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7"/>
  </p:notesMasterIdLst>
  <p:sldIdLst>
    <p:sldId id="266" r:id="rId2"/>
    <p:sldId id="272" r:id="rId3"/>
    <p:sldId id="269" r:id="rId4"/>
    <p:sldId id="271" r:id="rId5"/>
    <p:sldId id="268" r:id="rId6"/>
  </p:sldIdLst>
  <p:sldSz cx="12192000" cy="6858000"/>
  <p:notesSz cx="7104063" cy="10234613"/>
  <p:custDataLst>
    <p:tags r:id="rId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C38"/>
    <a:srgbClr val="A0B37B"/>
    <a:srgbClr val="839B51"/>
    <a:srgbClr val="A4B680"/>
    <a:srgbClr val="728D39"/>
    <a:srgbClr val="A7B885"/>
    <a:srgbClr val="A8B985"/>
    <a:srgbClr val="738D3A"/>
    <a:srgbClr val="B9C79D"/>
    <a:srgbClr val="BDD0C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3" d="100"/>
          <a:sy n="93" d="100"/>
        </p:scale>
        <p:origin x="75" y="2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gs" Target="tags/tag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  <a:t>2024/12/23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1584" y="1279287"/>
            <a:ext cx="6140577" cy="345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0375" y="4925254"/>
            <a:ext cx="5682996" cy="4029754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3968" y="136131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3968" y="384098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184" y="523097"/>
            <a:ext cx="10515600" cy="58118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184" y="523097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184" y="1983597"/>
            <a:ext cx="10515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184" y="523097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184" y="1983597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184" y="1983597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039" y="516256"/>
            <a:ext cx="10515890" cy="132434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039" y="1935192"/>
            <a:ext cx="5163349" cy="8277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8039" y="2818085"/>
            <a:ext cx="5163349" cy="352369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66931" y="1935192"/>
            <a:ext cx="5186998" cy="8277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66931" y="2818085"/>
            <a:ext cx="5186998" cy="3523690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184" y="723122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1584" y="723123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8184" y="2323322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884" y="523097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184" y="523097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168" y="52311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168" y="1983613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  <a:endParaRPr lang="en-US" altLang="zh-CN" dirty="0"/>
          </a:p>
          <a:p>
            <a:pPr lvl="5"/>
            <a:r>
              <a:rPr lang="zh-CN" altLang="en-US" dirty="0"/>
              <a:t>第六级</a:t>
            </a:r>
            <a:endParaRPr lang="en-US" altLang="zh-CN" dirty="0"/>
          </a:p>
          <a:p>
            <a:pPr marL="2971800" marR="0" lvl="6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dirty="0"/>
              <a:t>第七级</a:t>
            </a:r>
            <a:endParaRPr lang="en-US" altLang="zh-CN" dirty="0"/>
          </a:p>
          <a:p>
            <a:pPr marL="3429000" marR="0" lvl="7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dirty="0"/>
              <a:t>第八级</a:t>
            </a:r>
            <a:endParaRPr lang="en-US" altLang="zh-CN" dirty="0"/>
          </a:p>
          <a:p>
            <a:pPr marL="3886200" marR="0" lvl="8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dirty="0"/>
              <a:t>第九级</a:t>
            </a:r>
            <a:endParaRPr lang="en-US" altLang="zh-CN" dirty="0"/>
          </a:p>
          <a:p>
            <a:pPr marL="3886200" marR="0" lvl="8" indent="-228600" algn="l" defTabSz="914400" rtl="0" eaLnBrk="1" fontAlgn="auto" latinLnBrk="0" hangingPunct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lang="en-US" altLang="zh-CN" dirty="0"/>
          </a:p>
          <a:p>
            <a:pPr lvl="5"/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mc:AlternateContent xmlns:mc="http://schemas.openxmlformats.org/markup-compatibility/2006" xmlns:p14="http://schemas.microsoft.com/office/powerpoint/2010/main">
    <mc:Choice Requires="p14">
      <p:transition>
        <p:fade/>
      </p:transition>
    </mc:Choice>
    <mc:Fallback xmlns="">
      <p:transition>
        <p:fade/>
      </p:transition>
    </mc:Fallback>
  </mc:AlternateConten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5pPr>
      <a:lvl6pPr marL="2514600" marR="0" indent="-228600" algn="l" defTabSz="914400" rtl="0" eaLnBrk="1" fontAlgn="auto" latinLnBrk="0" hangingPunct="1">
        <a:lnSpc>
          <a:spcPct val="90000"/>
        </a:lnSpc>
        <a:spcBef>
          <a:spcPts val="500"/>
        </a:spcBef>
        <a:spcAft>
          <a:spcPts val="0"/>
        </a:spcAft>
        <a:buClrTx/>
        <a:buSzTx/>
        <a:buFont typeface="Arial" panose="020B0604020202020204" pitchFamily="34" charset="0"/>
        <a:buChar char="•"/>
        <a:defRPr lang="zh-CN" altLang="en-US" sz="2400" kern="1200" dirty="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altLang="zh-CN" sz="2400" kern="1200" dirty="0" smtClean="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lang="en-US" altLang="zh-CN" sz="2400" kern="1200" dirty="0" smtClean="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8pPr>
      <a:lvl9pPr marL="3657600" indent="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None/>
        <a:defRPr lang="en-US" altLang="zh-CN" sz="2400" kern="1200" dirty="0" smtClean="0">
          <a:solidFill>
            <a:schemeClr val="tx1"/>
          </a:solidFill>
          <a:latin typeface="微软雅黑" panose="020B0503020204020204" charset="-122"/>
          <a:ea typeface="微软雅黑" panose="020B0503020204020204" charset="-122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4.xml"/><Relationship Id="rId7" Type="http://schemas.openxmlformats.org/officeDocument/2006/relationships/image" Target="../media/image1.png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slideLayout" Target="../slideLayouts/slideLayout2.xml"/><Relationship Id="rId11" Type="http://schemas.openxmlformats.org/officeDocument/2006/relationships/image" Target="../media/image5.png"/><Relationship Id="rId5" Type="http://schemas.openxmlformats.org/officeDocument/2006/relationships/tags" Target="../tags/tag6.xml"/><Relationship Id="rId10" Type="http://schemas.openxmlformats.org/officeDocument/2006/relationships/image" Target="../media/image4.png"/><Relationship Id="rId4" Type="http://schemas.openxmlformats.org/officeDocument/2006/relationships/tags" Target="../tags/tag5.xml"/><Relationship Id="rId9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9.xml"/><Relationship Id="rId7" Type="http://schemas.openxmlformats.org/officeDocument/2006/relationships/image" Target="../media/image1.png"/><Relationship Id="rId2" Type="http://schemas.openxmlformats.org/officeDocument/2006/relationships/tags" Target="../tags/tag8.xml"/><Relationship Id="rId1" Type="http://schemas.openxmlformats.org/officeDocument/2006/relationships/tags" Target="../tags/tag7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11.xml"/><Relationship Id="rId4" Type="http://schemas.openxmlformats.org/officeDocument/2006/relationships/tags" Target="../tags/tag10.xml"/><Relationship Id="rId9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14.xml"/><Relationship Id="rId7" Type="http://schemas.openxmlformats.org/officeDocument/2006/relationships/image" Target="../media/image1.png"/><Relationship Id="rId2" Type="http://schemas.openxmlformats.org/officeDocument/2006/relationships/tags" Target="../tags/tag13.xml"/><Relationship Id="rId1" Type="http://schemas.openxmlformats.org/officeDocument/2006/relationships/tags" Target="../tags/tag12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16.xml"/><Relationship Id="rId10" Type="http://schemas.openxmlformats.org/officeDocument/2006/relationships/image" Target="../media/image8.png"/><Relationship Id="rId4" Type="http://schemas.openxmlformats.org/officeDocument/2006/relationships/tags" Target="../tags/tag15.xml"/><Relationship Id="rId9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tags" Target="../tags/tag19.xml"/><Relationship Id="rId7" Type="http://schemas.openxmlformats.org/officeDocument/2006/relationships/image" Target="../media/image1.png"/><Relationship Id="rId2" Type="http://schemas.openxmlformats.org/officeDocument/2006/relationships/tags" Target="../tags/tag18.xml"/><Relationship Id="rId1" Type="http://schemas.openxmlformats.org/officeDocument/2006/relationships/tags" Target="../tags/tag17.xml"/><Relationship Id="rId6" Type="http://schemas.openxmlformats.org/officeDocument/2006/relationships/slideLayout" Target="../slideLayouts/slideLayout2.xml"/><Relationship Id="rId5" Type="http://schemas.openxmlformats.org/officeDocument/2006/relationships/tags" Target="../tags/tag21.xml"/><Relationship Id="rId10" Type="http://schemas.openxmlformats.org/officeDocument/2006/relationships/image" Target="../media/image10.png"/><Relationship Id="rId4" Type="http://schemas.openxmlformats.org/officeDocument/2006/relationships/tags" Target="../tags/tag20.xml"/><Relationship Id="rId9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tags" Target="../tags/tag24.xml"/><Relationship Id="rId7" Type="http://schemas.openxmlformats.org/officeDocument/2006/relationships/image" Target="../media/image11.png"/><Relationship Id="rId2" Type="http://schemas.openxmlformats.org/officeDocument/2006/relationships/tags" Target="../tags/tag23.xml"/><Relationship Id="rId1" Type="http://schemas.openxmlformats.org/officeDocument/2006/relationships/tags" Target="../tags/tag22.xml"/><Relationship Id="rId6" Type="http://schemas.openxmlformats.org/officeDocument/2006/relationships/slideLayout" Target="../slideLayouts/slideLayout2.xml"/><Relationship Id="rId11" Type="http://schemas.openxmlformats.org/officeDocument/2006/relationships/image" Target="../media/image13.png"/><Relationship Id="rId5" Type="http://schemas.openxmlformats.org/officeDocument/2006/relationships/tags" Target="../tags/tag26.xml"/><Relationship Id="rId10" Type="http://schemas.openxmlformats.org/officeDocument/2006/relationships/image" Target="../media/image12.png"/><Relationship Id="rId4" Type="http://schemas.openxmlformats.org/officeDocument/2006/relationships/tags" Target="../tags/tag25.xml"/><Relationship Id="rId9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9DAE72-FAB1-37E7-F7D9-D184BFEFA5C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任意多边形: 形状 6">
            <a:extLst>
              <a:ext uri="{FF2B5EF4-FFF2-40B4-BE49-F238E27FC236}">
                <a16:creationId xmlns:a16="http://schemas.microsoft.com/office/drawing/2014/main" id="{1BECEB45-84B3-8458-FBB8-CC7C32956C11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 rot="374402">
            <a:off x="-463430" y="4140239"/>
            <a:ext cx="13292468" cy="3691321"/>
          </a:xfrm>
          <a:custGeom>
            <a:avLst/>
            <a:gdLst>
              <a:gd name="connsiteX0" fmla="*/ 412321 w 8014260"/>
              <a:gd name="connsiteY0" fmla="*/ 4823987 h 4925968"/>
              <a:gd name="connsiteX1" fmla="*/ 434263 w 8014260"/>
              <a:gd name="connsiteY1" fmla="*/ 4828033 h 4925968"/>
              <a:gd name="connsiteX2" fmla="*/ 445579 w 8014260"/>
              <a:gd name="connsiteY2" fmla="*/ 4889001 h 4925968"/>
              <a:gd name="connsiteX3" fmla="*/ 430013 w 8014260"/>
              <a:gd name="connsiteY3" fmla="*/ 4916638 h 4925968"/>
              <a:gd name="connsiteX4" fmla="*/ 400936 w 8014260"/>
              <a:gd name="connsiteY4" fmla="*/ 4924456 h 4925968"/>
              <a:gd name="connsiteX5" fmla="*/ 392294 w 8014260"/>
              <a:gd name="connsiteY5" fmla="*/ 4847578 h 4925968"/>
              <a:gd name="connsiteX6" fmla="*/ 412321 w 8014260"/>
              <a:gd name="connsiteY6" fmla="*/ 4823987 h 4925968"/>
              <a:gd name="connsiteX7" fmla="*/ 551651 w 8014260"/>
              <a:gd name="connsiteY7" fmla="*/ 4720664 h 4925968"/>
              <a:gd name="connsiteX8" fmla="*/ 578904 w 8014260"/>
              <a:gd name="connsiteY8" fmla="*/ 4775500 h 4925968"/>
              <a:gd name="connsiteX9" fmla="*/ 549209 w 8014260"/>
              <a:gd name="connsiteY9" fmla="*/ 4862185 h 4925968"/>
              <a:gd name="connsiteX10" fmla="*/ 510121 w 8014260"/>
              <a:gd name="connsiteY10" fmla="*/ 4816991 h 4925968"/>
              <a:gd name="connsiteX11" fmla="*/ 537960 w 8014260"/>
              <a:gd name="connsiteY11" fmla="*/ 4725025 h 4925968"/>
              <a:gd name="connsiteX12" fmla="*/ 551651 w 8014260"/>
              <a:gd name="connsiteY12" fmla="*/ 4720664 h 4925968"/>
              <a:gd name="connsiteX13" fmla="*/ 473462 w 8014260"/>
              <a:gd name="connsiteY13" fmla="*/ 4651906 h 4925968"/>
              <a:gd name="connsiteX14" fmla="*/ 499620 w 8014260"/>
              <a:gd name="connsiteY14" fmla="*/ 4686827 h 4925968"/>
              <a:gd name="connsiteX15" fmla="*/ 472742 w 8014260"/>
              <a:gd name="connsiteY15" fmla="*/ 4784416 h 4925968"/>
              <a:gd name="connsiteX16" fmla="*/ 433513 w 8014260"/>
              <a:gd name="connsiteY16" fmla="*/ 4750606 h 4925968"/>
              <a:gd name="connsiteX17" fmla="*/ 460260 w 8014260"/>
              <a:gd name="connsiteY17" fmla="*/ 4661384 h 4925968"/>
              <a:gd name="connsiteX18" fmla="*/ 473462 w 8014260"/>
              <a:gd name="connsiteY18" fmla="*/ 4651906 h 4925968"/>
              <a:gd name="connsiteX19" fmla="*/ 416775 w 8014260"/>
              <a:gd name="connsiteY19" fmla="*/ 4631071 h 4925968"/>
              <a:gd name="connsiteX20" fmla="*/ 420069 w 8014260"/>
              <a:gd name="connsiteY20" fmla="*/ 4684221 h 4925968"/>
              <a:gd name="connsiteX21" fmla="*/ 381250 w 8014260"/>
              <a:gd name="connsiteY21" fmla="*/ 4734764 h 4925968"/>
              <a:gd name="connsiteX22" fmla="*/ 371923 w 8014260"/>
              <a:gd name="connsiteY22" fmla="*/ 4667076 h 4925968"/>
              <a:gd name="connsiteX23" fmla="*/ 416775 w 8014260"/>
              <a:gd name="connsiteY23" fmla="*/ 4631071 h 4925968"/>
              <a:gd name="connsiteX24" fmla="*/ 681739 w 8014260"/>
              <a:gd name="connsiteY24" fmla="*/ 4604917 h 4925968"/>
              <a:gd name="connsiteX25" fmla="*/ 709339 w 8014260"/>
              <a:gd name="connsiteY25" fmla="*/ 4677979 h 4925968"/>
              <a:gd name="connsiteX26" fmla="*/ 682595 w 8014260"/>
              <a:gd name="connsiteY26" fmla="*/ 4783455 h 4925968"/>
              <a:gd name="connsiteX27" fmla="*/ 641040 w 8014260"/>
              <a:gd name="connsiteY27" fmla="*/ 4726740 h 4925968"/>
              <a:gd name="connsiteX28" fmla="*/ 667922 w 8014260"/>
              <a:gd name="connsiteY28" fmla="*/ 4607754 h 4925968"/>
              <a:gd name="connsiteX29" fmla="*/ 681739 w 8014260"/>
              <a:gd name="connsiteY29" fmla="*/ 4604917 h 4925968"/>
              <a:gd name="connsiteX30" fmla="*/ 397229 w 8014260"/>
              <a:gd name="connsiteY30" fmla="*/ 4543014 h 4925968"/>
              <a:gd name="connsiteX31" fmla="*/ 404017 w 8014260"/>
              <a:gd name="connsiteY31" fmla="*/ 4563999 h 4925968"/>
              <a:gd name="connsiteX32" fmla="*/ 389684 w 8014260"/>
              <a:gd name="connsiteY32" fmla="*/ 4589374 h 4925968"/>
              <a:gd name="connsiteX33" fmla="*/ 363143 w 8014260"/>
              <a:gd name="connsiteY33" fmla="*/ 4614886 h 4925968"/>
              <a:gd name="connsiteX34" fmla="*/ 357245 w 8014260"/>
              <a:gd name="connsiteY34" fmla="*/ 4581899 h 4925968"/>
              <a:gd name="connsiteX35" fmla="*/ 378849 w 8014260"/>
              <a:gd name="connsiteY35" fmla="*/ 4555358 h 4925968"/>
              <a:gd name="connsiteX36" fmla="*/ 397229 w 8014260"/>
              <a:gd name="connsiteY36" fmla="*/ 4543014 h 4925968"/>
              <a:gd name="connsiteX37" fmla="*/ 601081 w 8014260"/>
              <a:gd name="connsiteY37" fmla="*/ 4509376 h 4925968"/>
              <a:gd name="connsiteX38" fmla="*/ 628144 w 8014260"/>
              <a:gd name="connsiteY38" fmla="*/ 4554741 h 4925968"/>
              <a:gd name="connsiteX39" fmla="*/ 603040 w 8014260"/>
              <a:gd name="connsiteY39" fmla="*/ 4675648 h 4925968"/>
              <a:gd name="connsiteX40" fmla="*/ 562717 w 8014260"/>
              <a:gd name="connsiteY40" fmla="*/ 4629082 h 4925968"/>
              <a:gd name="connsiteX41" fmla="*/ 587891 w 8014260"/>
              <a:gd name="connsiteY41" fmla="*/ 4519560 h 4925968"/>
              <a:gd name="connsiteX42" fmla="*/ 601081 w 8014260"/>
              <a:gd name="connsiteY42" fmla="*/ 4509376 h 4925968"/>
              <a:gd name="connsiteX43" fmla="*/ 474370 w 8014260"/>
              <a:gd name="connsiteY43" fmla="*/ 4507543 h 4925968"/>
              <a:gd name="connsiteX44" fmla="*/ 478841 w 8014260"/>
              <a:gd name="connsiteY44" fmla="*/ 4511879 h 4925968"/>
              <a:gd name="connsiteX45" fmla="*/ 451820 w 8014260"/>
              <a:gd name="connsiteY45" fmla="*/ 4573258 h 4925968"/>
              <a:gd name="connsiteX46" fmla="*/ 416300 w 8014260"/>
              <a:gd name="connsiteY46" fmla="*/ 4588894 h 4925968"/>
              <a:gd name="connsiteX47" fmla="*/ 441946 w 8014260"/>
              <a:gd name="connsiteY47" fmla="*/ 4531836 h 4925968"/>
              <a:gd name="connsiteX48" fmla="*/ 474370 w 8014260"/>
              <a:gd name="connsiteY48" fmla="*/ 4507543 h 4925968"/>
              <a:gd name="connsiteX49" fmla="*/ 809853 w 8014260"/>
              <a:gd name="connsiteY49" fmla="*/ 4487492 h 4925968"/>
              <a:gd name="connsiteX50" fmla="*/ 839298 w 8014260"/>
              <a:gd name="connsiteY50" fmla="*/ 4572571 h 4925968"/>
              <a:gd name="connsiteX51" fmla="*/ 812277 w 8014260"/>
              <a:gd name="connsiteY51" fmla="*/ 4697799 h 4925968"/>
              <a:gd name="connsiteX52" fmla="*/ 770860 w 8014260"/>
              <a:gd name="connsiteY52" fmla="*/ 4619892 h 4925968"/>
              <a:gd name="connsiteX53" fmla="*/ 796023 w 8014260"/>
              <a:gd name="connsiteY53" fmla="*/ 4490138 h 4925968"/>
              <a:gd name="connsiteX54" fmla="*/ 809853 w 8014260"/>
              <a:gd name="connsiteY54" fmla="*/ 4487492 h 4925968"/>
              <a:gd name="connsiteX55" fmla="*/ 538510 w 8014260"/>
              <a:gd name="connsiteY55" fmla="*/ 4477769 h 4925968"/>
              <a:gd name="connsiteX56" fmla="*/ 552154 w 8014260"/>
              <a:gd name="connsiteY56" fmla="*/ 4495831 h 4925968"/>
              <a:gd name="connsiteX57" fmla="*/ 526231 w 8014260"/>
              <a:gd name="connsiteY57" fmla="*/ 4591774 h 4925968"/>
              <a:gd name="connsiteX58" fmla="*/ 487554 w 8014260"/>
              <a:gd name="connsiteY58" fmla="*/ 4576207 h 4925968"/>
              <a:gd name="connsiteX59" fmla="*/ 514162 w 8014260"/>
              <a:gd name="connsiteY59" fmla="*/ 4496997 h 4925968"/>
              <a:gd name="connsiteX60" fmla="*/ 538510 w 8014260"/>
              <a:gd name="connsiteY60" fmla="*/ 4477769 h 4925968"/>
              <a:gd name="connsiteX61" fmla="*/ 382345 w 8014260"/>
              <a:gd name="connsiteY61" fmla="*/ 4469153 h 4925968"/>
              <a:gd name="connsiteX62" fmla="*/ 387212 w 8014260"/>
              <a:gd name="connsiteY62" fmla="*/ 4489590 h 4925968"/>
              <a:gd name="connsiteX63" fmla="*/ 371923 w 8014260"/>
              <a:gd name="connsiteY63" fmla="*/ 4512839 h 4925968"/>
              <a:gd name="connsiteX64" fmla="*/ 348122 w 8014260"/>
              <a:gd name="connsiteY64" fmla="*/ 4532796 h 4925968"/>
              <a:gd name="connsiteX65" fmla="*/ 342639 w 8014260"/>
              <a:gd name="connsiteY65" fmla="*/ 4503992 h 4925968"/>
              <a:gd name="connsiteX66" fmla="*/ 364173 w 8014260"/>
              <a:gd name="connsiteY66" fmla="*/ 4479715 h 4925968"/>
              <a:gd name="connsiteX67" fmla="*/ 382345 w 8014260"/>
              <a:gd name="connsiteY67" fmla="*/ 4469153 h 4925968"/>
              <a:gd name="connsiteX68" fmla="*/ 452714 w 8014260"/>
              <a:gd name="connsiteY68" fmla="*/ 4436595 h 4925968"/>
              <a:gd name="connsiteX69" fmla="*/ 463754 w 8014260"/>
              <a:gd name="connsiteY69" fmla="*/ 4438841 h 4925968"/>
              <a:gd name="connsiteX70" fmla="*/ 435293 w 8014260"/>
              <a:gd name="connsiteY70" fmla="*/ 4491305 h 4925968"/>
              <a:gd name="connsiteX71" fmla="*/ 401965 w 8014260"/>
              <a:gd name="connsiteY71" fmla="*/ 4505433 h 4925968"/>
              <a:gd name="connsiteX72" fmla="*/ 430153 w 8014260"/>
              <a:gd name="connsiteY72" fmla="*/ 4454615 h 4925968"/>
              <a:gd name="connsiteX73" fmla="*/ 452714 w 8014260"/>
              <a:gd name="connsiteY73" fmla="*/ 4436595 h 4925968"/>
              <a:gd name="connsiteX74" fmla="*/ 367256 w 8014260"/>
              <a:gd name="connsiteY74" fmla="*/ 4400848 h 4925968"/>
              <a:gd name="connsiteX75" fmla="*/ 371647 w 8014260"/>
              <a:gd name="connsiteY75" fmla="*/ 4420324 h 4925968"/>
              <a:gd name="connsiteX76" fmla="*/ 355602 w 8014260"/>
              <a:gd name="connsiteY76" fmla="*/ 4441104 h 4925968"/>
              <a:gd name="connsiteX77" fmla="*/ 333109 w 8014260"/>
              <a:gd name="connsiteY77" fmla="*/ 4456672 h 4925968"/>
              <a:gd name="connsiteX78" fmla="*/ 328100 w 8014260"/>
              <a:gd name="connsiteY78" fmla="*/ 4431434 h 4925968"/>
              <a:gd name="connsiteX79" fmla="*/ 346069 w 8014260"/>
              <a:gd name="connsiteY79" fmla="*/ 4412026 h 4925968"/>
              <a:gd name="connsiteX80" fmla="*/ 367256 w 8014260"/>
              <a:gd name="connsiteY80" fmla="*/ 4400848 h 4925968"/>
              <a:gd name="connsiteX81" fmla="*/ 523788 w 8014260"/>
              <a:gd name="connsiteY81" fmla="*/ 4397101 h 4925968"/>
              <a:gd name="connsiteX82" fmla="*/ 535215 w 8014260"/>
              <a:gd name="connsiteY82" fmla="*/ 4398104 h 4925968"/>
              <a:gd name="connsiteX83" fmla="*/ 506412 w 8014260"/>
              <a:gd name="connsiteY83" fmla="*/ 4454751 h 4925968"/>
              <a:gd name="connsiteX84" fmla="*/ 472260 w 8014260"/>
              <a:gd name="connsiteY84" fmla="*/ 4473062 h 4925968"/>
              <a:gd name="connsiteX85" fmla="*/ 501199 w 8014260"/>
              <a:gd name="connsiteY85" fmla="*/ 4417444 h 4925968"/>
              <a:gd name="connsiteX86" fmla="*/ 523788 w 8014260"/>
              <a:gd name="connsiteY86" fmla="*/ 4397101 h 4925968"/>
              <a:gd name="connsiteX87" fmla="*/ 926942 w 8014260"/>
              <a:gd name="connsiteY87" fmla="*/ 4386240 h 4925968"/>
              <a:gd name="connsiteX88" fmla="*/ 970217 w 8014260"/>
              <a:gd name="connsiteY88" fmla="*/ 4482938 h 4925968"/>
              <a:gd name="connsiteX89" fmla="*/ 942578 w 8014260"/>
              <a:gd name="connsiteY89" fmla="*/ 4613103 h 4925968"/>
              <a:gd name="connsiteX90" fmla="*/ 901014 w 8014260"/>
              <a:gd name="connsiteY90" fmla="*/ 4518394 h 4925968"/>
              <a:gd name="connsiteX91" fmla="*/ 926942 w 8014260"/>
              <a:gd name="connsiteY91" fmla="*/ 4386240 h 4925968"/>
              <a:gd name="connsiteX92" fmla="*/ 437126 w 8014260"/>
              <a:gd name="connsiteY92" fmla="*/ 4373921 h 4925968"/>
              <a:gd name="connsiteX93" fmla="*/ 448663 w 8014260"/>
              <a:gd name="connsiteY93" fmla="*/ 4374238 h 4925968"/>
              <a:gd name="connsiteX94" fmla="*/ 421786 w 8014260"/>
              <a:gd name="connsiteY94" fmla="*/ 4419707 h 4925968"/>
              <a:gd name="connsiteX95" fmla="*/ 388658 w 8014260"/>
              <a:gd name="connsiteY95" fmla="*/ 4434451 h 4925968"/>
              <a:gd name="connsiteX96" fmla="*/ 415404 w 8014260"/>
              <a:gd name="connsiteY96" fmla="*/ 4390012 h 4925968"/>
              <a:gd name="connsiteX97" fmla="*/ 437126 w 8014260"/>
              <a:gd name="connsiteY97" fmla="*/ 4373921 h 4925968"/>
              <a:gd name="connsiteX98" fmla="*/ 731066 w 8014260"/>
              <a:gd name="connsiteY98" fmla="*/ 4365042 h 4925968"/>
              <a:gd name="connsiteX99" fmla="*/ 757212 w 8014260"/>
              <a:gd name="connsiteY99" fmla="*/ 4427525 h 4925968"/>
              <a:gd name="connsiteX100" fmla="*/ 732659 w 8014260"/>
              <a:gd name="connsiteY100" fmla="*/ 4557141 h 4925968"/>
              <a:gd name="connsiteX101" fmla="*/ 691305 w 8014260"/>
              <a:gd name="connsiteY101" fmla="*/ 4496585 h 4925968"/>
              <a:gd name="connsiteX102" fmla="*/ 717842 w 8014260"/>
              <a:gd name="connsiteY102" fmla="*/ 4371701 h 4925968"/>
              <a:gd name="connsiteX103" fmla="*/ 731066 w 8014260"/>
              <a:gd name="connsiteY103" fmla="*/ 4365042 h 4925968"/>
              <a:gd name="connsiteX104" fmla="*/ 595699 w 8014260"/>
              <a:gd name="connsiteY104" fmla="*/ 4355191 h 4925968"/>
              <a:gd name="connsiteX105" fmla="*/ 606402 w 8014260"/>
              <a:gd name="connsiteY105" fmla="*/ 4359014 h 4925968"/>
              <a:gd name="connsiteX106" fmla="*/ 578349 w 8014260"/>
              <a:gd name="connsiteY106" fmla="*/ 4417444 h 4925968"/>
              <a:gd name="connsiteX107" fmla="*/ 543171 w 8014260"/>
              <a:gd name="connsiteY107" fmla="*/ 4433492 h 4925968"/>
              <a:gd name="connsiteX108" fmla="*/ 572452 w 8014260"/>
              <a:gd name="connsiteY108" fmla="*/ 4375542 h 4925968"/>
              <a:gd name="connsiteX109" fmla="*/ 595699 w 8014260"/>
              <a:gd name="connsiteY109" fmla="*/ 4355191 h 4925968"/>
              <a:gd name="connsiteX110" fmla="*/ 509464 w 8014260"/>
              <a:gd name="connsiteY110" fmla="*/ 4336502 h 4925968"/>
              <a:gd name="connsiteX111" fmla="*/ 519854 w 8014260"/>
              <a:gd name="connsiteY111" fmla="*/ 4337822 h 4925968"/>
              <a:gd name="connsiteX112" fmla="*/ 493584 w 8014260"/>
              <a:gd name="connsiteY112" fmla="*/ 4383771 h 4925968"/>
              <a:gd name="connsiteX113" fmla="*/ 459158 w 8014260"/>
              <a:gd name="connsiteY113" fmla="*/ 4402356 h 4925968"/>
              <a:gd name="connsiteX114" fmla="*/ 487137 w 8014260"/>
              <a:gd name="connsiteY114" fmla="*/ 4354830 h 4925968"/>
              <a:gd name="connsiteX115" fmla="*/ 509464 w 8014260"/>
              <a:gd name="connsiteY115" fmla="*/ 4336502 h 4925968"/>
              <a:gd name="connsiteX116" fmla="*/ 351761 w 8014260"/>
              <a:gd name="connsiteY116" fmla="*/ 4335834 h 4925968"/>
              <a:gd name="connsiteX117" fmla="*/ 359027 w 8014260"/>
              <a:gd name="connsiteY117" fmla="*/ 4349961 h 4925968"/>
              <a:gd name="connsiteX118" fmla="*/ 319325 w 8014260"/>
              <a:gd name="connsiteY118" fmla="*/ 4385074 h 4925968"/>
              <a:gd name="connsiteX119" fmla="*/ 314177 w 8014260"/>
              <a:gd name="connsiteY119" fmla="*/ 4359562 h 4925968"/>
              <a:gd name="connsiteX120" fmla="*/ 335437 w 8014260"/>
              <a:gd name="connsiteY120" fmla="*/ 4342006 h 4925968"/>
              <a:gd name="connsiteX121" fmla="*/ 351761 w 8014260"/>
              <a:gd name="connsiteY121" fmla="*/ 4335834 h 4925968"/>
              <a:gd name="connsiteX122" fmla="*/ 667081 w 8014260"/>
              <a:gd name="connsiteY122" fmla="*/ 4322512 h 4925968"/>
              <a:gd name="connsiteX123" fmla="*/ 679782 w 8014260"/>
              <a:gd name="connsiteY123" fmla="*/ 4344955 h 4925968"/>
              <a:gd name="connsiteX124" fmla="*/ 652352 w 8014260"/>
              <a:gd name="connsiteY124" fmla="*/ 4447413 h 4925968"/>
              <a:gd name="connsiteX125" fmla="*/ 614563 w 8014260"/>
              <a:gd name="connsiteY125" fmla="*/ 4419364 h 4925968"/>
              <a:gd name="connsiteX126" fmla="*/ 642960 w 8014260"/>
              <a:gd name="connsiteY126" fmla="*/ 4338645 h 4925968"/>
              <a:gd name="connsiteX127" fmla="*/ 667081 w 8014260"/>
              <a:gd name="connsiteY127" fmla="*/ 4322512 h 4925968"/>
              <a:gd name="connsiteX128" fmla="*/ 424311 w 8014260"/>
              <a:gd name="connsiteY128" fmla="*/ 4315431 h 4925968"/>
              <a:gd name="connsiteX129" fmla="*/ 434126 w 8014260"/>
              <a:gd name="connsiteY129" fmla="*/ 4317729 h 4925968"/>
              <a:gd name="connsiteX130" fmla="*/ 406827 w 8014260"/>
              <a:gd name="connsiteY130" fmla="*/ 4357025 h 4925968"/>
              <a:gd name="connsiteX131" fmla="*/ 375146 w 8014260"/>
              <a:gd name="connsiteY131" fmla="*/ 4366146 h 4925968"/>
              <a:gd name="connsiteX132" fmla="*/ 403951 w 8014260"/>
              <a:gd name="connsiteY132" fmla="*/ 4327329 h 4925968"/>
              <a:gd name="connsiteX133" fmla="*/ 424311 w 8014260"/>
              <a:gd name="connsiteY133" fmla="*/ 4315431 h 4925968"/>
              <a:gd name="connsiteX134" fmla="*/ 1058336 w 8014260"/>
              <a:gd name="connsiteY134" fmla="*/ 4304081 h 4925968"/>
              <a:gd name="connsiteX135" fmla="*/ 1101339 w 8014260"/>
              <a:gd name="connsiteY135" fmla="*/ 4397899 h 4925968"/>
              <a:gd name="connsiteX136" fmla="*/ 1073361 w 8014260"/>
              <a:gd name="connsiteY136" fmla="*/ 4524634 h 4925968"/>
              <a:gd name="connsiteX137" fmla="*/ 1031938 w 8014260"/>
              <a:gd name="connsiteY137" fmla="*/ 4429377 h 4925968"/>
              <a:gd name="connsiteX138" fmla="*/ 1058336 w 8014260"/>
              <a:gd name="connsiteY138" fmla="*/ 4304081 h 4925968"/>
              <a:gd name="connsiteX139" fmla="*/ 591451 w 8014260"/>
              <a:gd name="connsiteY139" fmla="*/ 4293932 h 4925968"/>
              <a:gd name="connsiteX140" fmla="*/ 564159 w 8014260"/>
              <a:gd name="connsiteY140" fmla="*/ 4342898 h 4925968"/>
              <a:gd name="connsiteX141" fmla="*/ 530004 w 8014260"/>
              <a:gd name="connsiteY141" fmla="*/ 4363335 h 4925968"/>
              <a:gd name="connsiteX142" fmla="*/ 557022 w 8014260"/>
              <a:gd name="connsiteY142" fmla="*/ 4314848 h 4925968"/>
              <a:gd name="connsiteX143" fmla="*/ 591451 w 8014260"/>
              <a:gd name="connsiteY143" fmla="*/ 4293932 h 4925968"/>
              <a:gd name="connsiteX144" fmla="*/ 495700 w 8014260"/>
              <a:gd name="connsiteY144" fmla="*/ 4284674 h 4925968"/>
              <a:gd name="connsiteX145" fmla="*/ 505655 w 8014260"/>
              <a:gd name="connsiteY145" fmla="*/ 4285634 h 4925968"/>
              <a:gd name="connsiteX146" fmla="*/ 478153 w 8014260"/>
              <a:gd name="connsiteY146" fmla="*/ 4326576 h 4925968"/>
              <a:gd name="connsiteX147" fmla="*/ 446950 w 8014260"/>
              <a:gd name="connsiteY147" fmla="*/ 4339812 h 4925968"/>
              <a:gd name="connsiteX148" fmla="*/ 474381 w 8014260"/>
              <a:gd name="connsiteY148" fmla="*/ 4299555 h 4925968"/>
              <a:gd name="connsiteX149" fmla="*/ 495700 w 8014260"/>
              <a:gd name="connsiteY149" fmla="*/ 4284674 h 4925968"/>
              <a:gd name="connsiteX150" fmla="*/ 342029 w 8014260"/>
              <a:gd name="connsiteY150" fmla="*/ 4270537 h 4925968"/>
              <a:gd name="connsiteX151" fmla="*/ 346479 w 8014260"/>
              <a:gd name="connsiteY151" fmla="*/ 4279255 h 4925968"/>
              <a:gd name="connsiteX152" fmla="*/ 311639 w 8014260"/>
              <a:gd name="connsiteY152" fmla="*/ 4310870 h 4925968"/>
              <a:gd name="connsiteX153" fmla="*/ 304371 w 8014260"/>
              <a:gd name="connsiteY153" fmla="*/ 4310733 h 4925968"/>
              <a:gd name="connsiteX154" fmla="*/ 301698 w 8014260"/>
              <a:gd name="connsiteY154" fmla="*/ 4286524 h 4925968"/>
              <a:gd name="connsiteX155" fmla="*/ 325081 w 8014260"/>
              <a:gd name="connsiteY155" fmla="*/ 4272465 h 4925968"/>
              <a:gd name="connsiteX156" fmla="*/ 342029 w 8014260"/>
              <a:gd name="connsiteY156" fmla="*/ 4270537 h 4925968"/>
              <a:gd name="connsiteX157" fmla="*/ 408973 w 8014260"/>
              <a:gd name="connsiteY157" fmla="*/ 4259753 h 4925968"/>
              <a:gd name="connsiteX158" fmla="*/ 418968 w 8014260"/>
              <a:gd name="connsiteY158" fmla="*/ 4262865 h 4925968"/>
              <a:gd name="connsiteX159" fmla="*/ 394692 w 8014260"/>
              <a:gd name="connsiteY159" fmla="*/ 4295097 h 4925968"/>
              <a:gd name="connsiteX160" fmla="*/ 362461 w 8014260"/>
              <a:gd name="connsiteY160" fmla="*/ 4301406 h 4925968"/>
              <a:gd name="connsiteX161" fmla="*/ 388590 w 8014260"/>
              <a:gd name="connsiteY161" fmla="*/ 4269242 h 4925968"/>
              <a:gd name="connsiteX162" fmla="*/ 408973 w 8014260"/>
              <a:gd name="connsiteY162" fmla="*/ 4259753 h 4925968"/>
              <a:gd name="connsiteX163" fmla="*/ 5103657 w 8014260"/>
              <a:gd name="connsiteY163" fmla="*/ 4253195 h 4925968"/>
              <a:gd name="connsiteX164" fmla="*/ 5144256 w 8014260"/>
              <a:gd name="connsiteY164" fmla="*/ 4301887 h 4925968"/>
              <a:gd name="connsiteX165" fmla="*/ 5112709 w 8014260"/>
              <a:gd name="connsiteY165" fmla="*/ 4346944 h 4925968"/>
              <a:gd name="connsiteX166" fmla="*/ 5073961 w 8014260"/>
              <a:gd name="connsiteY166" fmla="*/ 4300652 h 4925968"/>
              <a:gd name="connsiteX167" fmla="*/ 5103657 w 8014260"/>
              <a:gd name="connsiteY167" fmla="*/ 4253195 h 4925968"/>
              <a:gd name="connsiteX168" fmla="*/ 651089 w 8014260"/>
              <a:gd name="connsiteY168" fmla="*/ 4252029 h 4925968"/>
              <a:gd name="connsiteX169" fmla="*/ 662982 w 8014260"/>
              <a:gd name="connsiteY169" fmla="*/ 4252167 h 4925968"/>
              <a:gd name="connsiteX170" fmla="*/ 635959 w 8014260"/>
              <a:gd name="connsiteY170" fmla="*/ 4301201 h 4925968"/>
              <a:gd name="connsiteX171" fmla="*/ 599751 w 8014260"/>
              <a:gd name="connsiteY171" fmla="*/ 4322598 h 4925968"/>
              <a:gd name="connsiteX172" fmla="*/ 626911 w 8014260"/>
              <a:gd name="connsiteY172" fmla="*/ 4273495 h 4925968"/>
              <a:gd name="connsiteX173" fmla="*/ 651089 w 8014260"/>
              <a:gd name="connsiteY173" fmla="*/ 4252029 h 4925968"/>
              <a:gd name="connsiteX174" fmla="*/ 5239102 w 8014260"/>
              <a:gd name="connsiteY174" fmla="*/ 4249423 h 4925968"/>
              <a:gd name="connsiteX175" fmla="*/ 5279084 w 8014260"/>
              <a:gd name="connsiteY175" fmla="*/ 4296538 h 4925968"/>
              <a:gd name="connsiteX176" fmla="*/ 5246714 w 8014260"/>
              <a:gd name="connsiteY176" fmla="*/ 4345367 h 4925968"/>
              <a:gd name="connsiteX177" fmla="*/ 5208310 w 8014260"/>
              <a:gd name="connsiteY177" fmla="*/ 4297086 h 4925968"/>
              <a:gd name="connsiteX178" fmla="*/ 5239102 w 8014260"/>
              <a:gd name="connsiteY178" fmla="*/ 4249423 h 4925968"/>
              <a:gd name="connsiteX179" fmla="*/ 577592 w 8014260"/>
              <a:gd name="connsiteY179" fmla="*/ 4244897 h 4925968"/>
              <a:gd name="connsiteX180" fmla="*/ 550915 w 8014260"/>
              <a:gd name="connsiteY180" fmla="*/ 4285702 h 4925968"/>
              <a:gd name="connsiteX181" fmla="*/ 517108 w 8014260"/>
              <a:gd name="connsiteY181" fmla="*/ 4305316 h 4925968"/>
              <a:gd name="connsiteX182" fmla="*/ 543581 w 8014260"/>
              <a:gd name="connsiteY182" fmla="*/ 4264785 h 4925968"/>
              <a:gd name="connsiteX183" fmla="*/ 577592 w 8014260"/>
              <a:gd name="connsiteY183" fmla="*/ 4244897 h 4925968"/>
              <a:gd name="connsiteX184" fmla="*/ 4969583 w 8014260"/>
              <a:gd name="connsiteY184" fmla="*/ 4244417 h 4925968"/>
              <a:gd name="connsiteX185" fmla="*/ 5009496 w 8014260"/>
              <a:gd name="connsiteY185" fmla="*/ 4295577 h 4925968"/>
              <a:gd name="connsiteX186" fmla="*/ 4976989 w 8014260"/>
              <a:gd name="connsiteY186" fmla="*/ 4334599 h 4925968"/>
              <a:gd name="connsiteX187" fmla="*/ 4938653 w 8014260"/>
              <a:gd name="connsiteY187" fmla="*/ 4282684 h 4925968"/>
              <a:gd name="connsiteX188" fmla="*/ 4969583 w 8014260"/>
              <a:gd name="connsiteY188" fmla="*/ 4244417 h 4925968"/>
              <a:gd name="connsiteX189" fmla="*/ 858137 w 8014260"/>
              <a:gd name="connsiteY189" fmla="*/ 4241705 h 4925968"/>
              <a:gd name="connsiteX190" fmla="*/ 886070 w 8014260"/>
              <a:gd name="connsiteY190" fmla="*/ 4306001 h 4925968"/>
              <a:gd name="connsiteX191" fmla="*/ 861718 w 8014260"/>
              <a:gd name="connsiteY191" fmla="*/ 4445082 h 4925968"/>
              <a:gd name="connsiteX192" fmla="*/ 819956 w 8014260"/>
              <a:gd name="connsiteY192" fmla="*/ 4368135 h 4925968"/>
              <a:gd name="connsiteX193" fmla="*/ 844717 w 8014260"/>
              <a:gd name="connsiteY193" fmla="*/ 4247297 h 4925968"/>
              <a:gd name="connsiteX194" fmla="*/ 858137 w 8014260"/>
              <a:gd name="connsiteY194" fmla="*/ 4241705 h 4925968"/>
              <a:gd name="connsiteX195" fmla="*/ 481014 w 8014260"/>
              <a:gd name="connsiteY195" fmla="*/ 4237670 h 4925968"/>
              <a:gd name="connsiteX196" fmla="*/ 491873 w 8014260"/>
              <a:gd name="connsiteY196" fmla="*/ 4238382 h 4925968"/>
              <a:gd name="connsiteX197" fmla="*/ 466632 w 8014260"/>
              <a:gd name="connsiteY197" fmla="*/ 4271711 h 4925968"/>
              <a:gd name="connsiteX198" fmla="*/ 434747 w 8014260"/>
              <a:gd name="connsiteY198" fmla="*/ 4284673 h 4925968"/>
              <a:gd name="connsiteX199" fmla="*/ 459364 w 8014260"/>
              <a:gd name="connsiteY199" fmla="*/ 4250589 h 4925968"/>
              <a:gd name="connsiteX200" fmla="*/ 481014 w 8014260"/>
              <a:gd name="connsiteY200" fmla="*/ 4237670 h 4925968"/>
              <a:gd name="connsiteX201" fmla="*/ 1201746 w 8014260"/>
              <a:gd name="connsiteY201" fmla="*/ 4233750 h 4925968"/>
              <a:gd name="connsiteX202" fmla="*/ 1232261 w 8014260"/>
              <a:gd name="connsiteY202" fmla="*/ 4313545 h 4925968"/>
              <a:gd name="connsiteX203" fmla="*/ 1206951 w 8014260"/>
              <a:gd name="connsiteY203" fmla="*/ 4439458 h 4925968"/>
              <a:gd name="connsiteX204" fmla="*/ 1164436 w 8014260"/>
              <a:gd name="connsiteY204" fmla="*/ 4363814 h 4925968"/>
              <a:gd name="connsiteX205" fmla="*/ 1187820 w 8014260"/>
              <a:gd name="connsiteY205" fmla="*/ 4234609 h 4925968"/>
              <a:gd name="connsiteX206" fmla="*/ 1201746 w 8014260"/>
              <a:gd name="connsiteY206" fmla="*/ 4233750 h 4925968"/>
              <a:gd name="connsiteX207" fmla="*/ 5372765 w 8014260"/>
              <a:gd name="connsiteY207" fmla="*/ 4230975 h 4925968"/>
              <a:gd name="connsiteX208" fmla="*/ 5413707 w 8014260"/>
              <a:gd name="connsiteY208" fmla="*/ 4271232 h 4925968"/>
              <a:gd name="connsiteX209" fmla="*/ 5382640 w 8014260"/>
              <a:gd name="connsiteY209" fmla="*/ 4326782 h 4925968"/>
              <a:gd name="connsiteX210" fmla="*/ 5343550 w 8014260"/>
              <a:gd name="connsiteY210" fmla="*/ 4288377 h 4925968"/>
              <a:gd name="connsiteX211" fmla="*/ 5372765 w 8014260"/>
              <a:gd name="connsiteY211" fmla="*/ 4230975 h 4925968"/>
              <a:gd name="connsiteX212" fmla="*/ 4833931 w 8014260"/>
              <a:gd name="connsiteY212" fmla="*/ 4225077 h 4925968"/>
              <a:gd name="connsiteX213" fmla="*/ 4874394 w 8014260"/>
              <a:gd name="connsiteY213" fmla="*/ 4275689 h 4925968"/>
              <a:gd name="connsiteX214" fmla="*/ 4842710 w 8014260"/>
              <a:gd name="connsiteY214" fmla="*/ 4311077 h 4925968"/>
              <a:gd name="connsiteX215" fmla="*/ 4804031 w 8014260"/>
              <a:gd name="connsiteY215" fmla="*/ 4262934 h 4925968"/>
              <a:gd name="connsiteX216" fmla="*/ 4833931 w 8014260"/>
              <a:gd name="connsiteY216" fmla="*/ 4225077 h 4925968"/>
              <a:gd name="connsiteX217" fmla="*/ 722208 w 8014260"/>
              <a:gd name="connsiteY217" fmla="*/ 4215262 h 4925968"/>
              <a:gd name="connsiteX218" fmla="*/ 734438 w 8014260"/>
              <a:gd name="connsiteY218" fmla="*/ 4217602 h 4925968"/>
              <a:gd name="connsiteX219" fmla="*/ 705569 w 8014260"/>
              <a:gd name="connsiteY219" fmla="*/ 4268557 h 4925968"/>
              <a:gd name="connsiteX220" fmla="*/ 671005 w 8014260"/>
              <a:gd name="connsiteY220" fmla="*/ 4284467 h 4925968"/>
              <a:gd name="connsiteX221" fmla="*/ 698298 w 8014260"/>
              <a:gd name="connsiteY221" fmla="*/ 4233855 h 4925968"/>
              <a:gd name="connsiteX222" fmla="*/ 722208 w 8014260"/>
              <a:gd name="connsiteY222" fmla="*/ 4215262 h 4925968"/>
              <a:gd name="connsiteX223" fmla="*/ 563395 w 8014260"/>
              <a:gd name="connsiteY223" fmla="*/ 4204503 h 4925968"/>
              <a:gd name="connsiteX224" fmla="*/ 537611 w 8014260"/>
              <a:gd name="connsiteY224" fmla="*/ 4239342 h 4925968"/>
              <a:gd name="connsiteX225" fmla="*/ 504900 w 8014260"/>
              <a:gd name="connsiteY225" fmla="*/ 4255732 h 4925968"/>
              <a:gd name="connsiteX226" fmla="*/ 532402 w 8014260"/>
              <a:gd name="connsiteY226" fmla="*/ 4220002 h 4925968"/>
              <a:gd name="connsiteX227" fmla="*/ 563395 w 8014260"/>
              <a:gd name="connsiteY227" fmla="*/ 4204503 h 4925968"/>
              <a:gd name="connsiteX228" fmla="*/ 648095 w 8014260"/>
              <a:gd name="connsiteY228" fmla="*/ 4202377 h 4925968"/>
              <a:gd name="connsiteX229" fmla="*/ 621350 w 8014260"/>
              <a:gd name="connsiteY229" fmla="*/ 4244279 h 4925968"/>
              <a:gd name="connsiteX230" fmla="*/ 587406 w 8014260"/>
              <a:gd name="connsiteY230" fmla="*/ 4264579 h 4925968"/>
              <a:gd name="connsiteX231" fmla="*/ 613463 w 8014260"/>
              <a:gd name="connsiteY231" fmla="*/ 4223843 h 4925968"/>
              <a:gd name="connsiteX232" fmla="*/ 648095 w 8014260"/>
              <a:gd name="connsiteY232" fmla="*/ 4202377 h 4925968"/>
              <a:gd name="connsiteX233" fmla="*/ 394434 w 8014260"/>
              <a:gd name="connsiteY233" fmla="*/ 4202000 h 4925968"/>
              <a:gd name="connsiteX234" fmla="*/ 404705 w 8014260"/>
              <a:gd name="connsiteY234" fmla="*/ 4206697 h 4925968"/>
              <a:gd name="connsiteX235" fmla="*/ 380842 w 8014260"/>
              <a:gd name="connsiteY235" fmla="*/ 4234198 h 4925968"/>
              <a:gd name="connsiteX236" fmla="*/ 350043 w 8014260"/>
              <a:gd name="connsiteY236" fmla="*/ 4235844 h 4925968"/>
              <a:gd name="connsiteX237" fmla="*/ 373772 w 8014260"/>
              <a:gd name="connsiteY237" fmla="*/ 4208617 h 4925968"/>
              <a:gd name="connsiteX238" fmla="*/ 394434 w 8014260"/>
              <a:gd name="connsiteY238" fmla="*/ 4202000 h 4925968"/>
              <a:gd name="connsiteX239" fmla="*/ 315139 w 8014260"/>
              <a:gd name="connsiteY239" fmla="*/ 4201417 h 4925968"/>
              <a:gd name="connsiteX240" fmla="*/ 330019 w 8014260"/>
              <a:gd name="connsiteY240" fmla="*/ 4214996 h 4925968"/>
              <a:gd name="connsiteX241" fmla="*/ 298610 w 8014260"/>
              <a:gd name="connsiteY241" fmla="*/ 4237833 h 4925968"/>
              <a:gd name="connsiteX242" fmla="*/ 289354 w 8014260"/>
              <a:gd name="connsiteY242" fmla="*/ 4236393 h 4925968"/>
              <a:gd name="connsiteX243" fmla="*/ 286952 w 8014260"/>
              <a:gd name="connsiteY243" fmla="*/ 4226106 h 4925968"/>
              <a:gd name="connsiteX244" fmla="*/ 286469 w 8014260"/>
              <a:gd name="connsiteY244" fmla="*/ 4226312 h 4925968"/>
              <a:gd name="connsiteX245" fmla="*/ 285920 w 8014260"/>
              <a:gd name="connsiteY245" fmla="*/ 4223294 h 4925968"/>
              <a:gd name="connsiteX246" fmla="*/ 315139 w 8014260"/>
              <a:gd name="connsiteY246" fmla="*/ 4201417 h 4925968"/>
              <a:gd name="connsiteX247" fmla="*/ 4699857 w 8014260"/>
              <a:gd name="connsiteY247" fmla="*/ 4197576 h 4925968"/>
              <a:gd name="connsiteX248" fmla="*/ 4739428 w 8014260"/>
              <a:gd name="connsiteY248" fmla="*/ 4248600 h 4925968"/>
              <a:gd name="connsiteX249" fmla="*/ 4706509 w 8014260"/>
              <a:gd name="connsiteY249" fmla="*/ 4277952 h 4925968"/>
              <a:gd name="connsiteX250" fmla="*/ 4668447 w 8014260"/>
              <a:gd name="connsiteY250" fmla="*/ 4226586 h 4925968"/>
              <a:gd name="connsiteX251" fmla="*/ 4699857 w 8014260"/>
              <a:gd name="connsiteY251" fmla="*/ 4197576 h 4925968"/>
              <a:gd name="connsiteX252" fmla="*/ 5522662 w 8014260"/>
              <a:gd name="connsiteY252" fmla="*/ 4193299 h 4925968"/>
              <a:gd name="connsiteX253" fmla="*/ 5548604 w 8014260"/>
              <a:gd name="connsiteY253" fmla="*/ 4227477 h 4925968"/>
              <a:gd name="connsiteX254" fmla="*/ 5518771 w 8014260"/>
              <a:gd name="connsiteY254" fmla="*/ 4288034 h 4925968"/>
              <a:gd name="connsiteX255" fmla="*/ 5478241 w 8014260"/>
              <a:gd name="connsiteY255" fmla="*/ 4253264 h 4925968"/>
              <a:gd name="connsiteX256" fmla="*/ 5509239 w 8014260"/>
              <a:gd name="connsiteY256" fmla="*/ 4193668 h 4925968"/>
              <a:gd name="connsiteX257" fmla="*/ 5522662 w 8014260"/>
              <a:gd name="connsiteY257" fmla="*/ 4193299 h 4925968"/>
              <a:gd name="connsiteX258" fmla="*/ 794337 w 8014260"/>
              <a:gd name="connsiteY258" fmla="*/ 4190959 h 4925968"/>
              <a:gd name="connsiteX259" fmla="*/ 807958 w 8014260"/>
              <a:gd name="connsiteY259" fmla="*/ 4209166 h 4925968"/>
              <a:gd name="connsiteX260" fmla="*/ 782102 w 8014260"/>
              <a:gd name="connsiteY260" fmla="*/ 4307030 h 4925968"/>
              <a:gd name="connsiteX261" fmla="*/ 742603 w 8014260"/>
              <a:gd name="connsiteY261" fmla="*/ 4275278 h 4925968"/>
              <a:gd name="connsiteX262" fmla="*/ 769755 w 8014260"/>
              <a:gd name="connsiteY262" fmla="*/ 4205669 h 4925968"/>
              <a:gd name="connsiteX263" fmla="*/ 794337 w 8014260"/>
              <a:gd name="connsiteY263" fmla="*/ 4190959 h 4925968"/>
              <a:gd name="connsiteX264" fmla="*/ 467850 w 8014260"/>
              <a:gd name="connsiteY264" fmla="*/ 4190479 h 4925968"/>
              <a:gd name="connsiteX265" fmla="*/ 478088 w 8014260"/>
              <a:gd name="connsiteY265" fmla="*/ 4192570 h 4925968"/>
              <a:gd name="connsiteX266" fmla="*/ 451408 w 8014260"/>
              <a:gd name="connsiteY266" fmla="*/ 4222197 h 4925968"/>
              <a:gd name="connsiteX267" fmla="*/ 421574 w 8014260"/>
              <a:gd name="connsiteY267" fmla="*/ 4227958 h 4925968"/>
              <a:gd name="connsiteX268" fmla="*/ 446813 w 8014260"/>
              <a:gd name="connsiteY268" fmla="*/ 4199909 h 4925968"/>
              <a:gd name="connsiteX269" fmla="*/ 467850 w 8014260"/>
              <a:gd name="connsiteY269" fmla="*/ 4190479 h 4925968"/>
              <a:gd name="connsiteX270" fmla="*/ 1322235 w 8014260"/>
              <a:gd name="connsiteY270" fmla="*/ 4174259 h 4925968"/>
              <a:gd name="connsiteX271" fmla="*/ 1364822 w 8014260"/>
              <a:gd name="connsiteY271" fmla="*/ 4252097 h 4925968"/>
              <a:gd name="connsiteX272" fmla="*/ 1336636 w 8014260"/>
              <a:gd name="connsiteY272" fmla="*/ 4362991 h 4925968"/>
              <a:gd name="connsiteX273" fmla="*/ 1295221 w 8014260"/>
              <a:gd name="connsiteY273" fmla="*/ 4278364 h 4925968"/>
              <a:gd name="connsiteX274" fmla="*/ 1322235 w 8014260"/>
              <a:gd name="connsiteY274" fmla="*/ 4174259 h 4925968"/>
              <a:gd name="connsiteX275" fmla="*/ 539492 w 8014260"/>
              <a:gd name="connsiteY275" fmla="*/ 4168542 h 4925968"/>
              <a:gd name="connsiteX276" fmla="*/ 549545 w 8014260"/>
              <a:gd name="connsiteY276" fmla="*/ 4168568 h 4925968"/>
              <a:gd name="connsiteX277" fmla="*/ 525471 w 8014260"/>
              <a:gd name="connsiteY277" fmla="*/ 4196959 h 4925968"/>
              <a:gd name="connsiteX278" fmla="*/ 493171 w 8014260"/>
              <a:gd name="connsiteY278" fmla="*/ 4209167 h 4925968"/>
              <a:gd name="connsiteX279" fmla="*/ 519097 w 8014260"/>
              <a:gd name="connsiteY279" fmla="*/ 4179883 h 4925968"/>
              <a:gd name="connsiteX280" fmla="*/ 539492 w 8014260"/>
              <a:gd name="connsiteY280" fmla="*/ 4168542 h 4925968"/>
              <a:gd name="connsiteX281" fmla="*/ 634719 w 8014260"/>
              <a:gd name="connsiteY281" fmla="*/ 4165619 h 4925968"/>
              <a:gd name="connsiteX282" fmla="*/ 608730 w 8014260"/>
              <a:gd name="connsiteY282" fmla="*/ 4200183 h 4925968"/>
              <a:gd name="connsiteX283" fmla="*/ 576291 w 8014260"/>
              <a:gd name="connsiteY283" fmla="*/ 4218768 h 4925968"/>
              <a:gd name="connsiteX284" fmla="*/ 602213 w 8014260"/>
              <a:gd name="connsiteY284" fmla="*/ 4183929 h 4925968"/>
              <a:gd name="connsiteX285" fmla="*/ 634719 w 8014260"/>
              <a:gd name="connsiteY285" fmla="*/ 4165619 h 4925968"/>
              <a:gd name="connsiteX286" fmla="*/ 4562286 w 8014260"/>
              <a:gd name="connsiteY286" fmla="*/ 4163560 h 4925968"/>
              <a:gd name="connsiteX287" fmla="*/ 4603914 w 8014260"/>
              <a:gd name="connsiteY287" fmla="*/ 4210743 h 4925968"/>
              <a:gd name="connsiteX288" fmla="*/ 4573602 w 8014260"/>
              <a:gd name="connsiteY288" fmla="*/ 4239410 h 4925968"/>
              <a:gd name="connsiteX289" fmla="*/ 4533756 w 8014260"/>
              <a:gd name="connsiteY289" fmla="*/ 4194216 h 4925968"/>
              <a:gd name="connsiteX290" fmla="*/ 4562286 w 8014260"/>
              <a:gd name="connsiteY290" fmla="*/ 4163560 h 4925968"/>
              <a:gd name="connsiteX291" fmla="*/ 991069 w 8014260"/>
              <a:gd name="connsiteY291" fmla="*/ 4163253 h 4925968"/>
              <a:gd name="connsiteX292" fmla="*/ 1017878 w 8014260"/>
              <a:gd name="connsiteY292" fmla="*/ 4230221 h 4925968"/>
              <a:gd name="connsiteX293" fmla="*/ 993601 w 8014260"/>
              <a:gd name="connsiteY293" fmla="*/ 4353733 h 4925968"/>
              <a:gd name="connsiteX294" fmla="*/ 950122 w 8014260"/>
              <a:gd name="connsiteY294" fmla="*/ 4266088 h 4925968"/>
              <a:gd name="connsiteX295" fmla="*/ 977485 w 8014260"/>
              <a:gd name="connsiteY295" fmla="*/ 4163972 h 4925968"/>
              <a:gd name="connsiteX296" fmla="*/ 991069 w 8014260"/>
              <a:gd name="connsiteY296" fmla="*/ 4163253 h 4925968"/>
              <a:gd name="connsiteX297" fmla="*/ 719969 w 8014260"/>
              <a:gd name="connsiteY297" fmla="*/ 4161503 h 4925968"/>
              <a:gd name="connsiteX298" fmla="*/ 693221 w 8014260"/>
              <a:gd name="connsiteY298" fmla="*/ 4202514 h 4925968"/>
              <a:gd name="connsiteX299" fmla="*/ 658248 w 8014260"/>
              <a:gd name="connsiteY299" fmla="*/ 4223020 h 4925968"/>
              <a:gd name="connsiteX300" fmla="*/ 684652 w 8014260"/>
              <a:gd name="connsiteY300" fmla="*/ 4181460 h 4925968"/>
              <a:gd name="connsiteX301" fmla="*/ 719969 w 8014260"/>
              <a:gd name="connsiteY301" fmla="*/ 4161503 h 4925968"/>
              <a:gd name="connsiteX302" fmla="*/ 5028219 w 8014260"/>
              <a:gd name="connsiteY302" fmla="*/ 4160817 h 4925968"/>
              <a:gd name="connsiteX303" fmla="*/ 5066624 w 8014260"/>
              <a:gd name="connsiteY303" fmla="*/ 4209029 h 4925968"/>
              <a:gd name="connsiteX304" fmla="*/ 5037752 w 8014260"/>
              <a:gd name="connsiteY304" fmla="*/ 4254360 h 4925968"/>
              <a:gd name="connsiteX305" fmla="*/ 4997289 w 8014260"/>
              <a:gd name="connsiteY305" fmla="*/ 4203885 h 4925968"/>
              <a:gd name="connsiteX306" fmla="*/ 5028219 w 8014260"/>
              <a:gd name="connsiteY306" fmla="*/ 4160817 h 4925968"/>
              <a:gd name="connsiteX307" fmla="*/ 5162703 w 8014260"/>
              <a:gd name="connsiteY307" fmla="*/ 4160611 h 4925968"/>
              <a:gd name="connsiteX308" fmla="*/ 5201314 w 8014260"/>
              <a:gd name="connsiteY308" fmla="*/ 4207040 h 4925968"/>
              <a:gd name="connsiteX309" fmla="*/ 5172853 w 8014260"/>
              <a:gd name="connsiteY309" fmla="*/ 4257241 h 4925968"/>
              <a:gd name="connsiteX310" fmla="*/ 5132117 w 8014260"/>
              <a:gd name="connsiteY310" fmla="*/ 4208617 h 4925968"/>
              <a:gd name="connsiteX311" fmla="*/ 5162703 w 8014260"/>
              <a:gd name="connsiteY311" fmla="*/ 4160611 h 4925968"/>
              <a:gd name="connsiteX312" fmla="*/ 4893665 w 8014260"/>
              <a:gd name="connsiteY312" fmla="*/ 4150736 h 4925968"/>
              <a:gd name="connsiteX313" fmla="*/ 4931864 w 8014260"/>
              <a:gd name="connsiteY313" fmla="*/ 4199565 h 4925968"/>
              <a:gd name="connsiteX314" fmla="*/ 4902718 w 8014260"/>
              <a:gd name="connsiteY314" fmla="*/ 4239959 h 4925968"/>
              <a:gd name="connsiteX315" fmla="*/ 4862461 w 8014260"/>
              <a:gd name="connsiteY315" fmla="*/ 4188867 h 4925968"/>
              <a:gd name="connsiteX316" fmla="*/ 4893665 w 8014260"/>
              <a:gd name="connsiteY316" fmla="*/ 4150736 h 4925968"/>
              <a:gd name="connsiteX317" fmla="*/ 5297464 w 8014260"/>
              <a:gd name="connsiteY317" fmla="*/ 4148198 h 4925968"/>
              <a:gd name="connsiteX318" fmla="*/ 5336006 w 8014260"/>
              <a:gd name="connsiteY318" fmla="*/ 4192158 h 4925968"/>
              <a:gd name="connsiteX319" fmla="*/ 5307408 w 8014260"/>
              <a:gd name="connsiteY319" fmla="*/ 4246542 h 4925968"/>
              <a:gd name="connsiteX320" fmla="*/ 5266808 w 8014260"/>
              <a:gd name="connsiteY320" fmla="*/ 4200456 h 4925968"/>
              <a:gd name="connsiteX321" fmla="*/ 5297464 w 8014260"/>
              <a:gd name="connsiteY321" fmla="*/ 4148198 h 4925968"/>
              <a:gd name="connsiteX322" fmla="*/ 453824 w 8014260"/>
              <a:gd name="connsiteY322" fmla="*/ 4140312 h 4925968"/>
              <a:gd name="connsiteX323" fmla="*/ 463410 w 8014260"/>
              <a:gd name="connsiteY323" fmla="*/ 4144084 h 4925968"/>
              <a:gd name="connsiteX324" fmla="*/ 439816 w 8014260"/>
              <a:gd name="connsiteY324" fmla="*/ 4168430 h 4925968"/>
              <a:gd name="connsiteX325" fmla="*/ 408956 w 8014260"/>
              <a:gd name="connsiteY325" fmla="*/ 4170556 h 4925968"/>
              <a:gd name="connsiteX326" fmla="*/ 434261 w 8014260"/>
              <a:gd name="connsiteY326" fmla="*/ 4146004 h 4925968"/>
              <a:gd name="connsiteX327" fmla="*/ 453824 w 8014260"/>
              <a:gd name="connsiteY327" fmla="*/ 4140312 h 4925968"/>
              <a:gd name="connsiteX328" fmla="*/ 380069 w 8014260"/>
              <a:gd name="connsiteY328" fmla="*/ 4139961 h 4925968"/>
              <a:gd name="connsiteX329" fmla="*/ 390099 w 8014260"/>
              <a:gd name="connsiteY329" fmla="*/ 4146004 h 4925968"/>
              <a:gd name="connsiteX330" fmla="*/ 365134 w 8014260"/>
              <a:gd name="connsiteY330" fmla="*/ 4170556 h 4925968"/>
              <a:gd name="connsiteX331" fmla="*/ 337084 w 8014260"/>
              <a:gd name="connsiteY331" fmla="*/ 4168018 h 4925968"/>
              <a:gd name="connsiteX332" fmla="*/ 360262 w 8014260"/>
              <a:gd name="connsiteY332" fmla="*/ 4143330 h 4925968"/>
              <a:gd name="connsiteX333" fmla="*/ 380069 w 8014260"/>
              <a:gd name="connsiteY333" fmla="*/ 4139961 h 4925968"/>
              <a:gd name="connsiteX334" fmla="*/ 5656686 w 8014260"/>
              <a:gd name="connsiteY334" fmla="*/ 4139359 h 4925968"/>
              <a:gd name="connsiteX335" fmla="*/ 5683912 w 8014260"/>
              <a:gd name="connsiteY335" fmla="*/ 4171242 h 4925968"/>
              <a:gd name="connsiteX336" fmla="*/ 5653119 w 8014260"/>
              <a:gd name="connsiteY336" fmla="*/ 4233444 h 4925968"/>
              <a:gd name="connsiteX337" fmla="*/ 5613617 w 8014260"/>
              <a:gd name="connsiteY337" fmla="*/ 4205943 h 4925968"/>
              <a:gd name="connsiteX338" fmla="*/ 5642626 w 8014260"/>
              <a:gd name="connsiteY338" fmla="*/ 4142232 h 4925968"/>
              <a:gd name="connsiteX339" fmla="*/ 5656686 w 8014260"/>
              <a:gd name="connsiteY339" fmla="*/ 4139359 h 4925968"/>
              <a:gd name="connsiteX340" fmla="*/ 622035 w 8014260"/>
              <a:gd name="connsiteY340" fmla="*/ 4136335 h 4925968"/>
              <a:gd name="connsiteX341" fmla="*/ 596248 w 8014260"/>
              <a:gd name="connsiteY341" fmla="*/ 4164727 h 4925968"/>
              <a:gd name="connsiteX342" fmla="*/ 564769 w 8014260"/>
              <a:gd name="connsiteY342" fmla="*/ 4180638 h 4925968"/>
              <a:gd name="connsiteX343" fmla="*/ 589938 w 8014260"/>
              <a:gd name="connsiteY343" fmla="*/ 4151285 h 4925968"/>
              <a:gd name="connsiteX344" fmla="*/ 622035 w 8014260"/>
              <a:gd name="connsiteY344" fmla="*/ 4136335 h 4925968"/>
              <a:gd name="connsiteX345" fmla="*/ 4759248 w 8014260"/>
              <a:gd name="connsiteY345" fmla="*/ 4132220 h 4925968"/>
              <a:gd name="connsiteX346" fmla="*/ 4797036 w 8014260"/>
              <a:gd name="connsiteY346" fmla="*/ 4180843 h 4925968"/>
              <a:gd name="connsiteX347" fmla="*/ 4767341 w 8014260"/>
              <a:gd name="connsiteY347" fmla="*/ 4216025 h 4925968"/>
              <a:gd name="connsiteX348" fmla="*/ 4727564 w 8014260"/>
              <a:gd name="connsiteY348" fmla="*/ 4165207 h 4925968"/>
              <a:gd name="connsiteX349" fmla="*/ 4759248 w 8014260"/>
              <a:gd name="connsiteY349" fmla="*/ 4132220 h 4925968"/>
              <a:gd name="connsiteX350" fmla="*/ 526264 w 8014260"/>
              <a:gd name="connsiteY350" fmla="*/ 4129648 h 4925968"/>
              <a:gd name="connsiteX351" fmla="*/ 536171 w 8014260"/>
              <a:gd name="connsiteY351" fmla="*/ 4130985 h 4925968"/>
              <a:gd name="connsiteX352" fmla="*/ 511138 w 8014260"/>
              <a:gd name="connsiteY352" fmla="*/ 4156222 h 4925968"/>
              <a:gd name="connsiteX353" fmla="*/ 481924 w 8014260"/>
              <a:gd name="connsiteY353" fmla="*/ 4162669 h 4925968"/>
              <a:gd name="connsiteX354" fmla="*/ 506887 w 8014260"/>
              <a:gd name="connsiteY354" fmla="*/ 4137157 h 4925968"/>
              <a:gd name="connsiteX355" fmla="*/ 526264 w 8014260"/>
              <a:gd name="connsiteY355" fmla="*/ 4129648 h 4925968"/>
              <a:gd name="connsiteX356" fmla="*/ 286058 w 8014260"/>
              <a:gd name="connsiteY356" fmla="*/ 4129134 h 4925968"/>
              <a:gd name="connsiteX357" fmla="*/ 313765 w 8014260"/>
              <a:gd name="connsiteY357" fmla="*/ 4132563 h 4925968"/>
              <a:gd name="connsiteX358" fmla="*/ 302584 w 8014260"/>
              <a:gd name="connsiteY358" fmla="*/ 4154989 h 4925968"/>
              <a:gd name="connsiteX359" fmla="*/ 274128 w 8014260"/>
              <a:gd name="connsiteY359" fmla="*/ 4160818 h 4925968"/>
              <a:gd name="connsiteX360" fmla="*/ 271037 w 8014260"/>
              <a:gd name="connsiteY360" fmla="*/ 4143604 h 4925968"/>
              <a:gd name="connsiteX361" fmla="*/ 286058 w 8014260"/>
              <a:gd name="connsiteY361" fmla="*/ 4129134 h 4925968"/>
              <a:gd name="connsiteX362" fmla="*/ 781130 w 8014260"/>
              <a:gd name="connsiteY362" fmla="*/ 4128500 h 4925968"/>
              <a:gd name="connsiteX363" fmla="*/ 792250 w 8014260"/>
              <a:gd name="connsiteY363" fmla="*/ 4130917 h 4925968"/>
              <a:gd name="connsiteX364" fmla="*/ 763172 w 8014260"/>
              <a:gd name="connsiteY364" fmla="*/ 4171242 h 4925968"/>
              <a:gd name="connsiteX365" fmla="*/ 728129 w 8014260"/>
              <a:gd name="connsiteY365" fmla="*/ 4186604 h 4925968"/>
              <a:gd name="connsiteX366" fmla="*/ 757001 w 8014260"/>
              <a:gd name="connsiteY366" fmla="*/ 4144084 h 4925968"/>
              <a:gd name="connsiteX367" fmla="*/ 781130 w 8014260"/>
              <a:gd name="connsiteY367" fmla="*/ 4128500 h 4925968"/>
              <a:gd name="connsiteX368" fmla="*/ 1454663 w 8014260"/>
              <a:gd name="connsiteY368" fmla="*/ 4127967 h 4925968"/>
              <a:gd name="connsiteX369" fmla="*/ 1497389 w 8014260"/>
              <a:gd name="connsiteY369" fmla="*/ 4194353 h 4925968"/>
              <a:gd name="connsiteX370" fmla="*/ 1469410 w 8014260"/>
              <a:gd name="connsiteY370" fmla="*/ 4294137 h 4925968"/>
              <a:gd name="connsiteX371" fmla="*/ 1427781 w 8014260"/>
              <a:gd name="connsiteY371" fmla="*/ 4219316 h 4925968"/>
              <a:gd name="connsiteX372" fmla="*/ 1454663 w 8014260"/>
              <a:gd name="connsiteY372" fmla="*/ 4127967 h 4925968"/>
              <a:gd name="connsiteX373" fmla="*/ 4428281 w 8014260"/>
              <a:gd name="connsiteY373" fmla="*/ 4126528 h 4925968"/>
              <a:gd name="connsiteX374" fmla="*/ 4468812 w 8014260"/>
              <a:gd name="connsiteY374" fmla="*/ 4172408 h 4925968"/>
              <a:gd name="connsiteX375" fmla="*/ 4436922 w 8014260"/>
              <a:gd name="connsiteY375" fmla="*/ 4195588 h 4925968"/>
              <a:gd name="connsiteX376" fmla="*/ 4398243 w 8014260"/>
              <a:gd name="connsiteY376" fmla="*/ 4151903 h 4925968"/>
              <a:gd name="connsiteX377" fmla="*/ 4428281 w 8014260"/>
              <a:gd name="connsiteY377" fmla="*/ 4126528 h 4925968"/>
              <a:gd name="connsiteX378" fmla="*/ 706663 w 8014260"/>
              <a:gd name="connsiteY378" fmla="*/ 4124607 h 4925968"/>
              <a:gd name="connsiteX379" fmla="*/ 678479 w 8014260"/>
              <a:gd name="connsiteY379" fmla="*/ 4159720 h 4925968"/>
              <a:gd name="connsiteX380" fmla="*/ 646104 w 8014260"/>
              <a:gd name="connsiteY380" fmla="*/ 4178785 h 4925968"/>
              <a:gd name="connsiteX381" fmla="*/ 674085 w 8014260"/>
              <a:gd name="connsiteY381" fmla="*/ 4143055 h 4925968"/>
              <a:gd name="connsiteX382" fmla="*/ 706663 w 8014260"/>
              <a:gd name="connsiteY382" fmla="*/ 4124607 h 4925968"/>
              <a:gd name="connsiteX383" fmla="*/ 5432360 w 8014260"/>
              <a:gd name="connsiteY383" fmla="*/ 4121384 h 4925968"/>
              <a:gd name="connsiteX384" fmla="*/ 5470971 w 8014260"/>
              <a:gd name="connsiteY384" fmla="*/ 4160337 h 4925968"/>
              <a:gd name="connsiteX385" fmla="*/ 5442236 w 8014260"/>
              <a:gd name="connsiteY385" fmla="*/ 4218493 h 4925968"/>
              <a:gd name="connsiteX386" fmla="*/ 5401568 w 8014260"/>
              <a:gd name="connsiteY386" fmla="*/ 4177620 h 4925968"/>
              <a:gd name="connsiteX387" fmla="*/ 5432360 w 8014260"/>
              <a:gd name="connsiteY387" fmla="*/ 4121384 h 4925968"/>
              <a:gd name="connsiteX388" fmla="*/ 926360 w 8014260"/>
              <a:gd name="connsiteY388" fmla="*/ 4109263 h 4925968"/>
              <a:gd name="connsiteX389" fmla="*/ 939288 w 8014260"/>
              <a:gd name="connsiteY389" fmla="*/ 4125499 h 4925968"/>
              <a:gd name="connsiteX390" fmla="*/ 911236 w 8014260"/>
              <a:gd name="connsiteY390" fmla="*/ 4200937 h 4925968"/>
              <a:gd name="connsiteX391" fmla="*/ 872080 w 8014260"/>
              <a:gd name="connsiteY391" fmla="*/ 4160887 h 4925968"/>
              <a:gd name="connsiteX392" fmla="*/ 901498 w 8014260"/>
              <a:gd name="connsiteY392" fmla="*/ 4115555 h 4925968"/>
              <a:gd name="connsiteX393" fmla="*/ 926360 w 8014260"/>
              <a:gd name="connsiteY393" fmla="*/ 4109263 h 4925968"/>
              <a:gd name="connsiteX394" fmla="*/ 853682 w 8014260"/>
              <a:gd name="connsiteY394" fmla="*/ 4109083 h 4925968"/>
              <a:gd name="connsiteX395" fmla="*/ 864740 w 8014260"/>
              <a:gd name="connsiteY395" fmla="*/ 4115898 h 4925968"/>
              <a:gd name="connsiteX396" fmla="*/ 835797 w 8014260"/>
              <a:gd name="connsiteY396" fmla="*/ 4153411 h 4925968"/>
              <a:gd name="connsiteX397" fmla="*/ 799793 w 8014260"/>
              <a:gd name="connsiteY397" fmla="*/ 4159446 h 4925968"/>
              <a:gd name="connsiteX398" fmla="*/ 829767 w 8014260"/>
              <a:gd name="connsiteY398" fmla="*/ 4118984 h 4925968"/>
              <a:gd name="connsiteX399" fmla="*/ 853682 w 8014260"/>
              <a:gd name="connsiteY399" fmla="*/ 4109083 h 4925968"/>
              <a:gd name="connsiteX400" fmla="*/ 609345 w 8014260"/>
              <a:gd name="connsiteY400" fmla="*/ 4108971 h 4925968"/>
              <a:gd name="connsiteX401" fmla="*/ 584524 w 8014260"/>
              <a:gd name="connsiteY401" fmla="*/ 4132288 h 4925968"/>
              <a:gd name="connsiteX402" fmla="*/ 552973 w 8014260"/>
              <a:gd name="connsiteY402" fmla="*/ 4143947 h 4925968"/>
              <a:gd name="connsiteX403" fmla="*/ 578688 w 8014260"/>
              <a:gd name="connsiteY403" fmla="*/ 4119121 h 4925968"/>
              <a:gd name="connsiteX404" fmla="*/ 609345 w 8014260"/>
              <a:gd name="connsiteY404" fmla="*/ 4108971 h 4925968"/>
              <a:gd name="connsiteX405" fmla="*/ 4623528 w 8014260"/>
              <a:gd name="connsiteY405" fmla="*/ 4106845 h 4925968"/>
              <a:gd name="connsiteX406" fmla="*/ 4661932 w 8014260"/>
              <a:gd name="connsiteY406" fmla="*/ 4153068 h 4925968"/>
              <a:gd name="connsiteX407" fmla="*/ 4633060 w 8014260"/>
              <a:gd name="connsiteY407" fmla="*/ 4184958 h 4925968"/>
              <a:gd name="connsiteX408" fmla="*/ 4592598 w 8014260"/>
              <a:gd name="connsiteY408" fmla="*/ 4136472 h 4925968"/>
              <a:gd name="connsiteX409" fmla="*/ 4623528 w 8014260"/>
              <a:gd name="connsiteY409" fmla="*/ 4106845 h 4925968"/>
              <a:gd name="connsiteX410" fmla="*/ 1111219 w 8014260"/>
              <a:gd name="connsiteY410" fmla="*/ 4105336 h 4925968"/>
              <a:gd name="connsiteX411" fmla="*/ 1150306 w 8014260"/>
              <a:gd name="connsiteY411" fmla="*/ 4167813 h 4925968"/>
              <a:gd name="connsiteX412" fmla="*/ 1124043 w 8014260"/>
              <a:gd name="connsiteY412" fmla="*/ 4276924 h 4925968"/>
              <a:gd name="connsiteX413" fmla="*/ 1082207 w 8014260"/>
              <a:gd name="connsiteY413" fmla="*/ 4198468 h 4925968"/>
              <a:gd name="connsiteX414" fmla="*/ 1111219 w 8014260"/>
              <a:gd name="connsiteY414" fmla="*/ 4105336 h 4925968"/>
              <a:gd name="connsiteX415" fmla="*/ 693285 w 8014260"/>
              <a:gd name="connsiteY415" fmla="*/ 4099576 h 4925968"/>
              <a:gd name="connsiteX416" fmla="*/ 667777 w 8014260"/>
              <a:gd name="connsiteY416" fmla="*/ 4127008 h 4925968"/>
              <a:gd name="connsiteX417" fmla="*/ 634584 w 8014260"/>
              <a:gd name="connsiteY417" fmla="*/ 4145387 h 4925968"/>
              <a:gd name="connsiteX418" fmla="*/ 661879 w 8014260"/>
              <a:gd name="connsiteY418" fmla="*/ 4116103 h 4925968"/>
              <a:gd name="connsiteX419" fmla="*/ 693285 w 8014260"/>
              <a:gd name="connsiteY419" fmla="*/ 4099576 h 4925968"/>
              <a:gd name="connsiteX420" fmla="*/ 1589767 w 8014260"/>
              <a:gd name="connsiteY420" fmla="*/ 4093267 h 4925968"/>
              <a:gd name="connsiteX421" fmla="*/ 1630914 w 8014260"/>
              <a:gd name="connsiteY421" fmla="*/ 4152657 h 4925968"/>
              <a:gd name="connsiteX422" fmla="*/ 1600669 w 8014260"/>
              <a:gd name="connsiteY422" fmla="*/ 4235707 h 4925968"/>
              <a:gd name="connsiteX423" fmla="*/ 1560619 w 8014260"/>
              <a:gd name="connsiteY423" fmla="*/ 4166853 h 4925968"/>
              <a:gd name="connsiteX424" fmla="*/ 1589767 w 8014260"/>
              <a:gd name="connsiteY424" fmla="*/ 4093267 h 4925968"/>
              <a:gd name="connsiteX425" fmla="*/ 777917 w 8014260"/>
              <a:gd name="connsiteY425" fmla="*/ 4089288 h 4925968"/>
              <a:gd name="connsiteX426" fmla="*/ 750211 w 8014260"/>
              <a:gd name="connsiteY426" fmla="*/ 4121521 h 4925968"/>
              <a:gd name="connsiteX427" fmla="*/ 716332 w 8014260"/>
              <a:gd name="connsiteY427" fmla="*/ 4138597 h 4925968"/>
              <a:gd name="connsiteX428" fmla="*/ 745616 w 8014260"/>
              <a:gd name="connsiteY428" fmla="*/ 4103690 h 4925968"/>
              <a:gd name="connsiteX429" fmla="*/ 777917 w 8014260"/>
              <a:gd name="connsiteY429" fmla="*/ 4089288 h 4925968"/>
              <a:gd name="connsiteX430" fmla="*/ 4293315 w 8014260"/>
              <a:gd name="connsiteY430" fmla="*/ 4088260 h 4925968"/>
              <a:gd name="connsiteX431" fmla="*/ 4333503 w 8014260"/>
              <a:gd name="connsiteY431" fmla="*/ 4131122 h 4925968"/>
              <a:gd name="connsiteX432" fmla="*/ 4301202 w 8014260"/>
              <a:gd name="connsiteY432" fmla="*/ 4150942 h 4925968"/>
              <a:gd name="connsiteX433" fmla="*/ 4262523 w 8014260"/>
              <a:gd name="connsiteY433" fmla="*/ 4107874 h 4925968"/>
              <a:gd name="connsiteX434" fmla="*/ 4293315 w 8014260"/>
              <a:gd name="connsiteY434" fmla="*/ 4088260 h 4925968"/>
              <a:gd name="connsiteX435" fmla="*/ 512734 w 8014260"/>
              <a:gd name="connsiteY435" fmla="*/ 4085491 h 4925968"/>
              <a:gd name="connsiteX436" fmla="*/ 522731 w 8014260"/>
              <a:gd name="connsiteY436" fmla="*/ 4088946 h 4925968"/>
              <a:gd name="connsiteX437" fmla="*/ 497699 w 8014260"/>
              <a:gd name="connsiteY437" fmla="*/ 4110480 h 4925968"/>
              <a:gd name="connsiteX438" fmla="*/ 469786 w 8014260"/>
              <a:gd name="connsiteY438" fmla="*/ 4112194 h 4925968"/>
              <a:gd name="connsiteX439" fmla="*/ 492967 w 8014260"/>
              <a:gd name="connsiteY439" fmla="*/ 4090317 h 4925968"/>
              <a:gd name="connsiteX440" fmla="*/ 512734 w 8014260"/>
              <a:gd name="connsiteY440" fmla="*/ 4085491 h 4925968"/>
              <a:gd name="connsiteX441" fmla="*/ 439259 w 8014260"/>
              <a:gd name="connsiteY441" fmla="*/ 4083416 h 4925968"/>
              <a:gd name="connsiteX442" fmla="*/ 448457 w 8014260"/>
              <a:gd name="connsiteY442" fmla="*/ 4089014 h 4925968"/>
              <a:gd name="connsiteX443" fmla="*/ 424797 w 8014260"/>
              <a:gd name="connsiteY443" fmla="*/ 4111303 h 4925968"/>
              <a:gd name="connsiteX444" fmla="*/ 396613 w 8014260"/>
              <a:gd name="connsiteY444" fmla="*/ 4108560 h 4925968"/>
              <a:gd name="connsiteX445" fmla="*/ 420752 w 8014260"/>
              <a:gd name="connsiteY445" fmla="*/ 4085997 h 4925968"/>
              <a:gd name="connsiteX446" fmla="*/ 439259 w 8014260"/>
              <a:gd name="connsiteY446" fmla="*/ 4083416 h 4925968"/>
              <a:gd name="connsiteX447" fmla="*/ 680465 w 8014260"/>
              <a:gd name="connsiteY447" fmla="*/ 4080374 h 4925968"/>
              <a:gd name="connsiteX448" fmla="*/ 656118 w 8014260"/>
              <a:gd name="connsiteY448" fmla="*/ 4102388 h 4925968"/>
              <a:gd name="connsiteX449" fmla="*/ 623885 w 8014260"/>
              <a:gd name="connsiteY449" fmla="*/ 4116721 h 4925968"/>
              <a:gd name="connsiteX450" fmla="*/ 650016 w 8014260"/>
              <a:gd name="connsiteY450" fmla="*/ 4093061 h 4925968"/>
              <a:gd name="connsiteX451" fmla="*/ 680465 w 8014260"/>
              <a:gd name="connsiteY451" fmla="*/ 4080374 h 4925968"/>
              <a:gd name="connsiteX452" fmla="*/ 4490003 w 8014260"/>
              <a:gd name="connsiteY452" fmla="*/ 4077562 h 4925968"/>
              <a:gd name="connsiteX453" fmla="*/ 4526968 w 8014260"/>
              <a:gd name="connsiteY453" fmla="*/ 4122687 h 4925968"/>
              <a:gd name="connsiteX454" fmla="*/ 4496381 w 8014260"/>
              <a:gd name="connsiteY454" fmla="*/ 4148610 h 4925968"/>
              <a:gd name="connsiteX455" fmla="*/ 4457496 w 8014260"/>
              <a:gd name="connsiteY455" fmla="*/ 4104171 h 4925968"/>
              <a:gd name="connsiteX456" fmla="*/ 4490003 w 8014260"/>
              <a:gd name="connsiteY456" fmla="*/ 4077562 h 4925968"/>
              <a:gd name="connsiteX457" fmla="*/ 5579985 w 8014260"/>
              <a:gd name="connsiteY457" fmla="*/ 4077349 h 4925968"/>
              <a:gd name="connsiteX458" fmla="*/ 5606005 w 8014260"/>
              <a:gd name="connsiteY458" fmla="*/ 4110891 h 4925968"/>
              <a:gd name="connsiteX459" fmla="*/ 5576172 w 8014260"/>
              <a:gd name="connsiteY459" fmla="*/ 4173916 h 4925968"/>
              <a:gd name="connsiteX460" fmla="*/ 5536807 w 8014260"/>
              <a:gd name="connsiteY460" fmla="*/ 4139832 h 4925968"/>
              <a:gd name="connsiteX461" fmla="*/ 5566160 w 8014260"/>
              <a:gd name="connsiteY461" fmla="*/ 4079276 h 4925968"/>
              <a:gd name="connsiteX462" fmla="*/ 5579985 w 8014260"/>
              <a:gd name="connsiteY462" fmla="*/ 4077349 h 4925968"/>
              <a:gd name="connsiteX463" fmla="*/ 586202 w 8014260"/>
              <a:gd name="connsiteY463" fmla="*/ 4077330 h 4925968"/>
              <a:gd name="connsiteX464" fmla="*/ 595628 w 8014260"/>
              <a:gd name="connsiteY464" fmla="*/ 4078796 h 4925968"/>
              <a:gd name="connsiteX465" fmla="*/ 571760 w 8014260"/>
              <a:gd name="connsiteY465" fmla="*/ 4098890 h 4925968"/>
              <a:gd name="connsiteX466" fmla="*/ 541111 w 8014260"/>
              <a:gd name="connsiteY466" fmla="*/ 4104719 h 4925968"/>
              <a:gd name="connsiteX467" fmla="*/ 566691 w 8014260"/>
              <a:gd name="connsiteY467" fmla="*/ 4083734 h 4925968"/>
              <a:gd name="connsiteX468" fmla="*/ 586202 w 8014260"/>
              <a:gd name="connsiteY468" fmla="*/ 4077330 h 4925968"/>
              <a:gd name="connsiteX469" fmla="*/ 5792674 w 8014260"/>
              <a:gd name="connsiteY469" fmla="*/ 4073220 h 4925968"/>
              <a:gd name="connsiteX470" fmla="*/ 5819426 w 8014260"/>
              <a:gd name="connsiteY470" fmla="*/ 4102114 h 4925968"/>
              <a:gd name="connsiteX471" fmla="*/ 5787879 w 8014260"/>
              <a:gd name="connsiteY471" fmla="*/ 4165207 h 4925968"/>
              <a:gd name="connsiteX472" fmla="*/ 5748857 w 8014260"/>
              <a:gd name="connsiteY472" fmla="*/ 4141616 h 4925968"/>
              <a:gd name="connsiteX473" fmla="*/ 5778552 w 8014260"/>
              <a:gd name="connsiteY473" fmla="*/ 4077082 h 4925968"/>
              <a:gd name="connsiteX474" fmla="*/ 5792674 w 8014260"/>
              <a:gd name="connsiteY474" fmla="*/ 4073220 h 4925968"/>
              <a:gd name="connsiteX475" fmla="*/ 365690 w 8014260"/>
              <a:gd name="connsiteY475" fmla="*/ 4071004 h 4925968"/>
              <a:gd name="connsiteX476" fmla="*/ 375076 w 8014260"/>
              <a:gd name="connsiteY476" fmla="*/ 4078454 h 4925968"/>
              <a:gd name="connsiteX477" fmla="*/ 352513 w 8014260"/>
              <a:gd name="connsiteY477" fmla="*/ 4099782 h 4925968"/>
              <a:gd name="connsiteX478" fmla="*/ 323505 w 8014260"/>
              <a:gd name="connsiteY478" fmla="*/ 4094227 h 4925968"/>
              <a:gd name="connsiteX479" fmla="*/ 346889 w 8014260"/>
              <a:gd name="connsiteY479" fmla="*/ 4071733 h 4925968"/>
              <a:gd name="connsiteX480" fmla="*/ 365690 w 8014260"/>
              <a:gd name="connsiteY480" fmla="*/ 4071004 h 4925968"/>
              <a:gd name="connsiteX481" fmla="*/ 1723429 w 8014260"/>
              <a:gd name="connsiteY481" fmla="*/ 4070909 h 4925968"/>
              <a:gd name="connsiteX482" fmla="*/ 1764713 w 8014260"/>
              <a:gd name="connsiteY482" fmla="*/ 4118161 h 4925968"/>
              <a:gd name="connsiteX483" fmla="*/ 1734607 w 8014260"/>
              <a:gd name="connsiteY483" fmla="*/ 4187290 h 4925968"/>
              <a:gd name="connsiteX484" fmla="*/ 1694353 w 8014260"/>
              <a:gd name="connsiteY484" fmla="*/ 4130437 h 4925968"/>
              <a:gd name="connsiteX485" fmla="*/ 1723429 w 8014260"/>
              <a:gd name="connsiteY485" fmla="*/ 4070909 h 4925968"/>
              <a:gd name="connsiteX486" fmla="*/ 2537187 w 8014260"/>
              <a:gd name="connsiteY486" fmla="*/ 4070154 h 4925968"/>
              <a:gd name="connsiteX487" fmla="*/ 2576964 w 8014260"/>
              <a:gd name="connsiteY487" fmla="*/ 4078521 h 4925968"/>
              <a:gd name="connsiteX488" fmla="*/ 2544251 w 8014260"/>
              <a:gd name="connsiteY488" fmla="*/ 4085585 h 4925968"/>
              <a:gd name="connsiteX489" fmla="*/ 2506326 w 8014260"/>
              <a:gd name="connsiteY489" fmla="*/ 4079276 h 4925968"/>
              <a:gd name="connsiteX490" fmla="*/ 2537187 w 8014260"/>
              <a:gd name="connsiteY490" fmla="*/ 4070154 h 4925968"/>
              <a:gd name="connsiteX491" fmla="*/ 2401878 w 8014260"/>
              <a:gd name="connsiteY491" fmla="*/ 4069812 h 4925968"/>
              <a:gd name="connsiteX492" fmla="*/ 2441244 w 8014260"/>
              <a:gd name="connsiteY492" fmla="*/ 4078521 h 4925968"/>
              <a:gd name="connsiteX493" fmla="*/ 2408188 w 8014260"/>
              <a:gd name="connsiteY493" fmla="*/ 4088260 h 4925968"/>
              <a:gd name="connsiteX494" fmla="*/ 2370195 w 8014260"/>
              <a:gd name="connsiteY494" fmla="*/ 4077081 h 4925968"/>
              <a:gd name="connsiteX495" fmla="*/ 2401878 w 8014260"/>
              <a:gd name="connsiteY495" fmla="*/ 4069812 h 4925968"/>
              <a:gd name="connsiteX496" fmla="*/ 5086100 w 8014260"/>
              <a:gd name="connsiteY496" fmla="*/ 4068440 h 4925968"/>
              <a:gd name="connsiteX497" fmla="*/ 5125123 w 8014260"/>
              <a:gd name="connsiteY497" fmla="*/ 4115212 h 4925968"/>
              <a:gd name="connsiteX498" fmla="*/ 5095427 w 8014260"/>
              <a:gd name="connsiteY498" fmla="*/ 4163424 h 4925968"/>
              <a:gd name="connsiteX499" fmla="*/ 5056611 w 8014260"/>
              <a:gd name="connsiteY499" fmla="*/ 4116652 h 4925968"/>
              <a:gd name="connsiteX500" fmla="*/ 5086100 w 8014260"/>
              <a:gd name="connsiteY500" fmla="*/ 4068440 h 4925968"/>
              <a:gd name="connsiteX501" fmla="*/ 4952781 w 8014260"/>
              <a:gd name="connsiteY501" fmla="*/ 4067343 h 4925968"/>
              <a:gd name="connsiteX502" fmla="*/ 4990637 w 8014260"/>
              <a:gd name="connsiteY502" fmla="*/ 4116378 h 4925968"/>
              <a:gd name="connsiteX503" fmla="*/ 4959296 w 8014260"/>
              <a:gd name="connsiteY503" fmla="*/ 4158006 h 4925968"/>
              <a:gd name="connsiteX504" fmla="*/ 4921714 w 8014260"/>
              <a:gd name="connsiteY504" fmla="*/ 4109177 h 4925968"/>
              <a:gd name="connsiteX505" fmla="*/ 4952781 w 8014260"/>
              <a:gd name="connsiteY505" fmla="*/ 4067343 h 4925968"/>
              <a:gd name="connsiteX506" fmla="*/ 2674347 w 8014260"/>
              <a:gd name="connsiteY506" fmla="*/ 4064189 h 4925968"/>
              <a:gd name="connsiteX507" fmla="*/ 2712546 w 8014260"/>
              <a:gd name="connsiteY507" fmla="*/ 4073173 h 4925968"/>
              <a:gd name="connsiteX508" fmla="*/ 2678050 w 8014260"/>
              <a:gd name="connsiteY508" fmla="*/ 4082294 h 4925968"/>
              <a:gd name="connsiteX509" fmla="*/ 2641634 w 8014260"/>
              <a:gd name="connsiteY509" fmla="*/ 4076328 h 4925968"/>
              <a:gd name="connsiteX510" fmla="*/ 2674347 w 8014260"/>
              <a:gd name="connsiteY510" fmla="*/ 4064189 h 4925968"/>
              <a:gd name="connsiteX511" fmla="*/ 2265816 w 8014260"/>
              <a:gd name="connsiteY511" fmla="*/ 4063983 h 4925968"/>
              <a:gd name="connsiteX512" fmla="*/ 2305456 w 8014260"/>
              <a:gd name="connsiteY512" fmla="*/ 4076739 h 4925968"/>
              <a:gd name="connsiteX513" fmla="*/ 2272743 w 8014260"/>
              <a:gd name="connsiteY513" fmla="*/ 4093541 h 4925968"/>
              <a:gd name="connsiteX514" fmla="*/ 2234681 w 8014260"/>
              <a:gd name="connsiteY514" fmla="*/ 4077081 h 4925968"/>
              <a:gd name="connsiteX515" fmla="*/ 2265816 w 8014260"/>
              <a:gd name="connsiteY515" fmla="*/ 4063983 h 4925968"/>
              <a:gd name="connsiteX516" fmla="*/ 764956 w 8014260"/>
              <a:gd name="connsiteY516" fmla="*/ 4063502 h 4925968"/>
              <a:gd name="connsiteX517" fmla="*/ 738345 w 8014260"/>
              <a:gd name="connsiteY517" fmla="*/ 4089563 h 4925968"/>
              <a:gd name="connsiteX518" fmla="*/ 705906 w 8014260"/>
              <a:gd name="connsiteY518" fmla="*/ 4106639 h 4925968"/>
              <a:gd name="connsiteX519" fmla="*/ 732383 w 8014260"/>
              <a:gd name="connsiteY519" fmla="*/ 4079618 h 4925968"/>
              <a:gd name="connsiteX520" fmla="*/ 764956 w 8014260"/>
              <a:gd name="connsiteY520" fmla="*/ 4063502 h 4925968"/>
              <a:gd name="connsiteX521" fmla="*/ 1255437 w 8014260"/>
              <a:gd name="connsiteY521" fmla="*/ 4061968 h 4925968"/>
              <a:gd name="connsiteX522" fmla="*/ 1282596 w 8014260"/>
              <a:gd name="connsiteY522" fmla="*/ 4109726 h 4925968"/>
              <a:gd name="connsiteX523" fmla="*/ 1256397 w 8014260"/>
              <a:gd name="connsiteY523" fmla="*/ 4210675 h 4925968"/>
              <a:gd name="connsiteX524" fmla="*/ 1214768 w 8014260"/>
              <a:gd name="connsiteY524" fmla="*/ 4140107 h 4925968"/>
              <a:gd name="connsiteX525" fmla="*/ 1241722 w 8014260"/>
              <a:gd name="connsiteY525" fmla="*/ 4062680 h 4925968"/>
              <a:gd name="connsiteX526" fmla="*/ 1255437 w 8014260"/>
              <a:gd name="connsiteY526" fmla="*/ 4061968 h 4925968"/>
              <a:gd name="connsiteX527" fmla="*/ 1059489 w 8014260"/>
              <a:gd name="connsiteY527" fmla="*/ 4061060 h 4925968"/>
              <a:gd name="connsiteX528" fmla="*/ 1072194 w 8014260"/>
              <a:gd name="connsiteY528" fmla="*/ 4073584 h 4925968"/>
              <a:gd name="connsiteX529" fmla="*/ 1043322 w 8014260"/>
              <a:gd name="connsiteY529" fmla="*/ 4135100 h 4925968"/>
              <a:gd name="connsiteX530" fmla="*/ 1004369 w 8014260"/>
              <a:gd name="connsiteY530" fmla="*/ 4097793 h 4925968"/>
              <a:gd name="connsiteX531" fmla="*/ 1034544 w 8014260"/>
              <a:gd name="connsiteY531" fmla="*/ 4065149 h 4925968"/>
              <a:gd name="connsiteX532" fmla="*/ 1059489 w 8014260"/>
              <a:gd name="connsiteY532" fmla="*/ 4061060 h 4925968"/>
              <a:gd name="connsiteX533" fmla="*/ 840216 w 8014260"/>
              <a:gd name="connsiteY533" fmla="*/ 4060981 h 4925968"/>
              <a:gd name="connsiteX534" fmla="*/ 850616 w 8014260"/>
              <a:gd name="connsiteY534" fmla="*/ 4062816 h 4925968"/>
              <a:gd name="connsiteX535" fmla="*/ 820094 w 8014260"/>
              <a:gd name="connsiteY535" fmla="*/ 4093952 h 4925968"/>
              <a:gd name="connsiteX536" fmla="*/ 787382 w 8014260"/>
              <a:gd name="connsiteY536" fmla="*/ 4104239 h 4925968"/>
              <a:gd name="connsiteX537" fmla="*/ 817419 w 8014260"/>
              <a:gd name="connsiteY537" fmla="*/ 4071800 h 4925968"/>
              <a:gd name="connsiteX538" fmla="*/ 840216 w 8014260"/>
              <a:gd name="connsiteY538" fmla="*/ 4060981 h 4925968"/>
              <a:gd name="connsiteX539" fmla="*/ 668257 w 8014260"/>
              <a:gd name="connsiteY539" fmla="*/ 4060691 h 4925968"/>
              <a:gd name="connsiteX540" fmla="*/ 643706 w 8014260"/>
              <a:gd name="connsiteY540" fmla="*/ 4079345 h 4925968"/>
              <a:gd name="connsiteX541" fmla="*/ 613530 w 8014260"/>
              <a:gd name="connsiteY541" fmla="*/ 4088260 h 4925968"/>
              <a:gd name="connsiteX542" fmla="*/ 637944 w 8014260"/>
              <a:gd name="connsiteY542" fmla="*/ 4068921 h 4925968"/>
              <a:gd name="connsiteX543" fmla="*/ 668257 w 8014260"/>
              <a:gd name="connsiteY543" fmla="*/ 4060691 h 4925968"/>
              <a:gd name="connsiteX544" fmla="*/ 5221203 w 8014260"/>
              <a:gd name="connsiteY544" fmla="*/ 4059456 h 4925968"/>
              <a:gd name="connsiteX545" fmla="*/ 5259814 w 8014260"/>
              <a:gd name="connsiteY545" fmla="*/ 4105679 h 4925968"/>
              <a:gd name="connsiteX546" fmla="*/ 5229501 w 8014260"/>
              <a:gd name="connsiteY546" fmla="*/ 4157388 h 4925968"/>
              <a:gd name="connsiteX547" fmla="*/ 5191165 w 8014260"/>
              <a:gd name="connsiteY547" fmla="*/ 4111303 h 4925968"/>
              <a:gd name="connsiteX548" fmla="*/ 5221203 w 8014260"/>
              <a:gd name="connsiteY548" fmla="*/ 4059456 h 4925968"/>
              <a:gd name="connsiteX549" fmla="*/ 1858806 w 8014260"/>
              <a:gd name="connsiteY549" fmla="*/ 4058771 h 4925968"/>
              <a:gd name="connsiteX550" fmla="*/ 1899338 w 8014260"/>
              <a:gd name="connsiteY550" fmla="*/ 4096147 h 4925968"/>
              <a:gd name="connsiteX551" fmla="*/ 1868063 w 8014260"/>
              <a:gd name="connsiteY551" fmla="*/ 4149845 h 4925968"/>
              <a:gd name="connsiteX552" fmla="*/ 1828628 w 8014260"/>
              <a:gd name="connsiteY552" fmla="*/ 4103073 h 4925968"/>
              <a:gd name="connsiteX553" fmla="*/ 1858806 w 8014260"/>
              <a:gd name="connsiteY553" fmla="*/ 4058771 h 4925968"/>
              <a:gd name="connsiteX554" fmla="*/ 2129890 w 8014260"/>
              <a:gd name="connsiteY554" fmla="*/ 4057948 h 4925968"/>
              <a:gd name="connsiteX555" fmla="*/ 2169735 w 8014260"/>
              <a:gd name="connsiteY555" fmla="*/ 4077219 h 4925968"/>
              <a:gd name="connsiteX556" fmla="*/ 2137366 w 8014260"/>
              <a:gd name="connsiteY556" fmla="*/ 4104171 h 4925968"/>
              <a:gd name="connsiteX557" fmla="*/ 2098755 w 8014260"/>
              <a:gd name="connsiteY557" fmla="*/ 4077905 h 4925968"/>
              <a:gd name="connsiteX558" fmla="*/ 2129890 w 8014260"/>
              <a:gd name="connsiteY558" fmla="*/ 4057948 h 4925968"/>
              <a:gd name="connsiteX559" fmla="*/ 4816855 w 8014260"/>
              <a:gd name="connsiteY559" fmla="*/ 4057673 h 4925968"/>
              <a:gd name="connsiteX560" fmla="*/ 4855671 w 8014260"/>
              <a:gd name="connsiteY560" fmla="*/ 4104582 h 4925968"/>
              <a:gd name="connsiteX561" fmla="*/ 4825702 w 8014260"/>
              <a:gd name="connsiteY561" fmla="*/ 4143467 h 4925968"/>
              <a:gd name="connsiteX562" fmla="*/ 4787091 w 8014260"/>
              <a:gd name="connsiteY562" fmla="*/ 4096558 h 4925968"/>
              <a:gd name="connsiteX563" fmla="*/ 4816855 w 8014260"/>
              <a:gd name="connsiteY563" fmla="*/ 4057673 h 4925968"/>
              <a:gd name="connsiteX564" fmla="*/ 1994117 w 8014260"/>
              <a:gd name="connsiteY564" fmla="*/ 4055204 h 4925968"/>
              <a:gd name="connsiteX565" fmla="*/ 2034302 w 8014260"/>
              <a:gd name="connsiteY565" fmla="*/ 4082774 h 4925968"/>
              <a:gd name="connsiteX566" fmla="*/ 2002619 w 8014260"/>
              <a:gd name="connsiteY566" fmla="*/ 4122413 h 4925968"/>
              <a:gd name="connsiteX567" fmla="*/ 1963871 w 8014260"/>
              <a:gd name="connsiteY567" fmla="*/ 4089220 h 4925968"/>
              <a:gd name="connsiteX568" fmla="*/ 1994117 w 8014260"/>
              <a:gd name="connsiteY568" fmla="*/ 4055204 h 4925968"/>
              <a:gd name="connsiteX569" fmla="*/ 2808009 w 8014260"/>
              <a:gd name="connsiteY569" fmla="*/ 4052393 h 4925968"/>
              <a:gd name="connsiteX570" fmla="*/ 2847443 w 8014260"/>
              <a:gd name="connsiteY570" fmla="*/ 4060554 h 4925968"/>
              <a:gd name="connsiteX571" fmla="*/ 2814593 w 8014260"/>
              <a:gd name="connsiteY571" fmla="*/ 4071869 h 4925968"/>
              <a:gd name="connsiteX572" fmla="*/ 2777148 w 8014260"/>
              <a:gd name="connsiteY572" fmla="*/ 4067481 h 4925968"/>
              <a:gd name="connsiteX573" fmla="*/ 2808009 w 8014260"/>
              <a:gd name="connsiteY573" fmla="*/ 4052393 h 4925968"/>
              <a:gd name="connsiteX574" fmla="*/ 984199 w 8014260"/>
              <a:gd name="connsiteY574" fmla="*/ 4052375 h 4925968"/>
              <a:gd name="connsiteX575" fmla="*/ 997237 w 8014260"/>
              <a:gd name="connsiteY575" fmla="*/ 4059525 h 4925968"/>
              <a:gd name="connsiteX576" fmla="*/ 968020 w 8014260"/>
              <a:gd name="connsiteY576" fmla="*/ 4088603 h 4925968"/>
              <a:gd name="connsiteX577" fmla="*/ 931740 w 8014260"/>
              <a:gd name="connsiteY577" fmla="*/ 4084831 h 4925968"/>
              <a:gd name="connsiteX578" fmla="*/ 959384 w 8014260"/>
              <a:gd name="connsiteY578" fmla="*/ 4056645 h 4925968"/>
              <a:gd name="connsiteX579" fmla="*/ 984199 w 8014260"/>
              <a:gd name="connsiteY579" fmla="*/ 4052375 h 4925968"/>
              <a:gd name="connsiteX580" fmla="*/ 4158830 w 8014260"/>
              <a:gd name="connsiteY580" fmla="*/ 4051707 h 4925968"/>
              <a:gd name="connsiteX581" fmla="*/ 4198127 w 8014260"/>
              <a:gd name="connsiteY581" fmla="*/ 4091209 h 4925968"/>
              <a:gd name="connsiteX582" fmla="*/ 4164865 w 8014260"/>
              <a:gd name="connsiteY582" fmla="*/ 4107942 h 4925968"/>
              <a:gd name="connsiteX583" fmla="*/ 4127077 w 8014260"/>
              <a:gd name="connsiteY583" fmla="*/ 4068509 h 4925968"/>
              <a:gd name="connsiteX584" fmla="*/ 4158830 w 8014260"/>
              <a:gd name="connsiteY584" fmla="*/ 4051707 h 4925968"/>
              <a:gd name="connsiteX585" fmla="*/ 912119 w 8014260"/>
              <a:gd name="connsiteY585" fmla="*/ 4049058 h 4925968"/>
              <a:gd name="connsiteX586" fmla="*/ 923720 w 8014260"/>
              <a:gd name="connsiteY586" fmla="*/ 4054450 h 4925968"/>
              <a:gd name="connsiteX587" fmla="*/ 893200 w 8014260"/>
              <a:gd name="connsiteY587" fmla="*/ 4081745 h 4925968"/>
              <a:gd name="connsiteX588" fmla="*/ 858295 w 8014260"/>
              <a:gd name="connsiteY588" fmla="*/ 4084831 h 4925968"/>
              <a:gd name="connsiteX589" fmla="*/ 888744 w 8014260"/>
              <a:gd name="connsiteY589" fmla="*/ 4054930 h 4925968"/>
              <a:gd name="connsiteX590" fmla="*/ 912119 w 8014260"/>
              <a:gd name="connsiteY590" fmla="*/ 4049058 h 4925968"/>
              <a:gd name="connsiteX591" fmla="*/ 752954 w 8014260"/>
              <a:gd name="connsiteY591" fmla="*/ 4048346 h 4925968"/>
              <a:gd name="connsiteX592" fmla="*/ 727167 w 8014260"/>
              <a:gd name="connsiteY592" fmla="*/ 4068783 h 4925968"/>
              <a:gd name="connsiteX593" fmla="*/ 695346 w 8014260"/>
              <a:gd name="connsiteY593" fmla="*/ 4084556 h 4925968"/>
              <a:gd name="connsiteX594" fmla="*/ 720513 w 8014260"/>
              <a:gd name="connsiteY594" fmla="*/ 4062816 h 4925968"/>
              <a:gd name="connsiteX595" fmla="*/ 752954 w 8014260"/>
              <a:gd name="connsiteY595" fmla="*/ 4048346 h 4925968"/>
              <a:gd name="connsiteX596" fmla="*/ 2464903 w 8014260"/>
              <a:gd name="connsiteY596" fmla="*/ 4047867 h 4925968"/>
              <a:gd name="connsiteX597" fmla="*/ 2501868 w 8014260"/>
              <a:gd name="connsiteY597" fmla="*/ 4059525 h 4925968"/>
              <a:gd name="connsiteX598" fmla="*/ 2470938 w 8014260"/>
              <a:gd name="connsiteY598" fmla="*/ 4071938 h 4925968"/>
              <a:gd name="connsiteX599" fmla="*/ 2432191 w 8014260"/>
              <a:gd name="connsiteY599" fmla="*/ 4059320 h 4925968"/>
              <a:gd name="connsiteX600" fmla="*/ 2464903 w 8014260"/>
              <a:gd name="connsiteY600" fmla="*/ 4047867 h 4925968"/>
              <a:gd name="connsiteX601" fmla="*/ 2598292 w 8014260"/>
              <a:gd name="connsiteY601" fmla="*/ 4046906 h 4925968"/>
              <a:gd name="connsiteX602" fmla="*/ 2637108 w 8014260"/>
              <a:gd name="connsiteY602" fmla="*/ 4055410 h 4925968"/>
              <a:gd name="connsiteX603" fmla="*/ 2606178 w 8014260"/>
              <a:gd name="connsiteY603" fmla="*/ 4069126 h 4925968"/>
              <a:gd name="connsiteX604" fmla="*/ 2567842 w 8014260"/>
              <a:gd name="connsiteY604" fmla="*/ 4058702 h 4925968"/>
              <a:gd name="connsiteX605" fmla="*/ 2598292 w 8014260"/>
              <a:gd name="connsiteY605" fmla="*/ 4046906 h 4925968"/>
              <a:gd name="connsiteX606" fmla="*/ 276465 w 8014260"/>
              <a:gd name="connsiteY606" fmla="*/ 4046202 h 4925968"/>
              <a:gd name="connsiteX607" fmla="*/ 292299 w 8014260"/>
              <a:gd name="connsiteY607" fmla="*/ 4048552 h 4925968"/>
              <a:gd name="connsiteX608" fmla="*/ 295869 w 8014260"/>
              <a:gd name="connsiteY608" fmla="*/ 4068440 h 4925968"/>
              <a:gd name="connsiteX609" fmla="*/ 259996 w 8014260"/>
              <a:gd name="connsiteY609" fmla="*/ 4077835 h 4925968"/>
              <a:gd name="connsiteX610" fmla="*/ 255951 w 8014260"/>
              <a:gd name="connsiteY610" fmla="*/ 4054655 h 4925968"/>
              <a:gd name="connsiteX611" fmla="*/ 276465 w 8014260"/>
              <a:gd name="connsiteY611" fmla="*/ 4046202 h 4925968"/>
              <a:gd name="connsiteX612" fmla="*/ 4353255 w 8014260"/>
              <a:gd name="connsiteY612" fmla="*/ 4045397 h 4925968"/>
              <a:gd name="connsiteX613" fmla="*/ 4391659 w 8014260"/>
              <a:gd name="connsiteY613" fmla="*/ 4086203 h 4925968"/>
              <a:gd name="connsiteX614" fmla="*/ 4362787 w 8014260"/>
              <a:gd name="connsiteY614" fmla="*/ 4110686 h 4925968"/>
              <a:gd name="connsiteX615" fmla="*/ 4322256 w 8014260"/>
              <a:gd name="connsiteY615" fmla="*/ 4067892 h 4925968"/>
              <a:gd name="connsiteX616" fmla="*/ 4353255 w 8014260"/>
              <a:gd name="connsiteY616" fmla="*/ 4045397 h 4925968"/>
              <a:gd name="connsiteX617" fmla="*/ 2328910 w 8014260"/>
              <a:gd name="connsiteY617" fmla="*/ 4044094 h 4925968"/>
              <a:gd name="connsiteX618" fmla="*/ 2366012 w 8014260"/>
              <a:gd name="connsiteY618" fmla="*/ 4057536 h 4925968"/>
              <a:gd name="connsiteX619" fmla="*/ 2335082 w 8014260"/>
              <a:gd name="connsiteY619" fmla="*/ 4067823 h 4925968"/>
              <a:gd name="connsiteX620" fmla="*/ 2296060 w 8014260"/>
              <a:gd name="connsiteY620" fmla="*/ 4054312 h 4925968"/>
              <a:gd name="connsiteX621" fmla="*/ 2328910 w 8014260"/>
              <a:gd name="connsiteY621" fmla="*/ 4044094 h 4925968"/>
              <a:gd name="connsiteX622" fmla="*/ 4683467 w 8014260"/>
              <a:gd name="connsiteY622" fmla="*/ 4041557 h 4925968"/>
              <a:gd name="connsiteX623" fmla="*/ 4721118 w 8014260"/>
              <a:gd name="connsiteY623" fmla="*/ 4088397 h 4925968"/>
              <a:gd name="connsiteX624" fmla="*/ 4689640 w 8014260"/>
              <a:gd name="connsiteY624" fmla="*/ 4120904 h 4925968"/>
              <a:gd name="connsiteX625" fmla="*/ 4652195 w 8014260"/>
              <a:gd name="connsiteY625" fmla="*/ 4074269 h 4925968"/>
              <a:gd name="connsiteX626" fmla="*/ 4683467 w 8014260"/>
              <a:gd name="connsiteY626" fmla="*/ 4041557 h 4925968"/>
              <a:gd name="connsiteX627" fmla="*/ 5355071 w 8014260"/>
              <a:gd name="connsiteY627" fmla="*/ 4039843 h 4925968"/>
              <a:gd name="connsiteX628" fmla="*/ 5394436 w 8014260"/>
              <a:gd name="connsiteY628" fmla="*/ 4081745 h 4925968"/>
              <a:gd name="connsiteX629" fmla="*/ 5364947 w 8014260"/>
              <a:gd name="connsiteY629" fmla="*/ 4138255 h 4925968"/>
              <a:gd name="connsiteX630" fmla="*/ 5325856 w 8014260"/>
              <a:gd name="connsiteY630" fmla="*/ 4096078 h 4925968"/>
              <a:gd name="connsiteX631" fmla="*/ 5355071 w 8014260"/>
              <a:gd name="connsiteY631" fmla="*/ 4039843 h 4925968"/>
              <a:gd name="connsiteX632" fmla="*/ 2734286 w 8014260"/>
              <a:gd name="connsiteY632" fmla="*/ 4039020 h 4925968"/>
              <a:gd name="connsiteX633" fmla="*/ 2772348 w 8014260"/>
              <a:gd name="connsiteY633" fmla="*/ 4045260 h 4925968"/>
              <a:gd name="connsiteX634" fmla="*/ 2743407 w 8014260"/>
              <a:gd name="connsiteY634" fmla="*/ 4059525 h 4925968"/>
              <a:gd name="connsiteX635" fmla="*/ 2703151 w 8014260"/>
              <a:gd name="connsiteY635" fmla="*/ 4051844 h 4925968"/>
              <a:gd name="connsiteX636" fmla="*/ 2734286 w 8014260"/>
              <a:gd name="connsiteY636" fmla="*/ 4039020 h 4925968"/>
              <a:gd name="connsiteX637" fmla="*/ 2941672 w 8014260"/>
              <a:gd name="connsiteY637" fmla="*/ 4038334 h 4925968"/>
              <a:gd name="connsiteX638" fmla="*/ 2982134 w 8014260"/>
              <a:gd name="connsiteY638" fmla="*/ 4046220 h 4925968"/>
              <a:gd name="connsiteX639" fmla="*/ 2950725 w 8014260"/>
              <a:gd name="connsiteY639" fmla="*/ 4060142 h 4925968"/>
              <a:gd name="connsiteX640" fmla="*/ 2912183 w 8014260"/>
              <a:gd name="connsiteY640" fmla="*/ 4054930 h 4925968"/>
              <a:gd name="connsiteX641" fmla="*/ 2941672 w 8014260"/>
              <a:gd name="connsiteY641" fmla="*/ 4038334 h 4925968"/>
              <a:gd name="connsiteX642" fmla="*/ 572321 w 8014260"/>
              <a:gd name="connsiteY642" fmla="*/ 4037305 h 4925968"/>
              <a:gd name="connsiteX643" fmla="*/ 581709 w 8014260"/>
              <a:gd name="connsiteY643" fmla="*/ 4041283 h 4925968"/>
              <a:gd name="connsiteX644" fmla="*/ 559283 w 8014260"/>
              <a:gd name="connsiteY644" fmla="*/ 4058908 h 4925968"/>
              <a:gd name="connsiteX645" fmla="*/ 529587 w 8014260"/>
              <a:gd name="connsiteY645" fmla="*/ 4059457 h 4925968"/>
              <a:gd name="connsiteX646" fmla="*/ 552495 w 8014260"/>
              <a:gd name="connsiteY646" fmla="*/ 4041146 h 4925968"/>
              <a:gd name="connsiteX647" fmla="*/ 572321 w 8014260"/>
              <a:gd name="connsiteY647" fmla="*/ 4037305 h 4925968"/>
              <a:gd name="connsiteX648" fmla="*/ 2192161 w 8014260"/>
              <a:gd name="connsiteY648" fmla="*/ 4037167 h 4925968"/>
              <a:gd name="connsiteX649" fmla="*/ 2229880 w 8014260"/>
              <a:gd name="connsiteY649" fmla="*/ 4051775 h 4925968"/>
              <a:gd name="connsiteX650" fmla="*/ 2199636 w 8014260"/>
              <a:gd name="connsiteY650" fmla="*/ 4061925 h 4925968"/>
              <a:gd name="connsiteX651" fmla="*/ 2159997 w 8014260"/>
              <a:gd name="connsiteY651" fmla="*/ 4047797 h 4925968"/>
              <a:gd name="connsiteX652" fmla="*/ 2192161 w 8014260"/>
              <a:gd name="connsiteY652" fmla="*/ 4037167 h 4925968"/>
              <a:gd name="connsiteX653" fmla="*/ 741156 w 8014260"/>
              <a:gd name="connsiteY653" fmla="*/ 4036619 h 4925968"/>
              <a:gd name="connsiteX654" fmla="*/ 713246 w 8014260"/>
              <a:gd name="connsiteY654" fmla="*/ 4054655 h 4925968"/>
              <a:gd name="connsiteX655" fmla="*/ 684440 w 8014260"/>
              <a:gd name="connsiteY655" fmla="*/ 4065354 h 4925968"/>
              <a:gd name="connsiteX656" fmla="*/ 710570 w 8014260"/>
              <a:gd name="connsiteY656" fmla="*/ 4046974 h 4925968"/>
              <a:gd name="connsiteX657" fmla="*/ 741156 w 8014260"/>
              <a:gd name="connsiteY657" fmla="*/ 4036619 h 4925968"/>
              <a:gd name="connsiteX658" fmla="*/ 645651 w 8014260"/>
              <a:gd name="connsiteY658" fmla="*/ 4033524 h 4925968"/>
              <a:gd name="connsiteX659" fmla="*/ 655499 w 8014260"/>
              <a:gd name="connsiteY659" fmla="*/ 4035110 h 4925968"/>
              <a:gd name="connsiteX660" fmla="*/ 630262 w 8014260"/>
              <a:gd name="connsiteY660" fmla="*/ 4051981 h 4925968"/>
              <a:gd name="connsiteX661" fmla="*/ 602420 w 8014260"/>
              <a:gd name="connsiteY661" fmla="*/ 4055958 h 4925968"/>
              <a:gd name="connsiteX662" fmla="*/ 625872 w 8014260"/>
              <a:gd name="connsiteY662" fmla="*/ 4038470 h 4925968"/>
              <a:gd name="connsiteX663" fmla="*/ 645651 w 8014260"/>
              <a:gd name="connsiteY663" fmla="*/ 4033524 h 4925968"/>
              <a:gd name="connsiteX664" fmla="*/ 1378811 w 8014260"/>
              <a:gd name="connsiteY664" fmla="*/ 4032779 h 4925968"/>
              <a:gd name="connsiteX665" fmla="*/ 1416877 w 8014260"/>
              <a:gd name="connsiteY665" fmla="*/ 4077219 h 4925968"/>
              <a:gd name="connsiteX666" fmla="*/ 1388892 w 8014260"/>
              <a:gd name="connsiteY666" fmla="*/ 4156840 h 4925968"/>
              <a:gd name="connsiteX667" fmla="*/ 1347954 w 8014260"/>
              <a:gd name="connsiteY667" fmla="*/ 4094158 h 4925968"/>
              <a:gd name="connsiteX668" fmla="*/ 1378811 w 8014260"/>
              <a:gd name="connsiteY668" fmla="*/ 4032779 h 4925968"/>
              <a:gd name="connsiteX669" fmla="*/ 837511 w 8014260"/>
              <a:gd name="connsiteY669" fmla="*/ 4032573 h 4925968"/>
              <a:gd name="connsiteX670" fmla="*/ 808231 w 8014260"/>
              <a:gd name="connsiteY670" fmla="*/ 4057194 h 4925968"/>
              <a:gd name="connsiteX671" fmla="*/ 775998 w 8014260"/>
              <a:gd name="connsiteY671" fmla="*/ 4071252 h 4925968"/>
              <a:gd name="connsiteX672" fmla="*/ 805005 w 8014260"/>
              <a:gd name="connsiteY672" fmla="*/ 4045192 h 4925968"/>
              <a:gd name="connsiteX673" fmla="*/ 837511 w 8014260"/>
              <a:gd name="connsiteY673" fmla="*/ 4032573 h 4925968"/>
              <a:gd name="connsiteX674" fmla="*/ 499179 w 8014260"/>
              <a:gd name="connsiteY674" fmla="*/ 4032170 h 4925968"/>
              <a:gd name="connsiteX675" fmla="*/ 508537 w 8014260"/>
              <a:gd name="connsiteY675" fmla="*/ 4037579 h 4925968"/>
              <a:gd name="connsiteX676" fmla="*/ 486039 w 8014260"/>
              <a:gd name="connsiteY676" fmla="*/ 4056508 h 4925968"/>
              <a:gd name="connsiteX677" fmla="*/ 457100 w 8014260"/>
              <a:gd name="connsiteY677" fmla="*/ 4054313 h 4925968"/>
              <a:gd name="connsiteX678" fmla="*/ 480415 w 8014260"/>
              <a:gd name="connsiteY678" fmla="*/ 4034014 h 4925968"/>
              <a:gd name="connsiteX679" fmla="*/ 499179 w 8014260"/>
              <a:gd name="connsiteY679" fmla="*/ 4032170 h 4925968"/>
              <a:gd name="connsiteX680" fmla="*/ 2529712 w 8014260"/>
              <a:gd name="connsiteY680" fmla="*/ 4029487 h 4925968"/>
              <a:gd name="connsiteX681" fmla="*/ 2563591 w 8014260"/>
              <a:gd name="connsiteY681" fmla="*/ 4039362 h 4925968"/>
              <a:gd name="connsiteX682" fmla="*/ 2527929 w 8014260"/>
              <a:gd name="connsiteY682" fmla="*/ 4048346 h 4925968"/>
              <a:gd name="connsiteX683" fmla="*/ 2494188 w 8014260"/>
              <a:gd name="connsiteY683" fmla="*/ 4037236 h 4925968"/>
              <a:gd name="connsiteX684" fmla="*/ 2529712 w 8014260"/>
              <a:gd name="connsiteY684" fmla="*/ 4029487 h 4925968"/>
              <a:gd name="connsiteX685" fmla="*/ 2054739 w 8014260"/>
              <a:gd name="connsiteY685" fmla="*/ 4028732 h 4925968"/>
              <a:gd name="connsiteX686" fmla="*/ 2093543 w 8014260"/>
              <a:gd name="connsiteY686" fmla="*/ 4043820 h 4925968"/>
              <a:gd name="connsiteX687" fmla="*/ 2062147 w 8014260"/>
              <a:gd name="connsiteY687" fmla="*/ 4057810 h 4925968"/>
              <a:gd name="connsiteX688" fmla="*/ 2023809 w 8014260"/>
              <a:gd name="connsiteY688" fmla="*/ 4040528 h 4925968"/>
              <a:gd name="connsiteX689" fmla="*/ 2054739 w 8014260"/>
              <a:gd name="connsiteY689" fmla="*/ 4028732 h 4925968"/>
              <a:gd name="connsiteX690" fmla="*/ 1192746 w 8014260"/>
              <a:gd name="connsiteY690" fmla="*/ 4028338 h 4925968"/>
              <a:gd name="connsiteX691" fmla="*/ 1205926 w 8014260"/>
              <a:gd name="connsiteY691" fmla="*/ 4037510 h 4925968"/>
              <a:gd name="connsiteX692" fmla="*/ 1177325 w 8014260"/>
              <a:gd name="connsiteY692" fmla="*/ 4083528 h 4925968"/>
              <a:gd name="connsiteX693" fmla="*/ 1137895 w 8014260"/>
              <a:gd name="connsiteY693" fmla="*/ 4054313 h 4925968"/>
              <a:gd name="connsiteX694" fmla="*/ 1167382 w 8014260"/>
              <a:gd name="connsiteY694" fmla="*/ 4029349 h 4925968"/>
              <a:gd name="connsiteX695" fmla="*/ 1192746 w 8014260"/>
              <a:gd name="connsiteY695" fmla="*/ 4028338 h 4925968"/>
              <a:gd name="connsiteX696" fmla="*/ 2660083 w 8014260"/>
              <a:gd name="connsiteY696" fmla="*/ 4027086 h 4925968"/>
              <a:gd name="connsiteX697" fmla="*/ 2698831 w 8014260"/>
              <a:gd name="connsiteY697" fmla="*/ 4032984 h 4925968"/>
              <a:gd name="connsiteX698" fmla="*/ 2668655 w 8014260"/>
              <a:gd name="connsiteY698" fmla="*/ 4044300 h 4925968"/>
              <a:gd name="connsiteX699" fmla="*/ 2630113 w 8014260"/>
              <a:gd name="connsiteY699" fmla="*/ 4037030 h 4925968"/>
              <a:gd name="connsiteX700" fmla="*/ 2660083 w 8014260"/>
              <a:gd name="connsiteY700" fmla="*/ 4027086 h 4925968"/>
              <a:gd name="connsiteX701" fmla="*/ 2388917 w 8014260"/>
              <a:gd name="connsiteY701" fmla="*/ 4026469 h 4925968"/>
              <a:gd name="connsiteX702" fmla="*/ 2427596 w 8014260"/>
              <a:gd name="connsiteY702" fmla="*/ 4036894 h 4925968"/>
              <a:gd name="connsiteX703" fmla="*/ 2396941 w 8014260"/>
              <a:gd name="connsiteY703" fmla="*/ 4046769 h 4925968"/>
              <a:gd name="connsiteX704" fmla="*/ 2358467 w 8014260"/>
              <a:gd name="connsiteY704" fmla="*/ 4035179 h 4925968"/>
              <a:gd name="connsiteX705" fmla="*/ 2388917 w 8014260"/>
              <a:gd name="connsiteY705" fmla="*/ 4026469 h 4925968"/>
              <a:gd name="connsiteX706" fmla="*/ 2870829 w 8014260"/>
              <a:gd name="connsiteY706" fmla="*/ 4025235 h 4925968"/>
              <a:gd name="connsiteX707" fmla="*/ 2907383 w 8014260"/>
              <a:gd name="connsiteY707" fmla="*/ 4031751 h 4925968"/>
              <a:gd name="connsiteX708" fmla="*/ 2876659 w 8014260"/>
              <a:gd name="connsiteY708" fmla="*/ 4046427 h 4925968"/>
              <a:gd name="connsiteX709" fmla="*/ 2838254 w 8014260"/>
              <a:gd name="connsiteY709" fmla="*/ 4039432 h 4925968"/>
              <a:gd name="connsiteX710" fmla="*/ 2870829 w 8014260"/>
              <a:gd name="connsiteY710" fmla="*/ 4025235 h 4925968"/>
              <a:gd name="connsiteX711" fmla="*/ 3077666 w 8014260"/>
              <a:gd name="connsiteY711" fmla="*/ 4023109 h 4925968"/>
              <a:gd name="connsiteX712" fmla="*/ 3116962 w 8014260"/>
              <a:gd name="connsiteY712" fmla="*/ 4032230 h 4925968"/>
              <a:gd name="connsiteX713" fmla="*/ 3084249 w 8014260"/>
              <a:gd name="connsiteY713" fmla="*/ 4048141 h 4925968"/>
              <a:gd name="connsiteX714" fmla="*/ 3046805 w 8014260"/>
              <a:gd name="connsiteY714" fmla="*/ 4040186 h 4925968"/>
              <a:gd name="connsiteX715" fmla="*/ 3077666 w 8014260"/>
              <a:gd name="connsiteY715" fmla="*/ 4023109 h 4925968"/>
              <a:gd name="connsiteX716" fmla="*/ 728264 w 8014260"/>
              <a:gd name="connsiteY716" fmla="*/ 4022148 h 4925968"/>
              <a:gd name="connsiteX717" fmla="*/ 704399 w 8014260"/>
              <a:gd name="connsiteY717" fmla="*/ 4036345 h 4925968"/>
              <a:gd name="connsiteX718" fmla="*/ 673606 w 8014260"/>
              <a:gd name="connsiteY718" fmla="*/ 4043614 h 4925968"/>
              <a:gd name="connsiteX719" fmla="*/ 699118 w 8014260"/>
              <a:gd name="connsiteY719" fmla="*/ 4027978 h 4925968"/>
              <a:gd name="connsiteX720" fmla="*/ 728264 w 8014260"/>
              <a:gd name="connsiteY720" fmla="*/ 4022148 h 4925968"/>
              <a:gd name="connsiteX721" fmla="*/ 5717589 w 8014260"/>
              <a:gd name="connsiteY721" fmla="*/ 4020610 h 4925968"/>
              <a:gd name="connsiteX722" fmla="*/ 5741862 w 8014260"/>
              <a:gd name="connsiteY722" fmla="*/ 4053284 h 4925968"/>
              <a:gd name="connsiteX723" fmla="*/ 5712030 w 8014260"/>
              <a:gd name="connsiteY723" fmla="*/ 4114595 h 4925968"/>
              <a:gd name="connsiteX724" fmla="*/ 5672048 w 8014260"/>
              <a:gd name="connsiteY724" fmla="*/ 4082705 h 4925968"/>
              <a:gd name="connsiteX725" fmla="*/ 5703869 w 8014260"/>
              <a:gd name="connsiteY725" fmla="*/ 4022698 h 4925968"/>
              <a:gd name="connsiteX726" fmla="*/ 5717589 w 8014260"/>
              <a:gd name="connsiteY726" fmla="*/ 4020610 h 4925968"/>
              <a:gd name="connsiteX727" fmla="*/ 1919844 w 8014260"/>
              <a:gd name="connsiteY727" fmla="*/ 4020572 h 4925968"/>
              <a:gd name="connsiteX728" fmla="*/ 1957565 w 8014260"/>
              <a:gd name="connsiteY728" fmla="*/ 4036413 h 4925968"/>
              <a:gd name="connsiteX729" fmla="*/ 1927868 w 8014260"/>
              <a:gd name="connsiteY729" fmla="*/ 4058633 h 4925968"/>
              <a:gd name="connsiteX730" fmla="*/ 1887681 w 8014260"/>
              <a:gd name="connsiteY730" fmla="*/ 4033053 h 4925968"/>
              <a:gd name="connsiteX731" fmla="*/ 1919844 w 8014260"/>
              <a:gd name="connsiteY731" fmla="*/ 4020572 h 4925968"/>
              <a:gd name="connsiteX732" fmla="*/ 4547953 w 8014260"/>
              <a:gd name="connsiteY732" fmla="*/ 4020160 h 4925968"/>
              <a:gd name="connsiteX733" fmla="*/ 4586152 w 8014260"/>
              <a:gd name="connsiteY733" fmla="*/ 4064119 h 4925968"/>
              <a:gd name="connsiteX734" fmla="*/ 4555360 w 8014260"/>
              <a:gd name="connsiteY734" fmla="*/ 4093335 h 4925968"/>
              <a:gd name="connsiteX735" fmla="*/ 4517367 w 8014260"/>
              <a:gd name="connsiteY735" fmla="*/ 4049649 h 4925968"/>
              <a:gd name="connsiteX736" fmla="*/ 4547953 w 8014260"/>
              <a:gd name="connsiteY736" fmla="*/ 4020160 h 4925968"/>
              <a:gd name="connsiteX737" fmla="*/ 2253541 w 8014260"/>
              <a:gd name="connsiteY737" fmla="*/ 4019886 h 4925968"/>
              <a:gd name="connsiteX738" fmla="*/ 2291603 w 8014260"/>
              <a:gd name="connsiteY738" fmla="*/ 4031888 h 4925968"/>
              <a:gd name="connsiteX739" fmla="*/ 2260193 w 8014260"/>
              <a:gd name="connsiteY739" fmla="*/ 4041283 h 4925968"/>
              <a:gd name="connsiteX740" fmla="*/ 2222268 w 8014260"/>
              <a:gd name="connsiteY740" fmla="*/ 4028184 h 4925968"/>
              <a:gd name="connsiteX741" fmla="*/ 2253541 w 8014260"/>
              <a:gd name="connsiteY741" fmla="*/ 4019886 h 4925968"/>
              <a:gd name="connsiteX742" fmla="*/ 4021052 w 8014260"/>
              <a:gd name="connsiteY742" fmla="*/ 4019131 h 4925968"/>
              <a:gd name="connsiteX743" fmla="*/ 4062406 w 8014260"/>
              <a:gd name="connsiteY743" fmla="*/ 4052667 h 4925968"/>
              <a:gd name="connsiteX744" fmla="*/ 4031682 w 8014260"/>
              <a:gd name="connsiteY744" fmla="*/ 4070909 h 4925968"/>
              <a:gd name="connsiteX745" fmla="*/ 3992111 w 8014260"/>
              <a:gd name="connsiteY745" fmla="*/ 4038882 h 4925968"/>
              <a:gd name="connsiteX746" fmla="*/ 4021052 w 8014260"/>
              <a:gd name="connsiteY746" fmla="*/ 4019131 h 4925968"/>
              <a:gd name="connsiteX747" fmla="*/ 824759 w 8014260"/>
              <a:gd name="connsiteY747" fmla="*/ 4018103 h 4925968"/>
              <a:gd name="connsiteX748" fmla="*/ 798004 w 8014260"/>
              <a:gd name="connsiteY748" fmla="*/ 4036414 h 4925968"/>
              <a:gd name="connsiteX749" fmla="*/ 765229 w 8014260"/>
              <a:gd name="connsiteY749" fmla="*/ 4051159 h 4925968"/>
              <a:gd name="connsiteX750" fmla="*/ 793617 w 8014260"/>
              <a:gd name="connsiteY750" fmla="*/ 4030653 h 4925968"/>
              <a:gd name="connsiteX751" fmla="*/ 824759 w 8014260"/>
              <a:gd name="connsiteY751" fmla="*/ 4018103 h 4925968"/>
              <a:gd name="connsiteX752" fmla="*/ 407170 w 8014260"/>
              <a:gd name="connsiteY752" fmla="*/ 4016868 h 4925968"/>
              <a:gd name="connsiteX753" fmla="*/ 433846 w 8014260"/>
              <a:gd name="connsiteY753" fmla="*/ 4025441 h 4925968"/>
              <a:gd name="connsiteX754" fmla="*/ 410325 w 8014260"/>
              <a:gd name="connsiteY754" fmla="*/ 4045123 h 4925968"/>
              <a:gd name="connsiteX755" fmla="*/ 383786 w 8014260"/>
              <a:gd name="connsiteY755" fmla="*/ 4036756 h 4925968"/>
              <a:gd name="connsiteX756" fmla="*/ 407170 w 8014260"/>
              <a:gd name="connsiteY756" fmla="*/ 4016868 h 4925968"/>
              <a:gd name="connsiteX757" fmla="*/ 1511997 w 8014260"/>
              <a:gd name="connsiteY757" fmla="*/ 4016799 h 4925968"/>
              <a:gd name="connsiteX758" fmla="*/ 1550948 w 8014260"/>
              <a:gd name="connsiteY758" fmla="*/ 4049100 h 4925968"/>
              <a:gd name="connsiteX759" fmla="*/ 1524133 w 8014260"/>
              <a:gd name="connsiteY759" fmla="*/ 4114800 h 4925968"/>
              <a:gd name="connsiteX760" fmla="*/ 1481958 w 8014260"/>
              <a:gd name="connsiteY760" fmla="*/ 4060553 h 4925968"/>
              <a:gd name="connsiteX761" fmla="*/ 1511997 w 8014260"/>
              <a:gd name="connsiteY761" fmla="*/ 4016799 h 4925968"/>
              <a:gd name="connsiteX762" fmla="*/ 2821725 w 8014260"/>
              <a:gd name="connsiteY762" fmla="*/ 4015470 h 4925968"/>
              <a:gd name="connsiteX763" fmla="*/ 2833864 w 8014260"/>
              <a:gd name="connsiteY763" fmla="*/ 4020297 h 4925968"/>
              <a:gd name="connsiteX764" fmla="*/ 2802180 w 8014260"/>
              <a:gd name="connsiteY764" fmla="*/ 4032778 h 4925968"/>
              <a:gd name="connsiteX765" fmla="*/ 2765147 w 8014260"/>
              <a:gd name="connsiteY765" fmla="*/ 4027223 h 4925968"/>
              <a:gd name="connsiteX766" fmla="*/ 2796625 w 8014260"/>
              <a:gd name="connsiteY766" fmla="*/ 4015633 h 4925968"/>
              <a:gd name="connsiteX767" fmla="*/ 2821725 w 8014260"/>
              <a:gd name="connsiteY767" fmla="*/ 4015470 h 4925968"/>
              <a:gd name="connsiteX768" fmla="*/ 1117626 w 8014260"/>
              <a:gd name="connsiteY768" fmla="*/ 4014725 h 4925968"/>
              <a:gd name="connsiteX769" fmla="*/ 1130899 w 8014260"/>
              <a:gd name="connsiteY769" fmla="*/ 4021669 h 4925968"/>
              <a:gd name="connsiteX770" fmla="*/ 1101822 w 8014260"/>
              <a:gd name="connsiteY770" fmla="*/ 4045535 h 4925968"/>
              <a:gd name="connsiteX771" fmla="*/ 1065127 w 8014260"/>
              <a:gd name="connsiteY771" fmla="*/ 4040254 h 4925968"/>
              <a:gd name="connsiteX772" fmla="*/ 1092629 w 8014260"/>
              <a:gd name="connsiteY772" fmla="*/ 4017143 h 4925968"/>
              <a:gd name="connsiteX773" fmla="*/ 1117626 w 8014260"/>
              <a:gd name="connsiteY773" fmla="*/ 4014725 h 4925968"/>
              <a:gd name="connsiteX774" fmla="*/ 1784050 w 8014260"/>
              <a:gd name="connsiteY774" fmla="*/ 4014536 h 4925968"/>
              <a:gd name="connsiteX775" fmla="*/ 1821636 w 8014260"/>
              <a:gd name="connsiteY775" fmla="*/ 4032504 h 4925968"/>
              <a:gd name="connsiteX776" fmla="*/ 1792352 w 8014260"/>
              <a:gd name="connsiteY776" fmla="*/ 4067206 h 4925968"/>
              <a:gd name="connsiteX777" fmla="*/ 1751889 w 8014260"/>
              <a:gd name="connsiteY777" fmla="*/ 4032161 h 4925968"/>
              <a:gd name="connsiteX778" fmla="*/ 1784050 w 8014260"/>
              <a:gd name="connsiteY778" fmla="*/ 4014536 h 4925968"/>
              <a:gd name="connsiteX779" fmla="*/ 4219797 w 8014260"/>
              <a:gd name="connsiteY779" fmla="*/ 4014331 h 4925968"/>
              <a:gd name="connsiteX780" fmla="*/ 4256693 w 8014260"/>
              <a:gd name="connsiteY780" fmla="*/ 4052392 h 4925968"/>
              <a:gd name="connsiteX781" fmla="*/ 4226038 w 8014260"/>
              <a:gd name="connsiteY781" fmla="*/ 4072143 h 4925968"/>
              <a:gd name="connsiteX782" fmla="*/ 4187222 w 8014260"/>
              <a:gd name="connsiteY782" fmla="*/ 4034561 h 4925968"/>
              <a:gd name="connsiteX783" fmla="*/ 4219797 w 8014260"/>
              <a:gd name="connsiteY783" fmla="*/ 4014331 h 4925968"/>
              <a:gd name="connsiteX784" fmla="*/ 2586702 w 8014260"/>
              <a:gd name="connsiteY784" fmla="*/ 4013782 h 4925968"/>
              <a:gd name="connsiteX785" fmla="*/ 2624146 w 8014260"/>
              <a:gd name="connsiteY785" fmla="*/ 4020434 h 4925968"/>
              <a:gd name="connsiteX786" fmla="*/ 2593148 w 8014260"/>
              <a:gd name="connsiteY786" fmla="*/ 4029144 h 4925968"/>
              <a:gd name="connsiteX787" fmla="*/ 2557213 w 8014260"/>
              <a:gd name="connsiteY787" fmla="*/ 4021737 h 4925968"/>
              <a:gd name="connsiteX788" fmla="*/ 2586702 w 8014260"/>
              <a:gd name="connsiteY788" fmla="*/ 4013782 h 4925968"/>
              <a:gd name="connsiteX789" fmla="*/ 899105 w 8014260"/>
              <a:gd name="connsiteY789" fmla="*/ 4013457 h 4925968"/>
              <a:gd name="connsiteX790" fmla="*/ 909519 w 8014260"/>
              <a:gd name="connsiteY790" fmla="*/ 4015497 h 4925968"/>
              <a:gd name="connsiteX791" fmla="*/ 881744 w 8014260"/>
              <a:gd name="connsiteY791" fmla="*/ 4034493 h 4925968"/>
              <a:gd name="connsiteX792" fmla="*/ 846842 w 8014260"/>
              <a:gd name="connsiteY792" fmla="*/ 4043409 h 4925968"/>
              <a:gd name="connsiteX793" fmla="*/ 876190 w 8014260"/>
              <a:gd name="connsiteY793" fmla="*/ 4020572 h 4925968"/>
              <a:gd name="connsiteX794" fmla="*/ 899105 w 8014260"/>
              <a:gd name="connsiteY794" fmla="*/ 4013457 h 4925968"/>
              <a:gd name="connsiteX795" fmla="*/ 1647924 w 8014260"/>
              <a:gd name="connsiteY795" fmla="*/ 4012411 h 4925968"/>
              <a:gd name="connsiteX796" fmla="*/ 1686050 w 8014260"/>
              <a:gd name="connsiteY796" fmla="*/ 4036003 h 4925968"/>
              <a:gd name="connsiteX797" fmla="*/ 1657868 w 8014260"/>
              <a:gd name="connsiteY797" fmla="*/ 4085517 h 4925968"/>
              <a:gd name="connsiteX798" fmla="*/ 1616582 w 8014260"/>
              <a:gd name="connsiteY798" fmla="*/ 4040735 h 4925968"/>
              <a:gd name="connsiteX799" fmla="*/ 1647924 w 8014260"/>
              <a:gd name="connsiteY799" fmla="*/ 4012411 h 4925968"/>
              <a:gd name="connsiteX800" fmla="*/ 2453657 w 8014260"/>
              <a:gd name="connsiteY800" fmla="*/ 4012342 h 4925968"/>
              <a:gd name="connsiteX801" fmla="*/ 2488496 w 8014260"/>
              <a:gd name="connsiteY801" fmla="*/ 4021394 h 4925968"/>
              <a:gd name="connsiteX802" fmla="*/ 2457155 w 8014260"/>
              <a:gd name="connsiteY802" fmla="*/ 4028595 h 4925968"/>
              <a:gd name="connsiteX803" fmla="*/ 2421013 w 8014260"/>
              <a:gd name="connsiteY803" fmla="*/ 4018788 h 4925968"/>
              <a:gd name="connsiteX804" fmla="*/ 2453657 w 8014260"/>
              <a:gd name="connsiteY804" fmla="*/ 4012342 h 4925968"/>
              <a:gd name="connsiteX805" fmla="*/ 812549 w 8014260"/>
              <a:gd name="connsiteY805" fmla="*/ 4011381 h 4925968"/>
              <a:gd name="connsiteX806" fmla="*/ 787034 w 8014260"/>
              <a:gd name="connsiteY806" fmla="*/ 4025509 h 4925968"/>
              <a:gd name="connsiteX807" fmla="*/ 755560 w 8014260"/>
              <a:gd name="connsiteY807" fmla="*/ 4038059 h 4925968"/>
              <a:gd name="connsiteX808" fmla="*/ 782581 w 8014260"/>
              <a:gd name="connsiteY808" fmla="*/ 4021737 h 4925968"/>
              <a:gd name="connsiteX809" fmla="*/ 812549 w 8014260"/>
              <a:gd name="connsiteY809" fmla="*/ 4011381 h 4925968"/>
              <a:gd name="connsiteX810" fmla="*/ 2116312 w 8014260"/>
              <a:gd name="connsiteY810" fmla="*/ 4010970 h 4925968"/>
              <a:gd name="connsiteX811" fmla="*/ 2155334 w 8014260"/>
              <a:gd name="connsiteY811" fmla="*/ 4023589 h 4925968"/>
              <a:gd name="connsiteX812" fmla="*/ 2125022 w 8014260"/>
              <a:gd name="connsiteY812" fmla="*/ 4033465 h 4925968"/>
              <a:gd name="connsiteX813" fmla="*/ 2086220 w 8014260"/>
              <a:gd name="connsiteY813" fmla="*/ 4019749 h 4925968"/>
              <a:gd name="connsiteX814" fmla="*/ 2116312 w 8014260"/>
              <a:gd name="connsiteY814" fmla="*/ 4010970 h 4925968"/>
              <a:gd name="connsiteX815" fmla="*/ 3029531 w 8014260"/>
              <a:gd name="connsiteY815" fmla="*/ 4009564 h 4925968"/>
              <a:gd name="connsiteX816" fmla="*/ 3041936 w 8014260"/>
              <a:gd name="connsiteY816" fmla="*/ 4015908 h 4925968"/>
              <a:gd name="connsiteX817" fmla="*/ 3012446 w 8014260"/>
              <a:gd name="connsiteY817" fmla="*/ 4031476 h 4925968"/>
              <a:gd name="connsiteX818" fmla="*/ 2972807 w 8014260"/>
              <a:gd name="connsiteY818" fmla="*/ 4024001 h 4925968"/>
              <a:gd name="connsiteX819" fmla="*/ 3004422 w 8014260"/>
              <a:gd name="connsiteY819" fmla="*/ 4009599 h 4925968"/>
              <a:gd name="connsiteX820" fmla="*/ 3029531 w 8014260"/>
              <a:gd name="connsiteY820" fmla="*/ 4009564 h 4925968"/>
              <a:gd name="connsiteX821" fmla="*/ 3211123 w 8014260"/>
              <a:gd name="connsiteY821" fmla="*/ 4008501 h 4925968"/>
              <a:gd name="connsiteX822" fmla="*/ 3251516 w 8014260"/>
              <a:gd name="connsiteY822" fmla="*/ 4018446 h 4925968"/>
              <a:gd name="connsiteX823" fmla="*/ 3220107 w 8014260"/>
              <a:gd name="connsiteY823" fmla="*/ 4036276 h 4925968"/>
              <a:gd name="connsiteX824" fmla="*/ 3181222 w 8014260"/>
              <a:gd name="connsiteY824" fmla="*/ 4025441 h 4925968"/>
              <a:gd name="connsiteX825" fmla="*/ 3211123 w 8014260"/>
              <a:gd name="connsiteY825" fmla="*/ 4008501 h 4925968"/>
              <a:gd name="connsiteX826" fmla="*/ 1045549 w 8014260"/>
              <a:gd name="connsiteY826" fmla="*/ 4008261 h 4925968"/>
              <a:gd name="connsiteX827" fmla="*/ 1057176 w 8014260"/>
              <a:gd name="connsiteY827" fmla="*/ 4013233 h 4925968"/>
              <a:gd name="connsiteX828" fmla="*/ 1026519 w 8014260"/>
              <a:gd name="connsiteY828" fmla="*/ 4034836 h 4925968"/>
              <a:gd name="connsiteX829" fmla="*/ 991203 w 8014260"/>
              <a:gd name="connsiteY829" fmla="*/ 4032162 h 4925968"/>
              <a:gd name="connsiteX830" fmla="*/ 1021991 w 8014260"/>
              <a:gd name="connsiteY830" fmla="*/ 4011313 h 4925968"/>
              <a:gd name="connsiteX831" fmla="*/ 1045549 w 8014260"/>
              <a:gd name="connsiteY831" fmla="*/ 4008261 h 4925968"/>
              <a:gd name="connsiteX832" fmla="*/ 974489 w 8014260"/>
              <a:gd name="connsiteY832" fmla="*/ 4007927 h 4925968"/>
              <a:gd name="connsiteX833" fmla="*/ 983587 w 8014260"/>
              <a:gd name="connsiteY833" fmla="*/ 4012136 h 4925968"/>
              <a:gd name="connsiteX834" fmla="*/ 950599 w 8014260"/>
              <a:gd name="connsiteY834" fmla="*/ 4031544 h 4925968"/>
              <a:gd name="connsiteX835" fmla="*/ 918987 w 8014260"/>
              <a:gd name="connsiteY835" fmla="*/ 4029898 h 4925968"/>
              <a:gd name="connsiteX836" fmla="*/ 951696 w 8014260"/>
              <a:gd name="connsiteY836" fmla="*/ 4011176 h 4925968"/>
              <a:gd name="connsiteX837" fmla="*/ 974489 w 8014260"/>
              <a:gd name="connsiteY837" fmla="*/ 4007927 h 4925968"/>
              <a:gd name="connsiteX838" fmla="*/ 2747505 w 8014260"/>
              <a:gd name="connsiteY838" fmla="*/ 4007756 h 4925968"/>
              <a:gd name="connsiteX839" fmla="*/ 2759386 w 8014260"/>
              <a:gd name="connsiteY839" fmla="*/ 4011794 h 4925968"/>
              <a:gd name="connsiteX840" fmla="*/ 2730377 w 8014260"/>
              <a:gd name="connsiteY840" fmla="*/ 4022218 h 4925968"/>
              <a:gd name="connsiteX841" fmla="*/ 2692589 w 8014260"/>
              <a:gd name="connsiteY841" fmla="*/ 4018035 h 4925968"/>
              <a:gd name="connsiteX842" fmla="*/ 2722764 w 8014260"/>
              <a:gd name="connsiteY842" fmla="*/ 4008090 h 4925968"/>
              <a:gd name="connsiteX843" fmla="*/ 2747505 w 8014260"/>
              <a:gd name="connsiteY843" fmla="*/ 4007756 h 4925968"/>
              <a:gd name="connsiteX844" fmla="*/ 5491545 w 8014260"/>
              <a:gd name="connsiteY844" fmla="*/ 4006718 h 4925968"/>
              <a:gd name="connsiteX845" fmla="*/ 5529881 w 8014260"/>
              <a:gd name="connsiteY845" fmla="*/ 4045809 h 4925968"/>
              <a:gd name="connsiteX846" fmla="*/ 5498814 w 8014260"/>
              <a:gd name="connsiteY846" fmla="*/ 4103553 h 4925968"/>
              <a:gd name="connsiteX847" fmla="*/ 5460752 w 8014260"/>
              <a:gd name="connsiteY847" fmla="*/ 4064394 h 4925968"/>
              <a:gd name="connsiteX848" fmla="*/ 5491545 w 8014260"/>
              <a:gd name="connsiteY848" fmla="*/ 4006718 h 4925968"/>
              <a:gd name="connsiteX849" fmla="*/ 2315331 w 8014260"/>
              <a:gd name="connsiteY849" fmla="*/ 4006513 h 4925968"/>
              <a:gd name="connsiteX850" fmla="*/ 2352501 w 8014260"/>
              <a:gd name="connsiteY850" fmla="*/ 4016457 h 4925968"/>
              <a:gd name="connsiteX851" fmla="*/ 2320817 w 8014260"/>
              <a:gd name="connsiteY851" fmla="*/ 4023658 h 4925968"/>
              <a:gd name="connsiteX852" fmla="*/ 2285156 w 8014260"/>
              <a:gd name="connsiteY852" fmla="*/ 4013096 h 4925968"/>
              <a:gd name="connsiteX853" fmla="*/ 2315331 w 8014260"/>
              <a:gd name="connsiteY853" fmla="*/ 4006513 h 4925968"/>
              <a:gd name="connsiteX854" fmla="*/ 1303651 w 8014260"/>
              <a:gd name="connsiteY854" fmla="*/ 4005141 h 4925968"/>
              <a:gd name="connsiteX855" fmla="*/ 1340611 w 8014260"/>
              <a:gd name="connsiteY855" fmla="*/ 4016046 h 4925968"/>
              <a:gd name="connsiteX856" fmla="*/ 1309135 w 8014260"/>
              <a:gd name="connsiteY856" fmla="*/ 4047318 h 4925968"/>
              <a:gd name="connsiteX857" fmla="*/ 1271827 w 8014260"/>
              <a:gd name="connsiteY857" fmla="*/ 4025098 h 4925968"/>
              <a:gd name="connsiteX858" fmla="*/ 1303651 w 8014260"/>
              <a:gd name="connsiteY858" fmla="*/ 4005141 h 4925968"/>
              <a:gd name="connsiteX859" fmla="*/ 800821 w 8014260"/>
              <a:gd name="connsiteY859" fmla="*/ 4005004 h 4925968"/>
              <a:gd name="connsiteX860" fmla="*/ 775516 w 8014260"/>
              <a:gd name="connsiteY860" fmla="*/ 4017074 h 4925968"/>
              <a:gd name="connsiteX861" fmla="*/ 746028 w 8014260"/>
              <a:gd name="connsiteY861" fmla="*/ 4025578 h 4925968"/>
              <a:gd name="connsiteX862" fmla="*/ 771193 w 8014260"/>
              <a:gd name="connsiteY862" fmla="*/ 4012273 h 4925968"/>
              <a:gd name="connsiteX863" fmla="*/ 800821 w 8014260"/>
              <a:gd name="connsiteY863" fmla="*/ 4005004 h 4925968"/>
              <a:gd name="connsiteX864" fmla="*/ 1981018 w 8014260"/>
              <a:gd name="connsiteY864" fmla="*/ 4001506 h 4925968"/>
              <a:gd name="connsiteX865" fmla="*/ 2019214 w 8014260"/>
              <a:gd name="connsiteY865" fmla="*/ 4014810 h 4925968"/>
              <a:gd name="connsiteX866" fmla="*/ 1987872 w 8014260"/>
              <a:gd name="connsiteY866" fmla="*/ 4024960 h 4925968"/>
              <a:gd name="connsiteX867" fmla="*/ 1949879 w 8014260"/>
              <a:gd name="connsiteY867" fmla="*/ 4010490 h 4925968"/>
              <a:gd name="connsiteX868" fmla="*/ 1981018 w 8014260"/>
              <a:gd name="connsiteY868" fmla="*/ 4001506 h 4925968"/>
              <a:gd name="connsiteX869" fmla="*/ 2513184 w 8014260"/>
              <a:gd name="connsiteY869" fmla="*/ 4000615 h 4925968"/>
              <a:gd name="connsiteX870" fmla="*/ 2550080 w 8014260"/>
              <a:gd name="connsiteY870" fmla="*/ 4007267 h 4925968"/>
              <a:gd name="connsiteX871" fmla="*/ 2519905 w 8014260"/>
              <a:gd name="connsiteY871" fmla="*/ 4013507 h 4925968"/>
              <a:gd name="connsiteX872" fmla="*/ 2482803 w 8014260"/>
              <a:gd name="connsiteY872" fmla="*/ 4005964 h 4925968"/>
              <a:gd name="connsiteX873" fmla="*/ 2513184 w 8014260"/>
              <a:gd name="connsiteY873" fmla="*/ 4000615 h 4925968"/>
              <a:gd name="connsiteX874" fmla="*/ 2648082 w 8014260"/>
              <a:gd name="connsiteY874" fmla="*/ 4000203 h 4925968"/>
              <a:gd name="connsiteX875" fmla="*/ 2685663 w 8014260"/>
              <a:gd name="connsiteY875" fmla="*/ 4004867 h 4925968"/>
              <a:gd name="connsiteX876" fmla="*/ 2656517 w 8014260"/>
              <a:gd name="connsiteY876" fmla="*/ 4012273 h 4925968"/>
              <a:gd name="connsiteX877" fmla="*/ 2618729 w 8014260"/>
              <a:gd name="connsiteY877" fmla="*/ 4006719 h 4925968"/>
              <a:gd name="connsiteX878" fmla="*/ 2648082 w 8014260"/>
              <a:gd name="connsiteY878" fmla="*/ 4000203 h 4925968"/>
              <a:gd name="connsiteX879" fmla="*/ 2955680 w 8014260"/>
              <a:gd name="connsiteY879" fmla="*/ 3999448 h 4925968"/>
              <a:gd name="connsiteX880" fmla="*/ 2968556 w 8014260"/>
              <a:gd name="connsiteY880" fmla="*/ 4004249 h 4925968"/>
              <a:gd name="connsiteX881" fmla="*/ 2938106 w 8014260"/>
              <a:gd name="connsiteY881" fmla="*/ 4017828 h 4925968"/>
              <a:gd name="connsiteX882" fmla="*/ 2900113 w 8014260"/>
              <a:gd name="connsiteY882" fmla="*/ 4012959 h 4925968"/>
              <a:gd name="connsiteX883" fmla="*/ 2930357 w 8014260"/>
              <a:gd name="connsiteY883" fmla="*/ 4000203 h 4925968"/>
              <a:gd name="connsiteX884" fmla="*/ 2955680 w 8014260"/>
              <a:gd name="connsiteY884" fmla="*/ 3999448 h 4925968"/>
              <a:gd name="connsiteX885" fmla="*/ 2179063 w 8014260"/>
              <a:gd name="connsiteY885" fmla="*/ 3997941 h 4925968"/>
              <a:gd name="connsiteX886" fmla="*/ 2216302 w 8014260"/>
              <a:gd name="connsiteY886" fmla="*/ 4008708 h 4925968"/>
              <a:gd name="connsiteX887" fmla="*/ 2184618 w 8014260"/>
              <a:gd name="connsiteY887" fmla="*/ 4015703 h 4925968"/>
              <a:gd name="connsiteX888" fmla="*/ 2148887 w 8014260"/>
              <a:gd name="connsiteY888" fmla="*/ 4004319 h 4925968"/>
              <a:gd name="connsiteX889" fmla="*/ 2179063 w 8014260"/>
              <a:gd name="connsiteY889" fmla="*/ 3997941 h 4925968"/>
              <a:gd name="connsiteX890" fmla="*/ 5928199 w 8014260"/>
              <a:gd name="connsiteY890" fmla="*/ 3997283 h 4925968"/>
              <a:gd name="connsiteX891" fmla="*/ 5955009 w 8014260"/>
              <a:gd name="connsiteY891" fmla="*/ 4022561 h 4925968"/>
              <a:gd name="connsiteX892" fmla="*/ 5923462 w 8014260"/>
              <a:gd name="connsiteY892" fmla="*/ 4085997 h 4925968"/>
              <a:gd name="connsiteX893" fmla="*/ 5884371 w 8014260"/>
              <a:gd name="connsiteY893" fmla="*/ 4067001 h 4925968"/>
              <a:gd name="connsiteX894" fmla="*/ 5914067 w 8014260"/>
              <a:gd name="connsiteY894" fmla="*/ 4002261 h 4925968"/>
              <a:gd name="connsiteX895" fmla="*/ 5928199 w 8014260"/>
              <a:gd name="connsiteY895" fmla="*/ 3997283 h 4925968"/>
              <a:gd name="connsiteX896" fmla="*/ 705871 w 8014260"/>
              <a:gd name="connsiteY896" fmla="*/ 3996774 h 4925968"/>
              <a:gd name="connsiteX897" fmla="*/ 715024 w 8014260"/>
              <a:gd name="connsiteY897" fmla="*/ 3998969 h 4925968"/>
              <a:gd name="connsiteX898" fmla="*/ 691024 w 8014260"/>
              <a:gd name="connsiteY898" fmla="*/ 4012685 h 4925968"/>
              <a:gd name="connsiteX899" fmla="*/ 662907 w 8014260"/>
              <a:gd name="connsiteY899" fmla="*/ 4014536 h 4925968"/>
              <a:gd name="connsiteX900" fmla="*/ 687251 w 8014260"/>
              <a:gd name="connsiteY900" fmla="*/ 3999723 h 4925968"/>
              <a:gd name="connsiteX901" fmla="*/ 705871 w 8014260"/>
              <a:gd name="connsiteY901" fmla="*/ 3996774 h 4925968"/>
              <a:gd name="connsiteX902" fmla="*/ 2377121 w 8014260"/>
              <a:gd name="connsiteY902" fmla="*/ 3996363 h 4925968"/>
              <a:gd name="connsiteX903" fmla="*/ 2414223 w 8014260"/>
              <a:gd name="connsiteY903" fmla="*/ 4004249 h 4925968"/>
              <a:gd name="connsiteX904" fmla="*/ 2384185 w 8014260"/>
              <a:gd name="connsiteY904" fmla="*/ 4009804 h 4925968"/>
              <a:gd name="connsiteX905" fmla="*/ 2346877 w 8014260"/>
              <a:gd name="connsiteY905" fmla="*/ 4001026 h 4925968"/>
              <a:gd name="connsiteX906" fmla="*/ 2377121 w 8014260"/>
              <a:gd name="connsiteY906" fmla="*/ 3996363 h 4925968"/>
              <a:gd name="connsiteX907" fmla="*/ 4412851 w 8014260"/>
              <a:gd name="connsiteY907" fmla="*/ 3995952 h 4925968"/>
              <a:gd name="connsiteX908" fmla="*/ 4451255 w 8014260"/>
              <a:gd name="connsiteY908" fmla="*/ 4036620 h 4925968"/>
              <a:gd name="connsiteX909" fmla="*/ 4420737 w 8014260"/>
              <a:gd name="connsiteY909" fmla="*/ 4062337 h 4925968"/>
              <a:gd name="connsiteX910" fmla="*/ 4382538 w 8014260"/>
              <a:gd name="connsiteY910" fmla="*/ 4021806 h 4925968"/>
              <a:gd name="connsiteX911" fmla="*/ 4412851 w 8014260"/>
              <a:gd name="connsiteY911" fmla="*/ 3995952 h 4925968"/>
              <a:gd name="connsiteX912" fmla="*/ 897039 w 8014260"/>
              <a:gd name="connsiteY912" fmla="*/ 3995403 h 4925968"/>
              <a:gd name="connsiteX913" fmla="*/ 868785 w 8014260"/>
              <a:gd name="connsiteY913" fmla="*/ 4010559 h 4925968"/>
              <a:gd name="connsiteX914" fmla="*/ 836895 w 8014260"/>
              <a:gd name="connsiteY914" fmla="*/ 4020914 h 4925968"/>
              <a:gd name="connsiteX915" fmla="*/ 864943 w 8014260"/>
              <a:gd name="connsiteY915" fmla="*/ 4003975 h 4925968"/>
              <a:gd name="connsiteX916" fmla="*/ 897039 w 8014260"/>
              <a:gd name="connsiteY916" fmla="*/ 3995403 h 4925968"/>
              <a:gd name="connsiteX917" fmla="*/ 3348968 w 8014260"/>
              <a:gd name="connsiteY917" fmla="*/ 3995128 h 4925968"/>
              <a:gd name="connsiteX918" fmla="*/ 3386482 w 8014260"/>
              <a:gd name="connsiteY918" fmla="*/ 4008844 h 4925968"/>
              <a:gd name="connsiteX919" fmla="*/ 3351574 w 8014260"/>
              <a:gd name="connsiteY919" fmla="*/ 4026333 h 4925968"/>
              <a:gd name="connsiteX920" fmla="*/ 3315707 w 8014260"/>
              <a:gd name="connsiteY920" fmla="*/ 4011588 h 4925968"/>
              <a:gd name="connsiteX921" fmla="*/ 3348968 w 8014260"/>
              <a:gd name="connsiteY921" fmla="*/ 3995128 h 4925968"/>
              <a:gd name="connsiteX922" fmla="*/ 633117 w 8014260"/>
              <a:gd name="connsiteY922" fmla="*/ 3995085 h 4925968"/>
              <a:gd name="connsiteX923" fmla="*/ 642196 w 8014260"/>
              <a:gd name="connsiteY923" fmla="*/ 3999037 h 4925968"/>
              <a:gd name="connsiteX924" fmla="*/ 619218 w 8014260"/>
              <a:gd name="connsiteY924" fmla="*/ 4014331 h 4925968"/>
              <a:gd name="connsiteX925" fmla="*/ 590553 w 8014260"/>
              <a:gd name="connsiteY925" fmla="*/ 4013850 h 4925968"/>
              <a:gd name="connsiteX926" fmla="*/ 614421 w 8014260"/>
              <a:gd name="connsiteY926" fmla="*/ 3997048 h 4925968"/>
              <a:gd name="connsiteX927" fmla="*/ 633117 w 8014260"/>
              <a:gd name="connsiteY927" fmla="*/ 3995085 h 4925968"/>
              <a:gd name="connsiteX928" fmla="*/ 3887253 w 8014260"/>
              <a:gd name="connsiteY928" fmla="*/ 3994717 h 4925968"/>
              <a:gd name="connsiteX929" fmla="*/ 3927167 w 8014260"/>
              <a:gd name="connsiteY929" fmla="*/ 4024138 h 4925968"/>
              <a:gd name="connsiteX930" fmla="*/ 3894591 w 8014260"/>
              <a:gd name="connsiteY930" fmla="*/ 4040803 h 4925968"/>
              <a:gd name="connsiteX931" fmla="*/ 3856186 w 8014260"/>
              <a:gd name="connsiteY931" fmla="*/ 4011245 h 4925968"/>
              <a:gd name="connsiteX932" fmla="*/ 3887253 w 8014260"/>
              <a:gd name="connsiteY932" fmla="*/ 3994717 h 4925968"/>
              <a:gd name="connsiteX933" fmla="*/ 1843788 w 8014260"/>
              <a:gd name="connsiteY933" fmla="*/ 3993071 h 4925968"/>
              <a:gd name="connsiteX934" fmla="*/ 1882948 w 8014260"/>
              <a:gd name="connsiteY934" fmla="*/ 4006033 h 4925968"/>
              <a:gd name="connsiteX935" fmla="*/ 1852839 w 8014260"/>
              <a:gd name="connsiteY935" fmla="*/ 4017691 h 4925968"/>
              <a:gd name="connsiteX936" fmla="*/ 1813888 w 8014260"/>
              <a:gd name="connsiteY936" fmla="*/ 4003564 h 4925968"/>
              <a:gd name="connsiteX937" fmla="*/ 1843788 w 8014260"/>
              <a:gd name="connsiteY937" fmla="*/ 3993071 h 4925968"/>
              <a:gd name="connsiteX938" fmla="*/ 3140691 w 8014260"/>
              <a:gd name="connsiteY938" fmla="*/ 3992797 h 4925968"/>
              <a:gd name="connsiteX939" fmla="*/ 3176627 w 8014260"/>
              <a:gd name="connsiteY939" fmla="*/ 4000752 h 4925968"/>
              <a:gd name="connsiteX940" fmla="*/ 3145286 w 8014260"/>
              <a:gd name="connsiteY940" fmla="*/ 4016663 h 4925968"/>
              <a:gd name="connsiteX941" fmla="*/ 3107430 w 8014260"/>
              <a:gd name="connsiteY941" fmla="*/ 4008502 h 4925968"/>
              <a:gd name="connsiteX942" fmla="*/ 3140691 w 8014260"/>
              <a:gd name="connsiteY942" fmla="*/ 3992797 h 4925968"/>
              <a:gd name="connsiteX943" fmla="*/ 2881064 w 8014260"/>
              <a:gd name="connsiteY943" fmla="*/ 3992548 h 4925968"/>
              <a:gd name="connsiteX944" fmla="*/ 2894008 w 8014260"/>
              <a:gd name="connsiteY944" fmla="*/ 3996294 h 4925968"/>
              <a:gd name="connsiteX945" fmla="*/ 2864108 w 8014260"/>
              <a:gd name="connsiteY945" fmla="*/ 4008227 h 4925968"/>
              <a:gd name="connsiteX946" fmla="*/ 2827760 w 8014260"/>
              <a:gd name="connsiteY946" fmla="*/ 4004935 h 4925968"/>
              <a:gd name="connsiteX947" fmla="*/ 2856084 w 8014260"/>
              <a:gd name="connsiteY947" fmla="*/ 3993688 h 4925968"/>
              <a:gd name="connsiteX948" fmla="*/ 2881064 w 8014260"/>
              <a:gd name="connsiteY948" fmla="*/ 3992548 h 4925968"/>
              <a:gd name="connsiteX949" fmla="*/ 779231 w 8014260"/>
              <a:gd name="connsiteY949" fmla="*/ 3992188 h 4925968"/>
              <a:gd name="connsiteX950" fmla="*/ 789026 w 8014260"/>
              <a:gd name="connsiteY950" fmla="*/ 3992865 h 4925968"/>
              <a:gd name="connsiteX951" fmla="*/ 763305 w 8014260"/>
              <a:gd name="connsiteY951" fmla="*/ 4003975 h 4925968"/>
              <a:gd name="connsiteX952" fmla="*/ 735600 w 8014260"/>
              <a:gd name="connsiteY952" fmla="*/ 4007952 h 4925968"/>
              <a:gd name="connsiteX953" fmla="*/ 759463 w 8014260"/>
              <a:gd name="connsiteY953" fmla="*/ 3995883 h 4925968"/>
              <a:gd name="connsiteX954" fmla="*/ 779231 w 8014260"/>
              <a:gd name="connsiteY954" fmla="*/ 3992188 h 4925968"/>
              <a:gd name="connsiteX955" fmla="*/ 1437929 w 8014260"/>
              <a:gd name="connsiteY955" fmla="*/ 3991700 h 4925968"/>
              <a:gd name="connsiteX956" fmla="*/ 1475649 w 8014260"/>
              <a:gd name="connsiteY956" fmla="*/ 4003290 h 4925968"/>
              <a:gd name="connsiteX957" fmla="*/ 1444515 w 8014260"/>
              <a:gd name="connsiteY957" fmla="*/ 4024206 h 4925968"/>
              <a:gd name="connsiteX958" fmla="*/ 1406796 w 8014260"/>
              <a:gd name="connsiteY958" fmla="*/ 4008228 h 4925968"/>
              <a:gd name="connsiteX959" fmla="*/ 1437929 w 8014260"/>
              <a:gd name="connsiteY959" fmla="*/ 3991700 h 4925968"/>
              <a:gd name="connsiteX960" fmla="*/ 333998 w 8014260"/>
              <a:gd name="connsiteY960" fmla="*/ 3991151 h 4925968"/>
              <a:gd name="connsiteX961" fmla="*/ 358958 w 8014260"/>
              <a:gd name="connsiteY961" fmla="*/ 4002810 h 4925968"/>
              <a:gd name="connsiteX962" fmla="*/ 337153 w 8014260"/>
              <a:gd name="connsiteY962" fmla="*/ 4022080 h 4925968"/>
              <a:gd name="connsiteX963" fmla="*/ 309239 w 8014260"/>
              <a:gd name="connsiteY963" fmla="*/ 4010971 h 4925968"/>
              <a:gd name="connsiteX964" fmla="*/ 333998 w 8014260"/>
              <a:gd name="connsiteY964" fmla="*/ 3991151 h 4925968"/>
              <a:gd name="connsiteX965" fmla="*/ 2574632 w 8014260"/>
              <a:gd name="connsiteY965" fmla="*/ 3990053 h 4925968"/>
              <a:gd name="connsiteX966" fmla="*/ 2611322 w 8014260"/>
              <a:gd name="connsiteY966" fmla="*/ 3994786 h 4925968"/>
              <a:gd name="connsiteX967" fmla="*/ 2582725 w 8014260"/>
              <a:gd name="connsiteY967" fmla="*/ 4000615 h 4925968"/>
              <a:gd name="connsiteX968" fmla="*/ 2546309 w 8014260"/>
              <a:gd name="connsiteY968" fmla="*/ 3995266 h 4925968"/>
              <a:gd name="connsiteX969" fmla="*/ 2574632 w 8014260"/>
              <a:gd name="connsiteY969" fmla="*/ 3990053 h 4925968"/>
              <a:gd name="connsiteX970" fmla="*/ 1251931 w 8014260"/>
              <a:gd name="connsiteY970" fmla="*/ 3989462 h 4925968"/>
              <a:gd name="connsiteX971" fmla="*/ 1265244 w 8014260"/>
              <a:gd name="connsiteY971" fmla="*/ 3996363 h 4925968"/>
              <a:gd name="connsiteX972" fmla="*/ 1236030 w 8014260"/>
              <a:gd name="connsiteY972" fmla="*/ 4015840 h 4925968"/>
              <a:gd name="connsiteX973" fmla="*/ 1199201 w 8014260"/>
              <a:gd name="connsiteY973" fmla="*/ 4008913 h 4925968"/>
              <a:gd name="connsiteX974" fmla="*/ 1226842 w 8014260"/>
              <a:gd name="connsiteY974" fmla="*/ 3990122 h 4925968"/>
              <a:gd name="connsiteX975" fmla="*/ 1251931 w 8014260"/>
              <a:gd name="connsiteY975" fmla="*/ 3989462 h 4925968"/>
              <a:gd name="connsiteX976" fmla="*/ 2241745 w 8014260"/>
              <a:gd name="connsiteY976" fmla="*/ 3988751 h 4925968"/>
              <a:gd name="connsiteX977" fmla="*/ 2278161 w 8014260"/>
              <a:gd name="connsiteY977" fmla="*/ 3997598 h 4925968"/>
              <a:gd name="connsiteX978" fmla="*/ 2247162 w 8014260"/>
              <a:gd name="connsiteY978" fmla="*/ 4002398 h 4925968"/>
              <a:gd name="connsiteX979" fmla="*/ 2210815 w 8014260"/>
              <a:gd name="connsiteY979" fmla="*/ 3993209 h 4925968"/>
              <a:gd name="connsiteX980" fmla="*/ 2241745 w 8014260"/>
              <a:gd name="connsiteY980" fmla="*/ 3988751 h 4925968"/>
              <a:gd name="connsiteX981" fmla="*/ 885516 w 8014260"/>
              <a:gd name="connsiteY981" fmla="*/ 3988751 h 4925968"/>
              <a:gd name="connsiteX982" fmla="*/ 856095 w 8014260"/>
              <a:gd name="connsiteY982" fmla="*/ 4000752 h 4925968"/>
              <a:gd name="connsiteX983" fmla="*/ 826812 w 8014260"/>
              <a:gd name="connsiteY983" fmla="*/ 4010559 h 4925968"/>
              <a:gd name="connsiteX984" fmla="*/ 853149 w 8014260"/>
              <a:gd name="connsiteY984" fmla="*/ 3998009 h 4925968"/>
              <a:gd name="connsiteX985" fmla="*/ 885516 w 8014260"/>
              <a:gd name="connsiteY985" fmla="*/ 3988751 h 4925968"/>
              <a:gd name="connsiteX986" fmla="*/ 2808927 w 8014260"/>
              <a:gd name="connsiteY986" fmla="*/ 3988099 h 4925968"/>
              <a:gd name="connsiteX987" fmla="*/ 2820697 w 8014260"/>
              <a:gd name="connsiteY987" fmla="*/ 3991220 h 4925968"/>
              <a:gd name="connsiteX988" fmla="*/ 2791071 w 8014260"/>
              <a:gd name="connsiteY988" fmla="*/ 4001095 h 4925968"/>
              <a:gd name="connsiteX989" fmla="*/ 2753969 w 8014260"/>
              <a:gd name="connsiteY989" fmla="*/ 3998421 h 4925968"/>
              <a:gd name="connsiteX990" fmla="*/ 2783733 w 8014260"/>
              <a:gd name="connsiteY990" fmla="*/ 3989300 h 4925968"/>
              <a:gd name="connsiteX991" fmla="*/ 2808927 w 8014260"/>
              <a:gd name="connsiteY991" fmla="*/ 3988099 h 4925968"/>
              <a:gd name="connsiteX992" fmla="*/ 2042806 w 8014260"/>
              <a:gd name="connsiteY992" fmla="*/ 3987927 h 4925968"/>
              <a:gd name="connsiteX993" fmla="*/ 2080047 w 8014260"/>
              <a:gd name="connsiteY993" fmla="*/ 3999175 h 4925968"/>
              <a:gd name="connsiteX994" fmla="*/ 2048361 w 8014260"/>
              <a:gd name="connsiteY994" fmla="*/ 4006307 h 4925968"/>
              <a:gd name="connsiteX995" fmla="*/ 2012633 w 8014260"/>
              <a:gd name="connsiteY995" fmla="*/ 3994443 h 4925968"/>
              <a:gd name="connsiteX996" fmla="*/ 2042806 w 8014260"/>
              <a:gd name="connsiteY996" fmla="*/ 3987927 h 4925968"/>
              <a:gd name="connsiteX997" fmla="*/ 2441038 w 8014260"/>
              <a:gd name="connsiteY997" fmla="*/ 3987722 h 4925968"/>
              <a:gd name="connsiteX998" fmla="*/ 2475740 w 8014260"/>
              <a:gd name="connsiteY998" fmla="*/ 3994031 h 4925968"/>
              <a:gd name="connsiteX999" fmla="*/ 2444536 w 8014260"/>
              <a:gd name="connsiteY999" fmla="*/ 3998489 h 4925968"/>
              <a:gd name="connsiteX1000" fmla="*/ 2410177 w 8014260"/>
              <a:gd name="connsiteY1000" fmla="*/ 3991563 h 4925968"/>
              <a:gd name="connsiteX1001" fmla="*/ 2441038 w 8014260"/>
              <a:gd name="connsiteY1001" fmla="*/ 3987722 h 4925968"/>
              <a:gd name="connsiteX1002" fmla="*/ 1707724 w 8014260"/>
              <a:gd name="connsiteY1002" fmla="*/ 3987516 h 4925968"/>
              <a:gd name="connsiteX1003" fmla="*/ 1746882 w 8014260"/>
              <a:gd name="connsiteY1003" fmla="*/ 4000135 h 4925968"/>
              <a:gd name="connsiteX1004" fmla="*/ 1716848 w 8014260"/>
              <a:gd name="connsiteY1004" fmla="*/ 4013302 h 4925968"/>
              <a:gd name="connsiteX1005" fmla="*/ 1677890 w 8014260"/>
              <a:gd name="connsiteY1005" fmla="*/ 3999586 h 4925968"/>
              <a:gd name="connsiteX1006" fmla="*/ 1707724 w 8014260"/>
              <a:gd name="connsiteY1006" fmla="*/ 3987516 h 4925968"/>
              <a:gd name="connsiteX1007" fmla="*/ 874136 w 8014260"/>
              <a:gd name="connsiteY1007" fmla="*/ 3987379 h 4925968"/>
              <a:gd name="connsiteX1008" fmla="*/ 843684 w 8014260"/>
              <a:gd name="connsiteY1008" fmla="*/ 3997323 h 4925968"/>
              <a:gd name="connsiteX1009" fmla="*/ 816663 w 8014260"/>
              <a:gd name="connsiteY1009" fmla="*/ 4004798 h 4925968"/>
              <a:gd name="connsiteX1010" fmla="*/ 845466 w 8014260"/>
              <a:gd name="connsiteY1010" fmla="*/ 3993894 h 4925968"/>
              <a:gd name="connsiteX1011" fmla="*/ 874136 w 8014260"/>
              <a:gd name="connsiteY1011" fmla="*/ 3987379 h 4925968"/>
              <a:gd name="connsiteX1012" fmla="*/ 1574058 w 8014260"/>
              <a:gd name="connsiteY1012" fmla="*/ 3986419 h 4925968"/>
              <a:gd name="connsiteX1013" fmla="*/ 1611229 w 8014260"/>
              <a:gd name="connsiteY1013" fmla="*/ 3999243 h 4925968"/>
              <a:gd name="connsiteX1014" fmla="*/ 1578997 w 8014260"/>
              <a:gd name="connsiteY1014" fmla="*/ 4013782 h 4925968"/>
              <a:gd name="connsiteX1015" fmla="*/ 1542034 w 8014260"/>
              <a:gd name="connsiteY1015" fmla="*/ 3999860 h 4925968"/>
              <a:gd name="connsiteX1016" fmla="*/ 1574058 w 8014260"/>
              <a:gd name="connsiteY1016" fmla="*/ 3986419 h 4925968"/>
              <a:gd name="connsiteX1017" fmla="*/ 4083461 w 8014260"/>
              <a:gd name="connsiteY1017" fmla="*/ 3985390 h 4925968"/>
              <a:gd name="connsiteX1018" fmla="*/ 4121317 w 8014260"/>
              <a:gd name="connsiteY1018" fmla="*/ 4018514 h 4925968"/>
              <a:gd name="connsiteX1019" fmla="*/ 4091759 w 8014260"/>
              <a:gd name="connsiteY1019" fmla="*/ 4037374 h 4925968"/>
              <a:gd name="connsiteX1020" fmla="*/ 4051846 w 8014260"/>
              <a:gd name="connsiteY1020" fmla="*/ 4002741 h 4925968"/>
              <a:gd name="connsiteX1021" fmla="*/ 4083461 w 8014260"/>
              <a:gd name="connsiteY1021" fmla="*/ 3985390 h 4925968"/>
              <a:gd name="connsiteX1022" fmla="*/ 3482288 w 8014260"/>
              <a:gd name="connsiteY1022" fmla="*/ 3985253 h 4925968"/>
              <a:gd name="connsiteX1023" fmla="*/ 3521241 w 8014260"/>
              <a:gd name="connsiteY1023" fmla="*/ 4000958 h 4925968"/>
              <a:gd name="connsiteX1024" fmla="*/ 3487980 w 8014260"/>
              <a:gd name="connsiteY1024" fmla="*/ 4019406 h 4925968"/>
              <a:gd name="connsiteX1025" fmla="*/ 3450535 w 8014260"/>
              <a:gd name="connsiteY1025" fmla="*/ 4002741 h 4925968"/>
              <a:gd name="connsiteX1026" fmla="*/ 3482288 w 8014260"/>
              <a:gd name="connsiteY1026" fmla="*/ 3985253 h 4925968"/>
              <a:gd name="connsiteX1027" fmla="*/ 2733934 w 8014260"/>
              <a:gd name="connsiteY1027" fmla="*/ 3985089 h 4925968"/>
              <a:gd name="connsiteX1028" fmla="*/ 2746630 w 8014260"/>
              <a:gd name="connsiteY1028" fmla="*/ 3987378 h 4925968"/>
              <a:gd name="connsiteX1029" fmla="*/ 2718170 w 8014260"/>
              <a:gd name="connsiteY1029" fmla="*/ 3995814 h 4925968"/>
              <a:gd name="connsiteX1030" fmla="*/ 2681891 w 8014260"/>
              <a:gd name="connsiteY1030" fmla="*/ 3993757 h 4925968"/>
              <a:gd name="connsiteX1031" fmla="*/ 2710077 w 8014260"/>
              <a:gd name="connsiteY1031" fmla="*/ 3986144 h 4925968"/>
              <a:gd name="connsiteX1032" fmla="*/ 2733934 w 8014260"/>
              <a:gd name="connsiteY1032" fmla="*/ 3985089 h 4925968"/>
              <a:gd name="connsiteX1033" fmla="*/ 557889 w 8014260"/>
              <a:gd name="connsiteY1033" fmla="*/ 3985064 h 4925968"/>
              <a:gd name="connsiteX1034" fmla="*/ 567580 w 8014260"/>
              <a:gd name="connsiteY1034" fmla="*/ 3991082 h 4925968"/>
              <a:gd name="connsiteX1035" fmla="*/ 545839 w 8014260"/>
              <a:gd name="connsiteY1035" fmla="*/ 4008364 h 4925968"/>
              <a:gd name="connsiteX1036" fmla="*/ 517861 w 8014260"/>
              <a:gd name="connsiteY1036" fmla="*/ 4003838 h 4925968"/>
              <a:gd name="connsiteX1037" fmla="*/ 539393 w 8014260"/>
              <a:gd name="connsiteY1037" fmla="*/ 3985939 h 4925968"/>
              <a:gd name="connsiteX1038" fmla="*/ 557889 w 8014260"/>
              <a:gd name="connsiteY1038" fmla="*/ 3985064 h 4925968"/>
              <a:gd name="connsiteX1039" fmla="*/ 958913 w 8014260"/>
              <a:gd name="connsiteY1039" fmla="*/ 3984764 h 4925968"/>
              <a:gd name="connsiteX1040" fmla="*/ 970487 w 8014260"/>
              <a:gd name="connsiteY1040" fmla="*/ 3984910 h 4925968"/>
              <a:gd name="connsiteX1041" fmla="*/ 941826 w 8014260"/>
              <a:gd name="connsiteY1041" fmla="*/ 3997803 h 4925968"/>
              <a:gd name="connsiteX1042" fmla="*/ 908081 w 8014260"/>
              <a:gd name="connsiteY1042" fmla="*/ 4001986 h 4925968"/>
              <a:gd name="connsiteX1043" fmla="*/ 936541 w 8014260"/>
              <a:gd name="connsiteY1043" fmla="*/ 3989299 h 4925968"/>
              <a:gd name="connsiteX1044" fmla="*/ 958913 w 8014260"/>
              <a:gd name="connsiteY1044" fmla="*/ 3984764 h 4925968"/>
              <a:gd name="connsiteX1045" fmla="*/ 861922 w 8014260"/>
              <a:gd name="connsiteY1045" fmla="*/ 3983470 h 4925968"/>
              <a:gd name="connsiteX1046" fmla="*/ 837922 w 8014260"/>
              <a:gd name="connsiteY1046" fmla="*/ 3990945 h 4925968"/>
              <a:gd name="connsiteX1047" fmla="*/ 806789 w 8014260"/>
              <a:gd name="connsiteY1047" fmla="*/ 3996568 h 4925968"/>
              <a:gd name="connsiteX1048" fmla="*/ 832370 w 8014260"/>
              <a:gd name="connsiteY1048" fmla="*/ 3987378 h 4925968"/>
              <a:gd name="connsiteX1049" fmla="*/ 861922 w 8014260"/>
              <a:gd name="connsiteY1049" fmla="*/ 3983470 h 4925968"/>
              <a:gd name="connsiteX1050" fmla="*/ 3090113 w 8014260"/>
              <a:gd name="connsiteY1050" fmla="*/ 3981824 h 4925968"/>
              <a:gd name="connsiteX1051" fmla="*/ 3103041 w 8014260"/>
              <a:gd name="connsiteY1051" fmla="*/ 3987036 h 4925968"/>
              <a:gd name="connsiteX1052" fmla="*/ 3072660 w 8014260"/>
              <a:gd name="connsiteY1052" fmla="*/ 4001506 h 4925968"/>
              <a:gd name="connsiteX1053" fmla="*/ 3034667 w 8014260"/>
              <a:gd name="connsiteY1053" fmla="*/ 3996294 h 4925968"/>
              <a:gd name="connsiteX1054" fmla="*/ 3064842 w 8014260"/>
              <a:gd name="connsiteY1054" fmla="*/ 3982578 h 4925968"/>
              <a:gd name="connsiteX1055" fmla="*/ 3090113 w 8014260"/>
              <a:gd name="connsiteY1055" fmla="*/ 3981824 h 4925968"/>
              <a:gd name="connsiteX1056" fmla="*/ 2304838 w 8014260"/>
              <a:gd name="connsiteY1056" fmla="*/ 3981618 h 4925968"/>
              <a:gd name="connsiteX1057" fmla="*/ 2339676 w 8014260"/>
              <a:gd name="connsiteY1057" fmla="*/ 3988750 h 4925968"/>
              <a:gd name="connsiteX1058" fmla="*/ 2308541 w 8014260"/>
              <a:gd name="connsiteY1058" fmla="*/ 3992385 h 4925968"/>
              <a:gd name="connsiteX1059" fmla="*/ 2274045 w 8014260"/>
              <a:gd name="connsiteY1059" fmla="*/ 3984704 h 4925968"/>
              <a:gd name="connsiteX1060" fmla="*/ 2304838 w 8014260"/>
              <a:gd name="connsiteY1060" fmla="*/ 3981618 h 4925968"/>
              <a:gd name="connsiteX1061" fmla="*/ 3751396 w 8014260"/>
              <a:gd name="connsiteY1061" fmla="*/ 3980727 h 4925968"/>
              <a:gd name="connsiteX1062" fmla="*/ 3791584 w 8014260"/>
              <a:gd name="connsiteY1062" fmla="*/ 4004319 h 4925968"/>
              <a:gd name="connsiteX1063" fmla="*/ 3759557 w 8014260"/>
              <a:gd name="connsiteY1063" fmla="*/ 4022698 h 4925968"/>
              <a:gd name="connsiteX1064" fmla="*/ 3721083 w 8014260"/>
              <a:gd name="connsiteY1064" fmla="*/ 4000341 h 4925968"/>
              <a:gd name="connsiteX1065" fmla="*/ 3751396 w 8014260"/>
              <a:gd name="connsiteY1065" fmla="*/ 3980727 h 4925968"/>
              <a:gd name="connsiteX1066" fmla="*/ 2637589 w 8014260"/>
              <a:gd name="connsiteY1066" fmla="*/ 3979972 h 4925968"/>
              <a:gd name="connsiteX1067" fmla="*/ 2672427 w 8014260"/>
              <a:gd name="connsiteY1067" fmla="*/ 3983744 h 4925968"/>
              <a:gd name="connsiteX1068" fmla="*/ 2644995 w 8014260"/>
              <a:gd name="connsiteY1068" fmla="*/ 3989025 h 4925968"/>
              <a:gd name="connsiteX1069" fmla="*/ 2608442 w 8014260"/>
              <a:gd name="connsiteY1069" fmla="*/ 3984979 h 4925968"/>
              <a:gd name="connsiteX1070" fmla="*/ 2637589 w 8014260"/>
              <a:gd name="connsiteY1070" fmla="*/ 3979972 h 4925968"/>
              <a:gd name="connsiteX1071" fmla="*/ 2502965 w 8014260"/>
              <a:gd name="connsiteY1071" fmla="*/ 3979904 h 4925968"/>
              <a:gd name="connsiteX1072" fmla="*/ 2536844 w 8014260"/>
              <a:gd name="connsiteY1072" fmla="*/ 3984979 h 4925968"/>
              <a:gd name="connsiteX1073" fmla="*/ 2508246 w 8014260"/>
              <a:gd name="connsiteY1073" fmla="*/ 3989094 h 4925968"/>
              <a:gd name="connsiteX1074" fmla="*/ 2472584 w 8014260"/>
              <a:gd name="connsiteY1074" fmla="*/ 3983607 h 4925968"/>
              <a:gd name="connsiteX1075" fmla="*/ 2502965 w 8014260"/>
              <a:gd name="connsiteY1075" fmla="*/ 3979904 h 4925968"/>
              <a:gd name="connsiteX1076" fmla="*/ 1180393 w 8014260"/>
              <a:gd name="connsiteY1076" fmla="*/ 3979852 h 4925968"/>
              <a:gd name="connsiteX1077" fmla="*/ 1191522 w 8014260"/>
              <a:gd name="connsiteY1077" fmla="*/ 3985321 h 4925968"/>
              <a:gd name="connsiteX1078" fmla="*/ 1160936 w 8014260"/>
              <a:gd name="connsiteY1078" fmla="*/ 4001781 h 4925968"/>
              <a:gd name="connsiteX1079" fmla="*/ 1125068 w 8014260"/>
              <a:gd name="connsiteY1079" fmla="*/ 3997734 h 4925968"/>
              <a:gd name="connsiteX1080" fmla="*/ 1155587 w 8014260"/>
              <a:gd name="connsiteY1080" fmla="*/ 3981275 h 4925968"/>
              <a:gd name="connsiteX1081" fmla="*/ 1180393 w 8014260"/>
              <a:gd name="connsiteY1081" fmla="*/ 3979852 h 4925968"/>
              <a:gd name="connsiteX1082" fmla="*/ 3615402 w 8014260"/>
              <a:gd name="connsiteY1082" fmla="*/ 3979835 h 4925968"/>
              <a:gd name="connsiteX1083" fmla="*/ 3656138 w 8014260"/>
              <a:gd name="connsiteY1083" fmla="*/ 3997735 h 4925968"/>
              <a:gd name="connsiteX1084" fmla="*/ 3624866 w 8014260"/>
              <a:gd name="connsiteY1084" fmla="*/ 4017623 h 4925968"/>
              <a:gd name="connsiteX1085" fmla="*/ 3585638 w 8014260"/>
              <a:gd name="connsiteY1085" fmla="*/ 3998557 h 4925968"/>
              <a:gd name="connsiteX1086" fmla="*/ 3615402 w 8014260"/>
              <a:gd name="connsiteY1086" fmla="*/ 3979835 h 4925968"/>
              <a:gd name="connsiteX1087" fmla="*/ 2082484 w 8014260"/>
              <a:gd name="connsiteY1087" fmla="*/ 3979081 h 4925968"/>
              <a:gd name="connsiteX1088" fmla="*/ 2106300 w 8014260"/>
              <a:gd name="connsiteY1088" fmla="*/ 3979150 h 4925968"/>
              <a:gd name="connsiteX1089" fmla="*/ 2141755 w 8014260"/>
              <a:gd name="connsiteY1089" fmla="*/ 3987996 h 4925968"/>
              <a:gd name="connsiteX1090" fmla="*/ 2110071 w 8014260"/>
              <a:gd name="connsiteY1090" fmla="*/ 3992866 h 4925968"/>
              <a:gd name="connsiteX1091" fmla="*/ 2074493 w 8014260"/>
              <a:gd name="connsiteY1091" fmla="*/ 3983127 h 4925968"/>
              <a:gd name="connsiteX1092" fmla="*/ 2082484 w 8014260"/>
              <a:gd name="connsiteY1092" fmla="*/ 3979081 h 4925968"/>
              <a:gd name="connsiteX1093" fmla="*/ 1907634 w 8014260"/>
              <a:gd name="connsiteY1093" fmla="*/ 3978258 h 4925968"/>
              <a:gd name="connsiteX1094" fmla="*/ 1943847 w 8014260"/>
              <a:gd name="connsiteY1094" fmla="*/ 3989780 h 4925968"/>
              <a:gd name="connsiteX1095" fmla="*/ 1911135 w 8014260"/>
              <a:gd name="connsiteY1095" fmla="*/ 3997118 h 4925968"/>
              <a:gd name="connsiteX1096" fmla="*/ 1876293 w 8014260"/>
              <a:gd name="connsiteY1096" fmla="*/ 3984979 h 4925968"/>
              <a:gd name="connsiteX1097" fmla="*/ 1907634 w 8014260"/>
              <a:gd name="connsiteY1097" fmla="*/ 3978258 h 4925968"/>
              <a:gd name="connsiteX1098" fmla="*/ 1031952 w 8014260"/>
              <a:gd name="connsiteY1098" fmla="*/ 3977949 h 4925968"/>
              <a:gd name="connsiteX1099" fmla="*/ 1043253 w 8014260"/>
              <a:gd name="connsiteY1099" fmla="*/ 3979698 h 4925968"/>
              <a:gd name="connsiteX1100" fmla="*/ 1014040 w 8014260"/>
              <a:gd name="connsiteY1100" fmla="*/ 3993551 h 4925968"/>
              <a:gd name="connsiteX1101" fmla="*/ 980092 w 8014260"/>
              <a:gd name="connsiteY1101" fmla="*/ 3995197 h 4925968"/>
              <a:gd name="connsiteX1102" fmla="*/ 1008415 w 8014260"/>
              <a:gd name="connsiteY1102" fmla="*/ 3981756 h 4925968"/>
              <a:gd name="connsiteX1103" fmla="*/ 1031952 w 8014260"/>
              <a:gd name="connsiteY1103" fmla="*/ 3977949 h 4925968"/>
              <a:gd name="connsiteX1104" fmla="*/ 3274422 w 8014260"/>
              <a:gd name="connsiteY1104" fmla="*/ 3976818 h 4925968"/>
              <a:gd name="connsiteX1105" fmla="*/ 3311181 w 8014260"/>
              <a:gd name="connsiteY1105" fmla="*/ 3985939 h 4925968"/>
              <a:gd name="connsiteX1106" fmla="*/ 3280731 w 8014260"/>
              <a:gd name="connsiteY1106" fmla="*/ 4002673 h 4925968"/>
              <a:gd name="connsiteX1107" fmla="*/ 3241983 w 8014260"/>
              <a:gd name="connsiteY1107" fmla="*/ 3992522 h 4925968"/>
              <a:gd name="connsiteX1108" fmla="*/ 3274422 w 8014260"/>
              <a:gd name="connsiteY1108" fmla="*/ 3976818 h 4925968"/>
              <a:gd name="connsiteX1109" fmla="*/ 1105807 w 8014260"/>
              <a:gd name="connsiteY1109" fmla="*/ 3976019 h 4925968"/>
              <a:gd name="connsiteX1110" fmla="*/ 1117452 w 8014260"/>
              <a:gd name="connsiteY1110" fmla="*/ 3979217 h 4925968"/>
              <a:gd name="connsiteX1111" fmla="*/ 1087691 w 8014260"/>
              <a:gd name="connsiteY1111" fmla="*/ 3994305 h 4925968"/>
              <a:gd name="connsiteX1112" fmla="*/ 1052854 w 8014260"/>
              <a:gd name="connsiteY1112" fmla="*/ 3993002 h 4925968"/>
              <a:gd name="connsiteX1113" fmla="*/ 1082273 w 8014260"/>
              <a:gd name="connsiteY1113" fmla="*/ 3978532 h 4925968"/>
              <a:gd name="connsiteX1114" fmla="*/ 1105807 w 8014260"/>
              <a:gd name="connsiteY1114" fmla="*/ 3976019 h 4925968"/>
              <a:gd name="connsiteX1115" fmla="*/ 2366629 w 8014260"/>
              <a:gd name="connsiteY1115" fmla="*/ 3975652 h 4925968"/>
              <a:gd name="connsiteX1116" fmla="*/ 2400850 w 8014260"/>
              <a:gd name="connsiteY1116" fmla="*/ 3981481 h 4925968"/>
              <a:gd name="connsiteX1117" fmla="*/ 2369783 w 8014260"/>
              <a:gd name="connsiteY1117" fmla="*/ 3984567 h 4925968"/>
              <a:gd name="connsiteX1118" fmla="*/ 2336522 w 8014260"/>
              <a:gd name="connsiteY1118" fmla="*/ 3978463 h 4925968"/>
              <a:gd name="connsiteX1119" fmla="*/ 2366629 w 8014260"/>
              <a:gd name="connsiteY1119" fmla="*/ 3975652 h 4925968"/>
              <a:gd name="connsiteX1120" fmla="*/ 958143 w 8014260"/>
              <a:gd name="connsiteY1120" fmla="*/ 3974760 h 4925968"/>
              <a:gd name="connsiteX1121" fmla="*/ 930849 w 8014260"/>
              <a:gd name="connsiteY1121" fmla="*/ 3983058 h 4925968"/>
              <a:gd name="connsiteX1122" fmla="*/ 897588 w 8014260"/>
              <a:gd name="connsiteY1122" fmla="*/ 3988956 h 4925968"/>
              <a:gd name="connsiteX1123" fmla="*/ 926595 w 8014260"/>
              <a:gd name="connsiteY1123" fmla="*/ 3980315 h 4925968"/>
              <a:gd name="connsiteX1124" fmla="*/ 958143 w 8014260"/>
              <a:gd name="connsiteY1124" fmla="*/ 3974760 h 4925968"/>
              <a:gd name="connsiteX1125" fmla="*/ 5008742 w 8014260"/>
              <a:gd name="connsiteY1125" fmla="*/ 3974691 h 4925968"/>
              <a:gd name="connsiteX1126" fmla="*/ 5047764 w 8014260"/>
              <a:gd name="connsiteY1126" fmla="*/ 4020777 h 4925968"/>
              <a:gd name="connsiteX1127" fmla="*/ 5018960 w 8014260"/>
              <a:gd name="connsiteY1127" fmla="*/ 4069606 h 4925968"/>
              <a:gd name="connsiteX1128" fmla="*/ 4981584 w 8014260"/>
              <a:gd name="connsiteY1128" fmla="*/ 4024960 h 4925968"/>
              <a:gd name="connsiteX1129" fmla="*/ 5008742 w 8014260"/>
              <a:gd name="connsiteY1129" fmla="*/ 3974691 h 4925968"/>
              <a:gd name="connsiteX1130" fmla="*/ 3016244 w 8014260"/>
              <a:gd name="connsiteY1130" fmla="*/ 3974486 h 4925968"/>
              <a:gd name="connsiteX1131" fmla="*/ 3028700 w 8014260"/>
              <a:gd name="connsiteY1131" fmla="*/ 3978601 h 4925968"/>
              <a:gd name="connsiteX1132" fmla="*/ 2998045 w 8014260"/>
              <a:gd name="connsiteY1132" fmla="*/ 3991562 h 4925968"/>
              <a:gd name="connsiteX1133" fmla="*/ 2962315 w 8014260"/>
              <a:gd name="connsiteY1133" fmla="*/ 3988065 h 4925968"/>
              <a:gd name="connsiteX1134" fmla="*/ 2991393 w 8014260"/>
              <a:gd name="connsiteY1134" fmla="*/ 3975720 h 4925968"/>
              <a:gd name="connsiteX1135" fmla="*/ 3016244 w 8014260"/>
              <a:gd name="connsiteY1135" fmla="*/ 3974486 h 4925968"/>
              <a:gd name="connsiteX1136" fmla="*/ 4873776 w 8014260"/>
              <a:gd name="connsiteY1136" fmla="*/ 3974006 h 4925968"/>
              <a:gd name="connsiteX1137" fmla="*/ 4913141 w 8014260"/>
              <a:gd name="connsiteY1137" fmla="*/ 4018994 h 4925968"/>
              <a:gd name="connsiteX1138" fmla="*/ 4884886 w 8014260"/>
              <a:gd name="connsiteY1138" fmla="*/ 4064051 h 4925968"/>
              <a:gd name="connsiteX1139" fmla="*/ 4847167 w 8014260"/>
              <a:gd name="connsiteY1139" fmla="*/ 4020503 h 4925968"/>
              <a:gd name="connsiteX1140" fmla="*/ 4873776 w 8014260"/>
              <a:gd name="connsiteY1140" fmla="*/ 3974006 h 4925968"/>
              <a:gd name="connsiteX1141" fmla="*/ 1364757 w 8014260"/>
              <a:gd name="connsiteY1141" fmla="*/ 3973594 h 4925968"/>
              <a:gd name="connsiteX1142" fmla="*/ 1400485 w 8014260"/>
              <a:gd name="connsiteY1142" fmla="*/ 3982647 h 4925968"/>
              <a:gd name="connsiteX1143" fmla="*/ 1370446 w 8014260"/>
              <a:gd name="connsiteY1143" fmla="*/ 3997529 h 4925968"/>
              <a:gd name="connsiteX1144" fmla="*/ 1333412 w 8014260"/>
              <a:gd name="connsiteY1144" fmla="*/ 3987996 h 4925968"/>
              <a:gd name="connsiteX1145" fmla="*/ 1364757 w 8014260"/>
              <a:gd name="connsiteY1145" fmla="*/ 3973594 h 4925968"/>
              <a:gd name="connsiteX1146" fmla="*/ 935035 w 8014260"/>
              <a:gd name="connsiteY1146" fmla="*/ 3973320 h 4925968"/>
              <a:gd name="connsiteX1147" fmla="*/ 907669 w 8014260"/>
              <a:gd name="connsiteY1147" fmla="*/ 3979012 h 4925968"/>
              <a:gd name="connsiteX1148" fmla="*/ 879348 w 8014260"/>
              <a:gd name="connsiteY1148" fmla="*/ 3983676 h 4925968"/>
              <a:gd name="connsiteX1149" fmla="*/ 906572 w 8014260"/>
              <a:gd name="connsiteY1149" fmla="*/ 3977503 h 4925968"/>
              <a:gd name="connsiteX1150" fmla="*/ 935035 w 8014260"/>
              <a:gd name="connsiteY1150" fmla="*/ 3973320 h 4925968"/>
              <a:gd name="connsiteX1151" fmla="*/ 946210 w 8014260"/>
              <a:gd name="connsiteY1151" fmla="*/ 3973251 h 4925968"/>
              <a:gd name="connsiteX1152" fmla="*/ 920289 w 8014260"/>
              <a:gd name="connsiteY1152" fmla="*/ 3979081 h 4925968"/>
              <a:gd name="connsiteX1153" fmla="*/ 888263 w 8014260"/>
              <a:gd name="connsiteY1153" fmla="*/ 3985527 h 4925968"/>
              <a:gd name="connsiteX1154" fmla="*/ 915899 w 8014260"/>
              <a:gd name="connsiteY1154" fmla="*/ 3978875 h 4925968"/>
              <a:gd name="connsiteX1155" fmla="*/ 946210 w 8014260"/>
              <a:gd name="connsiteY1155" fmla="*/ 3973251 h 4925968"/>
              <a:gd name="connsiteX1156" fmla="*/ 2145347 w 8014260"/>
              <a:gd name="connsiteY1156" fmla="*/ 3972608 h 4925968"/>
              <a:gd name="connsiteX1157" fmla="*/ 2167404 w 8014260"/>
              <a:gd name="connsiteY1157" fmla="*/ 3972771 h 4925968"/>
              <a:gd name="connsiteX1158" fmla="*/ 2203340 w 8014260"/>
              <a:gd name="connsiteY1158" fmla="*/ 3980178 h 4925968"/>
              <a:gd name="connsiteX1159" fmla="*/ 2173508 w 8014260"/>
              <a:gd name="connsiteY1159" fmla="*/ 3983607 h 4925968"/>
              <a:gd name="connsiteX1160" fmla="*/ 2137846 w 8014260"/>
              <a:gd name="connsiteY1160" fmla="*/ 3975583 h 4925968"/>
              <a:gd name="connsiteX1161" fmla="*/ 2145347 w 8014260"/>
              <a:gd name="connsiteY1161" fmla="*/ 3972608 h 4925968"/>
              <a:gd name="connsiteX1162" fmla="*/ 2565511 w 8014260"/>
              <a:gd name="connsiteY1162" fmla="*/ 3971811 h 4925968"/>
              <a:gd name="connsiteX1163" fmla="*/ 2599046 w 8014260"/>
              <a:gd name="connsiteY1163" fmla="*/ 3975652 h 4925968"/>
              <a:gd name="connsiteX1164" fmla="*/ 2568803 w 8014260"/>
              <a:gd name="connsiteY1164" fmla="*/ 3979903 h 4925968"/>
              <a:gd name="connsiteX1165" fmla="*/ 2535473 w 8014260"/>
              <a:gd name="connsiteY1165" fmla="*/ 3975720 h 4925968"/>
              <a:gd name="connsiteX1166" fmla="*/ 2565511 w 8014260"/>
              <a:gd name="connsiteY1166" fmla="*/ 3971811 h 4925968"/>
              <a:gd name="connsiteX1167" fmla="*/ 4278090 w 8014260"/>
              <a:gd name="connsiteY1167" fmla="*/ 3970920 h 4925968"/>
              <a:gd name="connsiteX1168" fmla="*/ 4316358 w 8014260"/>
              <a:gd name="connsiteY1168" fmla="*/ 4008090 h 4925968"/>
              <a:gd name="connsiteX1169" fmla="*/ 4285566 w 8014260"/>
              <a:gd name="connsiteY1169" fmla="*/ 4030310 h 4925968"/>
              <a:gd name="connsiteX1170" fmla="*/ 4247572 w 8014260"/>
              <a:gd name="connsiteY1170" fmla="*/ 3993345 h 4925968"/>
              <a:gd name="connsiteX1171" fmla="*/ 4278090 w 8014260"/>
              <a:gd name="connsiteY1171" fmla="*/ 3970920 h 4925968"/>
              <a:gd name="connsiteX1172" fmla="*/ 2943584 w 8014260"/>
              <a:gd name="connsiteY1172" fmla="*/ 3970465 h 4925968"/>
              <a:gd name="connsiteX1173" fmla="*/ 2955251 w 8014260"/>
              <a:gd name="connsiteY1173" fmla="*/ 3973457 h 4925968"/>
              <a:gd name="connsiteX1174" fmla="*/ 2924253 w 8014260"/>
              <a:gd name="connsiteY1174" fmla="*/ 3984910 h 4925968"/>
              <a:gd name="connsiteX1175" fmla="*/ 2888797 w 8014260"/>
              <a:gd name="connsiteY1175" fmla="*/ 3982784 h 4925968"/>
              <a:gd name="connsiteX1176" fmla="*/ 2919933 w 8014260"/>
              <a:gd name="connsiteY1176" fmla="*/ 3971948 h 4925968"/>
              <a:gd name="connsiteX1177" fmla="*/ 2943584 w 8014260"/>
              <a:gd name="connsiteY1177" fmla="*/ 3970465 h 4925968"/>
              <a:gd name="connsiteX1178" fmla="*/ 1770268 w 8014260"/>
              <a:gd name="connsiteY1178" fmla="*/ 3970165 h 4925968"/>
              <a:gd name="connsiteX1179" fmla="*/ 1807577 w 8014260"/>
              <a:gd name="connsiteY1179" fmla="*/ 3981138 h 4925968"/>
              <a:gd name="connsiteX1180" fmla="*/ 1778704 w 8014260"/>
              <a:gd name="connsiteY1180" fmla="*/ 3990053 h 4925968"/>
              <a:gd name="connsiteX1181" fmla="*/ 1740230 w 8014260"/>
              <a:gd name="connsiteY1181" fmla="*/ 3978326 h 4925968"/>
              <a:gd name="connsiteX1182" fmla="*/ 1770268 w 8014260"/>
              <a:gd name="connsiteY1182" fmla="*/ 3970165 h 4925968"/>
              <a:gd name="connsiteX1183" fmla="*/ 2427665 w 8014260"/>
              <a:gd name="connsiteY1183" fmla="*/ 3969823 h 4925968"/>
              <a:gd name="connsiteX1184" fmla="*/ 2463327 w 8014260"/>
              <a:gd name="connsiteY1184" fmla="*/ 3974555 h 4925968"/>
              <a:gd name="connsiteX1185" fmla="*/ 2434866 w 8014260"/>
              <a:gd name="connsiteY1185" fmla="*/ 3977641 h 4925968"/>
              <a:gd name="connsiteX1186" fmla="*/ 2399479 w 8014260"/>
              <a:gd name="connsiteY1186" fmla="*/ 3972566 h 4925968"/>
              <a:gd name="connsiteX1187" fmla="*/ 2427665 w 8014260"/>
              <a:gd name="connsiteY1187" fmla="*/ 3969823 h 4925968"/>
              <a:gd name="connsiteX1188" fmla="*/ 1968534 w 8014260"/>
              <a:gd name="connsiteY1188" fmla="*/ 3968725 h 4925968"/>
              <a:gd name="connsiteX1189" fmla="*/ 2005568 w 8014260"/>
              <a:gd name="connsiteY1189" fmla="*/ 3978052 h 4925968"/>
              <a:gd name="connsiteX1190" fmla="*/ 1975324 w 8014260"/>
              <a:gd name="connsiteY1190" fmla="*/ 3982921 h 4925968"/>
              <a:gd name="connsiteX1191" fmla="*/ 1938083 w 8014260"/>
              <a:gd name="connsiteY1191" fmla="*/ 3972703 h 4925968"/>
              <a:gd name="connsiteX1192" fmla="*/ 1968534 w 8014260"/>
              <a:gd name="connsiteY1192" fmla="*/ 3968725 h 4925968"/>
              <a:gd name="connsiteX1193" fmla="*/ 2870615 w 8014260"/>
              <a:gd name="connsiteY1193" fmla="*/ 3968519 h 4925968"/>
              <a:gd name="connsiteX1194" fmla="*/ 2881665 w 8014260"/>
              <a:gd name="connsiteY1194" fmla="*/ 3970988 h 4925968"/>
              <a:gd name="connsiteX1195" fmla="*/ 2850804 w 8014260"/>
              <a:gd name="connsiteY1195" fmla="*/ 3980795 h 4925968"/>
              <a:gd name="connsiteX1196" fmla="*/ 2816720 w 8014260"/>
              <a:gd name="connsiteY1196" fmla="*/ 3979217 h 4925968"/>
              <a:gd name="connsiteX1197" fmla="*/ 2847169 w 8014260"/>
              <a:gd name="connsiteY1197" fmla="*/ 3969959 h 4925968"/>
              <a:gd name="connsiteX1198" fmla="*/ 2870615 w 8014260"/>
              <a:gd name="connsiteY1198" fmla="*/ 3968519 h 4925968"/>
              <a:gd name="connsiteX1199" fmla="*/ 840205 w 8014260"/>
              <a:gd name="connsiteY1199" fmla="*/ 3968365 h 4925968"/>
              <a:gd name="connsiteX1200" fmla="*/ 849240 w 8014260"/>
              <a:gd name="connsiteY1200" fmla="*/ 3970233 h 4925968"/>
              <a:gd name="connsiteX1201" fmla="*/ 824756 w 8014260"/>
              <a:gd name="connsiteY1201" fmla="*/ 3978738 h 4925968"/>
              <a:gd name="connsiteX1202" fmla="*/ 796775 w 8014260"/>
              <a:gd name="connsiteY1202" fmla="*/ 3979766 h 4925968"/>
              <a:gd name="connsiteX1203" fmla="*/ 821601 w 8014260"/>
              <a:gd name="connsiteY1203" fmla="*/ 3969891 h 4925968"/>
              <a:gd name="connsiteX1204" fmla="*/ 840205 w 8014260"/>
              <a:gd name="connsiteY1204" fmla="*/ 3968365 h 4925968"/>
              <a:gd name="connsiteX1205" fmla="*/ 2207686 w 8014260"/>
              <a:gd name="connsiteY1205" fmla="*/ 3968134 h 4925968"/>
              <a:gd name="connsiteX1206" fmla="*/ 2229880 w 8014260"/>
              <a:gd name="connsiteY1206" fmla="*/ 3968383 h 4925968"/>
              <a:gd name="connsiteX1207" fmla="*/ 2264719 w 8014260"/>
              <a:gd name="connsiteY1207" fmla="*/ 3974486 h 4925968"/>
              <a:gd name="connsiteX1208" fmla="*/ 2234407 w 8014260"/>
              <a:gd name="connsiteY1208" fmla="*/ 3976955 h 4925968"/>
              <a:gd name="connsiteX1209" fmla="*/ 2200459 w 8014260"/>
              <a:gd name="connsiteY1209" fmla="*/ 3970509 h 4925968"/>
              <a:gd name="connsiteX1210" fmla="*/ 2207686 w 8014260"/>
              <a:gd name="connsiteY1210" fmla="*/ 3968134 h 4925968"/>
              <a:gd name="connsiteX1211" fmla="*/ 2795982 w 8014260"/>
              <a:gd name="connsiteY1211" fmla="*/ 3967824 h 4925968"/>
              <a:gd name="connsiteX1212" fmla="*/ 2807324 w 8014260"/>
              <a:gd name="connsiteY1212" fmla="*/ 3969822 h 4925968"/>
              <a:gd name="connsiteX1213" fmla="*/ 2777903 w 8014260"/>
              <a:gd name="connsiteY1213" fmla="*/ 3978463 h 4925968"/>
              <a:gd name="connsiteX1214" fmla="*/ 2743819 w 8014260"/>
              <a:gd name="connsiteY1214" fmla="*/ 3977709 h 4925968"/>
              <a:gd name="connsiteX1215" fmla="*/ 2772348 w 8014260"/>
              <a:gd name="connsiteY1215" fmla="*/ 3969479 h 4925968"/>
              <a:gd name="connsiteX1216" fmla="*/ 2795982 w 8014260"/>
              <a:gd name="connsiteY1216" fmla="*/ 3967824 h 4925968"/>
              <a:gd name="connsiteX1217" fmla="*/ 914161 w 8014260"/>
              <a:gd name="connsiteY1217" fmla="*/ 3967542 h 4925968"/>
              <a:gd name="connsiteX1218" fmla="*/ 923436 w 8014260"/>
              <a:gd name="connsiteY1218" fmla="*/ 3967971 h 4925968"/>
              <a:gd name="connsiteX1219" fmla="*/ 896899 w 8014260"/>
              <a:gd name="connsiteY1219" fmla="*/ 3974623 h 4925968"/>
              <a:gd name="connsiteX1220" fmla="*/ 869537 w 8014260"/>
              <a:gd name="connsiteY1220" fmla="*/ 3975995 h 4925968"/>
              <a:gd name="connsiteX1221" fmla="*/ 894430 w 8014260"/>
              <a:gd name="connsiteY1221" fmla="*/ 3969891 h 4925968"/>
              <a:gd name="connsiteX1222" fmla="*/ 914161 w 8014260"/>
              <a:gd name="connsiteY1222" fmla="*/ 3967542 h 4925968"/>
              <a:gd name="connsiteX1223" fmla="*/ 2723527 w 8014260"/>
              <a:gd name="connsiteY1223" fmla="*/ 3967251 h 4925968"/>
              <a:gd name="connsiteX1224" fmla="*/ 2734560 w 8014260"/>
              <a:gd name="connsiteY1224" fmla="*/ 3969068 h 4925968"/>
              <a:gd name="connsiteX1225" fmla="*/ 2705688 w 8014260"/>
              <a:gd name="connsiteY1225" fmla="*/ 3976269 h 4925968"/>
              <a:gd name="connsiteX1226" fmla="*/ 2671123 w 8014260"/>
              <a:gd name="connsiteY1226" fmla="*/ 3974349 h 4925968"/>
              <a:gd name="connsiteX1227" fmla="*/ 2699790 w 8014260"/>
              <a:gd name="connsiteY1227" fmla="*/ 3968519 h 4925968"/>
              <a:gd name="connsiteX1228" fmla="*/ 2723527 w 8014260"/>
              <a:gd name="connsiteY1228" fmla="*/ 3967251 h 4925968"/>
              <a:gd name="connsiteX1229" fmla="*/ 5144393 w 8014260"/>
              <a:gd name="connsiteY1229" fmla="*/ 3967148 h 4925968"/>
              <a:gd name="connsiteX1230" fmla="*/ 5182455 w 8014260"/>
              <a:gd name="connsiteY1230" fmla="*/ 4014605 h 4925968"/>
              <a:gd name="connsiteX1231" fmla="*/ 5155023 w 8014260"/>
              <a:gd name="connsiteY1231" fmla="*/ 4065834 h 4925968"/>
              <a:gd name="connsiteX1232" fmla="*/ 5115863 w 8014260"/>
              <a:gd name="connsiteY1232" fmla="*/ 4020091 h 4925968"/>
              <a:gd name="connsiteX1233" fmla="*/ 5144393 w 8014260"/>
              <a:gd name="connsiteY1233" fmla="*/ 3967148 h 4925968"/>
              <a:gd name="connsiteX1234" fmla="*/ 4740389 w 8014260"/>
              <a:gd name="connsiteY1234" fmla="*/ 3966599 h 4925968"/>
              <a:gd name="connsiteX1235" fmla="*/ 4778725 w 8014260"/>
              <a:gd name="connsiteY1235" fmla="*/ 4011793 h 4925968"/>
              <a:gd name="connsiteX1236" fmla="*/ 4749098 w 8014260"/>
              <a:gd name="connsiteY1236" fmla="*/ 4050678 h 4925968"/>
              <a:gd name="connsiteX1237" fmla="*/ 4712340 w 8014260"/>
              <a:gd name="connsiteY1237" fmla="*/ 4006993 h 4925968"/>
              <a:gd name="connsiteX1238" fmla="*/ 4740389 w 8014260"/>
              <a:gd name="connsiteY1238" fmla="*/ 3966599 h 4925968"/>
              <a:gd name="connsiteX1239" fmla="*/ 1499169 w 8014260"/>
              <a:gd name="connsiteY1239" fmla="*/ 3966188 h 4925968"/>
              <a:gd name="connsiteX1240" fmla="*/ 1535793 w 8014260"/>
              <a:gd name="connsiteY1240" fmla="*/ 3975926 h 4925968"/>
              <a:gd name="connsiteX1241" fmla="*/ 1503766 w 8014260"/>
              <a:gd name="connsiteY1241" fmla="*/ 3988408 h 4925968"/>
              <a:gd name="connsiteX1242" fmla="*/ 1468582 w 8014260"/>
              <a:gd name="connsiteY1242" fmla="*/ 3977984 h 4925968"/>
              <a:gd name="connsiteX1243" fmla="*/ 1499169 w 8014260"/>
              <a:gd name="connsiteY1243" fmla="*/ 3966188 h 4925968"/>
              <a:gd name="connsiteX1244" fmla="*/ 467382 w 8014260"/>
              <a:gd name="connsiteY1244" fmla="*/ 3965845 h 4925968"/>
              <a:gd name="connsiteX1245" fmla="*/ 493235 w 8014260"/>
              <a:gd name="connsiteY1245" fmla="*/ 3974554 h 4925968"/>
              <a:gd name="connsiteX1246" fmla="*/ 472253 w 8014260"/>
              <a:gd name="connsiteY1246" fmla="*/ 3992385 h 4925968"/>
              <a:gd name="connsiteX1247" fmla="*/ 443517 w 8014260"/>
              <a:gd name="connsiteY1247" fmla="*/ 3984636 h 4925968"/>
              <a:gd name="connsiteX1248" fmla="*/ 467382 w 8014260"/>
              <a:gd name="connsiteY1248" fmla="*/ 3965845 h 4925968"/>
              <a:gd name="connsiteX1249" fmla="*/ 1634548 w 8014260"/>
              <a:gd name="connsiteY1249" fmla="*/ 3965639 h 4925968"/>
              <a:gd name="connsiteX1250" fmla="*/ 1671580 w 8014260"/>
              <a:gd name="connsiteY1250" fmla="*/ 3976132 h 4925968"/>
              <a:gd name="connsiteX1251" fmla="*/ 1639826 w 8014260"/>
              <a:gd name="connsiteY1251" fmla="*/ 3986419 h 4925968"/>
              <a:gd name="connsiteX1252" fmla="*/ 1604303 w 8014260"/>
              <a:gd name="connsiteY1252" fmla="*/ 3975309 h 4925968"/>
              <a:gd name="connsiteX1253" fmla="*/ 1634548 w 8014260"/>
              <a:gd name="connsiteY1253" fmla="*/ 3965639 h 4925968"/>
              <a:gd name="connsiteX1254" fmla="*/ 766578 w 8014260"/>
              <a:gd name="connsiteY1254" fmla="*/ 3965373 h 4925968"/>
              <a:gd name="connsiteX1255" fmla="*/ 776269 w 8014260"/>
              <a:gd name="connsiteY1255" fmla="*/ 3968656 h 4925968"/>
              <a:gd name="connsiteX1256" fmla="*/ 752609 w 8014260"/>
              <a:gd name="connsiteY1256" fmla="*/ 3979698 h 4925968"/>
              <a:gd name="connsiteX1257" fmla="*/ 724355 w 8014260"/>
              <a:gd name="connsiteY1257" fmla="*/ 3979286 h 4925968"/>
              <a:gd name="connsiteX1258" fmla="*/ 746299 w 8014260"/>
              <a:gd name="connsiteY1258" fmla="*/ 3967079 h 4925968"/>
              <a:gd name="connsiteX1259" fmla="*/ 766578 w 8014260"/>
              <a:gd name="connsiteY1259" fmla="*/ 3965373 h 4925968"/>
              <a:gd name="connsiteX1260" fmla="*/ 2270951 w 8014260"/>
              <a:gd name="connsiteY1260" fmla="*/ 3964293 h 4925968"/>
              <a:gd name="connsiteX1261" fmla="*/ 2292082 w 8014260"/>
              <a:gd name="connsiteY1261" fmla="*/ 3964405 h 4925968"/>
              <a:gd name="connsiteX1262" fmla="*/ 2327264 w 8014260"/>
              <a:gd name="connsiteY1262" fmla="*/ 3969617 h 4925968"/>
              <a:gd name="connsiteX1263" fmla="*/ 2298323 w 8014260"/>
              <a:gd name="connsiteY1263" fmla="*/ 3971743 h 4925968"/>
              <a:gd name="connsiteX1264" fmla="*/ 2263347 w 8014260"/>
              <a:gd name="connsiteY1264" fmla="*/ 3966188 h 4925968"/>
              <a:gd name="connsiteX1265" fmla="*/ 2270951 w 8014260"/>
              <a:gd name="connsiteY1265" fmla="*/ 3964293 h 4925968"/>
              <a:gd name="connsiteX1266" fmla="*/ 1030978 w 8014260"/>
              <a:gd name="connsiteY1266" fmla="*/ 3964267 h 4925968"/>
              <a:gd name="connsiteX1267" fmla="*/ 1004297 w 8014260"/>
              <a:gd name="connsiteY1267" fmla="*/ 3972634 h 4925968"/>
              <a:gd name="connsiteX1268" fmla="*/ 970423 w 8014260"/>
              <a:gd name="connsiteY1268" fmla="*/ 3977160 h 4925968"/>
              <a:gd name="connsiteX1269" fmla="*/ 996959 w 8014260"/>
              <a:gd name="connsiteY1269" fmla="*/ 3968862 h 4925968"/>
              <a:gd name="connsiteX1270" fmla="*/ 1030978 w 8014260"/>
              <a:gd name="connsiteY1270" fmla="*/ 3964267 h 4925968"/>
              <a:gd name="connsiteX1271" fmla="*/ 3224341 w 8014260"/>
              <a:gd name="connsiteY1271" fmla="*/ 3963701 h 4925968"/>
              <a:gd name="connsiteX1272" fmla="*/ 3237457 w 8014260"/>
              <a:gd name="connsiteY1272" fmla="*/ 3969616 h 4925968"/>
              <a:gd name="connsiteX1273" fmla="*/ 3207488 w 8014260"/>
              <a:gd name="connsiteY1273" fmla="*/ 3985047 h 4925968"/>
              <a:gd name="connsiteX1274" fmla="*/ 3169220 w 8014260"/>
              <a:gd name="connsiteY1274" fmla="*/ 3979080 h 4925968"/>
              <a:gd name="connsiteX1275" fmla="*/ 3198984 w 8014260"/>
              <a:gd name="connsiteY1275" fmla="*/ 3964267 h 4925968"/>
              <a:gd name="connsiteX1276" fmla="*/ 3224341 w 8014260"/>
              <a:gd name="connsiteY1276" fmla="*/ 3963701 h 4925968"/>
              <a:gd name="connsiteX1277" fmla="*/ 2490621 w 8014260"/>
              <a:gd name="connsiteY1277" fmla="*/ 3962964 h 4925968"/>
              <a:gd name="connsiteX1278" fmla="*/ 2524363 w 8014260"/>
              <a:gd name="connsiteY1278" fmla="*/ 3967079 h 4925968"/>
              <a:gd name="connsiteX1279" fmla="*/ 2496519 w 8014260"/>
              <a:gd name="connsiteY1279" fmla="*/ 3970645 h 4925968"/>
              <a:gd name="connsiteX1280" fmla="*/ 2462915 w 8014260"/>
              <a:gd name="connsiteY1280" fmla="*/ 3966325 h 4925968"/>
              <a:gd name="connsiteX1281" fmla="*/ 2490621 w 8014260"/>
              <a:gd name="connsiteY1281" fmla="*/ 3962964 h 4925968"/>
              <a:gd name="connsiteX1282" fmla="*/ 3408428 w 8014260"/>
              <a:gd name="connsiteY1282" fmla="*/ 3962621 h 4925968"/>
              <a:gd name="connsiteX1283" fmla="*/ 3445736 w 8014260"/>
              <a:gd name="connsiteY1283" fmla="*/ 3973594 h 4925968"/>
              <a:gd name="connsiteX1284" fmla="*/ 3415903 w 8014260"/>
              <a:gd name="connsiteY1284" fmla="*/ 3991151 h 4925968"/>
              <a:gd name="connsiteX1285" fmla="*/ 3376538 w 8014260"/>
              <a:gd name="connsiteY1285" fmla="*/ 3979149 h 4925968"/>
              <a:gd name="connsiteX1286" fmla="*/ 3408428 w 8014260"/>
              <a:gd name="connsiteY1286" fmla="*/ 3962621 h 4925968"/>
              <a:gd name="connsiteX1287" fmla="*/ 2625861 w 8014260"/>
              <a:gd name="connsiteY1287" fmla="*/ 3962621 h 4925968"/>
              <a:gd name="connsiteX1288" fmla="*/ 2660014 w 8014260"/>
              <a:gd name="connsiteY1288" fmla="*/ 3965776 h 4925968"/>
              <a:gd name="connsiteX1289" fmla="*/ 2632857 w 8014260"/>
              <a:gd name="connsiteY1289" fmla="*/ 3970577 h 4925968"/>
              <a:gd name="connsiteX1290" fmla="*/ 2598773 w 8014260"/>
              <a:gd name="connsiteY1290" fmla="*/ 3967148 h 4925968"/>
              <a:gd name="connsiteX1291" fmla="*/ 2625861 w 8014260"/>
              <a:gd name="connsiteY1291" fmla="*/ 3962621 h 4925968"/>
              <a:gd name="connsiteX1292" fmla="*/ 2008415 w 8014260"/>
              <a:gd name="connsiteY1292" fmla="*/ 3962570 h 4925968"/>
              <a:gd name="connsiteX1293" fmla="*/ 2030188 w 8014260"/>
              <a:gd name="connsiteY1293" fmla="*/ 3962759 h 4925968"/>
              <a:gd name="connsiteX1294" fmla="*/ 2067013 w 8014260"/>
              <a:gd name="connsiteY1294" fmla="*/ 3970165 h 4925968"/>
              <a:gd name="connsiteX1295" fmla="*/ 2038214 w 8014260"/>
              <a:gd name="connsiteY1295" fmla="*/ 3973526 h 4925968"/>
              <a:gd name="connsiteX1296" fmla="*/ 2001656 w 8014260"/>
              <a:gd name="connsiteY1296" fmla="*/ 3965570 h 4925968"/>
              <a:gd name="connsiteX1297" fmla="*/ 2008415 w 8014260"/>
              <a:gd name="connsiteY1297" fmla="*/ 3962570 h 4925968"/>
              <a:gd name="connsiteX1298" fmla="*/ 3948358 w 8014260"/>
              <a:gd name="connsiteY1298" fmla="*/ 3962278 h 4925968"/>
              <a:gd name="connsiteX1299" fmla="*/ 3986077 w 8014260"/>
              <a:gd name="connsiteY1299" fmla="*/ 3990739 h 4925968"/>
              <a:gd name="connsiteX1300" fmla="*/ 3956245 w 8014260"/>
              <a:gd name="connsiteY1300" fmla="*/ 4008227 h 4925968"/>
              <a:gd name="connsiteX1301" fmla="*/ 3916536 w 8014260"/>
              <a:gd name="connsiteY1301" fmla="*/ 3978531 h 4925968"/>
              <a:gd name="connsiteX1302" fmla="*/ 3948358 w 8014260"/>
              <a:gd name="connsiteY1302" fmla="*/ 3962278 h 4925968"/>
              <a:gd name="connsiteX1303" fmla="*/ 1314098 w 8014260"/>
              <a:gd name="connsiteY1303" fmla="*/ 3961961 h 4925968"/>
              <a:gd name="connsiteX1304" fmla="*/ 1326214 w 8014260"/>
              <a:gd name="connsiteY1304" fmla="*/ 3967148 h 4925968"/>
              <a:gd name="connsiteX1305" fmla="*/ 1297135 w 8014260"/>
              <a:gd name="connsiteY1305" fmla="*/ 3980246 h 4925968"/>
              <a:gd name="connsiteX1306" fmla="*/ 1259488 w 8014260"/>
              <a:gd name="connsiteY1306" fmla="*/ 3974554 h 4925968"/>
              <a:gd name="connsiteX1307" fmla="*/ 1288767 w 8014260"/>
              <a:gd name="connsiteY1307" fmla="*/ 3962279 h 4925968"/>
              <a:gd name="connsiteX1308" fmla="*/ 1314098 w 8014260"/>
              <a:gd name="connsiteY1308" fmla="*/ 3961961 h 4925968"/>
              <a:gd name="connsiteX1309" fmla="*/ 1008549 w 8014260"/>
              <a:gd name="connsiteY1309" fmla="*/ 3961936 h 4925968"/>
              <a:gd name="connsiteX1310" fmla="*/ 980498 w 8014260"/>
              <a:gd name="connsiteY1310" fmla="*/ 3966668 h 4925968"/>
              <a:gd name="connsiteX1311" fmla="*/ 950668 w 8014260"/>
              <a:gd name="connsiteY1311" fmla="*/ 3971674 h 4925968"/>
              <a:gd name="connsiteX1312" fmla="*/ 977143 w 8014260"/>
              <a:gd name="connsiteY1312" fmla="*/ 3966805 h 4925968"/>
              <a:gd name="connsiteX1313" fmla="*/ 1008549 w 8014260"/>
              <a:gd name="connsiteY1313" fmla="*/ 3961936 h 4925968"/>
              <a:gd name="connsiteX1314" fmla="*/ 996410 w 8014260"/>
              <a:gd name="connsiteY1314" fmla="*/ 3961113 h 4925968"/>
              <a:gd name="connsiteX1315" fmla="*/ 972202 w 8014260"/>
              <a:gd name="connsiteY1315" fmla="*/ 3965913 h 4925968"/>
              <a:gd name="connsiteX1316" fmla="*/ 941067 w 8014260"/>
              <a:gd name="connsiteY1316" fmla="*/ 3969754 h 4925968"/>
              <a:gd name="connsiteX1317" fmla="*/ 966923 w 8014260"/>
              <a:gd name="connsiteY1317" fmla="*/ 3964130 h 4925968"/>
              <a:gd name="connsiteX1318" fmla="*/ 996410 w 8014260"/>
              <a:gd name="connsiteY1318" fmla="*/ 3961113 h 4925968"/>
              <a:gd name="connsiteX1319" fmla="*/ 1019792 w 8014260"/>
              <a:gd name="connsiteY1319" fmla="*/ 3960769 h 4925968"/>
              <a:gd name="connsiteX1320" fmla="*/ 991610 w 8014260"/>
              <a:gd name="connsiteY1320" fmla="*/ 3966462 h 4925968"/>
              <a:gd name="connsiteX1321" fmla="*/ 960541 w 8014260"/>
              <a:gd name="connsiteY1321" fmla="*/ 3971742 h 4925968"/>
              <a:gd name="connsiteX1322" fmla="*/ 988181 w 8014260"/>
              <a:gd name="connsiteY1322" fmla="*/ 3965913 h 4925968"/>
              <a:gd name="connsiteX1323" fmla="*/ 1019792 w 8014260"/>
              <a:gd name="connsiteY1323" fmla="*/ 3960769 h 4925968"/>
              <a:gd name="connsiteX1324" fmla="*/ 2355793 w 8014260"/>
              <a:gd name="connsiteY1324" fmla="*/ 3959946 h 4925968"/>
              <a:gd name="connsiteX1325" fmla="*/ 2388506 w 8014260"/>
              <a:gd name="connsiteY1325" fmla="*/ 3964473 h 4925968"/>
              <a:gd name="connsiteX1326" fmla="*/ 2359496 w 8014260"/>
              <a:gd name="connsiteY1326" fmla="*/ 3966804 h 4925968"/>
              <a:gd name="connsiteX1327" fmla="*/ 2326852 w 8014260"/>
              <a:gd name="connsiteY1327" fmla="*/ 3962072 h 4925968"/>
              <a:gd name="connsiteX1328" fmla="*/ 2355793 w 8014260"/>
              <a:gd name="connsiteY1328" fmla="*/ 3959946 h 4925968"/>
              <a:gd name="connsiteX1329" fmla="*/ 1833775 w 8014260"/>
              <a:gd name="connsiteY1329" fmla="*/ 3959467 h 4925968"/>
              <a:gd name="connsiteX1330" fmla="*/ 1869232 w 8014260"/>
              <a:gd name="connsiteY1330" fmla="*/ 3968177 h 4925968"/>
              <a:gd name="connsiteX1331" fmla="*/ 1837545 w 8014260"/>
              <a:gd name="connsiteY1331" fmla="*/ 3973732 h 4925968"/>
              <a:gd name="connsiteX1332" fmla="*/ 1801952 w 8014260"/>
              <a:gd name="connsiteY1332" fmla="*/ 3964199 h 4925968"/>
              <a:gd name="connsiteX1333" fmla="*/ 1833775 w 8014260"/>
              <a:gd name="connsiteY1333" fmla="*/ 3959467 h 4925968"/>
              <a:gd name="connsiteX1334" fmla="*/ 5638783 w 8014260"/>
              <a:gd name="connsiteY1334" fmla="*/ 3958860 h 4925968"/>
              <a:gd name="connsiteX1335" fmla="*/ 5665121 w 8014260"/>
              <a:gd name="connsiteY1335" fmla="*/ 3991630 h 4925968"/>
              <a:gd name="connsiteX1336" fmla="*/ 5636318 w 8014260"/>
              <a:gd name="connsiteY1336" fmla="*/ 4053284 h 4925968"/>
              <a:gd name="connsiteX1337" fmla="*/ 5596404 w 8014260"/>
              <a:gd name="connsiteY1337" fmla="*/ 4022697 h 4925968"/>
              <a:gd name="connsiteX1338" fmla="*/ 5624933 w 8014260"/>
              <a:gd name="connsiteY1338" fmla="*/ 3961112 h 4925968"/>
              <a:gd name="connsiteX1339" fmla="*/ 5638783 w 8014260"/>
              <a:gd name="connsiteY1339" fmla="*/ 3958860 h 4925968"/>
              <a:gd name="connsiteX1340" fmla="*/ 2071801 w 8014260"/>
              <a:gd name="connsiteY1340" fmla="*/ 3958747 h 4925968"/>
              <a:gd name="connsiteX1341" fmla="*/ 2094161 w 8014260"/>
              <a:gd name="connsiteY1341" fmla="*/ 3959330 h 4925968"/>
              <a:gd name="connsiteX1342" fmla="*/ 2128519 w 8014260"/>
              <a:gd name="connsiteY1342" fmla="*/ 3965570 h 4925968"/>
              <a:gd name="connsiteX1343" fmla="*/ 2100264 w 8014260"/>
              <a:gd name="connsiteY1343" fmla="*/ 3967628 h 4925968"/>
              <a:gd name="connsiteX1344" fmla="*/ 2064134 w 8014260"/>
              <a:gd name="connsiteY1344" fmla="*/ 3960838 h 4925968"/>
              <a:gd name="connsiteX1345" fmla="*/ 2071801 w 8014260"/>
              <a:gd name="connsiteY1345" fmla="*/ 3958747 h 4925968"/>
              <a:gd name="connsiteX1346" fmla="*/ 1030850 w 8014260"/>
              <a:gd name="connsiteY1346" fmla="*/ 3958534 h 4925968"/>
              <a:gd name="connsiteX1347" fmla="*/ 1022607 w 8014260"/>
              <a:gd name="connsiteY1347" fmla="*/ 3959810 h 4925968"/>
              <a:gd name="connsiteX1348" fmla="*/ 1029827 w 8014260"/>
              <a:gd name="connsiteY1348" fmla="*/ 3958686 h 4925968"/>
              <a:gd name="connsiteX1349" fmla="*/ 1094499 w 8014260"/>
              <a:gd name="connsiteY1349" fmla="*/ 3957083 h 4925968"/>
              <a:gd name="connsiteX1350" fmla="*/ 1104972 w 8014260"/>
              <a:gd name="connsiteY1350" fmla="*/ 3957615 h 4925968"/>
              <a:gd name="connsiteX1351" fmla="*/ 1074250 w 8014260"/>
              <a:gd name="connsiteY1351" fmla="*/ 3967079 h 4925968"/>
              <a:gd name="connsiteX1352" fmla="*/ 1041880 w 8014260"/>
              <a:gd name="connsiteY1352" fmla="*/ 3969136 h 4925968"/>
              <a:gd name="connsiteX1353" fmla="*/ 1072400 w 8014260"/>
              <a:gd name="connsiteY1353" fmla="*/ 3959946 h 4925968"/>
              <a:gd name="connsiteX1354" fmla="*/ 1094499 w 8014260"/>
              <a:gd name="connsiteY1354" fmla="*/ 3957083 h 4925968"/>
              <a:gd name="connsiteX1355" fmla="*/ 261628 w 8014260"/>
              <a:gd name="connsiteY1355" fmla="*/ 3957083 h 4925968"/>
              <a:gd name="connsiteX1356" fmla="*/ 277005 w 8014260"/>
              <a:gd name="connsiteY1356" fmla="*/ 3961113 h 4925968"/>
              <a:gd name="connsiteX1357" fmla="*/ 279952 w 8014260"/>
              <a:gd name="connsiteY1357" fmla="*/ 3981207 h 4925968"/>
              <a:gd name="connsiteX1358" fmla="*/ 267677 w 8014260"/>
              <a:gd name="connsiteY1358" fmla="*/ 3988751 h 4925968"/>
              <a:gd name="connsiteX1359" fmla="*/ 244568 w 8014260"/>
              <a:gd name="connsiteY1359" fmla="*/ 3987311 h 4925968"/>
              <a:gd name="connsiteX1360" fmla="*/ 240795 w 8014260"/>
              <a:gd name="connsiteY1360" fmla="*/ 3964473 h 4925968"/>
              <a:gd name="connsiteX1361" fmla="*/ 261628 w 8014260"/>
              <a:gd name="connsiteY1361" fmla="*/ 3957083 h 4925968"/>
              <a:gd name="connsiteX1362" fmla="*/ 693475 w 8014260"/>
              <a:gd name="connsiteY1362" fmla="*/ 3956980 h 4925968"/>
              <a:gd name="connsiteX1363" fmla="*/ 701857 w 8014260"/>
              <a:gd name="connsiteY1363" fmla="*/ 3962278 h 4925968"/>
              <a:gd name="connsiteX1364" fmla="*/ 677995 w 8014260"/>
              <a:gd name="connsiteY1364" fmla="*/ 3975857 h 4925968"/>
              <a:gd name="connsiteX1365" fmla="*/ 651654 w 8014260"/>
              <a:gd name="connsiteY1365" fmla="*/ 3971605 h 4925968"/>
              <a:gd name="connsiteX1366" fmla="*/ 675319 w 8014260"/>
              <a:gd name="connsiteY1366" fmla="*/ 3957135 h 4925968"/>
              <a:gd name="connsiteX1367" fmla="*/ 693475 w 8014260"/>
              <a:gd name="connsiteY1367" fmla="*/ 3956980 h 4925968"/>
              <a:gd name="connsiteX1368" fmla="*/ 2134503 w 8014260"/>
              <a:gd name="connsiteY1368" fmla="*/ 3956312 h 4925968"/>
              <a:gd name="connsiteX1369" fmla="*/ 2155471 w 8014260"/>
              <a:gd name="connsiteY1369" fmla="*/ 3956793 h 4925968"/>
              <a:gd name="connsiteX1370" fmla="*/ 2191201 w 8014260"/>
              <a:gd name="connsiteY1370" fmla="*/ 3962073 h 4925968"/>
              <a:gd name="connsiteX1371" fmla="*/ 2162672 w 8014260"/>
              <a:gd name="connsiteY1371" fmla="*/ 3963513 h 4925968"/>
              <a:gd name="connsiteX1372" fmla="*/ 2127216 w 8014260"/>
              <a:gd name="connsiteY1372" fmla="*/ 3957890 h 4925968"/>
              <a:gd name="connsiteX1373" fmla="*/ 2134503 w 8014260"/>
              <a:gd name="connsiteY1373" fmla="*/ 3956312 h 4925968"/>
              <a:gd name="connsiteX1374" fmla="*/ 1240505 w 8014260"/>
              <a:gd name="connsiteY1374" fmla="*/ 3955146 h 4925968"/>
              <a:gd name="connsiteX1375" fmla="*/ 1252075 w 8014260"/>
              <a:gd name="connsiteY1375" fmla="*/ 3958438 h 4925968"/>
              <a:gd name="connsiteX1376" fmla="*/ 1222033 w 8014260"/>
              <a:gd name="connsiteY1376" fmla="*/ 3969959 h 4925968"/>
              <a:gd name="connsiteX1377" fmla="*/ 1187202 w 8014260"/>
              <a:gd name="connsiteY1377" fmla="*/ 3967079 h 4925968"/>
              <a:gd name="connsiteX1378" fmla="*/ 1216893 w 8014260"/>
              <a:gd name="connsiteY1378" fmla="*/ 3956175 h 4925968"/>
              <a:gd name="connsiteX1379" fmla="*/ 1240505 w 8014260"/>
              <a:gd name="connsiteY1379" fmla="*/ 3955146 h 4925968"/>
              <a:gd name="connsiteX1380" fmla="*/ 3150292 w 8014260"/>
              <a:gd name="connsiteY1380" fmla="*/ 3954691 h 4925968"/>
              <a:gd name="connsiteX1381" fmla="*/ 3163048 w 8014260"/>
              <a:gd name="connsiteY1381" fmla="*/ 3959329 h 4925968"/>
              <a:gd name="connsiteX1382" fmla="*/ 3132873 w 8014260"/>
              <a:gd name="connsiteY1382" fmla="*/ 3973388 h 4925968"/>
              <a:gd name="connsiteX1383" fmla="*/ 3096800 w 8014260"/>
              <a:gd name="connsiteY1383" fmla="*/ 3969548 h 4925968"/>
              <a:gd name="connsiteX1384" fmla="*/ 3125398 w 8014260"/>
              <a:gd name="connsiteY1384" fmla="*/ 3955969 h 4925968"/>
              <a:gd name="connsiteX1385" fmla="*/ 3150292 w 8014260"/>
              <a:gd name="connsiteY1385" fmla="*/ 3954691 h 4925968"/>
              <a:gd name="connsiteX1386" fmla="*/ 2552207 w 8014260"/>
              <a:gd name="connsiteY1386" fmla="*/ 3954666 h 4925968"/>
              <a:gd name="connsiteX1387" fmla="*/ 2586291 w 8014260"/>
              <a:gd name="connsiteY1387" fmla="*/ 3958301 h 4925968"/>
              <a:gd name="connsiteX1388" fmla="*/ 2560573 w 8014260"/>
              <a:gd name="connsiteY1388" fmla="*/ 3962484 h 4925968"/>
              <a:gd name="connsiteX1389" fmla="*/ 2525117 w 8014260"/>
              <a:gd name="connsiteY1389" fmla="*/ 3958918 h 4925968"/>
              <a:gd name="connsiteX1390" fmla="*/ 2552207 w 8014260"/>
              <a:gd name="connsiteY1390" fmla="*/ 3954666 h 4925968"/>
              <a:gd name="connsiteX1391" fmla="*/ 4606452 w 8014260"/>
              <a:gd name="connsiteY1391" fmla="*/ 3954323 h 4925968"/>
              <a:gd name="connsiteX1392" fmla="*/ 4644240 w 8014260"/>
              <a:gd name="connsiteY1392" fmla="*/ 3998008 h 4925968"/>
              <a:gd name="connsiteX1393" fmla="*/ 4613722 w 8014260"/>
              <a:gd name="connsiteY1393" fmla="*/ 4031544 h 4925968"/>
              <a:gd name="connsiteX1394" fmla="*/ 4577511 w 8014260"/>
              <a:gd name="connsiteY1394" fmla="*/ 3989299 h 4925968"/>
              <a:gd name="connsiteX1395" fmla="*/ 4606452 w 8014260"/>
              <a:gd name="connsiteY1395" fmla="*/ 3954323 h 4925968"/>
              <a:gd name="connsiteX1396" fmla="*/ 2419641 w 8014260"/>
              <a:gd name="connsiteY1396" fmla="*/ 3954117 h 4925968"/>
              <a:gd name="connsiteX1397" fmla="*/ 2450639 w 8014260"/>
              <a:gd name="connsiteY1397" fmla="*/ 3958164 h 4925968"/>
              <a:gd name="connsiteX1398" fmla="*/ 2421630 w 8014260"/>
              <a:gd name="connsiteY1398" fmla="*/ 3961113 h 4925968"/>
              <a:gd name="connsiteX1399" fmla="*/ 2389054 w 8014260"/>
              <a:gd name="connsiteY1399" fmla="*/ 3956792 h 4925968"/>
              <a:gd name="connsiteX1400" fmla="*/ 2419641 w 8014260"/>
              <a:gd name="connsiteY1400" fmla="*/ 3954117 h 4925968"/>
              <a:gd name="connsiteX1401" fmla="*/ 2198418 w 8014260"/>
              <a:gd name="connsiteY1401" fmla="*/ 3953946 h 4925968"/>
              <a:gd name="connsiteX1402" fmla="*/ 2219524 w 8014260"/>
              <a:gd name="connsiteY1402" fmla="*/ 3954255 h 4925968"/>
              <a:gd name="connsiteX1403" fmla="*/ 2252511 w 8014260"/>
              <a:gd name="connsiteY1403" fmla="*/ 3958850 h 4925968"/>
              <a:gd name="connsiteX1404" fmla="*/ 2223639 w 8014260"/>
              <a:gd name="connsiteY1404" fmla="*/ 3960290 h 4925968"/>
              <a:gd name="connsiteX1405" fmla="*/ 2190789 w 8014260"/>
              <a:gd name="connsiteY1405" fmla="*/ 3955489 h 4925968"/>
              <a:gd name="connsiteX1406" fmla="*/ 2198418 w 8014260"/>
              <a:gd name="connsiteY1406" fmla="*/ 3953946 h 4925968"/>
              <a:gd name="connsiteX1407" fmla="*/ 1165691 w 8014260"/>
              <a:gd name="connsiteY1407" fmla="*/ 3953697 h 4925968"/>
              <a:gd name="connsiteX1408" fmla="*/ 1177598 w 8014260"/>
              <a:gd name="connsiteY1408" fmla="*/ 3955352 h 4925968"/>
              <a:gd name="connsiteX1409" fmla="*/ 1149209 w 8014260"/>
              <a:gd name="connsiteY1409" fmla="*/ 3965639 h 4925968"/>
              <a:gd name="connsiteX1410" fmla="*/ 1114094 w 8014260"/>
              <a:gd name="connsiteY1410" fmla="*/ 3965570 h 4925968"/>
              <a:gd name="connsiteX1411" fmla="*/ 1141802 w 8014260"/>
              <a:gd name="connsiteY1411" fmla="*/ 3956106 h 4925968"/>
              <a:gd name="connsiteX1412" fmla="*/ 1165691 w 8014260"/>
              <a:gd name="connsiteY1412" fmla="*/ 3953697 h 4925968"/>
              <a:gd name="connsiteX1413" fmla="*/ 5852002 w 8014260"/>
              <a:gd name="connsiteY1413" fmla="*/ 3953077 h 4925968"/>
              <a:gd name="connsiteX1414" fmla="*/ 5877308 w 8014260"/>
              <a:gd name="connsiteY1414" fmla="*/ 3980727 h 4925968"/>
              <a:gd name="connsiteX1415" fmla="*/ 5848984 w 8014260"/>
              <a:gd name="connsiteY1415" fmla="*/ 4043340 h 4925968"/>
              <a:gd name="connsiteX1416" fmla="*/ 5807699 w 8014260"/>
              <a:gd name="connsiteY1416" fmla="*/ 4018857 h 4925968"/>
              <a:gd name="connsiteX1417" fmla="*/ 5838148 w 8014260"/>
              <a:gd name="connsiteY1417" fmla="*/ 3956998 h 4925968"/>
              <a:gd name="connsiteX1418" fmla="*/ 5852002 w 8014260"/>
              <a:gd name="connsiteY1418" fmla="*/ 3953077 h 4925968"/>
              <a:gd name="connsiteX1419" fmla="*/ 1872289 w 8014260"/>
              <a:gd name="connsiteY1419" fmla="*/ 3952712 h 4925968"/>
              <a:gd name="connsiteX1420" fmla="*/ 1894123 w 8014260"/>
              <a:gd name="connsiteY1420" fmla="*/ 3952815 h 4925968"/>
              <a:gd name="connsiteX1421" fmla="*/ 1930678 w 8014260"/>
              <a:gd name="connsiteY1421" fmla="*/ 3959947 h 4925968"/>
              <a:gd name="connsiteX1422" fmla="*/ 1901601 w 8014260"/>
              <a:gd name="connsiteY1422" fmla="*/ 3963445 h 4925968"/>
              <a:gd name="connsiteX1423" fmla="*/ 1865320 w 8014260"/>
              <a:gd name="connsiteY1423" fmla="*/ 3955695 h 4925968"/>
              <a:gd name="connsiteX1424" fmla="*/ 1872289 w 8014260"/>
              <a:gd name="connsiteY1424" fmla="*/ 3952712 h 4925968"/>
              <a:gd name="connsiteX1425" fmla="*/ 1697576 w 8014260"/>
              <a:gd name="connsiteY1425" fmla="*/ 3952403 h 4925968"/>
              <a:gd name="connsiteX1426" fmla="*/ 1733098 w 8014260"/>
              <a:gd name="connsiteY1426" fmla="*/ 3960495 h 4925968"/>
              <a:gd name="connsiteX1427" fmla="*/ 1701553 w 8014260"/>
              <a:gd name="connsiteY1427" fmla="*/ 3967216 h 4925968"/>
              <a:gd name="connsiteX1428" fmla="*/ 1665891 w 8014260"/>
              <a:gd name="connsiteY1428" fmla="*/ 3958232 h 4925968"/>
              <a:gd name="connsiteX1429" fmla="*/ 1697576 w 8014260"/>
              <a:gd name="connsiteY1429" fmla="*/ 3952403 h 4925968"/>
              <a:gd name="connsiteX1430" fmla="*/ 1424624 w 8014260"/>
              <a:gd name="connsiteY1430" fmla="*/ 3952128 h 4925968"/>
              <a:gd name="connsiteX1431" fmla="*/ 1461519 w 8014260"/>
              <a:gd name="connsiteY1431" fmla="*/ 3958575 h 4925968"/>
              <a:gd name="connsiteX1432" fmla="*/ 1431553 w 8014260"/>
              <a:gd name="connsiteY1432" fmla="*/ 3968793 h 4925968"/>
              <a:gd name="connsiteX1433" fmla="*/ 1394450 w 8014260"/>
              <a:gd name="connsiteY1433" fmla="*/ 3961455 h 4925968"/>
              <a:gd name="connsiteX1434" fmla="*/ 1424624 w 8014260"/>
              <a:gd name="connsiteY1434" fmla="*/ 3952128 h 4925968"/>
              <a:gd name="connsiteX1435" fmla="*/ 3543118 w 8014260"/>
              <a:gd name="connsiteY1435" fmla="*/ 3951306 h 4925968"/>
              <a:gd name="connsiteX1436" fmla="*/ 3580563 w 8014260"/>
              <a:gd name="connsiteY1436" fmla="*/ 3965158 h 4925968"/>
              <a:gd name="connsiteX1437" fmla="*/ 3550731 w 8014260"/>
              <a:gd name="connsiteY1437" fmla="*/ 3983401 h 4925968"/>
              <a:gd name="connsiteX1438" fmla="*/ 3511297 w 8014260"/>
              <a:gd name="connsiteY1438" fmla="*/ 3968519 h 4925968"/>
              <a:gd name="connsiteX1439" fmla="*/ 3543118 w 8014260"/>
              <a:gd name="connsiteY1439" fmla="*/ 3951306 h 4925968"/>
              <a:gd name="connsiteX1440" fmla="*/ 1080764 w 8014260"/>
              <a:gd name="connsiteY1440" fmla="*/ 3951237 h 4925968"/>
              <a:gd name="connsiteX1441" fmla="*/ 1069209 w 8014260"/>
              <a:gd name="connsiteY1441" fmla="*/ 3952910 h 4925968"/>
              <a:gd name="connsiteX1442" fmla="*/ 1069449 w 8014260"/>
              <a:gd name="connsiteY1442" fmla="*/ 3952883 h 4925968"/>
              <a:gd name="connsiteX1443" fmla="*/ 1065117 w 8014260"/>
              <a:gd name="connsiteY1443" fmla="*/ 3953502 h 4925968"/>
              <a:gd name="connsiteX1444" fmla="*/ 1050936 w 8014260"/>
              <a:gd name="connsiteY1444" fmla="*/ 3955558 h 4925968"/>
              <a:gd name="connsiteX1445" fmla="*/ 1030850 w 8014260"/>
              <a:gd name="connsiteY1445" fmla="*/ 3958534 h 4925968"/>
              <a:gd name="connsiteX1446" fmla="*/ 1042479 w 8014260"/>
              <a:gd name="connsiteY1446" fmla="*/ 3956735 h 4925968"/>
              <a:gd name="connsiteX1447" fmla="*/ 1013969 w 8014260"/>
              <a:gd name="connsiteY1447" fmla="*/ 3960564 h 4925968"/>
              <a:gd name="connsiteX1448" fmla="*/ 1039685 w 8014260"/>
              <a:gd name="connsiteY1448" fmla="*/ 3956312 h 4925968"/>
              <a:gd name="connsiteX1449" fmla="*/ 1066259 w 8014260"/>
              <a:gd name="connsiteY1449" fmla="*/ 3953250 h 4925968"/>
              <a:gd name="connsiteX1450" fmla="*/ 2282413 w 8014260"/>
              <a:gd name="connsiteY1450" fmla="*/ 3950620 h 4925968"/>
              <a:gd name="connsiteX1451" fmla="*/ 2314508 w 8014260"/>
              <a:gd name="connsiteY1451" fmla="*/ 3954598 h 4925968"/>
              <a:gd name="connsiteX1452" fmla="*/ 2286870 w 8014260"/>
              <a:gd name="connsiteY1452" fmla="*/ 3956724 h 4925968"/>
              <a:gd name="connsiteX1453" fmla="*/ 2253060 w 8014260"/>
              <a:gd name="connsiteY1453" fmla="*/ 3952403 h 4925968"/>
              <a:gd name="connsiteX1454" fmla="*/ 2282413 w 8014260"/>
              <a:gd name="connsiteY1454" fmla="*/ 3950620 h 4925968"/>
              <a:gd name="connsiteX1455" fmla="*/ 1092629 w 8014260"/>
              <a:gd name="connsiteY1455" fmla="*/ 3950551 h 4925968"/>
              <a:gd name="connsiteX1456" fmla="*/ 1063417 w 8014260"/>
              <a:gd name="connsiteY1456" fmla="*/ 3956175 h 4925968"/>
              <a:gd name="connsiteX1457" fmla="*/ 1031729 w 8014260"/>
              <a:gd name="connsiteY1457" fmla="*/ 3960221 h 4925968"/>
              <a:gd name="connsiteX1458" fmla="*/ 1062659 w 8014260"/>
              <a:gd name="connsiteY1458" fmla="*/ 3954323 h 4925968"/>
              <a:gd name="connsiteX1459" fmla="*/ 1092629 w 8014260"/>
              <a:gd name="connsiteY1459" fmla="*/ 3950551 h 4925968"/>
              <a:gd name="connsiteX1460" fmla="*/ 2784169 w 8014260"/>
              <a:gd name="connsiteY1460" fmla="*/ 3950225 h 4925968"/>
              <a:gd name="connsiteX1461" fmla="*/ 2795048 w 8014260"/>
              <a:gd name="connsiteY1461" fmla="*/ 3951854 h 4925968"/>
              <a:gd name="connsiteX1462" fmla="*/ 2767136 w 8014260"/>
              <a:gd name="connsiteY1462" fmla="*/ 3960015 h 4925968"/>
              <a:gd name="connsiteX1463" fmla="*/ 2734080 w 8014260"/>
              <a:gd name="connsiteY1463" fmla="*/ 3959810 h 4925968"/>
              <a:gd name="connsiteX1464" fmla="*/ 2761923 w 8014260"/>
              <a:gd name="connsiteY1464" fmla="*/ 3951991 h 4925968"/>
              <a:gd name="connsiteX1465" fmla="*/ 2784169 w 8014260"/>
              <a:gd name="connsiteY1465" fmla="*/ 3950225 h 4925968"/>
              <a:gd name="connsiteX1466" fmla="*/ 5279839 w 8014260"/>
              <a:gd name="connsiteY1466" fmla="*/ 3950209 h 4925968"/>
              <a:gd name="connsiteX1467" fmla="*/ 5317077 w 8014260"/>
              <a:gd name="connsiteY1467" fmla="*/ 3997803 h 4925968"/>
              <a:gd name="connsiteX1468" fmla="*/ 5288617 w 8014260"/>
              <a:gd name="connsiteY1468" fmla="*/ 4051433 h 4925968"/>
              <a:gd name="connsiteX1469" fmla="*/ 5250281 w 8014260"/>
              <a:gd name="connsiteY1469" fmla="*/ 4005759 h 4925968"/>
              <a:gd name="connsiteX1470" fmla="*/ 5279839 w 8014260"/>
              <a:gd name="connsiteY1470" fmla="*/ 3950209 h 4925968"/>
              <a:gd name="connsiteX1471" fmla="*/ 2710677 w 8014260"/>
              <a:gd name="connsiteY1471" fmla="*/ 3949986 h 4925968"/>
              <a:gd name="connsiteX1472" fmla="*/ 2721736 w 8014260"/>
              <a:gd name="connsiteY1472" fmla="*/ 3951786 h 4925968"/>
              <a:gd name="connsiteX1473" fmla="*/ 2696224 w 8014260"/>
              <a:gd name="connsiteY1473" fmla="*/ 3958987 h 4925968"/>
              <a:gd name="connsiteX1474" fmla="*/ 2660837 w 8014260"/>
              <a:gd name="connsiteY1474" fmla="*/ 3956998 h 4925968"/>
              <a:gd name="connsiteX1475" fmla="*/ 2687789 w 8014260"/>
              <a:gd name="connsiteY1475" fmla="*/ 3951374 h 4925968"/>
              <a:gd name="connsiteX1476" fmla="*/ 2710677 w 8014260"/>
              <a:gd name="connsiteY1476" fmla="*/ 3949986 h 4925968"/>
              <a:gd name="connsiteX1477" fmla="*/ 3077966 w 8014260"/>
              <a:gd name="connsiteY1477" fmla="*/ 3949908 h 4925968"/>
              <a:gd name="connsiteX1478" fmla="*/ 3089599 w 8014260"/>
              <a:gd name="connsiteY1478" fmla="*/ 3953226 h 4925968"/>
              <a:gd name="connsiteX1479" fmla="*/ 3058738 w 8014260"/>
              <a:gd name="connsiteY1479" fmla="*/ 3965913 h 4925968"/>
              <a:gd name="connsiteX1480" fmla="*/ 3023351 w 8014260"/>
              <a:gd name="connsiteY1480" fmla="*/ 3963719 h 4925968"/>
              <a:gd name="connsiteX1481" fmla="*/ 3054349 w 8014260"/>
              <a:gd name="connsiteY1481" fmla="*/ 3951580 h 4925968"/>
              <a:gd name="connsiteX1482" fmla="*/ 3077966 w 8014260"/>
              <a:gd name="connsiteY1482" fmla="*/ 3949908 h 4925968"/>
              <a:gd name="connsiteX1483" fmla="*/ 974841 w 8014260"/>
              <a:gd name="connsiteY1483" fmla="*/ 3949523 h 4925968"/>
              <a:gd name="connsiteX1484" fmla="*/ 984063 w 8014260"/>
              <a:gd name="connsiteY1484" fmla="*/ 3951169 h 4925968"/>
              <a:gd name="connsiteX1485" fmla="*/ 960888 w 8014260"/>
              <a:gd name="connsiteY1485" fmla="*/ 3957889 h 4925968"/>
              <a:gd name="connsiteX1486" fmla="*/ 931328 w 8014260"/>
              <a:gd name="connsiteY1486" fmla="*/ 3958712 h 4925968"/>
              <a:gd name="connsiteX1487" fmla="*/ 954919 w 8014260"/>
              <a:gd name="connsiteY1487" fmla="*/ 3951169 h 4925968"/>
              <a:gd name="connsiteX1488" fmla="*/ 974841 w 8014260"/>
              <a:gd name="connsiteY1488" fmla="*/ 3949523 h 4925968"/>
              <a:gd name="connsiteX1489" fmla="*/ 1559522 w 8014260"/>
              <a:gd name="connsiteY1489" fmla="*/ 3949385 h 4925968"/>
              <a:gd name="connsiteX1490" fmla="*/ 1597105 w 8014260"/>
              <a:gd name="connsiteY1490" fmla="*/ 3956792 h 4925968"/>
              <a:gd name="connsiteX1491" fmla="*/ 1567755 w 8014260"/>
              <a:gd name="connsiteY1491" fmla="*/ 3965022 h 4925968"/>
              <a:gd name="connsiteX1492" fmla="*/ 1529967 w 8014260"/>
              <a:gd name="connsiteY1492" fmla="*/ 3956723 h 4925968"/>
              <a:gd name="connsiteX1493" fmla="*/ 1559522 w 8014260"/>
              <a:gd name="connsiteY1493" fmla="*/ 3949385 h 4925968"/>
              <a:gd name="connsiteX1494" fmla="*/ 2858236 w 8014260"/>
              <a:gd name="connsiteY1494" fmla="*/ 3949214 h 4925968"/>
              <a:gd name="connsiteX1495" fmla="*/ 2869114 w 8014260"/>
              <a:gd name="connsiteY1495" fmla="*/ 3950758 h 4925968"/>
              <a:gd name="connsiteX1496" fmla="*/ 2838939 w 8014260"/>
              <a:gd name="connsiteY1496" fmla="*/ 3959947 h 4925968"/>
              <a:gd name="connsiteX1497" fmla="*/ 2806021 w 8014260"/>
              <a:gd name="connsiteY1497" fmla="*/ 3960016 h 4925968"/>
              <a:gd name="connsiteX1498" fmla="*/ 2835990 w 8014260"/>
              <a:gd name="connsiteY1498" fmla="*/ 3951169 h 4925968"/>
              <a:gd name="connsiteX1499" fmla="*/ 2858236 w 8014260"/>
              <a:gd name="connsiteY1499" fmla="*/ 3949214 h 4925968"/>
              <a:gd name="connsiteX1500" fmla="*/ 1934714 w 8014260"/>
              <a:gd name="connsiteY1500" fmla="*/ 3949059 h 4925968"/>
              <a:gd name="connsiteX1501" fmla="*/ 1956668 w 8014260"/>
              <a:gd name="connsiteY1501" fmla="*/ 3949591 h 4925968"/>
              <a:gd name="connsiteX1502" fmla="*/ 1992123 w 8014260"/>
              <a:gd name="connsiteY1502" fmla="*/ 3955489 h 4925968"/>
              <a:gd name="connsiteX1503" fmla="*/ 1962430 w 8014260"/>
              <a:gd name="connsiteY1503" fmla="*/ 3957340 h 4925968"/>
              <a:gd name="connsiteX1504" fmla="*/ 1927935 w 8014260"/>
              <a:gd name="connsiteY1504" fmla="*/ 3951100 h 4925968"/>
              <a:gd name="connsiteX1505" fmla="*/ 1934714 w 8014260"/>
              <a:gd name="connsiteY1505" fmla="*/ 3949059 h 4925968"/>
              <a:gd name="connsiteX1506" fmla="*/ 2931694 w 8014260"/>
              <a:gd name="connsiteY1506" fmla="*/ 3948117 h 4925968"/>
              <a:gd name="connsiteX1507" fmla="*/ 2942015 w 8014260"/>
              <a:gd name="connsiteY1507" fmla="*/ 3950415 h 4925968"/>
              <a:gd name="connsiteX1508" fmla="*/ 2913486 w 8014260"/>
              <a:gd name="connsiteY1508" fmla="*/ 3960153 h 4925968"/>
              <a:gd name="connsiteX1509" fmla="*/ 2878373 w 8014260"/>
              <a:gd name="connsiteY1509" fmla="*/ 3959947 h 4925968"/>
              <a:gd name="connsiteX1510" fmla="*/ 2908617 w 8014260"/>
              <a:gd name="connsiteY1510" fmla="*/ 3950140 h 4925968"/>
              <a:gd name="connsiteX1511" fmla="*/ 2931694 w 8014260"/>
              <a:gd name="connsiteY1511" fmla="*/ 3948117 h 4925968"/>
              <a:gd name="connsiteX1512" fmla="*/ 1049354 w 8014260"/>
              <a:gd name="connsiteY1512" fmla="*/ 3948108 h 4925968"/>
              <a:gd name="connsiteX1513" fmla="*/ 1058131 w 8014260"/>
              <a:gd name="connsiteY1513" fmla="*/ 3948700 h 4925968"/>
              <a:gd name="connsiteX1514" fmla="*/ 1030905 w 8014260"/>
              <a:gd name="connsiteY1514" fmla="*/ 3954049 h 4925968"/>
              <a:gd name="connsiteX1515" fmla="*/ 1004227 w 8014260"/>
              <a:gd name="connsiteY1515" fmla="*/ 3955695 h 4925968"/>
              <a:gd name="connsiteX1516" fmla="*/ 1029669 w 8014260"/>
              <a:gd name="connsiteY1516" fmla="*/ 3949728 h 4925968"/>
              <a:gd name="connsiteX1517" fmla="*/ 1049354 w 8014260"/>
              <a:gd name="connsiteY1517" fmla="*/ 3948108 h 4925968"/>
              <a:gd name="connsiteX1518" fmla="*/ 3005125 w 8014260"/>
              <a:gd name="connsiteY1518" fmla="*/ 3947954 h 4925968"/>
              <a:gd name="connsiteX1519" fmla="*/ 3016081 w 8014260"/>
              <a:gd name="connsiteY1519" fmla="*/ 3950689 h 4925968"/>
              <a:gd name="connsiteX1520" fmla="*/ 2985220 w 8014260"/>
              <a:gd name="connsiteY1520" fmla="*/ 3961799 h 4925968"/>
              <a:gd name="connsiteX1521" fmla="*/ 2951273 w 8014260"/>
              <a:gd name="connsiteY1521" fmla="*/ 3960495 h 4925968"/>
              <a:gd name="connsiteX1522" fmla="*/ 2981723 w 8014260"/>
              <a:gd name="connsiteY1522" fmla="*/ 3949797 h 4925968"/>
              <a:gd name="connsiteX1523" fmla="*/ 3005125 w 8014260"/>
              <a:gd name="connsiteY1523" fmla="*/ 3947954 h 4925968"/>
              <a:gd name="connsiteX1524" fmla="*/ 3814284 w 8014260"/>
              <a:gd name="connsiteY1524" fmla="*/ 3947534 h 4925968"/>
              <a:gd name="connsiteX1525" fmla="*/ 3850906 w 8014260"/>
              <a:gd name="connsiteY1525" fmla="*/ 3971469 h 4925968"/>
              <a:gd name="connsiteX1526" fmla="*/ 3819770 w 8014260"/>
              <a:gd name="connsiteY1526" fmla="*/ 3988065 h 4925968"/>
              <a:gd name="connsiteX1527" fmla="*/ 3781297 w 8014260"/>
              <a:gd name="connsiteY1527" fmla="*/ 3964816 h 4925968"/>
              <a:gd name="connsiteX1528" fmla="*/ 3814284 w 8014260"/>
              <a:gd name="connsiteY1528" fmla="*/ 3947534 h 4925968"/>
              <a:gd name="connsiteX1529" fmla="*/ 4143194 w 8014260"/>
              <a:gd name="connsiteY1529" fmla="*/ 3947396 h 4925968"/>
              <a:gd name="connsiteX1530" fmla="*/ 4181324 w 8014260"/>
              <a:gd name="connsiteY1530" fmla="*/ 3980452 h 4925968"/>
              <a:gd name="connsiteX1531" fmla="*/ 4150463 w 8014260"/>
              <a:gd name="connsiteY1531" fmla="*/ 3999860 h 4925968"/>
              <a:gd name="connsiteX1532" fmla="*/ 4112538 w 8014260"/>
              <a:gd name="connsiteY1532" fmla="*/ 3967079 h 4925968"/>
              <a:gd name="connsiteX1533" fmla="*/ 4143194 w 8014260"/>
              <a:gd name="connsiteY1533" fmla="*/ 3947396 h 4925968"/>
              <a:gd name="connsiteX1534" fmla="*/ 1998007 w 8014260"/>
              <a:gd name="connsiteY1534" fmla="*/ 3947345 h 4925968"/>
              <a:gd name="connsiteX1535" fmla="*/ 2020175 w 8014260"/>
              <a:gd name="connsiteY1535" fmla="*/ 3948082 h 4925968"/>
              <a:gd name="connsiteX1536" fmla="*/ 2054669 w 8014260"/>
              <a:gd name="connsiteY1536" fmla="*/ 3952883 h 4925968"/>
              <a:gd name="connsiteX1537" fmla="*/ 2025457 w 8014260"/>
              <a:gd name="connsiteY1537" fmla="*/ 3953911 h 4925968"/>
              <a:gd name="connsiteX1538" fmla="*/ 1991165 w 8014260"/>
              <a:gd name="connsiteY1538" fmla="*/ 3948768 h 4925968"/>
              <a:gd name="connsiteX1539" fmla="*/ 1998007 w 8014260"/>
              <a:gd name="connsiteY1539" fmla="*/ 3947345 h 4925968"/>
              <a:gd name="connsiteX1540" fmla="*/ 901186 w 8014260"/>
              <a:gd name="connsiteY1540" fmla="*/ 3947208 h 4925968"/>
              <a:gd name="connsiteX1541" fmla="*/ 911100 w 8014260"/>
              <a:gd name="connsiteY1541" fmla="*/ 3949934 h 4925968"/>
              <a:gd name="connsiteX1542" fmla="*/ 887438 w 8014260"/>
              <a:gd name="connsiteY1542" fmla="*/ 3958301 h 4925968"/>
              <a:gd name="connsiteX1543" fmla="*/ 858908 w 8014260"/>
              <a:gd name="connsiteY1543" fmla="*/ 3956312 h 4925968"/>
              <a:gd name="connsiteX1544" fmla="*/ 880786 w 8014260"/>
              <a:gd name="connsiteY1544" fmla="*/ 3947877 h 4925968"/>
              <a:gd name="connsiteX1545" fmla="*/ 901186 w 8014260"/>
              <a:gd name="connsiteY1545" fmla="*/ 3947208 h 4925968"/>
              <a:gd name="connsiteX1546" fmla="*/ 3333676 w 8014260"/>
              <a:gd name="connsiteY1546" fmla="*/ 3946437 h 4925968"/>
              <a:gd name="connsiteX1547" fmla="*/ 3371943 w 8014260"/>
              <a:gd name="connsiteY1547" fmla="*/ 3953569 h 4925968"/>
              <a:gd name="connsiteX1548" fmla="*/ 3341700 w 8014260"/>
              <a:gd name="connsiteY1548" fmla="*/ 3969754 h 4925968"/>
              <a:gd name="connsiteX1549" fmla="*/ 3303638 w 8014260"/>
              <a:gd name="connsiteY1549" fmla="*/ 3962073 h 4925968"/>
              <a:gd name="connsiteX1550" fmla="*/ 3333676 w 8014260"/>
              <a:gd name="connsiteY1550" fmla="*/ 3946437 h 4925968"/>
              <a:gd name="connsiteX1551" fmla="*/ 2062135 w 8014260"/>
              <a:gd name="connsiteY1551" fmla="*/ 3946248 h 4925968"/>
              <a:gd name="connsiteX1552" fmla="*/ 2083129 w 8014260"/>
              <a:gd name="connsiteY1552" fmla="*/ 3946848 h 4925968"/>
              <a:gd name="connsiteX1553" fmla="*/ 2116312 w 8014260"/>
              <a:gd name="connsiteY1553" fmla="*/ 3951237 h 4925968"/>
              <a:gd name="connsiteX1554" fmla="*/ 2087783 w 8014260"/>
              <a:gd name="connsiteY1554" fmla="*/ 3951992 h 4925968"/>
              <a:gd name="connsiteX1555" fmla="*/ 2054669 w 8014260"/>
              <a:gd name="connsiteY1555" fmla="*/ 3947397 h 4925968"/>
              <a:gd name="connsiteX1556" fmla="*/ 2062135 w 8014260"/>
              <a:gd name="connsiteY1556" fmla="*/ 3946248 h 4925968"/>
              <a:gd name="connsiteX1557" fmla="*/ 2480128 w 8014260"/>
              <a:gd name="connsiteY1557" fmla="*/ 3945682 h 4925968"/>
              <a:gd name="connsiteX1558" fmla="*/ 2512430 w 8014260"/>
              <a:gd name="connsiteY1558" fmla="*/ 3950003 h 4925968"/>
              <a:gd name="connsiteX1559" fmla="*/ 2484243 w 8014260"/>
              <a:gd name="connsiteY1559" fmla="*/ 3953706 h 4925968"/>
              <a:gd name="connsiteX1560" fmla="*/ 2452559 w 8014260"/>
              <a:gd name="connsiteY1560" fmla="*/ 3949865 h 4925968"/>
              <a:gd name="connsiteX1561" fmla="*/ 2480128 w 8014260"/>
              <a:gd name="connsiteY1561" fmla="*/ 3945682 h 4925968"/>
              <a:gd name="connsiteX1562" fmla="*/ 2342694 w 8014260"/>
              <a:gd name="connsiteY1562" fmla="*/ 3944791 h 4925968"/>
              <a:gd name="connsiteX1563" fmla="*/ 2376504 w 8014260"/>
              <a:gd name="connsiteY1563" fmla="*/ 3948974 h 4925968"/>
              <a:gd name="connsiteX1564" fmla="*/ 2350101 w 8014260"/>
              <a:gd name="connsiteY1564" fmla="*/ 3951786 h 4925968"/>
              <a:gd name="connsiteX1565" fmla="*/ 2316908 w 8014260"/>
              <a:gd name="connsiteY1565" fmla="*/ 3948014 h 4925968"/>
              <a:gd name="connsiteX1566" fmla="*/ 2342694 w 8014260"/>
              <a:gd name="connsiteY1566" fmla="*/ 3944791 h 4925968"/>
              <a:gd name="connsiteX1567" fmla="*/ 2125699 w 8014260"/>
              <a:gd name="connsiteY1567" fmla="*/ 3944790 h 4925968"/>
              <a:gd name="connsiteX1568" fmla="*/ 2147790 w 8014260"/>
              <a:gd name="connsiteY1568" fmla="*/ 3945270 h 4925968"/>
              <a:gd name="connsiteX1569" fmla="*/ 2178651 w 8014260"/>
              <a:gd name="connsiteY1569" fmla="*/ 3949179 h 4925968"/>
              <a:gd name="connsiteX1570" fmla="*/ 2149367 w 8014260"/>
              <a:gd name="connsiteY1570" fmla="*/ 3950139 h 4925968"/>
              <a:gd name="connsiteX1571" fmla="*/ 2116929 w 8014260"/>
              <a:gd name="connsiteY1571" fmla="*/ 3945956 h 4925968"/>
              <a:gd name="connsiteX1572" fmla="*/ 2125699 w 8014260"/>
              <a:gd name="connsiteY1572" fmla="*/ 3944790 h 4925968"/>
              <a:gd name="connsiteX1573" fmla="*/ 3676712 w 8014260"/>
              <a:gd name="connsiteY1573" fmla="*/ 3944585 h 4925968"/>
              <a:gd name="connsiteX1574" fmla="*/ 3715391 w 8014260"/>
              <a:gd name="connsiteY1574" fmla="*/ 3961044 h 4925968"/>
              <a:gd name="connsiteX1575" fmla="*/ 3684393 w 8014260"/>
              <a:gd name="connsiteY1575" fmla="*/ 3980727 h 4925968"/>
              <a:gd name="connsiteX1576" fmla="*/ 3646194 w 8014260"/>
              <a:gd name="connsiteY1576" fmla="*/ 3963033 h 4925968"/>
              <a:gd name="connsiteX1577" fmla="*/ 3676712 w 8014260"/>
              <a:gd name="connsiteY1577" fmla="*/ 3944585 h 4925968"/>
              <a:gd name="connsiteX1578" fmla="*/ 1758678 w 8014260"/>
              <a:gd name="connsiteY1578" fmla="*/ 3944448 h 4925968"/>
              <a:gd name="connsiteX1579" fmla="*/ 1794618 w 8014260"/>
              <a:gd name="connsiteY1579" fmla="*/ 3951100 h 4925968"/>
              <a:gd name="connsiteX1580" fmla="*/ 1764713 w 8014260"/>
              <a:gd name="connsiteY1580" fmla="*/ 3955009 h 4925968"/>
              <a:gd name="connsiteX1581" fmla="*/ 1729121 w 8014260"/>
              <a:gd name="connsiteY1581" fmla="*/ 3947739 h 4925968"/>
              <a:gd name="connsiteX1582" fmla="*/ 1758678 w 8014260"/>
              <a:gd name="connsiteY1582" fmla="*/ 3944448 h 4925968"/>
              <a:gd name="connsiteX1583" fmla="*/ 1143169 w 8014260"/>
              <a:gd name="connsiteY1583" fmla="*/ 3944242 h 4925968"/>
              <a:gd name="connsiteX1584" fmla="*/ 1110802 w 8014260"/>
              <a:gd name="connsiteY1584" fmla="*/ 3948014 h 4925968"/>
              <a:gd name="connsiteX1585" fmla="*/ 1085561 w 8014260"/>
              <a:gd name="connsiteY1585" fmla="*/ 3950963 h 4925968"/>
              <a:gd name="connsiteX1586" fmla="*/ 1118894 w 8014260"/>
              <a:gd name="connsiteY1586" fmla="*/ 3946711 h 4925968"/>
              <a:gd name="connsiteX1587" fmla="*/ 1143169 w 8014260"/>
              <a:gd name="connsiteY1587" fmla="*/ 3944242 h 4925968"/>
              <a:gd name="connsiteX1588" fmla="*/ 1131312 w 8014260"/>
              <a:gd name="connsiteY1588" fmla="*/ 3944104 h 4925968"/>
              <a:gd name="connsiteX1589" fmla="*/ 1106943 w 8014260"/>
              <a:gd name="connsiteY1589" fmla="*/ 3947623 h 4925968"/>
              <a:gd name="connsiteX1590" fmla="*/ 1120286 w 8014260"/>
              <a:gd name="connsiteY1590" fmla="*/ 3945976 h 4925968"/>
              <a:gd name="connsiteX1591" fmla="*/ 1095099 w 8014260"/>
              <a:gd name="connsiteY1591" fmla="*/ 3949180 h 4925968"/>
              <a:gd name="connsiteX1592" fmla="*/ 1102038 w 8014260"/>
              <a:gd name="connsiteY1592" fmla="*/ 3948228 h 4925968"/>
              <a:gd name="connsiteX1593" fmla="*/ 1105161 w 8014260"/>
              <a:gd name="connsiteY1593" fmla="*/ 3947842 h 4925968"/>
              <a:gd name="connsiteX1594" fmla="*/ 1085050 w 8014260"/>
              <a:gd name="connsiteY1594" fmla="*/ 3949977 h 4925968"/>
              <a:gd name="connsiteX1595" fmla="*/ 1075689 w 8014260"/>
              <a:gd name="connsiteY1595" fmla="*/ 3950414 h 4925968"/>
              <a:gd name="connsiteX1596" fmla="*/ 1102503 w 8014260"/>
              <a:gd name="connsiteY1596" fmla="*/ 3946025 h 4925968"/>
              <a:gd name="connsiteX1597" fmla="*/ 1131312 w 8014260"/>
              <a:gd name="connsiteY1597" fmla="*/ 3944104 h 4925968"/>
              <a:gd name="connsiteX1598" fmla="*/ 2614889 w 8014260"/>
              <a:gd name="connsiteY1598" fmla="*/ 3943693 h 4925968"/>
              <a:gd name="connsiteX1599" fmla="*/ 2648013 w 8014260"/>
              <a:gd name="connsiteY1599" fmla="*/ 3947466 h 4925968"/>
              <a:gd name="connsiteX1600" fmla="*/ 2620923 w 8014260"/>
              <a:gd name="connsiteY1600" fmla="*/ 3952472 h 4925968"/>
              <a:gd name="connsiteX1601" fmla="*/ 2588417 w 8014260"/>
              <a:gd name="connsiteY1601" fmla="*/ 3949111 h 4925968"/>
              <a:gd name="connsiteX1602" fmla="*/ 2614889 w 8014260"/>
              <a:gd name="connsiteY1602" fmla="*/ 3943693 h 4925968"/>
              <a:gd name="connsiteX1603" fmla="*/ 1374054 w 8014260"/>
              <a:gd name="connsiteY1603" fmla="*/ 3943410 h 4925968"/>
              <a:gd name="connsiteX1604" fmla="*/ 1386907 w 8014260"/>
              <a:gd name="connsiteY1604" fmla="*/ 3946642 h 4925968"/>
              <a:gd name="connsiteX1605" fmla="*/ 1358648 w 8014260"/>
              <a:gd name="connsiteY1605" fmla="*/ 3955421 h 4925968"/>
              <a:gd name="connsiteX1606" fmla="*/ 1322165 w 8014260"/>
              <a:gd name="connsiteY1606" fmla="*/ 3951649 h 4925968"/>
              <a:gd name="connsiteX1607" fmla="*/ 1350149 w 8014260"/>
              <a:gd name="connsiteY1607" fmla="*/ 3943419 h 4925968"/>
              <a:gd name="connsiteX1608" fmla="*/ 1374054 w 8014260"/>
              <a:gd name="connsiteY1608" fmla="*/ 3943410 h 4925968"/>
              <a:gd name="connsiteX1609" fmla="*/ 1165533 w 8014260"/>
              <a:gd name="connsiteY1609" fmla="*/ 3943282 h 4925968"/>
              <a:gd name="connsiteX1610" fmla="*/ 1138714 w 8014260"/>
              <a:gd name="connsiteY1610" fmla="*/ 3948906 h 4925968"/>
              <a:gd name="connsiteX1611" fmla="*/ 1104770 w 8014260"/>
              <a:gd name="connsiteY1611" fmla="*/ 3951786 h 4925968"/>
              <a:gd name="connsiteX1612" fmla="*/ 1131445 w 8014260"/>
              <a:gd name="connsiteY1612" fmla="*/ 3946299 h 4925968"/>
              <a:gd name="connsiteX1613" fmla="*/ 1165533 w 8014260"/>
              <a:gd name="connsiteY1613" fmla="*/ 3943282 h 4925968"/>
              <a:gd name="connsiteX1614" fmla="*/ 1154486 w 8014260"/>
              <a:gd name="connsiteY1614" fmla="*/ 3941842 h 4925968"/>
              <a:gd name="connsiteX1615" fmla="*/ 1122664 w 8014260"/>
              <a:gd name="connsiteY1615" fmla="*/ 3945682 h 4925968"/>
              <a:gd name="connsiteX1616" fmla="*/ 1120286 w 8014260"/>
              <a:gd name="connsiteY1616" fmla="*/ 3945976 h 4925968"/>
              <a:gd name="connsiteX1617" fmla="*/ 1126367 w 8014260"/>
              <a:gd name="connsiteY1617" fmla="*/ 3945202 h 4925968"/>
              <a:gd name="connsiteX1618" fmla="*/ 1154486 w 8014260"/>
              <a:gd name="connsiteY1618" fmla="*/ 3941842 h 4925968"/>
              <a:gd name="connsiteX1619" fmla="*/ 2207386 w 8014260"/>
              <a:gd name="connsiteY1619" fmla="*/ 3941567 h 4925968"/>
              <a:gd name="connsiteX1620" fmla="*/ 2240510 w 8014260"/>
              <a:gd name="connsiteY1620" fmla="*/ 3945614 h 4925968"/>
              <a:gd name="connsiteX1621" fmla="*/ 2213352 w 8014260"/>
              <a:gd name="connsiteY1621" fmla="*/ 3947328 h 4925968"/>
              <a:gd name="connsiteX1622" fmla="*/ 2180777 w 8014260"/>
              <a:gd name="connsiteY1622" fmla="*/ 3943624 h 4925968"/>
              <a:gd name="connsiteX1623" fmla="*/ 2207386 w 8014260"/>
              <a:gd name="connsiteY1623" fmla="*/ 3941567 h 4925968"/>
              <a:gd name="connsiteX1624" fmla="*/ 601180 w 8014260"/>
              <a:gd name="connsiteY1624" fmla="*/ 3940813 h 4925968"/>
              <a:gd name="connsiteX1625" fmla="*/ 627451 w 8014260"/>
              <a:gd name="connsiteY1625" fmla="*/ 3947809 h 4925968"/>
              <a:gd name="connsiteX1626" fmla="*/ 606942 w 8014260"/>
              <a:gd name="connsiteY1626" fmla="*/ 3963308 h 4925968"/>
              <a:gd name="connsiteX1627" fmla="*/ 577795 w 8014260"/>
              <a:gd name="connsiteY1627" fmla="*/ 3957547 h 4925968"/>
              <a:gd name="connsiteX1628" fmla="*/ 601180 w 8014260"/>
              <a:gd name="connsiteY1628" fmla="*/ 3940813 h 4925968"/>
              <a:gd name="connsiteX1629" fmla="*/ 1799286 w 8014260"/>
              <a:gd name="connsiteY1629" fmla="*/ 3940247 h 4925968"/>
              <a:gd name="connsiteX1630" fmla="*/ 1821633 w 8014260"/>
              <a:gd name="connsiteY1630" fmla="*/ 3940676 h 4925968"/>
              <a:gd name="connsiteX1631" fmla="*/ 1855927 w 8014260"/>
              <a:gd name="connsiteY1631" fmla="*/ 3946162 h 4925968"/>
              <a:gd name="connsiteX1632" fmla="*/ 1827670 w 8014260"/>
              <a:gd name="connsiteY1632" fmla="*/ 3948151 h 4925968"/>
              <a:gd name="connsiteX1633" fmla="*/ 1791597 w 8014260"/>
              <a:gd name="connsiteY1633" fmla="*/ 3942185 h 4925968"/>
              <a:gd name="connsiteX1634" fmla="*/ 1799286 w 8014260"/>
              <a:gd name="connsiteY1634" fmla="*/ 3940247 h 4925968"/>
              <a:gd name="connsiteX1635" fmla="*/ 1228848 w 8014260"/>
              <a:gd name="connsiteY1635" fmla="*/ 3939141 h 4925968"/>
              <a:gd name="connsiteX1636" fmla="*/ 1239736 w 8014260"/>
              <a:gd name="connsiteY1636" fmla="*/ 3939784 h 4925968"/>
              <a:gd name="connsiteX1637" fmla="*/ 1209493 w 8014260"/>
              <a:gd name="connsiteY1637" fmla="*/ 3946299 h 4925968"/>
              <a:gd name="connsiteX1638" fmla="*/ 1176502 w 8014260"/>
              <a:gd name="connsiteY1638" fmla="*/ 3947054 h 4925968"/>
              <a:gd name="connsiteX1639" fmla="*/ 1206541 w 8014260"/>
              <a:gd name="connsiteY1639" fmla="*/ 3940813 h 4925968"/>
              <a:gd name="connsiteX1640" fmla="*/ 1228848 w 8014260"/>
              <a:gd name="connsiteY1640" fmla="*/ 3939141 h 4925968"/>
              <a:gd name="connsiteX1641" fmla="*/ 1623711 w 8014260"/>
              <a:gd name="connsiteY1641" fmla="*/ 3939099 h 4925968"/>
              <a:gd name="connsiteX1642" fmla="*/ 1658620 w 8014260"/>
              <a:gd name="connsiteY1642" fmla="*/ 3945065 h 4925968"/>
              <a:gd name="connsiteX1643" fmla="*/ 1627690 w 8014260"/>
              <a:gd name="connsiteY1643" fmla="*/ 3949797 h 4925968"/>
              <a:gd name="connsiteX1644" fmla="*/ 1593126 w 8014260"/>
              <a:gd name="connsiteY1644" fmla="*/ 3943213 h 4925968"/>
              <a:gd name="connsiteX1645" fmla="*/ 1623711 w 8014260"/>
              <a:gd name="connsiteY1645" fmla="*/ 3939099 h 4925968"/>
              <a:gd name="connsiteX1646" fmla="*/ 1300648 w 8014260"/>
              <a:gd name="connsiteY1646" fmla="*/ 3938901 h 4925968"/>
              <a:gd name="connsiteX1647" fmla="*/ 1312565 w 8014260"/>
              <a:gd name="connsiteY1647" fmla="*/ 3940813 h 4925968"/>
              <a:gd name="connsiteX1648" fmla="*/ 1283966 w 8014260"/>
              <a:gd name="connsiteY1648" fmla="*/ 3948289 h 4925968"/>
              <a:gd name="connsiteX1649" fmla="*/ 1248784 w 8014260"/>
              <a:gd name="connsiteY1649" fmla="*/ 3946642 h 4925968"/>
              <a:gd name="connsiteX1650" fmla="*/ 1276698 w 8014260"/>
              <a:gd name="connsiteY1650" fmla="*/ 3939922 h 4925968"/>
              <a:gd name="connsiteX1651" fmla="*/ 1300648 w 8014260"/>
              <a:gd name="connsiteY1651" fmla="*/ 3938901 h 4925968"/>
              <a:gd name="connsiteX1652" fmla="*/ 1861745 w 8014260"/>
              <a:gd name="connsiteY1652" fmla="*/ 3938601 h 4925968"/>
              <a:gd name="connsiteX1653" fmla="*/ 1883975 w 8014260"/>
              <a:gd name="connsiteY1653" fmla="*/ 3939304 h 4925968"/>
              <a:gd name="connsiteX1654" fmla="*/ 1918401 w 8014260"/>
              <a:gd name="connsiteY1654" fmla="*/ 3943693 h 4925968"/>
              <a:gd name="connsiteX1655" fmla="*/ 1889186 w 8014260"/>
              <a:gd name="connsiteY1655" fmla="*/ 3944516 h 4925968"/>
              <a:gd name="connsiteX1656" fmla="*/ 1854897 w 8014260"/>
              <a:gd name="connsiteY1656" fmla="*/ 3939852 h 4925968"/>
              <a:gd name="connsiteX1657" fmla="*/ 1861745 w 8014260"/>
              <a:gd name="connsiteY1657" fmla="*/ 3938601 h 4925968"/>
              <a:gd name="connsiteX1658" fmla="*/ 1204342 w 8014260"/>
              <a:gd name="connsiteY1658" fmla="*/ 3938413 h 4925968"/>
              <a:gd name="connsiteX1659" fmla="*/ 1178486 w 8014260"/>
              <a:gd name="connsiteY1659" fmla="*/ 3940882 h 4925968"/>
              <a:gd name="connsiteX1660" fmla="*/ 1148797 w 8014260"/>
              <a:gd name="connsiteY1660" fmla="*/ 3943762 h 4925968"/>
              <a:gd name="connsiteX1661" fmla="*/ 1174514 w 8014260"/>
              <a:gd name="connsiteY1661" fmla="*/ 3940813 h 4925968"/>
              <a:gd name="connsiteX1662" fmla="*/ 1204342 w 8014260"/>
              <a:gd name="connsiteY1662" fmla="*/ 3938413 h 4925968"/>
              <a:gd name="connsiteX1663" fmla="*/ 1926704 w 8014260"/>
              <a:gd name="connsiteY1663" fmla="*/ 3938361 h 4925968"/>
              <a:gd name="connsiteX1664" fmla="*/ 1948094 w 8014260"/>
              <a:gd name="connsiteY1664" fmla="*/ 3939167 h 4925968"/>
              <a:gd name="connsiteX1665" fmla="*/ 1980191 w 8014260"/>
              <a:gd name="connsiteY1665" fmla="*/ 3943007 h 4925968"/>
              <a:gd name="connsiteX1666" fmla="*/ 1950289 w 8014260"/>
              <a:gd name="connsiteY1666" fmla="*/ 3943145 h 4925968"/>
              <a:gd name="connsiteX1667" fmla="*/ 1918333 w 8014260"/>
              <a:gd name="connsiteY1667" fmla="*/ 3939098 h 4925968"/>
              <a:gd name="connsiteX1668" fmla="*/ 1926704 w 8014260"/>
              <a:gd name="connsiteY1668" fmla="*/ 3938361 h 4925968"/>
              <a:gd name="connsiteX1669" fmla="*/ 4471692 w 8014260"/>
              <a:gd name="connsiteY1669" fmla="*/ 3938344 h 4925968"/>
              <a:gd name="connsiteX1670" fmla="*/ 4509548 w 8014260"/>
              <a:gd name="connsiteY1670" fmla="*/ 3978944 h 4925968"/>
              <a:gd name="connsiteX1671" fmla="*/ 4479167 w 8014260"/>
              <a:gd name="connsiteY1671" fmla="*/ 4008502 h 4925968"/>
              <a:gd name="connsiteX1672" fmla="*/ 4442888 w 8014260"/>
              <a:gd name="connsiteY1672" fmla="*/ 3969342 h 4925968"/>
              <a:gd name="connsiteX1673" fmla="*/ 4471692 w 8014260"/>
              <a:gd name="connsiteY1673" fmla="*/ 3938344 h 4925968"/>
              <a:gd name="connsiteX1674" fmla="*/ 1988545 w 8014260"/>
              <a:gd name="connsiteY1674" fmla="*/ 3938190 h 4925968"/>
              <a:gd name="connsiteX1675" fmla="*/ 2010230 w 8014260"/>
              <a:gd name="connsiteY1675" fmla="*/ 3938756 h 4925968"/>
              <a:gd name="connsiteX1676" fmla="*/ 2042255 w 8014260"/>
              <a:gd name="connsiteY1676" fmla="*/ 3942185 h 4925968"/>
              <a:gd name="connsiteX1677" fmla="*/ 2014617 w 8014260"/>
              <a:gd name="connsiteY1677" fmla="*/ 3942596 h 4925968"/>
              <a:gd name="connsiteX1678" fmla="*/ 1980807 w 8014260"/>
              <a:gd name="connsiteY1678" fmla="*/ 3938961 h 4925968"/>
              <a:gd name="connsiteX1679" fmla="*/ 1988545 w 8014260"/>
              <a:gd name="connsiteY1679" fmla="*/ 3938190 h 4925968"/>
              <a:gd name="connsiteX1680" fmla="*/ 1486968 w 8014260"/>
              <a:gd name="connsiteY1680" fmla="*/ 3938138 h 4925968"/>
              <a:gd name="connsiteX1681" fmla="*/ 1522694 w 8014260"/>
              <a:gd name="connsiteY1681" fmla="*/ 3942938 h 4925968"/>
              <a:gd name="connsiteX1682" fmla="*/ 1492861 w 8014260"/>
              <a:gd name="connsiteY1682" fmla="*/ 3949454 h 4925968"/>
              <a:gd name="connsiteX1683" fmla="*/ 1457476 w 8014260"/>
              <a:gd name="connsiteY1683" fmla="*/ 3944036 h 4925968"/>
              <a:gd name="connsiteX1684" fmla="*/ 1486968 w 8014260"/>
              <a:gd name="connsiteY1684" fmla="*/ 3938138 h 4925968"/>
              <a:gd name="connsiteX1685" fmla="*/ 390782 w 8014260"/>
              <a:gd name="connsiteY1685" fmla="*/ 3936904 h 4925968"/>
              <a:gd name="connsiteX1686" fmla="*/ 418487 w 8014260"/>
              <a:gd name="connsiteY1686" fmla="*/ 3949317 h 4925968"/>
              <a:gd name="connsiteX1687" fmla="*/ 395853 w 8014260"/>
              <a:gd name="connsiteY1687" fmla="*/ 3967559 h 4925968"/>
              <a:gd name="connsiteX1688" fmla="*/ 370000 w 8014260"/>
              <a:gd name="connsiteY1688" fmla="*/ 3956381 h 4925968"/>
              <a:gd name="connsiteX1689" fmla="*/ 390782 w 8014260"/>
              <a:gd name="connsiteY1689" fmla="*/ 3936904 h 4925968"/>
              <a:gd name="connsiteX1690" fmla="*/ 2051813 w 8014260"/>
              <a:gd name="connsiteY1690" fmla="*/ 3936792 h 4925968"/>
              <a:gd name="connsiteX1691" fmla="*/ 2072633 w 8014260"/>
              <a:gd name="connsiteY1691" fmla="*/ 3936973 h 4925968"/>
              <a:gd name="connsiteX1692" fmla="*/ 2104721 w 8014260"/>
              <a:gd name="connsiteY1692" fmla="*/ 3940607 h 4925968"/>
              <a:gd name="connsiteX1693" fmla="*/ 2076203 w 8014260"/>
              <a:gd name="connsiteY1693" fmla="*/ 3941362 h 4925968"/>
              <a:gd name="connsiteX1694" fmla="*/ 2044725 w 8014260"/>
              <a:gd name="connsiteY1694" fmla="*/ 3938001 h 4925968"/>
              <a:gd name="connsiteX1695" fmla="*/ 2051813 w 8014260"/>
              <a:gd name="connsiteY1695" fmla="*/ 3936792 h 4925968"/>
              <a:gd name="connsiteX1696" fmla="*/ 2407640 w 8014260"/>
              <a:gd name="connsiteY1696" fmla="*/ 3936081 h 4925968"/>
              <a:gd name="connsiteX1697" fmla="*/ 2437609 w 8014260"/>
              <a:gd name="connsiteY1697" fmla="*/ 3940607 h 4925968"/>
              <a:gd name="connsiteX1698" fmla="*/ 2410588 w 8014260"/>
              <a:gd name="connsiteY1698" fmla="*/ 3944516 h 4925968"/>
              <a:gd name="connsiteX1699" fmla="*/ 2378905 w 8014260"/>
              <a:gd name="connsiteY1699" fmla="*/ 3940333 h 4925968"/>
              <a:gd name="connsiteX1700" fmla="*/ 2407640 w 8014260"/>
              <a:gd name="connsiteY1700" fmla="*/ 3936081 h 4925968"/>
              <a:gd name="connsiteX1701" fmla="*/ 809529 w 8014260"/>
              <a:gd name="connsiteY1701" fmla="*/ 3935806 h 4925968"/>
              <a:gd name="connsiteX1702" fmla="*/ 836413 w 8014260"/>
              <a:gd name="connsiteY1702" fmla="*/ 3941155 h 4925968"/>
              <a:gd name="connsiteX1703" fmla="*/ 812824 w 8014260"/>
              <a:gd name="connsiteY1703" fmla="*/ 3951442 h 4925968"/>
              <a:gd name="connsiteX1704" fmla="*/ 786143 w 8014260"/>
              <a:gd name="connsiteY1704" fmla="*/ 3947259 h 4925968"/>
              <a:gd name="connsiteX1705" fmla="*/ 809529 w 8014260"/>
              <a:gd name="connsiteY1705" fmla="*/ 3935806 h 4925968"/>
              <a:gd name="connsiteX1706" fmla="*/ 2270480 w 8014260"/>
              <a:gd name="connsiteY1706" fmla="*/ 3935396 h 4925968"/>
              <a:gd name="connsiteX1707" fmla="*/ 2301752 w 8014260"/>
              <a:gd name="connsiteY1707" fmla="*/ 3939442 h 4925968"/>
              <a:gd name="connsiteX1708" fmla="*/ 2276309 w 8014260"/>
              <a:gd name="connsiteY1708" fmla="*/ 3942528 h 4925968"/>
              <a:gd name="connsiteX1709" fmla="*/ 2243116 w 8014260"/>
              <a:gd name="connsiteY1709" fmla="*/ 3938413 h 4925968"/>
              <a:gd name="connsiteX1710" fmla="*/ 2270480 w 8014260"/>
              <a:gd name="connsiteY1710" fmla="*/ 3935396 h 4925968"/>
              <a:gd name="connsiteX1711" fmla="*/ 3285395 w 8014260"/>
              <a:gd name="connsiteY1711" fmla="*/ 3934649 h 4925968"/>
              <a:gd name="connsiteX1712" fmla="*/ 3297534 w 8014260"/>
              <a:gd name="connsiteY1712" fmla="*/ 3940333 h 4925968"/>
              <a:gd name="connsiteX1713" fmla="*/ 3266399 w 8014260"/>
              <a:gd name="connsiteY1713" fmla="*/ 3955284 h 4925968"/>
              <a:gd name="connsiteX1714" fmla="*/ 3231080 w 8014260"/>
              <a:gd name="connsiteY1714" fmla="*/ 3950003 h 4925968"/>
              <a:gd name="connsiteX1715" fmla="*/ 3260706 w 8014260"/>
              <a:gd name="connsiteY1715" fmla="*/ 3935396 h 4925968"/>
              <a:gd name="connsiteX1716" fmla="*/ 3285395 w 8014260"/>
              <a:gd name="connsiteY1716" fmla="*/ 3934649 h 4925968"/>
              <a:gd name="connsiteX1717" fmla="*/ 2543565 w 8014260"/>
              <a:gd name="connsiteY1717" fmla="*/ 3934435 h 4925968"/>
              <a:gd name="connsiteX1718" fmla="*/ 2573260 w 8014260"/>
              <a:gd name="connsiteY1718" fmla="*/ 3938961 h 4925968"/>
              <a:gd name="connsiteX1719" fmla="*/ 2546171 w 8014260"/>
              <a:gd name="connsiteY1719" fmla="*/ 3943968 h 4925968"/>
              <a:gd name="connsiteX1720" fmla="*/ 2514624 w 8014260"/>
              <a:gd name="connsiteY1720" fmla="*/ 3939853 h 4925968"/>
              <a:gd name="connsiteX1721" fmla="*/ 2543565 w 8014260"/>
              <a:gd name="connsiteY1721" fmla="*/ 3934435 h 4925968"/>
              <a:gd name="connsiteX1722" fmla="*/ 1663378 w 8014260"/>
              <a:gd name="connsiteY1722" fmla="*/ 3933741 h 4925968"/>
              <a:gd name="connsiteX1723" fmla="*/ 1685776 w 8014260"/>
              <a:gd name="connsiteY1723" fmla="*/ 3933750 h 4925968"/>
              <a:gd name="connsiteX1724" fmla="*/ 1719860 w 8014260"/>
              <a:gd name="connsiteY1724" fmla="*/ 3938481 h 4925968"/>
              <a:gd name="connsiteX1725" fmla="*/ 1691399 w 8014260"/>
              <a:gd name="connsiteY1725" fmla="*/ 3940951 h 4925968"/>
              <a:gd name="connsiteX1726" fmla="*/ 1655534 w 8014260"/>
              <a:gd name="connsiteY1726" fmla="*/ 3935738 h 4925968"/>
              <a:gd name="connsiteX1727" fmla="*/ 1663378 w 8014260"/>
              <a:gd name="connsiteY1727" fmla="*/ 3933741 h 4925968"/>
              <a:gd name="connsiteX1728" fmla="*/ 1183189 w 8014260"/>
              <a:gd name="connsiteY1728" fmla="*/ 3933175 h 4925968"/>
              <a:gd name="connsiteX1729" fmla="*/ 1193026 w 8014260"/>
              <a:gd name="connsiteY1729" fmla="*/ 3933955 h 4925968"/>
              <a:gd name="connsiteX1730" fmla="*/ 1167109 w 8014260"/>
              <a:gd name="connsiteY1730" fmla="*/ 3938345 h 4925968"/>
              <a:gd name="connsiteX1731" fmla="*/ 1139126 w 8014260"/>
              <a:gd name="connsiteY1731" fmla="*/ 3939373 h 4925968"/>
              <a:gd name="connsiteX1732" fmla="*/ 1163264 w 8014260"/>
              <a:gd name="connsiteY1732" fmla="*/ 3934298 h 4925968"/>
              <a:gd name="connsiteX1733" fmla="*/ 1183189 w 8014260"/>
              <a:gd name="connsiteY1733" fmla="*/ 3933175 h 4925968"/>
              <a:gd name="connsiteX1734" fmla="*/ 2135446 w 8014260"/>
              <a:gd name="connsiteY1734" fmla="*/ 3932995 h 4925968"/>
              <a:gd name="connsiteX1735" fmla="*/ 2165964 w 8014260"/>
              <a:gd name="connsiteY1735" fmla="*/ 3936699 h 4925968"/>
              <a:gd name="connsiteX1736" fmla="*/ 2139492 w 8014260"/>
              <a:gd name="connsiteY1736" fmla="*/ 3938687 h 4925968"/>
              <a:gd name="connsiteX1737" fmla="*/ 2107328 w 8014260"/>
              <a:gd name="connsiteY1737" fmla="*/ 3935190 h 4925968"/>
              <a:gd name="connsiteX1738" fmla="*/ 2135446 w 8014260"/>
              <a:gd name="connsiteY1738" fmla="*/ 3932995 h 4925968"/>
              <a:gd name="connsiteX1739" fmla="*/ 1110082 w 8014260"/>
              <a:gd name="connsiteY1739" fmla="*/ 3932575 h 4925968"/>
              <a:gd name="connsiteX1740" fmla="*/ 1118820 w 8014260"/>
              <a:gd name="connsiteY1740" fmla="*/ 3934230 h 4925968"/>
              <a:gd name="connsiteX1741" fmla="*/ 1096398 w 8014260"/>
              <a:gd name="connsiteY1741" fmla="*/ 3940059 h 4925968"/>
              <a:gd name="connsiteX1742" fmla="*/ 1066157 w 8014260"/>
              <a:gd name="connsiteY1742" fmla="*/ 3940333 h 4925968"/>
              <a:gd name="connsiteX1743" fmla="*/ 1091668 w 8014260"/>
              <a:gd name="connsiteY1743" fmla="*/ 3933338 h 4925968"/>
              <a:gd name="connsiteX1744" fmla="*/ 1110082 w 8014260"/>
              <a:gd name="connsiteY1744" fmla="*/ 3932575 h 4925968"/>
              <a:gd name="connsiteX1745" fmla="*/ 1411734 w 8014260"/>
              <a:gd name="connsiteY1745" fmla="*/ 3931897 h 4925968"/>
              <a:gd name="connsiteX1746" fmla="*/ 1447943 w 8014260"/>
              <a:gd name="connsiteY1746" fmla="*/ 3934161 h 4925968"/>
              <a:gd name="connsiteX1747" fmla="*/ 1419617 w 8014260"/>
              <a:gd name="connsiteY1747" fmla="*/ 3939510 h 4925968"/>
              <a:gd name="connsiteX1748" fmla="*/ 1384097 w 8014260"/>
              <a:gd name="connsiteY1748" fmla="*/ 3936561 h 4925968"/>
              <a:gd name="connsiteX1749" fmla="*/ 1411734 w 8014260"/>
              <a:gd name="connsiteY1749" fmla="*/ 3931897 h 4925968"/>
              <a:gd name="connsiteX1750" fmla="*/ 1852365 w 8014260"/>
              <a:gd name="connsiteY1750" fmla="*/ 3931528 h 4925968"/>
              <a:gd name="connsiteX1751" fmla="*/ 1874029 w 8014260"/>
              <a:gd name="connsiteY1751" fmla="*/ 3932171 h 4925968"/>
              <a:gd name="connsiteX1752" fmla="*/ 1906193 w 8014260"/>
              <a:gd name="connsiteY1752" fmla="*/ 3934915 h 4925968"/>
              <a:gd name="connsiteX1753" fmla="*/ 1878692 w 8014260"/>
              <a:gd name="connsiteY1753" fmla="*/ 3934915 h 4925968"/>
              <a:gd name="connsiteX1754" fmla="*/ 1844744 w 8014260"/>
              <a:gd name="connsiteY1754" fmla="*/ 3931966 h 4925968"/>
              <a:gd name="connsiteX1755" fmla="*/ 1852365 w 8014260"/>
              <a:gd name="connsiteY1755" fmla="*/ 3931528 h 4925968"/>
              <a:gd name="connsiteX1756" fmla="*/ 1914491 w 8014260"/>
              <a:gd name="connsiteY1756" fmla="*/ 3931460 h 4925968"/>
              <a:gd name="connsiteX1757" fmla="*/ 1934789 w 8014260"/>
              <a:gd name="connsiteY1757" fmla="*/ 3931760 h 4925968"/>
              <a:gd name="connsiteX1758" fmla="*/ 1968462 w 8014260"/>
              <a:gd name="connsiteY1758" fmla="*/ 3934709 h 4925968"/>
              <a:gd name="connsiteX1759" fmla="*/ 1941923 w 8014260"/>
              <a:gd name="connsiteY1759" fmla="*/ 3934984 h 4925968"/>
              <a:gd name="connsiteX1760" fmla="*/ 1908799 w 8014260"/>
              <a:gd name="connsiteY1760" fmla="*/ 3932240 h 4925968"/>
              <a:gd name="connsiteX1761" fmla="*/ 1914491 w 8014260"/>
              <a:gd name="connsiteY1761" fmla="*/ 3931460 h 4925968"/>
              <a:gd name="connsiteX1762" fmla="*/ 2772151 w 8014260"/>
              <a:gd name="connsiteY1762" fmla="*/ 3931340 h 4925968"/>
              <a:gd name="connsiteX1763" fmla="*/ 2782910 w 8014260"/>
              <a:gd name="connsiteY1763" fmla="*/ 3933338 h 4925968"/>
              <a:gd name="connsiteX1764" fmla="*/ 2756095 w 8014260"/>
              <a:gd name="connsiteY1764" fmla="*/ 3941773 h 4925968"/>
              <a:gd name="connsiteX1765" fmla="*/ 2723725 w 8014260"/>
              <a:gd name="connsiteY1765" fmla="*/ 3941705 h 4925968"/>
              <a:gd name="connsiteX1766" fmla="*/ 2749923 w 8014260"/>
              <a:gd name="connsiteY1766" fmla="*/ 3932995 h 4925968"/>
              <a:gd name="connsiteX1767" fmla="*/ 2772151 w 8014260"/>
              <a:gd name="connsiteY1767" fmla="*/ 3931340 h 4925968"/>
              <a:gd name="connsiteX1768" fmla="*/ 1725696 w 8014260"/>
              <a:gd name="connsiteY1768" fmla="*/ 3931255 h 4925968"/>
              <a:gd name="connsiteX1769" fmla="*/ 1747910 w 8014260"/>
              <a:gd name="connsiteY1769" fmla="*/ 3931761 h 4925968"/>
              <a:gd name="connsiteX1770" fmla="*/ 1782199 w 8014260"/>
              <a:gd name="connsiteY1770" fmla="*/ 3935396 h 4925968"/>
              <a:gd name="connsiteX1771" fmla="*/ 1752917 w 8014260"/>
              <a:gd name="connsiteY1771" fmla="*/ 3936424 h 4925968"/>
              <a:gd name="connsiteX1772" fmla="*/ 1718766 w 8014260"/>
              <a:gd name="connsiteY1772" fmla="*/ 3932447 h 4925968"/>
              <a:gd name="connsiteX1773" fmla="*/ 1725696 w 8014260"/>
              <a:gd name="connsiteY1773" fmla="*/ 3931255 h 4925968"/>
              <a:gd name="connsiteX1774" fmla="*/ 1788993 w 8014260"/>
              <a:gd name="connsiteY1774" fmla="*/ 3931049 h 4925968"/>
              <a:gd name="connsiteX1775" fmla="*/ 1809565 w 8014260"/>
              <a:gd name="connsiteY1775" fmla="*/ 3931692 h 4925968"/>
              <a:gd name="connsiteX1776" fmla="*/ 1843853 w 8014260"/>
              <a:gd name="connsiteY1776" fmla="*/ 3934778 h 4925968"/>
              <a:gd name="connsiteX1777" fmla="*/ 1816560 w 8014260"/>
              <a:gd name="connsiteY1777" fmla="*/ 3935053 h 4925968"/>
              <a:gd name="connsiteX1778" fmla="*/ 1782407 w 8014260"/>
              <a:gd name="connsiteY1778" fmla="*/ 3931692 h 4925968"/>
              <a:gd name="connsiteX1779" fmla="*/ 1788993 w 8014260"/>
              <a:gd name="connsiteY1779" fmla="*/ 3931049 h 4925968"/>
              <a:gd name="connsiteX1780" fmla="*/ 2845728 w 8014260"/>
              <a:gd name="connsiteY1780" fmla="*/ 3930680 h 4925968"/>
              <a:gd name="connsiteX1781" fmla="*/ 2856221 w 8014260"/>
              <a:gd name="connsiteY1781" fmla="*/ 3932172 h 4925968"/>
              <a:gd name="connsiteX1782" fmla="*/ 2828789 w 8014260"/>
              <a:gd name="connsiteY1782" fmla="*/ 3941361 h 4925968"/>
              <a:gd name="connsiteX1783" fmla="*/ 2795391 w 8014260"/>
              <a:gd name="connsiteY1783" fmla="*/ 3941842 h 4925968"/>
              <a:gd name="connsiteX1784" fmla="*/ 2824537 w 8014260"/>
              <a:gd name="connsiteY1784" fmla="*/ 3932789 h 4925968"/>
              <a:gd name="connsiteX1785" fmla="*/ 2845728 w 8014260"/>
              <a:gd name="connsiteY1785" fmla="*/ 3930680 h 4925968"/>
              <a:gd name="connsiteX1786" fmla="*/ 3467749 w 8014260"/>
              <a:gd name="connsiteY1786" fmla="*/ 3930457 h 4925968"/>
              <a:gd name="connsiteX1787" fmla="*/ 3506497 w 8014260"/>
              <a:gd name="connsiteY1787" fmla="*/ 3939647 h 4925968"/>
              <a:gd name="connsiteX1788" fmla="*/ 3476733 w 8014260"/>
              <a:gd name="connsiteY1788" fmla="*/ 3956792 h 4925968"/>
              <a:gd name="connsiteX1789" fmla="*/ 3438191 w 8014260"/>
              <a:gd name="connsiteY1789" fmla="*/ 3947122 h 4925968"/>
              <a:gd name="connsiteX1790" fmla="*/ 3467749 w 8014260"/>
              <a:gd name="connsiteY1790" fmla="*/ 3930457 h 4925968"/>
              <a:gd name="connsiteX1791" fmla="*/ 1547795 w 8014260"/>
              <a:gd name="connsiteY1791" fmla="*/ 3930252 h 4925968"/>
              <a:gd name="connsiteX1792" fmla="*/ 1583663 w 8014260"/>
              <a:gd name="connsiteY1792" fmla="*/ 3933886 h 4925968"/>
              <a:gd name="connsiteX1793" fmla="*/ 1554722 w 8014260"/>
              <a:gd name="connsiteY1793" fmla="*/ 3937590 h 4925968"/>
              <a:gd name="connsiteX1794" fmla="*/ 1519538 w 8014260"/>
              <a:gd name="connsiteY1794" fmla="*/ 3933337 h 4925968"/>
              <a:gd name="connsiteX1795" fmla="*/ 1547795 w 8014260"/>
              <a:gd name="connsiteY1795" fmla="*/ 3930252 h 4925968"/>
              <a:gd name="connsiteX1796" fmla="*/ 1998225 w 8014260"/>
              <a:gd name="connsiteY1796" fmla="*/ 3929566 h 4925968"/>
              <a:gd name="connsiteX1797" fmla="*/ 2029841 w 8014260"/>
              <a:gd name="connsiteY1797" fmla="*/ 3932652 h 4925968"/>
              <a:gd name="connsiteX1798" fmla="*/ 2004744 w 8014260"/>
              <a:gd name="connsiteY1798" fmla="*/ 3933886 h 4925968"/>
              <a:gd name="connsiteX1799" fmla="*/ 1971208 w 8014260"/>
              <a:gd name="connsiteY1799" fmla="*/ 3930800 h 4925968"/>
              <a:gd name="connsiteX1800" fmla="*/ 1998225 w 8014260"/>
              <a:gd name="connsiteY1800" fmla="*/ 3929566 h 4925968"/>
              <a:gd name="connsiteX1801" fmla="*/ 2697827 w 8014260"/>
              <a:gd name="connsiteY1801" fmla="*/ 3929515 h 4925968"/>
              <a:gd name="connsiteX1802" fmla="*/ 2708432 w 8014260"/>
              <a:gd name="connsiteY1802" fmla="*/ 3931761 h 4925968"/>
              <a:gd name="connsiteX1803" fmla="*/ 2684086 w 8014260"/>
              <a:gd name="connsiteY1803" fmla="*/ 3939991 h 4925968"/>
              <a:gd name="connsiteX1804" fmla="*/ 2650207 w 8014260"/>
              <a:gd name="connsiteY1804" fmla="*/ 3936287 h 4925968"/>
              <a:gd name="connsiteX1805" fmla="*/ 2676679 w 8014260"/>
              <a:gd name="connsiteY1805" fmla="*/ 3929841 h 4925968"/>
              <a:gd name="connsiteX1806" fmla="*/ 2697827 w 8014260"/>
              <a:gd name="connsiteY1806" fmla="*/ 3929515 h 4925968"/>
              <a:gd name="connsiteX1807" fmla="*/ 1363312 w 8014260"/>
              <a:gd name="connsiteY1807" fmla="*/ 3929266 h 4925968"/>
              <a:gd name="connsiteX1808" fmla="*/ 1374970 w 8014260"/>
              <a:gd name="connsiteY1808" fmla="*/ 3930252 h 4925968"/>
              <a:gd name="connsiteX1809" fmla="*/ 1346856 w 8014260"/>
              <a:gd name="connsiteY1809" fmla="*/ 3934366 h 4925968"/>
              <a:gd name="connsiteX1810" fmla="*/ 1311469 w 8014260"/>
              <a:gd name="connsiteY1810" fmla="*/ 3933818 h 4925968"/>
              <a:gd name="connsiteX1811" fmla="*/ 1339307 w 8014260"/>
              <a:gd name="connsiteY1811" fmla="*/ 3929977 h 4925968"/>
              <a:gd name="connsiteX1812" fmla="*/ 1363312 w 8014260"/>
              <a:gd name="connsiteY1812" fmla="*/ 3929266 h 4925968"/>
              <a:gd name="connsiteX1813" fmla="*/ 1036378 w 8014260"/>
              <a:gd name="connsiteY1813" fmla="*/ 3928777 h 4925968"/>
              <a:gd name="connsiteX1814" fmla="*/ 1045854 w 8014260"/>
              <a:gd name="connsiteY1814" fmla="*/ 3931623 h 4925968"/>
              <a:gd name="connsiteX1815" fmla="*/ 1021654 w 8014260"/>
              <a:gd name="connsiteY1815" fmla="*/ 3939373 h 4925968"/>
              <a:gd name="connsiteX1816" fmla="*/ 993598 w 8014260"/>
              <a:gd name="connsiteY1816" fmla="*/ 3938276 h 4925968"/>
              <a:gd name="connsiteX1817" fmla="*/ 1016093 w 8014260"/>
              <a:gd name="connsiteY1817" fmla="*/ 3929634 h 4925968"/>
              <a:gd name="connsiteX1818" fmla="*/ 1036378 w 8014260"/>
              <a:gd name="connsiteY1818" fmla="*/ 3928777 h 4925968"/>
              <a:gd name="connsiteX1819" fmla="*/ 2918148 w 8014260"/>
              <a:gd name="connsiteY1819" fmla="*/ 3928596 h 4925968"/>
              <a:gd name="connsiteX1820" fmla="*/ 2929464 w 8014260"/>
              <a:gd name="connsiteY1820" fmla="*/ 3930045 h 4925968"/>
              <a:gd name="connsiteX1821" fmla="*/ 2902307 w 8014260"/>
              <a:gd name="connsiteY1821" fmla="*/ 3939852 h 4925968"/>
              <a:gd name="connsiteX1822" fmla="*/ 2868702 w 8014260"/>
              <a:gd name="connsiteY1822" fmla="*/ 3940744 h 4925968"/>
              <a:gd name="connsiteX1823" fmla="*/ 2895723 w 8014260"/>
              <a:gd name="connsiteY1823" fmla="*/ 3931211 h 4925968"/>
              <a:gd name="connsiteX1824" fmla="*/ 2918148 w 8014260"/>
              <a:gd name="connsiteY1824" fmla="*/ 3928596 h 4925968"/>
              <a:gd name="connsiteX1825" fmla="*/ 3211963 w 8014260"/>
              <a:gd name="connsiteY1825" fmla="*/ 3927654 h 4925968"/>
              <a:gd name="connsiteX1826" fmla="*/ 3223810 w 8014260"/>
              <a:gd name="connsiteY1826" fmla="*/ 3931623 h 4925968"/>
              <a:gd name="connsiteX1827" fmla="*/ 3193292 w 8014260"/>
              <a:gd name="connsiteY1827" fmla="*/ 3945545 h 4925968"/>
              <a:gd name="connsiteX1828" fmla="*/ 3157630 w 8014260"/>
              <a:gd name="connsiteY1828" fmla="*/ 3942733 h 4925968"/>
              <a:gd name="connsiteX1829" fmla="*/ 3188286 w 8014260"/>
              <a:gd name="connsiteY1829" fmla="*/ 3929291 h 4925968"/>
              <a:gd name="connsiteX1830" fmla="*/ 3211963 w 8014260"/>
              <a:gd name="connsiteY1830" fmla="*/ 3927654 h 4925968"/>
              <a:gd name="connsiteX1831" fmla="*/ 1350967 w 8014260"/>
              <a:gd name="connsiteY1831" fmla="*/ 3927509 h 4925968"/>
              <a:gd name="connsiteX1832" fmla="*/ 1323685 w 8014260"/>
              <a:gd name="connsiteY1832" fmla="*/ 3929285 h 4925968"/>
              <a:gd name="connsiteX1833" fmla="*/ 1339719 w 8014260"/>
              <a:gd name="connsiteY1833" fmla="*/ 3928606 h 4925968"/>
              <a:gd name="connsiteX1834" fmla="*/ 1312697 w 8014260"/>
              <a:gd name="connsiteY1834" fmla="*/ 3930389 h 4925968"/>
              <a:gd name="connsiteX1835" fmla="*/ 1297604 w 8014260"/>
              <a:gd name="connsiteY1835" fmla="*/ 3931281 h 4925968"/>
              <a:gd name="connsiteX1836" fmla="*/ 1293091 w 8014260"/>
              <a:gd name="connsiteY1836" fmla="*/ 3932163 h 4925968"/>
              <a:gd name="connsiteX1837" fmla="*/ 1272034 w 8014260"/>
              <a:gd name="connsiteY1837" fmla="*/ 3934229 h 4925968"/>
              <a:gd name="connsiteX1838" fmla="*/ 1241785 w 8014260"/>
              <a:gd name="connsiteY1838" fmla="*/ 3935315 h 4925968"/>
              <a:gd name="connsiteX1839" fmla="*/ 1220254 w 8014260"/>
              <a:gd name="connsiteY1839" fmla="*/ 3936904 h 4925968"/>
              <a:gd name="connsiteX1840" fmla="*/ 1241721 w 8014260"/>
              <a:gd name="connsiteY1840" fmla="*/ 3934970 h 4925968"/>
              <a:gd name="connsiteX1841" fmla="*/ 1246471 w 8014260"/>
              <a:gd name="connsiteY1841" fmla="*/ 3934048 h 4925968"/>
              <a:gd name="connsiteX1842" fmla="*/ 1241930 w 8014260"/>
              <a:gd name="connsiteY1842" fmla="*/ 3934572 h 4925968"/>
              <a:gd name="connsiteX1843" fmla="*/ 1220650 w 8014260"/>
              <a:gd name="connsiteY1843" fmla="*/ 3936123 h 4925968"/>
              <a:gd name="connsiteX1844" fmla="*/ 1216003 w 8014260"/>
              <a:gd name="connsiteY1844" fmla="*/ 3936200 h 4925968"/>
              <a:gd name="connsiteX1845" fmla="*/ 1209258 w 8014260"/>
              <a:gd name="connsiteY1845" fmla="*/ 3936926 h 4925968"/>
              <a:gd name="connsiteX1846" fmla="*/ 1215728 w 8014260"/>
              <a:gd name="connsiteY1846" fmla="*/ 3936424 h 4925968"/>
              <a:gd name="connsiteX1847" fmla="*/ 1185553 w 8014260"/>
              <a:gd name="connsiteY1847" fmla="*/ 3939579 h 4925968"/>
              <a:gd name="connsiteX1848" fmla="*/ 1157504 w 8014260"/>
              <a:gd name="connsiteY1848" fmla="*/ 3942048 h 4925968"/>
              <a:gd name="connsiteX1849" fmla="*/ 1170195 w 8014260"/>
              <a:gd name="connsiteY1849" fmla="*/ 3940623 h 4925968"/>
              <a:gd name="connsiteX1850" fmla="*/ 1166486 w 8014260"/>
              <a:gd name="connsiteY1850" fmla="*/ 3940881 h 4925968"/>
              <a:gd name="connsiteX1851" fmla="*/ 1197077 w 8014260"/>
              <a:gd name="connsiteY1851" fmla="*/ 3937315 h 4925968"/>
              <a:gd name="connsiteX1852" fmla="*/ 1213596 w 8014260"/>
              <a:gd name="connsiteY1852" fmla="*/ 3935911 h 4925968"/>
              <a:gd name="connsiteX1853" fmla="*/ 1236853 w 8014260"/>
              <a:gd name="connsiteY1853" fmla="*/ 3932789 h 4925968"/>
              <a:gd name="connsiteX1854" fmla="*/ 1257669 w 8014260"/>
              <a:gd name="connsiteY1854" fmla="*/ 3932062 h 4925968"/>
              <a:gd name="connsiteX1855" fmla="*/ 1262908 w 8014260"/>
              <a:gd name="connsiteY1855" fmla="*/ 3931623 h 4925968"/>
              <a:gd name="connsiteX1856" fmla="*/ 1289519 w 8014260"/>
              <a:gd name="connsiteY1856" fmla="*/ 3929977 h 4925968"/>
              <a:gd name="connsiteX1857" fmla="*/ 1278541 w 8014260"/>
              <a:gd name="connsiteY1857" fmla="*/ 3930955 h 4925968"/>
              <a:gd name="connsiteX1858" fmla="*/ 1263253 w 8014260"/>
              <a:gd name="connsiteY1858" fmla="*/ 3932116 h 4925968"/>
              <a:gd name="connsiteX1859" fmla="*/ 1249613 w 8014260"/>
              <a:gd name="connsiteY1859" fmla="*/ 3933686 h 4925968"/>
              <a:gd name="connsiteX1860" fmla="*/ 1268189 w 8014260"/>
              <a:gd name="connsiteY1860" fmla="*/ 3931967 h 4925968"/>
              <a:gd name="connsiteX1861" fmla="*/ 1297901 w 8014260"/>
              <a:gd name="connsiteY1861" fmla="*/ 3930778 h 4925968"/>
              <a:gd name="connsiteX1862" fmla="*/ 1302378 w 8014260"/>
              <a:gd name="connsiteY1862" fmla="*/ 3930446 h 4925968"/>
              <a:gd name="connsiteX1863" fmla="*/ 1300082 w 8014260"/>
              <a:gd name="connsiteY1863" fmla="*/ 3930569 h 4925968"/>
              <a:gd name="connsiteX1864" fmla="*/ 1292470 w 8014260"/>
              <a:gd name="connsiteY1864" fmla="*/ 3930732 h 4925968"/>
              <a:gd name="connsiteX1865" fmla="*/ 1323741 w 8014260"/>
              <a:gd name="connsiteY1865" fmla="*/ 3928469 h 4925968"/>
              <a:gd name="connsiteX1866" fmla="*/ 1350967 w 8014260"/>
              <a:gd name="connsiteY1866" fmla="*/ 3927509 h 4925968"/>
              <a:gd name="connsiteX1867" fmla="*/ 4007268 w 8014260"/>
              <a:gd name="connsiteY1867" fmla="*/ 3927440 h 4925968"/>
              <a:gd name="connsiteX1868" fmla="*/ 4046222 w 8014260"/>
              <a:gd name="connsiteY1868" fmla="*/ 3955215 h 4925968"/>
              <a:gd name="connsiteX1869" fmla="*/ 4016389 w 8014260"/>
              <a:gd name="connsiteY1869" fmla="*/ 3973663 h 4925968"/>
              <a:gd name="connsiteX1870" fmla="*/ 3977642 w 8014260"/>
              <a:gd name="connsiteY1870" fmla="*/ 3946026 h 4925968"/>
              <a:gd name="connsiteX1871" fmla="*/ 4007268 w 8014260"/>
              <a:gd name="connsiteY1871" fmla="*/ 3927440 h 4925968"/>
              <a:gd name="connsiteX1872" fmla="*/ 1590270 w 8014260"/>
              <a:gd name="connsiteY1872" fmla="*/ 3926840 h 4925968"/>
              <a:gd name="connsiteX1873" fmla="*/ 1612877 w 8014260"/>
              <a:gd name="connsiteY1873" fmla="*/ 3926892 h 4925968"/>
              <a:gd name="connsiteX1874" fmla="*/ 1646347 w 8014260"/>
              <a:gd name="connsiteY1874" fmla="*/ 3929635 h 4925968"/>
              <a:gd name="connsiteX1875" fmla="*/ 1615961 w 8014260"/>
              <a:gd name="connsiteY1875" fmla="*/ 3931144 h 4925968"/>
              <a:gd name="connsiteX1876" fmla="*/ 1582633 w 8014260"/>
              <a:gd name="connsiteY1876" fmla="*/ 3928126 h 4925968"/>
              <a:gd name="connsiteX1877" fmla="*/ 1590270 w 8014260"/>
              <a:gd name="connsiteY1877" fmla="*/ 3926840 h 4925968"/>
              <a:gd name="connsiteX1878" fmla="*/ 1778394 w 8014260"/>
              <a:gd name="connsiteY1878" fmla="*/ 3926711 h 4925968"/>
              <a:gd name="connsiteX1879" fmla="*/ 1798659 w 8014260"/>
              <a:gd name="connsiteY1879" fmla="*/ 3927097 h 4925968"/>
              <a:gd name="connsiteX1880" fmla="*/ 1832400 w 8014260"/>
              <a:gd name="connsiteY1880" fmla="*/ 3929155 h 4925968"/>
              <a:gd name="connsiteX1881" fmla="*/ 1805860 w 8014260"/>
              <a:gd name="connsiteY1881" fmla="*/ 3929018 h 4925968"/>
              <a:gd name="connsiteX1882" fmla="*/ 1772734 w 8014260"/>
              <a:gd name="connsiteY1882" fmla="*/ 3927097 h 4925968"/>
              <a:gd name="connsiteX1883" fmla="*/ 1778394 w 8014260"/>
              <a:gd name="connsiteY1883" fmla="*/ 3926711 h 4925968"/>
              <a:gd name="connsiteX1884" fmla="*/ 2992335 w 8014260"/>
              <a:gd name="connsiteY1884" fmla="*/ 3926188 h 4925968"/>
              <a:gd name="connsiteX1885" fmla="*/ 3003599 w 8014260"/>
              <a:gd name="connsiteY1885" fmla="*/ 3927988 h 4925968"/>
              <a:gd name="connsiteX1886" fmla="*/ 2975207 w 8014260"/>
              <a:gd name="connsiteY1886" fmla="*/ 3938275 h 4925968"/>
              <a:gd name="connsiteX1887" fmla="*/ 2940506 w 8014260"/>
              <a:gd name="connsiteY1887" fmla="*/ 3939029 h 4925968"/>
              <a:gd name="connsiteX1888" fmla="*/ 2968624 w 8014260"/>
              <a:gd name="connsiteY1888" fmla="*/ 3929017 h 4925968"/>
              <a:gd name="connsiteX1889" fmla="*/ 2992335 w 8014260"/>
              <a:gd name="connsiteY1889" fmla="*/ 3926188 h 4925968"/>
              <a:gd name="connsiteX1890" fmla="*/ 1842745 w 8014260"/>
              <a:gd name="connsiteY1890" fmla="*/ 3926103 h 4925968"/>
              <a:gd name="connsiteX1891" fmla="*/ 1864154 w 8014260"/>
              <a:gd name="connsiteY1891" fmla="*/ 3926206 h 4925968"/>
              <a:gd name="connsiteX1892" fmla="*/ 1893986 w 8014260"/>
              <a:gd name="connsiteY1892" fmla="*/ 3928538 h 4925968"/>
              <a:gd name="connsiteX1893" fmla="*/ 1866894 w 8014260"/>
              <a:gd name="connsiteY1893" fmla="*/ 3928949 h 4925968"/>
              <a:gd name="connsiteX1894" fmla="*/ 1835280 w 8014260"/>
              <a:gd name="connsiteY1894" fmla="*/ 3926823 h 4925968"/>
              <a:gd name="connsiteX1895" fmla="*/ 1842745 w 8014260"/>
              <a:gd name="connsiteY1895" fmla="*/ 3926103 h 4925968"/>
              <a:gd name="connsiteX1896" fmla="*/ 1715668 w 8014260"/>
              <a:gd name="connsiteY1896" fmla="*/ 3926085 h 4925968"/>
              <a:gd name="connsiteX1897" fmla="*/ 1736935 w 8014260"/>
              <a:gd name="connsiteY1897" fmla="*/ 3926617 h 4925968"/>
              <a:gd name="connsiteX1898" fmla="*/ 1770335 w 8014260"/>
              <a:gd name="connsiteY1898" fmla="*/ 3928606 h 4925968"/>
              <a:gd name="connsiteX1899" fmla="*/ 1743521 w 8014260"/>
              <a:gd name="connsiteY1899" fmla="*/ 3928400 h 4925968"/>
              <a:gd name="connsiteX1900" fmla="*/ 1708749 w 8014260"/>
              <a:gd name="connsiteY1900" fmla="*/ 3926274 h 4925968"/>
              <a:gd name="connsiteX1901" fmla="*/ 1715668 w 8014260"/>
              <a:gd name="connsiteY1901" fmla="*/ 3926085 h 4925968"/>
              <a:gd name="connsiteX1902" fmla="*/ 5413227 w 8014260"/>
              <a:gd name="connsiteY1902" fmla="*/ 3925932 h 4925968"/>
              <a:gd name="connsiteX1903" fmla="*/ 5452043 w 8014260"/>
              <a:gd name="connsiteY1903" fmla="*/ 3967560 h 4925968"/>
              <a:gd name="connsiteX1904" fmla="*/ 5422485 w 8014260"/>
              <a:gd name="connsiteY1904" fmla="*/ 4026058 h 4925968"/>
              <a:gd name="connsiteX1905" fmla="*/ 5385315 w 8014260"/>
              <a:gd name="connsiteY1905" fmla="*/ 3985528 h 4925968"/>
              <a:gd name="connsiteX1906" fmla="*/ 5413227 w 8014260"/>
              <a:gd name="connsiteY1906" fmla="*/ 3925932 h 4925968"/>
              <a:gd name="connsiteX1907" fmla="*/ 1477021 w 8014260"/>
              <a:gd name="connsiteY1907" fmla="*/ 3925725 h 4925968"/>
              <a:gd name="connsiteX1908" fmla="*/ 1510416 w 8014260"/>
              <a:gd name="connsiteY1908" fmla="*/ 3927371 h 4925968"/>
              <a:gd name="connsiteX1909" fmla="*/ 1480106 w 8014260"/>
              <a:gd name="connsiteY1909" fmla="*/ 3929977 h 4925968"/>
              <a:gd name="connsiteX1910" fmla="*/ 1446843 w 8014260"/>
              <a:gd name="connsiteY1910" fmla="*/ 3928057 h 4925968"/>
              <a:gd name="connsiteX1911" fmla="*/ 1477021 w 8014260"/>
              <a:gd name="connsiteY1911" fmla="*/ 3925725 h 4925968"/>
              <a:gd name="connsiteX1912" fmla="*/ 1654077 w 8014260"/>
              <a:gd name="connsiteY1912" fmla="*/ 3925665 h 4925968"/>
              <a:gd name="connsiteX1913" fmla="*/ 1675284 w 8014260"/>
              <a:gd name="connsiteY1913" fmla="*/ 3926068 h 4925968"/>
              <a:gd name="connsiteX1914" fmla="*/ 1707860 w 8014260"/>
              <a:gd name="connsiteY1914" fmla="*/ 3928331 h 4925968"/>
              <a:gd name="connsiteX1915" fmla="*/ 1678575 w 8014260"/>
              <a:gd name="connsiteY1915" fmla="*/ 3928606 h 4925968"/>
              <a:gd name="connsiteX1916" fmla="*/ 1646136 w 8014260"/>
              <a:gd name="connsiteY1916" fmla="*/ 3926137 h 4925968"/>
              <a:gd name="connsiteX1917" fmla="*/ 1654077 w 8014260"/>
              <a:gd name="connsiteY1917" fmla="*/ 3925665 h 4925968"/>
              <a:gd name="connsiteX1918" fmla="*/ 2334122 w 8014260"/>
              <a:gd name="connsiteY1918" fmla="*/ 3925657 h 4925968"/>
              <a:gd name="connsiteX1919" fmla="*/ 2364160 w 8014260"/>
              <a:gd name="connsiteY1919" fmla="*/ 3930183 h 4925968"/>
              <a:gd name="connsiteX1920" fmla="*/ 2337139 w 8014260"/>
              <a:gd name="connsiteY1920" fmla="*/ 3934572 h 4925968"/>
              <a:gd name="connsiteX1921" fmla="*/ 2305935 w 8014260"/>
              <a:gd name="connsiteY1921" fmla="*/ 3930115 h 4925968"/>
              <a:gd name="connsiteX1922" fmla="*/ 2334122 w 8014260"/>
              <a:gd name="connsiteY1922" fmla="*/ 3925657 h 4925968"/>
              <a:gd name="connsiteX1923" fmla="*/ 2196482 w 8014260"/>
              <a:gd name="connsiteY1923" fmla="*/ 3925656 h 4925968"/>
              <a:gd name="connsiteX1924" fmla="*/ 2228509 w 8014260"/>
              <a:gd name="connsiteY1924" fmla="*/ 3929908 h 4925968"/>
              <a:gd name="connsiteX1925" fmla="*/ 2200528 w 8014260"/>
              <a:gd name="connsiteY1925" fmla="*/ 3933132 h 4925968"/>
              <a:gd name="connsiteX1926" fmla="*/ 2170079 w 8014260"/>
              <a:gd name="connsiteY1926" fmla="*/ 3929017 h 4925968"/>
              <a:gd name="connsiteX1927" fmla="*/ 2196482 w 8014260"/>
              <a:gd name="connsiteY1927" fmla="*/ 3925656 h 4925968"/>
              <a:gd name="connsiteX1928" fmla="*/ 3138059 w 8014260"/>
              <a:gd name="connsiteY1928" fmla="*/ 3924568 h 4925968"/>
              <a:gd name="connsiteX1929" fmla="*/ 3150224 w 8014260"/>
              <a:gd name="connsiteY1929" fmla="*/ 3927508 h 4925968"/>
              <a:gd name="connsiteX1930" fmla="*/ 3121146 w 8014260"/>
              <a:gd name="connsiteY1930" fmla="*/ 3939990 h 4925968"/>
              <a:gd name="connsiteX1931" fmla="*/ 3085690 w 8014260"/>
              <a:gd name="connsiteY1931" fmla="*/ 3938961 h 4925968"/>
              <a:gd name="connsiteX1932" fmla="*/ 3114425 w 8014260"/>
              <a:gd name="connsiteY1932" fmla="*/ 3926822 h 4925968"/>
              <a:gd name="connsiteX1933" fmla="*/ 3138059 w 8014260"/>
              <a:gd name="connsiteY1933" fmla="*/ 3924568 h 4925968"/>
              <a:gd name="connsiteX1934" fmla="*/ 2061253 w 8014260"/>
              <a:gd name="connsiteY1934" fmla="*/ 3924490 h 4925968"/>
              <a:gd name="connsiteX1935" fmla="*/ 2092583 w 8014260"/>
              <a:gd name="connsiteY1935" fmla="*/ 3928262 h 4925968"/>
              <a:gd name="connsiteX1936" fmla="*/ 2063858 w 8014260"/>
              <a:gd name="connsiteY1936" fmla="*/ 3930457 h 4925968"/>
              <a:gd name="connsiteX1937" fmla="*/ 2034232 w 8014260"/>
              <a:gd name="connsiteY1937" fmla="*/ 3927165 h 4925968"/>
              <a:gd name="connsiteX1938" fmla="*/ 2061253 w 8014260"/>
              <a:gd name="connsiteY1938" fmla="*/ 3924490 h 4925968"/>
              <a:gd name="connsiteX1939" fmla="*/ 3065835 w 8014260"/>
              <a:gd name="connsiteY1939" fmla="*/ 3924448 h 4925968"/>
              <a:gd name="connsiteX1940" fmla="*/ 3076226 w 8014260"/>
              <a:gd name="connsiteY1940" fmla="*/ 3927097 h 4925968"/>
              <a:gd name="connsiteX1941" fmla="*/ 3048039 w 8014260"/>
              <a:gd name="connsiteY1941" fmla="*/ 3938206 h 4925968"/>
              <a:gd name="connsiteX1942" fmla="*/ 3012721 w 8014260"/>
              <a:gd name="connsiteY1942" fmla="*/ 3938206 h 4925968"/>
              <a:gd name="connsiteX1943" fmla="*/ 3042690 w 8014260"/>
              <a:gd name="connsiteY1943" fmla="*/ 3926891 h 4925968"/>
              <a:gd name="connsiteX1944" fmla="*/ 3065835 w 8014260"/>
              <a:gd name="connsiteY1944" fmla="*/ 3924448 h 4925968"/>
              <a:gd name="connsiteX1945" fmla="*/ 2469499 w 8014260"/>
              <a:gd name="connsiteY1945" fmla="*/ 3923805 h 4925968"/>
              <a:gd name="connsiteX1946" fmla="*/ 2499743 w 8014260"/>
              <a:gd name="connsiteY1946" fmla="*/ 3928468 h 4925968"/>
              <a:gd name="connsiteX1947" fmla="*/ 2473065 w 8014260"/>
              <a:gd name="connsiteY1947" fmla="*/ 3934023 h 4925968"/>
              <a:gd name="connsiteX1948" fmla="*/ 2441587 w 8014260"/>
              <a:gd name="connsiteY1948" fmla="*/ 3929428 h 4925968"/>
              <a:gd name="connsiteX1949" fmla="*/ 2469499 w 8014260"/>
              <a:gd name="connsiteY1949" fmla="*/ 3923805 h 4925968"/>
              <a:gd name="connsiteX1950" fmla="*/ 1643634 w 8014260"/>
              <a:gd name="connsiteY1950" fmla="*/ 3923411 h 4925968"/>
              <a:gd name="connsiteX1951" fmla="*/ 1664381 w 8014260"/>
              <a:gd name="connsiteY1951" fmla="*/ 3923668 h 4925968"/>
              <a:gd name="connsiteX1952" fmla="*/ 1696541 w 8014260"/>
              <a:gd name="connsiteY1952" fmla="*/ 3924765 h 4925968"/>
              <a:gd name="connsiteX1953" fmla="*/ 1668289 w 8014260"/>
              <a:gd name="connsiteY1953" fmla="*/ 3924422 h 4925968"/>
              <a:gd name="connsiteX1954" fmla="*/ 1636674 w 8014260"/>
              <a:gd name="connsiteY1954" fmla="*/ 3923463 h 4925968"/>
              <a:gd name="connsiteX1955" fmla="*/ 1643634 w 8014260"/>
              <a:gd name="connsiteY1955" fmla="*/ 3923411 h 4925968"/>
              <a:gd name="connsiteX1956" fmla="*/ 1707028 w 8014260"/>
              <a:gd name="connsiteY1956" fmla="*/ 3923402 h 4925968"/>
              <a:gd name="connsiteX1957" fmla="*/ 1728501 w 8014260"/>
              <a:gd name="connsiteY1957" fmla="*/ 3923531 h 4925968"/>
              <a:gd name="connsiteX1958" fmla="*/ 1758061 w 8014260"/>
              <a:gd name="connsiteY1958" fmla="*/ 3924902 h 4925968"/>
              <a:gd name="connsiteX1959" fmla="*/ 1730628 w 8014260"/>
              <a:gd name="connsiteY1959" fmla="*/ 3924902 h 4925968"/>
              <a:gd name="connsiteX1960" fmla="*/ 1699288 w 8014260"/>
              <a:gd name="connsiteY1960" fmla="*/ 3923737 h 4925968"/>
              <a:gd name="connsiteX1961" fmla="*/ 1707028 w 8014260"/>
              <a:gd name="connsiteY1961" fmla="*/ 3923402 h 4925968"/>
              <a:gd name="connsiteX1962" fmla="*/ 1537988 w 8014260"/>
              <a:gd name="connsiteY1962" fmla="*/ 3923393 h 4925968"/>
              <a:gd name="connsiteX1963" fmla="*/ 1571865 w 8014260"/>
              <a:gd name="connsiteY1963" fmla="*/ 3924559 h 4925968"/>
              <a:gd name="connsiteX1964" fmla="*/ 1544228 w 8014260"/>
              <a:gd name="connsiteY1964" fmla="*/ 3925519 h 4925968"/>
              <a:gd name="connsiteX1965" fmla="*/ 1510480 w 8014260"/>
              <a:gd name="connsiteY1965" fmla="*/ 3924148 h 4925968"/>
              <a:gd name="connsiteX1966" fmla="*/ 1537988 w 8014260"/>
              <a:gd name="connsiteY1966" fmla="*/ 3923393 h 4925968"/>
              <a:gd name="connsiteX1967" fmla="*/ 1580583 w 8014260"/>
              <a:gd name="connsiteY1967" fmla="*/ 3923008 h 4925968"/>
              <a:gd name="connsiteX1968" fmla="*/ 1602245 w 8014260"/>
              <a:gd name="connsiteY1968" fmla="*/ 3923257 h 4925968"/>
              <a:gd name="connsiteX1969" fmla="*/ 1634134 w 8014260"/>
              <a:gd name="connsiteY1969" fmla="*/ 3924217 h 4925968"/>
              <a:gd name="connsiteX1970" fmla="*/ 1606361 w 8014260"/>
              <a:gd name="connsiteY1970" fmla="*/ 3924148 h 4925968"/>
              <a:gd name="connsiteX1971" fmla="*/ 1572755 w 8014260"/>
              <a:gd name="connsiteY1971" fmla="*/ 3923119 h 4925968"/>
              <a:gd name="connsiteX1972" fmla="*/ 1580583 w 8014260"/>
              <a:gd name="connsiteY1972" fmla="*/ 3923008 h 4925968"/>
              <a:gd name="connsiteX1973" fmla="*/ 1926629 w 8014260"/>
              <a:gd name="connsiteY1973" fmla="*/ 3922776 h 4925968"/>
              <a:gd name="connsiteX1974" fmla="*/ 1956668 w 8014260"/>
              <a:gd name="connsiteY1974" fmla="*/ 3925588 h 4925968"/>
              <a:gd name="connsiteX1975" fmla="*/ 1929578 w 8014260"/>
              <a:gd name="connsiteY1975" fmla="*/ 3927165 h 4925968"/>
              <a:gd name="connsiteX1976" fmla="*/ 1898372 w 8014260"/>
              <a:gd name="connsiteY1976" fmla="*/ 3924490 h 4925968"/>
              <a:gd name="connsiteX1977" fmla="*/ 1926629 w 8014260"/>
              <a:gd name="connsiteY1977" fmla="*/ 3922776 h 4925968"/>
              <a:gd name="connsiteX1978" fmla="*/ 1392013 w 8014260"/>
              <a:gd name="connsiteY1978" fmla="*/ 3922571 h 4925968"/>
              <a:gd name="connsiteX1979" fmla="*/ 1401649 w 8014260"/>
              <a:gd name="connsiteY1979" fmla="*/ 3923188 h 4925968"/>
              <a:gd name="connsiteX1980" fmla="*/ 1380026 w 8014260"/>
              <a:gd name="connsiteY1980" fmla="*/ 3925368 h 4925968"/>
              <a:gd name="connsiteX1981" fmla="*/ 1397191 w 8014260"/>
              <a:gd name="connsiteY1981" fmla="*/ 3924629 h 4925968"/>
              <a:gd name="connsiteX1982" fmla="*/ 1424966 w 8014260"/>
              <a:gd name="connsiteY1982" fmla="*/ 3924011 h 4925968"/>
              <a:gd name="connsiteX1983" fmla="*/ 1414748 w 8014260"/>
              <a:gd name="connsiteY1983" fmla="*/ 3924508 h 4925968"/>
              <a:gd name="connsiteX1984" fmla="*/ 1403919 w 8014260"/>
              <a:gd name="connsiteY1984" fmla="*/ 3924902 h 4925968"/>
              <a:gd name="connsiteX1985" fmla="*/ 1436281 w 8014260"/>
              <a:gd name="connsiteY1985" fmla="*/ 3924902 h 4925968"/>
              <a:gd name="connsiteX1986" fmla="*/ 1407066 w 8014260"/>
              <a:gd name="connsiteY1986" fmla="*/ 3926891 h 4925968"/>
              <a:gd name="connsiteX1987" fmla="*/ 1382834 w 8014260"/>
              <a:gd name="connsiteY1987" fmla="*/ 3926736 h 4925968"/>
              <a:gd name="connsiteX1988" fmla="*/ 1355564 w 8014260"/>
              <a:gd name="connsiteY1988" fmla="*/ 3927988 h 4925968"/>
              <a:gd name="connsiteX1989" fmla="*/ 1380414 w 8014260"/>
              <a:gd name="connsiteY1989" fmla="*/ 3926721 h 4925968"/>
              <a:gd name="connsiteX1990" fmla="*/ 1374768 w 8014260"/>
              <a:gd name="connsiteY1990" fmla="*/ 3926685 h 4925968"/>
              <a:gd name="connsiteX1991" fmla="*/ 1382729 w 8014260"/>
              <a:gd name="connsiteY1991" fmla="*/ 3925768 h 4925968"/>
              <a:gd name="connsiteX1992" fmla="*/ 1403855 w 8014260"/>
              <a:gd name="connsiteY1992" fmla="*/ 3924904 h 4925968"/>
              <a:gd name="connsiteX1993" fmla="*/ 1392594 w 8014260"/>
              <a:gd name="connsiteY1993" fmla="*/ 3925314 h 4925968"/>
              <a:gd name="connsiteX1994" fmla="*/ 1372015 w 8014260"/>
              <a:gd name="connsiteY1994" fmla="*/ 3925965 h 4925968"/>
              <a:gd name="connsiteX1995" fmla="*/ 1369301 w 8014260"/>
              <a:gd name="connsiteY1995" fmla="*/ 3925979 h 4925968"/>
              <a:gd name="connsiteX1996" fmla="*/ 1355853 w 8014260"/>
              <a:gd name="connsiteY1996" fmla="*/ 3926531 h 4925968"/>
              <a:gd name="connsiteX1997" fmla="*/ 1354432 w 8014260"/>
              <a:gd name="connsiteY1997" fmla="*/ 3926494 h 4925968"/>
              <a:gd name="connsiteX1998" fmla="*/ 1334924 w 8014260"/>
              <a:gd name="connsiteY1998" fmla="*/ 3927578 h 4925968"/>
              <a:gd name="connsiteX1999" fmla="*/ 1301593 w 8014260"/>
              <a:gd name="connsiteY1999" fmla="*/ 3929086 h 4925968"/>
              <a:gd name="connsiteX2000" fmla="*/ 1331148 w 8014260"/>
              <a:gd name="connsiteY2000" fmla="*/ 3927303 h 4925968"/>
              <a:gd name="connsiteX2001" fmla="*/ 1350911 w 8014260"/>
              <a:gd name="connsiteY2001" fmla="*/ 3926403 h 4925968"/>
              <a:gd name="connsiteX2002" fmla="*/ 1345964 w 8014260"/>
              <a:gd name="connsiteY2002" fmla="*/ 3926274 h 4925968"/>
              <a:gd name="connsiteX2003" fmla="*/ 1372089 w 8014260"/>
              <a:gd name="connsiteY2003" fmla="*/ 3923188 h 4925968"/>
              <a:gd name="connsiteX2004" fmla="*/ 1392013 w 8014260"/>
              <a:gd name="connsiteY2004" fmla="*/ 3922571 h 4925968"/>
              <a:gd name="connsiteX2005" fmla="*/ 1591407 w 8014260"/>
              <a:gd name="connsiteY2005" fmla="*/ 3922502 h 4925968"/>
              <a:gd name="connsiteX2006" fmla="*/ 1622201 w 8014260"/>
              <a:gd name="connsiteY2006" fmla="*/ 3922845 h 4925968"/>
              <a:gd name="connsiteX2007" fmla="*/ 1596144 w 8014260"/>
              <a:gd name="connsiteY2007" fmla="*/ 3922845 h 4925968"/>
              <a:gd name="connsiteX2008" fmla="*/ 1563566 w 8014260"/>
              <a:gd name="connsiteY2008" fmla="*/ 3922708 h 4925968"/>
              <a:gd name="connsiteX2009" fmla="*/ 1591407 w 8014260"/>
              <a:gd name="connsiteY2009" fmla="*/ 3922502 h 4925968"/>
              <a:gd name="connsiteX2010" fmla="*/ 1464843 w 8014260"/>
              <a:gd name="connsiteY2010" fmla="*/ 3922476 h 4925968"/>
              <a:gd name="connsiteX2011" fmla="*/ 1475030 w 8014260"/>
              <a:gd name="connsiteY2011" fmla="*/ 3922708 h 4925968"/>
              <a:gd name="connsiteX2012" fmla="*/ 1472387 w 8014260"/>
              <a:gd name="connsiteY2012" fmla="*/ 3922989 h 4925968"/>
              <a:gd name="connsiteX2013" fmla="*/ 1488817 w 8014260"/>
              <a:gd name="connsiteY2013" fmla="*/ 3922819 h 4925968"/>
              <a:gd name="connsiteX2014" fmla="*/ 1498420 w 8014260"/>
              <a:gd name="connsiteY2014" fmla="*/ 3922845 h 4925968"/>
              <a:gd name="connsiteX2015" fmla="*/ 1470502 w 8014260"/>
              <a:gd name="connsiteY2015" fmla="*/ 3923394 h 4925968"/>
              <a:gd name="connsiteX2016" fmla="*/ 1467660 w 8014260"/>
              <a:gd name="connsiteY2016" fmla="*/ 3923419 h 4925968"/>
              <a:gd name="connsiteX2017" fmla="*/ 1465969 w 8014260"/>
              <a:gd name="connsiteY2017" fmla="*/ 3923486 h 4925968"/>
              <a:gd name="connsiteX2018" fmla="*/ 1486483 w 8014260"/>
              <a:gd name="connsiteY2018" fmla="*/ 3923325 h 4925968"/>
              <a:gd name="connsiteX2019" fmla="*/ 1455759 w 8014260"/>
              <a:gd name="connsiteY2019" fmla="*/ 3924148 h 4925968"/>
              <a:gd name="connsiteX2020" fmla="*/ 1427912 w 8014260"/>
              <a:gd name="connsiteY2020" fmla="*/ 3924628 h 4925968"/>
              <a:gd name="connsiteX2021" fmla="*/ 1429404 w 8014260"/>
              <a:gd name="connsiteY2021" fmla="*/ 3924556 h 4925968"/>
              <a:gd name="connsiteX2022" fmla="*/ 1419274 w 8014260"/>
              <a:gd name="connsiteY2022" fmla="*/ 3924765 h 4925968"/>
              <a:gd name="connsiteX2023" fmla="*/ 1444989 w 8014260"/>
              <a:gd name="connsiteY2023" fmla="*/ 3922914 h 4925968"/>
              <a:gd name="connsiteX2024" fmla="*/ 1464843 w 8014260"/>
              <a:gd name="connsiteY2024" fmla="*/ 3922476 h 4925968"/>
              <a:gd name="connsiteX2025" fmla="*/ 1538330 w 8014260"/>
              <a:gd name="connsiteY2025" fmla="*/ 3922228 h 4925968"/>
              <a:gd name="connsiteX2026" fmla="*/ 1549230 w 8014260"/>
              <a:gd name="connsiteY2026" fmla="*/ 3922365 h 4925968"/>
              <a:gd name="connsiteX2027" fmla="*/ 1536764 w 8014260"/>
              <a:gd name="connsiteY2027" fmla="*/ 3922647 h 4925968"/>
              <a:gd name="connsiteX2028" fmla="*/ 1560547 w 8014260"/>
              <a:gd name="connsiteY2028" fmla="*/ 3922708 h 4925968"/>
              <a:gd name="connsiteX2029" fmla="*/ 1549679 w 8014260"/>
              <a:gd name="connsiteY2029" fmla="*/ 3922716 h 4925968"/>
              <a:gd name="connsiteX2030" fmla="*/ 1531562 w 8014260"/>
              <a:gd name="connsiteY2030" fmla="*/ 3922764 h 4925968"/>
              <a:gd name="connsiteX2031" fmla="*/ 1524955 w 8014260"/>
              <a:gd name="connsiteY2031" fmla="*/ 3922914 h 4925968"/>
              <a:gd name="connsiteX2032" fmla="*/ 1491350 w 8014260"/>
              <a:gd name="connsiteY2032" fmla="*/ 3923394 h 4925968"/>
              <a:gd name="connsiteX2033" fmla="*/ 1507378 w 8014260"/>
              <a:gd name="connsiteY2033" fmla="*/ 3922826 h 4925968"/>
              <a:gd name="connsiteX2034" fmla="*/ 1506921 w 8014260"/>
              <a:gd name="connsiteY2034" fmla="*/ 3922828 h 4925968"/>
              <a:gd name="connsiteX2035" fmla="*/ 1500954 w 8014260"/>
              <a:gd name="connsiteY2035" fmla="*/ 3922776 h 4925968"/>
              <a:gd name="connsiteX2036" fmla="*/ 1509864 w 8014260"/>
              <a:gd name="connsiteY2036" fmla="*/ 3922738 h 4925968"/>
              <a:gd name="connsiteX2037" fmla="*/ 1516517 w 8014260"/>
              <a:gd name="connsiteY2037" fmla="*/ 3922503 h 4925968"/>
              <a:gd name="connsiteX2038" fmla="*/ 1538330 w 8014260"/>
              <a:gd name="connsiteY2038" fmla="*/ 3922228 h 4925968"/>
              <a:gd name="connsiteX2039" fmla="*/ 1318361 w 8014260"/>
              <a:gd name="connsiteY2039" fmla="*/ 3921739 h 4925968"/>
              <a:gd name="connsiteX2040" fmla="*/ 1328132 w 8014260"/>
              <a:gd name="connsiteY2040" fmla="*/ 3922914 h 4925968"/>
              <a:gd name="connsiteX2041" fmla="*/ 1302068 w 8014260"/>
              <a:gd name="connsiteY2041" fmla="*/ 3926823 h 4925968"/>
              <a:gd name="connsiteX2042" fmla="*/ 1274092 w 8014260"/>
              <a:gd name="connsiteY2042" fmla="*/ 3926960 h 4925968"/>
              <a:gd name="connsiteX2043" fmla="*/ 1298299 w 8014260"/>
              <a:gd name="connsiteY2043" fmla="*/ 3922365 h 4925968"/>
              <a:gd name="connsiteX2044" fmla="*/ 1318361 w 8014260"/>
              <a:gd name="connsiteY2044" fmla="*/ 3921739 h 4925968"/>
              <a:gd name="connsiteX2045" fmla="*/ 1790222 w 8014260"/>
              <a:gd name="connsiteY2045" fmla="*/ 3921336 h 4925968"/>
              <a:gd name="connsiteX2046" fmla="*/ 1820740 w 8014260"/>
              <a:gd name="connsiteY2046" fmla="*/ 3923257 h 4925968"/>
              <a:gd name="connsiteX2047" fmla="*/ 1794198 w 8014260"/>
              <a:gd name="connsiteY2047" fmla="*/ 3924285 h 4925968"/>
              <a:gd name="connsiteX2048" fmla="*/ 1762520 w 8014260"/>
              <a:gd name="connsiteY2048" fmla="*/ 3922571 h 4925968"/>
              <a:gd name="connsiteX2049" fmla="*/ 1790222 w 8014260"/>
              <a:gd name="connsiteY2049" fmla="*/ 3921336 h 4925968"/>
              <a:gd name="connsiteX2050" fmla="*/ 4338921 w 8014260"/>
              <a:gd name="connsiteY2050" fmla="*/ 3921062 h 4925968"/>
              <a:gd name="connsiteX2051" fmla="*/ 4374926 w 8014260"/>
              <a:gd name="connsiteY2051" fmla="*/ 3959604 h 4925968"/>
              <a:gd name="connsiteX2052" fmla="*/ 4345230 w 8014260"/>
              <a:gd name="connsiteY2052" fmla="*/ 3983744 h 4925968"/>
              <a:gd name="connsiteX2053" fmla="*/ 4307992 w 8014260"/>
              <a:gd name="connsiteY2053" fmla="*/ 3946230 h 4925968"/>
              <a:gd name="connsiteX2054" fmla="*/ 4338921 w 8014260"/>
              <a:gd name="connsiteY2054" fmla="*/ 3921062 h 4925968"/>
              <a:gd name="connsiteX2055" fmla="*/ 1654231 w 8014260"/>
              <a:gd name="connsiteY2055" fmla="*/ 3920993 h 4925968"/>
              <a:gd name="connsiteX2056" fmla="*/ 1684885 w 8014260"/>
              <a:gd name="connsiteY2056" fmla="*/ 3921953 h 4925968"/>
              <a:gd name="connsiteX2057" fmla="*/ 1658620 w 8014260"/>
              <a:gd name="connsiteY2057" fmla="*/ 3922571 h 4925968"/>
              <a:gd name="connsiteX2058" fmla="*/ 1626798 w 8014260"/>
              <a:gd name="connsiteY2058" fmla="*/ 3921885 h 4925968"/>
              <a:gd name="connsiteX2059" fmla="*/ 1654231 w 8014260"/>
              <a:gd name="connsiteY2059" fmla="*/ 3920993 h 4925968"/>
              <a:gd name="connsiteX2060" fmla="*/ 961177 w 8014260"/>
              <a:gd name="connsiteY2060" fmla="*/ 3920213 h 4925968"/>
              <a:gd name="connsiteX2061" fmla="*/ 971105 w 8014260"/>
              <a:gd name="connsiteY2061" fmla="*/ 3924217 h 4925968"/>
              <a:gd name="connsiteX2062" fmla="*/ 949502 w 8014260"/>
              <a:gd name="connsiteY2062" fmla="*/ 3934504 h 4925968"/>
              <a:gd name="connsiteX2063" fmla="*/ 921178 w 8014260"/>
              <a:gd name="connsiteY2063" fmla="*/ 3931761 h 4925968"/>
              <a:gd name="connsiteX2064" fmla="*/ 942505 w 8014260"/>
              <a:gd name="connsiteY2064" fmla="*/ 3920582 h 4925968"/>
              <a:gd name="connsiteX2065" fmla="*/ 961177 w 8014260"/>
              <a:gd name="connsiteY2065" fmla="*/ 3920213 h 4925968"/>
              <a:gd name="connsiteX2066" fmla="*/ 734505 w 8014260"/>
              <a:gd name="connsiteY2066" fmla="*/ 3919690 h 4925968"/>
              <a:gd name="connsiteX2067" fmla="*/ 761727 w 8014260"/>
              <a:gd name="connsiteY2067" fmla="*/ 3925725 h 4925968"/>
              <a:gd name="connsiteX2068" fmla="*/ 739991 w 8014260"/>
              <a:gd name="connsiteY2068" fmla="*/ 3939304 h 4925968"/>
              <a:gd name="connsiteX2069" fmla="*/ 712216 w 8014260"/>
              <a:gd name="connsiteY2069" fmla="*/ 3933132 h 4925968"/>
              <a:gd name="connsiteX2070" fmla="*/ 734505 w 8014260"/>
              <a:gd name="connsiteY2070" fmla="*/ 3919690 h 4925968"/>
              <a:gd name="connsiteX2071" fmla="*/ 2603779 w 8014260"/>
              <a:gd name="connsiteY2071" fmla="*/ 3919485 h 4925968"/>
              <a:gd name="connsiteX2072" fmla="*/ 2635188 w 8014260"/>
              <a:gd name="connsiteY2072" fmla="*/ 3923737 h 4925968"/>
              <a:gd name="connsiteX2073" fmla="*/ 2609882 w 8014260"/>
              <a:gd name="connsiteY2073" fmla="*/ 3930732 h 4925968"/>
              <a:gd name="connsiteX2074" fmla="*/ 2577307 w 8014260"/>
              <a:gd name="connsiteY2074" fmla="*/ 3926480 h 4925968"/>
              <a:gd name="connsiteX2075" fmla="*/ 2603779 w 8014260"/>
              <a:gd name="connsiteY2075" fmla="*/ 3919485 h 4925968"/>
              <a:gd name="connsiteX2076" fmla="*/ 1245944 w 8014260"/>
              <a:gd name="connsiteY2076" fmla="*/ 3919081 h 4925968"/>
              <a:gd name="connsiteX2077" fmla="*/ 1254066 w 8014260"/>
              <a:gd name="connsiteY2077" fmla="*/ 3921336 h 4925968"/>
              <a:gd name="connsiteX2078" fmla="*/ 1228822 w 8014260"/>
              <a:gd name="connsiteY2078" fmla="*/ 3926617 h 4925968"/>
              <a:gd name="connsiteX2079" fmla="*/ 1201050 w 8014260"/>
              <a:gd name="connsiteY2079" fmla="*/ 3925451 h 4925968"/>
              <a:gd name="connsiteX2080" fmla="*/ 1226562 w 8014260"/>
              <a:gd name="connsiteY2080" fmla="*/ 3919347 h 4925968"/>
              <a:gd name="connsiteX2081" fmla="*/ 1245944 w 8014260"/>
              <a:gd name="connsiteY2081" fmla="*/ 3919081 h 4925968"/>
              <a:gd name="connsiteX2082" fmla="*/ 1581532 w 8014260"/>
              <a:gd name="connsiteY2082" fmla="*/ 3918798 h 4925968"/>
              <a:gd name="connsiteX2083" fmla="*/ 1610678 w 8014260"/>
              <a:gd name="connsiteY2083" fmla="*/ 3919690 h 4925968"/>
              <a:gd name="connsiteX2084" fmla="*/ 1583590 w 8014260"/>
              <a:gd name="connsiteY2084" fmla="*/ 3921130 h 4925968"/>
              <a:gd name="connsiteX2085" fmla="*/ 1554579 w 8014260"/>
              <a:gd name="connsiteY2085" fmla="*/ 3920650 h 4925968"/>
              <a:gd name="connsiteX2086" fmla="*/ 1581532 w 8014260"/>
              <a:gd name="connsiteY2086" fmla="*/ 3918798 h 4925968"/>
              <a:gd name="connsiteX2087" fmla="*/ 3604292 w 8014260"/>
              <a:gd name="connsiteY2087" fmla="*/ 3917359 h 4925968"/>
              <a:gd name="connsiteX2088" fmla="*/ 3641325 w 8014260"/>
              <a:gd name="connsiteY2088" fmla="*/ 3930595 h 4925968"/>
              <a:gd name="connsiteX2089" fmla="*/ 3609366 w 8014260"/>
              <a:gd name="connsiteY2089" fmla="*/ 3947808 h 4925968"/>
              <a:gd name="connsiteX2090" fmla="*/ 3572539 w 8014260"/>
              <a:gd name="connsiteY2090" fmla="*/ 3934366 h 4925968"/>
              <a:gd name="connsiteX2091" fmla="*/ 3604292 w 8014260"/>
              <a:gd name="connsiteY2091" fmla="*/ 3917359 h 4925968"/>
              <a:gd name="connsiteX2092" fmla="*/ 1716501 w 8014260"/>
              <a:gd name="connsiteY2092" fmla="*/ 3916810 h 4925968"/>
              <a:gd name="connsiteX2093" fmla="*/ 1746331 w 8014260"/>
              <a:gd name="connsiteY2093" fmla="*/ 3918662 h 4925968"/>
              <a:gd name="connsiteX2094" fmla="*/ 1720135 w 8014260"/>
              <a:gd name="connsiteY2094" fmla="*/ 3920445 h 4925968"/>
              <a:gd name="connsiteX2095" fmla="*/ 1690371 w 8014260"/>
              <a:gd name="connsiteY2095" fmla="*/ 3919005 h 4925968"/>
              <a:gd name="connsiteX2096" fmla="*/ 1716501 w 8014260"/>
              <a:gd name="connsiteY2096" fmla="*/ 3916810 h 4925968"/>
              <a:gd name="connsiteX2097" fmla="*/ 1527193 w 8014260"/>
              <a:gd name="connsiteY2097" fmla="*/ 3916424 h 4925968"/>
              <a:gd name="connsiteX2098" fmla="*/ 1537027 w 8014260"/>
              <a:gd name="connsiteY2098" fmla="*/ 3917496 h 4925968"/>
              <a:gd name="connsiteX2099" fmla="*/ 1512886 w 8014260"/>
              <a:gd name="connsiteY2099" fmla="*/ 3919965 h 4925968"/>
              <a:gd name="connsiteX2100" fmla="*/ 1481338 w 8014260"/>
              <a:gd name="connsiteY2100" fmla="*/ 3919485 h 4925968"/>
              <a:gd name="connsiteX2101" fmla="*/ 1507127 w 8014260"/>
              <a:gd name="connsiteY2101" fmla="*/ 3916536 h 4925968"/>
              <a:gd name="connsiteX2102" fmla="*/ 1527193 w 8014260"/>
              <a:gd name="connsiteY2102" fmla="*/ 3916424 h 4925968"/>
              <a:gd name="connsiteX2103" fmla="*/ 1853457 w 8014260"/>
              <a:gd name="connsiteY2103" fmla="*/ 3915987 h 4925968"/>
              <a:gd name="connsiteX2104" fmla="*/ 1882260 w 8014260"/>
              <a:gd name="connsiteY2104" fmla="*/ 3918936 h 4925968"/>
              <a:gd name="connsiteX2105" fmla="*/ 1854691 w 8014260"/>
              <a:gd name="connsiteY2105" fmla="*/ 3921200 h 4925968"/>
              <a:gd name="connsiteX2106" fmla="*/ 1826024 w 8014260"/>
              <a:gd name="connsiteY2106" fmla="*/ 3918662 h 4925968"/>
              <a:gd name="connsiteX2107" fmla="*/ 1853457 w 8014260"/>
              <a:gd name="connsiteY2107" fmla="*/ 3915987 h 4925968"/>
              <a:gd name="connsiteX2108" fmla="*/ 525816 w 8014260"/>
              <a:gd name="connsiteY2108" fmla="*/ 3915712 h 4925968"/>
              <a:gd name="connsiteX2109" fmla="*/ 553040 w 8014260"/>
              <a:gd name="connsiteY2109" fmla="*/ 3926959 h 4925968"/>
              <a:gd name="connsiteX2110" fmla="*/ 529860 w 8014260"/>
              <a:gd name="connsiteY2110" fmla="*/ 3943281 h 4925968"/>
              <a:gd name="connsiteX2111" fmla="*/ 504416 w 8014260"/>
              <a:gd name="connsiteY2111" fmla="*/ 3933474 h 4925968"/>
              <a:gd name="connsiteX2112" fmla="*/ 525816 w 8014260"/>
              <a:gd name="connsiteY2112" fmla="*/ 3915712 h 4925968"/>
              <a:gd name="connsiteX2113" fmla="*/ 1986910 w 8014260"/>
              <a:gd name="connsiteY2113" fmla="*/ 3915644 h 4925968"/>
              <a:gd name="connsiteX2114" fmla="*/ 2017977 w 8014260"/>
              <a:gd name="connsiteY2114" fmla="*/ 3919484 h 4925968"/>
              <a:gd name="connsiteX2115" fmla="*/ 1992672 w 8014260"/>
              <a:gd name="connsiteY2115" fmla="*/ 3922502 h 4925968"/>
              <a:gd name="connsiteX2116" fmla="*/ 1961742 w 8014260"/>
              <a:gd name="connsiteY2116" fmla="*/ 3919073 h 4925968"/>
              <a:gd name="connsiteX2117" fmla="*/ 1986910 w 8014260"/>
              <a:gd name="connsiteY2117" fmla="*/ 3915644 h 4925968"/>
              <a:gd name="connsiteX2118" fmla="*/ 3396426 w 8014260"/>
              <a:gd name="connsiteY2118" fmla="*/ 3915302 h 4925968"/>
              <a:gd name="connsiteX2119" fmla="*/ 3431950 w 8014260"/>
              <a:gd name="connsiteY2119" fmla="*/ 3922845 h 4925968"/>
              <a:gd name="connsiteX2120" fmla="*/ 3401981 w 8014260"/>
              <a:gd name="connsiteY2120" fmla="*/ 3938138 h 4925968"/>
              <a:gd name="connsiteX2121" fmla="*/ 3365222 w 8014260"/>
              <a:gd name="connsiteY2121" fmla="*/ 3930800 h 4925968"/>
              <a:gd name="connsiteX2122" fmla="*/ 3396426 w 8014260"/>
              <a:gd name="connsiteY2122" fmla="*/ 3915302 h 4925968"/>
              <a:gd name="connsiteX2123" fmla="*/ 2122758 w 8014260"/>
              <a:gd name="connsiteY2123" fmla="*/ 3915301 h 4925968"/>
              <a:gd name="connsiteX2124" fmla="*/ 2153825 w 8014260"/>
              <a:gd name="connsiteY2124" fmla="*/ 3919896 h 4925968"/>
              <a:gd name="connsiteX2125" fmla="*/ 2128450 w 8014260"/>
              <a:gd name="connsiteY2125" fmla="*/ 3923805 h 4925968"/>
              <a:gd name="connsiteX2126" fmla="*/ 2097521 w 8014260"/>
              <a:gd name="connsiteY2126" fmla="*/ 3919553 h 4925968"/>
              <a:gd name="connsiteX2127" fmla="*/ 2122758 w 8014260"/>
              <a:gd name="connsiteY2127" fmla="*/ 3915301 h 4925968"/>
              <a:gd name="connsiteX2128" fmla="*/ 3872371 w 8014260"/>
              <a:gd name="connsiteY2128" fmla="*/ 3914067 h 4925968"/>
              <a:gd name="connsiteX2129" fmla="*/ 3911187 w 8014260"/>
              <a:gd name="connsiteY2129" fmla="*/ 3936835 h 4925968"/>
              <a:gd name="connsiteX2130" fmla="*/ 3881286 w 8014260"/>
              <a:gd name="connsiteY2130" fmla="*/ 3954255 h 4925968"/>
              <a:gd name="connsiteX2131" fmla="*/ 3842676 w 8014260"/>
              <a:gd name="connsiteY2131" fmla="*/ 3931623 h 4925968"/>
              <a:gd name="connsiteX2132" fmla="*/ 3872371 w 8014260"/>
              <a:gd name="connsiteY2132" fmla="*/ 3914067 h 4925968"/>
              <a:gd name="connsiteX2133" fmla="*/ 2257998 w 8014260"/>
              <a:gd name="connsiteY2133" fmla="*/ 3913998 h 4925968"/>
              <a:gd name="connsiteX2134" fmla="*/ 2289476 w 8014260"/>
              <a:gd name="connsiteY2134" fmla="*/ 3919142 h 4925968"/>
              <a:gd name="connsiteX2135" fmla="*/ 2264582 w 8014260"/>
              <a:gd name="connsiteY2135" fmla="*/ 3924079 h 4925968"/>
              <a:gd name="connsiteX2136" fmla="*/ 2233241 w 8014260"/>
              <a:gd name="connsiteY2136" fmla="*/ 3919347 h 4925968"/>
              <a:gd name="connsiteX2137" fmla="*/ 2257998 w 8014260"/>
              <a:gd name="connsiteY2137" fmla="*/ 3913998 h 4925968"/>
              <a:gd name="connsiteX2138" fmla="*/ 6065300 w 8014260"/>
              <a:gd name="connsiteY2138" fmla="*/ 3913941 h 4925968"/>
              <a:gd name="connsiteX2139" fmla="*/ 6090866 w 8014260"/>
              <a:gd name="connsiteY2139" fmla="*/ 3937521 h 4925968"/>
              <a:gd name="connsiteX2140" fmla="*/ 6057742 w 8014260"/>
              <a:gd name="connsiteY2140" fmla="*/ 3999586 h 4925968"/>
              <a:gd name="connsiteX2141" fmla="*/ 6019611 w 8014260"/>
              <a:gd name="connsiteY2141" fmla="*/ 3979355 h 4925968"/>
              <a:gd name="connsiteX2142" fmla="*/ 6051158 w 8014260"/>
              <a:gd name="connsiteY2142" fmla="*/ 3919073 h 4925968"/>
              <a:gd name="connsiteX2143" fmla="*/ 6065300 w 8014260"/>
              <a:gd name="connsiteY2143" fmla="*/ 3913941 h 4925968"/>
              <a:gd name="connsiteX2144" fmla="*/ 1171529 w 8014260"/>
              <a:gd name="connsiteY2144" fmla="*/ 3913424 h 4925968"/>
              <a:gd name="connsiteX2145" fmla="*/ 1180685 w 8014260"/>
              <a:gd name="connsiteY2145" fmla="*/ 3916330 h 4925968"/>
              <a:gd name="connsiteX2146" fmla="*/ 1157438 w 8014260"/>
              <a:gd name="connsiteY2146" fmla="*/ 3923599 h 4925968"/>
              <a:gd name="connsiteX2147" fmla="*/ 1128633 w 8014260"/>
              <a:gd name="connsiteY2147" fmla="*/ 3922159 h 4925968"/>
              <a:gd name="connsiteX2148" fmla="*/ 1152701 w 8014260"/>
              <a:gd name="connsiteY2148" fmla="*/ 3913655 h 4925968"/>
              <a:gd name="connsiteX2149" fmla="*/ 1171529 w 8014260"/>
              <a:gd name="connsiteY2149" fmla="*/ 3913424 h 4925968"/>
              <a:gd name="connsiteX2150" fmla="*/ 1454266 w 8014260"/>
              <a:gd name="connsiteY2150" fmla="*/ 3913191 h 4925968"/>
              <a:gd name="connsiteX2151" fmla="*/ 1463507 w 8014260"/>
              <a:gd name="connsiteY2151" fmla="*/ 3914889 h 4925968"/>
              <a:gd name="connsiteX2152" fmla="*/ 1436693 w 8014260"/>
              <a:gd name="connsiteY2152" fmla="*/ 3918661 h 4925968"/>
              <a:gd name="connsiteX2153" fmla="*/ 1409397 w 8014260"/>
              <a:gd name="connsiteY2153" fmla="*/ 3917770 h 4925968"/>
              <a:gd name="connsiteX2154" fmla="*/ 1434428 w 8014260"/>
              <a:gd name="connsiteY2154" fmla="*/ 3913243 h 4925968"/>
              <a:gd name="connsiteX2155" fmla="*/ 1454266 w 8014260"/>
              <a:gd name="connsiteY2155" fmla="*/ 3913191 h 4925968"/>
              <a:gd name="connsiteX2156" fmla="*/ 1643735 w 8014260"/>
              <a:gd name="connsiteY2156" fmla="*/ 3912009 h 4925968"/>
              <a:gd name="connsiteX2157" fmla="*/ 1672677 w 8014260"/>
              <a:gd name="connsiteY2157" fmla="*/ 3914067 h 4925968"/>
              <a:gd name="connsiteX2158" fmla="*/ 1647370 w 8014260"/>
              <a:gd name="connsiteY2158" fmla="*/ 3916741 h 4925968"/>
              <a:gd name="connsiteX2159" fmla="*/ 1616784 w 8014260"/>
              <a:gd name="connsiteY2159" fmla="*/ 3915096 h 4925968"/>
              <a:gd name="connsiteX2160" fmla="*/ 1643735 w 8014260"/>
              <a:gd name="connsiteY2160" fmla="*/ 3912009 h 4925968"/>
              <a:gd name="connsiteX2161" fmla="*/ 2395363 w 8014260"/>
              <a:gd name="connsiteY2161" fmla="*/ 3911461 h 4925968"/>
              <a:gd name="connsiteX2162" fmla="*/ 2424990 w 8014260"/>
              <a:gd name="connsiteY2162" fmla="*/ 3916810 h 4925968"/>
              <a:gd name="connsiteX2163" fmla="*/ 2398518 w 8014260"/>
              <a:gd name="connsiteY2163" fmla="*/ 3923051 h 4925968"/>
              <a:gd name="connsiteX2164" fmla="*/ 2368960 w 8014260"/>
              <a:gd name="connsiteY2164" fmla="*/ 3918113 h 4925968"/>
              <a:gd name="connsiteX2165" fmla="*/ 2395363 w 8014260"/>
              <a:gd name="connsiteY2165" fmla="*/ 3911461 h 4925968"/>
              <a:gd name="connsiteX2166" fmla="*/ 3739463 w 8014260"/>
              <a:gd name="connsiteY2166" fmla="*/ 3909678 h 4925968"/>
              <a:gd name="connsiteX2167" fmla="*/ 3776359 w 8014260"/>
              <a:gd name="connsiteY2167" fmla="*/ 3928263 h 4925968"/>
              <a:gd name="connsiteX2168" fmla="*/ 3744127 w 8014260"/>
              <a:gd name="connsiteY2168" fmla="*/ 3944516 h 4925968"/>
              <a:gd name="connsiteX2169" fmla="*/ 3707436 w 8014260"/>
              <a:gd name="connsiteY2169" fmla="*/ 3926480 h 4925968"/>
              <a:gd name="connsiteX2170" fmla="*/ 3739463 w 8014260"/>
              <a:gd name="connsiteY2170" fmla="*/ 3909678 h 4925968"/>
              <a:gd name="connsiteX2171" fmla="*/ 2832492 w 8014260"/>
              <a:gd name="connsiteY2171" fmla="*/ 3909000 h 4925968"/>
              <a:gd name="connsiteX2172" fmla="*/ 2843054 w 8014260"/>
              <a:gd name="connsiteY2172" fmla="*/ 3911049 h 4925968"/>
              <a:gd name="connsiteX2173" fmla="*/ 2818708 w 8014260"/>
              <a:gd name="connsiteY2173" fmla="*/ 3920993 h 4925968"/>
              <a:gd name="connsiteX2174" fmla="*/ 2785104 w 8014260"/>
              <a:gd name="connsiteY2174" fmla="*/ 3921062 h 4925968"/>
              <a:gd name="connsiteX2175" fmla="*/ 2811438 w 8014260"/>
              <a:gd name="connsiteY2175" fmla="*/ 3911117 h 4925968"/>
              <a:gd name="connsiteX2176" fmla="*/ 2832492 w 8014260"/>
              <a:gd name="connsiteY2176" fmla="*/ 3909000 h 4925968"/>
              <a:gd name="connsiteX2177" fmla="*/ 1779525 w 8014260"/>
              <a:gd name="connsiteY2177" fmla="*/ 3908992 h 4925968"/>
              <a:gd name="connsiteX2178" fmla="*/ 1808330 w 8014260"/>
              <a:gd name="connsiteY2178" fmla="*/ 3912009 h 4925968"/>
              <a:gd name="connsiteX2179" fmla="*/ 1782958 w 8014260"/>
              <a:gd name="connsiteY2179" fmla="*/ 3915233 h 4925968"/>
              <a:gd name="connsiteX2180" fmla="*/ 1752641 w 8014260"/>
              <a:gd name="connsiteY2180" fmla="*/ 3912832 h 4925968"/>
              <a:gd name="connsiteX2181" fmla="*/ 1779525 w 8014260"/>
              <a:gd name="connsiteY2181" fmla="*/ 3908992 h 4925968"/>
              <a:gd name="connsiteX2182" fmla="*/ 1379890 w 8014260"/>
              <a:gd name="connsiteY2182" fmla="*/ 3908110 h 4925968"/>
              <a:gd name="connsiteX2183" fmla="*/ 1389096 w 8014260"/>
              <a:gd name="connsiteY2183" fmla="*/ 3910638 h 4925968"/>
              <a:gd name="connsiteX2184" fmla="*/ 1365780 w 8014260"/>
              <a:gd name="connsiteY2184" fmla="*/ 3915919 h 4925968"/>
              <a:gd name="connsiteX2185" fmla="*/ 1336155 w 8014260"/>
              <a:gd name="connsiteY2185" fmla="*/ 3914273 h 4925968"/>
              <a:gd name="connsiteX2186" fmla="*/ 1359881 w 8014260"/>
              <a:gd name="connsiteY2186" fmla="*/ 3908307 h 4925968"/>
              <a:gd name="connsiteX2187" fmla="*/ 1379890 w 8014260"/>
              <a:gd name="connsiteY2187" fmla="*/ 3908110 h 4925968"/>
              <a:gd name="connsiteX2188" fmla="*/ 2907656 w 8014260"/>
              <a:gd name="connsiteY2188" fmla="*/ 3908022 h 4925968"/>
              <a:gd name="connsiteX2189" fmla="*/ 2917463 w 8014260"/>
              <a:gd name="connsiteY2189" fmla="*/ 3910089 h 4925968"/>
              <a:gd name="connsiteX2190" fmla="*/ 2889345 w 8014260"/>
              <a:gd name="connsiteY2190" fmla="*/ 3920238 h 4925968"/>
              <a:gd name="connsiteX2191" fmla="*/ 2858210 w 8014260"/>
              <a:gd name="connsiteY2191" fmla="*/ 3920993 h 4925968"/>
              <a:gd name="connsiteX2192" fmla="*/ 2885710 w 8014260"/>
              <a:gd name="connsiteY2192" fmla="*/ 3910432 h 4925968"/>
              <a:gd name="connsiteX2193" fmla="*/ 2907656 w 8014260"/>
              <a:gd name="connsiteY2193" fmla="*/ 3908022 h 4925968"/>
              <a:gd name="connsiteX2194" fmla="*/ 2528958 w 8014260"/>
              <a:gd name="connsiteY2194" fmla="*/ 3907140 h 4925968"/>
              <a:gd name="connsiteX2195" fmla="*/ 2560642 w 8014260"/>
              <a:gd name="connsiteY2195" fmla="*/ 3912695 h 4925968"/>
              <a:gd name="connsiteX2196" fmla="*/ 2536090 w 8014260"/>
              <a:gd name="connsiteY2196" fmla="*/ 3919828 h 4925968"/>
              <a:gd name="connsiteX2197" fmla="*/ 2504543 w 8014260"/>
              <a:gd name="connsiteY2197" fmla="*/ 3914615 h 4925968"/>
              <a:gd name="connsiteX2198" fmla="*/ 2528958 w 8014260"/>
              <a:gd name="connsiteY2198" fmla="*/ 3907140 h 4925968"/>
              <a:gd name="connsiteX2199" fmla="*/ 2759404 w 8014260"/>
              <a:gd name="connsiteY2199" fmla="*/ 3907080 h 4925968"/>
              <a:gd name="connsiteX2200" fmla="*/ 2770222 w 8014260"/>
              <a:gd name="connsiteY2200" fmla="*/ 3909609 h 4925968"/>
              <a:gd name="connsiteX2201" fmla="*/ 2744779 w 8014260"/>
              <a:gd name="connsiteY2201" fmla="*/ 3919690 h 4925968"/>
              <a:gd name="connsiteX2202" fmla="*/ 2712615 w 8014260"/>
              <a:gd name="connsiteY2202" fmla="*/ 3918319 h 4925968"/>
              <a:gd name="connsiteX2203" fmla="*/ 2739224 w 8014260"/>
              <a:gd name="connsiteY2203" fmla="*/ 3908306 h 4925968"/>
              <a:gd name="connsiteX2204" fmla="*/ 2759404 w 8014260"/>
              <a:gd name="connsiteY2204" fmla="*/ 3907080 h 4925968"/>
              <a:gd name="connsiteX2205" fmla="*/ 1915382 w 8014260"/>
              <a:gd name="connsiteY2205" fmla="*/ 3906523 h 4925968"/>
              <a:gd name="connsiteX2206" fmla="*/ 1943981 w 8014260"/>
              <a:gd name="connsiteY2206" fmla="*/ 3910569 h 4925968"/>
              <a:gd name="connsiteX2207" fmla="*/ 1918333 w 8014260"/>
              <a:gd name="connsiteY2207" fmla="*/ 3914410 h 4925968"/>
              <a:gd name="connsiteX2208" fmla="*/ 1888225 w 8014260"/>
              <a:gd name="connsiteY2208" fmla="*/ 3911049 h 4925968"/>
              <a:gd name="connsiteX2209" fmla="*/ 1915382 w 8014260"/>
              <a:gd name="connsiteY2209" fmla="*/ 3906523 h 4925968"/>
              <a:gd name="connsiteX2210" fmla="*/ 1569051 w 8014260"/>
              <a:gd name="connsiteY2210" fmla="*/ 3906318 h 4925968"/>
              <a:gd name="connsiteX2211" fmla="*/ 1598882 w 8014260"/>
              <a:gd name="connsiteY2211" fmla="*/ 3908855 h 4925968"/>
              <a:gd name="connsiteX2212" fmla="*/ 1572825 w 8014260"/>
              <a:gd name="connsiteY2212" fmla="*/ 3912832 h 4925968"/>
              <a:gd name="connsiteX2213" fmla="*/ 1544774 w 8014260"/>
              <a:gd name="connsiteY2213" fmla="*/ 3911049 h 4925968"/>
              <a:gd name="connsiteX2214" fmla="*/ 1569051 w 8014260"/>
              <a:gd name="connsiteY2214" fmla="*/ 3906318 h 4925968"/>
              <a:gd name="connsiteX2215" fmla="*/ 2980968 w 8014260"/>
              <a:gd name="connsiteY2215" fmla="*/ 3905219 h 4925968"/>
              <a:gd name="connsiteX2216" fmla="*/ 2990707 w 8014260"/>
              <a:gd name="connsiteY2216" fmla="*/ 3906934 h 4925968"/>
              <a:gd name="connsiteX2217" fmla="*/ 2961903 w 8014260"/>
              <a:gd name="connsiteY2217" fmla="*/ 3917907 h 4925968"/>
              <a:gd name="connsiteX2218" fmla="*/ 2929807 w 8014260"/>
              <a:gd name="connsiteY2218" fmla="*/ 3918730 h 4925968"/>
              <a:gd name="connsiteX2219" fmla="*/ 2960120 w 8014260"/>
              <a:gd name="connsiteY2219" fmla="*/ 3907826 h 4925968"/>
              <a:gd name="connsiteX2220" fmla="*/ 2980968 w 8014260"/>
              <a:gd name="connsiteY2220" fmla="*/ 3905219 h 4925968"/>
              <a:gd name="connsiteX2221" fmla="*/ 3346465 w 8014260"/>
              <a:gd name="connsiteY2221" fmla="*/ 3905177 h 4925968"/>
              <a:gd name="connsiteX2222" fmla="*/ 3358090 w 8014260"/>
              <a:gd name="connsiteY2222" fmla="*/ 3910158 h 4925968"/>
              <a:gd name="connsiteX2223" fmla="*/ 3327091 w 8014260"/>
              <a:gd name="connsiteY2223" fmla="*/ 3925245 h 4925968"/>
              <a:gd name="connsiteX2224" fmla="*/ 3291773 w 8014260"/>
              <a:gd name="connsiteY2224" fmla="*/ 3920993 h 4925968"/>
              <a:gd name="connsiteX2225" fmla="*/ 3322908 w 8014260"/>
              <a:gd name="connsiteY2225" fmla="*/ 3906318 h 4925968"/>
              <a:gd name="connsiteX2226" fmla="*/ 3346465 w 8014260"/>
              <a:gd name="connsiteY2226" fmla="*/ 3905177 h 4925968"/>
              <a:gd name="connsiteX2227" fmla="*/ 869743 w 8014260"/>
              <a:gd name="connsiteY2227" fmla="*/ 3904603 h 4925968"/>
              <a:gd name="connsiteX2228" fmla="*/ 896963 w 8014260"/>
              <a:gd name="connsiteY2228" fmla="*/ 3912558 h 4925968"/>
              <a:gd name="connsiteX2229" fmla="*/ 874476 w 8014260"/>
              <a:gd name="connsiteY2229" fmla="*/ 3923257 h 4925968"/>
              <a:gd name="connsiteX2230" fmla="*/ 846975 w 8014260"/>
              <a:gd name="connsiteY2230" fmla="*/ 3915987 h 4925968"/>
              <a:gd name="connsiteX2231" fmla="*/ 869743 w 8014260"/>
              <a:gd name="connsiteY2231" fmla="*/ 3904603 h 4925968"/>
              <a:gd name="connsiteX2232" fmla="*/ 2048565 w 8014260"/>
              <a:gd name="connsiteY2232" fmla="*/ 3904259 h 4925968"/>
              <a:gd name="connsiteX2233" fmla="*/ 2079428 w 8014260"/>
              <a:gd name="connsiteY2233" fmla="*/ 3908649 h 4925968"/>
              <a:gd name="connsiteX2234" fmla="*/ 2053706 w 8014260"/>
              <a:gd name="connsiteY2234" fmla="*/ 3913792 h 4925968"/>
              <a:gd name="connsiteX2235" fmla="*/ 2023806 w 8014260"/>
              <a:gd name="connsiteY2235" fmla="*/ 3909609 h 4925968"/>
              <a:gd name="connsiteX2236" fmla="*/ 2048565 w 8014260"/>
              <a:gd name="connsiteY2236" fmla="*/ 3904259 h 4925968"/>
              <a:gd name="connsiteX2237" fmla="*/ 4203956 w 8014260"/>
              <a:gd name="connsiteY2237" fmla="*/ 3903779 h 4925968"/>
              <a:gd name="connsiteX2238" fmla="*/ 4240234 w 8014260"/>
              <a:gd name="connsiteY2238" fmla="*/ 3937795 h 4925968"/>
              <a:gd name="connsiteX2239" fmla="*/ 4210745 w 8014260"/>
              <a:gd name="connsiteY2239" fmla="*/ 3959123 h 4925968"/>
              <a:gd name="connsiteX2240" fmla="*/ 4173300 w 8014260"/>
              <a:gd name="connsiteY2240" fmla="*/ 3926000 h 4925968"/>
              <a:gd name="connsiteX2241" fmla="*/ 4203956 w 8014260"/>
              <a:gd name="connsiteY2241" fmla="*/ 3903779 h 4925968"/>
              <a:gd name="connsiteX2242" fmla="*/ 1078360 w 8014260"/>
              <a:gd name="connsiteY2242" fmla="*/ 3903368 h 4925968"/>
              <a:gd name="connsiteX2243" fmla="*/ 1106002 w 8014260"/>
              <a:gd name="connsiteY2243" fmla="*/ 3907895 h 4925968"/>
              <a:gd name="connsiteX2244" fmla="*/ 1083300 w 8014260"/>
              <a:gd name="connsiteY2244" fmla="*/ 3917428 h 4925968"/>
              <a:gd name="connsiteX2245" fmla="*/ 1055868 w 8014260"/>
              <a:gd name="connsiteY2245" fmla="*/ 3913793 h 4925968"/>
              <a:gd name="connsiteX2246" fmla="*/ 1078360 w 8014260"/>
              <a:gd name="connsiteY2246" fmla="*/ 3903368 h 4925968"/>
              <a:gd name="connsiteX2247" fmla="*/ 3051820 w 8014260"/>
              <a:gd name="connsiteY2247" fmla="*/ 3901997 h 4925968"/>
              <a:gd name="connsiteX2248" fmla="*/ 3063539 w 8014260"/>
              <a:gd name="connsiteY2248" fmla="*/ 3903506 h 4925968"/>
              <a:gd name="connsiteX2249" fmla="*/ 3037135 w 8014260"/>
              <a:gd name="connsiteY2249" fmla="*/ 3914890 h 4925968"/>
              <a:gd name="connsiteX2250" fmla="*/ 3003120 w 8014260"/>
              <a:gd name="connsiteY2250" fmla="*/ 3916399 h 4925968"/>
              <a:gd name="connsiteX2251" fmla="*/ 3029455 w 8014260"/>
              <a:gd name="connsiteY2251" fmla="*/ 3905220 h 4925968"/>
              <a:gd name="connsiteX2252" fmla="*/ 3051820 w 8014260"/>
              <a:gd name="connsiteY2252" fmla="*/ 3901997 h 4925968"/>
              <a:gd name="connsiteX2253" fmla="*/ 2183863 w 8014260"/>
              <a:gd name="connsiteY2253" fmla="*/ 3901585 h 4925968"/>
              <a:gd name="connsiteX2254" fmla="*/ 2215067 w 8014260"/>
              <a:gd name="connsiteY2254" fmla="*/ 3906454 h 4925968"/>
              <a:gd name="connsiteX2255" fmla="*/ 2189829 w 8014260"/>
              <a:gd name="connsiteY2255" fmla="*/ 3912695 h 4925968"/>
              <a:gd name="connsiteX2256" fmla="*/ 2159586 w 8014260"/>
              <a:gd name="connsiteY2256" fmla="*/ 3907895 h 4925968"/>
              <a:gd name="connsiteX2257" fmla="*/ 2183863 w 8014260"/>
              <a:gd name="connsiteY2257" fmla="*/ 3901585 h 4925968"/>
              <a:gd name="connsiteX2258" fmla="*/ 1705047 w 8014260"/>
              <a:gd name="connsiteY2258" fmla="*/ 3900831 h 4925968"/>
              <a:gd name="connsiteX2259" fmla="*/ 1734398 w 8014260"/>
              <a:gd name="connsiteY2259" fmla="*/ 3904397 h 4925968"/>
              <a:gd name="connsiteX2260" fmla="*/ 1707721 w 8014260"/>
              <a:gd name="connsiteY2260" fmla="*/ 3908787 h 4925968"/>
              <a:gd name="connsiteX2261" fmla="*/ 1680082 w 8014260"/>
              <a:gd name="connsiteY2261" fmla="*/ 3905632 h 4925968"/>
              <a:gd name="connsiteX2262" fmla="*/ 1705047 w 8014260"/>
              <a:gd name="connsiteY2262" fmla="*/ 3900831 h 4925968"/>
              <a:gd name="connsiteX2263" fmla="*/ 316164 w 8014260"/>
              <a:gd name="connsiteY2263" fmla="*/ 3900762 h 4925968"/>
              <a:gd name="connsiteX2264" fmla="*/ 342430 w 8014260"/>
              <a:gd name="connsiteY2264" fmla="*/ 3914478 h 4925968"/>
              <a:gd name="connsiteX2265" fmla="*/ 321722 w 8014260"/>
              <a:gd name="connsiteY2265" fmla="*/ 3934366 h 4925968"/>
              <a:gd name="connsiteX2266" fmla="*/ 294972 w 8014260"/>
              <a:gd name="connsiteY2266" fmla="*/ 3920856 h 4925968"/>
              <a:gd name="connsiteX2267" fmla="*/ 316164 w 8014260"/>
              <a:gd name="connsiteY2267" fmla="*/ 3900762 h 4925968"/>
              <a:gd name="connsiteX2268" fmla="*/ 5776070 w 8014260"/>
              <a:gd name="connsiteY2268" fmla="*/ 3900437 h 4925968"/>
              <a:gd name="connsiteX2269" fmla="*/ 5801115 w 8014260"/>
              <a:gd name="connsiteY2269" fmla="*/ 3931829 h 4925968"/>
              <a:gd name="connsiteX2270" fmla="*/ 5770391 w 8014260"/>
              <a:gd name="connsiteY2270" fmla="*/ 3992591 h 4925968"/>
              <a:gd name="connsiteX2271" fmla="*/ 5731849 w 8014260"/>
              <a:gd name="connsiteY2271" fmla="*/ 3963719 h 4925968"/>
              <a:gd name="connsiteX2272" fmla="*/ 5762299 w 8014260"/>
              <a:gd name="connsiteY2272" fmla="*/ 3902888 h 4925968"/>
              <a:gd name="connsiteX2273" fmla="*/ 5776070 w 8014260"/>
              <a:gd name="connsiteY2273" fmla="*/ 3900437 h 4925968"/>
              <a:gd name="connsiteX2274" fmla="*/ 1287737 w 8014260"/>
              <a:gd name="connsiteY2274" fmla="*/ 3900420 h 4925968"/>
              <a:gd name="connsiteX2275" fmla="*/ 1315720 w 8014260"/>
              <a:gd name="connsiteY2275" fmla="*/ 3903780 h 4925968"/>
              <a:gd name="connsiteX2276" fmla="*/ 1292468 w 8014260"/>
              <a:gd name="connsiteY2276" fmla="*/ 3910844 h 4925968"/>
              <a:gd name="connsiteX2277" fmla="*/ 1263594 w 8014260"/>
              <a:gd name="connsiteY2277" fmla="*/ 3908649 h 4925968"/>
              <a:gd name="connsiteX2278" fmla="*/ 1287737 w 8014260"/>
              <a:gd name="connsiteY2278" fmla="*/ 3900420 h 4925968"/>
              <a:gd name="connsiteX2279" fmla="*/ 2666666 w 8014260"/>
              <a:gd name="connsiteY2279" fmla="*/ 3900145 h 4925968"/>
              <a:gd name="connsiteX2280" fmla="*/ 2695882 w 8014260"/>
              <a:gd name="connsiteY2280" fmla="*/ 3904877 h 4925968"/>
              <a:gd name="connsiteX2281" fmla="*/ 2669067 w 8014260"/>
              <a:gd name="connsiteY2281" fmla="*/ 3914067 h 4925968"/>
              <a:gd name="connsiteX2282" fmla="*/ 2639920 w 8014260"/>
              <a:gd name="connsiteY2282" fmla="*/ 3908855 h 4925968"/>
              <a:gd name="connsiteX2283" fmla="*/ 2666666 w 8014260"/>
              <a:gd name="connsiteY2283" fmla="*/ 3900145 h 4925968"/>
              <a:gd name="connsiteX2284" fmla="*/ 3273513 w 8014260"/>
              <a:gd name="connsiteY2284" fmla="*/ 3899862 h 4925968"/>
              <a:gd name="connsiteX2285" fmla="*/ 3284434 w 8014260"/>
              <a:gd name="connsiteY2285" fmla="*/ 3903848 h 4925968"/>
              <a:gd name="connsiteX2286" fmla="*/ 3253642 w 8014260"/>
              <a:gd name="connsiteY2286" fmla="*/ 3917496 h 4925968"/>
              <a:gd name="connsiteX2287" fmla="*/ 3219764 w 8014260"/>
              <a:gd name="connsiteY2287" fmla="*/ 3914958 h 4925968"/>
              <a:gd name="connsiteX2288" fmla="*/ 3250144 w 8014260"/>
              <a:gd name="connsiteY2288" fmla="*/ 3901585 h 4925968"/>
              <a:gd name="connsiteX2289" fmla="*/ 3273513 w 8014260"/>
              <a:gd name="connsiteY2289" fmla="*/ 3899862 h 4925968"/>
              <a:gd name="connsiteX2290" fmla="*/ 3126366 w 8014260"/>
              <a:gd name="connsiteY2290" fmla="*/ 3899262 h 4925968"/>
              <a:gd name="connsiteX2291" fmla="*/ 3137537 w 8014260"/>
              <a:gd name="connsiteY2291" fmla="*/ 3901174 h 4925968"/>
              <a:gd name="connsiteX2292" fmla="*/ 3107979 w 8014260"/>
              <a:gd name="connsiteY2292" fmla="*/ 3913519 h 4925968"/>
              <a:gd name="connsiteX2293" fmla="*/ 3074786 w 8014260"/>
              <a:gd name="connsiteY2293" fmla="*/ 3914204 h 4925968"/>
              <a:gd name="connsiteX2294" fmla="*/ 3104138 w 8014260"/>
              <a:gd name="connsiteY2294" fmla="*/ 3902134 h 4925968"/>
              <a:gd name="connsiteX2295" fmla="*/ 3126366 w 8014260"/>
              <a:gd name="connsiteY2295" fmla="*/ 3899262 h 4925968"/>
              <a:gd name="connsiteX2296" fmla="*/ 1494984 w 8014260"/>
              <a:gd name="connsiteY2296" fmla="*/ 3899047 h 4925968"/>
              <a:gd name="connsiteX2297" fmla="*/ 1524335 w 8014260"/>
              <a:gd name="connsiteY2297" fmla="*/ 3902271 h 4925968"/>
              <a:gd name="connsiteX2298" fmla="*/ 1501229 w 8014260"/>
              <a:gd name="connsiteY2298" fmla="*/ 3907757 h 4925968"/>
              <a:gd name="connsiteX2299" fmla="*/ 1471393 w 8014260"/>
              <a:gd name="connsiteY2299" fmla="*/ 3905220 h 4925968"/>
              <a:gd name="connsiteX2300" fmla="*/ 1494984 w 8014260"/>
              <a:gd name="connsiteY2300" fmla="*/ 3899047 h 4925968"/>
              <a:gd name="connsiteX2301" fmla="*/ 3199756 w 8014260"/>
              <a:gd name="connsiteY2301" fmla="*/ 3898104 h 4925968"/>
              <a:gd name="connsiteX2302" fmla="*/ 3210300 w 8014260"/>
              <a:gd name="connsiteY2302" fmla="*/ 3901242 h 4925968"/>
              <a:gd name="connsiteX2303" fmla="*/ 3182388 w 8014260"/>
              <a:gd name="connsiteY2303" fmla="*/ 3913723 h 4925968"/>
              <a:gd name="connsiteX2304" fmla="*/ 3146864 w 8014260"/>
              <a:gd name="connsiteY2304" fmla="*/ 3913381 h 4925968"/>
              <a:gd name="connsiteX2305" fmla="*/ 3176559 w 8014260"/>
              <a:gd name="connsiteY2305" fmla="*/ 3900625 h 4925968"/>
              <a:gd name="connsiteX2306" fmla="*/ 3199756 w 8014260"/>
              <a:gd name="connsiteY2306" fmla="*/ 3898104 h 4925968"/>
              <a:gd name="connsiteX2307" fmla="*/ 2321846 w 8014260"/>
              <a:gd name="connsiteY2307" fmla="*/ 3897745 h 4925968"/>
              <a:gd name="connsiteX2308" fmla="*/ 2350856 w 8014260"/>
              <a:gd name="connsiteY2308" fmla="*/ 3903780 h 4925968"/>
              <a:gd name="connsiteX2309" fmla="*/ 2325618 w 8014260"/>
              <a:gd name="connsiteY2309" fmla="*/ 3910569 h 4925968"/>
              <a:gd name="connsiteX2310" fmla="*/ 2294894 w 8014260"/>
              <a:gd name="connsiteY2310" fmla="*/ 3904740 h 4925968"/>
              <a:gd name="connsiteX2311" fmla="*/ 2321846 w 8014260"/>
              <a:gd name="connsiteY2311" fmla="*/ 3897745 h 4925968"/>
              <a:gd name="connsiteX2312" fmla="*/ 3529608 w 8014260"/>
              <a:gd name="connsiteY2312" fmla="*/ 3897402 h 4925968"/>
              <a:gd name="connsiteX2313" fmla="*/ 3566367 w 8014260"/>
              <a:gd name="connsiteY2313" fmla="*/ 3906866 h 4925968"/>
              <a:gd name="connsiteX2314" fmla="*/ 3535026 w 8014260"/>
              <a:gd name="connsiteY2314" fmla="*/ 3923737 h 4925968"/>
              <a:gd name="connsiteX2315" fmla="*/ 3499776 w 8014260"/>
              <a:gd name="connsiteY2315" fmla="*/ 3914273 h 4925968"/>
              <a:gd name="connsiteX2316" fmla="*/ 3529608 w 8014260"/>
              <a:gd name="connsiteY2316" fmla="*/ 3897402 h 4925968"/>
              <a:gd name="connsiteX2317" fmla="*/ 1840561 w 8014260"/>
              <a:gd name="connsiteY2317" fmla="*/ 3896167 h 4925968"/>
              <a:gd name="connsiteX2318" fmla="*/ 1869979 w 8014260"/>
              <a:gd name="connsiteY2318" fmla="*/ 3900694 h 4925968"/>
              <a:gd name="connsiteX2319" fmla="*/ 1843307 w 8014260"/>
              <a:gd name="connsiteY2319" fmla="*/ 3905700 h 4925968"/>
              <a:gd name="connsiteX2320" fmla="*/ 1815596 w 8014260"/>
              <a:gd name="connsiteY2320" fmla="*/ 3901585 h 4925968"/>
              <a:gd name="connsiteX2321" fmla="*/ 1840561 w 8014260"/>
              <a:gd name="connsiteY2321" fmla="*/ 3896167 h 4925968"/>
              <a:gd name="connsiteX2322" fmla="*/ 662222 w 8014260"/>
              <a:gd name="connsiteY2322" fmla="*/ 3895825 h 4925968"/>
              <a:gd name="connsiteX2323" fmla="*/ 687595 w 8014260"/>
              <a:gd name="connsiteY2323" fmla="*/ 3905975 h 4925968"/>
              <a:gd name="connsiteX2324" fmla="*/ 665303 w 8014260"/>
              <a:gd name="connsiteY2324" fmla="*/ 3920788 h 4925968"/>
              <a:gd name="connsiteX2325" fmla="*/ 639107 w 8014260"/>
              <a:gd name="connsiteY2325" fmla="*/ 3912490 h 4925968"/>
              <a:gd name="connsiteX2326" fmla="*/ 662222 w 8014260"/>
              <a:gd name="connsiteY2326" fmla="*/ 3895825 h 4925968"/>
              <a:gd name="connsiteX2327" fmla="*/ 2455165 w 8014260"/>
              <a:gd name="connsiteY2327" fmla="*/ 3892738 h 4925968"/>
              <a:gd name="connsiteX2328" fmla="*/ 2486095 w 8014260"/>
              <a:gd name="connsiteY2328" fmla="*/ 3898499 h 4925968"/>
              <a:gd name="connsiteX2329" fmla="*/ 2460515 w 8014260"/>
              <a:gd name="connsiteY2329" fmla="*/ 3906865 h 4925968"/>
              <a:gd name="connsiteX2330" fmla="*/ 2430545 w 8014260"/>
              <a:gd name="connsiteY2330" fmla="*/ 3901105 h 4925968"/>
              <a:gd name="connsiteX2331" fmla="*/ 2455165 w 8014260"/>
              <a:gd name="connsiteY2331" fmla="*/ 3892738 h 4925968"/>
              <a:gd name="connsiteX2332" fmla="*/ 1975459 w 8014260"/>
              <a:gd name="connsiteY2332" fmla="*/ 3891778 h 4925968"/>
              <a:gd name="connsiteX2333" fmla="*/ 2005499 w 8014260"/>
              <a:gd name="connsiteY2333" fmla="*/ 3897059 h 4925968"/>
              <a:gd name="connsiteX2334" fmla="*/ 1979508 w 8014260"/>
              <a:gd name="connsiteY2334" fmla="*/ 3902956 h 4925968"/>
              <a:gd name="connsiteX2335" fmla="*/ 1951182 w 8014260"/>
              <a:gd name="connsiteY2335" fmla="*/ 3898019 h 4925968"/>
              <a:gd name="connsiteX2336" fmla="*/ 1975459 w 8014260"/>
              <a:gd name="connsiteY2336" fmla="*/ 3891778 h 4925968"/>
              <a:gd name="connsiteX2337" fmla="*/ 1632076 w 8014260"/>
              <a:gd name="connsiteY2337" fmla="*/ 3890956 h 4925968"/>
              <a:gd name="connsiteX2338" fmla="*/ 1659643 w 8014260"/>
              <a:gd name="connsiteY2338" fmla="*/ 3895139 h 4925968"/>
              <a:gd name="connsiteX2339" fmla="*/ 1634888 w 8014260"/>
              <a:gd name="connsiteY2339" fmla="*/ 3901243 h 4925968"/>
              <a:gd name="connsiteX2340" fmla="*/ 1606839 w 8014260"/>
              <a:gd name="connsiteY2340" fmla="*/ 3897814 h 4925968"/>
              <a:gd name="connsiteX2341" fmla="*/ 1632076 w 8014260"/>
              <a:gd name="connsiteY2341" fmla="*/ 3890956 h 4925968"/>
              <a:gd name="connsiteX2342" fmla="*/ 1421400 w 8014260"/>
              <a:gd name="connsiteY2342" fmla="*/ 3889173 h 4925968"/>
              <a:gd name="connsiteX2343" fmla="*/ 1450956 w 8014260"/>
              <a:gd name="connsiteY2343" fmla="*/ 3893493 h 4925968"/>
              <a:gd name="connsiteX2344" fmla="*/ 1426406 w 8014260"/>
              <a:gd name="connsiteY2344" fmla="*/ 3900488 h 4925968"/>
              <a:gd name="connsiteX2345" fmla="*/ 1398492 w 8014260"/>
              <a:gd name="connsiteY2345" fmla="*/ 3897197 h 4925968"/>
              <a:gd name="connsiteX2346" fmla="*/ 1421400 w 8014260"/>
              <a:gd name="connsiteY2346" fmla="*/ 3889173 h 4925968"/>
              <a:gd name="connsiteX2347" fmla="*/ 4067893 w 8014260"/>
              <a:gd name="connsiteY2347" fmla="*/ 3888760 h 4925968"/>
              <a:gd name="connsiteX2348" fmla="*/ 4105406 w 8014260"/>
              <a:gd name="connsiteY2348" fmla="*/ 3917290 h 4925968"/>
              <a:gd name="connsiteX2349" fmla="*/ 4074614 w 8014260"/>
              <a:gd name="connsiteY2349" fmla="*/ 3936972 h 4925968"/>
              <a:gd name="connsiteX2350" fmla="*/ 4038678 w 8014260"/>
              <a:gd name="connsiteY2350" fmla="*/ 3909540 h 4925968"/>
              <a:gd name="connsiteX2351" fmla="*/ 4067893 w 8014260"/>
              <a:gd name="connsiteY2351" fmla="*/ 3888760 h 4925968"/>
              <a:gd name="connsiteX2352" fmla="*/ 1213192 w 8014260"/>
              <a:gd name="connsiteY2352" fmla="*/ 3888623 h 4925968"/>
              <a:gd name="connsiteX2353" fmla="*/ 1241036 w 8014260"/>
              <a:gd name="connsiteY2353" fmla="*/ 3893561 h 4925968"/>
              <a:gd name="connsiteX2354" fmla="*/ 1218539 w 8014260"/>
              <a:gd name="connsiteY2354" fmla="*/ 3902956 h 4925968"/>
              <a:gd name="connsiteX2355" fmla="*/ 1190905 w 8014260"/>
              <a:gd name="connsiteY2355" fmla="*/ 3898842 h 4925968"/>
              <a:gd name="connsiteX2356" fmla="*/ 1213192 w 8014260"/>
              <a:gd name="connsiteY2356" fmla="*/ 3888623 h 4925968"/>
              <a:gd name="connsiteX2357" fmla="*/ 5550661 w 8014260"/>
              <a:gd name="connsiteY2357" fmla="*/ 3888281 h 4925968"/>
              <a:gd name="connsiteX2358" fmla="*/ 5587763 w 8014260"/>
              <a:gd name="connsiteY2358" fmla="*/ 3928538 h 4925968"/>
              <a:gd name="connsiteX2359" fmla="*/ 5558685 w 8014260"/>
              <a:gd name="connsiteY2359" fmla="*/ 3985939 h 4925968"/>
              <a:gd name="connsiteX2360" fmla="*/ 5520417 w 8014260"/>
              <a:gd name="connsiteY2360" fmla="*/ 3947534 h 4925968"/>
              <a:gd name="connsiteX2361" fmla="*/ 5550661 w 8014260"/>
              <a:gd name="connsiteY2361" fmla="*/ 3888281 h 4925968"/>
              <a:gd name="connsiteX2362" fmla="*/ 1003406 w 8014260"/>
              <a:gd name="connsiteY2362" fmla="*/ 3888212 h 4925968"/>
              <a:gd name="connsiteX2363" fmla="*/ 1031796 w 8014260"/>
              <a:gd name="connsiteY2363" fmla="*/ 3894521 h 4925968"/>
              <a:gd name="connsiteX2364" fmla="*/ 1010401 w 8014260"/>
              <a:gd name="connsiteY2364" fmla="*/ 3905974 h 4925968"/>
              <a:gd name="connsiteX2365" fmla="*/ 981799 w 8014260"/>
              <a:gd name="connsiteY2365" fmla="*/ 3900556 h 4925968"/>
              <a:gd name="connsiteX2366" fmla="*/ 1003406 w 8014260"/>
              <a:gd name="connsiteY2366" fmla="*/ 3888212 h 4925968"/>
              <a:gd name="connsiteX2367" fmla="*/ 2109591 w 8014260"/>
              <a:gd name="connsiteY2367" fmla="*/ 3887252 h 4925968"/>
              <a:gd name="connsiteX2368" fmla="*/ 2140795 w 8014260"/>
              <a:gd name="connsiteY2368" fmla="*/ 3892944 h 4925968"/>
              <a:gd name="connsiteX2369" fmla="*/ 2116449 w 8014260"/>
              <a:gd name="connsiteY2369" fmla="*/ 3900077 h 4925968"/>
              <a:gd name="connsiteX2370" fmla="*/ 2087097 w 8014260"/>
              <a:gd name="connsiteY2370" fmla="*/ 3895276 h 4925968"/>
              <a:gd name="connsiteX2371" fmla="*/ 2109591 w 8014260"/>
              <a:gd name="connsiteY2371" fmla="*/ 3887252 h 4925968"/>
              <a:gd name="connsiteX2372" fmla="*/ 2591502 w 8014260"/>
              <a:gd name="connsiteY2372" fmla="*/ 3885743 h 4925968"/>
              <a:gd name="connsiteX2373" fmla="*/ 2621609 w 8014260"/>
              <a:gd name="connsiteY2373" fmla="*/ 3891915 h 4925968"/>
              <a:gd name="connsiteX2374" fmla="*/ 2597675 w 8014260"/>
              <a:gd name="connsiteY2374" fmla="*/ 3900968 h 4925968"/>
              <a:gd name="connsiteX2375" fmla="*/ 2565922 w 8014260"/>
              <a:gd name="connsiteY2375" fmla="*/ 3894933 h 4925968"/>
              <a:gd name="connsiteX2376" fmla="*/ 2591502 w 8014260"/>
              <a:gd name="connsiteY2376" fmla="*/ 3885743 h 4925968"/>
              <a:gd name="connsiteX2377" fmla="*/ 4800053 w 8014260"/>
              <a:gd name="connsiteY2377" fmla="*/ 3885606 h 4925968"/>
              <a:gd name="connsiteX2378" fmla="*/ 4837360 w 8014260"/>
              <a:gd name="connsiteY2378" fmla="*/ 3930869 h 4925968"/>
              <a:gd name="connsiteX2379" fmla="*/ 4808008 w 8014260"/>
              <a:gd name="connsiteY2379" fmla="*/ 3970508 h 4925968"/>
              <a:gd name="connsiteX2380" fmla="*/ 4770906 w 8014260"/>
              <a:gd name="connsiteY2380" fmla="*/ 3928194 h 4925968"/>
              <a:gd name="connsiteX2381" fmla="*/ 4800053 w 8014260"/>
              <a:gd name="connsiteY2381" fmla="*/ 3885606 h 4925968"/>
              <a:gd name="connsiteX2382" fmla="*/ 4933647 w 8014260"/>
              <a:gd name="connsiteY2382" fmla="*/ 3884166 h 4925968"/>
              <a:gd name="connsiteX2383" fmla="*/ 4971709 w 8014260"/>
              <a:gd name="connsiteY2383" fmla="*/ 3929634 h 4925968"/>
              <a:gd name="connsiteX2384" fmla="*/ 4943248 w 8014260"/>
              <a:gd name="connsiteY2384" fmla="*/ 3974623 h 4925968"/>
              <a:gd name="connsiteX2385" fmla="*/ 4905049 w 8014260"/>
              <a:gd name="connsiteY2385" fmla="*/ 3928537 h 4925968"/>
              <a:gd name="connsiteX2386" fmla="*/ 4933647 w 8014260"/>
              <a:gd name="connsiteY2386" fmla="*/ 3884166 h 4925968"/>
              <a:gd name="connsiteX2387" fmla="*/ 1767386 w 8014260"/>
              <a:gd name="connsiteY2387" fmla="*/ 3884097 h 4925968"/>
              <a:gd name="connsiteX2388" fmla="*/ 1795092 w 8014260"/>
              <a:gd name="connsiteY2388" fmla="*/ 3889104 h 4925968"/>
              <a:gd name="connsiteX2389" fmla="*/ 1770333 w 8014260"/>
              <a:gd name="connsiteY2389" fmla="*/ 3895893 h 4925968"/>
              <a:gd name="connsiteX2390" fmla="*/ 1742216 w 8014260"/>
              <a:gd name="connsiteY2390" fmla="*/ 3891573 h 4925968"/>
              <a:gd name="connsiteX2391" fmla="*/ 1767386 w 8014260"/>
              <a:gd name="connsiteY2391" fmla="*/ 3884097 h 4925968"/>
              <a:gd name="connsiteX2392" fmla="*/ 3480642 w 8014260"/>
              <a:gd name="connsiteY2392" fmla="*/ 3883617 h 4925968"/>
              <a:gd name="connsiteX2393" fmla="*/ 3492301 w 8014260"/>
              <a:gd name="connsiteY2393" fmla="*/ 3889789 h 4925968"/>
              <a:gd name="connsiteX2394" fmla="*/ 3461440 w 8014260"/>
              <a:gd name="connsiteY2394" fmla="*/ 3906043 h 4925968"/>
              <a:gd name="connsiteX2395" fmla="*/ 3426053 w 8014260"/>
              <a:gd name="connsiteY2395" fmla="*/ 3899939 h 4925968"/>
              <a:gd name="connsiteX2396" fmla="*/ 3457051 w 8014260"/>
              <a:gd name="connsiteY2396" fmla="*/ 3884029 h 4925968"/>
              <a:gd name="connsiteX2397" fmla="*/ 3480642 w 8014260"/>
              <a:gd name="connsiteY2397" fmla="*/ 3883617 h 4925968"/>
              <a:gd name="connsiteX2398" fmla="*/ 450787 w 8014260"/>
              <a:gd name="connsiteY2398" fmla="*/ 3883069 h 4925968"/>
              <a:gd name="connsiteX2399" fmla="*/ 477120 w 8014260"/>
              <a:gd name="connsiteY2399" fmla="*/ 3895551 h 4925968"/>
              <a:gd name="connsiteX2400" fmla="*/ 456546 w 8014260"/>
              <a:gd name="connsiteY2400" fmla="*/ 3914410 h 4925968"/>
              <a:gd name="connsiteX2401" fmla="*/ 429733 w 8014260"/>
              <a:gd name="connsiteY2401" fmla="*/ 3902409 h 4925968"/>
              <a:gd name="connsiteX2402" fmla="*/ 450787 w 8014260"/>
              <a:gd name="connsiteY2402" fmla="*/ 3883069 h 4925968"/>
              <a:gd name="connsiteX2403" fmla="*/ 2894669 w 8014260"/>
              <a:gd name="connsiteY2403" fmla="*/ 3882305 h 4925968"/>
              <a:gd name="connsiteX2404" fmla="*/ 2904570 w 8014260"/>
              <a:gd name="connsiteY2404" fmla="*/ 3884715 h 4925968"/>
              <a:gd name="connsiteX2405" fmla="*/ 2878098 w 8014260"/>
              <a:gd name="connsiteY2405" fmla="*/ 3896647 h 4925968"/>
              <a:gd name="connsiteX2406" fmla="*/ 2847032 w 8014260"/>
              <a:gd name="connsiteY2406" fmla="*/ 3896305 h 4925968"/>
              <a:gd name="connsiteX2407" fmla="*/ 2874738 w 8014260"/>
              <a:gd name="connsiteY2407" fmla="*/ 3884372 h 4925968"/>
              <a:gd name="connsiteX2408" fmla="*/ 2894669 w 8014260"/>
              <a:gd name="connsiteY2408" fmla="*/ 3882305 h 4925968"/>
              <a:gd name="connsiteX2409" fmla="*/ 3666083 w 8014260"/>
              <a:gd name="connsiteY2409" fmla="*/ 3882246 h 4925968"/>
              <a:gd name="connsiteX2410" fmla="*/ 3700990 w 8014260"/>
              <a:gd name="connsiteY2410" fmla="*/ 3896030 h 4925968"/>
              <a:gd name="connsiteX2411" fmla="*/ 3670197 w 8014260"/>
              <a:gd name="connsiteY2411" fmla="*/ 3912832 h 4925968"/>
              <a:gd name="connsiteX2412" fmla="*/ 3634124 w 8014260"/>
              <a:gd name="connsiteY2412" fmla="*/ 3899527 h 4925968"/>
              <a:gd name="connsiteX2413" fmla="*/ 3666083 w 8014260"/>
              <a:gd name="connsiteY2413" fmla="*/ 3882246 h 4925968"/>
              <a:gd name="connsiteX2414" fmla="*/ 4666871 w 8014260"/>
              <a:gd name="connsiteY2414" fmla="*/ 3882109 h 4925968"/>
              <a:gd name="connsiteX2415" fmla="*/ 4702738 w 8014260"/>
              <a:gd name="connsiteY2415" fmla="*/ 3923326 h 4925968"/>
              <a:gd name="connsiteX2416" fmla="*/ 4672289 w 8014260"/>
              <a:gd name="connsiteY2416" fmla="*/ 3960359 h 4925968"/>
              <a:gd name="connsiteX2417" fmla="*/ 4636284 w 8014260"/>
              <a:gd name="connsiteY2417" fmla="*/ 3918799 h 4925968"/>
              <a:gd name="connsiteX2418" fmla="*/ 4666871 w 8014260"/>
              <a:gd name="connsiteY2418" fmla="*/ 3882109 h 4925968"/>
              <a:gd name="connsiteX2419" fmla="*/ 2247574 w 8014260"/>
              <a:gd name="connsiteY2419" fmla="*/ 3882039 h 4925968"/>
              <a:gd name="connsiteX2420" fmla="*/ 2276240 w 8014260"/>
              <a:gd name="connsiteY2420" fmla="*/ 3888349 h 4925968"/>
              <a:gd name="connsiteX2421" fmla="*/ 2252100 w 8014260"/>
              <a:gd name="connsiteY2421" fmla="*/ 3896510 h 4925968"/>
              <a:gd name="connsiteX2422" fmla="*/ 2222268 w 8014260"/>
              <a:gd name="connsiteY2422" fmla="*/ 3890543 h 4925968"/>
              <a:gd name="connsiteX2423" fmla="*/ 2247574 w 8014260"/>
              <a:gd name="connsiteY2423" fmla="*/ 3882039 h 4925968"/>
              <a:gd name="connsiteX2424" fmla="*/ 2967304 w 8014260"/>
              <a:gd name="connsiteY2424" fmla="*/ 3881499 h 4925968"/>
              <a:gd name="connsiteX2425" fmla="*/ 2977334 w 8014260"/>
              <a:gd name="connsiteY2425" fmla="*/ 3883617 h 4925968"/>
              <a:gd name="connsiteX2426" fmla="*/ 2952165 w 8014260"/>
              <a:gd name="connsiteY2426" fmla="*/ 3895344 h 4925968"/>
              <a:gd name="connsiteX2427" fmla="*/ 2919453 w 8014260"/>
              <a:gd name="connsiteY2427" fmla="*/ 3896167 h 4925968"/>
              <a:gd name="connsiteX2428" fmla="*/ 2946473 w 8014260"/>
              <a:gd name="connsiteY2428" fmla="*/ 3884372 h 4925968"/>
              <a:gd name="connsiteX2429" fmla="*/ 2967304 w 8014260"/>
              <a:gd name="connsiteY2429" fmla="*/ 3881499 h 4925968"/>
              <a:gd name="connsiteX2430" fmla="*/ 2820345 w 8014260"/>
              <a:gd name="connsiteY2430" fmla="*/ 3880042 h 4925968"/>
              <a:gd name="connsiteX2431" fmla="*/ 2830503 w 8014260"/>
              <a:gd name="connsiteY2431" fmla="*/ 3883617 h 4925968"/>
              <a:gd name="connsiteX2432" fmla="*/ 2805746 w 8014260"/>
              <a:gd name="connsiteY2432" fmla="*/ 3895070 h 4925968"/>
              <a:gd name="connsiteX2433" fmla="*/ 2774816 w 8014260"/>
              <a:gd name="connsiteY2433" fmla="*/ 3893149 h 4925968"/>
              <a:gd name="connsiteX2434" fmla="*/ 2799437 w 8014260"/>
              <a:gd name="connsiteY2434" fmla="*/ 3881559 h 4925968"/>
              <a:gd name="connsiteX2435" fmla="*/ 2820345 w 8014260"/>
              <a:gd name="connsiteY2435" fmla="*/ 3880042 h 4925968"/>
              <a:gd name="connsiteX2436" fmla="*/ 795740 w 8014260"/>
              <a:gd name="connsiteY2436" fmla="*/ 3879503 h 4925968"/>
              <a:gd name="connsiteX2437" fmla="*/ 822351 w 8014260"/>
              <a:gd name="connsiteY2437" fmla="*/ 3889104 h 4925968"/>
              <a:gd name="connsiteX2438" fmla="*/ 801435 w 8014260"/>
              <a:gd name="connsiteY2438" fmla="*/ 3902820 h 4925968"/>
              <a:gd name="connsiteX2439" fmla="*/ 774074 w 8014260"/>
              <a:gd name="connsiteY2439" fmla="*/ 3895276 h 4925968"/>
              <a:gd name="connsiteX2440" fmla="*/ 795740 w 8014260"/>
              <a:gd name="connsiteY2440" fmla="*/ 3879503 h 4925968"/>
              <a:gd name="connsiteX2441" fmla="*/ 1557667 w 8014260"/>
              <a:gd name="connsiteY2441" fmla="*/ 3879091 h 4925968"/>
              <a:gd name="connsiteX2442" fmla="*/ 1586131 w 8014260"/>
              <a:gd name="connsiteY2442" fmla="*/ 3884578 h 4925968"/>
              <a:gd name="connsiteX2443" fmla="*/ 1560614 w 8014260"/>
              <a:gd name="connsiteY2443" fmla="*/ 3891710 h 4925968"/>
              <a:gd name="connsiteX2444" fmla="*/ 1533732 w 8014260"/>
              <a:gd name="connsiteY2444" fmla="*/ 3887252 h 4925968"/>
              <a:gd name="connsiteX2445" fmla="*/ 1557667 w 8014260"/>
              <a:gd name="connsiteY2445" fmla="*/ 3879091 h 4925968"/>
              <a:gd name="connsiteX2446" fmla="*/ 3041396 w 8014260"/>
              <a:gd name="connsiteY2446" fmla="*/ 3878628 h 4925968"/>
              <a:gd name="connsiteX2447" fmla="*/ 3051468 w 8014260"/>
              <a:gd name="connsiteY2447" fmla="*/ 3880737 h 4925968"/>
              <a:gd name="connsiteX2448" fmla="*/ 3023831 w 8014260"/>
              <a:gd name="connsiteY2448" fmla="*/ 3892602 h 4925968"/>
              <a:gd name="connsiteX2449" fmla="*/ 2992421 w 8014260"/>
              <a:gd name="connsiteY2449" fmla="*/ 3894110 h 4925968"/>
              <a:gd name="connsiteX2450" fmla="*/ 3019442 w 8014260"/>
              <a:gd name="connsiteY2450" fmla="*/ 3881766 h 4925968"/>
              <a:gd name="connsiteX2451" fmla="*/ 3041396 w 8014260"/>
              <a:gd name="connsiteY2451" fmla="*/ 3878628 h 4925968"/>
              <a:gd name="connsiteX2452" fmla="*/ 3934162 w 8014260"/>
              <a:gd name="connsiteY2452" fmla="*/ 3878542 h 4925968"/>
              <a:gd name="connsiteX2453" fmla="*/ 3970646 w 8014260"/>
              <a:gd name="connsiteY2453" fmla="*/ 3902682 h 4925968"/>
              <a:gd name="connsiteX2454" fmla="*/ 3938825 w 8014260"/>
              <a:gd name="connsiteY2454" fmla="*/ 3919896 h 4925968"/>
              <a:gd name="connsiteX2455" fmla="*/ 3903781 w 8014260"/>
              <a:gd name="connsiteY2455" fmla="*/ 3896784 h 4925968"/>
              <a:gd name="connsiteX2456" fmla="*/ 3934162 w 8014260"/>
              <a:gd name="connsiteY2456" fmla="*/ 3878542 h 4925968"/>
              <a:gd name="connsiteX2457" fmla="*/ 5989899 w 8014260"/>
              <a:gd name="connsiteY2457" fmla="*/ 3877677 h 4925968"/>
              <a:gd name="connsiteX2458" fmla="*/ 6013508 w 8014260"/>
              <a:gd name="connsiteY2458" fmla="*/ 3904603 h 4925968"/>
              <a:gd name="connsiteX2459" fmla="*/ 5982715 w 8014260"/>
              <a:gd name="connsiteY2459" fmla="*/ 3965365 h 4925968"/>
              <a:gd name="connsiteX2460" fmla="*/ 5943556 w 8014260"/>
              <a:gd name="connsiteY2460" fmla="*/ 3944860 h 4925968"/>
              <a:gd name="connsiteX2461" fmla="*/ 5976200 w 8014260"/>
              <a:gd name="connsiteY2461" fmla="*/ 3881491 h 4925968"/>
              <a:gd name="connsiteX2462" fmla="*/ 5989899 w 8014260"/>
              <a:gd name="connsiteY2462" fmla="*/ 3877677 h 4925968"/>
              <a:gd name="connsiteX2463" fmla="*/ 1901598 w 8014260"/>
              <a:gd name="connsiteY2463" fmla="*/ 3877582 h 4925968"/>
              <a:gd name="connsiteX2464" fmla="*/ 1930606 w 8014260"/>
              <a:gd name="connsiteY2464" fmla="*/ 3883823 h 4925968"/>
              <a:gd name="connsiteX2465" fmla="*/ 1906880 w 8014260"/>
              <a:gd name="connsiteY2465" fmla="*/ 3890955 h 4925968"/>
              <a:gd name="connsiteX2466" fmla="*/ 1877457 w 8014260"/>
              <a:gd name="connsiteY2466" fmla="*/ 3885400 h 4925968"/>
              <a:gd name="connsiteX2467" fmla="*/ 1901598 w 8014260"/>
              <a:gd name="connsiteY2467" fmla="*/ 3877582 h 4925968"/>
              <a:gd name="connsiteX2468" fmla="*/ 5067721 w 8014260"/>
              <a:gd name="connsiteY2468" fmla="*/ 3876416 h 4925968"/>
              <a:gd name="connsiteX2469" fmla="*/ 5106057 w 8014260"/>
              <a:gd name="connsiteY2469" fmla="*/ 3921953 h 4925968"/>
              <a:gd name="connsiteX2470" fmla="*/ 5077939 w 8014260"/>
              <a:gd name="connsiteY2470" fmla="*/ 3971262 h 4925968"/>
              <a:gd name="connsiteX2471" fmla="*/ 5039466 w 8014260"/>
              <a:gd name="connsiteY2471" fmla="*/ 3925039 h 4925968"/>
              <a:gd name="connsiteX2472" fmla="*/ 5067721 w 8014260"/>
              <a:gd name="connsiteY2472" fmla="*/ 3876416 h 4925968"/>
              <a:gd name="connsiteX2473" fmla="*/ 2382471 w 8014260"/>
              <a:gd name="connsiteY2473" fmla="*/ 3875731 h 4925968"/>
              <a:gd name="connsiteX2474" fmla="*/ 2411617 w 8014260"/>
              <a:gd name="connsiteY2474" fmla="*/ 3882383 h 4925968"/>
              <a:gd name="connsiteX2475" fmla="*/ 2388163 w 8014260"/>
              <a:gd name="connsiteY2475" fmla="*/ 3891710 h 4925968"/>
              <a:gd name="connsiteX2476" fmla="*/ 2357782 w 8014260"/>
              <a:gd name="connsiteY2476" fmla="*/ 3885400 h 4925968"/>
              <a:gd name="connsiteX2477" fmla="*/ 2382471 w 8014260"/>
              <a:gd name="connsiteY2477" fmla="*/ 3875731 h 4925968"/>
              <a:gd name="connsiteX2478" fmla="*/ 1347333 w 8014260"/>
              <a:gd name="connsiteY2478" fmla="*/ 3875457 h 4925968"/>
              <a:gd name="connsiteX2479" fmla="*/ 1375999 w 8014260"/>
              <a:gd name="connsiteY2479" fmla="*/ 3880737 h 4925968"/>
              <a:gd name="connsiteX2480" fmla="*/ 1354395 w 8014260"/>
              <a:gd name="connsiteY2480" fmla="*/ 3890339 h 4925968"/>
              <a:gd name="connsiteX2481" fmla="*/ 1325937 w 8014260"/>
              <a:gd name="connsiteY2481" fmla="*/ 3885881 h 4925968"/>
              <a:gd name="connsiteX2482" fmla="*/ 1347333 w 8014260"/>
              <a:gd name="connsiteY2482" fmla="*/ 3875457 h 4925968"/>
              <a:gd name="connsiteX2483" fmla="*/ 3797824 w 8014260"/>
              <a:gd name="connsiteY2483" fmla="*/ 3875319 h 4925968"/>
              <a:gd name="connsiteX2484" fmla="*/ 3835681 w 8014260"/>
              <a:gd name="connsiteY2484" fmla="*/ 3893355 h 4925968"/>
              <a:gd name="connsiteX2485" fmla="*/ 3805437 w 8014260"/>
              <a:gd name="connsiteY2485" fmla="*/ 3910775 h 4925968"/>
              <a:gd name="connsiteX2486" fmla="*/ 3769158 w 8014260"/>
              <a:gd name="connsiteY2486" fmla="*/ 3893492 h 4925968"/>
              <a:gd name="connsiteX2487" fmla="*/ 3797824 w 8014260"/>
              <a:gd name="connsiteY2487" fmla="*/ 3875319 h 4925968"/>
              <a:gd name="connsiteX2488" fmla="*/ 3114750 w 8014260"/>
              <a:gd name="connsiteY2488" fmla="*/ 3874779 h 4925968"/>
              <a:gd name="connsiteX2489" fmla="*/ 3124575 w 8014260"/>
              <a:gd name="connsiteY2489" fmla="*/ 3876691 h 4925968"/>
              <a:gd name="connsiteX2490" fmla="*/ 3096114 w 8014260"/>
              <a:gd name="connsiteY2490" fmla="*/ 3889447 h 4925968"/>
              <a:gd name="connsiteX2491" fmla="*/ 3063882 w 8014260"/>
              <a:gd name="connsiteY2491" fmla="*/ 3890544 h 4925968"/>
              <a:gd name="connsiteX2492" fmla="*/ 3093919 w 8014260"/>
              <a:gd name="connsiteY2492" fmla="*/ 3877857 h 4925968"/>
              <a:gd name="connsiteX2493" fmla="*/ 3114750 w 8014260"/>
              <a:gd name="connsiteY2493" fmla="*/ 3874779 h 4925968"/>
              <a:gd name="connsiteX2494" fmla="*/ 3407476 w 8014260"/>
              <a:gd name="connsiteY2494" fmla="*/ 3874684 h 4925968"/>
              <a:gd name="connsiteX2495" fmla="*/ 3418577 w 8014260"/>
              <a:gd name="connsiteY2495" fmla="*/ 3879708 h 4925968"/>
              <a:gd name="connsiteX2496" fmla="*/ 3387991 w 8014260"/>
              <a:gd name="connsiteY2496" fmla="*/ 3894658 h 4925968"/>
              <a:gd name="connsiteX2497" fmla="*/ 3353907 w 8014260"/>
              <a:gd name="connsiteY2497" fmla="*/ 3890681 h 4925968"/>
              <a:gd name="connsiteX2498" fmla="*/ 3384082 w 8014260"/>
              <a:gd name="connsiteY2498" fmla="*/ 3875936 h 4925968"/>
              <a:gd name="connsiteX2499" fmla="*/ 3407476 w 8014260"/>
              <a:gd name="connsiteY2499" fmla="*/ 3874684 h 4925968"/>
              <a:gd name="connsiteX2500" fmla="*/ 4532111 w 8014260"/>
              <a:gd name="connsiteY2500" fmla="*/ 3874633 h 4925968"/>
              <a:gd name="connsiteX2501" fmla="*/ 4568253 w 8014260"/>
              <a:gd name="connsiteY2501" fmla="*/ 3912763 h 4925968"/>
              <a:gd name="connsiteX2502" fmla="*/ 4538214 w 8014260"/>
              <a:gd name="connsiteY2502" fmla="*/ 3946025 h 4925968"/>
              <a:gd name="connsiteX2503" fmla="*/ 4501936 w 8014260"/>
              <a:gd name="connsiteY2503" fmla="*/ 3907552 h 4925968"/>
              <a:gd name="connsiteX2504" fmla="*/ 4532111 w 8014260"/>
              <a:gd name="connsiteY2504" fmla="*/ 3874633 h 4925968"/>
              <a:gd name="connsiteX2505" fmla="*/ 2746485 w 8014260"/>
              <a:gd name="connsiteY2505" fmla="*/ 3873253 h 4925968"/>
              <a:gd name="connsiteX2506" fmla="*/ 2756575 w 8014260"/>
              <a:gd name="connsiteY2506" fmla="*/ 3877514 h 4925968"/>
              <a:gd name="connsiteX2507" fmla="*/ 2732984 w 8014260"/>
              <a:gd name="connsiteY2507" fmla="*/ 3889309 h 4925968"/>
              <a:gd name="connsiteX2508" fmla="*/ 2701231 w 8014260"/>
              <a:gd name="connsiteY2508" fmla="*/ 3885675 h 4925968"/>
              <a:gd name="connsiteX2509" fmla="*/ 2726468 w 8014260"/>
              <a:gd name="connsiteY2509" fmla="*/ 3873879 h 4925968"/>
              <a:gd name="connsiteX2510" fmla="*/ 2746485 w 8014260"/>
              <a:gd name="connsiteY2510" fmla="*/ 3873253 h 4925968"/>
              <a:gd name="connsiteX2511" fmla="*/ 1136931 w 8014260"/>
              <a:gd name="connsiteY2511" fmla="*/ 3872370 h 4925968"/>
              <a:gd name="connsiteX2512" fmla="*/ 1166486 w 8014260"/>
              <a:gd name="connsiteY2512" fmla="*/ 3878405 h 4925968"/>
              <a:gd name="connsiteX2513" fmla="*/ 1146806 w 8014260"/>
              <a:gd name="connsiteY2513" fmla="*/ 3889927 h 4925968"/>
              <a:gd name="connsiteX2514" fmla="*/ 1116973 w 8014260"/>
              <a:gd name="connsiteY2514" fmla="*/ 3884783 h 4925968"/>
              <a:gd name="connsiteX2515" fmla="*/ 1136931 w 8014260"/>
              <a:gd name="connsiteY2515" fmla="*/ 3872370 h 4925968"/>
              <a:gd name="connsiteX2516" fmla="*/ 3186829 w 8014260"/>
              <a:gd name="connsiteY2516" fmla="*/ 3871495 h 4925968"/>
              <a:gd name="connsiteX2517" fmla="*/ 3197544 w 8014260"/>
              <a:gd name="connsiteY2517" fmla="*/ 3873742 h 4925968"/>
              <a:gd name="connsiteX2518" fmla="*/ 3169632 w 8014260"/>
              <a:gd name="connsiteY2518" fmla="*/ 3886771 h 4925968"/>
              <a:gd name="connsiteX2519" fmla="*/ 3136920 w 8014260"/>
              <a:gd name="connsiteY2519" fmla="*/ 3887594 h 4925968"/>
              <a:gd name="connsiteX2520" fmla="*/ 3164694 w 8014260"/>
              <a:gd name="connsiteY2520" fmla="*/ 3874701 h 4925968"/>
              <a:gd name="connsiteX2521" fmla="*/ 3186829 w 8014260"/>
              <a:gd name="connsiteY2521" fmla="*/ 3871495 h 4925968"/>
              <a:gd name="connsiteX2522" fmla="*/ 2038484 w 8014260"/>
              <a:gd name="connsiteY2522" fmla="*/ 3871136 h 4925968"/>
              <a:gd name="connsiteX2523" fmla="*/ 2065986 w 8014260"/>
              <a:gd name="connsiteY2523" fmla="*/ 3877788 h 4925968"/>
              <a:gd name="connsiteX2524" fmla="*/ 2043697 w 8014260"/>
              <a:gd name="connsiteY2524" fmla="*/ 3886155 h 4925968"/>
              <a:gd name="connsiteX2525" fmla="*/ 2013110 w 8014260"/>
              <a:gd name="connsiteY2525" fmla="*/ 3880188 h 4925968"/>
              <a:gd name="connsiteX2526" fmla="*/ 2038484 w 8014260"/>
              <a:gd name="connsiteY2526" fmla="*/ 3871136 h 4925968"/>
              <a:gd name="connsiteX2527" fmla="*/ 3332775 w 8014260"/>
              <a:gd name="connsiteY2527" fmla="*/ 3870278 h 4925968"/>
              <a:gd name="connsiteX2528" fmla="*/ 3344168 w 8014260"/>
              <a:gd name="connsiteY2528" fmla="*/ 3874016 h 4925968"/>
              <a:gd name="connsiteX2529" fmla="*/ 3315090 w 8014260"/>
              <a:gd name="connsiteY2529" fmla="*/ 3888417 h 4925968"/>
              <a:gd name="connsiteX2530" fmla="*/ 3281074 w 8014260"/>
              <a:gd name="connsiteY2530" fmla="*/ 3887183 h 4925968"/>
              <a:gd name="connsiteX2531" fmla="*/ 3309192 w 8014260"/>
              <a:gd name="connsiteY2531" fmla="*/ 3872918 h 4925968"/>
              <a:gd name="connsiteX2532" fmla="*/ 3332775 w 8014260"/>
              <a:gd name="connsiteY2532" fmla="*/ 3870278 h 4925968"/>
              <a:gd name="connsiteX2533" fmla="*/ 1691466 w 8014260"/>
              <a:gd name="connsiteY2533" fmla="*/ 3870039 h 4925968"/>
              <a:gd name="connsiteX2534" fmla="*/ 1721438 w 8014260"/>
              <a:gd name="connsiteY2534" fmla="*/ 3875937 h 4925968"/>
              <a:gd name="connsiteX2535" fmla="*/ 1697295 w 8014260"/>
              <a:gd name="connsiteY2535" fmla="*/ 3883892 h 4925968"/>
              <a:gd name="connsiteX2536" fmla="*/ 1669043 w 8014260"/>
              <a:gd name="connsiteY2536" fmla="*/ 3879023 h 4925968"/>
              <a:gd name="connsiteX2537" fmla="*/ 1691466 w 8014260"/>
              <a:gd name="connsiteY2537" fmla="*/ 3870039 h 4925968"/>
              <a:gd name="connsiteX2538" fmla="*/ 3260046 w 8014260"/>
              <a:gd name="connsiteY2538" fmla="*/ 3869584 h 4925968"/>
              <a:gd name="connsiteX2539" fmla="*/ 3271405 w 8014260"/>
              <a:gd name="connsiteY2539" fmla="*/ 3872096 h 4925968"/>
              <a:gd name="connsiteX2540" fmla="*/ 3242327 w 8014260"/>
              <a:gd name="connsiteY2540" fmla="*/ 3885949 h 4925968"/>
              <a:gd name="connsiteX2541" fmla="*/ 3208860 w 8014260"/>
              <a:gd name="connsiteY2541" fmla="*/ 3886223 h 4925968"/>
              <a:gd name="connsiteX2542" fmla="*/ 3237732 w 8014260"/>
              <a:gd name="connsiteY2542" fmla="*/ 3872576 h 4925968"/>
              <a:gd name="connsiteX2543" fmla="*/ 3260046 w 8014260"/>
              <a:gd name="connsiteY2543" fmla="*/ 3869584 h 4925968"/>
              <a:gd name="connsiteX2544" fmla="*/ 2519288 w 8014260"/>
              <a:gd name="connsiteY2544" fmla="*/ 3867981 h 4925968"/>
              <a:gd name="connsiteX2545" fmla="*/ 2547200 w 8014260"/>
              <a:gd name="connsiteY2545" fmla="*/ 3875457 h 4925968"/>
              <a:gd name="connsiteX2546" fmla="*/ 2522031 w 8014260"/>
              <a:gd name="connsiteY2546" fmla="*/ 3885400 h 4925968"/>
              <a:gd name="connsiteX2547" fmla="*/ 2493090 w 8014260"/>
              <a:gd name="connsiteY2547" fmla="*/ 3878268 h 4925968"/>
              <a:gd name="connsiteX2548" fmla="*/ 2519288 w 8014260"/>
              <a:gd name="connsiteY2548" fmla="*/ 3867981 h 4925968"/>
              <a:gd name="connsiteX2549" fmla="*/ 584378 w 8014260"/>
              <a:gd name="connsiteY2549" fmla="*/ 3865649 h 4925968"/>
              <a:gd name="connsiteX2550" fmla="*/ 611606 w 8014260"/>
              <a:gd name="connsiteY2550" fmla="*/ 3876553 h 4925968"/>
              <a:gd name="connsiteX2551" fmla="*/ 592337 w 8014260"/>
              <a:gd name="connsiteY2551" fmla="*/ 3894590 h 4925968"/>
              <a:gd name="connsiteX2552" fmla="*/ 564694 w 8014260"/>
              <a:gd name="connsiteY2552" fmla="*/ 3884371 h 4925968"/>
              <a:gd name="connsiteX2553" fmla="*/ 584378 w 8014260"/>
              <a:gd name="connsiteY2553" fmla="*/ 3865649 h 4925968"/>
              <a:gd name="connsiteX2554" fmla="*/ 930229 w 8014260"/>
              <a:gd name="connsiteY2554" fmla="*/ 3865307 h 4925968"/>
              <a:gd name="connsiteX2555" fmla="*/ 957251 w 8014260"/>
              <a:gd name="connsiteY2555" fmla="*/ 3874085 h 4925968"/>
              <a:gd name="connsiteX2556" fmla="*/ 936812 w 8014260"/>
              <a:gd name="connsiteY2556" fmla="*/ 3888418 h 4925968"/>
              <a:gd name="connsiteX2557" fmla="*/ 909106 w 8014260"/>
              <a:gd name="connsiteY2557" fmla="*/ 3881697 h 4925968"/>
              <a:gd name="connsiteX2558" fmla="*/ 930229 w 8014260"/>
              <a:gd name="connsiteY2558" fmla="*/ 3865307 h 4925968"/>
              <a:gd name="connsiteX2559" fmla="*/ 4395637 w 8014260"/>
              <a:gd name="connsiteY2559" fmla="*/ 3865033 h 4925968"/>
              <a:gd name="connsiteX2560" fmla="*/ 4433836 w 8014260"/>
              <a:gd name="connsiteY2560" fmla="*/ 3900557 h 4925968"/>
              <a:gd name="connsiteX2561" fmla="*/ 4405787 w 8014260"/>
              <a:gd name="connsiteY2561" fmla="*/ 3929429 h 4925968"/>
              <a:gd name="connsiteX2562" fmla="*/ 4367382 w 8014260"/>
              <a:gd name="connsiteY2562" fmla="*/ 3893493 h 4925968"/>
              <a:gd name="connsiteX2563" fmla="*/ 4395637 w 8014260"/>
              <a:gd name="connsiteY2563" fmla="*/ 3865033 h 4925968"/>
              <a:gd name="connsiteX2564" fmla="*/ 2173302 w 8014260"/>
              <a:gd name="connsiteY2564" fmla="*/ 3864140 h 4925968"/>
              <a:gd name="connsiteX2565" fmla="*/ 2201282 w 8014260"/>
              <a:gd name="connsiteY2565" fmla="*/ 3871341 h 4925968"/>
              <a:gd name="connsiteX2566" fmla="*/ 2177005 w 8014260"/>
              <a:gd name="connsiteY2566" fmla="*/ 3880943 h 4925968"/>
              <a:gd name="connsiteX2567" fmla="*/ 2148544 w 8014260"/>
              <a:gd name="connsiteY2567" fmla="*/ 3874359 h 4925968"/>
              <a:gd name="connsiteX2568" fmla="*/ 2173302 w 8014260"/>
              <a:gd name="connsiteY2568" fmla="*/ 3864140 h 4925968"/>
              <a:gd name="connsiteX2569" fmla="*/ 3589753 w 8014260"/>
              <a:gd name="connsiteY2569" fmla="*/ 3863866 h 4925968"/>
              <a:gd name="connsiteX2570" fmla="*/ 3626786 w 8014260"/>
              <a:gd name="connsiteY2570" fmla="*/ 3872370 h 4925968"/>
              <a:gd name="connsiteX2571" fmla="*/ 3597366 w 8014260"/>
              <a:gd name="connsiteY2571" fmla="*/ 3889172 h 4925968"/>
              <a:gd name="connsiteX2572" fmla="*/ 3560195 w 8014260"/>
              <a:gd name="connsiteY2572" fmla="*/ 3880325 h 4925968"/>
              <a:gd name="connsiteX2573" fmla="*/ 3589753 w 8014260"/>
              <a:gd name="connsiteY2573" fmla="*/ 3863866 h 4925968"/>
              <a:gd name="connsiteX2574" fmla="*/ 1482776 w 8014260"/>
              <a:gd name="connsiteY2574" fmla="*/ 3863524 h 4925968"/>
              <a:gd name="connsiteX2575" fmla="*/ 1511170 w 8014260"/>
              <a:gd name="connsiteY2575" fmla="*/ 3869627 h 4925968"/>
              <a:gd name="connsiteX2576" fmla="*/ 1489226 w 8014260"/>
              <a:gd name="connsiteY2576" fmla="*/ 3879503 h 4925968"/>
              <a:gd name="connsiteX2577" fmla="*/ 1461037 w 8014260"/>
              <a:gd name="connsiteY2577" fmla="*/ 3874222 h 4925968"/>
              <a:gd name="connsiteX2578" fmla="*/ 1482776 w 8014260"/>
              <a:gd name="connsiteY2578" fmla="*/ 3863524 h 4925968"/>
              <a:gd name="connsiteX2579" fmla="*/ 232563 w 8014260"/>
              <a:gd name="connsiteY2579" fmla="*/ 3861809 h 4925968"/>
              <a:gd name="connsiteX2580" fmla="*/ 259790 w 8014260"/>
              <a:gd name="connsiteY2580" fmla="*/ 3863798 h 4925968"/>
              <a:gd name="connsiteX2581" fmla="*/ 265552 w 8014260"/>
              <a:gd name="connsiteY2581" fmla="*/ 3882040 h 4925968"/>
              <a:gd name="connsiteX2582" fmla="*/ 242850 w 8014260"/>
              <a:gd name="connsiteY2582" fmla="*/ 3894041 h 4925968"/>
              <a:gd name="connsiteX2583" fmla="*/ 227351 w 8014260"/>
              <a:gd name="connsiteY2583" fmla="*/ 3885812 h 4925968"/>
              <a:gd name="connsiteX2584" fmla="*/ 226048 w 8014260"/>
              <a:gd name="connsiteY2584" fmla="*/ 3877925 h 4925968"/>
              <a:gd name="connsiteX2585" fmla="*/ 232563 w 8014260"/>
              <a:gd name="connsiteY2585" fmla="*/ 3861809 h 4925968"/>
              <a:gd name="connsiteX2586" fmla="*/ 1827946 w 8014260"/>
              <a:gd name="connsiteY2586" fmla="*/ 3861328 h 4925968"/>
              <a:gd name="connsiteX2587" fmla="*/ 1856811 w 8014260"/>
              <a:gd name="connsiteY2587" fmla="*/ 3868461 h 4925968"/>
              <a:gd name="connsiteX2588" fmla="*/ 1831577 w 8014260"/>
              <a:gd name="connsiteY2588" fmla="*/ 3876827 h 4925968"/>
              <a:gd name="connsiteX2589" fmla="*/ 1804351 w 8014260"/>
              <a:gd name="connsiteY2589" fmla="*/ 3870724 h 4925968"/>
              <a:gd name="connsiteX2590" fmla="*/ 1827946 w 8014260"/>
              <a:gd name="connsiteY2590" fmla="*/ 3861328 h 4925968"/>
              <a:gd name="connsiteX2591" fmla="*/ 5202344 w 8014260"/>
              <a:gd name="connsiteY2591" fmla="*/ 3861191 h 4925968"/>
              <a:gd name="connsiteX2592" fmla="*/ 5240543 w 8014260"/>
              <a:gd name="connsiteY2592" fmla="*/ 3906523 h 4925968"/>
              <a:gd name="connsiteX2593" fmla="*/ 5212219 w 8014260"/>
              <a:gd name="connsiteY2593" fmla="*/ 3959261 h 4925968"/>
              <a:gd name="connsiteX2594" fmla="*/ 5173883 w 8014260"/>
              <a:gd name="connsiteY2594" fmla="*/ 3913243 h 4925968"/>
              <a:gd name="connsiteX2595" fmla="*/ 5202344 w 8014260"/>
              <a:gd name="connsiteY2595" fmla="*/ 3861191 h 4925968"/>
              <a:gd name="connsiteX2596" fmla="*/ 2651304 w 8014260"/>
              <a:gd name="connsiteY2596" fmla="*/ 3858998 h 4925968"/>
              <a:gd name="connsiteX2597" fmla="*/ 2682371 w 8014260"/>
              <a:gd name="connsiteY2597" fmla="*/ 3866061 h 4925968"/>
              <a:gd name="connsiteX2598" fmla="*/ 2658025 w 8014260"/>
              <a:gd name="connsiteY2598" fmla="*/ 3877240 h 4925968"/>
              <a:gd name="connsiteX2599" fmla="*/ 2628810 w 8014260"/>
              <a:gd name="connsiteY2599" fmla="*/ 3871068 h 4925968"/>
              <a:gd name="connsiteX2600" fmla="*/ 2651304 w 8014260"/>
              <a:gd name="connsiteY2600" fmla="*/ 3858998 h 4925968"/>
              <a:gd name="connsiteX2601" fmla="*/ 1276010 w 8014260"/>
              <a:gd name="connsiteY2601" fmla="*/ 3857351 h 4925968"/>
              <a:gd name="connsiteX2602" fmla="*/ 1301730 w 8014260"/>
              <a:gd name="connsiteY2602" fmla="*/ 3864826 h 4925968"/>
              <a:gd name="connsiteX2603" fmla="*/ 1280332 w 8014260"/>
              <a:gd name="connsiteY2603" fmla="*/ 3876005 h 4925968"/>
              <a:gd name="connsiteX2604" fmla="*/ 1251730 w 8014260"/>
              <a:gd name="connsiteY2604" fmla="*/ 3869695 h 4925968"/>
              <a:gd name="connsiteX2605" fmla="*/ 1276010 w 8014260"/>
              <a:gd name="connsiteY2605" fmla="*/ 3857351 h 4925968"/>
              <a:gd name="connsiteX2606" fmla="*/ 2307169 w 8014260"/>
              <a:gd name="connsiteY2606" fmla="*/ 3856460 h 4925968"/>
              <a:gd name="connsiteX2607" fmla="*/ 2336796 w 8014260"/>
              <a:gd name="connsiteY2607" fmla="*/ 3864621 h 4925968"/>
              <a:gd name="connsiteX2608" fmla="*/ 2313959 w 8014260"/>
              <a:gd name="connsiteY2608" fmla="*/ 3874702 h 4925968"/>
              <a:gd name="connsiteX2609" fmla="*/ 2283852 w 8014260"/>
              <a:gd name="connsiteY2609" fmla="*/ 3867158 h 4925968"/>
              <a:gd name="connsiteX2610" fmla="*/ 2307169 w 8014260"/>
              <a:gd name="connsiteY2610" fmla="*/ 3856460 h 4925968"/>
              <a:gd name="connsiteX2611" fmla="*/ 4262660 w 8014260"/>
              <a:gd name="connsiteY2611" fmla="*/ 3854883 h 4925968"/>
              <a:gd name="connsiteX2612" fmla="*/ 4299556 w 8014260"/>
              <a:gd name="connsiteY2612" fmla="*/ 3887870 h 4925968"/>
              <a:gd name="connsiteX2613" fmla="*/ 4269792 w 8014260"/>
              <a:gd name="connsiteY2613" fmla="*/ 3911598 h 4925968"/>
              <a:gd name="connsiteX2614" fmla="*/ 4233034 w 8014260"/>
              <a:gd name="connsiteY2614" fmla="*/ 3880737 h 4925968"/>
              <a:gd name="connsiteX2615" fmla="*/ 4262660 w 8014260"/>
              <a:gd name="connsiteY2615" fmla="*/ 3854883 h 4925968"/>
              <a:gd name="connsiteX2616" fmla="*/ 1961878 w 8014260"/>
              <a:gd name="connsiteY2616" fmla="*/ 3852756 h 4925968"/>
              <a:gd name="connsiteX2617" fmla="*/ 1992121 w 8014260"/>
              <a:gd name="connsiteY2617" fmla="*/ 3860231 h 4925968"/>
              <a:gd name="connsiteX2618" fmla="*/ 1968258 w 8014260"/>
              <a:gd name="connsiteY2618" fmla="*/ 3869764 h 4925968"/>
              <a:gd name="connsiteX2619" fmla="*/ 1939726 w 8014260"/>
              <a:gd name="connsiteY2619" fmla="*/ 3863318 h 4925968"/>
              <a:gd name="connsiteX2620" fmla="*/ 1961878 w 8014260"/>
              <a:gd name="connsiteY2620" fmla="*/ 3852756 h 4925968"/>
              <a:gd name="connsiteX2621" fmla="*/ 1618907 w 8014260"/>
              <a:gd name="connsiteY2621" fmla="*/ 3852139 h 4925968"/>
              <a:gd name="connsiteX2622" fmla="*/ 1646411 w 8014260"/>
              <a:gd name="connsiteY2622" fmla="*/ 3859477 h 4925968"/>
              <a:gd name="connsiteX2623" fmla="*/ 1623368 w 8014260"/>
              <a:gd name="connsiteY2623" fmla="*/ 3869627 h 4925968"/>
              <a:gd name="connsiteX2624" fmla="*/ 1596074 w 8014260"/>
              <a:gd name="connsiteY2624" fmla="*/ 3863111 h 4925968"/>
              <a:gd name="connsiteX2625" fmla="*/ 1618907 w 8014260"/>
              <a:gd name="connsiteY2625" fmla="*/ 3852139 h 4925968"/>
              <a:gd name="connsiteX2626" fmla="*/ 2955071 w 8014260"/>
              <a:gd name="connsiteY2626" fmla="*/ 3850921 h 4925968"/>
              <a:gd name="connsiteX2627" fmla="*/ 2964578 w 8014260"/>
              <a:gd name="connsiteY2627" fmla="*/ 3854059 h 4925968"/>
              <a:gd name="connsiteX2628" fmla="*/ 2938037 w 8014260"/>
              <a:gd name="connsiteY2628" fmla="*/ 3867981 h 4925968"/>
              <a:gd name="connsiteX2629" fmla="*/ 2909165 w 8014260"/>
              <a:gd name="connsiteY2629" fmla="*/ 3867089 h 4925968"/>
              <a:gd name="connsiteX2630" fmla="*/ 2935637 w 8014260"/>
              <a:gd name="connsiteY2630" fmla="*/ 3853030 h 4925968"/>
              <a:gd name="connsiteX2631" fmla="*/ 2955071 w 8014260"/>
              <a:gd name="connsiteY2631" fmla="*/ 3850921 h 4925968"/>
              <a:gd name="connsiteX2632" fmla="*/ 3028802 w 8014260"/>
              <a:gd name="connsiteY2632" fmla="*/ 3850596 h 4925968"/>
              <a:gd name="connsiteX2633" fmla="*/ 3038713 w 8014260"/>
              <a:gd name="connsiteY2633" fmla="*/ 3853236 h 4925968"/>
              <a:gd name="connsiteX2634" fmla="*/ 3010663 w 8014260"/>
              <a:gd name="connsiteY2634" fmla="*/ 3866952 h 4925968"/>
              <a:gd name="connsiteX2635" fmla="*/ 2981311 w 8014260"/>
              <a:gd name="connsiteY2635" fmla="*/ 3867501 h 4925968"/>
              <a:gd name="connsiteX2636" fmla="*/ 3007577 w 8014260"/>
              <a:gd name="connsiteY2636" fmla="*/ 3853716 h 4925968"/>
              <a:gd name="connsiteX2637" fmla="*/ 3028802 w 8014260"/>
              <a:gd name="connsiteY2637" fmla="*/ 3850596 h 4925968"/>
              <a:gd name="connsiteX2638" fmla="*/ 3541215 w 8014260"/>
              <a:gd name="connsiteY2638" fmla="*/ 3850571 h 4925968"/>
              <a:gd name="connsiteX2639" fmla="*/ 3552651 w 8014260"/>
              <a:gd name="connsiteY2639" fmla="*/ 3856872 h 4925968"/>
              <a:gd name="connsiteX2640" fmla="*/ 3522476 w 8014260"/>
              <a:gd name="connsiteY2640" fmla="*/ 3872988 h 4925968"/>
              <a:gd name="connsiteX2641" fmla="*/ 3487980 w 8014260"/>
              <a:gd name="connsiteY2641" fmla="*/ 3867159 h 4925968"/>
              <a:gd name="connsiteX2642" fmla="*/ 3517744 w 8014260"/>
              <a:gd name="connsiteY2642" fmla="*/ 3851111 h 4925968"/>
              <a:gd name="connsiteX2643" fmla="*/ 3541215 w 8014260"/>
              <a:gd name="connsiteY2643" fmla="*/ 3850571 h 4925968"/>
              <a:gd name="connsiteX2644" fmla="*/ 721194 w 8014260"/>
              <a:gd name="connsiteY2644" fmla="*/ 3849121 h 4925968"/>
              <a:gd name="connsiteX2645" fmla="*/ 746779 w 8014260"/>
              <a:gd name="connsiteY2645" fmla="*/ 3861192 h 4925968"/>
              <a:gd name="connsiteX2646" fmla="*/ 725174 w 8014260"/>
              <a:gd name="connsiteY2646" fmla="*/ 3877308 h 4925968"/>
              <a:gd name="connsiteX2647" fmla="*/ 699187 w 8014260"/>
              <a:gd name="connsiteY2647" fmla="*/ 3866060 h 4925968"/>
              <a:gd name="connsiteX2648" fmla="*/ 721194 w 8014260"/>
              <a:gd name="connsiteY2648" fmla="*/ 3849121 h 4925968"/>
              <a:gd name="connsiteX2649" fmla="*/ 1065196 w 8014260"/>
              <a:gd name="connsiteY2649" fmla="*/ 3848778 h 4925968"/>
              <a:gd name="connsiteX2650" fmla="*/ 1092078 w 8014260"/>
              <a:gd name="connsiteY2650" fmla="*/ 3857762 h 4925968"/>
              <a:gd name="connsiteX2651" fmla="*/ 1068828 w 8014260"/>
              <a:gd name="connsiteY2651" fmla="*/ 3872027 h 4925968"/>
              <a:gd name="connsiteX2652" fmla="*/ 1043523 w 8014260"/>
              <a:gd name="connsiteY2652" fmla="*/ 3863523 h 4925968"/>
              <a:gd name="connsiteX2653" fmla="*/ 1065196 w 8014260"/>
              <a:gd name="connsiteY2653" fmla="*/ 3848778 h 4925968"/>
              <a:gd name="connsiteX2654" fmla="*/ 3101695 w 8014260"/>
              <a:gd name="connsiteY2654" fmla="*/ 3847989 h 4925968"/>
              <a:gd name="connsiteX2655" fmla="*/ 3111270 w 8014260"/>
              <a:gd name="connsiteY2655" fmla="*/ 3850424 h 4925968"/>
              <a:gd name="connsiteX2656" fmla="*/ 3085347 w 8014260"/>
              <a:gd name="connsiteY2656" fmla="*/ 3863866 h 4925968"/>
              <a:gd name="connsiteX2657" fmla="*/ 3053595 w 8014260"/>
              <a:gd name="connsiteY2657" fmla="*/ 3865512 h 4925968"/>
              <a:gd name="connsiteX2658" fmla="*/ 3081164 w 8014260"/>
              <a:gd name="connsiteY2658" fmla="*/ 3851316 h 4925968"/>
              <a:gd name="connsiteX2659" fmla="*/ 3101695 w 8014260"/>
              <a:gd name="connsiteY2659" fmla="*/ 3847989 h 4925968"/>
              <a:gd name="connsiteX2660" fmla="*/ 2443918 w 8014260"/>
              <a:gd name="connsiteY2660" fmla="*/ 3847681 h 4925968"/>
              <a:gd name="connsiteX2661" fmla="*/ 2471968 w 8014260"/>
              <a:gd name="connsiteY2661" fmla="*/ 3855979 h 4925968"/>
              <a:gd name="connsiteX2662" fmla="*/ 2447759 w 8014260"/>
              <a:gd name="connsiteY2662" fmla="*/ 3867501 h 4925968"/>
              <a:gd name="connsiteX2663" fmla="*/ 2419230 w 8014260"/>
              <a:gd name="connsiteY2663" fmla="*/ 3859820 h 4925968"/>
              <a:gd name="connsiteX2664" fmla="*/ 2443918 w 8014260"/>
              <a:gd name="connsiteY2664" fmla="*/ 3847681 h 4925968"/>
              <a:gd name="connsiteX2665" fmla="*/ 2880070 w 8014260"/>
              <a:gd name="connsiteY2665" fmla="*/ 3847664 h 4925968"/>
              <a:gd name="connsiteX2666" fmla="*/ 2890786 w 8014260"/>
              <a:gd name="connsiteY2666" fmla="*/ 3851179 h 4925968"/>
              <a:gd name="connsiteX2667" fmla="*/ 2865960 w 8014260"/>
              <a:gd name="connsiteY2667" fmla="*/ 3865375 h 4925968"/>
              <a:gd name="connsiteX2668" fmla="*/ 2835922 w 8014260"/>
              <a:gd name="connsiteY2668" fmla="*/ 3863523 h 4925968"/>
              <a:gd name="connsiteX2669" fmla="*/ 2859788 w 8014260"/>
              <a:gd name="connsiteY2669" fmla="*/ 3849807 h 4925968"/>
              <a:gd name="connsiteX2670" fmla="*/ 2880070 w 8014260"/>
              <a:gd name="connsiteY2670" fmla="*/ 3847664 h 4925968"/>
              <a:gd name="connsiteX2671" fmla="*/ 3723896 w 8014260"/>
              <a:gd name="connsiteY2671" fmla="*/ 3846996 h 4925968"/>
              <a:gd name="connsiteX2672" fmla="*/ 3761272 w 8014260"/>
              <a:gd name="connsiteY2672" fmla="*/ 3859958 h 4925968"/>
              <a:gd name="connsiteX2673" fmla="*/ 3732194 w 8014260"/>
              <a:gd name="connsiteY2673" fmla="*/ 3876828 h 4925968"/>
              <a:gd name="connsiteX2674" fmla="*/ 3694681 w 8014260"/>
              <a:gd name="connsiteY2674" fmla="*/ 3864347 h 4925968"/>
              <a:gd name="connsiteX2675" fmla="*/ 3723896 w 8014260"/>
              <a:gd name="connsiteY2675" fmla="*/ 3846996 h 4925968"/>
              <a:gd name="connsiteX2676" fmla="*/ 4127283 w 8014260"/>
              <a:gd name="connsiteY2676" fmla="*/ 3845967 h 4925968"/>
              <a:gd name="connsiteX2677" fmla="*/ 4165002 w 8014260"/>
              <a:gd name="connsiteY2677" fmla="*/ 3873742 h 4925968"/>
              <a:gd name="connsiteX2678" fmla="*/ 4136198 w 8014260"/>
              <a:gd name="connsiteY2678" fmla="*/ 3895482 h 4925968"/>
              <a:gd name="connsiteX2679" fmla="*/ 4098342 w 8014260"/>
              <a:gd name="connsiteY2679" fmla="*/ 3867501 h 4925968"/>
              <a:gd name="connsiteX2680" fmla="*/ 4127283 w 8014260"/>
              <a:gd name="connsiteY2680" fmla="*/ 3845967 h 4925968"/>
              <a:gd name="connsiteX2681" fmla="*/ 3174450 w 8014260"/>
              <a:gd name="connsiteY2681" fmla="*/ 3844372 h 4925968"/>
              <a:gd name="connsiteX2682" fmla="*/ 3185131 w 8014260"/>
              <a:gd name="connsiteY2682" fmla="*/ 3846653 h 4925968"/>
              <a:gd name="connsiteX2683" fmla="*/ 3158522 w 8014260"/>
              <a:gd name="connsiteY2683" fmla="*/ 3860163 h 4925968"/>
              <a:gd name="connsiteX2684" fmla="*/ 3126358 w 8014260"/>
              <a:gd name="connsiteY2684" fmla="*/ 3862220 h 4925968"/>
              <a:gd name="connsiteX2685" fmla="*/ 3152350 w 8014260"/>
              <a:gd name="connsiteY2685" fmla="*/ 3848162 h 4925968"/>
              <a:gd name="connsiteX2686" fmla="*/ 3174450 w 8014260"/>
              <a:gd name="connsiteY2686" fmla="*/ 3844372 h 4925968"/>
              <a:gd name="connsiteX2687" fmla="*/ 373430 w 8014260"/>
              <a:gd name="connsiteY2687" fmla="*/ 3844116 h 4925968"/>
              <a:gd name="connsiteX2688" fmla="*/ 401753 w 8014260"/>
              <a:gd name="connsiteY2688" fmla="*/ 3856940 h 4925968"/>
              <a:gd name="connsiteX2689" fmla="*/ 383714 w 8014260"/>
              <a:gd name="connsiteY2689" fmla="*/ 3876691 h 4925968"/>
              <a:gd name="connsiteX2690" fmla="*/ 355529 w 8014260"/>
              <a:gd name="connsiteY2690" fmla="*/ 3864346 h 4925968"/>
              <a:gd name="connsiteX2691" fmla="*/ 373430 w 8014260"/>
              <a:gd name="connsiteY2691" fmla="*/ 3844116 h 4925968"/>
              <a:gd name="connsiteX2692" fmla="*/ 2097178 w 8014260"/>
              <a:gd name="connsiteY2692" fmla="*/ 3843909 h 4925968"/>
              <a:gd name="connsiteX2693" fmla="*/ 2127353 w 8014260"/>
              <a:gd name="connsiteY2693" fmla="*/ 3852207 h 4925968"/>
              <a:gd name="connsiteX2694" fmla="*/ 2103419 w 8014260"/>
              <a:gd name="connsiteY2694" fmla="*/ 3862563 h 4925968"/>
              <a:gd name="connsiteX2695" fmla="*/ 2074970 w 8014260"/>
              <a:gd name="connsiteY2695" fmla="*/ 3855362 h 4925968"/>
              <a:gd name="connsiteX2696" fmla="*/ 2097178 w 8014260"/>
              <a:gd name="connsiteY2696" fmla="*/ 3843909 h 4925968"/>
              <a:gd name="connsiteX2697" fmla="*/ 1409672 w 8014260"/>
              <a:gd name="connsiteY2697" fmla="*/ 3843909 h 4925968"/>
              <a:gd name="connsiteX2698" fmla="*/ 1436489 w 8014260"/>
              <a:gd name="connsiteY2698" fmla="*/ 3851316 h 4925968"/>
              <a:gd name="connsiteX2699" fmla="*/ 1413924 w 8014260"/>
              <a:gd name="connsiteY2699" fmla="*/ 3863386 h 4925968"/>
              <a:gd name="connsiteX2700" fmla="*/ 1386832 w 8014260"/>
              <a:gd name="connsiteY2700" fmla="*/ 3856871 h 4925968"/>
              <a:gd name="connsiteX2701" fmla="*/ 1409672 w 8014260"/>
              <a:gd name="connsiteY2701" fmla="*/ 3843909 h 4925968"/>
              <a:gd name="connsiteX2702" fmla="*/ 3467998 w 8014260"/>
              <a:gd name="connsiteY2702" fmla="*/ 3842289 h 4925968"/>
              <a:gd name="connsiteX2703" fmla="*/ 3478311 w 8014260"/>
              <a:gd name="connsiteY2703" fmla="*/ 3847613 h 4925968"/>
              <a:gd name="connsiteX2704" fmla="*/ 3449919 w 8014260"/>
              <a:gd name="connsiteY2704" fmla="*/ 3862701 h 4925968"/>
              <a:gd name="connsiteX2705" fmla="*/ 3414874 w 8014260"/>
              <a:gd name="connsiteY2705" fmla="*/ 3859546 h 4925968"/>
              <a:gd name="connsiteX2706" fmla="*/ 3444981 w 8014260"/>
              <a:gd name="connsiteY2706" fmla="*/ 3843910 h 4925968"/>
              <a:gd name="connsiteX2707" fmla="*/ 3467998 w 8014260"/>
              <a:gd name="connsiteY2707" fmla="*/ 3842289 h 4925968"/>
              <a:gd name="connsiteX2708" fmla="*/ 1753463 w 8014260"/>
              <a:gd name="connsiteY2708" fmla="*/ 3841441 h 4925968"/>
              <a:gd name="connsiteX2709" fmla="*/ 1781580 w 8014260"/>
              <a:gd name="connsiteY2709" fmla="*/ 3849259 h 4925968"/>
              <a:gd name="connsiteX2710" fmla="*/ 1759224 w 8014260"/>
              <a:gd name="connsiteY2710" fmla="*/ 3860300 h 4925968"/>
              <a:gd name="connsiteX2711" fmla="*/ 1731380 w 8014260"/>
              <a:gd name="connsiteY2711" fmla="*/ 3853236 h 4925968"/>
              <a:gd name="connsiteX2712" fmla="*/ 1753463 w 8014260"/>
              <a:gd name="connsiteY2712" fmla="*/ 3841441 h 4925968"/>
              <a:gd name="connsiteX2713" fmla="*/ 3248525 w 8014260"/>
              <a:gd name="connsiteY2713" fmla="*/ 3840703 h 4925968"/>
              <a:gd name="connsiteX2714" fmla="*/ 3258375 w 8014260"/>
              <a:gd name="connsiteY2714" fmla="*/ 3843155 h 4925968"/>
              <a:gd name="connsiteX2715" fmla="*/ 3229846 w 8014260"/>
              <a:gd name="connsiteY2715" fmla="*/ 3857488 h 4925968"/>
              <a:gd name="connsiteX2716" fmla="*/ 3197682 w 8014260"/>
              <a:gd name="connsiteY2716" fmla="*/ 3858311 h 4925968"/>
              <a:gd name="connsiteX2717" fmla="*/ 3227720 w 8014260"/>
              <a:gd name="connsiteY2717" fmla="*/ 3843909 h 4925968"/>
              <a:gd name="connsiteX2718" fmla="*/ 3248525 w 8014260"/>
              <a:gd name="connsiteY2718" fmla="*/ 3840703 h 4925968"/>
              <a:gd name="connsiteX2719" fmla="*/ 3994307 w 8014260"/>
              <a:gd name="connsiteY2719" fmla="*/ 3840275 h 4925968"/>
              <a:gd name="connsiteX2720" fmla="*/ 4030585 w 8014260"/>
              <a:gd name="connsiteY2720" fmla="*/ 3864346 h 4925968"/>
              <a:gd name="connsiteX2721" fmla="*/ 4000136 w 8014260"/>
              <a:gd name="connsiteY2721" fmla="*/ 3882520 h 4925968"/>
              <a:gd name="connsiteX2722" fmla="*/ 3963994 w 8014260"/>
              <a:gd name="connsiteY2722" fmla="*/ 3860163 h 4925968"/>
              <a:gd name="connsiteX2723" fmla="*/ 3994307 w 8014260"/>
              <a:gd name="connsiteY2723" fmla="*/ 3840275 h 4925968"/>
              <a:gd name="connsiteX2724" fmla="*/ 3860095 w 8014260"/>
              <a:gd name="connsiteY2724" fmla="*/ 3839863 h 4925968"/>
              <a:gd name="connsiteX2725" fmla="*/ 3895757 w 8014260"/>
              <a:gd name="connsiteY2725" fmla="*/ 3857556 h 4925968"/>
              <a:gd name="connsiteX2726" fmla="*/ 3865170 w 8014260"/>
              <a:gd name="connsiteY2726" fmla="*/ 3875593 h 4925968"/>
              <a:gd name="connsiteX2727" fmla="*/ 3829372 w 8014260"/>
              <a:gd name="connsiteY2727" fmla="*/ 3857968 h 4925968"/>
              <a:gd name="connsiteX2728" fmla="*/ 3860095 w 8014260"/>
              <a:gd name="connsiteY2728" fmla="*/ 3839863 h 4925968"/>
              <a:gd name="connsiteX2729" fmla="*/ 2807255 w 8014260"/>
              <a:gd name="connsiteY2729" fmla="*/ 3839726 h 4925968"/>
              <a:gd name="connsiteX2730" fmla="*/ 2817131 w 8014260"/>
              <a:gd name="connsiteY2730" fmla="*/ 3844870 h 4925968"/>
              <a:gd name="connsiteX2731" fmla="*/ 2791413 w 8014260"/>
              <a:gd name="connsiteY2731" fmla="*/ 3858723 h 4925968"/>
              <a:gd name="connsiteX2732" fmla="*/ 2763364 w 8014260"/>
              <a:gd name="connsiteY2732" fmla="*/ 3854746 h 4925968"/>
              <a:gd name="connsiteX2733" fmla="*/ 2787298 w 8014260"/>
              <a:gd name="connsiteY2733" fmla="*/ 3840343 h 4925968"/>
              <a:gd name="connsiteX2734" fmla="*/ 2807255 w 8014260"/>
              <a:gd name="connsiteY2734" fmla="*/ 3839726 h 4925968"/>
              <a:gd name="connsiteX2735" fmla="*/ 5336349 w 8014260"/>
              <a:gd name="connsiteY2735" fmla="*/ 3839108 h 4925968"/>
              <a:gd name="connsiteX2736" fmla="*/ 5375234 w 8014260"/>
              <a:gd name="connsiteY2736" fmla="*/ 3883000 h 4925968"/>
              <a:gd name="connsiteX2737" fmla="*/ 5347390 w 8014260"/>
              <a:gd name="connsiteY2737" fmla="*/ 3938275 h 4925968"/>
              <a:gd name="connsiteX2738" fmla="*/ 5308437 w 8014260"/>
              <a:gd name="connsiteY2738" fmla="*/ 3893629 h 4925968"/>
              <a:gd name="connsiteX2739" fmla="*/ 5336349 w 8014260"/>
              <a:gd name="connsiteY2739" fmla="*/ 3839108 h 4925968"/>
              <a:gd name="connsiteX2740" fmla="*/ 3394360 w 8014260"/>
              <a:gd name="connsiteY2740" fmla="*/ 3838645 h 4925968"/>
              <a:gd name="connsiteX2741" fmla="*/ 3405341 w 8014260"/>
              <a:gd name="connsiteY2741" fmla="*/ 3842469 h 4925968"/>
              <a:gd name="connsiteX2742" fmla="*/ 3376812 w 8014260"/>
              <a:gd name="connsiteY2742" fmla="*/ 3857214 h 4925968"/>
              <a:gd name="connsiteX2743" fmla="*/ 3342728 w 8014260"/>
              <a:gd name="connsiteY2743" fmla="*/ 3856734 h 4925968"/>
              <a:gd name="connsiteX2744" fmla="*/ 3370777 w 8014260"/>
              <a:gd name="connsiteY2744" fmla="*/ 3841509 h 4925968"/>
              <a:gd name="connsiteX2745" fmla="*/ 3394360 w 8014260"/>
              <a:gd name="connsiteY2745" fmla="*/ 3838645 h 4925968"/>
              <a:gd name="connsiteX2746" fmla="*/ 5699326 w 8014260"/>
              <a:gd name="connsiteY2746" fmla="*/ 3838520 h 4925968"/>
              <a:gd name="connsiteX2747" fmla="*/ 5723552 w 8014260"/>
              <a:gd name="connsiteY2747" fmla="*/ 3874222 h 4925968"/>
              <a:gd name="connsiteX2748" fmla="*/ 5692416 w 8014260"/>
              <a:gd name="connsiteY2748" fmla="*/ 3934367 h 4925968"/>
              <a:gd name="connsiteX2749" fmla="*/ 5656137 w 8014260"/>
              <a:gd name="connsiteY2749" fmla="*/ 3900900 h 4925968"/>
              <a:gd name="connsiteX2750" fmla="*/ 5685764 w 8014260"/>
              <a:gd name="connsiteY2750" fmla="*/ 3839864 h 4925968"/>
              <a:gd name="connsiteX2751" fmla="*/ 5699326 w 8014260"/>
              <a:gd name="connsiteY2751" fmla="*/ 3838520 h 4925968"/>
              <a:gd name="connsiteX2752" fmla="*/ 3320165 w 8014260"/>
              <a:gd name="connsiteY2752" fmla="*/ 3838457 h 4925968"/>
              <a:gd name="connsiteX2753" fmla="*/ 3331275 w 8014260"/>
              <a:gd name="connsiteY2753" fmla="*/ 3841303 h 4925968"/>
              <a:gd name="connsiteX2754" fmla="*/ 3304049 w 8014260"/>
              <a:gd name="connsiteY2754" fmla="*/ 3855911 h 4925968"/>
              <a:gd name="connsiteX2755" fmla="*/ 3270787 w 8014260"/>
              <a:gd name="connsiteY2755" fmla="*/ 3856254 h 4925968"/>
              <a:gd name="connsiteX2756" fmla="*/ 3297945 w 8014260"/>
              <a:gd name="connsiteY2756" fmla="*/ 3841784 h 4925968"/>
              <a:gd name="connsiteX2757" fmla="*/ 3320165 w 8014260"/>
              <a:gd name="connsiteY2757" fmla="*/ 3838457 h 4925968"/>
              <a:gd name="connsiteX2758" fmla="*/ 2578472 w 8014260"/>
              <a:gd name="connsiteY2758" fmla="*/ 3837874 h 4925968"/>
              <a:gd name="connsiteX2759" fmla="*/ 2607139 w 8014260"/>
              <a:gd name="connsiteY2759" fmla="*/ 3846173 h 4925968"/>
              <a:gd name="connsiteX2760" fmla="*/ 2583616 w 8014260"/>
              <a:gd name="connsiteY2760" fmla="*/ 3858860 h 4925968"/>
              <a:gd name="connsiteX2761" fmla="*/ 2554538 w 8014260"/>
              <a:gd name="connsiteY2761" fmla="*/ 3851110 h 4925968"/>
              <a:gd name="connsiteX2762" fmla="*/ 2578472 w 8014260"/>
              <a:gd name="connsiteY2762" fmla="*/ 3837874 h 4925968"/>
              <a:gd name="connsiteX2763" fmla="*/ 2233240 w 8014260"/>
              <a:gd name="connsiteY2763" fmla="*/ 3834514 h 4925968"/>
              <a:gd name="connsiteX2764" fmla="*/ 2262661 w 8014260"/>
              <a:gd name="connsiteY2764" fmla="*/ 3843841 h 4925968"/>
              <a:gd name="connsiteX2765" fmla="*/ 2238041 w 8014260"/>
              <a:gd name="connsiteY2765" fmla="*/ 3854814 h 4925968"/>
              <a:gd name="connsiteX2766" fmla="*/ 2210198 w 8014260"/>
              <a:gd name="connsiteY2766" fmla="*/ 3846653 h 4925968"/>
              <a:gd name="connsiteX2767" fmla="*/ 2233240 w 8014260"/>
              <a:gd name="connsiteY2767" fmla="*/ 3834514 h 4925968"/>
              <a:gd name="connsiteX2768" fmla="*/ 856917 w 8014260"/>
              <a:gd name="connsiteY2768" fmla="*/ 3834103 h 4925968"/>
              <a:gd name="connsiteX2769" fmla="*/ 881741 w 8014260"/>
              <a:gd name="connsiteY2769" fmla="*/ 3847476 h 4925968"/>
              <a:gd name="connsiteX2770" fmla="*/ 859387 w 8014260"/>
              <a:gd name="connsiteY2770" fmla="*/ 3862906 h 4925968"/>
              <a:gd name="connsiteX2771" fmla="*/ 834147 w 8014260"/>
              <a:gd name="connsiteY2771" fmla="*/ 3850562 h 4925968"/>
              <a:gd name="connsiteX2772" fmla="*/ 856917 w 8014260"/>
              <a:gd name="connsiteY2772" fmla="*/ 3834103 h 4925968"/>
              <a:gd name="connsiteX2773" fmla="*/ 5913051 w 8014260"/>
              <a:gd name="connsiteY2773" fmla="*/ 3833300 h 4925968"/>
              <a:gd name="connsiteX2774" fmla="*/ 5937315 w 8014260"/>
              <a:gd name="connsiteY2774" fmla="*/ 3862358 h 4925968"/>
              <a:gd name="connsiteX2775" fmla="*/ 5905426 w 8014260"/>
              <a:gd name="connsiteY2775" fmla="*/ 3922228 h 4925968"/>
              <a:gd name="connsiteX2776" fmla="*/ 5867707 w 8014260"/>
              <a:gd name="connsiteY2776" fmla="*/ 3896168 h 4925968"/>
              <a:gd name="connsiteX2777" fmla="*/ 5899322 w 8014260"/>
              <a:gd name="connsiteY2777" fmla="*/ 3836229 h 4925968"/>
              <a:gd name="connsiteX2778" fmla="*/ 5913051 w 8014260"/>
              <a:gd name="connsiteY2778" fmla="*/ 3833300 h 4925968"/>
              <a:gd name="connsiteX2779" fmla="*/ 1200227 w 8014260"/>
              <a:gd name="connsiteY2779" fmla="*/ 3833211 h 4925968"/>
              <a:gd name="connsiteX2780" fmla="*/ 1227041 w 8014260"/>
              <a:gd name="connsiteY2780" fmla="*/ 3842606 h 4925968"/>
              <a:gd name="connsiteX2781" fmla="*/ 1206261 w 8014260"/>
              <a:gd name="connsiteY2781" fmla="*/ 3856460 h 4925968"/>
              <a:gd name="connsiteX2782" fmla="*/ 1178764 w 8014260"/>
              <a:gd name="connsiteY2782" fmla="*/ 3849053 h 4925968"/>
              <a:gd name="connsiteX2783" fmla="*/ 1200227 w 8014260"/>
              <a:gd name="connsiteY2783" fmla="*/ 3833211 h 4925968"/>
              <a:gd name="connsiteX2784" fmla="*/ 1545733 w 8014260"/>
              <a:gd name="connsiteY2784" fmla="*/ 3830880 h 4925968"/>
              <a:gd name="connsiteX2785" fmla="*/ 1571797 w 8014260"/>
              <a:gd name="connsiteY2785" fmla="*/ 3839315 h 4925968"/>
              <a:gd name="connsiteX2786" fmla="*/ 1550739 w 8014260"/>
              <a:gd name="connsiteY2786" fmla="*/ 3851316 h 4925968"/>
              <a:gd name="connsiteX2787" fmla="*/ 1521800 w 8014260"/>
              <a:gd name="connsiteY2787" fmla="*/ 3843910 h 4925968"/>
              <a:gd name="connsiteX2788" fmla="*/ 1545733 w 8014260"/>
              <a:gd name="connsiteY2788" fmla="*/ 3830880 h 4925968"/>
              <a:gd name="connsiteX2789" fmla="*/ 1888978 w 8014260"/>
              <a:gd name="connsiteY2789" fmla="*/ 3830605 h 4925968"/>
              <a:gd name="connsiteX2790" fmla="*/ 1916820 w 8014260"/>
              <a:gd name="connsiteY2790" fmla="*/ 3839452 h 4925968"/>
              <a:gd name="connsiteX2791" fmla="*/ 1894192 w 8014260"/>
              <a:gd name="connsiteY2791" fmla="*/ 3851179 h 4925968"/>
              <a:gd name="connsiteX2792" fmla="*/ 1866551 w 8014260"/>
              <a:gd name="connsiteY2792" fmla="*/ 3843155 h 4925968"/>
              <a:gd name="connsiteX2793" fmla="*/ 1888978 w 8014260"/>
              <a:gd name="connsiteY2793" fmla="*/ 3830605 h 4925968"/>
              <a:gd name="connsiteX2794" fmla="*/ 509626 w 8014260"/>
              <a:gd name="connsiteY2794" fmla="*/ 3828204 h 4925968"/>
              <a:gd name="connsiteX2795" fmla="*/ 536716 w 8014260"/>
              <a:gd name="connsiteY2795" fmla="*/ 3841578 h 4925968"/>
              <a:gd name="connsiteX2796" fmla="*/ 517103 w 8014260"/>
              <a:gd name="connsiteY2796" fmla="*/ 3859888 h 4925968"/>
              <a:gd name="connsiteX2797" fmla="*/ 490151 w 8014260"/>
              <a:gd name="connsiteY2797" fmla="*/ 3846858 h 4925968"/>
              <a:gd name="connsiteX2798" fmla="*/ 509626 w 8014260"/>
              <a:gd name="connsiteY2798" fmla="*/ 3828204 h 4925968"/>
              <a:gd name="connsiteX2799" fmla="*/ 3652230 w 8014260"/>
              <a:gd name="connsiteY2799" fmla="*/ 3827930 h 4925968"/>
              <a:gd name="connsiteX2800" fmla="*/ 3686862 w 8014260"/>
              <a:gd name="connsiteY2800" fmla="*/ 3836640 h 4925968"/>
              <a:gd name="connsiteX2801" fmla="*/ 3656345 w 8014260"/>
              <a:gd name="connsiteY2801" fmla="*/ 3853853 h 4925968"/>
              <a:gd name="connsiteX2802" fmla="*/ 3622123 w 8014260"/>
              <a:gd name="connsiteY2802" fmla="*/ 3845212 h 4925968"/>
              <a:gd name="connsiteX2803" fmla="*/ 3652230 w 8014260"/>
              <a:gd name="connsiteY2803" fmla="*/ 3827930 h 4925968"/>
              <a:gd name="connsiteX2804" fmla="*/ 6212990 w 8014260"/>
              <a:gd name="connsiteY2804" fmla="*/ 3826731 h 4925968"/>
              <a:gd name="connsiteX2805" fmla="*/ 6226448 w 8014260"/>
              <a:gd name="connsiteY2805" fmla="*/ 3844253 h 4925968"/>
              <a:gd name="connsiteX2806" fmla="*/ 6195587 w 8014260"/>
              <a:gd name="connsiteY2806" fmla="*/ 3905632 h 4925968"/>
              <a:gd name="connsiteX2807" fmla="*/ 6155605 w 8014260"/>
              <a:gd name="connsiteY2807" fmla="*/ 3892876 h 4925968"/>
              <a:gd name="connsiteX2808" fmla="*/ 6187700 w 8014260"/>
              <a:gd name="connsiteY2808" fmla="*/ 3831428 h 4925968"/>
              <a:gd name="connsiteX2809" fmla="*/ 6212990 w 8014260"/>
              <a:gd name="connsiteY2809" fmla="*/ 3826731 h 4925968"/>
              <a:gd name="connsiteX2810" fmla="*/ 2714260 w 8014260"/>
              <a:gd name="connsiteY2810" fmla="*/ 3824845 h 4925968"/>
              <a:gd name="connsiteX2811" fmla="*/ 2742173 w 8014260"/>
              <a:gd name="connsiteY2811" fmla="*/ 3831771 h 4925968"/>
              <a:gd name="connsiteX2812" fmla="*/ 2718101 w 8014260"/>
              <a:gd name="connsiteY2812" fmla="*/ 3846447 h 4925968"/>
              <a:gd name="connsiteX2813" fmla="*/ 2689709 w 8014260"/>
              <a:gd name="connsiteY2813" fmla="*/ 3839864 h 4925968"/>
              <a:gd name="connsiteX2814" fmla="*/ 2714260 w 8014260"/>
              <a:gd name="connsiteY2814" fmla="*/ 3824845 h 4925968"/>
              <a:gd name="connsiteX2815" fmla="*/ 2367246 w 8014260"/>
              <a:gd name="connsiteY2815" fmla="*/ 3824569 h 4925968"/>
              <a:gd name="connsiteX2816" fmla="*/ 2397901 w 8014260"/>
              <a:gd name="connsiteY2816" fmla="*/ 3833896 h 4925968"/>
              <a:gd name="connsiteX2817" fmla="*/ 2374515 w 8014260"/>
              <a:gd name="connsiteY2817" fmla="*/ 3846172 h 4925968"/>
              <a:gd name="connsiteX2818" fmla="*/ 2345643 w 8014260"/>
              <a:gd name="connsiteY2818" fmla="*/ 3838011 h 4925968"/>
              <a:gd name="connsiteX2819" fmla="*/ 2367246 w 8014260"/>
              <a:gd name="connsiteY2819" fmla="*/ 3824569 h 4925968"/>
              <a:gd name="connsiteX2820" fmla="*/ 2022912 w 8014260"/>
              <a:gd name="connsiteY2820" fmla="*/ 3819907 h 4925968"/>
              <a:gd name="connsiteX2821" fmla="*/ 2051854 w 8014260"/>
              <a:gd name="connsiteY2821" fmla="*/ 3828822 h 4925968"/>
              <a:gd name="connsiteX2822" fmla="*/ 2030528 w 8014260"/>
              <a:gd name="connsiteY2822" fmla="*/ 3841852 h 4925968"/>
              <a:gd name="connsiteX2823" fmla="*/ 2001792 w 8014260"/>
              <a:gd name="connsiteY2823" fmla="*/ 3833691 h 4925968"/>
              <a:gd name="connsiteX2824" fmla="*/ 2022912 w 8014260"/>
              <a:gd name="connsiteY2824" fmla="*/ 3819907 h 4925968"/>
              <a:gd name="connsiteX2825" fmla="*/ 1335127 w 8014260"/>
              <a:gd name="connsiteY2825" fmla="*/ 3818398 h 4925968"/>
              <a:gd name="connsiteX2826" fmla="*/ 1362008 w 8014260"/>
              <a:gd name="connsiteY2826" fmla="*/ 3828067 h 4925968"/>
              <a:gd name="connsiteX2827" fmla="*/ 1338689 w 8014260"/>
              <a:gd name="connsiteY2827" fmla="*/ 3842401 h 4925968"/>
              <a:gd name="connsiteX2828" fmla="*/ 1313454 w 8014260"/>
              <a:gd name="connsiteY2828" fmla="*/ 3833142 h 4925968"/>
              <a:gd name="connsiteX2829" fmla="*/ 1335127 w 8014260"/>
              <a:gd name="connsiteY2829" fmla="*/ 3818398 h 4925968"/>
              <a:gd name="connsiteX2830" fmla="*/ 990373 w 8014260"/>
              <a:gd name="connsiteY2830" fmla="*/ 3818398 h 4925968"/>
              <a:gd name="connsiteX2831" fmla="*/ 1016502 w 8014260"/>
              <a:gd name="connsiteY2831" fmla="*/ 3830262 h 4925968"/>
              <a:gd name="connsiteX2832" fmla="*/ 995654 w 8014260"/>
              <a:gd name="connsiteY2832" fmla="*/ 3846858 h 4925968"/>
              <a:gd name="connsiteX2833" fmla="*/ 969042 w 8014260"/>
              <a:gd name="connsiteY2833" fmla="*/ 3836023 h 4925968"/>
              <a:gd name="connsiteX2834" fmla="*/ 990373 w 8014260"/>
              <a:gd name="connsiteY2834" fmla="*/ 3818398 h 4925968"/>
              <a:gd name="connsiteX2835" fmla="*/ 1680902 w 8014260"/>
              <a:gd name="connsiteY2835" fmla="*/ 3818054 h 4925968"/>
              <a:gd name="connsiteX2836" fmla="*/ 1706900 w 8014260"/>
              <a:gd name="connsiteY2836" fmla="*/ 3827313 h 4925968"/>
              <a:gd name="connsiteX2837" fmla="*/ 1685637 w 8014260"/>
              <a:gd name="connsiteY2837" fmla="*/ 3839863 h 4925968"/>
              <a:gd name="connsiteX2838" fmla="*/ 1656835 w 8014260"/>
              <a:gd name="connsiteY2838" fmla="*/ 3831633 h 4925968"/>
              <a:gd name="connsiteX2839" fmla="*/ 1680902 w 8014260"/>
              <a:gd name="connsiteY2839" fmla="*/ 3818054 h 4925968"/>
              <a:gd name="connsiteX2840" fmla="*/ 3601943 w 8014260"/>
              <a:gd name="connsiteY2840" fmla="*/ 3815243 h 4925968"/>
              <a:gd name="connsiteX2841" fmla="*/ 3612316 w 8014260"/>
              <a:gd name="connsiteY2841" fmla="*/ 3822032 h 4925968"/>
              <a:gd name="connsiteX2842" fmla="*/ 3583993 w 8014260"/>
              <a:gd name="connsiteY2842" fmla="*/ 3838423 h 4925968"/>
              <a:gd name="connsiteX2843" fmla="*/ 3548880 w 8014260"/>
              <a:gd name="connsiteY2843" fmla="*/ 3833074 h 4925968"/>
              <a:gd name="connsiteX2844" fmla="*/ 3578918 w 8014260"/>
              <a:gd name="connsiteY2844" fmla="*/ 3816066 h 4925968"/>
              <a:gd name="connsiteX2845" fmla="*/ 3601943 w 8014260"/>
              <a:gd name="connsiteY2845" fmla="*/ 3815243 h 4925968"/>
              <a:gd name="connsiteX2846" fmla="*/ 3088347 w 8014260"/>
              <a:gd name="connsiteY2846" fmla="*/ 3814823 h 4925968"/>
              <a:gd name="connsiteX2847" fmla="*/ 3098309 w 8014260"/>
              <a:gd name="connsiteY2847" fmla="*/ 3818192 h 4925968"/>
              <a:gd name="connsiteX2848" fmla="*/ 3073551 w 8014260"/>
              <a:gd name="connsiteY2848" fmla="*/ 3833211 h 4925968"/>
              <a:gd name="connsiteX2849" fmla="*/ 3042965 w 8014260"/>
              <a:gd name="connsiteY2849" fmla="*/ 3833348 h 4925968"/>
              <a:gd name="connsiteX2850" fmla="*/ 3067585 w 8014260"/>
              <a:gd name="connsiteY2850" fmla="*/ 3818192 h 4925968"/>
              <a:gd name="connsiteX2851" fmla="*/ 3088347 w 8014260"/>
              <a:gd name="connsiteY2851" fmla="*/ 3814823 h 4925968"/>
              <a:gd name="connsiteX2852" fmla="*/ 3015061 w 8014260"/>
              <a:gd name="connsiteY2852" fmla="*/ 3814154 h 4925968"/>
              <a:gd name="connsiteX2853" fmla="*/ 3024791 w 8014260"/>
              <a:gd name="connsiteY2853" fmla="*/ 3817849 h 4925968"/>
              <a:gd name="connsiteX2854" fmla="*/ 3000993 w 8014260"/>
              <a:gd name="connsiteY2854" fmla="*/ 3833143 h 4925968"/>
              <a:gd name="connsiteX2855" fmla="*/ 2969790 w 8014260"/>
              <a:gd name="connsiteY2855" fmla="*/ 3832388 h 4925968"/>
              <a:gd name="connsiteX2856" fmla="*/ 2995301 w 8014260"/>
              <a:gd name="connsiteY2856" fmla="*/ 3816889 h 4925968"/>
              <a:gd name="connsiteX2857" fmla="*/ 3015061 w 8014260"/>
              <a:gd name="connsiteY2857" fmla="*/ 3814154 h 4925968"/>
              <a:gd name="connsiteX2858" fmla="*/ 2503994 w 8014260"/>
              <a:gd name="connsiteY2858" fmla="*/ 3813460 h 4925968"/>
              <a:gd name="connsiteX2859" fmla="*/ 2533004 w 8014260"/>
              <a:gd name="connsiteY2859" fmla="*/ 3824090 h 4925968"/>
              <a:gd name="connsiteX2860" fmla="*/ 2508041 w 8014260"/>
              <a:gd name="connsiteY2860" fmla="*/ 3836640 h 4925968"/>
              <a:gd name="connsiteX2861" fmla="*/ 2480609 w 8014260"/>
              <a:gd name="connsiteY2861" fmla="*/ 3827176 h 4925968"/>
              <a:gd name="connsiteX2862" fmla="*/ 2503994 w 8014260"/>
              <a:gd name="connsiteY2862" fmla="*/ 3813460 h 4925968"/>
              <a:gd name="connsiteX2863" fmla="*/ 3161685 w 8014260"/>
              <a:gd name="connsiteY2863" fmla="*/ 3812989 h 4925968"/>
              <a:gd name="connsiteX2864" fmla="*/ 3172238 w 8014260"/>
              <a:gd name="connsiteY2864" fmla="*/ 3815586 h 4925968"/>
              <a:gd name="connsiteX2865" fmla="*/ 3147960 w 8014260"/>
              <a:gd name="connsiteY2865" fmla="*/ 3830331 h 4925968"/>
              <a:gd name="connsiteX2866" fmla="*/ 3115111 w 8014260"/>
              <a:gd name="connsiteY2866" fmla="*/ 3832594 h 4925968"/>
              <a:gd name="connsiteX2867" fmla="*/ 3140279 w 8014260"/>
              <a:gd name="connsiteY2867" fmla="*/ 3817026 h 4925968"/>
              <a:gd name="connsiteX2868" fmla="*/ 3161685 w 8014260"/>
              <a:gd name="connsiteY2868" fmla="*/ 3812989 h 4925968"/>
              <a:gd name="connsiteX2869" fmla="*/ 643842 w 8014260"/>
              <a:gd name="connsiteY2869" fmla="*/ 3812568 h 4925968"/>
              <a:gd name="connsiteX2870" fmla="*/ 671542 w 8014260"/>
              <a:gd name="connsiteY2870" fmla="*/ 3825187 h 4925968"/>
              <a:gd name="connsiteX2871" fmla="*/ 652685 w 8014260"/>
              <a:gd name="connsiteY2871" fmla="*/ 3843361 h 4925968"/>
              <a:gd name="connsiteX2872" fmla="*/ 625118 w 8014260"/>
              <a:gd name="connsiteY2872" fmla="*/ 3831359 h 4925968"/>
              <a:gd name="connsiteX2873" fmla="*/ 643842 w 8014260"/>
              <a:gd name="connsiteY2873" fmla="*/ 3812568 h 4925968"/>
              <a:gd name="connsiteX2874" fmla="*/ 5473303 w 8014260"/>
              <a:gd name="connsiteY2874" fmla="*/ 3810717 h 4925968"/>
              <a:gd name="connsiteX2875" fmla="*/ 5510542 w 8014260"/>
              <a:gd name="connsiteY2875" fmla="*/ 3848916 h 4925968"/>
              <a:gd name="connsiteX2876" fmla="*/ 5481121 w 8014260"/>
              <a:gd name="connsiteY2876" fmla="*/ 3908100 h 4925968"/>
              <a:gd name="connsiteX2877" fmla="*/ 5443814 w 8014260"/>
              <a:gd name="connsiteY2877" fmla="*/ 3869216 h 4925968"/>
              <a:gd name="connsiteX2878" fmla="*/ 5473303 w 8014260"/>
              <a:gd name="connsiteY2878" fmla="*/ 3810717 h 4925968"/>
              <a:gd name="connsiteX2879" fmla="*/ 3785275 w 8014260"/>
              <a:gd name="connsiteY2879" fmla="*/ 3810237 h 4925968"/>
              <a:gd name="connsiteX2880" fmla="*/ 3821073 w 8014260"/>
              <a:gd name="connsiteY2880" fmla="*/ 3823336 h 4925968"/>
              <a:gd name="connsiteX2881" fmla="*/ 3791995 w 8014260"/>
              <a:gd name="connsiteY2881" fmla="*/ 3841098 h 4925968"/>
              <a:gd name="connsiteX2882" fmla="*/ 3756471 w 8014260"/>
              <a:gd name="connsiteY2882" fmla="*/ 3828342 h 4925968"/>
              <a:gd name="connsiteX2883" fmla="*/ 3785275 w 8014260"/>
              <a:gd name="connsiteY2883" fmla="*/ 3810237 h 4925968"/>
              <a:gd name="connsiteX2884" fmla="*/ 3234817 w 8014260"/>
              <a:gd name="connsiteY2884" fmla="*/ 3809739 h 4925968"/>
              <a:gd name="connsiteX2885" fmla="*/ 3244796 w 8014260"/>
              <a:gd name="connsiteY2885" fmla="*/ 3812363 h 4925968"/>
              <a:gd name="connsiteX2886" fmla="*/ 3219558 w 8014260"/>
              <a:gd name="connsiteY2886" fmla="*/ 3827519 h 4925968"/>
              <a:gd name="connsiteX2887" fmla="*/ 3187120 w 8014260"/>
              <a:gd name="connsiteY2887" fmla="*/ 3828959 h 4925968"/>
              <a:gd name="connsiteX2888" fmla="*/ 3214140 w 8014260"/>
              <a:gd name="connsiteY2888" fmla="*/ 3813597 h 4925968"/>
              <a:gd name="connsiteX2889" fmla="*/ 3234817 w 8014260"/>
              <a:gd name="connsiteY2889" fmla="*/ 3809739 h 4925968"/>
              <a:gd name="connsiteX2890" fmla="*/ 2941072 w 8014260"/>
              <a:gd name="connsiteY2890" fmla="*/ 3809620 h 4925968"/>
              <a:gd name="connsiteX2891" fmla="*/ 2951205 w 8014260"/>
              <a:gd name="connsiteY2891" fmla="*/ 3814283 h 4925968"/>
              <a:gd name="connsiteX2892" fmla="*/ 2926036 w 8014260"/>
              <a:gd name="connsiteY2892" fmla="*/ 3830056 h 4925968"/>
              <a:gd name="connsiteX2893" fmla="*/ 2897781 w 8014260"/>
              <a:gd name="connsiteY2893" fmla="*/ 3827794 h 4925968"/>
              <a:gd name="connsiteX2894" fmla="*/ 2921167 w 8014260"/>
              <a:gd name="connsiteY2894" fmla="*/ 3811540 h 4925968"/>
              <a:gd name="connsiteX2895" fmla="*/ 2941072 w 8014260"/>
              <a:gd name="connsiteY2895" fmla="*/ 3809620 h 4925968"/>
              <a:gd name="connsiteX2896" fmla="*/ 298334 w 8014260"/>
              <a:gd name="connsiteY2896" fmla="*/ 3808933 h 4925968"/>
              <a:gd name="connsiteX2897" fmla="*/ 325769 w 8014260"/>
              <a:gd name="connsiteY2897" fmla="*/ 3819357 h 4925968"/>
              <a:gd name="connsiteX2898" fmla="*/ 307179 w 8014260"/>
              <a:gd name="connsiteY2898" fmla="*/ 3836228 h 4925968"/>
              <a:gd name="connsiteX2899" fmla="*/ 281392 w 8014260"/>
              <a:gd name="connsiteY2899" fmla="*/ 3825736 h 4925968"/>
              <a:gd name="connsiteX2900" fmla="*/ 298334 w 8014260"/>
              <a:gd name="connsiteY2900" fmla="*/ 3808933 h 4925968"/>
              <a:gd name="connsiteX2901" fmla="*/ 2160135 w 8014260"/>
              <a:gd name="connsiteY2901" fmla="*/ 3808454 h 4925968"/>
              <a:gd name="connsiteX2902" fmla="*/ 2187292 w 8014260"/>
              <a:gd name="connsiteY2902" fmla="*/ 3819221 h 4925968"/>
              <a:gd name="connsiteX2903" fmla="*/ 2163770 w 8014260"/>
              <a:gd name="connsiteY2903" fmla="*/ 3832388 h 4925968"/>
              <a:gd name="connsiteX2904" fmla="*/ 2136817 w 8014260"/>
              <a:gd name="connsiteY2904" fmla="*/ 3822444 h 4925968"/>
              <a:gd name="connsiteX2905" fmla="*/ 2160135 w 8014260"/>
              <a:gd name="connsiteY2905" fmla="*/ 3808454 h 4925968"/>
              <a:gd name="connsiteX2906" fmla="*/ 3527645 w 8014260"/>
              <a:gd name="connsiteY2906" fmla="*/ 3807313 h 4925968"/>
              <a:gd name="connsiteX2907" fmla="*/ 3539004 w 8014260"/>
              <a:gd name="connsiteY2907" fmla="*/ 3811814 h 4925968"/>
              <a:gd name="connsiteX2908" fmla="*/ 3509926 w 8014260"/>
              <a:gd name="connsiteY2908" fmla="*/ 3828753 h 4925968"/>
              <a:gd name="connsiteX2909" fmla="*/ 3476459 w 8014260"/>
              <a:gd name="connsiteY2909" fmla="*/ 3826353 h 4925968"/>
              <a:gd name="connsiteX2910" fmla="*/ 3505331 w 8014260"/>
              <a:gd name="connsiteY2910" fmla="*/ 3809550 h 4925968"/>
              <a:gd name="connsiteX2911" fmla="*/ 3527645 w 8014260"/>
              <a:gd name="connsiteY2911" fmla="*/ 3807313 h 4925968"/>
              <a:gd name="connsiteX2912" fmla="*/ 3307880 w 8014260"/>
              <a:gd name="connsiteY2912" fmla="*/ 3806439 h 4925968"/>
              <a:gd name="connsiteX2913" fmla="*/ 3318587 w 8014260"/>
              <a:gd name="connsiteY2913" fmla="*/ 3809277 h 4925968"/>
              <a:gd name="connsiteX2914" fmla="*/ 3292184 w 8014260"/>
              <a:gd name="connsiteY2914" fmla="*/ 3824433 h 4925968"/>
              <a:gd name="connsiteX2915" fmla="*/ 3259951 w 8014260"/>
              <a:gd name="connsiteY2915" fmla="*/ 3826284 h 4925968"/>
              <a:gd name="connsiteX2916" fmla="*/ 3285806 w 8014260"/>
              <a:gd name="connsiteY2916" fmla="*/ 3810442 h 4925968"/>
              <a:gd name="connsiteX2917" fmla="*/ 3307880 w 8014260"/>
              <a:gd name="connsiteY2917" fmla="*/ 3806439 h 4925968"/>
              <a:gd name="connsiteX2918" fmla="*/ 1815733 w 8014260"/>
              <a:gd name="connsiteY2918" fmla="*/ 3805368 h 4925968"/>
              <a:gd name="connsiteX2919" fmla="*/ 1842004 w 8014260"/>
              <a:gd name="connsiteY2919" fmla="*/ 3815243 h 4925968"/>
              <a:gd name="connsiteX2920" fmla="*/ 1821154 w 8014260"/>
              <a:gd name="connsiteY2920" fmla="*/ 3828616 h 4925968"/>
              <a:gd name="connsiteX2921" fmla="*/ 1792006 w 8014260"/>
              <a:gd name="connsiteY2921" fmla="*/ 3819769 h 4925968"/>
              <a:gd name="connsiteX2922" fmla="*/ 1815733 w 8014260"/>
              <a:gd name="connsiteY2922" fmla="*/ 3805368 h 4925968"/>
              <a:gd name="connsiteX2923" fmla="*/ 3382050 w 8014260"/>
              <a:gd name="connsiteY2923" fmla="*/ 3804056 h 4925968"/>
              <a:gd name="connsiteX2924" fmla="*/ 3391900 w 8014260"/>
              <a:gd name="connsiteY2924" fmla="*/ 3807219 h 4925968"/>
              <a:gd name="connsiteX2925" fmla="*/ 3363507 w 8014260"/>
              <a:gd name="connsiteY2925" fmla="*/ 3823267 h 4925968"/>
              <a:gd name="connsiteX2926" fmla="*/ 3331344 w 8014260"/>
              <a:gd name="connsiteY2926" fmla="*/ 3823267 h 4925968"/>
              <a:gd name="connsiteX2927" fmla="*/ 3361244 w 8014260"/>
              <a:gd name="connsiteY2927" fmla="*/ 3807219 h 4925968"/>
              <a:gd name="connsiteX2928" fmla="*/ 3382050 w 8014260"/>
              <a:gd name="connsiteY2928" fmla="*/ 3804056 h 4925968"/>
              <a:gd name="connsiteX2929" fmla="*/ 3453296 w 8014260"/>
              <a:gd name="connsiteY2929" fmla="*/ 3804022 h 4925968"/>
              <a:gd name="connsiteX2930" fmla="*/ 3464869 w 8014260"/>
              <a:gd name="connsiteY2930" fmla="*/ 3807700 h 4925968"/>
              <a:gd name="connsiteX2931" fmla="*/ 3438329 w 8014260"/>
              <a:gd name="connsiteY2931" fmla="*/ 3823953 h 4925968"/>
              <a:gd name="connsiteX2932" fmla="*/ 3404519 w 8014260"/>
              <a:gd name="connsiteY2932" fmla="*/ 3823404 h 4925968"/>
              <a:gd name="connsiteX2933" fmla="*/ 3430922 w 8014260"/>
              <a:gd name="connsiteY2933" fmla="*/ 3807288 h 4925968"/>
              <a:gd name="connsiteX2934" fmla="*/ 3453296 w 8014260"/>
              <a:gd name="connsiteY2934" fmla="*/ 3804022 h 4925968"/>
              <a:gd name="connsiteX2935" fmla="*/ 1471667 w 8014260"/>
              <a:gd name="connsiteY2935" fmla="*/ 3803790 h 4925968"/>
              <a:gd name="connsiteX2936" fmla="*/ 1497110 w 8014260"/>
              <a:gd name="connsiteY2936" fmla="*/ 3814900 h 4925968"/>
              <a:gd name="connsiteX2937" fmla="*/ 1474683 w 8014260"/>
              <a:gd name="connsiteY2937" fmla="*/ 3828685 h 4925968"/>
              <a:gd name="connsiteX2938" fmla="*/ 1448489 w 8014260"/>
              <a:gd name="connsiteY2938" fmla="*/ 3819495 h 4925968"/>
              <a:gd name="connsiteX2939" fmla="*/ 1471667 w 8014260"/>
              <a:gd name="connsiteY2939" fmla="*/ 3803790 h 4925968"/>
              <a:gd name="connsiteX2940" fmla="*/ 1124314 w 8014260"/>
              <a:gd name="connsiteY2940" fmla="*/ 3802624 h 4925968"/>
              <a:gd name="connsiteX2941" fmla="*/ 1151264 w 8014260"/>
              <a:gd name="connsiteY2941" fmla="*/ 3813871 h 4925968"/>
              <a:gd name="connsiteX2942" fmla="*/ 1131579 w 8014260"/>
              <a:gd name="connsiteY2942" fmla="*/ 3830811 h 4925968"/>
              <a:gd name="connsiteX2943" fmla="*/ 1104214 w 8014260"/>
              <a:gd name="connsiteY2943" fmla="*/ 3820592 h 4925968"/>
              <a:gd name="connsiteX2944" fmla="*/ 1124314 w 8014260"/>
              <a:gd name="connsiteY2944" fmla="*/ 3802624 h 4925968"/>
              <a:gd name="connsiteX2945" fmla="*/ 4590404 w 8014260"/>
              <a:gd name="connsiteY2945" fmla="*/ 3801938 h 4925968"/>
              <a:gd name="connsiteX2946" fmla="*/ 4626751 w 8014260"/>
              <a:gd name="connsiteY2946" fmla="*/ 3839931 h 4925968"/>
              <a:gd name="connsiteX2947" fmla="*/ 4598153 w 8014260"/>
              <a:gd name="connsiteY2947" fmla="*/ 3875868 h 4925968"/>
              <a:gd name="connsiteX2948" fmla="*/ 4562149 w 8014260"/>
              <a:gd name="connsiteY2948" fmla="*/ 3838080 h 4925968"/>
              <a:gd name="connsiteX2949" fmla="*/ 4590404 w 8014260"/>
              <a:gd name="connsiteY2949" fmla="*/ 3801938 h 4925968"/>
              <a:gd name="connsiteX2950" fmla="*/ 2639714 w 8014260"/>
              <a:gd name="connsiteY2950" fmla="*/ 3801527 h 4925968"/>
              <a:gd name="connsiteX2951" fmla="*/ 2668106 w 8014260"/>
              <a:gd name="connsiteY2951" fmla="*/ 3811540 h 4925968"/>
              <a:gd name="connsiteX2952" fmla="*/ 2645337 w 8014260"/>
              <a:gd name="connsiteY2952" fmla="*/ 3825599 h 4925968"/>
              <a:gd name="connsiteX2953" fmla="*/ 2616054 w 8014260"/>
              <a:gd name="connsiteY2953" fmla="*/ 3816958 h 4925968"/>
              <a:gd name="connsiteX2954" fmla="*/ 2639714 w 8014260"/>
              <a:gd name="connsiteY2954" fmla="*/ 3801527 h 4925968"/>
              <a:gd name="connsiteX2955" fmla="*/ 4455027 w 8014260"/>
              <a:gd name="connsiteY2955" fmla="*/ 3800704 h 4925968"/>
              <a:gd name="connsiteX2956" fmla="*/ 4492334 w 8014260"/>
              <a:gd name="connsiteY2956" fmla="*/ 3834308 h 4925968"/>
              <a:gd name="connsiteX2957" fmla="*/ 4465040 w 8014260"/>
              <a:gd name="connsiteY2957" fmla="*/ 3867501 h 4925968"/>
              <a:gd name="connsiteX2958" fmla="*/ 4428075 w 8014260"/>
              <a:gd name="connsiteY2958" fmla="*/ 3834034 h 4925968"/>
              <a:gd name="connsiteX2959" fmla="*/ 4455027 w 8014260"/>
              <a:gd name="connsiteY2959" fmla="*/ 3800704 h 4925968"/>
              <a:gd name="connsiteX2960" fmla="*/ 3919966 w 8014260"/>
              <a:gd name="connsiteY2960" fmla="*/ 3800636 h 4925968"/>
              <a:gd name="connsiteX2961" fmla="*/ 3955491 w 8014260"/>
              <a:gd name="connsiteY2961" fmla="*/ 3818878 h 4925968"/>
              <a:gd name="connsiteX2962" fmla="*/ 3926001 w 8014260"/>
              <a:gd name="connsiteY2962" fmla="*/ 3837875 h 4925968"/>
              <a:gd name="connsiteX2963" fmla="*/ 3890819 w 8014260"/>
              <a:gd name="connsiteY2963" fmla="*/ 3819975 h 4925968"/>
              <a:gd name="connsiteX2964" fmla="*/ 3919966 w 8014260"/>
              <a:gd name="connsiteY2964" fmla="*/ 3800636 h 4925968"/>
              <a:gd name="connsiteX2965" fmla="*/ 4723243 w 8014260"/>
              <a:gd name="connsiteY2965" fmla="*/ 3800635 h 4925968"/>
              <a:gd name="connsiteX2966" fmla="*/ 4760688 w 8014260"/>
              <a:gd name="connsiteY2966" fmla="*/ 3839657 h 4925968"/>
              <a:gd name="connsiteX2967" fmla="*/ 4733667 w 8014260"/>
              <a:gd name="connsiteY2967" fmla="*/ 3881285 h 4925968"/>
              <a:gd name="connsiteX2968" fmla="*/ 4696497 w 8014260"/>
              <a:gd name="connsiteY2968" fmla="*/ 3842400 h 4925968"/>
              <a:gd name="connsiteX2969" fmla="*/ 4723243 w 8014260"/>
              <a:gd name="connsiteY2969" fmla="*/ 3800635 h 4925968"/>
              <a:gd name="connsiteX2970" fmla="*/ 2867511 w 8014260"/>
              <a:gd name="connsiteY2970" fmla="*/ 3799898 h 4925968"/>
              <a:gd name="connsiteX2971" fmla="*/ 2876658 w 8014260"/>
              <a:gd name="connsiteY2971" fmla="*/ 3806327 h 4925968"/>
              <a:gd name="connsiteX2972" fmla="*/ 2853409 w 8014260"/>
              <a:gd name="connsiteY2972" fmla="*/ 3821963 h 4925968"/>
              <a:gd name="connsiteX2973" fmla="*/ 2823989 w 8014260"/>
              <a:gd name="connsiteY2973" fmla="*/ 3816751 h 4925968"/>
              <a:gd name="connsiteX2974" fmla="*/ 2847717 w 8014260"/>
              <a:gd name="connsiteY2974" fmla="*/ 3800772 h 4925968"/>
              <a:gd name="connsiteX2975" fmla="*/ 2867511 w 8014260"/>
              <a:gd name="connsiteY2975" fmla="*/ 3799898 h 4925968"/>
              <a:gd name="connsiteX2976" fmla="*/ 4322599 w 8014260"/>
              <a:gd name="connsiteY2976" fmla="*/ 3798510 h 4925968"/>
              <a:gd name="connsiteX2977" fmla="*/ 4358398 w 8014260"/>
              <a:gd name="connsiteY2977" fmla="*/ 3830125 h 4925968"/>
              <a:gd name="connsiteX2978" fmla="*/ 4329046 w 8014260"/>
              <a:gd name="connsiteY2978" fmla="*/ 3857626 h 4925968"/>
              <a:gd name="connsiteX2979" fmla="*/ 4293659 w 8014260"/>
              <a:gd name="connsiteY2979" fmla="*/ 3826285 h 4925968"/>
              <a:gd name="connsiteX2980" fmla="*/ 4322599 w 8014260"/>
              <a:gd name="connsiteY2980" fmla="*/ 3798510 h 4925968"/>
              <a:gd name="connsiteX2981" fmla="*/ 6136171 w 8014260"/>
              <a:gd name="connsiteY2981" fmla="*/ 3798355 h 4925968"/>
              <a:gd name="connsiteX2982" fmla="*/ 6149295 w 8014260"/>
              <a:gd name="connsiteY2982" fmla="*/ 3818672 h 4925968"/>
              <a:gd name="connsiteX2983" fmla="*/ 6120355 w 8014260"/>
              <a:gd name="connsiteY2983" fmla="*/ 3878748 h 4925968"/>
              <a:gd name="connsiteX2984" fmla="*/ 6079481 w 8014260"/>
              <a:gd name="connsiteY2984" fmla="*/ 3862289 h 4925968"/>
              <a:gd name="connsiteX2985" fmla="*/ 6110548 w 8014260"/>
              <a:gd name="connsiteY2985" fmla="*/ 3802419 h 4925968"/>
              <a:gd name="connsiteX2986" fmla="*/ 6136171 w 8014260"/>
              <a:gd name="connsiteY2986" fmla="*/ 3798355 h 4925968"/>
              <a:gd name="connsiteX2987" fmla="*/ 2294071 w 8014260"/>
              <a:gd name="connsiteY2987" fmla="*/ 3796864 h 4925968"/>
              <a:gd name="connsiteX2988" fmla="*/ 2322257 w 8014260"/>
              <a:gd name="connsiteY2988" fmla="*/ 3807631 h 4925968"/>
              <a:gd name="connsiteX2989" fmla="*/ 2300037 w 8014260"/>
              <a:gd name="connsiteY2989" fmla="*/ 3822170 h 4925968"/>
              <a:gd name="connsiteX2990" fmla="*/ 2272056 w 8014260"/>
              <a:gd name="connsiteY2990" fmla="*/ 3812157 h 4925968"/>
              <a:gd name="connsiteX2991" fmla="*/ 2294071 w 8014260"/>
              <a:gd name="connsiteY2991" fmla="*/ 3796864 h 4925968"/>
              <a:gd name="connsiteX2992" fmla="*/ 4053628 w 8014260"/>
              <a:gd name="connsiteY2992" fmla="*/ 3796726 h 4925968"/>
              <a:gd name="connsiteX2993" fmla="*/ 4089701 w 8014260"/>
              <a:gd name="connsiteY2993" fmla="*/ 3819358 h 4925968"/>
              <a:gd name="connsiteX2994" fmla="*/ 4060829 w 8014260"/>
              <a:gd name="connsiteY2994" fmla="*/ 3840960 h 4925968"/>
              <a:gd name="connsiteX2995" fmla="*/ 4025098 w 8014260"/>
              <a:gd name="connsiteY2995" fmla="*/ 3818603 h 4925968"/>
              <a:gd name="connsiteX2996" fmla="*/ 4053628 w 8014260"/>
              <a:gd name="connsiteY2996" fmla="*/ 3796726 h 4925968"/>
              <a:gd name="connsiteX2997" fmla="*/ 4188937 w 8014260"/>
              <a:gd name="connsiteY2997" fmla="*/ 3796658 h 4925968"/>
              <a:gd name="connsiteX2998" fmla="*/ 4224118 w 8014260"/>
              <a:gd name="connsiteY2998" fmla="*/ 3824570 h 4925968"/>
              <a:gd name="connsiteX2999" fmla="*/ 4194149 w 8014260"/>
              <a:gd name="connsiteY2999" fmla="*/ 3848161 h 4925968"/>
              <a:gd name="connsiteX3000" fmla="*/ 4159379 w 8014260"/>
              <a:gd name="connsiteY3000" fmla="*/ 3820592 h 4925968"/>
              <a:gd name="connsiteX3001" fmla="*/ 4188937 w 8014260"/>
              <a:gd name="connsiteY3001" fmla="*/ 3796658 h 4925968"/>
              <a:gd name="connsiteX3002" fmla="*/ 780930 w 8014260"/>
              <a:gd name="connsiteY3002" fmla="*/ 3795972 h 4925968"/>
              <a:gd name="connsiteX3003" fmla="*/ 806377 w 8014260"/>
              <a:gd name="connsiteY3003" fmla="*/ 3809002 h 4925968"/>
              <a:gd name="connsiteX3004" fmla="*/ 785388 w 8014260"/>
              <a:gd name="connsiteY3004" fmla="*/ 3828067 h 4925968"/>
              <a:gd name="connsiteX3005" fmla="*/ 760081 w 8014260"/>
              <a:gd name="connsiteY3005" fmla="*/ 3815928 h 4925968"/>
              <a:gd name="connsiteX3006" fmla="*/ 780930 w 8014260"/>
              <a:gd name="connsiteY3006" fmla="*/ 3795972 h 4925968"/>
              <a:gd name="connsiteX3007" fmla="*/ 4858620 w 8014260"/>
              <a:gd name="connsiteY3007" fmla="*/ 3795560 h 4925968"/>
              <a:gd name="connsiteX3008" fmla="*/ 4895173 w 8014260"/>
              <a:gd name="connsiteY3008" fmla="*/ 3838011 h 4925968"/>
              <a:gd name="connsiteX3009" fmla="*/ 4866781 w 8014260"/>
              <a:gd name="connsiteY3009" fmla="*/ 3882314 h 4925968"/>
              <a:gd name="connsiteX3010" fmla="*/ 4830571 w 8014260"/>
              <a:gd name="connsiteY3010" fmla="*/ 3840069 h 4925968"/>
              <a:gd name="connsiteX3011" fmla="*/ 4858620 w 8014260"/>
              <a:gd name="connsiteY3011" fmla="*/ 3795560 h 4925968"/>
              <a:gd name="connsiteX3012" fmla="*/ 435218 w 8014260"/>
              <a:gd name="connsiteY3012" fmla="*/ 3792817 h 4925968"/>
              <a:gd name="connsiteX3013" fmla="*/ 460525 w 8014260"/>
              <a:gd name="connsiteY3013" fmla="*/ 3803378 h 4925968"/>
              <a:gd name="connsiteX3014" fmla="*/ 442695 w 8014260"/>
              <a:gd name="connsiteY3014" fmla="*/ 3821072 h 4925968"/>
              <a:gd name="connsiteX3015" fmla="*/ 416429 w 8014260"/>
              <a:gd name="connsiteY3015" fmla="*/ 3810991 h 4925968"/>
              <a:gd name="connsiteX3016" fmla="*/ 435218 w 8014260"/>
              <a:gd name="connsiteY3016" fmla="*/ 3792817 h 4925968"/>
              <a:gd name="connsiteX3017" fmla="*/ 1949740 w 8014260"/>
              <a:gd name="connsiteY3017" fmla="*/ 3792680 h 4925968"/>
              <a:gd name="connsiteX3018" fmla="*/ 1977036 w 8014260"/>
              <a:gd name="connsiteY3018" fmla="*/ 3803996 h 4925968"/>
              <a:gd name="connsiteX3019" fmla="*/ 1954539 w 8014260"/>
              <a:gd name="connsiteY3019" fmla="*/ 3817506 h 4925968"/>
              <a:gd name="connsiteX3020" fmla="*/ 1927038 w 8014260"/>
              <a:gd name="connsiteY3020" fmla="*/ 3806945 h 4925968"/>
              <a:gd name="connsiteX3021" fmla="*/ 1949740 w 8014260"/>
              <a:gd name="connsiteY3021" fmla="*/ 3792680 h 4925968"/>
              <a:gd name="connsiteX3022" fmla="*/ 3734362 w 8014260"/>
              <a:gd name="connsiteY3022" fmla="*/ 3790400 h 4925968"/>
              <a:gd name="connsiteX3023" fmla="*/ 3746184 w 8014260"/>
              <a:gd name="connsiteY3023" fmla="*/ 3798647 h 4925968"/>
              <a:gd name="connsiteX3024" fmla="*/ 3717723 w 8014260"/>
              <a:gd name="connsiteY3024" fmla="*/ 3816821 h 4925968"/>
              <a:gd name="connsiteX3025" fmla="*/ 3682816 w 8014260"/>
              <a:gd name="connsiteY3025" fmla="*/ 3808317 h 4925968"/>
              <a:gd name="connsiteX3026" fmla="*/ 3710659 w 8014260"/>
              <a:gd name="connsiteY3026" fmla="*/ 3790486 h 4925968"/>
              <a:gd name="connsiteX3027" fmla="*/ 3734362 w 8014260"/>
              <a:gd name="connsiteY3027" fmla="*/ 3790400 h 4925968"/>
              <a:gd name="connsiteX3028" fmla="*/ 1606152 w 8014260"/>
              <a:gd name="connsiteY3028" fmla="*/ 3789319 h 4925968"/>
              <a:gd name="connsiteX3029" fmla="*/ 1632009 w 8014260"/>
              <a:gd name="connsiteY3029" fmla="*/ 3800772 h 4925968"/>
              <a:gd name="connsiteX3030" fmla="*/ 1610268 w 8014260"/>
              <a:gd name="connsiteY3030" fmla="*/ 3815380 h 4925968"/>
              <a:gd name="connsiteX3031" fmla="*/ 1583588 w 8014260"/>
              <a:gd name="connsiteY3031" fmla="*/ 3805847 h 4925968"/>
              <a:gd name="connsiteX3032" fmla="*/ 1606152 w 8014260"/>
              <a:gd name="connsiteY3032" fmla="*/ 3789319 h 4925968"/>
              <a:gd name="connsiteX3033" fmla="*/ 1261538 w 8014260"/>
              <a:gd name="connsiteY3033" fmla="*/ 3786714 h 4925968"/>
              <a:gd name="connsiteX3034" fmla="*/ 1286364 w 8014260"/>
              <a:gd name="connsiteY3034" fmla="*/ 3799881 h 4925968"/>
              <a:gd name="connsiteX3035" fmla="*/ 1264008 w 8014260"/>
              <a:gd name="connsiteY3035" fmla="*/ 3815792 h 4925968"/>
              <a:gd name="connsiteX3036" fmla="*/ 1238770 w 8014260"/>
              <a:gd name="connsiteY3036" fmla="*/ 3803584 h 4925968"/>
              <a:gd name="connsiteX3037" fmla="*/ 1261538 w 8014260"/>
              <a:gd name="connsiteY3037" fmla="*/ 3786714 h 4925968"/>
              <a:gd name="connsiteX3038" fmla="*/ 4992626 w 8014260"/>
              <a:gd name="connsiteY3038" fmla="*/ 3785685 h 4925968"/>
              <a:gd name="connsiteX3039" fmla="*/ 5029385 w 8014260"/>
              <a:gd name="connsiteY3039" fmla="*/ 3829028 h 4925968"/>
              <a:gd name="connsiteX3040" fmla="*/ 5001267 w 8014260"/>
              <a:gd name="connsiteY3040" fmla="*/ 3877583 h 4925968"/>
              <a:gd name="connsiteX3041" fmla="*/ 4964851 w 8014260"/>
              <a:gd name="connsiteY3041" fmla="*/ 3834377 h 4925968"/>
              <a:gd name="connsiteX3042" fmla="*/ 4992626 w 8014260"/>
              <a:gd name="connsiteY3042" fmla="*/ 3785685 h 4925968"/>
              <a:gd name="connsiteX3043" fmla="*/ 2429585 w 8014260"/>
              <a:gd name="connsiteY3043" fmla="*/ 3784520 h 4925968"/>
              <a:gd name="connsiteX3044" fmla="*/ 2457428 w 8014260"/>
              <a:gd name="connsiteY3044" fmla="*/ 3796110 h 4925968"/>
              <a:gd name="connsiteX3045" fmla="*/ 2434797 w 8014260"/>
              <a:gd name="connsiteY3045" fmla="*/ 3811266 h 4925968"/>
              <a:gd name="connsiteX3046" fmla="*/ 2407159 w 8014260"/>
              <a:gd name="connsiteY3046" fmla="*/ 3800430 h 4925968"/>
              <a:gd name="connsiteX3047" fmla="*/ 2429585 w 8014260"/>
              <a:gd name="connsiteY3047" fmla="*/ 3784520 h 4925968"/>
              <a:gd name="connsiteX3048" fmla="*/ 2774542 w 8014260"/>
              <a:gd name="connsiteY3048" fmla="*/ 3783490 h 4925968"/>
              <a:gd name="connsiteX3049" fmla="*/ 2802797 w 8014260"/>
              <a:gd name="connsiteY3049" fmla="*/ 3790897 h 4925968"/>
              <a:gd name="connsiteX3050" fmla="*/ 2780029 w 8014260"/>
              <a:gd name="connsiteY3050" fmla="*/ 3807219 h 4925968"/>
              <a:gd name="connsiteX3051" fmla="*/ 2750951 w 8014260"/>
              <a:gd name="connsiteY3051" fmla="*/ 3800978 h 4925968"/>
              <a:gd name="connsiteX3052" fmla="*/ 2774542 w 8014260"/>
              <a:gd name="connsiteY3052" fmla="*/ 3783490 h 4925968"/>
              <a:gd name="connsiteX3053" fmla="*/ 226944 w 8014260"/>
              <a:gd name="connsiteY3053" fmla="*/ 3780062 h 4925968"/>
              <a:gd name="connsiteX3054" fmla="*/ 250601 w 8014260"/>
              <a:gd name="connsiteY3054" fmla="*/ 3789252 h 4925968"/>
              <a:gd name="connsiteX3055" fmla="*/ 230576 w 8014260"/>
              <a:gd name="connsiteY3055" fmla="*/ 3803104 h 4925968"/>
              <a:gd name="connsiteX3056" fmla="*/ 210893 w 8014260"/>
              <a:gd name="connsiteY3056" fmla="*/ 3793366 h 4925968"/>
              <a:gd name="connsiteX3057" fmla="*/ 210617 w 8014260"/>
              <a:gd name="connsiteY3057" fmla="*/ 3791994 h 4925968"/>
              <a:gd name="connsiteX3058" fmla="*/ 226944 w 8014260"/>
              <a:gd name="connsiteY3058" fmla="*/ 3780062 h 4925968"/>
              <a:gd name="connsiteX3059" fmla="*/ 913289 w 8014260"/>
              <a:gd name="connsiteY3059" fmla="*/ 3779719 h 4925968"/>
              <a:gd name="connsiteX3060" fmla="*/ 941270 w 8014260"/>
              <a:gd name="connsiteY3060" fmla="*/ 3792543 h 4925968"/>
              <a:gd name="connsiteX3061" fmla="*/ 922752 w 8014260"/>
              <a:gd name="connsiteY3061" fmla="*/ 3812157 h 4925968"/>
              <a:gd name="connsiteX3062" fmla="*/ 894912 w 8014260"/>
              <a:gd name="connsiteY3062" fmla="*/ 3799607 h 4925968"/>
              <a:gd name="connsiteX3063" fmla="*/ 913289 w 8014260"/>
              <a:gd name="connsiteY3063" fmla="*/ 3779719 h 4925968"/>
              <a:gd name="connsiteX3064" fmla="*/ 5835208 w 8014260"/>
              <a:gd name="connsiteY3064" fmla="*/ 3779707 h 4925968"/>
              <a:gd name="connsiteX3065" fmla="*/ 5859751 w 8014260"/>
              <a:gd name="connsiteY3065" fmla="*/ 3811677 h 4925968"/>
              <a:gd name="connsiteX3066" fmla="*/ 5828822 w 8014260"/>
              <a:gd name="connsiteY3066" fmla="*/ 3872096 h 4925968"/>
              <a:gd name="connsiteX3067" fmla="*/ 5792269 w 8014260"/>
              <a:gd name="connsiteY3067" fmla="*/ 3843430 h 4925968"/>
              <a:gd name="connsiteX3068" fmla="*/ 5821621 w 8014260"/>
              <a:gd name="connsiteY3068" fmla="*/ 3782188 h 4925968"/>
              <a:gd name="connsiteX3069" fmla="*/ 5835208 w 8014260"/>
              <a:gd name="connsiteY3069" fmla="*/ 3779707 h 4925968"/>
              <a:gd name="connsiteX3070" fmla="*/ 2087234 w 8014260"/>
              <a:gd name="connsiteY3070" fmla="*/ 3779376 h 4925968"/>
              <a:gd name="connsiteX3071" fmla="*/ 2112129 w 8014260"/>
              <a:gd name="connsiteY3071" fmla="*/ 3791514 h 4925968"/>
              <a:gd name="connsiteX3072" fmla="*/ 2089840 w 8014260"/>
              <a:gd name="connsiteY3072" fmla="*/ 3805916 h 4925968"/>
              <a:gd name="connsiteX3073" fmla="*/ 2062071 w 8014260"/>
              <a:gd name="connsiteY3073" fmla="*/ 3794738 h 4925968"/>
              <a:gd name="connsiteX3074" fmla="*/ 2087234 w 8014260"/>
              <a:gd name="connsiteY3074" fmla="*/ 3779376 h 4925968"/>
              <a:gd name="connsiteX3075" fmla="*/ 3661540 w 8014260"/>
              <a:gd name="connsiteY3075" fmla="*/ 3777069 h 4925968"/>
              <a:gd name="connsiteX3076" fmla="*/ 3672872 w 8014260"/>
              <a:gd name="connsiteY3076" fmla="*/ 3783010 h 4925968"/>
              <a:gd name="connsiteX3077" fmla="*/ 3643726 w 8014260"/>
              <a:gd name="connsiteY3077" fmla="*/ 3801389 h 4925968"/>
              <a:gd name="connsiteX3078" fmla="*/ 3610259 w 8014260"/>
              <a:gd name="connsiteY3078" fmla="*/ 3796795 h 4925968"/>
              <a:gd name="connsiteX3079" fmla="*/ 3639200 w 8014260"/>
              <a:gd name="connsiteY3079" fmla="*/ 3778484 h 4925968"/>
              <a:gd name="connsiteX3080" fmla="*/ 3661540 w 8014260"/>
              <a:gd name="connsiteY3080" fmla="*/ 3777069 h 4925968"/>
              <a:gd name="connsiteX3081" fmla="*/ 571347 w 8014260"/>
              <a:gd name="connsiteY3081" fmla="*/ 3775124 h 4925968"/>
              <a:gd name="connsiteX3082" fmla="*/ 595625 w 8014260"/>
              <a:gd name="connsiteY3082" fmla="*/ 3787331 h 4925968"/>
              <a:gd name="connsiteX3083" fmla="*/ 576355 w 8014260"/>
              <a:gd name="connsiteY3083" fmla="*/ 3805299 h 4925968"/>
              <a:gd name="connsiteX3084" fmla="*/ 550777 w 8014260"/>
              <a:gd name="connsiteY3084" fmla="*/ 3792063 h 4925968"/>
              <a:gd name="connsiteX3085" fmla="*/ 571347 w 8014260"/>
              <a:gd name="connsiteY3085" fmla="*/ 3775124 h 4925968"/>
              <a:gd name="connsiteX3086" fmla="*/ 1741667 w 8014260"/>
              <a:gd name="connsiteY3086" fmla="*/ 3774850 h 4925968"/>
              <a:gd name="connsiteX3087" fmla="*/ 1767111 w 8014260"/>
              <a:gd name="connsiteY3087" fmla="*/ 3787194 h 4925968"/>
              <a:gd name="connsiteX3088" fmla="*/ 1744822 w 8014260"/>
              <a:gd name="connsiteY3088" fmla="*/ 3802213 h 4925968"/>
              <a:gd name="connsiteX3089" fmla="*/ 1718556 w 8014260"/>
              <a:gd name="connsiteY3089" fmla="*/ 3791789 h 4925968"/>
              <a:gd name="connsiteX3090" fmla="*/ 1741667 w 8014260"/>
              <a:gd name="connsiteY3090" fmla="*/ 3774850 h 4925968"/>
              <a:gd name="connsiteX3091" fmla="*/ 3147670 w 8014260"/>
              <a:gd name="connsiteY3091" fmla="*/ 3773751 h 4925968"/>
              <a:gd name="connsiteX3092" fmla="*/ 3158180 w 8014260"/>
              <a:gd name="connsiteY3092" fmla="*/ 3777043 h 4925968"/>
              <a:gd name="connsiteX3093" fmla="*/ 3133148 w 8014260"/>
              <a:gd name="connsiteY3093" fmla="*/ 3794943 h 4925968"/>
              <a:gd name="connsiteX3094" fmla="*/ 3103521 w 8014260"/>
              <a:gd name="connsiteY3094" fmla="*/ 3794943 h 4925968"/>
              <a:gd name="connsiteX3095" fmla="*/ 3127593 w 8014260"/>
              <a:gd name="connsiteY3095" fmla="*/ 3777661 h 4925968"/>
              <a:gd name="connsiteX3096" fmla="*/ 3147670 w 8014260"/>
              <a:gd name="connsiteY3096" fmla="*/ 3773751 h 4925968"/>
              <a:gd name="connsiteX3097" fmla="*/ 3221444 w 8014260"/>
              <a:gd name="connsiteY3097" fmla="*/ 3773023 h 4925968"/>
              <a:gd name="connsiteX3098" fmla="*/ 3231560 w 8014260"/>
              <a:gd name="connsiteY3098" fmla="*/ 3776084 h 4925968"/>
              <a:gd name="connsiteX3099" fmla="*/ 3206185 w 8014260"/>
              <a:gd name="connsiteY3099" fmla="*/ 3793640 h 4925968"/>
              <a:gd name="connsiteX3100" fmla="*/ 3176627 w 8014260"/>
              <a:gd name="connsiteY3100" fmla="*/ 3794395 h 4925968"/>
              <a:gd name="connsiteX3101" fmla="*/ 3201865 w 8014260"/>
              <a:gd name="connsiteY3101" fmla="*/ 3776701 h 4925968"/>
              <a:gd name="connsiteX3102" fmla="*/ 3221444 w 8014260"/>
              <a:gd name="connsiteY3102" fmla="*/ 3773023 h 4925968"/>
              <a:gd name="connsiteX3103" fmla="*/ 2563933 w 8014260"/>
              <a:gd name="connsiteY3103" fmla="*/ 3771695 h 4925968"/>
              <a:gd name="connsiteX3104" fmla="*/ 2592463 w 8014260"/>
              <a:gd name="connsiteY3104" fmla="*/ 3783216 h 4925968"/>
              <a:gd name="connsiteX3105" fmla="*/ 2570654 w 8014260"/>
              <a:gd name="connsiteY3105" fmla="*/ 3799470 h 4925968"/>
              <a:gd name="connsiteX3106" fmla="*/ 2542331 w 8014260"/>
              <a:gd name="connsiteY3106" fmla="*/ 3788634 h 4925968"/>
              <a:gd name="connsiteX3107" fmla="*/ 2563933 w 8014260"/>
              <a:gd name="connsiteY3107" fmla="*/ 3771695 h 4925968"/>
              <a:gd name="connsiteX3108" fmla="*/ 3075171 w 8014260"/>
              <a:gd name="connsiteY3108" fmla="*/ 3771669 h 4925968"/>
              <a:gd name="connsiteX3109" fmla="*/ 3084935 w 8014260"/>
              <a:gd name="connsiteY3109" fmla="*/ 3776221 h 4925968"/>
              <a:gd name="connsiteX3110" fmla="*/ 3059218 w 8014260"/>
              <a:gd name="connsiteY3110" fmla="*/ 3793846 h 4925968"/>
              <a:gd name="connsiteX3111" fmla="*/ 3031374 w 8014260"/>
              <a:gd name="connsiteY3111" fmla="*/ 3791378 h 4925968"/>
              <a:gd name="connsiteX3112" fmla="*/ 3055377 w 8014260"/>
              <a:gd name="connsiteY3112" fmla="*/ 3774369 h 4925968"/>
              <a:gd name="connsiteX3113" fmla="*/ 3075171 w 8014260"/>
              <a:gd name="connsiteY3113" fmla="*/ 3771669 h 4925968"/>
              <a:gd name="connsiteX3114" fmla="*/ 3845830 w 8014260"/>
              <a:gd name="connsiteY3114" fmla="*/ 3770804 h 4925968"/>
              <a:gd name="connsiteX3115" fmla="*/ 3880395 w 8014260"/>
              <a:gd name="connsiteY3115" fmla="*/ 3784451 h 4925968"/>
              <a:gd name="connsiteX3116" fmla="*/ 3850631 w 8014260"/>
              <a:gd name="connsiteY3116" fmla="*/ 3803379 h 4925968"/>
              <a:gd name="connsiteX3117" fmla="*/ 3817027 w 8014260"/>
              <a:gd name="connsiteY3117" fmla="*/ 3790418 h 4925968"/>
              <a:gd name="connsiteX3118" fmla="*/ 3845830 w 8014260"/>
              <a:gd name="connsiteY3118" fmla="*/ 3770804 h 4925968"/>
              <a:gd name="connsiteX3119" fmla="*/ 3295108 w 8014260"/>
              <a:gd name="connsiteY3119" fmla="*/ 3770632 h 4925968"/>
              <a:gd name="connsiteX3120" fmla="*/ 3305421 w 8014260"/>
              <a:gd name="connsiteY3120" fmla="*/ 3773272 h 4925968"/>
              <a:gd name="connsiteX3121" fmla="*/ 3279772 w 8014260"/>
              <a:gd name="connsiteY3121" fmla="*/ 3790555 h 4925968"/>
              <a:gd name="connsiteX3122" fmla="*/ 3248362 w 8014260"/>
              <a:gd name="connsiteY3122" fmla="*/ 3791995 h 4925968"/>
              <a:gd name="connsiteX3123" fmla="*/ 3275177 w 8014260"/>
              <a:gd name="connsiteY3123" fmla="*/ 3774575 h 4925968"/>
              <a:gd name="connsiteX3124" fmla="*/ 3295108 w 8014260"/>
              <a:gd name="connsiteY3124" fmla="*/ 3770632 h 4925968"/>
              <a:gd name="connsiteX3125" fmla="*/ 5622051 w 8014260"/>
              <a:gd name="connsiteY3125" fmla="*/ 3770145 h 4925968"/>
              <a:gd name="connsiteX3126" fmla="*/ 5646604 w 8014260"/>
              <a:gd name="connsiteY3126" fmla="*/ 3807150 h 4925968"/>
              <a:gd name="connsiteX3127" fmla="*/ 5617800 w 8014260"/>
              <a:gd name="connsiteY3127" fmla="*/ 3864757 h 4925968"/>
              <a:gd name="connsiteX3128" fmla="*/ 5579190 w 8014260"/>
              <a:gd name="connsiteY3128" fmla="*/ 3828136 h 4925968"/>
              <a:gd name="connsiteX3129" fmla="*/ 5608131 w 8014260"/>
              <a:gd name="connsiteY3129" fmla="*/ 3771214 h 4925968"/>
              <a:gd name="connsiteX3130" fmla="*/ 5622051 w 8014260"/>
              <a:gd name="connsiteY3130" fmla="*/ 3770145 h 4925968"/>
              <a:gd name="connsiteX3131" fmla="*/ 5127659 w 8014260"/>
              <a:gd name="connsiteY3131" fmla="*/ 3770117 h 4925968"/>
              <a:gd name="connsiteX3132" fmla="*/ 5163869 w 8014260"/>
              <a:gd name="connsiteY3132" fmla="*/ 3815037 h 4925968"/>
              <a:gd name="connsiteX3133" fmla="*/ 5134860 w 8014260"/>
              <a:gd name="connsiteY3133" fmla="*/ 3866129 h 4925968"/>
              <a:gd name="connsiteX3134" fmla="*/ 5099062 w 8014260"/>
              <a:gd name="connsiteY3134" fmla="*/ 3821347 h 4925968"/>
              <a:gd name="connsiteX3135" fmla="*/ 5127659 w 8014260"/>
              <a:gd name="connsiteY3135" fmla="*/ 3770117 h 4925968"/>
              <a:gd name="connsiteX3136" fmla="*/ 1393621 w 8014260"/>
              <a:gd name="connsiteY3136" fmla="*/ 3770049 h 4925968"/>
              <a:gd name="connsiteX3137" fmla="*/ 1420985 w 8014260"/>
              <a:gd name="connsiteY3137" fmla="*/ 3782942 h 4925968"/>
              <a:gd name="connsiteX3138" fmla="*/ 1401646 w 8014260"/>
              <a:gd name="connsiteY3138" fmla="*/ 3800499 h 4925968"/>
              <a:gd name="connsiteX3139" fmla="*/ 1374012 w 8014260"/>
              <a:gd name="connsiteY3139" fmla="*/ 3789869 h 4925968"/>
              <a:gd name="connsiteX3140" fmla="*/ 1393621 w 8014260"/>
              <a:gd name="connsiteY3140" fmla="*/ 3770049 h 4925968"/>
              <a:gd name="connsiteX3141" fmla="*/ 3586822 w 8014260"/>
              <a:gd name="connsiteY3141" fmla="*/ 3769329 h 4925968"/>
              <a:gd name="connsiteX3142" fmla="*/ 3598532 w 8014260"/>
              <a:gd name="connsiteY3142" fmla="*/ 3774164 h 4925968"/>
              <a:gd name="connsiteX3143" fmla="*/ 3572197 w 8014260"/>
              <a:gd name="connsiteY3143" fmla="*/ 3792063 h 4925968"/>
              <a:gd name="connsiteX3144" fmla="*/ 3538250 w 8014260"/>
              <a:gd name="connsiteY3144" fmla="*/ 3789868 h 4925968"/>
              <a:gd name="connsiteX3145" fmla="*/ 3564516 w 8014260"/>
              <a:gd name="connsiteY3145" fmla="*/ 3772106 h 4925968"/>
              <a:gd name="connsiteX3146" fmla="*/ 3586822 w 8014260"/>
              <a:gd name="connsiteY3146" fmla="*/ 3769329 h 4925968"/>
              <a:gd name="connsiteX3147" fmla="*/ 3368549 w 8014260"/>
              <a:gd name="connsiteY3147" fmla="*/ 3767819 h 4925968"/>
              <a:gd name="connsiteX3148" fmla="*/ 3378184 w 8014260"/>
              <a:gd name="connsiteY3148" fmla="*/ 3771215 h 4925968"/>
              <a:gd name="connsiteX3149" fmla="*/ 3352398 w 8014260"/>
              <a:gd name="connsiteY3149" fmla="*/ 3788085 h 4925968"/>
              <a:gd name="connsiteX3150" fmla="*/ 3320645 w 8014260"/>
              <a:gd name="connsiteY3150" fmla="*/ 3789457 h 4925968"/>
              <a:gd name="connsiteX3151" fmla="*/ 3348009 w 8014260"/>
              <a:gd name="connsiteY3151" fmla="*/ 3771626 h 4925968"/>
              <a:gd name="connsiteX3152" fmla="*/ 3368549 w 8014260"/>
              <a:gd name="connsiteY3152" fmla="*/ 3767819 h 4925968"/>
              <a:gd name="connsiteX3153" fmla="*/ 2220142 w 8014260"/>
              <a:gd name="connsiteY3153" fmla="*/ 3766071 h 4925968"/>
              <a:gd name="connsiteX3154" fmla="*/ 2247025 w 8014260"/>
              <a:gd name="connsiteY3154" fmla="*/ 3777524 h 4925968"/>
              <a:gd name="connsiteX3155" fmla="*/ 2224462 w 8014260"/>
              <a:gd name="connsiteY3155" fmla="*/ 3793983 h 4925968"/>
              <a:gd name="connsiteX3156" fmla="*/ 2197373 w 8014260"/>
              <a:gd name="connsiteY3156" fmla="*/ 3783216 h 4925968"/>
              <a:gd name="connsiteX3157" fmla="*/ 2220142 w 8014260"/>
              <a:gd name="connsiteY3157" fmla="*/ 3766071 h 4925968"/>
              <a:gd name="connsiteX3158" fmla="*/ 3514958 w 8014260"/>
              <a:gd name="connsiteY3158" fmla="*/ 3766011 h 4925968"/>
              <a:gd name="connsiteX3159" fmla="*/ 3525425 w 8014260"/>
              <a:gd name="connsiteY3159" fmla="*/ 3770392 h 4925968"/>
              <a:gd name="connsiteX3160" fmla="*/ 3499296 w 8014260"/>
              <a:gd name="connsiteY3160" fmla="*/ 3787262 h 4925968"/>
              <a:gd name="connsiteX3161" fmla="*/ 3465006 w 8014260"/>
              <a:gd name="connsiteY3161" fmla="*/ 3787194 h 4925968"/>
              <a:gd name="connsiteX3162" fmla="*/ 3492507 w 8014260"/>
              <a:gd name="connsiteY3162" fmla="*/ 3769500 h 4925968"/>
              <a:gd name="connsiteX3163" fmla="*/ 3514958 w 8014260"/>
              <a:gd name="connsiteY3163" fmla="*/ 3766011 h 4925968"/>
              <a:gd name="connsiteX3164" fmla="*/ 3442212 w 8014260"/>
              <a:gd name="connsiteY3164" fmla="*/ 3765925 h 4925968"/>
              <a:gd name="connsiteX3165" fmla="*/ 3452182 w 8014260"/>
              <a:gd name="connsiteY3165" fmla="*/ 3769912 h 4925968"/>
              <a:gd name="connsiteX3166" fmla="*/ 3424544 w 8014260"/>
              <a:gd name="connsiteY3166" fmla="*/ 3786714 h 4925968"/>
              <a:gd name="connsiteX3167" fmla="*/ 3393340 w 8014260"/>
              <a:gd name="connsiteY3167" fmla="*/ 3787194 h 4925968"/>
              <a:gd name="connsiteX3168" fmla="*/ 3420361 w 8014260"/>
              <a:gd name="connsiteY3168" fmla="*/ 3769500 h 4925968"/>
              <a:gd name="connsiteX3169" fmla="*/ 3442212 w 8014260"/>
              <a:gd name="connsiteY3169" fmla="*/ 3765925 h 4925968"/>
              <a:gd name="connsiteX3170" fmla="*/ 3001096 w 8014260"/>
              <a:gd name="connsiteY3170" fmla="*/ 3765265 h 4925968"/>
              <a:gd name="connsiteX3171" fmla="*/ 3010458 w 8014260"/>
              <a:gd name="connsiteY3171" fmla="*/ 3771215 h 4925968"/>
              <a:gd name="connsiteX3172" fmla="*/ 2987758 w 8014260"/>
              <a:gd name="connsiteY3172" fmla="*/ 3788634 h 4925968"/>
              <a:gd name="connsiteX3173" fmla="*/ 2958063 w 8014260"/>
              <a:gd name="connsiteY3173" fmla="*/ 3785205 h 4925968"/>
              <a:gd name="connsiteX3174" fmla="*/ 2981243 w 8014260"/>
              <a:gd name="connsiteY3174" fmla="*/ 3767443 h 4925968"/>
              <a:gd name="connsiteX3175" fmla="*/ 3001096 w 8014260"/>
              <a:gd name="connsiteY3175" fmla="*/ 3765265 h 4925968"/>
              <a:gd name="connsiteX3176" fmla="*/ 361359 w 8014260"/>
              <a:gd name="connsiteY3176" fmla="*/ 3764151 h 4925968"/>
              <a:gd name="connsiteX3177" fmla="*/ 385499 w 8014260"/>
              <a:gd name="connsiteY3177" fmla="*/ 3773066 h 4925968"/>
              <a:gd name="connsiteX3178" fmla="*/ 365472 w 8014260"/>
              <a:gd name="connsiteY3178" fmla="*/ 3788017 h 4925968"/>
              <a:gd name="connsiteX3179" fmla="*/ 341058 w 8014260"/>
              <a:gd name="connsiteY3179" fmla="*/ 3778416 h 4925968"/>
              <a:gd name="connsiteX3180" fmla="*/ 361359 w 8014260"/>
              <a:gd name="connsiteY3180" fmla="*/ 3764151 h 4925968"/>
              <a:gd name="connsiteX3181" fmla="*/ 6060494 w 8014260"/>
              <a:gd name="connsiteY3181" fmla="*/ 3762607 h 4925968"/>
              <a:gd name="connsiteX3182" fmla="*/ 6073515 w 8014260"/>
              <a:gd name="connsiteY3182" fmla="*/ 3784862 h 4925968"/>
              <a:gd name="connsiteX3183" fmla="*/ 6042517 w 8014260"/>
              <a:gd name="connsiteY3183" fmla="*/ 3844183 h 4925968"/>
              <a:gd name="connsiteX3184" fmla="*/ 6004044 w 8014260"/>
              <a:gd name="connsiteY3184" fmla="*/ 3823747 h 4925968"/>
              <a:gd name="connsiteX3185" fmla="*/ 6034768 w 8014260"/>
              <a:gd name="connsiteY3185" fmla="*/ 3764219 h 4925968"/>
              <a:gd name="connsiteX3186" fmla="*/ 6060494 w 8014260"/>
              <a:gd name="connsiteY3186" fmla="*/ 3762607 h 4925968"/>
              <a:gd name="connsiteX3187" fmla="*/ 1874915 w 8014260"/>
              <a:gd name="connsiteY3187" fmla="*/ 3760173 h 4925968"/>
              <a:gd name="connsiteX3188" fmla="*/ 1901937 w 8014260"/>
              <a:gd name="connsiteY3188" fmla="*/ 3772243 h 4925968"/>
              <a:gd name="connsiteX3189" fmla="*/ 1878759 w 8014260"/>
              <a:gd name="connsiteY3189" fmla="*/ 3788977 h 4925968"/>
              <a:gd name="connsiteX3190" fmla="*/ 1853385 w 8014260"/>
              <a:gd name="connsiteY3190" fmla="*/ 3777250 h 4925968"/>
              <a:gd name="connsiteX3191" fmla="*/ 1874915 w 8014260"/>
              <a:gd name="connsiteY3191" fmla="*/ 3760173 h 4925968"/>
              <a:gd name="connsiteX3192" fmla="*/ 1048944 w 8014260"/>
              <a:gd name="connsiteY3192" fmla="*/ 3760105 h 4925968"/>
              <a:gd name="connsiteX3193" fmla="*/ 1076099 w 8014260"/>
              <a:gd name="connsiteY3193" fmla="*/ 3775124 h 4925968"/>
              <a:gd name="connsiteX3194" fmla="*/ 1056625 w 8014260"/>
              <a:gd name="connsiteY3194" fmla="*/ 3796177 h 4925968"/>
              <a:gd name="connsiteX3195" fmla="*/ 1029533 w 8014260"/>
              <a:gd name="connsiteY3195" fmla="*/ 3781090 h 4925968"/>
              <a:gd name="connsiteX3196" fmla="*/ 1048944 w 8014260"/>
              <a:gd name="connsiteY3196" fmla="*/ 3760105 h 4925968"/>
              <a:gd name="connsiteX3197" fmla="*/ 2699996 w 8014260"/>
              <a:gd name="connsiteY3197" fmla="*/ 3757568 h 4925968"/>
              <a:gd name="connsiteX3198" fmla="*/ 2727497 w 8014260"/>
              <a:gd name="connsiteY3198" fmla="*/ 3768883 h 4925968"/>
              <a:gd name="connsiteX3199" fmla="*/ 2704523 w 8014260"/>
              <a:gd name="connsiteY3199" fmla="*/ 3786028 h 4925968"/>
              <a:gd name="connsiteX3200" fmla="*/ 2677228 w 8014260"/>
              <a:gd name="connsiteY3200" fmla="*/ 3775124 h 4925968"/>
              <a:gd name="connsiteX3201" fmla="*/ 2699996 w 8014260"/>
              <a:gd name="connsiteY3201" fmla="*/ 3757568 h 4925968"/>
              <a:gd name="connsiteX3202" fmla="*/ 3980865 w 8014260"/>
              <a:gd name="connsiteY3202" fmla="*/ 3757224 h 4925968"/>
              <a:gd name="connsiteX3203" fmla="*/ 4014606 w 8014260"/>
              <a:gd name="connsiteY3203" fmla="*/ 3776289 h 4925968"/>
              <a:gd name="connsiteX3204" fmla="*/ 3986557 w 8014260"/>
              <a:gd name="connsiteY3204" fmla="*/ 3796589 h 4925968"/>
              <a:gd name="connsiteX3205" fmla="*/ 3951101 w 8014260"/>
              <a:gd name="connsiteY3205" fmla="*/ 3778415 h 4925968"/>
              <a:gd name="connsiteX3206" fmla="*/ 3980865 w 8014260"/>
              <a:gd name="connsiteY3206" fmla="*/ 3757224 h 4925968"/>
              <a:gd name="connsiteX3207" fmla="*/ 706316 w 8014260"/>
              <a:gd name="connsiteY3207" fmla="*/ 3756813 h 4925968"/>
              <a:gd name="connsiteX3208" fmla="*/ 730456 w 8014260"/>
              <a:gd name="connsiteY3208" fmla="*/ 3770048 h 4925968"/>
              <a:gd name="connsiteX3209" fmla="*/ 708304 w 8014260"/>
              <a:gd name="connsiteY3209" fmla="*/ 3788977 h 4925968"/>
              <a:gd name="connsiteX3210" fmla="*/ 685536 w 8014260"/>
              <a:gd name="connsiteY3210" fmla="*/ 3774575 h 4925968"/>
              <a:gd name="connsiteX3211" fmla="*/ 706316 w 8014260"/>
              <a:gd name="connsiteY3211" fmla="*/ 3756813 h 4925968"/>
              <a:gd name="connsiteX3212" fmla="*/ 2927004 w 8014260"/>
              <a:gd name="connsiteY3212" fmla="*/ 3753598 h 4925968"/>
              <a:gd name="connsiteX3213" fmla="*/ 2936871 w 8014260"/>
              <a:gd name="connsiteY3213" fmla="*/ 3760448 h 4925968"/>
              <a:gd name="connsiteX3214" fmla="*/ 2913554 w 8014260"/>
              <a:gd name="connsiteY3214" fmla="*/ 3778347 h 4925968"/>
              <a:gd name="connsiteX3215" fmla="*/ 2885093 w 8014260"/>
              <a:gd name="connsiteY3215" fmla="*/ 3773546 h 4925968"/>
              <a:gd name="connsiteX3216" fmla="*/ 2906696 w 8014260"/>
              <a:gd name="connsiteY3216" fmla="*/ 3755030 h 4925968"/>
              <a:gd name="connsiteX3217" fmla="*/ 2927004 w 8014260"/>
              <a:gd name="connsiteY3217" fmla="*/ 3753598 h 4925968"/>
              <a:gd name="connsiteX3218" fmla="*/ 2354695 w 8014260"/>
              <a:gd name="connsiteY3218" fmla="*/ 3752287 h 4925968"/>
              <a:gd name="connsiteX3219" fmla="*/ 2382196 w 8014260"/>
              <a:gd name="connsiteY3219" fmla="*/ 3765591 h 4925968"/>
              <a:gd name="connsiteX3220" fmla="*/ 2359976 w 8014260"/>
              <a:gd name="connsiteY3220" fmla="*/ 3781433 h 4925968"/>
              <a:gd name="connsiteX3221" fmla="*/ 2332201 w 8014260"/>
              <a:gd name="connsiteY3221" fmla="*/ 3768883 h 4925968"/>
              <a:gd name="connsiteX3222" fmla="*/ 2354695 w 8014260"/>
              <a:gd name="connsiteY3222" fmla="*/ 3752287 h 4925968"/>
              <a:gd name="connsiteX3223" fmla="*/ 1529547 w 8014260"/>
              <a:gd name="connsiteY3223" fmla="*/ 3752287 h 4925968"/>
              <a:gd name="connsiteX3224" fmla="*/ 1556158 w 8014260"/>
              <a:gd name="connsiteY3224" fmla="*/ 3768197 h 4925968"/>
              <a:gd name="connsiteX3225" fmla="*/ 1535583 w 8014260"/>
              <a:gd name="connsiteY3225" fmla="*/ 3785823 h 4925968"/>
              <a:gd name="connsiteX3226" fmla="*/ 1508701 w 8014260"/>
              <a:gd name="connsiteY3226" fmla="*/ 3773958 h 4925968"/>
              <a:gd name="connsiteX3227" fmla="*/ 1529547 w 8014260"/>
              <a:gd name="connsiteY3227" fmla="*/ 3752287 h 4925968"/>
              <a:gd name="connsiteX3228" fmla="*/ 3795407 w 8014260"/>
              <a:gd name="connsiteY3228" fmla="*/ 3750186 h 4925968"/>
              <a:gd name="connsiteX3229" fmla="*/ 3806946 w 8014260"/>
              <a:gd name="connsiteY3229" fmla="*/ 3758939 h 4925968"/>
              <a:gd name="connsiteX3230" fmla="*/ 3779103 w 8014260"/>
              <a:gd name="connsiteY3230" fmla="*/ 3777524 h 4925968"/>
              <a:gd name="connsiteX3231" fmla="*/ 3744058 w 8014260"/>
              <a:gd name="connsiteY3231" fmla="*/ 3769020 h 4925968"/>
              <a:gd name="connsiteX3232" fmla="*/ 3771628 w 8014260"/>
              <a:gd name="connsiteY3232" fmla="*/ 3750230 h 4925968"/>
              <a:gd name="connsiteX3233" fmla="*/ 3795407 w 8014260"/>
              <a:gd name="connsiteY3233" fmla="*/ 3750186 h 4925968"/>
              <a:gd name="connsiteX3234" fmla="*/ 4112265 w 8014260"/>
              <a:gd name="connsiteY3234" fmla="*/ 3748172 h 4925968"/>
              <a:gd name="connsiteX3235" fmla="*/ 4148406 w 8014260"/>
              <a:gd name="connsiteY3235" fmla="*/ 3769706 h 4925968"/>
              <a:gd name="connsiteX3236" fmla="*/ 4120563 w 8014260"/>
              <a:gd name="connsiteY3236" fmla="*/ 3794532 h 4925968"/>
              <a:gd name="connsiteX3237" fmla="*/ 4085107 w 8014260"/>
              <a:gd name="connsiteY3237" fmla="*/ 3771695 h 4925968"/>
              <a:gd name="connsiteX3238" fmla="*/ 4112265 w 8014260"/>
              <a:gd name="connsiteY3238" fmla="*/ 3748172 h 4925968"/>
              <a:gd name="connsiteX3239" fmla="*/ 5261048 w 8014260"/>
              <a:gd name="connsiteY3239" fmla="*/ 3748103 h 4925968"/>
              <a:gd name="connsiteX3240" fmla="*/ 5298081 w 8014260"/>
              <a:gd name="connsiteY3240" fmla="*/ 3791034 h 4925968"/>
              <a:gd name="connsiteX3241" fmla="*/ 5270169 w 8014260"/>
              <a:gd name="connsiteY3241" fmla="*/ 3846515 h 4925968"/>
              <a:gd name="connsiteX3242" fmla="*/ 5233479 w 8014260"/>
              <a:gd name="connsiteY3242" fmla="*/ 3803722 h 4925968"/>
              <a:gd name="connsiteX3243" fmla="*/ 5261048 w 8014260"/>
              <a:gd name="connsiteY3243" fmla="*/ 3748103 h 4925968"/>
              <a:gd name="connsiteX3244" fmla="*/ 2010089 w 8014260"/>
              <a:gd name="connsiteY3244" fmla="*/ 3745154 h 4925968"/>
              <a:gd name="connsiteX3245" fmla="*/ 2036903 w 8014260"/>
              <a:gd name="connsiteY3245" fmla="*/ 3758047 h 4925968"/>
              <a:gd name="connsiteX3246" fmla="*/ 2016124 w 8014260"/>
              <a:gd name="connsiteY3246" fmla="*/ 3775192 h 4925968"/>
              <a:gd name="connsiteX3247" fmla="*/ 1988623 w 8014260"/>
              <a:gd name="connsiteY3247" fmla="*/ 3764425 h 4925968"/>
              <a:gd name="connsiteX3248" fmla="*/ 2010089 w 8014260"/>
              <a:gd name="connsiteY3248" fmla="*/ 3745154 h 4925968"/>
              <a:gd name="connsiteX3249" fmla="*/ 496460 w 8014260"/>
              <a:gd name="connsiteY3249" fmla="*/ 3744537 h 4925968"/>
              <a:gd name="connsiteX3250" fmla="*/ 520328 w 8014260"/>
              <a:gd name="connsiteY3250" fmla="*/ 3754413 h 4925968"/>
              <a:gd name="connsiteX3251" fmla="*/ 500027 w 8014260"/>
              <a:gd name="connsiteY3251" fmla="*/ 3770529 h 4925968"/>
              <a:gd name="connsiteX3252" fmla="*/ 475887 w 8014260"/>
              <a:gd name="connsiteY3252" fmla="*/ 3760173 h 4925968"/>
              <a:gd name="connsiteX3253" fmla="*/ 496460 w 8014260"/>
              <a:gd name="connsiteY3253" fmla="*/ 3744537 h 4925968"/>
              <a:gd name="connsiteX3254" fmla="*/ 4246818 w 8014260"/>
              <a:gd name="connsiteY3254" fmla="*/ 3741382 h 4925968"/>
              <a:gd name="connsiteX3255" fmla="*/ 4282411 w 8014260"/>
              <a:gd name="connsiteY3255" fmla="*/ 3767648 h 4925968"/>
              <a:gd name="connsiteX3256" fmla="*/ 4253950 w 8014260"/>
              <a:gd name="connsiteY3256" fmla="*/ 3795286 h 4925968"/>
              <a:gd name="connsiteX3257" fmla="*/ 4219318 w 8014260"/>
              <a:gd name="connsiteY3257" fmla="*/ 3769774 h 4925968"/>
              <a:gd name="connsiteX3258" fmla="*/ 4246818 w 8014260"/>
              <a:gd name="connsiteY3258" fmla="*/ 3741382 h 4925968"/>
              <a:gd name="connsiteX3259" fmla="*/ 285026 w 8014260"/>
              <a:gd name="connsiteY3259" fmla="*/ 3741382 h 4925968"/>
              <a:gd name="connsiteX3260" fmla="*/ 310544 w 8014260"/>
              <a:gd name="connsiteY3260" fmla="*/ 3747281 h 4925968"/>
              <a:gd name="connsiteX3261" fmla="*/ 291820 w 8014260"/>
              <a:gd name="connsiteY3261" fmla="*/ 3760517 h 4925968"/>
              <a:gd name="connsiteX3262" fmla="*/ 267746 w 8014260"/>
              <a:gd name="connsiteY3262" fmla="*/ 3753315 h 4925968"/>
              <a:gd name="connsiteX3263" fmla="*/ 285026 w 8014260"/>
              <a:gd name="connsiteY3263" fmla="*/ 3741382 h 4925968"/>
              <a:gd name="connsiteX3264" fmla="*/ 1182945 w 8014260"/>
              <a:gd name="connsiteY3264" fmla="*/ 3740971 h 4925968"/>
              <a:gd name="connsiteX3265" fmla="*/ 1210791 w 8014260"/>
              <a:gd name="connsiteY3265" fmla="*/ 3756059 h 4925968"/>
              <a:gd name="connsiteX3266" fmla="*/ 1192070 w 8014260"/>
              <a:gd name="connsiteY3266" fmla="*/ 3778347 h 4925968"/>
              <a:gd name="connsiteX3267" fmla="*/ 1164359 w 8014260"/>
              <a:gd name="connsiteY3267" fmla="*/ 3763191 h 4925968"/>
              <a:gd name="connsiteX3268" fmla="*/ 1182945 w 8014260"/>
              <a:gd name="connsiteY3268" fmla="*/ 3740971 h 4925968"/>
              <a:gd name="connsiteX3269" fmla="*/ 840323 w 8014260"/>
              <a:gd name="connsiteY3269" fmla="*/ 3739462 h 4925968"/>
              <a:gd name="connsiteX3270" fmla="*/ 865143 w 8014260"/>
              <a:gd name="connsiteY3270" fmla="*/ 3752835 h 4925968"/>
              <a:gd name="connsiteX3271" fmla="*/ 846764 w 8014260"/>
              <a:gd name="connsiteY3271" fmla="*/ 3772174 h 4925968"/>
              <a:gd name="connsiteX3272" fmla="*/ 820911 w 8014260"/>
              <a:gd name="connsiteY3272" fmla="*/ 3759967 h 4925968"/>
              <a:gd name="connsiteX3273" fmla="*/ 840323 w 8014260"/>
              <a:gd name="connsiteY3273" fmla="*/ 3739462 h 4925968"/>
              <a:gd name="connsiteX3274" fmla="*/ 2490347 w 8014260"/>
              <a:gd name="connsiteY3274" fmla="*/ 3738090 h 4925968"/>
              <a:gd name="connsiteX3275" fmla="*/ 2517094 w 8014260"/>
              <a:gd name="connsiteY3275" fmla="*/ 3750777 h 4925968"/>
              <a:gd name="connsiteX3276" fmla="*/ 2494325 w 8014260"/>
              <a:gd name="connsiteY3276" fmla="*/ 3768540 h 4925968"/>
              <a:gd name="connsiteX3277" fmla="*/ 2467304 w 8014260"/>
              <a:gd name="connsiteY3277" fmla="*/ 3756538 h 4925968"/>
              <a:gd name="connsiteX3278" fmla="*/ 2490347 w 8014260"/>
              <a:gd name="connsiteY3278" fmla="*/ 3738090 h 4925968"/>
              <a:gd name="connsiteX3279" fmla="*/ 4379795 w 8014260"/>
              <a:gd name="connsiteY3279" fmla="*/ 3735827 h 4925968"/>
              <a:gd name="connsiteX3280" fmla="*/ 4416348 w 8014260"/>
              <a:gd name="connsiteY3280" fmla="*/ 3765043 h 4925968"/>
              <a:gd name="connsiteX3281" fmla="*/ 4389053 w 8014260"/>
              <a:gd name="connsiteY3281" fmla="*/ 3797344 h 4925968"/>
              <a:gd name="connsiteX3282" fmla="*/ 4353117 w 8014260"/>
              <a:gd name="connsiteY3282" fmla="*/ 3766346 h 4925968"/>
              <a:gd name="connsiteX3283" fmla="*/ 4379795 w 8014260"/>
              <a:gd name="connsiteY3283" fmla="*/ 3735827 h 4925968"/>
              <a:gd name="connsiteX3284" fmla="*/ 6348487 w 8014260"/>
              <a:gd name="connsiteY3284" fmla="*/ 3735810 h 4925968"/>
              <a:gd name="connsiteX3285" fmla="*/ 6362443 w 8014260"/>
              <a:gd name="connsiteY3285" fmla="*/ 3752218 h 4925968"/>
              <a:gd name="connsiteX3286" fmla="*/ 6330416 w 8014260"/>
              <a:gd name="connsiteY3286" fmla="*/ 3810648 h 4925968"/>
              <a:gd name="connsiteX3287" fmla="*/ 6291737 w 8014260"/>
              <a:gd name="connsiteY3287" fmla="*/ 3802419 h 4925968"/>
              <a:gd name="connsiteX3288" fmla="*/ 6321980 w 8014260"/>
              <a:gd name="connsiteY3288" fmla="*/ 3742960 h 4925968"/>
              <a:gd name="connsiteX3289" fmla="*/ 6348487 w 8014260"/>
              <a:gd name="connsiteY3289" fmla="*/ 3735810 h 4925968"/>
              <a:gd name="connsiteX3290" fmla="*/ 3721229 w 8014260"/>
              <a:gd name="connsiteY3290" fmla="*/ 3735638 h 4925968"/>
              <a:gd name="connsiteX3291" fmla="*/ 3732262 w 8014260"/>
              <a:gd name="connsiteY3291" fmla="*/ 3742342 h 4925968"/>
              <a:gd name="connsiteX3292" fmla="*/ 3704898 w 8014260"/>
              <a:gd name="connsiteY3292" fmla="*/ 3761682 h 4925968"/>
              <a:gd name="connsiteX3293" fmla="*/ 3671706 w 8014260"/>
              <a:gd name="connsiteY3293" fmla="*/ 3756676 h 4925968"/>
              <a:gd name="connsiteX3294" fmla="*/ 3698932 w 8014260"/>
              <a:gd name="connsiteY3294" fmla="*/ 3737267 h 4925968"/>
              <a:gd name="connsiteX3295" fmla="*/ 3721229 w 8014260"/>
              <a:gd name="connsiteY3295" fmla="*/ 3735638 h 4925968"/>
              <a:gd name="connsiteX3296" fmla="*/ 1664307 w 8014260"/>
              <a:gd name="connsiteY3296" fmla="*/ 3735416 h 4925968"/>
              <a:gd name="connsiteX3297" fmla="*/ 1690918 w 8014260"/>
              <a:gd name="connsiteY3297" fmla="*/ 3751669 h 4925968"/>
              <a:gd name="connsiteX3298" fmla="*/ 1670619 w 8014260"/>
              <a:gd name="connsiteY3298" fmla="*/ 3770872 h 4925968"/>
              <a:gd name="connsiteX3299" fmla="*/ 1643663 w 8014260"/>
              <a:gd name="connsiteY3299" fmla="*/ 3758322 h 4925968"/>
              <a:gd name="connsiteX3300" fmla="*/ 1664307 w 8014260"/>
              <a:gd name="connsiteY3300" fmla="*/ 3735416 h 4925968"/>
              <a:gd name="connsiteX3301" fmla="*/ 2834070 w 8014260"/>
              <a:gd name="connsiteY3301" fmla="*/ 3734250 h 4925968"/>
              <a:gd name="connsiteX3302" fmla="*/ 2861845 w 8014260"/>
              <a:gd name="connsiteY3302" fmla="*/ 3743028 h 4925968"/>
              <a:gd name="connsiteX3303" fmla="*/ 2839488 w 8014260"/>
              <a:gd name="connsiteY3303" fmla="*/ 3762163 h 4925968"/>
              <a:gd name="connsiteX3304" fmla="*/ 2811919 w 8014260"/>
              <a:gd name="connsiteY3304" fmla="*/ 3753727 h 4925968"/>
              <a:gd name="connsiteX3305" fmla="*/ 2834070 w 8014260"/>
              <a:gd name="connsiteY3305" fmla="*/ 3734250 h 4925968"/>
              <a:gd name="connsiteX3306" fmla="*/ 4515995 w 8014260"/>
              <a:gd name="connsiteY3306" fmla="*/ 3729930 h 4925968"/>
              <a:gd name="connsiteX3307" fmla="*/ 4550627 w 8014260"/>
              <a:gd name="connsiteY3307" fmla="*/ 3765111 h 4925968"/>
              <a:gd name="connsiteX3308" fmla="*/ 4523538 w 8014260"/>
              <a:gd name="connsiteY3308" fmla="*/ 3798990 h 4925968"/>
              <a:gd name="connsiteX3309" fmla="*/ 4487191 w 8014260"/>
              <a:gd name="connsiteY3309" fmla="*/ 3764837 h 4925968"/>
              <a:gd name="connsiteX3310" fmla="*/ 4515995 w 8014260"/>
              <a:gd name="connsiteY3310" fmla="*/ 3729930 h 4925968"/>
              <a:gd name="connsiteX3311" fmla="*/ 2145116 w 8014260"/>
              <a:gd name="connsiteY3311" fmla="*/ 3729792 h 4925968"/>
              <a:gd name="connsiteX3312" fmla="*/ 2171862 w 8014260"/>
              <a:gd name="connsiteY3312" fmla="*/ 3743440 h 4925968"/>
              <a:gd name="connsiteX3313" fmla="*/ 2151082 w 8014260"/>
              <a:gd name="connsiteY3313" fmla="*/ 3761339 h 4925968"/>
              <a:gd name="connsiteX3314" fmla="*/ 2123582 w 8014260"/>
              <a:gd name="connsiteY3314" fmla="*/ 3749886 h 4925968"/>
              <a:gd name="connsiteX3315" fmla="*/ 2145116 w 8014260"/>
              <a:gd name="connsiteY3315" fmla="*/ 3729792 h 4925968"/>
              <a:gd name="connsiteX3316" fmla="*/ 3647815 w 8014260"/>
              <a:gd name="connsiteY3316" fmla="*/ 3727735 h 4925968"/>
              <a:gd name="connsiteX3317" fmla="*/ 3658607 w 8014260"/>
              <a:gd name="connsiteY3317" fmla="*/ 3732741 h 4925968"/>
              <a:gd name="connsiteX3318" fmla="*/ 3632204 w 8014260"/>
              <a:gd name="connsiteY3318" fmla="*/ 3752081 h 4925968"/>
              <a:gd name="connsiteX3319" fmla="*/ 3598394 w 8014260"/>
              <a:gd name="connsiteY3319" fmla="*/ 3749886 h 4925968"/>
              <a:gd name="connsiteX3320" fmla="*/ 3626581 w 8014260"/>
              <a:gd name="connsiteY3320" fmla="*/ 3730547 h 4925968"/>
              <a:gd name="connsiteX3321" fmla="*/ 3647815 w 8014260"/>
              <a:gd name="connsiteY3321" fmla="*/ 3727735 h 4925968"/>
              <a:gd name="connsiteX3322" fmla="*/ 3281272 w 8014260"/>
              <a:gd name="connsiteY3322" fmla="*/ 3727581 h 4925968"/>
              <a:gd name="connsiteX3323" fmla="*/ 3291430 w 8014260"/>
              <a:gd name="connsiteY3323" fmla="*/ 3731233 h 4925968"/>
              <a:gd name="connsiteX3324" fmla="*/ 3268456 w 8014260"/>
              <a:gd name="connsiteY3324" fmla="*/ 3750024 h 4925968"/>
              <a:gd name="connsiteX3325" fmla="*/ 3236772 w 8014260"/>
              <a:gd name="connsiteY3325" fmla="*/ 3750984 h 4925968"/>
              <a:gd name="connsiteX3326" fmla="*/ 3261392 w 8014260"/>
              <a:gd name="connsiteY3326" fmla="*/ 3731850 h 4925968"/>
              <a:gd name="connsiteX3327" fmla="*/ 3281272 w 8014260"/>
              <a:gd name="connsiteY3327" fmla="*/ 3727581 h 4925968"/>
              <a:gd name="connsiteX3328" fmla="*/ 3905015 w 8014260"/>
              <a:gd name="connsiteY3328" fmla="*/ 3727255 h 4925968"/>
              <a:gd name="connsiteX3329" fmla="*/ 3940745 w 8014260"/>
              <a:gd name="connsiteY3329" fmla="*/ 3740217 h 4925968"/>
              <a:gd name="connsiteX3330" fmla="*/ 3913382 w 8014260"/>
              <a:gd name="connsiteY3330" fmla="*/ 3760791 h 4925968"/>
              <a:gd name="connsiteX3331" fmla="*/ 3877926 w 8014260"/>
              <a:gd name="connsiteY3331" fmla="*/ 3747966 h 4925968"/>
              <a:gd name="connsiteX3332" fmla="*/ 3905015 w 8014260"/>
              <a:gd name="connsiteY3332" fmla="*/ 3727255 h 4925968"/>
              <a:gd name="connsiteX3333" fmla="*/ 3209185 w 8014260"/>
              <a:gd name="connsiteY3333" fmla="*/ 3726955 h 4925968"/>
              <a:gd name="connsiteX3334" fmla="*/ 3218187 w 8014260"/>
              <a:gd name="connsiteY3334" fmla="*/ 3731918 h 4925968"/>
              <a:gd name="connsiteX3335" fmla="*/ 3191715 w 8014260"/>
              <a:gd name="connsiteY3335" fmla="*/ 3751258 h 4925968"/>
              <a:gd name="connsiteX3336" fmla="*/ 3164900 w 8014260"/>
              <a:gd name="connsiteY3336" fmla="*/ 3749818 h 4925968"/>
              <a:gd name="connsiteX3337" fmla="*/ 3189589 w 8014260"/>
              <a:gd name="connsiteY3337" fmla="*/ 3730067 h 4925968"/>
              <a:gd name="connsiteX3338" fmla="*/ 3209185 w 8014260"/>
              <a:gd name="connsiteY3338" fmla="*/ 3726955 h 4925968"/>
              <a:gd name="connsiteX3339" fmla="*/ 3355038 w 8014260"/>
              <a:gd name="connsiteY3339" fmla="*/ 3726406 h 4925968"/>
              <a:gd name="connsiteX3340" fmla="*/ 3364811 w 8014260"/>
              <a:gd name="connsiteY3340" fmla="*/ 3729998 h 4925968"/>
              <a:gd name="connsiteX3341" fmla="*/ 3338956 w 8014260"/>
              <a:gd name="connsiteY3341" fmla="*/ 3749406 h 4925968"/>
              <a:gd name="connsiteX3342" fmla="*/ 3309810 w 8014260"/>
              <a:gd name="connsiteY3342" fmla="*/ 3749818 h 4925968"/>
              <a:gd name="connsiteX3343" fmla="*/ 3335596 w 8014260"/>
              <a:gd name="connsiteY3343" fmla="*/ 3730272 h 4925968"/>
              <a:gd name="connsiteX3344" fmla="*/ 3355038 w 8014260"/>
              <a:gd name="connsiteY3344" fmla="*/ 3726406 h 4925968"/>
              <a:gd name="connsiteX3345" fmla="*/ 5395327 w 8014260"/>
              <a:gd name="connsiteY3345" fmla="*/ 3724992 h 4925968"/>
              <a:gd name="connsiteX3346" fmla="*/ 5433252 w 8014260"/>
              <a:gd name="connsiteY3346" fmla="*/ 3765728 h 4925968"/>
              <a:gd name="connsiteX3347" fmla="*/ 5405957 w 8014260"/>
              <a:gd name="connsiteY3347" fmla="*/ 3822512 h 4925968"/>
              <a:gd name="connsiteX3348" fmla="*/ 5368375 w 8014260"/>
              <a:gd name="connsiteY3348" fmla="*/ 3781776 h 4925968"/>
              <a:gd name="connsiteX3349" fmla="*/ 5395327 w 8014260"/>
              <a:gd name="connsiteY3349" fmla="*/ 3724992 h 4925968"/>
              <a:gd name="connsiteX3350" fmla="*/ 3427870 w 8014260"/>
              <a:gd name="connsiteY3350" fmla="*/ 3724648 h 4925968"/>
              <a:gd name="connsiteX3351" fmla="*/ 3438603 w 8014260"/>
              <a:gd name="connsiteY3351" fmla="*/ 3727666 h 4925968"/>
              <a:gd name="connsiteX3352" fmla="*/ 3413572 w 8014260"/>
              <a:gd name="connsiteY3352" fmla="*/ 3746731 h 4925968"/>
              <a:gd name="connsiteX3353" fmla="*/ 3381682 w 8014260"/>
              <a:gd name="connsiteY3353" fmla="*/ 3748034 h 4925968"/>
              <a:gd name="connsiteX3354" fmla="*/ 3407879 w 8014260"/>
              <a:gd name="connsiteY3354" fmla="*/ 3728832 h 4925968"/>
              <a:gd name="connsiteX3355" fmla="*/ 3427870 w 8014260"/>
              <a:gd name="connsiteY3355" fmla="*/ 3724648 h 4925968"/>
              <a:gd name="connsiteX3356" fmla="*/ 3574014 w 8014260"/>
              <a:gd name="connsiteY3356" fmla="*/ 3724160 h 4925968"/>
              <a:gd name="connsiteX3357" fmla="*/ 3585296 w 8014260"/>
              <a:gd name="connsiteY3357" fmla="*/ 3728695 h 4925968"/>
              <a:gd name="connsiteX3358" fmla="*/ 3559647 w 8014260"/>
              <a:gd name="connsiteY3358" fmla="*/ 3747143 h 4925968"/>
              <a:gd name="connsiteX3359" fmla="*/ 3526797 w 8014260"/>
              <a:gd name="connsiteY3359" fmla="*/ 3747417 h 4925968"/>
              <a:gd name="connsiteX3360" fmla="*/ 3551828 w 8014260"/>
              <a:gd name="connsiteY3360" fmla="*/ 3728009 h 4925968"/>
              <a:gd name="connsiteX3361" fmla="*/ 3574014 w 8014260"/>
              <a:gd name="connsiteY3361" fmla="*/ 3724160 h 4925968"/>
              <a:gd name="connsiteX3362" fmla="*/ 212950 w 8014260"/>
              <a:gd name="connsiteY3362" fmla="*/ 3723963 h 4925968"/>
              <a:gd name="connsiteX3363" fmla="*/ 235444 w 8014260"/>
              <a:gd name="connsiteY3363" fmla="*/ 3728764 h 4925968"/>
              <a:gd name="connsiteX3364" fmla="*/ 218025 w 8014260"/>
              <a:gd name="connsiteY3364" fmla="*/ 3739325 h 4925968"/>
              <a:gd name="connsiteX3365" fmla="*/ 197246 w 8014260"/>
              <a:gd name="connsiteY3365" fmla="*/ 3733633 h 4925968"/>
              <a:gd name="connsiteX3366" fmla="*/ 212950 w 8014260"/>
              <a:gd name="connsiteY3366" fmla="*/ 3723963 h 4925968"/>
              <a:gd name="connsiteX3367" fmla="*/ 2624764 w 8014260"/>
              <a:gd name="connsiteY3367" fmla="*/ 3723758 h 4925968"/>
              <a:gd name="connsiteX3368" fmla="*/ 2652196 w 8014260"/>
              <a:gd name="connsiteY3368" fmla="*/ 3738091 h 4925968"/>
              <a:gd name="connsiteX3369" fmla="*/ 2629907 w 8014260"/>
              <a:gd name="connsiteY3369" fmla="*/ 3755030 h 4925968"/>
              <a:gd name="connsiteX3370" fmla="*/ 2602201 w 8014260"/>
              <a:gd name="connsiteY3370" fmla="*/ 3741383 h 4925968"/>
              <a:gd name="connsiteX3371" fmla="*/ 2624764 w 8014260"/>
              <a:gd name="connsiteY3371" fmla="*/ 3723758 h 4925968"/>
              <a:gd name="connsiteX3372" fmla="*/ 3500565 w 8014260"/>
              <a:gd name="connsiteY3372" fmla="*/ 3723474 h 4925968"/>
              <a:gd name="connsiteX3373" fmla="*/ 3511161 w 8014260"/>
              <a:gd name="connsiteY3373" fmla="*/ 3727186 h 4925968"/>
              <a:gd name="connsiteX3374" fmla="*/ 3487295 w 8014260"/>
              <a:gd name="connsiteY3374" fmla="*/ 3745771 h 4925968"/>
              <a:gd name="connsiteX3375" fmla="*/ 3453828 w 8014260"/>
              <a:gd name="connsiteY3375" fmla="*/ 3746525 h 4925968"/>
              <a:gd name="connsiteX3376" fmla="*/ 3479683 w 8014260"/>
              <a:gd name="connsiteY3376" fmla="*/ 3727735 h 4925968"/>
              <a:gd name="connsiteX3377" fmla="*/ 3500565 w 8014260"/>
              <a:gd name="connsiteY3377" fmla="*/ 3723474 h 4925968"/>
              <a:gd name="connsiteX3378" fmla="*/ 630125 w 8014260"/>
              <a:gd name="connsiteY3378" fmla="*/ 3723140 h 4925968"/>
              <a:gd name="connsiteX3379" fmla="*/ 654948 w 8014260"/>
              <a:gd name="connsiteY3379" fmla="*/ 3733359 h 4925968"/>
              <a:gd name="connsiteX3380" fmla="*/ 635815 w 8014260"/>
              <a:gd name="connsiteY3380" fmla="*/ 3751258 h 4925968"/>
              <a:gd name="connsiteX3381" fmla="*/ 610716 w 8014260"/>
              <a:gd name="connsiteY3381" fmla="*/ 3740697 h 4925968"/>
              <a:gd name="connsiteX3382" fmla="*/ 630125 w 8014260"/>
              <a:gd name="connsiteY3382" fmla="*/ 3723140 h 4925968"/>
              <a:gd name="connsiteX3383" fmla="*/ 3134485 w 8014260"/>
              <a:gd name="connsiteY3383" fmla="*/ 3722857 h 4925968"/>
              <a:gd name="connsiteX3384" fmla="*/ 3143846 w 8014260"/>
              <a:gd name="connsiteY3384" fmla="*/ 3728627 h 4925968"/>
              <a:gd name="connsiteX3385" fmla="*/ 3121283 w 8014260"/>
              <a:gd name="connsiteY3385" fmla="*/ 3747761 h 4925968"/>
              <a:gd name="connsiteX3386" fmla="*/ 3091588 w 8014260"/>
              <a:gd name="connsiteY3386" fmla="*/ 3745566 h 4925968"/>
              <a:gd name="connsiteX3387" fmla="*/ 3114631 w 8014260"/>
              <a:gd name="connsiteY3387" fmla="*/ 3726089 h 4925968"/>
              <a:gd name="connsiteX3388" fmla="*/ 3134485 w 8014260"/>
              <a:gd name="connsiteY3388" fmla="*/ 3722857 h 4925968"/>
              <a:gd name="connsiteX3389" fmla="*/ 4650549 w 8014260"/>
              <a:gd name="connsiteY3389" fmla="*/ 3722729 h 4925968"/>
              <a:gd name="connsiteX3390" fmla="*/ 4684702 w 8014260"/>
              <a:gd name="connsiteY3390" fmla="*/ 3761820 h 4925968"/>
              <a:gd name="connsiteX3391" fmla="*/ 4656995 w 8014260"/>
              <a:gd name="connsiteY3391" fmla="*/ 3798784 h 4925968"/>
              <a:gd name="connsiteX3392" fmla="*/ 4621128 w 8014260"/>
              <a:gd name="connsiteY3392" fmla="*/ 3760859 h 4925968"/>
              <a:gd name="connsiteX3393" fmla="*/ 4650549 w 8014260"/>
              <a:gd name="connsiteY3393" fmla="*/ 3722729 h 4925968"/>
              <a:gd name="connsiteX3394" fmla="*/ 1320314 w 8014260"/>
              <a:gd name="connsiteY3394" fmla="*/ 3722111 h 4925968"/>
              <a:gd name="connsiteX3395" fmla="*/ 1345551 w 8014260"/>
              <a:gd name="connsiteY3395" fmla="*/ 3737884 h 4925968"/>
              <a:gd name="connsiteX3396" fmla="*/ 1324290 w 8014260"/>
              <a:gd name="connsiteY3396" fmla="*/ 3760859 h 4925968"/>
              <a:gd name="connsiteX3397" fmla="*/ 1299188 w 8014260"/>
              <a:gd name="connsiteY3397" fmla="*/ 3745017 h 4925968"/>
              <a:gd name="connsiteX3398" fmla="*/ 1320314 w 8014260"/>
              <a:gd name="connsiteY3398" fmla="*/ 3722111 h 4925968"/>
              <a:gd name="connsiteX3399" fmla="*/ 420066 w 8014260"/>
              <a:gd name="connsiteY3399" fmla="*/ 3720328 h 4925968"/>
              <a:gd name="connsiteX3400" fmla="*/ 445298 w 8014260"/>
              <a:gd name="connsiteY3400" fmla="*/ 3726706 h 4925968"/>
              <a:gd name="connsiteX3401" fmla="*/ 426235 w 8014260"/>
              <a:gd name="connsiteY3401" fmla="*/ 3741656 h 4925968"/>
              <a:gd name="connsiteX3402" fmla="*/ 402849 w 8014260"/>
              <a:gd name="connsiteY3402" fmla="*/ 3735347 h 4925968"/>
              <a:gd name="connsiteX3403" fmla="*/ 420066 w 8014260"/>
              <a:gd name="connsiteY3403" fmla="*/ 3720328 h 4925968"/>
              <a:gd name="connsiteX3404" fmla="*/ 5758753 w 8014260"/>
              <a:gd name="connsiteY3404" fmla="*/ 3719807 h 4925968"/>
              <a:gd name="connsiteX3405" fmla="*/ 5782873 w 8014260"/>
              <a:gd name="connsiteY3405" fmla="*/ 3754276 h 4925968"/>
              <a:gd name="connsiteX3406" fmla="*/ 5753315 w 8014260"/>
              <a:gd name="connsiteY3406" fmla="*/ 3811403 h 4925968"/>
              <a:gd name="connsiteX3407" fmla="*/ 5715184 w 8014260"/>
              <a:gd name="connsiteY3407" fmla="*/ 3778210 h 4925968"/>
              <a:gd name="connsiteX3408" fmla="*/ 5744879 w 8014260"/>
              <a:gd name="connsiteY3408" fmla="*/ 3721563 h 4925968"/>
              <a:gd name="connsiteX3409" fmla="*/ 5758753 w 8014260"/>
              <a:gd name="connsiteY3409" fmla="*/ 3719807 h 4925968"/>
              <a:gd name="connsiteX3410" fmla="*/ 1798177 w 8014260"/>
              <a:gd name="connsiteY3410" fmla="*/ 3719643 h 4925968"/>
              <a:gd name="connsiteX3411" fmla="*/ 1825607 w 8014260"/>
              <a:gd name="connsiteY3411" fmla="*/ 3734319 h 4925968"/>
              <a:gd name="connsiteX3412" fmla="*/ 1806473 w 8014260"/>
              <a:gd name="connsiteY3412" fmla="*/ 3755647 h 4925968"/>
              <a:gd name="connsiteX3413" fmla="*/ 1778701 w 8014260"/>
              <a:gd name="connsiteY3413" fmla="*/ 3742069 h 4925968"/>
              <a:gd name="connsiteX3414" fmla="*/ 1798177 w 8014260"/>
              <a:gd name="connsiteY3414" fmla="*/ 3719643 h 4925968"/>
              <a:gd name="connsiteX3415" fmla="*/ 974804 w 8014260"/>
              <a:gd name="connsiteY3415" fmla="*/ 3717722 h 4925968"/>
              <a:gd name="connsiteX3416" fmla="*/ 999769 w 8014260"/>
              <a:gd name="connsiteY3416" fmla="*/ 3731095 h 4925968"/>
              <a:gd name="connsiteX3417" fmla="*/ 981526 w 8014260"/>
              <a:gd name="connsiteY3417" fmla="*/ 3752561 h 4925968"/>
              <a:gd name="connsiteX3418" fmla="*/ 955605 w 8014260"/>
              <a:gd name="connsiteY3418" fmla="*/ 3740422 h 4925968"/>
              <a:gd name="connsiteX3419" fmla="*/ 974804 w 8014260"/>
              <a:gd name="connsiteY3419" fmla="*/ 3717722 h 4925968"/>
              <a:gd name="connsiteX3420" fmla="*/ 3060830 w 8014260"/>
              <a:gd name="connsiteY3420" fmla="*/ 3714567 h 4925968"/>
              <a:gd name="connsiteX3421" fmla="*/ 3070534 w 8014260"/>
              <a:gd name="connsiteY3421" fmla="*/ 3721083 h 4925968"/>
              <a:gd name="connsiteX3422" fmla="*/ 3047079 w 8014260"/>
              <a:gd name="connsiteY3422" fmla="*/ 3740697 h 4925968"/>
              <a:gd name="connsiteX3423" fmla="*/ 3018825 w 8014260"/>
              <a:gd name="connsiteY3423" fmla="*/ 3737268 h 4925968"/>
              <a:gd name="connsiteX3424" fmla="*/ 3040633 w 8014260"/>
              <a:gd name="connsiteY3424" fmla="*/ 3717105 h 4925968"/>
              <a:gd name="connsiteX3425" fmla="*/ 3060830 w 8014260"/>
              <a:gd name="connsiteY3425" fmla="*/ 3714567 h 4925968"/>
              <a:gd name="connsiteX3426" fmla="*/ 2280767 w 8014260"/>
              <a:gd name="connsiteY3426" fmla="*/ 3714431 h 4925968"/>
              <a:gd name="connsiteX3427" fmla="*/ 2306827 w 8014260"/>
              <a:gd name="connsiteY3427" fmla="*/ 3729107 h 4925968"/>
              <a:gd name="connsiteX3428" fmla="*/ 2285225 w 8014260"/>
              <a:gd name="connsiteY3428" fmla="*/ 3747349 h 4925968"/>
              <a:gd name="connsiteX3429" fmla="*/ 2258410 w 8014260"/>
              <a:gd name="connsiteY3429" fmla="*/ 3734662 h 4925968"/>
              <a:gd name="connsiteX3430" fmla="*/ 2280767 w 8014260"/>
              <a:gd name="connsiteY3430" fmla="*/ 3714431 h 4925968"/>
              <a:gd name="connsiteX3431" fmla="*/ 5969718 w 8014260"/>
              <a:gd name="connsiteY3431" fmla="*/ 3714291 h 4925968"/>
              <a:gd name="connsiteX3432" fmla="*/ 5995882 w 8014260"/>
              <a:gd name="connsiteY3432" fmla="*/ 3740697 h 4925968"/>
              <a:gd name="connsiteX3433" fmla="*/ 5967010 w 8014260"/>
              <a:gd name="connsiteY3433" fmla="*/ 3801390 h 4925968"/>
              <a:gd name="connsiteX3434" fmla="*/ 5928948 w 8014260"/>
              <a:gd name="connsiteY3434" fmla="*/ 3780061 h 4925968"/>
              <a:gd name="connsiteX3435" fmla="*/ 5956175 w 8014260"/>
              <a:gd name="connsiteY3435" fmla="*/ 3718477 h 4925968"/>
              <a:gd name="connsiteX3436" fmla="*/ 5969718 w 8014260"/>
              <a:gd name="connsiteY3436" fmla="*/ 3714291 h 4925968"/>
              <a:gd name="connsiteX3437" fmla="*/ 6271866 w 8014260"/>
              <a:gd name="connsiteY3437" fmla="*/ 3713710 h 4925968"/>
              <a:gd name="connsiteX3438" fmla="*/ 6285427 w 8014260"/>
              <a:gd name="connsiteY3438" fmla="*/ 3731233 h 4925968"/>
              <a:gd name="connsiteX3439" fmla="*/ 6254566 w 8014260"/>
              <a:gd name="connsiteY3439" fmla="*/ 3790966 h 4925968"/>
              <a:gd name="connsiteX3440" fmla="*/ 6215681 w 8014260"/>
              <a:gd name="connsiteY3440" fmla="*/ 3777730 h 4925968"/>
              <a:gd name="connsiteX3441" fmla="*/ 6246063 w 8014260"/>
              <a:gd name="connsiteY3441" fmla="*/ 3719643 h 4925968"/>
              <a:gd name="connsiteX3442" fmla="*/ 6271866 w 8014260"/>
              <a:gd name="connsiteY3442" fmla="*/ 3713710 h 4925968"/>
              <a:gd name="connsiteX3443" fmla="*/ 4784279 w 8014260"/>
              <a:gd name="connsiteY3443" fmla="*/ 3712991 h 4925968"/>
              <a:gd name="connsiteX3444" fmla="*/ 4818707 w 8014260"/>
              <a:gd name="connsiteY3444" fmla="*/ 3754413 h 4925968"/>
              <a:gd name="connsiteX3445" fmla="*/ 4791275 w 8014260"/>
              <a:gd name="connsiteY3445" fmla="*/ 3795492 h 4925968"/>
              <a:gd name="connsiteX3446" fmla="*/ 4755133 w 8014260"/>
              <a:gd name="connsiteY3446" fmla="*/ 3755304 h 4925968"/>
              <a:gd name="connsiteX3447" fmla="*/ 4784279 w 8014260"/>
              <a:gd name="connsiteY3447" fmla="*/ 3712991 h 4925968"/>
              <a:gd name="connsiteX3448" fmla="*/ 4040872 w 8014260"/>
              <a:gd name="connsiteY3448" fmla="*/ 3708533 h 4925968"/>
              <a:gd name="connsiteX3449" fmla="*/ 4074477 w 8014260"/>
              <a:gd name="connsiteY3449" fmla="*/ 3725746 h 4925968"/>
              <a:gd name="connsiteX3450" fmla="*/ 4045193 w 8014260"/>
              <a:gd name="connsiteY3450" fmla="*/ 3749338 h 4925968"/>
              <a:gd name="connsiteX3451" fmla="*/ 4011795 w 8014260"/>
              <a:gd name="connsiteY3451" fmla="*/ 3732261 h 4925968"/>
              <a:gd name="connsiteX3452" fmla="*/ 4040872 w 8014260"/>
              <a:gd name="connsiteY3452" fmla="*/ 3708533 h 4925968"/>
              <a:gd name="connsiteX3453" fmla="*/ 2760415 w 8014260"/>
              <a:gd name="connsiteY3453" fmla="*/ 3706269 h 4925968"/>
              <a:gd name="connsiteX3454" fmla="*/ 2786818 w 8014260"/>
              <a:gd name="connsiteY3454" fmla="*/ 3717653 h 4925968"/>
              <a:gd name="connsiteX3455" fmla="*/ 2763707 w 8014260"/>
              <a:gd name="connsiteY3455" fmla="*/ 3737541 h 4925968"/>
              <a:gd name="connsiteX3456" fmla="*/ 2737029 w 8014260"/>
              <a:gd name="connsiteY3456" fmla="*/ 3726431 h 4925968"/>
              <a:gd name="connsiteX3457" fmla="*/ 2760415 w 8014260"/>
              <a:gd name="connsiteY3457" fmla="*/ 3706269 h 4925968"/>
              <a:gd name="connsiteX3458" fmla="*/ 1451851 w 8014260"/>
              <a:gd name="connsiteY3458" fmla="*/ 3705652 h 4925968"/>
              <a:gd name="connsiteX3459" fmla="*/ 1480306 w 8014260"/>
              <a:gd name="connsiteY3459" fmla="*/ 3720260 h 4925968"/>
              <a:gd name="connsiteX3460" fmla="*/ 1462409 w 8014260"/>
              <a:gd name="connsiteY3460" fmla="*/ 3742754 h 4925968"/>
              <a:gd name="connsiteX3461" fmla="*/ 1434087 w 8014260"/>
              <a:gd name="connsiteY3461" fmla="*/ 3728009 h 4925968"/>
              <a:gd name="connsiteX3462" fmla="*/ 1451851 w 8014260"/>
              <a:gd name="connsiteY3462" fmla="*/ 3705652 h 4925968"/>
              <a:gd name="connsiteX3463" fmla="*/ 3854524 w 8014260"/>
              <a:gd name="connsiteY3463" fmla="*/ 3705069 h 4925968"/>
              <a:gd name="connsiteX3464" fmla="*/ 3865857 w 8014260"/>
              <a:gd name="connsiteY3464" fmla="*/ 3714156 h 4925968"/>
              <a:gd name="connsiteX3465" fmla="*/ 3839042 w 8014260"/>
              <a:gd name="connsiteY3465" fmla="*/ 3735347 h 4925968"/>
              <a:gd name="connsiteX3466" fmla="*/ 3805438 w 8014260"/>
              <a:gd name="connsiteY3466" fmla="*/ 3726501 h 4925968"/>
              <a:gd name="connsiteX3467" fmla="*/ 3832184 w 8014260"/>
              <a:gd name="connsiteY3467" fmla="*/ 3705241 h 4925968"/>
              <a:gd name="connsiteX3468" fmla="*/ 3854524 w 8014260"/>
              <a:gd name="connsiteY3468" fmla="*/ 3705069 h 4925968"/>
              <a:gd name="connsiteX3469" fmla="*/ 1935409 w 8014260"/>
              <a:gd name="connsiteY3469" fmla="*/ 3704349 h 4925968"/>
              <a:gd name="connsiteX3470" fmla="*/ 1960779 w 8014260"/>
              <a:gd name="connsiteY3470" fmla="*/ 3720191 h 4925968"/>
              <a:gd name="connsiteX3471" fmla="*/ 1939043 w 8014260"/>
              <a:gd name="connsiteY3471" fmla="*/ 3740490 h 4925968"/>
              <a:gd name="connsiteX3472" fmla="*/ 1913187 w 8014260"/>
              <a:gd name="connsiteY3472" fmla="*/ 3724031 h 4925968"/>
              <a:gd name="connsiteX3473" fmla="*/ 1935409 w 8014260"/>
              <a:gd name="connsiteY3473" fmla="*/ 3704349 h 4925968"/>
              <a:gd name="connsiteX3474" fmla="*/ 347432 w 8014260"/>
              <a:gd name="connsiteY3474" fmla="*/ 3702841 h 4925968"/>
              <a:gd name="connsiteX3475" fmla="*/ 370135 w 8014260"/>
              <a:gd name="connsiteY3475" fmla="*/ 3707299 h 4925968"/>
              <a:gd name="connsiteX3476" fmla="*/ 353196 w 8014260"/>
              <a:gd name="connsiteY3476" fmla="*/ 3720123 h 4925968"/>
              <a:gd name="connsiteX3477" fmla="*/ 328573 w 8014260"/>
              <a:gd name="connsiteY3477" fmla="*/ 3714774 h 4925968"/>
              <a:gd name="connsiteX3478" fmla="*/ 347432 w 8014260"/>
              <a:gd name="connsiteY3478" fmla="*/ 3702841 h 4925968"/>
              <a:gd name="connsiteX3479" fmla="*/ 764196 w 8014260"/>
              <a:gd name="connsiteY3479" fmla="*/ 3701949 h 4925968"/>
              <a:gd name="connsiteX3480" fmla="*/ 789572 w 8014260"/>
              <a:gd name="connsiteY3480" fmla="*/ 3713059 h 4925968"/>
              <a:gd name="connsiteX3481" fmla="*/ 771055 w 8014260"/>
              <a:gd name="connsiteY3481" fmla="*/ 3732056 h 4925968"/>
              <a:gd name="connsiteX3482" fmla="*/ 745405 w 8014260"/>
              <a:gd name="connsiteY3482" fmla="*/ 3720740 h 4925968"/>
              <a:gd name="connsiteX3483" fmla="*/ 764196 w 8014260"/>
              <a:gd name="connsiteY3483" fmla="*/ 3701949 h 4925968"/>
              <a:gd name="connsiteX3484" fmla="*/ 4915816 w 8014260"/>
              <a:gd name="connsiteY3484" fmla="*/ 3700166 h 4925968"/>
              <a:gd name="connsiteX3485" fmla="*/ 4952507 w 8014260"/>
              <a:gd name="connsiteY3485" fmla="*/ 3739737 h 4925968"/>
              <a:gd name="connsiteX3486" fmla="*/ 4925280 w 8014260"/>
              <a:gd name="connsiteY3486" fmla="*/ 3788017 h 4925968"/>
              <a:gd name="connsiteX3487" fmla="*/ 4889207 w 8014260"/>
              <a:gd name="connsiteY3487" fmla="*/ 3745703 h 4925968"/>
              <a:gd name="connsiteX3488" fmla="*/ 4915816 w 8014260"/>
              <a:gd name="connsiteY3488" fmla="*/ 3700166 h 4925968"/>
              <a:gd name="connsiteX3489" fmla="*/ 2985795 w 8014260"/>
              <a:gd name="connsiteY3489" fmla="*/ 3699985 h 4925968"/>
              <a:gd name="connsiteX3490" fmla="*/ 2995576 w 8014260"/>
              <a:gd name="connsiteY3490" fmla="*/ 3707503 h 4925968"/>
              <a:gd name="connsiteX3491" fmla="*/ 2974042 w 8014260"/>
              <a:gd name="connsiteY3491" fmla="*/ 3728420 h 4925968"/>
              <a:gd name="connsiteX3492" fmla="*/ 2945993 w 8014260"/>
              <a:gd name="connsiteY3492" fmla="*/ 3722317 h 4925968"/>
              <a:gd name="connsiteX3493" fmla="*/ 2967321 w 8014260"/>
              <a:gd name="connsiteY3493" fmla="*/ 3701057 h 4925968"/>
              <a:gd name="connsiteX3494" fmla="*/ 2985795 w 8014260"/>
              <a:gd name="connsiteY3494" fmla="*/ 3699985 h 4925968"/>
              <a:gd name="connsiteX3495" fmla="*/ 2414429 w 8014260"/>
              <a:gd name="connsiteY3495" fmla="*/ 3699617 h 4925968"/>
              <a:gd name="connsiteX3496" fmla="*/ 2441930 w 8014260"/>
              <a:gd name="connsiteY3496" fmla="*/ 3715048 h 4925968"/>
              <a:gd name="connsiteX3497" fmla="*/ 2418818 w 8014260"/>
              <a:gd name="connsiteY3497" fmla="*/ 3732947 h 4925968"/>
              <a:gd name="connsiteX3498" fmla="*/ 2393170 w 8014260"/>
              <a:gd name="connsiteY3498" fmla="*/ 3718682 h 4925968"/>
              <a:gd name="connsiteX3499" fmla="*/ 2414429 w 8014260"/>
              <a:gd name="connsiteY3499" fmla="*/ 3699617 h 4925968"/>
              <a:gd name="connsiteX3500" fmla="*/ 1110872 w 8014260"/>
              <a:gd name="connsiteY3500" fmla="*/ 3695091 h 4925968"/>
              <a:gd name="connsiteX3501" fmla="*/ 1134528 w 8014260"/>
              <a:gd name="connsiteY3501" fmla="*/ 3711138 h 4925968"/>
              <a:gd name="connsiteX3502" fmla="*/ 1114502 w 8014260"/>
              <a:gd name="connsiteY3502" fmla="*/ 3732398 h 4925968"/>
              <a:gd name="connsiteX3503" fmla="*/ 1089747 w 8014260"/>
              <a:gd name="connsiteY3503" fmla="*/ 3717585 h 4925968"/>
              <a:gd name="connsiteX3504" fmla="*/ 1110872 w 8014260"/>
              <a:gd name="connsiteY3504" fmla="*/ 3695091 h 4925968"/>
              <a:gd name="connsiteX3505" fmla="*/ 554549 w 8014260"/>
              <a:gd name="connsiteY3505" fmla="*/ 3695022 h 4925968"/>
              <a:gd name="connsiteX3506" fmla="*/ 579854 w 8014260"/>
              <a:gd name="connsiteY3506" fmla="*/ 3702497 h 4925968"/>
              <a:gd name="connsiteX3507" fmla="*/ 560925 w 8014260"/>
              <a:gd name="connsiteY3507" fmla="*/ 3719299 h 4925968"/>
              <a:gd name="connsiteX3508" fmla="*/ 537473 w 8014260"/>
              <a:gd name="connsiteY3508" fmla="*/ 3712167 h 4925968"/>
              <a:gd name="connsiteX3509" fmla="*/ 554549 w 8014260"/>
              <a:gd name="connsiteY3509" fmla="*/ 3695022 h 4925968"/>
              <a:gd name="connsiteX3510" fmla="*/ 5533242 w 8014260"/>
              <a:gd name="connsiteY3510" fmla="*/ 3693308 h 4925968"/>
              <a:gd name="connsiteX3511" fmla="*/ 5569315 w 8014260"/>
              <a:gd name="connsiteY3511" fmla="*/ 3733565 h 4925968"/>
              <a:gd name="connsiteX3512" fmla="*/ 5539345 w 8014260"/>
              <a:gd name="connsiteY3512" fmla="*/ 3788977 h 4925968"/>
              <a:gd name="connsiteX3513" fmla="*/ 5503684 w 8014260"/>
              <a:gd name="connsiteY3513" fmla="*/ 3748584 h 4925968"/>
              <a:gd name="connsiteX3514" fmla="*/ 5533242 w 8014260"/>
              <a:gd name="connsiteY3514" fmla="*/ 3693308 h 4925968"/>
              <a:gd name="connsiteX3515" fmla="*/ 4173780 w 8014260"/>
              <a:gd name="connsiteY3515" fmla="*/ 3693171 h 4925968"/>
              <a:gd name="connsiteX3516" fmla="*/ 4208070 w 8014260"/>
              <a:gd name="connsiteY3516" fmla="*/ 3713813 h 4925968"/>
              <a:gd name="connsiteX3517" fmla="*/ 4179747 w 8014260"/>
              <a:gd name="connsiteY3517" fmla="*/ 3740971 h 4925968"/>
              <a:gd name="connsiteX3518" fmla="*/ 4145663 w 8014260"/>
              <a:gd name="connsiteY3518" fmla="*/ 3720328 h 4925968"/>
              <a:gd name="connsiteX3519" fmla="*/ 4173780 w 8014260"/>
              <a:gd name="connsiteY3519" fmla="*/ 3693171 h 4925968"/>
              <a:gd name="connsiteX3520" fmla="*/ 287873 w 8014260"/>
              <a:gd name="connsiteY3520" fmla="*/ 3691275 h 4925968"/>
              <a:gd name="connsiteX3521" fmla="*/ 296343 w 8014260"/>
              <a:gd name="connsiteY3521" fmla="*/ 3694336 h 4925968"/>
              <a:gd name="connsiteX3522" fmla="*/ 279130 w 8014260"/>
              <a:gd name="connsiteY3522" fmla="*/ 3704966 h 4925968"/>
              <a:gd name="connsiteX3523" fmla="*/ 255607 w 8014260"/>
              <a:gd name="connsiteY3523" fmla="*/ 3702497 h 4925968"/>
              <a:gd name="connsiteX3524" fmla="*/ 272614 w 8014260"/>
              <a:gd name="connsiteY3524" fmla="*/ 3692484 h 4925968"/>
              <a:gd name="connsiteX3525" fmla="*/ 287873 w 8014260"/>
              <a:gd name="connsiteY3525" fmla="*/ 3691275 h 4925968"/>
              <a:gd name="connsiteX3526" fmla="*/ 2069960 w 8014260"/>
              <a:gd name="connsiteY3526" fmla="*/ 3690565 h 4925968"/>
              <a:gd name="connsiteX3527" fmla="*/ 2095669 w 8014260"/>
              <a:gd name="connsiteY3527" fmla="*/ 3704966 h 4925968"/>
              <a:gd name="connsiteX3528" fmla="*/ 2074349 w 8014260"/>
              <a:gd name="connsiteY3528" fmla="*/ 3724375 h 4925968"/>
              <a:gd name="connsiteX3529" fmla="*/ 2048083 w 8014260"/>
              <a:gd name="connsiteY3529" fmla="*/ 3709287 h 4925968"/>
              <a:gd name="connsiteX3530" fmla="*/ 2069960 w 8014260"/>
              <a:gd name="connsiteY3530" fmla="*/ 3690565 h 4925968"/>
              <a:gd name="connsiteX3531" fmla="*/ 3783509 w 8014260"/>
              <a:gd name="connsiteY3531" fmla="*/ 3690332 h 4925968"/>
              <a:gd name="connsiteX3532" fmla="*/ 3792270 w 8014260"/>
              <a:gd name="connsiteY3532" fmla="*/ 3698657 h 4925968"/>
              <a:gd name="connsiteX3533" fmla="*/ 3763809 w 8014260"/>
              <a:gd name="connsiteY3533" fmla="*/ 3718339 h 4925968"/>
              <a:gd name="connsiteX3534" fmla="*/ 3731782 w 8014260"/>
              <a:gd name="connsiteY3534" fmla="*/ 3712304 h 4925968"/>
              <a:gd name="connsiteX3535" fmla="*/ 3761889 w 8014260"/>
              <a:gd name="connsiteY3535" fmla="*/ 3691318 h 4925968"/>
              <a:gd name="connsiteX3536" fmla="*/ 3783509 w 8014260"/>
              <a:gd name="connsiteY3536" fmla="*/ 3690332 h 4925968"/>
              <a:gd name="connsiteX3537" fmla="*/ 1587979 w 8014260"/>
              <a:gd name="connsiteY3537" fmla="*/ 3689742 h 4925968"/>
              <a:gd name="connsiteX3538" fmla="*/ 1615203 w 8014260"/>
              <a:gd name="connsiteY3538" fmla="*/ 3705378 h 4925968"/>
              <a:gd name="connsiteX3539" fmla="*/ 1595797 w 8014260"/>
              <a:gd name="connsiteY3539" fmla="*/ 3726227 h 4925968"/>
              <a:gd name="connsiteX3540" fmla="*/ 1568642 w 8014260"/>
              <a:gd name="connsiteY3540" fmla="*/ 3710385 h 4925968"/>
              <a:gd name="connsiteX3541" fmla="*/ 1587979 w 8014260"/>
              <a:gd name="connsiteY3541" fmla="*/ 3689742 h 4925968"/>
              <a:gd name="connsiteX3542" fmla="*/ 214955 w 8014260"/>
              <a:gd name="connsiteY3542" fmla="*/ 3685695 h 4925968"/>
              <a:gd name="connsiteX3543" fmla="*/ 222002 w 8014260"/>
              <a:gd name="connsiteY3543" fmla="*/ 3688164 h 4925968"/>
              <a:gd name="connsiteX3544" fmla="*/ 202458 w 8014260"/>
              <a:gd name="connsiteY3544" fmla="*/ 3696394 h 4925968"/>
              <a:gd name="connsiteX3545" fmla="*/ 184557 w 8014260"/>
              <a:gd name="connsiteY3545" fmla="*/ 3693787 h 4925968"/>
              <a:gd name="connsiteX3546" fmla="*/ 200194 w 8014260"/>
              <a:gd name="connsiteY3546" fmla="*/ 3686724 h 4925968"/>
              <a:gd name="connsiteX3547" fmla="*/ 214955 w 8014260"/>
              <a:gd name="connsiteY3547" fmla="*/ 3685695 h 4925968"/>
              <a:gd name="connsiteX3548" fmla="*/ 2551109 w 8014260"/>
              <a:gd name="connsiteY3548" fmla="*/ 3684736 h 4925968"/>
              <a:gd name="connsiteX3549" fmla="*/ 2576758 w 8014260"/>
              <a:gd name="connsiteY3549" fmla="*/ 3699343 h 4925968"/>
              <a:gd name="connsiteX3550" fmla="*/ 2554607 w 8014260"/>
              <a:gd name="connsiteY3550" fmla="*/ 3718203 h 4925968"/>
              <a:gd name="connsiteX3551" fmla="*/ 2528135 w 8014260"/>
              <a:gd name="connsiteY3551" fmla="*/ 3704144 h 4925968"/>
              <a:gd name="connsiteX3552" fmla="*/ 2551109 w 8014260"/>
              <a:gd name="connsiteY3552" fmla="*/ 3684736 h 4925968"/>
              <a:gd name="connsiteX3553" fmla="*/ 6196119 w 8014260"/>
              <a:gd name="connsiteY3553" fmla="*/ 3684495 h 4925968"/>
              <a:gd name="connsiteX3554" fmla="*/ 6209783 w 8014260"/>
              <a:gd name="connsiteY3554" fmla="*/ 3703732 h 4925968"/>
              <a:gd name="connsiteX3555" fmla="*/ 6179814 w 8014260"/>
              <a:gd name="connsiteY3555" fmla="*/ 3761476 h 4925968"/>
              <a:gd name="connsiteX3556" fmla="*/ 6140517 w 8014260"/>
              <a:gd name="connsiteY3556" fmla="*/ 3746594 h 4925968"/>
              <a:gd name="connsiteX3557" fmla="*/ 6170213 w 8014260"/>
              <a:gd name="connsiteY3557" fmla="*/ 3688507 h 4925968"/>
              <a:gd name="connsiteX3558" fmla="*/ 6196119 w 8014260"/>
              <a:gd name="connsiteY3558" fmla="*/ 3684495 h 4925968"/>
              <a:gd name="connsiteX3559" fmla="*/ 5051056 w 8014260"/>
              <a:gd name="connsiteY3559" fmla="*/ 3682609 h 4925968"/>
              <a:gd name="connsiteX3560" fmla="*/ 5086786 w 8014260"/>
              <a:gd name="connsiteY3560" fmla="*/ 3725129 h 4925968"/>
              <a:gd name="connsiteX3561" fmla="*/ 5060931 w 8014260"/>
              <a:gd name="connsiteY3561" fmla="*/ 3774986 h 4925968"/>
              <a:gd name="connsiteX3562" fmla="*/ 5023487 w 8014260"/>
              <a:gd name="connsiteY3562" fmla="*/ 3733838 h 4925968"/>
              <a:gd name="connsiteX3563" fmla="*/ 5051056 w 8014260"/>
              <a:gd name="connsiteY3563" fmla="*/ 3682609 h 4925968"/>
              <a:gd name="connsiteX3564" fmla="*/ 3708679 w 8014260"/>
              <a:gd name="connsiteY3564" fmla="*/ 3682017 h 4925968"/>
              <a:gd name="connsiteX3565" fmla="*/ 3718683 w 8014260"/>
              <a:gd name="connsiteY3565" fmla="*/ 3688301 h 4925968"/>
              <a:gd name="connsiteX3566" fmla="*/ 3691251 w 8014260"/>
              <a:gd name="connsiteY3566" fmla="*/ 3708601 h 4925968"/>
              <a:gd name="connsiteX3567" fmla="*/ 3659910 w 8014260"/>
              <a:gd name="connsiteY3567" fmla="*/ 3705995 h 4925968"/>
              <a:gd name="connsiteX3568" fmla="*/ 3686793 w 8014260"/>
              <a:gd name="connsiteY3568" fmla="*/ 3684735 h 4925968"/>
              <a:gd name="connsiteX3569" fmla="*/ 3708679 w 8014260"/>
              <a:gd name="connsiteY3569" fmla="*/ 3682017 h 4925968"/>
              <a:gd name="connsiteX3570" fmla="*/ 900674 w 8014260"/>
              <a:gd name="connsiteY3570" fmla="*/ 3681375 h 4925968"/>
              <a:gd name="connsiteX3571" fmla="*/ 924330 w 8014260"/>
              <a:gd name="connsiteY3571" fmla="*/ 3693582 h 4925968"/>
              <a:gd name="connsiteX3572" fmla="*/ 903891 w 8014260"/>
              <a:gd name="connsiteY3572" fmla="*/ 3713607 h 4925968"/>
              <a:gd name="connsiteX3573" fmla="*/ 879961 w 8014260"/>
              <a:gd name="connsiteY3573" fmla="*/ 3701400 h 4925968"/>
              <a:gd name="connsiteX3574" fmla="*/ 900674 w 8014260"/>
              <a:gd name="connsiteY3574" fmla="*/ 3681375 h 4925968"/>
              <a:gd name="connsiteX3575" fmla="*/ 4306483 w 8014260"/>
              <a:gd name="connsiteY3575" fmla="*/ 3679386 h 4925968"/>
              <a:gd name="connsiteX3576" fmla="*/ 4342076 w 8014260"/>
              <a:gd name="connsiteY3576" fmla="*/ 3705241 h 4925968"/>
              <a:gd name="connsiteX3577" fmla="*/ 4314576 w 8014260"/>
              <a:gd name="connsiteY3577" fmla="*/ 3734387 h 4925968"/>
              <a:gd name="connsiteX3578" fmla="*/ 4279257 w 8014260"/>
              <a:gd name="connsiteY3578" fmla="*/ 3708464 h 4925968"/>
              <a:gd name="connsiteX3579" fmla="*/ 4306483 w 8014260"/>
              <a:gd name="connsiteY3579" fmla="*/ 3679386 h 4925968"/>
              <a:gd name="connsiteX3580" fmla="*/ 2896067 w 8014260"/>
              <a:gd name="connsiteY3580" fmla="*/ 3677877 h 4925968"/>
              <a:gd name="connsiteX3581" fmla="*/ 2921030 w 8014260"/>
              <a:gd name="connsiteY3581" fmla="*/ 3688507 h 4925968"/>
              <a:gd name="connsiteX3582" fmla="*/ 2899221 w 8014260"/>
              <a:gd name="connsiteY3582" fmla="*/ 3708875 h 4925968"/>
              <a:gd name="connsiteX3583" fmla="*/ 2871378 w 8014260"/>
              <a:gd name="connsiteY3583" fmla="*/ 3699274 h 4925968"/>
              <a:gd name="connsiteX3584" fmla="*/ 2896067 w 8014260"/>
              <a:gd name="connsiteY3584" fmla="*/ 3677877 h 4925968"/>
              <a:gd name="connsiteX3585" fmla="*/ 3633525 w 8014260"/>
              <a:gd name="connsiteY3585" fmla="*/ 3677714 h 4925968"/>
              <a:gd name="connsiteX3586" fmla="*/ 3644275 w 8014260"/>
              <a:gd name="connsiteY3586" fmla="*/ 3682404 h 4925968"/>
              <a:gd name="connsiteX3587" fmla="*/ 3620614 w 8014260"/>
              <a:gd name="connsiteY3587" fmla="*/ 3702772 h 4925968"/>
              <a:gd name="connsiteX3588" fmla="*/ 3586941 w 8014260"/>
              <a:gd name="connsiteY3588" fmla="*/ 3702223 h 4925968"/>
              <a:gd name="connsiteX3589" fmla="*/ 3612591 w 8014260"/>
              <a:gd name="connsiteY3589" fmla="*/ 3681718 h 4925968"/>
              <a:gd name="connsiteX3590" fmla="*/ 3633525 w 8014260"/>
              <a:gd name="connsiteY3590" fmla="*/ 3677714 h 4925968"/>
              <a:gd name="connsiteX3591" fmla="*/ 3965640 w 8014260"/>
              <a:gd name="connsiteY3591" fmla="*/ 3677534 h 4925968"/>
              <a:gd name="connsiteX3592" fmla="*/ 3999450 w 8014260"/>
              <a:gd name="connsiteY3592" fmla="*/ 3690564 h 4925968"/>
              <a:gd name="connsiteX3593" fmla="*/ 3972841 w 8014260"/>
              <a:gd name="connsiteY3593" fmla="*/ 3714224 h 4925968"/>
              <a:gd name="connsiteX3594" fmla="*/ 3939100 w 8014260"/>
              <a:gd name="connsiteY3594" fmla="*/ 3701194 h 4925968"/>
              <a:gd name="connsiteX3595" fmla="*/ 3965640 w 8014260"/>
              <a:gd name="connsiteY3595" fmla="*/ 3677534 h 4925968"/>
              <a:gd name="connsiteX3596" fmla="*/ 2203408 w 8014260"/>
              <a:gd name="connsiteY3596" fmla="*/ 3677534 h 4925968"/>
              <a:gd name="connsiteX3597" fmla="*/ 2230360 w 8014260"/>
              <a:gd name="connsiteY3597" fmla="*/ 3689947 h 4925968"/>
              <a:gd name="connsiteX3598" fmla="*/ 2210678 w 8014260"/>
              <a:gd name="connsiteY3598" fmla="*/ 3708944 h 4925968"/>
              <a:gd name="connsiteX3599" fmla="*/ 2183246 w 8014260"/>
              <a:gd name="connsiteY3599" fmla="*/ 3695914 h 4925968"/>
              <a:gd name="connsiteX3600" fmla="*/ 2203408 w 8014260"/>
              <a:gd name="connsiteY3600" fmla="*/ 3677534 h 4925968"/>
              <a:gd name="connsiteX3601" fmla="*/ 3414566 w 8014260"/>
              <a:gd name="connsiteY3601" fmla="*/ 3676745 h 4925968"/>
              <a:gd name="connsiteX3602" fmla="*/ 3424407 w 8014260"/>
              <a:gd name="connsiteY3602" fmla="*/ 3680963 h 4925968"/>
              <a:gd name="connsiteX3603" fmla="*/ 3400953 w 8014260"/>
              <a:gd name="connsiteY3603" fmla="*/ 3701469 h 4925968"/>
              <a:gd name="connsiteX3604" fmla="*/ 3369749 w 8014260"/>
              <a:gd name="connsiteY3604" fmla="*/ 3702017 h 4925968"/>
              <a:gd name="connsiteX3605" fmla="*/ 3394849 w 8014260"/>
              <a:gd name="connsiteY3605" fmla="*/ 3681169 h 4925968"/>
              <a:gd name="connsiteX3606" fmla="*/ 3414566 w 8014260"/>
              <a:gd name="connsiteY3606" fmla="*/ 3676745 h 4925968"/>
              <a:gd name="connsiteX3607" fmla="*/ 3341278 w 8014260"/>
              <a:gd name="connsiteY3607" fmla="*/ 3676394 h 4925968"/>
              <a:gd name="connsiteX3608" fmla="*/ 3351094 w 8014260"/>
              <a:gd name="connsiteY3608" fmla="*/ 3681169 h 4925968"/>
              <a:gd name="connsiteX3609" fmla="*/ 3325720 w 8014260"/>
              <a:gd name="connsiteY3609" fmla="*/ 3702360 h 4925968"/>
              <a:gd name="connsiteX3610" fmla="*/ 3297808 w 8014260"/>
              <a:gd name="connsiteY3610" fmla="*/ 3700851 h 4925968"/>
              <a:gd name="connsiteX3611" fmla="*/ 3321536 w 8014260"/>
              <a:gd name="connsiteY3611" fmla="*/ 3680414 h 4925968"/>
              <a:gd name="connsiteX3612" fmla="*/ 3341278 w 8014260"/>
              <a:gd name="connsiteY3612" fmla="*/ 3676394 h 4925968"/>
              <a:gd name="connsiteX3613" fmla="*/ 3487312 w 8014260"/>
              <a:gd name="connsiteY3613" fmla="*/ 3676257 h 4925968"/>
              <a:gd name="connsiteX3614" fmla="*/ 3497582 w 8014260"/>
              <a:gd name="connsiteY3614" fmla="*/ 3680209 h 4925968"/>
              <a:gd name="connsiteX3615" fmla="*/ 3472756 w 8014260"/>
              <a:gd name="connsiteY3615" fmla="*/ 3701332 h 4925968"/>
              <a:gd name="connsiteX3616" fmla="*/ 3442923 w 8014260"/>
              <a:gd name="connsiteY3616" fmla="*/ 3701812 h 4925968"/>
              <a:gd name="connsiteX3617" fmla="*/ 3467681 w 8014260"/>
              <a:gd name="connsiteY3617" fmla="*/ 3680483 h 4925968"/>
              <a:gd name="connsiteX3618" fmla="*/ 3487312 w 8014260"/>
              <a:gd name="connsiteY3618" fmla="*/ 3676257 h 4925968"/>
              <a:gd name="connsiteX3619" fmla="*/ 3561249 w 8014260"/>
              <a:gd name="connsiteY3619" fmla="*/ 3676163 h 4925968"/>
              <a:gd name="connsiteX3620" fmla="*/ 3571648 w 8014260"/>
              <a:gd name="connsiteY3620" fmla="*/ 3680209 h 4925968"/>
              <a:gd name="connsiteX3621" fmla="*/ 3546137 w 8014260"/>
              <a:gd name="connsiteY3621" fmla="*/ 3700989 h 4925968"/>
              <a:gd name="connsiteX3622" fmla="*/ 3514658 w 8014260"/>
              <a:gd name="connsiteY3622" fmla="*/ 3701057 h 4925968"/>
              <a:gd name="connsiteX3623" fmla="*/ 3541336 w 8014260"/>
              <a:gd name="connsiteY3623" fmla="*/ 3680141 h 4925968"/>
              <a:gd name="connsiteX3624" fmla="*/ 3561249 w 8014260"/>
              <a:gd name="connsiteY3624" fmla="*/ 3676163 h 4925968"/>
              <a:gd name="connsiteX3625" fmla="*/ 1723081 w 8014260"/>
              <a:gd name="connsiteY3625" fmla="*/ 3675888 h 4925968"/>
              <a:gd name="connsiteX3626" fmla="*/ 1750236 w 8014260"/>
              <a:gd name="connsiteY3626" fmla="*/ 3690907 h 4925968"/>
              <a:gd name="connsiteX3627" fmla="*/ 1730623 w 8014260"/>
              <a:gd name="connsiteY3627" fmla="*/ 3710589 h 4925968"/>
              <a:gd name="connsiteX3628" fmla="*/ 1703603 w 8014260"/>
              <a:gd name="connsiteY3628" fmla="*/ 3695296 h 4925968"/>
              <a:gd name="connsiteX3629" fmla="*/ 1723081 w 8014260"/>
              <a:gd name="connsiteY3629" fmla="*/ 3675888 h 4925968"/>
              <a:gd name="connsiteX3630" fmla="*/ 1245492 w 8014260"/>
              <a:gd name="connsiteY3630" fmla="*/ 3674996 h 4925968"/>
              <a:gd name="connsiteX3631" fmla="*/ 1269221 w 8014260"/>
              <a:gd name="connsiteY3631" fmla="*/ 3691730 h 4925968"/>
              <a:gd name="connsiteX3632" fmla="*/ 1249260 w 8014260"/>
              <a:gd name="connsiteY3632" fmla="*/ 3713058 h 4925968"/>
              <a:gd name="connsiteX3633" fmla="*/ 1224436 w 8014260"/>
              <a:gd name="connsiteY3633" fmla="*/ 3697559 h 4925968"/>
              <a:gd name="connsiteX3634" fmla="*/ 1245492 w 8014260"/>
              <a:gd name="connsiteY3634" fmla="*/ 3674996 h 4925968"/>
              <a:gd name="connsiteX3635" fmla="*/ 483293 w 8014260"/>
              <a:gd name="connsiteY3635" fmla="*/ 3674105 h 4925968"/>
              <a:gd name="connsiteX3636" fmla="*/ 504691 w 8014260"/>
              <a:gd name="connsiteY3636" fmla="*/ 3680483 h 4925968"/>
              <a:gd name="connsiteX3637" fmla="*/ 486173 w 8014260"/>
              <a:gd name="connsiteY3637" fmla="*/ 3695228 h 4925968"/>
              <a:gd name="connsiteX3638" fmla="*/ 463200 w 8014260"/>
              <a:gd name="connsiteY3638" fmla="*/ 3689398 h 4925968"/>
              <a:gd name="connsiteX3639" fmla="*/ 483293 w 8014260"/>
              <a:gd name="connsiteY3639" fmla="*/ 3674105 h 4925968"/>
              <a:gd name="connsiteX3640" fmla="*/ 3267375 w 8014260"/>
              <a:gd name="connsiteY3640" fmla="*/ 3673728 h 4925968"/>
              <a:gd name="connsiteX3641" fmla="*/ 3276753 w 8014260"/>
              <a:gd name="connsiteY3641" fmla="*/ 3678837 h 4925968"/>
              <a:gd name="connsiteX3642" fmla="*/ 3253299 w 8014260"/>
              <a:gd name="connsiteY3642" fmla="*/ 3700714 h 4925968"/>
              <a:gd name="connsiteX3643" fmla="*/ 3224976 w 8014260"/>
              <a:gd name="connsiteY3643" fmla="*/ 3699549 h 4925968"/>
              <a:gd name="connsiteX3644" fmla="*/ 3248841 w 8014260"/>
              <a:gd name="connsiteY3644" fmla="*/ 3677260 h 4925968"/>
              <a:gd name="connsiteX3645" fmla="*/ 3267375 w 8014260"/>
              <a:gd name="connsiteY3645" fmla="*/ 3673728 h 4925968"/>
              <a:gd name="connsiteX3646" fmla="*/ 2686692 w 8014260"/>
              <a:gd name="connsiteY3646" fmla="*/ 3669785 h 4925968"/>
              <a:gd name="connsiteX3647" fmla="*/ 2711723 w 8014260"/>
              <a:gd name="connsiteY3647" fmla="*/ 3684324 h 4925968"/>
              <a:gd name="connsiteX3648" fmla="*/ 2689092 w 8014260"/>
              <a:gd name="connsiteY3648" fmla="*/ 3703389 h 4925968"/>
              <a:gd name="connsiteX3649" fmla="*/ 2662963 w 8014260"/>
              <a:gd name="connsiteY3649" fmla="*/ 3687067 h 4925968"/>
              <a:gd name="connsiteX3650" fmla="*/ 2686692 w 8014260"/>
              <a:gd name="connsiteY3650" fmla="*/ 3669785 h 4925968"/>
              <a:gd name="connsiteX3651" fmla="*/ 688897 w 8014260"/>
              <a:gd name="connsiteY3651" fmla="*/ 3668619 h 4925968"/>
              <a:gd name="connsiteX3652" fmla="*/ 714271 w 8014260"/>
              <a:gd name="connsiteY3652" fmla="*/ 3677741 h 4925968"/>
              <a:gd name="connsiteX3653" fmla="*/ 695410 w 8014260"/>
              <a:gd name="connsiteY3653" fmla="*/ 3695983 h 4925968"/>
              <a:gd name="connsiteX3654" fmla="*/ 671886 w 8014260"/>
              <a:gd name="connsiteY3654" fmla="*/ 3687479 h 4925968"/>
              <a:gd name="connsiteX3655" fmla="*/ 688897 w 8014260"/>
              <a:gd name="connsiteY3655" fmla="*/ 3668619 h 4925968"/>
              <a:gd name="connsiteX3656" fmla="*/ 3193626 w 8014260"/>
              <a:gd name="connsiteY3656" fmla="*/ 3667719 h 4925968"/>
              <a:gd name="connsiteX3657" fmla="*/ 3203716 w 8014260"/>
              <a:gd name="connsiteY3657" fmla="*/ 3673831 h 4925968"/>
              <a:gd name="connsiteX3658" fmla="*/ 3180810 w 8014260"/>
              <a:gd name="connsiteY3658" fmla="*/ 3695228 h 4925968"/>
              <a:gd name="connsiteX3659" fmla="*/ 3152281 w 8014260"/>
              <a:gd name="connsiteY3659" fmla="*/ 3693240 h 4925968"/>
              <a:gd name="connsiteX3660" fmla="*/ 3173403 w 8014260"/>
              <a:gd name="connsiteY3660" fmla="*/ 3671431 h 4925968"/>
              <a:gd name="connsiteX3661" fmla="*/ 3193626 w 8014260"/>
              <a:gd name="connsiteY3661" fmla="*/ 3667719 h 4925968"/>
              <a:gd name="connsiteX3662" fmla="*/ 4441105 w 8014260"/>
              <a:gd name="connsiteY3662" fmla="*/ 3666082 h 4925968"/>
              <a:gd name="connsiteX3663" fmla="*/ 4475601 w 8014260"/>
              <a:gd name="connsiteY3663" fmla="*/ 3693925 h 4925968"/>
              <a:gd name="connsiteX3664" fmla="*/ 4447483 w 8014260"/>
              <a:gd name="connsiteY3664" fmla="*/ 3728421 h 4925968"/>
              <a:gd name="connsiteX3665" fmla="*/ 4413193 w 8014260"/>
              <a:gd name="connsiteY3665" fmla="*/ 3700440 h 4925968"/>
              <a:gd name="connsiteX3666" fmla="*/ 4441105 w 8014260"/>
              <a:gd name="connsiteY3666" fmla="*/ 3666082 h 4925968"/>
              <a:gd name="connsiteX3667" fmla="*/ 2340569 w 8014260"/>
              <a:gd name="connsiteY3667" fmla="*/ 3664505 h 4925968"/>
              <a:gd name="connsiteX3668" fmla="*/ 2365601 w 8014260"/>
              <a:gd name="connsiteY3668" fmla="*/ 3677535 h 4925968"/>
              <a:gd name="connsiteX3669" fmla="*/ 2343518 w 8014260"/>
              <a:gd name="connsiteY3669" fmla="*/ 3694611 h 4925968"/>
              <a:gd name="connsiteX3670" fmla="*/ 2318006 w 8014260"/>
              <a:gd name="connsiteY3670" fmla="*/ 3680758 h 4925968"/>
              <a:gd name="connsiteX3671" fmla="*/ 2340569 w 8014260"/>
              <a:gd name="connsiteY3671" fmla="*/ 3664505 h 4925968"/>
              <a:gd name="connsiteX3672" fmla="*/ 1861615 w 8014260"/>
              <a:gd name="connsiteY3672" fmla="*/ 3663407 h 4925968"/>
              <a:gd name="connsiteX3673" fmla="*/ 1885273 w 8014260"/>
              <a:gd name="connsiteY3673" fmla="*/ 3678358 h 4925968"/>
              <a:gd name="connsiteX3674" fmla="*/ 1861956 w 8014260"/>
              <a:gd name="connsiteY3674" fmla="*/ 3696394 h 4925968"/>
              <a:gd name="connsiteX3675" fmla="*/ 1838432 w 8014260"/>
              <a:gd name="connsiteY3675" fmla="*/ 3681101 h 4925968"/>
              <a:gd name="connsiteX3676" fmla="*/ 1861615 w 8014260"/>
              <a:gd name="connsiteY3676" fmla="*/ 3663407 h 4925968"/>
              <a:gd name="connsiteX3677" fmla="*/ 5894311 w 8014260"/>
              <a:gd name="connsiteY3677" fmla="*/ 3662155 h 4925968"/>
              <a:gd name="connsiteX3678" fmla="*/ 5919347 w 8014260"/>
              <a:gd name="connsiteY3678" fmla="*/ 3691936 h 4925968"/>
              <a:gd name="connsiteX3679" fmla="*/ 5890886 w 8014260"/>
              <a:gd name="connsiteY3679" fmla="*/ 3749338 h 4925968"/>
              <a:gd name="connsiteX3680" fmla="*/ 5851796 w 8014260"/>
              <a:gd name="connsiteY3680" fmla="*/ 3722386 h 4925968"/>
              <a:gd name="connsiteX3681" fmla="*/ 5880325 w 8014260"/>
              <a:gd name="connsiteY3681" fmla="*/ 3665327 h 4925968"/>
              <a:gd name="connsiteX3682" fmla="*/ 5894311 w 8014260"/>
              <a:gd name="connsiteY3682" fmla="*/ 3662155 h 4925968"/>
              <a:gd name="connsiteX3683" fmla="*/ 203794 w 8014260"/>
              <a:gd name="connsiteY3683" fmla="*/ 3661855 h 4925968"/>
              <a:gd name="connsiteX3684" fmla="*/ 209522 w 8014260"/>
              <a:gd name="connsiteY3684" fmla="*/ 3662584 h 4925968"/>
              <a:gd name="connsiteX3685" fmla="*/ 191002 w 8014260"/>
              <a:gd name="connsiteY3685" fmla="*/ 3669510 h 4925968"/>
              <a:gd name="connsiteX3686" fmla="*/ 172965 w 8014260"/>
              <a:gd name="connsiteY3686" fmla="*/ 3670196 h 4925968"/>
              <a:gd name="connsiteX3687" fmla="*/ 190660 w 8014260"/>
              <a:gd name="connsiteY3687" fmla="*/ 3663955 h 4925968"/>
              <a:gd name="connsiteX3688" fmla="*/ 203794 w 8014260"/>
              <a:gd name="connsiteY3688" fmla="*/ 3661855 h 4925968"/>
              <a:gd name="connsiteX3689" fmla="*/ 423558 w 8014260"/>
              <a:gd name="connsiteY3689" fmla="*/ 3660715 h 4925968"/>
              <a:gd name="connsiteX3690" fmla="*/ 430963 w 8014260"/>
              <a:gd name="connsiteY3690" fmla="*/ 3664916 h 4925968"/>
              <a:gd name="connsiteX3691" fmla="*/ 411969 w 8014260"/>
              <a:gd name="connsiteY3691" fmla="*/ 3678152 h 4925968"/>
              <a:gd name="connsiteX3692" fmla="*/ 389748 w 8014260"/>
              <a:gd name="connsiteY3692" fmla="*/ 3674723 h 4925968"/>
              <a:gd name="connsiteX3693" fmla="*/ 408540 w 8014260"/>
              <a:gd name="connsiteY3693" fmla="*/ 3661967 h 4925968"/>
              <a:gd name="connsiteX3694" fmla="*/ 423558 w 8014260"/>
              <a:gd name="connsiteY3694" fmla="*/ 3660715 h 4925968"/>
              <a:gd name="connsiteX3695" fmla="*/ 5184581 w 8014260"/>
              <a:gd name="connsiteY3695" fmla="*/ 3660595 h 4925968"/>
              <a:gd name="connsiteX3696" fmla="*/ 5220997 w 8014260"/>
              <a:gd name="connsiteY3696" fmla="*/ 3702155 h 4925968"/>
              <a:gd name="connsiteX3697" fmla="*/ 5193291 w 8014260"/>
              <a:gd name="connsiteY3697" fmla="*/ 3756402 h 4925968"/>
              <a:gd name="connsiteX3698" fmla="*/ 5157834 w 8014260"/>
              <a:gd name="connsiteY3698" fmla="*/ 3715802 h 4925968"/>
              <a:gd name="connsiteX3699" fmla="*/ 5184581 w 8014260"/>
              <a:gd name="connsiteY3699" fmla="*/ 3660595 h 4925968"/>
              <a:gd name="connsiteX3700" fmla="*/ 1379085 w 8014260"/>
              <a:gd name="connsiteY3700" fmla="*/ 3657852 h 4925968"/>
              <a:gd name="connsiteX3701" fmla="*/ 1403845 w 8014260"/>
              <a:gd name="connsiteY3701" fmla="*/ 3673625 h 4925968"/>
              <a:gd name="connsiteX3702" fmla="*/ 1385186 w 8014260"/>
              <a:gd name="connsiteY3702" fmla="*/ 3695228 h 4925968"/>
              <a:gd name="connsiteX3703" fmla="*/ 1359469 w 8014260"/>
              <a:gd name="connsiteY3703" fmla="*/ 3680621 h 4925968"/>
              <a:gd name="connsiteX3704" fmla="*/ 1379085 w 8014260"/>
              <a:gd name="connsiteY3704" fmla="*/ 3657852 h 4925968"/>
              <a:gd name="connsiteX3705" fmla="*/ 282625 w 8014260"/>
              <a:gd name="connsiteY3705" fmla="*/ 3657235 h 4925968"/>
              <a:gd name="connsiteX3706" fmla="*/ 267744 w 8014260"/>
              <a:gd name="connsiteY3706" fmla="*/ 3666151 h 4925968"/>
              <a:gd name="connsiteX3707" fmla="*/ 244156 w 8014260"/>
              <a:gd name="connsiteY3707" fmla="*/ 3667454 h 4925968"/>
              <a:gd name="connsiteX3708" fmla="*/ 261915 w 8014260"/>
              <a:gd name="connsiteY3708" fmla="*/ 3658470 h 4925968"/>
              <a:gd name="connsiteX3709" fmla="*/ 282625 w 8014260"/>
              <a:gd name="connsiteY3709" fmla="*/ 3657235 h 4925968"/>
              <a:gd name="connsiteX3710" fmla="*/ 3118728 w 8014260"/>
              <a:gd name="connsiteY3710" fmla="*/ 3656454 h 4925968"/>
              <a:gd name="connsiteX3711" fmla="*/ 3128895 w 8014260"/>
              <a:gd name="connsiteY3711" fmla="*/ 3663338 h 4925968"/>
              <a:gd name="connsiteX3712" fmla="*/ 3108047 w 8014260"/>
              <a:gd name="connsiteY3712" fmla="*/ 3685969 h 4925968"/>
              <a:gd name="connsiteX3713" fmla="*/ 3079586 w 8014260"/>
              <a:gd name="connsiteY3713" fmla="*/ 3681854 h 4925968"/>
              <a:gd name="connsiteX3714" fmla="*/ 3100229 w 8014260"/>
              <a:gd name="connsiteY3714" fmla="*/ 3658880 h 4925968"/>
              <a:gd name="connsiteX3715" fmla="*/ 3118728 w 8014260"/>
              <a:gd name="connsiteY3715" fmla="*/ 3656454 h 4925968"/>
              <a:gd name="connsiteX3716" fmla="*/ 3894865 w 8014260"/>
              <a:gd name="connsiteY3716" fmla="*/ 3655246 h 4925968"/>
              <a:gd name="connsiteX3717" fmla="*/ 3925726 w 8014260"/>
              <a:gd name="connsiteY3717" fmla="*/ 3664848 h 4925968"/>
              <a:gd name="connsiteX3718" fmla="*/ 3897608 w 8014260"/>
              <a:gd name="connsiteY3718" fmla="*/ 3687890 h 4925968"/>
              <a:gd name="connsiteX3719" fmla="*/ 3865170 w 8014260"/>
              <a:gd name="connsiteY3719" fmla="*/ 3678015 h 4925968"/>
              <a:gd name="connsiteX3720" fmla="*/ 3894865 w 8014260"/>
              <a:gd name="connsiteY3720" fmla="*/ 3655246 h 4925968"/>
              <a:gd name="connsiteX3721" fmla="*/ 348456 w 8014260"/>
              <a:gd name="connsiteY3721" fmla="*/ 3654997 h 4925968"/>
              <a:gd name="connsiteX3722" fmla="*/ 356282 w 8014260"/>
              <a:gd name="connsiteY3722" fmla="*/ 3657646 h 4925968"/>
              <a:gd name="connsiteX3723" fmla="*/ 338521 w 8014260"/>
              <a:gd name="connsiteY3723" fmla="*/ 3669305 h 4925968"/>
              <a:gd name="connsiteX3724" fmla="*/ 317534 w 8014260"/>
              <a:gd name="connsiteY3724" fmla="*/ 3668345 h 4925968"/>
              <a:gd name="connsiteX3725" fmla="*/ 333789 w 8014260"/>
              <a:gd name="connsiteY3725" fmla="*/ 3657235 h 4925968"/>
              <a:gd name="connsiteX3726" fmla="*/ 348456 w 8014260"/>
              <a:gd name="connsiteY3726" fmla="*/ 3654997 h 4925968"/>
              <a:gd name="connsiteX3727" fmla="*/ 1033443 w 8014260"/>
              <a:gd name="connsiteY3727" fmla="*/ 3654423 h 4925968"/>
              <a:gd name="connsiteX3728" fmla="*/ 1058610 w 8014260"/>
              <a:gd name="connsiteY3728" fmla="*/ 3666905 h 4925968"/>
              <a:gd name="connsiteX3729" fmla="*/ 1039889 w 8014260"/>
              <a:gd name="connsiteY3729" fmla="*/ 3688507 h 4925968"/>
              <a:gd name="connsiteX3730" fmla="*/ 1014517 w 8014260"/>
              <a:gd name="connsiteY3730" fmla="*/ 3675889 h 4925968"/>
              <a:gd name="connsiteX3731" fmla="*/ 1033443 w 8014260"/>
              <a:gd name="connsiteY3731" fmla="*/ 3654423 h 4925968"/>
              <a:gd name="connsiteX3732" fmla="*/ 4100057 w 8014260"/>
              <a:gd name="connsiteY3732" fmla="*/ 3653051 h 4925968"/>
              <a:gd name="connsiteX3733" fmla="*/ 4133112 w 8014260"/>
              <a:gd name="connsiteY3733" fmla="*/ 3671019 h 4925968"/>
              <a:gd name="connsiteX3734" fmla="*/ 4105475 w 8014260"/>
              <a:gd name="connsiteY3734" fmla="*/ 3697011 h 4925968"/>
              <a:gd name="connsiteX3735" fmla="*/ 4072556 w 8014260"/>
              <a:gd name="connsiteY3735" fmla="*/ 3679043 h 4925968"/>
              <a:gd name="connsiteX3736" fmla="*/ 4100057 w 8014260"/>
              <a:gd name="connsiteY3736" fmla="*/ 3653051 h 4925968"/>
              <a:gd name="connsiteX3737" fmla="*/ 1994181 w 8014260"/>
              <a:gd name="connsiteY3737" fmla="*/ 3652435 h 4925968"/>
              <a:gd name="connsiteX3738" fmla="*/ 2019965 w 8014260"/>
              <a:gd name="connsiteY3738" fmla="*/ 3664573 h 4925968"/>
              <a:gd name="connsiteX3739" fmla="*/ 1999392 w 8014260"/>
              <a:gd name="connsiteY3739" fmla="*/ 3682884 h 4925968"/>
              <a:gd name="connsiteX3740" fmla="*/ 1973675 w 8014260"/>
              <a:gd name="connsiteY3740" fmla="*/ 3670402 h 4925968"/>
              <a:gd name="connsiteX3741" fmla="*/ 1994181 w 8014260"/>
              <a:gd name="connsiteY3741" fmla="*/ 3652435 h 4925968"/>
              <a:gd name="connsiteX3742" fmla="*/ 4574973 w 8014260"/>
              <a:gd name="connsiteY3742" fmla="*/ 3652228 h 4925968"/>
              <a:gd name="connsiteX3743" fmla="*/ 4609469 w 8014260"/>
              <a:gd name="connsiteY3743" fmla="*/ 3683364 h 4925968"/>
              <a:gd name="connsiteX3744" fmla="*/ 4581283 w 8014260"/>
              <a:gd name="connsiteY3744" fmla="*/ 3721563 h 4925968"/>
              <a:gd name="connsiteX3745" fmla="*/ 4546993 w 8014260"/>
              <a:gd name="connsiteY3745" fmla="*/ 3690291 h 4925968"/>
              <a:gd name="connsiteX3746" fmla="*/ 4574973 w 8014260"/>
              <a:gd name="connsiteY3746" fmla="*/ 3652228 h 4925968"/>
              <a:gd name="connsiteX3747" fmla="*/ 5680262 w 8014260"/>
              <a:gd name="connsiteY3747" fmla="*/ 3651670 h 4925968"/>
              <a:gd name="connsiteX3748" fmla="*/ 5705240 w 8014260"/>
              <a:gd name="connsiteY3748" fmla="*/ 3685627 h 4925968"/>
              <a:gd name="connsiteX3749" fmla="*/ 5677397 w 8014260"/>
              <a:gd name="connsiteY3749" fmla="*/ 3743508 h 4925968"/>
              <a:gd name="connsiteX3750" fmla="*/ 5639883 w 8014260"/>
              <a:gd name="connsiteY3750" fmla="*/ 3710796 h 4925968"/>
              <a:gd name="connsiteX3751" fmla="*/ 5667384 w 8014260"/>
              <a:gd name="connsiteY3751" fmla="*/ 3652708 h 4925968"/>
              <a:gd name="connsiteX3752" fmla="*/ 5680262 w 8014260"/>
              <a:gd name="connsiteY3752" fmla="*/ 3651670 h 4925968"/>
              <a:gd name="connsiteX3753" fmla="*/ 2473134 w 8014260"/>
              <a:gd name="connsiteY3753" fmla="*/ 3651543 h 4925968"/>
              <a:gd name="connsiteX3754" fmla="*/ 2500291 w 8014260"/>
              <a:gd name="connsiteY3754" fmla="*/ 3662173 h 4925968"/>
              <a:gd name="connsiteX3755" fmla="*/ 2480883 w 8014260"/>
              <a:gd name="connsiteY3755" fmla="*/ 3679935 h 4925968"/>
              <a:gd name="connsiteX3756" fmla="*/ 2453246 w 8014260"/>
              <a:gd name="connsiteY3756" fmla="*/ 3668482 h 4925968"/>
              <a:gd name="connsiteX3757" fmla="*/ 2473134 w 8014260"/>
              <a:gd name="connsiteY3757" fmla="*/ 3651543 h 4925968"/>
              <a:gd name="connsiteX3758" fmla="*/ 2818846 w 8014260"/>
              <a:gd name="connsiteY3758" fmla="*/ 3648319 h 4925968"/>
              <a:gd name="connsiteX3759" fmla="*/ 2846141 w 8014260"/>
              <a:gd name="connsiteY3759" fmla="*/ 3660458 h 4925968"/>
              <a:gd name="connsiteX3760" fmla="*/ 2823235 w 8014260"/>
              <a:gd name="connsiteY3760" fmla="*/ 3681238 h 4925968"/>
              <a:gd name="connsiteX3761" fmla="*/ 2797655 w 8014260"/>
              <a:gd name="connsiteY3761" fmla="*/ 3668687 h 4925968"/>
              <a:gd name="connsiteX3762" fmla="*/ 2818846 w 8014260"/>
              <a:gd name="connsiteY3762" fmla="*/ 3648319 h 4925968"/>
              <a:gd name="connsiteX3763" fmla="*/ 198410 w 8014260"/>
              <a:gd name="connsiteY3763" fmla="*/ 3648251 h 4925968"/>
              <a:gd name="connsiteX3764" fmla="*/ 181815 w 8014260"/>
              <a:gd name="connsiteY3764" fmla="*/ 3654766 h 4925968"/>
              <a:gd name="connsiteX3765" fmla="*/ 163299 w 8014260"/>
              <a:gd name="connsiteY3765" fmla="*/ 3658469 h 4925968"/>
              <a:gd name="connsiteX3766" fmla="*/ 178591 w 8014260"/>
              <a:gd name="connsiteY3766" fmla="*/ 3652777 h 4925968"/>
              <a:gd name="connsiteX3767" fmla="*/ 198410 w 8014260"/>
              <a:gd name="connsiteY3767" fmla="*/ 3648251 h 4925968"/>
              <a:gd name="connsiteX3768" fmla="*/ 6119284 w 8014260"/>
              <a:gd name="connsiteY3768" fmla="*/ 3646947 h 4925968"/>
              <a:gd name="connsiteX3769" fmla="*/ 6132631 w 8014260"/>
              <a:gd name="connsiteY3769" fmla="*/ 3668961 h 4925968"/>
              <a:gd name="connsiteX3770" fmla="*/ 6102524 w 8014260"/>
              <a:gd name="connsiteY3770" fmla="*/ 3727118 h 4925968"/>
              <a:gd name="connsiteX3771" fmla="*/ 6065285 w 8014260"/>
              <a:gd name="connsiteY3771" fmla="*/ 3707847 h 4925968"/>
              <a:gd name="connsiteX3772" fmla="*/ 6093746 w 8014260"/>
              <a:gd name="connsiteY3772" fmla="*/ 3648799 h 4925968"/>
              <a:gd name="connsiteX3773" fmla="*/ 6119284 w 8014260"/>
              <a:gd name="connsiteY3773" fmla="*/ 3646947 h 4925968"/>
              <a:gd name="connsiteX3774" fmla="*/ 6485638 w 8014260"/>
              <a:gd name="connsiteY3774" fmla="*/ 3645576 h 4925968"/>
              <a:gd name="connsiteX3775" fmla="*/ 6498505 w 8014260"/>
              <a:gd name="connsiteY3775" fmla="*/ 3660800 h 4925968"/>
              <a:gd name="connsiteX3776" fmla="*/ 6464763 w 8014260"/>
              <a:gd name="connsiteY3776" fmla="*/ 3715596 h 4925968"/>
              <a:gd name="connsiteX3777" fmla="*/ 6427182 w 8014260"/>
              <a:gd name="connsiteY3777" fmla="*/ 3705583 h 4925968"/>
              <a:gd name="connsiteX3778" fmla="*/ 6459346 w 8014260"/>
              <a:gd name="connsiteY3778" fmla="*/ 3652159 h 4925968"/>
              <a:gd name="connsiteX3779" fmla="*/ 6485638 w 8014260"/>
              <a:gd name="connsiteY3779" fmla="*/ 3645576 h 4925968"/>
              <a:gd name="connsiteX3780" fmla="*/ 823791 w 8014260"/>
              <a:gd name="connsiteY3780" fmla="*/ 3644547 h 4925968"/>
              <a:gd name="connsiteX3781" fmla="*/ 848891 w 8014260"/>
              <a:gd name="connsiteY3781" fmla="*/ 3656137 h 4925968"/>
              <a:gd name="connsiteX3782" fmla="*/ 832294 w 8014260"/>
              <a:gd name="connsiteY3782" fmla="*/ 3674311 h 4925968"/>
              <a:gd name="connsiteX3783" fmla="*/ 806377 w 8014260"/>
              <a:gd name="connsiteY3783" fmla="*/ 3664161 h 4925968"/>
              <a:gd name="connsiteX3784" fmla="*/ 823791 w 8014260"/>
              <a:gd name="connsiteY3784" fmla="*/ 3644547 h 4925968"/>
              <a:gd name="connsiteX3785" fmla="*/ 1512609 w 8014260"/>
              <a:gd name="connsiteY3785" fmla="*/ 3643244 h 4925968"/>
              <a:gd name="connsiteX3786" fmla="*/ 1538943 w 8014260"/>
              <a:gd name="connsiteY3786" fmla="*/ 3659704 h 4925968"/>
              <a:gd name="connsiteX3787" fmla="*/ 1518780 w 8014260"/>
              <a:gd name="connsiteY3787" fmla="*/ 3679523 h 4925968"/>
              <a:gd name="connsiteX3788" fmla="*/ 1494022 w 8014260"/>
              <a:gd name="connsiteY3788" fmla="*/ 3663887 h 4925968"/>
              <a:gd name="connsiteX3789" fmla="*/ 1512609 w 8014260"/>
              <a:gd name="connsiteY3789" fmla="*/ 3643244 h 4925968"/>
              <a:gd name="connsiteX3790" fmla="*/ 2127353 w 8014260"/>
              <a:gd name="connsiteY3790" fmla="*/ 3642559 h 4925968"/>
              <a:gd name="connsiteX3791" fmla="*/ 2155128 w 8014260"/>
              <a:gd name="connsiteY3791" fmla="*/ 3653943 h 4925968"/>
              <a:gd name="connsiteX3792" fmla="*/ 2136269 w 8014260"/>
              <a:gd name="connsiteY3792" fmla="*/ 3670128 h 4925968"/>
              <a:gd name="connsiteX3793" fmla="*/ 2108631 w 8014260"/>
              <a:gd name="connsiteY3793" fmla="*/ 3658401 h 4925968"/>
              <a:gd name="connsiteX3794" fmla="*/ 2127353 w 8014260"/>
              <a:gd name="connsiteY3794" fmla="*/ 3642559 h 4925968"/>
              <a:gd name="connsiteX3795" fmla="*/ 631005 w 8014260"/>
              <a:gd name="connsiteY3795" fmla="*/ 3642292 h 4925968"/>
              <a:gd name="connsiteX3796" fmla="*/ 638763 w 8014260"/>
              <a:gd name="connsiteY3796" fmla="*/ 3649416 h 4925968"/>
              <a:gd name="connsiteX3797" fmla="*/ 621890 w 8014260"/>
              <a:gd name="connsiteY3797" fmla="*/ 3666630 h 4925968"/>
              <a:gd name="connsiteX3798" fmla="*/ 597270 w 8014260"/>
              <a:gd name="connsiteY3798" fmla="*/ 3658880 h 4925968"/>
              <a:gd name="connsiteX3799" fmla="*/ 615995 w 8014260"/>
              <a:gd name="connsiteY3799" fmla="*/ 3642421 h 4925968"/>
              <a:gd name="connsiteX3800" fmla="*/ 631005 w 8014260"/>
              <a:gd name="connsiteY3800" fmla="*/ 3642292 h 4925968"/>
              <a:gd name="connsiteX3801" fmla="*/ 186683 w 8014260"/>
              <a:gd name="connsiteY3801" fmla="*/ 3641393 h 4925968"/>
              <a:gd name="connsiteX3802" fmla="*/ 171594 w 8014260"/>
              <a:gd name="connsiteY3802" fmla="*/ 3648251 h 4925968"/>
              <a:gd name="connsiteX3803" fmla="*/ 153903 w 8014260"/>
              <a:gd name="connsiteY3803" fmla="*/ 3653600 h 4925968"/>
              <a:gd name="connsiteX3804" fmla="*/ 167618 w 8014260"/>
              <a:gd name="connsiteY3804" fmla="*/ 3647908 h 4925968"/>
              <a:gd name="connsiteX3805" fmla="*/ 186683 w 8014260"/>
              <a:gd name="connsiteY3805" fmla="*/ 3641393 h 4925968"/>
              <a:gd name="connsiteX3806" fmla="*/ 3029661 w 8014260"/>
              <a:gd name="connsiteY3806" fmla="*/ 3639815 h 4925968"/>
              <a:gd name="connsiteX3807" fmla="*/ 3054624 w 8014260"/>
              <a:gd name="connsiteY3807" fmla="*/ 3648799 h 4925968"/>
              <a:gd name="connsiteX3808" fmla="*/ 3033021 w 8014260"/>
              <a:gd name="connsiteY3808" fmla="*/ 3670813 h 4925968"/>
              <a:gd name="connsiteX3809" fmla="*/ 3005177 w 8014260"/>
              <a:gd name="connsiteY3809" fmla="*/ 3663064 h 4925968"/>
              <a:gd name="connsiteX3810" fmla="*/ 3029661 w 8014260"/>
              <a:gd name="connsiteY3810" fmla="*/ 3639815 h 4925968"/>
              <a:gd name="connsiteX3811" fmla="*/ 3841561 w 8014260"/>
              <a:gd name="connsiteY3811" fmla="*/ 3639215 h 4925968"/>
              <a:gd name="connsiteX3812" fmla="*/ 3851865 w 8014260"/>
              <a:gd name="connsiteY3812" fmla="*/ 3647633 h 4925968"/>
              <a:gd name="connsiteX3813" fmla="*/ 3824845 w 8014260"/>
              <a:gd name="connsiteY3813" fmla="*/ 3669716 h 4925968"/>
              <a:gd name="connsiteX3814" fmla="*/ 3793230 w 8014260"/>
              <a:gd name="connsiteY3814" fmla="*/ 3664710 h 4925968"/>
              <a:gd name="connsiteX3815" fmla="*/ 3819633 w 8014260"/>
              <a:gd name="connsiteY3815" fmla="*/ 3640981 h 4925968"/>
              <a:gd name="connsiteX3816" fmla="*/ 3841561 w 8014260"/>
              <a:gd name="connsiteY3816" fmla="*/ 3639215 h 4925968"/>
              <a:gd name="connsiteX3817" fmla="*/ 174883 w 8014260"/>
              <a:gd name="connsiteY3817" fmla="*/ 3637826 h 4925968"/>
              <a:gd name="connsiteX3818" fmla="*/ 159319 w 8014260"/>
              <a:gd name="connsiteY3818" fmla="*/ 3645987 h 4925968"/>
              <a:gd name="connsiteX3819" fmla="*/ 144641 w 8014260"/>
              <a:gd name="connsiteY3819" fmla="*/ 3651336 h 4925968"/>
              <a:gd name="connsiteX3820" fmla="*/ 158701 w 8014260"/>
              <a:gd name="connsiteY3820" fmla="*/ 3644478 h 4925968"/>
              <a:gd name="connsiteX3821" fmla="*/ 174883 w 8014260"/>
              <a:gd name="connsiteY3821" fmla="*/ 3637826 h 4925968"/>
              <a:gd name="connsiteX3822" fmla="*/ 2608510 w 8014260"/>
              <a:gd name="connsiteY3822" fmla="*/ 3637278 h 4925968"/>
              <a:gd name="connsiteX3823" fmla="*/ 2635325 w 8014260"/>
              <a:gd name="connsiteY3823" fmla="*/ 3647702 h 4925968"/>
              <a:gd name="connsiteX3824" fmla="*/ 2615437 w 8014260"/>
              <a:gd name="connsiteY3824" fmla="*/ 3665327 h 4925968"/>
              <a:gd name="connsiteX3825" fmla="*/ 2588142 w 8014260"/>
              <a:gd name="connsiteY3825" fmla="*/ 3653943 h 4925968"/>
              <a:gd name="connsiteX3826" fmla="*/ 2608510 w 8014260"/>
              <a:gd name="connsiteY3826" fmla="*/ 3637278 h 4925968"/>
              <a:gd name="connsiteX3827" fmla="*/ 4709253 w 8014260"/>
              <a:gd name="connsiteY3827" fmla="*/ 3636797 h 4925968"/>
              <a:gd name="connsiteX3828" fmla="*/ 4743405 w 8014260"/>
              <a:gd name="connsiteY3828" fmla="*/ 3671293 h 4925968"/>
              <a:gd name="connsiteX3829" fmla="*/ 4714602 w 8014260"/>
              <a:gd name="connsiteY3829" fmla="*/ 3712784 h 4925968"/>
              <a:gd name="connsiteX3830" fmla="*/ 4680655 w 8014260"/>
              <a:gd name="connsiteY3830" fmla="*/ 3678083 h 4925968"/>
              <a:gd name="connsiteX3831" fmla="*/ 4709253 w 8014260"/>
              <a:gd name="connsiteY3831" fmla="*/ 3636797 h 4925968"/>
              <a:gd name="connsiteX3832" fmla="*/ 5319547 w 8014260"/>
              <a:gd name="connsiteY3832" fmla="*/ 3634672 h 4925968"/>
              <a:gd name="connsiteX3833" fmla="*/ 5355757 w 8014260"/>
              <a:gd name="connsiteY3833" fmla="*/ 3679249 h 4925968"/>
              <a:gd name="connsiteX3834" fmla="*/ 5329902 w 8014260"/>
              <a:gd name="connsiteY3834" fmla="*/ 3732124 h 4925968"/>
              <a:gd name="connsiteX3835" fmla="*/ 5292046 w 8014260"/>
              <a:gd name="connsiteY3835" fmla="*/ 3689947 h 4925968"/>
              <a:gd name="connsiteX3836" fmla="*/ 5319547 w 8014260"/>
              <a:gd name="connsiteY3836" fmla="*/ 3634672 h 4925968"/>
              <a:gd name="connsiteX3837" fmla="*/ 162608 w 8014260"/>
              <a:gd name="connsiteY3837" fmla="*/ 3632615 h 4925968"/>
              <a:gd name="connsiteX3838" fmla="*/ 151018 w 8014260"/>
              <a:gd name="connsiteY3838" fmla="*/ 3640227 h 4925968"/>
              <a:gd name="connsiteX3839" fmla="*/ 134972 w 8014260"/>
              <a:gd name="connsiteY3839" fmla="*/ 3646811 h 4925968"/>
              <a:gd name="connsiteX3840" fmla="*/ 149304 w 8014260"/>
              <a:gd name="connsiteY3840" fmla="*/ 3638238 h 4925968"/>
              <a:gd name="connsiteX3841" fmla="*/ 162608 w 8014260"/>
              <a:gd name="connsiteY3841" fmla="*/ 3632615 h 4925968"/>
              <a:gd name="connsiteX3842" fmla="*/ 2264924 w 8014260"/>
              <a:gd name="connsiteY3842" fmla="*/ 3632409 h 4925968"/>
              <a:gd name="connsiteX3843" fmla="*/ 2290162 w 8014260"/>
              <a:gd name="connsiteY3843" fmla="*/ 3642833 h 4925968"/>
              <a:gd name="connsiteX3844" fmla="*/ 2268833 w 8014260"/>
              <a:gd name="connsiteY3844" fmla="*/ 3658401 h 4925968"/>
              <a:gd name="connsiteX3845" fmla="*/ 2243733 w 8014260"/>
              <a:gd name="connsiteY3845" fmla="*/ 3647496 h 4925968"/>
              <a:gd name="connsiteX3846" fmla="*/ 2264924 w 8014260"/>
              <a:gd name="connsiteY3846" fmla="*/ 3632409 h 4925968"/>
              <a:gd name="connsiteX3847" fmla="*/ 271172 w 8014260"/>
              <a:gd name="connsiteY3847" fmla="*/ 3632135 h 4925968"/>
              <a:gd name="connsiteX3848" fmla="*/ 255401 w 8014260"/>
              <a:gd name="connsiteY3848" fmla="*/ 3641050 h 4925968"/>
              <a:gd name="connsiteX3849" fmla="*/ 235992 w 8014260"/>
              <a:gd name="connsiteY3849" fmla="*/ 3644754 h 4925968"/>
              <a:gd name="connsiteX3850" fmla="*/ 249915 w 8014260"/>
              <a:gd name="connsiteY3850" fmla="*/ 3636867 h 4925968"/>
              <a:gd name="connsiteX3851" fmla="*/ 271172 w 8014260"/>
              <a:gd name="connsiteY3851" fmla="*/ 3632135 h 4925968"/>
              <a:gd name="connsiteX3852" fmla="*/ 1167655 w 8014260"/>
              <a:gd name="connsiteY3852" fmla="*/ 3631448 h 4925968"/>
              <a:gd name="connsiteX3853" fmla="*/ 1193095 w 8014260"/>
              <a:gd name="connsiteY3853" fmla="*/ 3644753 h 4925968"/>
              <a:gd name="connsiteX3854" fmla="*/ 1174783 w 8014260"/>
              <a:gd name="connsiteY3854" fmla="*/ 3666492 h 4925968"/>
              <a:gd name="connsiteX3855" fmla="*/ 1149067 w 8014260"/>
              <a:gd name="connsiteY3855" fmla="*/ 3653051 h 4925968"/>
              <a:gd name="connsiteX3856" fmla="*/ 1167655 w 8014260"/>
              <a:gd name="connsiteY3856" fmla="*/ 3631448 h 4925968"/>
              <a:gd name="connsiteX3857" fmla="*/ 1648330 w 8014260"/>
              <a:gd name="connsiteY3857" fmla="*/ 3631174 h 4925968"/>
              <a:gd name="connsiteX3858" fmla="*/ 1673566 w 8014260"/>
              <a:gd name="connsiteY3858" fmla="*/ 3645645 h 4925968"/>
              <a:gd name="connsiteX3859" fmla="*/ 1652858 w 8014260"/>
              <a:gd name="connsiteY3859" fmla="*/ 3665738 h 4925968"/>
              <a:gd name="connsiteX3860" fmla="*/ 1628854 w 8014260"/>
              <a:gd name="connsiteY3860" fmla="*/ 3649897 h 4925968"/>
              <a:gd name="connsiteX3861" fmla="*/ 1648330 w 8014260"/>
              <a:gd name="connsiteY3861" fmla="*/ 3631174 h 4925968"/>
              <a:gd name="connsiteX3862" fmla="*/ 4234131 w 8014260"/>
              <a:gd name="connsiteY3862" fmla="*/ 3630625 h 4925968"/>
              <a:gd name="connsiteX3863" fmla="*/ 4266707 w 8014260"/>
              <a:gd name="connsiteY3863" fmla="*/ 3653188 h 4925968"/>
              <a:gd name="connsiteX3864" fmla="*/ 4238520 w 8014260"/>
              <a:gd name="connsiteY3864" fmla="*/ 3681854 h 4925968"/>
              <a:gd name="connsiteX3865" fmla="*/ 4206013 w 8014260"/>
              <a:gd name="connsiteY3865" fmla="*/ 3659292 h 4925968"/>
              <a:gd name="connsiteX3866" fmla="*/ 4234131 w 8014260"/>
              <a:gd name="connsiteY3866" fmla="*/ 3630625 h 4925968"/>
              <a:gd name="connsiteX3867" fmla="*/ 3767324 w 8014260"/>
              <a:gd name="connsiteY3867" fmla="*/ 3629974 h 4925968"/>
              <a:gd name="connsiteX3868" fmla="*/ 3777457 w 8014260"/>
              <a:gd name="connsiteY3868" fmla="*/ 3636317 h 4925968"/>
              <a:gd name="connsiteX3869" fmla="*/ 3752700 w 8014260"/>
              <a:gd name="connsiteY3869" fmla="*/ 3659086 h 4925968"/>
              <a:gd name="connsiteX3870" fmla="*/ 3720056 w 8014260"/>
              <a:gd name="connsiteY3870" fmla="*/ 3656412 h 4925968"/>
              <a:gd name="connsiteX3871" fmla="*/ 3746596 w 8014260"/>
              <a:gd name="connsiteY3871" fmla="*/ 3633506 h 4925968"/>
              <a:gd name="connsiteX3872" fmla="*/ 3767324 w 8014260"/>
              <a:gd name="connsiteY3872" fmla="*/ 3629974 h 4925968"/>
              <a:gd name="connsiteX3873" fmla="*/ 6408186 w 8014260"/>
              <a:gd name="connsiteY3873" fmla="*/ 3628747 h 4925968"/>
              <a:gd name="connsiteX3874" fmla="*/ 6421627 w 8014260"/>
              <a:gd name="connsiteY3874" fmla="*/ 3644136 h 4925968"/>
              <a:gd name="connsiteX3875" fmla="*/ 6390560 w 8014260"/>
              <a:gd name="connsiteY3875" fmla="*/ 3700577 h 4925968"/>
              <a:gd name="connsiteX3876" fmla="*/ 6351881 w 8014260"/>
              <a:gd name="connsiteY3876" fmla="*/ 3690427 h 4925968"/>
              <a:gd name="connsiteX3877" fmla="*/ 6382400 w 8014260"/>
              <a:gd name="connsiteY3877" fmla="*/ 3635426 h 4925968"/>
              <a:gd name="connsiteX3878" fmla="*/ 6408186 w 8014260"/>
              <a:gd name="connsiteY3878" fmla="*/ 3628747 h 4925968"/>
              <a:gd name="connsiteX3879" fmla="*/ 3694166 w 8014260"/>
              <a:gd name="connsiteY3879" fmla="*/ 3626271 h 4925968"/>
              <a:gd name="connsiteX3880" fmla="*/ 3704624 w 8014260"/>
              <a:gd name="connsiteY3880" fmla="*/ 3631174 h 4925968"/>
              <a:gd name="connsiteX3881" fmla="*/ 3679181 w 8014260"/>
              <a:gd name="connsiteY3881" fmla="*/ 3654012 h 4925968"/>
              <a:gd name="connsiteX3882" fmla="*/ 3647634 w 8014260"/>
              <a:gd name="connsiteY3882" fmla="*/ 3652708 h 4925968"/>
              <a:gd name="connsiteX3883" fmla="*/ 3674244 w 8014260"/>
              <a:gd name="connsiteY3883" fmla="*/ 3630009 h 4925968"/>
              <a:gd name="connsiteX3884" fmla="*/ 3694166 w 8014260"/>
              <a:gd name="connsiteY3884" fmla="*/ 3626271 h 4925968"/>
              <a:gd name="connsiteX3885" fmla="*/ 558276 w 8014260"/>
              <a:gd name="connsiteY3885" fmla="*/ 3624076 h 4925968"/>
              <a:gd name="connsiteX3886" fmla="*/ 564970 w 8014260"/>
              <a:gd name="connsiteY3886" fmla="*/ 3629871 h 4925968"/>
              <a:gd name="connsiteX3887" fmla="*/ 545081 w 8014260"/>
              <a:gd name="connsiteY3887" fmla="*/ 3645233 h 4925968"/>
              <a:gd name="connsiteX3888" fmla="*/ 523823 w 8014260"/>
              <a:gd name="connsiteY3888" fmla="*/ 3639746 h 4925968"/>
              <a:gd name="connsiteX3889" fmla="*/ 543503 w 8014260"/>
              <a:gd name="connsiteY3889" fmla="*/ 3624659 h 4925968"/>
              <a:gd name="connsiteX3890" fmla="*/ 558276 w 8014260"/>
              <a:gd name="connsiteY3890" fmla="*/ 3624076 h 4925968"/>
              <a:gd name="connsiteX3891" fmla="*/ 3621000 w 8014260"/>
              <a:gd name="connsiteY3891" fmla="*/ 3623673 h 4925968"/>
              <a:gd name="connsiteX3892" fmla="*/ 3630695 w 8014260"/>
              <a:gd name="connsiteY3892" fmla="*/ 3629528 h 4925968"/>
              <a:gd name="connsiteX3893" fmla="*/ 3605733 w 8014260"/>
              <a:gd name="connsiteY3893" fmla="*/ 3651337 h 4925968"/>
              <a:gd name="connsiteX3894" fmla="*/ 3575626 w 8014260"/>
              <a:gd name="connsiteY3894" fmla="*/ 3649828 h 4925968"/>
              <a:gd name="connsiteX3895" fmla="*/ 3600452 w 8014260"/>
              <a:gd name="connsiteY3895" fmla="*/ 3627745 h 4925968"/>
              <a:gd name="connsiteX3896" fmla="*/ 3621000 w 8014260"/>
              <a:gd name="connsiteY3896" fmla="*/ 3623673 h 4925968"/>
              <a:gd name="connsiteX3897" fmla="*/ 4027019 w 8014260"/>
              <a:gd name="connsiteY3897" fmla="*/ 3622602 h 4925968"/>
              <a:gd name="connsiteX3898" fmla="*/ 4058840 w 8014260"/>
              <a:gd name="connsiteY3898" fmla="*/ 3635083 h 4925968"/>
              <a:gd name="connsiteX3899" fmla="*/ 4032094 w 8014260"/>
              <a:gd name="connsiteY3899" fmla="*/ 3661144 h 4925968"/>
              <a:gd name="connsiteX3900" fmla="*/ 3998558 w 8014260"/>
              <a:gd name="connsiteY3900" fmla="*/ 3648045 h 4925968"/>
              <a:gd name="connsiteX3901" fmla="*/ 4027019 w 8014260"/>
              <a:gd name="connsiteY3901" fmla="*/ 3622602 h 4925968"/>
              <a:gd name="connsiteX3902" fmla="*/ 3546187 w 8014260"/>
              <a:gd name="connsiteY3902" fmla="*/ 3622421 h 4925968"/>
              <a:gd name="connsiteX3903" fmla="*/ 3556903 w 8014260"/>
              <a:gd name="connsiteY3903" fmla="*/ 3626648 h 4925968"/>
              <a:gd name="connsiteX3904" fmla="*/ 3532557 w 8014260"/>
              <a:gd name="connsiteY3904" fmla="*/ 3649965 h 4925968"/>
              <a:gd name="connsiteX3905" fmla="*/ 3502656 w 8014260"/>
              <a:gd name="connsiteY3905" fmla="*/ 3650034 h 4925968"/>
              <a:gd name="connsiteX3906" fmla="*/ 3526111 w 8014260"/>
              <a:gd name="connsiteY3906" fmla="*/ 3627608 h 4925968"/>
              <a:gd name="connsiteX3907" fmla="*/ 3546187 w 8014260"/>
              <a:gd name="connsiteY3907" fmla="*/ 3622421 h 4925968"/>
              <a:gd name="connsiteX3908" fmla="*/ 2397695 w 8014260"/>
              <a:gd name="connsiteY3908" fmla="*/ 3622259 h 4925968"/>
              <a:gd name="connsiteX3909" fmla="*/ 2425333 w 8014260"/>
              <a:gd name="connsiteY3909" fmla="*/ 3631517 h 4925968"/>
              <a:gd name="connsiteX3910" fmla="*/ 2406405 w 8014260"/>
              <a:gd name="connsiteY3910" fmla="*/ 3645919 h 4925968"/>
              <a:gd name="connsiteX3911" fmla="*/ 2378836 w 8014260"/>
              <a:gd name="connsiteY3911" fmla="*/ 3636112 h 4925968"/>
              <a:gd name="connsiteX3912" fmla="*/ 2397695 w 8014260"/>
              <a:gd name="connsiteY3912" fmla="*/ 3622259 h 4925968"/>
              <a:gd name="connsiteX3913" fmla="*/ 1783092 w 8014260"/>
              <a:gd name="connsiteY3913" fmla="*/ 3621436 h 4925968"/>
              <a:gd name="connsiteX3914" fmla="*/ 1808601 w 8014260"/>
              <a:gd name="connsiteY3914" fmla="*/ 3634946 h 4925968"/>
              <a:gd name="connsiteX3915" fmla="*/ 1790837 w 8014260"/>
              <a:gd name="connsiteY3915" fmla="*/ 3653394 h 4925968"/>
              <a:gd name="connsiteX3916" fmla="*/ 1764438 w 8014260"/>
              <a:gd name="connsiteY3916" fmla="*/ 3640775 h 4925968"/>
              <a:gd name="connsiteX3917" fmla="*/ 1783092 w 8014260"/>
              <a:gd name="connsiteY3917" fmla="*/ 3621436 h 4925968"/>
              <a:gd name="connsiteX3918" fmla="*/ 3473956 w 8014260"/>
              <a:gd name="connsiteY3918" fmla="*/ 3621281 h 4925968"/>
              <a:gd name="connsiteX3919" fmla="*/ 3483797 w 8014260"/>
              <a:gd name="connsiteY3919" fmla="*/ 3626511 h 4925968"/>
              <a:gd name="connsiteX3920" fmla="*/ 3458491 w 8014260"/>
              <a:gd name="connsiteY3920" fmla="*/ 3649417 h 4925968"/>
              <a:gd name="connsiteX3921" fmla="*/ 3430579 w 8014260"/>
              <a:gd name="connsiteY3921" fmla="*/ 3647702 h 4925968"/>
              <a:gd name="connsiteX3922" fmla="*/ 3454239 w 8014260"/>
              <a:gd name="connsiteY3922" fmla="*/ 3625619 h 4925968"/>
              <a:gd name="connsiteX3923" fmla="*/ 3473956 w 8014260"/>
              <a:gd name="connsiteY3923" fmla="*/ 3621281 h 4925968"/>
              <a:gd name="connsiteX3924" fmla="*/ 2744848 w 8014260"/>
              <a:gd name="connsiteY3924" fmla="*/ 3620819 h 4925968"/>
              <a:gd name="connsiteX3925" fmla="*/ 2770222 w 8014260"/>
              <a:gd name="connsiteY3925" fmla="*/ 3631037 h 4925968"/>
              <a:gd name="connsiteX3926" fmla="*/ 2748688 w 8014260"/>
              <a:gd name="connsiteY3926" fmla="*/ 3648799 h 4925968"/>
              <a:gd name="connsiteX3927" fmla="*/ 2722765 w 8014260"/>
              <a:gd name="connsiteY3927" fmla="*/ 3637347 h 4925968"/>
              <a:gd name="connsiteX3928" fmla="*/ 2744848 w 8014260"/>
              <a:gd name="connsiteY3928" fmla="*/ 3620819 h 4925968"/>
              <a:gd name="connsiteX3929" fmla="*/ 150472 w 8014260"/>
              <a:gd name="connsiteY3929" fmla="*/ 3620064 h 4925968"/>
              <a:gd name="connsiteX3930" fmla="*/ 140730 w 8014260"/>
              <a:gd name="connsiteY3930" fmla="*/ 3628020 h 4925968"/>
              <a:gd name="connsiteX3931" fmla="*/ 125026 w 8014260"/>
              <a:gd name="connsiteY3931" fmla="*/ 3634603 h 4925968"/>
              <a:gd name="connsiteX3932" fmla="*/ 136070 w 8014260"/>
              <a:gd name="connsiteY3932" fmla="*/ 3626031 h 4925968"/>
              <a:gd name="connsiteX3933" fmla="*/ 150472 w 8014260"/>
              <a:gd name="connsiteY3933" fmla="*/ 3620064 h 4925968"/>
              <a:gd name="connsiteX3934" fmla="*/ 336334 w 8014260"/>
              <a:gd name="connsiteY3934" fmla="*/ 3619910 h 4925968"/>
              <a:gd name="connsiteX3935" fmla="*/ 343251 w 8014260"/>
              <a:gd name="connsiteY3935" fmla="*/ 3620750 h 4925968"/>
              <a:gd name="connsiteX3936" fmla="*/ 326245 w 8014260"/>
              <a:gd name="connsiteY3936" fmla="*/ 3631723 h 4925968"/>
              <a:gd name="connsiteX3937" fmla="*/ 306149 w 8014260"/>
              <a:gd name="connsiteY3937" fmla="*/ 3633986 h 4925968"/>
              <a:gd name="connsiteX3938" fmla="*/ 322884 w 8014260"/>
              <a:gd name="connsiteY3938" fmla="*/ 3623493 h 4925968"/>
              <a:gd name="connsiteX3939" fmla="*/ 336334 w 8014260"/>
              <a:gd name="connsiteY3939" fmla="*/ 3619910 h 4925968"/>
              <a:gd name="connsiteX3940" fmla="*/ 4841818 w 8014260"/>
              <a:gd name="connsiteY3940" fmla="*/ 3619379 h 4925968"/>
              <a:gd name="connsiteX3941" fmla="*/ 4877000 w 8014260"/>
              <a:gd name="connsiteY3941" fmla="*/ 3654354 h 4925968"/>
              <a:gd name="connsiteX3942" fmla="*/ 4849705 w 8014260"/>
              <a:gd name="connsiteY3942" fmla="*/ 3700921 h 4925968"/>
              <a:gd name="connsiteX3943" fmla="*/ 4814729 w 8014260"/>
              <a:gd name="connsiteY3943" fmla="*/ 3665602 h 4925968"/>
              <a:gd name="connsiteX3944" fmla="*/ 4841818 w 8014260"/>
              <a:gd name="connsiteY3944" fmla="*/ 3619379 h 4925968"/>
              <a:gd name="connsiteX3945" fmla="*/ 3400035 w 8014260"/>
              <a:gd name="connsiteY3945" fmla="*/ 3618855 h 4925968"/>
              <a:gd name="connsiteX3946" fmla="*/ 3409594 w 8014260"/>
              <a:gd name="connsiteY3946" fmla="*/ 3624796 h 4925968"/>
              <a:gd name="connsiteX3947" fmla="*/ 3387511 w 8014260"/>
              <a:gd name="connsiteY3947" fmla="*/ 3647291 h 4925968"/>
              <a:gd name="connsiteX3948" fmla="*/ 3357679 w 8014260"/>
              <a:gd name="connsiteY3948" fmla="*/ 3646399 h 4925968"/>
              <a:gd name="connsiteX3949" fmla="*/ 3380241 w 8014260"/>
              <a:gd name="connsiteY3949" fmla="*/ 3623562 h 4925968"/>
              <a:gd name="connsiteX3950" fmla="*/ 3400035 w 8014260"/>
              <a:gd name="connsiteY3950" fmla="*/ 3618855 h 4925968"/>
              <a:gd name="connsiteX3951" fmla="*/ 958688 w 8014260"/>
              <a:gd name="connsiteY3951" fmla="*/ 3616704 h 4925968"/>
              <a:gd name="connsiteX3952" fmla="*/ 983241 w 8014260"/>
              <a:gd name="connsiteY3952" fmla="*/ 3628294 h 4925968"/>
              <a:gd name="connsiteX3953" fmla="*/ 963353 w 8014260"/>
              <a:gd name="connsiteY3953" fmla="*/ 3649074 h 4925968"/>
              <a:gd name="connsiteX3954" fmla="*/ 940587 w 8014260"/>
              <a:gd name="connsiteY3954" fmla="*/ 3638512 h 4925968"/>
              <a:gd name="connsiteX3955" fmla="*/ 958688 w 8014260"/>
              <a:gd name="connsiteY3955" fmla="*/ 3616704 h 4925968"/>
              <a:gd name="connsiteX3956" fmla="*/ 258757 w 8014260"/>
              <a:gd name="connsiteY3956" fmla="*/ 3616635 h 4925968"/>
              <a:gd name="connsiteX3957" fmla="*/ 242918 w 8014260"/>
              <a:gd name="connsiteY3957" fmla="*/ 3625894 h 4925968"/>
              <a:gd name="connsiteX3958" fmla="*/ 225362 w 8014260"/>
              <a:gd name="connsiteY3958" fmla="*/ 3631243 h 4925968"/>
              <a:gd name="connsiteX3959" fmla="*/ 241409 w 8014260"/>
              <a:gd name="connsiteY3959" fmla="*/ 3622396 h 4925968"/>
              <a:gd name="connsiteX3960" fmla="*/ 258757 w 8014260"/>
              <a:gd name="connsiteY3960" fmla="*/ 3616635 h 4925968"/>
              <a:gd name="connsiteX3961" fmla="*/ 2953948 w 8014260"/>
              <a:gd name="connsiteY3961" fmla="*/ 3615950 h 4925968"/>
              <a:gd name="connsiteX3962" fmla="*/ 2979871 w 8014260"/>
              <a:gd name="connsiteY3962" fmla="*/ 3625002 h 4925968"/>
              <a:gd name="connsiteX3963" fmla="*/ 2958748 w 8014260"/>
              <a:gd name="connsiteY3963" fmla="*/ 3647771 h 4925968"/>
              <a:gd name="connsiteX3964" fmla="*/ 2931934 w 8014260"/>
              <a:gd name="connsiteY3964" fmla="*/ 3638856 h 4925968"/>
              <a:gd name="connsiteX3965" fmla="*/ 2953948 w 8014260"/>
              <a:gd name="connsiteY3965" fmla="*/ 3615950 h 4925968"/>
              <a:gd name="connsiteX3966" fmla="*/ 416630 w 8014260"/>
              <a:gd name="connsiteY3966" fmla="*/ 3615264 h 4925968"/>
              <a:gd name="connsiteX3967" fmla="*/ 397977 w 8014260"/>
              <a:gd name="connsiteY3967" fmla="*/ 3628569 h 4925968"/>
              <a:gd name="connsiteX3968" fmla="*/ 377816 w 8014260"/>
              <a:gd name="connsiteY3968" fmla="*/ 3628706 h 4925968"/>
              <a:gd name="connsiteX3969" fmla="*/ 396811 w 8014260"/>
              <a:gd name="connsiteY3969" fmla="*/ 3615744 h 4925968"/>
              <a:gd name="connsiteX3970" fmla="*/ 416630 w 8014260"/>
              <a:gd name="connsiteY3970" fmla="*/ 3615264 h 4925968"/>
              <a:gd name="connsiteX3971" fmla="*/ 3327409 w 8014260"/>
              <a:gd name="connsiteY3971" fmla="*/ 3614226 h 4925968"/>
              <a:gd name="connsiteX3972" fmla="*/ 3336556 w 8014260"/>
              <a:gd name="connsiteY3972" fmla="*/ 3620887 h 4925968"/>
              <a:gd name="connsiteX3973" fmla="*/ 3312553 w 8014260"/>
              <a:gd name="connsiteY3973" fmla="*/ 3643862 h 4925968"/>
              <a:gd name="connsiteX3974" fmla="*/ 3285052 w 8014260"/>
              <a:gd name="connsiteY3974" fmla="*/ 3641598 h 4925968"/>
              <a:gd name="connsiteX3975" fmla="*/ 3307409 w 8014260"/>
              <a:gd name="connsiteY3975" fmla="*/ 3618213 h 4925968"/>
              <a:gd name="connsiteX3976" fmla="*/ 3327409 w 8014260"/>
              <a:gd name="connsiteY3976" fmla="*/ 3614226 h 4925968"/>
              <a:gd name="connsiteX3977" fmla="*/ 481381 w 8014260"/>
              <a:gd name="connsiteY3977" fmla="*/ 3613934 h 4925968"/>
              <a:gd name="connsiteX3978" fmla="*/ 490083 w 8014260"/>
              <a:gd name="connsiteY3978" fmla="*/ 3617252 h 4925968"/>
              <a:gd name="connsiteX3979" fmla="*/ 473694 w 8014260"/>
              <a:gd name="connsiteY3979" fmla="*/ 3632134 h 4925968"/>
              <a:gd name="connsiteX3980" fmla="*/ 451403 w 8014260"/>
              <a:gd name="connsiteY3980" fmla="*/ 3630283 h 4925968"/>
              <a:gd name="connsiteX3981" fmla="*/ 466557 w 8014260"/>
              <a:gd name="connsiteY3981" fmla="*/ 3616841 h 4925968"/>
              <a:gd name="connsiteX3982" fmla="*/ 481381 w 8014260"/>
              <a:gd name="connsiteY3982" fmla="*/ 3613934 h 4925968"/>
              <a:gd name="connsiteX3983" fmla="*/ 1917439 w 8014260"/>
              <a:gd name="connsiteY3983" fmla="*/ 3613755 h 4925968"/>
              <a:gd name="connsiteX3984" fmla="*/ 1943569 w 8014260"/>
              <a:gd name="connsiteY3984" fmla="*/ 3625688 h 4925968"/>
              <a:gd name="connsiteX3985" fmla="*/ 1924090 w 8014260"/>
              <a:gd name="connsiteY3985" fmla="*/ 3643244 h 4925968"/>
              <a:gd name="connsiteX3986" fmla="*/ 1899198 w 8014260"/>
              <a:gd name="connsiteY3986" fmla="*/ 3630146 h 4925968"/>
              <a:gd name="connsiteX3987" fmla="*/ 1917439 w 8014260"/>
              <a:gd name="connsiteY3987" fmla="*/ 3613755 h 4925968"/>
              <a:gd name="connsiteX3988" fmla="*/ 1302822 w 8014260"/>
              <a:gd name="connsiteY3988" fmla="*/ 3612658 h 4925968"/>
              <a:gd name="connsiteX3989" fmla="*/ 1327853 w 8014260"/>
              <a:gd name="connsiteY3989" fmla="*/ 3627060 h 4925968"/>
              <a:gd name="connsiteX3990" fmla="*/ 1308928 w 8014260"/>
              <a:gd name="connsiteY3990" fmla="*/ 3647908 h 4925968"/>
              <a:gd name="connsiteX3991" fmla="*/ 1283623 w 8014260"/>
              <a:gd name="connsiteY3991" fmla="*/ 3633369 h 4925968"/>
              <a:gd name="connsiteX3992" fmla="*/ 1302822 w 8014260"/>
              <a:gd name="connsiteY3992" fmla="*/ 3612658 h 4925968"/>
              <a:gd name="connsiteX3993" fmla="*/ 749039 w 8014260"/>
              <a:gd name="connsiteY3993" fmla="*/ 3611561 h 4925968"/>
              <a:gd name="connsiteX3994" fmla="*/ 772907 w 8014260"/>
              <a:gd name="connsiteY3994" fmla="*/ 3619790 h 4925968"/>
              <a:gd name="connsiteX3995" fmla="*/ 754734 w 8014260"/>
              <a:gd name="connsiteY3995" fmla="*/ 3639335 h 4925968"/>
              <a:gd name="connsiteX3996" fmla="*/ 731690 w 8014260"/>
              <a:gd name="connsiteY3996" fmla="*/ 3629871 h 4925968"/>
              <a:gd name="connsiteX3997" fmla="*/ 749039 w 8014260"/>
              <a:gd name="connsiteY3997" fmla="*/ 3611561 h 4925968"/>
              <a:gd name="connsiteX3998" fmla="*/ 5456570 w 8014260"/>
              <a:gd name="connsiteY3998" fmla="*/ 3611354 h 4925968"/>
              <a:gd name="connsiteX3999" fmla="*/ 5491614 w 8014260"/>
              <a:gd name="connsiteY3999" fmla="*/ 3654560 h 4925968"/>
              <a:gd name="connsiteX4000" fmla="*/ 5463908 w 8014260"/>
              <a:gd name="connsiteY4000" fmla="*/ 3706955 h 4925968"/>
              <a:gd name="connsiteX4001" fmla="*/ 5427217 w 8014260"/>
              <a:gd name="connsiteY4001" fmla="*/ 3665052 h 4925968"/>
              <a:gd name="connsiteX4002" fmla="*/ 5456570 w 8014260"/>
              <a:gd name="connsiteY4002" fmla="*/ 3611354 h 4925968"/>
              <a:gd name="connsiteX4003" fmla="*/ 2533072 w 8014260"/>
              <a:gd name="connsiteY4003" fmla="*/ 3610326 h 4925968"/>
              <a:gd name="connsiteX4004" fmla="*/ 2560367 w 8014260"/>
              <a:gd name="connsiteY4004" fmla="*/ 3618829 h 4925968"/>
              <a:gd name="connsiteX4005" fmla="*/ 2541027 w 8014260"/>
              <a:gd name="connsiteY4005" fmla="*/ 3632888 h 4925968"/>
              <a:gd name="connsiteX4006" fmla="*/ 2513801 w 8014260"/>
              <a:gd name="connsiteY4006" fmla="*/ 3623699 h 4925968"/>
              <a:gd name="connsiteX4007" fmla="*/ 2533072 w 8014260"/>
              <a:gd name="connsiteY4007" fmla="*/ 3610326 h 4925968"/>
              <a:gd name="connsiteX4008" fmla="*/ 4366284 w 8014260"/>
              <a:gd name="connsiteY4008" fmla="*/ 3609503 h 4925968"/>
              <a:gd name="connsiteX4009" fmla="*/ 4400094 w 8014260"/>
              <a:gd name="connsiteY4009" fmla="*/ 3634603 h 4925968"/>
              <a:gd name="connsiteX4010" fmla="*/ 4373348 w 8014260"/>
              <a:gd name="connsiteY4010" fmla="*/ 3667796 h 4925968"/>
              <a:gd name="connsiteX4011" fmla="*/ 4339607 w 8014260"/>
              <a:gd name="connsiteY4011" fmla="*/ 3642490 h 4925968"/>
              <a:gd name="connsiteX4012" fmla="*/ 4366284 w 8014260"/>
              <a:gd name="connsiteY4012" fmla="*/ 3609503 h 4925968"/>
              <a:gd name="connsiteX4013" fmla="*/ 2055078 w 8014260"/>
              <a:gd name="connsiteY4013" fmla="*/ 3607035 h 4925968"/>
              <a:gd name="connsiteX4014" fmla="*/ 2079150 w 8014260"/>
              <a:gd name="connsiteY4014" fmla="*/ 3619310 h 4925968"/>
              <a:gd name="connsiteX4015" fmla="*/ 2059398 w 8014260"/>
              <a:gd name="connsiteY4015" fmla="*/ 3633918 h 4925968"/>
              <a:gd name="connsiteX4016" fmla="*/ 2034298 w 8014260"/>
              <a:gd name="connsiteY4016" fmla="*/ 3622122 h 4925968"/>
              <a:gd name="connsiteX4017" fmla="*/ 2055078 w 8014260"/>
              <a:gd name="connsiteY4017" fmla="*/ 3607035 h 4925968"/>
              <a:gd name="connsiteX4018" fmla="*/ 246621 w 8014260"/>
              <a:gd name="connsiteY4018" fmla="*/ 3606006 h 4925968"/>
              <a:gd name="connsiteX4019" fmla="*/ 233040 w 8014260"/>
              <a:gd name="connsiteY4019" fmla="*/ 3615264 h 4925968"/>
              <a:gd name="connsiteX4020" fmla="*/ 215622 w 8014260"/>
              <a:gd name="connsiteY4020" fmla="*/ 3622945 h 4925968"/>
              <a:gd name="connsiteX4021" fmla="*/ 230712 w 8014260"/>
              <a:gd name="connsiteY4021" fmla="*/ 3613207 h 4925968"/>
              <a:gd name="connsiteX4022" fmla="*/ 246621 w 8014260"/>
              <a:gd name="connsiteY4022" fmla="*/ 3606006 h 4925968"/>
              <a:gd name="connsiteX4023" fmla="*/ 3252605 w 8014260"/>
              <a:gd name="connsiteY4023" fmla="*/ 3605456 h 4925968"/>
              <a:gd name="connsiteX4024" fmla="*/ 3261941 w 8014260"/>
              <a:gd name="connsiteY4024" fmla="*/ 3612657 h 4925968"/>
              <a:gd name="connsiteX4025" fmla="*/ 3239858 w 8014260"/>
              <a:gd name="connsiteY4025" fmla="*/ 3636729 h 4925968"/>
              <a:gd name="connsiteX4026" fmla="*/ 3212494 w 8014260"/>
              <a:gd name="connsiteY4026" fmla="*/ 3632545 h 4925968"/>
              <a:gd name="connsiteX4027" fmla="*/ 3234371 w 8014260"/>
              <a:gd name="connsiteY4027" fmla="*/ 3608131 h 4925968"/>
              <a:gd name="connsiteX4028" fmla="*/ 3252605 w 8014260"/>
              <a:gd name="connsiteY4028" fmla="*/ 3605456 h 4925968"/>
              <a:gd name="connsiteX4029" fmla="*/ 6332498 w 8014260"/>
              <a:gd name="connsiteY4029" fmla="*/ 3605234 h 4925968"/>
              <a:gd name="connsiteX4030" fmla="*/ 6346257 w 8014260"/>
              <a:gd name="connsiteY4030" fmla="*/ 3622122 h 4925968"/>
              <a:gd name="connsiteX4031" fmla="*/ 6316425 w 8014260"/>
              <a:gd name="connsiteY4031" fmla="*/ 3677123 h 4925968"/>
              <a:gd name="connsiteX4032" fmla="*/ 6276991 w 8014260"/>
              <a:gd name="connsiteY4032" fmla="*/ 3665875 h 4925968"/>
              <a:gd name="connsiteX4033" fmla="*/ 6306549 w 8014260"/>
              <a:gd name="connsiteY4033" fmla="*/ 3610463 h 4925968"/>
              <a:gd name="connsiteX4034" fmla="*/ 6332498 w 8014260"/>
              <a:gd name="connsiteY4034" fmla="*/ 3605234 h 4925968"/>
              <a:gd name="connsiteX4035" fmla="*/ 5819657 w 8014260"/>
              <a:gd name="connsiteY4035" fmla="*/ 3602583 h 4925968"/>
              <a:gd name="connsiteX4036" fmla="*/ 5842195 w 8014260"/>
              <a:gd name="connsiteY4036" fmla="*/ 3636318 h 4925968"/>
              <a:gd name="connsiteX4037" fmla="*/ 5811196 w 8014260"/>
              <a:gd name="connsiteY4037" fmla="*/ 3691319 h 4925968"/>
              <a:gd name="connsiteX4038" fmla="*/ 5776083 w 8014260"/>
              <a:gd name="connsiteY4038" fmla="*/ 3657783 h 4925968"/>
              <a:gd name="connsiteX4039" fmla="*/ 5806670 w 8014260"/>
              <a:gd name="connsiteY4039" fmla="*/ 3602851 h 4925968"/>
              <a:gd name="connsiteX4040" fmla="*/ 5819657 w 8014260"/>
              <a:gd name="connsiteY4040" fmla="*/ 3602583 h 4925968"/>
              <a:gd name="connsiteX4041" fmla="*/ 2189143 w 8014260"/>
              <a:gd name="connsiteY4041" fmla="*/ 3600999 h 4925968"/>
              <a:gd name="connsiteX4042" fmla="*/ 2214381 w 8014260"/>
              <a:gd name="connsiteY4042" fmla="*/ 3612658 h 4925968"/>
              <a:gd name="connsiteX4043" fmla="*/ 2193121 w 8014260"/>
              <a:gd name="connsiteY4043" fmla="*/ 3625276 h 4925968"/>
              <a:gd name="connsiteX4044" fmla="*/ 2169392 w 8014260"/>
              <a:gd name="connsiteY4044" fmla="*/ 3613824 h 4925968"/>
              <a:gd name="connsiteX4045" fmla="*/ 2189143 w 8014260"/>
              <a:gd name="connsiteY4045" fmla="*/ 3600999 h 4925968"/>
              <a:gd name="connsiteX4046" fmla="*/ 6032208 w 8014260"/>
              <a:gd name="connsiteY4046" fmla="*/ 3599624 h 4925968"/>
              <a:gd name="connsiteX4047" fmla="*/ 6056164 w 8014260"/>
              <a:gd name="connsiteY4047" fmla="*/ 3627813 h 4925968"/>
              <a:gd name="connsiteX4048" fmla="*/ 6026332 w 8014260"/>
              <a:gd name="connsiteY4048" fmla="*/ 3682746 h 4925968"/>
              <a:gd name="connsiteX4049" fmla="*/ 5988270 w 8014260"/>
              <a:gd name="connsiteY4049" fmla="*/ 3657509 h 4925968"/>
              <a:gd name="connsiteX4050" fmla="*/ 6018308 w 8014260"/>
              <a:gd name="connsiteY4050" fmla="*/ 3602782 h 4925968"/>
              <a:gd name="connsiteX4051" fmla="*/ 6032208 w 8014260"/>
              <a:gd name="connsiteY4051" fmla="*/ 3599624 h 4925968"/>
              <a:gd name="connsiteX4052" fmla="*/ 3974401 w 8014260"/>
              <a:gd name="connsiteY4052" fmla="*/ 3599362 h 4925968"/>
              <a:gd name="connsiteX4053" fmla="*/ 3984980 w 8014260"/>
              <a:gd name="connsiteY4053" fmla="*/ 3609983 h 4925968"/>
              <a:gd name="connsiteX4054" fmla="*/ 3955696 w 8014260"/>
              <a:gd name="connsiteY4054" fmla="*/ 3634878 h 4925968"/>
              <a:gd name="connsiteX4055" fmla="*/ 3926069 w 8014260"/>
              <a:gd name="connsiteY4055" fmla="*/ 3624591 h 4925968"/>
              <a:gd name="connsiteX4056" fmla="*/ 3952404 w 8014260"/>
              <a:gd name="connsiteY4056" fmla="*/ 3599902 h 4925968"/>
              <a:gd name="connsiteX4057" fmla="*/ 3974401 w 8014260"/>
              <a:gd name="connsiteY4057" fmla="*/ 3599362 h 4925968"/>
              <a:gd name="connsiteX4058" fmla="*/ 4975960 w 8014260"/>
              <a:gd name="connsiteY4058" fmla="*/ 3598942 h 4925968"/>
              <a:gd name="connsiteX4059" fmla="*/ 5011005 w 8014260"/>
              <a:gd name="connsiteY4059" fmla="*/ 3635769 h 4925968"/>
              <a:gd name="connsiteX4060" fmla="*/ 4983504 w 8014260"/>
              <a:gd name="connsiteY4060" fmla="*/ 3685490 h 4925968"/>
              <a:gd name="connsiteX4061" fmla="*/ 4948597 w 8014260"/>
              <a:gd name="connsiteY4061" fmla="*/ 3648319 h 4925968"/>
              <a:gd name="connsiteX4062" fmla="*/ 4975960 w 8014260"/>
              <a:gd name="connsiteY4062" fmla="*/ 3598942 h 4925968"/>
              <a:gd name="connsiteX4063" fmla="*/ 1438472 w 8014260"/>
              <a:gd name="connsiteY4063" fmla="*/ 3597845 h 4925968"/>
              <a:gd name="connsiteX4064" fmla="*/ 1462752 w 8014260"/>
              <a:gd name="connsiteY4064" fmla="*/ 3613207 h 4925968"/>
              <a:gd name="connsiteX4065" fmla="*/ 1442796 w 8014260"/>
              <a:gd name="connsiteY4065" fmla="*/ 3632341 h 4925968"/>
              <a:gd name="connsiteX4066" fmla="*/ 1418243 w 8014260"/>
              <a:gd name="connsiteY4066" fmla="*/ 3616842 h 4925968"/>
              <a:gd name="connsiteX4067" fmla="*/ 1438472 w 8014260"/>
              <a:gd name="connsiteY4067" fmla="*/ 3597845 h 4925968"/>
              <a:gd name="connsiteX4068" fmla="*/ 234756 w 8014260"/>
              <a:gd name="connsiteY4068" fmla="*/ 3596198 h 4925968"/>
              <a:gd name="connsiteX4069" fmla="*/ 222410 w 8014260"/>
              <a:gd name="connsiteY4069" fmla="*/ 3606280 h 4925968"/>
              <a:gd name="connsiteX4070" fmla="*/ 205746 w 8014260"/>
              <a:gd name="connsiteY4070" fmla="*/ 3614920 h 4925968"/>
              <a:gd name="connsiteX4071" fmla="*/ 217267 w 8014260"/>
              <a:gd name="connsiteY4071" fmla="*/ 3606005 h 4925968"/>
              <a:gd name="connsiteX4072" fmla="*/ 234756 w 8014260"/>
              <a:gd name="connsiteY4072" fmla="*/ 3596198 h 4925968"/>
              <a:gd name="connsiteX4073" fmla="*/ 2671467 w 8014260"/>
              <a:gd name="connsiteY4073" fmla="*/ 3595444 h 4925968"/>
              <a:gd name="connsiteX4074" fmla="*/ 2695401 w 8014260"/>
              <a:gd name="connsiteY4074" fmla="*/ 3604360 h 4925968"/>
              <a:gd name="connsiteX4075" fmla="*/ 2672495 w 8014260"/>
              <a:gd name="connsiteY4075" fmla="*/ 3618350 h 4925968"/>
              <a:gd name="connsiteX4076" fmla="*/ 2648698 w 8014260"/>
              <a:gd name="connsiteY4076" fmla="*/ 3608886 h 4925968"/>
              <a:gd name="connsiteX4077" fmla="*/ 2671467 w 8014260"/>
              <a:gd name="connsiteY4077" fmla="*/ 3595444 h 4925968"/>
              <a:gd name="connsiteX4078" fmla="*/ 137920 w 8014260"/>
              <a:gd name="connsiteY4078" fmla="*/ 3595307 h 4925968"/>
              <a:gd name="connsiteX4079" fmla="*/ 125920 w 8014260"/>
              <a:gd name="connsiteY4079" fmla="*/ 3605731 h 4925968"/>
              <a:gd name="connsiteX4080" fmla="*/ 113917 w 8014260"/>
              <a:gd name="connsiteY4080" fmla="*/ 3608749 h 4925968"/>
              <a:gd name="connsiteX4081" fmla="*/ 126056 w 8014260"/>
              <a:gd name="connsiteY4081" fmla="*/ 3598599 h 4925968"/>
              <a:gd name="connsiteX4082" fmla="*/ 137920 w 8014260"/>
              <a:gd name="connsiteY4082" fmla="*/ 3595307 h 4925968"/>
              <a:gd name="connsiteX4083" fmla="*/ 2894789 w 8014260"/>
              <a:gd name="connsiteY4083" fmla="*/ 3594724 h 4925968"/>
              <a:gd name="connsiteX4084" fmla="*/ 2904159 w 8014260"/>
              <a:gd name="connsiteY4084" fmla="*/ 3601891 h 4925968"/>
              <a:gd name="connsiteX4085" fmla="*/ 2885025 w 8014260"/>
              <a:gd name="connsiteY4085" fmla="*/ 3621779 h 4925968"/>
              <a:gd name="connsiteX4086" fmla="*/ 2857525 w 8014260"/>
              <a:gd name="connsiteY4086" fmla="*/ 3614304 h 4925968"/>
              <a:gd name="connsiteX4087" fmla="*/ 2877139 w 8014260"/>
              <a:gd name="connsiteY4087" fmla="*/ 3595581 h 4925968"/>
              <a:gd name="connsiteX4088" fmla="*/ 2894789 w 8014260"/>
              <a:gd name="connsiteY4088" fmla="*/ 3594724 h 4925968"/>
              <a:gd name="connsiteX4089" fmla="*/ 2323149 w 8014260"/>
              <a:gd name="connsiteY4089" fmla="*/ 3594279 h 4925968"/>
              <a:gd name="connsiteX4090" fmla="*/ 2349552 w 8014260"/>
              <a:gd name="connsiteY4090" fmla="*/ 3603811 h 4925968"/>
              <a:gd name="connsiteX4091" fmla="*/ 2329527 w 8014260"/>
              <a:gd name="connsiteY4091" fmla="*/ 3616155 h 4925968"/>
              <a:gd name="connsiteX4092" fmla="*/ 2304701 w 8014260"/>
              <a:gd name="connsiteY4092" fmla="*/ 3606691 h 4925968"/>
              <a:gd name="connsiteX4093" fmla="*/ 2323149 w 8014260"/>
              <a:gd name="connsiteY4093" fmla="*/ 3594279 h 4925968"/>
              <a:gd name="connsiteX4094" fmla="*/ 331661 w 8014260"/>
              <a:gd name="connsiteY4094" fmla="*/ 3593524 h 4925968"/>
              <a:gd name="connsiteX4095" fmla="*/ 315820 w 8014260"/>
              <a:gd name="connsiteY4095" fmla="*/ 3604497 h 4925968"/>
              <a:gd name="connsiteX4096" fmla="*/ 296685 w 8014260"/>
              <a:gd name="connsiteY4096" fmla="*/ 3609503 h 4925968"/>
              <a:gd name="connsiteX4097" fmla="*/ 314106 w 8014260"/>
              <a:gd name="connsiteY4097" fmla="*/ 3598462 h 4925968"/>
              <a:gd name="connsiteX4098" fmla="*/ 331661 w 8014260"/>
              <a:gd name="connsiteY4098" fmla="*/ 3593524 h 4925968"/>
              <a:gd name="connsiteX4099" fmla="*/ 4159104 w 8014260"/>
              <a:gd name="connsiteY4099" fmla="*/ 3592221 h 4925968"/>
              <a:gd name="connsiteX4100" fmla="*/ 4191885 w 8014260"/>
              <a:gd name="connsiteY4100" fmla="*/ 3607308 h 4925968"/>
              <a:gd name="connsiteX4101" fmla="*/ 4166579 w 8014260"/>
              <a:gd name="connsiteY4101" fmla="*/ 3637072 h 4925968"/>
              <a:gd name="connsiteX4102" fmla="*/ 4131946 w 8014260"/>
              <a:gd name="connsiteY4102" fmla="*/ 3621024 h 4925968"/>
              <a:gd name="connsiteX4103" fmla="*/ 4159104 w 8014260"/>
              <a:gd name="connsiteY4103" fmla="*/ 3592221 h 4925968"/>
              <a:gd name="connsiteX4104" fmla="*/ 3178076 w 8014260"/>
              <a:gd name="connsiteY4104" fmla="*/ 3591561 h 4925968"/>
              <a:gd name="connsiteX4105" fmla="*/ 3187668 w 8014260"/>
              <a:gd name="connsiteY4105" fmla="*/ 3600039 h 4925968"/>
              <a:gd name="connsiteX4106" fmla="*/ 3167231 w 8014260"/>
              <a:gd name="connsiteY4106" fmla="*/ 3623905 h 4925968"/>
              <a:gd name="connsiteX4107" fmla="*/ 3138428 w 8014260"/>
              <a:gd name="connsiteY4107" fmla="*/ 3618761 h 4925968"/>
              <a:gd name="connsiteX4108" fmla="*/ 3159070 w 8014260"/>
              <a:gd name="connsiteY4108" fmla="*/ 3594141 h 4925968"/>
              <a:gd name="connsiteX4109" fmla="*/ 3178076 w 8014260"/>
              <a:gd name="connsiteY4109" fmla="*/ 3591561 h 4925968"/>
              <a:gd name="connsiteX4110" fmla="*/ 1092971 w 8014260"/>
              <a:gd name="connsiteY4110" fmla="*/ 3589135 h 4925968"/>
              <a:gd name="connsiteX4111" fmla="*/ 1117586 w 8014260"/>
              <a:gd name="connsiteY4111" fmla="*/ 3602439 h 4925968"/>
              <a:gd name="connsiteX4112" fmla="*/ 1097630 w 8014260"/>
              <a:gd name="connsiteY4112" fmla="*/ 3623013 h 4925968"/>
              <a:gd name="connsiteX4113" fmla="*/ 1074795 w 8014260"/>
              <a:gd name="connsiteY4113" fmla="*/ 3610806 h 4925968"/>
              <a:gd name="connsiteX4114" fmla="*/ 1092971 w 8014260"/>
              <a:gd name="connsiteY4114" fmla="*/ 3589135 h 4925968"/>
              <a:gd name="connsiteX4115" fmla="*/ 4499398 w 8014260"/>
              <a:gd name="connsiteY4115" fmla="*/ 3588449 h 4925968"/>
              <a:gd name="connsiteX4116" fmla="*/ 4533551 w 8014260"/>
              <a:gd name="connsiteY4116" fmla="*/ 3616499 h 4925968"/>
              <a:gd name="connsiteX4117" fmla="*/ 4507285 w 8014260"/>
              <a:gd name="connsiteY4117" fmla="*/ 3653738 h 4925968"/>
              <a:gd name="connsiteX4118" fmla="*/ 4473201 w 8014260"/>
              <a:gd name="connsiteY4118" fmla="*/ 3625277 h 4925968"/>
              <a:gd name="connsiteX4119" fmla="*/ 4499398 w 8014260"/>
              <a:gd name="connsiteY4119" fmla="*/ 3588449 h 4925968"/>
              <a:gd name="connsiteX4120" fmla="*/ 1573920 w 8014260"/>
              <a:gd name="connsiteY4120" fmla="*/ 3587009 h 4925968"/>
              <a:gd name="connsiteX4121" fmla="*/ 1597785 w 8014260"/>
              <a:gd name="connsiteY4121" fmla="*/ 3602371 h 4925968"/>
              <a:gd name="connsiteX4122" fmla="*/ 1577280 w 8014260"/>
              <a:gd name="connsiteY4122" fmla="*/ 3619859 h 4925968"/>
              <a:gd name="connsiteX4123" fmla="*/ 1553140 w 8014260"/>
              <a:gd name="connsiteY4123" fmla="*/ 3604291 h 4925968"/>
              <a:gd name="connsiteX4124" fmla="*/ 1573920 w 8014260"/>
              <a:gd name="connsiteY4124" fmla="*/ 3587009 h 4925968"/>
              <a:gd name="connsiteX4125" fmla="*/ 2460858 w 8014260"/>
              <a:gd name="connsiteY4125" fmla="*/ 3585706 h 4925968"/>
              <a:gd name="connsiteX4126" fmla="*/ 2484723 w 8014260"/>
              <a:gd name="connsiteY4126" fmla="*/ 3593935 h 4925968"/>
              <a:gd name="connsiteX4127" fmla="*/ 2464904 w 8014260"/>
              <a:gd name="connsiteY4127" fmla="*/ 3605868 h 4925968"/>
              <a:gd name="connsiteX4128" fmla="*/ 2439941 w 8014260"/>
              <a:gd name="connsiteY4128" fmla="*/ 3597707 h 4925968"/>
              <a:gd name="connsiteX4129" fmla="*/ 2460858 w 8014260"/>
              <a:gd name="connsiteY4129" fmla="*/ 3585706 h 4925968"/>
              <a:gd name="connsiteX4130" fmla="*/ 690762 w 8014260"/>
              <a:gd name="connsiteY4130" fmla="*/ 3585697 h 4925968"/>
              <a:gd name="connsiteX4131" fmla="*/ 698839 w 8014260"/>
              <a:gd name="connsiteY4131" fmla="*/ 3592358 h 4925968"/>
              <a:gd name="connsiteX4132" fmla="*/ 681009 w 8014260"/>
              <a:gd name="connsiteY4132" fmla="*/ 3610120 h 4925968"/>
              <a:gd name="connsiteX4133" fmla="*/ 657967 w 8014260"/>
              <a:gd name="connsiteY4133" fmla="*/ 3604017 h 4925968"/>
              <a:gd name="connsiteX4134" fmla="*/ 675589 w 8014260"/>
              <a:gd name="connsiteY4134" fmla="*/ 3586391 h 4925968"/>
              <a:gd name="connsiteX4135" fmla="*/ 690762 w 8014260"/>
              <a:gd name="connsiteY4135" fmla="*/ 3585697 h 4925968"/>
              <a:gd name="connsiteX4136" fmla="*/ 899212 w 8014260"/>
              <a:gd name="connsiteY4136" fmla="*/ 3584676 h 4925968"/>
              <a:gd name="connsiteX4137" fmla="*/ 907257 w 8014260"/>
              <a:gd name="connsiteY4137" fmla="*/ 3593455 h 4925968"/>
              <a:gd name="connsiteX4138" fmla="*/ 890931 w 8014260"/>
              <a:gd name="connsiteY4138" fmla="*/ 3614577 h 4925968"/>
              <a:gd name="connsiteX4139" fmla="*/ 865899 w 8014260"/>
              <a:gd name="connsiteY4139" fmla="*/ 3604290 h 4925968"/>
              <a:gd name="connsiteX4140" fmla="*/ 884074 w 8014260"/>
              <a:gd name="connsiteY4140" fmla="*/ 3584745 h 4925968"/>
              <a:gd name="connsiteX4141" fmla="*/ 899212 w 8014260"/>
              <a:gd name="connsiteY4141" fmla="*/ 3584676 h 4925968"/>
              <a:gd name="connsiteX4142" fmla="*/ 222890 w 8014260"/>
              <a:gd name="connsiteY4142" fmla="*/ 3582893 h 4925968"/>
              <a:gd name="connsiteX4143" fmla="*/ 211026 w 8014260"/>
              <a:gd name="connsiteY4143" fmla="*/ 3594278 h 4925968"/>
              <a:gd name="connsiteX4144" fmla="*/ 196419 w 8014260"/>
              <a:gd name="connsiteY4144" fmla="*/ 3602233 h 4925968"/>
              <a:gd name="connsiteX4145" fmla="*/ 208077 w 8014260"/>
              <a:gd name="connsiteY4145" fmla="*/ 3591466 h 4925968"/>
              <a:gd name="connsiteX4146" fmla="*/ 222890 w 8014260"/>
              <a:gd name="connsiteY4146" fmla="*/ 3582893 h 4925968"/>
              <a:gd name="connsiteX4147" fmla="*/ 3901123 w 8014260"/>
              <a:gd name="connsiteY4147" fmla="*/ 3582774 h 4925968"/>
              <a:gd name="connsiteX4148" fmla="*/ 3910433 w 8014260"/>
              <a:gd name="connsiteY4148" fmla="*/ 3591673 h 4925968"/>
              <a:gd name="connsiteX4149" fmla="*/ 3884304 w 8014260"/>
              <a:gd name="connsiteY4149" fmla="*/ 3616224 h 4925968"/>
              <a:gd name="connsiteX4150" fmla="*/ 3852963 w 8014260"/>
              <a:gd name="connsiteY4150" fmla="*/ 3610395 h 4925968"/>
              <a:gd name="connsiteX4151" fmla="*/ 3880806 w 8014260"/>
              <a:gd name="connsiteY4151" fmla="*/ 3584472 h 4925968"/>
              <a:gd name="connsiteX4152" fmla="*/ 3901123 w 8014260"/>
              <a:gd name="connsiteY4152" fmla="*/ 3582774 h 4925968"/>
              <a:gd name="connsiteX4153" fmla="*/ 1708614 w 8014260"/>
              <a:gd name="connsiteY4153" fmla="*/ 3579602 h 4925968"/>
              <a:gd name="connsiteX4154" fmla="*/ 1732889 w 8014260"/>
              <a:gd name="connsiteY4154" fmla="*/ 3593867 h 4925968"/>
              <a:gd name="connsiteX4155" fmla="*/ 1712795 w 8014260"/>
              <a:gd name="connsiteY4155" fmla="*/ 3610121 h 4925968"/>
              <a:gd name="connsiteX4156" fmla="*/ 1688241 w 8014260"/>
              <a:gd name="connsiteY4156" fmla="*/ 3595581 h 4925968"/>
              <a:gd name="connsiteX4157" fmla="*/ 1708614 w 8014260"/>
              <a:gd name="connsiteY4157" fmla="*/ 3579602 h 4925968"/>
              <a:gd name="connsiteX4158" fmla="*/ 5592289 w 8014260"/>
              <a:gd name="connsiteY4158" fmla="*/ 3578162 h 4925968"/>
              <a:gd name="connsiteX4159" fmla="*/ 5627745 w 8014260"/>
              <a:gd name="connsiteY4159" fmla="*/ 3616978 h 4925968"/>
              <a:gd name="connsiteX4160" fmla="*/ 5600313 w 8014260"/>
              <a:gd name="connsiteY4160" fmla="*/ 3670539 h 4925968"/>
              <a:gd name="connsiteX4161" fmla="*/ 5563211 w 8014260"/>
              <a:gd name="connsiteY4161" fmla="*/ 3633300 h 4925968"/>
              <a:gd name="connsiteX4162" fmla="*/ 5592289 w 8014260"/>
              <a:gd name="connsiteY4162" fmla="*/ 3578162 h 4925968"/>
              <a:gd name="connsiteX4163" fmla="*/ 2820679 w 8014260"/>
              <a:gd name="connsiteY4163" fmla="*/ 3576585 h 4925968"/>
              <a:gd name="connsiteX4164" fmla="*/ 2829680 w 8014260"/>
              <a:gd name="connsiteY4164" fmla="*/ 3582209 h 4925968"/>
              <a:gd name="connsiteX4165" fmla="*/ 2809038 w 8014260"/>
              <a:gd name="connsiteY4165" fmla="*/ 3598462 h 4925968"/>
              <a:gd name="connsiteX4166" fmla="*/ 2783595 w 8014260"/>
              <a:gd name="connsiteY4166" fmla="*/ 3592015 h 4925968"/>
              <a:gd name="connsiteX4167" fmla="*/ 2804169 w 8014260"/>
              <a:gd name="connsiteY4167" fmla="*/ 3576722 h 4925968"/>
              <a:gd name="connsiteX4168" fmla="*/ 2820679 w 8014260"/>
              <a:gd name="connsiteY4168" fmla="*/ 3576585 h 4925968"/>
              <a:gd name="connsiteX4169" fmla="*/ 5109829 w 8014260"/>
              <a:gd name="connsiteY4169" fmla="*/ 3575213 h 4925968"/>
              <a:gd name="connsiteX4170" fmla="*/ 5145079 w 8014260"/>
              <a:gd name="connsiteY4170" fmla="*/ 3612658 h 4925968"/>
              <a:gd name="connsiteX4171" fmla="*/ 5117716 w 8014260"/>
              <a:gd name="connsiteY4171" fmla="*/ 3665464 h 4925968"/>
              <a:gd name="connsiteX4172" fmla="*/ 5082671 w 8014260"/>
              <a:gd name="connsiteY4172" fmla="*/ 3627608 h 4925968"/>
              <a:gd name="connsiteX4173" fmla="*/ 5109829 w 8014260"/>
              <a:gd name="connsiteY4173" fmla="*/ 3575213 h 4925968"/>
              <a:gd name="connsiteX4174" fmla="*/ 1843031 w 8014260"/>
              <a:gd name="connsiteY4174" fmla="*/ 3574870 h 4925968"/>
              <a:gd name="connsiteX4175" fmla="*/ 1867991 w 8014260"/>
              <a:gd name="connsiteY4175" fmla="*/ 3587557 h 4925968"/>
              <a:gd name="connsiteX4176" fmla="*/ 1848788 w 8014260"/>
              <a:gd name="connsiteY4176" fmla="*/ 3602713 h 4925968"/>
              <a:gd name="connsiteX4177" fmla="*/ 1823552 w 8014260"/>
              <a:gd name="connsiteY4177" fmla="*/ 3589683 h 4925968"/>
              <a:gd name="connsiteX4178" fmla="*/ 1843031 w 8014260"/>
              <a:gd name="connsiteY4178" fmla="*/ 3574870 h 4925968"/>
              <a:gd name="connsiteX4179" fmla="*/ 398698 w 8014260"/>
              <a:gd name="connsiteY4179" fmla="*/ 3574733 h 4925968"/>
              <a:gd name="connsiteX4180" fmla="*/ 404561 w 8014260"/>
              <a:gd name="connsiteY4180" fmla="*/ 3575899 h 4925968"/>
              <a:gd name="connsiteX4181" fmla="*/ 386319 w 8014260"/>
              <a:gd name="connsiteY4181" fmla="*/ 3589478 h 4925968"/>
              <a:gd name="connsiteX4182" fmla="*/ 368969 w 8014260"/>
              <a:gd name="connsiteY4182" fmla="*/ 3591466 h 4925968"/>
              <a:gd name="connsiteX4183" fmla="*/ 385635 w 8014260"/>
              <a:gd name="connsiteY4183" fmla="*/ 3579328 h 4925968"/>
              <a:gd name="connsiteX4184" fmla="*/ 398698 w 8014260"/>
              <a:gd name="connsiteY4184" fmla="*/ 3574733 h 4925968"/>
              <a:gd name="connsiteX4185" fmla="*/ 2593286 w 8014260"/>
              <a:gd name="connsiteY4185" fmla="*/ 3574322 h 4925968"/>
              <a:gd name="connsiteX4186" fmla="*/ 2619826 w 8014260"/>
              <a:gd name="connsiteY4186" fmla="*/ 3581180 h 4925968"/>
              <a:gd name="connsiteX4187" fmla="*/ 2599938 w 8014260"/>
              <a:gd name="connsiteY4187" fmla="*/ 3593181 h 4925968"/>
              <a:gd name="connsiteX4188" fmla="*/ 2575044 w 8014260"/>
              <a:gd name="connsiteY4188" fmla="*/ 3586049 h 4925968"/>
              <a:gd name="connsiteX4189" fmla="*/ 2593286 w 8014260"/>
              <a:gd name="connsiteY4189" fmla="*/ 3574322 h 4925968"/>
              <a:gd name="connsiteX4190" fmla="*/ 6255415 w 8014260"/>
              <a:gd name="connsiteY4190" fmla="*/ 3574003 h 4925968"/>
              <a:gd name="connsiteX4191" fmla="*/ 6269311 w 8014260"/>
              <a:gd name="connsiteY4191" fmla="*/ 3593112 h 4925968"/>
              <a:gd name="connsiteX4192" fmla="*/ 6240028 w 8014260"/>
              <a:gd name="connsiteY4192" fmla="*/ 3649005 h 4925968"/>
              <a:gd name="connsiteX4193" fmla="*/ 6202171 w 8014260"/>
              <a:gd name="connsiteY4193" fmla="*/ 3634466 h 4925968"/>
              <a:gd name="connsiteX4194" fmla="*/ 6229741 w 8014260"/>
              <a:gd name="connsiteY4194" fmla="*/ 3577681 h 4925968"/>
              <a:gd name="connsiteX4195" fmla="*/ 6255415 w 8014260"/>
              <a:gd name="connsiteY4195" fmla="*/ 3574003 h 4925968"/>
              <a:gd name="connsiteX4196" fmla="*/ 3103932 w 8014260"/>
              <a:gd name="connsiteY4196" fmla="*/ 3573138 h 4925968"/>
              <a:gd name="connsiteX4197" fmla="*/ 3113122 w 8014260"/>
              <a:gd name="connsiteY4197" fmla="*/ 3580836 h 4925968"/>
              <a:gd name="connsiteX4198" fmla="*/ 3092754 w 8014260"/>
              <a:gd name="connsiteY4198" fmla="*/ 3604839 h 4925968"/>
              <a:gd name="connsiteX4199" fmla="*/ 3065527 w 8014260"/>
              <a:gd name="connsiteY4199" fmla="*/ 3598667 h 4925968"/>
              <a:gd name="connsiteX4200" fmla="*/ 3086719 w 8014260"/>
              <a:gd name="connsiteY4200" fmla="*/ 3574390 h 4925968"/>
              <a:gd name="connsiteX4201" fmla="*/ 3103932 w 8014260"/>
              <a:gd name="connsiteY4201" fmla="*/ 3573138 h 4925968"/>
              <a:gd name="connsiteX4202" fmla="*/ 319386 w 8014260"/>
              <a:gd name="connsiteY4202" fmla="*/ 3573018 h 4925968"/>
              <a:gd name="connsiteX4203" fmla="*/ 304163 w 8014260"/>
              <a:gd name="connsiteY4203" fmla="*/ 3585157 h 4925968"/>
              <a:gd name="connsiteX4204" fmla="*/ 287150 w 8014260"/>
              <a:gd name="connsiteY4204" fmla="*/ 3592427 h 4925968"/>
              <a:gd name="connsiteX4205" fmla="*/ 300731 w 8014260"/>
              <a:gd name="connsiteY4205" fmla="*/ 3581522 h 4925968"/>
              <a:gd name="connsiteX4206" fmla="*/ 319386 w 8014260"/>
              <a:gd name="connsiteY4206" fmla="*/ 3573018 h 4925968"/>
              <a:gd name="connsiteX4207" fmla="*/ 3826859 w 8014260"/>
              <a:gd name="connsiteY4207" fmla="*/ 3572426 h 4925968"/>
              <a:gd name="connsiteX4208" fmla="*/ 3837258 w 8014260"/>
              <a:gd name="connsiteY4208" fmla="*/ 3578779 h 4925968"/>
              <a:gd name="connsiteX4209" fmla="*/ 3811884 w 8014260"/>
              <a:gd name="connsiteY4209" fmla="*/ 3604153 h 4925968"/>
              <a:gd name="connsiteX4210" fmla="*/ 3780405 w 8014260"/>
              <a:gd name="connsiteY4210" fmla="*/ 3601273 h 4925968"/>
              <a:gd name="connsiteX4211" fmla="*/ 3806946 w 8014260"/>
              <a:gd name="connsiteY4211" fmla="*/ 3575898 h 4925968"/>
              <a:gd name="connsiteX4212" fmla="*/ 3826859 w 8014260"/>
              <a:gd name="connsiteY4212" fmla="*/ 3572426 h 4925968"/>
              <a:gd name="connsiteX4213" fmla="*/ 1979710 w 8014260"/>
              <a:gd name="connsiteY4213" fmla="*/ 3572059 h 4925968"/>
              <a:gd name="connsiteX4214" fmla="*/ 2003439 w 8014260"/>
              <a:gd name="connsiteY4214" fmla="*/ 3584335 h 4925968"/>
              <a:gd name="connsiteX4215" fmla="*/ 1982723 w 8014260"/>
              <a:gd name="connsiteY4215" fmla="*/ 3597022 h 4925968"/>
              <a:gd name="connsiteX4216" fmla="*/ 1958721 w 8014260"/>
              <a:gd name="connsiteY4216" fmla="*/ 3584403 h 4925968"/>
              <a:gd name="connsiteX4217" fmla="*/ 1979710 w 8014260"/>
              <a:gd name="connsiteY4217" fmla="*/ 3572059 h 4925968"/>
              <a:gd name="connsiteX4218" fmla="*/ 2113019 w 8014260"/>
              <a:gd name="connsiteY4218" fmla="*/ 3570001 h 4925968"/>
              <a:gd name="connsiteX4219" fmla="*/ 2138600 w 8014260"/>
              <a:gd name="connsiteY4219" fmla="*/ 3579739 h 4925968"/>
              <a:gd name="connsiteX4220" fmla="*/ 2120152 w 8014260"/>
              <a:gd name="connsiteY4220" fmla="*/ 3592152 h 4925968"/>
              <a:gd name="connsiteX4221" fmla="*/ 2094297 w 8014260"/>
              <a:gd name="connsiteY4221" fmla="*/ 3582003 h 4925968"/>
              <a:gd name="connsiteX4222" fmla="*/ 2113019 w 8014260"/>
              <a:gd name="connsiteY4222" fmla="*/ 3570001 h 4925968"/>
              <a:gd name="connsiteX4223" fmla="*/ 616054 w 8014260"/>
              <a:gd name="connsiteY4223" fmla="*/ 3568338 h 4925968"/>
              <a:gd name="connsiteX4224" fmla="*/ 623815 w 8014260"/>
              <a:gd name="connsiteY4224" fmla="*/ 3573773 h 4925968"/>
              <a:gd name="connsiteX4225" fmla="*/ 606051 w 8014260"/>
              <a:gd name="connsiteY4225" fmla="*/ 3591055 h 4925968"/>
              <a:gd name="connsiteX4226" fmla="*/ 585200 w 8014260"/>
              <a:gd name="connsiteY4226" fmla="*/ 3587489 h 4925968"/>
              <a:gd name="connsiteX4227" fmla="*/ 601454 w 8014260"/>
              <a:gd name="connsiteY4227" fmla="*/ 3570207 h 4925968"/>
              <a:gd name="connsiteX4228" fmla="*/ 616054 w 8014260"/>
              <a:gd name="connsiteY4228" fmla="*/ 3568338 h 4925968"/>
              <a:gd name="connsiteX4229" fmla="*/ 1226837 w 8014260"/>
              <a:gd name="connsiteY4229" fmla="*/ 3567738 h 4925968"/>
              <a:gd name="connsiteX4230" fmla="*/ 1252072 w 8014260"/>
              <a:gd name="connsiteY4230" fmla="*/ 3581454 h 4925968"/>
              <a:gd name="connsiteX4231" fmla="*/ 1232874 w 8014260"/>
              <a:gd name="connsiteY4231" fmla="*/ 3601754 h 4925968"/>
              <a:gd name="connsiteX4232" fmla="*/ 1209210 w 8014260"/>
              <a:gd name="connsiteY4232" fmla="*/ 3587078 h 4925968"/>
              <a:gd name="connsiteX4233" fmla="*/ 1226837 w 8014260"/>
              <a:gd name="connsiteY4233" fmla="*/ 3567738 h 4925968"/>
              <a:gd name="connsiteX4234" fmla="*/ 3752896 w 8014260"/>
              <a:gd name="connsiteY4234" fmla="*/ 3567574 h 4925968"/>
              <a:gd name="connsiteX4235" fmla="*/ 3763329 w 8014260"/>
              <a:gd name="connsiteY4235" fmla="*/ 3573841 h 4925968"/>
              <a:gd name="connsiteX4236" fmla="*/ 3739463 w 8014260"/>
              <a:gd name="connsiteY4236" fmla="*/ 3598393 h 4925968"/>
              <a:gd name="connsiteX4237" fmla="*/ 3708396 w 8014260"/>
              <a:gd name="connsiteY4237" fmla="*/ 3597295 h 4925968"/>
              <a:gd name="connsiteX4238" fmla="*/ 3732125 w 8014260"/>
              <a:gd name="connsiteY4238" fmla="*/ 3572469 h 4925968"/>
              <a:gd name="connsiteX4239" fmla="*/ 3752896 w 8014260"/>
              <a:gd name="connsiteY4239" fmla="*/ 3567574 h 4925968"/>
              <a:gd name="connsiteX4240" fmla="*/ 2249495 w 8014260"/>
              <a:gd name="connsiteY4240" fmla="*/ 3567532 h 4925968"/>
              <a:gd name="connsiteX4241" fmla="*/ 2274046 w 8014260"/>
              <a:gd name="connsiteY4241" fmla="*/ 3576379 h 4925968"/>
              <a:gd name="connsiteX4242" fmla="*/ 2254364 w 8014260"/>
              <a:gd name="connsiteY4242" fmla="*/ 3587146 h 4925968"/>
              <a:gd name="connsiteX4243" fmla="*/ 2229538 w 8014260"/>
              <a:gd name="connsiteY4243" fmla="*/ 3577819 h 4925968"/>
              <a:gd name="connsiteX4244" fmla="*/ 2249495 w 8014260"/>
              <a:gd name="connsiteY4244" fmla="*/ 3567532 h 4925968"/>
              <a:gd name="connsiteX4245" fmla="*/ 4633472 w 8014260"/>
              <a:gd name="connsiteY4245" fmla="*/ 3566572 h 4925968"/>
              <a:gd name="connsiteX4246" fmla="*/ 4667214 w 8014260"/>
              <a:gd name="connsiteY4246" fmla="*/ 3598462 h 4925968"/>
              <a:gd name="connsiteX4247" fmla="*/ 4640399 w 8014260"/>
              <a:gd name="connsiteY4247" fmla="*/ 3638718 h 4925968"/>
              <a:gd name="connsiteX4248" fmla="*/ 4606726 w 8014260"/>
              <a:gd name="connsiteY4248" fmla="*/ 3606486 h 4925968"/>
              <a:gd name="connsiteX4249" fmla="*/ 4633472 w 8014260"/>
              <a:gd name="connsiteY4249" fmla="*/ 3566572 h 4925968"/>
              <a:gd name="connsiteX4250" fmla="*/ 3680536 w 8014260"/>
              <a:gd name="connsiteY4250" fmla="*/ 3565655 h 4925968"/>
              <a:gd name="connsiteX4251" fmla="*/ 3689811 w 8014260"/>
              <a:gd name="connsiteY4251" fmla="*/ 3571784 h 4925968"/>
              <a:gd name="connsiteX4252" fmla="*/ 3665465 w 8014260"/>
              <a:gd name="connsiteY4252" fmla="*/ 3595719 h 4925968"/>
              <a:gd name="connsiteX4253" fmla="*/ 3635016 w 8014260"/>
              <a:gd name="connsiteY4253" fmla="*/ 3593867 h 4925968"/>
              <a:gd name="connsiteX4254" fmla="*/ 3661076 w 8014260"/>
              <a:gd name="connsiteY4254" fmla="*/ 3569658 h 4925968"/>
              <a:gd name="connsiteX4255" fmla="*/ 3680536 w 8014260"/>
              <a:gd name="connsiteY4255" fmla="*/ 3565655 h 4925968"/>
              <a:gd name="connsiteX4256" fmla="*/ 468840 w 8014260"/>
              <a:gd name="connsiteY4256" fmla="*/ 3563871 h 4925968"/>
              <a:gd name="connsiteX4257" fmla="*/ 476368 w 8014260"/>
              <a:gd name="connsiteY4257" fmla="*/ 3565475 h 4925968"/>
              <a:gd name="connsiteX4258" fmla="*/ 460454 w 8014260"/>
              <a:gd name="connsiteY4258" fmla="*/ 3579945 h 4925968"/>
              <a:gd name="connsiteX4259" fmla="*/ 439607 w 8014260"/>
              <a:gd name="connsiteY4259" fmla="*/ 3582208 h 4925968"/>
              <a:gd name="connsiteX4260" fmla="*/ 455241 w 8014260"/>
              <a:gd name="connsiteY4260" fmla="*/ 3568081 h 4925968"/>
              <a:gd name="connsiteX4261" fmla="*/ 468840 w 8014260"/>
              <a:gd name="connsiteY4261" fmla="*/ 3563871 h 4925968"/>
              <a:gd name="connsiteX4262" fmla="*/ 2385694 w 8014260"/>
              <a:gd name="connsiteY4262" fmla="*/ 3563485 h 4925968"/>
              <a:gd name="connsiteX4263" fmla="*/ 2409423 w 8014260"/>
              <a:gd name="connsiteY4263" fmla="*/ 3571098 h 4925968"/>
              <a:gd name="connsiteX4264" fmla="*/ 2388711 w 8014260"/>
              <a:gd name="connsiteY4264" fmla="*/ 3580836 h 4925968"/>
              <a:gd name="connsiteX4265" fmla="*/ 2364708 w 8014260"/>
              <a:gd name="connsiteY4265" fmla="*/ 3572607 h 4925968"/>
              <a:gd name="connsiteX4266" fmla="*/ 2385694 w 8014260"/>
              <a:gd name="connsiteY4266" fmla="*/ 3563485 h 4925968"/>
              <a:gd name="connsiteX4267" fmla="*/ 4294001 w 8014260"/>
              <a:gd name="connsiteY4267" fmla="*/ 3562663 h 4925968"/>
              <a:gd name="connsiteX4268" fmla="*/ 4325547 w 8014260"/>
              <a:gd name="connsiteY4268" fmla="*/ 3582963 h 4925968"/>
              <a:gd name="connsiteX4269" fmla="*/ 4298253 w 8014260"/>
              <a:gd name="connsiteY4269" fmla="*/ 3614989 h 4925968"/>
              <a:gd name="connsiteX4270" fmla="*/ 4265128 w 8014260"/>
              <a:gd name="connsiteY4270" fmla="*/ 3593592 h 4925968"/>
              <a:gd name="connsiteX4271" fmla="*/ 4294001 w 8014260"/>
              <a:gd name="connsiteY4271" fmla="*/ 3562663 h 4925968"/>
              <a:gd name="connsiteX4272" fmla="*/ 3605818 w 8014260"/>
              <a:gd name="connsiteY4272" fmla="*/ 3562577 h 4925968"/>
              <a:gd name="connsiteX4273" fmla="*/ 3616019 w 8014260"/>
              <a:gd name="connsiteY4273" fmla="*/ 3567463 h 4925968"/>
              <a:gd name="connsiteX4274" fmla="*/ 3593319 w 8014260"/>
              <a:gd name="connsiteY4274" fmla="*/ 3592152 h 4925968"/>
              <a:gd name="connsiteX4275" fmla="*/ 3563350 w 8014260"/>
              <a:gd name="connsiteY4275" fmla="*/ 3591878 h 4925968"/>
              <a:gd name="connsiteX4276" fmla="*/ 3587284 w 8014260"/>
              <a:gd name="connsiteY4276" fmla="*/ 3566846 h 4925968"/>
              <a:gd name="connsiteX4277" fmla="*/ 3605818 w 8014260"/>
              <a:gd name="connsiteY4277" fmla="*/ 3562577 h 4925968"/>
              <a:gd name="connsiteX4278" fmla="*/ 209999 w 8014260"/>
              <a:gd name="connsiteY4278" fmla="*/ 3561565 h 4925968"/>
              <a:gd name="connsiteX4279" fmla="*/ 198888 w 8014260"/>
              <a:gd name="connsiteY4279" fmla="*/ 3574321 h 4925968"/>
              <a:gd name="connsiteX4280" fmla="*/ 186065 w 8014260"/>
              <a:gd name="connsiteY4280" fmla="*/ 3581042 h 4925968"/>
              <a:gd name="connsiteX4281" fmla="*/ 196897 w 8014260"/>
              <a:gd name="connsiteY4281" fmla="*/ 3568835 h 4925968"/>
              <a:gd name="connsiteX4282" fmla="*/ 209999 w 8014260"/>
              <a:gd name="connsiteY4282" fmla="*/ 3561565 h 4925968"/>
              <a:gd name="connsiteX4283" fmla="*/ 542749 w 8014260"/>
              <a:gd name="connsiteY4283" fmla="*/ 3561085 h 4925968"/>
              <a:gd name="connsiteX4284" fmla="*/ 550088 w 8014260"/>
              <a:gd name="connsiteY4284" fmla="*/ 3564926 h 4925968"/>
              <a:gd name="connsiteX4285" fmla="*/ 533837 w 8014260"/>
              <a:gd name="connsiteY4285" fmla="*/ 3580357 h 4925968"/>
              <a:gd name="connsiteX4286" fmla="*/ 511339 w 8014260"/>
              <a:gd name="connsiteY4286" fmla="*/ 3579877 h 4925968"/>
              <a:gd name="connsiteX4287" fmla="*/ 527802 w 8014260"/>
              <a:gd name="connsiteY4287" fmla="*/ 3564652 h 4925968"/>
              <a:gd name="connsiteX4288" fmla="*/ 542749 w 8014260"/>
              <a:gd name="connsiteY4288" fmla="*/ 3561085 h 4925968"/>
              <a:gd name="connsiteX4289" fmla="*/ 4085724 w 8014260"/>
              <a:gd name="connsiteY4289" fmla="*/ 3560949 h 4925968"/>
              <a:gd name="connsiteX4290" fmla="*/ 4118094 w 8014260"/>
              <a:gd name="connsiteY4290" fmla="*/ 3575145 h 4925968"/>
              <a:gd name="connsiteX4291" fmla="*/ 4091210 w 8014260"/>
              <a:gd name="connsiteY4291" fmla="*/ 3601891 h 4925968"/>
              <a:gd name="connsiteX4292" fmla="*/ 4059458 w 8014260"/>
              <a:gd name="connsiteY4292" fmla="*/ 3589821 h 4925968"/>
              <a:gd name="connsiteX4293" fmla="*/ 4085724 w 8014260"/>
              <a:gd name="connsiteY4293" fmla="*/ 3560949 h 4925968"/>
              <a:gd name="connsiteX4294" fmla="*/ 3532788 w 8014260"/>
              <a:gd name="connsiteY4294" fmla="*/ 3559474 h 4925968"/>
              <a:gd name="connsiteX4295" fmla="*/ 3542021 w 8014260"/>
              <a:gd name="connsiteY4295" fmla="*/ 3565338 h 4925968"/>
              <a:gd name="connsiteX4296" fmla="*/ 3518498 w 8014260"/>
              <a:gd name="connsiteY4296" fmla="*/ 3590713 h 4925968"/>
              <a:gd name="connsiteX4297" fmla="*/ 3490449 w 8014260"/>
              <a:gd name="connsiteY4297" fmla="*/ 3589478 h 4925968"/>
              <a:gd name="connsiteX4298" fmla="*/ 3514452 w 8014260"/>
              <a:gd name="connsiteY4298" fmla="*/ 3563692 h 4925968"/>
              <a:gd name="connsiteX4299" fmla="*/ 3532788 w 8014260"/>
              <a:gd name="connsiteY4299" fmla="*/ 3559474 h 4925968"/>
              <a:gd name="connsiteX4300" fmla="*/ 2730035 w 8014260"/>
              <a:gd name="connsiteY4300" fmla="*/ 3559303 h 4925968"/>
              <a:gd name="connsiteX4301" fmla="*/ 2754449 w 8014260"/>
              <a:gd name="connsiteY4301" fmla="*/ 3564995 h 4925968"/>
              <a:gd name="connsiteX4302" fmla="*/ 2735452 w 8014260"/>
              <a:gd name="connsiteY4302" fmla="*/ 3577682 h 4925968"/>
              <a:gd name="connsiteX4303" fmla="*/ 2710078 w 8014260"/>
              <a:gd name="connsiteY4303" fmla="*/ 3571784 h 4925968"/>
              <a:gd name="connsiteX4304" fmla="*/ 2730035 w 8014260"/>
              <a:gd name="connsiteY4304" fmla="*/ 3559303 h 4925968"/>
              <a:gd name="connsiteX4305" fmla="*/ 3029978 w 8014260"/>
              <a:gd name="connsiteY4305" fmla="*/ 3558128 h 4925968"/>
              <a:gd name="connsiteX4306" fmla="*/ 3038027 w 8014260"/>
              <a:gd name="connsiteY4306" fmla="*/ 3565269 h 4925968"/>
              <a:gd name="connsiteX4307" fmla="*/ 3016630 w 8014260"/>
              <a:gd name="connsiteY4307" fmla="*/ 3585706 h 4925968"/>
              <a:gd name="connsiteX4308" fmla="*/ 2990981 w 8014260"/>
              <a:gd name="connsiteY4308" fmla="*/ 3578711 h 4925968"/>
              <a:gd name="connsiteX4309" fmla="*/ 3012927 w 8014260"/>
              <a:gd name="connsiteY4309" fmla="*/ 3559371 h 4925968"/>
              <a:gd name="connsiteX4310" fmla="*/ 3029978 w 8014260"/>
              <a:gd name="connsiteY4310" fmla="*/ 3558128 h 4925968"/>
              <a:gd name="connsiteX4311" fmla="*/ 6619669 w 8014260"/>
              <a:gd name="connsiteY4311" fmla="*/ 3557545 h 4925968"/>
              <a:gd name="connsiteX4312" fmla="*/ 6634088 w 8014260"/>
              <a:gd name="connsiteY4312" fmla="*/ 3569178 h 4925968"/>
              <a:gd name="connsiteX4313" fmla="*/ 6602815 w 8014260"/>
              <a:gd name="connsiteY4313" fmla="*/ 3620339 h 4925968"/>
              <a:gd name="connsiteX4314" fmla="*/ 6563519 w 8014260"/>
              <a:gd name="connsiteY4314" fmla="*/ 3618487 h 4925968"/>
              <a:gd name="connsiteX4315" fmla="*/ 6593009 w 8014260"/>
              <a:gd name="connsiteY4315" fmla="*/ 3566434 h 4925968"/>
              <a:gd name="connsiteX4316" fmla="*/ 6619669 w 8014260"/>
              <a:gd name="connsiteY4316" fmla="*/ 3557545 h 4925968"/>
              <a:gd name="connsiteX4317" fmla="*/ 306969 w 8014260"/>
              <a:gd name="connsiteY4317" fmla="*/ 3556216 h 4925968"/>
              <a:gd name="connsiteX4318" fmla="*/ 294352 w 8014260"/>
              <a:gd name="connsiteY4318" fmla="*/ 3568149 h 4925968"/>
              <a:gd name="connsiteX4319" fmla="*/ 277346 w 8014260"/>
              <a:gd name="connsiteY4319" fmla="*/ 3577682 h 4925968"/>
              <a:gd name="connsiteX4320" fmla="*/ 288250 w 8014260"/>
              <a:gd name="connsiteY4320" fmla="*/ 3567189 h 4925968"/>
              <a:gd name="connsiteX4321" fmla="*/ 306969 w 8014260"/>
              <a:gd name="connsiteY4321" fmla="*/ 3556216 h 4925968"/>
              <a:gd name="connsiteX4322" fmla="*/ 2520796 w 8014260"/>
              <a:gd name="connsiteY4322" fmla="*/ 3556080 h 4925968"/>
              <a:gd name="connsiteX4323" fmla="*/ 2544594 w 8014260"/>
              <a:gd name="connsiteY4323" fmla="*/ 3562115 h 4925968"/>
              <a:gd name="connsiteX4324" fmla="*/ 2524088 w 8014260"/>
              <a:gd name="connsiteY4324" fmla="*/ 3571784 h 4925968"/>
              <a:gd name="connsiteX4325" fmla="*/ 2500017 w 8014260"/>
              <a:gd name="connsiteY4325" fmla="*/ 3565064 h 4925968"/>
              <a:gd name="connsiteX4326" fmla="*/ 2520796 w 8014260"/>
              <a:gd name="connsiteY4326" fmla="*/ 3556080 h 4925968"/>
              <a:gd name="connsiteX4327" fmla="*/ 3460008 w 8014260"/>
              <a:gd name="connsiteY4327" fmla="*/ 3555084 h 4925968"/>
              <a:gd name="connsiteX4328" fmla="*/ 3469053 w 8014260"/>
              <a:gd name="connsiteY4328" fmla="*/ 3562114 h 4925968"/>
              <a:gd name="connsiteX4329" fmla="*/ 3445050 w 8014260"/>
              <a:gd name="connsiteY4329" fmla="*/ 3586666 h 4925968"/>
              <a:gd name="connsiteX4330" fmla="*/ 3417686 w 8014260"/>
              <a:gd name="connsiteY4330" fmla="*/ 3584540 h 4925968"/>
              <a:gd name="connsiteX4331" fmla="*/ 3440112 w 8014260"/>
              <a:gd name="connsiteY4331" fmla="*/ 3559576 h 4925968"/>
              <a:gd name="connsiteX4332" fmla="*/ 3460008 w 8014260"/>
              <a:gd name="connsiteY4332" fmla="*/ 3555084 h 4925968"/>
              <a:gd name="connsiteX4333" fmla="*/ 1362693 w 8014260"/>
              <a:gd name="connsiteY4333" fmla="*/ 3552033 h 4925968"/>
              <a:gd name="connsiteX4334" fmla="*/ 1386971 w 8014260"/>
              <a:gd name="connsiteY4334" fmla="*/ 3567258 h 4925968"/>
              <a:gd name="connsiteX4335" fmla="*/ 1366395 w 8014260"/>
              <a:gd name="connsiteY4335" fmla="*/ 3585637 h 4925968"/>
              <a:gd name="connsiteX4336" fmla="*/ 1343973 w 8014260"/>
              <a:gd name="connsiteY4336" fmla="*/ 3571510 h 4925968"/>
              <a:gd name="connsiteX4337" fmla="*/ 1362693 w 8014260"/>
              <a:gd name="connsiteY4337" fmla="*/ 3552033 h 4925968"/>
              <a:gd name="connsiteX4338" fmla="*/ 810284 w 8014260"/>
              <a:gd name="connsiteY4338" fmla="*/ 3551484 h 4925968"/>
              <a:gd name="connsiteX4339" fmla="*/ 832980 w 8014260"/>
              <a:gd name="connsiteY4339" fmla="*/ 3561223 h 4925968"/>
              <a:gd name="connsiteX4340" fmla="*/ 814191 w 8014260"/>
              <a:gd name="connsiteY4340" fmla="*/ 3579259 h 4925968"/>
              <a:gd name="connsiteX4341" fmla="*/ 791765 w 8014260"/>
              <a:gd name="connsiteY4341" fmla="*/ 3569726 h 4925968"/>
              <a:gd name="connsiteX4342" fmla="*/ 810284 w 8014260"/>
              <a:gd name="connsiteY4342" fmla="*/ 3551484 h 4925968"/>
              <a:gd name="connsiteX4343" fmla="*/ 123314 w 8014260"/>
              <a:gd name="connsiteY4343" fmla="*/ 3550936 h 4925968"/>
              <a:gd name="connsiteX4344" fmla="*/ 115357 w 8014260"/>
              <a:gd name="connsiteY4344" fmla="*/ 3561909 h 4925968"/>
              <a:gd name="connsiteX4345" fmla="*/ 102945 w 8014260"/>
              <a:gd name="connsiteY4345" fmla="*/ 3563623 h 4925968"/>
              <a:gd name="connsiteX4346" fmla="*/ 112341 w 8014260"/>
              <a:gd name="connsiteY4346" fmla="*/ 3554022 h 4925968"/>
              <a:gd name="connsiteX4347" fmla="*/ 123314 w 8014260"/>
              <a:gd name="connsiteY4347" fmla="*/ 3550936 h 4925968"/>
              <a:gd name="connsiteX4348" fmla="*/ 1019313 w 8014260"/>
              <a:gd name="connsiteY4348" fmla="*/ 3550524 h 4925968"/>
              <a:gd name="connsiteX4349" fmla="*/ 1041398 w 8014260"/>
              <a:gd name="connsiteY4349" fmla="*/ 3562731 h 4925968"/>
              <a:gd name="connsiteX4350" fmla="*/ 1023634 w 8014260"/>
              <a:gd name="connsiteY4350" fmla="*/ 3583100 h 4925968"/>
              <a:gd name="connsiteX4351" fmla="*/ 1000044 w 8014260"/>
              <a:gd name="connsiteY4351" fmla="*/ 3572264 h 4925968"/>
              <a:gd name="connsiteX4352" fmla="*/ 1019313 w 8014260"/>
              <a:gd name="connsiteY4352" fmla="*/ 3550524 h 4925968"/>
              <a:gd name="connsiteX4353" fmla="*/ 5942870 w 8014260"/>
              <a:gd name="connsiteY4353" fmla="*/ 3548536 h 4925968"/>
              <a:gd name="connsiteX4354" fmla="*/ 5979080 w 8014260"/>
              <a:gd name="connsiteY4354" fmla="*/ 3577134 h 4925968"/>
              <a:gd name="connsiteX4355" fmla="*/ 5948700 w 8014260"/>
              <a:gd name="connsiteY4355" fmla="*/ 3631586 h 4925968"/>
              <a:gd name="connsiteX4356" fmla="*/ 5912970 w 8014260"/>
              <a:gd name="connsiteY4356" fmla="*/ 3603126 h 4925968"/>
              <a:gd name="connsiteX4357" fmla="*/ 5942870 w 8014260"/>
              <a:gd name="connsiteY4357" fmla="*/ 3548536 h 4925968"/>
              <a:gd name="connsiteX4358" fmla="*/ 5243285 w 8014260"/>
              <a:gd name="connsiteY4358" fmla="*/ 3547918 h 4925968"/>
              <a:gd name="connsiteX4359" fmla="*/ 5279632 w 8014260"/>
              <a:gd name="connsiteY4359" fmla="*/ 3588243 h 4925968"/>
              <a:gd name="connsiteX4360" fmla="*/ 5252680 w 8014260"/>
              <a:gd name="connsiteY4360" fmla="*/ 3640364 h 4925968"/>
              <a:gd name="connsiteX4361" fmla="*/ 5216539 w 8014260"/>
              <a:gd name="connsiteY4361" fmla="*/ 3599627 h 4925968"/>
              <a:gd name="connsiteX4362" fmla="*/ 5243285 w 8014260"/>
              <a:gd name="connsiteY4362" fmla="*/ 3547918 h 4925968"/>
              <a:gd name="connsiteX4363" fmla="*/ 3386045 w 8014260"/>
              <a:gd name="connsiteY4363" fmla="*/ 3547781 h 4925968"/>
              <a:gd name="connsiteX4364" fmla="*/ 3394643 w 8014260"/>
              <a:gd name="connsiteY4364" fmla="*/ 3555462 h 4925968"/>
              <a:gd name="connsiteX4365" fmla="*/ 3371532 w 8014260"/>
              <a:gd name="connsiteY4365" fmla="*/ 3580974 h 4925968"/>
              <a:gd name="connsiteX4366" fmla="*/ 3345128 w 8014260"/>
              <a:gd name="connsiteY4366" fmla="*/ 3576447 h 4925968"/>
              <a:gd name="connsiteX4367" fmla="*/ 3368034 w 8014260"/>
              <a:gd name="connsiteY4367" fmla="*/ 3550593 h 4925968"/>
              <a:gd name="connsiteX4368" fmla="*/ 3386045 w 8014260"/>
              <a:gd name="connsiteY4368" fmla="*/ 3547781 h 4925968"/>
              <a:gd name="connsiteX4369" fmla="*/ 2955533 w 8014260"/>
              <a:gd name="connsiteY4369" fmla="*/ 3545860 h 4925968"/>
              <a:gd name="connsiteX4370" fmla="*/ 2963755 w 8014260"/>
              <a:gd name="connsiteY4370" fmla="*/ 3551004 h 4925968"/>
              <a:gd name="connsiteX4371" fmla="*/ 2941946 w 8014260"/>
              <a:gd name="connsiteY4371" fmla="*/ 3568286 h 4925968"/>
              <a:gd name="connsiteX4372" fmla="*/ 2917600 w 8014260"/>
              <a:gd name="connsiteY4372" fmla="*/ 3563211 h 4925968"/>
              <a:gd name="connsiteX4373" fmla="*/ 2939340 w 8014260"/>
              <a:gd name="connsiteY4373" fmla="*/ 3546889 h 4925968"/>
              <a:gd name="connsiteX4374" fmla="*/ 2955533 w 8014260"/>
              <a:gd name="connsiteY4374" fmla="*/ 3545860 h 4925968"/>
              <a:gd name="connsiteX4375" fmla="*/ 6544548 w 8014260"/>
              <a:gd name="connsiteY4375" fmla="*/ 3545544 h 4925968"/>
              <a:gd name="connsiteX4376" fmla="*/ 6557896 w 8014260"/>
              <a:gd name="connsiteY4376" fmla="*/ 3558960 h 4925968"/>
              <a:gd name="connsiteX4377" fmla="*/ 6526760 w 8014260"/>
              <a:gd name="connsiteY4377" fmla="*/ 3611424 h 4925968"/>
              <a:gd name="connsiteX4378" fmla="*/ 6488150 w 8014260"/>
              <a:gd name="connsiteY4378" fmla="*/ 3603948 h 4925968"/>
              <a:gd name="connsiteX4379" fmla="*/ 6518805 w 8014260"/>
              <a:gd name="connsiteY4379" fmla="*/ 3552651 h 4925968"/>
              <a:gd name="connsiteX4380" fmla="*/ 6544548 w 8014260"/>
              <a:gd name="connsiteY4380" fmla="*/ 3545544 h 4925968"/>
              <a:gd name="connsiteX4381" fmla="*/ 390983 w 8014260"/>
              <a:gd name="connsiteY4381" fmla="*/ 3544009 h 4925968"/>
              <a:gd name="connsiteX4382" fmla="*/ 377263 w 8014260"/>
              <a:gd name="connsiteY4382" fmla="*/ 3557107 h 4925968"/>
              <a:gd name="connsiteX4383" fmla="*/ 358200 w 8014260"/>
              <a:gd name="connsiteY4383" fmla="*/ 3564240 h 4925968"/>
              <a:gd name="connsiteX4384" fmla="*/ 372121 w 8014260"/>
              <a:gd name="connsiteY4384" fmla="*/ 3551416 h 4925968"/>
              <a:gd name="connsiteX4385" fmla="*/ 390983 w 8014260"/>
              <a:gd name="connsiteY4385" fmla="*/ 3544009 h 4925968"/>
              <a:gd name="connsiteX4386" fmla="*/ 4767820 w 8014260"/>
              <a:gd name="connsiteY4386" fmla="*/ 3543598 h 4925968"/>
              <a:gd name="connsiteX4387" fmla="*/ 4801013 w 8014260"/>
              <a:gd name="connsiteY4387" fmla="*/ 3579260 h 4925968"/>
              <a:gd name="connsiteX4388" fmla="*/ 4773239 w 8014260"/>
              <a:gd name="connsiteY4388" fmla="*/ 3621916 h 4925968"/>
              <a:gd name="connsiteX4389" fmla="*/ 4740183 w 8014260"/>
              <a:gd name="connsiteY4389" fmla="*/ 3585912 h 4925968"/>
              <a:gd name="connsiteX4390" fmla="*/ 4767820 w 8014260"/>
              <a:gd name="connsiteY4390" fmla="*/ 3543598 h 4925968"/>
              <a:gd name="connsiteX4391" fmla="*/ 2655831 w 8014260"/>
              <a:gd name="connsiteY4391" fmla="*/ 3543530 h 4925968"/>
              <a:gd name="connsiteX4392" fmla="*/ 2679628 w 8014260"/>
              <a:gd name="connsiteY4392" fmla="*/ 3548810 h 4925968"/>
              <a:gd name="connsiteX4393" fmla="*/ 2659192 w 8014260"/>
              <a:gd name="connsiteY4393" fmla="*/ 3558411 h 4925968"/>
              <a:gd name="connsiteX4394" fmla="*/ 2635120 w 8014260"/>
              <a:gd name="connsiteY4394" fmla="*/ 3552994 h 4925968"/>
              <a:gd name="connsiteX4395" fmla="*/ 2655831 w 8014260"/>
              <a:gd name="connsiteY4395" fmla="*/ 3543530 h 4925968"/>
              <a:gd name="connsiteX4396" fmla="*/ 1495737 w 8014260"/>
              <a:gd name="connsiteY4396" fmla="*/ 3541746 h 4925968"/>
              <a:gd name="connsiteX4397" fmla="*/ 1521663 w 8014260"/>
              <a:gd name="connsiteY4397" fmla="*/ 3555393 h 4925968"/>
              <a:gd name="connsiteX4398" fmla="*/ 1503212 w 8014260"/>
              <a:gd name="connsiteY4398" fmla="*/ 3573498 h 4925968"/>
              <a:gd name="connsiteX4399" fmla="*/ 1478798 w 8014260"/>
              <a:gd name="connsiteY4399" fmla="*/ 3559028 h 4925968"/>
              <a:gd name="connsiteX4400" fmla="*/ 1495737 w 8014260"/>
              <a:gd name="connsiteY4400" fmla="*/ 3541746 h 4925968"/>
              <a:gd name="connsiteX4401" fmla="*/ 2309159 w 8014260"/>
              <a:gd name="connsiteY4401" fmla="*/ 3540443 h 4925968"/>
              <a:gd name="connsiteX4402" fmla="*/ 2334122 w 8014260"/>
              <a:gd name="connsiteY4402" fmla="*/ 3547850 h 4925968"/>
              <a:gd name="connsiteX4403" fmla="*/ 2314371 w 8014260"/>
              <a:gd name="connsiteY4403" fmla="*/ 3556216 h 4925968"/>
              <a:gd name="connsiteX4404" fmla="*/ 2290985 w 8014260"/>
              <a:gd name="connsiteY4404" fmla="*/ 3548055 h 4925968"/>
              <a:gd name="connsiteX4405" fmla="*/ 2309159 w 8014260"/>
              <a:gd name="connsiteY4405" fmla="*/ 3540443 h 4925968"/>
              <a:gd name="connsiteX4406" fmla="*/ 2175427 w 8014260"/>
              <a:gd name="connsiteY4406" fmla="*/ 3539551 h 4925968"/>
              <a:gd name="connsiteX4407" fmla="*/ 2198882 w 8014260"/>
              <a:gd name="connsiteY4407" fmla="*/ 3549290 h 4925968"/>
              <a:gd name="connsiteX4408" fmla="*/ 2177142 w 8014260"/>
              <a:gd name="connsiteY4408" fmla="*/ 3557862 h 4925968"/>
              <a:gd name="connsiteX4409" fmla="*/ 2155402 w 8014260"/>
              <a:gd name="connsiteY4409" fmla="*/ 3547301 h 4925968"/>
              <a:gd name="connsiteX4410" fmla="*/ 2175427 w 8014260"/>
              <a:gd name="connsiteY4410" fmla="*/ 3539551 h 4925968"/>
              <a:gd name="connsiteX4411" fmla="*/ 294146 w 8014260"/>
              <a:gd name="connsiteY4411" fmla="*/ 3539208 h 4925968"/>
              <a:gd name="connsiteX4412" fmla="*/ 283105 w 8014260"/>
              <a:gd name="connsiteY4412" fmla="*/ 3551415 h 4925968"/>
              <a:gd name="connsiteX4413" fmla="*/ 266919 w 8014260"/>
              <a:gd name="connsiteY4413" fmla="*/ 3561634 h 4925968"/>
              <a:gd name="connsiteX4414" fmla="*/ 280637 w 8014260"/>
              <a:gd name="connsiteY4414" fmla="*/ 3547438 h 4925968"/>
              <a:gd name="connsiteX4415" fmla="*/ 294146 w 8014260"/>
              <a:gd name="connsiteY4415" fmla="*/ 3539208 h 4925968"/>
              <a:gd name="connsiteX4416" fmla="*/ 2444056 w 8014260"/>
              <a:gd name="connsiteY4416" fmla="*/ 3538249 h 4925968"/>
              <a:gd name="connsiteX4417" fmla="*/ 2469430 w 8014260"/>
              <a:gd name="connsiteY4417" fmla="*/ 3543735 h 4925968"/>
              <a:gd name="connsiteX4418" fmla="*/ 2450296 w 8014260"/>
              <a:gd name="connsiteY4418" fmla="*/ 3551828 h 4925968"/>
              <a:gd name="connsiteX4419" fmla="*/ 2426773 w 8014260"/>
              <a:gd name="connsiteY4419" fmla="*/ 3546410 h 4925968"/>
              <a:gd name="connsiteX4420" fmla="*/ 2444056 w 8014260"/>
              <a:gd name="connsiteY4420" fmla="*/ 3538249 h 4925968"/>
              <a:gd name="connsiteX4421" fmla="*/ 4032994 w 8014260"/>
              <a:gd name="connsiteY4421" fmla="*/ 3537297 h 4925968"/>
              <a:gd name="connsiteX4422" fmla="*/ 4043273 w 8014260"/>
              <a:gd name="connsiteY4422" fmla="*/ 3547781 h 4925968"/>
              <a:gd name="connsiteX4423" fmla="*/ 4018652 w 8014260"/>
              <a:gd name="connsiteY4423" fmla="*/ 3575144 h 4925968"/>
              <a:gd name="connsiteX4424" fmla="*/ 3985871 w 8014260"/>
              <a:gd name="connsiteY4424" fmla="*/ 3565543 h 4925968"/>
              <a:gd name="connsiteX4425" fmla="*/ 4012275 w 8014260"/>
              <a:gd name="connsiteY4425" fmla="*/ 3538591 h 4925968"/>
              <a:gd name="connsiteX4426" fmla="*/ 4032994 w 8014260"/>
              <a:gd name="connsiteY4426" fmla="*/ 3537297 h 4925968"/>
              <a:gd name="connsiteX4427" fmla="*/ 2038961 w 8014260"/>
              <a:gd name="connsiteY4427" fmla="*/ 3537083 h 4925968"/>
              <a:gd name="connsiteX4428" fmla="*/ 2063308 w 8014260"/>
              <a:gd name="connsiteY4428" fmla="*/ 3548056 h 4925968"/>
              <a:gd name="connsiteX4429" fmla="*/ 2042664 w 8014260"/>
              <a:gd name="connsiteY4429" fmla="*/ 3558343 h 4925968"/>
              <a:gd name="connsiteX4430" fmla="*/ 2020102 w 8014260"/>
              <a:gd name="connsiteY4430" fmla="*/ 3547919 h 4925968"/>
              <a:gd name="connsiteX4431" fmla="*/ 2038961 w 8014260"/>
              <a:gd name="connsiteY4431" fmla="*/ 3537083 h 4925968"/>
              <a:gd name="connsiteX4432" fmla="*/ 6180672 w 8014260"/>
              <a:gd name="connsiteY4432" fmla="*/ 3536765 h 4925968"/>
              <a:gd name="connsiteX4433" fmla="*/ 6193119 w 8014260"/>
              <a:gd name="connsiteY4433" fmla="*/ 3558686 h 4925968"/>
              <a:gd name="connsiteX4434" fmla="*/ 6163698 w 8014260"/>
              <a:gd name="connsiteY4434" fmla="*/ 3611835 h 4925968"/>
              <a:gd name="connsiteX4435" fmla="*/ 6125225 w 8014260"/>
              <a:gd name="connsiteY4435" fmla="*/ 3591055 h 4925968"/>
              <a:gd name="connsiteX4436" fmla="*/ 6154851 w 8014260"/>
              <a:gd name="connsiteY4436" fmla="*/ 3538043 h 4925968"/>
              <a:gd name="connsiteX4437" fmla="*/ 6180672 w 8014260"/>
              <a:gd name="connsiteY4437" fmla="*/ 3536765 h 4925968"/>
              <a:gd name="connsiteX4438" fmla="*/ 5741905 w 8014260"/>
              <a:gd name="connsiteY4438" fmla="*/ 3536538 h 4925968"/>
              <a:gd name="connsiteX4439" fmla="*/ 5764356 w 8014260"/>
              <a:gd name="connsiteY4439" fmla="*/ 3571990 h 4925968"/>
              <a:gd name="connsiteX4440" fmla="*/ 5736718 w 8014260"/>
              <a:gd name="connsiteY4440" fmla="*/ 3625277 h 4925968"/>
              <a:gd name="connsiteX4441" fmla="*/ 5699548 w 8014260"/>
              <a:gd name="connsiteY4441" fmla="*/ 3591878 h 4925968"/>
              <a:gd name="connsiteX4442" fmla="*/ 5728900 w 8014260"/>
              <a:gd name="connsiteY4442" fmla="*/ 3536877 h 4925968"/>
              <a:gd name="connsiteX4443" fmla="*/ 5741905 w 8014260"/>
              <a:gd name="connsiteY4443" fmla="*/ 3536538 h 4925968"/>
              <a:gd name="connsiteX4444" fmla="*/ 3311369 w 8014260"/>
              <a:gd name="connsiteY4444" fmla="*/ 3536036 h 4925968"/>
              <a:gd name="connsiteX4445" fmla="*/ 3320302 w 8014260"/>
              <a:gd name="connsiteY4445" fmla="*/ 3544009 h 4925968"/>
              <a:gd name="connsiteX4446" fmla="*/ 3298014 w 8014260"/>
              <a:gd name="connsiteY4446" fmla="*/ 3570686 h 4925968"/>
              <a:gd name="connsiteX4447" fmla="*/ 3271405 w 8014260"/>
              <a:gd name="connsiteY4447" fmla="*/ 3566160 h 4925968"/>
              <a:gd name="connsiteX4448" fmla="*/ 3293899 w 8014260"/>
              <a:gd name="connsiteY4448" fmla="*/ 3538454 h 4925968"/>
              <a:gd name="connsiteX4449" fmla="*/ 3311369 w 8014260"/>
              <a:gd name="connsiteY4449" fmla="*/ 3536036 h 4925968"/>
              <a:gd name="connsiteX4450" fmla="*/ 1632967 w 8014260"/>
              <a:gd name="connsiteY4450" fmla="*/ 3535916 h 4925968"/>
              <a:gd name="connsiteX4451" fmla="*/ 1657108 w 8014260"/>
              <a:gd name="connsiteY4451" fmla="*/ 3550661 h 4925968"/>
              <a:gd name="connsiteX4452" fmla="*/ 1636261 w 8014260"/>
              <a:gd name="connsiteY4452" fmla="*/ 3565749 h 4925968"/>
              <a:gd name="connsiteX4453" fmla="*/ 1613766 w 8014260"/>
              <a:gd name="connsiteY4453" fmla="*/ 3550113 h 4925968"/>
              <a:gd name="connsiteX4454" fmla="*/ 1632967 w 8014260"/>
              <a:gd name="connsiteY4454" fmla="*/ 3535916 h 4925968"/>
              <a:gd name="connsiteX4455" fmla="*/ 2879084 w 8014260"/>
              <a:gd name="connsiteY4455" fmla="*/ 3535153 h 4925968"/>
              <a:gd name="connsiteX4456" fmla="*/ 2888728 w 8014260"/>
              <a:gd name="connsiteY4456" fmla="*/ 3539620 h 4925968"/>
              <a:gd name="connsiteX4457" fmla="*/ 2870143 w 8014260"/>
              <a:gd name="connsiteY4457" fmla="*/ 3553610 h 4925968"/>
              <a:gd name="connsiteX4458" fmla="*/ 2844631 w 8014260"/>
              <a:gd name="connsiteY4458" fmla="*/ 3550113 h 4925968"/>
              <a:gd name="connsiteX4459" fmla="*/ 2861571 w 8014260"/>
              <a:gd name="connsiteY4459" fmla="*/ 3536808 h 4925968"/>
              <a:gd name="connsiteX4460" fmla="*/ 2879084 w 8014260"/>
              <a:gd name="connsiteY4460" fmla="*/ 3535153 h 4925968"/>
              <a:gd name="connsiteX4461" fmla="*/ 1903037 w 8014260"/>
              <a:gd name="connsiteY4461" fmla="*/ 3534751 h 4925968"/>
              <a:gd name="connsiteX4462" fmla="*/ 1927722 w 8014260"/>
              <a:gd name="connsiteY4462" fmla="*/ 3547027 h 4925968"/>
              <a:gd name="connsiteX4463" fmla="*/ 1907562 w 8014260"/>
              <a:gd name="connsiteY4463" fmla="*/ 3559029 h 4925968"/>
              <a:gd name="connsiteX4464" fmla="*/ 1884660 w 8014260"/>
              <a:gd name="connsiteY4464" fmla="*/ 3547575 h 4925968"/>
              <a:gd name="connsiteX4465" fmla="*/ 1903037 w 8014260"/>
              <a:gd name="connsiteY4465" fmla="*/ 3534751 h 4925968"/>
              <a:gd name="connsiteX4466" fmla="*/ 4426292 w 8014260"/>
              <a:gd name="connsiteY4466" fmla="*/ 3534271 h 4925968"/>
              <a:gd name="connsiteX4467" fmla="*/ 4458936 w 8014260"/>
              <a:gd name="connsiteY4467" fmla="*/ 3559508 h 4925968"/>
              <a:gd name="connsiteX4468" fmla="*/ 4432601 w 8014260"/>
              <a:gd name="connsiteY4468" fmla="*/ 3592975 h 4925968"/>
              <a:gd name="connsiteX4469" fmla="*/ 4398448 w 8014260"/>
              <a:gd name="connsiteY4469" fmla="*/ 3568972 h 4925968"/>
              <a:gd name="connsiteX4470" fmla="*/ 4426292 w 8014260"/>
              <a:gd name="connsiteY4470" fmla="*/ 3534271 h 4925968"/>
              <a:gd name="connsiteX4471" fmla="*/ 1767590 w 8014260"/>
              <a:gd name="connsiteY4471" fmla="*/ 3533996 h 4925968"/>
              <a:gd name="connsiteX4472" fmla="*/ 1792349 w 8014260"/>
              <a:gd name="connsiteY4472" fmla="*/ 3547438 h 4925968"/>
              <a:gd name="connsiteX4473" fmla="*/ 1772254 w 8014260"/>
              <a:gd name="connsiteY4473" fmla="*/ 3561154 h 4925968"/>
              <a:gd name="connsiteX4474" fmla="*/ 1749347 w 8014260"/>
              <a:gd name="connsiteY4474" fmla="*/ 3548672 h 4925968"/>
              <a:gd name="connsiteX4475" fmla="*/ 1767590 w 8014260"/>
              <a:gd name="connsiteY4475" fmla="*/ 3533996 h 4925968"/>
              <a:gd name="connsiteX4476" fmla="*/ 2579364 w 8014260"/>
              <a:gd name="connsiteY4476" fmla="*/ 3530979 h 4925968"/>
              <a:gd name="connsiteX4477" fmla="*/ 2604602 w 8014260"/>
              <a:gd name="connsiteY4477" fmla="*/ 3534683 h 4925968"/>
              <a:gd name="connsiteX4478" fmla="*/ 2585331 w 8014260"/>
              <a:gd name="connsiteY4478" fmla="*/ 3542912 h 4925968"/>
              <a:gd name="connsiteX4479" fmla="*/ 2561945 w 8014260"/>
              <a:gd name="connsiteY4479" fmla="*/ 3539003 h 4925968"/>
              <a:gd name="connsiteX4480" fmla="*/ 2579364 w 8014260"/>
              <a:gd name="connsiteY4480" fmla="*/ 3530979 h 4925968"/>
              <a:gd name="connsiteX4481" fmla="*/ 196078 w 8014260"/>
              <a:gd name="connsiteY4481" fmla="*/ 3527481 h 4925968"/>
              <a:gd name="connsiteX4482" fmla="*/ 188259 w 8014260"/>
              <a:gd name="connsiteY4482" fmla="*/ 3538591 h 4925968"/>
              <a:gd name="connsiteX4483" fmla="*/ 174747 w 8014260"/>
              <a:gd name="connsiteY4483" fmla="*/ 3545518 h 4925968"/>
              <a:gd name="connsiteX4484" fmla="*/ 183664 w 8014260"/>
              <a:gd name="connsiteY4484" fmla="*/ 3533174 h 4925968"/>
              <a:gd name="connsiteX4485" fmla="*/ 196078 w 8014260"/>
              <a:gd name="connsiteY4485" fmla="*/ 3527481 h 4925968"/>
              <a:gd name="connsiteX4486" fmla="*/ 6470448 w 8014260"/>
              <a:gd name="connsiteY4486" fmla="*/ 3527438 h 4925968"/>
              <a:gd name="connsiteX4487" fmla="*/ 6483006 w 8014260"/>
              <a:gd name="connsiteY4487" fmla="*/ 3543323 h 4925968"/>
              <a:gd name="connsiteX4488" fmla="*/ 6451322 w 8014260"/>
              <a:gd name="connsiteY4488" fmla="*/ 3594210 h 4925968"/>
              <a:gd name="connsiteX4489" fmla="*/ 6413397 w 8014260"/>
              <a:gd name="connsiteY4489" fmla="*/ 3583237 h 4925968"/>
              <a:gd name="connsiteX4490" fmla="*/ 6444876 w 8014260"/>
              <a:gd name="connsiteY4490" fmla="*/ 3531870 h 4925968"/>
              <a:gd name="connsiteX4491" fmla="*/ 6470448 w 8014260"/>
              <a:gd name="connsiteY4491" fmla="*/ 3527438 h 4925968"/>
              <a:gd name="connsiteX4492" fmla="*/ 2806706 w 8014260"/>
              <a:gd name="connsiteY4492" fmla="*/ 3526341 h 4925968"/>
              <a:gd name="connsiteX4493" fmla="*/ 2814250 w 8014260"/>
              <a:gd name="connsiteY4493" fmla="*/ 3530224 h 4925968"/>
              <a:gd name="connsiteX4494" fmla="*/ 2793882 w 8014260"/>
              <a:gd name="connsiteY4494" fmla="*/ 3541266 h 4925968"/>
              <a:gd name="connsiteX4495" fmla="*/ 2769879 w 8014260"/>
              <a:gd name="connsiteY4495" fmla="*/ 3537220 h 4925968"/>
              <a:gd name="connsiteX4496" fmla="*/ 2790522 w 8014260"/>
              <a:gd name="connsiteY4496" fmla="*/ 3526933 h 4925968"/>
              <a:gd name="connsiteX4497" fmla="*/ 2806706 w 8014260"/>
              <a:gd name="connsiteY4497" fmla="*/ 3526341 h 4925968"/>
              <a:gd name="connsiteX4498" fmla="*/ 1152362 w 8014260"/>
              <a:gd name="connsiteY4498" fmla="*/ 3525287 h 4925968"/>
              <a:gd name="connsiteX4499" fmla="*/ 1175609 w 8014260"/>
              <a:gd name="connsiteY4499" fmla="*/ 3537631 h 4925968"/>
              <a:gd name="connsiteX4500" fmla="*/ 1159219 w 8014260"/>
              <a:gd name="connsiteY4500" fmla="*/ 3558068 h 4925968"/>
              <a:gd name="connsiteX4501" fmla="*/ 1134116 w 8014260"/>
              <a:gd name="connsiteY4501" fmla="*/ 3544832 h 4925968"/>
              <a:gd name="connsiteX4502" fmla="*/ 1152362 w 8014260"/>
              <a:gd name="connsiteY4502" fmla="*/ 3525287 h 4925968"/>
              <a:gd name="connsiteX4503" fmla="*/ 5378800 w 8014260"/>
              <a:gd name="connsiteY4503" fmla="*/ 3525081 h 4925968"/>
              <a:gd name="connsiteX4504" fmla="*/ 5415079 w 8014260"/>
              <a:gd name="connsiteY4504" fmla="*/ 3567532 h 4925968"/>
              <a:gd name="connsiteX4505" fmla="*/ 5387304 w 8014260"/>
              <a:gd name="connsiteY4505" fmla="*/ 3617595 h 4925968"/>
              <a:gd name="connsiteX4506" fmla="*/ 5351642 w 8014260"/>
              <a:gd name="connsiteY4506" fmla="*/ 3578436 h 4925968"/>
              <a:gd name="connsiteX4507" fmla="*/ 5378800 w 8014260"/>
              <a:gd name="connsiteY4507" fmla="*/ 3525081 h 4925968"/>
              <a:gd name="connsiteX4508" fmla="*/ 749390 w 8014260"/>
              <a:gd name="connsiteY4508" fmla="*/ 3524567 h 4925968"/>
              <a:gd name="connsiteX4509" fmla="*/ 757407 w 8014260"/>
              <a:gd name="connsiteY4509" fmla="*/ 3531733 h 4925968"/>
              <a:gd name="connsiteX4510" fmla="*/ 739986 w 8014260"/>
              <a:gd name="connsiteY4510" fmla="*/ 3550593 h 4925968"/>
              <a:gd name="connsiteX4511" fmla="*/ 718794 w 8014260"/>
              <a:gd name="connsiteY4511" fmla="*/ 3544695 h 4925968"/>
              <a:gd name="connsiteX4512" fmla="*/ 734636 w 8014260"/>
              <a:gd name="connsiteY4512" fmla="*/ 3525424 h 4925968"/>
              <a:gd name="connsiteX4513" fmla="*/ 749390 w 8014260"/>
              <a:gd name="connsiteY4513" fmla="*/ 3524567 h 4925968"/>
              <a:gd name="connsiteX4514" fmla="*/ 4222129 w 8014260"/>
              <a:gd name="connsiteY4514" fmla="*/ 3523161 h 4925968"/>
              <a:gd name="connsiteX4515" fmla="*/ 4251207 w 8014260"/>
              <a:gd name="connsiteY4515" fmla="*/ 3542363 h 4925968"/>
              <a:gd name="connsiteX4516" fmla="*/ 4220758 w 8014260"/>
              <a:gd name="connsiteY4516" fmla="*/ 3571784 h 4925968"/>
              <a:gd name="connsiteX4517" fmla="*/ 4192160 w 8014260"/>
              <a:gd name="connsiteY4517" fmla="*/ 3550799 h 4925968"/>
              <a:gd name="connsiteX4518" fmla="*/ 4222129 w 8014260"/>
              <a:gd name="connsiteY4518" fmla="*/ 3523161 h 4925968"/>
              <a:gd name="connsiteX4519" fmla="*/ 3237218 w 8014260"/>
              <a:gd name="connsiteY4519" fmla="*/ 3522364 h 4925968"/>
              <a:gd name="connsiteX4520" fmla="*/ 3246099 w 8014260"/>
              <a:gd name="connsiteY4520" fmla="*/ 3529471 h 4925968"/>
              <a:gd name="connsiteX4521" fmla="*/ 3225319 w 8014260"/>
              <a:gd name="connsiteY4521" fmla="*/ 3554159 h 4925968"/>
              <a:gd name="connsiteX4522" fmla="*/ 3198504 w 8014260"/>
              <a:gd name="connsiteY4522" fmla="*/ 3549496 h 4925968"/>
              <a:gd name="connsiteX4523" fmla="*/ 3220107 w 8014260"/>
              <a:gd name="connsiteY4523" fmla="*/ 3524464 h 4925968"/>
              <a:gd name="connsiteX4524" fmla="*/ 3237218 w 8014260"/>
              <a:gd name="connsiteY4524" fmla="*/ 3522364 h 4925968"/>
              <a:gd name="connsiteX4525" fmla="*/ 464090 w 8014260"/>
              <a:gd name="connsiteY4525" fmla="*/ 3521652 h 4925968"/>
              <a:gd name="connsiteX4526" fmla="*/ 448387 w 8014260"/>
              <a:gd name="connsiteY4526" fmla="*/ 3536397 h 4925968"/>
              <a:gd name="connsiteX4527" fmla="*/ 429182 w 8014260"/>
              <a:gd name="connsiteY4527" fmla="*/ 3540854 h 4925968"/>
              <a:gd name="connsiteX4528" fmla="*/ 446463 w 8014260"/>
              <a:gd name="connsiteY4528" fmla="*/ 3525835 h 4925968"/>
              <a:gd name="connsiteX4529" fmla="*/ 464090 w 8014260"/>
              <a:gd name="connsiteY4529" fmla="*/ 3521652 h 4925968"/>
              <a:gd name="connsiteX4530" fmla="*/ 3959879 w 8014260"/>
              <a:gd name="connsiteY4530" fmla="*/ 3520263 h 4925968"/>
              <a:gd name="connsiteX4531" fmla="*/ 3970029 w 8014260"/>
              <a:gd name="connsiteY4531" fmla="*/ 3528579 h 4925968"/>
              <a:gd name="connsiteX4532" fmla="*/ 3944243 w 8014260"/>
              <a:gd name="connsiteY4532" fmla="*/ 3556011 h 4925968"/>
              <a:gd name="connsiteX4533" fmla="*/ 3913108 w 8014260"/>
              <a:gd name="connsiteY4533" fmla="*/ 3549770 h 4925968"/>
              <a:gd name="connsiteX4534" fmla="*/ 3940060 w 8014260"/>
              <a:gd name="connsiteY4534" fmla="*/ 3522544 h 4925968"/>
              <a:gd name="connsiteX4535" fmla="*/ 3959879 w 8014260"/>
              <a:gd name="connsiteY4535" fmla="*/ 3520263 h 4925968"/>
              <a:gd name="connsiteX4536" fmla="*/ 2370949 w 8014260"/>
              <a:gd name="connsiteY4536" fmla="*/ 3519731 h 4925968"/>
              <a:gd name="connsiteX4537" fmla="*/ 2393992 w 8014260"/>
              <a:gd name="connsiteY4537" fmla="*/ 3526384 h 4925968"/>
              <a:gd name="connsiteX4538" fmla="*/ 2373761 w 8014260"/>
              <a:gd name="connsiteY4538" fmla="*/ 3532144 h 4925968"/>
              <a:gd name="connsiteX4539" fmla="*/ 2351815 w 8014260"/>
              <a:gd name="connsiteY4539" fmla="*/ 3525424 h 4925968"/>
              <a:gd name="connsiteX4540" fmla="*/ 2370949 w 8014260"/>
              <a:gd name="connsiteY4540" fmla="*/ 3519731 h 4925968"/>
              <a:gd name="connsiteX4541" fmla="*/ 4899151 w 8014260"/>
              <a:gd name="connsiteY4541" fmla="*/ 3519389 h 4925968"/>
              <a:gd name="connsiteX4542" fmla="*/ 4934470 w 8014260"/>
              <a:gd name="connsiteY4542" fmla="*/ 3553610 h 4925968"/>
              <a:gd name="connsiteX4543" fmla="*/ 4909370 w 8014260"/>
              <a:gd name="connsiteY4543" fmla="*/ 3602234 h 4925968"/>
              <a:gd name="connsiteX4544" fmla="*/ 4874188 w 8014260"/>
              <a:gd name="connsiteY4544" fmla="*/ 3567395 h 4925968"/>
              <a:gd name="connsiteX4545" fmla="*/ 4899151 w 8014260"/>
              <a:gd name="connsiteY4545" fmla="*/ 3519389 h 4925968"/>
              <a:gd name="connsiteX4546" fmla="*/ 2507218 w 8014260"/>
              <a:gd name="connsiteY4546" fmla="*/ 3518292 h 4925968"/>
              <a:gd name="connsiteX4547" fmla="*/ 2529232 w 8014260"/>
              <a:gd name="connsiteY4547" fmla="*/ 3522475 h 4925968"/>
              <a:gd name="connsiteX4548" fmla="*/ 2511127 w 8014260"/>
              <a:gd name="connsiteY4548" fmla="*/ 3528716 h 4925968"/>
              <a:gd name="connsiteX4549" fmla="*/ 2487536 w 8014260"/>
              <a:gd name="connsiteY4549" fmla="*/ 3524395 h 4925968"/>
              <a:gd name="connsiteX4550" fmla="*/ 2507218 w 8014260"/>
              <a:gd name="connsiteY4550" fmla="*/ 3518292 h 4925968"/>
              <a:gd name="connsiteX4551" fmla="*/ 2731689 w 8014260"/>
              <a:gd name="connsiteY4551" fmla="*/ 3517854 h 4925968"/>
              <a:gd name="connsiteX4552" fmla="*/ 2739704 w 8014260"/>
              <a:gd name="connsiteY4552" fmla="*/ 3521034 h 4925968"/>
              <a:gd name="connsiteX4553" fmla="*/ 2719061 w 8014260"/>
              <a:gd name="connsiteY4553" fmla="*/ 3529539 h 4925968"/>
              <a:gd name="connsiteX4554" fmla="*/ 2696773 w 8014260"/>
              <a:gd name="connsiteY4554" fmla="*/ 3526110 h 4925968"/>
              <a:gd name="connsiteX4555" fmla="*/ 2715701 w 8014260"/>
              <a:gd name="connsiteY4555" fmla="*/ 3518017 h 4925968"/>
              <a:gd name="connsiteX4556" fmla="*/ 2731689 w 8014260"/>
              <a:gd name="connsiteY4556" fmla="*/ 3517854 h 4925968"/>
              <a:gd name="connsiteX4557" fmla="*/ 378364 w 8014260"/>
              <a:gd name="connsiteY4557" fmla="*/ 3517743 h 4925968"/>
              <a:gd name="connsiteX4558" fmla="*/ 365193 w 8014260"/>
              <a:gd name="connsiteY4558" fmla="*/ 3531322 h 4925968"/>
              <a:gd name="connsiteX4559" fmla="*/ 347706 w 8014260"/>
              <a:gd name="connsiteY4559" fmla="*/ 3540717 h 4925968"/>
              <a:gd name="connsiteX4560" fmla="*/ 362316 w 8014260"/>
              <a:gd name="connsiteY4560" fmla="*/ 3525973 h 4925968"/>
              <a:gd name="connsiteX4561" fmla="*/ 378364 w 8014260"/>
              <a:gd name="connsiteY4561" fmla="*/ 3517743 h 4925968"/>
              <a:gd name="connsiteX4562" fmla="*/ 943673 w 8014260"/>
              <a:gd name="connsiteY4562" fmla="*/ 3517194 h 4925968"/>
              <a:gd name="connsiteX4563" fmla="*/ 966781 w 8014260"/>
              <a:gd name="connsiteY4563" fmla="*/ 3526521 h 4925968"/>
              <a:gd name="connsiteX4564" fmla="*/ 948608 w 8014260"/>
              <a:gd name="connsiteY4564" fmla="*/ 3546889 h 4925968"/>
              <a:gd name="connsiteX4565" fmla="*/ 925703 w 8014260"/>
              <a:gd name="connsiteY4565" fmla="*/ 3537768 h 4925968"/>
              <a:gd name="connsiteX4566" fmla="*/ 943673 w 8014260"/>
              <a:gd name="connsiteY4566" fmla="*/ 3517194 h 4925968"/>
              <a:gd name="connsiteX4567" fmla="*/ 281461 w 8014260"/>
              <a:gd name="connsiteY4567" fmla="*/ 3516852 h 4925968"/>
              <a:gd name="connsiteX4568" fmla="*/ 270005 w 8014260"/>
              <a:gd name="connsiteY4568" fmla="*/ 3531185 h 4925968"/>
              <a:gd name="connsiteX4569" fmla="*/ 256565 w 8014260"/>
              <a:gd name="connsiteY4569" fmla="*/ 3540443 h 4925968"/>
              <a:gd name="connsiteX4570" fmla="*/ 266716 w 8014260"/>
              <a:gd name="connsiteY4570" fmla="*/ 3527207 h 4925968"/>
              <a:gd name="connsiteX4571" fmla="*/ 281461 w 8014260"/>
              <a:gd name="connsiteY4571" fmla="*/ 3516852 h 4925968"/>
              <a:gd name="connsiteX4572" fmla="*/ 2234955 w 8014260"/>
              <a:gd name="connsiteY4572" fmla="*/ 3516097 h 4925968"/>
              <a:gd name="connsiteX4573" fmla="*/ 2258135 w 8014260"/>
              <a:gd name="connsiteY4573" fmla="*/ 3523640 h 4925968"/>
              <a:gd name="connsiteX4574" fmla="*/ 2241401 w 8014260"/>
              <a:gd name="connsiteY4574" fmla="*/ 3531116 h 4925968"/>
              <a:gd name="connsiteX4575" fmla="*/ 2216301 w 8014260"/>
              <a:gd name="connsiteY4575" fmla="*/ 3522680 h 4925968"/>
              <a:gd name="connsiteX4576" fmla="*/ 2234955 w 8014260"/>
              <a:gd name="connsiteY4576" fmla="*/ 3516097 h 4925968"/>
              <a:gd name="connsiteX4577" fmla="*/ 3161925 w 8014260"/>
              <a:gd name="connsiteY4577" fmla="*/ 3512299 h 4925968"/>
              <a:gd name="connsiteX4578" fmla="*/ 3171004 w 8014260"/>
              <a:gd name="connsiteY4578" fmla="*/ 3518017 h 4925968"/>
              <a:gd name="connsiteX4579" fmla="*/ 3151527 w 8014260"/>
              <a:gd name="connsiteY4579" fmla="*/ 3539620 h 4925968"/>
              <a:gd name="connsiteX4580" fmla="*/ 3124507 w 8014260"/>
              <a:gd name="connsiteY4580" fmla="*/ 3536122 h 4925968"/>
              <a:gd name="connsiteX4581" fmla="*/ 3144463 w 8014260"/>
              <a:gd name="connsiteY4581" fmla="*/ 3515480 h 4925968"/>
              <a:gd name="connsiteX4582" fmla="*/ 3161925 w 8014260"/>
              <a:gd name="connsiteY4582" fmla="*/ 3512299 h 4925968"/>
              <a:gd name="connsiteX4583" fmla="*/ 2099647 w 8014260"/>
              <a:gd name="connsiteY4583" fmla="*/ 3509650 h 4925968"/>
              <a:gd name="connsiteX4584" fmla="*/ 2122827 w 8014260"/>
              <a:gd name="connsiteY4584" fmla="*/ 3520211 h 4925968"/>
              <a:gd name="connsiteX4585" fmla="*/ 2102665 w 8014260"/>
              <a:gd name="connsiteY4585" fmla="*/ 3527550 h 4925968"/>
              <a:gd name="connsiteX4586" fmla="*/ 2080589 w 8014260"/>
              <a:gd name="connsiteY4586" fmla="*/ 3517194 h 4925968"/>
              <a:gd name="connsiteX4587" fmla="*/ 2099647 w 8014260"/>
              <a:gd name="connsiteY4587" fmla="*/ 3509650 h 4925968"/>
              <a:gd name="connsiteX4588" fmla="*/ 2656722 w 8014260"/>
              <a:gd name="connsiteY4588" fmla="*/ 3509445 h 4925968"/>
              <a:gd name="connsiteX4589" fmla="*/ 2664334 w 8014260"/>
              <a:gd name="connsiteY4589" fmla="*/ 3511914 h 4925968"/>
              <a:gd name="connsiteX4590" fmla="*/ 2647052 w 8014260"/>
              <a:gd name="connsiteY4590" fmla="*/ 3518635 h 4925968"/>
              <a:gd name="connsiteX4591" fmla="*/ 2622569 w 8014260"/>
              <a:gd name="connsiteY4591" fmla="*/ 3515823 h 4925968"/>
              <a:gd name="connsiteX4592" fmla="*/ 2641703 w 8014260"/>
              <a:gd name="connsiteY4592" fmla="*/ 3509651 h 4925968"/>
              <a:gd name="connsiteX4593" fmla="*/ 2656722 w 8014260"/>
              <a:gd name="connsiteY4593" fmla="*/ 3509445 h 4925968"/>
              <a:gd name="connsiteX4594" fmla="*/ 3885212 w 8014260"/>
              <a:gd name="connsiteY4594" fmla="*/ 3509179 h 4925968"/>
              <a:gd name="connsiteX4595" fmla="*/ 3895825 w 8014260"/>
              <a:gd name="connsiteY4595" fmla="*/ 3516989 h 4925968"/>
              <a:gd name="connsiteX4596" fmla="*/ 3872165 w 8014260"/>
              <a:gd name="connsiteY4596" fmla="*/ 3543392 h 4925968"/>
              <a:gd name="connsiteX4597" fmla="*/ 3840893 w 8014260"/>
              <a:gd name="connsiteY4597" fmla="*/ 3539894 h 4925968"/>
              <a:gd name="connsiteX4598" fmla="*/ 3864415 w 8014260"/>
              <a:gd name="connsiteY4598" fmla="*/ 3513354 h 4925968"/>
              <a:gd name="connsiteX4599" fmla="*/ 3885212 w 8014260"/>
              <a:gd name="connsiteY4599" fmla="*/ 3509179 h 4925968"/>
              <a:gd name="connsiteX4600" fmla="*/ 677339 w 8014260"/>
              <a:gd name="connsiteY4600" fmla="*/ 3507867 h 4925968"/>
              <a:gd name="connsiteX4601" fmla="*/ 683269 w 8014260"/>
              <a:gd name="connsiteY4601" fmla="*/ 3513765 h 4925968"/>
              <a:gd name="connsiteX4602" fmla="*/ 666335 w 8014260"/>
              <a:gd name="connsiteY4602" fmla="*/ 3531048 h 4925968"/>
              <a:gd name="connsiteX4603" fmla="*/ 644593 w 8014260"/>
              <a:gd name="connsiteY4603" fmla="*/ 3527276 h 4925968"/>
              <a:gd name="connsiteX4604" fmla="*/ 664411 w 8014260"/>
              <a:gd name="connsiteY4604" fmla="*/ 3508965 h 4925968"/>
              <a:gd name="connsiteX4605" fmla="*/ 677339 w 8014260"/>
              <a:gd name="connsiteY4605" fmla="*/ 3507867 h 4925968"/>
              <a:gd name="connsiteX4606" fmla="*/ 1288079 w 8014260"/>
              <a:gd name="connsiteY4606" fmla="*/ 3507044 h 4925968"/>
              <a:gd name="connsiteX4607" fmla="*/ 1310365 w 8014260"/>
              <a:gd name="connsiteY4607" fmla="*/ 3521378 h 4925968"/>
              <a:gd name="connsiteX4608" fmla="*/ 1292741 w 8014260"/>
              <a:gd name="connsiteY4608" fmla="*/ 3539894 h 4925968"/>
              <a:gd name="connsiteX4609" fmla="*/ 1268878 w 8014260"/>
              <a:gd name="connsiteY4609" fmla="*/ 3526727 h 4925968"/>
              <a:gd name="connsiteX4610" fmla="*/ 1288079 w 8014260"/>
              <a:gd name="connsiteY4610" fmla="*/ 3507044 h 4925968"/>
              <a:gd name="connsiteX4611" fmla="*/ 4557691 w 8014260"/>
              <a:gd name="connsiteY4611" fmla="*/ 3506153 h 4925968"/>
              <a:gd name="connsiteX4612" fmla="*/ 4592186 w 8014260"/>
              <a:gd name="connsiteY4612" fmla="*/ 3532282 h 4925968"/>
              <a:gd name="connsiteX4613" fmla="*/ 4567841 w 8014260"/>
              <a:gd name="connsiteY4613" fmla="*/ 3570687 h 4925968"/>
              <a:gd name="connsiteX4614" fmla="*/ 4532042 w 8014260"/>
              <a:gd name="connsiteY4614" fmla="*/ 3545655 h 4925968"/>
              <a:gd name="connsiteX4615" fmla="*/ 4557691 w 8014260"/>
              <a:gd name="connsiteY4615" fmla="*/ 3506153 h 4925968"/>
              <a:gd name="connsiteX4616" fmla="*/ 530297 w 8014260"/>
              <a:gd name="connsiteY4616" fmla="*/ 3505698 h 4925968"/>
              <a:gd name="connsiteX4617" fmla="*/ 537196 w 8014260"/>
              <a:gd name="connsiteY4617" fmla="*/ 3507730 h 4925968"/>
              <a:gd name="connsiteX4618" fmla="*/ 520460 w 8014260"/>
              <a:gd name="connsiteY4618" fmla="*/ 3524532 h 4925968"/>
              <a:gd name="connsiteX4619" fmla="*/ 501671 w 8014260"/>
              <a:gd name="connsiteY4619" fmla="*/ 3525972 h 4925968"/>
              <a:gd name="connsiteX4620" fmla="*/ 516760 w 8014260"/>
              <a:gd name="connsiteY4620" fmla="*/ 3510816 h 4925968"/>
              <a:gd name="connsiteX4621" fmla="*/ 530297 w 8014260"/>
              <a:gd name="connsiteY4621" fmla="*/ 3505698 h 4925968"/>
              <a:gd name="connsiteX4622" fmla="*/ 3089068 w 8014260"/>
              <a:gd name="connsiteY4622" fmla="*/ 3505682 h 4925968"/>
              <a:gd name="connsiteX4623" fmla="*/ 3097280 w 8014260"/>
              <a:gd name="connsiteY4623" fmla="*/ 3510131 h 4925968"/>
              <a:gd name="connsiteX4624" fmla="*/ 3075540 w 8014260"/>
              <a:gd name="connsiteY4624" fmla="*/ 3528510 h 4925968"/>
              <a:gd name="connsiteX4625" fmla="*/ 3051332 w 8014260"/>
              <a:gd name="connsiteY4625" fmla="*/ 3525355 h 4925968"/>
              <a:gd name="connsiteX4626" fmla="*/ 3072934 w 8014260"/>
              <a:gd name="connsiteY4626" fmla="*/ 3507868 h 4925968"/>
              <a:gd name="connsiteX4627" fmla="*/ 3089068 w 8014260"/>
              <a:gd name="connsiteY4627" fmla="*/ 3505682 h 4925968"/>
              <a:gd name="connsiteX4628" fmla="*/ 2431643 w 8014260"/>
              <a:gd name="connsiteY4628" fmla="*/ 3504095 h 4925968"/>
              <a:gd name="connsiteX4629" fmla="*/ 2454822 w 8014260"/>
              <a:gd name="connsiteY4629" fmla="*/ 3508621 h 4925968"/>
              <a:gd name="connsiteX4630" fmla="*/ 2436306 w 8014260"/>
              <a:gd name="connsiteY4630" fmla="*/ 3513285 h 4925968"/>
              <a:gd name="connsiteX4631" fmla="*/ 2413332 w 8014260"/>
              <a:gd name="connsiteY4631" fmla="*/ 3508416 h 4925968"/>
              <a:gd name="connsiteX4632" fmla="*/ 2431643 w 8014260"/>
              <a:gd name="connsiteY4632" fmla="*/ 3504095 h 4925968"/>
              <a:gd name="connsiteX4633" fmla="*/ 3812021 w 8014260"/>
              <a:gd name="connsiteY4633" fmla="*/ 3503024 h 4925968"/>
              <a:gd name="connsiteX4634" fmla="*/ 3822103 w 8014260"/>
              <a:gd name="connsiteY4634" fmla="*/ 3509376 h 4925968"/>
              <a:gd name="connsiteX4635" fmla="*/ 3799197 w 8014260"/>
              <a:gd name="connsiteY4635" fmla="*/ 3535986 h 4925968"/>
              <a:gd name="connsiteX4636" fmla="*/ 3767719 w 8014260"/>
              <a:gd name="connsiteY4636" fmla="*/ 3534751 h 4925968"/>
              <a:gd name="connsiteX4637" fmla="*/ 3792270 w 8014260"/>
              <a:gd name="connsiteY4637" fmla="*/ 3507936 h 4925968"/>
              <a:gd name="connsiteX4638" fmla="*/ 3812021 w 8014260"/>
              <a:gd name="connsiteY4638" fmla="*/ 3503024 h 4925968"/>
              <a:gd name="connsiteX4639" fmla="*/ 2566197 w 8014260"/>
              <a:gd name="connsiteY4639" fmla="*/ 3502313 h 4925968"/>
              <a:gd name="connsiteX4640" fmla="*/ 2590062 w 8014260"/>
              <a:gd name="connsiteY4640" fmla="*/ 3504439 h 4925968"/>
              <a:gd name="connsiteX4641" fmla="*/ 2572712 w 8014260"/>
              <a:gd name="connsiteY4641" fmla="*/ 3509582 h 4925968"/>
              <a:gd name="connsiteX4642" fmla="*/ 2549052 w 8014260"/>
              <a:gd name="connsiteY4642" fmla="*/ 3507045 h 4925968"/>
              <a:gd name="connsiteX4643" fmla="*/ 2566197 w 8014260"/>
              <a:gd name="connsiteY4643" fmla="*/ 3502313 h 4925968"/>
              <a:gd name="connsiteX4644" fmla="*/ 1963935 w 8014260"/>
              <a:gd name="connsiteY4644" fmla="*/ 3502243 h 4925968"/>
              <a:gd name="connsiteX4645" fmla="*/ 1987185 w 8014260"/>
              <a:gd name="connsiteY4645" fmla="*/ 3514520 h 4925968"/>
              <a:gd name="connsiteX4646" fmla="*/ 1967087 w 8014260"/>
              <a:gd name="connsiteY4646" fmla="*/ 3523229 h 4925968"/>
              <a:gd name="connsiteX4647" fmla="*/ 1944936 w 8014260"/>
              <a:gd name="connsiteY4647" fmla="*/ 3511365 h 4925968"/>
              <a:gd name="connsiteX4648" fmla="*/ 1963935 w 8014260"/>
              <a:gd name="connsiteY4648" fmla="*/ 3502243 h 4925968"/>
              <a:gd name="connsiteX4649" fmla="*/ 6393406 w 8014260"/>
              <a:gd name="connsiteY4649" fmla="*/ 3501678 h 4925968"/>
              <a:gd name="connsiteX4650" fmla="*/ 6406334 w 8014260"/>
              <a:gd name="connsiteY4650" fmla="*/ 3519526 h 4925968"/>
              <a:gd name="connsiteX4651" fmla="*/ 6375473 w 8014260"/>
              <a:gd name="connsiteY4651" fmla="*/ 3571510 h 4925968"/>
              <a:gd name="connsiteX4652" fmla="*/ 6338714 w 8014260"/>
              <a:gd name="connsiteY4652" fmla="*/ 3557931 h 4925968"/>
              <a:gd name="connsiteX4653" fmla="*/ 6367929 w 8014260"/>
              <a:gd name="connsiteY4653" fmla="*/ 3505124 h 4925968"/>
              <a:gd name="connsiteX4654" fmla="*/ 6393406 w 8014260"/>
              <a:gd name="connsiteY4654" fmla="*/ 3501678 h 4925968"/>
              <a:gd name="connsiteX4655" fmla="*/ 602184 w 8014260"/>
              <a:gd name="connsiteY4655" fmla="*/ 3501463 h 4925968"/>
              <a:gd name="connsiteX4656" fmla="*/ 609343 w 8014260"/>
              <a:gd name="connsiteY4656" fmla="*/ 3505055 h 4925968"/>
              <a:gd name="connsiteX4657" fmla="*/ 592813 w 8014260"/>
              <a:gd name="connsiteY4657" fmla="*/ 3522337 h 4925968"/>
              <a:gd name="connsiteX4658" fmla="*/ 572511 w 8014260"/>
              <a:gd name="connsiteY4658" fmla="*/ 3522200 h 4925968"/>
              <a:gd name="connsiteX4659" fmla="*/ 588699 w 8014260"/>
              <a:gd name="connsiteY4659" fmla="*/ 3504918 h 4925968"/>
              <a:gd name="connsiteX4660" fmla="*/ 602184 w 8014260"/>
              <a:gd name="connsiteY4660" fmla="*/ 3501463 h 4925968"/>
              <a:gd name="connsiteX4661" fmla="*/ 3014735 w 8014260"/>
              <a:gd name="connsiteY4661" fmla="*/ 3501001 h 4925968"/>
              <a:gd name="connsiteX4662" fmla="*/ 3022597 w 8014260"/>
              <a:gd name="connsiteY4662" fmla="*/ 3504850 h 4925968"/>
              <a:gd name="connsiteX4663" fmla="*/ 3003189 w 8014260"/>
              <a:gd name="connsiteY4663" fmla="*/ 3519800 h 4925968"/>
              <a:gd name="connsiteX4664" fmla="*/ 2978363 w 8014260"/>
              <a:gd name="connsiteY4664" fmla="*/ 3517812 h 4925968"/>
              <a:gd name="connsiteX4665" fmla="*/ 2998799 w 8014260"/>
              <a:gd name="connsiteY4665" fmla="*/ 3502861 h 4925968"/>
              <a:gd name="connsiteX4666" fmla="*/ 3014735 w 8014260"/>
              <a:gd name="connsiteY4666" fmla="*/ 3501001 h 4925968"/>
              <a:gd name="connsiteX4667" fmla="*/ 3739120 w 8014260"/>
              <a:gd name="connsiteY4667" fmla="*/ 3499792 h 4925968"/>
              <a:gd name="connsiteX4668" fmla="*/ 3748653 w 8014260"/>
              <a:gd name="connsiteY4668" fmla="*/ 3506359 h 4925968"/>
              <a:gd name="connsiteX4669" fmla="*/ 3723141 w 8014260"/>
              <a:gd name="connsiteY4669" fmla="*/ 3533585 h 4925968"/>
              <a:gd name="connsiteX4670" fmla="*/ 3695778 w 8014260"/>
              <a:gd name="connsiteY4670" fmla="*/ 3532350 h 4925968"/>
              <a:gd name="connsiteX4671" fmla="*/ 3719506 w 8014260"/>
              <a:gd name="connsiteY4671" fmla="*/ 3504644 h 4925968"/>
              <a:gd name="connsiteX4672" fmla="*/ 3739120 w 8014260"/>
              <a:gd name="connsiteY4672" fmla="*/ 3499792 h 4925968"/>
              <a:gd name="connsiteX4673" fmla="*/ 5514382 w 8014260"/>
              <a:gd name="connsiteY4673" fmla="*/ 3499637 h 4925968"/>
              <a:gd name="connsiteX4674" fmla="*/ 5551072 w 8014260"/>
              <a:gd name="connsiteY4674" fmla="*/ 3537905 h 4925968"/>
              <a:gd name="connsiteX4675" fmla="*/ 5523503 w 8014260"/>
              <a:gd name="connsiteY4675" fmla="*/ 3589340 h 4925968"/>
              <a:gd name="connsiteX4676" fmla="*/ 5487087 w 8014260"/>
              <a:gd name="connsiteY4676" fmla="*/ 3550524 h 4925968"/>
              <a:gd name="connsiteX4677" fmla="*/ 5514382 w 8014260"/>
              <a:gd name="connsiteY4677" fmla="*/ 3499637 h 4925968"/>
              <a:gd name="connsiteX4678" fmla="*/ 2296814 w 8014260"/>
              <a:gd name="connsiteY4678" fmla="*/ 3498952 h 4925968"/>
              <a:gd name="connsiteX4679" fmla="*/ 2319308 w 8014260"/>
              <a:gd name="connsiteY4679" fmla="*/ 3505673 h 4925968"/>
              <a:gd name="connsiteX4680" fmla="*/ 2299900 w 8014260"/>
              <a:gd name="connsiteY4680" fmla="*/ 3510337 h 4925968"/>
              <a:gd name="connsiteX4681" fmla="*/ 2277612 w 8014260"/>
              <a:gd name="connsiteY4681" fmla="*/ 3503342 h 4925968"/>
              <a:gd name="connsiteX4682" fmla="*/ 2296814 w 8014260"/>
              <a:gd name="connsiteY4682" fmla="*/ 3498952 h 4925968"/>
              <a:gd name="connsiteX4683" fmla="*/ 2940026 w 8014260"/>
              <a:gd name="connsiteY4683" fmla="*/ 3497897 h 4925968"/>
              <a:gd name="connsiteX4684" fmla="*/ 2948187 w 8014260"/>
              <a:gd name="connsiteY4684" fmla="*/ 3500735 h 4925968"/>
              <a:gd name="connsiteX4685" fmla="*/ 2929122 w 8014260"/>
              <a:gd name="connsiteY4685" fmla="*/ 3513148 h 4925968"/>
              <a:gd name="connsiteX4686" fmla="*/ 2904227 w 8014260"/>
              <a:gd name="connsiteY4686" fmla="*/ 3511707 h 4925968"/>
              <a:gd name="connsiteX4687" fmla="*/ 2923635 w 8014260"/>
              <a:gd name="connsiteY4687" fmla="*/ 3500049 h 4925968"/>
              <a:gd name="connsiteX4688" fmla="*/ 2940026 w 8014260"/>
              <a:gd name="connsiteY4688" fmla="*/ 3497897 h 4925968"/>
              <a:gd name="connsiteX4689" fmla="*/ 3664737 w 8014260"/>
              <a:gd name="connsiteY4689" fmla="*/ 3496500 h 4925968"/>
              <a:gd name="connsiteX4690" fmla="*/ 3674381 w 8014260"/>
              <a:gd name="connsiteY4690" fmla="*/ 3503547 h 4925968"/>
              <a:gd name="connsiteX4691" fmla="*/ 3652572 w 8014260"/>
              <a:gd name="connsiteY4691" fmla="*/ 3529333 h 4925968"/>
              <a:gd name="connsiteX4692" fmla="*/ 3622672 w 8014260"/>
              <a:gd name="connsiteY4692" fmla="*/ 3527893 h 4925968"/>
              <a:gd name="connsiteX4693" fmla="*/ 3644960 w 8014260"/>
              <a:gd name="connsiteY4693" fmla="*/ 3501695 h 4925968"/>
              <a:gd name="connsiteX4694" fmla="*/ 3664737 w 8014260"/>
              <a:gd name="connsiteY4694" fmla="*/ 3496500 h 4925968"/>
              <a:gd name="connsiteX4695" fmla="*/ 1419616 w 8014260"/>
              <a:gd name="connsiteY4695" fmla="*/ 3496415 h 4925968"/>
              <a:gd name="connsiteX4696" fmla="*/ 1445265 w 8014260"/>
              <a:gd name="connsiteY4696" fmla="*/ 3510200 h 4925968"/>
              <a:gd name="connsiteX4697" fmla="*/ 1428324 w 8014260"/>
              <a:gd name="connsiteY4697" fmla="*/ 3527688 h 4925968"/>
              <a:gd name="connsiteX4698" fmla="*/ 1403843 w 8014260"/>
              <a:gd name="connsiteY4698" fmla="*/ 3514657 h 4925968"/>
              <a:gd name="connsiteX4699" fmla="*/ 1419616 w 8014260"/>
              <a:gd name="connsiteY4699" fmla="*/ 3496415 h 4925968"/>
              <a:gd name="connsiteX4700" fmla="*/ 2866405 w 8014260"/>
              <a:gd name="connsiteY4700" fmla="*/ 3495797 h 4925968"/>
              <a:gd name="connsiteX4701" fmla="*/ 2874121 w 8014260"/>
              <a:gd name="connsiteY4701" fmla="*/ 3498266 h 4925968"/>
              <a:gd name="connsiteX4702" fmla="*/ 2853136 w 8014260"/>
              <a:gd name="connsiteY4702" fmla="*/ 3508210 h 4925968"/>
              <a:gd name="connsiteX4703" fmla="*/ 2831121 w 8014260"/>
              <a:gd name="connsiteY4703" fmla="*/ 3505878 h 4925968"/>
              <a:gd name="connsiteX4704" fmla="*/ 2850461 w 8014260"/>
              <a:gd name="connsiteY4704" fmla="*/ 3497237 h 4925968"/>
              <a:gd name="connsiteX4705" fmla="*/ 2866405 w 8014260"/>
              <a:gd name="connsiteY4705" fmla="*/ 3495797 h 4925968"/>
              <a:gd name="connsiteX4706" fmla="*/ 1826980 w 8014260"/>
              <a:gd name="connsiteY4706" fmla="*/ 3495729 h 4925968"/>
              <a:gd name="connsiteX4707" fmla="*/ 1851121 w 8014260"/>
              <a:gd name="connsiteY4707" fmla="*/ 3507250 h 4925968"/>
              <a:gd name="connsiteX4708" fmla="*/ 1832809 w 8014260"/>
              <a:gd name="connsiteY4708" fmla="*/ 3519869 h 4925968"/>
              <a:gd name="connsiteX4709" fmla="*/ 1809495 w 8014260"/>
              <a:gd name="connsiteY4709" fmla="*/ 3507387 h 4925968"/>
              <a:gd name="connsiteX4710" fmla="*/ 1826980 w 8014260"/>
              <a:gd name="connsiteY4710" fmla="*/ 3495729 h 4925968"/>
              <a:gd name="connsiteX4711" fmla="*/ 2775914 w 8014260"/>
              <a:gd name="connsiteY4711" fmla="*/ 3495043 h 4925968"/>
              <a:gd name="connsiteX4712" fmla="*/ 2798957 w 8014260"/>
              <a:gd name="connsiteY4712" fmla="*/ 3495523 h 4925968"/>
              <a:gd name="connsiteX4713" fmla="*/ 2782429 w 8014260"/>
              <a:gd name="connsiteY4713" fmla="*/ 3503135 h 4925968"/>
              <a:gd name="connsiteX4714" fmla="*/ 2757535 w 8014260"/>
              <a:gd name="connsiteY4714" fmla="*/ 3501969 h 4925968"/>
              <a:gd name="connsiteX4715" fmla="*/ 2775914 w 8014260"/>
              <a:gd name="connsiteY4715" fmla="*/ 3495043 h 4925968"/>
              <a:gd name="connsiteX4716" fmla="*/ 4165756 w 8014260"/>
              <a:gd name="connsiteY4716" fmla="*/ 3493577 h 4925968"/>
              <a:gd name="connsiteX4717" fmla="*/ 4176043 w 8014260"/>
              <a:gd name="connsiteY4717" fmla="*/ 3506222 h 4925968"/>
              <a:gd name="connsiteX4718" fmla="*/ 4151492 w 8014260"/>
              <a:gd name="connsiteY4718" fmla="*/ 3536329 h 4925968"/>
              <a:gd name="connsiteX4719" fmla="*/ 4118642 w 8014260"/>
              <a:gd name="connsiteY4719" fmla="*/ 3523161 h 4925968"/>
              <a:gd name="connsiteX4720" fmla="*/ 4144977 w 8014260"/>
              <a:gd name="connsiteY4720" fmla="*/ 3493740 h 4925968"/>
              <a:gd name="connsiteX4721" fmla="*/ 4165756 w 8014260"/>
              <a:gd name="connsiteY4721" fmla="*/ 3493577 h 4925968"/>
              <a:gd name="connsiteX4722" fmla="*/ 5033568 w 8014260"/>
              <a:gd name="connsiteY4722" fmla="*/ 3492643 h 4925968"/>
              <a:gd name="connsiteX4723" fmla="*/ 5068475 w 8014260"/>
              <a:gd name="connsiteY4723" fmla="*/ 3529264 h 4925968"/>
              <a:gd name="connsiteX4724" fmla="*/ 5042758 w 8014260"/>
              <a:gd name="connsiteY4724" fmla="*/ 3580082 h 4925968"/>
              <a:gd name="connsiteX4725" fmla="*/ 5007988 w 8014260"/>
              <a:gd name="connsiteY4725" fmla="*/ 3542775 h 4925968"/>
              <a:gd name="connsiteX4726" fmla="*/ 5033568 w 8014260"/>
              <a:gd name="connsiteY4726" fmla="*/ 3492643 h 4925968"/>
              <a:gd name="connsiteX4727" fmla="*/ 366017 w 8014260"/>
              <a:gd name="connsiteY4727" fmla="*/ 3492574 h 4925968"/>
              <a:gd name="connsiteX4728" fmla="*/ 352782 w 8014260"/>
              <a:gd name="connsiteY4728" fmla="*/ 3508005 h 4925968"/>
              <a:gd name="connsiteX4729" fmla="*/ 337217 w 8014260"/>
              <a:gd name="connsiteY4729" fmla="*/ 3517674 h 4925968"/>
              <a:gd name="connsiteX4730" fmla="*/ 349354 w 8014260"/>
              <a:gd name="connsiteY4730" fmla="*/ 3503821 h 4925968"/>
              <a:gd name="connsiteX4731" fmla="*/ 366017 w 8014260"/>
              <a:gd name="connsiteY4731" fmla="*/ 3492574 h 4925968"/>
              <a:gd name="connsiteX4732" fmla="*/ 2491307 w 8014260"/>
              <a:gd name="connsiteY4732" fmla="*/ 3492299 h 4925968"/>
              <a:gd name="connsiteX4733" fmla="*/ 2514693 w 8014260"/>
              <a:gd name="connsiteY4733" fmla="*/ 3495454 h 4925968"/>
              <a:gd name="connsiteX4734" fmla="*/ 2497479 w 8014260"/>
              <a:gd name="connsiteY4734" fmla="*/ 3499226 h 4925968"/>
              <a:gd name="connsiteX4735" fmla="*/ 2475670 w 8014260"/>
              <a:gd name="connsiteY4735" fmla="*/ 3495934 h 4925968"/>
              <a:gd name="connsiteX4736" fmla="*/ 2491307 w 8014260"/>
              <a:gd name="connsiteY4736" fmla="*/ 3492299 h 4925968"/>
              <a:gd name="connsiteX4737" fmla="*/ 1693936 w 8014260"/>
              <a:gd name="connsiteY4737" fmla="*/ 3491683 h 4925968"/>
              <a:gd name="connsiteX4738" fmla="*/ 1715880 w 8014260"/>
              <a:gd name="connsiteY4738" fmla="*/ 3505604 h 4925968"/>
              <a:gd name="connsiteX4739" fmla="*/ 1697573 w 8014260"/>
              <a:gd name="connsiteY4739" fmla="*/ 3518703 h 4925968"/>
              <a:gd name="connsiteX4740" fmla="*/ 1674047 w 8014260"/>
              <a:gd name="connsiteY4740" fmla="*/ 3505399 h 4925968"/>
              <a:gd name="connsiteX4741" fmla="*/ 1693936 w 8014260"/>
              <a:gd name="connsiteY4741" fmla="*/ 3491683 h 4925968"/>
              <a:gd name="connsiteX4742" fmla="*/ 3592205 w 8014260"/>
              <a:gd name="connsiteY4742" fmla="*/ 3491425 h 4925968"/>
              <a:gd name="connsiteX4743" fmla="*/ 3601343 w 8014260"/>
              <a:gd name="connsiteY4743" fmla="*/ 3498815 h 4925968"/>
              <a:gd name="connsiteX4744" fmla="*/ 3577477 w 8014260"/>
              <a:gd name="connsiteY4744" fmla="*/ 3525012 h 4925968"/>
              <a:gd name="connsiteX4745" fmla="*/ 3550045 w 8014260"/>
              <a:gd name="connsiteY4745" fmla="*/ 3522886 h 4925968"/>
              <a:gd name="connsiteX4746" fmla="*/ 3572265 w 8014260"/>
              <a:gd name="connsiteY4746" fmla="*/ 3496277 h 4925968"/>
              <a:gd name="connsiteX4747" fmla="*/ 3592205 w 8014260"/>
              <a:gd name="connsiteY4747" fmla="*/ 3491425 h 4925968"/>
              <a:gd name="connsiteX4748" fmla="*/ 2716772 w 8014260"/>
              <a:gd name="connsiteY4748" fmla="*/ 3491425 h 4925968"/>
              <a:gd name="connsiteX4749" fmla="*/ 2725096 w 8014260"/>
              <a:gd name="connsiteY4749" fmla="*/ 3492848 h 4925968"/>
              <a:gd name="connsiteX4750" fmla="*/ 2707471 w 8014260"/>
              <a:gd name="connsiteY4750" fmla="*/ 3498472 h 4925968"/>
              <a:gd name="connsiteX4751" fmla="*/ 2684085 w 8014260"/>
              <a:gd name="connsiteY4751" fmla="*/ 3497306 h 4925968"/>
              <a:gd name="connsiteX4752" fmla="*/ 2701504 w 8014260"/>
              <a:gd name="connsiteY4752" fmla="*/ 3492163 h 4925968"/>
              <a:gd name="connsiteX4753" fmla="*/ 2716772 w 8014260"/>
              <a:gd name="connsiteY4753" fmla="*/ 3491425 h 4925968"/>
              <a:gd name="connsiteX4754" fmla="*/ 1556978 w 8014260"/>
              <a:gd name="connsiteY4754" fmla="*/ 3491408 h 4925968"/>
              <a:gd name="connsiteX4755" fmla="*/ 1580299 w 8014260"/>
              <a:gd name="connsiteY4755" fmla="*/ 3504918 h 4925968"/>
              <a:gd name="connsiteX4756" fmla="*/ 1563837 w 8014260"/>
              <a:gd name="connsiteY4756" fmla="*/ 3520898 h 4925968"/>
              <a:gd name="connsiteX4757" fmla="*/ 1538601 w 8014260"/>
              <a:gd name="connsiteY4757" fmla="*/ 3506359 h 4925968"/>
              <a:gd name="connsiteX4758" fmla="*/ 1556978 w 8014260"/>
              <a:gd name="connsiteY4758" fmla="*/ 3491408 h 4925968"/>
              <a:gd name="connsiteX4759" fmla="*/ 6080099 w 8014260"/>
              <a:gd name="connsiteY4759" fmla="*/ 3490311 h 4925968"/>
              <a:gd name="connsiteX4760" fmla="*/ 6116240 w 8014260"/>
              <a:gd name="connsiteY4760" fmla="*/ 3515480 h 4925968"/>
              <a:gd name="connsiteX4761" fmla="*/ 6085722 w 8014260"/>
              <a:gd name="connsiteY4761" fmla="*/ 3568012 h 4925968"/>
              <a:gd name="connsiteX4762" fmla="*/ 6049992 w 8014260"/>
              <a:gd name="connsiteY4762" fmla="*/ 3543049 h 4925968"/>
              <a:gd name="connsiteX4763" fmla="*/ 6080099 w 8014260"/>
              <a:gd name="connsiteY4763" fmla="*/ 3490311 h 4925968"/>
              <a:gd name="connsiteX4764" fmla="*/ 5864895 w 8014260"/>
              <a:gd name="connsiteY4764" fmla="*/ 3489968 h 4925968"/>
              <a:gd name="connsiteX4765" fmla="*/ 5901174 w 8014260"/>
              <a:gd name="connsiteY4765" fmla="*/ 3519869 h 4925968"/>
              <a:gd name="connsiteX4766" fmla="*/ 5871821 w 8014260"/>
              <a:gd name="connsiteY4766" fmla="*/ 3574047 h 4925968"/>
              <a:gd name="connsiteX4767" fmla="*/ 5836503 w 8014260"/>
              <a:gd name="connsiteY4767" fmla="*/ 3545037 h 4925968"/>
              <a:gd name="connsiteX4768" fmla="*/ 5864895 w 8014260"/>
              <a:gd name="connsiteY4768" fmla="*/ 3489968 h 4925968"/>
              <a:gd name="connsiteX4769" fmla="*/ 2160135 w 8014260"/>
              <a:gd name="connsiteY4769" fmla="*/ 3489008 h 4925968"/>
              <a:gd name="connsiteX4770" fmla="*/ 2183452 w 8014260"/>
              <a:gd name="connsiteY4770" fmla="*/ 3497511 h 4925968"/>
              <a:gd name="connsiteX4771" fmla="*/ 2165004 w 8014260"/>
              <a:gd name="connsiteY4771" fmla="*/ 3503341 h 4925968"/>
              <a:gd name="connsiteX4772" fmla="*/ 2141892 w 8014260"/>
              <a:gd name="connsiteY4772" fmla="*/ 3494700 h 4925968"/>
              <a:gd name="connsiteX4773" fmla="*/ 2160135 w 8014260"/>
              <a:gd name="connsiteY4773" fmla="*/ 3489008 h 4925968"/>
              <a:gd name="connsiteX4774" fmla="*/ 2642295 w 8014260"/>
              <a:gd name="connsiteY4774" fmla="*/ 3488125 h 4925968"/>
              <a:gd name="connsiteX4775" fmla="*/ 2650070 w 8014260"/>
              <a:gd name="connsiteY4775" fmla="*/ 3489420 h 4925968"/>
              <a:gd name="connsiteX4776" fmla="*/ 2631965 w 8014260"/>
              <a:gd name="connsiteY4776" fmla="*/ 3493878 h 4925968"/>
              <a:gd name="connsiteX4777" fmla="*/ 2610980 w 8014260"/>
              <a:gd name="connsiteY4777" fmla="*/ 3492643 h 4925968"/>
              <a:gd name="connsiteX4778" fmla="*/ 2627576 w 8014260"/>
              <a:gd name="connsiteY4778" fmla="*/ 3488528 h 4925968"/>
              <a:gd name="connsiteX4779" fmla="*/ 2642295 w 8014260"/>
              <a:gd name="connsiteY4779" fmla="*/ 3488125 h 4925968"/>
              <a:gd name="connsiteX4780" fmla="*/ 882212 w 8014260"/>
              <a:gd name="connsiteY4780" fmla="*/ 3488082 h 4925968"/>
              <a:gd name="connsiteX4781" fmla="*/ 891069 w 8014260"/>
              <a:gd name="connsiteY4781" fmla="*/ 3495249 h 4925968"/>
              <a:gd name="connsiteX4782" fmla="*/ 875021 w 8014260"/>
              <a:gd name="connsiteY4782" fmla="*/ 3516988 h 4925968"/>
              <a:gd name="connsiteX4783" fmla="*/ 852457 w 8014260"/>
              <a:gd name="connsiteY4783" fmla="*/ 3507593 h 4925968"/>
              <a:gd name="connsiteX4784" fmla="*/ 867339 w 8014260"/>
              <a:gd name="connsiteY4784" fmla="*/ 3489145 h 4925968"/>
              <a:gd name="connsiteX4785" fmla="*/ 882212 w 8014260"/>
              <a:gd name="connsiteY4785" fmla="*/ 3488082 h 4925968"/>
              <a:gd name="connsiteX4786" fmla="*/ 4351402 w 8014260"/>
              <a:gd name="connsiteY4786" fmla="*/ 3487568 h 4925968"/>
              <a:gd name="connsiteX4787" fmla="*/ 4384183 w 8014260"/>
              <a:gd name="connsiteY4787" fmla="*/ 3508828 h 4925968"/>
              <a:gd name="connsiteX4788" fmla="*/ 4357643 w 8014260"/>
              <a:gd name="connsiteY4788" fmla="*/ 3541472 h 4925968"/>
              <a:gd name="connsiteX4789" fmla="*/ 4325548 w 8014260"/>
              <a:gd name="connsiteY4789" fmla="*/ 3522749 h 4925968"/>
              <a:gd name="connsiteX4790" fmla="*/ 4351402 w 8014260"/>
              <a:gd name="connsiteY4790" fmla="*/ 3487568 h 4925968"/>
              <a:gd name="connsiteX4791" fmla="*/ 2356685 w 8014260"/>
              <a:gd name="connsiteY4791" fmla="*/ 3486539 h 4925968"/>
              <a:gd name="connsiteX4792" fmla="*/ 2379179 w 8014260"/>
              <a:gd name="connsiteY4792" fmla="*/ 3492231 h 4925968"/>
              <a:gd name="connsiteX4793" fmla="*/ 2360731 w 8014260"/>
              <a:gd name="connsiteY4793" fmla="*/ 3495660 h 4925968"/>
              <a:gd name="connsiteX4794" fmla="*/ 2339814 w 8014260"/>
              <a:gd name="connsiteY4794" fmla="*/ 3490105 h 4925968"/>
              <a:gd name="connsiteX4795" fmla="*/ 2356685 w 8014260"/>
              <a:gd name="connsiteY4795" fmla="*/ 3486539 h 4925968"/>
              <a:gd name="connsiteX4796" fmla="*/ 1078019 w 8014260"/>
              <a:gd name="connsiteY4796" fmla="*/ 3485510 h 4925968"/>
              <a:gd name="connsiteX4797" fmla="*/ 1100922 w 8014260"/>
              <a:gd name="connsiteY4797" fmla="*/ 3497169 h 4925968"/>
              <a:gd name="connsiteX4798" fmla="*/ 1082337 w 8014260"/>
              <a:gd name="connsiteY4798" fmla="*/ 3516509 h 4925968"/>
              <a:gd name="connsiteX4799" fmla="*/ 1059705 w 8014260"/>
              <a:gd name="connsiteY4799" fmla="*/ 3504987 h 4925968"/>
              <a:gd name="connsiteX4800" fmla="*/ 1078019 w 8014260"/>
              <a:gd name="connsiteY4800" fmla="*/ 3485510 h 4925968"/>
              <a:gd name="connsiteX4801" fmla="*/ 268634 w 8014260"/>
              <a:gd name="connsiteY4801" fmla="*/ 3485441 h 4925968"/>
              <a:gd name="connsiteX4802" fmla="*/ 257802 w 8014260"/>
              <a:gd name="connsiteY4802" fmla="*/ 3500597 h 4925968"/>
              <a:gd name="connsiteX4803" fmla="*/ 245184 w 8014260"/>
              <a:gd name="connsiteY4803" fmla="*/ 3508553 h 4925968"/>
              <a:gd name="connsiteX4804" fmla="*/ 256151 w 8014260"/>
              <a:gd name="connsiteY4804" fmla="*/ 3493465 h 4925968"/>
              <a:gd name="connsiteX4805" fmla="*/ 268634 w 8014260"/>
              <a:gd name="connsiteY4805" fmla="*/ 3485441 h 4925968"/>
              <a:gd name="connsiteX4806" fmla="*/ 3517693 w 8014260"/>
              <a:gd name="connsiteY4806" fmla="*/ 3484268 h 4925968"/>
              <a:gd name="connsiteX4807" fmla="*/ 3526866 w 8014260"/>
              <a:gd name="connsiteY4807" fmla="*/ 3491820 h 4925968"/>
              <a:gd name="connsiteX4808" fmla="*/ 3504714 w 8014260"/>
              <a:gd name="connsiteY4808" fmla="*/ 3519046 h 4925968"/>
              <a:gd name="connsiteX4809" fmla="*/ 3477625 w 8014260"/>
              <a:gd name="connsiteY4809" fmla="*/ 3515549 h 4925968"/>
              <a:gd name="connsiteX4810" fmla="*/ 3499570 w 8014260"/>
              <a:gd name="connsiteY4810" fmla="*/ 3487980 h 4925968"/>
              <a:gd name="connsiteX4811" fmla="*/ 3517693 w 8014260"/>
              <a:gd name="connsiteY4811" fmla="*/ 3484268 h 4925968"/>
              <a:gd name="connsiteX4812" fmla="*/ 107676 w 8014260"/>
              <a:gd name="connsiteY4812" fmla="*/ 3484071 h 4925968"/>
              <a:gd name="connsiteX4813" fmla="*/ 103012 w 8014260"/>
              <a:gd name="connsiteY4813" fmla="*/ 3494014 h 4925968"/>
              <a:gd name="connsiteX4814" fmla="*/ 89845 w 8014260"/>
              <a:gd name="connsiteY4814" fmla="*/ 3494495 h 4925968"/>
              <a:gd name="connsiteX4815" fmla="*/ 95948 w 8014260"/>
              <a:gd name="connsiteY4815" fmla="*/ 3484894 h 4925968"/>
              <a:gd name="connsiteX4816" fmla="*/ 107676 w 8014260"/>
              <a:gd name="connsiteY4816" fmla="*/ 3484071 h 4925968"/>
              <a:gd name="connsiteX4817" fmla="*/ 451130 w 8014260"/>
              <a:gd name="connsiteY4817" fmla="*/ 3483659 h 4925968"/>
              <a:gd name="connsiteX4818" fmla="*/ 434942 w 8014260"/>
              <a:gd name="connsiteY4818" fmla="*/ 3500460 h 4925968"/>
              <a:gd name="connsiteX4819" fmla="*/ 418621 w 8014260"/>
              <a:gd name="connsiteY4819" fmla="*/ 3506359 h 4925968"/>
              <a:gd name="connsiteX4820" fmla="*/ 433433 w 8014260"/>
              <a:gd name="connsiteY4820" fmla="*/ 3491134 h 4925968"/>
              <a:gd name="connsiteX4821" fmla="*/ 451130 w 8014260"/>
              <a:gd name="connsiteY4821" fmla="*/ 3483659 h 4925968"/>
              <a:gd name="connsiteX4822" fmla="*/ 2553646 w 8014260"/>
              <a:gd name="connsiteY4822" fmla="*/ 3483248 h 4925968"/>
              <a:gd name="connsiteX4823" fmla="*/ 2575180 w 8014260"/>
              <a:gd name="connsiteY4823" fmla="*/ 3484962 h 4925968"/>
              <a:gd name="connsiteX4824" fmla="*/ 2558515 w 8014260"/>
              <a:gd name="connsiteY4824" fmla="*/ 3487980 h 4925968"/>
              <a:gd name="connsiteX4825" fmla="*/ 2536295 w 8014260"/>
              <a:gd name="connsiteY4825" fmla="*/ 3485579 h 4925968"/>
              <a:gd name="connsiteX4826" fmla="*/ 2553646 w 8014260"/>
              <a:gd name="connsiteY4826" fmla="*/ 3483248 h 4925968"/>
              <a:gd name="connsiteX4827" fmla="*/ 2418613 w 8014260"/>
              <a:gd name="connsiteY4827" fmla="*/ 3478721 h 4925968"/>
              <a:gd name="connsiteX4828" fmla="*/ 2439804 w 8014260"/>
              <a:gd name="connsiteY4828" fmla="*/ 3482836 h 4925968"/>
              <a:gd name="connsiteX4829" fmla="*/ 2424922 w 8014260"/>
              <a:gd name="connsiteY4829" fmla="*/ 3485442 h 4925968"/>
              <a:gd name="connsiteX4830" fmla="*/ 2400850 w 8014260"/>
              <a:gd name="connsiteY4830" fmla="*/ 3480847 h 4925968"/>
              <a:gd name="connsiteX4831" fmla="*/ 2418613 w 8014260"/>
              <a:gd name="connsiteY4831" fmla="*/ 3478721 h 4925968"/>
              <a:gd name="connsiteX4832" fmla="*/ 4692930 w 8014260"/>
              <a:gd name="connsiteY4832" fmla="*/ 3476938 h 4925968"/>
              <a:gd name="connsiteX4833" fmla="*/ 4725437 w 8014260"/>
              <a:gd name="connsiteY4833" fmla="*/ 3505261 h 4925968"/>
              <a:gd name="connsiteX4834" fmla="*/ 4699446 w 8014260"/>
              <a:gd name="connsiteY4834" fmla="*/ 3548124 h 4925968"/>
              <a:gd name="connsiteX4835" fmla="*/ 4665156 w 8014260"/>
              <a:gd name="connsiteY4835" fmla="*/ 3517949 h 4925968"/>
              <a:gd name="connsiteX4836" fmla="*/ 4692930 w 8014260"/>
              <a:gd name="connsiteY4836" fmla="*/ 3476938 h 4925968"/>
              <a:gd name="connsiteX4837" fmla="*/ 2025037 w 8014260"/>
              <a:gd name="connsiteY4837" fmla="*/ 3476938 h 4925968"/>
              <a:gd name="connsiteX4838" fmla="*/ 2047738 w 8014260"/>
              <a:gd name="connsiteY4838" fmla="*/ 3487362 h 4925968"/>
              <a:gd name="connsiteX4839" fmla="*/ 2028467 w 8014260"/>
              <a:gd name="connsiteY4839" fmla="*/ 3494152 h 4925968"/>
              <a:gd name="connsiteX4840" fmla="*/ 2006042 w 8014260"/>
              <a:gd name="connsiteY4840" fmla="*/ 3483591 h 4925968"/>
              <a:gd name="connsiteX4841" fmla="*/ 2025037 w 8014260"/>
              <a:gd name="connsiteY4841" fmla="*/ 3476938 h 4925968"/>
              <a:gd name="connsiteX4842" fmla="*/ 2691218 w 8014260"/>
              <a:gd name="connsiteY4842" fmla="*/ 3476115 h 4925968"/>
              <a:gd name="connsiteX4843" fmla="*/ 2710763 w 8014260"/>
              <a:gd name="connsiteY4843" fmla="*/ 3476252 h 4925968"/>
              <a:gd name="connsiteX4844" fmla="*/ 2693961 w 8014260"/>
              <a:gd name="connsiteY4844" fmla="*/ 3479887 h 4925968"/>
              <a:gd name="connsiteX4845" fmla="*/ 2671536 w 8014260"/>
              <a:gd name="connsiteY4845" fmla="*/ 3479613 h 4925968"/>
              <a:gd name="connsiteX4846" fmla="*/ 2691218 w 8014260"/>
              <a:gd name="connsiteY4846" fmla="*/ 3476115 h 4925968"/>
              <a:gd name="connsiteX4847" fmla="*/ 6756847 w 8014260"/>
              <a:gd name="connsiteY4847" fmla="*/ 3474889 h 4925968"/>
              <a:gd name="connsiteX4848" fmla="*/ 6770014 w 8014260"/>
              <a:gd name="connsiteY4848" fmla="*/ 3485716 h 4925968"/>
              <a:gd name="connsiteX4849" fmla="*/ 6736958 w 8014260"/>
              <a:gd name="connsiteY4849" fmla="*/ 3531939 h 4925968"/>
              <a:gd name="connsiteX4850" fmla="*/ 6699239 w 8014260"/>
              <a:gd name="connsiteY4850" fmla="*/ 3529607 h 4925968"/>
              <a:gd name="connsiteX4851" fmla="*/ 6730512 w 8014260"/>
              <a:gd name="connsiteY4851" fmla="*/ 3482424 h 4925968"/>
              <a:gd name="connsiteX4852" fmla="*/ 6756847 w 8014260"/>
              <a:gd name="connsiteY4852" fmla="*/ 3474889 h 4925968"/>
              <a:gd name="connsiteX4853" fmla="*/ 2628749 w 8014260"/>
              <a:gd name="connsiteY4853" fmla="*/ 3474863 h 4925968"/>
              <a:gd name="connsiteX4854" fmla="*/ 2636148 w 8014260"/>
              <a:gd name="connsiteY4854" fmla="*/ 3475635 h 4925968"/>
              <a:gd name="connsiteX4855" fmla="*/ 2619551 w 8014260"/>
              <a:gd name="connsiteY4855" fmla="*/ 3478241 h 4925968"/>
              <a:gd name="connsiteX4856" fmla="*/ 2598703 w 8014260"/>
              <a:gd name="connsiteY4856" fmla="*/ 3477349 h 4925968"/>
              <a:gd name="connsiteX4857" fmla="*/ 2615025 w 8014260"/>
              <a:gd name="connsiteY4857" fmla="*/ 3475018 h 4925968"/>
              <a:gd name="connsiteX4858" fmla="*/ 2628749 w 8014260"/>
              <a:gd name="connsiteY4858" fmla="*/ 3474863 h 4925968"/>
              <a:gd name="connsiteX4859" fmla="*/ 2222542 w 8014260"/>
              <a:gd name="connsiteY4859" fmla="*/ 3474332 h 4925968"/>
              <a:gd name="connsiteX4860" fmla="*/ 2243528 w 8014260"/>
              <a:gd name="connsiteY4860" fmla="*/ 3482424 h 4925968"/>
              <a:gd name="connsiteX4861" fmla="*/ 2223228 w 8014260"/>
              <a:gd name="connsiteY4861" fmla="*/ 3485716 h 4925968"/>
              <a:gd name="connsiteX4862" fmla="*/ 2203820 w 8014260"/>
              <a:gd name="connsiteY4862" fmla="*/ 3477898 h 4925968"/>
              <a:gd name="connsiteX4863" fmla="*/ 2222542 w 8014260"/>
              <a:gd name="connsiteY4863" fmla="*/ 3474332 h 4925968"/>
              <a:gd name="connsiteX4864" fmla="*/ 2777586 w 8014260"/>
              <a:gd name="connsiteY4864" fmla="*/ 3474229 h 4925968"/>
              <a:gd name="connsiteX4865" fmla="*/ 2784967 w 8014260"/>
              <a:gd name="connsiteY4865" fmla="*/ 3475018 h 4925968"/>
              <a:gd name="connsiteX4866" fmla="*/ 2766382 w 8014260"/>
              <a:gd name="connsiteY4866" fmla="*/ 3480367 h 4925968"/>
              <a:gd name="connsiteX4867" fmla="*/ 2745876 w 8014260"/>
              <a:gd name="connsiteY4867" fmla="*/ 3480435 h 4925968"/>
              <a:gd name="connsiteX4868" fmla="*/ 2762953 w 8014260"/>
              <a:gd name="connsiteY4868" fmla="*/ 3475498 h 4925968"/>
              <a:gd name="connsiteX4869" fmla="*/ 2777586 w 8014260"/>
              <a:gd name="connsiteY4869" fmla="*/ 3474229 h 4925968"/>
              <a:gd name="connsiteX4870" fmla="*/ 181745 w 8014260"/>
              <a:gd name="connsiteY4870" fmla="*/ 3474127 h 4925968"/>
              <a:gd name="connsiteX4871" fmla="*/ 172417 w 8014260"/>
              <a:gd name="connsiteY4871" fmla="*/ 3487088 h 4925968"/>
              <a:gd name="connsiteX4872" fmla="*/ 162062 w 8014260"/>
              <a:gd name="connsiteY4872" fmla="*/ 3489626 h 4925968"/>
              <a:gd name="connsiteX4873" fmla="*/ 171525 w 8014260"/>
              <a:gd name="connsiteY4873" fmla="*/ 3476527 h 4925968"/>
              <a:gd name="connsiteX4874" fmla="*/ 181745 w 8014260"/>
              <a:gd name="connsiteY4874" fmla="*/ 3474127 h 4925968"/>
              <a:gd name="connsiteX4875" fmla="*/ 3444321 w 8014260"/>
              <a:gd name="connsiteY4875" fmla="*/ 3474031 h 4925968"/>
              <a:gd name="connsiteX4876" fmla="*/ 3452799 w 8014260"/>
              <a:gd name="connsiteY4876" fmla="*/ 3482218 h 4925968"/>
              <a:gd name="connsiteX4877" fmla="*/ 3432293 w 8014260"/>
              <a:gd name="connsiteY4877" fmla="*/ 3509307 h 4925968"/>
              <a:gd name="connsiteX4878" fmla="*/ 3403833 w 8014260"/>
              <a:gd name="connsiteY4878" fmla="*/ 3505672 h 4925968"/>
              <a:gd name="connsiteX4879" fmla="*/ 3427150 w 8014260"/>
              <a:gd name="connsiteY4879" fmla="*/ 3477006 h 4925968"/>
              <a:gd name="connsiteX4880" fmla="*/ 3444321 w 8014260"/>
              <a:gd name="connsiteY4880" fmla="*/ 3474031 h 4925968"/>
              <a:gd name="connsiteX4881" fmla="*/ 2468204 w 8014260"/>
              <a:gd name="connsiteY4881" fmla="*/ 3473149 h 4925968"/>
              <a:gd name="connsiteX4882" fmla="*/ 2481226 w 8014260"/>
              <a:gd name="connsiteY4882" fmla="*/ 3473372 h 4925968"/>
              <a:gd name="connsiteX4883" fmla="*/ 2500840 w 8014260"/>
              <a:gd name="connsiteY4883" fmla="*/ 3476732 h 4925968"/>
              <a:gd name="connsiteX4884" fmla="*/ 2482392 w 8014260"/>
              <a:gd name="connsiteY4884" fmla="*/ 3478104 h 4925968"/>
              <a:gd name="connsiteX4885" fmla="*/ 2463052 w 8014260"/>
              <a:gd name="connsiteY4885" fmla="*/ 3474469 h 4925968"/>
              <a:gd name="connsiteX4886" fmla="*/ 2468204 w 8014260"/>
              <a:gd name="connsiteY4886" fmla="*/ 3473149 h 4925968"/>
              <a:gd name="connsiteX4887" fmla="*/ 2851884 w 8014260"/>
              <a:gd name="connsiteY4887" fmla="*/ 3471511 h 4925968"/>
              <a:gd name="connsiteX4888" fmla="*/ 2859719 w 8014260"/>
              <a:gd name="connsiteY4888" fmla="*/ 3472274 h 4925968"/>
              <a:gd name="connsiteX4889" fmla="*/ 2841408 w 8014260"/>
              <a:gd name="connsiteY4889" fmla="*/ 3479201 h 4925968"/>
              <a:gd name="connsiteX4890" fmla="*/ 2818639 w 8014260"/>
              <a:gd name="connsiteY4890" fmla="*/ 3479818 h 4925968"/>
              <a:gd name="connsiteX4891" fmla="*/ 2836745 w 8014260"/>
              <a:gd name="connsiteY4891" fmla="*/ 3473372 h 4925968"/>
              <a:gd name="connsiteX4892" fmla="*/ 2851884 w 8014260"/>
              <a:gd name="connsiteY4892" fmla="*/ 3471511 h 4925968"/>
              <a:gd name="connsiteX4893" fmla="*/ 6318020 w 8014260"/>
              <a:gd name="connsiteY4893" fmla="*/ 3470020 h 4925968"/>
              <a:gd name="connsiteX4894" fmla="*/ 6330347 w 8014260"/>
              <a:gd name="connsiteY4894" fmla="*/ 3489831 h 4925968"/>
              <a:gd name="connsiteX4895" fmla="*/ 6300584 w 8014260"/>
              <a:gd name="connsiteY4895" fmla="*/ 3539894 h 4925968"/>
              <a:gd name="connsiteX4896" fmla="*/ 6262316 w 8014260"/>
              <a:gd name="connsiteY4896" fmla="*/ 3522201 h 4925968"/>
              <a:gd name="connsiteX4897" fmla="*/ 6292217 w 8014260"/>
              <a:gd name="connsiteY4897" fmla="*/ 3472069 h 4925968"/>
              <a:gd name="connsiteX4898" fmla="*/ 6318020 w 8014260"/>
              <a:gd name="connsiteY4898" fmla="*/ 3470020 h 4925968"/>
              <a:gd name="connsiteX4899" fmla="*/ 4091887 w 8014260"/>
              <a:gd name="connsiteY4899" fmla="*/ 3469351 h 4925968"/>
              <a:gd name="connsiteX4900" fmla="*/ 4102731 w 8014260"/>
              <a:gd name="connsiteY4900" fmla="*/ 3480024 h 4925968"/>
              <a:gd name="connsiteX4901" fmla="*/ 4079140 w 8014260"/>
              <a:gd name="connsiteY4901" fmla="*/ 3508759 h 4925968"/>
              <a:gd name="connsiteX4902" fmla="*/ 4046016 w 8014260"/>
              <a:gd name="connsiteY4902" fmla="*/ 3501695 h 4925968"/>
              <a:gd name="connsiteX4903" fmla="*/ 4070499 w 8014260"/>
              <a:gd name="connsiteY4903" fmla="*/ 3471589 h 4925968"/>
              <a:gd name="connsiteX4904" fmla="*/ 4091887 w 8014260"/>
              <a:gd name="connsiteY4904" fmla="*/ 3469351 h 4925968"/>
              <a:gd name="connsiteX4905" fmla="*/ 2543222 w 8014260"/>
              <a:gd name="connsiteY4905" fmla="*/ 3469188 h 4925968"/>
              <a:gd name="connsiteX4906" fmla="*/ 2562699 w 8014260"/>
              <a:gd name="connsiteY4906" fmla="*/ 3471452 h 4925968"/>
              <a:gd name="connsiteX4907" fmla="*/ 2544182 w 8014260"/>
              <a:gd name="connsiteY4907" fmla="*/ 3472755 h 4925968"/>
              <a:gd name="connsiteX4908" fmla="*/ 2526352 w 8014260"/>
              <a:gd name="connsiteY4908" fmla="*/ 3470080 h 4925968"/>
              <a:gd name="connsiteX4909" fmla="*/ 2543222 w 8014260"/>
              <a:gd name="connsiteY4909" fmla="*/ 3469188 h 4925968"/>
              <a:gd name="connsiteX4910" fmla="*/ 2925470 w 8014260"/>
              <a:gd name="connsiteY4910" fmla="*/ 3467774 h 4925968"/>
              <a:gd name="connsiteX4911" fmla="*/ 2933168 w 8014260"/>
              <a:gd name="connsiteY4911" fmla="*/ 3468914 h 4925968"/>
              <a:gd name="connsiteX4912" fmla="*/ 2916298 w 8014260"/>
              <a:gd name="connsiteY4912" fmla="*/ 3477555 h 4925968"/>
              <a:gd name="connsiteX4913" fmla="*/ 2891746 w 8014260"/>
              <a:gd name="connsiteY4913" fmla="*/ 3478241 h 4925968"/>
              <a:gd name="connsiteX4914" fmla="*/ 2910468 w 8014260"/>
              <a:gd name="connsiteY4914" fmla="*/ 3470080 h 4925968"/>
              <a:gd name="connsiteX4915" fmla="*/ 2925470 w 8014260"/>
              <a:gd name="connsiteY4915" fmla="*/ 3467774 h 4925968"/>
              <a:gd name="connsiteX4916" fmla="*/ 353400 w 8014260"/>
              <a:gd name="connsiteY4916" fmla="*/ 3466514 h 4925968"/>
              <a:gd name="connsiteX4917" fmla="*/ 340163 w 8014260"/>
              <a:gd name="connsiteY4917" fmla="*/ 3483316 h 4925968"/>
              <a:gd name="connsiteX4918" fmla="*/ 327270 w 8014260"/>
              <a:gd name="connsiteY4918" fmla="*/ 3491751 h 4925968"/>
              <a:gd name="connsiteX4919" fmla="*/ 340231 w 8014260"/>
              <a:gd name="connsiteY4919" fmla="*/ 3475361 h 4925968"/>
              <a:gd name="connsiteX4920" fmla="*/ 353400 w 8014260"/>
              <a:gd name="connsiteY4920" fmla="*/ 3466514 h 4925968"/>
              <a:gd name="connsiteX4921" fmla="*/ 6682720 w 8014260"/>
              <a:gd name="connsiteY4921" fmla="*/ 3466505 h 4925968"/>
              <a:gd name="connsiteX4922" fmla="*/ 6694370 w 8014260"/>
              <a:gd name="connsiteY4922" fmla="*/ 3479612 h 4925968"/>
              <a:gd name="connsiteX4923" fmla="*/ 6662891 w 8014260"/>
              <a:gd name="connsiteY4923" fmla="*/ 3525493 h 4925968"/>
              <a:gd name="connsiteX4924" fmla="*/ 6624349 w 8014260"/>
              <a:gd name="connsiteY4924" fmla="*/ 3520349 h 4925968"/>
              <a:gd name="connsiteX4925" fmla="*/ 6657748 w 8014260"/>
              <a:gd name="connsiteY4925" fmla="*/ 3471863 h 4925968"/>
              <a:gd name="connsiteX4926" fmla="*/ 6682720 w 8014260"/>
              <a:gd name="connsiteY4926" fmla="*/ 3466505 h 4925968"/>
              <a:gd name="connsiteX4927" fmla="*/ 5651748 w 8014260"/>
              <a:gd name="connsiteY4927" fmla="*/ 3465554 h 4925968"/>
              <a:gd name="connsiteX4928" fmla="*/ 5687341 w 8014260"/>
              <a:gd name="connsiteY4928" fmla="*/ 3498061 h 4925968"/>
              <a:gd name="connsiteX4929" fmla="*/ 5659018 w 8014260"/>
              <a:gd name="connsiteY4929" fmla="*/ 3552376 h 4925968"/>
              <a:gd name="connsiteX4930" fmla="*/ 5623631 w 8014260"/>
              <a:gd name="connsiteY4930" fmla="*/ 3519457 h 4925968"/>
              <a:gd name="connsiteX4931" fmla="*/ 5651748 w 8014260"/>
              <a:gd name="connsiteY4931" fmla="*/ 3465554 h 4925968"/>
              <a:gd name="connsiteX4932" fmla="*/ 2689958 w 8014260"/>
              <a:gd name="connsiteY4932" fmla="*/ 3465253 h 4925968"/>
              <a:gd name="connsiteX4933" fmla="*/ 2697733 w 8014260"/>
              <a:gd name="connsiteY4933" fmla="*/ 3465553 h 4925968"/>
              <a:gd name="connsiteX4934" fmla="*/ 2682097 w 8014260"/>
              <a:gd name="connsiteY4934" fmla="*/ 3468365 h 4925968"/>
              <a:gd name="connsiteX4935" fmla="*/ 2661797 w 8014260"/>
              <a:gd name="connsiteY4935" fmla="*/ 3468434 h 4925968"/>
              <a:gd name="connsiteX4936" fmla="*/ 2676062 w 8014260"/>
              <a:gd name="connsiteY4936" fmla="*/ 3466034 h 4925968"/>
              <a:gd name="connsiteX4937" fmla="*/ 2689958 w 8014260"/>
              <a:gd name="connsiteY4937" fmla="*/ 3465253 h 4925968"/>
              <a:gd name="connsiteX4938" fmla="*/ 1889526 w 8014260"/>
              <a:gd name="connsiteY4938" fmla="*/ 3464799 h 4925968"/>
              <a:gd name="connsiteX4939" fmla="*/ 1911882 w 8014260"/>
              <a:gd name="connsiteY4939" fmla="*/ 3476801 h 4925968"/>
              <a:gd name="connsiteX4940" fmla="*/ 1892335 w 8014260"/>
              <a:gd name="connsiteY4940" fmla="*/ 3485030 h 4925968"/>
              <a:gd name="connsiteX4941" fmla="*/ 1870188 w 8014260"/>
              <a:gd name="connsiteY4941" fmla="*/ 3472892 h 4925968"/>
              <a:gd name="connsiteX4942" fmla="*/ 1889526 w 8014260"/>
              <a:gd name="connsiteY4942" fmla="*/ 3464799 h 4925968"/>
              <a:gd name="connsiteX4943" fmla="*/ 2269203 w 8014260"/>
              <a:gd name="connsiteY4943" fmla="*/ 3464696 h 4925968"/>
              <a:gd name="connsiteX4944" fmla="*/ 2283236 w 8014260"/>
              <a:gd name="connsiteY4944" fmla="*/ 3465142 h 4925968"/>
              <a:gd name="connsiteX4945" fmla="*/ 2304016 w 8014260"/>
              <a:gd name="connsiteY4945" fmla="*/ 3471589 h 4925968"/>
              <a:gd name="connsiteX4946" fmla="*/ 2285842 w 8014260"/>
              <a:gd name="connsiteY4946" fmla="*/ 3474057 h 4925968"/>
              <a:gd name="connsiteX4947" fmla="*/ 2264788 w 8014260"/>
              <a:gd name="connsiteY4947" fmla="*/ 3467337 h 4925968"/>
              <a:gd name="connsiteX4948" fmla="*/ 2269203 w 8014260"/>
              <a:gd name="connsiteY4948" fmla="*/ 3464696 h 4925968"/>
              <a:gd name="connsiteX4949" fmla="*/ 3369766 w 8014260"/>
              <a:gd name="connsiteY4949" fmla="*/ 3464696 h 4925968"/>
              <a:gd name="connsiteX4950" fmla="*/ 3378801 w 8014260"/>
              <a:gd name="connsiteY4950" fmla="*/ 3471863 h 4925968"/>
              <a:gd name="connsiteX4951" fmla="*/ 3356787 w 8014260"/>
              <a:gd name="connsiteY4951" fmla="*/ 3496963 h 4925968"/>
              <a:gd name="connsiteX4952" fmla="*/ 3331069 w 8014260"/>
              <a:gd name="connsiteY4952" fmla="*/ 3492711 h 4925968"/>
              <a:gd name="connsiteX4953" fmla="*/ 3351369 w 8014260"/>
              <a:gd name="connsiteY4953" fmla="*/ 3468434 h 4925968"/>
              <a:gd name="connsiteX4954" fmla="*/ 3369766 w 8014260"/>
              <a:gd name="connsiteY4954" fmla="*/ 3464696 h 4925968"/>
              <a:gd name="connsiteX4955" fmla="*/ 2603024 w 8014260"/>
              <a:gd name="connsiteY4955" fmla="*/ 3464182 h 4925968"/>
              <a:gd name="connsiteX4956" fmla="*/ 2623324 w 8014260"/>
              <a:gd name="connsiteY4956" fmla="*/ 3465279 h 4925968"/>
              <a:gd name="connsiteX4957" fmla="*/ 2606796 w 8014260"/>
              <a:gd name="connsiteY4957" fmla="*/ 3466925 h 4925968"/>
              <a:gd name="connsiteX4958" fmla="*/ 2587799 w 8014260"/>
              <a:gd name="connsiteY4958" fmla="*/ 3465622 h 4925968"/>
              <a:gd name="connsiteX4959" fmla="*/ 2603024 w 8014260"/>
              <a:gd name="connsiteY4959" fmla="*/ 3464182 h 4925968"/>
              <a:gd name="connsiteX4960" fmla="*/ 3000599 w 8014260"/>
              <a:gd name="connsiteY4960" fmla="*/ 3463848 h 4925968"/>
              <a:gd name="connsiteX4961" fmla="*/ 3008057 w 8014260"/>
              <a:gd name="connsiteY4961" fmla="*/ 3465691 h 4925968"/>
              <a:gd name="connsiteX4962" fmla="*/ 2986729 w 8014260"/>
              <a:gd name="connsiteY4962" fmla="*/ 3476869 h 4925968"/>
              <a:gd name="connsiteX4963" fmla="*/ 2965263 w 8014260"/>
              <a:gd name="connsiteY4963" fmla="*/ 3476801 h 4925968"/>
              <a:gd name="connsiteX4964" fmla="*/ 2984808 w 8014260"/>
              <a:gd name="connsiteY4964" fmla="*/ 3466377 h 4925968"/>
              <a:gd name="connsiteX4965" fmla="*/ 3000599 w 8014260"/>
              <a:gd name="connsiteY4965" fmla="*/ 3463848 h 4925968"/>
              <a:gd name="connsiteX4966" fmla="*/ 1210854 w 8014260"/>
              <a:gd name="connsiteY4966" fmla="*/ 3463839 h 4925968"/>
              <a:gd name="connsiteX4967" fmla="*/ 1234999 w 8014260"/>
              <a:gd name="connsiteY4967" fmla="*/ 3475566 h 4925968"/>
              <a:gd name="connsiteX4968" fmla="*/ 1218263 w 8014260"/>
              <a:gd name="connsiteY4968" fmla="*/ 3494494 h 4925968"/>
              <a:gd name="connsiteX4969" fmla="*/ 1194328 w 8014260"/>
              <a:gd name="connsiteY4969" fmla="*/ 3482973 h 4925968"/>
              <a:gd name="connsiteX4970" fmla="*/ 1210854 w 8014260"/>
              <a:gd name="connsiteY4970" fmla="*/ 3463839 h 4925968"/>
              <a:gd name="connsiteX4971" fmla="*/ 5169562 w 8014260"/>
              <a:gd name="connsiteY4971" fmla="*/ 3463496 h 4925968"/>
              <a:gd name="connsiteX4972" fmla="*/ 5202824 w 8014260"/>
              <a:gd name="connsiteY4972" fmla="*/ 3504027 h 4925968"/>
              <a:gd name="connsiteX4973" fmla="*/ 5174980 w 8014260"/>
              <a:gd name="connsiteY4973" fmla="*/ 3554501 h 4925968"/>
              <a:gd name="connsiteX4974" fmla="*/ 5141787 w 8014260"/>
              <a:gd name="connsiteY4974" fmla="*/ 3513422 h 4925968"/>
              <a:gd name="connsiteX4975" fmla="*/ 5169562 w 8014260"/>
              <a:gd name="connsiteY4975" fmla="*/ 3463496 h 4925968"/>
              <a:gd name="connsiteX4976" fmla="*/ 2764418 w 8014260"/>
              <a:gd name="connsiteY4976" fmla="*/ 3462570 h 4925968"/>
              <a:gd name="connsiteX4977" fmla="*/ 2771114 w 8014260"/>
              <a:gd name="connsiteY4977" fmla="*/ 3462810 h 4925968"/>
              <a:gd name="connsiteX4978" fmla="*/ 2753626 w 8014260"/>
              <a:gd name="connsiteY4978" fmla="*/ 3466651 h 4925968"/>
              <a:gd name="connsiteX4979" fmla="*/ 2733600 w 8014260"/>
              <a:gd name="connsiteY4979" fmla="*/ 3467337 h 4925968"/>
              <a:gd name="connsiteX4980" fmla="*/ 2750882 w 8014260"/>
              <a:gd name="connsiteY4980" fmla="*/ 3463771 h 4925968"/>
              <a:gd name="connsiteX4981" fmla="*/ 2764418 w 8014260"/>
              <a:gd name="connsiteY4981" fmla="*/ 3462570 h 4925968"/>
              <a:gd name="connsiteX4982" fmla="*/ 3074605 w 8014260"/>
              <a:gd name="connsiteY4982" fmla="*/ 3460324 h 4925968"/>
              <a:gd name="connsiteX4983" fmla="*/ 3081918 w 8014260"/>
              <a:gd name="connsiteY4983" fmla="*/ 3462879 h 4925968"/>
              <a:gd name="connsiteX4984" fmla="*/ 3061412 w 8014260"/>
              <a:gd name="connsiteY4984" fmla="*/ 3476252 h 4925968"/>
              <a:gd name="connsiteX4985" fmla="*/ 3037821 w 8014260"/>
              <a:gd name="connsiteY4985" fmla="*/ 3475909 h 4925968"/>
              <a:gd name="connsiteX4986" fmla="*/ 3058601 w 8014260"/>
              <a:gd name="connsiteY4986" fmla="*/ 3463221 h 4925968"/>
              <a:gd name="connsiteX4987" fmla="*/ 3074605 w 8014260"/>
              <a:gd name="connsiteY4987" fmla="*/ 3460324 h 4925968"/>
              <a:gd name="connsiteX4988" fmla="*/ 808718 w 8014260"/>
              <a:gd name="connsiteY4988" fmla="*/ 3459879 h 4925968"/>
              <a:gd name="connsiteX4989" fmla="*/ 816179 w 8014260"/>
              <a:gd name="connsiteY4989" fmla="*/ 3466651 h 4925968"/>
              <a:gd name="connsiteX4990" fmla="*/ 799650 w 8014260"/>
              <a:gd name="connsiteY4990" fmla="*/ 3486333 h 4925968"/>
              <a:gd name="connsiteX4991" fmla="*/ 778185 w 8014260"/>
              <a:gd name="connsiteY4991" fmla="*/ 3480641 h 4925968"/>
              <a:gd name="connsiteX4992" fmla="*/ 794985 w 8014260"/>
              <a:gd name="connsiteY4992" fmla="*/ 3460822 h 4925968"/>
              <a:gd name="connsiteX4993" fmla="*/ 808718 w 8014260"/>
              <a:gd name="connsiteY4993" fmla="*/ 3459879 h 4925968"/>
              <a:gd name="connsiteX4994" fmla="*/ 3294817 w 8014260"/>
              <a:gd name="connsiteY4994" fmla="*/ 3459390 h 4925968"/>
              <a:gd name="connsiteX4995" fmla="*/ 3303844 w 8014260"/>
              <a:gd name="connsiteY4995" fmla="*/ 3464457 h 4925968"/>
              <a:gd name="connsiteX4996" fmla="*/ 3284230 w 8014260"/>
              <a:gd name="connsiteY4996" fmla="*/ 3486677 h 4925968"/>
              <a:gd name="connsiteX4997" fmla="*/ 3257415 w 8014260"/>
              <a:gd name="connsiteY4997" fmla="*/ 3484756 h 4925968"/>
              <a:gd name="connsiteX4998" fmla="*/ 3277509 w 8014260"/>
              <a:gd name="connsiteY4998" fmla="*/ 3463428 h 4925968"/>
              <a:gd name="connsiteX4999" fmla="*/ 3294817 w 8014260"/>
              <a:gd name="connsiteY4999" fmla="*/ 3459390 h 4925968"/>
              <a:gd name="connsiteX5000" fmla="*/ 2331104 w 8014260"/>
              <a:gd name="connsiteY5000" fmla="*/ 3459193 h 4925968"/>
              <a:gd name="connsiteX5001" fmla="*/ 2343449 w 8014260"/>
              <a:gd name="connsiteY5001" fmla="*/ 3459793 h 4925968"/>
              <a:gd name="connsiteX5002" fmla="*/ 2364846 w 8014260"/>
              <a:gd name="connsiteY5002" fmla="*/ 3465623 h 4925968"/>
              <a:gd name="connsiteX5003" fmla="*/ 2348250 w 8014260"/>
              <a:gd name="connsiteY5003" fmla="*/ 3467063 h 4925968"/>
              <a:gd name="connsiteX5004" fmla="*/ 2327195 w 8014260"/>
              <a:gd name="connsiteY5004" fmla="*/ 3461165 h 4925968"/>
              <a:gd name="connsiteX5005" fmla="*/ 2331104 w 8014260"/>
              <a:gd name="connsiteY5005" fmla="*/ 3459193 h 4925968"/>
              <a:gd name="connsiteX5006" fmla="*/ 3147592 w 8014260"/>
              <a:gd name="connsiteY5006" fmla="*/ 3458070 h 4925968"/>
              <a:gd name="connsiteX5007" fmla="*/ 3155985 w 8014260"/>
              <a:gd name="connsiteY5007" fmla="*/ 3461508 h 4925968"/>
              <a:gd name="connsiteX5008" fmla="*/ 3135754 w 8014260"/>
              <a:gd name="connsiteY5008" fmla="*/ 3477281 h 4925968"/>
              <a:gd name="connsiteX5009" fmla="*/ 3111682 w 8014260"/>
              <a:gd name="connsiteY5009" fmla="*/ 3476595 h 4925968"/>
              <a:gd name="connsiteX5010" fmla="*/ 3130405 w 8014260"/>
              <a:gd name="connsiteY5010" fmla="*/ 3461576 h 4925968"/>
              <a:gd name="connsiteX5011" fmla="*/ 3147592 w 8014260"/>
              <a:gd name="connsiteY5011" fmla="*/ 3458070 h 4925968"/>
              <a:gd name="connsiteX5012" fmla="*/ 2085594 w 8014260"/>
              <a:gd name="connsiteY5012" fmla="*/ 3457872 h 4925968"/>
              <a:gd name="connsiteX5013" fmla="*/ 2107465 w 8014260"/>
              <a:gd name="connsiteY5013" fmla="*/ 3467885 h 4925968"/>
              <a:gd name="connsiteX5014" fmla="*/ 2088262 w 8014260"/>
              <a:gd name="connsiteY5014" fmla="*/ 3472617 h 4925968"/>
              <a:gd name="connsiteX5015" fmla="*/ 2067972 w 8014260"/>
              <a:gd name="connsiteY5015" fmla="*/ 3463153 h 4925968"/>
              <a:gd name="connsiteX5016" fmla="*/ 2085594 w 8014260"/>
              <a:gd name="connsiteY5016" fmla="*/ 3457872 h 4925968"/>
              <a:gd name="connsiteX5017" fmla="*/ 3223013 w 8014260"/>
              <a:gd name="connsiteY5017" fmla="*/ 3457607 h 4925968"/>
              <a:gd name="connsiteX5018" fmla="*/ 3230394 w 8014260"/>
              <a:gd name="connsiteY5018" fmla="*/ 3461850 h 4925968"/>
              <a:gd name="connsiteX5019" fmla="*/ 3207557 w 8014260"/>
              <a:gd name="connsiteY5019" fmla="*/ 3481053 h 4925968"/>
              <a:gd name="connsiteX5020" fmla="*/ 3184377 w 8014260"/>
              <a:gd name="connsiteY5020" fmla="*/ 3478721 h 4925968"/>
              <a:gd name="connsiteX5021" fmla="*/ 3207145 w 8014260"/>
              <a:gd name="connsiteY5021" fmla="*/ 3460410 h 4925968"/>
              <a:gd name="connsiteX5022" fmla="*/ 3223013 w 8014260"/>
              <a:gd name="connsiteY5022" fmla="*/ 3457607 h 4925968"/>
              <a:gd name="connsiteX5023" fmla="*/ 2845386 w 8014260"/>
              <a:gd name="connsiteY5023" fmla="*/ 3457462 h 4925968"/>
              <a:gd name="connsiteX5024" fmla="*/ 2828652 w 8014260"/>
              <a:gd name="connsiteY5024" fmla="*/ 3462330 h 4925968"/>
              <a:gd name="connsiteX5025" fmla="*/ 2806364 w 8014260"/>
              <a:gd name="connsiteY5025" fmla="*/ 3463908 h 4925968"/>
              <a:gd name="connsiteX5026" fmla="*/ 2825978 w 8014260"/>
              <a:gd name="connsiteY5026" fmla="*/ 3458901 h 4925968"/>
              <a:gd name="connsiteX5027" fmla="*/ 2845386 w 8014260"/>
              <a:gd name="connsiteY5027" fmla="*/ 3457462 h 4925968"/>
              <a:gd name="connsiteX5028" fmla="*/ 515996 w 8014260"/>
              <a:gd name="connsiteY5028" fmla="*/ 3457273 h 4925968"/>
              <a:gd name="connsiteX5029" fmla="*/ 522723 w 8014260"/>
              <a:gd name="connsiteY5029" fmla="*/ 3457530 h 4925968"/>
              <a:gd name="connsiteX5030" fmla="*/ 509215 w 8014260"/>
              <a:gd name="connsiteY5030" fmla="*/ 3474264 h 4925968"/>
              <a:gd name="connsiteX5031" fmla="*/ 490150 w 8014260"/>
              <a:gd name="connsiteY5031" fmla="*/ 3480504 h 4925968"/>
              <a:gd name="connsiteX5032" fmla="*/ 503865 w 8014260"/>
              <a:gd name="connsiteY5032" fmla="*/ 3463908 h 4925968"/>
              <a:gd name="connsiteX5033" fmla="*/ 515996 w 8014260"/>
              <a:gd name="connsiteY5033" fmla="*/ 3457273 h 4925968"/>
              <a:gd name="connsiteX5034" fmla="*/ 2393958 w 8014260"/>
              <a:gd name="connsiteY5034" fmla="*/ 3456887 h 4925968"/>
              <a:gd name="connsiteX5035" fmla="*/ 2406268 w 8014260"/>
              <a:gd name="connsiteY5035" fmla="*/ 3457667 h 4925968"/>
              <a:gd name="connsiteX5036" fmla="*/ 2427048 w 8014260"/>
              <a:gd name="connsiteY5036" fmla="*/ 3462674 h 4925968"/>
              <a:gd name="connsiteX5037" fmla="*/ 2409560 w 8014260"/>
              <a:gd name="connsiteY5037" fmla="*/ 3463222 h 4925968"/>
              <a:gd name="connsiteX5038" fmla="*/ 2390701 w 8014260"/>
              <a:gd name="connsiteY5038" fmla="*/ 3458421 h 4925968"/>
              <a:gd name="connsiteX5039" fmla="*/ 2393958 w 8014260"/>
              <a:gd name="connsiteY5039" fmla="*/ 3456887 h 4925968"/>
              <a:gd name="connsiteX5040" fmla="*/ 2467647 w 8014260"/>
              <a:gd name="connsiteY5040" fmla="*/ 3456844 h 4925968"/>
              <a:gd name="connsiteX5041" fmla="*/ 2487535 w 8014260"/>
              <a:gd name="connsiteY5041" fmla="*/ 3460548 h 4925968"/>
              <a:gd name="connsiteX5042" fmla="*/ 2473545 w 8014260"/>
              <a:gd name="connsiteY5042" fmla="*/ 3461302 h 4925968"/>
              <a:gd name="connsiteX5043" fmla="*/ 2452079 w 8014260"/>
              <a:gd name="connsiteY5043" fmla="*/ 3457050 h 4925968"/>
              <a:gd name="connsiteX5044" fmla="*/ 2467647 w 8014260"/>
              <a:gd name="connsiteY5044" fmla="*/ 3456844 h 4925968"/>
              <a:gd name="connsiteX5045" fmla="*/ 2665363 w 8014260"/>
              <a:gd name="connsiteY5045" fmla="*/ 3456226 h 4925968"/>
              <a:gd name="connsiteX5046" fmla="*/ 2683606 w 8014260"/>
              <a:gd name="connsiteY5046" fmla="*/ 3456363 h 4925968"/>
              <a:gd name="connsiteX5047" fmla="*/ 2667969 w 8014260"/>
              <a:gd name="connsiteY5047" fmla="*/ 3458969 h 4925968"/>
              <a:gd name="connsiteX5048" fmla="*/ 2649590 w 8014260"/>
              <a:gd name="connsiteY5048" fmla="*/ 3458695 h 4925968"/>
              <a:gd name="connsiteX5049" fmla="*/ 2665363 w 8014260"/>
              <a:gd name="connsiteY5049" fmla="*/ 3456226 h 4925968"/>
              <a:gd name="connsiteX5050" fmla="*/ 2518610 w 8014260"/>
              <a:gd name="connsiteY5050" fmla="*/ 3454864 h 4925968"/>
              <a:gd name="connsiteX5051" fmla="*/ 2530192 w 8014260"/>
              <a:gd name="connsiteY5051" fmla="*/ 3455267 h 4925968"/>
              <a:gd name="connsiteX5052" fmla="*/ 2548160 w 8014260"/>
              <a:gd name="connsiteY5052" fmla="*/ 3458284 h 4925968"/>
              <a:gd name="connsiteX5053" fmla="*/ 2532249 w 8014260"/>
              <a:gd name="connsiteY5053" fmla="*/ 3459039 h 4925968"/>
              <a:gd name="connsiteX5054" fmla="*/ 2514075 w 8014260"/>
              <a:gd name="connsiteY5054" fmla="*/ 3455747 h 4925968"/>
              <a:gd name="connsiteX5055" fmla="*/ 2518610 w 8014260"/>
              <a:gd name="connsiteY5055" fmla="*/ 3454864 h 4925968"/>
              <a:gd name="connsiteX5056" fmla="*/ 1752090 w 8014260"/>
              <a:gd name="connsiteY5056" fmla="*/ 3454238 h 4925968"/>
              <a:gd name="connsiteX5057" fmla="*/ 1775955 w 8014260"/>
              <a:gd name="connsiteY5057" fmla="*/ 3466651 h 4925968"/>
              <a:gd name="connsiteX5058" fmla="*/ 1758261 w 8014260"/>
              <a:gd name="connsiteY5058" fmla="*/ 3477693 h 4925968"/>
              <a:gd name="connsiteX5059" fmla="*/ 1734669 w 8014260"/>
              <a:gd name="connsiteY5059" fmla="*/ 3465348 h 4925968"/>
              <a:gd name="connsiteX5060" fmla="*/ 1752090 w 8014260"/>
              <a:gd name="connsiteY5060" fmla="*/ 3454238 h 4925968"/>
              <a:gd name="connsiteX5061" fmla="*/ 2752100 w 8014260"/>
              <a:gd name="connsiteY5061" fmla="*/ 3453895 h 4925968"/>
              <a:gd name="connsiteX5062" fmla="*/ 2758358 w 8014260"/>
              <a:gd name="connsiteY5062" fmla="*/ 3454101 h 4925968"/>
              <a:gd name="connsiteX5063" fmla="*/ 2741898 w 8014260"/>
              <a:gd name="connsiteY5063" fmla="*/ 3457256 h 4925968"/>
              <a:gd name="connsiteX5064" fmla="*/ 2722970 w 8014260"/>
              <a:gd name="connsiteY5064" fmla="*/ 3458078 h 4925968"/>
              <a:gd name="connsiteX5065" fmla="*/ 2738127 w 8014260"/>
              <a:gd name="connsiteY5065" fmla="*/ 3455130 h 4925968"/>
              <a:gd name="connsiteX5066" fmla="*/ 2752100 w 8014260"/>
              <a:gd name="connsiteY5066" fmla="*/ 3453895 h 4925968"/>
              <a:gd name="connsiteX5067" fmla="*/ 4017606 w 8014260"/>
              <a:gd name="connsiteY5067" fmla="*/ 3451897 h 4925968"/>
              <a:gd name="connsiteX5068" fmla="*/ 4028253 w 8014260"/>
              <a:gd name="connsiteY5068" fmla="*/ 3461438 h 4925968"/>
              <a:gd name="connsiteX5069" fmla="*/ 4004730 w 8014260"/>
              <a:gd name="connsiteY5069" fmla="*/ 3490036 h 4925968"/>
              <a:gd name="connsiteX5070" fmla="*/ 3973389 w 8014260"/>
              <a:gd name="connsiteY5070" fmla="*/ 3483864 h 4925968"/>
              <a:gd name="connsiteX5071" fmla="*/ 3996775 w 8014260"/>
              <a:gd name="connsiteY5071" fmla="*/ 3455266 h 4925968"/>
              <a:gd name="connsiteX5072" fmla="*/ 4017606 w 8014260"/>
              <a:gd name="connsiteY5072" fmla="*/ 3451897 h 4925968"/>
              <a:gd name="connsiteX5073" fmla="*/ 6605842 w 8014260"/>
              <a:gd name="connsiteY5073" fmla="*/ 3451837 h 4925968"/>
              <a:gd name="connsiteX5074" fmla="*/ 6619412 w 8014260"/>
              <a:gd name="connsiteY5074" fmla="*/ 3464799 h 4925968"/>
              <a:gd name="connsiteX5075" fmla="*/ 6589305 w 8014260"/>
              <a:gd name="connsiteY5075" fmla="*/ 3511845 h 4925968"/>
              <a:gd name="connsiteX5076" fmla="*/ 6550146 w 8014260"/>
              <a:gd name="connsiteY5076" fmla="*/ 3505535 h 4925968"/>
              <a:gd name="connsiteX5077" fmla="*/ 6579978 w 8014260"/>
              <a:gd name="connsiteY5077" fmla="*/ 3457804 h 4925968"/>
              <a:gd name="connsiteX5078" fmla="*/ 6605842 w 8014260"/>
              <a:gd name="connsiteY5078" fmla="*/ 3451837 h 4925968"/>
              <a:gd name="connsiteX5079" fmla="*/ 4485476 w 8014260"/>
              <a:gd name="connsiteY5079" fmla="*/ 3451701 h 4925968"/>
              <a:gd name="connsiteX5080" fmla="*/ 4517092 w 8014260"/>
              <a:gd name="connsiteY5080" fmla="*/ 3474881 h 4925968"/>
              <a:gd name="connsiteX5081" fmla="*/ 4489797 w 8014260"/>
              <a:gd name="connsiteY5081" fmla="*/ 3512257 h 4925968"/>
              <a:gd name="connsiteX5082" fmla="*/ 4458524 w 8014260"/>
              <a:gd name="connsiteY5082" fmla="*/ 3489214 h 4925968"/>
              <a:gd name="connsiteX5083" fmla="*/ 4485476 w 8014260"/>
              <a:gd name="connsiteY5083" fmla="*/ 3451701 h 4925968"/>
              <a:gd name="connsiteX5084" fmla="*/ 2588897 w 8014260"/>
              <a:gd name="connsiteY5084" fmla="*/ 3451289 h 4925968"/>
              <a:gd name="connsiteX5085" fmla="*/ 2609265 w 8014260"/>
              <a:gd name="connsiteY5085" fmla="*/ 3453209 h 4925968"/>
              <a:gd name="connsiteX5086" fmla="*/ 2595069 w 8014260"/>
              <a:gd name="connsiteY5086" fmla="*/ 3454924 h 4925968"/>
              <a:gd name="connsiteX5087" fmla="*/ 2576141 w 8014260"/>
              <a:gd name="connsiteY5087" fmla="*/ 3452661 h 4925968"/>
              <a:gd name="connsiteX5088" fmla="*/ 2588897 w 8014260"/>
              <a:gd name="connsiteY5088" fmla="*/ 3451289 h 4925968"/>
              <a:gd name="connsiteX5089" fmla="*/ 1347606 w 8014260"/>
              <a:gd name="connsiteY5089" fmla="*/ 3450740 h 4925968"/>
              <a:gd name="connsiteX5090" fmla="*/ 1370099 w 8014260"/>
              <a:gd name="connsiteY5090" fmla="*/ 3464936 h 4925968"/>
              <a:gd name="connsiteX5091" fmla="*/ 1350897 w 8014260"/>
              <a:gd name="connsiteY5091" fmla="*/ 3480916 h 4925968"/>
              <a:gd name="connsiteX5092" fmla="*/ 1328608 w 8014260"/>
              <a:gd name="connsiteY5092" fmla="*/ 3466788 h 4925968"/>
              <a:gd name="connsiteX5093" fmla="*/ 1347606 w 8014260"/>
              <a:gd name="connsiteY5093" fmla="*/ 3450740 h 4925968"/>
              <a:gd name="connsiteX5094" fmla="*/ 2912431 w 8014260"/>
              <a:gd name="connsiteY5094" fmla="*/ 3450114 h 4925968"/>
              <a:gd name="connsiteX5095" fmla="*/ 2919315 w 8014260"/>
              <a:gd name="connsiteY5095" fmla="*/ 3450397 h 4925968"/>
              <a:gd name="connsiteX5096" fmla="*/ 2900113 w 8014260"/>
              <a:gd name="connsiteY5096" fmla="*/ 3457050 h 4925968"/>
              <a:gd name="connsiteX5097" fmla="*/ 2880293 w 8014260"/>
              <a:gd name="connsiteY5097" fmla="*/ 3458558 h 4925968"/>
              <a:gd name="connsiteX5098" fmla="*/ 2897987 w 8014260"/>
              <a:gd name="connsiteY5098" fmla="*/ 3452454 h 4925968"/>
              <a:gd name="connsiteX5099" fmla="*/ 2912431 w 8014260"/>
              <a:gd name="connsiteY5099" fmla="*/ 3450114 h 4925968"/>
              <a:gd name="connsiteX5100" fmla="*/ 4279188 w 8014260"/>
              <a:gd name="connsiteY5100" fmla="*/ 3449780 h 4925968"/>
              <a:gd name="connsiteX5101" fmla="*/ 4309020 w 8014260"/>
              <a:gd name="connsiteY5101" fmla="*/ 3466993 h 4925968"/>
              <a:gd name="connsiteX5102" fmla="*/ 4283234 w 8014260"/>
              <a:gd name="connsiteY5102" fmla="*/ 3499295 h 4925968"/>
              <a:gd name="connsiteX5103" fmla="*/ 4251619 w 8014260"/>
              <a:gd name="connsiteY5103" fmla="*/ 3483384 h 4925968"/>
              <a:gd name="connsiteX5104" fmla="*/ 4279188 w 8014260"/>
              <a:gd name="connsiteY5104" fmla="*/ 3449780 h 4925968"/>
              <a:gd name="connsiteX5105" fmla="*/ 437891 w 8014260"/>
              <a:gd name="connsiteY5105" fmla="*/ 3449231 h 4925968"/>
              <a:gd name="connsiteX5106" fmla="*/ 424311 w 8014260"/>
              <a:gd name="connsiteY5106" fmla="*/ 3465965 h 4925968"/>
              <a:gd name="connsiteX5107" fmla="*/ 408125 w 8014260"/>
              <a:gd name="connsiteY5107" fmla="*/ 3474469 h 4925968"/>
              <a:gd name="connsiteX5108" fmla="*/ 422802 w 8014260"/>
              <a:gd name="connsiteY5108" fmla="*/ 3457392 h 4925968"/>
              <a:gd name="connsiteX5109" fmla="*/ 437891 w 8014260"/>
              <a:gd name="connsiteY5109" fmla="*/ 3449231 h 4925968"/>
              <a:gd name="connsiteX5110" fmla="*/ 1001827 w 8014260"/>
              <a:gd name="connsiteY5110" fmla="*/ 3449026 h 4925968"/>
              <a:gd name="connsiteX5111" fmla="*/ 1024801 w 8014260"/>
              <a:gd name="connsiteY5111" fmla="*/ 3458901 h 4925968"/>
              <a:gd name="connsiteX5112" fmla="*/ 1007586 w 8014260"/>
              <a:gd name="connsiteY5112" fmla="*/ 3479339 h 4925968"/>
              <a:gd name="connsiteX5113" fmla="*/ 986193 w 8014260"/>
              <a:gd name="connsiteY5113" fmla="*/ 3470286 h 4925968"/>
              <a:gd name="connsiteX5114" fmla="*/ 1001827 w 8014260"/>
              <a:gd name="connsiteY5114" fmla="*/ 3449026 h 4925968"/>
              <a:gd name="connsiteX5115" fmla="*/ 2832699 w 8014260"/>
              <a:gd name="connsiteY5115" fmla="*/ 3448272 h 4925968"/>
              <a:gd name="connsiteX5116" fmla="*/ 2814457 w 8014260"/>
              <a:gd name="connsiteY5116" fmla="*/ 3452523 h 4925968"/>
              <a:gd name="connsiteX5117" fmla="*/ 2796626 w 8014260"/>
              <a:gd name="connsiteY5117" fmla="*/ 3453895 h 4925968"/>
              <a:gd name="connsiteX5118" fmla="*/ 2813222 w 8014260"/>
              <a:gd name="connsiteY5118" fmla="*/ 3449986 h 4925968"/>
              <a:gd name="connsiteX5119" fmla="*/ 2832699 w 8014260"/>
              <a:gd name="connsiteY5119" fmla="*/ 3448272 h 4925968"/>
              <a:gd name="connsiteX5120" fmla="*/ 4824124 w 8014260"/>
              <a:gd name="connsiteY5120" fmla="*/ 3447791 h 4925968"/>
              <a:gd name="connsiteX5121" fmla="*/ 4859032 w 8014260"/>
              <a:gd name="connsiteY5121" fmla="*/ 3478447 h 4925968"/>
              <a:gd name="connsiteX5122" fmla="*/ 4835234 w 8014260"/>
              <a:gd name="connsiteY5122" fmla="*/ 3523435 h 4925968"/>
              <a:gd name="connsiteX5123" fmla="*/ 4799024 w 8014260"/>
              <a:gd name="connsiteY5123" fmla="*/ 3494014 h 4925968"/>
              <a:gd name="connsiteX5124" fmla="*/ 4824124 w 8014260"/>
              <a:gd name="connsiteY5124" fmla="*/ 3447791 h 4925968"/>
              <a:gd name="connsiteX5125" fmla="*/ 1618222 w 8014260"/>
              <a:gd name="connsiteY5125" fmla="*/ 3447449 h 4925968"/>
              <a:gd name="connsiteX5126" fmla="*/ 1640578 w 8014260"/>
              <a:gd name="connsiteY5126" fmla="*/ 3461508 h 4925968"/>
              <a:gd name="connsiteX5127" fmla="*/ 1621104 w 8014260"/>
              <a:gd name="connsiteY5127" fmla="*/ 3473509 h 4925968"/>
              <a:gd name="connsiteX5128" fmla="*/ 1598949 w 8014260"/>
              <a:gd name="connsiteY5128" fmla="*/ 3459450 h 4925968"/>
              <a:gd name="connsiteX5129" fmla="*/ 1618222 w 8014260"/>
              <a:gd name="connsiteY5129" fmla="*/ 3447449 h 4925968"/>
              <a:gd name="connsiteX5130" fmla="*/ 1481129 w 8014260"/>
              <a:gd name="connsiteY5130" fmla="*/ 3445734 h 4925968"/>
              <a:gd name="connsiteX5131" fmla="*/ 1504997 w 8014260"/>
              <a:gd name="connsiteY5131" fmla="*/ 3459107 h 4925968"/>
              <a:gd name="connsiteX5132" fmla="*/ 1487439 w 8014260"/>
              <a:gd name="connsiteY5132" fmla="*/ 3474126 h 4925968"/>
              <a:gd name="connsiteX5133" fmla="*/ 1463849 w 8014260"/>
              <a:gd name="connsiteY5133" fmla="*/ 3460959 h 4925968"/>
              <a:gd name="connsiteX5134" fmla="*/ 1481129 w 8014260"/>
              <a:gd name="connsiteY5134" fmla="*/ 3445734 h 4925968"/>
              <a:gd name="connsiteX5135" fmla="*/ 2132874 w 8014260"/>
              <a:gd name="connsiteY5135" fmla="*/ 3445107 h 4925968"/>
              <a:gd name="connsiteX5136" fmla="*/ 2146830 w 8014260"/>
              <a:gd name="connsiteY5136" fmla="*/ 3445528 h 4925968"/>
              <a:gd name="connsiteX5137" fmla="*/ 2167884 w 8014260"/>
              <a:gd name="connsiteY5137" fmla="*/ 3453963 h 4925968"/>
              <a:gd name="connsiteX5138" fmla="*/ 2152796 w 8014260"/>
              <a:gd name="connsiteY5138" fmla="*/ 3457735 h 4925968"/>
              <a:gd name="connsiteX5139" fmla="*/ 2128793 w 8014260"/>
              <a:gd name="connsiteY5139" fmla="*/ 3448751 h 4925968"/>
              <a:gd name="connsiteX5140" fmla="*/ 2132874 w 8014260"/>
              <a:gd name="connsiteY5140" fmla="*/ 3445107 h 4925968"/>
              <a:gd name="connsiteX5141" fmla="*/ 2744436 w 8014260"/>
              <a:gd name="connsiteY5141" fmla="*/ 3443813 h 4925968"/>
              <a:gd name="connsiteX5142" fmla="*/ 2729348 w 8014260"/>
              <a:gd name="connsiteY5142" fmla="*/ 3447242 h 4925968"/>
              <a:gd name="connsiteX5143" fmla="*/ 2711312 w 8014260"/>
              <a:gd name="connsiteY5143" fmla="*/ 3447379 h 4925968"/>
              <a:gd name="connsiteX5144" fmla="*/ 2724959 w 8014260"/>
              <a:gd name="connsiteY5144" fmla="*/ 3444293 h 4925968"/>
              <a:gd name="connsiteX5145" fmla="*/ 2744436 w 8014260"/>
              <a:gd name="connsiteY5145" fmla="*/ 3443813 h 4925968"/>
              <a:gd name="connsiteX5146" fmla="*/ 2652470 w 8014260"/>
              <a:gd name="connsiteY5146" fmla="*/ 3442374 h 4925968"/>
              <a:gd name="connsiteX5147" fmla="*/ 2669204 w 8014260"/>
              <a:gd name="connsiteY5147" fmla="*/ 3443265 h 4925968"/>
              <a:gd name="connsiteX5148" fmla="*/ 2655899 w 8014260"/>
              <a:gd name="connsiteY5148" fmla="*/ 3446214 h 4925968"/>
              <a:gd name="connsiteX5149" fmla="*/ 2637657 w 8014260"/>
              <a:gd name="connsiteY5149" fmla="*/ 3445391 h 4925968"/>
              <a:gd name="connsiteX5150" fmla="*/ 2652470 w 8014260"/>
              <a:gd name="connsiteY5150" fmla="*/ 3442374 h 4925968"/>
              <a:gd name="connsiteX5151" fmla="*/ 2993518 w 8014260"/>
              <a:gd name="connsiteY5151" fmla="*/ 3441688 h 4925968"/>
              <a:gd name="connsiteX5152" fmla="*/ 2976442 w 8014260"/>
              <a:gd name="connsiteY5152" fmla="*/ 3449574 h 4925968"/>
              <a:gd name="connsiteX5153" fmla="*/ 2952988 w 8014260"/>
              <a:gd name="connsiteY5153" fmla="*/ 3452318 h 4925968"/>
              <a:gd name="connsiteX5154" fmla="*/ 2969858 w 8014260"/>
              <a:gd name="connsiteY5154" fmla="*/ 3444911 h 4925968"/>
              <a:gd name="connsiteX5155" fmla="*/ 2993518 w 8014260"/>
              <a:gd name="connsiteY5155" fmla="*/ 3441688 h 4925968"/>
              <a:gd name="connsiteX5156" fmla="*/ 735058 w 8014260"/>
              <a:gd name="connsiteY5156" fmla="*/ 3441396 h 4925968"/>
              <a:gd name="connsiteX5157" fmla="*/ 742180 w 8014260"/>
              <a:gd name="connsiteY5157" fmla="*/ 3447106 h 4925968"/>
              <a:gd name="connsiteX5158" fmla="*/ 725582 w 8014260"/>
              <a:gd name="connsiteY5158" fmla="*/ 3465897 h 4925968"/>
              <a:gd name="connsiteX5159" fmla="*/ 705286 w 8014260"/>
              <a:gd name="connsiteY5159" fmla="*/ 3462468 h 4925968"/>
              <a:gd name="connsiteX5160" fmla="*/ 721604 w 8014260"/>
              <a:gd name="connsiteY5160" fmla="*/ 3443403 h 4925968"/>
              <a:gd name="connsiteX5161" fmla="*/ 735058 w 8014260"/>
              <a:gd name="connsiteY5161" fmla="*/ 3441396 h 4925968"/>
              <a:gd name="connsiteX5162" fmla="*/ 251155 w 8014260"/>
              <a:gd name="connsiteY5162" fmla="*/ 3440308 h 4925968"/>
              <a:gd name="connsiteX5163" fmla="*/ 254574 w 8014260"/>
              <a:gd name="connsiteY5163" fmla="*/ 3441414 h 4925968"/>
              <a:gd name="connsiteX5164" fmla="*/ 245454 w 8014260"/>
              <a:gd name="connsiteY5164" fmla="*/ 3454787 h 4925968"/>
              <a:gd name="connsiteX5165" fmla="*/ 234001 w 8014260"/>
              <a:gd name="connsiteY5165" fmla="*/ 3460548 h 4925968"/>
              <a:gd name="connsiteX5166" fmla="*/ 244082 w 8014260"/>
              <a:gd name="connsiteY5166" fmla="*/ 3445734 h 4925968"/>
              <a:gd name="connsiteX5167" fmla="*/ 251155 w 8014260"/>
              <a:gd name="connsiteY5167" fmla="*/ 3440308 h 4925968"/>
              <a:gd name="connsiteX5168" fmla="*/ 3943934 w 8014260"/>
              <a:gd name="connsiteY5168" fmla="*/ 3440299 h 4925968"/>
              <a:gd name="connsiteX5169" fmla="*/ 3954324 w 8014260"/>
              <a:gd name="connsiteY5169" fmla="*/ 3447792 h 4925968"/>
              <a:gd name="connsiteX5170" fmla="*/ 3931967 w 8014260"/>
              <a:gd name="connsiteY5170" fmla="*/ 3476321 h 4925968"/>
              <a:gd name="connsiteX5171" fmla="*/ 3900077 w 8014260"/>
              <a:gd name="connsiteY5171" fmla="*/ 3473372 h 4925968"/>
              <a:gd name="connsiteX5172" fmla="*/ 3924080 w 8014260"/>
              <a:gd name="connsiteY5172" fmla="*/ 3444843 h 4925968"/>
              <a:gd name="connsiteX5173" fmla="*/ 3943934 w 8014260"/>
              <a:gd name="connsiteY5173" fmla="*/ 3440299 h 4925968"/>
              <a:gd name="connsiteX5174" fmla="*/ 2818434 w 8014260"/>
              <a:gd name="connsiteY5174" fmla="*/ 3440247 h 4925968"/>
              <a:gd name="connsiteX5175" fmla="*/ 2801975 w 8014260"/>
              <a:gd name="connsiteY5175" fmla="*/ 3444157 h 4925968"/>
              <a:gd name="connsiteX5176" fmla="*/ 2784624 w 8014260"/>
              <a:gd name="connsiteY5176" fmla="*/ 3445117 h 4925968"/>
              <a:gd name="connsiteX5177" fmla="*/ 2801220 w 8014260"/>
              <a:gd name="connsiteY5177" fmla="*/ 3441208 h 4925968"/>
              <a:gd name="connsiteX5178" fmla="*/ 2818434 w 8014260"/>
              <a:gd name="connsiteY5178" fmla="*/ 3440247 h 4925968"/>
              <a:gd name="connsiteX5179" fmla="*/ 1948161 w 8014260"/>
              <a:gd name="connsiteY5179" fmla="*/ 3439974 h 4925968"/>
              <a:gd name="connsiteX5180" fmla="*/ 1971341 w 8014260"/>
              <a:gd name="connsiteY5180" fmla="*/ 3451221 h 4925968"/>
              <a:gd name="connsiteX5181" fmla="*/ 1953719 w 8014260"/>
              <a:gd name="connsiteY5181" fmla="*/ 3458216 h 4925968"/>
              <a:gd name="connsiteX5182" fmla="*/ 1932112 w 8014260"/>
              <a:gd name="connsiteY5182" fmla="*/ 3447655 h 4925968"/>
              <a:gd name="connsiteX5183" fmla="*/ 1948161 w 8014260"/>
              <a:gd name="connsiteY5183" fmla="*/ 3439974 h 4925968"/>
              <a:gd name="connsiteX5184" fmla="*/ 589151 w 8014260"/>
              <a:gd name="connsiteY5184" fmla="*/ 3439938 h 4925968"/>
              <a:gd name="connsiteX5185" fmla="*/ 595968 w 8014260"/>
              <a:gd name="connsiteY5185" fmla="*/ 3441550 h 4925968"/>
              <a:gd name="connsiteX5186" fmla="*/ 579783 w 8014260"/>
              <a:gd name="connsiteY5186" fmla="*/ 3460341 h 4925968"/>
              <a:gd name="connsiteX5187" fmla="*/ 561542 w 8014260"/>
              <a:gd name="connsiteY5187" fmla="*/ 3462947 h 4925968"/>
              <a:gd name="connsiteX5188" fmla="*/ 576631 w 8014260"/>
              <a:gd name="connsiteY5188" fmla="*/ 3445528 h 4925968"/>
              <a:gd name="connsiteX5189" fmla="*/ 589151 w 8014260"/>
              <a:gd name="connsiteY5189" fmla="*/ 3439938 h 4925968"/>
              <a:gd name="connsiteX5190" fmla="*/ 2905462 w 8014260"/>
              <a:gd name="connsiteY5190" fmla="*/ 3439699 h 4925968"/>
              <a:gd name="connsiteX5191" fmla="*/ 2889620 w 8014260"/>
              <a:gd name="connsiteY5191" fmla="*/ 3444568 h 4925968"/>
              <a:gd name="connsiteX5192" fmla="*/ 2868429 w 8014260"/>
              <a:gd name="connsiteY5192" fmla="*/ 3447243 h 4925968"/>
              <a:gd name="connsiteX5193" fmla="*/ 2883997 w 8014260"/>
              <a:gd name="connsiteY5193" fmla="*/ 3442648 h 4925968"/>
              <a:gd name="connsiteX5194" fmla="*/ 2905462 w 8014260"/>
              <a:gd name="connsiteY5194" fmla="*/ 3439699 h 4925968"/>
              <a:gd name="connsiteX5195" fmla="*/ 6002946 w 8014260"/>
              <a:gd name="connsiteY5195" fmla="*/ 3438191 h 4925968"/>
              <a:gd name="connsiteX5196" fmla="*/ 6038608 w 8014260"/>
              <a:gd name="connsiteY5196" fmla="*/ 3465965 h 4925968"/>
              <a:gd name="connsiteX5197" fmla="*/ 6008227 w 8014260"/>
              <a:gd name="connsiteY5197" fmla="*/ 3517880 h 4925968"/>
              <a:gd name="connsiteX5198" fmla="*/ 5973594 w 8014260"/>
              <a:gd name="connsiteY5198" fmla="*/ 3490997 h 4925968"/>
              <a:gd name="connsiteX5199" fmla="*/ 6002946 w 8014260"/>
              <a:gd name="connsiteY5199" fmla="*/ 3438191 h 4925968"/>
              <a:gd name="connsiteX5200" fmla="*/ 2439941 w 8014260"/>
              <a:gd name="connsiteY5200" fmla="*/ 3437710 h 4925968"/>
              <a:gd name="connsiteX5201" fmla="*/ 2455234 w 8014260"/>
              <a:gd name="connsiteY5201" fmla="*/ 3438259 h 4925968"/>
              <a:gd name="connsiteX5202" fmla="*/ 2473682 w 8014260"/>
              <a:gd name="connsiteY5202" fmla="*/ 3443334 h 4925968"/>
              <a:gd name="connsiteX5203" fmla="*/ 2456949 w 8014260"/>
              <a:gd name="connsiteY5203" fmla="*/ 3442991 h 4925968"/>
              <a:gd name="connsiteX5204" fmla="*/ 2439941 w 8014260"/>
              <a:gd name="connsiteY5204" fmla="*/ 3437710 h 4925968"/>
              <a:gd name="connsiteX5205" fmla="*/ 2195118 w 8014260"/>
              <a:gd name="connsiteY5205" fmla="*/ 3437178 h 4925968"/>
              <a:gd name="connsiteX5206" fmla="*/ 2207591 w 8014260"/>
              <a:gd name="connsiteY5206" fmla="*/ 3437985 h 4925968"/>
              <a:gd name="connsiteX5207" fmla="*/ 2228714 w 8014260"/>
              <a:gd name="connsiteY5207" fmla="*/ 3446146 h 4925968"/>
              <a:gd name="connsiteX5208" fmla="*/ 2211775 w 8014260"/>
              <a:gd name="connsiteY5208" fmla="*/ 3447860 h 4925968"/>
              <a:gd name="connsiteX5209" fmla="*/ 2190926 w 8014260"/>
              <a:gd name="connsiteY5209" fmla="*/ 3439768 h 4925968"/>
              <a:gd name="connsiteX5210" fmla="*/ 2195118 w 8014260"/>
              <a:gd name="connsiteY5210" fmla="*/ 3437178 h 4925968"/>
              <a:gd name="connsiteX5211" fmla="*/ 2506334 w 8014260"/>
              <a:gd name="connsiteY5211" fmla="*/ 3436604 h 4925968"/>
              <a:gd name="connsiteX5212" fmla="*/ 2518259 w 8014260"/>
              <a:gd name="connsiteY5212" fmla="*/ 3437435 h 4925968"/>
              <a:gd name="connsiteX5213" fmla="*/ 2533895 w 8014260"/>
              <a:gd name="connsiteY5213" fmla="*/ 3441551 h 4925968"/>
              <a:gd name="connsiteX5214" fmla="*/ 2518876 w 8014260"/>
              <a:gd name="connsiteY5214" fmla="*/ 3441962 h 4925968"/>
              <a:gd name="connsiteX5215" fmla="*/ 2501868 w 8014260"/>
              <a:gd name="connsiteY5215" fmla="*/ 3437779 h 4925968"/>
              <a:gd name="connsiteX5216" fmla="*/ 2506334 w 8014260"/>
              <a:gd name="connsiteY5216" fmla="*/ 3436604 h 4925968"/>
              <a:gd name="connsiteX5217" fmla="*/ 2377944 w 8014260"/>
              <a:gd name="connsiteY5217" fmla="*/ 3436544 h 4925968"/>
              <a:gd name="connsiteX5218" fmla="*/ 2393581 w 8014260"/>
              <a:gd name="connsiteY5218" fmla="*/ 3436956 h 4925968"/>
              <a:gd name="connsiteX5219" fmla="*/ 2412234 w 8014260"/>
              <a:gd name="connsiteY5219" fmla="*/ 3442716 h 4925968"/>
              <a:gd name="connsiteX5220" fmla="*/ 2396735 w 8014260"/>
              <a:gd name="connsiteY5220" fmla="*/ 3442511 h 4925968"/>
              <a:gd name="connsiteX5221" fmla="*/ 2377944 w 8014260"/>
              <a:gd name="connsiteY5221" fmla="*/ 3436544 h 4925968"/>
              <a:gd name="connsiteX5222" fmla="*/ 2268560 w 8014260"/>
              <a:gd name="connsiteY5222" fmla="*/ 3435104 h 4925968"/>
              <a:gd name="connsiteX5223" fmla="*/ 2290505 w 8014260"/>
              <a:gd name="connsiteY5223" fmla="*/ 3442511 h 4925968"/>
              <a:gd name="connsiteX5224" fmla="*/ 2274800 w 8014260"/>
              <a:gd name="connsiteY5224" fmla="*/ 3443540 h 4925968"/>
              <a:gd name="connsiteX5225" fmla="*/ 2254226 w 8014260"/>
              <a:gd name="connsiteY5225" fmla="*/ 3435996 h 4925968"/>
              <a:gd name="connsiteX5226" fmla="*/ 2268560 w 8014260"/>
              <a:gd name="connsiteY5226" fmla="*/ 3435104 h 4925968"/>
              <a:gd name="connsiteX5227" fmla="*/ 663066 w 8014260"/>
              <a:gd name="connsiteY5227" fmla="*/ 3434221 h 4925968"/>
              <a:gd name="connsiteX5228" fmla="*/ 669621 w 8014260"/>
              <a:gd name="connsiteY5228" fmla="*/ 3438465 h 4925968"/>
              <a:gd name="connsiteX5229" fmla="*/ 652341 w 8014260"/>
              <a:gd name="connsiteY5229" fmla="*/ 3457530 h 4925968"/>
              <a:gd name="connsiteX5230" fmla="*/ 634166 w 8014260"/>
              <a:gd name="connsiteY5230" fmla="*/ 3456913 h 4925968"/>
              <a:gd name="connsiteX5231" fmla="*/ 649666 w 8014260"/>
              <a:gd name="connsiteY5231" fmla="*/ 3438053 h 4925968"/>
              <a:gd name="connsiteX5232" fmla="*/ 663066 w 8014260"/>
              <a:gd name="connsiteY5232" fmla="*/ 3434221 h 4925968"/>
              <a:gd name="connsiteX5233" fmla="*/ 2318889 w 8014260"/>
              <a:gd name="connsiteY5233" fmla="*/ 3434032 h 4925968"/>
              <a:gd name="connsiteX5234" fmla="*/ 2330007 w 8014260"/>
              <a:gd name="connsiteY5234" fmla="*/ 3435172 h 4925968"/>
              <a:gd name="connsiteX5235" fmla="*/ 2351473 w 8014260"/>
              <a:gd name="connsiteY5235" fmla="*/ 3442030 h 4925968"/>
              <a:gd name="connsiteX5236" fmla="*/ 2336111 w 8014260"/>
              <a:gd name="connsiteY5236" fmla="*/ 3442030 h 4925968"/>
              <a:gd name="connsiteX5237" fmla="*/ 2315948 w 8014260"/>
              <a:gd name="connsiteY5237" fmla="*/ 3435515 h 4925968"/>
              <a:gd name="connsiteX5238" fmla="*/ 2318889 w 8014260"/>
              <a:gd name="connsiteY5238" fmla="*/ 3434032 h 4925968"/>
              <a:gd name="connsiteX5239" fmla="*/ 340231 w 8014260"/>
              <a:gd name="connsiteY5239" fmla="*/ 3433663 h 4925968"/>
              <a:gd name="connsiteX5240" fmla="*/ 330562 w 8014260"/>
              <a:gd name="connsiteY5240" fmla="*/ 3449162 h 4925968"/>
              <a:gd name="connsiteX5241" fmla="*/ 316092 w 8014260"/>
              <a:gd name="connsiteY5241" fmla="*/ 3460341 h 4925968"/>
              <a:gd name="connsiteX5242" fmla="*/ 325418 w 8014260"/>
              <a:gd name="connsiteY5242" fmla="*/ 3445391 h 4925968"/>
              <a:gd name="connsiteX5243" fmla="*/ 340231 w 8014260"/>
              <a:gd name="connsiteY5243" fmla="*/ 3433663 h 4925968"/>
              <a:gd name="connsiteX5244" fmla="*/ 5302676 w 8014260"/>
              <a:gd name="connsiteY5244" fmla="*/ 3433527 h 4925968"/>
              <a:gd name="connsiteX5245" fmla="*/ 5337308 w 8014260"/>
              <a:gd name="connsiteY5245" fmla="*/ 3476252 h 4925968"/>
              <a:gd name="connsiteX5246" fmla="*/ 5310562 w 8014260"/>
              <a:gd name="connsiteY5246" fmla="*/ 3526247 h 4925968"/>
              <a:gd name="connsiteX5247" fmla="*/ 5276203 w 8014260"/>
              <a:gd name="connsiteY5247" fmla="*/ 3485441 h 4925968"/>
              <a:gd name="connsiteX5248" fmla="*/ 5302676 w 8014260"/>
              <a:gd name="connsiteY5248" fmla="*/ 3433527 h 4925968"/>
              <a:gd name="connsiteX5249" fmla="*/ 3869559 w 8014260"/>
              <a:gd name="connsiteY5249" fmla="*/ 3432874 h 4925968"/>
              <a:gd name="connsiteX5250" fmla="*/ 3880601 w 8014260"/>
              <a:gd name="connsiteY5250" fmla="*/ 3439493 h 4925968"/>
              <a:gd name="connsiteX5251" fmla="*/ 3857421 w 8014260"/>
              <a:gd name="connsiteY5251" fmla="*/ 3468296 h 4925968"/>
              <a:gd name="connsiteX5252" fmla="*/ 3828343 w 8014260"/>
              <a:gd name="connsiteY5252" fmla="*/ 3467611 h 4925968"/>
              <a:gd name="connsiteX5253" fmla="*/ 3849671 w 8014260"/>
              <a:gd name="connsiteY5253" fmla="*/ 3438395 h 4925968"/>
              <a:gd name="connsiteX5254" fmla="*/ 3869559 w 8014260"/>
              <a:gd name="connsiteY5254" fmla="*/ 3432874 h 4925968"/>
              <a:gd name="connsiteX5255" fmla="*/ 3059467 w 8014260"/>
              <a:gd name="connsiteY5255" fmla="*/ 3432480 h 4925968"/>
              <a:gd name="connsiteX5256" fmla="*/ 3066968 w 8014260"/>
              <a:gd name="connsiteY5256" fmla="*/ 3433046 h 4925968"/>
              <a:gd name="connsiteX5257" fmla="*/ 3049823 w 8014260"/>
              <a:gd name="connsiteY5257" fmla="*/ 3442647 h 4925968"/>
              <a:gd name="connsiteX5258" fmla="*/ 3025614 w 8014260"/>
              <a:gd name="connsiteY5258" fmla="*/ 3445048 h 4925968"/>
              <a:gd name="connsiteX5259" fmla="*/ 3044611 w 8014260"/>
              <a:gd name="connsiteY5259" fmla="*/ 3435721 h 4925968"/>
              <a:gd name="connsiteX5260" fmla="*/ 3059467 w 8014260"/>
              <a:gd name="connsiteY5260" fmla="*/ 3432480 h 4925968"/>
              <a:gd name="connsiteX5261" fmla="*/ 2892774 w 8014260"/>
              <a:gd name="connsiteY5261" fmla="*/ 3432224 h 4925968"/>
              <a:gd name="connsiteX5262" fmla="*/ 2877618 w 8014260"/>
              <a:gd name="connsiteY5262" fmla="*/ 3436476 h 4925968"/>
              <a:gd name="connsiteX5263" fmla="*/ 2857455 w 8014260"/>
              <a:gd name="connsiteY5263" fmla="*/ 3438807 h 4925968"/>
              <a:gd name="connsiteX5264" fmla="*/ 2874257 w 8014260"/>
              <a:gd name="connsiteY5264" fmla="*/ 3434487 h 4925968"/>
              <a:gd name="connsiteX5265" fmla="*/ 2892774 w 8014260"/>
              <a:gd name="connsiteY5265" fmla="*/ 3432224 h 4925968"/>
              <a:gd name="connsiteX5266" fmla="*/ 2579570 w 8014260"/>
              <a:gd name="connsiteY5266" fmla="*/ 3431812 h 4925968"/>
              <a:gd name="connsiteX5267" fmla="*/ 2594932 w 8014260"/>
              <a:gd name="connsiteY5267" fmla="*/ 3435309 h 4925968"/>
              <a:gd name="connsiteX5268" fmla="*/ 2580393 w 8014260"/>
              <a:gd name="connsiteY5268" fmla="*/ 3437092 h 4925968"/>
              <a:gd name="connsiteX5269" fmla="*/ 2564002 w 8014260"/>
              <a:gd name="connsiteY5269" fmla="*/ 3433115 h 4925968"/>
              <a:gd name="connsiteX5270" fmla="*/ 2579570 w 8014260"/>
              <a:gd name="connsiteY5270" fmla="*/ 3431812 h 4925968"/>
              <a:gd name="connsiteX5271" fmla="*/ 6530832 w 8014260"/>
              <a:gd name="connsiteY5271" fmla="*/ 3431177 h 4925968"/>
              <a:gd name="connsiteX5272" fmla="*/ 6543356 w 8014260"/>
              <a:gd name="connsiteY5272" fmla="*/ 3447174 h 4925968"/>
              <a:gd name="connsiteX5273" fmla="*/ 6511810 w 8014260"/>
              <a:gd name="connsiteY5273" fmla="*/ 3495111 h 4925968"/>
              <a:gd name="connsiteX5274" fmla="*/ 6475599 w 8014260"/>
              <a:gd name="connsiteY5274" fmla="*/ 3483384 h 4925968"/>
              <a:gd name="connsiteX5275" fmla="*/ 6505500 w 8014260"/>
              <a:gd name="connsiteY5275" fmla="*/ 3434624 h 4925968"/>
              <a:gd name="connsiteX5276" fmla="*/ 6530832 w 8014260"/>
              <a:gd name="connsiteY5276" fmla="*/ 3431177 h 4925968"/>
              <a:gd name="connsiteX5277" fmla="*/ 6217464 w 8014260"/>
              <a:gd name="connsiteY5277" fmla="*/ 3430577 h 4925968"/>
              <a:gd name="connsiteX5278" fmla="*/ 6253674 w 8014260"/>
              <a:gd name="connsiteY5278" fmla="*/ 3452386 h 4925968"/>
              <a:gd name="connsiteX5279" fmla="*/ 6223156 w 8014260"/>
              <a:gd name="connsiteY5279" fmla="*/ 3502381 h 4925968"/>
              <a:gd name="connsiteX5280" fmla="*/ 6187358 w 8014260"/>
              <a:gd name="connsiteY5280" fmla="*/ 3480915 h 4925968"/>
              <a:gd name="connsiteX5281" fmla="*/ 6217464 w 8014260"/>
              <a:gd name="connsiteY5281" fmla="*/ 3430577 h 4925968"/>
              <a:gd name="connsiteX5282" fmla="*/ 2979597 w 8014260"/>
              <a:gd name="connsiteY5282" fmla="*/ 3428932 h 4925968"/>
              <a:gd name="connsiteX5283" fmla="*/ 2962863 w 8014260"/>
              <a:gd name="connsiteY5283" fmla="*/ 3434830 h 4925968"/>
              <a:gd name="connsiteX5284" fmla="*/ 2940643 w 8014260"/>
              <a:gd name="connsiteY5284" fmla="*/ 3438053 h 4925968"/>
              <a:gd name="connsiteX5285" fmla="*/ 2957583 w 8014260"/>
              <a:gd name="connsiteY5285" fmla="*/ 3432429 h 4925968"/>
              <a:gd name="connsiteX5286" fmla="*/ 2979597 w 8014260"/>
              <a:gd name="connsiteY5286" fmla="*/ 3428932 h 4925968"/>
              <a:gd name="connsiteX5287" fmla="*/ 3796924 w 8014260"/>
              <a:gd name="connsiteY5287" fmla="*/ 3427843 h 4925968"/>
              <a:gd name="connsiteX5288" fmla="*/ 3806397 w 8014260"/>
              <a:gd name="connsiteY5288" fmla="*/ 3434556 h 4925968"/>
              <a:gd name="connsiteX5289" fmla="*/ 3783354 w 8014260"/>
              <a:gd name="connsiteY5289" fmla="*/ 3463908 h 4925968"/>
              <a:gd name="connsiteX5290" fmla="*/ 3755031 w 8014260"/>
              <a:gd name="connsiteY5290" fmla="*/ 3462537 h 4925968"/>
              <a:gd name="connsiteX5291" fmla="*/ 3778554 w 8014260"/>
              <a:gd name="connsiteY5291" fmla="*/ 3432704 h 4925968"/>
              <a:gd name="connsiteX5292" fmla="*/ 3796924 w 8014260"/>
              <a:gd name="connsiteY5292" fmla="*/ 3427843 h 4925968"/>
              <a:gd name="connsiteX5293" fmla="*/ 2804101 w 8014260"/>
              <a:gd name="connsiteY5293" fmla="*/ 3427697 h 4925968"/>
              <a:gd name="connsiteX5294" fmla="*/ 2790796 w 8014260"/>
              <a:gd name="connsiteY5294" fmla="*/ 3431743 h 4925968"/>
              <a:gd name="connsiteX5295" fmla="*/ 2772623 w 8014260"/>
              <a:gd name="connsiteY5295" fmla="*/ 3432498 h 4925968"/>
              <a:gd name="connsiteX5296" fmla="*/ 2787367 w 8014260"/>
              <a:gd name="connsiteY5296" fmla="*/ 3428040 h 4925968"/>
              <a:gd name="connsiteX5297" fmla="*/ 2804101 w 8014260"/>
              <a:gd name="connsiteY5297" fmla="*/ 3427697 h 4925968"/>
              <a:gd name="connsiteX5298" fmla="*/ 2714535 w 8014260"/>
              <a:gd name="connsiteY5298" fmla="*/ 3426326 h 4925968"/>
              <a:gd name="connsiteX5299" fmla="*/ 2730102 w 8014260"/>
              <a:gd name="connsiteY5299" fmla="*/ 3427492 h 4925968"/>
              <a:gd name="connsiteX5300" fmla="*/ 2715975 w 8014260"/>
              <a:gd name="connsiteY5300" fmla="*/ 3431469 h 4925968"/>
              <a:gd name="connsiteX5301" fmla="*/ 2699310 w 8014260"/>
              <a:gd name="connsiteY5301" fmla="*/ 3430235 h 4925968"/>
              <a:gd name="connsiteX5302" fmla="*/ 2714535 w 8014260"/>
              <a:gd name="connsiteY5302" fmla="*/ 3426326 h 4925968"/>
              <a:gd name="connsiteX5303" fmla="*/ 5801201 w 8014260"/>
              <a:gd name="connsiteY5303" fmla="*/ 3424737 h 4925968"/>
              <a:gd name="connsiteX5304" fmla="*/ 5824569 w 8014260"/>
              <a:gd name="connsiteY5304" fmla="*/ 3457393 h 4925968"/>
              <a:gd name="connsiteX5305" fmla="*/ 5796314 w 8014260"/>
              <a:gd name="connsiteY5305" fmla="*/ 3507936 h 4925968"/>
              <a:gd name="connsiteX5306" fmla="*/ 5760447 w 8014260"/>
              <a:gd name="connsiteY5306" fmla="*/ 3479201 h 4925968"/>
              <a:gd name="connsiteX5307" fmla="*/ 5788084 w 8014260"/>
              <a:gd name="connsiteY5307" fmla="*/ 3425434 h 4925968"/>
              <a:gd name="connsiteX5308" fmla="*/ 5801201 w 8014260"/>
              <a:gd name="connsiteY5308" fmla="*/ 3424737 h 4925968"/>
              <a:gd name="connsiteX5309" fmla="*/ 3133491 w 8014260"/>
              <a:gd name="connsiteY5309" fmla="*/ 3423317 h 4925968"/>
              <a:gd name="connsiteX5310" fmla="*/ 3141515 w 8014260"/>
              <a:gd name="connsiteY5310" fmla="*/ 3424337 h 4925968"/>
              <a:gd name="connsiteX5311" fmla="*/ 3121146 w 8014260"/>
              <a:gd name="connsiteY5311" fmla="*/ 3436476 h 4925968"/>
              <a:gd name="connsiteX5312" fmla="*/ 3098995 w 8014260"/>
              <a:gd name="connsiteY5312" fmla="*/ 3438464 h 4925968"/>
              <a:gd name="connsiteX5313" fmla="*/ 3117649 w 8014260"/>
              <a:gd name="connsiteY5313" fmla="*/ 3427080 h 4925968"/>
              <a:gd name="connsiteX5314" fmla="*/ 3133491 w 8014260"/>
              <a:gd name="connsiteY5314" fmla="*/ 3423317 h 4925968"/>
              <a:gd name="connsiteX5315" fmla="*/ 3723201 w 8014260"/>
              <a:gd name="connsiteY5315" fmla="*/ 3423257 h 4925968"/>
              <a:gd name="connsiteX5316" fmla="*/ 3733360 w 8014260"/>
              <a:gd name="connsiteY5316" fmla="*/ 3430235 h 4925968"/>
              <a:gd name="connsiteX5317" fmla="*/ 3710796 w 8014260"/>
              <a:gd name="connsiteY5317" fmla="*/ 3458765 h 4925968"/>
              <a:gd name="connsiteX5318" fmla="*/ 3682336 w 8014260"/>
              <a:gd name="connsiteY5318" fmla="*/ 3458010 h 4925968"/>
              <a:gd name="connsiteX5319" fmla="*/ 3703116 w 8014260"/>
              <a:gd name="connsiteY5319" fmla="*/ 3429344 h 4925968"/>
              <a:gd name="connsiteX5320" fmla="*/ 3723201 w 8014260"/>
              <a:gd name="connsiteY5320" fmla="*/ 3423257 h 4925968"/>
              <a:gd name="connsiteX5321" fmla="*/ 1812716 w 8014260"/>
              <a:gd name="connsiteY5321" fmla="*/ 3423171 h 4925968"/>
              <a:gd name="connsiteX5322" fmla="*/ 1835415 w 8014260"/>
              <a:gd name="connsiteY5322" fmla="*/ 3435927 h 4925968"/>
              <a:gd name="connsiteX5323" fmla="*/ 1817172 w 8014260"/>
              <a:gd name="connsiteY5323" fmla="*/ 3444430 h 4925968"/>
              <a:gd name="connsiteX5324" fmla="*/ 1796050 w 8014260"/>
              <a:gd name="connsiteY5324" fmla="*/ 3432498 h 4925968"/>
              <a:gd name="connsiteX5325" fmla="*/ 1812716 w 8014260"/>
              <a:gd name="connsiteY5325" fmla="*/ 3423171 h 4925968"/>
              <a:gd name="connsiteX5326" fmla="*/ 2879127 w 8014260"/>
              <a:gd name="connsiteY5326" fmla="*/ 3422965 h 4925968"/>
              <a:gd name="connsiteX5327" fmla="*/ 2863902 w 8014260"/>
              <a:gd name="connsiteY5327" fmla="*/ 3427560 h 4925968"/>
              <a:gd name="connsiteX5328" fmla="*/ 2846071 w 8014260"/>
              <a:gd name="connsiteY5328" fmla="*/ 3428932 h 4925968"/>
              <a:gd name="connsiteX5329" fmla="*/ 2859856 w 8014260"/>
              <a:gd name="connsiteY5329" fmla="*/ 3424817 h 4925968"/>
              <a:gd name="connsiteX5330" fmla="*/ 2879127 w 8014260"/>
              <a:gd name="connsiteY5330" fmla="*/ 3422965 h 4925968"/>
              <a:gd name="connsiteX5331" fmla="*/ 1997007 w 8014260"/>
              <a:gd name="connsiteY5331" fmla="*/ 3422717 h 4925968"/>
              <a:gd name="connsiteX5332" fmla="*/ 2011186 w 8014260"/>
              <a:gd name="connsiteY5332" fmla="*/ 3423034 h 4925968"/>
              <a:gd name="connsiteX5333" fmla="*/ 2031829 w 8014260"/>
              <a:gd name="connsiteY5333" fmla="*/ 3433252 h 4925968"/>
              <a:gd name="connsiteX5334" fmla="*/ 2015986 w 8014260"/>
              <a:gd name="connsiteY5334" fmla="*/ 3438122 h 4925968"/>
              <a:gd name="connsiteX5335" fmla="*/ 1992396 w 8014260"/>
              <a:gd name="connsiteY5335" fmla="*/ 3427286 h 4925968"/>
              <a:gd name="connsiteX5336" fmla="*/ 1997007 w 8014260"/>
              <a:gd name="connsiteY5336" fmla="*/ 3422717 h 4925968"/>
              <a:gd name="connsiteX5337" fmla="*/ 1136033 w 8014260"/>
              <a:gd name="connsiteY5337" fmla="*/ 3421525 h 4925968"/>
              <a:gd name="connsiteX5338" fmla="*/ 1159009 w 8014260"/>
              <a:gd name="connsiteY5338" fmla="*/ 3433389 h 4925968"/>
              <a:gd name="connsiteX5339" fmla="*/ 1141727 w 8014260"/>
              <a:gd name="connsiteY5339" fmla="*/ 3452454 h 4925968"/>
              <a:gd name="connsiteX5340" fmla="*/ 1120262 w 8014260"/>
              <a:gd name="connsiteY5340" fmla="*/ 3441482 h 4925968"/>
              <a:gd name="connsiteX5341" fmla="*/ 1136033 w 8014260"/>
              <a:gd name="connsiteY5341" fmla="*/ 3421525 h 4925968"/>
              <a:gd name="connsiteX5342" fmla="*/ 2967047 w 8014260"/>
              <a:gd name="connsiteY5342" fmla="*/ 3421114 h 4925968"/>
              <a:gd name="connsiteX5343" fmla="*/ 2948873 w 8014260"/>
              <a:gd name="connsiteY5343" fmla="*/ 3426601 h 4925968"/>
              <a:gd name="connsiteX5344" fmla="*/ 2931111 w 8014260"/>
              <a:gd name="connsiteY5344" fmla="*/ 3429275 h 4925968"/>
              <a:gd name="connsiteX5345" fmla="*/ 2947639 w 8014260"/>
              <a:gd name="connsiteY5345" fmla="*/ 3424200 h 4925968"/>
              <a:gd name="connsiteX5346" fmla="*/ 2967047 w 8014260"/>
              <a:gd name="connsiteY5346" fmla="*/ 3421114 h 4925968"/>
              <a:gd name="connsiteX5347" fmla="*/ 4224821 w 8014260"/>
              <a:gd name="connsiteY5347" fmla="*/ 3419725 h 4925968"/>
              <a:gd name="connsiteX5348" fmla="*/ 4235160 w 8014260"/>
              <a:gd name="connsiteY5348" fmla="*/ 3431744 h 4925968"/>
              <a:gd name="connsiteX5349" fmla="*/ 4209785 w 8014260"/>
              <a:gd name="connsiteY5349" fmla="*/ 3464319 h 4925968"/>
              <a:gd name="connsiteX5350" fmla="*/ 4178307 w 8014260"/>
              <a:gd name="connsiteY5350" fmla="*/ 3452043 h 4925968"/>
              <a:gd name="connsiteX5351" fmla="*/ 4204916 w 8014260"/>
              <a:gd name="connsiteY5351" fmla="*/ 3420154 h 4925968"/>
              <a:gd name="connsiteX5352" fmla="*/ 4224821 w 8014260"/>
              <a:gd name="connsiteY5352" fmla="*/ 3419725 h 4925968"/>
              <a:gd name="connsiteX5353" fmla="*/ 2637932 w 8014260"/>
              <a:gd name="connsiteY5353" fmla="*/ 3419468 h 4925968"/>
              <a:gd name="connsiteX5354" fmla="*/ 2655145 w 8014260"/>
              <a:gd name="connsiteY5354" fmla="*/ 3421526 h 4925968"/>
              <a:gd name="connsiteX5355" fmla="*/ 2641224 w 8014260"/>
              <a:gd name="connsiteY5355" fmla="*/ 3425435 h 4925968"/>
              <a:gd name="connsiteX5356" fmla="*/ 2625587 w 8014260"/>
              <a:gd name="connsiteY5356" fmla="*/ 3423103 h 4925968"/>
              <a:gd name="connsiteX5357" fmla="*/ 2637932 w 8014260"/>
              <a:gd name="connsiteY5357" fmla="*/ 3419468 h 4925968"/>
              <a:gd name="connsiteX5358" fmla="*/ 942519 w 8014260"/>
              <a:gd name="connsiteY5358" fmla="*/ 3417890 h 4925968"/>
              <a:gd name="connsiteX5359" fmla="*/ 950045 w 8014260"/>
              <a:gd name="connsiteY5359" fmla="*/ 3426532 h 4925968"/>
              <a:gd name="connsiteX5360" fmla="*/ 934066 w 8014260"/>
              <a:gd name="connsiteY5360" fmla="*/ 3446077 h 4925968"/>
              <a:gd name="connsiteX5361" fmla="*/ 911298 w 8014260"/>
              <a:gd name="connsiteY5361" fmla="*/ 3438327 h 4925968"/>
              <a:gd name="connsiteX5362" fmla="*/ 927483 w 8014260"/>
              <a:gd name="connsiteY5362" fmla="*/ 3418508 h 4925968"/>
              <a:gd name="connsiteX5363" fmla="*/ 942519 w 8014260"/>
              <a:gd name="connsiteY5363" fmla="*/ 3417890 h 4925968"/>
              <a:gd name="connsiteX5364" fmla="*/ 4959638 w 8014260"/>
              <a:gd name="connsiteY5364" fmla="*/ 3416930 h 4925968"/>
              <a:gd name="connsiteX5365" fmla="*/ 4992625 w 8014260"/>
              <a:gd name="connsiteY5365" fmla="*/ 3448751 h 4925968"/>
              <a:gd name="connsiteX5366" fmla="*/ 4967113 w 8014260"/>
              <a:gd name="connsiteY5366" fmla="*/ 3497717 h 4925968"/>
              <a:gd name="connsiteX5367" fmla="*/ 4932275 w 8014260"/>
              <a:gd name="connsiteY5367" fmla="*/ 3463633 h 4925968"/>
              <a:gd name="connsiteX5368" fmla="*/ 4959638 w 8014260"/>
              <a:gd name="connsiteY5368" fmla="*/ 3416930 h 4925968"/>
              <a:gd name="connsiteX5369" fmla="*/ 3053251 w 8014260"/>
              <a:gd name="connsiteY5369" fmla="*/ 3416519 h 4925968"/>
              <a:gd name="connsiteX5370" fmla="*/ 3034597 w 8014260"/>
              <a:gd name="connsiteY5370" fmla="*/ 3424131 h 4925968"/>
              <a:gd name="connsiteX5371" fmla="*/ 3014161 w 8014260"/>
              <a:gd name="connsiteY5371" fmla="*/ 3427012 h 4925968"/>
              <a:gd name="connsiteX5372" fmla="*/ 3031511 w 8014260"/>
              <a:gd name="connsiteY5372" fmla="*/ 3420223 h 4925968"/>
              <a:gd name="connsiteX5373" fmla="*/ 3053251 w 8014260"/>
              <a:gd name="connsiteY5373" fmla="*/ 3416519 h 4925968"/>
              <a:gd name="connsiteX5374" fmla="*/ 4617767 w 8014260"/>
              <a:gd name="connsiteY5374" fmla="*/ 3416450 h 4925968"/>
              <a:gd name="connsiteX5375" fmla="*/ 4650411 w 8014260"/>
              <a:gd name="connsiteY5375" fmla="*/ 3444637 h 4925968"/>
              <a:gd name="connsiteX5376" fmla="*/ 4623734 w 8014260"/>
              <a:gd name="connsiteY5376" fmla="*/ 3482699 h 4925968"/>
              <a:gd name="connsiteX5377" fmla="*/ 4591707 w 8014260"/>
              <a:gd name="connsiteY5377" fmla="*/ 3457598 h 4925968"/>
              <a:gd name="connsiteX5378" fmla="*/ 4617767 w 8014260"/>
              <a:gd name="connsiteY5378" fmla="*/ 3416450 h 4925968"/>
              <a:gd name="connsiteX5379" fmla="*/ 424311 w 8014260"/>
              <a:gd name="connsiteY5379" fmla="*/ 3416381 h 4925968"/>
              <a:gd name="connsiteX5380" fmla="*/ 411211 w 8014260"/>
              <a:gd name="connsiteY5380" fmla="*/ 3433869 h 4925968"/>
              <a:gd name="connsiteX5381" fmla="*/ 397156 w 8014260"/>
              <a:gd name="connsiteY5381" fmla="*/ 3442442 h 4925968"/>
              <a:gd name="connsiteX5382" fmla="*/ 410389 w 8014260"/>
              <a:gd name="connsiteY5382" fmla="*/ 3424817 h 4925968"/>
              <a:gd name="connsiteX5383" fmla="*/ 424311 w 8014260"/>
              <a:gd name="connsiteY5383" fmla="*/ 3416381 h 4925968"/>
              <a:gd name="connsiteX5384" fmla="*/ 3648681 w 8014260"/>
              <a:gd name="connsiteY5384" fmla="*/ 3416158 h 4925968"/>
              <a:gd name="connsiteX5385" fmla="*/ 3658745 w 8014260"/>
              <a:gd name="connsiteY5385" fmla="*/ 3423308 h 4925968"/>
              <a:gd name="connsiteX5386" fmla="*/ 3638171 w 8014260"/>
              <a:gd name="connsiteY5386" fmla="*/ 3452386 h 4925968"/>
              <a:gd name="connsiteX5387" fmla="*/ 3609916 w 8014260"/>
              <a:gd name="connsiteY5387" fmla="*/ 3450328 h 4925968"/>
              <a:gd name="connsiteX5388" fmla="*/ 3630284 w 8014260"/>
              <a:gd name="connsiteY5388" fmla="*/ 3421045 h 4925968"/>
              <a:gd name="connsiteX5389" fmla="*/ 3648681 w 8014260"/>
              <a:gd name="connsiteY5389" fmla="*/ 3416158 h 4925968"/>
              <a:gd name="connsiteX5390" fmla="*/ 5437778 w 8014260"/>
              <a:gd name="connsiteY5390" fmla="*/ 3415353 h 4925968"/>
              <a:gd name="connsiteX5391" fmla="*/ 5473097 w 8014260"/>
              <a:gd name="connsiteY5391" fmla="*/ 3453826 h 4925968"/>
              <a:gd name="connsiteX5392" fmla="*/ 5446831 w 8014260"/>
              <a:gd name="connsiteY5392" fmla="*/ 3505741 h 4925968"/>
              <a:gd name="connsiteX5393" fmla="*/ 5411649 w 8014260"/>
              <a:gd name="connsiteY5393" fmla="*/ 3466308 h 4925968"/>
              <a:gd name="connsiteX5394" fmla="*/ 5437778 w 8014260"/>
              <a:gd name="connsiteY5394" fmla="*/ 3415353 h 4925968"/>
              <a:gd name="connsiteX5395" fmla="*/ 3207171 w 8014260"/>
              <a:gd name="connsiteY5395" fmla="*/ 3414787 h 4925968"/>
              <a:gd name="connsiteX5396" fmla="*/ 3215100 w 8014260"/>
              <a:gd name="connsiteY5396" fmla="*/ 3416450 h 4925968"/>
              <a:gd name="connsiteX5397" fmla="*/ 3195761 w 8014260"/>
              <a:gd name="connsiteY5397" fmla="*/ 3430646 h 4925968"/>
              <a:gd name="connsiteX5398" fmla="*/ 3171346 w 8014260"/>
              <a:gd name="connsiteY5398" fmla="*/ 3432567 h 4925968"/>
              <a:gd name="connsiteX5399" fmla="*/ 3190960 w 8014260"/>
              <a:gd name="connsiteY5399" fmla="*/ 3418988 h 4925968"/>
              <a:gd name="connsiteX5400" fmla="*/ 3207171 w 8014260"/>
              <a:gd name="connsiteY5400" fmla="*/ 3414787 h 4925968"/>
              <a:gd name="connsiteX5401" fmla="*/ 2952782 w 8014260"/>
              <a:gd name="connsiteY5401" fmla="*/ 3414188 h 4925968"/>
              <a:gd name="connsiteX5402" fmla="*/ 2936254 w 8014260"/>
              <a:gd name="connsiteY5402" fmla="*/ 3419194 h 4925968"/>
              <a:gd name="connsiteX5403" fmla="*/ 2919041 w 8014260"/>
              <a:gd name="connsiteY5403" fmla="*/ 3421320 h 4925968"/>
              <a:gd name="connsiteX5404" fmla="*/ 2935706 w 8014260"/>
              <a:gd name="connsiteY5404" fmla="*/ 3416314 h 4925968"/>
              <a:gd name="connsiteX5405" fmla="*/ 2952782 w 8014260"/>
              <a:gd name="connsiteY5405" fmla="*/ 3414188 h 4925968"/>
              <a:gd name="connsiteX5406" fmla="*/ 509282 w 8014260"/>
              <a:gd name="connsiteY5406" fmla="*/ 3412404 h 4925968"/>
              <a:gd name="connsiteX5407" fmla="*/ 496046 w 8014260"/>
              <a:gd name="connsiteY5407" fmla="*/ 3429481 h 4925968"/>
              <a:gd name="connsiteX5408" fmla="*/ 478693 w 8014260"/>
              <a:gd name="connsiteY5408" fmla="*/ 3438259 h 4925968"/>
              <a:gd name="connsiteX5409" fmla="*/ 493372 w 8014260"/>
              <a:gd name="connsiteY5409" fmla="*/ 3419400 h 4925968"/>
              <a:gd name="connsiteX5410" fmla="*/ 509282 w 8014260"/>
              <a:gd name="connsiteY5410" fmla="*/ 3412404 h 4925968"/>
              <a:gd name="connsiteX5411" fmla="*/ 2430528 w 8014260"/>
              <a:gd name="connsiteY5411" fmla="*/ 3411967 h 4925968"/>
              <a:gd name="connsiteX5412" fmla="*/ 2441450 w 8014260"/>
              <a:gd name="connsiteY5412" fmla="*/ 3413227 h 4925968"/>
              <a:gd name="connsiteX5413" fmla="*/ 2458800 w 8014260"/>
              <a:gd name="connsiteY5413" fmla="*/ 3419468 h 4925968"/>
              <a:gd name="connsiteX5414" fmla="*/ 2446250 w 8014260"/>
              <a:gd name="connsiteY5414" fmla="*/ 3420085 h 4925968"/>
              <a:gd name="connsiteX5415" fmla="*/ 2428145 w 8014260"/>
              <a:gd name="connsiteY5415" fmla="*/ 3413844 h 4925968"/>
              <a:gd name="connsiteX5416" fmla="*/ 2430528 w 8014260"/>
              <a:gd name="connsiteY5416" fmla="*/ 3411967 h 4925968"/>
              <a:gd name="connsiteX5417" fmla="*/ 2059561 w 8014260"/>
              <a:gd name="connsiteY5417" fmla="*/ 3410433 h 4925968"/>
              <a:gd name="connsiteX5418" fmla="*/ 2072631 w 8014260"/>
              <a:gd name="connsiteY5418" fmla="*/ 3411650 h 4925968"/>
              <a:gd name="connsiteX5419" fmla="*/ 2092514 w 8014260"/>
              <a:gd name="connsiteY5419" fmla="*/ 3421868 h 4925968"/>
              <a:gd name="connsiteX5420" fmla="*/ 2074071 w 8014260"/>
              <a:gd name="connsiteY5420" fmla="*/ 3423789 h 4925968"/>
              <a:gd name="connsiteX5421" fmla="*/ 2054460 w 8014260"/>
              <a:gd name="connsiteY5421" fmla="*/ 3413639 h 4925968"/>
              <a:gd name="connsiteX5422" fmla="*/ 2059561 w 8014260"/>
              <a:gd name="connsiteY5422" fmla="*/ 3410433 h 4925968"/>
              <a:gd name="connsiteX5423" fmla="*/ 2369020 w 8014260"/>
              <a:gd name="connsiteY5423" fmla="*/ 3410338 h 4925968"/>
              <a:gd name="connsiteX5424" fmla="*/ 2380619 w 8014260"/>
              <a:gd name="connsiteY5424" fmla="*/ 3412198 h 4925968"/>
              <a:gd name="connsiteX5425" fmla="*/ 2397490 w 8014260"/>
              <a:gd name="connsiteY5425" fmla="*/ 3418988 h 4925968"/>
              <a:gd name="connsiteX5426" fmla="*/ 2383980 w 8014260"/>
              <a:gd name="connsiteY5426" fmla="*/ 3418645 h 4925968"/>
              <a:gd name="connsiteX5427" fmla="*/ 2365600 w 8014260"/>
              <a:gd name="connsiteY5427" fmla="*/ 3411718 h 4925968"/>
              <a:gd name="connsiteX5428" fmla="*/ 2369020 w 8014260"/>
              <a:gd name="connsiteY5428" fmla="*/ 3410338 h 4925968"/>
              <a:gd name="connsiteX5429" fmla="*/ 2501320 w 8014260"/>
              <a:gd name="connsiteY5429" fmla="*/ 3410141 h 4925968"/>
              <a:gd name="connsiteX5430" fmla="*/ 2519357 w 8014260"/>
              <a:gd name="connsiteY5430" fmla="*/ 3415696 h 4925968"/>
              <a:gd name="connsiteX5431" fmla="*/ 2506464 w 8014260"/>
              <a:gd name="connsiteY5431" fmla="*/ 3417205 h 4925968"/>
              <a:gd name="connsiteX5432" fmla="*/ 2489387 w 8014260"/>
              <a:gd name="connsiteY5432" fmla="*/ 3411375 h 4925968"/>
              <a:gd name="connsiteX5433" fmla="*/ 2501320 w 8014260"/>
              <a:gd name="connsiteY5433" fmla="*/ 3410141 h 4925968"/>
              <a:gd name="connsiteX5434" fmla="*/ 1675827 w 8014260"/>
              <a:gd name="connsiteY5434" fmla="*/ 3409318 h 4925968"/>
              <a:gd name="connsiteX5435" fmla="*/ 1699489 w 8014260"/>
              <a:gd name="connsiteY5435" fmla="*/ 3422348 h 4925968"/>
              <a:gd name="connsiteX5436" fmla="*/ 1682549 w 8014260"/>
              <a:gd name="connsiteY5436" fmla="*/ 3433732 h 4925968"/>
              <a:gd name="connsiteX5437" fmla="*/ 1660469 w 8014260"/>
              <a:gd name="connsiteY5437" fmla="*/ 3421525 h 4925968"/>
              <a:gd name="connsiteX5438" fmla="*/ 1675827 w 8014260"/>
              <a:gd name="connsiteY5438" fmla="*/ 3409318 h 4925968"/>
              <a:gd name="connsiteX5439" fmla="*/ 3280028 w 8014260"/>
              <a:gd name="connsiteY5439" fmla="*/ 3407809 h 4925968"/>
              <a:gd name="connsiteX5440" fmla="*/ 3288892 w 8014260"/>
              <a:gd name="connsiteY5440" fmla="*/ 3410347 h 4925968"/>
              <a:gd name="connsiteX5441" fmla="*/ 3269347 w 8014260"/>
              <a:gd name="connsiteY5441" fmla="*/ 3426806 h 4925968"/>
              <a:gd name="connsiteX5442" fmla="*/ 3244864 w 8014260"/>
              <a:gd name="connsiteY5442" fmla="*/ 3428109 h 4925968"/>
              <a:gd name="connsiteX5443" fmla="*/ 3262832 w 8014260"/>
              <a:gd name="connsiteY5443" fmla="*/ 3412473 h 4925968"/>
              <a:gd name="connsiteX5444" fmla="*/ 3280028 w 8014260"/>
              <a:gd name="connsiteY5444" fmla="*/ 3407809 h 4925968"/>
              <a:gd name="connsiteX5445" fmla="*/ 3039741 w 8014260"/>
              <a:gd name="connsiteY5445" fmla="*/ 3407673 h 4925968"/>
              <a:gd name="connsiteX5446" fmla="*/ 3021499 w 8014260"/>
              <a:gd name="connsiteY5446" fmla="*/ 3413913 h 4925968"/>
              <a:gd name="connsiteX5447" fmla="*/ 3002434 w 8014260"/>
              <a:gd name="connsiteY5447" fmla="*/ 3417342 h 4925968"/>
              <a:gd name="connsiteX5448" fmla="*/ 3020402 w 8014260"/>
              <a:gd name="connsiteY5448" fmla="*/ 3411376 h 4925968"/>
              <a:gd name="connsiteX5449" fmla="*/ 3039741 w 8014260"/>
              <a:gd name="connsiteY5449" fmla="*/ 3407673 h 4925968"/>
              <a:gd name="connsiteX5450" fmla="*/ 4411067 w 8014260"/>
              <a:gd name="connsiteY5450" fmla="*/ 3407398 h 4925968"/>
              <a:gd name="connsiteX5451" fmla="*/ 4441860 w 8014260"/>
              <a:gd name="connsiteY5451" fmla="*/ 3426668 h 4925968"/>
              <a:gd name="connsiteX5452" fmla="*/ 4416965 w 8014260"/>
              <a:gd name="connsiteY5452" fmla="*/ 3462330 h 4925968"/>
              <a:gd name="connsiteX5453" fmla="*/ 4384595 w 8014260"/>
              <a:gd name="connsiteY5453" fmla="*/ 3444225 h 4925968"/>
              <a:gd name="connsiteX5454" fmla="*/ 4411067 w 8014260"/>
              <a:gd name="connsiteY5454" fmla="*/ 3407398 h 4925968"/>
              <a:gd name="connsiteX5455" fmla="*/ 3575429 w 8014260"/>
              <a:gd name="connsiteY5455" fmla="*/ 3407166 h 4925968"/>
              <a:gd name="connsiteX5456" fmla="*/ 3584884 w 8014260"/>
              <a:gd name="connsiteY5456" fmla="*/ 3414804 h 4925968"/>
              <a:gd name="connsiteX5457" fmla="*/ 3564585 w 8014260"/>
              <a:gd name="connsiteY5457" fmla="*/ 3443265 h 4925968"/>
              <a:gd name="connsiteX5458" fmla="*/ 3535987 w 8014260"/>
              <a:gd name="connsiteY5458" fmla="*/ 3440041 h 4925968"/>
              <a:gd name="connsiteX5459" fmla="*/ 3556561 w 8014260"/>
              <a:gd name="connsiteY5459" fmla="*/ 3412335 h 4925968"/>
              <a:gd name="connsiteX5460" fmla="*/ 3575429 w 8014260"/>
              <a:gd name="connsiteY5460" fmla="*/ 3407166 h 4925968"/>
              <a:gd name="connsiteX5461" fmla="*/ 2306570 w 8014260"/>
              <a:gd name="connsiteY5461" fmla="*/ 3406883 h 4925968"/>
              <a:gd name="connsiteX5462" fmla="*/ 2317800 w 8014260"/>
              <a:gd name="connsiteY5462" fmla="*/ 3408769 h 4925968"/>
              <a:gd name="connsiteX5463" fmla="*/ 2337208 w 8014260"/>
              <a:gd name="connsiteY5463" fmla="*/ 3416587 h 4925968"/>
              <a:gd name="connsiteX5464" fmla="*/ 2321571 w 8014260"/>
              <a:gd name="connsiteY5464" fmla="*/ 3415765 h 4925968"/>
              <a:gd name="connsiteX5465" fmla="*/ 2303878 w 8014260"/>
              <a:gd name="connsiteY5465" fmla="*/ 3408495 h 4925968"/>
              <a:gd name="connsiteX5466" fmla="*/ 2306570 w 8014260"/>
              <a:gd name="connsiteY5466" fmla="*/ 3406883 h 4925968"/>
              <a:gd name="connsiteX5467" fmla="*/ 2864725 w 8014260"/>
              <a:gd name="connsiteY5467" fmla="*/ 3406780 h 4925968"/>
              <a:gd name="connsiteX5468" fmla="*/ 2849775 w 8014260"/>
              <a:gd name="connsiteY5468" fmla="*/ 3412335 h 4925968"/>
              <a:gd name="connsiteX5469" fmla="*/ 2834276 w 8014260"/>
              <a:gd name="connsiteY5469" fmla="*/ 3412266 h 4925968"/>
              <a:gd name="connsiteX5470" fmla="*/ 2847649 w 8014260"/>
              <a:gd name="connsiteY5470" fmla="*/ 3407260 h 4925968"/>
              <a:gd name="connsiteX5471" fmla="*/ 2864725 w 8014260"/>
              <a:gd name="connsiteY5471" fmla="*/ 3406780 h 4925968"/>
              <a:gd name="connsiteX5472" fmla="*/ 2773719 w 8014260"/>
              <a:gd name="connsiteY5472" fmla="*/ 3405409 h 4925968"/>
              <a:gd name="connsiteX5473" fmla="*/ 2790179 w 8014260"/>
              <a:gd name="connsiteY5473" fmla="*/ 3406300 h 4925968"/>
              <a:gd name="connsiteX5474" fmla="*/ 2775434 w 8014260"/>
              <a:gd name="connsiteY5474" fmla="*/ 3411444 h 4925968"/>
              <a:gd name="connsiteX5475" fmla="*/ 2760346 w 8014260"/>
              <a:gd name="connsiteY5475" fmla="*/ 3410072 h 4925968"/>
              <a:gd name="connsiteX5476" fmla="*/ 2773719 w 8014260"/>
              <a:gd name="connsiteY5476" fmla="*/ 3405409 h 4925968"/>
              <a:gd name="connsiteX5477" fmla="*/ 2255667 w 8014260"/>
              <a:gd name="connsiteY5477" fmla="*/ 3405271 h 4925968"/>
              <a:gd name="connsiteX5478" fmla="*/ 2275486 w 8014260"/>
              <a:gd name="connsiteY5478" fmla="*/ 3413638 h 4925968"/>
              <a:gd name="connsiteX5479" fmla="*/ 2261633 w 8014260"/>
              <a:gd name="connsiteY5479" fmla="*/ 3413844 h 4925968"/>
              <a:gd name="connsiteX5480" fmla="*/ 2241608 w 8014260"/>
              <a:gd name="connsiteY5480" fmla="*/ 3405409 h 4925968"/>
              <a:gd name="connsiteX5481" fmla="*/ 2255667 w 8014260"/>
              <a:gd name="connsiteY5481" fmla="*/ 3405271 h 4925968"/>
              <a:gd name="connsiteX5482" fmla="*/ 1270380 w 8014260"/>
              <a:gd name="connsiteY5482" fmla="*/ 3405066 h 4925968"/>
              <a:gd name="connsiteX5483" fmla="*/ 1293565 w 8014260"/>
              <a:gd name="connsiteY5483" fmla="*/ 3418165 h 4925968"/>
              <a:gd name="connsiteX5484" fmla="*/ 1276280 w 8014260"/>
              <a:gd name="connsiteY5484" fmla="*/ 3435516 h 4925968"/>
              <a:gd name="connsiteX5485" fmla="*/ 1254679 w 8014260"/>
              <a:gd name="connsiteY5485" fmla="*/ 3423377 h 4925968"/>
              <a:gd name="connsiteX5486" fmla="*/ 1270380 w 8014260"/>
              <a:gd name="connsiteY5486" fmla="*/ 3405066 h 4925968"/>
              <a:gd name="connsiteX5487" fmla="*/ 2121163 w 8014260"/>
              <a:gd name="connsiteY5487" fmla="*/ 3404286 h 4925968"/>
              <a:gd name="connsiteX5488" fmla="*/ 2133525 w 8014260"/>
              <a:gd name="connsiteY5488" fmla="*/ 3405615 h 4925968"/>
              <a:gd name="connsiteX5489" fmla="*/ 2154442 w 8014260"/>
              <a:gd name="connsiteY5489" fmla="*/ 3415285 h 4925968"/>
              <a:gd name="connsiteX5490" fmla="*/ 2136954 w 8014260"/>
              <a:gd name="connsiteY5490" fmla="*/ 3416314 h 4925968"/>
              <a:gd name="connsiteX5491" fmla="*/ 2117957 w 8014260"/>
              <a:gd name="connsiteY5491" fmla="*/ 3407330 h 4925968"/>
              <a:gd name="connsiteX5492" fmla="*/ 2121163 w 8014260"/>
              <a:gd name="connsiteY5492" fmla="*/ 3404286 h 4925968"/>
              <a:gd name="connsiteX5493" fmla="*/ 6455085 w 8014260"/>
              <a:gd name="connsiteY5493" fmla="*/ 3404148 h 4925968"/>
              <a:gd name="connsiteX5494" fmla="*/ 6467507 w 8014260"/>
              <a:gd name="connsiteY5494" fmla="*/ 3421662 h 4925968"/>
              <a:gd name="connsiteX5495" fmla="*/ 6438018 w 8014260"/>
              <a:gd name="connsiteY5495" fmla="*/ 3468365 h 4925968"/>
              <a:gd name="connsiteX5496" fmla="*/ 6399613 w 8014260"/>
              <a:gd name="connsiteY5496" fmla="*/ 3454032 h 4925968"/>
              <a:gd name="connsiteX5497" fmla="*/ 6429239 w 8014260"/>
              <a:gd name="connsiteY5497" fmla="*/ 3407054 h 4925968"/>
              <a:gd name="connsiteX5498" fmla="*/ 6455085 w 8014260"/>
              <a:gd name="connsiteY5498" fmla="*/ 3404148 h 4925968"/>
              <a:gd name="connsiteX5499" fmla="*/ 2179200 w 8014260"/>
              <a:gd name="connsiteY5499" fmla="*/ 3404106 h 4925968"/>
              <a:gd name="connsiteX5500" fmla="*/ 2195248 w 8014260"/>
              <a:gd name="connsiteY5500" fmla="*/ 3404174 h 4925968"/>
              <a:gd name="connsiteX5501" fmla="*/ 2214930 w 8014260"/>
              <a:gd name="connsiteY5501" fmla="*/ 3412816 h 4925968"/>
              <a:gd name="connsiteX5502" fmla="*/ 2197853 w 8014260"/>
              <a:gd name="connsiteY5502" fmla="*/ 3412816 h 4925968"/>
              <a:gd name="connsiteX5503" fmla="*/ 2179200 w 8014260"/>
              <a:gd name="connsiteY5503" fmla="*/ 3404106 h 4925968"/>
              <a:gd name="connsiteX5504" fmla="*/ 3127524 w 8014260"/>
              <a:gd name="connsiteY5504" fmla="*/ 3402871 h 4925968"/>
              <a:gd name="connsiteX5505" fmla="*/ 3108390 w 8014260"/>
              <a:gd name="connsiteY5505" fmla="*/ 3411993 h 4925968"/>
              <a:gd name="connsiteX5506" fmla="*/ 3086513 w 8014260"/>
              <a:gd name="connsiteY5506" fmla="*/ 3415558 h 4925968"/>
              <a:gd name="connsiteX5507" fmla="*/ 3105441 w 8014260"/>
              <a:gd name="connsiteY5507" fmla="*/ 3406918 h 4925968"/>
              <a:gd name="connsiteX5508" fmla="*/ 3127524 w 8014260"/>
              <a:gd name="connsiteY5508" fmla="*/ 3402871 h 4925968"/>
              <a:gd name="connsiteX5509" fmla="*/ 3353589 w 8014260"/>
              <a:gd name="connsiteY5509" fmla="*/ 3402777 h 4925968"/>
              <a:gd name="connsiteX5510" fmla="*/ 3362959 w 8014260"/>
              <a:gd name="connsiteY5510" fmla="*/ 3405683 h 4925968"/>
              <a:gd name="connsiteX5511" fmla="*/ 3344511 w 8014260"/>
              <a:gd name="connsiteY5511" fmla="*/ 3424474 h 4925968"/>
              <a:gd name="connsiteX5512" fmla="*/ 3317353 w 8014260"/>
              <a:gd name="connsiteY5512" fmla="*/ 3426120 h 4925968"/>
              <a:gd name="connsiteX5513" fmla="*/ 3335733 w 8014260"/>
              <a:gd name="connsiteY5513" fmla="*/ 3408152 h 4925968"/>
              <a:gd name="connsiteX5514" fmla="*/ 3353589 w 8014260"/>
              <a:gd name="connsiteY5514" fmla="*/ 3402777 h 4925968"/>
              <a:gd name="connsiteX5515" fmla="*/ 2938861 w 8014260"/>
              <a:gd name="connsiteY5515" fmla="*/ 3402597 h 4925968"/>
              <a:gd name="connsiteX5516" fmla="*/ 2923979 w 8014260"/>
              <a:gd name="connsiteY5516" fmla="*/ 3407741 h 4925968"/>
              <a:gd name="connsiteX5517" fmla="*/ 2907177 w 8014260"/>
              <a:gd name="connsiteY5517" fmla="*/ 3409181 h 4925968"/>
              <a:gd name="connsiteX5518" fmla="*/ 2923362 w 8014260"/>
              <a:gd name="connsiteY5518" fmla="*/ 3403489 h 4925968"/>
              <a:gd name="connsiteX5519" fmla="*/ 2938861 w 8014260"/>
              <a:gd name="connsiteY5519" fmla="*/ 3402597 h 4925968"/>
              <a:gd name="connsiteX5520" fmla="*/ 3502116 w 8014260"/>
              <a:gd name="connsiteY5520" fmla="*/ 3401731 h 4925968"/>
              <a:gd name="connsiteX5521" fmla="*/ 3510955 w 8014260"/>
              <a:gd name="connsiteY5521" fmla="*/ 3407535 h 4925968"/>
              <a:gd name="connsiteX5522" fmla="*/ 3490243 w 8014260"/>
              <a:gd name="connsiteY5522" fmla="*/ 3433184 h 4925968"/>
              <a:gd name="connsiteX5523" fmla="*/ 3463566 w 8014260"/>
              <a:gd name="connsiteY5523" fmla="*/ 3431606 h 4925968"/>
              <a:gd name="connsiteX5524" fmla="*/ 3485100 w 8014260"/>
              <a:gd name="connsiteY5524" fmla="*/ 3405546 h 4925968"/>
              <a:gd name="connsiteX5525" fmla="*/ 3502116 w 8014260"/>
              <a:gd name="connsiteY5525" fmla="*/ 3401731 h 4925968"/>
              <a:gd name="connsiteX5526" fmla="*/ 3027054 w 8014260"/>
              <a:gd name="connsiteY5526" fmla="*/ 3401294 h 4925968"/>
              <a:gd name="connsiteX5527" fmla="*/ 3011898 w 8014260"/>
              <a:gd name="connsiteY5527" fmla="*/ 3406438 h 4925968"/>
              <a:gd name="connsiteX5528" fmla="*/ 2991804 w 8014260"/>
              <a:gd name="connsiteY5528" fmla="*/ 3410141 h 4925968"/>
              <a:gd name="connsiteX5529" fmla="*/ 3008537 w 8014260"/>
              <a:gd name="connsiteY5529" fmla="*/ 3404792 h 4925968"/>
              <a:gd name="connsiteX5530" fmla="*/ 3027054 w 8014260"/>
              <a:gd name="connsiteY5530" fmla="*/ 3401294 h 4925968"/>
              <a:gd name="connsiteX5531" fmla="*/ 2565511 w 8014260"/>
              <a:gd name="connsiteY5531" fmla="*/ 3400746 h 4925968"/>
              <a:gd name="connsiteX5532" fmla="*/ 2579707 w 8014260"/>
              <a:gd name="connsiteY5532" fmla="*/ 3406301 h 4925968"/>
              <a:gd name="connsiteX5533" fmla="*/ 2565648 w 8014260"/>
              <a:gd name="connsiteY5533" fmla="*/ 3408358 h 4925968"/>
              <a:gd name="connsiteX5534" fmla="*/ 2551384 w 8014260"/>
              <a:gd name="connsiteY5534" fmla="*/ 3403352 h 4925968"/>
              <a:gd name="connsiteX5535" fmla="*/ 2565511 w 8014260"/>
              <a:gd name="connsiteY5535" fmla="*/ 3400746 h 4925968"/>
              <a:gd name="connsiteX5536" fmla="*/ 1542165 w 8014260"/>
              <a:gd name="connsiteY5536" fmla="*/ 3400471 h 4925968"/>
              <a:gd name="connsiteX5537" fmla="*/ 1564042 w 8014260"/>
              <a:gd name="connsiteY5537" fmla="*/ 3415284 h 4925968"/>
              <a:gd name="connsiteX5538" fmla="*/ 1544977 w 8014260"/>
              <a:gd name="connsiteY5538" fmla="*/ 3427354 h 4925968"/>
              <a:gd name="connsiteX5539" fmla="*/ 1524679 w 8014260"/>
              <a:gd name="connsiteY5539" fmla="*/ 3413638 h 4925968"/>
              <a:gd name="connsiteX5540" fmla="*/ 1542165 w 8014260"/>
              <a:gd name="connsiteY5540" fmla="*/ 3400471 h 4925968"/>
              <a:gd name="connsiteX5541" fmla="*/ 3428573 w 8014260"/>
              <a:gd name="connsiteY5541" fmla="*/ 3400317 h 4925968"/>
              <a:gd name="connsiteX5542" fmla="*/ 3436546 w 8014260"/>
              <a:gd name="connsiteY5542" fmla="*/ 3405478 h 4925968"/>
              <a:gd name="connsiteX5543" fmla="*/ 3415286 w 8014260"/>
              <a:gd name="connsiteY5543" fmla="*/ 3428178 h 4925968"/>
              <a:gd name="connsiteX5544" fmla="*/ 3389843 w 8014260"/>
              <a:gd name="connsiteY5544" fmla="*/ 3426326 h 4925968"/>
              <a:gd name="connsiteX5545" fmla="*/ 3411651 w 8014260"/>
              <a:gd name="connsiteY5545" fmla="*/ 3404517 h 4925968"/>
              <a:gd name="connsiteX5546" fmla="*/ 3428573 w 8014260"/>
              <a:gd name="connsiteY5546" fmla="*/ 3400317 h 4925968"/>
              <a:gd name="connsiteX5547" fmla="*/ 1873752 w 8014260"/>
              <a:gd name="connsiteY5547" fmla="*/ 3399786 h 4925968"/>
              <a:gd name="connsiteX5548" fmla="*/ 1895352 w 8014260"/>
              <a:gd name="connsiteY5548" fmla="*/ 3411101 h 4925968"/>
              <a:gd name="connsiteX5549" fmla="*/ 1878417 w 8014260"/>
              <a:gd name="connsiteY5549" fmla="*/ 3418028 h 4925968"/>
              <a:gd name="connsiteX5550" fmla="*/ 1856537 w 8014260"/>
              <a:gd name="connsiteY5550" fmla="*/ 3406644 h 4925968"/>
              <a:gd name="connsiteX5551" fmla="*/ 1873752 w 8014260"/>
              <a:gd name="connsiteY5551" fmla="*/ 3399786 h 4925968"/>
              <a:gd name="connsiteX5552" fmla="*/ 6892574 w 8014260"/>
              <a:gd name="connsiteY5552" fmla="*/ 3399271 h 4925968"/>
              <a:gd name="connsiteX5553" fmla="*/ 6905733 w 8014260"/>
              <a:gd name="connsiteY5553" fmla="*/ 3408426 h 4925968"/>
              <a:gd name="connsiteX5554" fmla="*/ 6872677 w 8014260"/>
              <a:gd name="connsiteY5554" fmla="*/ 3449369 h 4925968"/>
              <a:gd name="connsiteX5555" fmla="*/ 6834753 w 8014260"/>
              <a:gd name="connsiteY5555" fmla="*/ 3446625 h 4925968"/>
              <a:gd name="connsiteX5556" fmla="*/ 6866300 w 8014260"/>
              <a:gd name="connsiteY5556" fmla="*/ 3406369 h 4925968"/>
              <a:gd name="connsiteX5557" fmla="*/ 6892574 w 8014260"/>
              <a:gd name="connsiteY5557" fmla="*/ 3399271 h 4925968"/>
              <a:gd name="connsiteX5558" fmla="*/ 1405761 w 8014260"/>
              <a:gd name="connsiteY5558" fmla="*/ 3398550 h 4925968"/>
              <a:gd name="connsiteX5559" fmla="*/ 1428597 w 8014260"/>
              <a:gd name="connsiteY5559" fmla="*/ 3412541 h 4925968"/>
              <a:gd name="connsiteX5560" fmla="*/ 1410837 w 8014260"/>
              <a:gd name="connsiteY5560" fmla="*/ 3427628 h 4925968"/>
              <a:gd name="connsiteX5561" fmla="*/ 1389577 w 8014260"/>
              <a:gd name="connsiteY5561" fmla="*/ 3414667 h 4925968"/>
              <a:gd name="connsiteX5562" fmla="*/ 1405761 w 8014260"/>
              <a:gd name="connsiteY5562" fmla="*/ 3398550 h 4925968"/>
              <a:gd name="connsiteX5563" fmla="*/ 2698007 w 8014260"/>
              <a:gd name="connsiteY5563" fmla="*/ 3397316 h 4925968"/>
              <a:gd name="connsiteX5564" fmla="*/ 2714809 w 8014260"/>
              <a:gd name="connsiteY5564" fmla="*/ 3399511 h 4925968"/>
              <a:gd name="connsiteX5565" fmla="*/ 2703768 w 8014260"/>
              <a:gd name="connsiteY5565" fmla="*/ 3404586 h 4925968"/>
              <a:gd name="connsiteX5566" fmla="*/ 2686760 w 8014260"/>
              <a:gd name="connsiteY5566" fmla="*/ 3402529 h 4925968"/>
              <a:gd name="connsiteX5567" fmla="*/ 2698007 w 8014260"/>
              <a:gd name="connsiteY5567" fmla="*/ 3397316 h 4925968"/>
              <a:gd name="connsiteX5568" fmla="*/ 4150523 w 8014260"/>
              <a:gd name="connsiteY5568" fmla="*/ 3395739 h 4925968"/>
              <a:gd name="connsiteX5569" fmla="*/ 4160544 w 8014260"/>
              <a:gd name="connsiteY5569" fmla="*/ 3406506 h 4925968"/>
              <a:gd name="connsiteX5570" fmla="*/ 4135307 w 8014260"/>
              <a:gd name="connsiteY5570" fmla="*/ 3438670 h 4925968"/>
              <a:gd name="connsiteX5571" fmla="*/ 4105817 w 8014260"/>
              <a:gd name="connsiteY5571" fmla="*/ 3429411 h 4925968"/>
              <a:gd name="connsiteX5572" fmla="*/ 4130986 w 8014260"/>
              <a:gd name="connsiteY5572" fmla="*/ 3397316 h 4925968"/>
              <a:gd name="connsiteX5573" fmla="*/ 4150523 w 8014260"/>
              <a:gd name="connsiteY5573" fmla="*/ 3395739 h 4925968"/>
              <a:gd name="connsiteX5574" fmla="*/ 3013544 w 8014260"/>
              <a:gd name="connsiteY5574" fmla="*/ 3392996 h 4925968"/>
              <a:gd name="connsiteX5575" fmla="*/ 2997085 w 8014260"/>
              <a:gd name="connsiteY5575" fmla="*/ 3398826 h 4925968"/>
              <a:gd name="connsiteX5576" fmla="*/ 2980283 w 8014260"/>
              <a:gd name="connsiteY5576" fmla="*/ 3400952 h 4925968"/>
              <a:gd name="connsiteX5577" fmla="*/ 2995302 w 8014260"/>
              <a:gd name="connsiteY5577" fmla="*/ 3395671 h 4925968"/>
              <a:gd name="connsiteX5578" fmla="*/ 3013544 w 8014260"/>
              <a:gd name="connsiteY5578" fmla="*/ 3392996 h 4925968"/>
              <a:gd name="connsiteX5579" fmla="*/ 6816973 w 8014260"/>
              <a:gd name="connsiteY5579" fmla="*/ 3392919 h 4925968"/>
              <a:gd name="connsiteX5580" fmla="*/ 6830158 w 8014260"/>
              <a:gd name="connsiteY5580" fmla="*/ 3402734 h 4925968"/>
              <a:gd name="connsiteX5581" fmla="*/ 6798885 w 8014260"/>
              <a:gd name="connsiteY5581" fmla="*/ 3445391 h 4925968"/>
              <a:gd name="connsiteX5582" fmla="*/ 6760549 w 8014260"/>
              <a:gd name="connsiteY5582" fmla="*/ 3441825 h 4925968"/>
              <a:gd name="connsiteX5583" fmla="*/ 6791341 w 8014260"/>
              <a:gd name="connsiteY5583" fmla="*/ 3399717 h 4925968"/>
              <a:gd name="connsiteX5584" fmla="*/ 6816973 w 8014260"/>
              <a:gd name="connsiteY5584" fmla="*/ 3392919 h 4925968"/>
              <a:gd name="connsiteX5585" fmla="*/ 325761 w 8014260"/>
              <a:gd name="connsiteY5585" fmla="*/ 3392447 h 4925968"/>
              <a:gd name="connsiteX5586" fmla="*/ 318011 w 8014260"/>
              <a:gd name="connsiteY5586" fmla="*/ 3406986 h 4925968"/>
              <a:gd name="connsiteX5587" fmla="*/ 304706 w 8014260"/>
              <a:gd name="connsiteY5587" fmla="*/ 3417753 h 4925968"/>
              <a:gd name="connsiteX5588" fmla="*/ 313486 w 8014260"/>
              <a:gd name="connsiteY5588" fmla="*/ 3401431 h 4925968"/>
              <a:gd name="connsiteX5589" fmla="*/ 325761 w 8014260"/>
              <a:gd name="connsiteY5589" fmla="*/ 3392447 h 4925968"/>
              <a:gd name="connsiteX5590" fmla="*/ 868122 w 8014260"/>
              <a:gd name="connsiteY5590" fmla="*/ 3392319 h 4925968"/>
              <a:gd name="connsiteX5591" fmla="*/ 875296 w 8014260"/>
              <a:gd name="connsiteY5591" fmla="*/ 3399649 h 4925968"/>
              <a:gd name="connsiteX5592" fmla="*/ 858767 w 8014260"/>
              <a:gd name="connsiteY5592" fmla="*/ 3419400 h 4925968"/>
              <a:gd name="connsiteX5593" fmla="*/ 838265 w 8014260"/>
              <a:gd name="connsiteY5593" fmla="*/ 3411925 h 4925968"/>
              <a:gd name="connsiteX5594" fmla="*/ 854517 w 8014260"/>
              <a:gd name="connsiteY5594" fmla="*/ 3392654 h 4925968"/>
              <a:gd name="connsiteX5595" fmla="*/ 868122 w 8014260"/>
              <a:gd name="connsiteY5595" fmla="*/ 3392319 h 4925968"/>
              <a:gd name="connsiteX5596" fmla="*/ 3113397 w 8014260"/>
              <a:gd name="connsiteY5596" fmla="*/ 3391761 h 4925968"/>
              <a:gd name="connsiteX5597" fmla="*/ 3096732 w 8014260"/>
              <a:gd name="connsiteY5597" fmla="*/ 3398550 h 4925968"/>
              <a:gd name="connsiteX5598" fmla="*/ 3074581 w 8014260"/>
              <a:gd name="connsiteY5598" fmla="*/ 3403283 h 4925968"/>
              <a:gd name="connsiteX5599" fmla="*/ 3094126 w 8014260"/>
              <a:gd name="connsiteY5599" fmla="*/ 3395944 h 4925968"/>
              <a:gd name="connsiteX5600" fmla="*/ 3113397 w 8014260"/>
              <a:gd name="connsiteY5600" fmla="*/ 3391761 h 4925968"/>
              <a:gd name="connsiteX5601" fmla="*/ 168710 w 8014260"/>
              <a:gd name="connsiteY5601" fmla="*/ 3389773 h 4925968"/>
              <a:gd name="connsiteX5602" fmla="*/ 158629 w 8014260"/>
              <a:gd name="connsiteY5602" fmla="*/ 3404723 h 4925968"/>
              <a:gd name="connsiteX5603" fmla="*/ 148273 w 8014260"/>
              <a:gd name="connsiteY5603" fmla="*/ 3405204 h 4925968"/>
              <a:gd name="connsiteX5604" fmla="*/ 156778 w 8014260"/>
              <a:gd name="connsiteY5604" fmla="*/ 3393065 h 4925968"/>
              <a:gd name="connsiteX5605" fmla="*/ 168710 w 8014260"/>
              <a:gd name="connsiteY5605" fmla="*/ 3389773 h 4925968"/>
              <a:gd name="connsiteX5606" fmla="*/ 3193815 w 8014260"/>
              <a:gd name="connsiteY5606" fmla="*/ 3389044 h 4925968"/>
              <a:gd name="connsiteX5607" fmla="*/ 3200493 w 8014260"/>
              <a:gd name="connsiteY5607" fmla="*/ 3389430 h 4925968"/>
              <a:gd name="connsiteX5608" fmla="*/ 3181976 w 8014260"/>
              <a:gd name="connsiteY5608" fmla="*/ 3399992 h 4925968"/>
              <a:gd name="connsiteX5609" fmla="*/ 3159276 w 8014260"/>
              <a:gd name="connsiteY5609" fmla="*/ 3403763 h 4925968"/>
              <a:gd name="connsiteX5610" fmla="*/ 3179370 w 8014260"/>
              <a:gd name="connsiteY5610" fmla="*/ 3392928 h 4925968"/>
              <a:gd name="connsiteX5611" fmla="*/ 3193815 w 8014260"/>
              <a:gd name="connsiteY5611" fmla="*/ 3389044 h 4925968"/>
              <a:gd name="connsiteX5612" fmla="*/ 5573909 w 8014260"/>
              <a:gd name="connsiteY5612" fmla="*/ 3388470 h 4925968"/>
              <a:gd name="connsiteX5613" fmla="*/ 5609365 w 8014260"/>
              <a:gd name="connsiteY5613" fmla="*/ 3423652 h 4925968"/>
              <a:gd name="connsiteX5614" fmla="*/ 5583099 w 8014260"/>
              <a:gd name="connsiteY5614" fmla="*/ 3475910 h 4925968"/>
              <a:gd name="connsiteX5615" fmla="*/ 5547780 w 8014260"/>
              <a:gd name="connsiteY5615" fmla="*/ 3439974 h 4925968"/>
              <a:gd name="connsiteX5616" fmla="*/ 5573909 w 8014260"/>
              <a:gd name="connsiteY5616" fmla="*/ 3388470 h 4925968"/>
              <a:gd name="connsiteX5617" fmla="*/ 83190 w 8014260"/>
              <a:gd name="connsiteY5617" fmla="*/ 3387715 h 4925968"/>
              <a:gd name="connsiteX5618" fmla="*/ 94095 w 8014260"/>
              <a:gd name="connsiteY5618" fmla="*/ 3389567 h 4925968"/>
              <a:gd name="connsiteX5619" fmla="*/ 82848 w 8014260"/>
              <a:gd name="connsiteY5619" fmla="*/ 3400471 h 4925968"/>
              <a:gd name="connsiteX5620" fmla="*/ 75031 w 8014260"/>
              <a:gd name="connsiteY5620" fmla="*/ 3397111 h 4925968"/>
              <a:gd name="connsiteX5621" fmla="*/ 83190 w 8014260"/>
              <a:gd name="connsiteY5621" fmla="*/ 3387715 h 4925968"/>
              <a:gd name="connsiteX5622" fmla="*/ 3100983 w 8014260"/>
              <a:gd name="connsiteY5622" fmla="*/ 3385452 h 4925968"/>
              <a:gd name="connsiteX5623" fmla="*/ 3082673 w 8014260"/>
              <a:gd name="connsiteY5623" fmla="*/ 3391967 h 4925968"/>
              <a:gd name="connsiteX5624" fmla="*/ 3065116 w 8014260"/>
              <a:gd name="connsiteY5624" fmla="*/ 3395533 h 4925968"/>
              <a:gd name="connsiteX5625" fmla="*/ 3081781 w 8014260"/>
              <a:gd name="connsiteY5625" fmla="*/ 3389704 h 4925968"/>
              <a:gd name="connsiteX5626" fmla="*/ 3100983 w 8014260"/>
              <a:gd name="connsiteY5626" fmla="*/ 3385452 h 4925968"/>
              <a:gd name="connsiteX5627" fmla="*/ 5095016 w 8014260"/>
              <a:gd name="connsiteY5627" fmla="*/ 3385246 h 4925968"/>
              <a:gd name="connsiteX5628" fmla="*/ 5126837 w 8014260"/>
              <a:gd name="connsiteY5628" fmla="*/ 3420770 h 4925968"/>
              <a:gd name="connsiteX5629" fmla="*/ 5099474 w 8014260"/>
              <a:gd name="connsiteY5629" fmla="*/ 3470011 h 4925968"/>
              <a:gd name="connsiteX5630" fmla="*/ 5066006 w 8014260"/>
              <a:gd name="connsiteY5630" fmla="*/ 3432086 h 4925968"/>
              <a:gd name="connsiteX5631" fmla="*/ 5095016 w 8014260"/>
              <a:gd name="connsiteY5631" fmla="*/ 3385246 h 4925968"/>
              <a:gd name="connsiteX5632" fmla="*/ 6141272 w 8014260"/>
              <a:gd name="connsiteY5632" fmla="*/ 3384286 h 4925968"/>
              <a:gd name="connsiteX5633" fmla="*/ 6176247 w 8014260"/>
              <a:gd name="connsiteY5633" fmla="*/ 3410003 h 4925968"/>
              <a:gd name="connsiteX5634" fmla="*/ 6147718 w 8014260"/>
              <a:gd name="connsiteY5634" fmla="*/ 3458078 h 4925968"/>
              <a:gd name="connsiteX5635" fmla="*/ 6111028 w 8014260"/>
              <a:gd name="connsiteY5635" fmla="*/ 3434281 h 4925968"/>
              <a:gd name="connsiteX5636" fmla="*/ 6141272 w 8014260"/>
              <a:gd name="connsiteY5636" fmla="*/ 3384286 h 4925968"/>
              <a:gd name="connsiteX5637" fmla="*/ 575675 w 8014260"/>
              <a:gd name="connsiteY5637" fmla="*/ 3383523 h 4925968"/>
              <a:gd name="connsiteX5638" fmla="*/ 582116 w 8014260"/>
              <a:gd name="connsiteY5638" fmla="*/ 3384150 h 4925968"/>
              <a:gd name="connsiteX5639" fmla="*/ 567301 w 8014260"/>
              <a:gd name="connsiteY5639" fmla="*/ 3403489 h 4925968"/>
              <a:gd name="connsiteX5640" fmla="*/ 549882 w 8014260"/>
              <a:gd name="connsiteY5640" fmla="*/ 3408564 h 4925968"/>
              <a:gd name="connsiteX5641" fmla="*/ 563324 w 8014260"/>
              <a:gd name="connsiteY5641" fmla="*/ 3391076 h 4925968"/>
              <a:gd name="connsiteX5642" fmla="*/ 575675 w 8014260"/>
              <a:gd name="connsiteY5642" fmla="*/ 3383523 h 4925968"/>
              <a:gd name="connsiteX5643" fmla="*/ 1061694 w 8014260"/>
              <a:gd name="connsiteY5643" fmla="*/ 3383120 h 4925968"/>
              <a:gd name="connsiteX5644" fmla="*/ 1083300 w 8014260"/>
              <a:gd name="connsiteY5644" fmla="*/ 3392310 h 4925968"/>
              <a:gd name="connsiteX5645" fmla="*/ 1067180 w 8014260"/>
              <a:gd name="connsiteY5645" fmla="*/ 3412129 h 4925968"/>
              <a:gd name="connsiteX5646" fmla="*/ 1044823 w 8014260"/>
              <a:gd name="connsiteY5646" fmla="*/ 3401225 h 4925968"/>
              <a:gd name="connsiteX5647" fmla="*/ 1061694 w 8014260"/>
              <a:gd name="connsiteY5647" fmla="*/ 3383120 h 4925968"/>
              <a:gd name="connsiteX5648" fmla="*/ 1922553 w 8014260"/>
              <a:gd name="connsiteY5648" fmla="*/ 3382220 h 4925968"/>
              <a:gd name="connsiteX5649" fmla="*/ 1935063 w 8014260"/>
              <a:gd name="connsiteY5649" fmla="*/ 3382572 h 4925968"/>
              <a:gd name="connsiteX5650" fmla="*/ 1956047 w 8014260"/>
              <a:gd name="connsiteY5650" fmla="*/ 3394436 h 4925968"/>
              <a:gd name="connsiteX5651" fmla="*/ 1938830 w 8014260"/>
              <a:gd name="connsiteY5651" fmla="*/ 3398414 h 4925968"/>
              <a:gd name="connsiteX5652" fmla="*/ 1918120 w 8014260"/>
              <a:gd name="connsiteY5652" fmla="*/ 3386755 h 4925968"/>
              <a:gd name="connsiteX5653" fmla="*/ 1922553 w 8014260"/>
              <a:gd name="connsiteY5653" fmla="*/ 3382220 h 4925968"/>
              <a:gd name="connsiteX5654" fmla="*/ 2626272 w 8014260"/>
              <a:gd name="connsiteY5654" fmla="*/ 3382160 h 4925968"/>
              <a:gd name="connsiteX5655" fmla="*/ 2640400 w 8014260"/>
              <a:gd name="connsiteY5655" fmla="*/ 3386549 h 4925968"/>
              <a:gd name="connsiteX5656" fmla="*/ 2626958 w 8014260"/>
              <a:gd name="connsiteY5656" fmla="*/ 3391007 h 4925968"/>
              <a:gd name="connsiteX5657" fmla="*/ 2613105 w 8014260"/>
              <a:gd name="connsiteY5657" fmla="*/ 3386412 h 4925968"/>
              <a:gd name="connsiteX5658" fmla="*/ 2626272 w 8014260"/>
              <a:gd name="connsiteY5658" fmla="*/ 3382160 h 4925968"/>
              <a:gd name="connsiteX5659" fmla="*/ 6744245 w 8014260"/>
              <a:gd name="connsiteY5659" fmla="*/ 3382023 h 4925968"/>
              <a:gd name="connsiteX5660" fmla="*/ 6756092 w 8014260"/>
              <a:gd name="connsiteY5660" fmla="*/ 3394436 h 4925968"/>
              <a:gd name="connsiteX5661" fmla="*/ 6723379 w 8014260"/>
              <a:gd name="connsiteY5661" fmla="*/ 3436338 h 4925968"/>
              <a:gd name="connsiteX5662" fmla="*/ 6686414 w 8014260"/>
              <a:gd name="connsiteY5662" fmla="*/ 3428795 h 4925968"/>
              <a:gd name="connsiteX5663" fmla="*/ 6718921 w 8014260"/>
              <a:gd name="connsiteY5663" fmla="*/ 3386275 h 4925968"/>
              <a:gd name="connsiteX5664" fmla="*/ 6744245 w 8014260"/>
              <a:gd name="connsiteY5664" fmla="*/ 3382023 h 4925968"/>
              <a:gd name="connsiteX5665" fmla="*/ 2908480 w 8014260"/>
              <a:gd name="connsiteY5665" fmla="*/ 3381269 h 4925968"/>
              <a:gd name="connsiteX5666" fmla="*/ 2924801 w 8014260"/>
              <a:gd name="connsiteY5666" fmla="*/ 3381269 h 4925968"/>
              <a:gd name="connsiteX5667" fmla="*/ 2910057 w 8014260"/>
              <a:gd name="connsiteY5667" fmla="*/ 3387441 h 4925968"/>
              <a:gd name="connsiteX5668" fmla="*/ 2895038 w 8014260"/>
              <a:gd name="connsiteY5668" fmla="*/ 3386961 h 4925968"/>
              <a:gd name="connsiteX5669" fmla="*/ 2908480 w 8014260"/>
              <a:gd name="connsiteY5669" fmla="*/ 3381269 h 4925968"/>
              <a:gd name="connsiteX5670" fmla="*/ 4751361 w 8014260"/>
              <a:gd name="connsiteY5670" fmla="*/ 3381268 h 4925968"/>
              <a:gd name="connsiteX5671" fmla="*/ 4783594 w 8014260"/>
              <a:gd name="connsiteY5671" fmla="*/ 3409386 h 4925968"/>
              <a:gd name="connsiteX5672" fmla="*/ 4756779 w 8014260"/>
              <a:gd name="connsiteY5672" fmla="*/ 3452866 h 4925968"/>
              <a:gd name="connsiteX5673" fmla="*/ 4724957 w 8014260"/>
              <a:gd name="connsiteY5673" fmla="*/ 3424817 h 4925968"/>
              <a:gd name="connsiteX5674" fmla="*/ 4751361 w 8014260"/>
              <a:gd name="connsiteY5674" fmla="*/ 3381268 h 4925968"/>
              <a:gd name="connsiteX5675" fmla="*/ 5926822 w 8014260"/>
              <a:gd name="connsiteY5675" fmla="*/ 3380171 h 4925968"/>
              <a:gd name="connsiteX5676" fmla="*/ 5961866 w 8014260"/>
              <a:gd name="connsiteY5676" fmla="*/ 3407603 h 4925968"/>
              <a:gd name="connsiteX5677" fmla="*/ 5932308 w 8014260"/>
              <a:gd name="connsiteY5677" fmla="*/ 3459107 h 4925968"/>
              <a:gd name="connsiteX5678" fmla="*/ 5897470 w 8014260"/>
              <a:gd name="connsiteY5678" fmla="*/ 3431400 h 4925968"/>
              <a:gd name="connsiteX5679" fmla="*/ 5926822 w 8014260"/>
              <a:gd name="connsiteY5679" fmla="*/ 3380171 h 4925968"/>
              <a:gd name="connsiteX5680" fmla="*/ 407817 w 8014260"/>
              <a:gd name="connsiteY5680" fmla="*/ 3379589 h 4925968"/>
              <a:gd name="connsiteX5681" fmla="*/ 411075 w 8014260"/>
              <a:gd name="connsiteY5681" fmla="*/ 3379897 h 4925968"/>
              <a:gd name="connsiteX5682" fmla="*/ 396948 w 8014260"/>
              <a:gd name="connsiteY5682" fmla="*/ 3399991 h 4925968"/>
              <a:gd name="connsiteX5683" fmla="*/ 385975 w 8014260"/>
              <a:gd name="connsiteY5683" fmla="*/ 3407261 h 4925968"/>
              <a:gd name="connsiteX5684" fmla="*/ 399006 w 8014260"/>
              <a:gd name="connsiteY5684" fmla="*/ 3387715 h 4925968"/>
              <a:gd name="connsiteX5685" fmla="*/ 407817 w 8014260"/>
              <a:gd name="connsiteY5685" fmla="*/ 3379589 h 4925968"/>
              <a:gd name="connsiteX5686" fmla="*/ 3086787 w 8014260"/>
              <a:gd name="connsiteY5686" fmla="*/ 3379485 h 4925968"/>
              <a:gd name="connsiteX5687" fmla="*/ 3072111 w 8014260"/>
              <a:gd name="connsiteY5687" fmla="*/ 3385109 h 4925968"/>
              <a:gd name="connsiteX5688" fmla="*/ 3053252 w 8014260"/>
              <a:gd name="connsiteY5688" fmla="*/ 3388881 h 4925968"/>
              <a:gd name="connsiteX5689" fmla="*/ 3068134 w 8014260"/>
              <a:gd name="connsiteY5689" fmla="*/ 3383257 h 4925968"/>
              <a:gd name="connsiteX5690" fmla="*/ 3086787 w 8014260"/>
              <a:gd name="connsiteY5690" fmla="*/ 3379485 h 4925968"/>
              <a:gd name="connsiteX5691" fmla="*/ 1738033 w 8014260"/>
              <a:gd name="connsiteY5691" fmla="*/ 3378937 h 4925968"/>
              <a:gd name="connsiteX5692" fmla="*/ 1759358 w 8014260"/>
              <a:gd name="connsiteY5692" fmla="*/ 3391350 h 4925968"/>
              <a:gd name="connsiteX5693" fmla="*/ 1744752 w 8014260"/>
              <a:gd name="connsiteY5693" fmla="*/ 3400403 h 4925968"/>
              <a:gd name="connsiteX5694" fmla="*/ 1720475 w 8014260"/>
              <a:gd name="connsiteY5694" fmla="*/ 3387647 h 4925968"/>
              <a:gd name="connsiteX5695" fmla="*/ 1738033 w 8014260"/>
              <a:gd name="connsiteY5695" fmla="*/ 3378937 h 4925968"/>
              <a:gd name="connsiteX5696" fmla="*/ 4077314 w 8014260"/>
              <a:gd name="connsiteY5696" fmla="*/ 3378465 h 4925968"/>
              <a:gd name="connsiteX5697" fmla="*/ 4086684 w 8014260"/>
              <a:gd name="connsiteY5697" fmla="*/ 3388264 h 4925968"/>
              <a:gd name="connsiteX5698" fmla="*/ 4062681 w 8014260"/>
              <a:gd name="connsiteY5698" fmla="*/ 3418508 h 4925968"/>
              <a:gd name="connsiteX5699" fmla="*/ 4032368 w 8014260"/>
              <a:gd name="connsiteY5699" fmla="*/ 3413227 h 4925968"/>
              <a:gd name="connsiteX5700" fmla="*/ 4057812 w 8014260"/>
              <a:gd name="connsiteY5700" fmla="*/ 3381474 h 4925968"/>
              <a:gd name="connsiteX5701" fmla="*/ 4077314 w 8014260"/>
              <a:gd name="connsiteY5701" fmla="*/ 3378465 h 4925968"/>
              <a:gd name="connsiteX5702" fmla="*/ 2352913 w 8014260"/>
              <a:gd name="connsiteY5702" fmla="*/ 3378320 h 4925968"/>
              <a:gd name="connsiteX5703" fmla="*/ 2366560 w 8014260"/>
              <a:gd name="connsiteY5703" fmla="*/ 3379280 h 4925968"/>
              <a:gd name="connsiteX5704" fmla="*/ 2383156 w 8014260"/>
              <a:gd name="connsiteY5704" fmla="*/ 3387715 h 4925968"/>
              <a:gd name="connsiteX5705" fmla="*/ 2368206 w 8014260"/>
              <a:gd name="connsiteY5705" fmla="*/ 3386824 h 4925968"/>
              <a:gd name="connsiteX5706" fmla="*/ 2352913 w 8014260"/>
              <a:gd name="connsiteY5706" fmla="*/ 3378320 h 4925968"/>
              <a:gd name="connsiteX5707" fmla="*/ 2429311 w 8014260"/>
              <a:gd name="connsiteY5707" fmla="*/ 3378115 h 4925968"/>
              <a:gd name="connsiteX5708" fmla="*/ 2443644 w 8014260"/>
              <a:gd name="connsiteY5708" fmla="*/ 3386344 h 4925968"/>
              <a:gd name="connsiteX5709" fmla="*/ 2429517 w 8014260"/>
              <a:gd name="connsiteY5709" fmla="*/ 3386138 h 4925968"/>
              <a:gd name="connsiteX5710" fmla="*/ 2415115 w 8014260"/>
              <a:gd name="connsiteY5710" fmla="*/ 3378595 h 4925968"/>
              <a:gd name="connsiteX5711" fmla="*/ 2429311 w 8014260"/>
              <a:gd name="connsiteY5711" fmla="*/ 3378115 h 4925968"/>
              <a:gd name="connsiteX5712" fmla="*/ 2833521 w 8014260"/>
              <a:gd name="connsiteY5712" fmla="*/ 3377771 h 4925968"/>
              <a:gd name="connsiteX5713" fmla="*/ 2849775 w 8014260"/>
              <a:gd name="connsiteY5713" fmla="*/ 3379211 h 4925968"/>
              <a:gd name="connsiteX5714" fmla="*/ 2837979 w 8014260"/>
              <a:gd name="connsiteY5714" fmla="*/ 3385246 h 4925968"/>
              <a:gd name="connsiteX5715" fmla="*/ 2821588 w 8014260"/>
              <a:gd name="connsiteY5715" fmla="*/ 3383943 h 4925968"/>
              <a:gd name="connsiteX5716" fmla="*/ 2833521 w 8014260"/>
              <a:gd name="connsiteY5716" fmla="*/ 3377771 h 4925968"/>
              <a:gd name="connsiteX5717" fmla="*/ 2999211 w 8014260"/>
              <a:gd name="connsiteY5717" fmla="*/ 3377360 h 4925968"/>
              <a:gd name="connsiteX5718" fmla="*/ 2983506 w 8014260"/>
              <a:gd name="connsiteY5718" fmla="*/ 3384012 h 4925968"/>
              <a:gd name="connsiteX5719" fmla="*/ 2968693 w 8014260"/>
              <a:gd name="connsiteY5719" fmla="*/ 3384630 h 4925968"/>
              <a:gd name="connsiteX5720" fmla="*/ 2982820 w 8014260"/>
              <a:gd name="connsiteY5720" fmla="*/ 3378526 h 4925968"/>
              <a:gd name="connsiteX5721" fmla="*/ 2999211 w 8014260"/>
              <a:gd name="connsiteY5721" fmla="*/ 3377360 h 4925968"/>
              <a:gd name="connsiteX5722" fmla="*/ 3266475 w 8014260"/>
              <a:gd name="connsiteY5722" fmla="*/ 3375388 h 4925968"/>
              <a:gd name="connsiteX5723" fmla="*/ 3274559 w 8014260"/>
              <a:gd name="connsiteY5723" fmla="*/ 3375782 h 4925968"/>
              <a:gd name="connsiteX5724" fmla="*/ 3254397 w 8014260"/>
              <a:gd name="connsiteY5724" fmla="*/ 3388675 h 4925968"/>
              <a:gd name="connsiteX5725" fmla="*/ 3232177 w 8014260"/>
              <a:gd name="connsiteY5725" fmla="*/ 3392104 h 4925968"/>
              <a:gd name="connsiteX5726" fmla="*/ 3250625 w 8014260"/>
              <a:gd name="connsiteY5726" fmla="*/ 3380034 h 4925968"/>
              <a:gd name="connsiteX5727" fmla="*/ 3266475 w 8014260"/>
              <a:gd name="connsiteY5727" fmla="*/ 3375388 h 4925968"/>
              <a:gd name="connsiteX5728" fmla="*/ 234928 w 8014260"/>
              <a:gd name="connsiteY5728" fmla="*/ 3374702 h 4925968"/>
              <a:gd name="connsiteX5729" fmla="*/ 238869 w 8014260"/>
              <a:gd name="connsiteY5729" fmla="*/ 3375439 h 4925968"/>
              <a:gd name="connsiteX5730" fmla="*/ 230915 w 8014260"/>
              <a:gd name="connsiteY5730" fmla="*/ 3390938 h 4925968"/>
              <a:gd name="connsiteX5731" fmla="*/ 220971 w 8014260"/>
              <a:gd name="connsiteY5731" fmla="*/ 3393956 h 4925968"/>
              <a:gd name="connsiteX5732" fmla="*/ 227691 w 8014260"/>
              <a:gd name="connsiteY5732" fmla="*/ 3380651 h 4925968"/>
              <a:gd name="connsiteX5733" fmla="*/ 234928 w 8014260"/>
              <a:gd name="connsiteY5733" fmla="*/ 3374702 h 4925968"/>
              <a:gd name="connsiteX5734" fmla="*/ 3186777 w 8014260"/>
              <a:gd name="connsiteY5734" fmla="*/ 3374616 h 4925968"/>
              <a:gd name="connsiteX5735" fmla="*/ 3168192 w 8014260"/>
              <a:gd name="connsiteY5735" fmla="*/ 3383120 h 4925968"/>
              <a:gd name="connsiteX5736" fmla="*/ 3147824 w 8014260"/>
              <a:gd name="connsiteY5736" fmla="*/ 3387303 h 4925968"/>
              <a:gd name="connsiteX5737" fmla="*/ 3165106 w 8014260"/>
              <a:gd name="connsiteY5737" fmla="*/ 3379691 h 4925968"/>
              <a:gd name="connsiteX5738" fmla="*/ 3186777 w 8014260"/>
              <a:gd name="connsiteY5738" fmla="*/ 3374616 h 4925968"/>
              <a:gd name="connsiteX5739" fmla="*/ 2293729 w 8014260"/>
              <a:gd name="connsiteY5739" fmla="*/ 3374222 h 4925968"/>
              <a:gd name="connsiteX5740" fmla="*/ 2304564 w 8014260"/>
              <a:gd name="connsiteY5740" fmla="*/ 3376400 h 4925968"/>
              <a:gd name="connsiteX5741" fmla="*/ 2322189 w 8014260"/>
              <a:gd name="connsiteY5741" fmla="*/ 3385315 h 4925968"/>
              <a:gd name="connsiteX5742" fmla="*/ 2309913 w 8014260"/>
              <a:gd name="connsiteY5742" fmla="*/ 3385315 h 4925968"/>
              <a:gd name="connsiteX5743" fmla="*/ 2291534 w 8014260"/>
              <a:gd name="connsiteY5743" fmla="*/ 3376468 h 4925968"/>
              <a:gd name="connsiteX5744" fmla="*/ 2293729 w 8014260"/>
              <a:gd name="connsiteY5744" fmla="*/ 3374222 h 4925968"/>
              <a:gd name="connsiteX5745" fmla="*/ 6354762 w 8014260"/>
              <a:gd name="connsiteY5745" fmla="*/ 3371119 h 4925968"/>
              <a:gd name="connsiteX5746" fmla="*/ 6391178 w 8014260"/>
              <a:gd name="connsiteY5746" fmla="*/ 3389704 h 4925968"/>
              <a:gd name="connsiteX5747" fmla="*/ 6360797 w 8014260"/>
              <a:gd name="connsiteY5747" fmla="*/ 3436682 h 4925968"/>
              <a:gd name="connsiteX5748" fmla="*/ 6324861 w 8014260"/>
              <a:gd name="connsiteY5748" fmla="*/ 3418508 h 4925968"/>
              <a:gd name="connsiteX5749" fmla="*/ 6354762 w 8014260"/>
              <a:gd name="connsiteY5749" fmla="*/ 3371119 h 4925968"/>
              <a:gd name="connsiteX5750" fmla="*/ 1984465 w 8014260"/>
              <a:gd name="connsiteY5750" fmla="*/ 3371016 h 4925968"/>
              <a:gd name="connsiteX5751" fmla="*/ 1996713 w 8014260"/>
              <a:gd name="connsiteY5751" fmla="*/ 3372010 h 4925968"/>
              <a:gd name="connsiteX5752" fmla="*/ 2017905 w 8014260"/>
              <a:gd name="connsiteY5752" fmla="*/ 3383463 h 4925968"/>
              <a:gd name="connsiteX5753" fmla="*/ 2000625 w 8014260"/>
              <a:gd name="connsiteY5753" fmla="*/ 3385795 h 4925968"/>
              <a:gd name="connsiteX5754" fmla="*/ 1981417 w 8014260"/>
              <a:gd name="connsiteY5754" fmla="*/ 3375165 h 4925968"/>
              <a:gd name="connsiteX5755" fmla="*/ 1984465 w 8014260"/>
              <a:gd name="connsiteY5755" fmla="*/ 3371016 h 4925968"/>
              <a:gd name="connsiteX5756" fmla="*/ 2490484 w 8014260"/>
              <a:gd name="connsiteY5756" fmla="*/ 3370707 h 4925968"/>
              <a:gd name="connsiteX5757" fmla="*/ 2504612 w 8014260"/>
              <a:gd name="connsiteY5757" fmla="*/ 3377908 h 4925968"/>
              <a:gd name="connsiteX5758" fmla="*/ 2491033 w 8014260"/>
              <a:gd name="connsiteY5758" fmla="*/ 3379554 h 4925968"/>
              <a:gd name="connsiteX5759" fmla="*/ 2477180 w 8014260"/>
              <a:gd name="connsiteY5759" fmla="*/ 3372216 h 4925968"/>
              <a:gd name="connsiteX5760" fmla="*/ 2490484 w 8014260"/>
              <a:gd name="connsiteY5760" fmla="*/ 3370707 h 4925968"/>
              <a:gd name="connsiteX5761" fmla="*/ 4338646 w 8014260"/>
              <a:gd name="connsiteY5761" fmla="*/ 3370365 h 4925968"/>
              <a:gd name="connsiteX5762" fmla="*/ 4368136 w 8014260"/>
              <a:gd name="connsiteY5762" fmla="*/ 3388470 h 4925968"/>
              <a:gd name="connsiteX5763" fmla="*/ 4338783 w 8014260"/>
              <a:gd name="connsiteY5763" fmla="*/ 3421251 h 4925968"/>
              <a:gd name="connsiteX5764" fmla="*/ 4310871 w 8014260"/>
              <a:gd name="connsiteY5764" fmla="*/ 3403969 h 4925968"/>
              <a:gd name="connsiteX5765" fmla="*/ 4338646 w 8014260"/>
              <a:gd name="connsiteY5765" fmla="*/ 3370365 h 4925968"/>
              <a:gd name="connsiteX5766" fmla="*/ 795348 w 8014260"/>
              <a:gd name="connsiteY5766" fmla="*/ 3370253 h 4925968"/>
              <a:gd name="connsiteX5767" fmla="*/ 802187 w 8014260"/>
              <a:gd name="connsiteY5767" fmla="*/ 3376605 h 4925968"/>
              <a:gd name="connsiteX5768" fmla="*/ 785182 w 8014260"/>
              <a:gd name="connsiteY5768" fmla="*/ 3396287 h 4925968"/>
              <a:gd name="connsiteX5769" fmla="*/ 766664 w 8014260"/>
              <a:gd name="connsiteY5769" fmla="*/ 3392242 h 4925968"/>
              <a:gd name="connsiteX5770" fmla="*/ 781818 w 8014260"/>
              <a:gd name="connsiteY5770" fmla="*/ 3372284 h 4925968"/>
              <a:gd name="connsiteX5771" fmla="*/ 795348 w 8014260"/>
              <a:gd name="connsiteY5771" fmla="*/ 3370253 h 4925968"/>
              <a:gd name="connsiteX5772" fmla="*/ 2233180 w 8014260"/>
              <a:gd name="connsiteY5772" fmla="*/ 3369910 h 4925968"/>
              <a:gd name="connsiteX5773" fmla="*/ 2245105 w 8014260"/>
              <a:gd name="connsiteY5773" fmla="*/ 3372833 h 4925968"/>
              <a:gd name="connsiteX5774" fmla="*/ 2260947 w 8014260"/>
              <a:gd name="connsiteY5774" fmla="*/ 3381954 h 4925968"/>
              <a:gd name="connsiteX5775" fmla="*/ 2245928 w 8014260"/>
              <a:gd name="connsiteY5775" fmla="*/ 3380445 h 4925968"/>
              <a:gd name="connsiteX5776" fmla="*/ 2228714 w 8014260"/>
              <a:gd name="connsiteY5776" fmla="*/ 3371256 h 4925968"/>
              <a:gd name="connsiteX5777" fmla="*/ 2233180 w 8014260"/>
              <a:gd name="connsiteY5777" fmla="*/ 3369910 h 4925968"/>
              <a:gd name="connsiteX5778" fmla="*/ 496184 w 8014260"/>
              <a:gd name="connsiteY5778" fmla="*/ 3369130 h 4925968"/>
              <a:gd name="connsiteX5779" fmla="*/ 481509 w 8014260"/>
              <a:gd name="connsiteY5779" fmla="*/ 3388950 h 4925968"/>
              <a:gd name="connsiteX5780" fmla="*/ 467515 w 8014260"/>
              <a:gd name="connsiteY5780" fmla="*/ 3396082 h 4925968"/>
              <a:gd name="connsiteX5781" fmla="*/ 480891 w 8014260"/>
              <a:gd name="connsiteY5781" fmla="*/ 3378046 h 4925968"/>
              <a:gd name="connsiteX5782" fmla="*/ 496184 w 8014260"/>
              <a:gd name="connsiteY5782" fmla="*/ 3369130 h 4925968"/>
              <a:gd name="connsiteX5783" fmla="*/ 3072660 w 8014260"/>
              <a:gd name="connsiteY5783" fmla="*/ 3368376 h 4925968"/>
              <a:gd name="connsiteX5784" fmla="*/ 3061001 w 8014260"/>
              <a:gd name="connsiteY5784" fmla="*/ 3373999 h 4925968"/>
              <a:gd name="connsiteX5785" fmla="*/ 3041456 w 8014260"/>
              <a:gd name="connsiteY5785" fmla="*/ 3377223 h 4925968"/>
              <a:gd name="connsiteX5786" fmla="*/ 3054829 w 8014260"/>
              <a:gd name="connsiteY5786" fmla="*/ 3371256 h 4925968"/>
              <a:gd name="connsiteX5787" fmla="*/ 3072660 w 8014260"/>
              <a:gd name="connsiteY5787" fmla="*/ 3368376 h 4925968"/>
              <a:gd name="connsiteX5788" fmla="*/ 2760141 w 8014260"/>
              <a:gd name="connsiteY5788" fmla="*/ 3368101 h 4925968"/>
              <a:gd name="connsiteX5789" fmla="*/ 2775366 w 8014260"/>
              <a:gd name="connsiteY5789" fmla="*/ 3370502 h 4925968"/>
              <a:gd name="connsiteX5790" fmla="*/ 2763090 w 8014260"/>
              <a:gd name="connsiteY5790" fmla="*/ 3376948 h 4925968"/>
              <a:gd name="connsiteX5791" fmla="*/ 2748071 w 8014260"/>
              <a:gd name="connsiteY5791" fmla="*/ 3374548 h 4925968"/>
              <a:gd name="connsiteX5792" fmla="*/ 2760141 w 8014260"/>
              <a:gd name="connsiteY5792" fmla="*/ 3368101 h 4925968"/>
              <a:gd name="connsiteX5793" fmla="*/ 3173335 w 8014260"/>
              <a:gd name="connsiteY5793" fmla="*/ 3367415 h 4925968"/>
              <a:gd name="connsiteX5794" fmla="*/ 3156670 w 8014260"/>
              <a:gd name="connsiteY5794" fmla="*/ 3374205 h 4925968"/>
              <a:gd name="connsiteX5795" fmla="*/ 3136302 w 8014260"/>
              <a:gd name="connsiteY5795" fmla="*/ 3379280 h 4925968"/>
              <a:gd name="connsiteX5796" fmla="*/ 3152692 w 8014260"/>
              <a:gd name="connsiteY5796" fmla="*/ 3372764 h 4925968"/>
              <a:gd name="connsiteX5797" fmla="*/ 3173335 w 8014260"/>
              <a:gd name="connsiteY5797" fmla="*/ 3367415 h 4925968"/>
              <a:gd name="connsiteX5798" fmla="*/ 2166787 w 8014260"/>
              <a:gd name="connsiteY5798" fmla="*/ 3367279 h 4925968"/>
              <a:gd name="connsiteX5799" fmla="*/ 2180434 w 8014260"/>
              <a:gd name="connsiteY5799" fmla="*/ 3367827 h 4925968"/>
              <a:gd name="connsiteX5800" fmla="*/ 2200391 w 8014260"/>
              <a:gd name="connsiteY5800" fmla="*/ 3377977 h 4925968"/>
              <a:gd name="connsiteX5801" fmla="*/ 2185303 w 8014260"/>
              <a:gd name="connsiteY5801" fmla="*/ 3377428 h 4925968"/>
              <a:gd name="connsiteX5802" fmla="*/ 2166787 w 8014260"/>
              <a:gd name="connsiteY5802" fmla="*/ 3367279 h 4925968"/>
              <a:gd name="connsiteX5803" fmla="*/ 2042391 w 8014260"/>
              <a:gd name="connsiteY5803" fmla="*/ 3367141 h 4925968"/>
              <a:gd name="connsiteX5804" fmla="*/ 2059672 w 8014260"/>
              <a:gd name="connsiteY5804" fmla="*/ 3367209 h 4925968"/>
              <a:gd name="connsiteX5805" fmla="*/ 2078392 w 8014260"/>
              <a:gd name="connsiteY5805" fmla="*/ 3377702 h 4925968"/>
              <a:gd name="connsiteX5806" fmla="*/ 2062759 w 8014260"/>
              <a:gd name="connsiteY5806" fmla="*/ 3378594 h 4925968"/>
              <a:gd name="connsiteX5807" fmla="*/ 2042391 w 8014260"/>
              <a:gd name="connsiteY5807" fmla="*/ 3367141 h 4925968"/>
              <a:gd name="connsiteX5808" fmla="*/ 4001593 w 8014260"/>
              <a:gd name="connsiteY5808" fmla="*/ 3366095 h 4925968"/>
              <a:gd name="connsiteX5809" fmla="*/ 4012686 w 8014260"/>
              <a:gd name="connsiteY5809" fmla="*/ 3373862 h 4925968"/>
              <a:gd name="connsiteX5810" fmla="*/ 3989643 w 8014260"/>
              <a:gd name="connsiteY5810" fmla="*/ 3404380 h 4925968"/>
              <a:gd name="connsiteX5811" fmla="*/ 3960497 w 8014260"/>
              <a:gd name="connsiteY5811" fmla="*/ 3402117 h 4925968"/>
              <a:gd name="connsiteX5812" fmla="*/ 3981756 w 8014260"/>
              <a:gd name="connsiteY5812" fmla="*/ 3371187 h 4925968"/>
              <a:gd name="connsiteX5813" fmla="*/ 4001593 w 8014260"/>
              <a:gd name="connsiteY5813" fmla="*/ 3366095 h 4925968"/>
              <a:gd name="connsiteX5814" fmla="*/ 648764 w 8014260"/>
              <a:gd name="connsiteY5814" fmla="*/ 3365856 h 4925968"/>
              <a:gd name="connsiteX5815" fmla="*/ 654464 w 8014260"/>
              <a:gd name="connsiteY5815" fmla="*/ 3369062 h 4925968"/>
              <a:gd name="connsiteX5816" fmla="*/ 639105 w 8014260"/>
              <a:gd name="connsiteY5816" fmla="*/ 3388470 h 4925968"/>
              <a:gd name="connsiteX5817" fmla="*/ 621342 w 8014260"/>
              <a:gd name="connsiteY5817" fmla="*/ 3390390 h 4925968"/>
              <a:gd name="connsiteX5818" fmla="*/ 636842 w 8014260"/>
              <a:gd name="connsiteY5818" fmla="*/ 3370776 h 4925968"/>
              <a:gd name="connsiteX5819" fmla="*/ 648764 w 8014260"/>
              <a:gd name="connsiteY5819" fmla="*/ 3365856 h 4925968"/>
              <a:gd name="connsiteX5820" fmla="*/ 4543632 w 8014260"/>
              <a:gd name="connsiteY5820" fmla="*/ 3365495 h 4925968"/>
              <a:gd name="connsiteX5821" fmla="*/ 4574768 w 8014260"/>
              <a:gd name="connsiteY5821" fmla="*/ 3387372 h 4925968"/>
              <a:gd name="connsiteX5822" fmla="*/ 4550216 w 8014260"/>
              <a:gd name="connsiteY5822" fmla="*/ 3425983 h 4925968"/>
              <a:gd name="connsiteX5823" fmla="*/ 4517572 w 8014260"/>
              <a:gd name="connsiteY5823" fmla="*/ 3405272 h 4925968"/>
              <a:gd name="connsiteX5824" fmla="*/ 4543632 w 8014260"/>
              <a:gd name="connsiteY5824" fmla="*/ 3365495 h 4925968"/>
              <a:gd name="connsiteX5825" fmla="*/ 6668986 w 8014260"/>
              <a:gd name="connsiteY5825" fmla="*/ 3364938 h 4925968"/>
              <a:gd name="connsiteX5826" fmla="*/ 6680242 w 8014260"/>
              <a:gd name="connsiteY5826" fmla="*/ 3379829 h 4925968"/>
              <a:gd name="connsiteX5827" fmla="*/ 6649655 w 8014260"/>
              <a:gd name="connsiteY5827" fmla="*/ 3421457 h 4925968"/>
              <a:gd name="connsiteX5828" fmla="*/ 6612348 w 8014260"/>
              <a:gd name="connsiteY5828" fmla="*/ 3411238 h 4925968"/>
              <a:gd name="connsiteX5829" fmla="*/ 6644100 w 8014260"/>
              <a:gd name="connsiteY5829" fmla="*/ 3367484 h 4925968"/>
              <a:gd name="connsiteX5830" fmla="*/ 6668986 w 8014260"/>
              <a:gd name="connsiteY5830" fmla="*/ 3364938 h 4925968"/>
              <a:gd name="connsiteX5831" fmla="*/ 2109531 w 8014260"/>
              <a:gd name="connsiteY5831" fmla="*/ 3363601 h 4925968"/>
              <a:gd name="connsiteX5832" fmla="*/ 2121386 w 8014260"/>
              <a:gd name="connsiteY5832" fmla="*/ 3366113 h 4925968"/>
              <a:gd name="connsiteX5833" fmla="*/ 2138943 w 8014260"/>
              <a:gd name="connsiteY5833" fmla="*/ 3376537 h 4925968"/>
              <a:gd name="connsiteX5834" fmla="*/ 2122278 w 8014260"/>
              <a:gd name="connsiteY5834" fmla="*/ 3375851 h 4925968"/>
              <a:gd name="connsiteX5835" fmla="*/ 2104516 w 8014260"/>
              <a:gd name="connsiteY5835" fmla="*/ 3365359 h 4925968"/>
              <a:gd name="connsiteX5836" fmla="*/ 2109531 w 8014260"/>
              <a:gd name="connsiteY5836" fmla="*/ 3363601 h 4925968"/>
              <a:gd name="connsiteX5837" fmla="*/ 1602034 w 8014260"/>
              <a:gd name="connsiteY5837" fmla="*/ 3362615 h 4925968"/>
              <a:gd name="connsiteX5838" fmla="*/ 1623432 w 8014260"/>
              <a:gd name="connsiteY5838" fmla="*/ 3375508 h 4925968"/>
              <a:gd name="connsiteX5839" fmla="*/ 1609035 w 8014260"/>
              <a:gd name="connsiteY5839" fmla="*/ 3386755 h 4925968"/>
              <a:gd name="connsiteX5840" fmla="*/ 1584685 w 8014260"/>
              <a:gd name="connsiteY5840" fmla="*/ 3373724 h 4925968"/>
              <a:gd name="connsiteX5841" fmla="*/ 1602034 w 8014260"/>
              <a:gd name="connsiteY5841" fmla="*/ 3362615 h 4925968"/>
              <a:gd name="connsiteX5842" fmla="*/ 3340928 w 8014260"/>
              <a:gd name="connsiteY5842" fmla="*/ 3362341 h 4925968"/>
              <a:gd name="connsiteX5843" fmla="*/ 3348009 w 8014260"/>
              <a:gd name="connsiteY5843" fmla="*/ 3363850 h 4925968"/>
              <a:gd name="connsiteX5844" fmla="*/ 3327366 w 8014260"/>
              <a:gd name="connsiteY5844" fmla="*/ 3378800 h 4925968"/>
              <a:gd name="connsiteX5845" fmla="*/ 3304118 w 8014260"/>
              <a:gd name="connsiteY5845" fmla="*/ 3381406 h 4925968"/>
              <a:gd name="connsiteX5846" fmla="*/ 3325103 w 8014260"/>
              <a:gd name="connsiteY5846" fmla="*/ 3367005 h 4925968"/>
              <a:gd name="connsiteX5847" fmla="*/ 3340928 w 8014260"/>
              <a:gd name="connsiteY5847" fmla="*/ 3362341 h 4925968"/>
              <a:gd name="connsiteX5848" fmla="*/ 3160785 w 8014260"/>
              <a:gd name="connsiteY5848" fmla="*/ 3362272 h 4925968"/>
              <a:gd name="connsiteX5849" fmla="*/ 3144326 w 8014260"/>
              <a:gd name="connsiteY5849" fmla="*/ 3368719 h 4925968"/>
              <a:gd name="connsiteX5850" fmla="*/ 3125878 w 8014260"/>
              <a:gd name="connsiteY5850" fmla="*/ 3373176 h 4925968"/>
              <a:gd name="connsiteX5851" fmla="*/ 3141309 w 8014260"/>
              <a:gd name="connsiteY5851" fmla="*/ 3367210 h 4925968"/>
              <a:gd name="connsiteX5852" fmla="*/ 3160785 w 8014260"/>
              <a:gd name="connsiteY5852" fmla="*/ 3362272 h 4925968"/>
              <a:gd name="connsiteX5853" fmla="*/ 1195428 w 8014260"/>
              <a:gd name="connsiteY5853" fmla="*/ 3361450 h 4925968"/>
              <a:gd name="connsiteX5854" fmla="*/ 1218263 w 8014260"/>
              <a:gd name="connsiteY5854" fmla="*/ 3373863 h 4925968"/>
              <a:gd name="connsiteX5855" fmla="*/ 1202075 w 8014260"/>
              <a:gd name="connsiteY5855" fmla="*/ 3390322 h 4925968"/>
              <a:gd name="connsiteX5856" fmla="*/ 1179104 w 8014260"/>
              <a:gd name="connsiteY5856" fmla="*/ 3378115 h 4925968"/>
              <a:gd name="connsiteX5857" fmla="*/ 1195428 w 8014260"/>
              <a:gd name="connsiteY5857" fmla="*/ 3361450 h 4925968"/>
              <a:gd name="connsiteX5858" fmla="*/ 722156 w 8014260"/>
              <a:gd name="connsiteY5858" fmla="*/ 3361440 h 4925968"/>
              <a:gd name="connsiteX5859" fmla="*/ 728053 w 8014260"/>
              <a:gd name="connsiteY5859" fmla="*/ 3365907 h 4925968"/>
              <a:gd name="connsiteX5860" fmla="*/ 713033 w 8014260"/>
              <a:gd name="connsiteY5860" fmla="*/ 3384835 h 4925968"/>
              <a:gd name="connsiteX5861" fmla="*/ 693283 w 8014260"/>
              <a:gd name="connsiteY5861" fmla="*/ 3384012 h 4925968"/>
              <a:gd name="connsiteX5862" fmla="*/ 709878 w 8014260"/>
              <a:gd name="connsiteY5862" fmla="*/ 3364947 h 4925968"/>
              <a:gd name="connsiteX5863" fmla="*/ 722156 w 8014260"/>
              <a:gd name="connsiteY5863" fmla="*/ 3361440 h 4925968"/>
              <a:gd name="connsiteX5864" fmla="*/ 3928958 w 8014260"/>
              <a:gd name="connsiteY5864" fmla="*/ 3357625 h 4925968"/>
              <a:gd name="connsiteX5865" fmla="*/ 3938482 w 8014260"/>
              <a:gd name="connsiteY5865" fmla="*/ 3366112 h 4925968"/>
              <a:gd name="connsiteX5866" fmla="*/ 3916469 w 8014260"/>
              <a:gd name="connsiteY5866" fmla="*/ 3395396 h 4925968"/>
              <a:gd name="connsiteX5867" fmla="*/ 3886773 w 8014260"/>
              <a:gd name="connsiteY5867" fmla="*/ 3392515 h 4925968"/>
              <a:gd name="connsiteX5868" fmla="*/ 3909199 w 8014260"/>
              <a:gd name="connsiteY5868" fmla="*/ 3363026 h 4925968"/>
              <a:gd name="connsiteX5869" fmla="*/ 3928958 w 8014260"/>
              <a:gd name="connsiteY5869" fmla="*/ 3357625 h 4925968"/>
              <a:gd name="connsiteX5870" fmla="*/ 3260912 w 8014260"/>
              <a:gd name="connsiteY5870" fmla="*/ 3356375 h 4925968"/>
              <a:gd name="connsiteX5871" fmla="*/ 3242053 w 8014260"/>
              <a:gd name="connsiteY5871" fmla="*/ 3366250 h 4925968"/>
              <a:gd name="connsiteX5872" fmla="*/ 3219970 w 8014260"/>
              <a:gd name="connsiteY5872" fmla="*/ 3371325 h 4925968"/>
              <a:gd name="connsiteX5873" fmla="*/ 3238555 w 8014260"/>
              <a:gd name="connsiteY5873" fmla="*/ 3361930 h 4925968"/>
              <a:gd name="connsiteX5874" fmla="*/ 3260912 w 8014260"/>
              <a:gd name="connsiteY5874" fmla="*/ 3356375 h 4925968"/>
              <a:gd name="connsiteX5875" fmla="*/ 3147549 w 8014260"/>
              <a:gd name="connsiteY5875" fmla="*/ 3354934 h 4925968"/>
              <a:gd name="connsiteX5876" fmla="*/ 3131021 w 8014260"/>
              <a:gd name="connsiteY5876" fmla="*/ 3361655 h 4925968"/>
              <a:gd name="connsiteX5877" fmla="*/ 3114356 w 8014260"/>
              <a:gd name="connsiteY5877" fmla="*/ 3364741 h 4925968"/>
              <a:gd name="connsiteX5878" fmla="*/ 3129444 w 8014260"/>
              <a:gd name="connsiteY5878" fmla="*/ 3358568 h 4925968"/>
              <a:gd name="connsiteX5879" fmla="*/ 3147549 w 8014260"/>
              <a:gd name="connsiteY5879" fmla="*/ 3354934 h 4925968"/>
              <a:gd name="connsiteX5880" fmla="*/ 1798723 w 8014260"/>
              <a:gd name="connsiteY5880" fmla="*/ 3354728 h 4925968"/>
              <a:gd name="connsiteX5881" fmla="*/ 1819709 w 8014260"/>
              <a:gd name="connsiteY5881" fmla="*/ 3367895 h 4925968"/>
              <a:gd name="connsiteX5882" fmla="*/ 1802564 w 8014260"/>
              <a:gd name="connsiteY5882" fmla="*/ 3373656 h 4925968"/>
              <a:gd name="connsiteX5883" fmla="*/ 1781853 w 8014260"/>
              <a:gd name="connsiteY5883" fmla="*/ 3360831 h 4925968"/>
              <a:gd name="connsiteX5884" fmla="*/ 1798723 w 8014260"/>
              <a:gd name="connsiteY5884" fmla="*/ 3354728 h 4925968"/>
              <a:gd name="connsiteX5885" fmla="*/ 5712030 w 8014260"/>
              <a:gd name="connsiteY5885" fmla="*/ 3354660 h 4925968"/>
              <a:gd name="connsiteX5886" fmla="*/ 5746525 w 8014260"/>
              <a:gd name="connsiteY5886" fmla="*/ 3388675 h 4925968"/>
              <a:gd name="connsiteX5887" fmla="*/ 5718682 w 8014260"/>
              <a:gd name="connsiteY5887" fmla="*/ 3439150 h 4925968"/>
              <a:gd name="connsiteX5888" fmla="*/ 5684323 w 8014260"/>
              <a:gd name="connsiteY5888" fmla="*/ 3404517 h 4925968"/>
              <a:gd name="connsiteX5889" fmla="*/ 5712030 w 8014260"/>
              <a:gd name="connsiteY5889" fmla="*/ 3354660 h 4925968"/>
              <a:gd name="connsiteX5890" fmla="*/ 2549188 w 8014260"/>
              <a:gd name="connsiteY5890" fmla="*/ 3353973 h 4925968"/>
              <a:gd name="connsiteX5891" fmla="*/ 2564550 w 8014260"/>
              <a:gd name="connsiteY5891" fmla="*/ 3360351 h 4925968"/>
              <a:gd name="connsiteX5892" fmla="*/ 2555155 w 8014260"/>
              <a:gd name="connsiteY5892" fmla="*/ 3364603 h 4925968"/>
              <a:gd name="connsiteX5893" fmla="*/ 2538558 w 8014260"/>
              <a:gd name="connsiteY5893" fmla="*/ 3358706 h 4925968"/>
              <a:gd name="connsiteX5894" fmla="*/ 2549188 w 8014260"/>
              <a:gd name="connsiteY5894" fmla="*/ 3353973 h 4925968"/>
              <a:gd name="connsiteX5895" fmla="*/ 5228061 w 8014260"/>
              <a:gd name="connsiteY5895" fmla="*/ 3353357 h 4925968"/>
              <a:gd name="connsiteX5896" fmla="*/ 5261048 w 8014260"/>
              <a:gd name="connsiteY5896" fmla="*/ 3391761 h 4925968"/>
              <a:gd name="connsiteX5897" fmla="*/ 5234575 w 8014260"/>
              <a:gd name="connsiteY5897" fmla="*/ 3439630 h 4925968"/>
              <a:gd name="connsiteX5898" fmla="*/ 5200080 w 8014260"/>
              <a:gd name="connsiteY5898" fmla="*/ 3402597 h 4925968"/>
              <a:gd name="connsiteX5899" fmla="*/ 5228061 w 8014260"/>
              <a:gd name="connsiteY5899" fmla="*/ 3353357 h 4925968"/>
              <a:gd name="connsiteX5900" fmla="*/ 1466453 w 8014260"/>
              <a:gd name="connsiteY5900" fmla="*/ 3352877 h 4925968"/>
              <a:gd name="connsiteX5901" fmla="*/ 1487852 w 8014260"/>
              <a:gd name="connsiteY5901" fmla="*/ 3365838 h 4925968"/>
              <a:gd name="connsiteX5902" fmla="*/ 1473518 w 8014260"/>
              <a:gd name="connsiteY5902" fmla="*/ 3379211 h 4925968"/>
              <a:gd name="connsiteX5903" fmla="*/ 1449174 w 8014260"/>
              <a:gd name="connsiteY5903" fmla="*/ 3366318 h 4925968"/>
              <a:gd name="connsiteX5904" fmla="*/ 1466453 w 8014260"/>
              <a:gd name="connsiteY5904" fmla="*/ 3352877 h 4925968"/>
              <a:gd name="connsiteX5905" fmla="*/ 1330458 w 8014260"/>
              <a:gd name="connsiteY5905" fmla="*/ 3351917 h 4925968"/>
              <a:gd name="connsiteX5906" fmla="*/ 1353022 w 8014260"/>
              <a:gd name="connsiteY5906" fmla="*/ 3365702 h 4925968"/>
              <a:gd name="connsiteX5907" fmla="*/ 1336562 w 8014260"/>
              <a:gd name="connsiteY5907" fmla="*/ 3379966 h 4925968"/>
              <a:gd name="connsiteX5908" fmla="*/ 1313795 w 8014260"/>
              <a:gd name="connsiteY5908" fmla="*/ 3366319 h 4925968"/>
              <a:gd name="connsiteX5909" fmla="*/ 1330458 w 8014260"/>
              <a:gd name="connsiteY5909" fmla="*/ 3351917 h 4925968"/>
              <a:gd name="connsiteX5910" fmla="*/ 2683948 w 8014260"/>
              <a:gd name="connsiteY5910" fmla="*/ 3351505 h 4925968"/>
              <a:gd name="connsiteX5911" fmla="*/ 2699653 w 8014260"/>
              <a:gd name="connsiteY5911" fmla="*/ 3354729 h 4925968"/>
              <a:gd name="connsiteX5912" fmla="*/ 2688543 w 8014260"/>
              <a:gd name="connsiteY5912" fmla="*/ 3361587 h 4925968"/>
              <a:gd name="connsiteX5913" fmla="*/ 2674141 w 8014260"/>
              <a:gd name="connsiteY5913" fmla="*/ 3358844 h 4925968"/>
              <a:gd name="connsiteX5914" fmla="*/ 2683948 w 8014260"/>
              <a:gd name="connsiteY5914" fmla="*/ 3351505 h 4925968"/>
              <a:gd name="connsiteX5915" fmla="*/ 3413597 w 8014260"/>
              <a:gd name="connsiteY5915" fmla="*/ 3351257 h 4925968"/>
              <a:gd name="connsiteX5916" fmla="*/ 3421527 w 8014260"/>
              <a:gd name="connsiteY5916" fmla="*/ 3353151 h 4925968"/>
              <a:gd name="connsiteX5917" fmla="*/ 3399855 w 8014260"/>
              <a:gd name="connsiteY5917" fmla="*/ 3371256 h 4925968"/>
              <a:gd name="connsiteX5918" fmla="*/ 3377498 w 8014260"/>
              <a:gd name="connsiteY5918" fmla="*/ 3372217 h 4925968"/>
              <a:gd name="connsiteX5919" fmla="*/ 3397798 w 8014260"/>
              <a:gd name="connsiteY5919" fmla="*/ 3355895 h 4925968"/>
              <a:gd name="connsiteX5920" fmla="*/ 3413597 w 8014260"/>
              <a:gd name="connsiteY5920" fmla="*/ 3351257 h 4925968"/>
              <a:gd name="connsiteX5921" fmla="*/ 3855449 w 8014260"/>
              <a:gd name="connsiteY5921" fmla="*/ 3351196 h 4925968"/>
              <a:gd name="connsiteX5922" fmla="*/ 3865307 w 8014260"/>
              <a:gd name="connsiteY5922" fmla="*/ 3358843 h 4925968"/>
              <a:gd name="connsiteX5923" fmla="*/ 3842470 w 8014260"/>
              <a:gd name="connsiteY5923" fmla="*/ 3388264 h 4925968"/>
              <a:gd name="connsiteX5924" fmla="*/ 3814284 w 8014260"/>
              <a:gd name="connsiteY5924" fmla="*/ 3386824 h 4925968"/>
              <a:gd name="connsiteX5925" fmla="*/ 3835407 w 8014260"/>
              <a:gd name="connsiteY5925" fmla="*/ 3357128 h 4925968"/>
              <a:gd name="connsiteX5926" fmla="*/ 3855449 w 8014260"/>
              <a:gd name="connsiteY5926" fmla="*/ 3351196 h 4925968"/>
              <a:gd name="connsiteX5927" fmla="*/ 2968281 w 8014260"/>
              <a:gd name="connsiteY5927" fmla="*/ 3349036 h 4925968"/>
              <a:gd name="connsiteX5928" fmla="*/ 2984260 w 8014260"/>
              <a:gd name="connsiteY5928" fmla="*/ 3349722 h 4925968"/>
              <a:gd name="connsiteX5929" fmla="*/ 2972259 w 8014260"/>
              <a:gd name="connsiteY5929" fmla="*/ 3356580 h 4925968"/>
              <a:gd name="connsiteX5930" fmla="*/ 2956143 w 8014260"/>
              <a:gd name="connsiteY5930" fmla="*/ 3356100 h 4925968"/>
              <a:gd name="connsiteX5931" fmla="*/ 2968281 w 8014260"/>
              <a:gd name="connsiteY5931" fmla="*/ 3349036 h 4925968"/>
              <a:gd name="connsiteX5932" fmla="*/ 987767 w 8014260"/>
              <a:gd name="connsiteY5932" fmla="*/ 3348213 h 4925968"/>
              <a:gd name="connsiteX5933" fmla="*/ 1008617 w 8014260"/>
              <a:gd name="connsiteY5933" fmla="*/ 3357471 h 4925968"/>
              <a:gd name="connsiteX5934" fmla="*/ 992084 w 8014260"/>
              <a:gd name="connsiteY5934" fmla="*/ 3376331 h 4925968"/>
              <a:gd name="connsiteX5935" fmla="*/ 971512 w 8014260"/>
              <a:gd name="connsiteY5935" fmla="*/ 3367621 h 4925968"/>
              <a:gd name="connsiteX5936" fmla="*/ 987767 w 8014260"/>
              <a:gd name="connsiteY5936" fmla="*/ 3348213 h 4925968"/>
              <a:gd name="connsiteX5937" fmla="*/ 3246921 w 8014260"/>
              <a:gd name="connsiteY5937" fmla="*/ 3347253 h 4925968"/>
              <a:gd name="connsiteX5938" fmla="*/ 3230531 w 8014260"/>
              <a:gd name="connsiteY5938" fmla="*/ 3354660 h 4925968"/>
              <a:gd name="connsiteX5939" fmla="*/ 3208105 w 8014260"/>
              <a:gd name="connsiteY5939" fmla="*/ 3360832 h 4925968"/>
              <a:gd name="connsiteX5940" fmla="*/ 3227307 w 8014260"/>
              <a:gd name="connsiteY5940" fmla="*/ 3352671 h 4925968"/>
              <a:gd name="connsiteX5941" fmla="*/ 3246921 w 8014260"/>
              <a:gd name="connsiteY5941" fmla="*/ 3347253 h 4925968"/>
              <a:gd name="connsiteX5942" fmla="*/ 3059012 w 8014260"/>
              <a:gd name="connsiteY5942" fmla="*/ 3347253 h 4925968"/>
              <a:gd name="connsiteX5943" fmla="*/ 3045228 w 8014260"/>
              <a:gd name="connsiteY5943" fmla="*/ 3354454 h 4925968"/>
              <a:gd name="connsiteX5944" fmla="*/ 3029728 w 8014260"/>
              <a:gd name="connsiteY5944" fmla="*/ 3355757 h 4925968"/>
              <a:gd name="connsiteX5945" fmla="*/ 3041936 w 8014260"/>
              <a:gd name="connsiteY5945" fmla="*/ 3348625 h 4925968"/>
              <a:gd name="connsiteX5946" fmla="*/ 3059012 w 8014260"/>
              <a:gd name="connsiteY5946" fmla="*/ 3347253 h 4925968"/>
              <a:gd name="connsiteX5947" fmla="*/ 4883034 w 8014260"/>
              <a:gd name="connsiteY5947" fmla="*/ 3346567 h 4925968"/>
              <a:gd name="connsiteX5948" fmla="*/ 4917187 w 8014260"/>
              <a:gd name="connsiteY5948" fmla="*/ 3377428 h 4925968"/>
              <a:gd name="connsiteX5949" fmla="*/ 4892087 w 8014260"/>
              <a:gd name="connsiteY5949" fmla="*/ 3421868 h 4925968"/>
              <a:gd name="connsiteX5950" fmla="*/ 4858620 w 8014260"/>
              <a:gd name="connsiteY5950" fmla="*/ 3394161 h 4925968"/>
              <a:gd name="connsiteX5951" fmla="*/ 4883034 w 8014260"/>
              <a:gd name="connsiteY5951" fmla="*/ 3346567 h 4925968"/>
              <a:gd name="connsiteX5952" fmla="*/ 3780756 w 8014260"/>
              <a:gd name="connsiteY5952" fmla="*/ 3344098 h 4925968"/>
              <a:gd name="connsiteX5953" fmla="*/ 3790692 w 8014260"/>
              <a:gd name="connsiteY5953" fmla="*/ 3351573 h 4925968"/>
              <a:gd name="connsiteX5954" fmla="*/ 3769844 w 8014260"/>
              <a:gd name="connsiteY5954" fmla="*/ 3381886 h 4925968"/>
              <a:gd name="connsiteX5955" fmla="*/ 3741795 w 8014260"/>
              <a:gd name="connsiteY5955" fmla="*/ 3379760 h 4925968"/>
              <a:gd name="connsiteX5956" fmla="*/ 3762437 w 8014260"/>
              <a:gd name="connsiteY5956" fmla="*/ 3349173 h 4925968"/>
              <a:gd name="connsiteX5957" fmla="*/ 3780756 w 8014260"/>
              <a:gd name="connsiteY5957" fmla="*/ 3344098 h 4925968"/>
              <a:gd name="connsiteX5958" fmla="*/ 2894900 w 8014260"/>
              <a:gd name="connsiteY5958" fmla="*/ 3343618 h 4925968"/>
              <a:gd name="connsiteX5959" fmla="*/ 2910056 w 8014260"/>
              <a:gd name="connsiteY5959" fmla="*/ 3345127 h 4925968"/>
              <a:gd name="connsiteX5960" fmla="*/ 2897643 w 8014260"/>
              <a:gd name="connsiteY5960" fmla="*/ 3352602 h 4925968"/>
              <a:gd name="connsiteX5961" fmla="*/ 2882830 w 8014260"/>
              <a:gd name="connsiteY5961" fmla="*/ 3351025 h 4925968"/>
              <a:gd name="connsiteX5962" fmla="*/ 2894900 w 8014260"/>
              <a:gd name="connsiteY5962" fmla="*/ 3343618 h 4925968"/>
              <a:gd name="connsiteX5963" fmla="*/ 3487132 w 8014260"/>
              <a:gd name="connsiteY5963" fmla="*/ 3342384 h 4925968"/>
              <a:gd name="connsiteX5964" fmla="*/ 3495456 w 8014260"/>
              <a:gd name="connsiteY5964" fmla="*/ 3344921 h 4925968"/>
              <a:gd name="connsiteX5965" fmla="*/ 3474127 w 8014260"/>
              <a:gd name="connsiteY5965" fmla="*/ 3365289 h 4925968"/>
              <a:gd name="connsiteX5966" fmla="*/ 3449850 w 8014260"/>
              <a:gd name="connsiteY5966" fmla="*/ 3366867 h 4925968"/>
              <a:gd name="connsiteX5967" fmla="*/ 3471041 w 8014260"/>
              <a:gd name="connsiteY5967" fmla="*/ 3347253 h 4925968"/>
              <a:gd name="connsiteX5968" fmla="*/ 3487132 w 8014260"/>
              <a:gd name="connsiteY5968" fmla="*/ 3342384 h 4925968"/>
              <a:gd name="connsiteX5969" fmla="*/ 3234646 w 8014260"/>
              <a:gd name="connsiteY5969" fmla="*/ 3342315 h 4925968"/>
              <a:gd name="connsiteX5970" fmla="*/ 3216609 w 8014260"/>
              <a:gd name="connsiteY5970" fmla="*/ 3349654 h 4925968"/>
              <a:gd name="connsiteX5971" fmla="*/ 3198847 w 8014260"/>
              <a:gd name="connsiteY5971" fmla="*/ 3354317 h 4925968"/>
              <a:gd name="connsiteX5972" fmla="*/ 3215237 w 8014260"/>
              <a:gd name="connsiteY5972" fmla="*/ 3347734 h 4925968"/>
              <a:gd name="connsiteX5973" fmla="*/ 3234646 w 8014260"/>
              <a:gd name="connsiteY5973" fmla="*/ 3342315 h 4925968"/>
              <a:gd name="connsiteX5974" fmla="*/ 6592246 w 8014260"/>
              <a:gd name="connsiteY5974" fmla="*/ 3341698 h 4925968"/>
              <a:gd name="connsiteX5975" fmla="*/ 6604667 w 8014260"/>
              <a:gd name="connsiteY5975" fmla="*/ 3355963 h 4925968"/>
              <a:gd name="connsiteX5976" fmla="*/ 6574012 w 8014260"/>
              <a:gd name="connsiteY5976" fmla="*/ 3400403 h 4925968"/>
              <a:gd name="connsiteX5977" fmla="*/ 6537047 w 8014260"/>
              <a:gd name="connsiteY5977" fmla="*/ 3389156 h 4925968"/>
              <a:gd name="connsiteX5978" fmla="*/ 6567840 w 8014260"/>
              <a:gd name="connsiteY5978" fmla="*/ 3344304 h 4925968"/>
              <a:gd name="connsiteX5979" fmla="*/ 6592246 w 8014260"/>
              <a:gd name="connsiteY5979" fmla="*/ 3341698 h 4925968"/>
              <a:gd name="connsiteX5980" fmla="*/ 4283397 w 8014260"/>
              <a:gd name="connsiteY5980" fmla="*/ 3340755 h 4925968"/>
              <a:gd name="connsiteX5981" fmla="*/ 4293040 w 8014260"/>
              <a:gd name="connsiteY5981" fmla="*/ 3353631 h 4925968"/>
              <a:gd name="connsiteX5982" fmla="*/ 4267049 w 8014260"/>
              <a:gd name="connsiteY5982" fmla="*/ 3387853 h 4925968"/>
              <a:gd name="connsiteX5983" fmla="*/ 4238176 w 8014260"/>
              <a:gd name="connsiteY5983" fmla="*/ 3375028 h 4925968"/>
              <a:gd name="connsiteX5984" fmla="*/ 4264031 w 8014260"/>
              <a:gd name="connsiteY5984" fmla="*/ 3340944 h 4925968"/>
              <a:gd name="connsiteX5985" fmla="*/ 4283397 w 8014260"/>
              <a:gd name="connsiteY5985" fmla="*/ 3340755 h 4925968"/>
              <a:gd name="connsiteX5986" fmla="*/ 3127575 w 8014260"/>
              <a:gd name="connsiteY5986" fmla="*/ 3339435 h 4925968"/>
              <a:gd name="connsiteX5987" fmla="*/ 3133353 w 8014260"/>
              <a:gd name="connsiteY5987" fmla="*/ 3339915 h 4925968"/>
              <a:gd name="connsiteX5988" fmla="*/ 3119225 w 8014260"/>
              <a:gd name="connsiteY5988" fmla="*/ 3346842 h 4925968"/>
              <a:gd name="connsiteX5989" fmla="*/ 3102972 w 8014260"/>
              <a:gd name="connsiteY5989" fmla="*/ 3348968 h 4925968"/>
              <a:gd name="connsiteX5990" fmla="*/ 3115316 w 8014260"/>
              <a:gd name="connsiteY5990" fmla="*/ 3342247 h 4925968"/>
              <a:gd name="connsiteX5991" fmla="*/ 3127575 w 8014260"/>
              <a:gd name="connsiteY5991" fmla="*/ 3339435 h 4925968"/>
              <a:gd name="connsiteX5992" fmla="*/ 3333401 w 8014260"/>
              <a:gd name="connsiteY5992" fmla="*/ 3338680 h 4925968"/>
              <a:gd name="connsiteX5993" fmla="*/ 3316325 w 8014260"/>
              <a:gd name="connsiteY5993" fmla="*/ 3349516 h 4925968"/>
              <a:gd name="connsiteX5994" fmla="*/ 3292322 w 8014260"/>
              <a:gd name="connsiteY5994" fmla="*/ 3354865 h 4925968"/>
              <a:gd name="connsiteX5995" fmla="*/ 3311250 w 8014260"/>
              <a:gd name="connsiteY5995" fmla="*/ 3344029 h 4925968"/>
              <a:gd name="connsiteX5996" fmla="*/ 3333401 w 8014260"/>
              <a:gd name="connsiteY5996" fmla="*/ 3338680 h 4925968"/>
              <a:gd name="connsiteX5997" fmla="*/ 3220655 w 8014260"/>
              <a:gd name="connsiteY5997" fmla="*/ 3337447 h 4925968"/>
              <a:gd name="connsiteX5998" fmla="*/ 3205842 w 8014260"/>
              <a:gd name="connsiteY5998" fmla="*/ 3343893 h 4925968"/>
              <a:gd name="connsiteX5999" fmla="*/ 3187188 w 8014260"/>
              <a:gd name="connsiteY5999" fmla="*/ 3348625 h 4925968"/>
              <a:gd name="connsiteX6000" fmla="*/ 3202138 w 8014260"/>
              <a:gd name="connsiteY6000" fmla="*/ 3342179 h 4925968"/>
              <a:gd name="connsiteX6001" fmla="*/ 3220655 w 8014260"/>
              <a:gd name="connsiteY6001" fmla="*/ 3337447 h 4925968"/>
              <a:gd name="connsiteX6002" fmla="*/ 1848059 w 8014260"/>
              <a:gd name="connsiteY6002" fmla="*/ 3337343 h 4925968"/>
              <a:gd name="connsiteX6003" fmla="*/ 1860377 w 8014260"/>
              <a:gd name="connsiteY6003" fmla="*/ 3337789 h 4925968"/>
              <a:gd name="connsiteX6004" fmla="*/ 1881364 w 8014260"/>
              <a:gd name="connsiteY6004" fmla="*/ 3350751 h 4925968"/>
              <a:gd name="connsiteX6005" fmla="*/ 1864014 w 8014260"/>
              <a:gd name="connsiteY6005" fmla="*/ 3354591 h 4925968"/>
              <a:gd name="connsiteX6006" fmla="*/ 1844950 w 8014260"/>
              <a:gd name="connsiteY6006" fmla="*/ 3342659 h 4925968"/>
              <a:gd name="connsiteX6007" fmla="*/ 1848059 w 8014260"/>
              <a:gd name="connsiteY6007" fmla="*/ 3337343 h 4925968"/>
              <a:gd name="connsiteX6008" fmla="*/ 3707813 w 8014260"/>
              <a:gd name="connsiteY6008" fmla="*/ 3336991 h 4925968"/>
              <a:gd name="connsiteX6009" fmla="*/ 3716763 w 8014260"/>
              <a:gd name="connsiteY6009" fmla="*/ 3344578 h 4925968"/>
              <a:gd name="connsiteX6010" fmla="*/ 3695778 w 8014260"/>
              <a:gd name="connsiteY6010" fmla="*/ 3373313 h 4925968"/>
              <a:gd name="connsiteX6011" fmla="*/ 3667866 w 8014260"/>
              <a:gd name="connsiteY6011" fmla="*/ 3369953 h 4925968"/>
              <a:gd name="connsiteX6012" fmla="*/ 3689194 w 8014260"/>
              <a:gd name="connsiteY6012" fmla="*/ 3342315 h 4925968"/>
              <a:gd name="connsiteX6013" fmla="*/ 3707813 w 8014260"/>
              <a:gd name="connsiteY6013" fmla="*/ 3336991 h 4925968"/>
              <a:gd name="connsiteX6014" fmla="*/ 3561036 w 8014260"/>
              <a:gd name="connsiteY6014" fmla="*/ 3336417 h 4925968"/>
              <a:gd name="connsiteX6015" fmla="*/ 3568768 w 8014260"/>
              <a:gd name="connsiteY6015" fmla="*/ 3341150 h 4925968"/>
              <a:gd name="connsiteX6016" fmla="*/ 3547234 w 8014260"/>
              <a:gd name="connsiteY6016" fmla="*/ 3364124 h 4925968"/>
              <a:gd name="connsiteX6017" fmla="*/ 3522134 w 8014260"/>
              <a:gd name="connsiteY6017" fmla="*/ 3363301 h 4925968"/>
              <a:gd name="connsiteX6018" fmla="*/ 3544148 w 8014260"/>
              <a:gd name="connsiteY6018" fmla="*/ 3341150 h 4925968"/>
              <a:gd name="connsiteX6019" fmla="*/ 3561036 w 8014260"/>
              <a:gd name="connsiteY6019" fmla="*/ 3336417 h 4925968"/>
              <a:gd name="connsiteX6020" fmla="*/ 311015 w 8014260"/>
              <a:gd name="connsiteY6020" fmla="*/ 3335663 h 4925968"/>
              <a:gd name="connsiteX6021" fmla="*/ 303335 w 8014260"/>
              <a:gd name="connsiteY6021" fmla="*/ 3351573 h 4925968"/>
              <a:gd name="connsiteX6022" fmla="*/ 291952 w 8014260"/>
              <a:gd name="connsiteY6022" fmla="*/ 3359803 h 4925968"/>
              <a:gd name="connsiteX6023" fmla="*/ 299910 w 8014260"/>
              <a:gd name="connsiteY6023" fmla="*/ 3343549 h 4925968"/>
              <a:gd name="connsiteX6024" fmla="*/ 311015 w 8014260"/>
              <a:gd name="connsiteY6024" fmla="*/ 3335663 h 4925968"/>
              <a:gd name="connsiteX6025" fmla="*/ 397496 w 8014260"/>
              <a:gd name="connsiteY6025" fmla="*/ 3335526 h 4925968"/>
              <a:gd name="connsiteX6026" fmla="*/ 388030 w 8014260"/>
              <a:gd name="connsiteY6026" fmla="*/ 3353357 h 4925968"/>
              <a:gd name="connsiteX6027" fmla="*/ 374521 w 8014260"/>
              <a:gd name="connsiteY6027" fmla="*/ 3365153 h 4925968"/>
              <a:gd name="connsiteX6028" fmla="*/ 384056 w 8014260"/>
              <a:gd name="connsiteY6028" fmla="*/ 3347322 h 4925968"/>
              <a:gd name="connsiteX6029" fmla="*/ 397496 w 8014260"/>
              <a:gd name="connsiteY6029" fmla="*/ 3335526 h 4925968"/>
              <a:gd name="connsiteX6030" fmla="*/ 3634373 w 8014260"/>
              <a:gd name="connsiteY6030" fmla="*/ 3334480 h 4925968"/>
              <a:gd name="connsiteX6031" fmla="*/ 3642972 w 8014260"/>
              <a:gd name="connsiteY6031" fmla="*/ 3339915 h 4925968"/>
              <a:gd name="connsiteX6032" fmla="*/ 3619449 w 8014260"/>
              <a:gd name="connsiteY6032" fmla="*/ 3366936 h 4925968"/>
              <a:gd name="connsiteX6033" fmla="*/ 3595308 w 8014260"/>
              <a:gd name="connsiteY6033" fmla="*/ 3363576 h 4925968"/>
              <a:gd name="connsiteX6034" fmla="*/ 3617391 w 8014260"/>
              <a:gd name="connsiteY6034" fmla="*/ 3338818 h 4925968"/>
              <a:gd name="connsiteX6035" fmla="*/ 3634373 w 8014260"/>
              <a:gd name="connsiteY6035" fmla="*/ 3334480 h 4925968"/>
              <a:gd name="connsiteX6036" fmla="*/ 2278229 w 8014260"/>
              <a:gd name="connsiteY6036" fmla="*/ 3334428 h 4925968"/>
              <a:gd name="connsiteX6037" fmla="*/ 2291466 w 8014260"/>
              <a:gd name="connsiteY6037" fmla="*/ 3334565 h 4925968"/>
              <a:gd name="connsiteX6038" fmla="*/ 2306622 w 8014260"/>
              <a:gd name="connsiteY6038" fmla="*/ 3344441 h 4925968"/>
              <a:gd name="connsiteX6039" fmla="*/ 2296129 w 8014260"/>
              <a:gd name="connsiteY6039" fmla="*/ 3345195 h 4925968"/>
              <a:gd name="connsiteX6040" fmla="*/ 2278229 w 8014260"/>
              <a:gd name="connsiteY6040" fmla="*/ 3334428 h 4925968"/>
              <a:gd name="connsiteX6041" fmla="*/ 2352090 w 8014260"/>
              <a:gd name="connsiteY6041" fmla="*/ 3334086 h 4925968"/>
              <a:gd name="connsiteX6042" fmla="*/ 2367932 w 8014260"/>
              <a:gd name="connsiteY6042" fmla="*/ 3343756 h 4925968"/>
              <a:gd name="connsiteX6043" fmla="*/ 2356136 w 8014260"/>
              <a:gd name="connsiteY6043" fmla="*/ 3344647 h 4925968"/>
              <a:gd name="connsiteX6044" fmla="*/ 2340500 w 8014260"/>
              <a:gd name="connsiteY6044" fmla="*/ 3334977 h 4925968"/>
              <a:gd name="connsiteX6045" fmla="*/ 2352090 w 8014260"/>
              <a:gd name="connsiteY6045" fmla="*/ 3334086 h 4925968"/>
              <a:gd name="connsiteX6046" fmla="*/ 7028019 w 8014260"/>
              <a:gd name="connsiteY6046" fmla="*/ 3332970 h 4925968"/>
              <a:gd name="connsiteX6047" fmla="*/ 7041178 w 8014260"/>
              <a:gd name="connsiteY6047" fmla="*/ 3340669 h 4925968"/>
              <a:gd name="connsiteX6048" fmla="*/ 7008192 w 8014260"/>
              <a:gd name="connsiteY6048" fmla="*/ 3375782 h 4925968"/>
              <a:gd name="connsiteX6049" fmla="*/ 6970541 w 8014260"/>
              <a:gd name="connsiteY6049" fmla="*/ 3375370 h 4925968"/>
              <a:gd name="connsiteX6050" fmla="*/ 7001745 w 8014260"/>
              <a:gd name="connsiteY6050" fmla="*/ 3339160 h 4925968"/>
              <a:gd name="connsiteX6051" fmla="*/ 7028019 w 8014260"/>
              <a:gd name="connsiteY6051" fmla="*/ 3332970 h 4925968"/>
              <a:gd name="connsiteX6052" fmla="*/ 6063708 w 8014260"/>
              <a:gd name="connsiteY6052" fmla="*/ 3332919 h 4925968"/>
              <a:gd name="connsiteX6053" fmla="*/ 6099369 w 8014260"/>
              <a:gd name="connsiteY6053" fmla="*/ 3356374 h 4925968"/>
              <a:gd name="connsiteX6054" fmla="*/ 6070634 w 8014260"/>
              <a:gd name="connsiteY6054" fmla="*/ 3406369 h 4925968"/>
              <a:gd name="connsiteX6055" fmla="*/ 6035179 w 8014260"/>
              <a:gd name="connsiteY6055" fmla="*/ 3382914 h 4925968"/>
              <a:gd name="connsiteX6056" fmla="*/ 6063708 w 8014260"/>
              <a:gd name="connsiteY6056" fmla="*/ 3332919 h 4925968"/>
              <a:gd name="connsiteX6057" fmla="*/ 2820766 w 8014260"/>
              <a:gd name="connsiteY6057" fmla="*/ 3331137 h 4925968"/>
              <a:gd name="connsiteX6058" fmla="*/ 2834276 w 8014260"/>
              <a:gd name="connsiteY6058" fmla="*/ 3333606 h 4925968"/>
              <a:gd name="connsiteX6059" fmla="*/ 2823920 w 8014260"/>
              <a:gd name="connsiteY6059" fmla="*/ 3341561 h 4925968"/>
              <a:gd name="connsiteX6060" fmla="*/ 2808559 w 8014260"/>
              <a:gd name="connsiteY6060" fmla="*/ 3339093 h 4925968"/>
              <a:gd name="connsiteX6061" fmla="*/ 2820766 w 8014260"/>
              <a:gd name="connsiteY6061" fmla="*/ 3331137 h 4925968"/>
              <a:gd name="connsiteX6062" fmla="*/ 6277335 w 8014260"/>
              <a:gd name="connsiteY6062" fmla="*/ 3331000 h 4925968"/>
              <a:gd name="connsiteX6063" fmla="*/ 6313819 w 8014260"/>
              <a:gd name="connsiteY6063" fmla="*/ 3351231 h 4925968"/>
              <a:gd name="connsiteX6064" fmla="*/ 6284398 w 8014260"/>
              <a:gd name="connsiteY6064" fmla="*/ 3398620 h 4925968"/>
              <a:gd name="connsiteX6065" fmla="*/ 6248874 w 8014260"/>
              <a:gd name="connsiteY6065" fmla="*/ 3379349 h 4925968"/>
              <a:gd name="connsiteX6066" fmla="*/ 6277335 w 8014260"/>
              <a:gd name="connsiteY6066" fmla="*/ 3331000 h 4925968"/>
              <a:gd name="connsiteX6067" fmla="*/ 1661427 w 8014260"/>
              <a:gd name="connsiteY6067" fmla="*/ 3330519 h 4925968"/>
              <a:gd name="connsiteX6068" fmla="*/ 1683440 w 8014260"/>
              <a:gd name="connsiteY6068" fmla="*/ 3343892 h 4925968"/>
              <a:gd name="connsiteX6069" fmla="*/ 1667735 w 8014260"/>
              <a:gd name="connsiteY6069" fmla="*/ 3352533 h 4925968"/>
              <a:gd name="connsiteX6070" fmla="*/ 1645997 w 8014260"/>
              <a:gd name="connsiteY6070" fmla="*/ 3339572 h 4925968"/>
              <a:gd name="connsiteX6071" fmla="*/ 1661427 w 8014260"/>
              <a:gd name="connsiteY6071" fmla="*/ 3330519 h 4925968"/>
              <a:gd name="connsiteX6072" fmla="*/ 5362889 w 8014260"/>
              <a:gd name="connsiteY6072" fmla="*/ 3330451 h 4925968"/>
              <a:gd name="connsiteX6073" fmla="*/ 5396082 w 8014260"/>
              <a:gd name="connsiteY6073" fmla="*/ 3367827 h 4925968"/>
              <a:gd name="connsiteX6074" fmla="*/ 5369747 w 8014260"/>
              <a:gd name="connsiteY6074" fmla="*/ 3416793 h 4925968"/>
              <a:gd name="connsiteX6075" fmla="*/ 5334771 w 8014260"/>
              <a:gd name="connsiteY6075" fmla="*/ 3376399 h 4925968"/>
              <a:gd name="connsiteX6076" fmla="*/ 5362889 w 8014260"/>
              <a:gd name="connsiteY6076" fmla="*/ 3330451 h 4925968"/>
              <a:gd name="connsiteX6077" fmla="*/ 2215684 w 8014260"/>
              <a:gd name="connsiteY6077" fmla="*/ 3330314 h 4925968"/>
              <a:gd name="connsiteX6078" fmla="*/ 2227686 w 8014260"/>
              <a:gd name="connsiteY6078" fmla="*/ 3330863 h 4925968"/>
              <a:gd name="connsiteX6079" fmla="*/ 2245928 w 8014260"/>
              <a:gd name="connsiteY6079" fmla="*/ 3341835 h 4925968"/>
              <a:gd name="connsiteX6080" fmla="*/ 2232966 w 8014260"/>
              <a:gd name="connsiteY6080" fmla="*/ 3341287 h 4925968"/>
              <a:gd name="connsiteX6081" fmla="*/ 2215684 w 8014260"/>
              <a:gd name="connsiteY6081" fmla="*/ 3330314 h 4925968"/>
              <a:gd name="connsiteX6082" fmla="*/ 562414 w 8014260"/>
              <a:gd name="connsiteY6082" fmla="*/ 3330169 h 4925968"/>
              <a:gd name="connsiteX6083" fmla="*/ 568056 w 8014260"/>
              <a:gd name="connsiteY6083" fmla="*/ 3330589 h 4925968"/>
              <a:gd name="connsiteX6084" fmla="*/ 554477 w 8014260"/>
              <a:gd name="connsiteY6084" fmla="*/ 3350134 h 4925968"/>
              <a:gd name="connsiteX6085" fmla="*/ 538633 w 8014260"/>
              <a:gd name="connsiteY6085" fmla="*/ 3357678 h 4925968"/>
              <a:gd name="connsiteX6086" fmla="*/ 550498 w 8014260"/>
              <a:gd name="connsiteY6086" fmla="*/ 3339161 h 4925968"/>
              <a:gd name="connsiteX6087" fmla="*/ 562414 w 8014260"/>
              <a:gd name="connsiteY6087" fmla="*/ 3330169 h 4925968"/>
              <a:gd name="connsiteX6088" fmla="*/ 2414292 w 8014260"/>
              <a:gd name="connsiteY6088" fmla="*/ 3327913 h 4925968"/>
              <a:gd name="connsiteX6089" fmla="*/ 2428008 w 8014260"/>
              <a:gd name="connsiteY6089" fmla="*/ 3336280 h 4925968"/>
              <a:gd name="connsiteX6090" fmla="*/ 2417447 w 8014260"/>
              <a:gd name="connsiteY6090" fmla="*/ 3338954 h 4925968"/>
              <a:gd name="connsiteX6091" fmla="*/ 2401879 w 8014260"/>
              <a:gd name="connsiteY6091" fmla="*/ 3329628 h 4925968"/>
              <a:gd name="connsiteX6092" fmla="*/ 2414292 w 8014260"/>
              <a:gd name="connsiteY6092" fmla="*/ 3327913 h 4925968"/>
              <a:gd name="connsiteX6093" fmla="*/ 6954194 w 8014260"/>
              <a:gd name="connsiteY6093" fmla="*/ 3327896 h 4925968"/>
              <a:gd name="connsiteX6094" fmla="*/ 6966290 w 8014260"/>
              <a:gd name="connsiteY6094" fmla="*/ 3336966 h 4925968"/>
              <a:gd name="connsiteX6095" fmla="*/ 6935771 w 8014260"/>
              <a:gd name="connsiteY6095" fmla="*/ 3372559 h 4925968"/>
              <a:gd name="connsiteX6096" fmla="*/ 6896475 w 8014260"/>
              <a:gd name="connsiteY6096" fmla="*/ 3369542 h 4925968"/>
              <a:gd name="connsiteX6097" fmla="*/ 6928982 w 8014260"/>
              <a:gd name="connsiteY6097" fmla="*/ 3333126 h 4925968"/>
              <a:gd name="connsiteX6098" fmla="*/ 6954194 w 8014260"/>
              <a:gd name="connsiteY6098" fmla="*/ 3327896 h 4925968"/>
              <a:gd name="connsiteX6099" fmla="*/ 1923265 w 8014260"/>
              <a:gd name="connsiteY6099" fmla="*/ 3327502 h 4925968"/>
              <a:gd name="connsiteX6100" fmla="*/ 1941715 w 8014260"/>
              <a:gd name="connsiteY6100" fmla="*/ 3339503 h 4925968"/>
              <a:gd name="connsiteX6101" fmla="*/ 1925735 w 8014260"/>
              <a:gd name="connsiteY6101" fmla="*/ 3341492 h 4925968"/>
              <a:gd name="connsiteX6102" fmla="*/ 1905643 w 8014260"/>
              <a:gd name="connsiteY6102" fmla="*/ 3328393 h 4925968"/>
              <a:gd name="connsiteX6103" fmla="*/ 1923265 w 8014260"/>
              <a:gd name="connsiteY6103" fmla="*/ 3327502 h 4925968"/>
              <a:gd name="connsiteX6104" fmla="*/ 3206803 w 8014260"/>
              <a:gd name="connsiteY6104" fmla="*/ 3327159 h 4925968"/>
              <a:gd name="connsiteX6105" fmla="*/ 3193293 w 8014260"/>
              <a:gd name="connsiteY6105" fmla="*/ 3333811 h 4925968"/>
              <a:gd name="connsiteX6106" fmla="*/ 3175530 w 8014260"/>
              <a:gd name="connsiteY6106" fmla="*/ 3337651 h 4925968"/>
              <a:gd name="connsiteX6107" fmla="*/ 3190481 w 8014260"/>
              <a:gd name="connsiteY6107" fmla="*/ 3330245 h 4925968"/>
              <a:gd name="connsiteX6108" fmla="*/ 3206803 w 8014260"/>
              <a:gd name="connsiteY6108" fmla="*/ 3327159 h 4925968"/>
              <a:gd name="connsiteX6109" fmla="*/ 3320028 w 8014260"/>
              <a:gd name="connsiteY6109" fmla="*/ 3326062 h 4925968"/>
              <a:gd name="connsiteX6110" fmla="*/ 3301306 w 8014260"/>
              <a:gd name="connsiteY6110" fmla="*/ 3335321 h 4925968"/>
              <a:gd name="connsiteX6111" fmla="*/ 3281349 w 8014260"/>
              <a:gd name="connsiteY6111" fmla="*/ 3340807 h 4925968"/>
              <a:gd name="connsiteX6112" fmla="*/ 3298562 w 8014260"/>
              <a:gd name="connsiteY6112" fmla="*/ 3332234 h 4925968"/>
              <a:gd name="connsiteX6113" fmla="*/ 3320028 w 8014260"/>
              <a:gd name="connsiteY6113" fmla="*/ 3326062 h 4925968"/>
              <a:gd name="connsiteX6114" fmla="*/ 2609676 w 8014260"/>
              <a:gd name="connsiteY6114" fmla="*/ 3326062 h 4925968"/>
              <a:gd name="connsiteX6115" fmla="*/ 2625038 w 8014260"/>
              <a:gd name="connsiteY6115" fmla="*/ 3331960 h 4925968"/>
              <a:gd name="connsiteX6116" fmla="*/ 2612008 w 8014260"/>
              <a:gd name="connsiteY6116" fmla="*/ 3338338 h 4925968"/>
              <a:gd name="connsiteX6117" fmla="*/ 2599664 w 8014260"/>
              <a:gd name="connsiteY6117" fmla="*/ 3332234 h 4925968"/>
              <a:gd name="connsiteX6118" fmla="*/ 2609676 w 8014260"/>
              <a:gd name="connsiteY6118" fmla="*/ 3326062 h 4925968"/>
              <a:gd name="connsiteX6119" fmla="*/ 2165346 w 8014260"/>
              <a:gd name="connsiteY6119" fmla="*/ 3325719 h 4925968"/>
              <a:gd name="connsiteX6120" fmla="*/ 2185166 w 8014260"/>
              <a:gd name="connsiteY6120" fmla="*/ 3337789 h 4925968"/>
              <a:gd name="connsiteX6121" fmla="*/ 2172342 w 8014260"/>
              <a:gd name="connsiteY6121" fmla="*/ 3337446 h 4925968"/>
              <a:gd name="connsiteX6122" fmla="*/ 2154305 w 8014260"/>
              <a:gd name="connsiteY6122" fmla="*/ 3326473 h 4925968"/>
              <a:gd name="connsiteX6123" fmla="*/ 2165346 w 8014260"/>
              <a:gd name="connsiteY6123" fmla="*/ 3325719 h 4925968"/>
              <a:gd name="connsiteX6124" fmla="*/ 482673 w 8014260"/>
              <a:gd name="connsiteY6124" fmla="*/ 3325034 h 4925968"/>
              <a:gd name="connsiteX6125" fmla="*/ 470465 w 8014260"/>
              <a:gd name="connsiteY6125" fmla="*/ 3344647 h 4925968"/>
              <a:gd name="connsiteX6126" fmla="*/ 456613 w 8014260"/>
              <a:gd name="connsiteY6126" fmla="*/ 3354317 h 4925968"/>
              <a:gd name="connsiteX6127" fmla="*/ 468543 w 8014260"/>
              <a:gd name="connsiteY6127" fmla="*/ 3335115 h 4925968"/>
              <a:gd name="connsiteX6128" fmla="*/ 482673 w 8014260"/>
              <a:gd name="connsiteY6128" fmla="*/ 3325034 h 4925968"/>
              <a:gd name="connsiteX6129" fmla="*/ 4675375 w 8014260"/>
              <a:gd name="connsiteY6129" fmla="*/ 3324622 h 4925968"/>
              <a:gd name="connsiteX6130" fmla="*/ 4707608 w 8014260"/>
              <a:gd name="connsiteY6130" fmla="*/ 3347390 h 4925968"/>
              <a:gd name="connsiteX6131" fmla="*/ 4684633 w 8014260"/>
              <a:gd name="connsiteY6131" fmla="*/ 3389567 h 4925968"/>
              <a:gd name="connsiteX6132" fmla="*/ 4650343 w 8014260"/>
              <a:gd name="connsiteY6132" fmla="*/ 3365083 h 4925968"/>
              <a:gd name="connsiteX6133" fmla="*/ 4675375 w 8014260"/>
              <a:gd name="connsiteY6133" fmla="*/ 3324622 h 4925968"/>
              <a:gd name="connsiteX6134" fmla="*/ 4469154 w 8014260"/>
              <a:gd name="connsiteY6134" fmla="*/ 3322290 h 4925968"/>
              <a:gd name="connsiteX6135" fmla="*/ 4500495 w 8014260"/>
              <a:gd name="connsiteY6135" fmla="*/ 3338201 h 4925968"/>
              <a:gd name="connsiteX6136" fmla="*/ 4476287 w 8014260"/>
              <a:gd name="connsiteY6136" fmla="*/ 3376537 h 4925968"/>
              <a:gd name="connsiteX6137" fmla="*/ 4443780 w 8014260"/>
              <a:gd name="connsiteY6137" fmla="*/ 3359529 h 4925968"/>
              <a:gd name="connsiteX6138" fmla="*/ 4469154 w 8014260"/>
              <a:gd name="connsiteY6138" fmla="*/ 3322290 h 4925968"/>
              <a:gd name="connsiteX6139" fmla="*/ 2091554 w 8014260"/>
              <a:gd name="connsiteY6139" fmla="*/ 3321398 h 4925968"/>
              <a:gd name="connsiteX6140" fmla="*/ 2106299 w 8014260"/>
              <a:gd name="connsiteY6140" fmla="*/ 3322496 h 4925968"/>
              <a:gd name="connsiteX6141" fmla="*/ 2123650 w 8014260"/>
              <a:gd name="connsiteY6141" fmla="*/ 3333674 h 4925968"/>
              <a:gd name="connsiteX6142" fmla="*/ 2110551 w 8014260"/>
              <a:gd name="connsiteY6142" fmla="*/ 3333468 h 4925968"/>
              <a:gd name="connsiteX6143" fmla="*/ 2091554 w 8014260"/>
              <a:gd name="connsiteY6143" fmla="*/ 3321398 h 4925968"/>
              <a:gd name="connsiteX6144" fmla="*/ 1983068 w 8014260"/>
              <a:gd name="connsiteY6144" fmla="*/ 3321124 h 4925968"/>
              <a:gd name="connsiteX6145" fmla="*/ 2002063 w 8014260"/>
              <a:gd name="connsiteY6145" fmla="*/ 3333331 h 4925968"/>
              <a:gd name="connsiteX6146" fmla="*/ 1986771 w 8014260"/>
              <a:gd name="connsiteY6146" fmla="*/ 3334497 h 4925968"/>
              <a:gd name="connsiteX6147" fmla="*/ 1967635 w 8014260"/>
              <a:gd name="connsiteY6147" fmla="*/ 3322221 h 4925968"/>
              <a:gd name="connsiteX6148" fmla="*/ 1983068 w 8014260"/>
              <a:gd name="connsiteY6148" fmla="*/ 3321124 h 4925968"/>
              <a:gd name="connsiteX6149" fmla="*/ 3407331 w 8014260"/>
              <a:gd name="connsiteY6149" fmla="*/ 3321055 h 4925968"/>
              <a:gd name="connsiteX6150" fmla="*/ 3390666 w 8014260"/>
              <a:gd name="connsiteY6150" fmla="*/ 3333194 h 4925968"/>
              <a:gd name="connsiteX6151" fmla="*/ 3365360 w 8014260"/>
              <a:gd name="connsiteY6151" fmla="*/ 3339435 h 4925968"/>
              <a:gd name="connsiteX6152" fmla="*/ 3382847 w 8014260"/>
              <a:gd name="connsiteY6152" fmla="*/ 3327022 h 4925968"/>
              <a:gd name="connsiteX6153" fmla="*/ 3407331 w 8014260"/>
              <a:gd name="connsiteY6153" fmla="*/ 3321055 h 4925968"/>
              <a:gd name="connsiteX6154" fmla="*/ 3306860 w 8014260"/>
              <a:gd name="connsiteY6154" fmla="*/ 3320507 h 4925968"/>
              <a:gd name="connsiteX6155" fmla="*/ 3288412 w 8014260"/>
              <a:gd name="connsiteY6155" fmla="*/ 3328463 h 4925968"/>
              <a:gd name="connsiteX6156" fmla="*/ 3269690 w 8014260"/>
              <a:gd name="connsiteY6156" fmla="*/ 3334017 h 4925968"/>
              <a:gd name="connsiteX6157" fmla="*/ 3287863 w 8014260"/>
              <a:gd name="connsiteY6157" fmla="*/ 3326268 h 4925968"/>
              <a:gd name="connsiteX6158" fmla="*/ 3306860 w 8014260"/>
              <a:gd name="connsiteY6158" fmla="*/ 3320507 h 4925968"/>
              <a:gd name="connsiteX6159" fmla="*/ 2043418 w 8014260"/>
              <a:gd name="connsiteY6159" fmla="*/ 3319821 h 4925968"/>
              <a:gd name="connsiteX6160" fmla="*/ 2063372 w 8014260"/>
              <a:gd name="connsiteY6160" fmla="*/ 3331960 h 4925968"/>
              <a:gd name="connsiteX6161" fmla="*/ 2048217 w 8014260"/>
              <a:gd name="connsiteY6161" fmla="*/ 3332028 h 4925968"/>
              <a:gd name="connsiteX6162" fmla="*/ 2029701 w 8014260"/>
              <a:gd name="connsiteY6162" fmla="*/ 3319958 h 4925968"/>
              <a:gd name="connsiteX6163" fmla="*/ 2043418 w 8014260"/>
              <a:gd name="connsiteY6163" fmla="*/ 3319821 h 4925968"/>
              <a:gd name="connsiteX6164" fmla="*/ 915547 w 8014260"/>
              <a:gd name="connsiteY6164" fmla="*/ 3319204 h 4925968"/>
              <a:gd name="connsiteX6165" fmla="*/ 935029 w 8014260"/>
              <a:gd name="connsiteY6165" fmla="*/ 3327502 h 4925968"/>
              <a:gd name="connsiteX6166" fmla="*/ 919802 w 8014260"/>
              <a:gd name="connsiteY6166" fmla="*/ 3345950 h 4925968"/>
              <a:gd name="connsiteX6167" fmla="*/ 899366 w 8014260"/>
              <a:gd name="connsiteY6167" fmla="*/ 3339229 h 4925968"/>
              <a:gd name="connsiteX6168" fmla="*/ 915547 w 8014260"/>
              <a:gd name="connsiteY6168" fmla="*/ 3319204 h 4925968"/>
              <a:gd name="connsiteX6169" fmla="*/ 1121839 w 8014260"/>
              <a:gd name="connsiteY6169" fmla="*/ 3319135 h 4925968"/>
              <a:gd name="connsiteX6170" fmla="*/ 1142616 w 8014260"/>
              <a:gd name="connsiteY6170" fmla="*/ 3330931 h 4925968"/>
              <a:gd name="connsiteX6171" fmla="*/ 1125820 w 8014260"/>
              <a:gd name="connsiteY6171" fmla="*/ 3347733 h 4925968"/>
              <a:gd name="connsiteX6172" fmla="*/ 1105313 w 8014260"/>
              <a:gd name="connsiteY6172" fmla="*/ 3336554 h 4925968"/>
              <a:gd name="connsiteX6173" fmla="*/ 1121839 w 8014260"/>
              <a:gd name="connsiteY6173" fmla="*/ 3319135 h 4925968"/>
              <a:gd name="connsiteX6174" fmla="*/ 6880196 w 8014260"/>
              <a:gd name="connsiteY6174" fmla="*/ 3318560 h 4925968"/>
              <a:gd name="connsiteX6175" fmla="*/ 6892497 w 8014260"/>
              <a:gd name="connsiteY6175" fmla="*/ 3328873 h 4925968"/>
              <a:gd name="connsiteX6176" fmla="*/ 6860539 w 8014260"/>
              <a:gd name="connsiteY6176" fmla="*/ 3365769 h 4925968"/>
              <a:gd name="connsiteX6177" fmla="*/ 6823094 w 8014260"/>
              <a:gd name="connsiteY6177" fmla="*/ 3360557 h 4925968"/>
              <a:gd name="connsiteX6178" fmla="*/ 6854778 w 8014260"/>
              <a:gd name="connsiteY6178" fmla="*/ 3322907 h 4925968"/>
              <a:gd name="connsiteX6179" fmla="*/ 6880196 w 8014260"/>
              <a:gd name="connsiteY6179" fmla="*/ 3318560 h 4925968"/>
              <a:gd name="connsiteX6180" fmla="*/ 4209494 w 8014260"/>
              <a:gd name="connsiteY6180" fmla="*/ 3317378 h 4925968"/>
              <a:gd name="connsiteX6181" fmla="*/ 4218975 w 8014260"/>
              <a:gd name="connsiteY6181" fmla="*/ 3328737 h 4925968"/>
              <a:gd name="connsiteX6182" fmla="*/ 4195041 w 8014260"/>
              <a:gd name="connsiteY6182" fmla="*/ 3360901 h 4925968"/>
              <a:gd name="connsiteX6183" fmla="*/ 4164660 w 8014260"/>
              <a:gd name="connsiteY6183" fmla="*/ 3353220 h 4925968"/>
              <a:gd name="connsiteX6184" fmla="*/ 4190034 w 8014260"/>
              <a:gd name="connsiteY6184" fmla="*/ 3319547 h 4925968"/>
              <a:gd name="connsiteX6185" fmla="*/ 4209494 w 8014260"/>
              <a:gd name="connsiteY6185" fmla="*/ 3317378 h 4925968"/>
              <a:gd name="connsiteX6186" fmla="*/ 5848298 w 8014260"/>
              <a:gd name="connsiteY6186" fmla="*/ 3316598 h 4925968"/>
              <a:gd name="connsiteX6187" fmla="*/ 5883822 w 8014260"/>
              <a:gd name="connsiteY6187" fmla="*/ 3345882 h 4925968"/>
              <a:gd name="connsiteX6188" fmla="*/ 5857145 w 8014260"/>
              <a:gd name="connsiteY6188" fmla="*/ 3396425 h 4925968"/>
              <a:gd name="connsiteX6189" fmla="*/ 5821758 w 8014260"/>
              <a:gd name="connsiteY6189" fmla="*/ 3366662 h 4925968"/>
              <a:gd name="connsiteX6190" fmla="*/ 5848298 w 8014260"/>
              <a:gd name="connsiteY6190" fmla="*/ 3316598 h 4925968"/>
              <a:gd name="connsiteX6191" fmla="*/ 3294448 w 8014260"/>
              <a:gd name="connsiteY6191" fmla="*/ 3316598 h 4925968"/>
              <a:gd name="connsiteX6192" fmla="*/ 3279840 w 8014260"/>
              <a:gd name="connsiteY6192" fmla="*/ 3323044 h 4925968"/>
              <a:gd name="connsiteX6193" fmla="*/ 3259746 w 8014260"/>
              <a:gd name="connsiteY6193" fmla="*/ 3329217 h 4925968"/>
              <a:gd name="connsiteX6194" fmla="*/ 3273051 w 8014260"/>
              <a:gd name="connsiteY6194" fmla="*/ 3323182 h 4925968"/>
              <a:gd name="connsiteX6195" fmla="*/ 3294448 w 8014260"/>
              <a:gd name="connsiteY6195" fmla="*/ 3316598 h 4925968"/>
              <a:gd name="connsiteX6196" fmla="*/ 2474985 w 8014260"/>
              <a:gd name="connsiteY6196" fmla="*/ 3313032 h 4925968"/>
              <a:gd name="connsiteX6197" fmla="*/ 2488838 w 8014260"/>
              <a:gd name="connsiteY6197" fmla="*/ 3321124 h 4925968"/>
              <a:gd name="connsiteX6198" fmla="*/ 2477660 w 8014260"/>
              <a:gd name="connsiteY6198" fmla="*/ 3325513 h 4925968"/>
              <a:gd name="connsiteX6199" fmla="*/ 2464081 w 8014260"/>
              <a:gd name="connsiteY6199" fmla="*/ 3317352 h 4925968"/>
              <a:gd name="connsiteX6200" fmla="*/ 2474985 w 8014260"/>
              <a:gd name="connsiteY6200" fmla="*/ 3313032 h 4925968"/>
              <a:gd name="connsiteX6201" fmla="*/ 6516268 w 8014260"/>
              <a:gd name="connsiteY6201" fmla="*/ 3312988 h 4925968"/>
              <a:gd name="connsiteX6202" fmla="*/ 6528681 w 8014260"/>
              <a:gd name="connsiteY6202" fmla="*/ 3329216 h 4925968"/>
              <a:gd name="connsiteX6203" fmla="*/ 6498917 w 8014260"/>
              <a:gd name="connsiteY6203" fmla="*/ 3372696 h 4925968"/>
              <a:gd name="connsiteX6204" fmla="*/ 6462501 w 8014260"/>
              <a:gd name="connsiteY6204" fmla="*/ 3357883 h 4925968"/>
              <a:gd name="connsiteX6205" fmla="*/ 6491922 w 8014260"/>
              <a:gd name="connsiteY6205" fmla="*/ 3313786 h 4925968"/>
              <a:gd name="connsiteX6206" fmla="*/ 6516268 w 8014260"/>
              <a:gd name="connsiteY6206" fmla="*/ 3312988 h 4925968"/>
              <a:gd name="connsiteX6207" fmla="*/ 1525568 w 8014260"/>
              <a:gd name="connsiteY6207" fmla="*/ 3312758 h 4925968"/>
              <a:gd name="connsiteX6208" fmla="*/ 1547584 w 8014260"/>
              <a:gd name="connsiteY6208" fmla="*/ 3326268 h 4925968"/>
              <a:gd name="connsiteX6209" fmla="*/ 1531946 w 8014260"/>
              <a:gd name="connsiteY6209" fmla="*/ 3337241 h 4925968"/>
              <a:gd name="connsiteX6210" fmla="*/ 1510208 w 8014260"/>
              <a:gd name="connsiteY6210" fmla="*/ 3324142 h 4925968"/>
              <a:gd name="connsiteX6211" fmla="*/ 1525568 w 8014260"/>
              <a:gd name="connsiteY6211" fmla="*/ 3312758 h 4925968"/>
              <a:gd name="connsiteX6212" fmla="*/ 3102972 w 8014260"/>
              <a:gd name="connsiteY6212" fmla="*/ 3311934 h 4925968"/>
              <a:gd name="connsiteX6213" fmla="*/ 3118471 w 8014260"/>
              <a:gd name="connsiteY6213" fmla="*/ 3312140 h 4925968"/>
              <a:gd name="connsiteX6214" fmla="*/ 3105989 w 8014260"/>
              <a:gd name="connsiteY6214" fmla="*/ 3319890 h 4925968"/>
              <a:gd name="connsiteX6215" fmla="*/ 3090627 w 8014260"/>
              <a:gd name="connsiteY6215" fmla="*/ 3320575 h 4925968"/>
              <a:gd name="connsiteX6216" fmla="*/ 3102972 w 8014260"/>
              <a:gd name="connsiteY6216" fmla="*/ 3311934 h 4925968"/>
              <a:gd name="connsiteX6217" fmla="*/ 5028254 w 8014260"/>
              <a:gd name="connsiteY6217" fmla="*/ 3311588 h 4925968"/>
              <a:gd name="connsiteX6218" fmla="*/ 5050782 w 8014260"/>
              <a:gd name="connsiteY6218" fmla="*/ 3344098 h 4925968"/>
              <a:gd name="connsiteX6219" fmla="*/ 5025956 w 8014260"/>
              <a:gd name="connsiteY6219" fmla="*/ 3390458 h 4925968"/>
              <a:gd name="connsiteX6220" fmla="*/ 4992215 w 8014260"/>
              <a:gd name="connsiteY6220" fmla="*/ 3361586 h 4925968"/>
              <a:gd name="connsiteX6221" fmla="*/ 5016355 w 8014260"/>
              <a:gd name="connsiteY6221" fmla="*/ 3311865 h 4925968"/>
              <a:gd name="connsiteX6222" fmla="*/ 5028254 w 8014260"/>
              <a:gd name="connsiteY6222" fmla="*/ 3311588 h 4925968"/>
              <a:gd name="connsiteX6223" fmla="*/ 2745739 w 8014260"/>
              <a:gd name="connsiteY6223" fmla="*/ 3311386 h 4925968"/>
              <a:gd name="connsiteX6224" fmla="*/ 2759798 w 8014260"/>
              <a:gd name="connsiteY6224" fmla="*/ 3316392 h 4925968"/>
              <a:gd name="connsiteX6225" fmla="*/ 2748551 w 8014260"/>
              <a:gd name="connsiteY6225" fmla="*/ 3323936 h 4925968"/>
              <a:gd name="connsiteX6226" fmla="*/ 2734698 w 8014260"/>
              <a:gd name="connsiteY6226" fmla="*/ 3318930 h 4925968"/>
              <a:gd name="connsiteX6227" fmla="*/ 2745739 w 8014260"/>
              <a:gd name="connsiteY6227" fmla="*/ 3311386 h 4925968"/>
              <a:gd name="connsiteX6228" fmla="*/ 3028152 w 8014260"/>
              <a:gd name="connsiteY6228" fmla="*/ 3310632 h 4925968"/>
              <a:gd name="connsiteX6229" fmla="*/ 3044062 w 8014260"/>
              <a:gd name="connsiteY6229" fmla="*/ 3310769 h 4925968"/>
              <a:gd name="connsiteX6230" fmla="*/ 3033158 w 8014260"/>
              <a:gd name="connsiteY6230" fmla="*/ 3319135 h 4925968"/>
              <a:gd name="connsiteX6231" fmla="*/ 3017453 w 8014260"/>
              <a:gd name="connsiteY6231" fmla="*/ 3318930 h 4925968"/>
              <a:gd name="connsiteX6232" fmla="*/ 3028152 w 8014260"/>
              <a:gd name="connsiteY6232" fmla="*/ 3310632 h 4925968"/>
              <a:gd name="connsiteX6233" fmla="*/ 5496894 w 8014260"/>
              <a:gd name="connsiteY6233" fmla="*/ 3310288 h 4925968"/>
              <a:gd name="connsiteX6234" fmla="*/ 5532419 w 8014260"/>
              <a:gd name="connsiteY6234" fmla="*/ 3345470 h 4925968"/>
              <a:gd name="connsiteX6235" fmla="*/ 5507867 w 8014260"/>
              <a:gd name="connsiteY6235" fmla="*/ 3393750 h 4925968"/>
              <a:gd name="connsiteX6236" fmla="*/ 5471040 w 8014260"/>
              <a:gd name="connsiteY6236" fmla="*/ 3359666 h 4925968"/>
              <a:gd name="connsiteX6237" fmla="*/ 5496894 w 8014260"/>
              <a:gd name="connsiteY6237" fmla="*/ 3310288 h 4925968"/>
              <a:gd name="connsiteX6238" fmla="*/ 3281212 w 8014260"/>
              <a:gd name="connsiteY6238" fmla="*/ 3309877 h 4925968"/>
              <a:gd name="connsiteX6239" fmla="*/ 3265919 w 8014260"/>
              <a:gd name="connsiteY6239" fmla="*/ 3317078 h 4925968"/>
              <a:gd name="connsiteX6240" fmla="*/ 3248568 w 8014260"/>
              <a:gd name="connsiteY6240" fmla="*/ 3321604 h 4925968"/>
              <a:gd name="connsiteX6241" fmla="*/ 3262147 w 8014260"/>
              <a:gd name="connsiteY6241" fmla="*/ 3314883 h 4925968"/>
              <a:gd name="connsiteX6242" fmla="*/ 3281212 w 8014260"/>
              <a:gd name="connsiteY6242" fmla="*/ 3309877 h 4925968"/>
              <a:gd name="connsiteX6243" fmla="*/ 3192949 w 8014260"/>
              <a:gd name="connsiteY6243" fmla="*/ 3306036 h 4925968"/>
              <a:gd name="connsiteX6244" fmla="*/ 3179439 w 8014260"/>
              <a:gd name="connsiteY6244" fmla="*/ 3313991 h 4925968"/>
              <a:gd name="connsiteX6245" fmla="*/ 3163323 w 8014260"/>
              <a:gd name="connsiteY6245" fmla="*/ 3315637 h 4925968"/>
              <a:gd name="connsiteX6246" fmla="*/ 3175667 w 8014260"/>
              <a:gd name="connsiteY6246" fmla="*/ 3308299 h 4925968"/>
              <a:gd name="connsiteX6247" fmla="*/ 3192949 w 8014260"/>
              <a:gd name="connsiteY6247" fmla="*/ 3306036 h 4925968"/>
              <a:gd name="connsiteX6248" fmla="*/ 1722669 w 8014260"/>
              <a:gd name="connsiteY6248" fmla="*/ 3305830 h 4925968"/>
              <a:gd name="connsiteX6249" fmla="*/ 1744683 w 8014260"/>
              <a:gd name="connsiteY6249" fmla="*/ 3319341 h 4925968"/>
              <a:gd name="connsiteX6250" fmla="*/ 1728974 w 8014260"/>
              <a:gd name="connsiteY6250" fmla="*/ 3326130 h 4925968"/>
              <a:gd name="connsiteX6251" fmla="*/ 1708884 w 8014260"/>
              <a:gd name="connsiteY6251" fmla="*/ 3313717 h 4925968"/>
              <a:gd name="connsiteX6252" fmla="*/ 1722669 w 8014260"/>
              <a:gd name="connsiteY6252" fmla="*/ 3305830 h 4925968"/>
              <a:gd name="connsiteX6253" fmla="*/ 1257630 w 8014260"/>
              <a:gd name="connsiteY6253" fmla="*/ 3305008 h 4925968"/>
              <a:gd name="connsiteX6254" fmla="*/ 1277244 w 8014260"/>
              <a:gd name="connsiteY6254" fmla="*/ 3319136 h 4925968"/>
              <a:gd name="connsiteX6255" fmla="*/ 1259001 w 8014260"/>
              <a:gd name="connsiteY6255" fmla="*/ 3332852 h 4925968"/>
              <a:gd name="connsiteX6256" fmla="*/ 1239659 w 8014260"/>
              <a:gd name="connsiteY6256" fmla="*/ 3319204 h 4925968"/>
              <a:gd name="connsiteX6257" fmla="*/ 1257630 w 8014260"/>
              <a:gd name="connsiteY6257" fmla="*/ 3305008 h 4925968"/>
              <a:gd name="connsiteX6258" fmla="*/ 3473193 w 8014260"/>
              <a:gd name="connsiteY6258" fmla="*/ 3304544 h 4925968"/>
              <a:gd name="connsiteX6259" fmla="*/ 3480642 w 8014260"/>
              <a:gd name="connsiteY6259" fmla="*/ 3305351 h 4925968"/>
              <a:gd name="connsiteX6260" fmla="*/ 3460617 w 8014260"/>
              <a:gd name="connsiteY6260" fmla="*/ 3320644 h 4925968"/>
              <a:gd name="connsiteX6261" fmla="*/ 3436957 w 8014260"/>
              <a:gd name="connsiteY6261" fmla="*/ 3324827 h 4925968"/>
              <a:gd name="connsiteX6262" fmla="*/ 3457257 w 8014260"/>
              <a:gd name="connsiteY6262" fmla="*/ 3310014 h 4925968"/>
              <a:gd name="connsiteX6263" fmla="*/ 3473193 w 8014260"/>
              <a:gd name="connsiteY6263" fmla="*/ 3304544 h 4925968"/>
              <a:gd name="connsiteX6264" fmla="*/ 3393820 w 8014260"/>
              <a:gd name="connsiteY6264" fmla="*/ 3304048 h 4925968"/>
              <a:gd name="connsiteX6265" fmla="*/ 3374686 w 8014260"/>
              <a:gd name="connsiteY6265" fmla="*/ 3314540 h 4925968"/>
              <a:gd name="connsiteX6266" fmla="*/ 3353015 w 8014260"/>
              <a:gd name="connsiteY6266" fmla="*/ 3320575 h 4925968"/>
              <a:gd name="connsiteX6267" fmla="*/ 3371943 w 8014260"/>
              <a:gd name="connsiteY6267" fmla="*/ 3310494 h 4925968"/>
              <a:gd name="connsiteX6268" fmla="*/ 3393820 w 8014260"/>
              <a:gd name="connsiteY6268" fmla="*/ 3304048 h 4925968"/>
              <a:gd name="connsiteX6269" fmla="*/ 6804269 w 8014260"/>
              <a:gd name="connsiteY6269" fmla="*/ 3303911 h 4925968"/>
              <a:gd name="connsiteX6270" fmla="*/ 6816991 w 8014260"/>
              <a:gd name="connsiteY6270" fmla="*/ 3315844 h 4925968"/>
              <a:gd name="connsiteX6271" fmla="*/ 6785924 w 8014260"/>
              <a:gd name="connsiteY6271" fmla="*/ 3354386 h 4925968"/>
              <a:gd name="connsiteX6272" fmla="*/ 6749508 w 8014260"/>
              <a:gd name="connsiteY6272" fmla="*/ 3347185 h 4925968"/>
              <a:gd name="connsiteX6273" fmla="*/ 6778997 w 8014260"/>
              <a:gd name="connsiteY6273" fmla="*/ 3307614 h 4925968"/>
              <a:gd name="connsiteX6274" fmla="*/ 6804269 w 8014260"/>
              <a:gd name="connsiteY6274" fmla="*/ 3303911 h 4925968"/>
              <a:gd name="connsiteX6275" fmla="*/ 1392524 w 8014260"/>
              <a:gd name="connsiteY6275" fmla="*/ 3303636 h 4925968"/>
              <a:gd name="connsiteX6276" fmla="*/ 1412344 w 8014260"/>
              <a:gd name="connsiteY6276" fmla="*/ 3318381 h 4925968"/>
              <a:gd name="connsiteX6277" fmla="*/ 1394033 w 8014260"/>
              <a:gd name="connsiteY6277" fmla="*/ 3329834 h 4925968"/>
              <a:gd name="connsiteX6278" fmla="*/ 1374554 w 8014260"/>
              <a:gd name="connsiteY6278" fmla="*/ 3315501 h 4925968"/>
              <a:gd name="connsiteX6279" fmla="*/ 1392524 w 8014260"/>
              <a:gd name="connsiteY6279" fmla="*/ 3303636 h 4925968"/>
              <a:gd name="connsiteX6280" fmla="*/ 2953330 w 8014260"/>
              <a:gd name="connsiteY6280" fmla="*/ 3302128 h 4925968"/>
              <a:gd name="connsiteX6281" fmla="*/ 2968898 w 8014260"/>
              <a:gd name="connsiteY6281" fmla="*/ 3303637 h 4925968"/>
              <a:gd name="connsiteX6282" fmla="*/ 2957720 w 8014260"/>
              <a:gd name="connsiteY6282" fmla="*/ 3312415 h 4925968"/>
              <a:gd name="connsiteX6283" fmla="*/ 2943455 w 8014260"/>
              <a:gd name="connsiteY6283" fmla="*/ 3311318 h 4925968"/>
              <a:gd name="connsiteX6284" fmla="*/ 2953330 w 8014260"/>
              <a:gd name="connsiteY6284" fmla="*/ 3302128 h 4925968"/>
              <a:gd name="connsiteX6285" fmla="*/ 635228 w 8014260"/>
              <a:gd name="connsiteY6285" fmla="*/ 3301295 h 4925968"/>
              <a:gd name="connsiteX6286" fmla="*/ 639997 w 8014260"/>
              <a:gd name="connsiteY6286" fmla="*/ 3303636 h 4925968"/>
              <a:gd name="connsiteX6287" fmla="*/ 625730 w 8014260"/>
              <a:gd name="connsiteY6287" fmla="*/ 3323113 h 4925968"/>
              <a:gd name="connsiteX6288" fmla="*/ 609340 w 8014260"/>
              <a:gd name="connsiteY6288" fmla="*/ 3328393 h 4925968"/>
              <a:gd name="connsiteX6289" fmla="*/ 624907 w 8014260"/>
              <a:gd name="connsiteY6289" fmla="*/ 3306722 h 4925968"/>
              <a:gd name="connsiteX6290" fmla="*/ 635228 w 8014260"/>
              <a:gd name="connsiteY6290" fmla="*/ 3301295 h 4925968"/>
              <a:gd name="connsiteX6291" fmla="*/ 4134312 w 8014260"/>
              <a:gd name="connsiteY6291" fmla="*/ 3299838 h 4925968"/>
              <a:gd name="connsiteX6292" fmla="*/ 4144634 w 8014260"/>
              <a:gd name="connsiteY6292" fmla="*/ 3308368 h 4925968"/>
              <a:gd name="connsiteX6293" fmla="*/ 4122277 w 8014260"/>
              <a:gd name="connsiteY6293" fmla="*/ 3340806 h 4925968"/>
              <a:gd name="connsiteX6294" fmla="*/ 4092170 w 8014260"/>
              <a:gd name="connsiteY6294" fmla="*/ 3335594 h 4925968"/>
              <a:gd name="connsiteX6295" fmla="*/ 4115762 w 8014260"/>
              <a:gd name="connsiteY6295" fmla="*/ 3303293 h 4925968"/>
              <a:gd name="connsiteX6296" fmla="*/ 4134312 w 8014260"/>
              <a:gd name="connsiteY6296" fmla="*/ 3299838 h 4925968"/>
              <a:gd name="connsiteX6297" fmla="*/ 144183 w 8014260"/>
              <a:gd name="connsiteY6297" fmla="*/ 3298030 h 4925968"/>
              <a:gd name="connsiteX6298" fmla="*/ 149097 w 8014260"/>
              <a:gd name="connsiteY6298" fmla="*/ 3299933 h 4925968"/>
              <a:gd name="connsiteX6299" fmla="*/ 142101 w 8014260"/>
              <a:gd name="connsiteY6299" fmla="*/ 3310083 h 4925968"/>
              <a:gd name="connsiteX6300" fmla="*/ 134971 w 8014260"/>
              <a:gd name="connsiteY6300" fmla="*/ 3310563 h 4925968"/>
              <a:gd name="connsiteX6301" fmla="*/ 138192 w 8014260"/>
              <a:gd name="connsiteY6301" fmla="*/ 3301990 h 4925968"/>
              <a:gd name="connsiteX6302" fmla="*/ 144183 w 8014260"/>
              <a:gd name="connsiteY6302" fmla="*/ 3298030 h 4925968"/>
              <a:gd name="connsiteX6303" fmla="*/ 3379967 w 8014260"/>
              <a:gd name="connsiteY6303" fmla="*/ 3296710 h 4925968"/>
              <a:gd name="connsiteX6304" fmla="*/ 3362411 w 8014260"/>
              <a:gd name="connsiteY6304" fmla="*/ 3305076 h 4925968"/>
              <a:gd name="connsiteX6305" fmla="*/ 3341425 w 8014260"/>
              <a:gd name="connsiteY6305" fmla="*/ 3311729 h 4925968"/>
              <a:gd name="connsiteX6306" fmla="*/ 3359256 w 8014260"/>
              <a:gd name="connsiteY6306" fmla="*/ 3303499 h 4925968"/>
              <a:gd name="connsiteX6307" fmla="*/ 3379967 w 8014260"/>
              <a:gd name="connsiteY6307" fmla="*/ 3296710 h 4925968"/>
              <a:gd name="connsiteX6308" fmla="*/ 853348 w 8014260"/>
              <a:gd name="connsiteY6308" fmla="*/ 3296607 h 4925968"/>
              <a:gd name="connsiteX6309" fmla="*/ 860276 w 8014260"/>
              <a:gd name="connsiteY6309" fmla="*/ 3302539 h 4925968"/>
              <a:gd name="connsiteX6310" fmla="*/ 846903 w 8014260"/>
              <a:gd name="connsiteY6310" fmla="*/ 3321604 h 4925968"/>
              <a:gd name="connsiteX6311" fmla="*/ 825711 w 8014260"/>
              <a:gd name="connsiteY6311" fmla="*/ 3317764 h 4925968"/>
              <a:gd name="connsiteX6312" fmla="*/ 840661 w 8014260"/>
              <a:gd name="connsiteY6312" fmla="*/ 3298698 h 4925968"/>
              <a:gd name="connsiteX6313" fmla="*/ 853348 w 8014260"/>
              <a:gd name="connsiteY6313" fmla="*/ 3296607 h 4925968"/>
              <a:gd name="connsiteX6314" fmla="*/ 3267084 w 8014260"/>
              <a:gd name="connsiteY6314" fmla="*/ 3295132 h 4925968"/>
              <a:gd name="connsiteX6315" fmla="*/ 3251722 w 8014260"/>
              <a:gd name="connsiteY6315" fmla="*/ 3303499 h 4925968"/>
              <a:gd name="connsiteX6316" fmla="*/ 3236703 w 8014260"/>
              <a:gd name="connsiteY6316" fmla="*/ 3305694 h 4925968"/>
              <a:gd name="connsiteX6317" fmla="*/ 3250556 w 8014260"/>
              <a:gd name="connsiteY6317" fmla="*/ 3298013 h 4925968"/>
              <a:gd name="connsiteX6318" fmla="*/ 3267084 w 8014260"/>
              <a:gd name="connsiteY6318" fmla="*/ 3295132 h 4925968"/>
              <a:gd name="connsiteX6319" fmla="*/ 3368034 w 8014260"/>
              <a:gd name="connsiteY6319" fmla="*/ 3293075 h 4925968"/>
              <a:gd name="connsiteX6320" fmla="*/ 3349792 w 8014260"/>
              <a:gd name="connsiteY6320" fmla="*/ 3301167 h 4925968"/>
              <a:gd name="connsiteX6321" fmla="*/ 3332373 w 8014260"/>
              <a:gd name="connsiteY6321" fmla="*/ 3306585 h 4925968"/>
              <a:gd name="connsiteX6322" fmla="*/ 3349038 w 8014260"/>
              <a:gd name="connsiteY6322" fmla="*/ 3299316 h 4925968"/>
              <a:gd name="connsiteX6323" fmla="*/ 3368034 w 8014260"/>
              <a:gd name="connsiteY6323" fmla="*/ 3293075 h 4925968"/>
              <a:gd name="connsiteX6324" fmla="*/ 3546496 w 8014260"/>
              <a:gd name="connsiteY6324" fmla="*/ 3289843 h 4925968"/>
              <a:gd name="connsiteX6325" fmla="*/ 3554023 w 8014260"/>
              <a:gd name="connsiteY6325" fmla="*/ 3291498 h 4925968"/>
              <a:gd name="connsiteX6326" fmla="*/ 3534341 w 8014260"/>
              <a:gd name="connsiteY6326" fmla="*/ 3308848 h 4925968"/>
              <a:gd name="connsiteX6327" fmla="*/ 3510132 w 8014260"/>
              <a:gd name="connsiteY6327" fmla="*/ 3312552 h 4925968"/>
              <a:gd name="connsiteX6328" fmla="*/ 3530843 w 8014260"/>
              <a:gd name="connsiteY6328" fmla="*/ 3294927 h 4925968"/>
              <a:gd name="connsiteX6329" fmla="*/ 3546496 w 8014260"/>
              <a:gd name="connsiteY6329" fmla="*/ 3289843 h 4925968"/>
              <a:gd name="connsiteX6330" fmla="*/ 68448 w 8014260"/>
              <a:gd name="connsiteY6330" fmla="*/ 3289303 h 4925968"/>
              <a:gd name="connsiteX6331" fmla="*/ 74756 w 8014260"/>
              <a:gd name="connsiteY6331" fmla="*/ 3291086 h 4925968"/>
              <a:gd name="connsiteX6332" fmla="*/ 65908 w 8014260"/>
              <a:gd name="connsiteY6332" fmla="*/ 3301236 h 4925968"/>
              <a:gd name="connsiteX6333" fmla="*/ 59876 w 8014260"/>
              <a:gd name="connsiteY6333" fmla="*/ 3297738 h 4925968"/>
              <a:gd name="connsiteX6334" fmla="*/ 68448 w 8014260"/>
              <a:gd name="connsiteY6334" fmla="*/ 3289303 h 4925968"/>
              <a:gd name="connsiteX6335" fmla="*/ 3354181 w 8014260"/>
              <a:gd name="connsiteY6335" fmla="*/ 3289234 h 4925968"/>
              <a:gd name="connsiteX6336" fmla="*/ 3339367 w 8014260"/>
              <a:gd name="connsiteY6336" fmla="*/ 3296298 h 4925968"/>
              <a:gd name="connsiteX6337" fmla="*/ 3320713 w 8014260"/>
              <a:gd name="connsiteY6337" fmla="*/ 3301922 h 4925968"/>
              <a:gd name="connsiteX6338" fmla="*/ 3335732 w 8014260"/>
              <a:gd name="connsiteY6338" fmla="*/ 3294789 h 4925968"/>
              <a:gd name="connsiteX6339" fmla="*/ 3354181 w 8014260"/>
              <a:gd name="connsiteY6339" fmla="*/ 3289234 h 4925968"/>
              <a:gd name="connsiteX6340" fmla="*/ 1786657 w 8014260"/>
              <a:gd name="connsiteY6340" fmla="*/ 3288617 h 4925968"/>
              <a:gd name="connsiteX6341" fmla="*/ 1805034 w 8014260"/>
              <a:gd name="connsiteY6341" fmla="*/ 3301853 h 4925968"/>
              <a:gd name="connsiteX6342" fmla="*/ 1789121 w 8014260"/>
              <a:gd name="connsiteY6342" fmla="*/ 3305488 h 4925968"/>
              <a:gd name="connsiteX6343" fmla="*/ 1769027 w 8014260"/>
              <a:gd name="connsiteY6343" fmla="*/ 3291155 h 4925968"/>
              <a:gd name="connsiteX6344" fmla="*/ 1786657 w 8014260"/>
              <a:gd name="connsiteY6344" fmla="*/ 3288617 h 4925968"/>
              <a:gd name="connsiteX6345" fmla="*/ 4060701 w 8014260"/>
              <a:gd name="connsiteY6345" fmla="*/ 3287374 h 4925968"/>
              <a:gd name="connsiteX6346" fmla="*/ 4070225 w 8014260"/>
              <a:gd name="connsiteY6346" fmla="*/ 3295818 h 4925968"/>
              <a:gd name="connsiteX6347" fmla="*/ 4047319 w 8014260"/>
              <a:gd name="connsiteY6347" fmla="*/ 3328051 h 4925968"/>
              <a:gd name="connsiteX6348" fmla="*/ 4018858 w 8014260"/>
              <a:gd name="connsiteY6348" fmla="*/ 3324073 h 4925968"/>
              <a:gd name="connsiteX6349" fmla="*/ 4042175 w 8014260"/>
              <a:gd name="connsiteY6349" fmla="*/ 3291635 h 4925968"/>
              <a:gd name="connsiteX6350" fmla="*/ 4060701 w 8014260"/>
              <a:gd name="connsiteY6350" fmla="*/ 3287374 h 4925968"/>
              <a:gd name="connsiteX6351" fmla="*/ 2535198 w 8014260"/>
              <a:gd name="connsiteY6351" fmla="*/ 3287246 h 4925968"/>
              <a:gd name="connsiteX6352" fmla="*/ 2548983 w 8014260"/>
              <a:gd name="connsiteY6352" fmla="*/ 3294995 h 4925968"/>
              <a:gd name="connsiteX6353" fmla="*/ 2538490 w 8014260"/>
              <a:gd name="connsiteY6353" fmla="*/ 3300687 h 4925968"/>
              <a:gd name="connsiteX6354" fmla="*/ 2524568 w 8014260"/>
              <a:gd name="connsiteY6354" fmla="*/ 3292938 h 4925968"/>
              <a:gd name="connsiteX6355" fmla="*/ 2535198 w 8014260"/>
              <a:gd name="connsiteY6355" fmla="*/ 3287246 h 4925968"/>
              <a:gd name="connsiteX6356" fmla="*/ 4396116 w 8014260"/>
              <a:gd name="connsiteY6356" fmla="*/ 3286080 h 4925968"/>
              <a:gd name="connsiteX6357" fmla="*/ 4425537 w 8014260"/>
              <a:gd name="connsiteY6357" fmla="*/ 3300893 h 4925968"/>
              <a:gd name="connsiteX6358" fmla="*/ 4400094 w 8014260"/>
              <a:gd name="connsiteY6358" fmla="*/ 3337583 h 4925968"/>
              <a:gd name="connsiteX6359" fmla="*/ 4370742 w 8014260"/>
              <a:gd name="connsiteY6359" fmla="*/ 3322496 h 4925968"/>
              <a:gd name="connsiteX6360" fmla="*/ 4396116 w 8014260"/>
              <a:gd name="connsiteY6360" fmla="*/ 3286080 h 4925968"/>
              <a:gd name="connsiteX6361" fmla="*/ 2880224 w 8014260"/>
              <a:gd name="connsiteY6361" fmla="*/ 3286012 h 4925968"/>
              <a:gd name="connsiteX6362" fmla="*/ 2894420 w 8014260"/>
              <a:gd name="connsiteY6362" fmla="*/ 3290195 h 4925968"/>
              <a:gd name="connsiteX6363" fmla="*/ 2883310 w 8014260"/>
              <a:gd name="connsiteY6363" fmla="*/ 3298767 h 4925968"/>
              <a:gd name="connsiteX6364" fmla="*/ 2869389 w 8014260"/>
              <a:gd name="connsiteY6364" fmla="*/ 3294515 h 4925968"/>
              <a:gd name="connsiteX6365" fmla="*/ 2880224 w 8014260"/>
              <a:gd name="connsiteY6365" fmla="*/ 3286012 h 4925968"/>
              <a:gd name="connsiteX6366" fmla="*/ 707718 w 8014260"/>
              <a:gd name="connsiteY6366" fmla="*/ 3285265 h 4925968"/>
              <a:gd name="connsiteX6367" fmla="*/ 713308 w 8014260"/>
              <a:gd name="connsiteY6367" fmla="*/ 3288892 h 4925968"/>
              <a:gd name="connsiteX6368" fmla="*/ 697188 w 8014260"/>
              <a:gd name="connsiteY6368" fmla="*/ 3309672 h 4925968"/>
              <a:gd name="connsiteX6369" fmla="*/ 681075 w 8014260"/>
              <a:gd name="connsiteY6369" fmla="*/ 3311180 h 4925968"/>
              <a:gd name="connsiteX6370" fmla="*/ 695544 w 8014260"/>
              <a:gd name="connsiteY6370" fmla="*/ 3290537 h 4925968"/>
              <a:gd name="connsiteX6371" fmla="*/ 707718 w 8014260"/>
              <a:gd name="connsiteY6371" fmla="*/ 3285265 h 4925968"/>
              <a:gd name="connsiteX6372" fmla="*/ 6730117 w 8014260"/>
              <a:gd name="connsiteY6372" fmla="*/ 3284451 h 4925968"/>
              <a:gd name="connsiteX6373" fmla="*/ 6742101 w 8014260"/>
              <a:gd name="connsiteY6373" fmla="*/ 3298287 h 4925968"/>
              <a:gd name="connsiteX6374" fmla="*/ 6711926 w 8014260"/>
              <a:gd name="connsiteY6374" fmla="*/ 3336280 h 4925968"/>
              <a:gd name="connsiteX6375" fmla="*/ 6674138 w 8014260"/>
              <a:gd name="connsiteY6375" fmla="*/ 3325650 h 4925968"/>
              <a:gd name="connsiteX6376" fmla="*/ 6704451 w 8014260"/>
              <a:gd name="connsiteY6376" fmla="*/ 3287177 h 4925968"/>
              <a:gd name="connsiteX6377" fmla="*/ 6730117 w 8014260"/>
              <a:gd name="connsiteY6377" fmla="*/ 3284451 h 4925968"/>
              <a:gd name="connsiteX6378" fmla="*/ 224878 w 8014260"/>
              <a:gd name="connsiteY6378" fmla="*/ 3284159 h 4925968"/>
              <a:gd name="connsiteX6379" fmla="*/ 215140 w 8014260"/>
              <a:gd name="connsiteY6379" fmla="*/ 3300275 h 4925968"/>
              <a:gd name="connsiteX6380" fmla="*/ 206430 w 8014260"/>
              <a:gd name="connsiteY6380" fmla="*/ 3302264 h 4925968"/>
              <a:gd name="connsiteX6381" fmla="*/ 213357 w 8014260"/>
              <a:gd name="connsiteY6381" fmla="*/ 3289165 h 4925968"/>
              <a:gd name="connsiteX6382" fmla="*/ 224878 w 8014260"/>
              <a:gd name="connsiteY6382" fmla="*/ 3284159 h 4925968"/>
              <a:gd name="connsiteX6383" fmla="*/ 6202513 w 8014260"/>
              <a:gd name="connsiteY6383" fmla="*/ 3284091 h 4925968"/>
              <a:gd name="connsiteX6384" fmla="*/ 6237489 w 8014260"/>
              <a:gd name="connsiteY6384" fmla="*/ 3306105 h 4925968"/>
              <a:gd name="connsiteX6385" fmla="*/ 6207657 w 8014260"/>
              <a:gd name="connsiteY6385" fmla="*/ 3352945 h 4925968"/>
              <a:gd name="connsiteX6386" fmla="*/ 6172887 w 8014260"/>
              <a:gd name="connsiteY6386" fmla="*/ 3330931 h 4925968"/>
              <a:gd name="connsiteX6387" fmla="*/ 6202513 w 8014260"/>
              <a:gd name="connsiteY6387" fmla="*/ 3284091 h 4925968"/>
              <a:gd name="connsiteX6388" fmla="*/ 4809448 w 8014260"/>
              <a:gd name="connsiteY6388" fmla="*/ 3284022 h 4925968"/>
              <a:gd name="connsiteX6389" fmla="*/ 4841064 w 8014260"/>
              <a:gd name="connsiteY6389" fmla="*/ 3310357 h 4925968"/>
              <a:gd name="connsiteX6390" fmla="*/ 4817061 w 8014260"/>
              <a:gd name="connsiteY6390" fmla="*/ 3353974 h 4925968"/>
              <a:gd name="connsiteX6391" fmla="*/ 4783525 w 8014260"/>
              <a:gd name="connsiteY6391" fmla="*/ 3325719 h 4925968"/>
              <a:gd name="connsiteX6392" fmla="*/ 4809448 w 8014260"/>
              <a:gd name="connsiteY6392" fmla="*/ 3284022 h 4925968"/>
              <a:gd name="connsiteX6393" fmla="*/ 2672084 w 8014260"/>
              <a:gd name="connsiteY6393" fmla="*/ 3284022 h 4925968"/>
              <a:gd name="connsiteX6394" fmla="*/ 2684360 w 8014260"/>
              <a:gd name="connsiteY6394" fmla="*/ 3290195 h 4925968"/>
              <a:gd name="connsiteX6395" fmla="*/ 2672222 w 8014260"/>
              <a:gd name="connsiteY6395" fmla="*/ 3297738 h 4925968"/>
              <a:gd name="connsiteX6396" fmla="*/ 2659809 w 8014260"/>
              <a:gd name="connsiteY6396" fmla="*/ 3291703 h 4925968"/>
              <a:gd name="connsiteX6397" fmla="*/ 2672084 w 8014260"/>
              <a:gd name="connsiteY6397" fmla="*/ 3284022 h 4925968"/>
              <a:gd name="connsiteX6398" fmla="*/ 779538 w 8014260"/>
              <a:gd name="connsiteY6398" fmla="*/ 3283576 h 4925968"/>
              <a:gd name="connsiteX6399" fmla="*/ 786004 w 8014260"/>
              <a:gd name="connsiteY6399" fmla="*/ 3288480 h 4925968"/>
              <a:gd name="connsiteX6400" fmla="*/ 771807 w 8014260"/>
              <a:gd name="connsiteY6400" fmla="*/ 3308505 h 4925968"/>
              <a:gd name="connsiteX6401" fmla="*/ 753016 w 8014260"/>
              <a:gd name="connsiteY6401" fmla="*/ 3307477 h 4925968"/>
              <a:gd name="connsiteX6402" fmla="*/ 767418 w 8014260"/>
              <a:gd name="connsiteY6402" fmla="*/ 3287108 h 4925968"/>
              <a:gd name="connsiteX6403" fmla="*/ 779538 w 8014260"/>
              <a:gd name="connsiteY6403" fmla="*/ 3283576 h 4925968"/>
              <a:gd name="connsiteX6404" fmla="*/ 382684 w 8014260"/>
              <a:gd name="connsiteY6404" fmla="*/ 3283474 h 4925968"/>
              <a:gd name="connsiteX6405" fmla="*/ 377195 w 8014260"/>
              <a:gd name="connsiteY6405" fmla="*/ 3296915 h 4925968"/>
              <a:gd name="connsiteX6406" fmla="*/ 363205 w 8014260"/>
              <a:gd name="connsiteY6406" fmla="*/ 3310426 h 4925968"/>
              <a:gd name="connsiteX6407" fmla="*/ 369654 w 8014260"/>
              <a:gd name="connsiteY6407" fmla="*/ 3294995 h 4925968"/>
              <a:gd name="connsiteX6408" fmla="*/ 382684 w 8014260"/>
              <a:gd name="connsiteY6408" fmla="*/ 3283474 h 4925968"/>
              <a:gd name="connsiteX6409" fmla="*/ 3466309 w 8014260"/>
              <a:gd name="connsiteY6409" fmla="*/ 3282788 h 4925968"/>
              <a:gd name="connsiteX6410" fmla="*/ 3448273 w 8014260"/>
              <a:gd name="connsiteY6410" fmla="*/ 3294241 h 4925968"/>
              <a:gd name="connsiteX6411" fmla="*/ 3425367 w 8014260"/>
              <a:gd name="connsiteY6411" fmla="*/ 3300687 h 4925968"/>
              <a:gd name="connsiteX6412" fmla="*/ 3444981 w 8014260"/>
              <a:gd name="connsiteY6412" fmla="*/ 3288754 h 4925968"/>
              <a:gd name="connsiteX6413" fmla="*/ 3466309 w 8014260"/>
              <a:gd name="connsiteY6413" fmla="*/ 3282788 h 4925968"/>
              <a:gd name="connsiteX6414" fmla="*/ 5635357 w 8014260"/>
              <a:gd name="connsiteY6414" fmla="*/ 3282719 h 4925968"/>
              <a:gd name="connsiteX6415" fmla="*/ 5669030 w 8014260"/>
              <a:gd name="connsiteY6415" fmla="*/ 3314129 h 4925968"/>
              <a:gd name="connsiteX6416" fmla="*/ 5642832 w 8014260"/>
              <a:gd name="connsiteY6416" fmla="*/ 3363918 h 4925968"/>
              <a:gd name="connsiteX6417" fmla="*/ 5607308 w 8014260"/>
              <a:gd name="connsiteY6417" fmla="*/ 3330177 h 4925968"/>
              <a:gd name="connsiteX6418" fmla="*/ 5635357 w 8014260"/>
              <a:gd name="connsiteY6418" fmla="*/ 3282719 h 4925968"/>
              <a:gd name="connsiteX6419" fmla="*/ 1048942 w 8014260"/>
              <a:gd name="connsiteY6419" fmla="*/ 3280868 h 4925968"/>
              <a:gd name="connsiteX6420" fmla="*/ 1068555 w 8014260"/>
              <a:gd name="connsiteY6420" fmla="*/ 3291978 h 4925968"/>
              <a:gd name="connsiteX6421" fmla="*/ 1053261 w 8014260"/>
              <a:gd name="connsiteY6421" fmla="*/ 3308642 h 4925968"/>
              <a:gd name="connsiteX6422" fmla="*/ 1032687 w 8014260"/>
              <a:gd name="connsiteY6422" fmla="*/ 3298904 h 4925968"/>
              <a:gd name="connsiteX6423" fmla="*/ 1048942 w 8014260"/>
              <a:gd name="connsiteY6423" fmla="*/ 3280868 h 4925968"/>
              <a:gd name="connsiteX6424" fmla="*/ 3340670 w 8014260"/>
              <a:gd name="connsiteY6424" fmla="*/ 3279634 h 4925968"/>
              <a:gd name="connsiteX6425" fmla="*/ 3325926 w 8014260"/>
              <a:gd name="connsiteY6425" fmla="*/ 3287177 h 4925968"/>
              <a:gd name="connsiteX6426" fmla="*/ 3309192 w 8014260"/>
              <a:gd name="connsiteY6426" fmla="*/ 3291224 h 4925968"/>
              <a:gd name="connsiteX6427" fmla="*/ 3325240 w 8014260"/>
              <a:gd name="connsiteY6427" fmla="*/ 3282857 h 4925968"/>
              <a:gd name="connsiteX6428" fmla="*/ 3340670 w 8014260"/>
              <a:gd name="connsiteY6428" fmla="*/ 3279634 h 4925968"/>
              <a:gd name="connsiteX6429" fmla="*/ 1586400 w 8014260"/>
              <a:gd name="connsiteY6429" fmla="*/ 3279634 h 4925968"/>
              <a:gd name="connsiteX6430" fmla="*/ 1608484 w 8014260"/>
              <a:gd name="connsiteY6430" fmla="*/ 3293350 h 4925968"/>
              <a:gd name="connsiteX6431" fmla="*/ 1592986 w 8014260"/>
              <a:gd name="connsiteY6431" fmla="*/ 3302539 h 4925968"/>
              <a:gd name="connsiteX6432" fmla="*/ 1572822 w 8014260"/>
              <a:gd name="connsiteY6432" fmla="*/ 3289921 h 4925968"/>
              <a:gd name="connsiteX6433" fmla="*/ 1586400 w 8014260"/>
              <a:gd name="connsiteY6433" fmla="*/ 3279634 h 4925968"/>
              <a:gd name="connsiteX6434" fmla="*/ 2264581 w 8014260"/>
              <a:gd name="connsiteY6434" fmla="*/ 3279290 h 4925968"/>
              <a:gd name="connsiteX6435" fmla="*/ 2277954 w 8014260"/>
              <a:gd name="connsiteY6435" fmla="*/ 3279702 h 4925968"/>
              <a:gd name="connsiteX6436" fmla="*/ 2291327 w 8014260"/>
              <a:gd name="connsiteY6436" fmla="*/ 3291429 h 4925968"/>
              <a:gd name="connsiteX6437" fmla="*/ 2279532 w 8014260"/>
              <a:gd name="connsiteY6437" fmla="*/ 3291086 h 4925968"/>
              <a:gd name="connsiteX6438" fmla="*/ 2264581 w 8014260"/>
              <a:gd name="connsiteY6438" fmla="*/ 3279290 h 4925968"/>
              <a:gd name="connsiteX6439" fmla="*/ 2203065 w 8014260"/>
              <a:gd name="connsiteY6439" fmla="*/ 3279016 h 4925968"/>
              <a:gd name="connsiteX6440" fmla="*/ 2216164 w 8014260"/>
              <a:gd name="connsiteY6440" fmla="*/ 3280113 h 4925968"/>
              <a:gd name="connsiteX6441" fmla="*/ 2230840 w 8014260"/>
              <a:gd name="connsiteY6441" fmla="*/ 3291977 h 4925968"/>
              <a:gd name="connsiteX6442" fmla="*/ 2217467 w 8014260"/>
              <a:gd name="connsiteY6442" fmla="*/ 3290880 h 4925968"/>
              <a:gd name="connsiteX6443" fmla="*/ 2203065 w 8014260"/>
              <a:gd name="connsiteY6443" fmla="*/ 3279016 h 4925968"/>
              <a:gd name="connsiteX6444" fmla="*/ 3987242 w 8014260"/>
              <a:gd name="connsiteY6444" fmla="*/ 3278236 h 4925968"/>
              <a:gd name="connsiteX6445" fmla="*/ 3996981 w 8014260"/>
              <a:gd name="connsiteY6445" fmla="*/ 3286628 h 4925968"/>
              <a:gd name="connsiteX6446" fmla="*/ 3974075 w 8014260"/>
              <a:gd name="connsiteY6446" fmla="*/ 3317078 h 4925968"/>
              <a:gd name="connsiteX6447" fmla="*/ 3945957 w 8014260"/>
              <a:gd name="connsiteY6447" fmla="*/ 3314540 h 4925968"/>
              <a:gd name="connsiteX6448" fmla="*/ 3967217 w 8014260"/>
              <a:gd name="connsiteY6448" fmla="*/ 3283885 h 4925968"/>
              <a:gd name="connsiteX6449" fmla="*/ 3987242 w 8014260"/>
              <a:gd name="connsiteY6449" fmla="*/ 3278236 h 4925968"/>
              <a:gd name="connsiteX6450" fmla="*/ 548604 w 8014260"/>
              <a:gd name="connsiteY6450" fmla="*/ 3278176 h 4925968"/>
              <a:gd name="connsiteX6451" fmla="*/ 553653 w 8014260"/>
              <a:gd name="connsiteY6451" fmla="*/ 3278193 h 4925968"/>
              <a:gd name="connsiteX6452" fmla="*/ 542063 w 8014260"/>
              <a:gd name="connsiteY6452" fmla="*/ 3297396 h 4925968"/>
              <a:gd name="connsiteX6453" fmla="*/ 526633 w 8014260"/>
              <a:gd name="connsiteY6453" fmla="*/ 3306517 h 4925968"/>
              <a:gd name="connsiteX6454" fmla="*/ 538359 w 8014260"/>
              <a:gd name="connsiteY6454" fmla="*/ 3287109 h 4925968"/>
              <a:gd name="connsiteX6455" fmla="*/ 548604 w 8014260"/>
              <a:gd name="connsiteY6455" fmla="*/ 3278176 h 4925968"/>
              <a:gd name="connsiteX6456" fmla="*/ 7163962 w 8014260"/>
              <a:gd name="connsiteY6456" fmla="*/ 3278107 h 4925968"/>
              <a:gd name="connsiteX6457" fmla="*/ 7176486 w 8014260"/>
              <a:gd name="connsiteY6457" fmla="*/ 3284982 h 4925968"/>
              <a:gd name="connsiteX6458" fmla="*/ 7142677 w 8014260"/>
              <a:gd name="connsiteY6458" fmla="*/ 3313854 h 4925968"/>
              <a:gd name="connsiteX6459" fmla="*/ 7105712 w 8014260"/>
              <a:gd name="connsiteY6459" fmla="*/ 3311454 h 4925968"/>
              <a:gd name="connsiteX6460" fmla="*/ 7138013 w 8014260"/>
              <a:gd name="connsiteY6460" fmla="*/ 3282651 h 4925968"/>
              <a:gd name="connsiteX6461" fmla="*/ 7163962 w 8014260"/>
              <a:gd name="connsiteY6461" fmla="*/ 3278107 h 4925968"/>
              <a:gd name="connsiteX6462" fmla="*/ 3619235 w 8014260"/>
              <a:gd name="connsiteY6462" fmla="*/ 3277850 h 4925968"/>
              <a:gd name="connsiteX6463" fmla="*/ 3627678 w 8014260"/>
              <a:gd name="connsiteY6463" fmla="*/ 3279770 h 4925968"/>
              <a:gd name="connsiteX6464" fmla="*/ 3606624 w 8014260"/>
              <a:gd name="connsiteY6464" fmla="*/ 3300344 h 4925968"/>
              <a:gd name="connsiteX6465" fmla="*/ 3582210 w 8014260"/>
              <a:gd name="connsiteY6465" fmla="*/ 3303156 h 4925968"/>
              <a:gd name="connsiteX6466" fmla="*/ 3603127 w 8014260"/>
              <a:gd name="connsiteY6466" fmla="*/ 3283337 h 4925968"/>
              <a:gd name="connsiteX6467" fmla="*/ 3619235 w 8014260"/>
              <a:gd name="connsiteY6467" fmla="*/ 3277850 h 4925968"/>
              <a:gd name="connsiteX6468" fmla="*/ 468819 w 8014260"/>
              <a:gd name="connsiteY6468" fmla="*/ 3277782 h 4925968"/>
              <a:gd name="connsiteX6469" fmla="*/ 459285 w 8014260"/>
              <a:gd name="connsiteY6469" fmla="*/ 3296161 h 4925968"/>
              <a:gd name="connsiteX6470" fmla="*/ 444886 w 8014260"/>
              <a:gd name="connsiteY6470" fmla="*/ 3308232 h 4925968"/>
              <a:gd name="connsiteX6471" fmla="*/ 454074 w 8014260"/>
              <a:gd name="connsiteY6471" fmla="*/ 3290401 h 4925968"/>
              <a:gd name="connsiteX6472" fmla="*/ 468819 w 8014260"/>
              <a:gd name="connsiteY6472" fmla="*/ 3277782 h 4925968"/>
              <a:gd name="connsiteX6473" fmla="*/ 6416757 w 8014260"/>
              <a:gd name="connsiteY6473" fmla="*/ 3277713 h 4925968"/>
              <a:gd name="connsiteX6474" fmla="*/ 6451870 w 8014260"/>
              <a:gd name="connsiteY6474" fmla="*/ 3297533 h 4925968"/>
              <a:gd name="connsiteX6475" fmla="*/ 6423478 w 8014260"/>
              <a:gd name="connsiteY6475" fmla="*/ 3339641 h 4925968"/>
              <a:gd name="connsiteX6476" fmla="*/ 6386651 w 8014260"/>
              <a:gd name="connsiteY6476" fmla="*/ 3321879 h 4925968"/>
              <a:gd name="connsiteX6477" fmla="*/ 6416757 w 8014260"/>
              <a:gd name="connsiteY6477" fmla="*/ 3277713 h 4925968"/>
              <a:gd name="connsiteX6478" fmla="*/ 5151320 w 8014260"/>
              <a:gd name="connsiteY6478" fmla="*/ 3277028 h 4925968"/>
              <a:gd name="connsiteX6479" fmla="*/ 5184992 w 8014260"/>
              <a:gd name="connsiteY6479" fmla="*/ 3312141 h 4925968"/>
              <a:gd name="connsiteX6480" fmla="*/ 5158932 w 8014260"/>
              <a:gd name="connsiteY6480" fmla="*/ 3358638 h 4925968"/>
              <a:gd name="connsiteX6481" fmla="*/ 5126014 w 8014260"/>
              <a:gd name="connsiteY6481" fmla="*/ 3326954 h 4925968"/>
              <a:gd name="connsiteX6482" fmla="*/ 5151320 w 8014260"/>
              <a:gd name="connsiteY6482" fmla="*/ 3277028 h 4925968"/>
              <a:gd name="connsiteX6483" fmla="*/ 1845563 w 8014260"/>
              <a:gd name="connsiteY6483" fmla="*/ 3275381 h 4925968"/>
              <a:gd name="connsiteX6484" fmla="*/ 1865042 w 8014260"/>
              <a:gd name="connsiteY6484" fmla="*/ 3288891 h 4925968"/>
              <a:gd name="connsiteX6485" fmla="*/ 1850637 w 8014260"/>
              <a:gd name="connsiteY6485" fmla="*/ 3292114 h 4925968"/>
              <a:gd name="connsiteX6486" fmla="*/ 1830957 w 8014260"/>
              <a:gd name="connsiteY6486" fmla="*/ 3278673 h 4925968"/>
              <a:gd name="connsiteX6487" fmla="*/ 1845563 w 8014260"/>
              <a:gd name="connsiteY6487" fmla="*/ 3275381 h 4925968"/>
              <a:gd name="connsiteX6488" fmla="*/ 2140589 w 8014260"/>
              <a:gd name="connsiteY6488" fmla="*/ 3275313 h 4925968"/>
              <a:gd name="connsiteX6489" fmla="*/ 2153276 w 8014260"/>
              <a:gd name="connsiteY6489" fmla="*/ 3276204 h 4925968"/>
              <a:gd name="connsiteX6490" fmla="*/ 2169461 w 8014260"/>
              <a:gd name="connsiteY6490" fmla="*/ 3289234 h 4925968"/>
              <a:gd name="connsiteX6491" fmla="*/ 2156911 w 8014260"/>
              <a:gd name="connsiteY6491" fmla="*/ 3288343 h 4925968"/>
              <a:gd name="connsiteX6492" fmla="*/ 2140589 w 8014260"/>
              <a:gd name="connsiteY6492" fmla="*/ 3275313 h 4925968"/>
              <a:gd name="connsiteX6493" fmla="*/ 4601514 w 8014260"/>
              <a:gd name="connsiteY6493" fmla="*/ 3275175 h 4925968"/>
              <a:gd name="connsiteX6494" fmla="*/ 4633267 w 8014260"/>
              <a:gd name="connsiteY6494" fmla="*/ 3293006 h 4925968"/>
              <a:gd name="connsiteX6495" fmla="*/ 4609607 w 8014260"/>
              <a:gd name="connsiteY6495" fmla="*/ 3333948 h 4925968"/>
              <a:gd name="connsiteX6496" fmla="*/ 4576620 w 8014260"/>
              <a:gd name="connsiteY6496" fmla="*/ 3314883 h 4925968"/>
              <a:gd name="connsiteX6497" fmla="*/ 4601514 w 8014260"/>
              <a:gd name="connsiteY6497" fmla="*/ 3275175 h 4925968"/>
              <a:gd name="connsiteX6498" fmla="*/ 5987241 w 8014260"/>
              <a:gd name="connsiteY6498" fmla="*/ 3274764 h 4925968"/>
              <a:gd name="connsiteX6499" fmla="*/ 6021737 w 8014260"/>
              <a:gd name="connsiteY6499" fmla="*/ 3303087 h 4925968"/>
              <a:gd name="connsiteX6500" fmla="*/ 5993551 w 8014260"/>
              <a:gd name="connsiteY6500" fmla="*/ 3350751 h 4925968"/>
              <a:gd name="connsiteX6501" fmla="*/ 5959192 w 8014260"/>
              <a:gd name="connsiteY6501" fmla="*/ 3322084 h 4925968"/>
              <a:gd name="connsiteX6502" fmla="*/ 5987241 w 8014260"/>
              <a:gd name="connsiteY6502" fmla="*/ 3274764 h 4925968"/>
              <a:gd name="connsiteX6503" fmla="*/ 2338031 w 8014260"/>
              <a:gd name="connsiteY6503" fmla="*/ 3273187 h 4925968"/>
              <a:gd name="connsiteX6504" fmla="*/ 2352365 w 8014260"/>
              <a:gd name="connsiteY6504" fmla="*/ 3285051 h 4925968"/>
              <a:gd name="connsiteX6505" fmla="*/ 2340912 w 8014260"/>
              <a:gd name="connsiteY6505" fmla="*/ 3286285 h 4925968"/>
              <a:gd name="connsiteX6506" fmla="*/ 2326853 w 8014260"/>
              <a:gd name="connsiteY6506" fmla="*/ 3274421 h 4925968"/>
              <a:gd name="connsiteX6507" fmla="*/ 2338031 w 8014260"/>
              <a:gd name="connsiteY6507" fmla="*/ 3273187 h 4925968"/>
              <a:gd name="connsiteX6508" fmla="*/ 7089441 w 8014260"/>
              <a:gd name="connsiteY6508" fmla="*/ 3272809 h 4925968"/>
              <a:gd name="connsiteX6509" fmla="*/ 7101940 w 8014260"/>
              <a:gd name="connsiteY6509" fmla="*/ 3280250 h 4925968"/>
              <a:gd name="connsiteX6510" fmla="*/ 7072314 w 8014260"/>
              <a:gd name="connsiteY6510" fmla="*/ 3310014 h 4925968"/>
              <a:gd name="connsiteX6511" fmla="*/ 7032332 w 8014260"/>
              <a:gd name="connsiteY6511" fmla="*/ 3308162 h 4925968"/>
              <a:gd name="connsiteX6512" fmla="*/ 7064084 w 8014260"/>
              <a:gd name="connsiteY6512" fmla="*/ 3277301 h 4925968"/>
              <a:gd name="connsiteX6513" fmla="*/ 7089441 w 8014260"/>
              <a:gd name="connsiteY6513" fmla="*/ 3272809 h 4925968"/>
              <a:gd name="connsiteX6514" fmla="*/ 3453005 w 8014260"/>
              <a:gd name="connsiteY6514" fmla="*/ 3271884 h 4925968"/>
              <a:gd name="connsiteX6515" fmla="*/ 3434762 w 8014260"/>
              <a:gd name="connsiteY6515" fmla="*/ 3281485 h 4925968"/>
              <a:gd name="connsiteX6516" fmla="*/ 3414257 w 8014260"/>
              <a:gd name="connsiteY6516" fmla="*/ 3288000 h 4925968"/>
              <a:gd name="connsiteX6517" fmla="*/ 3431196 w 8014260"/>
              <a:gd name="connsiteY6517" fmla="*/ 3279290 h 4925968"/>
              <a:gd name="connsiteX6518" fmla="*/ 3453005 w 8014260"/>
              <a:gd name="connsiteY6518" fmla="*/ 3271884 h 4925968"/>
              <a:gd name="connsiteX6519" fmla="*/ 2078325 w 8014260"/>
              <a:gd name="connsiteY6519" fmla="*/ 3271198 h 4925968"/>
              <a:gd name="connsiteX6520" fmla="*/ 2090937 w 8014260"/>
              <a:gd name="connsiteY6520" fmla="*/ 3272158 h 4925968"/>
              <a:gd name="connsiteX6521" fmla="*/ 2108699 w 8014260"/>
              <a:gd name="connsiteY6521" fmla="*/ 3284982 h 4925968"/>
              <a:gd name="connsiteX6522" fmla="*/ 2094915 w 8014260"/>
              <a:gd name="connsiteY6522" fmla="*/ 3283954 h 4925968"/>
              <a:gd name="connsiteX6523" fmla="*/ 2078325 w 8014260"/>
              <a:gd name="connsiteY6523" fmla="*/ 3271198 h 4925968"/>
              <a:gd name="connsiteX6524" fmla="*/ 3912208 w 8014260"/>
              <a:gd name="connsiteY6524" fmla="*/ 3270075 h 4925968"/>
              <a:gd name="connsiteX6525" fmla="*/ 3922298 w 8014260"/>
              <a:gd name="connsiteY6525" fmla="*/ 3277508 h 4925968"/>
              <a:gd name="connsiteX6526" fmla="*/ 3901861 w 8014260"/>
              <a:gd name="connsiteY6526" fmla="*/ 3308643 h 4925968"/>
              <a:gd name="connsiteX6527" fmla="*/ 3873606 w 8014260"/>
              <a:gd name="connsiteY6527" fmla="*/ 3306654 h 4925968"/>
              <a:gd name="connsiteX6528" fmla="*/ 3893837 w 8014260"/>
              <a:gd name="connsiteY6528" fmla="*/ 3275450 h 4925968"/>
              <a:gd name="connsiteX6529" fmla="*/ 3912208 w 8014260"/>
              <a:gd name="connsiteY6529" fmla="*/ 3270075 h 4925968"/>
              <a:gd name="connsiteX6530" fmla="*/ 1907698 w 8014260"/>
              <a:gd name="connsiteY6530" fmla="*/ 3269415 h 4925968"/>
              <a:gd name="connsiteX6531" fmla="*/ 1926420 w 8014260"/>
              <a:gd name="connsiteY6531" fmla="*/ 3283063 h 4925968"/>
              <a:gd name="connsiteX6532" fmla="*/ 1909687 w 8014260"/>
              <a:gd name="connsiteY6532" fmla="*/ 3283268 h 4925968"/>
              <a:gd name="connsiteX6533" fmla="*/ 1892405 w 8014260"/>
              <a:gd name="connsiteY6533" fmla="*/ 3269621 h 4925968"/>
              <a:gd name="connsiteX6534" fmla="*/ 1907698 w 8014260"/>
              <a:gd name="connsiteY6534" fmla="*/ 3269415 h 4925968"/>
              <a:gd name="connsiteX6535" fmla="*/ 3178136 w 8014260"/>
              <a:gd name="connsiteY6535" fmla="*/ 3269278 h 4925968"/>
              <a:gd name="connsiteX6536" fmla="*/ 3167094 w 8014260"/>
              <a:gd name="connsiteY6536" fmla="*/ 3278330 h 4925968"/>
              <a:gd name="connsiteX6537" fmla="*/ 3151527 w 8014260"/>
              <a:gd name="connsiteY6537" fmla="*/ 3278811 h 4925968"/>
              <a:gd name="connsiteX6538" fmla="*/ 3162294 w 8014260"/>
              <a:gd name="connsiteY6538" fmla="*/ 3269758 h 4925968"/>
              <a:gd name="connsiteX6539" fmla="*/ 3178136 w 8014260"/>
              <a:gd name="connsiteY6539" fmla="*/ 3269278 h 4925968"/>
              <a:gd name="connsiteX6540" fmla="*/ 3692100 w 8014260"/>
              <a:gd name="connsiteY6540" fmla="*/ 3269021 h 4925968"/>
              <a:gd name="connsiteX6541" fmla="*/ 3700715 w 8014260"/>
              <a:gd name="connsiteY6541" fmla="*/ 3272570 h 4925968"/>
              <a:gd name="connsiteX6542" fmla="*/ 3680690 w 8014260"/>
              <a:gd name="connsiteY6542" fmla="*/ 3295476 h 4925968"/>
              <a:gd name="connsiteX6543" fmla="*/ 3654424 w 8014260"/>
              <a:gd name="connsiteY6543" fmla="*/ 3297053 h 4925968"/>
              <a:gd name="connsiteX6544" fmla="*/ 3674998 w 8014260"/>
              <a:gd name="connsiteY6544" fmla="*/ 3274833 h 4925968"/>
              <a:gd name="connsiteX6545" fmla="*/ 3692100 w 8014260"/>
              <a:gd name="connsiteY6545" fmla="*/ 3269021 h 4925968"/>
              <a:gd name="connsiteX6546" fmla="*/ 3439974 w 8014260"/>
              <a:gd name="connsiteY6546" fmla="*/ 3267906 h 4925968"/>
              <a:gd name="connsiteX6547" fmla="*/ 3422897 w 8014260"/>
              <a:gd name="connsiteY6547" fmla="*/ 3275998 h 4925968"/>
              <a:gd name="connsiteX6548" fmla="*/ 3402941 w 8014260"/>
              <a:gd name="connsiteY6548" fmla="*/ 3282994 h 4925968"/>
              <a:gd name="connsiteX6549" fmla="*/ 3419743 w 8014260"/>
              <a:gd name="connsiteY6549" fmla="*/ 3275107 h 4925968"/>
              <a:gd name="connsiteX6550" fmla="*/ 3439974 w 8014260"/>
              <a:gd name="connsiteY6550" fmla="*/ 3267906 h 4925968"/>
              <a:gd name="connsiteX6551" fmla="*/ 2027986 w 8014260"/>
              <a:gd name="connsiteY6551" fmla="*/ 3267700 h 4925968"/>
              <a:gd name="connsiteX6552" fmla="*/ 2047874 w 8014260"/>
              <a:gd name="connsiteY6552" fmla="*/ 3281622 h 4925968"/>
              <a:gd name="connsiteX6553" fmla="*/ 2034979 w 8014260"/>
              <a:gd name="connsiteY6553" fmla="*/ 3281759 h 4925968"/>
              <a:gd name="connsiteX6554" fmla="*/ 2016947 w 8014260"/>
              <a:gd name="connsiteY6554" fmla="*/ 3269140 h 4925968"/>
              <a:gd name="connsiteX6555" fmla="*/ 2027986 w 8014260"/>
              <a:gd name="connsiteY6555" fmla="*/ 3267700 h 4925968"/>
              <a:gd name="connsiteX6556" fmla="*/ 3252202 w 8014260"/>
              <a:gd name="connsiteY6556" fmla="*/ 3266877 h 4925968"/>
              <a:gd name="connsiteX6557" fmla="*/ 3241983 w 8014260"/>
              <a:gd name="connsiteY6557" fmla="*/ 3275106 h 4925968"/>
              <a:gd name="connsiteX6558" fmla="*/ 3224496 w 8014260"/>
              <a:gd name="connsiteY6558" fmla="*/ 3277164 h 4925968"/>
              <a:gd name="connsiteX6559" fmla="*/ 3237457 w 8014260"/>
              <a:gd name="connsiteY6559" fmla="*/ 3267768 h 4925968"/>
              <a:gd name="connsiteX6560" fmla="*/ 3252202 w 8014260"/>
              <a:gd name="connsiteY6560" fmla="*/ 3266877 h 4925968"/>
              <a:gd name="connsiteX6561" fmla="*/ 3427904 w 8014260"/>
              <a:gd name="connsiteY6561" fmla="*/ 3265163 h 4925968"/>
              <a:gd name="connsiteX6562" fmla="*/ 3412611 w 8014260"/>
              <a:gd name="connsiteY6562" fmla="*/ 3272364 h 4925968"/>
              <a:gd name="connsiteX6563" fmla="*/ 3392860 w 8014260"/>
              <a:gd name="connsiteY6563" fmla="*/ 3279085 h 4925968"/>
              <a:gd name="connsiteX6564" fmla="*/ 3409731 w 8014260"/>
              <a:gd name="connsiteY6564" fmla="*/ 3271335 h 4925968"/>
              <a:gd name="connsiteX6565" fmla="*/ 3427904 w 8014260"/>
              <a:gd name="connsiteY6565" fmla="*/ 3265163 h 4925968"/>
              <a:gd name="connsiteX6566" fmla="*/ 1958763 w 8014260"/>
              <a:gd name="connsiteY6566" fmla="*/ 3264691 h 4925968"/>
              <a:gd name="connsiteX6567" fmla="*/ 1970721 w 8014260"/>
              <a:gd name="connsiteY6567" fmla="*/ 3268043 h 4925968"/>
              <a:gd name="connsiteX6568" fmla="*/ 1986632 w 8014260"/>
              <a:gd name="connsiteY6568" fmla="*/ 3280799 h 4925968"/>
              <a:gd name="connsiteX6569" fmla="*/ 1971477 w 8014260"/>
              <a:gd name="connsiteY6569" fmla="*/ 3279976 h 4925968"/>
              <a:gd name="connsiteX6570" fmla="*/ 1954260 w 8014260"/>
              <a:gd name="connsiteY6570" fmla="*/ 3267357 h 4925968"/>
              <a:gd name="connsiteX6571" fmla="*/ 1958763 w 8014260"/>
              <a:gd name="connsiteY6571" fmla="*/ 3264691 h 4925968"/>
              <a:gd name="connsiteX6572" fmla="*/ 3087610 w 8014260"/>
              <a:gd name="connsiteY6572" fmla="*/ 3264614 h 4925968"/>
              <a:gd name="connsiteX6573" fmla="*/ 3103109 w 8014260"/>
              <a:gd name="connsiteY6573" fmla="*/ 3265368 h 4925968"/>
              <a:gd name="connsiteX6574" fmla="*/ 3091931 w 8014260"/>
              <a:gd name="connsiteY6574" fmla="*/ 3274969 h 4925968"/>
              <a:gd name="connsiteX6575" fmla="*/ 3077735 w 8014260"/>
              <a:gd name="connsiteY6575" fmla="*/ 3274558 h 4925968"/>
              <a:gd name="connsiteX6576" fmla="*/ 3087610 w 8014260"/>
              <a:gd name="connsiteY6576" fmla="*/ 3264614 h 4925968"/>
              <a:gd name="connsiteX6577" fmla="*/ 3839521 w 8014260"/>
              <a:gd name="connsiteY6577" fmla="*/ 3264443 h 4925968"/>
              <a:gd name="connsiteX6578" fmla="*/ 3848368 w 8014260"/>
              <a:gd name="connsiteY6578" fmla="*/ 3270718 h 4925968"/>
              <a:gd name="connsiteX6579" fmla="*/ 3826285 w 8014260"/>
              <a:gd name="connsiteY6579" fmla="*/ 3300893 h 4925968"/>
              <a:gd name="connsiteX6580" fmla="*/ 3799814 w 8014260"/>
              <a:gd name="connsiteY6580" fmla="*/ 3298630 h 4925968"/>
              <a:gd name="connsiteX6581" fmla="*/ 3822239 w 8014260"/>
              <a:gd name="connsiteY6581" fmla="*/ 3269484 h 4925968"/>
              <a:gd name="connsiteX6582" fmla="*/ 3839521 w 8014260"/>
              <a:gd name="connsiteY6582" fmla="*/ 3264443 h 4925968"/>
              <a:gd name="connsiteX6583" fmla="*/ 7016550 w 8014260"/>
              <a:gd name="connsiteY6583" fmla="*/ 3264348 h 4925968"/>
              <a:gd name="connsiteX6584" fmla="*/ 7028628 w 8014260"/>
              <a:gd name="connsiteY6584" fmla="*/ 3273255 h 4925968"/>
              <a:gd name="connsiteX6585" fmla="*/ 6996464 w 8014260"/>
              <a:gd name="connsiteY6585" fmla="*/ 3304528 h 4925968"/>
              <a:gd name="connsiteX6586" fmla="*/ 6959294 w 8014260"/>
              <a:gd name="connsiteY6586" fmla="*/ 3300002 h 4925968"/>
              <a:gd name="connsiteX6587" fmla="*/ 6991253 w 8014260"/>
              <a:gd name="connsiteY6587" fmla="*/ 3267838 h 4925968"/>
              <a:gd name="connsiteX6588" fmla="*/ 7016550 w 8014260"/>
              <a:gd name="connsiteY6588" fmla="*/ 3264348 h 4925968"/>
              <a:gd name="connsiteX6589" fmla="*/ 3766055 w 8014260"/>
              <a:gd name="connsiteY6589" fmla="*/ 3264314 h 4925968"/>
              <a:gd name="connsiteX6590" fmla="*/ 3774988 w 8014260"/>
              <a:gd name="connsiteY6590" fmla="*/ 3269826 h 4925968"/>
              <a:gd name="connsiteX6591" fmla="*/ 3753042 w 8014260"/>
              <a:gd name="connsiteY6591" fmla="*/ 3295476 h 4925968"/>
              <a:gd name="connsiteX6592" fmla="*/ 3727530 w 8014260"/>
              <a:gd name="connsiteY6592" fmla="*/ 3294721 h 4925968"/>
              <a:gd name="connsiteX6593" fmla="*/ 3747761 w 8014260"/>
              <a:gd name="connsiteY6593" fmla="*/ 3269964 h 4925968"/>
              <a:gd name="connsiteX6594" fmla="*/ 3766055 w 8014260"/>
              <a:gd name="connsiteY6594" fmla="*/ 3264314 h 4925968"/>
              <a:gd name="connsiteX6595" fmla="*/ 2805403 w 8014260"/>
              <a:gd name="connsiteY6595" fmla="*/ 3262831 h 4925968"/>
              <a:gd name="connsiteX6596" fmla="*/ 2819051 w 8014260"/>
              <a:gd name="connsiteY6596" fmla="*/ 3267289 h 4925968"/>
              <a:gd name="connsiteX6597" fmla="*/ 2808558 w 8014260"/>
              <a:gd name="connsiteY6597" fmla="*/ 3276547 h 4925968"/>
              <a:gd name="connsiteX6598" fmla="*/ 2794842 w 8014260"/>
              <a:gd name="connsiteY6598" fmla="*/ 3272295 h 4925968"/>
              <a:gd name="connsiteX6599" fmla="*/ 2805403 w 8014260"/>
              <a:gd name="connsiteY6599" fmla="*/ 3262831 h 4925968"/>
              <a:gd name="connsiteX6600" fmla="*/ 3540169 w 8014260"/>
              <a:gd name="connsiteY6600" fmla="*/ 3261871 h 4925968"/>
              <a:gd name="connsiteX6601" fmla="*/ 3519527 w 8014260"/>
              <a:gd name="connsiteY6601" fmla="*/ 3275793 h 4925968"/>
              <a:gd name="connsiteX6602" fmla="*/ 3497787 w 8014260"/>
              <a:gd name="connsiteY6602" fmla="*/ 3280730 h 4925968"/>
              <a:gd name="connsiteX6603" fmla="*/ 3516783 w 8014260"/>
              <a:gd name="connsiteY6603" fmla="*/ 3268180 h 4925968"/>
              <a:gd name="connsiteX6604" fmla="*/ 3540169 w 8014260"/>
              <a:gd name="connsiteY6604" fmla="*/ 3261871 h 4925968"/>
              <a:gd name="connsiteX6605" fmla="*/ 1451982 w 8014260"/>
              <a:gd name="connsiteY6605" fmla="*/ 3261665 h 4925968"/>
              <a:gd name="connsiteX6606" fmla="*/ 1472969 w 8014260"/>
              <a:gd name="connsiteY6606" fmla="*/ 3275930 h 4925968"/>
              <a:gd name="connsiteX6607" fmla="*/ 1455824 w 8014260"/>
              <a:gd name="connsiteY6607" fmla="*/ 3286491 h 4925968"/>
              <a:gd name="connsiteX6608" fmla="*/ 1436760 w 8014260"/>
              <a:gd name="connsiteY6608" fmla="*/ 3273324 h 4925968"/>
              <a:gd name="connsiteX6609" fmla="*/ 1451982 w 8014260"/>
              <a:gd name="connsiteY6609" fmla="*/ 3261665 h 4925968"/>
              <a:gd name="connsiteX6610" fmla="*/ 1181915 w 8014260"/>
              <a:gd name="connsiteY6610" fmla="*/ 3260156 h 4925968"/>
              <a:gd name="connsiteX6611" fmla="*/ 1202764 w 8014260"/>
              <a:gd name="connsiteY6611" fmla="*/ 3272226 h 4925968"/>
              <a:gd name="connsiteX6612" fmla="*/ 1185823 w 8014260"/>
              <a:gd name="connsiteY6612" fmla="*/ 3287725 h 4925968"/>
              <a:gd name="connsiteX6613" fmla="*/ 1166897 w 8014260"/>
              <a:gd name="connsiteY6613" fmla="*/ 3276547 h 4925968"/>
              <a:gd name="connsiteX6614" fmla="*/ 1181915 w 8014260"/>
              <a:gd name="connsiteY6614" fmla="*/ 3260156 h 4925968"/>
              <a:gd name="connsiteX6615" fmla="*/ 2400370 w 8014260"/>
              <a:gd name="connsiteY6615" fmla="*/ 3259882 h 4925968"/>
              <a:gd name="connsiteX6616" fmla="*/ 2412852 w 8014260"/>
              <a:gd name="connsiteY6616" fmla="*/ 3270581 h 4925968"/>
              <a:gd name="connsiteX6617" fmla="*/ 2400439 w 8014260"/>
              <a:gd name="connsiteY6617" fmla="*/ 3272501 h 4925968"/>
              <a:gd name="connsiteX6618" fmla="*/ 2387889 w 8014260"/>
              <a:gd name="connsiteY6618" fmla="*/ 3261734 h 4925968"/>
              <a:gd name="connsiteX6619" fmla="*/ 2400370 w 8014260"/>
              <a:gd name="connsiteY6619" fmla="*/ 3259882 h 4925968"/>
              <a:gd name="connsiteX6620" fmla="*/ 6654499 w 8014260"/>
              <a:gd name="connsiteY6620" fmla="*/ 3259453 h 4925968"/>
              <a:gd name="connsiteX6621" fmla="*/ 6666389 w 8014260"/>
              <a:gd name="connsiteY6621" fmla="*/ 3274146 h 4925968"/>
              <a:gd name="connsiteX6622" fmla="*/ 6635734 w 8014260"/>
              <a:gd name="connsiteY6622" fmla="*/ 3313100 h 4925968"/>
              <a:gd name="connsiteX6623" fmla="*/ 6600073 w 8014260"/>
              <a:gd name="connsiteY6623" fmla="*/ 3299452 h 4925968"/>
              <a:gd name="connsiteX6624" fmla="*/ 6630316 w 8014260"/>
              <a:gd name="connsiteY6624" fmla="*/ 3259882 h 4925968"/>
              <a:gd name="connsiteX6625" fmla="*/ 6654499 w 8014260"/>
              <a:gd name="connsiteY6625" fmla="*/ 3259453 h 4925968"/>
              <a:gd name="connsiteX6626" fmla="*/ 3414668 w 8014260"/>
              <a:gd name="connsiteY6626" fmla="*/ 3259265 h 4925968"/>
              <a:gd name="connsiteX6627" fmla="*/ 3399786 w 8014260"/>
              <a:gd name="connsiteY6627" fmla="*/ 3266946 h 4925968"/>
              <a:gd name="connsiteX6628" fmla="*/ 3381887 w 8014260"/>
              <a:gd name="connsiteY6628" fmla="*/ 3272158 h 4925968"/>
              <a:gd name="connsiteX6629" fmla="*/ 3395329 w 8014260"/>
              <a:gd name="connsiteY6629" fmla="*/ 3265163 h 4925968"/>
              <a:gd name="connsiteX6630" fmla="*/ 3414668 w 8014260"/>
              <a:gd name="connsiteY6630" fmla="*/ 3259265 h 4925968"/>
              <a:gd name="connsiteX6631" fmla="*/ 3326680 w 8014260"/>
              <a:gd name="connsiteY6631" fmla="*/ 3258510 h 4925968"/>
              <a:gd name="connsiteX6632" fmla="*/ 3313444 w 8014260"/>
              <a:gd name="connsiteY6632" fmla="*/ 3267083 h 4925968"/>
              <a:gd name="connsiteX6633" fmla="*/ 3297671 w 8014260"/>
              <a:gd name="connsiteY6633" fmla="*/ 3269963 h 4925968"/>
              <a:gd name="connsiteX6634" fmla="*/ 3309329 w 8014260"/>
              <a:gd name="connsiteY6634" fmla="*/ 3261528 h 4925968"/>
              <a:gd name="connsiteX6635" fmla="*/ 3326680 w 8014260"/>
              <a:gd name="connsiteY6635" fmla="*/ 3258510 h 4925968"/>
              <a:gd name="connsiteX6636" fmla="*/ 4340832 w 8014260"/>
              <a:gd name="connsiteY6636" fmla="*/ 3257096 h 4925968"/>
              <a:gd name="connsiteX6637" fmla="*/ 4351128 w 8014260"/>
              <a:gd name="connsiteY6637" fmla="*/ 3269278 h 4925968"/>
              <a:gd name="connsiteX6638" fmla="*/ 4328565 w 8014260"/>
              <a:gd name="connsiteY6638" fmla="*/ 3303842 h 4925968"/>
              <a:gd name="connsiteX6639" fmla="*/ 4296744 w 8014260"/>
              <a:gd name="connsiteY6639" fmla="*/ 3293143 h 4925968"/>
              <a:gd name="connsiteX6640" fmla="*/ 4321021 w 8014260"/>
              <a:gd name="connsiteY6640" fmla="*/ 3259265 h 4925968"/>
              <a:gd name="connsiteX6641" fmla="*/ 4340832 w 8014260"/>
              <a:gd name="connsiteY6641" fmla="*/ 3257096 h 4925968"/>
              <a:gd name="connsiteX6642" fmla="*/ 1315439 w 8014260"/>
              <a:gd name="connsiteY6642" fmla="*/ 3254395 h 4925968"/>
              <a:gd name="connsiteX6643" fmla="*/ 1337316 w 8014260"/>
              <a:gd name="connsiteY6643" fmla="*/ 3266946 h 4925968"/>
              <a:gd name="connsiteX6644" fmla="*/ 1321817 w 8014260"/>
              <a:gd name="connsiteY6644" fmla="*/ 3280936 h 4925968"/>
              <a:gd name="connsiteX6645" fmla="*/ 1301861 w 8014260"/>
              <a:gd name="connsiteY6645" fmla="*/ 3269346 h 4925968"/>
              <a:gd name="connsiteX6646" fmla="*/ 1315439 w 8014260"/>
              <a:gd name="connsiteY6646" fmla="*/ 3254395 h 4925968"/>
              <a:gd name="connsiteX6647" fmla="*/ 1649427 w 8014260"/>
              <a:gd name="connsiteY6647" fmla="*/ 3253779 h 4925968"/>
              <a:gd name="connsiteX6648" fmla="*/ 1668561 w 8014260"/>
              <a:gd name="connsiteY6648" fmla="*/ 3267495 h 4925968"/>
              <a:gd name="connsiteX6649" fmla="*/ 1653608 w 8014260"/>
              <a:gd name="connsiteY6649" fmla="*/ 3273736 h 4925968"/>
              <a:gd name="connsiteX6650" fmla="*/ 1632828 w 8014260"/>
              <a:gd name="connsiteY6650" fmla="*/ 3259060 h 4925968"/>
              <a:gd name="connsiteX6651" fmla="*/ 1649427 w 8014260"/>
              <a:gd name="connsiteY6651" fmla="*/ 3253779 h 4925968"/>
              <a:gd name="connsiteX6652" fmla="*/ 298260 w 8014260"/>
              <a:gd name="connsiteY6652" fmla="*/ 3253710 h 4925968"/>
              <a:gd name="connsiteX6653" fmla="*/ 288317 w 8014260"/>
              <a:gd name="connsiteY6653" fmla="*/ 3272295 h 4925968"/>
              <a:gd name="connsiteX6654" fmla="*/ 278167 w 8014260"/>
              <a:gd name="connsiteY6654" fmla="*/ 3276890 h 4925968"/>
              <a:gd name="connsiteX6655" fmla="*/ 286462 w 8014260"/>
              <a:gd name="connsiteY6655" fmla="*/ 3261528 h 4925968"/>
              <a:gd name="connsiteX6656" fmla="*/ 298260 w 8014260"/>
              <a:gd name="connsiteY6656" fmla="*/ 3253710 h 4925968"/>
              <a:gd name="connsiteX6657" fmla="*/ 3013475 w 8014260"/>
              <a:gd name="connsiteY6657" fmla="*/ 3252133 h 4925968"/>
              <a:gd name="connsiteX6658" fmla="*/ 3028905 w 8014260"/>
              <a:gd name="connsiteY6658" fmla="*/ 3254670 h 4925968"/>
              <a:gd name="connsiteX6659" fmla="*/ 3016218 w 8014260"/>
              <a:gd name="connsiteY6659" fmla="*/ 3265026 h 4925968"/>
              <a:gd name="connsiteX6660" fmla="*/ 3003737 w 8014260"/>
              <a:gd name="connsiteY6660" fmla="*/ 3261734 h 4925968"/>
              <a:gd name="connsiteX6661" fmla="*/ 3013475 w 8014260"/>
              <a:gd name="connsiteY6661" fmla="*/ 3252133 h 4925968"/>
              <a:gd name="connsiteX6662" fmla="*/ 6942003 w 8014260"/>
              <a:gd name="connsiteY6662" fmla="*/ 3251344 h 4925968"/>
              <a:gd name="connsiteX6663" fmla="*/ 6953807 w 8014260"/>
              <a:gd name="connsiteY6663" fmla="*/ 3262145 h 4925968"/>
              <a:gd name="connsiteX6664" fmla="*/ 6921369 w 8014260"/>
              <a:gd name="connsiteY6664" fmla="*/ 3295132 h 4925968"/>
              <a:gd name="connsiteX6665" fmla="*/ 6886050 w 8014260"/>
              <a:gd name="connsiteY6665" fmla="*/ 3287863 h 4925968"/>
              <a:gd name="connsiteX6666" fmla="*/ 6916980 w 8014260"/>
              <a:gd name="connsiteY6666" fmla="*/ 3253916 h 4925968"/>
              <a:gd name="connsiteX6667" fmla="*/ 6942003 w 8014260"/>
              <a:gd name="connsiteY6667" fmla="*/ 3251344 h 4925968"/>
              <a:gd name="connsiteX6668" fmla="*/ 5771351 w 8014260"/>
              <a:gd name="connsiteY6668" fmla="*/ 3250555 h 4925968"/>
              <a:gd name="connsiteX6669" fmla="*/ 5806670 w 8014260"/>
              <a:gd name="connsiteY6669" fmla="*/ 3280937 h 4925968"/>
              <a:gd name="connsiteX6670" fmla="*/ 5781227 w 8014260"/>
              <a:gd name="connsiteY6670" fmla="*/ 3327777 h 4925968"/>
              <a:gd name="connsiteX6671" fmla="*/ 5744605 w 8014260"/>
              <a:gd name="connsiteY6671" fmla="*/ 3298836 h 4925968"/>
              <a:gd name="connsiteX6672" fmla="*/ 5771351 w 8014260"/>
              <a:gd name="connsiteY6672" fmla="*/ 3250555 h 4925968"/>
              <a:gd name="connsiteX6673" fmla="*/ 986396 w 8014260"/>
              <a:gd name="connsiteY6673" fmla="*/ 3248429 h 4925968"/>
              <a:gd name="connsiteX6674" fmla="*/ 993253 w 8014260"/>
              <a:gd name="connsiteY6674" fmla="*/ 3255561 h 4925968"/>
              <a:gd name="connsiteX6675" fmla="*/ 979468 w 8014260"/>
              <a:gd name="connsiteY6675" fmla="*/ 3273529 h 4925968"/>
              <a:gd name="connsiteX6676" fmla="*/ 958415 w 8014260"/>
              <a:gd name="connsiteY6676" fmla="*/ 3266329 h 4925968"/>
              <a:gd name="connsiteX6677" fmla="*/ 973777 w 8014260"/>
              <a:gd name="connsiteY6677" fmla="*/ 3248498 h 4925968"/>
              <a:gd name="connsiteX6678" fmla="*/ 986396 w 8014260"/>
              <a:gd name="connsiteY6678" fmla="*/ 3248429 h 4925968"/>
              <a:gd name="connsiteX6679" fmla="*/ 2595000 w 8014260"/>
              <a:gd name="connsiteY6679" fmla="*/ 3246989 h 4925968"/>
              <a:gd name="connsiteX6680" fmla="*/ 2608030 w 8014260"/>
              <a:gd name="connsiteY6680" fmla="*/ 3254327 h 4925968"/>
              <a:gd name="connsiteX6681" fmla="*/ 2600075 w 8014260"/>
              <a:gd name="connsiteY6681" fmla="*/ 3262214 h 4925968"/>
              <a:gd name="connsiteX6682" fmla="*/ 2585947 w 8014260"/>
              <a:gd name="connsiteY6682" fmla="*/ 3255767 h 4925968"/>
              <a:gd name="connsiteX6683" fmla="*/ 2595000 w 8014260"/>
              <a:gd name="connsiteY6683" fmla="*/ 3246989 h 4925968"/>
              <a:gd name="connsiteX6684" fmla="*/ 3526659 w 8014260"/>
              <a:gd name="connsiteY6684" fmla="*/ 3246646 h 4925968"/>
              <a:gd name="connsiteX6685" fmla="*/ 3507731 w 8014260"/>
              <a:gd name="connsiteY6685" fmla="*/ 3257481 h 4925968"/>
              <a:gd name="connsiteX6686" fmla="*/ 3485854 w 8014260"/>
              <a:gd name="connsiteY6686" fmla="*/ 3264614 h 4925968"/>
              <a:gd name="connsiteX6687" fmla="*/ 3504508 w 8014260"/>
              <a:gd name="connsiteY6687" fmla="*/ 3254190 h 4925968"/>
              <a:gd name="connsiteX6688" fmla="*/ 3526659 w 8014260"/>
              <a:gd name="connsiteY6688" fmla="*/ 3246646 h 4925968"/>
              <a:gd name="connsiteX6689" fmla="*/ 3395037 w 8014260"/>
              <a:gd name="connsiteY6689" fmla="*/ 3244965 h 4925968"/>
              <a:gd name="connsiteX6690" fmla="*/ 3400815 w 8014260"/>
              <a:gd name="connsiteY6690" fmla="*/ 3245000 h 4925968"/>
              <a:gd name="connsiteX6691" fmla="*/ 3386825 w 8014260"/>
              <a:gd name="connsiteY6691" fmla="*/ 3253298 h 4925968"/>
              <a:gd name="connsiteX6692" fmla="*/ 3370571 w 8014260"/>
              <a:gd name="connsiteY6692" fmla="*/ 3256796 h 4925968"/>
              <a:gd name="connsiteX6693" fmla="*/ 3382778 w 8014260"/>
              <a:gd name="connsiteY6693" fmla="*/ 3248840 h 4925968"/>
              <a:gd name="connsiteX6694" fmla="*/ 3395037 w 8014260"/>
              <a:gd name="connsiteY6694" fmla="*/ 3244965 h 4925968"/>
              <a:gd name="connsiteX6695" fmla="*/ 4942905 w 8014260"/>
              <a:gd name="connsiteY6695" fmla="*/ 3244863 h 4925968"/>
              <a:gd name="connsiteX6696" fmla="*/ 4974521 w 8014260"/>
              <a:gd name="connsiteY6696" fmla="*/ 3273392 h 4925968"/>
              <a:gd name="connsiteX6697" fmla="*/ 4950243 w 8014260"/>
              <a:gd name="connsiteY6697" fmla="*/ 3318518 h 4925968"/>
              <a:gd name="connsiteX6698" fmla="*/ 4916776 w 8014260"/>
              <a:gd name="connsiteY6698" fmla="*/ 3287862 h 4925968"/>
              <a:gd name="connsiteX6699" fmla="*/ 4942905 w 8014260"/>
              <a:gd name="connsiteY6699" fmla="*/ 3244863 h 4925968"/>
              <a:gd name="connsiteX6700" fmla="*/ 5285462 w 8014260"/>
              <a:gd name="connsiteY6700" fmla="*/ 3243628 h 4925968"/>
              <a:gd name="connsiteX6701" fmla="*/ 5319477 w 8014260"/>
              <a:gd name="connsiteY6701" fmla="*/ 3283610 h 4925968"/>
              <a:gd name="connsiteX6702" fmla="*/ 5293212 w 8014260"/>
              <a:gd name="connsiteY6702" fmla="*/ 3326267 h 4925968"/>
              <a:gd name="connsiteX6703" fmla="*/ 5260156 w 8014260"/>
              <a:gd name="connsiteY6703" fmla="*/ 3293966 h 4925968"/>
              <a:gd name="connsiteX6704" fmla="*/ 5285462 w 8014260"/>
              <a:gd name="connsiteY6704" fmla="*/ 3243628 h 4925968"/>
              <a:gd name="connsiteX6705" fmla="*/ 3605081 w 8014260"/>
              <a:gd name="connsiteY6705" fmla="*/ 3242583 h 4925968"/>
              <a:gd name="connsiteX6706" fmla="*/ 3613002 w 8014260"/>
              <a:gd name="connsiteY6706" fmla="*/ 3242600 h 4925968"/>
              <a:gd name="connsiteX6707" fmla="*/ 3593868 w 8014260"/>
              <a:gd name="connsiteY6707" fmla="*/ 3257962 h 4925968"/>
              <a:gd name="connsiteX6708" fmla="*/ 3569522 w 8014260"/>
              <a:gd name="connsiteY6708" fmla="*/ 3263723 h 4925968"/>
              <a:gd name="connsiteX6709" fmla="*/ 3588931 w 8014260"/>
              <a:gd name="connsiteY6709" fmla="*/ 3248841 h 4925968"/>
              <a:gd name="connsiteX6710" fmla="*/ 3605081 w 8014260"/>
              <a:gd name="connsiteY6710" fmla="*/ 3242583 h 4925968"/>
              <a:gd name="connsiteX6711" fmla="*/ 3513081 w 8014260"/>
              <a:gd name="connsiteY6711" fmla="*/ 3240954 h 4925968"/>
              <a:gd name="connsiteX6712" fmla="*/ 3494495 w 8014260"/>
              <a:gd name="connsiteY6712" fmla="*/ 3250281 h 4925968"/>
              <a:gd name="connsiteX6713" fmla="*/ 3474539 w 8014260"/>
              <a:gd name="connsiteY6713" fmla="*/ 3257551 h 4925968"/>
              <a:gd name="connsiteX6714" fmla="*/ 3493330 w 8014260"/>
              <a:gd name="connsiteY6714" fmla="*/ 3248292 h 4925968"/>
              <a:gd name="connsiteX6715" fmla="*/ 3513081 w 8014260"/>
              <a:gd name="connsiteY6715" fmla="*/ 3240954 h 4925968"/>
              <a:gd name="connsiteX6716" fmla="*/ 625522 w 8014260"/>
              <a:gd name="connsiteY6716" fmla="*/ 3239103 h 4925968"/>
              <a:gd name="connsiteX6717" fmla="*/ 613660 w 8014260"/>
              <a:gd name="connsiteY6717" fmla="*/ 3259403 h 4925968"/>
              <a:gd name="connsiteX6718" fmla="*/ 597065 w 8014260"/>
              <a:gd name="connsiteY6718" fmla="*/ 3267975 h 4925968"/>
              <a:gd name="connsiteX6719" fmla="*/ 608109 w 8014260"/>
              <a:gd name="connsiteY6719" fmla="*/ 3249184 h 4925968"/>
              <a:gd name="connsiteX6720" fmla="*/ 625522 w 8014260"/>
              <a:gd name="connsiteY6720" fmla="*/ 3239103 h 4925968"/>
              <a:gd name="connsiteX6721" fmla="*/ 3501148 w 8014260"/>
              <a:gd name="connsiteY6721" fmla="*/ 3238759 h 4925968"/>
              <a:gd name="connsiteX6722" fmla="*/ 3482426 w 8014260"/>
              <a:gd name="connsiteY6722" fmla="*/ 3247537 h 4925968"/>
              <a:gd name="connsiteX6723" fmla="*/ 3465487 w 8014260"/>
              <a:gd name="connsiteY6723" fmla="*/ 3253641 h 4925968"/>
              <a:gd name="connsiteX6724" fmla="*/ 3482700 w 8014260"/>
              <a:gd name="connsiteY6724" fmla="*/ 3245480 h 4925968"/>
              <a:gd name="connsiteX6725" fmla="*/ 3501148 w 8014260"/>
              <a:gd name="connsiteY6725" fmla="*/ 3238759 h 4925968"/>
              <a:gd name="connsiteX6726" fmla="*/ 7299117 w 8014260"/>
              <a:gd name="connsiteY6726" fmla="*/ 3236685 h 4925968"/>
              <a:gd name="connsiteX6727" fmla="*/ 7311453 w 8014260"/>
              <a:gd name="connsiteY6727" fmla="*/ 3242669 h 4925968"/>
              <a:gd name="connsiteX6728" fmla="*/ 7277506 w 8014260"/>
              <a:gd name="connsiteY6728" fmla="*/ 3264957 h 4925968"/>
              <a:gd name="connsiteX6729" fmla="*/ 7240815 w 8014260"/>
              <a:gd name="connsiteY6729" fmla="*/ 3261940 h 4925968"/>
              <a:gd name="connsiteX6730" fmla="*/ 7273254 w 8014260"/>
              <a:gd name="connsiteY6730" fmla="*/ 3239445 h 4925968"/>
              <a:gd name="connsiteX6731" fmla="*/ 7299117 w 8014260"/>
              <a:gd name="connsiteY6731" fmla="*/ 3236685 h 4925968"/>
              <a:gd name="connsiteX6732" fmla="*/ 6340496 w 8014260"/>
              <a:gd name="connsiteY6732" fmla="*/ 3236496 h 4925968"/>
              <a:gd name="connsiteX6733" fmla="*/ 6375678 w 8014260"/>
              <a:gd name="connsiteY6733" fmla="*/ 3255767 h 4925968"/>
              <a:gd name="connsiteX6734" fmla="*/ 6346051 w 8014260"/>
              <a:gd name="connsiteY6734" fmla="*/ 3299590 h 4925968"/>
              <a:gd name="connsiteX6735" fmla="*/ 6311144 w 8014260"/>
              <a:gd name="connsiteY6735" fmla="*/ 3280456 h 4925968"/>
              <a:gd name="connsiteX6736" fmla="*/ 6340496 w 8014260"/>
              <a:gd name="connsiteY6736" fmla="*/ 3236496 h 4925968"/>
              <a:gd name="connsiteX6737" fmla="*/ 3487638 w 8014260"/>
              <a:gd name="connsiteY6737" fmla="*/ 3235948 h 4925968"/>
              <a:gd name="connsiteX6738" fmla="*/ 3472550 w 8014260"/>
              <a:gd name="connsiteY6738" fmla="*/ 3243561 h 4925968"/>
              <a:gd name="connsiteX6739" fmla="*/ 3454171 w 8014260"/>
              <a:gd name="connsiteY6739" fmla="*/ 3249801 h 4925968"/>
              <a:gd name="connsiteX6740" fmla="*/ 3469464 w 8014260"/>
              <a:gd name="connsiteY6740" fmla="*/ 3242120 h 4925968"/>
              <a:gd name="connsiteX6741" fmla="*/ 3487638 w 8014260"/>
              <a:gd name="connsiteY6741" fmla="*/ 3235948 h 4925968"/>
              <a:gd name="connsiteX6742" fmla="*/ 2460171 w 8014260"/>
              <a:gd name="connsiteY6742" fmla="*/ 3234508 h 4925968"/>
              <a:gd name="connsiteX6743" fmla="*/ 2472105 w 8014260"/>
              <a:gd name="connsiteY6743" fmla="*/ 3245069 h 4925968"/>
              <a:gd name="connsiteX6744" fmla="*/ 2460309 w 8014260"/>
              <a:gd name="connsiteY6744" fmla="*/ 3248978 h 4925968"/>
              <a:gd name="connsiteX6745" fmla="*/ 2449542 w 8014260"/>
              <a:gd name="connsiteY6745" fmla="*/ 3239651 h 4925968"/>
              <a:gd name="connsiteX6746" fmla="*/ 2460171 w 8014260"/>
              <a:gd name="connsiteY6746" fmla="*/ 3234508 h 4925968"/>
              <a:gd name="connsiteX6747" fmla="*/ 4266012 w 8014260"/>
              <a:gd name="connsiteY6747" fmla="*/ 3234456 h 4925968"/>
              <a:gd name="connsiteX6748" fmla="*/ 4276856 w 8014260"/>
              <a:gd name="connsiteY6748" fmla="*/ 3245069 h 4925968"/>
              <a:gd name="connsiteX6749" fmla="*/ 4253333 w 8014260"/>
              <a:gd name="connsiteY6749" fmla="*/ 3278948 h 4925968"/>
              <a:gd name="connsiteX6750" fmla="*/ 4224392 w 8014260"/>
              <a:gd name="connsiteY6750" fmla="*/ 3272432 h 4925968"/>
              <a:gd name="connsiteX6751" fmla="*/ 4246063 w 8014260"/>
              <a:gd name="connsiteY6751" fmla="*/ 3238142 h 4925968"/>
              <a:gd name="connsiteX6752" fmla="*/ 4266012 w 8014260"/>
              <a:gd name="connsiteY6752" fmla="*/ 3234456 h 4925968"/>
              <a:gd name="connsiteX6753" fmla="*/ 6867338 w 8014260"/>
              <a:gd name="connsiteY6753" fmla="*/ 3233908 h 4925968"/>
              <a:gd name="connsiteX6754" fmla="*/ 6879193 w 8014260"/>
              <a:gd name="connsiteY6754" fmla="*/ 3245961 h 4925968"/>
              <a:gd name="connsiteX6755" fmla="*/ 6848881 w 8014260"/>
              <a:gd name="connsiteY6755" fmla="*/ 3279016 h 4925968"/>
              <a:gd name="connsiteX6756" fmla="*/ 6811299 w 8014260"/>
              <a:gd name="connsiteY6756" fmla="*/ 3269826 h 4925968"/>
              <a:gd name="connsiteX6757" fmla="*/ 6841749 w 8014260"/>
              <a:gd name="connsiteY6757" fmla="*/ 3236154 h 4925968"/>
              <a:gd name="connsiteX6758" fmla="*/ 6867338 w 8014260"/>
              <a:gd name="connsiteY6758" fmla="*/ 3233908 h 4925968"/>
              <a:gd name="connsiteX6759" fmla="*/ 1709776 w 8014260"/>
              <a:gd name="connsiteY6759" fmla="*/ 3233204 h 4925968"/>
              <a:gd name="connsiteX6760" fmla="*/ 1728498 w 8014260"/>
              <a:gd name="connsiteY6760" fmla="*/ 3247743 h 4925968"/>
              <a:gd name="connsiteX6761" fmla="*/ 1712928 w 8014260"/>
              <a:gd name="connsiteY6761" fmla="*/ 3252064 h 4925968"/>
              <a:gd name="connsiteX6762" fmla="*/ 1694067 w 8014260"/>
              <a:gd name="connsiteY6762" fmla="*/ 3237662 h 4925968"/>
              <a:gd name="connsiteX6763" fmla="*/ 1709776 w 8014260"/>
              <a:gd name="connsiteY6763" fmla="*/ 3233204 h 4925968"/>
              <a:gd name="connsiteX6764" fmla="*/ 4527928 w 8014260"/>
              <a:gd name="connsiteY6764" fmla="*/ 3232930 h 4925968"/>
              <a:gd name="connsiteX6765" fmla="*/ 4558034 w 8014260"/>
              <a:gd name="connsiteY6765" fmla="*/ 3249321 h 4925968"/>
              <a:gd name="connsiteX6766" fmla="*/ 4533414 w 8014260"/>
              <a:gd name="connsiteY6766" fmla="*/ 3288411 h 4925968"/>
              <a:gd name="connsiteX6767" fmla="*/ 4503376 w 8014260"/>
              <a:gd name="connsiteY6767" fmla="*/ 3271609 h 4925968"/>
              <a:gd name="connsiteX6768" fmla="*/ 4527928 w 8014260"/>
              <a:gd name="connsiteY6768" fmla="*/ 3232930 h 4925968"/>
              <a:gd name="connsiteX6769" fmla="*/ 6124401 w 8014260"/>
              <a:gd name="connsiteY6769" fmla="*/ 3232039 h 4925968"/>
              <a:gd name="connsiteX6770" fmla="*/ 6159720 w 8014260"/>
              <a:gd name="connsiteY6770" fmla="*/ 3256453 h 4925968"/>
              <a:gd name="connsiteX6771" fmla="*/ 6132425 w 8014260"/>
              <a:gd name="connsiteY6771" fmla="*/ 3302607 h 4925968"/>
              <a:gd name="connsiteX6772" fmla="*/ 6097244 w 8014260"/>
              <a:gd name="connsiteY6772" fmla="*/ 3277987 h 4925968"/>
              <a:gd name="connsiteX6773" fmla="*/ 6124401 w 8014260"/>
              <a:gd name="connsiteY6773" fmla="*/ 3232039 h 4925968"/>
              <a:gd name="connsiteX6774" fmla="*/ 2940711 w 8014260"/>
              <a:gd name="connsiteY6774" fmla="*/ 3231970 h 4925968"/>
              <a:gd name="connsiteX6775" fmla="*/ 2953536 w 8014260"/>
              <a:gd name="connsiteY6775" fmla="*/ 3236428 h 4925968"/>
              <a:gd name="connsiteX6776" fmla="*/ 2942152 w 8014260"/>
              <a:gd name="connsiteY6776" fmla="*/ 3246235 h 4925968"/>
              <a:gd name="connsiteX6777" fmla="*/ 2929190 w 8014260"/>
              <a:gd name="connsiteY6777" fmla="*/ 3241983 h 4925968"/>
              <a:gd name="connsiteX6778" fmla="*/ 2940711 w 8014260"/>
              <a:gd name="connsiteY6778" fmla="*/ 3231970 h 4925968"/>
              <a:gd name="connsiteX6779" fmla="*/ 2731200 w 8014260"/>
              <a:gd name="connsiteY6779" fmla="*/ 3230804 h 4925968"/>
              <a:gd name="connsiteX6780" fmla="*/ 2742515 w 8014260"/>
              <a:gd name="connsiteY6780" fmla="*/ 3236153 h 4925968"/>
              <a:gd name="connsiteX6781" fmla="*/ 2733737 w 8014260"/>
              <a:gd name="connsiteY6781" fmla="*/ 3246372 h 4925968"/>
              <a:gd name="connsiteX6782" fmla="*/ 2720638 w 8014260"/>
              <a:gd name="connsiteY6782" fmla="*/ 3240611 h 4925968"/>
              <a:gd name="connsiteX6783" fmla="*/ 2731200 w 8014260"/>
              <a:gd name="connsiteY6783" fmla="*/ 3230804 h 4925968"/>
              <a:gd name="connsiteX6784" fmla="*/ 7225822 w 8014260"/>
              <a:gd name="connsiteY6784" fmla="*/ 3229964 h 4925968"/>
              <a:gd name="connsiteX6785" fmla="*/ 7237523 w 8014260"/>
              <a:gd name="connsiteY6785" fmla="*/ 3236702 h 4925968"/>
              <a:gd name="connsiteX6786" fmla="*/ 7206594 w 8014260"/>
              <a:gd name="connsiteY6786" fmla="*/ 3260294 h 4925968"/>
              <a:gd name="connsiteX6787" fmla="*/ 7167983 w 8014260"/>
              <a:gd name="connsiteY6787" fmla="*/ 3257139 h 4925968"/>
              <a:gd name="connsiteX6788" fmla="*/ 7200902 w 8014260"/>
              <a:gd name="connsiteY6788" fmla="*/ 3232587 h 4925968"/>
              <a:gd name="connsiteX6789" fmla="*/ 7225822 w 8014260"/>
              <a:gd name="connsiteY6789" fmla="*/ 3229964 h 4925968"/>
              <a:gd name="connsiteX6790" fmla="*/ 4736000 w 8014260"/>
              <a:gd name="connsiteY6790" fmla="*/ 3228884 h 4925968"/>
              <a:gd name="connsiteX6791" fmla="*/ 4766449 w 8014260"/>
              <a:gd name="connsiteY6791" fmla="*/ 3251173 h 4925968"/>
              <a:gd name="connsiteX6792" fmla="*/ 4741006 w 8014260"/>
              <a:gd name="connsiteY6792" fmla="*/ 3292870 h 4925968"/>
              <a:gd name="connsiteX6793" fmla="*/ 4709322 w 8014260"/>
              <a:gd name="connsiteY6793" fmla="*/ 3269072 h 4925968"/>
              <a:gd name="connsiteX6794" fmla="*/ 4736000 w 8014260"/>
              <a:gd name="connsiteY6794" fmla="*/ 3228884 h 4925968"/>
              <a:gd name="connsiteX6795" fmla="*/ 5422279 w 8014260"/>
              <a:gd name="connsiteY6795" fmla="*/ 3228267 h 4925968"/>
              <a:gd name="connsiteX6796" fmla="*/ 5455198 w 8014260"/>
              <a:gd name="connsiteY6796" fmla="*/ 3264203 h 4925968"/>
              <a:gd name="connsiteX6797" fmla="*/ 5427902 w 8014260"/>
              <a:gd name="connsiteY6797" fmla="*/ 3310151 h 4925968"/>
              <a:gd name="connsiteX6798" fmla="*/ 5395396 w 8014260"/>
              <a:gd name="connsiteY6798" fmla="*/ 3273804 h 4925968"/>
              <a:gd name="connsiteX6799" fmla="*/ 5422279 w 8014260"/>
              <a:gd name="connsiteY6799" fmla="*/ 3228267 h 4925968"/>
              <a:gd name="connsiteX6800" fmla="*/ 6555495 w 8014260"/>
              <a:gd name="connsiteY6800" fmla="*/ 3227923 h 4925968"/>
              <a:gd name="connsiteX6801" fmla="*/ 6589854 w 8014260"/>
              <a:gd name="connsiteY6801" fmla="*/ 3246303 h 4925968"/>
              <a:gd name="connsiteX6802" fmla="*/ 6560570 w 8014260"/>
              <a:gd name="connsiteY6802" fmla="*/ 3284228 h 4925968"/>
              <a:gd name="connsiteX6803" fmla="*/ 6524428 w 8014260"/>
              <a:gd name="connsiteY6803" fmla="*/ 3267768 h 4925968"/>
              <a:gd name="connsiteX6804" fmla="*/ 6555495 w 8014260"/>
              <a:gd name="connsiteY6804" fmla="*/ 3227923 h 4925968"/>
              <a:gd name="connsiteX6805" fmla="*/ 3474196 w 8014260"/>
              <a:gd name="connsiteY6805" fmla="*/ 3226827 h 4925968"/>
              <a:gd name="connsiteX6806" fmla="*/ 3459451 w 8014260"/>
              <a:gd name="connsiteY6806" fmla="*/ 3234919 h 4925968"/>
              <a:gd name="connsiteX6807" fmla="*/ 3442786 w 8014260"/>
              <a:gd name="connsiteY6807" fmla="*/ 3239514 h 4925968"/>
              <a:gd name="connsiteX6808" fmla="*/ 3458834 w 8014260"/>
              <a:gd name="connsiteY6808" fmla="*/ 3230530 h 4925968"/>
              <a:gd name="connsiteX6809" fmla="*/ 3474196 w 8014260"/>
              <a:gd name="connsiteY6809" fmla="*/ 3226827 h 4925968"/>
              <a:gd name="connsiteX6810" fmla="*/ 1514047 w 8014260"/>
              <a:gd name="connsiteY6810" fmla="*/ 3226827 h 4925968"/>
              <a:gd name="connsiteX6811" fmla="*/ 1532497 w 8014260"/>
              <a:gd name="connsiteY6811" fmla="*/ 3240955 h 4925968"/>
              <a:gd name="connsiteX6812" fmla="*/ 1516719 w 8014260"/>
              <a:gd name="connsiteY6812" fmla="*/ 3248841 h 4925968"/>
              <a:gd name="connsiteX6813" fmla="*/ 1496627 w 8014260"/>
              <a:gd name="connsiteY6813" fmla="*/ 3233685 h 4925968"/>
              <a:gd name="connsiteX6814" fmla="*/ 1514047 w 8014260"/>
              <a:gd name="connsiteY6814" fmla="*/ 3226827 h 4925968"/>
              <a:gd name="connsiteX6815" fmla="*/ 450397 w 8014260"/>
              <a:gd name="connsiteY6815" fmla="*/ 3225892 h 4925968"/>
              <a:gd name="connsiteX6816" fmla="*/ 453800 w 8014260"/>
              <a:gd name="connsiteY6816" fmla="*/ 3226209 h 4925968"/>
              <a:gd name="connsiteX6817" fmla="*/ 445092 w 8014260"/>
              <a:gd name="connsiteY6817" fmla="*/ 3243834 h 4925968"/>
              <a:gd name="connsiteX6818" fmla="*/ 432746 w 8014260"/>
              <a:gd name="connsiteY6818" fmla="*/ 3254327 h 4925968"/>
              <a:gd name="connsiteX6819" fmla="*/ 442826 w 8014260"/>
              <a:gd name="connsiteY6819" fmla="*/ 3233959 h 4925968"/>
              <a:gd name="connsiteX6820" fmla="*/ 450397 w 8014260"/>
              <a:gd name="connsiteY6820" fmla="*/ 3225892 h 4925968"/>
              <a:gd name="connsiteX6821" fmla="*/ 3679078 w 8014260"/>
              <a:gd name="connsiteY6821" fmla="*/ 3224838 h 4925968"/>
              <a:gd name="connsiteX6822" fmla="*/ 3686314 w 8014260"/>
              <a:gd name="connsiteY6822" fmla="*/ 3226209 h 4925968"/>
              <a:gd name="connsiteX6823" fmla="*/ 3666288 w 8014260"/>
              <a:gd name="connsiteY6823" fmla="*/ 3243697 h 4925968"/>
              <a:gd name="connsiteX6824" fmla="*/ 3642422 w 8014260"/>
              <a:gd name="connsiteY6824" fmla="*/ 3248086 h 4925968"/>
              <a:gd name="connsiteX6825" fmla="*/ 3663614 w 8014260"/>
              <a:gd name="connsiteY6825" fmla="*/ 3230256 h 4925968"/>
              <a:gd name="connsiteX6826" fmla="*/ 3679078 w 8014260"/>
              <a:gd name="connsiteY6826" fmla="*/ 3224838 h 4925968"/>
              <a:gd name="connsiteX6827" fmla="*/ 539318 w 8014260"/>
              <a:gd name="connsiteY6827" fmla="*/ 3223740 h 4925968"/>
              <a:gd name="connsiteX6828" fmla="*/ 528897 w 8014260"/>
              <a:gd name="connsiteY6828" fmla="*/ 3243834 h 4925968"/>
              <a:gd name="connsiteX6829" fmla="*/ 514633 w 8014260"/>
              <a:gd name="connsiteY6829" fmla="*/ 3254464 h 4925968"/>
              <a:gd name="connsiteX6830" fmla="*/ 526839 w 8014260"/>
              <a:gd name="connsiteY6830" fmla="*/ 3232793 h 4925968"/>
              <a:gd name="connsiteX6831" fmla="*/ 539318 w 8014260"/>
              <a:gd name="connsiteY6831" fmla="*/ 3223740 h 4925968"/>
              <a:gd name="connsiteX6832" fmla="*/ 3599080 w 8014260"/>
              <a:gd name="connsiteY6832" fmla="*/ 3222575 h 4925968"/>
              <a:gd name="connsiteX6833" fmla="*/ 3579123 w 8014260"/>
              <a:gd name="connsiteY6833" fmla="*/ 3234919 h 4925968"/>
              <a:gd name="connsiteX6834" fmla="*/ 3557863 w 8014260"/>
              <a:gd name="connsiteY6834" fmla="*/ 3241297 h 4925968"/>
              <a:gd name="connsiteX6835" fmla="*/ 3576723 w 8014260"/>
              <a:gd name="connsiteY6835" fmla="*/ 3229638 h 4925968"/>
              <a:gd name="connsiteX6836" fmla="*/ 3599080 w 8014260"/>
              <a:gd name="connsiteY6836" fmla="*/ 3222575 h 4925968"/>
              <a:gd name="connsiteX6837" fmla="*/ 3312278 w 8014260"/>
              <a:gd name="connsiteY6837" fmla="*/ 3221683 h 4925968"/>
              <a:gd name="connsiteX6838" fmla="*/ 3299523 w 8014260"/>
              <a:gd name="connsiteY6838" fmla="*/ 3231490 h 4925968"/>
              <a:gd name="connsiteX6839" fmla="*/ 3285189 w 8014260"/>
              <a:gd name="connsiteY6839" fmla="*/ 3231490 h 4925968"/>
              <a:gd name="connsiteX6840" fmla="*/ 3297671 w 8014260"/>
              <a:gd name="connsiteY6840" fmla="*/ 3221751 h 4925968"/>
              <a:gd name="connsiteX6841" fmla="*/ 3312278 w 8014260"/>
              <a:gd name="connsiteY6841" fmla="*/ 3221683 h 4925968"/>
              <a:gd name="connsiteX6842" fmla="*/ 912910 w 8014260"/>
              <a:gd name="connsiteY6842" fmla="*/ 3221443 h 4925968"/>
              <a:gd name="connsiteX6843" fmla="*/ 918500 w 8014260"/>
              <a:gd name="connsiteY6843" fmla="*/ 3229021 h 4925968"/>
              <a:gd name="connsiteX6844" fmla="*/ 902657 w 8014260"/>
              <a:gd name="connsiteY6844" fmla="*/ 3247537 h 4925968"/>
              <a:gd name="connsiteX6845" fmla="*/ 885167 w 8014260"/>
              <a:gd name="connsiteY6845" fmla="*/ 3240474 h 4925968"/>
              <a:gd name="connsiteX6846" fmla="*/ 901147 w 8014260"/>
              <a:gd name="connsiteY6846" fmla="*/ 3221477 h 4925968"/>
              <a:gd name="connsiteX6847" fmla="*/ 912910 w 8014260"/>
              <a:gd name="connsiteY6847" fmla="*/ 3221443 h 4925968"/>
              <a:gd name="connsiteX6848" fmla="*/ 7151524 w 8014260"/>
              <a:gd name="connsiteY6848" fmla="*/ 3220628 h 4925968"/>
              <a:gd name="connsiteX6849" fmla="*/ 7164554 w 8014260"/>
              <a:gd name="connsiteY6849" fmla="*/ 3227787 h 4925968"/>
              <a:gd name="connsiteX6850" fmla="*/ 7133899 w 8014260"/>
              <a:gd name="connsiteY6850" fmla="*/ 3253367 h 4925968"/>
              <a:gd name="connsiteX6851" fmla="*/ 7095563 w 8014260"/>
              <a:gd name="connsiteY6851" fmla="*/ 3250212 h 4925968"/>
              <a:gd name="connsiteX6852" fmla="*/ 7125943 w 8014260"/>
              <a:gd name="connsiteY6852" fmla="*/ 3223603 h 4925968"/>
              <a:gd name="connsiteX6853" fmla="*/ 7151524 w 8014260"/>
              <a:gd name="connsiteY6853" fmla="*/ 3220628 h 4925968"/>
              <a:gd name="connsiteX6854" fmla="*/ 3221547 w 8014260"/>
              <a:gd name="connsiteY6854" fmla="*/ 3220037 h 4925968"/>
              <a:gd name="connsiteX6855" fmla="*/ 3237047 w 8014260"/>
              <a:gd name="connsiteY6855" fmla="*/ 3220037 h 4925968"/>
              <a:gd name="connsiteX6856" fmla="*/ 3226074 w 8014260"/>
              <a:gd name="connsiteY6856" fmla="*/ 3230324 h 4925968"/>
              <a:gd name="connsiteX6857" fmla="*/ 3211809 w 8014260"/>
              <a:gd name="connsiteY6857" fmla="*/ 3230599 h 4925968"/>
              <a:gd name="connsiteX6858" fmla="*/ 3221547 w 8014260"/>
              <a:gd name="connsiteY6858" fmla="*/ 3220037 h 4925968"/>
              <a:gd name="connsiteX6859" fmla="*/ 1769302 w 8014260"/>
              <a:gd name="connsiteY6859" fmla="*/ 3219214 h 4925968"/>
              <a:gd name="connsiteX6860" fmla="*/ 1789259 w 8014260"/>
              <a:gd name="connsiteY6860" fmla="*/ 3233616 h 4925968"/>
              <a:gd name="connsiteX6861" fmla="*/ 1774173 w 8014260"/>
              <a:gd name="connsiteY6861" fmla="*/ 3236634 h 4925968"/>
              <a:gd name="connsiteX6862" fmla="*/ 1755657 w 8014260"/>
              <a:gd name="connsiteY6862" fmla="*/ 3222095 h 4925968"/>
              <a:gd name="connsiteX6863" fmla="*/ 1769302 w 8014260"/>
              <a:gd name="connsiteY6863" fmla="*/ 3219214 h 4925968"/>
              <a:gd name="connsiteX6864" fmla="*/ 1107714 w 8014260"/>
              <a:gd name="connsiteY6864" fmla="*/ 3218323 h 4925968"/>
              <a:gd name="connsiteX6865" fmla="*/ 1127051 w 8014260"/>
              <a:gd name="connsiteY6865" fmla="*/ 3228266 h 4925968"/>
              <a:gd name="connsiteX6866" fmla="*/ 1112785 w 8014260"/>
              <a:gd name="connsiteY6866" fmla="*/ 3244040 h 4925968"/>
              <a:gd name="connsiteX6867" fmla="*/ 1091869 w 8014260"/>
              <a:gd name="connsiteY6867" fmla="*/ 3233616 h 4925968"/>
              <a:gd name="connsiteX6868" fmla="*/ 1107714 w 8014260"/>
              <a:gd name="connsiteY6868" fmla="*/ 3218323 h 4925968"/>
              <a:gd name="connsiteX6869" fmla="*/ 4192948 w 8014260"/>
              <a:gd name="connsiteY6869" fmla="*/ 3217714 h 4925968"/>
              <a:gd name="connsiteX6870" fmla="*/ 4202241 w 8014260"/>
              <a:gd name="connsiteY6870" fmla="*/ 3227444 h 4925968"/>
              <a:gd name="connsiteX6871" fmla="*/ 4178855 w 8014260"/>
              <a:gd name="connsiteY6871" fmla="*/ 3260980 h 4925968"/>
              <a:gd name="connsiteX6872" fmla="*/ 4150806 w 8014260"/>
              <a:gd name="connsiteY6872" fmla="*/ 3254808 h 4925968"/>
              <a:gd name="connsiteX6873" fmla="*/ 4174603 w 8014260"/>
              <a:gd name="connsiteY6873" fmla="*/ 3221203 h 4925968"/>
              <a:gd name="connsiteX6874" fmla="*/ 4192948 w 8014260"/>
              <a:gd name="connsiteY6874" fmla="*/ 3217714 h 4925968"/>
              <a:gd name="connsiteX6875" fmla="*/ 3385933 w 8014260"/>
              <a:gd name="connsiteY6875" fmla="*/ 3216471 h 4925968"/>
              <a:gd name="connsiteX6876" fmla="*/ 3375715 w 8014260"/>
              <a:gd name="connsiteY6876" fmla="*/ 3225180 h 4925968"/>
              <a:gd name="connsiteX6877" fmla="*/ 3358296 w 8014260"/>
              <a:gd name="connsiteY6877" fmla="*/ 3227855 h 4925968"/>
              <a:gd name="connsiteX6878" fmla="*/ 3371189 w 8014260"/>
              <a:gd name="connsiteY6878" fmla="*/ 3217842 h 4925968"/>
              <a:gd name="connsiteX6879" fmla="*/ 3385933 w 8014260"/>
              <a:gd name="connsiteY6879" fmla="*/ 3216471 h 4925968"/>
              <a:gd name="connsiteX6880" fmla="*/ 5908443 w 8014260"/>
              <a:gd name="connsiteY6880" fmla="*/ 3214825 h 4925968"/>
              <a:gd name="connsiteX6881" fmla="*/ 5944310 w 8014260"/>
              <a:gd name="connsiteY6881" fmla="*/ 3241708 h 4925968"/>
              <a:gd name="connsiteX6882" fmla="*/ 5919553 w 8014260"/>
              <a:gd name="connsiteY6882" fmla="*/ 3287657 h 4925968"/>
              <a:gd name="connsiteX6883" fmla="*/ 5882314 w 8014260"/>
              <a:gd name="connsiteY6883" fmla="*/ 3262351 h 4925968"/>
              <a:gd name="connsiteX6884" fmla="*/ 5908443 w 8014260"/>
              <a:gd name="connsiteY6884" fmla="*/ 3214825 h 4925968"/>
              <a:gd name="connsiteX6885" fmla="*/ 365126 w 8014260"/>
              <a:gd name="connsiteY6885" fmla="*/ 3214714 h 4925968"/>
              <a:gd name="connsiteX6886" fmla="*/ 367527 w 8014260"/>
              <a:gd name="connsiteY6886" fmla="*/ 3217362 h 4925968"/>
              <a:gd name="connsiteX6887" fmla="*/ 357376 w 8014260"/>
              <a:gd name="connsiteY6887" fmla="*/ 3236839 h 4925968"/>
              <a:gd name="connsiteX6888" fmla="*/ 349969 w 8014260"/>
              <a:gd name="connsiteY6888" fmla="*/ 3239514 h 4925968"/>
              <a:gd name="connsiteX6889" fmla="*/ 358610 w 8014260"/>
              <a:gd name="connsiteY6889" fmla="*/ 3220449 h 4925968"/>
              <a:gd name="connsiteX6890" fmla="*/ 365126 w 8014260"/>
              <a:gd name="connsiteY6890" fmla="*/ 3214714 h 4925968"/>
              <a:gd name="connsiteX6891" fmla="*/ 2137778 w 8014260"/>
              <a:gd name="connsiteY6891" fmla="*/ 3213659 h 4925968"/>
              <a:gd name="connsiteX6892" fmla="*/ 2153551 w 8014260"/>
              <a:gd name="connsiteY6892" fmla="*/ 3227375 h 4925968"/>
              <a:gd name="connsiteX6893" fmla="*/ 2141687 w 8014260"/>
              <a:gd name="connsiteY6893" fmla="*/ 3227306 h 4925968"/>
              <a:gd name="connsiteX6894" fmla="*/ 2127285 w 8014260"/>
              <a:gd name="connsiteY6894" fmla="*/ 3215030 h 4925968"/>
              <a:gd name="connsiteX6895" fmla="*/ 2137778 w 8014260"/>
              <a:gd name="connsiteY6895" fmla="*/ 3213659 h 4925968"/>
              <a:gd name="connsiteX6896" fmla="*/ 3585913 w 8014260"/>
              <a:gd name="connsiteY6896" fmla="*/ 3213453 h 4925968"/>
              <a:gd name="connsiteX6897" fmla="*/ 3567053 w 8014260"/>
              <a:gd name="connsiteY6897" fmla="*/ 3223603 h 4925968"/>
              <a:gd name="connsiteX6898" fmla="*/ 3547302 w 8014260"/>
              <a:gd name="connsiteY6898" fmla="*/ 3230804 h 4925968"/>
              <a:gd name="connsiteX6899" fmla="*/ 3564652 w 8014260"/>
              <a:gd name="connsiteY6899" fmla="*/ 3221408 h 4925968"/>
              <a:gd name="connsiteX6900" fmla="*/ 3585913 w 8014260"/>
              <a:gd name="connsiteY6900" fmla="*/ 3213453 h 4925968"/>
              <a:gd name="connsiteX6901" fmla="*/ 2189350 w 8014260"/>
              <a:gd name="connsiteY6901" fmla="*/ 3212631 h 4925968"/>
              <a:gd name="connsiteX6902" fmla="*/ 2201900 w 8014260"/>
              <a:gd name="connsiteY6902" fmla="*/ 3213865 h 4925968"/>
              <a:gd name="connsiteX6903" fmla="*/ 2215067 w 8014260"/>
              <a:gd name="connsiteY6903" fmla="*/ 3226484 h 4925968"/>
              <a:gd name="connsiteX6904" fmla="*/ 2202037 w 8014260"/>
              <a:gd name="connsiteY6904" fmla="*/ 3226415 h 4925968"/>
              <a:gd name="connsiteX6905" fmla="*/ 2189350 w 8014260"/>
              <a:gd name="connsiteY6905" fmla="*/ 3212631 h 4925968"/>
              <a:gd name="connsiteX6906" fmla="*/ 692173 w 8014260"/>
              <a:gd name="connsiteY6906" fmla="*/ 3212347 h 4925968"/>
              <a:gd name="connsiteX6907" fmla="*/ 698084 w 8014260"/>
              <a:gd name="connsiteY6907" fmla="*/ 3213796 h 4925968"/>
              <a:gd name="connsiteX6908" fmla="*/ 686219 w 8014260"/>
              <a:gd name="connsiteY6908" fmla="*/ 3234027 h 4925968"/>
              <a:gd name="connsiteX6909" fmla="*/ 668867 w 8014260"/>
              <a:gd name="connsiteY6909" fmla="*/ 3240611 h 4925968"/>
              <a:gd name="connsiteX6910" fmla="*/ 681487 w 8014260"/>
              <a:gd name="connsiteY6910" fmla="*/ 3218871 h 4925968"/>
              <a:gd name="connsiteX6911" fmla="*/ 692173 w 8014260"/>
              <a:gd name="connsiteY6911" fmla="*/ 3212347 h 4925968"/>
              <a:gd name="connsiteX6912" fmla="*/ 2076608 w 8014260"/>
              <a:gd name="connsiteY6912" fmla="*/ 3212082 h 4925968"/>
              <a:gd name="connsiteX6913" fmla="*/ 2092926 w 8014260"/>
              <a:gd name="connsiteY6913" fmla="*/ 3225729 h 4925968"/>
              <a:gd name="connsiteX6914" fmla="*/ 2081615 w 8014260"/>
              <a:gd name="connsiteY6914" fmla="*/ 3226141 h 4925968"/>
              <a:gd name="connsiteX6915" fmla="*/ 2065566 w 8014260"/>
              <a:gd name="connsiteY6915" fmla="*/ 3212562 h 4925968"/>
              <a:gd name="connsiteX6916" fmla="*/ 2076608 w 8014260"/>
              <a:gd name="connsiteY6916" fmla="*/ 3212082 h 4925968"/>
              <a:gd name="connsiteX6917" fmla="*/ 6792294 w 8014260"/>
              <a:gd name="connsiteY6917" fmla="*/ 3211550 h 4925968"/>
              <a:gd name="connsiteX6918" fmla="*/ 6803961 w 8014260"/>
              <a:gd name="connsiteY6918" fmla="*/ 3224632 h 4925968"/>
              <a:gd name="connsiteX6919" fmla="*/ 6772894 w 8014260"/>
              <a:gd name="connsiteY6919" fmla="*/ 3258922 h 4925968"/>
              <a:gd name="connsiteX6920" fmla="*/ 6737644 w 8014260"/>
              <a:gd name="connsiteY6920" fmla="*/ 3246714 h 4925968"/>
              <a:gd name="connsiteX6921" fmla="*/ 6768230 w 8014260"/>
              <a:gd name="connsiteY6921" fmla="*/ 3211739 h 4925968"/>
              <a:gd name="connsiteX6922" fmla="*/ 6792294 w 8014260"/>
              <a:gd name="connsiteY6922" fmla="*/ 3211550 h 4925968"/>
              <a:gd name="connsiteX6923" fmla="*/ 3573089 w 8014260"/>
              <a:gd name="connsiteY6923" fmla="*/ 3210916 h 4925968"/>
              <a:gd name="connsiteX6924" fmla="*/ 3556012 w 8014260"/>
              <a:gd name="connsiteY6924" fmla="*/ 3219351 h 4925968"/>
              <a:gd name="connsiteX6925" fmla="*/ 3536124 w 8014260"/>
              <a:gd name="connsiteY6925" fmla="*/ 3227101 h 4925968"/>
              <a:gd name="connsiteX6926" fmla="*/ 3552926 w 8014260"/>
              <a:gd name="connsiteY6926" fmla="*/ 3218803 h 4925968"/>
              <a:gd name="connsiteX6927" fmla="*/ 3573089 w 8014260"/>
              <a:gd name="connsiteY6927" fmla="*/ 3210916 h 4925968"/>
              <a:gd name="connsiteX6928" fmla="*/ 3750624 w 8014260"/>
              <a:gd name="connsiteY6928" fmla="*/ 3210453 h 4925968"/>
              <a:gd name="connsiteX6929" fmla="*/ 3759763 w 8014260"/>
              <a:gd name="connsiteY6929" fmla="*/ 3211945 h 4925968"/>
              <a:gd name="connsiteX6930" fmla="*/ 3741041 w 8014260"/>
              <a:gd name="connsiteY6930" fmla="*/ 3231147 h 4925968"/>
              <a:gd name="connsiteX6931" fmla="*/ 3714294 w 8014260"/>
              <a:gd name="connsiteY6931" fmla="*/ 3236016 h 4925968"/>
              <a:gd name="connsiteX6932" fmla="*/ 3732948 w 8014260"/>
              <a:gd name="connsiteY6932" fmla="*/ 3217500 h 4925968"/>
              <a:gd name="connsiteX6933" fmla="*/ 3750624 w 8014260"/>
              <a:gd name="connsiteY6933" fmla="*/ 3210453 h 4925968"/>
              <a:gd name="connsiteX6934" fmla="*/ 1378260 w 8014260"/>
              <a:gd name="connsiteY6934" fmla="*/ 3209888 h 4925968"/>
              <a:gd name="connsiteX6935" fmla="*/ 1396777 w 8014260"/>
              <a:gd name="connsiteY6935" fmla="*/ 3223535 h 4925968"/>
              <a:gd name="connsiteX6936" fmla="*/ 1381212 w 8014260"/>
              <a:gd name="connsiteY6936" fmla="*/ 3233959 h 4925968"/>
              <a:gd name="connsiteX6937" fmla="*/ 1361388 w 8014260"/>
              <a:gd name="connsiteY6937" fmla="*/ 3221272 h 4925968"/>
              <a:gd name="connsiteX6938" fmla="*/ 1378260 w 8014260"/>
              <a:gd name="connsiteY6938" fmla="*/ 3209888 h 4925968"/>
              <a:gd name="connsiteX6939" fmla="*/ 3148853 w 8014260"/>
              <a:gd name="connsiteY6939" fmla="*/ 3209751 h 4925968"/>
              <a:gd name="connsiteX6940" fmla="*/ 3162911 w 8014260"/>
              <a:gd name="connsiteY6940" fmla="*/ 3212836 h 4925968"/>
              <a:gd name="connsiteX6941" fmla="*/ 3151733 w 8014260"/>
              <a:gd name="connsiteY6941" fmla="*/ 3222987 h 4925968"/>
              <a:gd name="connsiteX6942" fmla="*/ 3137948 w 8014260"/>
              <a:gd name="connsiteY6942" fmla="*/ 3219832 h 4925968"/>
              <a:gd name="connsiteX6943" fmla="*/ 3148853 w 8014260"/>
              <a:gd name="connsiteY6943" fmla="*/ 3209751 h 4925968"/>
              <a:gd name="connsiteX6944" fmla="*/ 3561018 w 8014260"/>
              <a:gd name="connsiteY6944" fmla="*/ 3209339 h 4925968"/>
              <a:gd name="connsiteX6945" fmla="*/ 3546548 w 8014260"/>
              <a:gd name="connsiteY6945" fmla="*/ 3216608 h 4925968"/>
              <a:gd name="connsiteX6946" fmla="*/ 3526385 w 8014260"/>
              <a:gd name="connsiteY6946" fmla="*/ 3224358 h 4925968"/>
              <a:gd name="connsiteX6947" fmla="*/ 3539552 w 8014260"/>
              <a:gd name="connsiteY6947" fmla="*/ 3217568 h 4925968"/>
              <a:gd name="connsiteX6948" fmla="*/ 3561018 w 8014260"/>
              <a:gd name="connsiteY6948" fmla="*/ 3209339 h 4925968"/>
              <a:gd name="connsiteX6949" fmla="*/ 1820496 w 8014260"/>
              <a:gd name="connsiteY6949" fmla="*/ 3209047 h 4925968"/>
              <a:gd name="connsiteX6950" fmla="*/ 1832051 w 8014260"/>
              <a:gd name="connsiteY6950" fmla="*/ 3211259 h 4925968"/>
              <a:gd name="connsiteX6951" fmla="*/ 1849197 w 8014260"/>
              <a:gd name="connsiteY6951" fmla="*/ 3225181 h 4925968"/>
              <a:gd name="connsiteX6952" fmla="*/ 1835757 w 8014260"/>
              <a:gd name="connsiteY6952" fmla="*/ 3226895 h 4925968"/>
              <a:gd name="connsiteX6953" fmla="*/ 1817172 w 8014260"/>
              <a:gd name="connsiteY6953" fmla="*/ 3213316 h 4925968"/>
              <a:gd name="connsiteX6954" fmla="*/ 1820496 w 8014260"/>
              <a:gd name="connsiteY6954" fmla="*/ 3209047 h 4925968"/>
              <a:gd name="connsiteX6955" fmla="*/ 2014340 w 8014260"/>
              <a:gd name="connsiteY6955" fmla="*/ 3208584 h 4925968"/>
              <a:gd name="connsiteX6956" fmla="*/ 2031550 w 8014260"/>
              <a:gd name="connsiteY6956" fmla="*/ 3223261 h 4925968"/>
              <a:gd name="connsiteX6957" fmla="*/ 2020372 w 8014260"/>
              <a:gd name="connsiteY6957" fmla="*/ 3223603 h 4925968"/>
              <a:gd name="connsiteX6958" fmla="*/ 2002955 w 8014260"/>
              <a:gd name="connsiteY6958" fmla="*/ 3208996 h 4925968"/>
              <a:gd name="connsiteX6959" fmla="*/ 2014340 w 8014260"/>
              <a:gd name="connsiteY6959" fmla="*/ 3208584 h 4925968"/>
              <a:gd name="connsiteX6960" fmla="*/ 7077278 w 8014260"/>
              <a:gd name="connsiteY6960" fmla="*/ 3208035 h 4925968"/>
              <a:gd name="connsiteX6961" fmla="*/ 7090076 w 8014260"/>
              <a:gd name="connsiteY6961" fmla="*/ 3216814 h 4925968"/>
              <a:gd name="connsiteX6962" fmla="*/ 7059353 w 8014260"/>
              <a:gd name="connsiteY6962" fmla="*/ 3244315 h 4925968"/>
              <a:gd name="connsiteX6963" fmla="*/ 7022937 w 8014260"/>
              <a:gd name="connsiteY6963" fmla="*/ 3239034 h 4925968"/>
              <a:gd name="connsiteX6964" fmla="*/ 7052083 w 8014260"/>
              <a:gd name="connsiteY6964" fmla="*/ 3210367 h 4925968"/>
              <a:gd name="connsiteX6965" fmla="*/ 7077278 w 8014260"/>
              <a:gd name="connsiteY6965" fmla="*/ 3208035 h 4925968"/>
              <a:gd name="connsiteX6966" fmla="*/ 2250523 w 8014260"/>
              <a:gd name="connsiteY6966" fmla="*/ 3207692 h 4925968"/>
              <a:gd name="connsiteX6967" fmla="*/ 2263073 w 8014260"/>
              <a:gd name="connsiteY6967" fmla="*/ 3207692 h 4925968"/>
              <a:gd name="connsiteX6968" fmla="*/ 2275623 w 8014260"/>
              <a:gd name="connsiteY6968" fmla="*/ 3220380 h 4925968"/>
              <a:gd name="connsiteX6969" fmla="*/ 2263141 w 8014260"/>
              <a:gd name="connsiteY6969" fmla="*/ 3220380 h 4925968"/>
              <a:gd name="connsiteX6970" fmla="*/ 2250523 w 8014260"/>
              <a:gd name="connsiteY6970" fmla="*/ 3207692 h 4925968"/>
              <a:gd name="connsiteX6971" fmla="*/ 5075882 w 8014260"/>
              <a:gd name="connsiteY6971" fmla="*/ 3207418 h 4925968"/>
              <a:gd name="connsiteX6972" fmla="*/ 5108183 w 8014260"/>
              <a:gd name="connsiteY6972" fmla="*/ 3236359 h 4925968"/>
              <a:gd name="connsiteX6973" fmla="*/ 5084728 w 8014260"/>
              <a:gd name="connsiteY6973" fmla="*/ 3283199 h 4925968"/>
              <a:gd name="connsiteX6974" fmla="*/ 5050438 w 8014260"/>
              <a:gd name="connsiteY6974" fmla="*/ 3252064 h 4925968"/>
              <a:gd name="connsiteX6975" fmla="*/ 5075882 w 8014260"/>
              <a:gd name="connsiteY6975" fmla="*/ 3207418 h 4925968"/>
              <a:gd name="connsiteX6976" fmla="*/ 1879100 w 8014260"/>
              <a:gd name="connsiteY6976" fmla="*/ 3207075 h 4925968"/>
              <a:gd name="connsiteX6977" fmla="*/ 1894460 w 8014260"/>
              <a:gd name="connsiteY6977" fmla="*/ 3208036 h 4925968"/>
              <a:gd name="connsiteX6978" fmla="*/ 1910507 w 8014260"/>
              <a:gd name="connsiteY6978" fmla="*/ 3222163 h 4925968"/>
              <a:gd name="connsiteX6979" fmla="*/ 1896245 w 8014260"/>
              <a:gd name="connsiteY6979" fmla="*/ 3222232 h 4925968"/>
              <a:gd name="connsiteX6980" fmla="*/ 1879100 w 8014260"/>
              <a:gd name="connsiteY6980" fmla="*/ 3207075 h 4925968"/>
              <a:gd name="connsiteX6981" fmla="*/ 1940682 w 8014260"/>
              <a:gd name="connsiteY6981" fmla="*/ 3207007 h 4925968"/>
              <a:gd name="connsiteX6982" fmla="*/ 1955086 w 8014260"/>
              <a:gd name="connsiteY6982" fmla="*/ 3207830 h 4925968"/>
              <a:gd name="connsiteX6983" fmla="*/ 1971200 w 8014260"/>
              <a:gd name="connsiteY6983" fmla="*/ 3222026 h 4925968"/>
              <a:gd name="connsiteX6984" fmla="*/ 1955630 w 8014260"/>
              <a:gd name="connsiteY6984" fmla="*/ 3220038 h 4925968"/>
              <a:gd name="connsiteX6985" fmla="*/ 1940682 w 8014260"/>
              <a:gd name="connsiteY6985" fmla="*/ 3207007 h 4925968"/>
              <a:gd name="connsiteX6986" fmla="*/ 5558273 w 8014260"/>
              <a:gd name="connsiteY6986" fmla="*/ 3206733 h 4925968"/>
              <a:gd name="connsiteX6987" fmla="*/ 5592083 w 8014260"/>
              <a:gd name="connsiteY6987" fmla="*/ 3243149 h 4925968"/>
              <a:gd name="connsiteX6988" fmla="*/ 5564788 w 8014260"/>
              <a:gd name="connsiteY6988" fmla="*/ 3286423 h 4925968"/>
              <a:gd name="connsiteX6989" fmla="*/ 5531733 w 8014260"/>
              <a:gd name="connsiteY6989" fmla="*/ 3253299 h 4925968"/>
              <a:gd name="connsiteX6990" fmla="*/ 5558273 w 8014260"/>
              <a:gd name="connsiteY6990" fmla="*/ 3206733 h 4925968"/>
              <a:gd name="connsiteX6991" fmla="*/ 1243641 w 8014260"/>
              <a:gd name="connsiteY6991" fmla="*/ 3206253 h 4925968"/>
              <a:gd name="connsiteX6992" fmla="*/ 1261675 w 8014260"/>
              <a:gd name="connsiteY6992" fmla="*/ 3219214 h 4925968"/>
              <a:gd name="connsiteX6993" fmla="*/ 1245628 w 8014260"/>
              <a:gd name="connsiteY6993" fmla="*/ 3231696 h 4925968"/>
              <a:gd name="connsiteX6994" fmla="*/ 1226080 w 8014260"/>
              <a:gd name="connsiteY6994" fmla="*/ 3217911 h 4925968"/>
              <a:gd name="connsiteX6995" fmla="*/ 1243641 w 8014260"/>
              <a:gd name="connsiteY6995" fmla="*/ 3206253 h 4925968"/>
              <a:gd name="connsiteX6996" fmla="*/ 3460479 w 8014260"/>
              <a:gd name="connsiteY6996" fmla="*/ 3206115 h 4925968"/>
              <a:gd name="connsiteX6997" fmla="*/ 3445255 w 8014260"/>
              <a:gd name="connsiteY6997" fmla="*/ 3215579 h 4925968"/>
              <a:gd name="connsiteX6998" fmla="*/ 3430853 w 8014260"/>
              <a:gd name="connsiteY6998" fmla="*/ 3217911 h 4925968"/>
              <a:gd name="connsiteX6999" fmla="*/ 3444912 w 8014260"/>
              <a:gd name="connsiteY6999" fmla="*/ 3208447 h 4925968"/>
              <a:gd name="connsiteX7000" fmla="*/ 3460479 w 8014260"/>
              <a:gd name="connsiteY7000" fmla="*/ 3206115 h 4925968"/>
              <a:gd name="connsiteX7001" fmla="*/ 131540 w 8014260"/>
              <a:gd name="connsiteY7001" fmla="*/ 3205498 h 4925968"/>
              <a:gd name="connsiteX7002" fmla="*/ 126396 w 8014260"/>
              <a:gd name="connsiteY7002" fmla="*/ 3215511 h 4925968"/>
              <a:gd name="connsiteX7003" fmla="*/ 117000 w 8014260"/>
              <a:gd name="connsiteY7003" fmla="*/ 3216471 h 4925968"/>
              <a:gd name="connsiteX7004" fmla="*/ 123722 w 8014260"/>
              <a:gd name="connsiteY7004" fmla="*/ 3206732 h 4925968"/>
              <a:gd name="connsiteX7005" fmla="*/ 131540 w 8014260"/>
              <a:gd name="connsiteY7005" fmla="*/ 3205498 h 4925968"/>
              <a:gd name="connsiteX7006" fmla="*/ 4119525 w 8014260"/>
              <a:gd name="connsiteY7006" fmla="*/ 3205413 h 4925968"/>
              <a:gd name="connsiteX7007" fmla="*/ 4128929 w 8014260"/>
              <a:gd name="connsiteY7007" fmla="*/ 3214894 h 4925968"/>
              <a:gd name="connsiteX7008" fmla="*/ 4105475 w 8014260"/>
              <a:gd name="connsiteY7008" fmla="*/ 3246098 h 4925968"/>
              <a:gd name="connsiteX7009" fmla="*/ 4077768 w 8014260"/>
              <a:gd name="connsiteY7009" fmla="*/ 3241915 h 4925968"/>
              <a:gd name="connsiteX7010" fmla="*/ 4099577 w 8014260"/>
              <a:gd name="connsiteY7010" fmla="*/ 3210436 h 4925968"/>
              <a:gd name="connsiteX7011" fmla="*/ 4119525 w 8014260"/>
              <a:gd name="connsiteY7011" fmla="*/ 3205413 h 4925968"/>
              <a:gd name="connsiteX7012" fmla="*/ 3548125 w 8014260"/>
              <a:gd name="connsiteY7012" fmla="*/ 3204195 h 4925968"/>
              <a:gd name="connsiteX7013" fmla="*/ 3531803 w 8014260"/>
              <a:gd name="connsiteY7013" fmla="*/ 3212768 h 4925968"/>
              <a:gd name="connsiteX7014" fmla="*/ 3515138 w 8014260"/>
              <a:gd name="connsiteY7014" fmla="*/ 3217911 h 4925968"/>
              <a:gd name="connsiteX7015" fmla="*/ 3530088 w 8014260"/>
              <a:gd name="connsiteY7015" fmla="*/ 3209956 h 4925968"/>
              <a:gd name="connsiteX7016" fmla="*/ 3548125 w 8014260"/>
              <a:gd name="connsiteY7016" fmla="*/ 3204195 h 4925968"/>
              <a:gd name="connsiteX7017" fmla="*/ 2865685 w 8014260"/>
              <a:gd name="connsiteY7017" fmla="*/ 3203373 h 4925968"/>
              <a:gd name="connsiteX7018" fmla="*/ 2877413 w 8014260"/>
              <a:gd name="connsiteY7018" fmla="*/ 3210299 h 4925968"/>
              <a:gd name="connsiteX7019" fmla="*/ 2865823 w 8014260"/>
              <a:gd name="connsiteY7019" fmla="*/ 3220174 h 4925968"/>
              <a:gd name="connsiteX7020" fmla="*/ 2855261 w 8014260"/>
              <a:gd name="connsiteY7020" fmla="*/ 3214688 h 4925968"/>
              <a:gd name="connsiteX7021" fmla="*/ 2865685 w 8014260"/>
              <a:gd name="connsiteY7021" fmla="*/ 3203373 h 4925968"/>
              <a:gd name="connsiteX7022" fmla="*/ 839006 w 8014260"/>
              <a:gd name="connsiteY7022" fmla="*/ 3203244 h 4925968"/>
              <a:gd name="connsiteX7023" fmla="*/ 844843 w 8014260"/>
              <a:gd name="connsiteY7023" fmla="*/ 3209064 h 4925968"/>
              <a:gd name="connsiteX7024" fmla="*/ 828931 w 8014260"/>
              <a:gd name="connsiteY7024" fmla="*/ 3229021 h 4925968"/>
              <a:gd name="connsiteX7025" fmla="*/ 812201 w 8014260"/>
              <a:gd name="connsiteY7025" fmla="*/ 3224564 h 4925968"/>
              <a:gd name="connsiteX7026" fmla="*/ 826739 w 8014260"/>
              <a:gd name="connsiteY7026" fmla="*/ 3205910 h 4925968"/>
              <a:gd name="connsiteX7027" fmla="*/ 839006 w 8014260"/>
              <a:gd name="connsiteY7027" fmla="*/ 3203244 h 4925968"/>
              <a:gd name="connsiteX7028" fmla="*/ 7360265 w 8014260"/>
              <a:gd name="connsiteY7028" fmla="*/ 3200878 h 4925968"/>
              <a:gd name="connsiteX7029" fmla="*/ 7372558 w 8014260"/>
              <a:gd name="connsiteY7029" fmla="*/ 3206596 h 4925968"/>
              <a:gd name="connsiteX7030" fmla="*/ 7342931 w 8014260"/>
              <a:gd name="connsiteY7030" fmla="*/ 3223878 h 4925968"/>
              <a:gd name="connsiteX7031" fmla="*/ 7303360 w 8014260"/>
              <a:gd name="connsiteY7031" fmla="*/ 3220380 h 4925968"/>
              <a:gd name="connsiteX7032" fmla="*/ 7335113 w 8014260"/>
              <a:gd name="connsiteY7032" fmla="*/ 3202001 h 4925968"/>
              <a:gd name="connsiteX7033" fmla="*/ 7360265 w 8014260"/>
              <a:gd name="connsiteY7033" fmla="*/ 3200878 h 4925968"/>
              <a:gd name="connsiteX7034" fmla="*/ 765899 w 8014260"/>
              <a:gd name="connsiteY7034" fmla="*/ 3200080 h 4925968"/>
              <a:gd name="connsiteX7035" fmla="*/ 770710 w 8014260"/>
              <a:gd name="connsiteY7035" fmla="*/ 3204538 h 4925968"/>
              <a:gd name="connsiteX7036" fmla="*/ 756444 w 8014260"/>
              <a:gd name="connsiteY7036" fmla="*/ 3224152 h 4925968"/>
              <a:gd name="connsiteX7037" fmla="*/ 739915 w 8014260"/>
              <a:gd name="connsiteY7037" fmla="*/ 3225524 h 4925968"/>
              <a:gd name="connsiteX7038" fmla="*/ 755484 w 8014260"/>
              <a:gd name="connsiteY7038" fmla="*/ 3203441 h 4925968"/>
              <a:gd name="connsiteX7039" fmla="*/ 765899 w 8014260"/>
              <a:gd name="connsiteY7039" fmla="*/ 3200080 h 4925968"/>
              <a:gd name="connsiteX7040" fmla="*/ 3824039 w 8014260"/>
              <a:gd name="connsiteY7040" fmla="*/ 3199129 h 4925968"/>
              <a:gd name="connsiteX7041" fmla="*/ 3832663 w 8014260"/>
              <a:gd name="connsiteY7041" fmla="*/ 3202275 h 4925968"/>
              <a:gd name="connsiteX7042" fmla="*/ 3812569 w 8014260"/>
              <a:gd name="connsiteY7042" fmla="*/ 3225044 h 4925968"/>
              <a:gd name="connsiteX7043" fmla="*/ 3786303 w 8014260"/>
              <a:gd name="connsiteY7043" fmla="*/ 3227444 h 4925968"/>
              <a:gd name="connsiteX7044" fmla="*/ 3806877 w 8014260"/>
              <a:gd name="connsiteY7044" fmla="*/ 3205293 h 4925968"/>
              <a:gd name="connsiteX7045" fmla="*/ 3824039 w 8014260"/>
              <a:gd name="connsiteY7045" fmla="*/ 3199129 h 4925968"/>
              <a:gd name="connsiteX7046" fmla="*/ 4473792 w 8014260"/>
              <a:gd name="connsiteY7046" fmla="*/ 3198914 h 4925968"/>
              <a:gd name="connsiteX7047" fmla="*/ 4483624 w 8014260"/>
              <a:gd name="connsiteY7047" fmla="*/ 3213110 h 4925968"/>
              <a:gd name="connsiteX7048" fmla="*/ 4460170 w 8014260"/>
              <a:gd name="connsiteY7048" fmla="*/ 3249115 h 4925968"/>
              <a:gd name="connsiteX7049" fmla="*/ 4428966 w 8014260"/>
              <a:gd name="connsiteY7049" fmla="*/ 3234850 h 4925968"/>
              <a:gd name="connsiteX7050" fmla="*/ 4454135 w 8014260"/>
              <a:gd name="connsiteY7050" fmla="*/ 3199737 h 4925968"/>
              <a:gd name="connsiteX7051" fmla="*/ 4473792 w 8014260"/>
              <a:gd name="connsiteY7051" fmla="*/ 3198914 h 4925968"/>
              <a:gd name="connsiteX7052" fmla="*/ 3672530 w 8014260"/>
              <a:gd name="connsiteY7052" fmla="*/ 3198640 h 4925968"/>
              <a:gd name="connsiteX7053" fmla="*/ 3652573 w 8014260"/>
              <a:gd name="connsiteY7053" fmla="*/ 3212630 h 4925968"/>
              <a:gd name="connsiteX7054" fmla="*/ 3630284 w 8014260"/>
              <a:gd name="connsiteY7054" fmla="*/ 3218803 h 4925968"/>
              <a:gd name="connsiteX7055" fmla="*/ 3648663 w 8014260"/>
              <a:gd name="connsiteY7055" fmla="*/ 3206184 h 4925968"/>
              <a:gd name="connsiteX7056" fmla="*/ 3672530 w 8014260"/>
              <a:gd name="connsiteY7056" fmla="*/ 3198640 h 4925968"/>
              <a:gd name="connsiteX7057" fmla="*/ 198816 w 8014260"/>
              <a:gd name="connsiteY7057" fmla="*/ 3198092 h 4925968"/>
              <a:gd name="connsiteX7058" fmla="*/ 205744 w 8014260"/>
              <a:gd name="connsiteY7058" fmla="*/ 3201795 h 4925968"/>
              <a:gd name="connsiteX7059" fmla="*/ 198955 w 8014260"/>
              <a:gd name="connsiteY7059" fmla="*/ 3211465 h 4925968"/>
              <a:gd name="connsiteX7060" fmla="*/ 192029 w 8014260"/>
              <a:gd name="connsiteY7060" fmla="*/ 3212836 h 4925968"/>
              <a:gd name="connsiteX7061" fmla="*/ 198816 w 8014260"/>
              <a:gd name="connsiteY7061" fmla="*/ 3198092 h 4925968"/>
              <a:gd name="connsiteX7062" fmla="*/ 1562594 w 8014260"/>
              <a:gd name="connsiteY7062" fmla="*/ 3197251 h 4925968"/>
              <a:gd name="connsiteX7063" fmla="*/ 1574334 w 8014260"/>
              <a:gd name="connsiteY7063" fmla="*/ 3197337 h 4925968"/>
              <a:gd name="connsiteX7064" fmla="*/ 1592023 w 8014260"/>
              <a:gd name="connsiteY7064" fmla="*/ 3212493 h 4925968"/>
              <a:gd name="connsiteX7065" fmla="*/ 1575632 w 8014260"/>
              <a:gd name="connsiteY7065" fmla="*/ 3218254 h 4925968"/>
              <a:gd name="connsiteX7066" fmla="*/ 1557800 w 8014260"/>
              <a:gd name="connsiteY7066" fmla="*/ 3203235 h 4925968"/>
              <a:gd name="connsiteX7067" fmla="*/ 1562594 w 8014260"/>
              <a:gd name="connsiteY7067" fmla="*/ 3197251 h 4925968"/>
              <a:gd name="connsiteX7068" fmla="*/ 4045012 w 8014260"/>
              <a:gd name="connsiteY7068" fmla="*/ 3195426 h 4925968"/>
              <a:gd name="connsiteX7069" fmla="*/ 4054176 w 8014260"/>
              <a:gd name="connsiteY7069" fmla="*/ 3203921 h 4925968"/>
              <a:gd name="connsiteX7070" fmla="*/ 4032231 w 8014260"/>
              <a:gd name="connsiteY7070" fmla="*/ 3235605 h 4925968"/>
              <a:gd name="connsiteX7071" fmla="*/ 4005142 w 8014260"/>
              <a:gd name="connsiteY7071" fmla="*/ 3231216 h 4925968"/>
              <a:gd name="connsiteX7072" fmla="*/ 4026950 w 8014260"/>
              <a:gd name="connsiteY7072" fmla="*/ 3199738 h 4925968"/>
              <a:gd name="connsiteX7073" fmla="*/ 4045012 w 8014260"/>
              <a:gd name="connsiteY7073" fmla="*/ 3195426 h 4925968"/>
              <a:gd name="connsiteX7074" fmla="*/ 3074923 w 8014260"/>
              <a:gd name="connsiteY7074" fmla="*/ 3193085 h 4925968"/>
              <a:gd name="connsiteX7075" fmla="*/ 3087748 w 8014260"/>
              <a:gd name="connsiteY7075" fmla="*/ 3197063 h 4925968"/>
              <a:gd name="connsiteX7076" fmla="*/ 3076363 w 8014260"/>
              <a:gd name="connsiteY7076" fmla="*/ 3207761 h 4925968"/>
              <a:gd name="connsiteX7077" fmla="*/ 3063470 w 8014260"/>
              <a:gd name="connsiteY7077" fmla="*/ 3203989 h 4925968"/>
              <a:gd name="connsiteX7078" fmla="*/ 3074923 w 8014260"/>
              <a:gd name="connsiteY7078" fmla="*/ 3193085 h 4925968"/>
              <a:gd name="connsiteX7079" fmla="*/ 3897986 w 8014260"/>
              <a:gd name="connsiteY7079" fmla="*/ 3192485 h 4925968"/>
              <a:gd name="connsiteX7080" fmla="*/ 3906729 w 8014260"/>
              <a:gd name="connsiteY7080" fmla="*/ 3196926 h 4925968"/>
              <a:gd name="connsiteX7081" fmla="*/ 3886019 w 8014260"/>
              <a:gd name="connsiteY7081" fmla="*/ 3222369 h 4925968"/>
              <a:gd name="connsiteX7082" fmla="*/ 3859478 w 8014260"/>
              <a:gd name="connsiteY7082" fmla="*/ 3223535 h 4925968"/>
              <a:gd name="connsiteX7083" fmla="*/ 3881012 w 8014260"/>
              <a:gd name="connsiteY7083" fmla="*/ 3197612 h 4925968"/>
              <a:gd name="connsiteX7084" fmla="*/ 3897986 w 8014260"/>
              <a:gd name="connsiteY7084" fmla="*/ 3192485 h 4925968"/>
              <a:gd name="connsiteX7085" fmla="*/ 2321984 w 8014260"/>
              <a:gd name="connsiteY7085" fmla="*/ 3192400 h 4925968"/>
              <a:gd name="connsiteX7086" fmla="*/ 2335288 w 8014260"/>
              <a:gd name="connsiteY7086" fmla="*/ 3204675 h 4925968"/>
              <a:gd name="connsiteX7087" fmla="*/ 2324795 w 8014260"/>
              <a:gd name="connsiteY7087" fmla="*/ 3207556 h 4925968"/>
              <a:gd name="connsiteX7088" fmla="*/ 2313000 w 8014260"/>
              <a:gd name="connsiteY7088" fmla="*/ 3196858 h 4925968"/>
              <a:gd name="connsiteX7089" fmla="*/ 2321984 w 8014260"/>
              <a:gd name="connsiteY7089" fmla="*/ 3192400 h 4925968"/>
              <a:gd name="connsiteX7090" fmla="*/ 7004480 w 8014260"/>
              <a:gd name="connsiteY7090" fmla="*/ 3191817 h 4925968"/>
              <a:gd name="connsiteX7091" fmla="*/ 7016079 w 8014260"/>
              <a:gd name="connsiteY7091" fmla="*/ 3201727 h 4925968"/>
              <a:gd name="connsiteX7092" fmla="*/ 6984189 w 8014260"/>
              <a:gd name="connsiteY7092" fmla="*/ 3230668 h 4925968"/>
              <a:gd name="connsiteX7093" fmla="*/ 6948459 w 8014260"/>
              <a:gd name="connsiteY7093" fmla="*/ 3222507 h 4925968"/>
              <a:gd name="connsiteX7094" fmla="*/ 6980485 w 8014260"/>
              <a:gd name="connsiteY7094" fmla="*/ 3192811 h 4925968"/>
              <a:gd name="connsiteX7095" fmla="*/ 7004480 w 8014260"/>
              <a:gd name="connsiteY7095" fmla="*/ 3191817 h 4925968"/>
              <a:gd name="connsiteX7096" fmla="*/ 6477246 w 8014260"/>
              <a:gd name="connsiteY7096" fmla="*/ 3191576 h 4925968"/>
              <a:gd name="connsiteX7097" fmla="*/ 6514142 w 8014260"/>
              <a:gd name="connsiteY7097" fmla="*/ 3209407 h 4925968"/>
              <a:gd name="connsiteX7098" fmla="*/ 6485750 w 8014260"/>
              <a:gd name="connsiteY7098" fmla="*/ 3248086 h 4925968"/>
              <a:gd name="connsiteX7099" fmla="*/ 6449197 w 8014260"/>
              <a:gd name="connsiteY7099" fmla="*/ 3230598 h 4925968"/>
              <a:gd name="connsiteX7100" fmla="*/ 6477246 w 8014260"/>
              <a:gd name="connsiteY7100" fmla="*/ 3191576 h 4925968"/>
              <a:gd name="connsiteX7101" fmla="*/ 3970964 w 8014260"/>
              <a:gd name="connsiteY7101" fmla="*/ 3190968 h 4925968"/>
              <a:gd name="connsiteX7102" fmla="*/ 3980316 w 8014260"/>
              <a:gd name="connsiteY7102" fmla="*/ 3197337 h 4925968"/>
              <a:gd name="connsiteX7103" fmla="*/ 3959879 w 8014260"/>
              <a:gd name="connsiteY7103" fmla="*/ 3225592 h 4925968"/>
              <a:gd name="connsiteX7104" fmla="*/ 3931556 w 8014260"/>
              <a:gd name="connsiteY7104" fmla="*/ 3224426 h 4925968"/>
              <a:gd name="connsiteX7105" fmla="*/ 3952198 w 8014260"/>
              <a:gd name="connsiteY7105" fmla="*/ 3197200 h 4925968"/>
              <a:gd name="connsiteX7106" fmla="*/ 3970964 w 8014260"/>
              <a:gd name="connsiteY7106" fmla="*/ 3190968 h 4925968"/>
              <a:gd name="connsiteX7107" fmla="*/ 2522580 w 8014260"/>
              <a:gd name="connsiteY7107" fmla="*/ 3190548 h 4925968"/>
              <a:gd name="connsiteX7108" fmla="*/ 2531632 w 8014260"/>
              <a:gd name="connsiteY7108" fmla="*/ 3200423 h 4925968"/>
              <a:gd name="connsiteX7109" fmla="*/ 2521345 w 8014260"/>
              <a:gd name="connsiteY7109" fmla="*/ 3209750 h 4925968"/>
              <a:gd name="connsiteX7110" fmla="*/ 2510715 w 8014260"/>
              <a:gd name="connsiteY7110" fmla="*/ 3198641 h 4925968"/>
              <a:gd name="connsiteX7111" fmla="*/ 2522580 w 8014260"/>
              <a:gd name="connsiteY7111" fmla="*/ 3190548 h 4925968"/>
              <a:gd name="connsiteX7112" fmla="*/ 7288804 w 8014260"/>
              <a:gd name="connsiteY7112" fmla="*/ 3190076 h 4925968"/>
              <a:gd name="connsiteX7113" fmla="*/ 7300343 w 8014260"/>
              <a:gd name="connsiteY7113" fmla="*/ 3196926 h 4925968"/>
              <a:gd name="connsiteX7114" fmla="*/ 7267561 w 8014260"/>
              <a:gd name="connsiteY7114" fmla="*/ 3215991 h 4925968"/>
              <a:gd name="connsiteX7115" fmla="*/ 7231214 w 8014260"/>
              <a:gd name="connsiteY7115" fmla="*/ 3210847 h 4925968"/>
              <a:gd name="connsiteX7116" fmla="*/ 7263790 w 8014260"/>
              <a:gd name="connsiteY7116" fmla="*/ 3190685 h 4925968"/>
              <a:gd name="connsiteX7117" fmla="*/ 7288804 w 8014260"/>
              <a:gd name="connsiteY7117" fmla="*/ 3190076 h 4925968"/>
              <a:gd name="connsiteX7118" fmla="*/ 52878 w 8014260"/>
              <a:gd name="connsiteY7118" fmla="*/ 3189930 h 4925968"/>
              <a:gd name="connsiteX7119" fmla="*/ 59806 w 8014260"/>
              <a:gd name="connsiteY7119" fmla="*/ 3192673 h 4925968"/>
              <a:gd name="connsiteX7120" fmla="*/ 49927 w 8014260"/>
              <a:gd name="connsiteY7120" fmla="*/ 3198640 h 4925968"/>
              <a:gd name="connsiteX7121" fmla="*/ 45266 w 8014260"/>
              <a:gd name="connsiteY7121" fmla="*/ 3195759 h 4925968"/>
              <a:gd name="connsiteX7122" fmla="*/ 52878 w 8014260"/>
              <a:gd name="connsiteY7122" fmla="*/ 3189930 h 4925968"/>
              <a:gd name="connsiteX7123" fmla="*/ 3534271 w 8014260"/>
              <a:gd name="connsiteY7123" fmla="*/ 3189862 h 4925968"/>
              <a:gd name="connsiteX7124" fmla="*/ 3521653 w 8014260"/>
              <a:gd name="connsiteY7124" fmla="*/ 3198298 h 4925968"/>
              <a:gd name="connsiteX7125" fmla="*/ 3504233 w 8014260"/>
              <a:gd name="connsiteY7125" fmla="*/ 3203030 h 4925968"/>
              <a:gd name="connsiteX7126" fmla="*/ 3515069 w 8014260"/>
              <a:gd name="connsiteY7126" fmla="*/ 3195006 h 4925968"/>
              <a:gd name="connsiteX7127" fmla="*/ 3534271 w 8014260"/>
              <a:gd name="connsiteY7127" fmla="*/ 3189862 h 4925968"/>
              <a:gd name="connsiteX7128" fmla="*/ 6265744 w 8014260"/>
              <a:gd name="connsiteY7128" fmla="*/ 3188559 h 4925968"/>
              <a:gd name="connsiteX7129" fmla="*/ 6298388 w 8014260"/>
              <a:gd name="connsiteY7129" fmla="*/ 3214345 h 4925968"/>
              <a:gd name="connsiteX7130" fmla="*/ 6267733 w 8014260"/>
              <a:gd name="connsiteY7130" fmla="*/ 3255493 h 4925968"/>
              <a:gd name="connsiteX7131" fmla="*/ 6235295 w 8014260"/>
              <a:gd name="connsiteY7131" fmla="*/ 3229501 h 4925968"/>
              <a:gd name="connsiteX7132" fmla="*/ 6265744 w 8014260"/>
              <a:gd name="connsiteY7132" fmla="*/ 3188559 h 4925968"/>
              <a:gd name="connsiteX7133" fmla="*/ 3659293 w 8014260"/>
              <a:gd name="connsiteY7133" fmla="*/ 3185541 h 4925968"/>
              <a:gd name="connsiteX7134" fmla="*/ 3640570 w 8014260"/>
              <a:gd name="connsiteY7134" fmla="*/ 3196514 h 4925968"/>
              <a:gd name="connsiteX7135" fmla="*/ 3618625 w 8014260"/>
              <a:gd name="connsiteY7135" fmla="*/ 3204538 h 4925968"/>
              <a:gd name="connsiteX7136" fmla="*/ 3637141 w 8014260"/>
              <a:gd name="connsiteY7136" fmla="*/ 3193908 h 4925968"/>
              <a:gd name="connsiteX7137" fmla="*/ 3659293 w 8014260"/>
              <a:gd name="connsiteY7137" fmla="*/ 3185541 h 4925968"/>
              <a:gd name="connsiteX7138" fmla="*/ 4869525 w 8014260"/>
              <a:gd name="connsiteY7138" fmla="*/ 3184924 h 4925968"/>
              <a:gd name="connsiteX7139" fmla="*/ 4899700 w 8014260"/>
              <a:gd name="connsiteY7139" fmla="*/ 3209818 h 4925968"/>
              <a:gd name="connsiteX7140" fmla="*/ 4873845 w 8014260"/>
              <a:gd name="connsiteY7140" fmla="*/ 3252544 h 4925968"/>
              <a:gd name="connsiteX7141" fmla="*/ 4842436 w 8014260"/>
              <a:gd name="connsiteY7141" fmla="*/ 3226003 h 4925968"/>
              <a:gd name="connsiteX7142" fmla="*/ 4869525 w 8014260"/>
              <a:gd name="connsiteY7142" fmla="*/ 3184924 h 4925968"/>
              <a:gd name="connsiteX7143" fmla="*/ 2656516 w 8014260"/>
              <a:gd name="connsiteY7143" fmla="*/ 3184787 h 4925968"/>
              <a:gd name="connsiteX7144" fmla="*/ 2667352 w 8014260"/>
              <a:gd name="connsiteY7144" fmla="*/ 3196171 h 4925968"/>
              <a:gd name="connsiteX7145" fmla="*/ 2657751 w 8014260"/>
              <a:gd name="connsiteY7145" fmla="*/ 3204470 h 4925968"/>
              <a:gd name="connsiteX7146" fmla="*/ 2645886 w 8014260"/>
              <a:gd name="connsiteY7146" fmla="*/ 3194868 h 4925968"/>
              <a:gd name="connsiteX7147" fmla="*/ 2656516 w 8014260"/>
              <a:gd name="connsiteY7147" fmla="*/ 3184787 h 4925968"/>
              <a:gd name="connsiteX7148" fmla="*/ 6715261 w 8014260"/>
              <a:gd name="connsiteY7148" fmla="*/ 3183287 h 4925968"/>
              <a:gd name="connsiteX7149" fmla="*/ 6727494 w 8014260"/>
              <a:gd name="connsiteY7149" fmla="*/ 3197543 h 4925968"/>
              <a:gd name="connsiteX7150" fmla="*/ 6698347 w 8014260"/>
              <a:gd name="connsiteY7150" fmla="*/ 3233342 h 4925968"/>
              <a:gd name="connsiteX7151" fmla="*/ 6662343 w 8014260"/>
              <a:gd name="connsiteY7151" fmla="*/ 3218735 h 4925968"/>
              <a:gd name="connsiteX7152" fmla="*/ 6690735 w 8014260"/>
              <a:gd name="connsiteY7152" fmla="*/ 3183896 h 4925968"/>
              <a:gd name="connsiteX7153" fmla="*/ 6715261 w 8014260"/>
              <a:gd name="connsiteY7153" fmla="*/ 3183287 h 4925968"/>
              <a:gd name="connsiteX7154" fmla="*/ 3645920 w 8014260"/>
              <a:gd name="connsiteY7154" fmla="*/ 3181632 h 4925968"/>
              <a:gd name="connsiteX7155" fmla="*/ 3628157 w 8014260"/>
              <a:gd name="connsiteY7155" fmla="*/ 3190753 h 4925968"/>
              <a:gd name="connsiteX7156" fmla="*/ 3607446 w 8014260"/>
              <a:gd name="connsiteY7156" fmla="*/ 3198983 h 4925968"/>
              <a:gd name="connsiteX7157" fmla="*/ 3625414 w 8014260"/>
              <a:gd name="connsiteY7157" fmla="*/ 3189862 h 4925968"/>
              <a:gd name="connsiteX7158" fmla="*/ 3645920 w 8014260"/>
              <a:gd name="connsiteY7158" fmla="*/ 3181632 h 4925968"/>
              <a:gd name="connsiteX7159" fmla="*/ 4660493 w 8014260"/>
              <a:gd name="connsiteY7159" fmla="*/ 3181495 h 4925968"/>
              <a:gd name="connsiteX7160" fmla="*/ 4690805 w 8014260"/>
              <a:gd name="connsiteY7160" fmla="*/ 3200080 h 4925968"/>
              <a:gd name="connsiteX7161" fmla="*/ 4666322 w 8014260"/>
              <a:gd name="connsiteY7161" fmla="*/ 3241023 h 4925968"/>
              <a:gd name="connsiteX7162" fmla="*/ 4636078 w 8014260"/>
              <a:gd name="connsiteY7162" fmla="*/ 3221889 h 4925968"/>
              <a:gd name="connsiteX7163" fmla="*/ 4660493 w 8014260"/>
              <a:gd name="connsiteY7163" fmla="*/ 3181495 h 4925968"/>
              <a:gd name="connsiteX7164" fmla="*/ 3633988 w 8014260"/>
              <a:gd name="connsiteY7164" fmla="*/ 3180603 h 4925968"/>
              <a:gd name="connsiteX7165" fmla="*/ 3618626 w 8014260"/>
              <a:gd name="connsiteY7165" fmla="*/ 3188353 h 4925968"/>
              <a:gd name="connsiteX7166" fmla="*/ 3598600 w 8014260"/>
              <a:gd name="connsiteY7166" fmla="*/ 3196445 h 4925968"/>
              <a:gd name="connsiteX7167" fmla="*/ 3612659 w 8014260"/>
              <a:gd name="connsiteY7167" fmla="*/ 3189313 h 4925968"/>
              <a:gd name="connsiteX7168" fmla="*/ 3633988 w 8014260"/>
              <a:gd name="connsiteY7168" fmla="*/ 3180603 h 4925968"/>
              <a:gd name="connsiteX7169" fmla="*/ 5695433 w 8014260"/>
              <a:gd name="connsiteY7169" fmla="*/ 3179781 h 4925968"/>
              <a:gd name="connsiteX7170" fmla="*/ 5729243 w 8014260"/>
              <a:gd name="connsiteY7170" fmla="*/ 3213797 h 4925968"/>
              <a:gd name="connsiteX7171" fmla="*/ 5701743 w 8014260"/>
              <a:gd name="connsiteY7171" fmla="*/ 3256728 h 4925968"/>
              <a:gd name="connsiteX7172" fmla="*/ 5668688 w 8014260"/>
              <a:gd name="connsiteY7172" fmla="*/ 3225936 h 4925968"/>
              <a:gd name="connsiteX7173" fmla="*/ 5695433 w 8014260"/>
              <a:gd name="connsiteY7173" fmla="*/ 3179781 h 4925968"/>
              <a:gd name="connsiteX7174" fmla="*/ 1034192 w 8014260"/>
              <a:gd name="connsiteY7174" fmla="*/ 3179644 h 4925968"/>
              <a:gd name="connsiteX7175" fmla="*/ 1051682 w 8014260"/>
              <a:gd name="connsiteY7175" fmla="*/ 3190274 h 4925968"/>
              <a:gd name="connsiteX7176" fmla="*/ 1035770 w 8014260"/>
              <a:gd name="connsiteY7176" fmla="*/ 3206322 h 4925968"/>
              <a:gd name="connsiteX7177" fmla="*/ 1018079 w 8014260"/>
              <a:gd name="connsiteY7177" fmla="*/ 3196172 h 4925968"/>
              <a:gd name="connsiteX7178" fmla="*/ 1034192 w 8014260"/>
              <a:gd name="connsiteY7178" fmla="*/ 3179644 h 4925968"/>
              <a:gd name="connsiteX7179" fmla="*/ 3620614 w 8014260"/>
              <a:gd name="connsiteY7179" fmla="*/ 3178683 h 4925968"/>
              <a:gd name="connsiteX7180" fmla="*/ 3606761 w 8014260"/>
              <a:gd name="connsiteY7180" fmla="*/ 3186159 h 4925968"/>
              <a:gd name="connsiteX7181" fmla="*/ 3587558 w 8014260"/>
              <a:gd name="connsiteY7181" fmla="*/ 3193359 h 4925968"/>
              <a:gd name="connsiteX7182" fmla="*/ 3601617 w 8014260"/>
              <a:gd name="connsiteY7182" fmla="*/ 3185747 h 4925968"/>
              <a:gd name="connsiteX7183" fmla="*/ 3620614 w 8014260"/>
              <a:gd name="connsiteY7183" fmla="*/ 3178683 h 4925968"/>
              <a:gd name="connsiteX7184" fmla="*/ 611467 w 8014260"/>
              <a:gd name="connsiteY7184" fmla="*/ 3177106 h 4925968"/>
              <a:gd name="connsiteX7185" fmla="*/ 599602 w 8014260"/>
              <a:gd name="connsiteY7185" fmla="*/ 3198229 h 4925968"/>
              <a:gd name="connsiteX7186" fmla="*/ 585405 w 8014260"/>
              <a:gd name="connsiteY7186" fmla="*/ 3206664 h 4925968"/>
              <a:gd name="connsiteX7187" fmla="*/ 596996 w 8014260"/>
              <a:gd name="connsiteY7187" fmla="*/ 3185884 h 4925968"/>
              <a:gd name="connsiteX7188" fmla="*/ 611467 w 8014260"/>
              <a:gd name="connsiteY7188" fmla="*/ 3177106 h 4925968"/>
              <a:gd name="connsiteX7189" fmla="*/ 3745293 w 8014260"/>
              <a:gd name="connsiteY7189" fmla="*/ 3176969 h 4925968"/>
              <a:gd name="connsiteX7190" fmla="*/ 3726433 w 8014260"/>
              <a:gd name="connsiteY7190" fmla="*/ 3192262 h 4925968"/>
              <a:gd name="connsiteX7191" fmla="*/ 3701881 w 8014260"/>
              <a:gd name="connsiteY7191" fmla="*/ 3199052 h 4925968"/>
              <a:gd name="connsiteX7192" fmla="*/ 3721016 w 8014260"/>
              <a:gd name="connsiteY7192" fmla="*/ 3184170 h 4925968"/>
              <a:gd name="connsiteX7193" fmla="*/ 3745293 w 8014260"/>
              <a:gd name="connsiteY7193" fmla="*/ 3176969 h 4925968"/>
              <a:gd name="connsiteX7194" fmla="*/ 6048827 w 8014260"/>
              <a:gd name="connsiteY7194" fmla="*/ 3176558 h 4925968"/>
              <a:gd name="connsiteX7195" fmla="*/ 6082636 w 8014260"/>
              <a:gd name="connsiteY7195" fmla="*/ 3204196 h 4925968"/>
              <a:gd name="connsiteX7196" fmla="*/ 6055273 w 8014260"/>
              <a:gd name="connsiteY7196" fmla="*/ 3246372 h 4925968"/>
              <a:gd name="connsiteX7197" fmla="*/ 6019886 w 8014260"/>
              <a:gd name="connsiteY7197" fmla="*/ 3220243 h 4925968"/>
              <a:gd name="connsiteX7198" fmla="*/ 6048827 w 8014260"/>
              <a:gd name="connsiteY7198" fmla="*/ 3176558 h 4925968"/>
              <a:gd name="connsiteX7199" fmla="*/ 7213443 w 8014260"/>
              <a:gd name="connsiteY7199" fmla="*/ 3176300 h 4925968"/>
              <a:gd name="connsiteX7200" fmla="*/ 7226207 w 8014260"/>
              <a:gd name="connsiteY7200" fmla="*/ 3184032 h 4925968"/>
              <a:gd name="connsiteX7201" fmla="*/ 7195552 w 8014260"/>
              <a:gd name="connsiteY7201" fmla="*/ 3205566 h 4925968"/>
              <a:gd name="connsiteX7202" fmla="*/ 7159205 w 8014260"/>
              <a:gd name="connsiteY7202" fmla="*/ 3200149 h 4925968"/>
              <a:gd name="connsiteX7203" fmla="*/ 7188283 w 8014260"/>
              <a:gd name="connsiteY7203" fmla="*/ 3177311 h 4925968"/>
              <a:gd name="connsiteX7204" fmla="*/ 7213443 w 8014260"/>
              <a:gd name="connsiteY7204" fmla="*/ 3176300 h 4925968"/>
              <a:gd name="connsiteX7205" fmla="*/ 278712 w 8014260"/>
              <a:gd name="connsiteY7205" fmla="*/ 3175803 h 4925968"/>
              <a:gd name="connsiteX7206" fmla="*/ 273502 w 8014260"/>
              <a:gd name="connsiteY7206" fmla="*/ 3186707 h 4925968"/>
              <a:gd name="connsiteX7207" fmla="*/ 264585 w 8014260"/>
              <a:gd name="connsiteY7207" fmla="*/ 3191371 h 4925968"/>
              <a:gd name="connsiteX7208" fmla="*/ 268907 w 8014260"/>
              <a:gd name="connsiteY7208" fmla="*/ 3179095 h 4925968"/>
              <a:gd name="connsiteX7209" fmla="*/ 278712 w 8014260"/>
              <a:gd name="connsiteY7209" fmla="*/ 3175803 h 4925968"/>
              <a:gd name="connsiteX7210" fmla="*/ 1632552 w 8014260"/>
              <a:gd name="connsiteY7210" fmla="*/ 3174569 h 4925968"/>
              <a:gd name="connsiteX7211" fmla="*/ 1652509 w 8014260"/>
              <a:gd name="connsiteY7211" fmla="*/ 3189244 h 4925968"/>
              <a:gd name="connsiteX7212" fmla="*/ 1637489 w 8014260"/>
              <a:gd name="connsiteY7212" fmla="*/ 3194388 h 4925968"/>
              <a:gd name="connsiteX7213" fmla="*/ 1618976 w 8014260"/>
              <a:gd name="connsiteY7213" fmla="*/ 3179437 h 4925968"/>
              <a:gd name="connsiteX7214" fmla="*/ 1632552 w 8014260"/>
              <a:gd name="connsiteY7214" fmla="*/ 3174569 h 4925968"/>
              <a:gd name="connsiteX7215" fmla="*/ 5210641 w 8014260"/>
              <a:gd name="connsiteY7215" fmla="*/ 3171962 h 4925968"/>
              <a:gd name="connsiteX7216" fmla="*/ 5242394 w 8014260"/>
              <a:gd name="connsiteY7216" fmla="*/ 3202823 h 4925968"/>
              <a:gd name="connsiteX7217" fmla="*/ 5218117 w 8014260"/>
              <a:gd name="connsiteY7217" fmla="*/ 3249252 h 4925968"/>
              <a:gd name="connsiteX7218" fmla="*/ 5184444 w 8014260"/>
              <a:gd name="connsiteY7218" fmla="*/ 3215991 h 4925968"/>
              <a:gd name="connsiteX7219" fmla="*/ 5210641 w 8014260"/>
              <a:gd name="connsiteY7219" fmla="*/ 3171962 h 4925968"/>
              <a:gd name="connsiteX7220" fmla="*/ 4399229 w 8014260"/>
              <a:gd name="connsiteY7220" fmla="*/ 3171122 h 4925968"/>
              <a:gd name="connsiteX7221" fmla="*/ 4409284 w 8014260"/>
              <a:gd name="connsiteY7221" fmla="*/ 3183689 h 4925968"/>
              <a:gd name="connsiteX7222" fmla="*/ 4384389 w 8014260"/>
              <a:gd name="connsiteY7222" fmla="*/ 3218528 h 4925968"/>
              <a:gd name="connsiteX7223" fmla="*/ 4356203 w 8014260"/>
              <a:gd name="connsiteY7223" fmla="*/ 3206184 h 4925968"/>
              <a:gd name="connsiteX7224" fmla="*/ 4379451 w 8014260"/>
              <a:gd name="connsiteY7224" fmla="*/ 3173060 h 4925968"/>
              <a:gd name="connsiteX7225" fmla="*/ 4399229 w 8014260"/>
              <a:gd name="connsiteY7225" fmla="*/ 3171122 h 4925968"/>
              <a:gd name="connsiteX7226" fmla="*/ 6906350 w 8014260"/>
              <a:gd name="connsiteY7226" fmla="*/ 3170797 h 4925968"/>
              <a:gd name="connsiteX7227" fmla="*/ 6941326 w 8014260"/>
              <a:gd name="connsiteY7227" fmla="*/ 3183072 h 4925968"/>
              <a:gd name="connsiteX7228" fmla="*/ 6909642 w 8014260"/>
              <a:gd name="connsiteY7228" fmla="*/ 3212219 h 4925968"/>
              <a:gd name="connsiteX7229" fmla="*/ 6875078 w 8014260"/>
              <a:gd name="connsiteY7229" fmla="*/ 3200697 h 4925968"/>
              <a:gd name="connsiteX7230" fmla="*/ 6906350 w 8014260"/>
              <a:gd name="connsiteY7230" fmla="*/ 3170797 h 4925968"/>
              <a:gd name="connsiteX7231" fmla="*/ 1436346 w 8014260"/>
              <a:gd name="connsiteY7231" fmla="*/ 3170454 h 4925968"/>
              <a:gd name="connsiteX7232" fmla="*/ 1455821 w 8014260"/>
              <a:gd name="connsiteY7232" fmla="*/ 3184513 h 4925968"/>
              <a:gd name="connsiteX7233" fmla="*/ 1441630 w 8014260"/>
              <a:gd name="connsiteY7233" fmla="*/ 3194320 h 4925968"/>
              <a:gd name="connsiteX7234" fmla="*/ 1422013 w 8014260"/>
              <a:gd name="connsiteY7234" fmla="*/ 3180467 h 4925968"/>
              <a:gd name="connsiteX7235" fmla="*/ 1436346 w 8014260"/>
              <a:gd name="connsiteY7235" fmla="*/ 3170454 h 4925968"/>
              <a:gd name="connsiteX7236" fmla="*/ 3607516 w 8014260"/>
              <a:gd name="connsiteY7236" fmla="*/ 3170042 h 4925968"/>
              <a:gd name="connsiteX7237" fmla="*/ 3592771 w 8014260"/>
              <a:gd name="connsiteY7237" fmla="*/ 3178478 h 4925968"/>
              <a:gd name="connsiteX7238" fmla="*/ 3576106 w 8014260"/>
              <a:gd name="connsiteY7238" fmla="*/ 3183553 h 4925968"/>
              <a:gd name="connsiteX7239" fmla="*/ 3592154 w 8014260"/>
              <a:gd name="connsiteY7239" fmla="*/ 3174157 h 4925968"/>
              <a:gd name="connsiteX7240" fmla="*/ 3607516 w 8014260"/>
              <a:gd name="connsiteY7240" fmla="*/ 3170042 h 4925968"/>
              <a:gd name="connsiteX7241" fmla="*/ 3370777 w 8014260"/>
              <a:gd name="connsiteY7241" fmla="*/ 3168807 h 4925968"/>
              <a:gd name="connsiteX7242" fmla="*/ 3360010 w 8014260"/>
              <a:gd name="connsiteY7242" fmla="*/ 3179643 h 4925968"/>
              <a:gd name="connsiteX7243" fmla="*/ 3345608 w 8014260"/>
              <a:gd name="connsiteY7243" fmla="*/ 3180535 h 4925968"/>
              <a:gd name="connsiteX7244" fmla="*/ 3355141 w 8014260"/>
              <a:gd name="connsiteY7244" fmla="*/ 3169356 h 4925968"/>
              <a:gd name="connsiteX7245" fmla="*/ 3370777 w 8014260"/>
              <a:gd name="connsiteY7245" fmla="*/ 3168807 h 4925968"/>
              <a:gd name="connsiteX7246" fmla="*/ 3445803 w 8014260"/>
              <a:gd name="connsiteY7246" fmla="*/ 3168191 h 4925968"/>
              <a:gd name="connsiteX7247" fmla="*/ 3434007 w 8014260"/>
              <a:gd name="connsiteY7247" fmla="*/ 3178478 h 4925968"/>
              <a:gd name="connsiteX7248" fmla="*/ 3418920 w 8014260"/>
              <a:gd name="connsiteY7248" fmla="*/ 3179507 h 4925968"/>
              <a:gd name="connsiteX7249" fmla="*/ 3430510 w 8014260"/>
              <a:gd name="connsiteY7249" fmla="*/ 3169220 h 4925968"/>
              <a:gd name="connsiteX7250" fmla="*/ 3445803 w 8014260"/>
              <a:gd name="connsiteY7250" fmla="*/ 3168191 h 4925968"/>
              <a:gd name="connsiteX7251" fmla="*/ 2999965 w 8014260"/>
              <a:gd name="connsiteY7251" fmla="*/ 3166613 h 4925968"/>
              <a:gd name="connsiteX7252" fmla="*/ 3011349 w 8014260"/>
              <a:gd name="connsiteY7252" fmla="*/ 3171756 h 4925968"/>
              <a:gd name="connsiteX7253" fmla="*/ 3002640 w 8014260"/>
              <a:gd name="connsiteY7253" fmla="*/ 3184169 h 4925968"/>
              <a:gd name="connsiteX7254" fmla="*/ 2989541 w 8014260"/>
              <a:gd name="connsiteY7254" fmla="*/ 3179437 h 4925968"/>
              <a:gd name="connsiteX7255" fmla="*/ 2999965 w 8014260"/>
              <a:gd name="connsiteY7255" fmla="*/ 3166613 h 4925968"/>
              <a:gd name="connsiteX7256" fmla="*/ 525396 w 8014260"/>
              <a:gd name="connsiteY7256" fmla="*/ 3166408 h 4925968"/>
              <a:gd name="connsiteX7257" fmla="*/ 515728 w 8014260"/>
              <a:gd name="connsiteY7257" fmla="*/ 3186502 h 4925968"/>
              <a:gd name="connsiteX7258" fmla="*/ 502492 w 8014260"/>
              <a:gd name="connsiteY7258" fmla="*/ 3197954 h 4925968"/>
              <a:gd name="connsiteX7259" fmla="*/ 512230 w 8014260"/>
              <a:gd name="connsiteY7259" fmla="*/ 3177655 h 4925968"/>
              <a:gd name="connsiteX7260" fmla="*/ 525396 w 8014260"/>
              <a:gd name="connsiteY7260" fmla="*/ 3166408 h 4925968"/>
              <a:gd name="connsiteX7261" fmla="*/ 2384390 w 8014260"/>
              <a:gd name="connsiteY7261" fmla="*/ 3163390 h 4925968"/>
              <a:gd name="connsiteX7262" fmla="*/ 2395020 w 8014260"/>
              <a:gd name="connsiteY7262" fmla="*/ 3174431 h 4925968"/>
              <a:gd name="connsiteX7263" fmla="*/ 2386379 w 8014260"/>
              <a:gd name="connsiteY7263" fmla="*/ 3182935 h 4925968"/>
              <a:gd name="connsiteX7264" fmla="*/ 2374446 w 8014260"/>
              <a:gd name="connsiteY7264" fmla="*/ 3170933 h 4925968"/>
              <a:gd name="connsiteX7265" fmla="*/ 2384390 w 8014260"/>
              <a:gd name="connsiteY7265" fmla="*/ 3163390 h 4925968"/>
              <a:gd name="connsiteX7266" fmla="*/ 3519664 w 8014260"/>
              <a:gd name="connsiteY7266" fmla="*/ 3162430 h 4925968"/>
              <a:gd name="connsiteX7267" fmla="*/ 3505811 w 8014260"/>
              <a:gd name="connsiteY7267" fmla="*/ 3171963 h 4925968"/>
              <a:gd name="connsiteX7268" fmla="*/ 3491753 w 8014260"/>
              <a:gd name="connsiteY7268" fmla="*/ 3173335 h 4925968"/>
              <a:gd name="connsiteX7269" fmla="*/ 3505674 w 8014260"/>
              <a:gd name="connsiteY7269" fmla="*/ 3162705 h 4925968"/>
              <a:gd name="connsiteX7270" fmla="*/ 3519664 w 8014260"/>
              <a:gd name="connsiteY7270" fmla="*/ 3162430 h 4925968"/>
              <a:gd name="connsiteX7271" fmla="*/ 3281691 w 8014260"/>
              <a:gd name="connsiteY7271" fmla="*/ 3161744 h 4925968"/>
              <a:gd name="connsiteX7272" fmla="*/ 3296847 w 8014260"/>
              <a:gd name="connsiteY7272" fmla="*/ 3163321 h 4925968"/>
              <a:gd name="connsiteX7273" fmla="*/ 3284023 w 8014260"/>
              <a:gd name="connsiteY7273" fmla="*/ 3175254 h 4925968"/>
              <a:gd name="connsiteX7274" fmla="*/ 3271816 w 8014260"/>
              <a:gd name="connsiteY7274" fmla="*/ 3172648 h 4925968"/>
              <a:gd name="connsiteX7275" fmla="*/ 3281691 w 8014260"/>
              <a:gd name="connsiteY7275" fmla="*/ 3161744 h 4925968"/>
              <a:gd name="connsiteX7276" fmla="*/ 438849 w 8014260"/>
              <a:gd name="connsiteY7276" fmla="*/ 3161676 h 4925968"/>
              <a:gd name="connsiteX7277" fmla="*/ 431237 w 8014260"/>
              <a:gd name="connsiteY7277" fmla="*/ 3179712 h 4925968"/>
              <a:gd name="connsiteX7278" fmla="*/ 419993 w 8014260"/>
              <a:gd name="connsiteY7278" fmla="*/ 3189725 h 4925968"/>
              <a:gd name="connsiteX7279" fmla="*/ 427880 w 8014260"/>
              <a:gd name="connsiteY7279" fmla="*/ 3171208 h 4925968"/>
              <a:gd name="connsiteX7280" fmla="*/ 438849 w 8014260"/>
              <a:gd name="connsiteY7280" fmla="*/ 3161676 h 4925968"/>
              <a:gd name="connsiteX7281" fmla="*/ 7436474 w 8014260"/>
              <a:gd name="connsiteY7281" fmla="*/ 3161469 h 4925968"/>
              <a:gd name="connsiteX7282" fmla="*/ 7404584 w 8014260"/>
              <a:gd name="connsiteY7282" fmla="*/ 3190068 h 4925968"/>
              <a:gd name="connsiteX7283" fmla="*/ 7366796 w 8014260"/>
              <a:gd name="connsiteY7283" fmla="*/ 3186639 h 4925968"/>
              <a:gd name="connsiteX7284" fmla="*/ 7397863 w 8014260"/>
              <a:gd name="connsiteY7284" fmla="*/ 3171688 h 4925968"/>
              <a:gd name="connsiteX7285" fmla="*/ 7436474 w 8014260"/>
              <a:gd name="connsiteY7285" fmla="*/ 3161469 h 4925968"/>
              <a:gd name="connsiteX7286" fmla="*/ 7117028 w 8014260"/>
              <a:gd name="connsiteY7286" fmla="*/ 3160030 h 4925968"/>
              <a:gd name="connsiteX7287" fmla="*/ 7152895 w 8014260"/>
              <a:gd name="connsiteY7287" fmla="*/ 3169768 h 4925968"/>
              <a:gd name="connsiteX7288" fmla="*/ 7121143 w 8014260"/>
              <a:gd name="connsiteY7288" fmla="*/ 3191851 h 4925968"/>
              <a:gd name="connsiteX7289" fmla="*/ 7085344 w 8014260"/>
              <a:gd name="connsiteY7289" fmla="*/ 3184239 h 4925968"/>
              <a:gd name="connsiteX7290" fmla="*/ 7117028 w 8014260"/>
              <a:gd name="connsiteY7290" fmla="*/ 3160030 h 4925968"/>
              <a:gd name="connsiteX7291" fmla="*/ 1167170 w 8014260"/>
              <a:gd name="connsiteY7291" fmla="*/ 3159138 h 4925968"/>
              <a:gd name="connsiteX7292" fmla="*/ 1185754 w 8014260"/>
              <a:gd name="connsiteY7292" fmla="*/ 3171209 h 4925968"/>
              <a:gd name="connsiteX7293" fmla="*/ 1170529 w 8014260"/>
              <a:gd name="connsiteY7293" fmla="*/ 3185267 h 4925968"/>
              <a:gd name="connsiteX7294" fmla="*/ 1151877 w 8014260"/>
              <a:gd name="connsiteY7294" fmla="*/ 3173540 h 4925968"/>
              <a:gd name="connsiteX7295" fmla="*/ 1167170 w 8014260"/>
              <a:gd name="connsiteY7295" fmla="*/ 3159138 h 4925968"/>
              <a:gd name="connsiteX7296" fmla="*/ 3731508 w 8014260"/>
              <a:gd name="connsiteY7296" fmla="*/ 3158932 h 4925968"/>
              <a:gd name="connsiteX7297" fmla="*/ 3713403 w 8014260"/>
              <a:gd name="connsiteY7297" fmla="*/ 3170797 h 4925968"/>
              <a:gd name="connsiteX7298" fmla="*/ 3690635 w 8014260"/>
              <a:gd name="connsiteY7298" fmla="*/ 3178889 h 4925968"/>
              <a:gd name="connsiteX7299" fmla="*/ 3710317 w 8014260"/>
              <a:gd name="connsiteY7299" fmla="*/ 3166476 h 4925968"/>
              <a:gd name="connsiteX7300" fmla="*/ 3731508 w 8014260"/>
              <a:gd name="connsiteY7300" fmla="*/ 3158932 h 4925968"/>
              <a:gd name="connsiteX7301" fmla="*/ 2788602 w 8014260"/>
              <a:gd name="connsiteY7301" fmla="*/ 3158041 h 4925968"/>
              <a:gd name="connsiteX7302" fmla="*/ 2801495 w 8014260"/>
              <a:gd name="connsiteY7302" fmla="*/ 3166819 h 4925968"/>
              <a:gd name="connsiteX7303" fmla="*/ 2794774 w 8014260"/>
              <a:gd name="connsiteY7303" fmla="*/ 3178067 h 4925968"/>
              <a:gd name="connsiteX7304" fmla="*/ 2780784 w 8014260"/>
              <a:gd name="connsiteY7304" fmla="*/ 3171003 h 4925968"/>
              <a:gd name="connsiteX7305" fmla="*/ 2788602 w 8014260"/>
              <a:gd name="connsiteY7305" fmla="*/ 3158041 h 4925968"/>
              <a:gd name="connsiteX7306" fmla="*/ 3810315 w 8014260"/>
              <a:gd name="connsiteY7306" fmla="*/ 3157543 h 4925968"/>
              <a:gd name="connsiteX7307" fmla="*/ 3818331 w 8014260"/>
              <a:gd name="connsiteY7307" fmla="*/ 3158041 h 4925968"/>
              <a:gd name="connsiteX7308" fmla="*/ 3796934 w 8014260"/>
              <a:gd name="connsiteY7308" fmla="*/ 3176557 h 4925968"/>
              <a:gd name="connsiteX7309" fmla="*/ 3774508 w 8014260"/>
              <a:gd name="connsiteY7309" fmla="*/ 3180535 h 4925968"/>
              <a:gd name="connsiteX7310" fmla="*/ 3794533 w 8014260"/>
              <a:gd name="connsiteY7310" fmla="*/ 3163733 h 4925968"/>
              <a:gd name="connsiteX7311" fmla="*/ 3810315 w 8014260"/>
              <a:gd name="connsiteY7311" fmla="*/ 3157543 h 4925968"/>
              <a:gd name="connsiteX7312" fmla="*/ 1683492 w 8014260"/>
              <a:gd name="connsiteY7312" fmla="*/ 3157132 h 4925968"/>
              <a:gd name="connsiteX7313" fmla="*/ 1695031 w 8014260"/>
              <a:gd name="connsiteY7313" fmla="*/ 3158452 h 4925968"/>
              <a:gd name="connsiteX7314" fmla="*/ 1712176 w 8014260"/>
              <a:gd name="connsiteY7314" fmla="*/ 3172923 h 4925968"/>
              <a:gd name="connsiteX7315" fmla="*/ 1698868 w 8014260"/>
              <a:gd name="connsiteY7315" fmla="*/ 3176420 h 4925968"/>
              <a:gd name="connsiteX7316" fmla="*/ 1680285 w 8014260"/>
              <a:gd name="connsiteY7316" fmla="*/ 3162499 h 4925968"/>
              <a:gd name="connsiteX7317" fmla="*/ 1683492 w 8014260"/>
              <a:gd name="connsiteY7317" fmla="*/ 3157132 h 4925968"/>
              <a:gd name="connsiteX7318" fmla="*/ 1301382 w 8014260"/>
              <a:gd name="connsiteY7318" fmla="*/ 3157013 h 4925968"/>
              <a:gd name="connsiteX7319" fmla="*/ 1320444 w 8014260"/>
              <a:gd name="connsiteY7319" fmla="*/ 3170317 h 4925968"/>
              <a:gd name="connsiteX7320" fmla="*/ 1305838 w 8014260"/>
              <a:gd name="connsiteY7320" fmla="*/ 3182319 h 4925968"/>
              <a:gd name="connsiteX7321" fmla="*/ 1286637 w 8014260"/>
              <a:gd name="connsiteY7321" fmla="*/ 3169288 h 4925968"/>
              <a:gd name="connsiteX7322" fmla="*/ 1301382 w 8014260"/>
              <a:gd name="connsiteY7322" fmla="*/ 3157013 h 4925968"/>
              <a:gd name="connsiteX7323" fmla="*/ 7326403 w 8014260"/>
              <a:gd name="connsiteY7323" fmla="*/ 3156533 h 4925968"/>
              <a:gd name="connsiteX7324" fmla="*/ 7362202 w 8014260"/>
              <a:gd name="connsiteY7324" fmla="*/ 3165174 h 4925968"/>
              <a:gd name="connsiteX7325" fmla="*/ 7329283 w 8014260"/>
              <a:gd name="connsiteY7325" fmla="*/ 3180124 h 4925968"/>
              <a:gd name="connsiteX7326" fmla="*/ 7294924 w 8014260"/>
              <a:gd name="connsiteY7326" fmla="*/ 3172855 h 4925968"/>
              <a:gd name="connsiteX7327" fmla="*/ 7326403 w 8014260"/>
              <a:gd name="connsiteY7327" fmla="*/ 3156533 h 4925968"/>
              <a:gd name="connsiteX7328" fmla="*/ 3718683 w 8014260"/>
              <a:gd name="connsiteY7328" fmla="*/ 3151800 h 4925968"/>
              <a:gd name="connsiteX7329" fmla="*/ 3701196 w 8014260"/>
              <a:gd name="connsiteY7329" fmla="*/ 3161401 h 4925968"/>
              <a:gd name="connsiteX7330" fmla="*/ 3679936 w 8014260"/>
              <a:gd name="connsiteY7330" fmla="*/ 3169905 h 4925968"/>
              <a:gd name="connsiteX7331" fmla="*/ 3698521 w 8014260"/>
              <a:gd name="connsiteY7331" fmla="*/ 3159892 h 4925968"/>
              <a:gd name="connsiteX7332" fmla="*/ 3718683 w 8014260"/>
              <a:gd name="connsiteY7332" fmla="*/ 3151800 h 4925968"/>
              <a:gd name="connsiteX7333" fmla="*/ 3705859 w 8014260"/>
              <a:gd name="connsiteY7333" fmla="*/ 3150771 h 4925968"/>
              <a:gd name="connsiteX7334" fmla="*/ 3690085 w 8014260"/>
              <a:gd name="connsiteY7334" fmla="*/ 3158863 h 4925968"/>
              <a:gd name="connsiteX7335" fmla="*/ 3669237 w 8014260"/>
              <a:gd name="connsiteY7335" fmla="*/ 3167710 h 4925968"/>
              <a:gd name="connsiteX7336" fmla="*/ 3684736 w 8014260"/>
              <a:gd name="connsiteY7336" fmla="*/ 3159755 h 4925968"/>
              <a:gd name="connsiteX7337" fmla="*/ 3705859 w 8014260"/>
              <a:gd name="connsiteY7337" fmla="*/ 3150771 h 4925968"/>
              <a:gd name="connsiteX7338" fmla="*/ 3694200 w 8014260"/>
              <a:gd name="connsiteY7338" fmla="*/ 3150223 h 4925968"/>
              <a:gd name="connsiteX7339" fmla="*/ 3678907 w 8014260"/>
              <a:gd name="connsiteY7339" fmla="*/ 3158040 h 4925968"/>
              <a:gd name="connsiteX7340" fmla="*/ 3659224 w 8014260"/>
              <a:gd name="connsiteY7340" fmla="*/ 3165927 h 4925968"/>
              <a:gd name="connsiteX7341" fmla="*/ 3676095 w 8014260"/>
              <a:gd name="connsiteY7341" fmla="*/ 3157423 h 4925968"/>
              <a:gd name="connsiteX7342" fmla="*/ 3694200 w 8014260"/>
              <a:gd name="connsiteY7342" fmla="*/ 3150223 h 4925968"/>
              <a:gd name="connsiteX7343" fmla="*/ 6617766 w 8014260"/>
              <a:gd name="connsiteY7343" fmla="*/ 3149537 h 4925968"/>
              <a:gd name="connsiteX7344" fmla="*/ 6652262 w 8014260"/>
              <a:gd name="connsiteY7344" fmla="*/ 3165859 h 4925968"/>
              <a:gd name="connsiteX7345" fmla="*/ 6621744 w 8014260"/>
              <a:gd name="connsiteY7345" fmla="*/ 3201795 h 4925968"/>
              <a:gd name="connsiteX7346" fmla="*/ 6587522 w 8014260"/>
              <a:gd name="connsiteY7346" fmla="*/ 3185815 h 4925968"/>
              <a:gd name="connsiteX7347" fmla="*/ 6617766 w 8014260"/>
              <a:gd name="connsiteY7347" fmla="*/ 3149537 h 4925968"/>
              <a:gd name="connsiteX7348" fmla="*/ 4324486 w 8014260"/>
              <a:gd name="connsiteY7348" fmla="*/ 3149203 h 4925968"/>
              <a:gd name="connsiteX7349" fmla="*/ 4334258 w 8014260"/>
              <a:gd name="connsiteY7349" fmla="*/ 3160716 h 4925968"/>
              <a:gd name="connsiteX7350" fmla="*/ 4312655 w 8014260"/>
              <a:gd name="connsiteY7350" fmla="*/ 3193909 h 4925968"/>
              <a:gd name="connsiteX7351" fmla="*/ 4282548 w 8014260"/>
              <a:gd name="connsiteY7351" fmla="*/ 3186228 h 4925968"/>
              <a:gd name="connsiteX7352" fmla="*/ 4304631 w 8014260"/>
              <a:gd name="connsiteY7352" fmla="*/ 3153172 h 4925968"/>
              <a:gd name="connsiteX7353" fmla="*/ 4324486 w 8014260"/>
              <a:gd name="connsiteY7353" fmla="*/ 3149203 h 4925968"/>
              <a:gd name="connsiteX7354" fmla="*/ 5833691 w 8014260"/>
              <a:gd name="connsiteY7354" fmla="*/ 3149125 h 4925968"/>
              <a:gd name="connsiteX7355" fmla="*/ 5866746 w 8014260"/>
              <a:gd name="connsiteY7355" fmla="*/ 3178271 h 4925968"/>
              <a:gd name="connsiteX7356" fmla="*/ 5838697 w 8014260"/>
              <a:gd name="connsiteY7356" fmla="*/ 3222986 h 4925968"/>
              <a:gd name="connsiteX7357" fmla="*/ 5806053 w 8014260"/>
              <a:gd name="connsiteY7357" fmla="*/ 3193702 h 4925968"/>
              <a:gd name="connsiteX7358" fmla="*/ 5833691 w 8014260"/>
              <a:gd name="connsiteY7358" fmla="*/ 3149125 h 4925968"/>
              <a:gd name="connsiteX7359" fmla="*/ 958894 w 8014260"/>
              <a:gd name="connsiteY7359" fmla="*/ 3148920 h 4925968"/>
              <a:gd name="connsiteX7360" fmla="*/ 977341 w 8014260"/>
              <a:gd name="connsiteY7360" fmla="*/ 3156326 h 4925968"/>
              <a:gd name="connsiteX7361" fmla="*/ 961362 w 8014260"/>
              <a:gd name="connsiteY7361" fmla="*/ 3173609 h 4925968"/>
              <a:gd name="connsiteX7362" fmla="*/ 944353 w 8014260"/>
              <a:gd name="connsiteY7362" fmla="*/ 3165036 h 4925968"/>
              <a:gd name="connsiteX7363" fmla="*/ 958894 w 8014260"/>
              <a:gd name="connsiteY7363" fmla="*/ 3148920 h 4925968"/>
              <a:gd name="connsiteX7364" fmla="*/ 3593663 w 8014260"/>
              <a:gd name="connsiteY7364" fmla="*/ 3148645 h 4925968"/>
              <a:gd name="connsiteX7365" fmla="*/ 3581387 w 8014260"/>
              <a:gd name="connsiteY7365" fmla="*/ 3158041 h 4925968"/>
              <a:gd name="connsiteX7366" fmla="*/ 3564379 w 8014260"/>
              <a:gd name="connsiteY7366" fmla="*/ 3161881 h 4925968"/>
              <a:gd name="connsiteX7367" fmla="*/ 3575763 w 8014260"/>
              <a:gd name="connsiteY7367" fmla="*/ 3153103 h 4925968"/>
              <a:gd name="connsiteX7368" fmla="*/ 3593663 w 8014260"/>
              <a:gd name="connsiteY7368" fmla="*/ 3148645 h 4925968"/>
              <a:gd name="connsiteX7369" fmla="*/ 6401190 w 8014260"/>
              <a:gd name="connsiteY7369" fmla="*/ 3148439 h 4925968"/>
              <a:gd name="connsiteX7370" fmla="*/ 6436508 w 8014260"/>
              <a:gd name="connsiteY7370" fmla="*/ 3168259 h 4925968"/>
              <a:gd name="connsiteX7371" fmla="*/ 6409145 w 8014260"/>
              <a:gd name="connsiteY7371" fmla="*/ 3208378 h 4925968"/>
              <a:gd name="connsiteX7372" fmla="*/ 6373963 w 8014260"/>
              <a:gd name="connsiteY7372" fmla="*/ 3188627 h 4925968"/>
              <a:gd name="connsiteX7373" fmla="*/ 6401190 w 8014260"/>
              <a:gd name="connsiteY7373" fmla="*/ 3148439 h 4925968"/>
              <a:gd name="connsiteX7374" fmla="*/ 5345881 w 8014260"/>
              <a:gd name="connsiteY7374" fmla="*/ 3148029 h 4925968"/>
              <a:gd name="connsiteX7375" fmla="*/ 5377634 w 8014260"/>
              <a:gd name="connsiteY7375" fmla="*/ 3183827 h 4925968"/>
              <a:gd name="connsiteX7376" fmla="*/ 5352465 w 8014260"/>
              <a:gd name="connsiteY7376" fmla="*/ 3225867 h 4925968"/>
              <a:gd name="connsiteX7377" fmla="*/ 5319135 w 8014260"/>
              <a:gd name="connsiteY7377" fmla="*/ 3190480 h 4925968"/>
              <a:gd name="connsiteX7378" fmla="*/ 5345881 w 8014260"/>
              <a:gd name="connsiteY7378" fmla="*/ 3148029 h 4925968"/>
              <a:gd name="connsiteX7379" fmla="*/ 3207145 w 8014260"/>
              <a:gd name="connsiteY7379" fmla="*/ 3147685 h 4925968"/>
              <a:gd name="connsiteX7380" fmla="*/ 3221478 w 8014260"/>
              <a:gd name="connsiteY7380" fmla="*/ 3149399 h 4925968"/>
              <a:gd name="connsiteX7381" fmla="*/ 3212083 w 8014260"/>
              <a:gd name="connsiteY7381" fmla="*/ 3161264 h 4925968"/>
              <a:gd name="connsiteX7382" fmla="*/ 3197613 w 8014260"/>
              <a:gd name="connsiteY7382" fmla="*/ 3159755 h 4925968"/>
              <a:gd name="connsiteX7383" fmla="*/ 3207145 w 8014260"/>
              <a:gd name="connsiteY7383" fmla="*/ 3147685 h 4925968"/>
              <a:gd name="connsiteX7384" fmla="*/ 1753120 w 8014260"/>
              <a:gd name="connsiteY7384" fmla="*/ 3146382 h 4925968"/>
              <a:gd name="connsiteX7385" fmla="*/ 1773076 w 8014260"/>
              <a:gd name="connsiteY7385" fmla="*/ 3162224 h 4925968"/>
              <a:gd name="connsiteX7386" fmla="*/ 1760319 w 8014260"/>
              <a:gd name="connsiteY7386" fmla="*/ 3165036 h 4925968"/>
              <a:gd name="connsiteX7387" fmla="*/ 1742213 w 8014260"/>
              <a:gd name="connsiteY7387" fmla="*/ 3150703 h 4925968"/>
              <a:gd name="connsiteX7388" fmla="*/ 1753120 w 8014260"/>
              <a:gd name="connsiteY7388" fmla="*/ 3146382 h 4925968"/>
              <a:gd name="connsiteX7389" fmla="*/ 3681171 w 8014260"/>
              <a:gd name="connsiteY7389" fmla="*/ 3145491 h 4925968"/>
              <a:gd name="connsiteX7390" fmla="*/ 3667249 w 8014260"/>
              <a:gd name="connsiteY7390" fmla="*/ 3153584 h 4925968"/>
              <a:gd name="connsiteX7391" fmla="*/ 3648663 w 8014260"/>
              <a:gd name="connsiteY7391" fmla="*/ 3160236 h 4925968"/>
              <a:gd name="connsiteX7392" fmla="*/ 3661145 w 8014260"/>
              <a:gd name="connsiteY7392" fmla="*/ 3152829 h 4925968"/>
              <a:gd name="connsiteX7393" fmla="*/ 3681171 w 8014260"/>
              <a:gd name="connsiteY7393" fmla="*/ 3145491 h 4925968"/>
              <a:gd name="connsiteX7394" fmla="*/ 6829952 w 8014260"/>
              <a:gd name="connsiteY7394" fmla="*/ 3144873 h 4925968"/>
              <a:gd name="connsiteX7395" fmla="*/ 6865408 w 8014260"/>
              <a:gd name="connsiteY7395" fmla="*/ 3158521 h 4925968"/>
              <a:gd name="connsiteX7396" fmla="*/ 6837633 w 8014260"/>
              <a:gd name="connsiteY7396" fmla="*/ 3188353 h 4925968"/>
              <a:gd name="connsiteX7397" fmla="*/ 6800463 w 8014260"/>
              <a:gd name="connsiteY7397" fmla="*/ 3176626 h 4925968"/>
              <a:gd name="connsiteX7398" fmla="*/ 6829952 w 8014260"/>
              <a:gd name="connsiteY7398" fmla="*/ 3144873 h 4925968"/>
              <a:gd name="connsiteX7399" fmla="*/ 5000855 w 8014260"/>
              <a:gd name="connsiteY7399" fmla="*/ 3143982 h 4925968"/>
              <a:gd name="connsiteX7400" fmla="*/ 5033362 w 8014260"/>
              <a:gd name="connsiteY7400" fmla="*/ 3170728 h 4925968"/>
              <a:gd name="connsiteX7401" fmla="*/ 5006822 w 8014260"/>
              <a:gd name="connsiteY7401" fmla="*/ 3213728 h 4925968"/>
              <a:gd name="connsiteX7402" fmla="*/ 4975755 w 8014260"/>
              <a:gd name="connsiteY7402" fmla="*/ 3184581 h 4925968"/>
              <a:gd name="connsiteX7403" fmla="*/ 5000855 w 8014260"/>
              <a:gd name="connsiteY7403" fmla="*/ 3143982 h 4925968"/>
              <a:gd name="connsiteX7404" fmla="*/ 4604848 w 8014260"/>
              <a:gd name="connsiteY7404" fmla="*/ 3142113 h 4925968"/>
              <a:gd name="connsiteX7405" fmla="*/ 4615847 w 8014260"/>
              <a:gd name="connsiteY7405" fmla="*/ 3156395 h 4925968"/>
              <a:gd name="connsiteX7406" fmla="*/ 4591912 w 8014260"/>
              <a:gd name="connsiteY7406" fmla="*/ 3195966 h 4925968"/>
              <a:gd name="connsiteX7407" fmla="*/ 4561600 w 8014260"/>
              <a:gd name="connsiteY7407" fmla="*/ 3180809 h 4925968"/>
              <a:gd name="connsiteX7408" fmla="*/ 4584643 w 8014260"/>
              <a:gd name="connsiteY7408" fmla="*/ 3143571 h 4925968"/>
              <a:gd name="connsiteX7409" fmla="*/ 4604848 w 8014260"/>
              <a:gd name="connsiteY7409" fmla="*/ 3142113 h 4925968"/>
              <a:gd name="connsiteX7410" fmla="*/ 3882221 w 8014260"/>
              <a:gd name="connsiteY7410" fmla="*/ 3141136 h 4925968"/>
              <a:gd name="connsiteX7411" fmla="*/ 3891711 w 8014260"/>
              <a:gd name="connsiteY7411" fmla="*/ 3141993 h 4925968"/>
              <a:gd name="connsiteX7412" fmla="*/ 3873537 w 8014260"/>
              <a:gd name="connsiteY7412" fmla="*/ 3160853 h 4925968"/>
              <a:gd name="connsiteX7413" fmla="*/ 3846311 w 8014260"/>
              <a:gd name="connsiteY7413" fmla="*/ 3166888 h 4925968"/>
              <a:gd name="connsiteX7414" fmla="*/ 3864347 w 8014260"/>
              <a:gd name="connsiteY7414" fmla="*/ 3148714 h 4925968"/>
              <a:gd name="connsiteX7415" fmla="*/ 3882221 w 8014260"/>
              <a:gd name="connsiteY7415" fmla="*/ 3141136 h 4925968"/>
              <a:gd name="connsiteX7416" fmla="*/ 678846 w 8014260"/>
              <a:gd name="connsiteY7416" fmla="*/ 3140638 h 4925968"/>
              <a:gd name="connsiteX7417" fmla="*/ 682928 w 8014260"/>
              <a:gd name="connsiteY7417" fmla="*/ 3143845 h 4925968"/>
              <a:gd name="connsiteX7418" fmla="*/ 669964 w 8014260"/>
              <a:gd name="connsiteY7418" fmla="*/ 3164350 h 4925968"/>
              <a:gd name="connsiteX7419" fmla="*/ 655769 w 8014260"/>
              <a:gd name="connsiteY7419" fmla="*/ 3168396 h 4925968"/>
              <a:gd name="connsiteX7420" fmla="*/ 668800 w 8014260"/>
              <a:gd name="connsiteY7420" fmla="*/ 3147411 h 4925968"/>
              <a:gd name="connsiteX7421" fmla="*/ 678846 w 8014260"/>
              <a:gd name="connsiteY7421" fmla="*/ 3140638 h 4925968"/>
              <a:gd name="connsiteX7422" fmla="*/ 1814772 w 8014260"/>
              <a:gd name="connsiteY7422" fmla="*/ 3140484 h 4925968"/>
              <a:gd name="connsiteX7423" fmla="*/ 1833358 w 8014260"/>
              <a:gd name="connsiteY7423" fmla="*/ 3155503 h 4925968"/>
              <a:gd name="connsiteX7424" fmla="*/ 1820876 w 8014260"/>
              <a:gd name="connsiteY7424" fmla="*/ 3157355 h 4925968"/>
              <a:gd name="connsiteX7425" fmla="*/ 1803179 w 8014260"/>
              <a:gd name="connsiteY7425" fmla="*/ 3142198 h 4925968"/>
              <a:gd name="connsiteX7426" fmla="*/ 1814772 w 8014260"/>
              <a:gd name="connsiteY7426" fmla="*/ 3140484 h 4925968"/>
              <a:gd name="connsiteX7427" fmla="*/ 2062753 w 8014260"/>
              <a:gd name="connsiteY7427" fmla="*/ 3139593 h 4925968"/>
              <a:gd name="connsiteX7428" fmla="*/ 2076677 w 8014260"/>
              <a:gd name="connsiteY7428" fmla="*/ 3153583 h 4925968"/>
              <a:gd name="connsiteX7429" fmla="*/ 2065156 w 8014260"/>
              <a:gd name="connsiteY7429" fmla="*/ 3154406 h 4925968"/>
              <a:gd name="connsiteX7430" fmla="*/ 2051506 w 8014260"/>
              <a:gd name="connsiteY7430" fmla="*/ 3140553 h 4925968"/>
              <a:gd name="connsiteX7431" fmla="*/ 2062753 w 8014260"/>
              <a:gd name="connsiteY7431" fmla="*/ 3139593 h 4925968"/>
              <a:gd name="connsiteX7432" fmla="*/ 1988963 w 8014260"/>
              <a:gd name="connsiteY7432" fmla="*/ 3139456 h 4925968"/>
              <a:gd name="connsiteX7433" fmla="*/ 2001171 w 8014260"/>
              <a:gd name="connsiteY7433" fmla="*/ 3139524 h 4925968"/>
              <a:gd name="connsiteX7434" fmla="*/ 2015709 w 8014260"/>
              <a:gd name="connsiteY7434" fmla="*/ 3154612 h 4925968"/>
              <a:gd name="connsiteX7435" fmla="*/ 2002266 w 8014260"/>
              <a:gd name="connsiteY7435" fmla="*/ 3152897 h 4925968"/>
              <a:gd name="connsiteX7436" fmla="*/ 1988963 w 8014260"/>
              <a:gd name="connsiteY7436" fmla="*/ 3139456 h 4925968"/>
              <a:gd name="connsiteX7437" fmla="*/ 7251788 w 8014260"/>
              <a:gd name="connsiteY7437" fmla="*/ 3138770 h 4925968"/>
              <a:gd name="connsiteX7438" fmla="*/ 7289095 w 8014260"/>
              <a:gd name="connsiteY7438" fmla="*/ 3147892 h 4925968"/>
              <a:gd name="connsiteX7439" fmla="*/ 7259195 w 8014260"/>
              <a:gd name="connsiteY7439" fmla="*/ 3164694 h 4925968"/>
              <a:gd name="connsiteX7440" fmla="*/ 7221750 w 8014260"/>
              <a:gd name="connsiteY7440" fmla="*/ 3156601 h 4925968"/>
              <a:gd name="connsiteX7441" fmla="*/ 7251788 w 8014260"/>
              <a:gd name="connsiteY7441" fmla="*/ 3138770 h 4925968"/>
              <a:gd name="connsiteX7442" fmla="*/ 7043578 w 8014260"/>
              <a:gd name="connsiteY7442" fmla="*/ 3138770 h 4925968"/>
              <a:gd name="connsiteX7443" fmla="*/ 7078417 w 8014260"/>
              <a:gd name="connsiteY7443" fmla="*/ 3150360 h 4925968"/>
              <a:gd name="connsiteX7444" fmla="*/ 7046802 w 8014260"/>
              <a:gd name="connsiteY7444" fmla="*/ 3174226 h 4925968"/>
              <a:gd name="connsiteX7445" fmla="*/ 7012375 w 8014260"/>
              <a:gd name="connsiteY7445" fmla="*/ 3163596 h 4925968"/>
              <a:gd name="connsiteX7446" fmla="*/ 7043578 w 8014260"/>
              <a:gd name="connsiteY7446" fmla="*/ 3138770 h 4925968"/>
              <a:gd name="connsiteX7447" fmla="*/ 1927378 w 8014260"/>
              <a:gd name="connsiteY7447" fmla="*/ 3138633 h 4925968"/>
              <a:gd name="connsiteX7448" fmla="*/ 1939857 w 8014260"/>
              <a:gd name="connsiteY7448" fmla="*/ 3138907 h 4925968"/>
              <a:gd name="connsiteX7449" fmla="*/ 1955293 w 8014260"/>
              <a:gd name="connsiteY7449" fmla="*/ 3153788 h 4925968"/>
              <a:gd name="connsiteX7450" fmla="*/ 1942538 w 8014260"/>
              <a:gd name="connsiteY7450" fmla="*/ 3153377 h 4925968"/>
              <a:gd name="connsiteX7451" fmla="*/ 1927378 w 8014260"/>
              <a:gd name="connsiteY7451" fmla="*/ 3138633 h 4925968"/>
              <a:gd name="connsiteX7452" fmla="*/ 1496627 w 8014260"/>
              <a:gd name="connsiteY7452" fmla="*/ 3138633 h 4925968"/>
              <a:gd name="connsiteX7453" fmla="*/ 1516242 w 8014260"/>
              <a:gd name="connsiteY7453" fmla="*/ 3153172 h 4925968"/>
              <a:gd name="connsiteX7454" fmla="*/ 1500883 w 8014260"/>
              <a:gd name="connsiteY7454" fmla="*/ 3160373 h 4925968"/>
              <a:gd name="connsiteX7455" fmla="*/ 1482706 w 8014260"/>
              <a:gd name="connsiteY7455" fmla="*/ 3145354 h 4925968"/>
              <a:gd name="connsiteX7456" fmla="*/ 1496627 w 8014260"/>
              <a:gd name="connsiteY7456" fmla="*/ 3138633 h 4925968"/>
              <a:gd name="connsiteX7457" fmla="*/ 6187633 w 8014260"/>
              <a:gd name="connsiteY7457" fmla="*/ 3138427 h 4925968"/>
              <a:gd name="connsiteX7458" fmla="*/ 6221100 w 8014260"/>
              <a:gd name="connsiteY7458" fmla="*/ 3164213 h 4925968"/>
              <a:gd name="connsiteX7459" fmla="*/ 6193325 w 8014260"/>
              <a:gd name="connsiteY7459" fmla="*/ 3203852 h 4925968"/>
              <a:gd name="connsiteX7460" fmla="*/ 6158280 w 8014260"/>
              <a:gd name="connsiteY7460" fmla="*/ 3179575 h 4925968"/>
              <a:gd name="connsiteX7461" fmla="*/ 6187633 w 8014260"/>
              <a:gd name="connsiteY7461" fmla="*/ 3138427 h 4925968"/>
              <a:gd name="connsiteX7462" fmla="*/ 1865109 w 8014260"/>
              <a:gd name="connsiteY7462" fmla="*/ 3137810 h 4925968"/>
              <a:gd name="connsiteX7463" fmla="*/ 1878961 w 8014260"/>
              <a:gd name="connsiteY7463" fmla="*/ 3138908 h 4925968"/>
              <a:gd name="connsiteX7464" fmla="*/ 1894050 w 8014260"/>
              <a:gd name="connsiteY7464" fmla="*/ 3154750 h 4925968"/>
              <a:gd name="connsiteX7465" fmla="*/ 1880336 w 8014260"/>
              <a:gd name="connsiteY7465" fmla="*/ 3153584 h 4925968"/>
              <a:gd name="connsiteX7466" fmla="*/ 1865109 w 8014260"/>
              <a:gd name="connsiteY7466" fmla="*/ 3137810 h 4925968"/>
              <a:gd name="connsiteX7467" fmla="*/ 2124062 w 8014260"/>
              <a:gd name="connsiteY7467" fmla="*/ 3137056 h 4925968"/>
              <a:gd name="connsiteX7468" fmla="*/ 2137640 w 8014260"/>
              <a:gd name="connsiteY7468" fmla="*/ 3151389 h 4925968"/>
              <a:gd name="connsiteX7469" fmla="*/ 2126325 w 8014260"/>
              <a:gd name="connsiteY7469" fmla="*/ 3151663 h 4925968"/>
              <a:gd name="connsiteX7470" fmla="*/ 2112677 w 8014260"/>
              <a:gd name="connsiteY7470" fmla="*/ 3137398 h 4925968"/>
              <a:gd name="connsiteX7471" fmla="*/ 2124062 w 8014260"/>
              <a:gd name="connsiteY7471" fmla="*/ 3137056 h 4925968"/>
              <a:gd name="connsiteX7472" fmla="*/ 4251962 w 8014260"/>
              <a:gd name="connsiteY7472" fmla="*/ 3133558 h 4925968"/>
              <a:gd name="connsiteX7473" fmla="*/ 4260603 w 8014260"/>
              <a:gd name="connsiteY7473" fmla="*/ 3144462 h 4925968"/>
              <a:gd name="connsiteX7474" fmla="*/ 4236325 w 8014260"/>
              <a:gd name="connsiteY7474" fmla="*/ 3176215 h 4925968"/>
              <a:gd name="connsiteX7475" fmla="*/ 4209442 w 8014260"/>
              <a:gd name="connsiteY7475" fmla="*/ 3169426 h 4925968"/>
              <a:gd name="connsiteX7476" fmla="*/ 4232211 w 8014260"/>
              <a:gd name="connsiteY7476" fmla="*/ 3137467 h 4925968"/>
              <a:gd name="connsiteX7477" fmla="*/ 4251962 w 8014260"/>
              <a:gd name="connsiteY7477" fmla="*/ 3133558 h 4925968"/>
              <a:gd name="connsiteX7478" fmla="*/ 353945 w 8014260"/>
              <a:gd name="connsiteY7478" fmla="*/ 3133283 h 4925968"/>
              <a:gd name="connsiteX7479" fmla="*/ 343040 w 8014260"/>
              <a:gd name="connsiteY7479" fmla="*/ 3152074 h 4925968"/>
              <a:gd name="connsiteX7480" fmla="*/ 335497 w 8014260"/>
              <a:gd name="connsiteY7480" fmla="*/ 3155160 h 4925968"/>
              <a:gd name="connsiteX7481" fmla="*/ 343383 w 8014260"/>
              <a:gd name="connsiteY7481" fmla="*/ 3140072 h 4925968"/>
              <a:gd name="connsiteX7482" fmla="*/ 353945 w 8014260"/>
              <a:gd name="connsiteY7482" fmla="*/ 3133283 h 4925968"/>
              <a:gd name="connsiteX7483" fmla="*/ 3804614 w 8014260"/>
              <a:gd name="connsiteY7483" fmla="*/ 3132872 h 4925968"/>
              <a:gd name="connsiteX7484" fmla="*/ 3786371 w 8014260"/>
              <a:gd name="connsiteY7484" fmla="*/ 3146246 h 4925968"/>
              <a:gd name="connsiteX7485" fmla="*/ 3762711 w 8014260"/>
              <a:gd name="connsiteY7485" fmla="*/ 3154132 h 4925968"/>
              <a:gd name="connsiteX7486" fmla="*/ 3782120 w 8014260"/>
              <a:gd name="connsiteY7486" fmla="*/ 3140691 h 4925968"/>
              <a:gd name="connsiteX7487" fmla="*/ 3804614 w 8014260"/>
              <a:gd name="connsiteY7487" fmla="*/ 3132872 h 4925968"/>
              <a:gd name="connsiteX7488" fmla="*/ 4793126 w 8014260"/>
              <a:gd name="connsiteY7488" fmla="*/ 3132598 h 4925968"/>
              <a:gd name="connsiteX7489" fmla="*/ 4823713 w 8014260"/>
              <a:gd name="connsiteY7489" fmla="*/ 3152829 h 4925968"/>
              <a:gd name="connsiteX7490" fmla="*/ 4799573 w 8014260"/>
              <a:gd name="connsiteY7490" fmla="*/ 3195212 h 4925968"/>
              <a:gd name="connsiteX7491" fmla="*/ 4769055 w 8014260"/>
              <a:gd name="connsiteY7491" fmla="*/ 3174363 h 4925968"/>
              <a:gd name="connsiteX7492" fmla="*/ 4793126 w 8014260"/>
              <a:gd name="connsiteY7492" fmla="*/ 3132598 h 4925968"/>
              <a:gd name="connsiteX7493" fmla="*/ 3667728 w 8014260"/>
              <a:gd name="connsiteY7493" fmla="*/ 3131775 h 4925968"/>
              <a:gd name="connsiteX7494" fmla="*/ 3653395 w 8014260"/>
              <a:gd name="connsiteY7494" fmla="*/ 3140964 h 4925968"/>
              <a:gd name="connsiteX7495" fmla="*/ 3637347 w 8014260"/>
              <a:gd name="connsiteY7495" fmla="*/ 3144599 h 4925968"/>
              <a:gd name="connsiteX7496" fmla="*/ 3652709 w 8014260"/>
              <a:gd name="connsiteY7496" fmla="*/ 3135067 h 4925968"/>
              <a:gd name="connsiteX7497" fmla="*/ 3667728 w 8014260"/>
              <a:gd name="connsiteY7497" fmla="*/ 3131775 h 4925968"/>
              <a:gd name="connsiteX7498" fmla="*/ 5482355 w 8014260"/>
              <a:gd name="connsiteY7498" fmla="*/ 3131500 h 4925968"/>
              <a:gd name="connsiteX7499" fmla="*/ 5513971 w 8014260"/>
              <a:gd name="connsiteY7499" fmla="*/ 3165584 h 4925968"/>
              <a:gd name="connsiteX7500" fmla="*/ 5488321 w 8014260"/>
              <a:gd name="connsiteY7500" fmla="*/ 3207898 h 4925968"/>
              <a:gd name="connsiteX7501" fmla="*/ 5455060 w 8014260"/>
              <a:gd name="connsiteY7501" fmla="*/ 3174362 h 4925968"/>
              <a:gd name="connsiteX7502" fmla="*/ 5482355 w 8014260"/>
              <a:gd name="connsiteY7502" fmla="*/ 3131500 h 4925968"/>
              <a:gd name="connsiteX7503" fmla="*/ 2184343 w 8014260"/>
              <a:gd name="connsiteY7503" fmla="*/ 3128689 h 4925968"/>
              <a:gd name="connsiteX7504" fmla="*/ 2197647 w 8014260"/>
              <a:gd name="connsiteY7504" fmla="*/ 3142885 h 4925968"/>
              <a:gd name="connsiteX7505" fmla="*/ 2186880 w 8014260"/>
              <a:gd name="connsiteY7505" fmla="*/ 3144256 h 4925968"/>
              <a:gd name="connsiteX7506" fmla="*/ 2175153 w 8014260"/>
              <a:gd name="connsiteY7506" fmla="*/ 3131912 h 4925968"/>
              <a:gd name="connsiteX7507" fmla="*/ 2184343 w 8014260"/>
              <a:gd name="connsiteY7507" fmla="*/ 3128689 h 4925968"/>
              <a:gd name="connsiteX7508" fmla="*/ 3957153 w 8014260"/>
              <a:gd name="connsiteY7508" fmla="*/ 3127985 h 4925968"/>
              <a:gd name="connsiteX7509" fmla="*/ 3964680 w 8014260"/>
              <a:gd name="connsiteY7509" fmla="*/ 3131637 h 4925968"/>
              <a:gd name="connsiteX7510" fmla="*/ 3942871 w 8014260"/>
              <a:gd name="connsiteY7510" fmla="*/ 3154269 h 4925968"/>
              <a:gd name="connsiteX7511" fmla="*/ 3918183 w 8014260"/>
              <a:gd name="connsiteY7511" fmla="*/ 3155709 h 4925968"/>
              <a:gd name="connsiteX7512" fmla="*/ 3940471 w 8014260"/>
              <a:gd name="connsiteY7512" fmla="*/ 3133695 h 4925968"/>
              <a:gd name="connsiteX7513" fmla="*/ 3957153 w 8014260"/>
              <a:gd name="connsiteY7513" fmla="*/ 3127985 h 4925968"/>
              <a:gd name="connsiteX7514" fmla="*/ 7414691 w 8014260"/>
              <a:gd name="connsiteY7514" fmla="*/ 3127668 h 4925968"/>
              <a:gd name="connsiteX7515" fmla="*/ 7425295 w 8014260"/>
              <a:gd name="connsiteY7515" fmla="*/ 3129991 h 4925968"/>
              <a:gd name="connsiteX7516" fmla="*/ 7393200 w 8014260"/>
              <a:gd name="connsiteY7516" fmla="*/ 3151320 h 4925968"/>
              <a:gd name="connsiteX7517" fmla="*/ 7357950 w 8014260"/>
              <a:gd name="connsiteY7517" fmla="*/ 3142610 h 4925968"/>
              <a:gd name="connsiteX7518" fmla="*/ 7389840 w 8014260"/>
              <a:gd name="connsiteY7518" fmla="*/ 3130128 h 4925968"/>
              <a:gd name="connsiteX7519" fmla="*/ 7414691 w 8014260"/>
              <a:gd name="connsiteY7519" fmla="*/ 3127668 h 4925968"/>
              <a:gd name="connsiteX7520" fmla="*/ 2924321 w 8014260"/>
              <a:gd name="connsiteY7520" fmla="*/ 3125671 h 4925968"/>
              <a:gd name="connsiteX7521" fmla="*/ 2935637 w 8014260"/>
              <a:gd name="connsiteY7521" fmla="*/ 3129992 h 4925968"/>
              <a:gd name="connsiteX7522" fmla="*/ 2927887 w 8014260"/>
              <a:gd name="connsiteY7522" fmla="*/ 3145285 h 4925968"/>
              <a:gd name="connsiteX7523" fmla="*/ 2914994 w 8014260"/>
              <a:gd name="connsiteY7523" fmla="*/ 3137330 h 4925968"/>
              <a:gd name="connsiteX7524" fmla="*/ 2924321 w 8014260"/>
              <a:gd name="connsiteY7524" fmla="*/ 3125671 h 4925968"/>
              <a:gd name="connsiteX7525" fmla="*/ 896887 w 8014260"/>
              <a:gd name="connsiteY7525" fmla="*/ 3124463 h 4925968"/>
              <a:gd name="connsiteX7526" fmla="*/ 902247 w 8014260"/>
              <a:gd name="connsiteY7526" fmla="*/ 3130678 h 4925968"/>
              <a:gd name="connsiteX7527" fmla="*/ 888803 w 8014260"/>
              <a:gd name="connsiteY7527" fmla="*/ 3148029 h 4925968"/>
              <a:gd name="connsiteX7528" fmla="*/ 871314 w 8014260"/>
              <a:gd name="connsiteY7528" fmla="*/ 3144874 h 4925968"/>
              <a:gd name="connsiteX7529" fmla="*/ 886127 w 8014260"/>
              <a:gd name="connsiteY7529" fmla="*/ 3125192 h 4925968"/>
              <a:gd name="connsiteX7530" fmla="*/ 896887 w 8014260"/>
              <a:gd name="connsiteY7530" fmla="*/ 3124463 h 4925968"/>
              <a:gd name="connsiteX7531" fmla="*/ 3133970 w 8014260"/>
              <a:gd name="connsiteY7531" fmla="*/ 3123271 h 4925968"/>
              <a:gd name="connsiteX7532" fmla="*/ 3145698 w 8014260"/>
              <a:gd name="connsiteY7532" fmla="*/ 3129580 h 4925968"/>
              <a:gd name="connsiteX7533" fmla="*/ 3134108 w 8014260"/>
              <a:gd name="connsiteY7533" fmla="*/ 3141582 h 4925968"/>
              <a:gd name="connsiteX7534" fmla="*/ 3123546 w 8014260"/>
              <a:gd name="connsiteY7534" fmla="*/ 3136232 h 4925968"/>
              <a:gd name="connsiteX7535" fmla="*/ 3133970 w 8014260"/>
              <a:gd name="connsiteY7535" fmla="*/ 3123271 h 4925968"/>
              <a:gd name="connsiteX7536" fmla="*/ 3791790 w 8014260"/>
              <a:gd name="connsiteY7536" fmla="*/ 3121831 h 4925968"/>
              <a:gd name="connsiteX7537" fmla="*/ 3773754 w 8014260"/>
              <a:gd name="connsiteY7537" fmla="*/ 3132598 h 4925968"/>
              <a:gd name="connsiteX7538" fmla="*/ 3751328 w 8014260"/>
              <a:gd name="connsiteY7538" fmla="*/ 3141582 h 4925968"/>
              <a:gd name="connsiteX7539" fmla="*/ 3769158 w 8014260"/>
              <a:gd name="connsiteY7539" fmla="*/ 3131158 h 4925968"/>
              <a:gd name="connsiteX7540" fmla="*/ 3791790 w 8014260"/>
              <a:gd name="connsiteY7540" fmla="*/ 3121831 h 4925968"/>
              <a:gd name="connsiteX7541" fmla="*/ 4177338 w 8014260"/>
              <a:gd name="connsiteY7541" fmla="*/ 3121437 h 4925968"/>
              <a:gd name="connsiteX7542" fmla="*/ 4185988 w 8014260"/>
              <a:gd name="connsiteY7542" fmla="*/ 3130472 h 4925968"/>
              <a:gd name="connsiteX7543" fmla="*/ 4163219 w 8014260"/>
              <a:gd name="connsiteY7543" fmla="*/ 3162430 h 4925968"/>
              <a:gd name="connsiteX7544" fmla="*/ 4136747 w 8014260"/>
              <a:gd name="connsiteY7544" fmla="*/ 3156326 h 4925968"/>
              <a:gd name="connsiteX7545" fmla="*/ 4159378 w 8014260"/>
              <a:gd name="connsiteY7545" fmla="*/ 3125465 h 4925968"/>
              <a:gd name="connsiteX7546" fmla="*/ 4177338 w 8014260"/>
              <a:gd name="connsiteY7546" fmla="*/ 3121437 h 4925968"/>
              <a:gd name="connsiteX7547" fmla="*/ 4029274 w 8014260"/>
              <a:gd name="connsiteY7547" fmla="*/ 3120211 h 4925968"/>
              <a:gd name="connsiteX7548" fmla="*/ 4038472 w 8014260"/>
              <a:gd name="connsiteY7548" fmla="*/ 3124026 h 4925968"/>
              <a:gd name="connsiteX7549" fmla="*/ 4015841 w 8014260"/>
              <a:gd name="connsiteY7549" fmla="*/ 3150292 h 4925968"/>
              <a:gd name="connsiteX7550" fmla="*/ 3991084 w 8014260"/>
              <a:gd name="connsiteY7550" fmla="*/ 3149949 h 4925968"/>
              <a:gd name="connsiteX7551" fmla="*/ 4012206 w 8014260"/>
              <a:gd name="connsiteY7551" fmla="*/ 3125809 h 4925968"/>
              <a:gd name="connsiteX7552" fmla="*/ 4029274 w 8014260"/>
              <a:gd name="connsiteY7552" fmla="*/ 3120211 h 4925968"/>
              <a:gd name="connsiteX7553" fmla="*/ 3767238 w 8014260"/>
              <a:gd name="connsiteY7553" fmla="*/ 3119773 h 4925968"/>
              <a:gd name="connsiteX7554" fmla="*/ 3749202 w 8014260"/>
              <a:gd name="connsiteY7554" fmla="*/ 3128825 h 4925968"/>
              <a:gd name="connsiteX7555" fmla="*/ 3731645 w 8014260"/>
              <a:gd name="connsiteY7555" fmla="*/ 3136095 h 4925968"/>
              <a:gd name="connsiteX7556" fmla="*/ 3748036 w 8014260"/>
              <a:gd name="connsiteY7556" fmla="*/ 3127865 h 4925968"/>
              <a:gd name="connsiteX7557" fmla="*/ 3767238 w 8014260"/>
              <a:gd name="connsiteY7557" fmla="*/ 3119773 h 4925968"/>
              <a:gd name="connsiteX7558" fmla="*/ 3778485 w 8014260"/>
              <a:gd name="connsiteY7558" fmla="*/ 3119567 h 4925968"/>
              <a:gd name="connsiteX7559" fmla="*/ 3763741 w 8014260"/>
              <a:gd name="connsiteY7559" fmla="*/ 3127523 h 4925968"/>
              <a:gd name="connsiteX7560" fmla="*/ 3740423 w 8014260"/>
              <a:gd name="connsiteY7560" fmla="*/ 3137673 h 4925968"/>
              <a:gd name="connsiteX7561" fmla="*/ 3758048 w 8014260"/>
              <a:gd name="connsiteY7561" fmla="*/ 3128483 h 4925968"/>
              <a:gd name="connsiteX7562" fmla="*/ 3778485 w 8014260"/>
              <a:gd name="connsiteY7562" fmla="*/ 3119567 h 4925968"/>
              <a:gd name="connsiteX7563" fmla="*/ 3754002 w 8014260"/>
              <a:gd name="connsiteY7563" fmla="*/ 3118676 h 4925968"/>
              <a:gd name="connsiteX7564" fmla="*/ 3738915 w 8014260"/>
              <a:gd name="connsiteY7564" fmla="*/ 3126837 h 4925968"/>
              <a:gd name="connsiteX7565" fmla="*/ 3720604 w 8014260"/>
              <a:gd name="connsiteY7565" fmla="*/ 3133969 h 4925968"/>
              <a:gd name="connsiteX7566" fmla="*/ 3735897 w 8014260"/>
              <a:gd name="connsiteY7566" fmla="*/ 3125672 h 4925968"/>
              <a:gd name="connsiteX7567" fmla="*/ 3754002 w 8014260"/>
              <a:gd name="connsiteY7567" fmla="*/ 3118676 h 4925968"/>
              <a:gd name="connsiteX7568" fmla="*/ 750511 w 8014260"/>
              <a:gd name="connsiteY7568" fmla="*/ 3118667 h 4925968"/>
              <a:gd name="connsiteX7569" fmla="*/ 755622 w 8014260"/>
              <a:gd name="connsiteY7569" fmla="*/ 3121625 h 4925968"/>
              <a:gd name="connsiteX7570" fmla="*/ 741631 w 8014260"/>
              <a:gd name="connsiteY7570" fmla="*/ 3142747 h 4925968"/>
              <a:gd name="connsiteX7571" fmla="*/ 726884 w 8014260"/>
              <a:gd name="connsiteY7571" fmla="*/ 3144462 h 4925968"/>
              <a:gd name="connsiteX7572" fmla="*/ 739643 w 8014260"/>
              <a:gd name="connsiteY7572" fmla="*/ 3124917 h 4925968"/>
              <a:gd name="connsiteX7573" fmla="*/ 750511 w 8014260"/>
              <a:gd name="connsiteY7573" fmla="*/ 3118667 h 4925968"/>
              <a:gd name="connsiteX7574" fmla="*/ 4101634 w 8014260"/>
              <a:gd name="connsiteY7574" fmla="*/ 3117742 h 4925968"/>
              <a:gd name="connsiteX7575" fmla="*/ 4111784 w 8014260"/>
              <a:gd name="connsiteY7575" fmla="*/ 3123065 h 4925968"/>
              <a:gd name="connsiteX7576" fmla="*/ 4092924 w 8014260"/>
              <a:gd name="connsiteY7576" fmla="*/ 3150635 h 4925968"/>
              <a:gd name="connsiteX7577" fmla="*/ 4063435 w 8014260"/>
              <a:gd name="connsiteY7577" fmla="*/ 3151389 h 4925968"/>
              <a:gd name="connsiteX7578" fmla="*/ 4082637 w 8014260"/>
              <a:gd name="connsiteY7578" fmla="*/ 3124711 h 4925968"/>
              <a:gd name="connsiteX7579" fmla="*/ 4101634 w 8014260"/>
              <a:gd name="connsiteY7579" fmla="*/ 3117742 h 4925968"/>
              <a:gd name="connsiteX7580" fmla="*/ 2578060 w 8014260"/>
              <a:gd name="connsiteY7580" fmla="*/ 3117648 h 4925968"/>
              <a:gd name="connsiteX7581" fmla="*/ 2589925 w 8014260"/>
              <a:gd name="connsiteY7581" fmla="*/ 3128621 h 4925968"/>
              <a:gd name="connsiteX7582" fmla="*/ 2582038 w 8014260"/>
              <a:gd name="connsiteY7582" fmla="*/ 3141239 h 4925968"/>
              <a:gd name="connsiteX7583" fmla="*/ 2569899 w 8014260"/>
              <a:gd name="connsiteY7583" fmla="*/ 3130678 h 4925968"/>
              <a:gd name="connsiteX7584" fmla="*/ 2578060 w 8014260"/>
              <a:gd name="connsiteY7584" fmla="*/ 3117648 h 4925968"/>
              <a:gd name="connsiteX7585" fmla="*/ 1090224 w 8014260"/>
              <a:gd name="connsiteY7585" fmla="*/ 3117442 h 4925968"/>
              <a:gd name="connsiteX7586" fmla="*/ 1110659 w 8014260"/>
              <a:gd name="connsiteY7586" fmla="*/ 3125740 h 4925968"/>
              <a:gd name="connsiteX7587" fmla="*/ 1096944 w 8014260"/>
              <a:gd name="connsiteY7587" fmla="*/ 3141582 h 4925968"/>
              <a:gd name="connsiteX7588" fmla="*/ 1077950 w 8014260"/>
              <a:gd name="connsiteY7588" fmla="*/ 3132118 h 4925968"/>
              <a:gd name="connsiteX7589" fmla="*/ 1090224 w 8014260"/>
              <a:gd name="connsiteY7589" fmla="*/ 3117442 h 4925968"/>
              <a:gd name="connsiteX7590" fmla="*/ 7179642 w 8014260"/>
              <a:gd name="connsiteY7590" fmla="*/ 3117168 h 4925968"/>
              <a:gd name="connsiteX7591" fmla="*/ 7215235 w 8014260"/>
              <a:gd name="connsiteY7591" fmla="*/ 3128072 h 4925968"/>
              <a:gd name="connsiteX7592" fmla="*/ 7184648 w 8014260"/>
              <a:gd name="connsiteY7592" fmla="*/ 3146794 h 4925968"/>
              <a:gd name="connsiteX7593" fmla="*/ 7149398 w 8014260"/>
              <a:gd name="connsiteY7593" fmla="*/ 3137056 h 4925968"/>
              <a:gd name="connsiteX7594" fmla="*/ 7179642 w 8014260"/>
              <a:gd name="connsiteY7594" fmla="*/ 3117168 h 4925968"/>
              <a:gd name="connsiteX7595" fmla="*/ 5969479 w 8014260"/>
              <a:gd name="connsiteY7595" fmla="*/ 3117030 h 4925968"/>
              <a:gd name="connsiteX7596" fmla="*/ 6004934 w 8014260"/>
              <a:gd name="connsiteY7596" fmla="*/ 3143776 h 4925968"/>
              <a:gd name="connsiteX7597" fmla="*/ 5979080 w 8014260"/>
              <a:gd name="connsiteY7597" fmla="*/ 3185884 h 4925968"/>
              <a:gd name="connsiteX7598" fmla="*/ 5944378 w 8014260"/>
              <a:gd name="connsiteY7598" fmla="*/ 3162224 h 4925968"/>
              <a:gd name="connsiteX7599" fmla="*/ 5969479 w 8014260"/>
              <a:gd name="connsiteY7599" fmla="*/ 3117030 h 4925968"/>
              <a:gd name="connsiteX7600" fmla="*/ 1361666 w 8014260"/>
              <a:gd name="connsiteY7600" fmla="*/ 3114904 h 4925968"/>
              <a:gd name="connsiteX7601" fmla="*/ 1380456 w 8014260"/>
              <a:gd name="connsiteY7601" fmla="*/ 3129100 h 4925968"/>
              <a:gd name="connsiteX7602" fmla="*/ 1364200 w 8014260"/>
              <a:gd name="connsiteY7602" fmla="*/ 3138084 h 4925968"/>
              <a:gd name="connsiteX7603" fmla="*/ 1346854 w 8014260"/>
              <a:gd name="connsiteY7603" fmla="*/ 3123340 h 4925968"/>
              <a:gd name="connsiteX7604" fmla="*/ 1361666 w 8014260"/>
              <a:gd name="connsiteY7604" fmla="*/ 3114904 h 4925968"/>
              <a:gd name="connsiteX7605" fmla="*/ 6754651 w 8014260"/>
              <a:gd name="connsiteY7605" fmla="*/ 3113875 h 4925968"/>
              <a:gd name="connsiteX7606" fmla="*/ 6790450 w 8014260"/>
              <a:gd name="connsiteY7606" fmla="*/ 3129580 h 4925968"/>
              <a:gd name="connsiteX7607" fmla="*/ 6761098 w 8014260"/>
              <a:gd name="connsiteY7607" fmla="*/ 3159824 h 4925968"/>
              <a:gd name="connsiteX7608" fmla="*/ 6725847 w 8014260"/>
              <a:gd name="connsiteY7608" fmla="*/ 3146656 h 4925968"/>
              <a:gd name="connsiteX7609" fmla="*/ 6754651 w 8014260"/>
              <a:gd name="connsiteY7609" fmla="*/ 3113875 h 4925968"/>
              <a:gd name="connsiteX7610" fmla="*/ 6968415 w 8014260"/>
              <a:gd name="connsiteY7610" fmla="*/ 3113807 h 4925968"/>
              <a:gd name="connsiteX7611" fmla="*/ 7003048 w 8014260"/>
              <a:gd name="connsiteY7611" fmla="*/ 3127317 h 4925968"/>
              <a:gd name="connsiteX7612" fmla="*/ 6971707 w 8014260"/>
              <a:gd name="connsiteY7612" fmla="*/ 3152761 h 4925968"/>
              <a:gd name="connsiteX7613" fmla="*/ 6938034 w 8014260"/>
              <a:gd name="connsiteY7613" fmla="*/ 3140553 h 4925968"/>
              <a:gd name="connsiteX7614" fmla="*/ 6968415 w 8014260"/>
              <a:gd name="connsiteY7614" fmla="*/ 3113807 h 4925968"/>
              <a:gd name="connsiteX7615" fmla="*/ 596925 w 8014260"/>
              <a:gd name="connsiteY7615" fmla="*/ 3113738 h 4925968"/>
              <a:gd name="connsiteX7616" fmla="*/ 584583 w 8014260"/>
              <a:gd name="connsiteY7616" fmla="*/ 3136918 h 4925968"/>
              <a:gd name="connsiteX7617" fmla="*/ 572923 w 8014260"/>
              <a:gd name="connsiteY7617" fmla="*/ 3143982 h 4925968"/>
              <a:gd name="connsiteX7618" fmla="*/ 582387 w 8014260"/>
              <a:gd name="connsiteY7618" fmla="*/ 3124368 h 4925968"/>
              <a:gd name="connsiteX7619" fmla="*/ 596925 w 8014260"/>
              <a:gd name="connsiteY7619" fmla="*/ 3113738 h 4925968"/>
              <a:gd name="connsiteX7620" fmla="*/ 189077 w 8014260"/>
              <a:gd name="connsiteY7620" fmla="*/ 3113121 h 4925968"/>
              <a:gd name="connsiteX7621" fmla="*/ 184688 w 8014260"/>
              <a:gd name="connsiteY7621" fmla="*/ 3121831 h 4925968"/>
              <a:gd name="connsiteX7622" fmla="*/ 177763 w 8014260"/>
              <a:gd name="connsiteY7622" fmla="*/ 3122311 h 4925968"/>
              <a:gd name="connsiteX7623" fmla="*/ 180436 w 8014260"/>
              <a:gd name="connsiteY7623" fmla="*/ 3115316 h 4925968"/>
              <a:gd name="connsiteX7624" fmla="*/ 189077 w 8014260"/>
              <a:gd name="connsiteY7624" fmla="*/ 3113121 h 4925968"/>
              <a:gd name="connsiteX7625" fmla="*/ 1557800 w 8014260"/>
              <a:gd name="connsiteY7625" fmla="*/ 3112846 h 4925968"/>
              <a:gd name="connsiteX7626" fmla="*/ 1575359 w 8014260"/>
              <a:gd name="connsiteY7626" fmla="*/ 3127179 h 4925968"/>
              <a:gd name="connsiteX7627" fmla="*/ 1562811 w 8014260"/>
              <a:gd name="connsiteY7627" fmla="*/ 3133214 h 4925968"/>
              <a:gd name="connsiteX7628" fmla="*/ 1543883 w 8014260"/>
              <a:gd name="connsiteY7628" fmla="*/ 3119704 h 4925968"/>
              <a:gd name="connsiteX7629" fmla="*/ 1557800 w 8014260"/>
              <a:gd name="connsiteY7629" fmla="*/ 3112846 h 4925968"/>
              <a:gd name="connsiteX7630" fmla="*/ 3490724 w 8014260"/>
              <a:gd name="connsiteY7630" fmla="*/ 3112778 h 4925968"/>
              <a:gd name="connsiteX7631" fmla="*/ 3504714 w 8014260"/>
              <a:gd name="connsiteY7631" fmla="*/ 3113738 h 4925968"/>
              <a:gd name="connsiteX7632" fmla="*/ 3491684 w 8014260"/>
              <a:gd name="connsiteY7632" fmla="*/ 3124985 h 4925968"/>
              <a:gd name="connsiteX7633" fmla="*/ 3478860 w 8014260"/>
              <a:gd name="connsiteY7633" fmla="*/ 3124642 h 4925968"/>
              <a:gd name="connsiteX7634" fmla="*/ 3490724 w 8014260"/>
              <a:gd name="connsiteY7634" fmla="*/ 3112778 h 4925968"/>
              <a:gd name="connsiteX7635" fmla="*/ 822956 w 8014260"/>
              <a:gd name="connsiteY7635" fmla="*/ 3111972 h 4925968"/>
              <a:gd name="connsiteX7636" fmla="*/ 828797 w 8014260"/>
              <a:gd name="connsiteY7636" fmla="*/ 3116893 h 4925968"/>
              <a:gd name="connsiteX7637" fmla="*/ 815288 w 8014260"/>
              <a:gd name="connsiteY7637" fmla="*/ 3136712 h 4925968"/>
              <a:gd name="connsiteX7638" fmla="*/ 799101 w 8014260"/>
              <a:gd name="connsiteY7638" fmla="*/ 3136507 h 4925968"/>
              <a:gd name="connsiteX7639" fmla="*/ 810895 w 8014260"/>
              <a:gd name="connsiteY7639" fmla="*/ 3116619 h 4925968"/>
              <a:gd name="connsiteX7640" fmla="*/ 822956 w 8014260"/>
              <a:gd name="connsiteY7640" fmla="*/ 3111972 h 4925968"/>
              <a:gd name="connsiteX7641" fmla="*/ 3579466 w 8014260"/>
              <a:gd name="connsiteY7641" fmla="*/ 3111269 h 4925968"/>
              <a:gd name="connsiteX7642" fmla="*/ 3566436 w 8014260"/>
              <a:gd name="connsiteY7642" fmla="*/ 3122105 h 4925968"/>
              <a:gd name="connsiteX7643" fmla="*/ 3552514 w 8014260"/>
              <a:gd name="connsiteY7643" fmla="*/ 3122448 h 4925968"/>
              <a:gd name="connsiteX7644" fmla="*/ 3565270 w 8014260"/>
              <a:gd name="connsiteY7644" fmla="*/ 3111680 h 4925968"/>
              <a:gd name="connsiteX7645" fmla="*/ 3579466 w 8014260"/>
              <a:gd name="connsiteY7645" fmla="*/ 3111269 h 4925968"/>
              <a:gd name="connsiteX7646" fmla="*/ 3740834 w 8014260"/>
              <a:gd name="connsiteY7646" fmla="*/ 3110446 h 4925968"/>
              <a:gd name="connsiteX7647" fmla="*/ 3725884 w 8014260"/>
              <a:gd name="connsiteY7647" fmla="*/ 3119225 h 4925968"/>
              <a:gd name="connsiteX7648" fmla="*/ 3709425 w 8014260"/>
              <a:gd name="connsiteY7648" fmla="*/ 3124437 h 4925968"/>
              <a:gd name="connsiteX7649" fmla="*/ 3723072 w 8014260"/>
              <a:gd name="connsiteY7649" fmla="*/ 3115864 h 4925968"/>
              <a:gd name="connsiteX7650" fmla="*/ 3740834 w 8014260"/>
              <a:gd name="connsiteY7650" fmla="*/ 3110446 h 4925968"/>
              <a:gd name="connsiteX7651" fmla="*/ 2239344 w 8014260"/>
              <a:gd name="connsiteY7651" fmla="*/ 3110163 h 4925968"/>
              <a:gd name="connsiteX7652" fmla="*/ 2246409 w 8014260"/>
              <a:gd name="connsiteY7652" fmla="*/ 3111817 h 4925968"/>
              <a:gd name="connsiteX7653" fmla="*/ 2257999 w 8014260"/>
              <a:gd name="connsiteY7653" fmla="*/ 3123270 h 4925968"/>
              <a:gd name="connsiteX7654" fmla="*/ 2249906 w 8014260"/>
              <a:gd name="connsiteY7654" fmla="*/ 3130746 h 4925968"/>
              <a:gd name="connsiteX7655" fmla="*/ 2236807 w 8014260"/>
              <a:gd name="connsiteY7655" fmla="*/ 3115246 h 4925968"/>
              <a:gd name="connsiteX7656" fmla="*/ 2239344 w 8014260"/>
              <a:gd name="connsiteY7656" fmla="*/ 3110163 h 4925968"/>
              <a:gd name="connsiteX7657" fmla="*/ 6542328 w 8014260"/>
              <a:gd name="connsiteY7657" fmla="*/ 3109966 h 4925968"/>
              <a:gd name="connsiteX7658" fmla="*/ 6575315 w 8014260"/>
              <a:gd name="connsiteY7658" fmla="*/ 3130815 h 4925968"/>
              <a:gd name="connsiteX7659" fmla="*/ 6545071 w 8014260"/>
              <a:gd name="connsiteY7659" fmla="*/ 3165790 h 4925968"/>
              <a:gd name="connsiteX7660" fmla="*/ 6512221 w 8014260"/>
              <a:gd name="connsiteY7660" fmla="*/ 3145079 h 4925968"/>
              <a:gd name="connsiteX7661" fmla="*/ 6542328 w 8014260"/>
              <a:gd name="connsiteY7661" fmla="*/ 3109966 h 4925968"/>
              <a:gd name="connsiteX7662" fmla="*/ 3877583 w 8014260"/>
              <a:gd name="connsiteY7662" fmla="*/ 3109830 h 4925968"/>
              <a:gd name="connsiteX7663" fmla="*/ 3857352 w 8014260"/>
              <a:gd name="connsiteY7663" fmla="*/ 3125397 h 4925968"/>
              <a:gd name="connsiteX7664" fmla="*/ 3833966 w 8014260"/>
              <a:gd name="connsiteY7664" fmla="*/ 3131912 h 4925968"/>
              <a:gd name="connsiteX7665" fmla="*/ 3854540 w 8014260"/>
              <a:gd name="connsiteY7665" fmla="*/ 3116756 h 4925968"/>
              <a:gd name="connsiteX7666" fmla="*/ 3877583 w 8014260"/>
              <a:gd name="connsiteY7666" fmla="*/ 3109830 h 4925968"/>
              <a:gd name="connsiteX7667" fmla="*/ 5618418 w 8014260"/>
              <a:gd name="connsiteY7667" fmla="*/ 3109555 h 4925968"/>
              <a:gd name="connsiteX7668" fmla="*/ 5650924 w 8014260"/>
              <a:gd name="connsiteY7668" fmla="*/ 3140553 h 4925968"/>
              <a:gd name="connsiteX7669" fmla="*/ 5625961 w 8014260"/>
              <a:gd name="connsiteY7669" fmla="*/ 3183553 h 4925968"/>
              <a:gd name="connsiteX7670" fmla="*/ 5591603 w 8014260"/>
              <a:gd name="connsiteY7670" fmla="*/ 3150017 h 4925968"/>
              <a:gd name="connsiteX7671" fmla="*/ 5618418 w 8014260"/>
              <a:gd name="connsiteY7671" fmla="*/ 3109555 h 4925968"/>
              <a:gd name="connsiteX7672" fmla="*/ 118166 w 8014260"/>
              <a:gd name="connsiteY7672" fmla="*/ 3109075 h 4925968"/>
              <a:gd name="connsiteX7673" fmla="*/ 109799 w 8014260"/>
              <a:gd name="connsiteY7673" fmla="*/ 3117716 h 4925968"/>
              <a:gd name="connsiteX7674" fmla="*/ 104586 w 8014260"/>
              <a:gd name="connsiteY7674" fmla="*/ 3116481 h 4925968"/>
              <a:gd name="connsiteX7675" fmla="*/ 109595 w 8014260"/>
              <a:gd name="connsiteY7675" fmla="*/ 3110515 h 4925968"/>
              <a:gd name="connsiteX7676" fmla="*/ 118166 w 8014260"/>
              <a:gd name="connsiteY7676" fmla="*/ 3109075 h 4925968"/>
              <a:gd name="connsiteX7677" fmla="*/ 4530122 w 8014260"/>
              <a:gd name="connsiteY7677" fmla="*/ 3109066 h 4925968"/>
              <a:gd name="connsiteX7678" fmla="*/ 4541300 w 8014260"/>
              <a:gd name="connsiteY7678" fmla="*/ 3122036 h 4925968"/>
              <a:gd name="connsiteX7679" fmla="*/ 4518326 w 8014260"/>
              <a:gd name="connsiteY7679" fmla="*/ 3158658 h 4925968"/>
              <a:gd name="connsiteX7680" fmla="*/ 4488974 w 8014260"/>
              <a:gd name="connsiteY7680" fmla="*/ 3148645 h 4925968"/>
              <a:gd name="connsiteX7681" fmla="*/ 4510096 w 8014260"/>
              <a:gd name="connsiteY7681" fmla="*/ 3111475 h 4925968"/>
              <a:gd name="connsiteX7682" fmla="*/ 4530122 w 8014260"/>
              <a:gd name="connsiteY7682" fmla="*/ 3109066 h 4925968"/>
              <a:gd name="connsiteX7683" fmla="*/ 3416588 w 8014260"/>
              <a:gd name="connsiteY7683" fmla="*/ 3107292 h 4925968"/>
              <a:gd name="connsiteX7684" fmla="*/ 3430167 w 8014260"/>
              <a:gd name="connsiteY7684" fmla="*/ 3108457 h 4925968"/>
              <a:gd name="connsiteX7685" fmla="*/ 3419126 w 8014260"/>
              <a:gd name="connsiteY7685" fmla="*/ 3121213 h 4925968"/>
              <a:gd name="connsiteX7686" fmla="*/ 3405821 w 8014260"/>
              <a:gd name="connsiteY7686" fmla="*/ 3120047 h 4925968"/>
              <a:gd name="connsiteX7687" fmla="*/ 3416588 w 8014260"/>
              <a:gd name="connsiteY7687" fmla="*/ 3107292 h 4925968"/>
              <a:gd name="connsiteX7688" fmla="*/ 2446044 w 8014260"/>
              <a:gd name="connsiteY7688" fmla="*/ 3107086 h 4925968"/>
              <a:gd name="connsiteX7689" fmla="*/ 2454068 w 8014260"/>
              <a:gd name="connsiteY7689" fmla="*/ 3120940 h 4925968"/>
              <a:gd name="connsiteX7690" fmla="*/ 2444809 w 8014260"/>
              <a:gd name="connsiteY7690" fmla="*/ 3129375 h 4925968"/>
              <a:gd name="connsiteX7691" fmla="*/ 2433837 w 8014260"/>
              <a:gd name="connsiteY7691" fmla="*/ 3115385 h 4925968"/>
              <a:gd name="connsiteX7692" fmla="*/ 2446044 w 8014260"/>
              <a:gd name="connsiteY7692" fmla="*/ 3107086 h 4925968"/>
              <a:gd name="connsiteX7693" fmla="*/ 7317213 w 8014260"/>
              <a:gd name="connsiteY7693" fmla="*/ 3106948 h 4925968"/>
              <a:gd name="connsiteX7694" fmla="*/ 7351709 w 8014260"/>
              <a:gd name="connsiteY7694" fmla="*/ 3118882 h 4925968"/>
              <a:gd name="connsiteX7695" fmla="*/ 7320094 w 8014260"/>
              <a:gd name="connsiteY7695" fmla="*/ 3131843 h 4925968"/>
              <a:gd name="connsiteX7696" fmla="*/ 7286010 w 8014260"/>
              <a:gd name="connsiteY7696" fmla="*/ 3121076 h 4925968"/>
              <a:gd name="connsiteX7697" fmla="*/ 7317213 w 8014260"/>
              <a:gd name="connsiteY7697" fmla="*/ 3106948 h 4925968"/>
              <a:gd name="connsiteX7698" fmla="*/ 1225737 w 8014260"/>
              <a:gd name="connsiteY7698" fmla="*/ 3106606 h 4925968"/>
              <a:gd name="connsiteX7699" fmla="*/ 1245149 w 8014260"/>
              <a:gd name="connsiteY7699" fmla="*/ 3118608 h 4925968"/>
              <a:gd name="connsiteX7700" fmla="*/ 1229992 w 8014260"/>
              <a:gd name="connsiteY7700" fmla="*/ 3131089 h 4925968"/>
              <a:gd name="connsiteX7701" fmla="*/ 1212296 w 8014260"/>
              <a:gd name="connsiteY7701" fmla="*/ 3120185 h 4925968"/>
              <a:gd name="connsiteX7702" fmla="*/ 1225737 w 8014260"/>
              <a:gd name="connsiteY7702" fmla="*/ 3106606 h 4925968"/>
              <a:gd name="connsiteX7703" fmla="*/ 5134106 w 8014260"/>
              <a:gd name="connsiteY7703" fmla="*/ 3106058 h 4925968"/>
              <a:gd name="connsiteX7704" fmla="*/ 5167162 w 8014260"/>
              <a:gd name="connsiteY7704" fmla="*/ 3133215 h 4925968"/>
              <a:gd name="connsiteX7705" fmla="*/ 5143845 w 8014260"/>
              <a:gd name="connsiteY7705" fmla="*/ 3176009 h 4925968"/>
              <a:gd name="connsiteX7706" fmla="*/ 5109898 w 8014260"/>
              <a:gd name="connsiteY7706" fmla="*/ 3150360 h 4925968"/>
              <a:gd name="connsiteX7707" fmla="*/ 5134106 w 8014260"/>
              <a:gd name="connsiteY7707" fmla="*/ 3106058 h 4925968"/>
              <a:gd name="connsiteX7708" fmla="*/ 507197 w 8014260"/>
              <a:gd name="connsiteY7708" fmla="*/ 3103889 h 4925968"/>
              <a:gd name="connsiteX7709" fmla="*/ 510584 w 8014260"/>
              <a:gd name="connsiteY7709" fmla="*/ 3105029 h 4925968"/>
              <a:gd name="connsiteX7710" fmla="*/ 501667 w 8014260"/>
              <a:gd name="connsiteY7710" fmla="*/ 3122723 h 4925968"/>
              <a:gd name="connsiteX7711" fmla="*/ 490353 w 8014260"/>
              <a:gd name="connsiteY7711" fmla="*/ 3131295 h 4925968"/>
              <a:gd name="connsiteX7712" fmla="*/ 500162 w 8014260"/>
              <a:gd name="connsiteY7712" fmla="*/ 3111338 h 4925968"/>
              <a:gd name="connsiteX7713" fmla="*/ 507197 w 8014260"/>
              <a:gd name="connsiteY7713" fmla="*/ 3103889 h 4925968"/>
              <a:gd name="connsiteX7714" fmla="*/ 3653052 w 8014260"/>
              <a:gd name="connsiteY7714" fmla="*/ 3102834 h 4925968"/>
              <a:gd name="connsiteX7715" fmla="*/ 3642011 w 8014260"/>
              <a:gd name="connsiteY7715" fmla="*/ 3112435 h 4925968"/>
              <a:gd name="connsiteX7716" fmla="*/ 3625277 w 8014260"/>
              <a:gd name="connsiteY7716" fmla="*/ 3115316 h 4925968"/>
              <a:gd name="connsiteX7717" fmla="*/ 3639062 w 8014260"/>
              <a:gd name="connsiteY7717" fmla="*/ 3104206 h 4925968"/>
              <a:gd name="connsiteX7718" fmla="*/ 3653052 w 8014260"/>
              <a:gd name="connsiteY7718" fmla="*/ 3102834 h 4925968"/>
              <a:gd name="connsiteX7719" fmla="*/ 6326233 w 8014260"/>
              <a:gd name="connsiteY7719" fmla="*/ 3101668 h 4925968"/>
              <a:gd name="connsiteX7720" fmla="*/ 6359563 w 8014260"/>
              <a:gd name="connsiteY7720" fmla="*/ 3122585 h 4925968"/>
              <a:gd name="connsiteX7721" fmla="*/ 6331993 w 8014260"/>
              <a:gd name="connsiteY7721" fmla="*/ 3162224 h 4925968"/>
              <a:gd name="connsiteX7722" fmla="*/ 6296880 w 8014260"/>
              <a:gd name="connsiteY7722" fmla="*/ 3140279 h 4925968"/>
              <a:gd name="connsiteX7723" fmla="*/ 6326233 w 8014260"/>
              <a:gd name="connsiteY7723" fmla="*/ 3101668 h 4925968"/>
              <a:gd name="connsiteX7724" fmla="*/ 2716524 w 8014260"/>
              <a:gd name="connsiteY7724" fmla="*/ 3095839 h 4925968"/>
              <a:gd name="connsiteX7725" fmla="*/ 2724410 w 8014260"/>
              <a:gd name="connsiteY7725" fmla="*/ 3107429 h 4925968"/>
              <a:gd name="connsiteX7726" fmla="*/ 2715221 w 8014260"/>
              <a:gd name="connsiteY7726" fmla="*/ 3120117 h 4925968"/>
              <a:gd name="connsiteX7727" fmla="*/ 2704385 w 8014260"/>
              <a:gd name="connsiteY7727" fmla="*/ 3109624 h 4925968"/>
              <a:gd name="connsiteX7728" fmla="*/ 2716524 w 8014260"/>
              <a:gd name="connsiteY7728" fmla="*/ 3095839 h 4925968"/>
              <a:gd name="connsiteX7729" fmla="*/ 3342659 w 8014260"/>
              <a:gd name="connsiteY7729" fmla="*/ 3094879 h 4925968"/>
              <a:gd name="connsiteX7730" fmla="*/ 3355483 w 8014260"/>
              <a:gd name="connsiteY7730" fmla="*/ 3098102 h 4925968"/>
              <a:gd name="connsiteX7731" fmla="*/ 3344168 w 8014260"/>
              <a:gd name="connsiteY7731" fmla="*/ 3110172 h 4925968"/>
              <a:gd name="connsiteX7732" fmla="*/ 3331275 w 8014260"/>
              <a:gd name="connsiteY7732" fmla="*/ 3107223 h 4925968"/>
              <a:gd name="connsiteX7733" fmla="*/ 3342659 w 8014260"/>
              <a:gd name="connsiteY7733" fmla="*/ 3094879 h 4925968"/>
              <a:gd name="connsiteX7734" fmla="*/ 265064 w 8014260"/>
              <a:gd name="connsiteY7734" fmla="*/ 3094742 h 4925968"/>
              <a:gd name="connsiteX7735" fmla="*/ 257863 w 8014260"/>
              <a:gd name="connsiteY7735" fmla="*/ 3106812 h 4925968"/>
              <a:gd name="connsiteX7736" fmla="*/ 250252 w 8014260"/>
              <a:gd name="connsiteY7736" fmla="*/ 3108869 h 4925968"/>
              <a:gd name="connsiteX7737" fmla="*/ 256012 w 8014260"/>
              <a:gd name="connsiteY7737" fmla="*/ 3099337 h 4925968"/>
              <a:gd name="connsiteX7738" fmla="*/ 265064 w 8014260"/>
              <a:gd name="connsiteY7738" fmla="*/ 3094742 h 4925968"/>
              <a:gd name="connsiteX7739" fmla="*/ 3863799 w 8014260"/>
              <a:gd name="connsiteY7739" fmla="*/ 3093438 h 4925968"/>
              <a:gd name="connsiteX7740" fmla="*/ 3847133 w 8014260"/>
              <a:gd name="connsiteY7740" fmla="*/ 3104617 h 4925968"/>
              <a:gd name="connsiteX7741" fmla="*/ 3822925 w 8014260"/>
              <a:gd name="connsiteY7741" fmla="*/ 3113806 h 4925968"/>
              <a:gd name="connsiteX7742" fmla="*/ 3841373 w 8014260"/>
              <a:gd name="connsiteY7742" fmla="*/ 3102217 h 4925968"/>
              <a:gd name="connsiteX7743" fmla="*/ 3863799 w 8014260"/>
              <a:gd name="connsiteY7743" fmla="*/ 3093438 h 4925968"/>
              <a:gd name="connsiteX7744" fmla="*/ 1619934 w 8014260"/>
              <a:gd name="connsiteY7744" fmla="*/ 3093370 h 4925968"/>
              <a:gd name="connsiteX7745" fmla="*/ 1636119 w 8014260"/>
              <a:gd name="connsiteY7745" fmla="*/ 3108663 h 4925968"/>
              <a:gd name="connsiteX7746" fmla="*/ 1622198 w 8014260"/>
              <a:gd name="connsiteY7746" fmla="*/ 3112298 h 4925968"/>
              <a:gd name="connsiteX7747" fmla="*/ 1604848 w 8014260"/>
              <a:gd name="connsiteY7747" fmla="*/ 3095908 h 4925968"/>
              <a:gd name="connsiteX7748" fmla="*/ 1619934 w 8014260"/>
              <a:gd name="connsiteY7748" fmla="*/ 3093370 h 4925968"/>
              <a:gd name="connsiteX7749" fmla="*/ 7105987 w 8014260"/>
              <a:gd name="connsiteY7749" fmla="*/ 3092204 h 4925968"/>
              <a:gd name="connsiteX7750" fmla="*/ 7140415 w 8014260"/>
              <a:gd name="connsiteY7750" fmla="*/ 3105303 h 4925968"/>
              <a:gd name="connsiteX7751" fmla="*/ 7109004 w 8014260"/>
              <a:gd name="connsiteY7751" fmla="*/ 3125671 h 4925968"/>
              <a:gd name="connsiteX7752" fmla="*/ 7075537 w 8014260"/>
              <a:gd name="connsiteY7752" fmla="*/ 3113875 h 4925968"/>
              <a:gd name="connsiteX7753" fmla="*/ 7105987 w 8014260"/>
              <a:gd name="connsiteY7753" fmla="*/ 3092204 h 4925968"/>
              <a:gd name="connsiteX7754" fmla="*/ 7512529 w 8014260"/>
              <a:gd name="connsiteY7754" fmla="*/ 3089735 h 4925968"/>
              <a:gd name="connsiteX7755" fmla="*/ 7480914 w 8014260"/>
              <a:gd name="connsiteY7755" fmla="*/ 3144187 h 4925968"/>
              <a:gd name="connsiteX7756" fmla="*/ 7439834 w 8014260"/>
              <a:gd name="connsiteY7756" fmla="*/ 3178203 h 4925968"/>
              <a:gd name="connsiteX7757" fmla="*/ 7473301 w 8014260"/>
              <a:gd name="connsiteY7757" fmla="*/ 3134586 h 4925968"/>
              <a:gd name="connsiteX7758" fmla="*/ 7512529 w 8014260"/>
              <a:gd name="connsiteY7758" fmla="*/ 3089735 h 4925968"/>
              <a:gd name="connsiteX7759" fmla="*/ 3727187 w 8014260"/>
              <a:gd name="connsiteY7759" fmla="*/ 3089049 h 4925968"/>
              <a:gd name="connsiteX7760" fmla="*/ 3714294 w 8014260"/>
              <a:gd name="connsiteY7760" fmla="*/ 3098788 h 4925968"/>
              <a:gd name="connsiteX7761" fmla="*/ 3697766 w 8014260"/>
              <a:gd name="connsiteY7761" fmla="*/ 3102559 h 4925968"/>
              <a:gd name="connsiteX7762" fmla="*/ 3709631 w 8014260"/>
              <a:gd name="connsiteY7762" fmla="*/ 3093438 h 4925968"/>
              <a:gd name="connsiteX7763" fmla="*/ 3727187 w 8014260"/>
              <a:gd name="connsiteY7763" fmla="*/ 3089049 h 4925968"/>
              <a:gd name="connsiteX7764" fmla="*/ 3827109 w 8014260"/>
              <a:gd name="connsiteY7764" fmla="*/ 3088980 h 4925968"/>
              <a:gd name="connsiteX7765" fmla="*/ 3810238 w 8014260"/>
              <a:gd name="connsiteY7765" fmla="*/ 3097690 h 4925968"/>
              <a:gd name="connsiteX7766" fmla="*/ 3792338 w 8014260"/>
              <a:gd name="connsiteY7766" fmla="*/ 3105166 h 4925968"/>
              <a:gd name="connsiteX7767" fmla="*/ 3808112 w 8014260"/>
              <a:gd name="connsiteY7767" fmla="*/ 3096936 h 4925968"/>
              <a:gd name="connsiteX7768" fmla="*/ 3827109 w 8014260"/>
              <a:gd name="connsiteY7768" fmla="*/ 3088980 h 4925968"/>
              <a:gd name="connsiteX7769" fmla="*/ 4737568 w 8014260"/>
              <a:gd name="connsiteY7769" fmla="*/ 3088852 h 4925968"/>
              <a:gd name="connsiteX7770" fmla="*/ 4748686 w 8014260"/>
              <a:gd name="connsiteY7770" fmla="*/ 3104343 h 4925968"/>
              <a:gd name="connsiteX7771" fmla="*/ 4724752 w 8014260"/>
              <a:gd name="connsiteY7771" fmla="*/ 3144942 h 4925968"/>
              <a:gd name="connsiteX7772" fmla="*/ 4694302 w 8014260"/>
              <a:gd name="connsiteY7772" fmla="*/ 3127660 h 4925968"/>
              <a:gd name="connsiteX7773" fmla="*/ 4717345 w 8014260"/>
              <a:gd name="connsiteY7773" fmla="*/ 3089461 h 4925968"/>
              <a:gd name="connsiteX7774" fmla="*/ 4737568 w 8014260"/>
              <a:gd name="connsiteY7774" fmla="*/ 3088852 h 4925968"/>
              <a:gd name="connsiteX7775" fmla="*/ 3950209 w 8014260"/>
              <a:gd name="connsiteY7775" fmla="*/ 3088843 h 4925968"/>
              <a:gd name="connsiteX7776" fmla="*/ 3930184 w 8014260"/>
              <a:gd name="connsiteY7776" fmla="*/ 3106674 h 4925968"/>
              <a:gd name="connsiteX7777" fmla="*/ 3906593 w 8014260"/>
              <a:gd name="connsiteY7777" fmla="*/ 3112160 h 4925968"/>
              <a:gd name="connsiteX7778" fmla="*/ 3925452 w 8014260"/>
              <a:gd name="connsiteY7778" fmla="*/ 3095838 h 4925968"/>
              <a:gd name="connsiteX7779" fmla="*/ 3950209 w 8014260"/>
              <a:gd name="connsiteY7779" fmla="*/ 3088843 h 4925968"/>
              <a:gd name="connsiteX7780" fmla="*/ 3838698 w 8014260"/>
              <a:gd name="connsiteY7780" fmla="*/ 3088501 h 4925968"/>
              <a:gd name="connsiteX7781" fmla="*/ 3822308 w 8014260"/>
              <a:gd name="connsiteY7781" fmla="*/ 3096936 h 4925968"/>
              <a:gd name="connsiteX7782" fmla="*/ 3801940 w 8014260"/>
              <a:gd name="connsiteY7782" fmla="*/ 3105920 h 4925968"/>
              <a:gd name="connsiteX7783" fmla="*/ 3818056 w 8014260"/>
              <a:gd name="connsiteY7783" fmla="*/ 3097690 h 4925968"/>
              <a:gd name="connsiteX7784" fmla="*/ 3838698 w 8014260"/>
              <a:gd name="connsiteY7784" fmla="*/ 3088501 h 4925968"/>
              <a:gd name="connsiteX7785" fmla="*/ 3061070 w 8014260"/>
              <a:gd name="connsiteY7785" fmla="*/ 3088432 h 4925968"/>
              <a:gd name="connsiteX7786" fmla="*/ 3069985 w 8014260"/>
              <a:gd name="connsiteY7786" fmla="*/ 3094810 h 4925968"/>
              <a:gd name="connsiteX7787" fmla="*/ 3059767 w 8014260"/>
              <a:gd name="connsiteY7787" fmla="*/ 3108046 h 4925968"/>
              <a:gd name="connsiteX7788" fmla="*/ 3049342 w 8014260"/>
              <a:gd name="connsiteY7788" fmla="*/ 3100845 h 4925968"/>
              <a:gd name="connsiteX7789" fmla="*/ 3061070 w 8014260"/>
              <a:gd name="connsiteY7789" fmla="*/ 3088432 h 4925968"/>
              <a:gd name="connsiteX7790" fmla="*/ 3851180 w 8014260"/>
              <a:gd name="connsiteY7790" fmla="*/ 3088158 h 4925968"/>
              <a:gd name="connsiteX7791" fmla="*/ 3833212 w 8014260"/>
              <a:gd name="connsiteY7791" fmla="*/ 3098102 h 4925968"/>
              <a:gd name="connsiteX7792" fmla="*/ 3812775 w 8014260"/>
              <a:gd name="connsiteY7792" fmla="*/ 3106812 h 4925968"/>
              <a:gd name="connsiteX7793" fmla="*/ 3829234 w 8014260"/>
              <a:gd name="connsiteY7793" fmla="*/ 3097690 h 4925968"/>
              <a:gd name="connsiteX7794" fmla="*/ 3851180 w 8014260"/>
              <a:gd name="connsiteY7794" fmla="*/ 3088158 h 4925968"/>
              <a:gd name="connsiteX7795" fmla="*/ 35596 w 8014260"/>
              <a:gd name="connsiteY7795" fmla="*/ 3086718 h 4925968"/>
              <a:gd name="connsiteX7796" fmla="*/ 39780 w 8014260"/>
              <a:gd name="connsiteY7796" fmla="*/ 3089392 h 4925968"/>
              <a:gd name="connsiteX7797" fmla="*/ 35047 w 8014260"/>
              <a:gd name="connsiteY7797" fmla="*/ 3094947 h 4925968"/>
              <a:gd name="connsiteX7798" fmla="*/ 31138 w 8014260"/>
              <a:gd name="connsiteY7798" fmla="*/ 3090558 h 4925968"/>
              <a:gd name="connsiteX7799" fmla="*/ 35596 w 8014260"/>
              <a:gd name="connsiteY7799" fmla="*/ 3086718 h 4925968"/>
              <a:gd name="connsiteX7800" fmla="*/ 4927337 w 8014260"/>
              <a:gd name="connsiteY7800" fmla="*/ 3086512 h 4925968"/>
              <a:gd name="connsiteX7801" fmla="*/ 4957238 w 8014260"/>
              <a:gd name="connsiteY7801" fmla="*/ 3110104 h 4925968"/>
              <a:gd name="connsiteX7802" fmla="*/ 4931864 w 8014260"/>
              <a:gd name="connsiteY7802" fmla="*/ 3152349 h 4925968"/>
              <a:gd name="connsiteX7803" fmla="*/ 4902031 w 8014260"/>
              <a:gd name="connsiteY7803" fmla="*/ 3128072 h 4925968"/>
              <a:gd name="connsiteX7804" fmla="*/ 4927337 w 8014260"/>
              <a:gd name="connsiteY7804" fmla="*/ 3086512 h 4925968"/>
              <a:gd name="connsiteX7805" fmla="*/ 3814489 w 8014260"/>
              <a:gd name="connsiteY7805" fmla="*/ 3084935 h 4925968"/>
              <a:gd name="connsiteX7806" fmla="*/ 3799402 w 8014260"/>
              <a:gd name="connsiteY7806" fmla="*/ 3093576 h 4925968"/>
              <a:gd name="connsiteX7807" fmla="*/ 3782051 w 8014260"/>
              <a:gd name="connsiteY7807" fmla="*/ 3100091 h 4925968"/>
              <a:gd name="connsiteX7808" fmla="*/ 3795424 w 8014260"/>
              <a:gd name="connsiteY7808" fmla="*/ 3091999 h 4925968"/>
              <a:gd name="connsiteX7809" fmla="*/ 3814489 w 8014260"/>
              <a:gd name="connsiteY7809" fmla="*/ 3084935 h 4925968"/>
              <a:gd name="connsiteX7810" fmla="*/ 420631 w 8014260"/>
              <a:gd name="connsiteY7810" fmla="*/ 3084831 h 4925968"/>
              <a:gd name="connsiteX7811" fmla="*/ 423076 w 8014260"/>
              <a:gd name="connsiteY7811" fmla="*/ 3085551 h 4925968"/>
              <a:gd name="connsiteX7812" fmla="*/ 416697 w 8014260"/>
              <a:gd name="connsiteY7812" fmla="*/ 3103040 h 4925968"/>
              <a:gd name="connsiteX7813" fmla="*/ 406616 w 8014260"/>
              <a:gd name="connsiteY7813" fmla="*/ 3109829 h 4925968"/>
              <a:gd name="connsiteX7814" fmla="*/ 414433 w 8014260"/>
              <a:gd name="connsiteY7814" fmla="*/ 3091724 h 4925968"/>
              <a:gd name="connsiteX7815" fmla="*/ 420631 w 8014260"/>
              <a:gd name="connsiteY7815" fmla="*/ 3084831 h 4925968"/>
              <a:gd name="connsiteX7816" fmla="*/ 6894897 w 8014260"/>
              <a:gd name="connsiteY7816" fmla="*/ 3084248 h 4925968"/>
              <a:gd name="connsiteX7817" fmla="*/ 6928501 w 8014260"/>
              <a:gd name="connsiteY7817" fmla="*/ 3098993 h 4925968"/>
              <a:gd name="connsiteX7818" fmla="*/ 6897092 w 8014260"/>
              <a:gd name="connsiteY7818" fmla="*/ 3125740 h 4925968"/>
              <a:gd name="connsiteX7819" fmla="*/ 6863762 w 8014260"/>
              <a:gd name="connsiteY7819" fmla="*/ 3111612 h 4925968"/>
              <a:gd name="connsiteX7820" fmla="*/ 6894897 w 8014260"/>
              <a:gd name="connsiteY7820" fmla="*/ 3084248 h 4925968"/>
              <a:gd name="connsiteX7821" fmla="*/ 5755167 w 8014260"/>
              <a:gd name="connsiteY7821" fmla="*/ 3083906 h 4925968"/>
              <a:gd name="connsiteX7822" fmla="*/ 5788359 w 8014260"/>
              <a:gd name="connsiteY7822" fmla="*/ 3111750 h 4925968"/>
              <a:gd name="connsiteX7823" fmla="*/ 5764288 w 8014260"/>
              <a:gd name="connsiteY7823" fmla="*/ 3154887 h 4925968"/>
              <a:gd name="connsiteX7824" fmla="*/ 5729038 w 8014260"/>
              <a:gd name="connsiteY7824" fmla="*/ 3124849 h 4925968"/>
              <a:gd name="connsiteX7825" fmla="*/ 5755167 w 8014260"/>
              <a:gd name="connsiteY7825" fmla="*/ 3083906 h 4925968"/>
              <a:gd name="connsiteX7826" fmla="*/ 6108285 w 8014260"/>
              <a:gd name="connsiteY7826" fmla="*/ 3083494 h 4925968"/>
              <a:gd name="connsiteX7827" fmla="*/ 6143535 w 8014260"/>
              <a:gd name="connsiteY7827" fmla="*/ 3108595 h 4925968"/>
              <a:gd name="connsiteX7828" fmla="*/ 6117269 w 8014260"/>
              <a:gd name="connsiteY7828" fmla="*/ 3148509 h 4925968"/>
              <a:gd name="connsiteX7829" fmla="*/ 6082773 w 8014260"/>
              <a:gd name="connsiteY7829" fmla="*/ 3126426 h 4925968"/>
              <a:gd name="connsiteX7830" fmla="*/ 6108285 w 8014260"/>
              <a:gd name="connsiteY7830" fmla="*/ 3083494 h 4925968"/>
              <a:gd name="connsiteX7831" fmla="*/ 4456580 w 8014260"/>
              <a:gd name="connsiteY7831" fmla="*/ 3083057 h 4925968"/>
              <a:gd name="connsiteX7832" fmla="*/ 4466412 w 8014260"/>
              <a:gd name="connsiteY7832" fmla="*/ 3095633 h 4925968"/>
              <a:gd name="connsiteX7833" fmla="*/ 4444878 w 8014260"/>
              <a:gd name="connsiteY7833" fmla="*/ 3129717 h 4925968"/>
              <a:gd name="connsiteX7834" fmla="*/ 4414702 w 8014260"/>
              <a:gd name="connsiteY7834" fmla="*/ 3120185 h 4925968"/>
              <a:gd name="connsiteX7835" fmla="*/ 4436717 w 8014260"/>
              <a:gd name="connsiteY7835" fmla="*/ 3086375 h 4925968"/>
              <a:gd name="connsiteX7836" fmla="*/ 4456580 w 8014260"/>
              <a:gd name="connsiteY7836" fmla="*/ 3083057 h 4925968"/>
              <a:gd name="connsiteX7837" fmla="*/ 7378250 w 8014260"/>
              <a:gd name="connsiteY7837" fmla="*/ 3081917 h 4925968"/>
              <a:gd name="connsiteX7838" fmla="*/ 7413431 w 8014260"/>
              <a:gd name="connsiteY7838" fmla="*/ 3090147 h 4925968"/>
              <a:gd name="connsiteX7839" fmla="*/ 7383874 w 8014260"/>
              <a:gd name="connsiteY7839" fmla="*/ 3105851 h 4925968"/>
              <a:gd name="connsiteX7840" fmla="*/ 7349240 w 8014260"/>
              <a:gd name="connsiteY7840" fmla="*/ 3092890 h 4925968"/>
              <a:gd name="connsiteX7841" fmla="*/ 7378250 w 8014260"/>
              <a:gd name="connsiteY7841" fmla="*/ 3081917 h 4925968"/>
              <a:gd name="connsiteX7842" fmla="*/ 7241227 w 8014260"/>
              <a:gd name="connsiteY7842" fmla="*/ 3081299 h 4925968"/>
              <a:gd name="connsiteX7843" fmla="*/ 7277163 w 8014260"/>
              <a:gd name="connsiteY7843" fmla="*/ 3093712 h 4925968"/>
              <a:gd name="connsiteX7844" fmla="*/ 7247810 w 8014260"/>
              <a:gd name="connsiteY7844" fmla="*/ 3109486 h 4925968"/>
              <a:gd name="connsiteX7845" fmla="*/ 7212560 w 8014260"/>
              <a:gd name="connsiteY7845" fmla="*/ 3097416 h 4925968"/>
              <a:gd name="connsiteX7846" fmla="*/ 7241227 w 8014260"/>
              <a:gd name="connsiteY7846" fmla="*/ 3081299 h 4925968"/>
              <a:gd name="connsiteX7847" fmla="*/ 1680491 w 8014260"/>
              <a:gd name="connsiteY7847" fmla="*/ 3079448 h 4925968"/>
              <a:gd name="connsiteX7848" fmla="*/ 1696334 w 8014260"/>
              <a:gd name="connsiteY7848" fmla="*/ 3095153 h 4925968"/>
              <a:gd name="connsiteX7849" fmla="*/ 1680558 w 8014260"/>
              <a:gd name="connsiteY7849" fmla="*/ 3095564 h 4925968"/>
              <a:gd name="connsiteX7850" fmla="*/ 1665952 w 8014260"/>
              <a:gd name="connsiteY7850" fmla="*/ 3081299 h 4925968"/>
              <a:gd name="connsiteX7851" fmla="*/ 1680491 w 8014260"/>
              <a:gd name="connsiteY7851" fmla="*/ 3079448 h 4925968"/>
              <a:gd name="connsiteX7852" fmla="*/ 1019583 w 8014260"/>
              <a:gd name="connsiteY7852" fmla="*/ 3079174 h 4925968"/>
              <a:gd name="connsiteX7853" fmla="*/ 1035225 w 8014260"/>
              <a:gd name="connsiteY7853" fmla="*/ 3088775 h 4925968"/>
              <a:gd name="connsiteX7854" fmla="*/ 1020823 w 8014260"/>
              <a:gd name="connsiteY7854" fmla="*/ 3103245 h 4925968"/>
              <a:gd name="connsiteX7855" fmla="*/ 1003883 w 8014260"/>
              <a:gd name="connsiteY7855" fmla="*/ 3095702 h 4925968"/>
              <a:gd name="connsiteX7856" fmla="*/ 1019583 w 8014260"/>
              <a:gd name="connsiteY7856" fmla="*/ 3079174 h 4925968"/>
              <a:gd name="connsiteX7857" fmla="*/ 1423522 w 8014260"/>
              <a:gd name="connsiteY7857" fmla="*/ 3078968 h 4925968"/>
              <a:gd name="connsiteX7858" fmla="*/ 1439500 w 8014260"/>
              <a:gd name="connsiteY7858" fmla="*/ 3093645 h 4925968"/>
              <a:gd name="connsiteX7859" fmla="*/ 1424754 w 8014260"/>
              <a:gd name="connsiteY7859" fmla="*/ 3100228 h 4925968"/>
              <a:gd name="connsiteX7860" fmla="*/ 1407473 w 8014260"/>
              <a:gd name="connsiteY7860" fmla="*/ 3086718 h 4925968"/>
              <a:gd name="connsiteX7861" fmla="*/ 1423522 w 8014260"/>
              <a:gd name="connsiteY7861" fmla="*/ 3078968 h 4925968"/>
              <a:gd name="connsiteX7862" fmla="*/ 6680105 w 8014260"/>
              <a:gd name="connsiteY7862" fmla="*/ 3076979 h 4925968"/>
              <a:gd name="connsiteX7863" fmla="*/ 6713778 w 8014260"/>
              <a:gd name="connsiteY7863" fmla="*/ 3095427 h 4925968"/>
              <a:gd name="connsiteX7864" fmla="*/ 6684426 w 8014260"/>
              <a:gd name="connsiteY7864" fmla="*/ 3127043 h 4925968"/>
              <a:gd name="connsiteX7865" fmla="*/ 6650890 w 8014260"/>
              <a:gd name="connsiteY7865" fmla="*/ 3108938 h 4925968"/>
              <a:gd name="connsiteX7866" fmla="*/ 6680105 w 8014260"/>
              <a:gd name="connsiteY7866" fmla="*/ 3076979 h 4925968"/>
              <a:gd name="connsiteX7867" fmla="*/ 3266604 w 8014260"/>
              <a:gd name="connsiteY7867" fmla="*/ 3075745 h 4925968"/>
              <a:gd name="connsiteX7868" fmla="*/ 3279634 w 8014260"/>
              <a:gd name="connsiteY7868" fmla="*/ 3079174 h 4925968"/>
              <a:gd name="connsiteX7869" fmla="*/ 3269416 w 8014260"/>
              <a:gd name="connsiteY7869" fmla="*/ 3091518 h 4925968"/>
              <a:gd name="connsiteX7870" fmla="*/ 3257894 w 8014260"/>
              <a:gd name="connsiteY7870" fmla="*/ 3088569 h 4925968"/>
              <a:gd name="connsiteX7871" fmla="*/ 3266604 w 8014260"/>
              <a:gd name="connsiteY7871" fmla="*/ 3075745 h 4925968"/>
              <a:gd name="connsiteX7872" fmla="*/ 5267700 w 8014260"/>
              <a:gd name="connsiteY7872" fmla="*/ 3072179 h 4925968"/>
              <a:gd name="connsiteX7873" fmla="*/ 5301510 w 8014260"/>
              <a:gd name="connsiteY7873" fmla="*/ 3101943 h 4925968"/>
              <a:gd name="connsiteX7874" fmla="*/ 5278605 w 8014260"/>
              <a:gd name="connsiteY7874" fmla="*/ 3141856 h 4925968"/>
              <a:gd name="connsiteX7875" fmla="*/ 5244040 w 8014260"/>
              <a:gd name="connsiteY7875" fmla="*/ 3116276 h 4925968"/>
              <a:gd name="connsiteX7876" fmla="*/ 5267700 w 8014260"/>
              <a:gd name="connsiteY7876" fmla="*/ 3072179 h 4925968"/>
              <a:gd name="connsiteX7877" fmla="*/ 7499704 w 8014260"/>
              <a:gd name="connsiteY7877" fmla="*/ 3072042 h 4925968"/>
              <a:gd name="connsiteX7878" fmla="*/ 7468157 w 8014260"/>
              <a:gd name="connsiteY7878" fmla="*/ 3121968 h 4925968"/>
              <a:gd name="connsiteX7879" fmla="*/ 7431055 w 8014260"/>
              <a:gd name="connsiteY7879" fmla="*/ 3145971 h 4925968"/>
              <a:gd name="connsiteX7880" fmla="*/ 7463699 w 8014260"/>
              <a:gd name="connsiteY7880" fmla="*/ 3107292 h 4925968"/>
              <a:gd name="connsiteX7881" fmla="*/ 7499704 w 8014260"/>
              <a:gd name="connsiteY7881" fmla="*/ 3072042 h 4925968"/>
              <a:gd name="connsiteX7882" fmla="*/ 3800980 w 8014260"/>
              <a:gd name="connsiteY7882" fmla="*/ 3071081 h 4925968"/>
              <a:gd name="connsiteX7883" fmla="*/ 3784932 w 8014260"/>
              <a:gd name="connsiteY7883" fmla="*/ 3081437 h 4925968"/>
              <a:gd name="connsiteX7884" fmla="*/ 3770668 w 8014260"/>
              <a:gd name="connsiteY7884" fmla="*/ 3084660 h 4925968"/>
              <a:gd name="connsiteX7885" fmla="*/ 3785206 w 8014260"/>
              <a:gd name="connsiteY7885" fmla="*/ 3075059 h 4925968"/>
              <a:gd name="connsiteX7886" fmla="*/ 3800980 w 8014260"/>
              <a:gd name="connsiteY7886" fmla="*/ 3071081 h 4925968"/>
              <a:gd name="connsiteX7887" fmla="*/ 4016038 w 8014260"/>
              <a:gd name="connsiteY7887" fmla="*/ 3070884 h 4925968"/>
              <a:gd name="connsiteX7888" fmla="*/ 4023796 w 8014260"/>
              <a:gd name="connsiteY7888" fmla="*/ 3072179 h 4925968"/>
              <a:gd name="connsiteX7889" fmla="*/ 4001782 w 8014260"/>
              <a:gd name="connsiteY7889" fmla="*/ 3092273 h 4925968"/>
              <a:gd name="connsiteX7890" fmla="*/ 3978259 w 8014260"/>
              <a:gd name="connsiteY7890" fmla="*/ 3096319 h 4925968"/>
              <a:gd name="connsiteX7891" fmla="*/ 4000204 w 8014260"/>
              <a:gd name="connsiteY7891" fmla="*/ 3076843 h 4925968"/>
              <a:gd name="connsiteX7892" fmla="*/ 4016038 w 8014260"/>
              <a:gd name="connsiteY7892" fmla="*/ 3070884 h 4925968"/>
              <a:gd name="connsiteX7893" fmla="*/ 663263 w 8014260"/>
              <a:gd name="connsiteY7893" fmla="*/ 3070490 h 4925968"/>
              <a:gd name="connsiteX7894" fmla="*/ 667975 w 8014260"/>
              <a:gd name="connsiteY7894" fmla="*/ 3071424 h 4925968"/>
              <a:gd name="connsiteX7895" fmla="*/ 655769 w 8014260"/>
              <a:gd name="connsiteY7895" fmla="*/ 3093095 h 4925968"/>
              <a:gd name="connsiteX7896" fmla="*/ 643149 w 8014260"/>
              <a:gd name="connsiteY7896" fmla="*/ 3100022 h 4925968"/>
              <a:gd name="connsiteX7897" fmla="*/ 654125 w 8014260"/>
              <a:gd name="connsiteY7897" fmla="*/ 3078350 h 4925968"/>
              <a:gd name="connsiteX7898" fmla="*/ 663263 w 8014260"/>
              <a:gd name="connsiteY7898" fmla="*/ 3070490 h 4925968"/>
              <a:gd name="connsiteX7899" fmla="*/ 2300089 w 8014260"/>
              <a:gd name="connsiteY7899" fmla="*/ 3069315 h 4925968"/>
              <a:gd name="connsiteX7900" fmla="*/ 2309296 w 8014260"/>
              <a:gd name="connsiteY7900" fmla="*/ 3069915 h 4925968"/>
              <a:gd name="connsiteX7901" fmla="*/ 2317320 w 8014260"/>
              <a:gd name="connsiteY7901" fmla="*/ 3084523 h 4925968"/>
              <a:gd name="connsiteX7902" fmla="*/ 2307924 w 8014260"/>
              <a:gd name="connsiteY7902" fmla="*/ 3090695 h 4925968"/>
              <a:gd name="connsiteX7903" fmla="*/ 2296952 w 8014260"/>
              <a:gd name="connsiteY7903" fmla="*/ 3075402 h 4925968"/>
              <a:gd name="connsiteX7904" fmla="*/ 2300089 w 8014260"/>
              <a:gd name="connsiteY7904" fmla="*/ 3069315 h 4925968"/>
              <a:gd name="connsiteX7905" fmla="*/ 2844768 w 8014260"/>
              <a:gd name="connsiteY7905" fmla="*/ 3069299 h 4925968"/>
              <a:gd name="connsiteX7906" fmla="*/ 2859033 w 8014260"/>
              <a:gd name="connsiteY7906" fmla="*/ 3077048 h 4925968"/>
              <a:gd name="connsiteX7907" fmla="*/ 2851146 w 8014260"/>
              <a:gd name="connsiteY7907" fmla="*/ 3090901 h 4925968"/>
              <a:gd name="connsiteX7908" fmla="*/ 2839419 w 8014260"/>
              <a:gd name="connsiteY7908" fmla="*/ 3082878 h 4925968"/>
              <a:gd name="connsiteX7909" fmla="*/ 2844768 w 8014260"/>
              <a:gd name="connsiteY7909" fmla="*/ 3069299 h 4925968"/>
              <a:gd name="connsiteX7910" fmla="*/ 6466341 w 8014260"/>
              <a:gd name="connsiteY7910" fmla="*/ 3067172 h 4925968"/>
              <a:gd name="connsiteX7911" fmla="*/ 6498642 w 8014260"/>
              <a:gd name="connsiteY7911" fmla="*/ 3087815 h 4925968"/>
              <a:gd name="connsiteX7912" fmla="*/ 6469495 w 8014260"/>
              <a:gd name="connsiteY7912" fmla="*/ 3123476 h 4925968"/>
              <a:gd name="connsiteX7913" fmla="*/ 6435617 w 8014260"/>
              <a:gd name="connsiteY7913" fmla="*/ 3101874 h 4925968"/>
              <a:gd name="connsiteX7914" fmla="*/ 6466341 w 8014260"/>
              <a:gd name="connsiteY7914" fmla="*/ 3067172 h 4925968"/>
              <a:gd name="connsiteX7915" fmla="*/ 1731321 w 8014260"/>
              <a:gd name="connsiteY7915" fmla="*/ 3066735 h 4925968"/>
              <a:gd name="connsiteX7916" fmla="*/ 1741734 w 8014260"/>
              <a:gd name="connsiteY7916" fmla="*/ 3069710 h 4925968"/>
              <a:gd name="connsiteX7917" fmla="*/ 1756340 w 8014260"/>
              <a:gd name="connsiteY7917" fmla="*/ 3084729 h 4925968"/>
              <a:gd name="connsiteX7918" fmla="*/ 1745094 w 8014260"/>
              <a:gd name="connsiteY7918" fmla="*/ 3087198 h 4925968"/>
              <a:gd name="connsiteX7919" fmla="*/ 1727743 w 8014260"/>
              <a:gd name="connsiteY7919" fmla="*/ 3071013 h 4925968"/>
              <a:gd name="connsiteX7920" fmla="*/ 1731321 w 8014260"/>
              <a:gd name="connsiteY7920" fmla="*/ 3066735 h 4925968"/>
              <a:gd name="connsiteX7921" fmla="*/ 3937179 w 8014260"/>
              <a:gd name="connsiteY7921" fmla="*/ 3066212 h 4925968"/>
              <a:gd name="connsiteX7922" fmla="*/ 3917016 w 8014260"/>
              <a:gd name="connsiteY7922" fmla="*/ 3080065 h 4925968"/>
              <a:gd name="connsiteX7923" fmla="*/ 3895071 w 8014260"/>
              <a:gd name="connsiteY7923" fmla="*/ 3087677 h 4925968"/>
              <a:gd name="connsiteX7924" fmla="*/ 3913519 w 8014260"/>
              <a:gd name="connsiteY7924" fmla="*/ 3074785 h 4925968"/>
              <a:gd name="connsiteX7925" fmla="*/ 3937179 w 8014260"/>
              <a:gd name="connsiteY7925" fmla="*/ 3066212 h 4925968"/>
              <a:gd name="connsiteX7926" fmla="*/ 335223 w 8014260"/>
              <a:gd name="connsiteY7926" fmla="*/ 3064635 h 4925968"/>
              <a:gd name="connsiteX7927" fmla="*/ 329050 w 8014260"/>
              <a:gd name="connsiteY7927" fmla="*/ 3075608 h 4925968"/>
              <a:gd name="connsiteX7928" fmla="*/ 321642 w 8014260"/>
              <a:gd name="connsiteY7928" fmla="*/ 3080408 h 4925968"/>
              <a:gd name="connsiteX7929" fmla="*/ 327337 w 8014260"/>
              <a:gd name="connsiteY7929" fmla="*/ 3065664 h 4925968"/>
              <a:gd name="connsiteX7930" fmla="*/ 335223 w 8014260"/>
              <a:gd name="connsiteY7930" fmla="*/ 3064635 h 4925968"/>
              <a:gd name="connsiteX7931" fmla="*/ 1789603 w 8014260"/>
              <a:gd name="connsiteY7931" fmla="*/ 3064224 h 4925968"/>
              <a:gd name="connsiteX7932" fmla="*/ 1802700 w 8014260"/>
              <a:gd name="connsiteY7932" fmla="*/ 3064292 h 4925968"/>
              <a:gd name="connsiteX7933" fmla="*/ 1817445 w 8014260"/>
              <a:gd name="connsiteY7933" fmla="*/ 3079860 h 4925968"/>
              <a:gd name="connsiteX7934" fmla="*/ 1804070 w 8014260"/>
              <a:gd name="connsiteY7934" fmla="*/ 3079654 h 4925968"/>
              <a:gd name="connsiteX7935" fmla="*/ 1789603 w 8014260"/>
              <a:gd name="connsiteY7935" fmla="*/ 3064224 h 4925968"/>
              <a:gd name="connsiteX7936" fmla="*/ 7030687 w 8014260"/>
              <a:gd name="connsiteY7936" fmla="*/ 3063606 h 4925968"/>
              <a:gd name="connsiteX7937" fmla="*/ 7066279 w 8014260"/>
              <a:gd name="connsiteY7937" fmla="*/ 3077939 h 4925968"/>
              <a:gd name="connsiteX7938" fmla="*/ 7036995 w 8014260"/>
              <a:gd name="connsiteY7938" fmla="*/ 3099268 h 4925968"/>
              <a:gd name="connsiteX7939" fmla="*/ 7001608 w 8014260"/>
              <a:gd name="connsiteY7939" fmla="*/ 3085826 h 4925968"/>
              <a:gd name="connsiteX7940" fmla="*/ 7030687 w 8014260"/>
              <a:gd name="connsiteY7940" fmla="*/ 3063606 h 4925968"/>
              <a:gd name="connsiteX7941" fmla="*/ 4382573 w 8014260"/>
              <a:gd name="connsiteY7941" fmla="*/ 3063195 h 4925968"/>
              <a:gd name="connsiteX7942" fmla="*/ 4392619 w 8014260"/>
              <a:gd name="connsiteY7942" fmla="*/ 3073756 h 4925968"/>
              <a:gd name="connsiteX7943" fmla="*/ 4369988 w 8014260"/>
              <a:gd name="connsiteY7943" fmla="*/ 3106537 h 4925968"/>
              <a:gd name="connsiteX7944" fmla="*/ 4341527 w 8014260"/>
              <a:gd name="connsiteY7944" fmla="*/ 3100503 h 4925968"/>
              <a:gd name="connsiteX7945" fmla="*/ 4362444 w 8014260"/>
              <a:gd name="connsiteY7945" fmla="*/ 3067653 h 4925968"/>
              <a:gd name="connsiteX7946" fmla="*/ 4382573 w 8014260"/>
              <a:gd name="connsiteY7946" fmla="*/ 3063195 h 4925968"/>
              <a:gd name="connsiteX7947" fmla="*/ 1861544 w 8014260"/>
              <a:gd name="connsiteY7947" fmla="*/ 3059560 h 4925968"/>
              <a:gd name="connsiteX7948" fmla="*/ 1877518 w 8014260"/>
              <a:gd name="connsiteY7948" fmla="*/ 3075402 h 4925968"/>
              <a:gd name="connsiteX7949" fmla="*/ 1866136 w 8014260"/>
              <a:gd name="connsiteY7949" fmla="*/ 3076431 h 4925968"/>
              <a:gd name="connsiteX7950" fmla="*/ 1851461 w 8014260"/>
              <a:gd name="connsiteY7950" fmla="*/ 3062235 h 4925968"/>
              <a:gd name="connsiteX7951" fmla="*/ 1861544 w 8014260"/>
              <a:gd name="connsiteY7951" fmla="*/ 3059560 h 4925968"/>
              <a:gd name="connsiteX7952" fmla="*/ 1288009 w 8014260"/>
              <a:gd name="connsiteY7952" fmla="*/ 3059422 h 4925968"/>
              <a:gd name="connsiteX7953" fmla="*/ 1303919 w 8014260"/>
              <a:gd name="connsiteY7953" fmla="*/ 3073138 h 4925968"/>
              <a:gd name="connsiteX7954" fmla="*/ 1289311 w 8014260"/>
              <a:gd name="connsiteY7954" fmla="*/ 3082260 h 4925968"/>
              <a:gd name="connsiteX7955" fmla="*/ 1272096 w 8014260"/>
              <a:gd name="connsiteY7955" fmla="*/ 3069984 h 4925968"/>
              <a:gd name="connsiteX7956" fmla="*/ 1288009 w 8014260"/>
              <a:gd name="connsiteY7956" fmla="*/ 3059422 h 4925968"/>
              <a:gd name="connsiteX7957" fmla="*/ 1152493 w 8014260"/>
              <a:gd name="connsiteY7957" fmla="*/ 3058531 h 4925968"/>
              <a:gd name="connsiteX7958" fmla="*/ 1168953 w 8014260"/>
              <a:gd name="connsiteY7958" fmla="*/ 3069915 h 4925968"/>
              <a:gd name="connsiteX7959" fmla="*/ 1155375 w 8014260"/>
              <a:gd name="connsiteY7959" fmla="*/ 3082191 h 4925968"/>
              <a:gd name="connsiteX7960" fmla="*/ 1137544 w 8014260"/>
              <a:gd name="connsiteY7960" fmla="*/ 3072590 h 4925968"/>
              <a:gd name="connsiteX7961" fmla="*/ 1152493 w 8014260"/>
              <a:gd name="connsiteY7961" fmla="*/ 3058531 h 4925968"/>
              <a:gd name="connsiteX7962" fmla="*/ 3900215 w 8014260"/>
              <a:gd name="connsiteY7962" fmla="*/ 3057434 h 4925968"/>
              <a:gd name="connsiteX7963" fmla="*/ 3883276 w 8014260"/>
              <a:gd name="connsiteY7963" fmla="*/ 3066007 h 4925968"/>
              <a:gd name="connsiteX7964" fmla="*/ 3864828 w 8014260"/>
              <a:gd name="connsiteY7964" fmla="*/ 3074168 h 4925968"/>
              <a:gd name="connsiteX7965" fmla="*/ 3879847 w 8014260"/>
              <a:gd name="connsiteY7965" fmla="*/ 3066418 h 4925968"/>
              <a:gd name="connsiteX7966" fmla="*/ 3900215 w 8014260"/>
              <a:gd name="connsiteY7966" fmla="*/ 3057434 h 4925968"/>
              <a:gd name="connsiteX7967" fmla="*/ 4088252 w 8014260"/>
              <a:gd name="connsiteY7967" fmla="*/ 3057314 h 4925968"/>
              <a:gd name="connsiteX7968" fmla="*/ 4096559 w 8014260"/>
              <a:gd name="connsiteY7968" fmla="*/ 3060040 h 4925968"/>
              <a:gd name="connsiteX7969" fmla="*/ 4075848 w 8014260"/>
              <a:gd name="connsiteY7969" fmla="*/ 3081986 h 4925968"/>
              <a:gd name="connsiteX7970" fmla="*/ 4049993 w 8014260"/>
              <a:gd name="connsiteY7970" fmla="*/ 3084866 h 4925968"/>
              <a:gd name="connsiteX7971" fmla="*/ 4071253 w 8014260"/>
              <a:gd name="connsiteY7971" fmla="*/ 3063538 h 4925968"/>
              <a:gd name="connsiteX7972" fmla="*/ 4088252 w 8014260"/>
              <a:gd name="connsiteY7972" fmla="*/ 3057314 h 4925968"/>
              <a:gd name="connsiteX7973" fmla="*/ 5406643 w 8014260"/>
              <a:gd name="connsiteY7973" fmla="*/ 3057160 h 4925968"/>
              <a:gd name="connsiteX7974" fmla="*/ 5437504 w 8014260"/>
              <a:gd name="connsiteY7974" fmla="*/ 3088638 h 4925968"/>
              <a:gd name="connsiteX7975" fmla="*/ 5411032 w 8014260"/>
              <a:gd name="connsiteY7975" fmla="*/ 3128003 h 4925968"/>
              <a:gd name="connsiteX7976" fmla="*/ 5378937 w 8014260"/>
              <a:gd name="connsiteY7976" fmla="*/ 3093850 h 4925968"/>
              <a:gd name="connsiteX7977" fmla="*/ 5406643 w 8014260"/>
              <a:gd name="connsiteY7977" fmla="*/ 3057160 h 4925968"/>
              <a:gd name="connsiteX7978" fmla="*/ 3887116 w 8014260"/>
              <a:gd name="connsiteY7978" fmla="*/ 3057160 h 4925968"/>
              <a:gd name="connsiteX7979" fmla="*/ 3871617 w 8014260"/>
              <a:gd name="connsiteY7979" fmla="*/ 3065526 h 4925968"/>
              <a:gd name="connsiteX7980" fmla="*/ 3853649 w 8014260"/>
              <a:gd name="connsiteY7980" fmla="*/ 3072727 h 4925968"/>
              <a:gd name="connsiteX7981" fmla="*/ 3869285 w 8014260"/>
              <a:gd name="connsiteY7981" fmla="*/ 3064223 h 4925968"/>
              <a:gd name="connsiteX7982" fmla="*/ 3887116 w 8014260"/>
              <a:gd name="connsiteY7982" fmla="*/ 3057160 h 4925968"/>
              <a:gd name="connsiteX7983" fmla="*/ 3924355 w 8014260"/>
              <a:gd name="connsiteY7983" fmla="*/ 3056954 h 4925968"/>
              <a:gd name="connsiteX7984" fmla="*/ 3904810 w 8014260"/>
              <a:gd name="connsiteY7984" fmla="*/ 3068201 h 4925968"/>
              <a:gd name="connsiteX7985" fmla="*/ 3883687 w 8014260"/>
              <a:gd name="connsiteY7985" fmla="*/ 3076842 h 4925968"/>
              <a:gd name="connsiteX7986" fmla="*/ 3903027 w 8014260"/>
              <a:gd name="connsiteY7986" fmla="*/ 3065869 h 4925968"/>
              <a:gd name="connsiteX7987" fmla="*/ 3924355 w 8014260"/>
              <a:gd name="connsiteY7987" fmla="*/ 3056954 h 4925968"/>
              <a:gd name="connsiteX7988" fmla="*/ 3911530 w 8014260"/>
              <a:gd name="connsiteY7988" fmla="*/ 3055994 h 4925968"/>
              <a:gd name="connsiteX7989" fmla="*/ 3895071 w 8014260"/>
              <a:gd name="connsiteY7989" fmla="*/ 3064635 h 4925968"/>
              <a:gd name="connsiteX7990" fmla="*/ 3872920 w 8014260"/>
              <a:gd name="connsiteY7990" fmla="*/ 3074511 h 4925968"/>
              <a:gd name="connsiteX7991" fmla="*/ 3889585 w 8014260"/>
              <a:gd name="connsiteY7991" fmla="*/ 3065870 h 4925968"/>
              <a:gd name="connsiteX7992" fmla="*/ 3911530 w 8014260"/>
              <a:gd name="connsiteY7992" fmla="*/ 3055994 h 4925968"/>
              <a:gd name="connsiteX7993" fmla="*/ 1974493 w 8014260"/>
              <a:gd name="connsiteY7993" fmla="*/ 3055651 h 4925968"/>
              <a:gd name="connsiteX7994" fmla="*/ 1986632 w 8014260"/>
              <a:gd name="connsiteY7994" fmla="*/ 3056473 h 4925968"/>
              <a:gd name="connsiteX7995" fmla="*/ 1999593 w 8014260"/>
              <a:gd name="connsiteY7995" fmla="*/ 3071973 h 4925968"/>
              <a:gd name="connsiteX7996" fmla="*/ 1987593 w 8014260"/>
              <a:gd name="connsiteY7996" fmla="*/ 3071081 h 4925968"/>
              <a:gd name="connsiteX7997" fmla="*/ 1974493 w 8014260"/>
              <a:gd name="connsiteY7997" fmla="*/ 3055651 h 4925968"/>
              <a:gd name="connsiteX7998" fmla="*/ 5893972 w 8014260"/>
              <a:gd name="connsiteY7998" fmla="*/ 3055446 h 4925968"/>
              <a:gd name="connsiteX7999" fmla="*/ 5926616 w 8014260"/>
              <a:gd name="connsiteY7999" fmla="*/ 3082466 h 4925968"/>
              <a:gd name="connsiteX8000" fmla="*/ 5901447 w 8014260"/>
              <a:gd name="connsiteY8000" fmla="*/ 3123614 h 4925968"/>
              <a:gd name="connsiteX8001" fmla="*/ 5866883 w 8014260"/>
              <a:gd name="connsiteY8001" fmla="*/ 3094536 h 4925968"/>
              <a:gd name="connsiteX8002" fmla="*/ 5893972 w 8014260"/>
              <a:gd name="connsiteY8002" fmla="*/ 3055446 h 4925968"/>
              <a:gd name="connsiteX8003" fmla="*/ 1915438 w 8014260"/>
              <a:gd name="connsiteY8003" fmla="*/ 3055282 h 4925968"/>
              <a:gd name="connsiteX8004" fmla="*/ 1924432 w 8014260"/>
              <a:gd name="connsiteY8004" fmla="*/ 3058257 h 4925968"/>
              <a:gd name="connsiteX8005" fmla="*/ 1938559 w 8014260"/>
              <a:gd name="connsiteY8005" fmla="*/ 3073276 h 4925968"/>
              <a:gd name="connsiteX8006" fmla="*/ 1927242 w 8014260"/>
              <a:gd name="connsiteY8006" fmla="*/ 3074579 h 4925968"/>
              <a:gd name="connsiteX8007" fmla="*/ 1913386 w 8014260"/>
              <a:gd name="connsiteY8007" fmla="*/ 3059766 h 4925968"/>
              <a:gd name="connsiteX8008" fmla="*/ 1915438 w 8014260"/>
              <a:gd name="connsiteY8008" fmla="*/ 3055282 h 4925968"/>
              <a:gd name="connsiteX8009" fmla="*/ 3637896 w 8014260"/>
              <a:gd name="connsiteY8009" fmla="*/ 3053113 h 4925968"/>
              <a:gd name="connsiteX8010" fmla="*/ 3627609 w 8014260"/>
              <a:gd name="connsiteY8010" fmla="*/ 3064841 h 4925968"/>
              <a:gd name="connsiteX8011" fmla="*/ 3612384 w 8014260"/>
              <a:gd name="connsiteY8011" fmla="*/ 3065595 h 4925968"/>
              <a:gd name="connsiteX8012" fmla="*/ 3624455 w 8014260"/>
              <a:gd name="connsiteY8012" fmla="*/ 3053319 h 4925968"/>
              <a:gd name="connsiteX8013" fmla="*/ 3637896 w 8014260"/>
              <a:gd name="connsiteY8013" fmla="*/ 3053113 h 4925968"/>
              <a:gd name="connsiteX8014" fmla="*/ 7170589 w 8014260"/>
              <a:gd name="connsiteY8014" fmla="*/ 3051948 h 4925968"/>
              <a:gd name="connsiteX8015" fmla="*/ 7203782 w 8014260"/>
              <a:gd name="connsiteY8015" fmla="*/ 3066212 h 4925968"/>
              <a:gd name="connsiteX8016" fmla="*/ 7172235 w 8014260"/>
              <a:gd name="connsiteY8016" fmla="*/ 3083220 h 4925968"/>
              <a:gd name="connsiteX8017" fmla="*/ 7139317 w 8014260"/>
              <a:gd name="connsiteY8017" fmla="*/ 3069847 h 4925968"/>
              <a:gd name="connsiteX8018" fmla="*/ 7170589 w 8014260"/>
              <a:gd name="connsiteY8018" fmla="*/ 3051948 h 4925968"/>
              <a:gd name="connsiteX8019" fmla="*/ 7305486 w 8014260"/>
              <a:gd name="connsiteY8019" fmla="*/ 3051262 h 4925968"/>
              <a:gd name="connsiteX8020" fmla="*/ 7340737 w 8014260"/>
              <a:gd name="connsiteY8020" fmla="*/ 3066281 h 4925968"/>
              <a:gd name="connsiteX8021" fmla="*/ 7311453 w 8014260"/>
              <a:gd name="connsiteY8021" fmla="*/ 3078146 h 4925968"/>
              <a:gd name="connsiteX8022" fmla="*/ 7276477 w 8014260"/>
              <a:gd name="connsiteY8022" fmla="*/ 3064224 h 4925968"/>
              <a:gd name="connsiteX8023" fmla="*/ 7305486 w 8014260"/>
              <a:gd name="connsiteY8023" fmla="*/ 3051262 h 4925968"/>
              <a:gd name="connsiteX8024" fmla="*/ 4663613 w 8014260"/>
              <a:gd name="connsiteY8024" fmla="*/ 3051235 h 4925968"/>
              <a:gd name="connsiteX8025" fmla="*/ 4674071 w 8014260"/>
              <a:gd name="connsiteY8025" fmla="*/ 3065869 h 4925968"/>
              <a:gd name="connsiteX8026" fmla="*/ 4652400 w 8014260"/>
              <a:gd name="connsiteY8026" fmla="*/ 3101531 h 4925968"/>
              <a:gd name="connsiteX8027" fmla="*/ 4621196 w 8014260"/>
              <a:gd name="connsiteY8027" fmla="*/ 3089255 h 4925968"/>
              <a:gd name="connsiteX8028" fmla="*/ 4643690 w 8014260"/>
              <a:gd name="connsiteY8028" fmla="*/ 3051879 h 4925968"/>
              <a:gd name="connsiteX8029" fmla="*/ 4663613 w 8014260"/>
              <a:gd name="connsiteY8029" fmla="*/ 3051235 h 4925968"/>
              <a:gd name="connsiteX8030" fmla="*/ 6247709 w 8014260"/>
              <a:gd name="connsiteY8030" fmla="*/ 3050576 h 4925968"/>
              <a:gd name="connsiteX8031" fmla="*/ 6282410 w 8014260"/>
              <a:gd name="connsiteY8031" fmla="*/ 3074648 h 4925968"/>
              <a:gd name="connsiteX8032" fmla="*/ 6252646 w 8014260"/>
              <a:gd name="connsiteY8032" fmla="*/ 3112230 h 4925968"/>
              <a:gd name="connsiteX8033" fmla="*/ 6221031 w 8014260"/>
              <a:gd name="connsiteY8033" fmla="*/ 3087815 h 4925968"/>
              <a:gd name="connsiteX8034" fmla="*/ 6247709 w 8014260"/>
              <a:gd name="connsiteY8034" fmla="*/ 3050576 h 4925968"/>
              <a:gd name="connsiteX8035" fmla="*/ 3712991 w 8014260"/>
              <a:gd name="connsiteY8035" fmla="*/ 3050508 h 4925968"/>
              <a:gd name="connsiteX8036" fmla="*/ 3700715 w 8014260"/>
              <a:gd name="connsiteY8036" fmla="*/ 3061618 h 4925968"/>
              <a:gd name="connsiteX8037" fmla="*/ 3685970 w 8014260"/>
              <a:gd name="connsiteY8037" fmla="*/ 3062852 h 4925968"/>
              <a:gd name="connsiteX8038" fmla="*/ 3697972 w 8014260"/>
              <a:gd name="connsiteY8038" fmla="*/ 3051742 h 4925968"/>
              <a:gd name="connsiteX8039" fmla="*/ 3712991 w 8014260"/>
              <a:gd name="connsiteY8039" fmla="*/ 3050508 h 4925968"/>
              <a:gd name="connsiteX8040" fmla="*/ 3192332 w 8014260"/>
              <a:gd name="connsiteY8040" fmla="*/ 3050165 h 4925968"/>
              <a:gd name="connsiteX8041" fmla="*/ 3207557 w 8014260"/>
              <a:gd name="connsiteY8041" fmla="*/ 3052291 h 4925968"/>
              <a:gd name="connsiteX8042" fmla="*/ 3196995 w 8014260"/>
              <a:gd name="connsiteY8042" fmla="*/ 3064978 h 4925968"/>
              <a:gd name="connsiteX8043" fmla="*/ 3184308 w 8014260"/>
              <a:gd name="connsiteY8043" fmla="*/ 3062852 h 4925968"/>
              <a:gd name="connsiteX8044" fmla="*/ 3192332 w 8014260"/>
              <a:gd name="connsiteY8044" fmla="*/ 3050165 h 4925968"/>
              <a:gd name="connsiteX8045" fmla="*/ 2046089 w 8014260"/>
              <a:gd name="connsiteY8045" fmla="*/ 3050027 h 4925968"/>
              <a:gd name="connsiteX8046" fmla="*/ 2059531 w 8014260"/>
              <a:gd name="connsiteY8046" fmla="*/ 3065526 h 4925968"/>
              <a:gd name="connsiteX8047" fmla="*/ 2048833 w 8014260"/>
              <a:gd name="connsiteY8047" fmla="*/ 3066280 h 4925968"/>
              <a:gd name="connsiteX8048" fmla="*/ 2037039 w 8014260"/>
              <a:gd name="connsiteY8048" fmla="*/ 3052839 h 4925968"/>
              <a:gd name="connsiteX8049" fmla="*/ 2046089 w 8014260"/>
              <a:gd name="connsiteY8049" fmla="*/ 3050027 h 4925968"/>
              <a:gd name="connsiteX8050" fmla="*/ 6818020 w 8014260"/>
              <a:gd name="connsiteY8050" fmla="*/ 3049959 h 4925968"/>
              <a:gd name="connsiteX8051" fmla="*/ 6852104 w 8014260"/>
              <a:gd name="connsiteY8051" fmla="*/ 3066761 h 4925968"/>
              <a:gd name="connsiteX8052" fmla="*/ 6823369 w 8014260"/>
              <a:gd name="connsiteY8052" fmla="*/ 3094604 h 4925968"/>
              <a:gd name="connsiteX8053" fmla="*/ 6789422 w 8014260"/>
              <a:gd name="connsiteY8053" fmla="*/ 3078282 h 4925968"/>
              <a:gd name="connsiteX8054" fmla="*/ 6818020 w 8014260"/>
              <a:gd name="connsiteY8054" fmla="*/ 3049959 h 4925968"/>
              <a:gd name="connsiteX8055" fmla="*/ 4309054 w 8014260"/>
              <a:gd name="connsiteY8055" fmla="*/ 3049805 h 4925968"/>
              <a:gd name="connsiteX8056" fmla="*/ 4317798 w 8014260"/>
              <a:gd name="connsiteY8056" fmla="*/ 3058189 h 4925968"/>
              <a:gd name="connsiteX8057" fmla="*/ 4295235 w 8014260"/>
              <a:gd name="connsiteY8057" fmla="*/ 3090147 h 4925968"/>
              <a:gd name="connsiteX8058" fmla="*/ 4268558 w 8014260"/>
              <a:gd name="connsiteY8058" fmla="*/ 3083426 h 4925968"/>
              <a:gd name="connsiteX8059" fmla="*/ 4291052 w 8014260"/>
              <a:gd name="connsiteY8059" fmla="*/ 3053663 h 4925968"/>
              <a:gd name="connsiteX8060" fmla="*/ 4309054 w 8014260"/>
              <a:gd name="connsiteY8060" fmla="*/ 3049805 h 4925968"/>
              <a:gd name="connsiteX8061" fmla="*/ 955170 w 8014260"/>
              <a:gd name="connsiteY8061" fmla="*/ 3049521 h 4925968"/>
              <a:gd name="connsiteX8062" fmla="*/ 960746 w 8014260"/>
              <a:gd name="connsiteY8062" fmla="*/ 3055856 h 4925968"/>
              <a:gd name="connsiteX8063" fmla="*/ 945517 w 8014260"/>
              <a:gd name="connsiteY8063" fmla="*/ 3073413 h 4925968"/>
              <a:gd name="connsiteX8064" fmla="*/ 930640 w 8014260"/>
              <a:gd name="connsiteY8064" fmla="*/ 3065869 h 4925968"/>
              <a:gd name="connsiteX8065" fmla="*/ 944350 w 8014260"/>
              <a:gd name="connsiteY8065" fmla="*/ 3049615 h 4925968"/>
              <a:gd name="connsiteX8066" fmla="*/ 955170 w 8014260"/>
              <a:gd name="connsiteY8066" fmla="*/ 3049521 h 4925968"/>
              <a:gd name="connsiteX8067" fmla="*/ 3873880 w 8014260"/>
              <a:gd name="connsiteY8067" fmla="*/ 3048999 h 4925968"/>
              <a:gd name="connsiteX8068" fmla="*/ 3860987 w 8014260"/>
              <a:gd name="connsiteY8068" fmla="*/ 3057228 h 4925968"/>
              <a:gd name="connsiteX8069" fmla="*/ 3842745 w 8014260"/>
              <a:gd name="connsiteY8069" fmla="*/ 3063332 h 4925968"/>
              <a:gd name="connsiteX8070" fmla="*/ 3857215 w 8014260"/>
              <a:gd name="connsiteY8070" fmla="*/ 3054348 h 4925968"/>
              <a:gd name="connsiteX8071" fmla="*/ 3873880 w 8014260"/>
              <a:gd name="connsiteY8071" fmla="*/ 3048999 h 4925968"/>
              <a:gd name="connsiteX8072" fmla="*/ 1483047 w 8014260"/>
              <a:gd name="connsiteY8072" fmla="*/ 3048861 h 4925968"/>
              <a:gd name="connsiteX8073" fmla="*/ 1499509 w 8014260"/>
              <a:gd name="connsiteY8073" fmla="*/ 3063743 h 4925968"/>
              <a:gd name="connsiteX8074" fmla="*/ 1483393 w 8014260"/>
              <a:gd name="connsiteY8074" fmla="*/ 3069161 h 4925968"/>
              <a:gd name="connsiteX8075" fmla="*/ 1468441 w 8014260"/>
              <a:gd name="connsiteY8075" fmla="*/ 3054005 h 4925968"/>
              <a:gd name="connsiteX8076" fmla="*/ 1483047 w 8014260"/>
              <a:gd name="connsiteY8076" fmla="*/ 3048861 h 4925968"/>
              <a:gd name="connsiteX8077" fmla="*/ 4162970 w 8014260"/>
              <a:gd name="connsiteY8077" fmla="*/ 3048673 h 4925968"/>
              <a:gd name="connsiteX8078" fmla="*/ 4170557 w 8014260"/>
              <a:gd name="connsiteY8078" fmla="*/ 3053388 h 4925968"/>
              <a:gd name="connsiteX8079" fmla="*/ 4148200 w 8014260"/>
              <a:gd name="connsiteY8079" fmla="*/ 3077665 h 4925968"/>
              <a:gd name="connsiteX8080" fmla="*/ 4122894 w 8014260"/>
              <a:gd name="connsiteY8080" fmla="*/ 3076705 h 4925968"/>
              <a:gd name="connsiteX8081" fmla="*/ 4146280 w 8014260"/>
              <a:gd name="connsiteY8081" fmla="*/ 3053320 h 4925968"/>
              <a:gd name="connsiteX8082" fmla="*/ 4162970 w 8014260"/>
              <a:gd name="connsiteY8082" fmla="*/ 3048673 h 4925968"/>
              <a:gd name="connsiteX8083" fmla="*/ 3551348 w 8014260"/>
              <a:gd name="connsiteY8083" fmla="*/ 3048519 h 4925968"/>
              <a:gd name="connsiteX8084" fmla="*/ 3564105 w 8014260"/>
              <a:gd name="connsiteY8084" fmla="*/ 3050370 h 4925968"/>
              <a:gd name="connsiteX8085" fmla="*/ 3551554 w 8014260"/>
              <a:gd name="connsiteY8085" fmla="*/ 3063538 h 4925968"/>
              <a:gd name="connsiteX8086" fmla="*/ 3539210 w 8014260"/>
              <a:gd name="connsiteY8086" fmla="*/ 3060040 h 4925968"/>
              <a:gd name="connsiteX8087" fmla="*/ 3551348 w 8014260"/>
              <a:gd name="connsiteY8087" fmla="*/ 3048519 h 4925968"/>
              <a:gd name="connsiteX8088" fmla="*/ 7487223 w 8014260"/>
              <a:gd name="connsiteY8088" fmla="*/ 3048382 h 4925968"/>
              <a:gd name="connsiteX8089" fmla="*/ 7456430 w 8014260"/>
              <a:gd name="connsiteY8089" fmla="*/ 3094056 h 4925968"/>
              <a:gd name="connsiteX8090" fmla="*/ 7422072 w 8014260"/>
              <a:gd name="connsiteY8090" fmla="*/ 3109350 h 4925968"/>
              <a:gd name="connsiteX8091" fmla="*/ 7452521 w 8014260"/>
              <a:gd name="connsiteY8091" fmla="*/ 3076911 h 4925968"/>
              <a:gd name="connsiteX8092" fmla="*/ 7487223 w 8014260"/>
              <a:gd name="connsiteY8092" fmla="*/ 3048382 h 4925968"/>
              <a:gd name="connsiteX8093" fmla="*/ 581220 w 8014260"/>
              <a:gd name="connsiteY8093" fmla="*/ 3047970 h 4925968"/>
              <a:gd name="connsiteX8094" fmla="*/ 573676 w 8014260"/>
              <a:gd name="connsiteY8094" fmla="*/ 3065800 h 4925968"/>
              <a:gd name="connsiteX8095" fmla="*/ 560442 w 8014260"/>
              <a:gd name="connsiteY8095" fmla="*/ 3077459 h 4925968"/>
              <a:gd name="connsiteX8096" fmla="*/ 569012 w 8014260"/>
              <a:gd name="connsiteY8096" fmla="*/ 3057228 h 4925968"/>
              <a:gd name="connsiteX8097" fmla="*/ 581220 w 8014260"/>
              <a:gd name="connsiteY8097" fmla="*/ 3047970 h 4925968"/>
              <a:gd name="connsiteX8098" fmla="*/ 4234388 w 8014260"/>
              <a:gd name="connsiteY8098" fmla="*/ 3045989 h 4925968"/>
              <a:gd name="connsiteX8099" fmla="*/ 4243801 w 8014260"/>
              <a:gd name="connsiteY8099" fmla="*/ 3051810 h 4925968"/>
              <a:gd name="connsiteX8100" fmla="*/ 4223432 w 8014260"/>
              <a:gd name="connsiteY8100" fmla="*/ 3078625 h 4925968"/>
              <a:gd name="connsiteX8101" fmla="*/ 4194972 w 8014260"/>
              <a:gd name="connsiteY8101" fmla="*/ 3078076 h 4925968"/>
              <a:gd name="connsiteX8102" fmla="*/ 4215615 w 8014260"/>
              <a:gd name="connsiteY8102" fmla="*/ 3052153 h 4925968"/>
              <a:gd name="connsiteX8103" fmla="*/ 4234388 w 8014260"/>
              <a:gd name="connsiteY8103" fmla="*/ 3045989 h 4925968"/>
              <a:gd name="connsiteX8104" fmla="*/ 5059079 w 8014260"/>
              <a:gd name="connsiteY8104" fmla="*/ 3045501 h 4925968"/>
              <a:gd name="connsiteX8105" fmla="*/ 5090969 w 8014260"/>
              <a:gd name="connsiteY8105" fmla="*/ 3070944 h 4925968"/>
              <a:gd name="connsiteX8106" fmla="*/ 5067240 w 8014260"/>
              <a:gd name="connsiteY8106" fmla="*/ 3111544 h 4925968"/>
              <a:gd name="connsiteX8107" fmla="*/ 5035488 w 8014260"/>
              <a:gd name="connsiteY8107" fmla="*/ 3085346 h 4925968"/>
              <a:gd name="connsiteX8108" fmla="*/ 5059079 w 8014260"/>
              <a:gd name="connsiteY8108" fmla="*/ 3045501 h 4925968"/>
              <a:gd name="connsiteX8109" fmla="*/ 3786577 w 8014260"/>
              <a:gd name="connsiteY8109" fmla="*/ 3042141 h 4925968"/>
              <a:gd name="connsiteX8110" fmla="*/ 3774301 w 8014260"/>
              <a:gd name="connsiteY8110" fmla="*/ 3052290 h 4925968"/>
              <a:gd name="connsiteX8111" fmla="*/ 3758597 w 8014260"/>
              <a:gd name="connsiteY8111" fmla="*/ 3054348 h 4925968"/>
              <a:gd name="connsiteX8112" fmla="*/ 3771010 w 8014260"/>
              <a:gd name="connsiteY8112" fmla="*/ 3043924 h 4925968"/>
              <a:gd name="connsiteX8113" fmla="*/ 3786577 w 8014260"/>
              <a:gd name="connsiteY8113" fmla="*/ 3042141 h 4925968"/>
              <a:gd name="connsiteX8114" fmla="*/ 4009669 w 8014260"/>
              <a:gd name="connsiteY8114" fmla="*/ 3041593 h 4925968"/>
              <a:gd name="connsiteX8115" fmla="*/ 3991015 w 8014260"/>
              <a:gd name="connsiteY8115" fmla="*/ 3056269 h 4925968"/>
              <a:gd name="connsiteX8116" fmla="*/ 3966326 w 8014260"/>
              <a:gd name="connsiteY8116" fmla="*/ 3064224 h 4925968"/>
              <a:gd name="connsiteX8117" fmla="*/ 3985254 w 8014260"/>
              <a:gd name="connsiteY8117" fmla="*/ 3049891 h 4925968"/>
              <a:gd name="connsiteX8118" fmla="*/ 4009669 w 8014260"/>
              <a:gd name="connsiteY8118" fmla="*/ 3041593 h 4925968"/>
              <a:gd name="connsiteX8119" fmla="*/ 2107122 w 8014260"/>
              <a:gd name="connsiteY8119" fmla="*/ 3039603 h 4925968"/>
              <a:gd name="connsiteX8120" fmla="*/ 2120221 w 8014260"/>
              <a:gd name="connsiteY8120" fmla="*/ 3056062 h 4925968"/>
              <a:gd name="connsiteX8121" fmla="*/ 2113225 w 8014260"/>
              <a:gd name="connsiteY8121" fmla="*/ 3059080 h 4925968"/>
              <a:gd name="connsiteX8122" fmla="*/ 2098961 w 8014260"/>
              <a:gd name="connsiteY8122" fmla="*/ 3043512 h 4925968"/>
              <a:gd name="connsiteX8123" fmla="*/ 2107122 w 8014260"/>
              <a:gd name="connsiteY8123" fmla="*/ 3039603 h 4925968"/>
              <a:gd name="connsiteX8124" fmla="*/ 2985837 w 8014260"/>
              <a:gd name="connsiteY8124" fmla="*/ 3039466 h 4925968"/>
              <a:gd name="connsiteX8125" fmla="*/ 2993655 w 8014260"/>
              <a:gd name="connsiteY8125" fmla="*/ 3049204 h 4925968"/>
              <a:gd name="connsiteX8126" fmla="*/ 2984397 w 8014260"/>
              <a:gd name="connsiteY8126" fmla="*/ 3060726 h 4925968"/>
              <a:gd name="connsiteX8127" fmla="*/ 2973630 w 8014260"/>
              <a:gd name="connsiteY8127" fmla="*/ 3051948 h 4925968"/>
              <a:gd name="connsiteX8128" fmla="*/ 2985837 w 8014260"/>
              <a:gd name="connsiteY8128" fmla="*/ 3039466 h 4925968"/>
              <a:gd name="connsiteX8129" fmla="*/ 5541677 w 8014260"/>
              <a:gd name="connsiteY8129" fmla="*/ 3039328 h 4925968"/>
              <a:gd name="connsiteX8130" fmla="*/ 5574047 w 8014260"/>
              <a:gd name="connsiteY8130" fmla="*/ 3067378 h 4925968"/>
              <a:gd name="connsiteX8131" fmla="*/ 5549084 w 8014260"/>
              <a:gd name="connsiteY8131" fmla="*/ 3108663 h 4925968"/>
              <a:gd name="connsiteX8132" fmla="*/ 5515548 w 8014260"/>
              <a:gd name="connsiteY8132" fmla="*/ 3078350 h 4925968"/>
              <a:gd name="connsiteX8133" fmla="*/ 5541677 w 8014260"/>
              <a:gd name="connsiteY8133" fmla="*/ 3039328 h 4925968"/>
              <a:gd name="connsiteX8134" fmla="*/ 4850254 w 8014260"/>
              <a:gd name="connsiteY8134" fmla="*/ 3039191 h 4925968"/>
              <a:gd name="connsiteX8135" fmla="*/ 4881732 w 8014260"/>
              <a:gd name="connsiteY8135" fmla="*/ 3055788 h 4925968"/>
              <a:gd name="connsiteX8136" fmla="*/ 4857934 w 8014260"/>
              <a:gd name="connsiteY8136" fmla="*/ 3096867 h 4925968"/>
              <a:gd name="connsiteX8137" fmla="*/ 4827348 w 8014260"/>
              <a:gd name="connsiteY8137" fmla="*/ 3077733 h 4925968"/>
              <a:gd name="connsiteX8138" fmla="*/ 4850254 w 8014260"/>
              <a:gd name="connsiteY8138" fmla="*/ 3039191 h 4925968"/>
              <a:gd name="connsiteX8139" fmla="*/ 736049 w 8014260"/>
              <a:gd name="connsiteY8139" fmla="*/ 3038986 h 4925968"/>
              <a:gd name="connsiteX8140" fmla="*/ 740395 w 8014260"/>
              <a:gd name="connsiteY8140" fmla="*/ 3041386 h 4925968"/>
              <a:gd name="connsiteX8141" fmla="*/ 727847 w 8014260"/>
              <a:gd name="connsiteY8141" fmla="*/ 3062372 h 4925968"/>
              <a:gd name="connsiteX8142" fmla="*/ 714338 w 8014260"/>
              <a:gd name="connsiteY8142" fmla="*/ 3065938 h 4925968"/>
              <a:gd name="connsiteX8143" fmla="*/ 726611 w 8014260"/>
              <a:gd name="connsiteY8143" fmla="*/ 3045021 h 4925968"/>
              <a:gd name="connsiteX8144" fmla="*/ 736049 w 8014260"/>
              <a:gd name="connsiteY8144" fmla="*/ 3038986 h 4925968"/>
              <a:gd name="connsiteX8145" fmla="*/ 3475979 w 8014260"/>
              <a:gd name="connsiteY8145" fmla="*/ 3037888 h 4925968"/>
              <a:gd name="connsiteX8146" fmla="*/ 3489077 w 8014260"/>
              <a:gd name="connsiteY8146" fmla="*/ 3040631 h 4925968"/>
              <a:gd name="connsiteX8147" fmla="*/ 3478173 w 8014260"/>
              <a:gd name="connsiteY8147" fmla="*/ 3053319 h 4925968"/>
              <a:gd name="connsiteX8148" fmla="*/ 3465006 w 8014260"/>
              <a:gd name="connsiteY8148" fmla="*/ 3050918 h 4925968"/>
              <a:gd name="connsiteX8149" fmla="*/ 3475979 w 8014260"/>
              <a:gd name="connsiteY8149" fmla="*/ 3037888 h 4925968"/>
              <a:gd name="connsiteX8150" fmla="*/ 6605147 w 8014260"/>
              <a:gd name="connsiteY8150" fmla="*/ 3036860 h 4925968"/>
              <a:gd name="connsiteX8151" fmla="*/ 6637379 w 8014260"/>
              <a:gd name="connsiteY8151" fmla="*/ 3055994 h 4925968"/>
              <a:gd name="connsiteX8152" fmla="*/ 6608301 w 8014260"/>
              <a:gd name="connsiteY8152" fmla="*/ 3088226 h 4925968"/>
              <a:gd name="connsiteX8153" fmla="*/ 6574423 w 8014260"/>
              <a:gd name="connsiteY8153" fmla="*/ 3068339 h 4925968"/>
              <a:gd name="connsiteX8154" fmla="*/ 6605147 w 8014260"/>
              <a:gd name="connsiteY8154" fmla="*/ 3036860 h 4925968"/>
              <a:gd name="connsiteX8155" fmla="*/ 494536 w 8014260"/>
              <a:gd name="connsiteY8155" fmla="*/ 3030276 h 4925968"/>
              <a:gd name="connsiteX8156" fmla="*/ 486649 w 8014260"/>
              <a:gd name="connsiteY8156" fmla="*/ 3049958 h 4925968"/>
              <a:gd name="connsiteX8157" fmla="*/ 477322 w 8014260"/>
              <a:gd name="connsiteY8157" fmla="*/ 3057708 h 4925968"/>
              <a:gd name="connsiteX8158" fmla="*/ 483633 w 8014260"/>
              <a:gd name="connsiteY8158" fmla="*/ 3039603 h 4925968"/>
              <a:gd name="connsiteX8159" fmla="*/ 494536 w 8014260"/>
              <a:gd name="connsiteY8159" fmla="*/ 3030276 h 4925968"/>
              <a:gd name="connsiteX8160" fmla="*/ 6956140 w 8014260"/>
              <a:gd name="connsiteY8160" fmla="*/ 3030071 h 4925968"/>
              <a:gd name="connsiteX8161" fmla="*/ 6990293 w 8014260"/>
              <a:gd name="connsiteY8161" fmla="*/ 3046118 h 4925968"/>
              <a:gd name="connsiteX8162" fmla="*/ 6961763 w 8014260"/>
              <a:gd name="connsiteY8162" fmla="*/ 3069710 h 4925968"/>
              <a:gd name="connsiteX8163" fmla="*/ 6927748 w 8014260"/>
              <a:gd name="connsiteY8163" fmla="*/ 3054348 h 4925968"/>
              <a:gd name="connsiteX8164" fmla="*/ 6956140 w 8014260"/>
              <a:gd name="connsiteY8164" fmla="*/ 3030071 h 4925968"/>
              <a:gd name="connsiteX8165" fmla="*/ 881647 w 8014260"/>
              <a:gd name="connsiteY8165" fmla="*/ 3028398 h 4925968"/>
              <a:gd name="connsiteX8166" fmla="*/ 886472 w 8014260"/>
              <a:gd name="connsiteY8166" fmla="*/ 3034253 h 4925968"/>
              <a:gd name="connsiteX8167" fmla="*/ 871796 w 8014260"/>
              <a:gd name="connsiteY8167" fmla="*/ 3051536 h 4925968"/>
              <a:gd name="connsiteX8168" fmla="*/ 857324 w 8014260"/>
              <a:gd name="connsiteY8168" fmla="*/ 3046255 h 4925968"/>
              <a:gd name="connsiteX8169" fmla="*/ 870701 w 8014260"/>
              <a:gd name="connsiteY8169" fmla="*/ 3030207 h 4925968"/>
              <a:gd name="connsiteX8170" fmla="*/ 881647 w 8014260"/>
              <a:gd name="connsiteY8170" fmla="*/ 3028398 h 4925968"/>
              <a:gd name="connsiteX8171" fmla="*/ 3996363 w 8014260"/>
              <a:gd name="connsiteY8171" fmla="*/ 3027533 h 4925968"/>
              <a:gd name="connsiteX8172" fmla="*/ 3977504 w 8014260"/>
              <a:gd name="connsiteY8172" fmla="*/ 3039328 h 4925968"/>
              <a:gd name="connsiteX8173" fmla="*/ 3955421 w 8014260"/>
              <a:gd name="connsiteY8173" fmla="*/ 3047901 h 4925968"/>
              <a:gd name="connsiteX8174" fmla="*/ 3975858 w 8014260"/>
              <a:gd name="connsiteY8174" fmla="*/ 3035488 h 4925968"/>
              <a:gd name="connsiteX8175" fmla="*/ 3996363 w 8014260"/>
              <a:gd name="connsiteY8175" fmla="*/ 3027533 h 4925968"/>
              <a:gd name="connsiteX8176" fmla="*/ 3860576 w 8014260"/>
              <a:gd name="connsiteY8176" fmla="*/ 3027533 h 4925968"/>
              <a:gd name="connsiteX8177" fmla="*/ 3847340 w 8014260"/>
              <a:gd name="connsiteY8177" fmla="*/ 3037545 h 4925968"/>
              <a:gd name="connsiteX8178" fmla="*/ 3831635 w 8014260"/>
              <a:gd name="connsiteY8178" fmla="*/ 3041660 h 4925968"/>
              <a:gd name="connsiteX8179" fmla="*/ 3843293 w 8014260"/>
              <a:gd name="connsiteY8179" fmla="*/ 3031853 h 4925968"/>
              <a:gd name="connsiteX8180" fmla="*/ 3860576 w 8014260"/>
              <a:gd name="connsiteY8180" fmla="*/ 3027533 h 4925968"/>
              <a:gd name="connsiteX8181" fmla="*/ 2500977 w 8014260"/>
              <a:gd name="connsiteY8181" fmla="*/ 3027190 h 4925968"/>
              <a:gd name="connsiteX8182" fmla="*/ 2512225 w 8014260"/>
              <a:gd name="connsiteY8182" fmla="*/ 3041454 h 4925968"/>
              <a:gd name="connsiteX8183" fmla="*/ 2500909 w 8014260"/>
              <a:gd name="connsiteY8183" fmla="*/ 3053387 h 4925968"/>
              <a:gd name="connsiteX8184" fmla="*/ 2493639 w 8014260"/>
              <a:gd name="connsiteY8184" fmla="*/ 3037683 h 4925968"/>
              <a:gd name="connsiteX8185" fmla="*/ 2500977 w 8014260"/>
              <a:gd name="connsiteY8185" fmla="*/ 3027190 h 4925968"/>
              <a:gd name="connsiteX8186" fmla="*/ 3960360 w 8014260"/>
              <a:gd name="connsiteY8186" fmla="*/ 3026779 h 4925968"/>
              <a:gd name="connsiteX8187" fmla="*/ 3943421 w 8014260"/>
              <a:gd name="connsiteY8187" fmla="*/ 3035351 h 4925968"/>
              <a:gd name="connsiteX8188" fmla="*/ 3925384 w 8014260"/>
              <a:gd name="connsiteY8188" fmla="*/ 3043101 h 4925968"/>
              <a:gd name="connsiteX8189" fmla="*/ 3941020 w 8014260"/>
              <a:gd name="connsiteY8189" fmla="*/ 3035008 h 4925968"/>
              <a:gd name="connsiteX8190" fmla="*/ 3960360 w 8014260"/>
              <a:gd name="connsiteY8190" fmla="*/ 3026779 h 4925968"/>
              <a:gd name="connsiteX8191" fmla="*/ 6032298 w 8014260"/>
              <a:gd name="connsiteY8191" fmla="*/ 3026162 h 4925968"/>
              <a:gd name="connsiteX8192" fmla="*/ 6065080 w 8014260"/>
              <a:gd name="connsiteY8192" fmla="*/ 3051330 h 4925968"/>
              <a:gd name="connsiteX8193" fmla="*/ 6039842 w 8014260"/>
              <a:gd name="connsiteY8193" fmla="*/ 3090833 h 4925968"/>
              <a:gd name="connsiteX8194" fmla="*/ 6005209 w 8014260"/>
              <a:gd name="connsiteY8194" fmla="*/ 3063881 h 4925968"/>
              <a:gd name="connsiteX8195" fmla="*/ 6032298 w 8014260"/>
              <a:gd name="connsiteY8195" fmla="*/ 3026162 h 4925968"/>
              <a:gd name="connsiteX8196" fmla="*/ 7369883 w 8014260"/>
              <a:gd name="connsiteY8196" fmla="*/ 3026025 h 4925968"/>
              <a:gd name="connsiteX8197" fmla="*/ 7402459 w 8014260"/>
              <a:gd name="connsiteY8197" fmla="*/ 3041592 h 4925968"/>
              <a:gd name="connsiteX8198" fmla="*/ 7373381 w 8014260"/>
              <a:gd name="connsiteY8198" fmla="*/ 3053045 h 4925968"/>
              <a:gd name="connsiteX8199" fmla="*/ 7340668 w 8014260"/>
              <a:gd name="connsiteY8199" fmla="*/ 3036792 h 4925968"/>
              <a:gd name="connsiteX8200" fmla="*/ 7369883 w 8014260"/>
              <a:gd name="connsiteY8200" fmla="*/ 3026025 h 4925968"/>
              <a:gd name="connsiteX8201" fmla="*/ 3971675 w 8014260"/>
              <a:gd name="connsiteY8201" fmla="*/ 3025408 h 4925968"/>
              <a:gd name="connsiteX8202" fmla="*/ 3953227 w 8014260"/>
              <a:gd name="connsiteY8202" fmla="*/ 3034597 h 4925968"/>
              <a:gd name="connsiteX8203" fmla="*/ 3934710 w 8014260"/>
              <a:gd name="connsiteY8203" fmla="*/ 3042895 h 4925968"/>
              <a:gd name="connsiteX8204" fmla="*/ 3952884 w 8014260"/>
              <a:gd name="connsiteY8204" fmla="*/ 3033843 h 4925968"/>
              <a:gd name="connsiteX8205" fmla="*/ 3971675 w 8014260"/>
              <a:gd name="connsiteY8205" fmla="*/ 3025408 h 4925968"/>
              <a:gd name="connsiteX8206" fmla="*/ 1542986 w 8014260"/>
              <a:gd name="connsiteY8206" fmla="*/ 3025270 h 4925968"/>
              <a:gd name="connsiteX8207" fmla="*/ 1559380 w 8014260"/>
              <a:gd name="connsiteY8207" fmla="*/ 3040700 h 4925968"/>
              <a:gd name="connsiteX8208" fmla="*/ 1544156 w 8014260"/>
              <a:gd name="connsiteY8208" fmla="*/ 3043718 h 4925968"/>
              <a:gd name="connsiteX8209" fmla="*/ 1529135 w 8014260"/>
              <a:gd name="connsiteY8209" fmla="*/ 3028082 h 4925968"/>
              <a:gd name="connsiteX8210" fmla="*/ 1542986 w 8014260"/>
              <a:gd name="connsiteY8210" fmla="*/ 3025270 h 4925968"/>
              <a:gd name="connsiteX8211" fmla="*/ 174335 w 8014260"/>
              <a:gd name="connsiteY8211" fmla="*/ 3024584 h 4925968"/>
              <a:gd name="connsiteX8212" fmla="*/ 169328 w 8014260"/>
              <a:gd name="connsiteY8212" fmla="*/ 3031510 h 4925968"/>
              <a:gd name="connsiteX8213" fmla="*/ 163909 w 8014260"/>
              <a:gd name="connsiteY8213" fmla="*/ 3032334 h 4925968"/>
              <a:gd name="connsiteX8214" fmla="*/ 167133 w 8014260"/>
              <a:gd name="connsiteY8214" fmla="*/ 3026779 h 4925968"/>
              <a:gd name="connsiteX8215" fmla="*/ 174335 w 8014260"/>
              <a:gd name="connsiteY8215" fmla="*/ 3024584 h 4925968"/>
              <a:gd name="connsiteX8216" fmla="*/ 3983814 w 8014260"/>
              <a:gd name="connsiteY8216" fmla="*/ 3023762 h 4925968"/>
              <a:gd name="connsiteX8217" fmla="*/ 3965846 w 8014260"/>
              <a:gd name="connsiteY8217" fmla="*/ 3033500 h 4925968"/>
              <a:gd name="connsiteX8218" fmla="*/ 3945478 w 8014260"/>
              <a:gd name="connsiteY8218" fmla="*/ 3042484 h 4925968"/>
              <a:gd name="connsiteX8219" fmla="*/ 3962006 w 8014260"/>
              <a:gd name="connsiteY8219" fmla="*/ 3033500 h 4925968"/>
              <a:gd name="connsiteX8220" fmla="*/ 3983814 w 8014260"/>
              <a:gd name="connsiteY8220" fmla="*/ 3023762 h 4925968"/>
              <a:gd name="connsiteX8221" fmla="*/ 3400610 w 8014260"/>
              <a:gd name="connsiteY8221" fmla="*/ 3023624 h 4925968"/>
              <a:gd name="connsiteX8222" fmla="*/ 3413503 w 8014260"/>
              <a:gd name="connsiteY8222" fmla="*/ 3025887 h 4925968"/>
              <a:gd name="connsiteX8223" fmla="*/ 3405685 w 8014260"/>
              <a:gd name="connsiteY8223" fmla="*/ 3036723 h 4925968"/>
              <a:gd name="connsiteX8224" fmla="*/ 3391694 w 8014260"/>
              <a:gd name="connsiteY8224" fmla="*/ 3035694 h 4925968"/>
              <a:gd name="connsiteX8225" fmla="*/ 3400610 w 8014260"/>
              <a:gd name="connsiteY8225" fmla="*/ 3023624 h 4925968"/>
              <a:gd name="connsiteX8226" fmla="*/ 808860 w 8014260"/>
              <a:gd name="connsiteY8226" fmla="*/ 3023332 h 4925968"/>
              <a:gd name="connsiteX8227" fmla="*/ 812610 w 8014260"/>
              <a:gd name="connsiteY8227" fmla="*/ 3028973 h 4925968"/>
              <a:gd name="connsiteX8228" fmla="*/ 799237 w 8014260"/>
              <a:gd name="connsiteY8228" fmla="*/ 3047901 h 4925968"/>
              <a:gd name="connsiteX8229" fmla="*/ 785383 w 8014260"/>
              <a:gd name="connsiteY8229" fmla="*/ 3048450 h 4925968"/>
              <a:gd name="connsiteX8230" fmla="*/ 798828 w 8014260"/>
              <a:gd name="connsiteY8230" fmla="*/ 3027053 h 4925968"/>
              <a:gd name="connsiteX8231" fmla="*/ 808860 w 8014260"/>
              <a:gd name="connsiteY8231" fmla="*/ 3023332 h 4925968"/>
              <a:gd name="connsiteX8232" fmla="*/ 3947672 w 8014260"/>
              <a:gd name="connsiteY8232" fmla="*/ 3023144 h 4925968"/>
              <a:gd name="connsiteX8233" fmla="*/ 3932379 w 8014260"/>
              <a:gd name="connsiteY8233" fmla="*/ 3031923 h 4925968"/>
              <a:gd name="connsiteX8234" fmla="*/ 3915166 w 8014260"/>
              <a:gd name="connsiteY8234" fmla="*/ 3038438 h 4925968"/>
              <a:gd name="connsiteX8235" fmla="*/ 3928813 w 8014260"/>
              <a:gd name="connsiteY8235" fmla="*/ 3030208 h 4925968"/>
              <a:gd name="connsiteX8236" fmla="*/ 3947672 w 8014260"/>
              <a:gd name="connsiteY8236" fmla="*/ 3023144 h 4925968"/>
              <a:gd name="connsiteX8237" fmla="*/ 2636423 w 8014260"/>
              <a:gd name="connsiteY8237" fmla="*/ 3021224 h 4925968"/>
              <a:gd name="connsiteX8238" fmla="*/ 2647601 w 8014260"/>
              <a:gd name="connsiteY8238" fmla="*/ 3036723 h 4925968"/>
              <a:gd name="connsiteX8239" fmla="*/ 2638206 w 8014260"/>
              <a:gd name="connsiteY8239" fmla="*/ 3047901 h 4925968"/>
              <a:gd name="connsiteX8240" fmla="*/ 2628605 w 8014260"/>
              <a:gd name="connsiteY8240" fmla="*/ 3034117 h 4925968"/>
              <a:gd name="connsiteX8241" fmla="*/ 2636423 w 8014260"/>
              <a:gd name="connsiteY8241" fmla="*/ 3021224 h 4925968"/>
              <a:gd name="connsiteX8242" fmla="*/ 4589016 w 8014260"/>
              <a:gd name="connsiteY8242" fmla="*/ 3020349 h 4925968"/>
              <a:gd name="connsiteX8243" fmla="*/ 4598634 w 8014260"/>
              <a:gd name="connsiteY8243" fmla="*/ 3032746 h 4925968"/>
              <a:gd name="connsiteX8244" fmla="*/ 4575660 w 8014260"/>
              <a:gd name="connsiteY8244" fmla="*/ 3068956 h 4925968"/>
              <a:gd name="connsiteX8245" fmla="*/ 4547061 w 8014260"/>
              <a:gd name="connsiteY8245" fmla="*/ 3057914 h 4925968"/>
              <a:gd name="connsiteX8246" fmla="*/ 4570447 w 8014260"/>
              <a:gd name="connsiteY8246" fmla="*/ 3022047 h 4925968"/>
              <a:gd name="connsiteX8247" fmla="*/ 4589016 w 8014260"/>
              <a:gd name="connsiteY8247" fmla="*/ 3020349 h 4925968"/>
              <a:gd name="connsiteX8248" fmla="*/ 4082295 w 8014260"/>
              <a:gd name="connsiteY8248" fmla="*/ 3019989 h 4925968"/>
              <a:gd name="connsiteX8249" fmla="*/ 4062338 w 8014260"/>
              <a:gd name="connsiteY8249" fmla="*/ 3037272 h 4925968"/>
              <a:gd name="connsiteX8250" fmla="*/ 4038678 w 8014260"/>
              <a:gd name="connsiteY8250" fmla="*/ 3043101 h 4925968"/>
              <a:gd name="connsiteX8251" fmla="*/ 4057469 w 8014260"/>
              <a:gd name="connsiteY8251" fmla="*/ 3027327 h 4925968"/>
              <a:gd name="connsiteX8252" fmla="*/ 4082295 w 8014260"/>
              <a:gd name="connsiteY8252" fmla="*/ 3019989 h 4925968"/>
              <a:gd name="connsiteX8253" fmla="*/ 6388228 w 8014260"/>
              <a:gd name="connsiteY8253" fmla="*/ 3019441 h 4925968"/>
              <a:gd name="connsiteX8254" fmla="*/ 6421353 w 8014260"/>
              <a:gd name="connsiteY8254" fmla="*/ 3040975 h 4925968"/>
              <a:gd name="connsiteX8255" fmla="*/ 6392823 w 8014260"/>
              <a:gd name="connsiteY8255" fmla="*/ 3076842 h 4925968"/>
              <a:gd name="connsiteX8256" fmla="*/ 6360179 w 8014260"/>
              <a:gd name="connsiteY8256" fmla="*/ 3055651 h 4925968"/>
              <a:gd name="connsiteX8257" fmla="*/ 6388228 w 8014260"/>
              <a:gd name="connsiteY8257" fmla="*/ 3019441 h 4925968"/>
              <a:gd name="connsiteX8258" fmla="*/ 7093574 w 8014260"/>
              <a:gd name="connsiteY8258" fmla="*/ 3018755 h 4925968"/>
              <a:gd name="connsiteX8259" fmla="*/ 7128138 w 8014260"/>
              <a:gd name="connsiteY8259" fmla="*/ 3034254 h 4925968"/>
              <a:gd name="connsiteX8260" fmla="*/ 7100295 w 8014260"/>
              <a:gd name="connsiteY8260" fmla="*/ 3053662 h 4925968"/>
              <a:gd name="connsiteX8261" fmla="*/ 7065867 w 8014260"/>
              <a:gd name="connsiteY8261" fmla="*/ 3038986 h 4925968"/>
              <a:gd name="connsiteX8262" fmla="*/ 7093574 w 8014260"/>
              <a:gd name="connsiteY8262" fmla="*/ 3018755 h 4925968"/>
              <a:gd name="connsiteX8263" fmla="*/ 1347673 w 8014260"/>
              <a:gd name="connsiteY8263" fmla="*/ 3018549 h 4925968"/>
              <a:gd name="connsiteX8264" fmla="*/ 1363582 w 8014260"/>
              <a:gd name="connsiteY8264" fmla="*/ 3032676 h 4925968"/>
              <a:gd name="connsiteX8265" fmla="*/ 1349592 w 8014260"/>
              <a:gd name="connsiteY8265" fmla="*/ 3040906 h 4925968"/>
              <a:gd name="connsiteX8266" fmla="*/ 1332585 w 8014260"/>
              <a:gd name="connsiteY8266" fmla="*/ 3025750 h 4925968"/>
              <a:gd name="connsiteX8267" fmla="*/ 1347673 w 8014260"/>
              <a:gd name="connsiteY8267" fmla="*/ 3018549 h 4925968"/>
              <a:gd name="connsiteX8268" fmla="*/ 7475015 w 8014260"/>
              <a:gd name="connsiteY8268" fmla="*/ 3017589 h 4925968"/>
              <a:gd name="connsiteX8269" fmla="*/ 7447377 w 8014260"/>
              <a:gd name="connsiteY8269" fmla="*/ 3056954 h 4925968"/>
              <a:gd name="connsiteX8270" fmla="*/ 7412814 w 8014260"/>
              <a:gd name="connsiteY8270" fmla="*/ 3065664 h 4925968"/>
              <a:gd name="connsiteX8271" fmla="*/ 7440452 w 8014260"/>
              <a:gd name="connsiteY8271" fmla="*/ 3039260 h 4925968"/>
              <a:gd name="connsiteX8272" fmla="*/ 7475015 w 8014260"/>
              <a:gd name="connsiteY8272" fmla="*/ 3017589 h 4925968"/>
              <a:gd name="connsiteX8273" fmla="*/ 5680345 w 8014260"/>
              <a:gd name="connsiteY8273" fmla="*/ 3017451 h 4925968"/>
              <a:gd name="connsiteX8274" fmla="*/ 5711549 w 8014260"/>
              <a:gd name="connsiteY8274" fmla="*/ 3045638 h 4925968"/>
              <a:gd name="connsiteX8275" fmla="*/ 5684872 w 8014260"/>
              <a:gd name="connsiteY8275" fmla="*/ 3085140 h 4925968"/>
              <a:gd name="connsiteX8276" fmla="*/ 5652434 w 8014260"/>
              <a:gd name="connsiteY8276" fmla="*/ 3054759 h 4925968"/>
              <a:gd name="connsiteX8277" fmla="*/ 5680345 w 8014260"/>
              <a:gd name="connsiteY8277" fmla="*/ 3017451 h 4925968"/>
              <a:gd name="connsiteX8278" fmla="*/ 7231556 w 8014260"/>
              <a:gd name="connsiteY8278" fmla="*/ 3016903 h 4925968"/>
              <a:gd name="connsiteX8279" fmla="*/ 7265640 w 8014260"/>
              <a:gd name="connsiteY8279" fmla="*/ 3033020 h 4925968"/>
              <a:gd name="connsiteX8280" fmla="*/ 7237454 w 8014260"/>
              <a:gd name="connsiteY8280" fmla="*/ 3047764 h 4925968"/>
              <a:gd name="connsiteX8281" fmla="*/ 7203507 w 8014260"/>
              <a:gd name="connsiteY8281" fmla="*/ 3032677 h 4925968"/>
              <a:gd name="connsiteX8282" fmla="*/ 7231556 w 8014260"/>
              <a:gd name="connsiteY8282" fmla="*/ 3016903 h 4925968"/>
              <a:gd name="connsiteX8283" fmla="*/ 407095 w 8014260"/>
              <a:gd name="connsiteY8283" fmla="*/ 3016903 h 4925968"/>
              <a:gd name="connsiteX8284" fmla="*/ 401883 w 8014260"/>
              <a:gd name="connsiteY8284" fmla="*/ 3028219 h 4925968"/>
              <a:gd name="connsiteX8285" fmla="*/ 393104 w 8014260"/>
              <a:gd name="connsiteY8285" fmla="*/ 3035283 h 4925968"/>
              <a:gd name="connsiteX8286" fmla="*/ 397427 w 8014260"/>
              <a:gd name="connsiteY8286" fmla="*/ 3023006 h 4925968"/>
              <a:gd name="connsiteX8287" fmla="*/ 407095 w 8014260"/>
              <a:gd name="connsiteY8287" fmla="*/ 3016903 h 4925968"/>
              <a:gd name="connsiteX8288" fmla="*/ 249565 w 8014260"/>
              <a:gd name="connsiteY8288" fmla="*/ 3016286 h 4925968"/>
              <a:gd name="connsiteX8289" fmla="*/ 241337 w 8014260"/>
              <a:gd name="connsiteY8289" fmla="*/ 3026916 h 4925968"/>
              <a:gd name="connsiteX8290" fmla="*/ 236192 w 8014260"/>
              <a:gd name="connsiteY8290" fmla="*/ 3027739 h 4925968"/>
              <a:gd name="connsiteX8291" fmla="*/ 241130 w 8014260"/>
              <a:gd name="connsiteY8291" fmla="*/ 3020675 h 4925968"/>
              <a:gd name="connsiteX8292" fmla="*/ 249565 w 8014260"/>
              <a:gd name="connsiteY8292" fmla="*/ 3016286 h 4925968"/>
              <a:gd name="connsiteX8293" fmla="*/ 1078700 w 8014260"/>
              <a:gd name="connsiteY8293" fmla="*/ 3014983 h 4925968"/>
              <a:gd name="connsiteX8294" fmla="*/ 1094133 w 8014260"/>
              <a:gd name="connsiteY8294" fmla="*/ 3025544 h 4925968"/>
              <a:gd name="connsiteX8295" fmla="*/ 1080074 w 8014260"/>
              <a:gd name="connsiteY8295" fmla="*/ 3038917 h 4925968"/>
              <a:gd name="connsiteX8296" fmla="*/ 1063615 w 8014260"/>
              <a:gd name="connsiteY8296" fmla="*/ 3027670 h 4925968"/>
              <a:gd name="connsiteX8297" fmla="*/ 1078700 w 8014260"/>
              <a:gd name="connsiteY8297" fmla="*/ 3014983 h 4925968"/>
              <a:gd name="connsiteX8298" fmla="*/ 6742101 w 8014260"/>
              <a:gd name="connsiteY8298" fmla="*/ 3012172 h 4925968"/>
              <a:gd name="connsiteX8299" fmla="*/ 6776186 w 8014260"/>
              <a:gd name="connsiteY8299" fmla="*/ 3030551 h 4925968"/>
              <a:gd name="connsiteX8300" fmla="*/ 6748891 w 8014260"/>
              <a:gd name="connsiteY8300" fmla="*/ 3057983 h 4925968"/>
              <a:gd name="connsiteX8301" fmla="*/ 6713298 w 8014260"/>
              <a:gd name="connsiteY8301" fmla="*/ 3041250 h 4925968"/>
              <a:gd name="connsiteX8302" fmla="*/ 6742101 w 8014260"/>
              <a:gd name="connsiteY8302" fmla="*/ 3012172 h 4925968"/>
              <a:gd name="connsiteX8303" fmla="*/ 93889 w 8014260"/>
              <a:gd name="connsiteY8303" fmla="*/ 3011623 h 4925968"/>
              <a:gd name="connsiteX8304" fmla="*/ 97317 w 8014260"/>
              <a:gd name="connsiteY8304" fmla="*/ 3012857 h 4925968"/>
              <a:gd name="connsiteX8305" fmla="*/ 92310 w 8014260"/>
              <a:gd name="connsiteY8305" fmla="*/ 3017452 h 4925968"/>
              <a:gd name="connsiteX8306" fmla="*/ 90047 w 8014260"/>
              <a:gd name="connsiteY8306" fmla="*/ 3015121 h 4925968"/>
              <a:gd name="connsiteX8307" fmla="*/ 93889 w 8014260"/>
              <a:gd name="connsiteY8307" fmla="*/ 3011623 h 4925968"/>
              <a:gd name="connsiteX8308" fmla="*/ 3118128 w 8014260"/>
              <a:gd name="connsiteY8308" fmla="*/ 3011143 h 4925968"/>
              <a:gd name="connsiteX8309" fmla="*/ 3128758 w 8014260"/>
              <a:gd name="connsiteY8309" fmla="*/ 3018481 h 4925968"/>
              <a:gd name="connsiteX8310" fmla="*/ 3119294 w 8014260"/>
              <a:gd name="connsiteY8310" fmla="*/ 3028974 h 4925968"/>
              <a:gd name="connsiteX8311" fmla="*/ 3108459 w 8014260"/>
              <a:gd name="connsiteY8311" fmla="*/ 3021979 h 4925968"/>
              <a:gd name="connsiteX8312" fmla="*/ 3118128 w 8014260"/>
              <a:gd name="connsiteY8312" fmla="*/ 3011143 h 4925968"/>
              <a:gd name="connsiteX8313" fmla="*/ 2162277 w 8014260"/>
              <a:gd name="connsiteY8313" fmla="*/ 3009462 h 4925968"/>
              <a:gd name="connsiteX8314" fmla="*/ 2169324 w 8014260"/>
              <a:gd name="connsiteY8314" fmla="*/ 3010251 h 4925968"/>
              <a:gd name="connsiteX8315" fmla="*/ 2180160 w 8014260"/>
              <a:gd name="connsiteY8315" fmla="*/ 3026504 h 4925968"/>
              <a:gd name="connsiteX8316" fmla="*/ 2170490 w 8014260"/>
              <a:gd name="connsiteY8316" fmla="*/ 3030688 h 4925968"/>
              <a:gd name="connsiteX8317" fmla="*/ 2159449 w 8014260"/>
              <a:gd name="connsiteY8317" fmla="*/ 3014846 h 4925968"/>
              <a:gd name="connsiteX8318" fmla="*/ 2162277 w 8014260"/>
              <a:gd name="connsiteY8318" fmla="*/ 3009462 h 4925968"/>
              <a:gd name="connsiteX8319" fmla="*/ 3934368 w 8014260"/>
              <a:gd name="connsiteY8319" fmla="*/ 3009359 h 4925968"/>
              <a:gd name="connsiteX8320" fmla="*/ 3920309 w 8014260"/>
              <a:gd name="connsiteY8320" fmla="*/ 3018755 h 4925968"/>
              <a:gd name="connsiteX8321" fmla="*/ 3904124 w 8014260"/>
              <a:gd name="connsiteY8321" fmla="*/ 3023350 h 4925968"/>
              <a:gd name="connsiteX8322" fmla="*/ 3916400 w 8014260"/>
              <a:gd name="connsiteY8322" fmla="*/ 3014297 h 4925968"/>
              <a:gd name="connsiteX8323" fmla="*/ 3934368 w 8014260"/>
              <a:gd name="connsiteY8323" fmla="*/ 3009359 h 4925968"/>
              <a:gd name="connsiteX8324" fmla="*/ 5194114 w 8014260"/>
              <a:gd name="connsiteY8324" fmla="*/ 3008742 h 4925968"/>
              <a:gd name="connsiteX8325" fmla="*/ 5224769 w 8014260"/>
              <a:gd name="connsiteY8325" fmla="*/ 3033774 h 4925968"/>
              <a:gd name="connsiteX8326" fmla="*/ 5200080 w 8014260"/>
              <a:gd name="connsiteY8326" fmla="*/ 3075539 h 4925968"/>
              <a:gd name="connsiteX8327" fmla="*/ 5169493 w 8014260"/>
              <a:gd name="connsiteY8327" fmla="*/ 3049685 h 4925968"/>
              <a:gd name="connsiteX8328" fmla="*/ 5194114 w 8014260"/>
              <a:gd name="connsiteY8328" fmla="*/ 3008742 h 4925968"/>
              <a:gd name="connsiteX8329" fmla="*/ 3335853 w 8014260"/>
              <a:gd name="connsiteY8329" fmla="*/ 3006925 h 4925968"/>
              <a:gd name="connsiteX8330" fmla="*/ 3338887 w 8014260"/>
              <a:gd name="connsiteY8330" fmla="*/ 3011143 h 4925968"/>
              <a:gd name="connsiteX8331" fmla="*/ 3331618 w 8014260"/>
              <a:gd name="connsiteY8331" fmla="*/ 3019921 h 4925968"/>
              <a:gd name="connsiteX8332" fmla="*/ 3318108 w 8014260"/>
              <a:gd name="connsiteY8332" fmla="*/ 3017521 h 4925968"/>
              <a:gd name="connsiteX8333" fmla="*/ 3326543 w 8014260"/>
              <a:gd name="connsiteY8333" fmla="*/ 3007645 h 4925968"/>
              <a:gd name="connsiteX8334" fmla="*/ 3335853 w 8014260"/>
              <a:gd name="connsiteY8334" fmla="*/ 3006925 h 4925968"/>
              <a:gd name="connsiteX8335" fmla="*/ 1603887 w 8014260"/>
              <a:gd name="connsiteY8335" fmla="*/ 3006273 h 4925968"/>
              <a:gd name="connsiteX8336" fmla="*/ 1619249 w 8014260"/>
              <a:gd name="connsiteY8336" fmla="*/ 3023006 h 4925968"/>
              <a:gd name="connsiteX8337" fmla="*/ 1605875 w 8014260"/>
              <a:gd name="connsiteY8337" fmla="*/ 3025064 h 4925968"/>
              <a:gd name="connsiteX8338" fmla="*/ 1590377 w 8014260"/>
              <a:gd name="connsiteY8338" fmla="*/ 3008468 h 4925968"/>
              <a:gd name="connsiteX8339" fmla="*/ 1603887 w 8014260"/>
              <a:gd name="connsiteY8339" fmla="*/ 3006273 h 4925968"/>
              <a:gd name="connsiteX8340" fmla="*/ 1210034 w 8014260"/>
              <a:gd name="connsiteY8340" fmla="*/ 3005862 h 4925968"/>
              <a:gd name="connsiteX8341" fmla="*/ 1228410 w 8014260"/>
              <a:gd name="connsiteY8341" fmla="*/ 3018618 h 4925968"/>
              <a:gd name="connsiteX8342" fmla="*/ 1214487 w 8014260"/>
              <a:gd name="connsiteY8342" fmla="*/ 3029385 h 4925968"/>
              <a:gd name="connsiteX8343" fmla="*/ 1197893 w 8014260"/>
              <a:gd name="connsiteY8343" fmla="*/ 3017864 h 4925968"/>
              <a:gd name="connsiteX8344" fmla="*/ 1210034 w 8014260"/>
              <a:gd name="connsiteY8344" fmla="*/ 3005862 h 4925968"/>
              <a:gd name="connsiteX8345" fmla="*/ 2365600 w 8014260"/>
              <a:gd name="connsiteY8345" fmla="*/ 3005039 h 4925968"/>
              <a:gd name="connsiteX8346" fmla="*/ 2376230 w 8014260"/>
              <a:gd name="connsiteY8346" fmla="*/ 3021429 h 4925968"/>
              <a:gd name="connsiteX8347" fmla="*/ 2366354 w 8014260"/>
              <a:gd name="connsiteY8347" fmla="*/ 3030276 h 4925968"/>
              <a:gd name="connsiteX8348" fmla="*/ 2357302 w 8014260"/>
              <a:gd name="connsiteY8348" fmla="*/ 3015806 h 4925968"/>
              <a:gd name="connsiteX8349" fmla="*/ 2365600 w 8014260"/>
              <a:gd name="connsiteY8349" fmla="*/ 3005039 h 4925968"/>
              <a:gd name="connsiteX8350" fmla="*/ 4147789 w 8014260"/>
              <a:gd name="connsiteY8350" fmla="*/ 3001738 h 4925968"/>
              <a:gd name="connsiteX8351" fmla="*/ 4155950 w 8014260"/>
              <a:gd name="connsiteY8351" fmla="*/ 3003050 h 4925968"/>
              <a:gd name="connsiteX8352" fmla="*/ 4135719 w 8014260"/>
              <a:gd name="connsiteY8352" fmla="*/ 3021361 h 4925968"/>
              <a:gd name="connsiteX8353" fmla="*/ 4110207 w 8014260"/>
              <a:gd name="connsiteY8353" fmla="*/ 3026299 h 4925968"/>
              <a:gd name="connsiteX8354" fmla="*/ 4130370 w 8014260"/>
              <a:gd name="connsiteY8354" fmla="*/ 3008605 h 4925968"/>
              <a:gd name="connsiteX8355" fmla="*/ 4147789 w 8014260"/>
              <a:gd name="connsiteY8355" fmla="*/ 3001738 h 4925968"/>
              <a:gd name="connsiteX8356" fmla="*/ 4069608 w 8014260"/>
              <a:gd name="connsiteY8356" fmla="*/ 2999553 h 4925968"/>
              <a:gd name="connsiteX8357" fmla="*/ 4048279 w 8014260"/>
              <a:gd name="connsiteY8357" fmla="*/ 3013475 h 4925968"/>
              <a:gd name="connsiteX8358" fmla="*/ 4027363 w 8014260"/>
              <a:gd name="connsiteY8358" fmla="*/ 3020675 h 4925968"/>
              <a:gd name="connsiteX8359" fmla="*/ 4046908 w 8014260"/>
              <a:gd name="connsiteY8359" fmla="*/ 3007714 h 4925968"/>
              <a:gd name="connsiteX8360" fmla="*/ 4069608 w 8014260"/>
              <a:gd name="connsiteY8360" fmla="*/ 2999553 h 4925968"/>
              <a:gd name="connsiteX8361" fmla="*/ 653092 w 8014260"/>
              <a:gd name="connsiteY8361" fmla="*/ 2998249 h 4925968"/>
              <a:gd name="connsiteX8362" fmla="*/ 643492 w 8014260"/>
              <a:gd name="connsiteY8362" fmla="*/ 3018686 h 4925968"/>
              <a:gd name="connsiteX8363" fmla="*/ 630189 w 8014260"/>
              <a:gd name="connsiteY8363" fmla="*/ 3028150 h 4925968"/>
              <a:gd name="connsiteX8364" fmla="*/ 639857 w 8014260"/>
              <a:gd name="connsiteY8364" fmla="*/ 3007371 h 4925968"/>
              <a:gd name="connsiteX8365" fmla="*/ 653092 w 8014260"/>
              <a:gd name="connsiteY8365" fmla="*/ 2998249 h 4925968"/>
              <a:gd name="connsiteX8366" fmla="*/ 6171378 w 8014260"/>
              <a:gd name="connsiteY8366" fmla="*/ 2997015 h 4925968"/>
              <a:gd name="connsiteX8367" fmla="*/ 6204022 w 8014260"/>
              <a:gd name="connsiteY8367" fmla="*/ 3020881 h 4925968"/>
              <a:gd name="connsiteX8368" fmla="*/ 6178442 w 8014260"/>
              <a:gd name="connsiteY8368" fmla="*/ 3058120 h 4925968"/>
              <a:gd name="connsiteX8369" fmla="*/ 6143946 w 8014260"/>
              <a:gd name="connsiteY8369" fmla="*/ 3032746 h 4925968"/>
              <a:gd name="connsiteX8370" fmla="*/ 6171378 w 8014260"/>
              <a:gd name="connsiteY8370" fmla="*/ 2997015 h 4925968"/>
              <a:gd name="connsiteX8371" fmla="*/ 4776530 w 8014260"/>
              <a:gd name="connsiteY8371" fmla="*/ 2996946 h 4925968"/>
              <a:gd name="connsiteX8372" fmla="*/ 4806911 w 8014260"/>
              <a:gd name="connsiteY8372" fmla="*/ 3012994 h 4925968"/>
              <a:gd name="connsiteX8373" fmla="*/ 4782428 w 8014260"/>
              <a:gd name="connsiteY8373" fmla="*/ 3049821 h 4925968"/>
              <a:gd name="connsiteX8374" fmla="*/ 4753898 w 8014260"/>
              <a:gd name="connsiteY8374" fmla="*/ 3034391 h 4925968"/>
              <a:gd name="connsiteX8375" fmla="*/ 4776530 w 8014260"/>
              <a:gd name="connsiteY8375" fmla="*/ 2996946 h 4925968"/>
              <a:gd name="connsiteX8376" fmla="*/ 4515129 w 8014260"/>
              <a:gd name="connsiteY8376" fmla="*/ 2996526 h 4925968"/>
              <a:gd name="connsiteX8377" fmla="*/ 4524705 w 8014260"/>
              <a:gd name="connsiteY8377" fmla="*/ 3007164 h 4925968"/>
              <a:gd name="connsiteX8378" fmla="*/ 4502828 w 8014260"/>
              <a:gd name="connsiteY8378" fmla="*/ 3040289 h 4925968"/>
              <a:gd name="connsiteX8379" fmla="*/ 4473749 w 8014260"/>
              <a:gd name="connsiteY8379" fmla="*/ 3033637 h 4925968"/>
              <a:gd name="connsiteX8380" fmla="*/ 4496450 w 8014260"/>
              <a:gd name="connsiteY8380" fmla="*/ 2999209 h 4925968"/>
              <a:gd name="connsiteX8381" fmla="*/ 4515129 w 8014260"/>
              <a:gd name="connsiteY8381" fmla="*/ 2996526 h 4925968"/>
              <a:gd name="connsiteX8382" fmla="*/ 2771114 w 8014260"/>
              <a:gd name="connsiteY8382" fmla="*/ 2996055 h 4925968"/>
              <a:gd name="connsiteX8383" fmla="*/ 2782224 w 8014260"/>
              <a:gd name="connsiteY8383" fmla="*/ 3011143 h 4925968"/>
              <a:gd name="connsiteX8384" fmla="*/ 2772828 w 8014260"/>
              <a:gd name="connsiteY8384" fmla="*/ 3021704 h 4925968"/>
              <a:gd name="connsiteX8385" fmla="*/ 2763227 w 8014260"/>
              <a:gd name="connsiteY8385" fmla="*/ 3008263 h 4925968"/>
              <a:gd name="connsiteX8386" fmla="*/ 2771114 w 8014260"/>
              <a:gd name="connsiteY8386" fmla="*/ 2996055 h 4925968"/>
              <a:gd name="connsiteX8387" fmla="*/ 4020161 w 8014260"/>
              <a:gd name="connsiteY8387" fmla="*/ 2995163 h 4925968"/>
              <a:gd name="connsiteX8388" fmla="*/ 4005279 w 8014260"/>
              <a:gd name="connsiteY8388" fmla="*/ 3003187 h 4925968"/>
              <a:gd name="connsiteX8389" fmla="*/ 3986762 w 8014260"/>
              <a:gd name="connsiteY8389" fmla="*/ 3010731 h 4925968"/>
              <a:gd name="connsiteX8390" fmla="*/ 4001850 w 8014260"/>
              <a:gd name="connsiteY8390" fmla="*/ 3002432 h 4925968"/>
              <a:gd name="connsiteX8391" fmla="*/ 4020161 w 8014260"/>
              <a:gd name="connsiteY8391" fmla="*/ 2995163 h 4925968"/>
              <a:gd name="connsiteX8392" fmla="*/ 4032848 w 8014260"/>
              <a:gd name="connsiteY8392" fmla="*/ 2994889 h 4925968"/>
              <a:gd name="connsiteX8393" fmla="*/ 4017418 w 8014260"/>
              <a:gd name="connsiteY8393" fmla="*/ 3002639 h 4925968"/>
              <a:gd name="connsiteX8394" fmla="*/ 3997461 w 8014260"/>
              <a:gd name="connsiteY8394" fmla="*/ 3011554 h 4925968"/>
              <a:gd name="connsiteX8395" fmla="*/ 4011588 w 8014260"/>
              <a:gd name="connsiteY8395" fmla="*/ 3004422 h 4925968"/>
              <a:gd name="connsiteX8396" fmla="*/ 4032848 w 8014260"/>
              <a:gd name="connsiteY8396" fmla="*/ 2994889 h 4925968"/>
              <a:gd name="connsiteX8397" fmla="*/ 319312 w 8014260"/>
              <a:gd name="connsiteY8397" fmla="*/ 2994684 h 4925968"/>
              <a:gd name="connsiteX8398" fmla="*/ 314580 w 8014260"/>
              <a:gd name="connsiteY8398" fmla="*/ 3003805 h 4925968"/>
              <a:gd name="connsiteX8399" fmla="*/ 307858 w 8014260"/>
              <a:gd name="connsiteY8399" fmla="*/ 3006342 h 4925968"/>
              <a:gd name="connsiteX8400" fmla="*/ 313140 w 8014260"/>
              <a:gd name="connsiteY8400" fmla="*/ 2997701 h 4925968"/>
              <a:gd name="connsiteX8401" fmla="*/ 319312 w 8014260"/>
              <a:gd name="connsiteY8401" fmla="*/ 2994684 h 4925968"/>
              <a:gd name="connsiteX8402" fmla="*/ 6881524 w 8014260"/>
              <a:gd name="connsiteY8402" fmla="*/ 2993380 h 4925968"/>
              <a:gd name="connsiteX8403" fmla="*/ 6914511 w 8014260"/>
              <a:gd name="connsiteY8403" fmla="*/ 3009840 h 4925968"/>
              <a:gd name="connsiteX8404" fmla="*/ 6886736 w 8014260"/>
              <a:gd name="connsiteY8404" fmla="*/ 3034872 h 4925968"/>
              <a:gd name="connsiteX8405" fmla="*/ 6851966 w 8014260"/>
              <a:gd name="connsiteY8405" fmla="*/ 3018207 h 4925968"/>
              <a:gd name="connsiteX8406" fmla="*/ 6881524 w 8014260"/>
              <a:gd name="connsiteY8406" fmla="*/ 2993380 h 4925968"/>
              <a:gd name="connsiteX8407" fmla="*/ 5818466 w 8014260"/>
              <a:gd name="connsiteY8407" fmla="*/ 2992969 h 4925968"/>
              <a:gd name="connsiteX8408" fmla="*/ 5849533 w 8014260"/>
              <a:gd name="connsiteY8408" fmla="*/ 3019921 h 4925968"/>
              <a:gd name="connsiteX8409" fmla="*/ 5822443 w 8014260"/>
              <a:gd name="connsiteY8409" fmla="*/ 3058394 h 4925968"/>
              <a:gd name="connsiteX8410" fmla="*/ 5790142 w 8014260"/>
              <a:gd name="connsiteY8410" fmla="*/ 3029453 h 4925968"/>
              <a:gd name="connsiteX8411" fmla="*/ 5818466 w 8014260"/>
              <a:gd name="connsiteY8411" fmla="*/ 2992969 h 4925968"/>
              <a:gd name="connsiteX8412" fmla="*/ 4985973 w 8014260"/>
              <a:gd name="connsiteY8412" fmla="*/ 2992901 h 4925968"/>
              <a:gd name="connsiteX8413" fmla="*/ 5015463 w 8014260"/>
              <a:gd name="connsiteY8413" fmla="*/ 3014503 h 4925968"/>
              <a:gd name="connsiteX8414" fmla="*/ 4991528 w 8014260"/>
              <a:gd name="connsiteY8414" fmla="*/ 3052634 h 4925968"/>
              <a:gd name="connsiteX8415" fmla="*/ 4960324 w 8014260"/>
              <a:gd name="connsiteY8415" fmla="*/ 3029248 h 4925968"/>
              <a:gd name="connsiteX8416" fmla="*/ 4985973 w 8014260"/>
              <a:gd name="connsiteY8416" fmla="*/ 2992901 h 4925968"/>
              <a:gd name="connsiteX8417" fmla="*/ 4044095 w 8014260"/>
              <a:gd name="connsiteY8417" fmla="*/ 2992489 h 4925968"/>
              <a:gd name="connsiteX8418" fmla="*/ 4026470 w 8014260"/>
              <a:gd name="connsiteY8418" fmla="*/ 3001405 h 4925968"/>
              <a:gd name="connsiteX8419" fmla="*/ 4005690 w 8014260"/>
              <a:gd name="connsiteY8419" fmla="*/ 3010800 h 4925968"/>
              <a:gd name="connsiteX8420" fmla="*/ 4023590 w 8014260"/>
              <a:gd name="connsiteY8420" fmla="*/ 3001816 h 4925968"/>
              <a:gd name="connsiteX8421" fmla="*/ 4044095 w 8014260"/>
              <a:gd name="connsiteY8421" fmla="*/ 2992489 h 4925968"/>
              <a:gd name="connsiteX8422" fmla="*/ 6526348 w 8014260"/>
              <a:gd name="connsiteY8422" fmla="*/ 2992283 h 4925968"/>
              <a:gd name="connsiteX8423" fmla="*/ 6560501 w 8014260"/>
              <a:gd name="connsiteY8423" fmla="*/ 3013886 h 4925968"/>
              <a:gd name="connsiteX8424" fmla="*/ 6532726 w 8014260"/>
              <a:gd name="connsiteY8424" fmla="*/ 3044884 h 4925968"/>
              <a:gd name="connsiteX8425" fmla="*/ 6499259 w 8014260"/>
              <a:gd name="connsiteY8425" fmla="*/ 3026093 h 4925968"/>
              <a:gd name="connsiteX8426" fmla="*/ 6526348 w 8014260"/>
              <a:gd name="connsiteY8426" fmla="*/ 2992283 h 4925968"/>
              <a:gd name="connsiteX8427" fmla="*/ 4056851 w 8014260"/>
              <a:gd name="connsiteY8427" fmla="*/ 2991803 h 4925968"/>
              <a:gd name="connsiteX8428" fmla="*/ 4038335 w 8014260"/>
              <a:gd name="connsiteY8428" fmla="*/ 3002296 h 4925968"/>
              <a:gd name="connsiteX8429" fmla="*/ 4016252 w 8014260"/>
              <a:gd name="connsiteY8429" fmla="*/ 3011691 h 4925968"/>
              <a:gd name="connsiteX8430" fmla="*/ 4034563 w 8014260"/>
              <a:gd name="connsiteY8430" fmla="*/ 3001473 h 4925968"/>
              <a:gd name="connsiteX8431" fmla="*/ 4056851 w 8014260"/>
              <a:gd name="connsiteY8431" fmla="*/ 2991803 h 4925968"/>
              <a:gd name="connsiteX8432" fmla="*/ 3771422 w 8014260"/>
              <a:gd name="connsiteY8432" fmla="*/ 2991254 h 4925968"/>
              <a:gd name="connsiteX8433" fmla="*/ 3760449 w 8014260"/>
              <a:gd name="connsiteY8433" fmla="*/ 3003393 h 4925968"/>
              <a:gd name="connsiteX8434" fmla="*/ 3746184 w 8014260"/>
              <a:gd name="connsiteY8434" fmla="*/ 3004765 h 4925968"/>
              <a:gd name="connsiteX8435" fmla="*/ 3755854 w 8014260"/>
              <a:gd name="connsiteY8435" fmla="*/ 2992352 h 4925968"/>
              <a:gd name="connsiteX8436" fmla="*/ 3771422 w 8014260"/>
              <a:gd name="connsiteY8436" fmla="*/ 2991254 h 4925968"/>
              <a:gd name="connsiteX8437" fmla="*/ 1654713 w 8014260"/>
              <a:gd name="connsiteY8437" fmla="*/ 2990809 h 4925968"/>
              <a:gd name="connsiteX8438" fmla="*/ 1664031 w 8014260"/>
              <a:gd name="connsiteY8438" fmla="*/ 2992832 h 4925968"/>
              <a:gd name="connsiteX8439" fmla="*/ 1679805 w 8014260"/>
              <a:gd name="connsiteY8439" fmla="*/ 3008468 h 4925968"/>
              <a:gd name="connsiteX8440" fmla="*/ 1667804 w 8014260"/>
              <a:gd name="connsiteY8440" fmla="*/ 3011074 h 4925968"/>
              <a:gd name="connsiteX8441" fmla="*/ 1652237 w 8014260"/>
              <a:gd name="connsiteY8441" fmla="*/ 2995575 h 4925968"/>
              <a:gd name="connsiteX8442" fmla="*/ 1654713 w 8014260"/>
              <a:gd name="connsiteY8442" fmla="*/ 2990809 h 4925968"/>
              <a:gd name="connsiteX8443" fmla="*/ 3846310 w 8014260"/>
              <a:gd name="connsiteY8443" fmla="*/ 2988442 h 4925968"/>
              <a:gd name="connsiteX8444" fmla="*/ 3833280 w 8014260"/>
              <a:gd name="connsiteY8444" fmla="*/ 2999895 h 4925968"/>
              <a:gd name="connsiteX8445" fmla="*/ 3819427 w 8014260"/>
              <a:gd name="connsiteY8445" fmla="*/ 3000444 h 4925968"/>
              <a:gd name="connsiteX8446" fmla="*/ 3832183 w 8014260"/>
              <a:gd name="connsiteY8446" fmla="*/ 2988991 h 4925968"/>
              <a:gd name="connsiteX8447" fmla="*/ 3846310 w 8014260"/>
              <a:gd name="connsiteY8447" fmla="*/ 2988442 h 4925968"/>
              <a:gd name="connsiteX8448" fmla="*/ 4220269 w 8014260"/>
              <a:gd name="connsiteY8448" fmla="*/ 2987868 h 4925968"/>
              <a:gd name="connsiteX8449" fmla="*/ 4228576 w 8014260"/>
              <a:gd name="connsiteY8449" fmla="*/ 2990431 h 4925968"/>
              <a:gd name="connsiteX8450" fmla="*/ 4207865 w 8014260"/>
              <a:gd name="connsiteY8450" fmla="*/ 3011623 h 4925968"/>
              <a:gd name="connsiteX8451" fmla="*/ 4182010 w 8014260"/>
              <a:gd name="connsiteY8451" fmla="*/ 3014640 h 4925968"/>
              <a:gd name="connsiteX8452" fmla="*/ 4203270 w 8014260"/>
              <a:gd name="connsiteY8452" fmla="*/ 2993998 h 4925968"/>
              <a:gd name="connsiteX8453" fmla="*/ 4220269 w 8014260"/>
              <a:gd name="connsiteY8453" fmla="*/ 2987868 h 4925968"/>
              <a:gd name="connsiteX8454" fmla="*/ 7295268 w 8014260"/>
              <a:gd name="connsiteY8454" fmla="*/ 2987208 h 4925968"/>
              <a:gd name="connsiteX8455" fmla="*/ 7328185 w 8014260"/>
              <a:gd name="connsiteY8455" fmla="*/ 3004285 h 4925968"/>
              <a:gd name="connsiteX8456" fmla="*/ 7301028 w 8014260"/>
              <a:gd name="connsiteY8456" fmla="*/ 3017178 h 4925968"/>
              <a:gd name="connsiteX8457" fmla="*/ 7266258 w 8014260"/>
              <a:gd name="connsiteY8457" fmla="*/ 3000307 h 4925968"/>
              <a:gd name="connsiteX8458" fmla="*/ 7295268 w 8014260"/>
              <a:gd name="connsiteY8458" fmla="*/ 2987208 h 4925968"/>
              <a:gd name="connsiteX8459" fmla="*/ 4007200 w 8014260"/>
              <a:gd name="connsiteY8459" fmla="*/ 2987208 h 4925968"/>
              <a:gd name="connsiteX8460" fmla="*/ 3990329 w 8014260"/>
              <a:gd name="connsiteY8460" fmla="*/ 2997084 h 4925968"/>
              <a:gd name="connsiteX8461" fmla="*/ 3975790 w 8014260"/>
              <a:gd name="connsiteY8461" fmla="*/ 3001336 h 4925968"/>
              <a:gd name="connsiteX8462" fmla="*/ 3991563 w 8014260"/>
              <a:gd name="connsiteY8462" fmla="*/ 2991940 h 4925968"/>
              <a:gd name="connsiteX8463" fmla="*/ 4007200 w 8014260"/>
              <a:gd name="connsiteY8463" fmla="*/ 2987208 h 4925968"/>
              <a:gd name="connsiteX8464" fmla="*/ 3685011 w 8014260"/>
              <a:gd name="connsiteY8464" fmla="*/ 2986865 h 4925968"/>
              <a:gd name="connsiteX8465" fmla="*/ 3697630 w 8014260"/>
              <a:gd name="connsiteY8465" fmla="*/ 2988785 h 4925968"/>
              <a:gd name="connsiteX8466" fmla="*/ 3684874 w 8014260"/>
              <a:gd name="connsiteY8466" fmla="*/ 3002364 h 4925968"/>
              <a:gd name="connsiteX8467" fmla="*/ 3672735 w 8014260"/>
              <a:gd name="connsiteY8467" fmla="*/ 2998729 h 4925968"/>
              <a:gd name="connsiteX8468" fmla="*/ 3685011 w 8014260"/>
              <a:gd name="connsiteY8468" fmla="*/ 2986865 h 4925968"/>
              <a:gd name="connsiteX8469" fmla="*/ 5329079 w 8014260"/>
              <a:gd name="connsiteY8469" fmla="*/ 2984877 h 4925968"/>
              <a:gd name="connsiteX8470" fmla="*/ 5359940 w 8014260"/>
              <a:gd name="connsiteY8470" fmla="*/ 3014160 h 4925968"/>
              <a:gd name="connsiteX8471" fmla="*/ 5334772 w 8014260"/>
              <a:gd name="connsiteY8471" fmla="*/ 3051468 h 4925968"/>
              <a:gd name="connsiteX8472" fmla="*/ 5303979 w 8014260"/>
              <a:gd name="connsiteY8472" fmla="*/ 3020744 h 4925968"/>
              <a:gd name="connsiteX8473" fmla="*/ 5329079 w 8014260"/>
              <a:gd name="connsiteY8473" fmla="*/ 2984877 h 4925968"/>
              <a:gd name="connsiteX8474" fmla="*/ 1406513 w 8014260"/>
              <a:gd name="connsiteY8474" fmla="*/ 2983917 h 4925968"/>
              <a:gd name="connsiteX8475" fmla="*/ 1423042 w 8014260"/>
              <a:gd name="connsiteY8475" fmla="*/ 2998524 h 4925968"/>
              <a:gd name="connsiteX8476" fmla="*/ 1408160 w 8014260"/>
              <a:gd name="connsiteY8476" fmla="*/ 3004148 h 4925968"/>
              <a:gd name="connsiteX8477" fmla="*/ 1393003 w 8014260"/>
              <a:gd name="connsiteY8477" fmla="*/ 2991049 h 4925968"/>
              <a:gd name="connsiteX8478" fmla="*/ 1406513 w 8014260"/>
              <a:gd name="connsiteY8478" fmla="*/ 2983917 h 4925968"/>
              <a:gd name="connsiteX8479" fmla="*/ 7017861 w 8014260"/>
              <a:gd name="connsiteY8479" fmla="*/ 2982477 h 4925968"/>
              <a:gd name="connsiteX8480" fmla="*/ 7052975 w 8014260"/>
              <a:gd name="connsiteY8480" fmla="*/ 2999004 h 4925968"/>
              <a:gd name="connsiteX8481" fmla="*/ 7027258 w 8014260"/>
              <a:gd name="connsiteY8481" fmla="*/ 3019441 h 4925968"/>
              <a:gd name="connsiteX8482" fmla="*/ 6990773 w 8014260"/>
              <a:gd name="connsiteY8482" fmla="*/ 3004628 h 4925968"/>
              <a:gd name="connsiteX8483" fmla="*/ 7017861 w 8014260"/>
              <a:gd name="connsiteY8483" fmla="*/ 2982477 h 4925968"/>
              <a:gd name="connsiteX8484" fmla="*/ 3249390 w 8014260"/>
              <a:gd name="connsiteY8484" fmla="*/ 2982270 h 4925968"/>
              <a:gd name="connsiteX8485" fmla="*/ 3263449 w 8014260"/>
              <a:gd name="connsiteY8485" fmla="*/ 2985631 h 4925968"/>
              <a:gd name="connsiteX8486" fmla="*/ 3255288 w 8014260"/>
              <a:gd name="connsiteY8486" fmla="*/ 2995301 h 4925968"/>
              <a:gd name="connsiteX8487" fmla="*/ 3243767 w 8014260"/>
              <a:gd name="connsiteY8487" fmla="*/ 2991460 h 4925968"/>
              <a:gd name="connsiteX8488" fmla="*/ 3249390 w 8014260"/>
              <a:gd name="connsiteY8488" fmla="*/ 2982270 h 4925968"/>
              <a:gd name="connsiteX8489" fmla="*/ 4440299 w 8014260"/>
              <a:gd name="connsiteY8489" fmla="*/ 2981430 h 4925968"/>
              <a:gd name="connsiteX8490" fmla="*/ 4449746 w 8014260"/>
              <a:gd name="connsiteY8490" fmla="*/ 2989196 h 4925968"/>
              <a:gd name="connsiteX8491" fmla="*/ 4428212 w 8014260"/>
              <a:gd name="connsiteY8491" fmla="*/ 3020057 h 4925968"/>
              <a:gd name="connsiteX8492" fmla="*/ 4400643 w 8014260"/>
              <a:gd name="connsiteY8492" fmla="*/ 3014297 h 4925968"/>
              <a:gd name="connsiteX8493" fmla="*/ 4422108 w 8014260"/>
              <a:gd name="connsiteY8493" fmla="*/ 2985493 h 4925968"/>
              <a:gd name="connsiteX8494" fmla="*/ 4440299 w 8014260"/>
              <a:gd name="connsiteY8494" fmla="*/ 2981430 h 4925968"/>
              <a:gd name="connsiteX8495" fmla="*/ 1715002 w 8014260"/>
              <a:gd name="connsiteY8495" fmla="*/ 2980967 h 4925968"/>
              <a:gd name="connsiteX8496" fmla="*/ 1723491 w 8014260"/>
              <a:gd name="connsiteY8496" fmla="*/ 2982270 h 4925968"/>
              <a:gd name="connsiteX8497" fmla="*/ 1739607 w 8014260"/>
              <a:gd name="connsiteY8497" fmla="*/ 2998250 h 4925968"/>
              <a:gd name="connsiteX8498" fmla="*/ 1728361 w 8014260"/>
              <a:gd name="connsiteY8498" fmla="*/ 3000513 h 4925968"/>
              <a:gd name="connsiteX8499" fmla="*/ 1713616 w 8014260"/>
              <a:gd name="connsiteY8499" fmla="*/ 2986248 h 4925968"/>
              <a:gd name="connsiteX8500" fmla="*/ 1715002 w 8014260"/>
              <a:gd name="connsiteY8500" fmla="*/ 2980967 h 4925968"/>
              <a:gd name="connsiteX8501" fmla="*/ 7158588 w 8014260"/>
              <a:gd name="connsiteY8501" fmla="*/ 2979939 h 4925968"/>
              <a:gd name="connsiteX8502" fmla="*/ 7190889 w 8014260"/>
              <a:gd name="connsiteY8502" fmla="*/ 2996672 h 4925968"/>
              <a:gd name="connsiteX8503" fmla="*/ 7162566 w 8014260"/>
              <a:gd name="connsiteY8503" fmla="*/ 3013269 h 4925968"/>
              <a:gd name="connsiteX8504" fmla="*/ 7128550 w 8014260"/>
              <a:gd name="connsiteY8504" fmla="*/ 2996535 h 4925968"/>
              <a:gd name="connsiteX8505" fmla="*/ 7158588 w 8014260"/>
              <a:gd name="connsiteY8505" fmla="*/ 2979939 h 4925968"/>
              <a:gd name="connsiteX8506" fmla="*/ 3919897 w 8014260"/>
              <a:gd name="connsiteY8506" fmla="*/ 2979596 h 4925968"/>
              <a:gd name="connsiteX8507" fmla="*/ 3908170 w 8014260"/>
              <a:gd name="connsiteY8507" fmla="*/ 2989745 h 4925968"/>
              <a:gd name="connsiteX8508" fmla="*/ 3891985 w 8014260"/>
              <a:gd name="connsiteY8508" fmla="*/ 2992283 h 4925968"/>
              <a:gd name="connsiteX8509" fmla="*/ 3903849 w 8014260"/>
              <a:gd name="connsiteY8509" fmla="*/ 2981790 h 4925968"/>
              <a:gd name="connsiteX8510" fmla="*/ 3919897 w 8014260"/>
              <a:gd name="connsiteY8510" fmla="*/ 2979596 h 4925968"/>
              <a:gd name="connsiteX8511" fmla="*/ 1012852 w 8014260"/>
              <a:gd name="connsiteY8511" fmla="*/ 2979416 h 4925968"/>
              <a:gd name="connsiteX8512" fmla="*/ 1018901 w 8014260"/>
              <a:gd name="connsiteY8512" fmla="*/ 2985837 h 4925968"/>
              <a:gd name="connsiteX8513" fmla="*/ 1005801 w 8014260"/>
              <a:gd name="connsiteY8513" fmla="*/ 3000787 h 4925968"/>
              <a:gd name="connsiteX8514" fmla="*/ 989547 w 8014260"/>
              <a:gd name="connsiteY8514" fmla="*/ 2993518 h 4925968"/>
              <a:gd name="connsiteX8515" fmla="*/ 1001548 w 8014260"/>
              <a:gd name="connsiteY8515" fmla="*/ 2979527 h 4925968"/>
              <a:gd name="connsiteX8516" fmla="*/ 1012852 w 8014260"/>
              <a:gd name="connsiteY8516" fmla="*/ 2979416 h 4925968"/>
              <a:gd name="connsiteX8517" fmla="*/ 4293255 w 8014260"/>
              <a:gd name="connsiteY8517" fmla="*/ 2979389 h 4925968"/>
              <a:gd name="connsiteX8518" fmla="*/ 4302299 w 8014260"/>
              <a:gd name="connsiteY8518" fmla="*/ 2982956 h 4925968"/>
              <a:gd name="connsiteX8519" fmla="*/ 4282000 w 8014260"/>
              <a:gd name="connsiteY8519" fmla="*/ 3006204 h 4925968"/>
              <a:gd name="connsiteX8520" fmla="*/ 4255116 w 8014260"/>
              <a:gd name="connsiteY8520" fmla="*/ 3008536 h 4925968"/>
              <a:gd name="connsiteX8521" fmla="*/ 4276239 w 8014260"/>
              <a:gd name="connsiteY8521" fmla="*/ 2984670 h 4925968"/>
              <a:gd name="connsiteX8522" fmla="*/ 4293255 w 8014260"/>
              <a:gd name="connsiteY8522" fmla="*/ 2979389 h 4925968"/>
              <a:gd name="connsiteX8523" fmla="*/ 17078 w 8014260"/>
              <a:gd name="connsiteY8523" fmla="*/ 2978498 h 4925968"/>
              <a:gd name="connsiteX8524" fmla="*/ 22221 w 8014260"/>
              <a:gd name="connsiteY8524" fmla="*/ 2979801 h 4925968"/>
              <a:gd name="connsiteX8525" fmla="*/ 19479 w 8014260"/>
              <a:gd name="connsiteY8525" fmla="*/ 2984945 h 4925968"/>
              <a:gd name="connsiteX8526" fmla="*/ 15844 w 8014260"/>
              <a:gd name="connsiteY8526" fmla="*/ 2983710 h 4925968"/>
              <a:gd name="connsiteX8527" fmla="*/ 17078 w 8014260"/>
              <a:gd name="connsiteY8527" fmla="*/ 2978498 h 4925968"/>
              <a:gd name="connsiteX8528" fmla="*/ 3608681 w 8014260"/>
              <a:gd name="connsiteY8528" fmla="*/ 2977402 h 4925968"/>
              <a:gd name="connsiteX8529" fmla="*/ 3622466 w 8014260"/>
              <a:gd name="connsiteY8529" fmla="*/ 2978910 h 4925968"/>
              <a:gd name="connsiteX8530" fmla="*/ 3612521 w 8014260"/>
              <a:gd name="connsiteY8530" fmla="*/ 2992215 h 4925968"/>
              <a:gd name="connsiteX8531" fmla="*/ 3598600 w 8014260"/>
              <a:gd name="connsiteY8531" fmla="*/ 2990980 h 4925968"/>
              <a:gd name="connsiteX8532" fmla="*/ 3608681 w 8014260"/>
              <a:gd name="connsiteY8532" fmla="*/ 2977402 h 4925968"/>
              <a:gd name="connsiteX8533" fmla="*/ 4367476 w 8014260"/>
              <a:gd name="connsiteY8533" fmla="*/ 2976990 h 4925968"/>
              <a:gd name="connsiteX8534" fmla="*/ 4375886 w 8014260"/>
              <a:gd name="connsiteY8534" fmla="*/ 2982682 h 4925968"/>
              <a:gd name="connsiteX8535" fmla="*/ 4355380 w 8014260"/>
              <a:gd name="connsiteY8535" fmla="*/ 3008468 h 4925968"/>
              <a:gd name="connsiteX8536" fmla="*/ 4326988 w 8014260"/>
              <a:gd name="connsiteY8536" fmla="*/ 3007645 h 4925968"/>
              <a:gd name="connsiteX8537" fmla="*/ 4350374 w 8014260"/>
              <a:gd name="connsiteY8537" fmla="*/ 2981379 h 4925968"/>
              <a:gd name="connsiteX8538" fmla="*/ 4367476 w 8014260"/>
              <a:gd name="connsiteY8538" fmla="*/ 2976990 h 4925968"/>
              <a:gd name="connsiteX8539" fmla="*/ 7454133 w 8014260"/>
              <a:gd name="connsiteY8539" fmla="*/ 2976544 h 4925968"/>
              <a:gd name="connsiteX8540" fmla="*/ 7462329 w 8014260"/>
              <a:gd name="connsiteY8540" fmla="*/ 2978567 h 4925968"/>
              <a:gd name="connsiteX8541" fmla="*/ 7434211 w 8014260"/>
              <a:gd name="connsiteY8541" fmla="*/ 3013543 h 4925968"/>
              <a:gd name="connsiteX8542" fmla="*/ 7403007 w 8014260"/>
              <a:gd name="connsiteY8542" fmla="*/ 3011211 h 4925968"/>
              <a:gd name="connsiteX8543" fmla="*/ 7433182 w 8014260"/>
              <a:gd name="connsiteY8543" fmla="*/ 2987482 h 4925968"/>
              <a:gd name="connsiteX8544" fmla="*/ 7454133 w 8014260"/>
              <a:gd name="connsiteY8544" fmla="*/ 2976544 h 4925968"/>
              <a:gd name="connsiteX8545" fmla="*/ 1785281 w 8014260"/>
              <a:gd name="connsiteY8545" fmla="*/ 2975344 h 4925968"/>
              <a:gd name="connsiteX8546" fmla="*/ 1800918 w 8014260"/>
              <a:gd name="connsiteY8546" fmla="*/ 2992557 h 4925968"/>
              <a:gd name="connsiteX8547" fmla="*/ 1787609 w 8014260"/>
              <a:gd name="connsiteY8547" fmla="*/ 2992420 h 4925968"/>
              <a:gd name="connsiteX8548" fmla="*/ 1775065 w 8014260"/>
              <a:gd name="connsiteY8548" fmla="*/ 2977058 h 4925968"/>
              <a:gd name="connsiteX8549" fmla="*/ 1785281 w 8014260"/>
              <a:gd name="connsiteY8549" fmla="*/ 2975344 h 4925968"/>
              <a:gd name="connsiteX8550" fmla="*/ 2905599 w 8014260"/>
              <a:gd name="connsiteY8550" fmla="*/ 2975069 h 4925968"/>
              <a:gd name="connsiteX8551" fmla="*/ 2917052 w 8014260"/>
              <a:gd name="connsiteY8551" fmla="*/ 2985082 h 4925968"/>
              <a:gd name="connsiteX8552" fmla="*/ 2908411 w 8014260"/>
              <a:gd name="connsiteY8552" fmla="*/ 2998661 h 4925968"/>
              <a:gd name="connsiteX8553" fmla="*/ 2898261 w 8014260"/>
              <a:gd name="connsiteY8553" fmla="*/ 2986660 h 4925968"/>
              <a:gd name="connsiteX8554" fmla="*/ 2905599 w 8014260"/>
              <a:gd name="connsiteY8554" fmla="*/ 2975069 h 4925968"/>
              <a:gd name="connsiteX8555" fmla="*/ 565792 w 8014260"/>
              <a:gd name="connsiteY8555" fmla="*/ 2975000 h 4925968"/>
              <a:gd name="connsiteX8556" fmla="*/ 558109 w 8014260"/>
              <a:gd name="connsiteY8556" fmla="*/ 2993723 h 4925968"/>
              <a:gd name="connsiteX8557" fmla="*/ 546931 w 8014260"/>
              <a:gd name="connsiteY8557" fmla="*/ 3003393 h 4925968"/>
              <a:gd name="connsiteX8558" fmla="*/ 554817 w 8014260"/>
              <a:gd name="connsiteY8558" fmla="*/ 2984122 h 4925968"/>
              <a:gd name="connsiteX8559" fmla="*/ 565792 w 8014260"/>
              <a:gd name="connsiteY8559" fmla="*/ 2975000 h 4925968"/>
              <a:gd name="connsiteX8560" fmla="*/ 4142027 w 8014260"/>
              <a:gd name="connsiteY8560" fmla="*/ 2974590 h 4925968"/>
              <a:gd name="connsiteX8561" fmla="*/ 4121453 w 8014260"/>
              <a:gd name="connsiteY8561" fmla="*/ 2989334 h 4925968"/>
              <a:gd name="connsiteX8562" fmla="*/ 4098342 w 8014260"/>
              <a:gd name="connsiteY8562" fmla="*/ 2996261 h 4925968"/>
              <a:gd name="connsiteX8563" fmla="*/ 4119191 w 8014260"/>
              <a:gd name="connsiteY8563" fmla="*/ 2981790 h 4925968"/>
              <a:gd name="connsiteX8564" fmla="*/ 4142027 w 8014260"/>
              <a:gd name="connsiteY8564" fmla="*/ 2974590 h 4925968"/>
              <a:gd name="connsiteX8565" fmla="*/ 1836236 w 8014260"/>
              <a:gd name="connsiteY8565" fmla="*/ 2970817 h 4925968"/>
              <a:gd name="connsiteX8566" fmla="*/ 1848031 w 8014260"/>
              <a:gd name="connsiteY8566" fmla="*/ 2970886 h 4925968"/>
              <a:gd name="connsiteX8567" fmla="*/ 1861269 w 8014260"/>
              <a:gd name="connsiteY8567" fmla="*/ 2986934 h 4925968"/>
              <a:gd name="connsiteX8568" fmla="*/ 1849540 w 8014260"/>
              <a:gd name="connsiteY8568" fmla="*/ 2986797 h 4925968"/>
              <a:gd name="connsiteX8569" fmla="*/ 1836236 w 8014260"/>
              <a:gd name="connsiteY8569" fmla="*/ 2970817 h 4925968"/>
              <a:gd name="connsiteX8570" fmla="*/ 5464113 w 8014260"/>
              <a:gd name="connsiteY8570" fmla="*/ 2970406 h 4925968"/>
              <a:gd name="connsiteX8571" fmla="*/ 5496415 w 8014260"/>
              <a:gd name="connsiteY8571" fmla="*/ 3000238 h 4925968"/>
              <a:gd name="connsiteX8572" fmla="*/ 5471931 w 8014260"/>
              <a:gd name="connsiteY8572" fmla="*/ 3036174 h 4925968"/>
              <a:gd name="connsiteX8573" fmla="*/ 5439767 w 8014260"/>
              <a:gd name="connsiteY8573" fmla="*/ 3005107 h 4925968"/>
              <a:gd name="connsiteX8574" fmla="*/ 5464113 w 8014260"/>
              <a:gd name="connsiteY8574" fmla="*/ 2970406 h 4925968"/>
              <a:gd name="connsiteX8575" fmla="*/ 6309636 w 8014260"/>
              <a:gd name="connsiteY8575" fmla="*/ 2969720 h 4925968"/>
              <a:gd name="connsiteX8576" fmla="*/ 6342966 w 8014260"/>
              <a:gd name="connsiteY8576" fmla="*/ 2991186 h 4925968"/>
              <a:gd name="connsiteX8577" fmla="*/ 6318277 w 8014260"/>
              <a:gd name="connsiteY8577" fmla="*/ 3026573 h 4925968"/>
              <a:gd name="connsiteX8578" fmla="*/ 6282959 w 8014260"/>
              <a:gd name="connsiteY8578" fmla="*/ 3003873 h 4925968"/>
              <a:gd name="connsiteX8579" fmla="*/ 6309636 w 8014260"/>
              <a:gd name="connsiteY8579" fmla="*/ 2969720 h 4925968"/>
              <a:gd name="connsiteX8580" fmla="*/ 6666801 w 8014260"/>
              <a:gd name="connsiteY8580" fmla="*/ 2969240 h 4925968"/>
              <a:gd name="connsiteX8581" fmla="*/ 6699445 w 8014260"/>
              <a:gd name="connsiteY8581" fmla="*/ 2988785 h 4925968"/>
              <a:gd name="connsiteX8582" fmla="*/ 6670436 w 8014260"/>
              <a:gd name="connsiteY8582" fmla="*/ 3017726 h 4925968"/>
              <a:gd name="connsiteX8583" fmla="*/ 6638203 w 8014260"/>
              <a:gd name="connsiteY8583" fmla="*/ 2998798 h 4925968"/>
              <a:gd name="connsiteX8584" fmla="*/ 6666801 w 8014260"/>
              <a:gd name="connsiteY8584" fmla="*/ 2969240 h 4925968"/>
              <a:gd name="connsiteX8585" fmla="*/ 5955145 w 8014260"/>
              <a:gd name="connsiteY8585" fmla="*/ 2967320 h 4925968"/>
              <a:gd name="connsiteX8586" fmla="*/ 5987789 w 8014260"/>
              <a:gd name="connsiteY8586" fmla="*/ 2990843 h 4925968"/>
              <a:gd name="connsiteX8587" fmla="*/ 5962483 w 8014260"/>
              <a:gd name="connsiteY8587" fmla="*/ 3029591 h 4925968"/>
              <a:gd name="connsiteX8588" fmla="*/ 5928605 w 8014260"/>
              <a:gd name="connsiteY8588" fmla="*/ 3004491 h 4925968"/>
              <a:gd name="connsiteX8589" fmla="*/ 5955145 w 8014260"/>
              <a:gd name="connsiteY8589" fmla="*/ 2967320 h 4925968"/>
              <a:gd name="connsiteX8590" fmla="*/ 3535575 w 8014260"/>
              <a:gd name="connsiteY8590" fmla="*/ 2966977 h 4925968"/>
              <a:gd name="connsiteX8591" fmla="*/ 3546753 w 8014260"/>
              <a:gd name="connsiteY8591" fmla="*/ 2967937 h 4925968"/>
              <a:gd name="connsiteX8592" fmla="*/ 3537975 w 8014260"/>
              <a:gd name="connsiteY8592" fmla="*/ 2979527 h 4925968"/>
              <a:gd name="connsiteX8593" fmla="*/ 3525013 w 8014260"/>
              <a:gd name="connsiteY8593" fmla="*/ 2978293 h 4925968"/>
              <a:gd name="connsiteX8594" fmla="*/ 3535575 w 8014260"/>
              <a:gd name="connsiteY8594" fmla="*/ 2966977 h 4925968"/>
              <a:gd name="connsiteX8595" fmla="*/ 3994101 w 8014260"/>
              <a:gd name="connsiteY8595" fmla="*/ 2965536 h 4925968"/>
              <a:gd name="connsiteX8596" fmla="*/ 3979494 w 8014260"/>
              <a:gd name="connsiteY8596" fmla="*/ 2975961 h 4925968"/>
              <a:gd name="connsiteX8597" fmla="*/ 3964611 w 8014260"/>
              <a:gd name="connsiteY8597" fmla="*/ 2978635 h 4925968"/>
              <a:gd name="connsiteX8598" fmla="*/ 3977916 w 8014260"/>
              <a:gd name="connsiteY8598" fmla="*/ 2968965 h 4925968"/>
              <a:gd name="connsiteX8599" fmla="*/ 3994101 w 8014260"/>
              <a:gd name="connsiteY8599" fmla="*/ 2965536 h 4925968"/>
              <a:gd name="connsiteX8600" fmla="*/ 4093267 w 8014260"/>
              <a:gd name="connsiteY8600" fmla="*/ 2964645 h 4925968"/>
              <a:gd name="connsiteX8601" fmla="*/ 4076945 w 8014260"/>
              <a:gd name="connsiteY8601" fmla="*/ 2972875 h 4925968"/>
              <a:gd name="connsiteX8602" fmla="*/ 4058428 w 8014260"/>
              <a:gd name="connsiteY8602" fmla="*/ 2980830 h 4925968"/>
              <a:gd name="connsiteX8603" fmla="*/ 4073516 w 8014260"/>
              <a:gd name="connsiteY8603" fmla="*/ 2973080 h 4925968"/>
              <a:gd name="connsiteX8604" fmla="*/ 4093267 w 8014260"/>
              <a:gd name="connsiteY8604" fmla="*/ 2964645 h 4925968"/>
              <a:gd name="connsiteX8605" fmla="*/ 1898439 w 8014260"/>
              <a:gd name="connsiteY8605" fmla="*/ 2964439 h 4925968"/>
              <a:gd name="connsiteX8606" fmla="*/ 1910576 w 8014260"/>
              <a:gd name="connsiteY8606" fmla="*/ 2965262 h 4925968"/>
              <a:gd name="connsiteX8607" fmla="*/ 1920795 w 8014260"/>
              <a:gd name="connsiteY8607" fmla="*/ 2981241 h 4925968"/>
              <a:gd name="connsiteX8608" fmla="*/ 1913115 w 8014260"/>
              <a:gd name="connsiteY8608" fmla="*/ 2982407 h 4925968"/>
              <a:gd name="connsiteX8609" fmla="*/ 1898439 w 8014260"/>
              <a:gd name="connsiteY8609" fmla="*/ 2964439 h 4925968"/>
              <a:gd name="connsiteX8610" fmla="*/ 7593042 w 8014260"/>
              <a:gd name="connsiteY8610" fmla="*/ 2963548 h 4925968"/>
              <a:gd name="connsiteX8611" fmla="*/ 7558752 w 8014260"/>
              <a:gd name="connsiteY8611" fmla="*/ 3039740 h 4925968"/>
              <a:gd name="connsiteX8612" fmla="*/ 7516780 w 8014260"/>
              <a:gd name="connsiteY8612" fmla="*/ 3101737 h 4925968"/>
              <a:gd name="connsiteX8613" fmla="*/ 7552031 w 8014260"/>
              <a:gd name="connsiteY8613" fmla="*/ 3032197 h 4925968"/>
              <a:gd name="connsiteX8614" fmla="*/ 7593042 w 8014260"/>
              <a:gd name="connsiteY8614" fmla="*/ 2963548 h 4925968"/>
              <a:gd name="connsiteX8615" fmla="*/ 4104446 w 8014260"/>
              <a:gd name="connsiteY8615" fmla="*/ 2962657 h 4925968"/>
              <a:gd name="connsiteX8616" fmla="*/ 4087301 w 8014260"/>
              <a:gd name="connsiteY8616" fmla="*/ 2971024 h 4925968"/>
              <a:gd name="connsiteX8617" fmla="*/ 4067550 w 8014260"/>
              <a:gd name="connsiteY8617" fmla="*/ 2980008 h 4925968"/>
              <a:gd name="connsiteX8618" fmla="*/ 4084421 w 8014260"/>
              <a:gd name="connsiteY8618" fmla="*/ 2971709 h 4925968"/>
              <a:gd name="connsiteX8619" fmla="*/ 4104446 w 8014260"/>
              <a:gd name="connsiteY8619" fmla="*/ 2962657 h 4925968"/>
              <a:gd name="connsiteX8620" fmla="*/ 4703492 w 8014260"/>
              <a:gd name="connsiteY8620" fmla="*/ 2962588 h 4925968"/>
              <a:gd name="connsiteX8621" fmla="*/ 4731610 w 8014260"/>
              <a:gd name="connsiteY8621" fmla="*/ 2978156 h 4925968"/>
              <a:gd name="connsiteX8622" fmla="*/ 4707676 w 8014260"/>
              <a:gd name="connsiteY8622" fmla="*/ 3011554 h 4925968"/>
              <a:gd name="connsiteX8623" fmla="*/ 4679284 w 8014260"/>
              <a:gd name="connsiteY8623" fmla="*/ 2995575 h 4925968"/>
              <a:gd name="connsiteX8624" fmla="*/ 4703492 w 8014260"/>
              <a:gd name="connsiteY8624" fmla="*/ 2962588 h 4925968"/>
              <a:gd name="connsiteX8625" fmla="*/ 4128723 w 8014260"/>
              <a:gd name="connsiteY8625" fmla="*/ 2962040 h 4925968"/>
              <a:gd name="connsiteX8626" fmla="*/ 4110550 w 8014260"/>
              <a:gd name="connsiteY8626" fmla="*/ 2973081 h 4925968"/>
              <a:gd name="connsiteX8627" fmla="*/ 4087850 w 8014260"/>
              <a:gd name="connsiteY8627" fmla="*/ 2982202 h 4925968"/>
              <a:gd name="connsiteX8628" fmla="*/ 4107601 w 8014260"/>
              <a:gd name="connsiteY8628" fmla="*/ 2970475 h 4925968"/>
              <a:gd name="connsiteX8629" fmla="*/ 4128723 w 8014260"/>
              <a:gd name="connsiteY8629" fmla="*/ 2962040 h 4925968"/>
              <a:gd name="connsiteX8630" fmla="*/ 4080923 w 8014260"/>
              <a:gd name="connsiteY8630" fmla="*/ 2961491 h 4925968"/>
              <a:gd name="connsiteX8631" fmla="*/ 4064532 w 8014260"/>
              <a:gd name="connsiteY8631" fmla="*/ 2970543 h 4925968"/>
              <a:gd name="connsiteX8632" fmla="*/ 4047936 w 8014260"/>
              <a:gd name="connsiteY8632" fmla="*/ 2976373 h 4925968"/>
              <a:gd name="connsiteX8633" fmla="*/ 4062886 w 8014260"/>
              <a:gd name="connsiteY8633" fmla="*/ 2967937 h 4925968"/>
              <a:gd name="connsiteX8634" fmla="*/ 4080923 w 8014260"/>
              <a:gd name="connsiteY8634" fmla="*/ 2961491 h 4925968"/>
              <a:gd name="connsiteX8635" fmla="*/ 478284 w 8014260"/>
              <a:gd name="connsiteY8635" fmla="*/ 2961216 h 4925968"/>
              <a:gd name="connsiteX8636" fmla="*/ 471698 w 8014260"/>
              <a:gd name="connsiteY8636" fmla="*/ 2975824 h 4925968"/>
              <a:gd name="connsiteX8637" fmla="*/ 463399 w 8014260"/>
              <a:gd name="connsiteY8637" fmla="*/ 2982065 h 4925968"/>
              <a:gd name="connsiteX8638" fmla="*/ 469844 w 8014260"/>
              <a:gd name="connsiteY8638" fmla="*/ 2965812 h 4925968"/>
              <a:gd name="connsiteX8639" fmla="*/ 478284 w 8014260"/>
              <a:gd name="connsiteY8639" fmla="*/ 2961216 h 4925968"/>
              <a:gd name="connsiteX8640" fmla="*/ 3462880 w 8014260"/>
              <a:gd name="connsiteY8640" fmla="*/ 2960600 h 4925968"/>
              <a:gd name="connsiteX8641" fmla="*/ 3473236 w 8014260"/>
              <a:gd name="connsiteY8641" fmla="*/ 2963891 h 4925968"/>
              <a:gd name="connsiteX8642" fmla="*/ 3463429 w 8014260"/>
              <a:gd name="connsiteY8642" fmla="*/ 2971367 h 4925968"/>
              <a:gd name="connsiteX8643" fmla="*/ 3451976 w 8014260"/>
              <a:gd name="connsiteY8643" fmla="*/ 2968966 h 4925968"/>
              <a:gd name="connsiteX8644" fmla="*/ 3462880 w 8014260"/>
              <a:gd name="connsiteY8644" fmla="*/ 2960600 h 4925968"/>
              <a:gd name="connsiteX8645" fmla="*/ 720019 w 8014260"/>
              <a:gd name="connsiteY8645" fmla="*/ 2960299 h 4925968"/>
              <a:gd name="connsiteX8646" fmla="*/ 724757 w 8014260"/>
              <a:gd name="connsiteY8646" fmla="*/ 2960805 h 4925968"/>
              <a:gd name="connsiteX8647" fmla="*/ 714060 w 8014260"/>
              <a:gd name="connsiteY8647" fmla="*/ 2982408 h 4925968"/>
              <a:gd name="connsiteX8648" fmla="*/ 701304 w 8014260"/>
              <a:gd name="connsiteY8648" fmla="*/ 2988305 h 4925968"/>
              <a:gd name="connsiteX8649" fmla="*/ 711729 w 8014260"/>
              <a:gd name="connsiteY8649" fmla="*/ 2966840 h 4925968"/>
              <a:gd name="connsiteX8650" fmla="*/ 720019 w 8014260"/>
              <a:gd name="connsiteY8650" fmla="*/ 2960299 h 4925968"/>
              <a:gd name="connsiteX8651" fmla="*/ 7358087 w 8014260"/>
              <a:gd name="connsiteY8651" fmla="*/ 2960188 h 4925968"/>
              <a:gd name="connsiteX8652" fmla="*/ 7390799 w 8014260"/>
              <a:gd name="connsiteY8652" fmla="*/ 2981242 h 4925968"/>
              <a:gd name="connsiteX8653" fmla="*/ 7362544 w 8014260"/>
              <a:gd name="connsiteY8653" fmla="*/ 2990706 h 4925968"/>
              <a:gd name="connsiteX8654" fmla="*/ 7330381 w 8014260"/>
              <a:gd name="connsiteY8654" fmla="*/ 2972327 h 4925968"/>
              <a:gd name="connsiteX8655" fmla="*/ 7358087 w 8014260"/>
              <a:gd name="connsiteY8655" fmla="*/ 2960188 h 4925968"/>
              <a:gd name="connsiteX8656" fmla="*/ 2226314 w 8014260"/>
              <a:gd name="connsiteY8656" fmla="*/ 2959914 h 4925968"/>
              <a:gd name="connsiteX8657" fmla="*/ 2238658 w 8014260"/>
              <a:gd name="connsiteY8657" fmla="*/ 2974658 h 4925968"/>
              <a:gd name="connsiteX8658" fmla="*/ 2234063 w 8014260"/>
              <a:gd name="connsiteY8658" fmla="*/ 2985905 h 4925968"/>
              <a:gd name="connsiteX8659" fmla="*/ 2220210 w 8014260"/>
              <a:gd name="connsiteY8659" fmla="*/ 2968966 h 4925968"/>
              <a:gd name="connsiteX8660" fmla="*/ 2226314 w 8014260"/>
              <a:gd name="connsiteY8660" fmla="*/ 2959914 h 4925968"/>
              <a:gd name="connsiteX8661" fmla="*/ 4116447 w 8014260"/>
              <a:gd name="connsiteY8661" fmla="*/ 2959845 h 4925968"/>
              <a:gd name="connsiteX8662" fmla="*/ 4098822 w 8014260"/>
              <a:gd name="connsiteY8662" fmla="*/ 2969103 h 4925968"/>
              <a:gd name="connsiteX8663" fmla="*/ 4078111 w 8014260"/>
              <a:gd name="connsiteY8663" fmla="*/ 2978293 h 4925968"/>
              <a:gd name="connsiteX8664" fmla="*/ 4094296 w 8014260"/>
              <a:gd name="connsiteY8664" fmla="*/ 2969789 h 4925968"/>
              <a:gd name="connsiteX8665" fmla="*/ 4116447 w 8014260"/>
              <a:gd name="connsiteY8665" fmla="*/ 2959845 h 4925968"/>
              <a:gd name="connsiteX8666" fmla="*/ 1269009 w 8014260"/>
              <a:gd name="connsiteY8666" fmla="*/ 2959707 h 4925968"/>
              <a:gd name="connsiteX8667" fmla="*/ 1287118 w 8014260"/>
              <a:gd name="connsiteY8667" fmla="*/ 2971434 h 4925968"/>
              <a:gd name="connsiteX8668" fmla="*/ 1274563 w 8014260"/>
              <a:gd name="connsiteY8668" fmla="*/ 2981447 h 4925968"/>
              <a:gd name="connsiteX8669" fmla="*/ 1257420 w 8014260"/>
              <a:gd name="connsiteY8669" fmla="*/ 2969103 h 4925968"/>
              <a:gd name="connsiteX8670" fmla="*/ 1269009 w 8014260"/>
              <a:gd name="connsiteY8670" fmla="*/ 2959707 h 4925968"/>
              <a:gd name="connsiteX8671" fmla="*/ 1135281 w 8014260"/>
              <a:gd name="connsiteY8671" fmla="*/ 2957033 h 4925968"/>
              <a:gd name="connsiteX8672" fmla="*/ 1152630 w 8014260"/>
              <a:gd name="connsiteY8672" fmla="*/ 2966908 h 4925968"/>
              <a:gd name="connsiteX8673" fmla="*/ 1139053 w 8014260"/>
              <a:gd name="connsiteY8673" fmla="*/ 2978910 h 4925968"/>
              <a:gd name="connsiteX8674" fmla="*/ 1123348 w 8014260"/>
              <a:gd name="connsiteY8674" fmla="*/ 2970269 h 4925968"/>
              <a:gd name="connsiteX8675" fmla="*/ 1135281 w 8014260"/>
              <a:gd name="connsiteY8675" fmla="*/ 2957033 h 4925968"/>
              <a:gd name="connsiteX8676" fmla="*/ 3043033 w 8014260"/>
              <a:gd name="connsiteY8676" fmla="*/ 2956896 h 4925968"/>
              <a:gd name="connsiteX8677" fmla="*/ 3052565 w 8014260"/>
              <a:gd name="connsiteY8677" fmla="*/ 2967800 h 4925968"/>
              <a:gd name="connsiteX8678" fmla="*/ 3041867 w 8014260"/>
              <a:gd name="connsiteY8678" fmla="*/ 2977195 h 4925968"/>
              <a:gd name="connsiteX8679" fmla="*/ 3033980 w 8014260"/>
              <a:gd name="connsiteY8679" fmla="*/ 2967800 h 4925968"/>
              <a:gd name="connsiteX8680" fmla="*/ 3043033 w 8014260"/>
              <a:gd name="connsiteY8680" fmla="*/ 2956896 h 4925968"/>
              <a:gd name="connsiteX8681" fmla="*/ 7577543 w 8014260"/>
              <a:gd name="connsiteY8681" fmla="*/ 2955387 h 4925968"/>
              <a:gd name="connsiteX8682" fmla="*/ 7544419 w 8014260"/>
              <a:gd name="connsiteY8682" fmla="*/ 3027533 h 4925968"/>
              <a:gd name="connsiteX8683" fmla="*/ 7505397 w 8014260"/>
              <a:gd name="connsiteY8683" fmla="*/ 3082192 h 4925968"/>
              <a:gd name="connsiteX8684" fmla="*/ 7538110 w 8014260"/>
              <a:gd name="connsiteY8684" fmla="*/ 3019441 h 4925968"/>
              <a:gd name="connsiteX8685" fmla="*/ 7577543 w 8014260"/>
              <a:gd name="connsiteY8685" fmla="*/ 2955387 h 4925968"/>
              <a:gd name="connsiteX8686" fmla="*/ 391598 w 8014260"/>
              <a:gd name="connsiteY8686" fmla="*/ 2954906 h 4925968"/>
              <a:gd name="connsiteX8687" fmla="*/ 385699 w 8014260"/>
              <a:gd name="connsiteY8687" fmla="*/ 2966428 h 4925968"/>
              <a:gd name="connsiteX8688" fmla="*/ 379459 w 8014260"/>
              <a:gd name="connsiteY8688" fmla="*/ 2969857 h 4925968"/>
              <a:gd name="connsiteX8689" fmla="*/ 383502 w 8014260"/>
              <a:gd name="connsiteY8689" fmla="*/ 2959501 h 4925968"/>
              <a:gd name="connsiteX8690" fmla="*/ 391598 w 8014260"/>
              <a:gd name="connsiteY8690" fmla="*/ 2954906 h 4925968"/>
              <a:gd name="connsiteX8691" fmla="*/ 5118058 w 8014260"/>
              <a:gd name="connsiteY8691" fmla="*/ 2954016 h 4925968"/>
              <a:gd name="connsiteX8692" fmla="*/ 5149057 w 8014260"/>
              <a:gd name="connsiteY8692" fmla="*/ 2974658 h 4925968"/>
              <a:gd name="connsiteX8693" fmla="*/ 5126768 w 8014260"/>
              <a:gd name="connsiteY8693" fmla="*/ 3012926 h 4925968"/>
              <a:gd name="connsiteX8694" fmla="*/ 5094055 w 8014260"/>
              <a:gd name="connsiteY8694" fmla="*/ 2990432 h 4925968"/>
              <a:gd name="connsiteX8695" fmla="*/ 5118058 w 8014260"/>
              <a:gd name="connsiteY8695" fmla="*/ 2954016 h 4925968"/>
              <a:gd name="connsiteX8696" fmla="*/ 1465081 w 8014260"/>
              <a:gd name="connsiteY8696" fmla="*/ 2954015 h 4925968"/>
              <a:gd name="connsiteX8697" fmla="*/ 1482295 w 8014260"/>
              <a:gd name="connsiteY8697" fmla="*/ 2969446 h 4925968"/>
              <a:gd name="connsiteX8698" fmla="*/ 1471252 w 8014260"/>
              <a:gd name="connsiteY8698" fmla="*/ 2975549 h 4925968"/>
              <a:gd name="connsiteX8699" fmla="*/ 1453903 w 8014260"/>
              <a:gd name="connsiteY8699" fmla="*/ 2960393 h 4925968"/>
              <a:gd name="connsiteX8700" fmla="*/ 1465081 w 8014260"/>
              <a:gd name="connsiteY8700" fmla="*/ 2954015 h 4925968"/>
              <a:gd name="connsiteX8701" fmla="*/ 1961890 w 8014260"/>
              <a:gd name="connsiteY8701" fmla="*/ 2953707 h 4925968"/>
              <a:gd name="connsiteX8702" fmla="*/ 1969350 w 8014260"/>
              <a:gd name="connsiteY8702" fmla="*/ 2956073 h 4925968"/>
              <a:gd name="connsiteX8703" fmla="*/ 1985053 w 8014260"/>
              <a:gd name="connsiteY8703" fmla="*/ 2972326 h 4925968"/>
              <a:gd name="connsiteX8704" fmla="*/ 1974218 w 8014260"/>
              <a:gd name="connsiteY8704" fmla="*/ 2973904 h 4925968"/>
              <a:gd name="connsiteX8705" fmla="*/ 1961121 w 8014260"/>
              <a:gd name="connsiteY8705" fmla="*/ 2959982 h 4925968"/>
              <a:gd name="connsiteX8706" fmla="*/ 1961890 w 8014260"/>
              <a:gd name="connsiteY8706" fmla="*/ 2953707 h 4925968"/>
              <a:gd name="connsiteX8707" fmla="*/ 4214654 w 8014260"/>
              <a:gd name="connsiteY8707" fmla="*/ 2952713 h 4925968"/>
              <a:gd name="connsiteX8708" fmla="*/ 4196069 w 8014260"/>
              <a:gd name="connsiteY8708" fmla="*/ 2968349 h 4925968"/>
              <a:gd name="connsiteX8709" fmla="*/ 4171174 w 8014260"/>
              <a:gd name="connsiteY8709" fmla="*/ 2975344 h 4925968"/>
              <a:gd name="connsiteX8710" fmla="*/ 4188113 w 8014260"/>
              <a:gd name="connsiteY8710" fmla="*/ 2960668 h 4925968"/>
              <a:gd name="connsiteX8711" fmla="*/ 4214654 w 8014260"/>
              <a:gd name="connsiteY8711" fmla="*/ 2952713 h 4925968"/>
              <a:gd name="connsiteX8712" fmla="*/ 6805675 w 8014260"/>
              <a:gd name="connsiteY8712" fmla="*/ 2952026 h 4925968"/>
              <a:gd name="connsiteX8713" fmla="*/ 6838319 w 8014260"/>
              <a:gd name="connsiteY8713" fmla="*/ 2970748 h 4925968"/>
              <a:gd name="connsiteX8714" fmla="*/ 6809447 w 8014260"/>
              <a:gd name="connsiteY8714" fmla="*/ 2996192 h 4925968"/>
              <a:gd name="connsiteX8715" fmla="*/ 6777214 w 8014260"/>
              <a:gd name="connsiteY8715" fmla="*/ 2978224 h 4925968"/>
              <a:gd name="connsiteX8716" fmla="*/ 6805675 w 8014260"/>
              <a:gd name="connsiteY8716" fmla="*/ 2952026 h 4925968"/>
              <a:gd name="connsiteX8717" fmla="*/ 5601479 w 8014260"/>
              <a:gd name="connsiteY8717" fmla="*/ 2951821 h 4925968"/>
              <a:gd name="connsiteX8718" fmla="*/ 5633506 w 8014260"/>
              <a:gd name="connsiteY8718" fmla="*/ 2981105 h 4925968"/>
              <a:gd name="connsiteX8719" fmla="*/ 5608269 w 8014260"/>
              <a:gd name="connsiteY8719" fmla="*/ 3016560 h 4925968"/>
              <a:gd name="connsiteX8720" fmla="*/ 5576447 w 8014260"/>
              <a:gd name="connsiteY8720" fmla="*/ 2986248 h 4925968"/>
              <a:gd name="connsiteX8721" fmla="*/ 5601479 w 8014260"/>
              <a:gd name="connsiteY8721" fmla="*/ 2951821 h 4925968"/>
              <a:gd name="connsiteX8722" fmla="*/ 927756 w 8014260"/>
              <a:gd name="connsiteY8722" fmla="*/ 2951478 h 4925968"/>
              <a:gd name="connsiteX8723" fmla="*/ 943668 w 8014260"/>
              <a:gd name="connsiteY8723" fmla="*/ 2954839 h 4925968"/>
              <a:gd name="connsiteX8724" fmla="*/ 932762 w 8014260"/>
              <a:gd name="connsiteY8724" fmla="*/ 2972121 h 4925968"/>
              <a:gd name="connsiteX8725" fmla="*/ 916715 w 8014260"/>
              <a:gd name="connsiteY8725" fmla="*/ 2969172 h 4925968"/>
              <a:gd name="connsiteX8726" fmla="*/ 927756 w 8014260"/>
              <a:gd name="connsiteY8726" fmla="*/ 2951478 h 4925968"/>
              <a:gd name="connsiteX8727" fmla="*/ 3386687 w 8014260"/>
              <a:gd name="connsiteY8727" fmla="*/ 2948461 h 4925968"/>
              <a:gd name="connsiteX8728" fmla="*/ 3398277 w 8014260"/>
              <a:gd name="connsiteY8728" fmla="*/ 2950518 h 4925968"/>
              <a:gd name="connsiteX8729" fmla="*/ 3390116 w 8014260"/>
              <a:gd name="connsiteY8729" fmla="*/ 2958679 h 4925968"/>
              <a:gd name="connsiteX8730" fmla="*/ 3378252 w 8014260"/>
              <a:gd name="connsiteY8730" fmla="*/ 2956828 h 4925968"/>
              <a:gd name="connsiteX8731" fmla="*/ 3386687 w 8014260"/>
              <a:gd name="connsiteY8731" fmla="*/ 2948461 h 4925968"/>
              <a:gd name="connsiteX8732" fmla="*/ 4067550 w 8014260"/>
              <a:gd name="connsiteY8732" fmla="*/ 2947089 h 4925968"/>
              <a:gd name="connsiteX8733" fmla="*/ 4055206 w 8014260"/>
              <a:gd name="connsiteY8733" fmla="*/ 2956072 h 4925968"/>
              <a:gd name="connsiteX8734" fmla="*/ 4037581 w 8014260"/>
              <a:gd name="connsiteY8734" fmla="*/ 2961559 h 4925968"/>
              <a:gd name="connsiteX8735" fmla="*/ 4050748 w 8014260"/>
              <a:gd name="connsiteY8735" fmla="*/ 2951752 h 4925968"/>
              <a:gd name="connsiteX8736" fmla="*/ 4067550 w 8014260"/>
              <a:gd name="connsiteY8736" fmla="*/ 2947089 h 4925968"/>
              <a:gd name="connsiteX8737" fmla="*/ 4910604 w 8014260"/>
              <a:gd name="connsiteY8737" fmla="*/ 2947088 h 4925968"/>
              <a:gd name="connsiteX8738" fmla="*/ 4940162 w 8014260"/>
              <a:gd name="connsiteY8738" fmla="*/ 2966291 h 4925968"/>
              <a:gd name="connsiteX8739" fmla="*/ 4914444 w 8014260"/>
              <a:gd name="connsiteY8739" fmla="*/ 3001815 h 4925968"/>
              <a:gd name="connsiteX8740" fmla="*/ 4886532 w 8014260"/>
              <a:gd name="connsiteY8740" fmla="*/ 2980555 h 4925968"/>
              <a:gd name="connsiteX8741" fmla="*/ 4910604 w 8014260"/>
              <a:gd name="connsiteY8741" fmla="*/ 2947088 h 4925968"/>
              <a:gd name="connsiteX8742" fmla="*/ 6450499 w 8014260"/>
              <a:gd name="connsiteY8742" fmla="*/ 2944757 h 4925968"/>
              <a:gd name="connsiteX8743" fmla="*/ 6482457 w 8014260"/>
              <a:gd name="connsiteY8743" fmla="*/ 2966634 h 4925968"/>
              <a:gd name="connsiteX8744" fmla="*/ 6455986 w 8014260"/>
              <a:gd name="connsiteY8744" fmla="*/ 2998318 h 4925968"/>
              <a:gd name="connsiteX8745" fmla="*/ 6422381 w 8014260"/>
              <a:gd name="connsiteY8745" fmla="*/ 2977744 h 4925968"/>
              <a:gd name="connsiteX8746" fmla="*/ 6450499 w 8014260"/>
              <a:gd name="connsiteY8746" fmla="*/ 2944757 h 4925968"/>
              <a:gd name="connsiteX8747" fmla="*/ 7219282 w 8014260"/>
              <a:gd name="connsiteY8747" fmla="*/ 2944689 h 4925968"/>
              <a:gd name="connsiteX8748" fmla="*/ 7253435 w 8014260"/>
              <a:gd name="connsiteY8748" fmla="*/ 2964234 h 4925968"/>
              <a:gd name="connsiteX8749" fmla="*/ 7226414 w 8014260"/>
              <a:gd name="connsiteY8749" fmla="*/ 2978019 h 4925968"/>
              <a:gd name="connsiteX8750" fmla="*/ 7192946 w 8014260"/>
              <a:gd name="connsiteY8750" fmla="*/ 2961148 h 4925968"/>
              <a:gd name="connsiteX8751" fmla="*/ 7219282 w 8014260"/>
              <a:gd name="connsiteY8751" fmla="*/ 2944689 h 4925968"/>
              <a:gd name="connsiteX8752" fmla="*/ 7561975 w 8014260"/>
              <a:gd name="connsiteY8752" fmla="*/ 2944415 h 4925968"/>
              <a:gd name="connsiteX8753" fmla="*/ 7532692 w 8014260"/>
              <a:gd name="connsiteY8753" fmla="*/ 3008880 h 4925968"/>
              <a:gd name="connsiteX8754" fmla="*/ 7494287 w 8014260"/>
              <a:gd name="connsiteY8754" fmla="*/ 3059492 h 4925968"/>
              <a:gd name="connsiteX8755" fmla="*/ 7523776 w 8014260"/>
              <a:gd name="connsiteY8755" fmla="*/ 3003873 h 4925968"/>
              <a:gd name="connsiteX8756" fmla="*/ 7561975 w 8014260"/>
              <a:gd name="connsiteY8756" fmla="*/ 2944415 h 4925968"/>
              <a:gd name="connsiteX8757" fmla="*/ 6942766 w 8014260"/>
              <a:gd name="connsiteY8757" fmla="*/ 2941602 h 4925968"/>
              <a:gd name="connsiteX8758" fmla="*/ 6977125 w 8014260"/>
              <a:gd name="connsiteY8758" fmla="*/ 2960530 h 4925968"/>
              <a:gd name="connsiteX8759" fmla="*/ 6949898 w 8014260"/>
              <a:gd name="connsiteY8759" fmla="*/ 2981584 h 4925968"/>
              <a:gd name="connsiteX8760" fmla="*/ 6916225 w 8014260"/>
              <a:gd name="connsiteY8760" fmla="*/ 2965331 h 4925968"/>
              <a:gd name="connsiteX8761" fmla="*/ 6942766 w 8014260"/>
              <a:gd name="connsiteY8761" fmla="*/ 2941602 h 4925968"/>
              <a:gd name="connsiteX8762" fmla="*/ 6095598 w 8014260"/>
              <a:gd name="connsiteY8762" fmla="*/ 2941534 h 4925968"/>
              <a:gd name="connsiteX8763" fmla="*/ 6126870 w 8014260"/>
              <a:gd name="connsiteY8763" fmla="*/ 2965468 h 4925968"/>
              <a:gd name="connsiteX8764" fmla="*/ 6099644 w 8014260"/>
              <a:gd name="connsiteY8764" fmla="*/ 3001130 h 4925968"/>
              <a:gd name="connsiteX8765" fmla="*/ 6067137 w 8014260"/>
              <a:gd name="connsiteY8765" fmla="*/ 2975618 h 4925968"/>
              <a:gd name="connsiteX8766" fmla="*/ 6095598 w 8014260"/>
              <a:gd name="connsiteY8766" fmla="*/ 2941534 h 4925968"/>
              <a:gd name="connsiteX8767" fmla="*/ 3177107 w 8014260"/>
              <a:gd name="connsiteY8767" fmla="*/ 2940436 h 4925968"/>
              <a:gd name="connsiteX8768" fmla="*/ 3188012 w 8014260"/>
              <a:gd name="connsiteY8768" fmla="*/ 2949763 h 4925968"/>
              <a:gd name="connsiteX8769" fmla="*/ 3178410 w 8014260"/>
              <a:gd name="connsiteY8769" fmla="*/ 2956896 h 4925968"/>
              <a:gd name="connsiteX8770" fmla="*/ 3169015 w 8014260"/>
              <a:gd name="connsiteY8770" fmla="*/ 2948460 h 4925968"/>
              <a:gd name="connsiteX8771" fmla="*/ 3177107 w 8014260"/>
              <a:gd name="connsiteY8771" fmla="*/ 2940436 h 4925968"/>
              <a:gd name="connsiteX8772" fmla="*/ 7086098 w 8014260"/>
              <a:gd name="connsiteY8772" fmla="*/ 2939133 h 4925968"/>
              <a:gd name="connsiteX8773" fmla="*/ 7115656 w 8014260"/>
              <a:gd name="connsiteY8773" fmla="*/ 2959090 h 4925968"/>
              <a:gd name="connsiteX8774" fmla="*/ 7083492 w 8014260"/>
              <a:gd name="connsiteY8774" fmla="*/ 2975138 h 4925968"/>
              <a:gd name="connsiteX8775" fmla="*/ 7054415 w 8014260"/>
              <a:gd name="connsiteY8775" fmla="*/ 2954290 h 4925968"/>
              <a:gd name="connsiteX8776" fmla="*/ 7086098 w 8014260"/>
              <a:gd name="connsiteY8776" fmla="*/ 2939133 h 4925968"/>
              <a:gd name="connsiteX8777" fmla="*/ 227482 w 8014260"/>
              <a:gd name="connsiteY8777" fmla="*/ 2937899 h 4925968"/>
              <a:gd name="connsiteX8778" fmla="*/ 230088 w 8014260"/>
              <a:gd name="connsiteY8778" fmla="*/ 2939956 h 4925968"/>
              <a:gd name="connsiteX8779" fmla="*/ 223230 w 8014260"/>
              <a:gd name="connsiteY8779" fmla="*/ 2944277 h 4925968"/>
              <a:gd name="connsiteX8780" fmla="*/ 223093 w 8014260"/>
              <a:gd name="connsiteY8780" fmla="*/ 2941533 h 4925968"/>
              <a:gd name="connsiteX8781" fmla="*/ 227482 w 8014260"/>
              <a:gd name="connsiteY8781" fmla="*/ 2937899 h 4925968"/>
              <a:gd name="connsiteX8782" fmla="*/ 791838 w 8014260"/>
              <a:gd name="connsiteY8782" fmla="*/ 2936991 h 4925968"/>
              <a:gd name="connsiteX8783" fmla="*/ 796906 w 8014260"/>
              <a:gd name="connsiteY8783" fmla="*/ 2939408 h 4925968"/>
              <a:gd name="connsiteX8784" fmla="*/ 787647 w 8014260"/>
              <a:gd name="connsiteY8784" fmla="*/ 2956965 h 4925968"/>
              <a:gd name="connsiteX8785" fmla="*/ 772010 w 8014260"/>
              <a:gd name="connsiteY8785" fmla="*/ 2963068 h 4925968"/>
              <a:gd name="connsiteX8786" fmla="*/ 782503 w 8014260"/>
              <a:gd name="connsiteY8786" fmla="*/ 2942700 h 4925968"/>
              <a:gd name="connsiteX8787" fmla="*/ 791838 w 8014260"/>
              <a:gd name="connsiteY8787" fmla="*/ 2936991 h 4925968"/>
              <a:gd name="connsiteX8788" fmla="*/ 2024575 w 8014260"/>
              <a:gd name="connsiteY8788" fmla="*/ 2935079 h 4925968"/>
              <a:gd name="connsiteX8789" fmla="*/ 2033885 w 8014260"/>
              <a:gd name="connsiteY8789" fmla="*/ 2938173 h 4925968"/>
              <a:gd name="connsiteX8790" fmla="*/ 2041840 w 8014260"/>
              <a:gd name="connsiteY8790" fmla="*/ 2952712 h 4925968"/>
              <a:gd name="connsiteX8791" fmla="*/ 2032307 w 8014260"/>
              <a:gd name="connsiteY8791" fmla="*/ 2955250 h 4925968"/>
              <a:gd name="connsiteX8792" fmla="*/ 2021333 w 8014260"/>
              <a:gd name="connsiteY8792" fmla="*/ 2939339 h 4925968"/>
              <a:gd name="connsiteX8793" fmla="*/ 2024575 w 8014260"/>
              <a:gd name="connsiteY8793" fmla="*/ 2935079 h 4925968"/>
              <a:gd name="connsiteX8794" fmla="*/ 4278571 w 8014260"/>
              <a:gd name="connsiteY8794" fmla="*/ 2934812 h 4925968"/>
              <a:gd name="connsiteX8795" fmla="*/ 4287966 w 8014260"/>
              <a:gd name="connsiteY8795" fmla="*/ 2935155 h 4925968"/>
              <a:gd name="connsiteX8796" fmla="*/ 4269587 w 8014260"/>
              <a:gd name="connsiteY8796" fmla="*/ 2952232 h 4925968"/>
              <a:gd name="connsiteX8797" fmla="*/ 4242498 w 8014260"/>
              <a:gd name="connsiteY8797" fmla="*/ 2958610 h 4925968"/>
              <a:gd name="connsiteX8798" fmla="*/ 4260740 w 8014260"/>
              <a:gd name="connsiteY8798" fmla="*/ 2942082 h 4925968"/>
              <a:gd name="connsiteX8799" fmla="*/ 4278571 w 8014260"/>
              <a:gd name="connsiteY8799" fmla="*/ 2934812 h 4925968"/>
              <a:gd name="connsiteX8800" fmla="*/ 4647086 w 8014260"/>
              <a:gd name="connsiteY8800" fmla="*/ 2934187 h 4925968"/>
              <a:gd name="connsiteX8801" fmla="*/ 4657201 w 8014260"/>
              <a:gd name="connsiteY8801" fmla="*/ 2946128 h 4925968"/>
              <a:gd name="connsiteX8802" fmla="*/ 4634501 w 8014260"/>
              <a:gd name="connsiteY8802" fmla="*/ 2978635 h 4925968"/>
              <a:gd name="connsiteX8803" fmla="*/ 4605903 w 8014260"/>
              <a:gd name="connsiteY8803" fmla="*/ 2969583 h 4925968"/>
              <a:gd name="connsiteX8804" fmla="*/ 4626889 w 8014260"/>
              <a:gd name="connsiteY8804" fmla="*/ 2937007 h 4925968"/>
              <a:gd name="connsiteX8805" fmla="*/ 4647086 w 8014260"/>
              <a:gd name="connsiteY8805" fmla="*/ 2934187 h 4925968"/>
              <a:gd name="connsiteX8806" fmla="*/ 4201967 w 8014260"/>
              <a:gd name="connsiteY8806" fmla="*/ 2933852 h 4925968"/>
              <a:gd name="connsiteX8807" fmla="*/ 4180638 w 8014260"/>
              <a:gd name="connsiteY8807" fmla="*/ 2947157 h 4925968"/>
              <a:gd name="connsiteX8808" fmla="*/ 4159652 w 8014260"/>
              <a:gd name="connsiteY8808" fmla="*/ 2954495 h 4925968"/>
              <a:gd name="connsiteX8809" fmla="*/ 4179198 w 8014260"/>
              <a:gd name="connsiteY8809" fmla="*/ 2942151 h 4925968"/>
              <a:gd name="connsiteX8810" fmla="*/ 4201967 w 8014260"/>
              <a:gd name="connsiteY8810" fmla="*/ 2933852 h 4925968"/>
              <a:gd name="connsiteX8811" fmla="*/ 4153343 w 8014260"/>
              <a:gd name="connsiteY8811" fmla="*/ 2933784 h 4925968"/>
              <a:gd name="connsiteX8812" fmla="*/ 4138187 w 8014260"/>
              <a:gd name="connsiteY8812" fmla="*/ 2941740 h 4925968"/>
              <a:gd name="connsiteX8813" fmla="*/ 4119945 w 8014260"/>
              <a:gd name="connsiteY8813" fmla="*/ 2949078 h 4925968"/>
              <a:gd name="connsiteX8814" fmla="*/ 4135306 w 8014260"/>
              <a:gd name="connsiteY8814" fmla="*/ 2940848 h 4925968"/>
              <a:gd name="connsiteX8815" fmla="*/ 4153343 w 8014260"/>
              <a:gd name="connsiteY8815" fmla="*/ 2933784 h 4925968"/>
              <a:gd name="connsiteX8816" fmla="*/ 865468 w 8014260"/>
              <a:gd name="connsiteY8816" fmla="*/ 2933347 h 4925968"/>
              <a:gd name="connsiteX8817" fmla="*/ 870490 w 8014260"/>
              <a:gd name="connsiteY8817" fmla="*/ 2937625 h 4925968"/>
              <a:gd name="connsiteX8818" fmla="*/ 858558 w 8014260"/>
              <a:gd name="connsiteY8818" fmla="*/ 2954564 h 4925968"/>
              <a:gd name="connsiteX8819" fmla="*/ 843949 w 8014260"/>
              <a:gd name="connsiteY8819" fmla="*/ 2952644 h 4925968"/>
              <a:gd name="connsiteX8820" fmla="*/ 855611 w 8014260"/>
              <a:gd name="connsiteY8820" fmla="*/ 2935705 h 4925968"/>
              <a:gd name="connsiteX8821" fmla="*/ 865468 w 8014260"/>
              <a:gd name="connsiteY8821" fmla="*/ 2933347 h 4925968"/>
              <a:gd name="connsiteX8822" fmla="*/ 4166099 w 8014260"/>
              <a:gd name="connsiteY8822" fmla="*/ 2933029 h 4925968"/>
              <a:gd name="connsiteX8823" fmla="*/ 4149023 w 8014260"/>
              <a:gd name="connsiteY8823" fmla="*/ 2941190 h 4925968"/>
              <a:gd name="connsiteX8824" fmla="*/ 4130438 w 8014260"/>
              <a:gd name="connsiteY8824" fmla="*/ 2949420 h 4925968"/>
              <a:gd name="connsiteX8825" fmla="*/ 4145868 w 8014260"/>
              <a:gd name="connsiteY8825" fmla="*/ 2941945 h 4925968"/>
              <a:gd name="connsiteX8826" fmla="*/ 4166099 w 8014260"/>
              <a:gd name="connsiteY8826" fmla="*/ 2933029 h 4925968"/>
              <a:gd name="connsiteX8827" fmla="*/ 2558858 w 8014260"/>
              <a:gd name="connsiteY8827" fmla="*/ 2931110 h 4925968"/>
              <a:gd name="connsiteX8828" fmla="*/ 2570105 w 8014260"/>
              <a:gd name="connsiteY8828" fmla="*/ 2944826 h 4925968"/>
              <a:gd name="connsiteX8829" fmla="*/ 2563796 w 8014260"/>
              <a:gd name="connsiteY8829" fmla="*/ 2956347 h 4925968"/>
              <a:gd name="connsiteX8830" fmla="*/ 2551452 w 8014260"/>
              <a:gd name="connsiteY8830" fmla="*/ 2944209 h 4925968"/>
              <a:gd name="connsiteX8831" fmla="*/ 2558858 w 8014260"/>
              <a:gd name="connsiteY8831" fmla="*/ 2931110 h 4925968"/>
              <a:gd name="connsiteX8832" fmla="*/ 154856 w 8014260"/>
              <a:gd name="connsiteY8832" fmla="*/ 2930973 h 4925968"/>
              <a:gd name="connsiteX8833" fmla="*/ 153346 w 8014260"/>
              <a:gd name="connsiteY8833" fmla="*/ 2936322 h 4925968"/>
              <a:gd name="connsiteX8834" fmla="*/ 149576 w 8014260"/>
              <a:gd name="connsiteY8834" fmla="*/ 2936665 h 4925968"/>
              <a:gd name="connsiteX8835" fmla="*/ 149918 w 8014260"/>
              <a:gd name="connsiteY8835" fmla="*/ 2931590 h 4925968"/>
              <a:gd name="connsiteX8836" fmla="*/ 154856 w 8014260"/>
              <a:gd name="connsiteY8836" fmla="*/ 2930973 h 4925968"/>
              <a:gd name="connsiteX8837" fmla="*/ 5738502 w 8014260"/>
              <a:gd name="connsiteY8837" fmla="*/ 2930767 h 4925968"/>
              <a:gd name="connsiteX8838" fmla="*/ 5771215 w 8014260"/>
              <a:gd name="connsiteY8838" fmla="*/ 2957856 h 4925968"/>
              <a:gd name="connsiteX8839" fmla="*/ 5746526 w 8014260"/>
              <a:gd name="connsiteY8839" fmla="*/ 2993517 h 4925968"/>
              <a:gd name="connsiteX8840" fmla="*/ 5714019 w 8014260"/>
              <a:gd name="connsiteY8840" fmla="*/ 2965537 h 4925968"/>
              <a:gd name="connsiteX8841" fmla="*/ 5738502 w 8014260"/>
              <a:gd name="connsiteY8841" fmla="*/ 2930767 h 4925968"/>
              <a:gd name="connsiteX8842" fmla="*/ 1518391 w 8014260"/>
              <a:gd name="connsiteY8842" fmla="*/ 2930355 h 4925968"/>
              <a:gd name="connsiteX8843" fmla="*/ 1528035 w 8014260"/>
              <a:gd name="connsiteY8843" fmla="*/ 2932001 h 4925968"/>
              <a:gd name="connsiteX8844" fmla="*/ 1542714 w 8014260"/>
              <a:gd name="connsiteY8844" fmla="*/ 2947363 h 4925968"/>
              <a:gd name="connsiteX8845" fmla="*/ 1529478 w 8014260"/>
              <a:gd name="connsiteY8845" fmla="*/ 2950517 h 4925968"/>
              <a:gd name="connsiteX8846" fmla="*/ 1515077 w 8014260"/>
              <a:gd name="connsiteY8846" fmla="*/ 2935293 h 4925968"/>
              <a:gd name="connsiteX8847" fmla="*/ 1518391 w 8014260"/>
              <a:gd name="connsiteY8847" fmla="*/ 2930355 h 4925968"/>
              <a:gd name="connsiteX8848" fmla="*/ 4176593 w 8014260"/>
              <a:gd name="connsiteY8848" fmla="*/ 2929806 h 4925968"/>
              <a:gd name="connsiteX8849" fmla="*/ 4159585 w 8014260"/>
              <a:gd name="connsiteY8849" fmla="*/ 2938104 h 4925968"/>
              <a:gd name="connsiteX8850" fmla="*/ 4138668 w 8014260"/>
              <a:gd name="connsiteY8850" fmla="*/ 2947637 h 4925968"/>
              <a:gd name="connsiteX8851" fmla="*/ 4155950 w 8014260"/>
              <a:gd name="connsiteY8851" fmla="*/ 2939202 h 4925968"/>
              <a:gd name="connsiteX8852" fmla="*/ 4176593 w 8014260"/>
              <a:gd name="connsiteY8852" fmla="*/ 2929806 h 4925968"/>
              <a:gd name="connsiteX8853" fmla="*/ 7546682 w 8014260"/>
              <a:gd name="connsiteY8853" fmla="*/ 2928503 h 4925968"/>
              <a:gd name="connsiteX8854" fmla="*/ 7520142 w 8014260"/>
              <a:gd name="connsiteY8854" fmla="*/ 2987208 h 4925968"/>
              <a:gd name="connsiteX8855" fmla="*/ 7484137 w 8014260"/>
              <a:gd name="connsiteY8855" fmla="*/ 3030344 h 4925968"/>
              <a:gd name="connsiteX8856" fmla="*/ 7512597 w 8014260"/>
              <a:gd name="connsiteY8856" fmla="*/ 2977332 h 4925968"/>
              <a:gd name="connsiteX8857" fmla="*/ 7546682 w 8014260"/>
              <a:gd name="connsiteY8857" fmla="*/ 2928503 h 4925968"/>
              <a:gd name="connsiteX8858" fmla="*/ 4189210 w 8014260"/>
              <a:gd name="connsiteY8858" fmla="*/ 2927886 h 4925968"/>
              <a:gd name="connsiteX8859" fmla="*/ 4172065 w 8014260"/>
              <a:gd name="connsiteY8859" fmla="*/ 2937281 h 4925968"/>
              <a:gd name="connsiteX8860" fmla="*/ 4149023 w 8014260"/>
              <a:gd name="connsiteY8860" fmla="*/ 2947226 h 4925968"/>
              <a:gd name="connsiteX8861" fmla="*/ 4165962 w 8014260"/>
              <a:gd name="connsiteY8861" fmla="*/ 2938036 h 4925968"/>
              <a:gd name="connsiteX8862" fmla="*/ 4189210 w 8014260"/>
              <a:gd name="connsiteY8862" fmla="*/ 2927886 h 4925968"/>
              <a:gd name="connsiteX8863" fmla="*/ 3905015 w 8014260"/>
              <a:gd name="connsiteY8863" fmla="*/ 2927818 h 4925968"/>
              <a:gd name="connsiteX8864" fmla="*/ 3893494 w 8014260"/>
              <a:gd name="connsiteY8864" fmla="*/ 2940231 h 4925968"/>
              <a:gd name="connsiteX8865" fmla="*/ 3879572 w 8014260"/>
              <a:gd name="connsiteY8865" fmla="*/ 2941259 h 4925968"/>
              <a:gd name="connsiteX8866" fmla="*/ 3889722 w 8014260"/>
              <a:gd name="connsiteY8866" fmla="*/ 2928504 h 4925968"/>
              <a:gd name="connsiteX8867" fmla="*/ 3905015 w 8014260"/>
              <a:gd name="connsiteY8867" fmla="*/ 2927818 h 4925968"/>
              <a:gd name="connsiteX8868" fmla="*/ 299423 w 8014260"/>
              <a:gd name="connsiteY8868" fmla="*/ 2926309 h 4925968"/>
              <a:gd name="connsiteX8869" fmla="*/ 303469 w 8014260"/>
              <a:gd name="connsiteY8869" fmla="*/ 2926926 h 4925968"/>
              <a:gd name="connsiteX8870" fmla="*/ 299011 w 8014260"/>
              <a:gd name="connsiteY8870" fmla="*/ 2933099 h 4925968"/>
              <a:gd name="connsiteX8871" fmla="*/ 295034 w 8014260"/>
              <a:gd name="connsiteY8871" fmla="*/ 2933441 h 4925968"/>
              <a:gd name="connsiteX8872" fmla="*/ 299423 w 8014260"/>
              <a:gd name="connsiteY8872" fmla="*/ 2926309 h 4925968"/>
              <a:gd name="connsiteX8873" fmla="*/ 4140519 w 8014260"/>
              <a:gd name="connsiteY8873" fmla="*/ 2925829 h 4925968"/>
              <a:gd name="connsiteX8874" fmla="*/ 4123648 w 8014260"/>
              <a:gd name="connsiteY8874" fmla="*/ 2935636 h 4925968"/>
              <a:gd name="connsiteX8875" fmla="*/ 4109109 w 8014260"/>
              <a:gd name="connsiteY8875" fmla="*/ 2939819 h 4925968"/>
              <a:gd name="connsiteX8876" fmla="*/ 4124882 w 8014260"/>
              <a:gd name="connsiteY8876" fmla="*/ 2930423 h 4925968"/>
              <a:gd name="connsiteX8877" fmla="*/ 4140519 w 8014260"/>
              <a:gd name="connsiteY8877" fmla="*/ 2925829 h 4925968"/>
              <a:gd name="connsiteX8878" fmla="*/ 3979699 w 8014260"/>
              <a:gd name="connsiteY8878" fmla="*/ 2925418 h 4925968"/>
              <a:gd name="connsiteX8879" fmla="*/ 3966463 w 8014260"/>
              <a:gd name="connsiteY8879" fmla="*/ 2936939 h 4925968"/>
              <a:gd name="connsiteX8880" fmla="*/ 3952815 w 8014260"/>
              <a:gd name="connsiteY8880" fmla="*/ 2937213 h 4925968"/>
              <a:gd name="connsiteX8881" fmla="*/ 3965777 w 8014260"/>
              <a:gd name="connsiteY8881" fmla="*/ 2925624 h 4925968"/>
              <a:gd name="connsiteX8882" fmla="*/ 3979699 w 8014260"/>
              <a:gd name="connsiteY8882" fmla="*/ 2925418 h 4925968"/>
              <a:gd name="connsiteX8883" fmla="*/ 2423208 w 8014260"/>
              <a:gd name="connsiteY8883" fmla="*/ 2924252 h 4925968"/>
              <a:gd name="connsiteX8884" fmla="*/ 2434523 w 8014260"/>
              <a:gd name="connsiteY8884" fmla="*/ 2939476 h 4925968"/>
              <a:gd name="connsiteX8885" fmla="*/ 2428146 w 8014260"/>
              <a:gd name="connsiteY8885" fmla="*/ 2949283 h 4925968"/>
              <a:gd name="connsiteX8886" fmla="*/ 2415733 w 8014260"/>
              <a:gd name="connsiteY8886" fmla="*/ 2935430 h 4925968"/>
              <a:gd name="connsiteX8887" fmla="*/ 2423208 w 8014260"/>
              <a:gd name="connsiteY8887" fmla="*/ 2924252 h 4925968"/>
              <a:gd name="connsiteX8888" fmla="*/ 3815930 w 8014260"/>
              <a:gd name="connsiteY8888" fmla="*/ 2924183 h 4925968"/>
              <a:gd name="connsiteX8889" fmla="*/ 3831017 w 8014260"/>
              <a:gd name="connsiteY8889" fmla="*/ 2925143 h 4925968"/>
              <a:gd name="connsiteX8890" fmla="*/ 3818124 w 8014260"/>
              <a:gd name="connsiteY8890" fmla="*/ 2938996 h 4925968"/>
              <a:gd name="connsiteX8891" fmla="*/ 3805986 w 8014260"/>
              <a:gd name="connsiteY8891" fmla="*/ 2936801 h 4925968"/>
              <a:gd name="connsiteX8892" fmla="*/ 3815930 w 8014260"/>
              <a:gd name="connsiteY8892" fmla="*/ 2924183 h 4925968"/>
              <a:gd name="connsiteX8893" fmla="*/ 6589854 w 8014260"/>
              <a:gd name="connsiteY8893" fmla="*/ 2923909 h 4925968"/>
              <a:gd name="connsiteX8894" fmla="*/ 6621743 w 8014260"/>
              <a:gd name="connsiteY8894" fmla="*/ 2944826 h 4925968"/>
              <a:gd name="connsiteX8895" fmla="*/ 6595203 w 8014260"/>
              <a:gd name="connsiteY8895" fmla="*/ 2973492 h 4925968"/>
              <a:gd name="connsiteX8896" fmla="*/ 6561667 w 8014260"/>
              <a:gd name="connsiteY8896" fmla="*/ 2953946 h 4925968"/>
              <a:gd name="connsiteX8897" fmla="*/ 6589854 w 8014260"/>
              <a:gd name="connsiteY8897" fmla="*/ 2923909 h 4925968"/>
              <a:gd name="connsiteX8898" fmla="*/ 637251 w 8014260"/>
              <a:gd name="connsiteY8898" fmla="*/ 2923841 h 4925968"/>
              <a:gd name="connsiteX8899" fmla="*/ 627511 w 8014260"/>
              <a:gd name="connsiteY8899" fmla="*/ 2945169 h 4925968"/>
              <a:gd name="connsiteX8900" fmla="*/ 617703 w 8014260"/>
              <a:gd name="connsiteY8900" fmla="*/ 2950586 h 4925968"/>
              <a:gd name="connsiteX8901" fmla="*/ 628813 w 8014260"/>
              <a:gd name="connsiteY8901" fmla="*/ 2928229 h 4925968"/>
              <a:gd name="connsiteX8902" fmla="*/ 637251 w 8014260"/>
              <a:gd name="connsiteY8902" fmla="*/ 2923841 h 4925968"/>
              <a:gd name="connsiteX8903" fmla="*/ 3311936 w 8014260"/>
              <a:gd name="connsiteY8903" fmla="*/ 2922469 h 4925968"/>
              <a:gd name="connsiteX8904" fmla="*/ 3323457 w 8014260"/>
              <a:gd name="connsiteY8904" fmla="*/ 2926721 h 4925968"/>
              <a:gd name="connsiteX8905" fmla="*/ 3314885 w 8014260"/>
              <a:gd name="connsiteY8905" fmla="*/ 2934950 h 4925968"/>
              <a:gd name="connsiteX8906" fmla="*/ 3305078 w 8014260"/>
              <a:gd name="connsiteY8906" fmla="*/ 2931247 h 4925968"/>
              <a:gd name="connsiteX8907" fmla="*/ 3311936 w 8014260"/>
              <a:gd name="connsiteY8907" fmla="*/ 2922469 h 4925968"/>
              <a:gd name="connsiteX8908" fmla="*/ 5251515 w 8014260"/>
              <a:gd name="connsiteY8908" fmla="*/ 2922194 h 4925968"/>
              <a:gd name="connsiteX8909" fmla="*/ 5283268 w 8014260"/>
              <a:gd name="connsiteY8909" fmla="*/ 2943385 h 4925968"/>
              <a:gd name="connsiteX8910" fmla="*/ 5259128 w 8014260"/>
              <a:gd name="connsiteY8910" fmla="*/ 2980281 h 4925968"/>
              <a:gd name="connsiteX8911" fmla="*/ 5228267 w 8014260"/>
              <a:gd name="connsiteY8911" fmla="*/ 2957170 h 4925968"/>
              <a:gd name="connsiteX8912" fmla="*/ 5251515 w 8014260"/>
              <a:gd name="connsiteY8912" fmla="*/ 2922194 h 4925968"/>
              <a:gd name="connsiteX8913" fmla="*/ 4351420 w 8014260"/>
              <a:gd name="connsiteY8913" fmla="*/ 2921209 h 4925968"/>
              <a:gd name="connsiteX8914" fmla="*/ 4360455 w 8014260"/>
              <a:gd name="connsiteY8914" fmla="*/ 2923086 h 4925968"/>
              <a:gd name="connsiteX8915" fmla="*/ 4341321 w 8014260"/>
              <a:gd name="connsiteY8915" fmla="*/ 2943043 h 4925968"/>
              <a:gd name="connsiteX8916" fmla="*/ 4314438 w 8014260"/>
              <a:gd name="connsiteY8916" fmla="*/ 2947089 h 4925968"/>
              <a:gd name="connsiteX8917" fmla="*/ 4334052 w 8014260"/>
              <a:gd name="connsiteY8917" fmla="*/ 2927612 h 4925968"/>
              <a:gd name="connsiteX8918" fmla="*/ 4351420 w 8014260"/>
              <a:gd name="connsiteY8918" fmla="*/ 2921209 h 4925968"/>
              <a:gd name="connsiteX8919" fmla="*/ 7438839 w 8014260"/>
              <a:gd name="connsiteY8919" fmla="*/ 2920265 h 4925968"/>
              <a:gd name="connsiteX8920" fmla="*/ 7449160 w 8014260"/>
              <a:gd name="connsiteY8920" fmla="*/ 2923360 h 4925968"/>
              <a:gd name="connsiteX8921" fmla="*/ 7426049 w 8014260"/>
              <a:gd name="connsiteY8921" fmla="*/ 2954633 h 4925968"/>
              <a:gd name="connsiteX8922" fmla="*/ 7392857 w 8014260"/>
              <a:gd name="connsiteY8922" fmla="*/ 2945991 h 4925968"/>
              <a:gd name="connsiteX8923" fmla="*/ 7418437 w 8014260"/>
              <a:gd name="connsiteY8923" fmla="*/ 2926583 h 4925968"/>
              <a:gd name="connsiteX8924" fmla="*/ 7438839 w 8014260"/>
              <a:gd name="connsiteY8924" fmla="*/ 2920265 h 4925968"/>
              <a:gd name="connsiteX8925" fmla="*/ 1329977 w 8014260"/>
              <a:gd name="connsiteY8925" fmla="*/ 2918559 h 4925968"/>
              <a:gd name="connsiteX8926" fmla="*/ 1346302 w 8014260"/>
              <a:gd name="connsiteY8926" fmla="*/ 2933098 h 4925968"/>
              <a:gd name="connsiteX8927" fmla="*/ 1334368 w 8014260"/>
              <a:gd name="connsiteY8927" fmla="*/ 2940710 h 4925968"/>
              <a:gd name="connsiteX8928" fmla="*/ 1317909 w 8014260"/>
              <a:gd name="connsiteY8928" fmla="*/ 2926446 h 4925968"/>
              <a:gd name="connsiteX8929" fmla="*/ 1329977 w 8014260"/>
              <a:gd name="connsiteY8929" fmla="*/ 2918559 h 4925968"/>
              <a:gd name="connsiteX8930" fmla="*/ 4573628 w 8014260"/>
              <a:gd name="connsiteY8930" fmla="*/ 2917993 h 4925968"/>
              <a:gd name="connsiteX8931" fmla="*/ 4582106 w 8014260"/>
              <a:gd name="connsiteY8931" fmla="*/ 2926446 h 4925968"/>
              <a:gd name="connsiteX8932" fmla="*/ 4558995 w 8014260"/>
              <a:gd name="connsiteY8932" fmla="*/ 2954770 h 4925968"/>
              <a:gd name="connsiteX8933" fmla="*/ 4532591 w 8014260"/>
              <a:gd name="connsiteY8933" fmla="*/ 2947912 h 4925968"/>
              <a:gd name="connsiteX8934" fmla="*/ 4555634 w 8014260"/>
              <a:gd name="connsiteY8934" fmla="*/ 2920754 h 4925968"/>
              <a:gd name="connsiteX8935" fmla="*/ 4573628 w 8014260"/>
              <a:gd name="connsiteY8935" fmla="*/ 2917993 h 4925968"/>
              <a:gd name="connsiteX8936" fmla="*/ 6234473 w 8014260"/>
              <a:gd name="connsiteY8936" fmla="*/ 2916914 h 4925968"/>
              <a:gd name="connsiteX8937" fmla="*/ 6266019 w 8014260"/>
              <a:gd name="connsiteY8937" fmla="*/ 2939340 h 4925968"/>
              <a:gd name="connsiteX8938" fmla="*/ 6238999 w 8014260"/>
              <a:gd name="connsiteY8938" fmla="*/ 2973218 h 4925968"/>
              <a:gd name="connsiteX8939" fmla="*/ 6206218 w 8014260"/>
              <a:gd name="connsiteY8939" fmla="*/ 2949489 h 4925968"/>
              <a:gd name="connsiteX8940" fmla="*/ 6234473 w 8014260"/>
              <a:gd name="connsiteY8940" fmla="*/ 2916914 h 4925968"/>
              <a:gd name="connsiteX8941" fmla="*/ 4053285 w 8014260"/>
              <a:gd name="connsiteY8941" fmla="*/ 2916914 h 4925968"/>
              <a:gd name="connsiteX8942" fmla="*/ 4041558 w 8014260"/>
              <a:gd name="connsiteY8942" fmla="*/ 2927132 h 4925968"/>
              <a:gd name="connsiteX8943" fmla="*/ 4025373 w 8014260"/>
              <a:gd name="connsiteY8943" fmla="*/ 2929532 h 4925968"/>
              <a:gd name="connsiteX8944" fmla="*/ 4037238 w 8014260"/>
              <a:gd name="connsiteY8944" fmla="*/ 2918902 h 4925968"/>
              <a:gd name="connsiteX8945" fmla="*/ 4053285 w 8014260"/>
              <a:gd name="connsiteY8945" fmla="*/ 2916914 h 4925968"/>
              <a:gd name="connsiteX8946" fmla="*/ 3742275 w 8014260"/>
              <a:gd name="connsiteY8946" fmla="*/ 2913758 h 4925968"/>
              <a:gd name="connsiteX8947" fmla="*/ 3755922 w 8014260"/>
              <a:gd name="connsiteY8947" fmla="*/ 2915404 h 4925968"/>
              <a:gd name="connsiteX8948" fmla="*/ 3745635 w 8014260"/>
              <a:gd name="connsiteY8948" fmla="*/ 2929052 h 4925968"/>
              <a:gd name="connsiteX8949" fmla="*/ 3731919 w 8014260"/>
              <a:gd name="connsiteY8949" fmla="*/ 2927474 h 4925968"/>
              <a:gd name="connsiteX8950" fmla="*/ 3742275 w 8014260"/>
              <a:gd name="connsiteY8950" fmla="*/ 2913758 h 4925968"/>
              <a:gd name="connsiteX8951" fmla="*/ 1060047 w 8014260"/>
              <a:gd name="connsiteY8951" fmla="*/ 2913210 h 4925968"/>
              <a:gd name="connsiteX8952" fmla="*/ 1076917 w 8014260"/>
              <a:gd name="connsiteY8952" fmla="*/ 2921783 h 4925968"/>
              <a:gd name="connsiteX8953" fmla="*/ 1066152 w 8014260"/>
              <a:gd name="connsiteY8953" fmla="*/ 2934813 h 4925968"/>
              <a:gd name="connsiteX8954" fmla="*/ 1049145 w 8014260"/>
              <a:gd name="connsiteY8954" fmla="*/ 2926652 h 4925968"/>
              <a:gd name="connsiteX8955" fmla="*/ 1060047 w 8014260"/>
              <a:gd name="connsiteY8955" fmla="*/ 2913210 h 4925968"/>
              <a:gd name="connsiteX8956" fmla="*/ 4426696 w 8014260"/>
              <a:gd name="connsiteY8956" fmla="*/ 2913202 h 4925968"/>
              <a:gd name="connsiteX8957" fmla="*/ 4434659 w 8014260"/>
              <a:gd name="connsiteY8957" fmla="*/ 2917394 h 4925968"/>
              <a:gd name="connsiteX8958" fmla="*/ 4412782 w 8014260"/>
              <a:gd name="connsiteY8958" fmla="*/ 2939682 h 4925968"/>
              <a:gd name="connsiteX8959" fmla="*/ 4387065 w 8014260"/>
              <a:gd name="connsiteY8959" fmla="*/ 2940368 h 4925968"/>
              <a:gd name="connsiteX8960" fmla="*/ 4409833 w 8014260"/>
              <a:gd name="connsiteY8960" fmla="*/ 2917599 h 4925968"/>
              <a:gd name="connsiteX8961" fmla="*/ 4426696 w 8014260"/>
              <a:gd name="connsiteY8961" fmla="*/ 2913202 h 4925968"/>
              <a:gd name="connsiteX8962" fmla="*/ 7282100 w 8014260"/>
              <a:gd name="connsiteY8962" fmla="*/ 2913005 h 4925968"/>
              <a:gd name="connsiteX8963" fmla="*/ 7314745 w 8014260"/>
              <a:gd name="connsiteY8963" fmla="*/ 2933305 h 4925968"/>
              <a:gd name="connsiteX8964" fmla="*/ 7290056 w 8014260"/>
              <a:gd name="connsiteY8964" fmla="*/ 2946952 h 4925968"/>
              <a:gd name="connsiteX8965" fmla="*/ 7255423 w 8014260"/>
              <a:gd name="connsiteY8965" fmla="*/ 2926584 h 4925968"/>
              <a:gd name="connsiteX8966" fmla="*/ 7282100 w 8014260"/>
              <a:gd name="connsiteY8966" fmla="*/ 2913005 h 4925968"/>
              <a:gd name="connsiteX8967" fmla="*/ 4499750 w 8014260"/>
              <a:gd name="connsiteY8967" fmla="*/ 2912001 h 4925968"/>
              <a:gd name="connsiteX8968" fmla="*/ 4508108 w 8014260"/>
              <a:gd name="connsiteY8968" fmla="*/ 2917668 h 4925968"/>
              <a:gd name="connsiteX8969" fmla="*/ 4487465 w 8014260"/>
              <a:gd name="connsiteY8969" fmla="*/ 2942288 h 4925968"/>
              <a:gd name="connsiteX8970" fmla="*/ 4459074 w 8014260"/>
              <a:gd name="connsiteY8970" fmla="*/ 2940985 h 4925968"/>
              <a:gd name="connsiteX8971" fmla="*/ 4482596 w 8014260"/>
              <a:gd name="connsiteY8971" fmla="*/ 2915953 h 4925968"/>
              <a:gd name="connsiteX8972" fmla="*/ 4499750 w 8014260"/>
              <a:gd name="connsiteY8972" fmla="*/ 2912001 h 4925968"/>
              <a:gd name="connsiteX8973" fmla="*/ 1578956 w 8014260"/>
              <a:gd name="connsiteY8973" fmla="*/ 2911419 h 4925968"/>
              <a:gd name="connsiteX8974" fmla="*/ 1588116 w 8014260"/>
              <a:gd name="connsiteY8974" fmla="*/ 2913005 h 4925968"/>
              <a:gd name="connsiteX8975" fmla="*/ 1601965 w 8014260"/>
              <a:gd name="connsiteY8975" fmla="*/ 2927269 h 4925968"/>
              <a:gd name="connsiteX8976" fmla="*/ 1591544 w 8014260"/>
              <a:gd name="connsiteY8976" fmla="*/ 2931795 h 4925968"/>
              <a:gd name="connsiteX8977" fmla="*/ 1575768 w 8014260"/>
              <a:gd name="connsiteY8977" fmla="*/ 2916159 h 4925968"/>
              <a:gd name="connsiteX8978" fmla="*/ 1578956 w 8014260"/>
              <a:gd name="connsiteY8978" fmla="*/ 2911419 h 4925968"/>
              <a:gd name="connsiteX8979" fmla="*/ 3532900 w 8014260"/>
              <a:gd name="connsiteY8979" fmla="*/ 2910056 h 4925968"/>
              <a:gd name="connsiteX8980" fmla="*/ 3524464 w 8014260"/>
              <a:gd name="connsiteY8980" fmla="*/ 2916982 h 4925968"/>
              <a:gd name="connsiteX8981" fmla="*/ 3513217 w 8014260"/>
              <a:gd name="connsiteY8981" fmla="*/ 2916914 h 4925968"/>
              <a:gd name="connsiteX8982" fmla="*/ 3519115 w 8014260"/>
              <a:gd name="connsiteY8982" fmla="*/ 2910810 h 4925968"/>
              <a:gd name="connsiteX8983" fmla="*/ 3532900 w 8014260"/>
              <a:gd name="connsiteY8983" fmla="*/ 2910056 h 4925968"/>
              <a:gd name="connsiteX8984" fmla="*/ 4854489 w 8014260"/>
              <a:gd name="connsiteY8984" fmla="*/ 2909481 h 4925968"/>
              <a:gd name="connsiteX8985" fmla="*/ 4864313 w 8014260"/>
              <a:gd name="connsiteY8985" fmla="*/ 2924526 h 4925968"/>
              <a:gd name="connsiteX8986" fmla="*/ 4842504 w 8014260"/>
              <a:gd name="connsiteY8986" fmla="*/ 2958267 h 4925968"/>
              <a:gd name="connsiteX8987" fmla="*/ 4812192 w 8014260"/>
              <a:gd name="connsiteY8987" fmla="*/ 2943042 h 4925968"/>
              <a:gd name="connsiteX8988" fmla="*/ 4834481 w 8014260"/>
              <a:gd name="connsiteY8988" fmla="*/ 2909918 h 4925968"/>
              <a:gd name="connsiteX8989" fmla="*/ 4854489 w 8014260"/>
              <a:gd name="connsiteY8989" fmla="*/ 2909481 h 4925968"/>
              <a:gd name="connsiteX8990" fmla="*/ 4274387 w 8014260"/>
              <a:gd name="connsiteY8990" fmla="*/ 2909233 h 4925968"/>
              <a:gd name="connsiteX8991" fmla="*/ 4253333 w 8014260"/>
              <a:gd name="connsiteY8991" fmla="*/ 2923429 h 4925968"/>
              <a:gd name="connsiteX8992" fmla="*/ 4230633 w 8014260"/>
              <a:gd name="connsiteY8992" fmla="*/ 2930081 h 4925968"/>
              <a:gd name="connsiteX8993" fmla="*/ 4251962 w 8014260"/>
              <a:gd name="connsiteY8993" fmla="*/ 2916160 h 4925968"/>
              <a:gd name="connsiteX8994" fmla="*/ 4274387 w 8014260"/>
              <a:gd name="connsiteY8994" fmla="*/ 2909233 h 4925968"/>
              <a:gd name="connsiteX8995" fmla="*/ 2693344 w 8014260"/>
              <a:gd name="connsiteY8995" fmla="*/ 2908341 h 4925968"/>
              <a:gd name="connsiteX8996" fmla="*/ 2704043 w 8014260"/>
              <a:gd name="connsiteY8996" fmla="*/ 2921920 h 4925968"/>
              <a:gd name="connsiteX8997" fmla="*/ 2698830 w 8014260"/>
              <a:gd name="connsiteY8997" fmla="*/ 2937213 h 4925968"/>
              <a:gd name="connsiteX8998" fmla="*/ 2686555 w 8014260"/>
              <a:gd name="connsiteY8998" fmla="*/ 2926583 h 4925968"/>
              <a:gd name="connsiteX8999" fmla="*/ 2693344 w 8014260"/>
              <a:gd name="connsiteY8999" fmla="*/ 2908341 h 4925968"/>
              <a:gd name="connsiteX9000" fmla="*/ 6728592 w 8014260"/>
              <a:gd name="connsiteY9000" fmla="*/ 2908067 h 4925968"/>
              <a:gd name="connsiteX9001" fmla="*/ 6760893 w 8014260"/>
              <a:gd name="connsiteY9001" fmla="*/ 2927818 h 4925968"/>
              <a:gd name="connsiteX9002" fmla="*/ 6734901 w 8014260"/>
              <a:gd name="connsiteY9002" fmla="*/ 2953741 h 4925968"/>
              <a:gd name="connsiteX9003" fmla="*/ 6700748 w 8014260"/>
              <a:gd name="connsiteY9003" fmla="*/ 2933305 h 4925968"/>
              <a:gd name="connsiteX9004" fmla="*/ 6728592 w 8014260"/>
              <a:gd name="connsiteY9004" fmla="*/ 2908067 h 4925968"/>
              <a:gd name="connsiteX9005" fmla="*/ 5876828 w 8014260"/>
              <a:gd name="connsiteY9005" fmla="*/ 2908066 h 4925968"/>
              <a:gd name="connsiteX9006" fmla="*/ 5909540 w 8014260"/>
              <a:gd name="connsiteY9006" fmla="*/ 2934058 h 4925968"/>
              <a:gd name="connsiteX9007" fmla="*/ 5884646 w 8014260"/>
              <a:gd name="connsiteY9007" fmla="*/ 2968760 h 4925968"/>
              <a:gd name="connsiteX9008" fmla="*/ 5852070 w 8014260"/>
              <a:gd name="connsiteY9008" fmla="*/ 2942013 h 4925968"/>
              <a:gd name="connsiteX9009" fmla="*/ 5876828 w 8014260"/>
              <a:gd name="connsiteY9009" fmla="*/ 2908066 h 4925968"/>
              <a:gd name="connsiteX9010" fmla="*/ 79554 w 8014260"/>
              <a:gd name="connsiteY9010" fmla="*/ 2907861 h 4925968"/>
              <a:gd name="connsiteX9011" fmla="*/ 80996 w 8014260"/>
              <a:gd name="connsiteY9011" fmla="*/ 2909096 h 4925968"/>
              <a:gd name="connsiteX9012" fmla="*/ 77017 w 8014260"/>
              <a:gd name="connsiteY9012" fmla="*/ 2911428 h 4925968"/>
              <a:gd name="connsiteX9013" fmla="*/ 75371 w 8014260"/>
              <a:gd name="connsiteY9013" fmla="*/ 2910399 h 4925968"/>
              <a:gd name="connsiteX9014" fmla="*/ 79554 w 8014260"/>
              <a:gd name="connsiteY9014" fmla="*/ 2907861 h 4925968"/>
              <a:gd name="connsiteX9015" fmla="*/ 3606761 w 8014260"/>
              <a:gd name="connsiteY9015" fmla="*/ 2907655 h 4925968"/>
              <a:gd name="connsiteX9016" fmla="*/ 3598600 w 8014260"/>
              <a:gd name="connsiteY9016" fmla="*/ 2916776 h 4925968"/>
              <a:gd name="connsiteX9017" fmla="*/ 3586118 w 8014260"/>
              <a:gd name="connsiteY9017" fmla="*/ 2917119 h 4925968"/>
              <a:gd name="connsiteX9018" fmla="*/ 3595720 w 8014260"/>
              <a:gd name="connsiteY9018" fmla="*/ 2909370 h 4925968"/>
              <a:gd name="connsiteX9019" fmla="*/ 3606761 w 8014260"/>
              <a:gd name="connsiteY9019" fmla="*/ 2907655 h 4925968"/>
              <a:gd name="connsiteX9020" fmla="*/ 3669306 w 8014260"/>
              <a:gd name="connsiteY9020" fmla="*/ 2906969 h 4925968"/>
              <a:gd name="connsiteX9021" fmla="*/ 3680691 w 8014260"/>
              <a:gd name="connsiteY9021" fmla="*/ 2908821 h 4925968"/>
              <a:gd name="connsiteX9022" fmla="*/ 3668895 w 8014260"/>
              <a:gd name="connsiteY9022" fmla="*/ 2919520 h 4925968"/>
              <a:gd name="connsiteX9023" fmla="*/ 3658608 w 8014260"/>
              <a:gd name="connsiteY9023" fmla="*/ 2917668 h 4925968"/>
              <a:gd name="connsiteX9024" fmla="*/ 3669306 w 8014260"/>
              <a:gd name="connsiteY9024" fmla="*/ 2906969 h 4925968"/>
              <a:gd name="connsiteX9025" fmla="*/ 5387098 w 8014260"/>
              <a:gd name="connsiteY9025" fmla="*/ 2906901 h 4925968"/>
              <a:gd name="connsiteX9026" fmla="*/ 5419124 w 8014260"/>
              <a:gd name="connsiteY9026" fmla="*/ 2930630 h 4925968"/>
              <a:gd name="connsiteX9027" fmla="*/ 5394504 w 8014260"/>
              <a:gd name="connsiteY9027" fmla="*/ 2965469 h 4925968"/>
              <a:gd name="connsiteX9028" fmla="*/ 5363437 w 8014260"/>
              <a:gd name="connsiteY9028" fmla="*/ 2938722 h 4925968"/>
              <a:gd name="connsiteX9029" fmla="*/ 5387098 w 8014260"/>
              <a:gd name="connsiteY9029" fmla="*/ 2906901 h 4925968"/>
              <a:gd name="connsiteX9030" fmla="*/ 5042826 w 8014260"/>
              <a:gd name="connsiteY9030" fmla="*/ 2904844 h 4925968"/>
              <a:gd name="connsiteX9031" fmla="*/ 5073619 w 8014260"/>
              <a:gd name="connsiteY9031" fmla="*/ 2923566 h 4925968"/>
              <a:gd name="connsiteX9032" fmla="*/ 5049341 w 8014260"/>
              <a:gd name="connsiteY9032" fmla="*/ 2958679 h 4925968"/>
              <a:gd name="connsiteX9033" fmla="*/ 5020126 w 8014260"/>
              <a:gd name="connsiteY9033" fmla="*/ 2937899 h 4925968"/>
              <a:gd name="connsiteX9034" fmla="*/ 5042826 w 8014260"/>
              <a:gd name="connsiteY9034" fmla="*/ 2904844 h 4925968"/>
              <a:gd name="connsiteX9035" fmla="*/ 4226313 w 8014260"/>
              <a:gd name="connsiteY9035" fmla="*/ 2903952 h 4925968"/>
              <a:gd name="connsiteX9036" fmla="*/ 4211568 w 8014260"/>
              <a:gd name="connsiteY9036" fmla="*/ 2911153 h 4925968"/>
              <a:gd name="connsiteX9037" fmla="*/ 4191680 w 8014260"/>
              <a:gd name="connsiteY9037" fmla="*/ 2919657 h 4925968"/>
              <a:gd name="connsiteX9038" fmla="*/ 4205121 w 8014260"/>
              <a:gd name="connsiteY9038" fmla="*/ 2912868 h 4925968"/>
              <a:gd name="connsiteX9039" fmla="*/ 4226313 w 8014260"/>
              <a:gd name="connsiteY9039" fmla="*/ 2903952 h 4925968"/>
              <a:gd name="connsiteX9040" fmla="*/ 4127420 w 8014260"/>
              <a:gd name="connsiteY9040" fmla="*/ 2903814 h 4925968"/>
              <a:gd name="connsiteX9041" fmla="*/ 4112264 w 8014260"/>
              <a:gd name="connsiteY9041" fmla="*/ 2914307 h 4925968"/>
              <a:gd name="connsiteX9042" fmla="*/ 4097999 w 8014260"/>
              <a:gd name="connsiteY9042" fmla="*/ 2916365 h 4925968"/>
              <a:gd name="connsiteX9043" fmla="*/ 4111784 w 8014260"/>
              <a:gd name="connsiteY9043" fmla="*/ 2906626 h 4925968"/>
              <a:gd name="connsiteX9044" fmla="*/ 4127420 w 8014260"/>
              <a:gd name="connsiteY9044" fmla="*/ 2903814 h 4925968"/>
              <a:gd name="connsiteX9045" fmla="*/ 1196383 w 8014260"/>
              <a:gd name="connsiteY9045" fmla="*/ 2903403 h 4925968"/>
              <a:gd name="connsiteX9046" fmla="*/ 1211266 w 8014260"/>
              <a:gd name="connsiteY9046" fmla="*/ 2916845 h 4925968"/>
              <a:gd name="connsiteX9047" fmla="*/ 1197893 w 8014260"/>
              <a:gd name="connsiteY9047" fmla="*/ 2925692 h 4925968"/>
              <a:gd name="connsiteX9048" fmla="*/ 1182941 w 8014260"/>
              <a:gd name="connsiteY9048" fmla="*/ 2912593 h 4925968"/>
              <a:gd name="connsiteX9049" fmla="*/ 1196383 w 8014260"/>
              <a:gd name="connsiteY9049" fmla="*/ 2903403 h 4925968"/>
              <a:gd name="connsiteX9050" fmla="*/ 7532760 w 8014260"/>
              <a:gd name="connsiteY9050" fmla="*/ 2902444 h 4925968"/>
              <a:gd name="connsiteX9051" fmla="*/ 7505739 w 8014260"/>
              <a:gd name="connsiteY9051" fmla="*/ 2961148 h 4925968"/>
              <a:gd name="connsiteX9052" fmla="*/ 7474398 w 8014260"/>
              <a:gd name="connsiteY9052" fmla="*/ 2991872 h 4925968"/>
              <a:gd name="connsiteX9053" fmla="*/ 7501556 w 8014260"/>
              <a:gd name="connsiteY9053" fmla="*/ 2942083 h 4925968"/>
              <a:gd name="connsiteX9054" fmla="*/ 7532760 w 8014260"/>
              <a:gd name="connsiteY9054" fmla="*/ 2902444 h 4925968"/>
              <a:gd name="connsiteX9055" fmla="*/ 4237422 w 8014260"/>
              <a:gd name="connsiteY9055" fmla="*/ 2901277 h 4925968"/>
              <a:gd name="connsiteX9056" fmla="*/ 4220415 w 8014260"/>
              <a:gd name="connsiteY9056" fmla="*/ 2909164 h 4925968"/>
              <a:gd name="connsiteX9057" fmla="*/ 4200526 w 8014260"/>
              <a:gd name="connsiteY9057" fmla="*/ 2918079 h 4925968"/>
              <a:gd name="connsiteX9058" fmla="*/ 4217260 w 8014260"/>
              <a:gd name="connsiteY9058" fmla="*/ 2910261 h 4925968"/>
              <a:gd name="connsiteX9059" fmla="*/ 4237422 w 8014260"/>
              <a:gd name="connsiteY9059" fmla="*/ 2901277 h 4925968"/>
              <a:gd name="connsiteX9060" fmla="*/ 4214243 w 8014260"/>
              <a:gd name="connsiteY9060" fmla="*/ 2901004 h 4925968"/>
              <a:gd name="connsiteX9061" fmla="*/ 4197578 w 8014260"/>
              <a:gd name="connsiteY9061" fmla="*/ 2909987 h 4925968"/>
              <a:gd name="connsiteX9062" fmla="*/ 4181530 w 8014260"/>
              <a:gd name="connsiteY9062" fmla="*/ 2915680 h 4925968"/>
              <a:gd name="connsiteX9063" fmla="*/ 4196480 w 8014260"/>
              <a:gd name="connsiteY9063" fmla="*/ 2907107 h 4925968"/>
              <a:gd name="connsiteX9064" fmla="*/ 4214243 w 8014260"/>
              <a:gd name="connsiteY9064" fmla="*/ 2901004 h 4925968"/>
              <a:gd name="connsiteX9065" fmla="*/ 550701 w 8014260"/>
              <a:gd name="connsiteY9065" fmla="*/ 2900934 h 4925968"/>
              <a:gd name="connsiteX9066" fmla="*/ 544533 w 8014260"/>
              <a:gd name="connsiteY9066" fmla="*/ 2914719 h 4925968"/>
              <a:gd name="connsiteX9067" fmla="*/ 533213 w 8014260"/>
              <a:gd name="connsiteY9067" fmla="*/ 2925623 h 4925968"/>
              <a:gd name="connsiteX9068" fmla="*/ 540417 w 8014260"/>
              <a:gd name="connsiteY9068" fmla="*/ 2909644 h 4925968"/>
              <a:gd name="connsiteX9069" fmla="*/ 550701 w 8014260"/>
              <a:gd name="connsiteY9069" fmla="*/ 2900934 h 4925968"/>
              <a:gd name="connsiteX9070" fmla="*/ 7145077 w 8014260"/>
              <a:gd name="connsiteY9070" fmla="*/ 2899906 h 4925968"/>
              <a:gd name="connsiteX9071" fmla="*/ 7177035 w 8014260"/>
              <a:gd name="connsiteY9071" fmla="*/ 2919725 h 4925968"/>
              <a:gd name="connsiteX9072" fmla="*/ 7151112 w 8014260"/>
              <a:gd name="connsiteY9072" fmla="*/ 2935910 h 4925968"/>
              <a:gd name="connsiteX9073" fmla="*/ 7117302 w 8014260"/>
              <a:gd name="connsiteY9073" fmla="*/ 2915816 h 4925968"/>
              <a:gd name="connsiteX9074" fmla="*/ 7145077 w 8014260"/>
              <a:gd name="connsiteY9074" fmla="*/ 2899906 h 4925968"/>
              <a:gd name="connsiteX9075" fmla="*/ 3446970 w 8014260"/>
              <a:gd name="connsiteY9075" fmla="*/ 2899769 h 4925968"/>
              <a:gd name="connsiteX9076" fmla="*/ 3458766 w 8014260"/>
              <a:gd name="connsiteY9076" fmla="*/ 2901484 h 4925968"/>
              <a:gd name="connsiteX9077" fmla="*/ 3450536 w 8014260"/>
              <a:gd name="connsiteY9077" fmla="*/ 2908273 h 4925968"/>
              <a:gd name="connsiteX9078" fmla="*/ 3440112 w 8014260"/>
              <a:gd name="connsiteY9078" fmla="*/ 2905598 h 4925968"/>
              <a:gd name="connsiteX9079" fmla="*/ 3446970 w 8014260"/>
              <a:gd name="connsiteY9079" fmla="*/ 2899769 h 4925968"/>
              <a:gd name="connsiteX9080" fmla="*/ 466691 w 8014260"/>
              <a:gd name="connsiteY9080" fmla="*/ 2898877 h 4925968"/>
              <a:gd name="connsiteX9081" fmla="*/ 458668 w 8014260"/>
              <a:gd name="connsiteY9081" fmla="*/ 2913347 h 4925968"/>
              <a:gd name="connsiteX9082" fmla="*/ 449613 w 8014260"/>
              <a:gd name="connsiteY9082" fmla="*/ 2921371 h 4925968"/>
              <a:gd name="connsiteX9083" fmla="*/ 454483 w 8014260"/>
              <a:gd name="connsiteY9083" fmla="*/ 2911290 h 4925968"/>
              <a:gd name="connsiteX9084" fmla="*/ 466691 w 8014260"/>
              <a:gd name="connsiteY9084" fmla="*/ 2898877 h 4925968"/>
              <a:gd name="connsiteX9085" fmla="*/ 2089223 w 8014260"/>
              <a:gd name="connsiteY9085" fmla="*/ 2898671 h 4925968"/>
              <a:gd name="connsiteX9086" fmla="*/ 2101567 w 8014260"/>
              <a:gd name="connsiteY9086" fmla="*/ 2914308 h 4925968"/>
              <a:gd name="connsiteX9087" fmla="*/ 2093612 w 8014260"/>
              <a:gd name="connsiteY9087" fmla="*/ 2922057 h 4925968"/>
              <a:gd name="connsiteX9088" fmla="*/ 2082576 w 8014260"/>
              <a:gd name="connsiteY9088" fmla="*/ 2905392 h 4925968"/>
              <a:gd name="connsiteX9089" fmla="*/ 2089223 w 8014260"/>
              <a:gd name="connsiteY9089" fmla="*/ 2898671 h 4925968"/>
              <a:gd name="connsiteX9090" fmla="*/ 4261357 w 8014260"/>
              <a:gd name="connsiteY9090" fmla="*/ 2898329 h 4925968"/>
              <a:gd name="connsiteX9091" fmla="*/ 4242909 w 8014260"/>
              <a:gd name="connsiteY9091" fmla="*/ 2908890 h 4925968"/>
              <a:gd name="connsiteX9092" fmla="*/ 4220209 w 8014260"/>
              <a:gd name="connsiteY9092" fmla="*/ 2917668 h 4925968"/>
              <a:gd name="connsiteX9093" fmla="*/ 4240372 w 8014260"/>
              <a:gd name="connsiteY9093" fmla="*/ 2906627 h 4925968"/>
              <a:gd name="connsiteX9094" fmla="*/ 4261357 w 8014260"/>
              <a:gd name="connsiteY9094" fmla="*/ 2898329 h 4925968"/>
              <a:gd name="connsiteX9095" fmla="*/ 6868288 w 8014260"/>
              <a:gd name="connsiteY9095" fmla="*/ 2898259 h 4925968"/>
              <a:gd name="connsiteX9096" fmla="*/ 6899972 w 8014260"/>
              <a:gd name="connsiteY9096" fmla="*/ 2917942 h 4925968"/>
              <a:gd name="connsiteX9097" fmla="*/ 6873432 w 8014260"/>
              <a:gd name="connsiteY9097" fmla="*/ 2940368 h 4925968"/>
              <a:gd name="connsiteX9098" fmla="*/ 6840102 w 8014260"/>
              <a:gd name="connsiteY9098" fmla="*/ 2921988 h 4925968"/>
              <a:gd name="connsiteX9099" fmla="*/ 6868288 w 8014260"/>
              <a:gd name="connsiteY9099" fmla="*/ 2898259 h 4925968"/>
              <a:gd name="connsiteX9100" fmla="*/ 1647092 w 8014260"/>
              <a:gd name="connsiteY9100" fmla="*/ 2897574 h 4925968"/>
              <a:gd name="connsiteX9101" fmla="*/ 1663000 w 8014260"/>
              <a:gd name="connsiteY9101" fmla="*/ 2914514 h 4925968"/>
              <a:gd name="connsiteX9102" fmla="*/ 1652921 w 8014260"/>
              <a:gd name="connsiteY9102" fmla="*/ 2917668 h 4925968"/>
              <a:gd name="connsiteX9103" fmla="*/ 1637353 w 8014260"/>
              <a:gd name="connsiteY9103" fmla="*/ 2901003 h 4925968"/>
              <a:gd name="connsiteX9104" fmla="*/ 1647092 w 8014260"/>
              <a:gd name="connsiteY9104" fmla="*/ 2897574 h 4925968"/>
              <a:gd name="connsiteX9105" fmla="*/ 375340 w 8014260"/>
              <a:gd name="connsiteY9105" fmla="*/ 2897574 h 4925968"/>
              <a:gd name="connsiteX9106" fmla="*/ 372117 w 8014260"/>
              <a:gd name="connsiteY9106" fmla="*/ 2903883 h 4925968"/>
              <a:gd name="connsiteX9107" fmla="*/ 366494 w 8014260"/>
              <a:gd name="connsiteY9107" fmla="*/ 2907107 h 4925968"/>
              <a:gd name="connsiteX9108" fmla="*/ 369854 w 8014260"/>
              <a:gd name="connsiteY9108" fmla="*/ 2899837 h 4925968"/>
              <a:gd name="connsiteX9109" fmla="*/ 375340 w 8014260"/>
              <a:gd name="connsiteY9109" fmla="*/ 2897574 h 4925968"/>
              <a:gd name="connsiteX9110" fmla="*/ 4249287 w 8014260"/>
              <a:gd name="connsiteY9110" fmla="*/ 2897437 h 4925968"/>
              <a:gd name="connsiteX9111" fmla="*/ 4230427 w 8014260"/>
              <a:gd name="connsiteY9111" fmla="*/ 2906695 h 4925968"/>
              <a:gd name="connsiteX9112" fmla="*/ 4210745 w 8014260"/>
              <a:gd name="connsiteY9112" fmla="*/ 2915336 h 4925968"/>
              <a:gd name="connsiteX9113" fmla="*/ 4228096 w 8014260"/>
              <a:gd name="connsiteY9113" fmla="*/ 2906832 h 4925968"/>
              <a:gd name="connsiteX9114" fmla="*/ 4249287 w 8014260"/>
              <a:gd name="connsiteY9114" fmla="*/ 2897437 h 4925968"/>
              <a:gd name="connsiteX9115" fmla="*/ 7006272 w 8014260"/>
              <a:gd name="connsiteY9115" fmla="*/ 2895105 h 4925968"/>
              <a:gd name="connsiteX9116" fmla="*/ 7038641 w 8014260"/>
              <a:gd name="connsiteY9116" fmla="*/ 2914308 h 4925968"/>
              <a:gd name="connsiteX9117" fmla="*/ 7013130 w 8014260"/>
              <a:gd name="connsiteY9117" fmla="*/ 2933990 h 4925968"/>
              <a:gd name="connsiteX9118" fmla="*/ 6978840 w 8014260"/>
              <a:gd name="connsiteY9118" fmla="*/ 2914445 h 4925968"/>
              <a:gd name="connsiteX9119" fmla="*/ 7006272 w 8014260"/>
              <a:gd name="connsiteY9119" fmla="*/ 2895105 h 4925968"/>
              <a:gd name="connsiteX9120" fmla="*/ 2286802 w 8014260"/>
              <a:gd name="connsiteY9120" fmla="*/ 2894900 h 4925968"/>
              <a:gd name="connsiteX9121" fmla="*/ 2298460 w 8014260"/>
              <a:gd name="connsiteY9121" fmla="*/ 2910468 h 4925968"/>
              <a:gd name="connsiteX9122" fmla="*/ 2291808 w 8014260"/>
              <a:gd name="connsiteY9122" fmla="*/ 2919040 h 4925968"/>
              <a:gd name="connsiteX9123" fmla="*/ 2279327 w 8014260"/>
              <a:gd name="connsiteY9123" fmla="*/ 2904158 h 4925968"/>
              <a:gd name="connsiteX9124" fmla="*/ 2286802 w 8014260"/>
              <a:gd name="connsiteY9124" fmla="*/ 2894900 h 4925968"/>
              <a:gd name="connsiteX9125" fmla="*/ 6371976 w 8014260"/>
              <a:gd name="connsiteY9125" fmla="*/ 2894831 h 4925968"/>
              <a:gd name="connsiteX9126" fmla="*/ 6405511 w 8014260"/>
              <a:gd name="connsiteY9126" fmla="*/ 2916845 h 4925968"/>
              <a:gd name="connsiteX9127" fmla="*/ 6377393 w 8014260"/>
              <a:gd name="connsiteY9127" fmla="*/ 2947706 h 4925968"/>
              <a:gd name="connsiteX9128" fmla="*/ 6345435 w 8014260"/>
              <a:gd name="connsiteY9128" fmla="*/ 2924252 h 4925968"/>
              <a:gd name="connsiteX9129" fmla="*/ 6371976 w 8014260"/>
              <a:gd name="connsiteY9129" fmla="*/ 2894831 h 4925968"/>
              <a:gd name="connsiteX9130" fmla="*/ 2828584 w 8014260"/>
              <a:gd name="connsiteY9130" fmla="*/ 2892431 h 4925968"/>
              <a:gd name="connsiteX9131" fmla="*/ 2839214 w 8014260"/>
              <a:gd name="connsiteY9131" fmla="*/ 2905393 h 4925968"/>
              <a:gd name="connsiteX9132" fmla="*/ 2833933 w 8014260"/>
              <a:gd name="connsiteY9132" fmla="*/ 2919246 h 4925968"/>
              <a:gd name="connsiteX9133" fmla="*/ 2821658 w 8014260"/>
              <a:gd name="connsiteY9133" fmla="*/ 2908890 h 4925968"/>
              <a:gd name="connsiteX9134" fmla="*/ 2828584 w 8014260"/>
              <a:gd name="connsiteY9134" fmla="*/ 2892431 h 4925968"/>
              <a:gd name="connsiteX9135" fmla="*/ 5526521 w 8014260"/>
              <a:gd name="connsiteY9135" fmla="*/ 2890442 h 4925968"/>
              <a:gd name="connsiteX9136" fmla="*/ 5556148 w 8014260"/>
              <a:gd name="connsiteY9136" fmla="*/ 2916708 h 4925968"/>
              <a:gd name="connsiteX9137" fmla="*/ 5530773 w 8014260"/>
              <a:gd name="connsiteY9137" fmla="*/ 2948941 h 4925968"/>
              <a:gd name="connsiteX9138" fmla="*/ 5499706 w 8014260"/>
              <a:gd name="connsiteY9138" fmla="*/ 2922949 h 4925968"/>
              <a:gd name="connsiteX9139" fmla="*/ 5526521 w 8014260"/>
              <a:gd name="connsiteY9139" fmla="*/ 2890442 h 4925968"/>
              <a:gd name="connsiteX9140" fmla="*/ 4347013 w 8014260"/>
              <a:gd name="connsiteY9140" fmla="*/ 2887904 h 4925968"/>
              <a:gd name="connsiteX9141" fmla="*/ 4325616 w 8014260"/>
              <a:gd name="connsiteY9141" fmla="*/ 2904020 h 4925968"/>
              <a:gd name="connsiteX9142" fmla="*/ 4303122 w 8014260"/>
              <a:gd name="connsiteY9142" fmla="*/ 2909027 h 4925968"/>
              <a:gd name="connsiteX9143" fmla="*/ 4323147 w 8014260"/>
              <a:gd name="connsiteY9143" fmla="*/ 2894282 h 4925968"/>
              <a:gd name="connsiteX9144" fmla="*/ 4347013 w 8014260"/>
              <a:gd name="connsiteY9144" fmla="*/ 2887904 h 4925968"/>
              <a:gd name="connsiteX9145" fmla="*/ 2966086 w 8014260"/>
              <a:gd name="connsiteY9145" fmla="*/ 2887356 h 4925968"/>
              <a:gd name="connsiteX9146" fmla="*/ 2975345 w 8014260"/>
              <a:gd name="connsiteY9146" fmla="*/ 2897163 h 4925968"/>
              <a:gd name="connsiteX9147" fmla="*/ 2968693 w 8014260"/>
              <a:gd name="connsiteY9147" fmla="*/ 2911221 h 4925968"/>
              <a:gd name="connsiteX9148" fmla="*/ 2957857 w 8014260"/>
              <a:gd name="connsiteY9148" fmla="*/ 2899494 h 4925968"/>
              <a:gd name="connsiteX9149" fmla="*/ 2966086 w 8014260"/>
              <a:gd name="connsiteY9149" fmla="*/ 2887356 h 4925968"/>
              <a:gd name="connsiteX9150" fmla="*/ 4201007 w 8014260"/>
              <a:gd name="connsiteY9150" fmla="*/ 2886464 h 4925968"/>
              <a:gd name="connsiteX9151" fmla="*/ 4187085 w 8014260"/>
              <a:gd name="connsiteY9151" fmla="*/ 2895722 h 4925968"/>
              <a:gd name="connsiteX9152" fmla="*/ 4170557 w 8014260"/>
              <a:gd name="connsiteY9152" fmla="*/ 2899632 h 4925968"/>
              <a:gd name="connsiteX9153" fmla="*/ 4185576 w 8014260"/>
              <a:gd name="connsiteY9153" fmla="*/ 2889893 h 4925968"/>
              <a:gd name="connsiteX9154" fmla="*/ 4201007 w 8014260"/>
              <a:gd name="connsiteY9154" fmla="*/ 2886464 h 4925968"/>
              <a:gd name="connsiteX9155" fmla="*/ 1708539 w 8014260"/>
              <a:gd name="connsiteY9155" fmla="*/ 2886327 h 4925968"/>
              <a:gd name="connsiteX9156" fmla="*/ 1723077 w 8014260"/>
              <a:gd name="connsiteY9156" fmla="*/ 2902237 h 4925968"/>
              <a:gd name="connsiteX9157" fmla="*/ 1713137 w 8014260"/>
              <a:gd name="connsiteY9157" fmla="*/ 2904981 h 4925968"/>
              <a:gd name="connsiteX9158" fmla="*/ 1698527 w 8014260"/>
              <a:gd name="connsiteY9158" fmla="*/ 2889207 h 4925968"/>
              <a:gd name="connsiteX9159" fmla="*/ 1708539 w 8014260"/>
              <a:gd name="connsiteY9159" fmla="*/ 2886327 h 4925968"/>
              <a:gd name="connsiteX9160" fmla="*/ 6016663 w 8014260"/>
              <a:gd name="connsiteY9160" fmla="*/ 2884887 h 4925968"/>
              <a:gd name="connsiteX9161" fmla="*/ 6048346 w 8014260"/>
              <a:gd name="connsiteY9161" fmla="*/ 2911084 h 4925968"/>
              <a:gd name="connsiteX9162" fmla="*/ 6022149 w 8014260"/>
              <a:gd name="connsiteY9162" fmla="*/ 2943591 h 4925968"/>
              <a:gd name="connsiteX9163" fmla="*/ 5990602 w 8014260"/>
              <a:gd name="connsiteY9163" fmla="*/ 2916776 h 4925968"/>
              <a:gd name="connsiteX9164" fmla="*/ 6016663 w 8014260"/>
              <a:gd name="connsiteY9164" fmla="*/ 2884887 h 4925968"/>
              <a:gd name="connsiteX9165" fmla="*/ 1382227 w 8014260"/>
              <a:gd name="connsiteY9165" fmla="*/ 2884604 h 4925968"/>
              <a:gd name="connsiteX9166" fmla="*/ 1391839 w 8014260"/>
              <a:gd name="connsiteY9166" fmla="*/ 2885024 h 4925968"/>
              <a:gd name="connsiteX9167" fmla="*/ 1406169 w 8014260"/>
              <a:gd name="connsiteY9167" fmla="*/ 2899494 h 4925968"/>
              <a:gd name="connsiteX9168" fmla="*/ 1392797 w 8014260"/>
              <a:gd name="connsiteY9168" fmla="*/ 2904638 h 4925968"/>
              <a:gd name="connsiteX9169" fmla="*/ 1378742 w 8014260"/>
              <a:gd name="connsiteY9169" fmla="*/ 2890305 h 4925968"/>
              <a:gd name="connsiteX9170" fmla="*/ 1382227 w 8014260"/>
              <a:gd name="connsiteY9170" fmla="*/ 2884604 h 4925968"/>
              <a:gd name="connsiteX9171" fmla="*/ 3102218 w 8014260"/>
              <a:gd name="connsiteY9171" fmla="*/ 2883309 h 4925968"/>
              <a:gd name="connsiteX9172" fmla="*/ 3114700 w 8014260"/>
              <a:gd name="connsiteY9172" fmla="*/ 2891127 h 4925968"/>
              <a:gd name="connsiteX9173" fmla="*/ 3104275 w 8014260"/>
              <a:gd name="connsiteY9173" fmla="*/ 2899974 h 4925968"/>
              <a:gd name="connsiteX9174" fmla="*/ 3093440 w 8014260"/>
              <a:gd name="connsiteY9174" fmla="*/ 2890716 h 4925968"/>
              <a:gd name="connsiteX9175" fmla="*/ 3102218 w 8014260"/>
              <a:gd name="connsiteY9175" fmla="*/ 2883309 h 4925968"/>
              <a:gd name="connsiteX9176" fmla="*/ 7345331 w 8014260"/>
              <a:gd name="connsiteY9176" fmla="*/ 2883104 h 4925968"/>
              <a:gd name="connsiteX9177" fmla="*/ 7377495 w 8014260"/>
              <a:gd name="connsiteY9177" fmla="*/ 2906490 h 4925968"/>
              <a:gd name="connsiteX9178" fmla="*/ 7348828 w 8014260"/>
              <a:gd name="connsiteY9178" fmla="*/ 2917051 h 4925968"/>
              <a:gd name="connsiteX9179" fmla="*/ 7318516 w 8014260"/>
              <a:gd name="connsiteY9179" fmla="*/ 2895929 h 4925968"/>
              <a:gd name="connsiteX9180" fmla="*/ 7345331 w 8014260"/>
              <a:gd name="connsiteY9180" fmla="*/ 2883104 h 4925968"/>
              <a:gd name="connsiteX9181" fmla="*/ 704323 w 8014260"/>
              <a:gd name="connsiteY9181" fmla="*/ 2881527 h 4925968"/>
              <a:gd name="connsiteX9182" fmla="*/ 708849 w 8014260"/>
              <a:gd name="connsiteY9182" fmla="*/ 2882144 h 4925968"/>
              <a:gd name="connsiteX9183" fmla="*/ 698972 w 8014260"/>
              <a:gd name="connsiteY9183" fmla="*/ 2902169 h 4925968"/>
              <a:gd name="connsiteX9184" fmla="*/ 688071 w 8014260"/>
              <a:gd name="connsiteY9184" fmla="*/ 2908342 h 4925968"/>
              <a:gd name="connsiteX9185" fmla="*/ 696505 w 8014260"/>
              <a:gd name="connsiteY9185" fmla="*/ 2888728 h 4925968"/>
              <a:gd name="connsiteX9186" fmla="*/ 704323 w 8014260"/>
              <a:gd name="connsiteY9186" fmla="*/ 2881527 h 4925968"/>
              <a:gd name="connsiteX9187" fmla="*/ 3237252 w 8014260"/>
              <a:gd name="connsiteY9187" fmla="*/ 2879880 h 4925968"/>
              <a:gd name="connsiteX9188" fmla="*/ 3248567 w 8014260"/>
              <a:gd name="connsiteY9188" fmla="*/ 2886738 h 4925968"/>
              <a:gd name="connsiteX9189" fmla="*/ 3241641 w 8014260"/>
              <a:gd name="connsiteY9189" fmla="*/ 2893254 h 4925968"/>
              <a:gd name="connsiteX9190" fmla="*/ 3229502 w 8014260"/>
              <a:gd name="connsiteY9190" fmla="*/ 2887081 h 4925968"/>
              <a:gd name="connsiteX9191" fmla="*/ 3237252 w 8014260"/>
              <a:gd name="connsiteY9191" fmla="*/ 2879880 h 4925968"/>
              <a:gd name="connsiteX9192" fmla="*/ 4780730 w 8014260"/>
              <a:gd name="connsiteY9192" fmla="*/ 2878269 h 4925968"/>
              <a:gd name="connsiteX9193" fmla="*/ 4789971 w 8014260"/>
              <a:gd name="connsiteY9193" fmla="*/ 2891402 h 4925968"/>
              <a:gd name="connsiteX9194" fmla="*/ 4766037 w 8014260"/>
              <a:gd name="connsiteY9194" fmla="*/ 2922331 h 4925968"/>
              <a:gd name="connsiteX9195" fmla="*/ 4738399 w 8014260"/>
              <a:gd name="connsiteY9195" fmla="*/ 2910399 h 4925968"/>
              <a:gd name="connsiteX9196" fmla="*/ 4760688 w 8014260"/>
              <a:gd name="connsiteY9196" fmla="*/ 2879332 h 4925968"/>
              <a:gd name="connsiteX9197" fmla="*/ 4780730 w 8014260"/>
              <a:gd name="connsiteY9197" fmla="*/ 2878269 h 4925968"/>
              <a:gd name="connsiteX9198" fmla="*/ 988241 w 8014260"/>
              <a:gd name="connsiteY9198" fmla="*/ 2877892 h 4925968"/>
              <a:gd name="connsiteX9199" fmla="*/ 1002509 w 8014260"/>
              <a:gd name="connsiteY9199" fmla="*/ 2884955 h 4925968"/>
              <a:gd name="connsiteX9200" fmla="*/ 989683 w 8014260"/>
              <a:gd name="connsiteY9200" fmla="*/ 2898671 h 4925968"/>
              <a:gd name="connsiteX9201" fmla="*/ 975695 w 8014260"/>
              <a:gd name="connsiteY9201" fmla="*/ 2891676 h 4925968"/>
              <a:gd name="connsiteX9202" fmla="*/ 988241 w 8014260"/>
              <a:gd name="connsiteY9202" fmla="*/ 2877892 h 4925968"/>
              <a:gd name="connsiteX9203" fmla="*/ 6512084 w 8014260"/>
              <a:gd name="connsiteY9203" fmla="*/ 2875766 h 4925968"/>
              <a:gd name="connsiteX9204" fmla="*/ 6544660 w 8014260"/>
              <a:gd name="connsiteY9204" fmla="*/ 2895380 h 4925968"/>
              <a:gd name="connsiteX9205" fmla="*/ 6518874 w 8014260"/>
              <a:gd name="connsiteY9205" fmla="*/ 2925144 h 4925968"/>
              <a:gd name="connsiteX9206" fmla="*/ 6485064 w 8014260"/>
              <a:gd name="connsiteY9206" fmla="*/ 2904775 h 4925968"/>
              <a:gd name="connsiteX9207" fmla="*/ 6512084 w 8014260"/>
              <a:gd name="connsiteY9207" fmla="*/ 2875766 h 4925968"/>
              <a:gd name="connsiteX9208" fmla="*/ 4286526 w 8014260"/>
              <a:gd name="connsiteY9208" fmla="*/ 2874256 h 4925968"/>
              <a:gd name="connsiteX9209" fmla="*/ 4271438 w 8014260"/>
              <a:gd name="connsiteY9209" fmla="*/ 2881869 h 4925968"/>
              <a:gd name="connsiteX9210" fmla="*/ 4253059 w 8014260"/>
              <a:gd name="connsiteY9210" fmla="*/ 2889001 h 4925968"/>
              <a:gd name="connsiteX9211" fmla="*/ 4268353 w 8014260"/>
              <a:gd name="connsiteY9211" fmla="*/ 2881114 h 4925968"/>
              <a:gd name="connsiteX9212" fmla="*/ 4286526 w 8014260"/>
              <a:gd name="connsiteY9212" fmla="*/ 2874256 h 4925968"/>
              <a:gd name="connsiteX9213" fmla="*/ 1762137 w 8014260"/>
              <a:gd name="connsiteY9213" fmla="*/ 2874145 h 4925968"/>
              <a:gd name="connsiteX9214" fmla="*/ 1769576 w 8014260"/>
              <a:gd name="connsiteY9214" fmla="*/ 2875697 h 4925968"/>
              <a:gd name="connsiteX9215" fmla="*/ 1782948 w 8014260"/>
              <a:gd name="connsiteY9215" fmla="*/ 2892293 h 4925968"/>
              <a:gd name="connsiteX9216" fmla="*/ 1772249 w 8014260"/>
              <a:gd name="connsiteY9216" fmla="*/ 2893459 h 4925968"/>
              <a:gd name="connsiteX9217" fmla="*/ 1760453 w 8014260"/>
              <a:gd name="connsiteY9217" fmla="*/ 2879126 h 4925968"/>
              <a:gd name="connsiteX9218" fmla="*/ 1762137 w 8014260"/>
              <a:gd name="connsiteY9218" fmla="*/ 2874145 h 4925968"/>
              <a:gd name="connsiteX9219" fmla="*/ 3373589 w 8014260"/>
              <a:gd name="connsiteY9219" fmla="*/ 2873502 h 4925968"/>
              <a:gd name="connsiteX9220" fmla="*/ 3384767 w 8014260"/>
              <a:gd name="connsiteY9220" fmla="*/ 2878097 h 4925968"/>
              <a:gd name="connsiteX9221" fmla="*/ 3377772 w 8014260"/>
              <a:gd name="connsiteY9221" fmla="*/ 2883309 h 4925968"/>
              <a:gd name="connsiteX9222" fmla="*/ 3365771 w 8014260"/>
              <a:gd name="connsiteY9222" fmla="*/ 2879263 h 4925968"/>
              <a:gd name="connsiteX9223" fmla="*/ 3373589 w 8014260"/>
              <a:gd name="connsiteY9223" fmla="*/ 2873502 h 4925968"/>
              <a:gd name="connsiteX9224" fmla="*/ 4299144 w 8014260"/>
              <a:gd name="connsiteY9224" fmla="*/ 2873159 h 4925968"/>
              <a:gd name="connsiteX9225" fmla="*/ 4282068 w 8014260"/>
              <a:gd name="connsiteY9225" fmla="*/ 2880909 h 4925968"/>
              <a:gd name="connsiteX9226" fmla="*/ 4263483 w 8014260"/>
              <a:gd name="connsiteY9226" fmla="*/ 2888932 h 4925968"/>
              <a:gd name="connsiteX9227" fmla="*/ 4278913 w 8014260"/>
              <a:gd name="connsiteY9227" fmla="*/ 2881800 h 4925968"/>
              <a:gd name="connsiteX9228" fmla="*/ 4299144 w 8014260"/>
              <a:gd name="connsiteY9228" fmla="*/ 2873159 h 4925968"/>
              <a:gd name="connsiteX9229" fmla="*/ 5662378 w 8014260"/>
              <a:gd name="connsiteY9229" fmla="*/ 2871651 h 4925968"/>
              <a:gd name="connsiteX9230" fmla="*/ 5693376 w 8014260"/>
              <a:gd name="connsiteY9230" fmla="*/ 2895586 h 4925968"/>
              <a:gd name="connsiteX9231" fmla="*/ 5669442 w 8014260"/>
              <a:gd name="connsiteY9231" fmla="*/ 2929053 h 4925968"/>
              <a:gd name="connsiteX9232" fmla="*/ 5636660 w 8014260"/>
              <a:gd name="connsiteY9232" fmla="*/ 2902855 h 4925968"/>
              <a:gd name="connsiteX9233" fmla="*/ 5662378 w 8014260"/>
              <a:gd name="connsiteY9233" fmla="*/ 2871651 h 4925968"/>
              <a:gd name="connsiteX9234" fmla="*/ 4334463 w 8014260"/>
              <a:gd name="connsiteY9234" fmla="*/ 2870691 h 4925968"/>
              <a:gd name="connsiteX9235" fmla="*/ 4313958 w 8014260"/>
              <a:gd name="connsiteY9235" fmla="*/ 2882898 h 4925968"/>
              <a:gd name="connsiteX9236" fmla="*/ 4292218 w 8014260"/>
              <a:gd name="connsiteY9236" fmla="*/ 2890510 h 4925968"/>
              <a:gd name="connsiteX9237" fmla="*/ 4311009 w 8014260"/>
              <a:gd name="connsiteY9237" fmla="*/ 2879126 h 4925968"/>
              <a:gd name="connsiteX9238" fmla="*/ 4334463 w 8014260"/>
              <a:gd name="connsiteY9238" fmla="*/ 2870691 h 4925968"/>
              <a:gd name="connsiteX9239" fmla="*/ 4412353 w 8014260"/>
              <a:gd name="connsiteY9239" fmla="*/ 2870451 h 4925968"/>
              <a:gd name="connsiteX9240" fmla="*/ 4420463 w 8014260"/>
              <a:gd name="connsiteY9240" fmla="*/ 2871583 h 4925968"/>
              <a:gd name="connsiteX9241" fmla="*/ 4400094 w 8014260"/>
              <a:gd name="connsiteY9241" fmla="*/ 2888179 h 4925968"/>
              <a:gd name="connsiteX9242" fmla="*/ 4374583 w 8014260"/>
              <a:gd name="connsiteY9242" fmla="*/ 2892842 h 4925968"/>
              <a:gd name="connsiteX9243" fmla="*/ 4394882 w 8014260"/>
              <a:gd name="connsiteY9243" fmla="*/ 2876726 h 4925968"/>
              <a:gd name="connsiteX9244" fmla="*/ 4412353 w 8014260"/>
              <a:gd name="connsiteY9244" fmla="*/ 2870451 h 4925968"/>
              <a:gd name="connsiteX9245" fmla="*/ 5178203 w 8014260"/>
              <a:gd name="connsiteY9245" fmla="*/ 2870074 h 4925968"/>
              <a:gd name="connsiteX9246" fmla="*/ 5207555 w 8014260"/>
              <a:gd name="connsiteY9246" fmla="*/ 2888865 h 4925968"/>
              <a:gd name="connsiteX9247" fmla="*/ 5184649 w 8014260"/>
              <a:gd name="connsiteY9247" fmla="*/ 2922675 h 4925968"/>
              <a:gd name="connsiteX9248" fmla="*/ 5154131 w 8014260"/>
              <a:gd name="connsiteY9248" fmla="*/ 2902512 h 4925968"/>
              <a:gd name="connsiteX9249" fmla="*/ 5178203 w 8014260"/>
              <a:gd name="connsiteY9249" fmla="*/ 2870074 h 4925968"/>
              <a:gd name="connsiteX9250" fmla="*/ 4309706 w 8014260"/>
              <a:gd name="connsiteY9250" fmla="*/ 2869182 h 4925968"/>
              <a:gd name="connsiteX9251" fmla="*/ 4291600 w 8014260"/>
              <a:gd name="connsiteY9251" fmla="*/ 2877412 h 4925968"/>
              <a:gd name="connsiteX9252" fmla="*/ 4271370 w 8014260"/>
              <a:gd name="connsiteY9252" fmla="*/ 2886396 h 4925968"/>
              <a:gd name="connsiteX9253" fmla="*/ 4289749 w 8014260"/>
              <a:gd name="connsiteY9253" fmla="*/ 2878029 h 4925968"/>
              <a:gd name="connsiteX9254" fmla="*/ 4309706 w 8014260"/>
              <a:gd name="connsiteY9254" fmla="*/ 2869182 h 4925968"/>
              <a:gd name="connsiteX9255" fmla="*/ 1717 w 8014260"/>
              <a:gd name="connsiteY9255" fmla="*/ 2868839 h 4925968"/>
              <a:gd name="connsiteX9256" fmla="*/ 3499 w 8014260"/>
              <a:gd name="connsiteY9256" fmla="*/ 2871994 h 4925968"/>
              <a:gd name="connsiteX9257" fmla="*/ 1991 w 8014260"/>
              <a:gd name="connsiteY9257" fmla="*/ 2873571 h 4925968"/>
              <a:gd name="connsiteX9258" fmla="*/ 2 w 8014260"/>
              <a:gd name="connsiteY9258" fmla="*/ 2870211 h 4925968"/>
              <a:gd name="connsiteX9259" fmla="*/ 1717 w 8014260"/>
              <a:gd name="connsiteY9259" fmla="*/ 2868839 h 4925968"/>
              <a:gd name="connsiteX9260" fmla="*/ 3593731 w 8014260"/>
              <a:gd name="connsiteY9260" fmla="*/ 2867742 h 4925968"/>
              <a:gd name="connsiteX9261" fmla="*/ 3584678 w 8014260"/>
              <a:gd name="connsiteY9261" fmla="*/ 2873571 h 4925968"/>
              <a:gd name="connsiteX9262" fmla="*/ 3575077 w 8014260"/>
              <a:gd name="connsiteY9262" fmla="*/ 2872817 h 4925968"/>
              <a:gd name="connsiteX9263" fmla="*/ 3582758 w 8014260"/>
              <a:gd name="connsiteY9263" fmla="*/ 2867947 h 4925968"/>
              <a:gd name="connsiteX9264" fmla="*/ 3593731 w 8014260"/>
              <a:gd name="connsiteY9264" fmla="*/ 2867742 h 4925968"/>
              <a:gd name="connsiteX9265" fmla="*/ 1832118 w 8014260"/>
              <a:gd name="connsiteY9265" fmla="*/ 2866781 h 4925968"/>
              <a:gd name="connsiteX9266" fmla="*/ 1843711 w 8014260"/>
              <a:gd name="connsiteY9266" fmla="*/ 2882143 h 4925968"/>
              <a:gd name="connsiteX9267" fmla="*/ 1834727 w 8014260"/>
              <a:gd name="connsiteY9267" fmla="*/ 2884132 h 4925968"/>
              <a:gd name="connsiteX9268" fmla="*/ 1821901 w 8014260"/>
              <a:gd name="connsiteY9268" fmla="*/ 2866987 h 4925968"/>
              <a:gd name="connsiteX9269" fmla="*/ 1832118 w 8014260"/>
              <a:gd name="connsiteY9269" fmla="*/ 2866781 h 4925968"/>
              <a:gd name="connsiteX9270" fmla="*/ 4322256 w 8014260"/>
              <a:gd name="connsiteY9270" fmla="*/ 2866164 h 4925968"/>
              <a:gd name="connsiteX9271" fmla="*/ 4303602 w 8014260"/>
              <a:gd name="connsiteY9271" fmla="*/ 2875559 h 4925968"/>
              <a:gd name="connsiteX9272" fmla="*/ 4281520 w 8014260"/>
              <a:gd name="connsiteY9272" fmla="*/ 2884749 h 4925968"/>
              <a:gd name="connsiteX9273" fmla="*/ 4299968 w 8014260"/>
              <a:gd name="connsiteY9273" fmla="*/ 2875559 h 4925968"/>
              <a:gd name="connsiteX9274" fmla="*/ 4322256 w 8014260"/>
              <a:gd name="connsiteY9274" fmla="*/ 2866164 h 4925968"/>
              <a:gd name="connsiteX9275" fmla="*/ 4273839 w 8014260"/>
              <a:gd name="connsiteY9275" fmla="*/ 2866027 h 4925968"/>
              <a:gd name="connsiteX9276" fmla="*/ 4260260 w 8014260"/>
              <a:gd name="connsiteY9276" fmla="*/ 2874188 h 4925968"/>
              <a:gd name="connsiteX9277" fmla="*/ 4242635 w 8014260"/>
              <a:gd name="connsiteY9277" fmla="*/ 2879949 h 4925968"/>
              <a:gd name="connsiteX9278" fmla="*/ 4257654 w 8014260"/>
              <a:gd name="connsiteY9278" fmla="*/ 2870622 h 4925968"/>
              <a:gd name="connsiteX9279" fmla="*/ 4273839 w 8014260"/>
              <a:gd name="connsiteY9279" fmla="*/ 2866027 h 4925968"/>
              <a:gd name="connsiteX9280" fmla="*/ 7516403 w 8014260"/>
              <a:gd name="connsiteY9280" fmla="*/ 2864603 h 4925968"/>
              <a:gd name="connsiteX9281" fmla="*/ 7519386 w 8014260"/>
              <a:gd name="connsiteY9281" fmla="*/ 2865273 h 4925968"/>
              <a:gd name="connsiteX9282" fmla="*/ 7494218 w 8014260"/>
              <a:gd name="connsiteY9282" fmla="*/ 2919862 h 4925968"/>
              <a:gd name="connsiteX9283" fmla="*/ 7463974 w 8014260"/>
              <a:gd name="connsiteY9283" fmla="*/ 2944757 h 4925968"/>
              <a:gd name="connsiteX9284" fmla="*/ 7488937 w 8014260"/>
              <a:gd name="connsiteY9284" fmla="*/ 2898328 h 4925968"/>
              <a:gd name="connsiteX9285" fmla="*/ 7516403 w 8014260"/>
              <a:gd name="connsiteY9285" fmla="*/ 2864603 h 4925968"/>
              <a:gd name="connsiteX9286" fmla="*/ 7209131 w 8014260"/>
              <a:gd name="connsiteY9286" fmla="*/ 2863764 h 4925968"/>
              <a:gd name="connsiteX9287" fmla="*/ 7239718 w 8014260"/>
              <a:gd name="connsiteY9287" fmla="*/ 2884955 h 4925968"/>
              <a:gd name="connsiteX9288" fmla="*/ 7212080 w 8014260"/>
              <a:gd name="connsiteY9288" fmla="*/ 2899220 h 4925968"/>
              <a:gd name="connsiteX9289" fmla="*/ 7180328 w 8014260"/>
              <a:gd name="connsiteY9289" fmla="*/ 2877892 h 4925968"/>
              <a:gd name="connsiteX9290" fmla="*/ 7209131 w 8014260"/>
              <a:gd name="connsiteY9290" fmla="*/ 2863764 h 4925968"/>
              <a:gd name="connsiteX9291" fmla="*/ 4038403 w 8014260"/>
              <a:gd name="connsiteY9291" fmla="*/ 2863764 h 4925968"/>
              <a:gd name="connsiteX9292" fmla="*/ 4026882 w 8014260"/>
              <a:gd name="connsiteY9292" fmla="*/ 2876314 h 4925968"/>
              <a:gd name="connsiteX9293" fmla="*/ 4012960 w 8014260"/>
              <a:gd name="connsiteY9293" fmla="*/ 2877206 h 4925968"/>
              <a:gd name="connsiteX9294" fmla="*/ 4023110 w 8014260"/>
              <a:gd name="connsiteY9294" fmla="*/ 2864313 h 4925968"/>
              <a:gd name="connsiteX9295" fmla="*/ 4038403 w 8014260"/>
              <a:gd name="connsiteY9295" fmla="*/ 2863764 h 4925968"/>
              <a:gd name="connsiteX9296" fmla="*/ 4968005 w 8014260"/>
              <a:gd name="connsiteY9296" fmla="*/ 2863695 h 4925968"/>
              <a:gd name="connsiteX9297" fmla="*/ 4997700 w 8014260"/>
              <a:gd name="connsiteY9297" fmla="*/ 2879880 h 4925968"/>
              <a:gd name="connsiteX9298" fmla="*/ 4975549 w 8014260"/>
              <a:gd name="connsiteY9298" fmla="*/ 2912044 h 4925968"/>
              <a:gd name="connsiteX9299" fmla="*/ 4945374 w 8014260"/>
              <a:gd name="connsiteY9299" fmla="*/ 2895105 h 4925968"/>
              <a:gd name="connsiteX9300" fmla="*/ 4968005 w 8014260"/>
              <a:gd name="connsiteY9300" fmla="*/ 2863695 h 4925968"/>
              <a:gd name="connsiteX9301" fmla="*/ 6156359 w 8014260"/>
              <a:gd name="connsiteY9301" fmla="*/ 2862735 h 4925968"/>
              <a:gd name="connsiteX9302" fmla="*/ 6187357 w 8014260"/>
              <a:gd name="connsiteY9302" fmla="*/ 2885778 h 4925968"/>
              <a:gd name="connsiteX9303" fmla="*/ 6160611 w 8014260"/>
              <a:gd name="connsiteY9303" fmla="*/ 2918902 h 4925968"/>
              <a:gd name="connsiteX9304" fmla="*/ 6129750 w 8014260"/>
              <a:gd name="connsiteY9304" fmla="*/ 2895379 h 4925968"/>
              <a:gd name="connsiteX9305" fmla="*/ 6156359 w 8014260"/>
              <a:gd name="connsiteY9305" fmla="*/ 2862735 h 4925968"/>
              <a:gd name="connsiteX9306" fmla="*/ 3667248 w 8014260"/>
              <a:gd name="connsiteY9306" fmla="*/ 2861639 h 4925968"/>
              <a:gd name="connsiteX9307" fmla="*/ 3657373 w 8014260"/>
              <a:gd name="connsiteY9307" fmla="*/ 2867879 h 4925968"/>
              <a:gd name="connsiteX9308" fmla="*/ 3647017 w 8014260"/>
              <a:gd name="connsiteY9308" fmla="*/ 2868702 h 4925968"/>
              <a:gd name="connsiteX9309" fmla="*/ 3657030 w 8014260"/>
              <a:gd name="connsiteY9309" fmla="*/ 2862393 h 4925968"/>
              <a:gd name="connsiteX9310" fmla="*/ 3667248 w 8014260"/>
              <a:gd name="connsiteY9310" fmla="*/ 2861639 h 4925968"/>
              <a:gd name="connsiteX9311" fmla="*/ 4113019 w 8014260"/>
              <a:gd name="connsiteY9311" fmla="*/ 2861570 h 4925968"/>
              <a:gd name="connsiteX9312" fmla="*/ 4101635 w 8014260"/>
              <a:gd name="connsiteY9312" fmla="*/ 2873091 h 4925968"/>
              <a:gd name="connsiteX9313" fmla="*/ 4086341 w 8014260"/>
              <a:gd name="connsiteY9313" fmla="*/ 2874668 h 4925968"/>
              <a:gd name="connsiteX9314" fmla="*/ 4097520 w 8014260"/>
              <a:gd name="connsiteY9314" fmla="*/ 2863147 h 4925968"/>
              <a:gd name="connsiteX9315" fmla="*/ 4113019 w 8014260"/>
              <a:gd name="connsiteY9315" fmla="*/ 2861570 h 4925968"/>
              <a:gd name="connsiteX9316" fmla="*/ 6653222 w 8014260"/>
              <a:gd name="connsiteY9316" fmla="*/ 2861090 h 4925968"/>
              <a:gd name="connsiteX9317" fmla="*/ 6684288 w 8014260"/>
              <a:gd name="connsiteY9317" fmla="*/ 2881458 h 4925968"/>
              <a:gd name="connsiteX9318" fmla="*/ 6656651 w 8014260"/>
              <a:gd name="connsiteY9318" fmla="*/ 2907381 h 4925968"/>
              <a:gd name="connsiteX9319" fmla="*/ 6624349 w 8014260"/>
              <a:gd name="connsiteY9319" fmla="*/ 2886258 h 4925968"/>
              <a:gd name="connsiteX9320" fmla="*/ 6653222 w 8014260"/>
              <a:gd name="connsiteY9320" fmla="*/ 2861090 h 4925968"/>
              <a:gd name="connsiteX9321" fmla="*/ 4704392 w 8014260"/>
              <a:gd name="connsiteY9321" fmla="*/ 2860026 h 4925968"/>
              <a:gd name="connsiteX9322" fmla="*/ 4714465 w 8014260"/>
              <a:gd name="connsiteY9322" fmla="*/ 2867398 h 4925968"/>
              <a:gd name="connsiteX9323" fmla="*/ 4693753 w 8014260"/>
              <a:gd name="connsiteY9323" fmla="*/ 2894419 h 4925968"/>
              <a:gd name="connsiteX9324" fmla="*/ 4665361 w 8014260"/>
              <a:gd name="connsiteY9324" fmla="*/ 2889413 h 4925968"/>
              <a:gd name="connsiteX9325" fmla="*/ 4685935 w 8014260"/>
              <a:gd name="connsiteY9325" fmla="*/ 2863352 h 4925968"/>
              <a:gd name="connsiteX9326" fmla="*/ 4704392 w 8014260"/>
              <a:gd name="connsiteY9326" fmla="*/ 2860026 h 4925968"/>
              <a:gd name="connsiteX9327" fmla="*/ 3950483 w 8014260"/>
              <a:gd name="connsiteY9327" fmla="*/ 2858621 h 4925968"/>
              <a:gd name="connsiteX9328" fmla="*/ 3964062 w 8014260"/>
              <a:gd name="connsiteY9328" fmla="*/ 2859581 h 4925968"/>
              <a:gd name="connsiteX9329" fmla="*/ 3953021 w 8014260"/>
              <a:gd name="connsiteY9329" fmla="*/ 2873777 h 4925968"/>
              <a:gd name="connsiteX9330" fmla="*/ 3939716 w 8014260"/>
              <a:gd name="connsiteY9330" fmla="*/ 2872885 h 4925968"/>
              <a:gd name="connsiteX9331" fmla="*/ 3950483 w 8014260"/>
              <a:gd name="connsiteY9331" fmla="*/ 2858621 h 4925968"/>
              <a:gd name="connsiteX9332" fmla="*/ 4485193 w 8014260"/>
              <a:gd name="connsiteY9332" fmla="*/ 2858037 h 4925968"/>
              <a:gd name="connsiteX9333" fmla="*/ 4493157 w 8014260"/>
              <a:gd name="connsiteY9333" fmla="*/ 2860678 h 4925968"/>
              <a:gd name="connsiteX9334" fmla="*/ 4471760 w 8014260"/>
              <a:gd name="connsiteY9334" fmla="*/ 2879812 h 4925968"/>
              <a:gd name="connsiteX9335" fmla="*/ 4446454 w 8014260"/>
              <a:gd name="connsiteY9335" fmla="*/ 2881869 h 4925968"/>
              <a:gd name="connsiteX9336" fmla="*/ 4468331 w 8014260"/>
              <a:gd name="connsiteY9336" fmla="*/ 2863215 h 4925968"/>
              <a:gd name="connsiteX9337" fmla="*/ 4485193 w 8014260"/>
              <a:gd name="connsiteY9337" fmla="*/ 2858037 h 4925968"/>
              <a:gd name="connsiteX9338" fmla="*/ 3509309 w 8014260"/>
              <a:gd name="connsiteY9338" fmla="*/ 2857729 h 4925968"/>
              <a:gd name="connsiteX9339" fmla="*/ 3519459 w 8014260"/>
              <a:gd name="connsiteY9339" fmla="*/ 2860472 h 4925968"/>
              <a:gd name="connsiteX9340" fmla="*/ 3513698 w 8014260"/>
              <a:gd name="connsiteY9340" fmla="*/ 2865547 h 4925968"/>
              <a:gd name="connsiteX9341" fmla="*/ 3501834 w 8014260"/>
              <a:gd name="connsiteY9341" fmla="*/ 2863901 h 4925968"/>
              <a:gd name="connsiteX9342" fmla="*/ 3509309 w 8014260"/>
              <a:gd name="connsiteY9342" fmla="*/ 2857729 h 4925968"/>
              <a:gd name="connsiteX9343" fmla="*/ 1255773 w 8014260"/>
              <a:gd name="connsiteY9343" fmla="*/ 2857181 h 4925968"/>
              <a:gd name="connsiteX9344" fmla="*/ 1270587 w 8014260"/>
              <a:gd name="connsiteY9344" fmla="*/ 2869662 h 4925968"/>
              <a:gd name="connsiteX9345" fmla="*/ 1257764 w 8014260"/>
              <a:gd name="connsiteY9345" fmla="*/ 2877892 h 4925968"/>
              <a:gd name="connsiteX9346" fmla="*/ 1243295 w 8014260"/>
              <a:gd name="connsiteY9346" fmla="*/ 2865479 h 4925968"/>
              <a:gd name="connsiteX9347" fmla="*/ 1255773 w 8014260"/>
              <a:gd name="connsiteY9347" fmla="*/ 2857181 h 4925968"/>
              <a:gd name="connsiteX9348" fmla="*/ 4186742 w 8014260"/>
              <a:gd name="connsiteY9348" fmla="*/ 2855192 h 4925968"/>
              <a:gd name="connsiteX9349" fmla="*/ 4174535 w 8014260"/>
              <a:gd name="connsiteY9349" fmla="*/ 2865548 h 4925968"/>
              <a:gd name="connsiteX9350" fmla="*/ 4158762 w 8014260"/>
              <a:gd name="connsiteY9350" fmla="*/ 2867262 h 4925968"/>
              <a:gd name="connsiteX9351" fmla="*/ 4171175 w 8014260"/>
              <a:gd name="connsiteY9351" fmla="*/ 2856564 h 4925968"/>
              <a:gd name="connsiteX9352" fmla="*/ 4186742 w 8014260"/>
              <a:gd name="connsiteY9352" fmla="*/ 2855192 h 4925968"/>
              <a:gd name="connsiteX9353" fmla="*/ 1449101 w 8014260"/>
              <a:gd name="connsiteY9353" fmla="*/ 2854849 h 4925968"/>
              <a:gd name="connsiteX9354" fmla="*/ 1465217 w 8014260"/>
              <a:gd name="connsiteY9354" fmla="*/ 2869113 h 4925968"/>
              <a:gd name="connsiteX9355" fmla="*/ 1454385 w 8014260"/>
              <a:gd name="connsiteY9355" fmla="*/ 2875080 h 4925968"/>
              <a:gd name="connsiteX9356" fmla="*/ 1439567 w 8014260"/>
              <a:gd name="connsiteY9356" fmla="*/ 2862461 h 4925968"/>
              <a:gd name="connsiteX9357" fmla="*/ 1449101 w 8014260"/>
              <a:gd name="connsiteY9357" fmla="*/ 2854849 h 4925968"/>
              <a:gd name="connsiteX9358" fmla="*/ 448381 w 8014260"/>
              <a:gd name="connsiteY9358" fmla="*/ 2853820 h 4925968"/>
              <a:gd name="connsiteX9359" fmla="*/ 444059 w 8014260"/>
              <a:gd name="connsiteY9359" fmla="*/ 2862324 h 4925968"/>
              <a:gd name="connsiteX9360" fmla="*/ 437407 w 8014260"/>
              <a:gd name="connsiteY9360" fmla="*/ 2865959 h 4925968"/>
              <a:gd name="connsiteX9361" fmla="*/ 441453 w 8014260"/>
              <a:gd name="connsiteY9361" fmla="*/ 2859032 h 4925968"/>
              <a:gd name="connsiteX9362" fmla="*/ 448381 w 8014260"/>
              <a:gd name="connsiteY9362" fmla="*/ 2853820 h 4925968"/>
              <a:gd name="connsiteX9363" fmla="*/ 1893088 w 8014260"/>
              <a:gd name="connsiteY9363" fmla="*/ 2853615 h 4925968"/>
              <a:gd name="connsiteX9364" fmla="*/ 1903923 w 8014260"/>
              <a:gd name="connsiteY9364" fmla="*/ 2869388 h 4925968"/>
              <a:gd name="connsiteX9365" fmla="*/ 1894048 w 8014260"/>
              <a:gd name="connsiteY9365" fmla="*/ 2870622 h 4925968"/>
              <a:gd name="connsiteX9366" fmla="*/ 1883076 w 8014260"/>
              <a:gd name="connsiteY9366" fmla="*/ 2855192 h 4925968"/>
              <a:gd name="connsiteX9367" fmla="*/ 1893088 w 8014260"/>
              <a:gd name="connsiteY9367" fmla="*/ 2853615 h 4925968"/>
              <a:gd name="connsiteX9368" fmla="*/ 1120329 w 8014260"/>
              <a:gd name="connsiteY9368" fmla="*/ 2853408 h 4925968"/>
              <a:gd name="connsiteX9369" fmla="*/ 1135830 w 8014260"/>
              <a:gd name="connsiteY9369" fmla="*/ 2862667 h 4925968"/>
              <a:gd name="connsiteX9370" fmla="*/ 1124170 w 8014260"/>
              <a:gd name="connsiteY9370" fmla="*/ 2874257 h 4925968"/>
              <a:gd name="connsiteX9371" fmla="*/ 1108875 w 8014260"/>
              <a:gd name="connsiteY9371" fmla="*/ 2865136 h 4925968"/>
              <a:gd name="connsiteX9372" fmla="*/ 1120329 w 8014260"/>
              <a:gd name="connsiteY9372" fmla="*/ 2853408 h 4925968"/>
              <a:gd name="connsiteX9373" fmla="*/ 923400 w 8014260"/>
              <a:gd name="connsiteY9373" fmla="*/ 2852440 h 4925968"/>
              <a:gd name="connsiteX9374" fmla="*/ 927756 w 8014260"/>
              <a:gd name="connsiteY9374" fmla="*/ 2858209 h 4925968"/>
              <a:gd name="connsiteX9375" fmla="*/ 917263 w 8014260"/>
              <a:gd name="connsiteY9375" fmla="*/ 2871856 h 4925968"/>
              <a:gd name="connsiteX9376" fmla="*/ 902175 w 8014260"/>
              <a:gd name="connsiteY9376" fmla="*/ 2869045 h 4925968"/>
              <a:gd name="connsiteX9377" fmla="*/ 914108 w 8014260"/>
              <a:gd name="connsiteY9377" fmla="*/ 2853202 h 4925968"/>
              <a:gd name="connsiteX9378" fmla="*/ 923400 w 8014260"/>
              <a:gd name="connsiteY9378" fmla="*/ 2852440 h 4925968"/>
              <a:gd name="connsiteX9379" fmla="*/ 283717 w 8014260"/>
              <a:gd name="connsiteY9379" fmla="*/ 2852243 h 4925968"/>
              <a:gd name="connsiteX9380" fmla="*/ 287284 w 8014260"/>
              <a:gd name="connsiteY9380" fmla="*/ 2853271 h 4925968"/>
              <a:gd name="connsiteX9381" fmla="*/ 283307 w 8014260"/>
              <a:gd name="connsiteY9381" fmla="*/ 2857867 h 4925968"/>
              <a:gd name="connsiteX9382" fmla="*/ 280562 w 8014260"/>
              <a:gd name="connsiteY9382" fmla="*/ 2855741 h 4925968"/>
              <a:gd name="connsiteX9383" fmla="*/ 283717 w 8014260"/>
              <a:gd name="connsiteY9383" fmla="*/ 2852243 h 4925968"/>
              <a:gd name="connsiteX9384" fmla="*/ 4631672 w 8014260"/>
              <a:gd name="connsiteY9384" fmla="*/ 2852191 h 4925968"/>
              <a:gd name="connsiteX9385" fmla="*/ 4640467 w 8014260"/>
              <a:gd name="connsiteY9385" fmla="*/ 2857592 h 4925968"/>
              <a:gd name="connsiteX9386" fmla="*/ 4620716 w 8014260"/>
              <a:gd name="connsiteY9386" fmla="*/ 2880840 h 4925968"/>
              <a:gd name="connsiteX9387" fmla="*/ 4591638 w 8014260"/>
              <a:gd name="connsiteY9387" fmla="*/ 2879606 h 4925968"/>
              <a:gd name="connsiteX9388" fmla="*/ 4614338 w 8014260"/>
              <a:gd name="connsiteY9388" fmla="*/ 2855946 h 4925968"/>
              <a:gd name="connsiteX9389" fmla="*/ 4631672 w 8014260"/>
              <a:gd name="connsiteY9389" fmla="*/ 2852191 h 4925968"/>
              <a:gd name="connsiteX9390" fmla="*/ 7068542 w 8014260"/>
              <a:gd name="connsiteY9390" fmla="*/ 2852174 h 4925968"/>
              <a:gd name="connsiteX9391" fmla="*/ 7101186 w 8014260"/>
              <a:gd name="connsiteY9391" fmla="*/ 2871513 h 4925968"/>
              <a:gd name="connsiteX9392" fmla="*/ 7075880 w 8014260"/>
              <a:gd name="connsiteY9392" fmla="*/ 2890030 h 4925968"/>
              <a:gd name="connsiteX9393" fmla="*/ 7042070 w 8014260"/>
              <a:gd name="connsiteY9393" fmla="*/ 2870622 h 4925968"/>
              <a:gd name="connsiteX9394" fmla="*/ 7068542 w 8014260"/>
              <a:gd name="connsiteY9394" fmla="*/ 2852174 h 4925968"/>
              <a:gd name="connsiteX9395" fmla="*/ 3738375 w 8014260"/>
              <a:gd name="connsiteY9395" fmla="*/ 2852123 h 4925968"/>
              <a:gd name="connsiteX9396" fmla="*/ 3740767 w 8014260"/>
              <a:gd name="connsiteY9396" fmla="*/ 2853889 h 4925968"/>
              <a:gd name="connsiteX9397" fmla="*/ 3729656 w 8014260"/>
              <a:gd name="connsiteY9397" fmla="*/ 2862804 h 4925968"/>
              <a:gd name="connsiteX9398" fmla="*/ 3720261 w 8014260"/>
              <a:gd name="connsiteY9398" fmla="*/ 2861433 h 4925968"/>
              <a:gd name="connsiteX9399" fmla="*/ 3729451 w 8014260"/>
              <a:gd name="connsiteY9399" fmla="*/ 2854369 h 4925968"/>
              <a:gd name="connsiteX9400" fmla="*/ 3738375 w 8014260"/>
              <a:gd name="connsiteY9400" fmla="*/ 2852123 h 4925968"/>
              <a:gd name="connsiteX9401" fmla="*/ 6790313 w 8014260"/>
              <a:gd name="connsiteY9401" fmla="*/ 2851762 h 4925968"/>
              <a:gd name="connsiteX9402" fmla="*/ 6823712 w 8014260"/>
              <a:gd name="connsiteY9402" fmla="*/ 2872130 h 4925968"/>
              <a:gd name="connsiteX9403" fmla="*/ 6795594 w 8014260"/>
              <a:gd name="connsiteY9403" fmla="*/ 2894899 h 4925968"/>
              <a:gd name="connsiteX9404" fmla="*/ 6763773 w 8014260"/>
              <a:gd name="connsiteY9404" fmla="*/ 2873913 h 4925968"/>
              <a:gd name="connsiteX9405" fmla="*/ 6790313 w 8014260"/>
              <a:gd name="connsiteY9405" fmla="*/ 2851762 h 4925968"/>
              <a:gd name="connsiteX9406" fmla="*/ 4557837 w 8014260"/>
              <a:gd name="connsiteY9406" fmla="*/ 2851754 h 4925968"/>
              <a:gd name="connsiteX9407" fmla="*/ 4566949 w 8014260"/>
              <a:gd name="connsiteY9407" fmla="*/ 2855260 h 4925968"/>
              <a:gd name="connsiteX9408" fmla="*/ 4546581 w 8014260"/>
              <a:gd name="connsiteY9408" fmla="*/ 2876246 h 4925968"/>
              <a:gd name="connsiteX9409" fmla="*/ 4519561 w 8014260"/>
              <a:gd name="connsiteY9409" fmla="*/ 2877754 h 4925968"/>
              <a:gd name="connsiteX9410" fmla="*/ 4540752 w 8014260"/>
              <a:gd name="connsiteY9410" fmla="*/ 2856220 h 4925968"/>
              <a:gd name="connsiteX9411" fmla="*/ 4557837 w 8014260"/>
              <a:gd name="connsiteY9411" fmla="*/ 2851754 h 4925968"/>
              <a:gd name="connsiteX9412" fmla="*/ 5799538 w 8014260"/>
              <a:gd name="connsiteY9412" fmla="*/ 2851351 h 4925968"/>
              <a:gd name="connsiteX9413" fmla="*/ 5831359 w 8014260"/>
              <a:gd name="connsiteY9413" fmla="*/ 2873502 h 4925968"/>
              <a:gd name="connsiteX9414" fmla="*/ 5808179 w 8014260"/>
              <a:gd name="connsiteY9414" fmla="*/ 2907038 h 4925968"/>
              <a:gd name="connsiteX9415" fmla="*/ 5774575 w 8014260"/>
              <a:gd name="connsiteY9415" fmla="*/ 2882898 h 4925968"/>
              <a:gd name="connsiteX9416" fmla="*/ 5799538 w 8014260"/>
              <a:gd name="connsiteY9416" fmla="*/ 2851351 h 4925968"/>
              <a:gd name="connsiteX9417" fmla="*/ 778081 w 8014260"/>
              <a:gd name="connsiteY9417" fmla="*/ 2851009 h 4925968"/>
              <a:gd name="connsiteX9418" fmla="*/ 781610 w 8014260"/>
              <a:gd name="connsiteY9418" fmla="*/ 2853958 h 4925968"/>
              <a:gd name="connsiteX9419" fmla="*/ 769952 w 8014260"/>
              <a:gd name="connsiteY9419" fmla="*/ 2873229 h 4925968"/>
              <a:gd name="connsiteX9420" fmla="*/ 758090 w 8014260"/>
              <a:gd name="connsiteY9420" fmla="*/ 2875903 h 4925968"/>
              <a:gd name="connsiteX9421" fmla="*/ 769814 w 8014260"/>
              <a:gd name="connsiteY9421" fmla="*/ 2856084 h 4925968"/>
              <a:gd name="connsiteX9422" fmla="*/ 778081 w 8014260"/>
              <a:gd name="connsiteY9422" fmla="*/ 2851009 h 4925968"/>
              <a:gd name="connsiteX9423" fmla="*/ 213697 w 8014260"/>
              <a:gd name="connsiteY9423" fmla="*/ 2850665 h 4925968"/>
              <a:gd name="connsiteX9424" fmla="*/ 212257 w 8014260"/>
              <a:gd name="connsiteY9424" fmla="*/ 2852791 h 4925968"/>
              <a:gd name="connsiteX9425" fmla="*/ 207936 w 8014260"/>
              <a:gd name="connsiteY9425" fmla="*/ 2853614 h 4925968"/>
              <a:gd name="connsiteX9426" fmla="*/ 209582 w 8014260"/>
              <a:gd name="connsiteY9426" fmla="*/ 2851625 h 4925968"/>
              <a:gd name="connsiteX9427" fmla="*/ 213697 w 8014260"/>
              <a:gd name="connsiteY9427" fmla="*/ 2850665 h 4925968"/>
              <a:gd name="connsiteX9428" fmla="*/ 3877103 w 8014260"/>
              <a:gd name="connsiteY9428" fmla="*/ 2849225 h 4925968"/>
              <a:gd name="connsiteX9429" fmla="*/ 3889516 w 8014260"/>
              <a:gd name="connsiteY9429" fmla="*/ 2851145 h 4925968"/>
              <a:gd name="connsiteX9430" fmla="*/ 3877858 w 8014260"/>
              <a:gd name="connsiteY9430" fmla="*/ 2864450 h 4925968"/>
              <a:gd name="connsiteX9431" fmla="*/ 3865307 w 8014260"/>
              <a:gd name="connsiteY9431" fmla="*/ 2861707 h 4925968"/>
              <a:gd name="connsiteX9432" fmla="*/ 3877103 w 8014260"/>
              <a:gd name="connsiteY9432" fmla="*/ 2849225 h 4925968"/>
              <a:gd name="connsiteX9433" fmla="*/ 6930148 w 8014260"/>
              <a:gd name="connsiteY9433" fmla="*/ 2848470 h 4925968"/>
              <a:gd name="connsiteX9434" fmla="*/ 6962860 w 8014260"/>
              <a:gd name="connsiteY9434" fmla="*/ 2869456 h 4925968"/>
              <a:gd name="connsiteX9435" fmla="*/ 6934057 w 8014260"/>
              <a:gd name="connsiteY9435" fmla="*/ 2888795 h 4925968"/>
              <a:gd name="connsiteX9436" fmla="*/ 6903196 w 8014260"/>
              <a:gd name="connsiteY9436" fmla="*/ 2869456 h 4925968"/>
              <a:gd name="connsiteX9437" fmla="*/ 6930148 w 8014260"/>
              <a:gd name="connsiteY9437" fmla="*/ 2848470 h 4925968"/>
              <a:gd name="connsiteX9438" fmla="*/ 2151219 w 8014260"/>
              <a:gd name="connsiteY9438" fmla="*/ 2847991 h 4925968"/>
              <a:gd name="connsiteX9439" fmla="*/ 2160683 w 8014260"/>
              <a:gd name="connsiteY9439" fmla="*/ 2862324 h 4925968"/>
              <a:gd name="connsiteX9440" fmla="*/ 2153962 w 8014260"/>
              <a:gd name="connsiteY9440" fmla="*/ 2873709 h 4925968"/>
              <a:gd name="connsiteX9441" fmla="*/ 2142921 w 8014260"/>
              <a:gd name="connsiteY9441" fmla="*/ 2856564 h 4925968"/>
              <a:gd name="connsiteX9442" fmla="*/ 2151219 w 8014260"/>
              <a:gd name="connsiteY9442" fmla="*/ 2847991 h 4925968"/>
              <a:gd name="connsiteX9443" fmla="*/ 5312619 w 8014260"/>
              <a:gd name="connsiteY9443" fmla="*/ 2847922 h 4925968"/>
              <a:gd name="connsiteX9444" fmla="*/ 5342452 w 8014260"/>
              <a:gd name="connsiteY9444" fmla="*/ 2869181 h 4925968"/>
              <a:gd name="connsiteX9445" fmla="*/ 5319683 w 8014260"/>
              <a:gd name="connsiteY9445" fmla="*/ 2899425 h 4925968"/>
              <a:gd name="connsiteX9446" fmla="*/ 5288616 w 8014260"/>
              <a:gd name="connsiteY9446" fmla="*/ 2876039 h 4925968"/>
              <a:gd name="connsiteX9447" fmla="*/ 5312619 w 8014260"/>
              <a:gd name="connsiteY9447" fmla="*/ 2847922 h 4925968"/>
              <a:gd name="connsiteX9448" fmla="*/ 3804272 w 8014260"/>
              <a:gd name="connsiteY9448" fmla="*/ 2847785 h 4925968"/>
              <a:gd name="connsiteX9449" fmla="*/ 3813942 w 8014260"/>
              <a:gd name="connsiteY9449" fmla="*/ 2849842 h 4925968"/>
              <a:gd name="connsiteX9450" fmla="*/ 3806397 w 8014260"/>
              <a:gd name="connsiteY9450" fmla="*/ 2857660 h 4925968"/>
              <a:gd name="connsiteX9451" fmla="*/ 3792407 w 8014260"/>
              <a:gd name="connsiteY9451" fmla="*/ 2857729 h 4925968"/>
              <a:gd name="connsiteX9452" fmla="*/ 3804272 w 8014260"/>
              <a:gd name="connsiteY9452" fmla="*/ 2847785 h 4925968"/>
              <a:gd name="connsiteX9453" fmla="*/ 7426299 w 8014260"/>
              <a:gd name="connsiteY9453" fmla="*/ 2847511 h 4925968"/>
              <a:gd name="connsiteX9454" fmla="*/ 7436131 w 8014260"/>
              <a:gd name="connsiteY9454" fmla="*/ 2855535 h 4925968"/>
              <a:gd name="connsiteX9455" fmla="*/ 7412128 w 8014260"/>
              <a:gd name="connsiteY9455" fmla="*/ 2883515 h 4925968"/>
              <a:gd name="connsiteX9456" fmla="*/ 7381199 w 8014260"/>
              <a:gd name="connsiteY9456" fmla="*/ 2864999 h 4925968"/>
              <a:gd name="connsiteX9457" fmla="*/ 7405819 w 8014260"/>
              <a:gd name="connsiteY9457" fmla="*/ 2848539 h 4925968"/>
              <a:gd name="connsiteX9458" fmla="*/ 7426299 w 8014260"/>
              <a:gd name="connsiteY9458" fmla="*/ 2847511 h 4925968"/>
              <a:gd name="connsiteX9459" fmla="*/ 4406952 w 8014260"/>
              <a:gd name="connsiteY9459" fmla="*/ 2846824 h 4925968"/>
              <a:gd name="connsiteX9460" fmla="*/ 4386173 w 8014260"/>
              <a:gd name="connsiteY9460" fmla="*/ 2860060 h 4925968"/>
              <a:gd name="connsiteX9461" fmla="*/ 4363198 w 8014260"/>
              <a:gd name="connsiteY9461" fmla="*/ 2866713 h 4925968"/>
              <a:gd name="connsiteX9462" fmla="*/ 4384252 w 8014260"/>
              <a:gd name="connsiteY9462" fmla="*/ 2853682 h 4925968"/>
              <a:gd name="connsiteX9463" fmla="*/ 4406952 w 8014260"/>
              <a:gd name="connsiteY9463" fmla="*/ 2846824 h 4925968"/>
              <a:gd name="connsiteX9464" fmla="*/ 4359632 w 8014260"/>
              <a:gd name="connsiteY9464" fmla="*/ 2845728 h 4925968"/>
              <a:gd name="connsiteX9465" fmla="*/ 4344064 w 8014260"/>
              <a:gd name="connsiteY9465" fmla="*/ 2852792 h 4925968"/>
              <a:gd name="connsiteX9466" fmla="*/ 4324587 w 8014260"/>
              <a:gd name="connsiteY9466" fmla="*/ 2860678 h 4925968"/>
              <a:gd name="connsiteX9467" fmla="*/ 4341732 w 8014260"/>
              <a:gd name="connsiteY9467" fmla="*/ 2852792 h 4925968"/>
              <a:gd name="connsiteX9468" fmla="*/ 4359632 w 8014260"/>
              <a:gd name="connsiteY9468" fmla="*/ 2845728 h 4925968"/>
              <a:gd name="connsiteX9469" fmla="*/ 618133 w 8014260"/>
              <a:gd name="connsiteY9469" fmla="*/ 2845008 h 4925968"/>
              <a:gd name="connsiteX9470" fmla="*/ 621476 w 8014260"/>
              <a:gd name="connsiteY9470" fmla="*/ 2845248 h 4925968"/>
              <a:gd name="connsiteX9471" fmla="*/ 610643 w 8014260"/>
              <a:gd name="connsiteY9471" fmla="*/ 2867331 h 4925968"/>
              <a:gd name="connsiteX9472" fmla="*/ 604127 w 8014260"/>
              <a:gd name="connsiteY9472" fmla="*/ 2868497 h 4925968"/>
              <a:gd name="connsiteX9473" fmla="*/ 611189 w 8014260"/>
              <a:gd name="connsiteY9473" fmla="*/ 2852791 h 4925968"/>
              <a:gd name="connsiteX9474" fmla="*/ 618133 w 8014260"/>
              <a:gd name="connsiteY9474" fmla="*/ 2845008 h 4925968"/>
              <a:gd name="connsiteX9475" fmla="*/ 534721 w 8014260"/>
              <a:gd name="connsiteY9475" fmla="*/ 2844494 h 4925968"/>
              <a:gd name="connsiteX9476" fmla="*/ 529509 w 8014260"/>
              <a:gd name="connsiteY9476" fmla="*/ 2855192 h 4925968"/>
              <a:gd name="connsiteX9477" fmla="*/ 520801 w 8014260"/>
              <a:gd name="connsiteY9477" fmla="*/ 2863284 h 4925968"/>
              <a:gd name="connsiteX9478" fmla="*/ 525118 w 8014260"/>
              <a:gd name="connsiteY9478" fmla="*/ 2851969 h 4925968"/>
              <a:gd name="connsiteX9479" fmla="*/ 534721 w 8014260"/>
              <a:gd name="connsiteY9479" fmla="*/ 2844494 h 4925968"/>
              <a:gd name="connsiteX9480" fmla="*/ 4260876 w 8014260"/>
              <a:gd name="connsiteY9480" fmla="*/ 2843190 h 4925968"/>
              <a:gd name="connsiteX9481" fmla="*/ 4246269 w 8014260"/>
              <a:gd name="connsiteY9481" fmla="*/ 2853477 h 4925968"/>
              <a:gd name="connsiteX9482" fmla="*/ 4231318 w 8014260"/>
              <a:gd name="connsiteY9482" fmla="*/ 2855740 h 4925968"/>
              <a:gd name="connsiteX9483" fmla="*/ 4244554 w 8014260"/>
              <a:gd name="connsiteY9483" fmla="*/ 2846207 h 4925968"/>
              <a:gd name="connsiteX9484" fmla="*/ 4260876 w 8014260"/>
              <a:gd name="connsiteY9484" fmla="*/ 2843190 h 4925968"/>
              <a:gd name="connsiteX9485" fmla="*/ 4347494 w 8014260"/>
              <a:gd name="connsiteY9485" fmla="*/ 2842573 h 4925968"/>
              <a:gd name="connsiteX9486" fmla="*/ 4332475 w 8014260"/>
              <a:gd name="connsiteY9486" fmla="*/ 2850597 h 4925968"/>
              <a:gd name="connsiteX9487" fmla="*/ 4314713 w 8014260"/>
              <a:gd name="connsiteY9487" fmla="*/ 2856632 h 4925968"/>
              <a:gd name="connsiteX9488" fmla="*/ 4328291 w 8014260"/>
              <a:gd name="connsiteY9488" fmla="*/ 2849157 h 4925968"/>
              <a:gd name="connsiteX9489" fmla="*/ 4347494 w 8014260"/>
              <a:gd name="connsiteY9489" fmla="*/ 2842573 h 4925968"/>
              <a:gd name="connsiteX9490" fmla="*/ 6296263 w 8014260"/>
              <a:gd name="connsiteY9490" fmla="*/ 2842367 h 4925968"/>
              <a:gd name="connsiteX9491" fmla="*/ 6326849 w 8014260"/>
              <a:gd name="connsiteY9491" fmla="*/ 2865067 h 4925968"/>
              <a:gd name="connsiteX9492" fmla="*/ 6299486 w 8014260"/>
              <a:gd name="connsiteY9492" fmla="*/ 2895860 h 4925968"/>
              <a:gd name="connsiteX9493" fmla="*/ 6269036 w 8014260"/>
              <a:gd name="connsiteY9493" fmla="*/ 2872885 h 4925968"/>
              <a:gd name="connsiteX9494" fmla="*/ 6296263 w 8014260"/>
              <a:gd name="connsiteY9494" fmla="*/ 2842367 h 4925968"/>
              <a:gd name="connsiteX9495" fmla="*/ 4371496 w 8014260"/>
              <a:gd name="connsiteY9495" fmla="*/ 2842161 h 4925968"/>
              <a:gd name="connsiteX9496" fmla="*/ 4353117 w 8014260"/>
              <a:gd name="connsiteY9496" fmla="*/ 2850048 h 4925968"/>
              <a:gd name="connsiteX9497" fmla="*/ 4334395 w 8014260"/>
              <a:gd name="connsiteY9497" fmla="*/ 2858140 h 4925968"/>
              <a:gd name="connsiteX9498" fmla="*/ 4352911 w 8014260"/>
              <a:gd name="connsiteY9498" fmla="*/ 2850048 h 4925968"/>
              <a:gd name="connsiteX9499" fmla="*/ 4371496 w 8014260"/>
              <a:gd name="connsiteY9499" fmla="*/ 2842161 h 4925968"/>
              <a:gd name="connsiteX9500" fmla="*/ 848040 w 8014260"/>
              <a:gd name="connsiteY9500" fmla="*/ 2839572 h 4925968"/>
              <a:gd name="connsiteX9501" fmla="*/ 854032 w 8014260"/>
              <a:gd name="connsiteY9501" fmla="*/ 2842572 h 4925968"/>
              <a:gd name="connsiteX9502" fmla="*/ 843403 w 8014260"/>
              <a:gd name="connsiteY9502" fmla="*/ 2860060 h 4925968"/>
              <a:gd name="connsiteX9503" fmla="*/ 830374 w 8014260"/>
              <a:gd name="connsiteY9503" fmla="*/ 2860883 h 4925968"/>
              <a:gd name="connsiteX9504" fmla="*/ 838190 w 8014260"/>
              <a:gd name="connsiteY9504" fmla="*/ 2844081 h 4925968"/>
              <a:gd name="connsiteX9505" fmla="*/ 848040 w 8014260"/>
              <a:gd name="connsiteY9505" fmla="*/ 2839572 h 4925968"/>
              <a:gd name="connsiteX9506" fmla="*/ 4382195 w 8014260"/>
              <a:gd name="connsiteY9506" fmla="*/ 2837909 h 4925968"/>
              <a:gd name="connsiteX9507" fmla="*/ 4363953 w 8014260"/>
              <a:gd name="connsiteY9507" fmla="*/ 2846207 h 4925968"/>
              <a:gd name="connsiteX9508" fmla="*/ 4343447 w 8014260"/>
              <a:gd name="connsiteY9508" fmla="*/ 2854917 h 4925968"/>
              <a:gd name="connsiteX9509" fmla="*/ 4360387 w 8014260"/>
              <a:gd name="connsiteY9509" fmla="*/ 2847236 h 4925968"/>
              <a:gd name="connsiteX9510" fmla="*/ 4382195 w 8014260"/>
              <a:gd name="connsiteY9510" fmla="*/ 2837909 h 4925968"/>
              <a:gd name="connsiteX9511" fmla="*/ 4393922 w 8014260"/>
              <a:gd name="connsiteY9511" fmla="*/ 2837498 h 4925968"/>
              <a:gd name="connsiteX9512" fmla="*/ 4376777 w 8014260"/>
              <a:gd name="connsiteY9512" fmla="*/ 2846757 h 4925968"/>
              <a:gd name="connsiteX9513" fmla="*/ 4352911 w 8014260"/>
              <a:gd name="connsiteY9513" fmla="*/ 2855877 h 4925968"/>
              <a:gd name="connsiteX9514" fmla="*/ 4371839 w 8014260"/>
              <a:gd name="connsiteY9514" fmla="*/ 2846071 h 4925968"/>
              <a:gd name="connsiteX9515" fmla="*/ 4393922 w 8014260"/>
              <a:gd name="connsiteY9515" fmla="*/ 2837498 h 4925968"/>
              <a:gd name="connsiteX9516" fmla="*/ 360390 w 8014260"/>
              <a:gd name="connsiteY9516" fmla="*/ 2837224 h 4925968"/>
              <a:gd name="connsiteX9517" fmla="*/ 357305 w 8014260"/>
              <a:gd name="connsiteY9517" fmla="*/ 2841476 h 4925968"/>
              <a:gd name="connsiteX9518" fmla="*/ 353190 w 8014260"/>
              <a:gd name="connsiteY9518" fmla="*/ 2842162 h 4925968"/>
              <a:gd name="connsiteX9519" fmla="*/ 357510 w 8014260"/>
              <a:gd name="connsiteY9519" fmla="*/ 2837567 h 4925968"/>
              <a:gd name="connsiteX9520" fmla="*/ 360390 w 8014260"/>
              <a:gd name="connsiteY9520" fmla="*/ 2837224 h 4925968"/>
              <a:gd name="connsiteX9521" fmla="*/ 5446556 w 8014260"/>
              <a:gd name="connsiteY9521" fmla="*/ 2833383 h 4925968"/>
              <a:gd name="connsiteX9522" fmla="*/ 5478721 w 8014260"/>
              <a:gd name="connsiteY9522" fmla="*/ 2854574 h 4925968"/>
              <a:gd name="connsiteX9523" fmla="*/ 5455060 w 8014260"/>
              <a:gd name="connsiteY9523" fmla="*/ 2885161 h 4925968"/>
              <a:gd name="connsiteX9524" fmla="*/ 5424817 w 8014260"/>
              <a:gd name="connsiteY9524" fmla="*/ 2864244 h 4925968"/>
              <a:gd name="connsiteX9525" fmla="*/ 5446556 w 8014260"/>
              <a:gd name="connsiteY9525" fmla="*/ 2833383 h 4925968"/>
              <a:gd name="connsiteX9526" fmla="*/ 135447 w 8014260"/>
              <a:gd name="connsiteY9526" fmla="*/ 2831737 h 4925968"/>
              <a:gd name="connsiteX9527" fmla="*/ 137505 w 8014260"/>
              <a:gd name="connsiteY9527" fmla="*/ 2834206 h 4925968"/>
              <a:gd name="connsiteX9528" fmla="*/ 135997 w 8014260"/>
              <a:gd name="connsiteY9528" fmla="*/ 2836126 h 4925968"/>
              <a:gd name="connsiteX9529" fmla="*/ 133870 w 8014260"/>
              <a:gd name="connsiteY9529" fmla="*/ 2833520 h 4925968"/>
              <a:gd name="connsiteX9530" fmla="*/ 135447 w 8014260"/>
              <a:gd name="connsiteY9530" fmla="*/ 2831737 h 4925968"/>
              <a:gd name="connsiteX9531" fmla="*/ 1510205 w 8014260"/>
              <a:gd name="connsiteY9531" fmla="*/ 2830708 h 4925968"/>
              <a:gd name="connsiteX9532" fmla="*/ 1525774 w 8014260"/>
              <a:gd name="connsiteY9532" fmla="*/ 2846893 h 4925968"/>
              <a:gd name="connsiteX9533" fmla="*/ 1512607 w 8014260"/>
              <a:gd name="connsiteY9533" fmla="*/ 2850048 h 4925968"/>
              <a:gd name="connsiteX9534" fmla="*/ 1500124 w 8014260"/>
              <a:gd name="connsiteY9534" fmla="*/ 2835303 h 4925968"/>
              <a:gd name="connsiteX9535" fmla="*/ 1510205 w 8014260"/>
              <a:gd name="connsiteY9535" fmla="*/ 2830708 h 4925968"/>
              <a:gd name="connsiteX9536" fmla="*/ 5937453 w 8014260"/>
              <a:gd name="connsiteY9536" fmla="*/ 2830572 h 4925968"/>
              <a:gd name="connsiteX9537" fmla="*/ 5969891 w 8014260"/>
              <a:gd name="connsiteY9537" fmla="*/ 2851283 h 4925968"/>
              <a:gd name="connsiteX9538" fmla="*/ 5944516 w 8014260"/>
              <a:gd name="connsiteY9538" fmla="*/ 2884887 h 4925968"/>
              <a:gd name="connsiteX9539" fmla="*/ 5913038 w 8014260"/>
              <a:gd name="connsiteY9539" fmla="*/ 2861913 h 4925968"/>
              <a:gd name="connsiteX9540" fmla="*/ 5937453 w 8014260"/>
              <a:gd name="connsiteY9540" fmla="*/ 2830572 h 4925968"/>
              <a:gd name="connsiteX9541" fmla="*/ 3435243 w 8014260"/>
              <a:gd name="connsiteY9541" fmla="*/ 2830434 h 4925968"/>
              <a:gd name="connsiteX9542" fmla="*/ 3447450 w 8014260"/>
              <a:gd name="connsiteY9542" fmla="*/ 2834755 h 4925968"/>
              <a:gd name="connsiteX9543" fmla="*/ 3437300 w 8014260"/>
              <a:gd name="connsiteY9543" fmla="*/ 2839966 h 4925968"/>
              <a:gd name="connsiteX9544" fmla="*/ 3428110 w 8014260"/>
              <a:gd name="connsiteY9544" fmla="*/ 2835646 h 4925968"/>
              <a:gd name="connsiteX9545" fmla="*/ 3435243 w 8014260"/>
              <a:gd name="connsiteY9545" fmla="*/ 2830434 h 4925968"/>
              <a:gd name="connsiteX9546" fmla="*/ 4913227 w 8014260"/>
              <a:gd name="connsiteY9546" fmla="*/ 2830074 h 4925968"/>
              <a:gd name="connsiteX9547" fmla="*/ 4923085 w 8014260"/>
              <a:gd name="connsiteY9547" fmla="*/ 2842436 h 4925968"/>
              <a:gd name="connsiteX9548" fmla="*/ 4899836 w 8014260"/>
              <a:gd name="connsiteY9548" fmla="*/ 2872062 h 4925968"/>
              <a:gd name="connsiteX9549" fmla="*/ 4871376 w 8014260"/>
              <a:gd name="connsiteY9549" fmla="*/ 2859787 h 4925968"/>
              <a:gd name="connsiteX9550" fmla="*/ 4892978 w 8014260"/>
              <a:gd name="connsiteY9550" fmla="*/ 2830983 h 4925968"/>
              <a:gd name="connsiteX9551" fmla="*/ 4913227 w 8014260"/>
              <a:gd name="connsiteY9551" fmla="*/ 2830074 h 4925968"/>
              <a:gd name="connsiteX9552" fmla="*/ 3657990 w 8014260"/>
              <a:gd name="connsiteY9552" fmla="*/ 2828651 h 4925968"/>
              <a:gd name="connsiteX9553" fmla="*/ 3647428 w 8014260"/>
              <a:gd name="connsiteY9553" fmla="*/ 2834549 h 4925968"/>
              <a:gd name="connsiteX9554" fmla="*/ 3637073 w 8014260"/>
              <a:gd name="connsiteY9554" fmla="*/ 2834686 h 4925968"/>
              <a:gd name="connsiteX9555" fmla="*/ 3645989 w 8014260"/>
              <a:gd name="connsiteY9555" fmla="*/ 2830023 h 4925968"/>
              <a:gd name="connsiteX9556" fmla="*/ 3657990 w 8014260"/>
              <a:gd name="connsiteY9556" fmla="*/ 2828651 h 4925968"/>
              <a:gd name="connsiteX9557" fmla="*/ 2480540 w 8014260"/>
              <a:gd name="connsiteY9557" fmla="*/ 2828651 h 4925968"/>
              <a:gd name="connsiteX9558" fmla="*/ 2493707 w 8014260"/>
              <a:gd name="connsiteY9558" fmla="*/ 2839143 h 4925968"/>
              <a:gd name="connsiteX9559" fmla="*/ 2484929 w 8014260"/>
              <a:gd name="connsiteY9559" fmla="*/ 2853202 h 4925968"/>
              <a:gd name="connsiteX9560" fmla="*/ 2474848 w 8014260"/>
              <a:gd name="connsiteY9560" fmla="*/ 2842298 h 4925968"/>
              <a:gd name="connsiteX9561" fmla="*/ 2480540 w 8014260"/>
              <a:gd name="connsiteY9561" fmla="*/ 2828651 h 4925968"/>
              <a:gd name="connsiteX9562" fmla="*/ 7269962 w 8014260"/>
              <a:gd name="connsiteY9562" fmla="*/ 2828033 h 4925968"/>
              <a:gd name="connsiteX9563" fmla="*/ 7300549 w 8014260"/>
              <a:gd name="connsiteY9563" fmla="*/ 2851008 h 4925968"/>
              <a:gd name="connsiteX9564" fmla="*/ 7274146 w 8014260"/>
              <a:gd name="connsiteY9564" fmla="*/ 2865341 h 4925968"/>
              <a:gd name="connsiteX9565" fmla="*/ 7243627 w 8014260"/>
              <a:gd name="connsiteY9565" fmla="*/ 2843190 h 4925968"/>
              <a:gd name="connsiteX9566" fmla="*/ 7269962 w 8014260"/>
              <a:gd name="connsiteY9566" fmla="*/ 2828033 h 4925968"/>
              <a:gd name="connsiteX9567" fmla="*/ 4334463 w 8014260"/>
              <a:gd name="connsiteY9567" fmla="*/ 2827554 h 4925968"/>
              <a:gd name="connsiteX9568" fmla="*/ 4318347 w 8014260"/>
              <a:gd name="connsiteY9568" fmla="*/ 2837635 h 4925968"/>
              <a:gd name="connsiteX9569" fmla="*/ 4304083 w 8014260"/>
              <a:gd name="connsiteY9569" fmla="*/ 2840310 h 4925968"/>
              <a:gd name="connsiteX9570" fmla="*/ 4318690 w 8014260"/>
              <a:gd name="connsiteY9570" fmla="*/ 2830914 h 4925968"/>
              <a:gd name="connsiteX9571" fmla="*/ 4334463 w 8014260"/>
              <a:gd name="connsiteY9571" fmla="*/ 2827554 h 4925968"/>
              <a:gd name="connsiteX9572" fmla="*/ 4472592 w 8014260"/>
              <a:gd name="connsiteY9572" fmla="*/ 2826748 h 4925968"/>
              <a:gd name="connsiteX9573" fmla="*/ 4479716 w 8014260"/>
              <a:gd name="connsiteY9573" fmla="*/ 2827005 h 4925968"/>
              <a:gd name="connsiteX9574" fmla="*/ 4459416 w 8014260"/>
              <a:gd name="connsiteY9574" fmla="*/ 2841201 h 4925968"/>
              <a:gd name="connsiteX9575" fmla="*/ 4435619 w 8014260"/>
              <a:gd name="connsiteY9575" fmla="*/ 2846756 h 4925968"/>
              <a:gd name="connsiteX9576" fmla="*/ 4457085 w 8014260"/>
              <a:gd name="connsiteY9576" fmla="*/ 2832149 h 4925968"/>
              <a:gd name="connsiteX9577" fmla="*/ 4472592 w 8014260"/>
              <a:gd name="connsiteY9577" fmla="*/ 2826748 h 4925968"/>
              <a:gd name="connsiteX9578" fmla="*/ 1952959 w 8014260"/>
              <a:gd name="connsiteY9578" fmla="*/ 2826731 h 4925968"/>
              <a:gd name="connsiteX9579" fmla="*/ 1963932 w 8014260"/>
              <a:gd name="connsiteY9579" fmla="*/ 2845454 h 4925968"/>
              <a:gd name="connsiteX9580" fmla="*/ 1954057 w 8014260"/>
              <a:gd name="connsiteY9580" fmla="*/ 2846139 h 4925968"/>
              <a:gd name="connsiteX9581" fmla="*/ 1944594 w 8014260"/>
              <a:gd name="connsiteY9581" fmla="*/ 2829680 h 4925968"/>
              <a:gd name="connsiteX9582" fmla="*/ 1952959 w 8014260"/>
              <a:gd name="connsiteY9582" fmla="*/ 2826731 h 4925968"/>
              <a:gd name="connsiteX9583" fmla="*/ 5102970 w 8014260"/>
              <a:gd name="connsiteY9583" fmla="*/ 2825976 h 4925968"/>
              <a:gd name="connsiteX9584" fmla="*/ 5131431 w 8014260"/>
              <a:gd name="connsiteY9584" fmla="*/ 2842230 h 4925968"/>
              <a:gd name="connsiteX9585" fmla="*/ 5108251 w 8014260"/>
              <a:gd name="connsiteY9585" fmla="*/ 2873708 h 4925968"/>
              <a:gd name="connsiteX9586" fmla="*/ 5079310 w 8014260"/>
              <a:gd name="connsiteY9586" fmla="*/ 2856700 h 4925968"/>
              <a:gd name="connsiteX9587" fmla="*/ 5102970 w 8014260"/>
              <a:gd name="connsiteY9587" fmla="*/ 2825976 h 4925968"/>
              <a:gd name="connsiteX9588" fmla="*/ 6433423 w 8014260"/>
              <a:gd name="connsiteY9588" fmla="*/ 2825291 h 4925968"/>
              <a:gd name="connsiteX9589" fmla="*/ 6466410 w 8014260"/>
              <a:gd name="connsiteY9589" fmla="*/ 2847374 h 4925968"/>
              <a:gd name="connsiteX9590" fmla="*/ 6441378 w 8014260"/>
              <a:gd name="connsiteY9590" fmla="*/ 2875354 h 4925968"/>
              <a:gd name="connsiteX9591" fmla="*/ 6408528 w 8014260"/>
              <a:gd name="connsiteY9591" fmla="*/ 2853135 h 4925968"/>
              <a:gd name="connsiteX9592" fmla="*/ 6433423 w 8014260"/>
              <a:gd name="connsiteY9592" fmla="*/ 2825291 h 4925968"/>
              <a:gd name="connsiteX9593" fmla="*/ 3298562 w 8014260"/>
              <a:gd name="connsiteY9593" fmla="*/ 2825154 h 4925968"/>
              <a:gd name="connsiteX9594" fmla="*/ 3307546 w 8014260"/>
              <a:gd name="connsiteY9594" fmla="*/ 2834481 h 4925968"/>
              <a:gd name="connsiteX9595" fmla="*/ 3300414 w 8014260"/>
              <a:gd name="connsiteY9595" fmla="*/ 2840516 h 4925968"/>
              <a:gd name="connsiteX9596" fmla="*/ 3291567 w 8014260"/>
              <a:gd name="connsiteY9596" fmla="*/ 2833658 h 4925968"/>
              <a:gd name="connsiteX9597" fmla="*/ 3298562 w 8014260"/>
              <a:gd name="connsiteY9597" fmla="*/ 2825154 h 4925968"/>
              <a:gd name="connsiteX9598" fmla="*/ 3728285 w 8014260"/>
              <a:gd name="connsiteY9598" fmla="*/ 2822274 h 4925968"/>
              <a:gd name="connsiteX9599" fmla="*/ 3718957 w 8014260"/>
              <a:gd name="connsiteY9599" fmla="*/ 2827417 h 4925968"/>
              <a:gd name="connsiteX9600" fmla="*/ 3709494 w 8014260"/>
              <a:gd name="connsiteY9600" fmla="*/ 2828377 h 4925968"/>
              <a:gd name="connsiteX9601" fmla="*/ 3717106 w 8014260"/>
              <a:gd name="connsiteY9601" fmla="*/ 2823508 h 4925968"/>
              <a:gd name="connsiteX9602" fmla="*/ 3728285 w 8014260"/>
              <a:gd name="connsiteY9602" fmla="*/ 2822274 h 4925968"/>
              <a:gd name="connsiteX9603" fmla="*/ 2615986 w 8014260"/>
              <a:gd name="connsiteY9603" fmla="*/ 2820490 h 4925968"/>
              <a:gd name="connsiteX9604" fmla="*/ 2628879 w 8014260"/>
              <a:gd name="connsiteY9604" fmla="*/ 2829885 h 4925968"/>
              <a:gd name="connsiteX9605" fmla="*/ 2619689 w 8014260"/>
              <a:gd name="connsiteY9605" fmla="*/ 2845384 h 4925968"/>
              <a:gd name="connsiteX9606" fmla="*/ 2609882 w 8014260"/>
              <a:gd name="connsiteY9606" fmla="*/ 2835440 h 4925968"/>
              <a:gd name="connsiteX9607" fmla="*/ 2615986 w 8014260"/>
              <a:gd name="connsiteY9607" fmla="*/ 2820490 h 4925968"/>
              <a:gd name="connsiteX9608" fmla="*/ 3571373 w 8014260"/>
              <a:gd name="connsiteY9608" fmla="*/ 2819667 h 4925968"/>
              <a:gd name="connsiteX9609" fmla="*/ 3583444 w 8014260"/>
              <a:gd name="connsiteY9609" fmla="*/ 2821450 h 4925968"/>
              <a:gd name="connsiteX9610" fmla="*/ 3573293 w 8014260"/>
              <a:gd name="connsiteY9610" fmla="*/ 2826868 h 4925968"/>
              <a:gd name="connsiteX9611" fmla="*/ 3564241 w 8014260"/>
              <a:gd name="connsiteY9611" fmla="*/ 2824673 h 4925968"/>
              <a:gd name="connsiteX9612" fmla="*/ 3571373 w 8014260"/>
              <a:gd name="connsiteY9612" fmla="*/ 2819667 h 4925968"/>
              <a:gd name="connsiteX9613" fmla="*/ 3162431 w 8014260"/>
              <a:gd name="connsiteY9613" fmla="*/ 2818432 h 4925968"/>
              <a:gd name="connsiteX9614" fmla="*/ 3174089 w 8014260"/>
              <a:gd name="connsiteY9614" fmla="*/ 2827828 h 4925968"/>
              <a:gd name="connsiteX9615" fmla="*/ 3162774 w 8014260"/>
              <a:gd name="connsiteY9615" fmla="*/ 2833794 h 4925968"/>
              <a:gd name="connsiteX9616" fmla="*/ 3154338 w 8014260"/>
              <a:gd name="connsiteY9616" fmla="*/ 2824810 h 4925968"/>
              <a:gd name="connsiteX9617" fmla="*/ 3162431 w 8014260"/>
              <a:gd name="connsiteY9617" fmla="*/ 2818432 h 4925968"/>
              <a:gd name="connsiteX9618" fmla="*/ 4419845 w 8014260"/>
              <a:gd name="connsiteY9618" fmla="*/ 2817678 h 4925968"/>
              <a:gd name="connsiteX9619" fmla="*/ 4405375 w 8014260"/>
              <a:gd name="connsiteY9619" fmla="*/ 2824605 h 4925968"/>
              <a:gd name="connsiteX9620" fmla="*/ 4386584 w 8014260"/>
              <a:gd name="connsiteY9620" fmla="*/ 2831532 h 4925968"/>
              <a:gd name="connsiteX9621" fmla="*/ 4401260 w 8014260"/>
              <a:gd name="connsiteY9621" fmla="*/ 2824262 h 4925968"/>
              <a:gd name="connsiteX9622" fmla="*/ 4419845 w 8014260"/>
              <a:gd name="connsiteY9622" fmla="*/ 2817678 h 4925968"/>
              <a:gd name="connsiteX9623" fmla="*/ 1316469 w 8014260"/>
              <a:gd name="connsiteY9623" fmla="*/ 2816238 h 4925968"/>
              <a:gd name="connsiteX9624" fmla="*/ 1329428 w 8014260"/>
              <a:gd name="connsiteY9624" fmla="*/ 2830571 h 4925968"/>
              <a:gd name="connsiteX9625" fmla="*/ 1314821 w 8014260"/>
              <a:gd name="connsiteY9625" fmla="*/ 2834960 h 4925968"/>
              <a:gd name="connsiteX9626" fmla="*/ 1303026 w 8014260"/>
              <a:gd name="connsiteY9626" fmla="*/ 2822478 h 4925968"/>
              <a:gd name="connsiteX9627" fmla="*/ 1316469 w 8014260"/>
              <a:gd name="connsiteY9627" fmla="*/ 2816238 h 4925968"/>
              <a:gd name="connsiteX9628" fmla="*/ 5584608 w 8014260"/>
              <a:gd name="connsiteY9628" fmla="*/ 2815758 h 4925968"/>
              <a:gd name="connsiteX9629" fmla="*/ 5615881 w 8014260"/>
              <a:gd name="connsiteY9629" fmla="*/ 2837978 h 4925968"/>
              <a:gd name="connsiteX9630" fmla="*/ 5590506 w 8014260"/>
              <a:gd name="connsiteY9630" fmla="*/ 2867810 h 4925968"/>
              <a:gd name="connsiteX9631" fmla="*/ 5560880 w 8014260"/>
              <a:gd name="connsiteY9631" fmla="*/ 2843396 h 4925968"/>
              <a:gd name="connsiteX9632" fmla="*/ 5584608 w 8014260"/>
              <a:gd name="connsiteY9632" fmla="*/ 2815758 h 4925968"/>
              <a:gd name="connsiteX9633" fmla="*/ 2345026 w 8014260"/>
              <a:gd name="connsiteY9633" fmla="*/ 2813838 h 4925968"/>
              <a:gd name="connsiteX9634" fmla="*/ 2357988 w 8014260"/>
              <a:gd name="connsiteY9634" fmla="*/ 2826800 h 4925968"/>
              <a:gd name="connsiteX9635" fmla="*/ 2348661 w 8014260"/>
              <a:gd name="connsiteY9635" fmla="*/ 2837909 h 4925968"/>
              <a:gd name="connsiteX9636" fmla="*/ 2338785 w 8014260"/>
              <a:gd name="connsiteY9636" fmla="*/ 2825359 h 4925968"/>
              <a:gd name="connsiteX9637" fmla="*/ 2345026 w 8014260"/>
              <a:gd name="connsiteY9637" fmla="*/ 2813838 h 4925968"/>
              <a:gd name="connsiteX9638" fmla="*/ 7505877 w 8014260"/>
              <a:gd name="connsiteY9638" fmla="*/ 2813837 h 4925968"/>
              <a:gd name="connsiteX9639" fmla="*/ 7481942 w 8014260"/>
              <a:gd name="connsiteY9639" fmla="*/ 2866781 h 4925968"/>
              <a:gd name="connsiteX9640" fmla="*/ 7452453 w 8014260"/>
              <a:gd name="connsiteY9640" fmla="*/ 2883035 h 4925968"/>
              <a:gd name="connsiteX9641" fmla="*/ 7478034 w 8014260"/>
              <a:gd name="connsiteY9641" fmla="*/ 2838389 h 4925968"/>
              <a:gd name="connsiteX9642" fmla="*/ 7505877 w 8014260"/>
              <a:gd name="connsiteY9642" fmla="*/ 2813837 h 4925968"/>
              <a:gd name="connsiteX9643" fmla="*/ 4442956 w 8014260"/>
              <a:gd name="connsiteY9643" fmla="*/ 2811849 h 4925968"/>
              <a:gd name="connsiteX9644" fmla="*/ 4424646 w 8014260"/>
              <a:gd name="connsiteY9644" fmla="*/ 2819530 h 4925968"/>
              <a:gd name="connsiteX9645" fmla="*/ 4419441 w 8014260"/>
              <a:gd name="connsiteY9645" fmla="*/ 2821718 h 4925968"/>
              <a:gd name="connsiteX9646" fmla="*/ 4432465 w 8014260"/>
              <a:gd name="connsiteY9646" fmla="*/ 2816444 h 4925968"/>
              <a:gd name="connsiteX9647" fmla="*/ 4414497 w 8014260"/>
              <a:gd name="connsiteY9647" fmla="*/ 2823919 h 4925968"/>
              <a:gd name="connsiteX9648" fmla="*/ 4396734 w 8014260"/>
              <a:gd name="connsiteY9648" fmla="*/ 2831257 h 4925968"/>
              <a:gd name="connsiteX9649" fmla="*/ 4412988 w 8014260"/>
              <a:gd name="connsiteY9649" fmla="*/ 2824331 h 4925968"/>
              <a:gd name="connsiteX9650" fmla="*/ 4416589 w 8014260"/>
              <a:gd name="connsiteY9650" fmla="*/ 2822873 h 4925968"/>
              <a:gd name="connsiteX9651" fmla="*/ 4425606 w 8014260"/>
              <a:gd name="connsiteY9651" fmla="*/ 2819050 h 4925968"/>
              <a:gd name="connsiteX9652" fmla="*/ 4442956 w 8014260"/>
              <a:gd name="connsiteY9652" fmla="*/ 2811849 h 4925968"/>
              <a:gd name="connsiteX9653" fmla="*/ 1573024 w 8014260"/>
              <a:gd name="connsiteY9653" fmla="*/ 2811849 h 4925968"/>
              <a:gd name="connsiteX9654" fmla="*/ 1585644 w 8014260"/>
              <a:gd name="connsiteY9654" fmla="*/ 2827691 h 4925968"/>
              <a:gd name="connsiteX9655" fmla="*/ 1573437 w 8014260"/>
              <a:gd name="connsiteY9655" fmla="*/ 2828994 h 4925968"/>
              <a:gd name="connsiteX9656" fmla="*/ 1560683 w 8014260"/>
              <a:gd name="connsiteY9656" fmla="*/ 2813358 h 4925968"/>
              <a:gd name="connsiteX9657" fmla="*/ 1573024 w 8014260"/>
              <a:gd name="connsiteY9657" fmla="*/ 2811849 h 4925968"/>
              <a:gd name="connsiteX9658" fmla="*/ 6574766 w 8014260"/>
              <a:gd name="connsiteY9658" fmla="*/ 2811506 h 4925968"/>
              <a:gd name="connsiteX9659" fmla="*/ 6605901 w 8014260"/>
              <a:gd name="connsiteY9659" fmla="*/ 2832423 h 4925968"/>
              <a:gd name="connsiteX9660" fmla="*/ 6579224 w 8014260"/>
              <a:gd name="connsiteY9660" fmla="*/ 2859169 h 4925968"/>
              <a:gd name="connsiteX9661" fmla="*/ 6548226 w 8014260"/>
              <a:gd name="connsiteY9661" fmla="*/ 2838321 h 4925968"/>
              <a:gd name="connsiteX9662" fmla="*/ 6574766 w 8014260"/>
              <a:gd name="connsiteY9662" fmla="*/ 2811506 h 4925968"/>
              <a:gd name="connsiteX9663" fmla="*/ 4467166 w 8014260"/>
              <a:gd name="connsiteY9663" fmla="*/ 2811163 h 4925968"/>
              <a:gd name="connsiteX9664" fmla="*/ 4446798 w 8014260"/>
              <a:gd name="connsiteY9664" fmla="*/ 2822410 h 4925968"/>
              <a:gd name="connsiteX9665" fmla="*/ 4424921 w 8014260"/>
              <a:gd name="connsiteY9665" fmla="*/ 2829748 h 4925968"/>
              <a:gd name="connsiteX9666" fmla="*/ 4443574 w 8014260"/>
              <a:gd name="connsiteY9666" fmla="*/ 2819324 h 4925968"/>
              <a:gd name="connsiteX9667" fmla="*/ 4467166 w 8014260"/>
              <a:gd name="connsiteY9667" fmla="*/ 2811163 h 4925968"/>
              <a:gd name="connsiteX9668" fmla="*/ 7674867 w 8014260"/>
              <a:gd name="connsiteY9668" fmla="*/ 2811043 h 4925968"/>
              <a:gd name="connsiteX9669" fmla="*/ 7672321 w 8014260"/>
              <a:gd name="connsiteY9669" fmla="*/ 2821382 h 4925968"/>
              <a:gd name="connsiteX9670" fmla="*/ 7610873 w 8014260"/>
              <a:gd name="connsiteY9670" fmla="*/ 2951066 h 4925968"/>
              <a:gd name="connsiteX9671" fmla="*/ 7596334 w 8014260"/>
              <a:gd name="connsiteY9671" fmla="*/ 2976921 h 4925968"/>
              <a:gd name="connsiteX9672" fmla="*/ 7614988 w 8014260"/>
              <a:gd name="connsiteY9672" fmla="*/ 2929601 h 4925968"/>
              <a:gd name="connsiteX9673" fmla="*/ 7657233 w 8014260"/>
              <a:gd name="connsiteY9673" fmla="*/ 2841338 h 4925968"/>
              <a:gd name="connsiteX9674" fmla="*/ 7672527 w 8014260"/>
              <a:gd name="connsiteY9674" fmla="*/ 2813769 h 4925968"/>
              <a:gd name="connsiteX9675" fmla="*/ 7674867 w 8014260"/>
              <a:gd name="connsiteY9675" fmla="*/ 2811043 h 4925968"/>
              <a:gd name="connsiteX9676" fmla="*/ 7130951 w 8014260"/>
              <a:gd name="connsiteY9676" fmla="*/ 2811026 h 4925968"/>
              <a:gd name="connsiteX9677" fmla="*/ 7162360 w 8014260"/>
              <a:gd name="connsiteY9677" fmla="*/ 2832560 h 4925968"/>
              <a:gd name="connsiteX9678" fmla="*/ 7136711 w 8014260"/>
              <a:gd name="connsiteY9678" fmla="*/ 2849773 h 4925968"/>
              <a:gd name="connsiteX9679" fmla="*/ 7105438 w 8014260"/>
              <a:gd name="connsiteY9679" fmla="*/ 2828994 h 4925968"/>
              <a:gd name="connsiteX9680" fmla="*/ 7130951 w 8014260"/>
              <a:gd name="connsiteY9680" fmla="*/ 2811026 h 4925968"/>
              <a:gd name="connsiteX9681" fmla="*/ 4544508 w 8014260"/>
              <a:gd name="connsiteY9681" fmla="*/ 2810888 h 4925968"/>
              <a:gd name="connsiteX9682" fmla="*/ 4552960 w 8014260"/>
              <a:gd name="connsiteY9682" fmla="*/ 2811780 h 4925968"/>
              <a:gd name="connsiteX9683" fmla="*/ 4533071 w 8014260"/>
              <a:gd name="connsiteY9683" fmla="*/ 2827073 h 4925968"/>
              <a:gd name="connsiteX9684" fmla="*/ 4507080 w 8014260"/>
              <a:gd name="connsiteY9684" fmla="*/ 2831600 h 4925968"/>
              <a:gd name="connsiteX9685" fmla="*/ 4526899 w 8014260"/>
              <a:gd name="connsiteY9685" fmla="*/ 2816786 h 4925968"/>
              <a:gd name="connsiteX9686" fmla="*/ 4544508 w 8014260"/>
              <a:gd name="connsiteY9686" fmla="*/ 2810888 h 4925968"/>
              <a:gd name="connsiteX9687" fmla="*/ 1045027 w 8014260"/>
              <a:gd name="connsiteY9687" fmla="*/ 2810204 h 4925968"/>
              <a:gd name="connsiteX9688" fmla="*/ 1060254 w 8014260"/>
              <a:gd name="connsiteY9688" fmla="*/ 2817473 h 4925968"/>
              <a:gd name="connsiteX9689" fmla="*/ 1051200 w 8014260"/>
              <a:gd name="connsiteY9689" fmla="*/ 2829337 h 4925968"/>
              <a:gd name="connsiteX9690" fmla="*/ 1034809 w 8014260"/>
              <a:gd name="connsiteY9690" fmla="*/ 2824056 h 4925968"/>
              <a:gd name="connsiteX9691" fmla="*/ 1045027 w 8014260"/>
              <a:gd name="connsiteY9691" fmla="*/ 2810204 h 4925968"/>
              <a:gd name="connsiteX9692" fmla="*/ 6077836 w 8014260"/>
              <a:gd name="connsiteY9692" fmla="*/ 2809929 h 4925968"/>
              <a:gd name="connsiteX9693" fmla="*/ 6109108 w 8014260"/>
              <a:gd name="connsiteY9693" fmla="*/ 2831601 h 4925968"/>
              <a:gd name="connsiteX9694" fmla="*/ 6084831 w 8014260"/>
              <a:gd name="connsiteY9694" fmla="*/ 2862393 h 4925968"/>
              <a:gd name="connsiteX9695" fmla="*/ 6051776 w 8014260"/>
              <a:gd name="connsiteY9695" fmla="*/ 2839076 h 4925968"/>
              <a:gd name="connsiteX9696" fmla="*/ 6077836 w 8014260"/>
              <a:gd name="connsiteY9696" fmla="*/ 2809929 h 4925968"/>
              <a:gd name="connsiteX9697" fmla="*/ 4838467 w 8014260"/>
              <a:gd name="connsiteY9697" fmla="*/ 2809826 h 4925968"/>
              <a:gd name="connsiteX9698" fmla="*/ 4847647 w 8014260"/>
              <a:gd name="connsiteY9698" fmla="*/ 2818089 h 4925968"/>
              <a:gd name="connsiteX9699" fmla="*/ 4825290 w 8014260"/>
              <a:gd name="connsiteY9699" fmla="*/ 2842984 h 4925968"/>
              <a:gd name="connsiteX9700" fmla="*/ 4798064 w 8014260"/>
              <a:gd name="connsiteY9700" fmla="*/ 2835440 h 4925968"/>
              <a:gd name="connsiteX9701" fmla="*/ 4820284 w 8014260"/>
              <a:gd name="connsiteY9701" fmla="*/ 2811437 h 4925968"/>
              <a:gd name="connsiteX9702" fmla="*/ 4838467 w 8014260"/>
              <a:gd name="connsiteY9702" fmla="*/ 2809826 h 4925968"/>
              <a:gd name="connsiteX9703" fmla="*/ 4407158 w 8014260"/>
              <a:gd name="connsiteY9703" fmla="*/ 2809037 h 4925968"/>
              <a:gd name="connsiteX9704" fmla="*/ 4394470 w 8014260"/>
              <a:gd name="connsiteY9704" fmla="*/ 2816650 h 4925968"/>
              <a:gd name="connsiteX9705" fmla="*/ 4376228 w 8014260"/>
              <a:gd name="connsiteY9705" fmla="*/ 2822341 h 4925968"/>
              <a:gd name="connsiteX9706" fmla="*/ 4390287 w 8014260"/>
              <a:gd name="connsiteY9706" fmla="*/ 2813632 h 4925968"/>
              <a:gd name="connsiteX9707" fmla="*/ 4407158 w 8014260"/>
              <a:gd name="connsiteY9707" fmla="*/ 2809037 h 4925968"/>
              <a:gd name="connsiteX9708" fmla="*/ 3801117 w 8014260"/>
              <a:gd name="connsiteY9708" fmla="*/ 2808831 h 4925968"/>
              <a:gd name="connsiteX9709" fmla="*/ 3792750 w 8014260"/>
              <a:gd name="connsiteY9709" fmla="*/ 2814798 h 4925968"/>
              <a:gd name="connsiteX9710" fmla="*/ 3781228 w 8014260"/>
              <a:gd name="connsiteY9710" fmla="*/ 2817266 h 4925968"/>
              <a:gd name="connsiteX9711" fmla="*/ 3789870 w 8014260"/>
              <a:gd name="connsiteY9711" fmla="*/ 2811231 h 4925968"/>
              <a:gd name="connsiteX9712" fmla="*/ 3801117 w 8014260"/>
              <a:gd name="connsiteY9712" fmla="*/ 2808831 h 4925968"/>
              <a:gd name="connsiteX9713" fmla="*/ 4454958 w 8014260"/>
              <a:gd name="connsiteY9713" fmla="*/ 2808009 h 4925968"/>
              <a:gd name="connsiteX9714" fmla="*/ 4437127 w 8014260"/>
              <a:gd name="connsiteY9714" fmla="*/ 2816307 h 4925968"/>
              <a:gd name="connsiteX9715" fmla="*/ 4414496 w 8014260"/>
              <a:gd name="connsiteY9715" fmla="*/ 2825359 h 4925968"/>
              <a:gd name="connsiteX9716" fmla="*/ 4432189 w 8014260"/>
              <a:gd name="connsiteY9716" fmla="*/ 2817198 h 4925968"/>
              <a:gd name="connsiteX9717" fmla="*/ 4454958 w 8014260"/>
              <a:gd name="connsiteY9717" fmla="*/ 2808009 h 4925968"/>
              <a:gd name="connsiteX9718" fmla="*/ 7657302 w 8014260"/>
              <a:gd name="connsiteY9718" fmla="*/ 2807185 h 4925968"/>
              <a:gd name="connsiteX9719" fmla="*/ 7625412 w 8014260"/>
              <a:gd name="connsiteY9719" fmla="*/ 2887492 h 4925968"/>
              <a:gd name="connsiteX9720" fmla="*/ 7582687 w 8014260"/>
              <a:gd name="connsiteY9720" fmla="*/ 2964713 h 4925968"/>
              <a:gd name="connsiteX9721" fmla="*/ 7616634 w 8014260"/>
              <a:gd name="connsiteY9721" fmla="*/ 2884681 h 4925968"/>
              <a:gd name="connsiteX9722" fmla="*/ 7657302 w 8014260"/>
              <a:gd name="connsiteY9722" fmla="*/ 2807185 h 4925968"/>
              <a:gd name="connsiteX9723" fmla="*/ 2751637 w 8014260"/>
              <a:gd name="connsiteY9723" fmla="*/ 2804923 h 4925968"/>
              <a:gd name="connsiteX9724" fmla="*/ 2764187 w 8014260"/>
              <a:gd name="connsiteY9724" fmla="*/ 2815896 h 4925968"/>
              <a:gd name="connsiteX9725" fmla="*/ 2754449 w 8014260"/>
              <a:gd name="connsiteY9725" fmla="*/ 2828994 h 4925968"/>
              <a:gd name="connsiteX9726" fmla="*/ 2744916 w 8014260"/>
              <a:gd name="connsiteY9726" fmla="*/ 2817953 h 4925968"/>
              <a:gd name="connsiteX9727" fmla="*/ 2751637 w 8014260"/>
              <a:gd name="connsiteY9727" fmla="*/ 2804923 h 4925968"/>
              <a:gd name="connsiteX9728" fmla="*/ 3026025 w 8014260"/>
              <a:gd name="connsiteY9728" fmla="*/ 2804168 h 4925968"/>
              <a:gd name="connsiteX9729" fmla="*/ 3033706 w 8014260"/>
              <a:gd name="connsiteY9729" fmla="*/ 2819256 h 4925968"/>
              <a:gd name="connsiteX9730" fmla="*/ 3025614 w 8014260"/>
              <a:gd name="connsiteY9730" fmla="*/ 2826868 h 4925968"/>
              <a:gd name="connsiteX9731" fmla="*/ 3017590 w 8014260"/>
              <a:gd name="connsiteY9731" fmla="*/ 2815758 h 4925968"/>
              <a:gd name="connsiteX9732" fmla="*/ 3026025 w 8014260"/>
              <a:gd name="connsiteY9732" fmla="*/ 2804168 h 4925968"/>
              <a:gd name="connsiteX9733" fmla="*/ 435350 w 8014260"/>
              <a:gd name="connsiteY9733" fmla="*/ 2803345 h 4925968"/>
              <a:gd name="connsiteX9734" fmla="*/ 429039 w 8014260"/>
              <a:gd name="connsiteY9734" fmla="*/ 2811369 h 4925968"/>
              <a:gd name="connsiteX9735" fmla="*/ 424719 w 8014260"/>
              <a:gd name="connsiteY9735" fmla="*/ 2813357 h 4925968"/>
              <a:gd name="connsiteX9736" fmla="*/ 429243 w 8014260"/>
              <a:gd name="connsiteY9736" fmla="*/ 2807254 h 4925968"/>
              <a:gd name="connsiteX9737" fmla="*/ 435350 w 8014260"/>
              <a:gd name="connsiteY9737" fmla="*/ 2803345 h 4925968"/>
              <a:gd name="connsiteX9738" fmla="*/ 7639401 w 8014260"/>
              <a:gd name="connsiteY9738" fmla="*/ 2802728 h 4925968"/>
              <a:gd name="connsiteX9739" fmla="*/ 7607855 w 8014260"/>
              <a:gd name="connsiteY9739" fmla="*/ 2882623 h 4925968"/>
              <a:gd name="connsiteX9740" fmla="*/ 7569930 w 8014260"/>
              <a:gd name="connsiteY9740" fmla="*/ 2949694 h 4925968"/>
              <a:gd name="connsiteX9741" fmla="*/ 7602643 w 8014260"/>
              <a:gd name="connsiteY9741" fmla="*/ 2871513 h 4925968"/>
              <a:gd name="connsiteX9742" fmla="*/ 7639401 w 8014260"/>
              <a:gd name="connsiteY9742" fmla="*/ 2802728 h 4925968"/>
              <a:gd name="connsiteX9743" fmla="*/ 6714052 w 8014260"/>
              <a:gd name="connsiteY9743" fmla="*/ 2802591 h 4925968"/>
              <a:gd name="connsiteX9744" fmla="*/ 6745599 w 8014260"/>
              <a:gd name="connsiteY9744" fmla="*/ 2825153 h 4925968"/>
              <a:gd name="connsiteX9745" fmla="*/ 6719058 w 8014260"/>
              <a:gd name="connsiteY9745" fmla="*/ 2847511 h 4925968"/>
              <a:gd name="connsiteX9746" fmla="*/ 6687648 w 8014260"/>
              <a:gd name="connsiteY9746" fmla="*/ 2825085 h 4925968"/>
              <a:gd name="connsiteX9747" fmla="*/ 6714052 w 8014260"/>
              <a:gd name="connsiteY9747" fmla="*/ 2802591 h 4925968"/>
              <a:gd name="connsiteX9748" fmla="*/ 2886945 w 8014260"/>
              <a:gd name="connsiteY9748" fmla="*/ 2802247 h 4925968"/>
              <a:gd name="connsiteX9749" fmla="*/ 2900044 w 8014260"/>
              <a:gd name="connsiteY9749" fmla="*/ 2811300 h 4925968"/>
              <a:gd name="connsiteX9750" fmla="*/ 2891129 w 8014260"/>
              <a:gd name="connsiteY9750" fmla="*/ 2823644 h 4925968"/>
              <a:gd name="connsiteX9751" fmla="*/ 2881116 w 8014260"/>
              <a:gd name="connsiteY9751" fmla="*/ 2814386 h 4925968"/>
              <a:gd name="connsiteX9752" fmla="*/ 2886945 w 8014260"/>
              <a:gd name="connsiteY9752" fmla="*/ 2802247 h 4925968"/>
              <a:gd name="connsiteX9753" fmla="*/ 6992144 w 8014260"/>
              <a:gd name="connsiteY9753" fmla="*/ 2801631 h 4925968"/>
              <a:gd name="connsiteX9754" fmla="*/ 7023691 w 8014260"/>
              <a:gd name="connsiteY9754" fmla="*/ 2822342 h 4925968"/>
              <a:gd name="connsiteX9755" fmla="*/ 6998043 w 8014260"/>
              <a:gd name="connsiteY9755" fmla="*/ 2842093 h 4925968"/>
              <a:gd name="connsiteX9756" fmla="*/ 6966632 w 8014260"/>
              <a:gd name="connsiteY9756" fmla="*/ 2821930 h 4925968"/>
              <a:gd name="connsiteX9757" fmla="*/ 6992144 w 8014260"/>
              <a:gd name="connsiteY9757" fmla="*/ 2801631 h 4925968"/>
              <a:gd name="connsiteX9758" fmla="*/ 4617502 w 8014260"/>
              <a:gd name="connsiteY9758" fmla="*/ 2800199 h 4925968"/>
              <a:gd name="connsiteX9759" fmla="*/ 4625791 w 8014260"/>
              <a:gd name="connsiteY9759" fmla="*/ 2802659 h 4925968"/>
              <a:gd name="connsiteX9760" fmla="*/ 4604874 w 8014260"/>
              <a:gd name="connsiteY9760" fmla="*/ 2820421 h 4925968"/>
              <a:gd name="connsiteX9761" fmla="*/ 4579020 w 8014260"/>
              <a:gd name="connsiteY9761" fmla="*/ 2822273 h 4925968"/>
              <a:gd name="connsiteX9762" fmla="*/ 4600417 w 8014260"/>
              <a:gd name="connsiteY9762" fmla="*/ 2804991 h 4925968"/>
              <a:gd name="connsiteX9763" fmla="*/ 4617502 w 8014260"/>
              <a:gd name="connsiteY9763" fmla="*/ 2800199 h 4925968"/>
              <a:gd name="connsiteX9764" fmla="*/ 4246681 w 8014260"/>
              <a:gd name="connsiteY9764" fmla="*/ 2800053 h 4925968"/>
              <a:gd name="connsiteX9765" fmla="*/ 4234474 w 8014260"/>
              <a:gd name="connsiteY9765" fmla="*/ 2811643 h 4925968"/>
              <a:gd name="connsiteX9766" fmla="*/ 4219660 w 8014260"/>
              <a:gd name="connsiteY9766" fmla="*/ 2812398 h 4925968"/>
              <a:gd name="connsiteX9767" fmla="*/ 4231593 w 8014260"/>
              <a:gd name="connsiteY9767" fmla="*/ 2800807 h 4925968"/>
              <a:gd name="connsiteX9768" fmla="*/ 4246681 w 8014260"/>
              <a:gd name="connsiteY9768" fmla="*/ 2800053 h 4925968"/>
              <a:gd name="connsiteX9769" fmla="*/ 688859 w 8014260"/>
              <a:gd name="connsiteY9769" fmla="*/ 2799908 h 4925968"/>
              <a:gd name="connsiteX9770" fmla="*/ 692935 w 8014260"/>
              <a:gd name="connsiteY9770" fmla="*/ 2799985 h 4925968"/>
              <a:gd name="connsiteX9771" fmla="*/ 685394 w 8014260"/>
              <a:gd name="connsiteY9771" fmla="*/ 2817610 h 4925968"/>
              <a:gd name="connsiteX9772" fmla="*/ 674079 w 8014260"/>
              <a:gd name="connsiteY9772" fmla="*/ 2825291 h 4925968"/>
              <a:gd name="connsiteX9773" fmla="*/ 681896 w 8014260"/>
              <a:gd name="connsiteY9773" fmla="*/ 2806980 h 4925968"/>
              <a:gd name="connsiteX9774" fmla="*/ 688859 w 8014260"/>
              <a:gd name="connsiteY9774" fmla="*/ 2799908 h 4925968"/>
              <a:gd name="connsiteX9775" fmla="*/ 4158624 w 8014260"/>
              <a:gd name="connsiteY9775" fmla="*/ 2799779 h 4925968"/>
              <a:gd name="connsiteX9776" fmla="*/ 4171723 w 8014260"/>
              <a:gd name="connsiteY9776" fmla="*/ 2800327 h 4925968"/>
              <a:gd name="connsiteX9777" fmla="*/ 4160887 w 8014260"/>
              <a:gd name="connsiteY9777" fmla="*/ 2812809 h 4925968"/>
              <a:gd name="connsiteX9778" fmla="*/ 4146005 w 8014260"/>
              <a:gd name="connsiteY9778" fmla="*/ 2812809 h 4925968"/>
              <a:gd name="connsiteX9779" fmla="*/ 4158624 w 8014260"/>
              <a:gd name="connsiteY9779" fmla="*/ 2799779 h 4925968"/>
              <a:gd name="connsiteX9780" fmla="*/ 5237868 w 8014260"/>
              <a:gd name="connsiteY9780" fmla="*/ 2799299 h 4925968"/>
              <a:gd name="connsiteX9781" fmla="*/ 5265917 w 8014260"/>
              <a:gd name="connsiteY9781" fmla="*/ 2816992 h 4925968"/>
              <a:gd name="connsiteX9782" fmla="*/ 5244451 w 8014260"/>
              <a:gd name="connsiteY9782" fmla="*/ 2844082 h 4925968"/>
              <a:gd name="connsiteX9783" fmla="*/ 5213316 w 8014260"/>
              <a:gd name="connsiteY9783" fmla="*/ 2825976 h 4925968"/>
              <a:gd name="connsiteX9784" fmla="*/ 5237868 w 8014260"/>
              <a:gd name="connsiteY9784" fmla="*/ 2799299 h 4925968"/>
              <a:gd name="connsiteX9785" fmla="*/ 1178210 w 8014260"/>
              <a:gd name="connsiteY9785" fmla="*/ 2799093 h 4925968"/>
              <a:gd name="connsiteX9786" fmla="*/ 1193988 w 8014260"/>
              <a:gd name="connsiteY9786" fmla="*/ 2808969 h 4925968"/>
              <a:gd name="connsiteX9787" fmla="*/ 1183080 w 8014260"/>
              <a:gd name="connsiteY9787" fmla="*/ 2819393 h 4925968"/>
              <a:gd name="connsiteX9788" fmla="*/ 1168611 w 8014260"/>
              <a:gd name="connsiteY9788" fmla="*/ 2810820 h 4925968"/>
              <a:gd name="connsiteX9789" fmla="*/ 1178210 w 8014260"/>
              <a:gd name="connsiteY9789" fmla="*/ 2799093 h 4925968"/>
              <a:gd name="connsiteX9790" fmla="*/ 6853475 w 8014260"/>
              <a:gd name="connsiteY9790" fmla="*/ 2799024 h 4925968"/>
              <a:gd name="connsiteX9791" fmla="*/ 6884748 w 8014260"/>
              <a:gd name="connsiteY9791" fmla="*/ 2819598 h 4925968"/>
              <a:gd name="connsiteX9792" fmla="*/ 6858413 w 8014260"/>
              <a:gd name="connsiteY9792" fmla="*/ 2841475 h 4925968"/>
              <a:gd name="connsiteX9793" fmla="*/ 6827278 w 8014260"/>
              <a:gd name="connsiteY9793" fmla="*/ 2821313 h 4925968"/>
              <a:gd name="connsiteX9794" fmla="*/ 6853475 w 8014260"/>
              <a:gd name="connsiteY9794" fmla="*/ 2799024 h 4925968"/>
              <a:gd name="connsiteX9795" fmla="*/ 4765068 w 8014260"/>
              <a:gd name="connsiteY9795" fmla="*/ 2798930 h 4925968"/>
              <a:gd name="connsiteX9796" fmla="*/ 4773512 w 8014260"/>
              <a:gd name="connsiteY9796" fmla="*/ 2805471 h 4925968"/>
              <a:gd name="connsiteX9797" fmla="*/ 4751498 w 8014260"/>
              <a:gd name="connsiteY9797" fmla="*/ 2826868 h 4925968"/>
              <a:gd name="connsiteX9798" fmla="*/ 4724203 w 8014260"/>
              <a:gd name="connsiteY9798" fmla="*/ 2822822 h 4925968"/>
              <a:gd name="connsiteX9799" fmla="*/ 4746492 w 8014260"/>
              <a:gd name="connsiteY9799" fmla="*/ 2802111 h 4925968"/>
              <a:gd name="connsiteX9800" fmla="*/ 4765068 w 8014260"/>
              <a:gd name="connsiteY9800" fmla="*/ 2798930 h 4925968"/>
              <a:gd name="connsiteX9801" fmla="*/ 5722179 w 8014260"/>
              <a:gd name="connsiteY9801" fmla="*/ 2796624 h 4925968"/>
              <a:gd name="connsiteX9802" fmla="*/ 5753657 w 8014260"/>
              <a:gd name="connsiteY9802" fmla="*/ 2818433 h 4925968"/>
              <a:gd name="connsiteX9803" fmla="*/ 5728146 w 8014260"/>
              <a:gd name="connsiteY9803" fmla="*/ 2848197 h 4925968"/>
              <a:gd name="connsiteX9804" fmla="*/ 5698588 w 8014260"/>
              <a:gd name="connsiteY9804" fmla="*/ 2826937 h 4925968"/>
              <a:gd name="connsiteX9805" fmla="*/ 5722179 w 8014260"/>
              <a:gd name="connsiteY9805" fmla="*/ 2796624 h 4925968"/>
              <a:gd name="connsiteX9806" fmla="*/ 522308 w 8014260"/>
              <a:gd name="connsiteY9806" fmla="*/ 2796281 h 4925968"/>
              <a:gd name="connsiteX9807" fmla="*/ 515658 w 8014260"/>
              <a:gd name="connsiteY9807" fmla="*/ 2807802 h 4925968"/>
              <a:gd name="connsiteX9808" fmla="*/ 508181 w 8014260"/>
              <a:gd name="connsiteY9808" fmla="*/ 2814866 h 4925968"/>
              <a:gd name="connsiteX9809" fmla="*/ 513118 w 8014260"/>
              <a:gd name="connsiteY9809" fmla="*/ 2804991 h 4925968"/>
              <a:gd name="connsiteX9810" fmla="*/ 522308 w 8014260"/>
              <a:gd name="connsiteY9810" fmla="*/ 2796281 h 4925968"/>
              <a:gd name="connsiteX9811" fmla="*/ 4691542 w 8014260"/>
              <a:gd name="connsiteY9811" fmla="*/ 2795972 h 4925968"/>
              <a:gd name="connsiteX9812" fmla="*/ 4699788 w 8014260"/>
              <a:gd name="connsiteY9812" fmla="*/ 2800053 h 4925968"/>
              <a:gd name="connsiteX9813" fmla="*/ 4678049 w 8014260"/>
              <a:gd name="connsiteY9813" fmla="*/ 2819599 h 4925968"/>
              <a:gd name="connsiteX9814" fmla="*/ 4651988 w 8014260"/>
              <a:gd name="connsiteY9814" fmla="*/ 2819256 h 4925968"/>
              <a:gd name="connsiteX9815" fmla="*/ 4674551 w 8014260"/>
              <a:gd name="connsiteY9815" fmla="*/ 2799299 h 4925968"/>
              <a:gd name="connsiteX9816" fmla="*/ 4691542 w 8014260"/>
              <a:gd name="connsiteY9816" fmla="*/ 2795972 h 4925968"/>
              <a:gd name="connsiteX9817" fmla="*/ 4320336 w 8014260"/>
              <a:gd name="connsiteY9817" fmla="*/ 2795527 h 4925968"/>
              <a:gd name="connsiteX9818" fmla="*/ 4307375 w 8014260"/>
              <a:gd name="connsiteY9818" fmla="*/ 2805814 h 4925968"/>
              <a:gd name="connsiteX9819" fmla="*/ 4292493 w 8014260"/>
              <a:gd name="connsiteY9819" fmla="*/ 2807528 h 4925968"/>
              <a:gd name="connsiteX9820" fmla="*/ 4305317 w 8014260"/>
              <a:gd name="connsiteY9820" fmla="*/ 2796007 h 4925968"/>
              <a:gd name="connsiteX9821" fmla="*/ 4320336 w 8014260"/>
              <a:gd name="connsiteY9821" fmla="*/ 2795527 h 4925968"/>
              <a:gd name="connsiteX9822" fmla="*/ 3874429 w 8014260"/>
              <a:gd name="connsiteY9822" fmla="*/ 2795184 h 4925968"/>
              <a:gd name="connsiteX9823" fmla="*/ 3866199 w 8014260"/>
              <a:gd name="connsiteY9823" fmla="*/ 2803002 h 4925968"/>
              <a:gd name="connsiteX9824" fmla="*/ 3853786 w 8014260"/>
              <a:gd name="connsiteY9824" fmla="*/ 2804785 h 4925968"/>
              <a:gd name="connsiteX9825" fmla="*/ 3863387 w 8014260"/>
              <a:gd name="connsiteY9825" fmla="*/ 2797859 h 4925968"/>
              <a:gd name="connsiteX9826" fmla="*/ 3874429 w 8014260"/>
              <a:gd name="connsiteY9826" fmla="*/ 2795184 h 4925968"/>
              <a:gd name="connsiteX9827" fmla="*/ 1634335 w 8014260"/>
              <a:gd name="connsiteY9827" fmla="*/ 2794773 h 4925968"/>
              <a:gd name="connsiteX9828" fmla="*/ 1644621 w 8014260"/>
              <a:gd name="connsiteY9828" fmla="*/ 2812946 h 4925968"/>
              <a:gd name="connsiteX9829" fmla="*/ 1634198 w 8014260"/>
              <a:gd name="connsiteY9829" fmla="*/ 2811369 h 4925968"/>
              <a:gd name="connsiteX9830" fmla="*/ 1622264 w 8014260"/>
              <a:gd name="connsiteY9830" fmla="*/ 2795596 h 4925968"/>
              <a:gd name="connsiteX9831" fmla="*/ 1634335 w 8014260"/>
              <a:gd name="connsiteY9831" fmla="*/ 2794773 h 4925968"/>
              <a:gd name="connsiteX9832" fmla="*/ 4083803 w 8014260"/>
              <a:gd name="connsiteY9832" fmla="*/ 2793744 h 4925968"/>
              <a:gd name="connsiteX9833" fmla="*/ 4097382 w 8014260"/>
              <a:gd name="connsiteY9833" fmla="*/ 2794841 h 4925968"/>
              <a:gd name="connsiteX9834" fmla="*/ 4086546 w 8014260"/>
              <a:gd name="connsiteY9834" fmla="*/ 2809174 h 4925968"/>
              <a:gd name="connsiteX9835" fmla="*/ 4073173 w 8014260"/>
              <a:gd name="connsiteY9835" fmla="*/ 2808146 h 4925968"/>
              <a:gd name="connsiteX9836" fmla="*/ 4083803 w 8014260"/>
              <a:gd name="connsiteY9836" fmla="*/ 2793744 h 4925968"/>
              <a:gd name="connsiteX9837" fmla="*/ 7621297 w 8014260"/>
              <a:gd name="connsiteY9837" fmla="*/ 2793195 h 4925968"/>
              <a:gd name="connsiteX9838" fmla="*/ 7594070 w 8014260"/>
              <a:gd name="connsiteY9838" fmla="*/ 2866507 h 4925968"/>
              <a:gd name="connsiteX9839" fmla="*/ 7557174 w 8014260"/>
              <a:gd name="connsiteY9839" fmla="*/ 2932070 h 4925968"/>
              <a:gd name="connsiteX9840" fmla="*/ 7584264 w 8014260"/>
              <a:gd name="connsiteY9840" fmla="*/ 2864176 h 4925968"/>
              <a:gd name="connsiteX9841" fmla="*/ 7621297 w 8014260"/>
              <a:gd name="connsiteY9841" fmla="*/ 2793195 h 4925968"/>
              <a:gd name="connsiteX9842" fmla="*/ 7329900 w 8014260"/>
              <a:gd name="connsiteY9842" fmla="*/ 2792441 h 4925968"/>
              <a:gd name="connsiteX9843" fmla="*/ 7361447 w 8014260"/>
              <a:gd name="connsiteY9843" fmla="*/ 2816650 h 4925968"/>
              <a:gd name="connsiteX9844" fmla="*/ 7338267 w 8014260"/>
              <a:gd name="connsiteY9844" fmla="*/ 2831600 h 4925968"/>
              <a:gd name="connsiteX9845" fmla="*/ 7305006 w 8014260"/>
              <a:gd name="connsiteY9845" fmla="*/ 2807048 h 4925968"/>
              <a:gd name="connsiteX9846" fmla="*/ 7329900 w 8014260"/>
              <a:gd name="connsiteY9846" fmla="*/ 2792441 h 4925968"/>
              <a:gd name="connsiteX9847" fmla="*/ 5047001 w 8014260"/>
              <a:gd name="connsiteY9847" fmla="*/ 2791455 h 4925968"/>
              <a:gd name="connsiteX9848" fmla="*/ 5056748 w 8014260"/>
              <a:gd name="connsiteY9848" fmla="*/ 2803414 h 4925968"/>
              <a:gd name="connsiteX9849" fmla="*/ 5033293 w 8014260"/>
              <a:gd name="connsiteY9849" fmla="*/ 2830435 h 4925968"/>
              <a:gd name="connsiteX9850" fmla="*/ 5004832 w 8014260"/>
              <a:gd name="connsiteY9850" fmla="*/ 2816787 h 4925968"/>
              <a:gd name="connsiteX9851" fmla="*/ 5026709 w 8014260"/>
              <a:gd name="connsiteY9851" fmla="*/ 2791481 h 4925968"/>
              <a:gd name="connsiteX9852" fmla="*/ 5047001 w 8014260"/>
              <a:gd name="connsiteY9852" fmla="*/ 2791455 h 4925968"/>
              <a:gd name="connsiteX9853" fmla="*/ 6217190 w 8014260"/>
              <a:gd name="connsiteY9853" fmla="*/ 2791138 h 4925968"/>
              <a:gd name="connsiteX9854" fmla="*/ 6248531 w 8014260"/>
              <a:gd name="connsiteY9854" fmla="*/ 2812261 h 4925968"/>
              <a:gd name="connsiteX9855" fmla="*/ 6224185 w 8014260"/>
              <a:gd name="connsiteY9855" fmla="*/ 2841544 h 4925968"/>
              <a:gd name="connsiteX9856" fmla="*/ 6191130 w 8014260"/>
              <a:gd name="connsiteY9856" fmla="*/ 2818981 h 4925968"/>
              <a:gd name="connsiteX9857" fmla="*/ 6217190 w 8014260"/>
              <a:gd name="connsiteY9857" fmla="*/ 2791138 h 4925968"/>
              <a:gd name="connsiteX9858" fmla="*/ 4539517 w 8014260"/>
              <a:gd name="connsiteY9858" fmla="*/ 2788601 h 4925968"/>
              <a:gd name="connsiteX9859" fmla="*/ 4520864 w 8014260"/>
              <a:gd name="connsiteY9859" fmla="*/ 2800122 h 4925968"/>
              <a:gd name="connsiteX9860" fmla="*/ 4495969 w 8014260"/>
              <a:gd name="connsiteY9860" fmla="*/ 2807392 h 4925968"/>
              <a:gd name="connsiteX9861" fmla="*/ 4514897 w 8014260"/>
              <a:gd name="connsiteY9861" fmla="*/ 2796076 h 4925968"/>
              <a:gd name="connsiteX9862" fmla="*/ 4539517 w 8014260"/>
              <a:gd name="connsiteY9862" fmla="*/ 2788601 h 4925968"/>
              <a:gd name="connsiteX9863" fmla="*/ 3497444 w 8014260"/>
              <a:gd name="connsiteY9863" fmla="*/ 2787914 h 4925968"/>
              <a:gd name="connsiteX9864" fmla="*/ 3505468 w 8014260"/>
              <a:gd name="connsiteY9864" fmla="*/ 2793263 h 4925968"/>
              <a:gd name="connsiteX9865" fmla="*/ 3498816 w 8014260"/>
              <a:gd name="connsiteY9865" fmla="*/ 2797310 h 4925968"/>
              <a:gd name="connsiteX9866" fmla="*/ 3487637 w 8014260"/>
              <a:gd name="connsiteY9866" fmla="*/ 2791892 h 4925968"/>
              <a:gd name="connsiteX9867" fmla="*/ 3497444 w 8014260"/>
              <a:gd name="connsiteY9867" fmla="*/ 2787914 h 4925968"/>
              <a:gd name="connsiteX9868" fmla="*/ 4481087 w 8014260"/>
              <a:gd name="connsiteY9868" fmla="*/ 2787846 h 4925968"/>
              <a:gd name="connsiteX9869" fmla="*/ 4464148 w 8014260"/>
              <a:gd name="connsiteY9869" fmla="*/ 2796007 h 4925968"/>
              <a:gd name="connsiteX9870" fmla="*/ 4448237 w 8014260"/>
              <a:gd name="connsiteY9870" fmla="*/ 2800876 h 4925968"/>
              <a:gd name="connsiteX9871" fmla="*/ 4463531 w 8014260"/>
              <a:gd name="connsiteY9871" fmla="*/ 2792989 h 4925968"/>
              <a:gd name="connsiteX9872" fmla="*/ 4481087 w 8014260"/>
              <a:gd name="connsiteY9872" fmla="*/ 2787846 h 4925968"/>
              <a:gd name="connsiteX9873" fmla="*/ 4504678 w 8014260"/>
              <a:gd name="connsiteY9873" fmla="*/ 2787297 h 4925968"/>
              <a:gd name="connsiteX9874" fmla="*/ 4484790 w 8014260"/>
              <a:gd name="connsiteY9874" fmla="*/ 2795321 h 4925968"/>
              <a:gd name="connsiteX9875" fmla="*/ 4467714 w 8014260"/>
              <a:gd name="connsiteY9875" fmla="*/ 2802111 h 4925968"/>
              <a:gd name="connsiteX9876" fmla="*/ 4487808 w 8014260"/>
              <a:gd name="connsiteY9876" fmla="*/ 2793881 h 4925968"/>
              <a:gd name="connsiteX9877" fmla="*/ 4504678 w 8014260"/>
              <a:gd name="connsiteY9877" fmla="*/ 2787297 h 4925968"/>
              <a:gd name="connsiteX9878" fmla="*/ 3937934 w 8014260"/>
              <a:gd name="connsiteY9878" fmla="*/ 2787228 h 4925968"/>
              <a:gd name="connsiteX9879" fmla="*/ 3947604 w 8014260"/>
              <a:gd name="connsiteY9879" fmla="*/ 2789697 h 4925968"/>
              <a:gd name="connsiteX9880" fmla="*/ 3937385 w 8014260"/>
              <a:gd name="connsiteY9880" fmla="*/ 2797035 h 4925968"/>
              <a:gd name="connsiteX9881" fmla="*/ 3926001 w 8014260"/>
              <a:gd name="connsiteY9881" fmla="*/ 2796898 h 4925968"/>
              <a:gd name="connsiteX9882" fmla="*/ 3937934 w 8014260"/>
              <a:gd name="connsiteY9882" fmla="*/ 2787228 h 4925968"/>
              <a:gd name="connsiteX9883" fmla="*/ 2006382 w 8014260"/>
              <a:gd name="connsiteY9883" fmla="*/ 2787194 h 4925968"/>
              <a:gd name="connsiteX9884" fmla="*/ 2013718 w 8014260"/>
              <a:gd name="connsiteY9884" fmla="*/ 2787503 h 4925968"/>
              <a:gd name="connsiteX9885" fmla="*/ 2023182 w 8014260"/>
              <a:gd name="connsiteY9885" fmla="*/ 2801562 h 4925968"/>
              <a:gd name="connsiteX9886" fmla="*/ 2016462 w 8014260"/>
              <a:gd name="connsiteY9886" fmla="*/ 2811026 h 4925968"/>
              <a:gd name="connsiteX9887" fmla="*/ 2005421 w 8014260"/>
              <a:gd name="connsiteY9887" fmla="*/ 2794292 h 4925968"/>
              <a:gd name="connsiteX9888" fmla="*/ 2006382 w 8014260"/>
              <a:gd name="connsiteY9888" fmla="*/ 2787194 h 4925968"/>
              <a:gd name="connsiteX9889" fmla="*/ 4010902 w 8014260"/>
              <a:gd name="connsiteY9889" fmla="*/ 2785308 h 4925968"/>
              <a:gd name="connsiteX9890" fmla="*/ 4022973 w 8014260"/>
              <a:gd name="connsiteY9890" fmla="*/ 2786954 h 4925968"/>
              <a:gd name="connsiteX9891" fmla="*/ 4010902 w 8014260"/>
              <a:gd name="connsiteY9891" fmla="*/ 2799024 h 4925968"/>
              <a:gd name="connsiteX9892" fmla="*/ 3998695 w 8014260"/>
              <a:gd name="connsiteY9892" fmla="*/ 2797104 h 4925968"/>
              <a:gd name="connsiteX9893" fmla="*/ 4010902 w 8014260"/>
              <a:gd name="connsiteY9893" fmla="*/ 2785308 h 4925968"/>
              <a:gd name="connsiteX9894" fmla="*/ 4394470 w 8014260"/>
              <a:gd name="connsiteY9894" fmla="*/ 2785240 h 4925968"/>
              <a:gd name="connsiteX9895" fmla="*/ 4380275 w 8014260"/>
              <a:gd name="connsiteY9895" fmla="*/ 2795184 h 4925968"/>
              <a:gd name="connsiteX9896" fmla="*/ 4364844 w 8014260"/>
              <a:gd name="connsiteY9896" fmla="*/ 2797379 h 4925968"/>
              <a:gd name="connsiteX9897" fmla="*/ 4380343 w 8014260"/>
              <a:gd name="connsiteY9897" fmla="*/ 2786954 h 4925968"/>
              <a:gd name="connsiteX9898" fmla="*/ 4394470 w 8014260"/>
              <a:gd name="connsiteY9898" fmla="*/ 2785240 h 4925968"/>
              <a:gd name="connsiteX9899" fmla="*/ 3707505 w 8014260"/>
              <a:gd name="connsiteY9899" fmla="*/ 2784554 h 4925968"/>
              <a:gd name="connsiteX9900" fmla="*/ 3715049 w 8014260"/>
              <a:gd name="connsiteY9900" fmla="*/ 2787091 h 4925968"/>
              <a:gd name="connsiteX9901" fmla="*/ 3707162 w 8014260"/>
              <a:gd name="connsiteY9901" fmla="*/ 2792578 h 4925968"/>
              <a:gd name="connsiteX9902" fmla="*/ 3699275 w 8014260"/>
              <a:gd name="connsiteY9902" fmla="*/ 2791686 h 4925968"/>
              <a:gd name="connsiteX9903" fmla="*/ 3707505 w 8014260"/>
              <a:gd name="connsiteY9903" fmla="*/ 2784554 h 4925968"/>
              <a:gd name="connsiteX9904" fmla="*/ 605498 w 8014260"/>
              <a:gd name="connsiteY9904" fmla="*/ 2784348 h 4925968"/>
              <a:gd name="connsiteX9905" fmla="*/ 597884 w 8014260"/>
              <a:gd name="connsiteY9905" fmla="*/ 2798476 h 4925968"/>
              <a:gd name="connsiteX9906" fmla="*/ 590546 w 8014260"/>
              <a:gd name="connsiteY9906" fmla="*/ 2803414 h 4925968"/>
              <a:gd name="connsiteX9907" fmla="*/ 598571 w 8014260"/>
              <a:gd name="connsiteY9907" fmla="*/ 2786954 h 4925968"/>
              <a:gd name="connsiteX9908" fmla="*/ 605498 w 8014260"/>
              <a:gd name="connsiteY9908" fmla="*/ 2784348 h 4925968"/>
              <a:gd name="connsiteX9909" fmla="*/ 5371530 w 8014260"/>
              <a:gd name="connsiteY9909" fmla="*/ 2783594 h 4925968"/>
              <a:gd name="connsiteX9910" fmla="*/ 5401293 w 8014260"/>
              <a:gd name="connsiteY9910" fmla="*/ 2800739 h 4925968"/>
              <a:gd name="connsiteX9911" fmla="*/ 5378937 w 8014260"/>
              <a:gd name="connsiteY9911" fmla="*/ 2828651 h 4925968"/>
              <a:gd name="connsiteX9912" fmla="*/ 5348693 w 8014260"/>
              <a:gd name="connsiteY9912" fmla="*/ 2809929 h 4925968"/>
              <a:gd name="connsiteX9913" fmla="*/ 5371530 w 8014260"/>
              <a:gd name="connsiteY9913" fmla="*/ 2783594 h 4925968"/>
              <a:gd name="connsiteX9914" fmla="*/ 4515171 w 8014260"/>
              <a:gd name="connsiteY9914" fmla="*/ 2782291 h 4925968"/>
              <a:gd name="connsiteX9915" fmla="*/ 4496929 w 8014260"/>
              <a:gd name="connsiteY9915" fmla="*/ 2789766 h 4925968"/>
              <a:gd name="connsiteX9916" fmla="*/ 4479547 w 8014260"/>
              <a:gd name="connsiteY9916" fmla="*/ 2796731 h 4925968"/>
              <a:gd name="connsiteX9917" fmla="*/ 4477178 w 8014260"/>
              <a:gd name="connsiteY9917" fmla="*/ 2797721 h 4925968"/>
              <a:gd name="connsiteX9918" fmla="*/ 4458182 w 8014260"/>
              <a:gd name="connsiteY9918" fmla="*/ 2804991 h 4925968"/>
              <a:gd name="connsiteX9919" fmla="*/ 4475395 w 8014260"/>
              <a:gd name="connsiteY9919" fmla="*/ 2797584 h 4925968"/>
              <a:gd name="connsiteX9920" fmla="*/ 4493089 w 8014260"/>
              <a:gd name="connsiteY9920" fmla="*/ 2791069 h 4925968"/>
              <a:gd name="connsiteX9921" fmla="*/ 4481804 w 8014260"/>
              <a:gd name="connsiteY9921" fmla="*/ 2795787 h 4925968"/>
              <a:gd name="connsiteX9922" fmla="*/ 4493363 w 8014260"/>
              <a:gd name="connsiteY9922" fmla="*/ 2791069 h 4925968"/>
              <a:gd name="connsiteX9923" fmla="*/ 4515171 w 8014260"/>
              <a:gd name="connsiteY9923" fmla="*/ 2782291 h 4925968"/>
              <a:gd name="connsiteX9924" fmla="*/ 3789116 w 8014260"/>
              <a:gd name="connsiteY9924" fmla="*/ 2782085 h 4925968"/>
              <a:gd name="connsiteX9925" fmla="*/ 3781915 w 8014260"/>
              <a:gd name="connsiteY9925" fmla="*/ 2787846 h 4925968"/>
              <a:gd name="connsiteX9926" fmla="*/ 3771765 w 8014260"/>
              <a:gd name="connsiteY9926" fmla="*/ 2789012 h 4925968"/>
              <a:gd name="connsiteX9927" fmla="*/ 3780337 w 8014260"/>
              <a:gd name="connsiteY9927" fmla="*/ 2783114 h 4925968"/>
              <a:gd name="connsiteX9928" fmla="*/ 3789116 w 8014260"/>
              <a:gd name="connsiteY9928" fmla="*/ 2782085 h 4925968"/>
              <a:gd name="connsiteX9929" fmla="*/ 3357884 w 8014260"/>
              <a:gd name="connsiteY9929" fmla="*/ 2782017 h 4925968"/>
              <a:gd name="connsiteX9930" fmla="*/ 3369200 w 8014260"/>
              <a:gd name="connsiteY9930" fmla="*/ 2788875 h 4925968"/>
              <a:gd name="connsiteX9931" fmla="*/ 3361793 w 8014260"/>
              <a:gd name="connsiteY9931" fmla="*/ 2793058 h 4925968"/>
              <a:gd name="connsiteX9932" fmla="*/ 3354455 w 8014260"/>
              <a:gd name="connsiteY9932" fmla="*/ 2787846 h 4925968"/>
              <a:gd name="connsiteX9933" fmla="*/ 3357884 w 8014260"/>
              <a:gd name="connsiteY9933" fmla="*/ 2782017 h 4925968"/>
              <a:gd name="connsiteX9934" fmla="*/ 4526899 w 8014260"/>
              <a:gd name="connsiteY9934" fmla="*/ 2780919 h 4925968"/>
              <a:gd name="connsiteX9935" fmla="*/ 4509479 w 8014260"/>
              <a:gd name="connsiteY9935" fmla="*/ 2789354 h 4925968"/>
              <a:gd name="connsiteX9936" fmla="*/ 4486025 w 8014260"/>
              <a:gd name="connsiteY9936" fmla="*/ 2797927 h 4925968"/>
              <a:gd name="connsiteX9937" fmla="*/ 4502347 w 8014260"/>
              <a:gd name="connsiteY9937" fmla="*/ 2789972 h 4925968"/>
              <a:gd name="connsiteX9938" fmla="*/ 4526899 w 8014260"/>
              <a:gd name="connsiteY9938" fmla="*/ 2780919 h 4925968"/>
              <a:gd name="connsiteX9939" fmla="*/ 2209581 w 8014260"/>
              <a:gd name="connsiteY9939" fmla="*/ 2780577 h 4925968"/>
              <a:gd name="connsiteX9940" fmla="*/ 2218291 w 8014260"/>
              <a:gd name="connsiteY9940" fmla="*/ 2794842 h 4925968"/>
              <a:gd name="connsiteX9941" fmla="*/ 2211570 w 8014260"/>
              <a:gd name="connsiteY9941" fmla="*/ 2807597 h 4925968"/>
              <a:gd name="connsiteX9942" fmla="*/ 2202380 w 8014260"/>
              <a:gd name="connsiteY9942" fmla="*/ 2789012 h 4925968"/>
              <a:gd name="connsiteX9943" fmla="*/ 2209581 w 8014260"/>
              <a:gd name="connsiteY9943" fmla="*/ 2780577 h 4925968"/>
              <a:gd name="connsiteX9944" fmla="*/ 1374967 w 8014260"/>
              <a:gd name="connsiteY9944" fmla="*/ 2780028 h 4925968"/>
              <a:gd name="connsiteX9945" fmla="*/ 1388820 w 8014260"/>
              <a:gd name="connsiteY9945" fmla="*/ 2793195 h 4925968"/>
              <a:gd name="connsiteX9946" fmla="*/ 1377573 w 8014260"/>
              <a:gd name="connsiteY9946" fmla="*/ 2800327 h 4925968"/>
              <a:gd name="connsiteX9947" fmla="*/ 1363994 w 8014260"/>
              <a:gd name="connsiteY9947" fmla="*/ 2787366 h 4925968"/>
              <a:gd name="connsiteX9948" fmla="*/ 1374967 w 8014260"/>
              <a:gd name="connsiteY9948" fmla="*/ 2780028 h 4925968"/>
              <a:gd name="connsiteX9949" fmla="*/ 7604769 w 8014260"/>
              <a:gd name="connsiteY9949" fmla="*/ 2777628 h 4925968"/>
              <a:gd name="connsiteX9950" fmla="*/ 7578091 w 8014260"/>
              <a:gd name="connsiteY9950" fmla="*/ 2850254 h 4925968"/>
              <a:gd name="connsiteX9951" fmla="*/ 7544212 w 8014260"/>
              <a:gd name="connsiteY9951" fmla="*/ 2907312 h 4925968"/>
              <a:gd name="connsiteX9952" fmla="*/ 7570821 w 8014260"/>
              <a:gd name="connsiteY9952" fmla="*/ 2840516 h 4925968"/>
              <a:gd name="connsiteX9953" fmla="*/ 7604769 w 8014260"/>
              <a:gd name="connsiteY9953" fmla="*/ 2777628 h 4925968"/>
              <a:gd name="connsiteX9954" fmla="*/ 5859408 w 8014260"/>
              <a:gd name="connsiteY9954" fmla="*/ 2777217 h 4925968"/>
              <a:gd name="connsiteX9955" fmla="*/ 5891846 w 8014260"/>
              <a:gd name="connsiteY9955" fmla="*/ 2797516 h 4925968"/>
              <a:gd name="connsiteX9956" fmla="*/ 5867363 w 8014260"/>
              <a:gd name="connsiteY9956" fmla="*/ 2827554 h 4925968"/>
              <a:gd name="connsiteX9957" fmla="*/ 5836571 w 8014260"/>
              <a:gd name="connsiteY9957" fmla="*/ 2805403 h 4925968"/>
              <a:gd name="connsiteX9958" fmla="*/ 5859408 w 8014260"/>
              <a:gd name="connsiteY9958" fmla="*/ 2777217 h 4925968"/>
              <a:gd name="connsiteX9959" fmla="*/ 971852 w 8014260"/>
              <a:gd name="connsiteY9959" fmla="*/ 2776668 h 4925968"/>
              <a:gd name="connsiteX9960" fmla="*/ 985913 w 8014260"/>
              <a:gd name="connsiteY9960" fmla="*/ 2782977 h 4925968"/>
              <a:gd name="connsiteX9961" fmla="*/ 975077 w 8014260"/>
              <a:gd name="connsiteY9961" fmla="*/ 2796007 h 4925968"/>
              <a:gd name="connsiteX9962" fmla="*/ 961292 w 8014260"/>
              <a:gd name="connsiteY9962" fmla="*/ 2789698 h 4925968"/>
              <a:gd name="connsiteX9963" fmla="*/ 971852 w 8014260"/>
              <a:gd name="connsiteY9963" fmla="*/ 2776668 h 4925968"/>
              <a:gd name="connsiteX9964" fmla="*/ 1686499 w 8014260"/>
              <a:gd name="connsiteY9964" fmla="*/ 2776538 h 4925968"/>
              <a:gd name="connsiteX9965" fmla="*/ 1695919 w 8014260"/>
              <a:gd name="connsiteY9965" fmla="*/ 2780233 h 4925968"/>
              <a:gd name="connsiteX9966" fmla="*/ 1705111 w 8014260"/>
              <a:gd name="connsiteY9966" fmla="*/ 2793401 h 4925968"/>
              <a:gd name="connsiteX9967" fmla="*/ 1694616 w 8014260"/>
              <a:gd name="connsiteY9967" fmla="*/ 2795664 h 4925968"/>
              <a:gd name="connsiteX9968" fmla="*/ 1683919 w 8014260"/>
              <a:gd name="connsiteY9968" fmla="*/ 2780508 h 4925968"/>
              <a:gd name="connsiteX9969" fmla="*/ 1686499 w 8014260"/>
              <a:gd name="connsiteY9969" fmla="*/ 2776538 h 4925968"/>
              <a:gd name="connsiteX9970" fmla="*/ 6356476 w 8014260"/>
              <a:gd name="connsiteY9970" fmla="*/ 2774885 h 4925968"/>
              <a:gd name="connsiteX9971" fmla="*/ 6388091 w 8014260"/>
              <a:gd name="connsiteY9971" fmla="*/ 2795322 h 4925968"/>
              <a:gd name="connsiteX9972" fmla="*/ 6364019 w 8014260"/>
              <a:gd name="connsiteY9972" fmla="*/ 2823097 h 4925968"/>
              <a:gd name="connsiteX9973" fmla="*/ 6330690 w 8014260"/>
              <a:gd name="connsiteY9973" fmla="*/ 2801425 h 4925968"/>
              <a:gd name="connsiteX9974" fmla="*/ 6356476 w 8014260"/>
              <a:gd name="connsiteY9974" fmla="*/ 2774885 h 4925968"/>
              <a:gd name="connsiteX9975" fmla="*/ 3633165 w 8014260"/>
              <a:gd name="connsiteY9975" fmla="*/ 2773445 h 4925968"/>
              <a:gd name="connsiteX9976" fmla="*/ 3640777 w 8014260"/>
              <a:gd name="connsiteY9976" fmla="*/ 2775502 h 4925968"/>
              <a:gd name="connsiteX9977" fmla="*/ 3635222 w 8014260"/>
              <a:gd name="connsiteY9977" fmla="*/ 2783663 h 4925968"/>
              <a:gd name="connsiteX9978" fmla="*/ 3627061 w 8014260"/>
              <a:gd name="connsiteY9978" fmla="*/ 2779823 h 4925968"/>
              <a:gd name="connsiteX9979" fmla="*/ 3633165 w 8014260"/>
              <a:gd name="connsiteY9979" fmla="*/ 2773445 h 4925968"/>
              <a:gd name="connsiteX9980" fmla="*/ 4467989 w 8014260"/>
              <a:gd name="connsiteY9980" fmla="*/ 2771799 h 4925968"/>
              <a:gd name="connsiteX9981" fmla="*/ 4455370 w 8014260"/>
              <a:gd name="connsiteY9981" fmla="*/ 2780303 h 4925968"/>
              <a:gd name="connsiteX9982" fmla="*/ 4437951 w 8014260"/>
              <a:gd name="connsiteY9982" fmla="*/ 2784555 h 4925968"/>
              <a:gd name="connsiteX9983" fmla="*/ 4451324 w 8014260"/>
              <a:gd name="connsiteY9983" fmla="*/ 2775228 h 4925968"/>
              <a:gd name="connsiteX9984" fmla="*/ 4467989 w 8014260"/>
              <a:gd name="connsiteY9984" fmla="*/ 2771799 h 4925968"/>
              <a:gd name="connsiteX9985" fmla="*/ 7192603 w 8014260"/>
              <a:gd name="connsiteY9985" fmla="*/ 2771593 h 4925968"/>
              <a:gd name="connsiteX9986" fmla="*/ 7223738 w 8014260"/>
              <a:gd name="connsiteY9986" fmla="*/ 2794636 h 4925968"/>
              <a:gd name="connsiteX9987" fmla="*/ 7199735 w 8014260"/>
              <a:gd name="connsiteY9987" fmla="*/ 2810684 h 4925968"/>
              <a:gd name="connsiteX9988" fmla="*/ 7166886 w 8014260"/>
              <a:gd name="connsiteY9988" fmla="*/ 2787229 h 4925968"/>
              <a:gd name="connsiteX9989" fmla="*/ 7192603 w 8014260"/>
              <a:gd name="connsiteY9989" fmla="*/ 2771593 h 4925968"/>
              <a:gd name="connsiteX9990" fmla="*/ 4604326 w 8014260"/>
              <a:gd name="connsiteY9990" fmla="*/ 2770762 h 4925968"/>
              <a:gd name="connsiteX9991" fmla="*/ 4612487 w 8014260"/>
              <a:gd name="connsiteY9991" fmla="*/ 2770839 h 4925968"/>
              <a:gd name="connsiteX9992" fmla="*/ 4591982 w 8014260"/>
              <a:gd name="connsiteY9992" fmla="*/ 2783869 h 4925968"/>
              <a:gd name="connsiteX9993" fmla="*/ 4568321 w 8014260"/>
              <a:gd name="connsiteY9993" fmla="*/ 2788738 h 4925968"/>
              <a:gd name="connsiteX9994" fmla="*/ 4587318 w 8014260"/>
              <a:gd name="connsiteY9994" fmla="*/ 2776394 h 4925968"/>
              <a:gd name="connsiteX9995" fmla="*/ 4604326 w 8014260"/>
              <a:gd name="connsiteY9995" fmla="*/ 2770762 h 4925968"/>
              <a:gd name="connsiteX9996" fmla="*/ 268080 w 8014260"/>
              <a:gd name="connsiteY9996" fmla="*/ 2770290 h 4925968"/>
              <a:gd name="connsiteX9997" fmla="*/ 269932 w 8014260"/>
              <a:gd name="connsiteY9997" fmla="*/ 2770564 h 4925968"/>
              <a:gd name="connsiteX9998" fmla="*/ 268493 w 8014260"/>
              <a:gd name="connsiteY9998" fmla="*/ 2774130 h 4925968"/>
              <a:gd name="connsiteX9999" fmla="*/ 266847 w 8014260"/>
              <a:gd name="connsiteY9999" fmla="*/ 2773719 h 4925968"/>
              <a:gd name="connsiteX10000" fmla="*/ 268080 w 8014260"/>
              <a:gd name="connsiteY10000" fmla="*/ 2770290 h 4925968"/>
              <a:gd name="connsiteX10001" fmla="*/ 343589 w 8014260"/>
              <a:gd name="connsiteY10001" fmla="*/ 2769878 h 4925968"/>
              <a:gd name="connsiteX10002" fmla="*/ 345165 w 8014260"/>
              <a:gd name="connsiteY10002" fmla="*/ 2769946 h 4925968"/>
              <a:gd name="connsiteX10003" fmla="*/ 343931 w 8014260"/>
              <a:gd name="connsiteY10003" fmla="*/ 2771866 h 4925968"/>
              <a:gd name="connsiteX10004" fmla="*/ 339610 w 8014260"/>
              <a:gd name="connsiteY10004" fmla="*/ 2773650 h 4925968"/>
              <a:gd name="connsiteX10005" fmla="*/ 343589 w 8014260"/>
              <a:gd name="connsiteY10005" fmla="*/ 2769878 h 4925968"/>
              <a:gd name="connsiteX10006" fmla="*/ 3861673 w 8014260"/>
              <a:gd name="connsiteY10006" fmla="*/ 2768644 h 4925968"/>
              <a:gd name="connsiteX10007" fmla="*/ 3856598 w 8014260"/>
              <a:gd name="connsiteY10007" fmla="*/ 2773033 h 4925968"/>
              <a:gd name="connsiteX10008" fmla="*/ 3843637 w 8014260"/>
              <a:gd name="connsiteY10008" fmla="*/ 2776393 h 4925968"/>
              <a:gd name="connsiteX10009" fmla="*/ 3850083 w 8014260"/>
              <a:gd name="connsiteY10009" fmla="*/ 2771661 h 4925968"/>
              <a:gd name="connsiteX10010" fmla="*/ 3861673 w 8014260"/>
              <a:gd name="connsiteY10010" fmla="*/ 2768644 h 4925968"/>
              <a:gd name="connsiteX10011" fmla="*/ 4971254 w 8014260"/>
              <a:gd name="connsiteY10011" fmla="*/ 2767512 h 4925968"/>
              <a:gd name="connsiteX10012" fmla="*/ 4981035 w 8014260"/>
              <a:gd name="connsiteY10012" fmla="*/ 2775708 h 4925968"/>
              <a:gd name="connsiteX10013" fmla="*/ 4959570 w 8014260"/>
              <a:gd name="connsiteY10013" fmla="*/ 2798888 h 4925968"/>
              <a:gd name="connsiteX10014" fmla="*/ 4931452 w 8014260"/>
              <a:gd name="connsiteY10014" fmla="*/ 2790864 h 4925968"/>
              <a:gd name="connsiteX10015" fmla="*/ 4952780 w 8014260"/>
              <a:gd name="connsiteY10015" fmla="*/ 2768575 h 4925968"/>
              <a:gd name="connsiteX10016" fmla="*/ 4971254 w 8014260"/>
              <a:gd name="connsiteY10016" fmla="*/ 2767512 h 4925968"/>
              <a:gd name="connsiteX10017" fmla="*/ 1753460 w 8014260"/>
              <a:gd name="connsiteY10017" fmla="*/ 2766929 h 4925968"/>
              <a:gd name="connsiteX10018" fmla="*/ 1765459 w 8014260"/>
              <a:gd name="connsiteY10018" fmla="*/ 2781331 h 4925968"/>
              <a:gd name="connsiteX10019" fmla="*/ 1757300 w 8014260"/>
              <a:gd name="connsiteY10019" fmla="*/ 2784005 h 4925968"/>
              <a:gd name="connsiteX10020" fmla="*/ 1745023 w 8014260"/>
              <a:gd name="connsiteY10020" fmla="*/ 2769672 h 4925968"/>
              <a:gd name="connsiteX10021" fmla="*/ 1753460 w 8014260"/>
              <a:gd name="connsiteY10021" fmla="*/ 2766929 h 4925968"/>
              <a:gd name="connsiteX10022" fmla="*/ 5508484 w 8014260"/>
              <a:gd name="connsiteY10022" fmla="*/ 2766381 h 4925968"/>
              <a:gd name="connsiteX10023" fmla="*/ 5537837 w 8014260"/>
              <a:gd name="connsiteY10023" fmla="*/ 2784348 h 4925968"/>
              <a:gd name="connsiteX10024" fmla="*/ 5514382 w 8014260"/>
              <a:gd name="connsiteY10024" fmla="*/ 2812398 h 4925968"/>
              <a:gd name="connsiteX10025" fmla="*/ 5484618 w 8014260"/>
              <a:gd name="connsiteY10025" fmla="*/ 2793058 h 4925968"/>
              <a:gd name="connsiteX10026" fmla="*/ 5508484 w 8014260"/>
              <a:gd name="connsiteY10026" fmla="*/ 2766381 h 4925968"/>
              <a:gd name="connsiteX10027" fmla="*/ 764948 w 8014260"/>
              <a:gd name="connsiteY10027" fmla="*/ 2765969 h 4925968"/>
              <a:gd name="connsiteX10028" fmla="*/ 757404 w 8014260"/>
              <a:gd name="connsiteY10028" fmla="*/ 2784280 h 4925968"/>
              <a:gd name="connsiteX10029" fmla="*/ 745196 w 8014260"/>
              <a:gd name="connsiteY10029" fmla="*/ 2789012 h 4925968"/>
              <a:gd name="connsiteX10030" fmla="*/ 754180 w 8014260"/>
              <a:gd name="connsiteY10030" fmla="*/ 2772141 h 4925968"/>
              <a:gd name="connsiteX10031" fmla="*/ 764948 w 8014260"/>
              <a:gd name="connsiteY10031" fmla="*/ 2765969 h 4925968"/>
              <a:gd name="connsiteX10032" fmla="*/ 4553576 w 8014260"/>
              <a:gd name="connsiteY10032" fmla="*/ 2765215 h 4925968"/>
              <a:gd name="connsiteX10033" fmla="*/ 4537391 w 8014260"/>
              <a:gd name="connsiteY10033" fmla="*/ 2772210 h 4925968"/>
              <a:gd name="connsiteX10034" fmla="*/ 4519972 w 8014260"/>
              <a:gd name="connsiteY10034" fmla="*/ 2777833 h 4925968"/>
              <a:gd name="connsiteX10035" fmla="*/ 4536294 w 8014260"/>
              <a:gd name="connsiteY10035" fmla="*/ 2770564 h 4925968"/>
              <a:gd name="connsiteX10036" fmla="*/ 4553576 w 8014260"/>
              <a:gd name="connsiteY10036" fmla="*/ 2765215 h 4925968"/>
              <a:gd name="connsiteX10037" fmla="*/ 4565646 w 8014260"/>
              <a:gd name="connsiteY10037" fmla="*/ 2764118 h 4925968"/>
              <a:gd name="connsiteX10038" fmla="*/ 4549804 w 8014260"/>
              <a:gd name="connsiteY10038" fmla="*/ 2770084 h 4925968"/>
              <a:gd name="connsiteX10039" fmla="*/ 4530534 w 8014260"/>
              <a:gd name="connsiteY10039" fmla="*/ 2777422 h 4925968"/>
              <a:gd name="connsiteX10040" fmla="*/ 4544524 w 8014260"/>
              <a:gd name="connsiteY10040" fmla="*/ 2772004 h 4925968"/>
              <a:gd name="connsiteX10041" fmla="*/ 4565646 w 8014260"/>
              <a:gd name="connsiteY10041" fmla="*/ 2764118 h 4925968"/>
              <a:gd name="connsiteX10042" fmla="*/ 3220381 w 8014260"/>
              <a:gd name="connsiteY10042" fmla="*/ 2763775 h 4925968"/>
              <a:gd name="connsiteX10043" fmla="*/ 3231766 w 8014260"/>
              <a:gd name="connsiteY10043" fmla="*/ 2772416 h 4925968"/>
              <a:gd name="connsiteX10044" fmla="*/ 3224428 w 8014260"/>
              <a:gd name="connsiteY10044" fmla="*/ 2777148 h 4925968"/>
              <a:gd name="connsiteX10045" fmla="*/ 3217021 w 8014260"/>
              <a:gd name="connsiteY10045" fmla="*/ 2770633 h 4925968"/>
              <a:gd name="connsiteX10046" fmla="*/ 3220381 w 8014260"/>
              <a:gd name="connsiteY10046" fmla="*/ 2763775 h 4925968"/>
              <a:gd name="connsiteX10047" fmla="*/ 5160098 w 8014260"/>
              <a:gd name="connsiteY10047" fmla="*/ 2762334 h 4925968"/>
              <a:gd name="connsiteX10048" fmla="*/ 5190959 w 8014260"/>
              <a:gd name="connsiteY10048" fmla="*/ 2775090 h 4925968"/>
              <a:gd name="connsiteX10049" fmla="*/ 5168122 w 8014260"/>
              <a:gd name="connsiteY10049" fmla="*/ 2798751 h 4925968"/>
              <a:gd name="connsiteX10050" fmla="*/ 5138975 w 8014260"/>
              <a:gd name="connsiteY10050" fmla="*/ 2784897 h 4925968"/>
              <a:gd name="connsiteX10051" fmla="*/ 5160098 w 8014260"/>
              <a:gd name="connsiteY10051" fmla="*/ 2762334 h 4925968"/>
              <a:gd name="connsiteX10052" fmla="*/ 6496859 w 8014260"/>
              <a:gd name="connsiteY10052" fmla="*/ 2761855 h 4925968"/>
              <a:gd name="connsiteX10053" fmla="*/ 6527788 w 8014260"/>
              <a:gd name="connsiteY10053" fmla="*/ 2782703 h 4925968"/>
              <a:gd name="connsiteX10054" fmla="*/ 6502894 w 8014260"/>
              <a:gd name="connsiteY10054" fmla="*/ 2808146 h 4925968"/>
              <a:gd name="connsiteX10055" fmla="*/ 6470181 w 8014260"/>
              <a:gd name="connsiteY10055" fmla="*/ 2786201 h 4925968"/>
              <a:gd name="connsiteX10056" fmla="*/ 6496859 w 8014260"/>
              <a:gd name="connsiteY10056" fmla="*/ 2761855 h 4925968"/>
              <a:gd name="connsiteX10057" fmla="*/ 505848 w 8014260"/>
              <a:gd name="connsiteY10057" fmla="*/ 2758974 h 4925968"/>
              <a:gd name="connsiteX10058" fmla="*/ 501665 w 8014260"/>
              <a:gd name="connsiteY10058" fmla="*/ 2765969 h 4925968"/>
              <a:gd name="connsiteX10059" fmla="*/ 495906 w 8014260"/>
              <a:gd name="connsiteY10059" fmla="*/ 2770701 h 4925968"/>
              <a:gd name="connsiteX10060" fmla="*/ 498785 w 8014260"/>
              <a:gd name="connsiteY10060" fmla="*/ 2765284 h 4925968"/>
              <a:gd name="connsiteX10061" fmla="*/ 505848 w 8014260"/>
              <a:gd name="connsiteY10061" fmla="*/ 2758974 h 4925968"/>
              <a:gd name="connsiteX10062" fmla="*/ 5997871 w 8014260"/>
              <a:gd name="connsiteY10062" fmla="*/ 2758014 h 4925968"/>
              <a:gd name="connsiteX10063" fmla="*/ 6030652 w 8014260"/>
              <a:gd name="connsiteY10063" fmla="*/ 2777696 h 4925968"/>
              <a:gd name="connsiteX10064" fmla="*/ 6006444 w 8014260"/>
              <a:gd name="connsiteY10064" fmla="*/ 2807117 h 4925968"/>
              <a:gd name="connsiteX10065" fmla="*/ 5975651 w 8014260"/>
              <a:gd name="connsiteY10065" fmla="*/ 2788326 h 4925968"/>
              <a:gd name="connsiteX10066" fmla="*/ 5997871 w 8014260"/>
              <a:gd name="connsiteY10066" fmla="*/ 2758014 h 4925968"/>
              <a:gd name="connsiteX10067" fmla="*/ 7054963 w 8014260"/>
              <a:gd name="connsiteY10067" fmla="*/ 2757671 h 4925968"/>
              <a:gd name="connsiteX10068" fmla="*/ 7085413 w 8014260"/>
              <a:gd name="connsiteY10068" fmla="*/ 2780096 h 4925968"/>
              <a:gd name="connsiteX10069" fmla="*/ 7060312 w 8014260"/>
              <a:gd name="connsiteY10069" fmla="*/ 2797310 h 4925968"/>
              <a:gd name="connsiteX10070" fmla="*/ 7028080 w 8014260"/>
              <a:gd name="connsiteY10070" fmla="*/ 2774335 h 4925968"/>
              <a:gd name="connsiteX10071" fmla="*/ 7054963 w 8014260"/>
              <a:gd name="connsiteY10071" fmla="*/ 2757671 h 4925968"/>
              <a:gd name="connsiteX10072" fmla="*/ 4677869 w 8014260"/>
              <a:gd name="connsiteY10072" fmla="*/ 2756728 h 4925968"/>
              <a:gd name="connsiteX10073" fmla="*/ 4685799 w 8014260"/>
              <a:gd name="connsiteY10073" fmla="*/ 2757739 h 4925968"/>
              <a:gd name="connsiteX10074" fmla="*/ 4663716 w 8014260"/>
              <a:gd name="connsiteY10074" fmla="*/ 2772689 h 4925968"/>
              <a:gd name="connsiteX10075" fmla="*/ 4639919 w 8014260"/>
              <a:gd name="connsiteY10075" fmla="*/ 2775707 h 4925968"/>
              <a:gd name="connsiteX10076" fmla="*/ 4661864 w 8014260"/>
              <a:gd name="connsiteY10076" fmla="*/ 2761168 h 4925968"/>
              <a:gd name="connsiteX10077" fmla="*/ 4677869 w 8014260"/>
              <a:gd name="connsiteY10077" fmla="*/ 2756728 h 4925968"/>
              <a:gd name="connsiteX10078" fmla="*/ 4600142 w 8014260"/>
              <a:gd name="connsiteY10078" fmla="*/ 2756437 h 4925968"/>
              <a:gd name="connsiteX10079" fmla="*/ 4579157 w 8014260"/>
              <a:gd name="connsiteY10079" fmla="*/ 2766724 h 4925968"/>
              <a:gd name="connsiteX10080" fmla="*/ 4557691 w 8014260"/>
              <a:gd name="connsiteY10080" fmla="*/ 2773308 h 4925968"/>
              <a:gd name="connsiteX10081" fmla="*/ 4576893 w 8014260"/>
              <a:gd name="connsiteY10081" fmla="*/ 2763706 h 4925968"/>
              <a:gd name="connsiteX10082" fmla="*/ 4600142 w 8014260"/>
              <a:gd name="connsiteY10082" fmla="*/ 2756437 h 4925968"/>
              <a:gd name="connsiteX10083" fmla="*/ 899295 w 8014260"/>
              <a:gd name="connsiteY10083" fmla="*/ 2756093 h 4925968"/>
              <a:gd name="connsiteX10084" fmla="*/ 911707 w 8014260"/>
              <a:gd name="connsiteY10084" fmla="*/ 2759591 h 4925968"/>
              <a:gd name="connsiteX10085" fmla="*/ 900323 w 8014260"/>
              <a:gd name="connsiteY10085" fmla="*/ 2773856 h 4925968"/>
              <a:gd name="connsiteX10086" fmla="*/ 887840 w 8014260"/>
              <a:gd name="connsiteY10086" fmla="*/ 2770838 h 4925968"/>
              <a:gd name="connsiteX10087" fmla="*/ 899295 w 8014260"/>
              <a:gd name="connsiteY10087" fmla="*/ 2756093 h 4925968"/>
              <a:gd name="connsiteX10088" fmla="*/ 4540890 w 8014260"/>
              <a:gd name="connsiteY10088" fmla="*/ 2755888 h 4925968"/>
              <a:gd name="connsiteX10089" fmla="*/ 4527859 w 8014260"/>
              <a:gd name="connsiteY10089" fmla="*/ 2763226 h 4925968"/>
              <a:gd name="connsiteX10090" fmla="*/ 4509617 w 8014260"/>
              <a:gd name="connsiteY10090" fmla="*/ 2767821 h 4925968"/>
              <a:gd name="connsiteX10091" fmla="*/ 4524225 w 8014260"/>
              <a:gd name="connsiteY10091" fmla="*/ 2759797 h 4925968"/>
              <a:gd name="connsiteX10092" fmla="*/ 4540890 w 8014260"/>
              <a:gd name="connsiteY10092" fmla="*/ 2755888 h 4925968"/>
              <a:gd name="connsiteX10093" fmla="*/ 4588278 w 8014260"/>
              <a:gd name="connsiteY10093" fmla="*/ 2754310 h 4925968"/>
              <a:gd name="connsiteX10094" fmla="*/ 4568664 w 8014260"/>
              <a:gd name="connsiteY10094" fmla="*/ 2762334 h 4925968"/>
              <a:gd name="connsiteX10095" fmla="*/ 4547404 w 8014260"/>
              <a:gd name="connsiteY10095" fmla="*/ 2770221 h 4925968"/>
              <a:gd name="connsiteX10096" fmla="*/ 4549556 w 8014260"/>
              <a:gd name="connsiteY10096" fmla="*/ 2769339 h 4925968"/>
              <a:gd name="connsiteX10097" fmla="*/ 4537666 w 8014260"/>
              <a:gd name="connsiteY10097" fmla="*/ 2773787 h 4925968"/>
              <a:gd name="connsiteX10098" fmla="*/ 4560503 w 8014260"/>
              <a:gd name="connsiteY10098" fmla="*/ 2764803 h 4925968"/>
              <a:gd name="connsiteX10099" fmla="*/ 4561667 w 8014260"/>
              <a:gd name="connsiteY10099" fmla="*/ 2764374 h 4925968"/>
              <a:gd name="connsiteX10100" fmla="*/ 4566812 w 8014260"/>
              <a:gd name="connsiteY10100" fmla="*/ 2762265 h 4925968"/>
              <a:gd name="connsiteX10101" fmla="*/ 4588278 w 8014260"/>
              <a:gd name="connsiteY10101" fmla="*/ 2754310 h 4925968"/>
              <a:gd name="connsiteX10102" fmla="*/ 7389359 w 8014260"/>
              <a:gd name="connsiteY10102" fmla="*/ 2754241 h 4925968"/>
              <a:gd name="connsiteX10103" fmla="*/ 7420632 w 8014260"/>
              <a:gd name="connsiteY10103" fmla="*/ 2766449 h 4925968"/>
              <a:gd name="connsiteX10104" fmla="*/ 7397452 w 8014260"/>
              <a:gd name="connsiteY10104" fmla="*/ 2793744 h 4925968"/>
              <a:gd name="connsiteX10105" fmla="*/ 7367345 w 8014260"/>
              <a:gd name="connsiteY10105" fmla="*/ 2772209 h 4925968"/>
              <a:gd name="connsiteX10106" fmla="*/ 7389359 w 8014260"/>
              <a:gd name="connsiteY10106" fmla="*/ 2754241 h 4925968"/>
              <a:gd name="connsiteX10107" fmla="*/ 4898268 w 8014260"/>
              <a:gd name="connsiteY10107" fmla="*/ 2753419 h 4925968"/>
              <a:gd name="connsiteX10108" fmla="*/ 4906627 w 8014260"/>
              <a:gd name="connsiteY10108" fmla="*/ 2760140 h 4925968"/>
              <a:gd name="connsiteX10109" fmla="*/ 4884544 w 8014260"/>
              <a:gd name="connsiteY10109" fmla="*/ 2779685 h 4925968"/>
              <a:gd name="connsiteX10110" fmla="*/ 4857249 w 8014260"/>
              <a:gd name="connsiteY10110" fmla="*/ 2774404 h 4925968"/>
              <a:gd name="connsiteX10111" fmla="*/ 4879674 w 8014260"/>
              <a:gd name="connsiteY10111" fmla="*/ 2755545 h 4925968"/>
              <a:gd name="connsiteX10112" fmla="*/ 4898268 w 8014260"/>
              <a:gd name="connsiteY10112" fmla="*/ 2753419 h 4925968"/>
              <a:gd name="connsiteX10113" fmla="*/ 7588173 w 8014260"/>
              <a:gd name="connsiteY10113" fmla="*/ 2753213 h 4925968"/>
              <a:gd name="connsiteX10114" fmla="*/ 7565542 w 8014260"/>
              <a:gd name="connsiteY10114" fmla="*/ 2819255 h 4925968"/>
              <a:gd name="connsiteX10115" fmla="*/ 7532211 w 8014260"/>
              <a:gd name="connsiteY10115" fmla="*/ 2874119 h 4925968"/>
              <a:gd name="connsiteX10116" fmla="*/ 7556351 w 8014260"/>
              <a:gd name="connsiteY10116" fmla="*/ 2810340 h 4925968"/>
              <a:gd name="connsiteX10117" fmla="*/ 7588173 w 8014260"/>
              <a:gd name="connsiteY10117" fmla="*/ 2753213 h 4925968"/>
              <a:gd name="connsiteX10118" fmla="*/ 6635391 w 8014260"/>
              <a:gd name="connsiteY10118" fmla="*/ 2753007 h 4925968"/>
              <a:gd name="connsiteX10119" fmla="*/ 6667418 w 8014260"/>
              <a:gd name="connsiteY10119" fmla="*/ 2772758 h 4925968"/>
              <a:gd name="connsiteX10120" fmla="*/ 6643895 w 8014260"/>
              <a:gd name="connsiteY10120" fmla="*/ 2797036 h 4925968"/>
              <a:gd name="connsiteX10121" fmla="*/ 6610085 w 8014260"/>
              <a:gd name="connsiteY10121" fmla="*/ 2776393 h 4925968"/>
              <a:gd name="connsiteX10122" fmla="*/ 6635391 w 8014260"/>
              <a:gd name="connsiteY10122" fmla="*/ 2753007 h 4925968"/>
              <a:gd name="connsiteX10123" fmla="*/ 418067 w 8014260"/>
              <a:gd name="connsiteY10123" fmla="*/ 2752322 h 4925968"/>
              <a:gd name="connsiteX10124" fmla="*/ 415322 w 8014260"/>
              <a:gd name="connsiteY10124" fmla="*/ 2757260 h 4925968"/>
              <a:gd name="connsiteX10125" fmla="*/ 411824 w 8014260"/>
              <a:gd name="connsiteY10125" fmla="*/ 2758905 h 4925968"/>
              <a:gd name="connsiteX10126" fmla="*/ 413127 w 8014260"/>
              <a:gd name="connsiteY10126" fmla="*/ 2754859 h 4925968"/>
              <a:gd name="connsiteX10127" fmla="*/ 418067 w 8014260"/>
              <a:gd name="connsiteY10127" fmla="*/ 2752322 h 4925968"/>
              <a:gd name="connsiteX10128" fmla="*/ 3934917 w 8014260"/>
              <a:gd name="connsiteY10128" fmla="*/ 2751773 h 4925968"/>
              <a:gd name="connsiteX10129" fmla="*/ 3926550 w 8014260"/>
              <a:gd name="connsiteY10129" fmla="*/ 2757808 h 4925968"/>
              <a:gd name="connsiteX10130" fmla="*/ 3915028 w 8014260"/>
              <a:gd name="connsiteY10130" fmla="*/ 2760757 h 4925968"/>
              <a:gd name="connsiteX10131" fmla="*/ 3923670 w 8014260"/>
              <a:gd name="connsiteY10131" fmla="*/ 2754654 h 4925968"/>
              <a:gd name="connsiteX10132" fmla="*/ 3934917 w 8014260"/>
              <a:gd name="connsiteY10132" fmla="*/ 2751773 h 4925968"/>
              <a:gd name="connsiteX10133" fmla="*/ 1239455 w 8014260"/>
              <a:gd name="connsiteY10133" fmla="*/ 2750402 h 4925968"/>
              <a:gd name="connsiteX10134" fmla="*/ 1253236 w 8014260"/>
              <a:gd name="connsiteY10134" fmla="*/ 2761443 h 4925968"/>
              <a:gd name="connsiteX10135" fmla="*/ 1242196 w 8014260"/>
              <a:gd name="connsiteY10135" fmla="*/ 2771044 h 4925968"/>
              <a:gd name="connsiteX10136" fmla="*/ 1228684 w 8014260"/>
              <a:gd name="connsiteY10136" fmla="*/ 2760140 h 4925968"/>
              <a:gd name="connsiteX10137" fmla="*/ 1239455 w 8014260"/>
              <a:gd name="connsiteY10137" fmla="*/ 2750402 h 4925968"/>
              <a:gd name="connsiteX10138" fmla="*/ 6914991 w 8014260"/>
              <a:gd name="connsiteY10138" fmla="*/ 2750196 h 4925968"/>
              <a:gd name="connsiteX10139" fmla="*/ 6946332 w 8014260"/>
              <a:gd name="connsiteY10139" fmla="*/ 2771250 h 4925968"/>
              <a:gd name="connsiteX10140" fmla="*/ 6922123 w 8014260"/>
              <a:gd name="connsiteY10140" fmla="*/ 2791069 h 4925968"/>
              <a:gd name="connsiteX10141" fmla="*/ 6889000 w 8014260"/>
              <a:gd name="connsiteY10141" fmla="*/ 2769398 h 4925968"/>
              <a:gd name="connsiteX10142" fmla="*/ 6914991 w 8014260"/>
              <a:gd name="connsiteY10142" fmla="*/ 2750196 h 4925968"/>
              <a:gd name="connsiteX10143" fmla="*/ 1436071 w 8014260"/>
              <a:gd name="connsiteY10143" fmla="*/ 2750196 h 4925968"/>
              <a:gd name="connsiteX10144" fmla="*/ 1448692 w 8014260"/>
              <a:gd name="connsiteY10144" fmla="*/ 2764940 h 4925968"/>
              <a:gd name="connsiteX10145" fmla="*/ 1436551 w 8014260"/>
              <a:gd name="connsiteY10145" fmla="*/ 2768164 h 4925968"/>
              <a:gd name="connsiteX10146" fmla="*/ 1423794 w 8014260"/>
              <a:gd name="connsiteY10146" fmla="*/ 2753625 h 4925968"/>
              <a:gd name="connsiteX10147" fmla="*/ 1436071 w 8014260"/>
              <a:gd name="connsiteY10147" fmla="*/ 2750196 h 4925968"/>
              <a:gd name="connsiteX10148" fmla="*/ 6777351 w 8014260"/>
              <a:gd name="connsiteY10148" fmla="*/ 2748962 h 4925968"/>
              <a:gd name="connsiteX10149" fmla="*/ 6807252 w 8014260"/>
              <a:gd name="connsiteY10149" fmla="*/ 2770633 h 4925968"/>
              <a:gd name="connsiteX10150" fmla="*/ 6781192 w 8014260"/>
              <a:gd name="connsiteY10150" fmla="*/ 2791275 h 4925968"/>
              <a:gd name="connsiteX10151" fmla="*/ 6749782 w 8014260"/>
              <a:gd name="connsiteY10151" fmla="*/ 2770770 h 4925968"/>
              <a:gd name="connsiteX10152" fmla="*/ 6777351 w 8014260"/>
              <a:gd name="connsiteY10152" fmla="*/ 2748962 h 4925968"/>
              <a:gd name="connsiteX10153" fmla="*/ 4749844 w 8014260"/>
              <a:gd name="connsiteY10153" fmla="*/ 2748635 h 4925968"/>
              <a:gd name="connsiteX10154" fmla="*/ 4758631 w 8014260"/>
              <a:gd name="connsiteY10154" fmla="*/ 2751019 h 4925968"/>
              <a:gd name="connsiteX10155" fmla="*/ 4738606 w 8014260"/>
              <a:gd name="connsiteY10155" fmla="*/ 2767135 h 4925968"/>
              <a:gd name="connsiteX10156" fmla="*/ 4712065 w 8014260"/>
              <a:gd name="connsiteY10156" fmla="*/ 2768713 h 4925968"/>
              <a:gd name="connsiteX10157" fmla="*/ 4732571 w 8014260"/>
              <a:gd name="connsiteY10157" fmla="*/ 2752939 h 4925968"/>
              <a:gd name="connsiteX10158" fmla="*/ 4749844 w 8014260"/>
              <a:gd name="connsiteY10158" fmla="*/ 2748635 h 4925968"/>
              <a:gd name="connsiteX10159" fmla="*/ 833957 w 8014260"/>
              <a:gd name="connsiteY10159" fmla="*/ 2748601 h 4925968"/>
              <a:gd name="connsiteX10160" fmla="*/ 837505 w 8014260"/>
              <a:gd name="connsiteY10160" fmla="*/ 2752459 h 4925968"/>
              <a:gd name="connsiteX10161" fmla="*/ 826257 w 8014260"/>
              <a:gd name="connsiteY10161" fmla="*/ 2768986 h 4925968"/>
              <a:gd name="connsiteX10162" fmla="*/ 816109 w 8014260"/>
              <a:gd name="connsiteY10162" fmla="*/ 2769398 h 4925968"/>
              <a:gd name="connsiteX10163" fmla="*/ 826190 w 8014260"/>
              <a:gd name="connsiteY10163" fmla="*/ 2751841 h 4925968"/>
              <a:gd name="connsiteX10164" fmla="*/ 833957 w 8014260"/>
              <a:gd name="connsiteY10164" fmla="*/ 2748601 h 4925968"/>
              <a:gd name="connsiteX10165" fmla="*/ 5646536 w 8014260"/>
              <a:gd name="connsiteY10165" fmla="*/ 2747659 h 4925968"/>
              <a:gd name="connsiteX10166" fmla="*/ 5675202 w 8014260"/>
              <a:gd name="connsiteY10166" fmla="*/ 2766449 h 4925968"/>
              <a:gd name="connsiteX10167" fmla="*/ 5653394 w 8014260"/>
              <a:gd name="connsiteY10167" fmla="*/ 2793744 h 4925968"/>
              <a:gd name="connsiteX10168" fmla="*/ 5621504 w 8014260"/>
              <a:gd name="connsiteY10168" fmla="*/ 2774130 h 4925968"/>
              <a:gd name="connsiteX10169" fmla="*/ 5646536 w 8014260"/>
              <a:gd name="connsiteY10169" fmla="*/ 2747659 h 4925968"/>
              <a:gd name="connsiteX10170" fmla="*/ 1104829 w 8014260"/>
              <a:gd name="connsiteY10170" fmla="*/ 2747658 h 4925968"/>
              <a:gd name="connsiteX10171" fmla="*/ 1119099 w 8014260"/>
              <a:gd name="connsiteY10171" fmla="*/ 2757671 h 4925968"/>
              <a:gd name="connsiteX10172" fmla="*/ 1108119 w 8014260"/>
              <a:gd name="connsiteY10172" fmla="*/ 2768027 h 4925968"/>
              <a:gd name="connsiteX10173" fmla="*/ 1094130 w 8014260"/>
              <a:gd name="connsiteY10173" fmla="*/ 2758082 h 4925968"/>
              <a:gd name="connsiteX10174" fmla="*/ 1104829 w 8014260"/>
              <a:gd name="connsiteY10174" fmla="*/ 2747658 h 4925968"/>
              <a:gd name="connsiteX10175" fmla="*/ 1813260 w 8014260"/>
              <a:gd name="connsiteY10175" fmla="*/ 2747384 h 4925968"/>
              <a:gd name="connsiteX10176" fmla="*/ 1825674 w 8014260"/>
              <a:gd name="connsiteY10176" fmla="*/ 2761992 h 4925968"/>
              <a:gd name="connsiteX10177" fmla="*/ 1817855 w 8014260"/>
              <a:gd name="connsiteY10177" fmla="*/ 2766930 h 4925968"/>
              <a:gd name="connsiteX10178" fmla="*/ 1806746 w 8014260"/>
              <a:gd name="connsiteY10178" fmla="*/ 2751773 h 4925968"/>
              <a:gd name="connsiteX10179" fmla="*/ 1813260 w 8014260"/>
              <a:gd name="connsiteY10179" fmla="*/ 2747384 h 4925968"/>
              <a:gd name="connsiteX10180" fmla="*/ 7483135 w 8014260"/>
              <a:gd name="connsiteY10180" fmla="*/ 2747272 h 4925968"/>
              <a:gd name="connsiteX10181" fmla="*/ 7491819 w 8014260"/>
              <a:gd name="connsiteY10181" fmla="*/ 2748618 h 4925968"/>
              <a:gd name="connsiteX10182" fmla="*/ 7469324 w 8014260"/>
              <a:gd name="connsiteY10182" fmla="*/ 2797927 h 4925968"/>
              <a:gd name="connsiteX10183" fmla="*/ 7440452 w 8014260"/>
              <a:gd name="connsiteY10183" fmla="*/ 2807117 h 4925968"/>
              <a:gd name="connsiteX10184" fmla="*/ 7464935 w 8014260"/>
              <a:gd name="connsiteY10184" fmla="*/ 2764186 h 4925968"/>
              <a:gd name="connsiteX10185" fmla="*/ 7483135 w 8014260"/>
              <a:gd name="connsiteY10185" fmla="*/ 2747272 h 4925968"/>
              <a:gd name="connsiteX10186" fmla="*/ 4823088 w 8014260"/>
              <a:gd name="connsiteY10186" fmla="*/ 2747178 h 4925968"/>
              <a:gd name="connsiteX10187" fmla="*/ 4832697 w 8014260"/>
              <a:gd name="connsiteY10187" fmla="*/ 2750744 h 4925968"/>
              <a:gd name="connsiteX10188" fmla="*/ 4812946 w 8014260"/>
              <a:gd name="connsiteY10188" fmla="*/ 2768643 h 4925968"/>
              <a:gd name="connsiteX10189" fmla="*/ 4785240 w 8014260"/>
              <a:gd name="connsiteY10189" fmla="*/ 2768780 h 4925968"/>
              <a:gd name="connsiteX10190" fmla="*/ 4805814 w 8014260"/>
              <a:gd name="connsiteY10190" fmla="*/ 2750401 h 4925968"/>
              <a:gd name="connsiteX10191" fmla="*/ 4823088 w 8014260"/>
              <a:gd name="connsiteY10191" fmla="*/ 2747178 h 4925968"/>
              <a:gd name="connsiteX10192" fmla="*/ 5295200 w 8014260"/>
              <a:gd name="connsiteY10192" fmla="*/ 2744298 h 4925968"/>
              <a:gd name="connsiteX10193" fmla="*/ 5325924 w 8014260"/>
              <a:gd name="connsiteY10193" fmla="*/ 2758562 h 4925968"/>
              <a:gd name="connsiteX10194" fmla="*/ 5302538 w 8014260"/>
              <a:gd name="connsiteY10194" fmla="*/ 2779273 h 4925968"/>
              <a:gd name="connsiteX10195" fmla="*/ 5273529 w 8014260"/>
              <a:gd name="connsiteY10195" fmla="*/ 2764323 h 4925968"/>
              <a:gd name="connsiteX10196" fmla="*/ 5295200 w 8014260"/>
              <a:gd name="connsiteY10196" fmla="*/ 2744298 h 4925968"/>
              <a:gd name="connsiteX10197" fmla="*/ 3082672 w 8014260"/>
              <a:gd name="connsiteY10197" fmla="*/ 2741143 h 4925968"/>
              <a:gd name="connsiteX10198" fmla="*/ 3094125 w 8014260"/>
              <a:gd name="connsiteY10198" fmla="*/ 2751155 h 4925968"/>
              <a:gd name="connsiteX10199" fmla="*/ 3086856 w 8014260"/>
              <a:gd name="connsiteY10199" fmla="*/ 2756847 h 4925968"/>
              <a:gd name="connsiteX10200" fmla="*/ 3079380 w 8014260"/>
              <a:gd name="connsiteY10200" fmla="*/ 2749304 h 4925968"/>
              <a:gd name="connsiteX10201" fmla="*/ 3082672 w 8014260"/>
              <a:gd name="connsiteY10201" fmla="*/ 2741143 h 4925968"/>
              <a:gd name="connsiteX10202" fmla="*/ 4379932 w 8014260"/>
              <a:gd name="connsiteY10202" fmla="*/ 2740320 h 4925968"/>
              <a:gd name="connsiteX10203" fmla="*/ 4369302 w 8014260"/>
              <a:gd name="connsiteY10203" fmla="*/ 2751704 h 4925968"/>
              <a:gd name="connsiteX10204" fmla="*/ 4353529 w 8014260"/>
              <a:gd name="connsiteY10204" fmla="*/ 2753007 h 4925968"/>
              <a:gd name="connsiteX10205" fmla="*/ 4363953 w 8014260"/>
              <a:gd name="connsiteY10205" fmla="*/ 2741555 h 4925968"/>
              <a:gd name="connsiteX10206" fmla="*/ 4379932 w 8014260"/>
              <a:gd name="connsiteY10206" fmla="*/ 2740320 h 4925968"/>
              <a:gd name="connsiteX10207" fmla="*/ 6136951 w 8014260"/>
              <a:gd name="connsiteY10207" fmla="*/ 2740114 h 4925968"/>
              <a:gd name="connsiteX10208" fmla="*/ 6169870 w 8014260"/>
              <a:gd name="connsiteY10208" fmla="*/ 2759454 h 4925968"/>
              <a:gd name="connsiteX10209" fmla="*/ 6145661 w 8014260"/>
              <a:gd name="connsiteY10209" fmla="*/ 2787846 h 4925968"/>
              <a:gd name="connsiteX10210" fmla="*/ 6114732 w 8014260"/>
              <a:gd name="connsiteY10210" fmla="*/ 2769467 h 4925968"/>
              <a:gd name="connsiteX10211" fmla="*/ 6136951 w 8014260"/>
              <a:gd name="connsiteY10211" fmla="*/ 2740114 h 4925968"/>
              <a:gd name="connsiteX10212" fmla="*/ 591164 w 8014260"/>
              <a:gd name="connsiteY10212" fmla="*/ 2738880 h 4925968"/>
              <a:gd name="connsiteX10213" fmla="*/ 585472 w 8014260"/>
              <a:gd name="connsiteY10213" fmla="*/ 2749647 h 4925968"/>
              <a:gd name="connsiteX10214" fmla="*/ 577789 w 8014260"/>
              <a:gd name="connsiteY10214" fmla="*/ 2756985 h 4925968"/>
              <a:gd name="connsiteX10215" fmla="*/ 582522 w 8014260"/>
              <a:gd name="connsiteY10215" fmla="*/ 2746149 h 4925968"/>
              <a:gd name="connsiteX10216" fmla="*/ 591164 w 8014260"/>
              <a:gd name="connsiteY10216" fmla="*/ 2738880 h 4925968"/>
              <a:gd name="connsiteX10217" fmla="*/ 4290092 w 8014260"/>
              <a:gd name="connsiteY10217" fmla="*/ 2738674 h 4925968"/>
              <a:gd name="connsiteX10218" fmla="*/ 4305385 w 8014260"/>
              <a:gd name="connsiteY10218" fmla="*/ 2738880 h 4925968"/>
              <a:gd name="connsiteX10219" fmla="*/ 4293864 w 8014260"/>
              <a:gd name="connsiteY10219" fmla="*/ 2751430 h 4925968"/>
              <a:gd name="connsiteX10220" fmla="*/ 4279942 w 8014260"/>
              <a:gd name="connsiteY10220" fmla="*/ 2751704 h 4925968"/>
              <a:gd name="connsiteX10221" fmla="*/ 4290092 w 8014260"/>
              <a:gd name="connsiteY10221" fmla="*/ 2738674 h 4925968"/>
              <a:gd name="connsiteX10222" fmla="*/ 4614750 w 8014260"/>
              <a:gd name="connsiteY10222" fmla="*/ 2737371 h 4925968"/>
              <a:gd name="connsiteX10223" fmla="*/ 4599456 w 8014260"/>
              <a:gd name="connsiteY10223" fmla="*/ 2744503 h 4925968"/>
              <a:gd name="connsiteX10224" fmla="*/ 4582106 w 8014260"/>
              <a:gd name="connsiteY10224" fmla="*/ 2749441 h 4925968"/>
              <a:gd name="connsiteX10225" fmla="*/ 4595684 w 8014260"/>
              <a:gd name="connsiteY10225" fmla="*/ 2742514 h 4925968"/>
              <a:gd name="connsiteX10226" fmla="*/ 4614750 w 8014260"/>
              <a:gd name="connsiteY10226" fmla="*/ 2737371 h 4925968"/>
              <a:gd name="connsiteX10227" fmla="*/ 4453587 w 8014260"/>
              <a:gd name="connsiteY10227" fmla="*/ 2737371 h 4925968"/>
              <a:gd name="connsiteX10228" fmla="*/ 4442271 w 8014260"/>
              <a:gd name="connsiteY10228" fmla="*/ 2748139 h 4925968"/>
              <a:gd name="connsiteX10229" fmla="*/ 4426223 w 8014260"/>
              <a:gd name="connsiteY10229" fmla="*/ 2750333 h 4925968"/>
              <a:gd name="connsiteX10230" fmla="*/ 4437676 w 8014260"/>
              <a:gd name="connsiteY10230" fmla="*/ 2739155 h 4925968"/>
              <a:gd name="connsiteX10231" fmla="*/ 4453587 w 8014260"/>
              <a:gd name="connsiteY10231" fmla="*/ 2737371 h 4925968"/>
              <a:gd name="connsiteX10232" fmla="*/ 4008502 w 8014260"/>
              <a:gd name="connsiteY10232" fmla="*/ 2736960 h 4925968"/>
              <a:gd name="connsiteX10233" fmla="*/ 3998627 w 8014260"/>
              <a:gd name="connsiteY10233" fmla="*/ 2743543 h 4925968"/>
              <a:gd name="connsiteX10234" fmla="*/ 3987380 w 8014260"/>
              <a:gd name="connsiteY10234" fmla="*/ 2744983 h 4925968"/>
              <a:gd name="connsiteX10235" fmla="*/ 3998353 w 8014260"/>
              <a:gd name="connsiteY10235" fmla="*/ 2737645 h 4925968"/>
              <a:gd name="connsiteX10236" fmla="*/ 4008502 w 8014260"/>
              <a:gd name="connsiteY10236" fmla="*/ 2736960 h 4925968"/>
              <a:gd name="connsiteX10237" fmla="*/ 4672700 w 8014260"/>
              <a:gd name="connsiteY10237" fmla="*/ 2736274 h 4925968"/>
              <a:gd name="connsiteX10238" fmla="*/ 4652126 w 8014260"/>
              <a:gd name="connsiteY10238" fmla="*/ 2747109 h 4925968"/>
              <a:gd name="connsiteX10239" fmla="*/ 4628809 w 8014260"/>
              <a:gd name="connsiteY10239" fmla="*/ 2752802 h 4925968"/>
              <a:gd name="connsiteX10240" fmla="*/ 4649588 w 8014260"/>
              <a:gd name="connsiteY10240" fmla="*/ 2742103 h 4925968"/>
              <a:gd name="connsiteX10241" fmla="*/ 4672700 w 8014260"/>
              <a:gd name="connsiteY10241" fmla="*/ 2736274 h 4925968"/>
              <a:gd name="connsiteX10242" fmla="*/ 3852277 w 8014260"/>
              <a:gd name="connsiteY10242" fmla="*/ 2735794 h 4925968"/>
              <a:gd name="connsiteX10243" fmla="*/ 3842196 w 8014260"/>
              <a:gd name="connsiteY10243" fmla="*/ 2742858 h 4925968"/>
              <a:gd name="connsiteX10244" fmla="*/ 3833281 w 8014260"/>
              <a:gd name="connsiteY10244" fmla="*/ 2743544 h 4925968"/>
              <a:gd name="connsiteX10245" fmla="*/ 3840344 w 8014260"/>
              <a:gd name="connsiteY10245" fmla="*/ 2737509 h 4925968"/>
              <a:gd name="connsiteX10246" fmla="*/ 3852277 w 8014260"/>
              <a:gd name="connsiteY10246" fmla="*/ 2735794 h 4925968"/>
              <a:gd name="connsiteX10247" fmla="*/ 5088364 w 8014260"/>
              <a:gd name="connsiteY10247" fmla="*/ 2734491 h 4925968"/>
              <a:gd name="connsiteX10248" fmla="*/ 5115247 w 8014260"/>
              <a:gd name="connsiteY10248" fmla="*/ 2744641 h 4925968"/>
              <a:gd name="connsiteX10249" fmla="*/ 5091861 w 8014260"/>
              <a:gd name="connsiteY10249" fmla="*/ 2765009 h 4925968"/>
              <a:gd name="connsiteX10250" fmla="*/ 5065115 w 8014260"/>
              <a:gd name="connsiteY10250" fmla="*/ 2754105 h 4925968"/>
              <a:gd name="connsiteX10251" fmla="*/ 5088364 w 8014260"/>
              <a:gd name="connsiteY10251" fmla="*/ 2734491 h 4925968"/>
              <a:gd name="connsiteX10252" fmla="*/ 3423583 w 8014260"/>
              <a:gd name="connsiteY10252" fmla="*/ 2733736 h 4925968"/>
              <a:gd name="connsiteX10253" fmla="*/ 3430030 w 8014260"/>
              <a:gd name="connsiteY10253" fmla="*/ 2739222 h 4925968"/>
              <a:gd name="connsiteX10254" fmla="*/ 3420840 w 8014260"/>
              <a:gd name="connsiteY10254" fmla="*/ 2744983 h 4925968"/>
              <a:gd name="connsiteX10255" fmla="*/ 3414668 w 8014260"/>
              <a:gd name="connsiteY10255" fmla="*/ 2737988 h 4925968"/>
              <a:gd name="connsiteX10256" fmla="*/ 3423583 w 8014260"/>
              <a:gd name="connsiteY10256" fmla="*/ 2733736 h 4925968"/>
              <a:gd name="connsiteX10257" fmla="*/ 2071667 w 8014260"/>
              <a:gd name="connsiteY10257" fmla="*/ 2733394 h 4925968"/>
              <a:gd name="connsiteX10258" fmla="*/ 2084631 w 8014260"/>
              <a:gd name="connsiteY10258" fmla="*/ 2747384 h 4925968"/>
              <a:gd name="connsiteX10259" fmla="*/ 2075168 w 8014260"/>
              <a:gd name="connsiteY10259" fmla="*/ 2754448 h 4925968"/>
              <a:gd name="connsiteX10260" fmla="*/ 2065290 w 8014260"/>
              <a:gd name="connsiteY10260" fmla="*/ 2741555 h 4925968"/>
              <a:gd name="connsiteX10261" fmla="*/ 2071667 w 8014260"/>
              <a:gd name="connsiteY10261" fmla="*/ 2733394 h 4925968"/>
              <a:gd name="connsiteX10262" fmla="*/ 3767787 w 8014260"/>
              <a:gd name="connsiteY10262" fmla="*/ 2732776 h 4925968"/>
              <a:gd name="connsiteX10263" fmla="*/ 3775605 w 8014260"/>
              <a:gd name="connsiteY10263" fmla="*/ 2734833 h 4925968"/>
              <a:gd name="connsiteX10264" fmla="*/ 3769090 w 8014260"/>
              <a:gd name="connsiteY10264" fmla="*/ 2740388 h 4925968"/>
              <a:gd name="connsiteX10265" fmla="*/ 3758117 w 8014260"/>
              <a:gd name="connsiteY10265" fmla="*/ 2739428 h 4925968"/>
              <a:gd name="connsiteX10266" fmla="*/ 3767787 w 8014260"/>
              <a:gd name="connsiteY10266" fmla="*/ 2732776 h 4925968"/>
              <a:gd name="connsiteX10267" fmla="*/ 7252268 w 8014260"/>
              <a:gd name="connsiteY10267" fmla="*/ 2732159 h 4925968"/>
              <a:gd name="connsiteX10268" fmla="*/ 7284295 w 8014260"/>
              <a:gd name="connsiteY10268" fmla="*/ 2755820 h 4925968"/>
              <a:gd name="connsiteX10269" fmla="*/ 7259674 w 8014260"/>
              <a:gd name="connsiteY10269" fmla="*/ 2771181 h 4925968"/>
              <a:gd name="connsiteX10270" fmla="*/ 7229225 w 8014260"/>
              <a:gd name="connsiteY10270" fmla="*/ 2747247 h 4925968"/>
              <a:gd name="connsiteX10271" fmla="*/ 7252268 w 8014260"/>
              <a:gd name="connsiteY10271" fmla="*/ 2732159 h 4925968"/>
              <a:gd name="connsiteX10272" fmla="*/ 4648560 w 8014260"/>
              <a:gd name="connsiteY10272" fmla="*/ 2731816 h 4925968"/>
              <a:gd name="connsiteX10273" fmla="*/ 4626409 w 8014260"/>
              <a:gd name="connsiteY10273" fmla="*/ 2739909 h 4925968"/>
              <a:gd name="connsiteX10274" fmla="*/ 4609950 w 8014260"/>
              <a:gd name="connsiteY10274" fmla="*/ 2745806 h 4925968"/>
              <a:gd name="connsiteX10275" fmla="*/ 4630592 w 8014260"/>
              <a:gd name="connsiteY10275" fmla="*/ 2738194 h 4925968"/>
              <a:gd name="connsiteX10276" fmla="*/ 4648560 w 8014260"/>
              <a:gd name="connsiteY10276" fmla="*/ 2731816 h 4925968"/>
              <a:gd name="connsiteX10277" fmla="*/ 3557863 w 8014260"/>
              <a:gd name="connsiteY10277" fmla="*/ 2731405 h 4925968"/>
              <a:gd name="connsiteX10278" fmla="*/ 3566161 w 8014260"/>
              <a:gd name="connsiteY10278" fmla="*/ 2741212 h 4925968"/>
              <a:gd name="connsiteX10279" fmla="*/ 3559646 w 8014260"/>
              <a:gd name="connsiteY10279" fmla="*/ 2746355 h 4925968"/>
              <a:gd name="connsiteX10280" fmla="*/ 3551897 w 8014260"/>
              <a:gd name="connsiteY10280" fmla="*/ 2742309 h 4925968"/>
              <a:gd name="connsiteX10281" fmla="*/ 3557863 w 8014260"/>
              <a:gd name="connsiteY10281" fmla="*/ 2731405 h 4925968"/>
              <a:gd name="connsiteX10282" fmla="*/ 4528134 w 8014260"/>
              <a:gd name="connsiteY10282" fmla="*/ 2730924 h 4925968"/>
              <a:gd name="connsiteX10283" fmla="*/ 4513938 w 8014260"/>
              <a:gd name="connsiteY10283" fmla="*/ 2740594 h 4925968"/>
              <a:gd name="connsiteX10284" fmla="*/ 4498507 w 8014260"/>
              <a:gd name="connsiteY10284" fmla="*/ 2742171 h 4925968"/>
              <a:gd name="connsiteX10285" fmla="*/ 4514006 w 8014260"/>
              <a:gd name="connsiteY10285" fmla="*/ 2732090 h 4925968"/>
              <a:gd name="connsiteX10286" fmla="*/ 4528134 w 8014260"/>
              <a:gd name="connsiteY10286" fmla="*/ 2730924 h 4925968"/>
              <a:gd name="connsiteX10287" fmla="*/ 5783971 w 8014260"/>
              <a:gd name="connsiteY10287" fmla="*/ 2730376 h 4925968"/>
              <a:gd name="connsiteX10288" fmla="*/ 5813117 w 8014260"/>
              <a:gd name="connsiteY10288" fmla="*/ 2746767 h 4925968"/>
              <a:gd name="connsiteX10289" fmla="*/ 5789046 w 8014260"/>
              <a:gd name="connsiteY10289" fmla="*/ 2774748 h 4925968"/>
              <a:gd name="connsiteX10290" fmla="*/ 5759282 w 8014260"/>
              <a:gd name="connsiteY10290" fmla="*/ 2755408 h 4925968"/>
              <a:gd name="connsiteX10291" fmla="*/ 5783971 w 8014260"/>
              <a:gd name="connsiteY10291" fmla="*/ 2730376 h 4925968"/>
              <a:gd name="connsiteX10292" fmla="*/ 5432086 w 8014260"/>
              <a:gd name="connsiteY10292" fmla="*/ 2730376 h 4925968"/>
              <a:gd name="connsiteX10293" fmla="*/ 5461918 w 8014260"/>
              <a:gd name="connsiteY10293" fmla="*/ 2744023 h 4925968"/>
              <a:gd name="connsiteX10294" fmla="*/ 5437298 w 8014260"/>
              <a:gd name="connsiteY10294" fmla="*/ 2763089 h 4925968"/>
              <a:gd name="connsiteX10295" fmla="*/ 5409043 w 8014260"/>
              <a:gd name="connsiteY10295" fmla="*/ 2748893 h 4925968"/>
              <a:gd name="connsiteX10296" fmla="*/ 5432086 w 8014260"/>
              <a:gd name="connsiteY10296" fmla="*/ 2730376 h 4925968"/>
              <a:gd name="connsiteX10297" fmla="*/ 4217123 w 8014260"/>
              <a:gd name="connsiteY10297" fmla="*/ 2729896 h 4925968"/>
              <a:gd name="connsiteX10298" fmla="*/ 4230839 w 8014260"/>
              <a:gd name="connsiteY10298" fmla="*/ 2731131 h 4925968"/>
              <a:gd name="connsiteX10299" fmla="*/ 4220140 w 8014260"/>
              <a:gd name="connsiteY10299" fmla="*/ 2745601 h 4925968"/>
              <a:gd name="connsiteX10300" fmla="*/ 4206699 w 8014260"/>
              <a:gd name="connsiteY10300" fmla="*/ 2744367 h 4925968"/>
              <a:gd name="connsiteX10301" fmla="*/ 4217123 w 8014260"/>
              <a:gd name="connsiteY10301" fmla="*/ 2729896 h 4925968"/>
              <a:gd name="connsiteX10302" fmla="*/ 4660013 w 8014260"/>
              <a:gd name="connsiteY10302" fmla="*/ 2729416 h 4925968"/>
              <a:gd name="connsiteX10303" fmla="*/ 4642113 w 8014260"/>
              <a:gd name="connsiteY10303" fmla="*/ 2737097 h 4925968"/>
              <a:gd name="connsiteX10304" fmla="*/ 4619002 w 8014260"/>
              <a:gd name="connsiteY10304" fmla="*/ 2744710 h 4925968"/>
              <a:gd name="connsiteX10305" fmla="*/ 4625367 w 8014260"/>
              <a:gd name="connsiteY10305" fmla="*/ 2741993 h 4925968"/>
              <a:gd name="connsiteX10306" fmla="*/ 4617150 w 8014260"/>
              <a:gd name="connsiteY10306" fmla="*/ 2744983 h 4925968"/>
              <a:gd name="connsiteX10307" fmla="*/ 4601239 w 8014260"/>
              <a:gd name="connsiteY10307" fmla="*/ 2750607 h 4925968"/>
              <a:gd name="connsiteX10308" fmla="*/ 4607391 w 8014260"/>
              <a:gd name="connsiteY10308" fmla="*/ 2748302 h 4925968"/>
              <a:gd name="connsiteX10309" fmla="*/ 4591570 w 8014260"/>
              <a:gd name="connsiteY10309" fmla="*/ 2753694 h 4925968"/>
              <a:gd name="connsiteX10310" fmla="*/ 4606932 w 8014260"/>
              <a:gd name="connsiteY10310" fmla="*/ 2747727 h 4925968"/>
              <a:gd name="connsiteX10311" fmla="*/ 4626477 w 8014260"/>
              <a:gd name="connsiteY10311" fmla="*/ 2741212 h 4925968"/>
              <a:gd name="connsiteX10312" fmla="*/ 4624094 w 8014260"/>
              <a:gd name="connsiteY10312" fmla="*/ 2742109 h 4925968"/>
              <a:gd name="connsiteX10313" fmla="*/ 4628956 w 8014260"/>
              <a:gd name="connsiteY10313" fmla="*/ 2740461 h 4925968"/>
              <a:gd name="connsiteX10314" fmla="*/ 4635872 w 8014260"/>
              <a:gd name="connsiteY10314" fmla="*/ 2737508 h 4925968"/>
              <a:gd name="connsiteX10315" fmla="*/ 4660013 w 8014260"/>
              <a:gd name="connsiteY10315" fmla="*/ 2729416 h 4925968"/>
              <a:gd name="connsiteX10316" fmla="*/ 4668780 w 8014260"/>
              <a:gd name="connsiteY10316" fmla="*/ 2727211 h 4925968"/>
              <a:gd name="connsiteX10317" fmla="*/ 4663922 w 8014260"/>
              <a:gd name="connsiteY10317" fmla="*/ 2728867 h 4925968"/>
              <a:gd name="connsiteX10318" fmla="*/ 4667282 w 8014260"/>
              <a:gd name="connsiteY10318" fmla="*/ 2727718 h 4925968"/>
              <a:gd name="connsiteX10319" fmla="*/ 3922915 w 8014260"/>
              <a:gd name="connsiteY10319" fmla="*/ 2727015 h 4925968"/>
              <a:gd name="connsiteX10320" fmla="*/ 3915783 w 8014260"/>
              <a:gd name="connsiteY10320" fmla="*/ 2733051 h 4925968"/>
              <a:gd name="connsiteX10321" fmla="*/ 3905633 w 8014260"/>
              <a:gd name="connsiteY10321" fmla="*/ 2734834 h 4925968"/>
              <a:gd name="connsiteX10322" fmla="*/ 3914205 w 8014260"/>
              <a:gd name="connsiteY10322" fmla="*/ 2728593 h 4925968"/>
              <a:gd name="connsiteX10323" fmla="*/ 3922915 w 8014260"/>
              <a:gd name="connsiteY10323" fmla="*/ 2727015 h 4925968"/>
              <a:gd name="connsiteX10324" fmla="*/ 4081608 w 8014260"/>
              <a:gd name="connsiteY10324" fmla="*/ 2726055 h 4925968"/>
              <a:gd name="connsiteX10325" fmla="*/ 4072350 w 8014260"/>
              <a:gd name="connsiteY10325" fmla="*/ 2734490 h 4925968"/>
              <a:gd name="connsiteX10326" fmla="*/ 4059594 w 8014260"/>
              <a:gd name="connsiteY10326" fmla="*/ 2735656 h 4925968"/>
              <a:gd name="connsiteX10327" fmla="*/ 4070293 w 8014260"/>
              <a:gd name="connsiteY10327" fmla="*/ 2726261 h 4925968"/>
              <a:gd name="connsiteX10328" fmla="*/ 4081608 w 8014260"/>
              <a:gd name="connsiteY10328" fmla="*/ 2726055 h 4925968"/>
              <a:gd name="connsiteX10329" fmla="*/ 6278706 w 8014260"/>
              <a:gd name="connsiteY10329" fmla="*/ 2724136 h 4925968"/>
              <a:gd name="connsiteX10330" fmla="*/ 6309773 w 8014260"/>
              <a:gd name="connsiteY10330" fmla="*/ 2745395 h 4925968"/>
              <a:gd name="connsiteX10331" fmla="*/ 6283026 w 8014260"/>
              <a:gd name="connsiteY10331" fmla="*/ 2770975 h 4925968"/>
              <a:gd name="connsiteX10332" fmla="*/ 6253880 w 8014260"/>
              <a:gd name="connsiteY10332" fmla="*/ 2750745 h 4925968"/>
              <a:gd name="connsiteX10333" fmla="*/ 6278706 w 8014260"/>
              <a:gd name="connsiteY10333" fmla="*/ 2724136 h 4925968"/>
              <a:gd name="connsiteX10334" fmla="*/ 680384 w 8014260"/>
              <a:gd name="connsiteY10334" fmla="*/ 2723244 h 4925968"/>
              <a:gd name="connsiteX10335" fmla="*/ 670577 w 8014260"/>
              <a:gd name="connsiteY10335" fmla="*/ 2740663 h 4925968"/>
              <a:gd name="connsiteX10336" fmla="*/ 660565 w 8014260"/>
              <a:gd name="connsiteY10336" fmla="*/ 2747933 h 4925968"/>
              <a:gd name="connsiteX10337" fmla="*/ 668795 w 8014260"/>
              <a:gd name="connsiteY10337" fmla="*/ 2733256 h 4925968"/>
              <a:gd name="connsiteX10338" fmla="*/ 680384 w 8014260"/>
              <a:gd name="connsiteY10338" fmla="*/ 2723244 h 4925968"/>
              <a:gd name="connsiteX10339" fmla="*/ 4144359 w 8014260"/>
              <a:gd name="connsiteY10339" fmla="*/ 2722215 h 4925968"/>
              <a:gd name="connsiteX10340" fmla="*/ 4156429 w 8014260"/>
              <a:gd name="connsiteY10340" fmla="*/ 2723587 h 4925968"/>
              <a:gd name="connsiteX10341" fmla="*/ 4144359 w 8014260"/>
              <a:gd name="connsiteY10341" fmla="*/ 2735177 h 4925968"/>
              <a:gd name="connsiteX10342" fmla="*/ 4132152 w 8014260"/>
              <a:gd name="connsiteY10342" fmla="*/ 2733599 h 4925968"/>
              <a:gd name="connsiteX10343" fmla="*/ 4144359 w 8014260"/>
              <a:gd name="connsiteY10343" fmla="*/ 2722215 h 4925968"/>
              <a:gd name="connsiteX10344" fmla="*/ 1487832 w 8014260"/>
              <a:gd name="connsiteY10344" fmla="*/ 2722018 h 4925968"/>
              <a:gd name="connsiteX10345" fmla="*/ 1495596 w 8014260"/>
              <a:gd name="connsiteY10345" fmla="*/ 2722969 h 4925968"/>
              <a:gd name="connsiteX10346" fmla="*/ 1507531 w 8014260"/>
              <a:gd name="connsiteY10346" fmla="*/ 2738468 h 4925968"/>
              <a:gd name="connsiteX10347" fmla="*/ 1495665 w 8014260"/>
              <a:gd name="connsiteY10347" fmla="*/ 2740663 h 4925968"/>
              <a:gd name="connsiteX10348" fmla="*/ 1484900 w 8014260"/>
              <a:gd name="connsiteY10348" fmla="*/ 2727084 h 4925968"/>
              <a:gd name="connsiteX10349" fmla="*/ 1487832 w 8014260"/>
              <a:gd name="connsiteY10349" fmla="*/ 2722018 h 4925968"/>
              <a:gd name="connsiteX10350" fmla="*/ 490350 w 8014260"/>
              <a:gd name="connsiteY10350" fmla="*/ 2721803 h 4925968"/>
              <a:gd name="connsiteX10351" fmla="*/ 487263 w 8014260"/>
              <a:gd name="connsiteY10351" fmla="*/ 2725781 h 4925968"/>
              <a:gd name="connsiteX10352" fmla="*/ 483149 w 8014260"/>
              <a:gd name="connsiteY10352" fmla="*/ 2727495 h 4925968"/>
              <a:gd name="connsiteX10353" fmla="*/ 487469 w 8014260"/>
              <a:gd name="connsiteY10353" fmla="*/ 2722900 h 4925968"/>
              <a:gd name="connsiteX10354" fmla="*/ 490350 w 8014260"/>
              <a:gd name="connsiteY10354" fmla="*/ 2721803 h 4925968"/>
              <a:gd name="connsiteX10355" fmla="*/ 2537667 w 8014260"/>
              <a:gd name="connsiteY10355" fmla="*/ 2721049 h 4925968"/>
              <a:gd name="connsiteX10356" fmla="*/ 2548229 w 8014260"/>
              <a:gd name="connsiteY10356" fmla="*/ 2736274 h 4925968"/>
              <a:gd name="connsiteX10357" fmla="*/ 2542948 w 8014260"/>
              <a:gd name="connsiteY10357" fmla="*/ 2747315 h 4925968"/>
              <a:gd name="connsiteX10358" fmla="*/ 2533416 w 8014260"/>
              <a:gd name="connsiteY10358" fmla="*/ 2737096 h 4925968"/>
              <a:gd name="connsiteX10359" fmla="*/ 2537667 w 8014260"/>
              <a:gd name="connsiteY10359" fmla="*/ 2721049 h 4925968"/>
              <a:gd name="connsiteX10360" fmla="*/ 4601788 w 8014260"/>
              <a:gd name="connsiteY10360" fmla="*/ 2720706 h 4925968"/>
              <a:gd name="connsiteX10361" fmla="*/ 4585603 w 8014260"/>
              <a:gd name="connsiteY10361" fmla="*/ 2729896 h 4925968"/>
              <a:gd name="connsiteX10362" fmla="*/ 4571339 w 8014260"/>
              <a:gd name="connsiteY10362" fmla="*/ 2731542 h 4925968"/>
              <a:gd name="connsiteX10363" fmla="*/ 4586015 w 8014260"/>
              <a:gd name="connsiteY10363" fmla="*/ 2722901 h 4925968"/>
              <a:gd name="connsiteX10364" fmla="*/ 4601788 w 8014260"/>
              <a:gd name="connsiteY10364" fmla="*/ 2720706 h 4925968"/>
              <a:gd name="connsiteX10365" fmla="*/ 2947639 w 8014260"/>
              <a:gd name="connsiteY10365" fmla="*/ 2720569 h 4925968"/>
              <a:gd name="connsiteX10366" fmla="*/ 2955594 w 8014260"/>
              <a:gd name="connsiteY10366" fmla="*/ 2729073 h 4925968"/>
              <a:gd name="connsiteX10367" fmla="*/ 2950245 w 8014260"/>
              <a:gd name="connsiteY10367" fmla="*/ 2743269 h 4925968"/>
              <a:gd name="connsiteX10368" fmla="*/ 2941673 w 8014260"/>
              <a:gd name="connsiteY10368" fmla="*/ 2730445 h 4925968"/>
              <a:gd name="connsiteX10369" fmla="*/ 2947639 w 8014260"/>
              <a:gd name="connsiteY10369" fmla="*/ 2720569 h 4925968"/>
              <a:gd name="connsiteX10370" fmla="*/ 4738520 w 8014260"/>
              <a:gd name="connsiteY10370" fmla="*/ 2720415 h 4925968"/>
              <a:gd name="connsiteX10371" fmla="*/ 4745600 w 8014260"/>
              <a:gd name="connsiteY10371" fmla="*/ 2720844 h 4925968"/>
              <a:gd name="connsiteX10372" fmla="*/ 4725095 w 8014260"/>
              <a:gd name="connsiteY10372" fmla="*/ 2732502 h 4925968"/>
              <a:gd name="connsiteX10373" fmla="*/ 4701298 w 8014260"/>
              <a:gd name="connsiteY10373" fmla="*/ 2736617 h 4925968"/>
              <a:gd name="connsiteX10374" fmla="*/ 4722900 w 8014260"/>
              <a:gd name="connsiteY10374" fmla="*/ 2724616 h 4925968"/>
              <a:gd name="connsiteX10375" fmla="*/ 4738520 w 8014260"/>
              <a:gd name="connsiteY10375" fmla="*/ 2720415 h 4925968"/>
              <a:gd name="connsiteX10376" fmla="*/ 2402291 w 8014260"/>
              <a:gd name="connsiteY10376" fmla="*/ 2720020 h 4925968"/>
              <a:gd name="connsiteX10377" fmla="*/ 2412852 w 8014260"/>
              <a:gd name="connsiteY10377" fmla="*/ 2736342 h 4925968"/>
              <a:gd name="connsiteX10378" fmla="*/ 2407503 w 8014260"/>
              <a:gd name="connsiteY10378" fmla="*/ 2746080 h 4925968"/>
              <a:gd name="connsiteX10379" fmla="*/ 2397970 w 8014260"/>
              <a:gd name="connsiteY10379" fmla="*/ 2734834 h 4925968"/>
              <a:gd name="connsiteX10380" fmla="*/ 2402291 w 8014260"/>
              <a:gd name="connsiteY10380" fmla="*/ 2720020 h 4925968"/>
              <a:gd name="connsiteX10381" fmla="*/ 1874775 w 8014260"/>
              <a:gd name="connsiteY10381" fmla="*/ 2718511 h 4925968"/>
              <a:gd name="connsiteX10382" fmla="*/ 1886090 w 8014260"/>
              <a:gd name="connsiteY10382" fmla="*/ 2733667 h 4925968"/>
              <a:gd name="connsiteX10383" fmla="*/ 1879507 w 8014260"/>
              <a:gd name="connsiteY10383" fmla="*/ 2737645 h 4925968"/>
              <a:gd name="connsiteX10384" fmla="*/ 1867097 w 8014260"/>
              <a:gd name="connsiteY10384" fmla="*/ 2722900 h 4925968"/>
              <a:gd name="connsiteX10385" fmla="*/ 1874775 w 8014260"/>
              <a:gd name="connsiteY10385" fmla="*/ 2718511 h 4925968"/>
              <a:gd name="connsiteX10386" fmla="*/ 7569788 w 8014260"/>
              <a:gd name="connsiteY10386" fmla="*/ 2717898 h 4925968"/>
              <a:gd name="connsiteX10387" fmla="*/ 7572536 w 8014260"/>
              <a:gd name="connsiteY10387" fmla="*/ 2718101 h 4925968"/>
              <a:gd name="connsiteX10388" fmla="*/ 7549288 w 8014260"/>
              <a:gd name="connsiteY10388" fmla="*/ 2786201 h 4925968"/>
              <a:gd name="connsiteX10389" fmla="*/ 7520278 w 8014260"/>
              <a:gd name="connsiteY10389" fmla="*/ 2827691 h 4925968"/>
              <a:gd name="connsiteX10390" fmla="*/ 7545378 w 8014260"/>
              <a:gd name="connsiteY10390" fmla="*/ 2761306 h 4925968"/>
              <a:gd name="connsiteX10391" fmla="*/ 7569788 w 8014260"/>
              <a:gd name="connsiteY10391" fmla="*/ 2717898 h 4925968"/>
              <a:gd name="connsiteX10392" fmla="*/ 4687376 w 8014260"/>
              <a:gd name="connsiteY10392" fmla="*/ 2717689 h 4925968"/>
              <a:gd name="connsiteX10393" fmla="*/ 4671808 w 8014260"/>
              <a:gd name="connsiteY10393" fmla="*/ 2723861 h 4925968"/>
              <a:gd name="connsiteX10394" fmla="*/ 4653704 w 8014260"/>
              <a:gd name="connsiteY10394" fmla="*/ 2729073 h 4925968"/>
              <a:gd name="connsiteX10395" fmla="*/ 4669408 w 8014260"/>
              <a:gd name="connsiteY10395" fmla="*/ 2722627 h 4925968"/>
              <a:gd name="connsiteX10396" fmla="*/ 4687376 w 8014260"/>
              <a:gd name="connsiteY10396" fmla="*/ 2717689 h 4925968"/>
              <a:gd name="connsiteX10397" fmla="*/ 4699651 w 8014260"/>
              <a:gd name="connsiteY10397" fmla="*/ 2716934 h 4925968"/>
              <a:gd name="connsiteX10398" fmla="*/ 4679489 w 8014260"/>
              <a:gd name="connsiteY10398" fmla="*/ 2723586 h 4925968"/>
              <a:gd name="connsiteX10399" fmla="*/ 4668780 w 8014260"/>
              <a:gd name="connsiteY10399" fmla="*/ 2727211 h 4925968"/>
              <a:gd name="connsiteX10400" fmla="*/ 4682232 w 8014260"/>
              <a:gd name="connsiteY10400" fmla="*/ 2722626 h 4925968"/>
              <a:gd name="connsiteX10401" fmla="*/ 4699651 w 8014260"/>
              <a:gd name="connsiteY10401" fmla="*/ 2716934 h 4925968"/>
              <a:gd name="connsiteX10402" fmla="*/ 5030971 w 8014260"/>
              <a:gd name="connsiteY10402" fmla="*/ 2716540 h 4925968"/>
              <a:gd name="connsiteX10403" fmla="*/ 5040426 w 8014260"/>
              <a:gd name="connsiteY10403" fmla="*/ 2722969 h 4925968"/>
              <a:gd name="connsiteX10404" fmla="*/ 5019646 w 8014260"/>
              <a:gd name="connsiteY10404" fmla="*/ 2740937 h 4925968"/>
              <a:gd name="connsiteX10405" fmla="*/ 4990842 w 8014260"/>
              <a:gd name="connsiteY10405" fmla="*/ 2735314 h 4925968"/>
              <a:gd name="connsiteX10406" fmla="*/ 5011896 w 8014260"/>
              <a:gd name="connsiteY10406" fmla="*/ 2718032 h 4925968"/>
              <a:gd name="connsiteX10407" fmla="*/ 5030971 w 8014260"/>
              <a:gd name="connsiteY10407" fmla="*/ 2716540 h 4925968"/>
              <a:gd name="connsiteX10408" fmla="*/ 7116343 w 8014260"/>
              <a:gd name="connsiteY10408" fmla="*/ 2715632 h 4925968"/>
              <a:gd name="connsiteX10409" fmla="*/ 7146381 w 8014260"/>
              <a:gd name="connsiteY10409" fmla="*/ 2738743 h 4925968"/>
              <a:gd name="connsiteX10410" fmla="*/ 7119016 w 8014260"/>
              <a:gd name="connsiteY10410" fmla="*/ 2753419 h 4925968"/>
              <a:gd name="connsiteX10411" fmla="*/ 7090830 w 8014260"/>
              <a:gd name="connsiteY10411" fmla="*/ 2731405 h 4925968"/>
              <a:gd name="connsiteX10412" fmla="*/ 7116343 w 8014260"/>
              <a:gd name="connsiteY10412" fmla="*/ 2715632 h 4925968"/>
              <a:gd name="connsiteX10413" fmla="*/ 5568834 w 8014260"/>
              <a:gd name="connsiteY10413" fmla="*/ 2715495 h 4925968"/>
              <a:gd name="connsiteX10414" fmla="*/ 5598804 w 8014260"/>
              <a:gd name="connsiteY10414" fmla="*/ 2728113 h 4925968"/>
              <a:gd name="connsiteX10415" fmla="*/ 5573978 w 8014260"/>
              <a:gd name="connsiteY10415" fmla="*/ 2746218 h 4925968"/>
              <a:gd name="connsiteX10416" fmla="*/ 5545586 w 8014260"/>
              <a:gd name="connsiteY10416" fmla="*/ 2733257 h 4925968"/>
              <a:gd name="connsiteX10417" fmla="*/ 5568834 w 8014260"/>
              <a:gd name="connsiteY10417" fmla="*/ 2715495 h 4925968"/>
              <a:gd name="connsiteX10418" fmla="*/ 5922502 w 8014260"/>
              <a:gd name="connsiteY10418" fmla="*/ 2713917 h 4925968"/>
              <a:gd name="connsiteX10419" fmla="*/ 5951717 w 8014260"/>
              <a:gd name="connsiteY10419" fmla="*/ 2727702 h 4925968"/>
              <a:gd name="connsiteX10420" fmla="*/ 5927645 w 8014260"/>
              <a:gd name="connsiteY10420" fmla="*/ 2755340 h 4925968"/>
              <a:gd name="connsiteX10421" fmla="*/ 5897676 w 8014260"/>
              <a:gd name="connsiteY10421" fmla="*/ 2736274 h 4925968"/>
              <a:gd name="connsiteX10422" fmla="*/ 5922502 w 8014260"/>
              <a:gd name="connsiteY10422" fmla="*/ 2713917 h 4925968"/>
              <a:gd name="connsiteX10423" fmla="*/ 5221408 w 8014260"/>
              <a:gd name="connsiteY10423" fmla="*/ 2711723 h 4925968"/>
              <a:gd name="connsiteX10424" fmla="*/ 5249663 w 8014260"/>
              <a:gd name="connsiteY10424" fmla="*/ 2722627 h 4925968"/>
              <a:gd name="connsiteX10425" fmla="*/ 5227717 w 8014260"/>
              <a:gd name="connsiteY10425" fmla="*/ 2741281 h 4925968"/>
              <a:gd name="connsiteX10426" fmla="*/ 5199600 w 8014260"/>
              <a:gd name="connsiteY10426" fmla="*/ 2729553 h 4925968"/>
              <a:gd name="connsiteX10427" fmla="*/ 5221408 w 8014260"/>
              <a:gd name="connsiteY10427" fmla="*/ 2711723 h 4925968"/>
              <a:gd name="connsiteX10428" fmla="*/ 4709733 w 8014260"/>
              <a:gd name="connsiteY10428" fmla="*/ 2711722 h 4925968"/>
              <a:gd name="connsiteX10429" fmla="*/ 4689365 w 8014260"/>
              <a:gd name="connsiteY10429" fmla="*/ 2718923 h 4925968"/>
              <a:gd name="connsiteX10430" fmla="*/ 4671054 w 8014260"/>
              <a:gd name="connsiteY10430" fmla="*/ 2724821 h 4925968"/>
              <a:gd name="connsiteX10431" fmla="*/ 4691697 w 8014260"/>
              <a:gd name="connsiteY10431" fmla="*/ 2717414 h 4925968"/>
              <a:gd name="connsiteX10432" fmla="*/ 4709733 w 8014260"/>
              <a:gd name="connsiteY10432" fmla="*/ 2711722 h 4925968"/>
              <a:gd name="connsiteX10433" fmla="*/ 6417238 w 8014260"/>
              <a:gd name="connsiteY10433" fmla="*/ 2711311 h 4925968"/>
              <a:gd name="connsiteX10434" fmla="*/ 6449402 w 8014260"/>
              <a:gd name="connsiteY10434" fmla="*/ 2731542 h 4925968"/>
              <a:gd name="connsiteX10435" fmla="*/ 6423891 w 8014260"/>
              <a:gd name="connsiteY10435" fmla="*/ 2756436 h 4925968"/>
              <a:gd name="connsiteX10436" fmla="*/ 6393441 w 8014260"/>
              <a:gd name="connsiteY10436" fmla="*/ 2735177 h 4925968"/>
              <a:gd name="connsiteX10437" fmla="*/ 6417238 w 8014260"/>
              <a:gd name="connsiteY10437" fmla="*/ 2711311 h 4925968"/>
              <a:gd name="connsiteX10438" fmla="*/ 2675924 w 8014260"/>
              <a:gd name="connsiteY10438" fmla="*/ 2710899 h 4925968"/>
              <a:gd name="connsiteX10439" fmla="*/ 2683194 w 8014260"/>
              <a:gd name="connsiteY10439" fmla="*/ 2720706 h 4925968"/>
              <a:gd name="connsiteX10440" fmla="*/ 2677707 w 8014260"/>
              <a:gd name="connsiteY10440" fmla="*/ 2732913 h 4925968"/>
              <a:gd name="connsiteX10441" fmla="*/ 2668517 w 8014260"/>
              <a:gd name="connsiteY10441" fmla="*/ 2718100 h 4925968"/>
              <a:gd name="connsiteX10442" fmla="*/ 2675924 w 8014260"/>
              <a:gd name="connsiteY10442" fmla="*/ 2710899 h 4925968"/>
              <a:gd name="connsiteX10443" fmla="*/ 3995678 w 8014260"/>
              <a:gd name="connsiteY10443" fmla="*/ 2710076 h 4925968"/>
              <a:gd name="connsiteX10444" fmla="*/ 3987105 w 8014260"/>
              <a:gd name="connsiteY10444" fmla="*/ 2716180 h 4925968"/>
              <a:gd name="connsiteX10445" fmla="*/ 3977230 w 8014260"/>
              <a:gd name="connsiteY10445" fmla="*/ 2718374 h 4925968"/>
              <a:gd name="connsiteX10446" fmla="*/ 3984431 w 8014260"/>
              <a:gd name="connsiteY10446" fmla="*/ 2713231 h 4925968"/>
              <a:gd name="connsiteX10447" fmla="*/ 3995678 w 8014260"/>
              <a:gd name="connsiteY10447" fmla="*/ 2710076 h 4925968"/>
              <a:gd name="connsiteX10448" fmla="*/ 4811120 w 8014260"/>
              <a:gd name="connsiteY10448" fmla="*/ 2709416 h 4925968"/>
              <a:gd name="connsiteX10449" fmla="*/ 4819049 w 8014260"/>
              <a:gd name="connsiteY10449" fmla="*/ 2710625 h 4925968"/>
              <a:gd name="connsiteX10450" fmla="*/ 4796898 w 8014260"/>
              <a:gd name="connsiteY10450" fmla="*/ 2723998 h 4925968"/>
              <a:gd name="connsiteX10451" fmla="*/ 4773032 w 8014260"/>
              <a:gd name="connsiteY10451" fmla="*/ 2726124 h 4925968"/>
              <a:gd name="connsiteX10452" fmla="*/ 4795115 w 8014260"/>
              <a:gd name="connsiteY10452" fmla="*/ 2713094 h 4925968"/>
              <a:gd name="connsiteX10453" fmla="*/ 4811120 w 8014260"/>
              <a:gd name="connsiteY10453" fmla="*/ 2709416 h 4925968"/>
              <a:gd name="connsiteX10454" fmla="*/ 3284641 w 8014260"/>
              <a:gd name="connsiteY10454" fmla="*/ 2709185 h 4925968"/>
              <a:gd name="connsiteX10455" fmla="*/ 3291910 w 8014260"/>
              <a:gd name="connsiteY10455" fmla="*/ 2722833 h 4925968"/>
              <a:gd name="connsiteX10456" fmla="*/ 3284641 w 8014260"/>
              <a:gd name="connsiteY10456" fmla="*/ 2725850 h 4925968"/>
              <a:gd name="connsiteX10457" fmla="*/ 3277371 w 8014260"/>
              <a:gd name="connsiteY10457" fmla="*/ 2718718 h 4925968"/>
              <a:gd name="connsiteX10458" fmla="*/ 3284641 w 8014260"/>
              <a:gd name="connsiteY10458" fmla="*/ 2709185 h 4925968"/>
              <a:gd name="connsiteX10459" fmla="*/ 4674963 w 8014260"/>
              <a:gd name="connsiteY10459" fmla="*/ 2707950 h 4925968"/>
              <a:gd name="connsiteX10460" fmla="*/ 4659944 w 8014260"/>
              <a:gd name="connsiteY10460" fmla="*/ 2715220 h 4925968"/>
              <a:gd name="connsiteX10461" fmla="*/ 4643416 w 8014260"/>
              <a:gd name="connsiteY10461" fmla="*/ 2718581 h 4925968"/>
              <a:gd name="connsiteX10462" fmla="*/ 4659807 w 8014260"/>
              <a:gd name="connsiteY10462" fmla="*/ 2710282 h 4925968"/>
              <a:gd name="connsiteX10463" fmla="*/ 4674963 w 8014260"/>
              <a:gd name="connsiteY10463" fmla="*/ 2707950 h 4925968"/>
              <a:gd name="connsiteX10464" fmla="*/ 1298500 w 8014260"/>
              <a:gd name="connsiteY10464" fmla="*/ 2707745 h 4925968"/>
              <a:gd name="connsiteX10465" fmla="*/ 1312354 w 8014260"/>
              <a:gd name="connsiteY10465" fmla="*/ 2720089 h 4925968"/>
              <a:gd name="connsiteX10466" fmla="*/ 1301928 w 8014260"/>
              <a:gd name="connsiteY10466" fmla="*/ 2727222 h 4925968"/>
              <a:gd name="connsiteX10467" fmla="*/ 1288007 w 8014260"/>
              <a:gd name="connsiteY10467" fmla="*/ 2715220 h 4925968"/>
              <a:gd name="connsiteX10468" fmla="*/ 1298500 w 8014260"/>
              <a:gd name="connsiteY10468" fmla="*/ 2707745 h 4925968"/>
              <a:gd name="connsiteX10469" fmla="*/ 4733256 w 8014260"/>
              <a:gd name="connsiteY10469" fmla="*/ 2707676 h 4925968"/>
              <a:gd name="connsiteX10470" fmla="*/ 4713505 w 8014260"/>
              <a:gd name="connsiteY10470" fmla="*/ 2716317 h 4925968"/>
              <a:gd name="connsiteX10471" fmla="*/ 4690805 w 8014260"/>
              <a:gd name="connsiteY10471" fmla="*/ 2722421 h 4925968"/>
              <a:gd name="connsiteX10472" fmla="*/ 4709047 w 8014260"/>
              <a:gd name="connsiteY10472" fmla="*/ 2714534 h 4925968"/>
              <a:gd name="connsiteX10473" fmla="*/ 4733256 w 8014260"/>
              <a:gd name="connsiteY10473" fmla="*/ 2707676 h 4925968"/>
              <a:gd name="connsiteX10474" fmla="*/ 4721460 w 8014260"/>
              <a:gd name="connsiteY10474" fmla="*/ 2706578 h 4925968"/>
              <a:gd name="connsiteX10475" fmla="*/ 4704041 w 8014260"/>
              <a:gd name="connsiteY10475" fmla="*/ 2712682 h 4925968"/>
              <a:gd name="connsiteX10476" fmla="*/ 4680929 w 8014260"/>
              <a:gd name="connsiteY10476" fmla="*/ 2720431 h 4925968"/>
              <a:gd name="connsiteX10477" fmla="*/ 4698074 w 8014260"/>
              <a:gd name="connsiteY10477" fmla="*/ 2714396 h 4925968"/>
              <a:gd name="connsiteX10478" fmla="*/ 4721460 w 8014260"/>
              <a:gd name="connsiteY10478" fmla="*/ 2706578 h 4925968"/>
              <a:gd name="connsiteX10479" fmla="*/ 4956647 w 8014260"/>
              <a:gd name="connsiteY10479" fmla="*/ 2706570 h 4925968"/>
              <a:gd name="connsiteX10480" fmla="*/ 4966291 w 8014260"/>
              <a:gd name="connsiteY10480" fmla="*/ 2710488 h 4925968"/>
              <a:gd name="connsiteX10481" fmla="*/ 4946472 w 8014260"/>
              <a:gd name="connsiteY10481" fmla="*/ 2726604 h 4925968"/>
              <a:gd name="connsiteX10482" fmla="*/ 4918696 w 8014260"/>
              <a:gd name="connsiteY10482" fmla="*/ 2725370 h 4925968"/>
              <a:gd name="connsiteX10483" fmla="*/ 4939339 w 8014260"/>
              <a:gd name="connsiteY10483" fmla="*/ 2708773 h 4925968"/>
              <a:gd name="connsiteX10484" fmla="*/ 4956647 w 8014260"/>
              <a:gd name="connsiteY10484" fmla="*/ 2706570 h 4925968"/>
              <a:gd name="connsiteX10485" fmla="*/ 575964 w 8014260"/>
              <a:gd name="connsiteY10485" fmla="*/ 2706373 h 4925968"/>
              <a:gd name="connsiteX10486" fmla="*/ 577037 w 8014260"/>
              <a:gd name="connsiteY10486" fmla="*/ 2706784 h 4925968"/>
              <a:gd name="connsiteX10487" fmla="*/ 570384 w 8014260"/>
              <a:gd name="connsiteY10487" fmla="*/ 2716179 h 4925968"/>
              <a:gd name="connsiteX10488" fmla="*/ 565719 w 8014260"/>
              <a:gd name="connsiteY10488" fmla="*/ 2718237 h 4925968"/>
              <a:gd name="connsiteX10489" fmla="*/ 571342 w 8014260"/>
              <a:gd name="connsiteY10489" fmla="*/ 2710693 h 4925968"/>
              <a:gd name="connsiteX10490" fmla="*/ 575964 w 8014260"/>
              <a:gd name="connsiteY10490" fmla="*/ 2706373 h 4925968"/>
              <a:gd name="connsiteX10491" fmla="*/ 1030148 w 8014260"/>
              <a:gd name="connsiteY10491" fmla="*/ 2706098 h 4925968"/>
              <a:gd name="connsiteX10492" fmla="*/ 1043727 w 8014260"/>
              <a:gd name="connsiteY10492" fmla="*/ 2712270 h 4925968"/>
              <a:gd name="connsiteX10493" fmla="*/ 1033507 w 8014260"/>
              <a:gd name="connsiteY10493" fmla="*/ 2724272 h 4925968"/>
              <a:gd name="connsiteX10494" fmla="*/ 1019859 w 8014260"/>
              <a:gd name="connsiteY10494" fmla="*/ 2718443 h 4925968"/>
              <a:gd name="connsiteX10495" fmla="*/ 1030148 w 8014260"/>
              <a:gd name="connsiteY10495" fmla="*/ 2706098 h 4925968"/>
              <a:gd name="connsiteX10496" fmla="*/ 3692005 w 8014260"/>
              <a:gd name="connsiteY10496" fmla="*/ 2705893 h 4925968"/>
              <a:gd name="connsiteX10497" fmla="*/ 3701195 w 8014260"/>
              <a:gd name="connsiteY10497" fmla="*/ 2710694 h 4925968"/>
              <a:gd name="connsiteX10498" fmla="*/ 3695229 w 8014260"/>
              <a:gd name="connsiteY10498" fmla="*/ 2719472 h 4925968"/>
              <a:gd name="connsiteX10499" fmla="*/ 3687136 w 8014260"/>
              <a:gd name="connsiteY10499" fmla="*/ 2717346 h 4925968"/>
              <a:gd name="connsiteX10500" fmla="*/ 3692005 w 8014260"/>
              <a:gd name="connsiteY10500" fmla="*/ 2705893 h 4925968"/>
              <a:gd name="connsiteX10501" fmla="*/ 2268354 w 8014260"/>
              <a:gd name="connsiteY10501" fmla="*/ 2705276 h 4925968"/>
              <a:gd name="connsiteX10502" fmla="*/ 2276720 w 8014260"/>
              <a:gd name="connsiteY10502" fmla="*/ 2718717 h 4925968"/>
              <a:gd name="connsiteX10503" fmla="*/ 2270342 w 8014260"/>
              <a:gd name="connsiteY10503" fmla="*/ 2725713 h 4925968"/>
              <a:gd name="connsiteX10504" fmla="*/ 2258821 w 8014260"/>
              <a:gd name="connsiteY10504" fmla="*/ 2711174 h 4925968"/>
              <a:gd name="connsiteX10505" fmla="*/ 2268354 w 8014260"/>
              <a:gd name="connsiteY10505" fmla="*/ 2705276 h 4925968"/>
              <a:gd name="connsiteX10506" fmla="*/ 6977605 w 8014260"/>
              <a:gd name="connsiteY10506" fmla="*/ 2704727 h 4925968"/>
              <a:gd name="connsiteX10507" fmla="*/ 7007711 w 8014260"/>
              <a:gd name="connsiteY10507" fmla="*/ 2726193 h 4925968"/>
              <a:gd name="connsiteX10508" fmla="*/ 6980280 w 8014260"/>
              <a:gd name="connsiteY10508" fmla="*/ 2742789 h 4925968"/>
              <a:gd name="connsiteX10509" fmla="*/ 6952025 w 8014260"/>
              <a:gd name="connsiteY10509" fmla="*/ 2721186 h 4925968"/>
              <a:gd name="connsiteX10510" fmla="*/ 6977605 w 8014260"/>
              <a:gd name="connsiteY10510" fmla="*/ 2704727 h 4925968"/>
              <a:gd name="connsiteX10511" fmla="*/ 4884082 w 8014260"/>
              <a:gd name="connsiteY10511" fmla="*/ 2704487 h 4925968"/>
              <a:gd name="connsiteX10512" fmla="*/ 4892225 w 8014260"/>
              <a:gd name="connsiteY10512" fmla="*/ 2707402 h 4925968"/>
              <a:gd name="connsiteX10513" fmla="*/ 4870828 w 8014260"/>
              <a:gd name="connsiteY10513" fmla="*/ 2722009 h 4925968"/>
              <a:gd name="connsiteX10514" fmla="*/ 4845110 w 8014260"/>
              <a:gd name="connsiteY10514" fmla="*/ 2721735 h 4925968"/>
              <a:gd name="connsiteX10515" fmla="*/ 4866987 w 8014260"/>
              <a:gd name="connsiteY10515" fmla="*/ 2707538 h 4925968"/>
              <a:gd name="connsiteX10516" fmla="*/ 4884082 w 8014260"/>
              <a:gd name="connsiteY10516" fmla="*/ 2704487 h 4925968"/>
              <a:gd name="connsiteX10517" fmla="*/ 2808695 w 8014260"/>
              <a:gd name="connsiteY10517" fmla="*/ 2704384 h 4925968"/>
              <a:gd name="connsiteX10518" fmla="*/ 2819256 w 8014260"/>
              <a:gd name="connsiteY10518" fmla="*/ 2719471 h 4925968"/>
              <a:gd name="connsiteX10519" fmla="*/ 2813838 w 8014260"/>
              <a:gd name="connsiteY10519" fmla="*/ 2728935 h 4925968"/>
              <a:gd name="connsiteX10520" fmla="*/ 2804306 w 8014260"/>
              <a:gd name="connsiteY10520" fmla="*/ 2718717 h 4925968"/>
              <a:gd name="connsiteX10521" fmla="*/ 2808695 w 8014260"/>
              <a:gd name="connsiteY10521" fmla="*/ 2704384 h 4925968"/>
              <a:gd name="connsiteX10522" fmla="*/ 6555907 w 8014260"/>
              <a:gd name="connsiteY10522" fmla="*/ 2702121 h 4925968"/>
              <a:gd name="connsiteX10523" fmla="*/ 6588962 w 8014260"/>
              <a:gd name="connsiteY10523" fmla="*/ 2721666 h 4925968"/>
              <a:gd name="connsiteX10524" fmla="*/ 6564685 w 8014260"/>
              <a:gd name="connsiteY10524" fmla="*/ 2745669 h 4925968"/>
              <a:gd name="connsiteX10525" fmla="*/ 6533687 w 8014260"/>
              <a:gd name="connsiteY10525" fmla="*/ 2727564 h 4925968"/>
              <a:gd name="connsiteX10526" fmla="*/ 6555907 w 8014260"/>
              <a:gd name="connsiteY10526" fmla="*/ 2702121 h 4925968"/>
              <a:gd name="connsiteX10527" fmla="*/ 1556977 w 8014260"/>
              <a:gd name="connsiteY10527" fmla="*/ 2700406 h 4925968"/>
              <a:gd name="connsiteX10528" fmla="*/ 1567883 w 8014260"/>
              <a:gd name="connsiteY10528" fmla="*/ 2717140 h 4925968"/>
              <a:gd name="connsiteX10529" fmla="*/ 1558004 w 8014260"/>
              <a:gd name="connsiteY10529" fmla="*/ 2717482 h 4925968"/>
              <a:gd name="connsiteX10530" fmla="*/ 1546005 w 8014260"/>
              <a:gd name="connsiteY10530" fmla="*/ 2701366 h 4925968"/>
              <a:gd name="connsiteX10531" fmla="*/ 1556977 w 8014260"/>
              <a:gd name="connsiteY10531" fmla="*/ 2700406 h 4925968"/>
              <a:gd name="connsiteX10532" fmla="*/ 5707229 w 8014260"/>
              <a:gd name="connsiteY10532" fmla="*/ 2699995 h 4925968"/>
              <a:gd name="connsiteX10533" fmla="*/ 5736581 w 8014260"/>
              <a:gd name="connsiteY10533" fmla="*/ 2712408 h 4925968"/>
              <a:gd name="connsiteX10534" fmla="*/ 5710864 w 8014260"/>
              <a:gd name="connsiteY10534" fmla="*/ 2729553 h 4925968"/>
              <a:gd name="connsiteX10535" fmla="*/ 5683089 w 8014260"/>
              <a:gd name="connsiteY10535" fmla="*/ 2716798 h 4925968"/>
              <a:gd name="connsiteX10536" fmla="*/ 5707229 w 8014260"/>
              <a:gd name="connsiteY10536" fmla="*/ 2699995 h 4925968"/>
              <a:gd name="connsiteX10537" fmla="*/ 5356305 w 8014260"/>
              <a:gd name="connsiteY10537" fmla="*/ 2699515 h 4925968"/>
              <a:gd name="connsiteX10538" fmla="*/ 5385177 w 8014260"/>
              <a:gd name="connsiteY10538" fmla="*/ 2710213 h 4925968"/>
              <a:gd name="connsiteX10539" fmla="*/ 5363506 w 8014260"/>
              <a:gd name="connsiteY10539" fmla="*/ 2727495 h 4925968"/>
              <a:gd name="connsiteX10540" fmla="*/ 5334771 w 8014260"/>
              <a:gd name="connsiteY10540" fmla="*/ 2715699 h 4925968"/>
              <a:gd name="connsiteX10541" fmla="*/ 5356305 w 8014260"/>
              <a:gd name="connsiteY10541" fmla="*/ 2699515 h 4925968"/>
              <a:gd name="connsiteX10542" fmla="*/ 6836947 w 8014260"/>
              <a:gd name="connsiteY10542" fmla="*/ 2699103 h 4925968"/>
              <a:gd name="connsiteX10543" fmla="*/ 6868426 w 8014260"/>
              <a:gd name="connsiteY10543" fmla="*/ 2718854 h 4925968"/>
              <a:gd name="connsiteX10544" fmla="*/ 6842297 w 8014260"/>
              <a:gd name="connsiteY10544" fmla="*/ 2738399 h 4925968"/>
              <a:gd name="connsiteX10545" fmla="*/ 6812670 w 8014260"/>
              <a:gd name="connsiteY10545" fmla="*/ 2718237 h 4925968"/>
              <a:gd name="connsiteX10546" fmla="*/ 6836947 w 8014260"/>
              <a:gd name="connsiteY10546" fmla="*/ 2699103 h 4925968"/>
              <a:gd name="connsiteX10547" fmla="*/ 6061650 w 8014260"/>
              <a:gd name="connsiteY10547" fmla="*/ 2698554 h 4925968"/>
              <a:gd name="connsiteX10548" fmla="*/ 6090865 w 8014260"/>
              <a:gd name="connsiteY10548" fmla="*/ 2711379 h 4925968"/>
              <a:gd name="connsiteX10549" fmla="*/ 6066588 w 8014260"/>
              <a:gd name="connsiteY10549" fmla="*/ 2736891 h 4925968"/>
              <a:gd name="connsiteX10550" fmla="*/ 6036550 w 8014260"/>
              <a:gd name="connsiteY10550" fmla="*/ 2718031 h 4925968"/>
              <a:gd name="connsiteX10551" fmla="*/ 6061650 w 8014260"/>
              <a:gd name="connsiteY10551" fmla="*/ 2698554 h 4925968"/>
              <a:gd name="connsiteX10552" fmla="*/ 6697182 w 8014260"/>
              <a:gd name="connsiteY10552" fmla="*/ 2698418 h 4925968"/>
              <a:gd name="connsiteX10553" fmla="*/ 6728934 w 8014260"/>
              <a:gd name="connsiteY10553" fmla="*/ 2718238 h 4925968"/>
              <a:gd name="connsiteX10554" fmla="*/ 6702942 w 8014260"/>
              <a:gd name="connsiteY10554" fmla="*/ 2739566 h 4925968"/>
              <a:gd name="connsiteX10555" fmla="*/ 6673110 w 8014260"/>
              <a:gd name="connsiteY10555" fmla="*/ 2719952 h 4925968"/>
              <a:gd name="connsiteX10556" fmla="*/ 6697182 w 8014260"/>
              <a:gd name="connsiteY10556" fmla="*/ 2698418 h 4925968"/>
              <a:gd name="connsiteX10557" fmla="*/ 7312824 w 8014260"/>
              <a:gd name="connsiteY10557" fmla="*/ 2694440 h 4925968"/>
              <a:gd name="connsiteX10558" fmla="*/ 7343753 w 8014260"/>
              <a:gd name="connsiteY10558" fmla="*/ 2718718 h 4925968"/>
              <a:gd name="connsiteX10559" fmla="*/ 7321191 w 8014260"/>
              <a:gd name="connsiteY10559" fmla="*/ 2733531 h 4925968"/>
              <a:gd name="connsiteX10560" fmla="*/ 7289850 w 8014260"/>
              <a:gd name="connsiteY10560" fmla="*/ 2709185 h 4925968"/>
              <a:gd name="connsiteX10561" fmla="*/ 7312824 w 8014260"/>
              <a:gd name="connsiteY10561" fmla="*/ 2694440 h 4925968"/>
              <a:gd name="connsiteX10562" fmla="*/ 4771866 w 8014260"/>
              <a:gd name="connsiteY10562" fmla="*/ 2693411 h 4925968"/>
              <a:gd name="connsiteX10563" fmla="*/ 4759097 w 8014260"/>
              <a:gd name="connsiteY10563" fmla="*/ 2697514 h 4925968"/>
              <a:gd name="connsiteX10564" fmla="*/ 4760483 w 8014260"/>
              <a:gd name="connsiteY10564" fmla="*/ 2697115 h 4925968"/>
              <a:gd name="connsiteX10565" fmla="*/ 4746012 w 8014260"/>
              <a:gd name="connsiteY10565" fmla="*/ 2701915 h 4925968"/>
              <a:gd name="connsiteX10566" fmla="*/ 4725438 w 8014260"/>
              <a:gd name="connsiteY10566" fmla="*/ 2708088 h 4925968"/>
              <a:gd name="connsiteX10567" fmla="*/ 4735366 w 8014260"/>
              <a:gd name="connsiteY10567" fmla="*/ 2704680 h 4925968"/>
              <a:gd name="connsiteX10568" fmla="*/ 4734970 w 8014260"/>
              <a:gd name="connsiteY10568" fmla="*/ 2704795 h 4925968"/>
              <a:gd name="connsiteX10569" fmla="*/ 4736290 w 8014260"/>
              <a:gd name="connsiteY10569" fmla="*/ 2704362 h 4925968"/>
              <a:gd name="connsiteX10570" fmla="*/ 4741417 w 8014260"/>
              <a:gd name="connsiteY10570" fmla="*/ 2702602 h 4925968"/>
              <a:gd name="connsiteX10571" fmla="*/ 4743391 w 8014260"/>
              <a:gd name="connsiteY10571" fmla="*/ 2702034 h 4925968"/>
              <a:gd name="connsiteX10572" fmla="*/ 4756093 w 8014260"/>
              <a:gd name="connsiteY10572" fmla="*/ 2697869 h 4925968"/>
              <a:gd name="connsiteX10573" fmla="*/ 4771866 w 8014260"/>
              <a:gd name="connsiteY10573" fmla="*/ 2693411 h 4925968"/>
              <a:gd name="connsiteX10574" fmla="*/ 4748687 w 8014260"/>
              <a:gd name="connsiteY10574" fmla="*/ 2692657 h 4925968"/>
              <a:gd name="connsiteX10575" fmla="*/ 4733530 w 8014260"/>
              <a:gd name="connsiteY10575" fmla="*/ 2699104 h 4925968"/>
              <a:gd name="connsiteX10576" fmla="*/ 4715768 w 8014260"/>
              <a:gd name="connsiteY10576" fmla="*/ 2703082 h 4925968"/>
              <a:gd name="connsiteX10577" fmla="*/ 4729484 w 8014260"/>
              <a:gd name="connsiteY10577" fmla="*/ 2696978 h 4925968"/>
              <a:gd name="connsiteX10578" fmla="*/ 4748687 w 8014260"/>
              <a:gd name="connsiteY10578" fmla="*/ 2692657 h 4925968"/>
              <a:gd name="connsiteX10579" fmla="*/ 401606 w 8014260"/>
              <a:gd name="connsiteY10579" fmla="*/ 2692383 h 4925968"/>
              <a:gd name="connsiteX10580" fmla="*/ 400236 w 8014260"/>
              <a:gd name="connsiteY10580" fmla="*/ 2695606 h 4925968"/>
              <a:gd name="connsiteX10581" fmla="*/ 398521 w 8014260"/>
              <a:gd name="connsiteY10581" fmla="*/ 2695675 h 4925968"/>
              <a:gd name="connsiteX10582" fmla="*/ 399686 w 8014260"/>
              <a:gd name="connsiteY10582" fmla="*/ 2692657 h 4925968"/>
              <a:gd name="connsiteX10583" fmla="*/ 401606 w 8014260"/>
              <a:gd name="connsiteY10583" fmla="*/ 2692383 h 4925968"/>
              <a:gd name="connsiteX10584" fmla="*/ 1164974 w 8014260"/>
              <a:gd name="connsiteY10584" fmla="*/ 2691559 h 4925968"/>
              <a:gd name="connsiteX10585" fmla="*/ 1177592 w 8014260"/>
              <a:gd name="connsiteY10585" fmla="*/ 2702121 h 4925968"/>
              <a:gd name="connsiteX10586" fmla="*/ 1165866 w 8014260"/>
              <a:gd name="connsiteY10586" fmla="*/ 2710487 h 4925968"/>
              <a:gd name="connsiteX10587" fmla="*/ 1153183 w 8014260"/>
              <a:gd name="connsiteY10587" fmla="*/ 2700269 h 4925968"/>
              <a:gd name="connsiteX10588" fmla="*/ 1164974 w 8014260"/>
              <a:gd name="connsiteY10588" fmla="*/ 2691559 h 4925968"/>
              <a:gd name="connsiteX10589" fmla="*/ 4068647 w 8014260"/>
              <a:gd name="connsiteY10589" fmla="*/ 2691422 h 4925968"/>
              <a:gd name="connsiteX10590" fmla="*/ 4058840 w 8014260"/>
              <a:gd name="connsiteY10590" fmla="*/ 2698006 h 4925968"/>
              <a:gd name="connsiteX10591" fmla="*/ 4048553 w 8014260"/>
              <a:gd name="connsiteY10591" fmla="*/ 2700406 h 4925968"/>
              <a:gd name="connsiteX10592" fmla="*/ 4058566 w 8014260"/>
              <a:gd name="connsiteY10592" fmla="*/ 2693685 h 4925968"/>
              <a:gd name="connsiteX10593" fmla="*/ 4068647 w 8014260"/>
              <a:gd name="connsiteY10593" fmla="*/ 2691422 h 4925968"/>
              <a:gd name="connsiteX10594" fmla="*/ 4805950 w 8014260"/>
              <a:gd name="connsiteY10594" fmla="*/ 2690325 h 4925968"/>
              <a:gd name="connsiteX10595" fmla="*/ 4786611 w 8014260"/>
              <a:gd name="connsiteY10595" fmla="*/ 2699446 h 4925968"/>
              <a:gd name="connsiteX10596" fmla="*/ 4762128 w 8014260"/>
              <a:gd name="connsiteY10596" fmla="*/ 2704727 h 4925968"/>
              <a:gd name="connsiteX10597" fmla="*/ 4781673 w 8014260"/>
              <a:gd name="connsiteY10597" fmla="*/ 2695743 h 4925968"/>
              <a:gd name="connsiteX10598" fmla="*/ 4805950 w 8014260"/>
              <a:gd name="connsiteY10598" fmla="*/ 2690325 h 4925968"/>
              <a:gd name="connsiteX10599" fmla="*/ 5146725 w 8014260"/>
              <a:gd name="connsiteY10599" fmla="*/ 2689914 h 4925968"/>
              <a:gd name="connsiteX10600" fmla="*/ 5174774 w 8014260"/>
              <a:gd name="connsiteY10600" fmla="*/ 2697115 h 4925968"/>
              <a:gd name="connsiteX10601" fmla="*/ 5153309 w 8014260"/>
              <a:gd name="connsiteY10601" fmla="*/ 2712751 h 4925968"/>
              <a:gd name="connsiteX10602" fmla="*/ 5124985 w 8014260"/>
              <a:gd name="connsiteY10602" fmla="*/ 2704933 h 4925968"/>
              <a:gd name="connsiteX10603" fmla="*/ 5146725 w 8014260"/>
              <a:gd name="connsiteY10603" fmla="*/ 2689914 h 4925968"/>
              <a:gd name="connsiteX10604" fmla="*/ 5492848 w 8014260"/>
              <a:gd name="connsiteY10604" fmla="*/ 2687308 h 4925968"/>
              <a:gd name="connsiteX10605" fmla="*/ 5521858 w 8014260"/>
              <a:gd name="connsiteY10605" fmla="*/ 2696977 h 4925968"/>
              <a:gd name="connsiteX10606" fmla="*/ 5499912 w 8014260"/>
              <a:gd name="connsiteY10606" fmla="*/ 2713711 h 4925968"/>
              <a:gd name="connsiteX10607" fmla="*/ 5471109 w 8014260"/>
              <a:gd name="connsiteY10607" fmla="*/ 2702944 h 4925968"/>
              <a:gd name="connsiteX10608" fmla="*/ 5492848 w 8014260"/>
              <a:gd name="connsiteY10608" fmla="*/ 2687308 h 4925968"/>
              <a:gd name="connsiteX10609" fmla="*/ 4573739 w 8014260"/>
              <a:gd name="connsiteY10609" fmla="*/ 2684839 h 4925968"/>
              <a:gd name="connsiteX10610" fmla="*/ 4587729 w 8014260"/>
              <a:gd name="connsiteY10610" fmla="*/ 2686348 h 4925968"/>
              <a:gd name="connsiteX10611" fmla="*/ 4573807 w 8014260"/>
              <a:gd name="connsiteY10611" fmla="*/ 2695949 h 4925968"/>
              <a:gd name="connsiteX10612" fmla="*/ 4559749 w 8014260"/>
              <a:gd name="connsiteY10612" fmla="*/ 2695881 h 4925968"/>
              <a:gd name="connsiteX10613" fmla="*/ 4573739 w 8014260"/>
              <a:gd name="connsiteY10613" fmla="*/ 2684839 h 4925968"/>
              <a:gd name="connsiteX10614" fmla="*/ 6201897 w 8014260"/>
              <a:gd name="connsiteY10614" fmla="*/ 2684770 h 4925968"/>
              <a:gd name="connsiteX10615" fmla="*/ 6230495 w 8014260"/>
              <a:gd name="connsiteY10615" fmla="*/ 2698281 h 4925968"/>
              <a:gd name="connsiteX10616" fmla="*/ 6208000 w 8014260"/>
              <a:gd name="connsiteY10616" fmla="*/ 2720021 h 4925968"/>
              <a:gd name="connsiteX10617" fmla="*/ 6175973 w 8014260"/>
              <a:gd name="connsiteY10617" fmla="*/ 2703287 h 4925968"/>
              <a:gd name="connsiteX10618" fmla="*/ 6201897 w 8014260"/>
              <a:gd name="connsiteY10618" fmla="*/ 2684770 h 4925968"/>
              <a:gd name="connsiteX10619" fmla="*/ 1615615 w 8014260"/>
              <a:gd name="connsiteY10619" fmla="*/ 2684770 h 4925968"/>
              <a:gd name="connsiteX10620" fmla="*/ 1627479 w 8014260"/>
              <a:gd name="connsiteY10620" fmla="*/ 2697938 h 4925968"/>
              <a:gd name="connsiteX10621" fmla="*/ 1619181 w 8014260"/>
              <a:gd name="connsiteY10621" fmla="*/ 2700064 h 4925968"/>
              <a:gd name="connsiteX10622" fmla="*/ 1607041 w 8014260"/>
              <a:gd name="connsiteY10622" fmla="*/ 2687034 h 4925968"/>
              <a:gd name="connsiteX10623" fmla="*/ 1615615 w 8014260"/>
              <a:gd name="connsiteY10623" fmla="*/ 2684770 h 4925968"/>
              <a:gd name="connsiteX10624" fmla="*/ 4498850 w 8014260"/>
              <a:gd name="connsiteY10624" fmla="*/ 2684565 h 4925968"/>
              <a:gd name="connsiteX10625" fmla="*/ 4513937 w 8014260"/>
              <a:gd name="connsiteY10625" fmla="*/ 2684908 h 4925968"/>
              <a:gd name="connsiteX10626" fmla="*/ 4501730 w 8014260"/>
              <a:gd name="connsiteY10626" fmla="*/ 2696155 h 4925968"/>
              <a:gd name="connsiteX10627" fmla="*/ 4486848 w 8014260"/>
              <a:gd name="connsiteY10627" fmla="*/ 2695949 h 4925968"/>
              <a:gd name="connsiteX10628" fmla="*/ 4498850 w 8014260"/>
              <a:gd name="connsiteY10628" fmla="*/ 2684565 h 4925968"/>
              <a:gd name="connsiteX10629" fmla="*/ 5845212 w 8014260"/>
              <a:gd name="connsiteY10629" fmla="*/ 2684496 h 4925968"/>
              <a:gd name="connsiteX10630" fmla="*/ 5875112 w 8014260"/>
              <a:gd name="connsiteY10630" fmla="*/ 2696224 h 4925968"/>
              <a:gd name="connsiteX10631" fmla="*/ 5849601 w 8014260"/>
              <a:gd name="connsiteY10631" fmla="*/ 2713026 h 4925968"/>
              <a:gd name="connsiteX10632" fmla="*/ 5821346 w 8014260"/>
              <a:gd name="connsiteY10632" fmla="*/ 2701024 h 4925968"/>
              <a:gd name="connsiteX10633" fmla="*/ 5845212 w 8014260"/>
              <a:gd name="connsiteY10633" fmla="*/ 2684496 h 4925968"/>
              <a:gd name="connsiteX10634" fmla="*/ 745831 w 8014260"/>
              <a:gd name="connsiteY10634" fmla="*/ 2683218 h 4925968"/>
              <a:gd name="connsiteX10635" fmla="*/ 749173 w 8014260"/>
              <a:gd name="connsiteY10635" fmla="*/ 2685730 h 4925968"/>
              <a:gd name="connsiteX10636" fmla="*/ 740053 w 8014260"/>
              <a:gd name="connsiteY10636" fmla="*/ 2700407 h 4925968"/>
              <a:gd name="connsiteX10637" fmla="*/ 731206 w 8014260"/>
              <a:gd name="connsiteY10637" fmla="*/ 2702875 h 4925968"/>
              <a:gd name="connsiteX10638" fmla="*/ 738884 w 8014260"/>
              <a:gd name="connsiteY10638" fmla="*/ 2688885 h 4925968"/>
              <a:gd name="connsiteX10639" fmla="*/ 745831 w 8014260"/>
              <a:gd name="connsiteY10639" fmla="*/ 2683218 h 4925968"/>
              <a:gd name="connsiteX10640" fmla="*/ 3143503 w 8014260"/>
              <a:gd name="connsiteY10640" fmla="*/ 2682165 h 4925968"/>
              <a:gd name="connsiteX10641" fmla="*/ 3157150 w 8014260"/>
              <a:gd name="connsiteY10641" fmla="*/ 2690325 h 4925968"/>
              <a:gd name="connsiteX10642" fmla="*/ 3149469 w 8014260"/>
              <a:gd name="connsiteY10642" fmla="*/ 2697321 h 4925968"/>
              <a:gd name="connsiteX10643" fmla="*/ 3139113 w 8014260"/>
              <a:gd name="connsiteY10643" fmla="*/ 2689023 h 4925968"/>
              <a:gd name="connsiteX10644" fmla="*/ 3143503 w 8014260"/>
              <a:gd name="connsiteY10644" fmla="*/ 2682165 h 4925968"/>
              <a:gd name="connsiteX10645" fmla="*/ 4662070 w 8014260"/>
              <a:gd name="connsiteY10645" fmla="*/ 2681753 h 4925968"/>
              <a:gd name="connsiteX10646" fmla="*/ 4647257 w 8014260"/>
              <a:gd name="connsiteY10646" fmla="*/ 2690943 h 4925968"/>
              <a:gd name="connsiteX10647" fmla="*/ 4632443 w 8014260"/>
              <a:gd name="connsiteY10647" fmla="*/ 2691423 h 4925968"/>
              <a:gd name="connsiteX10648" fmla="*/ 4645885 w 8014260"/>
              <a:gd name="connsiteY10648" fmla="*/ 2682782 h 4925968"/>
              <a:gd name="connsiteX10649" fmla="*/ 4662070 w 8014260"/>
              <a:gd name="connsiteY10649" fmla="*/ 2681753 h 4925968"/>
              <a:gd name="connsiteX10650" fmla="*/ 3913382 w 8014260"/>
              <a:gd name="connsiteY10650" fmla="*/ 2680655 h 4925968"/>
              <a:gd name="connsiteX10651" fmla="*/ 3901586 w 8014260"/>
              <a:gd name="connsiteY10651" fmla="*/ 2689228 h 4925968"/>
              <a:gd name="connsiteX10652" fmla="*/ 3895277 w 8014260"/>
              <a:gd name="connsiteY10652" fmla="*/ 2688199 h 4925968"/>
              <a:gd name="connsiteX10653" fmla="*/ 3900283 w 8014260"/>
              <a:gd name="connsiteY10653" fmla="*/ 2682438 h 4925968"/>
              <a:gd name="connsiteX10654" fmla="*/ 3913382 w 8014260"/>
              <a:gd name="connsiteY10654" fmla="*/ 2680655 h 4925968"/>
              <a:gd name="connsiteX10655" fmla="*/ 4423618 w 8014260"/>
              <a:gd name="connsiteY10655" fmla="*/ 2679422 h 4925968"/>
              <a:gd name="connsiteX10656" fmla="*/ 4438980 w 8014260"/>
              <a:gd name="connsiteY10656" fmla="*/ 2680039 h 4925968"/>
              <a:gd name="connsiteX10657" fmla="*/ 4427664 w 8014260"/>
              <a:gd name="connsiteY10657" fmla="*/ 2692520 h 4925968"/>
              <a:gd name="connsiteX10658" fmla="*/ 4413605 w 8014260"/>
              <a:gd name="connsiteY10658" fmla="*/ 2692452 h 4925968"/>
              <a:gd name="connsiteX10659" fmla="*/ 4423618 w 8014260"/>
              <a:gd name="connsiteY10659" fmla="*/ 2679422 h 4925968"/>
              <a:gd name="connsiteX10660" fmla="*/ 662281 w 8014260"/>
              <a:gd name="connsiteY10660" fmla="*/ 2679353 h 4925968"/>
              <a:gd name="connsiteX10661" fmla="*/ 656861 w 8014260"/>
              <a:gd name="connsiteY10661" fmla="*/ 2689297 h 4925968"/>
              <a:gd name="connsiteX10662" fmla="*/ 648565 w 8014260"/>
              <a:gd name="connsiteY10662" fmla="*/ 2695057 h 4925968"/>
              <a:gd name="connsiteX10663" fmla="*/ 655695 w 8014260"/>
              <a:gd name="connsiteY10663" fmla="*/ 2684496 h 4925968"/>
              <a:gd name="connsiteX10664" fmla="*/ 662281 w 8014260"/>
              <a:gd name="connsiteY10664" fmla="*/ 2679353 h 4925968"/>
              <a:gd name="connsiteX10665" fmla="*/ 3986145 w 8014260"/>
              <a:gd name="connsiteY10665" fmla="*/ 2678598 h 4925968"/>
              <a:gd name="connsiteX10666" fmla="*/ 3974898 w 8014260"/>
              <a:gd name="connsiteY10666" fmla="*/ 2686210 h 4925968"/>
              <a:gd name="connsiteX10667" fmla="*/ 3966943 w 8014260"/>
              <a:gd name="connsiteY10667" fmla="*/ 2686622 h 4925968"/>
              <a:gd name="connsiteX10668" fmla="*/ 3975035 w 8014260"/>
              <a:gd name="connsiteY10668" fmla="*/ 2680244 h 4925968"/>
              <a:gd name="connsiteX10669" fmla="*/ 3986145 w 8014260"/>
              <a:gd name="connsiteY10669" fmla="*/ 2678598 h 4925968"/>
              <a:gd name="connsiteX10670" fmla="*/ 4870528 w 8014260"/>
              <a:gd name="connsiteY10670" fmla="*/ 2677886 h 4925968"/>
              <a:gd name="connsiteX10671" fmla="*/ 4879125 w 8014260"/>
              <a:gd name="connsiteY10671" fmla="*/ 2678186 h 4925968"/>
              <a:gd name="connsiteX10672" fmla="*/ 4859031 w 8014260"/>
              <a:gd name="connsiteY10672" fmla="*/ 2688199 h 4925968"/>
              <a:gd name="connsiteX10673" fmla="*/ 4834823 w 8014260"/>
              <a:gd name="connsiteY10673" fmla="*/ 2691491 h 4925968"/>
              <a:gd name="connsiteX10674" fmla="*/ 4853339 w 8014260"/>
              <a:gd name="connsiteY10674" fmla="*/ 2681958 h 4925968"/>
              <a:gd name="connsiteX10675" fmla="*/ 4870528 w 8014260"/>
              <a:gd name="connsiteY10675" fmla="*/ 2677886 h 4925968"/>
              <a:gd name="connsiteX10676" fmla="*/ 4829037 w 8014260"/>
              <a:gd name="connsiteY10676" fmla="*/ 2677729 h 4925968"/>
              <a:gd name="connsiteX10677" fmla="*/ 4814454 w 8014260"/>
              <a:gd name="connsiteY10677" fmla="*/ 2681821 h 4925968"/>
              <a:gd name="connsiteX10678" fmla="*/ 4797584 w 8014260"/>
              <a:gd name="connsiteY10678" fmla="*/ 2686622 h 4925968"/>
              <a:gd name="connsiteX10679" fmla="*/ 4815071 w 8014260"/>
              <a:gd name="connsiteY10679" fmla="*/ 2681479 h 4925968"/>
              <a:gd name="connsiteX10680" fmla="*/ 4827924 w 8014260"/>
              <a:gd name="connsiteY10680" fmla="*/ 2677928 h 4925968"/>
              <a:gd name="connsiteX10681" fmla="*/ 562701 w 8014260"/>
              <a:gd name="connsiteY10681" fmla="*/ 2677226 h 4925968"/>
              <a:gd name="connsiteX10682" fmla="*/ 557970 w 8014260"/>
              <a:gd name="connsiteY10682" fmla="*/ 2683467 h 4925968"/>
              <a:gd name="connsiteX10683" fmla="*/ 554334 w 8014260"/>
              <a:gd name="connsiteY10683" fmla="*/ 2684976 h 4925968"/>
              <a:gd name="connsiteX10684" fmla="*/ 558724 w 8014260"/>
              <a:gd name="connsiteY10684" fmla="*/ 2679626 h 4925968"/>
              <a:gd name="connsiteX10685" fmla="*/ 562701 w 8014260"/>
              <a:gd name="connsiteY10685" fmla="*/ 2677226 h 4925968"/>
              <a:gd name="connsiteX10686" fmla="*/ 1934438 w 8014260"/>
              <a:gd name="connsiteY10686" fmla="*/ 2676609 h 4925968"/>
              <a:gd name="connsiteX10687" fmla="*/ 1947401 w 8014260"/>
              <a:gd name="connsiteY10687" fmla="*/ 2690257 h 4925968"/>
              <a:gd name="connsiteX10688" fmla="*/ 1937869 w 8014260"/>
              <a:gd name="connsiteY10688" fmla="*/ 2695675 h 4925968"/>
              <a:gd name="connsiteX10689" fmla="*/ 1928062 w 8014260"/>
              <a:gd name="connsiteY10689" fmla="*/ 2683262 h 4925968"/>
              <a:gd name="connsiteX10690" fmla="*/ 1934438 w 8014260"/>
              <a:gd name="connsiteY10690" fmla="*/ 2676609 h 4925968"/>
              <a:gd name="connsiteX10691" fmla="*/ 7174841 w 8014260"/>
              <a:gd name="connsiteY10691" fmla="*/ 2676129 h 4925968"/>
              <a:gd name="connsiteX10692" fmla="*/ 7205977 w 8014260"/>
              <a:gd name="connsiteY10692" fmla="*/ 2698212 h 4925968"/>
              <a:gd name="connsiteX10693" fmla="*/ 7183551 w 8014260"/>
              <a:gd name="connsiteY10693" fmla="*/ 2713711 h 4925968"/>
              <a:gd name="connsiteX10694" fmla="*/ 7151936 w 8014260"/>
              <a:gd name="connsiteY10694" fmla="*/ 2691491 h 4925968"/>
              <a:gd name="connsiteX10695" fmla="*/ 7174841 w 8014260"/>
              <a:gd name="connsiteY10695" fmla="*/ 2676129 h 4925968"/>
              <a:gd name="connsiteX10696" fmla="*/ 476290 w 8014260"/>
              <a:gd name="connsiteY10696" fmla="*/ 2676061 h 4925968"/>
              <a:gd name="connsiteX10697" fmla="*/ 472381 w 8014260"/>
              <a:gd name="connsiteY10697" fmla="*/ 2679559 h 4925968"/>
              <a:gd name="connsiteX10698" fmla="*/ 470735 w 8014260"/>
              <a:gd name="connsiteY10698" fmla="*/ 2679970 h 4925968"/>
              <a:gd name="connsiteX10699" fmla="*/ 474850 w 8014260"/>
              <a:gd name="connsiteY10699" fmla="*/ 2676198 h 4925968"/>
              <a:gd name="connsiteX10700" fmla="*/ 476290 w 8014260"/>
              <a:gd name="connsiteY10700" fmla="*/ 2676061 h 4925968"/>
              <a:gd name="connsiteX10701" fmla="*/ 5092573 w 8014260"/>
              <a:gd name="connsiteY10701" fmla="*/ 2675598 h 4925968"/>
              <a:gd name="connsiteX10702" fmla="*/ 5100502 w 8014260"/>
              <a:gd name="connsiteY10702" fmla="*/ 2680519 h 4925968"/>
              <a:gd name="connsiteX10703" fmla="*/ 5078145 w 8014260"/>
              <a:gd name="connsiteY10703" fmla="*/ 2694441 h 4925968"/>
              <a:gd name="connsiteX10704" fmla="*/ 5052222 w 8014260"/>
              <a:gd name="connsiteY10704" fmla="*/ 2690120 h 4925968"/>
              <a:gd name="connsiteX10705" fmla="*/ 5075539 w 8014260"/>
              <a:gd name="connsiteY10705" fmla="*/ 2675924 h 4925968"/>
              <a:gd name="connsiteX10706" fmla="*/ 5092573 w 8014260"/>
              <a:gd name="connsiteY10706" fmla="*/ 2675598 h 4925968"/>
              <a:gd name="connsiteX10707" fmla="*/ 4735862 w 8014260"/>
              <a:gd name="connsiteY10707" fmla="*/ 2674895 h 4925968"/>
              <a:gd name="connsiteX10708" fmla="*/ 4721734 w 8014260"/>
              <a:gd name="connsiteY10708" fmla="*/ 2682713 h 4925968"/>
              <a:gd name="connsiteX10709" fmla="*/ 4705275 w 8014260"/>
              <a:gd name="connsiteY10709" fmla="*/ 2684222 h 4925968"/>
              <a:gd name="connsiteX10710" fmla="*/ 4720431 w 8014260"/>
              <a:gd name="connsiteY10710" fmla="*/ 2676061 h 4925968"/>
              <a:gd name="connsiteX10711" fmla="*/ 4735862 w 8014260"/>
              <a:gd name="connsiteY10711" fmla="*/ 2674895 h 4925968"/>
              <a:gd name="connsiteX10712" fmla="*/ 958341 w 8014260"/>
              <a:gd name="connsiteY10712" fmla="*/ 2674689 h 4925968"/>
              <a:gd name="connsiteX10713" fmla="*/ 968149 w 8014260"/>
              <a:gd name="connsiteY10713" fmla="*/ 2682027 h 4925968"/>
              <a:gd name="connsiteX10714" fmla="*/ 960810 w 8014260"/>
              <a:gd name="connsiteY10714" fmla="*/ 2692177 h 4925968"/>
              <a:gd name="connsiteX10715" fmla="*/ 946823 w 8014260"/>
              <a:gd name="connsiteY10715" fmla="*/ 2687719 h 4925968"/>
              <a:gd name="connsiteX10716" fmla="*/ 958341 w 8014260"/>
              <a:gd name="connsiteY10716" fmla="*/ 2674689 h 4925968"/>
              <a:gd name="connsiteX10717" fmla="*/ 5630968 w 8014260"/>
              <a:gd name="connsiteY10717" fmla="*/ 2673592 h 4925968"/>
              <a:gd name="connsiteX10718" fmla="*/ 5659360 w 8014260"/>
              <a:gd name="connsiteY10718" fmla="*/ 2683124 h 4925968"/>
              <a:gd name="connsiteX10719" fmla="*/ 5636317 w 8014260"/>
              <a:gd name="connsiteY10719" fmla="*/ 2699035 h 4925968"/>
              <a:gd name="connsiteX10720" fmla="*/ 5608131 w 8014260"/>
              <a:gd name="connsiteY10720" fmla="*/ 2688542 h 4925968"/>
              <a:gd name="connsiteX10721" fmla="*/ 5630968 w 8014260"/>
              <a:gd name="connsiteY10721" fmla="*/ 2673592 h 4925968"/>
              <a:gd name="connsiteX10722" fmla="*/ 5283062 w 8014260"/>
              <a:gd name="connsiteY10722" fmla="*/ 2673524 h 4925968"/>
              <a:gd name="connsiteX10723" fmla="*/ 5309671 w 8014260"/>
              <a:gd name="connsiteY10723" fmla="*/ 2682439 h 4925968"/>
              <a:gd name="connsiteX10724" fmla="*/ 5286560 w 8014260"/>
              <a:gd name="connsiteY10724" fmla="*/ 2696292 h 4925968"/>
              <a:gd name="connsiteX10725" fmla="*/ 5259676 w 8014260"/>
              <a:gd name="connsiteY10725" fmla="*/ 2686485 h 4925968"/>
              <a:gd name="connsiteX10726" fmla="*/ 5283062 w 8014260"/>
              <a:gd name="connsiteY10726" fmla="*/ 2673524 h 4925968"/>
              <a:gd name="connsiteX10727" fmla="*/ 6341799 w 8014260"/>
              <a:gd name="connsiteY10727" fmla="*/ 2673043 h 4925968"/>
              <a:gd name="connsiteX10728" fmla="*/ 6370329 w 8014260"/>
              <a:gd name="connsiteY10728" fmla="*/ 2687171 h 4925968"/>
              <a:gd name="connsiteX10729" fmla="*/ 6347423 w 8014260"/>
              <a:gd name="connsiteY10729" fmla="*/ 2705962 h 4925968"/>
              <a:gd name="connsiteX10730" fmla="*/ 6315602 w 8014260"/>
              <a:gd name="connsiteY10730" fmla="*/ 2690943 h 4925968"/>
              <a:gd name="connsiteX10731" fmla="*/ 6341799 w 8014260"/>
              <a:gd name="connsiteY10731" fmla="*/ 2673043 h 4925968"/>
              <a:gd name="connsiteX10732" fmla="*/ 4144977 w 8014260"/>
              <a:gd name="connsiteY10732" fmla="*/ 2672769 h 4925968"/>
              <a:gd name="connsiteX10733" fmla="*/ 4133730 w 8014260"/>
              <a:gd name="connsiteY10733" fmla="*/ 2681342 h 4925968"/>
              <a:gd name="connsiteX10734" fmla="*/ 4121454 w 8014260"/>
              <a:gd name="connsiteY10734" fmla="*/ 2684634 h 4925968"/>
              <a:gd name="connsiteX10735" fmla="*/ 4130233 w 8014260"/>
              <a:gd name="connsiteY10735" fmla="*/ 2677021 h 4925968"/>
              <a:gd name="connsiteX10736" fmla="*/ 4144977 w 8014260"/>
              <a:gd name="connsiteY10736" fmla="*/ 2672769 h 4925968"/>
              <a:gd name="connsiteX10737" fmla="*/ 2129342 w 8014260"/>
              <a:gd name="connsiteY10737" fmla="*/ 2671123 h 4925968"/>
              <a:gd name="connsiteX10738" fmla="*/ 2140864 w 8014260"/>
              <a:gd name="connsiteY10738" fmla="*/ 2684222 h 4925968"/>
              <a:gd name="connsiteX10739" fmla="*/ 2133732 w 8014260"/>
              <a:gd name="connsiteY10739" fmla="*/ 2690188 h 4925968"/>
              <a:gd name="connsiteX10740" fmla="*/ 2126188 w 8014260"/>
              <a:gd name="connsiteY10740" fmla="*/ 2680313 h 4925968"/>
              <a:gd name="connsiteX10741" fmla="*/ 2129342 w 8014260"/>
              <a:gd name="connsiteY10741" fmla="*/ 2671123 h 4925968"/>
              <a:gd name="connsiteX10742" fmla="*/ 4843739 w 8014260"/>
              <a:gd name="connsiteY10742" fmla="*/ 2671122 h 4925968"/>
              <a:gd name="connsiteX10743" fmla="*/ 4822136 w 8014260"/>
              <a:gd name="connsiteY10743" fmla="*/ 2677638 h 4925968"/>
              <a:gd name="connsiteX10744" fmla="*/ 4807242 w 8014260"/>
              <a:gd name="connsiteY10744" fmla="*/ 2681539 h 4925968"/>
              <a:gd name="connsiteX10745" fmla="*/ 4806019 w 8014260"/>
              <a:gd name="connsiteY10745" fmla="*/ 2681959 h 4925968"/>
              <a:gd name="connsiteX10746" fmla="*/ 4791128 w 8014260"/>
              <a:gd name="connsiteY10746" fmla="*/ 2685515 h 4925968"/>
              <a:gd name="connsiteX10747" fmla="*/ 4775296 w 8014260"/>
              <a:gd name="connsiteY10747" fmla="*/ 2691148 h 4925968"/>
              <a:gd name="connsiteX10748" fmla="*/ 4752390 w 8014260"/>
              <a:gd name="connsiteY10748" fmla="*/ 2697732 h 4925968"/>
              <a:gd name="connsiteX10749" fmla="*/ 4770359 w 8014260"/>
              <a:gd name="connsiteY10749" fmla="*/ 2691412 h 4925968"/>
              <a:gd name="connsiteX10750" fmla="*/ 4760345 w 8014260"/>
              <a:gd name="connsiteY10750" fmla="*/ 2694645 h 4925968"/>
              <a:gd name="connsiteX10751" fmla="*/ 4743269 w 8014260"/>
              <a:gd name="connsiteY10751" fmla="*/ 2699789 h 4925968"/>
              <a:gd name="connsiteX10752" fmla="*/ 4763843 w 8014260"/>
              <a:gd name="connsiteY10752" fmla="*/ 2692999 h 4925968"/>
              <a:gd name="connsiteX10753" fmla="*/ 4782222 w 8014260"/>
              <a:gd name="connsiteY10753" fmla="*/ 2687582 h 4925968"/>
              <a:gd name="connsiteX10754" fmla="*/ 4773789 w 8014260"/>
              <a:gd name="connsiteY10754" fmla="*/ 2690304 h 4925968"/>
              <a:gd name="connsiteX10755" fmla="*/ 4787738 w 8014260"/>
              <a:gd name="connsiteY10755" fmla="*/ 2686313 h 4925968"/>
              <a:gd name="connsiteX10756" fmla="*/ 4803208 w 8014260"/>
              <a:gd name="connsiteY10756" fmla="*/ 2680724 h 4925968"/>
              <a:gd name="connsiteX10757" fmla="*/ 4821381 w 8014260"/>
              <a:gd name="connsiteY10757" fmla="*/ 2676678 h 4925968"/>
              <a:gd name="connsiteX10758" fmla="*/ 4810349 w 8014260"/>
              <a:gd name="connsiteY10758" fmla="*/ 2680470 h 4925968"/>
              <a:gd name="connsiteX10759" fmla="*/ 4826662 w 8014260"/>
              <a:gd name="connsiteY10759" fmla="*/ 2675443 h 4925968"/>
              <a:gd name="connsiteX10760" fmla="*/ 4843739 w 8014260"/>
              <a:gd name="connsiteY10760" fmla="*/ 2671122 h 4925968"/>
              <a:gd name="connsiteX10761" fmla="*/ 4944551 w 8014260"/>
              <a:gd name="connsiteY10761" fmla="*/ 2670111 h 4925968"/>
              <a:gd name="connsiteX10762" fmla="*/ 4952643 w 8014260"/>
              <a:gd name="connsiteY10762" fmla="*/ 2671534 h 4925968"/>
              <a:gd name="connsiteX10763" fmla="*/ 4930629 w 8014260"/>
              <a:gd name="connsiteY10763" fmla="*/ 2683193 h 4925968"/>
              <a:gd name="connsiteX10764" fmla="*/ 4906558 w 8014260"/>
              <a:gd name="connsiteY10764" fmla="*/ 2684222 h 4925968"/>
              <a:gd name="connsiteX10765" fmla="*/ 4928435 w 8014260"/>
              <a:gd name="connsiteY10765" fmla="*/ 2672906 h 4925968"/>
              <a:gd name="connsiteX10766" fmla="*/ 4944551 w 8014260"/>
              <a:gd name="connsiteY10766" fmla="*/ 2670111 h 4925968"/>
              <a:gd name="connsiteX10767" fmla="*/ 1352362 w 8014260"/>
              <a:gd name="connsiteY10767" fmla="*/ 2669537 h 4925968"/>
              <a:gd name="connsiteX10768" fmla="*/ 1360427 w 8014260"/>
              <a:gd name="connsiteY10768" fmla="*/ 2670095 h 4925968"/>
              <a:gd name="connsiteX10769" fmla="*/ 1370714 w 8014260"/>
              <a:gd name="connsiteY10769" fmla="*/ 2686691 h 4925968"/>
              <a:gd name="connsiteX10770" fmla="*/ 1360427 w 8014260"/>
              <a:gd name="connsiteY10770" fmla="*/ 2688131 h 4925968"/>
              <a:gd name="connsiteX10771" fmla="*/ 1348564 w 8014260"/>
              <a:gd name="connsiteY10771" fmla="*/ 2674689 h 4925968"/>
              <a:gd name="connsiteX10772" fmla="*/ 1352362 w 8014260"/>
              <a:gd name="connsiteY10772" fmla="*/ 2669537 h 4925968"/>
              <a:gd name="connsiteX10773" fmla="*/ 5983675 w 8014260"/>
              <a:gd name="connsiteY10773" fmla="*/ 2669408 h 4925968"/>
              <a:gd name="connsiteX10774" fmla="*/ 6014056 w 8014260"/>
              <a:gd name="connsiteY10774" fmla="*/ 2680861 h 4925968"/>
              <a:gd name="connsiteX10775" fmla="*/ 5988819 w 8014260"/>
              <a:gd name="connsiteY10775" fmla="*/ 2697252 h 4925968"/>
              <a:gd name="connsiteX10776" fmla="*/ 5960084 w 8014260"/>
              <a:gd name="connsiteY10776" fmla="*/ 2685730 h 4925968"/>
              <a:gd name="connsiteX10777" fmla="*/ 5983675 w 8014260"/>
              <a:gd name="connsiteY10777" fmla="*/ 2669408 h 4925968"/>
              <a:gd name="connsiteX10778" fmla="*/ 1675415 w 8014260"/>
              <a:gd name="connsiteY10778" fmla="*/ 2669271 h 4925968"/>
              <a:gd name="connsiteX10779" fmla="*/ 1687759 w 8014260"/>
              <a:gd name="connsiteY10779" fmla="*/ 2682713 h 4925968"/>
              <a:gd name="connsiteX10780" fmla="*/ 1679874 w 8014260"/>
              <a:gd name="connsiteY10780" fmla="*/ 2686690 h 4925968"/>
              <a:gd name="connsiteX10781" fmla="*/ 1668830 w 8014260"/>
              <a:gd name="connsiteY10781" fmla="*/ 2672837 h 4925968"/>
              <a:gd name="connsiteX10782" fmla="*/ 1675415 w 8014260"/>
              <a:gd name="connsiteY10782" fmla="*/ 2669271 h 4925968"/>
              <a:gd name="connsiteX10783" fmla="*/ 5016654 w 8014260"/>
              <a:gd name="connsiteY10783" fmla="*/ 2669014 h 4925968"/>
              <a:gd name="connsiteX10784" fmla="*/ 5025681 w 8014260"/>
              <a:gd name="connsiteY10784" fmla="*/ 2671877 h 4925968"/>
              <a:gd name="connsiteX10785" fmla="*/ 5005999 w 8014260"/>
              <a:gd name="connsiteY10785" fmla="*/ 2684633 h 4925968"/>
              <a:gd name="connsiteX10786" fmla="*/ 4978978 w 8014260"/>
              <a:gd name="connsiteY10786" fmla="*/ 2683810 h 4925968"/>
              <a:gd name="connsiteX10787" fmla="*/ 4999141 w 8014260"/>
              <a:gd name="connsiteY10787" fmla="*/ 2671397 h 4925968"/>
              <a:gd name="connsiteX10788" fmla="*/ 5016654 w 8014260"/>
              <a:gd name="connsiteY10788" fmla="*/ 2669014 h 4925968"/>
              <a:gd name="connsiteX10789" fmla="*/ 4350580 w 8014260"/>
              <a:gd name="connsiteY10789" fmla="*/ 2667900 h 4925968"/>
              <a:gd name="connsiteX10790" fmla="*/ 4364296 w 8014260"/>
              <a:gd name="connsiteY10790" fmla="*/ 2669614 h 4925968"/>
              <a:gd name="connsiteX10791" fmla="*/ 4353666 w 8014260"/>
              <a:gd name="connsiteY10791" fmla="*/ 2684085 h 4925968"/>
              <a:gd name="connsiteX10792" fmla="*/ 4340156 w 8014260"/>
              <a:gd name="connsiteY10792" fmla="*/ 2682439 h 4925968"/>
              <a:gd name="connsiteX10793" fmla="*/ 4350580 w 8014260"/>
              <a:gd name="connsiteY10793" fmla="*/ 2667900 h 4925968"/>
              <a:gd name="connsiteX10794" fmla="*/ 4056851 w 8014260"/>
              <a:gd name="connsiteY10794" fmla="*/ 2666391 h 4925968"/>
              <a:gd name="connsiteX10795" fmla="*/ 4050199 w 8014260"/>
              <a:gd name="connsiteY10795" fmla="*/ 2671465 h 4925968"/>
              <a:gd name="connsiteX10796" fmla="*/ 4038472 w 8014260"/>
              <a:gd name="connsiteY10796" fmla="*/ 2674826 h 4925968"/>
              <a:gd name="connsiteX10797" fmla="*/ 4046221 w 8014260"/>
              <a:gd name="connsiteY10797" fmla="*/ 2668928 h 4925968"/>
              <a:gd name="connsiteX10798" fmla="*/ 4056851 w 8014260"/>
              <a:gd name="connsiteY10798" fmla="*/ 2666391 h 4925968"/>
              <a:gd name="connsiteX10799" fmla="*/ 4866918 w 8014260"/>
              <a:gd name="connsiteY10799" fmla="*/ 2666048 h 4925968"/>
              <a:gd name="connsiteX10800" fmla="*/ 4863705 w 8014260"/>
              <a:gd name="connsiteY10800" fmla="*/ 2667725 h 4925968"/>
              <a:gd name="connsiteX10801" fmla="*/ 4859443 w 8014260"/>
              <a:gd name="connsiteY10801" fmla="*/ 2668928 h 4925968"/>
              <a:gd name="connsiteX10802" fmla="*/ 4862853 w 8014260"/>
              <a:gd name="connsiteY10802" fmla="*/ 2668170 h 4925968"/>
              <a:gd name="connsiteX10803" fmla="*/ 4862812 w 8014260"/>
              <a:gd name="connsiteY10803" fmla="*/ 2668191 h 4925968"/>
              <a:gd name="connsiteX10804" fmla="*/ 4849705 w 8014260"/>
              <a:gd name="connsiteY10804" fmla="*/ 2672495 h 4925968"/>
              <a:gd name="connsiteX10805" fmla="*/ 4833263 w 8014260"/>
              <a:gd name="connsiteY10805" fmla="*/ 2676978 h 4925968"/>
              <a:gd name="connsiteX10806" fmla="*/ 4829037 w 8014260"/>
              <a:gd name="connsiteY10806" fmla="*/ 2677729 h 4925968"/>
              <a:gd name="connsiteX10807" fmla="*/ 4833519 w 8014260"/>
              <a:gd name="connsiteY10807" fmla="*/ 2676472 h 4925968"/>
              <a:gd name="connsiteX10808" fmla="*/ 4827947 w 8014260"/>
              <a:gd name="connsiteY10808" fmla="*/ 2677921 h 4925968"/>
              <a:gd name="connsiteX10809" fmla="*/ 4827924 w 8014260"/>
              <a:gd name="connsiteY10809" fmla="*/ 2677928 h 4925968"/>
              <a:gd name="connsiteX10810" fmla="*/ 4824536 w 8014260"/>
              <a:gd name="connsiteY10810" fmla="*/ 2678530 h 4925968"/>
              <a:gd name="connsiteX10811" fmla="*/ 4842641 w 8014260"/>
              <a:gd name="connsiteY10811" fmla="*/ 2671809 h 4925968"/>
              <a:gd name="connsiteX10812" fmla="*/ 4866918 w 8014260"/>
              <a:gd name="connsiteY10812" fmla="*/ 2666048 h 4925968"/>
              <a:gd name="connsiteX10813" fmla="*/ 4855260 w 8014260"/>
              <a:gd name="connsiteY10813" fmla="*/ 2665705 h 4925968"/>
              <a:gd name="connsiteX10814" fmla="*/ 4832217 w 8014260"/>
              <a:gd name="connsiteY10814" fmla="*/ 2672289 h 4925968"/>
              <a:gd name="connsiteX10815" fmla="*/ 4814523 w 8014260"/>
              <a:gd name="connsiteY10815" fmla="*/ 2677364 h 4925968"/>
              <a:gd name="connsiteX10816" fmla="*/ 4837361 w 8014260"/>
              <a:gd name="connsiteY10816" fmla="*/ 2670780 h 4925968"/>
              <a:gd name="connsiteX10817" fmla="*/ 4855260 w 8014260"/>
              <a:gd name="connsiteY10817" fmla="*/ 2665705 h 4925968"/>
              <a:gd name="connsiteX10818" fmla="*/ 4808900 w 8014260"/>
              <a:gd name="connsiteY10818" fmla="*/ 2665637 h 4925968"/>
              <a:gd name="connsiteX10819" fmla="*/ 4795801 w 8014260"/>
              <a:gd name="connsiteY10819" fmla="*/ 2671946 h 4925968"/>
              <a:gd name="connsiteX10820" fmla="*/ 4777490 w 8014260"/>
              <a:gd name="connsiteY10820" fmla="*/ 2674827 h 4925968"/>
              <a:gd name="connsiteX10821" fmla="*/ 4792166 w 8014260"/>
              <a:gd name="connsiteY10821" fmla="*/ 2667900 h 4925968"/>
              <a:gd name="connsiteX10822" fmla="*/ 4808900 w 8014260"/>
              <a:gd name="connsiteY10822" fmla="*/ 2665637 h 4925968"/>
              <a:gd name="connsiteX10823" fmla="*/ 7555409 w 8014260"/>
              <a:gd name="connsiteY10823" fmla="*/ 2665154 h 4925968"/>
              <a:gd name="connsiteX10824" fmla="*/ 7558340 w 8014260"/>
              <a:gd name="connsiteY10824" fmla="*/ 2666185 h 4925968"/>
              <a:gd name="connsiteX10825" fmla="*/ 7537012 w 8014260"/>
              <a:gd name="connsiteY10825" fmla="*/ 2731473 h 4925968"/>
              <a:gd name="connsiteX10826" fmla="*/ 7509032 w 8014260"/>
              <a:gd name="connsiteY10826" fmla="*/ 2765831 h 4925968"/>
              <a:gd name="connsiteX10827" fmla="*/ 7530634 w 8014260"/>
              <a:gd name="connsiteY10827" fmla="*/ 2706373 h 4925968"/>
              <a:gd name="connsiteX10828" fmla="*/ 7555409 w 8014260"/>
              <a:gd name="connsiteY10828" fmla="*/ 2665154 h 4925968"/>
              <a:gd name="connsiteX10829" fmla="*/ 7037338 w 8014260"/>
              <a:gd name="connsiteY10829" fmla="*/ 2664128 h 4925968"/>
              <a:gd name="connsiteX10830" fmla="*/ 7067787 w 8014260"/>
              <a:gd name="connsiteY10830" fmla="*/ 2684839 h 4925968"/>
              <a:gd name="connsiteX10831" fmla="*/ 7044196 w 8014260"/>
              <a:gd name="connsiteY10831" fmla="*/ 2700133 h 4925968"/>
              <a:gd name="connsiteX10832" fmla="*/ 7013267 w 8014260"/>
              <a:gd name="connsiteY10832" fmla="*/ 2679284 h 4925968"/>
              <a:gd name="connsiteX10833" fmla="*/ 7037338 w 8014260"/>
              <a:gd name="connsiteY10833" fmla="*/ 2664128 h 4925968"/>
              <a:gd name="connsiteX10834" fmla="*/ 6480606 w 8014260"/>
              <a:gd name="connsiteY10834" fmla="*/ 2663990 h 4925968"/>
              <a:gd name="connsiteX10835" fmla="*/ 6510027 w 8014260"/>
              <a:gd name="connsiteY10835" fmla="*/ 2678186 h 4925968"/>
              <a:gd name="connsiteX10836" fmla="*/ 6485406 w 8014260"/>
              <a:gd name="connsiteY10836" fmla="*/ 2696635 h 4925968"/>
              <a:gd name="connsiteX10837" fmla="*/ 6455505 w 8014260"/>
              <a:gd name="connsiteY10837" fmla="*/ 2681958 h 4925968"/>
              <a:gd name="connsiteX10838" fmla="*/ 6480606 w 8014260"/>
              <a:gd name="connsiteY10838" fmla="*/ 2663990 h 4925968"/>
              <a:gd name="connsiteX10839" fmla="*/ 5420908 w 8014260"/>
              <a:gd name="connsiteY10839" fmla="*/ 2663990 h 4925968"/>
              <a:gd name="connsiteX10840" fmla="*/ 5446077 w 8014260"/>
              <a:gd name="connsiteY10840" fmla="*/ 2672700 h 4925968"/>
              <a:gd name="connsiteX10841" fmla="*/ 5423651 w 8014260"/>
              <a:gd name="connsiteY10841" fmla="*/ 2685387 h 4925968"/>
              <a:gd name="connsiteX10842" fmla="*/ 5395533 w 8014260"/>
              <a:gd name="connsiteY10842" fmla="*/ 2675854 h 4925968"/>
              <a:gd name="connsiteX10843" fmla="*/ 5420908 w 8014260"/>
              <a:gd name="connsiteY10843" fmla="*/ 2663990 h 4925968"/>
              <a:gd name="connsiteX10844" fmla="*/ 3832543 w 8014260"/>
              <a:gd name="connsiteY10844" fmla="*/ 2663896 h 4925968"/>
              <a:gd name="connsiteX10845" fmla="*/ 3835887 w 8014260"/>
              <a:gd name="connsiteY10845" fmla="*/ 2669683 h 4925968"/>
              <a:gd name="connsiteX10846" fmla="*/ 3829783 w 8014260"/>
              <a:gd name="connsiteY10846" fmla="*/ 2675375 h 4925968"/>
              <a:gd name="connsiteX10847" fmla="*/ 3820936 w 8014260"/>
              <a:gd name="connsiteY10847" fmla="*/ 2672632 h 4925968"/>
              <a:gd name="connsiteX10848" fmla="*/ 3826834 w 8014260"/>
              <a:gd name="connsiteY10848" fmla="*/ 2664128 h 4925968"/>
              <a:gd name="connsiteX10849" fmla="*/ 3832543 w 8014260"/>
              <a:gd name="connsiteY10849" fmla="*/ 2663896 h 4925968"/>
              <a:gd name="connsiteX10850" fmla="*/ 4205121 w 8014260"/>
              <a:gd name="connsiteY10850" fmla="*/ 2663854 h 4925968"/>
              <a:gd name="connsiteX10851" fmla="*/ 4214723 w 8014260"/>
              <a:gd name="connsiteY10851" fmla="*/ 2664883 h 4925968"/>
              <a:gd name="connsiteX10852" fmla="*/ 4207110 w 8014260"/>
              <a:gd name="connsiteY10852" fmla="*/ 2672083 h 4925968"/>
              <a:gd name="connsiteX10853" fmla="*/ 4193188 w 8014260"/>
              <a:gd name="connsiteY10853" fmla="*/ 2673249 h 4925968"/>
              <a:gd name="connsiteX10854" fmla="*/ 4205121 w 8014260"/>
              <a:gd name="connsiteY10854" fmla="*/ 2663854 h 4925968"/>
              <a:gd name="connsiteX10855" fmla="*/ 821251 w 8014260"/>
              <a:gd name="connsiteY10855" fmla="*/ 2661522 h 4925968"/>
              <a:gd name="connsiteX10856" fmla="*/ 813637 w 8014260"/>
              <a:gd name="connsiteY10856" fmla="*/ 2676197 h 4925968"/>
              <a:gd name="connsiteX10857" fmla="*/ 802117 w 8014260"/>
              <a:gd name="connsiteY10857" fmla="*/ 2679832 h 4925968"/>
              <a:gd name="connsiteX10858" fmla="*/ 810003 w 8014260"/>
              <a:gd name="connsiteY10858" fmla="*/ 2664471 h 4925968"/>
              <a:gd name="connsiteX10859" fmla="*/ 821251 w 8014260"/>
              <a:gd name="connsiteY10859" fmla="*/ 2661522 h 4925968"/>
              <a:gd name="connsiteX10860" fmla="*/ 4276925 w 8014260"/>
              <a:gd name="connsiteY10860" fmla="*/ 2660835 h 4925968"/>
              <a:gd name="connsiteX10861" fmla="*/ 4289887 w 8014260"/>
              <a:gd name="connsiteY10861" fmla="*/ 2661247 h 4925968"/>
              <a:gd name="connsiteX10862" fmla="*/ 4278914 w 8014260"/>
              <a:gd name="connsiteY10862" fmla="*/ 2672631 h 4925968"/>
              <a:gd name="connsiteX10863" fmla="*/ 4265815 w 8014260"/>
              <a:gd name="connsiteY10863" fmla="*/ 2672014 h 4925968"/>
              <a:gd name="connsiteX10864" fmla="*/ 4276925 w 8014260"/>
              <a:gd name="connsiteY10864" fmla="*/ 2660835 h 4925968"/>
              <a:gd name="connsiteX10865" fmla="*/ 5769020 w 8014260"/>
              <a:gd name="connsiteY10865" fmla="*/ 2659121 h 4925968"/>
              <a:gd name="connsiteX10866" fmla="*/ 5797549 w 8014260"/>
              <a:gd name="connsiteY10866" fmla="*/ 2668243 h 4925968"/>
              <a:gd name="connsiteX10867" fmla="*/ 5774369 w 8014260"/>
              <a:gd name="connsiteY10867" fmla="*/ 2683810 h 4925968"/>
              <a:gd name="connsiteX10868" fmla="*/ 5746045 w 8014260"/>
              <a:gd name="connsiteY10868" fmla="*/ 2673798 h 4925968"/>
              <a:gd name="connsiteX10869" fmla="*/ 5769020 w 8014260"/>
              <a:gd name="connsiteY10869" fmla="*/ 2659121 h 4925968"/>
              <a:gd name="connsiteX10870" fmla="*/ 891701 w 8014260"/>
              <a:gd name="connsiteY10870" fmla="*/ 2658298 h 4925968"/>
              <a:gd name="connsiteX10871" fmla="*/ 894702 w 8014260"/>
              <a:gd name="connsiteY10871" fmla="*/ 2662756 h 4925968"/>
              <a:gd name="connsiteX10872" fmla="*/ 887772 w 8014260"/>
              <a:gd name="connsiteY10872" fmla="*/ 2674346 h 4925968"/>
              <a:gd name="connsiteX10873" fmla="*/ 874537 w 8014260"/>
              <a:gd name="connsiteY10873" fmla="*/ 2674414 h 4925968"/>
              <a:gd name="connsiteX10874" fmla="*/ 882627 w 8014260"/>
              <a:gd name="connsiteY10874" fmla="*/ 2661041 h 4925968"/>
              <a:gd name="connsiteX10875" fmla="*/ 891701 w 8014260"/>
              <a:gd name="connsiteY10875" fmla="*/ 2658298 h 4925968"/>
              <a:gd name="connsiteX10876" fmla="*/ 6620989 w 8014260"/>
              <a:gd name="connsiteY10876" fmla="*/ 2657956 h 4925968"/>
              <a:gd name="connsiteX10877" fmla="*/ 6649862 w 8014260"/>
              <a:gd name="connsiteY10877" fmla="*/ 2673523 h 4925968"/>
              <a:gd name="connsiteX10878" fmla="*/ 6627299 w 8014260"/>
              <a:gd name="connsiteY10878" fmla="*/ 2691011 h 4925968"/>
              <a:gd name="connsiteX10879" fmla="*/ 6595203 w 8014260"/>
              <a:gd name="connsiteY10879" fmla="*/ 2675101 h 4925968"/>
              <a:gd name="connsiteX10880" fmla="*/ 6620989 w 8014260"/>
              <a:gd name="connsiteY10880" fmla="*/ 2657956 h 4925968"/>
              <a:gd name="connsiteX10881" fmla="*/ 6897847 w 8014260"/>
              <a:gd name="connsiteY10881" fmla="*/ 2657476 h 4925968"/>
              <a:gd name="connsiteX10882" fmla="*/ 6928845 w 8014260"/>
              <a:gd name="connsiteY10882" fmla="*/ 2676130 h 4925968"/>
              <a:gd name="connsiteX10883" fmla="*/ 6905665 w 8014260"/>
              <a:gd name="connsiteY10883" fmla="*/ 2692314 h 4925968"/>
              <a:gd name="connsiteX10884" fmla="*/ 6874255 w 8014260"/>
              <a:gd name="connsiteY10884" fmla="*/ 2673318 h 4925968"/>
              <a:gd name="connsiteX10885" fmla="*/ 6897847 w 8014260"/>
              <a:gd name="connsiteY10885" fmla="*/ 2657476 h 4925968"/>
              <a:gd name="connsiteX10886" fmla="*/ 7465963 w 8014260"/>
              <a:gd name="connsiteY10886" fmla="*/ 2656764 h 4925968"/>
              <a:gd name="connsiteX10887" fmla="*/ 7474809 w 8014260"/>
              <a:gd name="connsiteY10887" fmla="*/ 2660493 h 4925968"/>
              <a:gd name="connsiteX10888" fmla="*/ 7455401 w 8014260"/>
              <a:gd name="connsiteY10888" fmla="*/ 2706853 h 4925968"/>
              <a:gd name="connsiteX10889" fmla="*/ 7425569 w 8014260"/>
              <a:gd name="connsiteY10889" fmla="*/ 2711037 h 4925968"/>
              <a:gd name="connsiteX10890" fmla="*/ 7448475 w 8014260"/>
              <a:gd name="connsiteY10890" fmla="*/ 2670163 h 4925968"/>
              <a:gd name="connsiteX10891" fmla="*/ 7465963 w 8014260"/>
              <a:gd name="connsiteY10891" fmla="*/ 2656764 h 4925968"/>
              <a:gd name="connsiteX10892" fmla="*/ 4906009 w 8014260"/>
              <a:gd name="connsiteY10892" fmla="*/ 2656721 h 4925968"/>
              <a:gd name="connsiteX10893" fmla="*/ 4888251 w 8014260"/>
              <a:gd name="connsiteY10893" fmla="*/ 2661421 h 4925968"/>
              <a:gd name="connsiteX10894" fmla="*/ 4894693 w 8014260"/>
              <a:gd name="connsiteY10894" fmla="*/ 2659944 h 4925968"/>
              <a:gd name="connsiteX10895" fmla="*/ 4879263 w 8014260"/>
              <a:gd name="connsiteY10895" fmla="*/ 2664128 h 4925968"/>
              <a:gd name="connsiteX10896" fmla="*/ 4865496 w 8014260"/>
              <a:gd name="connsiteY10896" fmla="*/ 2667582 h 4925968"/>
              <a:gd name="connsiteX10897" fmla="*/ 4862853 w 8014260"/>
              <a:gd name="connsiteY10897" fmla="*/ 2668170 h 4925968"/>
              <a:gd name="connsiteX10898" fmla="*/ 4863705 w 8014260"/>
              <a:gd name="connsiteY10898" fmla="*/ 2667725 h 4925968"/>
              <a:gd name="connsiteX10899" fmla="*/ 4872736 w 8014260"/>
              <a:gd name="connsiteY10899" fmla="*/ 2665176 h 4925968"/>
              <a:gd name="connsiteX10900" fmla="*/ 4869044 w 8014260"/>
              <a:gd name="connsiteY10900" fmla="*/ 2666048 h 4925968"/>
              <a:gd name="connsiteX10901" fmla="*/ 4890167 w 8014260"/>
              <a:gd name="connsiteY10901" fmla="*/ 2660218 h 4925968"/>
              <a:gd name="connsiteX10902" fmla="*/ 4906009 w 8014260"/>
              <a:gd name="connsiteY10902" fmla="*/ 2656721 h 4925968"/>
              <a:gd name="connsiteX10903" fmla="*/ 7373586 w 8014260"/>
              <a:gd name="connsiteY10903" fmla="*/ 2656652 h 4925968"/>
              <a:gd name="connsiteX10904" fmla="*/ 7402938 w 8014260"/>
              <a:gd name="connsiteY10904" fmla="*/ 2671671 h 4925968"/>
              <a:gd name="connsiteX10905" fmla="*/ 7378797 w 8014260"/>
              <a:gd name="connsiteY10905" fmla="*/ 2693891 h 4925968"/>
              <a:gd name="connsiteX10906" fmla="*/ 7350406 w 8014260"/>
              <a:gd name="connsiteY10906" fmla="*/ 2670642 h 4925968"/>
              <a:gd name="connsiteX10907" fmla="*/ 7373586 w 8014260"/>
              <a:gd name="connsiteY10907" fmla="*/ 2656652 h 4925968"/>
              <a:gd name="connsiteX10908" fmla="*/ 6758150 w 8014260"/>
              <a:gd name="connsiteY10908" fmla="*/ 2655623 h 4925968"/>
              <a:gd name="connsiteX10909" fmla="*/ 6789491 w 8014260"/>
              <a:gd name="connsiteY10909" fmla="*/ 2672563 h 4925968"/>
              <a:gd name="connsiteX10910" fmla="*/ 6766653 w 8014260"/>
              <a:gd name="connsiteY10910" fmla="*/ 2689434 h 4925968"/>
              <a:gd name="connsiteX10911" fmla="*/ 6734832 w 8014260"/>
              <a:gd name="connsiteY10911" fmla="*/ 2672083 h 4925968"/>
              <a:gd name="connsiteX10912" fmla="*/ 6758150 w 8014260"/>
              <a:gd name="connsiteY10912" fmla="*/ 2655623 h 4925968"/>
              <a:gd name="connsiteX10913" fmla="*/ 6121521 w 8014260"/>
              <a:gd name="connsiteY10913" fmla="*/ 2655144 h 4925968"/>
              <a:gd name="connsiteX10914" fmla="*/ 6153342 w 8014260"/>
              <a:gd name="connsiteY10914" fmla="*/ 2665979 h 4925968"/>
              <a:gd name="connsiteX10915" fmla="*/ 6129408 w 8014260"/>
              <a:gd name="connsiteY10915" fmla="*/ 2682576 h 4925968"/>
              <a:gd name="connsiteX10916" fmla="*/ 6099438 w 8014260"/>
              <a:gd name="connsiteY10916" fmla="*/ 2671740 h 4925968"/>
              <a:gd name="connsiteX10917" fmla="*/ 6121521 w 8014260"/>
              <a:gd name="connsiteY10917" fmla="*/ 2655144 h 4925968"/>
              <a:gd name="connsiteX10918" fmla="*/ 4882967 w 8014260"/>
              <a:gd name="connsiteY10918" fmla="*/ 2654596 h 4925968"/>
              <a:gd name="connsiteX10919" fmla="*/ 4867468 w 8014260"/>
              <a:gd name="connsiteY10919" fmla="*/ 2660356 h 4925968"/>
              <a:gd name="connsiteX10920" fmla="*/ 4849911 w 8014260"/>
              <a:gd name="connsiteY10920" fmla="*/ 2663237 h 4925968"/>
              <a:gd name="connsiteX10921" fmla="*/ 4863901 w 8014260"/>
              <a:gd name="connsiteY10921" fmla="*/ 2657750 h 4925968"/>
              <a:gd name="connsiteX10922" fmla="*/ 4882967 w 8014260"/>
              <a:gd name="connsiteY10922" fmla="*/ 2654596 h 4925968"/>
              <a:gd name="connsiteX10923" fmla="*/ 5208858 w 8014260"/>
              <a:gd name="connsiteY10923" fmla="*/ 2654183 h 4925968"/>
              <a:gd name="connsiteX10924" fmla="*/ 5235056 w 8014260"/>
              <a:gd name="connsiteY10924" fmla="*/ 2660012 h 4925968"/>
              <a:gd name="connsiteX10925" fmla="*/ 5213796 w 8014260"/>
              <a:gd name="connsiteY10925" fmla="*/ 2671945 h 4925968"/>
              <a:gd name="connsiteX10926" fmla="*/ 5186775 w 8014260"/>
              <a:gd name="connsiteY10926" fmla="*/ 2666459 h 4925968"/>
              <a:gd name="connsiteX10927" fmla="*/ 5208858 w 8014260"/>
              <a:gd name="connsiteY10927" fmla="*/ 2654183 h 4925968"/>
              <a:gd name="connsiteX10928" fmla="*/ 5554433 w 8014260"/>
              <a:gd name="connsiteY10928" fmla="*/ 2652675 h 4925968"/>
              <a:gd name="connsiteX10929" fmla="*/ 5583168 w 8014260"/>
              <a:gd name="connsiteY10929" fmla="*/ 2660081 h 4925968"/>
              <a:gd name="connsiteX10930" fmla="*/ 5561291 w 8014260"/>
              <a:gd name="connsiteY10930" fmla="*/ 2672768 h 4925968"/>
              <a:gd name="connsiteX10931" fmla="*/ 5532282 w 8014260"/>
              <a:gd name="connsiteY10931" fmla="*/ 2664470 h 4925968"/>
              <a:gd name="connsiteX10932" fmla="*/ 5554433 w 8014260"/>
              <a:gd name="connsiteY10932" fmla="*/ 2652675 h 4925968"/>
              <a:gd name="connsiteX10933" fmla="*/ 4939819 w 8014260"/>
              <a:gd name="connsiteY10933" fmla="*/ 2652400 h 4925968"/>
              <a:gd name="connsiteX10934" fmla="*/ 4919451 w 8014260"/>
              <a:gd name="connsiteY10934" fmla="*/ 2660150 h 4925968"/>
              <a:gd name="connsiteX10935" fmla="*/ 4895722 w 8014260"/>
              <a:gd name="connsiteY10935" fmla="*/ 2663853 h 4925968"/>
              <a:gd name="connsiteX10936" fmla="*/ 4916364 w 8014260"/>
              <a:gd name="connsiteY10936" fmla="*/ 2656172 h 4925968"/>
              <a:gd name="connsiteX10937" fmla="*/ 4939819 w 8014260"/>
              <a:gd name="connsiteY10937" fmla="*/ 2652400 h 4925968"/>
              <a:gd name="connsiteX10938" fmla="*/ 3482013 w 8014260"/>
              <a:gd name="connsiteY10938" fmla="*/ 2651920 h 4925968"/>
              <a:gd name="connsiteX10939" fmla="*/ 3489351 w 8014260"/>
              <a:gd name="connsiteY10939" fmla="*/ 2667762 h 4925968"/>
              <a:gd name="connsiteX10940" fmla="*/ 3481328 w 8014260"/>
              <a:gd name="connsiteY10940" fmla="*/ 2677021 h 4925968"/>
              <a:gd name="connsiteX10941" fmla="*/ 3476116 w 8014260"/>
              <a:gd name="connsiteY10941" fmla="*/ 2664882 h 4925968"/>
              <a:gd name="connsiteX10942" fmla="*/ 3482013 w 8014260"/>
              <a:gd name="connsiteY10942" fmla="*/ 2651920 h 4925968"/>
              <a:gd name="connsiteX10943" fmla="*/ 3008537 w 8014260"/>
              <a:gd name="connsiteY10943" fmla="*/ 2649931 h 4925968"/>
              <a:gd name="connsiteX10944" fmla="*/ 3015875 w 8014260"/>
              <a:gd name="connsiteY10944" fmla="*/ 2662687 h 4925968"/>
              <a:gd name="connsiteX10945" fmla="*/ 3008126 w 8014260"/>
              <a:gd name="connsiteY10945" fmla="*/ 2669408 h 4925968"/>
              <a:gd name="connsiteX10946" fmla="*/ 3000856 w 8014260"/>
              <a:gd name="connsiteY10946" fmla="*/ 2657132 h 4925968"/>
              <a:gd name="connsiteX10947" fmla="*/ 3008537 w 8014260"/>
              <a:gd name="connsiteY10947" fmla="*/ 2649931 h 4925968"/>
              <a:gd name="connsiteX10948" fmla="*/ 4129203 w 8014260"/>
              <a:gd name="connsiteY10948" fmla="*/ 2648423 h 4925968"/>
              <a:gd name="connsiteX10949" fmla="*/ 4119534 w 8014260"/>
              <a:gd name="connsiteY10949" fmla="*/ 2654526 h 4925968"/>
              <a:gd name="connsiteX10950" fmla="*/ 4110687 w 8014260"/>
              <a:gd name="connsiteY10950" fmla="*/ 2656241 h 4925968"/>
              <a:gd name="connsiteX10951" fmla="*/ 4118916 w 8014260"/>
              <a:gd name="connsiteY10951" fmla="*/ 2650549 h 4925968"/>
              <a:gd name="connsiteX10952" fmla="*/ 4129203 w 8014260"/>
              <a:gd name="connsiteY10952" fmla="*/ 2648423 h 4925968"/>
              <a:gd name="connsiteX10953" fmla="*/ 1738577 w 8014260"/>
              <a:gd name="connsiteY10953" fmla="*/ 2648286 h 4925968"/>
              <a:gd name="connsiteX10954" fmla="*/ 1751196 w 8014260"/>
              <a:gd name="connsiteY10954" fmla="*/ 2662002 h 4925968"/>
              <a:gd name="connsiteX10955" fmla="*/ 1740632 w 8014260"/>
              <a:gd name="connsiteY10955" fmla="*/ 2663785 h 4925968"/>
              <a:gd name="connsiteX10956" fmla="*/ 1729727 w 8014260"/>
              <a:gd name="connsiteY10956" fmla="*/ 2649794 h 4925968"/>
              <a:gd name="connsiteX10957" fmla="*/ 1738577 w 8014260"/>
              <a:gd name="connsiteY10957" fmla="*/ 2648286 h 4925968"/>
              <a:gd name="connsiteX10958" fmla="*/ 648085 w 8014260"/>
              <a:gd name="connsiteY10958" fmla="*/ 2647737 h 4925968"/>
              <a:gd name="connsiteX10959" fmla="*/ 642117 w 8014260"/>
              <a:gd name="connsiteY10959" fmla="*/ 2656858 h 4925968"/>
              <a:gd name="connsiteX10960" fmla="*/ 635948 w 8014260"/>
              <a:gd name="connsiteY10960" fmla="*/ 2661659 h 4925968"/>
              <a:gd name="connsiteX10961" fmla="*/ 640061 w 8014260"/>
              <a:gd name="connsiteY10961" fmla="*/ 2654046 h 4925968"/>
              <a:gd name="connsiteX10962" fmla="*/ 648085 w 8014260"/>
              <a:gd name="connsiteY10962" fmla="*/ 2647737 h 4925968"/>
              <a:gd name="connsiteX10963" fmla="*/ 4927543 w 8014260"/>
              <a:gd name="connsiteY10963" fmla="*/ 2647395 h 4925968"/>
              <a:gd name="connsiteX10964" fmla="*/ 4913873 w 8014260"/>
              <a:gd name="connsiteY10964" fmla="*/ 2651242 h 4925968"/>
              <a:gd name="connsiteX10965" fmla="*/ 4916296 w 8014260"/>
              <a:gd name="connsiteY10965" fmla="*/ 2650686 h 4925968"/>
              <a:gd name="connsiteX10966" fmla="*/ 4895722 w 8014260"/>
              <a:gd name="connsiteY10966" fmla="*/ 2656241 h 4925968"/>
              <a:gd name="connsiteX10967" fmla="*/ 4877205 w 8014260"/>
              <a:gd name="connsiteY10967" fmla="*/ 2660562 h 4925968"/>
              <a:gd name="connsiteX10968" fmla="*/ 4887432 w 8014260"/>
              <a:gd name="connsiteY10968" fmla="*/ 2657729 h 4925968"/>
              <a:gd name="connsiteX10969" fmla="*/ 4886189 w 8014260"/>
              <a:gd name="connsiteY10969" fmla="*/ 2658024 h 4925968"/>
              <a:gd name="connsiteX10970" fmla="*/ 4906283 w 8014260"/>
              <a:gd name="connsiteY10970" fmla="*/ 2652401 h 4925968"/>
              <a:gd name="connsiteX10971" fmla="*/ 4927543 w 8014260"/>
              <a:gd name="connsiteY10971" fmla="*/ 2647395 h 4925968"/>
              <a:gd name="connsiteX10972" fmla="*/ 3344100 w 8014260"/>
              <a:gd name="connsiteY10972" fmla="*/ 2645954 h 4925968"/>
              <a:gd name="connsiteX10973" fmla="*/ 3354318 w 8014260"/>
              <a:gd name="connsiteY10973" fmla="*/ 2656583 h 4925968"/>
              <a:gd name="connsiteX10974" fmla="*/ 3347460 w 8014260"/>
              <a:gd name="connsiteY10974" fmla="*/ 2666665 h 4925968"/>
              <a:gd name="connsiteX10975" fmla="*/ 3339231 w 8014260"/>
              <a:gd name="connsiteY10975" fmla="*/ 2658573 h 4925968"/>
              <a:gd name="connsiteX10976" fmla="*/ 3344100 w 8014260"/>
              <a:gd name="connsiteY10976" fmla="*/ 2645954 h 4925968"/>
              <a:gd name="connsiteX10977" fmla="*/ 548917 w 8014260"/>
              <a:gd name="connsiteY10977" fmla="*/ 2645817 h 4925968"/>
              <a:gd name="connsiteX10978" fmla="*/ 543979 w 8014260"/>
              <a:gd name="connsiteY10978" fmla="*/ 2651029 h 4925968"/>
              <a:gd name="connsiteX10979" fmla="*/ 541852 w 8014260"/>
              <a:gd name="connsiteY10979" fmla="*/ 2651372 h 4925968"/>
              <a:gd name="connsiteX10980" fmla="*/ 545967 w 8014260"/>
              <a:gd name="connsiteY10980" fmla="*/ 2646640 h 4925968"/>
              <a:gd name="connsiteX10981" fmla="*/ 548917 w 8014260"/>
              <a:gd name="connsiteY10981" fmla="*/ 2645817 h 4925968"/>
              <a:gd name="connsiteX10982" fmla="*/ 7741175 w 8014260"/>
              <a:gd name="connsiteY10982" fmla="*/ 2644651 h 4925968"/>
              <a:gd name="connsiteX10983" fmla="*/ 7706336 w 8014260"/>
              <a:gd name="connsiteY10983" fmla="*/ 2732776 h 4925968"/>
              <a:gd name="connsiteX10984" fmla="*/ 7664022 w 8014260"/>
              <a:gd name="connsiteY10984" fmla="*/ 2814593 h 4925968"/>
              <a:gd name="connsiteX10985" fmla="*/ 7696871 w 8014260"/>
              <a:gd name="connsiteY10985" fmla="*/ 2729965 h 4925968"/>
              <a:gd name="connsiteX10986" fmla="*/ 7741175 w 8014260"/>
              <a:gd name="connsiteY10986" fmla="*/ 2644651 h 4925968"/>
              <a:gd name="connsiteX10987" fmla="*/ 5345195 w 8014260"/>
              <a:gd name="connsiteY10987" fmla="*/ 2644513 h 4925968"/>
              <a:gd name="connsiteX10988" fmla="*/ 5370844 w 8014260"/>
              <a:gd name="connsiteY10988" fmla="*/ 2651440 h 4925968"/>
              <a:gd name="connsiteX10989" fmla="*/ 5348487 w 8014260"/>
              <a:gd name="connsiteY10989" fmla="*/ 2661658 h 4925968"/>
              <a:gd name="connsiteX10990" fmla="*/ 5321947 w 8014260"/>
              <a:gd name="connsiteY10990" fmla="*/ 2654457 h 4925968"/>
              <a:gd name="connsiteX10991" fmla="*/ 5345195 w 8014260"/>
              <a:gd name="connsiteY10991" fmla="*/ 2644513 h 4925968"/>
              <a:gd name="connsiteX10992" fmla="*/ 5907277 w 8014260"/>
              <a:gd name="connsiteY10992" fmla="*/ 2644240 h 4925968"/>
              <a:gd name="connsiteX10993" fmla="*/ 5936081 w 8014260"/>
              <a:gd name="connsiteY10993" fmla="*/ 2653155 h 4925968"/>
              <a:gd name="connsiteX10994" fmla="*/ 5913175 w 8014260"/>
              <a:gd name="connsiteY10994" fmla="*/ 2668586 h 4925968"/>
              <a:gd name="connsiteX10995" fmla="*/ 5884509 w 8014260"/>
              <a:gd name="connsiteY10995" fmla="*/ 2658916 h 4925968"/>
              <a:gd name="connsiteX10996" fmla="*/ 5907277 w 8014260"/>
              <a:gd name="connsiteY10996" fmla="*/ 2644240 h 4925968"/>
              <a:gd name="connsiteX10997" fmla="*/ 4967594 w 8014260"/>
              <a:gd name="connsiteY10997" fmla="*/ 2643691 h 4925968"/>
              <a:gd name="connsiteX10998" fmla="*/ 4946334 w 8014260"/>
              <a:gd name="connsiteY10998" fmla="*/ 2648354 h 4925968"/>
              <a:gd name="connsiteX10999" fmla="*/ 4931795 w 8014260"/>
              <a:gd name="connsiteY10999" fmla="*/ 2651578 h 4925968"/>
              <a:gd name="connsiteX11000" fmla="*/ 4951683 w 8014260"/>
              <a:gd name="connsiteY11000" fmla="*/ 2646914 h 4925968"/>
              <a:gd name="connsiteX11001" fmla="*/ 4967594 w 8014260"/>
              <a:gd name="connsiteY11001" fmla="*/ 2643691 h 4925968"/>
              <a:gd name="connsiteX11002" fmla="*/ 5152151 w 8014260"/>
              <a:gd name="connsiteY11002" fmla="*/ 2643571 h 4925968"/>
              <a:gd name="connsiteX11003" fmla="*/ 5160303 w 8014260"/>
              <a:gd name="connsiteY11003" fmla="*/ 2647189 h 4925968"/>
              <a:gd name="connsiteX11004" fmla="*/ 5138769 w 8014260"/>
              <a:gd name="connsiteY11004" fmla="*/ 2657887 h 4925968"/>
              <a:gd name="connsiteX11005" fmla="*/ 5112914 w 8014260"/>
              <a:gd name="connsiteY11005" fmla="*/ 2654664 h 4925968"/>
              <a:gd name="connsiteX11006" fmla="*/ 5134997 w 8014260"/>
              <a:gd name="connsiteY11006" fmla="*/ 2644377 h 4925968"/>
              <a:gd name="connsiteX11007" fmla="*/ 5152151 w 8014260"/>
              <a:gd name="connsiteY11007" fmla="*/ 2643571 h 4925968"/>
              <a:gd name="connsiteX11008" fmla="*/ 5005176 w 8014260"/>
              <a:gd name="connsiteY11008" fmla="*/ 2643373 h 4925968"/>
              <a:gd name="connsiteX11009" fmla="*/ 5012994 w 8014260"/>
              <a:gd name="connsiteY11009" fmla="*/ 2644033 h 4925968"/>
              <a:gd name="connsiteX11010" fmla="*/ 4990637 w 8014260"/>
              <a:gd name="connsiteY11010" fmla="*/ 2653018 h 4925968"/>
              <a:gd name="connsiteX11011" fmla="*/ 4968417 w 8014260"/>
              <a:gd name="connsiteY11011" fmla="*/ 2654115 h 4925968"/>
              <a:gd name="connsiteX11012" fmla="*/ 4989334 w 8014260"/>
              <a:gd name="connsiteY11012" fmla="*/ 2645954 h 4925968"/>
              <a:gd name="connsiteX11013" fmla="*/ 5005176 w 8014260"/>
              <a:gd name="connsiteY11013" fmla="*/ 2643373 h 4925968"/>
              <a:gd name="connsiteX11014" fmla="*/ 3618488 w 8014260"/>
              <a:gd name="connsiteY11014" fmla="*/ 2642594 h 4925968"/>
              <a:gd name="connsiteX11015" fmla="*/ 3627266 w 8014260"/>
              <a:gd name="connsiteY11015" fmla="*/ 2652743 h 4925968"/>
              <a:gd name="connsiteX11016" fmla="*/ 3618831 w 8014260"/>
              <a:gd name="connsiteY11016" fmla="*/ 2663648 h 4925968"/>
              <a:gd name="connsiteX11017" fmla="*/ 3611561 w 8014260"/>
              <a:gd name="connsiteY11017" fmla="*/ 2651235 h 4925968"/>
              <a:gd name="connsiteX11018" fmla="*/ 3618488 w 8014260"/>
              <a:gd name="connsiteY11018" fmla="*/ 2642594 h 4925968"/>
              <a:gd name="connsiteX11019" fmla="*/ 7719983 w 8014260"/>
              <a:gd name="connsiteY11019" fmla="*/ 2642251 h 4925968"/>
              <a:gd name="connsiteX11020" fmla="*/ 7688848 w 8014260"/>
              <a:gd name="connsiteY11020" fmla="*/ 2725164 h 4925968"/>
              <a:gd name="connsiteX11021" fmla="*/ 7647563 w 8014260"/>
              <a:gd name="connsiteY11021" fmla="*/ 2806637 h 4925968"/>
              <a:gd name="connsiteX11022" fmla="*/ 7678492 w 8014260"/>
              <a:gd name="connsiteY11022" fmla="*/ 2724547 h 4925968"/>
              <a:gd name="connsiteX11023" fmla="*/ 7719983 w 8014260"/>
              <a:gd name="connsiteY11023" fmla="*/ 2642251 h 4925968"/>
              <a:gd name="connsiteX11024" fmla="*/ 6261767 w 8014260"/>
              <a:gd name="connsiteY11024" fmla="*/ 2642182 h 4925968"/>
              <a:gd name="connsiteX11025" fmla="*/ 6292902 w 8014260"/>
              <a:gd name="connsiteY11025" fmla="*/ 2653978 h 4925968"/>
              <a:gd name="connsiteX11026" fmla="*/ 6268214 w 8014260"/>
              <a:gd name="connsiteY11026" fmla="*/ 2669888 h 4925968"/>
              <a:gd name="connsiteX11027" fmla="*/ 6238793 w 8014260"/>
              <a:gd name="connsiteY11027" fmla="*/ 2658230 h 4925968"/>
              <a:gd name="connsiteX11028" fmla="*/ 6261767 w 8014260"/>
              <a:gd name="connsiteY11028" fmla="*/ 2642182 h 4925968"/>
              <a:gd name="connsiteX11029" fmla="*/ 1088168 w 8014260"/>
              <a:gd name="connsiteY11029" fmla="*/ 2640331 h 4925968"/>
              <a:gd name="connsiteX11030" fmla="*/ 1101264 w 8014260"/>
              <a:gd name="connsiteY11030" fmla="*/ 2648149 h 4925968"/>
              <a:gd name="connsiteX11031" fmla="*/ 1091114 w 8014260"/>
              <a:gd name="connsiteY11031" fmla="*/ 2658573 h 4925968"/>
              <a:gd name="connsiteX11032" fmla="*/ 1079594 w 8014260"/>
              <a:gd name="connsiteY11032" fmla="*/ 2652058 h 4925968"/>
              <a:gd name="connsiteX11033" fmla="*/ 1088168 w 8014260"/>
              <a:gd name="connsiteY11033" fmla="*/ 2640331 h 4925968"/>
              <a:gd name="connsiteX11034" fmla="*/ 5078917 w 8014260"/>
              <a:gd name="connsiteY11034" fmla="*/ 2640115 h 4925968"/>
              <a:gd name="connsiteX11035" fmla="*/ 5086923 w 8014260"/>
              <a:gd name="connsiteY11035" fmla="*/ 2642250 h 4925968"/>
              <a:gd name="connsiteX11036" fmla="*/ 5065869 w 8014260"/>
              <a:gd name="connsiteY11036" fmla="*/ 2651303 h 4925968"/>
              <a:gd name="connsiteX11037" fmla="*/ 5040357 w 8014260"/>
              <a:gd name="connsiteY11037" fmla="*/ 2650891 h 4925968"/>
              <a:gd name="connsiteX11038" fmla="*/ 5061343 w 8014260"/>
              <a:gd name="connsiteY11038" fmla="*/ 2642045 h 4925968"/>
              <a:gd name="connsiteX11039" fmla="*/ 5078917 w 8014260"/>
              <a:gd name="connsiteY11039" fmla="*/ 2640115 h 4925968"/>
              <a:gd name="connsiteX11040" fmla="*/ 1222446 w 8014260"/>
              <a:gd name="connsiteY11040" fmla="*/ 2639988 h 4925968"/>
              <a:gd name="connsiteX11041" fmla="*/ 1235542 w 8014260"/>
              <a:gd name="connsiteY11041" fmla="*/ 2651098 h 4925968"/>
              <a:gd name="connsiteX11042" fmla="*/ 1225119 w 8014260"/>
              <a:gd name="connsiteY11042" fmla="*/ 2658916 h 4925968"/>
              <a:gd name="connsiteX11043" fmla="*/ 1213598 w 8014260"/>
              <a:gd name="connsiteY11043" fmla="*/ 2649520 h 4925968"/>
              <a:gd name="connsiteX11044" fmla="*/ 1222446 w 8014260"/>
              <a:gd name="connsiteY11044" fmla="*/ 2639988 h 4925968"/>
              <a:gd name="connsiteX11045" fmla="*/ 5693787 w 8014260"/>
              <a:gd name="connsiteY11045" fmla="*/ 2639164 h 4925968"/>
              <a:gd name="connsiteX11046" fmla="*/ 5720808 w 8014260"/>
              <a:gd name="connsiteY11046" fmla="*/ 2645885 h 4925968"/>
              <a:gd name="connsiteX11047" fmla="*/ 5697285 w 8014260"/>
              <a:gd name="connsiteY11047" fmla="*/ 2659121 h 4925968"/>
              <a:gd name="connsiteX11048" fmla="*/ 5669990 w 8014260"/>
              <a:gd name="connsiteY11048" fmla="*/ 2651577 h 4925968"/>
              <a:gd name="connsiteX11049" fmla="*/ 5693787 w 8014260"/>
              <a:gd name="connsiteY11049" fmla="*/ 2639164 h 4925968"/>
              <a:gd name="connsiteX11050" fmla="*/ 7698861 w 8014260"/>
              <a:gd name="connsiteY11050" fmla="*/ 2638410 h 4925968"/>
              <a:gd name="connsiteX11051" fmla="*/ 7669989 w 8014260"/>
              <a:gd name="connsiteY11051" fmla="*/ 2718854 h 4925968"/>
              <a:gd name="connsiteX11052" fmla="*/ 7631104 w 8014260"/>
              <a:gd name="connsiteY11052" fmla="*/ 2796212 h 4925968"/>
              <a:gd name="connsiteX11053" fmla="*/ 7660182 w 8014260"/>
              <a:gd name="connsiteY11053" fmla="*/ 2716317 h 4925968"/>
              <a:gd name="connsiteX11054" fmla="*/ 7698861 w 8014260"/>
              <a:gd name="connsiteY11054" fmla="*/ 2638410 h 4925968"/>
              <a:gd name="connsiteX11055" fmla="*/ 4796075 w 8014260"/>
              <a:gd name="connsiteY11055" fmla="*/ 2638067 h 4925968"/>
              <a:gd name="connsiteX11056" fmla="*/ 4781331 w 8014260"/>
              <a:gd name="connsiteY11056" fmla="*/ 2646708 h 4925968"/>
              <a:gd name="connsiteX11057" fmla="*/ 4766449 w 8014260"/>
              <a:gd name="connsiteY11057" fmla="*/ 2646365 h 4925968"/>
              <a:gd name="connsiteX11058" fmla="*/ 4779890 w 8014260"/>
              <a:gd name="connsiteY11058" fmla="*/ 2638204 h 4925968"/>
              <a:gd name="connsiteX11059" fmla="*/ 4796075 w 8014260"/>
              <a:gd name="connsiteY11059" fmla="*/ 2638067 h 4925968"/>
              <a:gd name="connsiteX11060" fmla="*/ 7234575 w 8014260"/>
              <a:gd name="connsiteY11060" fmla="*/ 2637313 h 4925968"/>
              <a:gd name="connsiteX11061" fmla="*/ 7266327 w 8014260"/>
              <a:gd name="connsiteY11061" fmla="*/ 2659259 h 4925968"/>
              <a:gd name="connsiteX11062" fmla="*/ 7242941 w 8014260"/>
              <a:gd name="connsiteY11062" fmla="*/ 2673592 h 4925968"/>
              <a:gd name="connsiteX11063" fmla="*/ 7213041 w 8014260"/>
              <a:gd name="connsiteY11063" fmla="*/ 2652949 h 4925968"/>
              <a:gd name="connsiteX11064" fmla="*/ 7234575 w 8014260"/>
              <a:gd name="connsiteY11064" fmla="*/ 2637313 h 4925968"/>
              <a:gd name="connsiteX11065" fmla="*/ 4707264 w 8014260"/>
              <a:gd name="connsiteY11065" fmla="*/ 2636559 h 4925968"/>
              <a:gd name="connsiteX11066" fmla="*/ 4721803 w 8014260"/>
              <a:gd name="connsiteY11066" fmla="*/ 2638479 h 4925968"/>
              <a:gd name="connsiteX11067" fmla="*/ 4708224 w 8014260"/>
              <a:gd name="connsiteY11067" fmla="*/ 2647737 h 4925968"/>
              <a:gd name="connsiteX11068" fmla="*/ 4693617 w 8014260"/>
              <a:gd name="connsiteY11068" fmla="*/ 2646228 h 4925968"/>
              <a:gd name="connsiteX11069" fmla="*/ 4707264 w 8014260"/>
              <a:gd name="connsiteY11069" fmla="*/ 2636559 h 4925968"/>
              <a:gd name="connsiteX11070" fmla="*/ 1418720 w 8014260"/>
              <a:gd name="connsiteY11070" fmla="*/ 2636216 h 4925968"/>
              <a:gd name="connsiteX11071" fmla="*/ 1430653 w 8014260"/>
              <a:gd name="connsiteY11071" fmla="*/ 2651166 h 4925968"/>
              <a:gd name="connsiteX11072" fmla="*/ 1419611 w 8014260"/>
              <a:gd name="connsiteY11072" fmla="*/ 2656378 h 4925968"/>
              <a:gd name="connsiteX11073" fmla="*/ 1409597 w 8014260"/>
              <a:gd name="connsiteY11073" fmla="*/ 2640604 h 4925968"/>
              <a:gd name="connsiteX11074" fmla="*/ 1418720 w 8014260"/>
              <a:gd name="connsiteY11074" fmla="*/ 2636216 h 4925968"/>
              <a:gd name="connsiteX11075" fmla="*/ 4870004 w 8014260"/>
              <a:gd name="connsiteY11075" fmla="*/ 2635324 h 4925968"/>
              <a:gd name="connsiteX11076" fmla="*/ 4857180 w 8014260"/>
              <a:gd name="connsiteY11076" fmla="*/ 2642388 h 4925968"/>
              <a:gd name="connsiteX11077" fmla="*/ 4839761 w 8014260"/>
              <a:gd name="connsiteY11077" fmla="*/ 2644102 h 4925968"/>
              <a:gd name="connsiteX11078" fmla="*/ 4850802 w 8014260"/>
              <a:gd name="connsiteY11078" fmla="*/ 2636901 h 4925968"/>
              <a:gd name="connsiteX11079" fmla="*/ 4870004 w 8014260"/>
              <a:gd name="connsiteY11079" fmla="*/ 2635324 h 4925968"/>
              <a:gd name="connsiteX11080" fmla="*/ 5481944 w 8014260"/>
              <a:gd name="connsiteY11080" fmla="*/ 2635050 h 4925968"/>
              <a:gd name="connsiteX11081" fmla="*/ 5507593 w 8014260"/>
              <a:gd name="connsiteY11081" fmla="*/ 2641222 h 4925968"/>
              <a:gd name="connsiteX11082" fmla="*/ 5484825 w 8014260"/>
              <a:gd name="connsiteY11082" fmla="*/ 2651441 h 4925968"/>
              <a:gd name="connsiteX11083" fmla="*/ 5458284 w 8014260"/>
              <a:gd name="connsiteY11083" fmla="*/ 2645063 h 4925968"/>
              <a:gd name="connsiteX11084" fmla="*/ 5481944 w 8014260"/>
              <a:gd name="connsiteY11084" fmla="*/ 2635050 h 4925968"/>
              <a:gd name="connsiteX11085" fmla="*/ 4989471 w 8014260"/>
              <a:gd name="connsiteY11085" fmla="*/ 2632924 h 4925968"/>
              <a:gd name="connsiteX11086" fmla="*/ 4966497 w 8014260"/>
              <a:gd name="connsiteY11086" fmla="*/ 2638136 h 4925968"/>
              <a:gd name="connsiteX11087" fmla="*/ 4948529 w 8014260"/>
              <a:gd name="connsiteY11087" fmla="*/ 2641977 h 4925968"/>
              <a:gd name="connsiteX11088" fmla="*/ 4971297 w 8014260"/>
              <a:gd name="connsiteY11088" fmla="*/ 2636696 h 4925968"/>
              <a:gd name="connsiteX11089" fmla="*/ 4989471 w 8014260"/>
              <a:gd name="connsiteY11089" fmla="*/ 2632924 h 4925968"/>
              <a:gd name="connsiteX11090" fmla="*/ 5000924 w 8014260"/>
              <a:gd name="connsiteY11090" fmla="*/ 2632923 h 4925968"/>
              <a:gd name="connsiteX11091" fmla="*/ 4980967 w 8014260"/>
              <a:gd name="connsiteY11091" fmla="*/ 2638547 h 4925968"/>
              <a:gd name="connsiteX11092" fmla="*/ 4969962 w 8014260"/>
              <a:gd name="connsiteY11092" fmla="*/ 2640436 h 4925968"/>
              <a:gd name="connsiteX11093" fmla="*/ 4956003 w 8014260"/>
              <a:gd name="connsiteY11093" fmla="*/ 2643828 h 4925968"/>
              <a:gd name="connsiteX11094" fmla="*/ 4946701 w 8014260"/>
              <a:gd name="connsiteY11094" fmla="*/ 2645621 h 4925968"/>
              <a:gd name="connsiteX11095" fmla="*/ 4938996 w 8014260"/>
              <a:gd name="connsiteY11095" fmla="*/ 2647737 h 4925968"/>
              <a:gd name="connsiteX11096" fmla="*/ 4921920 w 8014260"/>
              <a:gd name="connsiteY11096" fmla="*/ 2650686 h 4925968"/>
              <a:gd name="connsiteX11097" fmla="*/ 4938859 w 8014260"/>
              <a:gd name="connsiteY11097" fmla="*/ 2645679 h 4925968"/>
              <a:gd name="connsiteX11098" fmla="*/ 4953494 w 8014260"/>
              <a:gd name="connsiteY11098" fmla="*/ 2643478 h 4925968"/>
              <a:gd name="connsiteX11099" fmla="*/ 4961147 w 8014260"/>
              <a:gd name="connsiteY11099" fmla="*/ 2641565 h 4925968"/>
              <a:gd name="connsiteX11100" fmla="*/ 4961691 w 8014260"/>
              <a:gd name="connsiteY11100" fmla="*/ 2641465 h 4925968"/>
              <a:gd name="connsiteX11101" fmla="*/ 4976578 w 8014260"/>
              <a:gd name="connsiteY11101" fmla="*/ 2637244 h 4925968"/>
              <a:gd name="connsiteX11102" fmla="*/ 5000924 w 8014260"/>
              <a:gd name="connsiteY11102" fmla="*/ 2632923 h 4925968"/>
              <a:gd name="connsiteX11103" fmla="*/ 4632580 w 8014260"/>
              <a:gd name="connsiteY11103" fmla="*/ 2632512 h 4925968"/>
              <a:gd name="connsiteX11104" fmla="*/ 4647737 w 8014260"/>
              <a:gd name="connsiteY11104" fmla="*/ 2633541 h 4925968"/>
              <a:gd name="connsiteX11105" fmla="*/ 4635666 w 8014260"/>
              <a:gd name="connsiteY11105" fmla="*/ 2644514 h 4925968"/>
              <a:gd name="connsiteX11106" fmla="*/ 4620716 w 8014260"/>
              <a:gd name="connsiteY11106" fmla="*/ 2643622 h 4925968"/>
              <a:gd name="connsiteX11107" fmla="*/ 4632580 w 8014260"/>
              <a:gd name="connsiteY11107" fmla="*/ 2632512 h 4925968"/>
              <a:gd name="connsiteX11108" fmla="*/ 6402082 w 8014260"/>
              <a:gd name="connsiteY11108" fmla="*/ 2631004 h 4925968"/>
              <a:gd name="connsiteX11109" fmla="*/ 6432532 w 8014260"/>
              <a:gd name="connsiteY11109" fmla="*/ 2644034 h 4925968"/>
              <a:gd name="connsiteX11110" fmla="*/ 6407157 w 8014260"/>
              <a:gd name="connsiteY11110" fmla="*/ 2659327 h 4925968"/>
              <a:gd name="connsiteX11111" fmla="*/ 6378353 w 8014260"/>
              <a:gd name="connsiteY11111" fmla="*/ 2646571 h 4925968"/>
              <a:gd name="connsiteX11112" fmla="*/ 6402082 w 8014260"/>
              <a:gd name="connsiteY11112" fmla="*/ 2631004 h 4925968"/>
              <a:gd name="connsiteX11113" fmla="*/ 4943179 w 8014260"/>
              <a:gd name="connsiteY11113" fmla="*/ 2630729 h 4925968"/>
              <a:gd name="connsiteX11114" fmla="*/ 4929806 w 8014260"/>
              <a:gd name="connsiteY11114" fmla="*/ 2636421 h 4925968"/>
              <a:gd name="connsiteX11115" fmla="*/ 4911838 w 8014260"/>
              <a:gd name="connsiteY11115" fmla="*/ 2638478 h 4925968"/>
              <a:gd name="connsiteX11116" fmla="*/ 4926720 w 8014260"/>
              <a:gd name="connsiteY11116" fmla="*/ 2631826 h 4925968"/>
              <a:gd name="connsiteX11117" fmla="*/ 4943179 w 8014260"/>
              <a:gd name="connsiteY11117" fmla="*/ 2630729 h 4925968"/>
              <a:gd name="connsiteX11118" fmla="*/ 7677738 w 8014260"/>
              <a:gd name="connsiteY11118" fmla="*/ 2630386 h 4925968"/>
              <a:gd name="connsiteX11119" fmla="*/ 7652363 w 8014260"/>
              <a:gd name="connsiteY11119" fmla="*/ 2706235 h 4925968"/>
              <a:gd name="connsiteX11120" fmla="*/ 7616085 w 8014260"/>
              <a:gd name="connsiteY11120" fmla="*/ 2779342 h 4925968"/>
              <a:gd name="connsiteX11121" fmla="*/ 7643174 w 8014260"/>
              <a:gd name="connsiteY11121" fmla="*/ 2700406 h 4925968"/>
              <a:gd name="connsiteX11122" fmla="*/ 7677738 w 8014260"/>
              <a:gd name="connsiteY11122" fmla="*/ 2630386 h 4925968"/>
              <a:gd name="connsiteX11123" fmla="*/ 6046014 w 8014260"/>
              <a:gd name="connsiteY11123" fmla="*/ 2629495 h 4925968"/>
              <a:gd name="connsiteX11124" fmla="*/ 6075092 w 8014260"/>
              <a:gd name="connsiteY11124" fmla="*/ 2638479 h 4925968"/>
              <a:gd name="connsiteX11125" fmla="*/ 6052255 w 8014260"/>
              <a:gd name="connsiteY11125" fmla="*/ 2653841 h 4925968"/>
              <a:gd name="connsiteX11126" fmla="*/ 6023383 w 8014260"/>
              <a:gd name="connsiteY11126" fmla="*/ 2644171 h 4925968"/>
              <a:gd name="connsiteX11127" fmla="*/ 6046014 w 8014260"/>
              <a:gd name="connsiteY11127" fmla="*/ 2629495 h 4925968"/>
              <a:gd name="connsiteX11128" fmla="*/ 4201761 w 8014260"/>
              <a:gd name="connsiteY11128" fmla="*/ 2628878 h 4925968"/>
              <a:gd name="connsiteX11129" fmla="*/ 4192228 w 8014260"/>
              <a:gd name="connsiteY11129" fmla="*/ 2635599 h 4925968"/>
              <a:gd name="connsiteX11130" fmla="*/ 4182010 w 8014260"/>
              <a:gd name="connsiteY11130" fmla="*/ 2637931 h 4925968"/>
              <a:gd name="connsiteX11131" fmla="*/ 4194491 w 8014260"/>
              <a:gd name="connsiteY11131" fmla="*/ 2629770 h 4925968"/>
              <a:gd name="connsiteX11132" fmla="*/ 4201761 w 8014260"/>
              <a:gd name="connsiteY11132" fmla="*/ 2628878 h 4925968"/>
              <a:gd name="connsiteX11133" fmla="*/ 5269552 w 8014260"/>
              <a:gd name="connsiteY11133" fmla="*/ 2628809 h 4925968"/>
              <a:gd name="connsiteX11134" fmla="*/ 5295338 w 8014260"/>
              <a:gd name="connsiteY11134" fmla="*/ 2634090 h 4925968"/>
              <a:gd name="connsiteX11135" fmla="*/ 5273804 w 8014260"/>
              <a:gd name="connsiteY11135" fmla="*/ 2642113 h 4925968"/>
              <a:gd name="connsiteX11136" fmla="*/ 5247537 w 8014260"/>
              <a:gd name="connsiteY11136" fmla="*/ 2636696 h 4925968"/>
              <a:gd name="connsiteX11137" fmla="*/ 5269552 w 8014260"/>
              <a:gd name="connsiteY11137" fmla="*/ 2628809 h 4925968"/>
              <a:gd name="connsiteX11138" fmla="*/ 5038716 w 8014260"/>
              <a:gd name="connsiteY11138" fmla="*/ 2628553 h 4925968"/>
              <a:gd name="connsiteX11139" fmla="*/ 5035311 w 8014260"/>
              <a:gd name="connsiteY11139" fmla="*/ 2629346 h 4925968"/>
              <a:gd name="connsiteX11140" fmla="*/ 5022303 w 8014260"/>
              <a:gd name="connsiteY11140" fmla="*/ 2632034 h 4925968"/>
              <a:gd name="connsiteX11141" fmla="*/ 5029178 w 8014260"/>
              <a:gd name="connsiteY11141" fmla="*/ 2630935 h 4925968"/>
              <a:gd name="connsiteX11142" fmla="*/ 5013816 w 8014260"/>
              <a:gd name="connsiteY11142" fmla="*/ 2634089 h 4925968"/>
              <a:gd name="connsiteX11143" fmla="*/ 4993859 w 8014260"/>
              <a:gd name="connsiteY11143" fmla="*/ 2637655 h 4925968"/>
              <a:gd name="connsiteX11144" fmla="*/ 5008057 w 8014260"/>
              <a:gd name="connsiteY11144" fmla="*/ 2634481 h 4925968"/>
              <a:gd name="connsiteX11145" fmla="*/ 5003118 w 8014260"/>
              <a:gd name="connsiteY11145" fmla="*/ 2635325 h 4925968"/>
              <a:gd name="connsiteX11146" fmla="*/ 5021909 w 8014260"/>
              <a:gd name="connsiteY11146" fmla="*/ 2631210 h 4925968"/>
              <a:gd name="connsiteX11147" fmla="*/ 1995201 w 8014260"/>
              <a:gd name="connsiteY11147" fmla="*/ 2626615 h 4925968"/>
              <a:gd name="connsiteX11148" fmla="*/ 2003499 w 8014260"/>
              <a:gd name="connsiteY11148" fmla="*/ 2639302 h 4925968"/>
              <a:gd name="connsiteX11149" fmla="*/ 1997053 w 8014260"/>
              <a:gd name="connsiteY11149" fmla="*/ 2643828 h 4925968"/>
              <a:gd name="connsiteX11150" fmla="*/ 1985532 w 8014260"/>
              <a:gd name="connsiteY11150" fmla="*/ 2629632 h 4925968"/>
              <a:gd name="connsiteX11151" fmla="*/ 1995201 w 8014260"/>
              <a:gd name="connsiteY11151" fmla="*/ 2626615 h 4925968"/>
              <a:gd name="connsiteX11152" fmla="*/ 5830330 w 8014260"/>
              <a:gd name="connsiteY11152" fmla="*/ 2624762 h 4925968"/>
              <a:gd name="connsiteX11153" fmla="*/ 5859133 w 8014260"/>
              <a:gd name="connsiteY11153" fmla="*/ 2631620 h 4925968"/>
              <a:gd name="connsiteX11154" fmla="*/ 5836913 w 8014260"/>
              <a:gd name="connsiteY11154" fmla="*/ 2644239 h 4925968"/>
              <a:gd name="connsiteX11155" fmla="*/ 5807836 w 8014260"/>
              <a:gd name="connsiteY11155" fmla="*/ 2636627 h 4925968"/>
              <a:gd name="connsiteX11156" fmla="*/ 5830330 w 8014260"/>
              <a:gd name="connsiteY11156" fmla="*/ 2624762 h 4925968"/>
              <a:gd name="connsiteX11157" fmla="*/ 7098580 w 8014260"/>
              <a:gd name="connsiteY11157" fmla="*/ 2624694 h 4925968"/>
              <a:gd name="connsiteX11158" fmla="*/ 7128276 w 8014260"/>
              <a:gd name="connsiteY11158" fmla="*/ 2643828 h 4925968"/>
              <a:gd name="connsiteX11159" fmla="*/ 7105576 w 8014260"/>
              <a:gd name="connsiteY11159" fmla="*/ 2658984 h 4925968"/>
              <a:gd name="connsiteX11160" fmla="*/ 7074989 w 8014260"/>
              <a:gd name="connsiteY11160" fmla="*/ 2640742 h 4925968"/>
              <a:gd name="connsiteX11161" fmla="*/ 7098580 w 8014260"/>
              <a:gd name="connsiteY11161" fmla="*/ 2624694 h 4925968"/>
              <a:gd name="connsiteX11162" fmla="*/ 2461955 w 8014260"/>
              <a:gd name="connsiteY11162" fmla="*/ 2624420 h 4925968"/>
              <a:gd name="connsiteX11163" fmla="*/ 2470528 w 8014260"/>
              <a:gd name="connsiteY11163" fmla="*/ 2641840 h 4925968"/>
              <a:gd name="connsiteX11164" fmla="*/ 2464219 w 8014260"/>
              <a:gd name="connsiteY11164" fmla="*/ 2649863 h 4925968"/>
              <a:gd name="connsiteX11165" fmla="*/ 2456332 w 8014260"/>
              <a:gd name="connsiteY11165" fmla="*/ 2641771 h 4925968"/>
              <a:gd name="connsiteX11166" fmla="*/ 2461955 w 8014260"/>
              <a:gd name="connsiteY11166" fmla="*/ 2624420 h 4925968"/>
              <a:gd name="connsiteX11167" fmla="*/ 5012060 w 8014260"/>
              <a:gd name="connsiteY11167" fmla="*/ 2624360 h 4925968"/>
              <a:gd name="connsiteX11168" fmla="*/ 5017589 w 8014260"/>
              <a:gd name="connsiteY11168" fmla="*/ 2624694 h 4925968"/>
              <a:gd name="connsiteX11169" fmla="*/ 5000718 w 8014260"/>
              <a:gd name="connsiteY11169" fmla="*/ 2629632 h 4925968"/>
              <a:gd name="connsiteX11170" fmla="*/ 4984259 w 8014260"/>
              <a:gd name="connsiteY11170" fmla="*/ 2631003 h 4925968"/>
              <a:gd name="connsiteX11171" fmla="*/ 4999690 w 8014260"/>
              <a:gd name="connsiteY11171" fmla="*/ 2626134 h 4925968"/>
              <a:gd name="connsiteX11172" fmla="*/ 5012060 w 8014260"/>
              <a:gd name="connsiteY11172" fmla="*/ 2624360 h 4925968"/>
              <a:gd name="connsiteX11173" fmla="*/ 2870829 w 8014260"/>
              <a:gd name="connsiteY11173" fmla="*/ 2624214 h 4925968"/>
              <a:gd name="connsiteX11174" fmla="*/ 2878167 w 8014260"/>
              <a:gd name="connsiteY11174" fmla="*/ 2637656 h 4925968"/>
              <a:gd name="connsiteX11175" fmla="*/ 2870555 w 8014260"/>
              <a:gd name="connsiteY11175" fmla="*/ 2645748 h 4925968"/>
              <a:gd name="connsiteX11176" fmla="*/ 2863286 w 8014260"/>
              <a:gd name="connsiteY11176" fmla="*/ 2632856 h 4925968"/>
              <a:gd name="connsiteX11177" fmla="*/ 2870829 w 8014260"/>
              <a:gd name="connsiteY11177" fmla="*/ 2624214 h 4925968"/>
              <a:gd name="connsiteX11178" fmla="*/ 634778 w 8014260"/>
              <a:gd name="connsiteY11178" fmla="*/ 2623940 h 4925968"/>
              <a:gd name="connsiteX11179" fmla="*/ 630529 w 8014260"/>
              <a:gd name="connsiteY11179" fmla="*/ 2629838 h 4925968"/>
              <a:gd name="connsiteX11180" fmla="*/ 624767 w 8014260"/>
              <a:gd name="connsiteY11180" fmla="*/ 2634638 h 4925968"/>
              <a:gd name="connsiteX11181" fmla="*/ 627716 w 8014260"/>
              <a:gd name="connsiteY11181" fmla="*/ 2630181 h 4925968"/>
              <a:gd name="connsiteX11182" fmla="*/ 634778 w 8014260"/>
              <a:gd name="connsiteY11182" fmla="*/ 2623940 h 4925968"/>
              <a:gd name="connsiteX11183" fmla="*/ 4558514 w 8014260"/>
              <a:gd name="connsiteY11183" fmla="*/ 2623254 h 4925968"/>
              <a:gd name="connsiteX11184" fmla="*/ 4572847 w 8014260"/>
              <a:gd name="connsiteY11184" fmla="*/ 2625791 h 4925968"/>
              <a:gd name="connsiteX11185" fmla="*/ 4560160 w 8014260"/>
              <a:gd name="connsiteY11185" fmla="*/ 2637793 h 4925968"/>
              <a:gd name="connsiteX11186" fmla="*/ 4547061 w 8014260"/>
              <a:gd name="connsiteY11186" fmla="*/ 2636147 h 4925968"/>
              <a:gd name="connsiteX11187" fmla="*/ 4558514 w 8014260"/>
              <a:gd name="connsiteY11187" fmla="*/ 2623254 h 4925968"/>
              <a:gd name="connsiteX11188" fmla="*/ 5618212 w 8014260"/>
              <a:gd name="connsiteY11188" fmla="*/ 2623117 h 4925968"/>
              <a:gd name="connsiteX11189" fmla="*/ 5644890 w 8014260"/>
              <a:gd name="connsiteY11189" fmla="*/ 2628398 h 4925968"/>
              <a:gd name="connsiteX11190" fmla="*/ 5623219 w 8014260"/>
              <a:gd name="connsiteY11190" fmla="*/ 2639027 h 4925968"/>
              <a:gd name="connsiteX11191" fmla="*/ 5595649 w 8014260"/>
              <a:gd name="connsiteY11191" fmla="*/ 2633678 h 4925968"/>
              <a:gd name="connsiteX11192" fmla="*/ 5618212 w 8014260"/>
              <a:gd name="connsiteY11192" fmla="*/ 2623117 h 4925968"/>
              <a:gd name="connsiteX11193" fmla="*/ 2325275 w 8014260"/>
              <a:gd name="connsiteY11193" fmla="*/ 2622911 h 4925968"/>
              <a:gd name="connsiteX11194" fmla="*/ 2338374 w 8014260"/>
              <a:gd name="connsiteY11194" fmla="*/ 2632512 h 4925968"/>
              <a:gd name="connsiteX11195" fmla="*/ 2330076 w 8014260"/>
              <a:gd name="connsiteY11195" fmla="*/ 2641976 h 4925968"/>
              <a:gd name="connsiteX11196" fmla="*/ 2320337 w 8014260"/>
              <a:gd name="connsiteY11196" fmla="*/ 2631826 h 4925968"/>
              <a:gd name="connsiteX11197" fmla="*/ 2325275 w 8014260"/>
              <a:gd name="connsiteY11197" fmla="*/ 2622911 h 4925968"/>
              <a:gd name="connsiteX11198" fmla="*/ 6541368 w 8014260"/>
              <a:gd name="connsiteY11198" fmla="*/ 2622500 h 4925968"/>
              <a:gd name="connsiteX11199" fmla="*/ 6572160 w 8014260"/>
              <a:gd name="connsiteY11199" fmla="*/ 2636353 h 4925968"/>
              <a:gd name="connsiteX11200" fmla="*/ 6547197 w 8014260"/>
              <a:gd name="connsiteY11200" fmla="*/ 2651509 h 4925968"/>
              <a:gd name="connsiteX11201" fmla="*/ 6518051 w 8014260"/>
              <a:gd name="connsiteY11201" fmla="*/ 2638067 h 4925968"/>
              <a:gd name="connsiteX11202" fmla="*/ 6541368 w 8014260"/>
              <a:gd name="connsiteY11202" fmla="*/ 2622500 h 4925968"/>
              <a:gd name="connsiteX11203" fmla="*/ 5050576 w 8014260"/>
              <a:gd name="connsiteY11203" fmla="*/ 2622499 h 4925968"/>
              <a:gd name="connsiteX11204" fmla="*/ 5028287 w 8014260"/>
              <a:gd name="connsiteY11204" fmla="*/ 2627094 h 4925968"/>
              <a:gd name="connsiteX11205" fmla="*/ 5011691 w 8014260"/>
              <a:gd name="connsiteY11205" fmla="*/ 2629700 h 4925968"/>
              <a:gd name="connsiteX11206" fmla="*/ 5032470 w 8014260"/>
              <a:gd name="connsiteY11206" fmla="*/ 2625242 h 4925968"/>
              <a:gd name="connsiteX11207" fmla="*/ 5050576 w 8014260"/>
              <a:gd name="connsiteY11207" fmla="*/ 2622499 h 4925968"/>
              <a:gd name="connsiteX11208" fmla="*/ 736277 w 8014260"/>
              <a:gd name="connsiteY11208" fmla="*/ 2622294 h 4925968"/>
              <a:gd name="connsiteX11209" fmla="*/ 727157 w 8014260"/>
              <a:gd name="connsiteY11209" fmla="*/ 2636421 h 4925968"/>
              <a:gd name="connsiteX11210" fmla="*/ 718104 w 8014260"/>
              <a:gd name="connsiteY11210" fmla="*/ 2643143 h 4925968"/>
              <a:gd name="connsiteX11211" fmla="*/ 724275 w 8014260"/>
              <a:gd name="connsiteY11211" fmla="*/ 2632170 h 4925968"/>
              <a:gd name="connsiteX11212" fmla="*/ 736277 w 8014260"/>
              <a:gd name="connsiteY11212" fmla="*/ 2622294 h 4925968"/>
              <a:gd name="connsiteX11213" fmla="*/ 5404379 w 8014260"/>
              <a:gd name="connsiteY11213" fmla="*/ 2622019 h 4925968"/>
              <a:gd name="connsiteX11214" fmla="*/ 5431468 w 8014260"/>
              <a:gd name="connsiteY11214" fmla="*/ 2625928 h 4925968"/>
              <a:gd name="connsiteX11215" fmla="*/ 5411375 w 8014260"/>
              <a:gd name="connsiteY11215" fmla="*/ 2634432 h 4925968"/>
              <a:gd name="connsiteX11216" fmla="*/ 5383874 w 8014260"/>
              <a:gd name="connsiteY11216" fmla="*/ 2629769 h 4925968"/>
              <a:gd name="connsiteX11217" fmla="*/ 5404379 w 8014260"/>
              <a:gd name="connsiteY11217" fmla="*/ 2622019 h 4925968"/>
              <a:gd name="connsiteX11218" fmla="*/ 4033192 w 8014260"/>
              <a:gd name="connsiteY11218" fmla="*/ 2621677 h 4925968"/>
              <a:gd name="connsiteX11219" fmla="*/ 4043067 w 8014260"/>
              <a:gd name="connsiteY11219" fmla="*/ 2622637 h 4925968"/>
              <a:gd name="connsiteX11220" fmla="*/ 4037443 w 8014260"/>
              <a:gd name="connsiteY11220" fmla="*/ 2628741 h 4925968"/>
              <a:gd name="connsiteX11221" fmla="*/ 4028459 w 8014260"/>
              <a:gd name="connsiteY11221" fmla="*/ 2629358 h 4925968"/>
              <a:gd name="connsiteX11222" fmla="*/ 4033192 w 8014260"/>
              <a:gd name="connsiteY11222" fmla="*/ 2621677 h 4925968"/>
              <a:gd name="connsiteX11223" fmla="*/ 5213051 w 8014260"/>
              <a:gd name="connsiteY11223" fmla="*/ 2620314 h 4925968"/>
              <a:gd name="connsiteX11224" fmla="*/ 5221408 w 8014260"/>
              <a:gd name="connsiteY11224" fmla="*/ 2622500 h 4925968"/>
              <a:gd name="connsiteX11225" fmla="*/ 5199531 w 8014260"/>
              <a:gd name="connsiteY11225" fmla="*/ 2630044 h 4925968"/>
              <a:gd name="connsiteX11226" fmla="*/ 5174980 w 8014260"/>
              <a:gd name="connsiteY11226" fmla="*/ 2628192 h 4925968"/>
              <a:gd name="connsiteX11227" fmla="*/ 5196720 w 8014260"/>
              <a:gd name="connsiteY11227" fmla="*/ 2620854 h 4925968"/>
              <a:gd name="connsiteX11228" fmla="*/ 5213051 w 8014260"/>
              <a:gd name="connsiteY11228" fmla="*/ 2620314 h 4925968"/>
              <a:gd name="connsiteX11229" fmla="*/ 5102628 w 8014260"/>
              <a:gd name="connsiteY11229" fmla="*/ 2619414 h 4925968"/>
              <a:gd name="connsiteX11230" fmla="*/ 5082329 w 8014260"/>
              <a:gd name="connsiteY11230" fmla="*/ 2622500 h 4925968"/>
              <a:gd name="connsiteX11231" fmla="*/ 5071424 w 8014260"/>
              <a:gd name="connsiteY11231" fmla="*/ 2624166 h 4925968"/>
              <a:gd name="connsiteX11232" fmla="*/ 5054416 w 8014260"/>
              <a:gd name="connsiteY11232" fmla="*/ 2629358 h 4925968"/>
              <a:gd name="connsiteX11233" fmla="*/ 5029865 w 8014260"/>
              <a:gd name="connsiteY11233" fmla="*/ 2631895 h 4925968"/>
              <a:gd name="connsiteX11234" fmla="*/ 5034708 w 8014260"/>
              <a:gd name="connsiteY11234" fmla="*/ 2629486 h 4925968"/>
              <a:gd name="connsiteX11235" fmla="*/ 5035311 w 8014260"/>
              <a:gd name="connsiteY11235" fmla="*/ 2629346 h 4925968"/>
              <a:gd name="connsiteX11236" fmla="*/ 5040562 w 8014260"/>
              <a:gd name="connsiteY11236" fmla="*/ 2628261 h 4925968"/>
              <a:gd name="connsiteX11237" fmla="*/ 5038716 w 8014260"/>
              <a:gd name="connsiteY11237" fmla="*/ 2628553 h 4925968"/>
              <a:gd name="connsiteX11238" fmla="*/ 5049684 w 8014260"/>
              <a:gd name="connsiteY11238" fmla="*/ 2625998 h 4925968"/>
              <a:gd name="connsiteX11239" fmla="*/ 5073961 w 8014260"/>
              <a:gd name="connsiteY11239" fmla="*/ 2623392 h 4925968"/>
              <a:gd name="connsiteX11240" fmla="*/ 5071951 w 8014260"/>
              <a:gd name="connsiteY11240" fmla="*/ 2624005 h 4925968"/>
              <a:gd name="connsiteX11241" fmla="*/ 5085003 w 8014260"/>
              <a:gd name="connsiteY11241" fmla="*/ 2621814 h 4925968"/>
              <a:gd name="connsiteX11242" fmla="*/ 5102628 w 8014260"/>
              <a:gd name="connsiteY11242" fmla="*/ 2619414 h 4925968"/>
              <a:gd name="connsiteX11243" fmla="*/ 5061755 w 8014260"/>
              <a:gd name="connsiteY11243" fmla="*/ 2618933 h 4925968"/>
              <a:gd name="connsiteX11244" fmla="*/ 5044266 w 8014260"/>
              <a:gd name="connsiteY11244" fmla="*/ 2622499 h 4925968"/>
              <a:gd name="connsiteX11245" fmla="*/ 5020195 w 8014260"/>
              <a:gd name="connsiteY11245" fmla="*/ 2626751 h 4925968"/>
              <a:gd name="connsiteX11246" fmla="*/ 5039534 w 8014260"/>
              <a:gd name="connsiteY11246" fmla="*/ 2622842 h 4925968"/>
              <a:gd name="connsiteX11247" fmla="*/ 5061755 w 8014260"/>
              <a:gd name="connsiteY11247" fmla="*/ 2618933 h 4925968"/>
              <a:gd name="connsiteX11248" fmla="*/ 5139705 w 8014260"/>
              <a:gd name="connsiteY11248" fmla="*/ 2618685 h 4925968"/>
              <a:gd name="connsiteX11249" fmla="*/ 5147411 w 8014260"/>
              <a:gd name="connsiteY11249" fmla="*/ 2619756 h 4925968"/>
              <a:gd name="connsiteX11250" fmla="*/ 5127523 w 8014260"/>
              <a:gd name="connsiteY11250" fmla="*/ 2626271 h 4925968"/>
              <a:gd name="connsiteX11251" fmla="*/ 5102697 w 8014260"/>
              <a:gd name="connsiteY11251" fmla="*/ 2626409 h 4925968"/>
              <a:gd name="connsiteX11252" fmla="*/ 5123819 w 8014260"/>
              <a:gd name="connsiteY11252" fmla="*/ 2620030 h 4925968"/>
              <a:gd name="connsiteX11253" fmla="*/ 5139705 w 8014260"/>
              <a:gd name="connsiteY11253" fmla="*/ 2618685 h 4925968"/>
              <a:gd name="connsiteX11254" fmla="*/ 6958814 w 8014260"/>
              <a:gd name="connsiteY11254" fmla="*/ 2617288 h 4925968"/>
              <a:gd name="connsiteX11255" fmla="*/ 6989949 w 8014260"/>
              <a:gd name="connsiteY11255" fmla="*/ 2635530 h 4925968"/>
              <a:gd name="connsiteX11256" fmla="*/ 6965466 w 8014260"/>
              <a:gd name="connsiteY11256" fmla="*/ 2650001 h 4925968"/>
              <a:gd name="connsiteX11257" fmla="*/ 6936045 w 8014260"/>
              <a:gd name="connsiteY11257" fmla="*/ 2632650 h 4925968"/>
              <a:gd name="connsiteX11258" fmla="*/ 6958814 w 8014260"/>
              <a:gd name="connsiteY11258" fmla="*/ 2617288 h 4925968"/>
              <a:gd name="connsiteX11259" fmla="*/ 6680860 w 8014260"/>
              <a:gd name="connsiteY11259" fmla="*/ 2616945 h 4925968"/>
              <a:gd name="connsiteX11260" fmla="*/ 6711721 w 8014260"/>
              <a:gd name="connsiteY11260" fmla="*/ 2632101 h 4925968"/>
              <a:gd name="connsiteX11261" fmla="*/ 6686826 w 8014260"/>
              <a:gd name="connsiteY11261" fmla="*/ 2646915 h 4925968"/>
              <a:gd name="connsiteX11262" fmla="*/ 6657611 w 8014260"/>
              <a:gd name="connsiteY11262" fmla="*/ 2632376 h 4925968"/>
              <a:gd name="connsiteX11263" fmla="*/ 6680860 w 8014260"/>
              <a:gd name="connsiteY11263" fmla="*/ 2616945 h 4925968"/>
              <a:gd name="connsiteX11264" fmla="*/ 3207008 w 8014260"/>
              <a:gd name="connsiteY11264" fmla="*/ 2615779 h 4925968"/>
              <a:gd name="connsiteX11265" fmla="*/ 3214346 w 8014260"/>
              <a:gd name="connsiteY11265" fmla="*/ 2632238 h 4925968"/>
              <a:gd name="connsiteX11266" fmla="*/ 3206185 w 8014260"/>
              <a:gd name="connsiteY11266" fmla="*/ 2638822 h 4925968"/>
              <a:gd name="connsiteX11267" fmla="*/ 3200973 w 8014260"/>
              <a:gd name="connsiteY11267" fmla="*/ 2626477 h 4925968"/>
              <a:gd name="connsiteX11268" fmla="*/ 3207008 w 8014260"/>
              <a:gd name="connsiteY11268" fmla="*/ 2615779 h 4925968"/>
              <a:gd name="connsiteX11269" fmla="*/ 6184889 w 8014260"/>
              <a:gd name="connsiteY11269" fmla="*/ 2615299 h 4925968"/>
              <a:gd name="connsiteX11270" fmla="*/ 6214310 w 8014260"/>
              <a:gd name="connsiteY11270" fmla="*/ 2624626 h 4925968"/>
              <a:gd name="connsiteX11271" fmla="*/ 6191815 w 8014260"/>
              <a:gd name="connsiteY11271" fmla="*/ 2639988 h 4925968"/>
              <a:gd name="connsiteX11272" fmla="*/ 6162600 w 8014260"/>
              <a:gd name="connsiteY11272" fmla="*/ 2630112 h 4925968"/>
              <a:gd name="connsiteX11273" fmla="*/ 6184889 w 8014260"/>
              <a:gd name="connsiteY11273" fmla="*/ 2615299 h 4925968"/>
              <a:gd name="connsiteX11274" fmla="*/ 6820214 w 8014260"/>
              <a:gd name="connsiteY11274" fmla="*/ 2614956 h 4925968"/>
              <a:gd name="connsiteX11275" fmla="*/ 6851006 w 8014260"/>
              <a:gd name="connsiteY11275" fmla="*/ 2631621 h 4925968"/>
              <a:gd name="connsiteX11276" fmla="*/ 6826180 w 8014260"/>
              <a:gd name="connsiteY11276" fmla="*/ 2646228 h 4925968"/>
              <a:gd name="connsiteX11277" fmla="*/ 6797034 w 8014260"/>
              <a:gd name="connsiteY11277" fmla="*/ 2630249 h 4925968"/>
              <a:gd name="connsiteX11278" fmla="*/ 6820214 w 8014260"/>
              <a:gd name="connsiteY11278" fmla="*/ 2614956 h 4925968"/>
              <a:gd name="connsiteX11279" fmla="*/ 5112434 w 8014260"/>
              <a:gd name="connsiteY11279" fmla="*/ 2614956 h 4925968"/>
              <a:gd name="connsiteX11280" fmla="*/ 5092135 w 8014260"/>
              <a:gd name="connsiteY11280" fmla="*/ 2618453 h 4925968"/>
              <a:gd name="connsiteX11281" fmla="*/ 5082727 w 8014260"/>
              <a:gd name="connsiteY11281" fmla="*/ 2619603 h 4925968"/>
              <a:gd name="connsiteX11282" fmla="*/ 5073824 w 8014260"/>
              <a:gd name="connsiteY11282" fmla="*/ 2621471 h 4925968"/>
              <a:gd name="connsiteX11283" fmla="*/ 5056610 w 8014260"/>
              <a:gd name="connsiteY11283" fmla="*/ 2623254 h 4925968"/>
              <a:gd name="connsiteX11284" fmla="*/ 5073412 w 8014260"/>
              <a:gd name="connsiteY11284" fmla="*/ 2619345 h 4925968"/>
              <a:gd name="connsiteX11285" fmla="*/ 5087089 w 8014260"/>
              <a:gd name="connsiteY11285" fmla="*/ 2618247 h 4925968"/>
              <a:gd name="connsiteX11286" fmla="*/ 5094192 w 8014260"/>
              <a:gd name="connsiteY11286" fmla="*/ 2616945 h 4925968"/>
              <a:gd name="connsiteX11287" fmla="*/ 5112434 w 8014260"/>
              <a:gd name="connsiteY11287" fmla="*/ 2614956 h 4925968"/>
              <a:gd name="connsiteX11288" fmla="*/ 4119053 w 8014260"/>
              <a:gd name="connsiteY11288" fmla="*/ 2614544 h 4925968"/>
              <a:gd name="connsiteX11289" fmla="*/ 4109932 w 8014260"/>
              <a:gd name="connsiteY11289" fmla="*/ 2622362 h 4925968"/>
              <a:gd name="connsiteX11290" fmla="*/ 4100468 w 8014260"/>
              <a:gd name="connsiteY11290" fmla="*/ 2624557 h 4925968"/>
              <a:gd name="connsiteX11291" fmla="*/ 4106572 w 8014260"/>
              <a:gd name="connsiteY11291" fmla="*/ 2618179 h 4925968"/>
              <a:gd name="connsiteX11292" fmla="*/ 4119053 w 8014260"/>
              <a:gd name="connsiteY11292" fmla="*/ 2614544 h 4925968"/>
              <a:gd name="connsiteX11293" fmla="*/ 1793028 w 8014260"/>
              <a:gd name="connsiteY11293" fmla="*/ 2614270 h 4925968"/>
              <a:gd name="connsiteX11294" fmla="*/ 1798996 w 8014260"/>
              <a:gd name="connsiteY11294" fmla="*/ 2615916 h 4925968"/>
              <a:gd name="connsiteX11295" fmla="*/ 1810377 w 8014260"/>
              <a:gd name="connsiteY11295" fmla="*/ 2630317 h 4925968"/>
              <a:gd name="connsiteX11296" fmla="*/ 1798720 w 8014260"/>
              <a:gd name="connsiteY11296" fmla="*/ 2631003 h 4925968"/>
              <a:gd name="connsiteX11297" fmla="*/ 1790558 w 8014260"/>
              <a:gd name="connsiteY11297" fmla="*/ 2618590 h 4925968"/>
              <a:gd name="connsiteX11298" fmla="*/ 1793028 w 8014260"/>
              <a:gd name="connsiteY11298" fmla="*/ 2614270 h 4925968"/>
              <a:gd name="connsiteX11299" fmla="*/ 2597058 w 8014260"/>
              <a:gd name="connsiteY11299" fmla="*/ 2613859 h 4925968"/>
              <a:gd name="connsiteX11300" fmla="*/ 2605630 w 8014260"/>
              <a:gd name="connsiteY11300" fmla="*/ 2630455 h 4925968"/>
              <a:gd name="connsiteX11301" fmla="*/ 2599321 w 8014260"/>
              <a:gd name="connsiteY11301" fmla="*/ 2639439 h 4925968"/>
              <a:gd name="connsiteX11302" fmla="*/ 2591434 w 8014260"/>
              <a:gd name="connsiteY11302" fmla="*/ 2632307 h 4925968"/>
              <a:gd name="connsiteX11303" fmla="*/ 2597058 w 8014260"/>
              <a:gd name="connsiteY11303" fmla="*/ 2613859 h 4925968"/>
              <a:gd name="connsiteX11304" fmla="*/ 1479481 w 8014260"/>
              <a:gd name="connsiteY11304" fmla="*/ 2613447 h 4925968"/>
              <a:gd name="connsiteX11305" fmla="*/ 1490179 w 8014260"/>
              <a:gd name="connsiteY11305" fmla="*/ 2625174 h 4925968"/>
              <a:gd name="connsiteX11306" fmla="*/ 1480441 w 8014260"/>
              <a:gd name="connsiteY11306" fmla="*/ 2626135 h 4925968"/>
              <a:gd name="connsiteX11307" fmla="*/ 1469539 w 8014260"/>
              <a:gd name="connsiteY11307" fmla="*/ 2614613 h 4925968"/>
              <a:gd name="connsiteX11308" fmla="*/ 1479481 w 8014260"/>
              <a:gd name="connsiteY11308" fmla="*/ 2613447 h 4925968"/>
              <a:gd name="connsiteX11309" fmla="*/ 2735178 w 8014260"/>
              <a:gd name="connsiteY11309" fmla="*/ 2612419 h 4925968"/>
              <a:gd name="connsiteX11310" fmla="*/ 2741693 w 8014260"/>
              <a:gd name="connsiteY11310" fmla="*/ 2620580 h 4925968"/>
              <a:gd name="connsiteX11311" fmla="*/ 2732778 w 8014260"/>
              <a:gd name="connsiteY11311" fmla="*/ 2631072 h 4925968"/>
              <a:gd name="connsiteX11312" fmla="*/ 2726468 w 8014260"/>
              <a:gd name="connsiteY11312" fmla="*/ 2620374 h 4925968"/>
              <a:gd name="connsiteX11313" fmla="*/ 2735178 w 8014260"/>
              <a:gd name="connsiteY11313" fmla="*/ 2612419 h 4925968"/>
              <a:gd name="connsiteX11314" fmla="*/ 7658193 w 8014260"/>
              <a:gd name="connsiteY11314" fmla="*/ 2612418 h 4925968"/>
              <a:gd name="connsiteX11315" fmla="*/ 7634739 w 8014260"/>
              <a:gd name="connsiteY11315" fmla="*/ 2687925 h 4925968"/>
              <a:gd name="connsiteX11316" fmla="*/ 7601888 w 8014260"/>
              <a:gd name="connsiteY11316" fmla="*/ 2753762 h 4925968"/>
              <a:gd name="connsiteX11317" fmla="*/ 7625480 w 8014260"/>
              <a:gd name="connsiteY11317" fmla="*/ 2680244 h 4925968"/>
              <a:gd name="connsiteX11318" fmla="*/ 7658193 w 8014260"/>
              <a:gd name="connsiteY11318" fmla="*/ 2612418 h 4925968"/>
              <a:gd name="connsiteX11319" fmla="*/ 5333126 w 8014260"/>
              <a:gd name="connsiteY11319" fmla="*/ 2612076 h 4925968"/>
              <a:gd name="connsiteX11320" fmla="*/ 5357266 w 8014260"/>
              <a:gd name="connsiteY11320" fmla="*/ 2615162 h 4925968"/>
              <a:gd name="connsiteX11321" fmla="*/ 5334223 w 8014260"/>
              <a:gd name="connsiteY11321" fmla="*/ 2621060 h 4925968"/>
              <a:gd name="connsiteX11322" fmla="*/ 5310220 w 8014260"/>
              <a:gd name="connsiteY11322" fmla="*/ 2617356 h 4925968"/>
              <a:gd name="connsiteX11323" fmla="*/ 5333126 w 8014260"/>
              <a:gd name="connsiteY11323" fmla="*/ 2612076 h 4925968"/>
              <a:gd name="connsiteX11324" fmla="*/ 4274936 w 8014260"/>
              <a:gd name="connsiteY11324" fmla="*/ 2611938 h 4925968"/>
              <a:gd name="connsiteX11325" fmla="*/ 4266089 w 8014260"/>
              <a:gd name="connsiteY11325" fmla="*/ 2619962 h 4925968"/>
              <a:gd name="connsiteX11326" fmla="*/ 4254773 w 8014260"/>
              <a:gd name="connsiteY11326" fmla="*/ 2622225 h 4925968"/>
              <a:gd name="connsiteX11327" fmla="*/ 4264855 w 8014260"/>
              <a:gd name="connsiteY11327" fmla="*/ 2614064 h 4925968"/>
              <a:gd name="connsiteX11328" fmla="*/ 4274936 w 8014260"/>
              <a:gd name="connsiteY11328" fmla="*/ 2611938 h 4925968"/>
              <a:gd name="connsiteX11329" fmla="*/ 5559166 w 8014260"/>
              <a:gd name="connsiteY11329" fmla="*/ 2611578 h 4925968"/>
              <a:gd name="connsiteX11330" fmla="*/ 5568424 w 8014260"/>
              <a:gd name="connsiteY11330" fmla="*/ 2615024 h 4925968"/>
              <a:gd name="connsiteX11331" fmla="*/ 5548329 w 8014260"/>
              <a:gd name="connsiteY11331" fmla="*/ 2623802 h 4925968"/>
              <a:gd name="connsiteX11332" fmla="*/ 5520692 w 8014260"/>
              <a:gd name="connsiteY11332" fmla="*/ 2619825 h 4925968"/>
              <a:gd name="connsiteX11333" fmla="*/ 5541266 w 8014260"/>
              <a:gd name="connsiteY11333" fmla="*/ 2611732 h 4925968"/>
              <a:gd name="connsiteX11334" fmla="*/ 5559166 w 8014260"/>
              <a:gd name="connsiteY11334" fmla="*/ 2611578 h 4925968"/>
              <a:gd name="connsiteX11335" fmla="*/ 5123956 w 8014260"/>
              <a:gd name="connsiteY11335" fmla="*/ 2609469 h 4925968"/>
              <a:gd name="connsiteX11336" fmla="*/ 5100501 w 8014260"/>
              <a:gd name="connsiteY11336" fmla="*/ 2613172 h 4925968"/>
              <a:gd name="connsiteX11337" fmla="*/ 5083082 w 8014260"/>
              <a:gd name="connsiteY11337" fmla="*/ 2615504 h 4925968"/>
              <a:gd name="connsiteX11338" fmla="*/ 5106331 w 8014260"/>
              <a:gd name="connsiteY11338" fmla="*/ 2611664 h 4925968"/>
              <a:gd name="connsiteX11339" fmla="*/ 5123956 w 8014260"/>
              <a:gd name="connsiteY11339" fmla="*/ 2609469 h 4925968"/>
              <a:gd name="connsiteX11340" fmla="*/ 5972222 w 8014260"/>
              <a:gd name="connsiteY11340" fmla="*/ 2609195 h 4925968"/>
              <a:gd name="connsiteX11341" fmla="*/ 5997872 w 8014260"/>
              <a:gd name="connsiteY11341" fmla="*/ 2616808 h 4925968"/>
              <a:gd name="connsiteX11342" fmla="*/ 5975172 w 8014260"/>
              <a:gd name="connsiteY11342" fmla="*/ 2629358 h 4925968"/>
              <a:gd name="connsiteX11343" fmla="*/ 5946505 w 8014260"/>
              <a:gd name="connsiteY11343" fmla="*/ 2621471 h 4925968"/>
              <a:gd name="connsiteX11344" fmla="*/ 5972222 w 8014260"/>
              <a:gd name="connsiteY11344" fmla="*/ 2609195 h 4925968"/>
              <a:gd name="connsiteX11345" fmla="*/ 5135615 w 8014260"/>
              <a:gd name="connsiteY11345" fmla="*/ 2609195 h 4925968"/>
              <a:gd name="connsiteX11346" fmla="*/ 5114287 w 8014260"/>
              <a:gd name="connsiteY11346" fmla="*/ 2613309 h 4925968"/>
              <a:gd name="connsiteX11347" fmla="*/ 5092616 w 8014260"/>
              <a:gd name="connsiteY11347" fmla="*/ 2615641 h 4925968"/>
              <a:gd name="connsiteX11348" fmla="*/ 5112161 w 8014260"/>
              <a:gd name="connsiteY11348" fmla="*/ 2611732 h 4925968"/>
              <a:gd name="connsiteX11349" fmla="*/ 5135615 w 8014260"/>
              <a:gd name="connsiteY11349" fmla="*/ 2609195 h 4925968"/>
              <a:gd name="connsiteX11350" fmla="*/ 4484242 w 8014260"/>
              <a:gd name="connsiteY11350" fmla="*/ 2609127 h 4925968"/>
              <a:gd name="connsiteX11351" fmla="*/ 4498438 w 8014260"/>
              <a:gd name="connsiteY11351" fmla="*/ 2612967 h 4925968"/>
              <a:gd name="connsiteX11352" fmla="*/ 4487397 w 8014260"/>
              <a:gd name="connsiteY11352" fmla="*/ 2625723 h 4925968"/>
              <a:gd name="connsiteX11353" fmla="*/ 4473475 w 8014260"/>
              <a:gd name="connsiteY11353" fmla="*/ 2621951 h 4925968"/>
              <a:gd name="connsiteX11354" fmla="*/ 4484242 w 8014260"/>
              <a:gd name="connsiteY11354" fmla="*/ 2609127 h 4925968"/>
              <a:gd name="connsiteX11355" fmla="*/ 5756333 w 8014260"/>
              <a:gd name="connsiteY11355" fmla="*/ 2609058 h 4925968"/>
              <a:gd name="connsiteX11356" fmla="*/ 5782804 w 8014260"/>
              <a:gd name="connsiteY11356" fmla="*/ 2614339 h 4925968"/>
              <a:gd name="connsiteX11357" fmla="*/ 5757910 w 8014260"/>
              <a:gd name="connsiteY11357" fmla="*/ 2625311 h 4925968"/>
              <a:gd name="connsiteX11358" fmla="*/ 5733016 w 8014260"/>
              <a:gd name="connsiteY11358" fmla="*/ 2619002 h 4925968"/>
              <a:gd name="connsiteX11359" fmla="*/ 5756333 w 8014260"/>
              <a:gd name="connsiteY11359" fmla="*/ 2609058 h 4925968"/>
              <a:gd name="connsiteX11360" fmla="*/ 3959125 w 8014260"/>
              <a:gd name="connsiteY11360" fmla="*/ 2605972 h 4925968"/>
              <a:gd name="connsiteX11361" fmla="*/ 3968932 w 8014260"/>
              <a:gd name="connsiteY11361" fmla="*/ 2612693 h 4925968"/>
              <a:gd name="connsiteX11362" fmla="*/ 3963720 w 8014260"/>
              <a:gd name="connsiteY11362" fmla="*/ 2620717 h 4925968"/>
              <a:gd name="connsiteX11363" fmla="*/ 3955491 w 8014260"/>
              <a:gd name="connsiteY11363" fmla="*/ 2620511 h 4925968"/>
              <a:gd name="connsiteX11364" fmla="*/ 3959125 w 8014260"/>
              <a:gd name="connsiteY11364" fmla="*/ 2605972 h 4925968"/>
              <a:gd name="connsiteX11365" fmla="*/ 532662 w 8014260"/>
              <a:gd name="connsiteY11365" fmla="*/ 2605286 h 4925968"/>
              <a:gd name="connsiteX11366" fmla="*/ 531153 w 8014260"/>
              <a:gd name="connsiteY11366" fmla="*/ 2608098 h 4925968"/>
              <a:gd name="connsiteX11367" fmla="*/ 529576 w 8014260"/>
              <a:gd name="connsiteY11367" fmla="*/ 2608372 h 4925968"/>
              <a:gd name="connsiteX11368" fmla="*/ 530811 w 8014260"/>
              <a:gd name="connsiteY11368" fmla="*/ 2605697 h 4925968"/>
              <a:gd name="connsiteX11369" fmla="*/ 532662 w 8014260"/>
              <a:gd name="connsiteY11369" fmla="*/ 2605286 h 4925968"/>
              <a:gd name="connsiteX11370" fmla="*/ 5237730 w 8014260"/>
              <a:gd name="connsiteY11370" fmla="*/ 2605217 h 4925968"/>
              <a:gd name="connsiteX11371" fmla="*/ 5217430 w 8014260"/>
              <a:gd name="connsiteY11371" fmla="*/ 2606726 h 4925968"/>
              <a:gd name="connsiteX11372" fmla="*/ 5201452 w 8014260"/>
              <a:gd name="connsiteY11372" fmla="*/ 2608029 h 4925968"/>
              <a:gd name="connsiteX11373" fmla="*/ 5219968 w 8014260"/>
              <a:gd name="connsiteY11373" fmla="*/ 2606315 h 4925968"/>
              <a:gd name="connsiteX11374" fmla="*/ 5237730 w 8014260"/>
              <a:gd name="connsiteY11374" fmla="*/ 2605217 h 4925968"/>
              <a:gd name="connsiteX11375" fmla="*/ 5258647 w 8014260"/>
              <a:gd name="connsiteY11375" fmla="*/ 2605012 h 4925968"/>
              <a:gd name="connsiteX11376" fmla="*/ 5282514 w 8014260"/>
              <a:gd name="connsiteY11376" fmla="*/ 2607138 h 4925968"/>
              <a:gd name="connsiteX11377" fmla="*/ 5262419 w 8014260"/>
              <a:gd name="connsiteY11377" fmla="*/ 2611115 h 4925968"/>
              <a:gd name="connsiteX11378" fmla="*/ 5237456 w 8014260"/>
              <a:gd name="connsiteY11378" fmla="*/ 2609401 h 4925968"/>
              <a:gd name="connsiteX11379" fmla="*/ 5258647 w 8014260"/>
              <a:gd name="connsiteY11379" fmla="*/ 2605012 h 4925968"/>
              <a:gd name="connsiteX11380" fmla="*/ 620513 w 8014260"/>
              <a:gd name="connsiteY11380" fmla="*/ 2604943 h 4925968"/>
              <a:gd name="connsiteX11381" fmla="*/ 613724 w 8014260"/>
              <a:gd name="connsiteY11381" fmla="*/ 2610772 h 4925968"/>
              <a:gd name="connsiteX11382" fmla="*/ 613656 w 8014260"/>
              <a:gd name="connsiteY11382" fmla="*/ 2609812 h 4925968"/>
              <a:gd name="connsiteX11383" fmla="*/ 617976 w 8014260"/>
              <a:gd name="connsiteY11383" fmla="*/ 2605766 h 4925968"/>
              <a:gd name="connsiteX11384" fmla="*/ 620513 w 8014260"/>
              <a:gd name="connsiteY11384" fmla="*/ 2604943 h 4925968"/>
              <a:gd name="connsiteX11385" fmla="*/ 5208370 w 8014260"/>
              <a:gd name="connsiteY11385" fmla="*/ 2604722 h 4925968"/>
              <a:gd name="connsiteX11386" fmla="*/ 5208652 w 8014260"/>
              <a:gd name="connsiteY11386" fmla="*/ 2604738 h 4925968"/>
              <a:gd name="connsiteX11387" fmla="*/ 5188970 w 8014260"/>
              <a:gd name="connsiteY11387" fmla="*/ 2608921 h 4925968"/>
              <a:gd name="connsiteX11388" fmla="*/ 5174535 w 8014260"/>
              <a:gd name="connsiteY11388" fmla="*/ 2609443 h 4925968"/>
              <a:gd name="connsiteX11389" fmla="*/ 5156719 w 8014260"/>
              <a:gd name="connsiteY11389" fmla="*/ 2611762 h 4925968"/>
              <a:gd name="connsiteX11390" fmla="*/ 5164076 w 8014260"/>
              <a:gd name="connsiteY11390" fmla="*/ 2611115 h 4925968"/>
              <a:gd name="connsiteX11391" fmla="*/ 5148988 w 8014260"/>
              <a:gd name="connsiteY11391" fmla="*/ 2613173 h 4925968"/>
              <a:gd name="connsiteX11392" fmla="*/ 5128688 w 8014260"/>
              <a:gd name="connsiteY11392" fmla="*/ 2615299 h 4925968"/>
              <a:gd name="connsiteX11393" fmla="*/ 5143301 w 8014260"/>
              <a:gd name="connsiteY11393" fmla="*/ 2613074 h 4925968"/>
              <a:gd name="connsiteX11394" fmla="*/ 5137878 w 8014260"/>
              <a:gd name="connsiteY11394" fmla="*/ 2613584 h 4925968"/>
              <a:gd name="connsiteX11395" fmla="*/ 5158109 w 8014260"/>
              <a:gd name="connsiteY11395" fmla="*/ 2610703 h 4925968"/>
              <a:gd name="connsiteX11396" fmla="*/ 5173526 w 8014260"/>
              <a:gd name="connsiteY11396" fmla="*/ 2609480 h 4925968"/>
              <a:gd name="connsiteX11397" fmla="*/ 5164350 w 8014260"/>
              <a:gd name="connsiteY11397" fmla="*/ 2609812 h 4925968"/>
              <a:gd name="connsiteX11398" fmla="*/ 5184238 w 8014260"/>
              <a:gd name="connsiteY11398" fmla="*/ 2605698 h 4925968"/>
              <a:gd name="connsiteX11399" fmla="*/ 5194032 w 8014260"/>
              <a:gd name="connsiteY11399" fmla="*/ 2604861 h 4925968"/>
              <a:gd name="connsiteX11400" fmla="*/ 5191576 w 8014260"/>
              <a:gd name="connsiteY11400" fmla="*/ 2605286 h 4925968"/>
              <a:gd name="connsiteX11401" fmla="*/ 5185404 w 8014260"/>
              <a:gd name="connsiteY11401" fmla="*/ 2603983 h 4925968"/>
              <a:gd name="connsiteX11402" fmla="*/ 5163390 w 8014260"/>
              <a:gd name="connsiteY11402" fmla="*/ 2606932 h 4925968"/>
              <a:gd name="connsiteX11403" fmla="*/ 5146108 w 8014260"/>
              <a:gd name="connsiteY11403" fmla="*/ 2608303 h 4925968"/>
              <a:gd name="connsiteX11404" fmla="*/ 5166819 w 8014260"/>
              <a:gd name="connsiteY11404" fmla="*/ 2605286 h 4925968"/>
              <a:gd name="connsiteX11405" fmla="*/ 5185404 w 8014260"/>
              <a:gd name="connsiteY11405" fmla="*/ 2603983 h 4925968"/>
              <a:gd name="connsiteX11406" fmla="*/ 5485210 w 8014260"/>
              <a:gd name="connsiteY11406" fmla="*/ 2603571 h 4925968"/>
              <a:gd name="connsiteX11407" fmla="*/ 5493876 w 8014260"/>
              <a:gd name="connsiteY11407" fmla="*/ 2606040 h 4925968"/>
              <a:gd name="connsiteX11408" fmla="*/ 5473234 w 8014260"/>
              <a:gd name="connsiteY11408" fmla="*/ 2612349 h 4925968"/>
              <a:gd name="connsiteX11409" fmla="*/ 5446625 w 8014260"/>
              <a:gd name="connsiteY11409" fmla="*/ 2609469 h 4925968"/>
              <a:gd name="connsiteX11410" fmla="*/ 5467130 w 8014260"/>
              <a:gd name="connsiteY11410" fmla="*/ 2603777 h 4925968"/>
              <a:gd name="connsiteX11411" fmla="*/ 5485210 w 8014260"/>
              <a:gd name="connsiteY11411" fmla="*/ 2603571 h 4925968"/>
              <a:gd name="connsiteX11412" fmla="*/ 5152212 w 8014260"/>
              <a:gd name="connsiteY11412" fmla="*/ 2603160 h 4925968"/>
              <a:gd name="connsiteX11413" fmla="*/ 5137878 w 8014260"/>
              <a:gd name="connsiteY11413" fmla="*/ 2607001 h 4925968"/>
              <a:gd name="connsiteX11414" fmla="*/ 5119225 w 8014260"/>
              <a:gd name="connsiteY11414" fmla="*/ 2607686 h 4925968"/>
              <a:gd name="connsiteX11415" fmla="*/ 5132117 w 8014260"/>
              <a:gd name="connsiteY11415" fmla="*/ 2603915 h 4925968"/>
              <a:gd name="connsiteX11416" fmla="*/ 5152212 w 8014260"/>
              <a:gd name="connsiteY11416" fmla="*/ 2603160 h 4925968"/>
              <a:gd name="connsiteX11417" fmla="*/ 4987756 w 8014260"/>
              <a:gd name="connsiteY11417" fmla="*/ 2603092 h 4925968"/>
              <a:gd name="connsiteX11418" fmla="*/ 5004490 w 8014260"/>
              <a:gd name="connsiteY11418" fmla="*/ 2603434 h 4925968"/>
              <a:gd name="connsiteX11419" fmla="*/ 4991665 w 8014260"/>
              <a:gd name="connsiteY11419" fmla="*/ 2609881 h 4925968"/>
              <a:gd name="connsiteX11420" fmla="*/ 4974178 w 8014260"/>
              <a:gd name="connsiteY11420" fmla="*/ 2610430 h 4925968"/>
              <a:gd name="connsiteX11421" fmla="*/ 4987756 w 8014260"/>
              <a:gd name="connsiteY11421" fmla="*/ 2603092 h 4925968"/>
              <a:gd name="connsiteX11422" fmla="*/ 5072555 w 8014260"/>
              <a:gd name="connsiteY11422" fmla="*/ 2602997 h 4925968"/>
              <a:gd name="connsiteX11423" fmla="*/ 5078076 w 8014260"/>
              <a:gd name="connsiteY11423" fmla="*/ 2604326 h 4925968"/>
              <a:gd name="connsiteX11424" fmla="*/ 5062851 w 8014260"/>
              <a:gd name="connsiteY11424" fmla="*/ 2609264 h 4925968"/>
              <a:gd name="connsiteX11425" fmla="*/ 5046392 w 8014260"/>
              <a:gd name="connsiteY11425" fmla="*/ 2609538 h 4925968"/>
              <a:gd name="connsiteX11426" fmla="*/ 5060245 w 8014260"/>
              <a:gd name="connsiteY11426" fmla="*/ 2604189 h 4925968"/>
              <a:gd name="connsiteX11427" fmla="*/ 5072555 w 8014260"/>
              <a:gd name="connsiteY11427" fmla="*/ 2602997 h 4925968"/>
              <a:gd name="connsiteX11428" fmla="*/ 4348728 w 8014260"/>
              <a:gd name="connsiteY11428" fmla="*/ 2602749 h 4925968"/>
              <a:gd name="connsiteX11429" fmla="*/ 4338304 w 8014260"/>
              <a:gd name="connsiteY11429" fmla="*/ 2612144 h 4925968"/>
              <a:gd name="connsiteX11430" fmla="*/ 4326989 w 8014260"/>
              <a:gd name="connsiteY11430" fmla="*/ 2613173 h 4925968"/>
              <a:gd name="connsiteX11431" fmla="*/ 4335904 w 8014260"/>
              <a:gd name="connsiteY11431" fmla="*/ 2604052 h 4925968"/>
              <a:gd name="connsiteX11432" fmla="*/ 4348728 w 8014260"/>
              <a:gd name="connsiteY11432" fmla="*/ 2602749 h 4925968"/>
              <a:gd name="connsiteX11433" fmla="*/ 6324518 w 8014260"/>
              <a:gd name="connsiteY11433" fmla="*/ 2602337 h 4925968"/>
              <a:gd name="connsiteX11434" fmla="*/ 6353801 w 8014260"/>
              <a:gd name="connsiteY11434" fmla="*/ 2612487 h 4925968"/>
              <a:gd name="connsiteX11435" fmla="*/ 6331033 w 8014260"/>
              <a:gd name="connsiteY11435" fmla="*/ 2627780 h 4925968"/>
              <a:gd name="connsiteX11436" fmla="*/ 6301955 w 8014260"/>
              <a:gd name="connsiteY11436" fmla="*/ 2617151 h 4925968"/>
              <a:gd name="connsiteX11437" fmla="*/ 6324518 w 8014260"/>
              <a:gd name="connsiteY11437" fmla="*/ 2602337 h 4925968"/>
              <a:gd name="connsiteX11438" fmla="*/ 4189348 w 8014260"/>
              <a:gd name="connsiteY11438" fmla="*/ 2601377 h 4925968"/>
              <a:gd name="connsiteX11439" fmla="*/ 4183655 w 8014260"/>
              <a:gd name="connsiteY11439" fmla="*/ 2606863 h 4925968"/>
              <a:gd name="connsiteX11440" fmla="*/ 4171997 w 8014260"/>
              <a:gd name="connsiteY11440" fmla="*/ 2610361 h 4925968"/>
              <a:gd name="connsiteX11441" fmla="*/ 4179403 w 8014260"/>
              <a:gd name="connsiteY11441" fmla="*/ 2603434 h 4925968"/>
              <a:gd name="connsiteX11442" fmla="*/ 4189348 w 8014260"/>
              <a:gd name="connsiteY11442" fmla="*/ 2601377 h 4925968"/>
              <a:gd name="connsiteX11443" fmla="*/ 5243157 w 8014260"/>
              <a:gd name="connsiteY11443" fmla="*/ 2601171 h 4925968"/>
              <a:gd name="connsiteX11444" fmla="*/ 5247743 w 8014260"/>
              <a:gd name="connsiteY11444" fmla="*/ 2601377 h 4925968"/>
              <a:gd name="connsiteX11445" fmla="*/ 5225729 w 8014260"/>
              <a:gd name="connsiteY11445" fmla="*/ 2603503 h 4925968"/>
              <a:gd name="connsiteX11446" fmla="*/ 5214888 w 8014260"/>
              <a:gd name="connsiteY11446" fmla="*/ 2603933 h 4925968"/>
              <a:gd name="connsiteX11447" fmla="*/ 5209955 w 8014260"/>
              <a:gd name="connsiteY11447" fmla="*/ 2604669 h 4925968"/>
              <a:gd name="connsiteX11448" fmla="*/ 5208370 w 8014260"/>
              <a:gd name="connsiteY11448" fmla="*/ 2604722 h 4925968"/>
              <a:gd name="connsiteX11449" fmla="*/ 5200689 w 8014260"/>
              <a:gd name="connsiteY11449" fmla="*/ 2604292 h 4925968"/>
              <a:gd name="connsiteX11450" fmla="*/ 5194032 w 8014260"/>
              <a:gd name="connsiteY11450" fmla="*/ 2604861 h 4925968"/>
              <a:gd name="connsiteX11451" fmla="*/ 5207418 w 8014260"/>
              <a:gd name="connsiteY11451" fmla="*/ 2602543 h 4925968"/>
              <a:gd name="connsiteX11452" fmla="*/ 5225534 w 8014260"/>
              <a:gd name="connsiteY11452" fmla="*/ 2602338 h 4925968"/>
              <a:gd name="connsiteX11453" fmla="*/ 5230598 w 8014260"/>
              <a:gd name="connsiteY11453" fmla="*/ 2601789 h 4925968"/>
              <a:gd name="connsiteX11454" fmla="*/ 5243157 w 8014260"/>
              <a:gd name="connsiteY11454" fmla="*/ 2601171 h 4925968"/>
              <a:gd name="connsiteX11455" fmla="*/ 4411478 w 8014260"/>
              <a:gd name="connsiteY11455" fmla="*/ 2600897 h 4925968"/>
              <a:gd name="connsiteX11456" fmla="*/ 4423617 w 8014260"/>
              <a:gd name="connsiteY11456" fmla="*/ 2602406 h 4925968"/>
              <a:gd name="connsiteX11457" fmla="*/ 4411615 w 8014260"/>
              <a:gd name="connsiteY11457" fmla="*/ 2613378 h 4925968"/>
              <a:gd name="connsiteX11458" fmla="*/ 4399340 w 8014260"/>
              <a:gd name="connsiteY11458" fmla="*/ 2611732 h 4925968"/>
              <a:gd name="connsiteX11459" fmla="*/ 4411478 w 8014260"/>
              <a:gd name="connsiteY11459" fmla="*/ 2600897 h 4925968"/>
              <a:gd name="connsiteX11460" fmla="*/ 1015881 w 8014260"/>
              <a:gd name="connsiteY11460" fmla="*/ 2600486 h 4925968"/>
              <a:gd name="connsiteX11461" fmla="*/ 1026784 w 8014260"/>
              <a:gd name="connsiteY11461" fmla="*/ 2608235 h 4925968"/>
              <a:gd name="connsiteX11462" fmla="*/ 1017597 w 8014260"/>
              <a:gd name="connsiteY11462" fmla="*/ 2616877 h 4925968"/>
              <a:gd name="connsiteX11463" fmla="*/ 1005729 w 8014260"/>
              <a:gd name="connsiteY11463" fmla="*/ 2610704 h 4925968"/>
              <a:gd name="connsiteX11464" fmla="*/ 1015881 w 8014260"/>
              <a:gd name="connsiteY11464" fmla="*/ 2600486 h 4925968"/>
              <a:gd name="connsiteX11465" fmla="*/ 5196789 w 8014260"/>
              <a:gd name="connsiteY11465" fmla="*/ 2600417 h 4925968"/>
              <a:gd name="connsiteX11466" fmla="*/ 5176352 w 8014260"/>
              <a:gd name="connsiteY11466" fmla="*/ 2602749 h 4925968"/>
              <a:gd name="connsiteX11467" fmla="*/ 5154886 w 8014260"/>
              <a:gd name="connsiteY11467" fmla="*/ 2605012 h 4925968"/>
              <a:gd name="connsiteX11468" fmla="*/ 5176900 w 8014260"/>
              <a:gd name="connsiteY11468" fmla="*/ 2602474 h 4925968"/>
              <a:gd name="connsiteX11469" fmla="*/ 5196789 w 8014260"/>
              <a:gd name="connsiteY11469" fmla="*/ 2600417 h 4925968"/>
              <a:gd name="connsiteX11470" fmla="*/ 4916296 w 8014260"/>
              <a:gd name="connsiteY11470" fmla="*/ 2600005 h 4925968"/>
              <a:gd name="connsiteX11471" fmla="*/ 4930492 w 8014260"/>
              <a:gd name="connsiteY11471" fmla="*/ 2601239 h 4925968"/>
              <a:gd name="connsiteX11472" fmla="*/ 4916227 w 8014260"/>
              <a:gd name="connsiteY11472" fmla="*/ 2609195 h 4925968"/>
              <a:gd name="connsiteX11473" fmla="*/ 4900728 w 8014260"/>
              <a:gd name="connsiteY11473" fmla="*/ 2608235 h 4925968"/>
              <a:gd name="connsiteX11474" fmla="*/ 4916296 w 8014260"/>
              <a:gd name="connsiteY11474" fmla="*/ 2600005 h 4925968"/>
              <a:gd name="connsiteX11475" fmla="*/ 3749956 w 8014260"/>
              <a:gd name="connsiteY11475" fmla="*/ 2598634 h 4925968"/>
              <a:gd name="connsiteX11476" fmla="*/ 3758803 w 8014260"/>
              <a:gd name="connsiteY11476" fmla="*/ 2609676 h 4925968"/>
              <a:gd name="connsiteX11477" fmla="*/ 3752974 w 8014260"/>
              <a:gd name="connsiteY11477" fmla="*/ 2623940 h 4925968"/>
              <a:gd name="connsiteX11478" fmla="*/ 3746185 w 8014260"/>
              <a:gd name="connsiteY11478" fmla="*/ 2615573 h 4925968"/>
              <a:gd name="connsiteX11479" fmla="*/ 3749956 w 8014260"/>
              <a:gd name="connsiteY11479" fmla="*/ 2598634 h 4925968"/>
              <a:gd name="connsiteX11480" fmla="*/ 5410981 w 8014260"/>
              <a:gd name="connsiteY11480" fmla="*/ 2598616 h 4925968"/>
              <a:gd name="connsiteX11481" fmla="*/ 5418713 w 8014260"/>
              <a:gd name="connsiteY11481" fmla="*/ 2600211 h 4925968"/>
              <a:gd name="connsiteX11482" fmla="*/ 5395670 w 8014260"/>
              <a:gd name="connsiteY11482" fmla="*/ 2605011 h 4925968"/>
              <a:gd name="connsiteX11483" fmla="*/ 5373382 w 8014260"/>
              <a:gd name="connsiteY11483" fmla="*/ 2602748 h 4925968"/>
              <a:gd name="connsiteX11484" fmla="*/ 5394915 w 8014260"/>
              <a:gd name="connsiteY11484" fmla="*/ 2598770 h 4925968"/>
              <a:gd name="connsiteX11485" fmla="*/ 5410981 w 8014260"/>
              <a:gd name="connsiteY11485" fmla="*/ 2598616 h 4925968"/>
              <a:gd name="connsiteX11486" fmla="*/ 5681169 w 8014260"/>
              <a:gd name="connsiteY11486" fmla="*/ 2598222 h 4925968"/>
              <a:gd name="connsiteX11487" fmla="*/ 5706201 w 8014260"/>
              <a:gd name="connsiteY11487" fmla="*/ 2602131 h 4925968"/>
              <a:gd name="connsiteX11488" fmla="*/ 5683227 w 8014260"/>
              <a:gd name="connsiteY11488" fmla="*/ 2610978 h 4925968"/>
              <a:gd name="connsiteX11489" fmla="*/ 5657715 w 8014260"/>
              <a:gd name="connsiteY11489" fmla="*/ 2606452 h 4925968"/>
              <a:gd name="connsiteX11490" fmla="*/ 5681169 w 8014260"/>
              <a:gd name="connsiteY11490" fmla="*/ 2598222 h 4925968"/>
              <a:gd name="connsiteX11491" fmla="*/ 1538665 w 8014260"/>
              <a:gd name="connsiteY11491" fmla="*/ 2597880 h 4925968"/>
              <a:gd name="connsiteX11492" fmla="*/ 1550394 w 8014260"/>
              <a:gd name="connsiteY11492" fmla="*/ 2609881 h 4925968"/>
              <a:gd name="connsiteX11493" fmla="*/ 1541820 w 8014260"/>
              <a:gd name="connsiteY11493" fmla="*/ 2612693 h 4925968"/>
              <a:gd name="connsiteX11494" fmla="*/ 1531808 w 8014260"/>
              <a:gd name="connsiteY11494" fmla="*/ 2602338 h 4925968"/>
              <a:gd name="connsiteX11495" fmla="*/ 1538665 w 8014260"/>
              <a:gd name="connsiteY11495" fmla="*/ 2597880 h 4925968"/>
              <a:gd name="connsiteX11496" fmla="*/ 7294787 w 8014260"/>
              <a:gd name="connsiteY11496" fmla="*/ 2597330 h 4925968"/>
              <a:gd name="connsiteX11497" fmla="*/ 7324552 w 8014260"/>
              <a:gd name="connsiteY11497" fmla="*/ 2618796 h 4925968"/>
              <a:gd name="connsiteX11498" fmla="*/ 7303223 w 8014260"/>
              <a:gd name="connsiteY11498" fmla="*/ 2634638 h 4925968"/>
              <a:gd name="connsiteX11499" fmla="*/ 7273665 w 8014260"/>
              <a:gd name="connsiteY11499" fmla="*/ 2613241 h 4925968"/>
              <a:gd name="connsiteX11500" fmla="*/ 7294787 w 8014260"/>
              <a:gd name="connsiteY11500" fmla="*/ 2597330 h 4925968"/>
              <a:gd name="connsiteX11501" fmla="*/ 5336862 w 8014260"/>
              <a:gd name="connsiteY11501" fmla="*/ 2596388 h 4925968"/>
              <a:gd name="connsiteX11502" fmla="*/ 5338895 w 8014260"/>
              <a:gd name="connsiteY11502" fmla="*/ 2596608 h 4925968"/>
              <a:gd name="connsiteX11503" fmla="*/ 5336486 w 8014260"/>
              <a:gd name="connsiteY11503" fmla="*/ 2596919 h 4925968"/>
              <a:gd name="connsiteX11504" fmla="*/ 5339117 w 8014260"/>
              <a:gd name="connsiteY11504" fmla="*/ 2596632 h 4925968"/>
              <a:gd name="connsiteX11505" fmla="*/ 5344303 w 8014260"/>
              <a:gd name="connsiteY11505" fmla="*/ 2597194 h 4925968"/>
              <a:gd name="connsiteX11506" fmla="*/ 5323524 w 8014260"/>
              <a:gd name="connsiteY11506" fmla="*/ 2600143 h 4925968"/>
              <a:gd name="connsiteX11507" fmla="*/ 5306458 w 8014260"/>
              <a:gd name="connsiteY11507" fmla="*/ 2599460 h 4925968"/>
              <a:gd name="connsiteX11508" fmla="*/ 5289920 w 8014260"/>
              <a:gd name="connsiteY11508" fmla="*/ 2601103 h 4925968"/>
              <a:gd name="connsiteX11509" fmla="*/ 5286491 w 8014260"/>
              <a:gd name="connsiteY11509" fmla="*/ 2601286 h 4925968"/>
              <a:gd name="connsiteX11510" fmla="*/ 5283061 w 8014260"/>
              <a:gd name="connsiteY11510" fmla="*/ 2601720 h 4925968"/>
              <a:gd name="connsiteX11511" fmla="*/ 5263790 w 8014260"/>
              <a:gd name="connsiteY11511" fmla="*/ 2602954 h 4925968"/>
              <a:gd name="connsiteX11512" fmla="*/ 5281621 w 8014260"/>
              <a:gd name="connsiteY11512" fmla="*/ 2600828 h 4925968"/>
              <a:gd name="connsiteX11513" fmla="*/ 5293901 w 8014260"/>
              <a:gd name="connsiteY11513" fmla="*/ 2600019 h 4925968"/>
              <a:gd name="connsiteX11514" fmla="*/ 5294035 w 8014260"/>
              <a:gd name="connsiteY11514" fmla="*/ 2600006 h 4925968"/>
              <a:gd name="connsiteX11515" fmla="*/ 5294525 w 8014260"/>
              <a:gd name="connsiteY11515" fmla="*/ 2599978 h 4925968"/>
              <a:gd name="connsiteX11516" fmla="*/ 5299315 w 8014260"/>
              <a:gd name="connsiteY11516" fmla="*/ 2599662 h 4925968"/>
              <a:gd name="connsiteX11517" fmla="*/ 5298754 w 8014260"/>
              <a:gd name="connsiteY11517" fmla="*/ 2599733 h 4925968"/>
              <a:gd name="connsiteX11518" fmla="*/ 5304689 w 8014260"/>
              <a:gd name="connsiteY11518" fmla="*/ 2599390 h 4925968"/>
              <a:gd name="connsiteX11519" fmla="*/ 5299521 w 8014260"/>
              <a:gd name="connsiteY11519" fmla="*/ 2599183 h 4925968"/>
              <a:gd name="connsiteX11520" fmla="*/ 5320575 w 8014260"/>
              <a:gd name="connsiteY11520" fmla="*/ 2596714 h 4925968"/>
              <a:gd name="connsiteX11521" fmla="*/ 5336862 w 8014260"/>
              <a:gd name="connsiteY11521" fmla="*/ 2596388 h 4925968"/>
              <a:gd name="connsiteX11522" fmla="*/ 5254901 w 8014260"/>
              <a:gd name="connsiteY11522" fmla="*/ 2596370 h 4925968"/>
              <a:gd name="connsiteX11523" fmla="*/ 5258990 w 8014260"/>
              <a:gd name="connsiteY11523" fmla="*/ 2596439 h 4925968"/>
              <a:gd name="connsiteX11524" fmla="*/ 5254297 w 8014260"/>
              <a:gd name="connsiteY11524" fmla="*/ 2596822 h 4925968"/>
              <a:gd name="connsiteX11525" fmla="*/ 5270649 w 8014260"/>
              <a:gd name="connsiteY11525" fmla="*/ 2596440 h 4925968"/>
              <a:gd name="connsiteX11526" fmla="*/ 5249183 w 8014260"/>
              <a:gd name="connsiteY11526" fmla="*/ 2598360 h 4925968"/>
              <a:gd name="connsiteX11527" fmla="*/ 5227512 w 8014260"/>
              <a:gd name="connsiteY11527" fmla="*/ 2599114 h 4925968"/>
              <a:gd name="connsiteX11528" fmla="*/ 5233757 w 8014260"/>
              <a:gd name="connsiteY11528" fmla="*/ 2598439 h 4925968"/>
              <a:gd name="connsiteX11529" fmla="*/ 5217979 w 8014260"/>
              <a:gd name="connsiteY11529" fmla="*/ 2599182 h 4925968"/>
              <a:gd name="connsiteX11530" fmla="*/ 5241297 w 8014260"/>
              <a:gd name="connsiteY11530" fmla="*/ 2597125 h 4925968"/>
              <a:gd name="connsiteX11531" fmla="*/ 5254901 w 8014260"/>
              <a:gd name="connsiteY11531" fmla="*/ 2596370 h 4925968"/>
              <a:gd name="connsiteX11532" fmla="*/ 2191407 w 8014260"/>
              <a:gd name="connsiteY11532" fmla="*/ 2596096 h 4925968"/>
              <a:gd name="connsiteX11533" fmla="*/ 2198814 w 8014260"/>
              <a:gd name="connsiteY11533" fmla="*/ 2614133 h 4925968"/>
              <a:gd name="connsiteX11534" fmla="*/ 2191750 w 8014260"/>
              <a:gd name="connsiteY11534" fmla="*/ 2618659 h 4925968"/>
              <a:gd name="connsiteX11535" fmla="*/ 2184412 w 8014260"/>
              <a:gd name="connsiteY11535" fmla="*/ 2609264 h 4925968"/>
              <a:gd name="connsiteX11536" fmla="*/ 2191407 w 8014260"/>
              <a:gd name="connsiteY11536" fmla="*/ 2596096 h 4925968"/>
              <a:gd name="connsiteX11537" fmla="*/ 5316494 w 8014260"/>
              <a:gd name="connsiteY11537" fmla="*/ 2594622 h 4925968"/>
              <a:gd name="connsiteX11538" fmla="*/ 5320712 w 8014260"/>
              <a:gd name="connsiteY11538" fmla="*/ 2594725 h 4925968"/>
              <a:gd name="connsiteX11539" fmla="*/ 5297806 w 8014260"/>
              <a:gd name="connsiteY11539" fmla="*/ 2596851 h 4925968"/>
              <a:gd name="connsiteX11540" fmla="*/ 5281622 w 8014260"/>
              <a:gd name="connsiteY11540" fmla="*/ 2597125 h 4925968"/>
              <a:gd name="connsiteX11541" fmla="*/ 5303019 w 8014260"/>
              <a:gd name="connsiteY11541" fmla="*/ 2595342 h 4925968"/>
              <a:gd name="connsiteX11542" fmla="*/ 5316494 w 8014260"/>
              <a:gd name="connsiteY11542" fmla="*/ 2594622 h 4925968"/>
              <a:gd name="connsiteX11543" fmla="*/ 1282111 w 8014260"/>
              <a:gd name="connsiteY11543" fmla="*/ 2594519 h 4925968"/>
              <a:gd name="connsiteX11544" fmla="*/ 1297537 w 8014260"/>
              <a:gd name="connsiteY11544" fmla="*/ 2605149 h 4925968"/>
              <a:gd name="connsiteX11545" fmla="*/ 1286977 w 8014260"/>
              <a:gd name="connsiteY11545" fmla="*/ 2612624 h 4925968"/>
              <a:gd name="connsiteX11546" fmla="*/ 1274084 w 8014260"/>
              <a:gd name="connsiteY11546" fmla="*/ 2603503 h 4925968"/>
              <a:gd name="connsiteX11547" fmla="*/ 1282111 w 8014260"/>
              <a:gd name="connsiteY11547" fmla="*/ 2594519 h 4925968"/>
              <a:gd name="connsiteX11548" fmla="*/ 4840927 w 8014260"/>
              <a:gd name="connsiteY11548" fmla="*/ 2594382 h 4925968"/>
              <a:gd name="connsiteX11549" fmla="*/ 4855671 w 8014260"/>
              <a:gd name="connsiteY11549" fmla="*/ 2595959 h 4925968"/>
              <a:gd name="connsiteX11550" fmla="*/ 4845384 w 8014260"/>
              <a:gd name="connsiteY11550" fmla="*/ 2604875 h 4925968"/>
              <a:gd name="connsiteX11551" fmla="*/ 4827896 w 8014260"/>
              <a:gd name="connsiteY11551" fmla="*/ 2604600 h 4925968"/>
              <a:gd name="connsiteX11552" fmla="*/ 4840927 w 8014260"/>
              <a:gd name="connsiteY11552" fmla="*/ 2594382 h 4925968"/>
              <a:gd name="connsiteX11553" fmla="*/ 6108217 w 8014260"/>
              <a:gd name="connsiteY11553" fmla="*/ 2594245 h 4925968"/>
              <a:gd name="connsiteX11554" fmla="*/ 6136471 w 8014260"/>
              <a:gd name="connsiteY11554" fmla="*/ 2600760 h 4925968"/>
              <a:gd name="connsiteX11555" fmla="*/ 6114252 w 8014260"/>
              <a:gd name="connsiteY11555" fmla="*/ 2614613 h 4925968"/>
              <a:gd name="connsiteX11556" fmla="*/ 6085379 w 8014260"/>
              <a:gd name="connsiteY11556" fmla="*/ 2606452 h 4925968"/>
              <a:gd name="connsiteX11557" fmla="*/ 6108217 w 8014260"/>
              <a:gd name="connsiteY11557" fmla="*/ 2594245 h 4925968"/>
              <a:gd name="connsiteX11558" fmla="*/ 5893424 w 8014260"/>
              <a:gd name="connsiteY11558" fmla="*/ 2593765 h 4925968"/>
              <a:gd name="connsiteX11559" fmla="*/ 5921199 w 8014260"/>
              <a:gd name="connsiteY11559" fmla="*/ 2599594 h 4925968"/>
              <a:gd name="connsiteX11560" fmla="*/ 5897196 w 8014260"/>
              <a:gd name="connsiteY11560" fmla="*/ 2610224 h 4925968"/>
              <a:gd name="connsiteX11561" fmla="*/ 5871204 w 8014260"/>
              <a:gd name="connsiteY11561" fmla="*/ 2604326 h 4925968"/>
              <a:gd name="connsiteX11562" fmla="*/ 5893424 w 8014260"/>
              <a:gd name="connsiteY11562" fmla="*/ 2593765 h 4925968"/>
              <a:gd name="connsiteX11563" fmla="*/ 5372696 w 8014260"/>
              <a:gd name="connsiteY11563" fmla="*/ 2592598 h 4925968"/>
              <a:gd name="connsiteX11564" fmla="*/ 5354111 w 8014260"/>
              <a:gd name="connsiteY11564" fmla="*/ 2594999 h 4925968"/>
              <a:gd name="connsiteX11565" fmla="*/ 5339117 w 8014260"/>
              <a:gd name="connsiteY11565" fmla="*/ 2596632 h 4925968"/>
              <a:gd name="connsiteX11566" fmla="*/ 5338895 w 8014260"/>
              <a:gd name="connsiteY11566" fmla="*/ 2596608 h 4925968"/>
              <a:gd name="connsiteX11567" fmla="*/ 5353494 w 8014260"/>
              <a:gd name="connsiteY11567" fmla="*/ 2594725 h 4925968"/>
              <a:gd name="connsiteX11568" fmla="*/ 5372696 w 8014260"/>
              <a:gd name="connsiteY11568" fmla="*/ 2592598 h 4925968"/>
              <a:gd name="connsiteX11569" fmla="*/ 7540695 w 8014260"/>
              <a:gd name="connsiteY11569" fmla="*/ 2591406 h 4925968"/>
              <a:gd name="connsiteX11570" fmla="*/ 7543801 w 8014260"/>
              <a:gd name="connsiteY11570" fmla="*/ 2593833 h 4925968"/>
              <a:gd name="connsiteX11571" fmla="*/ 7522267 w 8014260"/>
              <a:gd name="connsiteY11571" fmla="*/ 2662413 h 4925968"/>
              <a:gd name="connsiteX11572" fmla="*/ 7496344 w 8014260"/>
              <a:gd name="connsiteY11572" fmla="*/ 2686622 h 4925968"/>
              <a:gd name="connsiteX11573" fmla="*/ 7516575 w 8014260"/>
              <a:gd name="connsiteY11573" fmla="*/ 2626134 h 4925968"/>
              <a:gd name="connsiteX11574" fmla="*/ 7540695 w 8014260"/>
              <a:gd name="connsiteY11574" fmla="*/ 2591406 h 4925968"/>
              <a:gd name="connsiteX11575" fmla="*/ 5622233 w 8014260"/>
              <a:gd name="connsiteY11575" fmla="*/ 2591115 h 4925968"/>
              <a:gd name="connsiteX11576" fmla="*/ 5630968 w 8014260"/>
              <a:gd name="connsiteY11576" fmla="*/ 2593558 h 4925968"/>
              <a:gd name="connsiteX11577" fmla="*/ 5610257 w 8014260"/>
              <a:gd name="connsiteY11577" fmla="*/ 2600485 h 4925968"/>
              <a:gd name="connsiteX11578" fmla="*/ 5583511 w 8014260"/>
              <a:gd name="connsiteY11578" fmla="*/ 2598085 h 4925968"/>
              <a:gd name="connsiteX11579" fmla="*/ 5604085 w 8014260"/>
              <a:gd name="connsiteY11579" fmla="*/ 2591707 h 4925968"/>
              <a:gd name="connsiteX11580" fmla="*/ 5622233 w 8014260"/>
              <a:gd name="connsiteY11580" fmla="*/ 2591115 h 4925968"/>
              <a:gd name="connsiteX11581" fmla="*/ 6464695 w 8014260"/>
              <a:gd name="connsiteY11581" fmla="*/ 2591090 h 4925968"/>
              <a:gd name="connsiteX11582" fmla="*/ 6493293 w 8014260"/>
              <a:gd name="connsiteY11582" fmla="*/ 2602681 h 4925968"/>
              <a:gd name="connsiteX11583" fmla="*/ 6469770 w 8014260"/>
              <a:gd name="connsiteY11583" fmla="*/ 2617631 h 4925968"/>
              <a:gd name="connsiteX11584" fmla="*/ 6441309 w 8014260"/>
              <a:gd name="connsiteY11584" fmla="*/ 2605698 h 4925968"/>
              <a:gd name="connsiteX11585" fmla="*/ 6464695 w 8014260"/>
              <a:gd name="connsiteY11585" fmla="*/ 2591090 h 4925968"/>
              <a:gd name="connsiteX11586" fmla="*/ 719821 w 8014260"/>
              <a:gd name="connsiteY11586" fmla="*/ 2591022 h 4925968"/>
              <a:gd name="connsiteX11587" fmla="*/ 713922 w 8014260"/>
              <a:gd name="connsiteY11587" fmla="*/ 2598703 h 4925968"/>
              <a:gd name="connsiteX11588" fmla="*/ 705486 w 8014260"/>
              <a:gd name="connsiteY11588" fmla="*/ 2605424 h 4925968"/>
              <a:gd name="connsiteX11589" fmla="*/ 711250 w 8014260"/>
              <a:gd name="connsiteY11589" fmla="*/ 2597194 h 4925968"/>
              <a:gd name="connsiteX11590" fmla="*/ 719821 w 8014260"/>
              <a:gd name="connsiteY11590" fmla="*/ 2591022 h 4925968"/>
              <a:gd name="connsiteX11591" fmla="*/ 5282179 w 8014260"/>
              <a:gd name="connsiteY11591" fmla="*/ 2589778 h 4925968"/>
              <a:gd name="connsiteX11592" fmla="*/ 5287588 w 8014260"/>
              <a:gd name="connsiteY11592" fmla="*/ 2590747 h 4925968"/>
              <a:gd name="connsiteX11593" fmla="*/ 5270512 w 8014260"/>
              <a:gd name="connsiteY11593" fmla="*/ 2594450 h 4925968"/>
              <a:gd name="connsiteX11594" fmla="*/ 5254395 w 8014260"/>
              <a:gd name="connsiteY11594" fmla="*/ 2593970 h 4925968"/>
              <a:gd name="connsiteX11595" fmla="*/ 5269826 w 8014260"/>
              <a:gd name="connsiteY11595" fmla="*/ 2590404 h 4925968"/>
              <a:gd name="connsiteX11596" fmla="*/ 5282179 w 8014260"/>
              <a:gd name="connsiteY11596" fmla="*/ 2589778 h 4925968"/>
              <a:gd name="connsiteX11597" fmla="*/ 5398679 w 8014260"/>
              <a:gd name="connsiteY11597" fmla="*/ 2588998 h 4925968"/>
              <a:gd name="connsiteX11598" fmla="*/ 5406643 w 8014260"/>
              <a:gd name="connsiteY11598" fmla="*/ 2589101 h 4925968"/>
              <a:gd name="connsiteX11599" fmla="*/ 5385452 w 8014260"/>
              <a:gd name="connsiteY11599" fmla="*/ 2591638 h 4925968"/>
              <a:gd name="connsiteX11600" fmla="*/ 5373318 w 8014260"/>
              <a:gd name="connsiteY11600" fmla="*/ 2591863 h 4925968"/>
              <a:gd name="connsiteX11601" fmla="*/ 5361448 w 8014260"/>
              <a:gd name="connsiteY11601" fmla="*/ 2593284 h 4925968"/>
              <a:gd name="connsiteX11602" fmla="*/ 5343755 w 8014260"/>
              <a:gd name="connsiteY11602" fmla="*/ 2594587 h 4925968"/>
              <a:gd name="connsiteX11603" fmla="*/ 5365563 w 8014260"/>
              <a:gd name="connsiteY11603" fmla="*/ 2592118 h 4925968"/>
              <a:gd name="connsiteX11604" fmla="*/ 5367364 w 8014260"/>
              <a:gd name="connsiteY11604" fmla="*/ 2591973 h 4925968"/>
              <a:gd name="connsiteX11605" fmla="*/ 5363232 w 8014260"/>
              <a:gd name="connsiteY11605" fmla="*/ 2592050 h 4925968"/>
              <a:gd name="connsiteX11606" fmla="*/ 5382640 w 8014260"/>
              <a:gd name="connsiteY11606" fmla="*/ 2589924 h 4925968"/>
              <a:gd name="connsiteX11607" fmla="*/ 5398679 w 8014260"/>
              <a:gd name="connsiteY11607" fmla="*/ 2588998 h 4925968"/>
              <a:gd name="connsiteX11608" fmla="*/ 5360420 w 8014260"/>
              <a:gd name="connsiteY11608" fmla="*/ 2588073 h 4925968"/>
              <a:gd name="connsiteX11609" fmla="*/ 5344784 w 8014260"/>
              <a:gd name="connsiteY11609" fmla="*/ 2591639 h 4925968"/>
              <a:gd name="connsiteX11610" fmla="*/ 5326541 w 8014260"/>
              <a:gd name="connsiteY11610" fmla="*/ 2592736 h 4925968"/>
              <a:gd name="connsiteX11611" fmla="*/ 5327235 w 8014260"/>
              <a:gd name="connsiteY11611" fmla="*/ 2592577 h 4925968"/>
              <a:gd name="connsiteX11612" fmla="*/ 5313443 w 8014260"/>
              <a:gd name="connsiteY11612" fmla="*/ 2593490 h 4925968"/>
              <a:gd name="connsiteX11613" fmla="*/ 5290194 w 8014260"/>
              <a:gd name="connsiteY11613" fmla="*/ 2594381 h 4925968"/>
              <a:gd name="connsiteX11614" fmla="*/ 5310425 w 8014260"/>
              <a:gd name="connsiteY11614" fmla="*/ 2593353 h 4925968"/>
              <a:gd name="connsiteX11615" fmla="*/ 5327658 w 8014260"/>
              <a:gd name="connsiteY11615" fmla="*/ 2592480 h 4925968"/>
              <a:gd name="connsiteX11616" fmla="*/ 5342383 w 8014260"/>
              <a:gd name="connsiteY11616" fmla="*/ 2589102 h 4925968"/>
              <a:gd name="connsiteX11617" fmla="*/ 5360420 w 8014260"/>
              <a:gd name="connsiteY11617" fmla="*/ 2588073 h 4925968"/>
              <a:gd name="connsiteX11618" fmla="*/ 5394915 w 8014260"/>
              <a:gd name="connsiteY11618" fmla="*/ 2587592 h 4925968"/>
              <a:gd name="connsiteX11619" fmla="*/ 5372901 w 8014260"/>
              <a:gd name="connsiteY11619" fmla="*/ 2589718 h 4925968"/>
              <a:gd name="connsiteX11620" fmla="*/ 5353287 w 8014260"/>
              <a:gd name="connsiteY11620" fmla="*/ 2591021 h 4925968"/>
              <a:gd name="connsiteX11621" fmla="*/ 5375096 w 8014260"/>
              <a:gd name="connsiteY11621" fmla="*/ 2589170 h 4925968"/>
              <a:gd name="connsiteX11622" fmla="*/ 5394915 w 8014260"/>
              <a:gd name="connsiteY11622" fmla="*/ 2587592 h 4925968"/>
              <a:gd name="connsiteX11623" fmla="*/ 5545792 w 8014260"/>
              <a:gd name="connsiteY11623" fmla="*/ 2587541 h 4925968"/>
              <a:gd name="connsiteX11624" fmla="*/ 5555324 w 8014260"/>
              <a:gd name="connsiteY11624" fmla="*/ 2588964 h 4925968"/>
              <a:gd name="connsiteX11625" fmla="*/ 5535916 w 8014260"/>
              <a:gd name="connsiteY11625" fmla="*/ 2594382 h 4925968"/>
              <a:gd name="connsiteX11626" fmla="*/ 5510267 w 8014260"/>
              <a:gd name="connsiteY11626" fmla="*/ 2593422 h 4925968"/>
              <a:gd name="connsiteX11627" fmla="*/ 5528029 w 8014260"/>
              <a:gd name="connsiteY11627" fmla="*/ 2588484 h 4925968"/>
              <a:gd name="connsiteX11628" fmla="*/ 5545792 w 8014260"/>
              <a:gd name="connsiteY11628" fmla="*/ 2587541 h 4925968"/>
              <a:gd name="connsiteX11629" fmla="*/ 5472266 w 8014260"/>
              <a:gd name="connsiteY11629" fmla="*/ 2587036 h 4925968"/>
              <a:gd name="connsiteX11630" fmla="*/ 5480573 w 8014260"/>
              <a:gd name="connsiteY11630" fmla="*/ 2587661 h 4925968"/>
              <a:gd name="connsiteX11631" fmla="*/ 5461096 w 8014260"/>
              <a:gd name="connsiteY11631" fmla="*/ 2591571 h 4925968"/>
              <a:gd name="connsiteX11632" fmla="*/ 5435790 w 8014260"/>
              <a:gd name="connsiteY11632" fmla="*/ 2591502 h 4925968"/>
              <a:gd name="connsiteX11633" fmla="*/ 5455472 w 8014260"/>
              <a:gd name="connsiteY11633" fmla="*/ 2588004 h 4925968"/>
              <a:gd name="connsiteX11634" fmla="*/ 5472266 w 8014260"/>
              <a:gd name="connsiteY11634" fmla="*/ 2587036 h 4925968"/>
              <a:gd name="connsiteX11635" fmla="*/ 805614 w 8014260"/>
              <a:gd name="connsiteY11635" fmla="*/ 2586152 h 4925968"/>
              <a:gd name="connsiteX11636" fmla="*/ 798825 w 8014260"/>
              <a:gd name="connsiteY11636" fmla="*/ 2597056 h 4925968"/>
              <a:gd name="connsiteX11637" fmla="*/ 788744 w 8014260"/>
              <a:gd name="connsiteY11637" fmla="*/ 2601377 h 4925968"/>
              <a:gd name="connsiteX11638" fmla="*/ 796630 w 8014260"/>
              <a:gd name="connsiteY11638" fmla="*/ 2588484 h 4925968"/>
              <a:gd name="connsiteX11639" fmla="*/ 805614 w 8014260"/>
              <a:gd name="connsiteY11639" fmla="*/ 2586152 h 4925968"/>
              <a:gd name="connsiteX11640" fmla="*/ 4766997 w 8014260"/>
              <a:gd name="connsiteY11640" fmla="*/ 2585741 h 4925968"/>
              <a:gd name="connsiteX11641" fmla="*/ 4781880 w 8014260"/>
              <a:gd name="connsiteY11641" fmla="*/ 2587867 h 4925968"/>
              <a:gd name="connsiteX11642" fmla="*/ 4769398 w 8014260"/>
              <a:gd name="connsiteY11642" fmla="*/ 2598429 h 4925968"/>
              <a:gd name="connsiteX11643" fmla="*/ 4754790 w 8014260"/>
              <a:gd name="connsiteY11643" fmla="*/ 2596440 h 4925968"/>
              <a:gd name="connsiteX11644" fmla="*/ 4766997 w 8014260"/>
              <a:gd name="connsiteY11644" fmla="*/ 2585741 h 4925968"/>
              <a:gd name="connsiteX11645" fmla="*/ 5197268 w 8014260"/>
              <a:gd name="connsiteY11645" fmla="*/ 2585193 h 4925968"/>
              <a:gd name="connsiteX11646" fmla="*/ 5213110 w 8014260"/>
              <a:gd name="connsiteY11646" fmla="*/ 2586838 h 4925968"/>
              <a:gd name="connsiteX11647" fmla="*/ 5195965 w 8014260"/>
              <a:gd name="connsiteY11647" fmla="*/ 2591022 h 4925968"/>
              <a:gd name="connsiteX11648" fmla="*/ 5181289 w 8014260"/>
              <a:gd name="connsiteY11648" fmla="*/ 2589513 h 4925968"/>
              <a:gd name="connsiteX11649" fmla="*/ 5197268 w 8014260"/>
              <a:gd name="connsiteY11649" fmla="*/ 2585193 h 4925968"/>
              <a:gd name="connsiteX11650" fmla="*/ 7640568 w 8014260"/>
              <a:gd name="connsiteY11650" fmla="*/ 2584232 h 4925968"/>
              <a:gd name="connsiteX11651" fmla="*/ 7616291 w 8014260"/>
              <a:gd name="connsiteY11651" fmla="*/ 2664265 h 4925968"/>
              <a:gd name="connsiteX11652" fmla="*/ 7587693 w 8014260"/>
              <a:gd name="connsiteY11652" fmla="*/ 2719266 h 4925968"/>
              <a:gd name="connsiteX11653" fmla="*/ 7611834 w 8014260"/>
              <a:gd name="connsiteY11653" fmla="*/ 2641976 h 4925968"/>
              <a:gd name="connsiteX11654" fmla="*/ 7640568 w 8014260"/>
              <a:gd name="connsiteY11654" fmla="*/ 2584232 h 4925968"/>
              <a:gd name="connsiteX11655" fmla="*/ 7157078 w 8014260"/>
              <a:gd name="connsiteY11655" fmla="*/ 2584232 h 4925968"/>
              <a:gd name="connsiteX11656" fmla="*/ 7187048 w 8014260"/>
              <a:gd name="connsiteY11656" fmla="*/ 2603297 h 4925968"/>
              <a:gd name="connsiteX11657" fmla="*/ 7165788 w 8014260"/>
              <a:gd name="connsiteY11657" fmla="*/ 2619276 h 4925968"/>
              <a:gd name="connsiteX11658" fmla="*/ 7135956 w 8014260"/>
              <a:gd name="connsiteY11658" fmla="*/ 2600280 h 4925968"/>
              <a:gd name="connsiteX11659" fmla="*/ 7157078 w 8014260"/>
              <a:gd name="connsiteY11659" fmla="*/ 2584232 h 4925968"/>
              <a:gd name="connsiteX11660" fmla="*/ 5835662 w 8014260"/>
              <a:gd name="connsiteY11660" fmla="*/ 2582723 h 4925968"/>
              <a:gd name="connsiteX11661" fmla="*/ 5844114 w 8014260"/>
              <a:gd name="connsiteY11661" fmla="*/ 2586427 h 4925968"/>
              <a:gd name="connsiteX11662" fmla="*/ 5822100 w 8014260"/>
              <a:gd name="connsiteY11662" fmla="*/ 2595959 h 4925968"/>
              <a:gd name="connsiteX11663" fmla="*/ 5795491 w 8014260"/>
              <a:gd name="connsiteY11663" fmla="*/ 2591913 h 4925968"/>
              <a:gd name="connsiteX11664" fmla="*/ 5818054 w 8014260"/>
              <a:gd name="connsiteY11664" fmla="*/ 2582929 h 4925968"/>
              <a:gd name="connsiteX11665" fmla="*/ 5835662 w 8014260"/>
              <a:gd name="connsiteY11665" fmla="*/ 2582723 h 4925968"/>
              <a:gd name="connsiteX11666" fmla="*/ 4262317 w 8014260"/>
              <a:gd name="connsiteY11666" fmla="*/ 2582655 h 4925968"/>
              <a:gd name="connsiteX11667" fmla="*/ 4254636 w 8014260"/>
              <a:gd name="connsiteY11667" fmla="*/ 2589169 h 4925968"/>
              <a:gd name="connsiteX11668" fmla="*/ 4244006 w 8014260"/>
              <a:gd name="connsiteY11668" fmla="*/ 2591981 h 4925968"/>
              <a:gd name="connsiteX11669" fmla="*/ 4250316 w 8014260"/>
              <a:gd name="connsiteY11669" fmla="*/ 2586495 h 4925968"/>
              <a:gd name="connsiteX11670" fmla="*/ 4262317 w 8014260"/>
              <a:gd name="connsiteY11670" fmla="*/ 2582655 h 4925968"/>
              <a:gd name="connsiteX11671" fmla="*/ 3068820 w 8014260"/>
              <a:gd name="connsiteY11671" fmla="*/ 2582518 h 4925968"/>
              <a:gd name="connsiteX11672" fmla="*/ 3076158 w 8014260"/>
              <a:gd name="connsiteY11672" fmla="*/ 2598291 h 4925968"/>
              <a:gd name="connsiteX11673" fmla="*/ 3067928 w 8014260"/>
              <a:gd name="connsiteY11673" fmla="*/ 2604052 h 4925968"/>
              <a:gd name="connsiteX11674" fmla="*/ 3062716 w 8014260"/>
              <a:gd name="connsiteY11674" fmla="*/ 2592394 h 4925968"/>
              <a:gd name="connsiteX11675" fmla="*/ 3068820 w 8014260"/>
              <a:gd name="connsiteY11675" fmla="*/ 2582518 h 4925968"/>
              <a:gd name="connsiteX11676" fmla="*/ 6602610 w 8014260"/>
              <a:gd name="connsiteY11676" fmla="*/ 2582380 h 4925968"/>
              <a:gd name="connsiteX11677" fmla="*/ 6632510 w 8014260"/>
              <a:gd name="connsiteY11677" fmla="*/ 2594450 h 4925968"/>
              <a:gd name="connsiteX11678" fmla="*/ 6610565 w 8014260"/>
              <a:gd name="connsiteY11678" fmla="*/ 2610087 h 4925968"/>
              <a:gd name="connsiteX11679" fmla="*/ 6580870 w 8014260"/>
              <a:gd name="connsiteY11679" fmla="*/ 2597742 h 4925968"/>
              <a:gd name="connsiteX11680" fmla="*/ 6602610 w 8014260"/>
              <a:gd name="connsiteY11680" fmla="*/ 2582380 h 4925968"/>
              <a:gd name="connsiteX11681" fmla="*/ 5456432 w 8014260"/>
              <a:gd name="connsiteY11681" fmla="*/ 2581489 h 4925968"/>
              <a:gd name="connsiteX11682" fmla="*/ 5435928 w 8014260"/>
              <a:gd name="connsiteY11682" fmla="*/ 2584109 h 4925968"/>
              <a:gd name="connsiteX11683" fmla="*/ 5429977 w 8014260"/>
              <a:gd name="connsiteY11683" fmla="*/ 2584721 h 4925968"/>
              <a:gd name="connsiteX11684" fmla="*/ 5428940 w 8014260"/>
              <a:gd name="connsiteY11684" fmla="*/ 2584884 h 4925968"/>
              <a:gd name="connsiteX11685" fmla="*/ 5421508 w 8014260"/>
              <a:gd name="connsiteY11685" fmla="*/ 2585689 h 4925968"/>
              <a:gd name="connsiteX11686" fmla="*/ 5416999 w 8014260"/>
              <a:gd name="connsiteY11686" fmla="*/ 2586015 h 4925968"/>
              <a:gd name="connsiteX11687" fmla="*/ 5436955 w 8014260"/>
              <a:gd name="connsiteY11687" fmla="*/ 2583683 h 4925968"/>
              <a:gd name="connsiteX11688" fmla="*/ 5456432 w 8014260"/>
              <a:gd name="connsiteY11688" fmla="*/ 2581489 h 4925968"/>
              <a:gd name="connsiteX11689" fmla="*/ 5468022 w 8014260"/>
              <a:gd name="connsiteY11689" fmla="*/ 2581283 h 4925968"/>
              <a:gd name="connsiteX11690" fmla="*/ 5449643 w 8014260"/>
              <a:gd name="connsiteY11690" fmla="*/ 2583684 h 4925968"/>
              <a:gd name="connsiteX11691" fmla="*/ 5434889 w 8014260"/>
              <a:gd name="connsiteY11691" fmla="*/ 2584716 h 4925968"/>
              <a:gd name="connsiteX11692" fmla="*/ 5427766 w 8014260"/>
              <a:gd name="connsiteY11692" fmla="*/ 2585741 h 4925968"/>
              <a:gd name="connsiteX11693" fmla="*/ 5408221 w 8014260"/>
              <a:gd name="connsiteY11693" fmla="*/ 2588347 h 4925968"/>
              <a:gd name="connsiteX11694" fmla="*/ 5426600 w 8014260"/>
              <a:gd name="connsiteY11694" fmla="*/ 2585809 h 4925968"/>
              <a:gd name="connsiteX11695" fmla="*/ 5434062 w 8014260"/>
              <a:gd name="connsiteY11695" fmla="*/ 2584774 h 4925968"/>
              <a:gd name="connsiteX11696" fmla="*/ 5426120 w 8014260"/>
              <a:gd name="connsiteY11696" fmla="*/ 2585329 h 4925968"/>
              <a:gd name="connsiteX11697" fmla="*/ 5428940 w 8014260"/>
              <a:gd name="connsiteY11697" fmla="*/ 2584884 h 4925968"/>
              <a:gd name="connsiteX11698" fmla="*/ 5434967 w 8014260"/>
              <a:gd name="connsiteY11698" fmla="*/ 2584232 h 4925968"/>
              <a:gd name="connsiteX11699" fmla="*/ 5435928 w 8014260"/>
              <a:gd name="connsiteY11699" fmla="*/ 2584109 h 4925968"/>
              <a:gd name="connsiteX11700" fmla="*/ 5443402 w 8014260"/>
              <a:gd name="connsiteY11700" fmla="*/ 2583341 h 4925968"/>
              <a:gd name="connsiteX11701" fmla="*/ 5468022 w 8014260"/>
              <a:gd name="connsiteY11701" fmla="*/ 2581283 h 4925968"/>
              <a:gd name="connsiteX11702" fmla="*/ 5434144 w 8014260"/>
              <a:gd name="connsiteY11702" fmla="*/ 2581214 h 4925968"/>
              <a:gd name="connsiteX11703" fmla="*/ 5418371 w 8014260"/>
              <a:gd name="connsiteY11703" fmla="*/ 2584643 h 4925968"/>
              <a:gd name="connsiteX11704" fmla="*/ 5398688 w 8014260"/>
              <a:gd name="connsiteY11704" fmla="*/ 2586838 h 4925968"/>
              <a:gd name="connsiteX11705" fmla="*/ 5416039 w 8014260"/>
              <a:gd name="connsiteY11705" fmla="*/ 2583203 h 4925968"/>
              <a:gd name="connsiteX11706" fmla="*/ 5434144 w 8014260"/>
              <a:gd name="connsiteY11706" fmla="*/ 2581214 h 4925968"/>
              <a:gd name="connsiteX11707" fmla="*/ 1147213 w 8014260"/>
              <a:gd name="connsiteY11707" fmla="*/ 2580597 h 4925968"/>
              <a:gd name="connsiteX11708" fmla="*/ 1159695 w 8014260"/>
              <a:gd name="connsiteY11708" fmla="*/ 2590267 h 4925968"/>
              <a:gd name="connsiteX11709" fmla="*/ 1152630 w 8014260"/>
              <a:gd name="connsiteY11709" fmla="*/ 2598222 h 4925968"/>
              <a:gd name="connsiteX11710" fmla="*/ 1138982 w 8014260"/>
              <a:gd name="connsiteY11710" fmla="*/ 2589650 h 4925968"/>
              <a:gd name="connsiteX11711" fmla="*/ 1147213 w 8014260"/>
              <a:gd name="connsiteY11711" fmla="*/ 2580597 h 4925968"/>
              <a:gd name="connsiteX11712" fmla="*/ 6244896 w 8014260"/>
              <a:gd name="connsiteY11712" fmla="*/ 2579638 h 4925968"/>
              <a:gd name="connsiteX11713" fmla="*/ 6275688 w 8014260"/>
              <a:gd name="connsiteY11713" fmla="*/ 2586770 h 4925968"/>
              <a:gd name="connsiteX11714" fmla="*/ 6255800 w 8014260"/>
              <a:gd name="connsiteY11714" fmla="*/ 2600486 h 4925968"/>
              <a:gd name="connsiteX11715" fmla="*/ 6224665 w 8014260"/>
              <a:gd name="connsiteY11715" fmla="*/ 2592874 h 4925968"/>
              <a:gd name="connsiteX11716" fmla="*/ 6244896 w 8014260"/>
              <a:gd name="connsiteY11716" fmla="*/ 2579638 h 4925968"/>
              <a:gd name="connsiteX11717" fmla="*/ 1599974 w 8014260"/>
              <a:gd name="connsiteY11717" fmla="*/ 2579569 h 4925968"/>
              <a:gd name="connsiteX11718" fmla="*/ 1611085 w 8014260"/>
              <a:gd name="connsiteY11718" fmla="*/ 2591982 h 4925968"/>
              <a:gd name="connsiteX11719" fmla="*/ 1604502 w 8014260"/>
              <a:gd name="connsiteY11719" fmla="*/ 2594382 h 4925968"/>
              <a:gd name="connsiteX11720" fmla="*/ 1592224 w 8014260"/>
              <a:gd name="connsiteY11720" fmla="*/ 2582244 h 4925968"/>
              <a:gd name="connsiteX11721" fmla="*/ 1599974 w 8014260"/>
              <a:gd name="connsiteY11721" fmla="*/ 2579569 h 4925968"/>
              <a:gd name="connsiteX11722" fmla="*/ 5123957 w 8014260"/>
              <a:gd name="connsiteY11722" fmla="*/ 2578471 h 4925968"/>
              <a:gd name="connsiteX11723" fmla="*/ 5139455 w 8014260"/>
              <a:gd name="connsiteY11723" fmla="*/ 2580597 h 4925968"/>
              <a:gd name="connsiteX11724" fmla="*/ 5125191 w 8014260"/>
              <a:gd name="connsiteY11724" fmla="*/ 2586221 h 4925968"/>
              <a:gd name="connsiteX11725" fmla="*/ 5108663 w 8014260"/>
              <a:gd name="connsiteY11725" fmla="*/ 2584301 h 4925968"/>
              <a:gd name="connsiteX11726" fmla="*/ 5123957 w 8014260"/>
              <a:gd name="connsiteY11726" fmla="*/ 2578471 h 4925968"/>
              <a:gd name="connsiteX11727" fmla="*/ 606797 w 8014260"/>
              <a:gd name="connsiteY11727" fmla="*/ 2577717 h 4925968"/>
              <a:gd name="connsiteX11728" fmla="*/ 605357 w 8014260"/>
              <a:gd name="connsiteY11728" fmla="*/ 2579363 h 4925968"/>
              <a:gd name="connsiteX11729" fmla="*/ 601105 w 8014260"/>
              <a:gd name="connsiteY11729" fmla="*/ 2581900 h 4925968"/>
              <a:gd name="connsiteX11730" fmla="*/ 602751 w 8014260"/>
              <a:gd name="connsiteY11730" fmla="*/ 2580186 h 4925968"/>
              <a:gd name="connsiteX11731" fmla="*/ 606797 w 8014260"/>
              <a:gd name="connsiteY11731" fmla="*/ 2577717 h 4925968"/>
              <a:gd name="connsiteX11732" fmla="*/ 6031887 w 8014260"/>
              <a:gd name="connsiteY11732" fmla="*/ 2577442 h 4925968"/>
              <a:gd name="connsiteX11733" fmla="*/ 6059594 w 8014260"/>
              <a:gd name="connsiteY11733" fmla="*/ 2582654 h 4925968"/>
              <a:gd name="connsiteX11734" fmla="*/ 6038608 w 8014260"/>
              <a:gd name="connsiteY11734" fmla="*/ 2594381 h 4925968"/>
              <a:gd name="connsiteX11735" fmla="*/ 6010079 w 8014260"/>
              <a:gd name="connsiteY11735" fmla="*/ 2589444 h 4925968"/>
              <a:gd name="connsiteX11736" fmla="*/ 6031887 w 8014260"/>
              <a:gd name="connsiteY11736" fmla="*/ 2577442 h 4925968"/>
              <a:gd name="connsiteX11737" fmla="*/ 7019644 w 8014260"/>
              <a:gd name="connsiteY11737" fmla="*/ 2576962 h 4925968"/>
              <a:gd name="connsiteX11738" fmla="*/ 7049203 w 8014260"/>
              <a:gd name="connsiteY11738" fmla="*/ 2594313 h 4925968"/>
              <a:gd name="connsiteX11739" fmla="*/ 7027120 w 8014260"/>
              <a:gd name="connsiteY11739" fmla="*/ 2609881 h 4925968"/>
              <a:gd name="connsiteX11740" fmla="*/ 6997768 w 8014260"/>
              <a:gd name="connsiteY11740" fmla="*/ 2592530 h 4925968"/>
              <a:gd name="connsiteX11741" fmla="*/ 7019644 w 8014260"/>
              <a:gd name="connsiteY11741" fmla="*/ 2576962 h 4925968"/>
              <a:gd name="connsiteX11742" fmla="*/ 6743336 w 8014260"/>
              <a:gd name="connsiteY11742" fmla="*/ 2576620 h 4925968"/>
              <a:gd name="connsiteX11743" fmla="*/ 6771865 w 8014260"/>
              <a:gd name="connsiteY11743" fmla="*/ 2591022 h 4925968"/>
              <a:gd name="connsiteX11744" fmla="*/ 6748273 w 8014260"/>
              <a:gd name="connsiteY11744" fmla="*/ 2605904 h 4925968"/>
              <a:gd name="connsiteX11745" fmla="*/ 6719950 w 8014260"/>
              <a:gd name="connsiteY11745" fmla="*/ 2591365 h 4925968"/>
              <a:gd name="connsiteX11746" fmla="*/ 6743336 w 8014260"/>
              <a:gd name="connsiteY11746" fmla="*/ 2576620 h 4925968"/>
              <a:gd name="connsiteX11747" fmla="*/ 5535771 w 8014260"/>
              <a:gd name="connsiteY11747" fmla="*/ 2576217 h 4925968"/>
              <a:gd name="connsiteX11748" fmla="*/ 5543049 w 8014260"/>
              <a:gd name="connsiteY11748" fmla="*/ 2576345 h 4925968"/>
              <a:gd name="connsiteX11749" fmla="*/ 5520897 w 8014260"/>
              <a:gd name="connsiteY11749" fmla="*/ 2580117 h 4925968"/>
              <a:gd name="connsiteX11750" fmla="*/ 5499500 w 8014260"/>
              <a:gd name="connsiteY11750" fmla="*/ 2580872 h 4925968"/>
              <a:gd name="connsiteX11751" fmla="*/ 5519800 w 8014260"/>
              <a:gd name="connsiteY11751" fmla="*/ 2577580 h 4925968"/>
              <a:gd name="connsiteX11752" fmla="*/ 5535771 w 8014260"/>
              <a:gd name="connsiteY11752" fmla="*/ 2576217 h 4925968"/>
              <a:gd name="connsiteX11753" fmla="*/ 5760320 w 8014260"/>
              <a:gd name="connsiteY11753" fmla="*/ 2575771 h 4925968"/>
              <a:gd name="connsiteX11754" fmla="*/ 5768472 w 8014260"/>
              <a:gd name="connsiteY11754" fmla="*/ 2578197 h 4925968"/>
              <a:gd name="connsiteX11755" fmla="*/ 5745497 w 8014260"/>
              <a:gd name="connsiteY11755" fmla="*/ 2586084 h 4925968"/>
              <a:gd name="connsiteX11756" fmla="*/ 5720946 w 8014260"/>
              <a:gd name="connsiteY11756" fmla="*/ 2583752 h 4925968"/>
              <a:gd name="connsiteX11757" fmla="*/ 5743783 w 8014260"/>
              <a:gd name="connsiteY11757" fmla="*/ 2576277 h 4925968"/>
              <a:gd name="connsiteX11758" fmla="*/ 5760320 w 8014260"/>
              <a:gd name="connsiteY11758" fmla="*/ 2575771 h 4925968"/>
              <a:gd name="connsiteX11759" fmla="*/ 1855709 w 8014260"/>
              <a:gd name="connsiteY11759" fmla="*/ 2575179 h 4925968"/>
              <a:gd name="connsiteX11760" fmla="*/ 1867164 w 8014260"/>
              <a:gd name="connsiteY11760" fmla="*/ 2587318 h 4925968"/>
              <a:gd name="connsiteX11761" fmla="*/ 1859893 w 8014260"/>
              <a:gd name="connsiteY11761" fmla="*/ 2590884 h 4925968"/>
              <a:gd name="connsiteX11762" fmla="*/ 1852419 w 8014260"/>
              <a:gd name="connsiteY11762" fmla="*/ 2581900 h 4925968"/>
              <a:gd name="connsiteX11763" fmla="*/ 1855709 w 8014260"/>
              <a:gd name="connsiteY11763" fmla="*/ 2575179 h 4925968"/>
              <a:gd name="connsiteX11764" fmla="*/ 6881113 w 8014260"/>
              <a:gd name="connsiteY11764" fmla="*/ 2574563 h 4925968"/>
              <a:gd name="connsiteX11765" fmla="*/ 6910602 w 8014260"/>
              <a:gd name="connsiteY11765" fmla="*/ 2590061 h 4925968"/>
              <a:gd name="connsiteX11766" fmla="*/ 6888382 w 8014260"/>
              <a:gd name="connsiteY11766" fmla="*/ 2605629 h 4925968"/>
              <a:gd name="connsiteX11767" fmla="*/ 6859099 w 8014260"/>
              <a:gd name="connsiteY11767" fmla="*/ 2589993 h 4925968"/>
              <a:gd name="connsiteX11768" fmla="*/ 6881113 w 8014260"/>
              <a:gd name="connsiteY11768" fmla="*/ 2574563 h 4925968"/>
              <a:gd name="connsiteX11769" fmla="*/ 947249 w 8014260"/>
              <a:gd name="connsiteY11769" fmla="*/ 2573679 h 4925968"/>
              <a:gd name="connsiteX11770" fmla="*/ 951690 w 8014260"/>
              <a:gd name="connsiteY11770" fmla="*/ 2577168 h 4925968"/>
              <a:gd name="connsiteX11771" fmla="*/ 943735 w 8014260"/>
              <a:gd name="connsiteY11771" fmla="*/ 2589307 h 4925968"/>
              <a:gd name="connsiteX11772" fmla="*/ 932557 w 8014260"/>
              <a:gd name="connsiteY11772" fmla="*/ 2587524 h 4925968"/>
              <a:gd name="connsiteX11773" fmla="*/ 937973 w 8014260"/>
              <a:gd name="connsiteY11773" fmla="*/ 2576414 h 4925968"/>
              <a:gd name="connsiteX11774" fmla="*/ 947249 w 8014260"/>
              <a:gd name="connsiteY11774" fmla="*/ 2573679 h 4925968"/>
              <a:gd name="connsiteX11775" fmla="*/ 5609254 w 8014260"/>
              <a:gd name="connsiteY11775" fmla="*/ 2573011 h 4925968"/>
              <a:gd name="connsiteX11776" fmla="*/ 5617389 w 8014260"/>
              <a:gd name="connsiteY11776" fmla="*/ 2573671 h 4925968"/>
              <a:gd name="connsiteX11777" fmla="*/ 5597433 w 8014260"/>
              <a:gd name="connsiteY11777" fmla="*/ 2578609 h 4925968"/>
              <a:gd name="connsiteX11778" fmla="*/ 5572401 w 8014260"/>
              <a:gd name="connsiteY11778" fmla="*/ 2578883 h 4925968"/>
              <a:gd name="connsiteX11779" fmla="*/ 5592632 w 8014260"/>
              <a:gd name="connsiteY11779" fmla="*/ 2574357 h 4925968"/>
              <a:gd name="connsiteX11780" fmla="*/ 5609254 w 8014260"/>
              <a:gd name="connsiteY11780" fmla="*/ 2573011 h 4925968"/>
              <a:gd name="connsiteX11781" fmla="*/ 5683741 w 8014260"/>
              <a:gd name="connsiteY11781" fmla="*/ 2572598 h 4925968"/>
              <a:gd name="connsiteX11782" fmla="*/ 5692347 w 8014260"/>
              <a:gd name="connsiteY11782" fmla="*/ 2574013 h 4925968"/>
              <a:gd name="connsiteX11783" fmla="*/ 5670608 w 8014260"/>
              <a:gd name="connsiteY11783" fmla="*/ 2580597 h 4925968"/>
              <a:gd name="connsiteX11784" fmla="*/ 5646947 w 8014260"/>
              <a:gd name="connsiteY11784" fmla="*/ 2579362 h 4925968"/>
              <a:gd name="connsiteX11785" fmla="*/ 5667316 w 8014260"/>
              <a:gd name="connsiteY11785" fmla="*/ 2573602 h 4925968"/>
              <a:gd name="connsiteX11786" fmla="*/ 5683741 w 8014260"/>
              <a:gd name="connsiteY11786" fmla="*/ 2572598 h 4925968"/>
              <a:gd name="connsiteX11787" fmla="*/ 5518360 w 8014260"/>
              <a:gd name="connsiteY11787" fmla="*/ 2572573 h 4925968"/>
              <a:gd name="connsiteX11788" fmla="*/ 5500255 w 8014260"/>
              <a:gd name="connsiteY11788" fmla="*/ 2575522 h 4925968"/>
              <a:gd name="connsiteX11789" fmla="*/ 5479132 w 8014260"/>
              <a:gd name="connsiteY11789" fmla="*/ 2578539 h 4925968"/>
              <a:gd name="connsiteX11790" fmla="*/ 5497512 w 8014260"/>
              <a:gd name="connsiteY11790" fmla="*/ 2575659 h 4925968"/>
              <a:gd name="connsiteX11791" fmla="*/ 5518360 w 8014260"/>
              <a:gd name="connsiteY11791" fmla="*/ 2572573 h 4925968"/>
              <a:gd name="connsiteX11792" fmla="*/ 5530841 w 8014260"/>
              <a:gd name="connsiteY11792" fmla="*/ 2572436 h 4925968"/>
              <a:gd name="connsiteX11793" fmla="*/ 5510747 w 8014260"/>
              <a:gd name="connsiteY11793" fmla="*/ 2575385 h 4925968"/>
              <a:gd name="connsiteX11794" fmla="*/ 5489145 w 8014260"/>
              <a:gd name="connsiteY11794" fmla="*/ 2577717 h 4925968"/>
              <a:gd name="connsiteX11795" fmla="*/ 5508964 w 8014260"/>
              <a:gd name="connsiteY11795" fmla="*/ 2574974 h 4925968"/>
              <a:gd name="connsiteX11796" fmla="*/ 5530841 w 8014260"/>
              <a:gd name="connsiteY11796" fmla="*/ 2572436 h 4925968"/>
              <a:gd name="connsiteX11797" fmla="*/ 4692931 w 8014260"/>
              <a:gd name="connsiteY11797" fmla="*/ 2572368 h 4925968"/>
              <a:gd name="connsiteX11798" fmla="*/ 4706716 w 8014260"/>
              <a:gd name="connsiteY11798" fmla="*/ 2576277 h 4925968"/>
              <a:gd name="connsiteX11799" fmla="*/ 4695948 w 8014260"/>
              <a:gd name="connsiteY11799" fmla="*/ 2586907 h 4925968"/>
              <a:gd name="connsiteX11800" fmla="*/ 4680724 w 8014260"/>
              <a:gd name="connsiteY11800" fmla="*/ 2584850 h 4925968"/>
              <a:gd name="connsiteX11801" fmla="*/ 4692931 w 8014260"/>
              <a:gd name="connsiteY11801" fmla="*/ 2572368 h 4925968"/>
              <a:gd name="connsiteX11802" fmla="*/ 5507662 w 8014260"/>
              <a:gd name="connsiteY11802" fmla="*/ 2571339 h 4925968"/>
              <a:gd name="connsiteX11803" fmla="*/ 5489008 w 8014260"/>
              <a:gd name="connsiteY11803" fmla="*/ 2575317 h 4925968"/>
              <a:gd name="connsiteX11804" fmla="*/ 5471588 w 8014260"/>
              <a:gd name="connsiteY11804" fmla="*/ 2577649 h 4925968"/>
              <a:gd name="connsiteX11805" fmla="*/ 5488597 w 8014260"/>
              <a:gd name="connsiteY11805" fmla="*/ 2574014 h 4925968"/>
              <a:gd name="connsiteX11806" fmla="*/ 5507662 w 8014260"/>
              <a:gd name="connsiteY11806" fmla="*/ 2571339 h 4925968"/>
              <a:gd name="connsiteX11807" fmla="*/ 869329 w 8014260"/>
              <a:gd name="connsiteY11807" fmla="*/ 2571270 h 4925968"/>
              <a:gd name="connsiteX11808" fmla="*/ 878312 w 8014260"/>
              <a:gd name="connsiteY11808" fmla="*/ 2572504 h 4925968"/>
              <a:gd name="connsiteX11809" fmla="*/ 867951 w 8014260"/>
              <a:gd name="connsiteY11809" fmla="*/ 2584026 h 4925968"/>
              <a:gd name="connsiteX11810" fmla="*/ 860479 w 8014260"/>
              <a:gd name="connsiteY11810" fmla="*/ 2582791 h 4925968"/>
              <a:gd name="connsiteX11811" fmla="*/ 869329 w 8014260"/>
              <a:gd name="connsiteY11811" fmla="*/ 2571270 h 4925968"/>
              <a:gd name="connsiteX11812" fmla="*/ 5330587 w 8014260"/>
              <a:gd name="connsiteY11812" fmla="*/ 2570790 h 4925968"/>
              <a:gd name="connsiteX11813" fmla="*/ 5347732 w 8014260"/>
              <a:gd name="connsiteY11813" fmla="*/ 2571201 h 4925968"/>
              <a:gd name="connsiteX11814" fmla="*/ 5335114 w 8014260"/>
              <a:gd name="connsiteY11814" fmla="*/ 2576277 h 4925968"/>
              <a:gd name="connsiteX11815" fmla="*/ 5316323 w 8014260"/>
              <a:gd name="connsiteY11815" fmla="*/ 2576002 h 4925968"/>
              <a:gd name="connsiteX11816" fmla="*/ 5330587 w 8014260"/>
              <a:gd name="connsiteY11816" fmla="*/ 2570790 h 4925968"/>
              <a:gd name="connsiteX11817" fmla="*/ 5049342 w 8014260"/>
              <a:gd name="connsiteY11817" fmla="*/ 2570516 h 4925968"/>
              <a:gd name="connsiteX11818" fmla="*/ 5065046 w 8014260"/>
              <a:gd name="connsiteY11818" fmla="*/ 2572848 h 4925968"/>
              <a:gd name="connsiteX11819" fmla="*/ 5049753 w 8014260"/>
              <a:gd name="connsiteY11819" fmla="*/ 2579912 h 4925968"/>
              <a:gd name="connsiteX11820" fmla="*/ 5035351 w 8014260"/>
              <a:gd name="connsiteY11820" fmla="*/ 2577305 h 4925968"/>
              <a:gd name="connsiteX11821" fmla="*/ 5049342 w 8014260"/>
              <a:gd name="connsiteY11821" fmla="*/ 2570516 h 4925968"/>
              <a:gd name="connsiteX11822" fmla="*/ 705486 w 8014260"/>
              <a:gd name="connsiteY11822" fmla="*/ 2569968 h 4925968"/>
              <a:gd name="connsiteX11823" fmla="*/ 700958 w 8014260"/>
              <a:gd name="connsiteY11823" fmla="*/ 2575934 h 4925968"/>
              <a:gd name="connsiteX11824" fmla="*/ 694308 w 8014260"/>
              <a:gd name="connsiteY11824" fmla="*/ 2581078 h 4925968"/>
              <a:gd name="connsiteX11825" fmla="*/ 697118 w 8014260"/>
              <a:gd name="connsiteY11825" fmla="*/ 2576826 h 4925968"/>
              <a:gd name="connsiteX11826" fmla="*/ 705486 w 8014260"/>
              <a:gd name="connsiteY11826" fmla="*/ 2569968 h 4925968"/>
              <a:gd name="connsiteX11827" fmla="*/ 5416767 w 8014260"/>
              <a:gd name="connsiteY11827" fmla="*/ 2569376 h 4925968"/>
              <a:gd name="connsiteX11828" fmla="*/ 5422142 w 8014260"/>
              <a:gd name="connsiteY11828" fmla="*/ 2570174 h 4925968"/>
              <a:gd name="connsiteX11829" fmla="*/ 5405134 w 8014260"/>
              <a:gd name="connsiteY11829" fmla="*/ 2575386 h 4925968"/>
              <a:gd name="connsiteX11830" fmla="*/ 5389086 w 8014260"/>
              <a:gd name="connsiteY11830" fmla="*/ 2576003 h 4925968"/>
              <a:gd name="connsiteX11831" fmla="*/ 5404448 w 8014260"/>
              <a:gd name="connsiteY11831" fmla="*/ 2570790 h 4925968"/>
              <a:gd name="connsiteX11832" fmla="*/ 5416767 w 8014260"/>
              <a:gd name="connsiteY11832" fmla="*/ 2569376 h 4925968"/>
              <a:gd name="connsiteX11833" fmla="*/ 7446830 w 8014260"/>
              <a:gd name="connsiteY11833" fmla="*/ 2568570 h 4925968"/>
              <a:gd name="connsiteX11834" fmla="*/ 7456568 w 8014260"/>
              <a:gd name="connsiteY11834" fmla="*/ 2572093 h 4925968"/>
              <a:gd name="connsiteX11835" fmla="*/ 7437160 w 8014260"/>
              <a:gd name="connsiteY11835" fmla="*/ 2614133 h 4925968"/>
              <a:gd name="connsiteX11836" fmla="*/ 7409385 w 8014260"/>
              <a:gd name="connsiteY11836" fmla="*/ 2614956 h 4925968"/>
              <a:gd name="connsiteX11837" fmla="*/ 7429068 w 8014260"/>
              <a:gd name="connsiteY11837" fmla="*/ 2580118 h 4925968"/>
              <a:gd name="connsiteX11838" fmla="*/ 7446830 w 8014260"/>
              <a:gd name="connsiteY11838" fmla="*/ 2568570 h 4925968"/>
              <a:gd name="connsiteX11839" fmla="*/ 2053564 w 8014260"/>
              <a:gd name="connsiteY11839" fmla="*/ 2567704 h 4925968"/>
              <a:gd name="connsiteX11840" fmla="*/ 2062617 w 8014260"/>
              <a:gd name="connsiteY11840" fmla="*/ 2579088 h 4925968"/>
              <a:gd name="connsiteX11841" fmla="*/ 2057267 w 8014260"/>
              <a:gd name="connsiteY11841" fmla="*/ 2588826 h 4925968"/>
              <a:gd name="connsiteX11842" fmla="*/ 2047871 w 8014260"/>
              <a:gd name="connsiteY11842" fmla="*/ 2573739 h 4925968"/>
              <a:gd name="connsiteX11843" fmla="*/ 2053564 w 8014260"/>
              <a:gd name="connsiteY11843" fmla="*/ 2567704 h 4925968"/>
              <a:gd name="connsiteX11844" fmla="*/ 5974503 w 8014260"/>
              <a:gd name="connsiteY11844" fmla="*/ 2565741 h 4925968"/>
              <a:gd name="connsiteX11845" fmla="*/ 5982372 w 8014260"/>
              <a:gd name="connsiteY11845" fmla="*/ 2569968 h 4925968"/>
              <a:gd name="connsiteX11846" fmla="*/ 5959398 w 8014260"/>
              <a:gd name="connsiteY11846" fmla="*/ 2579912 h 4925968"/>
              <a:gd name="connsiteX11847" fmla="*/ 5933612 w 8014260"/>
              <a:gd name="connsiteY11847" fmla="*/ 2575248 h 4925968"/>
              <a:gd name="connsiteX11848" fmla="*/ 5957066 w 8014260"/>
              <a:gd name="connsiteY11848" fmla="*/ 2565784 h 4925968"/>
              <a:gd name="connsiteX11849" fmla="*/ 5974503 w 8014260"/>
              <a:gd name="connsiteY11849" fmla="*/ 2565741 h 4925968"/>
              <a:gd name="connsiteX11850" fmla="*/ 6388229 w 8014260"/>
              <a:gd name="connsiteY11850" fmla="*/ 2565579 h 4925968"/>
              <a:gd name="connsiteX11851" fmla="*/ 6415181 w 8014260"/>
              <a:gd name="connsiteY11851" fmla="*/ 2574631 h 4925968"/>
              <a:gd name="connsiteX11852" fmla="*/ 6393578 w 8014260"/>
              <a:gd name="connsiteY11852" fmla="*/ 2588141 h 4925968"/>
              <a:gd name="connsiteX11853" fmla="*/ 6363608 w 8014260"/>
              <a:gd name="connsiteY11853" fmla="*/ 2578951 h 4925968"/>
              <a:gd name="connsiteX11854" fmla="*/ 6388229 w 8014260"/>
              <a:gd name="connsiteY11854" fmla="*/ 2565579 h 4925968"/>
              <a:gd name="connsiteX11855" fmla="*/ 4335286 w 8014260"/>
              <a:gd name="connsiteY11855" fmla="*/ 2564824 h 4925968"/>
              <a:gd name="connsiteX11856" fmla="*/ 4327125 w 8014260"/>
              <a:gd name="connsiteY11856" fmla="*/ 2571545 h 4925968"/>
              <a:gd name="connsiteX11857" fmla="*/ 4315535 w 8014260"/>
              <a:gd name="connsiteY11857" fmla="*/ 2574631 h 4925968"/>
              <a:gd name="connsiteX11858" fmla="*/ 4323971 w 8014260"/>
              <a:gd name="connsiteY11858" fmla="*/ 2567773 h 4925968"/>
              <a:gd name="connsiteX11859" fmla="*/ 4335286 w 8014260"/>
              <a:gd name="connsiteY11859" fmla="*/ 2564824 h 4925968"/>
              <a:gd name="connsiteX11860" fmla="*/ 5604291 w 8014260"/>
              <a:gd name="connsiteY11860" fmla="*/ 2564755 h 4925968"/>
              <a:gd name="connsiteX11861" fmla="*/ 5585569 w 8014260"/>
              <a:gd name="connsiteY11861" fmla="*/ 2568390 h 4925968"/>
              <a:gd name="connsiteX11862" fmla="*/ 5562252 w 8014260"/>
              <a:gd name="connsiteY11862" fmla="*/ 2570447 h 4925968"/>
              <a:gd name="connsiteX11863" fmla="*/ 5582620 w 8014260"/>
              <a:gd name="connsiteY11863" fmla="*/ 2566813 h 4925968"/>
              <a:gd name="connsiteX11864" fmla="*/ 5604291 w 8014260"/>
              <a:gd name="connsiteY11864" fmla="*/ 2564755 h 4925968"/>
              <a:gd name="connsiteX11865" fmla="*/ 5255081 w 8014260"/>
              <a:gd name="connsiteY11865" fmla="*/ 2564138 h 4925968"/>
              <a:gd name="connsiteX11866" fmla="*/ 5274352 w 8014260"/>
              <a:gd name="connsiteY11866" fmla="*/ 2566058 h 4925968"/>
              <a:gd name="connsiteX11867" fmla="*/ 5261596 w 8014260"/>
              <a:gd name="connsiteY11867" fmla="*/ 2571681 h 4925968"/>
              <a:gd name="connsiteX11868" fmla="*/ 5244040 w 8014260"/>
              <a:gd name="connsiteY11868" fmla="*/ 2569624 h 4925968"/>
              <a:gd name="connsiteX11869" fmla="*/ 5255081 w 8014260"/>
              <a:gd name="connsiteY11869" fmla="*/ 2564138 h 4925968"/>
              <a:gd name="connsiteX11870" fmla="*/ 5494837 w 8014260"/>
              <a:gd name="connsiteY11870" fmla="*/ 2563864 h 4925968"/>
              <a:gd name="connsiteX11871" fmla="*/ 5480710 w 8014260"/>
              <a:gd name="connsiteY11871" fmla="*/ 2568733 h 4925968"/>
              <a:gd name="connsiteX11872" fmla="*/ 5461439 w 8014260"/>
              <a:gd name="connsiteY11872" fmla="*/ 2570927 h 4925968"/>
              <a:gd name="connsiteX11873" fmla="*/ 5475772 w 8014260"/>
              <a:gd name="connsiteY11873" fmla="*/ 2565990 h 4925968"/>
              <a:gd name="connsiteX11874" fmla="*/ 5494837 w 8014260"/>
              <a:gd name="connsiteY11874" fmla="*/ 2563864 h 4925968"/>
              <a:gd name="connsiteX11875" fmla="*/ 5592015 w 8014260"/>
              <a:gd name="connsiteY11875" fmla="*/ 2561738 h 4925968"/>
              <a:gd name="connsiteX11876" fmla="*/ 5574458 w 8014260"/>
              <a:gd name="connsiteY11876" fmla="*/ 2565099 h 4925968"/>
              <a:gd name="connsiteX11877" fmla="*/ 5552649 w 8014260"/>
              <a:gd name="connsiteY11877" fmla="*/ 2568116 h 4925968"/>
              <a:gd name="connsiteX11878" fmla="*/ 5568903 w 8014260"/>
              <a:gd name="connsiteY11878" fmla="*/ 2565167 h 4925968"/>
              <a:gd name="connsiteX11879" fmla="*/ 5592015 w 8014260"/>
              <a:gd name="connsiteY11879" fmla="*/ 2561738 h 4925968"/>
              <a:gd name="connsiteX11880" fmla="*/ 6169802 w 8014260"/>
              <a:gd name="connsiteY11880" fmla="*/ 2561052 h 4925968"/>
              <a:gd name="connsiteX11881" fmla="*/ 6198262 w 8014260"/>
              <a:gd name="connsiteY11881" fmla="*/ 2566469 h 4925968"/>
              <a:gd name="connsiteX11882" fmla="*/ 6178237 w 8014260"/>
              <a:gd name="connsiteY11882" fmla="*/ 2578814 h 4925968"/>
              <a:gd name="connsiteX11883" fmla="*/ 6148611 w 8014260"/>
              <a:gd name="connsiteY11883" fmla="*/ 2572779 h 4925968"/>
              <a:gd name="connsiteX11884" fmla="*/ 6169802 w 8014260"/>
              <a:gd name="connsiteY11884" fmla="*/ 2561052 h 4925968"/>
              <a:gd name="connsiteX11885" fmla="*/ 5581042 w 8014260"/>
              <a:gd name="connsiteY11885" fmla="*/ 2559818 h 4925968"/>
              <a:gd name="connsiteX11886" fmla="*/ 5562663 w 8014260"/>
              <a:gd name="connsiteY11886" fmla="*/ 2563932 h 4925968"/>
              <a:gd name="connsiteX11887" fmla="*/ 5543392 w 8014260"/>
              <a:gd name="connsiteY11887" fmla="*/ 2566950 h 4925968"/>
              <a:gd name="connsiteX11888" fmla="*/ 5561977 w 8014260"/>
              <a:gd name="connsiteY11888" fmla="*/ 2562835 h 4925968"/>
              <a:gd name="connsiteX11889" fmla="*/ 5581042 w 8014260"/>
              <a:gd name="connsiteY11889" fmla="*/ 2559818 h 4925968"/>
              <a:gd name="connsiteX11890" fmla="*/ 4975000 w 8014260"/>
              <a:gd name="connsiteY11890" fmla="*/ 2559337 h 4925968"/>
              <a:gd name="connsiteX11891" fmla="*/ 4990362 w 8014260"/>
              <a:gd name="connsiteY11891" fmla="*/ 2562766 h 4925968"/>
              <a:gd name="connsiteX11892" fmla="*/ 4977537 w 8014260"/>
              <a:gd name="connsiteY11892" fmla="*/ 2570996 h 4925968"/>
              <a:gd name="connsiteX11893" fmla="*/ 4962313 w 8014260"/>
              <a:gd name="connsiteY11893" fmla="*/ 2569007 h 4925968"/>
              <a:gd name="connsiteX11894" fmla="*/ 4975000 w 8014260"/>
              <a:gd name="connsiteY11894" fmla="*/ 2559337 h 4925968"/>
              <a:gd name="connsiteX11895" fmla="*/ 1343078 w 8014260"/>
              <a:gd name="connsiteY11895" fmla="*/ 2558995 h 4925968"/>
              <a:gd name="connsiteX11896" fmla="*/ 1353571 w 8014260"/>
              <a:gd name="connsiteY11896" fmla="*/ 2568664 h 4925968"/>
              <a:gd name="connsiteX11897" fmla="*/ 1343830 w 8014260"/>
              <a:gd name="connsiteY11897" fmla="*/ 2570790 h 4925968"/>
              <a:gd name="connsiteX11898" fmla="*/ 1333131 w 8014260"/>
              <a:gd name="connsiteY11898" fmla="*/ 2561326 h 4925968"/>
              <a:gd name="connsiteX11899" fmla="*/ 1343078 w 8014260"/>
              <a:gd name="connsiteY11899" fmla="*/ 2558995 h 4925968"/>
              <a:gd name="connsiteX11900" fmla="*/ 5672228 w 8014260"/>
              <a:gd name="connsiteY11900" fmla="*/ 2558677 h 4925968"/>
              <a:gd name="connsiteX11901" fmla="*/ 5679660 w 8014260"/>
              <a:gd name="connsiteY11901" fmla="*/ 2558994 h 4925968"/>
              <a:gd name="connsiteX11902" fmla="*/ 5657578 w 8014260"/>
              <a:gd name="connsiteY11902" fmla="*/ 2563932 h 4925968"/>
              <a:gd name="connsiteX11903" fmla="*/ 5635975 w 8014260"/>
              <a:gd name="connsiteY11903" fmla="*/ 2564961 h 4925968"/>
              <a:gd name="connsiteX11904" fmla="*/ 5656206 w 8014260"/>
              <a:gd name="connsiteY11904" fmla="*/ 2560366 h 4925968"/>
              <a:gd name="connsiteX11905" fmla="*/ 5672228 w 8014260"/>
              <a:gd name="connsiteY11905" fmla="*/ 2558677 h 4925968"/>
              <a:gd name="connsiteX11906" fmla="*/ 5899030 w 8014260"/>
              <a:gd name="connsiteY11906" fmla="*/ 2558154 h 4925968"/>
              <a:gd name="connsiteX11907" fmla="*/ 5906385 w 8014260"/>
              <a:gd name="connsiteY11907" fmla="*/ 2560983 h 4925968"/>
              <a:gd name="connsiteX11908" fmla="*/ 5882108 w 8014260"/>
              <a:gd name="connsiteY11908" fmla="*/ 2569556 h 4925968"/>
              <a:gd name="connsiteX11909" fmla="*/ 5858585 w 8014260"/>
              <a:gd name="connsiteY11909" fmla="*/ 2566675 h 4925968"/>
              <a:gd name="connsiteX11910" fmla="*/ 5882725 w 8014260"/>
              <a:gd name="connsiteY11910" fmla="*/ 2558514 h 4925968"/>
              <a:gd name="connsiteX11911" fmla="*/ 5899030 w 8014260"/>
              <a:gd name="connsiteY11911" fmla="*/ 2558154 h 4925968"/>
              <a:gd name="connsiteX11912" fmla="*/ 7355824 w 8014260"/>
              <a:gd name="connsiteY11912" fmla="*/ 2557554 h 4925968"/>
              <a:gd name="connsiteX11913" fmla="*/ 7382708 w 8014260"/>
              <a:gd name="connsiteY11913" fmla="*/ 2574082 h 4925968"/>
              <a:gd name="connsiteX11914" fmla="*/ 7362545 w 8014260"/>
              <a:gd name="connsiteY11914" fmla="*/ 2593902 h 4925968"/>
              <a:gd name="connsiteX11915" fmla="*/ 7332370 w 8014260"/>
              <a:gd name="connsiteY11915" fmla="*/ 2572162 h 4925968"/>
              <a:gd name="connsiteX11916" fmla="*/ 7355824 w 8014260"/>
              <a:gd name="connsiteY11916" fmla="*/ 2557554 h 4925968"/>
              <a:gd name="connsiteX11917" fmla="*/ 4176592 w 8014260"/>
              <a:gd name="connsiteY11917" fmla="*/ 2557418 h 4925968"/>
              <a:gd name="connsiteX11918" fmla="*/ 4169391 w 8014260"/>
              <a:gd name="connsiteY11918" fmla="*/ 2564276 h 4925968"/>
              <a:gd name="connsiteX11919" fmla="*/ 4162327 w 8014260"/>
              <a:gd name="connsiteY11919" fmla="*/ 2564824 h 4925968"/>
              <a:gd name="connsiteX11920" fmla="*/ 4165756 w 8014260"/>
              <a:gd name="connsiteY11920" fmla="*/ 2558926 h 4925968"/>
              <a:gd name="connsiteX11921" fmla="*/ 4176592 w 8014260"/>
              <a:gd name="connsiteY11921" fmla="*/ 2557418 h 4925968"/>
              <a:gd name="connsiteX11922" fmla="*/ 692044 w 8014260"/>
              <a:gd name="connsiteY11922" fmla="*/ 2555909 h 4925968"/>
              <a:gd name="connsiteX11923" fmla="*/ 687518 w 8014260"/>
              <a:gd name="connsiteY11923" fmla="*/ 2560503 h 4925968"/>
              <a:gd name="connsiteX11924" fmla="*/ 683677 w 8014260"/>
              <a:gd name="connsiteY11924" fmla="*/ 2563041 h 4925968"/>
              <a:gd name="connsiteX11925" fmla="*/ 688135 w 8014260"/>
              <a:gd name="connsiteY11925" fmla="*/ 2558172 h 4925968"/>
              <a:gd name="connsiteX11926" fmla="*/ 692044 w 8014260"/>
              <a:gd name="connsiteY11926" fmla="*/ 2555909 h 4925968"/>
              <a:gd name="connsiteX11927" fmla="*/ 5746234 w 8014260"/>
              <a:gd name="connsiteY11927" fmla="*/ 2555035 h 4925968"/>
              <a:gd name="connsiteX11928" fmla="*/ 5754344 w 8014260"/>
              <a:gd name="connsiteY11928" fmla="*/ 2555909 h 4925968"/>
              <a:gd name="connsiteX11929" fmla="*/ 5734318 w 8014260"/>
              <a:gd name="connsiteY11929" fmla="*/ 2561875 h 4925968"/>
              <a:gd name="connsiteX11930" fmla="*/ 5709286 w 8014260"/>
              <a:gd name="connsiteY11930" fmla="*/ 2562287 h 4925968"/>
              <a:gd name="connsiteX11931" fmla="*/ 5729586 w 8014260"/>
              <a:gd name="connsiteY11931" fmla="*/ 2556732 h 4925968"/>
              <a:gd name="connsiteX11932" fmla="*/ 5746234 w 8014260"/>
              <a:gd name="connsiteY11932" fmla="*/ 2555035 h 4925968"/>
              <a:gd name="connsiteX11933" fmla="*/ 4618316 w 8014260"/>
              <a:gd name="connsiteY11933" fmla="*/ 2554743 h 4925968"/>
              <a:gd name="connsiteX11934" fmla="*/ 4631895 w 8014260"/>
              <a:gd name="connsiteY11934" fmla="*/ 2557691 h 4925968"/>
              <a:gd name="connsiteX11935" fmla="*/ 4620785 w 8014260"/>
              <a:gd name="connsiteY11935" fmla="*/ 2571819 h 4925968"/>
              <a:gd name="connsiteX11936" fmla="*/ 4607480 w 8014260"/>
              <a:gd name="connsiteY11936" fmla="*/ 2568664 h 4925968"/>
              <a:gd name="connsiteX11937" fmla="*/ 4618316 w 8014260"/>
              <a:gd name="connsiteY11937" fmla="*/ 2554743 h 4925968"/>
              <a:gd name="connsiteX11938" fmla="*/ 5821981 w 8014260"/>
              <a:gd name="connsiteY11938" fmla="*/ 2554665 h 4925968"/>
              <a:gd name="connsiteX11939" fmla="*/ 5829919 w 8014260"/>
              <a:gd name="connsiteY11939" fmla="*/ 2556731 h 4925968"/>
              <a:gd name="connsiteX11940" fmla="*/ 5808179 w 8014260"/>
              <a:gd name="connsiteY11940" fmla="*/ 2563795 h 4925968"/>
              <a:gd name="connsiteX11941" fmla="*/ 5784245 w 8014260"/>
              <a:gd name="connsiteY11941" fmla="*/ 2562561 h 4925968"/>
              <a:gd name="connsiteX11942" fmla="*/ 5804476 w 8014260"/>
              <a:gd name="connsiteY11942" fmla="*/ 2555840 h 4925968"/>
              <a:gd name="connsiteX11943" fmla="*/ 5821981 w 8014260"/>
              <a:gd name="connsiteY11943" fmla="*/ 2554665 h 4925968"/>
              <a:gd name="connsiteX11944" fmla="*/ 5568767 w 8014260"/>
              <a:gd name="connsiteY11944" fmla="*/ 2554331 h 4925968"/>
              <a:gd name="connsiteX11945" fmla="*/ 5553816 w 8014260"/>
              <a:gd name="connsiteY11945" fmla="*/ 2559063 h 4925968"/>
              <a:gd name="connsiteX11946" fmla="*/ 5533516 w 8014260"/>
              <a:gd name="connsiteY11946" fmla="*/ 2562081 h 4925968"/>
              <a:gd name="connsiteX11947" fmla="*/ 5550044 w 8014260"/>
              <a:gd name="connsiteY11947" fmla="*/ 2557074 h 4925968"/>
              <a:gd name="connsiteX11948" fmla="*/ 5568767 w 8014260"/>
              <a:gd name="connsiteY11948" fmla="*/ 2554331 h 4925968"/>
              <a:gd name="connsiteX11949" fmla="*/ 2930425 w 8014260"/>
              <a:gd name="connsiteY11949" fmla="*/ 2554262 h 4925968"/>
              <a:gd name="connsiteX11950" fmla="*/ 2940164 w 8014260"/>
              <a:gd name="connsiteY11950" fmla="*/ 2564275 h 4925968"/>
              <a:gd name="connsiteX11951" fmla="*/ 2932620 w 8014260"/>
              <a:gd name="connsiteY11951" fmla="*/ 2570996 h 4925968"/>
              <a:gd name="connsiteX11952" fmla="*/ 2924459 w 8014260"/>
              <a:gd name="connsiteY11952" fmla="*/ 2560091 h 4925968"/>
              <a:gd name="connsiteX11953" fmla="*/ 2930425 w 8014260"/>
              <a:gd name="connsiteY11953" fmla="*/ 2554262 h 4925968"/>
              <a:gd name="connsiteX11954" fmla="*/ 6523056 w 8014260"/>
              <a:gd name="connsiteY11954" fmla="*/ 2554125 h 4925968"/>
              <a:gd name="connsiteX11955" fmla="*/ 6554055 w 8014260"/>
              <a:gd name="connsiteY11955" fmla="*/ 2563246 h 4925968"/>
              <a:gd name="connsiteX11956" fmla="*/ 6534304 w 8014260"/>
              <a:gd name="connsiteY11956" fmla="*/ 2577648 h 4925968"/>
              <a:gd name="connsiteX11957" fmla="*/ 6503031 w 8014260"/>
              <a:gd name="connsiteY11957" fmla="*/ 2568116 h 4925968"/>
              <a:gd name="connsiteX11958" fmla="*/ 6523056 w 8014260"/>
              <a:gd name="connsiteY11958" fmla="*/ 2554125 h 4925968"/>
              <a:gd name="connsiteX11959" fmla="*/ 1661216 w 8014260"/>
              <a:gd name="connsiteY11959" fmla="*/ 2554125 h 4925968"/>
              <a:gd name="connsiteX11960" fmla="*/ 1669790 w 8014260"/>
              <a:gd name="connsiteY11960" fmla="*/ 2565029 h 4925968"/>
              <a:gd name="connsiteX11961" fmla="*/ 1662728 w 8014260"/>
              <a:gd name="connsiteY11961" fmla="*/ 2570927 h 4925968"/>
              <a:gd name="connsiteX11962" fmla="*/ 1653808 w 8014260"/>
              <a:gd name="connsiteY11962" fmla="*/ 2557348 h 4925968"/>
              <a:gd name="connsiteX11963" fmla="*/ 1661216 w 8014260"/>
              <a:gd name="connsiteY11963" fmla="*/ 2554125 h 4925968"/>
              <a:gd name="connsiteX11964" fmla="*/ 5666835 w 8014260"/>
              <a:gd name="connsiteY11964" fmla="*/ 2551656 h 4925968"/>
              <a:gd name="connsiteX11965" fmla="*/ 5646330 w 8014260"/>
              <a:gd name="connsiteY11965" fmla="*/ 2556046 h 4925968"/>
              <a:gd name="connsiteX11966" fmla="*/ 5625139 w 8014260"/>
              <a:gd name="connsiteY11966" fmla="*/ 2558514 h 4925968"/>
              <a:gd name="connsiteX11967" fmla="*/ 5645438 w 8014260"/>
              <a:gd name="connsiteY11967" fmla="*/ 2554331 h 4925968"/>
              <a:gd name="connsiteX11968" fmla="*/ 5666835 w 8014260"/>
              <a:gd name="connsiteY11968" fmla="*/ 2551656 h 4925968"/>
              <a:gd name="connsiteX11969" fmla="*/ 4405838 w 8014260"/>
              <a:gd name="connsiteY11969" fmla="*/ 2550053 h 4925968"/>
              <a:gd name="connsiteX11970" fmla="*/ 4408735 w 8014260"/>
              <a:gd name="connsiteY11970" fmla="*/ 2551382 h 4925968"/>
              <a:gd name="connsiteX11971" fmla="*/ 4401397 w 8014260"/>
              <a:gd name="connsiteY11971" fmla="*/ 2557897 h 4925968"/>
              <a:gd name="connsiteX11972" fmla="*/ 4388161 w 8014260"/>
              <a:gd name="connsiteY11972" fmla="*/ 2560435 h 4925968"/>
              <a:gd name="connsiteX11973" fmla="*/ 4396665 w 8014260"/>
              <a:gd name="connsiteY11973" fmla="*/ 2553096 h 4925968"/>
              <a:gd name="connsiteX11974" fmla="*/ 4405838 w 8014260"/>
              <a:gd name="connsiteY11974" fmla="*/ 2550053 h 4925968"/>
              <a:gd name="connsiteX11975" fmla="*/ 5182866 w 8014260"/>
              <a:gd name="connsiteY11975" fmla="*/ 2549668 h 4925968"/>
              <a:gd name="connsiteX11976" fmla="*/ 5200011 w 8014260"/>
              <a:gd name="connsiteY11976" fmla="*/ 2552685 h 4925968"/>
              <a:gd name="connsiteX11977" fmla="*/ 5186021 w 8014260"/>
              <a:gd name="connsiteY11977" fmla="*/ 2559132 h 4925968"/>
              <a:gd name="connsiteX11978" fmla="*/ 5170453 w 8014260"/>
              <a:gd name="connsiteY11978" fmla="*/ 2556731 h 4925968"/>
              <a:gd name="connsiteX11979" fmla="*/ 5182866 w 8014260"/>
              <a:gd name="connsiteY11979" fmla="*/ 2549668 h 4925968"/>
              <a:gd name="connsiteX11980" fmla="*/ 3884373 w 8014260"/>
              <a:gd name="connsiteY11980" fmla="*/ 2549256 h 4925968"/>
              <a:gd name="connsiteX11981" fmla="*/ 3892739 w 8014260"/>
              <a:gd name="connsiteY11981" fmla="*/ 2560160 h 4925968"/>
              <a:gd name="connsiteX11982" fmla="*/ 3886293 w 8014260"/>
              <a:gd name="connsiteY11982" fmla="*/ 2573945 h 4925968"/>
              <a:gd name="connsiteX11983" fmla="*/ 3879983 w 8014260"/>
              <a:gd name="connsiteY11983" fmla="*/ 2565509 h 4925968"/>
              <a:gd name="connsiteX11984" fmla="*/ 3884373 w 8014260"/>
              <a:gd name="connsiteY11984" fmla="*/ 2549256 h 4925968"/>
              <a:gd name="connsiteX11985" fmla="*/ 5653531 w 8014260"/>
              <a:gd name="connsiteY11985" fmla="*/ 2547885 h 4925968"/>
              <a:gd name="connsiteX11986" fmla="*/ 5636180 w 8014260"/>
              <a:gd name="connsiteY11986" fmla="*/ 2552205 h 4925968"/>
              <a:gd name="connsiteX11987" fmla="*/ 5614852 w 8014260"/>
              <a:gd name="connsiteY11987" fmla="*/ 2555634 h 4925968"/>
              <a:gd name="connsiteX11988" fmla="*/ 5632477 w 8014260"/>
              <a:gd name="connsiteY11988" fmla="*/ 2551382 h 4925968"/>
              <a:gd name="connsiteX11989" fmla="*/ 5653531 w 8014260"/>
              <a:gd name="connsiteY11989" fmla="*/ 2547885 h 4925968"/>
              <a:gd name="connsiteX11990" fmla="*/ 6111637 w 8014260"/>
              <a:gd name="connsiteY11990" fmla="*/ 2547652 h 4925968"/>
              <a:gd name="connsiteX11991" fmla="*/ 6120630 w 8014260"/>
              <a:gd name="connsiteY11991" fmla="*/ 2551999 h 4925968"/>
              <a:gd name="connsiteX11992" fmla="*/ 6099439 w 8014260"/>
              <a:gd name="connsiteY11992" fmla="*/ 2562835 h 4925968"/>
              <a:gd name="connsiteX11993" fmla="*/ 6072007 w 8014260"/>
              <a:gd name="connsiteY11993" fmla="*/ 2558308 h 4925968"/>
              <a:gd name="connsiteX11994" fmla="*/ 6093746 w 8014260"/>
              <a:gd name="connsiteY11994" fmla="*/ 2547884 h 4925968"/>
              <a:gd name="connsiteX11995" fmla="*/ 6111637 w 8014260"/>
              <a:gd name="connsiteY11995" fmla="*/ 2547652 h 4925968"/>
              <a:gd name="connsiteX11996" fmla="*/ 4252030 w 8014260"/>
              <a:gd name="connsiteY11996" fmla="*/ 2547336 h 4925968"/>
              <a:gd name="connsiteX11997" fmla="*/ 4242909 w 8014260"/>
              <a:gd name="connsiteY11997" fmla="*/ 2555497 h 4925968"/>
              <a:gd name="connsiteX11998" fmla="*/ 4233445 w 8014260"/>
              <a:gd name="connsiteY11998" fmla="*/ 2557829 h 4925968"/>
              <a:gd name="connsiteX11999" fmla="*/ 4239549 w 8014260"/>
              <a:gd name="connsiteY11999" fmla="*/ 2551245 h 4925968"/>
              <a:gd name="connsiteX12000" fmla="*/ 4252030 w 8014260"/>
              <a:gd name="connsiteY12000" fmla="*/ 2547336 h 4925968"/>
              <a:gd name="connsiteX12001" fmla="*/ 4099293 w 8014260"/>
              <a:gd name="connsiteY12001" fmla="*/ 2546135 h 4925968"/>
              <a:gd name="connsiteX12002" fmla="*/ 4102662 w 8014260"/>
              <a:gd name="connsiteY12002" fmla="*/ 2551862 h 4925968"/>
              <a:gd name="connsiteX12003" fmla="*/ 4096627 w 8014260"/>
              <a:gd name="connsiteY12003" fmla="*/ 2558788 h 4925968"/>
              <a:gd name="connsiteX12004" fmla="*/ 4087781 w 8014260"/>
              <a:gd name="connsiteY12004" fmla="*/ 2556388 h 4925968"/>
              <a:gd name="connsiteX12005" fmla="*/ 4093610 w 8014260"/>
              <a:gd name="connsiteY12005" fmla="*/ 2546993 h 4925968"/>
              <a:gd name="connsiteX12006" fmla="*/ 4099293 w 8014260"/>
              <a:gd name="connsiteY12006" fmla="*/ 2546135 h 4925968"/>
              <a:gd name="connsiteX12007" fmla="*/ 4901826 w 8014260"/>
              <a:gd name="connsiteY12007" fmla="*/ 2545553 h 4925968"/>
              <a:gd name="connsiteX12008" fmla="*/ 4916090 w 8014260"/>
              <a:gd name="connsiteY12008" fmla="*/ 2549119 h 4925968"/>
              <a:gd name="connsiteX12009" fmla="*/ 4902991 w 8014260"/>
              <a:gd name="connsiteY12009" fmla="*/ 2559063 h 4925968"/>
              <a:gd name="connsiteX12010" fmla="*/ 4889001 w 8014260"/>
              <a:gd name="connsiteY12010" fmla="*/ 2555634 h 4925968"/>
              <a:gd name="connsiteX12011" fmla="*/ 4901826 w 8014260"/>
              <a:gd name="connsiteY12011" fmla="*/ 2545553 h 4925968"/>
              <a:gd name="connsiteX12012" fmla="*/ 5466445 w 8014260"/>
              <a:gd name="connsiteY12012" fmla="*/ 2545073 h 4925968"/>
              <a:gd name="connsiteX12013" fmla="*/ 5482218 w 8014260"/>
              <a:gd name="connsiteY12013" fmla="*/ 2545210 h 4925968"/>
              <a:gd name="connsiteX12014" fmla="*/ 5465210 w 8014260"/>
              <a:gd name="connsiteY12014" fmla="*/ 2552137 h 4925968"/>
              <a:gd name="connsiteX12015" fmla="*/ 5450603 w 8014260"/>
              <a:gd name="connsiteY12015" fmla="*/ 2551725 h 4925968"/>
              <a:gd name="connsiteX12016" fmla="*/ 5466445 w 8014260"/>
              <a:gd name="connsiteY12016" fmla="*/ 2545073 h 4925968"/>
              <a:gd name="connsiteX12017" fmla="*/ 6311214 w 8014260"/>
              <a:gd name="connsiteY12017" fmla="*/ 2544730 h 4925968"/>
              <a:gd name="connsiteX12018" fmla="*/ 6337479 w 8014260"/>
              <a:gd name="connsiteY12018" fmla="*/ 2552274 h 4925968"/>
              <a:gd name="connsiteX12019" fmla="*/ 6314643 w 8014260"/>
              <a:gd name="connsiteY12019" fmla="*/ 2564412 h 4925968"/>
              <a:gd name="connsiteX12020" fmla="*/ 6287485 w 8014260"/>
              <a:gd name="connsiteY12020" fmla="*/ 2557280 h 4925968"/>
              <a:gd name="connsiteX12021" fmla="*/ 6311214 w 8014260"/>
              <a:gd name="connsiteY12021" fmla="*/ 2544730 h 4925968"/>
              <a:gd name="connsiteX12022" fmla="*/ 4544181 w 8014260"/>
              <a:gd name="connsiteY12022" fmla="*/ 2544730 h 4925968"/>
              <a:gd name="connsiteX12023" fmla="*/ 4557212 w 8014260"/>
              <a:gd name="connsiteY12023" fmla="*/ 2545965 h 4925968"/>
              <a:gd name="connsiteX12024" fmla="*/ 4546170 w 8014260"/>
              <a:gd name="connsiteY12024" fmla="*/ 2556869 h 4925968"/>
              <a:gd name="connsiteX12025" fmla="*/ 4533071 w 8014260"/>
              <a:gd name="connsiteY12025" fmla="*/ 2555497 h 4925968"/>
              <a:gd name="connsiteX12026" fmla="*/ 4544181 w 8014260"/>
              <a:gd name="connsiteY12026" fmla="*/ 2544730 h 4925968"/>
              <a:gd name="connsiteX12027" fmla="*/ 6665635 w 8014260"/>
              <a:gd name="connsiteY12027" fmla="*/ 2544318 h 4925968"/>
              <a:gd name="connsiteX12028" fmla="*/ 6693204 w 8014260"/>
              <a:gd name="connsiteY12028" fmla="*/ 2555497 h 4925968"/>
              <a:gd name="connsiteX12029" fmla="*/ 6672562 w 8014260"/>
              <a:gd name="connsiteY12029" fmla="*/ 2569899 h 4925968"/>
              <a:gd name="connsiteX12030" fmla="*/ 6641906 w 8014260"/>
              <a:gd name="connsiteY12030" fmla="*/ 2558583 h 4925968"/>
              <a:gd name="connsiteX12031" fmla="*/ 6665635 w 8014260"/>
              <a:gd name="connsiteY12031" fmla="*/ 2544318 h 4925968"/>
              <a:gd name="connsiteX12032" fmla="*/ 7217155 w 8014260"/>
              <a:gd name="connsiteY12032" fmla="*/ 2544250 h 4925968"/>
              <a:gd name="connsiteX12033" fmla="*/ 7246027 w 8014260"/>
              <a:gd name="connsiteY12033" fmla="*/ 2564207 h 4925968"/>
              <a:gd name="connsiteX12034" fmla="*/ 7224219 w 8014260"/>
              <a:gd name="connsiteY12034" fmla="*/ 2578197 h 4925968"/>
              <a:gd name="connsiteX12035" fmla="*/ 7195072 w 8014260"/>
              <a:gd name="connsiteY12035" fmla="*/ 2558241 h 4925968"/>
              <a:gd name="connsiteX12036" fmla="*/ 7217155 w 8014260"/>
              <a:gd name="connsiteY12036" fmla="*/ 2544250 h 4925968"/>
              <a:gd name="connsiteX12037" fmla="*/ 4470869 w 8014260"/>
              <a:gd name="connsiteY12037" fmla="*/ 2544044 h 4925968"/>
              <a:gd name="connsiteX12038" fmla="*/ 4482253 w 8014260"/>
              <a:gd name="connsiteY12038" fmla="*/ 2544592 h 4925968"/>
              <a:gd name="connsiteX12039" fmla="*/ 4470389 w 8014260"/>
              <a:gd name="connsiteY12039" fmla="*/ 2553919 h 4925968"/>
              <a:gd name="connsiteX12040" fmla="*/ 4460170 w 8014260"/>
              <a:gd name="connsiteY12040" fmla="*/ 2553439 h 4925968"/>
              <a:gd name="connsiteX12041" fmla="*/ 4470869 w 8014260"/>
              <a:gd name="connsiteY12041" fmla="*/ 2544044 h 4925968"/>
              <a:gd name="connsiteX12042" fmla="*/ 5733933 w 8014260"/>
              <a:gd name="connsiteY12042" fmla="*/ 2543435 h 4925968"/>
              <a:gd name="connsiteX12043" fmla="*/ 5740697 w 8014260"/>
              <a:gd name="connsiteY12043" fmla="*/ 2543496 h 4925968"/>
              <a:gd name="connsiteX12044" fmla="*/ 5721768 w 8014260"/>
              <a:gd name="connsiteY12044" fmla="*/ 2548434 h 4925968"/>
              <a:gd name="connsiteX12045" fmla="*/ 5698314 w 8014260"/>
              <a:gd name="connsiteY12045" fmla="*/ 2550422 h 4925968"/>
              <a:gd name="connsiteX12046" fmla="*/ 5719094 w 8014260"/>
              <a:gd name="connsiteY12046" fmla="*/ 2545484 h 4925968"/>
              <a:gd name="connsiteX12047" fmla="*/ 5733933 w 8014260"/>
              <a:gd name="connsiteY12047" fmla="*/ 2543435 h 4925968"/>
              <a:gd name="connsiteX12048" fmla="*/ 7624178 w 8014260"/>
              <a:gd name="connsiteY12048" fmla="*/ 2543084 h 4925968"/>
              <a:gd name="connsiteX12049" fmla="*/ 7601683 w 8014260"/>
              <a:gd name="connsiteY12049" fmla="*/ 2621471 h 4925968"/>
              <a:gd name="connsiteX12050" fmla="*/ 7574115 w 8014260"/>
              <a:gd name="connsiteY12050" fmla="*/ 2671877 h 4925968"/>
              <a:gd name="connsiteX12051" fmla="*/ 7597912 w 8014260"/>
              <a:gd name="connsiteY12051" fmla="*/ 2594108 h 4925968"/>
              <a:gd name="connsiteX12052" fmla="*/ 7624178 w 8014260"/>
              <a:gd name="connsiteY12052" fmla="*/ 2543084 h 4925968"/>
              <a:gd name="connsiteX12053" fmla="*/ 5392104 w 8014260"/>
              <a:gd name="connsiteY12053" fmla="*/ 2543084 h 4925968"/>
              <a:gd name="connsiteX12054" fmla="*/ 5408769 w 8014260"/>
              <a:gd name="connsiteY12054" fmla="*/ 2544113 h 4925968"/>
              <a:gd name="connsiteX12055" fmla="*/ 5396082 w 8014260"/>
              <a:gd name="connsiteY12055" fmla="*/ 2550971 h 4925968"/>
              <a:gd name="connsiteX12056" fmla="*/ 5378594 w 8014260"/>
              <a:gd name="connsiteY12056" fmla="*/ 2550628 h 4925968"/>
              <a:gd name="connsiteX12057" fmla="*/ 5392104 w 8014260"/>
              <a:gd name="connsiteY12057" fmla="*/ 2543084 h 4925968"/>
              <a:gd name="connsiteX12058" fmla="*/ 5642627 w 8014260"/>
              <a:gd name="connsiteY12058" fmla="*/ 2542535 h 4925968"/>
              <a:gd name="connsiteX12059" fmla="*/ 5625413 w 8014260"/>
              <a:gd name="connsiteY12059" fmla="*/ 2547816 h 4925968"/>
              <a:gd name="connsiteX12060" fmla="*/ 5606691 w 8014260"/>
              <a:gd name="connsiteY12060" fmla="*/ 2550971 h 4925968"/>
              <a:gd name="connsiteX12061" fmla="*/ 5621984 w 8014260"/>
              <a:gd name="connsiteY12061" fmla="*/ 2546033 h 4925968"/>
              <a:gd name="connsiteX12062" fmla="*/ 5642627 w 8014260"/>
              <a:gd name="connsiteY12062" fmla="*/ 2542535 h 4925968"/>
              <a:gd name="connsiteX12063" fmla="*/ 678326 w 8014260"/>
              <a:gd name="connsiteY12063" fmla="*/ 2540889 h 4925968"/>
              <a:gd name="connsiteX12064" fmla="*/ 674348 w 8014260"/>
              <a:gd name="connsiteY12064" fmla="*/ 2544661 h 4925968"/>
              <a:gd name="connsiteX12065" fmla="*/ 671743 w 8014260"/>
              <a:gd name="connsiteY12065" fmla="*/ 2545347 h 4925968"/>
              <a:gd name="connsiteX12066" fmla="*/ 674898 w 8014260"/>
              <a:gd name="connsiteY12066" fmla="*/ 2542398 h 4925968"/>
              <a:gd name="connsiteX12067" fmla="*/ 678326 w 8014260"/>
              <a:gd name="connsiteY12067" fmla="*/ 2540889 h 4925968"/>
              <a:gd name="connsiteX12068" fmla="*/ 5556284 w 8014260"/>
              <a:gd name="connsiteY12068" fmla="*/ 2540136 h 4925968"/>
              <a:gd name="connsiteX12069" fmla="*/ 5541059 w 8014260"/>
              <a:gd name="connsiteY12069" fmla="*/ 2546788 h 4925968"/>
              <a:gd name="connsiteX12070" fmla="*/ 5523297 w 8014260"/>
              <a:gd name="connsiteY12070" fmla="*/ 2548228 h 4925968"/>
              <a:gd name="connsiteX12071" fmla="*/ 5537150 w 8014260"/>
              <a:gd name="connsiteY12071" fmla="*/ 2542124 h 4925968"/>
              <a:gd name="connsiteX12072" fmla="*/ 5556284 w 8014260"/>
              <a:gd name="connsiteY12072" fmla="*/ 2540136 h 4925968"/>
              <a:gd name="connsiteX12073" fmla="*/ 1401505 w 8014260"/>
              <a:gd name="connsiteY12073" fmla="*/ 2539175 h 4925968"/>
              <a:gd name="connsiteX12074" fmla="*/ 1413508 w 8014260"/>
              <a:gd name="connsiteY12074" fmla="*/ 2548982 h 4925968"/>
              <a:gd name="connsiteX12075" fmla="*/ 1405414 w 8014260"/>
              <a:gd name="connsiteY12075" fmla="*/ 2552411 h 4925968"/>
              <a:gd name="connsiteX12076" fmla="*/ 1394717 w 8014260"/>
              <a:gd name="connsiteY12076" fmla="*/ 2542261 h 4925968"/>
              <a:gd name="connsiteX12077" fmla="*/ 1401505 w 8014260"/>
              <a:gd name="connsiteY12077" fmla="*/ 2539175 h 4925968"/>
              <a:gd name="connsiteX12078" fmla="*/ 2520591 w 8014260"/>
              <a:gd name="connsiteY12078" fmla="*/ 2538901 h 4925968"/>
              <a:gd name="connsiteX12079" fmla="*/ 2530878 w 8014260"/>
              <a:gd name="connsiteY12079" fmla="*/ 2544592 h 4925968"/>
              <a:gd name="connsiteX12080" fmla="*/ 2524431 w 8014260"/>
              <a:gd name="connsiteY12080" fmla="*/ 2555291 h 4925968"/>
              <a:gd name="connsiteX12081" fmla="*/ 2516201 w 8014260"/>
              <a:gd name="connsiteY12081" fmla="*/ 2550559 h 4925968"/>
              <a:gd name="connsiteX12082" fmla="*/ 2520591 w 8014260"/>
              <a:gd name="connsiteY12082" fmla="*/ 2538901 h 4925968"/>
              <a:gd name="connsiteX12083" fmla="*/ 6035042 w 8014260"/>
              <a:gd name="connsiteY12083" fmla="*/ 2538712 h 4925968"/>
              <a:gd name="connsiteX12084" fmla="*/ 6044163 w 8014260"/>
              <a:gd name="connsiteY12084" fmla="*/ 2541507 h 4925968"/>
              <a:gd name="connsiteX12085" fmla="*/ 6022698 w 8014260"/>
              <a:gd name="connsiteY12085" fmla="*/ 2551177 h 4925968"/>
              <a:gd name="connsiteX12086" fmla="*/ 5996774 w 8014260"/>
              <a:gd name="connsiteY12086" fmla="*/ 2548845 h 4925968"/>
              <a:gd name="connsiteX12087" fmla="*/ 6018102 w 8014260"/>
              <a:gd name="connsiteY12087" fmla="*/ 2539518 h 4925968"/>
              <a:gd name="connsiteX12088" fmla="*/ 6035042 w 8014260"/>
              <a:gd name="connsiteY12088" fmla="*/ 2538712 h 4925968"/>
              <a:gd name="connsiteX12089" fmla="*/ 794366 w 8014260"/>
              <a:gd name="connsiteY12089" fmla="*/ 2538421 h 4925968"/>
              <a:gd name="connsiteX12090" fmla="*/ 782980 w 8014260"/>
              <a:gd name="connsiteY12090" fmla="*/ 2551245 h 4925968"/>
              <a:gd name="connsiteX12091" fmla="*/ 776878 w 8014260"/>
              <a:gd name="connsiteY12091" fmla="*/ 2554606 h 4925968"/>
              <a:gd name="connsiteX12092" fmla="*/ 781679 w 8014260"/>
              <a:gd name="connsiteY12092" fmla="*/ 2547748 h 4925968"/>
              <a:gd name="connsiteX12093" fmla="*/ 794366 w 8014260"/>
              <a:gd name="connsiteY12093" fmla="*/ 2538421 h 4925968"/>
              <a:gd name="connsiteX12094" fmla="*/ 6804784 w 8014260"/>
              <a:gd name="connsiteY12094" fmla="*/ 2537871 h 4925968"/>
              <a:gd name="connsiteX12095" fmla="*/ 6832078 w 8014260"/>
              <a:gd name="connsiteY12095" fmla="*/ 2550902 h 4925968"/>
              <a:gd name="connsiteX12096" fmla="*/ 6811025 w 8014260"/>
              <a:gd name="connsiteY12096" fmla="*/ 2565372 h 4925968"/>
              <a:gd name="connsiteX12097" fmla="*/ 6780712 w 8014260"/>
              <a:gd name="connsiteY12097" fmla="*/ 2552205 h 4925968"/>
              <a:gd name="connsiteX12098" fmla="*/ 6804784 w 8014260"/>
              <a:gd name="connsiteY12098" fmla="*/ 2537871 h 4925968"/>
              <a:gd name="connsiteX12099" fmla="*/ 2386517 w 8014260"/>
              <a:gd name="connsiteY12099" fmla="*/ 2537803 h 4925968"/>
              <a:gd name="connsiteX12100" fmla="*/ 2393512 w 8014260"/>
              <a:gd name="connsiteY12100" fmla="*/ 2550148 h 4925968"/>
              <a:gd name="connsiteX12101" fmla="*/ 2385419 w 8014260"/>
              <a:gd name="connsiteY12101" fmla="*/ 2557485 h 4925968"/>
              <a:gd name="connsiteX12102" fmla="*/ 2380413 w 8014260"/>
              <a:gd name="connsiteY12102" fmla="*/ 2547404 h 4925968"/>
              <a:gd name="connsiteX12103" fmla="*/ 2386517 w 8014260"/>
              <a:gd name="connsiteY12103" fmla="*/ 2537803 h 4925968"/>
              <a:gd name="connsiteX12104" fmla="*/ 7081916 w 8014260"/>
              <a:gd name="connsiteY12104" fmla="*/ 2537187 h 4925968"/>
              <a:gd name="connsiteX12105" fmla="*/ 7108525 w 8014260"/>
              <a:gd name="connsiteY12105" fmla="*/ 2554468 h 4925968"/>
              <a:gd name="connsiteX12106" fmla="*/ 7086990 w 8014260"/>
              <a:gd name="connsiteY12106" fmla="*/ 2568802 h 4925968"/>
              <a:gd name="connsiteX12107" fmla="*/ 7057432 w 8014260"/>
              <a:gd name="connsiteY12107" fmla="*/ 2551314 h 4925968"/>
              <a:gd name="connsiteX12108" fmla="*/ 7081916 w 8014260"/>
              <a:gd name="connsiteY12108" fmla="*/ 2537187 h 4925968"/>
              <a:gd name="connsiteX12109" fmla="*/ 5807844 w 8014260"/>
              <a:gd name="connsiteY12109" fmla="*/ 2537169 h 4925968"/>
              <a:gd name="connsiteX12110" fmla="*/ 5816065 w 8014260"/>
              <a:gd name="connsiteY12110" fmla="*/ 2537460 h 4925968"/>
              <a:gd name="connsiteX12111" fmla="*/ 5797137 w 8014260"/>
              <a:gd name="connsiteY12111" fmla="*/ 2543426 h 4925968"/>
              <a:gd name="connsiteX12112" fmla="*/ 5772723 w 8014260"/>
              <a:gd name="connsiteY12112" fmla="*/ 2544798 h 4925968"/>
              <a:gd name="connsiteX12113" fmla="*/ 5792885 w 8014260"/>
              <a:gd name="connsiteY12113" fmla="*/ 2539037 h 4925968"/>
              <a:gd name="connsiteX12114" fmla="*/ 5807844 w 8014260"/>
              <a:gd name="connsiteY12114" fmla="*/ 2537169 h 4925968"/>
              <a:gd name="connsiteX12115" fmla="*/ 5727803 w 8014260"/>
              <a:gd name="connsiteY12115" fmla="*/ 2536294 h 4925968"/>
              <a:gd name="connsiteX12116" fmla="*/ 5709835 w 8014260"/>
              <a:gd name="connsiteY12116" fmla="*/ 2541163 h 4925968"/>
              <a:gd name="connsiteX12117" fmla="*/ 5688575 w 8014260"/>
              <a:gd name="connsiteY12117" fmla="*/ 2544318 h 4925968"/>
              <a:gd name="connsiteX12118" fmla="*/ 5705034 w 8014260"/>
              <a:gd name="connsiteY12118" fmla="*/ 2539792 h 4925968"/>
              <a:gd name="connsiteX12119" fmla="*/ 5727803 w 8014260"/>
              <a:gd name="connsiteY12119" fmla="*/ 2536294 h 4925968"/>
              <a:gd name="connsiteX12120" fmla="*/ 6943590 w 8014260"/>
              <a:gd name="connsiteY12120" fmla="*/ 2535197 h 4925968"/>
              <a:gd name="connsiteX12121" fmla="*/ 6970541 w 8014260"/>
              <a:gd name="connsiteY12121" fmla="*/ 2550353 h 4925968"/>
              <a:gd name="connsiteX12122" fmla="*/ 6949144 w 8014260"/>
              <a:gd name="connsiteY12122" fmla="*/ 2564755 h 4925968"/>
              <a:gd name="connsiteX12123" fmla="*/ 6919244 w 8014260"/>
              <a:gd name="connsiteY12123" fmla="*/ 2549462 h 4925968"/>
              <a:gd name="connsiteX12124" fmla="*/ 6943590 w 8014260"/>
              <a:gd name="connsiteY12124" fmla="*/ 2535197 h 4925968"/>
              <a:gd name="connsiteX12125" fmla="*/ 4322667 w 8014260"/>
              <a:gd name="connsiteY12125" fmla="*/ 2534443 h 4925968"/>
              <a:gd name="connsiteX12126" fmla="*/ 4315672 w 8014260"/>
              <a:gd name="connsiteY12126" fmla="*/ 2541369 h 4925968"/>
              <a:gd name="connsiteX12127" fmla="*/ 4305454 w 8014260"/>
              <a:gd name="connsiteY12127" fmla="*/ 2543495 h 4925968"/>
              <a:gd name="connsiteX12128" fmla="*/ 4313889 w 8014260"/>
              <a:gd name="connsiteY12128" fmla="*/ 2536294 h 4925968"/>
              <a:gd name="connsiteX12129" fmla="*/ 4322667 w 8014260"/>
              <a:gd name="connsiteY12129" fmla="*/ 2534443 h 4925968"/>
              <a:gd name="connsiteX12130" fmla="*/ 5958559 w 8014260"/>
              <a:gd name="connsiteY12130" fmla="*/ 2534160 h 4925968"/>
              <a:gd name="connsiteX12131" fmla="*/ 5967354 w 8014260"/>
              <a:gd name="connsiteY12131" fmla="*/ 2536157 h 4925968"/>
              <a:gd name="connsiteX12132" fmla="*/ 5948563 w 8014260"/>
              <a:gd name="connsiteY12132" fmla="*/ 2544318 h 4925968"/>
              <a:gd name="connsiteX12133" fmla="*/ 5922228 w 8014260"/>
              <a:gd name="connsiteY12133" fmla="*/ 2543633 h 4925968"/>
              <a:gd name="connsiteX12134" fmla="*/ 5942048 w 8014260"/>
              <a:gd name="connsiteY12134" fmla="*/ 2535403 h 4925968"/>
              <a:gd name="connsiteX12135" fmla="*/ 5958559 w 8014260"/>
              <a:gd name="connsiteY12135" fmla="*/ 2534160 h 4925968"/>
              <a:gd name="connsiteX12136" fmla="*/ 5317284 w 8014260"/>
              <a:gd name="connsiteY12136" fmla="*/ 2534100 h 4925968"/>
              <a:gd name="connsiteX12137" fmla="*/ 5334703 w 8014260"/>
              <a:gd name="connsiteY12137" fmla="*/ 2536294 h 4925968"/>
              <a:gd name="connsiteX12138" fmla="*/ 5321330 w 8014260"/>
              <a:gd name="connsiteY12138" fmla="*/ 2543633 h 4925968"/>
              <a:gd name="connsiteX12139" fmla="*/ 5305488 w 8014260"/>
              <a:gd name="connsiteY12139" fmla="*/ 2541781 h 4925968"/>
              <a:gd name="connsiteX12140" fmla="*/ 5317284 w 8014260"/>
              <a:gd name="connsiteY12140" fmla="*/ 2534100 h 4925968"/>
              <a:gd name="connsiteX12141" fmla="*/ 5884268 w 8014260"/>
              <a:gd name="connsiteY12141" fmla="*/ 2533783 h 4925968"/>
              <a:gd name="connsiteX12142" fmla="*/ 5891640 w 8014260"/>
              <a:gd name="connsiteY12142" fmla="*/ 2535197 h 4925968"/>
              <a:gd name="connsiteX12143" fmla="*/ 5870381 w 8014260"/>
              <a:gd name="connsiteY12143" fmla="*/ 2542192 h 4925968"/>
              <a:gd name="connsiteX12144" fmla="*/ 5846309 w 8014260"/>
              <a:gd name="connsiteY12144" fmla="*/ 2542124 h 4925968"/>
              <a:gd name="connsiteX12145" fmla="*/ 5867843 w 8014260"/>
              <a:gd name="connsiteY12145" fmla="*/ 2535403 h 4925968"/>
              <a:gd name="connsiteX12146" fmla="*/ 5884268 w 8014260"/>
              <a:gd name="connsiteY12146" fmla="*/ 2533783 h 4925968"/>
              <a:gd name="connsiteX12147" fmla="*/ 5109211 w 8014260"/>
              <a:gd name="connsiteY12147" fmla="*/ 2532455 h 4925968"/>
              <a:gd name="connsiteX12148" fmla="*/ 5124985 w 8014260"/>
              <a:gd name="connsiteY12148" fmla="*/ 2536912 h 4925968"/>
              <a:gd name="connsiteX12149" fmla="*/ 5112640 w 8014260"/>
              <a:gd name="connsiteY12149" fmla="*/ 2544593 h 4925968"/>
              <a:gd name="connsiteX12150" fmla="*/ 5096730 w 8014260"/>
              <a:gd name="connsiteY12150" fmla="*/ 2540616 h 4925968"/>
              <a:gd name="connsiteX12151" fmla="*/ 5109211 w 8014260"/>
              <a:gd name="connsiteY12151" fmla="*/ 2532455 h 4925968"/>
              <a:gd name="connsiteX12152" fmla="*/ 1070059 w 8014260"/>
              <a:gd name="connsiteY12152" fmla="*/ 2531974 h 4925968"/>
              <a:gd name="connsiteX12153" fmla="*/ 1083913 w 8014260"/>
              <a:gd name="connsiteY12153" fmla="*/ 2536844 h 4925968"/>
              <a:gd name="connsiteX12154" fmla="*/ 1075887 w 8014260"/>
              <a:gd name="connsiteY12154" fmla="*/ 2546856 h 4925968"/>
              <a:gd name="connsiteX12155" fmla="*/ 1064504 w 8014260"/>
              <a:gd name="connsiteY12155" fmla="*/ 2541233 h 4925968"/>
              <a:gd name="connsiteX12156" fmla="*/ 1070059 w 8014260"/>
              <a:gd name="connsiteY12156" fmla="*/ 2531974 h 4925968"/>
              <a:gd name="connsiteX12157" fmla="*/ 5629390 w 8014260"/>
              <a:gd name="connsiteY12157" fmla="*/ 2531631 h 4925968"/>
              <a:gd name="connsiteX12158" fmla="*/ 5614097 w 8014260"/>
              <a:gd name="connsiteY12158" fmla="*/ 2538009 h 4925968"/>
              <a:gd name="connsiteX12159" fmla="*/ 5595649 w 8014260"/>
              <a:gd name="connsiteY12159" fmla="*/ 2540478 h 4925968"/>
              <a:gd name="connsiteX12160" fmla="*/ 5611080 w 8014260"/>
              <a:gd name="connsiteY12160" fmla="*/ 2533962 h 4925968"/>
              <a:gd name="connsiteX12161" fmla="*/ 5629390 w 8014260"/>
              <a:gd name="connsiteY12161" fmla="*/ 2531631 h 4925968"/>
              <a:gd name="connsiteX12162" fmla="*/ 5716213 w 8014260"/>
              <a:gd name="connsiteY12162" fmla="*/ 2529986 h 4925968"/>
              <a:gd name="connsiteX12163" fmla="*/ 5698245 w 8014260"/>
              <a:gd name="connsiteY12163" fmla="*/ 2535472 h 4925968"/>
              <a:gd name="connsiteX12164" fmla="*/ 5678563 w 8014260"/>
              <a:gd name="connsiteY12164" fmla="*/ 2538764 h 4925968"/>
              <a:gd name="connsiteX12165" fmla="*/ 5696805 w 8014260"/>
              <a:gd name="connsiteY12165" fmla="*/ 2533209 h 4925968"/>
              <a:gd name="connsiteX12166" fmla="*/ 5716213 w 8014260"/>
              <a:gd name="connsiteY12166" fmla="*/ 2529986 h 4925968"/>
              <a:gd name="connsiteX12167" fmla="*/ 6447756 w 8014260"/>
              <a:gd name="connsiteY12167" fmla="*/ 2529848 h 4925968"/>
              <a:gd name="connsiteX12168" fmla="*/ 6476491 w 8014260"/>
              <a:gd name="connsiteY12168" fmla="*/ 2538558 h 4925968"/>
              <a:gd name="connsiteX12169" fmla="*/ 6453174 w 8014260"/>
              <a:gd name="connsiteY12169" fmla="*/ 2550971 h 4925968"/>
              <a:gd name="connsiteX12170" fmla="*/ 6426359 w 8014260"/>
              <a:gd name="connsiteY12170" fmla="*/ 2542604 h 4925968"/>
              <a:gd name="connsiteX12171" fmla="*/ 6447756 w 8014260"/>
              <a:gd name="connsiteY12171" fmla="*/ 2529848 h 4925968"/>
              <a:gd name="connsiteX12172" fmla="*/ 2249906 w 8014260"/>
              <a:gd name="connsiteY12172" fmla="*/ 2529642 h 4925968"/>
              <a:gd name="connsiteX12173" fmla="*/ 2259850 w 8014260"/>
              <a:gd name="connsiteY12173" fmla="*/ 2537872 h 4925968"/>
              <a:gd name="connsiteX12174" fmla="*/ 2252923 w 8014260"/>
              <a:gd name="connsiteY12174" fmla="*/ 2545895 h 4925968"/>
              <a:gd name="connsiteX12175" fmla="*/ 2244899 w 8014260"/>
              <a:gd name="connsiteY12175" fmla="*/ 2539175 h 4925968"/>
              <a:gd name="connsiteX12176" fmla="*/ 2249906 w 8014260"/>
              <a:gd name="connsiteY12176" fmla="*/ 2529642 h 4925968"/>
              <a:gd name="connsiteX12177" fmla="*/ 6232278 w 8014260"/>
              <a:gd name="connsiteY12177" fmla="*/ 2529505 h 4925968"/>
              <a:gd name="connsiteX12178" fmla="*/ 6259230 w 8014260"/>
              <a:gd name="connsiteY12178" fmla="*/ 2534443 h 4925968"/>
              <a:gd name="connsiteX12179" fmla="*/ 6237970 w 8014260"/>
              <a:gd name="connsiteY12179" fmla="*/ 2545964 h 4925968"/>
              <a:gd name="connsiteX12180" fmla="*/ 6210470 w 8014260"/>
              <a:gd name="connsiteY12180" fmla="*/ 2540684 h 4925968"/>
              <a:gd name="connsiteX12181" fmla="*/ 6232278 w 8014260"/>
              <a:gd name="connsiteY12181" fmla="*/ 2529505 h 4925968"/>
              <a:gd name="connsiteX12182" fmla="*/ 3536329 w 8014260"/>
              <a:gd name="connsiteY12182" fmla="*/ 2529368 h 4925968"/>
              <a:gd name="connsiteX12183" fmla="*/ 3547164 w 8014260"/>
              <a:gd name="connsiteY12183" fmla="*/ 2534511 h 4925968"/>
              <a:gd name="connsiteX12184" fmla="*/ 3542021 w 8014260"/>
              <a:gd name="connsiteY12184" fmla="*/ 2549462 h 4925968"/>
              <a:gd name="connsiteX12185" fmla="*/ 3533517 w 8014260"/>
              <a:gd name="connsiteY12185" fmla="*/ 2541027 h 4925968"/>
              <a:gd name="connsiteX12186" fmla="*/ 3536329 w 8014260"/>
              <a:gd name="connsiteY12186" fmla="*/ 2529368 h 4925968"/>
              <a:gd name="connsiteX12187" fmla="*/ 1207561 w 8014260"/>
              <a:gd name="connsiteY12187" fmla="*/ 2529025 h 4925968"/>
              <a:gd name="connsiteX12188" fmla="*/ 1218055 w 8014260"/>
              <a:gd name="connsiteY12188" fmla="*/ 2536432 h 4925968"/>
              <a:gd name="connsiteX12189" fmla="*/ 1208594 w 8014260"/>
              <a:gd name="connsiteY12189" fmla="*/ 2542329 h 4925968"/>
              <a:gd name="connsiteX12190" fmla="*/ 1197825 w 8014260"/>
              <a:gd name="connsiteY12190" fmla="*/ 2533482 h 4925968"/>
              <a:gd name="connsiteX12191" fmla="*/ 1207561 w 8014260"/>
              <a:gd name="connsiteY12191" fmla="*/ 2529025 h 4925968"/>
              <a:gd name="connsiteX12192" fmla="*/ 1917087 w 8014260"/>
              <a:gd name="connsiteY12192" fmla="*/ 2527722 h 4925968"/>
              <a:gd name="connsiteX12193" fmla="*/ 1926483 w 8014260"/>
              <a:gd name="connsiteY12193" fmla="*/ 2540752 h 4925968"/>
              <a:gd name="connsiteX12194" fmla="*/ 1920311 w 8014260"/>
              <a:gd name="connsiteY12194" fmla="*/ 2543427 h 4925968"/>
              <a:gd name="connsiteX12195" fmla="*/ 1911122 w 8014260"/>
              <a:gd name="connsiteY12195" fmla="*/ 2532797 h 4925968"/>
              <a:gd name="connsiteX12196" fmla="*/ 1917087 w 8014260"/>
              <a:gd name="connsiteY12196" fmla="*/ 2527722 h 4925968"/>
              <a:gd name="connsiteX12197" fmla="*/ 4826731 w 8014260"/>
              <a:gd name="connsiteY12197" fmla="*/ 2527585 h 4925968"/>
              <a:gd name="connsiteX12198" fmla="*/ 4840789 w 8014260"/>
              <a:gd name="connsiteY12198" fmla="*/ 2532111 h 4925968"/>
              <a:gd name="connsiteX12199" fmla="*/ 4827759 w 8014260"/>
              <a:gd name="connsiteY12199" fmla="*/ 2543221 h 4925968"/>
              <a:gd name="connsiteX12200" fmla="*/ 4814866 w 8014260"/>
              <a:gd name="connsiteY12200" fmla="*/ 2539792 h 4925968"/>
              <a:gd name="connsiteX12201" fmla="*/ 4826731 w 8014260"/>
              <a:gd name="connsiteY12201" fmla="*/ 2527585 h 4925968"/>
              <a:gd name="connsiteX12202" fmla="*/ 3399993 w 8014260"/>
              <a:gd name="connsiteY12202" fmla="*/ 2527242 h 4925968"/>
              <a:gd name="connsiteX12203" fmla="*/ 3415355 w 8014260"/>
              <a:gd name="connsiteY12203" fmla="*/ 2539586 h 4925968"/>
              <a:gd name="connsiteX12204" fmla="*/ 3405068 w 8014260"/>
              <a:gd name="connsiteY12204" fmla="*/ 2549325 h 4925968"/>
              <a:gd name="connsiteX12205" fmla="*/ 3396701 w 8014260"/>
              <a:gd name="connsiteY12205" fmla="*/ 2538078 h 4925968"/>
              <a:gd name="connsiteX12206" fmla="*/ 3399993 w 8014260"/>
              <a:gd name="connsiteY12206" fmla="*/ 2527242 h 4925968"/>
              <a:gd name="connsiteX12207" fmla="*/ 2793402 w 8014260"/>
              <a:gd name="connsiteY12207" fmla="*/ 2526968 h 4925968"/>
              <a:gd name="connsiteX12208" fmla="*/ 2800466 w 8014260"/>
              <a:gd name="connsiteY12208" fmla="*/ 2539861 h 4925968"/>
              <a:gd name="connsiteX12209" fmla="*/ 2792236 w 8014260"/>
              <a:gd name="connsiteY12209" fmla="*/ 2546444 h 4925968"/>
              <a:gd name="connsiteX12210" fmla="*/ 2787161 w 8014260"/>
              <a:gd name="connsiteY12210" fmla="*/ 2536020 h 4925968"/>
              <a:gd name="connsiteX12211" fmla="*/ 2793402 w 8014260"/>
              <a:gd name="connsiteY12211" fmla="*/ 2526968 h 4925968"/>
              <a:gd name="connsiteX12212" fmla="*/ 5802898 w 8014260"/>
              <a:gd name="connsiteY12212" fmla="*/ 2525939 h 4925968"/>
              <a:gd name="connsiteX12213" fmla="*/ 5784382 w 8014260"/>
              <a:gd name="connsiteY12213" fmla="*/ 2531425 h 4925968"/>
              <a:gd name="connsiteX12214" fmla="*/ 5761339 w 8014260"/>
              <a:gd name="connsiteY12214" fmla="*/ 2534305 h 4925968"/>
              <a:gd name="connsiteX12215" fmla="*/ 5779650 w 8014260"/>
              <a:gd name="connsiteY12215" fmla="*/ 2529025 h 4925968"/>
              <a:gd name="connsiteX12216" fmla="*/ 5802898 w 8014260"/>
              <a:gd name="connsiteY12216" fmla="*/ 2525939 h 4925968"/>
              <a:gd name="connsiteX12217" fmla="*/ 2655762 w 8014260"/>
              <a:gd name="connsiteY12217" fmla="*/ 2524978 h 4925968"/>
              <a:gd name="connsiteX12218" fmla="*/ 2665980 w 8014260"/>
              <a:gd name="connsiteY12218" fmla="*/ 2531014 h 4925968"/>
              <a:gd name="connsiteX12219" fmla="*/ 2659534 w 8014260"/>
              <a:gd name="connsiteY12219" fmla="*/ 2541438 h 4925968"/>
              <a:gd name="connsiteX12220" fmla="*/ 2651304 w 8014260"/>
              <a:gd name="connsiteY12220" fmla="*/ 2536500 h 4925968"/>
              <a:gd name="connsiteX12221" fmla="*/ 2655762 w 8014260"/>
              <a:gd name="connsiteY12221" fmla="*/ 2524978 h 4925968"/>
              <a:gd name="connsiteX12222" fmla="*/ 1722594 w 8014260"/>
              <a:gd name="connsiteY12222" fmla="*/ 2523744 h 4925968"/>
              <a:gd name="connsiteX12223" fmla="*/ 1729727 w 8014260"/>
              <a:gd name="connsiteY12223" fmla="*/ 2532454 h 4925968"/>
              <a:gd name="connsiteX12224" fmla="*/ 1724037 w 8014260"/>
              <a:gd name="connsiteY12224" fmla="*/ 2537049 h 4925968"/>
              <a:gd name="connsiteX12225" fmla="*/ 1715051 w 8014260"/>
              <a:gd name="connsiteY12225" fmla="*/ 2524636 h 4925968"/>
              <a:gd name="connsiteX12226" fmla="*/ 1722594 w 8014260"/>
              <a:gd name="connsiteY12226" fmla="*/ 2523744 h 4925968"/>
              <a:gd name="connsiteX12227" fmla="*/ 1458128 w 8014260"/>
              <a:gd name="connsiteY12227" fmla="*/ 2520187 h 4925968"/>
              <a:gd name="connsiteX12228" fmla="*/ 1465835 w 8014260"/>
              <a:gd name="connsiteY12228" fmla="*/ 2521824 h 4925968"/>
              <a:gd name="connsiteX12229" fmla="*/ 1473652 w 8014260"/>
              <a:gd name="connsiteY12229" fmla="*/ 2531151 h 4925968"/>
              <a:gd name="connsiteX12230" fmla="*/ 1465492 w 8014260"/>
              <a:gd name="connsiteY12230" fmla="*/ 2534580 h 4925968"/>
              <a:gd name="connsiteX12231" fmla="*/ 1455615 w 8014260"/>
              <a:gd name="connsiteY12231" fmla="*/ 2523333 h 4925968"/>
              <a:gd name="connsiteX12232" fmla="*/ 1458128 w 8014260"/>
              <a:gd name="connsiteY12232" fmla="*/ 2520187 h 4925968"/>
              <a:gd name="connsiteX12233" fmla="*/ 5703389 w 8014260"/>
              <a:gd name="connsiteY12233" fmla="*/ 2520178 h 4925968"/>
              <a:gd name="connsiteX12234" fmla="*/ 5687753 w 8014260"/>
              <a:gd name="connsiteY12234" fmla="*/ 2526419 h 4925968"/>
              <a:gd name="connsiteX12235" fmla="*/ 5668001 w 8014260"/>
              <a:gd name="connsiteY12235" fmla="*/ 2529574 h 4925968"/>
              <a:gd name="connsiteX12236" fmla="*/ 5685215 w 8014260"/>
              <a:gd name="connsiteY12236" fmla="*/ 2523059 h 4925968"/>
              <a:gd name="connsiteX12237" fmla="*/ 5703389 w 8014260"/>
              <a:gd name="connsiteY12237" fmla="*/ 2520178 h 4925968"/>
              <a:gd name="connsiteX12238" fmla="*/ 6174816 w 8014260"/>
              <a:gd name="connsiteY12238" fmla="*/ 2518644 h 4925968"/>
              <a:gd name="connsiteX12239" fmla="*/ 6182557 w 8014260"/>
              <a:gd name="connsiteY12239" fmla="*/ 2522373 h 4925968"/>
              <a:gd name="connsiteX12240" fmla="*/ 6158828 w 8014260"/>
              <a:gd name="connsiteY12240" fmla="*/ 2532523 h 4925968"/>
              <a:gd name="connsiteX12241" fmla="*/ 6134688 w 8014260"/>
              <a:gd name="connsiteY12241" fmla="*/ 2528751 h 4925968"/>
              <a:gd name="connsiteX12242" fmla="*/ 6158280 w 8014260"/>
              <a:gd name="connsiteY12242" fmla="*/ 2518876 h 4925968"/>
              <a:gd name="connsiteX12243" fmla="*/ 6174816 w 8014260"/>
              <a:gd name="connsiteY12243" fmla="*/ 2518644 h 4925968"/>
              <a:gd name="connsiteX12244" fmla="*/ 776946 w 8014260"/>
              <a:gd name="connsiteY12244" fmla="*/ 2518052 h 4925968"/>
              <a:gd name="connsiteX12245" fmla="*/ 770913 w 8014260"/>
              <a:gd name="connsiteY12245" fmla="*/ 2525048 h 4925968"/>
              <a:gd name="connsiteX12246" fmla="*/ 764740 w 8014260"/>
              <a:gd name="connsiteY12246" fmla="*/ 2529162 h 4925968"/>
              <a:gd name="connsiteX12247" fmla="*/ 768922 w 8014260"/>
              <a:gd name="connsiteY12247" fmla="*/ 2523333 h 4925968"/>
              <a:gd name="connsiteX12248" fmla="*/ 776946 w 8014260"/>
              <a:gd name="connsiteY12248" fmla="*/ 2518052 h 4925968"/>
              <a:gd name="connsiteX12249" fmla="*/ 5869284 w 8014260"/>
              <a:gd name="connsiteY12249" fmla="*/ 2517906 h 4925968"/>
              <a:gd name="connsiteX12250" fmla="*/ 5877101 w 8014260"/>
              <a:gd name="connsiteY12250" fmla="*/ 2518121 h 4925968"/>
              <a:gd name="connsiteX12251" fmla="*/ 5859956 w 8014260"/>
              <a:gd name="connsiteY12251" fmla="*/ 2524156 h 4925968"/>
              <a:gd name="connsiteX12252" fmla="*/ 5834994 w 8014260"/>
              <a:gd name="connsiteY12252" fmla="*/ 2526350 h 4925968"/>
              <a:gd name="connsiteX12253" fmla="*/ 5854059 w 8014260"/>
              <a:gd name="connsiteY12253" fmla="*/ 2520315 h 4925968"/>
              <a:gd name="connsiteX12254" fmla="*/ 5869284 w 8014260"/>
              <a:gd name="connsiteY12254" fmla="*/ 2517906 h 4925968"/>
              <a:gd name="connsiteX12255" fmla="*/ 5789319 w 8014260"/>
              <a:gd name="connsiteY12255" fmla="*/ 2517504 h 4925968"/>
              <a:gd name="connsiteX12256" fmla="*/ 5770666 w 8014260"/>
              <a:gd name="connsiteY12256" fmla="*/ 2523539 h 4925968"/>
              <a:gd name="connsiteX12257" fmla="*/ 5750092 w 8014260"/>
              <a:gd name="connsiteY12257" fmla="*/ 2526900 h 4925968"/>
              <a:gd name="connsiteX12258" fmla="*/ 5769020 w 8014260"/>
              <a:gd name="connsiteY12258" fmla="*/ 2520865 h 4925968"/>
              <a:gd name="connsiteX12259" fmla="*/ 5789319 w 8014260"/>
              <a:gd name="connsiteY12259" fmla="*/ 2517504 h 4925968"/>
              <a:gd name="connsiteX12260" fmla="*/ 4395568 w 8014260"/>
              <a:gd name="connsiteY12260" fmla="*/ 2517366 h 4925968"/>
              <a:gd name="connsiteX12261" fmla="*/ 4386652 w 8014260"/>
              <a:gd name="connsiteY12261" fmla="*/ 2524567 h 4925968"/>
              <a:gd name="connsiteX12262" fmla="*/ 4377120 w 8014260"/>
              <a:gd name="connsiteY12262" fmla="*/ 2526144 h 4925968"/>
              <a:gd name="connsiteX12263" fmla="*/ 4384732 w 8014260"/>
              <a:gd name="connsiteY12263" fmla="*/ 2520041 h 4925968"/>
              <a:gd name="connsiteX12264" fmla="*/ 4395568 w 8014260"/>
              <a:gd name="connsiteY12264" fmla="*/ 2517366 h 4925968"/>
              <a:gd name="connsiteX12265" fmla="*/ 6586837 w 8014260"/>
              <a:gd name="connsiteY12265" fmla="*/ 2516544 h 4925968"/>
              <a:gd name="connsiteX12266" fmla="*/ 6615297 w 8014260"/>
              <a:gd name="connsiteY12266" fmla="*/ 2526900 h 4925968"/>
              <a:gd name="connsiteX12267" fmla="*/ 6591637 w 8014260"/>
              <a:gd name="connsiteY12267" fmla="*/ 2539518 h 4925968"/>
              <a:gd name="connsiteX12268" fmla="*/ 6565097 w 8014260"/>
              <a:gd name="connsiteY12268" fmla="*/ 2529711 h 4925968"/>
              <a:gd name="connsiteX12269" fmla="*/ 6586837 w 8014260"/>
              <a:gd name="connsiteY12269" fmla="*/ 2516544 h 4925968"/>
              <a:gd name="connsiteX12270" fmla="*/ 5243011 w 8014260"/>
              <a:gd name="connsiteY12270" fmla="*/ 2515035 h 4925968"/>
              <a:gd name="connsiteX12271" fmla="*/ 5259813 w 8014260"/>
              <a:gd name="connsiteY12271" fmla="*/ 2520041 h 4925968"/>
              <a:gd name="connsiteX12272" fmla="*/ 5248772 w 8014260"/>
              <a:gd name="connsiteY12272" fmla="*/ 2527448 h 4925968"/>
              <a:gd name="connsiteX12273" fmla="*/ 5231764 w 8014260"/>
              <a:gd name="connsiteY12273" fmla="*/ 2522784 h 4925968"/>
              <a:gd name="connsiteX12274" fmla="*/ 5243011 w 8014260"/>
              <a:gd name="connsiteY12274" fmla="*/ 2515035 h 4925968"/>
              <a:gd name="connsiteX12275" fmla="*/ 661730 w 8014260"/>
              <a:gd name="connsiteY12275" fmla="*/ 2514898 h 4925968"/>
              <a:gd name="connsiteX12276" fmla="*/ 663376 w 8014260"/>
              <a:gd name="connsiteY12276" fmla="*/ 2515172 h 4925968"/>
              <a:gd name="connsiteX12277" fmla="*/ 661868 w 8014260"/>
              <a:gd name="connsiteY12277" fmla="*/ 2516749 h 4925968"/>
              <a:gd name="connsiteX12278" fmla="*/ 660016 w 8014260"/>
              <a:gd name="connsiteY12278" fmla="*/ 2516475 h 4925968"/>
              <a:gd name="connsiteX12279" fmla="*/ 661730 w 8014260"/>
              <a:gd name="connsiteY12279" fmla="*/ 2514898 h 4925968"/>
              <a:gd name="connsiteX12280" fmla="*/ 5035693 w 8014260"/>
              <a:gd name="connsiteY12280" fmla="*/ 2513114 h 4925968"/>
              <a:gd name="connsiteX12281" fmla="*/ 5050575 w 8014260"/>
              <a:gd name="connsiteY12281" fmla="*/ 2517435 h 4925968"/>
              <a:gd name="connsiteX12282" fmla="*/ 5037888 w 8014260"/>
              <a:gd name="connsiteY12282" fmla="*/ 2526899 h 4925968"/>
              <a:gd name="connsiteX12283" fmla="*/ 5023349 w 8014260"/>
              <a:gd name="connsiteY12283" fmla="*/ 2522784 h 4925968"/>
              <a:gd name="connsiteX12284" fmla="*/ 5035693 w 8014260"/>
              <a:gd name="connsiteY12284" fmla="*/ 2513114 h 4925968"/>
              <a:gd name="connsiteX12285" fmla="*/ 5944876 w 8014260"/>
              <a:gd name="connsiteY12285" fmla="*/ 2512308 h 4925968"/>
              <a:gd name="connsiteX12286" fmla="*/ 5953226 w 8014260"/>
              <a:gd name="connsiteY12286" fmla="*/ 2513183 h 4925968"/>
              <a:gd name="connsiteX12287" fmla="*/ 5932515 w 8014260"/>
              <a:gd name="connsiteY12287" fmla="*/ 2520452 h 4925968"/>
              <a:gd name="connsiteX12288" fmla="*/ 5909677 w 8014260"/>
              <a:gd name="connsiteY12288" fmla="*/ 2521413 h 4925968"/>
              <a:gd name="connsiteX12289" fmla="*/ 5928605 w 8014260"/>
              <a:gd name="connsiteY12289" fmla="*/ 2514417 h 4925968"/>
              <a:gd name="connsiteX12290" fmla="*/ 5944876 w 8014260"/>
              <a:gd name="connsiteY12290" fmla="*/ 2512308 h 4925968"/>
              <a:gd name="connsiteX12291" fmla="*/ 7524231 w 8014260"/>
              <a:gd name="connsiteY12291" fmla="*/ 2512196 h 4925968"/>
              <a:gd name="connsiteX12292" fmla="*/ 7526999 w 8014260"/>
              <a:gd name="connsiteY12292" fmla="*/ 2515309 h 4925968"/>
              <a:gd name="connsiteX12293" fmla="*/ 7506357 w 8014260"/>
              <a:gd name="connsiteY12293" fmla="*/ 2574905 h 4925968"/>
              <a:gd name="connsiteX12294" fmla="*/ 7480365 w 8014260"/>
              <a:gd name="connsiteY12294" fmla="*/ 2596302 h 4925968"/>
              <a:gd name="connsiteX12295" fmla="*/ 7499841 w 8014260"/>
              <a:gd name="connsiteY12295" fmla="*/ 2543838 h 4925968"/>
              <a:gd name="connsiteX12296" fmla="*/ 7524231 w 8014260"/>
              <a:gd name="connsiteY12296" fmla="*/ 2512196 h 4925968"/>
              <a:gd name="connsiteX12297" fmla="*/ 5542774 w 8014260"/>
              <a:gd name="connsiteY12297" fmla="*/ 2512086 h 4925968"/>
              <a:gd name="connsiteX12298" fmla="*/ 5527823 w 8014260"/>
              <a:gd name="connsiteY12298" fmla="*/ 2520864 h 4925968"/>
              <a:gd name="connsiteX12299" fmla="*/ 5512462 w 8014260"/>
              <a:gd name="connsiteY12299" fmla="*/ 2520247 h 4925968"/>
              <a:gd name="connsiteX12300" fmla="*/ 5525835 w 8014260"/>
              <a:gd name="connsiteY12300" fmla="*/ 2512154 h 4925968"/>
              <a:gd name="connsiteX12301" fmla="*/ 5542774 w 8014260"/>
              <a:gd name="connsiteY12301" fmla="*/ 2512086 h 4925968"/>
              <a:gd name="connsiteX12302" fmla="*/ 6096292 w 8014260"/>
              <a:gd name="connsiteY12302" fmla="*/ 2512060 h 4925968"/>
              <a:gd name="connsiteX12303" fmla="*/ 6105268 w 8014260"/>
              <a:gd name="connsiteY12303" fmla="*/ 2514898 h 4925968"/>
              <a:gd name="connsiteX12304" fmla="*/ 6084762 w 8014260"/>
              <a:gd name="connsiteY12304" fmla="*/ 2523882 h 4925968"/>
              <a:gd name="connsiteX12305" fmla="*/ 6059593 w 8014260"/>
              <a:gd name="connsiteY12305" fmla="*/ 2522167 h 4925968"/>
              <a:gd name="connsiteX12306" fmla="*/ 6078521 w 8014260"/>
              <a:gd name="connsiteY12306" fmla="*/ 2513389 h 4925968"/>
              <a:gd name="connsiteX12307" fmla="*/ 6096292 w 8014260"/>
              <a:gd name="connsiteY12307" fmla="*/ 2512060 h 4925968"/>
              <a:gd name="connsiteX12308" fmla="*/ 6370946 w 8014260"/>
              <a:gd name="connsiteY12308" fmla="*/ 2511469 h 4925968"/>
              <a:gd name="connsiteX12309" fmla="*/ 6397830 w 8014260"/>
              <a:gd name="connsiteY12309" fmla="*/ 2517572 h 4925968"/>
              <a:gd name="connsiteX12310" fmla="*/ 6376364 w 8014260"/>
              <a:gd name="connsiteY12310" fmla="*/ 2529711 h 4925968"/>
              <a:gd name="connsiteX12311" fmla="*/ 6349000 w 8014260"/>
              <a:gd name="connsiteY12311" fmla="*/ 2523333 h 4925968"/>
              <a:gd name="connsiteX12312" fmla="*/ 6370946 w 8014260"/>
              <a:gd name="connsiteY12312" fmla="*/ 2511469 h 4925968"/>
              <a:gd name="connsiteX12313" fmla="*/ 6020854 w 8014260"/>
              <a:gd name="connsiteY12313" fmla="*/ 2510114 h 4925968"/>
              <a:gd name="connsiteX12314" fmla="*/ 6028938 w 8014260"/>
              <a:gd name="connsiteY12314" fmla="*/ 2511880 h 4925968"/>
              <a:gd name="connsiteX12315" fmla="*/ 6008775 w 8014260"/>
              <a:gd name="connsiteY12315" fmla="*/ 2519973 h 4925968"/>
              <a:gd name="connsiteX12316" fmla="*/ 5983744 w 8014260"/>
              <a:gd name="connsiteY12316" fmla="*/ 2519767 h 4925968"/>
              <a:gd name="connsiteX12317" fmla="*/ 6004181 w 8014260"/>
              <a:gd name="connsiteY12317" fmla="*/ 2511949 h 4925968"/>
              <a:gd name="connsiteX12318" fmla="*/ 6020854 w 8014260"/>
              <a:gd name="connsiteY12318" fmla="*/ 2510114 h 4925968"/>
              <a:gd name="connsiteX12319" fmla="*/ 865622 w 8014260"/>
              <a:gd name="connsiteY12319" fmla="*/ 2510097 h 4925968"/>
              <a:gd name="connsiteX12320" fmla="*/ 856363 w 8014260"/>
              <a:gd name="connsiteY12320" fmla="*/ 2519561 h 4925968"/>
              <a:gd name="connsiteX12321" fmla="*/ 847173 w 8014260"/>
              <a:gd name="connsiteY12321" fmla="*/ 2522441 h 4925968"/>
              <a:gd name="connsiteX12322" fmla="*/ 853484 w 8014260"/>
              <a:gd name="connsiteY12322" fmla="*/ 2514829 h 4925968"/>
              <a:gd name="connsiteX12323" fmla="*/ 865622 w 8014260"/>
              <a:gd name="connsiteY12323" fmla="*/ 2510097 h 4925968"/>
              <a:gd name="connsiteX12324" fmla="*/ 998255 w 8014260"/>
              <a:gd name="connsiteY12324" fmla="*/ 2509754 h 4925968"/>
              <a:gd name="connsiteX12325" fmla="*/ 1009641 w 8014260"/>
              <a:gd name="connsiteY12325" fmla="*/ 2511331 h 4925968"/>
              <a:gd name="connsiteX12326" fmla="*/ 1001479 w 8014260"/>
              <a:gd name="connsiteY12326" fmla="*/ 2519698 h 4925968"/>
              <a:gd name="connsiteX12327" fmla="*/ 991398 w 8014260"/>
              <a:gd name="connsiteY12327" fmla="*/ 2516886 h 4925968"/>
              <a:gd name="connsiteX12328" fmla="*/ 998255 w 8014260"/>
              <a:gd name="connsiteY12328" fmla="*/ 2509754 h 4925968"/>
              <a:gd name="connsiteX12329" fmla="*/ 5616018 w 8014260"/>
              <a:gd name="connsiteY12329" fmla="*/ 2509686 h 4925968"/>
              <a:gd name="connsiteX12330" fmla="*/ 5602781 w 8014260"/>
              <a:gd name="connsiteY12330" fmla="*/ 2517229 h 4925968"/>
              <a:gd name="connsiteX12331" fmla="*/ 5584814 w 8014260"/>
              <a:gd name="connsiteY12331" fmla="*/ 2519081 h 4925968"/>
              <a:gd name="connsiteX12332" fmla="*/ 5599558 w 8014260"/>
              <a:gd name="connsiteY12332" fmla="*/ 2510577 h 4925968"/>
              <a:gd name="connsiteX12333" fmla="*/ 5616018 w 8014260"/>
              <a:gd name="connsiteY12333" fmla="*/ 2509686 h 4925968"/>
              <a:gd name="connsiteX12334" fmla="*/ 2114391 w 8014260"/>
              <a:gd name="connsiteY12334" fmla="*/ 2507902 h 4925968"/>
              <a:gd name="connsiteX12335" fmla="*/ 2123924 w 8014260"/>
              <a:gd name="connsiteY12335" fmla="*/ 2516475 h 4925968"/>
              <a:gd name="connsiteX12336" fmla="*/ 2116448 w 8014260"/>
              <a:gd name="connsiteY12336" fmla="*/ 2522852 h 4925968"/>
              <a:gd name="connsiteX12337" fmla="*/ 2108425 w 8014260"/>
              <a:gd name="connsiteY12337" fmla="*/ 2512771 h 4925968"/>
              <a:gd name="connsiteX12338" fmla="*/ 2114391 w 8014260"/>
              <a:gd name="connsiteY12338" fmla="*/ 2507902 h 4925968"/>
              <a:gd name="connsiteX12339" fmla="*/ 5451837 w 8014260"/>
              <a:gd name="connsiteY12339" fmla="*/ 2507697 h 4925968"/>
              <a:gd name="connsiteX12340" fmla="*/ 5468845 w 8014260"/>
              <a:gd name="connsiteY12340" fmla="*/ 2508932 h 4925968"/>
              <a:gd name="connsiteX12341" fmla="*/ 5454991 w 8014260"/>
              <a:gd name="connsiteY12341" fmla="*/ 2517436 h 4925968"/>
              <a:gd name="connsiteX12342" fmla="*/ 5439561 w 8014260"/>
              <a:gd name="connsiteY12342" fmla="*/ 2516407 h 4925968"/>
              <a:gd name="connsiteX12343" fmla="*/ 5451837 w 8014260"/>
              <a:gd name="connsiteY12343" fmla="*/ 2507697 h 4925968"/>
              <a:gd name="connsiteX12344" fmla="*/ 5776975 w 8014260"/>
              <a:gd name="connsiteY12344" fmla="*/ 2507285 h 4925968"/>
              <a:gd name="connsiteX12345" fmla="*/ 5761544 w 8014260"/>
              <a:gd name="connsiteY12345" fmla="*/ 2513800 h 4925968"/>
              <a:gd name="connsiteX12346" fmla="*/ 5741176 w 8014260"/>
              <a:gd name="connsiteY12346" fmla="*/ 2517435 h 4925968"/>
              <a:gd name="connsiteX12347" fmla="*/ 5755304 w 8014260"/>
              <a:gd name="connsiteY12347" fmla="*/ 2511468 h 4925968"/>
              <a:gd name="connsiteX12348" fmla="*/ 5776975 w 8014260"/>
              <a:gd name="connsiteY12348" fmla="*/ 2507285 h 4925968"/>
              <a:gd name="connsiteX12349" fmla="*/ 3262215 w 8014260"/>
              <a:gd name="connsiteY12349" fmla="*/ 2507148 h 4925968"/>
              <a:gd name="connsiteX12350" fmla="*/ 3277714 w 8014260"/>
              <a:gd name="connsiteY12350" fmla="*/ 2521207 h 4925968"/>
              <a:gd name="connsiteX12351" fmla="*/ 3267358 w 8014260"/>
              <a:gd name="connsiteY12351" fmla="*/ 2529985 h 4925968"/>
              <a:gd name="connsiteX12352" fmla="*/ 3258923 w 8014260"/>
              <a:gd name="connsiteY12352" fmla="*/ 2517778 h 4925968"/>
              <a:gd name="connsiteX12353" fmla="*/ 3262215 w 8014260"/>
              <a:gd name="connsiteY12353" fmla="*/ 2507148 h 4925968"/>
              <a:gd name="connsiteX12354" fmla="*/ 4751842 w 8014260"/>
              <a:gd name="connsiteY12354" fmla="*/ 2506188 h 4925968"/>
              <a:gd name="connsiteX12355" fmla="*/ 4766038 w 8014260"/>
              <a:gd name="connsiteY12355" fmla="*/ 2510783 h 4925968"/>
              <a:gd name="connsiteX12356" fmla="*/ 4754996 w 8014260"/>
              <a:gd name="connsiteY12356" fmla="*/ 2522921 h 4925968"/>
              <a:gd name="connsiteX12357" fmla="*/ 4741006 w 8014260"/>
              <a:gd name="connsiteY12357" fmla="*/ 2517641 h 4925968"/>
              <a:gd name="connsiteX12358" fmla="*/ 4751842 w 8014260"/>
              <a:gd name="connsiteY12358" fmla="*/ 2506188 h 4925968"/>
              <a:gd name="connsiteX12359" fmla="*/ 5863660 w 8014260"/>
              <a:gd name="connsiteY12359" fmla="*/ 2506051 h 4925968"/>
              <a:gd name="connsiteX12360" fmla="*/ 5844594 w 8014260"/>
              <a:gd name="connsiteY12360" fmla="*/ 2512497 h 4925968"/>
              <a:gd name="connsiteX12361" fmla="*/ 5824295 w 8014260"/>
              <a:gd name="connsiteY12361" fmla="*/ 2515309 h 4925968"/>
              <a:gd name="connsiteX12362" fmla="*/ 5841851 w 8014260"/>
              <a:gd name="connsiteY12362" fmla="*/ 2509137 h 4925968"/>
              <a:gd name="connsiteX12363" fmla="*/ 5863660 w 8014260"/>
              <a:gd name="connsiteY12363" fmla="*/ 2506051 h 4925968"/>
              <a:gd name="connsiteX12364" fmla="*/ 6725231 w 8014260"/>
              <a:gd name="connsiteY12364" fmla="*/ 2505708 h 4925968"/>
              <a:gd name="connsiteX12365" fmla="*/ 6753486 w 8014260"/>
              <a:gd name="connsiteY12365" fmla="*/ 2516338 h 4925968"/>
              <a:gd name="connsiteX12366" fmla="*/ 6733117 w 8014260"/>
              <a:gd name="connsiteY12366" fmla="*/ 2530534 h 4925968"/>
              <a:gd name="connsiteX12367" fmla="*/ 6704108 w 8014260"/>
              <a:gd name="connsiteY12367" fmla="*/ 2520796 h 4925968"/>
              <a:gd name="connsiteX12368" fmla="*/ 6725231 w 8014260"/>
              <a:gd name="connsiteY12368" fmla="*/ 2505708 h 4925968"/>
              <a:gd name="connsiteX12369" fmla="*/ 3671020 w 8014260"/>
              <a:gd name="connsiteY12369" fmla="*/ 2504885 h 4925968"/>
              <a:gd name="connsiteX12370" fmla="*/ 3681718 w 8014260"/>
              <a:gd name="connsiteY12370" fmla="*/ 2506051 h 4925968"/>
              <a:gd name="connsiteX12371" fmla="*/ 3677672 w 8014260"/>
              <a:gd name="connsiteY12371" fmla="*/ 2522099 h 4925968"/>
              <a:gd name="connsiteX12372" fmla="*/ 3668551 w 8014260"/>
              <a:gd name="connsiteY12372" fmla="*/ 2517573 h 4925968"/>
              <a:gd name="connsiteX12373" fmla="*/ 3671020 w 8014260"/>
              <a:gd name="connsiteY12373" fmla="*/ 2504885 h 4925968"/>
              <a:gd name="connsiteX12374" fmla="*/ 767482 w 8014260"/>
              <a:gd name="connsiteY12374" fmla="*/ 2503033 h 4925968"/>
              <a:gd name="connsiteX12375" fmla="*/ 759458 w 8014260"/>
              <a:gd name="connsiteY12375" fmla="*/ 2510166 h 4925968"/>
              <a:gd name="connsiteX12376" fmla="*/ 753559 w 8014260"/>
              <a:gd name="connsiteY12376" fmla="*/ 2514349 h 4925968"/>
              <a:gd name="connsiteX12377" fmla="*/ 757539 w 8014260"/>
              <a:gd name="connsiteY12377" fmla="*/ 2510234 h 4925968"/>
              <a:gd name="connsiteX12378" fmla="*/ 767482 w 8014260"/>
              <a:gd name="connsiteY12378" fmla="*/ 2503033 h 4925968"/>
              <a:gd name="connsiteX12379" fmla="*/ 4468538 w 8014260"/>
              <a:gd name="connsiteY12379" fmla="*/ 2501936 h 4925968"/>
              <a:gd name="connsiteX12380" fmla="*/ 4460308 w 8014260"/>
              <a:gd name="connsiteY12380" fmla="*/ 2508932 h 4925968"/>
              <a:gd name="connsiteX12381" fmla="*/ 4448786 w 8014260"/>
              <a:gd name="connsiteY12381" fmla="*/ 2511538 h 4925968"/>
              <a:gd name="connsiteX12382" fmla="*/ 4457290 w 8014260"/>
              <a:gd name="connsiteY12382" fmla="*/ 2504405 h 4925968"/>
              <a:gd name="connsiteX12383" fmla="*/ 4468538 w 8014260"/>
              <a:gd name="connsiteY12383" fmla="*/ 2501936 h 4925968"/>
              <a:gd name="connsiteX12384" fmla="*/ 939140 w 8014260"/>
              <a:gd name="connsiteY12384" fmla="*/ 2501936 h 4925968"/>
              <a:gd name="connsiteX12385" fmla="*/ 928920 w 8014260"/>
              <a:gd name="connsiteY12385" fmla="*/ 2510646 h 4925968"/>
              <a:gd name="connsiteX12386" fmla="*/ 918700 w 8014260"/>
              <a:gd name="connsiteY12386" fmla="*/ 2510783 h 4925968"/>
              <a:gd name="connsiteX12387" fmla="*/ 927274 w 8014260"/>
              <a:gd name="connsiteY12387" fmla="*/ 2503308 h 4925968"/>
              <a:gd name="connsiteX12388" fmla="*/ 939140 w 8014260"/>
              <a:gd name="connsiteY12388" fmla="*/ 2501936 h 4925968"/>
              <a:gd name="connsiteX12389" fmla="*/ 7276340 w 8014260"/>
              <a:gd name="connsiteY12389" fmla="*/ 2501867 h 4925968"/>
              <a:gd name="connsiteX12390" fmla="*/ 7304320 w 8014260"/>
              <a:gd name="connsiteY12390" fmla="*/ 2521138 h 4925968"/>
              <a:gd name="connsiteX12391" fmla="*/ 7284158 w 8014260"/>
              <a:gd name="connsiteY12391" fmla="*/ 2536500 h 4925968"/>
              <a:gd name="connsiteX12392" fmla="*/ 7255423 w 8014260"/>
              <a:gd name="connsiteY12392" fmla="*/ 2518601 h 4925968"/>
              <a:gd name="connsiteX12393" fmla="*/ 7276340 w 8014260"/>
              <a:gd name="connsiteY12393" fmla="*/ 2501867 h 4925968"/>
              <a:gd name="connsiteX12394" fmla="*/ 5684966 w 8014260"/>
              <a:gd name="connsiteY12394" fmla="*/ 2501644 h 4925968"/>
              <a:gd name="connsiteX12395" fmla="*/ 5690427 w 8014260"/>
              <a:gd name="connsiteY12395" fmla="*/ 2502416 h 4925968"/>
              <a:gd name="connsiteX12396" fmla="*/ 5673556 w 8014260"/>
              <a:gd name="connsiteY12396" fmla="*/ 2510577 h 4925968"/>
              <a:gd name="connsiteX12397" fmla="*/ 5657508 w 8014260"/>
              <a:gd name="connsiteY12397" fmla="*/ 2512291 h 4925968"/>
              <a:gd name="connsiteX12398" fmla="*/ 5672664 w 8014260"/>
              <a:gd name="connsiteY12398" fmla="*/ 2504267 h 4925968"/>
              <a:gd name="connsiteX12399" fmla="*/ 5684966 w 8014260"/>
              <a:gd name="connsiteY12399" fmla="*/ 2501644 h 4925968"/>
              <a:gd name="connsiteX12400" fmla="*/ 1265718 w 8014260"/>
              <a:gd name="connsiteY12400" fmla="*/ 2500290 h 4925968"/>
              <a:gd name="connsiteX12401" fmla="*/ 1277653 w 8014260"/>
              <a:gd name="connsiteY12401" fmla="*/ 2507628 h 4925968"/>
              <a:gd name="connsiteX12402" fmla="*/ 1269558 w 8014260"/>
              <a:gd name="connsiteY12402" fmla="*/ 2511880 h 4925968"/>
              <a:gd name="connsiteX12403" fmla="*/ 1258996 w 8014260"/>
              <a:gd name="connsiteY12403" fmla="*/ 2504062 h 4925968"/>
              <a:gd name="connsiteX12404" fmla="*/ 1265718 w 8014260"/>
              <a:gd name="connsiteY12404" fmla="*/ 2500290 h 4925968"/>
              <a:gd name="connsiteX12405" fmla="*/ 7822077 w 8014260"/>
              <a:gd name="connsiteY12405" fmla="*/ 2500169 h 4925968"/>
              <a:gd name="connsiteX12406" fmla="*/ 7824432 w 8014260"/>
              <a:gd name="connsiteY12406" fmla="*/ 2502347 h 4925968"/>
              <a:gd name="connsiteX12407" fmla="*/ 7760652 w 8014260"/>
              <a:gd name="connsiteY12407" fmla="*/ 2630661 h 4925968"/>
              <a:gd name="connsiteX12408" fmla="*/ 7746387 w 8014260"/>
              <a:gd name="connsiteY12408" fmla="*/ 2655692 h 4925968"/>
              <a:gd name="connsiteX12409" fmla="*/ 7787947 w 8014260"/>
              <a:gd name="connsiteY12409" fmla="*/ 2557349 h 4925968"/>
              <a:gd name="connsiteX12410" fmla="*/ 7822077 w 8014260"/>
              <a:gd name="connsiteY12410" fmla="*/ 2500169 h 4925968"/>
              <a:gd name="connsiteX12411" fmla="*/ 6865339 w 8014260"/>
              <a:gd name="connsiteY12411" fmla="*/ 2498027 h 4925968"/>
              <a:gd name="connsiteX12412" fmla="*/ 6892017 w 8014260"/>
              <a:gd name="connsiteY12412" fmla="*/ 2511469 h 4925968"/>
              <a:gd name="connsiteX12413" fmla="*/ 6869797 w 8014260"/>
              <a:gd name="connsiteY12413" fmla="*/ 2525185 h 4925968"/>
              <a:gd name="connsiteX12414" fmla="*/ 6842296 w 8014260"/>
              <a:gd name="connsiteY12414" fmla="*/ 2512703 h 4925968"/>
              <a:gd name="connsiteX12415" fmla="*/ 6865339 w 8014260"/>
              <a:gd name="connsiteY12415" fmla="*/ 2498027 h 4925968"/>
              <a:gd name="connsiteX12416" fmla="*/ 4018310 w 8014260"/>
              <a:gd name="connsiteY12416" fmla="*/ 2498027 h 4925968"/>
              <a:gd name="connsiteX12417" fmla="*/ 4028459 w 8014260"/>
              <a:gd name="connsiteY12417" fmla="*/ 2501318 h 4925968"/>
              <a:gd name="connsiteX12418" fmla="*/ 4022287 w 8014260"/>
              <a:gd name="connsiteY12418" fmla="*/ 2515720 h 4925968"/>
              <a:gd name="connsiteX12419" fmla="*/ 4014126 w 8014260"/>
              <a:gd name="connsiteY12419" fmla="*/ 2513252 h 4925968"/>
              <a:gd name="connsiteX12420" fmla="*/ 4018310 w 8014260"/>
              <a:gd name="connsiteY12420" fmla="*/ 2498027 h 4925968"/>
              <a:gd name="connsiteX12421" fmla="*/ 6310416 w 8014260"/>
              <a:gd name="connsiteY12421" fmla="*/ 2497838 h 4925968"/>
              <a:gd name="connsiteX12422" fmla="*/ 6320540 w 8014260"/>
              <a:gd name="connsiteY12422" fmla="*/ 2501936 h 4925968"/>
              <a:gd name="connsiteX12423" fmla="*/ 6301818 w 8014260"/>
              <a:gd name="connsiteY12423" fmla="*/ 2512840 h 4925968"/>
              <a:gd name="connsiteX12424" fmla="*/ 6273151 w 8014260"/>
              <a:gd name="connsiteY12424" fmla="*/ 2509411 h 4925968"/>
              <a:gd name="connsiteX12425" fmla="*/ 6291805 w 8014260"/>
              <a:gd name="connsiteY12425" fmla="*/ 2498781 h 4925968"/>
              <a:gd name="connsiteX12426" fmla="*/ 6310416 w 8014260"/>
              <a:gd name="connsiteY12426" fmla="*/ 2497838 h 4925968"/>
              <a:gd name="connsiteX12427" fmla="*/ 749855 w 8014260"/>
              <a:gd name="connsiteY12427" fmla="*/ 2497547 h 4925968"/>
              <a:gd name="connsiteX12428" fmla="*/ 744849 w 8014260"/>
              <a:gd name="connsiteY12428" fmla="*/ 2501868 h 4925968"/>
              <a:gd name="connsiteX12429" fmla="*/ 742723 w 8014260"/>
              <a:gd name="connsiteY12429" fmla="*/ 2502828 h 4925968"/>
              <a:gd name="connsiteX12430" fmla="*/ 746563 w 8014260"/>
              <a:gd name="connsiteY12430" fmla="*/ 2499536 h 4925968"/>
              <a:gd name="connsiteX12431" fmla="*/ 749855 w 8014260"/>
              <a:gd name="connsiteY12431" fmla="*/ 2497547 h 4925968"/>
              <a:gd name="connsiteX12432" fmla="*/ 1525496 w 8014260"/>
              <a:gd name="connsiteY12432" fmla="*/ 2496998 h 4925968"/>
              <a:gd name="connsiteX12433" fmla="*/ 1532972 w 8014260"/>
              <a:gd name="connsiteY12433" fmla="*/ 2508725 h 4925968"/>
              <a:gd name="connsiteX12434" fmla="*/ 1524812 w 8014260"/>
              <a:gd name="connsiteY12434" fmla="*/ 2510439 h 4925968"/>
              <a:gd name="connsiteX12435" fmla="*/ 1516924 w 8014260"/>
              <a:gd name="connsiteY12435" fmla="*/ 2501044 h 4925968"/>
              <a:gd name="connsiteX12436" fmla="*/ 1525496 w 8014260"/>
              <a:gd name="connsiteY12436" fmla="*/ 2496998 h 4925968"/>
              <a:gd name="connsiteX12437" fmla="*/ 5932078 w 8014260"/>
              <a:gd name="connsiteY12437" fmla="*/ 2496218 h 4925968"/>
              <a:gd name="connsiteX12438" fmla="*/ 5939167 w 8014260"/>
              <a:gd name="connsiteY12438" fmla="*/ 2496449 h 4925968"/>
              <a:gd name="connsiteX12439" fmla="*/ 5919347 w 8014260"/>
              <a:gd name="connsiteY12439" fmla="*/ 2503444 h 4925968"/>
              <a:gd name="connsiteX12440" fmla="*/ 5897401 w 8014260"/>
              <a:gd name="connsiteY12440" fmla="*/ 2505708 h 4925968"/>
              <a:gd name="connsiteX12441" fmla="*/ 5917015 w 8014260"/>
              <a:gd name="connsiteY12441" fmla="*/ 2498918 h 4925968"/>
              <a:gd name="connsiteX12442" fmla="*/ 5932078 w 8014260"/>
              <a:gd name="connsiteY12442" fmla="*/ 2496218 h 4925968"/>
              <a:gd name="connsiteX12443" fmla="*/ 7138974 w 8014260"/>
              <a:gd name="connsiteY12443" fmla="*/ 2495352 h 4925968"/>
              <a:gd name="connsiteX12444" fmla="*/ 7167229 w 8014260"/>
              <a:gd name="connsiteY12444" fmla="*/ 2512017 h 4925968"/>
              <a:gd name="connsiteX12445" fmla="*/ 7144461 w 8014260"/>
              <a:gd name="connsiteY12445" fmla="*/ 2527173 h 4925968"/>
              <a:gd name="connsiteX12446" fmla="*/ 7117783 w 8014260"/>
              <a:gd name="connsiteY12446" fmla="*/ 2510097 h 4925968"/>
              <a:gd name="connsiteX12447" fmla="*/ 7138974 w 8014260"/>
              <a:gd name="connsiteY12447" fmla="*/ 2495352 h 4925968"/>
              <a:gd name="connsiteX12448" fmla="*/ 6508449 w 8014260"/>
              <a:gd name="connsiteY12448" fmla="*/ 2494666 h 4925968"/>
              <a:gd name="connsiteX12449" fmla="*/ 6536156 w 8014260"/>
              <a:gd name="connsiteY12449" fmla="*/ 2501524 h 4925968"/>
              <a:gd name="connsiteX12450" fmla="*/ 6515924 w 8014260"/>
              <a:gd name="connsiteY12450" fmla="*/ 2514623 h 4925968"/>
              <a:gd name="connsiteX12451" fmla="*/ 6487738 w 8014260"/>
              <a:gd name="connsiteY12451" fmla="*/ 2507491 h 4925968"/>
              <a:gd name="connsiteX12452" fmla="*/ 6508449 w 8014260"/>
              <a:gd name="connsiteY12452" fmla="*/ 2494666 h 4925968"/>
              <a:gd name="connsiteX12453" fmla="*/ 5851247 w 8014260"/>
              <a:gd name="connsiteY12453" fmla="*/ 2494598 h 4925968"/>
              <a:gd name="connsiteX12454" fmla="*/ 5832182 w 8014260"/>
              <a:gd name="connsiteY12454" fmla="*/ 2501730 h 4925968"/>
              <a:gd name="connsiteX12455" fmla="*/ 5813597 w 8014260"/>
              <a:gd name="connsiteY12455" fmla="*/ 2504542 h 4925968"/>
              <a:gd name="connsiteX12456" fmla="*/ 5832731 w 8014260"/>
              <a:gd name="connsiteY12456" fmla="*/ 2497341 h 4925968"/>
              <a:gd name="connsiteX12457" fmla="*/ 5851247 w 8014260"/>
              <a:gd name="connsiteY12457" fmla="*/ 2494598 h 4925968"/>
              <a:gd name="connsiteX12458" fmla="*/ 7001814 w 8014260"/>
              <a:gd name="connsiteY12458" fmla="*/ 2494324 h 4925968"/>
              <a:gd name="connsiteX12459" fmla="*/ 7029795 w 8014260"/>
              <a:gd name="connsiteY12459" fmla="*/ 2509000 h 4925968"/>
              <a:gd name="connsiteX12460" fmla="*/ 7009289 w 8014260"/>
              <a:gd name="connsiteY12460" fmla="*/ 2523882 h 4925968"/>
              <a:gd name="connsiteX12461" fmla="*/ 6980554 w 8014260"/>
              <a:gd name="connsiteY12461" fmla="*/ 2510303 h 4925968"/>
              <a:gd name="connsiteX12462" fmla="*/ 7001814 w 8014260"/>
              <a:gd name="connsiteY12462" fmla="*/ 2494324 h 4925968"/>
              <a:gd name="connsiteX12463" fmla="*/ 5379417 w 8014260"/>
              <a:gd name="connsiteY12463" fmla="*/ 2494255 h 4925968"/>
              <a:gd name="connsiteX12464" fmla="*/ 5394230 w 8014260"/>
              <a:gd name="connsiteY12464" fmla="*/ 2497684 h 4925968"/>
              <a:gd name="connsiteX12465" fmla="*/ 5383943 w 8014260"/>
              <a:gd name="connsiteY12465" fmla="*/ 2506463 h 4925968"/>
              <a:gd name="connsiteX12466" fmla="*/ 5366456 w 8014260"/>
              <a:gd name="connsiteY12466" fmla="*/ 2503925 h 4925968"/>
              <a:gd name="connsiteX12467" fmla="*/ 5379417 w 8014260"/>
              <a:gd name="connsiteY12467" fmla="*/ 2494255 h 4925968"/>
              <a:gd name="connsiteX12468" fmla="*/ 5763601 w 8014260"/>
              <a:gd name="connsiteY12468" fmla="*/ 2492197 h 4925968"/>
              <a:gd name="connsiteX12469" fmla="*/ 5747142 w 8014260"/>
              <a:gd name="connsiteY12469" fmla="*/ 2500084 h 4925968"/>
              <a:gd name="connsiteX12470" fmla="*/ 5729929 w 8014260"/>
              <a:gd name="connsiteY12470" fmla="*/ 2502278 h 4925968"/>
              <a:gd name="connsiteX12471" fmla="*/ 5746525 w 8014260"/>
              <a:gd name="connsiteY12471" fmla="*/ 2494255 h 4925968"/>
              <a:gd name="connsiteX12472" fmla="*/ 5763601 w 8014260"/>
              <a:gd name="connsiteY12472" fmla="*/ 2492197 h 4925968"/>
              <a:gd name="connsiteX12473" fmla="*/ 4678598 w 8014260"/>
              <a:gd name="connsiteY12473" fmla="*/ 2492129 h 4925968"/>
              <a:gd name="connsiteX12474" fmla="*/ 4691011 w 8014260"/>
              <a:gd name="connsiteY12474" fmla="*/ 2494529 h 4925968"/>
              <a:gd name="connsiteX12475" fmla="*/ 4679284 w 8014260"/>
              <a:gd name="connsiteY12475" fmla="*/ 2505091 h 4925968"/>
              <a:gd name="connsiteX12476" fmla="*/ 4666734 w 8014260"/>
              <a:gd name="connsiteY12476" fmla="*/ 2502554 h 4925968"/>
              <a:gd name="connsiteX12477" fmla="*/ 4678598 w 8014260"/>
              <a:gd name="connsiteY12477" fmla="*/ 2492129 h 4925968"/>
              <a:gd name="connsiteX12478" fmla="*/ 7802279 w 8014260"/>
              <a:gd name="connsiteY12478" fmla="*/ 2491375 h 4925968"/>
              <a:gd name="connsiteX12479" fmla="*/ 7771967 w 8014260"/>
              <a:gd name="connsiteY12479" fmla="*/ 2566949 h 4925968"/>
              <a:gd name="connsiteX12480" fmla="*/ 7727939 w 8014260"/>
              <a:gd name="connsiteY12480" fmla="*/ 2649177 h 4925968"/>
              <a:gd name="connsiteX12481" fmla="*/ 7760583 w 8014260"/>
              <a:gd name="connsiteY12481" fmla="*/ 2565029 h 4925968"/>
              <a:gd name="connsiteX12482" fmla="*/ 7802279 w 8014260"/>
              <a:gd name="connsiteY12482" fmla="*/ 2491375 h 4925968"/>
              <a:gd name="connsiteX12483" fmla="*/ 4545553 w 8014260"/>
              <a:gd name="connsiteY12483" fmla="*/ 2490620 h 4925968"/>
              <a:gd name="connsiteX12484" fmla="*/ 4532248 w 8014260"/>
              <a:gd name="connsiteY12484" fmla="*/ 2499673 h 4925968"/>
              <a:gd name="connsiteX12485" fmla="*/ 4521481 w 8014260"/>
              <a:gd name="connsiteY12485" fmla="*/ 2499741 h 4925968"/>
              <a:gd name="connsiteX12486" fmla="*/ 4532591 w 8014260"/>
              <a:gd name="connsiteY12486" fmla="*/ 2492198 h 4925968"/>
              <a:gd name="connsiteX12487" fmla="*/ 4545553 w 8014260"/>
              <a:gd name="connsiteY12487" fmla="*/ 2490620 h 4925968"/>
              <a:gd name="connsiteX12488" fmla="*/ 4960324 w 8014260"/>
              <a:gd name="connsiteY12488" fmla="*/ 2489729 h 4925968"/>
              <a:gd name="connsiteX12489" fmla="*/ 4975069 w 8014260"/>
              <a:gd name="connsiteY12489" fmla="*/ 2494804 h 4925968"/>
              <a:gd name="connsiteX12490" fmla="*/ 4962656 w 8014260"/>
              <a:gd name="connsiteY12490" fmla="*/ 2505640 h 4925968"/>
              <a:gd name="connsiteX12491" fmla="*/ 4949214 w 8014260"/>
              <a:gd name="connsiteY12491" fmla="*/ 2501799 h 4925968"/>
              <a:gd name="connsiteX12492" fmla="*/ 4960324 w 8014260"/>
              <a:gd name="connsiteY12492" fmla="*/ 2489729 h 4925968"/>
              <a:gd name="connsiteX12493" fmla="*/ 5171002 w 8014260"/>
              <a:gd name="connsiteY12493" fmla="*/ 2489181 h 4925968"/>
              <a:gd name="connsiteX12494" fmla="*/ 5185335 w 8014260"/>
              <a:gd name="connsiteY12494" fmla="*/ 2495078 h 4925968"/>
              <a:gd name="connsiteX12495" fmla="*/ 5172168 w 8014260"/>
              <a:gd name="connsiteY12495" fmla="*/ 2503719 h 4925968"/>
              <a:gd name="connsiteX12496" fmla="*/ 5158109 w 8014260"/>
              <a:gd name="connsiteY12496" fmla="*/ 2498027 h 4925968"/>
              <a:gd name="connsiteX12497" fmla="*/ 5171002 w 8014260"/>
              <a:gd name="connsiteY12497" fmla="*/ 2489181 h 4925968"/>
              <a:gd name="connsiteX12498" fmla="*/ 6234670 w 8014260"/>
              <a:gd name="connsiteY12498" fmla="*/ 2488974 h 4925968"/>
              <a:gd name="connsiteX12499" fmla="*/ 6243045 w 8014260"/>
              <a:gd name="connsiteY12499" fmla="*/ 2492197 h 4925968"/>
              <a:gd name="connsiteX12500" fmla="*/ 6223431 w 8014260"/>
              <a:gd name="connsiteY12500" fmla="*/ 2502210 h 4925968"/>
              <a:gd name="connsiteX12501" fmla="*/ 6197577 w 8014260"/>
              <a:gd name="connsiteY12501" fmla="*/ 2500015 h 4925968"/>
              <a:gd name="connsiteX12502" fmla="*/ 6218219 w 8014260"/>
              <a:gd name="connsiteY12502" fmla="*/ 2489660 h 4925968"/>
              <a:gd name="connsiteX12503" fmla="*/ 6234670 w 8014260"/>
              <a:gd name="connsiteY12503" fmla="*/ 2488974 h 4925968"/>
              <a:gd name="connsiteX12504" fmla="*/ 6006710 w 8014260"/>
              <a:gd name="connsiteY12504" fmla="*/ 2488846 h 4925968"/>
              <a:gd name="connsiteX12505" fmla="*/ 6013782 w 8014260"/>
              <a:gd name="connsiteY12505" fmla="*/ 2489729 h 4925968"/>
              <a:gd name="connsiteX12506" fmla="*/ 5995265 w 8014260"/>
              <a:gd name="connsiteY12506" fmla="*/ 2497204 h 4925968"/>
              <a:gd name="connsiteX12507" fmla="*/ 5971673 w 8014260"/>
              <a:gd name="connsiteY12507" fmla="*/ 2498919 h 4925968"/>
              <a:gd name="connsiteX12508" fmla="*/ 5991767 w 8014260"/>
              <a:gd name="connsiteY12508" fmla="*/ 2491100 h 4925968"/>
              <a:gd name="connsiteX12509" fmla="*/ 6006710 w 8014260"/>
              <a:gd name="connsiteY12509" fmla="*/ 2488846 h 4925968"/>
              <a:gd name="connsiteX12510" fmla="*/ 4309432 w 8014260"/>
              <a:gd name="connsiteY12510" fmla="*/ 2488769 h 4925968"/>
              <a:gd name="connsiteX12511" fmla="*/ 4302231 w 8014260"/>
              <a:gd name="connsiteY12511" fmla="*/ 2495696 h 4925968"/>
              <a:gd name="connsiteX12512" fmla="*/ 4295167 w 8014260"/>
              <a:gd name="connsiteY12512" fmla="*/ 2496381 h 4925968"/>
              <a:gd name="connsiteX12513" fmla="*/ 4298528 w 8014260"/>
              <a:gd name="connsiteY12513" fmla="*/ 2490484 h 4925968"/>
              <a:gd name="connsiteX12514" fmla="*/ 4309432 w 8014260"/>
              <a:gd name="connsiteY12514" fmla="*/ 2488769 h 4925968"/>
              <a:gd name="connsiteX12515" fmla="*/ 4615916 w 8014260"/>
              <a:gd name="connsiteY12515" fmla="*/ 2488357 h 4925968"/>
              <a:gd name="connsiteX12516" fmla="*/ 4605560 w 8014260"/>
              <a:gd name="connsiteY12516" fmla="*/ 2497752 h 4925968"/>
              <a:gd name="connsiteX12517" fmla="*/ 4594244 w 8014260"/>
              <a:gd name="connsiteY12517" fmla="*/ 2497821 h 4925968"/>
              <a:gd name="connsiteX12518" fmla="*/ 4603160 w 8014260"/>
              <a:gd name="connsiteY12518" fmla="*/ 2488494 h 4925968"/>
              <a:gd name="connsiteX12519" fmla="*/ 4615916 w 8014260"/>
              <a:gd name="connsiteY12519" fmla="*/ 2488357 h 4925968"/>
              <a:gd name="connsiteX12520" fmla="*/ 1132947 w 8014260"/>
              <a:gd name="connsiteY12520" fmla="*/ 2488014 h 4925968"/>
              <a:gd name="connsiteX12521" fmla="*/ 1143030 w 8014260"/>
              <a:gd name="connsiteY12521" fmla="*/ 2493570 h 4925968"/>
              <a:gd name="connsiteX12522" fmla="*/ 1133016 w 8014260"/>
              <a:gd name="connsiteY12522" fmla="*/ 2498507 h 4925968"/>
              <a:gd name="connsiteX12523" fmla="*/ 1124442 w 8014260"/>
              <a:gd name="connsiteY12523" fmla="*/ 2493570 h 4925968"/>
              <a:gd name="connsiteX12524" fmla="*/ 1132947 w 8014260"/>
              <a:gd name="connsiteY12524" fmla="*/ 2488014 h 4925968"/>
              <a:gd name="connsiteX12525" fmla="*/ 7605798 w 8014260"/>
              <a:gd name="connsiteY12525" fmla="*/ 2487456 h 4925968"/>
              <a:gd name="connsiteX12526" fmla="*/ 7608747 w 8014260"/>
              <a:gd name="connsiteY12526" fmla="*/ 2487808 h 4925968"/>
              <a:gd name="connsiteX12527" fmla="*/ 7588996 w 8014260"/>
              <a:gd name="connsiteY12527" fmla="*/ 2561669 h 4925968"/>
              <a:gd name="connsiteX12528" fmla="*/ 7561564 w 8014260"/>
              <a:gd name="connsiteY12528" fmla="*/ 2609126 h 4925968"/>
              <a:gd name="connsiteX12529" fmla="*/ 7582960 w 8014260"/>
              <a:gd name="connsiteY12529" fmla="*/ 2534443 h 4925968"/>
              <a:gd name="connsiteX12530" fmla="*/ 7605798 w 8014260"/>
              <a:gd name="connsiteY12530" fmla="*/ 2487456 h 4925968"/>
              <a:gd name="connsiteX12531" fmla="*/ 7778482 w 8014260"/>
              <a:gd name="connsiteY12531" fmla="*/ 2486231 h 4925968"/>
              <a:gd name="connsiteX12532" fmla="*/ 7750913 w 8014260"/>
              <a:gd name="connsiteY12532" fmla="*/ 2559886 h 4925968"/>
              <a:gd name="connsiteX12533" fmla="*/ 7709696 w 8014260"/>
              <a:gd name="connsiteY12533" fmla="*/ 2640125 h 4925968"/>
              <a:gd name="connsiteX12534" fmla="*/ 7738431 w 8014260"/>
              <a:gd name="connsiteY12534" fmla="*/ 2559955 h 4925968"/>
              <a:gd name="connsiteX12535" fmla="*/ 7778482 w 8014260"/>
              <a:gd name="connsiteY12535" fmla="*/ 2486231 h 4925968"/>
              <a:gd name="connsiteX12536" fmla="*/ 6081359 w 8014260"/>
              <a:gd name="connsiteY12536" fmla="*/ 2484919 h 4925968"/>
              <a:gd name="connsiteX12537" fmla="*/ 6090111 w 8014260"/>
              <a:gd name="connsiteY12537" fmla="*/ 2486231 h 4925968"/>
              <a:gd name="connsiteX12538" fmla="*/ 6070017 w 8014260"/>
              <a:gd name="connsiteY12538" fmla="*/ 2494666 h 4925968"/>
              <a:gd name="connsiteX12539" fmla="*/ 6046700 w 8014260"/>
              <a:gd name="connsiteY12539" fmla="*/ 2495284 h 4925968"/>
              <a:gd name="connsiteX12540" fmla="*/ 6064942 w 8014260"/>
              <a:gd name="connsiteY12540" fmla="*/ 2487054 h 4925968"/>
              <a:gd name="connsiteX12541" fmla="*/ 6081359 w 8014260"/>
              <a:gd name="connsiteY12541" fmla="*/ 2484919 h 4925968"/>
              <a:gd name="connsiteX12542" fmla="*/ 6157808 w 8014260"/>
              <a:gd name="connsiteY12542" fmla="*/ 2484765 h 4925968"/>
              <a:gd name="connsiteX12543" fmla="*/ 6166235 w 8014260"/>
              <a:gd name="connsiteY12543" fmla="*/ 2486985 h 4925968"/>
              <a:gd name="connsiteX12544" fmla="*/ 6146689 w 8014260"/>
              <a:gd name="connsiteY12544" fmla="*/ 2496175 h 4925968"/>
              <a:gd name="connsiteX12545" fmla="*/ 6121178 w 8014260"/>
              <a:gd name="connsiteY12545" fmla="*/ 2495489 h 4925968"/>
              <a:gd name="connsiteX12546" fmla="*/ 6140997 w 8014260"/>
              <a:gd name="connsiteY12546" fmla="*/ 2486505 h 4925968"/>
              <a:gd name="connsiteX12547" fmla="*/ 6157808 w 8014260"/>
              <a:gd name="connsiteY12547" fmla="*/ 2484765 h 4925968"/>
              <a:gd name="connsiteX12548" fmla="*/ 5924765 w 8014260"/>
              <a:gd name="connsiteY12548" fmla="*/ 2482391 h 4925968"/>
              <a:gd name="connsiteX12549" fmla="*/ 5908374 w 8014260"/>
              <a:gd name="connsiteY12549" fmla="*/ 2489249 h 4925968"/>
              <a:gd name="connsiteX12550" fmla="*/ 5885469 w 8014260"/>
              <a:gd name="connsiteY12550" fmla="*/ 2493021 h 4925968"/>
              <a:gd name="connsiteX12551" fmla="*/ 5904740 w 8014260"/>
              <a:gd name="connsiteY12551" fmla="*/ 2485408 h 4925968"/>
              <a:gd name="connsiteX12552" fmla="*/ 5924765 w 8014260"/>
              <a:gd name="connsiteY12552" fmla="*/ 2482391 h 4925968"/>
              <a:gd name="connsiteX12553" fmla="*/ 737305 w 8014260"/>
              <a:gd name="connsiteY12553" fmla="*/ 2481773 h 4925968"/>
              <a:gd name="connsiteX12554" fmla="*/ 733397 w 8014260"/>
              <a:gd name="connsiteY12554" fmla="*/ 2484859 h 4925968"/>
              <a:gd name="connsiteX12555" fmla="*/ 731750 w 8014260"/>
              <a:gd name="connsiteY12555" fmla="*/ 2485613 h 4925968"/>
              <a:gd name="connsiteX12556" fmla="*/ 735865 w 8014260"/>
              <a:gd name="connsiteY12556" fmla="*/ 2482322 h 4925968"/>
              <a:gd name="connsiteX12557" fmla="*/ 737305 w 8014260"/>
              <a:gd name="connsiteY12557" fmla="*/ 2481773 h 4925968"/>
              <a:gd name="connsiteX12558" fmla="*/ 1780957 w 8014260"/>
              <a:gd name="connsiteY12558" fmla="*/ 2481293 h 4925968"/>
              <a:gd name="connsiteX12559" fmla="*/ 1789392 w 8014260"/>
              <a:gd name="connsiteY12559" fmla="*/ 2495078 h 4925968"/>
              <a:gd name="connsiteX12560" fmla="*/ 1782878 w 8014260"/>
              <a:gd name="connsiteY12560" fmla="*/ 2497958 h 4925968"/>
              <a:gd name="connsiteX12561" fmla="*/ 1774992 w 8014260"/>
              <a:gd name="connsiteY12561" fmla="*/ 2490277 h 4925968"/>
              <a:gd name="connsiteX12562" fmla="*/ 1780957 w 8014260"/>
              <a:gd name="connsiteY12562" fmla="*/ 2481293 h 4925968"/>
              <a:gd name="connsiteX12563" fmla="*/ 7427627 w 8014260"/>
              <a:gd name="connsiteY12563" fmla="*/ 2480916 h 4925968"/>
              <a:gd name="connsiteX12564" fmla="*/ 7437296 w 8014260"/>
              <a:gd name="connsiteY12564" fmla="*/ 2486163 h 4925968"/>
              <a:gd name="connsiteX12565" fmla="*/ 7417477 w 8014260"/>
              <a:gd name="connsiteY12565" fmla="*/ 2521961 h 4925968"/>
              <a:gd name="connsiteX12566" fmla="*/ 7391073 w 8014260"/>
              <a:gd name="connsiteY12566" fmla="*/ 2519493 h 4925968"/>
              <a:gd name="connsiteX12567" fmla="*/ 7409522 w 8014260"/>
              <a:gd name="connsiteY12567" fmla="*/ 2489660 h 4925968"/>
              <a:gd name="connsiteX12568" fmla="*/ 7427627 w 8014260"/>
              <a:gd name="connsiteY12568" fmla="*/ 2480916 h 4925968"/>
              <a:gd name="connsiteX12569" fmla="*/ 5837600 w 8014260"/>
              <a:gd name="connsiteY12569" fmla="*/ 2479579 h 4925968"/>
              <a:gd name="connsiteX12570" fmla="*/ 5822992 w 8014260"/>
              <a:gd name="connsiteY12570" fmla="*/ 2487055 h 4925968"/>
              <a:gd name="connsiteX12571" fmla="*/ 5802486 w 8014260"/>
              <a:gd name="connsiteY12571" fmla="*/ 2490758 h 4925968"/>
              <a:gd name="connsiteX12572" fmla="*/ 5818672 w 8014260"/>
              <a:gd name="connsiteY12572" fmla="*/ 2482939 h 4925968"/>
              <a:gd name="connsiteX12573" fmla="*/ 5837600 w 8014260"/>
              <a:gd name="connsiteY12573" fmla="*/ 2479579 h 4925968"/>
              <a:gd name="connsiteX12574" fmla="*/ 6648215 w 8014260"/>
              <a:gd name="connsiteY12574" fmla="*/ 2479510 h 4925968"/>
              <a:gd name="connsiteX12575" fmla="*/ 6674618 w 8014260"/>
              <a:gd name="connsiteY12575" fmla="*/ 2488769 h 4925968"/>
              <a:gd name="connsiteX12576" fmla="*/ 6652741 w 8014260"/>
              <a:gd name="connsiteY12576" fmla="*/ 2501867 h 4925968"/>
              <a:gd name="connsiteX12577" fmla="*/ 6625858 w 8014260"/>
              <a:gd name="connsiteY12577" fmla="*/ 2492472 h 4925968"/>
              <a:gd name="connsiteX12578" fmla="*/ 6648215 w 8014260"/>
              <a:gd name="connsiteY12578" fmla="*/ 2479510 h 4925968"/>
              <a:gd name="connsiteX12579" fmla="*/ 4385281 w 8014260"/>
              <a:gd name="connsiteY12579" fmla="*/ 2479167 h 4925968"/>
              <a:gd name="connsiteX12580" fmla="*/ 4374171 w 8014260"/>
              <a:gd name="connsiteY12580" fmla="*/ 2487671 h 4925968"/>
              <a:gd name="connsiteX12581" fmla="*/ 4366216 w 8014260"/>
              <a:gd name="connsiteY12581" fmla="*/ 2488357 h 4925968"/>
              <a:gd name="connsiteX12582" fmla="*/ 4374240 w 8014260"/>
              <a:gd name="connsiteY12582" fmla="*/ 2481293 h 4925968"/>
              <a:gd name="connsiteX12583" fmla="*/ 4385281 w 8014260"/>
              <a:gd name="connsiteY12583" fmla="*/ 2479167 h 4925968"/>
              <a:gd name="connsiteX12584" fmla="*/ 4225901 w 8014260"/>
              <a:gd name="connsiteY12584" fmla="*/ 2478344 h 4925968"/>
              <a:gd name="connsiteX12585" fmla="*/ 4235022 w 8014260"/>
              <a:gd name="connsiteY12585" fmla="*/ 2481636 h 4925968"/>
              <a:gd name="connsiteX12586" fmla="*/ 4229193 w 8014260"/>
              <a:gd name="connsiteY12586" fmla="*/ 2492129 h 4925968"/>
              <a:gd name="connsiteX12587" fmla="*/ 4221169 w 8014260"/>
              <a:gd name="connsiteY12587" fmla="*/ 2491580 h 4925968"/>
              <a:gd name="connsiteX12588" fmla="*/ 4225901 w 8014260"/>
              <a:gd name="connsiteY12588" fmla="*/ 2478344 h 4925968"/>
              <a:gd name="connsiteX12589" fmla="*/ 1979223 w 8014260"/>
              <a:gd name="connsiteY12589" fmla="*/ 2478344 h 4925968"/>
              <a:gd name="connsiteX12590" fmla="*/ 1987864 w 8014260"/>
              <a:gd name="connsiteY12590" fmla="*/ 2487877 h 4925968"/>
              <a:gd name="connsiteX12591" fmla="*/ 1979154 w 8014260"/>
              <a:gd name="connsiteY12591" fmla="*/ 2491580 h 4925968"/>
              <a:gd name="connsiteX12592" fmla="*/ 1972089 w 8014260"/>
              <a:gd name="connsiteY12592" fmla="*/ 2480950 h 4925968"/>
              <a:gd name="connsiteX12593" fmla="*/ 1979223 w 8014260"/>
              <a:gd name="connsiteY12593" fmla="*/ 2478344 h 4925968"/>
              <a:gd name="connsiteX12594" fmla="*/ 6434726 w 8014260"/>
              <a:gd name="connsiteY12594" fmla="*/ 2477796 h 4925968"/>
              <a:gd name="connsiteX12595" fmla="*/ 6458935 w 8014260"/>
              <a:gd name="connsiteY12595" fmla="*/ 2483557 h 4925968"/>
              <a:gd name="connsiteX12596" fmla="*/ 6435069 w 8014260"/>
              <a:gd name="connsiteY12596" fmla="*/ 2495147 h 4925968"/>
              <a:gd name="connsiteX12597" fmla="*/ 6410997 w 8014260"/>
              <a:gd name="connsiteY12597" fmla="*/ 2489249 h 4925968"/>
              <a:gd name="connsiteX12598" fmla="*/ 6434726 w 8014260"/>
              <a:gd name="connsiteY12598" fmla="*/ 2477796 h 4925968"/>
              <a:gd name="connsiteX12599" fmla="*/ 7754754 w 8014260"/>
              <a:gd name="connsiteY12599" fmla="*/ 2477659 h 4925968"/>
              <a:gd name="connsiteX12600" fmla="*/ 7727664 w 8014260"/>
              <a:gd name="connsiteY12600" fmla="*/ 2554949 h 4925968"/>
              <a:gd name="connsiteX12601" fmla="*/ 7690769 w 8014260"/>
              <a:gd name="connsiteY12601" fmla="*/ 2628398 h 4925968"/>
              <a:gd name="connsiteX12602" fmla="*/ 7717583 w 8014260"/>
              <a:gd name="connsiteY12602" fmla="*/ 2548982 h 4925968"/>
              <a:gd name="connsiteX12603" fmla="*/ 7754754 w 8014260"/>
              <a:gd name="connsiteY12603" fmla="*/ 2477659 h 4925968"/>
              <a:gd name="connsiteX12604" fmla="*/ 1328468 w 8014260"/>
              <a:gd name="connsiteY12604" fmla="*/ 2477659 h 4925968"/>
              <a:gd name="connsiteX12605" fmla="*/ 1337520 w 8014260"/>
              <a:gd name="connsiteY12605" fmla="*/ 2484791 h 4925968"/>
              <a:gd name="connsiteX12606" fmla="*/ 1330592 w 8014260"/>
              <a:gd name="connsiteY12606" fmla="*/ 2489386 h 4925968"/>
              <a:gd name="connsiteX12607" fmla="*/ 1320031 w 8014260"/>
              <a:gd name="connsiteY12607" fmla="*/ 2480951 h 4925968"/>
              <a:gd name="connsiteX12608" fmla="*/ 1328468 w 8014260"/>
              <a:gd name="connsiteY12608" fmla="*/ 2477659 h 4925968"/>
              <a:gd name="connsiteX12609" fmla="*/ 848750 w 8014260"/>
              <a:gd name="connsiteY12609" fmla="*/ 2477659 h 4925968"/>
              <a:gd name="connsiteX12610" fmla="*/ 842852 w 8014260"/>
              <a:gd name="connsiteY12610" fmla="*/ 2483625 h 4925968"/>
              <a:gd name="connsiteX12611" fmla="*/ 835102 w 8014260"/>
              <a:gd name="connsiteY12611" fmla="*/ 2487397 h 4925968"/>
              <a:gd name="connsiteX12612" fmla="*/ 839971 w 8014260"/>
              <a:gd name="connsiteY12612" fmla="*/ 2481293 h 4925968"/>
              <a:gd name="connsiteX12613" fmla="*/ 848750 w 8014260"/>
              <a:gd name="connsiteY12613" fmla="*/ 2477659 h 4925968"/>
              <a:gd name="connsiteX12614" fmla="*/ 1583515 w 8014260"/>
              <a:gd name="connsiteY12614" fmla="*/ 2473270 h 4925968"/>
              <a:gd name="connsiteX12615" fmla="*/ 1596958 w 8014260"/>
              <a:gd name="connsiteY12615" fmla="*/ 2482871 h 4925968"/>
              <a:gd name="connsiteX12616" fmla="*/ 1585093 w 8014260"/>
              <a:gd name="connsiteY12616" fmla="*/ 2483831 h 4925968"/>
              <a:gd name="connsiteX12617" fmla="*/ 1578511 w 8014260"/>
              <a:gd name="connsiteY12617" fmla="*/ 2476493 h 4925968"/>
              <a:gd name="connsiteX12618" fmla="*/ 1583515 w 8014260"/>
              <a:gd name="connsiteY12618" fmla="*/ 2473270 h 4925968"/>
              <a:gd name="connsiteX12619" fmla="*/ 5305830 w 8014260"/>
              <a:gd name="connsiteY12619" fmla="*/ 2472241 h 4925968"/>
              <a:gd name="connsiteX12620" fmla="*/ 5320163 w 8014260"/>
              <a:gd name="connsiteY12620" fmla="*/ 2478002 h 4925968"/>
              <a:gd name="connsiteX12621" fmla="*/ 5307064 w 8014260"/>
              <a:gd name="connsiteY12621" fmla="*/ 2487054 h 4925968"/>
              <a:gd name="connsiteX12622" fmla="*/ 5293074 w 8014260"/>
              <a:gd name="connsiteY12622" fmla="*/ 2481293 h 4925968"/>
              <a:gd name="connsiteX12623" fmla="*/ 5305830 w 8014260"/>
              <a:gd name="connsiteY12623" fmla="*/ 2472241 h 4925968"/>
              <a:gd name="connsiteX12624" fmla="*/ 3125467 w 8014260"/>
              <a:gd name="connsiteY12624" fmla="*/ 2472241 h 4925968"/>
              <a:gd name="connsiteX12625" fmla="*/ 3132394 w 8014260"/>
              <a:gd name="connsiteY12625" fmla="*/ 2489661 h 4925968"/>
              <a:gd name="connsiteX12626" fmla="*/ 3126633 w 8014260"/>
              <a:gd name="connsiteY12626" fmla="*/ 2500153 h 4925968"/>
              <a:gd name="connsiteX12627" fmla="*/ 3120804 w 8014260"/>
              <a:gd name="connsiteY12627" fmla="*/ 2488494 h 4925968"/>
              <a:gd name="connsiteX12628" fmla="*/ 3125467 w 8014260"/>
              <a:gd name="connsiteY12628" fmla="*/ 2472241 h 4925968"/>
              <a:gd name="connsiteX12629" fmla="*/ 5999243 w 8014260"/>
              <a:gd name="connsiteY12629" fmla="*/ 2471692 h 4925968"/>
              <a:gd name="connsiteX12630" fmla="*/ 5982578 w 8014260"/>
              <a:gd name="connsiteY12630" fmla="*/ 2479236 h 4925968"/>
              <a:gd name="connsiteX12631" fmla="*/ 5960015 w 8014260"/>
              <a:gd name="connsiteY12631" fmla="*/ 2482185 h 4925968"/>
              <a:gd name="connsiteX12632" fmla="*/ 5975377 w 8014260"/>
              <a:gd name="connsiteY12632" fmla="*/ 2475258 h 4925968"/>
              <a:gd name="connsiteX12633" fmla="*/ 5999243 w 8014260"/>
              <a:gd name="connsiteY12633" fmla="*/ 2471692 h 4925968"/>
              <a:gd name="connsiteX12634" fmla="*/ 5585363 w 8014260"/>
              <a:gd name="connsiteY12634" fmla="*/ 2471418 h 4925968"/>
              <a:gd name="connsiteX12635" fmla="*/ 5602577 w 8014260"/>
              <a:gd name="connsiteY12635" fmla="*/ 2471486 h 4925968"/>
              <a:gd name="connsiteX12636" fmla="*/ 5589066 w 8014260"/>
              <a:gd name="connsiteY12636" fmla="*/ 2481225 h 4925968"/>
              <a:gd name="connsiteX12637" fmla="*/ 5573019 w 8014260"/>
              <a:gd name="connsiteY12637" fmla="*/ 2480402 h 4925968"/>
              <a:gd name="connsiteX12638" fmla="*/ 5585363 w 8014260"/>
              <a:gd name="connsiteY12638" fmla="*/ 2471418 h 4925968"/>
              <a:gd name="connsiteX12639" fmla="*/ 5676369 w 8014260"/>
              <a:gd name="connsiteY12639" fmla="*/ 2471144 h 4925968"/>
              <a:gd name="connsiteX12640" fmla="*/ 5661486 w 8014260"/>
              <a:gd name="connsiteY12640" fmla="*/ 2481294 h 4925968"/>
              <a:gd name="connsiteX12641" fmla="*/ 5646125 w 8014260"/>
              <a:gd name="connsiteY12641" fmla="*/ 2481225 h 4925968"/>
              <a:gd name="connsiteX12642" fmla="*/ 5659498 w 8014260"/>
              <a:gd name="connsiteY12642" fmla="*/ 2471967 h 4925968"/>
              <a:gd name="connsiteX12643" fmla="*/ 5676369 w 8014260"/>
              <a:gd name="connsiteY12643" fmla="*/ 2471144 h 4925968"/>
              <a:gd name="connsiteX12644" fmla="*/ 4455645 w 8014260"/>
              <a:gd name="connsiteY12644" fmla="*/ 2467097 h 4925968"/>
              <a:gd name="connsiteX12645" fmla="*/ 4448512 w 8014260"/>
              <a:gd name="connsiteY12645" fmla="*/ 2473475 h 4925968"/>
              <a:gd name="connsiteX12646" fmla="*/ 4438294 w 8014260"/>
              <a:gd name="connsiteY12646" fmla="*/ 2475464 h 4925968"/>
              <a:gd name="connsiteX12647" fmla="*/ 4446592 w 8014260"/>
              <a:gd name="connsiteY12647" fmla="*/ 2467852 h 4925968"/>
              <a:gd name="connsiteX12648" fmla="*/ 4455645 w 8014260"/>
              <a:gd name="connsiteY12648" fmla="*/ 2467097 h 4925968"/>
              <a:gd name="connsiteX12649" fmla="*/ 6786610 w 8014260"/>
              <a:gd name="connsiteY12649" fmla="*/ 2466892 h 4925968"/>
              <a:gd name="connsiteX12650" fmla="*/ 6812739 w 8014260"/>
              <a:gd name="connsiteY12650" fmla="*/ 2478139 h 4925968"/>
              <a:gd name="connsiteX12651" fmla="*/ 6790519 w 8014260"/>
              <a:gd name="connsiteY12651" fmla="*/ 2491649 h 4925968"/>
              <a:gd name="connsiteX12652" fmla="*/ 6763979 w 8014260"/>
              <a:gd name="connsiteY12652" fmla="*/ 2480265 h 4925968"/>
              <a:gd name="connsiteX12653" fmla="*/ 6786610 w 8014260"/>
              <a:gd name="connsiteY12653" fmla="*/ 2466892 h 4925968"/>
              <a:gd name="connsiteX12654" fmla="*/ 5911666 w 8014260"/>
              <a:gd name="connsiteY12654" fmla="*/ 2466549 h 4925968"/>
              <a:gd name="connsiteX12655" fmla="*/ 5896304 w 8014260"/>
              <a:gd name="connsiteY12655" fmla="*/ 2474436 h 4925968"/>
              <a:gd name="connsiteX12656" fmla="*/ 5875867 w 8014260"/>
              <a:gd name="connsiteY12656" fmla="*/ 2478071 h 4925968"/>
              <a:gd name="connsiteX12657" fmla="*/ 5889926 w 8014260"/>
              <a:gd name="connsiteY12657" fmla="*/ 2470801 h 4925968"/>
              <a:gd name="connsiteX12658" fmla="*/ 5911666 w 8014260"/>
              <a:gd name="connsiteY12658" fmla="*/ 2466549 h 4925968"/>
              <a:gd name="connsiteX12659" fmla="*/ 5749680 w 8014260"/>
              <a:gd name="connsiteY12659" fmla="*/ 2466275 h 4925968"/>
              <a:gd name="connsiteX12660" fmla="*/ 5736375 w 8014260"/>
              <a:gd name="connsiteY12660" fmla="*/ 2475053 h 4925968"/>
              <a:gd name="connsiteX12661" fmla="*/ 5718476 w 8014260"/>
              <a:gd name="connsiteY12661" fmla="*/ 2477453 h 4925968"/>
              <a:gd name="connsiteX12662" fmla="*/ 5733221 w 8014260"/>
              <a:gd name="connsiteY12662" fmla="*/ 2467646 h 4925968"/>
              <a:gd name="connsiteX12663" fmla="*/ 5749680 w 8014260"/>
              <a:gd name="connsiteY12663" fmla="*/ 2466275 h 4925968"/>
              <a:gd name="connsiteX12664" fmla="*/ 6372447 w 8014260"/>
              <a:gd name="connsiteY12664" fmla="*/ 2465717 h 4925968"/>
              <a:gd name="connsiteX12665" fmla="*/ 6380822 w 8014260"/>
              <a:gd name="connsiteY12665" fmla="*/ 2469703 h 4925968"/>
              <a:gd name="connsiteX12666" fmla="*/ 6361208 w 8014260"/>
              <a:gd name="connsiteY12666" fmla="*/ 2480676 h 4925968"/>
              <a:gd name="connsiteX12667" fmla="*/ 6335079 w 8014260"/>
              <a:gd name="connsiteY12667" fmla="*/ 2476630 h 4925968"/>
              <a:gd name="connsiteX12668" fmla="*/ 6355996 w 8014260"/>
              <a:gd name="connsiteY12668" fmla="*/ 2466000 h 4925968"/>
              <a:gd name="connsiteX12669" fmla="*/ 6372447 w 8014260"/>
              <a:gd name="connsiteY12669" fmla="*/ 2465717 h 4925968"/>
              <a:gd name="connsiteX12670" fmla="*/ 3806192 w 8014260"/>
              <a:gd name="connsiteY12670" fmla="*/ 2464491 h 4925968"/>
              <a:gd name="connsiteX12671" fmla="*/ 3821142 w 8014260"/>
              <a:gd name="connsiteY12671" fmla="*/ 2469634 h 4925968"/>
              <a:gd name="connsiteX12672" fmla="*/ 3810992 w 8014260"/>
              <a:gd name="connsiteY12672" fmla="*/ 2482596 h 4925968"/>
              <a:gd name="connsiteX12673" fmla="*/ 3802900 w 8014260"/>
              <a:gd name="connsiteY12673" fmla="*/ 2475601 h 4925968"/>
              <a:gd name="connsiteX12674" fmla="*/ 3806192 w 8014260"/>
              <a:gd name="connsiteY12674" fmla="*/ 2464491 h 4925968"/>
              <a:gd name="connsiteX12675" fmla="*/ 4886052 w 8014260"/>
              <a:gd name="connsiteY12675" fmla="*/ 2463600 h 4925968"/>
              <a:gd name="connsiteX12676" fmla="*/ 4900180 w 8014260"/>
              <a:gd name="connsiteY12676" fmla="*/ 2469087 h 4925968"/>
              <a:gd name="connsiteX12677" fmla="*/ 4889001 w 8014260"/>
              <a:gd name="connsiteY12677" fmla="*/ 2480471 h 4925968"/>
              <a:gd name="connsiteX12678" fmla="*/ 4875148 w 8014260"/>
              <a:gd name="connsiteY12678" fmla="*/ 2474504 h 4925968"/>
              <a:gd name="connsiteX12679" fmla="*/ 4886052 w 8014260"/>
              <a:gd name="connsiteY12679" fmla="*/ 2463600 h 4925968"/>
              <a:gd name="connsiteX12680" fmla="*/ 6066305 w 8014260"/>
              <a:gd name="connsiteY12680" fmla="*/ 2463170 h 4925968"/>
              <a:gd name="connsiteX12681" fmla="*/ 6074955 w 8014260"/>
              <a:gd name="connsiteY12681" fmla="*/ 2463462 h 4925968"/>
              <a:gd name="connsiteX12682" fmla="*/ 6057741 w 8014260"/>
              <a:gd name="connsiteY12682" fmla="*/ 2471555 h 4925968"/>
              <a:gd name="connsiteX12683" fmla="*/ 6033807 w 8014260"/>
              <a:gd name="connsiteY12683" fmla="*/ 2474161 h 4925968"/>
              <a:gd name="connsiteX12684" fmla="*/ 6050814 w 8014260"/>
              <a:gd name="connsiteY12684" fmla="*/ 2466274 h 4925968"/>
              <a:gd name="connsiteX12685" fmla="*/ 6066305 w 8014260"/>
              <a:gd name="connsiteY12685" fmla="*/ 2463170 h 4925968"/>
              <a:gd name="connsiteX12686" fmla="*/ 7732122 w 8014260"/>
              <a:gd name="connsiteY12686" fmla="*/ 2463120 h 4925968"/>
              <a:gd name="connsiteX12687" fmla="*/ 7705170 w 8014260"/>
              <a:gd name="connsiteY12687" fmla="*/ 2544661 h 4925968"/>
              <a:gd name="connsiteX12688" fmla="*/ 7672389 w 8014260"/>
              <a:gd name="connsiteY12688" fmla="*/ 2610910 h 4925968"/>
              <a:gd name="connsiteX12689" fmla="*/ 7699135 w 8014260"/>
              <a:gd name="connsiteY12689" fmla="*/ 2527791 h 4925968"/>
              <a:gd name="connsiteX12690" fmla="*/ 7732122 w 8014260"/>
              <a:gd name="connsiteY12690" fmla="*/ 2463120 h 4925968"/>
              <a:gd name="connsiteX12691" fmla="*/ 5513628 w 8014260"/>
              <a:gd name="connsiteY12691" fmla="*/ 2462365 h 4925968"/>
              <a:gd name="connsiteX12692" fmla="*/ 5528441 w 8014260"/>
              <a:gd name="connsiteY12692" fmla="*/ 2466069 h 4925968"/>
              <a:gd name="connsiteX12693" fmla="*/ 5515137 w 8014260"/>
              <a:gd name="connsiteY12693" fmla="*/ 2475396 h 4925968"/>
              <a:gd name="connsiteX12694" fmla="*/ 5500255 w 8014260"/>
              <a:gd name="connsiteY12694" fmla="*/ 2471967 h 4925968"/>
              <a:gd name="connsiteX12695" fmla="*/ 5513628 w 8014260"/>
              <a:gd name="connsiteY12695" fmla="*/ 2462365 h 4925968"/>
              <a:gd name="connsiteX12696" fmla="*/ 1058264 w 8014260"/>
              <a:gd name="connsiteY12696" fmla="*/ 2462022 h 4925968"/>
              <a:gd name="connsiteX12697" fmla="*/ 1069237 w 8014260"/>
              <a:gd name="connsiteY12697" fmla="*/ 2464491 h 4925968"/>
              <a:gd name="connsiteX12698" fmla="*/ 1062445 w 8014260"/>
              <a:gd name="connsiteY12698" fmla="*/ 2469292 h 4925968"/>
              <a:gd name="connsiteX12699" fmla="*/ 1050652 w 8014260"/>
              <a:gd name="connsiteY12699" fmla="*/ 2467372 h 4925968"/>
              <a:gd name="connsiteX12700" fmla="*/ 1058264 w 8014260"/>
              <a:gd name="connsiteY12700" fmla="*/ 2462022 h 4925968"/>
              <a:gd name="connsiteX12701" fmla="*/ 5093849 w 8014260"/>
              <a:gd name="connsiteY12701" fmla="*/ 2460170 h 4925968"/>
              <a:gd name="connsiteX12702" fmla="*/ 5109485 w 8014260"/>
              <a:gd name="connsiteY12702" fmla="*/ 2465246 h 4925968"/>
              <a:gd name="connsiteX12703" fmla="*/ 5098375 w 8014260"/>
              <a:gd name="connsiteY12703" fmla="*/ 2476150 h 4925968"/>
              <a:gd name="connsiteX12704" fmla="*/ 5084042 w 8014260"/>
              <a:gd name="connsiteY12704" fmla="*/ 2472035 h 4925968"/>
              <a:gd name="connsiteX12705" fmla="*/ 5093849 w 8014260"/>
              <a:gd name="connsiteY12705" fmla="*/ 2460170 h 4925968"/>
              <a:gd name="connsiteX12706" fmla="*/ 837502 w 8014260"/>
              <a:gd name="connsiteY12706" fmla="*/ 2459896 h 4925968"/>
              <a:gd name="connsiteX12707" fmla="*/ 832016 w 8014260"/>
              <a:gd name="connsiteY12707" fmla="*/ 2464559 h 4925968"/>
              <a:gd name="connsiteX12708" fmla="*/ 824269 w 8014260"/>
              <a:gd name="connsiteY12708" fmla="*/ 2469223 h 4925968"/>
              <a:gd name="connsiteX12709" fmla="*/ 827422 w 8014260"/>
              <a:gd name="connsiteY12709" fmla="*/ 2466274 h 4925968"/>
              <a:gd name="connsiteX12710" fmla="*/ 837502 w 8014260"/>
              <a:gd name="connsiteY12710" fmla="*/ 2459896 h 4925968"/>
              <a:gd name="connsiteX12711" fmla="*/ 6571337 w 8014260"/>
              <a:gd name="connsiteY12711" fmla="*/ 2458731 h 4925968"/>
              <a:gd name="connsiteX12712" fmla="*/ 6596780 w 8014260"/>
              <a:gd name="connsiteY12712" fmla="*/ 2465315 h 4925968"/>
              <a:gd name="connsiteX12713" fmla="*/ 6574491 w 8014260"/>
              <a:gd name="connsiteY12713" fmla="*/ 2477933 h 4925968"/>
              <a:gd name="connsiteX12714" fmla="*/ 6549185 w 8014260"/>
              <a:gd name="connsiteY12714" fmla="*/ 2471281 h 4925968"/>
              <a:gd name="connsiteX12715" fmla="*/ 6571337 w 8014260"/>
              <a:gd name="connsiteY12715" fmla="*/ 2458731 h 4925968"/>
              <a:gd name="connsiteX12716" fmla="*/ 7334084 w 8014260"/>
              <a:gd name="connsiteY12716" fmla="*/ 2458525 h 4925968"/>
              <a:gd name="connsiteX12717" fmla="*/ 7361310 w 8014260"/>
              <a:gd name="connsiteY12717" fmla="*/ 2476973 h 4925968"/>
              <a:gd name="connsiteX12718" fmla="*/ 7341147 w 8014260"/>
              <a:gd name="connsiteY12718" fmla="*/ 2493638 h 4925968"/>
              <a:gd name="connsiteX12719" fmla="*/ 7313304 w 8014260"/>
              <a:gd name="connsiteY12719" fmla="*/ 2474161 h 4925968"/>
              <a:gd name="connsiteX12720" fmla="*/ 7334084 w 8014260"/>
              <a:gd name="connsiteY12720" fmla="*/ 2458525 h 4925968"/>
              <a:gd name="connsiteX12721" fmla="*/ 6295131 w 8014260"/>
              <a:gd name="connsiteY12721" fmla="*/ 2458388 h 4925968"/>
              <a:gd name="connsiteX12722" fmla="*/ 6303601 w 8014260"/>
              <a:gd name="connsiteY12722" fmla="*/ 2461337 h 4925968"/>
              <a:gd name="connsiteX12723" fmla="*/ 6284124 w 8014260"/>
              <a:gd name="connsiteY12723" fmla="*/ 2471624 h 4925968"/>
              <a:gd name="connsiteX12724" fmla="*/ 6258476 w 8014260"/>
              <a:gd name="connsiteY12724" fmla="*/ 2470047 h 4925968"/>
              <a:gd name="connsiteX12725" fmla="*/ 6278227 w 8014260"/>
              <a:gd name="connsiteY12725" fmla="*/ 2459965 h 4925968"/>
              <a:gd name="connsiteX12726" fmla="*/ 6295131 w 8014260"/>
              <a:gd name="connsiteY12726" fmla="*/ 2458388 h 4925968"/>
              <a:gd name="connsiteX12727" fmla="*/ 6923906 w 8014260"/>
              <a:gd name="connsiteY12727" fmla="*/ 2457771 h 4925968"/>
              <a:gd name="connsiteX12728" fmla="*/ 6950515 w 8014260"/>
              <a:gd name="connsiteY12728" fmla="*/ 2470664 h 4925968"/>
              <a:gd name="connsiteX12729" fmla="*/ 6928981 w 8014260"/>
              <a:gd name="connsiteY12729" fmla="*/ 2484928 h 4925968"/>
              <a:gd name="connsiteX12730" fmla="*/ 6901892 w 8014260"/>
              <a:gd name="connsiteY12730" fmla="*/ 2471898 h 4925968"/>
              <a:gd name="connsiteX12731" fmla="*/ 6923906 w 8014260"/>
              <a:gd name="connsiteY12731" fmla="*/ 2457771 h 4925968"/>
              <a:gd name="connsiteX12732" fmla="*/ 6142181 w 8014260"/>
              <a:gd name="connsiteY12732" fmla="*/ 2457600 h 4925968"/>
              <a:gd name="connsiteX12733" fmla="*/ 6150187 w 8014260"/>
              <a:gd name="connsiteY12733" fmla="*/ 2458800 h 4925968"/>
              <a:gd name="connsiteX12734" fmla="*/ 6133317 w 8014260"/>
              <a:gd name="connsiteY12734" fmla="*/ 2467440 h 4925968"/>
              <a:gd name="connsiteX12735" fmla="*/ 6108080 w 8014260"/>
              <a:gd name="connsiteY12735" fmla="*/ 2468675 h 4925968"/>
              <a:gd name="connsiteX12736" fmla="*/ 6126871 w 8014260"/>
              <a:gd name="connsiteY12736" fmla="*/ 2460103 h 4925968"/>
              <a:gd name="connsiteX12737" fmla="*/ 6142181 w 8014260"/>
              <a:gd name="connsiteY12737" fmla="*/ 2457600 h 4925968"/>
              <a:gd name="connsiteX12738" fmla="*/ 5818638 w 8014260"/>
              <a:gd name="connsiteY12738" fmla="*/ 2456544 h 4925968"/>
              <a:gd name="connsiteX12739" fmla="*/ 5824158 w 8014260"/>
              <a:gd name="connsiteY12739" fmla="*/ 2457427 h 4925968"/>
              <a:gd name="connsiteX12740" fmla="*/ 5807425 w 8014260"/>
              <a:gd name="connsiteY12740" fmla="*/ 2466960 h 4925968"/>
              <a:gd name="connsiteX12741" fmla="*/ 5791308 w 8014260"/>
              <a:gd name="connsiteY12741" fmla="*/ 2468949 h 4925968"/>
              <a:gd name="connsiteX12742" fmla="*/ 5806328 w 8014260"/>
              <a:gd name="connsiteY12742" fmla="*/ 2459622 h 4925968"/>
              <a:gd name="connsiteX12743" fmla="*/ 5818638 w 8014260"/>
              <a:gd name="connsiteY12743" fmla="*/ 2456544 h 4925968"/>
              <a:gd name="connsiteX12744" fmla="*/ 921170 w 8014260"/>
              <a:gd name="connsiteY12744" fmla="*/ 2456536 h 4925968"/>
              <a:gd name="connsiteX12745" fmla="*/ 915751 w 8014260"/>
              <a:gd name="connsiteY12745" fmla="*/ 2461337 h 4925968"/>
              <a:gd name="connsiteX12746" fmla="*/ 906837 w 8014260"/>
              <a:gd name="connsiteY12746" fmla="*/ 2463532 h 4925968"/>
              <a:gd name="connsiteX12747" fmla="*/ 911362 w 8014260"/>
              <a:gd name="connsiteY12747" fmla="*/ 2458045 h 4925968"/>
              <a:gd name="connsiteX12748" fmla="*/ 921170 w 8014260"/>
              <a:gd name="connsiteY12748" fmla="*/ 2456536 h 4925968"/>
              <a:gd name="connsiteX12749" fmla="*/ 6217396 w 8014260"/>
              <a:gd name="connsiteY12749" fmla="*/ 2455910 h 4925968"/>
              <a:gd name="connsiteX12750" fmla="*/ 6226929 w 8014260"/>
              <a:gd name="connsiteY12750" fmla="*/ 2457701 h 4925968"/>
              <a:gd name="connsiteX12751" fmla="*/ 6208069 w 8014260"/>
              <a:gd name="connsiteY12751" fmla="*/ 2467303 h 4925968"/>
              <a:gd name="connsiteX12752" fmla="*/ 6183518 w 8014260"/>
              <a:gd name="connsiteY12752" fmla="*/ 2467097 h 4925968"/>
              <a:gd name="connsiteX12753" fmla="*/ 6200868 w 8014260"/>
              <a:gd name="connsiteY12753" fmla="*/ 2458182 h 4925968"/>
              <a:gd name="connsiteX12754" fmla="*/ 6217396 w 8014260"/>
              <a:gd name="connsiteY12754" fmla="*/ 2455910 h 4925968"/>
              <a:gd name="connsiteX12755" fmla="*/ 1193298 w 8014260"/>
              <a:gd name="connsiteY12755" fmla="*/ 2455644 h 4925968"/>
              <a:gd name="connsiteX12756" fmla="*/ 1205503 w 8014260"/>
              <a:gd name="connsiteY12756" fmla="*/ 2460719 h 4925968"/>
              <a:gd name="connsiteX12757" fmla="*/ 1195013 w 8014260"/>
              <a:gd name="connsiteY12757" fmla="*/ 2464080 h 4925968"/>
              <a:gd name="connsiteX12758" fmla="*/ 1184518 w 8014260"/>
              <a:gd name="connsiteY12758" fmla="*/ 2458525 h 4925968"/>
              <a:gd name="connsiteX12759" fmla="*/ 1193298 w 8014260"/>
              <a:gd name="connsiteY12759" fmla="*/ 2455644 h 4925968"/>
              <a:gd name="connsiteX12760" fmla="*/ 1387239 w 8014260"/>
              <a:gd name="connsiteY12760" fmla="*/ 2454685 h 4925968"/>
              <a:gd name="connsiteX12761" fmla="*/ 1399928 w 8014260"/>
              <a:gd name="connsiteY12761" fmla="*/ 2462503 h 4925968"/>
              <a:gd name="connsiteX12762" fmla="*/ 1390324 w 8014260"/>
              <a:gd name="connsiteY12762" fmla="*/ 2464972 h 4925968"/>
              <a:gd name="connsiteX12763" fmla="*/ 1380725 w 8014260"/>
              <a:gd name="connsiteY12763" fmla="*/ 2458045 h 4925968"/>
              <a:gd name="connsiteX12764" fmla="*/ 1387239 w 8014260"/>
              <a:gd name="connsiteY12764" fmla="*/ 2454685 h 4925968"/>
              <a:gd name="connsiteX12765" fmla="*/ 5986076 w 8014260"/>
              <a:gd name="connsiteY12765" fmla="*/ 2454204 h 4925968"/>
              <a:gd name="connsiteX12766" fmla="*/ 5969754 w 8014260"/>
              <a:gd name="connsiteY12766" fmla="*/ 2462297 h 4925968"/>
              <a:gd name="connsiteX12767" fmla="*/ 5948699 w 8014260"/>
              <a:gd name="connsiteY12767" fmla="*/ 2465863 h 4925968"/>
              <a:gd name="connsiteX12768" fmla="*/ 5965228 w 8014260"/>
              <a:gd name="connsiteY12768" fmla="*/ 2457633 h 4925968"/>
              <a:gd name="connsiteX12769" fmla="*/ 5986076 w 8014260"/>
              <a:gd name="connsiteY12769" fmla="*/ 2454204 h 4925968"/>
              <a:gd name="connsiteX12770" fmla="*/ 822002 w 8014260"/>
              <a:gd name="connsiteY12770" fmla="*/ 2454204 h 4925968"/>
              <a:gd name="connsiteX12771" fmla="*/ 818917 w 8014260"/>
              <a:gd name="connsiteY12771" fmla="*/ 2456948 h 4925968"/>
              <a:gd name="connsiteX12772" fmla="*/ 813772 w 8014260"/>
              <a:gd name="connsiteY12772" fmla="*/ 2459759 h 4925968"/>
              <a:gd name="connsiteX12773" fmla="*/ 816926 w 8014260"/>
              <a:gd name="connsiteY12773" fmla="*/ 2457153 h 4925968"/>
              <a:gd name="connsiteX12774" fmla="*/ 822002 w 8014260"/>
              <a:gd name="connsiteY12774" fmla="*/ 2454204 h 4925968"/>
              <a:gd name="connsiteX12775" fmla="*/ 4528681 w 8014260"/>
              <a:gd name="connsiteY12775" fmla="*/ 2452833 h 4925968"/>
              <a:gd name="connsiteX12776" fmla="*/ 4520177 w 8014260"/>
              <a:gd name="connsiteY12776" fmla="*/ 2460170 h 4925968"/>
              <a:gd name="connsiteX12777" fmla="*/ 4510645 w 8014260"/>
              <a:gd name="connsiteY12777" fmla="*/ 2462228 h 4925968"/>
              <a:gd name="connsiteX12778" fmla="*/ 4517503 w 8014260"/>
              <a:gd name="connsiteY12778" fmla="*/ 2455302 h 4925968"/>
              <a:gd name="connsiteX12779" fmla="*/ 4528681 w 8014260"/>
              <a:gd name="connsiteY12779" fmla="*/ 2452833 h 4925968"/>
              <a:gd name="connsiteX12780" fmla="*/ 7197473 w 8014260"/>
              <a:gd name="connsiteY12780" fmla="*/ 2452764 h 4925968"/>
              <a:gd name="connsiteX12781" fmla="*/ 7224836 w 8014260"/>
              <a:gd name="connsiteY12781" fmla="*/ 2469635 h 4925968"/>
              <a:gd name="connsiteX12782" fmla="*/ 7204605 w 8014260"/>
              <a:gd name="connsiteY12782" fmla="*/ 2485134 h 4925968"/>
              <a:gd name="connsiteX12783" fmla="*/ 7176693 w 8014260"/>
              <a:gd name="connsiteY12783" fmla="*/ 2468195 h 4925968"/>
              <a:gd name="connsiteX12784" fmla="*/ 7197473 w 8014260"/>
              <a:gd name="connsiteY12784" fmla="*/ 2452764 h 4925968"/>
              <a:gd name="connsiteX12785" fmla="*/ 7059421 w 8014260"/>
              <a:gd name="connsiteY12785" fmla="*/ 2452764 h 4925968"/>
              <a:gd name="connsiteX12786" fmla="*/ 7087676 w 8014260"/>
              <a:gd name="connsiteY12786" fmla="*/ 2466685 h 4925968"/>
              <a:gd name="connsiteX12787" fmla="*/ 7068473 w 8014260"/>
              <a:gd name="connsiteY12787" fmla="*/ 2482391 h 4925968"/>
              <a:gd name="connsiteX12788" fmla="*/ 7039807 w 8014260"/>
              <a:gd name="connsiteY12788" fmla="*/ 2468400 h 4925968"/>
              <a:gd name="connsiteX12789" fmla="*/ 7059421 w 8014260"/>
              <a:gd name="connsiteY12789" fmla="*/ 2452764 h 4925968"/>
              <a:gd name="connsiteX12790" fmla="*/ 986116 w 8014260"/>
              <a:gd name="connsiteY12790" fmla="*/ 2451255 h 4925968"/>
              <a:gd name="connsiteX12791" fmla="*/ 997296 w 8014260"/>
              <a:gd name="connsiteY12791" fmla="*/ 2451255 h 4925968"/>
              <a:gd name="connsiteX12792" fmla="*/ 986255 w 8014260"/>
              <a:gd name="connsiteY12792" fmla="*/ 2457565 h 4925968"/>
              <a:gd name="connsiteX12793" fmla="*/ 978232 w 8014260"/>
              <a:gd name="connsiteY12793" fmla="*/ 2456741 h 4925968"/>
              <a:gd name="connsiteX12794" fmla="*/ 986116 w 8014260"/>
              <a:gd name="connsiteY12794" fmla="*/ 2451255 h 4925968"/>
              <a:gd name="connsiteX12795" fmla="*/ 2306073 w 8014260"/>
              <a:gd name="connsiteY12795" fmla="*/ 2450021 h 4925968"/>
              <a:gd name="connsiteX12796" fmla="*/ 2315605 w 8014260"/>
              <a:gd name="connsiteY12796" fmla="*/ 2460034 h 4925968"/>
              <a:gd name="connsiteX12797" fmla="*/ 2311285 w 8014260"/>
              <a:gd name="connsiteY12797" fmla="*/ 2470732 h 4925968"/>
              <a:gd name="connsiteX12798" fmla="*/ 2303878 w 8014260"/>
              <a:gd name="connsiteY12798" fmla="*/ 2460925 h 4925968"/>
              <a:gd name="connsiteX12799" fmla="*/ 2306073 w 8014260"/>
              <a:gd name="connsiteY12799" fmla="*/ 2450021 h 4925968"/>
              <a:gd name="connsiteX12800" fmla="*/ 2441106 w 8014260"/>
              <a:gd name="connsiteY12800" fmla="*/ 2446661 h 4925968"/>
              <a:gd name="connsiteX12801" fmla="*/ 2450708 w 8014260"/>
              <a:gd name="connsiteY12801" fmla="*/ 2457017 h 4925968"/>
              <a:gd name="connsiteX12802" fmla="*/ 2446524 w 8014260"/>
              <a:gd name="connsiteY12802" fmla="*/ 2469635 h 4925968"/>
              <a:gd name="connsiteX12803" fmla="*/ 2439049 w 8014260"/>
              <a:gd name="connsiteY12803" fmla="*/ 2459211 h 4925968"/>
              <a:gd name="connsiteX12804" fmla="*/ 2441106 w 8014260"/>
              <a:gd name="connsiteY12804" fmla="*/ 2446661 h 4925968"/>
              <a:gd name="connsiteX12805" fmla="*/ 5438945 w 8014260"/>
              <a:gd name="connsiteY12805" fmla="*/ 2446386 h 4925968"/>
              <a:gd name="connsiteX12806" fmla="*/ 5454306 w 8014260"/>
              <a:gd name="connsiteY12806" fmla="*/ 2450090 h 4925968"/>
              <a:gd name="connsiteX12807" fmla="*/ 5442442 w 8014260"/>
              <a:gd name="connsiteY12807" fmla="*/ 2460582 h 4925968"/>
              <a:gd name="connsiteX12808" fmla="*/ 5427354 w 8014260"/>
              <a:gd name="connsiteY12808" fmla="*/ 2456879 h 4925968"/>
              <a:gd name="connsiteX12809" fmla="*/ 5438945 w 8014260"/>
              <a:gd name="connsiteY12809" fmla="*/ 2446386 h 4925968"/>
              <a:gd name="connsiteX12810" fmla="*/ 5897333 w 8014260"/>
              <a:gd name="connsiteY12810" fmla="*/ 2446043 h 4925968"/>
              <a:gd name="connsiteX12811" fmla="*/ 5883137 w 8014260"/>
              <a:gd name="connsiteY12811" fmla="*/ 2454958 h 4925968"/>
              <a:gd name="connsiteX12812" fmla="*/ 5864003 w 8014260"/>
              <a:gd name="connsiteY12812" fmla="*/ 2458250 h 4925968"/>
              <a:gd name="connsiteX12813" fmla="*/ 5878337 w 8014260"/>
              <a:gd name="connsiteY12813" fmla="*/ 2449197 h 4925968"/>
              <a:gd name="connsiteX12814" fmla="*/ 5897333 w 8014260"/>
              <a:gd name="connsiteY12814" fmla="*/ 2446043 h 4925968"/>
              <a:gd name="connsiteX12815" fmla="*/ 2172273 w 8014260"/>
              <a:gd name="connsiteY12815" fmla="*/ 2446043 h 4925968"/>
              <a:gd name="connsiteX12816" fmla="*/ 2187223 w 8014260"/>
              <a:gd name="connsiteY12816" fmla="*/ 2454410 h 4925968"/>
              <a:gd name="connsiteX12817" fmla="*/ 2176799 w 8014260"/>
              <a:gd name="connsiteY12817" fmla="*/ 2459553 h 4925968"/>
              <a:gd name="connsiteX12818" fmla="*/ 2168775 w 8014260"/>
              <a:gd name="connsiteY12818" fmla="*/ 2452421 h 4925968"/>
              <a:gd name="connsiteX12819" fmla="*/ 2172273 w 8014260"/>
              <a:gd name="connsiteY12819" fmla="*/ 2446043 h 4925968"/>
              <a:gd name="connsiteX12820" fmla="*/ 4811918 w 8014260"/>
              <a:gd name="connsiteY12820" fmla="*/ 2445357 h 4925968"/>
              <a:gd name="connsiteX12821" fmla="*/ 4824948 w 8014260"/>
              <a:gd name="connsiteY12821" fmla="*/ 2448101 h 4925968"/>
              <a:gd name="connsiteX12822" fmla="*/ 4813907 w 8014260"/>
              <a:gd name="connsiteY12822" fmla="*/ 2458456 h 4925968"/>
              <a:gd name="connsiteX12823" fmla="*/ 4800739 w 8014260"/>
              <a:gd name="connsiteY12823" fmla="*/ 2455713 h 4925968"/>
              <a:gd name="connsiteX12824" fmla="*/ 4811918 w 8014260"/>
              <a:gd name="connsiteY12824" fmla="*/ 2445357 h 4925968"/>
              <a:gd name="connsiteX12825" fmla="*/ 809246 w 8014260"/>
              <a:gd name="connsiteY12825" fmla="*/ 2445015 h 4925968"/>
              <a:gd name="connsiteX12826" fmla="*/ 803829 w 8014260"/>
              <a:gd name="connsiteY12826" fmla="*/ 2448924 h 4925968"/>
              <a:gd name="connsiteX12827" fmla="*/ 802183 w 8014260"/>
              <a:gd name="connsiteY12827" fmla="*/ 2449404 h 4925968"/>
              <a:gd name="connsiteX12828" fmla="*/ 807120 w 8014260"/>
              <a:gd name="connsiteY12828" fmla="*/ 2445701 h 4925968"/>
              <a:gd name="connsiteX12829" fmla="*/ 809246 w 8014260"/>
              <a:gd name="connsiteY12829" fmla="*/ 2445015 h 4925968"/>
              <a:gd name="connsiteX12830" fmla="*/ 1842405 w 8014260"/>
              <a:gd name="connsiteY12830" fmla="*/ 2444055 h 4925968"/>
              <a:gd name="connsiteX12831" fmla="*/ 1851458 w 8014260"/>
              <a:gd name="connsiteY12831" fmla="*/ 2452490 h 4925968"/>
              <a:gd name="connsiteX12832" fmla="*/ 1843299 w 8014260"/>
              <a:gd name="connsiteY12832" fmla="*/ 2456056 h 4925968"/>
              <a:gd name="connsiteX12833" fmla="*/ 1835683 w 8014260"/>
              <a:gd name="connsiteY12833" fmla="*/ 2446592 h 4925968"/>
              <a:gd name="connsiteX12834" fmla="*/ 1842405 w 8014260"/>
              <a:gd name="connsiteY12834" fmla="*/ 2444055 h 4925968"/>
              <a:gd name="connsiteX12835" fmla="*/ 6060004 w 8014260"/>
              <a:gd name="connsiteY12835" fmla="*/ 2443643 h 4925968"/>
              <a:gd name="connsiteX12836" fmla="*/ 6042722 w 8014260"/>
              <a:gd name="connsiteY12836" fmla="*/ 2452009 h 4925968"/>
              <a:gd name="connsiteX12837" fmla="*/ 6020776 w 8014260"/>
              <a:gd name="connsiteY12837" fmla="*/ 2454958 h 4925968"/>
              <a:gd name="connsiteX12838" fmla="*/ 6040939 w 8014260"/>
              <a:gd name="connsiteY12838" fmla="*/ 2445769 h 4925968"/>
              <a:gd name="connsiteX12839" fmla="*/ 6060004 w 8014260"/>
              <a:gd name="connsiteY12839" fmla="*/ 2443643 h 4925968"/>
              <a:gd name="connsiteX12840" fmla="*/ 6493430 w 8014260"/>
              <a:gd name="connsiteY12840" fmla="*/ 2442958 h 4925968"/>
              <a:gd name="connsiteX12841" fmla="*/ 6518531 w 8014260"/>
              <a:gd name="connsiteY12841" fmla="*/ 2447827 h 4925968"/>
              <a:gd name="connsiteX12842" fmla="*/ 6496448 w 8014260"/>
              <a:gd name="connsiteY12842" fmla="*/ 2460171 h 4925968"/>
              <a:gd name="connsiteX12843" fmla="*/ 6472788 w 8014260"/>
              <a:gd name="connsiteY12843" fmla="*/ 2454479 h 4925968"/>
              <a:gd name="connsiteX12844" fmla="*/ 6493430 w 8014260"/>
              <a:gd name="connsiteY12844" fmla="*/ 2442958 h 4925968"/>
              <a:gd name="connsiteX12845" fmla="*/ 2987346 w 8014260"/>
              <a:gd name="connsiteY12845" fmla="*/ 2442066 h 4925968"/>
              <a:gd name="connsiteX12846" fmla="*/ 2994273 w 8014260"/>
              <a:gd name="connsiteY12846" fmla="*/ 2459211 h 4925968"/>
              <a:gd name="connsiteX12847" fmla="*/ 2988581 w 8014260"/>
              <a:gd name="connsiteY12847" fmla="*/ 2469772 h 4925968"/>
              <a:gd name="connsiteX12848" fmla="*/ 2982752 w 8014260"/>
              <a:gd name="connsiteY12848" fmla="*/ 2458319 h 4925968"/>
              <a:gd name="connsiteX12849" fmla="*/ 2987346 w 8014260"/>
              <a:gd name="connsiteY12849" fmla="*/ 2442066 h 4925968"/>
              <a:gd name="connsiteX12850" fmla="*/ 6709937 w 8014260"/>
              <a:gd name="connsiteY12850" fmla="*/ 2441448 h 4925968"/>
              <a:gd name="connsiteX12851" fmla="*/ 6734694 w 8014260"/>
              <a:gd name="connsiteY12851" fmla="*/ 2450089 h 4925968"/>
              <a:gd name="connsiteX12852" fmla="*/ 6711514 w 8014260"/>
              <a:gd name="connsiteY12852" fmla="*/ 2463051 h 4925968"/>
              <a:gd name="connsiteX12853" fmla="*/ 6686894 w 8014260"/>
              <a:gd name="connsiteY12853" fmla="*/ 2454410 h 4925968"/>
              <a:gd name="connsiteX12854" fmla="*/ 6709937 w 8014260"/>
              <a:gd name="connsiteY12854" fmla="*/ 2441448 h 4925968"/>
              <a:gd name="connsiteX12855" fmla="*/ 4601925 w 8014260"/>
              <a:gd name="connsiteY12855" fmla="*/ 2441379 h 4925968"/>
              <a:gd name="connsiteX12856" fmla="*/ 4593695 w 8014260"/>
              <a:gd name="connsiteY12856" fmla="*/ 2448580 h 4925968"/>
              <a:gd name="connsiteX12857" fmla="*/ 4582105 w 8014260"/>
              <a:gd name="connsiteY12857" fmla="*/ 2450569 h 4925968"/>
              <a:gd name="connsiteX12858" fmla="*/ 4590609 w 8014260"/>
              <a:gd name="connsiteY12858" fmla="*/ 2443231 h 4925968"/>
              <a:gd name="connsiteX12859" fmla="*/ 4601925 w 8014260"/>
              <a:gd name="connsiteY12859" fmla="*/ 2441379 h 4925968"/>
              <a:gd name="connsiteX12860" fmla="*/ 7709971 w 8014260"/>
              <a:gd name="connsiteY12860" fmla="*/ 2440832 h 4925968"/>
              <a:gd name="connsiteX12861" fmla="*/ 7687203 w 8014260"/>
              <a:gd name="connsiteY12861" fmla="*/ 2517847 h 4925968"/>
              <a:gd name="connsiteX12862" fmla="*/ 7655107 w 8014260"/>
              <a:gd name="connsiteY12862" fmla="*/ 2584370 h 4925968"/>
              <a:gd name="connsiteX12863" fmla="*/ 7679658 w 8014260"/>
              <a:gd name="connsiteY12863" fmla="*/ 2502416 h 4925968"/>
              <a:gd name="connsiteX12864" fmla="*/ 7709971 w 8014260"/>
              <a:gd name="connsiteY12864" fmla="*/ 2440832 h 4925968"/>
              <a:gd name="connsiteX12865" fmla="*/ 7508345 w 8014260"/>
              <a:gd name="connsiteY12865" fmla="*/ 2440832 h 4925968"/>
              <a:gd name="connsiteX12866" fmla="*/ 7490309 w 8014260"/>
              <a:gd name="connsiteY12866" fmla="*/ 2490415 h 4925968"/>
              <a:gd name="connsiteX12867" fmla="*/ 7463151 w 8014260"/>
              <a:gd name="connsiteY12867" fmla="*/ 2509549 h 4925968"/>
              <a:gd name="connsiteX12868" fmla="*/ 7484069 w 8014260"/>
              <a:gd name="connsiteY12868" fmla="*/ 2460857 h 4925968"/>
              <a:gd name="connsiteX12869" fmla="*/ 7508345 w 8014260"/>
              <a:gd name="connsiteY12869" fmla="*/ 2440832 h 4925968"/>
              <a:gd name="connsiteX12870" fmla="*/ 1643591 w 8014260"/>
              <a:gd name="connsiteY12870" fmla="*/ 2440008 h 4925968"/>
              <a:gd name="connsiteX12871" fmla="*/ 1652920 w 8014260"/>
              <a:gd name="connsiteY12871" fmla="*/ 2449198 h 4925968"/>
              <a:gd name="connsiteX12872" fmla="*/ 1646952 w 8014260"/>
              <a:gd name="connsiteY12872" fmla="*/ 2453999 h 4925968"/>
              <a:gd name="connsiteX12873" fmla="*/ 1638723 w 8014260"/>
              <a:gd name="connsiteY12873" fmla="*/ 2447346 h 4925968"/>
              <a:gd name="connsiteX12874" fmla="*/ 1643591 w 8014260"/>
              <a:gd name="connsiteY12874" fmla="*/ 2440008 h 4925968"/>
              <a:gd name="connsiteX12875" fmla="*/ 5230187 w 8014260"/>
              <a:gd name="connsiteY12875" fmla="*/ 2438637 h 4925968"/>
              <a:gd name="connsiteX12876" fmla="*/ 5244520 w 8014260"/>
              <a:gd name="connsiteY12876" fmla="*/ 2446592 h 4925968"/>
              <a:gd name="connsiteX12877" fmla="*/ 5234096 w 8014260"/>
              <a:gd name="connsiteY12877" fmla="*/ 2455645 h 4925968"/>
              <a:gd name="connsiteX12878" fmla="*/ 5218391 w 8014260"/>
              <a:gd name="connsiteY12878" fmla="*/ 2449472 h 4925968"/>
              <a:gd name="connsiteX12879" fmla="*/ 5230187 w 8014260"/>
              <a:gd name="connsiteY12879" fmla="*/ 2438637 h 4925968"/>
              <a:gd name="connsiteX12880" fmla="*/ 4151903 w 8014260"/>
              <a:gd name="connsiteY12880" fmla="*/ 2438362 h 4925968"/>
              <a:gd name="connsiteX12881" fmla="*/ 4161710 w 8014260"/>
              <a:gd name="connsiteY12881" fmla="*/ 2441997 h 4925968"/>
              <a:gd name="connsiteX12882" fmla="*/ 4155058 w 8014260"/>
              <a:gd name="connsiteY12882" fmla="*/ 2455096 h 4925968"/>
              <a:gd name="connsiteX12883" fmla="*/ 4147103 w 8014260"/>
              <a:gd name="connsiteY12883" fmla="*/ 2452421 h 4925968"/>
              <a:gd name="connsiteX12884" fmla="*/ 4151903 w 8014260"/>
              <a:gd name="connsiteY12884" fmla="*/ 2438362 h 4925968"/>
              <a:gd name="connsiteX12885" fmla="*/ 4738331 w 8014260"/>
              <a:gd name="connsiteY12885" fmla="*/ 2436030 h 4925968"/>
              <a:gd name="connsiteX12886" fmla="*/ 4749647 w 8014260"/>
              <a:gd name="connsiteY12886" fmla="*/ 2438019 h 4925968"/>
              <a:gd name="connsiteX12887" fmla="*/ 4737851 w 8014260"/>
              <a:gd name="connsiteY12887" fmla="*/ 2447140 h 4925968"/>
              <a:gd name="connsiteX12888" fmla="*/ 4727632 w 8014260"/>
              <a:gd name="connsiteY12888" fmla="*/ 2445357 h 4925968"/>
              <a:gd name="connsiteX12889" fmla="*/ 4738331 w 8014260"/>
              <a:gd name="connsiteY12889" fmla="*/ 2436030 h 4925968"/>
              <a:gd name="connsiteX12890" fmla="*/ 2580530 w 8014260"/>
              <a:gd name="connsiteY12890" fmla="*/ 2434933 h 4925968"/>
              <a:gd name="connsiteX12891" fmla="*/ 2589445 w 8014260"/>
              <a:gd name="connsiteY12891" fmla="*/ 2440214 h 4925968"/>
              <a:gd name="connsiteX12892" fmla="*/ 2581696 w 8014260"/>
              <a:gd name="connsiteY12892" fmla="*/ 2454479 h 4925968"/>
              <a:gd name="connsiteX12893" fmla="*/ 2573946 w 8014260"/>
              <a:gd name="connsiteY12893" fmla="*/ 2445152 h 4925968"/>
              <a:gd name="connsiteX12894" fmla="*/ 2580530 w 8014260"/>
              <a:gd name="connsiteY12894" fmla="*/ 2434933 h 4925968"/>
              <a:gd name="connsiteX12895" fmla="*/ 4678803 w 8014260"/>
              <a:gd name="connsiteY12895" fmla="*/ 2433836 h 4925968"/>
              <a:gd name="connsiteX12896" fmla="*/ 4668105 w 8014260"/>
              <a:gd name="connsiteY12896" fmla="*/ 2442889 h 4925968"/>
              <a:gd name="connsiteX12897" fmla="*/ 4655555 w 8014260"/>
              <a:gd name="connsiteY12897" fmla="*/ 2444809 h 4925968"/>
              <a:gd name="connsiteX12898" fmla="*/ 4663784 w 8014260"/>
              <a:gd name="connsiteY12898" fmla="*/ 2436442 h 4925968"/>
              <a:gd name="connsiteX12899" fmla="*/ 4678803 w 8014260"/>
              <a:gd name="connsiteY12899" fmla="*/ 2433836 h 4925968"/>
              <a:gd name="connsiteX12900" fmla="*/ 6128053 w 8014260"/>
              <a:gd name="connsiteY12900" fmla="*/ 2433827 h 4925968"/>
              <a:gd name="connsiteX12901" fmla="*/ 6135168 w 8014260"/>
              <a:gd name="connsiteY12901" fmla="*/ 2434796 h 4925968"/>
              <a:gd name="connsiteX12902" fmla="*/ 6115828 w 8014260"/>
              <a:gd name="connsiteY12902" fmla="*/ 2444054 h 4925968"/>
              <a:gd name="connsiteX12903" fmla="*/ 6095666 w 8014260"/>
              <a:gd name="connsiteY12903" fmla="*/ 2445769 h 4925968"/>
              <a:gd name="connsiteX12904" fmla="*/ 6113428 w 8014260"/>
              <a:gd name="connsiteY12904" fmla="*/ 2436716 h 4925968"/>
              <a:gd name="connsiteX12905" fmla="*/ 6128053 w 8014260"/>
              <a:gd name="connsiteY12905" fmla="*/ 2433827 h 4925968"/>
              <a:gd name="connsiteX12906" fmla="*/ 5971811 w 8014260"/>
              <a:gd name="connsiteY12906" fmla="*/ 2433698 h 4925968"/>
              <a:gd name="connsiteX12907" fmla="*/ 5957066 w 8014260"/>
              <a:gd name="connsiteY12907" fmla="*/ 2442477 h 4925968"/>
              <a:gd name="connsiteX12908" fmla="*/ 5936630 w 8014260"/>
              <a:gd name="connsiteY12908" fmla="*/ 2446043 h 4925968"/>
              <a:gd name="connsiteX12909" fmla="*/ 5952951 w 8014260"/>
              <a:gd name="connsiteY12909" fmla="*/ 2436922 h 4925968"/>
              <a:gd name="connsiteX12910" fmla="*/ 5971811 w 8014260"/>
              <a:gd name="connsiteY12910" fmla="*/ 2433698 h 4925968"/>
              <a:gd name="connsiteX12911" fmla="*/ 6433397 w 8014260"/>
              <a:gd name="connsiteY12911" fmla="*/ 2432078 h 4925968"/>
              <a:gd name="connsiteX12912" fmla="*/ 6441104 w 8014260"/>
              <a:gd name="connsiteY12912" fmla="*/ 2436167 h 4925968"/>
              <a:gd name="connsiteX12913" fmla="*/ 6420187 w 8014260"/>
              <a:gd name="connsiteY12913" fmla="*/ 2447278 h 4925968"/>
              <a:gd name="connsiteX12914" fmla="*/ 6395704 w 8014260"/>
              <a:gd name="connsiteY12914" fmla="*/ 2443917 h 4925968"/>
              <a:gd name="connsiteX12915" fmla="*/ 6416895 w 8014260"/>
              <a:gd name="connsiteY12915" fmla="*/ 2432875 h 4925968"/>
              <a:gd name="connsiteX12916" fmla="*/ 6433397 w 8014260"/>
              <a:gd name="connsiteY12916" fmla="*/ 2432078 h 4925968"/>
              <a:gd name="connsiteX12917" fmla="*/ 1446768 w 8014260"/>
              <a:gd name="connsiteY12917" fmla="*/ 2429584 h 4925968"/>
              <a:gd name="connsiteX12918" fmla="*/ 1456988 w 8014260"/>
              <a:gd name="connsiteY12918" fmla="*/ 2438705 h 4925968"/>
              <a:gd name="connsiteX12919" fmla="*/ 1451430 w 8014260"/>
              <a:gd name="connsiteY12919" fmla="*/ 2441448 h 4925968"/>
              <a:gd name="connsiteX12920" fmla="*/ 1442106 w 8014260"/>
              <a:gd name="connsiteY12920" fmla="*/ 2434659 h 4925968"/>
              <a:gd name="connsiteX12921" fmla="*/ 1446768 w 8014260"/>
              <a:gd name="connsiteY12921" fmla="*/ 2429584 h 4925968"/>
              <a:gd name="connsiteX12922" fmla="*/ 5020674 w 8014260"/>
              <a:gd name="connsiteY12922" fmla="*/ 2428281 h 4925968"/>
              <a:gd name="connsiteX12923" fmla="*/ 5034253 w 8014260"/>
              <a:gd name="connsiteY12923" fmla="*/ 2433287 h 4925968"/>
              <a:gd name="connsiteX12924" fmla="*/ 5023006 w 8014260"/>
              <a:gd name="connsiteY12924" fmla="*/ 2445563 h 4925968"/>
              <a:gd name="connsiteX12925" fmla="*/ 5009701 w 8014260"/>
              <a:gd name="connsiteY12925" fmla="*/ 2440283 h 4925968"/>
              <a:gd name="connsiteX12926" fmla="*/ 5020674 w 8014260"/>
              <a:gd name="connsiteY12926" fmla="*/ 2428281 h 4925968"/>
              <a:gd name="connsiteX12927" fmla="*/ 909719 w 8014260"/>
              <a:gd name="connsiteY12927" fmla="*/ 2428213 h 4925968"/>
              <a:gd name="connsiteX12928" fmla="*/ 903202 w 8014260"/>
              <a:gd name="connsiteY12928" fmla="*/ 2433151 h 4925968"/>
              <a:gd name="connsiteX12929" fmla="*/ 895386 w 8014260"/>
              <a:gd name="connsiteY12929" fmla="*/ 2436511 h 4925968"/>
              <a:gd name="connsiteX12930" fmla="*/ 899978 w 8014260"/>
              <a:gd name="connsiteY12930" fmla="*/ 2432328 h 4925968"/>
              <a:gd name="connsiteX12931" fmla="*/ 909719 w 8014260"/>
              <a:gd name="connsiteY12931" fmla="*/ 2428213 h 4925968"/>
              <a:gd name="connsiteX12932" fmla="*/ 1252618 w 8014260"/>
              <a:gd name="connsiteY12932" fmla="*/ 2428144 h 4925968"/>
              <a:gd name="connsiteX12933" fmla="*/ 1264481 w 8014260"/>
              <a:gd name="connsiteY12933" fmla="*/ 2433768 h 4925968"/>
              <a:gd name="connsiteX12934" fmla="*/ 1254264 w 8014260"/>
              <a:gd name="connsiteY12934" fmla="*/ 2436443 h 4925968"/>
              <a:gd name="connsiteX12935" fmla="*/ 1245350 w 8014260"/>
              <a:gd name="connsiteY12935" fmla="*/ 2431299 h 4925968"/>
              <a:gd name="connsiteX12936" fmla="*/ 1252618 w 8014260"/>
              <a:gd name="connsiteY12936" fmla="*/ 2428144 h 4925968"/>
              <a:gd name="connsiteX12937" fmla="*/ 2037037 w 8014260"/>
              <a:gd name="connsiteY12937" fmla="*/ 2427733 h 4925968"/>
              <a:gd name="connsiteX12938" fmla="*/ 2044441 w 8014260"/>
              <a:gd name="connsiteY12938" fmla="*/ 2434728 h 4925968"/>
              <a:gd name="connsiteX12939" fmla="*/ 2039985 w 8014260"/>
              <a:gd name="connsiteY12939" fmla="*/ 2440763 h 4925968"/>
              <a:gd name="connsiteX12940" fmla="*/ 2032852 w 8014260"/>
              <a:gd name="connsiteY12940" fmla="*/ 2431985 h 4925968"/>
              <a:gd name="connsiteX12941" fmla="*/ 2037037 w 8014260"/>
              <a:gd name="connsiteY12941" fmla="*/ 2427733 h 4925968"/>
              <a:gd name="connsiteX12942" fmla="*/ 6204109 w 8014260"/>
              <a:gd name="connsiteY12942" fmla="*/ 2427433 h 4925968"/>
              <a:gd name="connsiteX12943" fmla="*/ 6211361 w 8014260"/>
              <a:gd name="connsiteY12943" fmla="*/ 2428830 h 4925968"/>
              <a:gd name="connsiteX12944" fmla="*/ 6191816 w 8014260"/>
              <a:gd name="connsiteY12944" fmla="*/ 2438363 h 4925968"/>
              <a:gd name="connsiteX12945" fmla="*/ 6169596 w 8014260"/>
              <a:gd name="connsiteY12945" fmla="*/ 2439392 h 4925968"/>
              <a:gd name="connsiteX12946" fmla="*/ 6188936 w 8014260"/>
              <a:gd name="connsiteY12946" fmla="*/ 2429996 h 4925968"/>
              <a:gd name="connsiteX12947" fmla="*/ 6204109 w 8014260"/>
              <a:gd name="connsiteY12947" fmla="*/ 2427433 h 4925968"/>
              <a:gd name="connsiteX12948" fmla="*/ 6842776 w 8014260"/>
              <a:gd name="connsiteY12948" fmla="*/ 2427390 h 4925968"/>
              <a:gd name="connsiteX12949" fmla="*/ 6871991 w 8014260"/>
              <a:gd name="connsiteY12949" fmla="*/ 2436374 h 4925968"/>
              <a:gd name="connsiteX12950" fmla="*/ 6853887 w 8014260"/>
              <a:gd name="connsiteY12950" fmla="*/ 2450570 h 4925968"/>
              <a:gd name="connsiteX12951" fmla="*/ 6824808 w 8014260"/>
              <a:gd name="connsiteY12951" fmla="*/ 2441517 h 4925968"/>
              <a:gd name="connsiteX12952" fmla="*/ 6842776 w 8014260"/>
              <a:gd name="connsiteY12952" fmla="*/ 2427390 h 4925968"/>
              <a:gd name="connsiteX12953" fmla="*/ 6354187 w 8014260"/>
              <a:gd name="connsiteY12953" fmla="*/ 2425958 h 4925968"/>
              <a:gd name="connsiteX12954" fmla="*/ 6363814 w 8014260"/>
              <a:gd name="connsiteY12954" fmla="*/ 2428487 h 4925968"/>
              <a:gd name="connsiteX12955" fmla="*/ 6345092 w 8014260"/>
              <a:gd name="connsiteY12955" fmla="*/ 2439322 h 4925968"/>
              <a:gd name="connsiteX12956" fmla="*/ 6320403 w 8014260"/>
              <a:gd name="connsiteY12956" fmla="*/ 2438088 h 4925968"/>
              <a:gd name="connsiteX12957" fmla="*/ 6337617 w 8014260"/>
              <a:gd name="connsiteY12957" fmla="*/ 2428007 h 4925968"/>
              <a:gd name="connsiteX12958" fmla="*/ 6354187 w 8014260"/>
              <a:gd name="connsiteY12958" fmla="*/ 2425958 h 4925968"/>
              <a:gd name="connsiteX12959" fmla="*/ 2848129 w 8014260"/>
              <a:gd name="connsiteY12959" fmla="*/ 2425333 h 4925968"/>
              <a:gd name="connsiteX12960" fmla="*/ 2859033 w 8014260"/>
              <a:gd name="connsiteY12960" fmla="*/ 2432808 h 4925968"/>
              <a:gd name="connsiteX12961" fmla="*/ 2853958 w 8014260"/>
              <a:gd name="connsiteY12961" fmla="*/ 2446592 h 4925968"/>
              <a:gd name="connsiteX12962" fmla="*/ 2845386 w 8014260"/>
              <a:gd name="connsiteY12962" fmla="*/ 2436511 h 4925968"/>
              <a:gd name="connsiteX12963" fmla="*/ 2848129 w 8014260"/>
              <a:gd name="connsiteY12963" fmla="*/ 2425333 h 4925968"/>
              <a:gd name="connsiteX12964" fmla="*/ 5735690 w 8014260"/>
              <a:gd name="connsiteY12964" fmla="*/ 2425263 h 4925968"/>
              <a:gd name="connsiteX12965" fmla="*/ 5723071 w 8014260"/>
              <a:gd name="connsiteY12965" fmla="*/ 2436099 h 4925968"/>
              <a:gd name="connsiteX12966" fmla="*/ 5706337 w 8014260"/>
              <a:gd name="connsiteY12966" fmla="*/ 2436442 h 4925968"/>
              <a:gd name="connsiteX12967" fmla="*/ 5717996 w 8014260"/>
              <a:gd name="connsiteY12967" fmla="*/ 2426360 h 4925968"/>
              <a:gd name="connsiteX12968" fmla="*/ 5735690 w 8014260"/>
              <a:gd name="connsiteY12968" fmla="*/ 2425263 h 4925968"/>
              <a:gd name="connsiteX12969" fmla="*/ 794227 w 8014260"/>
              <a:gd name="connsiteY12969" fmla="*/ 2425058 h 4925968"/>
              <a:gd name="connsiteX12970" fmla="*/ 792786 w 8014260"/>
              <a:gd name="connsiteY12970" fmla="*/ 2427184 h 4925968"/>
              <a:gd name="connsiteX12971" fmla="*/ 791140 w 8014260"/>
              <a:gd name="connsiteY12971" fmla="*/ 2427801 h 4925968"/>
              <a:gd name="connsiteX12972" fmla="*/ 792306 w 8014260"/>
              <a:gd name="connsiteY12972" fmla="*/ 2425881 h 4925968"/>
              <a:gd name="connsiteX12973" fmla="*/ 794227 w 8014260"/>
              <a:gd name="connsiteY12973" fmla="*/ 2425058 h 4925968"/>
              <a:gd name="connsiteX12974" fmla="*/ 1118683 w 8014260"/>
              <a:gd name="connsiteY12974" fmla="*/ 2424783 h 4925968"/>
              <a:gd name="connsiteX12975" fmla="*/ 1126910 w 8014260"/>
              <a:gd name="connsiteY12975" fmla="*/ 2427869 h 4925968"/>
              <a:gd name="connsiteX12976" fmla="*/ 1119917 w 8014260"/>
              <a:gd name="connsiteY12976" fmla="*/ 2433150 h 4925968"/>
              <a:gd name="connsiteX12977" fmla="*/ 1111343 w 8014260"/>
              <a:gd name="connsiteY12977" fmla="*/ 2428761 h 4925968"/>
              <a:gd name="connsiteX12978" fmla="*/ 1118683 w 8014260"/>
              <a:gd name="connsiteY12978" fmla="*/ 2424783 h 4925968"/>
              <a:gd name="connsiteX12979" fmla="*/ 6279830 w 8014260"/>
              <a:gd name="connsiteY12979" fmla="*/ 2424664 h 4925968"/>
              <a:gd name="connsiteX12980" fmla="*/ 6287005 w 8014260"/>
              <a:gd name="connsiteY12980" fmla="*/ 2427321 h 4925968"/>
              <a:gd name="connsiteX12981" fmla="*/ 6266774 w 8014260"/>
              <a:gd name="connsiteY12981" fmla="*/ 2437197 h 4925968"/>
              <a:gd name="connsiteX12982" fmla="*/ 6244485 w 8014260"/>
              <a:gd name="connsiteY12982" fmla="*/ 2436648 h 4925968"/>
              <a:gd name="connsiteX12983" fmla="*/ 6263551 w 8014260"/>
              <a:gd name="connsiteY12983" fmla="*/ 2426841 h 4925968"/>
              <a:gd name="connsiteX12984" fmla="*/ 6279830 w 8014260"/>
              <a:gd name="connsiteY12984" fmla="*/ 2424664 h 4925968"/>
              <a:gd name="connsiteX12985" fmla="*/ 5809688 w 8014260"/>
              <a:gd name="connsiteY12985" fmla="*/ 2422657 h 4925968"/>
              <a:gd name="connsiteX12986" fmla="*/ 5794875 w 8014260"/>
              <a:gd name="connsiteY12986" fmla="*/ 2434041 h 4925968"/>
              <a:gd name="connsiteX12987" fmla="*/ 5779513 w 8014260"/>
              <a:gd name="connsiteY12987" fmla="*/ 2434385 h 4925968"/>
              <a:gd name="connsiteX12988" fmla="*/ 5792817 w 8014260"/>
              <a:gd name="connsiteY12988" fmla="*/ 2423960 h 4925968"/>
              <a:gd name="connsiteX12989" fmla="*/ 5809688 w 8014260"/>
              <a:gd name="connsiteY12989" fmla="*/ 2422657 h 4925968"/>
              <a:gd name="connsiteX12990" fmla="*/ 6628601 w 8014260"/>
              <a:gd name="connsiteY12990" fmla="*/ 2421423 h 4925968"/>
              <a:gd name="connsiteX12991" fmla="*/ 6656102 w 8014260"/>
              <a:gd name="connsiteY12991" fmla="*/ 2427733 h 4925968"/>
              <a:gd name="connsiteX12992" fmla="*/ 6636351 w 8014260"/>
              <a:gd name="connsiteY12992" fmla="*/ 2440488 h 4925968"/>
              <a:gd name="connsiteX12993" fmla="*/ 6610565 w 8014260"/>
              <a:gd name="connsiteY12993" fmla="*/ 2434453 h 4925968"/>
              <a:gd name="connsiteX12994" fmla="*/ 6628601 w 8014260"/>
              <a:gd name="connsiteY12994" fmla="*/ 2421423 h 4925968"/>
              <a:gd name="connsiteX12995" fmla="*/ 6040262 w 8014260"/>
              <a:gd name="connsiteY12995" fmla="*/ 2421097 h 4925968"/>
              <a:gd name="connsiteX12996" fmla="*/ 6046494 w 8014260"/>
              <a:gd name="connsiteY12996" fmla="*/ 2421697 h 4925968"/>
              <a:gd name="connsiteX12997" fmla="*/ 6028389 w 8014260"/>
              <a:gd name="connsiteY12997" fmla="*/ 2431436 h 4925968"/>
              <a:gd name="connsiteX12998" fmla="*/ 6010421 w 8014260"/>
              <a:gd name="connsiteY12998" fmla="*/ 2433973 h 4925968"/>
              <a:gd name="connsiteX12999" fmla="*/ 6026880 w 8014260"/>
              <a:gd name="connsiteY12999" fmla="*/ 2424509 h 4925968"/>
              <a:gd name="connsiteX13000" fmla="*/ 6040262 w 8014260"/>
              <a:gd name="connsiteY13000" fmla="*/ 2421097 h 4925968"/>
              <a:gd name="connsiteX13001" fmla="*/ 5647634 w 8014260"/>
              <a:gd name="connsiteY13001" fmla="*/ 2420669 h 4925968"/>
              <a:gd name="connsiteX13002" fmla="*/ 5661624 w 8014260"/>
              <a:gd name="connsiteY13002" fmla="*/ 2422795 h 4925968"/>
              <a:gd name="connsiteX13003" fmla="*/ 5650651 w 8014260"/>
              <a:gd name="connsiteY13003" fmla="*/ 2433425 h 4925968"/>
              <a:gd name="connsiteX13004" fmla="*/ 5633918 w 8014260"/>
              <a:gd name="connsiteY13004" fmla="*/ 2432396 h 4925968"/>
              <a:gd name="connsiteX13005" fmla="*/ 5647634 w 8014260"/>
              <a:gd name="connsiteY13005" fmla="*/ 2420669 h 4925968"/>
              <a:gd name="connsiteX13006" fmla="*/ 2711792 w 8014260"/>
              <a:gd name="connsiteY13006" fmla="*/ 2419160 h 4925968"/>
              <a:gd name="connsiteX13007" fmla="*/ 2722627 w 8014260"/>
              <a:gd name="connsiteY13007" fmla="*/ 2424783 h 4925968"/>
              <a:gd name="connsiteX13008" fmla="*/ 2717553 w 8014260"/>
              <a:gd name="connsiteY13008" fmla="*/ 2438705 h 4925968"/>
              <a:gd name="connsiteX13009" fmla="*/ 2709049 w 8014260"/>
              <a:gd name="connsiteY13009" fmla="*/ 2430270 h 4925968"/>
              <a:gd name="connsiteX13010" fmla="*/ 2711792 w 8014260"/>
              <a:gd name="connsiteY13010" fmla="*/ 2419160 h 4925968"/>
              <a:gd name="connsiteX13011" fmla="*/ 5366386 w 8014260"/>
              <a:gd name="connsiteY13011" fmla="*/ 2419091 h 4925968"/>
              <a:gd name="connsiteX13012" fmla="*/ 5379142 w 8014260"/>
              <a:gd name="connsiteY13012" fmla="*/ 2426978 h 4925968"/>
              <a:gd name="connsiteX13013" fmla="*/ 5364603 w 8014260"/>
              <a:gd name="connsiteY13013" fmla="*/ 2436374 h 4925968"/>
              <a:gd name="connsiteX13014" fmla="*/ 5353013 w 8014260"/>
              <a:gd name="connsiteY13014" fmla="*/ 2429653 h 4925968"/>
              <a:gd name="connsiteX13015" fmla="*/ 5366386 w 8014260"/>
              <a:gd name="connsiteY13015" fmla="*/ 2419091 h 4925968"/>
              <a:gd name="connsiteX13016" fmla="*/ 893122 w 8014260"/>
              <a:gd name="connsiteY13016" fmla="*/ 2417239 h 4925968"/>
              <a:gd name="connsiteX13017" fmla="*/ 889759 w 8014260"/>
              <a:gd name="connsiteY13017" fmla="*/ 2419777 h 4925968"/>
              <a:gd name="connsiteX13018" fmla="*/ 884136 w 8014260"/>
              <a:gd name="connsiteY13018" fmla="*/ 2422451 h 4925968"/>
              <a:gd name="connsiteX13019" fmla="*/ 887703 w 8014260"/>
              <a:gd name="connsiteY13019" fmla="*/ 2419640 h 4925968"/>
              <a:gd name="connsiteX13020" fmla="*/ 893122 w 8014260"/>
              <a:gd name="connsiteY13020" fmla="*/ 2417239 h 4925968"/>
              <a:gd name="connsiteX13021" fmla="*/ 4445357 w 8014260"/>
              <a:gd name="connsiteY13021" fmla="*/ 2417103 h 4925968"/>
              <a:gd name="connsiteX13022" fmla="*/ 4433699 w 8014260"/>
              <a:gd name="connsiteY13022" fmla="*/ 2426704 h 4925968"/>
              <a:gd name="connsiteX13023" fmla="*/ 4427390 w 8014260"/>
              <a:gd name="connsiteY13023" fmla="*/ 2426498 h 4925968"/>
              <a:gd name="connsiteX13024" fmla="*/ 4432327 w 8014260"/>
              <a:gd name="connsiteY13024" fmla="*/ 2420395 h 4925968"/>
              <a:gd name="connsiteX13025" fmla="*/ 4445357 w 8014260"/>
              <a:gd name="connsiteY13025" fmla="*/ 2417103 h 4925968"/>
              <a:gd name="connsiteX13026" fmla="*/ 6984394 w 8014260"/>
              <a:gd name="connsiteY13026" fmla="*/ 2416074 h 4925968"/>
              <a:gd name="connsiteX13027" fmla="*/ 7009494 w 8014260"/>
              <a:gd name="connsiteY13027" fmla="*/ 2428418 h 4925968"/>
              <a:gd name="connsiteX13028" fmla="*/ 6986931 w 8014260"/>
              <a:gd name="connsiteY13028" fmla="*/ 2442477 h 4925968"/>
              <a:gd name="connsiteX13029" fmla="*/ 6961968 w 8014260"/>
              <a:gd name="connsiteY13029" fmla="*/ 2430270 h 4925968"/>
              <a:gd name="connsiteX13030" fmla="*/ 6984394 w 8014260"/>
              <a:gd name="connsiteY13030" fmla="*/ 2416074 h 4925968"/>
              <a:gd name="connsiteX13031" fmla="*/ 7589787 w 8014260"/>
              <a:gd name="connsiteY13031" fmla="*/ 2415999 h 4925968"/>
              <a:gd name="connsiteX13032" fmla="*/ 7592699 w 8014260"/>
              <a:gd name="connsiteY13032" fmla="*/ 2416691 h 4925968"/>
              <a:gd name="connsiteX13033" fmla="*/ 7573017 w 8014260"/>
              <a:gd name="connsiteY13033" fmla="*/ 2489386 h 4925968"/>
              <a:gd name="connsiteX13034" fmla="*/ 7547779 w 8014260"/>
              <a:gd name="connsiteY13034" fmla="*/ 2526900 h 4925968"/>
              <a:gd name="connsiteX13035" fmla="*/ 7568079 w 8014260"/>
              <a:gd name="connsiteY13035" fmla="*/ 2456948 h 4925968"/>
              <a:gd name="connsiteX13036" fmla="*/ 7589787 w 8014260"/>
              <a:gd name="connsiteY13036" fmla="*/ 2415999 h 4925968"/>
              <a:gd name="connsiteX13037" fmla="*/ 5882862 w 8014260"/>
              <a:gd name="connsiteY13037" fmla="*/ 2415731 h 4925968"/>
              <a:gd name="connsiteX13038" fmla="*/ 5871341 w 8014260"/>
              <a:gd name="connsiteY13038" fmla="*/ 2425469 h 4925968"/>
              <a:gd name="connsiteX13039" fmla="*/ 5851864 w 8014260"/>
              <a:gd name="connsiteY13039" fmla="*/ 2428555 h 4925968"/>
              <a:gd name="connsiteX13040" fmla="*/ 5865100 w 8014260"/>
              <a:gd name="connsiteY13040" fmla="*/ 2418337 h 4925968"/>
              <a:gd name="connsiteX13041" fmla="*/ 5882862 w 8014260"/>
              <a:gd name="connsiteY13041" fmla="*/ 2415731 h 4925968"/>
              <a:gd name="connsiteX13042" fmla="*/ 3938962 w 8014260"/>
              <a:gd name="connsiteY13042" fmla="*/ 2414908 h 4925968"/>
              <a:gd name="connsiteX13043" fmla="*/ 3948083 w 8014260"/>
              <a:gd name="connsiteY13043" fmla="*/ 2422315 h 4925968"/>
              <a:gd name="connsiteX13044" fmla="*/ 3943900 w 8014260"/>
              <a:gd name="connsiteY13044" fmla="*/ 2436716 h 4925968"/>
              <a:gd name="connsiteX13045" fmla="*/ 3936562 w 8014260"/>
              <a:gd name="connsiteY13045" fmla="*/ 2427870 h 4925968"/>
              <a:gd name="connsiteX13046" fmla="*/ 3938962 w 8014260"/>
              <a:gd name="connsiteY13046" fmla="*/ 2414908 h 4925968"/>
              <a:gd name="connsiteX13047" fmla="*/ 4371223 w 8014260"/>
              <a:gd name="connsiteY13047" fmla="*/ 2412919 h 4925968"/>
              <a:gd name="connsiteX13048" fmla="*/ 4362993 w 8014260"/>
              <a:gd name="connsiteY13048" fmla="*/ 2423275 h 4925968"/>
              <a:gd name="connsiteX13049" fmla="*/ 4353597 w 8014260"/>
              <a:gd name="connsiteY13049" fmla="*/ 2422726 h 4925968"/>
              <a:gd name="connsiteX13050" fmla="*/ 4358604 w 8014260"/>
              <a:gd name="connsiteY13050" fmla="*/ 2414222 h 4925968"/>
              <a:gd name="connsiteX13051" fmla="*/ 4371223 w 8014260"/>
              <a:gd name="connsiteY13051" fmla="*/ 2412919 h 4925968"/>
              <a:gd name="connsiteX13052" fmla="*/ 980287 w 8014260"/>
              <a:gd name="connsiteY13052" fmla="*/ 2412919 h 4925968"/>
              <a:gd name="connsiteX13053" fmla="*/ 973498 w 8014260"/>
              <a:gd name="connsiteY13053" fmla="*/ 2417514 h 4925968"/>
              <a:gd name="connsiteX13054" fmla="*/ 965882 w 8014260"/>
              <a:gd name="connsiteY13054" fmla="*/ 2418199 h 4925968"/>
              <a:gd name="connsiteX13055" fmla="*/ 972607 w 8014260"/>
              <a:gd name="connsiteY13055" fmla="*/ 2413399 h 4925968"/>
              <a:gd name="connsiteX13056" fmla="*/ 980287 w 8014260"/>
              <a:gd name="connsiteY13056" fmla="*/ 2412919 h 4925968"/>
              <a:gd name="connsiteX13057" fmla="*/ 4518052 w 8014260"/>
              <a:gd name="connsiteY13057" fmla="*/ 2410862 h 4925968"/>
              <a:gd name="connsiteX13058" fmla="*/ 4506942 w 8014260"/>
              <a:gd name="connsiteY13058" fmla="*/ 2419366 h 4925968"/>
              <a:gd name="connsiteX13059" fmla="*/ 4498918 w 8014260"/>
              <a:gd name="connsiteY13059" fmla="*/ 2419846 h 4925968"/>
              <a:gd name="connsiteX13060" fmla="*/ 4506942 w 8014260"/>
              <a:gd name="connsiteY13060" fmla="*/ 2412714 h 4925968"/>
              <a:gd name="connsiteX13061" fmla="*/ 4518052 w 8014260"/>
              <a:gd name="connsiteY13061" fmla="*/ 2410862 h 4925968"/>
              <a:gd name="connsiteX13062" fmla="*/ 880432 w 8014260"/>
              <a:gd name="connsiteY13062" fmla="*/ 2410725 h 4925968"/>
              <a:gd name="connsiteX13063" fmla="*/ 876043 w 8014260"/>
              <a:gd name="connsiteY13063" fmla="*/ 2413400 h 4925968"/>
              <a:gd name="connsiteX13064" fmla="*/ 873162 w 8014260"/>
              <a:gd name="connsiteY13064" fmla="*/ 2414634 h 4925968"/>
              <a:gd name="connsiteX13065" fmla="*/ 876592 w 8014260"/>
              <a:gd name="connsiteY13065" fmla="*/ 2412234 h 4925968"/>
              <a:gd name="connsiteX13066" fmla="*/ 880432 w 8014260"/>
              <a:gd name="connsiteY13066" fmla="*/ 2410725 h 4925968"/>
              <a:gd name="connsiteX13067" fmla="*/ 1045439 w 8014260"/>
              <a:gd name="connsiteY13067" fmla="*/ 2409970 h 4925968"/>
              <a:gd name="connsiteX13068" fmla="*/ 1052983 w 8014260"/>
              <a:gd name="connsiteY13068" fmla="*/ 2412301 h 4925968"/>
              <a:gd name="connsiteX13069" fmla="*/ 1046603 w 8014260"/>
              <a:gd name="connsiteY13069" fmla="*/ 2415799 h 4925968"/>
              <a:gd name="connsiteX13070" fmla="*/ 1039060 w 8014260"/>
              <a:gd name="connsiteY13070" fmla="*/ 2414565 h 4925968"/>
              <a:gd name="connsiteX13071" fmla="*/ 1045439 w 8014260"/>
              <a:gd name="connsiteY13071" fmla="*/ 2409970 h 4925968"/>
              <a:gd name="connsiteX13072" fmla="*/ 6113806 w 8014260"/>
              <a:gd name="connsiteY13072" fmla="*/ 2409834 h 4925968"/>
              <a:gd name="connsiteX13073" fmla="*/ 6120904 w 8014260"/>
              <a:gd name="connsiteY13073" fmla="*/ 2410382 h 4925968"/>
              <a:gd name="connsiteX13074" fmla="*/ 6104307 w 8014260"/>
              <a:gd name="connsiteY13074" fmla="*/ 2419915 h 4925968"/>
              <a:gd name="connsiteX13075" fmla="*/ 6083528 w 8014260"/>
              <a:gd name="connsiteY13075" fmla="*/ 2422864 h 4925968"/>
              <a:gd name="connsiteX13076" fmla="*/ 6100330 w 8014260"/>
              <a:gd name="connsiteY13076" fmla="*/ 2413194 h 4925968"/>
              <a:gd name="connsiteX13077" fmla="*/ 6113806 w 8014260"/>
              <a:gd name="connsiteY13077" fmla="*/ 2409834 h 4925968"/>
              <a:gd name="connsiteX13078" fmla="*/ 5571990 w 8014260"/>
              <a:gd name="connsiteY13078" fmla="*/ 2409696 h 4925968"/>
              <a:gd name="connsiteX13079" fmla="*/ 5587763 w 8014260"/>
              <a:gd name="connsiteY13079" fmla="*/ 2411959 h 4925968"/>
              <a:gd name="connsiteX13080" fmla="*/ 5576653 w 8014260"/>
              <a:gd name="connsiteY13080" fmla="*/ 2423480 h 4925968"/>
              <a:gd name="connsiteX13081" fmla="*/ 5561154 w 8014260"/>
              <a:gd name="connsiteY13081" fmla="*/ 2421217 h 4925968"/>
              <a:gd name="connsiteX13082" fmla="*/ 5571990 w 8014260"/>
              <a:gd name="connsiteY13082" fmla="*/ 2409696 h 4925968"/>
              <a:gd name="connsiteX13083" fmla="*/ 7121006 w 8014260"/>
              <a:gd name="connsiteY13083" fmla="*/ 2409559 h 4925968"/>
              <a:gd name="connsiteX13084" fmla="*/ 7146313 w 8014260"/>
              <a:gd name="connsiteY13084" fmla="*/ 2424029 h 4925968"/>
              <a:gd name="connsiteX13085" fmla="*/ 7124161 w 8014260"/>
              <a:gd name="connsiteY13085" fmla="*/ 2438568 h 4925968"/>
              <a:gd name="connsiteX13086" fmla="*/ 7098992 w 8014260"/>
              <a:gd name="connsiteY13086" fmla="*/ 2424303 h 4925968"/>
              <a:gd name="connsiteX13087" fmla="*/ 7121006 w 8014260"/>
              <a:gd name="connsiteY13087" fmla="*/ 2409559 h 4925968"/>
              <a:gd name="connsiteX13088" fmla="*/ 1705176 w 8014260"/>
              <a:gd name="connsiteY13088" fmla="*/ 2409010 h 4925968"/>
              <a:gd name="connsiteX13089" fmla="*/ 1715120 w 8014260"/>
              <a:gd name="connsiteY13089" fmla="*/ 2415937 h 4925968"/>
              <a:gd name="connsiteX13090" fmla="*/ 1708058 w 8014260"/>
              <a:gd name="connsiteY13090" fmla="*/ 2419846 h 4925968"/>
              <a:gd name="connsiteX13091" fmla="*/ 1700032 w 8014260"/>
              <a:gd name="connsiteY13091" fmla="*/ 2414222 h 4925968"/>
              <a:gd name="connsiteX13092" fmla="*/ 1705176 w 8014260"/>
              <a:gd name="connsiteY13092" fmla="*/ 2409010 h 4925968"/>
              <a:gd name="connsiteX13093" fmla="*/ 7253365 w 8014260"/>
              <a:gd name="connsiteY13093" fmla="*/ 2408393 h 4925968"/>
              <a:gd name="connsiteX13094" fmla="*/ 7282580 w 8014260"/>
              <a:gd name="connsiteY13094" fmla="*/ 2424166 h 4925968"/>
              <a:gd name="connsiteX13095" fmla="*/ 7264955 w 8014260"/>
              <a:gd name="connsiteY13095" fmla="*/ 2440076 h 4925968"/>
              <a:gd name="connsiteX13096" fmla="*/ 7235877 w 8014260"/>
              <a:gd name="connsiteY13096" fmla="*/ 2424440 h 4925968"/>
              <a:gd name="connsiteX13097" fmla="*/ 7253365 w 8014260"/>
              <a:gd name="connsiteY13097" fmla="*/ 2408393 h 4925968"/>
              <a:gd name="connsiteX13098" fmla="*/ 7690014 w 8014260"/>
              <a:gd name="connsiteY13098" fmla="*/ 2407570 h 4925968"/>
              <a:gd name="connsiteX13099" fmla="*/ 7670058 w 8014260"/>
              <a:gd name="connsiteY13099" fmla="*/ 2481431 h 4925968"/>
              <a:gd name="connsiteX13100" fmla="*/ 7639608 w 8014260"/>
              <a:gd name="connsiteY13100" fmla="*/ 2545073 h 4925968"/>
              <a:gd name="connsiteX13101" fmla="*/ 7661416 w 8014260"/>
              <a:gd name="connsiteY13101" fmla="*/ 2466549 h 4925968"/>
              <a:gd name="connsiteX13102" fmla="*/ 7690014 w 8014260"/>
              <a:gd name="connsiteY13102" fmla="*/ 2407570 h 4925968"/>
              <a:gd name="connsiteX13103" fmla="*/ 6569005 w 8014260"/>
              <a:gd name="connsiteY13103" fmla="*/ 2406138 h 4925968"/>
              <a:gd name="connsiteX13104" fmla="*/ 6577989 w 8014260"/>
              <a:gd name="connsiteY13104" fmla="*/ 2410656 h 4925968"/>
              <a:gd name="connsiteX13105" fmla="*/ 6559335 w 8014260"/>
              <a:gd name="connsiteY13105" fmla="*/ 2423138 h 4925968"/>
              <a:gd name="connsiteX13106" fmla="*/ 6533069 w 8014260"/>
              <a:gd name="connsiteY13106" fmla="*/ 2419366 h 4925968"/>
              <a:gd name="connsiteX13107" fmla="*/ 6551997 w 8014260"/>
              <a:gd name="connsiteY13107" fmla="*/ 2407021 h 4925968"/>
              <a:gd name="connsiteX13108" fmla="*/ 6569005 w 8014260"/>
              <a:gd name="connsiteY13108" fmla="*/ 2406138 h 4925968"/>
              <a:gd name="connsiteX13109" fmla="*/ 5951914 w 8014260"/>
              <a:gd name="connsiteY13109" fmla="*/ 2405366 h 4925968"/>
              <a:gd name="connsiteX13110" fmla="*/ 5957683 w 8014260"/>
              <a:gd name="connsiteY13110" fmla="*/ 2406404 h 4925968"/>
              <a:gd name="connsiteX13111" fmla="*/ 5941361 w 8014260"/>
              <a:gd name="connsiteY13111" fmla="*/ 2417171 h 4925968"/>
              <a:gd name="connsiteX13112" fmla="*/ 5924628 w 8014260"/>
              <a:gd name="connsiteY13112" fmla="*/ 2418748 h 4925968"/>
              <a:gd name="connsiteX13113" fmla="*/ 5939510 w 8014260"/>
              <a:gd name="connsiteY13113" fmla="*/ 2408804 h 4925968"/>
              <a:gd name="connsiteX13114" fmla="*/ 5951914 w 8014260"/>
              <a:gd name="connsiteY13114" fmla="*/ 2405366 h 4925968"/>
              <a:gd name="connsiteX13115" fmla="*/ 4946677 w 8014260"/>
              <a:gd name="connsiteY13115" fmla="*/ 2404895 h 4925968"/>
              <a:gd name="connsiteX13116" fmla="*/ 4959158 w 8014260"/>
              <a:gd name="connsiteY13116" fmla="*/ 2409079 h 4925968"/>
              <a:gd name="connsiteX13117" fmla="*/ 4947431 w 8014260"/>
              <a:gd name="connsiteY13117" fmla="*/ 2418748 h 4925968"/>
              <a:gd name="connsiteX13118" fmla="*/ 4934813 w 8014260"/>
              <a:gd name="connsiteY13118" fmla="*/ 2414565 h 4925968"/>
              <a:gd name="connsiteX13119" fmla="*/ 4946677 w 8014260"/>
              <a:gd name="connsiteY13119" fmla="*/ 2404895 h 4925968"/>
              <a:gd name="connsiteX13120" fmla="*/ 1311939 w 8014260"/>
              <a:gd name="connsiteY13120" fmla="*/ 2404003 h 4925968"/>
              <a:gd name="connsiteX13121" fmla="*/ 1325244 w 8014260"/>
              <a:gd name="connsiteY13121" fmla="*/ 2409353 h 4925968"/>
              <a:gd name="connsiteX13122" fmla="*/ 1313379 w 8014260"/>
              <a:gd name="connsiteY13122" fmla="*/ 2410999 h 4925968"/>
              <a:gd name="connsiteX13123" fmla="*/ 1306932 w 8014260"/>
              <a:gd name="connsiteY13123" fmla="*/ 2406610 h 4925968"/>
              <a:gd name="connsiteX13124" fmla="*/ 1311939 w 8014260"/>
              <a:gd name="connsiteY13124" fmla="*/ 2404003 h 4925968"/>
              <a:gd name="connsiteX13125" fmla="*/ 1506980 w 8014260"/>
              <a:gd name="connsiteY13125" fmla="*/ 2403044 h 4925968"/>
              <a:gd name="connsiteX13126" fmla="*/ 1516855 w 8014260"/>
              <a:gd name="connsiteY13126" fmla="*/ 2412508 h 4925968"/>
              <a:gd name="connsiteX13127" fmla="*/ 1511508 w 8014260"/>
              <a:gd name="connsiteY13127" fmla="*/ 2415251 h 4925968"/>
              <a:gd name="connsiteX13128" fmla="*/ 1503139 w 8014260"/>
              <a:gd name="connsiteY13128" fmla="*/ 2410382 h 4925968"/>
              <a:gd name="connsiteX13129" fmla="*/ 1506980 w 8014260"/>
              <a:gd name="connsiteY13129" fmla="*/ 2403044 h 4925968"/>
              <a:gd name="connsiteX13130" fmla="*/ 1900631 w 8014260"/>
              <a:gd name="connsiteY13130" fmla="*/ 2402907 h 4925968"/>
              <a:gd name="connsiteX13131" fmla="*/ 1915375 w 8014260"/>
              <a:gd name="connsiteY13131" fmla="*/ 2409971 h 4925968"/>
              <a:gd name="connsiteX13132" fmla="*/ 1904812 w 8014260"/>
              <a:gd name="connsiteY13132" fmla="*/ 2411822 h 4925968"/>
              <a:gd name="connsiteX13133" fmla="*/ 1896927 w 8014260"/>
              <a:gd name="connsiteY13133" fmla="*/ 2406199 h 4925968"/>
              <a:gd name="connsiteX13134" fmla="*/ 1900631 w 8014260"/>
              <a:gd name="connsiteY13134" fmla="*/ 2402907 h 4925968"/>
              <a:gd name="connsiteX13135" fmla="*/ 5152417 w 8014260"/>
              <a:gd name="connsiteY13135" fmla="*/ 2402426 h 4925968"/>
              <a:gd name="connsiteX13136" fmla="*/ 5168807 w 8014260"/>
              <a:gd name="connsiteY13136" fmla="*/ 2407570 h 4925968"/>
              <a:gd name="connsiteX13137" fmla="*/ 5157834 w 8014260"/>
              <a:gd name="connsiteY13137" fmla="*/ 2419160 h 4925968"/>
              <a:gd name="connsiteX13138" fmla="*/ 5144324 w 8014260"/>
              <a:gd name="connsiteY13138" fmla="*/ 2413194 h 4925968"/>
              <a:gd name="connsiteX13139" fmla="*/ 5152417 w 8014260"/>
              <a:gd name="connsiteY13139" fmla="*/ 2402426 h 4925968"/>
              <a:gd name="connsiteX13140" fmla="*/ 6766104 w 8014260"/>
              <a:gd name="connsiteY13140" fmla="*/ 2401603 h 4925968"/>
              <a:gd name="connsiteX13141" fmla="*/ 6793399 w 8014260"/>
              <a:gd name="connsiteY13141" fmla="*/ 2409902 h 4925968"/>
              <a:gd name="connsiteX13142" fmla="*/ 6773442 w 8014260"/>
              <a:gd name="connsiteY13142" fmla="*/ 2423343 h 4925968"/>
              <a:gd name="connsiteX13143" fmla="*/ 6747793 w 8014260"/>
              <a:gd name="connsiteY13143" fmla="*/ 2415457 h 4925968"/>
              <a:gd name="connsiteX13144" fmla="*/ 6766104 w 8014260"/>
              <a:gd name="connsiteY13144" fmla="*/ 2401603 h 4925968"/>
              <a:gd name="connsiteX13145" fmla="*/ 4589375 w 8014260"/>
              <a:gd name="connsiteY13145" fmla="*/ 2401398 h 4925968"/>
              <a:gd name="connsiteX13146" fmla="*/ 4582517 w 8014260"/>
              <a:gd name="connsiteY13146" fmla="*/ 2407433 h 4925968"/>
              <a:gd name="connsiteX13147" fmla="*/ 4570789 w 8014260"/>
              <a:gd name="connsiteY13147" fmla="*/ 2410107 h 4925968"/>
              <a:gd name="connsiteX13148" fmla="*/ 4578539 w 8014260"/>
              <a:gd name="connsiteY13148" fmla="*/ 2403318 h 4925968"/>
              <a:gd name="connsiteX13149" fmla="*/ 4589375 w 8014260"/>
              <a:gd name="connsiteY13149" fmla="*/ 2401398 h 4925968"/>
              <a:gd name="connsiteX13150" fmla="*/ 6188652 w 8014260"/>
              <a:gd name="connsiteY13150" fmla="*/ 2400600 h 4925968"/>
              <a:gd name="connsiteX13151" fmla="*/ 6195175 w 8014260"/>
              <a:gd name="connsiteY13151" fmla="*/ 2401946 h 4925968"/>
              <a:gd name="connsiteX13152" fmla="*/ 6177482 w 8014260"/>
              <a:gd name="connsiteY13152" fmla="*/ 2411616 h 4925968"/>
              <a:gd name="connsiteX13153" fmla="*/ 6155948 w 8014260"/>
              <a:gd name="connsiteY13153" fmla="*/ 2413605 h 4925968"/>
              <a:gd name="connsiteX13154" fmla="*/ 6173847 w 8014260"/>
              <a:gd name="connsiteY13154" fmla="*/ 2403935 h 4925968"/>
              <a:gd name="connsiteX13155" fmla="*/ 6188652 w 8014260"/>
              <a:gd name="connsiteY13155" fmla="*/ 2400600 h 4925968"/>
              <a:gd name="connsiteX13156" fmla="*/ 6491125 w 8014260"/>
              <a:gd name="connsiteY13156" fmla="*/ 2396040 h 4925968"/>
              <a:gd name="connsiteX13157" fmla="*/ 6500632 w 8014260"/>
              <a:gd name="connsiteY13157" fmla="*/ 2399547 h 4925968"/>
              <a:gd name="connsiteX13158" fmla="*/ 6481703 w 8014260"/>
              <a:gd name="connsiteY13158" fmla="*/ 2411479 h 4925968"/>
              <a:gd name="connsiteX13159" fmla="*/ 6457563 w 8014260"/>
              <a:gd name="connsiteY13159" fmla="*/ 2409696 h 4925968"/>
              <a:gd name="connsiteX13160" fmla="*/ 6474571 w 8014260"/>
              <a:gd name="connsiteY13160" fmla="*/ 2397626 h 4925968"/>
              <a:gd name="connsiteX13161" fmla="*/ 6491125 w 8014260"/>
              <a:gd name="connsiteY13161" fmla="*/ 2396040 h 4925968"/>
              <a:gd name="connsiteX13162" fmla="*/ 6031202 w 8014260"/>
              <a:gd name="connsiteY13162" fmla="*/ 2395225 h 4925968"/>
              <a:gd name="connsiteX13163" fmla="*/ 6016114 w 8014260"/>
              <a:gd name="connsiteY13163" fmla="*/ 2405581 h 4925968"/>
              <a:gd name="connsiteX13164" fmla="*/ 5997597 w 8014260"/>
              <a:gd name="connsiteY13164" fmla="*/ 2408324 h 4925968"/>
              <a:gd name="connsiteX13165" fmla="*/ 6012891 w 8014260"/>
              <a:gd name="connsiteY13165" fmla="*/ 2397763 h 4925968"/>
              <a:gd name="connsiteX13166" fmla="*/ 6031202 w 8014260"/>
              <a:gd name="connsiteY13166" fmla="*/ 2395225 h 4925968"/>
              <a:gd name="connsiteX13167" fmla="*/ 1179923 w 8014260"/>
              <a:gd name="connsiteY13167" fmla="*/ 2395157 h 4925968"/>
              <a:gd name="connsiteX13168" fmla="*/ 1186849 w 8014260"/>
              <a:gd name="connsiteY13168" fmla="*/ 2397832 h 4925968"/>
              <a:gd name="connsiteX13169" fmla="*/ 1181090 w 8014260"/>
              <a:gd name="connsiteY13169" fmla="*/ 2401123 h 4925968"/>
              <a:gd name="connsiteX13170" fmla="*/ 1172447 w 8014260"/>
              <a:gd name="connsiteY13170" fmla="*/ 2397077 h 4925968"/>
              <a:gd name="connsiteX13171" fmla="*/ 1179923 w 8014260"/>
              <a:gd name="connsiteY13171" fmla="*/ 2395157 h 4925968"/>
              <a:gd name="connsiteX13172" fmla="*/ 6261930 w 8014260"/>
              <a:gd name="connsiteY13172" fmla="*/ 2394025 h 4925968"/>
              <a:gd name="connsiteX13173" fmla="*/ 6270545 w 8014260"/>
              <a:gd name="connsiteY13173" fmla="*/ 2395088 h 4925968"/>
              <a:gd name="connsiteX13174" fmla="*/ 6253606 w 8014260"/>
              <a:gd name="connsiteY13174" fmla="*/ 2405512 h 4925968"/>
              <a:gd name="connsiteX13175" fmla="*/ 6231249 w 8014260"/>
              <a:gd name="connsiteY13175" fmla="*/ 2406884 h 4925968"/>
              <a:gd name="connsiteX13176" fmla="*/ 6246886 w 8014260"/>
              <a:gd name="connsiteY13176" fmla="*/ 2397283 h 4925968"/>
              <a:gd name="connsiteX13177" fmla="*/ 6261930 w 8014260"/>
              <a:gd name="connsiteY13177" fmla="*/ 2394025 h 4925968"/>
              <a:gd name="connsiteX13178" fmla="*/ 867950 w 8014260"/>
              <a:gd name="connsiteY13178" fmla="*/ 2393854 h 4925968"/>
              <a:gd name="connsiteX13179" fmla="*/ 864041 w 8014260"/>
              <a:gd name="connsiteY13179" fmla="*/ 2396666 h 4925968"/>
              <a:gd name="connsiteX13180" fmla="*/ 862395 w 8014260"/>
              <a:gd name="connsiteY13180" fmla="*/ 2397283 h 4925968"/>
              <a:gd name="connsiteX13181" fmla="*/ 866511 w 8014260"/>
              <a:gd name="connsiteY13181" fmla="*/ 2394334 h 4925968"/>
              <a:gd name="connsiteX13182" fmla="*/ 867950 w 8014260"/>
              <a:gd name="connsiteY13182" fmla="*/ 2393854 h 4925968"/>
              <a:gd name="connsiteX13183" fmla="*/ 7408193 w 8014260"/>
              <a:gd name="connsiteY13183" fmla="*/ 2392756 h 4925968"/>
              <a:gd name="connsiteX13184" fmla="*/ 7416380 w 8014260"/>
              <a:gd name="connsiteY13184" fmla="*/ 2398928 h 4925968"/>
              <a:gd name="connsiteX13185" fmla="*/ 7395669 w 8014260"/>
              <a:gd name="connsiteY13185" fmla="*/ 2430133 h 4925968"/>
              <a:gd name="connsiteX13186" fmla="*/ 7371323 w 8014260"/>
              <a:gd name="connsiteY13186" fmla="*/ 2423206 h 4925968"/>
              <a:gd name="connsiteX13187" fmla="*/ 7392240 w 8014260"/>
              <a:gd name="connsiteY13187" fmla="*/ 2397077 h 4925968"/>
              <a:gd name="connsiteX13188" fmla="*/ 7408193 w 8014260"/>
              <a:gd name="connsiteY13188" fmla="*/ 2392756 h 4925968"/>
              <a:gd name="connsiteX13189" fmla="*/ 4661796 w 8014260"/>
              <a:gd name="connsiteY13189" fmla="*/ 2391385 h 4925968"/>
              <a:gd name="connsiteX13190" fmla="*/ 4653292 w 8014260"/>
              <a:gd name="connsiteY13190" fmla="*/ 2398792 h 4925968"/>
              <a:gd name="connsiteX13191" fmla="*/ 4643691 w 8014260"/>
              <a:gd name="connsiteY13191" fmla="*/ 2400232 h 4925968"/>
              <a:gd name="connsiteX13192" fmla="*/ 4650618 w 8014260"/>
              <a:gd name="connsiteY13192" fmla="*/ 2393168 h 4925968"/>
              <a:gd name="connsiteX13193" fmla="*/ 4661796 w 8014260"/>
              <a:gd name="connsiteY13193" fmla="*/ 2391385 h 4925968"/>
              <a:gd name="connsiteX13194" fmla="*/ 6416114 w 8014260"/>
              <a:gd name="connsiteY13194" fmla="*/ 2391008 h 4925968"/>
              <a:gd name="connsiteX13195" fmla="*/ 6423410 w 8014260"/>
              <a:gd name="connsiteY13195" fmla="*/ 2394540 h 4925968"/>
              <a:gd name="connsiteX13196" fmla="*/ 6403384 w 8014260"/>
              <a:gd name="connsiteY13196" fmla="*/ 2405444 h 4925968"/>
              <a:gd name="connsiteX13197" fmla="*/ 6380890 w 8014260"/>
              <a:gd name="connsiteY13197" fmla="*/ 2403867 h 4925968"/>
              <a:gd name="connsiteX13198" fmla="*/ 6399818 w 8014260"/>
              <a:gd name="connsiteY13198" fmla="*/ 2392825 h 4925968"/>
              <a:gd name="connsiteX13199" fmla="*/ 6416114 w 8014260"/>
              <a:gd name="connsiteY13199" fmla="*/ 2391008 h 4925968"/>
              <a:gd name="connsiteX13200" fmla="*/ 4870827 w 8014260"/>
              <a:gd name="connsiteY13200" fmla="*/ 2390562 h 4925968"/>
              <a:gd name="connsiteX13201" fmla="*/ 4883652 w 8014260"/>
              <a:gd name="connsiteY13201" fmla="*/ 2392345 h 4925968"/>
              <a:gd name="connsiteX13202" fmla="*/ 4875697 w 8014260"/>
              <a:gd name="connsiteY13202" fmla="*/ 2400711 h 4925968"/>
              <a:gd name="connsiteX13203" fmla="*/ 4861775 w 8014260"/>
              <a:gd name="connsiteY13203" fmla="*/ 2399888 h 4925968"/>
              <a:gd name="connsiteX13204" fmla="*/ 4870827 w 8014260"/>
              <a:gd name="connsiteY13204" fmla="*/ 2390562 h 4925968"/>
              <a:gd name="connsiteX13205" fmla="*/ 6338267 w 8014260"/>
              <a:gd name="connsiteY13205" fmla="*/ 2390477 h 4925968"/>
              <a:gd name="connsiteX13206" fmla="*/ 6347012 w 8014260"/>
              <a:gd name="connsiteY13206" fmla="*/ 2392071 h 4925968"/>
              <a:gd name="connsiteX13207" fmla="*/ 6329935 w 8014260"/>
              <a:gd name="connsiteY13207" fmla="*/ 2402769 h 4925968"/>
              <a:gd name="connsiteX13208" fmla="*/ 6305864 w 8014260"/>
              <a:gd name="connsiteY13208" fmla="*/ 2403867 h 4925968"/>
              <a:gd name="connsiteX13209" fmla="*/ 6322734 w 8014260"/>
              <a:gd name="connsiteY13209" fmla="*/ 2393305 h 4925968"/>
              <a:gd name="connsiteX13210" fmla="*/ 6338267 w 8014260"/>
              <a:gd name="connsiteY13210" fmla="*/ 2390477 h 4925968"/>
              <a:gd name="connsiteX13211" fmla="*/ 5497443 w 8014260"/>
              <a:gd name="connsiteY13211" fmla="*/ 2388436 h 4925968"/>
              <a:gd name="connsiteX13212" fmla="*/ 5512942 w 8014260"/>
              <a:gd name="connsiteY13212" fmla="*/ 2392894 h 4925968"/>
              <a:gd name="connsiteX13213" fmla="*/ 5501627 w 8014260"/>
              <a:gd name="connsiteY13213" fmla="*/ 2404964 h 4925968"/>
              <a:gd name="connsiteX13214" fmla="*/ 5487499 w 8014260"/>
              <a:gd name="connsiteY13214" fmla="*/ 2401604 h 4925968"/>
              <a:gd name="connsiteX13215" fmla="*/ 5497443 w 8014260"/>
              <a:gd name="connsiteY13215" fmla="*/ 2388436 h 4925968"/>
              <a:gd name="connsiteX13216" fmla="*/ 973083 w 8014260"/>
              <a:gd name="connsiteY13216" fmla="*/ 2387270 h 4925968"/>
              <a:gd name="connsiteX13217" fmla="*/ 962730 w 8014260"/>
              <a:gd name="connsiteY13217" fmla="*/ 2392482 h 4925968"/>
              <a:gd name="connsiteX13218" fmla="*/ 955186 w 8014260"/>
              <a:gd name="connsiteY13218" fmla="*/ 2395019 h 4925968"/>
              <a:gd name="connsiteX13219" fmla="*/ 958822 w 8014260"/>
              <a:gd name="connsiteY13219" fmla="*/ 2392550 h 4925968"/>
              <a:gd name="connsiteX13220" fmla="*/ 973083 w 8014260"/>
              <a:gd name="connsiteY13220" fmla="*/ 2387270 h 4925968"/>
              <a:gd name="connsiteX13221" fmla="*/ 6904431 w 8014260"/>
              <a:gd name="connsiteY13221" fmla="*/ 2384596 h 4925968"/>
              <a:gd name="connsiteX13222" fmla="*/ 6930216 w 8014260"/>
              <a:gd name="connsiteY13222" fmla="*/ 2394402 h 4925968"/>
              <a:gd name="connsiteX13223" fmla="*/ 6909231 w 8014260"/>
              <a:gd name="connsiteY13223" fmla="*/ 2409353 h 4925968"/>
              <a:gd name="connsiteX13224" fmla="*/ 6884817 w 8014260"/>
              <a:gd name="connsiteY13224" fmla="*/ 2398723 h 4925968"/>
              <a:gd name="connsiteX13225" fmla="*/ 6904431 w 8014260"/>
              <a:gd name="connsiteY13225" fmla="*/ 2384596 h 4925968"/>
              <a:gd name="connsiteX13226" fmla="*/ 4727770 w 8014260"/>
              <a:gd name="connsiteY13226" fmla="*/ 2384527 h 4925968"/>
              <a:gd name="connsiteX13227" fmla="*/ 4735177 w 8014260"/>
              <a:gd name="connsiteY13227" fmla="*/ 2385624 h 4925968"/>
              <a:gd name="connsiteX13228" fmla="*/ 4725713 w 8014260"/>
              <a:gd name="connsiteY13228" fmla="*/ 2392825 h 4925968"/>
              <a:gd name="connsiteX13229" fmla="*/ 4715357 w 8014260"/>
              <a:gd name="connsiteY13229" fmla="*/ 2393031 h 4925968"/>
              <a:gd name="connsiteX13230" fmla="*/ 4727770 w 8014260"/>
              <a:gd name="connsiteY13230" fmla="*/ 2384527 h 4925968"/>
              <a:gd name="connsiteX13231" fmla="*/ 5289851 w 8014260"/>
              <a:gd name="connsiteY13231" fmla="*/ 2384047 h 4925968"/>
              <a:gd name="connsiteX13232" fmla="*/ 5303635 w 8014260"/>
              <a:gd name="connsiteY13232" fmla="*/ 2389876 h 4925968"/>
              <a:gd name="connsiteX13233" fmla="*/ 5292663 w 8014260"/>
              <a:gd name="connsiteY13233" fmla="*/ 2401397 h 4925968"/>
              <a:gd name="connsiteX13234" fmla="*/ 5279152 w 8014260"/>
              <a:gd name="connsiteY13234" fmla="*/ 2395088 h 4925968"/>
              <a:gd name="connsiteX13235" fmla="*/ 5289851 w 8014260"/>
              <a:gd name="connsiteY13235" fmla="*/ 2384047 h 4925968"/>
              <a:gd name="connsiteX13236" fmla="*/ 6099645 w 8014260"/>
              <a:gd name="connsiteY13236" fmla="*/ 2382966 h 4925968"/>
              <a:gd name="connsiteX13237" fmla="*/ 6105953 w 8014260"/>
              <a:gd name="connsiteY13237" fmla="*/ 2383909 h 4925968"/>
              <a:gd name="connsiteX13238" fmla="*/ 6089769 w 8014260"/>
              <a:gd name="connsiteY13238" fmla="*/ 2394196 h 4925968"/>
              <a:gd name="connsiteX13239" fmla="*/ 6070840 w 8014260"/>
              <a:gd name="connsiteY13239" fmla="*/ 2397214 h 4925968"/>
              <a:gd name="connsiteX13240" fmla="*/ 6085723 w 8014260"/>
              <a:gd name="connsiteY13240" fmla="*/ 2387064 h 4925968"/>
              <a:gd name="connsiteX13241" fmla="*/ 6099645 w 8014260"/>
              <a:gd name="connsiteY13241" fmla="*/ 2382966 h 4925968"/>
              <a:gd name="connsiteX13242" fmla="*/ 4806243 w 8014260"/>
              <a:gd name="connsiteY13242" fmla="*/ 2382898 h 4925968"/>
              <a:gd name="connsiteX13243" fmla="*/ 4809449 w 8014260"/>
              <a:gd name="connsiteY13243" fmla="*/ 2385212 h 4925968"/>
              <a:gd name="connsiteX13244" fmla="*/ 4802522 w 8014260"/>
              <a:gd name="connsiteY13244" fmla="*/ 2392002 h 4925968"/>
              <a:gd name="connsiteX13245" fmla="*/ 4788875 w 8014260"/>
              <a:gd name="connsiteY13245" fmla="*/ 2392414 h 4925968"/>
              <a:gd name="connsiteX13246" fmla="*/ 4796967 w 8014260"/>
              <a:gd name="connsiteY13246" fmla="*/ 2384801 h 4925968"/>
              <a:gd name="connsiteX13247" fmla="*/ 4806243 w 8014260"/>
              <a:gd name="connsiteY13247" fmla="*/ 2382898 h 4925968"/>
              <a:gd name="connsiteX13248" fmla="*/ 6690735 w 8014260"/>
              <a:gd name="connsiteY13248" fmla="*/ 2381990 h 4925968"/>
              <a:gd name="connsiteX13249" fmla="*/ 6715218 w 8014260"/>
              <a:gd name="connsiteY13249" fmla="*/ 2388299 h 4925968"/>
              <a:gd name="connsiteX13250" fmla="*/ 6694713 w 8014260"/>
              <a:gd name="connsiteY13250" fmla="*/ 2401261 h 4925968"/>
              <a:gd name="connsiteX13251" fmla="*/ 6669955 w 8014260"/>
              <a:gd name="connsiteY13251" fmla="*/ 2394883 h 4925968"/>
              <a:gd name="connsiteX13252" fmla="*/ 6690735 w 8014260"/>
              <a:gd name="connsiteY13252" fmla="*/ 2381990 h 4925968"/>
              <a:gd name="connsiteX13253" fmla="*/ 955391 w 8014260"/>
              <a:gd name="connsiteY13253" fmla="*/ 2380069 h 4925968"/>
              <a:gd name="connsiteX13254" fmla="*/ 948876 w 8014260"/>
              <a:gd name="connsiteY13254" fmla="*/ 2383498 h 4925968"/>
              <a:gd name="connsiteX13255" fmla="*/ 944556 w 8014260"/>
              <a:gd name="connsiteY13255" fmla="*/ 2385076 h 4925968"/>
              <a:gd name="connsiteX13256" fmla="*/ 949218 w 8014260"/>
              <a:gd name="connsiteY13256" fmla="*/ 2382470 h 4925968"/>
              <a:gd name="connsiteX13257" fmla="*/ 955391 w 8014260"/>
              <a:gd name="connsiteY13257" fmla="*/ 2380069 h 4925968"/>
              <a:gd name="connsiteX13258" fmla="*/ 1568361 w 8014260"/>
              <a:gd name="connsiteY13258" fmla="*/ 2378149 h 4925968"/>
              <a:gd name="connsiteX13259" fmla="*/ 1576384 w 8014260"/>
              <a:gd name="connsiteY13259" fmla="*/ 2382813 h 4925968"/>
              <a:gd name="connsiteX13260" fmla="*/ 1570965 w 8014260"/>
              <a:gd name="connsiteY13260" fmla="*/ 2386996 h 4925968"/>
              <a:gd name="connsiteX13261" fmla="*/ 1561364 w 8014260"/>
              <a:gd name="connsiteY13261" fmla="*/ 2381030 h 4925968"/>
              <a:gd name="connsiteX13262" fmla="*/ 1568361 w 8014260"/>
              <a:gd name="connsiteY13262" fmla="*/ 2378149 h 4925968"/>
              <a:gd name="connsiteX13263" fmla="*/ 1372220 w 8014260"/>
              <a:gd name="connsiteY13263" fmla="*/ 2377806 h 4925968"/>
              <a:gd name="connsiteX13264" fmla="*/ 1381340 w 8014260"/>
              <a:gd name="connsiteY13264" fmla="*/ 2383429 h 4925968"/>
              <a:gd name="connsiteX13265" fmla="*/ 1375306 w 8014260"/>
              <a:gd name="connsiteY13265" fmla="*/ 2386927 h 4925968"/>
              <a:gd name="connsiteX13266" fmla="*/ 1367213 w 8014260"/>
              <a:gd name="connsiteY13266" fmla="*/ 2382950 h 4925968"/>
              <a:gd name="connsiteX13267" fmla="*/ 1372220 w 8014260"/>
              <a:gd name="connsiteY13267" fmla="*/ 2377806 h 4925968"/>
              <a:gd name="connsiteX13268" fmla="*/ 3455953 w 8014260"/>
              <a:gd name="connsiteY13268" fmla="*/ 2376983 h 4925968"/>
              <a:gd name="connsiteX13269" fmla="*/ 3463771 w 8014260"/>
              <a:gd name="connsiteY13269" fmla="*/ 2384732 h 4925968"/>
              <a:gd name="connsiteX13270" fmla="*/ 3459862 w 8014260"/>
              <a:gd name="connsiteY13270" fmla="*/ 2398860 h 4925968"/>
              <a:gd name="connsiteX13271" fmla="*/ 3453347 w 8014260"/>
              <a:gd name="connsiteY13271" fmla="*/ 2389808 h 4925968"/>
              <a:gd name="connsiteX13272" fmla="*/ 3455953 w 8014260"/>
              <a:gd name="connsiteY13272" fmla="*/ 2376983 h 4925968"/>
              <a:gd name="connsiteX13273" fmla="*/ 1039402 w 8014260"/>
              <a:gd name="connsiteY13273" fmla="*/ 2376914 h 4925968"/>
              <a:gd name="connsiteX13274" fmla="*/ 1033023 w 8014260"/>
              <a:gd name="connsiteY13274" fmla="*/ 2380823 h 4925968"/>
              <a:gd name="connsiteX13275" fmla="*/ 1026714 w 8014260"/>
              <a:gd name="connsiteY13275" fmla="*/ 2380549 h 4925968"/>
              <a:gd name="connsiteX13276" fmla="*/ 1031583 w 8014260"/>
              <a:gd name="connsiteY13276" fmla="*/ 2377531 h 4925968"/>
              <a:gd name="connsiteX13277" fmla="*/ 1039402 w 8014260"/>
              <a:gd name="connsiteY13277" fmla="*/ 2376914 h 4925968"/>
              <a:gd name="connsiteX13278" fmla="*/ 1105787 w 8014260"/>
              <a:gd name="connsiteY13278" fmla="*/ 2376572 h 4925968"/>
              <a:gd name="connsiteX13279" fmla="*/ 1112577 w 8014260"/>
              <a:gd name="connsiteY13279" fmla="*/ 2379658 h 4925968"/>
              <a:gd name="connsiteX13280" fmla="*/ 1105512 w 8014260"/>
              <a:gd name="connsiteY13280" fmla="*/ 2382264 h 4925968"/>
              <a:gd name="connsiteX13281" fmla="*/ 1098586 w 8014260"/>
              <a:gd name="connsiteY13281" fmla="*/ 2381441 h 4925968"/>
              <a:gd name="connsiteX13282" fmla="*/ 1105787 w 8014260"/>
              <a:gd name="connsiteY13282" fmla="*/ 2376572 h 4925968"/>
              <a:gd name="connsiteX13283" fmla="*/ 1764155 w 8014260"/>
              <a:gd name="connsiteY13283" fmla="*/ 2375474 h 4925968"/>
              <a:gd name="connsiteX13284" fmla="*/ 1774716 w 8014260"/>
              <a:gd name="connsiteY13284" fmla="*/ 2379589 h 4925968"/>
              <a:gd name="connsiteX13285" fmla="*/ 1769094 w 8014260"/>
              <a:gd name="connsiteY13285" fmla="*/ 2383293 h 4925968"/>
              <a:gd name="connsiteX13286" fmla="*/ 1760932 w 8014260"/>
              <a:gd name="connsiteY13286" fmla="*/ 2378560 h 4925968"/>
              <a:gd name="connsiteX13287" fmla="*/ 1764155 w 8014260"/>
              <a:gd name="connsiteY13287" fmla="*/ 2375474 h 4925968"/>
              <a:gd name="connsiteX13288" fmla="*/ 4285840 w 8014260"/>
              <a:gd name="connsiteY13288" fmla="*/ 2374446 h 4925968"/>
              <a:gd name="connsiteX13289" fmla="*/ 4292835 w 8014260"/>
              <a:gd name="connsiteY13289" fmla="*/ 2383362 h 4925968"/>
              <a:gd name="connsiteX13290" fmla="*/ 4284949 w 8014260"/>
              <a:gd name="connsiteY13290" fmla="*/ 2394334 h 4925968"/>
              <a:gd name="connsiteX13291" fmla="*/ 4279942 w 8014260"/>
              <a:gd name="connsiteY13291" fmla="*/ 2386996 h 4925968"/>
              <a:gd name="connsiteX13292" fmla="*/ 4285840 w 8014260"/>
              <a:gd name="connsiteY13292" fmla="*/ 2374446 h 4925968"/>
              <a:gd name="connsiteX13293" fmla="*/ 3593045 w 8014260"/>
              <a:gd name="connsiteY13293" fmla="*/ 2373829 h 4925968"/>
              <a:gd name="connsiteX13294" fmla="*/ 3603881 w 8014260"/>
              <a:gd name="connsiteY13294" fmla="*/ 2384870 h 4925968"/>
              <a:gd name="connsiteX13295" fmla="*/ 3595857 w 8014260"/>
              <a:gd name="connsiteY13295" fmla="*/ 2394197 h 4925968"/>
              <a:gd name="connsiteX13296" fmla="*/ 3589342 w 8014260"/>
              <a:gd name="connsiteY13296" fmla="*/ 2385830 h 4925968"/>
              <a:gd name="connsiteX13297" fmla="*/ 3593045 w 8014260"/>
              <a:gd name="connsiteY13297" fmla="*/ 2373829 h 4925968"/>
              <a:gd name="connsiteX13298" fmla="*/ 5079928 w 8014260"/>
              <a:gd name="connsiteY13298" fmla="*/ 2372937 h 4925968"/>
              <a:gd name="connsiteX13299" fmla="*/ 5093507 w 8014260"/>
              <a:gd name="connsiteY13299" fmla="*/ 2377189 h 4925968"/>
              <a:gd name="connsiteX13300" fmla="*/ 5083083 w 8014260"/>
              <a:gd name="connsiteY13300" fmla="*/ 2386790 h 4925968"/>
              <a:gd name="connsiteX13301" fmla="*/ 5069367 w 8014260"/>
              <a:gd name="connsiteY13301" fmla="*/ 2382538 h 4925968"/>
              <a:gd name="connsiteX13302" fmla="*/ 5079928 w 8014260"/>
              <a:gd name="connsiteY13302" fmla="*/ 2372937 h 4925968"/>
              <a:gd name="connsiteX13303" fmla="*/ 5853167 w 8014260"/>
              <a:gd name="connsiteY13303" fmla="*/ 2372594 h 4925968"/>
              <a:gd name="connsiteX13304" fmla="*/ 5868872 w 8014260"/>
              <a:gd name="connsiteY13304" fmla="*/ 2372731 h 4925968"/>
              <a:gd name="connsiteX13305" fmla="*/ 5853853 w 8014260"/>
              <a:gd name="connsiteY13305" fmla="*/ 2384665 h 4925968"/>
              <a:gd name="connsiteX13306" fmla="*/ 5839520 w 8014260"/>
              <a:gd name="connsiteY13306" fmla="*/ 2383567 h 4925968"/>
              <a:gd name="connsiteX13307" fmla="*/ 5853167 w 8014260"/>
              <a:gd name="connsiteY13307" fmla="*/ 2372594 h 4925968"/>
              <a:gd name="connsiteX13308" fmla="*/ 6173719 w 8014260"/>
              <a:gd name="connsiteY13308" fmla="*/ 2372037 h 4925968"/>
              <a:gd name="connsiteX13309" fmla="*/ 6180774 w 8014260"/>
              <a:gd name="connsiteY13309" fmla="*/ 2372800 h 4925968"/>
              <a:gd name="connsiteX13310" fmla="*/ 6163767 w 8014260"/>
              <a:gd name="connsiteY13310" fmla="*/ 2383773 h 4925968"/>
              <a:gd name="connsiteX13311" fmla="*/ 6144907 w 8014260"/>
              <a:gd name="connsiteY13311" fmla="*/ 2386310 h 4925968"/>
              <a:gd name="connsiteX13312" fmla="*/ 6159926 w 8014260"/>
              <a:gd name="connsiteY13312" fmla="*/ 2375749 h 4925968"/>
              <a:gd name="connsiteX13313" fmla="*/ 6173719 w 8014260"/>
              <a:gd name="connsiteY13313" fmla="*/ 2372037 h 4925968"/>
              <a:gd name="connsiteX13314" fmla="*/ 7040905 w 8014260"/>
              <a:gd name="connsiteY13314" fmla="*/ 2371702 h 4925968"/>
              <a:gd name="connsiteX13315" fmla="*/ 7066827 w 8014260"/>
              <a:gd name="connsiteY13315" fmla="*/ 2383498 h 4925968"/>
              <a:gd name="connsiteX13316" fmla="*/ 7048928 w 8014260"/>
              <a:gd name="connsiteY13316" fmla="*/ 2398997 h 4925968"/>
              <a:gd name="connsiteX13317" fmla="*/ 7022045 w 8014260"/>
              <a:gd name="connsiteY13317" fmla="*/ 2388093 h 4925968"/>
              <a:gd name="connsiteX13318" fmla="*/ 7040905 w 8014260"/>
              <a:gd name="connsiteY13318" fmla="*/ 2371702 h 4925968"/>
              <a:gd name="connsiteX13319" fmla="*/ 5794257 w 8014260"/>
              <a:gd name="connsiteY13319" fmla="*/ 2371017 h 4925968"/>
              <a:gd name="connsiteX13320" fmla="*/ 5783353 w 8014260"/>
              <a:gd name="connsiteY13320" fmla="*/ 2383636 h 4925968"/>
              <a:gd name="connsiteX13321" fmla="*/ 5767237 w 8014260"/>
              <a:gd name="connsiteY13321" fmla="*/ 2384253 h 4925968"/>
              <a:gd name="connsiteX13322" fmla="*/ 5778347 w 8014260"/>
              <a:gd name="connsiteY13322" fmla="*/ 2371360 h 4925968"/>
              <a:gd name="connsiteX13323" fmla="*/ 5794257 w 8014260"/>
              <a:gd name="connsiteY13323" fmla="*/ 2371017 h 4925968"/>
              <a:gd name="connsiteX13324" fmla="*/ 1238009 w 8014260"/>
              <a:gd name="connsiteY13324" fmla="*/ 2368274 h 4925968"/>
              <a:gd name="connsiteX13325" fmla="*/ 1247063 w 8014260"/>
              <a:gd name="connsiteY13325" fmla="*/ 2372389 h 4925968"/>
              <a:gd name="connsiteX13326" fmla="*/ 1240889 w 8014260"/>
              <a:gd name="connsiteY13326" fmla="*/ 2374034 h 4925968"/>
              <a:gd name="connsiteX13327" fmla="*/ 1232042 w 8014260"/>
              <a:gd name="connsiteY13327" fmla="*/ 2370880 h 4925968"/>
              <a:gd name="connsiteX13328" fmla="*/ 1238009 w 8014260"/>
              <a:gd name="connsiteY13328" fmla="*/ 2368274 h 4925968"/>
              <a:gd name="connsiteX13329" fmla="*/ 7488458 w 8014260"/>
              <a:gd name="connsiteY13329" fmla="*/ 2367862 h 4925968"/>
              <a:gd name="connsiteX13330" fmla="*/ 7471793 w 8014260"/>
              <a:gd name="connsiteY13330" fmla="*/ 2410588 h 4925968"/>
              <a:gd name="connsiteX13331" fmla="*/ 7445390 w 8014260"/>
              <a:gd name="connsiteY13331" fmla="*/ 2424852 h 4925968"/>
              <a:gd name="connsiteX13332" fmla="*/ 7462741 w 8014260"/>
              <a:gd name="connsiteY13332" fmla="*/ 2385419 h 4925968"/>
              <a:gd name="connsiteX13333" fmla="*/ 7488458 w 8014260"/>
              <a:gd name="connsiteY13333" fmla="*/ 2367862 h 4925968"/>
              <a:gd name="connsiteX13334" fmla="*/ 5942664 w 8014260"/>
              <a:gd name="connsiteY13334" fmla="*/ 2367588 h 4925968"/>
              <a:gd name="connsiteX13335" fmla="*/ 5930251 w 8014260"/>
              <a:gd name="connsiteY13335" fmla="*/ 2379041 h 4925968"/>
              <a:gd name="connsiteX13336" fmla="*/ 5912763 w 8014260"/>
              <a:gd name="connsiteY13336" fmla="*/ 2381441 h 4925968"/>
              <a:gd name="connsiteX13337" fmla="*/ 5925999 w 8014260"/>
              <a:gd name="connsiteY13337" fmla="*/ 2369097 h 4925968"/>
              <a:gd name="connsiteX13338" fmla="*/ 5942664 w 8014260"/>
              <a:gd name="connsiteY13338" fmla="*/ 2367588 h 4925968"/>
              <a:gd name="connsiteX13339" fmla="*/ 6629064 w 8014260"/>
              <a:gd name="connsiteY13339" fmla="*/ 2367219 h 4925968"/>
              <a:gd name="connsiteX13340" fmla="*/ 6637517 w 8014260"/>
              <a:gd name="connsiteY13340" fmla="*/ 2372045 h 4925968"/>
              <a:gd name="connsiteX13341" fmla="*/ 6616943 w 8014260"/>
              <a:gd name="connsiteY13341" fmla="*/ 2384801 h 4925968"/>
              <a:gd name="connsiteX13342" fmla="*/ 6593763 w 8014260"/>
              <a:gd name="connsiteY13342" fmla="*/ 2379795 h 4925968"/>
              <a:gd name="connsiteX13343" fmla="*/ 6612691 w 8014260"/>
              <a:gd name="connsiteY13343" fmla="*/ 2367793 h 4925968"/>
              <a:gd name="connsiteX13344" fmla="*/ 6629064 w 8014260"/>
              <a:gd name="connsiteY13344" fmla="*/ 2367219 h 4925968"/>
              <a:gd name="connsiteX13345" fmla="*/ 4072762 w 8014260"/>
              <a:gd name="connsiteY13345" fmla="*/ 2367039 h 4925968"/>
              <a:gd name="connsiteX13346" fmla="*/ 4081814 w 8014260"/>
              <a:gd name="connsiteY13346" fmla="*/ 2373348 h 4925968"/>
              <a:gd name="connsiteX13347" fmla="*/ 4077562 w 8014260"/>
              <a:gd name="connsiteY13347" fmla="*/ 2386584 h 4925968"/>
              <a:gd name="connsiteX13348" fmla="*/ 4070293 w 8014260"/>
              <a:gd name="connsiteY13348" fmla="*/ 2378972 h 4925968"/>
              <a:gd name="connsiteX13349" fmla="*/ 4072762 w 8014260"/>
              <a:gd name="connsiteY13349" fmla="*/ 2367039 h 4925968"/>
              <a:gd name="connsiteX13350" fmla="*/ 7887456 w 8014260"/>
              <a:gd name="connsiteY13350" fmla="*/ 2366765 h 4925968"/>
              <a:gd name="connsiteX13351" fmla="*/ 7854537 w 8014260"/>
              <a:gd name="connsiteY13351" fmla="*/ 2431984 h 4925968"/>
              <a:gd name="connsiteX13352" fmla="*/ 7811332 w 8014260"/>
              <a:gd name="connsiteY13352" fmla="*/ 2498370 h 4925968"/>
              <a:gd name="connsiteX13353" fmla="*/ 7842879 w 8014260"/>
              <a:gd name="connsiteY13353" fmla="*/ 2426704 h 4925968"/>
              <a:gd name="connsiteX13354" fmla="*/ 7887456 w 8014260"/>
              <a:gd name="connsiteY13354" fmla="*/ 2366765 h 4925968"/>
              <a:gd name="connsiteX13355" fmla="*/ 940028 w 8014260"/>
              <a:gd name="connsiteY13355" fmla="*/ 2364502 h 4925968"/>
              <a:gd name="connsiteX13356" fmla="*/ 938176 w 8014260"/>
              <a:gd name="connsiteY13356" fmla="*/ 2366697 h 4925968"/>
              <a:gd name="connsiteX13357" fmla="*/ 933169 w 8014260"/>
              <a:gd name="connsiteY13357" fmla="*/ 2368754 h 4925968"/>
              <a:gd name="connsiteX13358" fmla="*/ 934336 w 8014260"/>
              <a:gd name="connsiteY13358" fmla="*/ 2367176 h 4925968"/>
              <a:gd name="connsiteX13359" fmla="*/ 940028 w 8014260"/>
              <a:gd name="connsiteY13359" fmla="*/ 2364502 h 4925968"/>
              <a:gd name="connsiteX13360" fmla="*/ 7176281 w 8014260"/>
              <a:gd name="connsiteY13360" fmla="*/ 2363473 h 4925968"/>
              <a:gd name="connsiteX13361" fmla="*/ 7202959 w 8014260"/>
              <a:gd name="connsiteY13361" fmla="*/ 2376983 h 4925968"/>
              <a:gd name="connsiteX13362" fmla="*/ 7183619 w 8014260"/>
              <a:gd name="connsiteY13362" fmla="*/ 2393785 h 4925968"/>
              <a:gd name="connsiteX13363" fmla="*/ 7158039 w 8014260"/>
              <a:gd name="connsiteY13363" fmla="*/ 2379521 h 4925968"/>
              <a:gd name="connsiteX13364" fmla="*/ 7176281 w 8014260"/>
              <a:gd name="connsiteY13364" fmla="*/ 2363473 h 4925968"/>
              <a:gd name="connsiteX13365" fmla="*/ 5705858 w 8014260"/>
              <a:gd name="connsiteY13365" fmla="*/ 2363404 h 4925968"/>
              <a:gd name="connsiteX13366" fmla="*/ 5721082 w 8014260"/>
              <a:gd name="connsiteY13366" fmla="*/ 2365118 h 4925968"/>
              <a:gd name="connsiteX13367" fmla="*/ 5709355 w 8014260"/>
              <a:gd name="connsiteY13367" fmla="*/ 2377463 h 4925968"/>
              <a:gd name="connsiteX13368" fmla="*/ 5694336 w 8014260"/>
              <a:gd name="connsiteY13368" fmla="*/ 2375680 h 4925968"/>
              <a:gd name="connsiteX13369" fmla="*/ 5705858 w 8014260"/>
              <a:gd name="connsiteY13369" fmla="*/ 2363404 h 4925968"/>
              <a:gd name="connsiteX13370" fmla="*/ 6248814 w 8014260"/>
              <a:gd name="connsiteY13370" fmla="*/ 2362710 h 4925968"/>
              <a:gd name="connsiteX13371" fmla="*/ 6255527 w 8014260"/>
              <a:gd name="connsiteY13371" fmla="*/ 2364022 h 4925968"/>
              <a:gd name="connsiteX13372" fmla="*/ 6238519 w 8014260"/>
              <a:gd name="connsiteY13372" fmla="*/ 2374857 h 4925968"/>
              <a:gd name="connsiteX13373" fmla="*/ 6218082 w 8014260"/>
              <a:gd name="connsiteY13373" fmla="*/ 2376915 h 4925968"/>
              <a:gd name="connsiteX13374" fmla="*/ 6235364 w 8014260"/>
              <a:gd name="connsiteY13374" fmla="*/ 2365873 h 4925968"/>
              <a:gd name="connsiteX13375" fmla="*/ 6248814 w 8014260"/>
              <a:gd name="connsiteY13375" fmla="*/ 2362710 h 4925968"/>
              <a:gd name="connsiteX13376" fmla="*/ 7313579 w 8014260"/>
              <a:gd name="connsiteY13376" fmla="*/ 2360867 h 4925968"/>
              <a:gd name="connsiteX13377" fmla="*/ 7339228 w 8014260"/>
              <a:gd name="connsiteY13377" fmla="*/ 2377806 h 4925968"/>
              <a:gd name="connsiteX13378" fmla="*/ 7320985 w 8014260"/>
              <a:gd name="connsiteY13378" fmla="*/ 2394060 h 4925968"/>
              <a:gd name="connsiteX13379" fmla="*/ 7294445 w 8014260"/>
              <a:gd name="connsiteY13379" fmla="*/ 2378218 h 4925968"/>
              <a:gd name="connsiteX13380" fmla="*/ 7313579 w 8014260"/>
              <a:gd name="connsiteY13380" fmla="*/ 2360867 h 4925968"/>
              <a:gd name="connsiteX13381" fmla="*/ 6016251 w 8014260"/>
              <a:gd name="connsiteY13381" fmla="*/ 2360455 h 4925968"/>
              <a:gd name="connsiteX13382" fmla="*/ 6002603 w 8014260"/>
              <a:gd name="connsiteY13382" fmla="*/ 2371497 h 4925968"/>
              <a:gd name="connsiteX13383" fmla="*/ 5985115 w 8014260"/>
              <a:gd name="connsiteY13383" fmla="*/ 2374171 h 4925968"/>
              <a:gd name="connsiteX13384" fmla="*/ 6000134 w 8014260"/>
              <a:gd name="connsiteY13384" fmla="*/ 2361827 h 4925968"/>
              <a:gd name="connsiteX13385" fmla="*/ 6016251 w 8014260"/>
              <a:gd name="connsiteY13385" fmla="*/ 2360455 h 4925968"/>
              <a:gd name="connsiteX13386" fmla="*/ 6825426 w 8014260"/>
              <a:gd name="connsiteY13386" fmla="*/ 2359838 h 4925968"/>
              <a:gd name="connsiteX13387" fmla="*/ 6851693 w 8014260"/>
              <a:gd name="connsiteY13387" fmla="*/ 2366833 h 4925968"/>
              <a:gd name="connsiteX13388" fmla="*/ 6833519 w 8014260"/>
              <a:gd name="connsiteY13388" fmla="*/ 2381235 h 4925968"/>
              <a:gd name="connsiteX13389" fmla="*/ 6806978 w 8014260"/>
              <a:gd name="connsiteY13389" fmla="*/ 2374171 h 4925968"/>
              <a:gd name="connsiteX13390" fmla="*/ 6825426 w 8014260"/>
              <a:gd name="connsiteY13390" fmla="*/ 2359838 h 4925968"/>
              <a:gd name="connsiteX13391" fmla="*/ 5424337 w 8014260"/>
              <a:gd name="connsiteY13391" fmla="*/ 2359221 h 4925968"/>
              <a:gd name="connsiteX13392" fmla="*/ 5438053 w 8014260"/>
              <a:gd name="connsiteY13392" fmla="*/ 2363884 h 4925968"/>
              <a:gd name="connsiteX13393" fmla="*/ 5427080 w 8014260"/>
              <a:gd name="connsiteY13393" fmla="*/ 2376229 h 4925968"/>
              <a:gd name="connsiteX13394" fmla="*/ 5413638 w 8014260"/>
              <a:gd name="connsiteY13394" fmla="*/ 2371154 h 4925968"/>
              <a:gd name="connsiteX13395" fmla="*/ 5424337 w 8014260"/>
              <a:gd name="connsiteY13395" fmla="*/ 2359221 h 4925968"/>
              <a:gd name="connsiteX13396" fmla="*/ 7672732 w 8014260"/>
              <a:gd name="connsiteY13396" fmla="*/ 2358398 h 4925968"/>
              <a:gd name="connsiteX13397" fmla="*/ 7652500 w 8014260"/>
              <a:gd name="connsiteY13397" fmla="*/ 2437265 h 4925968"/>
              <a:gd name="connsiteX13398" fmla="*/ 7626029 w 8014260"/>
              <a:gd name="connsiteY13398" fmla="*/ 2491580 h 4925968"/>
              <a:gd name="connsiteX13399" fmla="*/ 7646328 w 8014260"/>
              <a:gd name="connsiteY13399" fmla="*/ 2412508 h 4925968"/>
              <a:gd name="connsiteX13400" fmla="*/ 7672732 w 8014260"/>
              <a:gd name="connsiteY13400" fmla="*/ 2358398 h 4925968"/>
              <a:gd name="connsiteX13401" fmla="*/ 3319343 w 8014260"/>
              <a:gd name="connsiteY13401" fmla="*/ 2358261 h 4925968"/>
              <a:gd name="connsiteX13402" fmla="*/ 3328738 w 8014260"/>
              <a:gd name="connsiteY13402" fmla="*/ 2369714 h 4925968"/>
              <a:gd name="connsiteX13403" fmla="*/ 3320440 w 8014260"/>
              <a:gd name="connsiteY13403" fmla="*/ 2381236 h 4925968"/>
              <a:gd name="connsiteX13404" fmla="*/ 3314542 w 8014260"/>
              <a:gd name="connsiteY13404" fmla="*/ 2367999 h 4925968"/>
              <a:gd name="connsiteX13405" fmla="*/ 3319343 w 8014260"/>
              <a:gd name="connsiteY13405" fmla="*/ 2358261 h 4925968"/>
              <a:gd name="connsiteX13406" fmla="*/ 6552160 w 8014260"/>
              <a:gd name="connsiteY13406" fmla="*/ 2357610 h 4925968"/>
              <a:gd name="connsiteX13407" fmla="*/ 6559473 w 8014260"/>
              <a:gd name="connsiteY13407" fmla="*/ 2361622 h 4925968"/>
              <a:gd name="connsiteX13408" fmla="*/ 6541299 w 8014260"/>
              <a:gd name="connsiteY13408" fmla="*/ 2373760 h 4925968"/>
              <a:gd name="connsiteX13409" fmla="*/ 6517433 w 8014260"/>
              <a:gd name="connsiteY13409" fmla="*/ 2371634 h 4925968"/>
              <a:gd name="connsiteX13410" fmla="*/ 6537184 w 8014260"/>
              <a:gd name="connsiteY13410" fmla="*/ 2358741 h 4925968"/>
              <a:gd name="connsiteX13411" fmla="*/ 6552160 w 8014260"/>
              <a:gd name="connsiteY13411" fmla="*/ 2357610 h 4925968"/>
              <a:gd name="connsiteX13412" fmla="*/ 7861738 w 8014260"/>
              <a:gd name="connsiteY13412" fmla="*/ 2357506 h 4925968"/>
              <a:gd name="connsiteX13413" fmla="*/ 7829506 w 8014260"/>
              <a:gd name="connsiteY13413" fmla="*/ 2426018 h 4925968"/>
              <a:gd name="connsiteX13414" fmla="*/ 7789386 w 8014260"/>
              <a:gd name="connsiteY13414" fmla="*/ 2490415 h 4925968"/>
              <a:gd name="connsiteX13415" fmla="*/ 7821482 w 8014260"/>
              <a:gd name="connsiteY13415" fmla="*/ 2413811 h 4925968"/>
              <a:gd name="connsiteX13416" fmla="*/ 7861738 w 8014260"/>
              <a:gd name="connsiteY13416" fmla="*/ 2357506 h 4925968"/>
              <a:gd name="connsiteX13417" fmla="*/ 6322572 w 8014260"/>
              <a:gd name="connsiteY13417" fmla="*/ 2356212 h 4925968"/>
              <a:gd name="connsiteX13418" fmla="*/ 6330210 w 8014260"/>
              <a:gd name="connsiteY13418" fmla="*/ 2357850 h 4925968"/>
              <a:gd name="connsiteX13419" fmla="*/ 6314025 w 8014260"/>
              <a:gd name="connsiteY13419" fmla="*/ 2368685 h 4925968"/>
              <a:gd name="connsiteX13420" fmla="*/ 6290982 w 8014260"/>
              <a:gd name="connsiteY13420" fmla="*/ 2370605 h 4925968"/>
              <a:gd name="connsiteX13421" fmla="*/ 6307373 w 8014260"/>
              <a:gd name="connsiteY13421" fmla="*/ 2359770 h 4925968"/>
              <a:gd name="connsiteX13422" fmla="*/ 6322572 w 8014260"/>
              <a:gd name="connsiteY13422" fmla="*/ 2356212 h 4925968"/>
              <a:gd name="connsiteX13423" fmla="*/ 1026302 w 8014260"/>
              <a:gd name="connsiteY13423" fmla="*/ 2356135 h 4925968"/>
              <a:gd name="connsiteX13424" fmla="*/ 1021913 w 8014260"/>
              <a:gd name="connsiteY13424" fmla="*/ 2358604 h 4925968"/>
              <a:gd name="connsiteX13425" fmla="*/ 1016016 w 8014260"/>
              <a:gd name="connsiteY13425" fmla="*/ 2360250 h 4925968"/>
              <a:gd name="connsiteX13426" fmla="*/ 1019103 w 8014260"/>
              <a:gd name="connsiteY13426" fmla="*/ 2358398 h 4925968"/>
              <a:gd name="connsiteX13427" fmla="*/ 1026302 w 8014260"/>
              <a:gd name="connsiteY13427" fmla="*/ 2356135 h 4925968"/>
              <a:gd name="connsiteX13428" fmla="*/ 1435041 w 8014260"/>
              <a:gd name="connsiteY13428" fmla="*/ 2355038 h 4925968"/>
              <a:gd name="connsiteX13429" fmla="*/ 1443886 w 8014260"/>
              <a:gd name="connsiteY13429" fmla="*/ 2359770 h 4925968"/>
              <a:gd name="connsiteX13430" fmla="*/ 1435726 w 8014260"/>
              <a:gd name="connsiteY13430" fmla="*/ 2361896 h 4925968"/>
              <a:gd name="connsiteX13431" fmla="*/ 1428320 w 8014260"/>
              <a:gd name="connsiteY13431" fmla="*/ 2356615 h 4925968"/>
              <a:gd name="connsiteX13432" fmla="*/ 1435041 w 8014260"/>
              <a:gd name="connsiteY13432" fmla="*/ 2355038 h 4925968"/>
              <a:gd name="connsiteX13433" fmla="*/ 6475308 w 8014260"/>
              <a:gd name="connsiteY13433" fmla="*/ 2352877 h 4925968"/>
              <a:gd name="connsiteX13434" fmla="*/ 6483212 w 8014260"/>
              <a:gd name="connsiteY13434" fmla="*/ 2355655 h 4925968"/>
              <a:gd name="connsiteX13435" fmla="*/ 6464558 w 8014260"/>
              <a:gd name="connsiteY13435" fmla="*/ 2367587 h 4925968"/>
              <a:gd name="connsiteX13436" fmla="*/ 6441516 w 8014260"/>
              <a:gd name="connsiteY13436" fmla="*/ 2366833 h 4925968"/>
              <a:gd name="connsiteX13437" fmla="*/ 6459895 w 8014260"/>
              <a:gd name="connsiteY13437" fmla="*/ 2355038 h 4925968"/>
              <a:gd name="connsiteX13438" fmla="*/ 6475308 w 8014260"/>
              <a:gd name="connsiteY13438" fmla="*/ 2352877 h 4925968"/>
              <a:gd name="connsiteX13439" fmla="*/ 6398327 w 8014260"/>
              <a:gd name="connsiteY13439" fmla="*/ 2352671 h 4925968"/>
              <a:gd name="connsiteX13440" fmla="*/ 6406059 w 8014260"/>
              <a:gd name="connsiteY13440" fmla="*/ 2354969 h 4925968"/>
              <a:gd name="connsiteX13441" fmla="*/ 6387817 w 8014260"/>
              <a:gd name="connsiteY13441" fmla="*/ 2366696 h 4925968"/>
              <a:gd name="connsiteX13442" fmla="*/ 6366832 w 8014260"/>
              <a:gd name="connsiteY13442" fmla="*/ 2366970 h 4925968"/>
              <a:gd name="connsiteX13443" fmla="*/ 6383497 w 8014260"/>
              <a:gd name="connsiteY13443" fmla="*/ 2355312 h 4925968"/>
              <a:gd name="connsiteX13444" fmla="*/ 6398327 w 8014260"/>
              <a:gd name="connsiteY13444" fmla="*/ 2352671 h 4925968"/>
              <a:gd name="connsiteX13445" fmla="*/ 7576034 w 8014260"/>
              <a:gd name="connsiteY13445" fmla="*/ 2352226 h 4925968"/>
              <a:gd name="connsiteX13446" fmla="*/ 7558752 w 8014260"/>
              <a:gd name="connsiteY13446" fmla="*/ 2412370 h 4925968"/>
              <a:gd name="connsiteX13447" fmla="*/ 7532829 w 8014260"/>
              <a:gd name="connsiteY13447" fmla="*/ 2448649 h 4925968"/>
              <a:gd name="connsiteX13448" fmla="*/ 7550111 w 8014260"/>
              <a:gd name="connsiteY13448" fmla="*/ 2391728 h 4925968"/>
              <a:gd name="connsiteX13449" fmla="*/ 7576034 w 8014260"/>
              <a:gd name="connsiteY13449" fmla="*/ 2352226 h 4925968"/>
              <a:gd name="connsiteX13450" fmla="*/ 5006204 w 8014260"/>
              <a:gd name="connsiteY13450" fmla="*/ 2351678 h 4925968"/>
              <a:gd name="connsiteX13451" fmla="*/ 5017863 w 8014260"/>
              <a:gd name="connsiteY13451" fmla="*/ 2355586 h 4925968"/>
              <a:gd name="connsiteX13452" fmla="*/ 5006135 w 8014260"/>
              <a:gd name="connsiteY13452" fmla="*/ 2363953 h 4925968"/>
              <a:gd name="connsiteX13453" fmla="*/ 4995643 w 8014260"/>
              <a:gd name="connsiteY13453" fmla="*/ 2360524 h 4925968"/>
              <a:gd name="connsiteX13454" fmla="*/ 5006204 w 8014260"/>
              <a:gd name="connsiteY13454" fmla="*/ 2351678 h 4925968"/>
              <a:gd name="connsiteX13455" fmla="*/ 4574836 w 8014260"/>
              <a:gd name="connsiteY13455" fmla="*/ 2351403 h 4925968"/>
              <a:gd name="connsiteX13456" fmla="*/ 4567635 w 8014260"/>
              <a:gd name="connsiteY13456" fmla="*/ 2358193 h 4925968"/>
              <a:gd name="connsiteX13457" fmla="*/ 4560571 w 8014260"/>
              <a:gd name="connsiteY13457" fmla="*/ 2358741 h 4925968"/>
              <a:gd name="connsiteX13458" fmla="*/ 4563932 w 8014260"/>
              <a:gd name="connsiteY13458" fmla="*/ 2352912 h 4925968"/>
              <a:gd name="connsiteX13459" fmla="*/ 4574836 w 8014260"/>
              <a:gd name="connsiteY13459" fmla="*/ 2351403 h 4925968"/>
              <a:gd name="connsiteX13460" fmla="*/ 5214825 w 8014260"/>
              <a:gd name="connsiteY13460" fmla="*/ 2350374 h 4925968"/>
              <a:gd name="connsiteX13461" fmla="*/ 5228266 w 8014260"/>
              <a:gd name="connsiteY13461" fmla="*/ 2356066 h 4925968"/>
              <a:gd name="connsiteX13462" fmla="*/ 5217568 w 8014260"/>
              <a:gd name="connsiteY13462" fmla="*/ 2364776 h 4925968"/>
              <a:gd name="connsiteX13463" fmla="*/ 5203989 w 8014260"/>
              <a:gd name="connsiteY13463" fmla="*/ 2359152 h 4925968"/>
              <a:gd name="connsiteX13464" fmla="*/ 5214825 w 8014260"/>
              <a:gd name="connsiteY13464" fmla="*/ 2350374 h 4925968"/>
              <a:gd name="connsiteX13465" fmla="*/ 6090797 w 8014260"/>
              <a:gd name="connsiteY13465" fmla="*/ 2350237 h 4925968"/>
              <a:gd name="connsiteX13466" fmla="*/ 6076190 w 8014260"/>
              <a:gd name="connsiteY13466" fmla="*/ 2362032 h 4925968"/>
              <a:gd name="connsiteX13467" fmla="*/ 6058153 w 8014260"/>
              <a:gd name="connsiteY13467" fmla="*/ 2364364 h 4925968"/>
              <a:gd name="connsiteX13468" fmla="*/ 6071389 w 8014260"/>
              <a:gd name="connsiteY13468" fmla="*/ 2353597 h 4925968"/>
              <a:gd name="connsiteX13469" fmla="*/ 6090797 w 8014260"/>
              <a:gd name="connsiteY13469" fmla="*/ 2350237 h 4925968"/>
              <a:gd name="connsiteX13470" fmla="*/ 1628503 w 8014260"/>
              <a:gd name="connsiteY13470" fmla="*/ 2350237 h 4925968"/>
              <a:gd name="connsiteX13471" fmla="*/ 1638997 w 8014260"/>
              <a:gd name="connsiteY13471" fmla="*/ 2353666 h 4925968"/>
              <a:gd name="connsiteX13472" fmla="*/ 1633371 w 8014260"/>
              <a:gd name="connsiteY13472" fmla="*/ 2356752 h 4925968"/>
              <a:gd name="connsiteX13473" fmla="*/ 1625281 w 8014260"/>
              <a:gd name="connsiteY13473" fmla="*/ 2352774 h 4925968"/>
              <a:gd name="connsiteX13474" fmla="*/ 1628503 w 8014260"/>
              <a:gd name="connsiteY13474" fmla="*/ 2350237 h 4925968"/>
              <a:gd name="connsiteX13475" fmla="*/ 1166071 w 8014260"/>
              <a:gd name="connsiteY13475" fmla="*/ 2348660 h 4925968"/>
              <a:gd name="connsiteX13476" fmla="*/ 1172724 w 8014260"/>
              <a:gd name="connsiteY13476" fmla="*/ 2350854 h 4925968"/>
              <a:gd name="connsiteX13477" fmla="*/ 1164562 w 8014260"/>
              <a:gd name="connsiteY13477" fmla="*/ 2353598 h 4925968"/>
              <a:gd name="connsiteX13478" fmla="*/ 1159828 w 8014260"/>
              <a:gd name="connsiteY13478" fmla="*/ 2351814 h 4925968"/>
              <a:gd name="connsiteX13479" fmla="*/ 1166071 w 8014260"/>
              <a:gd name="connsiteY13479" fmla="*/ 2348660 h 4925968"/>
              <a:gd name="connsiteX13480" fmla="*/ 3727530 w 8014260"/>
              <a:gd name="connsiteY13480" fmla="*/ 2348111 h 4925968"/>
              <a:gd name="connsiteX13481" fmla="*/ 3735143 w 8014260"/>
              <a:gd name="connsiteY13481" fmla="*/ 2352843 h 4925968"/>
              <a:gd name="connsiteX13482" fmla="*/ 3731234 w 8014260"/>
              <a:gd name="connsiteY13482" fmla="*/ 2366559 h 4925968"/>
              <a:gd name="connsiteX13483" fmla="*/ 3724925 w 8014260"/>
              <a:gd name="connsiteY13483" fmla="*/ 2360249 h 4925968"/>
              <a:gd name="connsiteX13484" fmla="*/ 3727530 w 8014260"/>
              <a:gd name="connsiteY13484" fmla="*/ 2348111 h 4925968"/>
              <a:gd name="connsiteX13485" fmla="*/ 7834581 w 8014260"/>
              <a:gd name="connsiteY13485" fmla="*/ 2346808 h 4925968"/>
              <a:gd name="connsiteX13486" fmla="*/ 7807697 w 8014260"/>
              <a:gd name="connsiteY13486" fmla="*/ 2411410 h 4925968"/>
              <a:gd name="connsiteX13487" fmla="*/ 7767372 w 8014260"/>
              <a:gd name="connsiteY13487" fmla="*/ 2480402 h 4925968"/>
              <a:gd name="connsiteX13488" fmla="*/ 7794529 w 8014260"/>
              <a:gd name="connsiteY13488" fmla="*/ 2408118 h 4925968"/>
              <a:gd name="connsiteX13489" fmla="*/ 7834581 w 8014260"/>
              <a:gd name="connsiteY13489" fmla="*/ 2346808 h 4925968"/>
              <a:gd name="connsiteX13490" fmla="*/ 5630488 w 8014260"/>
              <a:gd name="connsiteY13490" fmla="*/ 2346739 h 4925968"/>
              <a:gd name="connsiteX13491" fmla="*/ 5646193 w 8014260"/>
              <a:gd name="connsiteY13491" fmla="*/ 2349825 h 4925968"/>
              <a:gd name="connsiteX13492" fmla="*/ 5635563 w 8014260"/>
              <a:gd name="connsiteY13492" fmla="*/ 2363198 h 4925968"/>
              <a:gd name="connsiteX13493" fmla="*/ 5621161 w 8014260"/>
              <a:gd name="connsiteY13493" fmla="*/ 2361347 h 4925968"/>
              <a:gd name="connsiteX13494" fmla="*/ 5630488 w 8014260"/>
              <a:gd name="connsiteY13494" fmla="*/ 2346739 h 4925968"/>
              <a:gd name="connsiteX13495" fmla="*/ 1098655 w 8014260"/>
              <a:gd name="connsiteY13495" fmla="*/ 2346053 h 4925968"/>
              <a:gd name="connsiteX13496" fmla="*/ 1093991 w 8014260"/>
              <a:gd name="connsiteY13496" fmla="*/ 2348660 h 4925968"/>
              <a:gd name="connsiteX13497" fmla="*/ 1087135 w 8014260"/>
              <a:gd name="connsiteY13497" fmla="*/ 2349002 h 4925968"/>
              <a:gd name="connsiteX13498" fmla="*/ 1090014 w 8014260"/>
              <a:gd name="connsiteY13498" fmla="*/ 2346945 h 4925968"/>
              <a:gd name="connsiteX13499" fmla="*/ 1098655 w 8014260"/>
              <a:gd name="connsiteY13499" fmla="*/ 2346053 h 4925968"/>
              <a:gd name="connsiteX13500" fmla="*/ 4650755 w 8014260"/>
              <a:gd name="connsiteY13500" fmla="*/ 2345368 h 4925968"/>
              <a:gd name="connsiteX13501" fmla="*/ 4640193 w 8014260"/>
              <a:gd name="connsiteY13501" fmla="*/ 2353666 h 4925968"/>
              <a:gd name="connsiteX13502" fmla="*/ 4631758 w 8014260"/>
              <a:gd name="connsiteY13502" fmla="*/ 2354078 h 4925968"/>
              <a:gd name="connsiteX13503" fmla="*/ 4639370 w 8014260"/>
              <a:gd name="connsiteY13503" fmla="*/ 2347083 h 4925968"/>
              <a:gd name="connsiteX13504" fmla="*/ 4650755 w 8014260"/>
              <a:gd name="connsiteY13504" fmla="*/ 2345368 h 4925968"/>
              <a:gd name="connsiteX13505" fmla="*/ 4493568 w 8014260"/>
              <a:gd name="connsiteY13505" fmla="*/ 2344133 h 4925968"/>
              <a:gd name="connsiteX13506" fmla="*/ 4500564 w 8014260"/>
              <a:gd name="connsiteY13506" fmla="*/ 2350785 h 4925968"/>
              <a:gd name="connsiteX13507" fmla="*/ 4493568 w 8014260"/>
              <a:gd name="connsiteY13507" fmla="*/ 2357575 h 4925968"/>
              <a:gd name="connsiteX13508" fmla="*/ 4486574 w 8014260"/>
              <a:gd name="connsiteY13508" fmla="*/ 2356477 h 4925968"/>
              <a:gd name="connsiteX13509" fmla="*/ 4493568 w 8014260"/>
              <a:gd name="connsiteY13509" fmla="*/ 2344133 h 4925968"/>
              <a:gd name="connsiteX13510" fmla="*/ 1298153 w 8014260"/>
              <a:gd name="connsiteY13510" fmla="*/ 2343859 h 4925968"/>
              <a:gd name="connsiteX13511" fmla="*/ 1306041 w 8014260"/>
              <a:gd name="connsiteY13511" fmla="*/ 2345985 h 4925968"/>
              <a:gd name="connsiteX13512" fmla="*/ 1300622 w 8014260"/>
              <a:gd name="connsiteY13512" fmla="*/ 2349139 h 4925968"/>
              <a:gd name="connsiteX13513" fmla="*/ 1291159 w 8014260"/>
              <a:gd name="connsiteY13513" fmla="*/ 2346396 h 4925968"/>
              <a:gd name="connsiteX13514" fmla="*/ 1298153 w 8014260"/>
              <a:gd name="connsiteY13514" fmla="*/ 2343859 h 4925968"/>
              <a:gd name="connsiteX13515" fmla="*/ 1012036 w 8014260"/>
              <a:gd name="connsiteY13515" fmla="*/ 2343379 h 4925968"/>
              <a:gd name="connsiteX13516" fmla="*/ 1008882 w 8014260"/>
              <a:gd name="connsiteY13516" fmla="*/ 2345436 h 4925968"/>
              <a:gd name="connsiteX13517" fmla="*/ 1004768 w 8014260"/>
              <a:gd name="connsiteY13517" fmla="*/ 2346191 h 4925968"/>
              <a:gd name="connsiteX13518" fmla="*/ 1009156 w 8014260"/>
              <a:gd name="connsiteY13518" fmla="*/ 2343790 h 4925968"/>
              <a:gd name="connsiteX13519" fmla="*/ 1012036 w 8014260"/>
              <a:gd name="connsiteY13519" fmla="*/ 2343379 h 4925968"/>
              <a:gd name="connsiteX13520" fmla="*/ 6962449 w 8014260"/>
              <a:gd name="connsiteY13520" fmla="*/ 2340635 h 4925968"/>
              <a:gd name="connsiteX13521" fmla="*/ 6988235 w 8014260"/>
              <a:gd name="connsiteY13521" fmla="*/ 2349963 h 4925968"/>
              <a:gd name="connsiteX13522" fmla="*/ 6969513 w 8014260"/>
              <a:gd name="connsiteY13522" fmla="*/ 2364982 h 4925968"/>
              <a:gd name="connsiteX13523" fmla="*/ 6943452 w 8014260"/>
              <a:gd name="connsiteY13523" fmla="*/ 2355586 h 4925968"/>
              <a:gd name="connsiteX13524" fmla="*/ 6962449 w 8014260"/>
              <a:gd name="connsiteY13524" fmla="*/ 2340635 h 4925968"/>
              <a:gd name="connsiteX13525" fmla="*/ 6164658 w 8014260"/>
              <a:gd name="connsiteY13525" fmla="*/ 2340224 h 4925968"/>
              <a:gd name="connsiteX13526" fmla="*/ 6150256 w 8014260"/>
              <a:gd name="connsiteY13526" fmla="*/ 2351745 h 4925968"/>
              <a:gd name="connsiteX13527" fmla="*/ 6131259 w 8014260"/>
              <a:gd name="connsiteY13527" fmla="*/ 2354489 h 4925968"/>
              <a:gd name="connsiteX13528" fmla="*/ 6145867 w 8014260"/>
              <a:gd name="connsiteY13528" fmla="*/ 2342830 h 4925968"/>
              <a:gd name="connsiteX13529" fmla="*/ 6164658 w 8014260"/>
              <a:gd name="connsiteY13529" fmla="*/ 2340224 h 4925968"/>
              <a:gd name="connsiteX13530" fmla="*/ 6763712 w 8014260"/>
              <a:gd name="connsiteY13530" fmla="*/ 2339770 h 4925968"/>
              <a:gd name="connsiteX13531" fmla="*/ 6773579 w 8014260"/>
              <a:gd name="connsiteY13531" fmla="*/ 2345230 h 4925968"/>
              <a:gd name="connsiteX13532" fmla="*/ 6755405 w 8014260"/>
              <a:gd name="connsiteY13532" fmla="*/ 2359289 h 4925968"/>
              <a:gd name="connsiteX13533" fmla="*/ 6730374 w 8014260"/>
              <a:gd name="connsiteY13533" fmla="*/ 2353734 h 4925968"/>
              <a:gd name="connsiteX13534" fmla="*/ 6747108 w 8014260"/>
              <a:gd name="connsiteY13534" fmla="*/ 2340430 h 4925968"/>
              <a:gd name="connsiteX13535" fmla="*/ 6763712 w 8014260"/>
              <a:gd name="connsiteY13535" fmla="*/ 2339770 h 4925968"/>
              <a:gd name="connsiteX13536" fmla="*/ 4721323 w 8014260"/>
              <a:gd name="connsiteY13536" fmla="*/ 2339744 h 4925968"/>
              <a:gd name="connsiteX13537" fmla="*/ 4715768 w 8014260"/>
              <a:gd name="connsiteY13537" fmla="*/ 2345985 h 4925968"/>
              <a:gd name="connsiteX13538" fmla="*/ 4703972 w 8014260"/>
              <a:gd name="connsiteY13538" fmla="*/ 2348042 h 4925968"/>
              <a:gd name="connsiteX13539" fmla="*/ 4711241 w 8014260"/>
              <a:gd name="connsiteY13539" fmla="*/ 2340293 h 4925968"/>
              <a:gd name="connsiteX13540" fmla="*/ 4721323 w 8014260"/>
              <a:gd name="connsiteY13540" fmla="*/ 2339744 h 4925968"/>
              <a:gd name="connsiteX13541" fmla="*/ 4932138 w 8014260"/>
              <a:gd name="connsiteY13541" fmla="*/ 2339607 h 4925968"/>
              <a:gd name="connsiteX13542" fmla="*/ 4943248 w 8014260"/>
              <a:gd name="connsiteY13542" fmla="*/ 2339607 h 4925968"/>
              <a:gd name="connsiteX13543" fmla="*/ 4935156 w 8014260"/>
              <a:gd name="connsiteY13543" fmla="*/ 2348385 h 4925968"/>
              <a:gd name="connsiteX13544" fmla="*/ 4922606 w 8014260"/>
              <a:gd name="connsiteY13544" fmla="*/ 2346808 h 4925968"/>
              <a:gd name="connsiteX13545" fmla="*/ 4932138 w 8014260"/>
              <a:gd name="connsiteY13545" fmla="*/ 2339607 h 4925968"/>
              <a:gd name="connsiteX13546" fmla="*/ 924734 w 8014260"/>
              <a:gd name="connsiteY13546" fmla="*/ 2337275 h 4925968"/>
              <a:gd name="connsiteX13547" fmla="*/ 923294 w 8014260"/>
              <a:gd name="connsiteY13547" fmla="*/ 2339676 h 4925968"/>
              <a:gd name="connsiteX13548" fmla="*/ 921649 w 8014260"/>
              <a:gd name="connsiteY13548" fmla="*/ 2340155 h 4925968"/>
              <a:gd name="connsiteX13549" fmla="*/ 922814 w 8014260"/>
              <a:gd name="connsiteY13549" fmla="*/ 2337961 h 4925968"/>
              <a:gd name="connsiteX13550" fmla="*/ 924734 w 8014260"/>
              <a:gd name="connsiteY13550" fmla="*/ 2337275 h 4925968"/>
              <a:gd name="connsiteX13551" fmla="*/ 4795115 w 8014260"/>
              <a:gd name="connsiteY13551" fmla="*/ 2334875 h 4925968"/>
              <a:gd name="connsiteX13552" fmla="*/ 4787228 w 8014260"/>
              <a:gd name="connsiteY13552" fmla="*/ 2342213 h 4925968"/>
              <a:gd name="connsiteX13553" fmla="*/ 4776736 w 8014260"/>
              <a:gd name="connsiteY13553" fmla="*/ 2342556 h 4925968"/>
              <a:gd name="connsiteX13554" fmla="*/ 4783319 w 8014260"/>
              <a:gd name="connsiteY13554" fmla="*/ 2336315 h 4925968"/>
              <a:gd name="connsiteX13555" fmla="*/ 4795115 w 8014260"/>
              <a:gd name="connsiteY13555" fmla="*/ 2334875 h 4925968"/>
              <a:gd name="connsiteX13556" fmla="*/ 4868976 w 8014260"/>
              <a:gd name="connsiteY13556" fmla="*/ 2334601 h 4925968"/>
              <a:gd name="connsiteX13557" fmla="*/ 4860815 w 8014260"/>
              <a:gd name="connsiteY13557" fmla="*/ 2341870 h 4925968"/>
              <a:gd name="connsiteX13558" fmla="*/ 4849156 w 8014260"/>
              <a:gd name="connsiteY13558" fmla="*/ 2342214 h 4925968"/>
              <a:gd name="connsiteX13559" fmla="*/ 4857592 w 8014260"/>
              <a:gd name="connsiteY13559" fmla="*/ 2334807 h 4925968"/>
              <a:gd name="connsiteX13560" fmla="*/ 4868976 w 8014260"/>
              <a:gd name="connsiteY13560" fmla="*/ 2334601 h 4925968"/>
              <a:gd name="connsiteX13561" fmla="*/ 7807697 w 8014260"/>
              <a:gd name="connsiteY13561" fmla="*/ 2332749 h 4925968"/>
              <a:gd name="connsiteX13562" fmla="*/ 7781568 w 8014260"/>
              <a:gd name="connsiteY13562" fmla="*/ 2401741 h 4925968"/>
              <a:gd name="connsiteX13563" fmla="*/ 7746318 w 8014260"/>
              <a:gd name="connsiteY13563" fmla="*/ 2464560 h 4925968"/>
              <a:gd name="connsiteX13564" fmla="*/ 7771418 w 8014260"/>
              <a:gd name="connsiteY13564" fmla="*/ 2390905 h 4925968"/>
              <a:gd name="connsiteX13565" fmla="*/ 7807697 w 8014260"/>
              <a:gd name="connsiteY13565" fmla="*/ 2332749 h 4925968"/>
              <a:gd name="connsiteX13566" fmla="*/ 5348487 w 8014260"/>
              <a:gd name="connsiteY13566" fmla="*/ 2331994 h 4925968"/>
              <a:gd name="connsiteX13567" fmla="*/ 5362889 w 8014260"/>
              <a:gd name="connsiteY13567" fmla="*/ 2335766 h 4925968"/>
              <a:gd name="connsiteX13568" fmla="*/ 5353425 w 8014260"/>
              <a:gd name="connsiteY13568" fmla="*/ 2345573 h 4925968"/>
              <a:gd name="connsiteX13569" fmla="*/ 5338954 w 8014260"/>
              <a:gd name="connsiteY13569" fmla="*/ 2341596 h 4925968"/>
              <a:gd name="connsiteX13570" fmla="*/ 5348487 w 8014260"/>
              <a:gd name="connsiteY13570" fmla="*/ 2331994 h 4925968"/>
              <a:gd name="connsiteX13571" fmla="*/ 6239684 w 8014260"/>
              <a:gd name="connsiteY13571" fmla="*/ 2330417 h 4925968"/>
              <a:gd name="connsiteX13572" fmla="*/ 6224254 w 8014260"/>
              <a:gd name="connsiteY13572" fmla="*/ 2341801 h 4925968"/>
              <a:gd name="connsiteX13573" fmla="*/ 6204708 w 8014260"/>
              <a:gd name="connsiteY13573" fmla="*/ 2344750 h 4925968"/>
              <a:gd name="connsiteX13574" fmla="*/ 6221442 w 8014260"/>
              <a:gd name="connsiteY13574" fmla="*/ 2332406 h 4925968"/>
              <a:gd name="connsiteX13575" fmla="*/ 6239684 w 8014260"/>
              <a:gd name="connsiteY13575" fmla="*/ 2330417 h 4925968"/>
              <a:gd name="connsiteX13576" fmla="*/ 1492031 w 8014260"/>
              <a:gd name="connsiteY13576" fmla="*/ 2329114 h 4925968"/>
              <a:gd name="connsiteX13577" fmla="*/ 1501221 w 8014260"/>
              <a:gd name="connsiteY13577" fmla="*/ 2333023 h 4925968"/>
              <a:gd name="connsiteX13578" fmla="*/ 1496556 w 8014260"/>
              <a:gd name="connsiteY13578" fmla="*/ 2335903 h 4925968"/>
              <a:gd name="connsiteX13579" fmla="*/ 1489492 w 8014260"/>
              <a:gd name="connsiteY13579" fmla="*/ 2331994 h 4925968"/>
              <a:gd name="connsiteX13580" fmla="*/ 1492031 w 8014260"/>
              <a:gd name="connsiteY13580" fmla="*/ 2329114 h 4925968"/>
              <a:gd name="connsiteX13581" fmla="*/ 1087272 w 8014260"/>
              <a:gd name="connsiteY13581" fmla="*/ 2328634 h 4925968"/>
              <a:gd name="connsiteX13582" fmla="*/ 1082126 w 8014260"/>
              <a:gd name="connsiteY13582" fmla="*/ 2331240 h 4925968"/>
              <a:gd name="connsiteX13583" fmla="*/ 1076777 w 8014260"/>
              <a:gd name="connsiteY13583" fmla="*/ 2332338 h 4925968"/>
              <a:gd name="connsiteX13584" fmla="*/ 1080138 w 8014260"/>
              <a:gd name="connsiteY13584" fmla="*/ 2330349 h 4925968"/>
              <a:gd name="connsiteX13585" fmla="*/ 1087272 w 8014260"/>
              <a:gd name="connsiteY13585" fmla="*/ 2328634 h 4925968"/>
              <a:gd name="connsiteX13586" fmla="*/ 3181154 w 8014260"/>
              <a:gd name="connsiteY13586" fmla="*/ 2327811 h 4925968"/>
              <a:gd name="connsiteX13587" fmla="*/ 3185886 w 8014260"/>
              <a:gd name="connsiteY13587" fmla="*/ 2343379 h 4925968"/>
              <a:gd name="connsiteX13588" fmla="*/ 3181085 w 8014260"/>
              <a:gd name="connsiteY13588" fmla="*/ 2351197 h 4925968"/>
              <a:gd name="connsiteX13589" fmla="*/ 3174433 w 8014260"/>
              <a:gd name="connsiteY13589" fmla="*/ 2335012 h 4925968"/>
              <a:gd name="connsiteX13590" fmla="*/ 3181154 w 8014260"/>
              <a:gd name="connsiteY13590" fmla="*/ 2327811 h 4925968"/>
              <a:gd name="connsiteX13591" fmla="*/ 2231046 w 8014260"/>
              <a:gd name="connsiteY13591" fmla="*/ 2327057 h 4925968"/>
              <a:gd name="connsiteX13592" fmla="*/ 2236121 w 8014260"/>
              <a:gd name="connsiteY13592" fmla="*/ 2342762 h 4925968"/>
              <a:gd name="connsiteX13593" fmla="*/ 2228440 w 8014260"/>
              <a:gd name="connsiteY13593" fmla="*/ 2344751 h 4925968"/>
              <a:gd name="connsiteX13594" fmla="*/ 2225285 w 8014260"/>
              <a:gd name="connsiteY13594" fmla="*/ 2331720 h 4925968"/>
              <a:gd name="connsiteX13595" fmla="*/ 2231046 w 8014260"/>
              <a:gd name="connsiteY13595" fmla="*/ 2327057 h 4925968"/>
              <a:gd name="connsiteX13596" fmla="*/ 2094092 w 8014260"/>
              <a:gd name="connsiteY13596" fmla="*/ 2326920 h 4925968"/>
              <a:gd name="connsiteX13597" fmla="*/ 2099990 w 8014260"/>
              <a:gd name="connsiteY13597" fmla="*/ 2338853 h 4925968"/>
              <a:gd name="connsiteX13598" fmla="*/ 2096287 w 8014260"/>
              <a:gd name="connsiteY13598" fmla="*/ 2347494 h 4925968"/>
              <a:gd name="connsiteX13599" fmla="*/ 2090389 w 8014260"/>
              <a:gd name="connsiteY13599" fmla="*/ 2339059 h 4925968"/>
              <a:gd name="connsiteX13600" fmla="*/ 2094092 w 8014260"/>
              <a:gd name="connsiteY13600" fmla="*/ 2326920 h 4925968"/>
              <a:gd name="connsiteX13601" fmla="*/ 7099883 w 8014260"/>
              <a:gd name="connsiteY13601" fmla="*/ 2325480 h 4925968"/>
              <a:gd name="connsiteX13602" fmla="*/ 7124572 w 8014260"/>
              <a:gd name="connsiteY13602" fmla="*/ 2338030 h 4925968"/>
              <a:gd name="connsiteX13603" fmla="*/ 7104477 w 8014260"/>
              <a:gd name="connsiteY13603" fmla="*/ 2352912 h 4925968"/>
              <a:gd name="connsiteX13604" fmla="*/ 7079515 w 8014260"/>
              <a:gd name="connsiteY13604" fmla="*/ 2340430 h 4925968"/>
              <a:gd name="connsiteX13605" fmla="*/ 7099883 w 8014260"/>
              <a:gd name="connsiteY13605" fmla="*/ 2325480 h 4925968"/>
              <a:gd name="connsiteX13606" fmla="*/ 6687083 w 8014260"/>
              <a:gd name="connsiteY13606" fmla="*/ 2325154 h 4925968"/>
              <a:gd name="connsiteX13607" fmla="*/ 6695330 w 8014260"/>
              <a:gd name="connsiteY13607" fmla="*/ 2329801 h 4925968"/>
              <a:gd name="connsiteX13608" fmla="*/ 6678802 w 8014260"/>
              <a:gd name="connsiteY13608" fmla="*/ 2343242 h 4925968"/>
              <a:gd name="connsiteX13609" fmla="*/ 6653291 w 8014260"/>
              <a:gd name="connsiteY13609" fmla="*/ 2339333 h 4925968"/>
              <a:gd name="connsiteX13610" fmla="*/ 6671738 w 8014260"/>
              <a:gd name="connsiteY13610" fmla="*/ 2326166 h 4925968"/>
              <a:gd name="connsiteX13611" fmla="*/ 6687083 w 8014260"/>
              <a:gd name="connsiteY13611" fmla="*/ 2325154 h 4925968"/>
              <a:gd name="connsiteX13612" fmla="*/ 1959471 w 8014260"/>
              <a:gd name="connsiteY13612" fmla="*/ 2325000 h 4925968"/>
              <a:gd name="connsiteX13613" fmla="*/ 1965231 w 8014260"/>
              <a:gd name="connsiteY13613" fmla="*/ 2335218 h 4925968"/>
              <a:gd name="connsiteX13614" fmla="*/ 1961461 w 8014260"/>
              <a:gd name="connsiteY13614" fmla="*/ 2342282 h 4925968"/>
              <a:gd name="connsiteX13615" fmla="*/ 1955699 w 8014260"/>
              <a:gd name="connsiteY13615" fmla="*/ 2335012 h 4925968"/>
              <a:gd name="connsiteX13616" fmla="*/ 1959471 w 8014260"/>
              <a:gd name="connsiteY13616" fmla="*/ 2325000 h 4925968"/>
              <a:gd name="connsiteX13617" fmla="*/ 1233963 w 8014260"/>
              <a:gd name="connsiteY13617" fmla="*/ 2324588 h 4925968"/>
              <a:gd name="connsiteX13618" fmla="*/ 1229366 w 8014260"/>
              <a:gd name="connsiteY13618" fmla="*/ 2327057 h 4925968"/>
              <a:gd name="connsiteX13619" fmla="*/ 1220591 w 8014260"/>
              <a:gd name="connsiteY13619" fmla="*/ 2326851 h 4925968"/>
              <a:gd name="connsiteX13620" fmla="*/ 1223538 w 8014260"/>
              <a:gd name="connsiteY13620" fmla="*/ 2324999 h 4925968"/>
              <a:gd name="connsiteX13621" fmla="*/ 1233963 w 8014260"/>
              <a:gd name="connsiteY13621" fmla="*/ 2324588 h 4925968"/>
              <a:gd name="connsiteX13622" fmla="*/ 5558205 w 8014260"/>
              <a:gd name="connsiteY13622" fmla="*/ 2323286 h 4925968"/>
              <a:gd name="connsiteX13623" fmla="*/ 5571715 w 8014260"/>
              <a:gd name="connsiteY13623" fmla="*/ 2326989 h 4925968"/>
              <a:gd name="connsiteX13624" fmla="*/ 5560537 w 8014260"/>
              <a:gd name="connsiteY13624" fmla="*/ 2339950 h 4925968"/>
              <a:gd name="connsiteX13625" fmla="*/ 5547301 w 8014260"/>
              <a:gd name="connsiteY13625" fmla="*/ 2335836 h 4925968"/>
              <a:gd name="connsiteX13626" fmla="*/ 5558205 w 8014260"/>
              <a:gd name="connsiteY13626" fmla="*/ 2323286 h 4925968"/>
              <a:gd name="connsiteX13627" fmla="*/ 5139387 w 8014260"/>
              <a:gd name="connsiteY13627" fmla="*/ 2322668 h 4925968"/>
              <a:gd name="connsiteX13628" fmla="*/ 5152417 w 8014260"/>
              <a:gd name="connsiteY13628" fmla="*/ 2326783 h 4925968"/>
              <a:gd name="connsiteX13629" fmla="*/ 5141924 w 8014260"/>
              <a:gd name="connsiteY13629" fmla="*/ 2334876 h 4925968"/>
              <a:gd name="connsiteX13630" fmla="*/ 5130471 w 8014260"/>
              <a:gd name="connsiteY13630" fmla="*/ 2331378 h 4925968"/>
              <a:gd name="connsiteX13631" fmla="*/ 5139387 w 8014260"/>
              <a:gd name="connsiteY13631" fmla="*/ 2322668 h 4925968"/>
              <a:gd name="connsiteX13632" fmla="*/ 1362209 w 8014260"/>
              <a:gd name="connsiteY13632" fmla="*/ 2320954 h 4925968"/>
              <a:gd name="connsiteX13633" fmla="*/ 1369066 w 8014260"/>
              <a:gd name="connsiteY13633" fmla="*/ 2323697 h 4925968"/>
              <a:gd name="connsiteX13634" fmla="*/ 1359054 w 8014260"/>
              <a:gd name="connsiteY13634" fmla="*/ 2324383 h 4925968"/>
              <a:gd name="connsiteX13635" fmla="*/ 1354457 w 8014260"/>
              <a:gd name="connsiteY13635" fmla="*/ 2322188 h 4925968"/>
              <a:gd name="connsiteX13636" fmla="*/ 1362209 w 8014260"/>
              <a:gd name="connsiteY13636" fmla="*/ 2320954 h 4925968"/>
              <a:gd name="connsiteX13637" fmla="*/ 6306747 w 8014260"/>
              <a:gd name="connsiteY13637" fmla="*/ 2320559 h 4925968"/>
              <a:gd name="connsiteX13638" fmla="*/ 6314643 w 8014260"/>
              <a:gd name="connsiteY13638" fmla="*/ 2321571 h 4925968"/>
              <a:gd name="connsiteX13639" fmla="*/ 6299349 w 8014260"/>
              <a:gd name="connsiteY13639" fmla="*/ 2333572 h 4925968"/>
              <a:gd name="connsiteX13640" fmla="*/ 6279461 w 8014260"/>
              <a:gd name="connsiteY13640" fmla="*/ 2336247 h 4925968"/>
              <a:gd name="connsiteX13641" fmla="*/ 6292834 w 8014260"/>
              <a:gd name="connsiteY13641" fmla="*/ 2324588 h 4925968"/>
              <a:gd name="connsiteX13642" fmla="*/ 6306747 w 8014260"/>
              <a:gd name="connsiteY13642" fmla="*/ 2320559 h 4925968"/>
              <a:gd name="connsiteX13643" fmla="*/ 1162434 w 8014260"/>
              <a:gd name="connsiteY13643" fmla="*/ 2319719 h 4925968"/>
              <a:gd name="connsiteX13644" fmla="*/ 1154203 w 8014260"/>
              <a:gd name="connsiteY13644" fmla="*/ 2321776 h 4925968"/>
              <a:gd name="connsiteX13645" fmla="*/ 1148238 w 8014260"/>
              <a:gd name="connsiteY13645" fmla="*/ 2322394 h 4925968"/>
              <a:gd name="connsiteX13646" fmla="*/ 1152421 w 8014260"/>
              <a:gd name="connsiteY13646" fmla="*/ 2321228 h 4925968"/>
              <a:gd name="connsiteX13647" fmla="*/ 1162434 w 8014260"/>
              <a:gd name="connsiteY13647" fmla="*/ 2319719 h 4925968"/>
              <a:gd name="connsiteX13648" fmla="*/ 1824711 w 8014260"/>
              <a:gd name="connsiteY13648" fmla="*/ 2318347 h 4925968"/>
              <a:gd name="connsiteX13649" fmla="*/ 1830404 w 8014260"/>
              <a:gd name="connsiteY13649" fmla="*/ 2326782 h 4925968"/>
              <a:gd name="connsiteX13650" fmla="*/ 1826493 w 8014260"/>
              <a:gd name="connsiteY13650" fmla="*/ 2332269 h 4925968"/>
              <a:gd name="connsiteX13651" fmla="*/ 1820801 w 8014260"/>
              <a:gd name="connsiteY13651" fmla="*/ 2326234 h 4925968"/>
              <a:gd name="connsiteX13652" fmla="*/ 1824711 w 8014260"/>
              <a:gd name="connsiteY13652" fmla="*/ 2318347 h 4925968"/>
              <a:gd name="connsiteX13653" fmla="*/ 4206493 w 8014260"/>
              <a:gd name="connsiteY13653" fmla="*/ 2318279 h 4925968"/>
              <a:gd name="connsiteX13654" fmla="*/ 4215477 w 8014260"/>
              <a:gd name="connsiteY13654" fmla="*/ 2323422 h 4925968"/>
              <a:gd name="connsiteX13655" fmla="*/ 4211157 w 8014260"/>
              <a:gd name="connsiteY13655" fmla="*/ 2335356 h 4925968"/>
              <a:gd name="connsiteX13656" fmla="*/ 4203956 w 8014260"/>
              <a:gd name="connsiteY13656" fmla="*/ 2328909 h 4925968"/>
              <a:gd name="connsiteX13657" fmla="*/ 4206493 w 8014260"/>
              <a:gd name="connsiteY13657" fmla="*/ 2318279 h 4925968"/>
              <a:gd name="connsiteX13658" fmla="*/ 4416828 w 8014260"/>
              <a:gd name="connsiteY13658" fmla="*/ 2316907 h 4925968"/>
              <a:gd name="connsiteX13659" fmla="*/ 4425400 w 8014260"/>
              <a:gd name="connsiteY13659" fmla="*/ 2322325 h 4925968"/>
              <a:gd name="connsiteX13660" fmla="*/ 4419434 w 8014260"/>
              <a:gd name="connsiteY13660" fmla="*/ 2333161 h 4925968"/>
              <a:gd name="connsiteX13661" fmla="*/ 4412850 w 8014260"/>
              <a:gd name="connsiteY13661" fmla="*/ 2328909 h 4925968"/>
              <a:gd name="connsiteX13662" fmla="*/ 4416828 w 8014260"/>
              <a:gd name="connsiteY13662" fmla="*/ 2316907 h 4925968"/>
              <a:gd name="connsiteX13663" fmla="*/ 3864210 w 8014260"/>
              <a:gd name="connsiteY13663" fmla="*/ 2315947 h 4925968"/>
              <a:gd name="connsiteX13664" fmla="*/ 3868530 w 8014260"/>
              <a:gd name="connsiteY13664" fmla="*/ 2325616 h 4925968"/>
              <a:gd name="connsiteX13665" fmla="*/ 3863730 w 8014260"/>
              <a:gd name="connsiteY13665" fmla="*/ 2333572 h 4925968"/>
              <a:gd name="connsiteX13666" fmla="*/ 3857489 w 8014260"/>
              <a:gd name="connsiteY13666" fmla="*/ 2324176 h 4925968"/>
              <a:gd name="connsiteX13667" fmla="*/ 3864210 w 8014260"/>
              <a:gd name="connsiteY13667" fmla="*/ 2315947 h 4925968"/>
              <a:gd name="connsiteX13668" fmla="*/ 6609460 w 8014260"/>
              <a:gd name="connsiteY13668" fmla="*/ 2315784 h 4925968"/>
              <a:gd name="connsiteX13669" fmla="*/ 6618452 w 8014260"/>
              <a:gd name="connsiteY13669" fmla="*/ 2319033 h 4925968"/>
              <a:gd name="connsiteX13670" fmla="*/ 6601856 w 8014260"/>
              <a:gd name="connsiteY13670" fmla="*/ 2332132 h 4925968"/>
              <a:gd name="connsiteX13671" fmla="*/ 6577441 w 8014260"/>
              <a:gd name="connsiteY13671" fmla="*/ 2330966 h 4925968"/>
              <a:gd name="connsiteX13672" fmla="*/ 6593832 w 8014260"/>
              <a:gd name="connsiteY13672" fmla="*/ 2317936 h 4925968"/>
              <a:gd name="connsiteX13673" fmla="*/ 6609460 w 8014260"/>
              <a:gd name="connsiteY13673" fmla="*/ 2315784 h 4925968"/>
              <a:gd name="connsiteX13674" fmla="*/ 7234369 w 8014260"/>
              <a:gd name="connsiteY13674" fmla="*/ 2315741 h 4925968"/>
              <a:gd name="connsiteX13675" fmla="*/ 7260155 w 8014260"/>
              <a:gd name="connsiteY13675" fmla="*/ 2329731 h 4925968"/>
              <a:gd name="connsiteX13676" fmla="*/ 7241638 w 8014260"/>
              <a:gd name="connsiteY13676" fmla="*/ 2345848 h 4925968"/>
              <a:gd name="connsiteX13677" fmla="*/ 7215578 w 8014260"/>
              <a:gd name="connsiteY13677" fmla="*/ 2331789 h 4925968"/>
              <a:gd name="connsiteX13678" fmla="*/ 7234369 w 8014260"/>
              <a:gd name="connsiteY13678" fmla="*/ 2315741 h 4925968"/>
              <a:gd name="connsiteX13679" fmla="*/ 6883787 w 8014260"/>
              <a:gd name="connsiteY13679" fmla="*/ 2315055 h 4925968"/>
              <a:gd name="connsiteX13680" fmla="*/ 6909848 w 8014260"/>
              <a:gd name="connsiteY13680" fmla="*/ 2322188 h 4925968"/>
              <a:gd name="connsiteX13681" fmla="*/ 6893731 w 8014260"/>
              <a:gd name="connsiteY13681" fmla="*/ 2336521 h 4925968"/>
              <a:gd name="connsiteX13682" fmla="*/ 6866916 w 8014260"/>
              <a:gd name="connsiteY13682" fmla="*/ 2330486 h 4925968"/>
              <a:gd name="connsiteX13683" fmla="*/ 6883787 w 8014260"/>
              <a:gd name="connsiteY13683" fmla="*/ 2315055 h 4925968"/>
              <a:gd name="connsiteX13684" fmla="*/ 5911323 w 8014260"/>
              <a:gd name="connsiteY13684" fmla="*/ 2313958 h 4925968"/>
              <a:gd name="connsiteX13685" fmla="*/ 5927302 w 8014260"/>
              <a:gd name="connsiteY13685" fmla="*/ 2314575 h 4925968"/>
              <a:gd name="connsiteX13686" fmla="*/ 5915781 w 8014260"/>
              <a:gd name="connsiteY13686" fmla="*/ 2326920 h 4925968"/>
              <a:gd name="connsiteX13687" fmla="*/ 5899596 w 8014260"/>
              <a:gd name="connsiteY13687" fmla="*/ 2326577 h 4925968"/>
              <a:gd name="connsiteX13688" fmla="*/ 5911323 w 8014260"/>
              <a:gd name="connsiteY13688" fmla="*/ 2313958 h 4925968"/>
              <a:gd name="connsiteX13689" fmla="*/ 6383762 w 8014260"/>
              <a:gd name="connsiteY13689" fmla="*/ 2313906 h 4925968"/>
              <a:gd name="connsiteX13690" fmla="*/ 6390148 w 8014260"/>
              <a:gd name="connsiteY13690" fmla="*/ 2316152 h 4925968"/>
              <a:gd name="connsiteX13691" fmla="*/ 6372592 w 8014260"/>
              <a:gd name="connsiteY13691" fmla="*/ 2328154 h 4925968"/>
              <a:gd name="connsiteX13692" fmla="*/ 6352567 w 8014260"/>
              <a:gd name="connsiteY13692" fmla="*/ 2328977 h 4925968"/>
              <a:gd name="connsiteX13693" fmla="*/ 6370329 w 8014260"/>
              <a:gd name="connsiteY13693" fmla="*/ 2316701 h 4925968"/>
              <a:gd name="connsiteX13694" fmla="*/ 6383762 w 8014260"/>
              <a:gd name="connsiteY13694" fmla="*/ 2313906 h 4925968"/>
              <a:gd name="connsiteX13695" fmla="*/ 998458 w 8014260"/>
              <a:gd name="connsiteY13695" fmla="*/ 2313684 h 4925968"/>
              <a:gd name="connsiteX13696" fmla="*/ 994618 w 8014260"/>
              <a:gd name="connsiteY13696" fmla="*/ 2316359 h 4925968"/>
              <a:gd name="connsiteX13697" fmla="*/ 992766 w 8014260"/>
              <a:gd name="connsiteY13697" fmla="*/ 2316976 h 4925968"/>
              <a:gd name="connsiteX13698" fmla="*/ 996812 w 8014260"/>
              <a:gd name="connsiteY13698" fmla="*/ 2314095 h 4925968"/>
              <a:gd name="connsiteX13699" fmla="*/ 998458 w 8014260"/>
              <a:gd name="connsiteY13699" fmla="*/ 2313684 h 4925968"/>
              <a:gd name="connsiteX13700" fmla="*/ 2364023 w 8014260"/>
              <a:gd name="connsiteY13700" fmla="*/ 2313615 h 4925968"/>
              <a:gd name="connsiteX13701" fmla="*/ 2370469 w 8014260"/>
              <a:gd name="connsiteY13701" fmla="*/ 2327949 h 4925968"/>
              <a:gd name="connsiteX13702" fmla="*/ 2364160 w 8014260"/>
              <a:gd name="connsiteY13702" fmla="*/ 2335836 h 4925968"/>
              <a:gd name="connsiteX13703" fmla="*/ 2359359 w 8014260"/>
              <a:gd name="connsiteY13703" fmla="*/ 2323559 h 4925968"/>
              <a:gd name="connsiteX13704" fmla="*/ 2364023 w 8014260"/>
              <a:gd name="connsiteY13704" fmla="*/ 2313615 h 4925968"/>
              <a:gd name="connsiteX13705" fmla="*/ 6001368 w 8014260"/>
              <a:gd name="connsiteY13705" fmla="*/ 2312381 h 4925968"/>
              <a:gd name="connsiteX13706" fmla="*/ 5988338 w 8014260"/>
              <a:gd name="connsiteY13706" fmla="*/ 2325206 h 4925968"/>
              <a:gd name="connsiteX13707" fmla="*/ 5972634 w 8014260"/>
              <a:gd name="connsiteY13707" fmla="*/ 2326920 h 4925968"/>
              <a:gd name="connsiteX13708" fmla="*/ 5984087 w 8014260"/>
              <a:gd name="connsiteY13708" fmla="*/ 2314164 h 4925968"/>
              <a:gd name="connsiteX13709" fmla="*/ 6001368 w 8014260"/>
              <a:gd name="connsiteY13709" fmla="*/ 2312381 h 4925968"/>
              <a:gd name="connsiteX13710" fmla="*/ 6532890 w 8014260"/>
              <a:gd name="connsiteY13710" fmla="*/ 2311172 h 4925968"/>
              <a:gd name="connsiteX13711" fmla="*/ 6541230 w 8014260"/>
              <a:gd name="connsiteY13711" fmla="*/ 2314095 h 4925968"/>
              <a:gd name="connsiteX13712" fmla="*/ 6524017 w 8014260"/>
              <a:gd name="connsiteY13712" fmla="*/ 2327057 h 4925968"/>
              <a:gd name="connsiteX13713" fmla="*/ 6502277 w 8014260"/>
              <a:gd name="connsiteY13713" fmla="*/ 2326645 h 4925968"/>
              <a:gd name="connsiteX13714" fmla="*/ 6517913 w 8014260"/>
              <a:gd name="connsiteY13714" fmla="*/ 2313752 h 4925968"/>
              <a:gd name="connsiteX13715" fmla="*/ 6532890 w 8014260"/>
              <a:gd name="connsiteY13715" fmla="*/ 2311172 h 4925968"/>
              <a:gd name="connsiteX13716" fmla="*/ 6458395 w 8014260"/>
              <a:gd name="connsiteY13716" fmla="*/ 2310846 h 4925968"/>
              <a:gd name="connsiteX13717" fmla="*/ 6465038 w 8014260"/>
              <a:gd name="connsiteY13717" fmla="*/ 2313821 h 4925968"/>
              <a:gd name="connsiteX13718" fmla="*/ 6447619 w 8014260"/>
              <a:gd name="connsiteY13718" fmla="*/ 2325754 h 4925968"/>
              <a:gd name="connsiteX13719" fmla="*/ 6425879 w 8014260"/>
              <a:gd name="connsiteY13719" fmla="*/ 2325685 h 4925968"/>
              <a:gd name="connsiteX13720" fmla="*/ 6443573 w 8014260"/>
              <a:gd name="connsiteY13720" fmla="*/ 2313684 h 4925968"/>
              <a:gd name="connsiteX13721" fmla="*/ 6458395 w 8014260"/>
              <a:gd name="connsiteY13721" fmla="*/ 2310846 h 4925968"/>
              <a:gd name="connsiteX13722" fmla="*/ 1690363 w 8014260"/>
              <a:gd name="connsiteY13722" fmla="*/ 2310804 h 4925968"/>
              <a:gd name="connsiteX13723" fmla="*/ 1695301 w 8014260"/>
              <a:gd name="connsiteY13723" fmla="*/ 2316428 h 4925968"/>
              <a:gd name="connsiteX13724" fmla="*/ 1691322 w 8014260"/>
              <a:gd name="connsiteY13724" fmla="*/ 2321777 h 4925968"/>
              <a:gd name="connsiteX13725" fmla="*/ 1685906 w 8014260"/>
              <a:gd name="connsiteY13725" fmla="*/ 2315125 h 4925968"/>
              <a:gd name="connsiteX13726" fmla="*/ 1690363 w 8014260"/>
              <a:gd name="connsiteY13726" fmla="*/ 2310804 h 4925968"/>
              <a:gd name="connsiteX13727" fmla="*/ 7782734 w 8014260"/>
              <a:gd name="connsiteY13727" fmla="*/ 2309844 h 4925968"/>
              <a:gd name="connsiteX13728" fmla="*/ 7760034 w 8014260"/>
              <a:gd name="connsiteY13728" fmla="*/ 2377601 h 4925968"/>
              <a:gd name="connsiteX13729" fmla="*/ 7726430 w 8014260"/>
              <a:gd name="connsiteY13729" fmla="*/ 2439803 h 4925968"/>
              <a:gd name="connsiteX13730" fmla="*/ 7749062 w 8014260"/>
              <a:gd name="connsiteY13730" fmla="*/ 2366971 h 4925968"/>
              <a:gd name="connsiteX13731" fmla="*/ 7782734 w 8014260"/>
              <a:gd name="connsiteY13731" fmla="*/ 2309844 h 4925968"/>
              <a:gd name="connsiteX13732" fmla="*/ 5837737 w 8014260"/>
              <a:gd name="connsiteY13732" fmla="*/ 2309501 h 4925968"/>
              <a:gd name="connsiteX13733" fmla="*/ 5853579 w 8014260"/>
              <a:gd name="connsiteY13733" fmla="*/ 2309707 h 4925968"/>
              <a:gd name="connsiteX13734" fmla="*/ 5842949 w 8014260"/>
              <a:gd name="connsiteY13734" fmla="*/ 2322943 h 4925968"/>
              <a:gd name="connsiteX13735" fmla="*/ 5827382 w 8014260"/>
              <a:gd name="connsiteY13735" fmla="*/ 2322599 h 4925968"/>
              <a:gd name="connsiteX13736" fmla="*/ 5837737 w 8014260"/>
              <a:gd name="connsiteY13736" fmla="*/ 2309501 h 4925968"/>
              <a:gd name="connsiteX13737" fmla="*/ 6075366 w 8014260"/>
              <a:gd name="connsiteY13737" fmla="*/ 2307237 h 4925968"/>
              <a:gd name="connsiteX13738" fmla="*/ 6063090 w 8014260"/>
              <a:gd name="connsiteY13738" fmla="*/ 2319650 h 4925968"/>
              <a:gd name="connsiteX13739" fmla="*/ 6045603 w 8014260"/>
              <a:gd name="connsiteY13739" fmla="*/ 2322188 h 4925968"/>
              <a:gd name="connsiteX13740" fmla="*/ 6056164 w 8014260"/>
              <a:gd name="connsiteY13740" fmla="*/ 2310049 h 4925968"/>
              <a:gd name="connsiteX13741" fmla="*/ 6075366 w 8014260"/>
              <a:gd name="connsiteY13741" fmla="*/ 2307237 h 4925968"/>
              <a:gd name="connsiteX13742" fmla="*/ 5276958 w 8014260"/>
              <a:gd name="connsiteY13742" fmla="*/ 2303602 h 4925968"/>
              <a:gd name="connsiteX13743" fmla="*/ 5286834 w 8014260"/>
              <a:gd name="connsiteY13743" fmla="*/ 2310117 h 4925968"/>
              <a:gd name="connsiteX13744" fmla="*/ 5279221 w 8014260"/>
              <a:gd name="connsiteY13744" fmla="*/ 2316290 h 4925968"/>
              <a:gd name="connsiteX13745" fmla="*/ 5265025 w 8014260"/>
              <a:gd name="connsiteY13745" fmla="*/ 2310803 h 4925968"/>
              <a:gd name="connsiteX13746" fmla="*/ 5276958 w 8014260"/>
              <a:gd name="connsiteY13746" fmla="*/ 2303602 h 4925968"/>
              <a:gd name="connsiteX13747" fmla="*/ 5067035 w 8014260"/>
              <a:gd name="connsiteY13747" fmla="*/ 2302917 h 4925968"/>
              <a:gd name="connsiteX13748" fmla="*/ 5077322 w 8014260"/>
              <a:gd name="connsiteY13748" fmla="*/ 2304906 h 4925968"/>
              <a:gd name="connsiteX13749" fmla="*/ 5068544 w 8014260"/>
              <a:gd name="connsiteY13749" fmla="*/ 2313204 h 4925968"/>
              <a:gd name="connsiteX13750" fmla="*/ 5057022 w 8014260"/>
              <a:gd name="connsiteY13750" fmla="*/ 2311009 h 4925968"/>
              <a:gd name="connsiteX13751" fmla="*/ 5067035 w 8014260"/>
              <a:gd name="connsiteY13751" fmla="*/ 2302917 h 4925968"/>
              <a:gd name="connsiteX13752" fmla="*/ 1286289 w 8014260"/>
              <a:gd name="connsiteY13752" fmla="*/ 2302780 h 4925968"/>
              <a:gd name="connsiteX13753" fmla="*/ 1291502 w 8014260"/>
              <a:gd name="connsiteY13753" fmla="*/ 2303809 h 4925968"/>
              <a:gd name="connsiteX13754" fmla="*/ 1287319 w 8014260"/>
              <a:gd name="connsiteY13754" fmla="*/ 2305043 h 4925968"/>
              <a:gd name="connsiteX13755" fmla="*/ 1281900 w 8014260"/>
              <a:gd name="connsiteY13755" fmla="*/ 2304563 h 4925968"/>
              <a:gd name="connsiteX13756" fmla="*/ 1286289 w 8014260"/>
              <a:gd name="connsiteY13756" fmla="*/ 2302780 h 4925968"/>
              <a:gd name="connsiteX13757" fmla="*/ 1554848 w 8014260"/>
              <a:gd name="connsiteY13757" fmla="*/ 2302712 h 4925968"/>
              <a:gd name="connsiteX13758" fmla="*/ 1565206 w 8014260"/>
              <a:gd name="connsiteY13758" fmla="*/ 2307169 h 4925968"/>
              <a:gd name="connsiteX13759" fmla="*/ 1556974 w 8014260"/>
              <a:gd name="connsiteY13759" fmla="*/ 2309021 h 4925968"/>
              <a:gd name="connsiteX13760" fmla="*/ 1550803 w 8014260"/>
              <a:gd name="connsiteY13760" fmla="*/ 2305935 h 4925968"/>
              <a:gd name="connsiteX13761" fmla="*/ 1554848 w 8014260"/>
              <a:gd name="connsiteY13761" fmla="*/ 2302712 h 4925968"/>
              <a:gd name="connsiteX13762" fmla="*/ 7385424 w 8014260"/>
              <a:gd name="connsiteY13762" fmla="*/ 2302462 h 4925968"/>
              <a:gd name="connsiteX13763" fmla="*/ 7394228 w 8014260"/>
              <a:gd name="connsiteY13763" fmla="*/ 2309500 h 4925968"/>
              <a:gd name="connsiteX13764" fmla="*/ 7376809 w 8014260"/>
              <a:gd name="connsiteY13764" fmla="*/ 2335423 h 4925968"/>
              <a:gd name="connsiteX13765" fmla="*/ 7351092 w 8014260"/>
              <a:gd name="connsiteY13765" fmla="*/ 2326988 h 4925968"/>
              <a:gd name="connsiteX13766" fmla="*/ 7369060 w 8014260"/>
              <a:gd name="connsiteY13766" fmla="*/ 2305042 h 4925968"/>
              <a:gd name="connsiteX13767" fmla="*/ 7385424 w 8014260"/>
              <a:gd name="connsiteY13767" fmla="*/ 2302462 h 4925968"/>
              <a:gd name="connsiteX13768" fmla="*/ 5484344 w 8014260"/>
              <a:gd name="connsiteY13768" fmla="*/ 2302231 h 4925968"/>
              <a:gd name="connsiteX13769" fmla="*/ 5497100 w 8014260"/>
              <a:gd name="connsiteY13769" fmla="*/ 2306346 h 4925968"/>
              <a:gd name="connsiteX13770" fmla="*/ 5485716 w 8014260"/>
              <a:gd name="connsiteY13770" fmla="*/ 2316152 h 4925968"/>
              <a:gd name="connsiteX13771" fmla="*/ 5472823 w 8014260"/>
              <a:gd name="connsiteY13771" fmla="*/ 2311900 h 4925968"/>
              <a:gd name="connsiteX13772" fmla="*/ 5484344 w 8014260"/>
              <a:gd name="connsiteY13772" fmla="*/ 2302231 h 4925968"/>
              <a:gd name="connsiteX13773" fmla="*/ 6149022 w 8014260"/>
              <a:gd name="connsiteY13773" fmla="*/ 2300174 h 4925968"/>
              <a:gd name="connsiteX13774" fmla="*/ 6135511 w 8014260"/>
              <a:gd name="connsiteY13774" fmla="*/ 2312175 h 4925968"/>
              <a:gd name="connsiteX13775" fmla="*/ 6117955 w 8014260"/>
              <a:gd name="connsiteY13775" fmla="*/ 2314781 h 4925968"/>
              <a:gd name="connsiteX13776" fmla="*/ 6132905 w 8014260"/>
              <a:gd name="connsiteY13776" fmla="*/ 2301340 h 4925968"/>
              <a:gd name="connsiteX13777" fmla="*/ 6149022 w 8014260"/>
              <a:gd name="connsiteY13777" fmla="*/ 2300174 h 4925968"/>
              <a:gd name="connsiteX13778" fmla="*/ 1419335 w 8014260"/>
              <a:gd name="connsiteY13778" fmla="*/ 2297773 h 4925968"/>
              <a:gd name="connsiteX13779" fmla="*/ 1425439 w 8014260"/>
              <a:gd name="connsiteY13779" fmla="*/ 2300173 h 4925968"/>
              <a:gd name="connsiteX13780" fmla="*/ 1422763 w 8014260"/>
              <a:gd name="connsiteY13780" fmla="*/ 2302573 h 4925968"/>
              <a:gd name="connsiteX13781" fmla="*/ 1416659 w 8014260"/>
              <a:gd name="connsiteY13781" fmla="*/ 2300859 h 4925968"/>
              <a:gd name="connsiteX13782" fmla="*/ 1419335 w 8014260"/>
              <a:gd name="connsiteY13782" fmla="*/ 2297773 h 4925968"/>
              <a:gd name="connsiteX13783" fmla="*/ 1067175 w 8014260"/>
              <a:gd name="connsiteY13783" fmla="*/ 2296402 h 4925968"/>
              <a:gd name="connsiteX13784" fmla="*/ 1070674 w 8014260"/>
              <a:gd name="connsiteY13784" fmla="*/ 2296539 h 4925968"/>
              <a:gd name="connsiteX13785" fmla="*/ 1066695 w 8014260"/>
              <a:gd name="connsiteY13785" fmla="*/ 2299419 h 4925968"/>
              <a:gd name="connsiteX13786" fmla="*/ 1064020 w 8014260"/>
              <a:gd name="connsiteY13786" fmla="*/ 2298665 h 4925968"/>
              <a:gd name="connsiteX13787" fmla="*/ 1067175 w 8014260"/>
              <a:gd name="connsiteY13787" fmla="*/ 2296402 h 4925968"/>
              <a:gd name="connsiteX13788" fmla="*/ 6808281 w 8014260"/>
              <a:gd name="connsiteY13788" fmla="*/ 2295030 h 4925968"/>
              <a:gd name="connsiteX13789" fmla="*/ 6831255 w 8014260"/>
              <a:gd name="connsiteY13789" fmla="*/ 2301065 h 4925968"/>
              <a:gd name="connsiteX13790" fmla="*/ 6813905 w 8014260"/>
              <a:gd name="connsiteY13790" fmla="*/ 2315261 h 4925968"/>
              <a:gd name="connsiteX13791" fmla="*/ 6789422 w 8014260"/>
              <a:gd name="connsiteY13791" fmla="*/ 2310186 h 4925968"/>
              <a:gd name="connsiteX13792" fmla="*/ 6808281 w 8014260"/>
              <a:gd name="connsiteY13792" fmla="*/ 2295030 h 4925968"/>
              <a:gd name="connsiteX13793" fmla="*/ 7558820 w 8014260"/>
              <a:gd name="connsiteY13793" fmla="*/ 2294756 h 4925968"/>
              <a:gd name="connsiteX13794" fmla="*/ 7539825 w 8014260"/>
              <a:gd name="connsiteY13794" fmla="*/ 2348865 h 4925968"/>
              <a:gd name="connsiteX13795" fmla="*/ 7515684 w 8014260"/>
              <a:gd name="connsiteY13795" fmla="*/ 2373760 h 4925968"/>
              <a:gd name="connsiteX13796" fmla="*/ 7535778 w 8014260"/>
              <a:gd name="connsiteY13796" fmla="*/ 2321502 h 4925968"/>
              <a:gd name="connsiteX13797" fmla="*/ 7558820 w 8014260"/>
              <a:gd name="connsiteY13797" fmla="*/ 2294756 h 4925968"/>
              <a:gd name="connsiteX13798" fmla="*/ 5766757 w 8014260"/>
              <a:gd name="connsiteY13798" fmla="*/ 2294550 h 4925968"/>
              <a:gd name="connsiteX13799" fmla="*/ 5779375 w 8014260"/>
              <a:gd name="connsiteY13799" fmla="*/ 2300242 h 4925968"/>
              <a:gd name="connsiteX13800" fmla="*/ 5765111 w 8014260"/>
              <a:gd name="connsiteY13800" fmla="*/ 2313684 h 4925968"/>
              <a:gd name="connsiteX13801" fmla="*/ 5753590 w 8014260"/>
              <a:gd name="connsiteY13801" fmla="*/ 2308540 h 4925968"/>
              <a:gd name="connsiteX13802" fmla="*/ 5766757 w 8014260"/>
              <a:gd name="connsiteY13802" fmla="*/ 2294550 h 4925968"/>
              <a:gd name="connsiteX13803" fmla="*/ 3042485 w 8014260"/>
              <a:gd name="connsiteY13803" fmla="*/ 2294070 h 4925968"/>
              <a:gd name="connsiteX13804" fmla="*/ 3049137 w 8014260"/>
              <a:gd name="connsiteY13804" fmla="*/ 2311901 h 4925968"/>
              <a:gd name="connsiteX13805" fmla="*/ 3042622 w 8014260"/>
              <a:gd name="connsiteY13805" fmla="*/ 2318210 h 4925968"/>
              <a:gd name="connsiteX13806" fmla="*/ 3037684 w 8014260"/>
              <a:gd name="connsiteY13806" fmla="*/ 2303123 h 4925968"/>
              <a:gd name="connsiteX13807" fmla="*/ 3042485 w 8014260"/>
              <a:gd name="connsiteY13807" fmla="*/ 2294070 h 4925968"/>
              <a:gd name="connsiteX13808" fmla="*/ 7969452 w 8014260"/>
              <a:gd name="connsiteY13808" fmla="*/ 2293873 h 4925968"/>
              <a:gd name="connsiteX13809" fmla="*/ 7968723 w 8014260"/>
              <a:gd name="connsiteY13809" fmla="*/ 2299557 h 4925968"/>
              <a:gd name="connsiteX13810" fmla="*/ 7911116 w 8014260"/>
              <a:gd name="connsiteY13810" fmla="*/ 2360250 h 4925968"/>
              <a:gd name="connsiteX13811" fmla="*/ 7895068 w 8014260"/>
              <a:gd name="connsiteY13811" fmla="*/ 2378218 h 4925968"/>
              <a:gd name="connsiteX13812" fmla="*/ 7934708 w 8014260"/>
              <a:gd name="connsiteY13812" fmla="*/ 2316839 h 4925968"/>
              <a:gd name="connsiteX13813" fmla="*/ 7960357 w 8014260"/>
              <a:gd name="connsiteY13813" fmla="*/ 2296882 h 4925968"/>
              <a:gd name="connsiteX13814" fmla="*/ 7969452 w 8014260"/>
              <a:gd name="connsiteY13814" fmla="*/ 2293873 h 4925968"/>
              <a:gd name="connsiteX13815" fmla="*/ 7655457 w 8014260"/>
              <a:gd name="connsiteY13815" fmla="*/ 2293465 h 4925968"/>
              <a:gd name="connsiteX13816" fmla="*/ 7657850 w 8014260"/>
              <a:gd name="connsiteY13816" fmla="*/ 2295167 h 4925968"/>
              <a:gd name="connsiteX13817" fmla="*/ 7635836 w 8014260"/>
              <a:gd name="connsiteY13817" fmla="*/ 2377738 h 4925968"/>
              <a:gd name="connsiteX13818" fmla="*/ 7612587 w 8014260"/>
              <a:gd name="connsiteY13818" fmla="*/ 2419709 h 4925968"/>
              <a:gd name="connsiteX13819" fmla="*/ 7633093 w 8014260"/>
              <a:gd name="connsiteY13819" fmla="*/ 2341184 h 4925968"/>
              <a:gd name="connsiteX13820" fmla="*/ 7655457 w 8014260"/>
              <a:gd name="connsiteY13820" fmla="*/ 2293465 h 4925968"/>
              <a:gd name="connsiteX13821" fmla="*/ 1220041 w 8014260"/>
              <a:gd name="connsiteY13821" fmla="*/ 2293453 h 4925968"/>
              <a:gd name="connsiteX13822" fmla="*/ 1214966 w 8014260"/>
              <a:gd name="connsiteY13822" fmla="*/ 2296333 h 4925968"/>
              <a:gd name="connsiteX13823" fmla="*/ 1209549 w 8014260"/>
              <a:gd name="connsiteY13823" fmla="*/ 2296333 h 4925968"/>
              <a:gd name="connsiteX13824" fmla="*/ 1212909 w 8014260"/>
              <a:gd name="connsiteY13824" fmla="*/ 2293864 h 4925968"/>
              <a:gd name="connsiteX13825" fmla="*/ 1220041 w 8014260"/>
              <a:gd name="connsiteY13825" fmla="*/ 2293453 h 4925968"/>
              <a:gd name="connsiteX13826" fmla="*/ 7019508 w 8014260"/>
              <a:gd name="connsiteY13826" fmla="*/ 2293384 h 4925968"/>
              <a:gd name="connsiteX13827" fmla="*/ 7045705 w 8014260"/>
              <a:gd name="connsiteY13827" fmla="*/ 2302574 h 4925968"/>
              <a:gd name="connsiteX13828" fmla="*/ 7027189 w 8014260"/>
              <a:gd name="connsiteY13828" fmla="*/ 2318141 h 4925968"/>
              <a:gd name="connsiteX13829" fmla="*/ 7002911 w 8014260"/>
              <a:gd name="connsiteY13829" fmla="*/ 2309775 h 4925968"/>
              <a:gd name="connsiteX13830" fmla="*/ 7019508 w 8014260"/>
              <a:gd name="connsiteY13830" fmla="*/ 2293384 h 4925968"/>
              <a:gd name="connsiteX13831" fmla="*/ 2496588 w 8014260"/>
              <a:gd name="connsiteY13831" fmla="*/ 2293316 h 4925968"/>
              <a:gd name="connsiteX13832" fmla="*/ 2507629 w 8014260"/>
              <a:gd name="connsiteY13832" fmla="*/ 2305935 h 4925968"/>
              <a:gd name="connsiteX13833" fmla="*/ 2499879 w 8014260"/>
              <a:gd name="connsiteY13833" fmla="*/ 2316770 h 4925968"/>
              <a:gd name="connsiteX13834" fmla="*/ 2493227 w 8014260"/>
              <a:gd name="connsiteY13834" fmla="*/ 2307375 h 4925968"/>
              <a:gd name="connsiteX13835" fmla="*/ 2496588 w 8014260"/>
              <a:gd name="connsiteY13835" fmla="*/ 2293316 h 4925968"/>
              <a:gd name="connsiteX13836" fmla="*/ 7460451 w 8014260"/>
              <a:gd name="connsiteY13836" fmla="*/ 2292612 h 4925968"/>
              <a:gd name="connsiteX13837" fmla="*/ 7468707 w 8014260"/>
              <a:gd name="connsiteY13837" fmla="*/ 2295921 h 4925968"/>
              <a:gd name="connsiteX13838" fmla="*/ 7450190 w 8014260"/>
              <a:gd name="connsiteY13838" fmla="*/ 2332680 h 4925968"/>
              <a:gd name="connsiteX13839" fmla="*/ 7426736 w 8014260"/>
              <a:gd name="connsiteY13839" fmla="*/ 2337755 h 4925968"/>
              <a:gd name="connsiteX13840" fmla="*/ 7444017 w 8014260"/>
              <a:gd name="connsiteY13840" fmla="*/ 2304631 h 4925968"/>
              <a:gd name="connsiteX13841" fmla="*/ 7460451 w 8014260"/>
              <a:gd name="connsiteY13841" fmla="*/ 2292612 h 4925968"/>
              <a:gd name="connsiteX13842" fmla="*/ 4991460 w 8014260"/>
              <a:gd name="connsiteY13842" fmla="*/ 2291464 h 4925968"/>
              <a:gd name="connsiteX13843" fmla="*/ 5002913 w 8014260"/>
              <a:gd name="connsiteY13843" fmla="*/ 2292287 h 4925968"/>
              <a:gd name="connsiteX13844" fmla="*/ 4994752 w 8014260"/>
              <a:gd name="connsiteY13844" fmla="*/ 2299282 h 4925968"/>
              <a:gd name="connsiteX13845" fmla="*/ 4983024 w 8014260"/>
              <a:gd name="connsiteY13845" fmla="*/ 2298596 h 4925968"/>
              <a:gd name="connsiteX13846" fmla="*/ 4991460 w 8014260"/>
              <a:gd name="connsiteY13846" fmla="*/ 2291464 h 4925968"/>
              <a:gd name="connsiteX13847" fmla="*/ 1140694 w 8014260"/>
              <a:gd name="connsiteY13847" fmla="*/ 2289750 h 4925968"/>
              <a:gd name="connsiteX13848" fmla="*/ 1143641 w 8014260"/>
              <a:gd name="connsiteY13848" fmla="*/ 2289887 h 4925968"/>
              <a:gd name="connsiteX13849" fmla="*/ 1141035 w 8014260"/>
              <a:gd name="connsiteY13849" fmla="*/ 2292150 h 4925968"/>
              <a:gd name="connsiteX13850" fmla="*/ 1136373 w 8014260"/>
              <a:gd name="connsiteY13850" fmla="*/ 2292013 h 4925968"/>
              <a:gd name="connsiteX13851" fmla="*/ 1140694 w 8014260"/>
              <a:gd name="connsiteY13851" fmla="*/ 2289750 h 4925968"/>
              <a:gd name="connsiteX13852" fmla="*/ 6218202 w 8014260"/>
              <a:gd name="connsiteY13852" fmla="*/ 2289518 h 4925968"/>
              <a:gd name="connsiteX13853" fmla="*/ 6224048 w 8014260"/>
              <a:gd name="connsiteY13853" fmla="*/ 2291259 h 4925968"/>
              <a:gd name="connsiteX13854" fmla="*/ 6207932 w 8014260"/>
              <a:gd name="connsiteY13854" fmla="*/ 2304289 h 4925968"/>
              <a:gd name="connsiteX13855" fmla="*/ 6191129 w 8014260"/>
              <a:gd name="connsiteY13855" fmla="*/ 2305180 h 4925968"/>
              <a:gd name="connsiteX13856" fmla="*/ 6205874 w 8014260"/>
              <a:gd name="connsiteY13856" fmla="*/ 2293179 h 4925968"/>
              <a:gd name="connsiteX13857" fmla="*/ 6218202 w 8014260"/>
              <a:gd name="connsiteY13857" fmla="*/ 2289518 h 4925968"/>
              <a:gd name="connsiteX13858" fmla="*/ 4707744 w 8014260"/>
              <a:gd name="connsiteY13858" fmla="*/ 2288172 h 4925968"/>
              <a:gd name="connsiteX13859" fmla="*/ 4700543 w 8014260"/>
              <a:gd name="connsiteY13859" fmla="*/ 2294344 h 4925968"/>
              <a:gd name="connsiteX13860" fmla="*/ 4693411 w 8014260"/>
              <a:gd name="connsiteY13860" fmla="*/ 2294687 h 4925968"/>
              <a:gd name="connsiteX13861" fmla="*/ 4696840 w 8014260"/>
              <a:gd name="connsiteY13861" fmla="*/ 2290298 h 4925968"/>
              <a:gd name="connsiteX13862" fmla="*/ 4707744 w 8014260"/>
              <a:gd name="connsiteY13862" fmla="*/ 2288172 h 4925968"/>
              <a:gd name="connsiteX13863" fmla="*/ 4783937 w 8014260"/>
              <a:gd name="connsiteY13863" fmla="*/ 2285978 h 4925968"/>
              <a:gd name="connsiteX13864" fmla="*/ 4772484 w 8014260"/>
              <a:gd name="connsiteY13864" fmla="*/ 2293590 h 4925968"/>
              <a:gd name="connsiteX13865" fmla="*/ 4764803 w 8014260"/>
              <a:gd name="connsiteY13865" fmla="*/ 2292904 h 4925968"/>
              <a:gd name="connsiteX13866" fmla="*/ 4773170 w 8014260"/>
              <a:gd name="connsiteY13866" fmla="*/ 2286321 h 4925968"/>
              <a:gd name="connsiteX13867" fmla="*/ 4783937 w 8014260"/>
              <a:gd name="connsiteY13867" fmla="*/ 2285978 h 4925968"/>
              <a:gd name="connsiteX13868" fmla="*/ 4928709 w 8014260"/>
              <a:gd name="connsiteY13868" fmla="*/ 2285909 h 4925968"/>
              <a:gd name="connsiteX13869" fmla="*/ 4920685 w 8014260"/>
              <a:gd name="connsiteY13869" fmla="*/ 2293042 h 4925968"/>
              <a:gd name="connsiteX13870" fmla="*/ 4910329 w 8014260"/>
              <a:gd name="connsiteY13870" fmla="*/ 2292356 h 4925968"/>
              <a:gd name="connsiteX13871" fmla="*/ 4917050 w 8014260"/>
              <a:gd name="connsiteY13871" fmla="*/ 2286252 h 4925968"/>
              <a:gd name="connsiteX13872" fmla="*/ 4928709 w 8014260"/>
              <a:gd name="connsiteY13872" fmla="*/ 2285909 h 4925968"/>
              <a:gd name="connsiteX13873" fmla="*/ 4624488 w 8014260"/>
              <a:gd name="connsiteY13873" fmla="*/ 2284606 h 4925968"/>
              <a:gd name="connsiteX13874" fmla="*/ 4633541 w 8014260"/>
              <a:gd name="connsiteY13874" fmla="*/ 2286321 h 4925968"/>
              <a:gd name="connsiteX13875" fmla="*/ 4627642 w 8014260"/>
              <a:gd name="connsiteY13875" fmla="*/ 2294550 h 4925968"/>
              <a:gd name="connsiteX13876" fmla="*/ 4619687 w 8014260"/>
              <a:gd name="connsiteY13876" fmla="*/ 2294687 h 4925968"/>
              <a:gd name="connsiteX13877" fmla="*/ 4624488 w 8014260"/>
              <a:gd name="connsiteY13877" fmla="*/ 2284606 h 4925968"/>
              <a:gd name="connsiteX13878" fmla="*/ 4854917 w 8014260"/>
              <a:gd name="connsiteY13878" fmla="*/ 2284537 h 4925968"/>
              <a:gd name="connsiteX13879" fmla="*/ 4846550 w 8014260"/>
              <a:gd name="connsiteY13879" fmla="*/ 2291670 h 4925968"/>
              <a:gd name="connsiteX13880" fmla="*/ 4834480 w 8014260"/>
              <a:gd name="connsiteY13880" fmla="*/ 2292973 h 4925968"/>
              <a:gd name="connsiteX13881" fmla="*/ 4844904 w 8014260"/>
              <a:gd name="connsiteY13881" fmla="*/ 2285566 h 4925968"/>
              <a:gd name="connsiteX13882" fmla="*/ 4854917 w 8014260"/>
              <a:gd name="connsiteY13882" fmla="*/ 2284537 h 4925968"/>
              <a:gd name="connsiteX13883" fmla="*/ 6297841 w 8014260"/>
              <a:gd name="connsiteY13883" fmla="*/ 2282411 h 4925968"/>
              <a:gd name="connsiteX13884" fmla="*/ 6284056 w 8014260"/>
              <a:gd name="connsiteY13884" fmla="*/ 2294961 h 4925968"/>
              <a:gd name="connsiteX13885" fmla="*/ 6264716 w 8014260"/>
              <a:gd name="connsiteY13885" fmla="*/ 2297499 h 4925968"/>
              <a:gd name="connsiteX13886" fmla="*/ 6278707 w 8014260"/>
              <a:gd name="connsiteY13886" fmla="*/ 2284811 h 4925968"/>
              <a:gd name="connsiteX13887" fmla="*/ 6297841 w 8014260"/>
              <a:gd name="connsiteY13887" fmla="*/ 2282411 h 4925968"/>
              <a:gd name="connsiteX13888" fmla="*/ 3996707 w 8014260"/>
              <a:gd name="connsiteY13888" fmla="*/ 2282343 h 4925968"/>
              <a:gd name="connsiteX13889" fmla="*/ 4004251 w 8014260"/>
              <a:gd name="connsiteY13889" fmla="*/ 2285498 h 4925968"/>
              <a:gd name="connsiteX13890" fmla="*/ 4000205 w 8014260"/>
              <a:gd name="connsiteY13890" fmla="*/ 2297019 h 4925968"/>
              <a:gd name="connsiteX13891" fmla="*/ 3993964 w 8014260"/>
              <a:gd name="connsiteY13891" fmla="*/ 2292424 h 4925968"/>
              <a:gd name="connsiteX13892" fmla="*/ 3996707 w 8014260"/>
              <a:gd name="connsiteY13892" fmla="*/ 2282343 h 4925968"/>
              <a:gd name="connsiteX13893" fmla="*/ 5408907 w 8014260"/>
              <a:gd name="connsiteY13893" fmla="*/ 2281177 h 4925968"/>
              <a:gd name="connsiteX13894" fmla="*/ 5421731 w 8014260"/>
              <a:gd name="connsiteY13894" fmla="*/ 2284811 h 4925968"/>
              <a:gd name="connsiteX13895" fmla="*/ 5413775 w 8014260"/>
              <a:gd name="connsiteY13895" fmla="*/ 2292835 h 4925968"/>
              <a:gd name="connsiteX13896" fmla="*/ 5399785 w 8014260"/>
              <a:gd name="connsiteY13896" fmla="*/ 2290024 h 4925968"/>
              <a:gd name="connsiteX13897" fmla="*/ 5408907 w 8014260"/>
              <a:gd name="connsiteY13897" fmla="*/ 2281177 h 4925968"/>
              <a:gd name="connsiteX13898" fmla="*/ 6745727 w 8014260"/>
              <a:gd name="connsiteY13898" fmla="*/ 2280217 h 4925968"/>
              <a:gd name="connsiteX13899" fmla="*/ 6754171 w 8014260"/>
              <a:gd name="connsiteY13899" fmla="*/ 2284743 h 4925968"/>
              <a:gd name="connsiteX13900" fmla="*/ 6736477 w 8014260"/>
              <a:gd name="connsiteY13900" fmla="*/ 2298733 h 4925968"/>
              <a:gd name="connsiteX13901" fmla="*/ 6712749 w 8014260"/>
              <a:gd name="connsiteY13901" fmla="*/ 2295442 h 4925968"/>
              <a:gd name="connsiteX13902" fmla="*/ 6730237 w 8014260"/>
              <a:gd name="connsiteY13902" fmla="*/ 2281451 h 4925968"/>
              <a:gd name="connsiteX13903" fmla="*/ 6745727 w 8014260"/>
              <a:gd name="connsiteY13903" fmla="*/ 2280217 h 4925968"/>
              <a:gd name="connsiteX13904" fmla="*/ 5691524 w 8014260"/>
              <a:gd name="connsiteY13904" fmla="*/ 2278297 h 4925968"/>
              <a:gd name="connsiteX13905" fmla="*/ 5704966 w 8014260"/>
              <a:gd name="connsiteY13905" fmla="*/ 2280903 h 4925968"/>
              <a:gd name="connsiteX13906" fmla="*/ 5693787 w 8014260"/>
              <a:gd name="connsiteY13906" fmla="*/ 2294345 h 4925968"/>
              <a:gd name="connsiteX13907" fmla="*/ 5680620 w 8014260"/>
              <a:gd name="connsiteY13907" fmla="*/ 2291258 h 4925968"/>
              <a:gd name="connsiteX13908" fmla="*/ 5691524 w 8014260"/>
              <a:gd name="connsiteY13908" fmla="*/ 2278297 h 4925968"/>
              <a:gd name="connsiteX13909" fmla="*/ 5200766 w 8014260"/>
              <a:gd name="connsiteY13909" fmla="*/ 2277679 h 4925968"/>
              <a:gd name="connsiteX13910" fmla="*/ 5212287 w 8014260"/>
              <a:gd name="connsiteY13910" fmla="*/ 2282411 h 4925968"/>
              <a:gd name="connsiteX13911" fmla="*/ 5201246 w 8014260"/>
              <a:gd name="connsiteY13911" fmla="*/ 2290023 h 4925968"/>
              <a:gd name="connsiteX13912" fmla="*/ 5191645 w 8014260"/>
              <a:gd name="connsiteY13912" fmla="*/ 2283920 h 4925968"/>
              <a:gd name="connsiteX13913" fmla="*/ 5200766 w 8014260"/>
              <a:gd name="connsiteY13913" fmla="*/ 2277679 h 4925968"/>
              <a:gd name="connsiteX13914" fmla="*/ 7760035 w 8014260"/>
              <a:gd name="connsiteY13914" fmla="*/ 2277062 h 4925968"/>
              <a:gd name="connsiteX13915" fmla="*/ 7738980 w 8014260"/>
              <a:gd name="connsiteY13915" fmla="*/ 2345574 h 4925968"/>
              <a:gd name="connsiteX13916" fmla="*/ 7707708 w 8014260"/>
              <a:gd name="connsiteY13916" fmla="*/ 2407296 h 4925968"/>
              <a:gd name="connsiteX13917" fmla="*/ 7728008 w 8014260"/>
              <a:gd name="connsiteY13917" fmla="*/ 2334121 h 4925968"/>
              <a:gd name="connsiteX13918" fmla="*/ 7760035 w 8014260"/>
              <a:gd name="connsiteY13918" fmla="*/ 2277062 h 4925968"/>
              <a:gd name="connsiteX13919" fmla="*/ 7944241 w 8014260"/>
              <a:gd name="connsiteY13919" fmla="*/ 2276925 h 4925968"/>
              <a:gd name="connsiteX13920" fmla="*/ 7915300 w 8014260"/>
              <a:gd name="connsiteY13920" fmla="*/ 2317936 h 4925968"/>
              <a:gd name="connsiteX13921" fmla="*/ 7871683 w 8014260"/>
              <a:gd name="connsiteY13921" fmla="*/ 2365667 h 4925968"/>
              <a:gd name="connsiteX13922" fmla="*/ 7903024 w 8014260"/>
              <a:gd name="connsiteY13922" fmla="*/ 2309226 h 4925968"/>
              <a:gd name="connsiteX13923" fmla="*/ 7944241 w 8014260"/>
              <a:gd name="connsiteY13923" fmla="*/ 2276925 h 4925968"/>
              <a:gd name="connsiteX13924" fmla="*/ 7155296 w 8014260"/>
              <a:gd name="connsiteY13924" fmla="*/ 2276239 h 4925968"/>
              <a:gd name="connsiteX13925" fmla="*/ 7181356 w 8014260"/>
              <a:gd name="connsiteY13925" fmla="*/ 2287898 h 4925968"/>
              <a:gd name="connsiteX13926" fmla="*/ 7162703 w 8014260"/>
              <a:gd name="connsiteY13926" fmla="*/ 2303945 h 4925968"/>
              <a:gd name="connsiteX13927" fmla="*/ 7138562 w 8014260"/>
              <a:gd name="connsiteY13927" fmla="*/ 2293315 h 4925968"/>
              <a:gd name="connsiteX13928" fmla="*/ 7155296 w 8014260"/>
              <a:gd name="connsiteY13928" fmla="*/ 2276239 h 4925968"/>
              <a:gd name="connsiteX13929" fmla="*/ 6373141 w 8014260"/>
              <a:gd name="connsiteY13929" fmla="*/ 2274799 h 4925968"/>
              <a:gd name="connsiteX13930" fmla="*/ 6359151 w 8014260"/>
              <a:gd name="connsiteY13930" fmla="*/ 2287075 h 4925968"/>
              <a:gd name="connsiteX13931" fmla="*/ 6338508 w 8014260"/>
              <a:gd name="connsiteY13931" fmla="*/ 2290229 h 4925968"/>
              <a:gd name="connsiteX13932" fmla="*/ 6351195 w 8014260"/>
              <a:gd name="connsiteY13932" fmla="*/ 2278090 h 4925968"/>
              <a:gd name="connsiteX13933" fmla="*/ 6373141 w 8014260"/>
              <a:gd name="connsiteY13933" fmla="*/ 2274799 h 4925968"/>
              <a:gd name="connsiteX13934" fmla="*/ 4341938 w 8014260"/>
              <a:gd name="connsiteY13934" fmla="*/ 2272811 h 4925968"/>
              <a:gd name="connsiteX13935" fmla="*/ 4349276 w 8014260"/>
              <a:gd name="connsiteY13935" fmla="*/ 2276925 h 4925968"/>
              <a:gd name="connsiteX13936" fmla="*/ 4345024 w 8014260"/>
              <a:gd name="connsiteY13936" fmla="*/ 2287487 h 4925968"/>
              <a:gd name="connsiteX13937" fmla="*/ 4337824 w 8014260"/>
              <a:gd name="connsiteY13937" fmla="*/ 2280080 h 4925968"/>
              <a:gd name="connsiteX13938" fmla="*/ 4341938 w 8014260"/>
              <a:gd name="connsiteY13938" fmla="*/ 2272811 h 4925968"/>
              <a:gd name="connsiteX13939" fmla="*/ 6668155 w 8014260"/>
              <a:gd name="connsiteY13939" fmla="*/ 2270375 h 4925968"/>
              <a:gd name="connsiteX13940" fmla="*/ 6676402 w 8014260"/>
              <a:gd name="connsiteY13940" fmla="*/ 2274388 h 4925968"/>
              <a:gd name="connsiteX13941" fmla="*/ 6658983 w 8014260"/>
              <a:gd name="connsiteY13941" fmla="*/ 2288378 h 4925968"/>
              <a:gd name="connsiteX13942" fmla="*/ 6637380 w 8014260"/>
              <a:gd name="connsiteY13942" fmla="*/ 2286458 h 4925968"/>
              <a:gd name="connsiteX13943" fmla="*/ 6653222 w 8014260"/>
              <a:gd name="connsiteY13943" fmla="*/ 2272330 h 4925968"/>
              <a:gd name="connsiteX13944" fmla="*/ 6668155 w 8014260"/>
              <a:gd name="connsiteY13944" fmla="*/ 2270375 h 4925968"/>
              <a:gd name="connsiteX13945" fmla="*/ 6578332 w 8014260"/>
              <a:gd name="connsiteY13945" fmla="*/ 2268010 h 4925968"/>
              <a:gd name="connsiteX13946" fmla="*/ 6599592 w 8014260"/>
              <a:gd name="connsiteY13946" fmla="*/ 2268490 h 4925968"/>
              <a:gd name="connsiteX13947" fmla="*/ 6585190 w 8014260"/>
              <a:gd name="connsiteY13947" fmla="*/ 2281520 h 4925968"/>
              <a:gd name="connsiteX13948" fmla="*/ 6560981 w 8014260"/>
              <a:gd name="connsiteY13948" fmla="*/ 2281932 h 4925968"/>
              <a:gd name="connsiteX13949" fmla="*/ 6578332 w 8014260"/>
              <a:gd name="connsiteY13949" fmla="*/ 2268010 h 4925968"/>
              <a:gd name="connsiteX13950" fmla="*/ 1347255 w 8014260"/>
              <a:gd name="connsiteY13950" fmla="*/ 2267872 h 4925968"/>
              <a:gd name="connsiteX13951" fmla="*/ 1351440 w 8014260"/>
              <a:gd name="connsiteY13951" fmla="*/ 2271095 h 4925968"/>
              <a:gd name="connsiteX13952" fmla="*/ 1346915 w 8014260"/>
              <a:gd name="connsiteY13952" fmla="*/ 2273770 h 4925968"/>
              <a:gd name="connsiteX13953" fmla="*/ 1342799 w 8014260"/>
              <a:gd name="connsiteY13953" fmla="*/ 2271575 h 4925968"/>
              <a:gd name="connsiteX13954" fmla="*/ 1347255 w 8014260"/>
              <a:gd name="connsiteY13954" fmla="*/ 2267872 h 4925968"/>
              <a:gd name="connsiteX13955" fmla="*/ 6441567 w 8014260"/>
              <a:gd name="connsiteY13955" fmla="*/ 2267427 h 4925968"/>
              <a:gd name="connsiteX13956" fmla="*/ 6448853 w 8014260"/>
              <a:gd name="connsiteY13956" fmla="*/ 2269450 h 4925968"/>
              <a:gd name="connsiteX13957" fmla="*/ 6432394 w 8014260"/>
              <a:gd name="connsiteY13957" fmla="*/ 2282823 h 4925968"/>
              <a:gd name="connsiteX13958" fmla="*/ 6412917 w 8014260"/>
              <a:gd name="connsiteY13958" fmla="*/ 2283166 h 4925968"/>
              <a:gd name="connsiteX13959" fmla="*/ 6427800 w 8014260"/>
              <a:gd name="connsiteY13959" fmla="*/ 2270959 h 4925968"/>
              <a:gd name="connsiteX13960" fmla="*/ 6441567 w 8014260"/>
              <a:gd name="connsiteY13960" fmla="*/ 2267427 h 4925968"/>
              <a:gd name="connsiteX13961" fmla="*/ 6944480 w 8014260"/>
              <a:gd name="connsiteY13961" fmla="*/ 2267119 h 4925968"/>
              <a:gd name="connsiteX13962" fmla="*/ 6966975 w 8014260"/>
              <a:gd name="connsiteY13962" fmla="*/ 2275417 h 4925968"/>
              <a:gd name="connsiteX13963" fmla="*/ 6949144 w 8014260"/>
              <a:gd name="connsiteY13963" fmla="*/ 2290230 h 4925968"/>
              <a:gd name="connsiteX13964" fmla="*/ 6924798 w 8014260"/>
              <a:gd name="connsiteY13964" fmla="*/ 2281452 h 4925968"/>
              <a:gd name="connsiteX13965" fmla="*/ 6944480 w 8014260"/>
              <a:gd name="connsiteY13965" fmla="*/ 2267119 h 4925968"/>
              <a:gd name="connsiteX13966" fmla="*/ 6504746 w 8014260"/>
              <a:gd name="connsiteY13966" fmla="*/ 2266981 h 4925968"/>
              <a:gd name="connsiteX13967" fmla="*/ 6524497 w 8014260"/>
              <a:gd name="connsiteY13967" fmla="*/ 2267598 h 4925968"/>
              <a:gd name="connsiteX13968" fmla="*/ 6506940 w 8014260"/>
              <a:gd name="connsiteY13968" fmla="*/ 2280628 h 4925968"/>
              <a:gd name="connsiteX13969" fmla="*/ 6486984 w 8014260"/>
              <a:gd name="connsiteY13969" fmla="*/ 2280285 h 4925968"/>
              <a:gd name="connsiteX13970" fmla="*/ 6504746 w 8014260"/>
              <a:gd name="connsiteY13970" fmla="*/ 2266981 h 4925968"/>
              <a:gd name="connsiteX13971" fmla="*/ 2902787 w 8014260"/>
              <a:gd name="connsiteY13971" fmla="*/ 2266364 h 4925968"/>
              <a:gd name="connsiteX13972" fmla="*/ 2914103 w 8014260"/>
              <a:gd name="connsiteY13972" fmla="*/ 2283235 h 4925968"/>
              <a:gd name="connsiteX13973" fmla="*/ 2906079 w 8014260"/>
              <a:gd name="connsiteY13973" fmla="*/ 2291601 h 4925968"/>
              <a:gd name="connsiteX13974" fmla="*/ 2899290 w 8014260"/>
              <a:gd name="connsiteY13974" fmla="*/ 2279600 h 4925968"/>
              <a:gd name="connsiteX13975" fmla="*/ 2902787 w 8014260"/>
              <a:gd name="connsiteY13975" fmla="*/ 2266364 h 4925968"/>
              <a:gd name="connsiteX13976" fmla="*/ 7289918 w 8014260"/>
              <a:gd name="connsiteY13976" fmla="*/ 2264718 h 4925968"/>
              <a:gd name="connsiteX13977" fmla="*/ 7316527 w 8014260"/>
              <a:gd name="connsiteY13977" fmla="*/ 2278365 h 4925968"/>
              <a:gd name="connsiteX13978" fmla="*/ 7298834 w 8014260"/>
              <a:gd name="connsiteY13978" fmla="*/ 2295305 h 4925968"/>
              <a:gd name="connsiteX13979" fmla="*/ 7273665 w 8014260"/>
              <a:gd name="connsiteY13979" fmla="*/ 2281040 h 4925968"/>
              <a:gd name="connsiteX13980" fmla="*/ 7289918 w 8014260"/>
              <a:gd name="connsiteY13980" fmla="*/ 2264718 h 4925968"/>
              <a:gd name="connsiteX13981" fmla="*/ 4551314 w 8014260"/>
              <a:gd name="connsiteY13981" fmla="*/ 2263964 h 4925968"/>
              <a:gd name="connsiteX13982" fmla="*/ 4561121 w 8014260"/>
              <a:gd name="connsiteY13982" fmla="*/ 2265472 h 4925968"/>
              <a:gd name="connsiteX13983" fmla="*/ 4554263 w 8014260"/>
              <a:gd name="connsiteY13983" fmla="*/ 2274937 h 4925968"/>
              <a:gd name="connsiteX13984" fmla="*/ 4546376 w 8014260"/>
              <a:gd name="connsiteY13984" fmla="*/ 2273908 h 4925968"/>
              <a:gd name="connsiteX13985" fmla="*/ 4551314 w 8014260"/>
              <a:gd name="connsiteY13985" fmla="*/ 2263964 h 4925968"/>
              <a:gd name="connsiteX13986" fmla="*/ 5616498 w 8014260"/>
              <a:gd name="connsiteY13986" fmla="*/ 2263826 h 4925968"/>
              <a:gd name="connsiteX13987" fmla="*/ 5630488 w 8014260"/>
              <a:gd name="connsiteY13987" fmla="*/ 2265540 h 4925968"/>
              <a:gd name="connsiteX13988" fmla="*/ 5620750 w 8014260"/>
              <a:gd name="connsiteY13988" fmla="*/ 2276239 h 4925968"/>
              <a:gd name="connsiteX13989" fmla="*/ 5606691 w 8014260"/>
              <a:gd name="connsiteY13989" fmla="*/ 2274387 h 4925968"/>
              <a:gd name="connsiteX13990" fmla="*/ 5616498 w 8014260"/>
              <a:gd name="connsiteY13990" fmla="*/ 2263826 h 4925968"/>
              <a:gd name="connsiteX13991" fmla="*/ 5336897 w 8014260"/>
              <a:gd name="connsiteY13991" fmla="*/ 2259712 h 4925968"/>
              <a:gd name="connsiteX13992" fmla="*/ 5347321 w 8014260"/>
              <a:gd name="connsiteY13992" fmla="*/ 2264855 h 4925968"/>
              <a:gd name="connsiteX13993" fmla="*/ 5337514 w 8014260"/>
              <a:gd name="connsiteY13993" fmla="*/ 2270067 h 4925968"/>
              <a:gd name="connsiteX13994" fmla="*/ 5325993 w 8014260"/>
              <a:gd name="connsiteY13994" fmla="*/ 2265610 h 4925968"/>
              <a:gd name="connsiteX13995" fmla="*/ 5336897 w 8014260"/>
              <a:gd name="connsiteY13995" fmla="*/ 2259712 h 4925968"/>
              <a:gd name="connsiteX13996" fmla="*/ 7916328 w 8014260"/>
              <a:gd name="connsiteY13996" fmla="*/ 2259300 h 4925968"/>
              <a:gd name="connsiteX13997" fmla="*/ 7889102 w 8014260"/>
              <a:gd name="connsiteY13997" fmla="*/ 2303260 h 4925968"/>
              <a:gd name="connsiteX13998" fmla="*/ 7848091 w 8014260"/>
              <a:gd name="connsiteY13998" fmla="*/ 2351883 h 4925968"/>
              <a:gd name="connsiteX13999" fmla="*/ 7876552 w 8014260"/>
              <a:gd name="connsiteY13999" fmla="*/ 2294002 h 4925968"/>
              <a:gd name="connsiteX14000" fmla="*/ 7916328 w 8014260"/>
              <a:gd name="connsiteY14000" fmla="*/ 2259300 h 4925968"/>
              <a:gd name="connsiteX14001" fmla="*/ 2629358 w 8014260"/>
              <a:gd name="connsiteY14001" fmla="*/ 2259094 h 4925968"/>
              <a:gd name="connsiteX14002" fmla="*/ 2636216 w 8014260"/>
              <a:gd name="connsiteY14002" fmla="*/ 2272810 h 4925968"/>
              <a:gd name="connsiteX14003" fmla="*/ 2634433 w 8014260"/>
              <a:gd name="connsiteY14003" fmla="*/ 2289201 h 4925968"/>
              <a:gd name="connsiteX14004" fmla="*/ 2627781 w 8014260"/>
              <a:gd name="connsiteY14004" fmla="*/ 2279599 h 4925968"/>
              <a:gd name="connsiteX14005" fmla="*/ 2629358 w 8014260"/>
              <a:gd name="connsiteY14005" fmla="*/ 2259094 h 4925968"/>
              <a:gd name="connsiteX14006" fmla="*/ 5127110 w 8014260"/>
              <a:gd name="connsiteY14006" fmla="*/ 2258065 h 4925968"/>
              <a:gd name="connsiteX14007" fmla="*/ 5137329 w 8014260"/>
              <a:gd name="connsiteY14007" fmla="*/ 2260809 h 4925968"/>
              <a:gd name="connsiteX14008" fmla="*/ 5127659 w 8014260"/>
              <a:gd name="connsiteY14008" fmla="*/ 2266912 h 4925968"/>
              <a:gd name="connsiteX14009" fmla="*/ 5117098 w 8014260"/>
              <a:gd name="connsiteY14009" fmla="*/ 2263140 h 4925968"/>
              <a:gd name="connsiteX14010" fmla="*/ 5127110 w 8014260"/>
              <a:gd name="connsiteY14010" fmla="*/ 2258065 h 4925968"/>
              <a:gd name="connsiteX14011" fmla="*/ 8003219 w 8014260"/>
              <a:gd name="connsiteY14011" fmla="*/ 2257380 h 4925968"/>
              <a:gd name="connsiteX14012" fmla="*/ 8014260 w 8014260"/>
              <a:gd name="connsiteY14012" fmla="*/ 2268284 h 4925968"/>
              <a:gd name="connsiteX14013" fmla="*/ 7988611 w 8014260"/>
              <a:gd name="connsiteY14013" fmla="*/ 2275759 h 4925968"/>
              <a:gd name="connsiteX14014" fmla="*/ 7966048 w 8014260"/>
              <a:gd name="connsiteY14014" fmla="*/ 2285223 h 4925968"/>
              <a:gd name="connsiteX14015" fmla="*/ 7960219 w 8014260"/>
              <a:gd name="connsiteY14015" fmla="*/ 2277131 h 4925968"/>
              <a:gd name="connsiteX14016" fmla="*/ 7979079 w 8014260"/>
              <a:gd name="connsiteY14016" fmla="*/ 2262935 h 4925968"/>
              <a:gd name="connsiteX14017" fmla="*/ 8003219 w 8014260"/>
              <a:gd name="connsiteY14017" fmla="*/ 2257380 h 4925968"/>
              <a:gd name="connsiteX14018" fmla="*/ 2767273 w 8014260"/>
              <a:gd name="connsiteY14018" fmla="*/ 2253265 h 4925968"/>
              <a:gd name="connsiteX14019" fmla="*/ 2773925 w 8014260"/>
              <a:gd name="connsiteY14019" fmla="*/ 2270204 h 4925968"/>
              <a:gd name="connsiteX14020" fmla="*/ 2767547 w 8014260"/>
              <a:gd name="connsiteY14020" fmla="*/ 2278160 h 4925968"/>
              <a:gd name="connsiteX14021" fmla="*/ 2762609 w 8014260"/>
              <a:gd name="connsiteY14021" fmla="*/ 2263689 h 4925968"/>
              <a:gd name="connsiteX14022" fmla="*/ 2767273 w 8014260"/>
              <a:gd name="connsiteY14022" fmla="*/ 2253265 h 4925968"/>
              <a:gd name="connsiteX14023" fmla="*/ 1055105 w 8014260"/>
              <a:gd name="connsiteY14023" fmla="*/ 2251825 h 4925968"/>
              <a:gd name="connsiteX14024" fmla="*/ 1053596 w 8014260"/>
              <a:gd name="connsiteY14024" fmla="*/ 2254568 h 4925968"/>
              <a:gd name="connsiteX14025" fmla="*/ 1052019 w 8014260"/>
              <a:gd name="connsiteY14025" fmla="*/ 2254774 h 4925968"/>
              <a:gd name="connsiteX14026" fmla="*/ 1053254 w 8014260"/>
              <a:gd name="connsiteY14026" fmla="*/ 2252168 h 4925968"/>
              <a:gd name="connsiteX14027" fmla="*/ 1055105 w 8014260"/>
              <a:gd name="connsiteY14027" fmla="*/ 2251825 h 4925968"/>
              <a:gd name="connsiteX14028" fmla="*/ 1480647 w 8014260"/>
              <a:gd name="connsiteY14028" fmla="*/ 2250316 h 4925968"/>
              <a:gd name="connsiteX14029" fmla="*/ 1484967 w 8014260"/>
              <a:gd name="connsiteY14029" fmla="*/ 2255528 h 4925968"/>
              <a:gd name="connsiteX14030" fmla="*/ 1480439 w 8014260"/>
              <a:gd name="connsiteY14030" fmla="*/ 2259026 h 4925968"/>
              <a:gd name="connsiteX14031" fmla="*/ 1476257 w 8014260"/>
              <a:gd name="connsiteY14031" fmla="*/ 2255322 h 4925968"/>
              <a:gd name="connsiteX14032" fmla="*/ 1480647 w 8014260"/>
              <a:gd name="connsiteY14032" fmla="*/ 2250316 h 4925968"/>
              <a:gd name="connsiteX14033" fmla="*/ 6044711 w 8014260"/>
              <a:gd name="connsiteY14033" fmla="*/ 2250111 h 4925968"/>
              <a:gd name="connsiteX14034" fmla="*/ 6059730 w 8014260"/>
              <a:gd name="connsiteY14034" fmla="*/ 2251551 h 4925968"/>
              <a:gd name="connsiteX14035" fmla="*/ 6047043 w 8014260"/>
              <a:gd name="connsiteY14035" fmla="*/ 2264650 h 4925968"/>
              <a:gd name="connsiteX14036" fmla="*/ 6032161 w 8014260"/>
              <a:gd name="connsiteY14036" fmla="*/ 2264787 h 4925968"/>
              <a:gd name="connsiteX14037" fmla="*/ 6044711 w 8014260"/>
              <a:gd name="connsiteY14037" fmla="*/ 2250111 h 4925968"/>
              <a:gd name="connsiteX14038" fmla="*/ 6133934 w 8014260"/>
              <a:gd name="connsiteY14038" fmla="*/ 2248464 h 4925968"/>
              <a:gd name="connsiteX14039" fmla="*/ 6119532 w 8014260"/>
              <a:gd name="connsiteY14039" fmla="*/ 2262249 h 4925968"/>
              <a:gd name="connsiteX14040" fmla="*/ 6104650 w 8014260"/>
              <a:gd name="connsiteY14040" fmla="*/ 2261837 h 4925968"/>
              <a:gd name="connsiteX14041" fmla="*/ 6117749 w 8014260"/>
              <a:gd name="connsiteY14041" fmla="*/ 2249218 h 4925968"/>
              <a:gd name="connsiteX14042" fmla="*/ 6133934 w 8014260"/>
              <a:gd name="connsiteY14042" fmla="*/ 2248464 h 4925968"/>
              <a:gd name="connsiteX14043" fmla="*/ 5544077 w 8014260"/>
              <a:gd name="connsiteY14043" fmla="*/ 2248327 h 4925968"/>
              <a:gd name="connsiteX14044" fmla="*/ 5555531 w 8014260"/>
              <a:gd name="connsiteY14044" fmla="*/ 2251961 h 4925968"/>
              <a:gd name="connsiteX14045" fmla="*/ 5543735 w 8014260"/>
              <a:gd name="connsiteY14045" fmla="*/ 2260603 h 4925968"/>
              <a:gd name="connsiteX14046" fmla="*/ 5533448 w 8014260"/>
              <a:gd name="connsiteY14046" fmla="*/ 2257311 h 4925968"/>
              <a:gd name="connsiteX14047" fmla="*/ 5544077 w 8014260"/>
              <a:gd name="connsiteY14047" fmla="*/ 2248327 h 4925968"/>
              <a:gd name="connsiteX14048" fmla="*/ 5971194 w 8014260"/>
              <a:gd name="connsiteY14048" fmla="*/ 2247847 h 4925968"/>
              <a:gd name="connsiteX14049" fmla="*/ 5986282 w 8014260"/>
              <a:gd name="connsiteY14049" fmla="*/ 2248533 h 4925968"/>
              <a:gd name="connsiteX14050" fmla="*/ 5974349 w 8014260"/>
              <a:gd name="connsiteY14050" fmla="*/ 2262386 h 4925968"/>
              <a:gd name="connsiteX14051" fmla="*/ 5959535 w 8014260"/>
              <a:gd name="connsiteY14051" fmla="*/ 2261632 h 4925968"/>
              <a:gd name="connsiteX14052" fmla="*/ 5971194 w 8014260"/>
              <a:gd name="connsiteY14052" fmla="*/ 2247847 h 4925968"/>
              <a:gd name="connsiteX14053" fmla="*/ 6866986 w 8014260"/>
              <a:gd name="connsiteY14053" fmla="*/ 2247298 h 4925968"/>
              <a:gd name="connsiteX14054" fmla="*/ 6889617 w 8014260"/>
              <a:gd name="connsiteY14054" fmla="*/ 2253402 h 4925968"/>
              <a:gd name="connsiteX14055" fmla="*/ 6870483 w 8014260"/>
              <a:gd name="connsiteY14055" fmla="*/ 2267872 h 4925968"/>
              <a:gd name="connsiteX14056" fmla="*/ 6848058 w 8014260"/>
              <a:gd name="connsiteY14056" fmla="*/ 2261769 h 4925968"/>
              <a:gd name="connsiteX14057" fmla="*/ 6866986 w 8014260"/>
              <a:gd name="connsiteY14057" fmla="*/ 2247298 h 4925968"/>
              <a:gd name="connsiteX14058" fmla="*/ 4131535 w 8014260"/>
              <a:gd name="connsiteY14058" fmla="*/ 2246681 h 4925968"/>
              <a:gd name="connsiteX14059" fmla="*/ 4142097 w 8014260"/>
              <a:gd name="connsiteY14059" fmla="*/ 2252099 h 4925968"/>
              <a:gd name="connsiteX14060" fmla="*/ 4134004 w 8014260"/>
              <a:gd name="connsiteY14060" fmla="*/ 2259711 h 4925968"/>
              <a:gd name="connsiteX14061" fmla="*/ 4127695 w 8014260"/>
              <a:gd name="connsiteY14061" fmla="*/ 2255322 h 4925968"/>
              <a:gd name="connsiteX14062" fmla="*/ 4131535 w 8014260"/>
              <a:gd name="connsiteY14062" fmla="*/ 2246681 h 4925968"/>
              <a:gd name="connsiteX14063" fmla="*/ 1272504 w 8014260"/>
              <a:gd name="connsiteY14063" fmla="*/ 2245172 h 4925968"/>
              <a:gd name="connsiteX14064" fmla="*/ 1275933 w 8014260"/>
              <a:gd name="connsiteY14064" fmla="*/ 2246132 h 4925968"/>
              <a:gd name="connsiteX14065" fmla="*/ 1270928 w 8014260"/>
              <a:gd name="connsiteY14065" fmla="*/ 2249493 h 4925968"/>
              <a:gd name="connsiteX14066" fmla="*/ 1268664 w 8014260"/>
              <a:gd name="connsiteY14066" fmla="*/ 2247778 h 4925968"/>
              <a:gd name="connsiteX14067" fmla="*/ 1272504 w 8014260"/>
              <a:gd name="connsiteY14067" fmla="*/ 2245172 h 4925968"/>
              <a:gd name="connsiteX14068" fmla="*/ 5053799 w 8014260"/>
              <a:gd name="connsiteY14068" fmla="*/ 2245036 h 4925968"/>
              <a:gd name="connsiteX14069" fmla="*/ 5062920 w 8014260"/>
              <a:gd name="connsiteY14069" fmla="*/ 2247642 h 4925968"/>
              <a:gd name="connsiteX14070" fmla="*/ 5052153 w 8014260"/>
              <a:gd name="connsiteY14070" fmla="*/ 2253608 h 4925968"/>
              <a:gd name="connsiteX14071" fmla="*/ 5044541 w 8014260"/>
              <a:gd name="connsiteY14071" fmla="*/ 2251345 h 4925968"/>
              <a:gd name="connsiteX14072" fmla="*/ 5053799 w 8014260"/>
              <a:gd name="connsiteY14072" fmla="*/ 2245036 h 4925968"/>
              <a:gd name="connsiteX14073" fmla="*/ 7080132 w 8014260"/>
              <a:gd name="connsiteY14073" fmla="*/ 2243252 h 4925968"/>
              <a:gd name="connsiteX14074" fmla="*/ 7102421 w 8014260"/>
              <a:gd name="connsiteY14074" fmla="*/ 2253951 h 4925968"/>
              <a:gd name="connsiteX14075" fmla="*/ 7084247 w 8014260"/>
              <a:gd name="connsiteY14075" fmla="*/ 2269244 h 4925968"/>
              <a:gd name="connsiteX14076" fmla="*/ 7060450 w 8014260"/>
              <a:gd name="connsiteY14076" fmla="*/ 2259574 h 4925968"/>
              <a:gd name="connsiteX14077" fmla="*/ 7080132 w 8014260"/>
              <a:gd name="connsiteY14077" fmla="*/ 2243252 h 4925968"/>
              <a:gd name="connsiteX14078" fmla="*/ 6207863 w 8014260"/>
              <a:gd name="connsiteY14078" fmla="*/ 2242704 h 4925968"/>
              <a:gd name="connsiteX14079" fmla="*/ 6195655 w 8014260"/>
              <a:gd name="connsiteY14079" fmla="*/ 2256009 h 4925968"/>
              <a:gd name="connsiteX14080" fmla="*/ 6178168 w 8014260"/>
              <a:gd name="connsiteY14080" fmla="*/ 2258546 h 4925968"/>
              <a:gd name="connsiteX14081" fmla="*/ 6191198 w 8014260"/>
              <a:gd name="connsiteY14081" fmla="*/ 2244144 h 4925968"/>
              <a:gd name="connsiteX14082" fmla="*/ 6207863 w 8014260"/>
              <a:gd name="connsiteY14082" fmla="*/ 2242704 h 4925968"/>
              <a:gd name="connsiteX14083" fmla="*/ 1614170 w 8014260"/>
              <a:gd name="connsiteY14083" fmla="*/ 2239137 h 4925968"/>
              <a:gd name="connsiteX14084" fmla="*/ 1620617 w 8014260"/>
              <a:gd name="connsiteY14084" fmla="*/ 2244075 h 4925968"/>
              <a:gd name="connsiteX14085" fmla="*/ 1614170 w 8014260"/>
              <a:gd name="connsiteY14085" fmla="*/ 2248670 h 4925968"/>
              <a:gd name="connsiteX14086" fmla="*/ 1609575 w 8014260"/>
              <a:gd name="connsiteY14086" fmla="*/ 2243458 h 4925968"/>
              <a:gd name="connsiteX14087" fmla="*/ 1614170 w 8014260"/>
              <a:gd name="connsiteY14087" fmla="*/ 2239137 h 4925968"/>
              <a:gd name="connsiteX14088" fmla="*/ 1129172 w 8014260"/>
              <a:gd name="connsiteY14088" fmla="*/ 2238726 h 4925968"/>
              <a:gd name="connsiteX14089" fmla="*/ 1125400 w 8014260"/>
              <a:gd name="connsiteY14089" fmla="*/ 2241469 h 4925968"/>
              <a:gd name="connsiteX14090" fmla="*/ 1123548 w 8014260"/>
              <a:gd name="connsiteY14090" fmla="*/ 2241881 h 4925968"/>
              <a:gd name="connsiteX14091" fmla="*/ 1127594 w 8014260"/>
              <a:gd name="connsiteY14091" fmla="*/ 2238863 h 4925968"/>
              <a:gd name="connsiteX14092" fmla="*/ 1129172 w 8014260"/>
              <a:gd name="connsiteY14092" fmla="*/ 2238726 h 4925968"/>
              <a:gd name="connsiteX14093" fmla="*/ 7887593 w 8014260"/>
              <a:gd name="connsiteY14093" fmla="*/ 2238315 h 4925968"/>
              <a:gd name="connsiteX14094" fmla="*/ 7860916 w 8014260"/>
              <a:gd name="connsiteY14094" fmla="*/ 2287692 h 4925968"/>
              <a:gd name="connsiteX14095" fmla="*/ 7823471 w 8014260"/>
              <a:gd name="connsiteY14095" fmla="*/ 2335081 h 4925968"/>
              <a:gd name="connsiteX14096" fmla="*/ 7849737 w 8014260"/>
              <a:gd name="connsiteY14096" fmla="*/ 2275416 h 4925968"/>
              <a:gd name="connsiteX14097" fmla="*/ 7887593 w 8014260"/>
              <a:gd name="connsiteY14097" fmla="*/ 2238315 h 4925968"/>
              <a:gd name="connsiteX14098" fmla="*/ 7539961 w 8014260"/>
              <a:gd name="connsiteY14098" fmla="*/ 2237834 h 4925968"/>
              <a:gd name="connsiteX14099" fmla="*/ 7521513 w 8014260"/>
              <a:gd name="connsiteY14099" fmla="*/ 2284469 h 4925968"/>
              <a:gd name="connsiteX14100" fmla="*/ 7498264 w 8014260"/>
              <a:gd name="connsiteY14100" fmla="*/ 2304974 h 4925968"/>
              <a:gd name="connsiteX14101" fmla="*/ 7516713 w 8014260"/>
              <a:gd name="connsiteY14101" fmla="*/ 2260672 h 4925968"/>
              <a:gd name="connsiteX14102" fmla="*/ 7539961 w 8014260"/>
              <a:gd name="connsiteY14102" fmla="*/ 2237834 h 4925968"/>
              <a:gd name="connsiteX14103" fmla="*/ 4981036 w 8014260"/>
              <a:gd name="connsiteY14103" fmla="*/ 2237766 h 4925968"/>
              <a:gd name="connsiteX14104" fmla="*/ 4988511 w 8014260"/>
              <a:gd name="connsiteY14104" fmla="*/ 2239481 h 4925968"/>
              <a:gd name="connsiteX14105" fmla="*/ 4980418 w 8014260"/>
              <a:gd name="connsiteY14105" fmla="*/ 2246202 h 4925968"/>
              <a:gd name="connsiteX14106" fmla="*/ 4970886 w 8014260"/>
              <a:gd name="connsiteY14106" fmla="*/ 2244419 h 4925968"/>
              <a:gd name="connsiteX14107" fmla="*/ 4981036 w 8014260"/>
              <a:gd name="connsiteY14107" fmla="*/ 2237766 h 4925968"/>
              <a:gd name="connsiteX14108" fmla="*/ 5260430 w 8014260"/>
              <a:gd name="connsiteY14108" fmla="*/ 2237697 h 4925968"/>
              <a:gd name="connsiteX14109" fmla="*/ 5271951 w 8014260"/>
              <a:gd name="connsiteY14109" fmla="*/ 2240646 h 4925968"/>
              <a:gd name="connsiteX14110" fmla="*/ 5263722 w 8014260"/>
              <a:gd name="connsiteY14110" fmla="*/ 2246544 h 4925968"/>
              <a:gd name="connsiteX14111" fmla="*/ 5251926 w 8014260"/>
              <a:gd name="connsiteY14111" fmla="*/ 2243595 h 4925968"/>
              <a:gd name="connsiteX14112" fmla="*/ 5260430 w 8014260"/>
              <a:gd name="connsiteY14112" fmla="*/ 2237697 h 4925968"/>
              <a:gd name="connsiteX14113" fmla="*/ 6266705 w 8014260"/>
              <a:gd name="connsiteY14113" fmla="*/ 2236875 h 4925968"/>
              <a:gd name="connsiteX14114" fmla="*/ 6281930 w 8014260"/>
              <a:gd name="connsiteY14114" fmla="*/ 2236943 h 4925968"/>
              <a:gd name="connsiteX14115" fmla="*/ 6267116 w 8014260"/>
              <a:gd name="connsiteY14115" fmla="*/ 2250042 h 4925968"/>
              <a:gd name="connsiteX14116" fmla="*/ 6250657 w 8014260"/>
              <a:gd name="connsiteY14116" fmla="*/ 2251414 h 4925968"/>
              <a:gd name="connsiteX14117" fmla="*/ 6266705 w 8014260"/>
              <a:gd name="connsiteY14117" fmla="*/ 2236875 h 4925968"/>
              <a:gd name="connsiteX14118" fmla="*/ 5899253 w 8014260"/>
              <a:gd name="connsiteY14118" fmla="*/ 2236326 h 4925968"/>
              <a:gd name="connsiteX14119" fmla="*/ 5911872 w 8014260"/>
              <a:gd name="connsiteY14119" fmla="*/ 2241058 h 4925968"/>
              <a:gd name="connsiteX14120" fmla="*/ 5897607 w 8014260"/>
              <a:gd name="connsiteY14120" fmla="*/ 2254911 h 4925968"/>
              <a:gd name="connsiteX14121" fmla="*/ 5886086 w 8014260"/>
              <a:gd name="connsiteY14121" fmla="*/ 2250659 h 4925968"/>
              <a:gd name="connsiteX14122" fmla="*/ 5899253 w 8014260"/>
              <a:gd name="connsiteY14122" fmla="*/ 2236326 h 4925968"/>
              <a:gd name="connsiteX14123" fmla="*/ 7640028 w 8014260"/>
              <a:gd name="connsiteY14123" fmla="*/ 2236212 h 4925968"/>
              <a:gd name="connsiteX14124" fmla="*/ 7642351 w 8014260"/>
              <a:gd name="connsiteY14124" fmla="*/ 2237354 h 4925968"/>
              <a:gd name="connsiteX14125" fmla="*/ 7621915 w 8014260"/>
              <a:gd name="connsiteY14125" fmla="*/ 2307992 h 4925968"/>
              <a:gd name="connsiteX14126" fmla="*/ 7597980 w 8014260"/>
              <a:gd name="connsiteY14126" fmla="*/ 2350168 h 4925968"/>
              <a:gd name="connsiteX14127" fmla="*/ 7617113 w 8014260"/>
              <a:gd name="connsiteY14127" fmla="*/ 2283371 h 4925968"/>
              <a:gd name="connsiteX14128" fmla="*/ 7640028 w 8014260"/>
              <a:gd name="connsiteY14128" fmla="*/ 2236212 h 4925968"/>
              <a:gd name="connsiteX14129" fmla="*/ 1198369 w 8014260"/>
              <a:gd name="connsiteY14129" fmla="*/ 2234063 h 4925968"/>
              <a:gd name="connsiteX14130" fmla="*/ 1201934 w 8014260"/>
              <a:gd name="connsiteY14130" fmla="*/ 2235297 h 4925968"/>
              <a:gd name="connsiteX14131" fmla="*/ 1197957 w 8014260"/>
              <a:gd name="connsiteY14131" fmla="*/ 2238589 h 4925968"/>
              <a:gd name="connsiteX14132" fmla="*/ 1195214 w 8014260"/>
              <a:gd name="connsiteY14132" fmla="*/ 2236600 h 4925968"/>
              <a:gd name="connsiteX14133" fmla="*/ 1198369 w 8014260"/>
              <a:gd name="connsiteY14133" fmla="*/ 2234063 h 4925968"/>
              <a:gd name="connsiteX14134" fmla="*/ 5469942 w 8014260"/>
              <a:gd name="connsiteY14134" fmla="*/ 2233651 h 4925968"/>
              <a:gd name="connsiteX14135" fmla="*/ 5481396 w 8014260"/>
              <a:gd name="connsiteY14135" fmla="*/ 2237011 h 4925968"/>
              <a:gd name="connsiteX14136" fmla="*/ 5470354 w 8014260"/>
              <a:gd name="connsiteY14136" fmla="*/ 2245378 h 4925968"/>
              <a:gd name="connsiteX14137" fmla="*/ 5460822 w 8014260"/>
              <a:gd name="connsiteY14137" fmla="*/ 2240372 h 4925968"/>
              <a:gd name="connsiteX14138" fmla="*/ 5469942 w 8014260"/>
              <a:gd name="connsiteY14138" fmla="*/ 2233651 h 4925968"/>
              <a:gd name="connsiteX14139" fmla="*/ 4917119 w 8014260"/>
              <a:gd name="connsiteY14139" fmla="*/ 2233582 h 4925968"/>
              <a:gd name="connsiteX14140" fmla="*/ 4907175 w 8014260"/>
              <a:gd name="connsiteY14140" fmla="*/ 2240714 h 4925968"/>
              <a:gd name="connsiteX14141" fmla="*/ 4898191 w 8014260"/>
              <a:gd name="connsiteY14141" fmla="*/ 2240509 h 4925968"/>
              <a:gd name="connsiteX14142" fmla="*/ 4905186 w 8014260"/>
              <a:gd name="connsiteY14142" fmla="*/ 2234336 h 4925968"/>
              <a:gd name="connsiteX14143" fmla="*/ 4917119 w 8014260"/>
              <a:gd name="connsiteY14143" fmla="*/ 2233582 h 4925968"/>
              <a:gd name="connsiteX14144" fmla="*/ 4840995 w 8014260"/>
              <a:gd name="connsiteY14144" fmla="*/ 2233514 h 4925968"/>
              <a:gd name="connsiteX14145" fmla="*/ 4833726 w 8014260"/>
              <a:gd name="connsiteY14145" fmla="*/ 2238315 h 4925968"/>
              <a:gd name="connsiteX14146" fmla="*/ 4826662 w 8014260"/>
              <a:gd name="connsiteY14146" fmla="*/ 2239069 h 4925968"/>
              <a:gd name="connsiteX14147" fmla="*/ 4830091 w 8014260"/>
              <a:gd name="connsiteY14147" fmla="*/ 2234955 h 4925968"/>
              <a:gd name="connsiteX14148" fmla="*/ 4840995 w 8014260"/>
              <a:gd name="connsiteY14148" fmla="*/ 2233514 h 4925968"/>
              <a:gd name="connsiteX14149" fmla="*/ 7973250 w 8014260"/>
              <a:gd name="connsiteY14149" fmla="*/ 2232074 h 4925968"/>
              <a:gd name="connsiteX14150" fmla="*/ 7986349 w 8014260"/>
              <a:gd name="connsiteY14150" fmla="*/ 2243115 h 4925968"/>
              <a:gd name="connsiteX14151" fmla="*/ 7939783 w 8014260"/>
              <a:gd name="connsiteY14151" fmla="*/ 2265747 h 4925968"/>
              <a:gd name="connsiteX14152" fmla="*/ 7931347 w 8014260"/>
              <a:gd name="connsiteY14152" fmla="*/ 2260946 h 4925968"/>
              <a:gd name="connsiteX14153" fmla="*/ 7973250 w 8014260"/>
              <a:gd name="connsiteY14153" fmla="*/ 2232074 h 4925968"/>
              <a:gd name="connsiteX14154" fmla="*/ 7739734 w 8014260"/>
              <a:gd name="connsiteY14154" fmla="*/ 2231799 h 4925968"/>
              <a:gd name="connsiteX14155" fmla="*/ 7720120 w 8014260"/>
              <a:gd name="connsiteY14155" fmla="*/ 2301408 h 4925968"/>
              <a:gd name="connsiteX14156" fmla="*/ 7690219 w 8014260"/>
              <a:gd name="connsiteY14156" fmla="*/ 2361690 h 4925968"/>
              <a:gd name="connsiteX14157" fmla="*/ 7710519 w 8014260"/>
              <a:gd name="connsiteY14157" fmla="*/ 2285223 h 4925968"/>
              <a:gd name="connsiteX14158" fmla="*/ 7739734 w 8014260"/>
              <a:gd name="connsiteY14158" fmla="*/ 2231799 h 4925968"/>
              <a:gd name="connsiteX14159" fmla="*/ 6802075 w 8014260"/>
              <a:gd name="connsiteY14159" fmla="*/ 2231328 h 4925968"/>
              <a:gd name="connsiteX14160" fmla="*/ 6811230 w 8014260"/>
              <a:gd name="connsiteY14160" fmla="*/ 2235914 h 4925968"/>
              <a:gd name="connsiteX14161" fmla="*/ 6795251 w 8014260"/>
              <a:gd name="connsiteY14161" fmla="*/ 2251139 h 4925968"/>
              <a:gd name="connsiteX14162" fmla="*/ 6772208 w 8014260"/>
              <a:gd name="connsiteY14162" fmla="*/ 2247299 h 4925968"/>
              <a:gd name="connsiteX14163" fmla="*/ 6786953 w 8014260"/>
              <a:gd name="connsiteY14163" fmla="*/ 2233171 h 4925968"/>
              <a:gd name="connsiteX14164" fmla="*/ 6802075 w 8014260"/>
              <a:gd name="connsiteY14164" fmla="*/ 2231328 h 4925968"/>
              <a:gd name="connsiteX14165" fmla="*/ 4769946 w 8014260"/>
              <a:gd name="connsiteY14165" fmla="*/ 2229536 h 4925968"/>
              <a:gd name="connsiteX14166" fmla="*/ 4762471 w 8014260"/>
              <a:gd name="connsiteY14166" fmla="*/ 2237080 h 4925968"/>
              <a:gd name="connsiteX14167" fmla="*/ 4752527 w 8014260"/>
              <a:gd name="connsiteY14167" fmla="*/ 2237834 h 4925968"/>
              <a:gd name="connsiteX14168" fmla="*/ 4756916 w 8014260"/>
              <a:gd name="connsiteY14168" fmla="*/ 2231868 h 4925968"/>
              <a:gd name="connsiteX14169" fmla="*/ 4769946 w 8014260"/>
              <a:gd name="connsiteY14169" fmla="*/ 2229536 h 4925968"/>
              <a:gd name="connsiteX14170" fmla="*/ 6356819 w 8014260"/>
              <a:gd name="connsiteY14170" fmla="*/ 2229056 h 4925968"/>
              <a:gd name="connsiteX14171" fmla="*/ 6341869 w 8014260"/>
              <a:gd name="connsiteY14171" fmla="*/ 2243046 h 4925968"/>
              <a:gd name="connsiteX14172" fmla="*/ 6324107 w 8014260"/>
              <a:gd name="connsiteY14172" fmla="*/ 2244144 h 4925968"/>
              <a:gd name="connsiteX14173" fmla="*/ 6337685 w 8014260"/>
              <a:gd name="connsiteY14173" fmla="*/ 2231388 h 4925968"/>
              <a:gd name="connsiteX14174" fmla="*/ 6356819 w 8014260"/>
              <a:gd name="connsiteY14174" fmla="*/ 2229056 h 4925968"/>
              <a:gd name="connsiteX14175" fmla="*/ 3513904 w 8014260"/>
              <a:gd name="connsiteY14175" fmla="*/ 2228713 h 4925968"/>
              <a:gd name="connsiteX14176" fmla="*/ 3518636 w 8014260"/>
              <a:gd name="connsiteY14176" fmla="*/ 2242360 h 4925968"/>
              <a:gd name="connsiteX14177" fmla="*/ 3514178 w 8014260"/>
              <a:gd name="connsiteY14177" fmla="*/ 2249630 h 4925968"/>
              <a:gd name="connsiteX14178" fmla="*/ 3509652 w 8014260"/>
              <a:gd name="connsiteY14178" fmla="*/ 2239206 h 4925968"/>
              <a:gd name="connsiteX14179" fmla="*/ 3513904 w 8014260"/>
              <a:gd name="connsiteY14179" fmla="*/ 2228713 h 4925968"/>
              <a:gd name="connsiteX14180" fmla="*/ 3649075 w 8014260"/>
              <a:gd name="connsiteY14180" fmla="*/ 2227753 h 4925968"/>
              <a:gd name="connsiteX14181" fmla="*/ 3656550 w 8014260"/>
              <a:gd name="connsiteY14181" fmla="*/ 2232828 h 4925968"/>
              <a:gd name="connsiteX14182" fmla="*/ 3651681 w 8014260"/>
              <a:gd name="connsiteY14182" fmla="*/ 2243115 h 4925968"/>
              <a:gd name="connsiteX14183" fmla="*/ 3645989 w 8014260"/>
              <a:gd name="connsiteY14183" fmla="*/ 2237148 h 4925968"/>
              <a:gd name="connsiteX14184" fmla="*/ 3649075 w 8014260"/>
              <a:gd name="connsiteY14184" fmla="*/ 2227753 h 4925968"/>
              <a:gd name="connsiteX14185" fmla="*/ 4478481 w 8014260"/>
              <a:gd name="connsiteY14185" fmla="*/ 2226450 h 4925968"/>
              <a:gd name="connsiteX14186" fmla="*/ 4485683 w 8014260"/>
              <a:gd name="connsiteY14186" fmla="*/ 2231182 h 4925968"/>
              <a:gd name="connsiteX14187" fmla="*/ 4475807 w 8014260"/>
              <a:gd name="connsiteY14187" fmla="*/ 2237422 h 4925968"/>
              <a:gd name="connsiteX14188" fmla="*/ 4471349 w 8014260"/>
              <a:gd name="connsiteY14188" fmla="*/ 2233102 h 4925968"/>
              <a:gd name="connsiteX14189" fmla="*/ 4478481 w 8014260"/>
              <a:gd name="connsiteY14189" fmla="*/ 2226450 h 4925968"/>
              <a:gd name="connsiteX14190" fmla="*/ 5823952 w 8014260"/>
              <a:gd name="connsiteY14190" fmla="*/ 2225901 h 4925968"/>
              <a:gd name="connsiteX14191" fmla="*/ 5838011 w 8014260"/>
              <a:gd name="connsiteY14191" fmla="*/ 2228507 h 4925968"/>
              <a:gd name="connsiteX14192" fmla="*/ 5827038 w 8014260"/>
              <a:gd name="connsiteY14192" fmla="*/ 2240714 h 4925968"/>
              <a:gd name="connsiteX14193" fmla="*/ 5813254 w 8014260"/>
              <a:gd name="connsiteY14193" fmla="*/ 2237560 h 4925968"/>
              <a:gd name="connsiteX14194" fmla="*/ 5823952 w 8014260"/>
              <a:gd name="connsiteY14194" fmla="*/ 2225901 h 4925968"/>
              <a:gd name="connsiteX14195" fmla="*/ 1747696 w 8014260"/>
              <a:gd name="connsiteY14195" fmla="*/ 2224667 h 4925968"/>
              <a:gd name="connsiteX14196" fmla="*/ 1752290 w 8014260"/>
              <a:gd name="connsiteY14196" fmla="*/ 2233994 h 4925968"/>
              <a:gd name="connsiteX14197" fmla="*/ 1747902 w 8014260"/>
              <a:gd name="connsiteY14197" fmla="*/ 2239617 h 4925968"/>
              <a:gd name="connsiteX14198" fmla="*/ 1743513 w 8014260"/>
              <a:gd name="connsiteY14198" fmla="*/ 2232759 h 4925968"/>
              <a:gd name="connsiteX14199" fmla="*/ 1747696 w 8014260"/>
              <a:gd name="connsiteY14199" fmla="*/ 2224667 h 4925968"/>
              <a:gd name="connsiteX14200" fmla="*/ 7214686 w 8014260"/>
              <a:gd name="connsiteY14200" fmla="*/ 2224324 h 4925968"/>
              <a:gd name="connsiteX14201" fmla="*/ 7237454 w 8014260"/>
              <a:gd name="connsiteY14201" fmla="*/ 2237011 h 4925968"/>
              <a:gd name="connsiteX14202" fmla="*/ 7219967 w 8014260"/>
              <a:gd name="connsiteY14202" fmla="*/ 2253059 h 4925968"/>
              <a:gd name="connsiteX14203" fmla="*/ 7195346 w 8014260"/>
              <a:gd name="connsiteY14203" fmla="*/ 2239617 h 4925968"/>
              <a:gd name="connsiteX14204" fmla="*/ 7214686 w 8014260"/>
              <a:gd name="connsiteY14204" fmla="*/ 2224324 h 4925968"/>
              <a:gd name="connsiteX14205" fmla="*/ 6431296 w 8014260"/>
              <a:gd name="connsiteY14205" fmla="*/ 2223638 h 4925968"/>
              <a:gd name="connsiteX14206" fmla="*/ 6415454 w 8014260"/>
              <a:gd name="connsiteY14206" fmla="*/ 2237354 h 4925968"/>
              <a:gd name="connsiteX14207" fmla="*/ 6397761 w 8014260"/>
              <a:gd name="connsiteY14207" fmla="*/ 2237697 h 4925968"/>
              <a:gd name="connsiteX14208" fmla="*/ 6413740 w 8014260"/>
              <a:gd name="connsiteY14208" fmla="*/ 2223775 h 4925968"/>
              <a:gd name="connsiteX14209" fmla="*/ 6431296 w 8014260"/>
              <a:gd name="connsiteY14209" fmla="*/ 2223638 h 4925968"/>
              <a:gd name="connsiteX14210" fmla="*/ 6726508 w 8014260"/>
              <a:gd name="connsiteY14210" fmla="*/ 2221427 h 4925968"/>
              <a:gd name="connsiteX14211" fmla="*/ 6734421 w 8014260"/>
              <a:gd name="connsiteY14211" fmla="*/ 2225696 h 4925968"/>
              <a:gd name="connsiteX14212" fmla="*/ 6718716 w 8014260"/>
              <a:gd name="connsiteY14212" fmla="*/ 2239686 h 4925968"/>
              <a:gd name="connsiteX14213" fmla="*/ 6695330 w 8014260"/>
              <a:gd name="connsiteY14213" fmla="*/ 2237903 h 4925968"/>
              <a:gd name="connsiteX14214" fmla="*/ 6711241 w 8014260"/>
              <a:gd name="connsiteY14214" fmla="*/ 2223844 h 4925968"/>
              <a:gd name="connsiteX14215" fmla="*/ 6726508 w 8014260"/>
              <a:gd name="connsiteY14215" fmla="*/ 2221427 h 4925968"/>
              <a:gd name="connsiteX14216" fmla="*/ 6636282 w 8014260"/>
              <a:gd name="connsiteY14216" fmla="*/ 2218495 h 4925968"/>
              <a:gd name="connsiteX14217" fmla="*/ 6658365 w 8014260"/>
              <a:gd name="connsiteY14217" fmla="*/ 2218495 h 4925968"/>
              <a:gd name="connsiteX14218" fmla="*/ 6643963 w 8014260"/>
              <a:gd name="connsiteY14218" fmla="*/ 2232554 h 4925968"/>
              <a:gd name="connsiteX14219" fmla="*/ 6621606 w 8014260"/>
              <a:gd name="connsiteY14219" fmla="*/ 2232828 h 4925968"/>
              <a:gd name="connsiteX14220" fmla="*/ 6636282 w 8014260"/>
              <a:gd name="connsiteY14220" fmla="*/ 2218495 h 4925968"/>
              <a:gd name="connsiteX14221" fmla="*/ 6506734 w 8014260"/>
              <a:gd name="connsiteY14221" fmla="*/ 2218426 h 4925968"/>
              <a:gd name="connsiteX14222" fmla="*/ 6492813 w 8014260"/>
              <a:gd name="connsiteY14222" fmla="*/ 2231730 h 4925968"/>
              <a:gd name="connsiteX14223" fmla="*/ 6472101 w 8014260"/>
              <a:gd name="connsiteY14223" fmla="*/ 2234131 h 4925968"/>
              <a:gd name="connsiteX14224" fmla="*/ 6484720 w 8014260"/>
              <a:gd name="connsiteY14224" fmla="*/ 2220895 h 4925968"/>
              <a:gd name="connsiteX14225" fmla="*/ 6506734 w 8014260"/>
              <a:gd name="connsiteY14225" fmla="*/ 2218426 h 4925968"/>
              <a:gd name="connsiteX14226" fmla="*/ 5396424 w 8014260"/>
              <a:gd name="connsiteY14226" fmla="*/ 2217535 h 4925968"/>
              <a:gd name="connsiteX14227" fmla="*/ 5406711 w 8014260"/>
              <a:gd name="connsiteY14227" fmla="*/ 2220347 h 4925968"/>
              <a:gd name="connsiteX14228" fmla="*/ 5397041 w 8014260"/>
              <a:gd name="connsiteY14228" fmla="*/ 2226313 h 4925968"/>
              <a:gd name="connsiteX14229" fmla="*/ 5386549 w 8014260"/>
              <a:gd name="connsiteY14229" fmla="*/ 2223501 h 4925968"/>
              <a:gd name="connsiteX14230" fmla="*/ 5396424 w 8014260"/>
              <a:gd name="connsiteY14230" fmla="*/ 2217535 h 4925968"/>
              <a:gd name="connsiteX14231" fmla="*/ 5185473 w 8014260"/>
              <a:gd name="connsiteY14231" fmla="*/ 2217260 h 4925968"/>
              <a:gd name="connsiteX14232" fmla="*/ 5197268 w 8014260"/>
              <a:gd name="connsiteY14232" fmla="*/ 2219181 h 4925968"/>
              <a:gd name="connsiteX14233" fmla="*/ 5189108 w 8014260"/>
              <a:gd name="connsiteY14233" fmla="*/ 2225147 h 4925968"/>
              <a:gd name="connsiteX14234" fmla="*/ 5178683 w 8014260"/>
              <a:gd name="connsiteY14234" fmla="*/ 2222335 h 4925968"/>
              <a:gd name="connsiteX14235" fmla="*/ 5185473 w 8014260"/>
              <a:gd name="connsiteY14235" fmla="*/ 2217260 h 4925968"/>
              <a:gd name="connsiteX14236" fmla="*/ 5749954 w 8014260"/>
              <a:gd name="connsiteY14236" fmla="*/ 2216986 h 4925968"/>
              <a:gd name="connsiteX14237" fmla="*/ 5763602 w 8014260"/>
              <a:gd name="connsiteY14237" fmla="*/ 2217878 h 4925968"/>
              <a:gd name="connsiteX14238" fmla="*/ 5753589 w 8014260"/>
              <a:gd name="connsiteY14238" fmla="*/ 2228713 h 4925968"/>
              <a:gd name="connsiteX14239" fmla="*/ 5739805 w 8014260"/>
              <a:gd name="connsiteY14239" fmla="*/ 2227685 h 4925968"/>
              <a:gd name="connsiteX14240" fmla="*/ 5749954 w 8014260"/>
              <a:gd name="connsiteY14240" fmla="*/ 2216986 h 4925968"/>
              <a:gd name="connsiteX14241" fmla="*/ 7001334 w 8014260"/>
              <a:gd name="connsiteY14241" fmla="*/ 2216917 h 4925968"/>
              <a:gd name="connsiteX14242" fmla="*/ 7024719 w 8014260"/>
              <a:gd name="connsiteY14242" fmla="*/ 2224598 h 4925968"/>
              <a:gd name="connsiteX14243" fmla="*/ 7006271 w 8014260"/>
              <a:gd name="connsiteY14243" fmla="*/ 2239891 h 4925968"/>
              <a:gd name="connsiteX14244" fmla="*/ 6983160 w 8014260"/>
              <a:gd name="connsiteY14244" fmla="*/ 2232279 h 4925968"/>
              <a:gd name="connsiteX14245" fmla="*/ 7001334 w 8014260"/>
              <a:gd name="connsiteY14245" fmla="*/ 2216917 h 4925968"/>
              <a:gd name="connsiteX14246" fmla="*/ 7439414 w 8014260"/>
              <a:gd name="connsiteY14246" fmla="*/ 2215005 h 4925968"/>
              <a:gd name="connsiteX14247" fmla="*/ 7447858 w 8014260"/>
              <a:gd name="connsiteY14247" fmla="*/ 2218837 h 4925968"/>
              <a:gd name="connsiteX14248" fmla="*/ 7429478 w 8014260"/>
              <a:gd name="connsiteY14248" fmla="*/ 2250041 h 4925968"/>
              <a:gd name="connsiteX14249" fmla="*/ 7407121 w 8014260"/>
              <a:gd name="connsiteY14249" fmla="*/ 2251276 h 4925968"/>
              <a:gd name="connsiteX14250" fmla="*/ 7423924 w 8014260"/>
              <a:gd name="connsiteY14250" fmla="*/ 2222746 h 4925968"/>
              <a:gd name="connsiteX14251" fmla="*/ 7439414 w 8014260"/>
              <a:gd name="connsiteY14251" fmla="*/ 2215005 h 4925968"/>
              <a:gd name="connsiteX14252" fmla="*/ 1880055 w 8014260"/>
              <a:gd name="connsiteY14252" fmla="*/ 2214929 h 4925968"/>
              <a:gd name="connsiteX14253" fmla="*/ 1887530 w 8014260"/>
              <a:gd name="connsiteY14253" fmla="*/ 2219935 h 4925968"/>
              <a:gd name="connsiteX14254" fmla="*/ 1882867 w 8014260"/>
              <a:gd name="connsiteY14254" fmla="*/ 2229536 h 4925968"/>
              <a:gd name="connsiteX14255" fmla="*/ 1877105 w 8014260"/>
              <a:gd name="connsiteY14255" fmla="*/ 2223844 h 4925968"/>
              <a:gd name="connsiteX14256" fmla="*/ 1880055 w 8014260"/>
              <a:gd name="connsiteY14256" fmla="*/ 2214929 h 4925968"/>
              <a:gd name="connsiteX14257" fmla="*/ 4684290 w 8014260"/>
              <a:gd name="connsiteY14257" fmla="*/ 2214175 h 4925968"/>
              <a:gd name="connsiteX14258" fmla="*/ 4692314 w 8014260"/>
              <a:gd name="connsiteY14258" fmla="*/ 2216986 h 4925968"/>
              <a:gd name="connsiteX14259" fmla="*/ 4686005 w 8014260"/>
              <a:gd name="connsiteY14259" fmla="*/ 2225627 h 4925968"/>
              <a:gd name="connsiteX14260" fmla="*/ 4679489 w 8014260"/>
              <a:gd name="connsiteY14260" fmla="*/ 2220964 h 4925968"/>
              <a:gd name="connsiteX14261" fmla="*/ 4684290 w 8014260"/>
              <a:gd name="connsiteY14261" fmla="*/ 2214175 h 4925968"/>
              <a:gd name="connsiteX14262" fmla="*/ 6575812 w 8014260"/>
              <a:gd name="connsiteY14262" fmla="*/ 2214174 h 4925968"/>
              <a:gd name="connsiteX14263" fmla="*/ 6582790 w 8014260"/>
              <a:gd name="connsiteY14263" fmla="*/ 2217192 h 4925968"/>
              <a:gd name="connsiteX14264" fmla="*/ 6565783 w 8014260"/>
              <a:gd name="connsiteY14264" fmla="*/ 2231525 h 4925968"/>
              <a:gd name="connsiteX14265" fmla="*/ 6546992 w 8014260"/>
              <a:gd name="connsiteY14265" fmla="*/ 2231319 h 4925968"/>
              <a:gd name="connsiteX14266" fmla="*/ 6562148 w 8014260"/>
              <a:gd name="connsiteY14266" fmla="*/ 2217123 h 4925968"/>
              <a:gd name="connsiteX14267" fmla="*/ 6575812 w 8014260"/>
              <a:gd name="connsiteY14267" fmla="*/ 2214174 h 4925968"/>
              <a:gd name="connsiteX14268" fmla="*/ 7859818 w 8014260"/>
              <a:gd name="connsiteY14268" fmla="*/ 2212254 h 4925968"/>
              <a:gd name="connsiteX14269" fmla="*/ 7835815 w 8014260"/>
              <a:gd name="connsiteY14269" fmla="*/ 2263346 h 4925968"/>
              <a:gd name="connsiteX14270" fmla="*/ 7799468 w 8014260"/>
              <a:gd name="connsiteY14270" fmla="*/ 2312998 h 4925968"/>
              <a:gd name="connsiteX14271" fmla="*/ 7823128 w 8014260"/>
              <a:gd name="connsiteY14271" fmla="*/ 2252511 h 4925968"/>
              <a:gd name="connsiteX14272" fmla="*/ 7859818 w 8014260"/>
              <a:gd name="connsiteY14272" fmla="*/ 2212254 h 4925968"/>
              <a:gd name="connsiteX14273" fmla="*/ 3374618 w 8014260"/>
              <a:gd name="connsiteY14273" fmla="*/ 2212254 h 4925968"/>
              <a:gd name="connsiteX14274" fmla="*/ 3382299 w 8014260"/>
              <a:gd name="connsiteY14274" fmla="*/ 2220895 h 4925968"/>
              <a:gd name="connsiteX14275" fmla="*/ 3377430 w 8014260"/>
              <a:gd name="connsiteY14275" fmla="*/ 2231320 h 4925968"/>
              <a:gd name="connsiteX14276" fmla="*/ 3371532 w 8014260"/>
              <a:gd name="connsiteY14276" fmla="*/ 2222336 h 4925968"/>
              <a:gd name="connsiteX14277" fmla="*/ 3374618 w 8014260"/>
              <a:gd name="connsiteY14277" fmla="*/ 2212254 h 4925968"/>
              <a:gd name="connsiteX14278" fmla="*/ 4267323 w 8014260"/>
              <a:gd name="connsiteY14278" fmla="*/ 2211225 h 4925968"/>
              <a:gd name="connsiteX14279" fmla="*/ 4271507 w 8014260"/>
              <a:gd name="connsiteY14279" fmla="*/ 2217192 h 4925968"/>
              <a:gd name="connsiteX14280" fmla="*/ 4266638 w 8014260"/>
              <a:gd name="connsiteY14280" fmla="*/ 2222952 h 4925968"/>
              <a:gd name="connsiteX14281" fmla="*/ 4260534 w 8014260"/>
              <a:gd name="connsiteY14281" fmla="*/ 2217329 h 4925968"/>
              <a:gd name="connsiteX14282" fmla="*/ 4267323 w 8014260"/>
              <a:gd name="connsiteY14282" fmla="*/ 2211225 h 4925968"/>
              <a:gd name="connsiteX14283" fmla="*/ 3785755 w 8014260"/>
              <a:gd name="connsiteY14283" fmla="*/ 2211088 h 4925968"/>
              <a:gd name="connsiteX14284" fmla="*/ 3792270 w 8014260"/>
              <a:gd name="connsiteY14284" fmla="*/ 2218083 h 4925968"/>
              <a:gd name="connsiteX14285" fmla="*/ 3785823 w 8014260"/>
              <a:gd name="connsiteY14285" fmla="*/ 2225147 h 4925968"/>
              <a:gd name="connsiteX14286" fmla="*/ 3781091 w 8014260"/>
              <a:gd name="connsiteY14286" fmla="*/ 2217466 h 4925968"/>
              <a:gd name="connsiteX14287" fmla="*/ 3785755 w 8014260"/>
              <a:gd name="connsiteY14287" fmla="*/ 2211088 h 4925968"/>
              <a:gd name="connsiteX14288" fmla="*/ 7348280 w 8014260"/>
              <a:gd name="connsiteY14288" fmla="*/ 2209854 h 4925968"/>
              <a:gd name="connsiteX14289" fmla="*/ 7371597 w 8014260"/>
              <a:gd name="connsiteY14289" fmla="*/ 2218152 h 4925968"/>
              <a:gd name="connsiteX14290" fmla="*/ 7355823 w 8014260"/>
              <a:gd name="connsiteY14290" fmla="*/ 2239823 h 4925968"/>
              <a:gd name="connsiteX14291" fmla="*/ 7330791 w 8014260"/>
              <a:gd name="connsiteY14291" fmla="*/ 2229810 h 4925968"/>
              <a:gd name="connsiteX14292" fmla="*/ 7348280 w 8014260"/>
              <a:gd name="connsiteY14292" fmla="*/ 2209854 h 4925968"/>
              <a:gd name="connsiteX14293" fmla="*/ 5676300 w 8014260"/>
              <a:gd name="connsiteY14293" fmla="*/ 2207933 h 4925968"/>
              <a:gd name="connsiteX14294" fmla="*/ 5688987 w 8014260"/>
              <a:gd name="connsiteY14294" fmla="*/ 2209373 h 4925968"/>
              <a:gd name="connsiteX14295" fmla="*/ 5681100 w 8014260"/>
              <a:gd name="connsiteY14295" fmla="*/ 2217877 h 4925968"/>
              <a:gd name="connsiteX14296" fmla="*/ 5667247 w 8014260"/>
              <a:gd name="connsiteY14296" fmla="*/ 2217329 h 4925968"/>
              <a:gd name="connsiteX14297" fmla="*/ 5676300 w 8014260"/>
              <a:gd name="connsiteY14297" fmla="*/ 2207933 h 4925968"/>
              <a:gd name="connsiteX14298" fmla="*/ 1406097 w 8014260"/>
              <a:gd name="connsiteY14298" fmla="*/ 2206973 h 4925968"/>
              <a:gd name="connsiteX14299" fmla="*/ 1408841 w 8014260"/>
              <a:gd name="connsiteY14299" fmla="*/ 2211019 h 4925968"/>
              <a:gd name="connsiteX14300" fmla="*/ 1401914 w 8014260"/>
              <a:gd name="connsiteY14300" fmla="*/ 2212322 h 4925968"/>
              <a:gd name="connsiteX14301" fmla="*/ 1401708 w 8014260"/>
              <a:gd name="connsiteY14301" fmla="*/ 2208962 h 4925968"/>
              <a:gd name="connsiteX14302" fmla="*/ 1406097 w 8014260"/>
              <a:gd name="connsiteY14302" fmla="*/ 2206973 h 4925968"/>
              <a:gd name="connsiteX14303" fmla="*/ 7944446 w 8014260"/>
              <a:gd name="connsiteY14303" fmla="*/ 2204573 h 4925968"/>
              <a:gd name="connsiteX14304" fmla="*/ 7957887 w 8014260"/>
              <a:gd name="connsiteY14304" fmla="*/ 2214997 h 4925968"/>
              <a:gd name="connsiteX14305" fmla="*/ 7949246 w 8014260"/>
              <a:gd name="connsiteY14305" fmla="*/ 2221855 h 4925968"/>
              <a:gd name="connsiteX14306" fmla="*/ 7903984 w 8014260"/>
              <a:gd name="connsiteY14306" fmla="*/ 2248533 h 4925968"/>
              <a:gd name="connsiteX14307" fmla="*/ 7926272 w 8014260"/>
              <a:gd name="connsiteY14307" fmla="*/ 2214860 h 4925968"/>
              <a:gd name="connsiteX14308" fmla="*/ 7944446 w 8014260"/>
              <a:gd name="connsiteY14308" fmla="*/ 2204573 h 4925968"/>
              <a:gd name="connsiteX14309" fmla="*/ 5112434 w 8014260"/>
              <a:gd name="connsiteY14309" fmla="*/ 2202996 h 4925968"/>
              <a:gd name="connsiteX14310" fmla="*/ 5123270 w 8014260"/>
              <a:gd name="connsiteY14310" fmla="*/ 2204642 h 4925968"/>
              <a:gd name="connsiteX14311" fmla="*/ 5116686 w 8014260"/>
              <a:gd name="connsiteY14311" fmla="*/ 2209100 h 4925968"/>
              <a:gd name="connsiteX14312" fmla="*/ 5104753 w 8014260"/>
              <a:gd name="connsiteY14312" fmla="*/ 2208208 h 4925968"/>
              <a:gd name="connsiteX14313" fmla="*/ 5112434 w 8014260"/>
              <a:gd name="connsiteY14313" fmla="*/ 2202996 h 4925968"/>
              <a:gd name="connsiteX14314" fmla="*/ 5320712 w 8014260"/>
              <a:gd name="connsiteY14314" fmla="*/ 2200390 h 4925968"/>
              <a:gd name="connsiteX14315" fmla="*/ 5332096 w 8014260"/>
              <a:gd name="connsiteY14315" fmla="*/ 2202653 h 4925968"/>
              <a:gd name="connsiteX14316" fmla="*/ 5323524 w 8014260"/>
              <a:gd name="connsiteY14316" fmla="*/ 2208276 h 4925968"/>
              <a:gd name="connsiteX14317" fmla="*/ 5313786 w 8014260"/>
              <a:gd name="connsiteY14317" fmla="*/ 2206219 h 4925968"/>
              <a:gd name="connsiteX14318" fmla="*/ 5320712 w 8014260"/>
              <a:gd name="connsiteY14318" fmla="*/ 2200390 h 4925968"/>
              <a:gd name="connsiteX14319" fmla="*/ 2013513 w 8014260"/>
              <a:gd name="connsiteY14319" fmla="*/ 2199498 h 4925968"/>
              <a:gd name="connsiteX14320" fmla="*/ 2021055 w 8014260"/>
              <a:gd name="connsiteY14320" fmla="*/ 2205259 h 4925968"/>
              <a:gd name="connsiteX14321" fmla="*/ 2016462 w 8014260"/>
              <a:gd name="connsiteY14321" fmla="*/ 2216575 h 4925968"/>
              <a:gd name="connsiteX14322" fmla="*/ 2010701 w 8014260"/>
              <a:gd name="connsiteY14322" fmla="*/ 2209991 h 4925968"/>
              <a:gd name="connsiteX14323" fmla="*/ 2013513 w 8014260"/>
              <a:gd name="connsiteY14323" fmla="*/ 2199498 h 4925968"/>
              <a:gd name="connsiteX14324" fmla="*/ 5612066 w 8014260"/>
              <a:gd name="connsiteY14324" fmla="*/ 2198118 h 4925968"/>
              <a:gd name="connsiteX14325" fmla="*/ 5615058 w 8014260"/>
              <a:gd name="connsiteY14325" fmla="*/ 2200938 h 4925968"/>
              <a:gd name="connsiteX14326" fmla="*/ 5607788 w 8014260"/>
              <a:gd name="connsiteY14326" fmla="*/ 2207453 h 4925968"/>
              <a:gd name="connsiteX14327" fmla="*/ 5594415 w 8014260"/>
              <a:gd name="connsiteY14327" fmla="*/ 2206425 h 4925968"/>
              <a:gd name="connsiteX14328" fmla="*/ 5602850 w 8014260"/>
              <a:gd name="connsiteY14328" fmla="*/ 2199155 h 4925968"/>
              <a:gd name="connsiteX14329" fmla="*/ 5612066 w 8014260"/>
              <a:gd name="connsiteY14329" fmla="*/ 2198118 h 4925968"/>
              <a:gd name="connsiteX14330" fmla="*/ 6936937 w 8014260"/>
              <a:gd name="connsiteY14330" fmla="*/ 2195186 h 4925968"/>
              <a:gd name="connsiteX14331" fmla="*/ 6945921 w 8014260"/>
              <a:gd name="connsiteY14331" fmla="*/ 2201007 h 4925968"/>
              <a:gd name="connsiteX14332" fmla="*/ 6929804 w 8014260"/>
              <a:gd name="connsiteY14332" fmla="*/ 2217123 h 4925968"/>
              <a:gd name="connsiteX14333" fmla="*/ 6907310 w 8014260"/>
              <a:gd name="connsiteY14333" fmla="*/ 2212597 h 4925968"/>
              <a:gd name="connsiteX14334" fmla="*/ 6921780 w 8014260"/>
              <a:gd name="connsiteY14334" fmla="*/ 2196206 h 4925968"/>
              <a:gd name="connsiteX14335" fmla="*/ 6936937 w 8014260"/>
              <a:gd name="connsiteY14335" fmla="*/ 2195186 h 4925968"/>
              <a:gd name="connsiteX14336" fmla="*/ 3919692 w 8014260"/>
              <a:gd name="connsiteY14336" fmla="*/ 2191817 h 4925968"/>
              <a:gd name="connsiteX14337" fmla="*/ 3927099 w 8014260"/>
              <a:gd name="connsiteY14337" fmla="*/ 2195383 h 4925968"/>
              <a:gd name="connsiteX14338" fmla="*/ 3922161 w 8014260"/>
              <a:gd name="connsiteY14338" fmla="*/ 2203750 h 4925968"/>
              <a:gd name="connsiteX14339" fmla="*/ 3916537 w 8014260"/>
              <a:gd name="connsiteY14339" fmla="*/ 2199429 h 4925968"/>
              <a:gd name="connsiteX14340" fmla="*/ 3919692 w 8014260"/>
              <a:gd name="connsiteY14340" fmla="*/ 2191817 h 4925968"/>
              <a:gd name="connsiteX14341" fmla="*/ 5039123 w 8014260"/>
              <a:gd name="connsiteY14341" fmla="*/ 2191131 h 4925968"/>
              <a:gd name="connsiteX14342" fmla="*/ 5047833 w 8014260"/>
              <a:gd name="connsiteY14342" fmla="*/ 2193806 h 4925968"/>
              <a:gd name="connsiteX14343" fmla="*/ 5040769 w 8014260"/>
              <a:gd name="connsiteY14343" fmla="*/ 2199155 h 4925968"/>
              <a:gd name="connsiteX14344" fmla="*/ 5032197 w 8014260"/>
              <a:gd name="connsiteY14344" fmla="*/ 2197852 h 4925968"/>
              <a:gd name="connsiteX14345" fmla="*/ 5039123 w 8014260"/>
              <a:gd name="connsiteY14345" fmla="*/ 2191131 h 4925968"/>
              <a:gd name="connsiteX14346" fmla="*/ 7136367 w 8014260"/>
              <a:gd name="connsiteY14346" fmla="*/ 2190789 h 4925968"/>
              <a:gd name="connsiteX14347" fmla="*/ 7159547 w 8014260"/>
              <a:gd name="connsiteY14347" fmla="*/ 2200733 h 4925968"/>
              <a:gd name="connsiteX14348" fmla="*/ 7141100 w 8014260"/>
              <a:gd name="connsiteY14348" fmla="*/ 2216506 h 4925968"/>
              <a:gd name="connsiteX14349" fmla="*/ 7118126 w 8014260"/>
              <a:gd name="connsiteY14349" fmla="*/ 2206631 h 4925968"/>
              <a:gd name="connsiteX14350" fmla="*/ 7136367 w 8014260"/>
              <a:gd name="connsiteY14350" fmla="*/ 2190789 h 4925968"/>
              <a:gd name="connsiteX14351" fmla="*/ 7625686 w 8014260"/>
              <a:gd name="connsiteY14351" fmla="*/ 2190378 h 4925968"/>
              <a:gd name="connsiteX14352" fmla="*/ 7608267 w 8014260"/>
              <a:gd name="connsiteY14352" fmla="*/ 2247093 h 4925968"/>
              <a:gd name="connsiteX14353" fmla="*/ 7582687 w 8014260"/>
              <a:gd name="connsiteY14353" fmla="*/ 2289476 h 4925968"/>
              <a:gd name="connsiteX14354" fmla="*/ 7600312 w 8014260"/>
              <a:gd name="connsiteY14354" fmla="*/ 2233514 h 4925968"/>
              <a:gd name="connsiteX14355" fmla="*/ 7625686 w 8014260"/>
              <a:gd name="connsiteY14355" fmla="*/ 2190378 h 4925968"/>
              <a:gd name="connsiteX14356" fmla="*/ 5529333 w 8014260"/>
              <a:gd name="connsiteY14356" fmla="*/ 2189074 h 4925968"/>
              <a:gd name="connsiteX14357" fmla="*/ 5540717 w 8014260"/>
              <a:gd name="connsiteY14357" fmla="*/ 2190240 h 4925968"/>
              <a:gd name="connsiteX14358" fmla="*/ 5532488 w 8014260"/>
              <a:gd name="connsiteY14358" fmla="*/ 2196755 h 4925968"/>
              <a:gd name="connsiteX14359" fmla="*/ 5520829 w 8014260"/>
              <a:gd name="connsiteY14359" fmla="*/ 2195658 h 4925968"/>
              <a:gd name="connsiteX14360" fmla="*/ 5529333 w 8014260"/>
              <a:gd name="connsiteY14360" fmla="*/ 2189074 h 4925968"/>
              <a:gd name="connsiteX14361" fmla="*/ 4966222 w 8014260"/>
              <a:gd name="connsiteY14361" fmla="*/ 2188251 h 4925968"/>
              <a:gd name="connsiteX14362" fmla="*/ 4974040 w 8014260"/>
              <a:gd name="connsiteY14362" fmla="*/ 2188799 h 4925968"/>
              <a:gd name="connsiteX14363" fmla="*/ 4967525 w 8014260"/>
              <a:gd name="connsiteY14363" fmla="*/ 2192640 h 4925968"/>
              <a:gd name="connsiteX14364" fmla="*/ 4956552 w 8014260"/>
              <a:gd name="connsiteY14364" fmla="*/ 2193120 h 4925968"/>
              <a:gd name="connsiteX14365" fmla="*/ 4966222 w 8014260"/>
              <a:gd name="connsiteY14365" fmla="*/ 2188251 h 4925968"/>
              <a:gd name="connsiteX14366" fmla="*/ 4623597 w 8014260"/>
              <a:gd name="connsiteY14366" fmla="*/ 2185782 h 4925968"/>
              <a:gd name="connsiteX14367" fmla="*/ 4613241 w 8014260"/>
              <a:gd name="connsiteY14367" fmla="*/ 2193120 h 4925968"/>
              <a:gd name="connsiteX14368" fmla="*/ 4605423 w 8014260"/>
              <a:gd name="connsiteY14368" fmla="*/ 2191269 h 4925968"/>
              <a:gd name="connsiteX14369" fmla="*/ 4608989 w 8014260"/>
              <a:gd name="connsiteY14369" fmla="*/ 2185851 h 4925968"/>
              <a:gd name="connsiteX14370" fmla="*/ 4623597 w 8014260"/>
              <a:gd name="connsiteY14370" fmla="*/ 2185782 h 4925968"/>
              <a:gd name="connsiteX14371" fmla="*/ 4892293 w 8014260"/>
              <a:gd name="connsiteY14371" fmla="*/ 2183657 h 4925968"/>
              <a:gd name="connsiteX14372" fmla="*/ 4900865 w 8014260"/>
              <a:gd name="connsiteY14372" fmla="*/ 2183931 h 4925968"/>
              <a:gd name="connsiteX14373" fmla="*/ 4891333 w 8014260"/>
              <a:gd name="connsiteY14373" fmla="*/ 2190446 h 4925968"/>
              <a:gd name="connsiteX14374" fmla="*/ 4885846 w 8014260"/>
              <a:gd name="connsiteY14374" fmla="*/ 2188594 h 4925968"/>
              <a:gd name="connsiteX14375" fmla="*/ 4892293 w 8014260"/>
              <a:gd name="connsiteY14375" fmla="*/ 2183657 h 4925968"/>
              <a:gd name="connsiteX14376" fmla="*/ 6176590 w 8014260"/>
              <a:gd name="connsiteY14376" fmla="*/ 2182285 h 4925968"/>
              <a:gd name="connsiteX14377" fmla="*/ 6191815 w 8014260"/>
              <a:gd name="connsiteY14377" fmla="*/ 2183451 h 4925968"/>
              <a:gd name="connsiteX14378" fmla="*/ 6179402 w 8014260"/>
              <a:gd name="connsiteY14378" fmla="*/ 2197235 h 4925968"/>
              <a:gd name="connsiteX14379" fmla="*/ 6164314 w 8014260"/>
              <a:gd name="connsiteY14379" fmla="*/ 2197647 h 4925968"/>
              <a:gd name="connsiteX14380" fmla="*/ 6176590 w 8014260"/>
              <a:gd name="connsiteY14380" fmla="*/ 2182285 h 4925968"/>
              <a:gd name="connsiteX14381" fmla="*/ 5247263 w 8014260"/>
              <a:gd name="connsiteY14381" fmla="*/ 2181804 h 4925968"/>
              <a:gd name="connsiteX14382" fmla="*/ 5258304 w 8014260"/>
              <a:gd name="connsiteY14382" fmla="*/ 2184410 h 4925968"/>
              <a:gd name="connsiteX14383" fmla="*/ 5251377 w 8014260"/>
              <a:gd name="connsiteY14383" fmla="*/ 2188182 h 4925968"/>
              <a:gd name="connsiteX14384" fmla="*/ 5239444 w 8014260"/>
              <a:gd name="connsiteY14384" fmla="*/ 2185919 h 4925968"/>
              <a:gd name="connsiteX14385" fmla="*/ 5247263 w 8014260"/>
              <a:gd name="connsiteY14385" fmla="*/ 2181804 h 4925968"/>
              <a:gd name="connsiteX14386" fmla="*/ 7520278 w 8014260"/>
              <a:gd name="connsiteY14386" fmla="*/ 2181050 h 4925968"/>
              <a:gd name="connsiteX14387" fmla="*/ 7503545 w 8014260"/>
              <a:gd name="connsiteY14387" fmla="*/ 2218357 h 4925968"/>
              <a:gd name="connsiteX14388" fmla="*/ 7479610 w 8014260"/>
              <a:gd name="connsiteY14388" fmla="*/ 2233514 h 4925968"/>
              <a:gd name="connsiteX14389" fmla="*/ 7496687 w 8014260"/>
              <a:gd name="connsiteY14389" fmla="*/ 2197715 h 4925968"/>
              <a:gd name="connsiteX14390" fmla="*/ 7520278 w 8014260"/>
              <a:gd name="connsiteY14390" fmla="*/ 2181050 h 4925968"/>
              <a:gd name="connsiteX14391" fmla="*/ 6103896 w 8014260"/>
              <a:gd name="connsiteY14391" fmla="*/ 2180776 h 4925968"/>
              <a:gd name="connsiteX14392" fmla="*/ 6118367 w 8014260"/>
              <a:gd name="connsiteY14392" fmla="*/ 2181805 h 4925968"/>
              <a:gd name="connsiteX14393" fmla="*/ 6105885 w 8014260"/>
              <a:gd name="connsiteY14393" fmla="*/ 2196275 h 4925968"/>
              <a:gd name="connsiteX14394" fmla="*/ 6091689 w 8014260"/>
              <a:gd name="connsiteY14394" fmla="*/ 2195109 h 4925968"/>
              <a:gd name="connsiteX14395" fmla="*/ 6103896 w 8014260"/>
              <a:gd name="connsiteY14395" fmla="*/ 2180776 h 4925968"/>
              <a:gd name="connsiteX14396" fmla="*/ 6848058 w 8014260"/>
              <a:gd name="connsiteY14396" fmla="*/ 2180364 h 4925968"/>
              <a:gd name="connsiteX14397" fmla="*/ 6868838 w 8014260"/>
              <a:gd name="connsiteY14397" fmla="*/ 2184548 h 4925968"/>
              <a:gd name="connsiteX14398" fmla="*/ 6853475 w 8014260"/>
              <a:gd name="connsiteY14398" fmla="*/ 2199430 h 4925968"/>
              <a:gd name="connsiteX14399" fmla="*/ 6829816 w 8014260"/>
              <a:gd name="connsiteY14399" fmla="*/ 2196138 h 4925968"/>
              <a:gd name="connsiteX14400" fmla="*/ 6848058 w 8014260"/>
              <a:gd name="connsiteY14400" fmla="*/ 2180364 h 4925968"/>
              <a:gd name="connsiteX14401" fmla="*/ 2146898 w 8014260"/>
              <a:gd name="connsiteY14401" fmla="*/ 2180090 h 4925968"/>
              <a:gd name="connsiteX14402" fmla="*/ 2154511 w 8014260"/>
              <a:gd name="connsiteY14402" fmla="*/ 2186468 h 4925968"/>
              <a:gd name="connsiteX14403" fmla="*/ 2149984 w 8014260"/>
              <a:gd name="connsiteY14403" fmla="*/ 2199361 h 4925968"/>
              <a:gd name="connsiteX14404" fmla="*/ 2144155 w 8014260"/>
              <a:gd name="connsiteY14404" fmla="*/ 2192023 h 4925968"/>
              <a:gd name="connsiteX14405" fmla="*/ 2146898 w 8014260"/>
              <a:gd name="connsiteY14405" fmla="*/ 2180090 h 4925968"/>
              <a:gd name="connsiteX14406" fmla="*/ 6265950 w 8014260"/>
              <a:gd name="connsiteY14406" fmla="*/ 2179885 h 4925968"/>
              <a:gd name="connsiteX14407" fmla="*/ 6252851 w 8014260"/>
              <a:gd name="connsiteY14407" fmla="*/ 2194355 h 4925968"/>
              <a:gd name="connsiteX14408" fmla="*/ 6236735 w 8014260"/>
              <a:gd name="connsiteY14408" fmla="*/ 2195041 h 4925968"/>
              <a:gd name="connsiteX14409" fmla="*/ 6248668 w 8014260"/>
              <a:gd name="connsiteY14409" fmla="*/ 2181736 h 4925968"/>
              <a:gd name="connsiteX14410" fmla="*/ 6265950 w 8014260"/>
              <a:gd name="connsiteY14410" fmla="*/ 2179885 h 4925968"/>
              <a:gd name="connsiteX14411" fmla="*/ 5455472 w 8014260"/>
              <a:gd name="connsiteY14411" fmla="*/ 2177759 h 4925968"/>
              <a:gd name="connsiteX14412" fmla="*/ 5466787 w 8014260"/>
              <a:gd name="connsiteY14412" fmla="*/ 2180227 h 4925968"/>
              <a:gd name="connsiteX14413" fmla="*/ 5457597 w 8014260"/>
              <a:gd name="connsiteY14413" fmla="*/ 2185028 h 4925968"/>
              <a:gd name="connsiteX14414" fmla="*/ 5447997 w 8014260"/>
              <a:gd name="connsiteY14414" fmla="*/ 2182628 h 4925968"/>
              <a:gd name="connsiteX14415" fmla="*/ 5455472 w 8014260"/>
              <a:gd name="connsiteY14415" fmla="*/ 2177759 h 4925968"/>
              <a:gd name="connsiteX14416" fmla="*/ 7829079 w 8014260"/>
              <a:gd name="connsiteY14416" fmla="*/ 2177746 h 4925968"/>
              <a:gd name="connsiteX14417" fmla="*/ 7833277 w 8014260"/>
              <a:gd name="connsiteY14417" fmla="*/ 2178170 h 4925968"/>
              <a:gd name="connsiteX14418" fmla="*/ 7811812 w 8014260"/>
              <a:gd name="connsiteY14418" fmla="*/ 2231388 h 4925968"/>
              <a:gd name="connsiteX14419" fmla="*/ 7777248 w 8014260"/>
              <a:gd name="connsiteY14419" fmla="*/ 2282274 h 4925968"/>
              <a:gd name="connsiteX14420" fmla="*/ 7799742 w 8014260"/>
              <a:gd name="connsiteY14420" fmla="*/ 2217672 h 4925968"/>
              <a:gd name="connsiteX14421" fmla="*/ 7829079 w 8014260"/>
              <a:gd name="connsiteY14421" fmla="*/ 2177746 h 4925968"/>
              <a:gd name="connsiteX14422" fmla="*/ 1332649 w 8014260"/>
              <a:gd name="connsiteY14422" fmla="*/ 2176867 h 4925968"/>
              <a:gd name="connsiteX14423" fmla="*/ 1331209 w 8014260"/>
              <a:gd name="connsiteY14423" fmla="*/ 2182010 h 4925968"/>
              <a:gd name="connsiteX14424" fmla="*/ 1327436 w 8014260"/>
              <a:gd name="connsiteY14424" fmla="*/ 2182079 h 4925968"/>
              <a:gd name="connsiteX14425" fmla="*/ 1327780 w 8014260"/>
              <a:gd name="connsiteY14425" fmla="*/ 2177141 h 4925968"/>
              <a:gd name="connsiteX14426" fmla="*/ 1332649 w 8014260"/>
              <a:gd name="connsiteY14426" fmla="*/ 2176867 h 4925968"/>
              <a:gd name="connsiteX14427" fmla="*/ 3236497 w 8014260"/>
              <a:gd name="connsiteY14427" fmla="*/ 2176798 h 4925968"/>
              <a:gd name="connsiteX14428" fmla="*/ 3243424 w 8014260"/>
              <a:gd name="connsiteY14428" fmla="*/ 2190034 h 4925968"/>
              <a:gd name="connsiteX14429" fmla="*/ 3236909 w 8014260"/>
              <a:gd name="connsiteY14429" fmla="*/ 2196755 h 4925968"/>
              <a:gd name="connsiteX14430" fmla="*/ 3231834 w 8014260"/>
              <a:gd name="connsiteY14430" fmla="*/ 2183587 h 4925968"/>
              <a:gd name="connsiteX14431" fmla="*/ 3236497 w 8014260"/>
              <a:gd name="connsiteY14431" fmla="*/ 2176798 h 4925968"/>
              <a:gd name="connsiteX14432" fmla="*/ 4399340 w 8014260"/>
              <a:gd name="connsiteY14432" fmla="*/ 2176730 h 4925968"/>
              <a:gd name="connsiteX14433" fmla="*/ 4405581 w 8014260"/>
              <a:gd name="connsiteY14433" fmla="*/ 2180913 h 4925968"/>
              <a:gd name="connsiteX14434" fmla="*/ 4403112 w 8014260"/>
              <a:gd name="connsiteY14434" fmla="*/ 2187771 h 4925968"/>
              <a:gd name="connsiteX14435" fmla="*/ 4396940 w 8014260"/>
              <a:gd name="connsiteY14435" fmla="*/ 2185097 h 4925968"/>
              <a:gd name="connsiteX14436" fmla="*/ 4399340 w 8014260"/>
              <a:gd name="connsiteY14436" fmla="*/ 2176730 h 4925968"/>
              <a:gd name="connsiteX14437" fmla="*/ 6340154 w 8014260"/>
              <a:gd name="connsiteY14437" fmla="*/ 2175290 h 4925968"/>
              <a:gd name="connsiteX14438" fmla="*/ 6325752 w 8014260"/>
              <a:gd name="connsiteY14438" fmla="*/ 2190789 h 4925968"/>
              <a:gd name="connsiteX14439" fmla="*/ 6310253 w 8014260"/>
              <a:gd name="connsiteY14439" fmla="*/ 2190926 h 4925968"/>
              <a:gd name="connsiteX14440" fmla="*/ 6323146 w 8014260"/>
              <a:gd name="connsiteY14440" fmla="*/ 2176798 h 4925968"/>
              <a:gd name="connsiteX14441" fmla="*/ 6340154 w 8014260"/>
              <a:gd name="connsiteY14441" fmla="*/ 2175290 h 4925968"/>
              <a:gd name="connsiteX14442" fmla="*/ 7920580 w 8014260"/>
              <a:gd name="connsiteY14442" fmla="*/ 2173712 h 4925968"/>
              <a:gd name="connsiteX14443" fmla="*/ 7929770 w 8014260"/>
              <a:gd name="connsiteY14443" fmla="*/ 2184685 h 4925968"/>
              <a:gd name="connsiteX14444" fmla="*/ 7910773 w 8014260"/>
              <a:gd name="connsiteY14444" fmla="*/ 2200527 h 4925968"/>
              <a:gd name="connsiteX14445" fmla="*/ 7890474 w 8014260"/>
              <a:gd name="connsiteY14445" fmla="*/ 2215889 h 4925968"/>
              <a:gd name="connsiteX14446" fmla="*/ 7877100 w 8014260"/>
              <a:gd name="connsiteY14446" fmla="*/ 2214860 h 4925968"/>
              <a:gd name="connsiteX14447" fmla="*/ 7906178 w 8014260"/>
              <a:gd name="connsiteY14447" fmla="*/ 2178718 h 4925968"/>
              <a:gd name="connsiteX14448" fmla="*/ 7920580 w 8014260"/>
              <a:gd name="connsiteY14448" fmla="*/ 2173712 h 4925968"/>
              <a:gd name="connsiteX14449" fmla="*/ 6029213 w 8014260"/>
              <a:gd name="connsiteY14449" fmla="*/ 2173369 h 4925968"/>
              <a:gd name="connsiteX14450" fmla="*/ 6043888 w 8014260"/>
              <a:gd name="connsiteY14450" fmla="*/ 2174740 h 4925968"/>
              <a:gd name="connsiteX14451" fmla="*/ 6034493 w 8014260"/>
              <a:gd name="connsiteY14451" fmla="*/ 2188113 h 4925968"/>
              <a:gd name="connsiteX14452" fmla="*/ 6018514 w 8014260"/>
              <a:gd name="connsiteY14452" fmla="*/ 2188319 h 4925968"/>
              <a:gd name="connsiteX14453" fmla="*/ 6029213 w 8014260"/>
              <a:gd name="connsiteY14453" fmla="*/ 2173369 h 4925968"/>
              <a:gd name="connsiteX14454" fmla="*/ 1537292 w 8014260"/>
              <a:gd name="connsiteY14454" fmla="*/ 2172615 h 4925968"/>
              <a:gd name="connsiteX14455" fmla="*/ 1540447 w 8014260"/>
              <a:gd name="connsiteY14455" fmla="*/ 2175633 h 4925968"/>
              <a:gd name="connsiteX14456" fmla="*/ 1537978 w 8014260"/>
              <a:gd name="connsiteY14456" fmla="*/ 2180159 h 4925968"/>
              <a:gd name="connsiteX14457" fmla="*/ 1533040 w 8014260"/>
              <a:gd name="connsiteY14457" fmla="*/ 2175770 h 4925968"/>
              <a:gd name="connsiteX14458" fmla="*/ 1537292 w 8014260"/>
              <a:gd name="connsiteY14458" fmla="*/ 2172615 h 4925968"/>
              <a:gd name="connsiteX14459" fmla="*/ 7719306 w 8014260"/>
              <a:gd name="connsiteY14459" fmla="*/ 2171438 h 4925968"/>
              <a:gd name="connsiteX14460" fmla="*/ 7721972 w 8014260"/>
              <a:gd name="connsiteY14460" fmla="*/ 2173094 h 4925968"/>
              <a:gd name="connsiteX14461" fmla="*/ 7701467 w 8014260"/>
              <a:gd name="connsiteY14461" fmla="*/ 2248875 h 4925968"/>
              <a:gd name="connsiteX14462" fmla="*/ 7675269 w 8014260"/>
              <a:gd name="connsiteY14462" fmla="*/ 2300105 h 4925968"/>
              <a:gd name="connsiteX14463" fmla="*/ 7697009 w 8014260"/>
              <a:gd name="connsiteY14463" fmla="*/ 2217054 h 4925968"/>
              <a:gd name="connsiteX14464" fmla="*/ 7719306 w 8014260"/>
              <a:gd name="connsiteY14464" fmla="*/ 2171438 h 4925968"/>
              <a:gd name="connsiteX14465" fmla="*/ 6398790 w 8014260"/>
              <a:gd name="connsiteY14465" fmla="*/ 2170901 h 4925968"/>
              <a:gd name="connsiteX14466" fmla="*/ 6414357 w 8014260"/>
              <a:gd name="connsiteY14466" fmla="*/ 2171312 h 4925968"/>
              <a:gd name="connsiteX14467" fmla="*/ 6400024 w 8014260"/>
              <a:gd name="connsiteY14467" fmla="*/ 2185097 h 4925968"/>
              <a:gd name="connsiteX14468" fmla="*/ 6383154 w 8014260"/>
              <a:gd name="connsiteY14468" fmla="*/ 2186331 h 4925968"/>
              <a:gd name="connsiteX14469" fmla="*/ 6398790 w 8014260"/>
              <a:gd name="connsiteY14469" fmla="*/ 2170901 h 4925968"/>
              <a:gd name="connsiteX14470" fmla="*/ 4054794 w 8014260"/>
              <a:gd name="connsiteY14470" fmla="*/ 2170900 h 4925968"/>
              <a:gd name="connsiteX14471" fmla="*/ 4062201 w 8014260"/>
              <a:gd name="connsiteY14471" fmla="*/ 2173918 h 4925968"/>
              <a:gd name="connsiteX14472" fmla="*/ 4057195 w 8014260"/>
              <a:gd name="connsiteY14472" fmla="*/ 2181461 h 4925968"/>
              <a:gd name="connsiteX14473" fmla="*/ 4051571 w 8014260"/>
              <a:gd name="connsiteY14473" fmla="*/ 2177895 h 4925968"/>
              <a:gd name="connsiteX14474" fmla="*/ 4054794 w 8014260"/>
              <a:gd name="connsiteY14474" fmla="*/ 2170900 h 4925968"/>
              <a:gd name="connsiteX14475" fmla="*/ 7270716 w 8014260"/>
              <a:gd name="connsiteY14475" fmla="*/ 2170146 h 4925968"/>
              <a:gd name="connsiteX14476" fmla="*/ 7294239 w 8014260"/>
              <a:gd name="connsiteY14476" fmla="*/ 2182284 h 4925968"/>
              <a:gd name="connsiteX14477" fmla="*/ 7276065 w 8014260"/>
              <a:gd name="connsiteY14477" fmla="*/ 2198538 h 4925968"/>
              <a:gd name="connsiteX14478" fmla="*/ 7252816 w 8014260"/>
              <a:gd name="connsiteY14478" fmla="*/ 2186536 h 4925968"/>
              <a:gd name="connsiteX14479" fmla="*/ 7270716 w 8014260"/>
              <a:gd name="connsiteY14479" fmla="*/ 2170146 h 4925968"/>
              <a:gd name="connsiteX14480" fmla="*/ 4820009 w 8014260"/>
              <a:gd name="connsiteY14480" fmla="*/ 2169941 h 4925968"/>
              <a:gd name="connsiteX14481" fmla="*/ 4828445 w 8014260"/>
              <a:gd name="connsiteY14481" fmla="*/ 2171929 h 4925968"/>
              <a:gd name="connsiteX14482" fmla="*/ 4819803 w 8014260"/>
              <a:gd name="connsiteY14482" fmla="*/ 2178033 h 4925968"/>
              <a:gd name="connsiteX14483" fmla="*/ 4812945 w 8014260"/>
              <a:gd name="connsiteY14483" fmla="*/ 2174741 h 4925968"/>
              <a:gd name="connsiteX14484" fmla="*/ 4820009 w 8014260"/>
              <a:gd name="connsiteY14484" fmla="*/ 2169941 h 4925968"/>
              <a:gd name="connsiteX14485" fmla="*/ 1183624 w 8014260"/>
              <a:gd name="connsiteY14485" fmla="*/ 2168431 h 4925968"/>
              <a:gd name="connsiteX14486" fmla="*/ 1185339 w 8014260"/>
              <a:gd name="connsiteY14486" fmla="*/ 2169665 h 4925968"/>
              <a:gd name="connsiteX14487" fmla="*/ 1183899 w 8014260"/>
              <a:gd name="connsiteY14487" fmla="*/ 2171517 h 4925968"/>
              <a:gd name="connsiteX14488" fmla="*/ 1182046 w 8014260"/>
              <a:gd name="connsiteY14488" fmla="*/ 2170283 h 4925968"/>
              <a:gd name="connsiteX14489" fmla="*/ 1183624 w 8014260"/>
              <a:gd name="connsiteY14489" fmla="*/ 2168431 h 4925968"/>
              <a:gd name="connsiteX14490" fmla="*/ 6784638 w 8014260"/>
              <a:gd name="connsiteY14490" fmla="*/ 2168063 h 4925968"/>
              <a:gd name="connsiteX14491" fmla="*/ 6792576 w 8014260"/>
              <a:gd name="connsiteY14491" fmla="*/ 2172135 h 4925968"/>
              <a:gd name="connsiteX14492" fmla="*/ 6777488 w 8014260"/>
              <a:gd name="connsiteY14492" fmla="*/ 2187154 h 4925968"/>
              <a:gd name="connsiteX14493" fmla="*/ 6755611 w 8014260"/>
              <a:gd name="connsiteY14493" fmla="*/ 2185576 h 4925968"/>
              <a:gd name="connsiteX14494" fmla="*/ 6770836 w 8014260"/>
              <a:gd name="connsiteY14494" fmla="*/ 2170215 h 4925968"/>
              <a:gd name="connsiteX14495" fmla="*/ 6784638 w 8014260"/>
              <a:gd name="connsiteY14495" fmla="*/ 2168063 h 4925968"/>
              <a:gd name="connsiteX14496" fmla="*/ 5955283 w 8014260"/>
              <a:gd name="connsiteY14496" fmla="*/ 2167608 h 4925968"/>
              <a:gd name="connsiteX14497" fmla="*/ 5970507 w 8014260"/>
              <a:gd name="connsiteY14497" fmla="*/ 2167951 h 4925968"/>
              <a:gd name="connsiteX14498" fmla="*/ 5957958 w 8014260"/>
              <a:gd name="connsiteY14498" fmla="*/ 2181530 h 4925968"/>
              <a:gd name="connsiteX14499" fmla="*/ 5945681 w 8014260"/>
              <a:gd name="connsiteY14499" fmla="*/ 2179472 h 4925968"/>
              <a:gd name="connsiteX14500" fmla="*/ 5955283 w 8014260"/>
              <a:gd name="connsiteY14500" fmla="*/ 2167608 h 4925968"/>
              <a:gd name="connsiteX14501" fmla="*/ 1258583 w 8014260"/>
              <a:gd name="connsiteY14501" fmla="*/ 2166786 h 4925968"/>
              <a:gd name="connsiteX14502" fmla="*/ 1260023 w 8014260"/>
              <a:gd name="connsiteY14502" fmla="*/ 2167197 h 4925968"/>
              <a:gd name="connsiteX14503" fmla="*/ 1256113 w 8014260"/>
              <a:gd name="connsiteY14503" fmla="*/ 2170077 h 4925968"/>
              <a:gd name="connsiteX14504" fmla="*/ 1254467 w 8014260"/>
              <a:gd name="connsiteY14504" fmla="*/ 2169872 h 4925968"/>
              <a:gd name="connsiteX14505" fmla="*/ 1258583 w 8014260"/>
              <a:gd name="connsiteY14505" fmla="*/ 2166786 h 4925968"/>
              <a:gd name="connsiteX14506" fmla="*/ 6489522 w 8014260"/>
              <a:gd name="connsiteY14506" fmla="*/ 2165756 h 4925968"/>
              <a:gd name="connsiteX14507" fmla="*/ 6474983 w 8014260"/>
              <a:gd name="connsiteY14507" fmla="*/ 2180570 h 4925968"/>
              <a:gd name="connsiteX14508" fmla="*/ 6457220 w 8014260"/>
              <a:gd name="connsiteY14508" fmla="*/ 2182216 h 4925968"/>
              <a:gd name="connsiteX14509" fmla="*/ 6470113 w 8014260"/>
              <a:gd name="connsiteY14509" fmla="*/ 2167677 h 4925968"/>
              <a:gd name="connsiteX14510" fmla="*/ 6489522 w 8014260"/>
              <a:gd name="connsiteY14510" fmla="*/ 2165756 h 4925968"/>
              <a:gd name="connsiteX14511" fmla="*/ 5173402 w 8014260"/>
              <a:gd name="connsiteY14511" fmla="*/ 2164591 h 4925968"/>
              <a:gd name="connsiteX14512" fmla="*/ 5185404 w 8014260"/>
              <a:gd name="connsiteY14512" fmla="*/ 2165963 h 4925968"/>
              <a:gd name="connsiteX14513" fmla="*/ 5175391 w 8014260"/>
              <a:gd name="connsiteY14513" fmla="*/ 2170695 h 4925968"/>
              <a:gd name="connsiteX14514" fmla="*/ 5166339 w 8014260"/>
              <a:gd name="connsiteY14514" fmla="*/ 2168980 h 4925968"/>
              <a:gd name="connsiteX14515" fmla="*/ 5173402 w 8014260"/>
              <a:gd name="connsiteY14515" fmla="*/ 2164591 h 4925968"/>
              <a:gd name="connsiteX14516" fmla="*/ 5381817 w 8014260"/>
              <a:gd name="connsiteY14516" fmla="*/ 2163905 h 4925968"/>
              <a:gd name="connsiteX14517" fmla="*/ 5391967 w 8014260"/>
              <a:gd name="connsiteY14517" fmla="*/ 2166168 h 4925968"/>
              <a:gd name="connsiteX14518" fmla="*/ 5386275 w 8014260"/>
              <a:gd name="connsiteY14518" fmla="*/ 2170832 h 4925968"/>
              <a:gd name="connsiteX14519" fmla="*/ 5374411 w 8014260"/>
              <a:gd name="connsiteY14519" fmla="*/ 2169460 h 4925968"/>
              <a:gd name="connsiteX14520" fmla="*/ 5381817 w 8014260"/>
              <a:gd name="connsiteY14520" fmla="*/ 2163905 h 4925968"/>
              <a:gd name="connsiteX14521" fmla="*/ 6545893 w 8014260"/>
              <a:gd name="connsiteY14521" fmla="*/ 2163288 h 4925968"/>
              <a:gd name="connsiteX14522" fmla="*/ 6564273 w 8014260"/>
              <a:gd name="connsiteY14522" fmla="*/ 2163425 h 4925968"/>
              <a:gd name="connsiteX14523" fmla="*/ 6549322 w 8014260"/>
              <a:gd name="connsiteY14523" fmla="*/ 2177964 h 4925968"/>
              <a:gd name="connsiteX14524" fmla="*/ 6530806 w 8014260"/>
              <a:gd name="connsiteY14524" fmla="*/ 2178032 h 4925968"/>
              <a:gd name="connsiteX14525" fmla="*/ 6545893 w 8014260"/>
              <a:gd name="connsiteY14525" fmla="*/ 2163288 h 4925968"/>
              <a:gd name="connsiteX14526" fmla="*/ 5884235 w 8014260"/>
              <a:gd name="connsiteY14526" fmla="*/ 2162876 h 4925968"/>
              <a:gd name="connsiteX14527" fmla="*/ 5896510 w 8014260"/>
              <a:gd name="connsiteY14527" fmla="*/ 2164179 h 4925968"/>
              <a:gd name="connsiteX14528" fmla="*/ 5884852 w 8014260"/>
              <a:gd name="connsiteY14528" fmla="*/ 2174947 h 4925968"/>
              <a:gd name="connsiteX14529" fmla="*/ 5872439 w 8014260"/>
              <a:gd name="connsiteY14529" fmla="*/ 2173506 h 4925968"/>
              <a:gd name="connsiteX14530" fmla="*/ 5884235 w 8014260"/>
              <a:gd name="connsiteY14530" fmla="*/ 2162876 h 4925968"/>
              <a:gd name="connsiteX14531" fmla="*/ 7057706 w 8014260"/>
              <a:gd name="connsiteY14531" fmla="*/ 2162739 h 4925968"/>
              <a:gd name="connsiteX14532" fmla="*/ 7080680 w 8014260"/>
              <a:gd name="connsiteY14532" fmla="*/ 2170763 h 4925968"/>
              <a:gd name="connsiteX14533" fmla="*/ 7063124 w 8014260"/>
              <a:gd name="connsiteY14533" fmla="*/ 2187085 h 4925968"/>
              <a:gd name="connsiteX14534" fmla="*/ 7041315 w 8014260"/>
              <a:gd name="connsiteY14534" fmla="*/ 2178101 h 4925968"/>
              <a:gd name="connsiteX14535" fmla="*/ 7057706 w 8014260"/>
              <a:gd name="connsiteY14535" fmla="*/ 2162739 h 4925968"/>
              <a:gd name="connsiteX14536" fmla="*/ 6621881 w 8014260"/>
              <a:gd name="connsiteY14536" fmla="*/ 2162054 h 4925968"/>
              <a:gd name="connsiteX14537" fmla="*/ 6640260 w 8014260"/>
              <a:gd name="connsiteY14537" fmla="*/ 2162877 h 4925968"/>
              <a:gd name="connsiteX14538" fmla="*/ 6625035 w 8014260"/>
              <a:gd name="connsiteY14538" fmla="*/ 2177141 h 4925968"/>
              <a:gd name="connsiteX14539" fmla="*/ 6605010 w 8014260"/>
              <a:gd name="connsiteY14539" fmla="*/ 2176387 h 4925968"/>
              <a:gd name="connsiteX14540" fmla="*/ 6621881 w 8014260"/>
              <a:gd name="connsiteY14540" fmla="*/ 2162054 h 4925968"/>
              <a:gd name="connsiteX14541" fmla="*/ 6709062 w 8014260"/>
              <a:gd name="connsiteY14541" fmla="*/ 2161779 h 4925968"/>
              <a:gd name="connsiteX14542" fmla="*/ 6716452 w 8014260"/>
              <a:gd name="connsiteY14542" fmla="*/ 2165413 h 4925968"/>
              <a:gd name="connsiteX14543" fmla="*/ 6700061 w 8014260"/>
              <a:gd name="connsiteY14543" fmla="*/ 2180707 h 4925968"/>
              <a:gd name="connsiteX14544" fmla="*/ 6680790 w 8014260"/>
              <a:gd name="connsiteY14544" fmla="*/ 2179678 h 4925968"/>
              <a:gd name="connsiteX14545" fmla="*/ 6695192 w 8014260"/>
              <a:gd name="connsiteY14545" fmla="*/ 2164522 h 4925968"/>
              <a:gd name="connsiteX14546" fmla="*/ 6709062 w 8014260"/>
              <a:gd name="connsiteY14546" fmla="*/ 2161779 h 4925968"/>
              <a:gd name="connsiteX14547" fmla="*/ 5809345 w 8014260"/>
              <a:gd name="connsiteY14547" fmla="*/ 2160202 h 4925968"/>
              <a:gd name="connsiteX14548" fmla="*/ 5822032 w 8014260"/>
              <a:gd name="connsiteY14548" fmla="*/ 2160681 h 4925968"/>
              <a:gd name="connsiteX14549" fmla="*/ 5811539 w 8014260"/>
              <a:gd name="connsiteY14549" fmla="*/ 2170077 h 4925968"/>
              <a:gd name="connsiteX14550" fmla="*/ 5800361 w 8014260"/>
              <a:gd name="connsiteY14550" fmla="*/ 2169597 h 4925968"/>
              <a:gd name="connsiteX14551" fmla="*/ 5809345 w 8014260"/>
              <a:gd name="connsiteY14551" fmla="*/ 2160202 h 4925968"/>
              <a:gd name="connsiteX14552" fmla="*/ 5739599 w 8014260"/>
              <a:gd name="connsiteY14552" fmla="*/ 2156156 h 4925968"/>
              <a:gd name="connsiteX14553" fmla="*/ 5748240 w 8014260"/>
              <a:gd name="connsiteY14553" fmla="*/ 2157322 h 4925968"/>
              <a:gd name="connsiteX14554" fmla="*/ 5737884 w 8014260"/>
              <a:gd name="connsiteY14554" fmla="*/ 2165757 h 4925968"/>
              <a:gd name="connsiteX14555" fmla="*/ 5727735 w 8014260"/>
              <a:gd name="connsiteY14555" fmla="*/ 2164317 h 4925968"/>
              <a:gd name="connsiteX14556" fmla="*/ 5739599 w 8014260"/>
              <a:gd name="connsiteY14556" fmla="*/ 2156156 h 4925968"/>
              <a:gd name="connsiteX14557" fmla="*/ 2281452 w 8014260"/>
              <a:gd name="connsiteY14557" fmla="*/ 2155950 h 4925968"/>
              <a:gd name="connsiteX14558" fmla="*/ 2286184 w 8014260"/>
              <a:gd name="connsiteY14558" fmla="*/ 2167540 h 4925968"/>
              <a:gd name="connsiteX14559" fmla="*/ 2282138 w 8014260"/>
              <a:gd name="connsiteY14559" fmla="*/ 2182148 h 4925968"/>
              <a:gd name="connsiteX14560" fmla="*/ 2277406 w 8014260"/>
              <a:gd name="connsiteY14560" fmla="*/ 2165414 h 4925968"/>
              <a:gd name="connsiteX14561" fmla="*/ 2281452 w 8014260"/>
              <a:gd name="connsiteY14561" fmla="*/ 2155950 h 4925968"/>
              <a:gd name="connsiteX14562" fmla="*/ 5097759 w 8014260"/>
              <a:gd name="connsiteY14562" fmla="*/ 2154853 h 4925968"/>
              <a:gd name="connsiteX14563" fmla="*/ 5108731 w 8014260"/>
              <a:gd name="connsiteY14563" fmla="*/ 2155196 h 4925968"/>
              <a:gd name="connsiteX14564" fmla="*/ 5101462 w 8014260"/>
              <a:gd name="connsiteY14564" fmla="*/ 2158762 h 4925968"/>
              <a:gd name="connsiteX14565" fmla="*/ 5094330 w 8014260"/>
              <a:gd name="connsiteY14565" fmla="*/ 2158282 h 4925968"/>
              <a:gd name="connsiteX14566" fmla="*/ 5097759 w 8014260"/>
              <a:gd name="connsiteY14566" fmla="*/ 2154853 h 4925968"/>
              <a:gd name="connsiteX14567" fmla="*/ 5664230 w 8014260"/>
              <a:gd name="connsiteY14567" fmla="*/ 2152726 h 4925968"/>
              <a:gd name="connsiteX14568" fmla="*/ 5674517 w 8014260"/>
              <a:gd name="connsiteY14568" fmla="*/ 2153823 h 4925968"/>
              <a:gd name="connsiteX14569" fmla="*/ 5664915 w 8014260"/>
              <a:gd name="connsiteY14569" fmla="*/ 2160339 h 4925968"/>
              <a:gd name="connsiteX14570" fmla="*/ 5654423 w 8014260"/>
              <a:gd name="connsiteY14570" fmla="*/ 2159310 h 4925968"/>
              <a:gd name="connsiteX14571" fmla="*/ 5664230 w 8014260"/>
              <a:gd name="connsiteY14571" fmla="*/ 2152726 h 4925968"/>
              <a:gd name="connsiteX14572" fmla="*/ 7608129 w 8014260"/>
              <a:gd name="connsiteY14572" fmla="*/ 2150189 h 4925968"/>
              <a:gd name="connsiteX14573" fmla="*/ 7591807 w 8014260"/>
              <a:gd name="connsiteY14573" fmla="*/ 2198195 h 4925968"/>
              <a:gd name="connsiteX14574" fmla="*/ 7566981 w 8014260"/>
              <a:gd name="connsiteY14574" fmla="*/ 2233651 h 4925968"/>
              <a:gd name="connsiteX14575" fmla="*/ 7583783 w 8014260"/>
              <a:gd name="connsiteY14575" fmla="*/ 2185714 h 4925968"/>
              <a:gd name="connsiteX14576" fmla="*/ 7608129 w 8014260"/>
              <a:gd name="connsiteY14576" fmla="*/ 2150189 h 4925968"/>
              <a:gd name="connsiteX14577" fmla="*/ 5309259 w 8014260"/>
              <a:gd name="connsiteY14577" fmla="*/ 2149778 h 4925968"/>
              <a:gd name="connsiteX14578" fmla="*/ 5320644 w 8014260"/>
              <a:gd name="connsiteY14578" fmla="*/ 2151767 h 4925968"/>
              <a:gd name="connsiteX14579" fmla="*/ 5309328 w 8014260"/>
              <a:gd name="connsiteY14579" fmla="*/ 2155676 h 4925968"/>
              <a:gd name="connsiteX14580" fmla="*/ 5301167 w 8014260"/>
              <a:gd name="connsiteY14580" fmla="*/ 2153344 h 4925968"/>
              <a:gd name="connsiteX14581" fmla="*/ 5309259 w 8014260"/>
              <a:gd name="connsiteY14581" fmla="*/ 2149778 h 4925968"/>
              <a:gd name="connsiteX14582" fmla="*/ 4191063 w 8014260"/>
              <a:gd name="connsiteY14582" fmla="*/ 2148200 h 4925968"/>
              <a:gd name="connsiteX14583" fmla="*/ 4195383 w 8014260"/>
              <a:gd name="connsiteY14583" fmla="*/ 2153481 h 4925968"/>
              <a:gd name="connsiteX14584" fmla="*/ 4190651 w 8014260"/>
              <a:gd name="connsiteY14584" fmla="*/ 2160682 h 4925968"/>
              <a:gd name="connsiteX14585" fmla="*/ 4186605 w 8014260"/>
              <a:gd name="connsiteY14585" fmla="*/ 2153138 h 4925968"/>
              <a:gd name="connsiteX14586" fmla="*/ 4191063 w 8014260"/>
              <a:gd name="connsiteY14586" fmla="*/ 2148200 h 4925968"/>
              <a:gd name="connsiteX14587" fmla="*/ 5589477 w 8014260"/>
              <a:gd name="connsiteY14587" fmla="*/ 2147515 h 4925968"/>
              <a:gd name="connsiteX14588" fmla="*/ 5600793 w 8014260"/>
              <a:gd name="connsiteY14588" fmla="*/ 2149092 h 4925968"/>
              <a:gd name="connsiteX14589" fmla="*/ 5591603 w 8014260"/>
              <a:gd name="connsiteY14589" fmla="*/ 2154167 h 4925968"/>
              <a:gd name="connsiteX14590" fmla="*/ 5582002 w 8014260"/>
              <a:gd name="connsiteY14590" fmla="*/ 2152590 h 4925968"/>
              <a:gd name="connsiteX14591" fmla="*/ 5589477 w 8014260"/>
              <a:gd name="connsiteY14591" fmla="*/ 2147515 h 4925968"/>
              <a:gd name="connsiteX14592" fmla="*/ 4741966 w 8014260"/>
              <a:gd name="connsiteY14592" fmla="*/ 2147515 h 4925968"/>
              <a:gd name="connsiteX14593" fmla="*/ 4750744 w 8014260"/>
              <a:gd name="connsiteY14593" fmla="*/ 2149230 h 4925968"/>
              <a:gd name="connsiteX14594" fmla="*/ 4746149 w 8014260"/>
              <a:gd name="connsiteY14594" fmla="*/ 2155265 h 4925968"/>
              <a:gd name="connsiteX14595" fmla="*/ 4739085 w 8014260"/>
              <a:gd name="connsiteY14595" fmla="*/ 2152796 h 4925968"/>
              <a:gd name="connsiteX14596" fmla="*/ 4741966 w 8014260"/>
              <a:gd name="connsiteY14596" fmla="*/ 2147515 h 4925968"/>
              <a:gd name="connsiteX14597" fmla="*/ 4536157 w 8014260"/>
              <a:gd name="connsiteY14597" fmla="*/ 2147377 h 4925968"/>
              <a:gd name="connsiteX14598" fmla="*/ 4540203 w 8014260"/>
              <a:gd name="connsiteY14598" fmla="*/ 2151149 h 4925968"/>
              <a:gd name="connsiteX14599" fmla="*/ 4535265 w 8014260"/>
              <a:gd name="connsiteY14599" fmla="*/ 2155264 h 4925968"/>
              <a:gd name="connsiteX14600" fmla="*/ 4529299 w 8014260"/>
              <a:gd name="connsiteY14600" fmla="*/ 2151766 h 4925968"/>
              <a:gd name="connsiteX14601" fmla="*/ 4536157 w 8014260"/>
              <a:gd name="connsiteY14601" fmla="*/ 2147377 h 4925968"/>
              <a:gd name="connsiteX14602" fmla="*/ 5037683 w 8014260"/>
              <a:gd name="connsiteY14602" fmla="*/ 2146281 h 4925968"/>
              <a:gd name="connsiteX14603" fmla="*/ 5028768 w 8014260"/>
              <a:gd name="connsiteY14603" fmla="*/ 2151218 h 4925968"/>
              <a:gd name="connsiteX14604" fmla="*/ 5019715 w 8014260"/>
              <a:gd name="connsiteY14604" fmla="*/ 2150601 h 4925968"/>
              <a:gd name="connsiteX14605" fmla="*/ 5025339 w 8014260"/>
              <a:gd name="connsiteY14605" fmla="*/ 2146486 h 4925968"/>
              <a:gd name="connsiteX14606" fmla="*/ 5037683 w 8014260"/>
              <a:gd name="connsiteY14606" fmla="*/ 2146281 h 4925968"/>
              <a:gd name="connsiteX14607" fmla="*/ 6994639 w 8014260"/>
              <a:gd name="connsiteY14607" fmla="*/ 2140545 h 4925968"/>
              <a:gd name="connsiteX14608" fmla="*/ 7002637 w 8014260"/>
              <a:gd name="connsiteY14608" fmla="*/ 2146143 h 4925968"/>
              <a:gd name="connsiteX14609" fmla="*/ 6986795 w 8014260"/>
              <a:gd name="connsiteY14609" fmla="*/ 2162946 h 4925968"/>
              <a:gd name="connsiteX14610" fmla="*/ 6964506 w 8014260"/>
              <a:gd name="connsiteY14610" fmla="*/ 2158351 h 4925968"/>
              <a:gd name="connsiteX14611" fmla="*/ 6980623 w 8014260"/>
              <a:gd name="connsiteY14611" fmla="*/ 2141480 h 4925968"/>
              <a:gd name="connsiteX14612" fmla="*/ 6994639 w 8014260"/>
              <a:gd name="connsiteY14612" fmla="*/ 2140545 h 4925968"/>
              <a:gd name="connsiteX14613" fmla="*/ 5519046 w 8014260"/>
              <a:gd name="connsiteY14613" fmla="*/ 2139834 h 4925968"/>
              <a:gd name="connsiteX14614" fmla="*/ 5526521 w 8014260"/>
              <a:gd name="connsiteY14614" fmla="*/ 2141685 h 4925968"/>
              <a:gd name="connsiteX14615" fmla="*/ 5518360 w 8014260"/>
              <a:gd name="connsiteY14615" fmla="*/ 2147103 h 4925968"/>
              <a:gd name="connsiteX14616" fmla="*/ 5508827 w 8014260"/>
              <a:gd name="connsiteY14616" fmla="*/ 2144977 h 4925968"/>
              <a:gd name="connsiteX14617" fmla="*/ 5519046 w 8014260"/>
              <a:gd name="connsiteY14617" fmla="*/ 2139834 h 4925968"/>
              <a:gd name="connsiteX14618" fmla="*/ 1669376 w 8014260"/>
              <a:gd name="connsiteY14618" fmla="*/ 2139559 h 4925968"/>
              <a:gd name="connsiteX14619" fmla="*/ 1673012 w 8014260"/>
              <a:gd name="connsiteY14619" fmla="*/ 2143605 h 4925968"/>
              <a:gd name="connsiteX14620" fmla="*/ 1668141 w 8014260"/>
              <a:gd name="connsiteY14620" fmla="*/ 2149297 h 4925968"/>
              <a:gd name="connsiteX14621" fmla="*/ 1665672 w 8014260"/>
              <a:gd name="connsiteY14621" fmla="*/ 2143948 h 4925968"/>
              <a:gd name="connsiteX14622" fmla="*/ 1669376 w 8014260"/>
              <a:gd name="connsiteY14622" fmla="*/ 2139559 h 4925968"/>
              <a:gd name="connsiteX14623" fmla="*/ 7191506 w 8014260"/>
              <a:gd name="connsiteY14623" fmla="*/ 2134759 h 4925968"/>
              <a:gd name="connsiteX14624" fmla="*/ 7215028 w 8014260"/>
              <a:gd name="connsiteY14624" fmla="*/ 2144497 h 4925968"/>
              <a:gd name="connsiteX14625" fmla="*/ 7198227 w 8014260"/>
              <a:gd name="connsiteY14625" fmla="*/ 2161573 h 4925968"/>
              <a:gd name="connsiteX14626" fmla="*/ 7176281 w 8014260"/>
              <a:gd name="connsiteY14626" fmla="*/ 2152521 h 4925968"/>
              <a:gd name="connsiteX14627" fmla="*/ 7191506 w 8014260"/>
              <a:gd name="connsiteY14627" fmla="*/ 2134759 h 4925968"/>
              <a:gd name="connsiteX14628" fmla="*/ 4954152 w 8014260"/>
              <a:gd name="connsiteY14628" fmla="*/ 2134141 h 4925968"/>
              <a:gd name="connsiteX14629" fmla="*/ 4962519 w 8014260"/>
              <a:gd name="connsiteY14629" fmla="*/ 2135787 h 4925968"/>
              <a:gd name="connsiteX14630" fmla="*/ 4953877 w 8014260"/>
              <a:gd name="connsiteY14630" fmla="*/ 2140657 h 4925968"/>
              <a:gd name="connsiteX14631" fmla="*/ 4947088 w 8014260"/>
              <a:gd name="connsiteY14631" fmla="*/ 2137982 h 4925968"/>
              <a:gd name="connsiteX14632" fmla="*/ 4954152 w 8014260"/>
              <a:gd name="connsiteY14632" fmla="*/ 2134141 h 4925968"/>
              <a:gd name="connsiteX14633" fmla="*/ 7417426 w 8014260"/>
              <a:gd name="connsiteY14633" fmla="*/ 2133730 h 4925968"/>
              <a:gd name="connsiteX14634" fmla="*/ 7426187 w 8014260"/>
              <a:gd name="connsiteY14634" fmla="*/ 2138119 h 4925968"/>
              <a:gd name="connsiteX14635" fmla="*/ 7410551 w 8014260"/>
              <a:gd name="connsiteY14635" fmla="*/ 2163288 h 4925968"/>
              <a:gd name="connsiteX14636" fmla="*/ 7386822 w 8014260"/>
              <a:gd name="connsiteY14636" fmla="*/ 2161985 h 4925968"/>
              <a:gd name="connsiteX14637" fmla="*/ 7402390 w 8014260"/>
              <a:gd name="connsiteY14637" fmla="*/ 2138599 h 4925968"/>
              <a:gd name="connsiteX14638" fmla="*/ 7417426 w 8014260"/>
              <a:gd name="connsiteY14638" fmla="*/ 2133730 h 4925968"/>
              <a:gd name="connsiteX14639" fmla="*/ 5233547 w 8014260"/>
              <a:gd name="connsiteY14639" fmla="*/ 2133661 h 4925968"/>
              <a:gd name="connsiteX14640" fmla="*/ 5246783 w 8014260"/>
              <a:gd name="connsiteY14640" fmla="*/ 2135033 h 4925968"/>
              <a:gd name="connsiteX14641" fmla="*/ 5234850 w 8014260"/>
              <a:gd name="connsiteY14641" fmla="*/ 2138393 h 4925968"/>
              <a:gd name="connsiteX14642" fmla="*/ 5228472 w 8014260"/>
              <a:gd name="connsiteY14642" fmla="*/ 2136610 h 4925968"/>
              <a:gd name="connsiteX14643" fmla="*/ 5233547 w 8014260"/>
              <a:gd name="connsiteY14643" fmla="*/ 2133661 h 4925968"/>
              <a:gd name="connsiteX14644" fmla="*/ 7891983 w 8014260"/>
              <a:gd name="connsiteY14644" fmla="*/ 2133113 h 4925968"/>
              <a:gd name="connsiteX14645" fmla="*/ 7901103 w 8014260"/>
              <a:gd name="connsiteY14645" fmla="*/ 2147858 h 4925968"/>
              <a:gd name="connsiteX14646" fmla="*/ 7884644 w 8014260"/>
              <a:gd name="connsiteY14646" fmla="*/ 2165277 h 4925968"/>
              <a:gd name="connsiteX14647" fmla="*/ 7862561 w 8014260"/>
              <a:gd name="connsiteY14647" fmla="*/ 2184617 h 4925968"/>
              <a:gd name="connsiteX14648" fmla="*/ 7854332 w 8014260"/>
              <a:gd name="connsiteY14648" fmla="*/ 2174810 h 4925968"/>
              <a:gd name="connsiteX14649" fmla="*/ 7868734 w 8014260"/>
              <a:gd name="connsiteY14649" fmla="*/ 2151492 h 4925968"/>
              <a:gd name="connsiteX14650" fmla="*/ 7891983 w 8014260"/>
              <a:gd name="connsiteY14650" fmla="*/ 2133113 h 4925968"/>
              <a:gd name="connsiteX14651" fmla="*/ 7804790 w 8014260"/>
              <a:gd name="connsiteY14651" fmla="*/ 2132711 h 4925968"/>
              <a:gd name="connsiteX14652" fmla="*/ 7808794 w 8014260"/>
              <a:gd name="connsiteY14652" fmla="*/ 2133250 h 4925968"/>
              <a:gd name="connsiteX14653" fmla="*/ 7789043 w 8014260"/>
              <a:gd name="connsiteY14653" fmla="*/ 2190034 h 4925968"/>
              <a:gd name="connsiteX14654" fmla="*/ 7757016 w 8014260"/>
              <a:gd name="connsiteY14654" fmla="*/ 2238452 h 4925968"/>
              <a:gd name="connsiteX14655" fmla="*/ 7778413 w 8014260"/>
              <a:gd name="connsiteY14655" fmla="*/ 2171586 h 4925968"/>
              <a:gd name="connsiteX14656" fmla="*/ 7804790 w 8014260"/>
              <a:gd name="connsiteY14656" fmla="*/ 2132711 h 4925968"/>
              <a:gd name="connsiteX14657" fmla="*/ 5444019 w 8014260"/>
              <a:gd name="connsiteY14657" fmla="*/ 2130506 h 4925968"/>
              <a:gd name="connsiteX14658" fmla="*/ 5455267 w 8014260"/>
              <a:gd name="connsiteY14658" fmla="*/ 2131741 h 4925968"/>
              <a:gd name="connsiteX14659" fmla="*/ 5444019 w 8014260"/>
              <a:gd name="connsiteY14659" fmla="*/ 2136130 h 4925968"/>
              <a:gd name="connsiteX14660" fmla="*/ 5435927 w 8014260"/>
              <a:gd name="connsiteY14660" fmla="*/ 2134415 h 4925968"/>
              <a:gd name="connsiteX14661" fmla="*/ 5444019 w 8014260"/>
              <a:gd name="connsiteY14661" fmla="*/ 2130506 h 4925968"/>
              <a:gd name="connsiteX14662" fmla="*/ 3096663 w 8014260"/>
              <a:gd name="connsiteY14662" fmla="*/ 2130164 h 4925968"/>
              <a:gd name="connsiteX14663" fmla="*/ 3101669 w 8014260"/>
              <a:gd name="connsiteY14663" fmla="*/ 2148201 h 4925968"/>
              <a:gd name="connsiteX14664" fmla="*/ 3097280 w 8014260"/>
              <a:gd name="connsiteY14664" fmla="*/ 2156087 h 4925968"/>
              <a:gd name="connsiteX14665" fmla="*/ 3092548 w 8014260"/>
              <a:gd name="connsiteY14665" fmla="*/ 2142234 h 4925968"/>
              <a:gd name="connsiteX14666" fmla="*/ 3096663 w 8014260"/>
              <a:gd name="connsiteY14666" fmla="*/ 2130164 h 4925968"/>
              <a:gd name="connsiteX14667" fmla="*/ 4325890 w 8014260"/>
              <a:gd name="connsiteY14667" fmla="*/ 2125569 h 4925968"/>
              <a:gd name="connsiteX14668" fmla="*/ 4330143 w 8014260"/>
              <a:gd name="connsiteY14668" fmla="*/ 2130301 h 4925968"/>
              <a:gd name="connsiteX14669" fmla="*/ 4325479 w 8014260"/>
              <a:gd name="connsiteY14669" fmla="*/ 2136954 h 4925968"/>
              <a:gd name="connsiteX14670" fmla="*/ 4321433 w 8014260"/>
              <a:gd name="connsiteY14670" fmla="*/ 2130096 h 4925968"/>
              <a:gd name="connsiteX14671" fmla="*/ 4325890 w 8014260"/>
              <a:gd name="connsiteY14671" fmla="*/ 2125569 h 4925968"/>
              <a:gd name="connsiteX14672" fmla="*/ 6919106 w 8014260"/>
              <a:gd name="connsiteY14672" fmla="*/ 2123289 h 4925968"/>
              <a:gd name="connsiteX14673" fmla="*/ 6926582 w 8014260"/>
              <a:gd name="connsiteY14673" fmla="*/ 2128655 h 4925968"/>
              <a:gd name="connsiteX14674" fmla="*/ 6910740 w 8014260"/>
              <a:gd name="connsiteY14674" fmla="*/ 2144360 h 4925968"/>
              <a:gd name="connsiteX14675" fmla="*/ 6889412 w 8014260"/>
              <a:gd name="connsiteY14675" fmla="*/ 2140451 h 4925968"/>
              <a:gd name="connsiteX14676" fmla="*/ 6905459 w 8014260"/>
              <a:gd name="connsiteY14676" fmla="*/ 2124403 h 4925968"/>
              <a:gd name="connsiteX14677" fmla="*/ 6919106 w 8014260"/>
              <a:gd name="connsiteY14677" fmla="*/ 2123289 h 4925968"/>
              <a:gd name="connsiteX14678" fmla="*/ 1461716 w 8014260"/>
              <a:gd name="connsiteY14678" fmla="*/ 2122071 h 4925968"/>
              <a:gd name="connsiteX14679" fmla="*/ 1464392 w 8014260"/>
              <a:gd name="connsiteY14679" fmla="*/ 2126872 h 4925968"/>
              <a:gd name="connsiteX14680" fmla="*/ 1460277 w 8014260"/>
              <a:gd name="connsiteY14680" fmla="*/ 2130918 h 4925968"/>
              <a:gd name="connsiteX14681" fmla="*/ 1458219 w 8014260"/>
              <a:gd name="connsiteY14681" fmla="*/ 2125294 h 4925968"/>
              <a:gd name="connsiteX14682" fmla="*/ 1461716 w 8014260"/>
              <a:gd name="connsiteY14682" fmla="*/ 2122071 h 4925968"/>
              <a:gd name="connsiteX14683" fmla="*/ 2414566 w 8014260"/>
              <a:gd name="connsiteY14683" fmla="*/ 2121660 h 4925968"/>
              <a:gd name="connsiteX14684" fmla="*/ 2419641 w 8014260"/>
              <a:gd name="connsiteY14684" fmla="*/ 2138942 h 4925968"/>
              <a:gd name="connsiteX14685" fmla="*/ 2415595 w 8014260"/>
              <a:gd name="connsiteY14685" fmla="*/ 2150052 h 4925968"/>
              <a:gd name="connsiteX14686" fmla="*/ 2410863 w 8014260"/>
              <a:gd name="connsiteY14686" fmla="*/ 2137365 h 4925968"/>
              <a:gd name="connsiteX14687" fmla="*/ 2414566 w 8014260"/>
              <a:gd name="connsiteY14687" fmla="*/ 2121660 h 4925968"/>
              <a:gd name="connsiteX14688" fmla="*/ 4670162 w 8014260"/>
              <a:gd name="connsiteY14688" fmla="*/ 2120151 h 4925968"/>
              <a:gd name="connsiteX14689" fmla="*/ 4678940 w 8014260"/>
              <a:gd name="connsiteY14689" fmla="*/ 2121042 h 4925968"/>
              <a:gd name="connsiteX14690" fmla="*/ 4670368 w 8014260"/>
              <a:gd name="connsiteY14690" fmla="*/ 2126254 h 4925968"/>
              <a:gd name="connsiteX14691" fmla="*/ 4665087 w 8014260"/>
              <a:gd name="connsiteY14691" fmla="*/ 2123991 h 4925968"/>
              <a:gd name="connsiteX14692" fmla="*/ 4670162 w 8014260"/>
              <a:gd name="connsiteY14692" fmla="*/ 2120151 h 4925968"/>
              <a:gd name="connsiteX14693" fmla="*/ 7492718 w 8014260"/>
              <a:gd name="connsiteY14693" fmla="*/ 2118848 h 4925968"/>
              <a:gd name="connsiteX14694" fmla="*/ 7499979 w 8014260"/>
              <a:gd name="connsiteY14694" fmla="*/ 2120837 h 4925968"/>
              <a:gd name="connsiteX14695" fmla="*/ 7484000 w 8014260"/>
              <a:gd name="connsiteY14695" fmla="*/ 2151081 h 4925968"/>
              <a:gd name="connsiteX14696" fmla="*/ 7461026 w 8014260"/>
              <a:gd name="connsiteY14696" fmla="*/ 2159653 h 4925968"/>
              <a:gd name="connsiteX14697" fmla="*/ 7478513 w 8014260"/>
              <a:gd name="connsiteY14697" fmla="*/ 2128586 h 4925968"/>
              <a:gd name="connsiteX14698" fmla="*/ 7492718 w 8014260"/>
              <a:gd name="connsiteY14698" fmla="*/ 2118848 h 4925968"/>
              <a:gd name="connsiteX14699" fmla="*/ 5370021 w 8014260"/>
              <a:gd name="connsiteY14699" fmla="*/ 2118642 h 4925968"/>
              <a:gd name="connsiteX14700" fmla="*/ 5377565 w 8014260"/>
              <a:gd name="connsiteY14700" fmla="*/ 2121728 h 4925968"/>
              <a:gd name="connsiteX14701" fmla="*/ 5371050 w 8014260"/>
              <a:gd name="connsiteY14701" fmla="*/ 2124677 h 4925968"/>
              <a:gd name="connsiteX14702" fmla="*/ 5363438 w 8014260"/>
              <a:gd name="connsiteY14702" fmla="*/ 2122688 h 4925968"/>
              <a:gd name="connsiteX14703" fmla="*/ 5370021 w 8014260"/>
              <a:gd name="connsiteY14703" fmla="*/ 2118642 h 4925968"/>
              <a:gd name="connsiteX14704" fmla="*/ 5160646 w 8014260"/>
              <a:gd name="connsiteY14704" fmla="*/ 2118437 h 4925968"/>
              <a:gd name="connsiteX14705" fmla="*/ 5168670 w 8014260"/>
              <a:gd name="connsiteY14705" fmla="*/ 2121592 h 4925968"/>
              <a:gd name="connsiteX14706" fmla="*/ 5162155 w 8014260"/>
              <a:gd name="connsiteY14706" fmla="*/ 2124541 h 4925968"/>
              <a:gd name="connsiteX14707" fmla="*/ 5154543 w 8014260"/>
              <a:gd name="connsiteY14707" fmla="*/ 2123718 h 4925968"/>
              <a:gd name="connsiteX14708" fmla="*/ 5160646 w 8014260"/>
              <a:gd name="connsiteY14708" fmla="*/ 2118437 h 4925968"/>
              <a:gd name="connsiteX14709" fmla="*/ 4880909 w 8014260"/>
              <a:gd name="connsiteY14709" fmla="*/ 2117271 h 4925968"/>
              <a:gd name="connsiteX14710" fmla="*/ 4887904 w 8014260"/>
              <a:gd name="connsiteY14710" fmla="*/ 2119466 h 4925968"/>
              <a:gd name="connsiteX14711" fmla="*/ 4877960 w 8014260"/>
              <a:gd name="connsiteY14711" fmla="*/ 2123032 h 4925968"/>
              <a:gd name="connsiteX14712" fmla="*/ 4873640 w 8014260"/>
              <a:gd name="connsiteY14712" fmla="*/ 2120974 h 4925968"/>
              <a:gd name="connsiteX14713" fmla="*/ 4880909 w 8014260"/>
              <a:gd name="connsiteY14713" fmla="*/ 2117271 h 4925968"/>
              <a:gd name="connsiteX14714" fmla="*/ 7703897 w 8014260"/>
              <a:gd name="connsiteY14714" fmla="*/ 2114478 h 4925968"/>
              <a:gd name="connsiteX14715" fmla="*/ 7706611 w 8014260"/>
              <a:gd name="connsiteY14715" fmla="*/ 2114665 h 4925968"/>
              <a:gd name="connsiteX14716" fmla="*/ 7687751 w 8014260"/>
              <a:gd name="connsiteY14716" fmla="*/ 2181256 h 4925968"/>
              <a:gd name="connsiteX14717" fmla="*/ 7661896 w 8014260"/>
              <a:gd name="connsiteY14717" fmla="*/ 2231114 h 4925968"/>
              <a:gd name="connsiteX14718" fmla="*/ 7681030 w 8014260"/>
              <a:gd name="connsiteY14718" fmla="*/ 2162534 h 4925968"/>
              <a:gd name="connsiteX14719" fmla="*/ 7703897 w 8014260"/>
              <a:gd name="connsiteY14719" fmla="*/ 2114478 h 4925968"/>
              <a:gd name="connsiteX14720" fmla="*/ 7326952 w 8014260"/>
              <a:gd name="connsiteY14720" fmla="*/ 2112950 h 4925968"/>
              <a:gd name="connsiteX14721" fmla="*/ 7349446 w 8014260"/>
              <a:gd name="connsiteY14721" fmla="*/ 2124814 h 4925968"/>
              <a:gd name="connsiteX14722" fmla="*/ 7331273 w 8014260"/>
              <a:gd name="connsiteY14722" fmla="*/ 2142508 h 4925968"/>
              <a:gd name="connsiteX14723" fmla="*/ 7310355 w 8014260"/>
              <a:gd name="connsiteY14723" fmla="*/ 2130095 h 4925968"/>
              <a:gd name="connsiteX14724" fmla="*/ 7326952 w 8014260"/>
              <a:gd name="connsiteY14724" fmla="*/ 2112950 h 4925968"/>
              <a:gd name="connsiteX14725" fmla="*/ 6842974 w 8014260"/>
              <a:gd name="connsiteY14725" fmla="*/ 2111415 h 4925968"/>
              <a:gd name="connsiteX14726" fmla="*/ 6850046 w 8014260"/>
              <a:gd name="connsiteY14726" fmla="*/ 2116174 h 4925968"/>
              <a:gd name="connsiteX14727" fmla="*/ 6833313 w 8014260"/>
              <a:gd name="connsiteY14727" fmla="*/ 2132084 h 4925968"/>
              <a:gd name="connsiteX14728" fmla="*/ 6814316 w 8014260"/>
              <a:gd name="connsiteY14728" fmla="*/ 2129272 h 4925968"/>
              <a:gd name="connsiteX14729" fmla="*/ 6829266 w 8014260"/>
              <a:gd name="connsiteY14729" fmla="*/ 2113293 h 4925968"/>
              <a:gd name="connsiteX14730" fmla="*/ 6842974 w 8014260"/>
              <a:gd name="connsiteY14730" fmla="*/ 2111415 h 4925968"/>
              <a:gd name="connsiteX14731" fmla="*/ 7590436 w 8014260"/>
              <a:gd name="connsiteY14731" fmla="*/ 2111236 h 4925968"/>
              <a:gd name="connsiteX14732" fmla="*/ 7575211 w 8014260"/>
              <a:gd name="connsiteY14732" fmla="*/ 2150327 h 4925968"/>
              <a:gd name="connsiteX14733" fmla="*/ 7551071 w 8014260"/>
              <a:gd name="connsiteY14733" fmla="*/ 2178787 h 4925968"/>
              <a:gd name="connsiteX14734" fmla="*/ 7567119 w 8014260"/>
              <a:gd name="connsiteY14734" fmla="*/ 2138051 h 4925968"/>
              <a:gd name="connsiteX14735" fmla="*/ 7590436 w 8014260"/>
              <a:gd name="connsiteY14735" fmla="*/ 2111236 h 4925968"/>
              <a:gd name="connsiteX14736" fmla="*/ 6308744 w 8014260"/>
              <a:gd name="connsiteY14736" fmla="*/ 2110961 h 4925968"/>
              <a:gd name="connsiteX14737" fmla="*/ 6323420 w 8014260"/>
              <a:gd name="connsiteY14737" fmla="*/ 2111099 h 4925968"/>
              <a:gd name="connsiteX14738" fmla="*/ 6313545 w 8014260"/>
              <a:gd name="connsiteY14738" fmla="*/ 2125294 h 4925968"/>
              <a:gd name="connsiteX14739" fmla="*/ 6296194 w 8014260"/>
              <a:gd name="connsiteY14739" fmla="*/ 2126940 h 4925968"/>
              <a:gd name="connsiteX14740" fmla="*/ 6308744 w 8014260"/>
              <a:gd name="connsiteY14740" fmla="*/ 2110961 h 4925968"/>
              <a:gd name="connsiteX14741" fmla="*/ 5723619 w 8014260"/>
              <a:gd name="connsiteY14741" fmla="*/ 2110687 h 4925968"/>
              <a:gd name="connsiteX14742" fmla="*/ 5734387 w 8014260"/>
              <a:gd name="connsiteY14742" fmla="*/ 2111647 h 4925968"/>
              <a:gd name="connsiteX14743" fmla="*/ 5724923 w 8014260"/>
              <a:gd name="connsiteY14743" fmla="*/ 2116791 h 4925968"/>
              <a:gd name="connsiteX14744" fmla="*/ 5715733 w 8014260"/>
              <a:gd name="connsiteY14744" fmla="*/ 2115762 h 4925968"/>
              <a:gd name="connsiteX14745" fmla="*/ 5723619 w 8014260"/>
              <a:gd name="connsiteY14745" fmla="*/ 2110687 h 4925968"/>
              <a:gd name="connsiteX14746" fmla="*/ 5797755 w 8014260"/>
              <a:gd name="connsiteY14746" fmla="*/ 2110275 h 4925968"/>
              <a:gd name="connsiteX14747" fmla="*/ 5807904 w 8014260"/>
              <a:gd name="connsiteY14747" fmla="*/ 2110618 h 4925968"/>
              <a:gd name="connsiteX14748" fmla="*/ 5798234 w 8014260"/>
              <a:gd name="connsiteY14748" fmla="*/ 2117202 h 4925968"/>
              <a:gd name="connsiteX14749" fmla="*/ 5787879 w 8014260"/>
              <a:gd name="connsiteY14749" fmla="*/ 2116927 h 4925968"/>
              <a:gd name="connsiteX14750" fmla="*/ 5797755 w 8014260"/>
              <a:gd name="connsiteY14750" fmla="*/ 2110275 h 4925968"/>
              <a:gd name="connsiteX14751" fmla="*/ 6236324 w 8014260"/>
              <a:gd name="connsiteY14751" fmla="*/ 2109727 h 4925968"/>
              <a:gd name="connsiteX14752" fmla="*/ 6250177 w 8014260"/>
              <a:gd name="connsiteY14752" fmla="*/ 2111304 h 4925968"/>
              <a:gd name="connsiteX14753" fmla="*/ 6237216 w 8014260"/>
              <a:gd name="connsiteY14753" fmla="*/ 2126255 h 4925968"/>
              <a:gd name="connsiteX14754" fmla="*/ 6223637 w 8014260"/>
              <a:gd name="connsiteY14754" fmla="*/ 2124540 h 4925968"/>
              <a:gd name="connsiteX14755" fmla="*/ 6236324 w 8014260"/>
              <a:gd name="connsiteY14755" fmla="*/ 2109727 h 4925968"/>
              <a:gd name="connsiteX14756" fmla="*/ 6383770 w 8014260"/>
              <a:gd name="connsiteY14756" fmla="*/ 2109384 h 4925968"/>
              <a:gd name="connsiteX14757" fmla="*/ 6398035 w 8014260"/>
              <a:gd name="connsiteY14757" fmla="*/ 2109727 h 4925968"/>
              <a:gd name="connsiteX14758" fmla="*/ 6384319 w 8014260"/>
              <a:gd name="connsiteY14758" fmla="*/ 2124883 h 4925968"/>
              <a:gd name="connsiteX14759" fmla="*/ 6368751 w 8014260"/>
              <a:gd name="connsiteY14759" fmla="*/ 2124677 h 4925968"/>
              <a:gd name="connsiteX14760" fmla="*/ 6383770 w 8014260"/>
              <a:gd name="connsiteY14760" fmla="*/ 2109384 h 4925968"/>
              <a:gd name="connsiteX14761" fmla="*/ 5651748 w 8014260"/>
              <a:gd name="connsiteY14761" fmla="*/ 2108835 h 4925968"/>
              <a:gd name="connsiteX14762" fmla="*/ 5660595 w 8014260"/>
              <a:gd name="connsiteY14762" fmla="*/ 2109315 h 4925968"/>
              <a:gd name="connsiteX14763" fmla="*/ 5653600 w 8014260"/>
              <a:gd name="connsiteY14763" fmla="*/ 2114870 h 4925968"/>
              <a:gd name="connsiteX14764" fmla="*/ 5643313 w 8014260"/>
              <a:gd name="connsiteY14764" fmla="*/ 2114116 h 4925968"/>
              <a:gd name="connsiteX14765" fmla="*/ 5651748 w 8014260"/>
              <a:gd name="connsiteY14765" fmla="*/ 2108835 h 4925968"/>
              <a:gd name="connsiteX14766" fmla="*/ 5881285 w 8014260"/>
              <a:gd name="connsiteY14766" fmla="*/ 2107601 h 4925968"/>
              <a:gd name="connsiteX14767" fmla="*/ 5873193 w 8014260"/>
              <a:gd name="connsiteY14767" fmla="*/ 2115968 h 4925968"/>
              <a:gd name="connsiteX14768" fmla="*/ 5860779 w 8014260"/>
              <a:gd name="connsiteY14768" fmla="*/ 2116174 h 4925968"/>
              <a:gd name="connsiteX14769" fmla="*/ 5870243 w 8014260"/>
              <a:gd name="connsiteY14769" fmla="*/ 2109041 h 4925968"/>
              <a:gd name="connsiteX14770" fmla="*/ 5881285 w 8014260"/>
              <a:gd name="connsiteY14770" fmla="*/ 2107601 h 4925968"/>
              <a:gd name="connsiteX14771" fmla="*/ 1800364 w 8014260"/>
              <a:gd name="connsiteY14771" fmla="*/ 2107395 h 4925968"/>
              <a:gd name="connsiteX14772" fmla="*/ 1804958 w 8014260"/>
              <a:gd name="connsiteY14772" fmla="*/ 2109109 h 4925968"/>
              <a:gd name="connsiteX14773" fmla="*/ 1804273 w 8014260"/>
              <a:gd name="connsiteY14773" fmla="*/ 2117133 h 4925968"/>
              <a:gd name="connsiteX14774" fmla="*/ 1797964 w 8014260"/>
              <a:gd name="connsiteY14774" fmla="*/ 2114116 h 4925968"/>
              <a:gd name="connsiteX14775" fmla="*/ 1800364 w 8014260"/>
              <a:gd name="connsiteY14775" fmla="*/ 2107395 h 4925968"/>
              <a:gd name="connsiteX14776" fmla="*/ 5954803 w 8014260"/>
              <a:gd name="connsiteY14776" fmla="*/ 2106435 h 4925968"/>
              <a:gd name="connsiteX14777" fmla="*/ 5946847 w 8014260"/>
              <a:gd name="connsiteY14777" fmla="*/ 2114802 h 4925968"/>
              <a:gd name="connsiteX14778" fmla="*/ 5933131 w 8014260"/>
              <a:gd name="connsiteY14778" fmla="*/ 2116105 h 4925968"/>
              <a:gd name="connsiteX14779" fmla="*/ 5942184 w 8014260"/>
              <a:gd name="connsiteY14779" fmla="*/ 2106846 h 4925968"/>
              <a:gd name="connsiteX14780" fmla="*/ 5954803 w 8014260"/>
              <a:gd name="connsiteY14780" fmla="*/ 2106435 h 4925968"/>
              <a:gd name="connsiteX14781" fmla="*/ 7129252 w 8014260"/>
              <a:gd name="connsiteY14781" fmla="*/ 2106418 h 4925968"/>
              <a:gd name="connsiteX14782" fmla="*/ 7137259 w 8014260"/>
              <a:gd name="connsiteY14782" fmla="*/ 2114048 h 4925968"/>
              <a:gd name="connsiteX14783" fmla="*/ 7121760 w 8014260"/>
              <a:gd name="connsiteY14783" fmla="*/ 2130164 h 4925968"/>
              <a:gd name="connsiteX14784" fmla="*/ 7098237 w 8014260"/>
              <a:gd name="connsiteY14784" fmla="*/ 2122689 h 4925968"/>
              <a:gd name="connsiteX14785" fmla="*/ 7113942 w 8014260"/>
              <a:gd name="connsiteY14785" fmla="*/ 2106504 h 4925968"/>
              <a:gd name="connsiteX14786" fmla="*/ 7129252 w 8014260"/>
              <a:gd name="connsiteY14786" fmla="*/ 2106418 h 4925968"/>
              <a:gd name="connsiteX14787" fmla="*/ 5087952 w 8014260"/>
              <a:gd name="connsiteY14787" fmla="*/ 2106024 h 4925968"/>
              <a:gd name="connsiteX14788" fmla="*/ 5094604 w 8014260"/>
              <a:gd name="connsiteY14788" fmla="*/ 2108699 h 4925968"/>
              <a:gd name="connsiteX14789" fmla="*/ 5086374 w 8014260"/>
              <a:gd name="connsiteY14789" fmla="*/ 2112471 h 4925968"/>
              <a:gd name="connsiteX14790" fmla="*/ 5081642 w 8014260"/>
              <a:gd name="connsiteY14790" fmla="*/ 2110207 h 4925968"/>
              <a:gd name="connsiteX14791" fmla="*/ 5087952 w 8014260"/>
              <a:gd name="connsiteY14791" fmla="*/ 2106024 h 4925968"/>
              <a:gd name="connsiteX14792" fmla="*/ 5293760 w 8014260"/>
              <a:gd name="connsiteY14792" fmla="*/ 2105338 h 4925968"/>
              <a:gd name="connsiteX14793" fmla="*/ 5306928 w 8014260"/>
              <a:gd name="connsiteY14793" fmla="*/ 2105612 h 4925968"/>
              <a:gd name="connsiteX14794" fmla="*/ 5299247 w 8014260"/>
              <a:gd name="connsiteY14794" fmla="*/ 2109384 h 4925968"/>
              <a:gd name="connsiteX14795" fmla="*/ 5289234 w 8014260"/>
              <a:gd name="connsiteY14795" fmla="*/ 2108424 h 4925968"/>
              <a:gd name="connsiteX14796" fmla="*/ 5293760 w 8014260"/>
              <a:gd name="connsiteY14796" fmla="*/ 2105338 h 4925968"/>
              <a:gd name="connsiteX14797" fmla="*/ 6162669 w 8014260"/>
              <a:gd name="connsiteY14797" fmla="*/ 2104652 h 4925968"/>
              <a:gd name="connsiteX14798" fmla="*/ 6175631 w 8014260"/>
              <a:gd name="connsiteY14798" fmla="*/ 2105269 h 4925968"/>
              <a:gd name="connsiteX14799" fmla="*/ 6165001 w 8014260"/>
              <a:gd name="connsiteY14799" fmla="*/ 2120013 h 4925968"/>
              <a:gd name="connsiteX14800" fmla="*/ 6150256 w 8014260"/>
              <a:gd name="connsiteY14800" fmla="*/ 2119328 h 4925968"/>
              <a:gd name="connsiteX14801" fmla="*/ 6162669 w 8014260"/>
              <a:gd name="connsiteY14801" fmla="*/ 2104652 h 4925968"/>
              <a:gd name="connsiteX14802" fmla="*/ 5578505 w 8014260"/>
              <a:gd name="connsiteY14802" fmla="*/ 2104172 h 4925968"/>
              <a:gd name="connsiteX14803" fmla="*/ 5586117 w 8014260"/>
              <a:gd name="connsiteY14803" fmla="*/ 2105955 h 4925968"/>
              <a:gd name="connsiteX14804" fmla="*/ 5578299 w 8014260"/>
              <a:gd name="connsiteY14804" fmla="*/ 2109933 h 4925968"/>
              <a:gd name="connsiteX14805" fmla="*/ 5570412 w 8014260"/>
              <a:gd name="connsiteY14805" fmla="*/ 2108904 h 4925968"/>
              <a:gd name="connsiteX14806" fmla="*/ 5578505 w 8014260"/>
              <a:gd name="connsiteY14806" fmla="*/ 2104172 h 4925968"/>
              <a:gd name="connsiteX14807" fmla="*/ 4459553 w 8014260"/>
              <a:gd name="connsiteY14807" fmla="*/ 2104172 h 4925968"/>
              <a:gd name="connsiteX14808" fmla="*/ 4466891 w 8014260"/>
              <a:gd name="connsiteY14808" fmla="*/ 2106229 h 4925968"/>
              <a:gd name="connsiteX14809" fmla="*/ 4461816 w 8014260"/>
              <a:gd name="connsiteY14809" fmla="*/ 2112058 h 4925968"/>
              <a:gd name="connsiteX14810" fmla="*/ 4456261 w 8014260"/>
              <a:gd name="connsiteY14810" fmla="*/ 2109521 h 4925968"/>
              <a:gd name="connsiteX14811" fmla="*/ 4459553 w 8014260"/>
              <a:gd name="connsiteY14811" fmla="*/ 2104172 h 4925968"/>
              <a:gd name="connsiteX14812" fmla="*/ 6766851 w 8014260"/>
              <a:gd name="connsiteY14812" fmla="*/ 2104163 h 4925968"/>
              <a:gd name="connsiteX14813" fmla="*/ 6773580 w 8014260"/>
              <a:gd name="connsiteY14813" fmla="*/ 2108561 h 4925968"/>
              <a:gd name="connsiteX14814" fmla="*/ 6757944 w 8014260"/>
              <a:gd name="connsiteY14814" fmla="*/ 2123374 h 4925968"/>
              <a:gd name="connsiteX14815" fmla="*/ 6738604 w 8014260"/>
              <a:gd name="connsiteY14815" fmla="*/ 2122208 h 4925968"/>
              <a:gd name="connsiteX14816" fmla="*/ 6752869 w 8014260"/>
              <a:gd name="connsiteY14816" fmla="*/ 2107121 h 4925968"/>
              <a:gd name="connsiteX14817" fmla="*/ 6766851 w 8014260"/>
              <a:gd name="connsiteY14817" fmla="*/ 2104163 h 4925968"/>
              <a:gd name="connsiteX14818" fmla="*/ 6465261 w 8014260"/>
              <a:gd name="connsiteY14818" fmla="*/ 2104146 h 4925968"/>
              <a:gd name="connsiteX14819" fmla="*/ 6472308 w 8014260"/>
              <a:gd name="connsiteY14819" fmla="*/ 2106572 h 4925968"/>
              <a:gd name="connsiteX14820" fmla="*/ 6460169 w 8014260"/>
              <a:gd name="connsiteY14820" fmla="*/ 2121454 h 4925968"/>
              <a:gd name="connsiteX14821" fmla="*/ 6442613 w 8014260"/>
              <a:gd name="connsiteY14821" fmla="*/ 2123374 h 4925968"/>
              <a:gd name="connsiteX14822" fmla="*/ 6452968 w 8014260"/>
              <a:gd name="connsiteY14822" fmla="*/ 2108767 h 4925968"/>
              <a:gd name="connsiteX14823" fmla="*/ 6465261 w 8014260"/>
              <a:gd name="connsiteY14823" fmla="*/ 2104146 h 4925968"/>
              <a:gd name="connsiteX14824" fmla="*/ 6016937 w 8014260"/>
              <a:gd name="connsiteY14824" fmla="*/ 2104104 h 4925968"/>
              <a:gd name="connsiteX14825" fmla="*/ 6028938 w 8014260"/>
              <a:gd name="connsiteY14825" fmla="*/ 2104721 h 4925968"/>
              <a:gd name="connsiteX14826" fmla="*/ 6017005 w 8014260"/>
              <a:gd name="connsiteY14826" fmla="*/ 2115420 h 4925968"/>
              <a:gd name="connsiteX14827" fmla="*/ 6004867 w 8014260"/>
              <a:gd name="connsiteY14827" fmla="*/ 2114734 h 4925968"/>
              <a:gd name="connsiteX14828" fmla="*/ 6016937 w 8014260"/>
              <a:gd name="connsiteY14828" fmla="*/ 2104104 h 4925968"/>
              <a:gd name="connsiteX14829" fmla="*/ 6531080 w 8014260"/>
              <a:gd name="connsiteY14829" fmla="*/ 2103966 h 4925968"/>
              <a:gd name="connsiteX14830" fmla="*/ 6546716 w 8014260"/>
              <a:gd name="connsiteY14830" fmla="*/ 2104994 h 4925968"/>
              <a:gd name="connsiteX14831" fmla="*/ 6532520 w 8014260"/>
              <a:gd name="connsiteY14831" fmla="*/ 2119465 h 4925968"/>
              <a:gd name="connsiteX14832" fmla="*/ 6515581 w 8014260"/>
              <a:gd name="connsiteY14832" fmla="*/ 2120082 h 4925968"/>
              <a:gd name="connsiteX14833" fmla="*/ 6531080 w 8014260"/>
              <a:gd name="connsiteY14833" fmla="*/ 2103966 h 4925968"/>
              <a:gd name="connsiteX14834" fmla="*/ 6678733 w 8014260"/>
              <a:gd name="connsiteY14834" fmla="*/ 2103075 h 4925968"/>
              <a:gd name="connsiteX14835" fmla="*/ 6697250 w 8014260"/>
              <a:gd name="connsiteY14835" fmla="*/ 2104103 h 4925968"/>
              <a:gd name="connsiteX14836" fmla="*/ 6682505 w 8014260"/>
              <a:gd name="connsiteY14836" fmla="*/ 2119465 h 4925968"/>
              <a:gd name="connsiteX14837" fmla="*/ 6663783 w 8014260"/>
              <a:gd name="connsiteY14837" fmla="*/ 2118574 h 4925968"/>
              <a:gd name="connsiteX14838" fmla="*/ 6678733 w 8014260"/>
              <a:gd name="connsiteY14838" fmla="*/ 2103075 h 4925968"/>
              <a:gd name="connsiteX14839" fmla="*/ 6102319 w 8014260"/>
              <a:gd name="connsiteY14839" fmla="*/ 2103074 h 4925968"/>
              <a:gd name="connsiteX14840" fmla="*/ 6091415 w 8014260"/>
              <a:gd name="connsiteY14840" fmla="*/ 2116516 h 4925968"/>
              <a:gd name="connsiteX14841" fmla="*/ 6078247 w 8014260"/>
              <a:gd name="connsiteY14841" fmla="*/ 2116448 h 4925968"/>
              <a:gd name="connsiteX14842" fmla="*/ 6088877 w 8014260"/>
              <a:gd name="connsiteY14842" fmla="*/ 2103417 h 4925968"/>
              <a:gd name="connsiteX14843" fmla="*/ 6102319 w 8014260"/>
              <a:gd name="connsiteY14843" fmla="*/ 2103074 h 4925968"/>
              <a:gd name="connsiteX14844" fmla="*/ 3569796 w 8014260"/>
              <a:gd name="connsiteY14844" fmla="*/ 2103006 h 4925968"/>
              <a:gd name="connsiteX14845" fmla="*/ 3574254 w 8014260"/>
              <a:gd name="connsiteY14845" fmla="*/ 2114322 h 4925968"/>
              <a:gd name="connsiteX14846" fmla="*/ 3569796 w 8014260"/>
              <a:gd name="connsiteY14846" fmla="*/ 2116791 h 4925968"/>
              <a:gd name="connsiteX14847" fmla="*/ 3566504 w 8014260"/>
              <a:gd name="connsiteY14847" fmla="*/ 2109041 h 4925968"/>
              <a:gd name="connsiteX14848" fmla="*/ 3569796 w 8014260"/>
              <a:gd name="connsiteY14848" fmla="*/ 2103006 h 4925968"/>
              <a:gd name="connsiteX14849" fmla="*/ 6616540 w 8014260"/>
              <a:gd name="connsiteY14849" fmla="*/ 2099903 h 4925968"/>
              <a:gd name="connsiteX14850" fmla="*/ 6622360 w 8014260"/>
              <a:gd name="connsiteY14850" fmla="*/ 2103349 h 4925968"/>
              <a:gd name="connsiteX14851" fmla="*/ 6606175 w 8014260"/>
              <a:gd name="connsiteY14851" fmla="*/ 2118848 h 4925968"/>
              <a:gd name="connsiteX14852" fmla="*/ 6589716 w 8014260"/>
              <a:gd name="connsiteY14852" fmla="*/ 2118368 h 4925968"/>
              <a:gd name="connsiteX14853" fmla="*/ 6604186 w 8014260"/>
              <a:gd name="connsiteY14853" fmla="*/ 2102938 h 4925968"/>
              <a:gd name="connsiteX14854" fmla="*/ 6616540 w 8014260"/>
              <a:gd name="connsiteY14854" fmla="*/ 2099903 h 4925968"/>
              <a:gd name="connsiteX14855" fmla="*/ 5502587 w 8014260"/>
              <a:gd name="connsiteY14855" fmla="*/ 2097314 h 4925968"/>
              <a:gd name="connsiteX14856" fmla="*/ 5512531 w 8014260"/>
              <a:gd name="connsiteY14856" fmla="*/ 2099234 h 4925968"/>
              <a:gd name="connsiteX14857" fmla="*/ 5506907 w 8014260"/>
              <a:gd name="connsiteY14857" fmla="*/ 2102800 h 4925968"/>
              <a:gd name="connsiteX14858" fmla="*/ 5497786 w 8014260"/>
              <a:gd name="connsiteY14858" fmla="*/ 2101977 h 4925968"/>
              <a:gd name="connsiteX14859" fmla="*/ 5502587 w 8014260"/>
              <a:gd name="connsiteY14859" fmla="*/ 2097314 h 4925968"/>
              <a:gd name="connsiteX14860" fmla="*/ 4803413 w 8014260"/>
              <a:gd name="connsiteY14860" fmla="*/ 2096834 h 4925968"/>
              <a:gd name="connsiteX14861" fmla="*/ 4810820 w 8014260"/>
              <a:gd name="connsiteY14861" fmla="*/ 2097177 h 4925968"/>
              <a:gd name="connsiteX14862" fmla="*/ 4806431 w 8014260"/>
              <a:gd name="connsiteY14862" fmla="*/ 2101017 h 4925968"/>
              <a:gd name="connsiteX14863" fmla="*/ 4800396 w 8014260"/>
              <a:gd name="connsiteY14863" fmla="*/ 2100125 h 4925968"/>
              <a:gd name="connsiteX14864" fmla="*/ 4803413 w 8014260"/>
              <a:gd name="connsiteY14864" fmla="*/ 2096834 h 4925968"/>
              <a:gd name="connsiteX14865" fmla="*/ 2957582 w 8014260"/>
              <a:gd name="connsiteY14865" fmla="*/ 2096765 h 4925968"/>
              <a:gd name="connsiteX14866" fmla="*/ 2964577 w 8014260"/>
              <a:gd name="connsiteY14866" fmla="*/ 2111030 h 4925968"/>
              <a:gd name="connsiteX14867" fmla="*/ 2958200 w 8014260"/>
              <a:gd name="connsiteY14867" fmla="*/ 2119054 h 4925968"/>
              <a:gd name="connsiteX14868" fmla="*/ 2953056 w 8014260"/>
              <a:gd name="connsiteY14868" fmla="*/ 2104789 h 4925968"/>
              <a:gd name="connsiteX14869" fmla="*/ 2957582 w 8014260"/>
              <a:gd name="connsiteY14869" fmla="*/ 2096765 h 4925968"/>
              <a:gd name="connsiteX14870" fmla="*/ 1389227 w 8014260"/>
              <a:gd name="connsiteY14870" fmla="*/ 2096492 h 4925968"/>
              <a:gd name="connsiteX14871" fmla="*/ 1390666 w 8014260"/>
              <a:gd name="connsiteY14871" fmla="*/ 2097452 h 4925968"/>
              <a:gd name="connsiteX14872" fmla="*/ 1386826 w 8014260"/>
              <a:gd name="connsiteY14872" fmla="*/ 2100675 h 4925968"/>
              <a:gd name="connsiteX14873" fmla="*/ 1385180 w 8014260"/>
              <a:gd name="connsiteY14873" fmla="*/ 2099921 h 4925968"/>
              <a:gd name="connsiteX14874" fmla="*/ 1389227 w 8014260"/>
              <a:gd name="connsiteY14874" fmla="*/ 2096492 h 4925968"/>
              <a:gd name="connsiteX14875" fmla="*/ 3705791 w 8014260"/>
              <a:gd name="connsiteY14875" fmla="*/ 2096148 h 4925968"/>
              <a:gd name="connsiteX14876" fmla="*/ 3710249 w 8014260"/>
              <a:gd name="connsiteY14876" fmla="*/ 2106709 h 4925968"/>
              <a:gd name="connsiteX14877" fmla="*/ 3705791 w 8014260"/>
              <a:gd name="connsiteY14877" fmla="*/ 2109658 h 4925968"/>
              <a:gd name="connsiteX14878" fmla="*/ 3702499 w 8014260"/>
              <a:gd name="connsiteY14878" fmla="*/ 2102457 h 4925968"/>
              <a:gd name="connsiteX14879" fmla="*/ 3705791 w 8014260"/>
              <a:gd name="connsiteY14879" fmla="*/ 2096148 h 4925968"/>
              <a:gd name="connsiteX14880" fmla="*/ 2546994 w 8014260"/>
              <a:gd name="connsiteY14880" fmla="*/ 2094023 h 4925968"/>
              <a:gd name="connsiteX14881" fmla="*/ 2554675 w 8014260"/>
              <a:gd name="connsiteY14881" fmla="*/ 2101292 h 4925968"/>
              <a:gd name="connsiteX14882" fmla="*/ 2550354 w 8014260"/>
              <a:gd name="connsiteY14882" fmla="*/ 2117340 h 4925968"/>
              <a:gd name="connsiteX14883" fmla="*/ 2544388 w 8014260"/>
              <a:gd name="connsiteY14883" fmla="*/ 2108767 h 4925968"/>
              <a:gd name="connsiteX14884" fmla="*/ 2546994 w 8014260"/>
              <a:gd name="connsiteY14884" fmla="*/ 2094023 h 4925968"/>
              <a:gd name="connsiteX14885" fmla="*/ 5015051 w 8014260"/>
              <a:gd name="connsiteY14885" fmla="*/ 2092788 h 4925968"/>
              <a:gd name="connsiteX14886" fmla="*/ 5023692 w 8014260"/>
              <a:gd name="connsiteY14886" fmla="*/ 2092857 h 4925968"/>
              <a:gd name="connsiteX14887" fmla="*/ 5015325 w 8014260"/>
              <a:gd name="connsiteY14887" fmla="*/ 2097040 h 4925968"/>
              <a:gd name="connsiteX14888" fmla="*/ 5007987 w 8014260"/>
              <a:gd name="connsiteY14888" fmla="*/ 2095874 h 4925968"/>
              <a:gd name="connsiteX14889" fmla="*/ 5015051 w 8014260"/>
              <a:gd name="connsiteY14889" fmla="*/ 2092788 h 4925968"/>
              <a:gd name="connsiteX14890" fmla="*/ 5221271 w 8014260"/>
              <a:gd name="connsiteY14890" fmla="*/ 2089496 h 4925968"/>
              <a:gd name="connsiteX14891" fmla="*/ 5229226 w 8014260"/>
              <a:gd name="connsiteY14891" fmla="*/ 2091210 h 4925968"/>
              <a:gd name="connsiteX14892" fmla="*/ 5222711 w 8014260"/>
              <a:gd name="connsiteY14892" fmla="*/ 2094777 h 4925968"/>
              <a:gd name="connsiteX14893" fmla="*/ 5216333 w 8014260"/>
              <a:gd name="connsiteY14893" fmla="*/ 2092239 h 4925968"/>
              <a:gd name="connsiteX14894" fmla="*/ 5221271 w 8014260"/>
              <a:gd name="connsiteY14894" fmla="*/ 2089496 h 4925968"/>
              <a:gd name="connsiteX14895" fmla="*/ 3434076 w 8014260"/>
              <a:gd name="connsiteY14895" fmla="*/ 2086684 h 4925968"/>
              <a:gd name="connsiteX14896" fmla="*/ 3437300 w 8014260"/>
              <a:gd name="connsiteY14896" fmla="*/ 2099303 h 4925968"/>
              <a:gd name="connsiteX14897" fmla="*/ 3429962 w 8014260"/>
              <a:gd name="connsiteY14897" fmla="*/ 2096628 h 4925968"/>
              <a:gd name="connsiteX14898" fmla="*/ 3429550 w 8014260"/>
              <a:gd name="connsiteY14898" fmla="*/ 2087850 h 4925968"/>
              <a:gd name="connsiteX14899" fmla="*/ 3434076 w 8014260"/>
              <a:gd name="connsiteY14899" fmla="*/ 2086684 h 4925968"/>
              <a:gd name="connsiteX14900" fmla="*/ 1313858 w 8014260"/>
              <a:gd name="connsiteY14900" fmla="*/ 2086684 h 4925968"/>
              <a:gd name="connsiteX14901" fmla="*/ 1315846 w 8014260"/>
              <a:gd name="connsiteY14901" fmla="*/ 2088261 h 4925968"/>
              <a:gd name="connsiteX14902" fmla="*/ 1314338 w 8014260"/>
              <a:gd name="connsiteY14902" fmla="*/ 2090319 h 4925968"/>
              <a:gd name="connsiteX14903" fmla="*/ 1312280 w 8014260"/>
              <a:gd name="connsiteY14903" fmla="*/ 2088673 h 4925968"/>
              <a:gd name="connsiteX14904" fmla="*/ 1313858 w 8014260"/>
              <a:gd name="connsiteY14904" fmla="*/ 2086684 h 4925968"/>
              <a:gd name="connsiteX14905" fmla="*/ 5429137 w 8014260"/>
              <a:gd name="connsiteY14905" fmla="*/ 2086478 h 4925968"/>
              <a:gd name="connsiteX14906" fmla="*/ 5441893 w 8014260"/>
              <a:gd name="connsiteY14906" fmla="*/ 2086547 h 4925968"/>
              <a:gd name="connsiteX14907" fmla="*/ 5433321 w 8014260"/>
              <a:gd name="connsiteY14907" fmla="*/ 2090936 h 4925968"/>
              <a:gd name="connsiteX14908" fmla="*/ 5423925 w 8014260"/>
              <a:gd name="connsiteY14908" fmla="*/ 2090045 h 4925968"/>
              <a:gd name="connsiteX14909" fmla="*/ 5429137 w 8014260"/>
              <a:gd name="connsiteY14909" fmla="*/ 2086478 h 4925968"/>
              <a:gd name="connsiteX14910" fmla="*/ 4595684 w 8014260"/>
              <a:gd name="connsiteY14910" fmla="*/ 2084421 h 4925968"/>
              <a:gd name="connsiteX14911" fmla="*/ 4602131 w 8014260"/>
              <a:gd name="connsiteY14911" fmla="*/ 2087439 h 4925968"/>
              <a:gd name="connsiteX14912" fmla="*/ 4595616 w 8014260"/>
              <a:gd name="connsiteY14912" fmla="*/ 2091554 h 4925968"/>
              <a:gd name="connsiteX14913" fmla="*/ 4591021 w 8014260"/>
              <a:gd name="connsiteY14913" fmla="*/ 2088125 h 4925968"/>
              <a:gd name="connsiteX14914" fmla="*/ 4595684 w 8014260"/>
              <a:gd name="connsiteY14914" fmla="*/ 2084421 h 4925968"/>
              <a:gd name="connsiteX14915" fmla="*/ 3843293 w 8014260"/>
              <a:gd name="connsiteY14915" fmla="*/ 2084146 h 4925968"/>
              <a:gd name="connsiteX14916" fmla="*/ 3846379 w 8014260"/>
              <a:gd name="connsiteY14916" fmla="*/ 2094913 h 4925968"/>
              <a:gd name="connsiteX14917" fmla="*/ 3839247 w 8014260"/>
              <a:gd name="connsiteY14917" fmla="*/ 2094571 h 4925968"/>
              <a:gd name="connsiteX14918" fmla="*/ 3838836 w 8014260"/>
              <a:gd name="connsiteY14918" fmla="*/ 2086547 h 4925968"/>
              <a:gd name="connsiteX14919" fmla="*/ 3843293 w 8014260"/>
              <a:gd name="connsiteY14919" fmla="*/ 2084146 h 4925968"/>
              <a:gd name="connsiteX14920" fmla="*/ 7867499 w 8014260"/>
              <a:gd name="connsiteY14920" fmla="*/ 2082912 h 4925968"/>
              <a:gd name="connsiteX14921" fmla="*/ 7874425 w 8014260"/>
              <a:gd name="connsiteY14921" fmla="*/ 2103075 h 4925968"/>
              <a:gd name="connsiteX14922" fmla="*/ 7835335 w 8014260"/>
              <a:gd name="connsiteY14922" fmla="*/ 2144703 h 4925968"/>
              <a:gd name="connsiteX14923" fmla="*/ 7831221 w 8014260"/>
              <a:gd name="connsiteY14923" fmla="*/ 2129547 h 4925968"/>
              <a:gd name="connsiteX14924" fmla="*/ 7843564 w 8014260"/>
              <a:gd name="connsiteY14924" fmla="*/ 2106366 h 4925968"/>
              <a:gd name="connsiteX14925" fmla="*/ 7867499 w 8014260"/>
              <a:gd name="connsiteY14925" fmla="*/ 2082912 h 4925968"/>
              <a:gd name="connsiteX14926" fmla="*/ 7040562 w 8014260"/>
              <a:gd name="connsiteY14926" fmla="*/ 2082432 h 4925968"/>
              <a:gd name="connsiteX14927" fmla="*/ 7060588 w 8014260"/>
              <a:gd name="connsiteY14927" fmla="*/ 2089633 h 4925968"/>
              <a:gd name="connsiteX14928" fmla="*/ 7043305 w 8014260"/>
              <a:gd name="connsiteY14928" fmla="*/ 2105338 h 4925968"/>
              <a:gd name="connsiteX14929" fmla="*/ 7023142 w 8014260"/>
              <a:gd name="connsiteY14929" fmla="*/ 2098548 h 4925968"/>
              <a:gd name="connsiteX14930" fmla="*/ 7040562 w 8014260"/>
              <a:gd name="connsiteY14930" fmla="*/ 2082432 h 4925968"/>
              <a:gd name="connsiteX14931" fmla="*/ 4939682 w 8014260"/>
              <a:gd name="connsiteY14931" fmla="*/ 2076671 h 4925968"/>
              <a:gd name="connsiteX14932" fmla="*/ 4948391 w 8014260"/>
              <a:gd name="connsiteY14932" fmla="*/ 2077082 h 4925968"/>
              <a:gd name="connsiteX14933" fmla="*/ 4939750 w 8014260"/>
              <a:gd name="connsiteY14933" fmla="*/ 2080374 h 4925968"/>
              <a:gd name="connsiteX14934" fmla="*/ 4934538 w 8014260"/>
              <a:gd name="connsiteY14934" fmla="*/ 2079140 h 4925968"/>
              <a:gd name="connsiteX14935" fmla="*/ 4939682 w 8014260"/>
              <a:gd name="connsiteY14935" fmla="*/ 2076671 h 4925968"/>
              <a:gd name="connsiteX14936" fmla="*/ 7249045 w 8014260"/>
              <a:gd name="connsiteY14936" fmla="*/ 2076602 h 4925968"/>
              <a:gd name="connsiteX14937" fmla="*/ 7271265 w 8014260"/>
              <a:gd name="connsiteY14937" fmla="*/ 2087438 h 4925968"/>
              <a:gd name="connsiteX14938" fmla="*/ 7254737 w 8014260"/>
              <a:gd name="connsiteY14938" fmla="*/ 2103280 h 4925968"/>
              <a:gd name="connsiteX14939" fmla="*/ 7232242 w 8014260"/>
              <a:gd name="connsiteY14939" fmla="*/ 2092582 h 4925968"/>
              <a:gd name="connsiteX14940" fmla="*/ 7249045 w 8014260"/>
              <a:gd name="connsiteY14940" fmla="*/ 2076602 h 4925968"/>
              <a:gd name="connsiteX14941" fmla="*/ 5148782 w 8014260"/>
              <a:gd name="connsiteY14941" fmla="*/ 2074889 h 4925968"/>
              <a:gd name="connsiteX14942" fmla="*/ 5154680 w 8014260"/>
              <a:gd name="connsiteY14942" fmla="*/ 2076672 h 4925968"/>
              <a:gd name="connsiteX14943" fmla="*/ 5147753 w 8014260"/>
              <a:gd name="connsiteY14943" fmla="*/ 2079347 h 4925968"/>
              <a:gd name="connsiteX14944" fmla="*/ 5142884 w 8014260"/>
              <a:gd name="connsiteY14944" fmla="*/ 2076740 h 4925968"/>
              <a:gd name="connsiteX14945" fmla="*/ 5148782 w 8014260"/>
              <a:gd name="connsiteY14945" fmla="*/ 2074889 h 4925968"/>
              <a:gd name="connsiteX14946" fmla="*/ 5355345 w 8014260"/>
              <a:gd name="connsiteY14946" fmla="*/ 2074203 h 4925968"/>
              <a:gd name="connsiteX14947" fmla="*/ 5364603 w 8014260"/>
              <a:gd name="connsiteY14947" fmla="*/ 2075094 h 4925968"/>
              <a:gd name="connsiteX14948" fmla="*/ 5359117 w 8014260"/>
              <a:gd name="connsiteY14948" fmla="*/ 2079278 h 4925968"/>
              <a:gd name="connsiteX14949" fmla="*/ 5351710 w 8014260"/>
              <a:gd name="connsiteY14949" fmla="*/ 2077357 h 4925968"/>
              <a:gd name="connsiteX14950" fmla="*/ 5355345 w 8014260"/>
              <a:gd name="connsiteY14950" fmla="*/ 2074203 h 4925968"/>
              <a:gd name="connsiteX14951" fmla="*/ 5711824 w 8014260"/>
              <a:gd name="connsiteY14951" fmla="*/ 2073585 h 4925968"/>
              <a:gd name="connsiteX14952" fmla="*/ 5719985 w 8014260"/>
              <a:gd name="connsiteY14952" fmla="*/ 2073859 h 4925968"/>
              <a:gd name="connsiteX14953" fmla="*/ 5712853 w 8014260"/>
              <a:gd name="connsiteY14953" fmla="*/ 2078454 h 4925968"/>
              <a:gd name="connsiteX14954" fmla="*/ 5704417 w 8014260"/>
              <a:gd name="connsiteY14954" fmla="*/ 2077700 h 4925968"/>
              <a:gd name="connsiteX14955" fmla="*/ 5711824 w 8014260"/>
              <a:gd name="connsiteY14955" fmla="*/ 2073585 h 4925968"/>
              <a:gd name="connsiteX14956" fmla="*/ 1934644 w 8014260"/>
              <a:gd name="connsiteY14956" fmla="*/ 2072625 h 4925968"/>
              <a:gd name="connsiteX14957" fmla="*/ 1937935 w 8014260"/>
              <a:gd name="connsiteY14957" fmla="*/ 2079552 h 4925968"/>
              <a:gd name="connsiteX14958" fmla="*/ 1935056 w 8014260"/>
              <a:gd name="connsiteY14958" fmla="*/ 2086135 h 4925968"/>
              <a:gd name="connsiteX14959" fmla="*/ 1930392 w 8014260"/>
              <a:gd name="connsiteY14959" fmla="*/ 2077083 h 4925968"/>
              <a:gd name="connsiteX14960" fmla="*/ 1934644 w 8014260"/>
              <a:gd name="connsiteY14960" fmla="*/ 2072625 h 4925968"/>
              <a:gd name="connsiteX14961" fmla="*/ 7784956 w 8014260"/>
              <a:gd name="connsiteY14961" fmla="*/ 2072516 h 4925968"/>
              <a:gd name="connsiteX14962" fmla="*/ 7788564 w 8014260"/>
              <a:gd name="connsiteY14962" fmla="*/ 2073517 h 4925968"/>
              <a:gd name="connsiteX14963" fmla="*/ 7767922 w 8014260"/>
              <a:gd name="connsiteY14963" fmla="*/ 2137845 h 4925968"/>
              <a:gd name="connsiteX14964" fmla="*/ 7740352 w 8014260"/>
              <a:gd name="connsiteY14964" fmla="*/ 2180639 h 4925968"/>
              <a:gd name="connsiteX14965" fmla="*/ 7760721 w 8014260"/>
              <a:gd name="connsiteY14965" fmla="*/ 2110070 h 4925968"/>
              <a:gd name="connsiteX14966" fmla="*/ 7784956 w 8014260"/>
              <a:gd name="connsiteY14966" fmla="*/ 2072516 h 4925968"/>
              <a:gd name="connsiteX14967" fmla="*/ 7691386 w 8014260"/>
              <a:gd name="connsiteY14967" fmla="*/ 2072214 h 4925968"/>
              <a:gd name="connsiteX14968" fmla="*/ 7673212 w 8014260"/>
              <a:gd name="connsiteY14968" fmla="*/ 2130781 h 4925968"/>
              <a:gd name="connsiteX14969" fmla="*/ 7648592 w 8014260"/>
              <a:gd name="connsiteY14969" fmla="*/ 2176592 h 4925968"/>
              <a:gd name="connsiteX14970" fmla="*/ 7666492 w 8014260"/>
              <a:gd name="connsiteY14970" fmla="*/ 2117613 h 4925968"/>
              <a:gd name="connsiteX14971" fmla="*/ 7691386 w 8014260"/>
              <a:gd name="connsiteY14971" fmla="*/ 2072214 h 4925968"/>
              <a:gd name="connsiteX14972" fmla="*/ 5794737 w 8014260"/>
              <a:gd name="connsiteY14972" fmla="*/ 2071871 h 4925968"/>
              <a:gd name="connsiteX14973" fmla="*/ 5788153 w 8014260"/>
              <a:gd name="connsiteY14973" fmla="*/ 2075986 h 4925968"/>
              <a:gd name="connsiteX14974" fmla="*/ 5776357 w 8014260"/>
              <a:gd name="connsiteY14974" fmla="*/ 2077083 h 4925968"/>
              <a:gd name="connsiteX14975" fmla="*/ 5784039 w 8014260"/>
              <a:gd name="connsiteY14975" fmla="*/ 2072351 h 4925968"/>
              <a:gd name="connsiteX14976" fmla="*/ 5794737 w 8014260"/>
              <a:gd name="connsiteY14976" fmla="*/ 2071871 h 4925968"/>
              <a:gd name="connsiteX14977" fmla="*/ 2819188 w 8014260"/>
              <a:gd name="connsiteY14977" fmla="*/ 2071391 h 4925968"/>
              <a:gd name="connsiteX14978" fmla="*/ 2826251 w 8014260"/>
              <a:gd name="connsiteY14978" fmla="*/ 2085313 h 4925968"/>
              <a:gd name="connsiteX14979" fmla="*/ 2819942 w 8014260"/>
              <a:gd name="connsiteY14979" fmla="*/ 2094571 h 4925968"/>
              <a:gd name="connsiteX14980" fmla="*/ 2814730 w 8014260"/>
              <a:gd name="connsiteY14980" fmla="*/ 2080375 h 4925968"/>
              <a:gd name="connsiteX14981" fmla="*/ 2819188 w 8014260"/>
              <a:gd name="connsiteY14981" fmla="*/ 2071391 h 4925968"/>
              <a:gd name="connsiteX14982" fmla="*/ 7572263 w 8014260"/>
              <a:gd name="connsiteY14982" fmla="*/ 2070568 h 4925968"/>
              <a:gd name="connsiteX14983" fmla="*/ 7555597 w 8014260"/>
              <a:gd name="connsiteY14983" fmla="*/ 2104995 h 4925968"/>
              <a:gd name="connsiteX14984" fmla="*/ 7533446 w 8014260"/>
              <a:gd name="connsiteY14984" fmla="*/ 2123718 h 4925968"/>
              <a:gd name="connsiteX14985" fmla="*/ 7548397 w 8014260"/>
              <a:gd name="connsiteY14985" fmla="*/ 2091073 h 4925968"/>
              <a:gd name="connsiteX14986" fmla="*/ 7572263 w 8014260"/>
              <a:gd name="connsiteY14986" fmla="*/ 2070568 h 4925968"/>
              <a:gd name="connsiteX14987" fmla="*/ 3978739 w 8014260"/>
              <a:gd name="connsiteY14987" fmla="*/ 2070431 h 4925968"/>
              <a:gd name="connsiteX14988" fmla="*/ 3981756 w 8014260"/>
              <a:gd name="connsiteY14988" fmla="*/ 2080444 h 4925968"/>
              <a:gd name="connsiteX14989" fmla="*/ 3974624 w 8014260"/>
              <a:gd name="connsiteY14989" fmla="*/ 2080169 h 4925968"/>
              <a:gd name="connsiteX14990" fmla="*/ 3974281 w 8014260"/>
              <a:gd name="connsiteY14990" fmla="*/ 2072694 h 4925968"/>
              <a:gd name="connsiteX14991" fmla="*/ 3978739 w 8014260"/>
              <a:gd name="connsiteY14991" fmla="*/ 2070431 h 4925968"/>
              <a:gd name="connsiteX14992" fmla="*/ 1593457 w 8014260"/>
              <a:gd name="connsiteY14992" fmla="*/ 2068990 h 4925968"/>
              <a:gd name="connsiteX14993" fmla="*/ 1596682 w 8014260"/>
              <a:gd name="connsiteY14993" fmla="*/ 2073791 h 4925968"/>
              <a:gd name="connsiteX14994" fmla="*/ 1591881 w 8014260"/>
              <a:gd name="connsiteY14994" fmla="*/ 2079826 h 4925968"/>
              <a:gd name="connsiteX14995" fmla="*/ 1589480 w 8014260"/>
              <a:gd name="connsiteY14995" fmla="*/ 2075437 h 4925968"/>
              <a:gd name="connsiteX14996" fmla="*/ 1593457 w 8014260"/>
              <a:gd name="connsiteY14996" fmla="*/ 2068990 h 4925968"/>
              <a:gd name="connsiteX14997" fmla="*/ 5857282 w 8014260"/>
              <a:gd name="connsiteY14997" fmla="*/ 2068579 h 4925968"/>
              <a:gd name="connsiteX14998" fmla="*/ 5867706 w 8014260"/>
              <a:gd name="connsiteY14998" fmla="*/ 2068716 h 4925968"/>
              <a:gd name="connsiteX14999" fmla="*/ 5858105 w 8014260"/>
              <a:gd name="connsiteY14999" fmla="*/ 2073997 h 4925968"/>
              <a:gd name="connsiteX15000" fmla="*/ 5849121 w 8014260"/>
              <a:gd name="connsiteY15000" fmla="*/ 2073654 h 4925968"/>
              <a:gd name="connsiteX15001" fmla="*/ 5857282 w 8014260"/>
              <a:gd name="connsiteY15001" fmla="*/ 2068579 h 4925968"/>
              <a:gd name="connsiteX15002" fmla="*/ 5650445 w 8014260"/>
              <a:gd name="connsiteY15002" fmla="*/ 2068579 h 4925968"/>
              <a:gd name="connsiteX15003" fmla="*/ 5638581 w 8014260"/>
              <a:gd name="connsiteY15003" fmla="*/ 2074203 h 4925968"/>
              <a:gd name="connsiteX15004" fmla="*/ 5632272 w 8014260"/>
              <a:gd name="connsiteY15004" fmla="*/ 2073037 h 4925968"/>
              <a:gd name="connsiteX15005" fmla="*/ 5637347 w 8014260"/>
              <a:gd name="connsiteY15005" fmla="*/ 2069128 h 4925968"/>
              <a:gd name="connsiteX15006" fmla="*/ 5650445 w 8014260"/>
              <a:gd name="connsiteY15006" fmla="*/ 2068579 h 4925968"/>
              <a:gd name="connsiteX15007" fmla="*/ 2681343 w 8014260"/>
              <a:gd name="connsiteY15007" fmla="*/ 2067825 h 4925968"/>
              <a:gd name="connsiteX15008" fmla="*/ 2689161 w 8014260"/>
              <a:gd name="connsiteY15008" fmla="*/ 2076329 h 4925968"/>
              <a:gd name="connsiteX15009" fmla="*/ 2684703 w 8014260"/>
              <a:gd name="connsiteY15009" fmla="*/ 2091348 h 4925968"/>
              <a:gd name="connsiteX15010" fmla="*/ 2678668 w 8014260"/>
              <a:gd name="connsiteY15010" fmla="*/ 2081884 h 4925968"/>
              <a:gd name="connsiteX15011" fmla="*/ 2681343 w 8014260"/>
              <a:gd name="connsiteY15011" fmla="*/ 2067825 h 4925968"/>
              <a:gd name="connsiteX15012" fmla="*/ 4729484 w 8014260"/>
              <a:gd name="connsiteY15012" fmla="*/ 2067414 h 4925968"/>
              <a:gd name="connsiteX15013" fmla="*/ 4736822 w 8014260"/>
              <a:gd name="connsiteY15013" fmla="*/ 2068785 h 4925968"/>
              <a:gd name="connsiteX15014" fmla="*/ 4731679 w 8014260"/>
              <a:gd name="connsiteY15014" fmla="*/ 2073037 h 4925968"/>
              <a:gd name="connsiteX15015" fmla="*/ 4726124 w 8014260"/>
              <a:gd name="connsiteY15015" fmla="*/ 2071254 h 4925968"/>
              <a:gd name="connsiteX15016" fmla="*/ 4729484 w 8014260"/>
              <a:gd name="connsiteY15016" fmla="*/ 2067414 h 4925968"/>
              <a:gd name="connsiteX15017" fmla="*/ 6976070 w 8014260"/>
              <a:gd name="connsiteY15017" fmla="*/ 2064164 h 4925968"/>
              <a:gd name="connsiteX15018" fmla="*/ 6983571 w 8014260"/>
              <a:gd name="connsiteY15018" fmla="*/ 2069677 h 4925968"/>
              <a:gd name="connsiteX15019" fmla="*/ 6967455 w 8014260"/>
              <a:gd name="connsiteY15019" fmla="*/ 2086341 h 4925968"/>
              <a:gd name="connsiteX15020" fmla="*/ 6948047 w 8014260"/>
              <a:gd name="connsiteY15020" fmla="*/ 2082432 h 4925968"/>
              <a:gd name="connsiteX15021" fmla="*/ 6962243 w 8014260"/>
              <a:gd name="connsiteY15021" fmla="*/ 2065699 h 4925968"/>
              <a:gd name="connsiteX15022" fmla="*/ 6976070 w 8014260"/>
              <a:gd name="connsiteY15022" fmla="*/ 2064164 h 4925968"/>
              <a:gd name="connsiteX15023" fmla="*/ 5940813 w 8014260"/>
              <a:gd name="connsiteY15023" fmla="*/ 2061996 h 4925968"/>
              <a:gd name="connsiteX15024" fmla="*/ 5932721 w 8014260"/>
              <a:gd name="connsiteY15024" fmla="*/ 2068374 h 4925968"/>
              <a:gd name="connsiteX15025" fmla="*/ 5921062 w 8014260"/>
              <a:gd name="connsiteY15025" fmla="*/ 2069882 h 4925968"/>
              <a:gd name="connsiteX15026" fmla="*/ 5929429 w 8014260"/>
              <a:gd name="connsiteY15026" fmla="*/ 2063367 h 4925968"/>
              <a:gd name="connsiteX15027" fmla="*/ 5940813 w 8014260"/>
              <a:gd name="connsiteY15027" fmla="*/ 2061996 h 4925968"/>
              <a:gd name="connsiteX15028" fmla="*/ 5284982 w 8014260"/>
              <a:gd name="connsiteY15028" fmla="*/ 2061927 h 4925968"/>
              <a:gd name="connsiteX15029" fmla="*/ 5293623 w 8014260"/>
              <a:gd name="connsiteY15029" fmla="*/ 2061995 h 4925968"/>
              <a:gd name="connsiteX15030" fmla="*/ 5285256 w 8014260"/>
              <a:gd name="connsiteY15030" fmla="*/ 2065219 h 4925968"/>
              <a:gd name="connsiteX15031" fmla="*/ 5277918 w 8014260"/>
              <a:gd name="connsiteY15031" fmla="*/ 2064258 h 4925968"/>
              <a:gd name="connsiteX15032" fmla="*/ 5284982 w 8014260"/>
              <a:gd name="connsiteY15032" fmla="*/ 2061927 h 4925968"/>
              <a:gd name="connsiteX15033" fmla="*/ 5075264 w 8014260"/>
              <a:gd name="connsiteY15033" fmla="*/ 2060212 h 4925968"/>
              <a:gd name="connsiteX15034" fmla="*/ 5079242 w 8014260"/>
              <a:gd name="connsiteY15034" fmla="*/ 2061789 h 4925968"/>
              <a:gd name="connsiteX15035" fmla="*/ 5074167 w 8014260"/>
              <a:gd name="connsiteY15035" fmla="*/ 2063572 h 4925968"/>
              <a:gd name="connsiteX15036" fmla="*/ 5068269 w 8014260"/>
              <a:gd name="connsiteY15036" fmla="*/ 2062201 h 4925968"/>
              <a:gd name="connsiteX15037" fmla="*/ 5075264 w 8014260"/>
              <a:gd name="connsiteY15037" fmla="*/ 2060212 h 4925968"/>
              <a:gd name="connsiteX15038" fmla="*/ 5563897 w 8014260"/>
              <a:gd name="connsiteY15038" fmla="*/ 2057538 h 4925968"/>
              <a:gd name="connsiteX15039" fmla="*/ 5572881 w 8014260"/>
              <a:gd name="connsiteY15039" fmla="*/ 2058978 h 4925968"/>
              <a:gd name="connsiteX15040" fmla="*/ 5566777 w 8014260"/>
              <a:gd name="connsiteY15040" fmla="*/ 2064053 h 4925968"/>
              <a:gd name="connsiteX15041" fmla="*/ 5558822 w 8014260"/>
              <a:gd name="connsiteY15041" fmla="*/ 2063642 h 4925968"/>
              <a:gd name="connsiteX15042" fmla="*/ 5563897 w 8014260"/>
              <a:gd name="connsiteY15042" fmla="*/ 2057538 h 4925968"/>
              <a:gd name="connsiteX15043" fmla="*/ 4112676 w 8014260"/>
              <a:gd name="connsiteY15043" fmla="*/ 2056440 h 4925968"/>
              <a:gd name="connsiteX15044" fmla="*/ 4116310 w 8014260"/>
              <a:gd name="connsiteY15044" fmla="*/ 2061721 h 4925968"/>
              <a:gd name="connsiteX15045" fmla="*/ 4111304 w 8014260"/>
              <a:gd name="connsiteY15045" fmla="*/ 2067481 h 4925968"/>
              <a:gd name="connsiteX15046" fmla="*/ 4108835 w 8014260"/>
              <a:gd name="connsiteY15046" fmla="*/ 2060829 h 4925968"/>
              <a:gd name="connsiteX15047" fmla="*/ 4112676 w 8014260"/>
              <a:gd name="connsiteY15047" fmla="*/ 2056440 h 4925968"/>
              <a:gd name="connsiteX15048" fmla="*/ 6011330 w 8014260"/>
              <a:gd name="connsiteY15048" fmla="*/ 2054006 h 4925968"/>
              <a:gd name="connsiteX15049" fmla="*/ 6014194 w 8014260"/>
              <a:gd name="connsiteY15049" fmla="*/ 2055549 h 4925968"/>
              <a:gd name="connsiteX15050" fmla="*/ 6006992 w 8014260"/>
              <a:gd name="connsiteY15050" fmla="*/ 2061927 h 4925968"/>
              <a:gd name="connsiteX15051" fmla="*/ 5993756 w 8014260"/>
              <a:gd name="connsiteY15051" fmla="*/ 2063710 h 4925968"/>
              <a:gd name="connsiteX15052" fmla="*/ 6002192 w 8014260"/>
              <a:gd name="connsiteY15052" fmla="*/ 2056578 h 4925968"/>
              <a:gd name="connsiteX15053" fmla="*/ 6011330 w 8014260"/>
              <a:gd name="connsiteY15053" fmla="*/ 2054006 h 4925968"/>
              <a:gd name="connsiteX15054" fmla="*/ 4865821 w 8014260"/>
              <a:gd name="connsiteY15054" fmla="*/ 2052669 h 4925968"/>
              <a:gd name="connsiteX15055" fmla="*/ 4872199 w 8014260"/>
              <a:gd name="connsiteY15055" fmla="*/ 2054658 h 4925968"/>
              <a:gd name="connsiteX15056" fmla="*/ 4865615 w 8014260"/>
              <a:gd name="connsiteY15056" fmla="*/ 2057469 h 4925968"/>
              <a:gd name="connsiteX15057" fmla="*/ 4861089 w 8014260"/>
              <a:gd name="connsiteY15057" fmla="*/ 2055206 h 4925968"/>
              <a:gd name="connsiteX15058" fmla="*/ 4865821 w 8014260"/>
              <a:gd name="connsiteY15058" fmla="*/ 2052669 h 4925968"/>
              <a:gd name="connsiteX15059" fmla="*/ 6888588 w 8014260"/>
              <a:gd name="connsiteY15059" fmla="*/ 2052531 h 4925968"/>
              <a:gd name="connsiteX15060" fmla="*/ 6906762 w 8014260"/>
              <a:gd name="connsiteY15060" fmla="*/ 2056440 h 4925968"/>
              <a:gd name="connsiteX15061" fmla="*/ 6891126 w 8014260"/>
              <a:gd name="connsiteY15061" fmla="*/ 2071802 h 4925968"/>
              <a:gd name="connsiteX15062" fmla="*/ 6871718 w 8014260"/>
              <a:gd name="connsiteY15062" fmla="*/ 2069196 h 4925968"/>
              <a:gd name="connsiteX15063" fmla="*/ 6888588 w 8014260"/>
              <a:gd name="connsiteY15063" fmla="*/ 2052531 h 4925968"/>
              <a:gd name="connsiteX15064" fmla="*/ 7470541 w 8014260"/>
              <a:gd name="connsiteY15064" fmla="*/ 2050919 h 4925968"/>
              <a:gd name="connsiteX15065" fmla="*/ 7479404 w 8014260"/>
              <a:gd name="connsiteY15065" fmla="*/ 2053285 h 4925968"/>
              <a:gd name="connsiteX15066" fmla="*/ 7464591 w 8014260"/>
              <a:gd name="connsiteY15066" fmla="*/ 2078591 h 4925968"/>
              <a:gd name="connsiteX15067" fmla="*/ 7442234 w 8014260"/>
              <a:gd name="connsiteY15067" fmla="*/ 2080786 h 4925968"/>
              <a:gd name="connsiteX15068" fmla="*/ 7456018 w 8014260"/>
              <a:gd name="connsiteY15068" fmla="*/ 2058017 h 4925968"/>
              <a:gd name="connsiteX15069" fmla="*/ 7470541 w 8014260"/>
              <a:gd name="connsiteY15069" fmla="*/ 2050919 h 4925968"/>
              <a:gd name="connsiteX15070" fmla="*/ 3294996 w 8014260"/>
              <a:gd name="connsiteY15070" fmla="*/ 2049514 h 4925968"/>
              <a:gd name="connsiteX15071" fmla="*/ 3297191 w 8014260"/>
              <a:gd name="connsiteY15071" fmla="*/ 2060007 h 4925968"/>
              <a:gd name="connsiteX15072" fmla="*/ 3292939 w 8014260"/>
              <a:gd name="connsiteY15072" fmla="*/ 2062270 h 4925968"/>
              <a:gd name="connsiteX15073" fmla="*/ 3289304 w 8014260"/>
              <a:gd name="connsiteY15073" fmla="*/ 2053629 h 4925968"/>
              <a:gd name="connsiteX15074" fmla="*/ 3294996 w 8014260"/>
              <a:gd name="connsiteY15074" fmla="*/ 2049514 h 4925968"/>
              <a:gd name="connsiteX15075" fmla="*/ 5490996 w 8014260"/>
              <a:gd name="connsiteY15075" fmla="*/ 2049171 h 4925968"/>
              <a:gd name="connsiteX15076" fmla="*/ 5498951 w 8014260"/>
              <a:gd name="connsiteY15076" fmla="*/ 2050269 h 4925968"/>
              <a:gd name="connsiteX15077" fmla="*/ 5492436 w 8014260"/>
              <a:gd name="connsiteY15077" fmla="*/ 2054932 h 4925968"/>
              <a:gd name="connsiteX15078" fmla="*/ 5486058 w 8014260"/>
              <a:gd name="connsiteY15078" fmla="*/ 2052737 h 4925968"/>
              <a:gd name="connsiteX15079" fmla="*/ 5490996 w 8014260"/>
              <a:gd name="connsiteY15079" fmla="*/ 2049171 h 4925968"/>
              <a:gd name="connsiteX15080" fmla="*/ 7397417 w 8014260"/>
              <a:gd name="connsiteY15080" fmla="*/ 2047910 h 4925968"/>
              <a:gd name="connsiteX15081" fmla="*/ 7404515 w 8014260"/>
              <a:gd name="connsiteY15081" fmla="*/ 2054314 h 4925968"/>
              <a:gd name="connsiteX15082" fmla="*/ 7389702 w 8014260"/>
              <a:gd name="connsiteY15082" fmla="*/ 2074682 h 4925968"/>
              <a:gd name="connsiteX15083" fmla="*/ 7366179 w 8014260"/>
              <a:gd name="connsiteY15083" fmla="*/ 2068990 h 4925968"/>
              <a:gd name="connsiteX15084" fmla="*/ 7383941 w 8014260"/>
              <a:gd name="connsiteY15084" fmla="*/ 2048965 h 4925968"/>
              <a:gd name="connsiteX15085" fmla="*/ 7397417 w 8014260"/>
              <a:gd name="connsiteY15085" fmla="*/ 2047910 h 4925968"/>
              <a:gd name="connsiteX15086" fmla="*/ 6087368 w 8014260"/>
              <a:gd name="connsiteY15086" fmla="*/ 2047799 h 4925968"/>
              <a:gd name="connsiteX15087" fmla="*/ 6079412 w 8014260"/>
              <a:gd name="connsiteY15087" fmla="*/ 2055892 h 4925968"/>
              <a:gd name="connsiteX15088" fmla="*/ 6065696 w 8014260"/>
              <a:gd name="connsiteY15088" fmla="*/ 2058086 h 4925968"/>
              <a:gd name="connsiteX15089" fmla="*/ 6074817 w 8014260"/>
              <a:gd name="connsiteY15089" fmla="*/ 2049103 h 4925968"/>
              <a:gd name="connsiteX15090" fmla="*/ 6087368 w 8014260"/>
              <a:gd name="connsiteY15090" fmla="*/ 2047799 h 4925968"/>
              <a:gd name="connsiteX15091" fmla="*/ 5210298 w 8014260"/>
              <a:gd name="connsiteY15091" fmla="*/ 2047250 h 4925968"/>
              <a:gd name="connsiteX15092" fmla="*/ 5215990 w 8014260"/>
              <a:gd name="connsiteY15092" fmla="*/ 2048759 h 4925968"/>
              <a:gd name="connsiteX15093" fmla="*/ 5209201 w 8014260"/>
              <a:gd name="connsiteY15093" fmla="*/ 2050336 h 4925968"/>
              <a:gd name="connsiteX15094" fmla="*/ 5205086 w 8014260"/>
              <a:gd name="connsiteY15094" fmla="*/ 2048965 h 4925968"/>
              <a:gd name="connsiteX15095" fmla="*/ 5210298 w 8014260"/>
              <a:gd name="connsiteY15095" fmla="*/ 2047250 h 4925968"/>
              <a:gd name="connsiteX15096" fmla="*/ 7172715 w 8014260"/>
              <a:gd name="connsiteY15096" fmla="*/ 2045810 h 4925968"/>
              <a:gd name="connsiteX15097" fmla="*/ 7194181 w 8014260"/>
              <a:gd name="connsiteY15097" fmla="*/ 2053765 h 4925968"/>
              <a:gd name="connsiteX15098" fmla="*/ 7178682 w 8014260"/>
              <a:gd name="connsiteY15098" fmla="*/ 2070499 h 4925968"/>
              <a:gd name="connsiteX15099" fmla="*/ 7157079 w 8014260"/>
              <a:gd name="connsiteY15099" fmla="*/ 2063024 h 4925968"/>
              <a:gd name="connsiteX15100" fmla="*/ 7172715 w 8014260"/>
              <a:gd name="connsiteY15100" fmla="*/ 2045810 h 4925968"/>
              <a:gd name="connsiteX15101" fmla="*/ 4246749 w 8014260"/>
              <a:gd name="connsiteY15101" fmla="*/ 2044645 h 4925968"/>
              <a:gd name="connsiteX15102" fmla="*/ 4251344 w 8014260"/>
              <a:gd name="connsiteY15102" fmla="*/ 2046634 h 4925968"/>
              <a:gd name="connsiteX15103" fmla="*/ 4250521 w 8014260"/>
              <a:gd name="connsiteY15103" fmla="*/ 2053354 h 4925968"/>
              <a:gd name="connsiteX15104" fmla="*/ 4244143 w 8014260"/>
              <a:gd name="connsiteY15104" fmla="*/ 2050063 h 4925968"/>
              <a:gd name="connsiteX15105" fmla="*/ 4246749 w 8014260"/>
              <a:gd name="connsiteY15105" fmla="*/ 2044645 h 4925968"/>
              <a:gd name="connsiteX15106" fmla="*/ 6811436 w 8014260"/>
              <a:gd name="connsiteY15106" fmla="*/ 2044439 h 4925968"/>
              <a:gd name="connsiteX15107" fmla="*/ 6830089 w 8014260"/>
              <a:gd name="connsiteY15107" fmla="*/ 2046770 h 4925968"/>
              <a:gd name="connsiteX15108" fmla="*/ 6815413 w 8014260"/>
              <a:gd name="connsiteY15108" fmla="*/ 2062750 h 4925968"/>
              <a:gd name="connsiteX15109" fmla="*/ 6796622 w 8014260"/>
              <a:gd name="connsiteY15109" fmla="*/ 2060555 h 4925968"/>
              <a:gd name="connsiteX15110" fmla="*/ 6811436 w 8014260"/>
              <a:gd name="connsiteY15110" fmla="*/ 2044439 h 4925968"/>
              <a:gd name="connsiteX15111" fmla="*/ 7675887 w 8014260"/>
              <a:gd name="connsiteY15111" fmla="*/ 2042175 h 4925968"/>
              <a:gd name="connsiteX15112" fmla="*/ 7658261 w 8014260"/>
              <a:gd name="connsiteY15112" fmla="*/ 2091759 h 4925968"/>
              <a:gd name="connsiteX15113" fmla="*/ 7634053 w 8014260"/>
              <a:gd name="connsiteY15113" fmla="*/ 2133593 h 4925968"/>
              <a:gd name="connsiteX15114" fmla="*/ 7652295 w 8014260"/>
              <a:gd name="connsiteY15114" fmla="*/ 2080992 h 4925968"/>
              <a:gd name="connsiteX15115" fmla="*/ 7675887 w 8014260"/>
              <a:gd name="connsiteY15115" fmla="*/ 2042175 h 4925968"/>
              <a:gd name="connsiteX15116" fmla="*/ 5420359 w 8014260"/>
              <a:gd name="connsiteY15116" fmla="*/ 2041627 h 4925968"/>
              <a:gd name="connsiteX15117" fmla="*/ 5427217 w 8014260"/>
              <a:gd name="connsiteY15117" fmla="*/ 2042381 h 4925968"/>
              <a:gd name="connsiteX15118" fmla="*/ 5417204 w 8014260"/>
              <a:gd name="connsiteY15118" fmla="*/ 2045125 h 4925968"/>
              <a:gd name="connsiteX15119" fmla="*/ 5412609 w 8014260"/>
              <a:gd name="connsiteY15119" fmla="*/ 2044233 h 4925968"/>
              <a:gd name="connsiteX15120" fmla="*/ 5420359 w 8014260"/>
              <a:gd name="connsiteY15120" fmla="*/ 2041627 h 4925968"/>
              <a:gd name="connsiteX15121" fmla="*/ 6161091 w 8014260"/>
              <a:gd name="connsiteY15121" fmla="*/ 2040942 h 4925968"/>
              <a:gd name="connsiteX15122" fmla="*/ 6150118 w 8014260"/>
              <a:gd name="connsiteY15122" fmla="*/ 2051503 h 4925968"/>
              <a:gd name="connsiteX15123" fmla="*/ 6137226 w 8014260"/>
              <a:gd name="connsiteY15123" fmla="*/ 2052326 h 4925968"/>
              <a:gd name="connsiteX15124" fmla="*/ 6148336 w 8014260"/>
              <a:gd name="connsiteY15124" fmla="*/ 2041902 h 4925968"/>
              <a:gd name="connsiteX15125" fmla="*/ 6161091 w 8014260"/>
              <a:gd name="connsiteY15125" fmla="*/ 2040942 h 4925968"/>
              <a:gd name="connsiteX15126" fmla="*/ 5001130 w 8014260"/>
              <a:gd name="connsiteY15126" fmla="*/ 2040461 h 4925968"/>
              <a:gd name="connsiteX15127" fmla="*/ 5005244 w 8014260"/>
              <a:gd name="connsiteY15127" fmla="*/ 2042313 h 4925968"/>
              <a:gd name="connsiteX15128" fmla="*/ 5000376 w 8014260"/>
              <a:gd name="connsiteY15128" fmla="*/ 2045125 h 4925968"/>
              <a:gd name="connsiteX15129" fmla="*/ 4996535 w 8014260"/>
              <a:gd name="connsiteY15129" fmla="*/ 2042381 h 4925968"/>
              <a:gd name="connsiteX15130" fmla="*/ 5001130 w 8014260"/>
              <a:gd name="connsiteY15130" fmla="*/ 2040461 h 4925968"/>
              <a:gd name="connsiteX15131" fmla="*/ 6736272 w 8014260"/>
              <a:gd name="connsiteY15131" fmla="*/ 2040118 h 4925968"/>
              <a:gd name="connsiteX15132" fmla="*/ 6754858 w 8014260"/>
              <a:gd name="connsiteY15132" fmla="*/ 2041215 h 4925968"/>
              <a:gd name="connsiteX15133" fmla="*/ 6739221 w 8014260"/>
              <a:gd name="connsiteY15133" fmla="*/ 2057332 h 4925968"/>
              <a:gd name="connsiteX15134" fmla="*/ 6721939 w 8014260"/>
              <a:gd name="connsiteY15134" fmla="*/ 2054931 h 4925968"/>
              <a:gd name="connsiteX15135" fmla="*/ 6736272 w 8014260"/>
              <a:gd name="connsiteY15135" fmla="*/ 2040118 h 4925968"/>
              <a:gd name="connsiteX15136" fmla="*/ 6439664 w 8014260"/>
              <a:gd name="connsiteY15136" fmla="*/ 2038198 h 4925968"/>
              <a:gd name="connsiteX15137" fmla="*/ 6455300 w 8014260"/>
              <a:gd name="connsiteY15137" fmla="*/ 2039226 h 4925968"/>
              <a:gd name="connsiteX15138" fmla="*/ 6443504 w 8014260"/>
              <a:gd name="connsiteY15138" fmla="*/ 2054040 h 4925968"/>
              <a:gd name="connsiteX15139" fmla="*/ 6427662 w 8014260"/>
              <a:gd name="connsiteY15139" fmla="*/ 2053285 h 4925968"/>
              <a:gd name="connsiteX15140" fmla="*/ 6439664 w 8014260"/>
              <a:gd name="connsiteY15140" fmla="*/ 2038198 h 4925968"/>
              <a:gd name="connsiteX15141" fmla="*/ 6529709 w 8014260"/>
              <a:gd name="connsiteY15141" fmla="*/ 2037992 h 4925968"/>
              <a:gd name="connsiteX15142" fmla="*/ 6516953 w 8014260"/>
              <a:gd name="connsiteY15142" fmla="*/ 2053629 h 4925968"/>
              <a:gd name="connsiteX15143" fmla="*/ 6501180 w 8014260"/>
              <a:gd name="connsiteY15143" fmla="*/ 2055000 h 4925968"/>
              <a:gd name="connsiteX15144" fmla="*/ 6512358 w 8014260"/>
              <a:gd name="connsiteY15144" fmla="*/ 2039364 h 4925968"/>
              <a:gd name="connsiteX15145" fmla="*/ 6529709 w 8014260"/>
              <a:gd name="connsiteY15145" fmla="*/ 2037992 h 4925968"/>
              <a:gd name="connsiteX15146" fmla="*/ 6662822 w 8014260"/>
              <a:gd name="connsiteY15146" fmla="*/ 2037513 h 4925968"/>
              <a:gd name="connsiteX15147" fmla="*/ 6678939 w 8014260"/>
              <a:gd name="connsiteY15147" fmla="*/ 2038884 h 4925968"/>
              <a:gd name="connsiteX15148" fmla="*/ 6662754 w 8014260"/>
              <a:gd name="connsiteY15148" fmla="*/ 2055069 h 4925968"/>
              <a:gd name="connsiteX15149" fmla="*/ 6647735 w 8014260"/>
              <a:gd name="connsiteY15149" fmla="*/ 2052874 h 4925968"/>
              <a:gd name="connsiteX15150" fmla="*/ 6662822 w 8014260"/>
              <a:gd name="connsiteY15150" fmla="*/ 2037513 h 4925968"/>
              <a:gd name="connsiteX15151" fmla="*/ 2068033 w 8014260"/>
              <a:gd name="connsiteY15151" fmla="*/ 2037032 h 4925968"/>
              <a:gd name="connsiteX15152" fmla="*/ 2070297 w 8014260"/>
              <a:gd name="connsiteY15152" fmla="*/ 2047045 h 4925968"/>
              <a:gd name="connsiteX15153" fmla="*/ 2066318 w 8014260"/>
              <a:gd name="connsiteY15153" fmla="*/ 2052051 h 4925968"/>
              <a:gd name="connsiteX15154" fmla="*/ 2062752 w 8014260"/>
              <a:gd name="connsiteY15154" fmla="*/ 2044850 h 4925968"/>
              <a:gd name="connsiteX15155" fmla="*/ 2068033 w 8014260"/>
              <a:gd name="connsiteY15155" fmla="*/ 2037032 h 4925968"/>
              <a:gd name="connsiteX15156" fmla="*/ 6589237 w 8014260"/>
              <a:gd name="connsiteY15156" fmla="*/ 2036964 h 4925968"/>
              <a:gd name="connsiteX15157" fmla="*/ 6604530 w 8014260"/>
              <a:gd name="connsiteY15157" fmla="*/ 2038472 h 4925968"/>
              <a:gd name="connsiteX15158" fmla="*/ 6590745 w 8014260"/>
              <a:gd name="connsiteY15158" fmla="*/ 2053903 h 4925968"/>
              <a:gd name="connsiteX15159" fmla="*/ 6574355 w 8014260"/>
              <a:gd name="connsiteY15159" fmla="*/ 2052188 h 4925968"/>
              <a:gd name="connsiteX15160" fmla="*/ 6589237 w 8014260"/>
              <a:gd name="connsiteY15160" fmla="*/ 2036964 h 4925968"/>
              <a:gd name="connsiteX15161" fmla="*/ 6366763 w 8014260"/>
              <a:gd name="connsiteY15161" fmla="*/ 2036621 h 4925968"/>
              <a:gd name="connsiteX15162" fmla="*/ 6381851 w 8014260"/>
              <a:gd name="connsiteY15162" fmla="*/ 2037032 h 4925968"/>
              <a:gd name="connsiteX15163" fmla="*/ 6370055 w 8014260"/>
              <a:gd name="connsiteY15163" fmla="*/ 2052531 h 4925968"/>
              <a:gd name="connsiteX15164" fmla="*/ 6355242 w 8014260"/>
              <a:gd name="connsiteY15164" fmla="*/ 2052189 h 4925968"/>
              <a:gd name="connsiteX15165" fmla="*/ 6366763 w 8014260"/>
              <a:gd name="connsiteY15165" fmla="*/ 2036621 h 4925968"/>
              <a:gd name="connsiteX15166" fmla="*/ 6234609 w 8014260"/>
              <a:gd name="connsiteY15166" fmla="*/ 2035729 h 4925968"/>
              <a:gd name="connsiteX15167" fmla="*/ 6224871 w 8014260"/>
              <a:gd name="connsiteY15167" fmla="*/ 2047594 h 4925968"/>
              <a:gd name="connsiteX15168" fmla="*/ 6209989 w 8014260"/>
              <a:gd name="connsiteY15168" fmla="*/ 2048691 h 4925968"/>
              <a:gd name="connsiteX15169" fmla="*/ 6219384 w 8014260"/>
              <a:gd name="connsiteY15169" fmla="*/ 2037307 h 4925968"/>
              <a:gd name="connsiteX15170" fmla="*/ 6234609 w 8014260"/>
              <a:gd name="connsiteY15170" fmla="*/ 2035729 h 4925968"/>
              <a:gd name="connsiteX15171" fmla="*/ 5856939 w 8014260"/>
              <a:gd name="connsiteY15171" fmla="*/ 2035318 h 4925968"/>
              <a:gd name="connsiteX15172" fmla="*/ 5846240 w 8014260"/>
              <a:gd name="connsiteY15172" fmla="*/ 2040599 h 4925968"/>
              <a:gd name="connsiteX15173" fmla="*/ 5837805 w 8014260"/>
              <a:gd name="connsiteY15173" fmla="*/ 2040736 h 4925968"/>
              <a:gd name="connsiteX15174" fmla="*/ 5845486 w 8014260"/>
              <a:gd name="connsiteY15174" fmla="*/ 2036072 h 4925968"/>
              <a:gd name="connsiteX15175" fmla="*/ 5856939 w 8014260"/>
              <a:gd name="connsiteY15175" fmla="*/ 2035318 h 4925968"/>
              <a:gd name="connsiteX15176" fmla="*/ 6294136 w 8014260"/>
              <a:gd name="connsiteY15176" fmla="*/ 2034014 h 4925968"/>
              <a:gd name="connsiteX15177" fmla="*/ 6307647 w 8014260"/>
              <a:gd name="connsiteY15177" fmla="*/ 2035112 h 4925968"/>
              <a:gd name="connsiteX15178" fmla="*/ 6297086 w 8014260"/>
              <a:gd name="connsiteY15178" fmla="*/ 2048073 h 4925968"/>
              <a:gd name="connsiteX15179" fmla="*/ 6282066 w 8014260"/>
              <a:gd name="connsiteY15179" fmla="*/ 2048416 h 4925968"/>
              <a:gd name="connsiteX15180" fmla="*/ 6294136 w 8014260"/>
              <a:gd name="connsiteY15180" fmla="*/ 2034014 h 4925968"/>
              <a:gd name="connsiteX15181" fmla="*/ 4383567 w 8014260"/>
              <a:gd name="connsiteY15181" fmla="*/ 2033466 h 4925968"/>
              <a:gd name="connsiteX15182" fmla="*/ 4387133 w 8014260"/>
              <a:gd name="connsiteY15182" fmla="*/ 2037512 h 4925968"/>
              <a:gd name="connsiteX15183" fmla="*/ 4382058 w 8014260"/>
              <a:gd name="connsiteY15183" fmla="*/ 2041970 h 4925968"/>
              <a:gd name="connsiteX15184" fmla="*/ 4379658 w 8014260"/>
              <a:gd name="connsiteY15184" fmla="*/ 2036895 h 4925968"/>
              <a:gd name="connsiteX15185" fmla="*/ 4383567 w 8014260"/>
              <a:gd name="connsiteY15185" fmla="*/ 2033466 h 4925968"/>
              <a:gd name="connsiteX15186" fmla="*/ 5773889 w 8014260"/>
              <a:gd name="connsiteY15186" fmla="*/ 2031752 h 4925968"/>
              <a:gd name="connsiteX15187" fmla="*/ 5780679 w 8014260"/>
              <a:gd name="connsiteY15187" fmla="*/ 2032780 h 4925968"/>
              <a:gd name="connsiteX15188" fmla="*/ 5774849 w 8014260"/>
              <a:gd name="connsiteY15188" fmla="*/ 2037855 h 4925968"/>
              <a:gd name="connsiteX15189" fmla="*/ 5766346 w 8014260"/>
              <a:gd name="connsiteY15189" fmla="*/ 2035935 h 4925968"/>
              <a:gd name="connsiteX15190" fmla="*/ 5773889 w 8014260"/>
              <a:gd name="connsiteY15190" fmla="*/ 2031752 h 4925968"/>
              <a:gd name="connsiteX15191" fmla="*/ 5344235 w 8014260"/>
              <a:gd name="connsiteY15191" fmla="*/ 2031752 h 4925968"/>
              <a:gd name="connsiteX15192" fmla="*/ 5352945 w 8014260"/>
              <a:gd name="connsiteY15192" fmla="*/ 2031821 h 4925968"/>
              <a:gd name="connsiteX15193" fmla="*/ 5344372 w 8014260"/>
              <a:gd name="connsiteY15193" fmla="*/ 2035112 h 4925968"/>
              <a:gd name="connsiteX15194" fmla="*/ 5339160 w 8014260"/>
              <a:gd name="connsiteY15194" fmla="*/ 2034152 h 4925968"/>
              <a:gd name="connsiteX15195" fmla="*/ 5344235 w 8014260"/>
              <a:gd name="connsiteY15195" fmla="*/ 2031752 h 4925968"/>
              <a:gd name="connsiteX15196" fmla="*/ 5136301 w 8014260"/>
              <a:gd name="connsiteY15196" fmla="*/ 2030242 h 4925968"/>
              <a:gd name="connsiteX15197" fmla="*/ 5142610 w 8014260"/>
              <a:gd name="connsiteY15197" fmla="*/ 2031477 h 4925968"/>
              <a:gd name="connsiteX15198" fmla="*/ 5135958 w 8014260"/>
              <a:gd name="connsiteY15198" fmla="*/ 2033328 h 4925968"/>
              <a:gd name="connsiteX15199" fmla="*/ 5131500 w 8014260"/>
              <a:gd name="connsiteY15199" fmla="*/ 2031888 h 4925968"/>
              <a:gd name="connsiteX15200" fmla="*/ 5136301 w 8014260"/>
              <a:gd name="connsiteY15200" fmla="*/ 2030242 h 4925968"/>
              <a:gd name="connsiteX15201" fmla="*/ 5928399 w 8014260"/>
              <a:gd name="connsiteY15201" fmla="*/ 2029420 h 4925968"/>
              <a:gd name="connsiteX15202" fmla="*/ 5921473 w 8014260"/>
              <a:gd name="connsiteY15202" fmla="*/ 2033671 h 4925968"/>
              <a:gd name="connsiteX15203" fmla="*/ 5909745 w 8014260"/>
              <a:gd name="connsiteY15203" fmla="*/ 2035455 h 4925968"/>
              <a:gd name="connsiteX15204" fmla="*/ 5917495 w 8014260"/>
              <a:gd name="connsiteY15204" fmla="*/ 2030791 h 4925968"/>
              <a:gd name="connsiteX15205" fmla="*/ 5928399 w 8014260"/>
              <a:gd name="connsiteY15205" fmla="*/ 2029420 h 4925968"/>
              <a:gd name="connsiteX15206" fmla="*/ 1519734 w 8014260"/>
              <a:gd name="connsiteY15206" fmla="*/ 2027500 h 4925968"/>
              <a:gd name="connsiteX15207" fmla="*/ 1521243 w 8014260"/>
              <a:gd name="connsiteY15207" fmla="*/ 2028803 h 4925968"/>
              <a:gd name="connsiteX15208" fmla="*/ 1517403 w 8014260"/>
              <a:gd name="connsiteY15208" fmla="*/ 2032232 h 4925968"/>
              <a:gd name="connsiteX15209" fmla="*/ 1515688 w 8014260"/>
              <a:gd name="connsiteY15209" fmla="*/ 2031203 h 4925968"/>
              <a:gd name="connsiteX15210" fmla="*/ 1519734 w 8014260"/>
              <a:gd name="connsiteY15210" fmla="*/ 2027500 h 4925968"/>
              <a:gd name="connsiteX15211" fmla="*/ 7553541 w 8014260"/>
              <a:gd name="connsiteY15211" fmla="*/ 2025374 h 4925968"/>
              <a:gd name="connsiteX15212" fmla="*/ 7537561 w 8014260"/>
              <a:gd name="connsiteY15212" fmla="*/ 2052875 h 4925968"/>
              <a:gd name="connsiteX15213" fmla="*/ 7515067 w 8014260"/>
              <a:gd name="connsiteY15213" fmla="*/ 2064739 h 4925968"/>
              <a:gd name="connsiteX15214" fmla="*/ 7530909 w 8014260"/>
              <a:gd name="connsiteY15214" fmla="*/ 2037718 h 4925968"/>
              <a:gd name="connsiteX15215" fmla="*/ 7553541 w 8014260"/>
              <a:gd name="connsiteY15215" fmla="*/ 2025374 h 4925968"/>
              <a:gd name="connsiteX15216" fmla="*/ 4517709 w 8014260"/>
              <a:gd name="connsiteY15216" fmla="*/ 2025305 h 4925968"/>
              <a:gd name="connsiteX15217" fmla="*/ 4522303 w 8014260"/>
              <a:gd name="connsiteY15217" fmla="*/ 2026813 h 4925968"/>
              <a:gd name="connsiteX15218" fmla="*/ 4521343 w 8014260"/>
              <a:gd name="connsiteY15218" fmla="*/ 2031614 h 4925968"/>
              <a:gd name="connsiteX15219" fmla="*/ 4515034 w 8014260"/>
              <a:gd name="connsiteY15219" fmla="*/ 2029214 h 4925968"/>
              <a:gd name="connsiteX15220" fmla="*/ 4517709 w 8014260"/>
              <a:gd name="connsiteY15220" fmla="*/ 2025305 h 4925968"/>
              <a:gd name="connsiteX15221" fmla="*/ 6000820 w 8014260"/>
              <a:gd name="connsiteY15221" fmla="*/ 2021259 h 4925968"/>
              <a:gd name="connsiteX15222" fmla="*/ 5991356 w 8014260"/>
              <a:gd name="connsiteY15222" fmla="*/ 2026540 h 4925968"/>
              <a:gd name="connsiteX15223" fmla="*/ 5982235 w 8014260"/>
              <a:gd name="connsiteY15223" fmla="*/ 2027088 h 4925968"/>
              <a:gd name="connsiteX15224" fmla="*/ 5990122 w 8014260"/>
              <a:gd name="connsiteY15224" fmla="*/ 2022151 h 4925968"/>
              <a:gd name="connsiteX15225" fmla="*/ 6000820 w 8014260"/>
              <a:gd name="connsiteY15225" fmla="*/ 2021259 h 4925968"/>
              <a:gd name="connsiteX15226" fmla="*/ 7108430 w 8014260"/>
              <a:gd name="connsiteY15226" fmla="*/ 2021071 h 4925968"/>
              <a:gd name="connsiteX15227" fmla="*/ 7116685 w 8014260"/>
              <a:gd name="connsiteY15227" fmla="*/ 2027157 h 4925968"/>
              <a:gd name="connsiteX15228" fmla="*/ 7102077 w 8014260"/>
              <a:gd name="connsiteY15228" fmla="*/ 2044576 h 4925968"/>
              <a:gd name="connsiteX15229" fmla="*/ 7081778 w 8014260"/>
              <a:gd name="connsiteY15229" fmla="*/ 2039913 h 4925968"/>
              <a:gd name="connsiteX15230" fmla="*/ 7094465 w 8014260"/>
              <a:gd name="connsiteY15230" fmla="*/ 2022288 h 4925968"/>
              <a:gd name="connsiteX15231" fmla="*/ 7108430 w 8014260"/>
              <a:gd name="connsiteY15231" fmla="*/ 2021071 h 4925968"/>
              <a:gd name="connsiteX15232" fmla="*/ 5699136 w 8014260"/>
              <a:gd name="connsiteY15232" fmla="*/ 2020916 h 4925968"/>
              <a:gd name="connsiteX15233" fmla="*/ 5707092 w 8014260"/>
              <a:gd name="connsiteY15233" fmla="*/ 2024277 h 4925968"/>
              <a:gd name="connsiteX15234" fmla="*/ 5700576 w 8014260"/>
              <a:gd name="connsiteY15234" fmla="*/ 2028803 h 4925968"/>
              <a:gd name="connsiteX15235" fmla="*/ 5693033 w 8014260"/>
              <a:gd name="connsiteY15235" fmla="*/ 2028391 h 4925968"/>
              <a:gd name="connsiteX15236" fmla="*/ 5699136 w 8014260"/>
              <a:gd name="connsiteY15236" fmla="*/ 2020916 h 4925968"/>
              <a:gd name="connsiteX15237" fmla="*/ 7843908 w 8014260"/>
              <a:gd name="connsiteY15237" fmla="*/ 2020779 h 4925968"/>
              <a:gd name="connsiteX15238" fmla="*/ 7852206 w 8014260"/>
              <a:gd name="connsiteY15238" fmla="*/ 2038678 h 4925968"/>
              <a:gd name="connsiteX15239" fmla="*/ 7843154 w 8014260"/>
              <a:gd name="connsiteY15239" fmla="*/ 2056852 h 4925968"/>
              <a:gd name="connsiteX15240" fmla="*/ 7808109 w 8014260"/>
              <a:gd name="connsiteY15240" fmla="*/ 2090731 h 4925968"/>
              <a:gd name="connsiteX15241" fmla="*/ 7832044 w 8014260"/>
              <a:gd name="connsiteY15241" fmla="*/ 2032849 h 4925968"/>
              <a:gd name="connsiteX15242" fmla="*/ 7843908 w 8014260"/>
              <a:gd name="connsiteY15242" fmla="*/ 2020779 h 4925968"/>
              <a:gd name="connsiteX15243" fmla="*/ 7659564 w 8014260"/>
              <a:gd name="connsiteY15243" fmla="*/ 2019202 h 4925968"/>
              <a:gd name="connsiteX15244" fmla="*/ 7642899 w 8014260"/>
              <a:gd name="connsiteY15244" fmla="*/ 2059664 h 4925968"/>
              <a:gd name="connsiteX15245" fmla="*/ 7618416 w 8014260"/>
              <a:gd name="connsiteY15245" fmla="*/ 2095737 h 4925968"/>
              <a:gd name="connsiteX15246" fmla="*/ 7634876 w 8014260"/>
              <a:gd name="connsiteY15246" fmla="*/ 2054863 h 4925968"/>
              <a:gd name="connsiteX15247" fmla="*/ 7659564 w 8014260"/>
              <a:gd name="connsiteY15247" fmla="*/ 2019202 h 4925968"/>
              <a:gd name="connsiteX15248" fmla="*/ 4654732 w 8014260"/>
              <a:gd name="connsiteY15248" fmla="*/ 2018584 h 4925968"/>
              <a:gd name="connsiteX15249" fmla="*/ 4658298 w 8014260"/>
              <a:gd name="connsiteY15249" fmla="*/ 2021396 h 4925968"/>
              <a:gd name="connsiteX15250" fmla="*/ 4653155 w 8014260"/>
              <a:gd name="connsiteY15250" fmla="*/ 2024413 h 4925968"/>
              <a:gd name="connsiteX15251" fmla="*/ 4650823 w 8014260"/>
              <a:gd name="connsiteY15251" fmla="*/ 2020916 h 4925968"/>
              <a:gd name="connsiteX15252" fmla="*/ 4654732 w 8014260"/>
              <a:gd name="connsiteY15252" fmla="*/ 2018584 h 4925968"/>
              <a:gd name="connsiteX15253" fmla="*/ 1721703 w 8014260"/>
              <a:gd name="connsiteY15253" fmla="*/ 2017213 h 4925968"/>
              <a:gd name="connsiteX15254" fmla="*/ 1726710 w 8014260"/>
              <a:gd name="connsiteY15254" fmla="*/ 2018790 h 4925968"/>
              <a:gd name="connsiteX15255" fmla="*/ 1725474 w 8014260"/>
              <a:gd name="connsiteY15255" fmla="*/ 2028460 h 4925968"/>
              <a:gd name="connsiteX15256" fmla="*/ 1721634 w 8014260"/>
              <a:gd name="connsiteY15256" fmla="*/ 2026883 h 4925968"/>
              <a:gd name="connsiteX15257" fmla="*/ 1721703 w 8014260"/>
              <a:gd name="connsiteY15257" fmla="*/ 2017213 h 4925968"/>
              <a:gd name="connsiteX15258" fmla="*/ 5271403 w 8014260"/>
              <a:gd name="connsiteY15258" fmla="*/ 2017075 h 4925968"/>
              <a:gd name="connsiteX15259" fmla="*/ 5275381 w 8014260"/>
              <a:gd name="connsiteY15259" fmla="*/ 2019750 h 4925968"/>
              <a:gd name="connsiteX15260" fmla="*/ 5271815 w 8014260"/>
              <a:gd name="connsiteY15260" fmla="*/ 2021876 h 4925968"/>
              <a:gd name="connsiteX15261" fmla="*/ 5266808 w 8014260"/>
              <a:gd name="connsiteY15261" fmla="*/ 2021258 h 4925968"/>
              <a:gd name="connsiteX15262" fmla="*/ 5271403 w 8014260"/>
              <a:gd name="connsiteY15262" fmla="*/ 2017075 h 4925968"/>
              <a:gd name="connsiteX15263" fmla="*/ 5625413 w 8014260"/>
              <a:gd name="connsiteY15263" fmla="*/ 2015567 h 4925968"/>
              <a:gd name="connsiteX15264" fmla="*/ 5633300 w 8014260"/>
              <a:gd name="connsiteY15264" fmla="*/ 2016321 h 4925968"/>
              <a:gd name="connsiteX15265" fmla="*/ 5626853 w 8014260"/>
              <a:gd name="connsiteY15265" fmla="*/ 2021670 h 4925968"/>
              <a:gd name="connsiteX15266" fmla="*/ 5620475 w 8014260"/>
              <a:gd name="connsiteY15266" fmla="*/ 2019613 h 4925968"/>
              <a:gd name="connsiteX15267" fmla="*/ 5625413 w 8014260"/>
              <a:gd name="connsiteY15267" fmla="*/ 2015567 h 4925968"/>
              <a:gd name="connsiteX15268" fmla="*/ 7306721 w 8014260"/>
              <a:gd name="connsiteY15268" fmla="*/ 2015293 h 4925968"/>
              <a:gd name="connsiteX15269" fmla="*/ 7328049 w 8014260"/>
              <a:gd name="connsiteY15269" fmla="*/ 2027294 h 4925968"/>
              <a:gd name="connsiteX15270" fmla="*/ 7312206 w 8014260"/>
              <a:gd name="connsiteY15270" fmla="*/ 2042725 h 4925968"/>
              <a:gd name="connsiteX15271" fmla="*/ 7290741 w 8014260"/>
              <a:gd name="connsiteY15271" fmla="*/ 2032300 h 4925968"/>
              <a:gd name="connsiteX15272" fmla="*/ 7306721 w 8014260"/>
              <a:gd name="connsiteY15272" fmla="*/ 2015293 h 4925968"/>
              <a:gd name="connsiteX15273" fmla="*/ 4791754 w 8014260"/>
              <a:gd name="connsiteY15273" fmla="*/ 2014195 h 4925968"/>
              <a:gd name="connsiteX15274" fmla="*/ 4794497 w 8014260"/>
              <a:gd name="connsiteY15274" fmla="*/ 2017966 h 4925968"/>
              <a:gd name="connsiteX15275" fmla="*/ 4787365 w 8014260"/>
              <a:gd name="connsiteY15275" fmla="*/ 2017829 h 4925968"/>
              <a:gd name="connsiteX15276" fmla="*/ 4787228 w 8014260"/>
              <a:gd name="connsiteY15276" fmla="*/ 2015018 h 4925968"/>
              <a:gd name="connsiteX15277" fmla="*/ 4791754 w 8014260"/>
              <a:gd name="connsiteY15277" fmla="*/ 2014195 h 4925968"/>
              <a:gd name="connsiteX15278" fmla="*/ 5563074 w 8014260"/>
              <a:gd name="connsiteY15278" fmla="*/ 2011315 h 4925968"/>
              <a:gd name="connsiteX15279" fmla="*/ 5554708 w 8014260"/>
              <a:gd name="connsiteY15279" fmla="*/ 2015430 h 4925968"/>
              <a:gd name="connsiteX15280" fmla="*/ 5547438 w 8014260"/>
              <a:gd name="connsiteY15280" fmla="*/ 2015567 h 4925968"/>
              <a:gd name="connsiteX15281" fmla="*/ 5554502 w 8014260"/>
              <a:gd name="connsiteY15281" fmla="*/ 2012481 h 4925968"/>
              <a:gd name="connsiteX15282" fmla="*/ 5563074 w 8014260"/>
              <a:gd name="connsiteY15282" fmla="*/ 2011315 h 4925968"/>
              <a:gd name="connsiteX15283" fmla="*/ 4926034 w 8014260"/>
              <a:gd name="connsiteY15283" fmla="*/ 2010492 h 4925968"/>
              <a:gd name="connsiteX15284" fmla="*/ 4929532 w 8014260"/>
              <a:gd name="connsiteY15284" fmla="*/ 2012207 h 4925968"/>
              <a:gd name="connsiteX15285" fmla="*/ 4924388 w 8014260"/>
              <a:gd name="connsiteY15285" fmla="*/ 2014058 h 4925968"/>
              <a:gd name="connsiteX15286" fmla="*/ 4922125 w 8014260"/>
              <a:gd name="connsiteY15286" fmla="*/ 2011932 h 4925968"/>
              <a:gd name="connsiteX15287" fmla="*/ 4926034 w 8014260"/>
              <a:gd name="connsiteY15287" fmla="*/ 2010492 h 4925968"/>
              <a:gd name="connsiteX15288" fmla="*/ 6073652 w 8014260"/>
              <a:gd name="connsiteY15288" fmla="*/ 2009669 h 4925968"/>
              <a:gd name="connsiteX15289" fmla="*/ 6065559 w 8014260"/>
              <a:gd name="connsiteY15289" fmla="*/ 2015841 h 4925968"/>
              <a:gd name="connsiteX15290" fmla="*/ 6053969 w 8014260"/>
              <a:gd name="connsiteY15290" fmla="*/ 2018036 h 4925968"/>
              <a:gd name="connsiteX15291" fmla="*/ 6062336 w 8014260"/>
              <a:gd name="connsiteY15291" fmla="*/ 2011795 h 4925968"/>
              <a:gd name="connsiteX15292" fmla="*/ 6073652 w 8014260"/>
              <a:gd name="connsiteY15292" fmla="*/ 2009669 h 4925968"/>
              <a:gd name="connsiteX15293" fmla="*/ 5061685 w 8014260"/>
              <a:gd name="connsiteY15293" fmla="*/ 2007131 h 4925968"/>
              <a:gd name="connsiteX15294" fmla="*/ 5065114 w 8014260"/>
              <a:gd name="connsiteY15294" fmla="*/ 2008434 h 4925968"/>
              <a:gd name="connsiteX15295" fmla="*/ 5059902 w 8014260"/>
              <a:gd name="connsiteY15295" fmla="*/ 2009943 h 4925968"/>
              <a:gd name="connsiteX15296" fmla="*/ 5057708 w 8014260"/>
              <a:gd name="connsiteY15296" fmla="*/ 2008297 h 4925968"/>
              <a:gd name="connsiteX15297" fmla="*/ 5061685 w 8014260"/>
              <a:gd name="connsiteY15297" fmla="*/ 2007131 h 4925968"/>
              <a:gd name="connsiteX15298" fmla="*/ 1444365 w 8014260"/>
              <a:gd name="connsiteY15298" fmla="*/ 2006926 h 4925968"/>
              <a:gd name="connsiteX15299" fmla="*/ 1446011 w 8014260"/>
              <a:gd name="connsiteY15299" fmla="*/ 2009258 h 4925968"/>
              <a:gd name="connsiteX15300" fmla="*/ 1444502 w 8014260"/>
              <a:gd name="connsiteY15300" fmla="*/ 2011452 h 4925968"/>
              <a:gd name="connsiteX15301" fmla="*/ 1442652 w 8014260"/>
              <a:gd name="connsiteY15301" fmla="*/ 2009052 h 4925968"/>
              <a:gd name="connsiteX15302" fmla="*/ 1444365 w 8014260"/>
              <a:gd name="connsiteY15302" fmla="*/ 2006926 h 4925968"/>
              <a:gd name="connsiteX15303" fmla="*/ 7769667 w 8014260"/>
              <a:gd name="connsiteY15303" fmla="*/ 2005545 h 4925968"/>
              <a:gd name="connsiteX15304" fmla="*/ 7772790 w 8014260"/>
              <a:gd name="connsiteY15304" fmla="*/ 2005965 h 4925968"/>
              <a:gd name="connsiteX15305" fmla="*/ 7753724 w 8014260"/>
              <a:gd name="connsiteY15305" fmla="*/ 2064601 h 4925968"/>
              <a:gd name="connsiteX15306" fmla="*/ 7726292 w 8014260"/>
              <a:gd name="connsiteY15306" fmla="*/ 2111647 h 4925968"/>
              <a:gd name="connsiteX15307" fmla="*/ 7745700 w 8014260"/>
              <a:gd name="connsiteY15307" fmla="*/ 2046359 h 4925968"/>
              <a:gd name="connsiteX15308" fmla="*/ 7769667 w 8014260"/>
              <a:gd name="connsiteY15308" fmla="*/ 2005545 h 4925968"/>
              <a:gd name="connsiteX15309" fmla="*/ 5477555 w 8014260"/>
              <a:gd name="connsiteY15309" fmla="*/ 2003291 h 4925968"/>
              <a:gd name="connsiteX15310" fmla="*/ 5482904 w 8014260"/>
              <a:gd name="connsiteY15310" fmla="*/ 2004731 h 4925968"/>
              <a:gd name="connsiteX15311" fmla="*/ 5478858 w 8014260"/>
              <a:gd name="connsiteY15311" fmla="*/ 2007817 h 4925968"/>
              <a:gd name="connsiteX15312" fmla="*/ 5473372 w 8014260"/>
              <a:gd name="connsiteY15312" fmla="*/ 2007200 h 4925968"/>
              <a:gd name="connsiteX15313" fmla="*/ 5477555 w 8014260"/>
              <a:gd name="connsiteY15313" fmla="*/ 2003291 h 4925968"/>
              <a:gd name="connsiteX15314" fmla="*/ 5195828 w 8014260"/>
              <a:gd name="connsiteY15314" fmla="*/ 2002879 h 4925968"/>
              <a:gd name="connsiteX15315" fmla="*/ 5200285 w 8014260"/>
              <a:gd name="connsiteY15315" fmla="*/ 2003222 h 4925968"/>
              <a:gd name="connsiteX15316" fmla="*/ 5199188 w 8014260"/>
              <a:gd name="connsiteY15316" fmla="*/ 2004800 h 4925968"/>
              <a:gd name="connsiteX15317" fmla="*/ 5193016 w 8014260"/>
              <a:gd name="connsiteY15317" fmla="*/ 2004182 h 4925968"/>
              <a:gd name="connsiteX15318" fmla="*/ 5195828 w 8014260"/>
              <a:gd name="connsiteY15318" fmla="*/ 2002879 h 4925968"/>
              <a:gd name="connsiteX15319" fmla="*/ 7033146 w 8014260"/>
              <a:gd name="connsiteY15319" fmla="*/ 2002056 h 4925968"/>
              <a:gd name="connsiteX15320" fmla="*/ 7039738 w 8014260"/>
              <a:gd name="connsiteY15320" fmla="*/ 2007543 h 4925968"/>
              <a:gd name="connsiteX15321" fmla="*/ 7025543 w 8014260"/>
              <a:gd name="connsiteY15321" fmla="*/ 2023591 h 4925968"/>
              <a:gd name="connsiteX15322" fmla="*/ 7004694 w 8014260"/>
              <a:gd name="connsiteY15322" fmla="*/ 2018996 h 4925968"/>
              <a:gd name="connsiteX15323" fmla="*/ 7020536 w 8014260"/>
              <a:gd name="connsiteY15323" fmla="*/ 2003154 h 4925968"/>
              <a:gd name="connsiteX15324" fmla="*/ 7033146 w 8014260"/>
              <a:gd name="connsiteY15324" fmla="*/ 2002056 h 4925968"/>
              <a:gd name="connsiteX15325" fmla="*/ 2198333 w 8014260"/>
              <a:gd name="connsiteY15325" fmla="*/ 1999450 h 4925968"/>
              <a:gd name="connsiteX15326" fmla="*/ 2202859 w 8014260"/>
              <a:gd name="connsiteY15326" fmla="*/ 2011314 h 4925968"/>
              <a:gd name="connsiteX15327" fmla="*/ 2198607 w 8014260"/>
              <a:gd name="connsiteY15327" fmla="*/ 2015635 h 4925968"/>
              <a:gd name="connsiteX15328" fmla="*/ 2195247 w 8014260"/>
              <a:gd name="connsiteY15328" fmla="*/ 2007542 h 4925968"/>
              <a:gd name="connsiteX15329" fmla="*/ 2198333 w 8014260"/>
              <a:gd name="connsiteY15329" fmla="*/ 1999450 h 4925968"/>
              <a:gd name="connsiteX15330" fmla="*/ 3152418 w 8014260"/>
              <a:gd name="connsiteY15330" fmla="*/ 1998422 h 4925968"/>
              <a:gd name="connsiteX15331" fmla="*/ 3156944 w 8014260"/>
              <a:gd name="connsiteY15331" fmla="*/ 2011109 h 4925968"/>
              <a:gd name="connsiteX15332" fmla="*/ 3152350 w 8014260"/>
              <a:gd name="connsiteY15332" fmla="*/ 2011932 h 4925968"/>
              <a:gd name="connsiteX15333" fmla="*/ 3148989 w 8014260"/>
              <a:gd name="connsiteY15333" fmla="*/ 2003154 h 4925968"/>
              <a:gd name="connsiteX15334" fmla="*/ 3152418 w 8014260"/>
              <a:gd name="connsiteY15334" fmla="*/ 1998422 h 4925968"/>
              <a:gd name="connsiteX15335" fmla="*/ 7642420 w 8014260"/>
              <a:gd name="connsiteY15335" fmla="*/ 1998216 h 4925968"/>
              <a:gd name="connsiteX15336" fmla="*/ 7625481 w 8014260"/>
              <a:gd name="connsiteY15336" fmla="*/ 2032986 h 4925968"/>
              <a:gd name="connsiteX15337" fmla="*/ 7602369 w 8014260"/>
              <a:gd name="connsiteY15337" fmla="*/ 2059801 h 4925968"/>
              <a:gd name="connsiteX15338" fmla="*/ 7619514 w 8014260"/>
              <a:gd name="connsiteY15338" fmla="*/ 2024345 h 4925968"/>
              <a:gd name="connsiteX15339" fmla="*/ 7642420 w 8014260"/>
              <a:gd name="connsiteY15339" fmla="*/ 1998216 h 4925968"/>
              <a:gd name="connsiteX15340" fmla="*/ 6149844 w 8014260"/>
              <a:gd name="connsiteY15340" fmla="*/ 1996159 h 4925968"/>
              <a:gd name="connsiteX15341" fmla="*/ 6139146 w 8014260"/>
              <a:gd name="connsiteY15341" fmla="*/ 2004457 h 4925968"/>
              <a:gd name="connsiteX15342" fmla="*/ 6126733 w 8014260"/>
              <a:gd name="connsiteY15342" fmla="*/ 2007543 h 4925968"/>
              <a:gd name="connsiteX15343" fmla="*/ 6134963 w 8014260"/>
              <a:gd name="connsiteY15343" fmla="*/ 2000137 h 4925968"/>
              <a:gd name="connsiteX15344" fmla="*/ 6149844 w 8014260"/>
              <a:gd name="connsiteY15344" fmla="*/ 1996159 h 4925968"/>
              <a:gd name="connsiteX15345" fmla="*/ 5403968 w 8014260"/>
              <a:gd name="connsiteY15345" fmla="*/ 1993690 h 4925968"/>
              <a:gd name="connsiteX15346" fmla="*/ 5409181 w 8014260"/>
              <a:gd name="connsiteY15346" fmla="*/ 1993895 h 4925968"/>
              <a:gd name="connsiteX15347" fmla="*/ 5406026 w 8014260"/>
              <a:gd name="connsiteY15347" fmla="*/ 1997461 h 4925968"/>
              <a:gd name="connsiteX15348" fmla="*/ 5400745 w 8014260"/>
              <a:gd name="connsiteY15348" fmla="*/ 1996433 h 4925968"/>
              <a:gd name="connsiteX15349" fmla="*/ 5403968 w 8014260"/>
              <a:gd name="connsiteY15349" fmla="*/ 1993690 h 4925968"/>
              <a:gd name="connsiteX15350" fmla="*/ 5990327 w 8014260"/>
              <a:gd name="connsiteY15350" fmla="*/ 1992044 h 4925968"/>
              <a:gd name="connsiteX15351" fmla="*/ 5980315 w 8014260"/>
              <a:gd name="connsiteY15351" fmla="*/ 1998079 h 4925968"/>
              <a:gd name="connsiteX15352" fmla="*/ 5971399 w 8014260"/>
              <a:gd name="connsiteY15352" fmla="*/ 1998628 h 4925968"/>
              <a:gd name="connsiteX15353" fmla="*/ 5978463 w 8014260"/>
              <a:gd name="connsiteY15353" fmla="*/ 1993278 h 4925968"/>
              <a:gd name="connsiteX15354" fmla="*/ 5990327 w 8014260"/>
              <a:gd name="connsiteY15354" fmla="*/ 1992044 h 4925968"/>
              <a:gd name="connsiteX15355" fmla="*/ 5906454 w 8014260"/>
              <a:gd name="connsiteY15355" fmla="*/ 1988478 h 4925968"/>
              <a:gd name="connsiteX15356" fmla="*/ 5914204 w 8014260"/>
              <a:gd name="connsiteY15356" fmla="*/ 1990055 h 4925968"/>
              <a:gd name="connsiteX15357" fmla="*/ 5907688 w 8014260"/>
              <a:gd name="connsiteY15357" fmla="*/ 1995267 h 4925968"/>
              <a:gd name="connsiteX15358" fmla="*/ 5896784 w 8014260"/>
              <a:gd name="connsiteY15358" fmla="*/ 1994650 h 4925968"/>
              <a:gd name="connsiteX15359" fmla="*/ 5906454 w 8014260"/>
              <a:gd name="connsiteY15359" fmla="*/ 1988478 h 4925968"/>
              <a:gd name="connsiteX15360" fmla="*/ 6956517 w 8014260"/>
              <a:gd name="connsiteY15360" fmla="*/ 1987320 h 4925968"/>
              <a:gd name="connsiteX15361" fmla="*/ 6962998 w 8014260"/>
              <a:gd name="connsiteY15361" fmla="*/ 1992592 h 4925968"/>
              <a:gd name="connsiteX15362" fmla="*/ 6948390 w 8014260"/>
              <a:gd name="connsiteY15362" fmla="*/ 2009051 h 4925968"/>
              <a:gd name="connsiteX15363" fmla="*/ 6929530 w 8014260"/>
              <a:gd name="connsiteY15363" fmla="*/ 2005485 h 4925968"/>
              <a:gd name="connsiteX15364" fmla="*/ 6944275 w 8014260"/>
              <a:gd name="connsiteY15364" fmla="*/ 1988889 h 4925968"/>
              <a:gd name="connsiteX15365" fmla="*/ 6956517 w 8014260"/>
              <a:gd name="connsiteY15365" fmla="*/ 1987320 h 4925968"/>
              <a:gd name="connsiteX15366" fmla="*/ 6219590 w 8014260"/>
              <a:gd name="connsiteY15366" fmla="*/ 1986009 h 4925968"/>
              <a:gd name="connsiteX15367" fmla="*/ 6211635 w 8014260"/>
              <a:gd name="connsiteY15367" fmla="*/ 1993758 h 4925968"/>
              <a:gd name="connsiteX15368" fmla="*/ 6197988 w 8014260"/>
              <a:gd name="connsiteY15368" fmla="*/ 1996707 h 4925968"/>
              <a:gd name="connsiteX15369" fmla="*/ 6207109 w 8014260"/>
              <a:gd name="connsiteY15369" fmla="*/ 1988066 h 4925968"/>
              <a:gd name="connsiteX15370" fmla="*/ 6219590 w 8014260"/>
              <a:gd name="connsiteY15370" fmla="*/ 1986009 h 4925968"/>
              <a:gd name="connsiteX15371" fmla="*/ 5331685 w 8014260"/>
              <a:gd name="connsiteY15371" fmla="*/ 1984157 h 4925968"/>
              <a:gd name="connsiteX15372" fmla="*/ 5335045 w 8014260"/>
              <a:gd name="connsiteY15372" fmla="*/ 1984637 h 4925968"/>
              <a:gd name="connsiteX15373" fmla="*/ 5329902 w 8014260"/>
              <a:gd name="connsiteY15373" fmla="*/ 1986900 h 4925968"/>
              <a:gd name="connsiteX15374" fmla="*/ 5327776 w 8014260"/>
              <a:gd name="connsiteY15374" fmla="*/ 1985872 h 4925968"/>
              <a:gd name="connsiteX15375" fmla="*/ 5331685 w 8014260"/>
              <a:gd name="connsiteY15375" fmla="*/ 1984157 h 4925968"/>
              <a:gd name="connsiteX15376" fmla="*/ 7241698 w 8014260"/>
              <a:gd name="connsiteY15376" fmla="*/ 1983746 h 4925968"/>
              <a:gd name="connsiteX15377" fmla="*/ 7250073 w 8014260"/>
              <a:gd name="connsiteY15377" fmla="*/ 1990878 h 4925968"/>
              <a:gd name="connsiteX15378" fmla="*/ 7235740 w 8014260"/>
              <a:gd name="connsiteY15378" fmla="*/ 2008778 h 4925968"/>
              <a:gd name="connsiteX15379" fmla="*/ 7214617 w 8014260"/>
              <a:gd name="connsiteY15379" fmla="*/ 2000685 h 4925968"/>
              <a:gd name="connsiteX15380" fmla="*/ 7227716 w 8014260"/>
              <a:gd name="connsiteY15380" fmla="*/ 1984226 h 4925968"/>
              <a:gd name="connsiteX15381" fmla="*/ 7241698 w 8014260"/>
              <a:gd name="connsiteY15381" fmla="*/ 1983746 h 4925968"/>
              <a:gd name="connsiteX15382" fmla="*/ 6060485 w 8014260"/>
              <a:gd name="connsiteY15382" fmla="*/ 1983334 h 4925968"/>
              <a:gd name="connsiteX15383" fmla="*/ 6054792 w 8014260"/>
              <a:gd name="connsiteY15383" fmla="*/ 1987380 h 4925968"/>
              <a:gd name="connsiteX15384" fmla="*/ 6043134 w 8014260"/>
              <a:gd name="connsiteY15384" fmla="*/ 1989781 h 4925968"/>
              <a:gd name="connsiteX15385" fmla="*/ 6050540 w 8014260"/>
              <a:gd name="connsiteY15385" fmla="*/ 1984843 h 4925968"/>
              <a:gd name="connsiteX15386" fmla="*/ 6060485 w 8014260"/>
              <a:gd name="connsiteY15386" fmla="*/ 1983334 h 4925968"/>
              <a:gd name="connsiteX15387" fmla="*/ 5120664 w 8014260"/>
              <a:gd name="connsiteY15387" fmla="*/ 1979631 h 4925968"/>
              <a:gd name="connsiteX15388" fmla="*/ 5126493 w 8014260"/>
              <a:gd name="connsiteY15388" fmla="*/ 1980454 h 4925968"/>
              <a:gd name="connsiteX15389" fmla="*/ 5124573 w 8014260"/>
              <a:gd name="connsiteY15389" fmla="*/ 1982374 h 4925968"/>
              <a:gd name="connsiteX15390" fmla="*/ 5119429 w 8014260"/>
              <a:gd name="connsiteY15390" fmla="*/ 1981140 h 4925968"/>
              <a:gd name="connsiteX15391" fmla="*/ 5120664 w 8014260"/>
              <a:gd name="connsiteY15391" fmla="*/ 1979631 h 4925968"/>
              <a:gd name="connsiteX15392" fmla="*/ 5833142 w 8014260"/>
              <a:gd name="connsiteY15392" fmla="*/ 1979357 h 4925968"/>
              <a:gd name="connsiteX15393" fmla="*/ 5841646 w 8014260"/>
              <a:gd name="connsiteY15393" fmla="*/ 1979562 h 4925968"/>
              <a:gd name="connsiteX15394" fmla="*/ 5832045 w 8014260"/>
              <a:gd name="connsiteY15394" fmla="*/ 1986695 h 4925968"/>
              <a:gd name="connsiteX15395" fmla="*/ 5826627 w 8014260"/>
              <a:gd name="connsiteY15395" fmla="*/ 1984637 h 4925968"/>
              <a:gd name="connsiteX15396" fmla="*/ 5833142 w 8014260"/>
              <a:gd name="connsiteY15396" fmla="*/ 1979357 h 4925968"/>
              <a:gd name="connsiteX15397" fmla="*/ 4984671 w 8014260"/>
              <a:gd name="connsiteY15397" fmla="*/ 1977505 h 4925968"/>
              <a:gd name="connsiteX15398" fmla="*/ 4990637 w 8014260"/>
              <a:gd name="connsiteY15398" fmla="*/ 1978739 h 4925968"/>
              <a:gd name="connsiteX15399" fmla="*/ 4988717 w 8014260"/>
              <a:gd name="connsiteY15399" fmla="*/ 1980865 h 4925968"/>
              <a:gd name="connsiteX15400" fmla="*/ 4983505 w 8014260"/>
              <a:gd name="connsiteY15400" fmla="*/ 1979220 h 4925968"/>
              <a:gd name="connsiteX15401" fmla="*/ 4984671 w 8014260"/>
              <a:gd name="connsiteY15401" fmla="*/ 1977505 h 4925968"/>
              <a:gd name="connsiteX15402" fmla="*/ 6881413 w 8014260"/>
              <a:gd name="connsiteY15402" fmla="*/ 1977222 h 4925968"/>
              <a:gd name="connsiteX15403" fmla="*/ 6887422 w 8014260"/>
              <a:gd name="connsiteY15403" fmla="*/ 1981962 h 4925968"/>
              <a:gd name="connsiteX15404" fmla="*/ 6871580 w 8014260"/>
              <a:gd name="connsiteY15404" fmla="*/ 1998422 h 4925968"/>
              <a:gd name="connsiteX15405" fmla="*/ 6854847 w 8014260"/>
              <a:gd name="connsiteY15405" fmla="*/ 1996021 h 4925968"/>
              <a:gd name="connsiteX15406" fmla="*/ 6868974 w 8014260"/>
              <a:gd name="connsiteY15406" fmla="*/ 1979425 h 4925968"/>
              <a:gd name="connsiteX15407" fmla="*/ 6881413 w 8014260"/>
              <a:gd name="connsiteY15407" fmla="*/ 1977222 h 4925968"/>
              <a:gd name="connsiteX15408" fmla="*/ 7452607 w 8014260"/>
              <a:gd name="connsiteY15408" fmla="*/ 1974873 h 4925968"/>
              <a:gd name="connsiteX15409" fmla="*/ 7460134 w 8014260"/>
              <a:gd name="connsiteY15409" fmla="*/ 1979836 h 4925968"/>
              <a:gd name="connsiteX15410" fmla="*/ 7444978 w 8014260"/>
              <a:gd name="connsiteY15410" fmla="*/ 2000068 h 4925968"/>
              <a:gd name="connsiteX15411" fmla="*/ 7423855 w 8014260"/>
              <a:gd name="connsiteY15411" fmla="*/ 1997667 h 4925968"/>
              <a:gd name="connsiteX15412" fmla="*/ 7439217 w 8014260"/>
              <a:gd name="connsiteY15412" fmla="*/ 1977573 h 4925968"/>
              <a:gd name="connsiteX15413" fmla="*/ 7452607 w 8014260"/>
              <a:gd name="connsiteY15413" fmla="*/ 1974873 h 4925968"/>
              <a:gd name="connsiteX15414" fmla="*/ 6293177 w 8014260"/>
              <a:gd name="connsiteY15414" fmla="*/ 1974761 h 4925968"/>
              <a:gd name="connsiteX15415" fmla="*/ 6282752 w 8014260"/>
              <a:gd name="connsiteY15415" fmla="*/ 1984980 h 4925968"/>
              <a:gd name="connsiteX15416" fmla="*/ 6269448 w 8014260"/>
              <a:gd name="connsiteY15416" fmla="*/ 1986969 h 4925968"/>
              <a:gd name="connsiteX15417" fmla="*/ 6279941 w 8014260"/>
              <a:gd name="connsiteY15417" fmla="*/ 1976887 h 4925968"/>
              <a:gd name="connsiteX15418" fmla="*/ 6293177 w 8014260"/>
              <a:gd name="connsiteY15418" fmla="*/ 1974761 h 4925968"/>
              <a:gd name="connsiteX15419" fmla="*/ 7624658 w 8014260"/>
              <a:gd name="connsiteY15419" fmla="*/ 1974487 h 4925968"/>
              <a:gd name="connsiteX15420" fmla="*/ 7609432 w 8014260"/>
              <a:gd name="connsiteY15420" fmla="*/ 2001371 h 4925968"/>
              <a:gd name="connsiteX15421" fmla="*/ 7586116 w 8014260"/>
              <a:gd name="connsiteY15421" fmla="*/ 2020779 h 4925968"/>
              <a:gd name="connsiteX15422" fmla="*/ 7603123 w 8014260"/>
              <a:gd name="connsiteY15422" fmla="*/ 1992112 h 4925968"/>
              <a:gd name="connsiteX15423" fmla="*/ 7624658 w 8014260"/>
              <a:gd name="connsiteY15423" fmla="*/ 1974487 h 4925968"/>
              <a:gd name="connsiteX15424" fmla="*/ 5767785 w 8014260"/>
              <a:gd name="connsiteY15424" fmla="*/ 1974076 h 4925968"/>
              <a:gd name="connsiteX15425" fmla="*/ 5762299 w 8014260"/>
              <a:gd name="connsiteY15425" fmla="*/ 1979974 h 4925968"/>
              <a:gd name="connsiteX15426" fmla="*/ 5754961 w 8014260"/>
              <a:gd name="connsiteY15426" fmla="*/ 1978808 h 4925968"/>
              <a:gd name="connsiteX15427" fmla="*/ 5758596 w 8014260"/>
              <a:gd name="connsiteY15427" fmla="*/ 1974487 h 4925968"/>
              <a:gd name="connsiteX15428" fmla="*/ 5767785 w 8014260"/>
              <a:gd name="connsiteY15428" fmla="*/ 1974076 h 4925968"/>
              <a:gd name="connsiteX15429" fmla="*/ 5697286 w 8014260"/>
              <a:gd name="connsiteY15429" fmla="*/ 1973939 h 4925968"/>
              <a:gd name="connsiteX15430" fmla="*/ 5688919 w 8014260"/>
              <a:gd name="connsiteY15430" fmla="*/ 1978260 h 4925968"/>
              <a:gd name="connsiteX15431" fmla="*/ 5681649 w 8014260"/>
              <a:gd name="connsiteY15431" fmla="*/ 1978945 h 4925968"/>
              <a:gd name="connsiteX15432" fmla="*/ 5688644 w 8014260"/>
              <a:gd name="connsiteY15432" fmla="*/ 1975654 h 4925968"/>
              <a:gd name="connsiteX15433" fmla="*/ 5697286 w 8014260"/>
              <a:gd name="connsiteY15433" fmla="*/ 1973939 h 4925968"/>
              <a:gd name="connsiteX15434" fmla="*/ 5259607 w 8014260"/>
              <a:gd name="connsiteY15434" fmla="*/ 1973047 h 4925968"/>
              <a:gd name="connsiteX15435" fmla="*/ 5261871 w 8014260"/>
              <a:gd name="connsiteY15435" fmla="*/ 1974556 h 4925968"/>
              <a:gd name="connsiteX15436" fmla="*/ 5256247 w 8014260"/>
              <a:gd name="connsiteY15436" fmla="*/ 1975927 h 4925968"/>
              <a:gd name="connsiteX15437" fmla="*/ 5254532 w 8014260"/>
              <a:gd name="connsiteY15437" fmla="*/ 1974693 h 4925968"/>
              <a:gd name="connsiteX15438" fmla="*/ 5259607 w 8014260"/>
              <a:gd name="connsiteY15438" fmla="*/ 1973047 h 4925968"/>
              <a:gd name="connsiteX15439" fmla="*/ 6794771 w 8014260"/>
              <a:gd name="connsiteY15439" fmla="*/ 1972704 h 4925968"/>
              <a:gd name="connsiteX15440" fmla="*/ 6811162 w 8014260"/>
              <a:gd name="connsiteY15440" fmla="*/ 1974761 h 4925968"/>
              <a:gd name="connsiteX15441" fmla="*/ 6797994 w 8014260"/>
              <a:gd name="connsiteY15441" fmla="*/ 1990123 h 4925968"/>
              <a:gd name="connsiteX15442" fmla="*/ 6780232 w 8014260"/>
              <a:gd name="connsiteY15442" fmla="*/ 1989849 h 4925968"/>
              <a:gd name="connsiteX15443" fmla="*/ 6794771 w 8014260"/>
              <a:gd name="connsiteY15443" fmla="*/ 1972704 h 4925968"/>
              <a:gd name="connsiteX15444" fmla="*/ 4850390 w 8014260"/>
              <a:gd name="connsiteY15444" fmla="*/ 1971744 h 4925968"/>
              <a:gd name="connsiteX15445" fmla="*/ 4854025 w 8014260"/>
              <a:gd name="connsiteY15445" fmla="*/ 1974831 h 4925968"/>
              <a:gd name="connsiteX15446" fmla="*/ 4849910 w 8014260"/>
              <a:gd name="connsiteY15446" fmla="*/ 1976202 h 4925968"/>
              <a:gd name="connsiteX15447" fmla="*/ 4847098 w 8014260"/>
              <a:gd name="connsiteY15447" fmla="*/ 1972704 h 4925968"/>
              <a:gd name="connsiteX15448" fmla="*/ 4850390 w 8014260"/>
              <a:gd name="connsiteY15448" fmla="*/ 1971744 h 4925968"/>
              <a:gd name="connsiteX15449" fmla="*/ 7527239 w 8014260"/>
              <a:gd name="connsiteY15449" fmla="*/ 1971118 h 4925968"/>
              <a:gd name="connsiteX15450" fmla="*/ 7534062 w 8014260"/>
              <a:gd name="connsiteY15450" fmla="*/ 1973253 h 4925968"/>
              <a:gd name="connsiteX15451" fmla="*/ 7519386 w 8014260"/>
              <a:gd name="connsiteY15451" fmla="*/ 1994649 h 4925968"/>
              <a:gd name="connsiteX15452" fmla="*/ 7496618 w 8014260"/>
              <a:gd name="connsiteY15452" fmla="*/ 1999999 h 4925968"/>
              <a:gd name="connsiteX15453" fmla="*/ 7514038 w 8014260"/>
              <a:gd name="connsiteY15453" fmla="*/ 1976956 h 4925968"/>
              <a:gd name="connsiteX15454" fmla="*/ 7527239 w 8014260"/>
              <a:gd name="connsiteY15454" fmla="*/ 1971118 h 4925968"/>
              <a:gd name="connsiteX15455" fmla="*/ 6133728 w 8014260"/>
              <a:gd name="connsiteY15455" fmla="*/ 1969824 h 4925968"/>
              <a:gd name="connsiteX15456" fmla="*/ 6124744 w 8014260"/>
              <a:gd name="connsiteY15456" fmla="*/ 1975448 h 4925968"/>
              <a:gd name="connsiteX15457" fmla="*/ 6115280 w 8014260"/>
              <a:gd name="connsiteY15457" fmla="*/ 1976819 h 4925968"/>
              <a:gd name="connsiteX15458" fmla="*/ 6122892 w 8014260"/>
              <a:gd name="connsiteY15458" fmla="*/ 1972087 h 4925968"/>
              <a:gd name="connsiteX15459" fmla="*/ 6133728 w 8014260"/>
              <a:gd name="connsiteY15459" fmla="*/ 1969824 h 4925968"/>
              <a:gd name="connsiteX15460" fmla="*/ 6736341 w 8014260"/>
              <a:gd name="connsiteY15460" fmla="*/ 1969001 h 4925968"/>
              <a:gd name="connsiteX15461" fmla="*/ 6722899 w 8014260"/>
              <a:gd name="connsiteY15461" fmla="*/ 1986283 h 4925968"/>
              <a:gd name="connsiteX15462" fmla="*/ 6706577 w 8014260"/>
              <a:gd name="connsiteY15462" fmla="*/ 1985323 h 4925968"/>
              <a:gd name="connsiteX15463" fmla="*/ 6718510 w 8014260"/>
              <a:gd name="connsiteY15463" fmla="*/ 1969550 h 4925968"/>
              <a:gd name="connsiteX15464" fmla="*/ 6736341 w 8014260"/>
              <a:gd name="connsiteY15464" fmla="*/ 1969001 h 4925968"/>
              <a:gd name="connsiteX15465" fmla="*/ 6644924 w 8014260"/>
              <a:gd name="connsiteY15465" fmla="*/ 1967286 h 4925968"/>
              <a:gd name="connsiteX15466" fmla="*/ 6661795 w 8014260"/>
              <a:gd name="connsiteY15466" fmla="*/ 1967286 h 4925968"/>
              <a:gd name="connsiteX15467" fmla="*/ 6648079 w 8014260"/>
              <a:gd name="connsiteY15467" fmla="*/ 1983334 h 4925968"/>
              <a:gd name="connsiteX15468" fmla="*/ 6632511 w 8014260"/>
              <a:gd name="connsiteY15468" fmla="*/ 1981962 h 4925968"/>
              <a:gd name="connsiteX15469" fmla="*/ 6644924 w 8014260"/>
              <a:gd name="connsiteY15469" fmla="*/ 1967286 h 4925968"/>
              <a:gd name="connsiteX15470" fmla="*/ 6366557 w 8014260"/>
              <a:gd name="connsiteY15470" fmla="*/ 1966327 h 4925968"/>
              <a:gd name="connsiteX15471" fmla="*/ 6353732 w 8014260"/>
              <a:gd name="connsiteY15471" fmla="*/ 1979220 h 4925968"/>
              <a:gd name="connsiteX15472" fmla="*/ 6341868 w 8014260"/>
              <a:gd name="connsiteY15472" fmla="*/ 1979151 h 4925968"/>
              <a:gd name="connsiteX15473" fmla="*/ 6351812 w 8014260"/>
              <a:gd name="connsiteY15473" fmla="*/ 1968110 h 4925968"/>
              <a:gd name="connsiteX15474" fmla="*/ 6366557 w 8014260"/>
              <a:gd name="connsiteY15474" fmla="*/ 1966327 h 4925968"/>
              <a:gd name="connsiteX15475" fmla="*/ 1855022 w 8014260"/>
              <a:gd name="connsiteY15475" fmla="*/ 1965503 h 4925968"/>
              <a:gd name="connsiteX15476" fmla="*/ 1858863 w 8014260"/>
              <a:gd name="connsiteY15476" fmla="*/ 1973527 h 4925968"/>
              <a:gd name="connsiteX15477" fmla="*/ 1855092 w 8014260"/>
              <a:gd name="connsiteY15477" fmla="*/ 1980110 h 4925968"/>
              <a:gd name="connsiteX15478" fmla="*/ 1852005 w 8014260"/>
              <a:gd name="connsiteY15478" fmla="*/ 1970372 h 4925968"/>
              <a:gd name="connsiteX15479" fmla="*/ 1855022 w 8014260"/>
              <a:gd name="connsiteY15479" fmla="*/ 1965503 h 4925968"/>
              <a:gd name="connsiteX15480" fmla="*/ 4711928 w 8014260"/>
              <a:gd name="connsiteY15480" fmla="*/ 1964269 h 4925968"/>
              <a:gd name="connsiteX15481" fmla="*/ 4718100 w 8014260"/>
              <a:gd name="connsiteY15481" fmla="*/ 1965503 h 4925968"/>
              <a:gd name="connsiteX15482" fmla="*/ 4716660 w 8014260"/>
              <a:gd name="connsiteY15482" fmla="*/ 1969138 h 4925968"/>
              <a:gd name="connsiteX15483" fmla="*/ 4711174 w 8014260"/>
              <a:gd name="connsiteY15483" fmla="*/ 1967081 h 4925968"/>
              <a:gd name="connsiteX15484" fmla="*/ 4711928 w 8014260"/>
              <a:gd name="connsiteY15484" fmla="*/ 1964269 h 4925968"/>
              <a:gd name="connsiteX15485" fmla="*/ 5609708 w 8014260"/>
              <a:gd name="connsiteY15485" fmla="*/ 1962829 h 4925968"/>
              <a:gd name="connsiteX15486" fmla="*/ 5615812 w 8014260"/>
              <a:gd name="connsiteY15486" fmla="*/ 1963926 h 4925968"/>
              <a:gd name="connsiteX15487" fmla="*/ 5613343 w 8014260"/>
              <a:gd name="connsiteY15487" fmla="*/ 1968315 h 4925968"/>
              <a:gd name="connsiteX15488" fmla="*/ 5607239 w 8014260"/>
              <a:gd name="connsiteY15488" fmla="*/ 1968110 h 4925968"/>
              <a:gd name="connsiteX15489" fmla="*/ 5609708 w 8014260"/>
              <a:gd name="connsiteY15489" fmla="*/ 1962829 h 4925968"/>
              <a:gd name="connsiteX15490" fmla="*/ 6425605 w 8014260"/>
              <a:gd name="connsiteY15490" fmla="*/ 1962006 h 4925968"/>
              <a:gd name="connsiteX15491" fmla="*/ 6439390 w 8014260"/>
              <a:gd name="connsiteY15491" fmla="*/ 1962211 h 4925968"/>
              <a:gd name="connsiteX15492" fmla="*/ 6426565 w 8014260"/>
              <a:gd name="connsiteY15492" fmla="*/ 1976133 h 4925968"/>
              <a:gd name="connsiteX15493" fmla="*/ 6413946 w 8014260"/>
              <a:gd name="connsiteY15493" fmla="*/ 1976065 h 4925968"/>
              <a:gd name="connsiteX15494" fmla="*/ 6425605 w 8014260"/>
              <a:gd name="connsiteY15494" fmla="*/ 1962006 h 4925968"/>
              <a:gd name="connsiteX15495" fmla="*/ 2330350 w 8014260"/>
              <a:gd name="connsiteY15495" fmla="*/ 1962005 h 4925968"/>
              <a:gd name="connsiteX15496" fmla="*/ 2335013 w 8014260"/>
              <a:gd name="connsiteY15496" fmla="*/ 1965023 h 4925968"/>
              <a:gd name="connsiteX15497" fmla="*/ 2334534 w 8014260"/>
              <a:gd name="connsiteY15497" fmla="*/ 1977024 h 4925968"/>
              <a:gd name="connsiteX15498" fmla="*/ 2328087 w 8014260"/>
              <a:gd name="connsiteY15498" fmla="*/ 1971881 h 4925968"/>
              <a:gd name="connsiteX15499" fmla="*/ 2330350 w 8014260"/>
              <a:gd name="connsiteY15499" fmla="*/ 1962005 h 4925968"/>
              <a:gd name="connsiteX15500" fmla="*/ 6498711 w 8014260"/>
              <a:gd name="connsiteY15500" fmla="*/ 1961800 h 4925968"/>
              <a:gd name="connsiteX15501" fmla="*/ 6513524 w 8014260"/>
              <a:gd name="connsiteY15501" fmla="*/ 1962417 h 4925968"/>
              <a:gd name="connsiteX15502" fmla="*/ 6501454 w 8014260"/>
              <a:gd name="connsiteY15502" fmla="*/ 1978259 h 4925968"/>
              <a:gd name="connsiteX15503" fmla="*/ 6486915 w 8014260"/>
              <a:gd name="connsiteY15503" fmla="*/ 1977368 h 4925968"/>
              <a:gd name="connsiteX15504" fmla="*/ 6498711 w 8014260"/>
              <a:gd name="connsiteY15504" fmla="*/ 1961800 h 4925968"/>
              <a:gd name="connsiteX15505" fmla="*/ 6581882 w 8014260"/>
              <a:gd name="connsiteY15505" fmla="*/ 1961765 h 4925968"/>
              <a:gd name="connsiteX15506" fmla="*/ 6587111 w 8014260"/>
              <a:gd name="connsiteY15506" fmla="*/ 1965983 h 4925968"/>
              <a:gd name="connsiteX15507" fmla="*/ 6575246 w 8014260"/>
              <a:gd name="connsiteY15507" fmla="*/ 1981139 h 4925968"/>
              <a:gd name="connsiteX15508" fmla="*/ 6559404 w 8014260"/>
              <a:gd name="connsiteY15508" fmla="*/ 1979973 h 4925968"/>
              <a:gd name="connsiteX15509" fmla="*/ 6571406 w 8014260"/>
              <a:gd name="connsiteY15509" fmla="*/ 1964543 h 4925968"/>
              <a:gd name="connsiteX15510" fmla="*/ 6581882 w 8014260"/>
              <a:gd name="connsiteY15510" fmla="*/ 1961765 h 4925968"/>
              <a:gd name="connsiteX15511" fmla="*/ 7755535 w 8014260"/>
              <a:gd name="connsiteY15511" fmla="*/ 1960572 h 4925968"/>
              <a:gd name="connsiteX15512" fmla="*/ 7757977 w 8014260"/>
              <a:gd name="connsiteY15512" fmla="*/ 1960703 h 4925968"/>
              <a:gd name="connsiteX15513" fmla="*/ 7736923 w 8014260"/>
              <a:gd name="connsiteY15513" fmla="*/ 2017281 h 4925968"/>
              <a:gd name="connsiteX15514" fmla="*/ 7712508 w 8014260"/>
              <a:gd name="connsiteY15514" fmla="*/ 2058978 h 4925968"/>
              <a:gd name="connsiteX15515" fmla="*/ 7731917 w 8014260"/>
              <a:gd name="connsiteY15515" fmla="*/ 2001714 h 4925968"/>
              <a:gd name="connsiteX15516" fmla="*/ 7755535 w 8014260"/>
              <a:gd name="connsiteY15516" fmla="*/ 1960572 h 4925968"/>
              <a:gd name="connsiteX15517" fmla="*/ 1650653 w 8014260"/>
              <a:gd name="connsiteY15517" fmla="*/ 1960566 h 4925968"/>
              <a:gd name="connsiteX15518" fmla="*/ 1652093 w 8014260"/>
              <a:gd name="connsiteY15518" fmla="*/ 1962280 h 4925968"/>
              <a:gd name="connsiteX15519" fmla="*/ 1648253 w 8014260"/>
              <a:gd name="connsiteY15519" fmla="*/ 1965778 h 4925968"/>
              <a:gd name="connsiteX15520" fmla="*/ 1646607 w 8014260"/>
              <a:gd name="connsiteY15520" fmla="*/ 1964337 h 4925968"/>
              <a:gd name="connsiteX15521" fmla="*/ 1650653 w 8014260"/>
              <a:gd name="connsiteY15521" fmla="*/ 1960566 h 4925968"/>
              <a:gd name="connsiteX15522" fmla="*/ 7165316 w 8014260"/>
              <a:gd name="connsiteY15522" fmla="*/ 1957685 h 4925968"/>
              <a:gd name="connsiteX15523" fmla="*/ 7172852 w 8014260"/>
              <a:gd name="connsiteY15523" fmla="*/ 1964406 h 4925968"/>
              <a:gd name="connsiteX15524" fmla="*/ 7158724 w 8014260"/>
              <a:gd name="connsiteY15524" fmla="*/ 1980728 h 4925968"/>
              <a:gd name="connsiteX15525" fmla="*/ 7138219 w 8014260"/>
              <a:gd name="connsiteY15525" fmla="*/ 1975996 h 4925968"/>
              <a:gd name="connsiteX15526" fmla="*/ 7151043 w 8014260"/>
              <a:gd name="connsiteY15526" fmla="*/ 1959194 h 4925968"/>
              <a:gd name="connsiteX15527" fmla="*/ 7165316 w 8014260"/>
              <a:gd name="connsiteY15527" fmla="*/ 1957685 h 4925968"/>
              <a:gd name="connsiteX15528" fmla="*/ 7362682 w 8014260"/>
              <a:gd name="connsiteY15528" fmla="*/ 1956587 h 4925968"/>
              <a:gd name="connsiteX15529" fmla="*/ 7384147 w 8014260"/>
              <a:gd name="connsiteY15529" fmla="*/ 1964268 h 4925968"/>
              <a:gd name="connsiteX15530" fmla="*/ 7368237 w 8014260"/>
              <a:gd name="connsiteY15530" fmla="*/ 1982236 h 4925968"/>
              <a:gd name="connsiteX15531" fmla="*/ 7348280 w 8014260"/>
              <a:gd name="connsiteY15531" fmla="*/ 1972292 h 4925968"/>
              <a:gd name="connsiteX15532" fmla="*/ 7362682 w 8014260"/>
              <a:gd name="connsiteY15532" fmla="*/ 1956587 h 4925968"/>
              <a:gd name="connsiteX15533" fmla="*/ 5050096 w 8014260"/>
              <a:gd name="connsiteY15533" fmla="*/ 1956108 h 4925968"/>
              <a:gd name="connsiteX15534" fmla="*/ 5051604 w 8014260"/>
              <a:gd name="connsiteY15534" fmla="*/ 1956794 h 4925968"/>
              <a:gd name="connsiteX15535" fmla="*/ 5047559 w 8014260"/>
              <a:gd name="connsiteY15535" fmla="*/ 1957068 h 4925968"/>
              <a:gd name="connsiteX15536" fmla="*/ 5045844 w 8014260"/>
              <a:gd name="connsiteY15536" fmla="*/ 1956451 h 4925968"/>
              <a:gd name="connsiteX15537" fmla="*/ 5050096 w 8014260"/>
              <a:gd name="connsiteY15537" fmla="*/ 1956108 h 4925968"/>
              <a:gd name="connsiteX15538" fmla="*/ 5185815 w 8014260"/>
              <a:gd name="connsiteY15538" fmla="*/ 1955148 h 4925968"/>
              <a:gd name="connsiteX15539" fmla="*/ 5187324 w 8014260"/>
              <a:gd name="connsiteY15539" fmla="*/ 1955765 h 4925968"/>
              <a:gd name="connsiteX15540" fmla="*/ 5183278 w 8014260"/>
              <a:gd name="connsiteY15540" fmla="*/ 1956451 h 4925968"/>
              <a:gd name="connsiteX15541" fmla="*/ 5181563 w 8014260"/>
              <a:gd name="connsiteY15541" fmla="*/ 1955902 h 4925968"/>
              <a:gd name="connsiteX15542" fmla="*/ 5185815 w 8014260"/>
              <a:gd name="connsiteY15542" fmla="*/ 1955148 h 4925968"/>
              <a:gd name="connsiteX15543" fmla="*/ 4575796 w 8014260"/>
              <a:gd name="connsiteY15543" fmla="*/ 1955011 h 4925968"/>
              <a:gd name="connsiteX15544" fmla="*/ 4580871 w 8014260"/>
              <a:gd name="connsiteY15544" fmla="*/ 1957411 h 4925968"/>
              <a:gd name="connsiteX15545" fmla="*/ 4579362 w 8014260"/>
              <a:gd name="connsiteY15545" fmla="*/ 1962692 h 4925968"/>
              <a:gd name="connsiteX15546" fmla="*/ 4575453 w 8014260"/>
              <a:gd name="connsiteY15546" fmla="*/ 1960703 h 4925968"/>
              <a:gd name="connsiteX15547" fmla="*/ 4575796 w 8014260"/>
              <a:gd name="connsiteY15547" fmla="*/ 1955011 h 4925968"/>
              <a:gd name="connsiteX15548" fmla="*/ 6206492 w 8014260"/>
              <a:gd name="connsiteY15548" fmla="*/ 1954599 h 4925968"/>
              <a:gd name="connsiteX15549" fmla="*/ 6196890 w 8014260"/>
              <a:gd name="connsiteY15549" fmla="*/ 1960771 h 4925968"/>
              <a:gd name="connsiteX15550" fmla="*/ 6186535 w 8014260"/>
              <a:gd name="connsiteY15550" fmla="*/ 1962760 h 4925968"/>
              <a:gd name="connsiteX15551" fmla="*/ 6196342 w 8014260"/>
              <a:gd name="connsiteY15551" fmla="*/ 1956519 h 4925968"/>
              <a:gd name="connsiteX15552" fmla="*/ 6206492 w 8014260"/>
              <a:gd name="connsiteY15552" fmla="*/ 1954599 h 4925968"/>
              <a:gd name="connsiteX15553" fmla="*/ 5544558 w 8014260"/>
              <a:gd name="connsiteY15553" fmla="*/ 1951787 h 4925968"/>
              <a:gd name="connsiteX15554" fmla="*/ 5539414 w 8014260"/>
              <a:gd name="connsiteY15554" fmla="*/ 1956382 h 4925968"/>
              <a:gd name="connsiteX15555" fmla="*/ 5534065 w 8014260"/>
              <a:gd name="connsiteY15555" fmla="*/ 1956519 h 4925968"/>
              <a:gd name="connsiteX15556" fmla="*/ 5537425 w 8014260"/>
              <a:gd name="connsiteY15556" fmla="*/ 1952816 h 4925968"/>
              <a:gd name="connsiteX15557" fmla="*/ 5544558 w 8014260"/>
              <a:gd name="connsiteY15557" fmla="*/ 1951787 h 4925968"/>
              <a:gd name="connsiteX15558" fmla="*/ 4443300 w 8014260"/>
              <a:gd name="connsiteY15558" fmla="*/ 1948633 h 4925968"/>
              <a:gd name="connsiteX15559" fmla="*/ 4445837 w 8014260"/>
              <a:gd name="connsiteY15559" fmla="*/ 1954531 h 4925968"/>
              <a:gd name="connsiteX15560" fmla="*/ 4440214 w 8014260"/>
              <a:gd name="connsiteY15560" fmla="*/ 1955971 h 4925968"/>
              <a:gd name="connsiteX15561" fmla="*/ 4438293 w 8014260"/>
              <a:gd name="connsiteY15561" fmla="*/ 1951170 h 4925968"/>
              <a:gd name="connsiteX15562" fmla="*/ 4443300 w 8014260"/>
              <a:gd name="connsiteY15562" fmla="*/ 1948633 h 4925968"/>
              <a:gd name="connsiteX15563" fmla="*/ 4913552 w 8014260"/>
              <a:gd name="connsiteY15563" fmla="*/ 1947947 h 4925968"/>
              <a:gd name="connsiteX15564" fmla="*/ 4915267 w 8014260"/>
              <a:gd name="connsiteY15564" fmla="*/ 1948632 h 4925968"/>
              <a:gd name="connsiteX15565" fmla="*/ 4911289 w 8014260"/>
              <a:gd name="connsiteY15565" fmla="*/ 1948838 h 4925968"/>
              <a:gd name="connsiteX15566" fmla="*/ 4909369 w 8014260"/>
              <a:gd name="connsiteY15566" fmla="*/ 1948152 h 4925968"/>
              <a:gd name="connsiteX15567" fmla="*/ 4913552 w 8014260"/>
              <a:gd name="connsiteY15567" fmla="*/ 1947947 h 4925968"/>
              <a:gd name="connsiteX15568" fmla="*/ 3011212 w 8014260"/>
              <a:gd name="connsiteY15568" fmla="*/ 1946576 h 4925968"/>
              <a:gd name="connsiteX15569" fmla="*/ 3016013 w 8014260"/>
              <a:gd name="connsiteY15569" fmla="*/ 1951788 h 4925968"/>
              <a:gd name="connsiteX15570" fmla="*/ 3015258 w 8014260"/>
              <a:gd name="connsiteY15570" fmla="*/ 1961389 h 4925968"/>
              <a:gd name="connsiteX15571" fmla="*/ 3008606 w 8014260"/>
              <a:gd name="connsiteY15571" fmla="*/ 1953296 h 4925968"/>
              <a:gd name="connsiteX15572" fmla="*/ 3011212 w 8014260"/>
              <a:gd name="connsiteY15572" fmla="*/ 1946576 h 4925968"/>
              <a:gd name="connsiteX15573" fmla="*/ 5465622 w 8014260"/>
              <a:gd name="connsiteY15573" fmla="*/ 1946027 h 4925968"/>
              <a:gd name="connsiteX15574" fmla="*/ 5468982 w 8014260"/>
              <a:gd name="connsiteY15574" fmla="*/ 1946301 h 4925968"/>
              <a:gd name="connsiteX15575" fmla="*/ 5463839 w 8014260"/>
              <a:gd name="connsiteY15575" fmla="*/ 1949456 h 4925968"/>
              <a:gd name="connsiteX15576" fmla="*/ 5461713 w 8014260"/>
              <a:gd name="connsiteY15576" fmla="*/ 1948427 h 4925968"/>
              <a:gd name="connsiteX15577" fmla="*/ 5465622 w 8014260"/>
              <a:gd name="connsiteY15577" fmla="*/ 1946027 h 4925968"/>
              <a:gd name="connsiteX15578" fmla="*/ 7829163 w 8014260"/>
              <a:gd name="connsiteY15578" fmla="*/ 1945615 h 4925968"/>
              <a:gd name="connsiteX15579" fmla="*/ 7831701 w 8014260"/>
              <a:gd name="connsiteY15579" fmla="*/ 1951239 h 4925968"/>
              <a:gd name="connsiteX15580" fmla="*/ 7833209 w 8014260"/>
              <a:gd name="connsiteY15580" fmla="*/ 1959400 h 4925968"/>
              <a:gd name="connsiteX15581" fmla="*/ 7815241 w 8014260"/>
              <a:gd name="connsiteY15581" fmla="*/ 1998285 h 4925968"/>
              <a:gd name="connsiteX15582" fmla="*/ 7792610 w 8014260"/>
              <a:gd name="connsiteY15582" fmla="*/ 2020368 h 4925968"/>
              <a:gd name="connsiteX15583" fmla="*/ 7798028 w 8014260"/>
              <a:gd name="connsiteY15583" fmla="*/ 1989987 h 4925968"/>
              <a:gd name="connsiteX15584" fmla="*/ 7822442 w 8014260"/>
              <a:gd name="connsiteY15584" fmla="*/ 1949387 h 4925968"/>
              <a:gd name="connsiteX15585" fmla="*/ 7829163 w 8014260"/>
              <a:gd name="connsiteY15585" fmla="*/ 1945615 h 4925968"/>
              <a:gd name="connsiteX15586" fmla="*/ 7607238 w 8014260"/>
              <a:gd name="connsiteY15586" fmla="*/ 1944381 h 4925968"/>
              <a:gd name="connsiteX15587" fmla="*/ 7589270 w 8014260"/>
              <a:gd name="connsiteY15587" fmla="*/ 1968247 h 4925968"/>
              <a:gd name="connsiteX15588" fmla="*/ 7570136 w 8014260"/>
              <a:gd name="connsiteY15588" fmla="*/ 1977094 h 4925968"/>
              <a:gd name="connsiteX15589" fmla="*/ 7586595 w 8014260"/>
              <a:gd name="connsiteY15589" fmla="*/ 1953845 h 4925968"/>
              <a:gd name="connsiteX15590" fmla="*/ 7607238 w 8014260"/>
              <a:gd name="connsiteY15590" fmla="*/ 1944381 h 4925968"/>
              <a:gd name="connsiteX15591" fmla="*/ 6113428 w 8014260"/>
              <a:gd name="connsiteY15591" fmla="*/ 1943009 h 4925968"/>
              <a:gd name="connsiteX15592" fmla="*/ 6120424 w 8014260"/>
              <a:gd name="connsiteY15592" fmla="*/ 1945684 h 4925968"/>
              <a:gd name="connsiteX15593" fmla="*/ 6112263 w 8014260"/>
              <a:gd name="connsiteY15593" fmla="*/ 1951307 h 4925968"/>
              <a:gd name="connsiteX15594" fmla="*/ 6104787 w 8014260"/>
              <a:gd name="connsiteY15594" fmla="*/ 1950621 h 4925968"/>
              <a:gd name="connsiteX15595" fmla="*/ 6113428 w 8014260"/>
              <a:gd name="connsiteY15595" fmla="*/ 1943009 h 4925968"/>
              <a:gd name="connsiteX15596" fmla="*/ 5393544 w 8014260"/>
              <a:gd name="connsiteY15596" fmla="*/ 1942392 h 4925968"/>
              <a:gd name="connsiteX15597" fmla="*/ 5396493 w 8014260"/>
              <a:gd name="connsiteY15597" fmla="*/ 1943215 h 4925968"/>
              <a:gd name="connsiteX15598" fmla="*/ 5391418 w 8014260"/>
              <a:gd name="connsiteY15598" fmla="*/ 1945958 h 4925968"/>
              <a:gd name="connsiteX15599" fmla="*/ 5389224 w 8014260"/>
              <a:gd name="connsiteY15599" fmla="*/ 1945067 h 4925968"/>
              <a:gd name="connsiteX15600" fmla="*/ 5393544 w 8014260"/>
              <a:gd name="connsiteY15600" fmla="*/ 1942392 h 4925968"/>
              <a:gd name="connsiteX15601" fmla="*/ 4303397 w 8014260"/>
              <a:gd name="connsiteY15601" fmla="*/ 1941775 h 4925968"/>
              <a:gd name="connsiteX15602" fmla="*/ 4309363 w 8014260"/>
              <a:gd name="connsiteY15602" fmla="*/ 1945410 h 4925968"/>
              <a:gd name="connsiteX15603" fmla="*/ 4307717 w 8014260"/>
              <a:gd name="connsiteY15603" fmla="*/ 1952473 h 4925968"/>
              <a:gd name="connsiteX15604" fmla="*/ 4302368 w 8014260"/>
              <a:gd name="connsiteY15604" fmla="*/ 1947467 h 4925968"/>
              <a:gd name="connsiteX15605" fmla="*/ 4303397 w 8014260"/>
              <a:gd name="connsiteY15605" fmla="*/ 1941775 h 4925968"/>
              <a:gd name="connsiteX15606" fmla="*/ 3624797 w 8014260"/>
              <a:gd name="connsiteY15606" fmla="*/ 1940335 h 4925968"/>
              <a:gd name="connsiteX15607" fmla="*/ 3628912 w 8014260"/>
              <a:gd name="connsiteY15607" fmla="*/ 1953365 h 4925968"/>
              <a:gd name="connsiteX15608" fmla="*/ 3625071 w 8014260"/>
              <a:gd name="connsiteY15608" fmla="*/ 1960429 h 4925968"/>
              <a:gd name="connsiteX15609" fmla="*/ 3621711 w 8014260"/>
              <a:gd name="connsiteY15609" fmla="*/ 1945478 h 4925968"/>
              <a:gd name="connsiteX15610" fmla="*/ 3624797 w 8014260"/>
              <a:gd name="connsiteY15610" fmla="*/ 1940335 h 4925968"/>
              <a:gd name="connsiteX15611" fmla="*/ 6037441 w 8014260"/>
              <a:gd name="connsiteY15611" fmla="*/ 1940197 h 4925968"/>
              <a:gd name="connsiteX15612" fmla="*/ 6048277 w 8014260"/>
              <a:gd name="connsiteY15612" fmla="*/ 1940197 h 4925968"/>
              <a:gd name="connsiteX15613" fmla="*/ 6041008 w 8014260"/>
              <a:gd name="connsiteY15613" fmla="*/ 1946575 h 4925968"/>
              <a:gd name="connsiteX15614" fmla="*/ 6033944 w 8014260"/>
              <a:gd name="connsiteY15614" fmla="*/ 1946026 h 4925968"/>
              <a:gd name="connsiteX15615" fmla="*/ 6037441 w 8014260"/>
              <a:gd name="connsiteY15615" fmla="*/ 1940197 h 4925968"/>
              <a:gd name="connsiteX15616" fmla="*/ 3762712 w 8014260"/>
              <a:gd name="connsiteY15616" fmla="*/ 1938826 h 4925968"/>
              <a:gd name="connsiteX15617" fmla="*/ 3765455 w 8014260"/>
              <a:gd name="connsiteY15617" fmla="*/ 1950484 h 4925968"/>
              <a:gd name="connsiteX15618" fmla="*/ 3759969 w 8014260"/>
              <a:gd name="connsiteY15618" fmla="*/ 1953982 h 4925968"/>
              <a:gd name="connsiteX15619" fmla="*/ 3757843 w 8014260"/>
              <a:gd name="connsiteY15619" fmla="*/ 1944587 h 4925968"/>
              <a:gd name="connsiteX15620" fmla="*/ 3762712 w 8014260"/>
              <a:gd name="connsiteY15620" fmla="*/ 1938826 h 4925968"/>
              <a:gd name="connsiteX15621" fmla="*/ 5320369 w 8014260"/>
              <a:gd name="connsiteY15621" fmla="*/ 1938483 h 4925968"/>
              <a:gd name="connsiteX15622" fmla="*/ 5322152 w 8014260"/>
              <a:gd name="connsiteY15622" fmla="*/ 1938757 h 4925968"/>
              <a:gd name="connsiteX15623" fmla="*/ 5318312 w 8014260"/>
              <a:gd name="connsiteY15623" fmla="*/ 1940129 h 4925968"/>
              <a:gd name="connsiteX15624" fmla="*/ 5316392 w 8014260"/>
              <a:gd name="connsiteY15624" fmla="*/ 1939992 h 4925968"/>
              <a:gd name="connsiteX15625" fmla="*/ 5320369 w 8014260"/>
              <a:gd name="connsiteY15625" fmla="*/ 1938483 h 4925968"/>
              <a:gd name="connsiteX15626" fmla="*/ 6276195 w 8014260"/>
              <a:gd name="connsiteY15626" fmla="*/ 1937899 h 4925968"/>
              <a:gd name="connsiteX15627" fmla="*/ 6279324 w 8014260"/>
              <a:gd name="connsiteY15627" fmla="*/ 1938482 h 4925968"/>
              <a:gd name="connsiteX15628" fmla="*/ 6272260 w 8014260"/>
              <a:gd name="connsiteY15628" fmla="*/ 1944175 h 4925968"/>
              <a:gd name="connsiteX15629" fmla="*/ 6258887 w 8014260"/>
              <a:gd name="connsiteY15629" fmla="*/ 1947672 h 4925968"/>
              <a:gd name="connsiteX15630" fmla="*/ 6267048 w 8014260"/>
              <a:gd name="connsiteY15630" fmla="*/ 1941225 h 4925968"/>
              <a:gd name="connsiteX15631" fmla="*/ 6276195 w 8014260"/>
              <a:gd name="connsiteY15631" fmla="*/ 1937899 h 4925968"/>
              <a:gd name="connsiteX15632" fmla="*/ 3894660 w 8014260"/>
              <a:gd name="connsiteY15632" fmla="*/ 1937385 h 4925968"/>
              <a:gd name="connsiteX15633" fmla="*/ 3900901 w 8014260"/>
              <a:gd name="connsiteY15633" fmla="*/ 1939991 h 4925968"/>
              <a:gd name="connsiteX15634" fmla="*/ 3899872 w 8014260"/>
              <a:gd name="connsiteY15634" fmla="*/ 1950964 h 4925968"/>
              <a:gd name="connsiteX15635" fmla="*/ 3894180 w 8014260"/>
              <a:gd name="connsiteY15635" fmla="*/ 1945820 h 4925968"/>
              <a:gd name="connsiteX15636" fmla="*/ 3894660 w 8014260"/>
              <a:gd name="connsiteY15636" fmla="*/ 1937385 h 4925968"/>
              <a:gd name="connsiteX15637" fmla="*/ 4030723 w 8014260"/>
              <a:gd name="connsiteY15637" fmla="*/ 1937042 h 4925968"/>
              <a:gd name="connsiteX15638" fmla="*/ 4036895 w 8014260"/>
              <a:gd name="connsiteY15638" fmla="*/ 1939443 h 4925968"/>
              <a:gd name="connsiteX15639" fmla="*/ 4035798 w 8014260"/>
              <a:gd name="connsiteY15639" fmla="*/ 1949249 h 4925968"/>
              <a:gd name="connsiteX15640" fmla="*/ 4030174 w 8014260"/>
              <a:gd name="connsiteY15640" fmla="*/ 1944586 h 4925968"/>
              <a:gd name="connsiteX15641" fmla="*/ 4030723 w 8014260"/>
              <a:gd name="connsiteY15641" fmla="*/ 1937042 h 4925968"/>
              <a:gd name="connsiteX15642" fmla="*/ 4166922 w 8014260"/>
              <a:gd name="connsiteY15642" fmla="*/ 1936974 h 4925968"/>
              <a:gd name="connsiteX15643" fmla="*/ 4172065 w 8014260"/>
              <a:gd name="connsiteY15643" fmla="*/ 1940814 h 4925968"/>
              <a:gd name="connsiteX15644" fmla="*/ 4170762 w 8014260"/>
              <a:gd name="connsiteY15644" fmla="*/ 1950416 h 4925968"/>
              <a:gd name="connsiteX15645" fmla="*/ 4166785 w 8014260"/>
              <a:gd name="connsiteY15645" fmla="*/ 1947124 h 4925968"/>
              <a:gd name="connsiteX15646" fmla="*/ 4166922 w 8014260"/>
              <a:gd name="connsiteY15646" fmla="*/ 1936974 h 4925968"/>
              <a:gd name="connsiteX15647" fmla="*/ 7089725 w 8014260"/>
              <a:gd name="connsiteY15647" fmla="*/ 1936803 h 4925968"/>
              <a:gd name="connsiteX15648" fmla="*/ 7095838 w 8014260"/>
              <a:gd name="connsiteY15648" fmla="*/ 1943215 h 4925968"/>
              <a:gd name="connsiteX15649" fmla="*/ 7080818 w 8014260"/>
              <a:gd name="connsiteY15649" fmla="*/ 1959743 h 4925968"/>
              <a:gd name="connsiteX15650" fmla="*/ 7062371 w 8014260"/>
              <a:gd name="connsiteY15650" fmla="*/ 1954119 h 4925968"/>
              <a:gd name="connsiteX15651" fmla="*/ 7077595 w 8014260"/>
              <a:gd name="connsiteY15651" fmla="*/ 1937386 h 4925968"/>
              <a:gd name="connsiteX15652" fmla="*/ 7089725 w 8014260"/>
              <a:gd name="connsiteY15652" fmla="*/ 1936803 h 4925968"/>
              <a:gd name="connsiteX15653" fmla="*/ 7742684 w 8014260"/>
              <a:gd name="connsiteY15653" fmla="*/ 1934505 h 4925968"/>
              <a:gd name="connsiteX15654" fmla="*/ 7723893 w 8014260"/>
              <a:gd name="connsiteY15654" fmla="*/ 1980659 h 4925968"/>
              <a:gd name="connsiteX15655" fmla="*/ 7698861 w 8014260"/>
              <a:gd name="connsiteY15655" fmla="*/ 2022630 h 4925968"/>
              <a:gd name="connsiteX15656" fmla="*/ 7717652 w 8014260"/>
              <a:gd name="connsiteY15656" fmla="*/ 1973733 h 4925968"/>
              <a:gd name="connsiteX15657" fmla="*/ 7742684 w 8014260"/>
              <a:gd name="connsiteY15657" fmla="*/ 1934505 h 4925968"/>
              <a:gd name="connsiteX15658" fmla="*/ 6194627 w 8014260"/>
              <a:gd name="connsiteY15658" fmla="*/ 1934231 h 4925968"/>
              <a:gd name="connsiteX15659" fmla="*/ 6187701 w 8014260"/>
              <a:gd name="connsiteY15659" fmla="*/ 1938140 h 4925968"/>
              <a:gd name="connsiteX15660" fmla="*/ 6176042 w 8014260"/>
              <a:gd name="connsiteY15660" fmla="*/ 1941157 h 4925968"/>
              <a:gd name="connsiteX15661" fmla="*/ 6183860 w 8014260"/>
              <a:gd name="connsiteY15661" fmla="*/ 1936837 h 4925968"/>
              <a:gd name="connsiteX15662" fmla="*/ 6194627 w 8014260"/>
              <a:gd name="connsiteY15662" fmla="*/ 1934231 h 4925968"/>
              <a:gd name="connsiteX15663" fmla="*/ 4777353 w 8014260"/>
              <a:gd name="connsiteY15663" fmla="*/ 1933202 h 4925968"/>
              <a:gd name="connsiteX15664" fmla="*/ 4778793 w 8014260"/>
              <a:gd name="connsiteY15664" fmla="*/ 1934162 h 4925968"/>
              <a:gd name="connsiteX15665" fmla="*/ 4774747 w 8014260"/>
              <a:gd name="connsiteY15665" fmla="*/ 1934231 h 4925968"/>
              <a:gd name="connsiteX15666" fmla="*/ 4773032 w 8014260"/>
              <a:gd name="connsiteY15666" fmla="*/ 1933271 h 4925968"/>
              <a:gd name="connsiteX15667" fmla="*/ 4777353 w 8014260"/>
              <a:gd name="connsiteY15667" fmla="*/ 1933202 h 4925968"/>
              <a:gd name="connsiteX15668" fmla="*/ 3488529 w 8014260"/>
              <a:gd name="connsiteY15668" fmla="*/ 1931968 h 4925968"/>
              <a:gd name="connsiteX15669" fmla="*/ 3491684 w 8014260"/>
              <a:gd name="connsiteY15669" fmla="*/ 1946781 h 4925968"/>
              <a:gd name="connsiteX15670" fmla="*/ 3487638 w 8014260"/>
              <a:gd name="connsiteY15670" fmla="*/ 1952199 h 4925968"/>
              <a:gd name="connsiteX15671" fmla="*/ 3485032 w 8014260"/>
              <a:gd name="connsiteY15671" fmla="*/ 1935946 h 4925968"/>
              <a:gd name="connsiteX15672" fmla="*/ 3488529 w 8014260"/>
              <a:gd name="connsiteY15672" fmla="*/ 1931968 h 4925968"/>
              <a:gd name="connsiteX15673" fmla="*/ 5109006 w 8014260"/>
              <a:gd name="connsiteY15673" fmla="*/ 1930665 h 4925968"/>
              <a:gd name="connsiteX15674" fmla="*/ 5110721 w 8014260"/>
              <a:gd name="connsiteY15674" fmla="*/ 1932380 h 4925968"/>
              <a:gd name="connsiteX15675" fmla="*/ 5109143 w 8014260"/>
              <a:gd name="connsiteY15675" fmla="*/ 1933065 h 4925968"/>
              <a:gd name="connsiteX15676" fmla="*/ 5107292 w 8014260"/>
              <a:gd name="connsiteY15676" fmla="*/ 1931282 h 4925968"/>
              <a:gd name="connsiteX15677" fmla="*/ 5109006 w 8014260"/>
              <a:gd name="connsiteY15677" fmla="*/ 1930665 h 4925968"/>
              <a:gd name="connsiteX15678" fmla="*/ 1574941 w 8014260"/>
              <a:gd name="connsiteY15678" fmla="*/ 1929362 h 4925968"/>
              <a:gd name="connsiteX15679" fmla="*/ 1576587 w 8014260"/>
              <a:gd name="connsiteY15679" fmla="*/ 1932174 h 4925968"/>
              <a:gd name="connsiteX15680" fmla="*/ 1575079 w 8014260"/>
              <a:gd name="connsiteY15680" fmla="*/ 1934506 h 4925968"/>
              <a:gd name="connsiteX15681" fmla="*/ 1573227 w 8014260"/>
              <a:gd name="connsiteY15681" fmla="*/ 1931556 h 4925968"/>
              <a:gd name="connsiteX15682" fmla="*/ 1574941 w 8014260"/>
              <a:gd name="connsiteY15682" fmla="*/ 1929362 h 4925968"/>
              <a:gd name="connsiteX15683" fmla="*/ 4972943 w 8014260"/>
              <a:gd name="connsiteY15683" fmla="*/ 1928333 h 4925968"/>
              <a:gd name="connsiteX15684" fmla="*/ 4974932 w 8014260"/>
              <a:gd name="connsiteY15684" fmla="*/ 1929087 h 4925968"/>
              <a:gd name="connsiteX15685" fmla="*/ 4973423 w 8014260"/>
              <a:gd name="connsiteY15685" fmla="*/ 1930733 h 4925968"/>
              <a:gd name="connsiteX15686" fmla="*/ 4971709 w 8014260"/>
              <a:gd name="connsiteY15686" fmla="*/ 1929910 h 4925968"/>
              <a:gd name="connsiteX15687" fmla="*/ 4972943 w 8014260"/>
              <a:gd name="connsiteY15687" fmla="*/ 1928333 h 4925968"/>
              <a:gd name="connsiteX15688" fmla="*/ 5977914 w 8014260"/>
              <a:gd name="connsiteY15688" fmla="*/ 1927921 h 4925968"/>
              <a:gd name="connsiteX15689" fmla="*/ 5970302 w 8014260"/>
              <a:gd name="connsiteY15689" fmla="*/ 1935739 h 4925968"/>
              <a:gd name="connsiteX15690" fmla="*/ 5960427 w 8014260"/>
              <a:gd name="connsiteY15690" fmla="*/ 1936425 h 4925968"/>
              <a:gd name="connsiteX15691" fmla="*/ 5964884 w 8014260"/>
              <a:gd name="connsiteY15691" fmla="*/ 1930459 h 4925968"/>
              <a:gd name="connsiteX15692" fmla="*/ 5977914 w 8014260"/>
              <a:gd name="connsiteY15692" fmla="*/ 1927921 h 4925968"/>
              <a:gd name="connsiteX15693" fmla="*/ 5817642 w 8014260"/>
              <a:gd name="connsiteY15693" fmla="*/ 1927921 h 4925968"/>
              <a:gd name="connsiteX15694" fmla="*/ 5826764 w 8014260"/>
              <a:gd name="connsiteY15694" fmla="*/ 1928607 h 4925968"/>
              <a:gd name="connsiteX15695" fmla="*/ 5822580 w 8014260"/>
              <a:gd name="connsiteY15695" fmla="*/ 1934436 h 4925968"/>
              <a:gd name="connsiteX15696" fmla="*/ 5815311 w 8014260"/>
              <a:gd name="connsiteY15696" fmla="*/ 1933682 h 4925968"/>
              <a:gd name="connsiteX15697" fmla="*/ 5817642 w 8014260"/>
              <a:gd name="connsiteY15697" fmla="*/ 1927921 h 4925968"/>
              <a:gd name="connsiteX15698" fmla="*/ 5901379 w 8014260"/>
              <a:gd name="connsiteY15698" fmla="*/ 1925316 h 4925968"/>
              <a:gd name="connsiteX15699" fmla="*/ 5896853 w 8014260"/>
              <a:gd name="connsiteY15699" fmla="*/ 1931419 h 4925968"/>
              <a:gd name="connsiteX15700" fmla="*/ 5888966 w 8014260"/>
              <a:gd name="connsiteY15700" fmla="*/ 1930871 h 4925968"/>
              <a:gd name="connsiteX15701" fmla="*/ 5891984 w 8014260"/>
              <a:gd name="connsiteY15701" fmla="*/ 1926413 h 4925968"/>
              <a:gd name="connsiteX15702" fmla="*/ 5901379 w 8014260"/>
              <a:gd name="connsiteY15702" fmla="*/ 1925316 h 4925968"/>
              <a:gd name="connsiteX15703" fmla="*/ 6351333 w 8014260"/>
              <a:gd name="connsiteY15703" fmla="*/ 1923327 h 4925968"/>
              <a:gd name="connsiteX15704" fmla="*/ 6343789 w 8014260"/>
              <a:gd name="connsiteY15704" fmla="*/ 1929774 h 4925968"/>
              <a:gd name="connsiteX15705" fmla="*/ 6330073 w 8014260"/>
              <a:gd name="connsiteY15705" fmla="*/ 1932517 h 4925968"/>
              <a:gd name="connsiteX15706" fmla="*/ 6341869 w 8014260"/>
              <a:gd name="connsiteY15706" fmla="*/ 1923807 h 4925968"/>
              <a:gd name="connsiteX15707" fmla="*/ 6351333 w 8014260"/>
              <a:gd name="connsiteY15707" fmla="*/ 1923327 h 4925968"/>
              <a:gd name="connsiteX15708" fmla="*/ 5244108 w 8014260"/>
              <a:gd name="connsiteY15708" fmla="*/ 1923258 h 4925968"/>
              <a:gd name="connsiteX15709" fmla="*/ 5246097 w 8014260"/>
              <a:gd name="connsiteY15709" fmla="*/ 1923669 h 4925968"/>
              <a:gd name="connsiteX15710" fmla="*/ 5244862 w 8014260"/>
              <a:gd name="connsiteY15710" fmla="*/ 1925590 h 4925968"/>
              <a:gd name="connsiteX15711" fmla="*/ 5243011 w 8014260"/>
              <a:gd name="connsiteY15711" fmla="*/ 1925041 h 4925968"/>
              <a:gd name="connsiteX15712" fmla="*/ 5244108 w 8014260"/>
              <a:gd name="connsiteY15712" fmla="*/ 1923258 h 4925968"/>
              <a:gd name="connsiteX15713" fmla="*/ 2464767 w 8014260"/>
              <a:gd name="connsiteY15713" fmla="*/ 1922915 h 4925968"/>
              <a:gd name="connsiteX15714" fmla="*/ 2468607 w 8014260"/>
              <a:gd name="connsiteY15714" fmla="*/ 1931007 h 4925968"/>
              <a:gd name="connsiteX15715" fmla="*/ 2463944 w 8014260"/>
              <a:gd name="connsiteY15715" fmla="*/ 1940952 h 4925968"/>
              <a:gd name="connsiteX15716" fmla="*/ 2461201 w 8014260"/>
              <a:gd name="connsiteY15716" fmla="*/ 1930527 h 4925968"/>
              <a:gd name="connsiteX15717" fmla="*/ 2464767 w 8014260"/>
              <a:gd name="connsiteY15717" fmla="*/ 1922915 h 4925968"/>
              <a:gd name="connsiteX15718" fmla="*/ 7014013 w 8014260"/>
              <a:gd name="connsiteY15718" fmla="*/ 1920917 h 4925968"/>
              <a:gd name="connsiteX15719" fmla="*/ 7020057 w 8014260"/>
              <a:gd name="connsiteY15719" fmla="*/ 1926344 h 4925968"/>
              <a:gd name="connsiteX15720" fmla="*/ 7004283 w 8014260"/>
              <a:gd name="connsiteY15720" fmla="*/ 1942940 h 4925968"/>
              <a:gd name="connsiteX15721" fmla="*/ 6987481 w 8014260"/>
              <a:gd name="connsiteY15721" fmla="*/ 1939305 h 4925968"/>
              <a:gd name="connsiteX15722" fmla="*/ 7001540 w 8014260"/>
              <a:gd name="connsiteY15722" fmla="*/ 1922435 h 4925968"/>
              <a:gd name="connsiteX15723" fmla="*/ 7014013 w 8014260"/>
              <a:gd name="connsiteY15723" fmla="*/ 1920917 h 4925968"/>
              <a:gd name="connsiteX15724" fmla="*/ 7727185 w 8014260"/>
              <a:gd name="connsiteY15724" fmla="*/ 1920720 h 4925968"/>
              <a:gd name="connsiteX15725" fmla="*/ 7708874 w 8014260"/>
              <a:gd name="connsiteY15725" fmla="*/ 1960291 h 4925968"/>
              <a:gd name="connsiteX15726" fmla="*/ 7685008 w 8014260"/>
              <a:gd name="connsiteY15726" fmla="*/ 1996981 h 4925968"/>
              <a:gd name="connsiteX15727" fmla="*/ 7703662 w 8014260"/>
              <a:gd name="connsiteY15727" fmla="*/ 1954805 h 4925968"/>
              <a:gd name="connsiteX15728" fmla="*/ 7727185 w 8014260"/>
              <a:gd name="connsiteY15728" fmla="*/ 1920720 h 4925968"/>
              <a:gd name="connsiteX15729" fmla="*/ 7298037 w 8014260"/>
              <a:gd name="connsiteY15729" fmla="*/ 1920240 h 4925968"/>
              <a:gd name="connsiteX15730" fmla="*/ 7306103 w 8014260"/>
              <a:gd name="connsiteY15730" fmla="*/ 1928675 h 4925968"/>
              <a:gd name="connsiteX15731" fmla="*/ 7292662 w 8014260"/>
              <a:gd name="connsiteY15731" fmla="*/ 1943694 h 4925968"/>
              <a:gd name="connsiteX15732" fmla="*/ 7271540 w 8014260"/>
              <a:gd name="connsiteY15732" fmla="*/ 1937796 h 4925968"/>
              <a:gd name="connsiteX15733" fmla="*/ 7283541 w 8014260"/>
              <a:gd name="connsiteY15733" fmla="*/ 1920446 h 4925968"/>
              <a:gd name="connsiteX15734" fmla="*/ 7298037 w 8014260"/>
              <a:gd name="connsiteY15734" fmla="*/ 1920240 h 4925968"/>
              <a:gd name="connsiteX15735" fmla="*/ 4836675 w 8014260"/>
              <a:gd name="connsiteY15735" fmla="*/ 1917017 h 4925968"/>
              <a:gd name="connsiteX15736" fmla="*/ 4838389 w 8014260"/>
              <a:gd name="connsiteY15736" fmla="*/ 1918937 h 4925968"/>
              <a:gd name="connsiteX15737" fmla="*/ 4836812 w 8014260"/>
              <a:gd name="connsiteY15737" fmla="*/ 1919417 h 4925968"/>
              <a:gd name="connsiteX15738" fmla="*/ 4834892 w 8014260"/>
              <a:gd name="connsiteY15738" fmla="*/ 1917428 h 4925968"/>
              <a:gd name="connsiteX15739" fmla="*/ 4836675 w 8014260"/>
              <a:gd name="connsiteY15739" fmla="*/ 1917017 h 4925968"/>
              <a:gd name="connsiteX15740" fmla="*/ 6266019 w 8014260"/>
              <a:gd name="connsiteY15740" fmla="*/ 1916468 h 4925968"/>
              <a:gd name="connsiteX15741" fmla="*/ 6261013 w 8014260"/>
              <a:gd name="connsiteY15741" fmla="*/ 1920309 h 4925968"/>
              <a:gd name="connsiteX15742" fmla="*/ 6248120 w 8014260"/>
              <a:gd name="connsiteY15742" fmla="*/ 1924012 h 4925968"/>
              <a:gd name="connsiteX15743" fmla="*/ 6254498 w 8014260"/>
              <a:gd name="connsiteY15743" fmla="*/ 1919828 h 4925968"/>
              <a:gd name="connsiteX15744" fmla="*/ 6266019 w 8014260"/>
              <a:gd name="connsiteY15744" fmla="*/ 1916468 h 4925968"/>
              <a:gd name="connsiteX15745" fmla="*/ 1986627 w 8014260"/>
              <a:gd name="connsiteY15745" fmla="*/ 1914274 h 4925968"/>
              <a:gd name="connsiteX15746" fmla="*/ 1990536 w 8014260"/>
              <a:gd name="connsiteY15746" fmla="*/ 1923395 h 4925968"/>
              <a:gd name="connsiteX15747" fmla="*/ 1986764 w 8014260"/>
              <a:gd name="connsiteY15747" fmla="*/ 1930459 h 4925968"/>
              <a:gd name="connsiteX15748" fmla="*/ 1983611 w 8014260"/>
              <a:gd name="connsiteY15748" fmla="*/ 1919486 h 4925968"/>
              <a:gd name="connsiteX15749" fmla="*/ 1986627 w 8014260"/>
              <a:gd name="connsiteY15749" fmla="*/ 1914274 h 4925968"/>
              <a:gd name="connsiteX15750" fmla="*/ 4639919 w 8014260"/>
              <a:gd name="connsiteY15750" fmla="*/ 1913931 h 4925968"/>
              <a:gd name="connsiteX15751" fmla="*/ 4641770 w 8014260"/>
              <a:gd name="connsiteY15751" fmla="*/ 1915234 h 4925968"/>
              <a:gd name="connsiteX15752" fmla="*/ 4637930 w 8014260"/>
              <a:gd name="connsiteY15752" fmla="*/ 1915577 h 4925968"/>
              <a:gd name="connsiteX15753" fmla="*/ 4635941 w 8014260"/>
              <a:gd name="connsiteY15753" fmla="*/ 1914411 h 4925968"/>
              <a:gd name="connsiteX15754" fmla="*/ 4639919 w 8014260"/>
              <a:gd name="connsiteY15754" fmla="*/ 1913931 h 4925968"/>
              <a:gd name="connsiteX15755" fmla="*/ 7711754 w 8014260"/>
              <a:gd name="connsiteY15755" fmla="*/ 1913177 h 4925968"/>
              <a:gd name="connsiteX15756" fmla="*/ 7691934 w 8014260"/>
              <a:gd name="connsiteY15756" fmla="*/ 1949044 h 4925968"/>
              <a:gd name="connsiteX15757" fmla="*/ 7671223 w 8014260"/>
              <a:gd name="connsiteY15757" fmla="*/ 1975242 h 4925968"/>
              <a:gd name="connsiteX15758" fmla="*/ 7689603 w 8014260"/>
              <a:gd name="connsiteY15758" fmla="*/ 1940472 h 4925968"/>
              <a:gd name="connsiteX15759" fmla="*/ 7711754 w 8014260"/>
              <a:gd name="connsiteY15759" fmla="*/ 1913177 h 4925968"/>
              <a:gd name="connsiteX15760" fmla="*/ 6926513 w 8014260"/>
              <a:gd name="connsiteY15760" fmla="*/ 1910845 h 4925968"/>
              <a:gd name="connsiteX15761" fmla="*/ 6943452 w 8014260"/>
              <a:gd name="connsiteY15761" fmla="*/ 1913451 h 4925968"/>
              <a:gd name="connsiteX15762" fmla="*/ 6930971 w 8014260"/>
              <a:gd name="connsiteY15762" fmla="*/ 1929225 h 4925968"/>
              <a:gd name="connsiteX15763" fmla="*/ 6912659 w 8014260"/>
              <a:gd name="connsiteY15763" fmla="*/ 1928402 h 4925968"/>
              <a:gd name="connsiteX15764" fmla="*/ 6926513 w 8014260"/>
              <a:gd name="connsiteY15764" fmla="*/ 1910845 h 4925968"/>
              <a:gd name="connsiteX15765" fmla="*/ 5750366 w 8014260"/>
              <a:gd name="connsiteY15765" fmla="*/ 1909885 h 4925968"/>
              <a:gd name="connsiteX15766" fmla="*/ 5746183 w 8014260"/>
              <a:gd name="connsiteY15766" fmla="*/ 1916331 h 4925968"/>
              <a:gd name="connsiteX15767" fmla="*/ 5740148 w 8014260"/>
              <a:gd name="connsiteY15767" fmla="*/ 1916194 h 4925968"/>
              <a:gd name="connsiteX15768" fmla="*/ 5743028 w 8014260"/>
              <a:gd name="connsiteY15768" fmla="*/ 1910776 h 4925968"/>
              <a:gd name="connsiteX15769" fmla="*/ 5750366 w 8014260"/>
              <a:gd name="connsiteY15769" fmla="*/ 1909885 h 4925968"/>
              <a:gd name="connsiteX15770" fmla="*/ 6425193 w 8014260"/>
              <a:gd name="connsiteY15770" fmla="*/ 1907690 h 4925968"/>
              <a:gd name="connsiteX15771" fmla="*/ 6414151 w 8014260"/>
              <a:gd name="connsiteY15771" fmla="*/ 1917566 h 4925968"/>
              <a:gd name="connsiteX15772" fmla="*/ 6401327 w 8014260"/>
              <a:gd name="connsiteY15772" fmla="*/ 1919760 h 4925968"/>
              <a:gd name="connsiteX15773" fmla="*/ 6412505 w 8014260"/>
              <a:gd name="connsiteY15773" fmla="*/ 1909953 h 4925968"/>
              <a:gd name="connsiteX15774" fmla="*/ 6425193 w 8014260"/>
              <a:gd name="connsiteY15774" fmla="*/ 1907690 h 4925968"/>
              <a:gd name="connsiteX15775" fmla="*/ 7695980 w 8014260"/>
              <a:gd name="connsiteY15775" fmla="*/ 1906798 h 4925968"/>
              <a:gd name="connsiteX15776" fmla="*/ 7677120 w 8014260"/>
              <a:gd name="connsiteY15776" fmla="*/ 1935053 h 4925968"/>
              <a:gd name="connsiteX15777" fmla="*/ 7656410 w 8014260"/>
              <a:gd name="connsiteY15777" fmla="*/ 1956656 h 4925968"/>
              <a:gd name="connsiteX15778" fmla="*/ 7673486 w 8014260"/>
              <a:gd name="connsiteY15778" fmla="*/ 1929087 h 4925968"/>
              <a:gd name="connsiteX15779" fmla="*/ 7695980 w 8014260"/>
              <a:gd name="connsiteY15779" fmla="*/ 1906798 h 4925968"/>
              <a:gd name="connsiteX15780" fmla="*/ 7508508 w 8014260"/>
              <a:gd name="connsiteY15780" fmla="*/ 1906696 h 4925968"/>
              <a:gd name="connsiteX15781" fmla="*/ 7515890 w 8014260"/>
              <a:gd name="connsiteY15781" fmla="*/ 1910708 h 4925968"/>
              <a:gd name="connsiteX15782" fmla="*/ 7500047 w 8014260"/>
              <a:gd name="connsiteY15782" fmla="*/ 1929019 h 4925968"/>
              <a:gd name="connsiteX15783" fmla="*/ 7480982 w 8014260"/>
              <a:gd name="connsiteY15783" fmla="*/ 1927784 h 4925968"/>
              <a:gd name="connsiteX15784" fmla="*/ 7494904 w 8014260"/>
              <a:gd name="connsiteY15784" fmla="*/ 1909679 h 4925968"/>
              <a:gd name="connsiteX15785" fmla="*/ 7508508 w 8014260"/>
              <a:gd name="connsiteY15785" fmla="*/ 1906696 h 4925968"/>
              <a:gd name="connsiteX15786" fmla="*/ 3347460 w 8014260"/>
              <a:gd name="connsiteY15786" fmla="*/ 1906250 h 4925968"/>
              <a:gd name="connsiteX15787" fmla="*/ 3353838 w 8014260"/>
              <a:gd name="connsiteY15787" fmla="*/ 1910914 h 4925968"/>
              <a:gd name="connsiteX15788" fmla="*/ 3352809 w 8014260"/>
              <a:gd name="connsiteY15788" fmla="*/ 1923327 h 4925968"/>
              <a:gd name="connsiteX15789" fmla="*/ 3346980 w 8014260"/>
              <a:gd name="connsiteY15789" fmla="*/ 1915852 h 4925968"/>
              <a:gd name="connsiteX15790" fmla="*/ 3347460 w 8014260"/>
              <a:gd name="connsiteY15790" fmla="*/ 1906250 h 4925968"/>
              <a:gd name="connsiteX15791" fmla="*/ 2872200 w 8014260"/>
              <a:gd name="connsiteY15791" fmla="*/ 1904056 h 4925968"/>
              <a:gd name="connsiteX15792" fmla="*/ 2876864 w 8014260"/>
              <a:gd name="connsiteY15792" fmla="*/ 1917635 h 4925968"/>
              <a:gd name="connsiteX15793" fmla="*/ 2872337 w 8014260"/>
              <a:gd name="connsiteY15793" fmla="*/ 1919487 h 4925968"/>
              <a:gd name="connsiteX15794" fmla="*/ 2868840 w 8014260"/>
              <a:gd name="connsiteY15794" fmla="*/ 1910022 h 4925968"/>
              <a:gd name="connsiteX15795" fmla="*/ 2872200 w 8014260"/>
              <a:gd name="connsiteY15795" fmla="*/ 1904056 h 4925968"/>
              <a:gd name="connsiteX15796" fmla="*/ 6853201 w 8014260"/>
              <a:gd name="connsiteY15796" fmla="*/ 1901929 h 4925968"/>
              <a:gd name="connsiteX15797" fmla="*/ 6868631 w 8014260"/>
              <a:gd name="connsiteY15797" fmla="*/ 1905152 h 4925968"/>
              <a:gd name="connsiteX15798" fmla="*/ 6854915 w 8014260"/>
              <a:gd name="connsiteY15798" fmla="*/ 1921131 h 4925968"/>
              <a:gd name="connsiteX15799" fmla="*/ 6838387 w 8014260"/>
              <a:gd name="connsiteY15799" fmla="*/ 1917565 h 4925968"/>
              <a:gd name="connsiteX15800" fmla="*/ 6853201 w 8014260"/>
              <a:gd name="connsiteY15800" fmla="*/ 1901929 h 4925968"/>
              <a:gd name="connsiteX15801" fmla="*/ 7583655 w 8014260"/>
              <a:gd name="connsiteY15801" fmla="*/ 1901793 h 4925968"/>
              <a:gd name="connsiteX15802" fmla="*/ 7590162 w 8014260"/>
              <a:gd name="connsiteY15802" fmla="*/ 1903713 h 4925968"/>
              <a:gd name="connsiteX15803" fmla="*/ 7573771 w 8014260"/>
              <a:gd name="connsiteY15803" fmla="*/ 1921681 h 4925968"/>
              <a:gd name="connsiteX15804" fmla="*/ 7553952 w 8014260"/>
              <a:gd name="connsiteY15804" fmla="*/ 1925041 h 4925968"/>
              <a:gd name="connsiteX15805" fmla="*/ 7570617 w 8014260"/>
              <a:gd name="connsiteY15805" fmla="*/ 1906662 h 4925968"/>
              <a:gd name="connsiteX15806" fmla="*/ 7583655 w 8014260"/>
              <a:gd name="connsiteY15806" fmla="*/ 1901793 h 4925968"/>
              <a:gd name="connsiteX15807" fmla="*/ 5455061 w 8014260"/>
              <a:gd name="connsiteY15807" fmla="*/ 1900352 h 4925968"/>
              <a:gd name="connsiteX15808" fmla="*/ 5456638 w 8014260"/>
              <a:gd name="connsiteY15808" fmla="*/ 1900352 h 4925968"/>
              <a:gd name="connsiteX15809" fmla="*/ 5455335 w 8014260"/>
              <a:gd name="connsiteY15809" fmla="*/ 1901312 h 4925968"/>
              <a:gd name="connsiteX15810" fmla="*/ 5450946 w 8014260"/>
              <a:gd name="connsiteY15810" fmla="*/ 1902341 h 4925968"/>
              <a:gd name="connsiteX15811" fmla="*/ 5455061 w 8014260"/>
              <a:gd name="connsiteY15811" fmla="*/ 1900352 h 4925968"/>
              <a:gd name="connsiteX15812" fmla="*/ 5379142 w 8014260"/>
              <a:gd name="connsiteY15812" fmla="*/ 1898226 h 4925968"/>
              <a:gd name="connsiteX15813" fmla="*/ 5381062 w 8014260"/>
              <a:gd name="connsiteY15813" fmla="*/ 1898569 h 4925968"/>
              <a:gd name="connsiteX15814" fmla="*/ 5379485 w 8014260"/>
              <a:gd name="connsiteY15814" fmla="*/ 1900695 h 4925968"/>
              <a:gd name="connsiteX15815" fmla="*/ 5377839 w 8014260"/>
              <a:gd name="connsiteY15815" fmla="*/ 1900352 h 4925968"/>
              <a:gd name="connsiteX15816" fmla="*/ 5379142 w 8014260"/>
              <a:gd name="connsiteY15816" fmla="*/ 1898226 h 4925968"/>
              <a:gd name="connsiteX15817" fmla="*/ 6776186 w 8014260"/>
              <a:gd name="connsiteY15817" fmla="*/ 1897746 h 4925968"/>
              <a:gd name="connsiteX15818" fmla="*/ 6793536 w 8014260"/>
              <a:gd name="connsiteY15818" fmla="*/ 1897746 h 4925968"/>
              <a:gd name="connsiteX15819" fmla="*/ 6780575 w 8014260"/>
              <a:gd name="connsiteY15819" fmla="*/ 1914000 h 4925968"/>
              <a:gd name="connsiteX15820" fmla="*/ 6764321 w 8014260"/>
              <a:gd name="connsiteY15820" fmla="*/ 1912628 h 4925968"/>
              <a:gd name="connsiteX15821" fmla="*/ 6776186 w 8014260"/>
              <a:gd name="connsiteY15821" fmla="*/ 1897746 h 4925968"/>
              <a:gd name="connsiteX15822" fmla="*/ 4699651 w 8014260"/>
              <a:gd name="connsiteY15822" fmla="*/ 1897746 h 4925968"/>
              <a:gd name="connsiteX15823" fmla="*/ 4701640 w 8014260"/>
              <a:gd name="connsiteY15823" fmla="*/ 1898775 h 4925968"/>
              <a:gd name="connsiteX15824" fmla="*/ 4700131 w 8014260"/>
              <a:gd name="connsiteY15824" fmla="*/ 1900215 h 4925968"/>
              <a:gd name="connsiteX15825" fmla="*/ 4698417 w 8014260"/>
              <a:gd name="connsiteY15825" fmla="*/ 1899186 h 4925968"/>
              <a:gd name="connsiteX15826" fmla="*/ 4699651 w 8014260"/>
              <a:gd name="connsiteY15826" fmla="*/ 1897746 h 4925968"/>
              <a:gd name="connsiteX15827" fmla="*/ 6338851 w 8014260"/>
              <a:gd name="connsiteY15827" fmla="*/ 1896992 h 4925968"/>
              <a:gd name="connsiteX15828" fmla="*/ 6330690 w 8014260"/>
              <a:gd name="connsiteY15828" fmla="*/ 1902478 h 4925968"/>
              <a:gd name="connsiteX15829" fmla="*/ 6319168 w 8014260"/>
              <a:gd name="connsiteY15829" fmla="*/ 1905839 h 4925968"/>
              <a:gd name="connsiteX15830" fmla="*/ 6327604 w 8014260"/>
              <a:gd name="connsiteY15830" fmla="*/ 1900215 h 4925968"/>
              <a:gd name="connsiteX15831" fmla="*/ 6338851 w 8014260"/>
              <a:gd name="connsiteY15831" fmla="*/ 1896992 h 4925968"/>
              <a:gd name="connsiteX15832" fmla="*/ 7679727 w 8014260"/>
              <a:gd name="connsiteY15832" fmla="*/ 1896923 h 4925968"/>
              <a:gd name="connsiteX15833" fmla="*/ 7662377 w 8014260"/>
              <a:gd name="connsiteY15833" fmla="*/ 1918457 h 4925968"/>
              <a:gd name="connsiteX15834" fmla="*/ 7640911 w 8014260"/>
              <a:gd name="connsiteY15834" fmla="*/ 1934642 h 4925968"/>
              <a:gd name="connsiteX15835" fmla="*/ 7657988 w 8014260"/>
              <a:gd name="connsiteY15835" fmla="*/ 1912491 h 4925968"/>
              <a:gd name="connsiteX15836" fmla="*/ 7679727 w 8014260"/>
              <a:gd name="connsiteY15836" fmla="*/ 1896923 h 4925968"/>
              <a:gd name="connsiteX15837" fmla="*/ 6498436 w 8014260"/>
              <a:gd name="connsiteY15837" fmla="*/ 1896101 h 4925968"/>
              <a:gd name="connsiteX15838" fmla="*/ 6485543 w 8014260"/>
              <a:gd name="connsiteY15838" fmla="*/ 1908514 h 4925968"/>
              <a:gd name="connsiteX15839" fmla="*/ 6473747 w 8014260"/>
              <a:gd name="connsiteY15839" fmla="*/ 1908925 h 4925968"/>
              <a:gd name="connsiteX15840" fmla="*/ 6483691 w 8014260"/>
              <a:gd name="connsiteY15840" fmla="*/ 1898364 h 4925968"/>
              <a:gd name="connsiteX15841" fmla="*/ 6498436 w 8014260"/>
              <a:gd name="connsiteY15841" fmla="*/ 1896101 h 4925968"/>
              <a:gd name="connsiteX15842" fmla="*/ 1781642 w 8014260"/>
              <a:gd name="connsiteY15842" fmla="*/ 1896032 h 4925968"/>
              <a:gd name="connsiteX15843" fmla="*/ 1783082 w 8014260"/>
              <a:gd name="connsiteY15843" fmla="*/ 1898090 h 4925968"/>
              <a:gd name="connsiteX15844" fmla="*/ 1779173 w 8014260"/>
              <a:gd name="connsiteY15844" fmla="*/ 1901656 h 4925968"/>
              <a:gd name="connsiteX15845" fmla="*/ 1777527 w 8014260"/>
              <a:gd name="connsiteY15845" fmla="*/ 1899941 h 4925968"/>
              <a:gd name="connsiteX15846" fmla="*/ 1781642 w 8014260"/>
              <a:gd name="connsiteY15846" fmla="*/ 1896032 h 4925968"/>
              <a:gd name="connsiteX15847" fmla="*/ 5677671 w 8014260"/>
              <a:gd name="connsiteY15847" fmla="*/ 1895689 h 4925968"/>
              <a:gd name="connsiteX15848" fmla="*/ 5672527 w 8014260"/>
              <a:gd name="connsiteY15848" fmla="*/ 1901518 h 4925968"/>
              <a:gd name="connsiteX15849" fmla="*/ 5667178 w 8014260"/>
              <a:gd name="connsiteY15849" fmla="*/ 1901724 h 4925968"/>
              <a:gd name="connsiteX15850" fmla="*/ 5670607 w 8014260"/>
              <a:gd name="connsiteY15850" fmla="*/ 1896923 h 4925968"/>
              <a:gd name="connsiteX15851" fmla="*/ 5677671 w 8014260"/>
              <a:gd name="connsiteY15851" fmla="*/ 1895689 h 4925968"/>
              <a:gd name="connsiteX15852" fmla="*/ 7433499 w 8014260"/>
              <a:gd name="connsiteY15852" fmla="*/ 1892928 h 4925968"/>
              <a:gd name="connsiteX15853" fmla="*/ 7439903 w 8014260"/>
              <a:gd name="connsiteY15853" fmla="*/ 1899186 h 4925968"/>
              <a:gd name="connsiteX15854" fmla="*/ 7425433 w 8014260"/>
              <a:gd name="connsiteY15854" fmla="*/ 1915508 h 4925968"/>
              <a:gd name="connsiteX15855" fmla="*/ 7404859 w 8014260"/>
              <a:gd name="connsiteY15855" fmla="*/ 1908513 h 4925968"/>
              <a:gd name="connsiteX15856" fmla="*/ 7420975 w 8014260"/>
              <a:gd name="connsiteY15856" fmla="*/ 1892946 h 4925968"/>
              <a:gd name="connsiteX15857" fmla="*/ 7433499 w 8014260"/>
              <a:gd name="connsiteY15857" fmla="*/ 1892928 h 4925968"/>
              <a:gd name="connsiteX15858" fmla="*/ 4503033 w 8014260"/>
              <a:gd name="connsiteY15858" fmla="*/ 1892603 h 4925968"/>
              <a:gd name="connsiteX15859" fmla="*/ 4504679 w 8014260"/>
              <a:gd name="connsiteY15859" fmla="*/ 1894180 h 4925968"/>
              <a:gd name="connsiteX15860" fmla="*/ 4503445 w 8014260"/>
              <a:gd name="connsiteY15860" fmla="*/ 1895346 h 4925968"/>
              <a:gd name="connsiteX15861" fmla="*/ 4498850 w 8014260"/>
              <a:gd name="connsiteY15861" fmla="*/ 1893289 h 4925968"/>
              <a:gd name="connsiteX15862" fmla="*/ 4503033 w 8014260"/>
              <a:gd name="connsiteY15862" fmla="*/ 1892603 h 4925968"/>
              <a:gd name="connsiteX15863" fmla="*/ 5529470 w 8014260"/>
              <a:gd name="connsiteY15863" fmla="*/ 1892465 h 4925968"/>
              <a:gd name="connsiteX15864" fmla="*/ 5527755 w 8014260"/>
              <a:gd name="connsiteY15864" fmla="*/ 1895551 h 4925968"/>
              <a:gd name="connsiteX15865" fmla="*/ 5523983 w 8014260"/>
              <a:gd name="connsiteY15865" fmla="*/ 1896443 h 4925968"/>
              <a:gd name="connsiteX15866" fmla="*/ 5524532 w 8014260"/>
              <a:gd name="connsiteY15866" fmla="*/ 1893700 h 4925968"/>
              <a:gd name="connsiteX15867" fmla="*/ 5529470 w 8014260"/>
              <a:gd name="connsiteY15867" fmla="*/ 1892465 h 4925968"/>
              <a:gd name="connsiteX15868" fmla="*/ 7221767 w 8014260"/>
              <a:gd name="connsiteY15868" fmla="*/ 1891779 h 4925968"/>
              <a:gd name="connsiteX15869" fmla="*/ 7228677 w 8014260"/>
              <a:gd name="connsiteY15869" fmla="*/ 1898501 h 4925968"/>
              <a:gd name="connsiteX15870" fmla="*/ 7214893 w 8014260"/>
              <a:gd name="connsiteY15870" fmla="*/ 1915577 h 4925968"/>
              <a:gd name="connsiteX15871" fmla="*/ 7195415 w 8014260"/>
              <a:gd name="connsiteY15871" fmla="*/ 1909267 h 4925968"/>
              <a:gd name="connsiteX15872" fmla="*/ 7209406 w 8014260"/>
              <a:gd name="connsiteY15872" fmla="*/ 1892054 h 4925968"/>
              <a:gd name="connsiteX15873" fmla="*/ 7221767 w 8014260"/>
              <a:gd name="connsiteY15873" fmla="*/ 1891779 h 4925968"/>
              <a:gd name="connsiteX15874" fmla="*/ 6703834 w 8014260"/>
              <a:gd name="connsiteY15874" fmla="*/ 1891506 h 4925968"/>
              <a:gd name="connsiteX15875" fmla="*/ 6718579 w 8014260"/>
              <a:gd name="connsiteY15875" fmla="*/ 1892603 h 4925968"/>
              <a:gd name="connsiteX15876" fmla="*/ 6708772 w 8014260"/>
              <a:gd name="connsiteY15876" fmla="*/ 1907896 h 4925968"/>
              <a:gd name="connsiteX15877" fmla="*/ 6691353 w 8014260"/>
              <a:gd name="connsiteY15877" fmla="*/ 1908513 h 4925968"/>
              <a:gd name="connsiteX15878" fmla="*/ 6703834 w 8014260"/>
              <a:gd name="connsiteY15878" fmla="*/ 1891506 h 4925968"/>
              <a:gd name="connsiteX15879" fmla="*/ 5599696 w 8014260"/>
              <a:gd name="connsiteY15879" fmla="*/ 1890614 h 4925968"/>
              <a:gd name="connsiteX15880" fmla="*/ 5602645 w 8014260"/>
              <a:gd name="connsiteY15880" fmla="*/ 1891232 h 4925968"/>
              <a:gd name="connsiteX15881" fmla="*/ 5599353 w 8014260"/>
              <a:gd name="connsiteY15881" fmla="*/ 1894318 h 4925968"/>
              <a:gd name="connsiteX15882" fmla="*/ 5595238 w 8014260"/>
              <a:gd name="connsiteY15882" fmla="*/ 1893563 h 4925968"/>
              <a:gd name="connsiteX15883" fmla="*/ 5599696 w 8014260"/>
              <a:gd name="connsiteY15883" fmla="*/ 1890614 h 4925968"/>
              <a:gd name="connsiteX15884" fmla="*/ 6246063 w 8014260"/>
              <a:gd name="connsiteY15884" fmla="*/ 1890134 h 4925968"/>
              <a:gd name="connsiteX15885" fmla="*/ 6253469 w 8014260"/>
              <a:gd name="connsiteY15885" fmla="*/ 1893152 h 4925968"/>
              <a:gd name="connsiteX15886" fmla="*/ 6245651 w 8014260"/>
              <a:gd name="connsiteY15886" fmla="*/ 1899598 h 4925968"/>
              <a:gd name="connsiteX15887" fmla="*/ 6237902 w 8014260"/>
              <a:gd name="connsiteY15887" fmla="*/ 1898775 h 4925968"/>
              <a:gd name="connsiteX15888" fmla="*/ 6246063 w 8014260"/>
              <a:gd name="connsiteY15888" fmla="*/ 1890134 h 4925968"/>
              <a:gd name="connsiteX15889" fmla="*/ 6571131 w 8014260"/>
              <a:gd name="connsiteY15889" fmla="*/ 1889586 h 4925968"/>
              <a:gd name="connsiteX15890" fmla="*/ 6560913 w 8014260"/>
              <a:gd name="connsiteY15890" fmla="*/ 1901724 h 4925968"/>
              <a:gd name="connsiteX15891" fmla="*/ 6545688 w 8014260"/>
              <a:gd name="connsiteY15891" fmla="*/ 1903439 h 4925968"/>
              <a:gd name="connsiteX15892" fmla="*/ 6557278 w 8014260"/>
              <a:gd name="connsiteY15892" fmla="*/ 1889860 h 4925968"/>
              <a:gd name="connsiteX15893" fmla="*/ 6571131 w 8014260"/>
              <a:gd name="connsiteY15893" fmla="*/ 1889586 h 4925968"/>
              <a:gd name="connsiteX15894" fmla="*/ 2599115 w 8014260"/>
              <a:gd name="connsiteY15894" fmla="*/ 1888693 h 4925968"/>
              <a:gd name="connsiteX15895" fmla="*/ 2602544 w 8014260"/>
              <a:gd name="connsiteY15895" fmla="*/ 1898294 h 4925968"/>
              <a:gd name="connsiteX15896" fmla="*/ 2599663 w 8014260"/>
              <a:gd name="connsiteY15896" fmla="*/ 1906524 h 4925968"/>
              <a:gd name="connsiteX15897" fmla="*/ 2594794 w 8014260"/>
              <a:gd name="connsiteY15897" fmla="*/ 1893905 h 4925968"/>
              <a:gd name="connsiteX15898" fmla="*/ 2599115 w 8014260"/>
              <a:gd name="connsiteY15898" fmla="*/ 1888693 h 4925968"/>
              <a:gd name="connsiteX15899" fmla="*/ 6630178 w 8014260"/>
              <a:gd name="connsiteY15899" fmla="*/ 1888076 h 4925968"/>
              <a:gd name="connsiteX15900" fmla="*/ 6645129 w 8014260"/>
              <a:gd name="connsiteY15900" fmla="*/ 1888350 h 4925968"/>
              <a:gd name="connsiteX15901" fmla="*/ 6633128 w 8014260"/>
              <a:gd name="connsiteY15901" fmla="*/ 1904055 h 4925968"/>
              <a:gd name="connsiteX15902" fmla="*/ 6618451 w 8014260"/>
              <a:gd name="connsiteY15902" fmla="*/ 1903164 h 4925968"/>
              <a:gd name="connsiteX15903" fmla="*/ 6630178 w 8014260"/>
              <a:gd name="connsiteY15903" fmla="*/ 1888076 h 4925968"/>
              <a:gd name="connsiteX15904" fmla="*/ 7816202 w 8014260"/>
              <a:gd name="connsiteY15904" fmla="*/ 1887391 h 4925968"/>
              <a:gd name="connsiteX15905" fmla="*/ 7817916 w 8014260"/>
              <a:gd name="connsiteY15905" fmla="*/ 1892809 h 4925968"/>
              <a:gd name="connsiteX15906" fmla="*/ 7818259 w 8014260"/>
              <a:gd name="connsiteY15906" fmla="*/ 1892397 h 4925968"/>
              <a:gd name="connsiteX15907" fmla="*/ 7818808 w 8014260"/>
              <a:gd name="connsiteY15907" fmla="*/ 1894318 h 4925968"/>
              <a:gd name="connsiteX15908" fmla="*/ 7798028 w 8014260"/>
              <a:gd name="connsiteY15908" fmla="*/ 1934848 h 4925968"/>
              <a:gd name="connsiteX15909" fmla="*/ 7777934 w 8014260"/>
              <a:gd name="connsiteY15909" fmla="*/ 1953228 h 4925968"/>
              <a:gd name="connsiteX15910" fmla="*/ 7801937 w 8014260"/>
              <a:gd name="connsiteY15910" fmla="*/ 1901930 h 4925968"/>
              <a:gd name="connsiteX15911" fmla="*/ 7816202 w 8014260"/>
              <a:gd name="connsiteY15911" fmla="*/ 1887391 h 4925968"/>
              <a:gd name="connsiteX15912" fmla="*/ 6170693 w 8014260"/>
              <a:gd name="connsiteY15912" fmla="*/ 1885333 h 4925968"/>
              <a:gd name="connsiteX15913" fmla="*/ 6181529 w 8014260"/>
              <a:gd name="connsiteY15913" fmla="*/ 1885470 h 4925968"/>
              <a:gd name="connsiteX15914" fmla="*/ 6174259 w 8014260"/>
              <a:gd name="connsiteY15914" fmla="*/ 1892534 h 4925968"/>
              <a:gd name="connsiteX15915" fmla="*/ 6167196 w 8014260"/>
              <a:gd name="connsiteY15915" fmla="*/ 1891848 h 4925968"/>
              <a:gd name="connsiteX15916" fmla="*/ 6170693 w 8014260"/>
              <a:gd name="connsiteY15916" fmla="*/ 1885333 h 4925968"/>
              <a:gd name="connsiteX15917" fmla="*/ 6327192 w 8014260"/>
              <a:gd name="connsiteY15917" fmla="*/ 1883001 h 4925968"/>
              <a:gd name="connsiteX15918" fmla="*/ 6320609 w 8014260"/>
              <a:gd name="connsiteY15918" fmla="*/ 1886499 h 4925968"/>
              <a:gd name="connsiteX15919" fmla="*/ 6308950 w 8014260"/>
              <a:gd name="connsiteY15919" fmla="*/ 1890065 h 4925968"/>
              <a:gd name="connsiteX15920" fmla="*/ 6316699 w 8014260"/>
              <a:gd name="connsiteY15920" fmla="*/ 1886019 h 4925968"/>
              <a:gd name="connsiteX15921" fmla="*/ 6327192 w 8014260"/>
              <a:gd name="connsiteY15921" fmla="*/ 1883001 h 4925968"/>
              <a:gd name="connsiteX15922" fmla="*/ 2735932 w 8014260"/>
              <a:gd name="connsiteY15922" fmla="*/ 1882590 h 4925968"/>
              <a:gd name="connsiteX15923" fmla="*/ 2739292 w 8014260"/>
              <a:gd name="connsiteY15923" fmla="*/ 1896924 h 4925968"/>
              <a:gd name="connsiteX15924" fmla="*/ 2732023 w 8014260"/>
              <a:gd name="connsiteY15924" fmla="*/ 1895072 h 4925968"/>
              <a:gd name="connsiteX15925" fmla="*/ 2731474 w 8014260"/>
              <a:gd name="connsiteY15925" fmla="*/ 1884716 h 4925968"/>
              <a:gd name="connsiteX15926" fmla="*/ 2735932 w 8014260"/>
              <a:gd name="connsiteY15926" fmla="*/ 1882590 h 4925968"/>
              <a:gd name="connsiteX15927" fmla="*/ 7662650 w 8014260"/>
              <a:gd name="connsiteY15927" fmla="*/ 1879435 h 4925968"/>
              <a:gd name="connsiteX15928" fmla="*/ 7647357 w 8014260"/>
              <a:gd name="connsiteY15928" fmla="*/ 1895277 h 4925968"/>
              <a:gd name="connsiteX15929" fmla="*/ 7625206 w 8014260"/>
              <a:gd name="connsiteY15929" fmla="*/ 1905427 h 4925968"/>
              <a:gd name="connsiteX15930" fmla="*/ 7640636 w 8014260"/>
              <a:gd name="connsiteY15930" fmla="*/ 1888693 h 4925968"/>
              <a:gd name="connsiteX15931" fmla="*/ 7662650 w 8014260"/>
              <a:gd name="connsiteY15931" fmla="*/ 1879435 h 4925968"/>
              <a:gd name="connsiteX15932" fmla="*/ 6411477 w 8014260"/>
              <a:gd name="connsiteY15932" fmla="*/ 1877104 h 4925968"/>
              <a:gd name="connsiteX15933" fmla="*/ 6400230 w 8014260"/>
              <a:gd name="connsiteY15933" fmla="*/ 1884579 h 4925968"/>
              <a:gd name="connsiteX15934" fmla="*/ 6390972 w 8014260"/>
              <a:gd name="connsiteY15934" fmla="*/ 1886294 h 4925968"/>
              <a:gd name="connsiteX15935" fmla="*/ 6403659 w 8014260"/>
              <a:gd name="connsiteY15935" fmla="*/ 1878681 h 4925968"/>
              <a:gd name="connsiteX15936" fmla="*/ 6411477 w 8014260"/>
              <a:gd name="connsiteY15936" fmla="*/ 1877104 h 4925968"/>
              <a:gd name="connsiteX15937" fmla="*/ 6111577 w 8014260"/>
              <a:gd name="connsiteY15937" fmla="*/ 1872303 h 4925968"/>
              <a:gd name="connsiteX15938" fmla="*/ 6103073 w 8014260"/>
              <a:gd name="connsiteY15938" fmla="*/ 1880670 h 4925968"/>
              <a:gd name="connsiteX15939" fmla="*/ 6093815 w 8014260"/>
              <a:gd name="connsiteY15939" fmla="*/ 1880670 h 4925968"/>
              <a:gd name="connsiteX15940" fmla="*/ 6099027 w 8014260"/>
              <a:gd name="connsiteY15940" fmla="*/ 1874155 h 4925968"/>
              <a:gd name="connsiteX15941" fmla="*/ 6111577 w 8014260"/>
              <a:gd name="connsiteY15941" fmla="*/ 1872303 h 4925968"/>
              <a:gd name="connsiteX15942" fmla="*/ 4562561 w 8014260"/>
              <a:gd name="connsiteY15942" fmla="*/ 1871960 h 4925968"/>
              <a:gd name="connsiteX15943" fmla="*/ 4564413 w 8014260"/>
              <a:gd name="connsiteY15943" fmla="*/ 1873126 h 4925968"/>
              <a:gd name="connsiteX15944" fmla="*/ 4562835 w 8014260"/>
              <a:gd name="connsiteY15944" fmla="*/ 1874429 h 4925968"/>
              <a:gd name="connsiteX15945" fmla="*/ 4561189 w 8014260"/>
              <a:gd name="connsiteY15945" fmla="*/ 1873331 h 4925968"/>
              <a:gd name="connsiteX15946" fmla="*/ 4562561 w 8014260"/>
              <a:gd name="connsiteY15946" fmla="*/ 1871960 h 4925968"/>
              <a:gd name="connsiteX15947" fmla="*/ 4366353 w 8014260"/>
              <a:gd name="connsiteY15947" fmla="*/ 1870726 h 4925968"/>
              <a:gd name="connsiteX15948" fmla="*/ 4367862 w 8014260"/>
              <a:gd name="connsiteY15948" fmla="*/ 1872852 h 4925968"/>
              <a:gd name="connsiteX15949" fmla="*/ 4363816 w 8014260"/>
              <a:gd name="connsiteY15949" fmla="*/ 1873469 h 4925968"/>
              <a:gd name="connsiteX15950" fmla="*/ 4362101 w 8014260"/>
              <a:gd name="connsiteY15950" fmla="*/ 1871412 h 4925968"/>
              <a:gd name="connsiteX15951" fmla="*/ 4366353 w 8014260"/>
              <a:gd name="connsiteY15951" fmla="*/ 1870726 h 4925968"/>
              <a:gd name="connsiteX15952" fmla="*/ 6037442 w 8014260"/>
              <a:gd name="connsiteY15952" fmla="*/ 1870314 h 4925968"/>
              <a:gd name="connsiteX15953" fmla="*/ 6028733 w 8014260"/>
              <a:gd name="connsiteY15953" fmla="*/ 1876555 h 4925968"/>
              <a:gd name="connsiteX15954" fmla="*/ 6022012 w 8014260"/>
              <a:gd name="connsiteY15954" fmla="*/ 1875526 h 4925968"/>
              <a:gd name="connsiteX15955" fmla="*/ 6029144 w 8014260"/>
              <a:gd name="connsiteY15955" fmla="*/ 1870725 h 4925968"/>
              <a:gd name="connsiteX15956" fmla="*/ 6037442 w 8014260"/>
              <a:gd name="connsiteY15956" fmla="*/ 1870314 h 4925968"/>
              <a:gd name="connsiteX15957" fmla="*/ 5955077 w 8014260"/>
              <a:gd name="connsiteY15957" fmla="*/ 1870109 h 4925968"/>
              <a:gd name="connsiteX15958" fmla="*/ 5962416 w 8014260"/>
              <a:gd name="connsiteY15958" fmla="*/ 1872920 h 4925968"/>
              <a:gd name="connsiteX15959" fmla="*/ 5952883 w 8014260"/>
              <a:gd name="connsiteY15959" fmla="*/ 1879916 h 4925968"/>
              <a:gd name="connsiteX15960" fmla="*/ 5947808 w 8014260"/>
              <a:gd name="connsiteY15960" fmla="*/ 1877104 h 4925968"/>
              <a:gd name="connsiteX15961" fmla="*/ 5955077 w 8014260"/>
              <a:gd name="connsiteY15961" fmla="*/ 1870109 h 4925968"/>
              <a:gd name="connsiteX15962" fmla="*/ 7146535 w 8014260"/>
              <a:gd name="connsiteY15962" fmla="*/ 1869645 h 4925968"/>
              <a:gd name="connsiteX15963" fmla="*/ 7152758 w 8014260"/>
              <a:gd name="connsiteY15963" fmla="*/ 1875800 h 4925968"/>
              <a:gd name="connsiteX15964" fmla="*/ 7137190 w 8014260"/>
              <a:gd name="connsiteY15964" fmla="*/ 1892534 h 4925968"/>
              <a:gd name="connsiteX15965" fmla="*/ 7119772 w 8014260"/>
              <a:gd name="connsiteY15965" fmla="*/ 1885950 h 4925968"/>
              <a:gd name="connsiteX15966" fmla="*/ 7134036 w 8014260"/>
              <a:gd name="connsiteY15966" fmla="*/ 1870588 h 4925968"/>
              <a:gd name="connsiteX15967" fmla="*/ 7146535 w 8014260"/>
              <a:gd name="connsiteY15967" fmla="*/ 1869645 h 4925968"/>
              <a:gd name="connsiteX15968" fmla="*/ 2116723 w 8014260"/>
              <a:gd name="connsiteY15968" fmla="*/ 1864622 h 4925968"/>
              <a:gd name="connsiteX15969" fmla="*/ 2122689 w 8014260"/>
              <a:gd name="connsiteY15969" fmla="*/ 1867777 h 4925968"/>
              <a:gd name="connsiteX15970" fmla="*/ 2121249 w 8014260"/>
              <a:gd name="connsiteY15970" fmla="*/ 1879504 h 4925968"/>
              <a:gd name="connsiteX15971" fmla="*/ 2115900 w 8014260"/>
              <a:gd name="connsiteY15971" fmla="*/ 1873812 h 4925968"/>
              <a:gd name="connsiteX15972" fmla="*/ 2116723 w 8014260"/>
              <a:gd name="connsiteY15972" fmla="*/ 1864622 h 4925968"/>
              <a:gd name="connsiteX15973" fmla="*/ 3208654 w 8014260"/>
              <a:gd name="connsiteY15973" fmla="*/ 1863662 h 4925968"/>
              <a:gd name="connsiteX15974" fmla="*/ 3214209 w 8014260"/>
              <a:gd name="connsiteY15974" fmla="*/ 1871960 h 4925968"/>
              <a:gd name="connsiteX15975" fmla="*/ 3211672 w 8014260"/>
              <a:gd name="connsiteY15975" fmla="*/ 1883756 h 4925968"/>
              <a:gd name="connsiteX15976" fmla="*/ 3207694 w 8014260"/>
              <a:gd name="connsiteY15976" fmla="*/ 1876898 h 4925968"/>
              <a:gd name="connsiteX15977" fmla="*/ 3208654 w 8014260"/>
              <a:gd name="connsiteY15977" fmla="*/ 1863662 h 4925968"/>
              <a:gd name="connsiteX15978" fmla="*/ 6399133 w 8014260"/>
              <a:gd name="connsiteY15978" fmla="*/ 1861399 h 4925968"/>
              <a:gd name="connsiteX15979" fmla="*/ 6387474 w 8014260"/>
              <a:gd name="connsiteY15979" fmla="*/ 1867503 h 4925968"/>
              <a:gd name="connsiteX15980" fmla="*/ 6381028 w 8014260"/>
              <a:gd name="connsiteY15980" fmla="*/ 1868806 h 4925968"/>
              <a:gd name="connsiteX15981" fmla="*/ 6388709 w 8014260"/>
              <a:gd name="connsiteY15981" fmla="*/ 1864622 h 4925968"/>
              <a:gd name="connsiteX15982" fmla="*/ 6399133 w 8014260"/>
              <a:gd name="connsiteY15982" fmla="*/ 1861399 h 4925968"/>
              <a:gd name="connsiteX15983" fmla="*/ 7342244 w 8014260"/>
              <a:gd name="connsiteY15983" fmla="*/ 1860919 h 4925968"/>
              <a:gd name="connsiteX15984" fmla="*/ 7362339 w 8014260"/>
              <a:gd name="connsiteY15984" fmla="*/ 1869491 h 4925968"/>
              <a:gd name="connsiteX15985" fmla="*/ 7349514 w 8014260"/>
              <a:gd name="connsiteY15985" fmla="*/ 1885608 h 4925968"/>
              <a:gd name="connsiteX15986" fmla="*/ 7329145 w 8014260"/>
              <a:gd name="connsiteY15986" fmla="*/ 1876761 h 4925968"/>
              <a:gd name="connsiteX15987" fmla="*/ 7342244 w 8014260"/>
              <a:gd name="connsiteY15987" fmla="*/ 1860919 h 4925968"/>
              <a:gd name="connsiteX15988" fmla="*/ 6483967 w 8014260"/>
              <a:gd name="connsiteY15988" fmla="*/ 1857695 h 4925968"/>
              <a:gd name="connsiteX15989" fmla="*/ 6473542 w 8014260"/>
              <a:gd name="connsiteY15989" fmla="*/ 1865719 h 4925968"/>
              <a:gd name="connsiteX15990" fmla="*/ 6462501 w 8014260"/>
              <a:gd name="connsiteY15990" fmla="*/ 1868600 h 4925968"/>
              <a:gd name="connsiteX15991" fmla="*/ 6471485 w 8014260"/>
              <a:gd name="connsiteY15991" fmla="*/ 1860987 h 4925968"/>
              <a:gd name="connsiteX15992" fmla="*/ 6483967 w 8014260"/>
              <a:gd name="connsiteY15992" fmla="*/ 1857695 h 4925968"/>
              <a:gd name="connsiteX15993" fmla="*/ 1705724 w 8014260"/>
              <a:gd name="connsiteY15993" fmla="*/ 1854541 h 4925968"/>
              <a:gd name="connsiteX15994" fmla="*/ 1707507 w 8014260"/>
              <a:gd name="connsiteY15994" fmla="*/ 1855433 h 4925968"/>
              <a:gd name="connsiteX15995" fmla="*/ 1706067 w 8014260"/>
              <a:gd name="connsiteY15995" fmla="*/ 1860302 h 4925968"/>
              <a:gd name="connsiteX15996" fmla="*/ 1704489 w 8014260"/>
              <a:gd name="connsiteY15996" fmla="*/ 1859273 h 4925968"/>
              <a:gd name="connsiteX15997" fmla="*/ 1705724 w 8014260"/>
              <a:gd name="connsiteY15997" fmla="*/ 1854541 h 4925968"/>
              <a:gd name="connsiteX15998" fmla="*/ 7801182 w 8014260"/>
              <a:gd name="connsiteY15998" fmla="*/ 1854198 h 4925968"/>
              <a:gd name="connsiteX15999" fmla="*/ 7804885 w 8014260"/>
              <a:gd name="connsiteY15999" fmla="*/ 1860713 h 4925968"/>
              <a:gd name="connsiteX16000" fmla="*/ 7772173 w 8014260"/>
              <a:gd name="connsiteY16000" fmla="*/ 1911668 h 4925968"/>
              <a:gd name="connsiteX16001" fmla="*/ 7768744 w 8014260"/>
              <a:gd name="connsiteY16001" fmla="*/ 1905633 h 4925968"/>
              <a:gd name="connsiteX16002" fmla="*/ 7781842 w 8014260"/>
              <a:gd name="connsiteY16002" fmla="*/ 1880670 h 4925968"/>
              <a:gd name="connsiteX16003" fmla="*/ 7801182 w 8014260"/>
              <a:gd name="connsiteY16003" fmla="*/ 1854198 h 4925968"/>
              <a:gd name="connsiteX16004" fmla="*/ 7069957 w 8014260"/>
              <a:gd name="connsiteY16004" fmla="*/ 1851986 h 4925968"/>
              <a:gd name="connsiteX16005" fmla="*/ 7075881 w 8014260"/>
              <a:gd name="connsiteY16005" fmla="*/ 1857078 h 4925968"/>
              <a:gd name="connsiteX16006" fmla="*/ 7063399 w 8014260"/>
              <a:gd name="connsiteY16006" fmla="*/ 1872920 h 4925968"/>
              <a:gd name="connsiteX16007" fmla="*/ 7045020 w 8014260"/>
              <a:gd name="connsiteY16007" fmla="*/ 1870863 h 4925968"/>
              <a:gd name="connsiteX16008" fmla="*/ 7058942 w 8014260"/>
              <a:gd name="connsiteY16008" fmla="*/ 1853169 h 4925968"/>
              <a:gd name="connsiteX16009" fmla="*/ 7069957 w 8014260"/>
              <a:gd name="connsiteY16009" fmla="*/ 1851986 h 4925968"/>
              <a:gd name="connsiteX16010" fmla="*/ 7551277 w 8014260"/>
              <a:gd name="connsiteY16010" fmla="*/ 1850426 h 4925968"/>
              <a:gd name="connsiteX16011" fmla="*/ 7571645 w 8014260"/>
              <a:gd name="connsiteY16011" fmla="*/ 1850975 h 4925968"/>
              <a:gd name="connsiteX16012" fmla="*/ 7556764 w 8014260"/>
              <a:gd name="connsiteY16012" fmla="*/ 1865994 h 4925968"/>
              <a:gd name="connsiteX16013" fmla="*/ 7537355 w 8014260"/>
              <a:gd name="connsiteY16013" fmla="*/ 1864691 h 4925968"/>
              <a:gd name="connsiteX16014" fmla="*/ 7551277 w 8014260"/>
              <a:gd name="connsiteY16014" fmla="*/ 1850426 h 4925968"/>
              <a:gd name="connsiteX16015" fmla="*/ 4229193 w 8014260"/>
              <a:gd name="connsiteY16015" fmla="*/ 1849329 h 4925968"/>
              <a:gd name="connsiteX16016" fmla="*/ 4230770 w 8014260"/>
              <a:gd name="connsiteY16016" fmla="*/ 1851935 h 4925968"/>
              <a:gd name="connsiteX16017" fmla="*/ 4226724 w 8014260"/>
              <a:gd name="connsiteY16017" fmla="*/ 1852964 h 4925968"/>
              <a:gd name="connsiteX16018" fmla="*/ 4224941 w 8014260"/>
              <a:gd name="connsiteY16018" fmla="*/ 1850495 h 4925968"/>
              <a:gd name="connsiteX16019" fmla="*/ 4229193 w 8014260"/>
              <a:gd name="connsiteY16019" fmla="*/ 1849329 h 4925968"/>
              <a:gd name="connsiteX16020" fmla="*/ 7646535 w 8014260"/>
              <a:gd name="connsiteY16020" fmla="*/ 1848986 h 4925968"/>
              <a:gd name="connsiteX16021" fmla="*/ 7631858 w 8014260"/>
              <a:gd name="connsiteY16021" fmla="*/ 1862153 h 4925968"/>
              <a:gd name="connsiteX16022" fmla="*/ 7611628 w 8014260"/>
              <a:gd name="connsiteY16022" fmla="*/ 1864828 h 4925968"/>
              <a:gd name="connsiteX16023" fmla="*/ 7625000 w 8014260"/>
              <a:gd name="connsiteY16023" fmla="*/ 1852140 h 4925968"/>
              <a:gd name="connsiteX16024" fmla="*/ 7646535 w 8014260"/>
              <a:gd name="connsiteY16024" fmla="*/ 1848986 h 4925968"/>
              <a:gd name="connsiteX16025" fmla="*/ 5515206 w 8014260"/>
              <a:gd name="connsiteY16025" fmla="*/ 1847751 h 4925968"/>
              <a:gd name="connsiteX16026" fmla="*/ 5513765 w 8014260"/>
              <a:gd name="connsiteY16026" fmla="*/ 1850631 h 4925968"/>
              <a:gd name="connsiteX16027" fmla="*/ 5512051 w 8014260"/>
              <a:gd name="connsiteY16027" fmla="*/ 1850494 h 4925968"/>
              <a:gd name="connsiteX16028" fmla="*/ 5513217 w 8014260"/>
              <a:gd name="connsiteY16028" fmla="*/ 1847820 h 4925968"/>
              <a:gd name="connsiteX16029" fmla="*/ 5515206 w 8014260"/>
              <a:gd name="connsiteY16029" fmla="*/ 1847751 h 4925968"/>
              <a:gd name="connsiteX16030" fmla="*/ 5886360 w 8014260"/>
              <a:gd name="connsiteY16030" fmla="*/ 1845488 h 4925968"/>
              <a:gd name="connsiteX16031" fmla="*/ 5878337 w 8014260"/>
              <a:gd name="connsiteY16031" fmla="*/ 1853169 h 4925968"/>
              <a:gd name="connsiteX16032" fmla="*/ 5872233 w 8014260"/>
              <a:gd name="connsiteY16032" fmla="*/ 1852483 h 4925968"/>
              <a:gd name="connsiteX16033" fmla="*/ 5876142 w 8014260"/>
              <a:gd name="connsiteY16033" fmla="*/ 1845557 h 4925968"/>
              <a:gd name="connsiteX16034" fmla="*/ 5886360 w 8014260"/>
              <a:gd name="connsiteY16034" fmla="*/ 1845488 h 4925968"/>
              <a:gd name="connsiteX16035" fmla="*/ 7747965 w 8014260"/>
              <a:gd name="connsiteY16035" fmla="*/ 1845214 h 4925968"/>
              <a:gd name="connsiteX16036" fmla="*/ 7733495 w 8014260"/>
              <a:gd name="connsiteY16036" fmla="*/ 1859821 h 4925968"/>
              <a:gd name="connsiteX16037" fmla="*/ 7711137 w 8014260"/>
              <a:gd name="connsiteY16037" fmla="*/ 1878544 h 4925968"/>
              <a:gd name="connsiteX16038" fmla="*/ 7728762 w 8014260"/>
              <a:gd name="connsiteY16038" fmla="*/ 1859753 h 4925968"/>
              <a:gd name="connsiteX16039" fmla="*/ 7747965 w 8014260"/>
              <a:gd name="connsiteY16039" fmla="*/ 1845214 h 4925968"/>
              <a:gd name="connsiteX16040" fmla="*/ 7733288 w 8014260"/>
              <a:gd name="connsiteY16040" fmla="*/ 1844871 h 4925968"/>
              <a:gd name="connsiteX16041" fmla="*/ 7719983 w 8014260"/>
              <a:gd name="connsiteY16041" fmla="*/ 1856050 h 4925968"/>
              <a:gd name="connsiteX16042" fmla="*/ 7697763 w 8014260"/>
              <a:gd name="connsiteY16042" fmla="*/ 1869148 h 4925968"/>
              <a:gd name="connsiteX16043" fmla="*/ 7714497 w 8014260"/>
              <a:gd name="connsiteY16043" fmla="*/ 1854335 h 4925968"/>
              <a:gd name="connsiteX16044" fmla="*/ 7733288 w 8014260"/>
              <a:gd name="connsiteY16044" fmla="*/ 1844871 h 4925968"/>
              <a:gd name="connsiteX16045" fmla="*/ 5590780 w 8014260"/>
              <a:gd name="connsiteY16045" fmla="*/ 1841854 h 4925968"/>
              <a:gd name="connsiteX16046" fmla="*/ 5586871 w 8014260"/>
              <a:gd name="connsiteY16046" fmla="*/ 1844391 h 4925968"/>
              <a:gd name="connsiteX16047" fmla="*/ 5584951 w 8014260"/>
              <a:gd name="connsiteY16047" fmla="*/ 1844803 h 4925968"/>
              <a:gd name="connsiteX16048" fmla="*/ 5589066 w 8014260"/>
              <a:gd name="connsiteY16048" fmla="*/ 1842128 h 4925968"/>
              <a:gd name="connsiteX16049" fmla="*/ 5590780 w 8014260"/>
              <a:gd name="connsiteY16049" fmla="*/ 1841854 h 4925968"/>
              <a:gd name="connsiteX16050" fmla="*/ 7762297 w 8014260"/>
              <a:gd name="connsiteY16050" fmla="*/ 1840893 h 4925968"/>
              <a:gd name="connsiteX16051" fmla="*/ 7748993 w 8014260"/>
              <a:gd name="connsiteY16051" fmla="*/ 1857284 h 4925968"/>
              <a:gd name="connsiteX16052" fmla="*/ 7724784 w 8014260"/>
              <a:gd name="connsiteY16052" fmla="*/ 1883070 h 4925968"/>
              <a:gd name="connsiteX16053" fmla="*/ 7744261 w 8014260"/>
              <a:gd name="connsiteY16053" fmla="*/ 1857969 h 4925968"/>
              <a:gd name="connsiteX16054" fmla="*/ 7762297 w 8014260"/>
              <a:gd name="connsiteY16054" fmla="*/ 1840893 h 4925968"/>
              <a:gd name="connsiteX16055" fmla="*/ 4424920 w 8014260"/>
              <a:gd name="connsiteY16055" fmla="*/ 1840550 h 4925968"/>
              <a:gd name="connsiteX16056" fmla="*/ 4426841 w 8014260"/>
              <a:gd name="connsiteY16056" fmla="*/ 1841510 h 4925968"/>
              <a:gd name="connsiteX16057" fmla="*/ 4425195 w 8014260"/>
              <a:gd name="connsiteY16057" fmla="*/ 1842265 h 4925968"/>
              <a:gd name="connsiteX16058" fmla="*/ 4423549 w 8014260"/>
              <a:gd name="connsiteY16058" fmla="*/ 1841304 h 4925968"/>
              <a:gd name="connsiteX16059" fmla="*/ 4424920 w 8014260"/>
              <a:gd name="connsiteY16059" fmla="*/ 1840550 h 4925968"/>
              <a:gd name="connsiteX16060" fmla="*/ 6983708 w 8014260"/>
              <a:gd name="connsiteY16060" fmla="*/ 1839933 h 4925968"/>
              <a:gd name="connsiteX16061" fmla="*/ 7000716 w 8014260"/>
              <a:gd name="connsiteY16061" fmla="*/ 1842471 h 4925968"/>
              <a:gd name="connsiteX16062" fmla="*/ 6988783 w 8014260"/>
              <a:gd name="connsiteY16062" fmla="*/ 1858793 h 4925968"/>
              <a:gd name="connsiteX16063" fmla="*/ 6971021 w 8014260"/>
              <a:gd name="connsiteY16063" fmla="*/ 1857558 h 4925968"/>
              <a:gd name="connsiteX16064" fmla="*/ 6983708 w 8014260"/>
              <a:gd name="connsiteY16064" fmla="*/ 1839933 h 4925968"/>
              <a:gd name="connsiteX16065" fmla="*/ 7788975 w 8014260"/>
              <a:gd name="connsiteY16065" fmla="*/ 1839865 h 4925968"/>
              <a:gd name="connsiteX16066" fmla="*/ 7790141 w 8014260"/>
              <a:gd name="connsiteY16066" fmla="*/ 1840414 h 4925968"/>
              <a:gd name="connsiteX16067" fmla="*/ 7780813 w 8014260"/>
              <a:gd name="connsiteY16067" fmla="*/ 1858107 h 4925968"/>
              <a:gd name="connsiteX16068" fmla="*/ 7755233 w 8014260"/>
              <a:gd name="connsiteY16068" fmla="*/ 1894523 h 4925968"/>
              <a:gd name="connsiteX16069" fmla="*/ 7759622 w 8014260"/>
              <a:gd name="connsiteY16069" fmla="*/ 1879778 h 4925968"/>
              <a:gd name="connsiteX16070" fmla="*/ 7775190 w 8014260"/>
              <a:gd name="connsiteY16070" fmla="*/ 1855844 h 4925968"/>
              <a:gd name="connsiteX16071" fmla="*/ 7788975 w 8014260"/>
              <a:gd name="connsiteY16071" fmla="*/ 1839865 h 4925968"/>
              <a:gd name="connsiteX16072" fmla="*/ 6557073 w 8014260"/>
              <a:gd name="connsiteY16072" fmla="*/ 1839796 h 4925968"/>
              <a:gd name="connsiteX16073" fmla="*/ 6547609 w 8014260"/>
              <a:gd name="connsiteY16073" fmla="*/ 1848780 h 4925968"/>
              <a:gd name="connsiteX16074" fmla="*/ 6533550 w 8014260"/>
              <a:gd name="connsiteY16074" fmla="*/ 1852552 h 4925968"/>
              <a:gd name="connsiteX16075" fmla="*/ 6543151 w 8014260"/>
              <a:gd name="connsiteY16075" fmla="*/ 1843705 h 4925968"/>
              <a:gd name="connsiteX16076" fmla="*/ 6557073 w 8014260"/>
              <a:gd name="connsiteY16076" fmla="*/ 1839796 h 4925968"/>
              <a:gd name="connsiteX16077" fmla="*/ 6471348 w 8014260"/>
              <a:gd name="connsiteY16077" fmla="*/ 1838356 h 4925968"/>
              <a:gd name="connsiteX16078" fmla="*/ 6463118 w 8014260"/>
              <a:gd name="connsiteY16078" fmla="*/ 1843431 h 4925968"/>
              <a:gd name="connsiteX16079" fmla="*/ 6451665 w 8014260"/>
              <a:gd name="connsiteY16079" fmla="*/ 1847271 h 4925968"/>
              <a:gd name="connsiteX16080" fmla="*/ 6460169 w 8014260"/>
              <a:gd name="connsiteY16080" fmla="*/ 1842059 h 4925968"/>
              <a:gd name="connsiteX16081" fmla="*/ 6471348 w 8014260"/>
              <a:gd name="connsiteY16081" fmla="*/ 1838356 h 4925968"/>
              <a:gd name="connsiteX16082" fmla="*/ 7776151 w 8014260"/>
              <a:gd name="connsiteY16082" fmla="*/ 1837258 h 4925968"/>
              <a:gd name="connsiteX16083" fmla="*/ 7761338 w 8014260"/>
              <a:gd name="connsiteY16083" fmla="*/ 1859410 h 4925968"/>
              <a:gd name="connsiteX16084" fmla="*/ 7738569 w 8014260"/>
              <a:gd name="connsiteY16084" fmla="*/ 1887253 h 4925968"/>
              <a:gd name="connsiteX16085" fmla="*/ 7767235 w 8014260"/>
              <a:gd name="connsiteY16085" fmla="*/ 1846037 h 4925968"/>
              <a:gd name="connsiteX16086" fmla="*/ 7773888 w 8014260"/>
              <a:gd name="connsiteY16086" fmla="*/ 1838904 h 4925968"/>
              <a:gd name="connsiteX16087" fmla="*/ 7776151 w 8014260"/>
              <a:gd name="connsiteY16087" fmla="*/ 1837258 h 4925968"/>
              <a:gd name="connsiteX16088" fmla="*/ 6378834 w 8014260"/>
              <a:gd name="connsiteY16088" fmla="*/ 1835201 h 4925968"/>
              <a:gd name="connsiteX16089" fmla="*/ 6389875 w 8014260"/>
              <a:gd name="connsiteY16089" fmla="*/ 1835476 h 4925968"/>
              <a:gd name="connsiteX16090" fmla="*/ 6378628 w 8014260"/>
              <a:gd name="connsiteY16090" fmla="*/ 1844048 h 4925968"/>
              <a:gd name="connsiteX16091" fmla="*/ 6370741 w 8014260"/>
              <a:gd name="connsiteY16091" fmla="*/ 1842814 h 4925968"/>
              <a:gd name="connsiteX16092" fmla="*/ 6378834 w 8014260"/>
              <a:gd name="connsiteY16092" fmla="*/ 1835201 h 4925968"/>
              <a:gd name="connsiteX16093" fmla="*/ 7718543 w 8014260"/>
              <a:gd name="connsiteY16093" fmla="*/ 1834995 h 4925968"/>
              <a:gd name="connsiteX16094" fmla="*/ 7705101 w 8014260"/>
              <a:gd name="connsiteY16094" fmla="*/ 1844185 h 4925968"/>
              <a:gd name="connsiteX16095" fmla="*/ 7684184 w 8014260"/>
              <a:gd name="connsiteY16095" fmla="*/ 1850700 h 4925968"/>
              <a:gd name="connsiteX16096" fmla="*/ 7700027 w 8014260"/>
              <a:gd name="connsiteY16096" fmla="*/ 1839110 h 4925968"/>
              <a:gd name="connsiteX16097" fmla="*/ 7718543 w 8014260"/>
              <a:gd name="connsiteY16097" fmla="*/ 1834995 h 4925968"/>
              <a:gd name="connsiteX16098" fmla="*/ 1912973 w 8014260"/>
              <a:gd name="connsiteY16098" fmla="*/ 1834310 h 4925968"/>
              <a:gd name="connsiteX16099" fmla="*/ 1914413 w 8014260"/>
              <a:gd name="connsiteY16099" fmla="*/ 1836641 h 4925968"/>
              <a:gd name="connsiteX16100" fmla="*/ 1910503 w 8014260"/>
              <a:gd name="connsiteY16100" fmla="*/ 1840276 h 4925968"/>
              <a:gd name="connsiteX16101" fmla="*/ 1908857 w 8014260"/>
              <a:gd name="connsiteY16101" fmla="*/ 1838287 h 4925968"/>
              <a:gd name="connsiteX16102" fmla="*/ 1912973 w 8014260"/>
              <a:gd name="connsiteY16102" fmla="*/ 1834310 h 4925968"/>
              <a:gd name="connsiteX16103" fmla="*/ 7477142 w 8014260"/>
              <a:gd name="connsiteY16103" fmla="*/ 1832115 h 4925968"/>
              <a:gd name="connsiteX16104" fmla="*/ 7496002 w 8014260"/>
              <a:gd name="connsiteY16104" fmla="*/ 1838356 h 4925968"/>
              <a:gd name="connsiteX16105" fmla="*/ 7481600 w 8014260"/>
              <a:gd name="connsiteY16105" fmla="*/ 1853169 h 4925968"/>
              <a:gd name="connsiteX16106" fmla="*/ 7462534 w 8014260"/>
              <a:gd name="connsiteY16106" fmla="*/ 1847065 h 4925968"/>
              <a:gd name="connsiteX16107" fmla="*/ 7477142 w 8014260"/>
              <a:gd name="connsiteY16107" fmla="*/ 1832115 h 4925968"/>
              <a:gd name="connsiteX16108" fmla="*/ 6907996 w 8014260"/>
              <a:gd name="connsiteY16108" fmla="*/ 1830744 h 4925968"/>
              <a:gd name="connsiteX16109" fmla="*/ 6925484 w 8014260"/>
              <a:gd name="connsiteY16109" fmla="*/ 1831498 h 4925968"/>
              <a:gd name="connsiteX16110" fmla="*/ 6912797 w 8014260"/>
              <a:gd name="connsiteY16110" fmla="*/ 1847820 h 4925968"/>
              <a:gd name="connsiteX16111" fmla="*/ 6896886 w 8014260"/>
              <a:gd name="connsiteY16111" fmla="*/ 1847272 h 4925968"/>
              <a:gd name="connsiteX16112" fmla="*/ 6907996 w 8014260"/>
              <a:gd name="connsiteY16112" fmla="*/ 1830744 h 4925968"/>
              <a:gd name="connsiteX16113" fmla="*/ 4092307 w 8014260"/>
              <a:gd name="connsiteY16113" fmla="*/ 1829578 h 4925968"/>
              <a:gd name="connsiteX16114" fmla="*/ 4093816 w 8014260"/>
              <a:gd name="connsiteY16114" fmla="*/ 1832664 h 4925968"/>
              <a:gd name="connsiteX16115" fmla="*/ 4089838 w 8014260"/>
              <a:gd name="connsiteY16115" fmla="*/ 1834104 h 4925968"/>
              <a:gd name="connsiteX16116" fmla="*/ 4088055 w 8014260"/>
              <a:gd name="connsiteY16116" fmla="*/ 1831224 h 4925968"/>
              <a:gd name="connsiteX16117" fmla="*/ 4092307 w 8014260"/>
              <a:gd name="connsiteY16117" fmla="*/ 1829578 h 4925968"/>
              <a:gd name="connsiteX16118" fmla="*/ 6462637 w 8014260"/>
              <a:gd name="connsiteY16118" fmla="*/ 1828892 h 4925968"/>
              <a:gd name="connsiteX16119" fmla="*/ 6452076 w 8014260"/>
              <a:gd name="connsiteY16119" fmla="*/ 1833898 h 4925968"/>
              <a:gd name="connsiteX16120" fmla="*/ 6441995 w 8014260"/>
              <a:gd name="connsiteY16120" fmla="*/ 1837122 h 4925968"/>
              <a:gd name="connsiteX16121" fmla="*/ 6450842 w 8014260"/>
              <a:gd name="connsiteY16121" fmla="*/ 1832390 h 4925968"/>
              <a:gd name="connsiteX16122" fmla="*/ 6462637 w 8014260"/>
              <a:gd name="connsiteY16122" fmla="*/ 1828892 h 4925968"/>
              <a:gd name="connsiteX16123" fmla="*/ 6630316 w 8014260"/>
              <a:gd name="connsiteY16123" fmla="*/ 1826354 h 4925968"/>
              <a:gd name="connsiteX16124" fmla="*/ 6617423 w 8014260"/>
              <a:gd name="connsiteY16124" fmla="*/ 1838219 h 4925968"/>
              <a:gd name="connsiteX16125" fmla="*/ 6605627 w 8014260"/>
              <a:gd name="connsiteY16125" fmla="*/ 1839042 h 4925968"/>
              <a:gd name="connsiteX16126" fmla="*/ 6615640 w 8014260"/>
              <a:gd name="connsiteY16126" fmla="*/ 1828960 h 4925968"/>
              <a:gd name="connsiteX16127" fmla="*/ 6630316 w 8014260"/>
              <a:gd name="connsiteY16127" fmla="*/ 1826354 h 4925968"/>
              <a:gd name="connsiteX16128" fmla="*/ 5804750 w 8014260"/>
              <a:gd name="connsiteY16128" fmla="*/ 1824983 h 4925968"/>
              <a:gd name="connsiteX16129" fmla="*/ 5808728 w 8014260"/>
              <a:gd name="connsiteY16129" fmla="*/ 1828069 h 4925968"/>
              <a:gd name="connsiteX16130" fmla="*/ 5804064 w 8014260"/>
              <a:gd name="connsiteY16130" fmla="*/ 1833693 h 4925968"/>
              <a:gd name="connsiteX16131" fmla="*/ 5800155 w 8014260"/>
              <a:gd name="connsiteY16131" fmla="*/ 1831909 h 4925968"/>
              <a:gd name="connsiteX16132" fmla="*/ 5804750 w 8014260"/>
              <a:gd name="connsiteY16132" fmla="*/ 1824983 h 4925968"/>
              <a:gd name="connsiteX16133" fmla="*/ 5663818 w 8014260"/>
              <a:gd name="connsiteY16133" fmla="*/ 1824709 h 4925968"/>
              <a:gd name="connsiteX16134" fmla="*/ 5660869 w 8014260"/>
              <a:gd name="connsiteY16134" fmla="*/ 1828755 h 4925968"/>
              <a:gd name="connsiteX16135" fmla="*/ 5657302 w 8014260"/>
              <a:gd name="connsiteY16135" fmla="*/ 1829715 h 4925968"/>
              <a:gd name="connsiteX16136" fmla="*/ 5658811 w 8014260"/>
              <a:gd name="connsiteY16136" fmla="*/ 1826355 h 4925968"/>
              <a:gd name="connsiteX16137" fmla="*/ 5663818 w 8014260"/>
              <a:gd name="connsiteY16137" fmla="*/ 1824709 h 4925968"/>
              <a:gd name="connsiteX16138" fmla="*/ 7278260 w 8014260"/>
              <a:gd name="connsiteY16138" fmla="*/ 1824357 h 4925968"/>
              <a:gd name="connsiteX16139" fmla="*/ 7285461 w 8014260"/>
              <a:gd name="connsiteY16139" fmla="*/ 1830744 h 4925968"/>
              <a:gd name="connsiteX16140" fmla="*/ 7271539 w 8014260"/>
              <a:gd name="connsiteY16140" fmla="*/ 1847889 h 4925968"/>
              <a:gd name="connsiteX16141" fmla="*/ 7252885 w 8014260"/>
              <a:gd name="connsiteY16141" fmla="*/ 1840962 h 4925968"/>
              <a:gd name="connsiteX16142" fmla="*/ 7265504 w 8014260"/>
              <a:gd name="connsiteY16142" fmla="*/ 1825326 h 4925968"/>
              <a:gd name="connsiteX16143" fmla="*/ 7278260 w 8014260"/>
              <a:gd name="connsiteY16143" fmla="*/ 1824357 h 4925968"/>
              <a:gd name="connsiteX16144" fmla="*/ 6317934 w 8014260"/>
              <a:gd name="connsiteY16144" fmla="*/ 1823886 h 4925968"/>
              <a:gd name="connsiteX16145" fmla="*/ 6306138 w 8014260"/>
              <a:gd name="connsiteY16145" fmla="*/ 1834173 h 4925968"/>
              <a:gd name="connsiteX16146" fmla="*/ 6299966 w 8014260"/>
              <a:gd name="connsiteY16146" fmla="*/ 1832253 h 4925968"/>
              <a:gd name="connsiteX16147" fmla="*/ 6305041 w 8014260"/>
              <a:gd name="connsiteY16147" fmla="*/ 1825120 h 4925968"/>
              <a:gd name="connsiteX16148" fmla="*/ 6317934 w 8014260"/>
              <a:gd name="connsiteY16148" fmla="*/ 1823886 h 4925968"/>
              <a:gd name="connsiteX16149" fmla="*/ 5735827 w 8014260"/>
              <a:gd name="connsiteY16149" fmla="*/ 1819634 h 4925968"/>
              <a:gd name="connsiteX16150" fmla="*/ 5731095 w 8014260"/>
              <a:gd name="connsiteY16150" fmla="*/ 1824778 h 4925968"/>
              <a:gd name="connsiteX16151" fmla="*/ 5728694 w 8014260"/>
              <a:gd name="connsiteY16151" fmla="*/ 1823680 h 4925968"/>
              <a:gd name="connsiteX16152" fmla="*/ 5732192 w 8014260"/>
              <a:gd name="connsiteY16152" fmla="*/ 1819977 h 4925968"/>
              <a:gd name="connsiteX16153" fmla="*/ 5735827 w 8014260"/>
              <a:gd name="connsiteY16153" fmla="*/ 1819634 h 4925968"/>
              <a:gd name="connsiteX16154" fmla="*/ 6846009 w 8014260"/>
              <a:gd name="connsiteY16154" fmla="*/ 1819111 h 4925968"/>
              <a:gd name="connsiteX16155" fmla="*/ 6850732 w 8014260"/>
              <a:gd name="connsiteY16155" fmla="*/ 1824366 h 4925968"/>
              <a:gd name="connsiteX16156" fmla="*/ 6838250 w 8014260"/>
              <a:gd name="connsiteY16156" fmla="*/ 1839591 h 4925968"/>
              <a:gd name="connsiteX16157" fmla="*/ 6823231 w 8014260"/>
              <a:gd name="connsiteY16157" fmla="*/ 1838082 h 4925968"/>
              <a:gd name="connsiteX16158" fmla="*/ 6835576 w 8014260"/>
              <a:gd name="connsiteY16158" fmla="*/ 1821005 h 4925968"/>
              <a:gd name="connsiteX16159" fmla="*/ 6846009 w 8014260"/>
              <a:gd name="connsiteY16159" fmla="*/ 1819111 h 4925968"/>
              <a:gd name="connsiteX16160" fmla="*/ 2249152 w 8014260"/>
              <a:gd name="connsiteY16160" fmla="*/ 1818262 h 4925968"/>
              <a:gd name="connsiteX16161" fmla="*/ 2255118 w 8014260"/>
              <a:gd name="connsiteY16161" fmla="*/ 1821554 h 4925968"/>
              <a:gd name="connsiteX16162" fmla="*/ 2253609 w 8014260"/>
              <a:gd name="connsiteY16162" fmla="*/ 1833007 h 4925968"/>
              <a:gd name="connsiteX16163" fmla="*/ 2248260 w 8014260"/>
              <a:gd name="connsiteY16163" fmla="*/ 1827246 h 4925968"/>
              <a:gd name="connsiteX16164" fmla="*/ 2249152 w 8014260"/>
              <a:gd name="connsiteY16164" fmla="*/ 1818262 h 4925968"/>
              <a:gd name="connsiteX16165" fmla="*/ 6702805 w 8014260"/>
              <a:gd name="connsiteY16165" fmla="*/ 1817644 h 4925968"/>
              <a:gd name="connsiteX16166" fmla="*/ 6691832 w 8014260"/>
              <a:gd name="connsiteY16166" fmla="*/ 1830537 h 4925968"/>
              <a:gd name="connsiteX16167" fmla="*/ 6677841 w 8014260"/>
              <a:gd name="connsiteY16167" fmla="*/ 1832458 h 4925968"/>
              <a:gd name="connsiteX16168" fmla="*/ 6687580 w 8014260"/>
              <a:gd name="connsiteY16168" fmla="*/ 1819839 h 4925968"/>
              <a:gd name="connsiteX16169" fmla="*/ 6702805 w 8014260"/>
              <a:gd name="connsiteY16169" fmla="*/ 1817644 h 4925968"/>
              <a:gd name="connsiteX16170" fmla="*/ 3068682 w 8014260"/>
              <a:gd name="connsiteY16170" fmla="*/ 1817165 h 4925968"/>
              <a:gd name="connsiteX16171" fmla="*/ 3074169 w 8014260"/>
              <a:gd name="connsiteY16171" fmla="*/ 1825189 h 4925968"/>
              <a:gd name="connsiteX16172" fmla="*/ 3071563 w 8014260"/>
              <a:gd name="connsiteY16172" fmla="*/ 1836230 h 4925968"/>
              <a:gd name="connsiteX16173" fmla="*/ 3067654 w 8014260"/>
              <a:gd name="connsiteY16173" fmla="*/ 1829578 h 4925968"/>
              <a:gd name="connsiteX16174" fmla="*/ 3068682 w 8014260"/>
              <a:gd name="connsiteY16174" fmla="*/ 1817165 h 4925968"/>
              <a:gd name="connsiteX16175" fmla="*/ 6762812 w 8014260"/>
              <a:gd name="connsiteY16175" fmla="*/ 1815861 h 4925968"/>
              <a:gd name="connsiteX16176" fmla="*/ 6776871 w 8014260"/>
              <a:gd name="connsiteY16176" fmla="*/ 1817027 h 4925968"/>
              <a:gd name="connsiteX16177" fmla="*/ 6764115 w 8014260"/>
              <a:gd name="connsiteY16177" fmla="*/ 1832046 h 4925968"/>
              <a:gd name="connsiteX16178" fmla="*/ 6750262 w 8014260"/>
              <a:gd name="connsiteY16178" fmla="*/ 1830263 h 4925968"/>
              <a:gd name="connsiteX16179" fmla="*/ 6762812 w 8014260"/>
              <a:gd name="connsiteY16179" fmla="*/ 1815861 h 4925968"/>
              <a:gd name="connsiteX16180" fmla="*/ 6544110 w 8014260"/>
              <a:gd name="connsiteY16180" fmla="*/ 1815587 h 4925968"/>
              <a:gd name="connsiteX16181" fmla="*/ 6534372 w 8014260"/>
              <a:gd name="connsiteY16181" fmla="*/ 1821348 h 4925968"/>
              <a:gd name="connsiteX16182" fmla="*/ 6523194 w 8014260"/>
              <a:gd name="connsiteY16182" fmla="*/ 1824503 h 4925968"/>
              <a:gd name="connsiteX16183" fmla="*/ 6534029 w 8014260"/>
              <a:gd name="connsiteY16183" fmla="*/ 1818125 h 4925968"/>
              <a:gd name="connsiteX16184" fmla="*/ 6544110 w 8014260"/>
              <a:gd name="connsiteY16184" fmla="*/ 1815587 h 4925968"/>
              <a:gd name="connsiteX16185" fmla="*/ 3954873 w 8014260"/>
              <a:gd name="connsiteY16185" fmla="*/ 1812021 h 4925968"/>
              <a:gd name="connsiteX16186" fmla="*/ 3956588 w 8014260"/>
              <a:gd name="connsiteY16186" fmla="*/ 1815313 h 4925968"/>
              <a:gd name="connsiteX16187" fmla="*/ 3955422 w 8014260"/>
              <a:gd name="connsiteY16187" fmla="*/ 1818262 h 4925968"/>
              <a:gd name="connsiteX16188" fmla="*/ 3950827 w 8014260"/>
              <a:gd name="connsiteY16188" fmla="*/ 1814627 h 4925968"/>
              <a:gd name="connsiteX16189" fmla="*/ 3954873 w 8014260"/>
              <a:gd name="connsiteY16189" fmla="*/ 1812021 h 4925968"/>
              <a:gd name="connsiteX16190" fmla="*/ 7684597 w 8014260"/>
              <a:gd name="connsiteY16190" fmla="*/ 1810444 h 4925968"/>
              <a:gd name="connsiteX16191" fmla="*/ 7703044 w 8014260"/>
              <a:gd name="connsiteY16191" fmla="*/ 1810787 h 4925968"/>
              <a:gd name="connsiteX16192" fmla="*/ 7690289 w 8014260"/>
              <a:gd name="connsiteY16192" fmla="*/ 1818948 h 4925968"/>
              <a:gd name="connsiteX16193" fmla="*/ 7669577 w 8014260"/>
              <a:gd name="connsiteY16193" fmla="*/ 1819565 h 4925968"/>
              <a:gd name="connsiteX16194" fmla="*/ 7684597 w 8014260"/>
              <a:gd name="connsiteY16194" fmla="*/ 1810444 h 4925968"/>
              <a:gd name="connsiteX16195" fmla="*/ 6170625 w 8014260"/>
              <a:gd name="connsiteY16195" fmla="*/ 1809964 h 4925968"/>
              <a:gd name="connsiteX16196" fmla="*/ 6163972 w 8014260"/>
              <a:gd name="connsiteY16196" fmla="*/ 1816411 h 4925968"/>
              <a:gd name="connsiteX16197" fmla="*/ 6156017 w 8014260"/>
              <a:gd name="connsiteY16197" fmla="*/ 1818262 h 4925968"/>
              <a:gd name="connsiteX16198" fmla="*/ 6160681 w 8014260"/>
              <a:gd name="connsiteY16198" fmla="*/ 1812501 h 4925968"/>
              <a:gd name="connsiteX16199" fmla="*/ 6170625 w 8014260"/>
              <a:gd name="connsiteY16199" fmla="*/ 1809964 h 4925968"/>
              <a:gd name="connsiteX16200" fmla="*/ 6234610 w 8014260"/>
              <a:gd name="connsiteY16200" fmla="*/ 1809621 h 4925968"/>
              <a:gd name="connsiteX16201" fmla="*/ 6241262 w 8014260"/>
              <a:gd name="connsiteY16201" fmla="*/ 1814765 h 4925968"/>
              <a:gd name="connsiteX16202" fmla="*/ 6234130 w 8014260"/>
              <a:gd name="connsiteY16202" fmla="*/ 1821211 h 4925968"/>
              <a:gd name="connsiteX16203" fmla="*/ 6227272 w 8014260"/>
              <a:gd name="connsiteY16203" fmla="*/ 1820388 h 4925968"/>
              <a:gd name="connsiteX16204" fmla="*/ 6234610 w 8014260"/>
              <a:gd name="connsiteY16204" fmla="*/ 1809621 h 4925968"/>
              <a:gd name="connsiteX16205" fmla="*/ 6531629 w 8014260"/>
              <a:gd name="connsiteY16205" fmla="*/ 1805300 h 4925968"/>
              <a:gd name="connsiteX16206" fmla="*/ 6523674 w 8014260"/>
              <a:gd name="connsiteY16206" fmla="*/ 1809552 h 4925968"/>
              <a:gd name="connsiteX16207" fmla="*/ 6513455 w 8014260"/>
              <a:gd name="connsiteY16207" fmla="*/ 1813118 h 4925968"/>
              <a:gd name="connsiteX16208" fmla="*/ 6520107 w 8014260"/>
              <a:gd name="connsiteY16208" fmla="*/ 1809552 h 4925968"/>
              <a:gd name="connsiteX16209" fmla="*/ 6531629 w 8014260"/>
              <a:gd name="connsiteY16209" fmla="*/ 1805300 h 4925968"/>
              <a:gd name="connsiteX16210" fmla="*/ 4287143 w 8014260"/>
              <a:gd name="connsiteY16210" fmla="*/ 1804340 h 4925968"/>
              <a:gd name="connsiteX16211" fmla="*/ 4288995 w 8014260"/>
              <a:gd name="connsiteY16211" fmla="*/ 1805643 h 4925968"/>
              <a:gd name="connsiteX16212" fmla="*/ 4287417 w 8014260"/>
              <a:gd name="connsiteY16212" fmla="*/ 1807083 h 4925968"/>
              <a:gd name="connsiteX16213" fmla="*/ 4285771 w 8014260"/>
              <a:gd name="connsiteY16213" fmla="*/ 1805780 h 4925968"/>
              <a:gd name="connsiteX16214" fmla="*/ 4287143 w 8014260"/>
              <a:gd name="connsiteY16214" fmla="*/ 1804340 h 4925968"/>
              <a:gd name="connsiteX16215" fmla="*/ 6093746 w 8014260"/>
              <a:gd name="connsiteY16215" fmla="*/ 1802351 h 4925968"/>
              <a:gd name="connsiteX16216" fmla="*/ 6088945 w 8014260"/>
              <a:gd name="connsiteY16216" fmla="*/ 1812912 h 4925968"/>
              <a:gd name="connsiteX16217" fmla="*/ 6080579 w 8014260"/>
              <a:gd name="connsiteY16217" fmla="*/ 1812364 h 4925968"/>
              <a:gd name="connsiteX16218" fmla="*/ 6083253 w 8014260"/>
              <a:gd name="connsiteY16218" fmla="*/ 1804751 h 4925968"/>
              <a:gd name="connsiteX16219" fmla="*/ 6093746 w 8014260"/>
              <a:gd name="connsiteY16219" fmla="*/ 1802351 h 4925968"/>
              <a:gd name="connsiteX16220" fmla="*/ 7399647 w 8014260"/>
              <a:gd name="connsiteY16220" fmla="*/ 1801666 h 4925968"/>
              <a:gd name="connsiteX16221" fmla="*/ 7419809 w 8014260"/>
              <a:gd name="connsiteY16221" fmla="*/ 1809347 h 4925968"/>
              <a:gd name="connsiteX16222" fmla="*/ 7405682 w 8014260"/>
              <a:gd name="connsiteY16222" fmla="*/ 1824434 h 4925968"/>
              <a:gd name="connsiteX16223" fmla="*/ 7386891 w 8014260"/>
              <a:gd name="connsiteY16223" fmla="*/ 1815382 h 4925968"/>
              <a:gd name="connsiteX16224" fmla="*/ 7399647 w 8014260"/>
              <a:gd name="connsiteY16224" fmla="*/ 1801666 h 4925968"/>
              <a:gd name="connsiteX16225" fmla="*/ 7609158 w 8014260"/>
              <a:gd name="connsiteY16225" fmla="*/ 1801528 h 4925968"/>
              <a:gd name="connsiteX16226" fmla="*/ 7628841 w 8014260"/>
              <a:gd name="connsiteY16226" fmla="*/ 1804545 h 4925968"/>
              <a:gd name="connsiteX16227" fmla="*/ 7615604 w 8014260"/>
              <a:gd name="connsiteY16227" fmla="*/ 1815518 h 4925968"/>
              <a:gd name="connsiteX16228" fmla="*/ 7595785 w 8014260"/>
              <a:gd name="connsiteY16228" fmla="*/ 1813049 h 4925968"/>
              <a:gd name="connsiteX16229" fmla="*/ 7609158 w 8014260"/>
              <a:gd name="connsiteY16229" fmla="*/ 1801528 h 4925968"/>
              <a:gd name="connsiteX16230" fmla="*/ 7202745 w 8014260"/>
              <a:gd name="connsiteY16230" fmla="*/ 1800628 h 4925968"/>
              <a:gd name="connsiteX16231" fmla="*/ 7208857 w 8014260"/>
              <a:gd name="connsiteY16231" fmla="*/ 1807427 h 4925968"/>
              <a:gd name="connsiteX16232" fmla="*/ 7194592 w 8014260"/>
              <a:gd name="connsiteY16232" fmla="*/ 1822720 h 4925968"/>
              <a:gd name="connsiteX16233" fmla="*/ 7177516 w 8014260"/>
              <a:gd name="connsiteY16233" fmla="*/ 1817782 h 4925968"/>
              <a:gd name="connsiteX16234" fmla="*/ 7190409 w 8014260"/>
              <a:gd name="connsiteY16234" fmla="*/ 1801597 h 4925968"/>
              <a:gd name="connsiteX16235" fmla="*/ 7202745 w 8014260"/>
              <a:gd name="connsiteY16235" fmla="*/ 1800628 h 4925968"/>
              <a:gd name="connsiteX16236" fmla="*/ 3818124 w 8014260"/>
              <a:gd name="connsiteY16236" fmla="*/ 1797139 h 4925968"/>
              <a:gd name="connsiteX16237" fmla="*/ 3819976 w 8014260"/>
              <a:gd name="connsiteY16237" fmla="*/ 1800980 h 4925968"/>
              <a:gd name="connsiteX16238" fmla="*/ 3816135 w 8014260"/>
              <a:gd name="connsiteY16238" fmla="*/ 1803723 h 4925968"/>
              <a:gd name="connsiteX16239" fmla="*/ 3814078 w 8014260"/>
              <a:gd name="connsiteY16239" fmla="*/ 1800294 h 4925968"/>
              <a:gd name="connsiteX16240" fmla="*/ 3818124 w 8014260"/>
              <a:gd name="connsiteY16240" fmla="*/ 1797139 h 4925968"/>
              <a:gd name="connsiteX16241" fmla="*/ 6616189 w 8014260"/>
              <a:gd name="connsiteY16241" fmla="*/ 1793230 h 4925968"/>
              <a:gd name="connsiteX16242" fmla="*/ 6605628 w 8014260"/>
              <a:gd name="connsiteY16242" fmla="*/ 1800774 h 4925968"/>
              <a:gd name="connsiteX16243" fmla="*/ 6594655 w 8014260"/>
              <a:gd name="connsiteY16243" fmla="*/ 1803929 h 4925968"/>
              <a:gd name="connsiteX16244" fmla="*/ 6603776 w 8014260"/>
              <a:gd name="connsiteY16244" fmla="*/ 1796865 h 4925968"/>
              <a:gd name="connsiteX16245" fmla="*/ 6616189 w 8014260"/>
              <a:gd name="connsiteY16245" fmla="*/ 1793230 h 4925968"/>
              <a:gd name="connsiteX16246" fmla="*/ 3681787 w 8014260"/>
              <a:gd name="connsiteY16246" fmla="*/ 1785000 h 4925968"/>
              <a:gd name="connsiteX16247" fmla="*/ 3683433 w 8014260"/>
              <a:gd name="connsiteY16247" fmla="*/ 1789527 h 4925968"/>
              <a:gd name="connsiteX16248" fmla="*/ 3679456 w 8014260"/>
              <a:gd name="connsiteY16248" fmla="*/ 1792201 h 4925968"/>
              <a:gd name="connsiteX16249" fmla="*/ 3677604 w 8014260"/>
              <a:gd name="connsiteY16249" fmla="*/ 1788018 h 4925968"/>
              <a:gd name="connsiteX16250" fmla="*/ 3681787 w 8014260"/>
              <a:gd name="connsiteY16250" fmla="*/ 1785000 h 4925968"/>
              <a:gd name="connsiteX16251" fmla="*/ 1836780 w 8014260"/>
              <a:gd name="connsiteY16251" fmla="*/ 1783149 h 4925968"/>
              <a:gd name="connsiteX16252" fmla="*/ 1838631 w 8014260"/>
              <a:gd name="connsiteY16252" fmla="*/ 1784246 h 4925968"/>
              <a:gd name="connsiteX16253" fmla="*/ 1837122 w 8014260"/>
              <a:gd name="connsiteY16253" fmla="*/ 1789458 h 4925968"/>
              <a:gd name="connsiteX16254" fmla="*/ 1835546 w 8014260"/>
              <a:gd name="connsiteY16254" fmla="*/ 1788224 h 4925968"/>
              <a:gd name="connsiteX16255" fmla="*/ 1836780 w 8014260"/>
              <a:gd name="connsiteY16255" fmla="*/ 1783149 h 4925968"/>
              <a:gd name="connsiteX16256" fmla="*/ 7127118 w 8014260"/>
              <a:gd name="connsiteY16256" fmla="*/ 1780962 h 4925968"/>
              <a:gd name="connsiteX16257" fmla="*/ 7133282 w 8014260"/>
              <a:gd name="connsiteY16257" fmla="*/ 1786852 h 4925968"/>
              <a:gd name="connsiteX16258" fmla="*/ 7119908 w 8014260"/>
              <a:gd name="connsiteY16258" fmla="*/ 1802900 h 4925968"/>
              <a:gd name="connsiteX16259" fmla="*/ 7103244 w 8014260"/>
              <a:gd name="connsiteY16259" fmla="*/ 1798991 h 4925968"/>
              <a:gd name="connsiteX16260" fmla="*/ 7114833 w 8014260"/>
              <a:gd name="connsiteY16260" fmla="*/ 1782737 h 4925968"/>
              <a:gd name="connsiteX16261" fmla="*/ 7127118 w 8014260"/>
              <a:gd name="connsiteY16261" fmla="*/ 1780962 h 4925968"/>
              <a:gd name="connsiteX16262" fmla="*/ 7534269 w 8014260"/>
              <a:gd name="connsiteY16262" fmla="*/ 1779514 h 4925968"/>
              <a:gd name="connsiteX16263" fmla="*/ 7553814 w 8014260"/>
              <a:gd name="connsiteY16263" fmla="*/ 1785823 h 4925968"/>
              <a:gd name="connsiteX16264" fmla="*/ 7539001 w 8014260"/>
              <a:gd name="connsiteY16264" fmla="*/ 1798031 h 4925968"/>
              <a:gd name="connsiteX16265" fmla="*/ 7520827 w 8014260"/>
              <a:gd name="connsiteY16265" fmla="*/ 1790830 h 4925968"/>
              <a:gd name="connsiteX16266" fmla="*/ 7534269 w 8014260"/>
              <a:gd name="connsiteY16266" fmla="*/ 1779514 h 4925968"/>
              <a:gd name="connsiteX16267" fmla="*/ 6603981 w 8014260"/>
              <a:gd name="connsiteY16267" fmla="*/ 1779446 h 4925968"/>
              <a:gd name="connsiteX16268" fmla="*/ 6594243 w 8014260"/>
              <a:gd name="connsiteY16268" fmla="*/ 1784658 h 4925968"/>
              <a:gd name="connsiteX16269" fmla="*/ 6584093 w 8014260"/>
              <a:gd name="connsiteY16269" fmla="*/ 1788155 h 4925968"/>
              <a:gd name="connsiteX16270" fmla="*/ 6594037 w 8014260"/>
              <a:gd name="connsiteY16270" fmla="*/ 1782875 h 4925968"/>
              <a:gd name="connsiteX16271" fmla="*/ 6603981 w 8014260"/>
              <a:gd name="connsiteY16271" fmla="*/ 1779446 h 4925968"/>
              <a:gd name="connsiteX16272" fmla="*/ 2044303 w 8014260"/>
              <a:gd name="connsiteY16272" fmla="*/ 1776222 h 4925968"/>
              <a:gd name="connsiteX16273" fmla="*/ 2046017 w 8014260"/>
              <a:gd name="connsiteY16273" fmla="*/ 1778348 h 4925968"/>
              <a:gd name="connsiteX16274" fmla="*/ 2042245 w 8014260"/>
              <a:gd name="connsiteY16274" fmla="*/ 1782463 h 4925968"/>
              <a:gd name="connsiteX16275" fmla="*/ 2040325 w 8014260"/>
              <a:gd name="connsiteY16275" fmla="*/ 1780749 h 4925968"/>
              <a:gd name="connsiteX16276" fmla="*/ 2044303 w 8014260"/>
              <a:gd name="connsiteY16276" fmla="*/ 1776222 h 4925968"/>
              <a:gd name="connsiteX16277" fmla="*/ 2383980 w 8014260"/>
              <a:gd name="connsiteY16277" fmla="*/ 1776085 h 4925968"/>
              <a:gd name="connsiteX16278" fmla="*/ 2387889 w 8014260"/>
              <a:gd name="connsiteY16278" fmla="*/ 1786441 h 4925968"/>
              <a:gd name="connsiteX16279" fmla="*/ 2384048 w 8014260"/>
              <a:gd name="connsiteY16279" fmla="*/ 1793779 h 4925968"/>
              <a:gd name="connsiteX16280" fmla="*/ 2380894 w 8014260"/>
              <a:gd name="connsiteY16280" fmla="*/ 1781435 h 4925968"/>
              <a:gd name="connsiteX16281" fmla="*/ 2383980 w 8014260"/>
              <a:gd name="connsiteY16281" fmla="*/ 1776085 h 4925968"/>
              <a:gd name="connsiteX16282" fmla="*/ 3542364 w 8014260"/>
              <a:gd name="connsiteY16282" fmla="*/ 1775400 h 4925968"/>
              <a:gd name="connsiteX16283" fmla="*/ 3546753 w 8014260"/>
              <a:gd name="connsiteY16283" fmla="*/ 1779789 h 4925968"/>
              <a:gd name="connsiteX16284" fmla="*/ 3545450 w 8014260"/>
              <a:gd name="connsiteY16284" fmla="*/ 1784109 h 4925968"/>
              <a:gd name="connsiteX16285" fmla="*/ 3540787 w 8014260"/>
              <a:gd name="connsiteY16285" fmla="*/ 1778897 h 4925968"/>
              <a:gd name="connsiteX16286" fmla="*/ 3542364 w 8014260"/>
              <a:gd name="connsiteY16286" fmla="*/ 1775400 h 4925968"/>
              <a:gd name="connsiteX16287" fmla="*/ 6592323 w 8014260"/>
              <a:gd name="connsiteY16287" fmla="*/ 1774919 h 4925968"/>
              <a:gd name="connsiteX16288" fmla="*/ 6585190 w 8014260"/>
              <a:gd name="connsiteY16288" fmla="*/ 1779788 h 4925968"/>
              <a:gd name="connsiteX16289" fmla="*/ 6575109 w 8014260"/>
              <a:gd name="connsiteY16289" fmla="*/ 1782463 h 4925968"/>
              <a:gd name="connsiteX16290" fmla="*/ 6583682 w 8014260"/>
              <a:gd name="connsiteY16290" fmla="*/ 1776496 h 4925968"/>
              <a:gd name="connsiteX16291" fmla="*/ 6592323 w 8014260"/>
              <a:gd name="connsiteY16291" fmla="*/ 1774919 h 4925968"/>
              <a:gd name="connsiteX16292" fmla="*/ 5648387 w 8014260"/>
              <a:gd name="connsiteY16292" fmla="*/ 1773548 h 4925968"/>
              <a:gd name="connsiteX16293" fmla="*/ 5647015 w 8014260"/>
              <a:gd name="connsiteY16293" fmla="*/ 1777251 h 4925968"/>
              <a:gd name="connsiteX16294" fmla="*/ 5645301 w 8014260"/>
              <a:gd name="connsiteY16294" fmla="*/ 1777183 h 4925968"/>
              <a:gd name="connsiteX16295" fmla="*/ 5646398 w 8014260"/>
              <a:gd name="connsiteY16295" fmla="*/ 1773754 h 4925968"/>
              <a:gd name="connsiteX16296" fmla="*/ 5648387 w 8014260"/>
              <a:gd name="connsiteY16296" fmla="*/ 1773548 h 4925968"/>
              <a:gd name="connsiteX16297" fmla="*/ 2930220 w 8014260"/>
              <a:gd name="connsiteY16297" fmla="*/ 1773480 h 4925968"/>
              <a:gd name="connsiteX16298" fmla="*/ 2934197 w 8014260"/>
              <a:gd name="connsiteY16298" fmla="*/ 1785687 h 4925968"/>
              <a:gd name="connsiteX16299" fmla="*/ 2930151 w 8014260"/>
              <a:gd name="connsiteY16299" fmla="*/ 1790350 h 4925968"/>
              <a:gd name="connsiteX16300" fmla="*/ 2926996 w 8014260"/>
              <a:gd name="connsiteY16300" fmla="*/ 1776772 h 4925968"/>
              <a:gd name="connsiteX16301" fmla="*/ 2930220 w 8014260"/>
              <a:gd name="connsiteY16301" fmla="*/ 1773480 h 4925968"/>
              <a:gd name="connsiteX16302" fmla="*/ 6689158 w 8014260"/>
              <a:gd name="connsiteY16302" fmla="*/ 1773342 h 4925968"/>
              <a:gd name="connsiteX16303" fmla="*/ 6679351 w 8014260"/>
              <a:gd name="connsiteY16303" fmla="*/ 1781846 h 4925968"/>
              <a:gd name="connsiteX16304" fmla="*/ 6665566 w 8014260"/>
              <a:gd name="connsiteY16304" fmla="*/ 1785686 h 4925968"/>
              <a:gd name="connsiteX16305" fmla="*/ 6675510 w 8014260"/>
              <a:gd name="connsiteY16305" fmla="*/ 1777320 h 4925968"/>
              <a:gd name="connsiteX16306" fmla="*/ 6689158 w 8014260"/>
              <a:gd name="connsiteY16306" fmla="*/ 1773342 h 4925968"/>
              <a:gd name="connsiteX16307" fmla="*/ 6512496 w 8014260"/>
              <a:gd name="connsiteY16307" fmla="*/ 1772313 h 4925968"/>
              <a:gd name="connsiteX16308" fmla="*/ 6519354 w 8014260"/>
              <a:gd name="connsiteY16308" fmla="*/ 1777457 h 4925968"/>
              <a:gd name="connsiteX16309" fmla="*/ 6511193 w 8014260"/>
              <a:gd name="connsiteY16309" fmla="*/ 1785412 h 4925968"/>
              <a:gd name="connsiteX16310" fmla="*/ 6503786 w 8014260"/>
              <a:gd name="connsiteY16310" fmla="*/ 1783149 h 4925968"/>
              <a:gd name="connsiteX16311" fmla="*/ 6512496 w 8014260"/>
              <a:gd name="connsiteY16311" fmla="*/ 1772313 h 4925968"/>
              <a:gd name="connsiteX16312" fmla="*/ 6015153 w 8014260"/>
              <a:gd name="connsiteY16312" fmla="*/ 1768884 h 4925968"/>
              <a:gd name="connsiteX16313" fmla="*/ 6010970 w 8014260"/>
              <a:gd name="connsiteY16313" fmla="*/ 1778485 h 4925968"/>
              <a:gd name="connsiteX16314" fmla="*/ 6005004 w 8014260"/>
              <a:gd name="connsiteY16314" fmla="*/ 1777868 h 4925968"/>
              <a:gd name="connsiteX16315" fmla="*/ 6007884 w 8014260"/>
              <a:gd name="connsiteY16315" fmla="*/ 1769776 h 4925968"/>
              <a:gd name="connsiteX16316" fmla="*/ 6015153 w 8014260"/>
              <a:gd name="connsiteY16316" fmla="*/ 1768884 h 4925968"/>
              <a:gd name="connsiteX16317" fmla="*/ 4149229 w 8014260"/>
              <a:gd name="connsiteY16317" fmla="*/ 1767650 h 4925968"/>
              <a:gd name="connsiteX16318" fmla="*/ 4151012 w 8014260"/>
              <a:gd name="connsiteY16318" fmla="*/ 1770805 h 4925968"/>
              <a:gd name="connsiteX16319" fmla="*/ 4149434 w 8014260"/>
              <a:gd name="connsiteY16319" fmla="*/ 1771490 h 4925968"/>
              <a:gd name="connsiteX16320" fmla="*/ 4147446 w 8014260"/>
              <a:gd name="connsiteY16320" fmla="*/ 1767993 h 4925968"/>
              <a:gd name="connsiteX16321" fmla="*/ 4149229 w 8014260"/>
              <a:gd name="connsiteY16321" fmla="*/ 1767650 h 4925968"/>
              <a:gd name="connsiteX16322" fmla="*/ 7051723 w 8014260"/>
              <a:gd name="connsiteY16322" fmla="*/ 1765592 h 4925968"/>
              <a:gd name="connsiteX16323" fmla="*/ 7057775 w 8014260"/>
              <a:gd name="connsiteY16323" fmla="*/ 1770118 h 4925968"/>
              <a:gd name="connsiteX16324" fmla="*/ 7044745 w 8014260"/>
              <a:gd name="connsiteY16324" fmla="*/ 1786235 h 4925968"/>
              <a:gd name="connsiteX16325" fmla="*/ 7028491 w 8014260"/>
              <a:gd name="connsiteY16325" fmla="*/ 1782874 h 4925968"/>
              <a:gd name="connsiteX16326" fmla="*/ 7040424 w 8014260"/>
              <a:gd name="connsiteY16326" fmla="*/ 1768061 h 4925968"/>
              <a:gd name="connsiteX16327" fmla="*/ 7051723 w 8014260"/>
              <a:gd name="connsiteY16327" fmla="*/ 1765592 h 4925968"/>
              <a:gd name="connsiteX16328" fmla="*/ 5724306 w 8014260"/>
              <a:gd name="connsiteY16328" fmla="*/ 1764632 h 4925968"/>
              <a:gd name="connsiteX16329" fmla="*/ 5722866 w 8014260"/>
              <a:gd name="connsiteY16329" fmla="*/ 1766415 h 4925968"/>
              <a:gd name="connsiteX16330" fmla="*/ 5718545 w 8014260"/>
              <a:gd name="connsiteY16330" fmla="*/ 1768335 h 4925968"/>
              <a:gd name="connsiteX16331" fmla="*/ 5720191 w 8014260"/>
              <a:gd name="connsiteY16331" fmla="*/ 1766552 h 4925968"/>
              <a:gd name="connsiteX16332" fmla="*/ 5724306 w 8014260"/>
              <a:gd name="connsiteY16332" fmla="*/ 1764632 h 4925968"/>
              <a:gd name="connsiteX16333" fmla="*/ 7671154 w 8014260"/>
              <a:gd name="connsiteY16333" fmla="*/ 1763809 h 4925968"/>
              <a:gd name="connsiteX16334" fmla="*/ 7687545 w 8014260"/>
              <a:gd name="connsiteY16334" fmla="*/ 1769022 h 4925968"/>
              <a:gd name="connsiteX16335" fmla="*/ 7673006 w 8014260"/>
              <a:gd name="connsiteY16335" fmla="*/ 1777183 h 4925968"/>
              <a:gd name="connsiteX16336" fmla="*/ 7655038 w 8014260"/>
              <a:gd name="connsiteY16336" fmla="*/ 1771833 h 4925968"/>
              <a:gd name="connsiteX16337" fmla="*/ 7671154 w 8014260"/>
              <a:gd name="connsiteY16337" fmla="*/ 1763809 h 4925968"/>
              <a:gd name="connsiteX16338" fmla="*/ 7326266 w 8014260"/>
              <a:gd name="connsiteY16338" fmla="*/ 1762643 h 4925968"/>
              <a:gd name="connsiteX16339" fmla="*/ 7342451 w 8014260"/>
              <a:gd name="connsiteY16339" fmla="*/ 1773067 h 4925968"/>
              <a:gd name="connsiteX16340" fmla="*/ 7328254 w 8014260"/>
              <a:gd name="connsiteY16340" fmla="*/ 1786097 h 4925968"/>
              <a:gd name="connsiteX16341" fmla="*/ 7310767 w 8014260"/>
              <a:gd name="connsiteY16341" fmla="*/ 1777251 h 4925968"/>
              <a:gd name="connsiteX16342" fmla="*/ 7326266 w 8014260"/>
              <a:gd name="connsiteY16342" fmla="*/ 1762643 h 4925968"/>
              <a:gd name="connsiteX16343" fmla="*/ 6436920 w 8014260"/>
              <a:gd name="connsiteY16343" fmla="*/ 1762232 h 4925968"/>
              <a:gd name="connsiteX16344" fmla="*/ 6447687 w 8014260"/>
              <a:gd name="connsiteY16344" fmla="*/ 1762781 h 4925968"/>
              <a:gd name="connsiteX16345" fmla="*/ 6440418 w 8014260"/>
              <a:gd name="connsiteY16345" fmla="*/ 1771216 h 4925968"/>
              <a:gd name="connsiteX16346" fmla="*/ 6433423 w 8014260"/>
              <a:gd name="connsiteY16346" fmla="*/ 1770050 h 4925968"/>
              <a:gd name="connsiteX16347" fmla="*/ 6436920 w 8014260"/>
              <a:gd name="connsiteY16347" fmla="*/ 1762232 h 4925968"/>
              <a:gd name="connsiteX16348" fmla="*/ 6762264 w 8014260"/>
              <a:gd name="connsiteY16348" fmla="*/ 1758323 h 4925968"/>
              <a:gd name="connsiteX16349" fmla="*/ 6749577 w 8014260"/>
              <a:gd name="connsiteY16349" fmla="*/ 1769502 h 4925968"/>
              <a:gd name="connsiteX16350" fmla="*/ 6737507 w 8014260"/>
              <a:gd name="connsiteY16350" fmla="*/ 1770805 h 4925968"/>
              <a:gd name="connsiteX16351" fmla="*/ 6747245 w 8014260"/>
              <a:gd name="connsiteY16351" fmla="*/ 1761341 h 4925968"/>
              <a:gd name="connsiteX16352" fmla="*/ 6762264 w 8014260"/>
              <a:gd name="connsiteY16352" fmla="*/ 1758323 h 4925968"/>
              <a:gd name="connsiteX16353" fmla="*/ 3407810 w 8014260"/>
              <a:gd name="connsiteY16353" fmla="*/ 1757706 h 4925968"/>
              <a:gd name="connsiteX16354" fmla="*/ 3409525 w 8014260"/>
              <a:gd name="connsiteY16354" fmla="*/ 1762781 h 4925968"/>
              <a:gd name="connsiteX16355" fmla="*/ 3405547 w 8014260"/>
              <a:gd name="connsiteY16355" fmla="*/ 1765250 h 4925968"/>
              <a:gd name="connsiteX16356" fmla="*/ 3403627 w 8014260"/>
              <a:gd name="connsiteY16356" fmla="*/ 1760586 h 4925968"/>
              <a:gd name="connsiteX16357" fmla="*/ 3407810 w 8014260"/>
              <a:gd name="connsiteY16357" fmla="*/ 1757706 h 4925968"/>
              <a:gd name="connsiteX16358" fmla="*/ 6967661 w 8014260"/>
              <a:gd name="connsiteY16358" fmla="*/ 1754208 h 4925968"/>
              <a:gd name="connsiteX16359" fmla="*/ 6982475 w 8014260"/>
              <a:gd name="connsiteY16359" fmla="*/ 1756814 h 4925968"/>
              <a:gd name="connsiteX16360" fmla="*/ 6972668 w 8014260"/>
              <a:gd name="connsiteY16360" fmla="*/ 1772176 h 4925968"/>
              <a:gd name="connsiteX16361" fmla="*/ 6955180 w 8014260"/>
              <a:gd name="connsiteY16361" fmla="*/ 1771216 h 4925968"/>
              <a:gd name="connsiteX16362" fmla="*/ 6967661 w 8014260"/>
              <a:gd name="connsiteY16362" fmla="*/ 1754208 h 4925968"/>
              <a:gd name="connsiteX16363" fmla="*/ 6676196 w 8014260"/>
              <a:gd name="connsiteY16363" fmla="*/ 1753934 h 4925968"/>
              <a:gd name="connsiteX16364" fmla="*/ 6669132 w 8014260"/>
              <a:gd name="connsiteY16364" fmla="*/ 1758392 h 4925968"/>
              <a:gd name="connsiteX16365" fmla="*/ 6655828 w 8014260"/>
              <a:gd name="connsiteY16365" fmla="*/ 1763261 h 4925968"/>
              <a:gd name="connsiteX16366" fmla="*/ 6664057 w 8014260"/>
              <a:gd name="connsiteY16366" fmla="*/ 1758186 h 4925968"/>
              <a:gd name="connsiteX16367" fmla="*/ 6676196 w 8014260"/>
              <a:gd name="connsiteY16367" fmla="*/ 1753934 h 4925968"/>
              <a:gd name="connsiteX16368" fmla="*/ 6834685 w 8014260"/>
              <a:gd name="connsiteY16368" fmla="*/ 1749065 h 4925968"/>
              <a:gd name="connsiteX16369" fmla="*/ 6823986 w 8014260"/>
              <a:gd name="connsiteY16369" fmla="*/ 1761204 h 4925968"/>
              <a:gd name="connsiteX16370" fmla="*/ 6809790 w 8014260"/>
              <a:gd name="connsiteY16370" fmla="*/ 1763398 h 4925968"/>
              <a:gd name="connsiteX16371" fmla="*/ 6819254 w 8014260"/>
              <a:gd name="connsiteY16371" fmla="*/ 1751534 h 4925968"/>
              <a:gd name="connsiteX16372" fmla="*/ 6834685 w 8014260"/>
              <a:gd name="connsiteY16372" fmla="*/ 1749065 h 4925968"/>
              <a:gd name="connsiteX16373" fmla="*/ 6664400 w 8014260"/>
              <a:gd name="connsiteY16373" fmla="*/ 1748996 h 4925968"/>
              <a:gd name="connsiteX16374" fmla="*/ 6652673 w 8014260"/>
              <a:gd name="connsiteY16374" fmla="*/ 1754345 h 4925968"/>
              <a:gd name="connsiteX16375" fmla="*/ 6646295 w 8014260"/>
              <a:gd name="connsiteY16375" fmla="*/ 1756608 h 4925968"/>
              <a:gd name="connsiteX16376" fmla="*/ 6653976 w 8014260"/>
              <a:gd name="connsiteY16376" fmla="*/ 1753042 h 4925968"/>
              <a:gd name="connsiteX16377" fmla="*/ 6664400 w 8014260"/>
              <a:gd name="connsiteY16377" fmla="*/ 1748996 h 4925968"/>
              <a:gd name="connsiteX16378" fmla="*/ 6366763 w 8014260"/>
              <a:gd name="connsiteY16378" fmla="*/ 1747625 h 4925968"/>
              <a:gd name="connsiteX16379" fmla="*/ 6375267 w 8014260"/>
              <a:gd name="connsiteY16379" fmla="*/ 1747625 h 4925968"/>
              <a:gd name="connsiteX16380" fmla="*/ 6365666 w 8014260"/>
              <a:gd name="connsiteY16380" fmla="*/ 1757432 h 4925968"/>
              <a:gd name="connsiteX16381" fmla="*/ 6360317 w 8014260"/>
              <a:gd name="connsiteY16381" fmla="*/ 1754825 h 4925968"/>
              <a:gd name="connsiteX16382" fmla="*/ 6366763 w 8014260"/>
              <a:gd name="connsiteY16382" fmla="*/ 1747625 h 4925968"/>
              <a:gd name="connsiteX16383" fmla="*/ 6895172 w 8014260"/>
              <a:gd name="connsiteY16383" fmla="*/ 1747350 h 4925968"/>
              <a:gd name="connsiteX16384" fmla="*/ 6908820 w 8014260"/>
              <a:gd name="connsiteY16384" fmla="*/ 1749133 h 4925968"/>
              <a:gd name="connsiteX16385" fmla="*/ 6895652 w 8014260"/>
              <a:gd name="connsiteY16385" fmla="*/ 1763329 h 4925968"/>
              <a:gd name="connsiteX16386" fmla="*/ 6882211 w 8014260"/>
              <a:gd name="connsiteY16386" fmla="*/ 1760998 h 4925968"/>
              <a:gd name="connsiteX16387" fmla="*/ 6895172 w 8014260"/>
              <a:gd name="connsiteY16387" fmla="*/ 1747350 h 4925968"/>
              <a:gd name="connsiteX16388" fmla="*/ 6304012 w 8014260"/>
              <a:gd name="connsiteY16388" fmla="*/ 1747350 h 4925968"/>
              <a:gd name="connsiteX16389" fmla="*/ 6296468 w 8014260"/>
              <a:gd name="connsiteY16389" fmla="*/ 1753797 h 4925968"/>
              <a:gd name="connsiteX16390" fmla="*/ 6288856 w 8014260"/>
              <a:gd name="connsiteY16390" fmla="*/ 1754482 h 4925968"/>
              <a:gd name="connsiteX16391" fmla="*/ 6294891 w 8014260"/>
              <a:gd name="connsiteY16391" fmla="*/ 1749613 h 4925968"/>
              <a:gd name="connsiteX16392" fmla="*/ 6304012 w 8014260"/>
              <a:gd name="connsiteY16392" fmla="*/ 1747350 h 4925968"/>
              <a:gd name="connsiteX16393" fmla="*/ 7460957 w 8014260"/>
              <a:gd name="connsiteY16393" fmla="*/ 1744539 h 4925968"/>
              <a:gd name="connsiteX16394" fmla="*/ 7476936 w 8014260"/>
              <a:gd name="connsiteY16394" fmla="*/ 1754689 h 4925968"/>
              <a:gd name="connsiteX16395" fmla="*/ 7462534 w 8014260"/>
              <a:gd name="connsiteY16395" fmla="*/ 1766210 h 4925968"/>
              <a:gd name="connsiteX16396" fmla="*/ 7445252 w 8014260"/>
              <a:gd name="connsiteY16396" fmla="*/ 1757638 h 4925968"/>
              <a:gd name="connsiteX16397" fmla="*/ 7460957 w 8014260"/>
              <a:gd name="connsiteY16397" fmla="*/ 1744539 h 4925968"/>
              <a:gd name="connsiteX16398" fmla="*/ 5937246 w 8014260"/>
              <a:gd name="connsiteY16398" fmla="*/ 1743990 h 4925968"/>
              <a:gd name="connsiteX16399" fmla="*/ 5943418 w 8014260"/>
              <a:gd name="connsiteY16399" fmla="*/ 1744401 h 4925968"/>
              <a:gd name="connsiteX16400" fmla="*/ 5936835 w 8014260"/>
              <a:gd name="connsiteY16400" fmla="*/ 1752494 h 4925968"/>
              <a:gd name="connsiteX16401" fmla="*/ 5932514 w 8014260"/>
              <a:gd name="connsiteY16401" fmla="*/ 1750573 h 4925968"/>
              <a:gd name="connsiteX16402" fmla="*/ 5937246 w 8014260"/>
              <a:gd name="connsiteY16402" fmla="*/ 1743990 h 4925968"/>
              <a:gd name="connsiteX16403" fmla="*/ 5794806 w 8014260"/>
              <a:gd name="connsiteY16403" fmla="*/ 1742138 h 4925968"/>
              <a:gd name="connsiteX16404" fmla="*/ 5797755 w 8014260"/>
              <a:gd name="connsiteY16404" fmla="*/ 1742344 h 4925968"/>
              <a:gd name="connsiteX16405" fmla="*/ 5792680 w 8014260"/>
              <a:gd name="connsiteY16405" fmla="*/ 1747282 h 4925968"/>
              <a:gd name="connsiteX16406" fmla="*/ 5790554 w 8014260"/>
              <a:gd name="connsiteY16406" fmla="*/ 1746733 h 4925968"/>
              <a:gd name="connsiteX16407" fmla="*/ 5794806 w 8014260"/>
              <a:gd name="connsiteY16407" fmla="*/ 1742138 h 4925968"/>
              <a:gd name="connsiteX16408" fmla="*/ 2515722 w 8014260"/>
              <a:gd name="connsiteY16408" fmla="*/ 1738229 h 4925968"/>
              <a:gd name="connsiteX16409" fmla="*/ 2520797 w 8014260"/>
              <a:gd name="connsiteY16409" fmla="*/ 1741932 h 4925968"/>
              <a:gd name="connsiteX16410" fmla="*/ 2519562 w 8014260"/>
              <a:gd name="connsiteY16410" fmla="*/ 1755305 h 4925968"/>
              <a:gd name="connsiteX16411" fmla="*/ 2515653 w 8014260"/>
              <a:gd name="connsiteY16411" fmla="*/ 1751945 h 4925968"/>
              <a:gd name="connsiteX16412" fmla="*/ 2515722 w 8014260"/>
              <a:gd name="connsiteY16412" fmla="*/ 1738229 h 4925968"/>
              <a:gd name="connsiteX16413" fmla="*/ 2789425 w 8014260"/>
              <a:gd name="connsiteY16413" fmla="*/ 1736035 h 4925968"/>
              <a:gd name="connsiteX16414" fmla="*/ 2794842 w 8014260"/>
              <a:gd name="connsiteY16414" fmla="*/ 1742824 h 4925968"/>
              <a:gd name="connsiteX16415" fmla="*/ 2792168 w 8014260"/>
              <a:gd name="connsiteY16415" fmla="*/ 1753386 h 4925968"/>
              <a:gd name="connsiteX16416" fmla="*/ 2788327 w 8014260"/>
              <a:gd name="connsiteY16416" fmla="*/ 1747693 h 4925968"/>
              <a:gd name="connsiteX16417" fmla="*/ 2789425 w 8014260"/>
              <a:gd name="connsiteY16417" fmla="*/ 1736035 h 4925968"/>
              <a:gd name="connsiteX16418" fmla="*/ 7595305 w 8014260"/>
              <a:gd name="connsiteY16418" fmla="*/ 1734663 h 4925968"/>
              <a:gd name="connsiteX16419" fmla="*/ 7611696 w 8014260"/>
              <a:gd name="connsiteY16419" fmla="*/ 1743098 h 4925968"/>
              <a:gd name="connsiteX16420" fmla="*/ 7595099 w 8014260"/>
              <a:gd name="connsiteY16420" fmla="*/ 1752014 h 4925968"/>
              <a:gd name="connsiteX16421" fmla="*/ 7579875 w 8014260"/>
              <a:gd name="connsiteY16421" fmla="*/ 1743373 h 4925968"/>
              <a:gd name="connsiteX16422" fmla="*/ 7595305 w 8014260"/>
              <a:gd name="connsiteY16422" fmla="*/ 1734663 h 4925968"/>
              <a:gd name="connsiteX16423" fmla="*/ 5868735 w 8014260"/>
              <a:gd name="connsiteY16423" fmla="*/ 1733703 h 4925968"/>
              <a:gd name="connsiteX16424" fmla="*/ 5867569 w 8014260"/>
              <a:gd name="connsiteY16424" fmla="*/ 1737818 h 4925968"/>
              <a:gd name="connsiteX16425" fmla="*/ 5861534 w 8014260"/>
              <a:gd name="connsiteY16425" fmla="*/ 1740012 h 4925968"/>
              <a:gd name="connsiteX16426" fmla="*/ 5864346 w 8014260"/>
              <a:gd name="connsiteY16426" fmla="*/ 1735555 h 4925968"/>
              <a:gd name="connsiteX16427" fmla="*/ 5868735 w 8014260"/>
              <a:gd name="connsiteY16427" fmla="*/ 1733703 h 4925968"/>
              <a:gd name="connsiteX16428" fmla="*/ 4011382 w 8014260"/>
              <a:gd name="connsiteY16428" fmla="*/ 1731851 h 4925968"/>
              <a:gd name="connsiteX16429" fmla="*/ 4013234 w 8014260"/>
              <a:gd name="connsiteY16429" fmla="*/ 1735966 h 4925968"/>
              <a:gd name="connsiteX16430" fmla="*/ 4011725 w 8014260"/>
              <a:gd name="connsiteY16430" fmla="*/ 1737063 h 4925968"/>
              <a:gd name="connsiteX16431" fmla="*/ 4009668 w 8014260"/>
              <a:gd name="connsiteY16431" fmla="*/ 1732605 h 4925968"/>
              <a:gd name="connsiteX16432" fmla="*/ 4011382 w 8014260"/>
              <a:gd name="connsiteY16432" fmla="*/ 1731851 h 4925968"/>
              <a:gd name="connsiteX16433" fmla="*/ 7260300 w 8014260"/>
              <a:gd name="connsiteY16433" fmla="*/ 1730720 h 4925968"/>
              <a:gd name="connsiteX16434" fmla="*/ 7265915 w 8014260"/>
              <a:gd name="connsiteY16434" fmla="*/ 1736652 h 4925968"/>
              <a:gd name="connsiteX16435" fmla="*/ 7253365 w 8014260"/>
              <a:gd name="connsiteY16435" fmla="*/ 1752631 h 4925968"/>
              <a:gd name="connsiteX16436" fmla="*/ 7236014 w 8014260"/>
              <a:gd name="connsiteY16436" fmla="*/ 1748173 h 4925968"/>
              <a:gd name="connsiteX16437" fmla="*/ 7249387 w 8014260"/>
              <a:gd name="connsiteY16437" fmla="*/ 1730960 h 4925968"/>
              <a:gd name="connsiteX16438" fmla="*/ 7260300 w 8014260"/>
              <a:gd name="connsiteY16438" fmla="*/ 1730720 h 4925968"/>
              <a:gd name="connsiteX16439" fmla="*/ 3269210 w 8014260"/>
              <a:gd name="connsiteY16439" fmla="*/ 1729999 h 4925968"/>
              <a:gd name="connsiteX16440" fmla="*/ 3271130 w 8014260"/>
              <a:gd name="connsiteY16440" fmla="*/ 1734594 h 4925968"/>
              <a:gd name="connsiteX16441" fmla="*/ 3267221 w 8014260"/>
              <a:gd name="connsiteY16441" fmla="*/ 1737269 h 4925968"/>
              <a:gd name="connsiteX16442" fmla="*/ 3265095 w 8014260"/>
              <a:gd name="connsiteY16442" fmla="*/ 1733086 h 4925968"/>
              <a:gd name="connsiteX16443" fmla="*/ 3269210 w 8014260"/>
              <a:gd name="connsiteY16443" fmla="*/ 1729999 h 4925968"/>
              <a:gd name="connsiteX16444" fmla="*/ 6748411 w 8014260"/>
              <a:gd name="connsiteY16444" fmla="*/ 1729794 h 4925968"/>
              <a:gd name="connsiteX16445" fmla="*/ 6737918 w 8014260"/>
              <a:gd name="connsiteY16445" fmla="*/ 1736789 h 4925968"/>
              <a:gd name="connsiteX16446" fmla="*/ 6726877 w 8014260"/>
              <a:gd name="connsiteY16446" fmla="*/ 1740218 h 4925968"/>
              <a:gd name="connsiteX16447" fmla="*/ 6735930 w 8014260"/>
              <a:gd name="connsiteY16447" fmla="*/ 1733772 h 4925968"/>
              <a:gd name="connsiteX16448" fmla="*/ 6748411 w 8014260"/>
              <a:gd name="connsiteY16448" fmla="*/ 1729794 h 4925968"/>
              <a:gd name="connsiteX16449" fmla="*/ 6227066 w 8014260"/>
              <a:gd name="connsiteY16449" fmla="*/ 1725748 h 4925968"/>
              <a:gd name="connsiteX16450" fmla="*/ 6219659 w 8014260"/>
              <a:gd name="connsiteY16450" fmla="*/ 1739875 h 4925968"/>
              <a:gd name="connsiteX16451" fmla="*/ 6211909 w 8014260"/>
              <a:gd name="connsiteY16451" fmla="*/ 1736652 h 4925968"/>
              <a:gd name="connsiteX16452" fmla="*/ 6218287 w 8014260"/>
              <a:gd name="connsiteY16452" fmla="*/ 1726228 h 4925968"/>
              <a:gd name="connsiteX16453" fmla="*/ 6227066 w 8014260"/>
              <a:gd name="connsiteY16453" fmla="*/ 1725748 h 4925968"/>
              <a:gd name="connsiteX16454" fmla="*/ 2176868 w 8014260"/>
              <a:gd name="connsiteY16454" fmla="*/ 1722113 h 4925968"/>
              <a:gd name="connsiteX16455" fmla="*/ 2178376 w 8014260"/>
              <a:gd name="connsiteY16455" fmla="*/ 1724856 h 4925968"/>
              <a:gd name="connsiteX16456" fmla="*/ 2174468 w 8014260"/>
              <a:gd name="connsiteY16456" fmla="*/ 1728560 h 4925968"/>
              <a:gd name="connsiteX16457" fmla="*/ 2172753 w 8014260"/>
              <a:gd name="connsiteY16457" fmla="*/ 1726228 h 4925968"/>
              <a:gd name="connsiteX16458" fmla="*/ 2176868 w 8014260"/>
              <a:gd name="connsiteY16458" fmla="*/ 1722113 h 4925968"/>
              <a:gd name="connsiteX16459" fmla="*/ 2651030 w 8014260"/>
              <a:gd name="connsiteY16459" fmla="*/ 1720947 h 4925968"/>
              <a:gd name="connsiteX16460" fmla="*/ 2656174 w 8014260"/>
              <a:gd name="connsiteY16460" fmla="*/ 1725748 h 4925968"/>
              <a:gd name="connsiteX16461" fmla="*/ 2654802 w 8014260"/>
              <a:gd name="connsiteY16461" fmla="*/ 1738023 h 4925968"/>
              <a:gd name="connsiteX16462" fmla="*/ 2650825 w 8014260"/>
              <a:gd name="connsiteY16462" fmla="*/ 1733840 h 4925968"/>
              <a:gd name="connsiteX16463" fmla="*/ 2651030 w 8014260"/>
              <a:gd name="connsiteY16463" fmla="*/ 1720947 h 4925968"/>
              <a:gd name="connsiteX16464" fmla="*/ 6736341 w 8014260"/>
              <a:gd name="connsiteY16464" fmla="*/ 1720878 h 4925968"/>
              <a:gd name="connsiteX16465" fmla="*/ 6728043 w 8014260"/>
              <a:gd name="connsiteY16465" fmla="*/ 1725130 h 4925968"/>
              <a:gd name="connsiteX16466" fmla="*/ 6716659 w 8014260"/>
              <a:gd name="connsiteY16466" fmla="*/ 1729588 h 4925968"/>
              <a:gd name="connsiteX16467" fmla="*/ 6725231 w 8014260"/>
              <a:gd name="connsiteY16467" fmla="*/ 1725267 h 4925968"/>
              <a:gd name="connsiteX16468" fmla="*/ 6736341 w 8014260"/>
              <a:gd name="connsiteY16468" fmla="*/ 1720878 h 4925968"/>
              <a:gd name="connsiteX16469" fmla="*/ 6725094 w 8014260"/>
              <a:gd name="connsiteY16469" fmla="*/ 1718067 h 4925968"/>
              <a:gd name="connsiteX16470" fmla="*/ 6717893 w 8014260"/>
              <a:gd name="connsiteY16470" fmla="*/ 1724033 h 4925968"/>
              <a:gd name="connsiteX16471" fmla="*/ 6707880 w 8014260"/>
              <a:gd name="connsiteY16471" fmla="*/ 1725816 h 4925968"/>
              <a:gd name="connsiteX16472" fmla="*/ 6716452 w 8014260"/>
              <a:gd name="connsiteY16472" fmla="*/ 1718890 h 4925968"/>
              <a:gd name="connsiteX16473" fmla="*/ 6725094 w 8014260"/>
              <a:gd name="connsiteY16473" fmla="*/ 1718067 h 4925968"/>
              <a:gd name="connsiteX16474" fmla="*/ 1968317 w 8014260"/>
              <a:gd name="connsiteY16474" fmla="*/ 1715941 h 4925968"/>
              <a:gd name="connsiteX16475" fmla="*/ 1970305 w 8014260"/>
              <a:gd name="connsiteY16475" fmla="*/ 1719919 h 4925968"/>
              <a:gd name="connsiteX16476" fmla="*/ 1968796 w 8014260"/>
              <a:gd name="connsiteY16476" fmla="*/ 1722730 h 4925968"/>
              <a:gd name="connsiteX16477" fmla="*/ 1966739 w 8014260"/>
              <a:gd name="connsiteY16477" fmla="*/ 1718547 h 4925968"/>
              <a:gd name="connsiteX16478" fmla="*/ 1968317 w 8014260"/>
              <a:gd name="connsiteY16478" fmla="*/ 1715941 h 4925968"/>
              <a:gd name="connsiteX16479" fmla="*/ 6643827 w 8014260"/>
              <a:gd name="connsiteY16479" fmla="*/ 1709837 h 4925968"/>
              <a:gd name="connsiteX16480" fmla="*/ 6652262 w 8014260"/>
              <a:gd name="connsiteY16480" fmla="*/ 1714500 h 4925968"/>
              <a:gd name="connsiteX16481" fmla="*/ 6645130 w 8014260"/>
              <a:gd name="connsiteY16481" fmla="*/ 1723759 h 4925968"/>
              <a:gd name="connsiteX16482" fmla="*/ 6636763 w 8014260"/>
              <a:gd name="connsiteY16482" fmla="*/ 1721701 h 4925968"/>
              <a:gd name="connsiteX16483" fmla="*/ 6643827 w 8014260"/>
              <a:gd name="connsiteY16483" fmla="*/ 1709837 h 4925968"/>
              <a:gd name="connsiteX16484" fmla="*/ 7185737 w 8014260"/>
              <a:gd name="connsiteY16484" fmla="*/ 1709820 h 4925968"/>
              <a:gd name="connsiteX16485" fmla="*/ 7190409 w 8014260"/>
              <a:gd name="connsiteY16485" fmla="*/ 1715872 h 4925968"/>
              <a:gd name="connsiteX16486" fmla="*/ 7175321 w 8014260"/>
              <a:gd name="connsiteY16486" fmla="*/ 1731097 h 4925968"/>
              <a:gd name="connsiteX16487" fmla="*/ 7160920 w 8014260"/>
              <a:gd name="connsiteY16487" fmla="*/ 1726296 h 4925968"/>
              <a:gd name="connsiteX16488" fmla="*/ 7174841 w 8014260"/>
              <a:gd name="connsiteY16488" fmla="*/ 1710454 h 4925968"/>
              <a:gd name="connsiteX16489" fmla="*/ 7185737 w 8014260"/>
              <a:gd name="connsiteY16489" fmla="*/ 1709820 h 4925968"/>
              <a:gd name="connsiteX16490" fmla="*/ 6821448 w 8014260"/>
              <a:gd name="connsiteY16490" fmla="*/ 1708876 h 4925968"/>
              <a:gd name="connsiteX16491" fmla="*/ 6810613 w 8014260"/>
              <a:gd name="connsiteY16491" fmla="*/ 1717037 h 4925968"/>
              <a:gd name="connsiteX16492" fmla="*/ 6797651 w 8014260"/>
              <a:gd name="connsiteY16492" fmla="*/ 1720329 h 4925968"/>
              <a:gd name="connsiteX16493" fmla="*/ 6808555 w 8014260"/>
              <a:gd name="connsiteY16493" fmla="*/ 1712237 h 4925968"/>
              <a:gd name="connsiteX16494" fmla="*/ 6821448 w 8014260"/>
              <a:gd name="connsiteY16494" fmla="*/ 1708876 h 4925968"/>
              <a:gd name="connsiteX16495" fmla="*/ 7384628 w 8014260"/>
              <a:gd name="connsiteY16495" fmla="*/ 1702910 h 4925968"/>
              <a:gd name="connsiteX16496" fmla="*/ 7400469 w 8014260"/>
              <a:gd name="connsiteY16496" fmla="*/ 1713746 h 4925968"/>
              <a:gd name="connsiteX16497" fmla="*/ 7386548 w 8014260"/>
              <a:gd name="connsiteY16497" fmla="*/ 1726502 h 4925968"/>
              <a:gd name="connsiteX16498" fmla="*/ 7369608 w 8014260"/>
              <a:gd name="connsiteY16498" fmla="*/ 1714843 h 4925968"/>
              <a:gd name="connsiteX16499" fmla="*/ 7384628 w 8014260"/>
              <a:gd name="connsiteY16499" fmla="*/ 1702910 h 4925968"/>
              <a:gd name="connsiteX16500" fmla="*/ 3873674 w 8014260"/>
              <a:gd name="connsiteY16500" fmla="*/ 1698178 h 4925968"/>
              <a:gd name="connsiteX16501" fmla="*/ 3875594 w 8014260"/>
              <a:gd name="connsiteY16501" fmla="*/ 1703253 h 4925968"/>
              <a:gd name="connsiteX16502" fmla="*/ 3874086 w 8014260"/>
              <a:gd name="connsiteY16502" fmla="*/ 1704762 h 4925968"/>
              <a:gd name="connsiteX16503" fmla="*/ 3871960 w 8014260"/>
              <a:gd name="connsiteY16503" fmla="*/ 1699275 h 4925968"/>
              <a:gd name="connsiteX16504" fmla="*/ 3873674 w 8014260"/>
              <a:gd name="connsiteY16504" fmla="*/ 1698178 h 4925968"/>
              <a:gd name="connsiteX16505" fmla="*/ 7653735 w 8014260"/>
              <a:gd name="connsiteY16505" fmla="*/ 1696670 h 4925968"/>
              <a:gd name="connsiteX16506" fmla="*/ 7671223 w 8014260"/>
              <a:gd name="connsiteY16506" fmla="*/ 1705654 h 4925968"/>
              <a:gd name="connsiteX16507" fmla="*/ 7656410 w 8014260"/>
              <a:gd name="connsiteY16507" fmla="*/ 1714295 h 4925968"/>
              <a:gd name="connsiteX16508" fmla="*/ 7640430 w 8014260"/>
              <a:gd name="connsiteY16508" fmla="*/ 1704899 h 4925968"/>
              <a:gd name="connsiteX16509" fmla="*/ 7653735 w 8014260"/>
              <a:gd name="connsiteY16509" fmla="*/ 1696670 h 4925968"/>
              <a:gd name="connsiteX16510" fmla="*/ 3130884 w 8014260"/>
              <a:gd name="connsiteY16510" fmla="*/ 1695504 h 4925968"/>
              <a:gd name="connsiteX16511" fmla="*/ 3132461 w 8014260"/>
              <a:gd name="connsiteY16511" fmla="*/ 1700168 h 4925968"/>
              <a:gd name="connsiteX16512" fmla="*/ 3128415 w 8014260"/>
              <a:gd name="connsiteY16512" fmla="*/ 1701813 h 4925968"/>
              <a:gd name="connsiteX16513" fmla="*/ 3126632 w 8014260"/>
              <a:gd name="connsiteY16513" fmla="*/ 1697424 h 4925968"/>
              <a:gd name="connsiteX16514" fmla="*/ 3130884 w 8014260"/>
              <a:gd name="connsiteY16514" fmla="*/ 1695504 h 4925968"/>
              <a:gd name="connsiteX16515" fmla="*/ 7516986 w 8014260"/>
              <a:gd name="connsiteY16515" fmla="*/ 1694064 h 4925968"/>
              <a:gd name="connsiteX16516" fmla="*/ 7535640 w 8014260"/>
              <a:gd name="connsiteY16516" fmla="*/ 1704900 h 4925968"/>
              <a:gd name="connsiteX16517" fmla="*/ 7521787 w 8014260"/>
              <a:gd name="connsiteY16517" fmla="*/ 1715255 h 4925968"/>
              <a:gd name="connsiteX16518" fmla="*/ 7504916 w 8014260"/>
              <a:gd name="connsiteY16518" fmla="*/ 1705517 h 4925968"/>
              <a:gd name="connsiteX16519" fmla="*/ 7516986 w 8014260"/>
              <a:gd name="connsiteY16519" fmla="*/ 1694064 h 4925968"/>
              <a:gd name="connsiteX16520" fmla="*/ 6808624 w 8014260"/>
              <a:gd name="connsiteY16520" fmla="*/ 1693652 h 4925968"/>
              <a:gd name="connsiteX16521" fmla="*/ 6797514 w 8014260"/>
              <a:gd name="connsiteY16521" fmla="*/ 1699756 h 4925968"/>
              <a:gd name="connsiteX16522" fmla="*/ 6788393 w 8014260"/>
              <a:gd name="connsiteY16522" fmla="*/ 1702499 h 4925968"/>
              <a:gd name="connsiteX16523" fmla="*/ 6797583 w 8014260"/>
              <a:gd name="connsiteY16523" fmla="*/ 1697561 h 4925968"/>
              <a:gd name="connsiteX16524" fmla="*/ 6808624 w 8014260"/>
              <a:gd name="connsiteY16524" fmla="*/ 1693652 h 4925968"/>
              <a:gd name="connsiteX16525" fmla="*/ 6573532 w 8014260"/>
              <a:gd name="connsiteY16525" fmla="*/ 1693652 h 4925968"/>
              <a:gd name="connsiteX16526" fmla="*/ 6580253 w 8014260"/>
              <a:gd name="connsiteY16526" fmla="*/ 1695984 h 4925968"/>
              <a:gd name="connsiteX16527" fmla="*/ 6574355 w 8014260"/>
              <a:gd name="connsiteY16527" fmla="*/ 1705448 h 4925968"/>
              <a:gd name="connsiteX16528" fmla="*/ 6565988 w 8014260"/>
              <a:gd name="connsiteY16528" fmla="*/ 1701127 h 4925968"/>
              <a:gd name="connsiteX16529" fmla="*/ 6573532 w 8014260"/>
              <a:gd name="connsiteY16529" fmla="*/ 1693652 h 4925968"/>
              <a:gd name="connsiteX16530" fmla="*/ 6894075 w 8014260"/>
              <a:gd name="connsiteY16530" fmla="*/ 1692898 h 4925968"/>
              <a:gd name="connsiteX16531" fmla="*/ 6883034 w 8014260"/>
              <a:gd name="connsiteY16531" fmla="*/ 1703048 h 4925968"/>
              <a:gd name="connsiteX16532" fmla="*/ 6870003 w 8014260"/>
              <a:gd name="connsiteY16532" fmla="*/ 1705311 h 4925968"/>
              <a:gd name="connsiteX16533" fmla="*/ 6878233 w 8014260"/>
              <a:gd name="connsiteY16533" fmla="*/ 1696807 h 4925968"/>
              <a:gd name="connsiteX16534" fmla="*/ 6894075 w 8014260"/>
              <a:gd name="connsiteY16534" fmla="*/ 1692898 h 4925968"/>
              <a:gd name="connsiteX16535" fmla="*/ 6797171 w 8014260"/>
              <a:gd name="connsiteY16535" fmla="*/ 1692898 h 4925968"/>
              <a:gd name="connsiteX16536" fmla="*/ 6787912 w 8014260"/>
              <a:gd name="connsiteY16536" fmla="*/ 1696876 h 4925968"/>
              <a:gd name="connsiteX16537" fmla="*/ 6778586 w 8014260"/>
              <a:gd name="connsiteY16537" fmla="*/ 1700648 h 4925968"/>
              <a:gd name="connsiteX16538" fmla="*/ 6786130 w 8014260"/>
              <a:gd name="connsiteY16538" fmla="*/ 1697424 h 4925968"/>
              <a:gd name="connsiteX16539" fmla="*/ 6797171 w 8014260"/>
              <a:gd name="connsiteY16539" fmla="*/ 1692898 h 4925968"/>
              <a:gd name="connsiteX16540" fmla="*/ 7099952 w 8014260"/>
              <a:gd name="connsiteY16540" fmla="*/ 1692761 h 4925968"/>
              <a:gd name="connsiteX16541" fmla="*/ 7114834 w 8014260"/>
              <a:gd name="connsiteY16541" fmla="*/ 1696258 h 4925968"/>
              <a:gd name="connsiteX16542" fmla="*/ 7104958 w 8014260"/>
              <a:gd name="connsiteY16542" fmla="*/ 1711414 h 4925968"/>
              <a:gd name="connsiteX16543" fmla="*/ 7087402 w 8014260"/>
              <a:gd name="connsiteY16543" fmla="*/ 1709426 h 4925968"/>
              <a:gd name="connsiteX16544" fmla="*/ 7099952 w 8014260"/>
              <a:gd name="connsiteY16544" fmla="*/ 1692761 h 4925968"/>
              <a:gd name="connsiteX16545" fmla="*/ 7026159 w 8014260"/>
              <a:gd name="connsiteY16545" fmla="*/ 1684257 h 4925968"/>
              <a:gd name="connsiteX16546" fmla="*/ 7041178 w 8014260"/>
              <a:gd name="connsiteY16546" fmla="*/ 1684942 h 4925968"/>
              <a:gd name="connsiteX16547" fmla="*/ 7029177 w 8014260"/>
              <a:gd name="connsiteY16547" fmla="*/ 1698658 h 4925968"/>
              <a:gd name="connsiteX16548" fmla="*/ 7014364 w 8014260"/>
              <a:gd name="connsiteY16548" fmla="*/ 1697355 h 4925968"/>
              <a:gd name="connsiteX16549" fmla="*/ 7026159 w 8014260"/>
              <a:gd name="connsiteY16549" fmla="*/ 1684257 h 4925968"/>
              <a:gd name="connsiteX16550" fmla="*/ 6966769 w 8014260"/>
              <a:gd name="connsiteY16550" fmla="*/ 1684188 h 4925968"/>
              <a:gd name="connsiteX16551" fmla="*/ 6956482 w 8014260"/>
              <a:gd name="connsiteY16551" fmla="*/ 1695573 h 4925968"/>
              <a:gd name="connsiteX16552" fmla="*/ 6941463 w 8014260"/>
              <a:gd name="connsiteY16552" fmla="*/ 1696944 h 4925968"/>
              <a:gd name="connsiteX16553" fmla="*/ 6953534 w 8014260"/>
              <a:gd name="connsiteY16553" fmla="*/ 1685423 h 4925968"/>
              <a:gd name="connsiteX16554" fmla="*/ 6966769 w 8014260"/>
              <a:gd name="connsiteY16554" fmla="*/ 1684188 h 4925968"/>
              <a:gd name="connsiteX16555" fmla="*/ 6434863 w 8014260"/>
              <a:gd name="connsiteY16555" fmla="*/ 1683571 h 4925968"/>
              <a:gd name="connsiteX16556" fmla="*/ 6428348 w 8014260"/>
              <a:gd name="connsiteY16556" fmla="*/ 1689880 h 4925968"/>
              <a:gd name="connsiteX16557" fmla="*/ 6422107 w 8014260"/>
              <a:gd name="connsiteY16557" fmla="*/ 1689606 h 4925968"/>
              <a:gd name="connsiteX16558" fmla="*/ 6427045 w 8014260"/>
              <a:gd name="connsiteY16558" fmla="*/ 1685148 h 4925968"/>
              <a:gd name="connsiteX16559" fmla="*/ 6434863 w 8014260"/>
              <a:gd name="connsiteY16559" fmla="*/ 1683571 h 4925968"/>
              <a:gd name="connsiteX16560" fmla="*/ 6140106 w 8014260"/>
              <a:gd name="connsiteY16560" fmla="*/ 1680965 h 4925968"/>
              <a:gd name="connsiteX16561" fmla="*/ 6145730 w 8014260"/>
              <a:gd name="connsiteY16561" fmla="*/ 1685148 h 4925968"/>
              <a:gd name="connsiteX16562" fmla="*/ 6142506 w 8014260"/>
              <a:gd name="connsiteY16562" fmla="*/ 1694818 h 4925968"/>
              <a:gd name="connsiteX16563" fmla="*/ 6136746 w 8014260"/>
              <a:gd name="connsiteY16563" fmla="*/ 1692692 h 4925968"/>
              <a:gd name="connsiteX16564" fmla="*/ 6140106 w 8014260"/>
              <a:gd name="connsiteY16564" fmla="*/ 1680965 h 4925968"/>
              <a:gd name="connsiteX16565" fmla="*/ 6502140 w 8014260"/>
              <a:gd name="connsiteY16565" fmla="*/ 1678976 h 4925968"/>
              <a:gd name="connsiteX16566" fmla="*/ 6508175 w 8014260"/>
              <a:gd name="connsiteY16566" fmla="*/ 1679731 h 4925968"/>
              <a:gd name="connsiteX16567" fmla="*/ 6499122 w 8014260"/>
              <a:gd name="connsiteY16567" fmla="*/ 1689812 h 4925968"/>
              <a:gd name="connsiteX16568" fmla="*/ 6493362 w 8014260"/>
              <a:gd name="connsiteY16568" fmla="*/ 1687480 h 4925968"/>
              <a:gd name="connsiteX16569" fmla="*/ 6502140 w 8014260"/>
              <a:gd name="connsiteY16569" fmla="*/ 1678976 h 4925968"/>
              <a:gd name="connsiteX16570" fmla="*/ 5780678 w 8014260"/>
              <a:gd name="connsiteY16570" fmla="*/ 1677879 h 4925968"/>
              <a:gd name="connsiteX16571" fmla="*/ 5779375 w 8014260"/>
              <a:gd name="connsiteY16571" fmla="*/ 1682542 h 4925968"/>
              <a:gd name="connsiteX16572" fmla="*/ 5777661 w 8014260"/>
              <a:gd name="connsiteY16572" fmla="*/ 1682405 h 4925968"/>
              <a:gd name="connsiteX16573" fmla="*/ 5778690 w 8014260"/>
              <a:gd name="connsiteY16573" fmla="*/ 1678085 h 4925968"/>
              <a:gd name="connsiteX16574" fmla="*/ 5780678 w 8014260"/>
              <a:gd name="connsiteY16574" fmla="*/ 1677879 h 4925968"/>
              <a:gd name="connsiteX16575" fmla="*/ 2309364 w 8014260"/>
              <a:gd name="connsiteY16575" fmla="*/ 1673764 h 4925968"/>
              <a:gd name="connsiteX16576" fmla="*/ 2311079 w 8014260"/>
              <a:gd name="connsiteY16576" fmla="*/ 1676301 h 4925968"/>
              <a:gd name="connsiteX16577" fmla="*/ 2307238 w 8014260"/>
              <a:gd name="connsiteY16577" fmla="*/ 1680279 h 4925968"/>
              <a:gd name="connsiteX16578" fmla="*/ 2305318 w 8014260"/>
              <a:gd name="connsiteY16578" fmla="*/ 1678222 h 4925968"/>
              <a:gd name="connsiteX16579" fmla="*/ 2309364 w 8014260"/>
              <a:gd name="connsiteY16579" fmla="*/ 1673764 h 4925968"/>
              <a:gd name="connsiteX16580" fmla="*/ 5855773 w 8014260"/>
              <a:gd name="connsiteY16580" fmla="*/ 1670403 h 4925968"/>
              <a:gd name="connsiteX16581" fmla="*/ 5857214 w 8014260"/>
              <a:gd name="connsiteY16581" fmla="*/ 1670540 h 4925968"/>
              <a:gd name="connsiteX16582" fmla="*/ 5853236 w 8014260"/>
              <a:gd name="connsiteY16582" fmla="*/ 1674312 h 4925968"/>
              <a:gd name="connsiteX16583" fmla="*/ 5851590 w 8014260"/>
              <a:gd name="connsiteY16583" fmla="*/ 1674449 h 4925968"/>
              <a:gd name="connsiteX16584" fmla="*/ 5855773 w 8014260"/>
              <a:gd name="connsiteY16584" fmla="*/ 1670403 h 4925968"/>
              <a:gd name="connsiteX16585" fmla="*/ 6880702 w 8014260"/>
              <a:gd name="connsiteY16585" fmla="*/ 1668620 h 4925968"/>
              <a:gd name="connsiteX16586" fmla="*/ 6868906 w 8014260"/>
              <a:gd name="connsiteY16586" fmla="*/ 1675478 h 4925968"/>
              <a:gd name="connsiteX16587" fmla="*/ 6858825 w 8014260"/>
              <a:gd name="connsiteY16587" fmla="*/ 1678427 h 4925968"/>
              <a:gd name="connsiteX16588" fmla="*/ 6869523 w 8014260"/>
              <a:gd name="connsiteY16588" fmla="*/ 1671981 h 4925968"/>
              <a:gd name="connsiteX16589" fmla="*/ 6880702 w 8014260"/>
              <a:gd name="connsiteY16589" fmla="*/ 1668620 h 4925968"/>
              <a:gd name="connsiteX16590" fmla="*/ 3736034 w 8014260"/>
              <a:gd name="connsiteY16590" fmla="*/ 1667455 h 4925968"/>
              <a:gd name="connsiteX16591" fmla="*/ 3737954 w 8014260"/>
              <a:gd name="connsiteY16591" fmla="*/ 1673559 h 4925968"/>
              <a:gd name="connsiteX16592" fmla="*/ 3736446 w 8014260"/>
              <a:gd name="connsiteY16592" fmla="*/ 1675547 h 4925968"/>
              <a:gd name="connsiteX16593" fmla="*/ 3734251 w 8014260"/>
              <a:gd name="connsiteY16593" fmla="*/ 1669032 h 4925968"/>
              <a:gd name="connsiteX16594" fmla="*/ 3736034 w 8014260"/>
              <a:gd name="connsiteY16594" fmla="*/ 1667455 h 4925968"/>
              <a:gd name="connsiteX16595" fmla="*/ 7307269 w 8014260"/>
              <a:gd name="connsiteY16595" fmla="*/ 1664299 h 4925968"/>
              <a:gd name="connsiteX16596" fmla="*/ 7323728 w 8014260"/>
              <a:gd name="connsiteY16596" fmla="*/ 1672460 h 4925968"/>
              <a:gd name="connsiteX16597" fmla="*/ 7309189 w 8014260"/>
              <a:gd name="connsiteY16597" fmla="*/ 1685834 h 4925968"/>
              <a:gd name="connsiteX16598" fmla="*/ 7294033 w 8014260"/>
              <a:gd name="connsiteY16598" fmla="*/ 1678770 h 4925968"/>
              <a:gd name="connsiteX16599" fmla="*/ 7307269 w 8014260"/>
              <a:gd name="connsiteY16599" fmla="*/ 1664299 h 4925968"/>
              <a:gd name="connsiteX16600" fmla="*/ 6868769 w 8014260"/>
              <a:gd name="connsiteY16600" fmla="*/ 1663545 h 4925968"/>
              <a:gd name="connsiteX16601" fmla="*/ 6859236 w 8014260"/>
              <a:gd name="connsiteY16601" fmla="*/ 1667866 h 4925968"/>
              <a:gd name="connsiteX16602" fmla="*/ 6849155 w 8014260"/>
              <a:gd name="connsiteY16602" fmla="*/ 1671912 h 4925968"/>
              <a:gd name="connsiteX16603" fmla="*/ 6861568 w 8014260"/>
              <a:gd name="connsiteY16603" fmla="*/ 1666357 h 4925968"/>
              <a:gd name="connsiteX16604" fmla="*/ 6868769 w 8014260"/>
              <a:gd name="connsiteY16604" fmla="*/ 1663545 h 4925968"/>
              <a:gd name="connsiteX16605" fmla="*/ 6849223 w 8014260"/>
              <a:gd name="connsiteY16605" fmla="*/ 1659842 h 4925968"/>
              <a:gd name="connsiteX16606" fmla="*/ 6857864 w 8014260"/>
              <a:gd name="connsiteY16606" fmla="*/ 1659842 h 4925968"/>
              <a:gd name="connsiteX16607" fmla="*/ 6850664 w 8014260"/>
              <a:gd name="connsiteY16607" fmla="*/ 1667043 h 4925968"/>
              <a:gd name="connsiteX16608" fmla="*/ 6840651 w 8014260"/>
              <a:gd name="connsiteY16608" fmla="*/ 1667866 h 4925968"/>
              <a:gd name="connsiteX16609" fmla="*/ 6849223 w 8014260"/>
              <a:gd name="connsiteY16609" fmla="*/ 1659842 h 4925968"/>
              <a:gd name="connsiteX16610" fmla="*/ 2991255 w 8014260"/>
              <a:gd name="connsiteY16610" fmla="*/ 1658470 h 4925968"/>
              <a:gd name="connsiteX16611" fmla="*/ 2993107 w 8014260"/>
              <a:gd name="connsiteY16611" fmla="*/ 1662585 h 4925968"/>
              <a:gd name="connsiteX16612" fmla="*/ 2989129 w 8014260"/>
              <a:gd name="connsiteY16612" fmla="*/ 1664574 h 4925968"/>
              <a:gd name="connsiteX16613" fmla="*/ 2987072 w 8014260"/>
              <a:gd name="connsiteY16613" fmla="*/ 1660870 h 4925968"/>
              <a:gd name="connsiteX16614" fmla="*/ 2991255 w 8014260"/>
              <a:gd name="connsiteY16614" fmla="*/ 1658470 h 4925968"/>
              <a:gd name="connsiteX16615" fmla="*/ 2100333 w 8014260"/>
              <a:gd name="connsiteY16615" fmla="*/ 1654219 h 4925968"/>
              <a:gd name="connsiteX16616" fmla="*/ 2102322 w 8014260"/>
              <a:gd name="connsiteY16616" fmla="*/ 1655385 h 4925968"/>
              <a:gd name="connsiteX16617" fmla="*/ 2100882 w 8014260"/>
              <a:gd name="connsiteY16617" fmla="*/ 1661283 h 4925968"/>
              <a:gd name="connsiteX16618" fmla="*/ 2099167 w 8014260"/>
              <a:gd name="connsiteY16618" fmla="*/ 1659774 h 4925968"/>
              <a:gd name="connsiteX16619" fmla="*/ 2100333 w 8014260"/>
              <a:gd name="connsiteY16619" fmla="*/ 1654219 h 4925968"/>
              <a:gd name="connsiteX16620" fmla="*/ 6069812 w 8014260"/>
              <a:gd name="connsiteY16620" fmla="*/ 1650035 h 4925968"/>
              <a:gd name="connsiteX16621" fmla="*/ 6073721 w 8014260"/>
              <a:gd name="connsiteY16621" fmla="*/ 1652641 h 4925968"/>
              <a:gd name="connsiteX16622" fmla="*/ 6068783 w 8014260"/>
              <a:gd name="connsiteY16622" fmla="*/ 1662379 h 4925968"/>
              <a:gd name="connsiteX16623" fmla="*/ 6065217 w 8014260"/>
              <a:gd name="connsiteY16623" fmla="*/ 1657236 h 4925968"/>
              <a:gd name="connsiteX16624" fmla="*/ 6069812 w 8014260"/>
              <a:gd name="connsiteY16624" fmla="*/ 1650035 h 4925968"/>
              <a:gd name="connsiteX16625" fmla="*/ 7577406 w 8014260"/>
              <a:gd name="connsiteY16625" fmla="*/ 1649692 h 4925968"/>
              <a:gd name="connsiteX16626" fmla="*/ 7594757 w 8014260"/>
              <a:gd name="connsiteY16626" fmla="*/ 1660802 h 4925968"/>
              <a:gd name="connsiteX16627" fmla="*/ 7580560 w 8014260"/>
              <a:gd name="connsiteY16627" fmla="*/ 1669580 h 4925968"/>
              <a:gd name="connsiteX16628" fmla="*/ 7564513 w 8014260"/>
              <a:gd name="connsiteY16628" fmla="*/ 1657922 h 4925968"/>
              <a:gd name="connsiteX16629" fmla="*/ 7577406 w 8014260"/>
              <a:gd name="connsiteY16629" fmla="*/ 1649692 h 4925968"/>
              <a:gd name="connsiteX16630" fmla="*/ 6777077 w 8014260"/>
              <a:gd name="connsiteY16630" fmla="*/ 1647292 h 4925968"/>
              <a:gd name="connsiteX16631" fmla="*/ 6785032 w 8014260"/>
              <a:gd name="connsiteY16631" fmla="*/ 1650584 h 4925968"/>
              <a:gd name="connsiteX16632" fmla="*/ 6777763 w 8014260"/>
              <a:gd name="connsiteY16632" fmla="*/ 1662723 h 4925968"/>
              <a:gd name="connsiteX16633" fmla="*/ 6769602 w 8014260"/>
              <a:gd name="connsiteY16633" fmla="*/ 1657511 h 4925968"/>
              <a:gd name="connsiteX16634" fmla="*/ 6777077 w 8014260"/>
              <a:gd name="connsiteY16634" fmla="*/ 1647292 h 4925968"/>
              <a:gd name="connsiteX16635" fmla="*/ 6953808 w 8014260"/>
              <a:gd name="connsiteY16635" fmla="*/ 1647086 h 4925968"/>
              <a:gd name="connsiteX16636" fmla="*/ 6943041 w 8014260"/>
              <a:gd name="connsiteY16636" fmla="*/ 1654630 h 4925968"/>
              <a:gd name="connsiteX16637" fmla="*/ 6930011 w 8014260"/>
              <a:gd name="connsiteY16637" fmla="*/ 1657991 h 4925968"/>
              <a:gd name="connsiteX16638" fmla="*/ 6940915 w 8014260"/>
              <a:gd name="connsiteY16638" fmla="*/ 1650515 h 4925968"/>
              <a:gd name="connsiteX16639" fmla="*/ 6953808 w 8014260"/>
              <a:gd name="connsiteY16639" fmla="*/ 1647086 h 4925968"/>
              <a:gd name="connsiteX16640" fmla="*/ 7441892 w 8014260"/>
              <a:gd name="connsiteY16640" fmla="*/ 1646743 h 4925968"/>
              <a:gd name="connsiteX16641" fmla="*/ 7458694 w 8014260"/>
              <a:gd name="connsiteY16641" fmla="*/ 1657716 h 4925968"/>
              <a:gd name="connsiteX16642" fmla="*/ 7444224 w 8014260"/>
              <a:gd name="connsiteY16642" fmla="*/ 1668689 h 4925968"/>
              <a:gd name="connsiteX16643" fmla="*/ 7428724 w 8014260"/>
              <a:gd name="connsiteY16643" fmla="*/ 1657030 h 4925968"/>
              <a:gd name="connsiteX16644" fmla="*/ 7441892 w 8014260"/>
              <a:gd name="connsiteY16644" fmla="*/ 1646743 h 4925968"/>
              <a:gd name="connsiteX16645" fmla="*/ 5927783 w 8014260"/>
              <a:gd name="connsiteY16645" fmla="*/ 1645852 h 4925968"/>
              <a:gd name="connsiteX16646" fmla="*/ 5930732 w 8014260"/>
              <a:gd name="connsiteY16646" fmla="*/ 1645920 h 4925968"/>
              <a:gd name="connsiteX16647" fmla="*/ 5925657 w 8014260"/>
              <a:gd name="connsiteY16647" fmla="*/ 1651475 h 4925968"/>
              <a:gd name="connsiteX16648" fmla="*/ 5923531 w 8014260"/>
              <a:gd name="connsiteY16648" fmla="*/ 1650996 h 4925968"/>
              <a:gd name="connsiteX16649" fmla="*/ 5927783 w 8014260"/>
              <a:gd name="connsiteY16649" fmla="*/ 1645852 h 4925968"/>
              <a:gd name="connsiteX16650" fmla="*/ 6350167 w 8014260"/>
              <a:gd name="connsiteY16650" fmla="*/ 1642423 h 4925968"/>
              <a:gd name="connsiteX16651" fmla="*/ 6357573 w 8014260"/>
              <a:gd name="connsiteY16651" fmla="*/ 1648664 h 4925968"/>
              <a:gd name="connsiteX16652" fmla="*/ 6348109 w 8014260"/>
              <a:gd name="connsiteY16652" fmla="*/ 1659363 h 4925968"/>
              <a:gd name="connsiteX16653" fmla="*/ 6343034 w 8014260"/>
              <a:gd name="connsiteY16653" fmla="*/ 1653533 h 4925968"/>
              <a:gd name="connsiteX16654" fmla="*/ 6350167 w 8014260"/>
              <a:gd name="connsiteY16654" fmla="*/ 1642423 h 4925968"/>
              <a:gd name="connsiteX16655" fmla="*/ 3598531 w 8014260"/>
              <a:gd name="connsiteY16655" fmla="*/ 1640160 h 4925968"/>
              <a:gd name="connsiteX16656" fmla="*/ 3600795 w 8014260"/>
              <a:gd name="connsiteY16656" fmla="*/ 1647155 h 4925968"/>
              <a:gd name="connsiteX16657" fmla="*/ 3599286 w 8014260"/>
              <a:gd name="connsiteY16657" fmla="*/ 1649693 h 4925968"/>
              <a:gd name="connsiteX16658" fmla="*/ 3596954 w 8014260"/>
              <a:gd name="connsiteY16658" fmla="*/ 1642286 h 4925968"/>
              <a:gd name="connsiteX16659" fmla="*/ 3598531 w 8014260"/>
              <a:gd name="connsiteY16659" fmla="*/ 1640160 h 4925968"/>
              <a:gd name="connsiteX16660" fmla="*/ 7231420 w 8014260"/>
              <a:gd name="connsiteY16660" fmla="*/ 1638719 h 4925968"/>
              <a:gd name="connsiteX16661" fmla="*/ 7247399 w 8014260"/>
              <a:gd name="connsiteY16661" fmla="*/ 1641668 h 4925968"/>
              <a:gd name="connsiteX16662" fmla="*/ 7236494 w 8014260"/>
              <a:gd name="connsiteY16662" fmla="*/ 1658059 h 4925968"/>
              <a:gd name="connsiteX16663" fmla="*/ 7220310 w 8014260"/>
              <a:gd name="connsiteY16663" fmla="*/ 1655247 h 4925968"/>
              <a:gd name="connsiteX16664" fmla="*/ 7231420 w 8014260"/>
              <a:gd name="connsiteY16664" fmla="*/ 1638719 h 4925968"/>
              <a:gd name="connsiteX16665" fmla="*/ 6929737 w 8014260"/>
              <a:gd name="connsiteY16665" fmla="*/ 1637897 h 4925968"/>
              <a:gd name="connsiteX16666" fmla="*/ 6920958 w 8014260"/>
              <a:gd name="connsiteY16666" fmla="*/ 1641668 h 4925968"/>
              <a:gd name="connsiteX16667" fmla="*/ 6911631 w 8014260"/>
              <a:gd name="connsiteY16667" fmla="*/ 1645372 h 4925968"/>
              <a:gd name="connsiteX16668" fmla="*/ 6918901 w 8014260"/>
              <a:gd name="connsiteY16668" fmla="*/ 1642217 h 4925968"/>
              <a:gd name="connsiteX16669" fmla="*/ 6929737 w 8014260"/>
              <a:gd name="connsiteY16669" fmla="*/ 1637897 h 4925968"/>
              <a:gd name="connsiteX16670" fmla="*/ 5997940 w 8014260"/>
              <a:gd name="connsiteY16670" fmla="*/ 1637211 h 4925968"/>
              <a:gd name="connsiteX16671" fmla="*/ 6001712 w 8014260"/>
              <a:gd name="connsiteY16671" fmla="*/ 1638720 h 4925968"/>
              <a:gd name="connsiteX16672" fmla="*/ 5997254 w 8014260"/>
              <a:gd name="connsiteY16672" fmla="*/ 1643246 h 4925968"/>
              <a:gd name="connsiteX16673" fmla="*/ 5994374 w 8014260"/>
              <a:gd name="connsiteY16673" fmla="*/ 1642355 h 4925968"/>
              <a:gd name="connsiteX16674" fmla="*/ 5997940 w 8014260"/>
              <a:gd name="connsiteY16674" fmla="*/ 1637211 h 4925968"/>
              <a:gd name="connsiteX16675" fmla="*/ 6941051 w 8014260"/>
              <a:gd name="connsiteY16675" fmla="*/ 1635085 h 4925968"/>
              <a:gd name="connsiteX16676" fmla="*/ 6930559 w 8014260"/>
              <a:gd name="connsiteY16676" fmla="*/ 1640366 h 4925968"/>
              <a:gd name="connsiteX16677" fmla="*/ 6920683 w 8014260"/>
              <a:gd name="connsiteY16677" fmla="*/ 1643932 h 4925968"/>
              <a:gd name="connsiteX16678" fmla="*/ 6932616 w 8014260"/>
              <a:gd name="connsiteY16678" fmla="*/ 1638171 h 4925968"/>
              <a:gd name="connsiteX16679" fmla="*/ 6941051 w 8014260"/>
              <a:gd name="connsiteY16679" fmla="*/ 1635085 h 4925968"/>
              <a:gd name="connsiteX16680" fmla="*/ 2443301 w 8014260"/>
              <a:gd name="connsiteY16680" fmla="*/ 1631998 h 4925968"/>
              <a:gd name="connsiteX16681" fmla="*/ 2444741 w 8014260"/>
              <a:gd name="connsiteY16681" fmla="*/ 1635085 h 4925968"/>
              <a:gd name="connsiteX16682" fmla="*/ 2440764 w 8014260"/>
              <a:gd name="connsiteY16682" fmla="*/ 1638376 h 4925968"/>
              <a:gd name="connsiteX16683" fmla="*/ 2439118 w 8014260"/>
              <a:gd name="connsiteY16683" fmla="*/ 1635633 h 4925968"/>
              <a:gd name="connsiteX16684" fmla="*/ 2443301 w 8014260"/>
              <a:gd name="connsiteY16684" fmla="*/ 1631998 h 4925968"/>
              <a:gd name="connsiteX16685" fmla="*/ 7026502 w 8014260"/>
              <a:gd name="connsiteY16685" fmla="*/ 1631587 h 4925968"/>
              <a:gd name="connsiteX16686" fmla="*/ 7015392 w 8014260"/>
              <a:gd name="connsiteY16686" fmla="*/ 1641120 h 4925968"/>
              <a:gd name="connsiteX16687" fmla="*/ 7002363 w 8014260"/>
              <a:gd name="connsiteY16687" fmla="*/ 1643177 h 4925968"/>
              <a:gd name="connsiteX16688" fmla="*/ 7013198 w 8014260"/>
              <a:gd name="connsiteY16688" fmla="*/ 1634056 h 4925968"/>
              <a:gd name="connsiteX16689" fmla="*/ 7026502 w 8014260"/>
              <a:gd name="connsiteY16689" fmla="*/ 1631587 h 4925968"/>
              <a:gd name="connsiteX16690" fmla="*/ 6702805 w 8014260"/>
              <a:gd name="connsiteY16690" fmla="*/ 1627060 h 4925968"/>
              <a:gd name="connsiteX16691" fmla="*/ 6713572 w 8014260"/>
              <a:gd name="connsiteY16691" fmla="*/ 1628226 h 4925968"/>
              <a:gd name="connsiteX16692" fmla="*/ 6706302 w 8014260"/>
              <a:gd name="connsiteY16692" fmla="*/ 1637690 h 4925968"/>
              <a:gd name="connsiteX16693" fmla="*/ 6699307 w 8014260"/>
              <a:gd name="connsiteY16693" fmla="*/ 1635976 h 4925968"/>
              <a:gd name="connsiteX16694" fmla="*/ 6702805 w 8014260"/>
              <a:gd name="connsiteY16694" fmla="*/ 1627060 h 4925968"/>
              <a:gd name="connsiteX16695" fmla="*/ 7159137 w 8014260"/>
              <a:gd name="connsiteY16695" fmla="*/ 1626101 h 4925968"/>
              <a:gd name="connsiteX16696" fmla="*/ 7173745 w 8014260"/>
              <a:gd name="connsiteY16696" fmla="*/ 1627747 h 4925968"/>
              <a:gd name="connsiteX16697" fmla="*/ 7161331 w 8014260"/>
              <a:gd name="connsiteY16697" fmla="*/ 1640709 h 4925968"/>
              <a:gd name="connsiteX16698" fmla="*/ 7146930 w 8014260"/>
              <a:gd name="connsiteY16698" fmla="*/ 1638445 h 4925968"/>
              <a:gd name="connsiteX16699" fmla="*/ 7159137 w 8014260"/>
              <a:gd name="connsiteY16699" fmla="*/ 1626101 h 4925968"/>
              <a:gd name="connsiteX16700" fmla="*/ 2852312 w 8014260"/>
              <a:gd name="connsiteY16700" fmla="*/ 1625620 h 4925968"/>
              <a:gd name="connsiteX16701" fmla="*/ 2854164 w 8014260"/>
              <a:gd name="connsiteY16701" fmla="*/ 1629255 h 4925968"/>
              <a:gd name="connsiteX16702" fmla="*/ 2850187 w 8014260"/>
              <a:gd name="connsiteY16702" fmla="*/ 1631244 h 4925968"/>
              <a:gd name="connsiteX16703" fmla="*/ 2848129 w 8014260"/>
              <a:gd name="connsiteY16703" fmla="*/ 1627952 h 4925968"/>
              <a:gd name="connsiteX16704" fmla="*/ 2852312 w 8014260"/>
              <a:gd name="connsiteY16704" fmla="*/ 1625620 h 4925968"/>
              <a:gd name="connsiteX16705" fmla="*/ 7099334 w 8014260"/>
              <a:gd name="connsiteY16705" fmla="*/ 1624387 h 4925968"/>
              <a:gd name="connsiteX16706" fmla="*/ 7088499 w 8014260"/>
              <a:gd name="connsiteY16706" fmla="*/ 1635222 h 4925968"/>
              <a:gd name="connsiteX16707" fmla="*/ 7073822 w 8014260"/>
              <a:gd name="connsiteY16707" fmla="*/ 1635839 h 4925968"/>
              <a:gd name="connsiteX16708" fmla="*/ 7086441 w 8014260"/>
              <a:gd name="connsiteY16708" fmla="*/ 1625004 h 4925968"/>
              <a:gd name="connsiteX16709" fmla="*/ 7099334 w 8014260"/>
              <a:gd name="connsiteY16709" fmla="*/ 1624387 h 4925968"/>
              <a:gd name="connsiteX16710" fmla="*/ 3461371 w 8014260"/>
              <a:gd name="connsiteY16710" fmla="*/ 1620203 h 4925968"/>
              <a:gd name="connsiteX16711" fmla="*/ 3463497 w 8014260"/>
              <a:gd name="connsiteY16711" fmla="*/ 1623358 h 4925968"/>
              <a:gd name="connsiteX16712" fmla="*/ 3462263 w 8014260"/>
              <a:gd name="connsiteY16712" fmla="*/ 1630696 h 4925968"/>
              <a:gd name="connsiteX16713" fmla="*/ 3460411 w 8014260"/>
              <a:gd name="connsiteY16713" fmla="*/ 1627198 h 4925968"/>
              <a:gd name="connsiteX16714" fmla="*/ 3461371 w 8014260"/>
              <a:gd name="connsiteY16714" fmla="*/ 1620203 h 4925968"/>
              <a:gd name="connsiteX16715" fmla="*/ 6570171 w 8014260"/>
              <a:gd name="connsiteY16715" fmla="*/ 1615334 h 4925968"/>
              <a:gd name="connsiteX16716" fmla="*/ 6562627 w 8014260"/>
              <a:gd name="connsiteY16716" fmla="*/ 1621026 h 4925968"/>
              <a:gd name="connsiteX16717" fmla="*/ 6555015 w 8014260"/>
              <a:gd name="connsiteY16717" fmla="*/ 1622741 h 4925968"/>
              <a:gd name="connsiteX16718" fmla="*/ 6561050 w 8014260"/>
              <a:gd name="connsiteY16718" fmla="*/ 1618557 h 4925968"/>
              <a:gd name="connsiteX16719" fmla="*/ 6570171 w 8014260"/>
              <a:gd name="connsiteY16719" fmla="*/ 1615334 h 4925968"/>
              <a:gd name="connsiteX16720" fmla="*/ 6641220 w 8014260"/>
              <a:gd name="connsiteY16720" fmla="*/ 1610259 h 4925968"/>
              <a:gd name="connsiteX16721" fmla="*/ 6631619 w 8014260"/>
              <a:gd name="connsiteY16721" fmla="*/ 1620478 h 4925968"/>
              <a:gd name="connsiteX16722" fmla="*/ 6626338 w 8014260"/>
              <a:gd name="connsiteY16722" fmla="*/ 1617872 h 4925968"/>
              <a:gd name="connsiteX16723" fmla="*/ 6632785 w 8014260"/>
              <a:gd name="connsiteY16723" fmla="*/ 1610465 h 4925968"/>
              <a:gd name="connsiteX16724" fmla="*/ 6641220 w 8014260"/>
              <a:gd name="connsiteY16724" fmla="*/ 1610259 h 4925968"/>
              <a:gd name="connsiteX16725" fmla="*/ 7013198 w 8014260"/>
              <a:gd name="connsiteY16725" fmla="*/ 1610053 h 4925968"/>
              <a:gd name="connsiteX16726" fmla="*/ 7001402 w 8014260"/>
              <a:gd name="connsiteY16726" fmla="*/ 1616362 h 4925968"/>
              <a:gd name="connsiteX16727" fmla="*/ 6991320 w 8014260"/>
              <a:gd name="connsiteY16727" fmla="*/ 1619311 h 4925968"/>
              <a:gd name="connsiteX16728" fmla="*/ 7002019 w 8014260"/>
              <a:gd name="connsiteY16728" fmla="*/ 1613413 h 4925968"/>
              <a:gd name="connsiteX16729" fmla="*/ 7013198 w 8014260"/>
              <a:gd name="connsiteY16729" fmla="*/ 1610053 h 4925968"/>
              <a:gd name="connsiteX16730" fmla="*/ 7001608 w 8014260"/>
              <a:gd name="connsiteY16730" fmla="*/ 1607721 h 4925968"/>
              <a:gd name="connsiteX16731" fmla="*/ 6993242 w 8014260"/>
              <a:gd name="connsiteY16731" fmla="*/ 1611219 h 4925968"/>
              <a:gd name="connsiteX16732" fmla="*/ 6981926 w 8014260"/>
              <a:gd name="connsiteY16732" fmla="*/ 1615882 h 4925968"/>
              <a:gd name="connsiteX16733" fmla="*/ 6990567 w 8014260"/>
              <a:gd name="connsiteY16733" fmla="*/ 1612316 h 4925968"/>
              <a:gd name="connsiteX16734" fmla="*/ 7001608 w 8014260"/>
              <a:gd name="connsiteY16734" fmla="*/ 1607721 h 4925968"/>
              <a:gd name="connsiteX16735" fmla="*/ 7638579 w 8014260"/>
              <a:gd name="connsiteY16735" fmla="*/ 1605732 h 4925968"/>
              <a:gd name="connsiteX16736" fmla="*/ 7654215 w 8014260"/>
              <a:gd name="connsiteY16736" fmla="*/ 1618968 h 4925968"/>
              <a:gd name="connsiteX16737" fmla="*/ 7641185 w 8014260"/>
              <a:gd name="connsiteY16737" fmla="*/ 1627404 h 4925968"/>
              <a:gd name="connsiteX16738" fmla="*/ 7625686 w 8014260"/>
              <a:gd name="connsiteY16738" fmla="*/ 1615951 h 4925968"/>
              <a:gd name="connsiteX16739" fmla="*/ 7638579 w 8014260"/>
              <a:gd name="connsiteY16739" fmla="*/ 1605732 h 4925968"/>
              <a:gd name="connsiteX16740" fmla="*/ 2714192 w 8014260"/>
              <a:gd name="connsiteY16740" fmla="*/ 1603881 h 4925968"/>
              <a:gd name="connsiteX16741" fmla="*/ 2715838 w 8014260"/>
              <a:gd name="connsiteY16741" fmla="*/ 1607104 h 4925968"/>
              <a:gd name="connsiteX16742" fmla="*/ 2714604 w 8014260"/>
              <a:gd name="connsiteY16742" fmla="*/ 1610053 h 4925968"/>
              <a:gd name="connsiteX16743" fmla="*/ 2710009 w 8014260"/>
              <a:gd name="connsiteY16743" fmla="*/ 1606487 h 4925968"/>
              <a:gd name="connsiteX16744" fmla="*/ 2714192 w 8014260"/>
              <a:gd name="connsiteY16744" fmla="*/ 1603881 h 4925968"/>
              <a:gd name="connsiteX16745" fmla="*/ 2577375 w 8014260"/>
              <a:gd name="connsiteY16745" fmla="*/ 1602098 h 4925968"/>
              <a:gd name="connsiteX16746" fmla="*/ 2579158 w 8014260"/>
              <a:gd name="connsiteY16746" fmla="*/ 1605047 h 4925968"/>
              <a:gd name="connsiteX16747" fmla="*/ 2575249 w 8014260"/>
              <a:gd name="connsiteY16747" fmla="*/ 1607996 h 4925968"/>
              <a:gd name="connsiteX16748" fmla="*/ 2573260 w 8014260"/>
              <a:gd name="connsiteY16748" fmla="*/ 1605459 h 4925968"/>
              <a:gd name="connsiteX16749" fmla="*/ 2577375 w 8014260"/>
              <a:gd name="connsiteY16749" fmla="*/ 1602098 h 4925968"/>
              <a:gd name="connsiteX16750" fmla="*/ 7367757 w 8014260"/>
              <a:gd name="connsiteY16750" fmla="*/ 1601344 h 4925968"/>
              <a:gd name="connsiteX16751" fmla="*/ 7381747 w 8014260"/>
              <a:gd name="connsiteY16751" fmla="*/ 1609436 h 4925968"/>
              <a:gd name="connsiteX16752" fmla="*/ 7370500 w 8014260"/>
              <a:gd name="connsiteY16752" fmla="*/ 1621849 h 4925968"/>
              <a:gd name="connsiteX16753" fmla="*/ 7353630 w 8014260"/>
              <a:gd name="connsiteY16753" fmla="*/ 1612865 h 4925968"/>
              <a:gd name="connsiteX16754" fmla="*/ 7367757 w 8014260"/>
              <a:gd name="connsiteY16754" fmla="*/ 1601344 h 4925968"/>
              <a:gd name="connsiteX16755" fmla="*/ 6993722 w 8014260"/>
              <a:gd name="connsiteY16755" fmla="*/ 1599835 h 4925968"/>
              <a:gd name="connsiteX16756" fmla="*/ 6983092 w 8014260"/>
              <a:gd name="connsiteY16756" fmla="*/ 1608476 h 4925968"/>
              <a:gd name="connsiteX16757" fmla="*/ 6973011 w 8014260"/>
              <a:gd name="connsiteY16757" fmla="*/ 1608339 h 4925968"/>
              <a:gd name="connsiteX16758" fmla="*/ 6981926 w 8014260"/>
              <a:gd name="connsiteY16758" fmla="*/ 1600521 h 4925968"/>
              <a:gd name="connsiteX16759" fmla="*/ 6993722 w 8014260"/>
              <a:gd name="connsiteY16759" fmla="*/ 1599835 h 4925968"/>
              <a:gd name="connsiteX16760" fmla="*/ 2232966 w 8014260"/>
              <a:gd name="connsiteY16760" fmla="*/ 1599286 h 4925968"/>
              <a:gd name="connsiteX16761" fmla="*/ 2234955 w 8014260"/>
              <a:gd name="connsiteY16761" fmla="*/ 1600589 h 4925968"/>
              <a:gd name="connsiteX16762" fmla="*/ 2233515 w 8014260"/>
              <a:gd name="connsiteY16762" fmla="*/ 1606555 h 4925968"/>
              <a:gd name="connsiteX16763" fmla="*/ 2231800 w 8014260"/>
              <a:gd name="connsiteY16763" fmla="*/ 1604910 h 4925968"/>
              <a:gd name="connsiteX16764" fmla="*/ 2232966 w 8014260"/>
              <a:gd name="connsiteY16764" fmla="*/ 1599286 h 4925968"/>
              <a:gd name="connsiteX16765" fmla="*/ 3324074 w 8014260"/>
              <a:gd name="connsiteY16765" fmla="*/ 1597777 h 4925968"/>
              <a:gd name="connsiteX16766" fmla="*/ 3326131 w 8014260"/>
              <a:gd name="connsiteY16766" fmla="*/ 1601480 h 4925968"/>
              <a:gd name="connsiteX16767" fmla="*/ 3324760 w 8014260"/>
              <a:gd name="connsiteY16767" fmla="*/ 1608475 h 4925968"/>
              <a:gd name="connsiteX16768" fmla="*/ 3322977 w 8014260"/>
              <a:gd name="connsiteY16768" fmla="*/ 1604772 h 4925968"/>
              <a:gd name="connsiteX16769" fmla="*/ 3324074 w 8014260"/>
              <a:gd name="connsiteY16769" fmla="*/ 1597777 h 4925968"/>
              <a:gd name="connsiteX16770" fmla="*/ 7502447 w 8014260"/>
              <a:gd name="connsiteY16770" fmla="*/ 1596543 h 4925968"/>
              <a:gd name="connsiteX16771" fmla="*/ 7517467 w 8014260"/>
              <a:gd name="connsiteY16771" fmla="*/ 1606624 h 4925968"/>
              <a:gd name="connsiteX16772" fmla="*/ 7506974 w 8014260"/>
              <a:gd name="connsiteY16772" fmla="*/ 1616568 h 4925968"/>
              <a:gd name="connsiteX16773" fmla="*/ 7489212 w 8014260"/>
              <a:gd name="connsiteY16773" fmla="*/ 1606281 h 4925968"/>
              <a:gd name="connsiteX16774" fmla="*/ 7502447 w 8014260"/>
              <a:gd name="connsiteY16774" fmla="*/ 1596543 h 4925968"/>
              <a:gd name="connsiteX16775" fmla="*/ 7086305 w 8014260"/>
              <a:gd name="connsiteY16775" fmla="*/ 1588999 h 4925968"/>
              <a:gd name="connsiteX16776" fmla="*/ 7076360 w 8014260"/>
              <a:gd name="connsiteY16776" fmla="*/ 1595720 h 4925968"/>
              <a:gd name="connsiteX16777" fmla="*/ 7062576 w 8014260"/>
              <a:gd name="connsiteY16777" fmla="*/ 1599355 h 4925968"/>
              <a:gd name="connsiteX16778" fmla="*/ 7072589 w 8014260"/>
              <a:gd name="connsiteY16778" fmla="*/ 1592703 h 4925968"/>
              <a:gd name="connsiteX16779" fmla="*/ 7086305 w 8014260"/>
              <a:gd name="connsiteY16779" fmla="*/ 1588999 h 4925968"/>
              <a:gd name="connsiteX16780" fmla="*/ 6272123 w 8014260"/>
              <a:gd name="connsiteY16780" fmla="*/ 1588244 h 4925968"/>
              <a:gd name="connsiteX16781" fmla="*/ 6282272 w 8014260"/>
              <a:gd name="connsiteY16781" fmla="*/ 1589547 h 4925968"/>
              <a:gd name="connsiteX16782" fmla="*/ 6274180 w 8014260"/>
              <a:gd name="connsiteY16782" fmla="*/ 1601343 h 4925968"/>
              <a:gd name="connsiteX16783" fmla="*/ 6268145 w 8014260"/>
              <a:gd name="connsiteY16783" fmla="*/ 1599286 h 4925968"/>
              <a:gd name="connsiteX16784" fmla="*/ 6272123 w 8014260"/>
              <a:gd name="connsiteY16784" fmla="*/ 1588244 h 4925968"/>
              <a:gd name="connsiteX16785" fmla="*/ 6909848 w 8014260"/>
              <a:gd name="connsiteY16785" fmla="*/ 1581593 h 4925968"/>
              <a:gd name="connsiteX16786" fmla="*/ 6921095 w 8014260"/>
              <a:gd name="connsiteY16786" fmla="*/ 1583993 h 4925968"/>
              <a:gd name="connsiteX16787" fmla="*/ 6910396 w 8014260"/>
              <a:gd name="connsiteY16787" fmla="*/ 1595995 h 4925968"/>
              <a:gd name="connsiteX16788" fmla="*/ 6902098 w 8014260"/>
              <a:gd name="connsiteY16788" fmla="*/ 1592497 h 4925968"/>
              <a:gd name="connsiteX16789" fmla="*/ 6909848 w 8014260"/>
              <a:gd name="connsiteY16789" fmla="*/ 1581593 h 4925968"/>
              <a:gd name="connsiteX16790" fmla="*/ 7073891 w 8014260"/>
              <a:gd name="connsiteY16790" fmla="*/ 1579535 h 4925968"/>
              <a:gd name="connsiteX16791" fmla="*/ 7062712 w 8014260"/>
              <a:gd name="connsiteY16791" fmla="*/ 1584610 h 4925968"/>
              <a:gd name="connsiteX16792" fmla="*/ 7059121 w 8014260"/>
              <a:gd name="connsiteY16792" fmla="*/ 1585825 h 4925968"/>
              <a:gd name="connsiteX16793" fmla="*/ 7051396 w 8014260"/>
              <a:gd name="connsiteY16793" fmla="*/ 1589068 h 4925968"/>
              <a:gd name="connsiteX16794" fmla="*/ 7044196 w 8014260"/>
              <a:gd name="connsiteY16794" fmla="*/ 1591674 h 4925968"/>
              <a:gd name="connsiteX16795" fmla="*/ 7053934 w 8014260"/>
              <a:gd name="connsiteY16795" fmla="*/ 1587491 h 4925968"/>
              <a:gd name="connsiteX16796" fmla="*/ 7054562 w 8014260"/>
              <a:gd name="connsiteY16796" fmla="*/ 1587265 h 4925968"/>
              <a:gd name="connsiteX16797" fmla="*/ 7062850 w 8014260"/>
              <a:gd name="connsiteY16797" fmla="*/ 1583581 h 4925968"/>
              <a:gd name="connsiteX16798" fmla="*/ 7073891 w 8014260"/>
              <a:gd name="connsiteY16798" fmla="*/ 1579535 h 4925968"/>
              <a:gd name="connsiteX16799" fmla="*/ 7291976 w 8014260"/>
              <a:gd name="connsiteY16799" fmla="*/ 1576929 h 4925968"/>
              <a:gd name="connsiteX16800" fmla="*/ 7306995 w 8014260"/>
              <a:gd name="connsiteY16800" fmla="*/ 1580564 h 4925968"/>
              <a:gd name="connsiteX16801" fmla="*/ 7294582 w 8014260"/>
              <a:gd name="connsiteY16801" fmla="*/ 1591262 h 4925968"/>
              <a:gd name="connsiteX16802" fmla="*/ 7279906 w 8014260"/>
              <a:gd name="connsiteY16802" fmla="*/ 1587422 h 4925968"/>
              <a:gd name="connsiteX16803" fmla="*/ 7291976 w 8014260"/>
              <a:gd name="connsiteY16803" fmla="*/ 1576929 h 4925968"/>
              <a:gd name="connsiteX16804" fmla="*/ 7159341 w 8014260"/>
              <a:gd name="connsiteY16804" fmla="*/ 1575763 h 4925968"/>
              <a:gd name="connsiteX16805" fmla="*/ 7148163 w 8014260"/>
              <a:gd name="connsiteY16805" fmla="*/ 1583992 h 4925968"/>
              <a:gd name="connsiteX16806" fmla="*/ 7134653 w 8014260"/>
              <a:gd name="connsiteY16806" fmla="*/ 1585158 h 4925968"/>
              <a:gd name="connsiteX16807" fmla="*/ 7145558 w 8014260"/>
              <a:gd name="connsiteY16807" fmla="*/ 1577409 h 4925968"/>
              <a:gd name="connsiteX16808" fmla="*/ 7159341 w 8014260"/>
              <a:gd name="connsiteY16808" fmla="*/ 1575763 h 4925968"/>
              <a:gd name="connsiteX16809" fmla="*/ 3186297 w 8014260"/>
              <a:gd name="connsiteY16809" fmla="*/ 1572608 h 4925968"/>
              <a:gd name="connsiteX16810" fmla="*/ 3188561 w 8014260"/>
              <a:gd name="connsiteY16810" fmla="*/ 1580220 h 4925968"/>
              <a:gd name="connsiteX16811" fmla="*/ 3187052 w 8014260"/>
              <a:gd name="connsiteY16811" fmla="*/ 1582895 h 4925968"/>
              <a:gd name="connsiteX16812" fmla="*/ 3184720 w 8014260"/>
              <a:gd name="connsiteY16812" fmla="*/ 1574940 h 4925968"/>
              <a:gd name="connsiteX16813" fmla="*/ 3186297 w 8014260"/>
              <a:gd name="connsiteY16813" fmla="*/ 1572608 h 4925968"/>
              <a:gd name="connsiteX16814" fmla="*/ 7232242 w 8014260"/>
              <a:gd name="connsiteY16814" fmla="*/ 1570620 h 4925968"/>
              <a:gd name="connsiteX16815" fmla="*/ 7220721 w 8014260"/>
              <a:gd name="connsiteY16815" fmla="*/ 1580838 h 4925968"/>
              <a:gd name="connsiteX16816" fmla="*/ 7206936 w 8014260"/>
              <a:gd name="connsiteY16816" fmla="*/ 1581387 h 4925968"/>
              <a:gd name="connsiteX16817" fmla="*/ 7217155 w 8014260"/>
              <a:gd name="connsiteY16817" fmla="*/ 1571306 h 4925968"/>
              <a:gd name="connsiteX16818" fmla="*/ 7232242 w 8014260"/>
              <a:gd name="connsiteY16818" fmla="*/ 1570620 h 4925968"/>
              <a:gd name="connsiteX16819" fmla="*/ 5910021 w 8014260"/>
              <a:gd name="connsiteY16819" fmla="*/ 1563282 h 4925968"/>
              <a:gd name="connsiteX16820" fmla="*/ 5912215 w 8014260"/>
              <a:gd name="connsiteY16820" fmla="*/ 1565751 h 4925968"/>
              <a:gd name="connsiteX16821" fmla="*/ 5910775 w 8014260"/>
              <a:gd name="connsiteY16821" fmla="*/ 1568974 h 4925968"/>
              <a:gd name="connsiteX16822" fmla="*/ 5908512 w 8014260"/>
              <a:gd name="connsiteY16822" fmla="*/ 1566368 h 4925968"/>
              <a:gd name="connsiteX16823" fmla="*/ 5910021 w 8014260"/>
              <a:gd name="connsiteY16823" fmla="*/ 1563282 h 4925968"/>
              <a:gd name="connsiteX16824" fmla="*/ 5987927 w 8014260"/>
              <a:gd name="connsiteY16824" fmla="*/ 1560882 h 4925968"/>
              <a:gd name="connsiteX16825" fmla="*/ 5989436 w 8014260"/>
              <a:gd name="connsiteY16825" fmla="*/ 1561293 h 4925968"/>
              <a:gd name="connsiteX16826" fmla="*/ 5985527 w 8014260"/>
              <a:gd name="connsiteY16826" fmla="*/ 1565751 h 4925968"/>
              <a:gd name="connsiteX16827" fmla="*/ 5983812 w 8014260"/>
              <a:gd name="connsiteY16827" fmla="*/ 1565751 h 4925968"/>
              <a:gd name="connsiteX16828" fmla="*/ 5987927 w 8014260"/>
              <a:gd name="connsiteY16828" fmla="*/ 1560882 h 4925968"/>
              <a:gd name="connsiteX16829" fmla="*/ 7426667 w 8014260"/>
              <a:gd name="connsiteY16829" fmla="*/ 1557316 h 4925968"/>
              <a:gd name="connsiteX16830" fmla="*/ 7441960 w 8014260"/>
              <a:gd name="connsiteY16830" fmla="*/ 1563899 h 4925968"/>
              <a:gd name="connsiteX16831" fmla="*/ 7429547 w 8014260"/>
              <a:gd name="connsiteY16831" fmla="*/ 1572129 h 4925968"/>
              <a:gd name="connsiteX16832" fmla="*/ 7414528 w 8014260"/>
              <a:gd name="connsiteY16832" fmla="*/ 1565271 h 4925968"/>
              <a:gd name="connsiteX16833" fmla="*/ 7426667 w 8014260"/>
              <a:gd name="connsiteY16833" fmla="*/ 1557316 h 4925968"/>
              <a:gd name="connsiteX16834" fmla="*/ 7562593 w 8014260"/>
              <a:gd name="connsiteY16834" fmla="*/ 1556766 h 4925968"/>
              <a:gd name="connsiteX16835" fmla="*/ 7578023 w 8014260"/>
              <a:gd name="connsiteY16835" fmla="*/ 1565750 h 4925968"/>
              <a:gd name="connsiteX16836" fmla="*/ 7565610 w 8014260"/>
              <a:gd name="connsiteY16836" fmla="*/ 1573842 h 4925968"/>
              <a:gd name="connsiteX16837" fmla="*/ 7550454 w 8014260"/>
              <a:gd name="connsiteY16837" fmla="*/ 1564584 h 4925968"/>
              <a:gd name="connsiteX16838" fmla="*/ 7562593 w 8014260"/>
              <a:gd name="connsiteY16838" fmla="*/ 1556766 h 4925968"/>
              <a:gd name="connsiteX16839" fmla="*/ 7145901 w 8014260"/>
              <a:gd name="connsiteY16839" fmla="*/ 1555052 h 4925968"/>
              <a:gd name="connsiteX16840" fmla="*/ 7134174 w 8014260"/>
              <a:gd name="connsiteY16840" fmla="*/ 1560812 h 4925968"/>
              <a:gd name="connsiteX16841" fmla="*/ 7124024 w 8014260"/>
              <a:gd name="connsiteY16841" fmla="*/ 1563693 h 4925968"/>
              <a:gd name="connsiteX16842" fmla="*/ 7134722 w 8014260"/>
              <a:gd name="connsiteY16842" fmla="*/ 1558275 h 4925968"/>
              <a:gd name="connsiteX16843" fmla="*/ 7145901 w 8014260"/>
              <a:gd name="connsiteY16843" fmla="*/ 1555052 h 4925968"/>
              <a:gd name="connsiteX16844" fmla="*/ 7134379 w 8014260"/>
              <a:gd name="connsiteY16844" fmla="*/ 1554435 h 4925968"/>
              <a:gd name="connsiteX16845" fmla="*/ 7120799 w 8014260"/>
              <a:gd name="connsiteY16845" fmla="*/ 1559853 h 4925968"/>
              <a:gd name="connsiteX16846" fmla="*/ 7114970 w 8014260"/>
              <a:gd name="connsiteY16846" fmla="*/ 1561979 h 4925968"/>
              <a:gd name="connsiteX16847" fmla="*/ 7126011 w 8014260"/>
              <a:gd name="connsiteY16847" fmla="*/ 1557589 h 4925968"/>
              <a:gd name="connsiteX16848" fmla="*/ 7134379 w 8014260"/>
              <a:gd name="connsiteY16848" fmla="*/ 1554435 h 4925968"/>
              <a:gd name="connsiteX16849" fmla="*/ 6836261 w 8014260"/>
              <a:gd name="connsiteY16849" fmla="*/ 1553886 h 4925968"/>
              <a:gd name="connsiteX16850" fmla="*/ 6846000 w 8014260"/>
              <a:gd name="connsiteY16850" fmla="*/ 1558481 h 4925968"/>
              <a:gd name="connsiteX16851" fmla="*/ 6840376 w 8014260"/>
              <a:gd name="connsiteY16851" fmla="*/ 1567945 h 4925968"/>
              <a:gd name="connsiteX16852" fmla="*/ 6831461 w 8014260"/>
              <a:gd name="connsiteY16852" fmla="*/ 1565956 h 4925968"/>
              <a:gd name="connsiteX16853" fmla="*/ 6836261 w 8014260"/>
              <a:gd name="connsiteY16853" fmla="*/ 1553886 h 4925968"/>
              <a:gd name="connsiteX16854" fmla="*/ 6487875 w 8014260"/>
              <a:gd name="connsiteY16854" fmla="*/ 1552583 h 4925968"/>
              <a:gd name="connsiteX16855" fmla="*/ 6483074 w 8014260"/>
              <a:gd name="connsiteY16855" fmla="*/ 1568905 h 4925968"/>
              <a:gd name="connsiteX16856" fmla="*/ 6474845 w 8014260"/>
              <a:gd name="connsiteY16856" fmla="*/ 1566573 h 4925968"/>
              <a:gd name="connsiteX16857" fmla="*/ 6477519 w 8014260"/>
              <a:gd name="connsiteY16857" fmla="*/ 1554640 h 4925968"/>
              <a:gd name="connsiteX16858" fmla="*/ 6487875 w 8014260"/>
              <a:gd name="connsiteY16858" fmla="*/ 1552583 h 4925968"/>
              <a:gd name="connsiteX16859" fmla="*/ 2366354 w 8014260"/>
              <a:gd name="connsiteY16859" fmla="*/ 1552583 h 4925968"/>
              <a:gd name="connsiteX16860" fmla="*/ 2368412 w 8014260"/>
              <a:gd name="connsiteY16860" fmla="*/ 1557246 h 4925968"/>
              <a:gd name="connsiteX16861" fmla="*/ 2366834 w 8014260"/>
              <a:gd name="connsiteY16861" fmla="*/ 1559921 h 4925968"/>
              <a:gd name="connsiteX16862" fmla="*/ 2364777 w 8014260"/>
              <a:gd name="connsiteY16862" fmla="*/ 1555052 h 4925968"/>
              <a:gd name="connsiteX16863" fmla="*/ 2366354 w 8014260"/>
              <a:gd name="connsiteY16863" fmla="*/ 1552583 h 4925968"/>
              <a:gd name="connsiteX16864" fmla="*/ 6202103 w 8014260"/>
              <a:gd name="connsiteY16864" fmla="*/ 1546617 h 4925968"/>
              <a:gd name="connsiteX16865" fmla="*/ 6206012 w 8014260"/>
              <a:gd name="connsiteY16865" fmla="*/ 1549771 h 4925968"/>
              <a:gd name="connsiteX16866" fmla="*/ 6201074 w 8014260"/>
              <a:gd name="connsiteY16866" fmla="*/ 1560744 h 4925968"/>
              <a:gd name="connsiteX16867" fmla="*/ 6197508 w 8014260"/>
              <a:gd name="connsiteY16867" fmla="*/ 1554641 h 4925968"/>
              <a:gd name="connsiteX16868" fmla="*/ 6202103 w 8014260"/>
              <a:gd name="connsiteY16868" fmla="*/ 1546617 h 4925968"/>
              <a:gd name="connsiteX16869" fmla="*/ 3048383 w 8014260"/>
              <a:gd name="connsiteY16869" fmla="*/ 1546617 h 4925968"/>
              <a:gd name="connsiteX16870" fmla="*/ 3050577 w 8014260"/>
              <a:gd name="connsiteY16870" fmla="*/ 1553749 h 4925968"/>
              <a:gd name="connsiteX16871" fmla="*/ 3049068 w 8014260"/>
              <a:gd name="connsiteY16871" fmla="*/ 1556218 h 4925968"/>
              <a:gd name="connsiteX16872" fmla="*/ 3046805 w 8014260"/>
              <a:gd name="connsiteY16872" fmla="*/ 1548811 h 4925968"/>
              <a:gd name="connsiteX16873" fmla="*/ 3048383 w 8014260"/>
              <a:gd name="connsiteY16873" fmla="*/ 1546617 h 4925968"/>
              <a:gd name="connsiteX16874" fmla="*/ 7113599 w 8014260"/>
              <a:gd name="connsiteY16874" fmla="*/ 1541473 h 4925968"/>
              <a:gd name="connsiteX16875" fmla="*/ 7124228 w 8014260"/>
              <a:gd name="connsiteY16875" fmla="*/ 1542708 h 4925968"/>
              <a:gd name="connsiteX16876" fmla="*/ 7117234 w 8014260"/>
              <a:gd name="connsiteY16876" fmla="*/ 1550252 h 4925968"/>
              <a:gd name="connsiteX16877" fmla="*/ 7105712 w 8014260"/>
              <a:gd name="connsiteY16877" fmla="*/ 1550457 h 4925968"/>
              <a:gd name="connsiteX16878" fmla="*/ 7113599 w 8014260"/>
              <a:gd name="connsiteY16878" fmla="*/ 1541473 h 4925968"/>
              <a:gd name="connsiteX16879" fmla="*/ 6062747 w 8014260"/>
              <a:gd name="connsiteY16879" fmla="*/ 1539621 h 4925968"/>
              <a:gd name="connsiteX16880" fmla="*/ 6058701 w 8014260"/>
              <a:gd name="connsiteY16880" fmla="*/ 1544559 h 4925968"/>
              <a:gd name="connsiteX16881" fmla="*/ 6056095 w 8014260"/>
              <a:gd name="connsiteY16881" fmla="*/ 1543530 h 4925968"/>
              <a:gd name="connsiteX16882" fmla="*/ 6059318 w 8014260"/>
              <a:gd name="connsiteY16882" fmla="*/ 1539759 h 4925968"/>
              <a:gd name="connsiteX16883" fmla="*/ 6062747 w 8014260"/>
              <a:gd name="connsiteY16883" fmla="*/ 1539621 h 4925968"/>
              <a:gd name="connsiteX16884" fmla="*/ 6764596 w 8014260"/>
              <a:gd name="connsiteY16884" fmla="*/ 1539210 h 4925968"/>
              <a:gd name="connsiteX16885" fmla="*/ 6773442 w 8014260"/>
              <a:gd name="connsiteY16885" fmla="*/ 1539896 h 4925968"/>
              <a:gd name="connsiteX16886" fmla="*/ 6767338 w 8014260"/>
              <a:gd name="connsiteY16886" fmla="*/ 1549086 h 4925968"/>
              <a:gd name="connsiteX16887" fmla="*/ 6759452 w 8014260"/>
              <a:gd name="connsiteY16887" fmla="*/ 1549428 h 4925968"/>
              <a:gd name="connsiteX16888" fmla="*/ 6764596 w 8014260"/>
              <a:gd name="connsiteY16888" fmla="*/ 1539210 h 4925968"/>
              <a:gd name="connsiteX16889" fmla="*/ 7219282 w 8014260"/>
              <a:gd name="connsiteY16889" fmla="*/ 1536055 h 4925968"/>
              <a:gd name="connsiteX16890" fmla="*/ 7207143 w 8014260"/>
              <a:gd name="connsiteY16890" fmla="*/ 1542707 h 4925968"/>
              <a:gd name="connsiteX16891" fmla="*/ 7195141 w 8014260"/>
              <a:gd name="connsiteY16891" fmla="*/ 1544902 h 4925968"/>
              <a:gd name="connsiteX16892" fmla="*/ 7207417 w 8014260"/>
              <a:gd name="connsiteY16892" fmla="*/ 1538318 h 4925968"/>
              <a:gd name="connsiteX16893" fmla="*/ 7219282 w 8014260"/>
              <a:gd name="connsiteY16893" fmla="*/ 1536055 h 4925968"/>
              <a:gd name="connsiteX16894" fmla="*/ 7353766 w 8014260"/>
              <a:gd name="connsiteY16894" fmla="*/ 1534203 h 4925968"/>
              <a:gd name="connsiteX16895" fmla="*/ 7366316 w 8014260"/>
              <a:gd name="connsiteY16895" fmla="*/ 1538524 h 4925968"/>
              <a:gd name="connsiteX16896" fmla="*/ 7351640 w 8014260"/>
              <a:gd name="connsiteY16896" fmla="*/ 1544970 h 4925968"/>
              <a:gd name="connsiteX16897" fmla="*/ 7340187 w 8014260"/>
              <a:gd name="connsiteY16897" fmla="*/ 1541198 h 4925968"/>
              <a:gd name="connsiteX16898" fmla="*/ 7353766 w 8014260"/>
              <a:gd name="connsiteY16898" fmla="*/ 1534203 h 4925968"/>
              <a:gd name="connsiteX16899" fmla="*/ 7195414 w 8014260"/>
              <a:gd name="connsiteY16899" fmla="*/ 1532832 h 4925968"/>
              <a:gd name="connsiteX16900" fmla="*/ 7184373 w 8014260"/>
              <a:gd name="connsiteY16900" fmla="*/ 1537359 h 4925968"/>
              <a:gd name="connsiteX16901" fmla="*/ 7177309 w 8014260"/>
              <a:gd name="connsiteY16901" fmla="*/ 1539622 h 4925968"/>
              <a:gd name="connsiteX16902" fmla="*/ 7186706 w 8014260"/>
              <a:gd name="connsiteY16902" fmla="*/ 1535712 h 4925968"/>
              <a:gd name="connsiteX16903" fmla="*/ 7195414 w 8014260"/>
              <a:gd name="connsiteY16903" fmla="*/ 1532832 h 4925968"/>
              <a:gd name="connsiteX16904" fmla="*/ 6691352 w 8014260"/>
              <a:gd name="connsiteY16904" fmla="*/ 1530226 h 4925968"/>
              <a:gd name="connsiteX16905" fmla="*/ 6700061 w 8014260"/>
              <a:gd name="connsiteY16905" fmla="*/ 1544285 h 4925968"/>
              <a:gd name="connsiteX16906" fmla="*/ 6692792 w 8014260"/>
              <a:gd name="connsiteY16906" fmla="*/ 1555258 h 4925968"/>
              <a:gd name="connsiteX16907" fmla="*/ 6687100 w 8014260"/>
              <a:gd name="connsiteY16907" fmla="*/ 1548948 h 4925968"/>
              <a:gd name="connsiteX16908" fmla="*/ 6691352 w 8014260"/>
              <a:gd name="connsiteY16908" fmla="*/ 1530226 h 4925968"/>
              <a:gd name="connsiteX16909" fmla="*/ 6131739 w 8014260"/>
              <a:gd name="connsiteY16909" fmla="*/ 1528443 h 4925968"/>
              <a:gd name="connsiteX16910" fmla="*/ 6134551 w 8014260"/>
              <a:gd name="connsiteY16910" fmla="*/ 1529677 h 4925968"/>
              <a:gd name="connsiteX16911" fmla="*/ 6131259 w 8014260"/>
              <a:gd name="connsiteY16911" fmla="*/ 1535232 h 4925968"/>
              <a:gd name="connsiteX16912" fmla="*/ 6127282 w 8014260"/>
              <a:gd name="connsiteY16912" fmla="*/ 1533792 h 4925968"/>
              <a:gd name="connsiteX16913" fmla="*/ 6131739 w 8014260"/>
              <a:gd name="connsiteY16913" fmla="*/ 1528443 h 4925968"/>
              <a:gd name="connsiteX16914" fmla="*/ 7279014 w 8014260"/>
              <a:gd name="connsiteY16914" fmla="*/ 1527345 h 4925968"/>
              <a:gd name="connsiteX16915" fmla="*/ 7292319 w 8014260"/>
              <a:gd name="connsiteY16915" fmla="*/ 1527482 h 4925968"/>
              <a:gd name="connsiteX16916" fmla="*/ 7280798 w 8014260"/>
              <a:gd name="connsiteY16916" fmla="*/ 1534409 h 4925968"/>
              <a:gd name="connsiteX16917" fmla="*/ 7267767 w 8014260"/>
              <a:gd name="connsiteY16917" fmla="*/ 1534066 h 4925968"/>
              <a:gd name="connsiteX16918" fmla="*/ 7279014 w 8014260"/>
              <a:gd name="connsiteY16918" fmla="*/ 1527345 h 4925968"/>
              <a:gd name="connsiteX16919" fmla="*/ 7206594 w 8014260"/>
              <a:gd name="connsiteY16919" fmla="*/ 1527071 h 4925968"/>
              <a:gd name="connsiteX16920" fmla="*/ 7200627 w 8014260"/>
              <a:gd name="connsiteY16920" fmla="*/ 1529745 h 4925968"/>
              <a:gd name="connsiteX16921" fmla="*/ 7186363 w 8014260"/>
              <a:gd name="connsiteY16921" fmla="*/ 1534889 h 4925968"/>
              <a:gd name="connsiteX16922" fmla="*/ 7193358 w 8014260"/>
              <a:gd name="connsiteY16922" fmla="*/ 1531871 h 4925968"/>
              <a:gd name="connsiteX16923" fmla="*/ 7206594 w 8014260"/>
              <a:gd name="connsiteY16923" fmla="*/ 1527071 h 4925968"/>
              <a:gd name="connsiteX16924" fmla="*/ 2910400 w 8014260"/>
              <a:gd name="connsiteY16924" fmla="*/ 1522682 h 4925968"/>
              <a:gd name="connsiteX16925" fmla="*/ 2912457 w 8014260"/>
              <a:gd name="connsiteY16925" fmla="*/ 1525425 h 4925968"/>
              <a:gd name="connsiteX16926" fmla="*/ 2911017 w 8014260"/>
              <a:gd name="connsiteY16926" fmla="*/ 1531392 h 4925968"/>
              <a:gd name="connsiteX16927" fmla="*/ 2909234 w 8014260"/>
              <a:gd name="connsiteY16927" fmla="*/ 1528443 h 4925968"/>
              <a:gd name="connsiteX16928" fmla="*/ 2910400 w 8014260"/>
              <a:gd name="connsiteY16928" fmla="*/ 1522682 h 4925968"/>
              <a:gd name="connsiteX16929" fmla="*/ 7485988 w 8014260"/>
              <a:gd name="connsiteY16929" fmla="*/ 1520625 h 4925968"/>
              <a:gd name="connsiteX16930" fmla="*/ 7501556 w 8014260"/>
              <a:gd name="connsiteY16930" fmla="*/ 1525974 h 4925968"/>
              <a:gd name="connsiteX16931" fmla="*/ 7490035 w 8014260"/>
              <a:gd name="connsiteY16931" fmla="*/ 1533244 h 4925968"/>
              <a:gd name="connsiteX16932" fmla="*/ 7475770 w 8014260"/>
              <a:gd name="connsiteY16932" fmla="*/ 1528375 h 4925968"/>
              <a:gd name="connsiteX16933" fmla="*/ 7485988 w 8014260"/>
              <a:gd name="connsiteY16933" fmla="*/ 1520625 h 4925968"/>
              <a:gd name="connsiteX16934" fmla="*/ 7621777 w 8014260"/>
              <a:gd name="connsiteY16934" fmla="*/ 1516579 h 4925968"/>
              <a:gd name="connsiteX16935" fmla="*/ 7637414 w 8014260"/>
              <a:gd name="connsiteY16935" fmla="*/ 1524054 h 4925968"/>
              <a:gd name="connsiteX16936" fmla="*/ 7625961 w 8014260"/>
              <a:gd name="connsiteY16936" fmla="*/ 1532489 h 4925968"/>
              <a:gd name="connsiteX16937" fmla="*/ 7611628 w 8014260"/>
              <a:gd name="connsiteY16937" fmla="*/ 1525700 h 4925968"/>
              <a:gd name="connsiteX16938" fmla="*/ 7621777 w 8014260"/>
              <a:gd name="connsiteY16938" fmla="*/ 1516579 h 4925968"/>
              <a:gd name="connsiteX16939" fmla="*/ 7042139 w 8014260"/>
              <a:gd name="connsiteY16939" fmla="*/ 1516030 h 4925968"/>
              <a:gd name="connsiteX16940" fmla="*/ 7053866 w 8014260"/>
              <a:gd name="connsiteY16940" fmla="*/ 1518088 h 4925968"/>
              <a:gd name="connsiteX16941" fmla="*/ 7043785 w 8014260"/>
              <a:gd name="connsiteY16941" fmla="*/ 1531118 h 4925968"/>
              <a:gd name="connsiteX16942" fmla="*/ 7035006 w 8014260"/>
              <a:gd name="connsiteY16942" fmla="*/ 1527826 h 4925968"/>
              <a:gd name="connsiteX16943" fmla="*/ 7042139 w 8014260"/>
              <a:gd name="connsiteY16943" fmla="*/ 1516030 h 4925968"/>
              <a:gd name="connsiteX16944" fmla="*/ 2500566 w 8014260"/>
              <a:gd name="connsiteY16944" fmla="*/ 1515961 h 4925968"/>
              <a:gd name="connsiteX16945" fmla="*/ 2502417 w 8014260"/>
              <a:gd name="connsiteY16945" fmla="*/ 1517881 h 4925968"/>
              <a:gd name="connsiteX16946" fmla="*/ 2500840 w 8014260"/>
              <a:gd name="connsiteY16946" fmla="*/ 1523162 h 4925968"/>
              <a:gd name="connsiteX16947" fmla="*/ 2499194 w 8014260"/>
              <a:gd name="connsiteY16947" fmla="*/ 1521173 h 4925968"/>
              <a:gd name="connsiteX16948" fmla="*/ 2500566 w 8014260"/>
              <a:gd name="connsiteY16948" fmla="*/ 1515961 h 4925968"/>
              <a:gd name="connsiteX16949" fmla="*/ 7279083 w 8014260"/>
              <a:gd name="connsiteY16949" fmla="*/ 1505606 h 4925968"/>
              <a:gd name="connsiteX16950" fmla="*/ 7268315 w 8014260"/>
              <a:gd name="connsiteY16950" fmla="*/ 1509721 h 4925968"/>
              <a:gd name="connsiteX16951" fmla="*/ 7257274 w 8014260"/>
              <a:gd name="connsiteY16951" fmla="*/ 1512395 h 4925968"/>
              <a:gd name="connsiteX16952" fmla="*/ 7266532 w 8014260"/>
              <a:gd name="connsiteY16952" fmla="*/ 1508006 h 4925968"/>
              <a:gd name="connsiteX16953" fmla="*/ 7279083 w 8014260"/>
              <a:gd name="connsiteY16953" fmla="*/ 1505606 h 4925968"/>
              <a:gd name="connsiteX16954" fmla="*/ 2772828 w 8014260"/>
              <a:gd name="connsiteY16954" fmla="*/ 1505263 h 4925968"/>
              <a:gd name="connsiteX16955" fmla="*/ 2774885 w 8014260"/>
              <a:gd name="connsiteY16955" fmla="*/ 1510955 h 4925968"/>
              <a:gd name="connsiteX16956" fmla="*/ 2773308 w 8014260"/>
              <a:gd name="connsiteY16956" fmla="*/ 1513081 h 4925968"/>
              <a:gd name="connsiteX16957" fmla="*/ 2771182 w 8014260"/>
              <a:gd name="connsiteY16957" fmla="*/ 1507115 h 4925968"/>
              <a:gd name="connsiteX16958" fmla="*/ 2772828 w 8014260"/>
              <a:gd name="connsiteY16958" fmla="*/ 1505263 h 4925968"/>
              <a:gd name="connsiteX16959" fmla="*/ 7267355 w 8014260"/>
              <a:gd name="connsiteY16959" fmla="*/ 1504166 h 4925968"/>
              <a:gd name="connsiteX16960" fmla="*/ 7256245 w 8014260"/>
              <a:gd name="connsiteY16960" fmla="*/ 1508281 h 4925968"/>
              <a:gd name="connsiteX16961" fmla="*/ 7247604 w 8014260"/>
              <a:gd name="connsiteY16961" fmla="*/ 1511298 h 4925968"/>
              <a:gd name="connsiteX16962" fmla="*/ 7258989 w 8014260"/>
              <a:gd name="connsiteY16962" fmla="*/ 1506978 h 4925968"/>
              <a:gd name="connsiteX16963" fmla="*/ 7267355 w 8014260"/>
              <a:gd name="connsiteY16963" fmla="*/ 1504166 h 4925968"/>
              <a:gd name="connsiteX16964" fmla="*/ 7413020 w 8014260"/>
              <a:gd name="connsiteY16964" fmla="*/ 1501010 h 4925968"/>
              <a:gd name="connsiteX16965" fmla="*/ 7427078 w 8014260"/>
              <a:gd name="connsiteY16965" fmla="*/ 1503822 h 4925968"/>
              <a:gd name="connsiteX16966" fmla="*/ 7415763 w 8014260"/>
              <a:gd name="connsiteY16966" fmla="*/ 1509652 h 4925968"/>
              <a:gd name="connsiteX16967" fmla="*/ 7401978 w 8014260"/>
              <a:gd name="connsiteY16967" fmla="*/ 1506565 h 4925968"/>
              <a:gd name="connsiteX16968" fmla="*/ 7413020 w 8014260"/>
              <a:gd name="connsiteY16968" fmla="*/ 1501010 h 4925968"/>
              <a:gd name="connsiteX16969" fmla="*/ 2636080 w 8014260"/>
              <a:gd name="connsiteY16969" fmla="*/ 1499914 h 4925968"/>
              <a:gd name="connsiteX16970" fmla="*/ 2637794 w 8014260"/>
              <a:gd name="connsiteY16970" fmla="*/ 1505058 h 4925968"/>
              <a:gd name="connsiteX16971" fmla="*/ 2636217 w 8014260"/>
              <a:gd name="connsiteY16971" fmla="*/ 1507115 h 4925968"/>
              <a:gd name="connsiteX16972" fmla="*/ 2634297 w 8014260"/>
              <a:gd name="connsiteY16972" fmla="*/ 1501697 h 4925968"/>
              <a:gd name="connsiteX16973" fmla="*/ 2636080 w 8014260"/>
              <a:gd name="connsiteY16973" fmla="*/ 1499914 h 4925968"/>
              <a:gd name="connsiteX16974" fmla="*/ 7352875 w 8014260"/>
              <a:gd name="connsiteY16974" fmla="*/ 1497444 h 4925968"/>
              <a:gd name="connsiteX16975" fmla="*/ 7341627 w 8014260"/>
              <a:gd name="connsiteY16975" fmla="*/ 1502519 h 4925968"/>
              <a:gd name="connsiteX16976" fmla="*/ 7328666 w 8014260"/>
              <a:gd name="connsiteY16976" fmla="*/ 1502931 h 4925968"/>
              <a:gd name="connsiteX16977" fmla="*/ 7339982 w 8014260"/>
              <a:gd name="connsiteY16977" fmla="*/ 1497925 h 4925968"/>
              <a:gd name="connsiteX16978" fmla="*/ 7352875 w 8014260"/>
              <a:gd name="connsiteY16978" fmla="*/ 1497444 h 4925968"/>
              <a:gd name="connsiteX16979" fmla="*/ 6970816 w 8014260"/>
              <a:gd name="connsiteY16979" fmla="*/ 1486197 h 4925968"/>
              <a:gd name="connsiteX16980" fmla="*/ 6978222 w 8014260"/>
              <a:gd name="connsiteY16980" fmla="*/ 1488117 h 4925968"/>
              <a:gd name="connsiteX16981" fmla="*/ 6972530 w 8014260"/>
              <a:gd name="connsiteY16981" fmla="*/ 1502588 h 4925968"/>
              <a:gd name="connsiteX16982" fmla="*/ 6964644 w 8014260"/>
              <a:gd name="connsiteY16982" fmla="*/ 1497444 h 4925968"/>
              <a:gd name="connsiteX16983" fmla="*/ 6970816 w 8014260"/>
              <a:gd name="connsiteY16983" fmla="*/ 1486197 h 4925968"/>
              <a:gd name="connsiteX16984" fmla="*/ 6404619 w 8014260"/>
              <a:gd name="connsiteY16984" fmla="*/ 1484689 h 4925968"/>
              <a:gd name="connsiteX16985" fmla="*/ 6409283 w 8014260"/>
              <a:gd name="connsiteY16985" fmla="*/ 1490518 h 4925968"/>
              <a:gd name="connsiteX16986" fmla="*/ 6405236 w 8014260"/>
              <a:gd name="connsiteY16986" fmla="*/ 1504646 h 4925968"/>
              <a:gd name="connsiteX16987" fmla="*/ 6400093 w 8014260"/>
              <a:gd name="connsiteY16987" fmla="*/ 1496828 h 4925968"/>
              <a:gd name="connsiteX16988" fmla="*/ 6404619 w 8014260"/>
              <a:gd name="connsiteY16988" fmla="*/ 1484689 h 4925968"/>
              <a:gd name="connsiteX16989" fmla="*/ 7548328 w 8014260"/>
              <a:gd name="connsiteY16989" fmla="*/ 1483866 h 4925968"/>
              <a:gd name="connsiteX16990" fmla="*/ 7561975 w 8014260"/>
              <a:gd name="connsiteY16990" fmla="*/ 1488324 h 4925968"/>
              <a:gd name="connsiteX16991" fmla="*/ 7550659 w 8014260"/>
              <a:gd name="connsiteY16991" fmla="*/ 1496348 h 4925968"/>
              <a:gd name="connsiteX16992" fmla="*/ 7537287 w 8014260"/>
              <a:gd name="connsiteY16992" fmla="*/ 1491616 h 4925968"/>
              <a:gd name="connsiteX16993" fmla="*/ 7548328 w 8014260"/>
              <a:gd name="connsiteY16993" fmla="*/ 1483866 h 4925968"/>
              <a:gd name="connsiteX16994" fmla="*/ 7247673 w 8014260"/>
              <a:gd name="connsiteY16994" fmla="*/ 1482563 h 4925968"/>
              <a:gd name="connsiteX16995" fmla="*/ 7259538 w 8014260"/>
              <a:gd name="connsiteY16995" fmla="*/ 1483729 h 4925968"/>
              <a:gd name="connsiteX16996" fmla="*/ 7248977 w 8014260"/>
              <a:gd name="connsiteY16996" fmla="*/ 1494016 h 4925968"/>
              <a:gd name="connsiteX16997" fmla="*/ 7238827 w 8014260"/>
              <a:gd name="connsiteY16997" fmla="*/ 1491752 h 4925968"/>
              <a:gd name="connsiteX16998" fmla="*/ 7247673 w 8014260"/>
              <a:gd name="connsiteY16998" fmla="*/ 1482563 h 4925968"/>
              <a:gd name="connsiteX16999" fmla="*/ 7339913 w 8014260"/>
              <a:gd name="connsiteY16999" fmla="*/ 1480986 h 4925968"/>
              <a:gd name="connsiteX17000" fmla="*/ 7331614 w 8014260"/>
              <a:gd name="connsiteY17000" fmla="*/ 1484895 h 4925968"/>
              <a:gd name="connsiteX17001" fmla="*/ 7319339 w 8014260"/>
              <a:gd name="connsiteY17001" fmla="*/ 1488118 h 4925968"/>
              <a:gd name="connsiteX17002" fmla="*/ 7329009 w 8014260"/>
              <a:gd name="connsiteY17002" fmla="*/ 1484209 h 4925968"/>
              <a:gd name="connsiteX17003" fmla="*/ 7339913 w 8014260"/>
              <a:gd name="connsiteY17003" fmla="*/ 1480986 h 4925968"/>
              <a:gd name="connsiteX17004" fmla="*/ 7328254 w 8014260"/>
              <a:gd name="connsiteY17004" fmla="*/ 1479888 h 4925968"/>
              <a:gd name="connsiteX17005" fmla="*/ 7319682 w 8014260"/>
              <a:gd name="connsiteY17005" fmla="*/ 1484003 h 4925968"/>
              <a:gd name="connsiteX17006" fmla="*/ 7310286 w 8014260"/>
              <a:gd name="connsiteY17006" fmla="*/ 1488186 h 4925968"/>
              <a:gd name="connsiteX17007" fmla="*/ 7317144 w 8014260"/>
              <a:gd name="connsiteY17007" fmla="*/ 1484277 h 4925968"/>
              <a:gd name="connsiteX17008" fmla="*/ 7328254 w 8014260"/>
              <a:gd name="connsiteY17008" fmla="*/ 1479888 h 4925968"/>
              <a:gd name="connsiteX17009" fmla="*/ 6900726 w 8014260"/>
              <a:gd name="connsiteY17009" fmla="*/ 1470150 h 4925968"/>
              <a:gd name="connsiteX17010" fmla="*/ 6906761 w 8014260"/>
              <a:gd name="connsiteY17010" fmla="*/ 1470424 h 4925968"/>
              <a:gd name="connsiteX17011" fmla="*/ 6897709 w 8014260"/>
              <a:gd name="connsiteY17011" fmla="*/ 1480162 h 4925968"/>
              <a:gd name="connsiteX17012" fmla="*/ 6891948 w 8014260"/>
              <a:gd name="connsiteY17012" fmla="*/ 1478242 h 4925968"/>
              <a:gd name="connsiteX17013" fmla="*/ 6900726 w 8014260"/>
              <a:gd name="connsiteY17013" fmla="*/ 1470150 h 4925968"/>
              <a:gd name="connsiteX17014" fmla="*/ 7473301 w 8014260"/>
              <a:gd name="connsiteY17014" fmla="*/ 1468298 h 4925968"/>
              <a:gd name="connsiteX17015" fmla="*/ 7487223 w 8014260"/>
              <a:gd name="connsiteY17015" fmla="*/ 1469258 h 4925968"/>
              <a:gd name="connsiteX17016" fmla="*/ 7477280 w 8014260"/>
              <a:gd name="connsiteY17016" fmla="*/ 1475636 h 4925968"/>
              <a:gd name="connsiteX17017" fmla="*/ 7463220 w 8014260"/>
              <a:gd name="connsiteY17017" fmla="*/ 1474539 h 4925968"/>
              <a:gd name="connsiteX17018" fmla="*/ 7473301 w 8014260"/>
              <a:gd name="connsiteY17018" fmla="*/ 1468298 h 4925968"/>
              <a:gd name="connsiteX17019" fmla="*/ 7412882 w 8014260"/>
              <a:gd name="connsiteY17019" fmla="*/ 1467818 h 4925968"/>
              <a:gd name="connsiteX17020" fmla="*/ 7404721 w 8014260"/>
              <a:gd name="connsiteY17020" fmla="*/ 1472550 h 4925968"/>
              <a:gd name="connsiteX17021" fmla="*/ 7391005 w 8014260"/>
              <a:gd name="connsiteY17021" fmla="*/ 1474334 h 4925968"/>
              <a:gd name="connsiteX17022" fmla="*/ 7400332 w 8014260"/>
              <a:gd name="connsiteY17022" fmla="*/ 1469190 h 4925968"/>
              <a:gd name="connsiteX17023" fmla="*/ 7412882 w 8014260"/>
              <a:gd name="connsiteY17023" fmla="*/ 1467818 h 4925968"/>
              <a:gd name="connsiteX17024" fmla="*/ 6612348 w 8014260"/>
              <a:gd name="connsiteY17024" fmla="*/ 1455954 h 4925968"/>
              <a:gd name="connsiteX17025" fmla="*/ 6619617 w 8014260"/>
              <a:gd name="connsiteY17025" fmla="*/ 1464869 h 4925968"/>
              <a:gd name="connsiteX17026" fmla="*/ 6610153 w 8014260"/>
              <a:gd name="connsiteY17026" fmla="*/ 1477557 h 4925968"/>
              <a:gd name="connsiteX17027" fmla="*/ 6605147 w 8014260"/>
              <a:gd name="connsiteY17027" fmla="*/ 1469464 h 4925968"/>
              <a:gd name="connsiteX17028" fmla="*/ 6612348 w 8014260"/>
              <a:gd name="connsiteY17028" fmla="*/ 1455954 h 4925968"/>
              <a:gd name="connsiteX17029" fmla="*/ 7174292 w 8014260"/>
              <a:gd name="connsiteY17029" fmla="*/ 1451496 h 4925968"/>
              <a:gd name="connsiteX17030" fmla="*/ 7186637 w 8014260"/>
              <a:gd name="connsiteY17030" fmla="*/ 1452594 h 4925968"/>
              <a:gd name="connsiteX17031" fmla="*/ 7177447 w 8014260"/>
              <a:gd name="connsiteY17031" fmla="*/ 1466721 h 4925968"/>
              <a:gd name="connsiteX17032" fmla="*/ 7168051 w 8014260"/>
              <a:gd name="connsiteY17032" fmla="*/ 1464047 h 4925968"/>
              <a:gd name="connsiteX17033" fmla="*/ 7174292 w 8014260"/>
              <a:gd name="connsiteY17033" fmla="*/ 1451496 h 4925968"/>
              <a:gd name="connsiteX17034" fmla="*/ 6820351 w 8014260"/>
              <a:gd name="connsiteY17034" fmla="*/ 1451016 h 4925968"/>
              <a:gd name="connsiteX17035" fmla="*/ 6828992 w 8014260"/>
              <a:gd name="connsiteY17035" fmla="*/ 1455817 h 4925968"/>
              <a:gd name="connsiteX17036" fmla="*/ 6825769 w 8014260"/>
              <a:gd name="connsiteY17036" fmla="*/ 1476391 h 4925968"/>
              <a:gd name="connsiteX17037" fmla="*/ 6815139 w 8014260"/>
              <a:gd name="connsiteY17037" fmla="*/ 1470013 h 4925968"/>
              <a:gd name="connsiteX17038" fmla="*/ 6820351 w 8014260"/>
              <a:gd name="connsiteY17038" fmla="*/ 1451016 h 4925968"/>
              <a:gd name="connsiteX17039" fmla="*/ 7400332 w 8014260"/>
              <a:gd name="connsiteY17039" fmla="*/ 1450056 h 4925968"/>
              <a:gd name="connsiteX17040" fmla="*/ 7391966 w 8014260"/>
              <a:gd name="connsiteY17040" fmla="*/ 1455131 h 4925968"/>
              <a:gd name="connsiteX17041" fmla="*/ 7380993 w 8014260"/>
              <a:gd name="connsiteY17041" fmla="*/ 1459040 h 4925968"/>
              <a:gd name="connsiteX17042" fmla="*/ 7386822 w 8014260"/>
              <a:gd name="connsiteY17042" fmla="*/ 1455337 h 4925968"/>
              <a:gd name="connsiteX17043" fmla="*/ 7400332 w 8014260"/>
              <a:gd name="connsiteY17043" fmla="*/ 1450056 h 4925968"/>
              <a:gd name="connsiteX17044" fmla="*/ 7609913 w 8014260"/>
              <a:gd name="connsiteY17044" fmla="*/ 1442238 h 4925968"/>
              <a:gd name="connsiteX17045" fmla="*/ 7622121 w 8014260"/>
              <a:gd name="connsiteY17045" fmla="*/ 1447176 h 4925968"/>
              <a:gd name="connsiteX17046" fmla="*/ 7609844 w 8014260"/>
              <a:gd name="connsiteY17046" fmla="*/ 1454514 h 4925968"/>
              <a:gd name="connsiteX17047" fmla="*/ 7597568 w 8014260"/>
              <a:gd name="connsiteY17047" fmla="*/ 1449644 h 4925968"/>
              <a:gd name="connsiteX17048" fmla="*/ 7609913 w 8014260"/>
              <a:gd name="connsiteY17048" fmla="*/ 1442238 h 4925968"/>
              <a:gd name="connsiteX17049" fmla="*/ 6119052 w 8014260"/>
              <a:gd name="connsiteY17049" fmla="*/ 1438946 h 4925968"/>
              <a:gd name="connsiteX17050" fmla="*/ 6120835 w 8014260"/>
              <a:gd name="connsiteY17050" fmla="*/ 1439221 h 4925968"/>
              <a:gd name="connsiteX17051" fmla="*/ 6117063 w 8014260"/>
              <a:gd name="connsiteY17051" fmla="*/ 1444501 h 4925968"/>
              <a:gd name="connsiteX17052" fmla="*/ 6115074 w 8014260"/>
              <a:gd name="connsiteY17052" fmla="*/ 1444707 h 4925968"/>
              <a:gd name="connsiteX17053" fmla="*/ 6119052 w 8014260"/>
              <a:gd name="connsiteY17053" fmla="*/ 1438946 h 4925968"/>
              <a:gd name="connsiteX17054" fmla="*/ 6334393 w 8014260"/>
              <a:gd name="connsiteY17054" fmla="*/ 1432637 h 4925968"/>
              <a:gd name="connsiteX17055" fmla="*/ 6338234 w 8014260"/>
              <a:gd name="connsiteY17055" fmla="*/ 1439015 h 4925968"/>
              <a:gd name="connsiteX17056" fmla="*/ 6333502 w 8014260"/>
              <a:gd name="connsiteY17056" fmla="*/ 1448479 h 4925968"/>
              <a:gd name="connsiteX17057" fmla="*/ 6329729 w 8014260"/>
              <a:gd name="connsiteY17057" fmla="*/ 1444433 h 4925968"/>
              <a:gd name="connsiteX17058" fmla="*/ 6334393 w 8014260"/>
              <a:gd name="connsiteY17058" fmla="*/ 1432637 h 4925968"/>
              <a:gd name="connsiteX17059" fmla="*/ 6040596 w 8014260"/>
              <a:gd name="connsiteY17059" fmla="*/ 1431882 h 4925968"/>
              <a:gd name="connsiteX17060" fmla="*/ 6042585 w 8014260"/>
              <a:gd name="connsiteY17060" fmla="*/ 1432431 h 4925968"/>
              <a:gd name="connsiteX17061" fmla="*/ 6041351 w 8014260"/>
              <a:gd name="connsiteY17061" fmla="*/ 1439151 h 4925968"/>
              <a:gd name="connsiteX17062" fmla="*/ 6039636 w 8014260"/>
              <a:gd name="connsiteY17062" fmla="*/ 1438397 h 4925968"/>
              <a:gd name="connsiteX17063" fmla="*/ 6040596 w 8014260"/>
              <a:gd name="connsiteY17063" fmla="*/ 1431882 h 4925968"/>
              <a:gd name="connsiteX17064" fmla="*/ 7469007 w 8014260"/>
              <a:gd name="connsiteY17064" fmla="*/ 1431393 h 4925968"/>
              <a:gd name="connsiteX17065" fmla="*/ 7473096 w 8014260"/>
              <a:gd name="connsiteY17065" fmla="*/ 1431745 h 4925968"/>
              <a:gd name="connsiteX17066" fmla="*/ 7467266 w 8014260"/>
              <a:gd name="connsiteY17066" fmla="*/ 1436683 h 4925968"/>
              <a:gd name="connsiteX17067" fmla="*/ 7452865 w 8014260"/>
              <a:gd name="connsiteY17067" fmla="*/ 1439975 h 4925968"/>
              <a:gd name="connsiteX17068" fmla="*/ 7459723 w 8014260"/>
              <a:gd name="connsiteY17068" fmla="*/ 1434488 h 4925968"/>
              <a:gd name="connsiteX17069" fmla="*/ 7469007 w 8014260"/>
              <a:gd name="connsiteY17069" fmla="*/ 1431393 h 4925968"/>
              <a:gd name="connsiteX17070" fmla="*/ 7535298 w 8014260"/>
              <a:gd name="connsiteY17070" fmla="*/ 1428659 h 4925968"/>
              <a:gd name="connsiteX17071" fmla="*/ 7546683 w 8014260"/>
              <a:gd name="connsiteY17071" fmla="*/ 1430579 h 4925968"/>
              <a:gd name="connsiteX17072" fmla="*/ 7534886 w 8014260"/>
              <a:gd name="connsiteY17072" fmla="*/ 1437643 h 4925968"/>
              <a:gd name="connsiteX17073" fmla="*/ 7524599 w 8014260"/>
              <a:gd name="connsiteY17073" fmla="*/ 1436065 h 4925968"/>
              <a:gd name="connsiteX17074" fmla="*/ 7535298 w 8014260"/>
              <a:gd name="connsiteY17074" fmla="*/ 1428659 h 4925968"/>
              <a:gd name="connsiteX17075" fmla="*/ 6195245 w 8014260"/>
              <a:gd name="connsiteY17075" fmla="*/ 1422418 h 4925968"/>
              <a:gd name="connsiteX17076" fmla="*/ 6192433 w 8014260"/>
              <a:gd name="connsiteY17076" fmla="*/ 1427973 h 4925968"/>
              <a:gd name="connsiteX17077" fmla="*/ 6188867 w 8014260"/>
              <a:gd name="connsiteY17077" fmla="*/ 1429825 h 4925968"/>
              <a:gd name="connsiteX17078" fmla="*/ 6190238 w 8014260"/>
              <a:gd name="connsiteY17078" fmla="*/ 1425436 h 4925968"/>
              <a:gd name="connsiteX17079" fmla="*/ 6195245 w 8014260"/>
              <a:gd name="connsiteY17079" fmla="*/ 1422418 h 4925968"/>
              <a:gd name="connsiteX17080" fmla="*/ 7103861 w 8014260"/>
              <a:gd name="connsiteY17080" fmla="*/ 1414600 h 4925968"/>
              <a:gd name="connsiteX17081" fmla="*/ 7111199 w 8014260"/>
              <a:gd name="connsiteY17081" fmla="*/ 1422281 h 4925968"/>
              <a:gd name="connsiteX17082" fmla="*/ 7104684 w 8014260"/>
              <a:gd name="connsiteY17082" fmla="*/ 1431608 h 4925968"/>
              <a:gd name="connsiteX17083" fmla="*/ 7097277 w 8014260"/>
              <a:gd name="connsiteY17083" fmla="*/ 1426739 h 4925968"/>
              <a:gd name="connsiteX17084" fmla="*/ 7103861 w 8014260"/>
              <a:gd name="connsiteY17084" fmla="*/ 1414600 h 4925968"/>
              <a:gd name="connsiteX17085" fmla="*/ 6264235 w 8014260"/>
              <a:gd name="connsiteY17085" fmla="*/ 1412543 h 4925968"/>
              <a:gd name="connsiteX17086" fmla="*/ 6267047 w 8014260"/>
              <a:gd name="connsiteY17086" fmla="*/ 1413983 h 4925968"/>
              <a:gd name="connsiteX17087" fmla="*/ 6263755 w 8014260"/>
              <a:gd name="connsiteY17087" fmla="*/ 1419950 h 4925968"/>
              <a:gd name="connsiteX17088" fmla="*/ 6259778 w 8014260"/>
              <a:gd name="connsiteY17088" fmla="*/ 1418235 h 4925968"/>
              <a:gd name="connsiteX17089" fmla="*/ 6264235 w 8014260"/>
              <a:gd name="connsiteY17089" fmla="*/ 1412543 h 4925968"/>
              <a:gd name="connsiteX17090" fmla="*/ 7459723 w 8014260"/>
              <a:gd name="connsiteY17090" fmla="*/ 1405479 h 4925968"/>
              <a:gd name="connsiteX17091" fmla="*/ 7454854 w 8014260"/>
              <a:gd name="connsiteY17091" fmla="*/ 1411994 h 4925968"/>
              <a:gd name="connsiteX17092" fmla="*/ 7441961 w 8014260"/>
              <a:gd name="connsiteY17092" fmla="*/ 1417069 h 4925968"/>
              <a:gd name="connsiteX17093" fmla="*/ 7448338 w 8014260"/>
              <a:gd name="connsiteY17093" fmla="*/ 1409114 h 4925968"/>
              <a:gd name="connsiteX17094" fmla="*/ 7459723 w 8014260"/>
              <a:gd name="connsiteY17094" fmla="*/ 1405479 h 4925968"/>
              <a:gd name="connsiteX17095" fmla="*/ 7392377 w 8014260"/>
              <a:gd name="connsiteY17095" fmla="*/ 1405479 h 4925968"/>
              <a:gd name="connsiteX17096" fmla="*/ 7381472 w 8014260"/>
              <a:gd name="connsiteY17096" fmla="*/ 1420566 h 4925968"/>
              <a:gd name="connsiteX17097" fmla="*/ 7371528 w 8014260"/>
              <a:gd name="connsiteY17097" fmla="*/ 1418989 h 4925968"/>
              <a:gd name="connsiteX17098" fmla="*/ 7380718 w 8014260"/>
              <a:gd name="connsiteY17098" fmla="*/ 1406027 h 4925968"/>
              <a:gd name="connsiteX17099" fmla="*/ 7392377 w 8014260"/>
              <a:gd name="connsiteY17099" fmla="*/ 1405479 h 4925968"/>
              <a:gd name="connsiteX17100" fmla="*/ 7038984 w 8014260"/>
              <a:gd name="connsiteY17100" fmla="*/ 1402873 h 4925968"/>
              <a:gd name="connsiteX17101" fmla="*/ 7032949 w 8014260"/>
              <a:gd name="connsiteY17101" fmla="*/ 1411034 h 4925968"/>
              <a:gd name="connsiteX17102" fmla="*/ 7025062 w 8014260"/>
              <a:gd name="connsiteY17102" fmla="*/ 1411719 h 4925968"/>
              <a:gd name="connsiteX17103" fmla="*/ 7030137 w 8014260"/>
              <a:gd name="connsiteY17103" fmla="*/ 1402941 h 4925968"/>
              <a:gd name="connsiteX17104" fmla="*/ 7038984 w 8014260"/>
              <a:gd name="connsiteY17104" fmla="*/ 1402873 h 4925968"/>
              <a:gd name="connsiteX17105" fmla="*/ 7532692 w 8014260"/>
              <a:gd name="connsiteY17105" fmla="*/ 1384767 h 4925968"/>
              <a:gd name="connsiteX17106" fmla="*/ 7524668 w 8014260"/>
              <a:gd name="connsiteY17106" fmla="*/ 1392243 h 4925968"/>
              <a:gd name="connsiteX17107" fmla="*/ 7513078 w 8014260"/>
              <a:gd name="connsiteY17107" fmla="*/ 1395054 h 4925968"/>
              <a:gd name="connsiteX17108" fmla="*/ 7521445 w 8014260"/>
              <a:gd name="connsiteY17108" fmla="*/ 1387442 h 4925968"/>
              <a:gd name="connsiteX17109" fmla="*/ 7532692 w 8014260"/>
              <a:gd name="connsiteY17109" fmla="*/ 1384767 h 4925968"/>
              <a:gd name="connsiteX17110" fmla="*/ 7309601 w 8014260"/>
              <a:gd name="connsiteY17110" fmla="*/ 1382847 h 4925968"/>
              <a:gd name="connsiteX17111" fmla="*/ 7320231 w 8014260"/>
              <a:gd name="connsiteY17111" fmla="*/ 1386688 h 4925968"/>
              <a:gd name="connsiteX17112" fmla="*/ 7308435 w 8014260"/>
              <a:gd name="connsiteY17112" fmla="*/ 1401364 h 4925968"/>
              <a:gd name="connsiteX17113" fmla="*/ 7300960 w 8014260"/>
              <a:gd name="connsiteY17113" fmla="*/ 1395878 h 4925968"/>
              <a:gd name="connsiteX17114" fmla="*/ 7309601 w 8014260"/>
              <a:gd name="connsiteY17114" fmla="*/ 1382847 h 4925968"/>
              <a:gd name="connsiteX17115" fmla="*/ 7609501 w 8014260"/>
              <a:gd name="connsiteY17115" fmla="*/ 1379487 h 4925968"/>
              <a:gd name="connsiteX17116" fmla="*/ 7598872 w 8014260"/>
              <a:gd name="connsiteY17116" fmla="*/ 1388883 h 4925968"/>
              <a:gd name="connsiteX17117" fmla="*/ 7586321 w 8014260"/>
              <a:gd name="connsiteY17117" fmla="*/ 1389774 h 4925968"/>
              <a:gd name="connsiteX17118" fmla="*/ 7594482 w 8014260"/>
              <a:gd name="connsiteY17118" fmla="*/ 1380996 h 4925968"/>
              <a:gd name="connsiteX17119" fmla="*/ 7609501 w 8014260"/>
              <a:gd name="connsiteY17119" fmla="*/ 1379487 h 4925968"/>
              <a:gd name="connsiteX17120" fmla="*/ 6538076 w 8014260"/>
              <a:gd name="connsiteY17120" fmla="*/ 1377293 h 4925968"/>
              <a:gd name="connsiteX17121" fmla="*/ 6542191 w 8014260"/>
              <a:gd name="connsiteY17121" fmla="*/ 1388403 h 4925968"/>
              <a:gd name="connsiteX17122" fmla="*/ 6534578 w 8014260"/>
              <a:gd name="connsiteY17122" fmla="*/ 1396152 h 4925968"/>
              <a:gd name="connsiteX17123" fmla="*/ 6532178 w 8014260"/>
              <a:gd name="connsiteY17123" fmla="*/ 1386071 h 4925968"/>
              <a:gd name="connsiteX17124" fmla="*/ 6538076 w 8014260"/>
              <a:gd name="connsiteY17124" fmla="*/ 1377293 h 4925968"/>
              <a:gd name="connsiteX17125" fmla="*/ 6950722 w 8014260"/>
              <a:gd name="connsiteY17125" fmla="*/ 1362000 h 4925968"/>
              <a:gd name="connsiteX17126" fmla="*/ 6959980 w 8014260"/>
              <a:gd name="connsiteY17126" fmla="*/ 1373932 h 4925968"/>
              <a:gd name="connsiteX17127" fmla="*/ 6955797 w 8014260"/>
              <a:gd name="connsiteY17127" fmla="*/ 1397181 h 4925968"/>
              <a:gd name="connsiteX17128" fmla="*/ 6947362 w 8014260"/>
              <a:gd name="connsiteY17128" fmla="*/ 1380448 h 4925968"/>
              <a:gd name="connsiteX17129" fmla="*/ 6950722 w 8014260"/>
              <a:gd name="connsiteY17129" fmla="*/ 1362000 h 4925968"/>
              <a:gd name="connsiteX17130" fmla="*/ 6742787 w 8014260"/>
              <a:gd name="connsiteY17130" fmla="*/ 1356581 h 4925968"/>
              <a:gd name="connsiteX17131" fmla="*/ 6751360 w 8014260"/>
              <a:gd name="connsiteY17131" fmla="*/ 1357953 h 4925968"/>
              <a:gd name="connsiteX17132" fmla="*/ 6743816 w 8014260"/>
              <a:gd name="connsiteY17132" fmla="*/ 1379555 h 4925968"/>
              <a:gd name="connsiteX17133" fmla="*/ 6736272 w 8014260"/>
              <a:gd name="connsiteY17133" fmla="*/ 1372286 h 4925968"/>
              <a:gd name="connsiteX17134" fmla="*/ 6742787 w 8014260"/>
              <a:gd name="connsiteY17134" fmla="*/ 1356581 h 4925968"/>
              <a:gd name="connsiteX17135" fmla="*/ 7234712 w 8014260"/>
              <a:gd name="connsiteY17135" fmla="*/ 1349929 h 4925968"/>
              <a:gd name="connsiteX17136" fmla="*/ 7244450 w 8014260"/>
              <a:gd name="connsiteY17136" fmla="*/ 1355210 h 4925968"/>
              <a:gd name="connsiteX17137" fmla="*/ 7238826 w 8014260"/>
              <a:gd name="connsiteY17137" fmla="*/ 1364742 h 4925968"/>
              <a:gd name="connsiteX17138" fmla="*/ 7229911 w 8014260"/>
              <a:gd name="connsiteY17138" fmla="*/ 1361999 h 4925968"/>
              <a:gd name="connsiteX17139" fmla="*/ 7234712 w 8014260"/>
              <a:gd name="connsiteY17139" fmla="*/ 1349929 h 4925968"/>
              <a:gd name="connsiteX17140" fmla="*/ 7164897 w 8014260"/>
              <a:gd name="connsiteY17140" fmla="*/ 1338065 h 4925968"/>
              <a:gd name="connsiteX17141" fmla="*/ 7171617 w 8014260"/>
              <a:gd name="connsiteY17141" fmla="*/ 1340465 h 4925968"/>
              <a:gd name="connsiteX17142" fmla="*/ 7164554 w 8014260"/>
              <a:gd name="connsiteY17142" fmla="*/ 1346226 h 4925968"/>
              <a:gd name="connsiteX17143" fmla="*/ 7157696 w 8014260"/>
              <a:gd name="connsiteY17143" fmla="*/ 1346294 h 4925968"/>
              <a:gd name="connsiteX17144" fmla="*/ 7164897 w 8014260"/>
              <a:gd name="connsiteY17144" fmla="*/ 1338065 h 4925968"/>
              <a:gd name="connsiteX17145" fmla="*/ 7581658 w 8014260"/>
              <a:gd name="connsiteY17145" fmla="*/ 1320028 h 4925968"/>
              <a:gd name="connsiteX17146" fmla="*/ 7592631 w 8014260"/>
              <a:gd name="connsiteY17146" fmla="*/ 1320165 h 4925968"/>
              <a:gd name="connsiteX17147" fmla="*/ 7584127 w 8014260"/>
              <a:gd name="connsiteY17147" fmla="*/ 1333195 h 4925968"/>
              <a:gd name="connsiteX17148" fmla="*/ 7574320 w 8014260"/>
              <a:gd name="connsiteY17148" fmla="*/ 1332235 h 4925968"/>
              <a:gd name="connsiteX17149" fmla="*/ 7581658 w 8014260"/>
              <a:gd name="connsiteY17149" fmla="*/ 1320028 h 4925968"/>
              <a:gd name="connsiteX17150" fmla="*/ 6472171 w 8014260"/>
              <a:gd name="connsiteY17150" fmla="*/ 1319000 h 4925968"/>
              <a:gd name="connsiteX17151" fmla="*/ 6466890 w 8014260"/>
              <a:gd name="connsiteY17151" fmla="*/ 1332030 h 4925968"/>
              <a:gd name="connsiteX17152" fmla="*/ 6461678 w 8014260"/>
              <a:gd name="connsiteY17152" fmla="*/ 1331001 h 4925968"/>
              <a:gd name="connsiteX17153" fmla="*/ 6465244 w 8014260"/>
              <a:gd name="connsiteY17153" fmla="*/ 1320097 h 4925968"/>
              <a:gd name="connsiteX17154" fmla="*/ 6472171 w 8014260"/>
              <a:gd name="connsiteY17154" fmla="*/ 1319000 h 4925968"/>
              <a:gd name="connsiteX17155" fmla="*/ 6250315 w 8014260"/>
              <a:gd name="connsiteY17155" fmla="*/ 1305832 h 4925968"/>
              <a:gd name="connsiteX17156" fmla="*/ 6251892 w 8014260"/>
              <a:gd name="connsiteY17156" fmla="*/ 1306861 h 4925968"/>
              <a:gd name="connsiteX17157" fmla="*/ 6248120 w 8014260"/>
              <a:gd name="connsiteY17157" fmla="*/ 1312622 h 4925968"/>
              <a:gd name="connsiteX17158" fmla="*/ 6246337 w 8014260"/>
              <a:gd name="connsiteY17158" fmla="*/ 1312073 h 4925968"/>
              <a:gd name="connsiteX17159" fmla="*/ 6250315 w 8014260"/>
              <a:gd name="connsiteY17159" fmla="*/ 1305832 h 4925968"/>
              <a:gd name="connsiteX17160" fmla="*/ 6327467 w 8014260"/>
              <a:gd name="connsiteY17160" fmla="*/ 1300689 h 4925968"/>
              <a:gd name="connsiteX17161" fmla="*/ 6326095 w 8014260"/>
              <a:gd name="connsiteY17161" fmla="*/ 1305558 h 4925968"/>
              <a:gd name="connsiteX17162" fmla="*/ 6320746 w 8014260"/>
              <a:gd name="connsiteY17162" fmla="*/ 1308919 h 4925968"/>
              <a:gd name="connsiteX17163" fmla="*/ 6321500 w 8014260"/>
              <a:gd name="connsiteY17163" fmla="*/ 1305421 h 4925968"/>
              <a:gd name="connsiteX17164" fmla="*/ 6327467 w 8014260"/>
              <a:gd name="connsiteY17164" fmla="*/ 1300689 h 4925968"/>
              <a:gd name="connsiteX17165" fmla="*/ 7516986 w 8014260"/>
              <a:gd name="connsiteY17165" fmla="*/ 1297123 h 4925968"/>
              <a:gd name="connsiteX17166" fmla="*/ 7528371 w 8014260"/>
              <a:gd name="connsiteY17166" fmla="*/ 1297740 h 4925968"/>
              <a:gd name="connsiteX17167" fmla="*/ 7516644 w 8014260"/>
              <a:gd name="connsiteY17167" fmla="*/ 1317286 h 4925968"/>
              <a:gd name="connsiteX17168" fmla="*/ 7507111 w 8014260"/>
              <a:gd name="connsiteY17168" fmla="*/ 1313925 h 4925968"/>
              <a:gd name="connsiteX17169" fmla="*/ 7516986 w 8014260"/>
              <a:gd name="connsiteY17169" fmla="*/ 1297123 h 4925968"/>
              <a:gd name="connsiteX17170" fmla="*/ 6397350 w 8014260"/>
              <a:gd name="connsiteY17170" fmla="*/ 1290882 h 4925968"/>
              <a:gd name="connsiteX17171" fmla="*/ 6399750 w 8014260"/>
              <a:gd name="connsiteY17171" fmla="*/ 1294859 h 4925968"/>
              <a:gd name="connsiteX17172" fmla="*/ 6392823 w 8014260"/>
              <a:gd name="connsiteY17172" fmla="*/ 1300620 h 4925968"/>
              <a:gd name="connsiteX17173" fmla="*/ 6392892 w 8014260"/>
              <a:gd name="connsiteY17173" fmla="*/ 1296094 h 4925968"/>
              <a:gd name="connsiteX17174" fmla="*/ 6397350 w 8014260"/>
              <a:gd name="connsiteY17174" fmla="*/ 1290882 h 4925968"/>
              <a:gd name="connsiteX17175" fmla="*/ 6170213 w 8014260"/>
              <a:gd name="connsiteY17175" fmla="*/ 1287110 h 4925968"/>
              <a:gd name="connsiteX17176" fmla="*/ 6172613 w 8014260"/>
              <a:gd name="connsiteY17176" fmla="*/ 1291293 h 4925968"/>
              <a:gd name="connsiteX17177" fmla="*/ 6171242 w 8014260"/>
              <a:gd name="connsiteY17177" fmla="*/ 1295683 h 4925968"/>
              <a:gd name="connsiteX17178" fmla="*/ 6168841 w 8014260"/>
              <a:gd name="connsiteY17178" fmla="*/ 1291293 h 4925968"/>
              <a:gd name="connsiteX17179" fmla="*/ 6170213 w 8014260"/>
              <a:gd name="connsiteY17179" fmla="*/ 1287110 h 4925968"/>
              <a:gd name="connsiteX17180" fmla="*/ 7308847 w 8014260"/>
              <a:gd name="connsiteY17180" fmla="*/ 1272502 h 4925968"/>
              <a:gd name="connsiteX17181" fmla="*/ 7299657 w 8014260"/>
              <a:gd name="connsiteY17181" fmla="*/ 1281143 h 4925968"/>
              <a:gd name="connsiteX17182" fmla="*/ 7290467 w 8014260"/>
              <a:gd name="connsiteY17182" fmla="*/ 1283749 h 4925968"/>
              <a:gd name="connsiteX17183" fmla="*/ 7296160 w 8014260"/>
              <a:gd name="connsiteY17183" fmla="*/ 1278263 h 4925968"/>
              <a:gd name="connsiteX17184" fmla="*/ 7308847 w 8014260"/>
              <a:gd name="connsiteY17184" fmla="*/ 1272502 h 4925968"/>
              <a:gd name="connsiteX17185" fmla="*/ 7448338 w 8014260"/>
              <a:gd name="connsiteY17185" fmla="*/ 1271748 h 4925968"/>
              <a:gd name="connsiteX17186" fmla="*/ 7458830 w 8014260"/>
              <a:gd name="connsiteY17186" fmla="*/ 1274354 h 4925968"/>
              <a:gd name="connsiteX17187" fmla="*/ 7446075 w 8014260"/>
              <a:gd name="connsiteY17187" fmla="*/ 1294036 h 4925968"/>
              <a:gd name="connsiteX17188" fmla="*/ 7438805 w 8014260"/>
              <a:gd name="connsiteY17188" fmla="*/ 1289030 h 4925968"/>
              <a:gd name="connsiteX17189" fmla="*/ 7448338 w 8014260"/>
              <a:gd name="connsiteY17189" fmla="*/ 1271748 h 4925968"/>
              <a:gd name="connsiteX17190" fmla="*/ 6668583 w 8014260"/>
              <a:gd name="connsiteY17190" fmla="*/ 1266399 h 4925968"/>
              <a:gd name="connsiteX17191" fmla="*/ 6674001 w 8014260"/>
              <a:gd name="connsiteY17191" fmla="*/ 1275108 h 4925968"/>
              <a:gd name="connsiteX17192" fmla="*/ 6667417 w 8014260"/>
              <a:gd name="connsiteY17192" fmla="*/ 1287110 h 4925968"/>
              <a:gd name="connsiteX17193" fmla="*/ 6663440 w 8014260"/>
              <a:gd name="connsiteY17193" fmla="*/ 1278949 h 4925968"/>
              <a:gd name="connsiteX17194" fmla="*/ 6668583 w 8014260"/>
              <a:gd name="connsiteY17194" fmla="*/ 1266399 h 4925968"/>
              <a:gd name="connsiteX17195" fmla="*/ 7081709 w 8014260"/>
              <a:gd name="connsiteY17195" fmla="*/ 1265507 h 4925968"/>
              <a:gd name="connsiteX17196" fmla="*/ 7090007 w 8014260"/>
              <a:gd name="connsiteY17196" fmla="*/ 1285258 h 4925968"/>
              <a:gd name="connsiteX17197" fmla="*/ 7083355 w 8014260"/>
              <a:gd name="connsiteY17197" fmla="*/ 1305078 h 4925968"/>
              <a:gd name="connsiteX17198" fmla="*/ 7077114 w 8014260"/>
              <a:gd name="connsiteY17198" fmla="*/ 1289167 h 4925968"/>
              <a:gd name="connsiteX17199" fmla="*/ 7081709 w 8014260"/>
              <a:gd name="connsiteY17199" fmla="*/ 1265507 h 4925968"/>
              <a:gd name="connsiteX17200" fmla="*/ 7377581 w 8014260"/>
              <a:gd name="connsiteY17200" fmla="*/ 1261049 h 4925968"/>
              <a:gd name="connsiteX17201" fmla="*/ 7382502 w 8014260"/>
              <a:gd name="connsiteY17201" fmla="*/ 1263792 h 4925968"/>
              <a:gd name="connsiteX17202" fmla="*/ 7374546 w 8014260"/>
              <a:gd name="connsiteY17202" fmla="*/ 1277097 h 4925968"/>
              <a:gd name="connsiteX17203" fmla="*/ 7367208 w 8014260"/>
              <a:gd name="connsiteY17203" fmla="*/ 1277165 h 4925968"/>
              <a:gd name="connsiteX17204" fmla="*/ 7371117 w 8014260"/>
              <a:gd name="connsiteY17204" fmla="*/ 1266124 h 4925968"/>
              <a:gd name="connsiteX17205" fmla="*/ 7377581 w 8014260"/>
              <a:gd name="connsiteY17205" fmla="*/ 1261049 h 4925968"/>
              <a:gd name="connsiteX17206" fmla="*/ 6876115 w 8014260"/>
              <a:gd name="connsiteY17206" fmla="*/ 1255983 h 4925968"/>
              <a:gd name="connsiteX17207" fmla="*/ 6878576 w 8014260"/>
              <a:gd name="connsiteY17207" fmla="*/ 1265713 h 4925968"/>
              <a:gd name="connsiteX17208" fmla="*/ 6874598 w 8014260"/>
              <a:gd name="connsiteY17208" fmla="*/ 1286698 h 4925968"/>
              <a:gd name="connsiteX17209" fmla="*/ 6867328 w 8014260"/>
              <a:gd name="connsiteY17209" fmla="*/ 1272365 h 4925968"/>
              <a:gd name="connsiteX17210" fmla="*/ 6871237 w 8014260"/>
              <a:gd name="connsiteY17210" fmla="*/ 1257826 h 4925968"/>
              <a:gd name="connsiteX17211" fmla="*/ 6876115 w 8014260"/>
              <a:gd name="connsiteY17211" fmla="*/ 1255983 h 4925968"/>
              <a:gd name="connsiteX17212" fmla="*/ 6598563 w 8014260"/>
              <a:gd name="connsiteY17212" fmla="*/ 1199944 h 4925968"/>
              <a:gd name="connsiteX17213" fmla="*/ 6602335 w 8014260"/>
              <a:gd name="connsiteY17213" fmla="*/ 1204676 h 4925968"/>
              <a:gd name="connsiteX17214" fmla="*/ 6597329 w 8014260"/>
              <a:gd name="connsiteY17214" fmla="*/ 1218392 h 4925968"/>
              <a:gd name="connsiteX17215" fmla="*/ 6593900 w 8014260"/>
              <a:gd name="connsiteY17215" fmla="*/ 1209751 h 4925968"/>
              <a:gd name="connsiteX17216" fmla="*/ 6598563 w 8014260"/>
              <a:gd name="connsiteY17216" fmla="*/ 1199944 h 4925968"/>
              <a:gd name="connsiteX17217" fmla="*/ 7209680 w 8014260"/>
              <a:gd name="connsiteY17217" fmla="*/ 1180331 h 4925968"/>
              <a:gd name="connsiteX17218" fmla="*/ 7219212 w 8014260"/>
              <a:gd name="connsiteY17218" fmla="*/ 1197065 h 4925968"/>
              <a:gd name="connsiteX17219" fmla="*/ 7214686 w 8014260"/>
              <a:gd name="connsiteY17219" fmla="*/ 1220656 h 4925968"/>
              <a:gd name="connsiteX17220" fmla="*/ 7207142 w 8014260"/>
              <a:gd name="connsiteY17220" fmla="*/ 1207557 h 4925968"/>
              <a:gd name="connsiteX17221" fmla="*/ 7209680 w 8014260"/>
              <a:gd name="connsiteY17221" fmla="*/ 1180331 h 4925968"/>
              <a:gd name="connsiteX17222" fmla="*/ 6458112 w 8014260"/>
              <a:gd name="connsiteY17222" fmla="*/ 1175255 h 4925968"/>
              <a:gd name="connsiteX17223" fmla="*/ 6456671 w 8014260"/>
              <a:gd name="connsiteY17223" fmla="*/ 1182045 h 4925968"/>
              <a:gd name="connsiteX17224" fmla="*/ 6452899 w 8014260"/>
              <a:gd name="connsiteY17224" fmla="*/ 1183965 h 4925968"/>
              <a:gd name="connsiteX17225" fmla="*/ 6453174 w 8014260"/>
              <a:gd name="connsiteY17225" fmla="*/ 1177793 h 4925968"/>
              <a:gd name="connsiteX17226" fmla="*/ 6458112 w 8014260"/>
              <a:gd name="connsiteY17226" fmla="*/ 1175255 h 4925968"/>
              <a:gd name="connsiteX17227" fmla="*/ 6529503 w 8014260"/>
              <a:gd name="connsiteY17227" fmla="*/ 1167507 h 4925968"/>
              <a:gd name="connsiteX17228" fmla="*/ 6531973 w 8014260"/>
              <a:gd name="connsiteY17228" fmla="*/ 1171553 h 4925968"/>
              <a:gd name="connsiteX17229" fmla="*/ 6525046 w 8014260"/>
              <a:gd name="connsiteY17229" fmla="*/ 1177382 h 4925968"/>
              <a:gd name="connsiteX17230" fmla="*/ 6525046 w 8014260"/>
              <a:gd name="connsiteY17230" fmla="*/ 1172719 h 4925968"/>
              <a:gd name="connsiteX17231" fmla="*/ 6529503 w 8014260"/>
              <a:gd name="connsiteY17231" fmla="*/ 1167507 h 4925968"/>
              <a:gd name="connsiteX17232" fmla="*/ 6380341 w 8014260"/>
              <a:gd name="connsiteY17232" fmla="*/ 1165860 h 4925968"/>
              <a:gd name="connsiteX17233" fmla="*/ 6382125 w 8014260"/>
              <a:gd name="connsiteY17233" fmla="*/ 1166889 h 4925968"/>
              <a:gd name="connsiteX17234" fmla="*/ 6378490 w 8014260"/>
              <a:gd name="connsiteY17234" fmla="*/ 1173404 h 4925968"/>
              <a:gd name="connsiteX17235" fmla="*/ 6376501 w 8014260"/>
              <a:gd name="connsiteY17235" fmla="*/ 1172993 h 4925968"/>
              <a:gd name="connsiteX17236" fmla="*/ 6380341 w 8014260"/>
              <a:gd name="connsiteY17236" fmla="*/ 1165860 h 4925968"/>
              <a:gd name="connsiteX17237" fmla="*/ 7011553 w 8014260"/>
              <a:gd name="connsiteY17237" fmla="*/ 1159757 h 4925968"/>
              <a:gd name="connsiteX17238" fmla="*/ 7006409 w 8014260"/>
              <a:gd name="connsiteY17238" fmla="*/ 1181565 h 4925968"/>
              <a:gd name="connsiteX17239" fmla="*/ 6998385 w 8014260"/>
              <a:gd name="connsiteY17239" fmla="*/ 1176148 h 4925968"/>
              <a:gd name="connsiteX17240" fmla="*/ 7001334 w 8014260"/>
              <a:gd name="connsiteY17240" fmla="*/ 1159963 h 4925968"/>
              <a:gd name="connsiteX17241" fmla="*/ 7011553 w 8014260"/>
              <a:gd name="connsiteY17241" fmla="*/ 1159757 h 4925968"/>
              <a:gd name="connsiteX17242" fmla="*/ 6799160 w 8014260"/>
              <a:gd name="connsiteY17242" fmla="*/ 1152282 h 4925968"/>
              <a:gd name="connsiteX17243" fmla="*/ 6804166 w 8014260"/>
              <a:gd name="connsiteY17243" fmla="*/ 1162158 h 4925968"/>
              <a:gd name="connsiteX17244" fmla="*/ 6800051 w 8014260"/>
              <a:gd name="connsiteY17244" fmla="*/ 1176216 h 4925968"/>
              <a:gd name="connsiteX17245" fmla="*/ 6794839 w 8014260"/>
              <a:gd name="connsiteY17245" fmla="*/ 1170318 h 4925968"/>
              <a:gd name="connsiteX17246" fmla="*/ 6799160 w 8014260"/>
              <a:gd name="connsiteY17246" fmla="*/ 1152282 h 4925968"/>
              <a:gd name="connsiteX17247" fmla="*/ 7439971 w 8014260"/>
              <a:gd name="connsiteY17247" fmla="*/ 1148715 h 4925968"/>
              <a:gd name="connsiteX17248" fmla="*/ 7448750 w 8014260"/>
              <a:gd name="connsiteY17248" fmla="*/ 1151938 h 4925968"/>
              <a:gd name="connsiteX17249" fmla="*/ 7440931 w 8014260"/>
              <a:gd name="connsiteY17249" fmla="*/ 1161882 h 4925968"/>
              <a:gd name="connsiteX17250" fmla="*/ 7433182 w 8014260"/>
              <a:gd name="connsiteY17250" fmla="*/ 1167026 h 4925968"/>
              <a:gd name="connsiteX17251" fmla="*/ 7439971 w 8014260"/>
              <a:gd name="connsiteY17251" fmla="*/ 1148715 h 4925968"/>
              <a:gd name="connsiteX17252" fmla="*/ 7591945 w 8014260"/>
              <a:gd name="connsiteY17252" fmla="*/ 1134245 h 4925968"/>
              <a:gd name="connsiteX17253" fmla="*/ 7602369 w 8014260"/>
              <a:gd name="connsiteY17253" fmla="*/ 1137948 h 4925968"/>
              <a:gd name="connsiteX17254" fmla="*/ 7588927 w 8014260"/>
              <a:gd name="connsiteY17254" fmla="*/ 1161060 h 4925968"/>
              <a:gd name="connsiteX17255" fmla="*/ 7581864 w 8014260"/>
              <a:gd name="connsiteY17255" fmla="*/ 1154544 h 4925968"/>
              <a:gd name="connsiteX17256" fmla="*/ 7591945 w 8014260"/>
              <a:gd name="connsiteY17256" fmla="*/ 1134245 h 4925968"/>
              <a:gd name="connsiteX17257" fmla="*/ 6299280 w 8014260"/>
              <a:gd name="connsiteY17257" fmla="*/ 1131845 h 4925968"/>
              <a:gd name="connsiteX17258" fmla="*/ 6301338 w 8014260"/>
              <a:gd name="connsiteY17258" fmla="*/ 1133148 h 4925968"/>
              <a:gd name="connsiteX17259" fmla="*/ 6300309 w 8014260"/>
              <a:gd name="connsiteY17259" fmla="*/ 1142269 h 4925968"/>
              <a:gd name="connsiteX17260" fmla="*/ 6298526 w 8014260"/>
              <a:gd name="connsiteY17260" fmla="*/ 1140760 h 4925968"/>
              <a:gd name="connsiteX17261" fmla="*/ 6299280 w 8014260"/>
              <a:gd name="connsiteY17261" fmla="*/ 1131845 h 4925968"/>
              <a:gd name="connsiteX17262" fmla="*/ 7523828 w 8014260"/>
              <a:gd name="connsiteY17262" fmla="*/ 1118284 h 4925968"/>
              <a:gd name="connsiteX17263" fmla="*/ 7528577 w 8014260"/>
              <a:gd name="connsiteY17263" fmla="*/ 1121147 h 4925968"/>
              <a:gd name="connsiteX17264" fmla="*/ 7519867 w 8014260"/>
              <a:gd name="connsiteY17264" fmla="*/ 1137400 h 4925968"/>
              <a:gd name="connsiteX17265" fmla="*/ 7512597 w 8014260"/>
              <a:gd name="connsiteY17265" fmla="*/ 1138155 h 4925968"/>
              <a:gd name="connsiteX17266" fmla="*/ 7517124 w 8014260"/>
              <a:gd name="connsiteY17266" fmla="*/ 1124781 h 4925968"/>
              <a:gd name="connsiteX17267" fmla="*/ 7523828 w 8014260"/>
              <a:gd name="connsiteY17267" fmla="*/ 1118284 h 4925968"/>
              <a:gd name="connsiteX17268" fmla="*/ 7353920 w 8014260"/>
              <a:gd name="connsiteY17268" fmla="*/ 1089145 h 4925968"/>
              <a:gd name="connsiteX17269" fmla="*/ 7356852 w 8014260"/>
              <a:gd name="connsiteY17269" fmla="*/ 1101601 h 4925968"/>
              <a:gd name="connsiteX17270" fmla="*/ 7351092 w 8014260"/>
              <a:gd name="connsiteY17270" fmla="*/ 1129239 h 4925968"/>
              <a:gd name="connsiteX17271" fmla="*/ 7342862 w 8014260"/>
              <a:gd name="connsiteY17271" fmla="*/ 1111820 h 4925968"/>
              <a:gd name="connsiteX17272" fmla="*/ 7347388 w 8014260"/>
              <a:gd name="connsiteY17272" fmla="*/ 1090217 h 4925968"/>
              <a:gd name="connsiteX17273" fmla="*/ 7353920 w 8014260"/>
              <a:gd name="connsiteY17273" fmla="*/ 1089145 h 4925968"/>
              <a:gd name="connsiteX17274" fmla="*/ 6730785 w 8014260"/>
              <a:gd name="connsiteY17274" fmla="*/ 1077187 h 4925968"/>
              <a:gd name="connsiteX17275" fmla="*/ 6734489 w 8014260"/>
              <a:gd name="connsiteY17275" fmla="*/ 1085554 h 4925968"/>
              <a:gd name="connsiteX17276" fmla="*/ 6729757 w 8014260"/>
              <a:gd name="connsiteY17276" fmla="*/ 1096389 h 4925968"/>
              <a:gd name="connsiteX17277" fmla="*/ 6726053 w 8014260"/>
              <a:gd name="connsiteY17277" fmla="*/ 1090766 h 4925968"/>
              <a:gd name="connsiteX17278" fmla="*/ 6730785 w 8014260"/>
              <a:gd name="connsiteY17278" fmla="*/ 1077187 h 4925968"/>
              <a:gd name="connsiteX17279" fmla="*/ 7135751 w 8014260"/>
              <a:gd name="connsiteY17279" fmla="*/ 1060453 h 4925968"/>
              <a:gd name="connsiteX17280" fmla="*/ 7144255 w 8014260"/>
              <a:gd name="connsiteY17280" fmla="*/ 1063744 h 4925968"/>
              <a:gd name="connsiteX17281" fmla="*/ 7136368 w 8014260"/>
              <a:gd name="connsiteY17281" fmla="*/ 1088022 h 4925968"/>
              <a:gd name="connsiteX17282" fmla="*/ 7129030 w 8014260"/>
              <a:gd name="connsiteY17282" fmla="*/ 1077872 h 4925968"/>
              <a:gd name="connsiteX17283" fmla="*/ 7135751 w 8014260"/>
              <a:gd name="connsiteY17283" fmla="*/ 1060453 h 4925968"/>
              <a:gd name="connsiteX17284" fmla="*/ 6587385 w 8014260"/>
              <a:gd name="connsiteY17284" fmla="*/ 1046600 h 4925968"/>
              <a:gd name="connsiteX17285" fmla="*/ 6590677 w 8014260"/>
              <a:gd name="connsiteY17285" fmla="*/ 1049137 h 4925968"/>
              <a:gd name="connsiteX17286" fmla="*/ 6585876 w 8014260"/>
              <a:gd name="connsiteY17286" fmla="*/ 1057504 h 4925968"/>
              <a:gd name="connsiteX17287" fmla="*/ 6583476 w 8014260"/>
              <a:gd name="connsiteY17287" fmla="*/ 1055035 h 4925968"/>
              <a:gd name="connsiteX17288" fmla="*/ 6587385 w 8014260"/>
              <a:gd name="connsiteY17288" fmla="*/ 1046600 h 4925968"/>
              <a:gd name="connsiteX17289" fmla="*/ 6932000 w 8014260"/>
              <a:gd name="connsiteY17289" fmla="*/ 1045571 h 4925968"/>
              <a:gd name="connsiteX17290" fmla="*/ 6937349 w 8014260"/>
              <a:gd name="connsiteY17290" fmla="*/ 1055927 h 4925968"/>
              <a:gd name="connsiteX17291" fmla="*/ 6930697 w 8014260"/>
              <a:gd name="connsiteY17291" fmla="*/ 1068545 h 4925968"/>
              <a:gd name="connsiteX17292" fmla="*/ 6926787 w 8014260"/>
              <a:gd name="connsiteY17292" fmla="*/ 1058944 h 4925968"/>
              <a:gd name="connsiteX17293" fmla="*/ 6932000 w 8014260"/>
              <a:gd name="connsiteY17293" fmla="*/ 1045571 h 4925968"/>
              <a:gd name="connsiteX17294" fmla="*/ 6663303 w 8014260"/>
              <a:gd name="connsiteY17294" fmla="*/ 1045022 h 4925968"/>
              <a:gd name="connsiteX17295" fmla="*/ 6662137 w 8014260"/>
              <a:gd name="connsiteY17295" fmla="*/ 1051263 h 4925968"/>
              <a:gd name="connsiteX17296" fmla="*/ 6656171 w 8014260"/>
              <a:gd name="connsiteY17296" fmla="*/ 1053732 h 4925968"/>
              <a:gd name="connsiteX17297" fmla="*/ 6658983 w 8014260"/>
              <a:gd name="connsiteY17297" fmla="*/ 1047217 h 4925968"/>
              <a:gd name="connsiteX17298" fmla="*/ 6663303 w 8014260"/>
              <a:gd name="connsiteY17298" fmla="*/ 1045022 h 4925968"/>
              <a:gd name="connsiteX17299" fmla="*/ 6510164 w 8014260"/>
              <a:gd name="connsiteY17299" fmla="*/ 1021088 h 4925968"/>
              <a:gd name="connsiteX17300" fmla="*/ 6512016 w 8014260"/>
              <a:gd name="connsiteY17300" fmla="*/ 1022597 h 4925968"/>
              <a:gd name="connsiteX17301" fmla="*/ 6508449 w 8014260"/>
              <a:gd name="connsiteY17301" fmla="*/ 1029592 h 4925968"/>
              <a:gd name="connsiteX17302" fmla="*/ 6506392 w 8014260"/>
              <a:gd name="connsiteY17302" fmla="*/ 1028769 h 4925968"/>
              <a:gd name="connsiteX17303" fmla="*/ 6510164 w 8014260"/>
              <a:gd name="connsiteY17303" fmla="*/ 1021088 h 4925968"/>
              <a:gd name="connsiteX17304" fmla="*/ 7602164 w 8014260"/>
              <a:gd name="connsiteY17304" fmla="*/ 978911 h 4925968"/>
              <a:gd name="connsiteX17305" fmla="*/ 7594483 w 8014260"/>
              <a:gd name="connsiteY17305" fmla="*/ 998113 h 4925968"/>
              <a:gd name="connsiteX17306" fmla="*/ 7582892 w 8014260"/>
              <a:gd name="connsiteY17306" fmla="*/ 1005451 h 4925968"/>
              <a:gd name="connsiteX17307" fmla="*/ 7586802 w 8014260"/>
              <a:gd name="connsiteY17307" fmla="*/ 988238 h 4925968"/>
              <a:gd name="connsiteX17308" fmla="*/ 7602164 w 8014260"/>
              <a:gd name="connsiteY17308" fmla="*/ 978911 h 4925968"/>
              <a:gd name="connsiteX17309" fmla="*/ 7267151 w 8014260"/>
              <a:gd name="connsiteY17309" fmla="*/ 972122 h 4925968"/>
              <a:gd name="connsiteX17310" fmla="*/ 7273322 w 8014260"/>
              <a:gd name="connsiteY17310" fmla="*/ 987621 h 4925968"/>
              <a:gd name="connsiteX17311" fmla="*/ 7266190 w 8014260"/>
              <a:gd name="connsiteY17311" fmla="*/ 1006961 h 4925968"/>
              <a:gd name="connsiteX17312" fmla="*/ 7261047 w 8014260"/>
              <a:gd name="connsiteY17312" fmla="*/ 985152 h 4925968"/>
              <a:gd name="connsiteX17313" fmla="*/ 7267151 w 8014260"/>
              <a:gd name="connsiteY17313" fmla="*/ 972122 h 4925968"/>
              <a:gd name="connsiteX17314" fmla="*/ 6427593 w 8014260"/>
              <a:gd name="connsiteY17314" fmla="*/ 970133 h 4925968"/>
              <a:gd name="connsiteX17315" fmla="*/ 6429788 w 8014260"/>
              <a:gd name="connsiteY17315" fmla="*/ 971093 h 4925968"/>
              <a:gd name="connsiteX17316" fmla="*/ 6428965 w 8014260"/>
              <a:gd name="connsiteY17316" fmla="*/ 981791 h 4925968"/>
              <a:gd name="connsiteX17317" fmla="*/ 6427045 w 8014260"/>
              <a:gd name="connsiteY17317" fmla="*/ 980146 h 4925968"/>
              <a:gd name="connsiteX17318" fmla="*/ 6427593 w 8014260"/>
              <a:gd name="connsiteY17318" fmla="*/ 970133 h 4925968"/>
              <a:gd name="connsiteX17319" fmla="*/ 6868495 w 8014260"/>
              <a:gd name="connsiteY17319" fmla="*/ 965401 h 4925968"/>
              <a:gd name="connsiteX17320" fmla="*/ 6863146 w 8014260"/>
              <a:gd name="connsiteY17320" fmla="*/ 979460 h 4925968"/>
              <a:gd name="connsiteX17321" fmla="*/ 6858002 w 8014260"/>
              <a:gd name="connsiteY17321" fmla="*/ 977403 h 4925968"/>
              <a:gd name="connsiteX17322" fmla="*/ 6861568 w 8014260"/>
              <a:gd name="connsiteY17322" fmla="*/ 965539 h 4925968"/>
              <a:gd name="connsiteX17323" fmla="*/ 6868495 w 8014260"/>
              <a:gd name="connsiteY17323" fmla="*/ 965401 h 4925968"/>
              <a:gd name="connsiteX17324" fmla="*/ 7499225 w 8014260"/>
              <a:gd name="connsiteY17324" fmla="*/ 939409 h 4925968"/>
              <a:gd name="connsiteX17325" fmla="*/ 7508963 w 8014260"/>
              <a:gd name="connsiteY17325" fmla="*/ 949010 h 4925968"/>
              <a:gd name="connsiteX17326" fmla="*/ 7501762 w 8014260"/>
              <a:gd name="connsiteY17326" fmla="*/ 973562 h 4925968"/>
              <a:gd name="connsiteX17327" fmla="*/ 7494150 w 8014260"/>
              <a:gd name="connsiteY17327" fmla="*/ 966087 h 4925968"/>
              <a:gd name="connsiteX17328" fmla="*/ 7499225 w 8014260"/>
              <a:gd name="connsiteY17328" fmla="*/ 939409 h 4925968"/>
              <a:gd name="connsiteX17329" fmla="*/ 7061752 w 8014260"/>
              <a:gd name="connsiteY17329" fmla="*/ 938449 h 4925968"/>
              <a:gd name="connsiteX17330" fmla="*/ 7067445 w 8014260"/>
              <a:gd name="connsiteY17330" fmla="*/ 947296 h 4925968"/>
              <a:gd name="connsiteX17331" fmla="*/ 7064564 w 8014260"/>
              <a:gd name="connsiteY17331" fmla="*/ 964098 h 4925968"/>
              <a:gd name="connsiteX17332" fmla="*/ 7058804 w 8014260"/>
              <a:gd name="connsiteY17332" fmla="*/ 958612 h 4925968"/>
              <a:gd name="connsiteX17333" fmla="*/ 7061752 w 8014260"/>
              <a:gd name="connsiteY17333" fmla="*/ 938449 h 4925968"/>
              <a:gd name="connsiteX17334" fmla="*/ 6795320 w 8014260"/>
              <a:gd name="connsiteY17334" fmla="*/ 926791 h 4925968"/>
              <a:gd name="connsiteX17335" fmla="*/ 6794154 w 8014260"/>
              <a:gd name="connsiteY17335" fmla="*/ 932757 h 4925968"/>
              <a:gd name="connsiteX17336" fmla="*/ 6788119 w 8014260"/>
              <a:gd name="connsiteY17336" fmla="*/ 935089 h 4925968"/>
              <a:gd name="connsiteX17337" fmla="*/ 6790862 w 8014260"/>
              <a:gd name="connsiteY17337" fmla="*/ 928917 h 4925968"/>
              <a:gd name="connsiteX17338" fmla="*/ 6795320 w 8014260"/>
              <a:gd name="connsiteY17338" fmla="*/ 926791 h 4925968"/>
              <a:gd name="connsiteX17339" fmla="*/ 6718236 w 8014260"/>
              <a:gd name="connsiteY17339" fmla="*/ 918698 h 4925968"/>
              <a:gd name="connsiteX17340" fmla="*/ 6721596 w 8014260"/>
              <a:gd name="connsiteY17340" fmla="*/ 922538 h 4925968"/>
              <a:gd name="connsiteX17341" fmla="*/ 6716864 w 8014260"/>
              <a:gd name="connsiteY17341" fmla="*/ 931591 h 4925968"/>
              <a:gd name="connsiteX17342" fmla="*/ 6714396 w 8014260"/>
              <a:gd name="connsiteY17342" fmla="*/ 928025 h 4925968"/>
              <a:gd name="connsiteX17343" fmla="*/ 6718236 w 8014260"/>
              <a:gd name="connsiteY17343" fmla="*/ 918698 h 4925968"/>
              <a:gd name="connsiteX17344" fmla="*/ 6640054 w 8014260"/>
              <a:gd name="connsiteY17344" fmla="*/ 874944 h 4925968"/>
              <a:gd name="connsiteX17345" fmla="*/ 6641701 w 8014260"/>
              <a:gd name="connsiteY17345" fmla="*/ 877481 h 4925968"/>
              <a:gd name="connsiteX17346" fmla="*/ 6638066 w 8014260"/>
              <a:gd name="connsiteY17346" fmla="*/ 884545 h 4925968"/>
              <a:gd name="connsiteX17347" fmla="*/ 6636214 w 8014260"/>
              <a:gd name="connsiteY17347" fmla="*/ 882625 h 4925968"/>
              <a:gd name="connsiteX17348" fmla="*/ 6640054 w 8014260"/>
              <a:gd name="connsiteY17348" fmla="*/ 874944 h 4925968"/>
              <a:gd name="connsiteX17349" fmla="*/ 7426187 w 8014260"/>
              <a:gd name="connsiteY17349" fmla="*/ 861513 h 4925968"/>
              <a:gd name="connsiteX17350" fmla="*/ 7420220 w 8014260"/>
              <a:gd name="connsiteY17350" fmla="*/ 884342 h 4925968"/>
              <a:gd name="connsiteX17351" fmla="*/ 7410002 w 8014260"/>
              <a:gd name="connsiteY17351" fmla="*/ 884214 h 4925968"/>
              <a:gd name="connsiteX17352" fmla="*/ 7413843 w 8014260"/>
              <a:gd name="connsiteY17352" fmla="*/ 866657 h 4925968"/>
              <a:gd name="connsiteX17353" fmla="*/ 7426187 w 8014260"/>
              <a:gd name="connsiteY17353" fmla="*/ 861513 h 4925968"/>
              <a:gd name="connsiteX17354" fmla="*/ 6995093 w 8014260"/>
              <a:gd name="connsiteY17354" fmla="*/ 854991 h 4925968"/>
              <a:gd name="connsiteX17355" fmla="*/ 7000922 w 8014260"/>
              <a:gd name="connsiteY17355" fmla="*/ 858900 h 4925968"/>
              <a:gd name="connsiteX17356" fmla="*/ 6994201 w 8014260"/>
              <a:gd name="connsiteY17356" fmla="*/ 870901 h 4925968"/>
              <a:gd name="connsiteX17357" fmla="*/ 6990155 w 8014260"/>
              <a:gd name="connsiteY17357" fmla="*/ 865072 h 4925968"/>
              <a:gd name="connsiteX17358" fmla="*/ 6995093 w 8014260"/>
              <a:gd name="connsiteY17358" fmla="*/ 854991 h 4925968"/>
              <a:gd name="connsiteX17359" fmla="*/ 7197147 w 8014260"/>
              <a:gd name="connsiteY17359" fmla="*/ 846335 h 4925968"/>
              <a:gd name="connsiteX17360" fmla="*/ 7201245 w 8014260"/>
              <a:gd name="connsiteY17360" fmla="*/ 849025 h 4925968"/>
              <a:gd name="connsiteX17361" fmla="*/ 7196581 w 8014260"/>
              <a:gd name="connsiteY17361" fmla="*/ 867131 h 4925968"/>
              <a:gd name="connsiteX17362" fmla="*/ 7190889 w 8014260"/>
              <a:gd name="connsiteY17362" fmla="*/ 862056 h 4925968"/>
              <a:gd name="connsiteX17363" fmla="*/ 7194181 w 8014260"/>
              <a:gd name="connsiteY17363" fmla="*/ 846420 h 4925968"/>
              <a:gd name="connsiteX17364" fmla="*/ 7197147 w 8014260"/>
              <a:gd name="connsiteY17364" fmla="*/ 846335 h 4925968"/>
              <a:gd name="connsiteX17365" fmla="*/ 6925484 w 8014260"/>
              <a:gd name="connsiteY17365" fmla="*/ 816515 h 4925968"/>
              <a:gd name="connsiteX17366" fmla="*/ 6928090 w 8014260"/>
              <a:gd name="connsiteY17366" fmla="*/ 820082 h 4925968"/>
              <a:gd name="connsiteX17367" fmla="*/ 6921164 w 8014260"/>
              <a:gd name="connsiteY17367" fmla="*/ 825020 h 4925968"/>
              <a:gd name="connsiteX17368" fmla="*/ 6921095 w 8014260"/>
              <a:gd name="connsiteY17368" fmla="*/ 820973 h 4925968"/>
              <a:gd name="connsiteX17369" fmla="*/ 6925484 w 8014260"/>
              <a:gd name="connsiteY17369" fmla="*/ 816515 h 4925968"/>
              <a:gd name="connsiteX17370" fmla="*/ 6555701 w 8014260"/>
              <a:gd name="connsiteY17370" fmla="*/ 805336 h 4925968"/>
              <a:gd name="connsiteX17371" fmla="*/ 6557827 w 8014260"/>
              <a:gd name="connsiteY17371" fmla="*/ 806844 h 4925968"/>
              <a:gd name="connsiteX17372" fmla="*/ 6557141 w 8014260"/>
              <a:gd name="connsiteY17372" fmla="*/ 818641 h 4925968"/>
              <a:gd name="connsiteX17373" fmla="*/ 6555221 w 8014260"/>
              <a:gd name="connsiteY17373" fmla="*/ 816515 h 4925968"/>
              <a:gd name="connsiteX17374" fmla="*/ 6555701 w 8014260"/>
              <a:gd name="connsiteY17374" fmla="*/ 805336 h 4925968"/>
              <a:gd name="connsiteX17375" fmla="*/ 6848949 w 8014260"/>
              <a:gd name="connsiteY17375" fmla="*/ 795119 h 4925968"/>
              <a:gd name="connsiteX17376" fmla="*/ 6852309 w 8014260"/>
              <a:gd name="connsiteY17376" fmla="*/ 800126 h 4925968"/>
              <a:gd name="connsiteX17377" fmla="*/ 6847715 w 8014260"/>
              <a:gd name="connsiteY17377" fmla="*/ 809727 h 4925968"/>
              <a:gd name="connsiteX17378" fmla="*/ 6845177 w 8014260"/>
              <a:gd name="connsiteY17378" fmla="*/ 805132 h 4925968"/>
              <a:gd name="connsiteX17379" fmla="*/ 6848949 w 8014260"/>
              <a:gd name="connsiteY17379" fmla="*/ 795119 h 4925968"/>
              <a:gd name="connsiteX17380" fmla="*/ 7338044 w 8014260"/>
              <a:gd name="connsiteY17380" fmla="*/ 759873 h 4925968"/>
              <a:gd name="connsiteX17381" fmla="*/ 7342793 w 8014260"/>
              <a:gd name="connsiteY17381" fmla="*/ 762067 h 4925968"/>
              <a:gd name="connsiteX17382" fmla="*/ 7337239 w 8014260"/>
              <a:gd name="connsiteY17382" fmla="*/ 779899 h 4925968"/>
              <a:gd name="connsiteX17383" fmla="*/ 7330724 w 8014260"/>
              <a:gd name="connsiteY17383" fmla="*/ 775440 h 4925968"/>
              <a:gd name="connsiteX17384" fmla="*/ 7334633 w 8014260"/>
              <a:gd name="connsiteY17384" fmla="*/ 760147 h 4925968"/>
              <a:gd name="connsiteX17385" fmla="*/ 7338044 w 8014260"/>
              <a:gd name="connsiteY17385" fmla="*/ 759873 h 4925968"/>
              <a:gd name="connsiteX17386" fmla="*/ 7127522 w 8014260"/>
              <a:gd name="connsiteY17386" fmla="*/ 755480 h 4925968"/>
              <a:gd name="connsiteX17387" fmla="*/ 7131293 w 8014260"/>
              <a:gd name="connsiteY17387" fmla="*/ 761103 h 4925968"/>
              <a:gd name="connsiteX17388" fmla="*/ 7126218 w 8014260"/>
              <a:gd name="connsiteY17388" fmla="*/ 774134 h 4925968"/>
              <a:gd name="connsiteX17389" fmla="*/ 7122858 w 8014260"/>
              <a:gd name="connsiteY17389" fmla="*/ 764464 h 4925968"/>
              <a:gd name="connsiteX17390" fmla="*/ 7127522 w 8014260"/>
              <a:gd name="connsiteY17390" fmla="*/ 755480 h 4925968"/>
              <a:gd name="connsiteX17391" fmla="*/ 6768916 w 8014260"/>
              <a:gd name="connsiteY17391" fmla="*/ 732229 h 4925968"/>
              <a:gd name="connsiteX17392" fmla="*/ 6770699 w 8014260"/>
              <a:gd name="connsiteY17392" fmla="*/ 734903 h 4925968"/>
              <a:gd name="connsiteX17393" fmla="*/ 6769808 w 8014260"/>
              <a:gd name="connsiteY17393" fmla="*/ 740390 h 4925968"/>
              <a:gd name="connsiteX17394" fmla="*/ 6765281 w 8014260"/>
              <a:gd name="connsiteY17394" fmla="*/ 740733 h 4925968"/>
              <a:gd name="connsiteX17395" fmla="*/ 6768916 w 8014260"/>
              <a:gd name="connsiteY17395" fmla="*/ 732229 h 4925968"/>
              <a:gd name="connsiteX17396" fmla="*/ 7593522 w 8014260"/>
              <a:gd name="connsiteY17396" fmla="*/ 729491 h 4925968"/>
              <a:gd name="connsiteX17397" fmla="*/ 7581931 w 8014260"/>
              <a:gd name="connsiteY17397" fmla="*/ 752738 h 4925968"/>
              <a:gd name="connsiteX17398" fmla="*/ 7573771 w 8014260"/>
              <a:gd name="connsiteY17398" fmla="*/ 747259 h 4925968"/>
              <a:gd name="connsiteX17399" fmla="*/ 7583303 w 8014260"/>
              <a:gd name="connsiteY17399" fmla="*/ 730108 h 4925968"/>
              <a:gd name="connsiteX17400" fmla="*/ 7593522 w 8014260"/>
              <a:gd name="connsiteY17400" fmla="*/ 729491 h 4925968"/>
              <a:gd name="connsiteX17401" fmla="*/ 7057363 w 8014260"/>
              <a:gd name="connsiteY17401" fmla="*/ 718515 h 4925968"/>
              <a:gd name="connsiteX17402" fmla="*/ 7060038 w 8014260"/>
              <a:gd name="connsiteY17402" fmla="*/ 721395 h 4925968"/>
              <a:gd name="connsiteX17403" fmla="*/ 7053111 w 8014260"/>
              <a:gd name="connsiteY17403" fmla="*/ 725717 h 4925968"/>
              <a:gd name="connsiteX17404" fmla="*/ 7052975 w 8014260"/>
              <a:gd name="connsiteY17404" fmla="*/ 722356 h 4925968"/>
              <a:gd name="connsiteX17405" fmla="*/ 7057363 w 8014260"/>
              <a:gd name="connsiteY17405" fmla="*/ 718515 h 4925968"/>
              <a:gd name="connsiteX17406" fmla="*/ 6982269 w 8014260"/>
              <a:gd name="connsiteY17406" fmla="*/ 680659 h 4925968"/>
              <a:gd name="connsiteX17407" fmla="*/ 6981446 w 8014260"/>
              <a:gd name="connsiteY17407" fmla="*/ 691495 h 4925968"/>
              <a:gd name="connsiteX17408" fmla="*/ 6975891 w 8014260"/>
              <a:gd name="connsiteY17408" fmla="*/ 691358 h 4925968"/>
              <a:gd name="connsiteX17409" fmla="*/ 6976234 w 8014260"/>
              <a:gd name="connsiteY17409" fmla="*/ 683265 h 4925968"/>
              <a:gd name="connsiteX17410" fmla="*/ 6982269 w 8014260"/>
              <a:gd name="connsiteY17410" fmla="*/ 680659 h 4925968"/>
              <a:gd name="connsiteX17411" fmla="*/ 7259195 w 8014260"/>
              <a:gd name="connsiteY17411" fmla="*/ 671401 h 4925968"/>
              <a:gd name="connsiteX17412" fmla="*/ 7266532 w 8014260"/>
              <a:gd name="connsiteY17412" fmla="*/ 672705 h 4925968"/>
              <a:gd name="connsiteX17413" fmla="*/ 7260909 w 8014260"/>
              <a:gd name="connsiteY17413" fmla="*/ 684157 h 4925968"/>
              <a:gd name="connsiteX17414" fmla="*/ 7255491 w 8014260"/>
              <a:gd name="connsiteY17414" fmla="*/ 681140 h 4925968"/>
              <a:gd name="connsiteX17415" fmla="*/ 7259195 w 8014260"/>
              <a:gd name="connsiteY17415" fmla="*/ 671401 h 4925968"/>
              <a:gd name="connsiteX17416" fmla="*/ 7502354 w 8014260"/>
              <a:gd name="connsiteY17416" fmla="*/ 652201 h 4925968"/>
              <a:gd name="connsiteX17417" fmla="*/ 7510472 w 8014260"/>
              <a:gd name="connsiteY17417" fmla="*/ 655423 h 4925968"/>
              <a:gd name="connsiteX17418" fmla="*/ 7499431 w 8014260"/>
              <a:gd name="connsiteY17418" fmla="*/ 670237 h 4925968"/>
              <a:gd name="connsiteX17419" fmla="*/ 7492298 w 8014260"/>
              <a:gd name="connsiteY17419" fmla="*/ 666603 h 4925968"/>
              <a:gd name="connsiteX17420" fmla="*/ 7498196 w 8014260"/>
              <a:gd name="connsiteY17420" fmla="*/ 652269 h 4925968"/>
              <a:gd name="connsiteX17421" fmla="*/ 7502354 w 8014260"/>
              <a:gd name="connsiteY17421" fmla="*/ 652201 h 4925968"/>
              <a:gd name="connsiteX17422" fmla="*/ 6683534 w 8014260"/>
              <a:gd name="connsiteY17422" fmla="*/ 641910 h 4925968"/>
              <a:gd name="connsiteX17423" fmla="*/ 6685660 w 8014260"/>
              <a:gd name="connsiteY17423" fmla="*/ 644653 h 4925968"/>
              <a:gd name="connsiteX17424" fmla="*/ 6684974 w 8014260"/>
              <a:gd name="connsiteY17424" fmla="*/ 656998 h 4925968"/>
              <a:gd name="connsiteX17425" fmla="*/ 6683054 w 8014260"/>
              <a:gd name="connsiteY17425" fmla="*/ 654049 h 4925968"/>
              <a:gd name="connsiteX17426" fmla="*/ 6683534 w 8014260"/>
              <a:gd name="connsiteY17426" fmla="*/ 641910 h 4925968"/>
              <a:gd name="connsiteX17427" fmla="*/ 7187323 w 8014260"/>
              <a:gd name="connsiteY17427" fmla="*/ 635808 h 4925968"/>
              <a:gd name="connsiteX17428" fmla="*/ 7191369 w 8014260"/>
              <a:gd name="connsiteY17428" fmla="*/ 638209 h 4925968"/>
              <a:gd name="connsiteX17429" fmla="*/ 7186980 w 8014260"/>
              <a:gd name="connsiteY17429" fmla="*/ 641705 h 4925968"/>
              <a:gd name="connsiteX17430" fmla="*/ 7183963 w 8014260"/>
              <a:gd name="connsiteY17430" fmla="*/ 640404 h 4925968"/>
              <a:gd name="connsiteX17431" fmla="*/ 7187323 w 8014260"/>
              <a:gd name="connsiteY17431" fmla="*/ 635808 h 4925968"/>
              <a:gd name="connsiteX17432" fmla="*/ 6898532 w 8014260"/>
              <a:gd name="connsiteY17432" fmla="*/ 595549 h 4925968"/>
              <a:gd name="connsiteX17433" fmla="*/ 6900246 w 8014260"/>
              <a:gd name="connsiteY17433" fmla="*/ 599252 h 4925968"/>
              <a:gd name="connsiteX17434" fmla="*/ 6896680 w 8014260"/>
              <a:gd name="connsiteY17434" fmla="*/ 606590 h 4925968"/>
              <a:gd name="connsiteX17435" fmla="*/ 6894760 w 8014260"/>
              <a:gd name="connsiteY17435" fmla="*/ 603573 h 4925968"/>
              <a:gd name="connsiteX17436" fmla="*/ 6898532 w 8014260"/>
              <a:gd name="connsiteY17436" fmla="*/ 595549 h 4925968"/>
              <a:gd name="connsiteX17437" fmla="*/ 7414323 w 8014260"/>
              <a:gd name="connsiteY17437" fmla="*/ 578476 h 4925968"/>
              <a:gd name="connsiteX17438" fmla="*/ 7418849 w 8014260"/>
              <a:gd name="connsiteY17438" fmla="*/ 589106 h 4925968"/>
              <a:gd name="connsiteX17439" fmla="*/ 7414186 w 8014260"/>
              <a:gd name="connsiteY17439" fmla="*/ 598913 h 4925968"/>
              <a:gd name="connsiteX17440" fmla="*/ 7408219 w 8014260"/>
              <a:gd name="connsiteY17440" fmla="*/ 596582 h 4925968"/>
              <a:gd name="connsiteX17441" fmla="*/ 7414323 w 8014260"/>
              <a:gd name="connsiteY17441" fmla="*/ 578476 h 4925968"/>
              <a:gd name="connsiteX17442" fmla="*/ 7106947 w 8014260"/>
              <a:gd name="connsiteY17442" fmla="*/ 577173 h 4925968"/>
              <a:gd name="connsiteX17443" fmla="*/ 7113050 w 8014260"/>
              <a:gd name="connsiteY17443" fmla="*/ 578202 h 4925968"/>
              <a:gd name="connsiteX17444" fmla="*/ 7111885 w 8014260"/>
              <a:gd name="connsiteY17444" fmla="*/ 589996 h 4925968"/>
              <a:gd name="connsiteX17445" fmla="*/ 7106398 w 8014260"/>
              <a:gd name="connsiteY17445" fmla="*/ 586568 h 4925968"/>
              <a:gd name="connsiteX17446" fmla="*/ 7106947 w 8014260"/>
              <a:gd name="connsiteY17446" fmla="*/ 577173 h 4925968"/>
              <a:gd name="connsiteX17447" fmla="*/ 7324894 w 8014260"/>
              <a:gd name="connsiteY17447" fmla="*/ 559204 h 4925968"/>
              <a:gd name="connsiteX17448" fmla="*/ 7329627 w 8014260"/>
              <a:gd name="connsiteY17448" fmla="*/ 562770 h 4925968"/>
              <a:gd name="connsiteX17449" fmla="*/ 7324621 w 8014260"/>
              <a:gd name="connsiteY17449" fmla="*/ 566886 h 4925968"/>
              <a:gd name="connsiteX17450" fmla="*/ 7321123 w 8014260"/>
              <a:gd name="connsiteY17450" fmla="*/ 564759 h 4925968"/>
              <a:gd name="connsiteX17451" fmla="*/ 7324894 w 8014260"/>
              <a:gd name="connsiteY17451" fmla="*/ 559204 h 4925968"/>
              <a:gd name="connsiteX17452" fmla="*/ 7586116 w 8014260"/>
              <a:gd name="connsiteY17452" fmla="*/ 494739 h 4925968"/>
              <a:gd name="connsiteX17453" fmla="*/ 7594070 w 8014260"/>
              <a:gd name="connsiteY17453" fmla="*/ 496248 h 4925968"/>
              <a:gd name="connsiteX17454" fmla="*/ 7585087 w 8014260"/>
              <a:gd name="connsiteY17454" fmla="*/ 505437 h 4925968"/>
              <a:gd name="connsiteX17455" fmla="*/ 7579600 w 8014260"/>
              <a:gd name="connsiteY17455" fmla="*/ 502215 h 4925968"/>
              <a:gd name="connsiteX17456" fmla="*/ 7586116 w 8014260"/>
              <a:gd name="connsiteY17456" fmla="*/ 494739 h 4925968"/>
              <a:gd name="connsiteX17457" fmla="*/ 7240814 w 8014260"/>
              <a:gd name="connsiteY17457" fmla="*/ 486167 h 4925968"/>
              <a:gd name="connsiteX17458" fmla="*/ 7244587 w 8014260"/>
              <a:gd name="connsiteY17458" fmla="*/ 494602 h 4925968"/>
              <a:gd name="connsiteX17459" fmla="*/ 7240060 w 8014260"/>
              <a:gd name="connsiteY17459" fmla="*/ 505163 h 4925968"/>
              <a:gd name="connsiteX17460" fmla="*/ 7237249 w 8014260"/>
              <a:gd name="connsiteY17460" fmla="*/ 497687 h 4925968"/>
              <a:gd name="connsiteX17461" fmla="*/ 7240814 w 8014260"/>
              <a:gd name="connsiteY17461" fmla="*/ 486167 h 4925968"/>
              <a:gd name="connsiteX17462" fmla="*/ 6811230 w 8014260"/>
              <a:gd name="connsiteY17462" fmla="*/ 484244 h 4925968"/>
              <a:gd name="connsiteX17463" fmla="*/ 6813356 w 8014260"/>
              <a:gd name="connsiteY17463" fmla="*/ 487537 h 4925968"/>
              <a:gd name="connsiteX17464" fmla="*/ 6812739 w 8014260"/>
              <a:gd name="connsiteY17464" fmla="*/ 500704 h 4925968"/>
              <a:gd name="connsiteX17465" fmla="*/ 6810819 w 8014260"/>
              <a:gd name="connsiteY17465" fmla="*/ 497207 h 4925968"/>
              <a:gd name="connsiteX17466" fmla="*/ 6811230 w 8014260"/>
              <a:gd name="connsiteY17466" fmla="*/ 484244 h 4925968"/>
              <a:gd name="connsiteX17467" fmla="*/ 7489144 w 8014260"/>
              <a:gd name="connsiteY17467" fmla="*/ 472930 h 4925968"/>
              <a:gd name="connsiteX17468" fmla="*/ 7493738 w 8014260"/>
              <a:gd name="connsiteY17468" fmla="*/ 474987 h 4925968"/>
              <a:gd name="connsiteX17469" fmla="*/ 7487361 w 8014260"/>
              <a:gd name="connsiteY17469" fmla="*/ 482051 h 4925968"/>
              <a:gd name="connsiteX17470" fmla="*/ 7484274 w 8014260"/>
              <a:gd name="connsiteY17470" fmla="*/ 478486 h 4925968"/>
              <a:gd name="connsiteX17471" fmla="*/ 7489144 w 8014260"/>
              <a:gd name="connsiteY17471" fmla="*/ 472930 h 4925968"/>
              <a:gd name="connsiteX17472" fmla="*/ 7027394 w 8014260"/>
              <a:gd name="connsiteY17472" fmla="*/ 470527 h 4925968"/>
              <a:gd name="connsiteX17473" fmla="*/ 7029383 w 8014260"/>
              <a:gd name="connsiteY17473" fmla="*/ 474231 h 4925968"/>
              <a:gd name="connsiteX17474" fmla="*/ 7025954 w 8014260"/>
              <a:gd name="connsiteY17474" fmla="*/ 481980 h 4925968"/>
              <a:gd name="connsiteX17475" fmla="*/ 7023760 w 8014260"/>
              <a:gd name="connsiteY17475" fmla="*/ 479169 h 4925968"/>
              <a:gd name="connsiteX17476" fmla="*/ 7027394 w 8014260"/>
              <a:gd name="connsiteY17476" fmla="*/ 470527 h 4925968"/>
              <a:gd name="connsiteX17477" fmla="*/ 7385930 w 8014260"/>
              <a:gd name="connsiteY17477" fmla="*/ 397286 h 4925968"/>
              <a:gd name="connsiteX17478" fmla="*/ 7393337 w 8014260"/>
              <a:gd name="connsiteY17478" fmla="*/ 399343 h 4925968"/>
              <a:gd name="connsiteX17479" fmla="*/ 7391897 w 8014260"/>
              <a:gd name="connsiteY17479" fmla="*/ 411894 h 4925968"/>
              <a:gd name="connsiteX17480" fmla="*/ 7385176 w 8014260"/>
              <a:gd name="connsiteY17480" fmla="*/ 407367 h 4925968"/>
              <a:gd name="connsiteX17481" fmla="*/ 7385930 w 8014260"/>
              <a:gd name="connsiteY17481" fmla="*/ 397286 h 4925968"/>
              <a:gd name="connsiteX17482" fmla="*/ 7154678 w 8014260"/>
              <a:gd name="connsiteY17482" fmla="*/ 363200 h 4925968"/>
              <a:gd name="connsiteX17483" fmla="*/ 7159068 w 8014260"/>
              <a:gd name="connsiteY17483" fmla="*/ 365120 h 4925968"/>
              <a:gd name="connsiteX17484" fmla="*/ 7158039 w 8014260"/>
              <a:gd name="connsiteY17484" fmla="*/ 371773 h 4925968"/>
              <a:gd name="connsiteX17485" fmla="*/ 7153375 w 8014260"/>
              <a:gd name="connsiteY17485" fmla="*/ 369029 h 4925968"/>
              <a:gd name="connsiteX17486" fmla="*/ 7154678 w 8014260"/>
              <a:gd name="connsiteY17486" fmla="*/ 363200 h 4925968"/>
              <a:gd name="connsiteX17487" fmla="*/ 6938858 w 8014260"/>
              <a:gd name="connsiteY17487" fmla="*/ 336866 h 4925968"/>
              <a:gd name="connsiteX17488" fmla="*/ 6941052 w 8014260"/>
              <a:gd name="connsiteY17488" fmla="*/ 339335 h 4925968"/>
              <a:gd name="connsiteX17489" fmla="*/ 6940915 w 8014260"/>
              <a:gd name="connsiteY17489" fmla="*/ 353805 h 4925968"/>
              <a:gd name="connsiteX17490" fmla="*/ 6938789 w 8014260"/>
              <a:gd name="connsiteY17490" fmla="*/ 350582 h 4925968"/>
              <a:gd name="connsiteX17491" fmla="*/ 6938858 w 8014260"/>
              <a:gd name="connsiteY17491" fmla="*/ 336866 h 4925968"/>
              <a:gd name="connsiteX17492" fmla="*/ 7562935 w 8014260"/>
              <a:gd name="connsiteY17492" fmla="*/ 324249 h 4925968"/>
              <a:gd name="connsiteX17493" fmla="*/ 7561975 w 8014260"/>
              <a:gd name="connsiteY17493" fmla="*/ 335222 h 4925968"/>
              <a:gd name="connsiteX17494" fmla="*/ 7554568 w 8014260"/>
              <a:gd name="connsiteY17494" fmla="*/ 332958 h 4925968"/>
              <a:gd name="connsiteX17495" fmla="*/ 7554911 w 8014260"/>
              <a:gd name="connsiteY17495" fmla="*/ 324592 h 4925968"/>
              <a:gd name="connsiteX17496" fmla="*/ 7562935 w 8014260"/>
              <a:gd name="connsiteY17496" fmla="*/ 324249 h 4925968"/>
              <a:gd name="connsiteX17497" fmla="*/ 7291496 w 8014260"/>
              <a:gd name="connsiteY17497" fmla="*/ 266365 h 4925968"/>
              <a:gd name="connsiteX17498" fmla="*/ 7293622 w 8014260"/>
              <a:gd name="connsiteY17498" fmla="*/ 270891 h 4925968"/>
              <a:gd name="connsiteX17499" fmla="*/ 7292662 w 8014260"/>
              <a:gd name="connsiteY17499" fmla="*/ 277063 h 4925968"/>
              <a:gd name="connsiteX17500" fmla="*/ 7287381 w 8014260"/>
              <a:gd name="connsiteY17500" fmla="*/ 274389 h 4925968"/>
              <a:gd name="connsiteX17501" fmla="*/ 7291496 w 8014260"/>
              <a:gd name="connsiteY17501" fmla="*/ 266365 h 4925968"/>
              <a:gd name="connsiteX17502" fmla="*/ 7067239 w 8014260"/>
              <a:gd name="connsiteY17502" fmla="*/ 205260 h 4925968"/>
              <a:gd name="connsiteX17503" fmla="*/ 7070187 w 8014260"/>
              <a:gd name="connsiteY17503" fmla="*/ 216850 h 4925968"/>
              <a:gd name="connsiteX17504" fmla="*/ 7069091 w 8014260"/>
              <a:gd name="connsiteY17504" fmla="*/ 223708 h 4925968"/>
              <a:gd name="connsiteX17505" fmla="*/ 7066073 w 8014260"/>
              <a:gd name="connsiteY17505" fmla="*/ 211708 h 4925968"/>
              <a:gd name="connsiteX17506" fmla="*/ 7067239 w 8014260"/>
              <a:gd name="connsiteY17506" fmla="*/ 205260 h 4925968"/>
              <a:gd name="connsiteX17507" fmla="*/ 7451630 w 8014260"/>
              <a:gd name="connsiteY17507" fmla="*/ 198059 h 4925968"/>
              <a:gd name="connsiteX17508" fmla="*/ 7453893 w 8014260"/>
              <a:gd name="connsiteY17508" fmla="*/ 202928 h 4925968"/>
              <a:gd name="connsiteX17509" fmla="*/ 7449161 w 8014260"/>
              <a:gd name="connsiteY17509" fmla="*/ 207935 h 4925968"/>
              <a:gd name="connsiteX17510" fmla="*/ 7446692 w 8014260"/>
              <a:gd name="connsiteY17510" fmla="*/ 203614 h 4925968"/>
              <a:gd name="connsiteX17511" fmla="*/ 7451630 w 8014260"/>
              <a:gd name="connsiteY17511" fmla="*/ 198059 h 4925968"/>
              <a:gd name="connsiteX17512" fmla="*/ 7196375 w 8014260"/>
              <a:gd name="connsiteY17512" fmla="*/ 94436 h 4925968"/>
              <a:gd name="connsiteX17513" fmla="*/ 7199118 w 8014260"/>
              <a:gd name="connsiteY17513" fmla="*/ 107122 h 4925968"/>
              <a:gd name="connsiteX17514" fmla="*/ 7198089 w 8014260"/>
              <a:gd name="connsiteY17514" fmla="*/ 113637 h 4925968"/>
              <a:gd name="connsiteX17515" fmla="*/ 7195141 w 8014260"/>
              <a:gd name="connsiteY17515" fmla="*/ 100403 h 4925968"/>
              <a:gd name="connsiteX17516" fmla="*/ 7196375 w 8014260"/>
              <a:gd name="connsiteY17516" fmla="*/ 94436 h 4925968"/>
              <a:gd name="connsiteX17517" fmla="*/ 7340805 w 8014260"/>
              <a:gd name="connsiteY17517" fmla="*/ 22289 h 4925968"/>
              <a:gd name="connsiteX17518" fmla="*/ 7343891 w 8014260"/>
              <a:gd name="connsiteY17518" fmla="*/ 34634 h 4925968"/>
              <a:gd name="connsiteX17519" fmla="*/ 7342451 w 8014260"/>
              <a:gd name="connsiteY17519" fmla="*/ 40121 h 4925968"/>
              <a:gd name="connsiteX17520" fmla="*/ 7339091 w 8014260"/>
              <a:gd name="connsiteY17520" fmla="*/ 27159 h 4925968"/>
              <a:gd name="connsiteX17521" fmla="*/ 7340805 w 8014260"/>
              <a:gd name="connsiteY17521" fmla="*/ 22289 h 4925968"/>
              <a:gd name="connsiteX17522" fmla="*/ 7507111 w 8014260"/>
              <a:gd name="connsiteY17522" fmla="*/ 0 h 4925968"/>
              <a:gd name="connsiteX17523" fmla="*/ 7510403 w 8014260"/>
              <a:gd name="connsiteY17523" fmla="*/ 10699 h 4925968"/>
              <a:gd name="connsiteX17524" fmla="*/ 7508894 w 8014260"/>
              <a:gd name="connsiteY17524" fmla="*/ 14950 h 4925968"/>
              <a:gd name="connsiteX17525" fmla="*/ 7505328 w 8014260"/>
              <a:gd name="connsiteY17525" fmla="*/ 3703 h 4925968"/>
              <a:gd name="connsiteX17526" fmla="*/ 7507111 w 8014260"/>
              <a:gd name="connsiteY17526" fmla="*/ 0 h 4925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  <a:cxn ang="0">
                <a:pos x="connsiteX17316" y="connsiteY17316"/>
              </a:cxn>
              <a:cxn ang="0">
                <a:pos x="connsiteX17317" y="connsiteY17317"/>
              </a:cxn>
              <a:cxn ang="0">
                <a:pos x="connsiteX17318" y="connsiteY17318"/>
              </a:cxn>
              <a:cxn ang="0">
                <a:pos x="connsiteX17319" y="connsiteY17319"/>
              </a:cxn>
              <a:cxn ang="0">
                <a:pos x="connsiteX17320" y="connsiteY17320"/>
              </a:cxn>
              <a:cxn ang="0">
                <a:pos x="connsiteX17321" y="connsiteY17321"/>
              </a:cxn>
              <a:cxn ang="0">
                <a:pos x="connsiteX17322" y="connsiteY17322"/>
              </a:cxn>
              <a:cxn ang="0">
                <a:pos x="connsiteX17323" y="connsiteY17323"/>
              </a:cxn>
              <a:cxn ang="0">
                <a:pos x="connsiteX17324" y="connsiteY17324"/>
              </a:cxn>
              <a:cxn ang="0">
                <a:pos x="connsiteX17325" y="connsiteY17325"/>
              </a:cxn>
              <a:cxn ang="0">
                <a:pos x="connsiteX17326" y="connsiteY17326"/>
              </a:cxn>
              <a:cxn ang="0">
                <a:pos x="connsiteX17327" y="connsiteY17327"/>
              </a:cxn>
              <a:cxn ang="0">
                <a:pos x="connsiteX17328" y="connsiteY17328"/>
              </a:cxn>
              <a:cxn ang="0">
                <a:pos x="connsiteX17329" y="connsiteY17329"/>
              </a:cxn>
              <a:cxn ang="0">
                <a:pos x="connsiteX17330" y="connsiteY17330"/>
              </a:cxn>
              <a:cxn ang="0">
                <a:pos x="connsiteX17331" y="connsiteY17331"/>
              </a:cxn>
              <a:cxn ang="0">
                <a:pos x="connsiteX17332" y="connsiteY17332"/>
              </a:cxn>
              <a:cxn ang="0">
                <a:pos x="connsiteX17333" y="connsiteY17333"/>
              </a:cxn>
              <a:cxn ang="0">
                <a:pos x="connsiteX17334" y="connsiteY17334"/>
              </a:cxn>
              <a:cxn ang="0">
                <a:pos x="connsiteX17335" y="connsiteY17335"/>
              </a:cxn>
              <a:cxn ang="0">
                <a:pos x="connsiteX17336" y="connsiteY17336"/>
              </a:cxn>
              <a:cxn ang="0">
                <a:pos x="connsiteX17337" y="connsiteY17337"/>
              </a:cxn>
              <a:cxn ang="0">
                <a:pos x="connsiteX17338" y="connsiteY17338"/>
              </a:cxn>
              <a:cxn ang="0">
                <a:pos x="connsiteX17339" y="connsiteY17339"/>
              </a:cxn>
              <a:cxn ang="0">
                <a:pos x="connsiteX17340" y="connsiteY17340"/>
              </a:cxn>
              <a:cxn ang="0">
                <a:pos x="connsiteX17341" y="connsiteY17341"/>
              </a:cxn>
              <a:cxn ang="0">
                <a:pos x="connsiteX17342" y="connsiteY17342"/>
              </a:cxn>
              <a:cxn ang="0">
                <a:pos x="connsiteX17343" y="connsiteY17343"/>
              </a:cxn>
              <a:cxn ang="0">
                <a:pos x="connsiteX17344" y="connsiteY17344"/>
              </a:cxn>
              <a:cxn ang="0">
                <a:pos x="connsiteX17345" y="connsiteY17345"/>
              </a:cxn>
              <a:cxn ang="0">
                <a:pos x="connsiteX17346" y="connsiteY17346"/>
              </a:cxn>
              <a:cxn ang="0">
                <a:pos x="connsiteX17347" y="connsiteY17347"/>
              </a:cxn>
              <a:cxn ang="0">
                <a:pos x="connsiteX17348" y="connsiteY17348"/>
              </a:cxn>
              <a:cxn ang="0">
                <a:pos x="connsiteX17349" y="connsiteY17349"/>
              </a:cxn>
              <a:cxn ang="0">
                <a:pos x="connsiteX17350" y="connsiteY17350"/>
              </a:cxn>
              <a:cxn ang="0">
                <a:pos x="connsiteX17351" y="connsiteY17351"/>
              </a:cxn>
              <a:cxn ang="0">
                <a:pos x="connsiteX17352" y="connsiteY17352"/>
              </a:cxn>
              <a:cxn ang="0">
                <a:pos x="connsiteX17353" y="connsiteY17353"/>
              </a:cxn>
              <a:cxn ang="0">
                <a:pos x="connsiteX17354" y="connsiteY17354"/>
              </a:cxn>
              <a:cxn ang="0">
                <a:pos x="connsiteX17355" y="connsiteY17355"/>
              </a:cxn>
              <a:cxn ang="0">
                <a:pos x="connsiteX17356" y="connsiteY17356"/>
              </a:cxn>
              <a:cxn ang="0">
                <a:pos x="connsiteX17357" y="connsiteY17357"/>
              </a:cxn>
              <a:cxn ang="0">
                <a:pos x="connsiteX17358" y="connsiteY17358"/>
              </a:cxn>
              <a:cxn ang="0">
                <a:pos x="connsiteX17359" y="connsiteY17359"/>
              </a:cxn>
              <a:cxn ang="0">
                <a:pos x="connsiteX17360" y="connsiteY17360"/>
              </a:cxn>
              <a:cxn ang="0">
                <a:pos x="connsiteX17361" y="connsiteY17361"/>
              </a:cxn>
              <a:cxn ang="0">
                <a:pos x="connsiteX17362" y="connsiteY17362"/>
              </a:cxn>
              <a:cxn ang="0">
                <a:pos x="connsiteX17363" y="connsiteY17363"/>
              </a:cxn>
              <a:cxn ang="0">
                <a:pos x="connsiteX17364" y="connsiteY17364"/>
              </a:cxn>
              <a:cxn ang="0">
                <a:pos x="connsiteX17365" y="connsiteY17365"/>
              </a:cxn>
              <a:cxn ang="0">
                <a:pos x="connsiteX17366" y="connsiteY17366"/>
              </a:cxn>
              <a:cxn ang="0">
                <a:pos x="connsiteX17367" y="connsiteY17367"/>
              </a:cxn>
              <a:cxn ang="0">
                <a:pos x="connsiteX17368" y="connsiteY17368"/>
              </a:cxn>
              <a:cxn ang="0">
                <a:pos x="connsiteX17369" y="connsiteY17369"/>
              </a:cxn>
              <a:cxn ang="0">
                <a:pos x="connsiteX17370" y="connsiteY17370"/>
              </a:cxn>
              <a:cxn ang="0">
                <a:pos x="connsiteX17371" y="connsiteY17371"/>
              </a:cxn>
              <a:cxn ang="0">
                <a:pos x="connsiteX17372" y="connsiteY17372"/>
              </a:cxn>
              <a:cxn ang="0">
                <a:pos x="connsiteX17373" y="connsiteY17373"/>
              </a:cxn>
              <a:cxn ang="0">
                <a:pos x="connsiteX17374" y="connsiteY17374"/>
              </a:cxn>
              <a:cxn ang="0">
                <a:pos x="connsiteX17375" y="connsiteY17375"/>
              </a:cxn>
              <a:cxn ang="0">
                <a:pos x="connsiteX17376" y="connsiteY17376"/>
              </a:cxn>
              <a:cxn ang="0">
                <a:pos x="connsiteX17377" y="connsiteY17377"/>
              </a:cxn>
              <a:cxn ang="0">
                <a:pos x="connsiteX17378" y="connsiteY17378"/>
              </a:cxn>
              <a:cxn ang="0">
                <a:pos x="connsiteX17379" y="connsiteY17379"/>
              </a:cxn>
              <a:cxn ang="0">
                <a:pos x="connsiteX17380" y="connsiteY17380"/>
              </a:cxn>
              <a:cxn ang="0">
                <a:pos x="connsiteX17381" y="connsiteY17381"/>
              </a:cxn>
              <a:cxn ang="0">
                <a:pos x="connsiteX17382" y="connsiteY17382"/>
              </a:cxn>
              <a:cxn ang="0">
                <a:pos x="connsiteX17383" y="connsiteY17383"/>
              </a:cxn>
              <a:cxn ang="0">
                <a:pos x="connsiteX17384" y="connsiteY17384"/>
              </a:cxn>
              <a:cxn ang="0">
                <a:pos x="connsiteX17385" y="connsiteY17385"/>
              </a:cxn>
              <a:cxn ang="0">
                <a:pos x="connsiteX17386" y="connsiteY17386"/>
              </a:cxn>
              <a:cxn ang="0">
                <a:pos x="connsiteX17387" y="connsiteY17387"/>
              </a:cxn>
              <a:cxn ang="0">
                <a:pos x="connsiteX17388" y="connsiteY17388"/>
              </a:cxn>
              <a:cxn ang="0">
                <a:pos x="connsiteX17389" y="connsiteY17389"/>
              </a:cxn>
              <a:cxn ang="0">
                <a:pos x="connsiteX17390" y="connsiteY17390"/>
              </a:cxn>
              <a:cxn ang="0">
                <a:pos x="connsiteX17391" y="connsiteY17391"/>
              </a:cxn>
              <a:cxn ang="0">
                <a:pos x="connsiteX17392" y="connsiteY17392"/>
              </a:cxn>
              <a:cxn ang="0">
                <a:pos x="connsiteX17393" y="connsiteY17393"/>
              </a:cxn>
              <a:cxn ang="0">
                <a:pos x="connsiteX17394" y="connsiteY17394"/>
              </a:cxn>
              <a:cxn ang="0">
                <a:pos x="connsiteX17395" y="connsiteY17395"/>
              </a:cxn>
              <a:cxn ang="0">
                <a:pos x="connsiteX17396" y="connsiteY17396"/>
              </a:cxn>
              <a:cxn ang="0">
                <a:pos x="connsiteX17397" y="connsiteY17397"/>
              </a:cxn>
              <a:cxn ang="0">
                <a:pos x="connsiteX17398" y="connsiteY17398"/>
              </a:cxn>
              <a:cxn ang="0">
                <a:pos x="connsiteX17399" y="connsiteY17399"/>
              </a:cxn>
              <a:cxn ang="0">
                <a:pos x="connsiteX17400" y="connsiteY17400"/>
              </a:cxn>
              <a:cxn ang="0">
                <a:pos x="connsiteX17401" y="connsiteY17401"/>
              </a:cxn>
              <a:cxn ang="0">
                <a:pos x="connsiteX17402" y="connsiteY17402"/>
              </a:cxn>
              <a:cxn ang="0">
                <a:pos x="connsiteX17403" y="connsiteY17403"/>
              </a:cxn>
              <a:cxn ang="0">
                <a:pos x="connsiteX17404" y="connsiteY17404"/>
              </a:cxn>
              <a:cxn ang="0">
                <a:pos x="connsiteX17405" y="connsiteY17405"/>
              </a:cxn>
              <a:cxn ang="0">
                <a:pos x="connsiteX17406" y="connsiteY17406"/>
              </a:cxn>
              <a:cxn ang="0">
                <a:pos x="connsiteX17407" y="connsiteY17407"/>
              </a:cxn>
              <a:cxn ang="0">
                <a:pos x="connsiteX17408" y="connsiteY17408"/>
              </a:cxn>
              <a:cxn ang="0">
                <a:pos x="connsiteX17409" y="connsiteY17409"/>
              </a:cxn>
              <a:cxn ang="0">
                <a:pos x="connsiteX17410" y="connsiteY17410"/>
              </a:cxn>
              <a:cxn ang="0">
                <a:pos x="connsiteX17411" y="connsiteY17411"/>
              </a:cxn>
              <a:cxn ang="0">
                <a:pos x="connsiteX17412" y="connsiteY17412"/>
              </a:cxn>
              <a:cxn ang="0">
                <a:pos x="connsiteX17413" y="connsiteY17413"/>
              </a:cxn>
              <a:cxn ang="0">
                <a:pos x="connsiteX17414" y="connsiteY17414"/>
              </a:cxn>
              <a:cxn ang="0">
                <a:pos x="connsiteX17415" y="connsiteY17415"/>
              </a:cxn>
              <a:cxn ang="0">
                <a:pos x="connsiteX17416" y="connsiteY17416"/>
              </a:cxn>
              <a:cxn ang="0">
                <a:pos x="connsiteX17417" y="connsiteY17417"/>
              </a:cxn>
              <a:cxn ang="0">
                <a:pos x="connsiteX17418" y="connsiteY17418"/>
              </a:cxn>
              <a:cxn ang="0">
                <a:pos x="connsiteX17419" y="connsiteY17419"/>
              </a:cxn>
              <a:cxn ang="0">
                <a:pos x="connsiteX17420" y="connsiteY17420"/>
              </a:cxn>
              <a:cxn ang="0">
                <a:pos x="connsiteX17421" y="connsiteY17421"/>
              </a:cxn>
              <a:cxn ang="0">
                <a:pos x="connsiteX17422" y="connsiteY17422"/>
              </a:cxn>
              <a:cxn ang="0">
                <a:pos x="connsiteX17423" y="connsiteY17423"/>
              </a:cxn>
              <a:cxn ang="0">
                <a:pos x="connsiteX17424" y="connsiteY17424"/>
              </a:cxn>
              <a:cxn ang="0">
                <a:pos x="connsiteX17425" y="connsiteY17425"/>
              </a:cxn>
              <a:cxn ang="0">
                <a:pos x="connsiteX17426" y="connsiteY17426"/>
              </a:cxn>
              <a:cxn ang="0">
                <a:pos x="connsiteX17427" y="connsiteY17427"/>
              </a:cxn>
              <a:cxn ang="0">
                <a:pos x="connsiteX17428" y="connsiteY17428"/>
              </a:cxn>
              <a:cxn ang="0">
                <a:pos x="connsiteX17429" y="connsiteY17429"/>
              </a:cxn>
              <a:cxn ang="0">
                <a:pos x="connsiteX17430" y="connsiteY17430"/>
              </a:cxn>
              <a:cxn ang="0">
                <a:pos x="connsiteX17431" y="connsiteY17431"/>
              </a:cxn>
              <a:cxn ang="0">
                <a:pos x="connsiteX17432" y="connsiteY17432"/>
              </a:cxn>
              <a:cxn ang="0">
                <a:pos x="connsiteX17433" y="connsiteY17433"/>
              </a:cxn>
              <a:cxn ang="0">
                <a:pos x="connsiteX17434" y="connsiteY17434"/>
              </a:cxn>
              <a:cxn ang="0">
                <a:pos x="connsiteX17435" y="connsiteY17435"/>
              </a:cxn>
              <a:cxn ang="0">
                <a:pos x="connsiteX17436" y="connsiteY17436"/>
              </a:cxn>
              <a:cxn ang="0">
                <a:pos x="connsiteX17437" y="connsiteY17437"/>
              </a:cxn>
              <a:cxn ang="0">
                <a:pos x="connsiteX17438" y="connsiteY17438"/>
              </a:cxn>
              <a:cxn ang="0">
                <a:pos x="connsiteX17439" y="connsiteY17439"/>
              </a:cxn>
              <a:cxn ang="0">
                <a:pos x="connsiteX17440" y="connsiteY17440"/>
              </a:cxn>
              <a:cxn ang="0">
                <a:pos x="connsiteX17441" y="connsiteY17441"/>
              </a:cxn>
              <a:cxn ang="0">
                <a:pos x="connsiteX17442" y="connsiteY17442"/>
              </a:cxn>
              <a:cxn ang="0">
                <a:pos x="connsiteX17443" y="connsiteY17443"/>
              </a:cxn>
              <a:cxn ang="0">
                <a:pos x="connsiteX17444" y="connsiteY17444"/>
              </a:cxn>
              <a:cxn ang="0">
                <a:pos x="connsiteX17445" y="connsiteY17445"/>
              </a:cxn>
              <a:cxn ang="0">
                <a:pos x="connsiteX17446" y="connsiteY17446"/>
              </a:cxn>
              <a:cxn ang="0">
                <a:pos x="connsiteX17447" y="connsiteY17447"/>
              </a:cxn>
              <a:cxn ang="0">
                <a:pos x="connsiteX17448" y="connsiteY17448"/>
              </a:cxn>
              <a:cxn ang="0">
                <a:pos x="connsiteX17449" y="connsiteY17449"/>
              </a:cxn>
              <a:cxn ang="0">
                <a:pos x="connsiteX17450" y="connsiteY17450"/>
              </a:cxn>
              <a:cxn ang="0">
                <a:pos x="connsiteX17451" y="connsiteY17451"/>
              </a:cxn>
              <a:cxn ang="0">
                <a:pos x="connsiteX17452" y="connsiteY17452"/>
              </a:cxn>
              <a:cxn ang="0">
                <a:pos x="connsiteX17453" y="connsiteY17453"/>
              </a:cxn>
              <a:cxn ang="0">
                <a:pos x="connsiteX17454" y="connsiteY17454"/>
              </a:cxn>
              <a:cxn ang="0">
                <a:pos x="connsiteX17455" y="connsiteY17455"/>
              </a:cxn>
              <a:cxn ang="0">
                <a:pos x="connsiteX17456" y="connsiteY17456"/>
              </a:cxn>
              <a:cxn ang="0">
                <a:pos x="connsiteX17457" y="connsiteY17457"/>
              </a:cxn>
              <a:cxn ang="0">
                <a:pos x="connsiteX17458" y="connsiteY17458"/>
              </a:cxn>
              <a:cxn ang="0">
                <a:pos x="connsiteX17459" y="connsiteY17459"/>
              </a:cxn>
              <a:cxn ang="0">
                <a:pos x="connsiteX17460" y="connsiteY17460"/>
              </a:cxn>
              <a:cxn ang="0">
                <a:pos x="connsiteX17461" y="connsiteY17461"/>
              </a:cxn>
              <a:cxn ang="0">
                <a:pos x="connsiteX17462" y="connsiteY17462"/>
              </a:cxn>
              <a:cxn ang="0">
                <a:pos x="connsiteX17463" y="connsiteY17463"/>
              </a:cxn>
              <a:cxn ang="0">
                <a:pos x="connsiteX17464" y="connsiteY17464"/>
              </a:cxn>
              <a:cxn ang="0">
                <a:pos x="connsiteX17465" y="connsiteY17465"/>
              </a:cxn>
              <a:cxn ang="0">
                <a:pos x="connsiteX17466" y="connsiteY17466"/>
              </a:cxn>
              <a:cxn ang="0">
                <a:pos x="connsiteX17467" y="connsiteY17467"/>
              </a:cxn>
              <a:cxn ang="0">
                <a:pos x="connsiteX17468" y="connsiteY17468"/>
              </a:cxn>
              <a:cxn ang="0">
                <a:pos x="connsiteX17469" y="connsiteY17469"/>
              </a:cxn>
              <a:cxn ang="0">
                <a:pos x="connsiteX17470" y="connsiteY17470"/>
              </a:cxn>
              <a:cxn ang="0">
                <a:pos x="connsiteX17471" y="connsiteY17471"/>
              </a:cxn>
              <a:cxn ang="0">
                <a:pos x="connsiteX17472" y="connsiteY17472"/>
              </a:cxn>
              <a:cxn ang="0">
                <a:pos x="connsiteX17473" y="connsiteY17473"/>
              </a:cxn>
              <a:cxn ang="0">
                <a:pos x="connsiteX17474" y="connsiteY17474"/>
              </a:cxn>
              <a:cxn ang="0">
                <a:pos x="connsiteX17475" y="connsiteY17475"/>
              </a:cxn>
              <a:cxn ang="0">
                <a:pos x="connsiteX17476" y="connsiteY17476"/>
              </a:cxn>
              <a:cxn ang="0">
                <a:pos x="connsiteX17477" y="connsiteY17477"/>
              </a:cxn>
              <a:cxn ang="0">
                <a:pos x="connsiteX17478" y="connsiteY17478"/>
              </a:cxn>
              <a:cxn ang="0">
                <a:pos x="connsiteX17479" y="connsiteY17479"/>
              </a:cxn>
              <a:cxn ang="0">
                <a:pos x="connsiteX17480" y="connsiteY17480"/>
              </a:cxn>
              <a:cxn ang="0">
                <a:pos x="connsiteX17481" y="connsiteY17481"/>
              </a:cxn>
              <a:cxn ang="0">
                <a:pos x="connsiteX17482" y="connsiteY17482"/>
              </a:cxn>
              <a:cxn ang="0">
                <a:pos x="connsiteX17483" y="connsiteY17483"/>
              </a:cxn>
              <a:cxn ang="0">
                <a:pos x="connsiteX17484" y="connsiteY17484"/>
              </a:cxn>
              <a:cxn ang="0">
                <a:pos x="connsiteX17485" y="connsiteY17485"/>
              </a:cxn>
              <a:cxn ang="0">
                <a:pos x="connsiteX17486" y="connsiteY17486"/>
              </a:cxn>
              <a:cxn ang="0">
                <a:pos x="connsiteX17487" y="connsiteY17487"/>
              </a:cxn>
              <a:cxn ang="0">
                <a:pos x="connsiteX17488" y="connsiteY17488"/>
              </a:cxn>
              <a:cxn ang="0">
                <a:pos x="connsiteX17489" y="connsiteY17489"/>
              </a:cxn>
              <a:cxn ang="0">
                <a:pos x="connsiteX17490" y="connsiteY17490"/>
              </a:cxn>
              <a:cxn ang="0">
                <a:pos x="connsiteX17491" y="connsiteY17491"/>
              </a:cxn>
              <a:cxn ang="0">
                <a:pos x="connsiteX17492" y="connsiteY17492"/>
              </a:cxn>
              <a:cxn ang="0">
                <a:pos x="connsiteX17493" y="connsiteY17493"/>
              </a:cxn>
              <a:cxn ang="0">
                <a:pos x="connsiteX17494" y="connsiteY17494"/>
              </a:cxn>
              <a:cxn ang="0">
                <a:pos x="connsiteX17495" y="connsiteY17495"/>
              </a:cxn>
              <a:cxn ang="0">
                <a:pos x="connsiteX17496" y="connsiteY17496"/>
              </a:cxn>
              <a:cxn ang="0">
                <a:pos x="connsiteX17497" y="connsiteY17497"/>
              </a:cxn>
              <a:cxn ang="0">
                <a:pos x="connsiteX17498" y="connsiteY17498"/>
              </a:cxn>
              <a:cxn ang="0">
                <a:pos x="connsiteX17499" y="connsiteY17499"/>
              </a:cxn>
              <a:cxn ang="0">
                <a:pos x="connsiteX17500" y="connsiteY17500"/>
              </a:cxn>
              <a:cxn ang="0">
                <a:pos x="connsiteX17501" y="connsiteY17501"/>
              </a:cxn>
              <a:cxn ang="0">
                <a:pos x="connsiteX17502" y="connsiteY17502"/>
              </a:cxn>
              <a:cxn ang="0">
                <a:pos x="connsiteX17503" y="connsiteY17503"/>
              </a:cxn>
              <a:cxn ang="0">
                <a:pos x="connsiteX17504" y="connsiteY17504"/>
              </a:cxn>
              <a:cxn ang="0">
                <a:pos x="connsiteX17505" y="connsiteY17505"/>
              </a:cxn>
              <a:cxn ang="0">
                <a:pos x="connsiteX17506" y="connsiteY17506"/>
              </a:cxn>
              <a:cxn ang="0">
                <a:pos x="connsiteX17507" y="connsiteY17507"/>
              </a:cxn>
              <a:cxn ang="0">
                <a:pos x="connsiteX17508" y="connsiteY17508"/>
              </a:cxn>
              <a:cxn ang="0">
                <a:pos x="connsiteX17509" y="connsiteY17509"/>
              </a:cxn>
              <a:cxn ang="0">
                <a:pos x="connsiteX17510" y="connsiteY17510"/>
              </a:cxn>
              <a:cxn ang="0">
                <a:pos x="connsiteX17511" y="connsiteY17511"/>
              </a:cxn>
              <a:cxn ang="0">
                <a:pos x="connsiteX17512" y="connsiteY17512"/>
              </a:cxn>
              <a:cxn ang="0">
                <a:pos x="connsiteX17513" y="connsiteY17513"/>
              </a:cxn>
              <a:cxn ang="0">
                <a:pos x="connsiteX17514" y="connsiteY17514"/>
              </a:cxn>
              <a:cxn ang="0">
                <a:pos x="connsiteX17515" y="connsiteY17515"/>
              </a:cxn>
              <a:cxn ang="0">
                <a:pos x="connsiteX17516" y="connsiteY17516"/>
              </a:cxn>
              <a:cxn ang="0">
                <a:pos x="connsiteX17517" y="connsiteY17517"/>
              </a:cxn>
              <a:cxn ang="0">
                <a:pos x="connsiteX17518" y="connsiteY17518"/>
              </a:cxn>
              <a:cxn ang="0">
                <a:pos x="connsiteX17519" y="connsiteY17519"/>
              </a:cxn>
              <a:cxn ang="0">
                <a:pos x="connsiteX17520" y="connsiteY17520"/>
              </a:cxn>
              <a:cxn ang="0">
                <a:pos x="connsiteX17521" y="connsiteY17521"/>
              </a:cxn>
              <a:cxn ang="0">
                <a:pos x="connsiteX17522" y="connsiteY17522"/>
              </a:cxn>
              <a:cxn ang="0">
                <a:pos x="connsiteX17523" y="connsiteY17523"/>
              </a:cxn>
              <a:cxn ang="0">
                <a:pos x="connsiteX17524" y="connsiteY17524"/>
              </a:cxn>
              <a:cxn ang="0">
                <a:pos x="connsiteX17525" y="connsiteY17525"/>
              </a:cxn>
              <a:cxn ang="0">
                <a:pos x="connsiteX17526" y="connsiteY17526"/>
              </a:cxn>
            </a:cxnLst>
            <a:rect l="l" t="t" r="r" b="b"/>
            <a:pathLst>
              <a:path w="8014260" h="4925968">
                <a:moveTo>
                  <a:pt x="412321" y="4823987"/>
                </a:moveTo>
                <a:cubicBezTo>
                  <a:pt x="419862" y="4822889"/>
                  <a:pt x="428022" y="4823232"/>
                  <a:pt x="434263" y="4828033"/>
                </a:cubicBezTo>
                <a:cubicBezTo>
                  <a:pt x="447430" y="4838183"/>
                  <a:pt x="451545" y="4866026"/>
                  <a:pt x="445579" y="4889001"/>
                </a:cubicBezTo>
                <a:cubicBezTo>
                  <a:pt x="442498" y="4901002"/>
                  <a:pt x="437484" y="4910260"/>
                  <a:pt x="430013" y="4916638"/>
                </a:cubicBezTo>
                <a:cubicBezTo>
                  <a:pt x="420893" y="4924319"/>
                  <a:pt x="411498" y="4928365"/>
                  <a:pt x="400936" y="4924456"/>
                </a:cubicBezTo>
                <a:cubicBezTo>
                  <a:pt x="398325" y="4903128"/>
                  <a:pt x="395312" y="4876245"/>
                  <a:pt x="392294" y="4847578"/>
                </a:cubicBezTo>
                <a:cubicBezTo>
                  <a:pt x="397164" y="4834342"/>
                  <a:pt x="404224" y="4825221"/>
                  <a:pt x="412321" y="4823987"/>
                </a:cubicBezTo>
                <a:close/>
                <a:moveTo>
                  <a:pt x="551651" y="4720664"/>
                </a:moveTo>
                <a:cubicBezTo>
                  <a:pt x="564976" y="4723127"/>
                  <a:pt x="576434" y="4744897"/>
                  <a:pt x="578904" y="4775500"/>
                </a:cubicBezTo>
                <a:cubicBezTo>
                  <a:pt x="582261" y="4817128"/>
                  <a:pt x="568754" y="4853064"/>
                  <a:pt x="549209" y="4862185"/>
                </a:cubicBezTo>
                <a:cubicBezTo>
                  <a:pt x="529595" y="4871444"/>
                  <a:pt x="512589" y="4854504"/>
                  <a:pt x="510121" y="4816991"/>
                </a:cubicBezTo>
                <a:cubicBezTo>
                  <a:pt x="507854" y="4782770"/>
                  <a:pt x="520337" y="4739701"/>
                  <a:pt x="537960" y="4725025"/>
                </a:cubicBezTo>
                <a:cubicBezTo>
                  <a:pt x="542558" y="4721168"/>
                  <a:pt x="547207" y="4719843"/>
                  <a:pt x="551651" y="4720664"/>
                </a:cubicBezTo>
                <a:close/>
                <a:moveTo>
                  <a:pt x="473462" y="4651906"/>
                </a:moveTo>
                <a:cubicBezTo>
                  <a:pt x="486096" y="4647788"/>
                  <a:pt x="496487" y="4659669"/>
                  <a:pt x="499620" y="4686827"/>
                </a:cubicBezTo>
                <a:cubicBezTo>
                  <a:pt x="504014" y="4725231"/>
                  <a:pt x="491873" y="4770563"/>
                  <a:pt x="472742" y="4784416"/>
                </a:cubicBezTo>
                <a:cubicBezTo>
                  <a:pt x="454841" y="4797309"/>
                  <a:pt x="436735" y="4781193"/>
                  <a:pt x="433513" y="4750606"/>
                </a:cubicBezTo>
                <a:cubicBezTo>
                  <a:pt x="430291" y="4720019"/>
                  <a:pt x="442633" y="4680654"/>
                  <a:pt x="460260" y="4661384"/>
                </a:cubicBezTo>
                <a:cubicBezTo>
                  <a:pt x="464783" y="4656429"/>
                  <a:pt x="469245" y="4653279"/>
                  <a:pt x="473462" y="4651906"/>
                </a:cubicBezTo>
                <a:close/>
                <a:moveTo>
                  <a:pt x="416775" y="4631071"/>
                </a:moveTo>
                <a:cubicBezTo>
                  <a:pt x="426235" y="4636215"/>
                  <a:pt x="427816" y="4657748"/>
                  <a:pt x="420069" y="4684221"/>
                </a:cubicBezTo>
                <a:cubicBezTo>
                  <a:pt x="411219" y="4714327"/>
                  <a:pt x="398052" y="4728866"/>
                  <a:pt x="381250" y="4734764"/>
                </a:cubicBezTo>
                <a:cubicBezTo>
                  <a:pt x="375007" y="4710624"/>
                  <a:pt x="373365" y="4686278"/>
                  <a:pt x="371923" y="4667076"/>
                </a:cubicBezTo>
                <a:cubicBezTo>
                  <a:pt x="395789" y="4636420"/>
                  <a:pt x="406763" y="4625584"/>
                  <a:pt x="416775" y="4631071"/>
                </a:cubicBezTo>
                <a:close/>
                <a:moveTo>
                  <a:pt x="681739" y="4604917"/>
                </a:moveTo>
                <a:cubicBezTo>
                  <a:pt x="695185" y="4610407"/>
                  <a:pt x="706719" y="4639352"/>
                  <a:pt x="709339" y="4677979"/>
                </a:cubicBezTo>
                <a:cubicBezTo>
                  <a:pt x="712706" y="4727426"/>
                  <a:pt x="700699" y="4771317"/>
                  <a:pt x="682595" y="4783455"/>
                </a:cubicBezTo>
                <a:cubicBezTo>
                  <a:pt x="663396" y="4796349"/>
                  <a:pt x="645012" y="4774266"/>
                  <a:pt x="641040" y="4726740"/>
                </a:cubicBezTo>
                <a:cubicBezTo>
                  <a:pt x="637131" y="4679969"/>
                  <a:pt x="649471" y="4623253"/>
                  <a:pt x="667922" y="4607754"/>
                </a:cubicBezTo>
                <a:cubicBezTo>
                  <a:pt x="672562" y="4603862"/>
                  <a:pt x="677259" y="4603086"/>
                  <a:pt x="681739" y="4604917"/>
                </a:cubicBezTo>
                <a:close/>
                <a:moveTo>
                  <a:pt x="397229" y="4543014"/>
                </a:moveTo>
                <a:cubicBezTo>
                  <a:pt x="408203" y="4538488"/>
                  <a:pt x="411219" y="4547540"/>
                  <a:pt x="404017" y="4563999"/>
                </a:cubicBezTo>
                <a:cubicBezTo>
                  <a:pt x="400656" y="4571680"/>
                  <a:pt x="395374" y="4581213"/>
                  <a:pt x="389684" y="4589374"/>
                </a:cubicBezTo>
                <a:cubicBezTo>
                  <a:pt x="382210" y="4600210"/>
                  <a:pt x="373498" y="4609879"/>
                  <a:pt x="363143" y="4614886"/>
                </a:cubicBezTo>
                <a:cubicBezTo>
                  <a:pt x="361088" y="4603159"/>
                  <a:pt x="359099" y="4592117"/>
                  <a:pt x="357245" y="4581899"/>
                </a:cubicBezTo>
                <a:cubicBezTo>
                  <a:pt x="363210" y="4569760"/>
                  <a:pt x="371440" y="4561668"/>
                  <a:pt x="378849" y="4555358"/>
                </a:cubicBezTo>
                <a:cubicBezTo>
                  <a:pt x="385295" y="4549872"/>
                  <a:pt x="392155" y="4545140"/>
                  <a:pt x="397229" y="4543014"/>
                </a:cubicBezTo>
                <a:close/>
                <a:moveTo>
                  <a:pt x="601081" y="4509376"/>
                </a:moveTo>
                <a:cubicBezTo>
                  <a:pt x="613803" y="4505634"/>
                  <a:pt x="624540" y="4521103"/>
                  <a:pt x="628144" y="4554741"/>
                </a:cubicBezTo>
                <a:cubicBezTo>
                  <a:pt x="633286" y="4602747"/>
                  <a:pt x="622107" y="4658914"/>
                  <a:pt x="603040" y="4675648"/>
                </a:cubicBezTo>
                <a:cubicBezTo>
                  <a:pt x="585348" y="4691215"/>
                  <a:pt x="566766" y="4668790"/>
                  <a:pt x="562717" y="4629082"/>
                </a:cubicBezTo>
                <a:cubicBezTo>
                  <a:pt x="558743" y="4589580"/>
                  <a:pt x="570468" y="4541162"/>
                  <a:pt x="587891" y="4519560"/>
                </a:cubicBezTo>
                <a:cubicBezTo>
                  <a:pt x="592379" y="4514005"/>
                  <a:pt x="596839" y="4510623"/>
                  <a:pt x="601081" y="4509376"/>
                </a:cubicBezTo>
                <a:close/>
                <a:moveTo>
                  <a:pt x="474370" y="4507543"/>
                </a:moveTo>
                <a:cubicBezTo>
                  <a:pt x="476609" y="4507808"/>
                  <a:pt x="478177" y="4509205"/>
                  <a:pt x="478841" y="4511879"/>
                </a:cubicBezTo>
                <a:cubicBezTo>
                  <a:pt x="481517" y="4522646"/>
                  <a:pt x="469378" y="4552067"/>
                  <a:pt x="451820" y="4573258"/>
                </a:cubicBezTo>
                <a:cubicBezTo>
                  <a:pt x="435227" y="4593284"/>
                  <a:pt x="419316" y="4599044"/>
                  <a:pt x="416300" y="4588894"/>
                </a:cubicBezTo>
                <a:cubicBezTo>
                  <a:pt x="413005" y="4577990"/>
                  <a:pt x="424321" y="4553301"/>
                  <a:pt x="441946" y="4531836"/>
                </a:cubicBezTo>
                <a:cubicBezTo>
                  <a:pt x="454861" y="4516148"/>
                  <a:pt x="467654" y="4506749"/>
                  <a:pt x="474370" y="4507543"/>
                </a:cubicBezTo>
                <a:close/>
                <a:moveTo>
                  <a:pt x="809853" y="4487492"/>
                </a:moveTo>
                <a:cubicBezTo>
                  <a:pt x="823505" y="4494326"/>
                  <a:pt x="835797" y="4527874"/>
                  <a:pt x="839298" y="4572571"/>
                </a:cubicBezTo>
                <a:cubicBezTo>
                  <a:pt x="843962" y="4633059"/>
                  <a:pt x="831617" y="4686277"/>
                  <a:pt x="812277" y="4697799"/>
                </a:cubicBezTo>
                <a:cubicBezTo>
                  <a:pt x="792806" y="4709389"/>
                  <a:pt x="774764" y="4678528"/>
                  <a:pt x="770860" y="4619892"/>
                </a:cubicBezTo>
                <a:cubicBezTo>
                  <a:pt x="767225" y="4565988"/>
                  <a:pt x="778470" y="4506323"/>
                  <a:pt x="796023" y="4490138"/>
                </a:cubicBezTo>
                <a:cubicBezTo>
                  <a:pt x="800607" y="4485903"/>
                  <a:pt x="805305" y="4485213"/>
                  <a:pt x="809853" y="4487492"/>
                </a:cubicBezTo>
                <a:close/>
                <a:moveTo>
                  <a:pt x="538510" y="4477769"/>
                </a:moveTo>
                <a:cubicBezTo>
                  <a:pt x="545349" y="4476869"/>
                  <a:pt x="550408" y="4482184"/>
                  <a:pt x="552154" y="4495831"/>
                </a:cubicBezTo>
                <a:cubicBezTo>
                  <a:pt x="555652" y="4522783"/>
                  <a:pt x="544065" y="4570995"/>
                  <a:pt x="526231" y="4591774"/>
                </a:cubicBezTo>
                <a:cubicBezTo>
                  <a:pt x="507921" y="4612966"/>
                  <a:pt x="490916" y="4602405"/>
                  <a:pt x="487554" y="4576207"/>
                </a:cubicBezTo>
                <a:cubicBezTo>
                  <a:pt x="484190" y="4550146"/>
                  <a:pt x="496331" y="4519491"/>
                  <a:pt x="514162" y="4496997"/>
                </a:cubicBezTo>
                <a:cubicBezTo>
                  <a:pt x="523044" y="4485785"/>
                  <a:pt x="531669" y="4478669"/>
                  <a:pt x="538510" y="4477769"/>
                </a:cubicBezTo>
                <a:close/>
                <a:moveTo>
                  <a:pt x="382345" y="4469153"/>
                </a:moveTo>
                <a:cubicBezTo>
                  <a:pt x="392907" y="4465313"/>
                  <a:pt x="395238" y="4474571"/>
                  <a:pt x="387212" y="4489590"/>
                </a:cubicBezTo>
                <a:cubicBezTo>
                  <a:pt x="383374" y="4496791"/>
                  <a:pt x="377544" y="4505158"/>
                  <a:pt x="371923" y="4512839"/>
                </a:cubicBezTo>
                <a:cubicBezTo>
                  <a:pt x="366848" y="4519628"/>
                  <a:pt x="363417" y="4522303"/>
                  <a:pt x="348122" y="4532796"/>
                </a:cubicBezTo>
                <a:cubicBezTo>
                  <a:pt x="346137" y="4522303"/>
                  <a:pt x="344351" y="4512770"/>
                  <a:pt x="342639" y="4503992"/>
                </a:cubicBezTo>
                <a:cubicBezTo>
                  <a:pt x="348605" y="4493019"/>
                  <a:pt x="356560" y="4485407"/>
                  <a:pt x="364173" y="4479715"/>
                </a:cubicBezTo>
                <a:cubicBezTo>
                  <a:pt x="370622" y="4474914"/>
                  <a:pt x="377339" y="4471005"/>
                  <a:pt x="382345" y="4469153"/>
                </a:cubicBezTo>
                <a:close/>
                <a:moveTo>
                  <a:pt x="452714" y="4436595"/>
                </a:moveTo>
                <a:cubicBezTo>
                  <a:pt x="458853" y="4433663"/>
                  <a:pt x="463070" y="4434109"/>
                  <a:pt x="463754" y="4438841"/>
                </a:cubicBezTo>
                <a:cubicBezTo>
                  <a:pt x="465199" y="4448374"/>
                  <a:pt x="452374" y="4472514"/>
                  <a:pt x="435293" y="4491305"/>
                </a:cubicBezTo>
                <a:cubicBezTo>
                  <a:pt x="417874" y="4510507"/>
                  <a:pt x="403475" y="4516200"/>
                  <a:pt x="401965" y="4505433"/>
                </a:cubicBezTo>
                <a:cubicBezTo>
                  <a:pt x="400525" y="4494940"/>
                  <a:pt x="413285" y="4472240"/>
                  <a:pt x="430153" y="4454615"/>
                </a:cubicBezTo>
                <a:cubicBezTo>
                  <a:pt x="438518" y="4445837"/>
                  <a:pt x="446575" y="4439527"/>
                  <a:pt x="452714" y="4436595"/>
                </a:cubicBezTo>
                <a:close/>
                <a:moveTo>
                  <a:pt x="367256" y="4400848"/>
                </a:moveTo>
                <a:cubicBezTo>
                  <a:pt x="377683" y="4398447"/>
                  <a:pt x="380219" y="4406265"/>
                  <a:pt x="371647" y="4420324"/>
                </a:cubicBezTo>
                <a:cubicBezTo>
                  <a:pt x="367738" y="4426771"/>
                  <a:pt x="361495" y="4434315"/>
                  <a:pt x="355602" y="4441104"/>
                </a:cubicBezTo>
                <a:cubicBezTo>
                  <a:pt x="349773" y="4447825"/>
                  <a:pt x="349428" y="4447962"/>
                  <a:pt x="333109" y="4456672"/>
                </a:cubicBezTo>
                <a:cubicBezTo>
                  <a:pt x="331461" y="4448236"/>
                  <a:pt x="329748" y="4439595"/>
                  <a:pt x="328100" y="4431434"/>
                </a:cubicBezTo>
                <a:cubicBezTo>
                  <a:pt x="332556" y="4423548"/>
                  <a:pt x="338794" y="4417513"/>
                  <a:pt x="346069" y="4412026"/>
                </a:cubicBezTo>
                <a:cubicBezTo>
                  <a:pt x="354162" y="4405922"/>
                  <a:pt x="361294" y="4402219"/>
                  <a:pt x="367256" y="4400848"/>
                </a:cubicBezTo>
                <a:close/>
                <a:moveTo>
                  <a:pt x="523788" y="4397101"/>
                </a:moveTo>
                <a:cubicBezTo>
                  <a:pt x="529883" y="4393595"/>
                  <a:pt x="534118" y="4393647"/>
                  <a:pt x="535215" y="4398104"/>
                </a:cubicBezTo>
                <a:cubicBezTo>
                  <a:pt x="537412" y="4407363"/>
                  <a:pt x="524312" y="4433492"/>
                  <a:pt x="506412" y="4454751"/>
                </a:cubicBezTo>
                <a:cubicBezTo>
                  <a:pt x="489676" y="4474571"/>
                  <a:pt x="474315" y="4482526"/>
                  <a:pt x="472260" y="4473062"/>
                </a:cubicBezTo>
                <a:cubicBezTo>
                  <a:pt x="469999" y="4463049"/>
                  <a:pt x="483093" y="4438224"/>
                  <a:pt x="501199" y="4417444"/>
                </a:cubicBezTo>
                <a:cubicBezTo>
                  <a:pt x="509736" y="4407671"/>
                  <a:pt x="517695" y="4400607"/>
                  <a:pt x="523788" y="4397101"/>
                </a:cubicBezTo>
                <a:close/>
                <a:moveTo>
                  <a:pt x="926942" y="4386240"/>
                </a:moveTo>
                <a:cubicBezTo>
                  <a:pt x="945664" y="4374855"/>
                  <a:pt x="965833" y="4420324"/>
                  <a:pt x="970217" y="4482938"/>
                </a:cubicBezTo>
                <a:cubicBezTo>
                  <a:pt x="974610" y="4546649"/>
                  <a:pt x="962053" y="4602610"/>
                  <a:pt x="942578" y="4613103"/>
                </a:cubicBezTo>
                <a:cubicBezTo>
                  <a:pt x="923036" y="4623664"/>
                  <a:pt x="905001" y="4584436"/>
                  <a:pt x="901014" y="4518394"/>
                </a:cubicBezTo>
                <a:cubicBezTo>
                  <a:pt x="897454" y="4458386"/>
                  <a:pt x="909183" y="4396938"/>
                  <a:pt x="926942" y="4386240"/>
                </a:cubicBezTo>
                <a:close/>
                <a:moveTo>
                  <a:pt x="437126" y="4373921"/>
                </a:moveTo>
                <a:cubicBezTo>
                  <a:pt x="443128" y="4371050"/>
                  <a:pt x="447430" y="4370912"/>
                  <a:pt x="448663" y="4374238"/>
                </a:cubicBezTo>
                <a:cubicBezTo>
                  <a:pt x="451271" y="4381165"/>
                  <a:pt x="438927" y="4402493"/>
                  <a:pt x="421786" y="4419707"/>
                </a:cubicBezTo>
                <a:cubicBezTo>
                  <a:pt x="405527" y="4436098"/>
                  <a:pt x="391057" y="4442270"/>
                  <a:pt x="388658" y="4434451"/>
                </a:cubicBezTo>
                <a:cubicBezTo>
                  <a:pt x="386054" y="4426153"/>
                  <a:pt x="398191" y="4406402"/>
                  <a:pt x="415404" y="4390012"/>
                </a:cubicBezTo>
                <a:cubicBezTo>
                  <a:pt x="423424" y="4382400"/>
                  <a:pt x="431124" y="4376793"/>
                  <a:pt x="437126" y="4373921"/>
                </a:cubicBezTo>
                <a:close/>
                <a:moveTo>
                  <a:pt x="731066" y="4365042"/>
                </a:moveTo>
                <a:cubicBezTo>
                  <a:pt x="743697" y="4365559"/>
                  <a:pt x="754019" y="4387304"/>
                  <a:pt x="757212" y="4427525"/>
                </a:cubicBezTo>
                <a:cubicBezTo>
                  <a:pt x="761389" y="4480606"/>
                  <a:pt x="750626" y="4540339"/>
                  <a:pt x="732659" y="4557141"/>
                </a:cubicBezTo>
                <a:cubicBezTo>
                  <a:pt x="715031" y="4573669"/>
                  <a:pt x="695970" y="4544386"/>
                  <a:pt x="691305" y="4496585"/>
                </a:cubicBezTo>
                <a:cubicBezTo>
                  <a:pt x="686368" y="4446385"/>
                  <a:pt x="699052" y="4390904"/>
                  <a:pt x="717842" y="4371701"/>
                </a:cubicBezTo>
                <a:cubicBezTo>
                  <a:pt x="722386" y="4367055"/>
                  <a:pt x="726855" y="4364869"/>
                  <a:pt x="731066" y="4365042"/>
                </a:cubicBezTo>
                <a:close/>
                <a:moveTo>
                  <a:pt x="595699" y="4355191"/>
                </a:moveTo>
                <a:cubicBezTo>
                  <a:pt x="601839" y="4352174"/>
                  <a:pt x="605885" y="4353185"/>
                  <a:pt x="606402" y="4359014"/>
                </a:cubicBezTo>
                <a:cubicBezTo>
                  <a:pt x="607359" y="4369712"/>
                  <a:pt x="594675" y="4397350"/>
                  <a:pt x="578349" y="4417444"/>
                </a:cubicBezTo>
                <a:cubicBezTo>
                  <a:pt x="560731" y="4439184"/>
                  <a:pt x="544883" y="4444945"/>
                  <a:pt x="543171" y="4433492"/>
                </a:cubicBezTo>
                <a:cubicBezTo>
                  <a:pt x="541525" y="4422107"/>
                  <a:pt x="554900" y="4395979"/>
                  <a:pt x="572452" y="4375542"/>
                </a:cubicBezTo>
                <a:cubicBezTo>
                  <a:pt x="581337" y="4365255"/>
                  <a:pt x="589566" y="4358209"/>
                  <a:pt x="595699" y="4355191"/>
                </a:cubicBezTo>
                <a:close/>
                <a:moveTo>
                  <a:pt x="509464" y="4336502"/>
                </a:moveTo>
                <a:cubicBezTo>
                  <a:pt x="515340" y="4333416"/>
                  <a:pt x="519236" y="4333605"/>
                  <a:pt x="519854" y="4337822"/>
                </a:cubicBezTo>
                <a:cubicBezTo>
                  <a:pt x="521018" y="4345572"/>
                  <a:pt x="509359" y="4366077"/>
                  <a:pt x="493584" y="4383771"/>
                </a:cubicBezTo>
                <a:cubicBezTo>
                  <a:pt x="477334" y="4402013"/>
                  <a:pt x="460873" y="4410654"/>
                  <a:pt x="459158" y="4402356"/>
                </a:cubicBezTo>
                <a:cubicBezTo>
                  <a:pt x="457445" y="4393921"/>
                  <a:pt x="470198" y="4372387"/>
                  <a:pt x="487137" y="4354830"/>
                </a:cubicBezTo>
                <a:cubicBezTo>
                  <a:pt x="495711" y="4345949"/>
                  <a:pt x="503583" y="4339588"/>
                  <a:pt x="509464" y="4336502"/>
                </a:cubicBezTo>
                <a:close/>
                <a:moveTo>
                  <a:pt x="351761" y="4335834"/>
                </a:moveTo>
                <a:cubicBezTo>
                  <a:pt x="361775" y="4333845"/>
                  <a:pt x="364243" y="4339674"/>
                  <a:pt x="359027" y="4349961"/>
                </a:cubicBezTo>
                <a:cubicBezTo>
                  <a:pt x="352995" y="4361963"/>
                  <a:pt x="343393" y="4371427"/>
                  <a:pt x="319325" y="4385074"/>
                </a:cubicBezTo>
                <a:cubicBezTo>
                  <a:pt x="317470" y="4376022"/>
                  <a:pt x="315825" y="4367723"/>
                  <a:pt x="314177" y="4359562"/>
                </a:cubicBezTo>
                <a:cubicBezTo>
                  <a:pt x="320283" y="4352087"/>
                  <a:pt x="327208" y="4345846"/>
                  <a:pt x="335437" y="4342006"/>
                </a:cubicBezTo>
                <a:cubicBezTo>
                  <a:pt x="341127" y="4339331"/>
                  <a:pt x="347234" y="4336725"/>
                  <a:pt x="351761" y="4335834"/>
                </a:cubicBezTo>
                <a:close/>
                <a:moveTo>
                  <a:pt x="667081" y="4322512"/>
                </a:moveTo>
                <a:cubicBezTo>
                  <a:pt x="673747" y="4322786"/>
                  <a:pt x="678513" y="4329490"/>
                  <a:pt x="679782" y="4344955"/>
                </a:cubicBezTo>
                <a:cubicBezTo>
                  <a:pt x="682388" y="4376502"/>
                  <a:pt x="670592" y="4427525"/>
                  <a:pt x="652352" y="4447413"/>
                </a:cubicBezTo>
                <a:cubicBezTo>
                  <a:pt x="634104" y="4467301"/>
                  <a:pt x="617237" y="4449882"/>
                  <a:pt x="614563" y="4419364"/>
                </a:cubicBezTo>
                <a:cubicBezTo>
                  <a:pt x="611959" y="4389257"/>
                  <a:pt x="624920" y="4359357"/>
                  <a:pt x="642960" y="4338645"/>
                </a:cubicBezTo>
                <a:cubicBezTo>
                  <a:pt x="651836" y="4328393"/>
                  <a:pt x="660406" y="4322238"/>
                  <a:pt x="667081" y="4322512"/>
                </a:cubicBezTo>
                <a:close/>
                <a:moveTo>
                  <a:pt x="424311" y="4315431"/>
                </a:moveTo>
                <a:cubicBezTo>
                  <a:pt x="429738" y="4313683"/>
                  <a:pt x="433406" y="4314300"/>
                  <a:pt x="434126" y="4317729"/>
                </a:cubicBezTo>
                <a:cubicBezTo>
                  <a:pt x="435563" y="4324998"/>
                  <a:pt x="423221" y="4343035"/>
                  <a:pt x="406827" y="4357025"/>
                </a:cubicBezTo>
                <a:cubicBezTo>
                  <a:pt x="390575" y="4370878"/>
                  <a:pt x="375833" y="4374855"/>
                  <a:pt x="375146" y="4366146"/>
                </a:cubicBezTo>
                <a:cubicBezTo>
                  <a:pt x="374463" y="4357231"/>
                  <a:pt x="387212" y="4340360"/>
                  <a:pt x="403951" y="4327329"/>
                </a:cubicBezTo>
                <a:cubicBezTo>
                  <a:pt x="411695" y="4321294"/>
                  <a:pt x="418881" y="4317180"/>
                  <a:pt x="424311" y="4315431"/>
                </a:cubicBezTo>
                <a:close/>
                <a:moveTo>
                  <a:pt x="1058336" y="4304081"/>
                </a:moveTo>
                <a:cubicBezTo>
                  <a:pt x="1077201" y="4294480"/>
                  <a:pt x="1097226" y="4337616"/>
                  <a:pt x="1101339" y="4397899"/>
                </a:cubicBezTo>
                <a:cubicBezTo>
                  <a:pt x="1105525" y="4459209"/>
                  <a:pt x="1092835" y="4514896"/>
                  <a:pt x="1073361" y="4524634"/>
                </a:cubicBezTo>
                <a:cubicBezTo>
                  <a:pt x="1053747" y="4534441"/>
                  <a:pt x="1035778" y="4494596"/>
                  <a:pt x="1031938" y="4429377"/>
                </a:cubicBezTo>
                <a:cubicBezTo>
                  <a:pt x="1028438" y="4370055"/>
                  <a:pt x="1040579" y="4313202"/>
                  <a:pt x="1058336" y="4304081"/>
                </a:cubicBezTo>
                <a:close/>
                <a:moveTo>
                  <a:pt x="591451" y="4293932"/>
                </a:moveTo>
                <a:cubicBezTo>
                  <a:pt x="593511" y="4301064"/>
                  <a:pt x="581093" y="4323353"/>
                  <a:pt x="564159" y="4342898"/>
                </a:cubicBezTo>
                <a:cubicBezTo>
                  <a:pt x="546739" y="4362923"/>
                  <a:pt x="531995" y="4371702"/>
                  <a:pt x="530004" y="4363335"/>
                </a:cubicBezTo>
                <a:cubicBezTo>
                  <a:pt x="528083" y="4355105"/>
                  <a:pt x="540222" y="4333434"/>
                  <a:pt x="557022" y="4314848"/>
                </a:cubicBezTo>
                <a:cubicBezTo>
                  <a:pt x="573483" y="4296606"/>
                  <a:pt x="589529" y="4286799"/>
                  <a:pt x="591451" y="4293932"/>
                </a:cubicBezTo>
                <a:close/>
                <a:moveTo>
                  <a:pt x="495700" y="4284674"/>
                </a:moveTo>
                <a:cubicBezTo>
                  <a:pt x="501352" y="4282136"/>
                  <a:pt x="505103" y="4282239"/>
                  <a:pt x="505655" y="4285634"/>
                </a:cubicBezTo>
                <a:cubicBezTo>
                  <a:pt x="506752" y="4292354"/>
                  <a:pt x="494063" y="4311419"/>
                  <a:pt x="478153" y="4326576"/>
                </a:cubicBezTo>
                <a:cubicBezTo>
                  <a:pt x="461898" y="4342006"/>
                  <a:pt x="448116" y="4347699"/>
                  <a:pt x="446950" y="4339812"/>
                </a:cubicBezTo>
                <a:cubicBezTo>
                  <a:pt x="445851" y="4332062"/>
                  <a:pt x="458473" y="4313683"/>
                  <a:pt x="474381" y="4299555"/>
                </a:cubicBezTo>
                <a:cubicBezTo>
                  <a:pt x="482509" y="4292389"/>
                  <a:pt x="490053" y="4287211"/>
                  <a:pt x="495700" y="4284674"/>
                </a:cubicBezTo>
                <a:close/>
                <a:moveTo>
                  <a:pt x="342029" y="4270537"/>
                </a:moveTo>
                <a:cubicBezTo>
                  <a:pt x="345948" y="4271746"/>
                  <a:pt x="347780" y="4274729"/>
                  <a:pt x="346479" y="4279255"/>
                </a:cubicBezTo>
                <a:cubicBezTo>
                  <a:pt x="343393" y="4290296"/>
                  <a:pt x="328100" y="4304904"/>
                  <a:pt x="311639" y="4310870"/>
                </a:cubicBezTo>
                <a:cubicBezTo>
                  <a:pt x="308757" y="4311899"/>
                  <a:pt x="304919" y="4312036"/>
                  <a:pt x="304371" y="4310733"/>
                </a:cubicBezTo>
                <a:cubicBezTo>
                  <a:pt x="301558" y="4303601"/>
                  <a:pt x="297239" y="4296880"/>
                  <a:pt x="301698" y="4286524"/>
                </a:cubicBezTo>
                <a:cubicBezTo>
                  <a:pt x="309445" y="4279598"/>
                  <a:pt x="316986" y="4275346"/>
                  <a:pt x="325081" y="4272465"/>
                </a:cubicBezTo>
                <a:cubicBezTo>
                  <a:pt x="332111" y="4269894"/>
                  <a:pt x="338113" y="4269328"/>
                  <a:pt x="342029" y="4270537"/>
                </a:cubicBezTo>
                <a:close/>
                <a:moveTo>
                  <a:pt x="408973" y="4259753"/>
                </a:moveTo>
                <a:cubicBezTo>
                  <a:pt x="414425" y="4258595"/>
                  <a:pt x="418148" y="4259539"/>
                  <a:pt x="418968" y="4262865"/>
                </a:cubicBezTo>
                <a:cubicBezTo>
                  <a:pt x="420615" y="4269448"/>
                  <a:pt x="409779" y="4283919"/>
                  <a:pt x="394692" y="4295097"/>
                </a:cubicBezTo>
                <a:cubicBezTo>
                  <a:pt x="378916" y="4306755"/>
                  <a:pt x="363417" y="4309636"/>
                  <a:pt x="362461" y="4301406"/>
                </a:cubicBezTo>
                <a:cubicBezTo>
                  <a:pt x="361572" y="4293451"/>
                  <a:pt x="373224" y="4279255"/>
                  <a:pt x="388590" y="4269242"/>
                </a:cubicBezTo>
                <a:cubicBezTo>
                  <a:pt x="396337" y="4264167"/>
                  <a:pt x="403523" y="4260910"/>
                  <a:pt x="408973" y="4259753"/>
                </a:cubicBezTo>
                <a:close/>
                <a:moveTo>
                  <a:pt x="5103657" y="4253195"/>
                </a:moveTo>
                <a:cubicBezTo>
                  <a:pt x="5122790" y="4253263"/>
                  <a:pt x="5141787" y="4276101"/>
                  <a:pt x="5144256" y="4301887"/>
                </a:cubicBezTo>
                <a:cubicBezTo>
                  <a:pt x="5146793" y="4328153"/>
                  <a:pt x="5132597" y="4348384"/>
                  <a:pt x="5112709" y="4346944"/>
                </a:cubicBezTo>
                <a:cubicBezTo>
                  <a:pt x="5093713" y="4345503"/>
                  <a:pt x="5076979" y="4325478"/>
                  <a:pt x="5073961" y="4300652"/>
                </a:cubicBezTo>
                <a:cubicBezTo>
                  <a:pt x="5070807" y="4274592"/>
                  <a:pt x="5084317" y="4253058"/>
                  <a:pt x="5103657" y="4253195"/>
                </a:cubicBezTo>
                <a:close/>
                <a:moveTo>
                  <a:pt x="651089" y="4252029"/>
                </a:moveTo>
                <a:cubicBezTo>
                  <a:pt x="657595" y="4248189"/>
                  <a:pt x="662054" y="4247949"/>
                  <a:pt x="662982" y="4252167"/>
                </a:cubicBezTo>
                <a:cubicBezTo>
                  <a:pt x="664764" y="4260053"/>
                  <a:pt x="652553" y="4282067"/>
                  <a:pt x="635959" y="4301201"/>
                </a:cubicBezTo>
                <a:cubicBezTo>
                  <a:pt x="618267" y="4321638"/>
                  <a:pt x="601532" y="4331514"/>
                  <a:pt x="599751" y="4322598"/>
                </a:cubicBezTo>
                <a:cubicBezTo>
                  <a:pt x="597964" y="4314026"/>
                  <a:pt x="609899" y="4292492"/>
                  <a:pt x="626911" y="4273495"/>
                </a:cubicBezTo>
                <a:cubicBezTo>
                  <a:pt x="636028" y="4263311"/>
                  <a:pt x="644583" y="4255870"/>
                  <a:pt x="651089" y="4252029"/>
                </a:cubicBezTo>
                <a:close/>
                <a:moveTo>
                  <a:pt x="5239102" y="4249423"/>
                </a:moveTo>
                <a:cubicBezTo>
                  <a:pt x="5258442" y="4248258"/>
                  <a:pt x="5277026" y="4270271"/>
                  <a:pt x="5279084" y="4296538"/>
                </a:cubicBezTo>
                <a:cubicBezTo>
                  <a:pt x="5281210" y="4323284"/>
                  <a:pt x="5266671" y="4345230"/>
                  <a:pt x="5246714" y="4345367"/>
                </a:cubicBezTo>
                <a:cubicBezTo>
                  <a:pt x="5226620" y="4345504"/>
                  <a:pt x="5209887" y="4324450"/>
                  <a:pt x="5208310" y="4297086"/>
                </a:cubicBezTo>
                <a:cubicBezTo>
                  <a:pt x="5206869" y="4272192"/>
                  <a:pt x="5220928" y="4250452"/>
                  <a:pt x="5239102" y="4249423"/>
                </a:cubicBezTo>
                <a:close/>
                <a:moveTo>
                  <a:pt x="577592" y="4244897"/>
                </a:moveTo>
                <a:cubicBezTo>
                  <a:pt x="578763" y="4250795"/>
                  <a:pt x="566967" y="4268900"/>
                  <a:pt x="550915" y="4285702"/>
                </a:cubicBezTo>
                <a:cubicBezTo>
                  <a:pt x="533636" y="4303807"/>
                  <a:pt x="518548" y="4312517"/>
                  <a:pt x="517108" y="4305316"/>
                </a:cubicBezTo>
                <a:cubicBezTo>
                  <a:pt x="515873" y="4298526"/>
                  <a:pt x="527465" y="4280764"/>
                  <a:pt x="543581" y="4264785"/>
                </a:cubicBezTo>
                <a:cubicBezTo>
                  <a:pt x="560589" y="4247983"/>
                  <a:pt x="576360" y="4238725"/>
                  <a:pt x="577592" y="4244897"/>
                </a:cubicBezTo>
                <a:close/>
                <a:moveTo>
                  <a:pt x="4969583" y="4244417"/>
                </a:moveTo>
                <a:cubicBezTo>
                  <a:pt x="4988854" y="4246817"/>
                  <a:pt x="5007439" y="4270683"/>
                  <a:pt x="5009496" y="4295577"/>
                </a:cubicBezTo>
                <a:cubicBezTo>
                  <a:pt x="5011622" y="4320883"/>
                  <a:pt x="4996946" y="4338440"/>
                  <a:pt x="4976989" y="4334599"/>
                </a:cubicBezTo>
                <a:cubicBezTo>
                  <a:pt x="4956895" y="4330759"/>
                  <a:pt x="4940162" y="4308059"/>
                  <a:pt x="4938653" y="4282684"/>
                </a:cubicBezTo>
                <a:cubicBezTo>
                  <a:pt x="4937281" y="4259573"/>
                  <a:pt x="4951409" y="4242085"/>
                  <a:pt x="4969583" y="4244417"/>
                </a:cubicBezTo>
                <a:close/>
                <a:moveTo>
                  <a:pt x="858137" y="4241705"/>
                </a:moveTo>
                <a:cubicBezTo>
                  <a:pt x="871116" y="4243058"/>
                  <a:pt x="882160" y="4265060"/>
                  <a:pt x="886070" y="4306001"/>
                </a:cubicBezTo>
                <a:cubicBezTo>
                  <a:pt x="891693" y="4364226"/>
                  <a:pt x="880929" y="4430543"/>
                  <a:pt x="861718" y="4445082"/>
                </a:cubicBezTo>
                <a:cubicBezTo>
                  <a:pt x="843887" y="4458592"/>
                  <a:pt x="824486" y="4420873"/>
                  <a:pt x="819956" y="4368135"/>
                </a:cubicBezTo>
                <a:cubicBezTo>
                  <a:pt x="815365" y="4315534"/>
                  <a:pt x="826953" y="4263619"/>
                  <a:pt x="844717" y="4247297"/>
                </a:cubicBezTo>
                <a:cubicBezTo>
                  <a:pt x="849275" y="4243097"/>
                  <a:pt x="853816" y="4241254"/>
                  <a:pt x="858137" y="4241705"/>
                </a:cubicBezTo>
                <a:close/>
                <a:moveTo>
                  <a:pt x="481014" y="4237670"/>
                </a:moveTo>
                <a:cubicBezTo>
                  <a:pt x="486998" y="4235416"/>
                  <a:pt x="491180" y="4235433"/>
                  <a:pt x="491873" y="4238382"/>
                </a:cubicBezTo>
                <a:cubicBezTo>
                  <a:pt x="493102" y="4244005"/>
                  <a:pt x="481927" y="4258818"/>
                  <a:pt x="466632" y="4271711"/>
                </a:cubicBezTo>
                <a:cubicBezTo>
                  <a:pt x="450994" y="4284879"/>
                  <a:pt x="437281" y="4290434"/>
                  <a:pt x="434747" y="4284673"/>
                </a:cubicBezTo>
                <a:cubicBezTo>
                  <a:pt x="432071" y="4278501"/>
                  <a:pt x="443177" y="4263139"/>
                  <a:pt x="459364" y="4250589"/>
                </a:cubicBezTo>
                <a:cubicBezTo>
                  <a:pt x="467248" y="4244451"/>
                  <a:pt x="475033" y="4239925"/>
                  <a:pt x="481014" y="4237670"/>
                </a:cubicBezTo>
                <a:close/>
                <a:moveTo>
                  <a:pt x="1201746" y="4233750"/>
                </a:moveTo>
                <a:cubicBezTo>
                  <a:pt x="1215579" y="4241099"/>
                  <a:pt x="1228301" y="4271728"/>
                  <a:pt x="1232261" y="4313545"/>
                </a:cubicBezTo>
                <a:cubicBezTo>
                  <a:pt x="1237609" y="4369712"/>
                  <a:pt x="1226016" y="4426702"/>
                  <a:pt x="1206951" y="4439458"/>
                </a:cubicBezTo>
                <a:cubicBezTo>
                  <a:pt x="1188778" y="4451665"/>
                  <a:pt x="1170058" y="4419295"/>
                  <a:pt x="1164436" y="4363814"/>
                </a:cubicBezTo>
                <a:cubicBezTo>
                  <a:pt x="1158468" y="4304355"/>
                  <a:pt x="1168825" y="4247777"/>
                  <a:pt x="1187820" y="4234609"/>
                </a:cubicBezTo>
                <a:cubicBezTo>
                  <a:pt x="1192396" y="4231437"/>
                  <a:pt x="1197134" y="4231300"/>
                  <a:pt x="1201746" y="4233750"/>
                </a:cubicBezTo>
                <a:close/>
                <a:moveTo>
                  <a:pt x="5372765" y="4230975"/>
                </a:moveTo>
                <a:cubicBezTo>
                  <a:pt x="5391830" y="4226243"/>
                  <a:pt x="5410964" y="4245103"/>
                  <a:pt x="5413707" y="4271232"/>
                </a:cubicBezTo>
                <a:cubicBezTo>
                  <a:pt x="5416519" y="4297703"/>
                  <a:pt x="5402460" y="4322873"/>
                  <a:pt x="5382640" y="4326782"/>
                </a:cubicBezTo>
                <a:cubicBezTo>
                  <a:pt x="5363712" y="4330554"/>
                  <a:pt x="5346705" y="4313751"/>
                  <a:pt x="5343550" y="4288377"/>
                </a:cubicBezTo>
                <a:cubicBezTo>
                  <a:pt x="5340189" y="4261493"/>
                  <a:pt x="5353288" y="4235776"/>
                  <a:pt x="5372765" y="4230975"/>
                </a:cubicBezTo>
                <a:close/>
                <a:moveTo>
                  <a:pt x="4833931" y="4225077"/>
                </a:moveTo>
                <a:cubicBezTo>
                  <a:pt x="4852997" y="4228164"/>
                  <a:pt x="4871925" y="4251823"/>
                  <a:pt x="4874394" y="4275689"/>
                </a:cubicBezTo>
                <a:cubicBezTo>
                  <a:pt x="4876863" y="4299967"/>
                  <a:pt x="4862598" y="4315877"/>
                  <a:pt x="4842710" y="4311077"/>
                </a:cubicBezTo>
                <a:cubicBezTo>
                  <a:pt x="4823713" y="4306482"/>
                  <a:pt x="4806911" y="4285634"/>
                  <a:pt x="4804031" y="4262934"/>
                </a:cubicBezTo>
                <a:cubicBezTo>
                  <a:pt x="4800944" y="4239068"/>
                  <a:pt x="4814523" y="4221923"/>
                  <a:pt x="4833931" y="4225077"/>
                </a:cubicBezTo>
                <a:close/>
                <a:moveTo>
                  <a:pt x="722208" y="4215262"/>
                </a:moveTo>
                <a:cubicBezTo>
                  <a:pt x="728782" y="4212322"/>
                  <a:pt x="733413" y="4212870"/>
                  <a:pt x="734438" y="4217602"/>
                </a:cubicBezTo>
                <a:cubicBezTo>
                  <a:pt x="736429" y="4226997"/>
                  <a:pt x="723121" y="4250452"/>
                  <a:pt x="705569" y="4268557"/>
                </a:cubicBezTo>
                <a:cubicBezTo>
                  <a:pt x="688768" y="4286113"/>
                  <a:pt x="673474" y="4293109"/>
                  <a:pt x="671005" y="4284467"/>
                </a:cubicBezTo>
                <a:cubicBezTo>
                  <a:pt x="668330" y="4275209"/>
                  <a:pt x="680537" y="4252441"/>
                  <a:pt x="698298" y="4233855"/>
                </a:cubicBezTo>
                <a:cubicBezTo>
                  <a:pt x="707110" y="4224631"/>
                  <a:pt x="715629" y="4218202"/>
                  <a:pt x="722208" y="4215262"/>
                </a:cubicBezTo>
                <a:close/>
                <a:moveTo>
                  <a:pt x="563395" y="4204503"/>
                </a:moveTo>
                <a:cubicBezTo>
                  <a:pt x="565591" y="4208824"/>
                  <a:pt x="553932" y="4224460"/>
                  <a:pt x="537611" y="4239342"/>
                </a:cubicBezTo>
                <a:cubicBezTo>
                  <a:pt x="521358" y="4254086"/>
                  <a:pt x="506409" y="4261630"/>
                  <a:pt x="504900" y="4255732"/>
                </a:cubicBezTo>
                <a:cubicBezTo>
                  <a:pt x="503391" y="4249903"/>
                  <a:pt x="515870" y="4233718"/>
                  <a:pt x="532402" y="4220002"/>
                </a:cubicBezTo>
                <a:cubicBezTo>
                  <a:pt x="548039" y="4206972"/>
                  <a:pt x="561342" y="4200388"/>
                  <a:pt x="563395" y="4204503"/>
                </a:cubicBezTo>
                <a:close/>
                <a:moveTo>
                  <a:pt x="648095" y="4202377"/>
                </a:moveTo>
                <a:cubicBezTo>
                  <a:pt x="650222" y="4207795"/>
                  <a:pt x="638222" y="4226586"/>
                  <a:pt x="621350" y="4244279"/>
                </a:cubicBezTo>
                <a:cubicBezTo>
                  <a:pt x="604889" y="4261630"/>
                  <a:pt x="588775" y="4271300"/>
                  <a:pt x="587406" y="4264579"/>
                </a:cubicBezTo>
                <a:cubicBezTo>
                  <a:pt x="586102" y="4258064"/>
                  <a:pt x="597686" y="4239959"/>
                  <a:pt x="613463" y="4223843"/>
                </a:cubicBezTo>
                <a:cubicBezTo>
                  <a:pt x="630609" y="4206355"/>
                  <a:pt x="645970" y="4196959"/>
                  <a:pt x="648095" y="4202377"/>
                </a:cubicBezTo>
                <a:close/>
                <a:moveTo>
                  <a:pt x="394434" y="4202000"/>
                </a:moveTo>
                <a:cubicBezTo>
                  <a:pt x="400110" y="4201639"/>
                  <a:pt x="404052" y="4203165"/>
                  <a:pt x="404705" y="4206697"/>
                </a:cubicBezTo>
                <a:cubicBezTo>
                  <a:pt x="405942" y="4213281"/>
                  <a:pt x="395170" y="4225694"/>
                  <a:pt x="380842" y="4234198"/>
                </a:cubicBezTo>
                <a:cubicBezTo>
                  <a:pt x="365613" y="4243319"/>
                  <a:pt x="351344" y="4244005"/>
                  <a:pt x="350043" y="4235844"/>
                </a:cubicBezTo>
                <a:cubicBezTo>
                  <a:pt x="348813" y="4228231"/>
                  <a:pt x="359232" y="4216367"/>
                  <a:pt x="373772" y="4208617"/>
                </a:cubicBezTo>
                <a:cubicBezTo>
                  <a:pt x="381354" y="4204606"/>
                  <a:pt x="388758" y="4202360"/>
                  <a:pt x="394434" y="4202000"/>
                </a:cubicBezTo>
                <a:close/>
                <a:moveTo>
                  <a:pt x="315139" y="4201417"/>
                </a:moveTo>
                <a:cubicBezTo>
                  <a:pt x="327690" y="4200183"/>
                  <a:pt x="334135" y="4205806"/>
                  <a:pt x="330019" y="4214996"/>
                </a:cubicBezTo>
                <a:cubicBezTo>
                  <a:pt x="325975" y="4224048"/>
                  <a:pt x="312190" y="4234678"/>
                  <a:pt x="298610" y="4237833"/>
                </a:cubicBezTo>
                <a:cubicBezTo>
                  <a:pt x="294975" y="4238656"/>
                  <a:pt x="290586" y="4238039"/>
                  <a:pt x="289354" y="4236393"/>
                </a:cubicBezTo>
                <a:cubicBezTo>
                  <a:pt x="287362" y="4233650"/>
                  <a:pt x="287637" y="4229603"/>
                  <a:pt x="286952" y="4226106"/>
                </a:cubicBezTo>
                <a:cubicBezTo>
                  <a:pt x="286746" y="4226174"/>
                  <a:pt x="286612" y="4226243"/>
                  <a:pt x="286469" y="4226312"/>
                </a:cubicBezTo>
                <a:cubicBezTo>
                  <a:pt x="286264" y="4225283"/>
                  <a:pt x="286061" y="4224323"/>
                  <a:pt x="285920" y="4223294"/>
                </a:cubicBezTo>
                <a:cubicBezTo>
                  <a:pt x="284549" y="4212870"/>
                  <a:pt x="298128" y="4203132"/>
                  <a:pt x="315139" y="4201417"/>
                </a:cubicBezTo>
                <a:close/>
                <a:moveTo>
                  <a:pt x="4699857" y="4197576"/>
                </a:moveTo>
                <a:cubicBezTo>
                  <a:pt x="4719128" y="4202514"/>
                  <a:pt x="4737576" y="4226311"/>
                  <a:pt x="4739428" y="4248600"/>
                </a:cubicBezTo>
                <a:cubicBezTo>
                  <a:pt x="4741279" y="4271231"/>
                  <a:pt x="4726466" y="4284467"/>
                  <a:pt x="4706509" y="4277952"/>
                </a:cubicBezTo>
                <a:cubicBezTo>
                  <a:pt x="4686415" y="4271368"/>
                  <a:pt x="4669750" y="4249011"/>
                  <a:pt x="4668447" y="4226586"/>
                </a:cubicBezTo>
                <a:cubicBezTo>
                  <a:pt x="4667282" y="4206217"/>
                  <a:pt x="4681615" y="4192982"/>
                  <a:pt x="4699857" y="4197576"/>
                </a:cubicBezTo>
                <a:close/>
                <a:moveTo>
                  <a:pt x="5522662" y="4193299"/>
                </a:moveTo>
                <a:cubicBezTo>
                  <a:pt x="5535552" y="4196437"/>
                  <a:pt x="5546186" y="4209527"/>
                  <a:pt x="5548604" y="4227477"/>
                </a:cubicBezTo>
                <a:cubicBezTo>
                  <a:pt x="5552033" y="4252989"/>
                  <a:pt x="5538454" y="4280627"/>
                  <a:pt x="5518771" y="4288034"/>
                </a:cubicBezTo>
                <a:cubicBezTo>
                  <a:pt x="5498952" y="4295509"/>
                  <a:pt x="5480915" y="4280010"/>
                  <a:pt x="5478241" y="4253264"/>
                </a:cubicBezTo>
                <a:cubicBezTo>
                  <a:pt x="5475635" y="4226929"/>
                  <a:pt x="5489899" y="4199360"/>
                  <a:pt x="5509239" y="4193668"/>
                </a:cubicBezTo>
                <a:cubicBezTo>
                  <a:pt x="5513817" y="4192314"/>
                  <a:pt x="5518365" y="4192254"/>
                  <a:pt x="5522662" y="4193299"/>
                </a:cubicBezTo>
                <a:close/>
                <a:moveTo>
                  <a:pt x="794337" y="4190959"/>
                </a:moveTo>
                <a:cubicBezTo>
                  <a:pt x="801185" y="4190461"/>
                  <a:pt x="806208" y="4195450"/>
                  <a:pt x="807958" y="4209166"/>
                </a:cubicBezTo>
                <a:cubicBezTo>
                  <a:pt x="811458" y="4236324"/>
                  <a:pt x="800070" y="4288308"/>
                  <a:pt x="782102" y="4307030"/>
                </a:cubicBezTo>
                <a:cubicBezTo>
                  <a:pt x="763723" y="4326164"/>
                  <a:pt x="746167" y="4305796"/>
                  <a:pt x="742603" y="4275278"/>
                </a:cubicBezTo>
                <a:cubicBezTo>
                  <a:pt x="739106" y="4244965"/>
                  <a:pt x="751653" y="4222128"/>
                  <a:pt x="769755" y="4205669"/>
                </a:cubicBezTo>
                <a:cubicBezTo>
                  <a:pt x="778811" y="4197440"/>
                  <a:pt x="787486" y="4191456"/>
                  <a:pt x="794337" y="4190959"/>
                </a:cubicBezTo>
                <a:close/>
                <a:moveTo>
                  <a:pt x="467850" y="4190479"/>
                </a:moveTo>
                <a:cubicBezTo>
                  <a:pt x="473558" y="4189142"/>
                  <a:pt x="477468" y="4189724"/>
                  <a:pt x="478088" y="4192570"/>
                </a:cubicBezTo>
                <a:cubicBezTo>
                  <a:pt x="479318" y="4198262"/>
                  <a:pt x="467248" y="4211704"/>
                  <a:pt x="451408" y="4222197"/>
                </a:cubicBezTo>
                <a:cubicBezTo>
                  <a:pt x="435496" y="4232690"/>
                  <a:pt x="422124" y="4235227"/>
                  <a:pt x="421574" y="4227958"/>
                </a:cubicBezTo>
                <a:cubicBezTo>
                  <a:pt x="421097" y="4221168"/>
                  <a:pt x="431999" y="4209029"/>
                  <a:pt x="446813" y="4199909"/>
                </a:cubicBezTo>
                <a:cubicBezTo>
                  <a:pt x="454628" y="4195074"/>
                  <a:pt x="462139" y="4191817"/>
                  <a:pt x="467850" y="4190479"/>
                </a:cubicBezTo>
                <a:close/>
                <a:moveTo>
                  <a:pt x="1322235" y="4174259"/>
                </a:moveTo>
                <a:cubicBezTo>
                  <a:pt x="1341095" y="4166853"/>
                  <a:pt x="1360914" y="4201279"/>
                  <a:pt x="1364822" y="4252097"/>
                </a:cubicBezTo>
                <a:cubicBezTo>
                  <a:pt x="1368801" y="4303875"/>
                  <a:pt x="1356111" y="4354076"/>
                  <a:pt x="1336636" y="4362991"/>
                </a:cubicBezTo>
                <a:cubicBezTo>
                  <a:pt x="1317023" y="4371906"/>
                  <a:pt x="1298846" y="4334668"/>
                  <a:pt x="1295221" y="4278364"/>
                </a:cubicBezTo>
                <a:cubicBezTo>
                  <a:pt x="1291922" y="4226860"/>
                  <a:pt x="1304205" y="4181391"/>
                  <a:pt x="1322235" y="4174259"/>
                </a:cubicBezTo>
                <a:close/>
                <a:moveTo>
                  <a:pt x="539492" y="4168542"/>
                </a:moveTo>
                <a:cubicBezTo>
                  <a:pt x="544950" y="4166528"/>
                  <a:pt x="548686" y="4166408"/>
                  <a:pt x="549545" y="4168568"/>
                </a:cubicBezTo>
                <a:cubicBezTo>
                  <a:pt x="551191" y="4172820"/>
                  <a:pt x="540562" y="4185233"/>
                  <a:pt x="525471" y="4196959"/>
                </a:cubicBezTo>
                <a:cubicBezTo>
                  <a:pt x="509769" y="4209098"/>
                  <a:pt x="494202" y="4214996"/>
                  <a:pt x="493171" y="4209167"/>
                </a:cubicBezTo>
                <a:cubicBezTo>
                  <a:pt x="492213" y="4203543"/>
                  <a:pt x="503803" y="4190445"/>
                  <a:pt x="519097" y="4179883"/>
                </a:cubicBezTo>
                <a:cubicBezTo>
                  <a:pt x="526847" y="4174466"/>
                  <a:pt x="534029" y="4170557"/>
                  <a:pt x="539492" y="4168542"/>
                </a:cubicBezTo>
                <a:close/>
                <a:moveTo>
                  <a:pt x="634719" y="4165619"/>
                </a:moveTo>
                <a:cubicBezTo>
                  <a:pt x="636505" y="4169596"/>
                  <a:pt x="624709" y="4185164"/>
                  <a:pt x="608730" y="4200183"/>
                </a:cubicBezTo>
                <a:cubicBezTo>
                  <a:pt x="592887" y="4215133"/>
                  <a:pt x="578008" y="4223706"/>
                  <a:pt x="576291" y="4218768"/>
                </a:cubicBezTo>
                <a:cubicBezTo>
                  <a:pt x="574511" y="4213761"/>
                  <a:pt x="586167" y="4198057"/>
                  <a:pt x="602213" y="4183929"/>
                </a:cubicBezTo>
                <a:cubicBezTo>
                  <a:pt x="618126" y="4169871"/>
                  <a:pt x="633009" y="4161641"/>
                  <a:pt x="634719" y="4165619"/>
                </a:cubicBezTo>
                <a:close/>
                <a:moveTo>
                  <a:pt x="4562286" y="4163560"/>
                </a:moveTo>
                <a:cubicBezTo>
                  <a:pt x="4581214" y="4167264"/>
                  <a:pt x="4600759" y="4189484"/>
                  <a:pt x="4603914" y="4210743"/>
                </a:cubicBezTo>
                <a:cubicBezTo>
                  <a:pt x="4607068" y="4232140"/>
                  <a:pt x="4593284" y="4245239"/>
                  <a:pt x="4573602" y="4239410"/>
                </a:cubicBezTo>
                <a:cubicBezTo>
                  <a:pt x="4554810" y="4233855"/>
                  <a:pt x="4537185" y="4213898"/>
                  <a:pt x="4533756" y="4194216"/>
                </a:cubicBezTo>
                <a:cubicBezTo>
                  <a:pt x="4530122" y="4173162"/>
                  <a:pt x="4542741" y="4159583"/>
                  <a:pt x="4562286" y="4163560"/>
                </a:cubicBezTo>
                <a:close/>
                <a:moveTo>
                  <a:pt x="991069" y="4163253"/>
                </a:moveTo>
                <a:cubicBezTo>
                  <a:pt x="1004018" y="4168409"/>
                  <a:pt x="1014537" y="4191079"/>
                  <a:pt x="1017878" y="4230221"/>
                </a:cubicBezTo>
                <a:cubicBezTo>
                  <a:pt x="1022267" y="4282205"/>
                  <a:pt x="1011774" y="4340634"/>
                  <a:pt x="993601" y="4353733"/>
                </a:cubicBezTo>
                <a:cubicBezTo>
                  <a:pt x="974740" y="4367244"/>
                  <a:pt x="953890" y="4321432"/>
                  <a:pt x="950122" y="4266088"/>
                </a:cubicBezTo>
                <a:cubicBezTo>
                  <a:pt x="946488" y="4212733"/>
                  <a:pt x="959106" y="4172682"/>
                  <a:pt x="977485" y="4163972"/>
                </a:cubicBezTo>
                <a:cubicBezTo>
                  <a:pt x="982166" y="4161761"/>
                  <a:pt x="986752" y="4161534"/>
                  <a:pt x="991069" y="4163253"/>
                </a:cubicBezTo>
                <a:close/>
                <a:moveTo>
                  <a:pt x="719969" y="4161503"/>
                </a:moveTo>
                <a:cubicBezTo>
                  <a:pt x="722373" y="4166921"/>
                  <a:pt x="710232" y="4185301"/>
                  <a:pt x="693221" y="4202514"/>
                </a:cubicBezTo>
                <a:cubicBezTo>
                  <a:pt x="675803" y="4220208"/>
                  <a:pt x="660509" y="4229329"/>
                  <a:pt x="658248" y="4223020"/>
                </a:cubicBezTo>
                <a:cubicBezTo>
                  <a:pt x="655986" y="4216710"/>
                  <a:pt x="667710" y="4198125"/>
                  <a:pt x="684652" y="4181460"/>
                </a:cubicBezTo>
                <a:cubicBezTo>
                  <a:pt x="701041" y="4165344"/>
                  <a:pt x="717568" y="4156154"/>
                  <a:pt x="719969" y="4161503"/>
                </a:cubicBezTo>
                <a:close/>
                <a:moveTo>
                  <a:pt x="5028219" y="4160817"/>
                </a:moveTo>
                <a:cubicBezTo>
                  <a:pt x="5047284" y="4161914"/>
                  <a:pt x="5063949" y="4182900"/>
                  <a:pt x="5066624" y="4209029"/>
                </a:cubicBezTo>
                <a:cubicBezTo>
                  <a:pt x="5069230" y="4235021"/>
                  <a:pt x="5056543" y="4255046"/>
                  <a:pt x="5037752" y="4254360"/>
                </a:cubicBezTo>
                <a:cubicBezTo>
                  <a:pt x="5018344" y="4253674"/>
                  <a:pt x="4999073" y="4229671"/>
                  <a:pt x="4997289" y="4203885"/>
                </a:cubicBezTo>
                <a:cubicBezTo>
                  <a:pt x="4995575" y="4179128"/>
                  <a:pt x="5009428" y="4159788"/>
                  <a:pt x="5028219" y="4160817"/>
                </a:cubicBezTo>
                <a:close/>
                <a:moveTo>
                  <a:pt x="5162703" y="4160611"/>
                </a:moveTo>
                <a:cubicBezTo>
                  <a:pt x="5181700" y="4159857"/>
                  <a:pt x="5198502" y="4180088"/>
                  <a:pt x="5201314" y="4207040"/>
                </a:cubicBezTo>
                <a:cubicBezTo>
                  <a:pt x="5204057" y="4233855"/>
                  <a:pt x="5191576" y="4255938"/>
                  <a:pt x="5172853" y="4257241"/>
                </a:cubicBezTo>
                <a:cubicBezTo>
                  <a:pt x="5153514" y="4258613"/>
                  <a:pt x="5134174" y="4235432"/>
                  <a:pt x="5132117" y="4208617"/>
                </a:cubicBezTo>
                <a:cubicBezTo>
                  <a:pt x="5130197" y="4182831"/>
                  <a:pt x="5143981" y="4161229"/>
                  <a:pt x="5162703" y="4160611"/>
                </a:cubicBezTo>
                <a:close/>
                <a:moveTo>
                  <a:pt x="4893665" y="4150736"/>
                </a:moveTo>
                <a:cubicBezTo>
                  <a:pt x="4912662" y="4153274"/>
                  <a:pt x="4929327" y="4174534"/>
                  <a:pt x="4931864" y="4199565"/>
                </a:cubicBezTo>
                <a:cubicBezTo>
                  <a:pt x="4934333" y="4224460"/>
                  <a:pt x="4921509" y="4242291"/>
                  <a:pt x="4902718" y="4239959"/>
                </a:cubicBezTo>
                <a:cubicBezTo>
                  <a:pt x="4883241" y="4237559"/>
                  <a:pt x="4864107" y="4213281"/>
                  <a:pt x="4862461" y="4188867"/>
                </a:cubicBezTo>
                <a:cubicBezTo>
                  <a:pt x="4860884" y="4165344"/>
                  <a:pt x="4874874" y="4148268"/>
                  <a:pt x="4893665" y="4150736"/>
                </a:cubicBezTo>
                <a:close/>
                <a:moveTo>
                  <a:pt x="5297464" y="4148198"/>
                </a:moveTo>
                <a:cubicBezTo>
                  <a:pt x="5316460" y="4145798"/>
                  <a:pt x="5333262" y="4165001"/>
                  <a:pt x="5336006" y="4192158"/>
                </a:cubicBezTo>
                <a:cubicBezTo>
                  <a:pt x="5338681" y="4219247"/>
                  <a:pt x="5326130" y="4243319"/>
                  <a:pt x="5307408" y="4246542"/>
                </a:cubicBezTo>
                <a:cubicBezTo>
                  <a:pt x="5288068" y="4249903"/>
                  <a:pt x="5268729" y="4227888"/>
                  <a:pt x="5266808" y="4200456"/>
                </a:cubicBezTo>
                <a:cubicBezTo>
                  <a:pt x="5264957" y="4174053"/>
                  <a:pt x="5278673" y="4150599"/>
                  <a:pt x="5297464" y="4148198"/>
                </a:cubicBezTo>
                <a:close/>
                <a:moveTo>
                  <a:pt x="453824" y="4140312"/>
                </a:moveTo>
                <a:cubicBezTo>
                  <a:pt x="459072" y="4139969"/>
                  <a:pt x="462654" y="4141204"/>
                  <a:pt x="463410" y="4144084"/>
                </a:cubicBezTo>
                <a:cubicBezTo>
                  <a:pt x="464917" y="4149776"/>
                  <a:pt x="454360" y="4160611"/>
                  <a:pt x="439816" y="4168430"/>
                </a:cubicBezTo>
                <a:cubicBezTo>
                  <a:pt x="424454" y="4176728"/>
                  <a:pt x="409640" y="4177688"/>
                  <a:pt x="408956" y="4170556"/>
                </a:cubicBezTo>
                <a:cubicBezTo>
                  <a:pt x="408339" y="4163698"/>
                  <a:pt x="419584" y="4152793"/>
                  <a:pt x="434261" y="4146004"/>
                </a:cubicBezTo>
                <a:cubicBezTo>
                  <a:pt x="441667" y="4142575"/>
                  <a:pt x="448578" y="4140655"/>
                  <a:pt x="453824" y="4140312"/>
                </a:cubicBezTo>
                <a:close/>
                <a:moveTo>
                  <a:pt x="380069" y="4139961"/>
                </a:moveTo>
                <a:cubicBezTo>
                  <a:pt x="385574" y="4140449"/>
                  <a:pt x="389445" y="4142507"/>
                  <a:pt x="390099" y="4146004"/>
                </a:cubicBezTo>
                <a:cubicBezTo>
                  <a:pt x="391400" y="4153137"/>
                  <a:pt x="380152" y="4164315"/>
                  <a:pt x="365134" y="4170556"/>
                </a:cubicBezTo>
                <a:cubicBezTo>
                  <a:pt x="351007" y="4176454"/>
                  <a:pt x="339003" y="4175356"/>
                  <a:pt x="337084" y="4168018"/>
                </a:cubicBezTo>
                <a:cubicBezTo>
                  <a:pt x="335026" y="4160269"/>
                  <a:pt x="345584" y="4149022"/>
                  <a:pt x="360262" y="4143330"/>
                </a:cubicBezTo>
                <a:cubicBezTo>
                  <a:pt x="367430" y="4140553"/>
                  <a:pt x="374564" y="4139472"/>
                  <a:pt x="380069" y="4139961"/>
                </a:cubicBezTo>
                <a:close/>
                <a:moveTo>
                  <a:pt x="5656686" y="4139359"/>
                </a:moveTo>
                <a:cubicBezTo>
                  <a:pt x="5670294" y="4140420"/>
                  <a:pt x="5681752" y="4152726"/>
                  <a:pt x="5683912" y="4171242"/>
                </a:cubicBezTo>
                <a:cubicBezTo>
                  <a:pt x="5686861" y="4196205"/>
                  <a:pt x="5672870" y="4224391"/>
                  <a:pt x="5653119" y="4233444"/>
                </a:cubicBezTo>
                <a:cubicBezTo>
                  <a:pt x="5634260" y="4242016"/>
                  <a:pt x="5616977" y="4230015"/>
                  <a:pt x="5613617" y="4205943"/>
                </a:cubicBezTo>
                <a:cubicBezTo>
                  <a:pt x="5610119" y="4180294"/>
                  <a:pt x="5623013" y="4151902"/>
                  <a:pt x="5642626" y="4142232"/>
                </a:cubicBezTo>
                <a:cubicBezTo>
                  <a:pt x="5647375" y="4139901"/>
                  <a:pt x="5652150" y="4139005"/>
                  <a:pt x="5656686" y="4139359"/>
                </a:cubicBezTo>
                <a:close/>
                <a:moveTo>
                  <a:pt x="622035" y="4136335"/>
                </a:moveTo>
                <a:cubicBezTo>
                  <a:pt x="623062" y="4139901"/>
                  <a:pt x="611607" y="4152382"/>
                  <a:pt x="596248" y="4164727"/>
                </a:cubicBezTo>
                <a:cubicBezTo>
                  <a:pt x="580610" y="4177346"/>
                  <a:pt x="567033" y="4184341"/>
                  <a:pt x="564769" y="4180638"/>
                </a:cubicBezTo>
                <a:cubicBezTo>
                  <a:pt x="562367" y="4176729"/>
                  <a:pt x="573821" y="4163218"/>
                  <a:pt x="589938" y="4151285"/>
                </a:cubicBezTo>
                <a:cubicBezTo>
                  <a:pt x="605778" y="4139490"/>
                  <a:pt x="621007" y="4132563"/>
                  <a:pt x="622035" y="4136335"/>
                </a:cubicBezTo>
                <a:close/>
                <a:moveTo>
                  <a:pt x="4759248" y="4132220"/>
                </a:moveTo>
                <a:cubicBezTo>
                  <a:pt x="4778313" y="4136061"/>
                  <a:pt x="4794773" y="4157252"/>
                  <a:pt x="4797036" y="4180843"/>
                </a:cubicBezTo>
                <a:cubicBezTo>
                  <a:pt x="4799299" y="4204160"/>
                  <a:pt x="4786063" y="4219865"/>
                  <a:pt x="4767341" y="4216025"/>
                </a:cubicBezTo>
                <a:cubicBezTo>
                  <a:pt x="4747795" y="4212047"/>
                  <a:pt x="4728867" y="4187907"/>
                  <a:pt x="4727564" y="4165207"/>
                </a:cubicBezTo>
                <a:cubicBezTo>
                  <a:pt x="4726261" y="4143193"/>
                  <a:pt x="4740457" y="4128448"/>
                  <a:pt x="4759248" y="4132220"/>
                </a:cubicBezTo>
                <a:close/>
                <a:moveTo>
                  <a:pt x="526264" y="4129648"/>
                </a:moveTo>
                <a:cubicBezTo>
                  <a:pt x="531578" y="4128533"/>
                  <a:pt x="535315" y="4128893"/>
                  <a:pt x="536171" y="4130985"/>
                </a:cubicBezTo>
                <a:cubicBezTo>
                  <a:pt x="538022" y="4135443"/>
                  <a:pt x="526365" y="4147101"/>
                  <a:pt x="511138" y="4156222"/>
                </a:cubicBezTo>
                <a:cubicBezTo>
                  <a:pt x="496741" y="4164863"/>
                  <a:pt x="483637" y="4167812"/>
                  <a:pt x="481924" y="4162669"/>
                </a:cubicBezTo>
                <a:cubicBezTo>
                  <a:pt x="480007" y="4157182"/>
                  <a:pt x="491457" y="4145455"/>
                  <a:pt x="506887" y="4137157"/>
                </a:cubicBezTo>
                <a:cubicBezTo>
                  <a:pt x="514054" y="4133351"/>
                  <a:pt x="520947" y="4130762"/>
                  <a:pt x="526264" y="4129648"/>
                </a:cubicBezTo>
                <a:close/>
                <a:moveTo>
                  <a:pt x="286058" y="4129134"/>
                </a:moveTo>
                <a:cubicBezTo>
                  <a:pt x="298679" y="4125568"/>
                  <a:pt x="309788" y="4126871"/>
                  <a:pt x="313765" y="4132563"/>
                </a:cubicBezTo>
                <a:cubicBezTo>
                  <a:pt x="318428" y="4139147"/>
                  <a:pt x="314173" y="4147582"/>
                  <a:pt x="302584" y="4154989"/>
                </a:cubicBezTo>
                <a:cubicBezTo>
                  <a:pt x="294151" y="4160269"/>
                  <a:pt x="285783" y="4162738"/>
                  <a:pt x="274128" y="4160818"/>
                </a:cubicBezTo>
                <a:cubicBezTo>
                  <a:pt x="273095" y="4155332"/>
                  <a:pt x="271728" y="4149571"/>
                  <a:pt x="271037" y="4143604"/>
                </a:cubicBezTo>
                <a:cubicBezTo>
                  <a:pt x="270214" y="4136884"/>
                  <a:pt x="275427" y="4132152"/>
                  <a:pt x="286058" y="4129134"/>
                </a:cubicBezTo>
                <a:close/>
                <a:moveTo>
                  <a:pt x="781130" y="4128500"/>
                </a:moveTo>
                <a:cubicBezTo>
                  <a:pt x="787542" y="4126151"/>
                  <a:pt x="791770" y="4126802"/>
                  <a:pt x="792250" y="4130917"/>
                </a:cubicBezTo>
                <a:cubicBezTo>
                  <a:pt x="793146" y="4138666"/>
                  <a:pt x="780250" y="4156291"/>
                  <a:pt x="763172" y="4171242"/>
                </a:cubicBezTo>
                <a:cubicBezTo>
                  <a:pt x="746235" y="4186124"/>
                  <a:pt x="730531" y="4193325"/>
                  <a:pt x="728129" y="4186604"/>
                </a:cubicBezTo>
                <a:cubicBezTo>
                  <a:pt x="725594" y="4179540"/>
                  <a:pt x="738694" y="4159789"/>
                  <a:pt x="757001" y="4144084"/>
                </a:cubicBezTo>
                <a:cubicBezTo>
                  <a:pt x="766160" y="4136198"/>
                  <a:pt x="774732" y="4130848"/>
                  <a:pt x="781130" y="4128500"/>
                </a:cubicBezTo>
                <a:close/>
                <a:moveTo>
                  <a:pt x="1454663" y="4127967"/>
                </a:moveTo>
                <a:cubicBezTo>
                  <a:pt x="1473454" y="4121178"/>
                  <a:pt x="1493345" y="4149913"/>
                  <a:pt x="1497389" y="4194353"/>
                </a:cubicBezTo>
                <a:cubicBezTo>
                  <a:pt x="1501505" y="4239410"/>
                  <a:pt x="1488885" y="4285358"/>
                  <a:pt x="1469410" y="4294137"/>
                </a:cubicBezTo>
                <a:cubicBezTo>
                  <a:pt x="1449794" y="4302915"/>
                  <a:pt x="1431415" y="4269174"/>
                  <a:pt x="1427781" y="4219316"/>
                </a:cubicBezTo>
                <a:cubicBezTo>
                  <a:pt x="1424417" y="4173093"/>
                  <a:pt x="1436425" y="4134551"/>
                  <a:pt x="1454663" y="4127967"/>
                </a:cubicBezTo>
                <a:close/>
                <a:moveTo>
                  <a:pt x="4428281" y="4126528"/>
                </a:moveTo>
                <a:cubicBezTo>
                  <a:pt x="4447483" y="4131534"/>
                  <a:pt x="4466343" y="4153000"/>
                  <a:pt x="4468812" y="4172408"/>
                </a:cubicBezTo>
                <a:cubicBezTo>
                  <a:pt x="4471280" y="4192022"/>
                  <a:pt x="4456879" y="4202446"/>
                  <a:pt x="4436922" y="4195588"/>
                </a:cubicBezTo>
                <a:cubicBezTo>
                  <a:pt x="4417925" y="4189004"/>
                  <a:pt x="4401123" y="4170076"/>
                  <a:pt x="4398243" y="4151903"/>
                </a:cubicBezTo>
                <a:cubicBezTo>
                  <a:pt x="4395225" y="4132768"/>
                  <a:pt x="4408804" y="4121384"/>
                  <a:pt x="4428281" y="4126528"/>
                </a:cubicBezTo>
                <a:close/>
                <a:moveTo>
                  <a:pt x="706663" y="4124607"/>
                </a:moveTo>
                <a:cubicBezTo>
                  <a:pt x="708720" y="4128173"/>
                  <a:pt x="695756" y="4144015"/>
                  <a:pt x="678479" y="4159720"/>
                </a:cubicBezTo>
                <a:cubicBezTo>
                  <a:pt x="662225" y="4174533"/>
                  <a:pt x="648028" y="4183037"/>
                  <a:pt x="646104" y="4178785"/>
                </a:cubicBezTo>
                <a:cubicBezTo>
                  <a:pt x="644116" y="4174259"/>
                  <a:pt x="656667" y="4157937"/>
                  <a:pt x="674085" y="4143055"/>
                </a:cubicBezTo>
                <a:cubicBezTo>
                  <a:pt x="690201" y="4129202"/>
                  <a:pt x="704742" y="4121178"/>
                  <a:pt x="706663" y="4124607"/>
                </a:cubicBezTo>
                <a:close/>
                <a:moveTo>
                  <a:pt x="5432360" y="4121384"/>
                </a:moveTo>
                <a:cubicBezTo>
                  <a:pt x="5451426" y="4116721"/>
                  <a:pt x="5468296" y="4133591"/>
                  <a:pt x="5470971" y="4160337"/>
                </a:cubicBezTo>
                <a:cubicBezTo>
                  <a:pt x="5473645" y="4186946"/>
                  <a:pt x="5461026" y="4212595"/>
                  <a:pt x="5442236" y="4218493"/>
                </a:cubicBezTo>
                <a:cubicBezTo>
                  <a:pt x="5422827" y="4224597"/>
                  <a:pt x="5403488" y="4205052"/>
                  <a:pt x="5401568" y="4177620"/>
                </a:cubicBezTo>
                <a:cubicBezTo>
                  <a:pt x="5399716" y="4151216"/>
                  <a:pt x="5413501" y="4125979"/>
                  <a:pt x="5432360" y="4121384"/>
                </a:cubicBezTo>
                <a:close/>
                <a:moveTo>
                  <a:pt x="926360" y="4109263"/>
                </a:moveTo>
                <a:cubicBezTo>
                  <a:pt x="933167" y="4110069"/>
                  <a:pt x="937982" y="4114630"/>
                  <a:pt x="939288" y="4125499"/>
                </a:cubicBezTo>
                <a:cubicBezTo>
                  <a:pt x="941894" y="4147239"/>
                  <a:pt x="929894" y="4190650"/>
                  <a:pt x="911236" y="4200937"/>
                </a:cubicBezTo>
                <a:cubicBezTo>
                  <a:pt x="892445" y="4211293"/>
                  <a:pt x="874890" y="4186536"/>
                  <a:pt x="872080" y="4160887"/>
                </a:cubicBezTo>
                <a:cubicBezTo>
                  <a:pt x="869270" y="4135375"/>
                  <a:pt x="882846" y="4123922"/>
                  <a:pt x="901498" y="4115555"/>
                </a:cubicBezTo>
                <a:cubicBezTo>
                  <a:pt x="910757" y="4111406"/>
                  <a:pt x="919551" y="4108458"/>
                  <a:pt x="926360" y="4109263"/>
                </a:cubicBezTo>
                <a:close/>
                <a:moveTo>
                  <a:pt x="853682" y="4109083"/>
                </a:moveTo>
                <a:cubicBezTo>
                  <a:pt x="860008" y="4108578"/>
                  <a:pt x="864191" y="4110858"/>
                  <a:pt x="864740" y="4115898"/>
                </a:cubicBezTo>
                <a:cubicBezTo>
                  <a:pt x="865771" y="4125156"/>
                  <a:pt x="852737" y="4141684"/>
                  <a:pt x="835797" y="4153411"/>
                </a:cubicBezTo>
                <a:cubicBezTo>
                  <a:pt x="817766" y="4165961"/>
                  <a:pt x="801511" y="4169048"/>
                  <a:pt x="799793" y="4159446"/>
                </a:cubicBezTo>
                <a:cubicBezTo>
                  <a:pt x="798079" y="4149845"/>
                  <a:pt x="811660" y="4131123"/>
                  <a:pt x="829767" y="4118984"/>
                </a:cubicBezTo>
                <a:cubicBezTo>
                  <a:pt x="838892" y="4112881"/>
                  <a:pt x="847356" y="4109589"/>
                  <a:pt x="853682" y="4109083"/>
                </a:cubicBezTo>
                <a:close/>
                <a:moveTo>
                  <a:pt x="609345" y="4108971"/>
                </a:moveTo>
                <a:cubicBezTo>
                  <a:pt x="610102" y="4112469"/>
                  <a:pt x="599058" y="4122687"/>
                  <a:pt x="584524" y="4132288"/>
                </a:cubicBezTo>
                <a:cubicBezTo>
                  <a:pt x="568470" y="4142918"/>
                  <a:pt x="554619" y="4148199"/>
                  <a:pt x="552973" y="4143947"/>
                </a:cubicBezTo>
                <a:cubicBezTo>
                  <a:pt x="551328" y="4139763"/>
                  <a:pt x="562781" y="4128516"/>
                  <a:pt x="578688" y="4119121"/>
                </a:cubicBezTo>
                <a:cubicBezTo>
                  <a:pt x="594257" y="4109863"/>
                  <a:pt x="608522" y="4105336"/>
                  <a:pt x="609345" y="4108971"/>
                </a:cubicBezTo>
                <a:close/>
                <a:moveTo>
                  <a:pt x="4623528" y="4106845"/>
                </a:moveTo>
                <a:cubicBezTo>
                  <a:pt x="4642593" y="4110891"/>
                  <a:pt x="4659327" y="4131054"/>
                  <a:pt x="4661932" y="4153068"/>
                </a:cubicBezTo>
                <a:cubicBezTo>
                  <a:pt x="4664538" y="4175014"/>
                  <a:pt x="4651851" y="4189073"/>
                  <a:pt x="4633060" y="4184958"/>
                </a:cubicBezTo>
                <a:cubicBezTo>
                  <a:pt x="4613652" y="4180706"/>
                  <a:pt x="4594381" y="4157663"/>
                  <a:pt x="4592598" y="4136472"/>
                </a:cubicBezTo>
                <a:cubicBezTo>
                  <a:pt x="4590815" y="4116172"/>
                  <a:pt x="4604737" y="4102867"/>
                  <a:pt x="4623528" y="4106845"/>
                </a:cubicBezTo>
                <a:close/>
                <a:moveTo>
                  <a:pt x="1111219" y="4105336"/>
                </a:moveTo>
                <a:cubicBezTo>
                  <a:pt x="1130075" y="4099576"/>
                  <a:pt x="1146672" y="4120424"/>
                  <a:pt x="1150306" y="4167813"/>
                </a:cubicBezTo>
                <a:cubicBezTo>
                  <a:pt x="1153871" y="4214447"/>
                  <a:pt x="1142420" y="4267528"/>
                  <a:pt x="1124043" y="4276924"/>
                </a:cubicBezTo>
                <a:cubicBezTo>
                  <a:pt x="1106002" y="4286113"/>
                  <a:pt x="1086458" y="4245925"/>
                  <a:pt x="1082207" y="4198468"/>
                </a:cubicBezTo>
                <a:cubicBezTo>
                  <a:pt x="1077680" y="4148268"/>
                  <a:pt x="1091672" y="4111303"/>
                  <a:pt x="1111219" y="4105336"/>
                </a:cubicBezTo>
                <a:close/>
                <a:moveTo>
                  <a:pt x="693285" y="4099576"/>
                </a:moveTo>
                <a:cubicBezTo>
                  <a:pt x="695756" y="4101633"/>
                  <a:pt x="684166" y="4113772"/>
                  <a:pt x="667777" y="4127008"/>
                </a:cubicBezTo>
                <a:cubicBezTo>
                  <a:pt x="651526" y="4140175"/>
                  <a:pt x="636366" y="4148748"/>
                  <a:pt x="634584" y="4145387"/>
                </a:cubicBezTo>
                <a:cubicBezTo>
                  <a:pt x="632873" y="4142027"/>
                  <a:pt x="645282" y="4128448"/>
                  <a:pt x="661879" y="4116103"/>
                </a:cubicBezTo>
                <a:cubicBezTo>
                  <a:pt x="677716" y="4104376"/>
                  <a:pt x="691027" y="4097587"/>
                  <a:pt x="693285" y="4099576"/>
                </a:cubicBezTo>
                <a:close/>
                <a:moveTo>
                  <a:pt x="1589767" y="4093267"/>
                </a:moveTo>
                <a:cubicBezTo>
                  <a:pt x="1608901" y="4089838"/>
                  <a:pt x="1627965" y="4114938"/>
                  <a:pt x="1630914" y="4152657"/>
                </a:cubicBezTo>
                <a:cubicBezTo>
                  <a:pt x="1633933" y="4191062"/>
                  <a:pt x="1620354" y="4229878"/>
                  <a:pt x="1600669" y="4235707"/>
                </a:cubicBezTo>
                <a:cubicBezTo>
                  <a:pt x="1580853" y="4241537"/>
                  <a:pt x="1563298" y="4209990"/>
                  <a:pt x="1560619" y="4166853"/>
                </a:cubicBezTo>
                <a:cubicBezTo>
                  <a:pt x="1558218" y="4127625"/>
                  <a:pt x="1571594" y="4096490"/>
                  <a:pt x="1589767" y="4093267"/>
                </a:cubicBezTo>
                <a:close/>
                <a:moveTo>
                  <a:pt x="777917" y="4089288"/>
                </a:moveTo>
                <a:cubicBezTo>
                  <a:pt x="778605" y="4094089"/>
                  <a:pt x="766190" y="4108216"/>
                  <a:pt x="750211" y="4121521"/>
                </a:cubicBezTo>
                <a:cubicBezTo>
                  <a:pt x="733477" y="4135443"/>
                  <a:pt x="717432" y="4143809"/>
                  <a:pt x="716332" y="4138597"/>
                </a:cubicBezTo>
                <a:cubicBezTo>
                  <a:pt x="715101" y="4133248"/>
                  <a:pt x="728404" y="4117132"/>
                  <a:pt x="745616" y="4103690"/>
                </a:cubicBezTo>
                <a:cubicBezTo>
                  <a:pt x="762832" y="4090180"/>
                  <a:pt x="777163" y="4084076"/>
                  <a:pt x="777917" y="4089288"/>
                </a:cubicBezTo>
                <a:close/>
                <a:moveTo>
                  <a:pt x="4293315" y="4088260"/>
                </a:moveTo>
                <a:cubicBezTo>
                  <a:pt x="4312518" y="4093472"/>
                  <a:pt x="4331240" y="4113497"/>
                  <a:pt x="4333503" y="4131122"/>
                </a:cubicBezTo>
                <a:cubicBezTo>
                  <a:pt x="4335698" y="4148953"/>
                  <a:pt x="4321159" y="4157869"/>
                  <a:pt x="4301202" y="4150942"/>
                </a:cubicBezTo>
                <a:cubicBezTo>
                  <a:pt x="4281108" y="4143947"/>
                  <a:pt x="4264100" y="4125087"/>
                  <a:pt x="4262523" y="4107874"/>
                </a:cubicBezTo>
                <a:cubicBezTo>
                  <a:pt x="4261083" y="4092100"/>
                  <a:pt x="4274936" y="4083254"/>
                  <a:pt x="4293315" y="4088260"/>
                </a:cubicBezTo>
                <a:close/>
                <a:moveTo>
                  <a:pt x="512734" y="4085491"/>
                </a:moveTo>
                <a:cubicBezTo>
                  <a:pt x="518220" y="4085260"/>
                  <a:pt x="522079" y="4086408"/>
                  <a:pt x="522731" y="4088946"/>
                </a:cubicBezTo>
                <a:cubicBezTo>
                  <a:pt x="524031" y="4094158"/>
                  <a:pt x="512717" y="4103759"/>
                  <a:pt x="497699" y="4110480"/>
                </a:cubicBezTo>
                <a:cubicBezTo>
                  <a:pt x="483569" y="4116789"/>
                  <a:pt x="471639" y="4117613"/>
                  <a:pt x="469786" y="4112194"/>
                </a:cubicBezTo>
                <a:cubicBezTo>
                  <a:pt x="467799" y="4106434"/>
                  <a:pt x="478359" y="4096353"/>
                  <a:pt x="492967" y="4090317"/>
                </a:cubicBezTo>
                <a:cubicBezTo>
                  <a:pt x="500134" y="4087334"/>
                  <a:pt x="507245" y="4085722"/>
                  <a:pt x="512734" y="4085491"/>
                </a:cubicBezTo>
                <a:close/>
                <a:moveTo>
                  <a:pt x="439259" y="4083416"/>
                </a:moveTo>
                <a:cubicBezTo>
                  <a:pt x="444204" y="4083956"/>
                  <a:pt x="447600" y="4085859"/>
                  <a:pt x="448457" y="4089014"/>
                </a:cubicBezTo>
                <a:cubicBezTo>
                  <a:pt x="450305" y="4095736"/>
                  <a:pt x="439540" y="4105748"/>
                  <a:pt x="424797" y="4111303"/>
                </a:cubicBezTo>
                <a:cubicBezTo>
                  <a:pt x="411358" y="4116310"/>
                  <a:pt x="398325" y="4115075"/>
                  <a:pt x="396613" y="4108560"/>
                </a:cubicBezTo>
                <a:cubicBezTo>
                  <a:pt x="394692" y="4101427"/>
                  <a:pt x="406006" y="4090798"/>
                  <a:pt x="420752" y="4085997"/>
                </a:cubicBezTo>
                <a:cubicBezTo>
                  <a:pt x="427816" y="4083699"/>
                  <a:pt x="434310" y="4082876"/>
                  <a:pt x="439259" y="4083416"/>
                </a:cubicBezTo>
                <a:close/>
                <a:moveTo>
                  <a:pt x="680465" y="4080374"/>
                </a:moveTo>
                <a:cubicBezTo>
                  <a:pt x="682038" y="4082568"/>
                  <a:pt x="671276" y="4092032"/>
                  <a:pt x="656118" y="4102388"/>
                </a:cubicBezTo>
                <a:cubicBezTo>
                  <a:pt x="640347" y="4113155"/>
                  <a:pt x="624843" y="4120287"/>
                  <a:pt x="623885" y="4116721"/>
                </a:cubicBezTo>
                <a:cubicBezTo>
                  <a:pt x="622993" y="4113292"/>
                  <a:pt x="634653" y="4102525"/>
                  <a:pt x="650016" y="4093061"/>
                </a:cubicBezTo>
                <a:cubicBezTo>
                  <a:pt x="665583" y="4083528"/>
                  <a:pt x="678888" y="4078179"/>
                  <a:pt x="680465" y="4080374"/>
                </a:cubicBezTo>
                <a:close/>
                <a:moveTo>
                  <a:pt x="4490003" y="4077562"/>
                </a:moveTo>
                <a:cubicBezTo>
                  <a:pt x="4509068" y="4082842"/>
                  <a:pt x="4525116" y="4102456"/>
                  <a:pt x="4526968" y="4122687"/>
                </a:cubicBezTo>
                <a:cubicBezTo>
                  <a:pt x="4528819" y="4142575"/>
                  <a:pt x="4515172" y="4154165"/>
                  <a:pt x="4496381" y="4148610"/>
                </a:cubicBezTo>
                <a:cubicBezTo>
                  <a:pt x="4477865" y="4143124"/>
                  <a:pt x="4459897" y="4122619"/>
                  <a:pt x="4457496" y="4104171"/>
                </a:cubicBezTo>
                <a:cubicBezTo>
                  <a:pt x="4454890" y="4084557"/>
                  <a:pt x="4470115" y="4072144"/>
                  <a:pt x="4490003" y="4077562"/>
                </a:cubicBezTo>
                <a:close/>
                <a:moveTo>
                  <a:pt x="5579985" y="4077349"/>
                </a:moveTo>
                <a:cubicBezTo>
                  <a:pt x="5593094" y="4079156"/>
                  <a:pt x="5603485" y="4091706"/>
                  <a:pt x="5606005" y="4110891"/>
                </a:cubicBezTo>
                <a:cubicBezTo>
                  <a:pt x="5609502" y="4138049"/>
                  <a:pt x="5595992" y="4166578"/>
                  <a:pt x="5576172" y="4173916"/>
                </a:cubicBezTo>
                <a:cubicBezTo>
                  <a:pt x="5557656" y="4180706"/>
                  <a:pt x="5539482" y="4164933"/>
                  <a:pt x="5536807" y="4139832"/>
                </a:cubicBezTo>
                <a:cubicBezTo>
                  <a:pt x="5534064" y="4114663"/>
                  <a:pt x="5547574" y="4086888"/>
                  <a:pt x="5566160" y="4079276"/>
                </a:cubicBezTo>
                <a:cubicBezTo>
                  <a:pt x="5570943" y="4077338"/>
                  <a:pt x="5575615" y="4076747"/>
                  <a:pt x="5579985" y="4077349"/>
                </a:cubicBezTo>
                <a:close/>
                <a:moveTo>
                  <a:pt x="586202" y="4077330"/>
                </a:moveTo>
                <a:cubicBezTo>
                  <a:pt x="591415" y="4076464"/>
                  <a:pt x="594945" y="4076910"/>
                  <a:pt x="595628" y="4078796"/>
                </a:cubicBezTo>
                <a:cubicBezTo>
                  <a:pt x="597003" y="4082499"/>
                  <a:pt x="586372" y="4091346"/>
                  <a:pt x="571760" y="4098890"/>
                </a:cubicBezTo>
                <a:cubicBezTo>
                  <a:pt x="556402" y="4106845"/>
                  <a:pt x="541657" y="4109863"/>
                  <a:pt x="541111" y="4104719"/>
                </a:cubicBezTo>
                <a:cubicBezTo>
                  <a:pt x="540628" y="4099850"/>
                  <a:pt x="551944" y="4090386"/>
                  <a:pt x="566691" y="4083734"/>
                </a:cubicBezTo>
                <a:cubicBezTo>
                  <a:pt x="574096" y="4080373"/>
                  <a:pt x="580992" y="4078196"/>
                  <a:pt x="586202" y="4077330"/>
                </a:cubicBezTo>
                <a:close/>
                <a:moveTo>
                  <a:pt x="5792674" y="4073220"/>
                </a:moveTo>
                <a:cubicBezTo>
                  <a:pt x="5806259" y="4073207"/>
                  <a:pt x="5817472" y="4084265"/>
                  <a:pt x="5819426" y="4102114"/>
                </a:cubicBezTo>
                <a:cubicBezTo>
                  <a:pt x="5822032" y="4126254"/>
                  <a:pt x="5807836" y="4154714"/>
                  <a:pt x="5787879" y="4165207"/>
                </a:cubicBezTo>
                <a:cubicBezTo>
                  <a:pt x="5768883" y="4175220"/>
                  <a:pt x="5751943" y="4165001"/>
                  <a:pt x="5748857" y="4141616"/>
                </a:cubicBezTo>
                <a:cubicBezTo>
                  <a:pt x="5745634" y="4116927"/>
                  <a:pt x="5758939" y="4087849"/>
                  <a:pt x="5778552" y="4077082"/>
                </a:cubicBezTo>
                <a:cubicBezTo>
                  <a:pt x="5783353" y="4074459"/>
                  <a:pt x="5788145" y="4073224"/>
                  <a:pt x="5792674" y="4073220"/>
                </a:cubicBezTo>
                <a:close/>
                <a:moveTo>
                  <a:pt x="365690" y="4071004"/>
                </a:moveTo>
                <a:cubicBezTo>
                  <a:pt x="370792" y="4072230"/>
                  <a:pt x="374323" y="4074819"/>
                  <a:pt x="375076" y="4078454"/>
                </a:cubicBezTo>
                <a:cubicBezTo>
                  <a:pt x="376516" y="4085723"/>
                  <a:pt x="366366" y="4095324"/>
                  <a:pt x="352513" y="4099782"/>
                </a:cubicBezTo>
                <a:cubicBezTo>
                  <a:pt x="338180" y="4104377"/>
                  <a:pt x="325837" y="4102045"/>
                  <a:pt x="323505" y="4094227"/>
                </a:cubicBezTo>
                <a:cubicBezTo>
                  <a:pt x="320966" y="4085860"/>
                  <a:pt x="331597" y="4075642"/>
                  <a:pt x="346889" y="4071733"/>
                </a:cubicBezTo>
                <a:cubicBezTo>
                  <a:pt x="353922" y="4069915"/>
                  <a:pt x="360587" y="4069778"/>
                  <a:pt x="365690" y="4071004"/>
                </a:cubicBezTo>
                <a:close/>
                <a:moveTo>
                  <a:pt x="1723429" y="4070909"/>
                </a:moveTo>
                <a:cubicBezTo>
                  <a:pt x="1742564" y="4068235"/>
                  <a:pt x="1761700" y="4087643"/>
                  <a:pt x="1764713" y="4118161"/>
                </a:cubicBezTo>
                <a:cubicBezTo>
                  <a:pt x="1767798" y="4149159"/>
                  <a:pt x="1754288" y="4181940"/>
                  <a:pt x="1734607" y="4187290"/>
                </a:cubicBezTo>
                <a:cubicBezTo>
                  <a:pt x="1714786" y="4192639"/>
                  <a:pt x="1697025" y="4165893"/>
                  <a:pt x="1694353" y="4130437"/>
                </a:cubicBezTo>
                <a:cubicBezTo>
                  <a:pt x="1691950" y="4097793"/>
                  <a:pt x="1705117" y="4073515"/>
                  <a:pt x="1723429" y="4070909"/>
                </a:cubicBezTo>
                <a:close/>
                <a:moveTo>
                  <a:pt x="2537187" y="4070154"/>
                </a:moveTo>
                <a:cubicBezTo>
                  <a:pt x="2556321" y="4069606"/>
                  <a:pt x="2575043" y="4074612"/>
                  <a:pt x="2576964" y="4078521"/>
                </a:cubicBezTo>
                <a:cubicBezTo>
                  <a:pt x="2578952" y="4082499"/>
                  <a:pt x="2564139" y="4085242"/>
                  <a:pt x="2544251" y="4085585"/>
                </a:cubicBezTo>
                <a:cubicBezTo>
                  <a:pt x="2525323" y="4085928"/>
                  <a:pt x="2508727" y="4083116"/>
                  <a:pt x="2506326" y="4079276"/>
                </a:cubicBezTo>
                <a:cubicBezTo>
                  <a:pt x="2503789" y="4075161"/>
                  <a:pt x="2517505" y="4070840"/>
                  <a:pt x="2537187" y="4070154"/>
                </a:cubicBezTo>
                <a:close/>
                <a:moveTo>
                  <a:pt x="2401878" y="4069812"/>
                </a:moveTo>
                <a:cubicBezTo>
                  <a:pt x="2421150" y="4070360"/>
                  <a:pt x="2439529" y="4073926"/>
                  <a:pt x="2441244" y="4078521"/>
                </a:cubicBezTo>
                <a:cubicBezTo>
                  <a:pt x="2443026" y="4083116"/>
                  <a:pt x="2428145" y="4087848"/>
                  <a:pt x="2408188" y="4088260"/>
                </a:cubicBezTo>
                <a:cubicBezTo>
                  <a:pt x="2388162" y="4088671"/>
                  <a:pt x="2371361" y="4082911"/>
                  <a:pt x="2370195" y="4077081"/>
                </a:cubicBezTo>
                <a:cubicBezTo>
                  <a:pt x="2369166" y="4071663"/>
                  <a:pt x="2383362" y="4069263"/>
                  <a:pt x="2401878" y="4069812"/>
                </a:cubicBezTo>
                <a:close/>
                <a:moveTo>
                  <a:pt x="5086100" y="4068440"/>
                </a:moveTo>
                <a:cubicBezTo>
                  <a:pt x="5104891" y="4067823"/>
                  <a:pt x="5122516" y="4088877"/>
                  <a:pt x="5125123" y="4115212"/>
                </a:cubicBezTo>
                <a:cubicBezTo>
                  <a:pt x="5127729" y="4141547"/>
                  <a:pt x="5114355" y="4163355"/>
                  <a:pt x="5095427" y="4163424"/>
                </a:cubicBezTo>
                <a:cubicBezTo>
                  <a:pt x="5076225" y="4163561"/>
                  <a:pt x="5059217" y="4142987"/>
                  <a:pt x="5056611" y="4116652"/>
                </a:cubicBezTo>
                <a:cubicBezTo>
                  <a:pt x="5054005" y="4090455"/>
                  <a:pt x="5067104" y="4069058"/>
                  <a:pt x="5086100" y="4068440"/>
                </a:cubicBezTo>
                <a:close/>
                <a:moveTo>
                  <a:pt x="4952781" y="4067343"/>
                </a:moveTo>
                <a:cubicBezTo>
                  <a:pt x="4971572" y="4068921"/>
                  <a:pt x="4988923" y="4091415"/>
                  <a:pt x="4990637" y="4116378"/>
                </a:cubicBezTo>
                <a:cubicBezTo>
                  <a:pt x="4992352" y="4141890"/>
                  <a:pt x="4978567" y="4160201"/>
                  <a:pt x="4959296" y="4158006"/>
                </a:cubicBezTo>
                <a:cubicBezTo>
                  <a:pt x="4940162" y="4155811"/>
                  <a:pt x="4923497" y="4134209"/>
                  <a:pt x="4921714" y="4109177"/>
                </a:cubicBezTo>
                <a:cubicBezTo>
                  <a:pt x="4919931" y="4084351"/>
                  <a:pt x="4933716" y="4065766"/>
                  <a:pt x="4952781" y="4067343"/>
                </a:cubicBezTo>
                <a:close/>
                <a:moveTo>
                  <a:pt x="2674347" y="4064189"/>
                </a:moveTo>
                <a:cubicBezTo>
                  <a:pt x="2693687" y="4063023"/>
                  <a:pt x="2711517" y="4068098"/>
                  <a:pt x="2712546" y="4073173"/>
                </a:cubicBezTo>
                <a:cubicBezTo>
                  <a:pt x="2713575" y="4078316"/>
                  <a:pt x="2698007" y="4081745"/>
                  <a:pt x="2678050" y="4082294"/>
                </a:cubicBezTo>
                <a:cubicBezTo>
                  <a:pt x="2657956" y="4082843"/>
                  <a:pt x="2642114" y="4081128"/>
                  <a:pt x="2641634" y="4076328"/>
                </a:cubicBezTo>
                <a:cubicBezTo>
                  <a:pt x="2641223" y="4071938"/>
                  <a:pt x="2656105" y="4065286"/>
                  <a:pt x="2674347" y="4064189"/>
                </a:cubicBezTo>
                <a:close/>
                <a:moveTo>
                  <a:pt x="2265816" y="4063983"/>
                </a:moveTo>
                <a:cubicBezTo>
                  <a:pt x="2285087" y="4064806"/>
                  <a:pt x="2303535" y="4069469"/>
                  <a:pt x="2305456" y="4076739"/>
                </a:cubicBezTo>
                <a:cubicBezTo>
                  <a:pt x="2307376" y="4084077"/>
                  <a:pt x="2292700" y="4092649"/>
                  <a:pt x="2272743" y="4093541"/>
                </a:cubicBezTo>
                <a:cubicBezTo>
                  <a:pt x="2253746" y="4094432"/>
                  <a:pt x="2237150" y="4086203"/>
                  <a:pt x="2234681" y="4077081"/>
                </a:cubicBezTo>
                <a:cubicBezTo>
                  <a:pt x="2232075" y="4067412"/>
                  <a:pt x="2246134" y="4063160"/>
                  <a:pt x="2265816" y="4063983"/>
                </a:cubicBezTo>
                <a:close/>
                <a:moveTo>
                  <a:pt x="764956" y="4063502"/>
                </a:moveTo>
                <a:cubicBezTo>
                  <a:pt x="766600" y="4065834"/>
                  <a:pt x="754461" y="4077355"/>
                  <a:pt x="738345" y="4089563"/>
                </a:cubicBezTo>
                <a:cubicBezTo>
                  <a:pt x="722297" y="4101633"/>
                  <a:pt x="707485" y="4109725"/>
                  <a:pt x="705906" y="4106639"/>
                </a:cubicBezTo>
                <a:cubicBezTo>
                  <a:pt x="704330" y="4103485"/>
                  <a:pt x="716195" y="4091071"/>
                  <a:pt x="732383" y="4079618"/>
                </a:cubicBezTo>
                <a:cubicBezTo>
                  <a:pt x="748496" y="4068234"/>
                  <a:pt x="763313" y="4061170"/>
                  <a:pt x="764956" y="4063502"/>
                </a:cubicBezTo>
                <a:close/>
                <a:moveTo>
                  <a:pt x="1255437" y="4061968"/>
                </a:moveTo>
                <a:cubicBezTo>
                  <a:pt x="1268541" y="4065235"/>
                  <a:pt x="1279254" y="4080614"/>
                  <a:pt x="1282596" y="4109726"/>
                </a:cubicBezTo>
                <a:cubicBezTo>
                  <a:pt x="1287394" y="4151217"/>
                  <a:pt x="1275879" y="4202035"/>
                  <a:pt x="1256397" y="4210675"/>
                </a:cubicBezTo>
                <a:cubicBezTo>
                  <a:pt x="1238293" y="4218631"/>
                  <a:pt x="1218887" y="4181804"/>
                  <a:pt x="1214768" y="4140107"/>
                </a:cubicBezTo>
                <a:cubicBezTo>
                  <a:pt x="1210727" y="4098479"/>
                  <a:pt x="1223413" y="4068647"/>
                  <a:pt x="1241722" y="4062680"/>
                </a:cubicBezTo>
                <a:cubicBezTo>
                  <a:pt x="1246439" y="4061137"/>
                  <a:pt x="1251071" y="4060880"/>
                  <a:pt x="1255437" y="4061968"/>
                </a:cubicBezTo>
                <a:close/>
                <a:moveTo>
                  <a:pt x="1059489" y="4061060"/>
                </a:moveTo>
                <a:cubicBezTo>
                  <a:pt x="1066296" y="4061874"/>
                  <a:pt x="1071062" y="4065457"/>
                  <a:pt x="1072194" y="4073584"/>
                </a:cubicBezTo>
                <a:cubicBezTo>
                  <a:pt x="1074457" y="4089837"/>
                  <a:pt x="1062044" y="4126939"/>
                  <a:pt x="1043322" y="4135100"/>
                </a:cubicBezTo>
                <a:cubicBezTo>
                  <a:pt x="1024394" y="4143330"/>
                  <a:pt x="1006837" y="4117201"/>
                  <a:pt x="1004369" y="4097793"/>
                </a:cubicBezTo>
                <a:cubicBezTo>
                  <a:pt x="1001971" y="4078522"/>
                  <a:pt x="1015751" y="4071184"/>
                  <a:pt x="1034544" y="4065149"/>
                </a:cubicBezTo>
                <a:cubicBezTo>
                  <a:pt x="1043839" y="4062200"/>
                  <a:pt x="1052681" y="4060245"/>
                  <a:pt x="1059489" y="4061060"/>
                </a:cubicBezTo>
                <a:close/>
                <a:moveTo>
                  <a:pt x="840216" y="4060981"/>
                </a:moveTo>
                <a:cubicBezTo>
                  <a:pt x="846275" y="4059387"/>
                  <a:pt x="850270" y="4059901"/>
                  <a:pt x="850616" y="4062816"/>
                </a:cubicBezTo>
                <a:cubicBezTo>
                  <a:pt x="851297" y="4068715"/>
                  <a:pt x="837513" y="4082362"/>
                  <a:pt x="820094" y="4093952"/>
                </a:cubicBezTo>
                <a:cubicBezTo>
                  <a:pt x="802403" y="4105748"/>
                  <a:pt x="788206" y="4110617"/>
                  <a:pt x="787382" y="4104239"/>
                </a:cubicBezTo>
                <a:cubicBezTo>
                  <a:pt x="786560" y="4098067"/>
                  <a:pt x="800417" y="4082705"/>
                  <a:pt x="817419" y="4071800"/>
                </a:cubicBezTo>
                <a:cubicBezTo>
                  <a:pt x="826028" y="4066279"/>
                  <a:pt x="834157" y="4062576"/>
                  <a:pt x="840216" y="4060981"/>
                </a:cubicBezTo>
                <a:close/>
                <a:moveTo>
                  <a:pt x="668257" y="4060691"/>
                </a:moveTo>
                <a:cubicBezTo>
                  <a:pt x="669144" y="4063366"/>
                  <a:pt x="658106" y="4071527"/>
                  <a:pt x="643706" y="4079345"/>
                </a:cubicBezTo>
                <a:cubicBezTo>
                  <a:pt x="628276" y="4087712"/>
                  <a:pt x="614421" y="4092032"/>
                  <a:pt x="613530" y="4088260"/>
                </a:cubicBezTo>
                <a:cubicBezTo>
                  <a:pt x="612637" y="4084763"/>
                  <a:pt x="623337" y="4076053"/>
                  <a:pt x="637944" y="4068921"/>
                </a:cubicBezTo>
                <a:cubicBezTo>
                  <a:pt x="653170" y="4061446"/>
                  <a:pt x="667363" y="4057811"/>
                  <a:pt x="668257" y="4060691"/>
                </a:cubicBezTo>
                <a:close/>
                <a:moveTo>
                  <a:pt x="5221203" y="4059456"/>
                </a:moveTo>
                <a:cubicBezTo>
                  <a:pt x="5239994" y="4057742"/>
                  <a:pt x="5257550" y="4078727"/>
                  <a:pt x="5259814" y="4105679"/>
                </a:cubicBezTo>
                <a:cubicBezTo>
                  <a:pt x="5262076" y="4132837"/>
                  <a:pt x="5248566" y="4155948"/>
                  <a:pt x="5229501" y="4157388"/>
                </a:cubicBezTo>
                <a:cubicBezTo>
                  <a:pt x="5210299" y="4158897"/>
                  <a:pt x="5193496" y="4138598"/>
                  <a:pt x="5191165" y="4111303"/>
                </a:cubicBezTo>
                <a:cubicBezTo>
                  <a:pt x="5188833" y="4084213"/>
                  <a:pt x="5202206" y="4061239"/>
                  <a:pt x="5221203" y="4059456"/>
                </a:cubicBezTo>
                <a:close/>
                <a:moveTo>
                  <a:pt x="1858806" y="4058771"/>
                </a:moveTo>
                <a:cubicBezTo>
                  <a:pt x="1878077" y="4057673"/>
                  <a:pt x="1896866" y="4072555"/>
                  <a:pt x="1899338" y="4096147"/>
                </a:cubicBezTo>
                <a:cubicBezTo>
                  <a:pt x="1901873" y="4120150"/>
                  <a:pt x="1887885" y="4146073"/>
                  <a:pt x="1868063" y="4149845"/>
                </a:cubicBezTo>
                <a:cubicBezTo>
                  <a:pt x="1848177" y="4153617"/>
                  <a:pt x="1830758" y="4131191"/>
                  <a:pt x="1828628" y="4103073"/>
                </a:cubicBezTo>
                <a:cubicBezTo>
                  <a:pt x="1826710" y="4077356"/>
                  <a:pt x="1840492" y="4059799"/>
                  <a:pt x="1858806" y="4058771"/>
                </a:cubicBezTo>
                <a:close/>
                <a:moveTo>
                  <a:pt x="2129890" y="4057948"/>
                </a:moveTo>
                <a:cubicBezTo>
                  <a:pt x="2149161" y="4058565"/>
                  <a:pt x="2167678" y="4065698"/>
                  <a:pt x="2169735" y="4077219"/>
                </a:cubicBezTo>
                <a:cubicBezTo>
                  <a:pt x="2171793" y="4088946"/>
                  <a:pt x="2157254" y="4102525"/>
                  <a:pt x="2137366" y="4104171"/>
                </a:cubicBezTo>
                <a:cubicBezTo>
                  <a:pt x="2117340" y="4105885"/>
                  <a:pt x="2100264" y="4092581"/>
                  <a:pt x="2098755" y="4077905"/>
                </a:cubicBezTo>
                <a:cubicBezTo>
                  <a:pt x="2097315" y="4064395"/>
                  <a:pt x="2111442" y="4057399"/>
                  <a:pt x="2129890" y="4057948"/>
                </a:cubicBezTo>
                <a:close/>
                <a:moveTo>
                  <a:pt x="4816855" y="4057673"/>
                </a:moveTo>
                <a:cubicBezTo>
                  <a:pt x="4835646" y="4059525"/>
                  <a:pt x="4853202" y="4080647"/>
                  <a:pt x="4855671" y="4104582"/>
                </a:cubicBezTo>
                <a:cubicBezTo>
                  <a:pt x="4858140" y="4128585"/>
                  <a:pt x="4844698" y="4146073"/>
                  <a:pt x="4825702" y="4143467"/>
                </a:cubicBezTo>
                <a:cubicBezTo>
                  <a:pt x="4806499" y="4140792"/>
                  <a:pt x="4789560" y="4120218"/>
                  <a:pt x="4787091" y="4096558"/>
                </a:cubicBezTo>
                <a:cubicBezTo>
                  <a:pt x="4784691" y="4073103"/>
                  <a:pt x="4797927" y="4055821"/>
                  <a:pt x="4816855" y="4057673"/>
                </a:cubicBezTo>
                <a:close/>
                <a:moveTo>
                  <a:pt x="1994117" y="4055204"/>
                </a:moveTo>
                <a:cubicBezTo>
                  <a:pt x="2013318" y="4055067"/>
                  <a:pt x="2032040" y="4065629"/>
                  <a:pt x="2034302" y="4082774"/>
                </a:cubicBezTo>
                <a:cubicBezTo>
                  <a:pt x="2036633" y="4100193"/>
                  <a:pt x="2022438" y="4119670"/>
                  <a:pt x="2002619" y="4122413"/>
                </a:cubicBezTo>
                <a:cubicBezTo>
                  <a:pt x="1983691" y="4125019"/>
                  <a:pt x="1966821" y="4109177"/>
                  <a:pt x="1963871" y="4089220"/>
                </a:cubicBezTo>
                <a:cubicBezTo>
                  <a:pt x="1960717" y="4068303"/>
                  <a:pt x="1974570" y="4055342"/>
                  <a:pt x="1994117" y="4055204"/>
                </a:cubicBezTo>
                <a:close/>
                <a:moveTo>
                  <a:pt x="2808009" y="4052393"/>
                </a:moveTo>
                <a:cubicBezTo>
                  <a:pt x="2827075" y="4050404"/>
                  <a:pt x="2845591" y="4055205"/>
                  <a:pt x="2847443" y="4060554"/>
                </a:cubicBezTo>
                <a:cubicBezTo>
                  <a:pt x="2849295" y="4065972"/>
                  <a:pt x="2834413" y="4070292"/>
                  <a:pt x="2814593" y="4071869"/>
                </a:cubicBezTo>
                <a:cubicBezTo>
                  <a:pt x="2795665" y="4073378"/>
                  <a:pt x="2779412" y="4072418"/>
                  <a:pt x="2777148" y="4067481"/>
                </a:cubicBezTo>
                <a:cubicBezTo>
                  <a:pt x="2774748" y="4062268"/>
                  <a:pt x="2788533" y="4054450"/>
                  <a:pt x="2808009" y="4052393"/>
                </a:cubicBezTo>
                <a:close/>
                <a:moveTo>
                  <a:pt x="984199" y="4052375"/>
                </a:moveTo>
                <a:cubicBezTo>
                  <a:pt x="991118" y="4052872"/>
                  <a:pt x="996073" y="4055273"/>
                  <a:pt x="997237" y="4059525"/>
                </a:cubicBezTo>
                <a:cubicBezTo>
                  <a:pt x="999636" y="4068097"/>
                  <a:pt x="986330" y="4081608"/>
                  <a:pt x="968020" y="4088603"/>
                </a:cubicBezTo>
                <a:cubicBezTo>
                  <a:pt x="950679" y="4095186"/>
                  <a:pt x="934555" y="4093335"/>
                  <a:pt x="931740" y="4084831"/>
                </a:cubicBezTo>
                <a:cubicBezTo>
                  <a:pt x="928727" y="4075710"/>
                  <a:pt x="940933" y="4063503"/>
                  <a:pt x="959384" y="4056645"/>
                </a:cubicBezTo>
                <a:cubicBezTo>
                  <a:pt x="968395" y="4053284"/>
                  <a:pt x="977275" y="4051878"/>
                  <a:pt x="984199" y="4052375"/>
                </a:cubicBezTo>
                <a:close/>
                <a:moveTo>
                  <a:pt x="4158830" y="4051707"/>
                </a:moveTo>
                <a:cubicBezTo>
                  <a:pt x="4178101" y="4056987"/>
                  <a:pt x="4196412" y="4075435"/>
                  <a:pt x="4198127" y="4091209"/>
                </a:cubicBezTo>
                <a:cubicBezTo>
                  <a:pt x="4199841" y="4107257"/>
                  <a:pt x="4184822" y="4114732"/>
                  <a:pt x="4164865" y="4107942"/>
                </a:cubicBezTo>
                <a:cubicBezTo>
                  <a:pt x="4144703" y="4101153"/>
                  <a:pt x="4128175" y="4084008"/>
                  <a:pt x="4127077" y="4068509"/>
                </a:cubicBezTo>
                <a:cubicBezTo>
                  <a:pt x="4126049" y="4054450"/>
                  <a:pt x="4140588" y="4046769"/>
                  <a:pt x="4158830" y="4051707"/>
                </a:cubicBezTo>
                <a:close/>
                <a:moveTo>
                  <a:pt x="912119" y="4049058"/>
                </a:moveTo>
                <a:cubicBezTo>
                  <a:pt x="918404" y="4049100"/>
                  <a:pt x="922726" y="4051021"/>
                  <a:pt x="923720" y="4054450"/>
                </a:cubicBezTo>
                <a:cubicBezTo>
                  <a:pt x="925776" y="4061582"/>
                  <a:pt x="911853" y="4073241"/>
                  <a:pt x="893200" y="4081745"/>
                </a:cubicBezTo>
                <a:cubicBezTo>
                  <a:pt x="875850" y="4089700"/>
                  <a:pt x="860214" y="4091620"/>
                  <a:pt x="858295" y="4084831"/>
                </a:cubicBezTo>
                <a:cubicBezTo>
                  <a:pt x="856238" y="4077630"/>
                  <a:pt x="869950" y="4063571"/>
                  <a:pt x="888744" y="4054930"/>
                </a:cubicBezTo>
                <a:cubicBezTo>
                  <a:pt x="897588" y="4050849"/>
                  <a:pt x="905836" y="4049015"/>
                  <a:pt x="912119" y="4049058"/>
                </a:cubicBezTo>
                <a:close/>
                <a:moveTo>
                  <a:pt x="752954" y="4048346"/>
                </a:moveTo>
                <a:cubicBezTo>
                  <a:pt x="754118" y="4049923"/>
                  <a:pt x="742670" y="4058770"/>
                  <a:pt x="727167" y="4068783"/>
                </a:cubicBezTo>
                <a:cubicBezTo>
                  <a:pt x="711392" y="4079070"/>
                  <a:pt x="697675" y="4086202"/>
                  <a:pt x="695346" y="4084556"/>
                </a:cubicBezTo>
                <a:cubicBezTo>
                  <a:pt x="692874" y="4082842"/>
                  <a:pt x="704259" y="4072624"/>
                  <a:pt x="720513" y="4062816"/>
                </a:cubicBezTo>
                <a:cubicBezTo>
                  <a:pt x="736429" y="4053147"/>
                  <a:pt x="751785" y="4046631"/>
                  <a:pt x="752954" y="4048346"/>
                </a:cubicBezTo>
                <a:close/>
                <a:moveTo>
                  <a:pt x="2464903" y="4047867"/>
                </a:moveTo>
                <a:cubicBezTo>
                  <a:pt x="2484106" y="4048278"/>
                  <a:pt x="2500154" y="4052941"/>
                  <a:pt x="2501868" y="4059525"/>
                </a:cubicBezTo>
                <a:cubicBezTo>
                  <a:pt x="2503514" y="4066041"/>
                  <a:pt x="2489798" y="4072144"/>
                  <a:pt x="2470938" y="4071938"/>
                </a:cubicBezTo>
                <a:cubicBezTo>
                  <a:pt x="2452353" y="4071733"/>
                  <a:pt x="2434591" y="4065903"/>
                  <a:pt x="2432191" y="4059320"/>
                </a:cubicBezTo>
                <a:cubicBezTo>
                  <a:pt x="2429653" y="4052462"/>
                  <a:pt x="2445015" y="4047455"/>
                  <a:pt x="2464903" y="4047867"/>
                </a:cubicBezTo>
                <a:close/>
                <a:moveTo>
                  <a:pt x="2598292" y="4046906"/>
                </a:moveTo>
                <a:cubicBezTo>
                  <a:pt x="2617425" y="4046152"/>
                  <a:pt x="2634433" y="4049581"/>
                  <a:pt x="2637108" y="4055410"/>
                </a:cubicBezTo>
                <a:cubicBezTo>
                  <a:pt x="2639988" y="4061720"/>
                  <a:pt x="2626066" y="4068303"/>
                  <a:pt x="2606178" y="4069126"/>
                </a:cubicBezTo>
                <a:cubicBezTo>
                  <a:pt x="2587662" y="4069881"/>
                  <a:pt x="2570037" y="4064737"/>
                  <a:pt x="2567842" y="4058702"/>
                </a:cubicBezTo>
                <a:cubicBezTo>
                  <a:pt x="2565647" y="4052736"/>
                  <a:pt x="2579706" y="4047661"/>
                  <a:pt x="2598292" y="4046906"/>
                </a:cubicBezTo>
                <a:close/>
                <a:moveTo>
                  <a:pt x="276465" y="4046202"/>
                </a:moveTo>
                <a:cubicBezTo>
                  <a:pt x="282215" y="4045277"/>
                  <a:pt x="287188" y="4046151"/>
                  <a:pt x="292299" y="4048552"/>
                </a:cubicBezTo>
                <a:cubicBezTo>
                  <a:pt x="301007" y="4052666"/>
                  <a:pt x="302516" y="4061102"/>
                  <a:pt x="295869" y="4068440"/>
                </a:cubicBezTo>
                <a:cubicBezTo>
                  <a:pt x="288047" y="4077150"/>
                  <a:pt x="278855" y="4079893"/>
                  <a:pt x="259996" y="4077835"/>
                </a:cubicBezTo>
                <a:cubicBezTo>
                  <a:pt x="258693" y="4070292"/>
                  <a:pt x="257251" y="4062336"/>
                  <a:pt x="255951" y="4054655"/>
                </a:cubicBezTo>
                <a:cubicBezTo>
                  <a:pt x="264182" y="4049854"/>
                  <a:pt x="270711" y="4047128"/>
                  <a:pt x="276465" y="4046202"/>
                </a:cubicBezTo>
                <a:close/>
                <a:moveTo>
                  <a:pt x="4353255" y="4045397"/>
                </a:moveTo>
                <a:cubicBezTo>
                  <a:pt x="4372388" y="4049992"/>
                  <a:pt x="4389053" y="4067755"/>
                  <a:pt x="4391659" y="4086203"/>
                </a:cubicBezTo>
                <a:cubicBezTo>
                  <a:pt x="4394265" y="4104651"/>
                  <a:pt x="4381578" y="4115418"/>
                  <a:pt x="4362787" y="4110686"/>
                </a:cubicBezTo>
                <a:cubicBezTo>
                  <a:pt x="4343447" y="4105816"/>
                  <a:pt x="4324108" y="4085448"/>
                  <a:pt x="4322256" y="4067892"/>
                </a:cubicBezTo>
                <a:cubicBezTo>
                  <a:pt x="4320473" y="4051090"/>
                  <a:pt x="4334463" y="4040940"/>
                  <a:pt x="4353255" y="4045397"/>
                </a:cubicBezTo>
                <a:close/>
                <a:moveTo>
                  <a:pt x="2328910" y="4044094"/>
                </a:moveTo>
                <a:cubicBezTo>
                  <a:pt x="2348112" y="4045054"/>
                  <a:pt x="2364297" y="4050541"/>
                  <a:pt x="2366012" y="4057536"/>
                </a:cubicBezTo>
                <a:cubicBezTo>
                  <a:pt x="2367726" y="4064463"/>
                  <a:pt x="2353941" y="4068577"/>
                  <a:pt x="2335082" y="4067823"/>
                </a:cubicBezTo>
                <a:cubicBezTo>
                  <a:pt x="2315399" y="4067068"/>
                  <a:pt x="2296951" y="4061582"/>
                  <a:pt x="2296060" y="4054312"/>
                </a:cubicBezTo>
                <a:cubicBezTo>
                  <a:pt x="2295237" y="4047386"/>
                  <a:pt x="2309982" y="4043203"/>
                  <a:pt x="2328910" y="4044094"/>
                </a:cubicBezTo>
                <a:close/>
                <a:moveTo>
                  <a:pt x="4683467" y="4041557"/>
                </a:moveTo>
                <a:cubicBezTo>
                  <a:pt x="4702258" y="4044917"/>
                  <a:pt x="4719540" y="4066451"/>
                  <a:pt x="4721118" y="4088397"/>
                </a:cubicBezTo>
                <a:cubicBezTo>
                  <a:pt x="4722764" y="4110822"/>
                  <a:pt x="4708911" y="4125156"/>
                  <a:pt x="4689640" y="4120904"/>
                </a:cubicBezTo>
                <a:cubicBezTo>
                  <a:pt x="4670437" y="4116721"/>
                  <a:pt x="4653909" y="4096078"/>
                  <a:pt x="4652195" y="4074269"/>
                </a:cubicBezTo>
                <a:cubicBezTo>
                  <a:pt x="4650480" y="4052667"/>
                  <a:pt x="4664402" y="4038128"/>
                  <a:pt x="4683467" y="4041557"/>
                </a:cubicBezTo>
                <a:close/>
                <a:moveTo>
                  <a:pt x="5355071" y="4039843"/>
                </a:moveTo>
                <a:cubicBezTo>
                  <a:pt x="5373931" y="4036071"/>
                  <a:pt x="5391624" y="4054862"/>
                  <a:pt x="5394436" y="4081745"/>
                </a:cubicBezTo>
                <a:cubicBezTo>
                  <a:pt x="5397248" y="4108629"/>
                  <a:pt x="5383944" y="4134278"/>
                  <a:pt x="5364947" y="4138255"/>
                </a:cubicBezTo>
                <a:cubicBezTo>
                  <a:pt x="5345676" y="4142370"/>
                  <a:pt x="5328599" y="4123785"/>
                  <a:pt x="5325856" y="4096078"/>
                </a:cubicBezTo>
                <a:cubicBezTo>
                  <a:pt x="5323113" y="4068509"/>
                  <a:pt x="5336075" y="4043683"/>
                  <a:pt x="5355071" y="4039843"/>
                </a:cubicBezTo>
                <a:close/>
                <a:moveTo>
                  <a:pt x="2734286" y="4039020"/>
                </a:moveTo>
                <a:cubicBezTo>
                  <a:pt x="2753420" y="4037237"/>
                  <a:pt x="2769948" y="4039637"/>
                  <a:pt x="2772348" y="4045260"/>
                </a:cubicBezTo>
                <a:cubicBezTo>
                  <a:pt x="2774748" y="4050953"/>
                  <a:pt x="2762130" y="4057468"/>
                  <a:pt x="2743407" y="4059525"/>
                </a:cubicBezTo>
                <a:cubicBezTo>
                  <a:pt x="2724205" y="4061651"/>
                  <a:pt x="2705002" y="4057605"/>
                  <a:pt x="2703151" y="4051844"/>
                </a:cubicBezTo>
                <a:cubicBezTo>
                  <a:pt x="2701436" y="4046358"/>
                  <a:pt x="2715701" y="4040803"/>
                  <a:pt x="2734286" y="4039020"/>
                </a:cubicBezTo>
                <a:close/>
                <a:moveTo>
                  <a:pt x="2941672" y="4038334"/>
                </a:moveTo>
                <a:cubicBezTo>
                  <a:pt x="2960463" y="4035864"/>
                  <a:pt x="2979528" y="4039225"/>
                  <a:pt x="2982134" y="4046220"/>
                </a:cubicBezTo>
                <a:cubicBezTo>
                  <a:pt x="2984740" y="4053284"/>
                  <a:pt x="2970339" y="4058290"/>
                  <a:pt x="2950725" y="4060142"/>
                </a:cubicBezTo>
                <a:cubicBezTo>
                  <a:pt x="2932002" y="4061856"/>
                  <a:pt x="2914994" y="4060073"/>
                  <a:pt x="2912183" y="4054930"/>
                </a:cubicBezTo>
                <a:cubicBezTo>
                  <a:pt x="2909165" y="4049444"/>
                  <a:pt x="2922127" y="4040871"/>
                  <a:pt x="2941672" y="4038334"/>
                </a:cubicBezTo>
                <a:close/>
                <a:moveTo>
                  <a:pt x="572321" y="4037305"/>
                </a:moveTo>
                <a:cubicBezTo>
                  <a:pt x="577561" y="4037357"/>
                  <a:pt x="581059" y="4038711"/>
                  <a:pt x="581709" y="4041283"/>
                </a:cubicBezTo>
                <a:cubicBezTo>
                  <a:pt x="582876" y="4045878"/>
                  <a:pt x="572926" y="4053559"/>
                  <a:pt x="559283" y="4058908"/>
                </a:cubicBezTo>
                <a:cubicBezTo>
                  <a:pt x="545084" y="4064532"/>
                  <a:pt x="530683" y="4064943"/>
                  <a:pt x="529587" y="4059457"/>
                </a:cubicBezTo>
                <a:cubicBezTo>
                  <a:pt x="528559" y="4054176"/>
                  <a:pt x="538844" y="4045878"/>
                  <a:pt x="552495" y="4041146"/>
                </a:cubicBezTo>
                <a:cubicBezTo>
                  <a:pt x="560108" y="4038505"/>
                  <a:pt x="567085" y="4037254"/>
                  <a:pt x="572321" y="4037305"/>
                </a:cubicBezTo>
                <a:close/>
                <a:moveTo>
                  <a:pt x="2192161" y="4037167"/>
                </a:moveTo>
                <a:cubicBezTo>
                  <a:pt x="2211432" y="4038334"/>
                  <a:pt x="2227823" y="4044300"/>
                  <a:pt x="2229880" y="4051775"/>
                </a:cubicBezTo>
                <a:cubicBezTo>
                  <a:pt x="2231938" y="4059182"/>
                  <a:pt x="2218565" y="4062473"/>
                  <a:pt x="2199636" y="4061925"/>
                </a:cubicBezTo>
                <a:cubicBezTo>
                  <a:pt x="2180091" y="4061308"/>
                  <a:pt x="2161232" y="4055479"/>
                  <a:pt x="2159997" y="4047797"/>
                </a:cubicBezTo>
                <a:cubicBezTo>
                  <a:pt x="2158694" y="4040460"/>
                  <a:pt x="2173233" y="4036002"/>
                  <a:pt x="2192161" y="4037167"/>
                </a:cubicBezTo>
                <a:close/>
                <a:moveTo>
                  <a:pt x="741156" y="4036619"/>
                </a:moveTo>
                <a:cubicBezTo>
                  <a:pt x="741774" y="4038402"/>
                  <a:pt x="729290" y="4046220"/>
                  <a:pt x="713246" y="4054655"/>
                </a:cubicBezTo>
                <a:cubicBezTo>
                  <a:pt x="698227" y="4062542"/>
                  <a:pt x="685811" y="4067411"/>
                  <a:pt x="684440" y="4065354"/>
                </a:cubicBezTo>
                <a:cubicBezTo>
                  <a:pt x="682930" y="4063160"/>
                  <a:pt x="694519" y="4054655"/>
                  <a:pt x="710570" y="4046974"/>
                </a:cubicBezTo>
                <a:cubicBezTo>
                  <a:pt x="726276" y="4039431"/>
                  <a:pt x="740473" y="4034905"/>
                  <a:pt x="741156" y="4036619"/>
                </a:cubicBezTo>
                <a:close/>
                <a:moveTo>
                  <a:pt x="645651" y="4033524"/>
                </a:moveTo>
                <a:cubicBezTo>
                  <a:pt x="651108" y="4032932"/>
                  <a:pt x="654917" y="4033430"/>
                  <a:pt x="655499" y="4035110"/>
                </a:cubicBezTo>
                <a:cubicBezTo>
                  <a:pt x="656733" y="4038539"/>
                  <a:pt x="645279" y="4045877"/>
                  <a:pt x="630262" y="4051981"/>
                </a:cubicBezTo>
                <a:cubicBezTo>
                  <a:pt x="616064" y="4057741"/>
                  <a:pt x="604205" y="4059593"/>
                  <a:pt x="602420" y="4055958"/>
                </a:cubicBezTo>
                <a:cubicBezTo>
                  <a:pt x="600565" y="4052118"/>
                  <a:pt x="611197" y="4043888"/>
                  <a:pt x="625872" y="4038470"/>
                </a:cubicBezTo>
                <a:cubicBezTo>
                  <a:pt x="633074" y="4035795"/>
                  <a:pt x="640185" y="4034115"/>
                  <a:pt x="645651" y="4033524"/>
                </a:cubicBezTo>
                <a:close/>
                <a:moveTo>
                  <a:pt x="1378811" y="4032779"/>
                </a:moveTo>
                <a:cubicBezTo>
                  <a:pt x="1397879" y="4030516"/>
                  <a:pt x="1413995" y="4043409"/>
                  <a:pt x="1416877" y="4077219"/>
                </a:cubicBezTo>
                <a:cubicBezTo>
                  <a:pt x="1419691" y="4110412"/>
                  <a:pt x="1407478" y="4150805"/>
                  <a:pt x="1388892" y="4156840"/>
                </a:cubicBezTo>
                <a:cubicBezTo>
                  <a:pt x="1370649" y="4162738"/>
                  <a:pt x="1351522" y="4129271"/>
                  <a:pt x="1347954" y="4094158"/>
                </a:cubicBezTo>
                <a:cubicBezTo>
                  <a:pt x="1344179" y="4056919"/>
                  <a:pt x="1358995" y="4035111"/>
                  <a:pt x="1378811" y="4032779"/>
                </a:cubicBezTo>
                <a:close/>
                <a:moveTo>
                  <a:pt x="837511" y="4032573"/>
                </a:moveTo>
                <a:cubicBezTo>
                  <a:pt x="839161" y="4035248"/>
                  <a:pt x="825783" y="4045946"/>
                  <a:pt x="808231" y="4057194"/>
                </a:cubicBezTo>
                <a:cubicBezTo>
                  <a:pt x="791768" y="4067686"/>
                  <a:pt x="777577" y="4074270"/>
                  <a:pt x="775998" y="4071252"/>
                </a:cubicBezTo>
                <a:cubicBezTo>
                  <a:pt x="774280" y="4068029"/>
                  <a:pt x="787380" y="4055891"/>
                  <a:pt x="805005" y="4045192"/>
                </a:cubicBezTo>
                <a:cubicBezTo>
                  <a:pt x="821262" y="4035317"/>
                  <a:pt x="835999" y="4030036"/>
                  <a:pt x="837511" y="4032573"/>
                </a:cubicBezTo>
                <a:close/>
                <a:moveTo>
                  <a:pt x="499179" y="4032170"/>
                </a:moveTo>
                <a:cubicBezTo>
                  <a:pt x="504264" y="4032830"/>
                  <a:pt x="507778" y="4034699"/>
                  <a:pt x="508537" y="4037579"/>
                </a:cubicBezTo>
                <a:cubicBezTo>
                  <a:pt x="510041" y="4043340"/>
                  <a:pt x="499890" y="4051776"/>
                  <a:pt x="486039" y="4056508"/>
                </a:cubicBezTo>
                <a:cubicBezTo>
                  <a:pt x="471773" y="4061377"/>
                  <a:pt x="459434" y="4060623"/>
                  <a:pt x="457100" y="4054313"/>
                </a:cubicBezTo>
                <a:cubicBezTo>
                  <a:pt x="454628" y="4047661"/>
                  <a:pt x="465190" y="4038266"/>
                  <a:pt x="480415" y="4034014"/>
                </a:cubicBezTo>
                <a:cubicBezTo>
                  <a:pt x="487447" y="4032059"/>
                  <a:pt x="494097" y="4031510"/>
                  <a:pt x="499179" y="4032170"/>
                </a:cubicBezTo>
                <a:close/>
                <a:moveTo>
                  <a:pt x="2529712" y="4029487"/>
                </a:moveTo>
                <a:cubicBezTo>
                  <a:pt x="2548572" y="4030036"/>
                  <a:pt x="2564483" y="4034287"/>
                  <a:pt x="2563591" y="4039362"/>
                </a:cubicBezTo>
                <a:cubicBezTo>
                  <a:pt x="2562631" y="4044643"/>
                  <a:pt x="2547612" y="4048758"/>
                  <a:pt x="2527929" y="4048346"/>
                </a:cubicBezTo>
                <a:cubicBezTo>
                  <a:pt x="2509001" y="4047935"/>
                  <a:pt x="2493708" y="4042517"/>
                  <a:pt x="2494188" y="4037236"/>
                </a:cubicBezTo>
                <a:cubicBezTo>
                  <a:pt x="2494668" y="4032024"/>
                  <a:pt x="2510236" y="4028938"/>
                  <a:pt x="2529712" y="4029487"/>
                </a:cubicBezTo>
                <a:close/>
                <a:moveTo>
                  <a:pt x="2054739" y="4028732"/>
                </a:moveTo>
                <a:cubicBezTo>
                  <a:pt x="2074012" y="4029761"/>
                  <a:pt x="2090937" y="4036002"/>
                  <a:pt x="2093543" y="4043820"/>
                </a:cubicBezTo>
                <a:cubicBezTo>
                  <a:pt x="2096286" y="4052118"/>
                  <a:pt x="2082104" y="4058290"/>
                  <a:pt x="2062147" y="4057810"/>
                </a:cubicBezTo>
                <a:cubicBezTo>
                  <a:pt x="2043563" y="4057330"/>
                  <a:pt x="2025663" y="4046220"/>
                  <a:pt x="2023809" y="4040528"/>
                </a:cubicBezTo>
                <a:cubicBezTo>
                  <a:pt x="2021823" y="4032778"/>
                  <a:pt x="2036017" y="4027703"/>
                  <a:pt x="2054739" y="4028732"/>
                </a:cubicBezTo>
                <a:close/>
                <a:moveTo>
                  <a:pt x="1192746" y="4028338"/>
                </a:moveTo>
                <a:cubicBezTo>
                  <a:pt x="1199717" y="4029778"/>
                  <a:pt x="1204652" y="4032915"/>
                  <a:pt x="1205926" y="4037510"/>
                </a:cubicBezTo>
                <a:cubicBezTo>
                  <a:pt x="1208460" y="4046563"/>
                  <a:pt x="1195915" y="4076738"/>
                  <a:pt x="1177325" y="4083528"/>
                </a:cubicBezTo>
                <a:cubicBezTo>
                  <a:pt x="1158260" y="4090454"/>
                  <a:pt x="1140568" y="4068303"/>
                  <a:pt x="1137895" y="4054313"/>
                </a:cubicBezTo>
                <a:cubicBezTo>
                  <a:pt x="1135219" y="4040391"/>
                  <a:pt x="1148589" y="4033670"/>
                  <a:pt x="1167382" y="4029349"/>
                </a:cubicBezTo>
                <a:cubicBezTo>
                  <a:pt x="1176781" y="4027154"/>
                  <a:pt x="1185778" y="4026897"/>
                  <a:pt x="1192746" y="4028338"/>
                </a:cubicBezTo>
                <a:close/>
                <a:moveTo>
                  <a:pt x="2660083" y="4027086"/>
                </a:moveTo>
                <a:cubicBezTo>
                  <a:pt x="2679079" y="4026195"/>
                  <a:pt x="2696224" y="4028389"/>
                  <a:pt x="2698831" y="4032984"/>
                </a:cubicBezTo>
                <a:cubicBezTo>
                  <a:pt x="2701368" y="4037510"/>
                  <a:pt x="2687515" y="4043134"/>
                  <a:pt x="2668655" y="4044300"/>
                </a:cubicBezTo>
                <a:cubicBezTo>
                  <a:pt x="2649316" y="4045466"/>
                  <a:pt x="2632514" y="4041968"/>
                  <a:pt x="2630113" y="4037030"/>
                </a:cubicBezTo>
                <a:cubicBezTo>
                  <a:pt x="2627713" y="4032093"/>
                  <a:pt x="2641155" y="4027978"/>
                  <a:pt x="2660083" y="4027086"/>
                </a:cubicBezTo>
                <a:close/>
                <a:moveTo>
                  <a:pt x="2388917" y="4026469"/>
                </a:moveTo>
                <a:cubicBezTo>
                  <a:pt x="2407982" y="4027087"/>
                  <a:pt x="2425196" y="4031407"/>
                  <a:pt x="2427596" y="4036894"/>
                </a:cubicBezTo>
                <a:cubicBezTo>
                  <a:pt x="2429928" y="4042380"/>
                  <a:pt x="2416006" y="4047181"/>
                  <a:pt x="2396941" y="4046769"/>
                </a:cubicBezTo>
                <a:cubicBezTo>
                  <a:pt x="2377464" y="4046358"/>
                  <a:pt x="2360730" y="4040940"/>
                  <a:pt x="2358467" y="4035179"/>
                </a:cubicBezTo>
                <a:cubicBezTo>
                  <a:pt x="2356204" y="4029418"/>
                  <a:pt x="2369783" y="4025921"/>
                  <a:pt x="2388917" y="4026469"/>
                </a:cubicBezTo>
                <a:close/>
                <a:moveTo>
                  <a:pt x="2870829" y="4025235"/>
                </a:moveTo>
                <a:cubicBezTo>
                  <a:pt x="2889826" y="4023247"/>
                  <a:pt x="2905736" y="4025853"/>
                  <a:pt x="2907383" y="4031751"/>
                </a:cubicBezTo>
                <a:cubicBezTo>
                  <a:pt x="2909028" y="4037580"/>
                  <a:pt x="2895381" y="4044369"/>
                  <a:pt x="2876659" y="4046427"/>
                </a:cubicBezTo>
                <a:cubicBezTo>
                  <a:pt x="2858211" y="4048415"/>
                  <a:pt x="2840654" y="4044918"/>
                  <a:pt x="2838254" y="4039432"/>
                </a:cubicBezTo>
                <a:cubicBezTo>
                  <a:pt x="2835716" y="4033671"/>
                  <a:pt x="2851078" y="4027293"/>
                  <a:pt x="2870829" y="4025235"/>
                </a:cubicBezTo>
                <a:close/>
                <a:moveTo>
                  <a:pt x="3077666" y="4023109"/>
                </a:moveTo>
                <a:cubicBezTo>
                  <a:pt x="3096663" y="4020777"/>
                  <a:pt x="3115042" y="4024824"/>
                  <a:pt x="3116962" y="4032230"/>
                </a:cubicBezTo>
                <a:cubicBezTo>
                  <a:pt x="3118882" y="4039774"/>
                  <a:pt x="3104069" y="4046495"/>
                  <a:pt x="3084249" y="4048141"/>
                </a:cubicBezTo>
                <a:cubicBezTo>
                  <a:pt x="3065321" y="4049718"/>
                  <a:pt x="3049136" y="4047181"/>
                  <a:pt x="3046805" y="4040186"/>
                </a:cubicBezTo>
                <a:cubicBezTo>
                  <a:pt x="3044336" y="4032847"/>
                  <a:pt x="3058258" y="4025372"/>
                  <a:pt x="3077666" y="4023109"/>
                </a:cubicBezTo>
                <a:close/>
                <a:moveTo>
                  <a:pt x="728264" y="4022148"/>
                </a:moveTo>
                <a:cubicBezTo>
                  <a:pt x="729702" y="4024138"/>
                  <a:pt x="719008" y="4030173"/>
                  <a:pt x="704399" y="4036345"/>
                </a:cubicBezTo>
                <a:cubicBezTo>
                  <a:pt x="688899" y="4042860"/>
                  <a:pt x="674224" y="4046632"/>
                  <a:pt x="673606" y="4043614"/>
                </a:cubicBezTo>
                <a:cubicBezTo>
                  <a:pt x="672985" y="4040665"/>
                  <a:pt x="684304" y="4033533"/>
                  <a:pt x="699118" y="4027978"/>
                </a:cubicBezTo>
                <a:cubicBezTo>
                  <a:pt x="713997" y="4022491"/>
                  <a:pt x="726822" y="4020160"/>
                  <a:pt x="728264" y="4022148"/>
                </a:cubicBezTo>
                <a:close/>
                <a:moveTo>
                  <a:pt x="5717589" y="4020610"/>
                </a:moveTo>
                <a:cubicBezTo>
                  <a:pt x="5730444" y="4022204"/>
                  <a:pt x="5740165" y="4034407"/>
                  <a:pt x="5741862" y="4053284"/>
                </a:cubicBezTo>
                <a:cubicBezTo>
                  <a:pt x="5744126" y="4078179"/>
                  <a:pt x="5730821" y="4105474"/>
                  <a:pt x="5712030" y="4114595"/>
                </a:cubicBezTo>
                <a:cubicBezTo>
                  <a:pt x="5692416" y="4124127"/>
                  <a:pt x="5673420" y="4108903"/>
                  <a:pt x="5672048" y="4082705"/>
                </a:cubicBezTo>
                <a:cubicBezTo>
                  <a:pt x="5670745" y="4057262"/>
                  <a:pt x="5684941" y="4030516"/>
                  <a:pt x="5703869" y="4022698"/>
                </a:cubicBezTo>
                <a:cubicBezTo>
                  <a:pt x="5708670" y="4020726"/>
                  <a:pt x="5713304" y="4020079"/>
                  <a:pt x="5717589" y="4020610"/>
                </a:cubicBezTo>
                <a:close/>
                <a:moveTo>
                  <a:pt x="1919844" y="4020572"/>
                </a:moveTo>
                <a:cubicBezTo>
                  <a:pt x="1939114" y="4021806"/>
                  <a:pt x="1955504" y="4028664"/>
                  <a:pt x="1957565" y="4036413"/>
                </a:cubicBezTo>
                <a:cubicBezTo>
                  <a:pt x="1959622" y="4044163"/>
                  <a:pt x="1946725" y="4057605"/>
                  <a:pt x="1927868" y="4058633"/>
                </a:cubicBezTo>
                <a:cubicBezTo>
                  <a:pt x="1908392" y="4059731"/>
                  <a:pt x="1889049" y="4043271"/>
                  <a:pt x="1887681" y="4033053"/>
                </a:cubicBezTo>
                <a:cubicBezTo>
                  <a:pt x="1886375" y="4023315"/>
                  <a:pt x="1900915" y="4019474"/>
                  <a:pt x="1919844" y="4020572"/>
                </a:cubicBezTo>
                <a:close/>
                <a:moveTo>
                  <a:pt x="4547953" y="4020160"/>
                </a:moveTo>
                <a:cubicBezTo>
                  <a:pt x="4566744" y="4023658"/>
                  <a:pt x="4584163" y="4043683"/>
                  <a:pt x="4586152" y="4064119"/>
                </a:cubicBezTo>
                <a:cubicBezTo>
                  <a:pt x="4588209" y="4084762"/>
                  <a:pt x="4574493" y="4097792"/>
                  <a:pt x="4555360" y="4093335"/>
                </a:cubicBezTo>
                <a:cubicBezTo>
                  <a:pt x="4536089" y="4088877"/>
                  <a:pt x="4519424" y="4069674"/>
                  <a:pt x="4517367" y="4049649"/>
                </a:cubicBezTo>
                <a:cubicBezTo>
                  <a:pt x="4515377" y="4029761"/>
                  <a:pt x="4529025" y="4016662"/>
                  <a:pt x="4547953" y="4020160"/>
                </a:cubicBezTo>
                <a:close/>
                <a:moveTo>
                  <a:pt x="2253541" y="4019886"/>
                </a:moveTo>
                <a:cubicBezTo>
                  <a:pt x="2272537" y="4020983"/>
                  <a:pt x="2289751" y="4026058"/>
                  <a:pt x="2291603" y="4031888"/>
                </a:cubicBezTo>
                <a:cubicBezTo>
                  <a:pt x="2293523" y="4037648"/>
                  <a:pt x="2279395" y="4042243"/>
                  <a:pt x="2260193" y="4041283"/>
                </a:cubicBezTo>
                <a:cubicBezTo>
                  <a:pt x="2240785" y="4040323"/>
                  <a:pt x="2224188" y="4034219"/>
                  <a:pt x="2222268" y="4028184"/>
                </a:cubicBezTo>
                <a:cubicBezTo>
                  <a:pt x="2220416" y="4022080"/>
                  <a:pt x="2234338" y="4018788"/>
                  <a:pt x="2253541" y="4019886"/>
                </a:cubicBezTo>
                <a:close/>
                <a:moveTo>
                  <a:pt x="4021052" y="4019131"/>
                </a:moveTo>
                <a:cubicBezTo>
                  <a:pt x="4039912" y="4022286"/>
                  <a:pt x="4059388" y="4038059"/>
                  <a:pt x="4062406" y="4052667"/>
                </a:cubicBezTo>
                <a:cubicBezTo>
                  <a:pt x="4065423" y="4067343"/>
                  <a:pt x="4051433" y="4075641"/>
                  <a:pt x="4031682" y="4070909"/>
                </a:cubicBezTo>
                <a:cubicBezTo>
                  <a:pt x="4012823" y="4066383"/>
                  <a:pt x="3995403" y="4052187"/>
                  <a:pt x="3992111" y="4038882"/>
                </a:cubicBezTo>
                <a:cubicBezTo>
                  <a:pt x="3988614" y="4024549"/>
                  <a:pt x="4001438" y="4015908"/>
                  <a:pt x="4021052" y="4019131"/>
                </a:cubicBezTo>
                <a:close/>
                <a:moveTo>
                  <a:pt x="824759" y="4018103"/>
                </a:moveTo>
                <a:cubicBezTo>
                  <a:pt x="826744" y="4019063"/>
                  <a:pt x="814608" y="4026881"/>
                  <a:pt x="798004" y="4036414"/>
                </a:cubicBezTo>
                <a:cubicBezTo>
                  <a:pt x="781484" y="4045878"/>
                  <a:pt x="766463" y="4053079"/>
                  <a:pt x="765229" y="4051159"/>
                </a:cubicBezTo>
                <a:cubicBezTo>
                  <a:pt x="763996" y="4049238"/>
                  <a:pt x="776819" y="4039569"/>
                  <a:pt x="793617" y="4030653"/>
                </a:cubicBezTo>
                <a:cubicBezTo>
                  <a:pt x="809532" y="4022218"/>
                  <a:pt x="822907" y="4017212"/>
                  <a:pt x="824759" y="4018103"/>
                </a:cubicBezTo>
                <a:close/>
                <a:moveTo>
                  <a:pt x="407170" y="4016868"/>
                </a:moveTo>
                <a:cubicBezTo>
                  <a:pt x="420957" y="4014125"/>
                  <a:pt x="432956" y="4018034"/>
                  <a:pt x="433846" y="4025441"/>
                </a:cubicBezTo>
                <a:cubicBezTo>
                  <a:pt x="434807" y="4032779"/>
                  <a:pt x="423767" y="4041900"/>
                  <a:pt x="410325" y="4045123"/>
                </a:cubicBezTo>
                <a:cubicBezTo>
                  <a:pt x="396334" y="4048484"/>
                  <a:pt x="384745" y="4044849"/>
                  <a:pt x="383786" y="4036756"/>
                </a:cubicBezTo>
                <a:cubicBezTo>
                  <a:pt x="382825" y="4028733"/>
                  <a:pt x="393524" y="4019611"/>
                  <a:pt x="407170" y="4016868"/>
                </a:cubicBezTo>
                <a:close/>
                <a:moveTo>
                  <a:pt x="1511997" y="4016799"/>
                </a:moveTo>
                <a:cubicBezTo>
                  <a:pt x="1531131" y="4015290"/>
                  <a:pt x="1547724" y="4023314"/>
                  <a:pt x="1550948" y="4049100"/>
                </a:cubicBezTo>
                <a:cubicBezTo>
                  <a:pt x="1554173" y="4074818"/>
                  <a:pt x="1542649" y="4108353"/>
                  <a:pt x="1524133" y="4114800"/>
                </a:cubicBezTo>
                <a:cubicBezTo>
                  <a:pt x="1505070" y="4121452"/>
                  <a:pt x="1484634" y="4090317"/>
                  <a:pt x="1481958" y="4060553"/>
                </a:cubicBezTo>
                <a:cubicBezTo>
                  <a:pt x="1479285" y="4031955"/>
                  <a:pt x="1493273" y="4018239"/>
                  <a:pt x="1511997" y="4016799"/>
                </a:cubicBezTo>
                <a:close/>
                <a:moveTo>
                  <a:pt x="2821725" y="4015470"/>
                </a:moveTo>
                <a:cubicBezTo>
                  <a:pt x="2828497" y="4016285"/>
                  <a:pt x="2833109" y="4017931"/>
                  <a:pt x="2833864" y="4020297"/>
                </a:cubicBezTo>
                <a:cubicBezTo>
                  <a:pt x="2835441" y="4025098"/>
                  <a:pt x="2821314" y="4030927"/>
                  <a:pt x="2802180" y="4032778"/>
                </a:cubicBezTo>
                <a:cubicBezTo>
                  <a:pt x="2782909" y="4034699"/>
                  <a:pt x="2766724" y="4031956"/>
                  <a:pt x="2765147" y="4027223"/>
                </a:cubicBezTo>
                <a:cubicBezTo>
                  <a:pt x="2763638" y="4022491"/>
                  <a:pt x="2777697" y="4017623"/>
                  <a:pt x="2796625" y="4015633"/>
                </a:cubicBezTo>
                <a:cubicBezTo>
                  <a:pt x="2806020" y="4014673"/>
                  <a:pt x="2814953" y="4014656"/>
                  <a:pt x="2821725" y="4015470"/>
                </a:cubicBezTo>
                <a:close/>
                <a:moveTo>
                  <a:pt x="1117626" y="4014725"/>
                </a:moveTo>
                <a:cubicBezTo>
                  <a:pt x="1124627" y="4015514"/>
                  <a:pt x="1129664" y="4017863"/>
                  <a:pt x="1130899" y="4021669"/>
                </a:cubicBezTo>
                <a:cubicBezTo>
                  <a:pt x="1133370" y="4029350"/>
                  <a:pt x="1120267" y="4040392"/>
                  <a:pt x="1101822" y="4045535"/>
                </a:cubicBezTo>
                <a:cubicBezTo>
                  <a:pt x="1084397" y="4050404"/>
                  <a:pt x="1068076" y="4047798"/>
                  <a:pt x="1065127" y="4040254"/>
                </a:cubicBezTo>
                <a:cubicBezTo>
                  <a:pt x="1061975" y="4032093"/>
                  <a:pt x="1074116" y="4022218"/>
                  <a:pt x="1092629" y="4017143"/>
                </a:cubicBezTo>
                <a:cubicBezTo>
                  <a:pt x="1101682" y="4014708"/>
                  <a:pt x="1110631" y="4013937"/>
                  <a:pt x="1117626" y="4014725"/>
                </a:cubicBezTo>
                <a:close/>
                <a:moveTo>
                  <a:pt x="1784050" y="4014536"/>
                </a:moveTo>
                <a:cubicBezTo>
                  <a:pt x="1803256" y="4015359"/>
                  <a:pt x="1819441" y="4019474"/>
                  <a:pt x="1821636" y="4032504"/>
                </a:cubicBezTo>
                <a:cubicBezTo>
                  <a:pt x="1823828" y="4045466"/>
                  <a:pt x="1811144" y="4064942"/>
                  <a:pt x="1792352" y="4067206"/>
                </a:cubicBezTo>
                <a:cubicBezTo>
                  <a:pt x="1772875" y="4069538"/>
                  <a:pt x="1753398" y="4048072"/>
                  <a:pt x="1751889" y="4032161"/>
                </a:cubicBezTo>
                <a:cubicBezTo>
                  <a:pt x="1750449" y="4016868"/>
                  <a:pt x="1765128" y="4013782"/>
                  <a:pt x="1784050" y="4014536"/>
                </a:cubicBezTo>
                <a:close/>
                <a:moveTo>
                  <a:pt x="4219797" y="4014331"/>
                </a:moveTo>
                <a:cubicBezTo>
                  <a:pt x="4238794" y="4019268"/>
                  <a:pt x="4254842" y="4035864"/>
                  <a:pt x="4256693" y="4052392"/>
                </a:cubicBezTo>
                <a:cubicBezTo>
                  <a:pt x="4258477" y="4068646"/>
                  <a:pt x="4244829" y="4077424"/>
                  <a:pt x="4226038" y="4072143"/>
                </a:cubicBezTo>
                <a:cubicBezTo>
                  <a:pt x="4207522" y="4066931"/>
                  <a:pt x="4189622" y="4049580"/>
                  <a:pt x="4187222" y="4034561"/>
                </a:cubicBezTo>
                <a:cubicBezTo>
                  <a:pt x="4184684" y="4018651"/>
                  <a:pt x="4199978" y="4009187"/>
                  <a:pt x="4219797" y="4014331"/>
                </a:cubicBezTo>
                <a:close/>
                <a:moveTo>
                  <a:pt x="2586702" y="4013782"/>
                </a:moveTo>
                <a:cubicBezTo>
                  <a:pt x="2605150" y="4013439"/>
                  <a:pt x="2622295" y="4016251"/>
                  <a:pt x="2624146" y="4020434"/>
                </a:cubicBezTo>
                <a:cubicBezTo>
                  <a:pt x="2625930" y="4024549"/>
                  <a:pt x="2611596" y="4028870"/>
                  <a:pt x="2593148" y="4029144"/>
                </a:cubicBezTo>
                <a:cubicBezTo>
                  <a:pt x="2575386" y="4029350"/>
                  <a:pt x="2559476" y="4025784"/>
                  <a:pt x="2557213" y="4021737"/>
                </a:cubicBezTo>
                <a:cubicBezTo>
                  <a:pt x="2554744" y="4017348"/>
                  <a:pt x="2567911" y="4014056"/>
                  <a:pt x="2586702" y="4013782"/>
                </a:cubicBezTo>
                <a:close/>
                <a:moveTo>
                  <a:pt x="899105" y="4013457"/>
                </a:moveTo>
                <a:cubicBezTo>
                  <a:pt x="905113" y="4012668"/>
                  <a:pt x="909044" y="4013405"/>
                  <a:pt x="909519" y="4015497"/>
                </a:cubicBezTo>
                <a:cubicBezTo>
                  <a:pt x="910413" y="4019337"/>
                  <a:pt x="898070" y="4026744"/>
                  <a:pt x="881744" y="4034493"/>
                </a:cubicBezTo>
                <a:cubicBezTo>
                  <a:pt x="864881" y="4042517"/>
                  <a:pt x="848281" y="4047250"/>
                  <a:pt x="846842" y="4043409"/>
                </a:cubicBezTo>
                <a:cubicBezTo>
                  <a:pt x="845402" y="4039363"/>
                  <a:pt x="858777" y="4028459"/>
                  <a:pt x="876190" y="4020572"/>
                </a:cubicBezTo>
                <a:cubicBezTo>
                  <a:pt x="885008" y="4016560"/>
                  <a:pt x="893096" y="4014245"/>
                  <a:pt x="899105" y="4013457"/>
                </a:cubicBezTo>
                <a:close/>
                <a:moveTo>
                  <a:pt x="1647924" y="4012411"/>
                </a:moveTo>
                <a:cubicBezTo>
                  <a:pt x="1667055" y="4012411"/>
                  <a:pt x="1683374" y="4016800"/>
                  <a:pt x="1686050" y="4036003"/>
                </a:cubicBezTo>
                <a:cubicBezTo>
                  <a:pt x="1688728" y="4055068"/>
                  <a:pt x="1676523" y="4081334"/>
                  <a:pt x="1657868" y="4085517"/>
                </a:cubicBezTo>
                <a:cubicBezTo>
                  <a:pt x="1638525" y="4089769"/>
                  <a:pt x="1618637" y="4063366"/>
                  <a:pt x="1616582" y="4040735"/>
                </a:cubicBezTo>
                <a:cubicBezTo>
                  <a:pt x="1614591" y="4018995"/>
                  <a:pt x="1628993" y="4012411"/>
                  <a:pt x="1647924" y="4012411"/>
                </a:cubicBezTo>
                <a:close/>
                <a:moveTo>
                  <a:pt x="2453657" y="4012342"/>
                </a:moveTo>
                <a:cubicBezTo>
                  <a:pt x="2472585" y="4013165"/>
                  <a:pt x="2488153" y="4016868"/>
                  <a:pt x="2488496" y="4021394"/>
                </a:cubicBezTo>
                <a:cubicBezTo>
                  <a:pt x="2488839" y="4025578"/>
                  <a:pt x="2474574" y="4029144"/>
                  <a:pt x="2457155" y="4028595"/>
                </a:cubicBezTo>
                <a:cubicBezTo>
                  <a:pt x="2438227" y="4028115"/>
                  <a:pt x="2422110" y="4023383"/>
                  <a:pt x="2421013" y="4018788"/>
                </a:cubicBezTo>
                <a:cubicBezTo>
                  <a:pt x="2419984" y="4014262"/>
                  <a:pt x="2435003" y="4011587"/>
                  <a:pt x="2453657" y="4012342"/>
                </a:cubicBezTo>
                <a:close/>
                <a:moveTo>
                  <a:pt x="812549" y="4011381"/>
                </a:moveTo>
                <a:cubicBezTo>
                  <a:pt x="813715" y="4012136"/>
                  <a:pt x="802259" y="4018102"/>
                  <a:pt x="787034" y="4025509"/>
                </a:cubicBezTo>
                <a:cubicBezTo>
                  <a:pt x="772016" y="4032847"/>
                  <a:pt x="757549" y="4038950"/>
                  <a:pt x="755560" y="4038059"/>
                </a:cubicBezTo>
                <a:cubicBezTo>
                  <a:pt x="753429" y="4037099"/>
                  <a:pt x="766047" y="4029075"/>
                  <a:pt x="782581" y="4021737"/>
                </a:cubicBezTo>
                <a:cubicBezTo>
                  <a:pt x="798214" y="4014879"/>
                  <a:pt x="811314" y="4010696"/>
                  <a:pt x="812549" y="4011381"/>
                </a:cubicBezTo>
                <a:close/>
                <a:moveTo>
                  <a:pt x="2116312" y="4010970"/>
                </a:moveTo>
                <a:cubicBezTo>
                  <a:pt x="2135446" y="4012136"/>
                  <a:pt x="2152728" y="4017417"/>
                  <a:pt x="2155334" y="4023589"/>
                </a:cubicBezTo>
                <a:cubicBezTo>
                  <a:pt x="2157872" y="4029624"/>
                  <a:pt x="2144018" y="4034493"/>
                  <a:pt x="2125022" y="4033465"/>
                </a:cubicBezTo>
                <a:cubicBezTo>
                  <a:pt x="2105545" y="4032436"/>
                  <a:pt x="2088606" y="4026126"/>
                  <a:pt x="2086220" y="4019749"/>
                </a:cubicBezTo>
                <a:cubicBezTo>
                  <a:pt x="2083817" y="4013371"/>
                  <a:pt x="2097247" y="4009804"/>
                  <a:pt x="2116312" y="4010970"/>
                </a:cubicBezTo>
                <a:close/>
                <a:moveTo>
                  <a:pt x="3029531" y="4009564"/>
                </a:moveTo>
                <a:cubicBezTo>
                  <a:pt x="3036261" y="4010661"/>
                  <a:pt x="3040873" y="4012822"/>
                  <a:pt x="3041936" y="4015908"/>
                </a:cubicBezTo>
                <a:cubicBezTo>
                  <a:pt x="3044062" y="4022012"/>
                  <a:pt x="3031168" y="4029144"/>
                  <a:pt x="3012446" y="4031476"/>
                </a:cubicBezTo>
                <a:cubicBezTo>
                  <a:pt x="2993175" y="4033945"/>
                  <a:pt x="2974316" y="4030104"/>
                  <a:pt x="2972807" y="4024001"/>
                </a:cubicBezTo>
                <a:cubicBezTo>
                  <a:pt x="2971435" y="4018171"/>
                  <a:pt x="2985769" y="4011862"/>
                  <a:pt x="3004422" y="4009599"/>
                </a:cubicBezTo>
                <a:cubicBezTo>
                  <a:pt x="3013955" y="4008433"/>
                  <a:pt x="3022802" y="4008467"/>
                  <a:pt x="3029531" y="4009564"/>
                </a:cubicBezTo>
                <a:close/>
                <a:moveTo>
                  <a:pt x="3211123" y="4008501"/>
                </a:moveTo>
                <a:cubicBezTo>
                  <a:pt x="3229982" y="4006101"/>
                  <a:pt x="3248910" y="4010490"/>
                  <a:pt x="3251516" y="4018446"/>
                </a:cubicBezTo>
                <a:cubicBezTo>
                  <a:pt x="3254054" y="4026332"/>
                  <a:pt x="3239720" y="4034562"/>
                  <a:pt x="3220107" y="4036276"/>
                </a:cubicBezTo>
                <a:cubicBezTo>
                  <a:pt x="3200287" y="4037991"/>
                  <a:pt x="3183005" y="4033327"/>
                  <a:pt x="3181222" y="4025441"/>
                </a:cubicBezTo>
                <a:cubicBezTo>
                  <a:pt x="3179576" y="4017965"/>
                  <a:pt x="3192537" y="4010833"/>
                  <a:pt x="3211123" y="4008501"/>
                </a:cubicBezTo>
                <a:close/>
                <a:moveTo>
                  <a:pt x="1045549" y="4008261"/>
                </a:moveTo>
                <a:cubicBezTo>
                  <a:pt x="1051864" y="4008587"/>
                  <a:pt x="1056181" y="4010250"/>
                  <a:pt x="1057176" y="4013233"/>
                </a:cubicBezTo>
                <a:cubicBezTo>
                  <a:pt x="1059304" y="4019406"/>
                  <a:pt x="1045313" y="4029487"/>
                  <a:pt x="1026519" y="4034836"/>
                </a:cubicBezTo>
                <a:cubicBezTo>
                  <a:pt x="1008966" y="4039842"/>
                  <a:pt x="993121" y="4038402"/>
                  <a:pt x="991203" y="4032162"/>
                </a:cubicBezTo>
                <a:cubicBezTo>
                  <a:pt x="989147" y="4025509"/>
                  <a:pt x="1003067" y="4016320"/>
                  <a:pt x="1021991" y="4011313"/>
                </a:cubicBezTo>
                <a:cubicBezTo>
                  <a:pt x="1030943" y="4008947"/>
                  <a:pt x="1039242" y="4007935"/>
                  <a:pt x="1045549" y="4008261"/>
                </a:cubicBezTo>
                <a:close/>
                <a:moveTo>
                  <a:pt x="974489" y="4007927"/>
                </a:moveTo>
                <a:cubicBezTo>
                  <a:pt x="980282" y="4008073"/>
                  <a:pt x="983794" y="4009461"/>
                  <a:pt x="983587" y="4012136"/>
                </a:cubicBezTo>
                <a:cubicBezTo>
                  <a:pt x="983177" y="4017622"/>
                  <a:pt x="968568" y="4026400"/>
                  <a:pt x="950599" y="4031544"/>
                </a:cubicBezTo>
                <a:cubicBezTo>
                  <a:pt x="932426" y="4036756"/>
                  <a:pt x="918919" y="4035796"/>
                  <a:pt x="918987" y="4029898"/>
                </a:cubicBezTo>
                <a:cubicBezTo>
                  <a:pt x="919120" y="4024206"/>
                  <a:pt x="934419" y="4015702"/>
                  <a:pt x="951696" y="4011176"/>
                </a:cubicBezTo>
                <a:cubicBezTo>
                  <a:pt x="960613" y="4008878"/>
                  <a:pt x="968689" y="4007781"/>
                  <a:pt x="974489" y="4007927"/>
                </a:cubicBezTo>
                <a:close/>
                <a:moveTo>
                  <a:pt x="2747505" y="4007756"/>
                </a:moveTo>
                <a:cubicBezTo>
                  <a:pt x="2754157" y="4008399"/>
                  <a:pt x="2758666" y="4009771"/>
                  <a:pt x="2759386" y="4011794"/>
                </a:cubicBezTo>
                <a:cubicBezTo>
                  <a:pt x="2760758" y="4015566"/>
                  <a:pt x="2747865" y="4020366"/>
                  <a:pt x="2730377" y="4022218"/>
                </a:cubicBezTo>
                <a:cubicBezTo>
                  <a:pt x="2712203" y="4024138"/>
                  <a:pt x="2694647" y="4021944"/>
                  <a:pt x="2692589" y="4018035"/>
                </a:cubicBezTo>
                <a:cubicBezTo>
                  <a:pt x="2690532" y="4014057"/>
                  <a:pt x="2704179" y="4009874"/>
                  <a:pt x="2722764" y="4008090"/>
                </a:cubicBezTo>
                <a:cubicBezTo>
                  <a:pt x="2732057" y="4007198"/>
                  <a:pt x="2740852" y="4007113"/>
                  <a:pt x="2747505" y="4007756"/>
                </a:cubicBezTo>
                <a:close/>
                <a:moveTo>
                  <a:pt x="5491545" y="4006718"/>
                </a:moveTo>
                <a:cubicBezTo>
                  <a:pt x="5510404" y="4001781"/>
                  <a:pt x="5527961" y="4019612"/>
                  <a:pt x="5529881" y="4045809"/>
                </a:cubicBezTo>
                <a:cubicBezTo>
                  <a:pt x="5531801" y="4072487"/>
                  <a:pt x="5518085" y="4098067"/>
                  <a:pt x="5498814" y="4103553"/>
                </a:cubicBezTo>
                <a:cubicBezTo>
                  <a:pt x="5479543" y="4109040"/>
                  <a:pt x="5462810" y="4091758"/>
                  <a:pt x="5460752" y="4064394"/>
                </a:cubicBezTo>
                <a:cubicBezTo>
                  <a:pt x="5458695" y="4037374"/>
                  <a:pt x="5472411" y="4011725"/>
                  <a:pt x="5491545" y="4006718"/>
                </a:cubicBezTo>
                <a:close/>
                <a:moveTo>
                  <a:pt x="2315331" y="4006513"/>
                </a:moveTo>
                <a:cubicBezTo>
                  <a:pt x="2333985" y="4007473"/>
                  <a:pt x="2350924" y="4011725"/>
                  <a:pt x="2352501" y="4016457"/>
                </a:cubicBezTo>
                <a:cubicBezTo>
                  <a:pt x="2354079" y="4021120"/>
                  <a:pt x="2339265" y="4024823"/>
                  <a:pt x="2320817" y="4023658"/>
                </a:cubicBezTo>
                <a:cubicBezTo>
                  <a:pt x="2302918" y="4022560"/>
                  <a:pt x="2287213" y="4017691"/>
                  <a:pt x="2285156" y="4013096"/>
                </a:cubicBezTo>
                <a:cubicBezTo>
                  <a:pt x="2282961" y="4008227"/>
                  <a:pt x="2296540" y="4005552"/>
                  <a:pt x="2315331" y="4006513"/>
                </a:cubicBezTo>
                <a:close/>
                <a:moveTo>
                  <a:pt x="1303651" y="4005141"/>
                </a:moveTo>
                <a:cubicBezTo>
                  <a:pt x="1322440" y="4002809"/>
                  <a:pt x="1339307" y="4007473"/>
                  <a:pt x="1340611" y="4016046"/>
                </a:cubicBezTo>
                <a:cubicBezTo>
                  <a:pt x="1341847" y="4024755"/>
                  <a:pt x="1328269" y="4043683"/>
                  <a:pt x="1309135" y="4047318"/>
                </a:cubicBezTo>
                <a:cubicBezTo>
                  <a:pt x="1290070" y="4050953"/>
                  <a:pt x="1273198" y="4034219"/>
                  <a:pt x="1271827" y="4025098"/>
                </a:cubicBezTo>
                <a:cubicBezTo>
                  <a:pt x="1270457" y="4016114"/>
                  <a:pt x="1284652" y="4007541"/>
                  <a:pt x="1303651" y="4005141"/>
                </a:cubicBezTo>
                <a:close/>
                <a:moveTo>
                  <a:pt x="800821" y="4005004"/>
                </a:moveTo>
                <a:cubicBezTo>
                  <a:pt x="802743" y="4005827"/>
                  <a:pt x="791014" y="4010970"/>
                  <a:pt x="775516" y="4017074"/>
                </a:cubicBezTo>
                <a:cubicBezTo>
                  <a:pt x="760906" y="4022698"/>
                  <a:pt x="747741" y="4026881"/>
                  <a:pt x="746028" y="4025578"/>
                </a:cubicBezTo>
                <a:cubicBezTo>
                  <a:pt x="744104" y="4024138"/>
                  <a:pt x="755486" y="4017828"/>
                  <a:pt x="771193" y="4012273"/>
                </a:cubicBezTo>
                <a:cubicBezTo>
                  <a:pt x="785666" y="4007199"/>
                  <a:pt x="799037" y="4004250"/>
                  <a:pt x="800821" y="4005004"/>
                </a:cubicBezTo>
                <a:close/>
                <a:moveTo>
                  <a:pt x="1981018" y="4001506"/>
                </a:moveTo>
                <a:cubicBezTo>
                  <a:pt x="2000080" y="4002741"/>
                  <a:pt x="2017228" y="4008432"/>
                  <a:pt x="2019214" y="4014810"/>
                </a:cubicBezTo>
                <a:cubicBezTo>
                  <a:pt x="2021137" y="4021189"/>
                  <a:pt x="2007076" y="4026058"/>
                  <a:pt x="1987872" y="4024960"/>
                </a:cubicBezTo>
                <a:cubicBezTo>
                  <a:pt x="1968465" y="4023794"/>
                  <a:pt x="1951801" y="4017142"/>
                  <a:pt x="1949879" y="4010490"/>
                </a:cubicBezTo>
                <a:cubicBezTo>
                  <a:pt x="1947958" y="4003906"/>
                  <a:pt x="1961809" y="4000271"/>
                  <a:pt x="1981018" y="4001506"/>
                </a:cubicBezTo>
                <a:close/>
                <a:moveTo>
                  <a:pt x="2513184" y="4000615"/>
                </a:moveTo>
                <a:cubicBezTo>
                  <a:pt x="2532523" y="4000889"/>
                  <a:pt x="2548983" y="4003564"/>
                  <a:pt x="2550080" y="4007267"/>
                </a:cubicBezTo>
                <a:cubicBezTo>
                  <a:pt x="2551177" y="4010696"/>
                  <a:pt x="2537735" y="4013713"/>
                  <a:pt x="2519905" y="4013507"/>
                </a:cubicBezTo>
                <a:cubicBezTo>
                  <a:pt x="2501045" y="4013371"/>
                  <a:pt x="2483832" y="4009599"/>
                  <a:pt x="2482803" y="4005964"/>
                </a:cubicBezTo>
                <a:cubicBezTo>
                  <a:pt x="2481843" y="4002466"/>
                  <a:pt x="2495147" y="4000340"/>
                  <a:pt x="2513184" y="4000615"/>
                </a:cubicBezTo>
                <a:close/>
                <a:moveTo>
                  <a:pt x="2648082" y="4000203"/>
                </a:moveTo>
                <a:cubicBezTo>
                  <a:pt x="2667421" y="3999655"/>
                  <a:pt x="2684017" y="4001506"/>
                  <a:pt x="2685663" y="4004867"/>
                </a:cubicBezTo>
                <a:cubicBezTo>
                  <a:pt x="2687241" y="4008090"/>
                  <a:pt x="2674142" y="4011588"/>
                  <a:pt x="2656517" y="4012273"/>
                </a:cubicBezTo>
                <a:cubicBezTo>
                  <a:pt x="2637726" y="4012960"/>
                  <a:pt x="2620307" y="4010148"/>
                  <a:pt x="2618729" y="4006719"/>
                </a:cubicBezTo>
                <a:cubicBezTo>
                  <a:pt x="2617221" y="4003427"/>
                  <a:pt x="2630182" y="4000752"/>
                  <a:pt x="2648082" y="4000203"/>
                </a:cubicBezTo>
                <a:close/>
                <a:moveTo>
                  <a:pt x="2955680" y="3999448"/>
                </a:moveTo>
                <a:cubicBezTo>
                  <a:pt x="2962589" y="4000151"/>
                  <a:pt x="2967424" y="4001780"/>
                  <a:pt x="2968556" y="4004249"/>
                </a:cubicBezTo>
                <a:cubicBezTo>
                  <a:pt x="2970750" y="4009119"/>
                  <a:pt x="2956966" y="4015497"/>
                  <a:pt x="2938106" y="4017828"/>
                </a:cubicBezTo>
                <a:cubicBezTo>
                  <a:pt x="2918835" y="4020229"/>
                  <a:pt x="2902307" y="4017828"/>
                  <a:pt x="2900113" y="4012959"/>
                </a:cubicBezTo>
                <a:cubicBezTo>
                  <a:pt x="2897987" y="4008090"/>
                  <a:pt x="2911429" y="4002672"/>
                  <a:pt x="2930357" y="4000203"/>
                </a:cubicBezTo>
                <a:cubicBezTo>
                  <a:pt x="2939786" y="3998968"/>
                  <a:pt x="2948770" y="3998745"/>
                  <a:pt x="2955680" y="3999448"/>
                </a:cubicBezTo>
                <a:close/>
                <a:moveTo>
                  <a:pt x="2179063" y="3997941"/>
                </a:moveTo>
                <a:cubicBezTo>
                  <a:pt x="2197785" y="3999175"/>
                  <a:pt x="2214724" y="4003838"/>
                  <a:pt x="2216302" y="4008708"/>
                </a:cubicBezTo>
                <a:cubicBezTo>
                  <a:pt x="2217879" y="4013577"/>
                  <a:pt x="2203066" y="4017143"/>
                  <a:pt x="2184618" y="4015703"/>
                </a:cubicBezTo>
                <a:cubicBezTo>
                  <a:pt x="2166650" y="4014331"/>
                  <a:pt x="2151013" y="4009051"/>
                  <a:pt x="2148887" y="4004319"/>
                </a:cubicBezTo>
                <a:cubicBezTo>
                  <a:pt x="2146624" y="3999244"/>
                  <a:pt x="2160203" y="3996706"/>
                  <a:pt x="2179063" y="3997941"/>
                </a:cubicBezTo>
                <a:close/>
                <a:moveTo>
                  <a:pt x="5928199" y="3997283"/>
                </a:moveTo>
                <a:cubicBezTo>
                  <a:pt x="5941803" y="3996046"/>
                  <a:pt x="5953055" y="4005639"/>
                  <a:pt x="5955009" y="4022561"/>
                </a:cubicBezTo>
                <a:cubicBezTo>
                  <a:pt x="5957615" y="4045398"/>
                  <a:pt x="5943419" y="4074064"/>
                  <a:pt x="5923462" y="4085997"/>
                </a:cubicBezTo>
                <a:cubicBezTo>
                  <a:pt x="5904466" y="4097450"/>
                  <a:pt x="5887458" y="4089221"/>
                  <a:pt x="5884371" y="4067001"/>
                </a:cubicBezTo>
                <a:cubicBezTo>
                  <a:pt x="5881148" y="4043478"/>
                  <a:pt x="5894453" y="4014400"/>
                  <a:pt x="5914067" y="4002261"/>
                </a:cubicBezTo>
                <a:cubicBezTo>
                  <a:pt x="5918868" y="3999312"/>
                  <a:pt x="5923664" y="3997696"/>
                  <a:pt x="5928199" y="3997283"/>
                </a:cubicBezTo>
                <a:close/>
                <a:moveTo>
                  <a:pt x="705871" y="3996774"/>
                </a:moveTo>
                <a:cubicBezTo>
                  <a:pt x="710827" y="3996671"/>
                  <a:pt x="714202" y="3997426"/>
                  <a:pt x="715024" y="3998969"/>
                </a:cubicBezTo>
                <a:cubicBezTo>
                  <a:pt x="716808" y="4002261"/>
                  <a:pt x="705834" y="4008227"/>
                  <a:pt x="691024" y="4012685"/>
                </a:cubicBezTo>
                <a:cubicBezTo>
                  <a:pt x="677513" y="4016800"/>
                  <a:pt x="664622" y="4017897"/>
                  <a:pt x="662907" y="4014536"/>
                </a:cubicBezTo>
                <a:cubicBezTo>
                  <a:pt x="661055" y="4010902"/>
                  <a:pt x="672507" y="4003632"/>
                  <a:pt x="687251" y="3999723"/>
                </a:cubicBezTo>
                <a:cubicBezTo>
                  <a:pt x="694385" y="3997837"/>
                  <a:pt x="700918" y="3996877"/>
                  <a:pt x="705871" y="3996774"/>
                </a:cubicBezTo>
                <a:close/>
                <a:moveTo>
                  <a:pt x="2377121" y="3996363"/>
                </a:moveTo>
                <a:cubicBezTo>
                  <a:pt x="2396529" y="3997186"/>
                  <a:pt x="2412988" y="4000478"/>
                  <a:pt x="2414223" y="4004249"/>
                </a:cubicBezTo>
                <a:cubicBezTo>
                  <a:pt x="2415389" y="4007816"/>
                  <a:pt x="2401947" y="4010490"/>
                  <a:pt x="2384185" y="4009804"/>
                </a:cubicBezTo>
                <a:cubicBezTo>
                  <a:pt x="2365325" y="4009050"/>
                  <a:pt x="2348043" y="4004730"/>
                  <a:pt x="2346877" y="4001026"/>
                </a:cubicBezTo>
                <a:cubicBezTo>
                  <a:pt x="2345780" y="3997460"/>
                  <a:pt x="2359084" y="3995608"/>
                  <a:pt x="2377121" y="3996363"/>
                </a:cubicBezTo>
                <a:close/>
                <a:moveTo>
                  <a:pt x="4412851" y="3995952"/>
                </a:moveTo>
                <a:cubicBezTo>
                  <a:pt x="4431642" y="3999518"/>
                  <a:pt x="4449061" y="4017966"/>
                  <a:pt x="4451255" y="4036620"/>
                </a:cubicBezTo>
                <a:cubicBezTo>
                  <a:pt x="4453450" y="4055411"/>
                  <a:pt x="4439803" y="4066932"/>
                  <a:pt x="4420737" y="4062337"/>
                </a:cubicBezTo>
                <a:cubicBezTo>
                  <a:pt x="4401466" y="4057742"/>
                  <a:pt x="4384733" y="4039980"/>
                  <a:pt x="4382538" y="4021806"/>
                </a:cubicBezTo>
                <a:cubicBezTo>
                  <a:pt x="4380412" y="4003838"/>
                  <a:pt x="4393923" y="3992317"/>
                  <a:pt x="4412851" y="3995952"/>
                </a:cubicBezTo>
                <a:close/>
                <a:moveTo>
                  <a:pt x="897039" y="3995403"/>
                </a:moveTo>
                <a:cubicBezTo>
                  <a:pt x="898137" y="3997049"/>
                  <a:pt x="885105" y="4003358"/>
                  <a:pt x="868785" y="4010559"/>
                </a:cubicBezTo>
                <a:cubicBezTo>
                  <a:pt x="852256" y="4017828"/>
                  <a:pt x="837993" y="4022904"/>
                  <a:pt x="836895" y="4020914"/>
                </a:cubicBezTo>
                <a:cubicBezTo>
                  <a:pt x="835795" y="4018926"/>
                  <a:pt x="848550" y="4010765"/>
                  <a:pt x="864943" y="4003975"/>
                </a:cubicBezTo>
                <a:cubicBezTo>
                  <a:pt x="881471" y="3997117"/>
                  <a:pt x="895940" y="3993688"/>
                  <a:pt x="897039" y="3995403"/>
                </a:cubicBezTo>
                <a:close/>
                <a:moveTo>
                  <a:pt x="3348968" y="3995128"/>
                </a:moveTo>
                <a:cubicBezTo>
                  <a:pt x="3368514" y="3993963"/>
                  <a:pt x="3385796" y="4000135"/>
                  <a:pt x="3386482" y="4008844"/>
                </a:cubicBezTo>
                <a:cubicBezTo>
                  <a:pt x="3387236" y="4017691"/>
                  <a:pt x="3371463" y="4025784"/>
                  <a:pt x="3351574" y="4026333"/>
                </a:cubicBezTo>
                <a:cubicBezTo>
                  <a:pt x="3331549" y="4026950"/>
                  <a:pt x="3315981" y="4020366"/>
                  <a:pt x="3315707" y="4011588"/>
                </a:cubicBezTo>
                <a:cubicBezTo>
                  <a:pt x="3315501" y="4003701"/>
                  <a:pt x="3330795" y="3996295"/>
                  <a:pt x="3348968" y="3995128"/>
                </a:cubicBezTo>
                <a:close/>
                <a:moveTo>
                  <a:pt x="633117" y="3995085"/>
                </a:moveTo>
                <a:cubicBezTo>
                  <a:pt x="638150" y="3995471"/>
                  <a:pt x="641578" y="3996842"/>
                  <a:pt x="642196" y="3999037"/>
                </a:cubicBezTo>
                <a:cubicBezTo>
                  <a:pt x="643431" y="4003426"/>
                  <a:pt x="633074" y="4010078"/>
                  <a:pt x="619218" y="4014331"/>
                </a:cubicBezTo>
                <a:cubicBezTo>
                  <a:pt x="604956" y="4018651"/>
                  <a:pt x="592681" y="4018651"/>
                  <a:pt x="590553" y="4013850"/>
                </a:cubicBezTo>
                <a:cubicBezTo>
                  <a:pt x="588360" y="4008707"/>
                  <a:pt x="599194" y="4000889"/>
                  <a:pt x="614421" y="3997048"/>
                </a:cubicBezTo>
                <a:cubicBezTo>
                  <a:pt x="621450" y="3995299"/>
                  <a:pt x="628087" y="3994699"/>
                  <a:pt x="633117" y="3995085"/>
                </a:cubicBezTo>
                <a:close/>
                <a:moveTo>
                  <a:pt x="3887253" y="3994717"/>
                </a:moveTo>
                <a:cubicBezTo>
                  <a:pt x="3906455" y="3997392"/>
                  <a:pt x="3925109" y="4011176"/>
                  <a:pt x="3927167" y="4024138"/>
                </a:cubicBezTo>
                <a:cubicBezTo>
                  <a:pt x="3929155" y="4037305"/>
                  <a:pt x="3914548" y="4044712"/>
                  <a:pt x="3894591" y="4040803"/>
                </a:cubicBezTo>
                <a:cubicBezTo>
                  <a:pt x="3874497" y="4036825"/>
                  <a:pt x="3857558" y="4023932"/>
                  <a:pt x="3856186" y="4011245"/>
                </a:cubicBezTo>
                <a:cubicBezTo>
                  <a:pt x="3854883" y="3999586"/>
                  <a:pt x="3868874" y="3992180"/>
                  <a:pt x="3887253" y="3994717"/>
                </a:cubicBezTo>
                <a:close/>
                <a:moveTo>
                  <a:pt x="1843788" y="3993071"/>
                </a:moveTo>
                <a:cubicBezTo>
                  <a:pt x="1862922" y="3993894"/>
                  <a:pt x="1880202" y="3999312"/>
                  <a:pt x="1882948" y="4006033"/>
                </a:cubicBezTo>
                <a:cubicBezTo>
                  <a:pt x="1885552" y="4012685"/>
                  <a:pt x="1871768" y="4018308"/>
                  <a:pt x="1852839" y="4017691"/>
                </a:cubicBezTo>
                <a:cubicBezTo>
                  <a:pt x="1833364" y="4017074"/>
                  <a:pt x="1816420" y="4010559"/>
                  <a:pt x="1813888" y="4003564"/>
                </a:cubicBezTo>
                <a:cubicBezTo>
                  <a:pt x="1811349" y="3996637"/>
                  <a:pt x="1824724" y="3992248"/>
                  <a:pt x="1843788" y="3993071"/>
                </a:cubicBezTo>
                <a:close/>
                <a:moveTo>
                  <a:pt x="3140691" y="3992797"/>
                </a:moveTo>
                <a:cubicBezTo>
                  <a:pt x="3159688" y="3990740"/>
                  <a:pt x="3175256" y="3994031"/>
                  <a:pt x="3176627" y="4000752"/>
                </a:cubicBezTo>
                <a:cubicBezTo>
                  <a:pt x="3177999" y="4007404"/>
                  <a:pt x="3164008" y="4014743"/>
                  <a:pt x="3145286" y="4016663"/>
                </a:cubicBezTo>
                <a:cubicBezTo>
                  <a:pt x="3126907" y="4018583"/>
                  <a:pt x="3109419" y="4014605"/>
                  <a:pt x="3107430" y="4008502"/>
                </a:cubicBezTo>
                <a:cubicBezTo>
                  <a:pt x="3105373" y="4002055"/>
                  <a:pt x="3120940" y="3994923"/>
                  <a:pt x="3140691" y="3992797"/>
                </a:cubicBezTo>
                <a:close/>
                <a:moveTo>
                  <a:pt x="2881064" y="3992548"/>
                </a:moveTo>
                <a:cubicBezTo>
                  <a:pt x="2887990" y="3993002"/>
                  <a:pt x="2892911" y="3994271"/>
                  <a:pt x="2894008" y="3996294"/>
                </a:cubicBezTo>
                <a:cubicBezTo>
                  <a:pt x="2896203" y="4000409"/>
                  <a:pt x="2882693" y="4006032"/>
                  <a:pt x="2864108" y="4008227"/>
                </a:cubicBezTo>
                <a:cubicBezTo>
                  <a:pt x="2846551" y="4010284"/>
                  <a:pt x="2830366" y="4008639"/>
                  <a:pt x="2827760" y="4004935"/>
                </a:cubicBezTo>
                <a:cubicBezTo>
                  <a:pt x="2824948" y="4000889"/>
                  <a:pt x="2837430" y="3996157"/>
                  <a:pt x="2856084" y="3993688"/>
                </a:cubicBezTo>
                <a:cubicBezTo>
                  <a:pt x="2865205" y="3992453"/>
                  <a:pt x="2874137" y="3992093"/>
                  <a:pt x="2881064" y="3992548"/>
                </a:cubicBezTo>
                <a:close/>
                <a:moveTo>
                  <a:pt x="779231" y="3992188"/>
                </a:moveTo>
                <a:cubicBezTo>
                  <a:pt x="784687" y="3991664"/>
                  <a:pt x="788474" y="3991870"/>
                  <a:pt x="789026" y="3992865"/>
                </a:cubicBezTo>
                <a:cubicBezTo>
                  <a:pt x="790058" y="3994854"/>
                  <a:pt x="778396" y="3999517"/>
                  <a:pt x="763305" y="4003975"/>
                </a:cubicBezTo>
                <a:cubicBezTo>
                  <a:pt x="749042" y="4008158"/>
                  <a:pt x="737245" y="4010147"/>
                  <a:pt x="735600" y="4007952"/>
                </a:cubicBezTo>
                <a:cubicBezTo>
                  <a:pt x="733887" y="4005621"/>
                  <a:pt x="744722" y="3999791"/>
                  <a:pt x="759463" y="3995883"/>
                </a:cubicBezTo>
                <a:cubicBezTo>
                  <a:pt x="766667" y="3993962"/>
                  <a:pt x="773782" y="3992710"/>
                  <a:pt x="779231" y="3992188"/>
                </a:cubicBezTo>
                <a:close/>
                <a:moveTo>
                  <a:pt x="1437929" y="3991700"/>
                </a:moveTo>
                <a:cubicBezTo>
                  <a:pt x="1456790" y="3990465"/>
                  <a:pt x="1473866" y="3995403"/>
                  <a:pt x="1475649" y="4003290"/>
                </a:cubicBezTo>
                <a:cubicBezTo>
                  <a:pt x="1477431" y="4011245"/>
                  <a:pt x="1463577" y="4022012"/>
                  <a:pt x="1444515" y="4024206"/>
                </a:cubicBezTo>
                <a:cubicBezTo>
                  <a:pt x="1425240" y="4026470"/>
                  <a:pt x="1408575" y="4016663"/>
                  <a:pt x="1406796" y="4008228"/>
                </a:cubicBezTo>
                <a:cubicBezTo>
                  <a:pt x="1404943" y="3999998"/>
                  <a:pt x="1418868" y="3992934"/>
                  <a:pt x="1437929" y="3991700"/>
                </a:cubicBezTo>
                <a:close/>
                <a:moveTo>
                  <a:pt x="333998" y="3991151"/>
                </a:moveTo>
                <a:cubicBezTo>
                  <a:pt x="347093" y="3989437"/>
                  <a:pt x="358069" y="3994580"/>
                  <a:pt x="358958" y="4002810"/>
                </a:cubicBezTo>
                <a:cubicBezTo>
                  <a:pt x="359782" y="4010902"/>
                  <a:pt x="350116" y="4019406"/>
                  <a:pt x="337153" y="4022080"/>
                </a:cubicBezTo>
                <a:cubicBezTo>
                  <a:pt x="323162" y="4025030"/>
                  <a:pt x="309996" y="4019818"/>
                  <a:pt x="309239" y="4010971"/>
                </a:cubicBezTo>
                <a:cubicBezTo>
                  <a:pt x="308414" y="4001918"/>
                  <a:pt x="319523" y="3992934"/>
                  <a:pt x="333998" y="3991151"/>
                </a:cubicBezTo>
                <a:close/>
                <a:moveTo>
                  <a:pt x="2574632" y="3990053"/>
                </a:moveTo>
                <a:cubicBezTo>
                  <a:pt x="2591846" y="3989916"/>
                  <a:pt x="2609059" y="3991974"/>
                  <a:pt x="2611322" y="3994786"/>
                </a:cubicBezTo>
                <a:cubicBezTo>
                  <a:pt x="2613586" y="3997666"/>
                  <a:pt x="2600624" y="4000478"/>
                  <a:pt x="2582725" y="4000615"/>
                </a:cubicBezTo>
                <a:cubicBezTo>
                  <a:pt x="2564345" y="4000752"/>
                  <a:pt x="2548435" y="3998283"/>
                  <a:pt x="2546309" y="3995266"/>
                </a:cubicBezTo>
                <a:cubicBezTo>
                  <a:pt x="2544183" y="3992317"/>
                  <a:pt x="2556733" y="3990122"/>
                  <a:pt x="2574632" y="3990053"/>
                </a:cubicBezTo>
                <a:close/>
                <a:moveTo>
                  <a:pt x="1251931" y="3989462"/>
                </a:moveTo>
                <a:cubicBezTo>
                  <a:pt x="1258950" y="3990568"/>
                  <a:pt x="1264010" y="3992934"/>
                  <a:pt x="1265244" y="3996363"/>
                </a:cubicBezTo>
                <a:cubicBezTo>
                  <a:pt x="1267712" y="4003358"/>
                  <a:pt x="1254545" y="4012411"/>
                  <a:pt x="1236030" y="4015840"/>
                </a:cubicBezTo>
                <a:cubicBezTo>
                  <a:pt x="1218544" y="4019063"/>
                  <a:pt x="1202150" y="4015771"/>
                  <a:pt x="1199201" y="4008913"/>
                </a:cubicBezTo>
                <a:cubicBezTo>
                  <a:pt x="1196051" y="4001506"/>
                  <a:pt x="1208255" y="3993551"/>
                  <a:pt x="1226842" y="3990122"/>
                </a:cubicBezTo>
                <a:cubicBezTo>
                  <a:pt x="1235928" y="3988510"/>
                  <a:pt x="1244911" y="3988356"/>
                  <a:pt x="1251931" y="3989462"/>
                </a:cubicBezTo>
                <a:close/>
                <a:moveTo>
                  <a:pt x="2241745" y="3988751"/>
                </a:moveTo>
                <a:cubicBezTo>
                  <a:pt x="2260947" y="3989985"/>
                  <a:pt x="2277475" y="3993826"/>
                  <a:pt x="2278161" y="3997598"/>
                </a:cubicBezTo>
                <a:cubicBezTo>
                  <a:pt x="2278846" y="4001232"/>
                  <a:pt x="2265130" y="4003564"/>
                  <a:pt x="2247162" y="4002398"/>
                </a:cubicBezTo>
                <a:cubicBezTo>
                  <a:pt x="2229332" y="4001232"/>
                  <a:pt x="2213078" y="3996912"/>
                  <a:pt x="2210815" y="3993209"/>
                </a:cubicBezTo>
                <a:cubicBezTo>
                  <a:pt x="2208415" y="3989299"/>
                  <a:pt x="2222542" y="3987516"/>
                  <a:pt x="2241745" y="3988751"/>
                </a:cubicBezTo>
                <a:close/>
                <a:moveTo>
                  <a:pt x="885516" y="3988751"/>
                </a:moveTo>
                <a:cubicBezTo>
                  <a:pt x="886335" y="3989231"/>
                  <a:pt x="873036" y="3994169"/>
                  <a:pt x="856095" y="4000752"/>
                </a:cubicBezTo>
                <a:cubicBezTo>
                  <a:pt x="839980" y="4006993"/>
                  <a:pt x="827635" y="4011588"/>
                  <a:pt x="826812" y="4010559"/>
                </a:cubicBezTo>
                <a:cubicBezTo>
                  <a:pt x="825985" y="4009599"/>
                  <a:pt x="837786" y="4003632"/>
                  <a:pt x="853149" y="3998009"/>
                </a:cubicBezTo>
                <a:cubicBezTo>
                  <a:pt x="869335" y="3992180"/>
                  <a:pt x="884697" y="3988202"/>
                  <a:pt x="885516" y="3988751"/>
                </a:cubicBezTo>
                <a:close/>
                <a:moveTo>
                  <a:pt x="2808927" y="3988099"/>
                </a:moveTo>
                <a:cubicBezTo>
                  <a:pt x="2815588" y="3988425"/>
                  <a:pt x="2820011" y="3989471"/>
                  <a:pt x="2820697" y="3991220"/>
                </a:cubicBezTo>
                <a:cubicBezTo>
                  <a:pt x="2821932" y="3994512"/>
                  <a:pt x="2808627" y="3999106"/>
                  <a:pt x="2791071" y="4001095"/>
                </a:cubicBezTo>
                <a:cubicBezTo>
                  <a:pt x="2772349" y="4003221"/>
                  <a:pt x="2755204" y="4001781"/>
                  <a:pt x="2753969" y="3998421"/>
                </a:cubicBezTo>
                <a:cubicBezTo>
                  <a:pt x="2752735" y="3995197"/>
                  <a:pt x="2765902" y="3991425"/>
                  <a:pt x="2783733" y="3989300"/>
                </a:cubicBezTo>
                <a:cubicBezTo>
                  <a:pt x="2793368" y="3988168"/>
                  <a:pt x="2802267" y="3987773"/>
                  <a:pt x="2808927" y="3988099"/>
                </a:cubicBezTo>
                <a:close/>
                <a:moveTo>
                  <a:pt x="2042806" y="3987927"/>
                </a:moveTo>
                <a:cubicBezTo>
                  <a:pt x="2061528" y="3989299"/>
                  <a:pt x="2078471" y="3994168"/>
                  <a:pt x="2080047" y="3999175"/>
                </a:cubicBezTo>
                <a:cubicBezTo>
                  <a:pt x="2081623" y="4004181"/>
                  <a:pt x="2066808" y="4007816"/>
                  <a:pt x="2048361" y="4006307"/>
                </a:cubicBezTo>
                <a:cubicBezTo>
                  <a:pt x="2030392" y="4004867"/>
                  <a:pt x="2014758" y="3999380"/>
                  <a:pt x="2012633" y="3994443"/>
                </a:cubicBezTo>
                <a:cubicBezTo>
                  <a:pt x="2010438" y="3989230"/>
                  <a:pt x="2024017" y="3986556"/>
                  <a:pt x="2042806" y="3987927"/>
                </a:cubicBezTo>
                <a:close/>
                <a:moveTo>
                  <a:pt x="2441038" y="3987722"/>
                </a:moveTo>
                <a:cubicBezTo>
                  <a:pt x="2458801" y="3988408"/>
                  <a:pt x="2474780" y="3991151"/>
                  <a:pt x="2475740" y="3994031"/>
                </a:cubicBezTo>
                <a:cubicBezTo>
                  <a:pt x="2476769" y="3996980"/>
                  <a:pt x="2462641" y="3999175"/>
                  <a:pt x="2444536" y="3998489"/>
                </a:cubicBezTo>
                <a:cubicBezTo>
                  <a:pt x="2426019" y="3997803"/>
                  <a:pt x="2411206" y="3994580"/>
                  <a:pt x="2410177" y="3991563"/>
                </a:cubicBezTo>
                <a:cubicBezTo>
                  <a:pt x="2409217" y="3988614"/>
                  <a:pt x="2423276" y="3987036"/>
                  <a:pt x="2441038" y="3987722"/>
                </a:cubicBezTo>
                <a:close/>
                <a:moveTo>
                  <a:pt x="1707724" y="3987516"/>
                </a:moveTo>
                <a:cubicBezTo>
                  <a:pt x="1726790" y="3987790"/>
                  <a:pt x="1744140" y="3993071"/>
                  <a:pt x="1746882" y="4000135"/>
                </a:cubicBezTo>
                <a:cubicBezTo>
                  <a:pt x="1749491" y="4006993"/>
                  <a:pt x="1735774" y="4013371"/>
                  <a:pt x="1716848" y="4013302"/>
                </a:cubicBezTo>
                <a:cubicBezTo>
                  <a:pt x="1697439" y="4013233"/>
                  <a:pt x="1680430" y="4006924"/>
                  <a:pt x="1677890" y="3999586"/>
                </a:cubicBezTo>
                <a:cubicBezTo>
                  <a:pt x="1675359" y="3992248"/>
                  <a:pt x="1688659" y="3987242"/>
                  <a:pt x="1707724" y="3987516"/>
                </a:cubicBezTo>
                <a:close/>
                <a:moveTo>
                  <a:pt x="874136" y="3987379"/>
                </a:moveTo>
                <a:cubicBezTo>
                  <a:pt x="873313" y="3988065"/>
                  <a:pt x="860005" y="3992042"/>
                  <a:pt x="843684" y="3997323"/>
                </a:cubicBezTo>
                <a:cubicBezTo>
                  <a:pt x="828870" y="4002123"/>
                  <a:pt x="816870" y="4005758"/>
                  <a:pt x="816663" y="4004798"/>
                </a:cubicBezTo>
                <a:cubicBezTo>
                  <a:pt x="816457" y="4003769"/>
                  <a:pt x="829080" y="3998557"/>
                  <a:pt x="845466" y="3993894"/>
                </a:cubicBezTo>
                <a:cubicBezTo>
                  <a:pt x="861309" y="3989368"/>
                  <a:pt x="874958" y="3986693"/>
                  <a:pt x="874136" y="3987379"/>
                </a:cubicBezTo>
                <a:close/>
                <a:moveTo>
                  <a:pt x="1574058" y="3986419"/>
                </a:moveTo>
                <a:cubicBezTo>
                  <a:pt x="1592922" y="3986350"/>
                  <a:pt x="1609996" y="3991905"/>
                  <a:pt x="1611229" y="3999243"/>
                </a:cubicBezTo>
                <a:cubicBezTo>
                  <a:pt x="1612466" y="4006649"/>
                  <a:pt x="1598269" y="4013439"/>
                  <a:pt x="1578997" y="4013782"/>
                </a:cubicBezTo>
                <a:cubicBezTo>
                  <a:pt x="1559725" y="4014262"/>
                  <a:pt x="1543406" y="4007610"/>
                  <a:pt x="1542034" y="3999860"/>
                </a:cubicBezTo>
                <a:cubicBezTo>
                  <a:pt x="1540663" y="3992179"/>
                  <a:pt x="1554925" y="3986487"/>
                  <a:pt x="1574058" y="3986419"/>
                </a:cubicBezTo>
                <a:close/>
                <a:moveTo>
                  <a:pt x="4083461" y="3985390"/>
                </a:moveTo>
                <a:cubicBezTo>
                  <a:pt x="4102526" y="3989230"/>
                  <a:pt x="4119054" y="4003701"/>
                  <a:pt x="4121317" y="4018514"/>
                </a:cubicBezTo>
                <a:cubicBezTo>
                  <a:pt x="4123580" y="4033258"/>
                  <a:pt x="4110550" y="4041557"/>
                  <a:pt x="4091759" y="4037374"/>
                </a:cubicBezTo>
                <a:cubicBezTo>
                  <a:pt x="4072282" y="4033053"/>
                  <a:pt x="4053286" y="4016594"/>
                  <a:pt x="4051846" y="4002741"/>
                </a:cubicBezTo>
                <a:cubicBezTo>
                  <a:pt x="4050405" y="3989436"/>
                  <a:pt x="4064601" y="3981618"/>
                  <a:pt x="4083461" y="3985390"/>
                </a:cubicBezTo>
                <a:close/>
                <a:moveTo>
                  <a:pt x="3482288" y="3985253"/>
                </a:moveTo>
                <a:cubicBezTo>
                  <a:pt x="3501490" y="3984293"/>
                  <a:pt x="3519664" y="3991425"/>
                  <a:pt x="3521241" y="4000958"/>
                </a:cubicBezTo>
                <a:cubicBezTo>
                  <a:pt x="3522819" y="4010696"/>
                  <a:pt x="3507868" y="4019131"/>
                  <a:pt x="3487980" y="4019406"/>
                </a:cubicBezTo>
                <a:cubicBezTo>
                  <a:pt x="3467955" y="4019680"/>
                  <a:pt x="3451564" y="4012273"/>
                  <a:pt x="3450535" y="4002741"/>
                </a:cubicBezTo>
                <a:cubicBezTo>
                  <a:pt x="3449644" y="3994100"/>
                  <a:pt x="3464046" y="3986281"/>
                  <a:pt x="3482288" y="3985253"/>
                </a:cubicBezTo>
                <a:close/>
                <a:moveTo>
                  <a:pt x="2733934" y="3985089"/>
                </a:moveTo>
                <a:cubicBezTo>
                  <a:pt x="2740646" y="3985286"/>
                  <a:pt x="2745498" y="3986041"/>
                  <a:pt x="2746630" y="3987378"/>
                </a:cubicBezTo>
                <a:cubicBezTo>
                  <a:pt x="2748893" y="3989984"/>
                  <a:pt x="2736000" y="3993962"/>
                  <a:pt x="2718170" y="3995814"/>
                </a:cubicBezTo>
                <a:cubicBezTo>
                  <a:pt x="2699859" y="3997665"/>
                  <a:pt x="2684017" y="3996568"/>
                  <a:pt x="2681891" y="3993757"/>
                </a:cubicBezTo>
                <a:cubicBezTo>
                  <a:pt x="2679765" y="3990945"/>
                  <a:pt x="2692246" y="3988064"/>
                  <a:pt x="2710077" y="3986144"/>
                </a:cubicBezTo>
                <a:cubicBezTo>
                  <a:pt x="2718649" y="3985252"/>
                  <a:pt x="2727222" y="3984892"/>
                  <a:pt x="2733934" y="3985089"/>
                </a:cubicBezTo>
                <a:close/>
                <a:moveTo>
                  <a:pt x="557889" y="3985064"/>
                </a:moveTo>
                <a:cubicBezTo>
                  <a:pt x="563022" y="3986024"/>
                  <a:pt x="566688" y="3988133"/>
                  <a:pt x="567580" y="3991082"/>
                </a:cubicBezTo>
                <a:cubicBezTo>
                  <a:pt x="569292" y="3996843"/>
                  <a:pt x="559352" y="4004592"/>
                  <a:pt x="545839" y="4008364"/>
                </a:cubicBezTo>
                <a:cubicBezTo>
                  <a:pt x="532330" y="4012136"/>
                  <a:pt x="519573" y="4010284"/>
                  <a:pt x="517861" y="4003838"/>
                </a:cubicBezTo>
                <a:cubicBezTo>
                  <a:pt x="516142" y="3997323"/>
                  <a:pt x="525608" y="3989230"/>
                  <a:pt x="539393" y="3985939"/>
                </a:cubicBezTo>
                <a:cubicBezTo>
                  <a:pt x="546153" y="3984292"/>
                  <a:pt x="552751" y="3984104"/>
                  <a:pt x="557889" y="3985064"/>
                </a:cubicBezTo>
                <a:close/>
                <a:moveTo>
                  <a:pt x="958913" y="3984764"/>
                </a:moveTo>
                <a:cubicBezTo>
                  <a:pt x="965033" y="3983967"/>
                  <a:pt x="969356" y="3983950"/>
                  <a:pt x="970487" y="3984910"/>
                </a:cubicBezTo>
                <a:cubicBezTo>
                  <a:pt x="972822" y="3986899"/>
                  <a:pt x="959585" y="3992865"/>
                  <a:pt x="941826" y="3997803"/>
                </a:cubicBezTo>
                <a:cubicBezTo>
                  <a:pt x="924951" y="4002466"/>
                  <a:pt x="910208" y="4004249"/>
                  <a:pt x="908081" y="4001986"/>
                </a:cubicBezTo>
                <a:cubicBezTo>
                  <a:pt x="905815" y="3999586"/>
                  <a:pt x="918641" y="3993962"/>
                  <a:pt x="936541" y="3989299"/>
                </a:cubicBezTo>
                <a:cubicBezTo>
                  <a:pt x="944872" y="3987138"/>
                  <a:pt x="952796" y="3985561"/>
                  <a:pt x="958913" y="3984764"/>
                </a:cubicBezTo>
                <a:close/>
                <a:moveTo>
                  <a:pt x="861922" y="3983470"/>
                </a:moveTo>
                <a:cubicBezTo>
                  <a:pt x="863436" y="3984224"/>
                  <a:pt x="852666" y="3987173"/>
                  <a:pt x="837922" y="3990945"/>
                </a:cubicBezTo>
                <a:cubicBezTo>
                  <a:pt x="822284" y="3994922"/>
                  <a:pt x="807543" y="3998009"/>
                  <a:pt x="806789" y="3996568"/>
                </a:cubicBezTo>
                <a:cubicBezTo>
                  <a:pt x="806101" y="3995197"/>
                  <a:pt x="817483" y="3990739"/>
                  <a:pt x="832370" y="3987378"/>
                </a:cubicBezTo>
                <a:cubicBezTo>
                  <a:pt x="847457" y="3984018"/>
                  <a:pt x="860346" y="3982715"/>
                  <a:pt x="861922" y="3983470"/>
                </a:cubicBezTo>
                <a:close/>
                <a:moveTo>
                  <a:pt x="3090113" y="3981824"/>
                </a:moveTo>
                <a:cubicBezTo>
                  <a:pt x="3097023" y="3982612"/>
                  <a:pt x="3101875" y="3984395"/>
                  <a:pt x="3103041" y="3987036"/>
                </a:cubicBezTo>
                <a:cubicBezTo>
                  <a:pt x="3105304" y="3992317"/>
                  <a:pt x="3091520" y="3999037"/>
                  <a:pt x="3072660" y="4001506"/>
                </a:cubicBezTo>
                <a:cubicBezTo>
                  <a:pt x="3053389" y="4003975"/>
                  <a:pt x="3036861" y="4001506"/>
                  <a:pt x="3034667" y="3996294"/>
                </a:cubicBezTo>
                <a:cubicBezTo>
                  <a:pt x="3032472" y="3991151"/>
                  <a:pt x="3045914" y="3985184"/>
                  <a:pt x="3064842" y="3982578"/>
                </a:cubicBezTo>
                <a:cubicBezTo>
                  <a:pt x="3074237" y="3981241"/>
                  <a:pt x="3083204" y="3981035"/>
                  <a:pt x="3090113" y="3981824"/>
                </a:cubicBezTo>
                <a:close/>
                <a:moveTo>
                  <a:pt x="2304838" y="3981618"/>
                </a:moveTo>
                <a:cubicBezTo>
                  <a:pt x="2322600" y="3982715"/>
                  <a:pt x="2338648" y="3985801"/>
                  <a:pt x="2339676" y="3988750"/>
                </a:cubicBezTo>
                <a:cubicBezTo>
                  <a:pt x="2340774" y="3991630"/>
                  <a:pt x="2326646" y="3993482"/>
                  <a:pt x="2308541" y="3992385"/>
                </a:cubicBezTo>
                <a:cubicBezTo>
                  <a:pt x="2290024" y="3991219"/>
                  <a:pt x="2275143" y="3987722"/>
                  <a:pt x="2274045" y="3984704"/>
                </a:cubicBezTo>
                <a:cubicBezTo>
                  <a:pt x="2273017" y="3981755"/>
                  <a:pt x="2287007" y="3980520"/>
                  <a:pt x="2304838" y="3981618"/>
                </a:cubicBezTo>
                <a:close/>
                <a:moveTo>
                  <a:pt x="3751396" y="3980727"/>
                </a:moveTo>
                <a:cubicBezTo>
                  <a:pt x="3770461" y="3981413"/>
                  <a:pt x="3789252" y="3992523"/>
                  <a:pt x="3791584" y="4004319"/>
                </a:cubicBezTo>
                <a:cubicBezTo>
                  <a:pt x="3793916" y="4016251"/>
                  <a:pt x="3779445" y="4024481"/>
                  <a:pt x="3759557" y="4022698"/>
                </a:cubicBezTo>
                <a:cubicBezTo>
                  <a:pt x="3740560" y="4020984"/>
                  <a:pt x="3723827" y="4011314"/>
                  <a:pt x="3721083" y="4000341"/>
                </a:cubicBezTo>
                <a:cubicBezTo>
                  <a:pt x="3718203" y="3988751"/>
                  <a:pt x="3731782" y="3979904"/>
                  <a:pt x="3751396" y="3980727"/>
                </a:cubicBezTo>
                <a:close/>
                <a:moveTo>
                  <a:pt x="2637589" y="3979972"/>
                </a:moveTo>
                <a:cubicBezTo>
                  <a:pt x="2655762" y="3979629"/>
                  <a:pt x="2670987" y="3981138"/>
                  <a:pt x="2672427" y="3983744"/>
                </a:cubicBezTo>
                <a:cubicBezTo>
                  <a:pt x="2673730" y="3986144"/>
                  <a:pt x="2661729" y="3988545"/>
                  <a:pt x="2644995" y="3989025"/>
                </a:cubicBezTo>
                <a:cubicBezTo>
                  <a:pt x="2627713" y="3989505"/>
                  <a:pt x="2610500" y="3987447"/>
                  <a:pt x="2608442" y="3984979"/>
                </a:cubicBezTo>
                <a:cubicBezTo>
                  <a:pt x="2606385" y="3982441"/>
                  <a:pt x="2619827" y="3980315"/>
                  <a:pt x="2637589" y="3979972"/>
                </a:cubicBezTo>
                <a:close/>
                <a:moveTo>
                  <a:pt x="2502965" y="3979904"/>
                </a:moveTo>
                <a:cubicBezTo>
                  <a:pt x="2521070" y="3980247"/>
                  <a:pt x="2535952" y="3982373"/>
                  <a:pt x="2536844" y="3984979"/>
                </a:cubicBezTo>
                <a:cubicBezTo>
                  <a:pt x="2537667" y="3987379"/>
                  <a:pt x="2525048" y="3989368"/>
                  <a:pt x="2508246" y="3989094"/>
                </a:cubicBezTo>
                <a:cubicBezTo>
                  <a:pt x="2490964" y="3988819"/>
                  <a:pt x="2473956" y="3986076"/>
                  <a:pt x="2472584" y="3983607"/>
                </a:cubicBezTo>
                <a:cubicBezTo>
                  <a:pt x="2471144" y="3981070"/>
                  <a:pt x="2485066" y="3979493"/>
                  <a:pt x="2502965" y="3979904"/>
                </a:cubicBezTo>
                <a:close/>
                <a:moveTo>
                  <a:pt x="1180393" y="3979852"/>
                </a:moveTo>
                <a:cubicBezTo>
                  <a:pt x="1186928" y="3980555"/>
                  <a:pt x="1191178" y="3982406"/>
                  <a:pt x="1191522" y="3985321"/>
                </a:cubicBezTo>
                <a:cubicBezTo>
                  <a:pt x="1192209" y="3990876"/>
                  <a:pt x="1178697" y="3998352"/>
                  <a:pt x="1160936" y="4001781"/>
                </a:cubicBezTo>
                <a:cubicBezTo>
                  <a:pt x="1143312" y="4005210"/>
                  <a:pt x="1127263" y="4003221"/>
                  <a:pt x="1125068" y="3997734"/>
                </a:cubicBezTo>
                <a:cubicBezTo>
                  <a:pt x="1122735" y="3991974"/>
                  <a:pt x="1136658" y="3984636"/>
                  <a:pt x="1155587" y="3981275"/>
                </a:cubicBezTo>
                <a:cubicBezTo>
                  <a:pt x="1165052" y="3979595"/>
                  <a:pt x="1173861" y="3979149"/>
                  <a:pt x="1180393" y="3979852"/>
                </a:cubicBezTo>
                <a:close/>
                <a:moveTo>
                  <a:pt x="3615402" y="3979835"/>
                </a:moveTo>
                <a:cubicBezTo>
                  <a:pt x="3634330" y="3978875"/>
                  <a:pt x="3653463" y="3987105"/>
                  <a:pt x="3656138" y="3997735"/>
                </a:cubicBezTo>
                <a:cubicBezTo>
                  <a:pt x="3658813" y="4008502"/>
                  <a:pt x="3644617" y="4017692"/>
                  <a:pt x="3624866" y="4017623"/>
                </a:cubicBezTo>
                <a:cubicBezTo>
                  <a:pt x="3604977" y="4017554"/>
                  <a:pt x="3587490" y="4008982"/>
                  <a:pt x="3585638" y="3998557"/>
                </a:cubicBezTo>
                <a:cubicBezTo>
                  <a:pt x="3583855" y="3988819"/>
                  <a:pt x="3596816" y="3980795"/>
                  <a:pt x="3615402" y="3979835"/>
                </a:cubicBezTo>
                <a:close/>
                <a:moveTo>
                  <a:pt x="2082484" y="3979081"/>
                </a:moveTo>
                <a:cubicBezTo>
                  <a:pt x="2088246" y="3978395"/>
                  <a:pt x="2096664" y="3978395"/>
                  <a:pt x="2106300" y="3979150"/>
                </a:cubicBezTo>
                <a:cubicBezTo>
                  <a:pt x="2124473" y="3980590"/>
                  <a:pt x="2139904" y="3984225"/>
                  <a:pt x="2141755" y="3987996"/>
                </a:cubicBezTo>
                <a:cubicBezTo>
                  <a:pt x="2143676" y="3991906"/>
                  <a:pt x="2129205" y="3994374"/>
                  <a:pt x="2110071" y="3992866"/>
                </a:cubicBezTo>
                <a:cubicBezTo>
                  <a:pt x="2092241" y="3991425"/>
                  <a:pt x="2076209" y="3986831"/>
                  <a:pt x="2074493" y="3983127"/>
                </a:cubicBezTo>
                <a:cubicBezTo>
                  <a:pt x="2073565" y="3981138"/>
                  <a:pt x="2076705" y="3979767"/>
                  <a:pt x="2082484" y="3979081"/>
                </a:cubicBezTo>
                <a:close/>
                <a:moveTo>
                  <a:pt x="1907634" y="3978258"/>
                </a:moveTo>
                <a:cubicBezTo>
                  <a:pt x="1926424" y="3979630"/>
                  <a:pt x="1942748" y="3984499"/>
                  <a:pt x="1943847" y="3989780"/>
                </a:cubicBezTo>
                <a:cubicBezTo>
                  <a:pt x="1944942" y="3994923"/>
                  <a:pt x="1929514" y="3998695"/>
                  <a:pt x="1911135" y="3997118"/>
                </a:cubicBezTo>
                <a:cubicBezTo>
                  <a:pt x="1892959" y="3995540"/>
                  <a:pt x="1877938" y="3990054"/>
                  <a:pt x="1876293" y="3984979"/>
                </a:cubicBezTo>
                <a:cubicBezTo>
                  <a:pt x="1874577" y="3979630"/>
                  <a:pt x="1888773" y="3976887"/>
                  <a:pt x="1907634" y="3978258"/>
                </a:cubicBezTo>
                <a:close/>
                <a:moveTo>
                  <a:pt x="1031952" y="3977949"/>
                </a:moveTo>
                <a:cubicBezTo>
                  <a:pt x="1038228" y="3977572"/>
                  <a:pt x="1042463" y="3978121"/>
                  <a:pt x="1043253" y="3979698"/>
                </a:cubicBezTo>
                <a:cubicBezTo>
                  <a:pt x="1044831" y="3982853"/>
                  <a:pt x="1031593" y="3989299"/>
                  <a:pt x="1014040" y="3993551"/>
                </a:cubicBezTo>
                <a:cubicBezTo>
                  <a:pt x="997719" y="3997529"/>
                  <a:pt x="982359" y="3998146"/>
                  <a:pt x="980092" y="3995197"/>
                </a:cubicBezTo>
                <a:cubicBezTo>
                  <a:pt x="977758" y="3991974"/>
                  <a:pt x="990791" y="3985870"/>
                  <a:pt x="1008415" y="3981756"/>
                </a:cubicBezTo>
                <a:cubicBezTo>
                  <a:pt x="1017364" y="3979629"/>
                  <a:pt x="1025681" y="3978326"/>
                  <a:pt x="1031952" y="3977949"/>
                </a:cubicBezTo>
                <a:close/>
                <a:moveTo>
                  <a:pt x="3274422" y="3976818"/>
                </a:moveTo>
                <a:cubicBezTo>
                  <a:pt x="3293418" y="3974829"/>
                  <a:pt x="3309398" y="3978601"/>
                  <a:pt x="3311181" y="3985939"/>
                </a:cubicBezTo>
                <a:cubicBezTo>
                  <a:pt x="3312895" y="3993209"/>
                  <a:pt x="3299385" y="4000821"/>
                  <a:pt x="3280731" y="4002673"/>
                </a:cubicBezTo>
                <a:cubicBezTo>
                  <a:pt x="3261254" y="4004593"/>
                  <a:pt x="3242875" y="3999586"/>
                  <a:pt x="3241983" y="3992522"/>
                </a:cubicBezTo>
                <a:cubicBezTo>
                  <a:pt x="3241160" y="3985664"/>
                  <a:pt x="3255699" y="3978806"/>
                  <a:pt x="3274422" y="3976818"/>
                </a:cubicBezTo>
                <a:close/>
                <a:moveTo>
                  <a:pt x="1105807" y="3976019"/>
                </a:moveTo>
                <a:cubicBezTo>
                  <a:pt x="1112258" y="3976131"/>
                  <a:pt x="1116736" y="3977194"/>
                  <a:pt x="1117452" y="3979217"/>
                </a:cubicBezTo>
                <a:cubicBezTo>
                  <a:pt x="1118969" y="3983401"/>
                  <a:pt x="1105523" y="3990396"/>
                  <a:pt x="1087691" y="3994305"/>
                </a:cubicBezTo>
                <a:cubicBezTo>
                  <a:pt x="1069451" y="3998351"/>
                  <a:pt x="1054359" y="3997597"/>
                  <a:pt x="1052854" y="3993002"/>
                </a:cubicBezTo>
                <a:cubicBezTo>
                  <a:pt x="1051342" y="3988476"/>
                  <a:pt x="1064648" y="3982098"/>
                  <a:pt x="1082273" y="3978532"/>
                </a:cubicBezTo>
                <a:cubicBezTo>
                  <a:pt x="1090917" y="3976748"/>
                  <a:pt x="1099351" y="3975908"/>
                  <a:pt x="1105807" y="3976019"/>
                </a:cubicBezTo>
                <a:close/>
                <a:moveTo>
                  <a:pt x="2366629" y="3975652"/>
                </a:moveTo>
                <a:cubicBezTo>
                  <a:pt x="2384802" y="3976475"/>
                  <a:pt x="2399821" y="3978875"/>
                  <a:pt x="2400850" y="3981481"/>
                </a:cubicBezTo>
                <a:cubicBezTo>
                  <a:pt x="2401879" y="3984018"/>
                  <a:pt x="2387614" y="3985596"/>
                  <a:pt x="2369783" y="3984567"/>
                </a:cubicBezTo>
                <a:cubicBezTo>
                  <a:pt x="2353118" y="3983607"/>
                  <a:pt x="2337962" y="3980727"/>
                  <a:pt x="2336522" y="3978463"/>
                </a:cubicBezTo>
                <a:cubicBezTo>
                  <a:pt x="2334945" y="3975995"/>
                  <a:pt x="2348729" y="3974829"/>
                  <a:pt x="2366629" y="3975652"/>
                </a:cubicBezTo>
                <a:close/>
                <a:moveTo>
                  <a:pt x="958143" y="3974760"/>
                </a:moveTo>
                <a:cubicBezTo>
                  <a:pt x="960134" y="3975240"/>
                  <a:pt x="947789" y="3978943"/>
                  <a:pt x="930849" y="3983058"/>
                </a:cubicBezTo>
                <a:cubicBezTo>
                  <a:pt x="914044" y="3987104"/>
                  <a:pt x="898752" y="3989848"/>
                  <a:pt x="897588" y="3988956"/>
                </a:cubicBezTo>
                <a:cubicBezTo>
                  <a:pt x="896352" y="3988064"/>
                  <a:pt x="909519" y="3984155"/>
                  <a:pt x="926595" y="3980315"/>
                </a:cubicBezTo>
                <a:cubicBezTo>
                  <a:pt x="942783" y="3976680"/>
                  <a:pt x="956291" y="3974348"/>
                  <a:pt x="958143" y="3974760"/>
                </a:cubicBezTo>
                <a:close/>
                <a:moveTo>
                  <a:pt x="5008742" y="3974691"/>
                </a:moveTo>
                <a:cubicBezTo>
                  <a:pt x="5026984" y="3972977"/>
                  <a:pt x="5044952" y="3994168"/>
                  <a:pt x="5047764" y="4020777"/>
                </a:cubicBezTo>
                <a:cubicBezTo>
                  <a:pt x="5050576" y="4047386"/>
                  <a:pt x="5037408" y="4069812"/>
                  <a:pt x="5018960" y="4069606"/>
                </a:cubicBezTo>
                <a:cubicBezTo>
                  <a:pt x="5001404" y="4069400"/>
                  <a:pt x="4984807" y="4049444"/>
                  <a:pt x="4981584" y="4024960"/>
                </a:cubicBezTo>
                <a:cubicBezTo>
                  <a:pt x="4978155" y="3998557"/>
                  <a:pt x="4990157" y="3976337"/>
                  <a:pt x="5008742" y="3974691"/>
                </a:cubicBezTo>
                <a:close/>
                <a:moveTo>
                  <a:pt x="3016244" y="3974486"/>
                </a:moveTo>
                <a:cubicBezTo>
                  <a:pt x="3023042" y="3974983"/>
                  <a:pt x="3027774" y="3976372"/>
                  <a:pt x="3028700" y="3978601"/>
                </a:cubicBezTo>
                <a:cubicBezTo>
                  <a:pt x="3030552" y="3983058"/>
                  <a:pt x="3016424" y="3989230"/>
                  <a:pt x="2998045" y="3991562"/>
                </a:cubicBezTo>
                <a:cubicBezTo>
                  <a:pt x="2980420" y="3993825"/>
                  <a:pt x="2964647" y="3992111"/>
                  <a:pt x="2962315" y="3988065"/>
                </a:cubicBezTo>
                <a:cubicBezTo>
                  <a:pt x="2959846" y="3983744"/>
                  <a:pt x="2972739" y="3978463"/>
                  <a:pt x="2991393" y="3975720"/>
                </a:cubicBezTo>
                <a:cubicBezTo>
                  <a:pt x="3000582" y="3974383"/>
                  <a:pt x="3009446" y="3973988"/>
                  <a:pt x="3016244" y="3974486"/>
                </a:cubicBezTo>
                <a:close/>
                <a:moveTo>
                  <a:pt x="4873776" y="3974006"/>
                </a:moveTo>
                <a:cubicBezTo>
                  <a:pt x="4891881" y="3972977"/>
                  <a:pt x="4910055" y="3993688"/>
                  <a:pt x="4913141" y="4018994"/>
                </a:cubicBezTo>
                <a:cubicBezTo>
                  <a:pt x="4916227" y="4044437"/>
                  <a:pt x="4903403" y="4064942"/>
                  <a:pt x="4884886" y="4064051"/>
                </a:cubicBezTo>
                <a:cubicBezTo>
                  <a:pt x="4867398" y="4063228"/>
                  <a:pt x="4850528" y="4043751"/>
                  <a:pt x="4847167" y="4020503"/>
                </a:cubicBezTo>
                <a:cubicBezTo>
                  <a:pt x="4843464" y="3995403"/>
                  <a:pt x="4855191" y="3975034"/>
                  <a:pt x="4873776" y="3974006"/>
                </a:cubicBezTo>
                <a:close/>
                <a:moveTo>
                  <a:pt x="1364757" y="3973594"/>
                </a:moveTo>
                <a:cubicBezTo>
                  <a:pt x="1383547" y="3972223"/>
                  <a:pt x="1399524" y="3975926"/>
                  <a:pt x="1400485" y="3982647"/>
                </a:cubicBezTo>
                <a:cubicBezTo>
                  <a:pt x="1401377" y="3988819"/>
                  <a:pt x="1387937" y="3995746"/>
                  <a:pt x="1370446" y="3997529"/>
                </a:cubicBezTo>
                <a:cubicBezTo>
                  <a:pt x="1351727" y="3999449"/>
                  <a:pt x="1335058" y="3994785"/>
                  <a:pt x="1333412" y="3987996"/>
                </a:cubicBezTo>
                <a:cubicBezTo>
                  <a:pt x="1331836" y="3981207"/>
                  <a:pt x="1346030" y="3974966"/>
                  <a:pt x="1364757" y="3973594"/>
                </a:cubicBezTo>
                <a:close/>
                <a:moveTo>
                  <a:pt x="935035" y="3973320"/>
                </a:moveTo>
                <a:cubicBezTo>
                  <a:pt x="936129" y="3973526"/>
                  <a:pt x="923031" y="3976132"/>
                  <a:pt x="907669" y="3979012"/>
                </a:cubicBezTo>
                <a:cubicBezTo>
                  <a:pt x="892785" y="3981893"/>
                  <a:pt x="880303" y="3984087"/>
                  <a:pt x="879348" y="3983676"/>
                </a:cubicBezTo>
                <a:cubicBezTo>
                  <a:pt x="878318" y="3983264"/>
                  <a:pt x="890935" y="3980315"/>
                  <a:pt x="906572" y="3977503"/>
                </a:cubicBezTo>
                <a:cubicBezTo>
                  <a:pt x="921178" y="3974898"/>
                  <a:pt x="934001" y="3973115"/>
                  <a:pt x="935035" y="3973320"/>
                </a:cubicBezTo>
                <a:close/>
                <a:moveTo>
                  <a:pt x="946210" y="3973251"/>
                </a:moveTo>
                <a:cubicBezTo>
                  <a:pt x="947375" y="3973251"/>
                  <a:pt x="935718" y="3975788"/>
                  <a:pt x="920289" y="3979081"/>
                </a:cubicBezTo>
                <a:cubicBezTo>
                  <a:pt x="904033" y="3982510"/>
                  <a:pt x="888603" y="3985870"/>
                  <a:pt x="888263" y="3985527"/>
                </a:cubicBezTo>
                <a:cubicBezTo>
                  <a:pt x="887917" y="3985184"/>
                  <a:pt x="900195" y="3982029"/>
                  <a:pt x="915899" y="3978875"/>
                </a:cubicBezTo>
                <a:cubicBezTo>
                  <a:pt x="931808" y="3975652"/>
                  <a:pt x="944975" y="3973320"/>
                  <a:pt x="946210" y="3973251"/>
                </a:cubicBezTo>
                <a:close/>
                <a:moveTo>
                  <a:pt x="2145347" y="3972608"/>
                </a:moveTo>
                <a:cubicBezTo>
                  <a:pt x="2150705" y="3972120"/>
                  <a:pt x="2158488" y="3972154"/>
                  <a:pt x="2167404" y="3972771"/>
                </a:cubicBezTo>
                <a:cubicBezTo>
                  <a:pt x="2184961" y="3974006"/>
                  <a:pt x="2201694" y="3977229"/>
                  <a:pt x="2203340" y="3980178"/>
                </a:cubicBezTo>
                <a:cubicBezTo>
                  <a:pt x="2205123" y="3983127"/>
                  <a:pt x="2191544" y="3984910"/>
                  <a:pt x="2173508" y="3983607"/>
                </a:cubicBezTo>
                <a:cubicBezTo>
                  <a:pt x="2154923" y="3982304"/>
                  <a:pt x="2139492" y="3978601"/>
                  <a:pt x="2137846" y="3975583"/>
                </a:cubicBezTo>
                <a:cubicBezTo>
                  <a:pt x="2137057" y="3974108"/>
                  <a:pt x="2139989" y="3973097"/>
                  <a:pt x="2145347" y="3972608"/>
                </a:cubicBezTo>
                <a:close/>
                <a:moveTo>
                  <a:pt x="2565511" y="3971811"/>
                </a:moveTo>
                <a:cubicBezTo>
                  <a:pt x="2582313" y="3971880"/>
                  <a:pt x="2597400" y="3973526"/>
                  <a:pt x="2599046" y="3975652"/>
                </a:cubicBezTo>
                <a:cubicBezTo>
                  <a:pt x="2600761" y="3977914"/>
                  <a:pt x="2586976" y="3979972"/>
                  <a:pt x="2568803" y="3979903"/>
                </a:cubicBezTo>
                <a:cubicBezTo>
                  <a:pt x="2551726" y="3979835"/>
                  <a:pt x="2537050" y="3977846"/>
                  <a:pt x="2535473" y="3975720"/>
                </a:cubicBezTo>
                <a:cubicBezTo>
                  <a:pt x="2533758" y="3973388"/>
                  <a:pt x="2547269" y="3971742"/>
                  <a:pt x="2565511" y="3971811"/>
                </a:cubicBezTo>
                <a:close/>
                <a:moveTo>
                  <a:pt x="4278090" y="3970920"/>
                </a:moveTo>
                <a:cubicBezTo>
                  <a:pt x="4296881" y="3974486"/>
                  <a:pt x="4314232" y="3991357"/>
                  <a:pt x="4316358" y="4008090"/>
                </a:cubicBezTo>
                <a:cubicBezTo>
                  <a:pt x="4318415" y="4024961"/>
                  <a:pt x="4304699" y="4034837"/>
                  <a:pt x="4285566" y="4030310"/>
                </a:cubicBezTo>
                <a:cubicBezTo>
                  <a:pt x="4266294" y="4025715"/>
                  <a:pt x="4249629" y="4009531"/>
                  <a:pt x="4247572" y="3993345"/>
                </a:cubicBezTo>
                <a:cubicBezTo>
                  <a:pt x="4245515" y="3977298"/>
                  <a:pt x="4259093" y="3967354"/>
                  <a:pt x="4278090" y="3970920"/>
                </a:cubicBezTo>
                <a:close/>
                <a:moveTo>
                  <a:pt x="2943584" y="3970465"/>
                </a:moveTo>
                <a:cubicBezTo>
                  <a:pt x="2949919" y="3970713"/>
                  <a:pt x="2954256" y="3971708"/>
                  <a:pt x="2955251" y="3973457"/>
                </a:cubicBezTo>
                <a:cubicBezTo>
                  <a:pt x="2957240" y="3977023"/>
                  <a:pt x="2943113" y="3982441"/>
                  <a:pt x="2924253" y="3984910"/>
                </a:cubicBezTo>
                <a:cubicBezTo>
                  <a:pt x="2906628" y="3987173"/>
                  <a:pt x="2890718" y="3986076"/>
                  <a:pt x="2888797" y="3982784"/>
                </a:cubicBezTo>
                <a:cubicBezTo>
                  <a:pt x="2886740" y="3979286"/>
                  <a:pt x="2900867" y="3974554"/>
                  <a:pt x="2919933" y="3971948"/>
                </a:cubicBezTo>
                <a:cubicBezTo>
                  <a:pt x="2928916" y="3970713"/>
                  <a:pt x="2937249" y="3970216"/>
                  <a:pt x="2943584" y="3970465"/>
                </a:cubicBezTo>
                <a:close/>
                <a:moveTo>
                  <a:pt x="1770268" y="3970165"/>
                </a:moveTo>
                <a:cubicBezTo>
                  <a:pt x="1788993" y="3970988"/>
                  <a:pt x="1805931" y="3975720"/>
                  <a:pt x="1807577" y="3981138"/>
                </a:cubicBezTo>
                <a:cubicBezTo>
                  <a:pt x="1809083" y="3986213"/>
                  <a:pt x="1796326" y="3990396"/>
                  <a:pt x="1778704" y="3990053"/>
                </a:cubicBezTo>
                <a:cubicBezTo>
                  <a:pt x="1760392" y="3989642"/>
                  <a:pt x="1742493" y="3983881"/>
                  <a:pt x="1740230" y="3978326"/>
                </a:cubicBezTo>
                <a:cubicBezTo>
                  <a:pt x="1737965" y="3972703"/>
                  <a:pt x="1751478" y="3969342"/>
                  <a:pt x="1770268" y="3970165"/>
                </a:cubicBezTo>
                <a:close/>
                <a:moveTo>
                  <a:pt x="2427665" y="3969823"/>
                </a:moveTo>
                <a:cubicBezTo>
                  <a:pt x="2445564" y="3970303"/>
                  <a:pt x="2462092" y="3972360"/>
                  <a:pt x="2463327" y="3974555"/>
                </a:cubicBezTo>
                <a:cubicBezTo>
                  <a:pt x="2464492" y="3976612"/>
                  <a:pt x="2451805" y="3978121"/>
                  <a:pt x="2434866" y="3977641"/>
                </a:cubicBezTo>
                <a:cubicBezTo>
                  <a:pt x="2416555" y="3977161"/>
                  <a:pt x="2400782" y="3974761"/>
                  <a:pt x="2399479" y="3972566"/>
                </a:cubicBezTo>
                <a:cubicBezTo>
                  <a:pt x="2398244" y="3970509"/>
                  <a:pt x="2410657" y="3969411"/>
                  <a:pt x="2427665" y="3969823"/>
                </a:cubicBezTo>
                <a:close/>
                <a:moveTo>
                  <a:pt x="1968534" y="3968725"/>
                </a:moveTo>
                <a:cubicBezTo>
                  <a:pt x="1987941" y="3970097"/>
                  <a:pt x="2004469" y="3974006"/>
                  <a:pt x="2005568" y="3978052"/>
                </a:cubicBezTo>
                <a:cubicBezTo>
                  <a:pt x="2006668" y="3981755"/>
                  <a:pt x="1993154" y="3984155"/>
                  <a:pt x="1975324" y="3982921"/>
                </a:cubicBezTo>
                <a:cubicBezTo>
                  <a:pt x="1956465" y="3981618"/>
                  <a:pt x="1939114" y="3976612"/>
                  <a:pt x="1938083" y="3972703"/>
                </a:cubicBezTo>
                <a:cubicBezTo>
                  <a:pt x="1937055" y="3968931"/>
                  <a:pt x="1950498" y="3967422"/>
                  <a:pt x="1968534" y="3968725"/>
                </a:cubicBezTo>
                <a:close/>
                <a:moveTo>
                  <a:pt x="2870615" y="3968519"/>
                </a:moveTo>
                <a:cubicBezTo>
                  <a:pt x="2876916" y="3968690"/>
                  <a:pt x="2881150" y="3969513"/>
                  <a:pt x="2881665" y="3970988"/>
                </a:cubicBezTo>
                <a:cubicBezTo>
                  <a:pt x="2882625" y="3974005"/>
                  <a:pt x="2868703" y="3978600"/>
                  <a:pt x="2850804" y="3980795"/>
                </a:cubicBezTo>
                <a:cubicBezTo>
                  <a:pt x="2832493" y="3983058"/>
                  <a:pt x="2817748" y="3982235"/>
                  <a:pt x="2816720" y="3979217"/>
                </a:cubicBezTo>
                <a:cubicBezTo>
                  <a:pt x="2815691" y="3976337"/>
                  <a:pt x="2829544" y="3972222"/>
                  <a:pt x="2847169" y="3969959"/>
                </a:cubicBezTo>
                <a:cubicBezTo>
                  <a:pt x="2855947" y="3968827"/>
                  <a:pt x="2864314" y="3968347"/>
                  <a:pt x="2870615" y="3968519"/>
                </a:cubicBezTo>
                <a:close/>
                <a:moveTo>
                  <a:pt x="840205" y="3968365"/>
                </a:moveTo>
                <a:cubicBezTo>
                  <a:pt x="845140" y="3968467"/>
                  <a:pt x="848485" y="3969136"/>
                  <a:pt x="849240" y="3970233"/>
                </a:cubicBezTo>
                <a:cubicBezTo>
                  <a:pt x="850882" y="3972497"/>
                  <a:pt x="839705" y="3975994"/>
                  <a:pt x="824756" y="3978738"/>
                </a:cubicBezTo>
                <a:cubicBezTo>
                  <a:pt x="811175" y="3981207"/>
                  <a:pt x="798282" y="3982029"/>
                  <a:pt x="796775" y="3979766"/>
                </a:cubicBezTo>
                <a:cubicBezTo>
                  <a:pt x="795129" y="3977297"/>
                  <a:pt x="806719" y="3972291"/>
                  <a:pt x="821601" y="3969891"/>
                </a:cubicBezTo>
                <a:cubicBezTo>
                  <a:pt x="828733" y="3968725"/>
                  <a:pt x="835266" y="3968262"/>
                  <a:pt x="840205" y="3968365"/>
                </a:cubicBezTo>
                <a:close/>
                <a:moveTo>
                  <a:pt x="2207686" y="3968134"/>
                </a:moveTo>
                <a:cubicBezTo>
                  <a:pt x="2213061" y="3967765"/>
                  <a:pt x="2220930" y="3967834"/>
                  <a:pt x="2229880" y="3968383"/>
                </a:cubicBezTo>
                <a:cubicBezTo>
                  <a:pt x="2248054" y="3969480"/>
                  <a:pt x="2263347" y="3972017"/>
                  <a:pt x="2264719" y="3974486"/>
                </a:cubicBezTo>
                <a:cubicBezTo>
                  <a:pt x="2266090" y="3976955"/>
                  <a:pt x="2252237" y="3978190"/>
                  <a:pt x="2234407" y="3976955"/>
                </a:cubicBezTo>
                <a:cubicBezTo>
                  <a:pt x="2217673" y="3975789"/>
                  <a:pt x="2202380" y="3972703"/>
                  <a:pt x="2200459" y="3970509"/>
                </a:cubicBezTo>
                <a:cubicBezTo>
                  <a:pt x="2199430" y="3969308"/>
                  <a:pt x="2202311" y="3968502"/>
                  <a:pt x="2207686" y="3968134"/>
                </a:cubicBezTo>
                <a:close/>
                <a:moveTo>
                  <a:pt x="2795982" y="3967824"/>
                </a:moveTo>
                <a:cubicBezTo>
                  <a:pt x="2802283" y="3967867"/>
                  <a:pt x="2806535" y="3968519"/>
                  <a:pt x="2807324" y="3969822"/>
                </a:cubicBezTo>
                <a:cubicBezTo>
                  <a:pt x="2808901" y="3972359"/>
                  <a:pt x="2795528" y="3976406"/>
                  <a:pt x="2777903" y="3978463"/>
                </a:cubicBezTo>
                <a:cubicBezTo>
                  <a:pt x="2761444" y="3980315"/>
                  <a:pt x="2746014" y="3979903"/>
                  <a:pt x="2743819" y="3977709"/>
                </a:cubicBezTo>
                <a:cubicBezTo>
                  <a:pt x="2741487" y="3975308"/>
                  <a:pt x="2754655" y="3971673"/>
                  <a:pt x="2772348" y="3969479"/>
                </a:cubicBezTo>
                <a:cubicBezTo>
                  <a:pt x="2781332" y="3968347"/>
                  <a:pt x="2789682" y="3967782"/>
                  <a:pt x="2795982" y="3967824"/>
                </a:cubicBezTo>
                <a:close/>
                <a:moveTo>
                  <a:pt x="914161" y="3967542"/>
                </a:moveTo>
                <a:cubicBezTo>
                  <a:pt x="919494" y="3967216"/>
                  <a:pt x="923102" y="3967353"/>
                  <a:pt x="923436" y="3967971"/>
                </a:cubicBezTo>
                <a:cubicBezTo>
                  <a:pt x="924125" y="3969205"/>
                  <a:pt x="912123" y="3972017"/>
                  <a:pt x="896899" y="3974623"/>
                </a:cubicBezTo>
                <a:cubicBezTo>
                  <a:pt x="881602" y="3977229"/>
                  <a:pt x="869605" y="3977640"/>
                  <a:pt x="869537" y="3975995"/>
                </a:cubicBezTo>
                <a:cubicBezTo>
                  <a:pt x="869468" y="3974486"/>
                  <a:pt x="880646" y="3971400"/>
                  <a:pt x="894430" y="3969891"/>
                </a:cubicBezTo>
                <a:cubicBezTo>
                  <a:pt x="901739" y="3968656"/>
                  <a:pt x="908817" y="3967868"/>
                  <a:pt x="914161" y="3967542"/>
                </a:cubicBezTo>
                <a:close/>
                <a:moveTo>
                  <a:pt x="2723527" y="3967251"/>
                </a:moveTo>
                <a:cubicBezTo>
                  <a:pt x="2729896" y="3967336"/>
                  <a:pt x="2734148" y="3967936"/>
                  <a:pt x="2734560" y="3969068"/>
                </a:cubicBezTo>
                <a:cubicBezTo>
                  <a:pt x="2735246" y="3971263"/>
                  <a:pt x="2722558" y="3974554"/>
                  <a:pt x="2705688" y="3976269"/>
                </a:cubicBezTo>
                <a:cubicBezTo>
                  <a:pt x="2687583" y="3978121"/>
                  <a:pt x="2672015" y="3976680"/>
                  <a:pt x="2671123" y="3974349"/>
                </a:cubicBezTo>
                <a:cubicBezTo>
                  <a:pt x="2670232" y="3972154"/>
                  <a:pt x="2682851" y="3970302"/>
                  <a:pt x="2699790" y="3968519"/>
                </a:cubicBezTo>
                <a:cubicBezTo>
                  <a:pt x="2708671" y="3967593"/>
                  <a:pt x="2717158" y="3967165"/>
                  <a:pt x="2723527" y="3967251"/>
                </a:cubicBezTo>
                <a:close/>
                <a:moveTo>
                  <a:pt x="5144393" y="3967148"/>
                </a:moveTo>
                <a:cubicBezTo>
                  <a:pt x="5162909" y="3965364"/>
                  <a:pt x="5180191" y="3986830"/>
                  <a:pt x="5182455" y="4014605"/>
                </a:cubicBezTo>
                <a:cubicBezTo>
                  <a:pt x="5184580" y="4040460"/>
                  <a:pt x="5172442" y="4063296"/>
                  <a:pt x="5155023" y="4065834"/>
                </a:cubicBezTo>
                <a:cubicBezTo>
                  <a:pt x="5136917" y="4068509"/>
                  <a:pt x="5118744" y="4047249"/>
                  <a:pt x="5115863" y="4020091"/>
                </a:cubicBezTo>
                <a:cubicBezTo>
                  <a:pt x="5112983" y="3992728"/>
                  <a:pt x="5125807" y="3968930"/>
                  <a:pt x="5144393" y="3967148"/>
                </a:cubicBezTo>
                <a:close/>
                <a:moveTo>
                  <a:pt x="4740389" y="3966599"/>
                </a:moveTo>
                <a:cubicBezTo>
                  <a:pt x="4758768" y="3967490"/>
                  <a:pt x="4776256" y="3987996"/>
                  <a:pt x="4778725" y="4011793"/>
                </a:cubicBezTo>
                <a:cubicBezTo>
                  <a:pt x="4781194" y="4035453"/>
                  <a:pt x="4767478" y="4053490"/>
                  <a:pt x="4749098" y="4050678"/>
                </a:cubicBezTo>
                <a:cubicBezTo>
                  <a:pt x="4731473" y="4048003"/>
                  <a:pt x="4715151" y="4028664"/>
                  <a:pt x="4712340" y="4006993"/>
                </a:cubicBezTo>
                <a:cubicBezTo>
                  <a:pt x="4709253" y="3983813"/>
                  <a:pt x="4721804" y="3965845"/>
                  <a:pt x="4740389" y="3966599"/>
                </a:cubicBezTo>
                <a:close/>
                <a:moveTo>
                  <a:pt x="1499169" y="3966188"/>
                </a:moveTo>
                <a:cubicBezTo>
                  <a:pt x="1517965" y="3965708"/>
                  <a:pt x="1534421" y="3969823"/>
                  <a:pt x="1535793" y="3975926"/>
                </a:cubicBezTo>
                <a:cubicBezTo>
                  <a:pt x="1537166" y="3981893"/>
                  <a:pt x="1522078" y="3988134"/>
                  <a:pt x="1503766" y="3988408"/>
                </a:cubicBezTo>
                <a:cubicBezTo>
                  <a:pt x="1485799" y="3988682"/>
                  <a:pt x="1470505" y="3983882"/>
                  <a:pt x="1468582" y="3977984"/>
                </a:cubicBezTo>
                <a:cubicBezTo>
                  <a:pt x="1466598" y="3971743"/>
                  <a:pt x="1480446" y="3966668"/>
                  <a:pt x="1499169" y="3966188"/>
                </a:cubicBezTo>
                <a:close/>
                <a:moveTo>
                  <a:pt x="467382" y="3965845"/>
                </a:moveTo>
                <a:cubicBezTo>
                  <a:pt x="480548" y="3963650"/>
                  <a:pt x="491937" y="3967627"/>
                  <a:pt x="493235" y="3974554"/>
                </a:cubicBezTo>
                <a:cubicBezTo>
                  <a:pt x="494471" y="3981343"/>
                  <a:pt x="485011" y="3989299"/>
                  <a:pt x="472253" y="3992385"/>
                </a:cubicBezTo>
                <a:cubicBezTo>
                  <a:pt x="458468" y="3995746"/>
                  <a:pt x="444890" y="3992248"/>
                  <a:pt x="443517" y="3984636"/>
                </a:cubicBezTo>
                <a:cubicBezTo>
                  <a:pt x="442149" y="3976886"/>
                  <a:pt x="452983" y="3968176"/>
                  <a:pt x="467382" y="3965845"/>
                </a:cubicBezTo>
                <a:close/>
                <a:moveTo>
                  <a:pt x="1634548" y="3965639"/>
                </a:moveTo>
                <a:cubicBezTo>
                  <a:pt x="1653270" y="3965913"/>
                  <a:pt x="1670071" y="3970371"/>
                  <a:pt x="1671580" y="3976132"/>
                </a:cubicBezTo>
                <a:cubicBezTo>
                  <a:pt x="1673092" y="3981756"/>
                  <a:pt x="1658208" y="3986899"/>
                  <a:pt x="1639826" y="3986419"/>
                </a:cubicBezTo>
                <a:cubicBezTo>
                  <a:pt x="1621864" y="3985939"/>
                  <a:pt x="1606361" y="3980864"/>
                  <a:pt x="1604303" y="3975309"/>
                </a:cubicBezTo>
                <a:cubicBezTo>
                  <a:pt x="1602181" y="3969411"/>
                  <a:pt x="1615826" y="3965365"/>
                  <a:pt x="1634548" y="3965639"/>
                </a:cubicBezTo>
                <a:close/>
                <a:moveTo>
                  <a:pt x="766578" y="3965373"/>
                </a:moveTo>
                <a:cubicBezTo>
                  <a:pt x="772069" y="3965707"/>
                  <a:pt x="775787" y="3966873"/>
                  <a:pt x="776269" y="3968656"/>
                </a:cubicBezTo>
                <a:cubicBezTo>
                  <a:pt x="777230" y="3972017"/>
                  <a:pt x="766600" y="3976612"/>
                  <a:pt x="752609" y="3979698"/>
                </a:cubicBezTo>
                <a:cubicBezTo>
                  <a:pt x="738343" y="3982784"/>
                  <a:pt x="726066" y="3982921"/>
                  <a:pt x="724355" y="3979286"/>
                </a:cubicBezTo>
                <a:cubicBezTo>
                  <a:pt x="722638" y="3975652"/>
                  <a:pt x="732450" y="3969959"/>
                  <a:pt x="746299" y="3967079"/>
                </a:cubicBezTo>
                <a:cubicBezTo>
                  <a:pt x="753845" y="3965536"/>
                  <a:pt x="761093" y="3965039"/>
                  <a:pt x="766578" y="3965373"/>
                </a:cubicBezTo>
                <a:close/>
                <a:moveTo>
                  <a:pt x="2270951" y="3964293"/>
                </a:moveTo>
                <a:cubicBezTo>
                  <a:pt x="2276120" y="3963993"/>
                  <a:pt x="2283544" y="3964027"/>
                  <a:pt x="2292082" y="3964405"/>
                </a:cubicBezTo>
                <a:cubicBezTo>
                  <a:pt x="2310050" y="3965228"/>
                  <a:pt x="2326372" y="3967559"/>
                  <a:pt x="2327264" y="3969617"/>
                </a:cubicBezTo>
                <a:cubicBezTo>
                  <a:pt x="2328155" y="3971605"/>
                  <a:pt x="2315400" y="3972634"/>
                  <a:pt x="2298323" y="3971743"/>
                </a:cubicBezTo>
                <a:cubicBezTo>
                  <a:pt x="2280012" y="3970782"/>
                  <a:pt x="2264376" y="3968176"/>
                  <a:pt x="2263347" y="3966188"/>
                </a:cubicBezTo>
                <a:cubicBezTo>
                  <a:pt x="2262867" y="3965227"/>
                  <a:pt x="2265782" y="3964593"/>
                  <a:pt x="2270951" y="3964293"/>
                </a:cubicBezTo>
                <a:close/>
                <a:moveTo>
                  <a:pt x="1030978" y="3964267"/>
                </a:moveTo>
                <a:cubicBezTo>
                  <a:pt x="1032966" y="3965227"/>
                  <a:pt x="1021030" y="3968999"/>
                  <a:pt x="1004297" y="3972634"/>
                </a:cubicBezTo>
                <a:cubicBezTo>
                  <a:pt x="987907" y="3976268"/>
                  <a:pt x="972272" y="3978326"/>
                  <a:pt x="970423" y="3977160"/>
                </a:cubicBezTo>
                <a:cubicBezTo>
                  <a:pt x="968499" y="3975994"/>
                  <a:pt x="980295" y="3972291"/>
                  <a:pt x="996959" y="3968862"/>
                </a:cubicBezTo>
                <a:cubicBezTo>
                  <a:pt x="1013351" y="3965501"/>
                  <a:pt x="1028989" y="3963375"/>
                  <a:pt x="1030978" y="3964267"/>
                </a:cubicBezTo>
                <a:close/>
                <a:moveTo>
                  <a:pt x="3224341" y="3963701"/>
                </a:moveTo>
                <a:cubicBezTo>
                  <a:pt x="3231285" y="3964644"/>
                  <a:pt x="3236188" y="3966667"/>
                  <a:pt x="3237457" y="3969616"/>
                </a:cubicBezTo>
                <a:cubicBezTo>
                  <a:pt x="3239995" y="3975377"/>
                  <a:pt x="3226279" y="3982578"/>
                  <a:pt x="3207488" y="3985047"/>
                </a:cubicBezTo>
                <a:cubicBezTo>
                  <a:pt x="3188285" y="3987515"/>
                  <a:pt x="3171552" y="3984772"/>
                  <a:pt x="3169220" y="3979080"/>
                </a:cubicBezTo>
                <a:cubicBezTo>
                  <a:pt x="3166889" y="3973388"/>
                  <a:pt x="3180124" y="3967010"/>
                  <a:pt x="3198984" y="3964267"/>
                </a:cubicBezTo>
                <a:cubicBezTo>
                  <a:pt x="3208413" y="3962895"/>
                  <a:pt x="3217397" y="3962758"/>
                  <a:pt x="3224341" y="3963701"/>
                </a:cubicBezTo>
                <a:close/>
                <a:moveTo>
                  <a:pt x="2490621" y="3962964"/>
                </a:moveTo>
                <a:cubicBezTo>
                  <a:pt x="2507492" y="3963170"/>
                  <a:pt x="2522717" y="3964953"/>
                  <a:pt x="2524363" y="3967079"/>
                </a:cubicBezTo>
                <a:cubicBezTo>
                  <a:pt x="2526008" y="3969205"/>
                  <a:pt x="2513390" y="3970851"/>
                  <a:pt x="2496519" y="3970645"/>
                </a:cubicBezTo>
                <a:cubicBezTo>
                  <a:pt x="2479854" y="3970439"/>
                  <a:pt x="2464424" y="3968382"/>
                  <a:pt x="2462915" y="3966325"/>
                </a:cubicBezTo>
                <a:cubicBezTo>
                  <a:pt x="2461337" y="3964267"/>
                  <a:pt x="2473888" y="3962827"/>
                  <a:pt x="2490621" y="3962964"/>
                </a:cubicBezTo>
                <a:close/>
                <a:moveTo>
                  <a:pt x="3408428" y="3962621"/>
                </a:moveTo>
                <a:cubicBezTo>
                  <a:pt x="3427493" y="3960838"/>
                  <a:pt x="3443678" y="3965502"/>
                  <a:pt x="3445736" y="3973594"/>
                </a:cubicBezTo>
                <a:cubicBezTo>
                  <a:pt x="3447793" y="3981687"/>
                  <a:pt x="3434626" y="3989573"/>
                  <a:pt x="3415903" y="3991151"/>
                </a:cubicBezTo>
                <a:cubicBezTo>
                  <a:pt x="3396495" y="3992797"/>
                  <a:pt x="3377773" y="3986899"/>
                  <a:pt x="3376538" y="3979149"/>
                </a:cubicBezTo>
                <a:cubicBezTo>
                  <a:pt x="3375372" y="3971674"/>
                  <a:pt x="3389706" y="3964336"/>
                  <a:pt x="3408428" y="3962621"/>
                </a:cubicBezTo>
                <a:close/>
                <a:moveTo>
                  <a:pt x="2625861" y="3962621"/>
                </a:moveTo>
                <a:cubicBezTo>
                  <a:pt x="2642458" y="3962141"/>
                  <a:pt x="2658094" y="3963582"/>
                  <a:pt x="2660014" y="3965776"/>
                </a:cubicBezTo>
                <a:cubicBezTo>
                  <a:pt x="2661935" y="3967971"/>
                  <a:pt x="2649727" y="3970165"/>
                  <a:pt x="2632857" y="3970577"/>
                </a:cubicBezTo>
                <a:cubicBezTo>
                  <a:pt x="2616260" y="3970920"/>
                  <a:pt x="2600624" y="3969274"/>
                  <a:pt x="2598773" y="3967148"/>
                </a:cubicBezTo>
                <a:cubicBezTo>
                  <a:pt x="2596921" y="3964953"/>
                  <a:pt x="2608991" y="3962964"/>
                  <a:pt x="2625861" y="3962621"/>
                </a:cubicBezTo>
                <a:close/>
                <a:moveTo>
                  <a:pt x="2008415" y="3962570"/>
                </a:moveTo>
                <a:cubicBezTo>
                  <a:pt x="2013556" y="3962090"/>
                  <a:pt x="2021203" y="3962141"/>
                  <a:pt x="2030188" y="3962759"/>
                </a:cubicBezTo>
                <a:cubicBezTo>
                  <a:pt x="2047537" y="3963924"/>
                  <a:pt x="2064751" y="3967216"/>
                  <a:pt x="2067013" y="3970165"/>
                </a:cubicBezTo>
                <a:cubicBezTo>
                  <a:pt x="2069279" y="3973046"/>
                  <a:pt x="2056243" y="3974760"/>
                  <a:pt x="2038214" y="3973526"/>
                </a:cubicBezTo>
                <a:cubicBezTo>
                  <a:pt x="2019762" y="3972223"/>
                  <a:pt x="2003786" y="3968519"/>
                  <a:pt x="2001656" y="3965570"/>
                </a:cubicBezTo>
                <a:cubicBezTo>
                  <a:pt x="2000628" y="3964061"/>
                  <a:pt x="2003272" y="3963050"/>
                  <a:pt x="2008415" y="3962570"/>
                </a:cubicBezTo>
                <a:close/>
                <a:moveTo>
                  <a:pt x="3948358" y="3962278"/>
                </a:moveTo>
                <a:cubicBezTo>
                  <a:pt x="3967560" y="3965227"/>
                  <a:pt x="3983951" y="3977640"/>
                  <a:pt x="3986077" y="3990739"/>
                </a:cubicBezTo>
                <a:cubicBezTo>
                  <a:pt x="3988271" y="4003769"/>
                  <a:pt x="3975104" y="4011450"/>
                  <a:pt x="3956245" y="4008227"/>
                </a:cubicBezTo>
                <a:cubicBezTo>
                  <a:pt x="3936699" y="4004866"/>
                  <a:pt x="3917839" y="3990807"/>
                  <a:pt x="3916536" y="3978531"/>
                </a:cubicBezTo>
                <a:cubicBezTo>
                  <a:pt x="3915302" y="3966736"/>
                  <a:pt x="3929567" y="3959398"/>
                  <a:pt x="3948358" y="3962278"/>
                </a:cubicBezTo>
                <a:close/>
                <a:moveTo>
                  <a:pt x="1314098" y="3961961"/>
                </a:moveTo>
                <a:cubicBezTo>
                  <a:pt x="1320846" y="3962810"/>
                  <a:pt x="1325392" y="3964576"/>
                  <a:pt x="1326214" y="3967148"/>
                </a:cubicBezTo>
                <a:cubicBezTo>
                  <a:pt x="1327721" y="3971948"/>
                  <a:pt x="1314688" y="3978052"/>
                  <a:pt x="1297135" y="3980246"/>
                </a:cubicBezTo>
                <a:cubicBezTo>
                  <a:pt x="1278416" y="3982647"/>
                  <a:pt x="1261062" y="3979835"/>
                  <a:pt x="1259488" y="3974554"/>
                </a:cubicBezTo>
                <a:cubicBezTo>
                  <a:pt x="1257974" y="3969479"/>
                  <a:pt x="1270802" y="3964336"/>
                  <a:pt x="1288767" y="3962279"/>
                </a:cubicBezTo>
                <a:cubicBezTo>
                  <a:pt x="1298403" y="3961181"/>
                  <a:pt x="1307357" y="3961112"/>
                  <a:pt x="1314098" y="3961961"/>
                </a:cubicBezTo>
                <a:close/>
                <a:moveTo>
                  <a:pt x="1008549" y="3961936"/>
                </a:moveTo>
                <a:cubicBezTo>
                  <a:pt x="1009373" y="3961867"/>
                  <a:pt x="996751" y="3963856"/>
                  <a:pt x="980498" y="3966668"/>
                </a:cubicBezTo>
                <a:cubicBezTo>
                  <a:pt x="964177" y="3969479"/>
                  <a:pt x="950807" y="3971811"/>
                  <a:pt x="950668" y="3971674"/>
                </a:cubicBezTo>
                <a:cubicBezTo>
                  <a:pt x="950529" y="3971537"/>
                  <a:pt x="961983" y="3969342"/>
                  <a:pt x="977143" y="3966805"/>
                </a:cubicBezTo>
                <a:cubicBezTo>
                  <a:pt x="993186" y="3964130"/>
                  <a:pt x="1007655" y="3962073"/>
                  <a:pt x="1008549" y="3961936"/>
                </a:cubicBezTo>
                <a:close/>
                <a:moveTo>
                  <a:pt x="996410" y="3961113"/>
                </a:moveTo>
                <a:cubicBezTo>
                  <a:pt x="997850" y="3961593"/>
                  <a:pt x="987082" y="3963513"/>
                  <a:pt x="972202" y="3965913"/>
                </a:cubicBezTo>
                <a:cubicBezTo>
                  <a:pt x="956497" y="3968382"/>
                  <a:pt x="941684" y="3970440"/>
                  <a:pt x="941067" y="3969754"/>
                </a:cubicBezTo>
                <a:cubicBezTo>
                  <a:pt x="940449" y="3969068"/>
                  <a:pt x="951970" y="3966393"/>
                  <a:pt x="966923" y="3964130"/>
                </a:cubicBezTo>
                <a:cubicBezTo>
                  <a:pt x="982010" y="3961799"/>
                  <a:pt x="994904" y="3960701"/>
                  <a:pt x="996410" y="3961113"/>
                </a:cubicBezTo>
                <a:close/>
                <a:moveTo>
                  <a:pt x="1019792" y="3960769"/>
                </a:moveTo>
                <a:cubicBezTo>
                  <a:pt x="1020006" y="3960975"/>
                  <a:pt x="1007519" y="3963444"/>
                  <a:pt x="991610" y="3966462"/>
                </a:cubicBezTo>
                <a:cubicBezTo>
                  <a:pt x="975358" y="3969548"/>
                  <a:pt x="962117" y="3971811"/>
                  <a:pt x="960541" y="3971742"/>
                </a:cubicBezTo>
                <a:cubicBezTo>
                  <a:pt x="958897" y="3971605"/>
                  <a:pt x="971651" y="3968862"/>
                  <a:pt x="988181" y="3965913"/>
                </a:cubicBezTo>
                <a:cubicBezTo>
                  <a:pt x="1004643" y="3962964"/>
                  <a:pt x="1019591" y="3960564"/>
                  <a:pt x="1019792" y="3960769"/>
                </a:cubicBezTo>
                <a:close/>
                <a:moveTo>
                  <a:pt x="2355793" y="3959946"/>
                </a:moveTo>
                <a:cubicBezTo>
                  <a:pt x="2372664" y="3960564"/>
                  <a:pt x="2387477" y="3962552"/>
                  <a:pt x="2388506" y="3964473"/>
                </a:cubicBezTo>
                <a:cubicBezTo>
                  <a:pt x="2389603" y="3966393"/>
                  <a:pt x="2376299" y="3967559"/>
                  <a:pt x="2359496" y="3966804"/>
                </a:cubicBezTo>
                <a:cubicBezTo>
                  <a:pt x="2342557" y="3966119"/>
                  <a:pt x="2327950" y="3963924"/>
                  <a:pt x="2326852" y="3962072"/>
                </a:cubicBezTo>
                <a:cubicBezTo>
                  <a:pt x="2325824" y="3960221"/>
                  <a:pt x="2338991" y="3959329"/>
                  <a:pt x="2355793" y="3959946"/>
                </a:cubicBezTo>
                <a:close/>
                <a:moveTo>
                  <a:pt x="1833775" y="3959467"/>
                </a:moveTo>
                <a:cubicBezTo>
                  <a:pt x="1851948" y="3960702"/>
                  <a:pt x="1867378" y="3964268"/>
                  <a:pt x="1869232" y="3968177"/>
                </a:cubicBezTo>
                <a:cubicBezTo>
                  <a:pt x="1871150" y="3972223"/>
                  <a:pt x="1856682" y="3975035"/>
                  <a:pt x="1837545" y="3973732"/>
                </a:cubicBezTo>
                <a:cubicBezTo>
                  <a:pt x="1819717" y="3972566"/>
                  <a:pt x="1803666" y="3968040"/>
                  <a:pt x="1801952" y="3964199"/>
                </a:cubicBezTo>
                <a:cubicBezTo>
                  <a:pt x="1800099" y="3960016"/>
                  <a:pt x="1814434" y="3958164"/>
                  <a:pt x="1833775" y="3959467"/>
                </a:cubicBezTo>
                <a:close/>
                <a:moveTo>
                  <a:pt x="5638783" y="3958860"/>
                </a:moveTo>
                <a:cubicBezTo>
                  <a:pt x="5651980" y="3960371"/>
                  <a:pt x="5662601" y="3972702"/>
                  <a:pt x="5665121" y="3991630"/>
                </a:cubicBezTo>
                <a:cubicBezTo>
                  <a:pt x="5668413" y="4016319"/>
                  <a:pt x="5655177" y="4044643"/>
                  <a:pt x="5636318" y="4053284"/>
                </a:cubicBezTo>
                <a:cubicBezTo>
                  <a:pt x="5616909" y="4062131"/>
                  <a:pt x="5599559" y="4048757"/>
                  <a:pt x="5596404" y="4022697"/>
                </a:cubicBezTo>
                <a:cubicBezTo>
                  <a:pt x="5593250" y="3996774"/>
                  <a:pt x="5605937" y="3969342"/>
                  <a:pt x="5624933" y="3961112"/>
                </a:cubicBezTo>
                <a:cubicBezTo>
                  <a:pt x="5629700" y="3959055"/>
                  <a:pt x="5634384" y="3958356"/>
                  <a:pt x="5638783" y="3958860"/>
                </a:cubicBezTo>
                <a:close/>
                <a:moveTo>
                  <a:pt x="2071801" y="3958747"/>
                </a:moveTo>
                <a:cubicBezTo>
                  <a:pt x="2077284" y="3958490"/>
                  <a:pt x="2085223" y="3958678"/>
                  <a:pt x="2094161" y="3959330"/>
                </a:cubicBezTo>
                <a:cubicBezTo>
                  <a:pt x="2112335" y="3960633"/>
                  <a:pt x="2127422" y="3963239"/>
                  <a:pt x="2128519" y="3965570"/>
                </a:cubicBezTo>
                <a:cubicBezTo>
                  <a:pt x="2129548" y="3967765"/>
                  <a:pt x="2117066" y="3968794"/>
                  <a:pt x="2100264" y="3967628"/>
                </a:cubicBezTo>
                <a:cubicBezTo>
                  <a:pt x="2082925" y="3966462"/>
                  <a:pt x="2065783" y="3963033"/>
                  <a:pt x="2064134" y="3960838"/>
                </a:cubicBezTo>
                <a:cubicBezTo>
                  <a:pt x="2063283" y="3959707"/>
                  <a:pt x="2066312" y="3959004"/>
                  <a:pt x="2071801" y="3958747"/>
                </a:cubicBezTo>
                <a:close/>
                <a:moveTo>
                  <a:pt x="1030850" y="3958534"/>
                </a:moveTo>
                <a:lnTo>
                  <a:pt x="1022607" y="3959810"/>
                </a:lnTo>
                <a:cubicBezTo>
                  <a:pt x="1021750" y="3959947"/>
                  <a:pt x="1024630" y="3959484"/>
                  <a:pt x="1029827" y="3958686"/>
                </a:cubicBezTo>
                <a:close/>
                <a:moveTo>
                  <a:pt x="1094499" y="3957083"/>
                </a:moveTo>
                <a:cubicBezTo>
                  <a:pt x="1100428" y="3956655"/>
                  <a:pt x="1104426" y="3956792"/>
                  <a:pt x="1104972" y="3957615"/>
                </a:cubicBezTo>
                <a:cubicBezTo>
                  <a:pt x="1106210" y="3959398"/>
                  <a:pt x="1092284" y="3963719"/>
                  <a:pt x="1074250" y="3967079"/>
                </a:cubicBezTo>
                <a:cubicBezTo>
                  <a:pt x="1057516" y="3970165"/>
                  <a:pt x="1043183" y="3970988"/>
                  <a:pt x="1041880" y="3969136"/>
                </a:cubicBezTo>
                <a:cubicBezTo>
                  <a:pt x="1040579" y="3967148"/>
                  <a:pt x="1054294" y="3963033"/>
                  <a:pt x="1072400" y="3959946"/>
                </a:cubicBezTo>
                <a:cubicBezTo>
                  <a:pt x="1080696" y="3958506"/>
                  <a:pt x="1088564" y="3957512"/>
                  <a:pt x="1094499" y="3957083"/>
                </a:cubicBezTo>
                <a:close/>
                <a:moveTo>
                  <a:pt x="261628" y="3957083"/>
                </a:moveTo>
                <a:cubicBezTo>
                  <a:pt x="267334" y="3956586"/>
                  <a:pt x="272136" y="3957992"/>
                  <a:pt x="277005" y="3961113"/>
                </a:cubicBezTo>
                <a:cubicBezTo>
                  <a:pt x="285095" y="3966325"/>
                  <a:pt x="286746" y="3974280"/>
                  <a:pt x="279952" y="3981207"/>
                </a:cubicBezTo>
                <a:cubicBezTo>
                  <a:pt x="277005" y="3984224"/>
                  <a:pt x="272341" y="3987036"/>
                  <a:pt x="267677" y="3988751"/>
                </a:cubicBezTo>
                <a:cubicBezTo>
                  <a:pt x="259793" y="3991699"/>
                  <a:pt x="251837" y="3991837"/>
                  <a:pt x="244568" y="3987311"/>
                </a:cubicBezTo>
                <a:cubicBezTo>
                  <a:pt x="243330" y="3979973"/>
                  <a:pt x="242029" y="3972086"/>
                  <a:pt x="240795" y="3964473"/>
                </a:cubicBezTo>
                <a:cubicBezTo>
                  <a:pt x="249300" y="3959981"/>
                  <a:pt x="255915" y="3957580"/>
                  <a:pt x="261628" y="3957083"/>
                </a:cubicBezTo>
                <a:close/>
                <a:moveTo>
                  <a:pt x="693475" y="3956980"/>
                </a:moveTo>
                <a:cubicBezTo>
                  <a:pt x="698276" y="3957940"/>
                  <a:pt x="701447" y="3959809"/>
                  <a:pt x="701857" y="3962278"/>
                </a:cubicBezTo>
                <a:cubicBezTo>
                  <a:pt x="702687" y="3967011"/>
                  <a:pt x="691570" y="3973183"/>
                  <a:pt x="677995" y="3975857"/>
                </a:cubicBezTo>
                <a:cubicBezTo>
                  <a:pt x="663932" y="3978669"/>
                  <a:pt x="652481" y="3977023"/>
                  <a:pt x="651654" y="3971605"/>
                </a:cubicBezTo>
                <a:cubicBezTo>
                  <a:pt x="650835" y="3966256"/>
                  <a:pt x="661674" y="3959398"/>
                  <a:pt x="675319" y="3957135"/>
                </a:cubicBezTo>
                <a:cubicBezTo>
                  <a:pt x="682247" y="3955969"/>
                  <a:pt x="688673" y="3956020"/>
                  <a:pt x="693475" y="3956980"/>
                </a:cubicBezTo>
                <a:close/>
                <a:moveTo>
                  <a:pt x="2134503" y="3956312"/>
                </a:moveTo>
                <a:cubicBezTo>
                  <a:pt x="2139595" y="3956124"/>
                  <a:pt x="2146967" y="3956278"/>
                  <a:pt x="2155471" y="3956793"/>
                </a:cubicBezTo>
                <a:cubicBezTo>
                  <a:pt x="2173439" y="3957821"/>
                  <a:pt x="2189967" y="3960222"/>
                  <a:pt x="2191201" y="3962073"/>
                </a:cubicBezTo>
                <a:cubicBezTo>
                  <a:pt x="2192299" y="3963856"/>
                  <a:pt x="2179611" y="3964611"/>
                  <a:pt x="2162672" y="3963513"/>
                </a:cubicBezTo>
                <a:cubicBezTo>
                  <a:pt x="2144361" y="3962348"/>
                  <a:pt x="2128519" y="3959742"/>
                  <a:pt x="2127216" y="3957890"/>
                </a:cubicBezTo>
                <a:cubicBezTo>
                  <a:pt x="2126599" y="3957032"/>
                  <a:pt x="2129411" y="3956501"/>
                  <a:pt x="2134503" y="3956312"/>
                </a:cubicBezTo>
                <a:close/>
                <a:moveTo>
                  <a:pt x="1240505" y="3955146"/>
                </a:moveTo>
                <a:cubicBezTo>
                  <a:pt x="1246953" y="3955540"/>
                  <a:pt x="1251393" y="3956655"/>
                  <a:pt x="1252075" y="3958438"/>
                </a:cubicBezTo>
                <a:cubicBezTo>
                  <a:pt x="1253453" y="3962141"/>
                  <a:pt x="1239870" y="3967491"/>
                  <a:pt x="1222033" y="3969959"/>
                </a:cubicBezTo>
                <a:cubicBezTo>
                  <a:pt x="1203729" y="3972497"/>
                  <a:pt x="1188639" y="3971056"/>
                  <a:pt x="1187202" y="3967079"/>
                </a:cubicBezTo>
                <a:cubicBezTo>
                  <a:pt x="1185831" y="3963170"/>
                  <a:pt x="1199273" y="3958438"/>
                  <a:pt x="1216893" y="3956175"/>
                </a:cubicBezTo>
                <a:cubicBezTo>
                  <a:pt x="1225606" y="3955077"/>
                  <a:pt x="1234057" y="3954752"/>
                  <a:pt x="1240505" y="3955146"/>
                </a:cubicBezTo>
                <a:close/>
                <a:moveTo>
                  <a:pt x="3150292" y="3954691"/>
                </a:moveTo>
                <a:cubicBezTo>
                  <a:pt x="3157167" y="3955283"/>
                  <a:pt x="3162019" y="3956860"/>
                  <a:pt x="3163048" y="3959329"/>
                </a:cubicBezTo>
                <a:cubicBezTo>
                  <a:pt x="3165105" y="3964267"/>
                  <a:pt x="3151321" y="3970919"/>
                  <a:pt x="3132873" y="3973388"/>
                </a:cubicBezTo>
                <a:cubicBezTo>
                  <a:pt x="3115316" y="3975788"/>
                  <a:pt x="3099337" y="3973937"/>
                  <a:pt x="3096800" y="3969548"/>
                </a:cubicBezTo>
                <a:cubicBezTo>
                  <a:pt x="3094125" y="3964816"/>
                  <a:pt x="3106812" y="3959055"/>
                  <a:pt x="3125398" y="3955969"/>
                </a:cubicBezTo>
                <a:cubicBezTo>
                  <a:pt x="3134519" y="3954494"/>
                  <a:pt x="3143417" y="3954100"/>
                  <a:pt x="3150292" y="3954691"/>
                </a:cubicBezTo>
                <a:close/>
                <a:moveTo>
                  <a:pt x="2552207" y="3954666"/>
                </a:moveTo>
                <a:cubicBezTo>
                  <a:pt x="2569694" y="3954460"/>
                  <a:pt x="2584714" y="3956038"/>
                  <a:pt x="2586291" y="3958301"/>
                </a:cubicBezTo>
                <a:cubicBezTo>
                  <a:pt x="2587800" y="3960358"/>
                  <a:pt x="2576347" y="3962278"/>
                  <a:pt x="2560573" y="3962484"/>
                </a:cubicBezTo>
                <a:cubicBezTo>
                  <a:pt x="2543634" y="3962690"/>
                  <a:pt x="2527655" y="3961044"/>
                  <a:pt x="2525117" y="3958918"/>
                </a:cubicBezTo>
                <a:cubicBezTo>
                  <a:pt x="2522649" y="3956792"/>
                  <a:pt x="2535199" y="3954872"/>
                  <a:pt x="2552207" y="3954666"/>
                </a:cubicBezTo>
                <a:close/>
                <a:moveTo>
                  <a:pt x="4606452" y="3954323"/>
                </a:moveTo>
                <a:cubicBezTo>
                  <a:pt x="4625037" y="3956243"/>
                  <a:pt x="4642114" y="3975994"/>
                  <a:pt x="4644240" y="3998008"/>
                </a:cubicBezTo>
                <a:cubicBezTo>
                  <a:pt x="4646297" y="4019679"/>
                  <a:pt x="4632032" y="4035453"/>
                  <a:pt x="4613722" y="4031544"/>
                </a:cubicBezTo>
                <a:cubicBezTo>
                  <a:pt x="4595891" y="4027703"/>
                  <a:pt x="4580049" y="4009255"/>
                  <a:pt x="4577511" y="3989299"/>
                </a:cubicBezTo>
                <a:cubicBezTo>
                  <a:pt x="4574837" y="3968107"/>
                  <a:pt x="4587867" y="3952403"/>
                  <a:pt x="4606452" y="3954323"/>
                </a:cubicBezTo>
                <a:close/>
                <a:moveTo>
                  <a:pt x="2419641" y="3954117"/>
                </a:moveTo>
                <a:cubicBezTo>
                  <a:pt x="2435826" y="3954460"/>
                  <a:pt x="2449405" y="3956243"/>
                  <a:pt x="2450639" y="3958164"/>
                </a:cubicBezTo>
                <a:cubicBezTo>
                  <a:pt x="2451942" y="3960153"/>
                  <a:pt x="2438775" y="3961524"/>
                  <a:pt x="2421630" y="3961113"/>
                </a:cubicBezTo>
                <a:cubicBezTo>
                  <a:pt x="2404622" y="3960701"/>
                  <a:pt x="2389466" y="3958644"/>
                  <a:pt x="2389054" y="3956792"/>
                </a:cubicBezTo>
                <a:cubicBezTo>
                  <a:pt x="2388643" y="3954872"/>
                  <a:pt x="2402222" y="3953706"/>
                  <a:pt x="2419641" y="3954117"/>
                </a:cubicBezTo>
                <a:close/>
                <a:moveTo>
                  <a:pt x="2198418" y="3953946"/>
                </a:moveTo>
                <a:cubicBezTo>
                  <a:pt x="2203648" y="3953723"/>
                  <a:pt x="2211123" y="3953809"/>
                  <a:pt x="2219524" y="3954255"/>
                </a:cubicBezTo>
                <a:cubicBezTo>
                  <a:pt x="2236463" y="3955078"/>
                  <a:pt x="2251345" y="3957135"/>
                  <a:pt x="2252511" y="3958850"/>
                </a:cubicBezTo>
                <a:cubicBezTo>
                  <a:pt x="2253677" y="3960564"/>
                  <a:pt x="2240510" y="3961250"/>
                  <a:pt x="2223639" y="3960290"/>
                </a:cubicBezTo>
                <a:cubicBezTo>
                  <a:pt x="2206700" y="3959330"/>
                  <a:pt x="2191955" y="3957067"/>
                  <a:pt x="2190789" y="3955489"/>
                </a:cubicBezTo>
                <a:cubicBezTo>
                  <a:pt x="2190206" y="3954700"/>
                  <a:pt x="2193189" y="3954169"/>
                  <a:pt x="2198418" y="3953946"/>
                </a:cubicBezTo>
                <a:close/>
                <a:moveTo>
                  <a:pt x="1165691" y="3953697"/>
                </a:moveTo>
                <a:cubicBezTo>
                  <a:pt x="1172144" y="3953552"/>
                  <a:pt x="1176608" y="3954083"/>
                  <a:pt x="1177598" y="3955352"/>
                </a:cubicBezTo>
                <a:cubicBezTo>
                  <a:pt x="1179591" y="3957958"/>
                  <a:pt x="1166899" y="3962690"/>
                  <a:pt x="1149209" y="3965639"/>
                </a:cubicBezTo>
                <a:cubicBezTo>
                  <a:pt x="1131994" y="3968519"/>
                  <a:pt x="1115261" y="3968314"/>
                  <a:pt x="1114094" y="3965570"/>
                </a:cubicBezTo>
                <a:cubicBezTo>
                  <a:pt x="1112928" y="3962896"/>
                  <a:pt x="1125275" y="3958781"/>
                  <a:pt x="1141802" y="3956106"/>
                </a:cubicBezTo>
                <a:cubicBezTo>
                  <a:pt x="1150785" y="3954666"/>
                  <a:pt x="1159242" y="3953843"/>
                  <a:pt x="1165691" y="3953697"/>
                </a:cubicBezTo>
                <a:close/>
                <a:moveTo>
                  <a:pt x="5852002" y="3953077"/>
                </a:moveTo>
                <a:cubicBezTo>
                  <a:pt x="5865066" y="3952785"/>
                  <a:pt x="5875199" y="3963033"/>
                  <a:pt x="5877308" y="3980727"/>
                </a:cubicBezTo>
                <a:cubicBezTo>
                  <a:pt x="5880188" y="4004387"/>
                  <a:pt x="5867844" y="4031682"/>
                  <a:pt x="5848984" y="4043340"/>
                </a:cubicBezTo>
                <a:cubicBezTo>
                  <a:pt x="5829644" y="4055342"/>
                  <a:pt x="5809962" y="4043683"/>
                  <a:pt x="5807699" y="4018857"/>
                </a:cubicBezTo>
                <a:cubicBezTo>
                  <a:pt x="5805504" y="3995128"/>
                  <a:pt x="5819357" y="3967011"/>
                  <a:pt x="5838148" y="3956998"/>
                </a:cubicBezTo>
                <a:cubicBezTo>
                  <a:pt x="5842966" y="3954443"/>
                  <a:pt x="5847647" y="3953175"/>
                  <a:pt x="5852002" y="3953077"/>
                </a:cubicBezTo>
                <a:close/>
                <a:moveTo>
                  <a:pt x="1872289" y="3952712"/>
                </a:moveTo>
                <a:cubicBezTo>
                  <a:pt x="1877494" y="3952214"/>
                  <a:pt x="1885172" y="3952232"/>
                  <a:pt x="1894123" y="3952815"/>
                </a:cubicBezTo>
                <a:cubicBezTo>
                  <a:pt x="1911541" y="3953912"/>
                  <a:pt x="1928623" y="3957135"/>
                  <a:pt x="1930678" y="3959947"/>
                </a:cubicBezTo>
                <a:cubicBezTo>
                  <a:pt x="1932803" y="3962896"/>
                  <a:pt x="1919637" y="3964611"/>
                  <a:pt x="1901601" y="3963445"/>
                </a:cubicBezTo>
                <a:cubicBezTo>
                  <a:pt x="1883151" y="3962210"/>
                  <a:pt x="1867309" y="3958644"/>
                  <a:pt x="1865320" y="3955695"/>
                </a:cubicBezTo>
                <a:cubicBezTo>
                  <a:pt x="1864359" y="3954220"/>
                  <a:pt x="1867086" y="3953209"/>
                  <a:pt x="1872289" y="3952712"/>
                </a:cubicBezTo>
                <a:close/>
                <a:moveTo>
                  <a:pt x="1697576" y="3952403"/>
                </a:moveTo>
                <a:cubicBezTo>
                  <a:pt x="1715747" y="3953157"/>
                  <a:pt x="1731177" y="3956517"/>
                  <a:pt x="1733098" y="3960495"/>
                </a:cubicBezTo>
                <a:cubicBezTo>
                  <a:pt x="1735016" y="3964678"/>
                  <a:pt x="1720686" y="3967970"/>
                  <a:pt x="1701553" y="3967216"/>
                </a:cubicBezTo>
                <a:cubicBezTo>
                  <a:pt x="1683721" y="3966461"/>
                  <a:pt x="1667743" y="3962278"/>
                  <a:pt x="1665891" y="3958232"/>
                </a:cubicBezTo>
                <a:cubicBezTo>
                  <a:pt x="1663969" y="3953980"/>
                  <a:pt x="1678303" y="3951580"/>
                  <a:pt x="1697576" y="3952403"/>
                </a:cubicBezTo>
                <a:close/>
                <a:moveTo>
                  <a:pt x="1424624" y="3952128"/>
                </a:moveTo>
                <a:cubicBezTo>
                  <a:pt x="1443894" y="3951237"/>
                  <a:pt x="1460357" y="3953843"/>
                  <a:pt x="1461519" y="3958575"/>
                </a:cubicBezTo>
                <a:cubicBezTo>
                  <a:pt x="1462618" y="3963032"/>
                  <a:pt x="1449314" y="3967764"/>
                  <a:pt x="1431553" y="3968793"/>
                </a:cubicBezTo>
                <a:cubicBezTo>
                  <a:pt x="1412760" y="3969890"/>
                  <a:pt x="1395548" y="3966256"/>
                  <a:pt x="1394450" y="3961455"/>
                </a:cubicBezTo>
                <a:cubicBezTo>
                  <a:pt x="1393420" y="3956860"/>
                  <a:pt x="1406656" y="3952951"/>
                  <a:pt x="1424624" y="3952128"/>
                </a:cubicBezTo>
                <a:close/>
                <a:moveTo>
                  <a:pt x="3543118" y="3951306"/>
                </a:moveTo>
                <a:cubicBezTo>
                  <a:pt x="3562183" y="3950139"/>
                  <a:pt x="3578437" y="3956038"/>
                  <a:pt x="3580563" y="3965158"/>
                </a:cubicBezTo>
                <a:cubicBezTo>
                  <a:pt x="3582620" y="3974211"/>
                  <a:pt x="3569521" y="3982441"/>
                  <a:pt x="3550731" y="3983401"/>
                </a:cubicBezTo>
                <a:cubicBezTo>
                  <a:pt x="3531322" y="3984429"/>
                  <a:pt x="3512532" y="3977229"/>
                  <a:pt x="3511297" y="3968519"/>
                </a:cubicBezTo>
                <a:cubicBezTo>
                  <a:pt x="3510063" y="3960152"/>
                  <a:pt x="3524396" y="3952540"/>
                  <a:pt x="3543118" y="3951306"/>
                </a:cubicBezTo>
                <a:close/>
                <a:moveTo>
                  <a:pt x="1080764" y="3951237"/>
                </a:moveTo>
                <a:lnTo>
                  <a:pt x="1069209" y="3952910"/>
                </a:lnTo>
                <a:lnTo>
                  <a:pt x="1069449" y="3952883"/>
                </a:lnTo>
                <a:lnTo>
                  <a:pt x="1065117" y="3953502"/>
                </a:lnTo>
                <a:lnTo>
                  <a:pt x="1050936" y="3955558"/>
                </a:lnTo>
                <a:lnTo>
                  <a:pt x="1030850" y="3958534"/>
                </a:lnTo>
                <a:lnTo>
                  <a:pt x="1042479" y="3956735"/>
                </a:lnTo>
                <a:lnTo>
                  <a:pt x="1013969" y="3960564"/>
                </a:lnTo>
                <a:cubicBezTo>
                  <a:pt x="1012182" y="3960564"/>
                  <a:pt x="1023776" y="3958507"/>
                  <a:pt x="1039685" y="3956312"/>
                </a:cubicBezTo>
                <a:lnTo>
                  <a:pt x="1066259" y="3953250"/>
                </a:lnTo>
                <a:close/>
                <a:moveTo>
                  <a:pt x="2282413" y="3950620"/>
                </a:moveTo>
                <a:cubicBezTo>
                  <a:pt x="2298803" y="3951237"/>
                  <a:pt x="2312519" y="3952883"/>
                  <a:pt x="2314508" y="3954598"/>
                </a:cubicBezTo>
                <a:cubicBezTo>
                  <a:pt x="2316497" y="3956450"/>
                  <a:pt x="2304084" y="3957409"/>
                  <a:pt x="2286870" y="3956724"/>
                </a:cubicBezTo>
                <a:cubicBezTo>
                  <a:pt x="2269794" y="3956038"/>
                  <a:pt x="2254295" y="3954049"/>
                  <a:pt x="2253060" y="3952403"/>
                </a:cubicBezTo>
                <a:cubicBezTo>
                  <a:pt x="2251826" y="3950757"/>
                  <a:pt x="2265131" y="3950003"/>
                  <a:pt x="2282413" y="3950620"/>
                </a:cubicBezTo>
                <a:close/>
                <a:moveTo>
                  <a:pt x="1092629" y="3950551"/>
                </a:moveTo>
                <a:cubicBezTo>
                  <a:pt x="1092011" y="3951100"/>
                  <a:pt x="1079462" y="3953569"/>
                  <a:pt x="1063417" y="3956175"/>
                </a:cubicBezTo>
                <a:cubicBezTo>
                  <a:pt x="1046544" y="3958918"/>
                  <a:pt x="1031796" y="3960838"/>
                  <a:pt x="1031729" y="3960221"/>
                </a:cubicBezTo>
                <a:cubicBezTo>
                  <a:pt x="1031729" y="3959672"/>
                  <a:pt x="1045375" y="3957066"/>
                  <a:pt x="1062659" y="3954323"/>
                </a:cubicBezTo>
                <a:cubicBezTo>
                  <a:pt x="1079669" y="3951649"/>
                  <a:pt x="1093320" y="3950003"/>
                  <a:pt x="1092629" y="3950551"/>
                </a:cubicBezTo>
                <a:close/>
                <a:moveTo>
                  <a:pt x="2784169" y="3950225"/>
                </a:moveTo>
                <a:cubicBezTo>
                  <a:pt x="2790179" y="3950191"/>
                  <a:pt x="2794293" y="3950722"/>
                  <a:pt x="2795048" y="3951854"/>
                </a:cubicBezTo>
                <a:cubicBezTo>
                  <a:pt x="2796488" y="3954049"/>
                  <a:pt x="2783801" y="3957889"/>
                  <a:pt x="2767136" y="3960015"/>
                </a:cubicBezTo>
                <a:cubicBezTo>
                  <a:pt x="2750471" y="3962141"/>
                  <a:pt x="2735452" y="3961936"/>
                  <a:pt x="2734080" y="3959810"/>
                </a:cubicBezTo>
                <a:cubicBezTo>
                  <a:pt x="2732640" y="3957615"/>
                  <a:pt x="2745259" y="3954186"/>
                  <a:pt x="2761923" y="3951991"/>
                </a:cubicBezTo>
                <a:cubicBezTo>
                  <a:pt x="2770256" y="3950859"/>
                  <a:pt x="2778160" y="3950259"/>
                  <a:pt x="2784169" y="3950225"/>
                </a:cubicBezTo>
                <a:close/>
                <a:moveTo>
                  <a:pt x="5279839" y="3950209"/>
                </a:moveTo>
                <a:cubicBezTo>
                  <a:pt x="5298492" y="3947945"/>
                  <a:pt x="5315226" y="3969274"/>
                  <a:pt x="5317077" y="3997803"/>
                </a:cubicBezTo>
                <a:cubicBezTo>
                  <a:pt x="5318792" y="4024275"/>
                  <a:pt x="5306036" y="4048347"/>
                  <a:pt x="5288617" y="4051433"/>
                </a:cubicBezTo>
                <a:cubicBezTo>
                  <a:pt x="5270168" y="4054793"/>
                  <a:pt x="5252749" y="4033945"/>
                  <a:pt x="5250281" y="4005759"/>
                </a:cubicBezTo>
                <a:cubicBezTo>
                  <a:pt x="5247812" y="3977572"/>
                  <a:pt x="5261253" y="3952472"/>
                  <a:pt x="5279839" y="3950209"/>
                </a:cubicBezTo>
                <a:close/>
                <a:moveTo>
                  <a:pt x="2710677" y="3949986"/>
                </a:moveTo>
                <a:cubicBezTo>
                  <a:pt x="2716781" y="3950054"/>
                  <a:pt x="2720913" y="3950654"/>
                  <a:pt x="2721736" y="3951786"/>
                </a:cubicBezTo>
                <a:cubicBezTo>
                  <a:pt x="2723245" y="3953843"/>
                  <a:pt x="2711860" y="3957135"/>
                  <a:pt x="2696224" y="3958987"/>
                </a:cubicBezTo>
                <a:cubicBezTo>
                  <a:pt x="2679422" y="3960976"/>
                  <a:pt x="2663443" y="3959261"/>
                  <a:pt x="2660837" y="3956998"/>
                </a:cubicBezTo>
                <a:cubicBezTo>
                  <a:pt x="2658231" y="3954803"/>
                  <a:pt x="2670849" y="3953295"/>
                  <a:pt x="2687789" y="3951374"/>
                </a:cubicBezTo>
                <a:cubicBezTo>
                  <a:pt x="2696498" y="3950380"/>
                  <a:pt x="2704574" y="3949917"/>
                  <a:pt x="2710677" y="3949986"/>
                </a:cubicBezTo>
                <a:close/>
                <a:moveTo>
                  <a:pt x="3077966" y="3949908"/>
                </a:moveTo>
                <a:cubicBezTo>
                  <a:pt x="3084284" y="3950191"/>
                  <a:pt x="3088604" y="3951305"/>
                  <a:pt x="3089599" y="3953226"/>
                </a:cubicBezTo>
                <a:cubicBezTo>
                  <a:pt x="3091657" y="3957272"/>
                  <a:pt x="3077529" y="3963238"/>
                  <a:pt x="3058738" y="3965913"/>
                </a:cubicBezTo>
                <a:cubicBezTo>
                  <a:pt x="3041113" y="3968451"/>
                  <a:pt x="3025271" y="3967284"/>
                  <a:pt x="3023351" y="3963719"/>
                </a:cubicBezTo>
                <a:cubicBezTo>
                  <a:pt x="3021293" y="3959878"/>
                  <a:pt x="3035353" y="3954529"/>
                  <a:pt x="3054349" y="3951580"/>
                </a:cubicBezTo>
                <a:cubicBezTo>
                  <a:pt x="3063333" y="3950174"/>
                  <a:pt x="3071648" y="3949625"/>
                  <a:pt x="3077966" y="3949908"/>
                </a:cubicBezTo>
                <a:close/>
                <a:moveTo>
                  <a:pt x="974841" y="3949523"/>
                </a:moveTo>
                <a:cubicBezTo>
                  <a:pt x="980070" y="3949557"/>
                  <a:pt x="983516" y="3950140"/>
                  <a:pt x="984063" y="3951169"/>
                </a:cubicBezTo>
                <a:cubicBezTo>
                  <a:pt x="985026" y="3953020"/>
                  <a:pt x="974740" y="3955763"/>
                  <a:pt x="960888" y="3957889"/>
                </a:cubicBezTo>
                <a:cubicBezTo>
                  <a:pt x="946486" y="3960084"/>
                  <a:pt x="932150" y="3960701"/>
                  <a:pt x="931328" y="3958712"/>
                </a:cubicBezTo>
                <a:cubicBezTo>
                  <a:pt x="930579" y="3956792"/>
                  <a:pt x="941136" y="3953226"/>
                  <a:pt x="954919" y="3951169"/>
                </a:cubicBezTo>
                <a:cubicBezTo>
                  <a:pt x="962599" y="3950003"/>
                  <a:pt x="969613" y="3949488"/>
                  <a:pt x="974841" y="3949523"/>
                </a:cubicBezTo>
                <a:close/>
                <a:moveTo>
                  <a:pt x="1559522" y="3949385"/>
                </a:moveTo>
                <a:cubicBezTo>
                  <a:pt x="1578862" y="3949316"/>
                  <a:pt x="1595456" y="3952403"/>
                  <a:pt x="1597105" y="3956792"/>
                </a:cubicBezTo>
                <a:cubicBezTo>
                  <a:pt x="1598611" y="3960907"/>
                  <a:pt x="1585448" y="3964816"/>
                  <a:pt x="1567755" y="3965022"/>
                </a:cubicBezTo>
                <a:cubicBezTo>
                  <a:pt x="1548890" y="3965227"/>
                  <a:pt x="1531472" y="3961181"/>
                  <a:pt x="1529967" y="3956723"/>
                </a:cubicBezTo>
                <a:cubicBezTo>
                  <a:pt x="1528527" y="3952471"/>
                  <a:pt x="1541488" y="3949454"/>
                  <a:pt x="1559522" y="3949385"/>
                </a:cubicBezTo>
                <a:close/>
                <a:moveTo>
                  <a:pt x="2858236" y="3949214"/>
                </a:moveTo>
                <a:cubicBezTo>
                  <a:pt x="2864245" y="3949129"/>
                  <a:pt x="2868360" y="3949626"/>
                  <a:pt x="2869114" y="3950758"/>
                </a:cubicBezTo>
                <a:cubicBezTo>
                  <a:pt x="2870692" y="3953158"/>
                  <a:pt x="2857044" y="3957478"/>
                  <a:pt x="2838939" y="3959947"/>
                </a:cubicBezTo>
                <a:cubicBezTo>
                  <a:pt x="2822068" y="3962279"/>
                  <a:pt x="2807530" y="3962210"/>
                  <a:pt x="2806021" y="3960016"/>
                </a:cubicBezTo>
                <a:cubicBezTo>
                  <a:pt x="2804443" y="3957684"/>
                  <a:pt x="2817885" y="3953775"/>
                  <a:pt x="2835990" y="3951169"/>
                </a:cubicBezTo>
                <a:cubicBezTo>
                  <a:pt x="2844322" y="3949969"/>
                  <a:pt x="2852226" y="3949300"/>
                  <a:pt x="2858236" y="3949214"/>
                </a:cubicBezTo>
                <a:close/>
                <a:moveTo>
                  <a:pt x="1934714" y="3949059"/>
                </a:moveTo>
                <a:cubicBezTo>
                  <a:pt x="1939967" y="3948802"/>
                  <a:pt x="1947752" y="3948973"/>
                  <a:pt x="1956668" y="3949591"/>
                </a:cubicBezTo>
                <a:cubicBezTo>
                  <a:pt x="1974841" y="3950757"/>
                  <a:pt x="1990480" y="3953226"/>
                  <a:pt x="1992123" y="3955489"/>
                </a:cubicBezTo>
                <a:cubicBezTo>
                  <a:pt x="1993770" y="3957683"/>
                  <a:pt x="1980328" y="3958712"/>
                  <a:pt x="1962430" y="3957340"/>
                </a:cubicBezTo>
                <a:cubicBezTo>
                  <a:pt x="1945835" y="3956106"/>
                  <a:pt x="1930196" y="3953088"/>
                  <a:pt x="1927935" y="3951100"/>
                </a:cubicBezTo>
                <a:cubicBezTo>
                  <a:pt x="1926731" y="3950002"/>
                  <a:pt x="1929458" y="3949316"/>
                  <a:pt x="1934714" y="3949059"/>
                </a:cubicBezTo>
                <a:close/>
                <a:moveTo>
                  <a:pt x="2931694" y="3948117"/>
                </a:moveTo>
                <a:cubicBezTo>
                  <a:pt x="2937712" y="3948151"/>
                  <a:pt x="2941603" y="3948906"/>
                  <a:pt x="2942015" y="3950415"/>
                </a:cubicBezTo>
                <a:cubicBezTo>
                  <a:pt x="2942770" y="3953158"/>
                  <a:pt x="2930082" y="3957616"/>
                  <a:pt x="2913486" y="3960153"/>
                </a:cubicBezTo>
                <a:cubicBezTo>
                  <a:pt x="2896272" y="3962759"/>
                  <a:pt x="2879607" y="3962553"/>
                  <a:pt x="2878373" y="3959947"/>
                </a:cubicBezTo>
                <a:cubicBezTo>
                  <a:pt x="2877070" y="3957204"/>
                  <a:pt x="2890923" y="3952883"/>
                  <a:pt x="2908617" y="3950140"/>
                </a:cubicBezTo>
                <a:cubicBezTo>
                  <a:pt x="2917532" y="3948768"/>
                  <a:pt x="2925676" y="3948082"/>
                  <a:pt x="2931694" y="3948117"/>
                </a:cubicBezTo>
                <a:close/>
                <a:moveTo>
                  <a:pt x="1049354" y="3948108"/>
                </a:moveTo>
                <a:cubicBezTo>
                  <a:pt x="1054584" y="3947945"/>
                  <a:pt x="1057995" y="3948151"/>
                  <a:pt x="1058131" y="3948700"/>
                </a:cubicBezTo>
                <a:cubicBezTo>
                  <a:pt x="1058404" y="3949866"/>
                  <a:pt x="1046194" y="3952060"/>
                  <a:pt x="1030905" y="3954049"/>
                </a:cubicBezTo>
                <a:cubicBezTo>
                  <a:pt x="1016505" y="3955901"/>
                  <a:pt x="1005258" y="3956724"/>
                  <a:pt x="1004227" y="3955695"/>
                </a:cubicBezTo>
                <a:cubicBezTo>
                  <a:pt x="1003062" y="3954598"/>
                  <a:pt x="1014787" y="3951649"/>
                  <a:pt x="1029669" y="3949728"/>
                </a:cubicBezTo>
                <a:cubicBezTo>
                  <a:pt x="1037079" y="3948802"/>
                  <a:pt x="1044125" y="3948271"/>
                  <a:pt x="1049354" y="3948108"/>
                </a:cubicBezTo>
                <a:close/>
                <a:moveTo>
                  <a:pt x="3005125" y="3947954"/>
                </a:moveTo>
                <a:cubicBezTo>
                  <a:pt x="3011400" y="3948099"/>
                  <a:pt x="3015601" y="3949008"/>
                  <a:pt x="3016081" y="3950689"/>
                </a:cubicBezTo>
                <a:cubicBezTo>
                  <a:pt x="3017042" y="3954049"/>
                  <a:pt x="3003120" y="3959192"/>
                  <a:pt x="2985220" y="3961799"/>
                </a:cubicBezTo>
                <a:cubicBezTo>
                  <a:pt x="2966910" y="3964473"/>
                  <a:pt x="2952302" y="3963787"/>
                  <a:pt x="2951273" y="3960495"/>
                </a:cubicBezTo>
                <a:cubicBezTo>
                  <a:pt x="2950245" y="3957272"/>
                  <a:pt x="2964235" y="3952540"/>
                  <a:pt x="2981723" y="3949797"/>
                </a:cubicBezTo>
                <a:cubicBezTo>
                  <a:pt x="2990501" y="3948425"/>
                  <a:pt x="2998850" y="3947808"/>
                  <a:pt x="3005125" y="3947954"/>
                </a:cubicBezTo>
                <a:close/>
                <a:moveTo>
                  <a:pt x="3814284" y="3947534"/>
                </a:moveTo>
                <a:cubicBezTo>
                  <a:pt x="3833486" y="3949386"/>
                  <a:pt x="3849328" y="3959810"/>
                  <a:pt x="3850906" y="3971469"/>
                </a:cubicBezTo>
                <a:cubicBezTo>
                  <a:pt x="3852483" y="3982921"/>
                  <a:pt x="3838629" y="3990259"/>
                  <a:pt x="3819770" y="3988065"/>
                </a:cubicBezTo>
                <a:cubicBezTo>
                  <a:pt x="3801253" y="3985939"/>
                  <a:pt x="3783491" y="3975240"/>
                  <a:pt x="3781297" y="3964816"/>
                </a:cubicBezTo>
                <a:cubicBezTo>
                  <a:pt x="3778965" y="3953775"/>
                  <a:pt x="3794464" y="3945614"/>
                  <a:pt x="3814284" y="3947534"/>
                </a:cubicBezTo>
                <a:close/>
                <a:moveTo>
                  <a:pt x="4143194" y="3947396"/>
                </a:moveTo>
                <a:cubicBezTo>
                  <a:pt x="4161985" y="3950551"/>
                  <a:pt x="4179335" y="3965570"/>
                  <a:pt x="4181324" y="3980452"/>
                </a:cubicBezTo>
                <a:cubicBezTo>
                  <a:pt x="4183382" y="3995265"/>
                  <a:pt x="4169597" y="4003975"/>
                  <a:pt x="4150463" y="3999860"/>
                </a:cubicBezTo>
                <a:cubicBezTo>
                  <a:pt x="4131192" y="3995677"/>
                  <a:pt x="4114596" y="3981343"/>
                  <a:pt x="4112538" y="3967079"/>
                </a:cubicBezTo>
                <a:cubicBezTo>
                  <a:pt x="4110550" y="3952951"/>
                  <a:pt x="4124197" y="3944173"/>
                  <a:pt x="4143194" y="3947396"/>
                </a:cubicBezTo>
                <a:close/>
                <a:moveTo>
                  <a:pt x="1998007" y="3947345"/>
                </a:moveTo>
                <a:cubicBezTo>
                  <a:pt x="2003270" y="3947225"/>
                  <a:pt x="2011086" y="3947465"/>
                  <a:pt x="2020175" y="3948082"/>
                </a:cubicBezTo>
                <a:cubicBezTo>
                  <a:pt x="2037111" y="3949180"/>
                  <a:pt x="2052341" y="3951237"/>
                  <a:pt x="2054669" y="3952883"/>
                </a:cubicBezTo>
                <a:cubicBezTo>
                  <a:pt x="2057070" y="3954597"/>
                  <a:pt x="2043558" y="3955214"/>
                  <a:pt x="2025457" y="3953911"/>
                </a:cubicBezTo>
                <a:cubicBezTo>
                  <a:pt x="2008241" y="3952677"/>
                  <a:pt x="1993290" y="3950345"/>
                  <a:pt x="1991165" y="3948768"/>
                </a:cubicBezTo>
                <a:cubicBezTo>
                  <a:pt x="1990032" y="3947945"/>
                  <a:pt x="1992742" y="3947465"/>
                  <a:pt x="1998007" y="3947345"/>
                </a:cubicBezTo>
                <a:close/>
                <a:moveTo>
                  <a:pt x="901186" y="3947208"/>
                </a:moveTo>
                <a:cubicBezTo>
                  <a:pt x="906741" y="3947551"/>
                  <a:pt x="910548" y="3948459"/>
                  <a:pt x="911100" y="3949934"/>
                </a:cubicBezTo>
                <a:cubicBezTo>
                  <a:pt x="912055" y="3952677"/>
                  <a:pt x="901495" y="3956929"/>
                  <a:pt x="887438" y="3958301"/>
                </a:cubicBezTo>
                <a:cubicBezTo>
                  <a:pt x="873034" y="3959741"/>
                  <a:pt x="860758" y="3959192"/>
                  <a:pt x="858908" y="3956312"/>
                </a:cubicBezTo>
                <a:cubicBezTo>
                  <a:pt x="857054" y="3953432"/>
                  <a:pt x="866796" y="3949317"/>
                  <a:pt x="880786" y="3947877"/>
                </a:cubicBezTo>
                <a:cubicBezTo>
                  <a:pt x="888331" y="3947088"/>
                  <a:pt x="895632" y="3946865"/>
                  <a:pt x="901186" y="3947208"/>
                </a:cubicBezTo>
                <a:close/>
                <a:moveTo>
                  <a:pt x="3333676" y="3946437"/>
                </a:moveTo>
                <a:cubicBezTo>
                  <a:pt x="3352467" y="3943899"/>
                  <a:pt x="3369612" y="3946917"/>
                  <a:pt x="3371943" y="3953569"/>
                </a:cubicBezTo>
                <a:cubicBezTo>
                  <a:pt x="3374275" y="3960084"/>
                  <a:pt x="3360559" y="3967628"/>
                  <a:pt x="3341700" y="3969754"/>
                </a:cubicBezTo>
                <a:cubicBezTo>
                  <a:pt x="3322429" y="3971948"/>
                  <a:pt x="3305901" y="3968451"/>
                  <a:pt x="3303638" y="3962073"/>
                </a:cubicBezTo>
                <a:cubicBezTo>
                  <a:pt x="3301443" y="3955763"/>
                  <a:pt x="3314816" y="3948974"/>
                  <a:pt x="3333676" y="3946437"/>
                </a:cubicBezTo>
                <a:close/>
                <a:moveTo>
                  <a:pt x="2062135" y="3946248"/>
                </a:moveTo>
                <a:cubicBezTo>
                  <a:pt x="2067305" y="3946162"/>
                  <a:pt x="2074730" y="3946368"/>
                  <a:pt x="2083129" y="3946848"/>
                </a:cubicBezTo>
                <a:cubicBezTo>
                  <a:pt x="2099921" y="3947877"/>
                  <a:pt x="2115009" y="3949797"/>
                  <a:pt x="2116312" y="3951237"/>
                </a:cubicBezTo>
                <a:cubicBezTo>
                  <a:pt x="2117615" y="3952677"/>
                  <a:pt x="2104653" y="3953089"/>
                  <a:pt x="2087783" y="3951992"/>
                </a:cubicBezTo>
                <a:cubicBezTo>
                  <a:pt x="2070926" y="3950894"/>
                  <a:pt x="2055903" y="3948768"/>
                  <a:pt x="2054669" y="3947397"/>
                </a:cubicBezTo>
                <a:cubicBezTo>
                  <a:pt x="2054051" y="3946711"/>
                  <a:pt x="2056968" y="3946334"/>
                  <a:pt x="2062135" y="3946248"/>
                </a:cubicBezTo>
                <a:close/>
                <a:moveTo>
                  <a:pt x="2480128" y="3945682"/>
                </a:moveTo>
                <a:cubicBezTo>
                  <a:pt x="2496725" y="3945682"/>
                  <a:pt x="2511950" y="3947739"/>
                  <a:pt x="2512430" y="3950003"/>
                </a:cubicBezTo>
                <a:cubicBezTo>
                  <a:pt x="2512773" y="3952197"/>
                  <a:pt x="2500360" y="3953843"/>
                  <a:pt x="2484243" y="3953706"/>
                </a:cubicBezTo>
                <a:cubicBezTo>
                  <a:pt x="2467853" y="3953637"/>
                  <a:pt x="2454274" y="3951991"/>
                  <a:pt x="2452559" y="3949865"/>
                </a:cubicBezTo>
                <a:cubicBezTo>
                  <a:pt x="2450776" y="3947671"/>
                  <a:pt x="2463464" y="3945682"/>
                  <a:pt x="2480128" y="3945682"/>
                </a:cubicBezTo>
                <a:close/>
                <a:moveTo>
                  <a:pt x="2342694" y="3944791"/>
                </a:moveTo>
                <a:cubicBezTo>
                  <a:pt x="2359153" y="3944996"/>
                  <a:pt x="2375132" y="3946917"/>
                  <a:pt x="2376504" y="3948974"/>
                </a:cubicBezTo>
                <a:cubicBezTo>
                  <a:pt x="2377807" y="3950826"/>
                  <a:pt x="2366148" y="3952060"/>
                  <a:pt x="2350101" y="3951786"/>
                </a:cubicBezTo>
                <a:cubicBezTo>
                  <a:pt x="2333779" y="3951443"/>
                  <a:pt x="2319377" y="3949797"/>
                  <a:pt x="2316908" y="3948014"/>
                </a:cubicBezTo>
                <a:cubicBezTo>
                  <a:pt x="2314233" y="3946094"/>
                  <a:pt x="2325823" y="3944585"/>
                  <a:pt x="2342694" y="3944791"/>
                </a:cubicBezTo>
                <a:close/>
                <a:moveTo>
                  <a:pt x="2125699" y="3944790"/>
                </a:moveTo>
                <a:cubicBezTo>
                  <a:pt x="2131262" y="3944670"/>
                  <a:pt x="2139046" y="3944824"/>
                  <a:pt x="2147790" y="3945270"/>
                </a:cubicBezTo>
                <a:cubicBezTo>
                  <a:pt x="2163975" y="3946093"/>
                  <a:pt x="2177554" y="3947808"/>
                  <a:pt x="2178651" y="3949179"/>
                </a:cubicBezTo>
                <a:cubicBezTo>
                  <a:pt x="2179885" y="3950619"/>
                  <a:pt x="2166581" y="3951099"/>
                  <a:pt x="2149367" y="3950139"/>
                </a:cubicBezTo>
                <a:cubicBezTo>
                  <a:pt x="2132291" y="3949179"/>
                  <a:pt x="2117203" y="3947190"/>
                  <a:pt x="2116929" y="3945956"/>
                </a:cubicBezTo>
                <a:cubicBezTo>
                  <a:pt x="2116792" y="3945304"/>
                  <a:pt x="2120135" y="3944910"/>
                  <a:pt x="2125699" y="3944790"/>
                </a:cubicBezTo>
                <a:close/>
                <a:moveTo>
                  <a:pt x="3676712" y="3944585"/>
                </a:moveTo>
                <a:cubicBezTo>
                  <a:pt x="3695778" y="3943762"/>
                  <a:pt x="3712648" y="3950826"/>
                  <a:pt x="3715391" y="3961044"/>
                </a:cubicBezTo>
                <a:cubicBezTo>
                  <a:pt x="3718272" y="3971948"/>
                  <a:pt x="3704213" y="3980932"/>
                  <a:pt x="3684393" y="3980727"/>
                </a:cubicBezTo>
                <a:cubicBezTo>
                  <a:pt x="3665876" y="3980521"/>
                  <a:pt x="3648251" y="3972292"/>
                  <a:pt x="3646194" y="3963033"/>
                </a:cubicBezTo>
                <a:cubicBezTo>
                  <a:pt x="3644137" y="3953706"/>
                  <a:pt x="3658127" y="3945408"/>
                  <a:pt x="3676712" y="3944585"/>
                </a:cubicBezTo>
                <a:close/>
                <a:moveTo>
                  <a:pt x="1758678" y="3944448"/>
                </a:moveTo>
                <a:cubicBezTo>
                  <a:pt x="1776165" y="3945339"/>
                  <a:pt x="1792897" y="3948288"/>
                  <a:pt x="1794618" y="3951100"/>
                </a:cubicBezTo>
                <a:cubicBezTo>
                  <a:pt x="1796260" y="3953980"/>
                  <a:pt x="1782748" y="3955969"/>
                  <a:pt x="1764713" y="3955009"/>
                </a:cubicBezTo>
                <a:cubicBezTo>
                  <a:pt x="1746195" y="3954049"/>
                  <a:pt x="1730767" y="3950757"/>
                  <a:pt x="1729121" y="3947739"/>
                </a:cubicBezTo>
                <a:cubicBezTo>
                  <a:pt x="1727540" y="3944791"/>
                  <a:pt x="1740845" y="3943487"/>
                  <a:pt x="1758678" y="3944448"/>
                </a:cubicBezTo>
                <a:close/>
                <a:moveTo>
                  <a:pt x="1143169" y="3944242"/>
                </a:moveTo>
                <a:cubicBezTo>
                  <a:pt x="1141596" y="3944516"/>
                  <a:pt x="1126917" y="3946094"/>
                  <a:pt x="1110802" y="3948014"/>
                </a:cubicBezTo>
                <a:cubicBezTo>
                  <a:pt x="1094617" y="3949934"/>
                  <a:pt x="1083300" y="3951374"/>
                  <a:pt x="1085561" y="3950963"/>
                </a:cubicBezTo>
                <a:cubicBezTo>
                  <a:pt x="1087826" y="3950620"/>
                  <a:pt x="1102368" y="3948631"/>
                  <a:pt x="1118894" y="3946711"/>
                </a:cubicBezTo>
                <a:cubicBezTo>
                  <a:pt x="1133570" y="3944996"/>
                  <a:pt x="1144681" y="3943968"/>
                  <a:pt x="1143169" y="3944242"/>
                </a:cubicBezTo>
                <a:close/>
                <a:moveTo>
                  <a:pt x="1131312" y="3944104"/>
                </a:moveTo>
                <a:lnTo>
                  <a:pt x="1106943" y="3947623"/>
                </a:lnTo>
                <a:lnTo>
                  <a:pt x="1120286" y="3945976"/>
                </a:lnTo>
                <a:lnTo>
                  <a:pt x="1095099" y="3949180"/>
                </a:lnTo>
                <a:cubicBezTo>
                  <a:pt x="1094242" y="3949248"/>
                  <a:pt x="1097005" y="3948871"/>
                  <a:pt x="1102038" y="3948228"/>
                </a:cubicBezTo>
                <a:lnTo>
                  <a:pt x="1105161" y="3947842"/>
                </a:lnTo>
                <a:lnTo>
                  <a:pt x="1085050" y="3949977"/>
                </a:lnTo>
                <a:cubicBezTo>
                  <a:pt x="1079393" y="3950499"/>
                  <a:pt x="1075689" y="3950722"/>
                  <a:pt x="1075689" y="3950414"/>
                </a:cubicBezTo>
                <a:cubicBezTo>
                  <a:pt x="1075622" y="3949797"/>
                  <a:pt x="1087485" y="3947739"/>
                  <a:pt x="1102503" y="3946025"/>
                </a:cubicBezTo>
                <a:cubicBezTo>
                  <a:pt x="1117590" y="3944310"/>
                  <a:pt x="1130277" y="3943624"/>
                  <a:pt x="1131312" y="3944104"/>
                </a:cubicBezTo>
                <a:close/>
                <a:moveTo>
                  <a:pt x="2614889" y="3943693"/>
                </a:moveTo>
                <a:cubicBezTo>
                  <a:pt x="2631348" y="3943213"/>
                  <a:pt x="2647052" y="3944996"/>
                  <a:pt x="2648013" y="3947466"/>
                </a:cubicBezTo>
                <a:cubicBezTo>
                  <a:pt x="2648904" y="3949866"/>
                  <a:pt x="2636834" y="3952060"/>
                  <a:pt x="2620923" y="3952472"/>
                </a:cubicBezTo>
                <a:cubicBezTo>
                  <a:pt x="2604602" y="3952883"/>
                  <a:pt x="2590542" y="3951443"/>
                  <a:pt x="2588417" y="3949111"/>
                </a:cubicBezTo>
                <a:cubicBezTo>
                  <a:pt x="2586085" y="3946642"/>
                  <a:pt x="2598155" y="3944173"/>
                  <a:pt x="2614889" y="3943693"/>
                </a:cubicBezTo>
                <a:close/>
                <a:moveTo>
                  <a:pt x="1374054" y="3943410"/>
                </a:moveTo>
                <a:cubicBezTo>
                  <a:pt x="1380802" y="3943984"/>
                  <a:pt x="1385706" y="3945099"/>
                  <a:pt x="1386907" y="3946642"/>
                </a:cubicBezTo>
                <a:cubicBezTo>
                  <a:pt x="1389374" y="3949866"/>
                  <a:pt x="1376551" y="3953980"/>
                  <a:pt x="1358648" y="3955421"/>
                </a:cubicBezTo>
                <a:cubicBezTo>
                  <a:pt x="1340341" y="3956929"/>
                  <a:pt x="1324431" y="3955078"/>
                  <a:pt x="1322165" y="3951649"/>
                </a:cubicBezTo>
                <a:cubicBezTo>
                  <a:pt x="1319972" y="3948151"/>
                  <a:pt x="1332315" y="3944722"/>
                  <a:pt x="1350149" y="3943419"/>
                </a:cubicBezTo>
                <a:cubicBezTo>
                  <a:pt x="1358722" y="3942802"/>
                  <a:pt x="1367308" y="3942836"/>
                  <a:pt x="1374054" y="3943410"/>
                </a:cubicBezTo>
                <a:close/>
                <a:moveTo>
                  <a:pt x="1165533" y="3943282"/>
                </a:moveTo>
                <a:cubicBezTo>
                  <a:pt x="1167516" y="3943968"/>
                  <a:pt x="1155519" y="3946505"/>
                  <a:pt x="1138714" y="3948906"/>
                </a:cubicBezTo>
                <a:cubicBezTo>
                  <a:pt x="1122323" y="3951306"/>
                  <a:pt x="1106619" y="3952609"/>
                  <a:pt x="1104770" y="3951786"/>
                </a:cubicBezTo>
                <a:cubicBezTo>
                  <a:pt x="1102846" y="3950963"/>
                  <a:pt x="1114712" y="3948563"/>
                  <a:pt x="1131445" y="3946299"/>
                </a:cubicBezTo>
                <a:cubicBezTo>
                  <a:pt x="1147906" y="3944037"/>
                  <a:pt x="1163609" y="3942665"/>
                  <a:pt x="1165533" y="3943282"/>
                </a:cubicBezTo>
                <a:close/>
                <a:moveTo>
                  <a:pt x="1154486" y="3941842"/>
                </a:moveTo>
                <a:cubicBezTo>
                  <a:pt x="1154211" y="3941910"/>
                  <a:pt x="1139126" y="3943693"/>
                  <a:pt x="1122664" y="3945682"/>
                </a:cubicBezTo>
                <a:lnTo>
                  <a:pt x="1120286" y="3945976"/>
                </a:lnTo>
                <a:lnTo>
                  <a:pt x="1126367" y="3945202"/>
                </a:lnTo>
                <a:cubicBezTo>
                  <a:pt x="1142281" y="3943213"/>
                  <a:pt x="1154762" y="3941704"/>
                  <a:pt x="1154486" y="3941842"/>
                </a:cubicBezTo>
                <a:close/>
                <a:moveTo>
                  <a:pt x="2207386" y="3941567"/>
                </a:moveTo>
                <a:cubicBezTo>
                  <a:pt x="2223914" y="3942047"/>
                  <a:pt x="2239618" y="3943968"/>
                  <a:pt x="2240510" y="3945614"/>
                </a:cubicBezTo>
                <a:cubicBezTo>
                  <a:pt x="2241470" y="3947191"/>
                  <a:pt x="2229400" y="3947945"/>
                  <a:pt x="2213352" y="3947328"/>
                </a:cubicBezTo>
                <a:cubicBezTo>
                  <a:pt x="2196962" y="3946711"/>
                  <a:pt x="2182903" y="3945133"/>
                  <a:pt x="2180777" y="3943624"/>
                </a:cubicBezTo>
                <a:cubicBezTo>
                  <a:pt x="2178514" y="3942047"/>
                  <a:pt x="2190652" y="3941087"/>
                  <a:pt x="2207386" y="3941567"/>
                </a:cubicBezTo>
                <a:close/>
                <a:moveTo>
                  <a:pt x="601180" y="3940813"/>
                </a:moveTo>
                <a:cubicBezTo>
                  <a:pt x="614486" y="3938687"/>
                  <a:pt x="625872" y="3941911"/>
                  <a:pt x="627451" y="3947809"/>
                </a:cubicBezTo>
                <a:cubicBezTo>
                  <a:pt x="628958" y="3953569"/>
                  <a:pt x="619699" y="3960359"/>
                  <a:pt x="606942" y="3963308"/>
                </a:cubicBezTo>
                <a:cubicBezTo>
                  <a:pt x="593160" y="3966462"/>
                  <a:pt x="579445" y="3963994"/>
                  <a:pt x="577795" y="3957547"/>
                </a:cubicBezTo>
                <a:cubicBezTo>
                  <a:pt x="576085" y="3951100"/>
                  <a:pt x="586917" y="3943145"/>
                  <a:pt x="601180" y="3940813"/>
                </a:cubicBezTo>
                <a:close/>
                <a:moveTo>
                  <a:pt x="1799286" y="3940247"/>
                </a:moveTo>
                <a:cubicBezTo>
                  <a:pt x="1804763" y="3939990"/>
                  <a:pt x="1812685" y="3940127"/>
                  <a:pt x="1821633" y="3940676"/>
                </a:cubicBezTo>
                <a:cubicBezTo>
                  <a:pt x="1839810" y="3941773"/>
                  <a:pt x="1854897" y="3944036"/>
                  <a:pt x="1855927" y="3946162"/>
                </a:cubicBezTo>
                <a:cubicBezTo>
                  <a:pt x="1856885" y="3948082"/>
                  <a:pt x="1844471" y="3949111"/>
                  <a:pt x="1827670" y="3948151"/>
                </a:cubicBezTo>
                <a:cubicBezTo>
                  <a:pt x="1810321" y="3947122"/>
                  <a:pt x="1793176" y="3944173"/>
                  <a:pt x="1791597" y="3942185"/>
                </a:cubicBezTo>
                <a:cubicBezTo>
                  <a:pt x="1790773" y="3941156"/>
                  <a:pt x="1793805" y="3940504"/>
                  <a:pt x="1799286" y="3940247"/>
                </a:cubicBezTo>
                <a:close/>
                <a:moveTo>
                  <a:pt x="1228848" y="3939141"/>
                </a:moveTo>
                <a:cubicBezTo>
                  <a:pt x="1234866" y="3938944"/>
                  <a:pt x="1238978" y="3939132"/>
                  <a:pt x="1239736" y="3939784"/>
                </a:cubicBezTo>
                <a:cubicBezTo>
                  <a:pt x="1241307" y="3941156"/>
                  <a:pt x="1227597" y="3944242"/>
                  <a:pt x="1209493" y="3946299"/>
                </a:cubicBezTo>
                <a:cubicBezTo>
                  <a:pt x="1192549" y="3948220"/>
                  <a:pt x="1178009" y="3948494"/>
                  <a:pt x="1176502" y="3947054"/>
                </a:cubicBezTo>
                <a:cubicBezTo>
                  <a:pt x="1174857" y="3945545"/>
                  <a:pt x="1188368" y="3942802"/>
                  <a:pt x="1206541" y="3940813"/>
                </a:cubicBezTo>
                <a:cubicBezTo>
                  <a:pt x="1214907" y="3939921"/>
                  <a:pt x="1222831" y="3939338"/>
                  <a:pt x="1228848" y="3939141"/>
                </a:cubicBezTo>
                <a:close/>
                <a:moveTo>
                  <a:pt x="1623711" y="3939099"/>
                </a:moveTo>
                <a:cubicBezTo>
                  <a:pt x="1641407" y="3939647"/>
                  <a:pt x="1657593" y="3942254"/>
                  <a:pt x="1658620" y="3945065"/>
                </a:cubicBezTo>
                <a:cubicBezTo>
                  <a:pt x="1659714" y="3947945"/>
                  <a:pt x="1645726" y="3950277"/>
                  <a:pt x="1627690" y="3949797"/>
                </a:cubicBezTo>
                <a:cubicBezTo>
                  <a:pt x="1609171" y="3949317"/>
                  <a:pt x="1594292" y="3946300"/>
                  <a:pt x="1593126" y="3943213"/>
                </a:cubicBezTo>
                <a:cubicBezTo>
                  <a:pt x="1592025" y="3940264"/>
                  <a:pt x="1605882" y="3938550"/>
                  <a:pt x="1623711" y="3939099"/>
                </a:cubicBezTo>
                <a:close/>
                <a:moveTo>
                  <a:pt x="1300648" y="3938901"/>
                </a:moveTo>
                <a:cubicBezTo>
                  <a:pt x="1307111" y="3939047"/>
                  <a:pt x="1311570" y="3939681"/>
                  <a:pt x="1312565" y="3940813"/>
                </a:cubicBezTo>
                <a:cubicBezTo>
                  <a:pt x="1314553" y="3943077"/>
                  <a:pt x="1301660" y="3946574"/>
                  <a:pt x="1283966" y="3948289"/>
                </a:cubicBezTo>
                <a:cubicBezTo>
                  <a:pt x="1266684" y="3949935"/>
                  <a:pt x="1249953" y="3949043"/>
                  <a:pt x="1248784" y="3946642"/>
                </a:cubicBezTo>
                <a:cubicBezTo>
                  <a:pt x="1247692" y="3944311"/>
                  <a:pt x="1260034" y="3941499"/>
                  <a:pt x="1276698" y="3939922"/>
                </a:cubicBezTo>
                <a:cubicBezTo>
                  <a:pt x="1285719" y="3939099"/>
                  <a:pt x="1294183" y="3938756"/>
                  <a:pt x="1300648" y="3938901"/>
                </a:cubicBezTo>
                <a:close/>
                <a:moveTo>
                  <a:pt x="1861745" y="3938601"/>
                </a:moveTo>
                <a:cubicBezTo>
                  <a:pt x="1867017" y="3938515"/>
                  <a:pt x="1874853" y="3938755"/>
                  <a:pt x="1883975" y="3939304"/>
                </a:cubicBezTo>
                <a:cubicBezTo>
                  <a:pt x="1900912" y="3940333"/>
                  <a:pt x="1916141" y="3942184"/>
                  <a:pt x="1918401" y="3943693"/>
                </a:cubicBezTo>
                <a:cubicBezTo>
                  <a:pt x="1920801" y="3945270"/>
                  <a:pt x="1907290" y="3945751"/>
                  <a:pt x="1889186" y="3944516"/>
                </a:cubicBezTo>
                <a:cubicBezTo>
                  <a:pt x="1871971" y="3943419"/>
                  <a:pt x="1857023" y="3941224"/>
                  <a:pt x="1854897" y="3939852"/>
                </a:cubicBezTo>
                <a:cubicBezTo>
                  <a:pt x="1853763" y="3939098"/>
                  <a:pt x="1856476" y="3938686"/>
                  <a:pt x="1861745" y="3938601"/>
                </a:cubicBezTo>
                <a:close/>
                <a:moveTo>
                  <a:pt x="1204342" y="3938413"/>
                </a:moveTo>
                <a:cubicBezTo>
                  <a:pt x="1206197" y="3938413"/>
                  <a:pt x="1194266" y="3939373"/>
                  <a:pt x="1178486" y="3940882"/>
                </a:cubicBezTo>
                <a:cubicBezTo>
                  <a:pt x="1163746" y="3942253"/>
                  <a:pt x="1150440" y="3943693"/>
                  <a:pt x="1148797" y="3943762"/>
                </a:cubicBezTo>
                <a:cubicBezTo>
                  <a:pt x="1147013" y="3943831"/>
                  <a:pt x="1158598" y="3942322"/>
                  <a:pt x="1174514" y="3940813"/>
                </a:cubicBezTo>
                <a:cubicBezTo>
                  <a:pt x="1189118" y="3939373"/>
                  <a:pt x="1202699" y="3938481"/>
                  <a:pt x="1204342" y="3938413"/>
                </a:cubicBezTo>
                <a:close/>
                <a:moveTo>
                  <a:pt x="1926704" y="3938361"/>
                </a:moveTo>
                <a:cubicBezTo>
                  <a:pt x="1932152" y="3938378"/>
                  <a:pt x="1939763" y="3938652"/>
                  <a:pt x="1948094" y="3939167"/>
                </a:cubicBezTo>
                <a:cubicBezTo>
                  <a:pt x="1965171" y="3940127"/>
                  <a:pt x="1979508" y="3941842"/>
                  <a:pt x="1980191" y="3943007"/>
                </a:cubicBezTo>
                <a:cubicBezTo>
                  <a:pt x="1980879" y="3944173"/>
                  <a:pt x="1967089" y="3944242"/>
                  <a:pt x="1950289" y="3943145"/>
                </a:cubicBezTo>
                <a:cubicBezTo>
                  <a:pt x="1933146" y="3941978"/>
                  <a:pt x="1919017" y="3940127"/>
                  <a:pt x="1918333" y="3939098"/>
                </a:cubicBezTo>
                <a:cubicBezTo>
                  <a:pt x="1917988" y="3938583"/>
                  <a:pt x="1921266" y="3938343"/>
                  <a:pt x="1926704" y="3938361"/>
                </a:cubicBezTo>
                <a:close/>
                <a:moveTo>
                  <a:pt x="4471692" y="3938344"/>
                </a:moveTo>
                <a:cubicBezTo>
                  <a:pt x="4490209" y="3940539"/>
                  <a:pt x="4507422" y="3958918"/>
                  <a:pt x="4509548" y="3978944"/>
                </a:cubicBezTo>
                <a:cubicBezTo>
                  <a:pt x="4511674" y="3998763"/>
                  <a:pt x="4497478" y="4012548"/>
                  <a:pt x="4479167" y="4008502"/>
                </a:cubicBezTo>
                <a:cubicBezTo>
                  <a:pt x="4461405" y="4004593"/>
                  <a:pt x="4445494" y="3987379"/>
                  <a:pt x="4442888" y="3969342"/>
                </a:cubicBezTo>
                <a:cubicBezTo>
                  <a:pt x="4440145" y="3950140"/>
                  <a:pt x="4453107" y="3936219"/>
                  <a:pt x="4471692" y="3938344"/>
                </a:cubicBezTo>
                <a:close/>
                <a:moveTo>
                  <a:pt x="1988545" y="3938190"/>
                </a:moveTo>
                <a:cubicBezTo>
                  <a:pt x="1993890" y="3938156"/>
                  <a:pt x="2001551" y="3938344"/>
                  <a:pt x="2010230" y="3938756"/>
                </a:cubicBezTo>
                <a:cubicBezTo>
                  <a:pt x="2026618" y="3939579"/>
                  <a:pt x="2040338" y="3941019"/>
                  <a:pt x="2042255" y="3942185"/>
                </a:cubicBezTo>
                <a:cubicBezTo>
                  <a:pt x="2044315" y="3943350"/>
                  <a:pt x="2031830" y="3943556"/>
                  <a:pt x="2014617" y="3942596"/>
                </a:cubicBezTo>
                <a:cubicBezTo>
                  <a:pt x="1997540" y="3941636"/>
                  <a:pt x="1982040" y="3939921"/>
                  <a:pt x="1980807" y="3938961"/>
                </a:cubicBezTo>
                <a:cubicBezTo>
                  <a:pt x="1980191" y="3938481"/>
                  <a:pt x="1983208" y="3938224"/>
                  <a:pt x="1988545" y="3938190"/>
                </a:cubicBezTo>
                <a:close/>
                <a:moveTo>
                  <a:pt x="1486968" y="3938138"/>
                </a:moveTo>
                <a:cubicBezTo>
                  <a:pt x="1504453" y="3937864"/>
                  <a:pt x="1521050" y="3939990"/>
                  <a:pt x="1522694" y="3942938"/>
                </a:cubicBezTo>
                <a:cubicBezTo>
                  <a:pt x="1524340" y="3945956"/>
                  <a:pt x="1510830" y="3949111"/>
                  <a:pt x="1492861" y="3949454"/>
                </a:cubicBezTo>
                <a:cubicBezTo>
                  <a:pt x="1474414" y="3949796"/>
                  <a:pt x="1459049" y="3947259"/>
                  <a:pt x="1457476" y="3944036"/>
                </a:cubicBezTo>
                <a:cubicBezTo>
                  <a:pt x="1455897" y="3940881"/>
                  <a:pt x="1469202" y="3938412"/>
                  <a:pt x="1486968" y="3938138"/>
                </a:cubicBezTo>
                <a:close/>
                <a:moveTo>
                  <a:pt x="390782" y="3936904"/>
                </a:moveTo>
                <a:cubicBezTo>
                  <a:pt x="404221" y="3934572"/>
                  <a:pt x="417871" y="3940813"/>
                  <a:pt x="418487" y="3949317"/>
                </a:cubicBezTo>
                <a:cubicBezTo>
                  <a:pt x="419103" y="3957340"/>
                  <a:pt x="408888" y="3965502"/>
                  <a:pt x="395853" y="3967559"/>
                </a:cubicBezTo>
                <a:cubicBezTo>
                  <a:pt x="382411" y="3969685"/>
                  <a:pt x="371305" y="3965022"/>
                  <a:pt x="370000" y="3956381"/>
                </a:cubicBezTo>
                <a:cubicBezTo>
                  <a:pt x="368698" y="3947877"/>
                  <a:pt x="377885" y="3939167"/>
                  <a:pt x="390782" y="3936904"/>
                </a:cubicBezTo>
                <a:close/>
                <a:moveTo>
                  <a:pt x="2051813" y="3936792"/>
                </a:moveTo>
                <a:cubicBezTo>
                  <a:pt x="2056915" y="3936595"/>
                  <a:pt x="2064303" y="3936630"/>
                  <a:pt x="2072633" y="3936973"/>
                </a:cubicBezTo>
                <a:cubicBezTo>
                  <a:pt x="2089291" y="3937590"/>
                  <a:pt x="2104447" y="3939373"/>
                  <a:pt x="2104721" y="3940607"/>
                </a:cubicBezTo>
                <a:cubicBezTo>
                  <a:pt x="2104927" y="3941842"/>
                  <a:pt x="2092308" y="3942185"/>
                  <a:pt x="2076203" y="3941362"/>
                </a:cubicBezTo>
                <a:cubicBezTo>
                  <a:pt x="2059743" y="3940607"/>
                  <a:pt x="2046301" y="3939167"/>
                  <a:pt x="2044725" y="3938001"/>
                </a:cubicBezTo>
                <a:cubicBezTo>
                  <a:pt x="2043903" y="3937418"/>
                  <a:pt x="2046713" y="3936989"/>
                  <a:pt x="2051813" y="3936792"/>
                </a:cubicBezTo>
                <a:close/>
                <a:moveTo>
                  <a:pt x="2407640" y="3936081"/>
                </a:moveTo>
                <a:cubicBezTo>
                  <a:pt x="2423824" y="3936218"/>
                  <a:pt x="2436786" y="3938207"/>
                  <a:pt x="2437609" y="3940607"/>
                </a:cubicBezTo>
                <a:cubicBezTo>
                  <a:pt x="2438501" y="3942939"/>
                  <a:pt x="2426225" y="3944653"/>
                  <a:pt x="2410588" y="3944516"/>
                </a:cubicBezTo>
                <a:cubicBezTo>
                  <a:pt x="2395227" y="3944379"/>
                  <a:pt x="2380413" y="3942459"/>
                  <a:pt x="2378905" y="3940333"/>
                </a:cubicBezTo>
                <a:cubicBezTo>
                  <a:pt x="2377327" y="3938069"/>
                  <a:pt x="2390700" y="3936012"/>
                  <a:pt x="2407640" y="3936081"/>
                </a:cubicBezTo>
                <a:close/>
                <a:moveTo>
                  <a:pt x="809529" y="3935806"/>
                </a:moveTo>
                <a:cubicBezTo>
                  <a:pt x="823245" y="3934297"/>
                  <a:pt x="835453" y="3937041"/>
                  <a:pt x="836413" y="3941155"/>
                </a:cubicBezTo>
                <a:cubicBezTo>
                  <a:pt x="837371" y="3945270"/>
                  <a:pt x="826400" y="3949659"/>
                  <a:pt x="812824" y="3951442"/>
                </a:cubicBezTo>
                <a:cubicBezTo>
                  <a:pt x="798763" y="3953226"/>
                  <a:pt x="787101" y="3951717"/>
                  <a:pt x="786143" y="3947259"/>
                </a:cubicBezTo>
                <a:cubicBezTo>
                  <a:pt x="785187" y="3942870"/>
                  <a:pt x="795951" y="3937315"/>
                  <a:pt x="809529" y="3935806"/>
                </a:cubicBezTo>
                <a:close/>
                <a:moveTo>
                  <a:pt x="2270480" y="3935396"/>
                </a:moveTo>
                <a:cubicBezTo>
                  <a:pt x="2286596" y="3935601"/>
                  <a:pt x="2300175" y="3937384"/>
                  <a:pt x="2301752" y="3939442"/>
                </a:cubicBezTo>
                <a:cubicBezTo>
                  <a:pt x="2303329" y="3941499"/>
                  <a:pt x="2292082" y="3942802"/>
                  <a:pt x="2276309" y="3942528"/>
                </a:cubicBezTo>
                <a:cubicBezTo>
                  <a:pt x="2259918" y="3942254"/>
                  <a:pt x="2243939" y="3940265"/>
                  <a:pt x="2243116" y="3938413"/>
                </a:cubicBezTo>
                <a:cubicBezTo>
                  <a:pt x="2242362" y="3936630"/>
                  <a:pt x="2254569" y="3935190"/>
                  <a:pt x="2270480" y="3935396"/>
                </a:cubicBezTo>
                <a:close/>
                <a:moveTo>
                  <a:pt x="3285395" y="3934649"/>
                </a:moveTo>
                <a:cubicBezTo>
                  <a:pt x="3292099" y="3935532"/>
                  <a:pt x="3296711" y="3937487"/>
                  <a:pt x="3297534" y="3940333"/>
                </a:cubicBezTo>
                <a:cubicBezTo>
                  <a:pt x="3299180" y="3945957"/>
                  <a:pt x="3284641" y="3953089"/>
                  <a:pt x="3266399" y="3955284"/>
                </a:cubicBezTo>
                <a:cubicBezTo>
                  <a:pt x="3248705" y="3957410"/>
                  <a:pt x="3233206" y="3954941"/>
                  <a:pt x="3231080" y="3950003"/>
                </a:cubicBezTo>
                <a:cubicBezTo>
                  <a:pt x="3228817" y="3944654"/>
                  <a:pt x="3242121" y="3938276"/>
                  <a:pt x="3260706" y="3935396"/>
                </a:cubicBezTo>
                <a:cubicBezTo>
                  <a:pt x="3269896" y="3933955"/>
                  <a:pt x="3278691" y="3933767"/>
                  <a:pt x="3285395" y="3934649"/>
                </a:cubicBezTo>
                <a:close/>
                <a:moveTo>
                  <a:pt x="2543565" y="3934435"/>
                </a:moveTo>
                <a:cubicBezTo>
                  <a:pt x="2559544" y="3934229"/>
                  <a:pt x="2572506" y="3936287"/>
                  <a:pt x="2573260" y="3938961"/>
                </a:cubicBezTo>
                <a:cubicBezTo>
                  <a:pt x="2574083" y="3941567"/>
                  <a:pt x="2561807" y="3943831"/>
                  <a:pt x="2546171" y="3943968"/>
                </a:cubicBezTo>
                <a:cubicBezTo>
                  <a:pt x="2530809" y="3944173"/>
                  <a:pt x="2516065" y="3942253"/>
                  <a:pt x="2514624" y="3939853"/>
                </a:cubicBezTo>
                <a:cubicBezTo>
                  <a:pt x="2513115" y="3937247"/>
                  <a:pt x="2526626" y="3934641"/>
                  <a:pt x="2543565" y="3934435"/>
                </a:cubicBezTo>
                <a:close/>
                <a:moveTo>
                  <a:pt x="1663378" y="3933741"/>
                </a:moveTo>
                <a:cubicBezTo>
                  <a:pt x="1668890" y="3933389"/>
                  <a:pt x="1676828" y="3933372"/>
                  <a:pt x="1685776" y="3933750"/>
                </a:cubicBezTo>
                <a:cubicBezTo>
                  <a:pt x="1703950" y="3934504"/>
                  <a:pt x="1718899" y="3936424"/>
                  <a:pt x="1719860" y="3938481"/>
                </a:cubicBezTo>
                <a:cubicBezTo>
                  <a:pt x="1720753" y="3940333"/>
                  <a:pt x="1708203" y="3941568"/>
                  <a:pt x="1691399" y="3940951"/>
                </a:cubicBezTo>
                <a:cubicBezTo>
                  <a:pt x="1674119" y="3940333"/>
                  <a:pt x="1657042" y="3937658"/>
                  <a:pt x="1655534" y="3935738"/>
                </a:cubicBezTo>
                <a:cubicBezTo>
                  <a:pt x="1654777" y="3934778"/>
                  <a:pt x="1657868" y="3934092"/>
                  <a:pt x="1663378" y="3933741"/>
                </a:cubicBezTo>
                <a:close/>
                <a:moveTo>
                  <a:pt x="1183189" y="3933175"/>
                </a:moveTo>
                <a:cubicBezTo>
                  <a:pt x="1188676" y="3933132"/>
                  <a:pt x="1192480" y="3933406"/>
                  <a:pt x="1193026" y="3933955"/>
                </a:cubicBezTo>
                <a:cubicBezTo>
                  <a:pt x="1194127" y="3935052"/>
                  <a:pt x="1182401" y="3936836"/>
                  <a:pt x="1167109" y="3938345"/>
                </a:cubicBezTo>
                <a:cubicBezTo>
                  <a:pt x="1152701" y="3939716"/>
                  <a:pt x="1140774" y="3940333"/>
                  <a:pt x="1139126" y="3939373"/>
                </a:cubicBezTo>
                <a:cubicBezTo>
                  <a:pt x="1137413" y="3938345"/>
                  <a:pt x="1148385" y="3935876"/>
                  <a:pt x="1163264" y="3934298"/>
                </a:cubicBezTo>
                <a:cubicBezTo>
                  <a:pt x="1170535" y="3933578"/>
                  <a:pt x="1177704" y="3933218"/>
                  <a:pt x="1183189" y="3933175"/>
                </a:cubicBezTo>
                <a:close/>
                <a:moveTo>
                  <a:pt x="2135446" y="3932995"/>
                </a:moveTo>
                <a:cubicBezTo>
                  <a:pt x="2151494" y="3933407"/>
                  <a:pt x="2164798" y="3935052"/>
                  <a:pt x="2165964" y="3936699"/>
                </a:cubicBezTo>
                <a:cubicBezTo>
                  <a:pt x="2167061" y="3938345"/>
                  <a:pt x="2155197" y="3939168"/>
                  <a:pt x="2139492" y="3938687"/>
                </a:cubicBezTo>
                <a:cubicBezTo>
                  <a:pt x="2124130" y="3938207"/>
                  <a:pt x="2109180" y="3936561"/>
                  <a:pt x="2107328" y="3935190"/>
                </a:cubicBezTo>
                <a:cubicBezTo>
                  <a:pt x="2105339" y="3933681"/>
                  <a:pt x="2118507" y="3932584"/>
                  <a:pt x="2135446" y="3932995"/>
                </a:cubicBezTo>
                <a:close/>
                <a:moveTo>
                  <a:pt x="1110082" y="3932575"/>
                </a:moveTo>
                <a:cubicBezTo>
                  <a:pt x="1114932" y="3932755"/>
                  <a:pt x="1118172" y="3933338"/>
                  <a:pt x="1118820" y="3934230"/>
                </a:cubicBezTo>
                <a:cubicBezTo>
                  <a:pt x="1120126" y="3936013"/>
                  <a:pt x="1110460" y="3938345"/>
                  <a:pt x="1096398" y="3940059"/>
                </a:cubicBezTo>
                <a:cubicBezTo>
                  <a:pt x="1082067" y="3941842"/>
                  <a:pt x="1067392" y="3942185"/>
                  <a:pt x="1066157" y="3940333"/>
                </a:cubicBezTo>
                <a:cubicBezTo>
                  <a:pt x="1064855" y="3938482"/>
                  <a:pt x="1076719" y="3934984"/>
                  <a:pt x="1091668" y="3933338"/>
                </a:cubicBezTo>
                <a:cubicBezTo>
                  <a:pt x="1098765" y="3932618"/>
                  <a:pt x="1105230" y="3932395"/>
                  <a:pt x="1110082" y="3932575"/>
                </a:cubicBezTo>
                <a:close/>
                <a:moveTo>
                  <a:pt x="1411734" y="3931897"/>
                </a:moveTo>
                <a:cubicBezTo>
                  <a:pt x="1429765" y="3931211"/>
                  <a:pt x="1445816" y="3932035"/>
                  <a:pt x="1447943" y="3934161"/>
                </a:cubicBezTo>
                <a:cubicBezTo>
                  <a:pt x="1450067" y="3936218"/>
                  <a:pt x="1437311" y="3938755"/>
                  <a:pt x="1419617" y="3939510"/>
                </a:cubicBezTo>
                <a:cubicBezTo>
                  <a:pt x="1402335" y="3940195"/>
                  <a:pt x="1385395" y="3938687"/>
                  <a:pt x="1384097" y="3936561"/>
                </a:cubicBezTo>
                <a:cubicBezTo>
                  <a:pt x="1382791" y="3934503"/>
                  <a:pt x="1395135" y="3932583"/>
                  <a:pt x="1411734" y="3931897"/>
                </a:cubicBezTo>
                <a:close/>
                <a:moveTo>
                  <a:pt x="1852365" y="3931528"/>
                </a:moveTo>
                <a:cubicBezTo>
                  <a:pt x="1857691" y="3931571"/>
                  <a:pt x="1865356" y="3931794"/>
                  <a:pt x="1874029" y="3932171"/>
                </a:cubicBezTo>
                <a:cubicBezTo>
                  <a:pt x="1890487" y="3932926"/>
                  <a:pt x="1904137" y="3934092"/>
                  <a:pt x="1906193" y="3934915"/>
                </a:cubicBezTo>
                <a:cubicBezTo>
                  <a:pt x="1908251" y="3935806"/>
                  <a:pt x="1895838" y="3935875"/>
                  <a:pt x="1878692" y="3934915"/>
                </a:cubicBezTo>
                <a:cubicBezTo>
                  <a:pt x="1861620" y="3934023"/>
                  <a:pt x="1846050" y="3932652"/>
                  <a:pt x="1844744" y="3931966"/>
                </a:cubicBezTo>
                <a:cubicBezTo>
                  <a:pt x="1844057" y="3931623"/>
                  <a:pt x="1847042" y="3931485"/>
                  <a:pt x="1852365" y="3931528"/>
                </a:cubicBezTo>
                <a:close/>
                <a:moveTo>
                  <a:pt x="1914491" y="3931460"/>
                </a:moveTo>
                <a:cubicBezTo>
                  <a:pt x="1919204" y="3931365"/>
                  <a:pt x="1926353" y="3931451"/>
                  <a:pt x="1934789" y="3931760"/>
                </a:cubicBezTo>
                <a:cubicBezTo>
                  <a:pt x="1951250" y="3932309"/>
                  <a:pt x="1967158" y="3933749"/>
                  <a:pt x="1968462" y="3934709"/>
                </a:cubicBezTo>
                <a:cubicBezTo>
                  <a:pt x="1969767" y="3935601"/>
                  <a:pt x="1957972" y="3935738"/>
                  <a:pt x="1941923" y="3934984"/>
                </a:cubicBezTo>
                <a:cubicBezTo>
                  <a:pt x="1925602" y="3934229"/>
                  <a:pt x="1911269" y="3933063"/>
                  <a:pt x="1908799" y="3932240"/>
                </a:cubicBezTo>
                <a:cubicBezTo>
                  <a:pt x="1907498" y="3931828"/>
                  <a:pt x="1909775" y="3931554"/>
                  <a:pt x="1914491" y="3931460"/>
                </a:cubicBezTo>
                <a:close/>
                <a:moveTo>
                  <a:pt x="2772151" y="3931340"/>
                </a:moveTo>
                <a:cubicBezTo>
                  <a:pt x="2778229" y="3931400"/>
                  <a:pt x="2782395" y="3932069"/>
                  <a:pt x="2782910" y="3933338"/>
                </a:cubicBezTo>
                <a:cubicBezTo>
                  <a:pt x="2783870" y="3935807"/>
                  <a:pt x="2771937" y="3939579"/>
                  <a:pt x="2756095" y="3941773"/>
                </a:cubicBezTo>
                <a:cubicBezTo>
                  <a:pt x="2739842" y="3944037"/>
                  <a:pt x="2725920" y="3943968"/>
                  <a:pt x="2723725" y="3941705"/>
                </a:cubicBezTo>
                <a:cubicBezTo>
                  <a:pt x="2721394" y="3939305"/>
                  <a:pt x="2733326" y="3935395"/>
                  <a:pt x="2749923" y="3932995"/>
                </a:cubicBezTo>
                <a:cubicBezTo>
                  <a:pt x="2758084" y="3931829"/>
                  <a:pt x="2766073" y="3931280"/>
                  <a:pt x="2772151" y="3931340"/>
                </a:cubicBezTo>
                <a:close/>
                <a:moveTo>
                  <a:pt x="1725696" y="3931255"/>
                </a:moveTo>
                <a:cubicBezTo>
                  <a:pt x="1730984" y="3931143"/>
                  <a:pt x="1738823" y="3931315"/>
                  <a:pt x="1747910" y="3931761"/>
                </a:cubicBezTo>
                <a:cubicBezTo>
                  <a:pt x="1764852" y="3932584"/>
                  <a:pt x="1780004" y="3934093"/>
                  <a:pt x="1782199" y="3935396"/>
                </a:cubicBezTo>
                <a:cubicBezTo>
                  <a:pt x="1784535" y="3936767"/>
                  <a:pt x="1771021" y="3937384"/>
                  <a:pt x="1752917" y="3936424"/>
                </a:cubicBezTo>
                <a:cubicBezTo>
                  <a:pt x="1735701" y="3935533"/>
                  <a:pt x="1720822" y="3933750"/>
                  <a:pt x="1718766" y="3932447"/>
                </a:cubicBezTo>
                <a:cubicBezTo>
                  <a:pt x="1717667" y="3931761"/>
                  <a:pt x="1720408" y="3931366"/>
                  <a:pt x="1725696" y="3931255"/>
                </a:cubicBezTo>
                <a:close/>
                <a:moveTo>
                  <a:pt x="1788993" y="3931049"/>
                </a:moveTo>
                <a:cubicBezTo>
                  <a:pt x="1793893" y="3931057"/>
                  <a:pt x="1801129" y="3931280"/>
                  <a:pt x="1809565" y="3931692"/>
                </a:cubicBezTo>
                <a:cubicBezTo>
                  <a:pt x="1826229" y="3932447"/>
                  <a:pt x="1842004" y="3933818"/>
                  <a:pt x="1843853" y="3934778"/>
                </a:cubicBezTo>
                <a:cubicBezTo>
                  <a:pt x="1845704" y="3935739"/>
                  <a:pt x="1833497" y="3935944"/>
                  <a:pt x="1816560" y="3935053"/>
                </a:cubicBezTo>
                <a:cubicBezTo>
                  <a:pt x="1799893" y="3934161"/>
                  <a:pt x="1784188" y="3932584"/>
                  <a:pt x="1782407" y="3931692"/>
                </a:cubicBezTo>
                <a:cubicBezTo>
                  <a:pt x="1781513" y="3931246"/>
                  <a:pt x="1784088" y="3931040"/>
                  <a:pt x="1788993" y="3931049"/>
                </a:cubicBezTo>
                <a:close/>
                <a:moveTo>
                  <a:pt x="2845728" y="3930680"/>
                </a:moveTo>
                <a:cubicBezTo>
                  <a:pt x="2851386" y="3930560"/>
                  <a:pt x="2855261" y="3931040"/>
                  <a:pt x="2856221" y="3932172"/>
                </a:cubicBezTo>
                <a:cubicBezTo>
                  <a:pt x="2858210" y="3934503"/>
                  <a:pt x="2845797" y="3938755"/>
                  <a:pt x="2828789" y="3941361"/>
                </a:cubicBezTo>
                <a:cubicBezTo>
                  <a:pt x="2811850" y="3944036"/>
                  <a:pt x="2796557" y="3944173"/>
                  <a:pt x="2795391" y="3941842"/>
                </a:cubicBezTo>
                <a:cubicBezTo>
                  <a:pt x="2794225" y="3939510"/>
                  <a:pt x="2807392" y="3935464"/>
                  <a:pt x="2824537" y="3932789"/>
                </a:cubicBezTo>
                <a:cubicBezTo>
                  <a:pt x="2832629" y="3931520"/>
                  <a:pt x="2840070" y="3930800"/>
                  <a:pt x="2845728" y="3930680"/>
                </a:cubicBezTo>
                <a:close/>
                <a:moveTo>
                  <a:pt x="3467749" y="3930457"/>
                </a:moveTo>
                <a:cubicBezTo>
                  <a:pt x="3486609" y="3928194"/>
                  <a:pt x="3503754" y="3932103"/>
                  <a:pt x="3506497" y="3939647"/>
                </a:cubicBezTo>
                <a:cubicBezTo>
                  <a:pt x="3509172" y="3947053"/>
                  <a:pt x="3495524" y="3955009"/>
                  <a:pt x="3476733" y="3956792"/>
                </a:cubicBezTo>
                <a:cubicBezTo>
                  <a:pt x="3457462" y="3958643"/>
                  <a:pt x="3440660" y="3954323"/>
                  <a:pt x="3438191" y="3947122"/>
                </a:cubicBezTo>
                <a:cubicBezTo>
                  <a:pt x="3435722" y="3940058"/>
                  <a:pt x="3448890" y="3932720"/>
                  <a:pt x="3467749" y="3930457"/>
                </a:cubicBezTo>
                <a:close/>
                <a:moveTo>
                  <a:pt x="1547795" y="3930252"/>
                </a:moveTo>
                <a:cubicBezTo>
                  <a:pt x="1565899" y="3930389"/>
                  <a:pt x="1581741" y="3931829"/>
                  <a:pt x="1583663" y="3933886"/>
                </a:cubicBezTo>
                <a:cubicBezTo>
                  <a:pt x="1585580" y="3935944"/>
                  <a:pt x="1572552" y="3937727"/>
                  <a:pt x="1554722" y="3937590"/>
                </a:cubicBezTo>
                <a:cubicBezTo>
                  <a:pt x="1537302" y="3937453"/>
                  <a:pt x="1520569" y="3935327"/>
                  <a:pt x="1519538" y="3933337"/>
                </a:cubicBezTo>
                <a:cubicBezTo>
                  <a:pt x="1518511" y="3931417"/>
                  <a:pt x="1531060" y="3930183"/>
                  <a:pt x="1547795" y="3930252"/>
                </a:cubicBezTo>
                <a:close/>
                <a:moveTo>
                  <a:pt x="1998225" y="3929566"/>
                </a:moveTo>
                <a:cubicBezTo>
                  <a:pt x="2014344" y="3930046"/>
                  <a:pt x="2028127" y="3931418"/>
                  <a:pt x="2029841" y="3932652"/>
                </a:cubicBezTo>
                <a:cubicBezTo>
                  <a:pt x="2031558" y="3933886"/>
                  <a:pt x="2020514" y="3934435"/>
                  <a:pt x="2004744" y="3933886"/>
                </a:cubicBezTo>
                <a:cubicBezTo>
                  <a:pt x="1988487" y="3933338"/>
                  <a:pt x="1972235" y="3931898"/>
                  <a:pt x="1971208" y="3930800"/>
                </a:cubicBezTo>
                <a:cubicBezTo>
                  <a:pt x="1970246" y="3929772"/>
                  <a:pt x="1982385" y="3929154"/>
                  <a:pt x="1998225" y="3929566"/>
                </a:cubicBezTo>
                <a:close/>
                <a:moveTo>
                  <a:pt x="2697827" y="3929515"/>
                </a:moveTo>
                <a:cubicBezTo>
                  <a:pt x="2703528" y="3929755"/>
                  <a:pt x="2707471" y="3930423"/>
                  <a:pt x="2708432" y="3931761"/>
                </a:cubicBezTo>
                <a:cubicBezTo>
                  <a:pt x="2710352" y="3934436"/>
                  <a:pt x="2699722" y="3939099"/>
                  <a:pt x="2684086" y="3939991"/>
                </a:cubicBezTo>
                <a:cubicBezTo>
                  <a:pt x="2667970" y="3940882"/>
                  <a:pt x="2651510" y="3939099"/>
                  <a:pt x="2650207" y="3936287"/>
                </a:cubicBezTo>
                <a:cubicBezTo>
                  <a:pt x="2648973" y="3933613"/>
                  <a:pt x="2660974" y="3930664"/>
                  <a:pt x="2676679" y="3929841"/>
                </a:cubicBezTo>
                <a:cubicBezTo>
                  <a:pt x="2684668" y="3929463"/>
                  <a:pt x="2692126" y="3929275"/>
                  <a:pt x="2697827" y="3929515"/>
                </a:cubicBezTo>
                <a:close/>
                <a:moveTo>
                  <a:pt x="1363312" y="3929266"/>
                </a:moveTo>
                <a:cubicBezTo>
                  <a:pt x="1369831" y="3929309"/>
                  <a:pt x="1374283" y="3929634"/>
                  <a:pt x="1374970" y="3930252"/>
                </a:cubicBezTo>
                <a:cubicBezTo>
                  <a:pt x="1376208" y="3931486"/>
                  <a:pt x="1363654" y="3933406"/>
                  <a:pt x="1346856" y="3934366"/>
                </a:cubicBezTo>
                <a:cubicBezTo>
                  <a:pt x="1328683" y="3935464"/>
                  <a:pt x="1312838" y="3935121"/>
                  <a:pt x="1311469" y="3933818"/>
                </a:cubicBezTo>
                <a:cubicBezTo>
                  <a:pt x="1310168" y="3932583"/>
                  <a:pt x="1322440" y="3930937"/>
                  <a:pt x="1339307" y="3929977"/>
                </a:cubicBezTo>
                <a:cubicBezTo>
                  <a:pt x="1348224" y="3929463"/>
                  <a:pt x="1356798" y="3929223"/>
                  <a:pt x="1363312" y="3929266"/>
                </a:cubicBezTo>
                <a:close/>
                <a:moveTo>
                  <a:pt x="1036378" y="3928777"/>
                </a:moveTo>
                <a:cubicBezTo>
                  <a:pt x="1041831" y="3929171"/>
                  <a:pt x="1045476" y="3930183"/>
                  <a:pt x="1045854" y="3931623"/>
                </a:cubicBezTo>
                <a:cubicBezTo>
                  <a:pt x="1046472" y="3934366"/>
                  <a:pt x="1035776" y="3937521"/>
                  <a:pt x="1021654" y="3939373"/>
                </a:cubicBezTo>
                <a:cubicBezTo>
                  <a:pt x="1007383" y="3941224"/>
                  <a:pt x="995105" y="3940950"/>
                  <a:pt x="993598" y="3938276"/>
                </a:cubicBezTo>
                <a:cubicBezTo>
                  <a:pt x="992087" y="3935601"/>
                  <a:pt x="1002100" y="3931555"/>
                  <a:pt x="1016093" y="3929634"/>
                </a:cubicBezTo>
                <a:cubicBezTo>
                  <a:pt x="1023672" y="3928605"/>
                  <a:pt x="1030924" y="3928382"/>
                  <a:pt x="1036378" y="3928777"/>
                </a:cubicBezTo>
                <a:close/>
                <a:moveTo>
                  <a:pt x="2918148" y="3928596"/>
                </a:moveTo>
                <a:cubicBezTo>
                  <a:pt x="2924286" y="3928382"/>
                  <a:pt x="2928572" y="3928845"/>
                  <a:pt x="2929464" y="3930045"/>
                </a:cubicBezTo>
                <a:cubicBezTo>
                  <a:pt x="2931247" y="3932446"/>
                  <a:pt x="2918972" y="3936972"/>
                  <a:pt x="2902307" y="3939852"/>
                </a:cubicBezTo>
                <a:cubicBezTo>
                  <a:pt x="2885847" y="3942733"/>
                  <a:pt x="2870417" y="3943007"/>
                  <a:pt x="2868702" y="3940744"/>
                </a:cubicBezTo>
                <a:cubicBezTo>
                  <a:pt x="2866988" y="3938412"/>
                  <a:pt x="2879127" y="3934229"/>
                  <a:pt x="2895723" y="3931211"/>
                </a:cubicBezTo>
                <a:cubicBezTo>
                  <a:pt x="2904021" y="3929702"/>
                  <a:pt x="2912010" y="3928811"/>
                  <a:pt x="2918148" y="3928596"/>
                </a:cubicBezTo>
                <a:close/>
                <a:moveTo>
                  <a:pt x="3211963" y="3927654"/>
                </a:moveTo>
                <a:cubicBezTo>
                  <a:pt x="3218324" y="3928057"/>
                  <a:pt x="3222713" y="3929394"/>
                  <a:pt x="3223810" y="3931623"/>
                </a:cubicBezTo>
                <a:cubicBezTo>
                  <a:pt x="3226073" y="3936218"/>
                  <a:pt x="3212083" y="3942733"/>
                  <a:pt x="3193292" y="3945545"/>
                </a:cubicBezTo>
                <a:cubicBezTo>
                  <a:pt x="3175667" y="3948151"/>
                  <a:pt x="3159756" y="3946779"/>
                  <a:pt x="3157630" y="3942733"/>
                </a:cubicBezTo>
                <a:cubicBezTo>
                  <a:pt x="3155367" y="3938481"/>
                  <a:pt x="3169357" y="3932446"/>
                  <a:pt x="3188286" y="3929291"/>
                </a:cubicBezTo>
                <a:cubicBezTo>
                  <a:pt x="3197269" y="3927782"/>
                  <a:pt x="3205602" y="3927251"/>
                  <a:pt x="3211963" y="3927654"/>
                </a:cubicBezTo>
                <a:close/>
                <a:moveTo>
                  <a:pt x="1350967" y="3927509"/>
                </a:moveTo>
                <a:lnTo>
                  <a:pt x="1323685" y="3929285"/>
                </a:lnTo>
                <a:lnTo>
                  <a:pt x="1339719" y="3928606"/>
                </a:lnTo>
                <a:cubicBezTo>
                  <a:pt x="1341026" y="3928743"/>
                  <a:pt x="1328336" y="3929497"/>
                  <a:pt x="1312697" y="3930389"/>
                </a:cubicBezTo>
                <a:lnTo>
                  <a:pt x="1297604" y="3931281"/>
                </a:lnTo>
                <a:lnTo>
                  <a:pt x="1293091" y="3932163"/>
                </a:lnTo>
                <a:cubicBezTo>
                  <a:pt x="1287860" y="3932823"/>
                  <a:pt x="1280396" y="3933577"/>
                  <a:pt x="1272034" y="3934229"/>
                </a:cubicBezTo>
                <a:lnTo>
                  <a:pt x="1241785" y="3935315"/>
                </a:lnTo>
                <a:lnTo>
                  <a:pt x="1220254" y="3936904"/>
                </a:lnTo>
                <a:lnTo>
                  <a:pt x="1241721" y="3934970"/>
                </a:lnTo>
                <a:lnTo>
                  <a:pt x="1246471" y="3934048"/>
                </a:lnTo>
                <a:lnTo>
                  <a:pt x="1241930" y="3934572"/>
                </a:lnTo>
                <a:cubicBezTo>
                  <a:pt x="1234039" y="3935223"/>
                  <a:pt x="1226391" y="3935789"/>
                  <a:pt x="1220650" y="3936123"/>
                </a:cubicBezTo>
                <a:lnTo>
                  <a:pt x="1216003" y="3936200"/>
                </a:lnTo>
                <a:lnTo>
                  <a:pt x="1209258" y="3936926"/>
                </a:lnTo>
                <a:lnTo>
                  <a:pt x="1215728" y="3936424"/>
                </a:lnTo>
                <a:cubicBezTo>
                  <a:pt x="1214701" y="3936699"/>
                  <a:pt x="1201532" y="3938002"/>
                  <a:pt x="1185553" y="3939579"/>
                </a:cubicBezTo>
                <a:cubicBezTo>
                  <a:pt x="1168751" y="3941225"/>
                  <a:pt x="1155654" y="3942459"/>
                  <a:pt x="1157504" y="3942048"/>
                </a:cubicBezTo>
                <a:lnTo>
                  <a:pt x="1170195" y="3940623"/>
                </a:lnTo>
                <a:lnTo>
                  <a:pt x="1166486" y="3940881"/>
                </a:lnTo>
                <a:cubicBezTo>
                  <a:pt x="1166142" y="3940607"/>
                  <a:pt x="1179724" y="3939029"/>
                  <a:pt x="1197077" y="3937315"/>
                </a:cubicBezTo>
                <a:lnTo>
                  <a:pt x="1213596" y="3935911"/>
                </a:lnTo>
                <a:lnTo>
                  <a:pt x="1236853" y="3932789"/>
                </a:lnTo>
                <a:lnTo>
                  <a:pt x="1257669" y="3932062"/>
                </a:lnTo>
                <a:lnTo>
                  <a:pt x="1262908" y="3931623"/>
                </a:lnTo>
                <a:cubicBezTo>
                  <a:pt x="1278820" y="3930457"/>
                  <a:pt x="1290619" y="3929772"/>
                  <a:pt x="1289519" y="3929977"/>
                </a:cubicBezTo>
                <a:cubicBezTo>
                  <a:pt x="1288904" y="3930114"/>
                  <a:pt x="1284667" y="3930474"/>
                  <a:pt x="1278541" y="3930955"/>
                </a:cubicBezTo>
                <a:lnTo>
                  <a:pt x="1263253" y="3932116"/>
                </a:lnTo>
                <a:lnTo>
                  <a:pt x="1249613" y="3933686"/>
                </a:lnTo>
                <a:lnTo>
                  <a:pt x="1268189" y="3931967"/>
                </a:lnTo>
                <a:lnTo>
                  <a:pt x="1297901" y="3930778"/>
                </a:lnTo>
                <a:lnTo>
                  <a:pt x="1302378" y="3930446"/>
                </a:lnTo>
                <a:lnTo>
                  <a:pt x="1300082" y="3930569"/>
                </a:lnTo>
                <a:cubicBezTo>
                  <a:pt x="1294772" y="3930818"/>
                  <a:pt x="1291748" y="3930903"/>
                  <a:pt x="1292470" y="3930732"/>
                </a:cubicBezTo>
                <a:cubicBezTo>
                  <a:pt x="1293774" y="3930389"/>
                  <a:pt x="1308449" y="3929292"/>
                  <a:pt x="1323741" y="3928469"/>
                </a:cubicBezTo>
                <a:cubicBezTo>
                  <a:pt x="1339377" y="3927646"/>
                  <a:pt x="1351656" y="3927234"/>
                  <a:pt x="1350967" y="3927509"/>
                </a:cubicBezTo>
                <a:close/>
                <a:moveTo>
                  <a:pt x="4007268" y="3927440"/>
                </a:moveTo>
                <a:cubicBezTo>
                  <a:pt x="4026128" y="3929566"/>
                  <a:pt x="4043547" y="3941979"/>
                  <a:pt x="4046222" y="3955215"/>
                </a:cubicBezTo>
                <a:cubicBezTo>
                  <a:pt x="4048896" y="3968314"/>
                  <a:pt x="4035317" y="3976681"/>
                  <a:pt x="4016389" y="3973663"/>
                </a:cubicBezTo>
                <a:cubicBezTo>
                  <a:pt x="3997050" y="3970577"/>
                  <a:pt x="3980179" y="3958576"/>
                  <a:pt x="3977642" y="3946026"/>
                </a:cubicBezTo>
                <a:cubicBezTo>
                  <a:pt x="3975104" y="3933544"/>
                  <a:pt x="3988340" y="3925314"/>
                  <a:pt x="4007268" y="3927440"/>
                </a:cubicBezTo>
                <a:close/>
                <a:moveTo>
                  <a:pt x="1590270" y="3926840"/>
                </a:moveTo>
                <a:cubicBezTo>
                  <a:pt x="1595748" y="3926635"/>
                  <a:pt x="1603718" y="3926652"/>
                  <a:pt x="1612877" y="3926892"/>
                </a:cubicBezTo>
                <a:cubicBezTo>
                  <a:pt x="1629678" y="3927303"/>
                  <a:pt x="1644766" y="3928469"/>
                  <a:pt x="1646347" y="3929635"/>
                </a:cubicBezTo>
                <a:cubicBezTo>
                  <a:pt x="1647988" y="3930869"/>
                  <a:pt x="1634203" y="3931624"/>
                  <a:pt x="1615961" y="3931144"/>
                </a:cubicBezTo>
                <a:cubicBezTo>
                  <a:pt x="1598885" y="3930664"/>
                  <a:pt x="1584209" y="3929223"/>
                  <a:pt x="1582633" y="3928126"/>
                </a:cubicBezTo>
                <a:cubicBezTo>
                  <a:pt x="1581811" y="3927474"/>
                  <a:pt x="1584793" y="3927046"/>
                  <a:pt x="1590270" y="3926840"/>
                </a:cubicBezTo>
                <a:close/>
                <a:moveTo>
                  <a:pt x="1778394" y="3926711"/>
                </a:moveTo>
                <a:cubicBezTo>
                  <a:pt x="1783092" y="3926702"/>
                  <a:pt x="1790222" y="3926822"/>
                  <a:pt x="1798659" y="3927097"/>
                </a:cubicBezTo>
                <a:cubicBezTo>
                  <a:pt x="1815117" y="3927577"/>
                  <a:pt x="1831029" y="3928606"/>
                  <a:pt x="1832400" y="3929155"/>
                </a:cubicBezTo>
                <a:cubicBezTo>
                  <a:pt x="1833705" y="3929703"/>
                  <a:pt x="1821978" y="3929635"/>
                  <a:pt x="1805860" y="3929018"/>
                </a:cubicBezTo>
                <a:cubicBezTo>
                  <a:pt x="1789536" y="3928400"/>
                  <a:pt x="1775203" y="3927577"/>
                  <a:pt x="1772734" y="3927097"/>
                </a:cubicBezTo>
                <a:cubicBezTo>
                  <a:pt x="1771432" y="3926857"/>
                  <a:pt x="1773696" y="3926720"/>
                  <a:pt x="1778394" y="3926711"/>
                </a:cubicBezTo>
                <a:close/>
                <a:moveTo>
                  <a:pt x="2992335" y="3926188"/>
                </a:moveTo>
                <a:cubicBezTo>
                  <a:pt x="2998730" y="3925982"/>
                  <a:pt x="3003050" y="3926548"/>
                  <a:pt x="3003599" y="3927988"/>
                </a:cubicBezTo>
                <a:cubicBezTo>
                  <a:pt x="3004491" y="3930594"/>
                  <a:pt x="2991941" y="3935258"/>
                  <a:pt x="2975207" y="3938275"/>
                </a:cubicBezTo>
                <a:cubicBezTo>
                  <a:pt x="2957102" y="3941498"/>
                  <a:pt x="2941672" y="3941704"/>
                  <a:pt x="2940506" y="3939029"/>
                </a:cubicBezTo>
                <a:cubicBezTo>
                  <a:pt x="2939408" y="3936492"/>
                  <a:pt x="2951753" y="3932171"/>
                  <a:pt x="2968624" y="3929017"/>
                </a:cubicBezTo>
                <a:cubicBezTo>
                  <a:pt x="2977470" y="3927371"/>
                  <a:pt x="2985940" y="3926393"/>
                  <a:pt x="2992335" y="3926188"/>
                </a:cubicBezTo>
                <a:close/>
                <a:moveTo>
                  <a:pt x="1842745" y="3926103"/>
                </a:moveTo>
                <a:cubicBezTo>
                  <a:pt x="1848038" y="3925982"/>
                  <a:pt x="1855650" y="3926000"/>
                  <a:pt x="1864154" y="3926206"/>
                </a:cubicBezTo>
                <a:cubicBezTo>
                  <a:pt x="1880271" y="3926617"/>
                  <a:pt x="1893163" y="3927715"/>
                  <a:pt x="1893986" y="3928538"/>
                </a:cubicBezTo>
                <a:cubicBezTo>
                  <a:pt x="1894808" y="3929361"/>
                  <a:pt x="1882533" y="3929497"/>
                  <a:pt x="1866894" y="3928949"/>
                </a:cubicBezTo>
                <a:cubicBezTo>
                  <a:pt x="1851533" y="3928400"/>
                  <a:pt x="1836721" y="3927440"/>
                  <a:pt x="1835280" y="3926823"/>
                </a:cubicBezTo>
                <a:cubicBezTo>
                  <a:pt x="1834490" y="3926480"/>
                  <a:pt x="1837460" y="3926223"/>
                  <a:pt x="1842745" y="3926103"/>
                </a:cubicBezTo>
                <a:close/>
                <a:moveTo>
                  <a:pt x="1715668" y="3926085"/>
                </a:moveTo>
                <a:cubicBezTo>
                  <a:pt x="1720801" y="3926154"/>
                  <a:pt x="1728329" y="3926342"/>
                  <a:pt x="1736935" y="3926617"/>
                </a:cubicBezTo>
                <a:cubicBezTo>
                  <a:pt x="1754493" y="3927234"/>
                  <a:pt x="1769241" y="3928126"/>
                  <a:pt x="1770335" y="3928606"/>
                </a:cubicBezTo>
                <a:cubicBezTo>
                  <a:pt x="1771363" y="3929086"/>
                  <a:pt x="1759431" y="3929018"/>
                  <a:pt x="1743521" y="3928400"/>
                </a:cubicBezTo>
                <a:cubicBezTo>
                  <a:pt x="1726515" y="3927715"/>
                  <a:pt x="1710737" y="3926754"/>
                  <a:pt x="1708749" y="3926274"/>
                </a:cubicBezTo>
                <a:cubicBezTo>
                  <a:pt x="1707788" y="3926068"/>
                  <a:pt x="1710533" y="3926017"/>
                  <a:pt x="1715668" y="3926085"/>
                </a:cubicBezTo>
                <a:close/>
                <a:moveTo>
                  <a:pt x="5413227" y="3925932"/>
                </a:moveTo>
                <a:cubicBezTo>
                  <a:pt x="5431743" y="3920925"/>
                  <a:pt x="5449506" y="3939853"/>
                  <a:pt x="5452043" y="3967560"/>
                </a:cubicBezTo>
                <a:cubicBezTo>
                  <a:pt x="5454581" y="3994992"/>
                  <a:pt x="5440933" y="4022218"/>
                  <a:pt x="5422485" y="4026058"/>
                </a:cubicBezTo>
                <a:cubicBezTo>
                  <a:pt x="5404792" y="4029762"/>
                  <a:pt x="5388333" y="4011725"/>
                  <a:pt x="5385315" y="3985528"/>
                </a:cubicBezTo>
                <a:cubicBezTo>
                  <a:pt x="5382092" y="3957410"/>
                  <a:pt x="5394573" y="3930869"/>
                  <a:pt x="5413227" y="3925932"/>
                </a:cubicBezTo>
                <a:close/>
                <a:moveTo>
                  <a:pt x="1477021" y="3925725"/>
                </a:moveTo>
                <a:cubicBezTo>
                  <a:pt x="1493821" y="3925588"/>
                  <a:pt x="1508842" y="3926274"/>
                  <a:pt x="1510416" y="3927371"/>
                </a:cubicBezTo>
                <a:cubicBezTo>
                  <a:pt x="1512064" y="3928537"/>
                  <a:pt x="1498282" y="3929840"/>
                  <a:pt x="1480106" y="3929977"/>
                </a:cubicBezTo>
                <a:cubicBezTo>
                  <a:pt x="1463029" y="3930115"/>
                  <a:pt x="1448422" y="3929223"/>
                  <a:pt x="1446843" y="3928057"/>
                </a:cubicBezTo>
                <a:cubicBezTo>
                  <a:pt x="1445267" y="3926823"/>
                  <a:pt x="1458781" y="3925931"/>
                  <a:pt x="1477021" y="3925725"/>
                </a:cubicBezTo>
                <a:close/>
                <a:moveTo>
                  <a:pt x="1654077" y="3925665"/>
                </a:moveTo>
                <a:cubicBezTo>
                  <a:pt x="1659389" y="3925657"/>
                  <a:pt x="1666918" y="3925794"/>
                  <a:pt x="1675284" y="3926068"/>
                </a:cubicBezTo>
                <a:cubicBezTo>
                  <a:pt x="1692293" y="3926685"/>
                  <a:pt x="1706900" y="3927646"/>
                  <a:pt x="1707860" y="3928331"/>
                </a:cubicBezTo>
                <a:cubicBezTo>
                  <a:pt x="1708820" y="3929086"/>
                  <a:pt x="1695381" y="3929223"/>
                  <a:pt x="1678575" y="3928606"/>
                </a:cubicBezTo>
                <a:cubicBezTo>
                  <a:pt x="1661504" y="3927920"/>
                  <a:pt x="1647097" y="3926823"/>
                  <a:pt x="1646136" y="3926137"/>
                </a:cubicBezTo>
                <a:cubicBezTo>
                  <a:pt x="1645657" y="3925828"/>
                  <a:pt x="1648761" y="3925674"/>
                  <a:pt x="1654077" y="3925665"/>
                </a:cubicBezTo>
                <a:close/>
                <a:moveTo>
                  <a:pt x="2334122" y="3925657"/>
                </a:moveTo>
                <a:cubicBezTo>
                  <a:pt x="2349278" y="3925725"/>
                  <a:pt x="2362583" y="3927783"/>
                  <a:pt x="2364160" y="3930183"/>
                </a:cubicBezTo>
                <a:cubicBezTo>
                  <a:pt x="2365806" y="3932652"/>
                  <a:pt x="2353324" y="3934641"/>
                  <a:pt x="2337139" y="3934572"/>
                </a:cubicBezTo>
                <a:cubicBezTo>
                  <a:pt x="2320612" y="3934504"/>
                  <a:pt x="2306758" y="3932583"/>
                  <a:pt x="2305935" y="3930115"/>
                </a:cubicBezTo>
                <a:cubicBezTo>
                  <a:pt x="2305113" y="3927646"/>
                  <a:pt x="2317594" y="3925588"/>
                  <a:pt x="2334122" y="3925657"/>
                </a:cubicBezTo>
                <a:close/>
                <a:moveTo>
                  <a:pt x="2196482" y="3925656"/>
                </a:moveTo>
                <a:cubicBezTo>
                  <a:pt x="2212667" y="3925725"/>
                  <a:pt x="2227343" y="3927782"/>
                  <a:pt x="2228509" y="3929908"/>
                </a:cubicBezTo>
                <a:cubicBezTo>
                  <a:pt x="2229538" y="3932035"/>
                  <a:pt x="2216919" y="3933474"/>
                  <a:pt x="2200528" y="3933132"/>
                </a:cubicBezTo>
                <a:cubicBezTo>
                  <a:pt x="2184001" y="3932789"/>
                  <a:pt x="2170353" y="3931006"/>
                  <a:pt x="2170079" y="3929017"/>
                </a:cubicBezTo>
                <a:cubicBezTo>
                  <a:pt x="2169804" y="3927097"/>
                  <a:pt x="2181189" y="3925588"/>
                  <a:pt x="2196482" y="3925656"/>
                </a:cubicBezTo>
                <a:close/>
                <a:moveTo>
                  <a:pt x="3138059" y="3924568"/>
                </a:moveTo>
                <a:cubicBezTo>
                  <a:pt x="3144617" y="3924679"/>
                  <a:pt x="3149263" y="3925656"/>
                  <a:pt x="3150224" y="3927508"/>
                </a:cubicBezTo>
                <a:cubicBezTo>
                  <a:pt x="3152075" y="3931211"/>
                  <a:pt x="3138908" y="3936972"/>
                  <a:pt x="3121146" y="3939990"/>
                </a:cubicBezTo>
                <a:cubicBezTo>
                  <a:pt x="3102903" y="3943076"/>
                  <a:pt x="3087473" y="3942527"/>
                  <a:pt x="3085690" y="3938961"/>
                </a:cubicBezTo>
                <a:cubicBezTo>
                  <a:pt x="3083907" y="3935395"/>
                  <a:pt x="3096800" y="3930114"/>
                  <a:pt x="3114425" y="3926822"/>
                </a:cubicBezTo>
                <a:cubicBezTo>
                  <a:pt x="3123031" y="3925210"/>
                  <a:pt x="3131501" y="3924456"/>
                  <a:pt x="3138059" y="3924568"/>
                </a:cubicBezTo>
                <a:close/>
                <a:moveTo>
                  <a:pt x="2061253" y="3924490"/>
                </a:moveTo>
                <a:cubicBezTo>
                  <a:pt x="2077371" y="3924696"/>
                  <a:pt x="2091966" y="3926548"/>
                  <a:pt x="2092583" y="3928262"/>
                </a:cubicBezTo>
                <a:cubicBezTo>
                  <a:pt x="2093269" y="3929977"/>
                  <a:pt x="2080386" y="3930868"/>
                  <a:pt x="2063858" y="3930457"/>
                </a:cubicBezTo>
                <a:cubicBezTo>
                  <a:pt x="2048428" y="3930045"/>
                  <a:pt x="2035674" y="3928674"/>
                  <a:pt x="2034232" y="3927165"/>
                </a:cubicBezTo>
                <a:cubicBezTo>
                  <a:pt x="2032860" y="3925519"/>
                  <a:pt x="2044861" y="3924285"/>
                  <a:pt x="2061253" y="3924490"/>
                </a:cubicBezTo>
                <a:close/>
                <a:moveTo>
                  <a:pt x="3065835" y="3924448"/>
                </a:moveTo>
                <a:cubicBezTo>
                  <a:pt x="3071871" y="3924473"/>
                  <a:pt x="3075780" y="3925348"/>
                  <a:pt x="3076226" y="3927097"/>
                </a:cubicBezTo>
                <a:cubicBezTo>
                  <a:pt x="3077049" y="3930251"/>
                  <a:pt x="3064567" y="3935258"/>
                  <a:pt x="3048039" y="3938206"/>
                </a:cubicBezTo>
                <a:cubicBezTo>
                  <a:pt x="3030963" y="3941224"/>
                  <a:pt x="3014092" y="3941155"/>
                  <a:pt x="3012721" y="3938206"/>
                </a:cubicBezTo>
                <a:cubicBezTo>
                  <a:pt x="3011349" y="3935120"/>
                  <a:pt x="3025065" y="3930114"/>
                  <a:pt x="3042690" y="3926891"/>
                </a:cubicBezTo>
                <a:cubicBezTo>
                  <a:pt x="3051639" y="3925245"/>
                  <a:pt x="3059800" y="3924422"/>
                  <a:pt x="3065835" y="3924448"/>
                </a:cubicBezTo>
                <a:close/>
                <a:moveTo>
                  <a:pt x="2469499" y="3923805"/>
                </a:moveTo>
                <a:cubicBezTo>
                  <a:pt x="2484655" y="3923599"/>
                  <a:pt x="2498028" y="3925725"/>
                  <a:pt x="2499743" y="3928468"/>
                </a:cubicBezTo>
                <a:cubicBezTo>
                  <a:pt x="2501594" y="3931280"/>
                  <a:pt x="2489250" y="3933817"/>
                  <a:pt x="2473065" y="3934023"/>
                </a:cubicBezTo>
                <a:cubicBezTo>
                  <a:pt x="2456537" y="3934229"/>
                  <a:pt x="2442615" y="3932240"/>
                  <a:pt x="2441587" y="3929428"/>
                </a:cubicBezTo>
                <a:cubicBezTo>
                  <a:pt x="2440627" y="3926616"/>
                  <a:pt x="2452902" y="3924010"/>
                  <a:pt x="2469499" y="3923805"/>
                </a:cubicBezTo>
                <a:close/>
                <a:moveTo>
                  <a:pt x="1643634" y="3923411"/>
                </a:moveTo>
                <a:cubicBezTo>
                  <a:pt x="1648691" y="3923445"/>
                  <a:pt x="1656048" y="3923531"/>
                  <a:pt x="1664381" y="3923668"/>
                </a:cubicBezTo>
                <a:cubicBezTo>
                  <a:pt x="1680976" y="3923942"/>
                  <a:pt x="1696200" y="3924491"/>
                  <a:pt x="1696541" y="3924765"/>
                </a:cubicBezTo>
                <a:cubicBezTo>
                  <a:pt x="1696888" y="3925040"/>
                  <a:pt x="1684335" y="3924834"/>
                  <a:pt x="1668289" y="3924422"/>
                </a:cubicBezTo>
                <a:cubicBezTo>
                  <a:pt x="1651896" y="3924011"/>
                  <a:pt x="1638319" y="3923600"/>
                  <a:pt x="1636674" y="3923463"/>
                </a:cubicBezTo>
                <a:cubicBezTo>
                  <a:pt x="1635817" y="3923394"/>
                  <a:pt x="1638574" y="3923376"/>
                  <a:pt x="1643634" y="3923411"/>
                </a:cubicBezTo>
                <a:close/>
                <a:moveTo>
                  <a:pt x="1707028" y="3923402"/>
                </a:moveTo>
                <a:cubicBezTo>
                  <a:pt x="1712385" y="3923360"/>
                  <a:pt x="1720033" y="3923394"/>
                  <a:pt x="1728501" y="3923531"/>
                </a:cubicBezTo>
                <a:cubicBezTo>
                  <a:pt x="1744551" y="3923805"/>
                  <a:pt x="1757375" y="3924491"/>
                  <a:pt x="1758061" y="3924902"/>
                </a:cubicBezTo>
                <a:cubicBezTo>
                  <a:pt x="1758745" y="3925383"/>
                  <a:pt x="1746331" y="3925314"/>
                  <a:pt x="1730628" y="3924902"/>
                </a:cubicBezTo>
                <a:cubicBezTo>
                  <a:pt x="1715197" y="3924560"/>
                  <a:pt x="1700519" y="3924011"/>
                  <a:pt x="1699288" y="3923737"/>
                </a:cubicBezTo>
                <a:cubicBezTo>
                  <a:pt x="1698601" y="3923565"/>
                  <a:pt x="1701667" y="3923445"/>
                  <a:pt x="1707028" y="3923402"/>
                </a:cubicBezTo>
                <a:close/>
                <a:moveTo>
                  <a:pt x="1537988" y="3923393"/>
                </a:moveTo>
                <a:cubicBezTo>
                  <a:pt x="1554722" y="3923462"/>
                  <a:pt x="1570147" y="3923942"/>
                  <a:pt x="1571865" y="3924559"/>
                </a:cubicBezTo>
                <a:cubicBezTo>
                  <a:pt x="1573579" y="3925177"/>
                  <a:pt x="1561095" y="3925656"/>
                  <a:pt x="1544228" y="3925519"/>
                </a:cubicBezTo>
                <a:cubicBezTo>
                  <a:pt x="1527564" y="3925382"/>
                  <a:pt x="1512064" y="3924696"/>
                  <a:pt x="1510480" y="3924148"/>
                </a:cubicBezTo>
                <a:cubicBezTo>
                  <a:pt x="1508839" y="3923599"/>
                  <a:pt x="1521184" y="3923325"/>
                  <a:pt x="1537988" y="3923393"/>
                </a:cubicBezTo>
                <a:close/>
                <a:moveTo>
                  <a:pt x="1580583" y="3923008"/>
                </a:moveTo>
                <a:cubicBezTo>
                  <a:pt x="1585940" y="3923034"/>
                  <a:pt x="1593607" y="3923120"/>
                  <a:pt x="1602245" y="3923257"/>
                </a:cubicBezTo>
                <a:cubicBezTo>
                  <a:pt x="1618634" y="3923531"/>
                  <a:pt x="1632285" y="3923874"/>
                  <a:pt x="1634134" y="3924217"/>
                </a:cubicBezTo>
                <a:cubicBezTo>
                  <a:pt x="1636055" y="3924491"/>
                  <a:pt x="1623508" y="3924491"/>
                  <a:pt x="1606361" y="3924148"/>
                </a:cubicBezTo>
                <a:cubicBezTo>
                  <a:pt x="1589288" y="3923805"/>
                  <a:pt x="1573923" y="3923325"/>
                  <a:pt x="1572755" y="3923119"/>
                </a:cubicBezTo>
                <a:cubicBezTo>
                  <a:pt x="1572175" y="3923016"/>
                  <a:pt x="1575225" y="3922982"/>
                  <a:pt x="1580583" y="3923008"/>
                </a:cubicBezTo>
                <a:close/>
                <a:moveTo>
                  <a:pt x="1926629" y="3922776"/>
                </a:moveTo>
                <a:cubicBezTo>
                  <a:pt x="1941787" y="3923050"/>
                  <a:pt x="1955092" y="3924353"/>
                  <a:pt x="1956668" y="3925588"/>
                </a:cubicBezTo>
                <a:cubicBezTo>
                  <a:pt x="1958311" y="3926959"/>
                  <a:pt x="1945761" y="3927577"/>
                  <a:pt x="1929578" y="3927165"/>
                </a:cubicBezTo>
                <a:cubicBezTo>
                  <a:pt x="1912981" y="3926754"/>
                  <a:pt x="1899198" y="3925656"/>
                  <a:pt x="1898372" y="3924490"/>
                </a:cubicBezTo>
                <a:cubicBezTo>
                  <a:pt x="1897619" y="3923325"/>
                  <a:pt x="1910099" y="3922502"/>
                  <a:pt x="1926629" y="3922776"/>
                </a:cubicBezTo>
                <a:close/>
                <a:moveTo>
                  <a:pt x="1392013" y="3922571"/>
                </a:moveTo>
                <a:cubicBezTo>
                  <a:pt x="1397328" y="3922588"/>
                  <a:pt x="1400929" y="3922811"/>
                  <a:pt x="1401649" y="3923188"/>
                </a:cubicBezTo>
                <a:lnTo>
                  <a:pt x="1380026" y="3925368"/>
                </a:lnTo>
                <a:lnTo>
                  <a:pt x="1397191" y="3924629"/>
                </a:lnTo>
                <a:cubicBezTo>
                  <a:pt x="1413170" y="3924148"/>
                  <a:pt x="1425513" y="3923874"/>
                  <a:pt x="1424966" y="3924011"/>
                </a:cubicBezTo>
                <a:cubicBezTo>
                  <a:pt x="1424693" y="3924079"/>
                  <a:pt x="1420713" y="3924268"/>
                  <a:pt x="1414748" y="3924508"/>
                </a:cubicBezTo>
                <a:lnTo>
                  <a:pt x="1403919" y="3924902"/>
                </a:lnTo>
                <a:lnTo>
                  <a:pt x="1436281" y="3924902"/>
                </a:lnTo>
                <a:cubicBezTo>
                  <a:pt x="1437172" y="3925451"/>
                  <a:pt x="1423799" y="3926411"/>
                  <a:pt x="1407066" y="3926891"/>
                </a:cubicBezTo>
                <a:lnTo>
                  <a:pt x="1382834" y="3926736"/>
                </a:lnTo>
                <a:lnTo>
                  <a:pt x="1355564" y="3927988"/>
                </a:lnTo>
                <a:lnTo>
                  <a:pt x="1380414" y="3926721"/>
                </a:lnTo>
                <a:lnTo>
                  <a:pt x="1374768" y="3926685"/>
                </a:lnTo>
                <a:cubicBezTo>
                  <a:pt x="1374321" y="3926411"/>
                  <a:pt x="1377423" y="3926085"/>
                  <a:pt x="1382729" y="3925768"/>
                </a:cubicBezTo>
                <a:lnTo>
                  <a:pt x="1403855" y="3924904"/>
                </a:lnTo>
                <a:lnTo>
                  <a:pt x="1392594" y="3925314"/>
                </a:lnTo>
                <a:cubicBezTo>
                  <a:pt x="1384265" y="3925588"/>
                  <a:pt x="1376976" y="3925828"/>
                  <a:pt x="1372015" y="3925965"/>
                </a:cubicBezTo>
                <a:lnTo>
                  <a:pt x="1369301" y="3925979"/>
                </a:lnTo>
                <a:lnTo>
                  <a:pt x="1355853" y="3926531"/>
                </a:lnTo>
                <a:lnTo>
                  <a:pt x="1354432" y="3926494"/>
                </a:lnTo>
                <a:lnTo>
                  <a:pt x="1334924" y="3927578"/>
                </a:lnTo>
                <a:cubicBezTo>
                  <a:pt x="1317913" y="3928469"/>
                  <a:pt x="1302621" y="3929155"/>
                  <a:pt x="1301593" y="3929086"/>
                </a:cubicBezTo>
                <a:cubicBezTo>
                  <a:pt x="1300560" y="3929018"/>
                  <a:pt x="1313866" y="3928194"/>
                  <a:pt x="1331148" y="3927303"/>
                </a:cubicBezTo>
                <a:lnTo>
                  <a:pt x="1350911" y="3926403"/>
                </a:lnTo>
                <a:lnTo>
                  <a:pt x="1345964" y="3926274"/>
                </a:lnTo>
                <a:cubicBezTo>
                  <a:pt x="1345411" y="3925589"/>
                  <a:pt x="1356999" y="3924080"/>
                  <a:pt x="1372089" y="3923188"/>
                </a:cubicBezTo>
                <a:cubicBezTo>
                  <a:pt x="1379669" y="3922742"/>
                  <a:pt x="1386699" y="3922554"/>
                  <a:pt x="1392013" y="3922571"/>
                </a:cubicBezTo>
                <a:close/>
                <a:moveTo>
                  <a:pt x="1591407" y="3922502"/>
                </a:moveTo>
                <a:cubicBezTo>
                  <a:pt x="1607457" y="3922502"/>
                  <a:pt x="1620900" y="3922708"/>
                  <a:pt x="1622201" y="3922845"/>
                </a:cubicBezTo>
                <a:cubicBezTo>
                  <a:pt x="1623508" y="3922982"/>
                  <a:pt x="1611847" y="3922913"/>
                  <a:pt x="1596144" y="3922845"/>
                </a:cubicBezTo>
                <a:cubicBezTo>
                  <a:pt x="1579681" y="3922708"/>
                  <a:pt x="1564047" y="3922708"/>
                  <a:pt x="1563566" y="3922708"/>
                </a:cubicBezTo>
                <a:cubicBezTo>
                  <a:pt x="1563084" y="3922708"/>
                  <a:pt x="1575566" y="3922502"/>
                  <a:pt x="1591407" y="3922502"/>
                </a:cubicBezTo>
                <a:close/>
                <a:moveTo>
                  <a:pt x="1464843" y="3922476"/>
                </a:moveTo>
                <a:cubicBezTo>
                  <a:pt x="1470294" y="3922450"/>
                  <a:pt x="1474136" y="3922536"/>
                  <a:pt x="1475030" y="3922708"/>
                </a:cubicBezTo>
                <a:lnTo>
                  <a:pt x="1472387" y="3922989"/>
                </a:lnTo>
                <a:lnTo>
                  <a:pt x="1488817" y="3922819"/>
                </a:lnTo>
                <a:cubicBezTo>
                  <a:pt x="1494590" y="3922776"/>
                  <a:pt x="1498246" y="3922776"/>
                  <a:pt x="1498420" y="3922845"/>
                </a:cubicBezTo>
                <a:cubicBezTo>
                  <a:pt x="1498756" y="3922983"/>
                  <a:pt x="1486620" y="3923257"/>
                  <a:pt x="1470502" y="3923394"/>
                </a:cubicBezTo>
                <a:lnTo>
                  <a:pt x="1467660" y="3923419"/>
                </a:lnTo>
                <a:lnTo>
                  <a:pt x="1465969" y="3923486"/>
                </a:lnTo>
                <a:lnTo>
                  <a:pt x="1486483" y="3923325"/>
                </a:lnTo>
                <a:cubicBezTo>
                  <a:pt x="1485180" y="3923462"/>
                  <a:pt x="1471805" y="3923736"/>
                  <a:pt x="1455759" y="3924148"/>
                </a:cubicBezTo>
                <a:cubicBezTo>
                  <a:pt x="1439848" y="3924490"/>
                  <a:pt x="1427436" y="3924765"/>
                  <a:pt x="1427912" y="3924628"/>
                </a:cubicBezTo>
                <a:lnTo>
                  <a:pt x="1429404" y="3924556"/>
                </a:lnTo>
                <a:lnTo>
                  <a:pt x="1419274" y="3924765"/>
                </a:lnTo>
                <a:cubicBezTo>
                  <a:pt x="1417419" y="3924491"/>
                  <a:pt x="1429011" y="3923531"/>
                  <a:pt x="1444989" y="3922914"/>
                </a:cubicBezTo>
                <a:cubicBezTo>
                  <a:pt x="1452326" y="3922639"/>
                  <a:pt x="1459392" y="3922502"/>
                  <a:pt x="1464843" y="3922476"/>
                </a:cubicBezTo>
                <a:close/>
                <a:moveTo>
                  <a:pt x="1538330" y="3922228"/>
                </a:moveTo>
                <a:cubicBezTo>
                  <a:pt x="1544261" y="3922211"/>
                  <a:pt x="1548374" y="3922262"/>
                  <a:pt x="1549230" y="3922365"/>
                </a:cubicBezTo>
                <a:lnTo>
                  <a:pt x="1536764" y="3922647"/>
                </a:lnTo>
                <a:lnTo>
                  <a:pt x="1560547" y="3922708"/>
                </a:lnTo>
                <a:cubicBezTo>
                  <a:pt x="1560001" y="3922708"/>
                  <a:pt x="1555799" y="3922708"/>
                  <a:pt x="1549679" y="3922716"/>
                </a:cubicBezTo>
                <a:lnTo>
                  <a:pt x="1531562" y="3922764"/>
                </a:lnTo>
                <a:lnTo>
                  <a:pt x="1524955" y="3922914"/>
                </a:lnTo>
                <a:cubicBezTo>
                  <a:pt x="1508358" y="3923120"/>
                  <a:pt x="1493687" y="3923394"/>
                  <a:pt x="1491350" y="3923394"/>
                </a:cubicBezTo>
                <a:lnTo>
                  <a:pt x="1507378" y="3922826"/>
                </a:lnTo>
                <a:lnTo>
                  <a:pt x="1506921" y="3922828"/>
                </a:lnTo>
                <a:cubicBezTo>
                  <a:pt x="1502136" y="3922828"/>
                  <a:pt x="1499751" y="3922810"/>
                  <a:pt x="1500954" y="3922776"/>
                </a:cubicBezTo>
                <a:lnTo>
                  <a:pt x="1509864" y="3922738"/>
                </a:lnTo>
                <a:lnTo>
                  <a:pt x="1516517" y="3922503"/>
                </a:lnTo>
                <a:cubicBezTo>
                  <a:pt x="1524646" y="3922331"/>
                  <a:pt x="1532394" y="3922246"/>
                  <a:pt x="1538330" y="3922228"/>
                </a:cubicBezTo>
                <a:close/>
                <a:moveTo>
                  <a:pt x="1318361" y="3921739"/>
                </a:moveTo>
                <a:cubicBezTo>
                  <a:pt x="1323861" y="3921867"/>
                  <a:pt x="1327653" y="3922296"/>
                  <a:pt x="1328132" y="3922914"/>
                </a:cubicBezTo>
                <a:cubicBezTo>
                  <a:pt x="1329159" y="3924217"/>
                  <a:pt x="1317363" y="3925794"/>
                  <a:pt x="1302068" y="3926823"/>
                </a:cubicBezTo>
                <a:cubicBezTo>
                  <a:pt x="1287667" y="3927851"/>
                  <a:pt x="1275735" y="3928057"/>
                  <a:pt x="1274092" y="3926960"/>
                </a:cubicBezTo>
                <a:cubicBezTo>
                  <a:pt x="1272378" y="3925794"/>
                  <a:pt x="1283415" y="3923531"/>
                  <a:pt x="1298299" y="3922365"/>
                </a:cubicBezTo>
                <a:cubicBezTo>
                  <a:pt x="1305635" y="3921782"/>
                  <a:pt x="1312854" y="3921610"/>
                  <a:pt x="1318361" y="3921739"/>
                </a:cubicBezTo>
                <a:close/>
                <a:moveTo>
                  <a:pt x="1790222" y="3921336"/>
                </a:moveTo>
                <a:cubicBezTo>
                  <a:pt x="1805381" y="3921473"/>
                  <a:pt x="1818820" y="3922434"/>
                  <a:pt x="1820740" y="3923257"/>
                </a:cubicBezTo>
                <a:cubicBezTo>
                  <a:pt x="1822731" y="3924148"/>
                  <a:pt x="1810385" y="3924560"/>
                  <a:pt x="1794198" y="3924285"/>
                </a:cubicBezTo>
                <a:cubicBezTo>
                  <a:pt x="1777604" y="3924011"/>
                  <a:pt x="1763613" y="3923325"/>
                  <a:pt x="1762520" y="3922571"/>
                </a:cubicBezTo>
                <a:cubicBezTo>
                  <a:pt x="1761419" y="3921816"/>
                  <a:pt x="1773694" y="3921199"/>
                  <a:pt x="1790222" y="3921336"/>
                </a:cubicBezTo>
                <a:close/>
                <a:moveTo>
                  <a:pt x="4338921" y="3921062"/>
                </a:moveTo>
                <a:cubicBezTo>
                  <a:pt x="4357643" y="3924353"/>
                  <a:pt x="4373760" y="3941567"/>
                  <a:pt x="4374926" y="3959604"/>
                </a:cubicBezTo>
                <a:cubicBezTo>
                  <a:pt x="4376023" y="3976132"/>
                  <a:pt x="4362513" y="3987104"/>
                  <a:pt x="4345230" y="3983744"/>
                </a:cubicBezTo>
                <a:cubicBezTo>
                  <a:pt x="4326508" y="3980109"/>
                  <a:pt x="4309843" y="3963307"/>
                  <a:pt x="4307992" y="3946230"/>
                </a:cubicBezTo>
                <a:cubicBezTo>
                  <a:pt x="4306208" y="3929291"/>
                  <a:pt x="4320268" y="3917839"/>
                  <a:pt x="4338921" y="3921062"/>
                </a:cubicBezTo>
                <a:close/>
                <a:moveTo>
                  <a:pt x="1654231" y="3920993"/>
                </a:moveTo>
                <a:cubicBezTo>
                  <a:pt x="1669247" y="3920993"/>
                  <a:pt x="1682830" y="3921473"/>
                  <a:pt x="1684885" y="3921953"/>
                </a:cubicBezTo>
                <a:cubicBezTo>
                  <a:pt x="1687011" y="3922433"/>
                  <a:pt x="1674668" y="3922639"/>
                  <a:pt x="1658620" y="3922571"/>
                </a:cubicBezTo>
                <a:cubicBezTo>
                  <a:pt x="1642023" y="3922502"/>
                  <a:pt x="1627962" y="3922227"/>
                  <a:pt x="1626798" y="3921885"/>
                </a:cubicBezTo>
                <a:cubicBezTo>
                  <a:pt x="1625566" y="3921542"/>
                  <a:pt x="1637771" y="3920993"/>
                  <a:pt x="1654231" y="3920993"/>
                </a:cubicBezTo>
                <a:close/>
                <a:moveTo>
                  <a:pt x="961177" y="3920213"/>
                </a:moveTo>
                <a:cubicBezTo>
                  <a:pt x="966390" y="3920908"/>
                  <a:pt x="970143" y="3922331"/>
                  <a:pt x="971105" y="3924217"/>
                </a:cubicBezTo>
                <a:cubicBezTo>
                  <a:pt x="973024" y="3927989"/>
                  <a:pt x="963214" y="3932378"/>
                  <a:pt x="949502" y="3934504"/>
                </a:cubicBezTo>
                <a:cubicBezTo>
                  <a:pt x="935921" y="3936562"/>
                  <a:pt x="922963" y="3935601"/>
                  <a:pt x="921178" y="3931761"/>
                </a:cubicBezTo>
                <a:cubicBezTo>
                  <a:pt x="919398" y="3927852"/>
                  <a:pt x="928722" y="3922640"/>
                  <a:pt x="942505" y="3920582"/>
                </a:cubicBezTo>
                <a:cubicBezTo>
                  <a:pt x="949295" y="3919553"/>
                  <a:pt x="955965" y="3919519"/>
                  <a:pt x="961177" y="3920213"/>
                </a:cubicBezTo>
                <a:close/>
                <a:moveTo>
                  <a:pt x="734505" y="3919690"/>
                </a:moveTo>
                <a:cubicBezTo>
                  <a:pt x="747944" y="3917770"/>
                  <a:pt x="759535" y="3920582"/>
                  <a:pt x="761727" y="3925725"/>
                </a:cubicBezTo>
                <a:cubicBezTo>
                  <a:pt x="764060" y="3931211"/>
                  <a:pt x="754046" y="3937110"/>
                  <a:pt x="739991" y="3939304"/>
                </a:cubicBezTo>
                <a:cubicBezTo>
                  <a:pt x="725999" y="3941498"/>
                  <a:pt x="712901" y="3938893"/>
                  <a:pt x="712216" y="3933132"/>
                </a:cubicBezTo>
                <a:cubicBezTo>
                  <a:pt x="711526" y="3927714"/>
                  <a:pt x="721197" y="3921611"/>
                  <a:pt x="734505" y="3919690"/>
                </a:cubicBezTo>
                <a:close/>
                <a:moveTo>
                  <a:pt x="2603779" y="3919485"/>
                </a:moveTo>
                <a:cubicBezTo>
                  <a:pt x="2618798" y="3918867"/>
                  <a:pt x="2632651" y="3920856"/>
                  <a:pt x="2635188" y="3923737"/>
                </a:cubicBezTo>
                <a:cubicBezTo>
                  <a:pt x="2637794" y="3926891"/>
                  <a:pt x="2625861" y="3930046"/>
                  <a:pt x="2609882" y="3930732"/>
                </a:cubicBezTo>
                <a:cubicBezTo>
                  <a:pt x="2593286" y="3931418"/>
                  <a:pt x="2579021" y="3929634"/>
                  <a:pt x="2577307" y="3926480"/>
                </a:cubicBezTo>
                <a:cubicBezTo>
                  <a:pt x="2575592" y="3923394"/>
                  <a:pt x="2587457" y="3920170"/>
                  <a:pt x="2603779" y="3919485"/>
                </a:cubicBezTo>
                <a:close/>
                <a:moveTo>
                  <a:pt x="1245944" y="3919081"/>
                </a:moveTo>
                <a:cubicBezTo>
                  <a:pt x="1250911" y="3919467"/>
                  <a:pt x="1253994" y="3920273"/>
                  <a:pt x="1254066" y="3921336"/>
                </a:cubicBezTo>
                <a:cubicBezTo>
                  <a:pt x="1254136" y="3923257"/>
                  <a:pt x="1242747" y="3925451"/>
                  <a:pt x="1228822" y="3926617"/>
                </a:cubicBezTo>
                <a:cubicBezTo>
                  <a:pt x="1213943" y="3927851"/>
                  <a:pt x="1200778" y="3927509"/>
                  <a:pt x="1201050" y="3925451"/>
                </a:cubicBezTo>
                <a:cubicBezTo>
                  <a:pt x="1201328" y="3923463"/>
                  <a:pt x="1212571" y="3920582"/>
                  <a:pt x="1226562" y="3919347"/>
                </a:cubicBezTo>
                <a:cubicBezTo>
                  <a:pt x="1234143" y="3918730"/>
                  <a:pt x="1240983" y="3918696"/>
                  <a:pt x="1245944" y="3919081"/>
                </a:cubicBezTo>
                <a:close/>
                <a:moveTo>
                  <a:pt x="1581532" y="3918798"/>
                </a:moveTo>
                <a:cubicBezTo>
                  <a:pt x="1596278" y="3918524"/>
                  <a:pt x="1609445" y="3919073"/>
                  <a:pt x="1610678" y="3919690"/>
                </a:cubicBezTo>
                <a:cubicBezTo>
                  <a:pt x="1611982" y="3920376"/>
                  <a:pt x="1599228" y="3920924"/>
                  <a:pt x="1583590" y="3921130"/>
                </a:cubicBezTo>
                <a:cubicBezTo>
                  <a:pt x="1568776" y="3921336"/>
                  <a:pt x="1555813" y="3921199"/>
                  <a:pt x="1554579" y="3920650"/>
                </a:cubicBezTo>
                <a:cubicBezTo>
                  <a:pt x="1553276" y="3920102"/>
                  <a:pt x="1565762" y="3919073"/>
                  <a:pt x="1581532" y="3918798"/>
                </a:cubicBezTo>
                <a:close/>
                <a:moveTo>
                  <a:pt x="3604292" y="3917359"/>
                </a:moveTo>
                <a:cubicBezTo>
                  <a:pt x="3623014" y="3916056"/>
                  <a:pt x="3640022" y="3922022"/>
                  <a:pt x="3641325" y="3930595"/>
                </a:cubicBezTo>
                <a:cubicBezTo>
                  <a:pt x="3642696" y="3939373"/>
                  <a:pt x="3628637" y="3947054"/>
                  <a:pt x="3609366" y="3947808"/>
                </a:cubicBezTo>
                <a:cubicBezTo>
                  <a:pt x="3590164" y="3948631"/>
                  <a:pt x="3573979" y="3942596"/>
                  <a:pt x="3572539" y="3934366"/>
                </a:cubicBezTo>
                <a:cubicBezTo>
                  <a:pt x="3571167" y="3926205"/>
                  <a:pt x="3585295" y="3918662"/>
                  <a:pt x="3604292" y="3917359"/>
                </a:cubicBezTo>
                <a:close/>
                <a:moveTo>
                  <a:pt x="1716501" y="3916810"/>
                </a:moveTo>
                <a:cubicBezTo>
                  <a:pt x="1731246" y="3916673"/>
                  <a:pt x="1744688" y="3917633"/>
                  <a:pt x="1746331" y="3918662"/>
                </a:cubicBezTo>
                <a:cubicBezTo>
                  <a:pt x="1748117" y="3919759"/>
                  <a:pt x="1735913" y="3920513"/>
                  <a:pt x="1720135" y="3920445"/>
                </a:cubicBezTo>
                <a:cubicBezTo>
                  <a:pt x="1705251" y="3920376"/>
                  <a:pt x="1691946" y="3919828"/>
                  <a:pt x="1690371" y="3919005"/>
                </a:cubicBezTo>
                <a:cubicBezTo>
                  <a:pt x="1688657" y="3918045"/>
                  <a:pt x="1700519" y="3916947"/>
                  <a:pt x="1716501" y="3916810"/>
                </a:cubicBezTo>
                <a:close/>
                <a:moveTo>
                  <a:pt x="1527193" y="3916424"/>
                </a:moveTo>
                <a:cubicBezTo>
                  <a:pt x="1532568" y="3916621"/>
                  <a:pt x="1536238" y="3917016"/>
                  <a:pt x="1537027" y="3917496"/>
                </a:cubicBezTo>
                <a:cubicBezTo>
                  <a:pt x="1538601" y="3918524"/>
                  <a:pt x="1527834" y="3919485"/>
                  <a:pt x="1512886" y="3919965"/>
                </a:cubicBezTo>
                <a:cubicBezTo>
                  <a:pt x="1497110" y="3920513"/>
                  <a:pt x="1482092" y="3920445"/>
                  <a:pt x="1481338" y="3919485"/>
                </a:cubicBezTo>
                <a:cubicBezTo>
                  <a:pt x="1480585" y="3918593"/>
                  <a:pt x="1492106" y="3917153"/>
                  <a:pt x="1507127" y="3916536"/>
                </a:cubicBezTo>
                <a:cubicBezTo>
                  <a:pt x="1514736" y="3916227"/>
                  <a:pt x="1521819" y="3916227"/>
                  <a:pt x="1527193" y="3916424"/>
                </a:cubicBezTo>
                <a:close/>
                <a:moveTo>
                  <a:pt x="1853457" y="3915987"/>
                </a:moveTo>
                <a:cubicBezTo>
                  <a:pt x="1868199" y="3916056"/>
                  <a:pt x="1881229" y="3917496"/>
                  <a:pt x="1882260" y="3918936"/>
                </a:cubicBezTo>
                <a:cubicBezTo>
                  <a:pt x="1883425" y="3920445"/>
                  <a:pt x="1870256" y="3921405"/>
                  <a:pt x="1854691" y="3921200"/>
                </a:cubicBezTo>
                <a:cubicBezTo>
                  <a:pt x="1839667" y="3920925"/>
                  <a:pt x="1826985" y="3919965"/>
                  <a:pt x="1826024" y="3918662"/>
                </a:cubicBezTo>
                <a:cubicBezTo>
                  <a:pt x="1824927" y="3917291"/>
                  <a:pt x="1837681" y="3915919"/>
                  <a:pt x="1853457" y="3915987"/>
                </a:cubicBezTo>
                <a:close/>
                <a:moveTo>
                  <a:pt x="525816" y="3915712"/>
                </a:moveTo>
                <a:cubicBezTo>
                  <a:pt x="539323" y="3913587"/>
                  <a:pt x="552695" y="3919278"/>
                  <a:pt x="553040" y="3926959"/>
                </a:cubicBezTo>
                <a:cubicBezTo>
                  <a:pt x="553383" y="3934161"/>
                  <a:pt x="542962" y="3941361"/>
                  <a:pt x="529860" y="3943281"/>
                </a:cubicBezTo>
                <a:cubicBezTo>
                  <a:pt x="516347" y="3945339"/>
                  <a:pt x="505513" y="3941293"/>
                  <a:pt x="504416" y="3933474"/>
                </a:cubicBezTo>
                <a:cubicBezTo>
                  <a:pt x="503388" y="3925794"/>
                  <a:pt x="512921" y="3917701"/>
                  <a:pt x="525816" y="3915712"/>
                </a:cubicBezTo>
                <a:close/>
                <a:moveTo>
                  <a:pt x="1986910" y="3915644"/>
                </a:moveTo>
                <a:cubicBezTo>
                  <a:pt x="2002480" y="3915575"/>
                  <a:pt x="2017086" y="3917495"/>
                  <a:pt x="2017977" y="3919484"/>
                </a:cubicBezTo>
                <a:cubicBezTo>
                  <a:pt x="2018871" y="3921336"/>
                  <a:pt x="2007487" y="3922570"/>
                  <a:pt x="1992672" y="3922502"/>
                </a:cubicBezTo>
                <a:cubicBezTo>
                  <a:pt x="1976899" y="3922433"/>
                  <a:pt x="1962633" y="3920924"/>
                  <a:pt x="1961742" y="3919073"/>
                </a:cubicBezTo>
                <a:cubicBezTo>
                  <a:pt x="1960919" y="3917358"/>
                  <a:pt x="1971962" y="3915712"/>
                  <a:pt x="1986910" y="3915644"/>
                </a:cubicBezTo>
                <a:close/>
                <a:moveTo>
                  <a:pt x="3396426" y="3915302"/>
                </a:moveTo>
                <a:cubicBezTo>
                  <a:pt x="3415080" y="3912901"/>
                  <a:pt x="3430990" y="3916124"/>
                  <a:pt x="3431950" y="3922845"/>
                </a:cubicBezTo>
                <a:cubicBezTo>
                  <a:pt x="3432842" y="3929086"/>
                  <a:pt x="3419400" y="3936012"/>
                  <a:pt x="3401981" y="3938138"/>
                </a:cubicBezTo>
                <a:cubicBezTo>
                  <a:pt x="3383396" y="3940402"/>
                  <a:pt x="3366799" y="3936973"/>
                  <a:pt x="3365222" y="3930800"/>
                </a:cubicBezTo>
                <a:cubicBezTo>
                  <a:pt x="3363645" y="3924628"/>
                  <a:pt x="3377841" y="3917702"/>
                  <a:pt x="3396426" y="3915302"/>
                </a:cubicBezTo>
                <a:close/>
                <a:moveTo>
                  <a:pt x="2122758" y="3915301"/>
                </a:moveTo>
                <a:cubicBezTo>
                  <a:pt x="2138326" y="3915164"/>
                  <a:pt x="2152865" y="3917427"/>
                  <a:pt x="2153825" y="3919896"/>
                </a:cubicBezTo>
                <a:cubicBezTo>
                  <a:pt x="2154717" y="3922159"/>
                  <a:pt x="2143264" y="3923873"/>
                  <a:pt x="2128450" y="3923805"/>
                </a:cubicBezTo>
                <a:cubicBezTo>
                  <a:pt x="2112540" y="3923668"/>
                  <a:pt x="2098344" y="3921884"/>
                  <a:pt x="2097521" y="3919553"/>
                </a:cubicBezTo>
                <a:cubicBezTo>
                  <a:pt x="2096698" y="3917358"/>
                  <a:pt x="2107808" y="3915369"/>
                  <a:pt x="2122758" y="3915301"/>
                </a:cubicBezTo>
                <a:close/>
                <a:moveTo>
                  <a:pt x="3872371" y="3914067"/>
                </a:moveTo>
                <a:cubicBezTo>
                  <a:pt x="3891299" y="3915164"/>
                  <a:pt x="3908581" y="3925314"/>
                  <a:pt x="3911187" y="3936835"/>
                </a:cubicBezTo>
                <a:cubicBezTo>
                  <a:pt x="3913793" y="3948220"/>
                  <a:pt x="3900215" y="3956106"/>
                  <a:pt x="3881286" y="3954255"/>
                </a:cubicBezTo>
                <a:cubicBezTo>
                  <a:pt x="3861947" y="3952334"/>
                  <a:pt x="3845145" y="3942528"/>
                  <a:pt x="3842676" y="3931623"/>
                </a:cubicBezTo>
                <a:cubicBezTo>
                  <a:pt x="3840207" y="3920788"/>
                  <a:pt x="3853512" y="3912970"/>
                  <a:pt x="3872371" y="3914067"/>
                </a:cubicBezTo>
                <a:close/>
                <a:moveTo>
                  <a:pt x="2257998" y="3913998"/>
                </a:moveTo>
                <a:cubicBezTo>
                  <a:pt x="2273497" y="3913724"/>
                  <a:pt x="2288310" y="3916261"/>
                  <a:pt x="2289476" y="3919142"/>
                </a:cubicBezTo>
                <a:cubicBezTo>
                  <a:pt x="2290574" y="3921816"/>
                  <a:pt x="2279395" y="3924011"/>
                  <a:pt x="2264582" y="3924079"/>
                </a:cubicBezTo>
                <a:cubicBezTo>
                  <a:pt x="2248877" y="3924217"/>
                  <a:pt x="2234338" y="3922091"/>
                  <a:pt x="2233241" y="3919347"/>
                </a:cubicBezTo>
                <a:cubicBezTo>
                  <a:pt x="2232212" y="3916741"/>
                  <a:pt x="2243048" y="3914273"/>
                  <a:pt x="2257998" y="3913998"/>
                </a:cubicBezTo>
                <a:close/>
                <a:moveTo>
                  <a:pt x="6065300" y="3913941"/>
                </a:moveTo>
                <a:cubicBezTo>
                  <a:pt x="6078779" y="3912407"/>
                  <a:pt x="6089529" y="3921319"/>
                  <a:pt x="6090866" y="3937521"/>
                </a:cubicBezTo>
                <a:cubicBezTo>
                  <a:pt x="6092717" y="3959467"/>
                  <a:pt x="6077767" y="3987378"/>
                  <a:pt x="6057742" y="3999586"/>
                </a:cubicBezTo>
                <a:cubicBezTo>
                  <a:pt x="6037579" y="4011930"/>
                  <a:pt x="6020914" y="4003152"/>
                  <a:pt x="6019611" y="3979355"/>
                </a:cubicBezTo>
                <a:cubicBezTo>
                  <a:pt x="6018445" y="3957752"/>
                  <a:pt x="6032847" y="3930183"/>
                  <a:pt x="6051158" y="3919073"/>
                </a:cubicBezTo>
                <a:cubicBezTo>
                  <a:pt x="6056010" y="3916124"/>
                  <a:pt x="6060807" y="3914452"/>
                  <a:pt x="6065300" y="3913941"/>
                </a:cubicBezTo>
                <a:close/>
                <a:moveTo>
                  <a:pt x="1171529" y="3913424"/>
                </a:moveTo>
                <a:cubicBezTo>
                  <a:pt x="1176585" y="3913929"/>
                  <a:pt x="1180035" y="3914958"/>
                  <a:pt x="1180685" y="3916330"/>
                </a:cubicBezTo>
                <a:cubicBezTo>
                  <a:pt x="1181920" y="3919004"/>
                  <a:pt x="1171426" y="3922091"/>
                  <a:pt x="1157438" y="3923599"/>
                </a:cubicBezTo>
                <a:cubicBezTo>
                  <a:pt x="1142966" y="3925177"/>
                  <a:pt x="1130691" y="3924765"/>
                  <a:pt x="1128633" y="3922159"/>
                </a:cubicBezTo>
                <a:cubicBezTo>
                  <a:pt x="1126438" y="3919347"/>
                  <a:pt x="1137342" y="3915233"/>
                  <a:pt x="1152701" y="3913655"/>
                </a:cubicBezTo>
                <a:cubicBezTo>
                  <a:pt x="1159800" y="3912935"/>
                  <a:pt x="1166470" y="3912918"/>
                  <a:pt x="1171529" y="3913424"/>
                </a:cubicBezTo>
                <a:close/>
                <a:moveTo>
                  <a:pt x="1454266" y="3913191"/>
                </a:moveTo>
                <a:cubicBezTo>
                  <a:pt x="1459613" y="3913517"/>
                  <a:pt x="1463200" y="3914134"/>
                  <a:pt x="1463507" y="3914889"/>
                </a:cubicBezTo>
                <a:cubicBezTo>
                  <a:pt x="1464125" y="3916398"/>
                  <a:pt x="1451987" y="3917975"/>
                  <a:pt x="1436693" y="3918661"/>
                </a:cubicBezTo>
                <a:cubicBezTo>
                  <a:pt x="1422359" y="3919347"/>
                  <a:pt x="1410705" y="3919073"/>
                  <a:pt x="1409397" y="3917770"/>
                </a:cubicBezTo>
                <a:cubicBezTo>
                  <a:pt x="1408027" y="3916329"/>
                  <a:pt x="1419481" y="3914066"/>
                  <a:pt x="1434428" y="3913243"/>
                </a:cubicBezTo>
                <a:cubicBezTo>
                  <a:pt x="1441801" y="3912831"/>
                  <a:pt x="1448917" y="3912866"/>
                  <a:pt x="1454266" y="3913191"/>
                </a:cubicBezTo>
                <a:close/>
                <a:moveTo>
                  <a:pt x="1643735" y="3912009"/>
                </a:moveTo>
                <a:cubicBezTo>
                  <a:pt x="1658890" y="3911667"/>
                  <a:pt x="1671648" y="3912695"/>
                  <a:pt x="1672677" y="3914067"/>
                </a:cubicBezTo>
                <a:cubicBezTo>
                  <a:pt x="1673703" y="3915438"/>
                  <a:pt x="1662390" y="3916467"/>
                  <a:pt x="1647370" y="3916741"/>
                </a:cubicBezTo>
                <a:cubicBezTo>
                  <a:pt x="1631667" y="3917016"/>
                  <a:pt x="1616784" y="3916399"/>
                  <a:pt x="1616784" y="3915096"/>
                </a:cubicBezTo>
                <a:cubicBezTo>
                  <a:pt x="1616715" y="3913930"/>
                  <a:pt x="1628578" y="3912352"/>
                  <a:pt x="1643735" y="3912009"/>
                </a:cubicBezTo>
                <a:close/>
                <a:moveTo>
                  <a:pt x="2395363" y="3911461"/>
                </a:moveTo>
                <a:cubicBezTo>
                  <a:pt x="2410108" y="3911187"/>
                  <a:pt x="2423481" y="3913724"/>
                  <a:pt x="2424990" y="3916810"/>
                </a:cubicBezTo>
                <a:cubicBezTo>
                  <a:pt x="2426636" y="3920102"/>
                  <a:pt x="2414223" y="3922914"/>
                  <a:pt x="2398518" y="3923051"/>
                </a:cubicBezTo>
                <a:cubicBezTo>
                  <a:pt x="2383636" y="3923188"/>
                  <a:pt x="2370469" y="3921062"/>
                  <a:pt x="2368960" y="3918113"/>
                </a:cubicBezTo>
                <a:cubicBezTo>
                  <a:pt x="2367383" y="3914959"/>
                  <a:pt x="2379521" y="3911736"/>
                  <a:pt x="2395363" y="3911461"/>
                </a:cubicBezTo>
                <a:close/>
                <a:moveTo>
                  <a:pt x="3739463" y="3909678"/>
                </a:moveTo>
                <a:cubicBezTo>
                  <a:pt x="3758254" y="3909883"/>
                  <a:pt x="3775193" y="3918456"/>
                  <a:pt x="3776359" y="3928263"/>
                </a:cubicBezTo>
                <a:cubicBezTo>
                  <a:pt x="3777594" y="3938207"/>
                  <a:pt x="3763398" y="3945271"/>
                  <a:pt x="3744127" y="3944516"/>
                </a:cubicBezTo>
                <a:cubicBezTo>
                  <a:pt x="3724924" y="3943762"/>
                  <a:pt x="3708739" y="3935875"/>
                  <a:pt x="3707436" y="3926480"/>
                </a:cubicBezTo>
                <a:cubicBezTo>
                  <a:pt x="3706133" y="3917153"/>
                  <a:pt x="3720467" y="3909541"/>
                  <a:pt x="3739463" y="3909678"/>
                </a:cubicBezTo>
                <a:close/>
                <a:moveTo>
                  <a:pt x="2832492" y="3909000"/>
                </a:moveTo>
                <a:cubicBezTo>
                  <a:pt x="2838168" y="3908991"/>
                  <a:pt x="2842094" y="3909677"/>
                  <a:pt x="2843054" y="3911049"/>
                </a:cubicBezTo>
                <a:cubicBezTo>
                  <a:pt x="2844974" y="3913792"/>
                  <a:pt x="2834276" y="3918181"/>
                  <a:pt x="2818708" y="3920993"/>
                </a:cubicBezTo>
                <a:cubicBezTo>
                  <a:pt x="2802660" y="3923874"/>
                  <a:pt x="2786407" y="3923874"/>
                  <a:pt x="2785104" y="3921062"/>
                </a:cubicBezTo>
                <a:cubicBezTo>
                  <a:pt x="2783869" y="3918319"/>
                  <a:pt x="2795802" y="3913861"/>
                  <a:pt x="2811438" y="3911117"/>
                </a:cubicBezTo>
                <a:cubicBezTo>
                  <a:pt x="2819393" y="3909711"/>
                  <a:pt x="2826817" y="3909008"/>
                  <a:pt x="2832492" y="3909000"/>
                </a:cubicBezTo>
                <a:close/>
                <a:moveTo>
                  <a:pt x="1779525" y="3908992"/>
                </a:moveTo>
                <a:cubicBezTo>
                  <a:pt x="1794613" y="3908717"/>
                  <a:pt x="1807303" y="3910158"/>
                  <a:pt x="1808330" y="3912009"/>
                </a:cubicBezTo>
                <a:cubicBezTo>
                  <a:pt x="1809291" y="3913792"/>
                  <a:pt x="1797969" y="3915095"/>
                  <a:pt x="1782958" y="3915233"/>
                </a:cubicBezTo>
                <a:cubicBezTo>
                  <a:pt x="1768210" y="3915369"/>
                  <a:pt x="1754355" y="3914410"/>
                  <a:pt x="1752641" y="3912832"/>
                </a:cubicBezTo>
                <a:cubicBezTo>
                  <a:pt x="1750790" y="3911186"/>
                  <a:pt x="1763273" y="3909198"/>
                  <a:pt x="1779525" y="3908992"/>
                </a:cubicBezTo>
                <a:close/>
                <a:moveTo>
                  <a:pt x="1379890" y="3908110"/>
                </a:moveTo>
                <a:cubicBezTo>
                  <a:pt x="1385138" y="3908564"/>
                  <a:pt x="1388584" y="3909472"/>
                  <a:pt x="1389096" y="3910638"/>
                </a:cubicBezTo>
                <a:cubicBezTo>
                  <a:pt x="1389989" y="3912764"/>
                  <a:pt x="1379705" y="3914890"/>
                  <a:pt x="1365780" y="3915919"/>
                </a:cubicBezTo>
                <a:cubicBezTo>
                  <a:pt x="1351309" y="3916948"/>
                  <a:pt x="1336908" y="3916399"/>
                  <a:pt x="1336155" y="3914273"/>
                </a:cubicBezTo>
                <a:cubicBezTo>
                  <a:pt x="1335401" y="3912284"/>
                  <a:pt x="1346028" y="3909404"/>
                  <a:pt x="1359881" y="3908307"/>
                </a:cubicBezTo>
                <a:cubicBezTo>
                  <a:pt x="1367597" y="3907655"/>
                  <a:pt x="1374645" y="3907655"/>
                  <a:pt x="1379890" y="3908110"/>
                </a:cubicBezTo>
                <a:close/>
                <a:moveTo>
                  <a:pt x="2907656" y="3908022"/>
                </a:moveTo>
                <a:cubicBezTo>
                  <a:pt x="2913502" y="3907962"/>
                  <a:pt x="2917326" y="3908648"/>
                  <a:pt x="2917463" y="3910089"/>
                </a:cubicBezTo>
                <a:cubicBezTo>
                  <a:pt x="2917669" y="3912832"/>
                  <a:pt x="2905256" y="3917358"/>
                  <a:pt x="2889345" y="3920238"/>
                </a:cubicBezTo>
                <a:cubicBezTo>
                  <a:pt x="2873092" y="3923187"/>
                  <a:pt x="2859787" y="3923462"/>
                  <a:pt x="2858210" y="3920993"/>
                </a:cubicBezTo>
                <a:cubicBezTo>
                  <a:pt x="2856495" y="3918387"/>
                  <a:pt x="2869251" y="3913518"/>
                  <a:pt x="2885710" y="3910432"/>
                </a:cubicBezTo>
                <a:cubicBezTo>
                  <a:pt x="2893939" y="3908888"/>
                  <a:pt x="2901809" y="3908082"/>
                  <a:pt x="2907656" y="3908022"/>
                </a:cubicBezTo>
                <a:close/>
                <a:moveTo>
                  <a:pt x="2528958" y="3907140"/>
                </a:moveTo>
                <a:cubicBezTo>
                  <a:pt x="2544320" y="3906249"/>
                  <a:pt x="2559339" y="3909060"/>
                  <a:pt x="2560642" y="3912695"/>
                </a:cubicBezTo>
                <a:cubicBezTo>
                  <a:pt x="2561876" y="3916124"/>
                  <a:pt x="2550835" y="3919210"/>
                  <a:pt x="2536090" y="3919828"/>
                </a:cubicBezTo>
                <a:cubicBezTo>
                  <a:pt x="2520523" y="3920513"/>
                  <a:pt x="2505778" y="3918182"/>
                  <a:pt x="2504543" y="3914615"/>
                </a:cubicBezTo>
                <a:cubicBezTo>
                  <a:pt x="2503378" y="3911255"/>
                  <a:pt x="2514007" y="3907895"/>
                  <a:pt x="2528958" y="3907140"/>
                </a:cubicBezTo>
                <a:close/>
                <a:moveTo>
                  <a:pt x="2759404" y="3907080"/>
                </a:moveTo>
                <a:cubicBezTo>
                  <a:pt x="2764993" y="3907312"/>
                  <a:pt x="2769022" y="3908169"/>
                  <a:pt x="2770222" y="3909609"/>
                </a:cubicBezTo>
                <a:cubicBezTo>
                  <a:pt x="2772691" y="3912558"/>
                  <a:pt x="2760689" y="3917290"/>
                  <a:pt x="2744779" y="3919690"/>
                </a:cubicBezTo>
                <a:cubicBezTo>
                  <a:pt x="2728319" y="3922159"/>
                  <a:pt x="2714123" y="3921542"/>
                  <a:pt x="2712615" y="3918319"/>
                </a:cubicBezTo>
                <a:cubicBezTo>
                  <a:pt x="2711037" y="3915095"/>
                  <a:pt x="2722902" y="3910637"/>
                  <a:pt x="2739224" y="3908306"/>
                </a:cubicBezTo>
                <a:cubicBezTo>
                  <a:pt x="2746665" y="3907243"/>
                  <a:pt x="2753814" y="3906849"/>
                  <a:pt x="2759404" y="3907080"/>
                </a:cubicBezTo>
                <a:close/>
                <a:moveTo>
                  <a:pt x="1915382" y="3906523"/>
                </a:moveTo>
                <a:cubicBezTo>
                  <a:pt x="1930473" y="3906386"/>
                  <a:pt x="1943155" y="3908306"/>
                  <a:pt x="1943981" y="3910569"/>
                </a:cubicBezTo>
                <a:cubicBezTo>
                  <a:pt x="1944801" y="3912764"/>
                  <a:pt x="1933351" y="3914341"/>
                  <a:pt x="1918333" y="3914410"/>
                </a:cubicBezTo>
                <a:cubicBezTo>
                  <a:pt x="1903516" y="3914478"/>
                  <a:pt x="1889801" y="3913038"/>
                  <a:pt x="1888225" y="3911049"/>
                </a:cubicBezTo>
                <a:cubicBezTo>
                  <a:pt x="1886579" y="3908923"/>
                  <a:pt x="1899063" y="3906660"/>
                  <a:pt x="1915382" y="3906523"/>
                </a:cubicBezTo>
                <a:close/>
                <a:moveTo>
                  <a:pt x="1569051" y="3906318"/>
                </a:moveTo>
                <a:cubicBezTo>
                  <a:pt x="1583661" y="3905632"/>
                  <a:pt x="1597854" y="3907003"/>
                  <a:pt x="1598882" y="3908855"/>
                </a:cubicBezTo>
                <a:cubicBezTo>
                  <a:pt x="1599913" y="3910706"/>
                  <a:pt x="1588116" y="3912352"/>
                  <a:pt x="1572825" y="3912832"/>
                </a:cubicBezTo>
                <a:cubicBezTo>
                  <a:pt x="1558355" y="3913313"/>
                  <a:pt x="1546420" y="3912696"/>
                  <a:pt x="1544774" y="3911049"/>
                </a:cubicBezTo>
                <a:cubicBezTo>
                  <a:pt x="1543058" y="3909335"/>
                  <a:pt x="1554100" y="3907003"/>
                  <a:pt x="1569051" y="3906318"/>
                </a:cubicBezTo>
                <a:close/>
                <a:moveTo>
                  <a:pt x="2980968" y="3905219"/>
                </a:moveTo>
                <a:cubicBezTo>
                  <a:pt x="2986472" y="3905047"/>
                  <a:pt x="2990124" y="3905596"/>
                  <a:pt x="2990707" y="3906934"/>
                </a:cubicBezTo>
                <a:cubicBezTo>
                  <a:pt x="2991941" y="3909609"/>
                  <a:pt x="2978842" y="3914684"/>
                  <a:pt x="2961903" y="3917907"/>
                </a:cubicBezTo>
                <a:cubicBezTo>
                  <a:pt x="2945101" y="3921130"/>
                  <a:pt x="2930150" y="3921473"/>
                  <a:pt x="2929807" y="3918730"/>
                </a:cubicBezTo>
                <a:cubicBezTo>
                  <a:pt x="2929465" y="3915987"/>
                  <a:pt x="2942838" y="3911117"/>
                  <a:pt x="2960120" y="3907826"/>
                </a:cubicBezTo>
                <a:cubicBezTo>
                  <a:pt x="2968109" y="3906282"/>
                  <a:pt x="2975465" y="3905391"/>
                  <a:pt x="2980968" y="3905219"/>
                </a:cubicBezTo>
                <a:close/>
                <a:moveTo>
                  <a:pt x="3346465" y="3905177"/>
                </a:moveTo>
                <a:cubicBezTo>
                  <a:pt x="3352775" y="3905854"/>
                  <a:pt x="3357095" y="3907552"/>
                  <a:pt x="3358090" y="3910158"/>
                </a:cubicBezTo>
                <a:cubicBezTo>
                  <a:pt x="3360078" y="3915644"/>
                  <a:pt x="3346020" y="3922571"/>
                  <a:pt x="3327091" y="3925245"/>
                </a:cubicBezTo>
                <a:cubicBezTo>
                  <a:pt x="3309467" y="3927714"/>
                  <a:pt x="3293625" y="3925725"/>
                  <a:pt x="3291773" y="3920993"/>
                </a:cubicBezTo>
                <a:cubicBezTo>
                  <a:pt x="3289784" y="3915987"/>
                  <a:pt x="3303912" y="3909472"/>
                  <a:pt x="3322908" y="3906318"/>
                </a:cubicBezTo>
                <a:cubicBezTo>
                  <a:pt x="3331857" y="3904843"/>
                  <a:pt x="3340156" y="3904500"/>
                  <a:pt x="3346465" y="3905177"/>
                </a:cubicBezTo>
                <a:close/>
                <a:moveTo>
                  <a:pt x="869743" y="3904603"/>
                </a:moveTo>
                <a:cubicBezTo>
                  <a:pt x="884211" y="3903368"/>
                  <a:pt x="896349" y="3907072"/>
                  <a:pt x="896963" y="3912558"/>
                </a:cubicBezTo>
                <a:cubicBezTo>
                  <a:pt x="897585" y="3917496"/>
                  <a:pt x="887571" y="3922228"/>
                  <a:pt x="874476" y="3923257"/>
                </a:cubicBezTo>
                <a:cubicBezTo>
                  <a:pt x="860415" y="3924354"/>
                  <a:pt x="847454" y="3921268"/>
                  <a:pt x="846975" y="3915987"/>
                </a:cubicBezTo>
                <a:cubicBezTo>
                  <a:pt x="846563" y="3910912"/>
                  <a:pt x="856368" y="3905700"/>
                  <a:pt x="869743" y="3904603"/>
                </a:cubicBezTo>
                <a:close/>
                <a:moveTo>
                  <a:pt x="2048565" y="3904259"/>
                </a:moveTo>
                <a:cubicBezTo>
                  <a:pt x="2063858" y="3903917"/>
                  <a:pt x="2077300" y="3905905"/>
                  <a:pt x="2079428" y="3908649"/>
                </a:cubicBezTo>
                <a:cubicBezTo>
                  <a:pt x="2081690" y="3911529"/>
                  <a:pt x="2069827" y="3913724"/>
                  <a:pt x="2053706" y="3913792"/>
                </a:cubicBezTo>
                <a:cubicBezTo>
                  <a:pt x="2038899" y="3913861"/>
                  <a:pt x="2025178" y="3912009"/>
                  <a:pt x="2023806" y="3909609"/>
                </a:cubicBezTo>
                <a:cubicBezTo>
                  <a:pt x="2022435" y="3907140"/>
                  <a:pt x="2033611" y="3904603"/>
                  <a:pt x="2048565" y="3904259"/>
                </a:cubicBezTo>
                <a:close/>
                <a:moveTo>
                  <a:pt x="4203956" y="3903779"/>
                </a:moveTo>
                <a:cubicBezTo>
                  <a:pt x="4222678" y="3906660"/>
                  <a:pt x="4238863" y="3921884"/>
                  <a:pt x="4240234" y="3937795"/>
                </a:cubicBezTo>
                <a:cubicBezTo>
                  <a:pt x="4241469" y="3952540"/>
                  <a:pt x="4228233" y="3962141"/>
                  <a:pt x="4210745" y="3959123"/>
                </a:cubicBezTo>
                <a:cubicBezTo>
                  <a:pt x="4192160" y="3955969"/>
                  <a:pt x="4175221" y="3941019"/>
                  <a:pt x="4173300" y="3926000"/>
                </a:cubicBezTo>
                <a:cubicBezTo>
                  <a:pt x="4171380" y="3911049"/>
                  <a:pt x="4185370" y="3900899"/>
                  <a:pt x="4203956" y="3903779"/>
                </a:cubicBezTo>
                <a:close/>
                <a:moveTo>
                  <a:pt x="1078360" y="3903368"/>
                </a:moveTo>
                <a:cubicBezTo>
                  <a:pt x="1092008" y="3901791"/>
                  <a:pt x="1104629" y="3904054"/>
                  <a:pt x="1106002" y="3907895"/>
                </a:cubicBezTo>
                <a:cubicBezTo>
                  <a:pt x="1107369" y="3911667"/>
                  <a:pt x="1096879" y="3915850"/>
                  <a:pt x="1083300" y="3917428"/>
                </a:cubicBezTo>
                <a:cubicBezTo>
                  <a:pt x="1069518" y="3919074"/>
                  <a:pt x="1057171" y="3917702"/>
                  <a:pt x="1055868" y="3913793"/>
                </a:cubicBezTo>
                <a:cubicBezTo>
                  <a:pt x="1054564" y="3909952"/>
                  <a:pt x="1064715" y="3904946"/>
                  <a:pt x="1078360" y="3903368"/>
                </a:cubicBezTo>
                <a:close/>
                <a:moveTo>
                  <a:pt x="3051820" y="3901997"/>
                </a:moveTo>
                <a:cubicBezTo>
                  <a:pt x="3058052" y="3901671"/>
                  <a:pt x="3062510" y="3902134"/>
                  <a:pt x="3063539" y="3903506"/>
                </a:cubicBezTo>
                <a:cubicBezTo>
                  <a:pt x="3065596" y="3906249"/>
                  <a:pt x="3053801" y="3911393"/>
                  <a:pt x="3037135" y="3914890"/>
                </a:cubicBezTo>
                <a:cubicBezTo>
                  <a:pt x="3020745" y="3918319"/>
                  <a:pt x="3005040" y="3918936"/>
                  <a:pt x="3003120" y="3916399"/>
                </a:cubicBezTo>
                <a:cubicBezTo>
                  <a:pt x="3001131" y="3913793"/>
                  <a:pt x="3012790" y="3908923"/>
                  <a:pt x="3029455" y="3905220"/>
                </a:cubicBezTo>
                <a:cubicBezTo>
                  <a:pt x="3037581" y="3903437"/>
                  <a:pt x="3045588" y="3902322"/>
                  <a:pt x="3051820" y="3901997"/>
                </a:cubicBezTo>
                <a:close/>
                <a:moveTo>
                  <a:pt x="2183863" y="3901585"/>
                </a:moveTo>
                <a:cubicBezTo>
                  <a:pt x="2199156" y="3901105"/>
                  <a:pt x="2212666" y="3903368"/>
                  <a:pt x="2215067" y="3906454"/>
                </a:cubicBezTo>
                <a:cubicBezTo>
                  <a:pt x="2217604" y="3909746"/>
                  <a:pt x="2205877" y="3912558"/>
                  <a:pt x="2189829" y="3912695"/>
                </a:cubicBezTo>
                <a:cubicBezTo>
                  <a:pt x="2175016" y="3912832"/>
                  <a:pt x="2161231" y="3910775"/>
                  <a:pt x="2159586" y="3907895"/>
                </a:cubicBezTo>
                <a:cubicBezTo>
                  <a:pt x="2157871" y="3905014"/>
                  <a:pt x="2168913" y="3901997"/>
                  <a:pt x="2183863" y="3901585"/>
                </a:cubicBezTo>
                <a:close/>
                <a:moveTo>
                  <a:pt x="1705047" y="3900831"/>
                </a:moveTo>
                <a:cubicBezTo>
                  <a:pt x="1719858" y="3900283"/>
                  <a:pt x="1733644" y="3902134"/>
                  <a:pt x="1734398" y="3904397"/>
                </a:cubicBezTo>
                <a:cubicBezTo>
                  <a:pt x="1735153" y="3906661"/>
                  <a:pt x="1723081" y="3908444"/>
                  <a:pt x="1707721" y="3908787"/>
                </a:cubicBezTo>
                <a:cubicBezTo>
                  <a:pt x="1692290" y="3909061"/>
                  <a:pt x="1680218" y="3907895"/>
                  <a:pt x="1680082" y="3905632"/>
                </a:cubicBezTo>
                <a:cubicBezTo>
                  <a:pt x="1680016" y="3903643"/>
                  <a:pt x="1691193" y="3901311"/>
                  <a:pt x="1705047" y="3900831"/>
                </a:cubicBezTo>
                <a:close/>
                <a:moveTo>
                  <a:pt x="316164" y="3900762"/>
                </a:moveTo>
                <a:cubicBezTo>
                  <a:pt x="329261" y="3899048"/>
                  <a:pt x="340854" y="3905220"/>
                  <a:pt x="342430" y="3914478"/>
                </a:cubicBezTo>
                <a:cubicBezTo>
                  <a:pt x="343942" y="3923599"/>
                  <a:pt x="334478" y="3932583"/>
                  <a:pt x="321722" y="3934366"/>
                </a:cubicBezTo>
                <a:cubicBezTo>
                  <a:pt x="309239" y="3936150"/>
                  <a:pt x="296412" y="3929772"/>
                  <a:pt x="294972" y="3920856"/>
                </a:cubicBezTo>
                <a:cubicBezTo>
                  <a:pt x="293464" y="3911872"/>
                  <a:pt x="303274" y="3902477"/>
                  <a:pt x="316164" y="3900762"/>
                </a:cubicBezTo>
                <a:close/>
                <a:moveTo>
                  <a:pt x="5776070" y="3900437"/>
                </a:moveTo>
                <a:cubicBezTo>
                  <a:pt x="5789144" y="3901701"/>
                  <a:pt x="5799470" y="3913621"/>
                  <a:pt x="5801115" y="3931829"/>
                </a:cubicBezTo>
                <a:cubicBezTo>
                  <a:pt x="5803378" y="3956175"/>
                  <a:pt x="5789662" y="3983332"/>
                  <a:pt x="5770391" y="3992591"/>
                </a:cubicBezTo>
                <a:cubicBezTo>
                  <a:pt x="5750983" y="4001849"/>
                  <a:pt x="5734113" y="3989230"/>
                  <a:pt x="5731849" y="3963719"/>
                </a:cubicBezTo>
                <a:cubicBezTo>
                  <a:pt x="5729586" y="3938481"/>
                  <a:pt x="5743165" y="3911392"/>
                  <a:pt x="5762299" y="3902888"/>
                </a:cubicBezTo>
                <a:cubicBezTo>
                  <a:pt x="5767049" y="3900779"/>
                  <a:pt x="5771712" y="3900016"/>
                  <a:pt x="5776070" y="3900437"/>
                </a:cubicBezTo>
                <a:close/>
                <a:moveTo>
                  <a:pt x="1287737" y="3900420"/>
                </a:moveTo>
                <a:cubicBezTo>
                  <a:pt x="1301933" y="3899185"/>
                  <a:pt x="1314481" y="3900900"/>
                  <a:pt x="1315720" y="3903780"/>
                </a:cubicBezTo>
                <a:cubicBezTo>
                  <a:pt x="1316957" y="3906592"/>
                  <a:pt x="1306459" y="3909610"/>
                  <a:pt x="1292468" y="3910844"/>
                </a:cubicBezTo>
                <a:cubicBezTo>
                  <a:pt x="1277998" y="3912147"/>
                  <a:pt x="1265654" y="3911393"/>
                  <a:pt x="1263594" y="3908649"/>
                </a:cubicBezTo>
                <a:cubicBezTo>
                  <a:pt x="1261405" y="3905700"/>
                  <a:pt x="1272309" y="3901723"/>
                  <a:pt x="1287737" y="3900420"/>
                </a:cubicBezTo>
                <a:close/>
                <a:moveTo>
                  <a:pt x="2666666" y="3900145"/>
                </a:moveTo>
                <a:cubicBezTo>
                  <a:pt x="2681411" y="3899528"/>
                  <a:pt x="2694578" y="3901380"/>
                  <a:pt x="2695882" y="3904877"/>
                </a:cubicBezTo>
                <a:cubicBezTo>
                  <a:pt x="2697322" y="3908649"/>
                  <a:pt x="2684634" y="3913450"/>
                  <a:pt x="2669067" y="3914067"/>
                </a:cubicBezTo>
                <a:cubicBezTo>
                  <a:pt x="2654185" y="3914684"/>
                  <a:pt x="2641223" y="3912421"/>
                  <a:pt x="2639920" y="3908855"/>
                </a:cubicBezTo>
                <a:cubicBezTo>
                  <a:pt x="2638549" y="3905015"/>
                  <a:pt x="2650893" y="3900831"/>
                  <a:pt x="2666666" y="3900145"/>
                </a:cubicBezTo>
                <a:close/>
                <a:moveTo>
                  <a:pt x="3273513" y="3899862"/>
                </a:moveTo>
                <a:cubicBezTo>
                  <a:pt x="3279771" y="3900265"/>
                  <a:pt x="3283954" y="3901619"/>
                  <a:pt x="3284434" y="3903848"/>
                </a:cubicBezTo>
                <a:cubicBezTo>
                  <a:pt x="3285395" y="3908375"/>
                  <a:pt x="3271542" y="3914615"/>
                  <a:pt x="3253642" y="3917496"/>
                </a:cubicBezTo>
                <a:cubicBezTo>
                  <a:pt x="3235400" y="3920445"/>
                  <a:pt x="3220792" y="3919279"/>
                  <a:pt x="3219764" y="3914958"/>
                </a:cubicBezTo>
                <a:cubicBezTo>
                  <a:pt x="3218735" y="3910775"/>
                  <a:pt x="3232657" y="3904671"/>
                  <a:pt x="3250144" y="3901585"/>
                </a:cubicBezTo>
                <a:cubicBezTo>
                  <a:pt x="3258922" y="3900008"/>
                  <a:pt x="3267255" y="3899459"/>
                  <a:pt x="3273513" y="3899862"/>
                </a:cubicBezTo>
                <a:close/>
                <a:moveTo>
                  <a:pt x="3126366" y="3899262"/>
                </a:moveTo>
                <a:cubicBezTo>
                  <a:pt x="3132410" y="3899082"/>
                  <a:pt x="3136611" y="3899699"/>
                  <a:pt x="3137537" y="3901174"/>
                </a:cubicBezTo>
                <a:cubicBezTo>
                  <a:pt x="3139388" y="3904329"/>
                  <a:pt x="3125878" y="3910021"/>
                  <a:pt x="3107979" y="3913519"/>
                </a:cubicBezTo>
                <a:cubicBezTo>
                  <a:pt x="3091108" y="3916810"/>
                  <a:pt x="3076500" y="3917016"/>
                  <a:pt x="3074786" y="3914204"/>
                </a:cubicBezTo>
                <a:cubicBezTo>
                  <a:pt x="3072934" y="3911187"/>
                  <a:pt x="3086170" y="3905838"/>
                  <a:pt x="3104138" y="3902134"/>
                </a:cubicBezTo>
                <a:cubicBezTo>
                  <a:pt x="3112436" y="3900419"/>
                  <a:pt x="3120323" y="3899442"/>
                  <a:pt x="3126366" y="3899262"/>
                </a:cubicBezTo>
                <a:close/>
                <a:moveTo>
                  <a:pt x="1494984" y="3899047"/>
                </a:moveTo>
                <a:cubicBezTo>
                  <a:pt x="1510413" y="3897950"/>
                  <a:pt x="1523241" y="3899596"/>
                  <a:pt x="1524335" y="3902271"/>
                </a:cubicBezTo>
                <a:cubicBezTo>
                  <a:pt x="1525365" y="3904671"/>
                  <a:pt x="1515077" y="3906934"/>
                  <a:pt x="1501229" y="3907757"/>
                </a:cubicBezTo>
                <a:cubicBezTo>
                  <a:pt x="1486756" y="3908580"/>
                  <a:pt x="1472285" y="3907552"/>
                  <a:pt x="1471393" y="3905220"/>
                </a:cubicBezTo>
                <a:cubicBezTo>
                  <a:pt x="1470573" y="3902956"/>
                  <a:pt x="1481064" y="3900008"/>
                  <a:pt x="1494984" y="3899047"/>
                </a:cubicBezTo>
                <a:close/>
                <a:moveTo>
                  <a:pt x="3199756" y="3898104"/>
                </a:moveTo>
                <a:cubicBezTo>
                  <a:pt x="3205825" y="3898207"/>
                  <a:pt x="3209785" y="3899253"/>
                  <a:pt x="3210300" y="3901242"/>
                </a:cubicBezTo>
                <a:cubicBezTo>
                  <a:pt x="3211260" y="3904945"/>
                  <a:pt x="3198916" y="3910500"/>
                  <a:pt x="3182388" y="3913723"/>
                </a:cubicBezTo>
                <a:cubicBezTo>
                  <a:pt x="3165380" y="3917016"/>
                  <a:pt x="3148441" y="3916810"/>
                  <a:pt x="3146864" y="3913381"/>
                </a:cubicBezTo>
                <a:cubicBezTo>
                  <a:pt x="3145355" y="3909952"/>
                  <a:pt x="3158934" y="3904191"/>
                  <a:pt x="3176559" y="3900625"/>
                </a:cubicBezTo>
                <a:cubicBezTo>
                  <a:pt x="3185508" y="3898841"/>
                  <a:pt x="3193686" y="3898001"/>
                  <a:pt x="3199756" y="3898104"/>
                </a:cubicBezTo>
                <a:close/>
                <a:moveTo>
                  <a:pt x="2321846" y="3897745"/>
                </a:moveTo>
                <a:cubicBezTo>
                  <a:pt x="2337002" y="3897402"/>
                  <a:pt x="2349827" y="3900145"/>
                  <a:pt x="2350856" y="3903780"/>
                </a:cubicBezTo>
                <a:cubicBezTo>
                  <a:pt x="2351884" y="3907346"/>
                  <a:pt x="2340637" y="3910226"/>
                  <a:pt x="2325618" y="3910569"/>
                </a:cubicBezTo>
                <a:cubicBezTo>
                  <a:pt x="2309845" y="3910912"/>
                  <a:pt x="2294963" y="3908238"/>
                  <a:pt x="2294894" y="3904740"/>
                </a:cubicBezTo>
                <a:cubicBezTo>
                  <a:pt x="2294826" y="3901311"/>
                  <a:pt x="2306690" y="3898156"/>
                  <a:pt x="2321846" y="3897745"/>
                </a:cubicBezTo>
                <a:close/>
                <a:moveTo>
                  <a:pt x="3529608" y="3897402"/>
                </a:moveTo>
                <a:cubicBezTo>
                  <a:pt x="3548056" y="3895070"/>
                  <a:pt x="3564721" y="3899253"/>
                  <a:pt x="3566367" y="3906866"/>
                </a:cubicBezTo>
                <a:cubicBezTo>
                  <a:pt x="3567944" y="3914341"/>
                  <a:pt x="3553199" y="3922365"/>
                  <a:pt x="3535026" y="3923737"/>
                </a:cubicBezTo>
                <a:cubicBezTo>
                  <a:pt x="3517264" y="3925108"/>
                  <a:pt x="3501833" y="3920856"/>
                  <a:pt x="3499776" y="3914273"/>
                </a:cubicBezTo>
                <a:cubicBezTo>
                  <a:pt x="3497581" y="3907277"/>
                  <a:pt x="3511091" y="3899734"/>
                  <a:pt x="3529608" y="3897402"/>
                </a:cubicBezTo>
                <a:close/>
                <a:moveTo>
                  <a:pt x="1840561" y="3896167"/>
                </a:moveTo>
                <a:cubicBezTo>
                  <a:pt x="1855373" y="3895687"/>
                  <a:pt x="1869228" y="3898019"/>
                  <a:pt x="1869979" y="3900694"/>
                </a:cubicBezTo>
                <a:cubicBezTo>
                  <a:pt x="1870736" y="3903437"/>
                  <a:pt x="1858737" y="3905494"/>
                  <a:pt x="1843307" y="3905700"/>
                </a:cubicBezTo>
                <a:cubicBezTo>
                  <a:pt x="1827874" y="3905905"/>
                  <a:pt x="1815735" y="3904259"/>
                  <a:pt x="1815596" y="3901585"/>
                </a:cubicBezTo>
                <a:cubicBezTo>
                  <a:pt x="1815462" y="3899185"/>
                  <a:pt x="1826705" y="3896579"/>
                  <a:pt x="1840561" y="3896167"/>
                </a:cubicBezTo>
                <a:close/>
                <a:moveTo>
                  <a:pt x="662222" y="3895825"/>
                </a:moveTo>
                <a:cubicBezTo>
                  <a:pt x="675110" y="3894728"/>
                  <a:pt x="686769" y="3899597"/>
                  <a:pt x="687595" y="3905975"/>
                </a:cubicBezTo>
                <a:cubicBezTo>
                  <a:pt x="688418" y="3912490"/>
                  <a:pt x="678335" y="3918936"/>
                  <a:pt x="665303" y="3920788"/>
                </a:cubicBezTo>
                <a:cubicBezTo>
                  <a:pt x="651862" y="3922708"/>
                  <a:pt x="640613" y="3919417"/>
                  <a:pt x="639107" y="3912490"/>
                </a:cubicBezTo>
                <a:cubicBezTo>
                  <a:pt x="637527" y="3905083"/>
                  <a:pt x="648301" y="3897059"/>
                  <a:pt x="662222" y="3895825"/>
                </a:cubicBezTo>
                <a:close/>
                <a:moveTo>
                  <a:pt x="2455165" y="3892738"/>
                </a:moveTo>
                <a:cubicBezTo>
                  <a:pt x="2470459" y="3891915"/>
                  <a:pt x="2483900" y="3894521"/>
                  <a:pt x="2486095" y="3898499"/>
                </a:cubicBezTo>
                <a:cubicBezTo>
                  <a:pt x="2488427" y="3902613"/>
                  <a:pt x="2476631" y="3906385"/>
                  <a:pt x="2460515" y="3906865"/>
                </a:cubicBezTo>
                <a:cubicBezTo>
                  <a:pt x="2445701" y="3907345"/>
                  <a:pt x="2431985" y="3904808"/>
                  <a:pt x="2430545" y="3901105"/>
                </a:cubicBezTo>
                <a:cubicBezTo>
                  <a:pt x="2429173" y="3897401"/>
                  <a:pt x="2440215" y="3893492"/>
                  <a:pt x="2455165" y="3892738"/>
                </a:cubicBezTo>
                <a:close/>
                <a:moveTo>
                  <a:pt x="1975459" y="3891778"/>
                </a:moveTo>
                <a:cubicBezTo>
                  <a:pt x="1990065" y="3891229"/>
                  <a:pt x="2004399" y="3893904"/>
                  <a:pt x="2005499" y="3897059"/>
                </a:cubicBezTo>
                <a:cubicBezTo>
                  <a:pt x="2006593" y="3900282"/>
                  <a:pt x="1994867" y="3902751"/>
                  <a:pt x="1979508" y="3902956"/>
                </a:cubicBezTo>
                <a:cubicBezTo>
                  <a:pt x="1963937" y="3903162"/>
                  <a:pt x="1951658" y="3901174"/>
                  <a:pt x="1951182" y="3898019"/>
                </a:cubicBezTo>
                <a:cubicBezTo>
                  <a:pt x="1950771" y="3895207"/>
                  <a:pt x="1961536" y="3892258"/>
                  <a:pt x="1975459" y="3891778"/>
                </a:cubicBezTo>
                <a:close/>
                <a:moveTo>
                  <a:pt x="1632076" y="3890956"/>
                </a:moveTo>
                <a:cubicBezTo>
                  <a:pt x="1646344" y="3890407"/>
                  <a:pt x="1658139" y="3892327"/>
                  <a:pt x="1659643" y="3895139"/>
                </a:cubicBezTo>
                <a:cubicBezTo>
                  <a:pt x="1661221" y="3898157"/>
                  <a:pt x="1649905" y="3900694"/>
                  <a:pt x="1634888" y="3901243"/>
                </a:cubicBezTo>
                <a:cubicBezTo>
                  <a:pt x="1621171" y="3901723"/>
                  <a:pt x="1608277" y="3900351"/>
                  <a:pt x="1606839" y="3897814"/>
                </a:cubicBezTo>
                <a:cubicBezTo>
                  <a:pt x="1605261" y="3895071"/>
                  <a:pt x="1617059" y="3891710"/>
                  <a:pt x="1632076" y="3890956"/>
                </a:cubicBezTo>
                <a:close/>
                <a:moveTo>
                  <a:pt x="1421400" y="3889173"/>
                </a:moveTo>
                <a:cubicBezTo>
                  <a:pt x="1436625" y="3887870"/>
                  <a:pt x="1450408" y="3890133"/>
                  <a:pt x="1450956" y="3893493"/>
                </a:cubicBezTo>
                <a:cubicBezTo>
                  <a:pt x="1451435" y="3896648"/>
                  <a:pt x="1440672" y="3899528"/>
                  <a:pt x="1426406" y="3900488"/>
                </a:cubicBezTo>
                <a:cubicBezTo>
                  <a:pt x="1412139" y="3901448"/>
                  <a:pt x="1399864" y="3900214"/>
                  <a:pt x="1398492" y="3897197"/>
                </a:cubicBezTo>
                <a:cubicBezTo>
                  <a:pt x="1397125" y="3894179"/>
                  <a:pt x="1407339" y="3890407"/>
                  <a:pt x="1421400" y="3889173"/>
                </a:cubicBezTo>
                <a:close/>
                <a:moveTo>
                  <a:pt x="4067893" y="3888760"/>
                </a:moveTo>
                <a:cubicBezTo>
                  <a:pt x="4086410" y="3890407"/>
                  <a:pt x="4103417" y="3903368"/>
                  <a:pt x="4105406" y="3917290"/>
                </a:cubicBezTo>
                <a:cubicBezTo>
                  <a:pt x="4107326" y="3931006"/>
                  <a:pt x="4092925" y="3940195"/>
                  <a:pt x="4074614" y="3936972"/>
                </a:cubicBezTo>
                <a:cubicBezTo>
                  <a:pt x="4056852" y="3933817"/>
                  <a:pt x="4041078" y="3921816"/>
                  <a:pt x="4038678" y="3909540"/>
                </a:cubicBezTo>
                <a:cubicBezTo>
                  <a:pt x="4036140" y="3896442"/>
                  <a:pt x="4049308" y="3887114"/>
                  <a:pt x="4067893" y="3888760"/>
                </a:cubicBezTo>
                <a:close/>
                <a:moveTo>
                  <a:pt x="1213192" y="3888623"/>
                </a:moveTo>
                <a:cubicBezTo>
                  <a:pt x="1226770" y="3887114"/>
                  <a:pt x="1239527" y="3889652"/>
                  <a:pt x="1241036" y="3893561"/>
                </a:cubicBezTo>
                <a:cubicBezTo>
                  <a:pt x="1242543" y="3897470"/>
                  <a:pt x="1232112" y="3901516"/>
                  <a:pt x="1218539" y="3902956"/>
                </a:cubicBezTo>
                <a:cubicBezTo>
                  <a:pt x="1204822" y="3904397"/>
                  <a:pt x="1192271" y="3902751"/>
                  <a:pt x="1190905" y="3898842"/>
                </a:cubicBezTo>
                <a:cubicBezTo>
                  <a:pt x="1189461" y="3894932"/>
                  <a:pt x="1199471" y="3890063"/>
                  <a:pt x="1213192" y="3888623"/>
                </a:cubicBezTo>
                <a:close/>
                <a:moveTo>
                  <a:pt x="5550661" y="3888281"/>
                </a:moveTo>
                <a:cubicBezTo>
                  <a:pt x="5569589" y="3883275"/>
                  <a:pt x="5586185" y="3901174"/>
                  <a:pt x="5587763" y="3928538"/>
                </a:cubicBezTo>
                <a:cubicBezTo>
                  <a:pt x="5589272" y="3953912"/>
                  <a:pt x="5576241" y="3979698"/>
                  <a:pt x="5558685" y="3985939"/>
                </a:cubicBezTo>
                <a:cubicBezTo>
                  <a:pt x="5539963" y="3992454"/>
                  <a:pt x="5522680" y="3975035"/>
                  <a:pt x="5520417" y="3947534"/>
                </a:cubicBezTo>
                <a:cubicBezTo>
                  <a:pt x="5518154" y="3920034"/>
                  <a:pt x="5531870" y="3893219"/>
                  <a:pt x="5550661" y="3888281"/>
                </a:cubicBezTo>
                <a:close/>
                <a:moveTo>
                  <a:pt x="1003406" y="3888212"/>
                </a:moveTo>
                <a:cubicBezTo>
                  <a:pt x="1017739" y="3886154"/>
                  <a:pt x="1030562" y="3889309"/>
                  <a:pt x="1031796" y="3894521"/>
                </a:cubicBezTo>
                <a:cubicBezTo>
                  <a:pt x="1032961" y="3899253"/>
                  <a:pt x="1023292" y="3904191"/>
                  <a:pt x="1010401" y="3905974"/>
                </a:cubicBezTo>
                <a:cubicBezTo>
                  <a:pt x="996476" y="3907894"/>
                  <a:pt x="983035" y="3905631"/>
                  <a:pt x="981799" y="3900556"/>
                </a:cubicBezTo>
                <a:cubicBezTo>
                  <a:pt x="980775" y="3895824"/>
                  <a:pt x="990374" y="3890063"/>
                  <a:pt x="1003406" y="3888212"/>
                </a:cubicBezTo>
                <a:close/>
                <a:moveTo>
                  <a:pt x="2109591" y="3887252"/>
                </a:moveTo>
                <a:cubicBezTo>
                  <a:pt x="2124062" y="3886498"/>
                  <a:pt x="2138806" y="3889309"/>
                  <a:pt x="2140795" y="3892944"/>
                </a:cubicBezTo>
                <a:cubicBezTo>
                  <a:pt x="2142784" y="3896579"/>
                  <a:pt x="2131743" y="3899665"/>
                  <a:pt x="2116449" y="3900077"/>
                </a:cubicBezTo>
                <a:cubicBezTo>
                  <a:pt x="2101842" y="3900488"/>
                  <a:pt x="2089497" y="3898568"/>
                  <a:pt x="2087097" y="3895276"/>
                </a:cubicBezTo>
                <a:cubicBezTo>
                  <a:pt x="2084638" y="3891778"/>
                  <a:pt x="2094709" y="3888006"/>
                  <a:pt x="2109591" y="3887252"/>
                </a:cubicBezTo>
                <a:close/>
                <a:moveTo>
                  <a:pt x="2591502" y="3885743"/>
                </a:moveTo>
                <a:cubicBezTo>
                  <a:pt x="2606727" y="3884852"/>
                  <a:pt x="2619894" y="3887663"/>
                  <a:pt x="2621609" y="3891915"/>
                </a:cubicBezTo>
                <a:cubicBezTo>
                  <a:pt x="2623323" y="3896098"/>
                  <a:pt x="2612625" y="3900008"/>
                  <a:pt x="2597675" y="3900968"/>
                </a:cubicBezTo>
                <a:cubicBezTo>
                  <a:pt x="2581901" y="3901928"/>
                  <a:pt x="2566814" y="3899185"/>
                  <a:pt x="2565922" y="3894933"/>
                </a:cubicBezTo>
                <a:cubicBezTo>
                  <a:pt x="2565099" y="3890818"/>
                  <a:pt x="2576483" y="3886634"/>
                  <a:pt x="2591502" y="3885743"/>
                </a:cubicBezTo>
                <a:close/>
                <a:moveTo>
                  <a:pt x="4800053" y="3885606"/>
                </a:moveTo>
                <a:cubicBezTo>
                  <a:pt x="4818981" y="3885880"/>
                  <a:pt x="4835920" y="3906317"/>
                  <a:pt x="4837360" y="3930869"/>
                </a:cubicBezTo>
                <a:cubicBezTo>
                  <a:pt x="4838732" y="3953980"/>
                  <a:pt x="4825702" y="3971605"/>
                  <a:pt x="4808008" y="3970508"/>
                </a:cubicBezTo>
                <a:cubicBezTo>
                  <a:pt x="4790383" y="3969410"/>
                  <a:pt x="4773786" y="3950414"/>
                  <a:pt x="4770906" y="3928194"/>
                </a:cubicBezTo>
                <a:cubicBezTo>
                  <a:pt x="4767820" y="3904671"/>
                  <a:pt x="4781125" y="3885331"/>
                  <a:pt x="4800053" y="3885606"/>
                </a:cubicBezTo>
                <a:close/>
                <a:moveTo>
                  <a:pt x="4933647" y="3884166"/>
                </a:moveTo>
                <a:cubicBezTo>
                  <a:pt x="4952780" y="3883137"/>
                  <a:pt x="4969720" y="3903231"/>
                  <a:pt x="4971709" y="3929634"/>
                </a:cubicBezTo>
                <a:cubicBezTo>
                  <a:pt x="4973560" y="3954186"/>
                  <a:pt x="4960804" y="3974417"/>
                  <a:pt x="4943248" y="3974623"/>
                </a:cubicBezTo>
                <a:cubicBezTo>
                  <a:pt x="4924594" y="3974897"/>
                  <a:pt x="4906900" y="3953432"/>
                  <a:pt x="4905049" y="3928537"/>
                </a:cubicBezTo>
                <a:cubicBezTo>
                  <a:pt x="4903265" y="3904603"/>
                  <a:pt x="4915816" y="3885195"/>
                  <a:pt x="4933647" y="3884166"/>
                </a:cubicBezTo>
                <a:close/>
                <a:moveTo>
                  <a:pt x="1767386" y="3884097"/>
                </a:moveTo>
                <a:cubicBezTo>
                  <a:pt x="1781720" y="3883549"/>
                  <a:pt x="1793515" y="3885880"/>
                  <a:pt x="1795092" y="3889104"/>
                </a:cubicBezTo>
                <a:cubicBezTo>
                  <a:pt x="1796668" y="3892533"/>
                  <a:pt x="1785418" y="3895413"/>
                  <a:pt x="1770333" y="3895893"/>
                </a:cubicBezTo>
                <a:cubicBezTo>
                  <a:pt x="1756618" y="3896305"/>
                  <a:pt x="1743655" y="3894453"/>
                  <a:pt x="1742216" y="3891573"/>
                </a:cubicBezTo>
                <a:cubicBezTo>
                  <a:pt x="1740637" y="3888418"/>
                  <a:pt x="1752435" y="3884715"/>
                  <a:pt x="1767386" y="3884097"/>
                </a:cubicBezTo>
                <a:close/>
                <a:moveTo>
                  <a:pt x="3480642" y="3883617"/>
                </a:moveTo>
                <a:cubicBezTo>
                  <a:pt x="3486969" y="3884646"/>
                  <a:pt x="3491306" y="3886771"/>
                  <a:pt x="3492301" y="3889789"/>
                </a:cubicBezTo>
                <a:cubicBezTo>
                  <a:pt x="3494427" y="3896236"/>
                  <a:pt x="3480300" y="3903643"/>
                  <a:pt x="3461440" y="3906043"/>
                </a:cubicBezTo>
                <a:cubicBezTo>
                  <a:pt x="3443815" y="3908238"/>
                  <a:pt x="3427973" y="3905494"/>
                  <a:pt x="3426053" y="3899939"/>
                </a:cubicBezTo>
                <a:cubicBezTo>
                  <a:pt x="3423995" y="3894041"/>
                  <a:pt x="3438055" y="3886978"/>
                  <a:pt x="3457051" y="3884029"/>
                </a:cubicBezTo>
                <a:cubicBezTo>
                  <a:pt x="3466000" y="3882657"/>
                  <a:pt x="3474316" y="3882589"/>
                  <a:pt x="3480642" y="3883617"/>
                </a:cubicBezTo>
                <a:close/>
                <a:moveTo>
                  <a:pt x="450787" y="3883069"/>
                </a:moveTo>
                <a:cubicBezTo>
                  <a:pt x="463884" y="3881217"/>
                  <a:pt x="475544" y="3886909"/>
                  <a:pt x="477120" y="3895551"/>
                </a:cubicBezTo>
                <a:cubicBezTo>
                  <a:pt x="478699" y="3904123"/>
                  <a:pt x="469373" y="3912490"/>
                  <a:pt x="456546" y="3914410"/>
                </a:cubicBezTo>
                <a:cubicBezTo>
                  <a:pt x="444066" y="3916330"/>
                  <a:pt x="431311" y="3910706"/>
                  <a:pt x="429733" y="3902409"/>
                </a:cubicBezTo>
                <a:cubicBezTo>
                  <a:pt x="428155" y="3893973"/>
                  <a:pt x="437894" y="3884852"/>
                  <a:pt x="450787" y="3883069"/>
                </a:cubicBezTo>
                <a:close/>
                <a:moveTo>
                  <a:pt x="2894669" y="3882305"/>
                </a:moveTo>
                <a:cubicBezTo>
                  <a:pt x="2900044" y="3882365"/>
                  <a:pt x="2903747" y="3883171"/>
                  <a:pt x="2904570" y="3884715"/>
                </a:cubicBezTo>
                <a:cubicBezTo>
                  <a:pt x="2906353" y="3888006"/>
                  <a:pt x="2894078" y="3893493"/>
                  <a:pt x="2878098" y="3896647"/>
                </a:cubicBezTo>
                <a:cubicBezTo>
                  <a:pt x="2861708" y="3899871"/>
                  <a:pt x="2847992" y="3899734"/>
                  <a:pt x="2847032" y="3896305"/>
                </a:cubicBezTo>
                <a:cubicBezTo>
                  <a:pt x="2846140" y="3892876"/>
                  <a:pt x="2858416" y="3887595"/>
                  <a:pt x="2874738" y="3884372"/>
                </a:cubicBezTo>
                <a:cubicBezTo>
                  <a:pt x="2882247" y="3882931"/>
                  <a:pt x="2889294" y="3882245"/>
                  <a:pt x="2894669" y="3882305"/>
                </a:cubicBezTo>
                <a:close/>
                <a:moveTo>
                  <a:pt x="3666083" y="3882246"/>
                </a:moveTo>
                <a:cubicBezTo>
                  <a:pt x="3684874" y="3881011"/>
                  <a:pt x="3700441" y="3887114"/>
                  <a:pt x="3700990" y="3896030"/>
                </a:cubicBezTo>
                <a:cubicBezTo>
                  <a:pt x="3701539" y="3904259"/>
                  <a:pt x="3687480" y="3911940"/>
                  <a:pt x="3670197" y="3912832"/>
                </a:cubicBezTo>
                <a:cubicBezTo>
                  <a:pt x="3651475" y="3913724"/>
                  <a:pt x="3635359" y="3907757"/>
                  <a:pt x="3634124" y="3899527"/>
                </a:cubicBezTo>
                <a:cubicBezTo>
                  <a:pt x="3632890" y="3891366"/>
                  <a:pt x="3647635" y="3883480"/>
                  <a:pt x="3666083" y="3882246"/>
                </a:cubicBezTo>
                <a:close/>
                <a:moveTo>
                  <a:pt x="4666871" y="3882109"/>
                </a:moveTo>
                <a:cubicBezTo>
                  <a:pt x="4684839" y="3883549"/>
                  <a:pt x="4700475" y="3901517"/>
                  <a:pt x="4702738" y="3923326"/>
                </a:cubicBezTo>
                <a:cubicBezTo>
                  <a:pt x="4705070" y="3946026"/>
                  <a:pt x="4691286" y="3962965"/>
                  <a:pt x="4672289" y="3960359"/>
                </a:cubicBezTo>
                <a:cubicBezTo>
                  <a:pt x="4654664" y="3957958"/>
                  <a:pt x="4638410" y="3939099"/>
                  <a:pt x="4636284" y="3918799"/>
                </a:cubicBezTo>
                <a:cubicBezTo>
                  <a:pt x="4634021" y="3896922"/>
                  <a:pt x="4647806" y="3880532"/>
                  <a:pt x="4666871" y="3882109"/>
                </a:cubicBezTo>
                <a:close/>
                <a:moveTo>
                  <a:pt x="2247574" y="3882039"/>
                </a:moveTo>
                <a:cubicBezTo>
                  <a:pt x="2261427" y="3881628"/>
                  <a:pt x="2274251" y="3884577"/>
                  <a:pt x="2276240" y="3888349"/>
                </a:cubicBezTo>
                <a:cubicBezTo>
                  <a:pt x="2278366" y="3892395"/>
                  <a:pt x="2267462" y="3895961"/>
                  <a:pt x="2252100" y="3896510"/>
                </a:cubicBezTo>
                <a:cubicBezTo>
                  <a:pt x="2236464" y="3897058"/>
                  <a:pt x="2223571" y="3894590"/>
                  <a:pt x="2222268" y="3890543"/>
                </a:cubicBezTo>
                <a:cubicBezTo>
                  <a:pt x="2221033" y="3886566"/>
                  <a:pt x="2232692" y="3882451"/>
                  <a:pt x="2247574" y="3882039"/>
                </a:cubicBezTo>
                <a:close/>
                <a:moveTo>
                  <a:pt x="2967304" y="3881499"/>
                </a:moveTo>
                <a:cubicBezTo>
                  <a:pt x="2972842" y="3881371"/>
                  <a:pt x="2976579" y="3882074"/>
                  <a:pt x="2977334" y="3883617"/>
                </a:cubicBezTo>
                <a:cubicBezTo>
                  <a:pt x="2978843" y="3886635"/>
                  <a:pt x="2967733" y="3891847"/>
                  <a:pt x="2952165" y="3895344"/>
                </a:cubicBezTo>
                <a:cubicBezTo>
                  <a:pt x="2935980" y="3898979"/>
                  <a:pt x="2920276" y="3899391"/>
                  <a:pt x="2919453" y="3896167"/>
                </a:cubicBezTo>
                <a:cubicBezTo>
                  <a:pt x="2918698" y="3893150"/>
                  <a:pt x="2930768" y="3887869"/>
                  <a:pt x="2946473" y="3884372"/>
                </a:cubicBezTo>
                <a:cubicBezTo>
                  <a:pt x="2954428" y="3882588"/>
                  <a:pt x="2961766" y="3881628"/>
                  <a:pt x="2967304" y="3881499"/>
                </a:cubicBezTo>
                <a:close/>
                <a:moveTo>
                  <a:pt x="2820345" y="3880042"/>
                </a:moveTo>
                <a:cubicBezTo>
                  <a:pt x="2826045" y="3880428"/>
                  <a:pt x="2829954" y="3881662"/>
                  <a:pt x="2830503" y="3883617"/>
                </a:cubicBezTo>
                <a:cubicBezTo>
                  <a:pt x="2831532" y="3887252"/>
                  <a:pt x="2820422" y="3892395"/>
                  <a:pt x="2805746" y="3895070"/>
                </a:cubicBezTo>
                <a:cubicBezTo>
                  <a:pt x="2790110" y="3897950"/>
                  <a:pt x="2775845" y="3897127"/>
                  <a:pt x="2774816" y="3893149"/>
                </a:cubicBezTo>
                <a:cubicBezTo>
                  <a:pt x="2773856" y="3889446"/>
                  <a:pt x="2784624" y="3884303"/>
                  <a:pt x="2799437" y="3881559"/>
                </a:cubicBezTo>
                <a:cubicBezTo>
                  <a:pt x="2807152" y="3880119"/>
                  <a:pt x="2814644" y="3879656"/>
                  <a:pt x="2820345" y="3880042"/>
                </a:cubicBezTo>
                <a:close/>
                <a:moveTo>
                  <a:pt x="795740" y="3879503"/>
                </a:moveTo>
                <a:cubicBezTo>
                  <a:pt x="808226" y="3878268"/>
                  <a:pt x="820775" y="3883069"/>
                  <a:pt x="822351" y="3889104"/>
                </a:cubicBezTo>
                <a:cubicBezTo>
                  <a:pt x="823930" y="3895276"/>
                  <a:pt x="814469" y="3901174"/>
                  <a:pt x="801435" y="3902820"/>
                </a:cubicBezTo>
                <a:cubicBezTo>
                  <a:pt x="788061" y="3904535"/>
                  <a:pt x="776198" y="3901517"/>
                  <a:pt x="774074" y="3895276"/>
                </a:cubicBezTo>
                <a:cubicBezTo>
                  <a:pt x="771808" y="3888487"/>
                  <a:pt x="781819" y="3880875"/>
                  <a:pt x="795740" y="3879503"/>
                </a:cubicBezTo>
                <a:close/>
                <a:moveTo>
                  <a:pt x="1557667" y="3879091"/>
                </a:moveTo>
                <a:cubicBezTo>
                  <a:pt x="1572957" y="3878063"/>
                  <a:pt x="1586333" y="3880875"/>
                  <a:pt x="1586131" y="3884578"/>
                </a:cubicBezTo>
                <a:cubicBezTo>
                  <a:pt x="1585991" y="3888144"/>
                  <a:pt x="1575017" y="3890956"/>
                  <a:pt x="1560614" y="3891710"/>
                </a:cubicBezTo>
                <a:cubicBezTo>
                  <a:pt x="1546420" y="3892396"/>
                  <a:pt x="1534487" y="3890613"/>
                  <a:pt x="1533732" y="3887252"/>
                </a:cubicBezTo>
                <a:cubicBezTo>
                  <a:pt x="1532909" y="3883823"/>
                  <a:pt x="1543334" y="3880052"/>
                  <a:pt x="1557667" y="3879091"/>
                </a:cubicBezTo>
                <a:close/>
                <a:moveTo>
                  <a:pt x="3041396" y="3878628"/>
                </a:moveTo>
                <a:cubicBezTo>
                  <a:pt x="3047285" y="3878440"/>
                  <a:pt x="3051194" y="3879125"/>
                  <a:pt x="3051468" y="3880737"/>
                </a:cubicBezTo>
                <a:cubicBezTo>
                  <a:pt x="3051880" y="3883755"/>
                  <a:pt x="3039673" y="3889035"/>
                  <a:pt x="3023831" y="3892602"/>
                </a:cubicBezTo>
                <a:cubicBezTo>
                  <a:pt x="3007646" y="3896236"/>
                  <a:pt x="2994204" y="3896854"/>
                  <a:pt x="2992421" y="3894110"/>
                </a:cubicBezTo>
                <a:cubicBezTo>
                  <a:pt x="2990570" y="3891230"/>
                  <a:pt x="3002983" y="3885538"/>
                  <a:pt x="3019442" y="3881766"/>
                </a:cubicBezTo>
                <a:cubicBezTo>
                  <a:pt x="3027637" y="3879880"/>
                  <a:pt x="3035506" y="3878817"/>
                  <a:pt x="3041396" y="3878628"/>
                </a:cubicBezTo>
                <a:close/>
                <a:moveTo>
                  <a:pt x="3934162" y="3878542"/>
                </a:moveTo>
                <a:cubicBezTo>
                  <a:pt x="3952816" y="3879776"/>
                  <a:pt x="3969206" y="3890681"/>
                  <a:pt x="3970646" y="3902682"/>
                </a:cubicBezTo>
                <a:cubicBezTo>
                  <a:pt x="3972018" y="3914478"/>
                  <a:pt x="3957067" y="3922502"/>
                  <a:pt x="3938825" y="3919896"/>
                </a:cubicBezTo>
                <a:cubicBezTo>
                  <a:pt x="3920857" y="3917290"/>
                  <a:pt x="3905701" y="3907345"/>
                  <a:pt x="3903781" y="3896784"/>
                </a:cubicBezTo>
                <a:cubicBezTo>
                  <a:pt x="3901792" y="3885606"/>
                  <a:pt x="3915508" y="3877307"/>
                  <a:pt x="3934162" y="3878542"/>
                </a:cubicBezTo>
                <a:close/>
                <a:moveTo>
                  <a:pt x="5989899" y="3877677"/>
                </a:moveTo>
                <a:cubicBezTo>
                  <a:pt x="6002668" y="3877394"/>
                  <a:pt x="6012119" y="3887372"/>
                  <a:pt x="6013508" y="3904603"/>
                </a:cubicBezTo>
                <a:cubicBezTo>
                  <a:pt x="6015359" y="3927166"/>
                  <a:pt x="6001575" y="3954255"/>
                  <a:pt x="5982715" y="3965365"/>
                </a:cubicBezTo>
                <a:cubicBezTo>
                  <a:pt x="5964130" y="3976269"/>
                  <a:pt x="5946093" y="3966874"/>
                  <a:pt x="5943556" y="3944860"/>
                </a:cubicBezTo>
                <a:cubicBezTo>
                  <a:pt x="5940950" y="3921474"/>
                  <a:pt x="5956243" y="3891778"/>
                  <a:pt x="5976200" y="3881491"/>
                </a:cubicBezTo>
                <a:cubicBezTo>
                  <a:pt x="5981018" y="3879005"/>
                  <a:pt x="5985643" y="3877771"/>
                  <a:pt x="5989899" y="3877677"/>
                </a:cubicBezTo>
                <a:close/>
                <a:moveTo>
                  <a:pt x="1901598" y="3877582"/>
                </a:moveTo>
                <a:cubicBezTo>
                  <a:pt x="1917026" y="3876896"/>
                  <a:pt x="1929784" y="3879845"/>
                  <a:pt x="1930606" y="3883823"/>
                </a:cubicBezTo>
                <a:cubicBezTo>
                  <a:pt x="1931363" y="3887458"/>
                  <a:pt x="1920867" y="3890475"/>
                  <a:pt x="1906880" y="3890955"/>
                </a:cubicBezTo>
                <a:cubicBezTo>
                  <a:pt x="1892340" y="3891504"/>
                  <a:pt x="1878005" y="3889035"/>
                  <a:pt x="1877457" y="3885400"/>
                </a:cubicBezTo>
                <a:cubicBezTo>
                  <a:pt x="1876906" y="3881971"/>
                  <a:pt x="1887679" y="3878337"/>
                  <a:pt x="1901598" y="3877582"/>
                </a:cubicBezTo>
                <a:close/>
                <a:moveTo>
                  <a:pt x="5067721" y="3876416"/>
                </a:moveTo>
                <a:cubicBezTo>
                  <a:pt x="5086855" y="3874221"/>
                  <a:pt x="5103862" y="3894316"/>
                  <a:pt x="5106057" y="3921953"/>
                </a:cubicBezTo>
                <a:cubicBezTo>
                  <a:pt x="5108114" y="3947602"/>
                  <a:pt x="5095496" y="3969822"/>
                  <a:pt x="5077939" y="3971262"/>
                </a:cubicBezTo>
                <a:cubicBezTo>
                  <a:pt x="5059285" y="3972839"/>
                  <a:pt x="5041523" y="3951374"/>
                  <a:pt x="5039466" y="3925039"/>
                </a:cubicBezTo>
                <a:cubicBezTo>
                  <a:pt x="5037477" y="3899802"/>
                  <a:pt x="5049959" y="3878473"/>
                  <a:pt x="5067721" y="3876416"/>
                </a:cubicBezTo>
                <a:close/>
                <a:moveTo>
                  <a:pt x="2382471" y="3875731"/>
                </a:moveTo>
                <a:cubicBezTo>
                  <a:pt x="2396256" y="3875113"/>
                  <a:pt x="2409286" y="3878200"/>
                  <a:pt x="2411617" y="3882383"/>
                </a:cubicBezTo>
                <a:cubicBezTo>
                  <a:pt x="2414086" y="3886841"/>
                  <a:pt x="2403456" y="3890955"/>
                  <a:pt x="2388163" y="3891710"/>
                </a:cubicBezTo>
                <a:cubicBezTo>
                  <a:pt x="2372595" y="3892464"/>
                  <a:pt x="2359360" y="3889858"/>
                  <a:pt x="2357782" y="3885400"/>
                </a:cubicBezTo>
                <a:cubicBezTo>
                  <a:pt x="2356205" y="3881012"/>
                  <a:pt x="2367589" y="3876416"/>
                  <a:pt x="2382471" y="3875731"/>
                </a:cubicBezTo>
                <a:close/>
                <a:moveTo>
                  <a:pt x="1347333" y="3875457"/>
                </a:moveTo>
                <a:cubicBezTo>
                  <a:pt x="1360912" y="3873948"/>
                  <a:pt x="1374080" y="3876623"/>
                  <a:pt x="1375999" y="3880737"/>
                </a:cubicBezTo>
                <a:cubicBezTo>
                  <a:pt x="1377919" y="3884852"/>
                  <a:pt x="1368112" y="3888967"/>
                  <a:pt x="1354395" y="3890339"/>
                </a:cubicBezTo>
                <a:cubicBezTo>
                  <a:pt x="1340816" y="3891710"/>
                  <a:pt x="1327785" y="3889927"/>
                  <a:pt x="1325937" y="3885881"/>
                </a:cubicBezTo>
                <a:cubicBezTo>
                  <a:pt x="1324083" y="3881766"/>
                  <a:pt x="1333479" y="3876965"/>
                  <a:pt x="1347333" y="3875457"/>
                </a:cubicBezTo>
                <a:close/>
                <a:moveTo>
                  <a:pt x="3797824" y="3875319"/>
                </a:moveTo>
                <a:cubicBezTo>
                  <a:pt x="3816204" y="3874839"/>
                  <a:pt x="3833555" y="3883137"/>
                  <a:pt x="3835681" y="3893355"/>
                </a:cubicBezTo>
                <a:cubicBezTo>
                  <a:pt x="3837807" y="3903574"/>
                  <a:pt x="3823885" y="3911529"/>
                  <a:pt x="3805437" y="3910775"/>
                </a:cubicBezTo>
                <a:cubicBezTo>
                  <a:pt x="3787812" y="3910020"/>
                  <a:pt x="3771764" y="3902408"/>
                  <a:pt x="3769158" y="3893492"/>
                </a:cubicBezTo>
                <a:cubicBezTo>
                  <a:pt x="3766415" y="3883891"/>
                  <a:pt x="3779171" y="3875799"/>
                  <a:pt x="3797824" y="3875319"/>
                </a:cubicBezTo>
                <a:close/>
                <a:moveTo>
                  <a:pt x="3114750" y="3874779"/>
                </a:moveTo>
                <a:cubicBezTo>
                  <a:pt x="3120271" y="3874565"/>
                  <a:pt x="3123957" y="3875182"/>
                  <a:pt x="3124575" y="3876691"/>
                </a:cubicBezTo>
                <a:cubicBezTo>
                  <a:pt x="3125946" y="3879914"/>
                  <a:pt x="3113053" y="3885675"/>
                  <a:pt x="3096114" y="3889447"/>
                </a:cubicBezTo>
                <a:cubicBezTo>
                  <a:pt x="3079312" y="3893150"/>
                  <a:pt x="3064361" y="3893630"/>
                  <a:pt x="3063882" y="3890544"/>
                </a:cubicBezTo>
                <a:cubicBezTo>
                  <a:pt x="3063401" y="3887390"/>
                  <a:pt x="3076706" y="3881766"/>
                  <a:pt x="3093919" y="3877857"/>
                </a:cubicBezTo>
                <a:cubicBezTo>
                  <a:pt x="3101874" y="3876039"/>
                  <a:pt x="3109230" y="3874994"/>
                  <a:pt x="3114750" y="3874779"/>
                </a:cubicBezTo>
                <a:close/>
                <a:moveTo>
                  <a:pt x="3407476" y="3874684"/>
                </a:moveTo>
                <a:cubicBezTo>
                  <a:pt x="3413777" y="3875370"/>
                  <a:pt x="3418028" y="3877102"/>
                  <a:pt x="3418577" y="3879708"/>
                </a:cubicBezTo>
                <a:cubicBezTo>
                  <a:pt x="3419606" y="3884988"/>
                  <a:pt x="3405822" y="3891778"/>
                  <a:pt x="3387991" y="3894658"/>
                </a:cubicBezTo>
                <a:cubicBezTo>
                  <a:pt x="3369748" y="3897539"/>
                  <a:pt x="3355004" y="3895756"/>
                  <a:pt x="3353907" y="3890681"/>
                </a:cubicBezTo>
                <a:cubicBezTo>
                  <a:pt x="3352809" y="3885743"/>
                  <a:pt x="3366525" y="3879091"/>
                  <a:pt x="3384082" y="3875936"/>
                </a:cubicBezTo>
                <a:cubicBezTo>
                  <a:pt x="3392826" y="3874358"/>
                  <a:pt x="3401175" y="3873998"/>
                  <a:pt x="3407476" y="3874684"/>
                </a:cubicBezTo>
                <a:close/>
                <a:moveTo>
                  <a:pt x="4532111" y="3874633"/>
                </a:moveTo>
                <a:cubicBezTo>
                  <a:pt x="4550079" y="3876211"/>
                  <a:pt x="4565784" y="3892738"/>
                  <a:pt x="4568253" y="3912763"/>
                </a:cubicBezTo>
                <a:cubicBezTo>
                  <a:pt x="4570859" y="3933612"/>
                  <a:pt x="4557143" y="3948768"/>
                  <a:pt x="4538214" y="3946025"/>
                </a:cubicBezTo>
                <a:cubicBezTo>
                  <a:pt x="4520521" y="3943419"/>
                  <a:pt x="4504267" y="3926137"/>
                  <a:pt x="4501936" y="3907552"/>
                </a:cubicBezTo>
                <a:cubicBezTo>
                  <a:pt x="4499467" y="3887801"/>
                  <a:pt x="4513114" y="3872987"/>
                  <a:pt x="4532111" y="3874633"/>
                </a:cubicBezTo>
                <a:close/>
                <a:moveTo>
                  <a:pt x="2746485" y="3873253"/>
                </a:moveTo>
                <a:cubicBezTo>
                  <a:pt x="2751894" y="3873913"/>
                  <a:pt x="2755649" y="3875388"/>
                  <a:pt x="2756575" y="3877514"/>
                </a:cubicBezTo>
                <a:cubicBezTo>
                  <a:pt x="2758358" y="3881697"/>
                  <a:pt x="2747797" y="3886909"/>
                  <a:pt x="2732984" y="3889309"/>
                </a:cubicBezTo>
                <a:cubicBezTo>
                  <a:pt x="2717279" y="3891847"/>
                  <a:pt x="2702191" y="3890132"/>
                  <a:pt x="2701231" y="3885675"/>
                </a:cubicBezTo>
                <a:cubicBezTo>
                  <a:pt x="2700202" y="3881354"/>
                  <a:pt x="2711518" y="3876073"/>
                  <a:pt x="2726468" y="3873879"/>
                </a:cubicBezTo>
                <a:cubicBezTo>
                  <a:pt x="2734012" y="3872747"/>
                  <a:pt x="2741076" y="3872593"/>
                  <a:pt x="2746485" y="3873253"/>
                </a:cubicBezTo>
                <a:close/>
                <a:moveTo>
                  <a:pt x="1136931" y="3872370"/>
                </a:moveTo>
                <a:cubicBezTo>
                  <a:pt x="1151331" y="3870244"/>
                  <a:pt x="1164431" y="3873193"/>
                  <a:pt x="1166486" y="3878405"/>
                </a:cubicBezTo>
                <a:cubicBezTo>
                  <a:pt x="1168338" y="3883137"/>
                  <a:pt x="1159493" y="3888144"/>
                  <a:pt x="1146806" y="3889927"/>
                </a:cubicBezTo>
                <a:cubicBezTo>
                  <a:pt x="1133019" y="3891915"/>
                  <a:pt x="1119236" y="3889790"/>
                  <a:pt x="1116973" y="3884783"/>
                </a:cubicBezTo>
                <a:cubicBezTo>
                  <a:pt x="1114983" y="3880257"/>
                  <a:pt x="1124175" y="3874290"/>
                  <a:pt x="1136931" y="3872370"/>
                </a:cubicBezTo>
                <a:close/>
                <a:moveTo>
                  <a:pt x="3186829" y="3871495"/>
                </a:moveTo>
                <a:cubicBezTo>
                  <a:pt x="3192795" y="3871324"/>
                  <a:pt x="3196858" y="3872061"/>
                  <a:pt x="3197544" y="3873742"/>
                </a:cubicBezTo>
                <a:cubicBezTo>
                  <a:pt x="3198916" y="3877171"/>
                  <a:pt x="3186229" y="3883137"/>
                  <a:pt x="3169632" y="3886771"/>
                </a:cubicBezTo>
                <a:cubicBezTo>
                  <a:pt x="3153036" y="3890406"/>
                  <a:pt x="3138223" y="3890749"/>
                  <a:pt x="3136920" y="3887594"/>
                </a:cubicBezTo>
                <a:cubicBezTo>
                  <a:pt x="3135616" y="3884440"/>
                  <a:pt x="3148235" y="3878610"/>
                  <a:pt x="3164694" y="3874701"/>
                </a:cubicBezTo>
                <a:cubicBezTo>
                  <a:pt x="3172992" y="3872746"/>
                  <a:pt x="3180862" y="3871666"/>
                  <a:pt x="3186829" y="3871495"/>
                </a:cubicBezTo>
                <a:close/>
                <a:moveTo>
                  <a:pt x="2038484" y="3871136"/>
                </a:moveTo>
                <a:cubicBezTo>
                  <a:pt x="2052750" y="3870519"/>
                  <a:pt x="2064543" y="3873536"/>
                  <a:pt x="2065986" y="3877788"/>
                </a:cubicBezTo>
                <a:cubicBezTo>
                  <a:pt x="2067421" y="3881903"/>
                  <a:pt x="2057757" y="3885401"/>
                  <a:pt x="2043697" y="3886155"/>
                </a:cubicBezTo>
                <a:cubicBezTo>
                  <a:pt x="2029293" y="3886910"/>
                  <a:pt x="2014479" y="3884235"/>
                  <a:pt x="2013110" y="3880188"/>
                </a:cubicBezTo>
                <a:cubicBezTo>
                  <a:pt x="2011669" y="3876074"/>
                  <a:pt x="2023463" y="3871685"/>
                  <a:pt x="2038484" y="3871136"/>
                </a:cubicBezTo>
                <a:close/>
                <a:moveTo>
                  <a:pt x="3332775" y="3870278"/>
                </a:moveTo>
                <a:cubicBezTo>
                  <a:pt x="3339076" y="3870466"/>
                  <a:pt x="3343345" y="3871718"/>
                  <a:pt x="3344168" y="3874016"/>
                </a:cubicBezTo>
                <a:cubicBezTo>
                  <a:pt x="3345814" y="3878542"/>
                  <a:pt x="3332647" y="3885194"/>
                  <a:pt x="3315090" y="3888417"/>
                </a:cubicBezTo>
                <a:cubicBezTo>
                  <a:pt x="3298700" y="3891435"/>
                  <a:pt x="3283338" y="3890818"/>
                  <a:pt x="3281074" y="3887183"/>
                </a:cubicBezTo>
                <a:cubicBezTo>
                  <a:pt x="3278674" y="3883274"/>
                  <a:pt x="3291704" y="3876759"/>
                  <a:pt x="3309192" y="3872918"/>
                </a:cubicBezTo>
                <a:cubicBezTo>
                  <a:pt x="3318142" y="3870963"/>
                  <a:pt x="3326474" y="3870089"/>
                  <a:pt x="3332775" y="3870278"/>
                </a:cubicBezTo>
                <a:close/>
                <a:moveTo>
                  <a:pt x="1691466" y="3870039"/>
                </a:moveTo>
                <a:cubicBezTo>
                  <a:pt x="1706691" y="3868873"/>
                  <a:pt x="1720616" y="3871822"/>
                  <a:pt x="1721438" y="3875937"/>
                </a:cubicBezTo>
                <a:cubicBezTo>
                  <a:pt x="1722193" y="3879846"/>
                  <a:pt x="1711563" y="3883138"/>
                  <a:pt x="1697295" y="3883892"/>
                </a:cubicBezTo>
                <a:cubicBezTo>
                  <a:pt x="1682962" y="3884646"/>
                  <a:pt x="1670620" y="3882726"/>
                  <a:pt x="1669043" y="3879023"/>
                </a:cubicBezTo>
                <a:cubicBezTo>
                  <a:pt x="1667467" y="3875320"/>
                  <a:pt x="1677478" y="3871136"/>
                  <a:pt x="1691466" y="3870039"/>
                </a:cubicBezTo>
                <a:close/>
                <a:moveTo>
                  <a:pt x="3260046" y="3869584"/>
                </a:moveTo>
                <a:cubicBezTo>
                  <a:pt x="3266124" y="3869490"/>
                  <a:pt x="3270376" y="3870313"/>
                  <a:pt x="3271405" y="3872096"/>
                </a:cubicBezTo>
                <a:cubicBezTo>
                  <a:pt x="3273531" y="3875799"/>
                  <a:pt x="3260158" y="3882246"/>
                  <a:pt x="3242327" y="3885949"/>
                </a:cubicBezTo>
                <a:cubicBezTo>
                  <a:pt x="3225456" y="3889447"/>
                  <a:pt x="3210780" y="3889584"/>
                  <a:pt x="3208860" y="3886223"/>
                </a:cubicBezTo>
                <a:cubicBezTo>
                  <a:pt x="3206802" y="3882726"/>
                  <a:pt x="3219764" y="3876622"/>
                  <a:pt x="3237732" y="3872576"/>
                </a:cubicBezTo>
                <a:cubicBezTo>
                  <a:pt x="3246064" y="3870690"/>
                  <a:pt x="3253968" y="3869678"/>
                  <a:pt x="3260046" y="3869584"/>
                </a:cubicBezTo>
                <a:close/>
                <a:moveTo>
                  <a:pt x="2519288" y="3867981"/>
                </a:moveTo>
                <a:cubicBezTo>
                  <a:pt x="2533209" y="3867501"/>
                  <a:pt x="2545760" y="3870999"/>
                  <a:pt x="2547200" y="3875457"/>
                </a:cubicBezTo>
                <a:cubicBezTo>
                  <a:pt x="2548777" y="3880325"/>
                  <a:pt x="2537393" y="3884646"/>
                  <a:pt x="2522031" y="3885400"/>
                </a:cubicBezTo>
                <a:cubicBezTo>
                  <a:pt x="2506463" y="3886223"/>
                  <a:pt x="2493982" y="3883274"/>
                  <a:pt x="2493090" y="3878268"/>
                </a:cubicBezTo>
                <a:cubicBezTo>
                  <a:pt x="2492267" y="3873467"/>
                  <a:pt x="2504543" y="3868461"/>
                  <a:pt x="2519288" y="3867981"/>
                </a:cubicBezTo>
                <a:close/>
                <a:moveTo>
                  <a:pt x="584378" y="3865649"/>
                </a:moveTo>
                <a:cubicBezTo>
                  <a:pt x="597616" y="3863523"/>
                  <a:pt x="609552" y="3868530"/>
                  <a:pt x="611606" y="3876553"/>
                </a:cubicBezTo>
                <a:cubicBezTo>
                  <a:pt x="613731" y="3884646"/>
                  <a:pt x="605229" y="3892327"/>
                  <a:pt x="592337" y="3894590"/>
                </a:cubicBezTo>
                <a:cubicBezTo>
                  <a:pt x="579921" y="3896784"/>
                  <a:pt x="566962" y="3892189"/>
                  <a:pt x="564694" y="3884371"/>
                </a:cubicBezTo>
                <a:cubicBezTo>
                  <a:pt x="562434" y="3876622"/>
                  <a:pt x="571554" y="3867707"/>
                  <a:pt x="584378" y="3865649"/>
                </a:cubicBezTo>
                <a:close/>
                <a:moveTo>
                  <a:pt x="930229" y="3865307"/>
                </a:moveTo>
                <a:cubicBezTo>
                  <a:pt x="942640" y="3863661"/>
                  <a:pt x="955401" y="3868050"/>
                  <a:pt x="957251" y="3874085"/>
                </a:cubicBezTo>
                <a:cubicBezTo>
                  <a:pt x="959101" y="3880120"/>
                  <a:pt x="949774" y="3886361"/>
                  <a:pt x="936812" y="3888418"/>
                </a:cubicBezTo>
                <a:cubicBezTo>
                  <a:pt x="923439" y="3890475"/>
                  <a:pt x="911371" y="3887870"/>
                  <a:pt x="909106" y="3881697"/>
                </a:cubicBezTo>
                <a:cubicBezTo>
                  <a:pt x="906639" y="3875045"/>
                  <a:pt x="916374" y="3867090"/>
                  <a:pt x="930229" y="3865307"/>
                </a:cubicBezTo>
                <a:close/>
                <a:moveTo>
                  <a:pt x="4395637" y="3865033"/>
                </a:moveTo>
                <a:cubicBezTo>
                  <a:pt x="4414771" y="3865924"/>
                  <a:pt x="4431642" y="3881560"/>
                  <a:pt x="4433836" y="3900557"/>
                </a:cubicBezTo>
                <a:cubicBezTo>
                  <a:pt x="4435962" y="3918113"/>
                  <a:pt x="4423343" y="3931144"/>
                  <a:pt x="4405787" y="3929429"/>
                </a:cubicBezTo>
                <a:cubicBezTo>
                  <a:pt x="4387133" y="3927578"/>
                  <a:pt x="4369439" y="3910913"/>
                  <a:pt x="4367382" y="3893493"/>
                </a:cubicBezTo>
                <a:cubicBezTo>
                  <a:pt x="4365393" y="3876623"/>
                  <a:pt x="4377806" y="3864210"/>
                  <a:pt x="4395637" y="3865033"/>
                </a:cubicBezTo>
                <a:close/>
                <a:moveTo>
                  <a:pt x="2173302" y="3864140"/>
                </a:moveTo>
                <a:cubicBezTo>
                  <a:pt x="2187566" y="3863455"/>
                  <a:pt x="2199636" y="3866747"/>
                  <a:pt x="2201282" y="3871341"/>
                </a:cubicBezTo>
                <a:cubicBezTo>
                  <a:pt x="2203065" y="3876279"/>
                  <a:pt x="2192024" y="3880394"/>
                  <a:pt x="2177005" y="3880943"/>
                </a:cubicBezTo>
                <a:cubicBezTo>
                  <a:pt x="2163358" y="3881423"/>
                  <a:pt x="2150190" y="3878473"/>
                  <a:pt x="2148544" y="3874359"/>
                </a:cubicBezTo>
                <a:cubicBezTo>
                  <a:pt x="2146761" y="3869833"/>
                  <a:pt x="2158351" y="3864826"/>
                  <a:pt x="2173302" y="3864140"/>
                </a:cubicBezTo>
                <a:close/>
                <a:moveTo>
                  <a:pt x="3589753" y="3863866"/>
                </a:moveTo>
                <a:cubicBezTo>
                  <a:pt x="3608887" y="3860986"/>
                  <a:pt x="3625346" y="3864757"/>
                  <a:pt x="3626786" y="3872370"/>
                </a:cubicBezTo>
                <a:cubicBezTo>
                  <a:pt x="3628089" y="3879571"/>
                  <a:pt x="3614991" y="3887115"/>
                  <a:pt x="3597366" y="3889172"/>
                </a:cubicBezTo>
                <a:cubicBezTo>
                  <a:pt x="3578712" y="3891366"/>
                  <a:pt x="3561498" y="3887252"/>
                  <a:pt x="3560195" y="3880325"/>
                </a:cubicBezTo>
                <a:cubicBezTo>
                  <a:pt x="3558961" y="3873673"/>
                  <a:pt x="3571922" y="3866541"/>
                  <a:pt x="3589753" y="3863866"/>
                </a:cubicBezTo>
                <a:close/>
                <a:moveTo>
                  <a:pt x="1482776" y="3863524"/>
                </a:moveTo>
                <a:cubicBezTo>
                  <a:pt x="1496356" y="3862152"/>
                  <a:pt x="1509386" y="3865170"/>
                  <a:pt x="1511170" y="3869627"/>
                </a:cubicBezTo>
                <a:cubicBezTo>
                  <a:pt x="1512950" y="3874017"/>
                  <a:pt x="1502872" y="3878337"/>
                  <a:pt x="1489226" y="3879503"/>
                </a:cubicBezTo>
                <a:cubicBezTo>
                  <a:pt x="1475578" y="3880669"/>
                  <a:pt x="1462685" y="3878543"/>
                  <a:pt x="1461037" y="3874222"/>
                </a:cubicBezTo>
                <a:cubicBezTo>
                  <a:pt x="1459324" y="3869833"/>
                  <a:pt x="1468923" y="3864895"/>
                  <a:pt x="1482776" y="3863524"/>
                </a:cubicBezTo>
                <a:close/>
                <a:moveTo>
                  <a:pt x="232563" y="3861809"/>
                </a:moveTo>
                <a:cubicBezTo>
                  <a:pt x="242027" y="3857900"/>
                  <a:pt x="253071" y="3858723"/>
                  <a:pt x="259790" y="3863798"/>
                </a:cubicBezTo>
                <a:cubicBezTo>
                  <a:pt x="266512" y="3868873"/>
                  <a:pt x="269188" y="3874839"/>
                  <a:pt x="265552" y="3882040"/>
                </a:cubicBezTo>
                <a:cubicBezTo>
                  <a:pt x="261714" y="3889584"/>
                  <a:pt x="254304" y="3893561"/>
                  <a:pt x="242850" y="3894041"/>
                </a:cubicBezTo>
                <a:cubicBezTo>
                  <a:pt x="234554" y="3894384"/>
                  <a:pt x="229134" y="3891641"/>
                  <a:pt x="227351" y="3885812"/>
                </a:cubicBezTo>
                <a:cubicBezTo>
                  <a:pt x="226597" y="3883343"/>
                  <a:pt x="226465" y="3880600"/>
                  <a:pt x="226048" y="3877925"/>
                </a:cubicBezTo>
                <a:cubicBezTo>
                  <a:pt x="224814" y="3871890"/>
                  <a:pt x="223374" y="3865581"/>
                  <a:pt x="232563" y="3861809"/>
                </a:cubicBezTo>
                <a:close/>
                <a:moveTo>
                  <a:pt x="1827946" y="3861328"/>
                </a:moveTo>
                <a:cubicBezTo>
                  <a:pt x="1843307" y="3860368"/>
                  <a:pt x="1856743" y="3863934"/>
                  <a:pt x="1856811" y="3868461"/>
                </a:cubicBezTo>
                <a:cubicBezTo>
                  <a:pt x="1856811" y="3872850"/>
                  <a:pt x="1845910" y="3876210"/>
                  <a:pt x="1831577" y="3876827"/>
                </a:cubicBezTo>
                <a:cubicBezTo>
                  <a:pt x="1817311" y="3877376"/>
                  <a:pt x="1805309" y="3874907"/>
                  <a:pt x="1804351" y="3870724"/>
                </a:cubicBezTo>
                <a:cubicBezTo>
                  <a:pt x="1803323" y="3866540"/>
                  <a:pt x="1813677" y="3862220"/>
                  <a:pt x="1827946" y="3861328"/>
                </a:cubicBezTo>
                <a:close/>
                <a:moveTo>
                  <a:pt x="5202344" y="3861191"/>
                </a:moveTo>
                <a:cubicBezTo>
                  <a:pt x="5221477" y="3857968"/>
                  <a:pt x="5238485" y="3877993"/>
                  <a:pt x="5240543" y="3906523"/>
                </a:cubicBezTo>
                <a:cubicBezTo>
                  <a:pt x="5242463" y="3932994"/>
                  <a:pt x="5229844" y="3956655"/>
                  <a:pt x="5212219" y="3959261"/>
                </a:cubicBezTo>
                <a:cubicBezTo>
                  <a:pt x="5193565" y="3962004"/>
                  <a:pt x="5175803" y="3940538"/>
                  <a:pt x="5173883" y="3913243"/>
                </a:cubicBezTo>
                <a:cubicBezTo>
                  <a:pt x="5172031" y="3886977"/>
                  <a:pt x="5184513" y="3864209"/>
                  <a:pt x="5202344" y="3861191"/>
                </a:cubicBezTo>
                <a:close/>
                <a:moveTo>
                  <a:pt x="2651304" y="3858998"/>
                </a:moveTo>
                <a:cubicBezTo>
                  <a:pt x="2665706" y="3857557"/>
                  <a:pt x="2680451" y="3861124"/>
                  <a:pt x="2682371" y="3866061"/>
                </a:cubicBezTo>
                <a:cubicBezTo>
                  <a:pt x="2684360" y="3871068"/>
                  <a:pt x="2673318" y="3876143"/>
                  <a:pt x="2658025" y="3877240"/>
                </a:cubicBezTo>
                <a:cubicBezTo>
                  <a:pt x="2643417" y="3878269"/>
                  <a:pt x="2631142" y="3875800"/>
                  <a:pt x="2628810" y="3871068"/>
                </a:cubicBezTo>
                <a:cubicBezTo>
                  <a:pt x="2626341" y="3866061"/>
                  <a:pt x="2636491" y="3860438"/>
                  <a:pt x="2651304" y="3858998"/>
                </a:cubicBezTo>
                <a:close/>
                <a:moveTo>
                  <a:pt x="1276010" y="3857351"/>
                </a:moveTo>
                <a:cubicBezTo>
                  <a:pt x="1289179" y="3856322"/>
                  <a:pt x="1300560" y="3859820"/>
                  <a:pt x="1301730" y="3864826"/>
                </a:cubicBezTo>
                <a:cubicBezTo>
                  <a:pt x="1302894" y="3869764"/>
                  <a:pt x="1293225" y="3874565"/>
                  <a:pt x="1280332" y="3876005"/>
                </a:cubicBezTo>
                <a:cubicBezTo>
                  <a:pt x="1266411" y="3877582"/>
                  <a:pt x="1252966" y="3874839"/>
                  <a:pt x="1251730" y="3869695"/>
                </a:cubicBezTo>
                <a:cubicBezTo>
                  <a:pt x="1250496" y="3864415"/>
                  <a:pt x="1261471" y="3858585"/>
                  <a:pt x="1276010" y="3857351"/>
                </a:cubicBezTo>
                <a:close/>
                <a:moveTo>
                  <a:pt x="2307169" y="3856460"/>
                </a:moveTo>
                <a:cubicBezTo>
                  <a:pt x="2322532" y="3855431"/>
                  <a:pt x="2335493" y="3859134"/>
                  <a:pt x="2336796" y="3864621"/>
                </a:cubicBezTo>
                <a:cubicBezTo>
                  <a:pt x="2337962" y="3869558"/>
                  <a:pt x="2327812" y="3873879"/>
                  <a:pt x="2313959" y="3874702"/>
                </a:cubicBezTo>
                <a:cubicBezTo>
                  <a:pt x="2299489" y="3875593"/>
                  <a:pt x="2284881" y="3872096"/>
                  <a:pt x="2283852" y="3867158"/>
                </a:cubicBezTo>
                <a:cubicBezTo>
                  <a:pt x="2282892" y="3862426"/>
                  <a:pt x="2293316" y="3857488"/>
                  <a:pt x="2307169" y="3856460"/>
                </a:cubicBezTo>
                <a:close/>
                <a:moveTo>
                  <a:pt x="4262660" y="3854883"/>
                </a:moveTo>
                <a:cubicBezTo>
                  <a:pt x="4281588" y="3856323"/>
                  <a:pt x="4298322" y="3871273"/>
                  <a:pt x="4299556" y="3887870"/>
                </a:cubicBezTo>
                <a:cubicBezTo>
                  <a:pt x="4300722" y="3903506"/>
                  <a:pt x="4287555" y="3913999"/>
                  <a:pt x="4269792" y="3911598"/>
                </a:cubicBezTo>
                <a:cubicBezTo>
                  <a:pt x="4252167" y="3909267"/>
                  <a:pt x="4235708" y="3895413"/>
                  <a:pt x="4233034" y="3880737"/>
                </a:cubicBezTo>
                <a:cubicBezTo>
                  <a:pt x="4230222" y="3865170"/>
                  <a:pt x="4243732" y="3853442"/>
                  <a:pt x="4262660" y="3854883"/>
                </a:cubicBezTo>
                <a:close/>
                <a:moveTo>
                  <a:pt x="1961878" y="3852756"/>
                </a:moveTo>
                <a:cubicBezTo>
                  <a:pt x="1977036" y="3851522"/>
                  <a:pt x="1991163" y="3855225"/>
                  <a:pt x="1992121" y="3860231"/>
                </a:cubicBezTo>
                <a:cubicBezTo>
                  <a:pt x="1993084" y="3864964"/>
                  <a:pt x="1982452" y="3869010"/>
                  <a:pt x="1968258" y="3869764"/>
                </a:cubicBezTo>
                <a:cubicBezTo>
                  <a:pt x="1953923" y="3870518"/>
                  <a:pt x="1941513" y="3867912"/>
                  <a:pt x="1939726" y="3863318"/>
                </a:cubicBezTo>
                <a:cubicBezTo>
                  <a:pt x="1938013" y="3858791"/>
                  <a:pt x="1947888" y="3853854"/>
                  <a:pt x="1961878" y="3852756"/>
                </a:cubicBezTo>
                <a:close/>
                <a:moveTo>
                  <a:pt x="1618907" y="3852139"/>
                </a:moveTo>
                <a:cubicBezTo>
                  <a:pt x="1632557" y="3851110"/>
                  <a:pt x="1645108" y="3854676"/>
                  <a:pt x="1646411" y="3859477"/>
                </a:cubicBezTo>
                <a:cubicBezTo>
                  <a:pt x="1647645" y="3864209"/>
                  <a:pt x="1636944" y="3868735"/>
                  <a:pt x="1623368" y="3869627"/>
                </a:cubicBezTo>
                <a:cubicBezTo>
                  <a:pt x="1609378" y="3870587"/>
                  <a:pt x="1597306" y="3867912"/>
                  <a:pt x="1596074" y="3863111"/>
                </a:cubicBezTo>
                <a:cubicBezTo>
                  <a:pt x="1594905" y="3858448"/>
                  <a:pt x="1605328" y="3853168"/>
                  <a:pt x="1618907" y="3852139"/>
                </a:cubicBezTo>
                <a:close/>
                <a:moveTo>
                  <a:pt x="2955071" y="3850921"/>
                </a:moveTo>
                <a:cubicBezTo>
                  <a:pt x="2960326" y="3851110"/>
                  <a:pt x="2963926" y="3852173"/>
                  <a:pt x="2964578" y="3854059"/>
                </a:cubicBezTo>
                <a:cubicBezTo>
                  <a:pt x="2966018" y="3858105"/>
                  <a:pt x="2953468" y="3864620"/>
                  <a:pt x="2938037" y="3867981"/>
                </a:cubicBezTo>
                <a:cubicBezTo>
                  <a:pt x="2923293" y="3871204"/>
                  <a:pt x="2910468" y="3870792"/>
                  <a:pt x="2909165" y="3867089"/>
                </a:cubicBezTo>
                <a:cubicBezTo>
                  <a:pt x="2907725" y="3863112"/>
                  <a:pt x="2920001" y="3856528"/>
                  <a:pt x="2935637" y="3853030"/>
                </a:cubicBezTo>
                <a:cubicBezTo>
                  <a:pt x="2942906" y="3851418"/>
                  <a:pt x="2949816" y="3850732"/>
                  <a:pt x="2955071" y="3850921"/>
                </a:cubicBezTo>
                <a:close/>
                <a:moveTo>
                  <a:pt x="3028802" y="3850596"/>
                </a:moveTo>
                <a:cubicBezTo>
                  <a:pt x="3034512" y="3850510"/>
                  <a:pt x="3038335" y="3851384"/>
                  <a:pt x="3038713" y="3853236"/>
                </a:cubicBezTo>
                <a:cubicBezTo>
                  <a:pt x="3039467" y="3857008"/>
                  <a:pt x="3026917" y="3863111"/>
                  <a:pt x="3010663" y="3866952"/>
                </a:cubicBezTo>
                <a:cubicBezTo>
                  <a:pt x="2995439" y="3870518"/>
                  <a:pt x="2982751" y="3870792"/>
                  <a:pt x="2981311" y="3867501"/>
                </a:cubicBezTo>
                <a:cubicBezTo>
                  <a:pt x="2979665" y="3864003"/>
                  <a:pt x="2991392" y="3857831"/>
                  <a:pt x="3007577" y="3853716"/>
                </a:cubicBezTo>
                <a:cubicBezTo>
                  <a:pt x="3015498" y="3851727"/>
                  <a:pt x="3023093" y="3850682"/>
                  <a:pt x="3028802" y="3850596"/>
                </a:cubicBezTo>
                <a:close/>
                <a:moveTo>
                  <a:pt x="3541215" y="3850571"/>
                </a:moveTo>
                <a:cubicBezTo>
                  <a:pt x="3547610" y="3851625"/>
                  <a:pt x="3551999" y="3853820"/>
                  <a:pt x="3552651" y="3856872"/>
                </a:cubicBezTo>
                <a:cubicBezTo>
                  <a:pt x="3553954" y="3862975"/>
                  <a:pt x="3540306" y="3870382"/>
                  <a:pt x="3522476" y="3872988"/>
                </a:cubicBezTo>
                <a:cubicBezTo>
                  <a:pt x="3504165" y="3875662"/>
                  <a:pt x="3489283" y="3873125"/>
                  <a:pt x="3487980" y="3867159"/>
                </a:cubicBezTo>
                <a:cubicBezTo>
                  <a:pt x="3486677" y="3861329"/>
                  <a:pt x="3500187" y="3854128"/>
                  <a:pt x="3517744" y="3851111"/>
                </a:cubicBezTo>
                <a:cubicBezTo>
                  <a:pt x="3526419" y="3849602"/>
                  <a:pt x="3534820" y="3849516"/>
                  <a:pt x="3541215" y="3850571"/>
                </a:cubicBezTo>
                <a:close/>
                <a:moveTo>
                  <a:pt x="721194" y="3849121"/>
                </a:moveTo>
                <a:cubicBezTo>
                  <a:pt x="734369" y="3847750"/>
                  <a:pt x="745611" y="3853305"/>
                  <a:pt x="746779" y="3861192"/>
                </a:cubicBezTo>
                <a:cubicBezTo>
                  <a:pt x="747873" y="3868872"/>
                  <a:pt x="737931" y="3876073"/>
                  <a:pt x="725174" y="3877308"/>
                </a:cubicBezTo>
                <a:cubicBezTo>
                  <a:pt x="712487" y="3878542"/>
                  <a:pt x="700211" y="3873467"/>
                  <a:pt x="699187" y="3866060"/>
                </a:cubicBezTo>
                <a:cubicBezTo>
                  <a:pt x="698159" y="3858448"/>
                  <a:pt x="708237" y="3850493"/>
                  <a:pt x="721194" y="3849121"/>
                </a:cubicBezTo>
                <a:close/>
                <a:moveTo>
                  <a:pt x="1065196" y="3848778"/>
                </a:moveTo>
                <a:cubicBezTo>
                  <a:pt x="1077678" y="3847338"/>
                  <a:pt x="1090293" y="3851796"/>
                  <a:pt x="1092078" y="3857762"/>
                </a:cubicBezTo>
                <a:cubicBezTo>
                  <a:pt x="1094066" y="3864278"/>
                  <a:pt x="1083095" y="3870655"/>
                  <a:pt x="1068828" y="3872027"/>
                </a:cubicBezTo>
                <a:cubicBezTo>
                  <a:pt x="1055252" y="3873330"/>
                  <a:pt x="1044481" y="3869969"/>
                  <a:pt x="1043523" y="3863523"/>
                </a:cubicBezTo>
                <a:cubicBezTo>
                  <a:pt x="1042632" y="3857145"/>
                  <a:pt x="1052301" y="3850287"/>
                  <a:pt x="1065196" y="3848778"/>
                </a:cubicBezTo>
                <a:close/>
                <a:moveTo>
                  <a:pt x="3101695" y="3847989"/>
                </a:moveTo>
                <a:cubicBezTo>
                  <a:pt x="3107087" y="3847835"/>
                  <a:pt x="3110653" y="3848641"/>
                  <a:pt x="3111270" y="3850424"/>
                </a:cubicBezTo>
                <a:cubicBezTo>
                  <a:pt x="3112436" y="3853922"/>
                  <a:pt x="3100778" y="3859957"/>
                  <a:pt x="3085347" y="3863866"/>
                </a:cubicBezTo>
                <a:cubicBezTo>
                  <a:pt x="3070260" y="3867707"/>
                  <a:pt x="3055446" y="3868461"/>
                  <a:pt x="3053595" y="3865512"/>
                </a:cubicBezTo>
                <a:cubicBezTo>
                  <a:pt x="3051606" y="3862289"/>
                  <a:pt x="3064499" y="3855636"/>
                  <a:pt x="3081164" y="3851316"/>
                </a:cubicBezTo>
                <a:cubicBezTo>
                  <a:pt x="3089085" y="3849258"/>
                  <a:pt x="3096303" y="3848144"/>
                  <a:pt x="3101695" y="3847989"/>
                </a:cubicBezTo>
                <a:close/>
                <a:moveTo>
                  <a:pt x="2443918" y="3847681"/>
                </a:moveTo>
                <a:cubicBezTo>
                  <a:pt x="2458183" y="3846858"/>
                  <a:pt x="2470253" y="3850630"/>
                  <a:pt x="2471968" y="3855979"/>
                </a:cubicBezTo>
                <a:cubicBezTo>
                  <a:pt x="2473819" y="3861740"/>
                  <a:pt x="2462778" y="3866815"/>
                  <a:pt x="2447759" y="3867501"/>
                </a:cubicBezTo>
                <a:cubicBezTo>
                  <a:pt x="2434112" y="3868186"/>
                  <a:pt x="2420944" y="3864757"/>
                  <a:pt x="2419230" y="3859820"/>
                </a:cubicBezTo>
                <a:cubicBezTo>
                  <a:pt x="2417378" y="3854402"/>
                  <a:pt x="2428968" y="3848504"/>
                  <a:pt x="2443918" y="3847681"/>
                </a:cubicBezTo>
                <a:close/>
                <a:moveTo>
                  <a:pt x="2880070" y="3847664"/>
                </a:moveTo>
                <a:cubicBezTo>
                  <a:pt x="2885625" y="3847921"/>
                  <a:pt x="2889586" y="3849121"/>
                  <a:pt x="2890786" y="3851179"/>
                </a:cubicBezTo>
                <a:cubicBezTo>
                  <a:pt x="2893324" y="3855568"/>
                  <a:pt x="2881871" y="3862084"/>
                  <a:pt x="2865960" y="3865375"/>
                </a:cubicBezTo>
                <a:cubicBezTo>
                  <a:pt x="2851353" y="3868461"/>
                  <a:pt x="2837568" y="3867638"/>
                  <a:pt x="2835922" y="3863523"/>
                </a:cubicBezTo>
                <a:cubicBezTo>
                  <a:pt x="2834139" y="3859409"/>
                  <a:pt x="2844975" y="3853100"/>
                  <a:pt x="2859788" y="3849807"/>
                </a:cubicBezTo>
                <a:cubicBezTo>
                  <a:pt x="2867366" y="3848092"/>
                  <a:pt x="2874515" y="3847406"/>
                  <a:pt x="2880070" y="3847664"/>
                </a:cubicBezTo>
                <a:close/>
                <a:moveTo>
                  <a:pt x="3723896" y="3846996"/>
                </a:moveTo>
                <a:cubicBezTo>
                  <a:pt x="3743098" y="3845144"/>
                  <a:pt x="3759626" y="3850905"/>
                  <a:pt x="3761272" y="3859958"/>
                </a:cubicBezTo>
                <a:cubicBezTo>
                  <a:pt x="3762781" y="3868324"/>
                  <a:pt x="3749751" y="3875800"/>
                  <a:pt x="3732194" y="3876828"/>
                </a:cubicBezTo>
                <a:cubicBezTo>
                  <a:pt x="3713472" y="3877857"/>
                  <a:pt x="3696190" y="3872371"/>
                  <a:pt x="3694681" y="3864347"/>
                </a:cubicBezTo>
                <a:cubicBezTo>
                  <a:pt x="3693240" y="3856597"/>
                  <a:pt x="3706134" y="3848779"/>
                  <a:pt x="3723896" y="3846996"/>
                </a:cubicBezTo>
                <a:close/>
                <a:moveTo>
                  <a:pt x="4127283" y="3845967"/>
                </a:moveTo>
                <a:cubicBezTo>
                  <a:pt x="4146485" y="3846722"/>
                  <a:pt x="4163150" y="3859066"/>
                  <a:pt x="4165002" y="3873742"/>
                </a:cubicBezTo>
                <a:cubicBezTo>
                  <a:pt x="4166648" y="3887390"/>
                  <a:pt x="4153755" y="3897128"/>
                  <a:pt x="4136198" y="3895482"/>
                </a:cubicBezTo>
                <a:cubicBezTo>
                  <a:pt x="4117545" y="3893699"/>
                  <a:pt x="4100056" y="3880737"/>
                  <a:pt x="4098342" y="3867501"/>
                </a:cubicBezTo>
                <a:cubicBezTo>
                  <a:pt x="4096696" y="3854745"/>
                  <a:pt x="4109452" y="3845281"/>
                  <a:pt x="4127283" y="3845967"/>
                </a:cubicBezTo>
                <a:close/>
                <a:moveTo>
                  <a:pt x="3174450" y="3844372"/>
                </a:moveTo>
                <a:cubicBezTo>
                  <a:pt x="3180485" y="3844098"/>
                  <a:pt x="3184617" y="3844835"/>
                  <a:pt x="3185131" y="3846653"/>
                </a:cubicBezTo>
                <a:cubicBezTo>
                  <a:pt x="3186091" y="3850013"/>
                  <a:pt x="3174295" y="3856048"/>
                  <a:pt x="3158522" y="3860163"/>
                </a:cubicBezTo>
                <a:cubicBezTo>
                  <a:pt x="3142406" y="3864346"/>
                  <a:pt x="3128553" y="3865238"/>
                  <a:pt x="3126358" y="3862220"/>
                </a:cubicBezTo>
                <a:cubicBezTo>
                  <a:pt x="3124026" y="3859066"/>
                  <a:pt x="3135822" y="3852619"/>
                  <a:pt x="3152350" y="3848162"/>
                </a:cubicBezTo>
                <a:cubicBezTo>
                  <a:pt x="3160476" y="3845933"/>
                  <a:pt x="3168415" y="3844647"/>
                  <a:pt x="3174450" y="3844372"/>
                </a:cubicBezTo>
                <a:close/>
                <a:moveTo>
                  <a:pt x="373430" y="3844116"/>
                </a:moveTo>
                <a:cubicBezTo>
                  <a:pt x="386731" y="3841578"/>
                  <a:pt x="399420" y="3847407"/>
                  <a:pt x="401753" y="3856940"/>
                </a:cubicBezTo>
                <a:cubicBezTo>
                  <a:pt x="403877" y="3865512"/>
                  <a:pt x="395646" y="3874359"/>
                  <a:pt x="383714" y="3876691"/>
                </a:cubicBezTo>
                <a:cubicBezTo>
                  <a:pt x="370275" y="3879297"/>
                  <a:pt x="357792" y="3873948"/>
                  <a:pt x="355529" y="3864346"/>
                </a:cubicBezTo>
                <a:cubicBezTo>
                  <a:pt x="353472" y="3855500"/>
                  <a:pt x="361425" y="3846447"/>
                  <a:pt x="373430" y="3844116"/>
                </a:cubicBezTo>
                <a:close/>
                <a:moveTo>
                  <a:pt x="2097178" y="3843909"/>
                </a:moveTo>
                <a:cubicBezTo>
                  <a:pt x="2112334" y="3842675"/>
                  <a:pt x="2126393" y="3846721"/>
                  <a:pt x="2127353" y="3852207"/>
                </a:cubicBezTo>
                <a:cubicBezTo>
                  <a:pt x="2128313" y="3857419"/>
                  <a:pt x="2117684" y="3861808"/>
                  <a:pt x="2103419" y="3862563"/>
                </a:cubicBezTo>
                <a:cubicBezTo>
                  <a:pt x="2089086" y="3863317"/>
                  <a:pt x="2076680" y="3860368"/>
                  <a:pt x="2074970" y="3855362"/>
                </a:cubicBezTo>
                <a:cubicBezTo>
                  <a:pt x="2073251" y="3850356"/>
                  <a:pt x="2083199" y="3845075"/>
                  <a:pt x="2097178" y="3843909"/>
                </a:cubicBezTo>
                <a:close/>
                <a:moveTo>
                  <a:pt x="1409672" y="3843909"/>
                </a:moveTo>
                <a:cubicBezTo>
                  <a:pt x="1423112" y="3842606"/>
                  <a:pt x="1434635" y="3846035"/>
                  <a:pt x="1436489" y="3851316"/>
                </a:cubicBezTo>
                <a:cubicBezTo>
                  <a:pt x="1438472" y="3856871"/>
                  <a:pt x="1428050" y="3862220"/>
                  <a:pt x="1413924" y="3863386"/>
                </a:cubicBezTo>
                <a:cubicBezTo>
                  <a:pt x="1400964" y="3864483"/>
                  <a:pt x="1388823" y="3861740"/>
                  <a:pt x="1386832" y="3856871"/>
                </a:cubicBezTo>
                <a:cubicBezTo>
                  <a:pt x="1384774" y="3851590"/>
                  <a:pt x="1395407" y="3845281"/>
                  <a:pt x="1409672" y="3843909"/>
                </a:cubicBezTo>
                <a:close/>
                <a:moveTo>
                  <a:pt x="3467998" y="3842289"/>
                </a:moveTo>
                <a:cubicBezTo>
                  <a:pt x="3474007" y="3842949"/>
                  <a:pt x="3477899" y="3844767"/>
                  <a:pt x="3478311" y="3847613"/>
                </a:cubicBezTo>
                <a:cubicBezTo>
                  <a:pt x="3479065" y="3852825"/>
                  <a:pt x="3466446" y="3859614"/>
                  <a:pt x="3449919" y="3862701"/>
                </a:cubicBezTo>
                <a:cubicBezTo>
                  <a:pt x="3432705" y="3865924"/>
                  <a:pt x="3416109" y="3864415"/>
                  <a:pt x="3414874" y="3859546"/>
                </a:cubicBezTo>
                <a:cubicBezTo>
                  <a:pt x="3413640" y="3854608"/>
                  <a:pt x="3427356" y="3847545"/>
                  <a:pt x="3444981" y="3843910"/>
                </a:cubicBezTo>
                <a:cubicBezTo>
                  <a:pt x="3453862" y="3842126"/>
                  <a:pt x="3461989" y="3841629"/>
                  <a:pt x="3467998" y="3842289"/>
                </a:cubicBezTo>
                <a:close/>
                <a:moveTo>
                  <a:pt x="1753463" y="3841441"/>
                </a:moveTo>
                <a:cubicBezTo>
                  <a:pt x="1767111" y="3840275"/>
                  <a:pt x="1779935" y="3844116"/>
                  <a:pt x="1781580" y="3849259"/>
                </a:cubicBezTo>
                <a:cubicBezTo>
                  <a:pt x="1783159" y="3854403"/>
                  <a:pt x="1772870" y="3859271"/>
                  <a:pt x="1759224" y="3860300"/>
                </a:cubicBezTo>
                <a:cubicBezTo>
                  <a:pt x="1745576" y="3861329"/>
                  <a:pt x="1732889" y="3858312"/>
                  <a:pt x="1731380" y="3853236"/>
                </a:cubicBezTo>
                <a:cubicBezTo>
                  <a:pt x="1729870" y="3848093"/>
                  <a:pt x="1739676" y="3842607"/>
                  <a:pt x="1753463" y="3841441"/>
                </a:cubicBezTo>
                <a:close/>
                <a:moveTo>
                  <a:pt x="3248525" y="3840703"/>
                </a:moveTo>
                <a:cubicBezTo>
                  <a:pt x="3254037" y="3840566"/>
                  <a:pt x="3257723" y="3841372"/>
                  <a:pt x="3258375" y="3843155"/>
                </a:cubicBezTo>
                <a:cubicBezTo>
                  <a:pt x="3259678" y="3846927"/>
                  <a:pt x="3246785" y="3853442"/>
                  <a:pt x="3229846" y="3857488"/>
                </a:cubicBezTo>
                <a:cubicBezTo>
                  <a:pt x="3213112" y="3861534"/>
                  <a:pt x="3198162" y="3861946"/>
                  <a:pt x="3197682" y="3858311"/>
                </a:cubicBezTo>
                <a:cubicBezTo>
                  <a:pt x="3197201" y="3854608"/>
                  <a:pt x="3210506" y="3848230"/>
                  <a:pt x="3227720" y="3843909"/>
                </a:cubicBezTo>
                <a:cubicBezTo>
                  <a:pt x="3235675" y="3841920"/>
                  <a:pt x="3243013" y="3840840"/>
                  <a:pt x="3248525" y="3840703"/>
                </a:cubicBezTo>
                <a:close/>
                <a:moveTo>
                  <a:pt x="3994307" y="3840275"/>
                </a:moveTo>
                <a:cubicBezTo>
                  <a:pt x="4013235" y="3840892"/>
                  <a:pt x="4029762" y="3851933"/>
                  <a:pt x="4030585" y="3864346"/>
                </a:cubicBezTo>
                <a:cubicBezTo>
                  <a:pt x="4031408" y="3876142"/>
                  <a:pt x="4017967" y="3884097"/>
                  <a:pt x="4000136" y="3882520"/>
                </a:cubicBezTo>
                <a:cubicBezTo>
                  <a:pt x="3982442" y="3881011"/>
                  <a:pt x="3966257" y="3870999"/>
                  <a:pt x="3963994" y="3860163"/>
                </a:cubicBezTo>
                <a:cubicBezTo>
                  <a:pt x="3961526" y="3848710"/>
                  <a:pt x="3975310" y="3839657"/>
                  <a:pt x="3994307" y="3840275"/>
                </a:cubicBezTo>
                <a:close/>
                <a:moveTo>
                  <a:pt x="3860095" y="3839863"/>
                </a:moveTo>
                <a:cubicBezTo>
                  <a:pt x="3878063" y="3839657"/>
                  <a:pt x="3893563" y="3847407"/>
                  <a:pt x="3895757" y="3857556"/>
                </a:cubicBezTo>
                <a:cubicBezTo>
                  <a:pt x="3898089" y="3868049"/>
                  <a:pt x="3884098" y="3876279"/>
                  <a:pt x="3865170" y="3875593"/>
                </a:cubicBezTo>
                <a:cubicBezTo>
                  <a:pt x="3847477" y="3874907"/>
                  <a:pt x="3831429" y="3867089"/>
                  <a:pt x="3829372" y="3857968"/>
                </a:cubicBezTo>
                <a:cubicBezTo>
                  <a:pt x="3827177" y="3848298"/>
                  <a:pt x="3841099" y="3840069"/>
                  <a:pt x="3860095" y="3839863"/>
                </a:cubicBezTo>
                <a:close/>
                <a:moveTo>
                  <a:pt x="2807255" y="3839726"/>
                </a:moveTo>
                <a:cubicBezTo>
                  <a:pt x="2812759" y="3840566"/>
                  <a:pt x="2816582" y="3842367"/>
                  <a:pt x="2817131" y="3844870"/>
                </a:cubicBezTo>
                <a:cubicBezTo>
                  <a:pt x="2818297" y="3849945"/>
                  <a:pt x="2806638" y="3856185"/>
                  <a:pt x="2791413" y="3858723"/>
                </a:cubicBezTo>
                <a:cubicBezTo>
                  <a:pt x="2777080" y="3861123"/>
                  <a:pt x="2765079" y="3859478"/>
                  <a:pt x="2763364" y="3854746"/>
                </a:cubicBezTo>
                <a:cubicBezTo>
                  <a:pt x="2761581" y="3849739"/>
                  <a:pt x="2772554" y="3843018"/>
                  <a:pt x="2787298" y="3840343"/>
                </a:cubicBezTo>
                <a:cubicBezTo>
                  <a:pt x="2794567" y="3839006"/>
                  <a:pt x="2801751" y="3838886"/>
                  <a:pt x="2807255" y="3839726"/>
                </a:cubicBezTo>
                <a:close/>
                <a:moveTo>
                  <a:pt x="5336349" y="3839108"/>
                </a:moveTo>
                <a:cubicBezTo>
                  <a:pt x="5355620" y="3835268"/>
                  <a:pt x="5372765" y="3854470"/>
                  <a:pt x="5375234" y="3883000"/>
                </a:cubicBezTo>
                <a:cubicBezTo>
                  <a:pt x="5377497" y="3909471"/>
                  <a:pt x="5364947" y="3934503"/>
                  <a:pt x="5347390" y="3938275"/>
                </a:cubicBezTo>
                <a:cubicBezTo>
                  <a:pt x="5328668" y="3942322"/>
                  <a:pt x="5310700" y="3921610"/>
                  <a:pt x="5308437" y="3893629"/>
                </a:cubicBezTo>
                <a:cubicBezTo>
                  <a:pt x="5306242" y="3866815"/>
                  <a:pt x="5318518" y="3842743"/>
                  <a:pt x="5336349" y="3839108"/>
                </a:cubicBezTo>
                <a:close/>
                <a:moveTo>
                  <a:pt x="3394360" y="3838645"/>
                </a:moveTo>
                <a:cubicBezTo>
                  <a:pt x="3400695" y="3838817"/>
                  <a:pt x="3404929" y="3840103"/>
                  <a:pt x="3405341" y="3842469"/>
                </a:cubicBezTo>
                <a:cubicBezTo>
                  <a:pt x="3406096" y="3847064"/>
                  <a:pt x="3393614" y="3853579"/>
                  <a:pt x="3376812" y="3857214"/>
                </a:cubicBezTo>
                <a:cubicBezTo>
                  <a:pt x="3359873" y="3860917"/>
                  <a:pt x="3345059" y="3860643"/>
                  <a:pt x="3342728" y="3856734"/>
                </a:cubicBezTo>
                <a:cubicBezTo>
                  <a:pt x="3340259" y="3852619"/>
                  <a:pt x="3352877" y="3845761"/>
                  <a:pt x="3370777" y="3841509"/>
                </a:cubicBezTo>
                <a:cubicBezTo>
                  <a:pt x="3379589" y="3839417"/>
                  <a:pt x="3388025" y="3838474"/>
                  <a:pt x="3394360" y="3838645"/>
                </a:cubicBezTo>
                <a:close/>
                <a:moveTo>
                  <a:pt x="5699326" y="3838520"/>
                </a:moveTo>
                <a:cubicBezTo>
                  <a:pt x="5712146" y="3841046"/>
                  <a:pt x="5722112" y="3854625"/>
                  <a:pt x="5723552" y="3874222"/>
                </a:cubicBezTo>
                <a:cubicBezTo>
                  <a:pt x="5725472" y="3899803"/>
                  <a:pt x="5710795" y="3928263"/>
                  <a:pt x="5692416" y="3934367"/>
                </a:cubicBezTo>
                <a:cubicBezTo>
                  <a:pt x="5674379" y="3940333"/>
                  <a:pt x="5658538" y="3925657"/>
                  <a:pt x="5656137" y="3900900"/>
                </a:cubicBezTo>
                <a:cubicBezTo>
                  <a:pt x="5653531" y="3874565"/>
                  <a:pt x="5666973" y="3846927"/>
                  <a:pt x="5685764" y="3839864"/>
                </a:cubicBezTo>
                <a:cubicBezTo>
                  <a:pt x="5690462" y="3838064"/>
                  <a:pt x="5695053" y="3837678"/>
                  <a:pt x="5699326" y="3838520"/>
                </a:cubicBezTo>
                <a:close/>
                <a:moveTo>
                  <a:pt x="3320165" y="3838457"/>
                </a:moveTo>
                <a:cubicBezTo>
                  <a:pt x="3326217" y="3838371"/>
                  <a:pt x="3330417" y="3839314"/>
                  <a:pt x="3331275" y="3841303"/>
                </a:cubicBezTo>
                <a:cubicBezTo>
                  <a:pt x="3332989" y="3845281"/>
                  <a:pt x="3320576" y="3851933"/>
                  <a:pt x="3304049" y="3855911"/>
                </a:cubicBezTo>
                <a:cubicBezTo>
                  <a:pt x="3287589" y="3859820"/>
                  <a:pt x="3272433" y="3859957"/>
                  <a:pt x="3270787" y="3856254"/>
                </a:cubicBezTo>
                <a:cubicBezTo>
                  <a:pt x="3269210" y="3852482"/>
                  <a:pt x="3281417" y="3846035"/>
                  <a:pt x="3297945" y="3841784"/>
                </a:cubicBezTo>
                <a:cubicBezTo>
                  <a:pt x="3306209" y="3839658"/>
                  <a:pt x="3314113" y="3838543"/>
                  <a:pt x="3320165" y="3838457"/>
                </a:cubicBezTo>
                <a:close/>
                <a:moveTo>
                  <a:pt x="2578472" y="3837874"/>
                </a:moveTo>
                <a:cubicBezTo>
                  <a:pt x="2592806" y="3836777"/>
                  <a:pt x="2605081" y="3840481"/>
                  <a:pt x="2607139" y="3846173"/>
                </a:cubicBezTo>
                <a:cubicBezTo>
                  <a:pt x="2609333" y="3852277"/>
                  <a:pt x="2598635" y="3857831"/>
                  <a:pt x="2583616" y="3858860"/>
                </a:cubicBezTo>
                <a:cubicBezTo>
                  <a:pt x="2570037" y="3859820"/>
                  <a:pt x="2556595" y="3856391"/>
                  <a:pt x="2554538" y="3851110"/>
                </a:cubicBezTo>
                <a:cubicBezTo>
                  <a:pt x="2552275" y="3845419"/>
                  <a:pt x="2563453" y="3839040"/>
                  <a:pt x="2578472" y="3837874"/>
                </a:cubicBezTo>
                <a:close/>
                <a:moveTo>
                  <a:pt x="2233240" y="3834514"/>
                </a:moveTo>
                <a:cubicBezTo>
                  <a:pt x="2248534" y="3833348"/>
                  <a:pt x="2262318" y="3837874"/>
                  <a:pt x="2262661" y="3843841"/>
                </a:cubicBezTo>
                <a:cubicBezTo>
                  <a:pt x="2263073" y="3849533"/>
                  <a:pt x="2252374" y="3854128"/>
                  <a:pt x="2238041" y="3854814"/>
                </a:cubicBezTo>
                <a:cubicBezTo>
                  <a:pt x="2223777" y="3855568"/>
                  <a:pt x="2211569" y="3852139"/>
                  <a:pt x="2210198" y="3846653"/>
                </a:cubicBezTo>
                <a:cubicBezTo>
                  <a:pt x="2208895" y="3841166"/>
                  <a:pt x="2219044" y="3835611"/>
                  <a:pt x="2233240" y="3834514"/>
                </a:cubicBezTo>
                <a:close/>
                <a:moveTo>
                  <a:pt x="856917" y="3834103"/>
                </a:moveTo>
                <a:cubicBezTo>
                  <a:pt x="870222" y="3833142"/>
                  <a:pt x="880990" y="3839246"/>
                  <a:pt x="881741" y="3847476"/>
                </a:cubicBezTo>
                <a:cubicBezTo>
                  <a:pt x="882498" y="3855362"/>
                  <a:pt x="872144" y="3862220"/>
                  <a:pt x="859387" y="3862906"/>
                </a:cubicBezTo>
                <a:cubicBezTo>
                  <a:pt x="846698" y="3863592"/>
                  <a:pt x="834695" y="3858037"/>
                  <a:pt x="834147" y="3850562"/>
                </a:cubicBezTo>
                <a:cubicBezTo>
                  <a:pt x="833529" y="3842812"/>
                  <a:pt x="843887" y="3834994"/>
                  <a:pt x="856917" y="3834103"/>
                </a:cubicBezTo>
                <a:close/>
                <a:moveTo>
                  <a:pt x="5913051" y="3833300"/>
                </a:moveTo>
                <a:cubicBezTo>
                  <a:pt x="5926039" y="3833978"/>
                  <a:pt x="5936132" y="3845024"/>
                  <a:pt x="5937315" y="3862358"/>
                </a:cubicBezTo>
                <a:cubicBezTo>
                  <a:pt x="5938893" y="3885949"/>
                  <a:pt x="5924834" y="3912284"/>
                  <a:pt x="5905426" y="3922228"/>
                </a:cubicBezTo>
                <a:cubicBezTo>
                  <a:pt x="5886086" y="3932172"/>
                  <a:pt x="5869421" y="3920651"/>
                  <a:pt x="5867707" y="3896168"/>
                </a:cubicBezTo>
                <a:cubicBezTo>
                  <a:pt x="5865992" y="3871959"/>
                  <a:pt x="5880051" y="3845281"/>
                  <a:pt x="5899322" y="3836229"/>
                </a:cubicBezTo>
                <a:cubicBezTo>
                  <a:pt x="5904072" y="3834000"/>
                  <a:pt x="5908722" y="3833074"/>
                  <a:pt x="5913051" y="3833300"/>
                </a:cubicBezTo>
                <a:close/>
                <a:moveTo>
                  <a:pt x="1200227" y="3833211"/>
                </a:moveTo>
                <a:cubicBezTo>
                  <a:pt x="1212775" y="3831908"/>
                  <a:pt x="1225325" y="3836571"/>
                  <a:pt x="1227041" y="3842606"/>
                </a:cubicBezTo>
                <a:cubicBezTo>
                  <a:pt x="1228756" y="3848710"/>
                  <a:pt x="1219361" y="3854745"/>
                  <a:pt x="1206261" y="3856460"/>
                </a:cubicBezTo>
                <a:cubicBezTo>
                  <a:pt x="1192891" y="3858174"/>
                  <a:pt x="1180958" y="3855225"/>
                  <a:pt x="1178764" y="3849053"/>
                </a:cubicBezTo>
                <a:cubicBezTo>
                  <a:pt x="1176431" y="3842401"/>
                  <a:pt x="1186305" y="3834720"/>
                  <a:pt x="1200227" y="3833211"/>
                </a:cubicBezTo>
                <a:close/>
                <a:moveTo>
                  <a:pt x="1545733" y="3830880"/>
                </a:moveTo>
                <a:cubicBezTo>
                  <a:pt x="1559037" y="3829782"/>
                  <a:pt x="1570492" y="3833760"/>
                  <a:pt x="1571797" y="3839315"/>
                </a:cubicBezTo>
                <a:cubicBezTo>
                  <a:pt x="1573095" y="3844733"/>
                  <a:pt x="1563566" y="3849945"/>
                  <a:pt x="1550739" y="3851316"/>
                </a:cubicBezTo>
                <a:cubicBezTo>
                  <a:pt x="1536821" y="3852756"/>
                  <a:pt x="1523237" y="3849533"/>
                  <a:pt x="1521800" y="3843910"/>
                </a:cubicBezTo>
                <a:cubicBezTo>
                  <a:pt x="1520359" y="3838217"/>
                  <a:pt x="1531262" y="3831977"/>
                  <a:pt x="1545733" y="3830880"/>
                </a:cubicBezTo>
                <a:close/>
                <a:moveTo>
                  <a:pt x="1888978" y="3830605"/>
                </a:moveTo>
                <a:cubicBezTo>
                  <a:pt x="1902626" y="3829577"/>
                  <a:pt x="1915313" y="3833829"/>
                  <a:pt x="1916820" y="3839452"/>
                </a:cubicBezTo>
                <a:cubicBezTo>
                  <a:pt x="1918331" y="3845007"/>
                  <a:pt x="1907769" y="3850287"/>
                  <a:pt x="1894192" y="3851179"/>
                </a:cubicBezTo>
                <a:cubicBezTo>
                  <a:pt x="1880339" y="3852139"/>
                  <a:pt x="1867991" y="3848779"/>
                  <a:pt x="1866551" y="3843155"/>
                </a:cubicBezTo>
                <a:cubicBezTo>
                  <a:pt x="1865181" y="3837600"/>
                  <a:pt x="1875329" y="3831703"/>
                  <a:pt x="1888978" y="3830605"/>
                </a:cubicBezTo>
                <a:close/>
                <a:moveTo>
                  <a:pt x="509626" y="3828204"/>
                </a:moveTo>
                <a:cubicBezTo>
                  <a:pt x="523004" y="3826284"/>
                  <a:pt x="535347" y="3832319"/>
                  <a:pt x="536716" y="3841578"/>
                </a:cubicBezTo>
                <a:cubicBezTo>
                  <a:pt x="538022" y="3850150"/>
                  <a:pt x="529381" y="3858037"/>
                  <a:pt x="517103" y="3859888"/>
                </a:cubicBezTo>
                <a:cubicBezTo>
                  <a:pt x="503729" y="3861946"/>
                  <a:pt x="491523" y="3856253"/>
                  <a:pt x="490151" y="3846858"/>
                </a:cubicBezTo>
                <a:cubicBezTo>
                  <a:pt x="488849" y="3838217"/>
                  <a:pt x="497420" y="3829988"/>
                  <a:pt x="509626" y="3828204"/>
                </a:cubicBezTo>
                <a:close/>
                <a:moveTo>
                  <a:pt x="3652230" y="3827930"/>
                </a:moveTo>
                <a:cubicBezTo>
                  <a:pt x="3669786" y="3825392"/>
                  <a:pt x="3685697" y="3829370"/>
                  <a:pt x="3686862" y="3836640"/>
                </a:cubicBezTo>
                <a:cubicBezTo>
                  <a:pt x="3688029" y="3843909"/>
                  <a:pt x="3674244" y="3851727"/>
                  <a:pt x="3656345" y="3853853"/>
                </a:cubicBezTo>
                <a:cubicBezTo>
                  <a:pt x="3638033" y="3855979"/>
                  <a:pt x="3623289" y="3852276"/>
                  <a:pt x="3622123" y="3845212"/>
                </a:cubicBezTo>
                <a:cubicBezTo>
                  <a:pt x="3620957" y="3838354"/>
                  <a:pt x="3634742" y="3830467"/>
                  <a:pt x="3652230" y="3827930"/>
                </a:cubicBezTo>
                <a:close/>
                <a:moveTo>
                  <a:pt x="6212990" y="3826731"/>
                </a:moveTo>
                <a:cubicBezTo>
                  <a:pt x="6220019" y="3829062"/>
                  <a:pt x="6225077" y="3835097"/>
                  <a:pt x="6226448" y="3844253"/>
                </a:cubicBezTo>
                <a:cubicBezTo>
                  <a:pt x="6229397" y="3863798"/>
                  <a:pt x="6215338" y="3891573"/>
                  <a:pt x="6195587" y="3905632"/>
                </a:cubicBezTo>
                <a:cubicBezTo>
                  <a:pt x="6175630" y="3919759"/>
                  <a:pt x="6157868" y="3914273"/>
                  <a:pt x="6155605" y="3892876"/>
                </a:cubicBezTo>
                <a:cubicBezTo>
                  <a:pt x="6153410" y="3871891"/>
                  <a:pt x="6168292" y="3843361"/>
                  <a:pt x="6187700" y="3831428"/>
                </a:cubicBezTo>
                <a:cubicBezTo>
                  <a:pt x="6196959" y="3825770"/>
                  <a:pt x="6205960" y="3824399"/>
                  <a:pt x="6212990" y="3826731"/>
                </a:cubicBezTo>
                <a:close/>
                <a:moveTo>
                  <a:pt x="2714260" y="3824845"/>
                </a:moveTo>
                <a:cubicBezTo>
                  <a:pt x="2728457" y="3822993"/>
                  <a:pt x="2740389" y="3826011"/>
                  <a:pt x="2742173" y="3831771"/>
                </a:cubicBezTo>
                <a:cubicBezTo>
                  <a:pt x="2744024" y="3837875"/>
                  <a:pt x="2733051" y="3844459"/>
                  <a:pt x="2718101" y="3846447"/>
                </a:cubicBezTo>
                <a:cubicBezTo>
                  <a:pt x="2704454" y="3848230"/>
                  <a:pt x="2691355" y="3845281"/>
                  <a:pt x="2689709" y="3839864"/>
                </a:cubicBezTo>
                <a:cubicBezTo>
                  <a:pt x="2687857" y="3833966"/>
                  <a:pt x="2699379" y="3826833"/>
                  <a:pt x="2714260" y="3824845"/>
                </a:cubicBezTo>
                <a:close/>
                <a:moveTo>
                  <a:pt x="2367246" y="3824569"/>
                </a:moveTo>
                <a:cubicBezTo>
                  <a:pt x="2382334" y="3822992"/>
                  <a:pt x="2396667" y="3827587"/>
                  <a:pt x="2397901" y="3833896"/>
                </a:cubicBezTo>
                <a:cubicBezTo>
                  <a:pt x="2399136" y="3839726"/>
                  <a:pt x="2388574" y="3845143"/>
                  <a:pt x="2374515" y="3846172"/>
                </a:cubicBezTo>
                <a:cubicBezTo>
                  <a:pt x="2360114" y="3847201"/>
                  <a:pt x="2347632" y="3843840"/>
                  <a:pt x="2345643" y="3838011"/>
                </a:cubicBezTo>
                <a:cubicBezTo>
                  <a:pt x="2343654" y="3832182"/>
                  <a:pt x="2353324" y="3826010"/>
                  <a:pt x="2367246" y="3824569"/>
                </a:cubicBezTo>
                <a:close/>
                <a:moveTo>
                  <a:pt x="2022912" y="3819907"/>
                </a:moveTo>
                <a:cubicBezTo>
                  <a:pt x="2036427" y="3818466"/>
                  <a:pt x="2049798" y="3822787"/>
                  <a:pt x="2051854" y="3828822"/>
                </a:cubicBezTo>
                <a:cubicBezTo>
                  <a:pt x="2053981" y="3834857"/>
                  <a:pt x="2044310" y="3840549"/>
                  <a:pt x="2030528" y="3841852"/>
                </a:cubicBezTo>
                <a:cubicBezTo>
                  <a:pt x="2016880" y="3843155"/>
                  <a:pt x="2003783" y="3839658"/>
                  <a:pt x="2001792" y="3833691"/>
                </a:cubicBezTo>
                <a:cubicBezTo>
                  <a:pt x="1999871" y="3827656"/>
                  <a:pt x="2009128" y="3821416"/>
                  <a:pt x="2022912" y="3819907"/>
                </a:cubicBezTo>
                <a:close/>
                <a:moveTo>
                  <a:pt x="1335127" y="3818398"/>
                </a:moveTo>
                <a:cubicBezTo>
                  <a:pt x="1347609" y="3817095"/>
                  <a:pt x="1360226" y="3821895"/>
                  <a:pt x="1362008" y="3828067"/>
                </a:cubicBezTo>
                <a:cubicBezTo>
                  <a:pt x="1363930" y="3834857"/>
                  <a:pt x="1352955" y="3841235"/>
                  <a:pt x="1338689" y="3842401"/>
                </a:cubicBezTo>
                <a:cubicBezTo>
                  <a:pt x="1325113" y="3843498"/>
                  <a:pt x="1314345" y="3839795"/>
                  <a:pt x="1313454" y="3833142"/>
                </a:cubicBezTo>
                <a:cubicBezTo>
                  <a:pt x="1312493" y="3826696"/>
                  <a:pt x="1322229" y="3819769"/>
                  <a:pt x="1335127" y="3818398"/>
                </a:cubicBezTo>
                <a:close/>
                <a:moveTo>
                  <a:pt x="990373" y="3818398"/>
                </a:moveTo>
                <a:cubicBezTo>
                  <a:pt x="1003542" y="3816752"/>
                  <a:pt x="1015065" y="3822307"/>
                  <a:pt x="1016502" y="3830262"/>
                </a:cubicBezTo>
                <a:cubicBezTo>
                  <a:pt x="1017942" y="3838080"/>
                  <a:pt x="1008477" y="3845350"/>
                  <a:pt x="995654" y="3846858"/>
                </a:cubicBezTo>
                <a:cubicBezTo>
                  <a:pt x="983172" y="3848367"/>
                  <a:pt x="970418" y="3843429"/>
                  <a:pt x="969042" y="3836023"/>
                </a:cubicBezTo>
                <a:cubicBezTo>
                  <a:pt x="967605" y="3828479"/>
                  <a:pt x="977480" y="3819975"/>
                  <a:pt x="990373" y="3818398"/>
                </a:cubicBezTo>
                <a:close/>
                <a:moveTo>
                  <a:pt x="1680902" y="3818054"/>
                </a:moveTo>
                <a:cubicBezTo>
                  <a:pt x="1694278" y="3817163"/>
                  <a:pt x="1705663" y="3821415"/>
                  <a:pt x="1706900" y="3827313"/>
                </a:cubicBezTo>
                <a:cubicBezTo>
                  <a:pt x="1708132" y="3833142"/>
                  <a:pt x="1698531" y="3838560"/>
                  <a:pt x="1685637" y="3839863"/>
                </a:cubicBezTo>
                <a:cubicBezTo>
                  <a:pt x="1671717" y="3841234"/>
                  <a:pt x="1658138" y="3837600"/>
                  <a:pt x="1656835" y="3831633"/>
                </a:cubicBezTo>
                <a:cubicBezTo>
                  <a:pt x="1655460" y="3825530"/>
                  <a:pt x="1666434" y="3819083"/>
                  <a:pt x="1680902" y="3818054"/>
                </a:cubicBezTo>
                <a:close/>
                <a:moveTo>
                  <a:pt x="3601943" y="3815243"/>
                </a:moveTo>
                <a:cubicBezTo>
                  <a:pt x="3607961" y="3816323"/>
                  <a:pt x="3611870" y="3818672"/>
                  <a:pt x="3612316" y="3822032"/>
                </a:cubicBezTo>
                <a:cubicBezTo>
                  <a:pt x="3613139" y="3828205"/>
                  <a:pt x="3600521" y="3835543"/>
                  <a:pt x="3583993" y="3838423"/>
                </a:cubicBezTo>
                <a:cubicBezTo>
                  <a:pt x="3566779" y="3841441"/>
                  <a:pt x="3550114" y="3838903"/>
                  <a:pt x="3548880" y="3833074"/>
                </a:cubicBezTo>
                <a:cubicBezTo>
                  <a:pt x="3547508" y="3827176"/>
                  <a:pt x="3561224" y="3819426"/>
                  <a:pt x="3578918" y="3816066"/>
                </a:cubicBezTo>
                <a:cubicBezTo>
                  <a:pt x="3587799" y="3814351"/>
                  <a:pt x="3595926" y="3814163"/>
                  <a:pt x="3601943" y="3815243"/>
                </a:cubicBezTo>
                <a:close/>
                <a:moveTo>
                  <a:pt x="3088347" y="3814823"/>
                </a:moveTo>
                <a:cubicBezTo>
                  <a:pt x="3093988" y="3814831"/>
                  <a:pt x="3097828" y="3815963"/>
                  <a:pt x="3098309" y="3818192"/>
                </a:cubicBezTo>
                <a:cubicBezTo>
                  <a:pt x="3099269" y="3822375"/>
                  <a:pt x="3088090" y="3829028"/>
                  <a:pt x="3073551" y="3833211"/>
                </a:cubicBezTo>
                <a:cubicBezTo>
                  <a:pt x="3057984" y="3837669"/>
                  <a:pt x="3043925" y="3837806"/>
                  <a:pt x="3042965" y="3833348"/>
                </a:cubicBezTo>
                <a:cubicBezTo>
                  <a:pt x="3042073" y="3829233"/>
                  <a:pt x="3052840" y="3822512"/>
                  <a:pt x="3067585" y="3818192"/>
                </a:cubicBezTo>
                <a:cubicBezTo>
                  <a:pt x="3075266" y="3815929"/>
                  <a:pt x="3082707" y="3814814"/>
                  <a:pt x="3088347" y="3814823"/>
                </a:cubicBezTo>
                <a:close/>
                <a:moveTo>
                  <a:pt x="3015061" y="3814154"/>
                </a:moveTo>
                <a:cubicBezTo>
                  <a:pt x="3020367" y="3814334"/>
                  <a:pt x="3024002" y="3815586"/>
                  <a:pt x="3024791" y="3817849"/>
                </a:cubicBezTo>
                <a:cubicBezTo>
                  <a:pt x="3026368" y="3822307"/>
                  <a:pt x="3015738" y="3829097"/>
                  <a:pt x="3000993" y="3833143"/>
                </a:cubicBezTo>
                <a:cubicBezTo>
                  <a:pt x="2985426" y="3837395"/>
                  <a:pt x="2970475" y="3837120"/>
                  <a:pt x="2969790" y="3832388"/>
                </a:cubicBezTo>
                <a:cubicBezTo>
                  <a:pt x="2969104" y="3827862"/>
                  <a:pt x="2980419" y="3820867"/>
                  <a:pt x="2995301" y="3816889"/>
                </a:cubicBezTo>
                <a:cubicBezTo>
                  <a:pt x="3002776" y="3814866"/>
                  <a:pt x="3009754" y="3813974"/>
                  <a:pt x="3015061" y="3814154"/>
                </a:cubicBezTo>
                <a:close/>
                <a:moveTo>
                  <a:pt x="2503994" y="3813460"/>
                </a:moveTo>
                <a:cubicBezTo>
                  <a:pt x="2519288" y="3812157"/>
                  <a:pt x="2532867" y="3817369"/>
                  <a:pt x="2533004" y="3824090"/>
                </a:cubicBezTo>
                <a:cubicBezTo>
                  <a:pt x="2533210" y="3830605"/>
                  <a:pt x="2522442" y="3835817"/>
                  <a:pt x="2508041" y="3836640"/>
                </a:cubicBezTo>
                <a:cubicBezTo>
                  <a:pt x="2493776" y="3837463"/>
                  <a:pt x="2481706" y="3833485"/>
                  <a:pt x="2480609" y="3827176"/>
                </a:cubicBezTo>
                <a:cubicBezTo>
                  <a:pt x="2479511" y="3820867"/>
                  <a:pt x="2489730" y="3814694"/>
                  <a:pt x="2503994" y="3813460"/>
                </a:cubicBezTo>
                <a:close/>
                <a:moveTo>
                  <a:pt x="3161685" y="3812989"/>
                </a:moveTo>
                <a:cubicBezTo>
                  <a:pt x="3167506" y="3812723"/>
                  <a:pt x="3171518" y="3813563"/>
                  <a:pt x="3172238" y="3815586"/>
                </a:cubicBezTo>
                <a:cubicBezTo>
                  <a:pt x="3173609" y="3819290"/>
                  <a:pt x="3162705" y="3825942"/>
                  <a:pt x="3147960" y="3830331"/>
                </a:cubicBezTo>
                <a:cubicBezTo>
                  <a:pt x="3131570" y="3835269"/>
                  <a:pt x="3117237" y="3836229"/>
                  <a:pt x="3115111" y="3832594"/>
                </a:cubicBezTo>
                <a:cubicBezTo>
                  <a:pt x="3112916" y="3828822"/>
                  <a:pt x="3124163" y="3821895"/>
                  <a:pt x="3140279" y="3817026"/>
                </a:cubicBezTo>
                <a:cubicBezTo>
                  <a:pt x="3148234" y="3814626"/>
                  <a:pt x="3155864" y="3813254"/>
                  <a:pt x="3161685" y="3812989"/>
                </a:cubicBezTo>
                <a:close/>
                <a:moveTo>
                  <a:pt x="643842" y="3812568"/>
                </a:moveTo>
                <a:cubicBezTo>
                  <a:pt x="657148" y="3810374"/>
                  <a:pt x="669696" y="3816203"/>
                  <a:pt x="671542" y="3825187"/>
                </a:cubicBezTo>
                <a:cubicBezTo>
                  <a:pt x="673258" y="3833417"/>
                  <a:pt x="664826" y="3841304"/>
                  <a:pt x="652685" y="3843361"/>
                </a:cubicBezTo>
                <a:cubicBezTo>
                  <a:pt x="639175" y="3845555"/>
                  <a:pt x="626969" y="3840481"/>
                  <a:pt x="625118" y="3831359"/>
                </a:cubicBezTo>
                <a:cubicBezTo>
                  <a:pt x="623403" y="3822993"/>
                  <a:pt x="631629" y="3814626"/>
                  <a:pt x="643842" y="3812568"/>
                </a:cubicBezTo>
                <a:close/>
                <a:moveTo>
                  <a:pt x="5473303" y="3810717"/>
                </a:moveTo>
                <a:cubicBezTo>
                  <a:pt x="5491477" y="3806396"/>
                  <a:pt x="5507593" y="3822787"/>
                  <a:pt x="5510542" y="3848916"/>
                </a:cubicBezTo>
                <a:cubicBezTo>
                  <a:pt x="5513560" y="3876005"/>
                  <a:pt x="5500049" y="3903300"/>
                  <a:pt x="5481121" y="3908100"/>
                </a:cubicBezTo>
                <a:cubicBezTo>
                  <a:pt x="5463359" y="3912627"/>
                  <a:pt x="5446694" y="3895070"/>
                  <a:pt x="5443814" y="3869216"/>
                </a:cubicBezTo>
                <a:cubicBezTo>
                  <a:pt x="5440728" y="3841784"/>
                  <a:pt x="5454238" y="3815312"/>
                  <a:pt x="5473303" y="3810717"/>
                </a:cubicBezTo>
                <a:close/>
                <a:moveTo>
                  <a:pt x="3785275" y="3810237"/>
                </a:moveTo>
                <a:cubicBezTo>
                  <a:pt x="3802557" y="3808523"/>
                  <a:pt x="3819290" y="3814626"/>
                  <a:pt x="3821073" y="3823336"/>
                </a:cubicBezTo>
                <a:cubicBezTo>
                  <a:pt x="3822994" y="3832183"/>
                  <a:pt x="3809826" y="3840138"/>
                  <a:pt x="3791995" y="3841098"/>
                </a:cubicBezTo>
                <a:cubicBezTo>
                  <a:pt x="3773685" y="3842058"/>
                  <a:pt x="3758323" y="3836640"/>
                  <a:pt x="3756471" y="3828342"/>
                </a:cubicBezTo>
                <a:cubicBezTo>
                  <a:pt x="3754688" y="3820181"/>
                  <a:pt x="3767650" y="3812020"/>
                  <a:pt x="3785275" y="3810237"/>
                </a:cubicBezTo>
                <a:close/>
                <a:moveTo>
                  <a:pt x="3234817" y="3809739"/>
                </a:moveTo>
                <a:cubicBezTo>
                  <a:pt x="3240321" y="3809517"/>
                  <a:pt x="3244041" y="3810374"/>
                  <a:pt x="3244796" y="3812363"/>
                </a:cubicBezTo>
                <a:cubicBezTo>
                  <a:pt x="3246236" y="3816272"/>
                  <a:pt x="3235057" y="3822992"/>
                  <a:pt x="3219558" y="3827519"/>
                </a:cubicBezTo>
                <a:cubicBezTo>
                  <a:pt x="3203442" y="3832251"/>
                  <a:pt x="3187806" y="3832937"/>
                  <a:pt x="3187120" y="3828959"/>
                </a:cubicBezTo>
                <a:cubicBezTo>
                  <a:pt x="3186503" y="3825118"/>
                  <a:pt x="3198504" y="3818192"/>
                  <a:pt x="3214140" y="3813597"/>
                </a:cubicBezTo>
                <a:cubicBezTo>
                  <a:pt x="3222027" y="3811265"/>
                  <a:pt x="3229314" y="3809962"/>
                  <a:pt x="3234817" y="3809739"/>
                </a:cubicBezTo>
                <a:close/>
                <a:moveTo>
                  <a:pt x="2941072" y="3809620"/>
                </a:moveTo>
                <a:cubicBezTo>
                  <a:pt x="2946610" y="3810134"/>
                  <a:pt x="2950519" y="3811745"/>
                  <a:pt x="2951205" y="3814283"/>
                </a:cubicBezTo>
                <a:cubicBezTo>
                  <a:pt x="2952577" y="3819427"/>
                  <a:pt x="2941192" y="3826490"/>
                  <a:pt x="2926036" y="3830056"/>
                </a:cubicBezTo>
                <a:cubicBezTo>
                  <a:pt x="2911703" y="3833417"/>
                  <a:pt x="2899702" y="3832526"/>
                  <a:pt x="2897781" y="3827794"/>
                </a:cubicBezTo>
                <a:cubicBezTo>
                  <a:pt x="2895793" y="3822787"/>
                  <a:pt x="2906422" y="3815312"/>
                  <a:pt x="2921167" y="3811540"/>
                </a:cubicBezTo>
                <a:cubicBezTo>
                  <a:pt x="2928368" y="3809688"/>
                  <a:pt x="2935535" y="3809105"/>
                  <a:pt x="2941072" y="3809620"/>
                </a:cubicBezTo>
                <a:close/>
                <a:moveTo>
                  <a:pt x="298334" y="3808933"/>
                </a:moveTo>
                <a:cubicBezTo>
                  <a:pt x="310610" y="3806602"/>
                  <a:pt x="323981" y="3811471"/>
                  <a:pt x="325769" y="3819357"/>
                </a:cubicBezTo>
                <a:cubicBezTo>
                  <a:pt x="327409" y="3826764"/>
                  <a:pt x="319183" y="3834376"/>
                  <a:pt x="307179" y="3836228"/>
                </a:cubicBezTo>
                <a:cubicBezTo>
                  <a:pt x="295318" y="3838080"/>
                  <a:pt x="283591" y="3833073"/>
                  <a:pt x="281392" y="3825736"/>
                </a:cubicBezTo>
                <a:cubicBezTo>
                  <a:pt x="279130" y="3818192"/>
                  <a:pt x="286331" y="3811196"/>
                  <a:pt x="298334" y="3808933"/>
                </a:cubicBezTo>
                <a:close/>
                <a:moveTo>
                  <a:pt x="2160135" y="3808454"/>
                </a:moveTo>
                <a:cubicBezTo>
                  <a:pt x="2173851" y="3807631"/>
                  <a:pt x="2186195" y="3812706"/>
                  <a:pt x="2187292" y="3819221"/>
                </a:cubicBezTo>
                <a:cubicBezTo>
                  <a:pt x="2188390" y="3825736"/>
                  <a:pt x="2177417" y="3831634"/>
                  <a:pt x="2163770" y="3832388"/>
                </a:cubicBezTo>
                <a:cubicBezTo>
                  <a:pt x="2149642" y="3833142"/>
                  <a:pt x="2137846" y="3829028"/>
                  <a:pt x="2136817" y="3822444"/>
                </a:cubicBezTo>
                <a:cubicBezTo>
                  <a:pt x="2135789" y="3815997"/>
                  <a:pt x="2146487" y="3809345"/>
                  <a:pt x="2160135" y="3808454"/>
                </a:cubicBezTo>
                <a:close/>
                <a:moveTo>
                  <a:pt x="3527645" y="3807313"/>
                </a:moveTo>
                <a:cubicBezTo>
                  <a:pt x="3533723" y="3807716"/>
                  <a:pt x="3537975" y="3809242"/>
                  <a:pt x="3539004" y="3811814"/>
                </a:cubicBezTo>
                <a:cubicBezTo>
                  <a:pt x="3541130" y="3817300"/>
                  <a:pt x="3527825" y="3825049"/>
                  <a:pt x="3509926" y="3828753"/>
                </a:cubicBezTo>
                <a:cubicBezTo>
                  <a:pt x="3493055" y="3832250"/>
                  <a:pt x="3478379" y="3831153"/>
                  <a:pt x="3476459" y="3826353"/>
                </a:cubicBezTo>
                <a:cubicBezTo>
                  <a:pt x="3474401" y="3821278"/>
                  <a:pt x="3487363" y="3813734"/>
                  <a:pt x="3505331" y="3809550"/>
                </a:cubicBezTo>
                <a:cubicBezTo>
                  <a:pt x="3513663" y="3807630"/>
                  <a:pt x="3521567" y="3806910"/>
                  <a:pt x="3527645" y="3807313"/>
                </a:cubicBezTo>
                <a:close/>
                <a:moveTo>
                  <a:pt x="3307880" y="3806439"/>
                </a:moveTo>
                <a:cubicBezTo>
                  <a:pt x="3313924" y="3806225"/>
                  <a:pt x="3318073" y="3807151"/>
                  <a:pt x="3318587" y="3809277"/>
                </a:cubicBezTo>
                <a:cubicBezTo>
                  <a:pt x="3319616" y="3813254"/>
                  <a:pt x="3307889" y="3819975"/>
                  <a:pt x="3292184" y="3824433"/>
                </a:cubicBezTo>
                <a:cubicBezTo>
                  <a:pt x="3276068" y="3828959"/>
                  <a:pt x="3262214" y="3829782"/>
                  <a:pt x="3259951" y="3826284"/>
                </a:cubicBezTo>
                <a:cubicBezTo>
                  <a:pt x="3257551" y="3822581"/>
                  <a:pt x="3269347" y="3815380"/>
                  <a:pt x="3285806" y="3810442"/>
                </a:cubicBezTo>
                <a:cubicBezTo>
                  <a:pt x="3293898" y="3808007"/>
                  <a:pt x="3301837" y="3806653"/>
                  <a:pt x="3307880" y="3806439"/>
                </a:cubicBezTo>
                <a:close/>
                <a:moveTo>
                  <a:pt x="1815733" y="3805368"/>
                </a:moveTo>
                <a:cubicBezTo>
                  <a:pt x="1829038" y="3804407"/>
                  <a:pt x="1840561" y="3808934"/>
                  <a:pt x="1842004" y="3815243"/>
                </a:cubicBezTo>
                <a:cubicBezTo>
                  <a:pt x="1843441" y="3821416"/>
                  <a:pt x="1833975" y="3827245"/>
                  <a:pt x="1821154" y="3828616"/>
                </a:cubicBezTo>
                <a:cubicBezTo>
                  <a:pt x="1807231" y="3830125"/>
                  <a:pt x="1793580" y="3826216"/>
                  <a:pt x="1792006" y="3819769"/>
                </a:cubicBezTo>
                <a:cubicBezTo>
                  <a:pt x="1790427" y="3813323"/>
                  <a:pt x="1801397" y="3806465"/>
                  <a:pt x="1815733" y="3805368"/>
                </a:cubicBezTo>
                <a:close/>
                <a:moveTo>
                  <a:pt x="3382050" y="3804056"/>
                </a:moveTo>
                <a:cubicBezTo>
                  <a:pt x="3387562" y="3804064"/>
                  <a:pt x="3391248" y="3805127"/>
                  <a:pt x="3391900" y="3807219"/>
                </a:cubicBezTo>
                <a:cubicBezTo>
                  <a:pt x="3393271" y="3811746"/>
                  <a:pt x="3380378" y="3818946"/>
                  <a:pt x="3363507" y="3823267"/>
                </a:cubicBezTo>
                <a:cubicBezTo>
                  <a:pt x="3346774" y="3827519"/>
                  <a:pt x="3331824" y="3827519"/>
                  <a:pt x="3331344" y="3823267"/>
                </a:cubicBezTo>
                <a:cubicBezTo>
                  <a:pt x="3330864" y="3818878"/>
                  <a:pt x="3344099" y="3811814"/>
                  <a:pt x="3361244" y="3807219"/>
                </a:cubicBezTo>
                <a:cubicBezTo>
                  <a:pt x="3369199" y="3805093"/>
                  <a:pt x="3376538" y="3804047"/>
                  <a:pt x="3382050" y="3804056"/>
                </a:cubicBezTo>
                <a:close/>
                <a:moveTo>
                  <a:pt x="3453296" y="3804022"/>
                </a:moveTo>
                <a:cubicBezTo>
                  <a:pt x="3459485" y="3804099"/>
                  <a:pt x="3463874" y="3805334"/>
                  <a:pt x="3464869" y="3807700"/>
                </a:cubicBezTo>
                <a:cubicBezTo>
                  <a:pt x="3466858" y="3812432"/>
                  <a:pt x="3454925" y="3819769"/>
                  <a:pt x="3438329" y="3823953"/>
                </a:cubicBezTo>
                <a:cubicBezTo>
                  <a:pt x="3422007" y="3828068"/>
                  <a:pt x="3406439" y="3827793"/>
                  <a:pt x="3404519" y="3823404"/>
                </a:cubicBezTo>
                <a:cubicBezTo>
                  <a:pt x="3402599" y="3818946"/>
                  <a:pt x="3414394" y="3811814"/>
                  <a:pt x="3430922" y="3807288"/>
                </a:cubicBezTo>
                <a:cubicBezTo>
                  <a:pt x="3439117" y="3805025"/>
                  <a:pt x="3447107" y="3803945"/>
                  <a:pt x="3453296" y="3804022"/>
                </a:cubicBezTo>
                <a:close/>
                <a:moveTo>
                  <a:pt x="1471667" y="3803790"/>
                </a:moveTo>
                <a:cubicBezTo>
                  <a:pt x="1484629" y="3803035"/>
                  <a:pt x="1496289" y="3808385"/>
                  <a:pt x="1497110" y="3814900"/>
                </a:cubicBezTo>
                <a:cubicBezTo>
                  <a:pt x="1497865" y="3821552"/>
                  <a:pt x="1487783" y="3827519"/>
                  <a:pt x="1474683" y="3828685"/>
                </a:cubicBezTo>
                <a:cubicBezTo>
                  <a:pt x="1461243" y="3829919"/>
                  <a:pt x="1449926" y="3826216"/>
                  <a:pt x="1448489" y="3819495"/>
                </a:cubicBezTo>
                <a:cubicBezTo>
                  <a:pt x="1446907" y="3812225"/>
                  <a:pt x="1457745" y="3804613"/>
                  <a:pt x="1471667" y="3803790"/>
                </a:cubicBezTo>
                <a:close/>
                <a:moveTo>
                  <a:pt x="1124314" y="3802624"/>
                </a:moveTo>
                <a:cubicBezTo>
                  <a:pt x="1137411" y="3800704"/>
                  <a:pt x="1149273" y="3805916"/>
                  <a:pt x="1151264" y="3813871"/>
                </a:cubicBezTo>
                <a:cubicBezTo>
                  <a:pt x="1153183" y="3821758"/>
                  <a:pt x="1144473" y="3828959"/>
                  <a:pt x="1131579" y="3830811"/>
                </a:cubicBezTo>
                <a:cubicBezTo>
                  <a:pt x="1119101" y="3832594"/>
                  <a:pt x="1106202" y="3828067"/>
                  <a:pt x="1104214" y="3820592"/>
                </a:cubicBezTo>
                <a:cubicBezTo>
                  <a:pt x="1102161" y="3813117"/>
                  <a:pt x="1111487" y="3804545"/>
                  <a:pt x="1124314" y="3802624"/>
                </a:cubicBezTo>
                <a:close/>
                <a:moveTo>
                  <a:pt x="4590404" y="3801938"/>
                </a:moveTo>
                <a:cubicBezTo>
                  <a:pt x="4607686" y="3802007"/>
                  <a:pt x="4624625" y="3819632"/>
                  <a:pt x="4626751" y="3839931"/>
                </a:cubicBezTo>
                <a:cubicBezTo>
                  <a:pt x="4628877" y="3860574"/>
                  <a:pt x="4615916" y="3876896"/>
                  <a:pt x="4598153" y="3875868"/>
                </a:cubicBezTo>
                <a:cubicBezTo>
                  <a:pt x="4579843" y="3874839"/>
                  <a:pt x="4564275" y="3858379"/>
                  <a:pt x="4562149" y="3838080"/>
                </a:cubicBezTo>
                <a:cubicBezTo>
                  <a:pt x="4560091" y="3818123"/>
                  <a:pt x="4572779" y="3801870"/>
                  <a:pt x="4590404" y="3801938"/>
                </a:cubicBezTo>
                <a:close/>
                <a:moveTo>
                  <a:pt x="2639714" y="3801527"/>
                </a:moveTo>
                <a:cubicBezTo>
                  <a:pt x="2653910" y="3800361"/>
                  <a:pt x="2666597" y="3805025"/>
                  <a:pt x="2668106" y="3811540"/>
                </a:cubicBezTo>
                <a:cubicBezTo>
                  <a:pt x="2669615" y="3818055"/>
                  <a:pt x="2659328" y="3824227"/>
                  <a:pt x="2645337" y="3825599"/>
                </a:cubicBezTo>
                <a:cubicBezTo>
                  <a:pt x="2630867" y="3826970"/>
                  <a:pt x="2618385" y="3823473"/>
                  <a:pt x="2616054" y="3816958"/>
                </a:cubicBezTo>
                <a:cubicBezTo>
                  <a:pt x="2613585" y="3810031"/>
                  <a:pt x="2624352" y="3802830"/>
                  <a:pt x="2639714" y="3801527"/>
                </a:cubicBezTo>
                <a:close/>
                <a:moveTo>
                  <a:pt x="4455027" y="3800704"/>
                </a:moveTo>
                <a:cubicBezTo>
                  <a:pt x="4472035" y="3800155"/>
                  <a:pt x="4489523" y="3815792"/>
                  <a:pt x="4492334" y="3834308"/>
                </a:cubicBezTo>
                <a:cubicBezTo>
                  <a:pt x="4495146" y="3853031"/>
                  <a:pt x="4482802" y="3868118"/>
                  <a:pt x="4465040" y="3867501"/>
                </a:cubicBezTo>
                <a:cubicBezTo>
                  <a:pt x="4446866" y="3866884"/>
                  <a:pt x="4430681" y="3852139"/>
                  <a:pt x="4428075" y="3834034"/>
                </a:cubicBezTo>
                <a:cubicBezTo>
                  <a:pt x="4425469" y="3815929"/>
                  <a:pt x="4437402" y="3801321"/>
                  <a:pt x="4455027" y="3800704"/>
                </a:cubicBezTo>
                <a:close/>
                <a:moveTo>
                  <a:pt x="3919966" y="3800636"/>
                </a:moveTo>
                <a:cubicBezTo>
                  <a:pt x="3937317" y="3799950"/>
                  <a:pt x="3953913" y="3808454"/>
                  <a:pt x="3955491" y="3818878"/>
                </a:cubicBezTo>
                <a:cubicBezTo>
                  <a:pt x="3957205" y="3829439"/>
                  <a:pt x="3943832" y="3838012"/>
                  <a:pt x="3926001" y="3837875"/>
                </a:cubicBezTo>
                <a:cubicBezTo>
                  <a:pt x="3907690" y="3837738"/>
                  <a:pt x="3892466" y="3829988"/>
                  <a:pt x="3890819" y="3819975"/>
                </a:cubicBezTo>
                <a:cubicBezTo>
                  <a:pt x="3889174" y="3810100"/>
                  <a:pt x="3902409" y="3801321"/>
                  <a:pt x="3919966" y="3800636"/>
                </a:cubicBezTo>
                <a:close/>
                <a:moveTo>
                  <a:pt x="4723243" y="3800635"/>
                </a:moveTo>
                <a:cubicBezTo>
                  <a:pt x="4740251" y="3799332"/>
                  <a:pt x="4757808" y="3817506"/>
                  <a:pt x="4760688" y="3839657"/>
                </a:cubicBezTo>
                <a:cubicBezTo>
                  <a:pt x="4763637" y="3862014"/>
                  <a:pt x="4751361" y="3881011"/>
                  <a:pt x="4733667" y="3881285"/>
                </a:cubicBezTo>
                <a:cubicBezTo>
                  <a:pt x="4715493" y="3881559"/>
                  <a:pt x="4699240" y="3864483"/>
                  <a:pt x="4696497" y="3842400"/>
                </a:cubicBezTo>
                <a:cubicBezTo>
                  <a:pt x="4693754" y="3820386"/>
                  <a:pt x="4705618" y="3802007"/>
                  <a:pt x="4723243" y="3800635"/>
                </a:cubicBezTo>
                <a:close/>
                <a:moveTo>
                  <a:pt x="2867511" y="3799898"/>
                </a:moveTo>
                <a:cubicBezTo>
                  <a:pt x="2872714" y="3800910"/>
                  <a:pt x="2876143" y="3803138"/>
                  <a:pt x="2876658" y="3806327"/>
                </a:cubicBezTo>
                <a:cubicBezTo>
                  <a:pt x="2877550" y="3812088"/>
                  <a:pt x="2867194" y="3818946"/>
                  <a:pt x="2853409" y="3821963"/>
                </a:cubicBezTo>
                <a:cubicBezTo>
                  <a:pt x="2839008" y="3825118"/>
                  <a:pt x="2824743" y="3822650"/>
                  <a:pt x="2823989" y="3816751"/>
                </a:cubicBezTo>
                <a:cubicBezTo>
                  <a:pt x="2823303" y="3811059"/>
                  <a:pt x="2833864" y="3803859"/>
                  <a:pt x="2847717" y="3800772"/>
                </a:cubicBezTo>
                <a:cubicBezTo>
                  <a:pt x="2855329" y="3799092"/>
                  <a:pt x="2862307" y="3798886"/>
                  <a:pt x="2867511" y="3799898"/>
                </a:cubicBezTo>
                <a:close/>
                <a:moveTo>
                  <a:pt x="4322599" y="3798510"/>
                </a:moveTo>
                <a:cubicBezTo>
                  <a:pt x="4339950" y="3799127"/>
                  <a:pt x="4356615" y="3813803"/>
                  <a:pt x="4358398" y="3830125"/>
                </a:cubicBezTo>
                <a:cubicBezTo>
                  <a:pt x="4360113" y="3846790"/>
                  <a:pt x="4346876" y="3859203"/>
                  <a:pt x="4329046" y="3857626"/>
                </a:cubicBezTo>
                <a:cubicBezTo>
                  <a:pt x="4310735" y="3855980"/>
                  <a:pt x="4295441" y="3842469"/>
                  <a:pt x="4293659" y="3826285"/>
                </a:cubicBezTo>
                <a:cubicBezTo>
                  <a:pt x="4291875" y="3810443"/>
                  <a:pt x="4304974" y="3797892"/>
                  <a:pt x="4322599" y="3798510"/>
                </a:cubicBezTo>
                <a:close/>
                <a:moveTo>
                  <a:pt x="6136171" y="3798355"/>
                </a:moveTo>
                <a:cubicBezTo>
                  <a:pt x="6143123" y="3801287"/>
                  <a:pt x="6147992" y="3808282"/>
                  <a:pt x="6149295" y="3818672"/>
                </a:cubicBezTo>
                <a:cubicBezTo>
                  <a:pt x="6151901" y="3839452"/>
                  <a:pt x="6139283" y="3865649"/>
                  <a:pt x="6120355" y="3878748"/>
                </a:cubicBezTo>
                <a:cubicBezTo>
                  <a:pt x="6100946" y="3892259"/>
                  <a:pt x="6081401" y="3884509"/>
                  <a:pt x="6079481" y="3862289"/>
                </a:cubicBezTo>
                <a:cubicBezTo>
                  <a:pt x="6077629" y="3841029"/>
                  <a:pt x="6091688" y="3813872"/>
                  <a:pt x="6110548" y="3802419"/>
                </a:cubicBezTo>
                <a:cubicBezTo>
                  <a:pt x="6120184" y="3796555"/>
                  <a:pt x="6129219" y="3795423"/>
                  <a:pt x="6136171" y="3798355"/>
                </a:cubicBezTo>
                <a:close/>
                <a:moveTo>
                  <a:pt x="2294071" y="3796864"/>
                </a:moveTo>
                <a:cubicBezTo>
                  <a:pt x="2307718" y="3795561"/>
                  <a:pt x="2320611" y="3800704"/>
                  <a:pt x="2322257" y="3807631"/>
                </a:cubicBezTo>
                <a:cubicBezTo>
                  <a:pt x="2323972" y="3814489"/>
                  <a:pt x="2313685" y="3821004"/>
                  <a:pt x="2300037" y="3822170"/>
                </a:cubicBezTo>
                <a:cubicBezTo>
                  <a:pt x="2286321" y="3823335"/>
                  <a:pt x="2273634" y="3819015"/>
                  <a:pt x="2272056" y="3812157"/>
                </a:cubicBezTo>
                <a:cubicBezTo>
                  <a:pt x="2270479" y="3805230"/>
                  <a:pt x="2280286" y="3798167"/>
                  <a:pt x="2294071" y="3796864"/>
                </a:cubicBezTo>
                <a:close/>
                <a:moveTo>
                  <a:pt x="4053628" y="3796726"/>
                </a:moveTo>
                <a:cubicBezTo>
                  <a:pt x="4070910" y="3796452"/>
                  <a:pt x="4087712" y="3807013"/>
                  <a:pt x="4089701" y="3819358"/>
                </a:cubicBezTo>
                <a:cubicBezTo>
                  <a:pt x="4091758" y="3831908"/>
                  <a:pt x="4078659" y="3841646"/>
                  <a:pt x="4060829" y="3840960"/>
                </a:cubicBezTo>
                <a:cubicBezTo>
                  <a:pt x="4042518" y="3840206"/>
                  <a:pt x="4027087" y="3830536"/>
                  <a:pt x="4025098" y="3818603"/>
                </a:cubicBezTo>
                <a:cubicBezTo>
                  <a:pt x="4023178" y="3806876"/>
                  <a:pt x="4036003" y="3797001"/>
                  <a:pt x="4053628" y="3796726"/>
                </a:cubicBezTo>
                <a:close/>
                <a:moveTo>
                  <a:pt x="4188937" y="3796658"/>
                </a:moveTo>
                <a:cubicBezTo>
                  <a:pt x="4206425" y="3797344"/>
                  <a:pt x="4222678" y="3810237"/>
                  <a:pt x="4224118" y="3824570"/>
                </a:cubicBezTo>
                <a:cubicBezTo>
                  <a:pt x="4225627" y="3839040"/>
                  <a:pt x="4212048" y="3849739"/>
                  <a:pt x="4194149" y="3848161"/>
                </a:cubicBezTo>
                <a:cubicBezTo>
                  <a:pt x="4175838" y="3846515"/>
                  <a:pt x="4160819" y="3834720"/>
                  <a:pt x="4159379" y="3820592"/>
                </a:cubicBezTo>
                <a:cubicBezTo>
                  <a:pt x="4157938" y="3806876"/>
                  <a:pt x="4171380" y="3795972"/>
                  <a:pt x="4188937" y="3796658"/>
                </a:cubicBezTo>
                <a:close/>
                <a:moveTo>
                  <a:pt x="780930" y="3795972"/>
                </a:moveTo>
                <a:cubicBezTo>
                  <a:pt x="793069" y="3794669"/>
                  <a:pt x="804455" y="3800430"/>
                  <a:pt x="806377" y="3809002"/>
                </a:cubicBezTo>
                <a:cubicBezTo>
                  <a:pt x="808569" y="3818260"/>
                  <a:pt x="798897" y="3826627"/>
                  <a:pt x="785388" y="3828067"/>
                </a:cubicBezTo>
                <a:cubicBezTo>
                  <a:pt x="773041" y="3829370"/>
                  <a:pt x="762002" y="3824227"/>
                  <a:pt x="760081" y="3815928"/>
                </a:cubicBezTo>
                <a:cubicBezTo>
                  <a:pt x="757956" y="3806670"/>
                  <a:pt x="767627" y="3797480"/>
                  <a:pt x="780930" y="3795972"/>
                </a:cubicBezTo>
                <a:close/>
                <a:moveTo>
                  <a:pt x="4858620" y="3795560"/>
                </a:moveTo>
                <a:cubicBezTo>
                  <a:pt x="4875902" y="3794669"/>
                  <a:pt x="4892979" y="3814351"/>
                  <a:pt x="4895173" y="3838011"/>
                </a:cubicBezTo>
                <a:cubicBezTo>
                  <a:pt x="4897436" y="3862014"/>
                  <a:pt x="4884543" y="3882177"/>
                  <a:pt x="4866781" y="3882314"/>
                </a:cubicBezTo>
                <a:cubicBezTo>
                  <a:pt x="4848470" y="3882451"/>
                  <a:pt x="4832834" y="3864072"/>
                  <a:pt x="4830571" y="3840069"/>
                </a:cubicBezTo>
                <a:cubicBezTo>
                  <a:pt x="4828376" y="3816477"/>
                  <a:pt x="4840995" y="3796520"/>
                  <a:pt x="4858620" y="3795560"/>
                </a:cubicBezTo>
                <a:close/>
                <a:moveTo>
                  <a:pt x="435218" y="3792817"/>
                </a:moveTo>
                <a:cubicBezTo>
                  <a:pt x="447081" y="3791171"/>
                  <a:pt x="458607" y="3795903"/>
                  <a:pt x="460525" y="3803378"/>
                </a:cubicBezTo>
                <a:cubicBezTo>
                  <a:pt x="462514" y="3810991"/>
                  <a:pt x="454626" y="3818878"/>
                  <a:pt x="442695" y="3821072"/>
                </a:cubicBezTo>
                <a:cubicBezTo>
                  <a:pt x="431105" y="3823198"/>
                  <a:pt x="418896" y="3818329"/>
                  <a:pt x="416429" y="3810991"/>
                </a:cubicBezTo>
                <a:cubicBezTo>
                  <a:pt x="413684" y="3802761"/>
                  <a:pt x="422258" y="3794600"/>
                  <a:pt x="435218" y="3792817"/>
                </a:cubicBezTo>
                <a:close/>
                <a:moveTo>
                  <a:pt x="1949740" y="3792680"/>
                </a:moveTo>
                <a:cubicBezTo>
                  <a:pt x="1964209" y="3791309"/>
                  <a:pt x="1976417" y="3796589"/>
                  <a:pt x="1977036" y="3803996"/>
                </a:cubicBezTo>
                <a:cubicBezTo>
                  <a:pt x="1977652" y="3810717"/>
                  <a:pt x="1967638" y="3816477"/>
                  <a:pt x="1954539" y="3817506"/>
                </a:cubicBezTo>
                <a:cubicBezTo>
                  <a:pt x="1940480" y="3818603"/>
                  <a:pt x="1927449" y="3813871"/>
                  <a:pt x="1927038" y="3806945"/>
                </a:cubicBezTo>
                <a:cubicBezTo>
                  <a:pt x="1926627" y="3800293"/>
                  <a:pt x="1936434" y="3793983"/>
                  <a:pt x="1949740" y="3792680"/>
                </a:cubicBezTo>
                <a:close/>
                <a:moveTo>
                  <a:pt x="3734362" y="3790400"/>
                </a:moveTo>
                <a:cubicBezTo>
                  <a:pt x="3740766" y="3791875"/>
                  <a:pt x="3745189" y="3794738"/>
                  <a:pt x="3746184" y="3798647"/>
                </a:cubicBezTo>
                <a:cubicBezTo>
                  <a:pt x="3748172" y="3806465"/>
                  <a:pt x="3735279" y="3814558"/>
                  <a:pt x="3717723" y="3816821"/>
                </a:cubicBezTo>
                <a:cubicBezTo>
                  <a:pt x="3700372" y="3819015"/>
                  <a:pt x="3683844" y="3815243"/>
                  <a:pt x="3682816" y="3808317"/>
                </a:cubicBezTo>
                <a:cubicBezTo>
                  <a:pt x="3681787" y="3801596"/>
                  <a:pt x="3694131" y="3793572"/>
                  <a:pt x="3710659" y="3790486"/>
                </a:cubicBezTo>
                <a:cubicBezTo>
                  <a:pt x="3719574" y="3788840"/>
                  <a:pt x="3727958" y="3788926"/>
                  <a:pt x="3734362" y="3790400"/>
                </a:cubicBezTo>
                <a:close/>
                <a:moveTo>
                  <a:pt x="1606152" y="3789319"/>
                </a:moveTo>
                <a:cubicBezTo>
                  <a:pt x="1618907" y="3788428"/>
                  <a:pt x="1630909" y="3793983"/>
                  <a:pt x="1632009" y="3800772"/>
                </a:cubicBezTo>
                <a:cubicBezTo>
                  <a:pt x="1633173" y="3807699"/>
                  <a:pt x="1623298" y="3814077"/>
                  <a:pt x="1610268" y="3815380"/>
                </a:cubicBezTo>
                <a:cubicBezTo>
                  <a:pt x="1596894" y="3816751"/>
                  <a:pt x="1585303" y="3812843"/>
                  <a:pt x="1583588" y="3805847"/>
                </a:cubicBezTo>
                <a:cubicBezTo>
                  <a:pt x="1581739" y="3798372"/>
                  <a:pt x="1592301" y="3790348"/>
                  <a:pt x="1606152" y="3789319"/>
                </a:cubicBezTo>
                <a:close/>
                <a:moveTo>
                  <a:pt x="1261538" y="3786714"/>
                </a:moveTo>
                <a:cubicBezTo>
                  <a:pt x="1274843" y="3785616"/>
                  <a:pt x="1285542" y="3791652"/>
                  <a:pt x="1286364" y="3799881"/>
                </a:cubicBezTo>
                <a:cubicBezTo>
                  <a:pt x="1287121" y="3807768"/>
                  <a:pt x="1276762" y="3814900"/>
                  <a:pt x="1264008" y="3815792"/>
                </a:cubicBezTo>
                <a:cubicBezTo>
                  <a:pt x="1251321" y="3816683"/>
                  <a:pt x="1239321" y="3811197"/>
                  <a:pt x="1238770" y="3803584"/>
                </a:cubicBezTo>
                <a:cubicBezTo>
                  <a:pt x="1238221" y="3795766"/>
                  <a:pt x="1248505" y="3787811"/>
                  <a:pt x="1261538" y="3786714"/>
                </a:cubicBezTo>
                <a:close/>
                <a:moveTo>
                  <a:pt x="4992626" y="3785685"/>
                </a:moveTo>
                <a:cubicBezTo>
                  <a:pt x="5009908" y="3783971"/>
                  <a:pt x="5027053" y="3804065"/>
                  <a:pt x="5029385" y="3829028"/>
                </a:cubicBezTo>
                <a:cubicBezTo>
                  <a:pt x="5031785" y="3854402"/>
                  <a:pt x="5019029" y="3876485"/>
                  <a:pt x="5001267" y="3877583"/>
                </a:cubicBezTo>
                <a:cubicBezTo>
                  <a:pt x="4982956" y="3878680"/>
                  <a:pt x="4967182" y="3859889"/>
                  <a:pt x="4964851" y="3834377"/>
                </a:cubicBezTo>
                <a:cubicBezTo>
                  <a:pt x="4962519" y="3809277"/>
                  <a:pt x="4975069" y="3787468"/>
                  <a:pt x="4992626" y="3785685"/>
                </a:cubicBezTo>
                <a:close/>
                <a:moveTo>
                  <a:pt x="2429585" y="3784520"/>
                </a:moveTo>
                <a:cubicBezTo>
                  <a:pt x="2443232" y="3783354"/>
                  <a:pt x="2455920" y="3788840"/>
                  <a:pt x="2457428" y="3796110"/>
                </a:cubicBezTo>
                <a:cubicBezTo>
                  <a:pt x="2458937" y="3803311"/>
                  <a:pt x="2448376" y="3810169"/>
                  <a:pt x="2434797" y="3811266"/>
                </a:cubicBezTo>
                <a:cubicBezTo>
                  <a:pt x="2420875" y="3812432"/>
                  <a:pt x="2408599" y="3807768"/>
                  <a:pt x="2407159" y="3800430"/>
                </a:cubicBezTo>
                <a:cubicBezTo>
                  <a:pt x="2405788" y="3793161"/>
                  <a:pt x="2415937" y="3785685"/>
                  <a:pt x="2429585" y="3784520"/>
                </a:cubicBezTo>
                <a:close/>
                <a:moveTo>
                  <a:pt x="2774542" y="3783490"/>
                </a:moveTo>
                <a:cubicBezTo>
                  <a:pt x="2788670" y="3781090"/>
                  <a:pt x="2801289" y="3784519"/>
                  <a:pt x="2802797" y="3790897"/>
                </a:cubicBezTo>
                <a:cubicBezTo>
                  <a:pt x="2804237" y="3797206"/>
                  <a:pt x="2793950" y="3804545"/>
                  <a:pt x="2780029" y="3807219"/>
                </a:cubicBezTo>
                <a:cubicBezTo>
                  <a:pt x="2765627" y="3809962"/>
                  <a:pt x="2753214" y="3807425"/>
                  <a:pt x="2750951" y="3800978"/>
                </a:cubicBezTo>
                <a:cubicBezTo>
                  <a:pt x="2748482" y="3794120"/>
                  <a:pt x="2759249" y="3786028"/>
                  <a:pt x="2774542" y="3783490"/>
                </a:cubicBezTo>
                <a:close/>
                <a:moveTo>
                  <a:pt x="226944" y="3780062"/>
                </a:moveTo>
                <a:cubicBezTo>
                  <a:pt x="239699" y="3779033"/>
                  <a:pt x="249573" y="3782668"/>
                  <a:pt x="250601" y="3789252"/>
                </a:cubicBezTo>
                <a:cubicBezTo>
                  <a:pt x="251560" y="3795629"/>
                  <a:pt x="242850" y="3801870"/>
                  <a:pt x="230576" y="3803104"/>
                </a:cubicBezTo>
                <a:cubicBezTo>
                  <a:pt x="218851" y="3804202"/>
                  <a:pt x="212539" y="3800910"/>
                  <a:pt x="210893" y="3793366"/>
                </a:cubicBezTo>
                <a:cubicBezTo>
                  <a:pt x="210827" y="3792886"/>
                  <a:pt x="210689" y="3792475"/>
                  <a:pt x="210617" y="3791994"/>
                </a:cubicBezTo>
                <a:cubicBezTo>
                  <a:pt x="209387" y="3784519"/>
                  <a:pt x="214461" y="3781022"/>
                  <a:pt x="226944" y="3780062"/>
                </a:cubicBezTo>
                <a:close/>
                <a:moveTo>
                  <a:pt x="913289" y="3779719"/>
                </a:moveTo>
                <a:cubicBezTo>
                  <a:pt x="926661" y="3777044"/>
                  <a:pt x="939214" y="3782736"/>
                  <a:pt x="941270" y="3792543"/>
                </a:cubicBezTo>
                <a:cubicBezTo>
                  <a:pt x="943122" y="3801459"/>
                  <a:pt x="934824" y="3810100"/>
                  <a:pt x="922752" y="3812157"/>
                </a:cubicBezTo>
                <a:cubicBezTo>
                  <a:pt x="909175" y="3814489"/>
                  <a:pt x="896963" y="3809139"/>
                  <a:pt x="894912" y="3799607"/>
                </a:cubicBezTo>
                <a:cubicBezTo>
                  <a:pt x="893057" y="3790897"/>
                  <a:pt x="901218" y="3782188"/>
                  <a:pt x="913289" y="3779719"/>
                </a:cubicBezTo>
                <a:close/>
                <a:moveTo>
                  <a:pt x="5835208" y="3779707"/>
                </a:moveTo>
                <a:cubicBezTo>
                  <a:pt x="5848076" y="3781009"/>
                  <a:pt x="5858157" y="3793161"/>
                  <a:pt x="5859751" y="3811677"/>
                </a:cubicBezTo>
                <a:cubicBezTo>
                  <a:pt x="5861809" y="3835955"/>
                  <a:pt x="5847201" y="3864415"/>
                  <a:pt x="5828822" y="3872096"/>
                </a:cubicBezTo>
                <a:cubicBezTo>
                  <a:pt x="5810785" y="3879572"/>
                  <a:pt x="5794806" y="3867021"/>
                  <a:pt x="5792269" y="3843430"/>
                </a:cubicBezTo>
                <a:cubicBezTo>
                  <a:pt x="5789526" y="3818330"/>
                  <a:pt x="5802830" y="3790692"/>
                  <a:pt x="5821621" y="3782188"/>
                </a:cubicBezTo>
                <a:cubicBezTo>
                  <a:pt x="5826319" y="3780044"/>
                  <a:pt x="5830918" y="3779273"/>
                  <a:pt x="5835208" y="3779707"/>
                </a:cubicBezTo>
                <a:close/>
                <a:moveTo>
                  <a:pt x="2087234" y="3779376"/>
                </a:moveTo>
                <a:cubicBezTo>
                  <a:pt x="2100470" y="3778690"/>
                  <a:pt x="2111374" y="3784313"/>
                  <a:pt x="2112129" y="3791514"/>
                </a:cubicBezTo>
                <a:cubicBezTo>
                  <a:pt x="2112814" y="3798647"/>
                  <a:pt x="2102939" y="3804819"/>
                  <a:pt x="2089840" y="3805916"/>
                </a:cubicBezTo>
                <a:cubicBezTo>
                  <a:pt x="2075791" y="3807082"/>
                  <a:pt x="2062692" y="3802076"/>
                  <a:pt x="2062071" y="3794738"/>
                </a:cubicBezTo>
                <a:cubicBezTo>
                  <a:pt x="2061455" y="3787194"/>
                  <a:pt x="2072703" y="3780061"/>
                  <a:pt x="2087234" y="3779376"/>
                </a:cubicBezTo>
                <a:close/>
                <a:moveTo>
                  <a:pt x="3661540" y="3777069"/>
                </a:moveTo>
                <a:cubicBezTo>
                  <a:pt x="3667626" y="3777883"/>
                  <a:pt x="3671878" y="3779924"/>
                  <a:pt x="3672872" y="3783010"/>
                </a:cubicBezTo>
                <a:cubicBezTo>
                  <a:pt x="3674998" y="3789594"/>
                  <a:pt x="3661625" y="3797960"/>
                  <a:pt x="3643726" y="3801389"/>
                </a:cubicBezTo>
                <a:cubicBezTo>
                  <a:pt x="3626855" y="3804613"/>
                  <a:pt x="3612179" y="3802624"/>
                  <a:pt x="3610259" y="3796795"/>
                </a:cubicBezTo>
                <a:cubicBezTo>
                  <a:pt x="3608201" y="3790691"/>
                  <a:pt x="3621231" y="3782393"/>
                  <a:pt x="3639200" y="3778484"/>
                </a:cubicBezTo>
                <a:cubicBezTo>
                  <a:pt x="3647532" y="3776666"/>
                  <a:pt x="3655453" y="3776255"/>
                  <a:pt x="3661540" y="3777069"/>
                </a:cubicBezTo>
                <a:close/>
                <a:moveTo>
                  <a:pt x="571347" y="3775124"/>
                </a:moveTo>
                <a:cubicBezTo>
                  <a:pt x="583283" y="3773889"/>
                  <a:pt x="594323" y="3779308"/>
                  <a:pt x="595625" y="3787331"/>
                </a:cubicBezTo>
                <a:cubicBezTo>
                  <a:pt x="596929" y="3795424"/>
                  <a:pt x="588360" y="3803516"/>
                  <a:pt x="576355" y="3805299"/>
                </a:cubicBezTo>
                <a:cubicBezTo>
                  <a:pt x="563394" y="3807220"/>
                  <a:pt x="551598" y="3800979"/>
                  <a:pt x="550777" y="3792063"/>
                </a:cubicBezTo>
                <a:cubicBezTo>
                  <a:pt x="550091" y="3784108"/>
                  <a:pt x="559554" y="3776359"/>
                  <a:pt x="571347" y="3775124"/>
                </a:cubicBezTo>
                <a:close/>
                <a:moveTo>
                  <a:pt x="1741667" y="3774850"/>
                </a:moveTo>
                <a:cubicBezTo>
                  <a:pt x="1754488" y="3774095"/>
                  <a:pt x="1766220" y="3780062"/>
                  <a:pt x="1767111" y="3787194"/>
                </a:cubicBezTo>
                <a:cubicBezTo>
                  <a:pt x="1767932" y="3794463"/>
                  <a:pt x="1757919" y="3800978"/>
                  <a:pt x="1744822" y="3802213"/>
                </a:cubicBezTo>
                <a:cubicBezTo>
                  <a:pt x="1731377" y="3803448"/>
                  <a:pt x="1720062" y="3799195"/>
                  <a:pt x="1718556" y="3791789"/>
                </a:cubicBezTo>
                <a:cubicBezTo>
                  <a:pt x="1716910" y="3783833"/>
                  <a:pt x="1727676" y="3775672"/>
                  <a:pt x="1741667" y="3774850"/>
                </a:cubicBezTo>
                <a:close/>
                <a:moveTo>
                  <a:pt x="3147670" y="3773751"/>
                </a:moveTo>
                <a:cubicBezTo>
                  <a:pt x="3153156" y="3773648"/>
                  <a:pt x="3157048" y="3774746"/>
                  <a:pt x="3158180" y="3777043"/>
                </a:cubicBezTo>
                <a:cubicBezTo>
                  <a:pt x="3160580" y="3781844"/>
                  <a:pt x="3148990" y="3790074"/>
                  <a:pt x="3133148" y="3794943"/>
                </a:cubicBezTo>
                <a:cubicBezTo>
                  <a:pt x="3118609" y="3799401"/>
                  <a:pt x="3105030" y="3799469"/>
                  <a:pt x="3103521" y="3794943"/>
                </a:cubicBezTo>
                <a:cubicBezTo>
                  <a:pt x="3102013" y="3790348"/>
                  <a:pt x="3112848" y="3782530"/>
                  <a:pt x="3127593" y="3777661"/>
                </a:cubicBezTo>
                <a:cubicBezTo>
                  <a:pt x="3135102" y="3775157"/>
                  <a:pt x="3142183" y="3773854"/>
                  <a:pt x="3147670" y="3773751"/>
                </a:cubicBezTo>
                <a:close/>
                <a:moveTo>
                  <a:pt x="3221444" y="3773023"/>
                </a:moveTo>
                <a:cubicBezTo>
                  <a:pt x="3226828" y="3772912"/>
                  <a:pt x="3230634" y="3773923"/>
                  <a:pt x="3231560" y="3776084"/>
                </a:cubicBezTo>
                <a:cubicBezTo>
                  <a:pt x="3233480" y="3780679"/>
                  <a:pt x="3221753" y="3788771"/>
                  <a:pt x="3206185" y="3793640"/>
                </a:cubicBezTo>
                <a:cubicBezTo>
                  <a:pt x="3191578" y="3798167"/>
                  <a:pt x="3178410" y="3798509"/>
                  <a:pt x="3176627" y="3794395"/>
                </a:cubicBezTo>
                <a:cubicBezTo>
                  <a:pt x="3174707" y="3789868"/>
                  <a:pt x="3186229" y="3781707"/>
                  <a:pt x="3201865" y="3776701"/>
                </a:cubicBezTo>
                <a:cubicBezTo>
                  <a:pt x="3209100" y="3774369"/>
                  <a:pt x="3216061" y="3773135"/>
                  <a:pt x="3221444" y="3773023"/>
                </a:cubicBezTo>
                <a:close/>
                <a:moveTo>
                  <a:pt x="2563933" y="3771695"/>
                </a:moveTo>
                <a:cubicBezTo>
                  <a:pt x="2577512" y="3770186"/>
                  <a:pt x="2590611" y="3775672"/>
                  <a:pt x="2592463" y="3783216"/>
                </a:cubicBezTo>
                <a:cubicBezTo>
                  <a:pt x="2594314" y="3790828"/>
                  <a:pt x="2584301" y="3798029"/>
                  <a:pt x="2570654" y="3799470"/>
                </a:cubicBezTo>
                <a:cubicBezTo>
                  <a:pt x="2557007" y="3800909"/>
                  <a:pt x="2544114" y="3796177"/>
                  <a:pt x="2542331" y="3788634"/>
                </a:cubicBezTo>
                <a:cubicBezTo>
                  <a:pt x="2540547" y="3780953"/>
                  <a:pt x="2550011" y="3773272"/>
                  <a:pt x="2563933" y="3771695"/>
                </a:cubicBezTo>
                <a:close/>
                <a:moveTo>
                  <a:pt x="3075171" y="3771669"/>
                </a:moveTo>
                <a:cubicBezTo>
                  <a:pt x="3080615" y="3772020"/>
                  <a:pt x="3084386" y="3773580"/>
                  <a:pt x="3084935" y="3776221"/>
                </a:cubicBezTo>
                <a:cubicBezTo>
                  <a:pt x="3085964" y="3781708"/>
                  <a:pt x="3074306" y="3789594"/>
                  <a:pt x="3059218" y="3793846"/>
                </a:cubicBezTo>
                <a:cubicBezTo>
                  <a:pt x="3043925" y="3798167"/>
                  <a:pt x="3031786" y="3797207"/>
                  <a:pt x="3031374" y="3791378"/>
                </a:cubicBezTo>
                <a:cubicBezTo>
                  <a:pt x="3030963" y="3786165"/>
                  <a:pt x="3041730" y="3778485"/>
                  <a:pt x="3055377" y="3774369"/>
                </a:cubicBezTo>
                <a:cubicBezTo>
                  <a:pt x="3062612" y="3772175"/>
                  <a:pt x="3069728" y="3771317"/>
                  <a:pt x="3075171" y="3771669"/>
                </a:cubicBezTo>
                <a:close/>
                <a:moveTo>
                  <a:pt x="3845830" y="3770804"/>
                </a:moveTo>
                <a:cubicBezTo>
                  <a:pt x="3863730" y="3768678"/>
                  <a:pt x="3878955" y="3774713"/>
                  <a:pt x="3880395" y="3784451"/>
                </a:cubicBezTo>
                <a:cubicBezTo>
                  <a:pt x="3881835" y="3794052"/>
                  <a:pt x="3868256" y="3802625"/>
                  <a:pt x="3850631" y="3803379"/>
                </a:cubicBezTo>
                <a:cubicBezTo>
                  <a:pt x="3834172" y="3804134"/>
                  <a:pt x="3818947" y="3798304"/>
                  <a:pt x="3817027" y="3790418"/>
                </a:cubicBezTo>
                <a:cubicBezTo>
                  <a:pt x="3814969" y="3781914"/>
                  <a:pt x="3828206" y="3772861"/>
                  <a:pt x="3845830" y="3770804"/>
                </a:cubicBezTo>
                <a:close/>
                <a:moveTo>
                  <a:pt x="3295108" y="3770632"/>
                </a:moveTo>
                <a:cubicBezTo>
                  <a:pt x="3300551" y="3770409"/>
                  <a:pt x="3304392" y="3771283"/>
                  <a:pt x="3305421" y="3773272"/>
                </a:cubicBezTo>
                <a:cubicBezTo>
                  <a:pt x="3307615" y="3777456"/>
                  <a:pt x="3295614" y="3785479"/>
                  <a:pt x="3279772" y="3790555"/>
                </a:cubicBezTo>
                <a:cubicBezTo>
                  <a:pt x="3263518" y="3795766"/>
                  <a:pt x="3249597" y="3796384"/>
                  <a:pt x="3248362" y="3791995"/>
                </a:cubicBezTo>
                <a:cubicBezTo>
                  <a:pt x="3247128" y="3787537"/>
                  <a:pt x="3258992" y="3779788"/>
                  <a:pt x="3275177" y="3774575"/>
                </a:cubicBezTo>
                <a:cubicBezTo>
                  <a:pt x="3282618" y="3772175"/>
                  <a:pt x="3289664" y="3770855"/>
                  <a:pt x="3295108" y="3770632"/>
                </a:cubicBezTo>
                <a:close/>
                <a:moveTo>
                  <a:pt x="5622051" y="3770145"/>
                </a:moveTo>
                <a:cubicBezTo>
                  <a:pt x="5635135" y="3772971"/>
                  <a:pt x="5645113" y="3786936"/>
                  <a:pt x="5646604" y="3807150"/>
                </a:cubicBezTo>
                <a:cubicBezTo>
                  <a:pt x="5648456" y="3832182"/>
                  <a:pt x="5635563" y="3857968"/>
                  <a:pt x="5617800" y="3864757"/>
                </a:cubicBezTo>
                <a:cubicBezTo>
                  <a:pt x="5599010" y="3871890"/>
                  <a:pt x="5581110" y="3854813"/>
                  <a:pt x="5579190" y="3828136"/>
                </a:cubicBezTo>
                <a:cubicBezTo>
                  <a:pt x="5577407" y="3802487"/>
                  <a:pt x="5590094" y="3777592"/>
                  <a:pt x="5608131" y="3771214"/>
                </a:cubicBezTo>
                <a:cubicBezTo>
                  <a:pt x="5612983" y="3769499"/>
                  <a:pt x="5617690" y="3769204"/>
                  <a:pt x="5622051" y="3770145"/>
                </a:cubicBezTo>
                <a:close/>
                <a:moveTo>
                  <a:pt x="5127659" y="3770117"/>
                </a:moveTo>
                <a:cubicBezTo>
                  <a:pt x="5145079" y="3768334"/>
                  <a:pt x="5161949" y="3789183"/>
                  <a:pt x="5163869" y="3815037"/>
                </a:cubicBezTo>
                <a:cubicBezTo>
                  <a:pt x="5165858" y="3841441"/>
                  <a:pt x="5152691" y="3864621"/>
                  <a:pt x="5134860" y="3866129"/>
                </a:cubicBezTo>
                <a:cubicBezTo>
                  <a:pt x="5116549" y="3867638"/>
                  <a:pt x="5101119" y="3848230"/>
                  <a:pt x="5099062" y="3821347"/>
                </a:cubicBezTo>
                <a:cubicBezTo>
                  <a:pt x="5097073" y="3795012"/>
                  <a:pt x="5110034" y="3771901"/>
                  <a:pt x="5127659" y="3770117"/>
                </a:cubicBezTo>
                <a:close/>
                <a:moveTo>
                  <a:pt x="1393621" y="3770049"/>
                </a:moveTo>
                <a:cubicBezTo>
                  <a:pt x="1406860" y="3767649"/>
                  <a:pt x="1418930" y="3774713"/>
                  <a:pt x="1420985" y="3782942"/>
                </a:cubicBezTo>
                <a:cubicBezTo>
                  <a:pt x="1423112" y="3791172"/>
                  <a:pt x="1414610" y="3798647"/>
                  <a:pt x="1401646" y="3800499"/>
                </a:cubicBezTo>
                <a:cubicBezTo>
                  <a:pt x="1389233" y="3802350"/>
                  <a:pt x="1376272" y="3797618"/>
                  <a:pt x="1374012" y="3789869"/>
                </a:cubicBezTo>
                <a:cubicBezTo>
                  <a:pt x="1371816" y="3782188"/>
                  <a:pt x="1380867" y="3772381"/>
                  <a:pt x="1393621" y="3770049"/>
                </a:cubicBezTo>
                <a:close/>
                <a:moveTo>
                  <a:pt x="3586822" y="3769329"/>
                </a:moveTo>
                <a:cubicBezTo>
                  <a:pt x="3593028" y="3769706"/>
                  <a:pt x="3597469" y="3771352"/>
                  <a:pt x="3598532" y="3774164"/>
                </a:cubicBezTo>
                <a:cubicBezTo>
                  <a:pt x="3600589" y="3779856"/>
                  <a:pt x="3588793" y="3787880"/>
                  <a:pt x="3572197" y="3792063"/>
                </a:cubicBezTo>
                <a:cubicBezTo>
                  <a:pt x="3555875" y="3796178"/>
                  <a:pt x="3540239" y="3795149"/>
                  <a:pt x="3538250" y="3789868"/>
                </a:cubicBezTo>
                <a:cubicBezTo>
                  <a:pt x="3536261" y="3784519"/>
                  <a:pt x="3547919" y="3776633"/>
                  <a:pt x="3564516" y="3772106"/>
                </a:cubicBezTo>
                <a:cubicBezTo>
                  <a:pt x="3572643" y="3769843"/>
                  <a:pt x="3580615" y="3768951"/>
                  <a:pt x="3586822" y="3769329"/>
                </a:cubicBezTo>
                <a:close/>
                <a:moveTo>
                  <a:pt x="3368549" y="3767819"/>
                </a:moveTo>
                <a:cubicBezTo>
                  <a:pt x="3373949" y="3767751"/>
                  <a:pt x="3377532" y="3768883"/>
                  <a:pt x="3378184" y="3771215"/>
                </a:cubicBezTo>
                <a:cubicBezTo>
                  <a:pt x="3379418" y="3775809"/>
                  <a:pt x="3367828" y="3783353"/>
                  <a:pt x="3352398" y="3788085"/>
                </a:cubicBezTo>
                <a:cubicBezTo>
                  <a:pt x="3337310" y="3792749"/>
                  <a:pt x="3322565" y="3793366"/>
                  <a:pt x="3320645" y="3789457"/>
                </a:cubicBezTo>
                <a:cubicBezTo>
                  <a:pt x="3318588" y="3785205"/>
                  <a:pt x="3331412" y="3776838"/>
                  <a:pt x="3348009" y="3771626"/>
                </a:cubicBezTo>
                <a:cubicBezTo>
                  <a:pt x="3355930" y="3769157"/>
                  <a:pt x="3363148" y="3767888"/>
                  <a:pt x="3368549" y="3767819"/>
                </a:cubicBezTo>
                <a:close/>
                <a:moveTo>
                  <a:pt x="2220142" y="3766071"/>
                </a:moveTo>
                <a:cubicBezTo>
                  <a:pt x="2233584" y="3764837"/>
                  <a:pt x="2245174" y="3769980"/>
                  <a:pt x="2247025" y="3777524"/>
                </a:cubicBezTo>
                <a:cubicBezTo>
                  <a:pt x="2249014" y="3785547"/>
                  <a:pt x="2238590" y="3792886"/>
                  <a:pt x="2224462" y="3793983"/>
                </a:cubicBezTo>
                <a:cubicBezTo>
                  <a:pt x="2211501" y="3794943"/>
                  <a:pt x="2199294" y="3790348"/>
                  <a:pt x="2197373" y="3783216"/>
                </a:cubicBezTo>
                <a:cubicBezTo>
                  <a:pt x="2195247" y="3775603"/>
                  <a:pt x="2205877" y="3767374"/>
                  <a:pt x="2220142" y="3766071"/>
                </a:cubicBezTo>
                <a:close/>
                <a:moveTo>
                  <a:pt x="3514958" y="3766011"/>
                </a:moveTo>
                <a:cubicBezTo>
                  <a:pt x="3520899" y="3766174"/>
                  <a:pt x="3524842" y="3767648"/>
                  <a:pt x="3525425" y="3770392"/>
                </a:cubicBezTo>
                <a:cubicBezTo>
                  <a:pt x="3526523" y="3775467"/>
                  <a:pt x="3514933" y="3782874"/>
                  <a:pt x="3499296" y="3787262"/>
                </a:cubicBezTo>
                <a:cubicBezTo>
                  <a:pt x="3482563" y="3791926"/>
                  <a:pt x="3466995" y="3791858"/>
                  <a:pt x="3465006" y="3787194"/>
                </a:cubicBezTo>
                <a:cubicBezTo>
                  <a:pt x="3463018" y="3782530"/>
                  <a:pt x="3475636" y="3774438"/>
                  <a:pt x="3492507" y="3769500"/>
                </a:cubicBezTo>
                <a:cubicBezTo>
                  <a:pt x="3501079" y="3766997"/>
                  <a:pt x="3509018" y="3765848"/>
                  <a:pt x="3514958" y="3766011"/>
                </a:cubicBezTo>
                <a:close/>
                <a:moveTo>
                  <a:pt x="3442212" y="3765925"/>
                </a:moveTo>
                <a:cubicBezTo>
                  <a:pt x="3448067" y="3766002"/>
                  <a:pt x="3451942" y="3767340"/>
                  <a:pt x="3452182" y="3769912"/>
                </a:cubicBezTo>
                <a:cubicBezTo>
                  <a:pt x="3452525" y="3774849"/>
                  <a:pt x="3440318" y="3782256"/>
                  <a:pt x="3424544" y="3786714"/>
                </a:cubicBezTo>
                <a:cubicBezTo>
                  <a:pt x="3408428" y="3791309"/>
                  <a:pt x="3395055" y="3791514"/>
                  <a:pt x="3393340" y="3787194"/>
                </a:cubicBezTo>
                <a:cubicBezTo>
                  <a:pt x="3391489" y="3782668"/>
                  <a:pt x="3403970" y="3774438"/>
                  <a:pt x="3420361" y="3769500"/>
                </a:cubicBezTo>
                <a:cubicBezTo>
                  <a:pt x="3428522" y="3767031"/>
                  <a:pt x="3436357" y="3765848"/>
                  <a:pt x="3442212" y="3765925"/>
                </a:cubicBezTo>
                <a:close/>
                <a:moveTo>
                  <a:pt x="3001096" y="3765265"/>
                </a:moveTo>
                <a:cubicBezTo>
                  <a:pt x="3006343" y="3765951"/>
                  <a:pt x="3009840" y="3767991"/>
                  <a:pt x="3010458" y="3771215"/>
                </a:cubicBezTo>
                <a:cubicBezTo>
                  <a:pt x="3011555" y="3777044"/>
                  <a:pt x="3001474" y="3784656"/>
                  <a:pt x="2987758" y="3788634"/>
                </a:cubicBezTo>
                <a:cubicBezTo>
                  <a:pt x="2973425" y="3792749"/>
                  <a:pt x="2959023" y="3791240"/>
                  <a:pt x="2958063" y="3785205"/>
                </a:cubicBezTo>
                <a:cubicBezTo>
                  <a:pt x="2957171" y="3779445"/>
                  <a:pt x="2967527" y="3771421"/>
                  <a:pt x="2981243" y="3767443"/>
                </a:cubicBezTo>
                <a:cubicBezTo>
                  <a:pt x="2988855" y="3765248"/>
                  <a:pt x="2995850" y="3764579"/>
                  <a:pt x="3001096" y="3765265"/>
                </a:cubicBezTo>
                <a:close/>
                <a:moveTo>
                  <a:pt x="361359" y="3764151"/>
                </a:moveTo>
                <a:cubicBezTo>
                  <a:pt x="373911" y="3762505"/>
                  <a:pt x="384333" y="3766277"/>
                  <a:pt x="385499" y="3773066"/>
                </a:cubicBezTo>
                <a:cubicBezTo>
                  <a:pt x="386661" y="3779787"/>
                  <a:pt x="377750" y="3786577"/>
                  <a:pt x="365472" y="3788017"/>
                </a:cubicBezTo>
                <a:cubicBezTo>
                  <a:pt x="353472" y="3789388"/>
                  <a:pt x="342087" y="3784794"/>
                  <a:pt x="341058" y="3778416"/>
                </a:cubicBezTo>
                <a:cubicBezTo>
                  <a:pt x="339963" y="3771969"/>
                  <a:pt x="349217" y="3765660"/>
                  <a:pt x="361359" y="3764151"/>
                </a:cubicBezTo>
                <a:close/>
                <a:moveTo>
                  <a:pt x="6060494" y="3762607"/>
                </a:moveTo>
                <a:cubicBezTo>
                  <a:pt x="6067532" y="3766362"/>
                  <a:pt x="6072452" y="3774095"/>
                  <a:pt x="6073515" y="3784862"/>
                </a:cubicBezTo>
                <a:cubicBezTo>
                  <a:pt x="6075641" y="3806533"/>
                  <a:pt x="6061788" y="3833005"/>
                  <a:pt x="6042517" y="3844183"/>
                </a:cubicBezTo>
                <a:cubicBezTo>
                  <a:pt x="6023109" y="3855499"/>
                  <a:pt x="6006238" y="3846584"/>
                  <a:pt x="6004044" y="3823747"/>
                </a:cubicBezTo>
                <a:cubicBezTo>
                  <a:pt x="6001849" y="3801115"/>
                  <a:pt x="6015565" y="3774575"/>
                  <a:pt x="6034768" y="3764219"/>
                </a:cubicBezTo>
                <a:cubicBezTo>
                  <a:pt x="6044301" y="3759075"/>
                  <a:pt x="6053456" y="3758853"/>
                  <a:pt x="6060494" y="3762607"/>
                </a:cubicBezTo>
                <a:close/>
                <a:moveTo>
                  <a:pt x="1874915" y="3760173"/>
                </a:moveTo>
                <a:cubicBezTo>
                  <a:pt x="1887402" y="3758802"/>
                  <a:pt x="1900088" y="3764700"/>
                  <a:pt x="1901937" y="3772243"/>
                </a:cubicBezTo>
                <a:cubicBezTo>
                  <a:pt x="1903926" y="3780404"/>
                  <a:pt x="1893093" y="3788017"/>
                  <a:pt x="1878759" y="3788977"/>
                </a:cubicBezTo>
                <a:cubicBezTo>
                  <a:pt x="1865181" y="3789937"/>
                  <a:pt x="1854343" y="3785136"/>
                  <a:pt x="1853385" y="3777250"/>
                </a:cubicBezTo>
                <a:cubicBezTo>
                  <a:pt x="1852354" y="3769500"/>
                  <a:pt x="1862026" y="3761545"/>
                  <a:pt x="1874915" y="3760173"/>
                </a:cubicBezTo>
                <a:close/>
                <a:moveTo>
                  <a:pt x="1048944" y="3760105"/>
                </a:moveTo>
                <a:cubicBezTo>
                  <a:pt x="1062245" y="3757704"/>
                  <a:pt x="1074659" y="3764562"/>
                  <a:pt x="1076099" y="3775124"/>
                </a:cubicBezTo>
                <a:cubicBezTo>
                  <a:pt x="1077471" y="3784862"/>
                  <a:pt x="1068897" y="3794189"/>
                  <a:pt x="1056625" y="3796177"/>
                </a:cubicBezTo>
                <a:cubicBezTo>
                  <a:pt x="1043247" y="3798372"/>
                  <a:pt x="1030975" y="3791514"/>
                  <a:pt x="1029533" y="3781090"/>
                </a:cubicBezTo>
                <a:cubicBezTo>
                  <a:pt x="1028226" y="3771489"/>
                  <a:pt x="1036733" y="3762299"/>
                  <a:pt x="1048944" y="3760105"/>
                </a:cubicBezTo>
                <a:close/>
                <a:moveTo>
                  <a:pt x="2699996" y="3757568"/>
                </a:moveTo>
                <a:cubicBezTo>
                  <a:pt x="2713644" y="3755921"/>
                  <a:pt x="2726194" y="3761202"/>
                  <a:pt x="2727497" y="3768883"/>
                </a:cubicBezTo>
                <a:cubicBezTo>
                  <a:pt x="2728800" y="3776495"/>
                  <a:pt x="2718102" y="3784313"/>
                  <a:pt x="2704523" y="3786028"/>
                </a:cubicBezTo>
                <a:cubicBezTo>
                  <a:pt x="2690532" y="3787811"/>
                  <a:pt x="2678531" y="3783079"/>
                  <a:pt x="2677228" y="3775124"/>
                </a:cubicBezTo>
                <a:cubicBezTo>
                  <a:pt x="2675993" y="3767306"/>
                  <a:pt x="2686349" y="3759145"/>
                  <a:pt x="2699996" y="3757568"/>
                </a:cubicBezTo>
                <a:close/>
                <a:moveTo>
                  <a:pt x="3980865" y="3757224"/>
                </a:moveTo>
                <a:cubicBezTo>
                  <a:pt x="3998627" y="3756127"/>
                  <a:pt x="4013578" y="3764562"/>
                  <a:pt x="4014606" y="3776289"/>
                </a:cubicBezTo>
                <a:cubicBezTo>
                  <a:pt x="4015566" y="3787056"/>
                  <a:pt x="4003085" y="3796040"/>
                  <a:pt x="3986557" y="3796589"/>
                </a:cubicBezTo>
                <a:cubicBezTo>
                  <a:pt x="3969343" y="3797138"/>
                  <a:pt x="3952473" y="3788565"/>
                  <a:pt x="3951101" y="3778415"/>
                </a:cubicBezTo>
                <a:cubicBezTo>
                  <a:pt x="3949661" y="3767991"/>
                  <a:pt x="3963171" y="3758321"/>
                  <a:pt x="3980865" y="3757224"/>
                </a:cubicBezTo>
                <a:close/>
                <a:moveTo>
                  <a:pt x="706316" y="3756813"/>
                </a:moveTo>
                <a:cubicBezTo>
                  <a:pt x="718320" y="3755647"/>
                  <a:pt x="729225" y="3761613"/>
                  <a:pt x="730456" y="3770048"/>
                </a:cubicBezTo>
                <a:cubicBezTo>
                  <a:pt x="731827" y="3779238"/>
                  <a:pt x="721194" y="3788428"/>
                  <a:pt x="708304" y="3788977"/>
                </a:cubicBezTo>
                <a:cubicBezTo>
                  <a:pt x="695964" y="3789525"/>
                  <a:pt x="686224" y="3783285"/>
                  <a:pt x="685536" y="3774575"/>
                </a:cubicBezTo>
                <a:cubicBezTo>
                  <a:pt x="684987" y="3766140"/>
                  <a:pt x="694589" y="3757979"/>
                  <a:pt x="706316" y="3756813"/>
                </a:cubicBezTo>
                <a:close/>
                <a:moveTo>
                  <a:pt x="2927004" y="3753598"/>
                </a:moveTo>
                <a:cubicBezTo>
                  <a:pt x="2932533" y="3754601"/>
                  <a:pt x="2936322" y="3756984"/>
                  <a:pt x="2936871" y="3760448"/>
                </a:cubicBezTo>
                <a:cubicBezTo>
                  <a:pt x="2937968" y="3766894"/>
                  <a:pt x="2927544" y="3774781"/>
                  <a:pt x="2913554" y="3778347"/>
                </a:cubicBezTo>
                <a:cubicBezTo>
                  <a:pt x="2899358" y="3781913"/>
                  <a:pt x="2886945" y="3779924"/>
                  <a:pt x="2885093" y="3773546"/>
                </a:cubicBezTo>
                <a:cubicBezTo>
                  <a:pt x="2883241" y="3767168"/>
                  <a:pt x="2892911" y="3758802"/>
                  <a:pt x="2906696" y="3755030"/>
                </a:cubicBezTo>
                <a:cubicBezTo>
                  <a:pt x="2914205" y="3752972"/>
                  <a:pt x="2921475" y="3752595"/>
                  <a:pt x="2927004" y="3753598"/>
                </a:cubicBezTo>
                <a:close/>
                <a:moveTo>
                  <a:pt x="2354695" y="3752287"/>
                </a:moveTo>
                <a:cubicBezTo>
                  <a:pt x="2369166" y="3750778"/>
                  <a:pt x="2381442" y="3756950"/>
                  <a:pt x="2382196" y="3765591"/>
                </a:cubicBezTo>
                <a:cubicBezTo>
                  <a:pt x="2382950" y="3773478"/>
                  <a:pt x="2373006" y="3780336"/>
                  <a:pt x="2359976" y="3781433"/>
                </a:cubicBezTo>
                <a:cubicBezTo>
                  <a:pt x="2345917" y="3782667"/>
                  <a:pt x="2332818" y="3776975"/>
                  <a:pt x="2332201" y="3768883"/>
                </a:cubicBezTo>
                <a:cubicBezTo>
                  <a:pt x="2331652" y="3761133"/>
                  <a:pt x="2341322" y="3753727"/>
                  <a:pt x="2354695" y="3752287"/>
                </a:cubicBezTo>
                <a:close/>
                <a:moveTo>
                  <a:pt x="1529547" y="3752287"/>
                </a:moveTo>
                <a:cubicBezTo>
                  <a:pt x="1542644" y="3750435"/>
                  <a:pt x="1554509" y="3759694"/>
                  <a:pt x="1556158" y="3768197"/>
                </a:cubicBezTo>
                <a:cubicBezTo>
                  <a:pt x="1557734" y="3776701"/>
                  <a:pt x="1548406" y="3784314"/>
                  <a:pt x="1535583" y="3785823"/>
                </a:cubicBezTo>
                <a:cubicBezTo>
                  <a:pt x="1523103" y="3787262"/>
                  <a:pt x="1510277" y="3781845"/>
                  <a:pt x="1508701" y="3773958"/>
                </a:cubicBezTo>
                <a:cubicBezTo>
                  <a:pt x="1507122" y="3765934"/>
                  <a:pt x="1516659" y="3754139"/>
                  <a:pt x="1529547" y="3752287"/>
                </a:cubicBezTo>
                <a:close/>
                <a:moveTo>
                  <a:pt x="3795407" y="3750186"/>
                </a:moveTo>
                <a:cubicBezTo>
                  <a:pt x="3801871" y="3751789"/>
                  <a:pt x="3806294" y="3754858"/>
                  <a:pt x="3806946" y="3758939"/>
                </a:cubicBezTo>
                <a:cubicBezTo>
                  <a:pt x="3808180" y="3766757"/>
                  <a:pt x="3795836" y="3774918"/>
                  <a:pt x="3779103" y="3777524"/>
                </a:cubicBezTo>
                <a:cubicBezTo>
                  <a:pt x="3761066" y="3780336"/>
                  <a:pt x="3745430" y="3776633"/>
                  <a:pt x="3744058" y="3769020"/>
                </a:cubicBezTo>
                <a:cubicBezTo>
                  <a:pt x="3742755" y="3761956"/>
                  <a:pt x="3754825" y="3753590"/>
                  <a:pt x="3771628" y="3750230"/>
                </a:cubicBezTo>
                <a:cubicBezTo>
                  <a:pt x="3780440" y="3748446"/>
                  <a:pt x="3788944" y="3748583"/>
                  <a:pt x="3795407" y="3750186"/>
                </a:cubicBezTo>
                <a:close/>
                <a:moveTo>
                  <a:pt x="4112265" y="3748172"/>
                </a:moveTo>
                <a:cubicBezTo>
                  <a:pt x="4130095" y="3746526"/>
                  <a:pt x="4146075" y="3756059"/>
                  <a:pt x="4148406" y="3769706"/>
                </a:cubicBezTo>
                <a:cubicBezTo>
                  <a:pt x="4150669" y="3783285"/>
                  <a:pt x="4138119" y="3794463"/>
                  <a:pt x="4120563" y="3794532"/>
                </a:cubicBezTo>
                <a:cubicBezTo>
                  <a:pt x="4103281" y="3794532"/>
                  <a:pt x="4086478" y="3783765"/>
                  <a:pt x="4085107" y="3771695"/>
                </a:cubicBezTo>
                <a:cubicBezTo>
                  <a:pt x="4083804" y="3760036"/>
                  <a:pt x="4095805" y="3749612"/>
                  <a:pt x="4112265" y="3748172"/>
                </a:cubicBezTo>
                <a:close/>
                <a:moveTo>
                  <a:pt x="5261048" y="3748103"/>
                </a:moveTo>
                <a:cubicBezTo>
                  <a:pt x="5278330" y="3744537"/>
                  <a:pt x="5295612" y="3764425"/>
                  <a:pt x="5298081" y="3791034"/>
                </a:cubicBezTo>
                <a:cubicBezTo>
                  <a:pt x="5300619" y="3817986"/>
                  <a:pt x="5288000" y="3843224"/>
                  <a:pt x="5270169" y="3846515"/>
                </a:cubicBezTo>
                <a:cubicBezTo>
                  <a:pt x="5251858" y="3849876"/>
                  <a:pt x="5235948" y="3831222"/>
                  <a:pt x="5233479" y="3803722"/>
                </a:cubicBezTo>
                <a:cubicBezTo>
                  <a:pt x="5231010" y="3776632"/>
                  <a:pt x="5243423" y="3751738"/>
                  <a:pt x="5261048" y="3748103"/>
                </a:cubicBezTo>
                <a:close/>
                <a:moveTo>
                  <a:pt x="2010089" y="3745154"/>
                </a:moveTo>
                <a:cubicBezTo>
                  <a:pt x="2022641" y="3743851"/>
                  <a:pt x="2035259" y="3750160"/>
                  <a:pt x="2036903" y="3758047"/>
                </a:cubicBezTo>
                <a:cubicBezTo>
                  <a:pt x="2038618" y="3766071"/>
                  <a:pt x="2029223" y="3773615"/>
                  <a:pt x="2016124" y="3775192"/>
                </a:cubicBezTo>
                <a:cubicBezTo>
                  <a:pt x="2002753" y="3776838"/>
                  <a:pt x="1990751" y="3772380"/>
                  <a:pt x="1988623" y="3764425"/>
                </a:cubicBezTo>
                <a:cubicBezTo>
                  <a:pt x="1986293" y="3755784"/>
                  <a:pt x="1996237" y="3746526"/>
                  <a:pt x="2010089" y="3745154"/>
                </a:cubicBezTo>
                <a:close/>
                <a:moveTo>
                  <a:pt x="496460" y="3744537"/>
                </a:moveTo>
                <a:cubicBezTo>
                  <a:pt x="508942" y="3742754"/>
                  <a:pt x="519297" y="3746937"/>
                  <a:pt x="520328" y="3754413"/>
                </a:cubicBezTo>
                <a:cubicBezTo>
                  <a:pt x="521286" y="3761751"/>
                  <a:pt x="512235" y="3769020"/>
                  <a:pt x="500027" y="3770529"/>
                </a:cubicBezTo>
                <a:cubicBezTo>
                  <a:pt x="487955" y="3771969"/>
                  <a:pt x="476778" y="3767031"/>
                  <a:pt x="475887" y="3760173"/>
                </a:cubicBezTo>
                <a:cubicBezTo>
                  <a:pt x="474993" y="3753178"/>
                  <a:pt x="484257" y="3746252"/>
                  <a:pt x="496460" y="3744537"/>
                </a:cubicBezTo>
                <a:close/>
                <a:moveTo>
                  <a:pt x="4246818" y="3741382"/>
                </a:moveTo>
                <a:cubicBezTo>
                  <a:pt x="4264718" y="3740285"/>
                  <a:pt x="4280354" y="3751807"/>
                  <a:pt x="4282411" y="3767648"/>
                </a:cubicBezTo>
                <a:cubicBezTo>
                  <a:pt x="4284469" y="3783353"/>
                  <a:pt x="4271576" y="3795903"/>
                  <a:pt x="4253950" y="3795286"/>
                </a:cubicBezTo>
                <a:cubicBezTo>
                  <a:pt x="4237560" y="3794738"/>
                  <a:pt x="4221855" y="3783148"/>
                  <a:pt x="4219318" y="3769774"/>
                </a:cubicBezTo>
                <a:cubicBezTo>
                  <a:pt x="4216574" y="3755510"/>
                  <a:pt x="4229262" y="3742480"/>
                  <a:pt x="4246818" y="3741382"/>
                </a:cubicBezTo>
                <a:close/>
                <a:moveTo>
                  <a:pt x="285026" y="3741382"/>
                </a:moveTo>
                <a:cubicBezTo>
                  <a:pt x="296412" y="3739325"/>
                  <a:pt x="308484" y="3742000"/>
                  <a:pt x="310544" y="3747281"/>
                </a:cubicBezTo>
                <a:cubicBezTo>
                  <a:pt x="312530" y="3752630"/>
                  <a:pt x="304028" y="3758871"/>
                  <a:pt x="291820" y="3760517"/>
                </a:cubicBezTo>
                <a:cubicBezTo>
                  <a:pt x="279334" y="3762231"/>
                  <a:pt x="268913" y="3758939"/>
                  <a:pt x="267746" y="3753315"/>
                </a:cubicBezTo>
                <a:cubicBezTo>
                  <a:pt x="266719" y="3748309"/>
                  <a:pt x="274128" y="3743303"/>
                  <a:pt x="285026" y="3741382"/>
                </a:cubicBezTo>
                <a:close/>
                <a:moveTo>
                  <a:pt x="1182945" y="3740971"/>
                </a:moveTo>
                <a:cubicBezTo>
                  <a:pt x="1196316" y="3738365"/>
                  <a:pt x="1208868" y="3745155"/>
                  <a:pt x="1210791" y="3756059"/>
                </a:cubicBezTo>
                <a:cubicBezTo>
                  <a:pt x="1212571" y="3766072"/>
                  <a:pt x="1204205" y="3776084"/>
                  <a:pt x="1192070" y="3778347"/>
                </a:cubicBezTo>
                <a:cubicBezTo>
                  <a:pt x="1178555" y="3780885"/>
                  <a:pt x="1166283" y="3774095"/>
                  <a:pt x="1164359" y="3763191"/>
                </a:cubicBezTo>
                <a:cubicBezTo>
                  <a:pt x="1162649" y="3753110"/>
                  <a:pt x="1170808" y="3743372"/>
                  <a:pt x="1182945" y="3740971"/>
                </a:cubicBezTo>
                <a:close/>
                <a:moveTo>
                  <a:pt x="840323" y="3739462"/>
                </a:moveTo>
                <a:cubicBezTo>
                  <a:pt x="852047" y="3738090"/>
                  <a:pt x="863431" y="3744194"/>
                  <a:pt x="865143" y="3752835"/>
                </a:cubicBezTo>
                <a:cubicBezTo>
                  <a:pt x="866862" y="3761544"/>
                  <a:pt x="858703" y="3770117"/>
                  <a:pt x="846764" y="3772174"/>
                </a:cubicBezTo>
                <a:cubicBezTo>
                  <a:pt x="834974" y="3774163"/>
                  <a:pt x="823180" y="3768608"/>
                  <a:pt x="820911" y="3759967"/>
                </a:cubicBezTo>
                <a:cubicBezTo>
                  <a:pt x="818446" y="3750434"/>
                  <a:pt x="827358" y="3740970"/>
                  <a:pt x="840323" y="3739462"/>
                </a:cubicBezTo>
                <a:close/>
                <a:moveTo>
                  <a:pt x="2490347" y="3738090"/>
                </a:moveTo>
                <a:cubicBezTo>
                  <a:pt x="2503720" y="3736856"/>
                  <a:pt x="2515310" y="3742548"/>
                  <a:pt x="2517094" y="3750777"/>
                </a:cubicBezTo>
                <a:cubicBezTo>
                  <a:pt x="2519014" y="3759487"/>
                  <a:pt x="2508384" y="3767511"/>
                  <a:pt x="2494325" y="3768540"/>
                </a:cubicBezTo>
                <a:cubicBezTo>
                  <a:pt x="2481364" y="3769569"/>
                  <a:pt x="2469156" y="3764288"/>
                  <a:pt x="2467304" y="3756538"/>
                </a:cubicBezTo>
                <a:cubicBezTo>
                  <a:pt x="2465384" y="3748171"/>
                  <a:pt x="2476014" y="3739393"/>
                  <a:pt x="2490347" y="3738090"/>
                </a:cubicBezTo>
                <a:close/>
                <a:moveTo>
                  <a:pt x="4379795" y="3735827"/>
                </a:moveTo>
                <a:cubicBezTo>
                  <a:pt x="4397626" y="3734319"/>
                  <a:pt x="4413811" y="3747143"/>
                  <a:pt x="4416348" y="3765043"/>
                </a:cubicBezTo>
                <a:cubicBezTo>
                  <a:pt x="4418885" y="3782942"/>
                  <a:pt x="4406678" y="3797481"/>
                  <a:pt x="4389053" y="3797344"/>
                </a:cubicBezTo>
                <a:cubicBezTo>
                  <a:pt x="4371908" y="3797207"/>
                  <a:pt x="4354832" y="3782462"/>
                  <a:pt x="4353117" y="3766346"/>
                </a:cubicBezTo>
                <a:cubicBezTo>
                  <a:pt x="4351472" y="3750778"/>
                  <a:pt x="4363336" y="3737336"/>
                  <a:pt x="4379795" y="3735827"/>
                </a:cubicBezTo>
                <a:close/>
                <a:moveTo>
                  <a:pt x="6348487" y="3735810"/>
                </a:moveTo>
                <a:cubicBezTo>
                  <a:pt x="6355911" y="3737525"/>
                  <a:pt x="6361243" y="3743165"/>
                  <a:pt x="6362443" y="3752218"/>
                </a:cubicBezTo>
                <a:cubicBezTo>
                  <a:pt x="6364843" y="3770460"/>
                  <a:pt x="6350373" y="3796795"/>
                  <a:pt x="6330416" y="3810648"/>
                </a:cubicBezTo>
                <a:cubicBezTo>
                  <a:pt x="6311419" y="3823884"/>
                  <a:pt x="6294548" y="3820455"/>
                  <a:pt x="6291737" y="3802419"/>
                </a:cubicBezTo>
                <a:cubicBezTo>
                  <a:pt x="6288719" y="3783353"/>
                  <a:pt x="6302298" y="3756539"/>
                  <a:pt x="6321980" y="3742960"/>
                </a:cubicBezTo>
                <a:cubicBezTo>
                  <a:pt x="6331547" y="3736307"/>
                  <a:pt x="6341063" y="3734096"/>
                  <a:pt x="6348487" y="3735810"/>
                </a:cubicBezTo>
                <a:close/>
                <a:moveTo>
                  <a:pt x="3721229" y="3735638"/>
                </a:moveTo>
                <a:cubicBezTo>
                  <a:pt x="3727273" y="3736547"/>
                  <a:pt x="3731439" y="3738844"/>
                  <a:pt x="3732262" y="3742342"/>
                </a:cubicBezTo>
                <a:cubicBezTo>
                  <a:pt x="3733908" y="3749269"/>
                  <a:pt x="3721495" y="3758047"/>
                  <a:pt x="3704898" y="3761682"/>
                </a:cubicBezTo>
                <a:cubicBezTo>
                  <a:pt x="3688371" y="3765385"/>
                  <a:pt x="3673283" y="3763053"/>
                  <a:pt x="3671706" y="3756676"/>
                </a:cubicBezTo>
                <a:cubicBezTo>
                  <a:pt x="3670128" y="3750229"/>
                  <a:pt x="3682473" y="3741451"/>
                  <a:pt x="3698932" y="3737267"/>
                </a:cubicBezTo>
                <a:cubicBezTo>
                  <a:pt x="3707264" y="3735210"/>
                  <a:pt x="3715185" y="3734730"/>
                  <a:pt x="3721229" y="3735638"/>
                </a:cubicBezTo>
                <a:close/>
                <a:moveTo>
                  <a:pt x="1664307" y="3735416"/>
                </a:moveTo>
                <a:cubicBezTo>
                  <a:pt x="1677337" y="3733565"/>
                  <a:pt x="1689138" y="3740697"/>
                  <a:pt x="1690918" y="3751669"/>
                </a:cubicBezTo>
                <a:cubicBezTo>
                  <a:pt x="1692700" y="3762574"/>
                  <a:pt x="1683440" y="3769295"/>
                  <a:pt x="1670619" y="3770872"/>
                </a:cubicBezTo>
                <a:cubicBezTo>
                  <a:pt x="1658138" y="3772381"/>
                  <a:pt x="1645314" y="3766483"/>
                  <a:pt x="1643663" y="3758322"/>
                </a:cubicBezTo>
                <a:cubicBezTo>
                  <a:pt x="1641882" y="3747692"/>
                  <a:pt x="1651349" y="3737199"/>
                  <a:pt x="1664307" y="3735416"/>
                </a:cubicBezTo>
                <a:close/>
                <a:moveTo>
                  <a:pt x="2834070" y="3734250"/>
                </a:moveTo>
                <a:cubicBezTo>
                  <a:pt x="2847649" y="3731439"/>
                  <a:pt x="2860336" y="3735553"/>
                  <a:pt x="2861845" y="3743028"/>
                </a:cubicBezTo>
                <a:cubicBezTo>
                  <a:pt x="2863354" y="3750504"/>
                  <a:pt x="2852998" y="3759214"/>
                  <a:pt x="2839488" y="3762163"/>
                </a:cubicBezTo>
                <a:cubicBezTo>
                  <a:pt x="2825703" y="3765111"/>
                  <a:pt x="2813359" y="3761476"/>
                  <a:pt x="2811919" y="3753727"/>
                </a:cubicBezTo>
                <a:cubicBezTo>
                  <a:pt x="2810479" y="3746046"/>
                  <a:pt x="2820491" y="3737131"/>
                  <a:pt x="2834070" y="3734250"/>
                </a:cubicBezTo>
                <a:close/>
                <a:moveTo>
                  <a:pt x="4515995" y="3729930"/>
                </a:moveTo>
                <a:cubicBezTo>
                  <a:pt x="4533825" y="3729450"/>
                  <a:pt x="4549050" y="3744880"/>
                  <a:pt x="4550627" y="3765111"/>
                </a:cubicBezTo>
                <a:cubicBezTo>
                  <a:pt x="4552068" y="3783697"/>
                  <a:pt x="4540066" y="3798716"/>
                  <a:pt x="4523538" y="3798990"/>
                </a:cubicBezTo>
                <a:cubicBezTo>
                  <a:pt x="4506462" y="3799264"/>
                  <a:pt x="4489180" y="3782874"/>
                  <a:pt x="4487191" y="3764837"/>
                </a:cubicBezTo>
                <a:cubicBezTo>
                  <a:pt x="4485202" y="3746252"/>
                  <a:pt x="4498369" y="3730410"/>
                  <a:pt x="4515995" y="3729930"/>
                </a:cubicBezTo>
                <a:close/>
                <a:moveTo>
                  <a:pt x="2145116" y="3729792"/>
                </a:moveTo>
                <a:cubicBezTo>
                  <a:pt x="2157597" y="3728558"/>
                  <a:pt x="2170216" y="3735210"/>
                  <a:pt x="2171862" y="3743440"/>
                </a:cubicBezTo>
                <a:cubicBezTo>
                  <a:pt x="2173577" y="3751806"/>
                  <a:pt x="2164181" y="3759693"/>
                  <a:pt x="2151082" y="3761339"/>
                </a:cubicBezTo>
                <a:cubicBezTo>
                  <a:pt x="2137709" y="3763054"/>
                  <a:pt x="2125776" y="3758253"/>
                  <a:pt x="2123582" y="3749886"/>
                </a:cubicBezTo>
                <a:cubicBezTo>
                  <a:pt x="2121250" y="3740765"/>
                  <a:pt x="2131194" y="3731164"/>
                  <a:pt x="2145116" y="3729792"/>
                </a:cubicBezTo>
                <a:close/>
                <a:moveTo>
                  <a:pt x="3647815" y="3727735"/>
                </a:moveTo>
                <a:cubicBezTo>
                  <a:pt x="3653515" y="3728129"/>
                  <a:pt x="3657476" y="3729826"/>
                  <a:pt x="3658607" y="3732741"/>
                </a:cubicBezTo>
                <a:cubicBezTo>
                  <a:pt x="3660939" y="3738845"/>
                  <a:pt x="3649075" y="3747555"/>
                  <a:pt x="3632204" y="3752081"/>
                </a:cubicBezTo>
                <a:cubicBezTo>
                  <a:pt x="3615471" y="3756608"/>
                  <a:pt x="3599972" y="3755579"/>
                  <a:pt x="3598394" y="3749886"/>
                </a:cubicBezTo>
                <a:cubicBezTo>
                  <a:pt x="3596817" y="3744195"/>
                  <a:pt x="3609641" y="3735347"/>
                  <a:pt x="3626581" y="3730547"/>
                </a:cubicBezTo>
                <a:cubicBezTo>
                  <a:pt x="3634673" y="3728249"/>
                  <a:pt x="3642114" y="3727341"/>
                  <a:pt x="3647815" y="3727735"/>
                </a:cubicBezTo>
                <a:close/>
                <a:moveTo>
                  <a:pt x="3281272" y="3727581"/>
                </a:moveTo>
                <a:cubicBezTo>
                  <a:pt x="3286664" y="3727478"/>
                  <a:pt x="3290435" y="3728695"/>
                  <a:pt x="3291430" y="3731233"/>
                </a:cubicBezTo>
                <a:cubicBezTo>
                  <a:pt x="3293350" y="3736239"/>
                  <a:pt x="3283063" y="3744606"/>
                  <a:pt x="3268456" y="3750024"/>
                </a:cubicBezTo>
                <a:cubicBezTo>
                  <a:pt x="3252957" y="3755785"/>
                  <a:pt x="3237938" y="3756265"/>
                  <a:pt x="3236772" y="3750984"/>
                </a:cubicBezTo>
                <a:cubicBezTo>
                  <a:pt x="3235606" y="3745840"/>
                  <a:pt x="3246579" y="3737268"/>
                  <a:pt x="3261392" y="3731850"/>
                </a:cubicBezTo>
                <a:cubicBezTo>
                  <a:pt x="3268867" y="3729107"/>
                  <a:pt x="3275880" y="3727684"/>
                  <a:pt x="3281272" y="3727581"/>
                </a:cubicBezTo>
                <a:close/>
                <a:moveTo>
                  <a:pt x="3905015" y="3727255"/>
                </a:moveTo>
                <a:cubicBezTo>
                  <a:pt x="3922640" y="3724238"/>
                  <a:pt x="3939168" y="3730273"/>
                  <a:pt x="3940745" y="3740217"/>
                </a:cubicBezTo>
                <a:cubicBezTo>
                  <a:pt x="3942254" y="3749612"/>
                  <a:pt x="3929978" y="3758802"/>
                  <a:pt x="3913382" y="3760791"/>
                </a:cubicBezTo>
                <a:cubicBezTo>
                  <a:pt x="3895414" y="3762917"/>
                  <a:pt x="3879572" y="3757224"/>
                  <a:pt x="3877926" y="3747966"/>
                </a:cubicBezTo>
                <a:cubicBezTo>
                  <a:pt x="3876349" y="3739257"/>
                  <a:pt x="3888350" y="3730136"/>
                  <a:pt x="3905015" y="3727255"/>
                </a:cubicBezTo>
                <a:close/>
                <a:moveTo>
                  <a:pt x="3209185" y="3726955"/>
                </a:moveTo>
                <a:cubicBezTo>
                  <a:pt x="3214432" y="3727306"/>
                  <a:pt x="3217912" y="3729003"/>
                  <a:pt x="3218187" y="3731918"/>
                </a:cubicBezTo>
                <a:cubicBezTo>
                  <a:pt x="3218735" y="3737884"/>
                  <a:pt x="3206803" y="3746457"/>
                  <a:pt x="3191715" y="3751258"/>
                </a:cubicBezTo>
                <a:cubicBezTo>
                  <a:pt x="3177519" y="3755715"/>
                  <a:pt x="3166135" y="3755235"/>
                  <a:pt x="3164900" y="3749818"/>
                </a:cubicBezTo>
                <a:cubicBezTo>
                  <a:pt x="3163529" y="3744125"/>
                  <a:pt x="3174913" y="3734935"/>
                  <a:pt x="3189589" y="3730067"/>
                </a:cubicBezTo>
                <a:cubicBezTo>
                  <a:pt x="3196927" y="3727598"/>
                  <a:pt x="3203939" y="3726603"/>
                  <a:pt x="3209185" y="3726955"/>
                </a:cubicBezTo>
                <a:close/>
                <a:moveTo>
                  <a:pt x="3355038" y="3726406"/>
                </a:moveTo>
                <a:cubicBezTo>
                  <a:pt x="3360336" y="3726363"/>
                  <a:pt x="3364022" y="3727563"/>
                  <a:pt x="3364811" y="3729998"/>
                </a:cubicBezTo>
                <a:cubicBezTo>
                  <a:pt x="3366525" y="3735210"/>
                  <a:pt x="3354387" y="3744263"/>
                  <a:pt x="3338956" y="3749406"/>
                </a:cubicBezTo>
                <a:cubicBezTo>
                  <a:pt x="3324349" y="3754275"/>
                  <a:pt x="3311318" y="3754550"/>
                  <a:pt x="3309810" y="3749818"/>
                </a:cubicBezTo>
                <a:cubicBezTo>
                  <a:pt x="3308164" y="3744743"/>
                  <a:pt x="3320028" y="3735622"/>
                  <a:pt x="3335596" y="3730272"/>
                </a:cubicBezTo>
                <a:cubicBezTo>
                  <a:pt x="3342831" y="3727734"/>
                  <a:pt x="3349740" y="3726448"/>
                  <a:pt x="3355038" y="3726406"/>
                </a:cubicBezTo>
                <a:close/>
                <a:moveTo>
                  <a:pt x="5395327" y="3724992"/>
                </a:moveTo>
                <a:cubicBezTo>
                  <a:pt x="5412609" y="3720671"/>
                  <a:pt x="5430303" y="3739599"/>
                  <a:pt x="5433252" y="3765728"/>
                </a:cubicBezTo>
                <a:cubicBezTo>
                  <a:pt x="5436201" y="3792131"/>
                  <a:pt x="5423857" y="3818054"/>
                  <a:pt x="5405957" y="3822512"/>
                </a:cubicBezTo>
                <a:cubicBezTo>
                  <a:pt x="5387646" y="3827107"/>
                  <a:pt x="5371256" y="3809208"/>
                  <a:pt x="5368375" y="3781776"/>
                </a:cubicBezTo>
                <a:cubicBezTo>
                  <a:pt x="5365564" y="3754481"/>
                  <a:pt x="5377496" y="3729449"/>
                  <a:pt x="5395327" y="3724992"/>
                </a:cubicBezTo>
                <a:close/>
                <a:moveTo>
                  <a:pt x="3427870" y="3724648"/>
                </a:moveTo>
                <a:cubicBezTo>
                  <a:pt x="3433408" y="3724442"/>
                  <a:pt x="3437403" y="3725437"/>
                  <a:pt x="3438603" y="3727666"/>
                </a:cubicBezTo>
                <a:cubicBezTo>
                  <a:pt x="3441072" y="3732329"/>
                  <a:pt x="3429276" y="3741245"/>
                  <a:pt x="3413572" y="3746731"/>
                </a:cubicBezTo>
                <a:cubicBezTo>
                  <a:pt x="3397249" y="3752355"/>
                  <a:pt x="3383259" y="3752972"/>
                  <a:pt x="3381682" y="3748034"/>
                </a:cubicBezTo>
                <a:cubicBezTo>
                  <a:pt x="3380104" y="3743096"/>
                  <a:pt x="3391763" y="3734455"/>
                  <a:pt x="3407879" y="3728832"/>
                </a:cubicBezTo>
                <a:cubicBezTo>
                  <a:pt x="3415251" y="3726260"/>
                  <a:pt x="3422332" y="3724854"/>
                  <a:pt x="3427870" y="3724648"/>
                </a:cubicBezTo>
                <a:close/>
                <a:moveTo>
                  <a:pt x="3574014" y="3724160"/>
                </a:moveTo>
                <a:cubicBezTo>
                  <a:pt x="3580169" y="3724288"/>
                  <a:pt x="3584507" y="3725814"/>
                  <a:pt x="3585296" y="3728695"/>
                </a:cubicBezTo>
                <a:cubicBezTo>
                  <a:pt x="3586736" y="3734112"/>
                  <a:pt x="3575351" y="3742274"/>
                  <a:pt x="3559647" y="3747143"/>
                </a:cubicBezTo>
                <a:cubicBezTo>
                  <a:pt x="3543667" y="3752080"/>
                  <a:pt x="3529403" y="3752218"/>
                  <a:pt x="3526797" y="3747417"/>
                </a:cubicBezTo>
                <a:cubicBezTo>
                  <a:pt x="3523985" y="3742342"/>
                  <a:pt x="3535301" y="3733564"/>
                  <a:pt x="3551828" y="3728009"/>
                </a:cubicBezTo>
                <a:cubicBezTo>
                  <a:pt x="3559886" y="3725300"/>
                  <a:pt x="3567859" y="3724031"/>
                  <a:pt x="3574014" y="3724160"/>
                </a:cubicBezTo>
                <a:close/>
                <a:moveTo>
                  <a:pt x="212950" y="3723963"/>
                </a:moveTo>
                <a:cubicBezTo>
                  <a:pt x="224474" y="3722660"/>
                  <a:pt x="234073" y="3724443"/>
                  <a:pt x="235444" y="3728764"/>
                </a:cubicBezTo>
                <a:cubicBezTo>
                  <a:pt x="236816" y="3732878"/>
                  <a:pt x="229136" y="3737953"/>
                  <a:pt x="218025" y="3739325"/>
                </a:cubicBezTo>
                <a:cubicBezTo>
                  <a:pt x="205886" y="3740834"/>
                  <a:pt x="197039" y="3738639"/>
                  <a:pt x="197246" y="3733633"/>
                </a:cubicBezTo>
                <a:cubicBezTo>
                  <a:pt x="195738" y="3728489"/>
                  <a:pt x="201292" y="3725335"/>
                  <a:pt x="212950" y="3723963"/>
                </a:cubicBezTo>
                <a:close/>
                <a:moveTo>
                  <a:pt x="2624764" y="3723758"/>
                </a:moveTo>
                <a:cubicBezTo>
                  <a:pt x="2639234" y="3722249"/>
                  <a:pt x="2651510" y="3728833"/>
                  <a:pt x="2652196" y="3738091"/>
                </a:cubicBezTo>
                <a:cubicBezTo>
                  <a:pt x="2652882" y="3746526"/>
                  <a:pt x="2643006" y="3753796"/>
                  <a:pt x="2629907" y="3755030"/>
                </a:cubicBezTo>
                <a:cubicBezTo>
                  <a:pt x="2615848" y="3756333"/>
                  <a:pt x="2602750" y="3750092"/>
                  <a:pt x="2602201" y="3741383"/>
                </a:cubicBezTo>
                <a:cubicBezTo>
                  <a:pt x="2601652" y="3733016"/>
                  <a:pt x="2611391" y="3725198"/>
                  <a:pt x="2624764" y="3723758"/>
                </a:cubicBezTo>
                <a:close/>
                <a:moveTo>
                  <a:pt x="3500565" y="3723474"/>
                </a:moveTo>
                <a:cubicBezTo>
                  <a:pt x="3506223" y="3723379"/>
                  <a:pt x="3510166" y="3724614"/>
                  <a:pt x="3511161" y="3727186"/>
                </a:cubicBezTo>
                <a:cubicBezTo>
                  <a:pt x="3513150" y="3732329"/>
                  <a:pt x="3502657" y="3740490"/>
                  <a:pt x="3487295" y="3745771"/>
                </a:cubicBezTo>
                <a:cubicBezTo>
                  <a:pt x="3471453" y="3751189"/>
                  <a:pt x="3455200" y="3751600"/>
                  <a:pt x="3453828" y="3746525"/>
                </a:cubicBezTo>
                <a:cubicBezTo>
                  <a:pt x="3452525" y="3741657"/>
                  <a:pt x="3464252" y="3733153"/>
                  <a:pt x="3479683" y="3727735"/>
                </a:cubicBezTo>
                <a:cubicBezTo>
                  <a:pt x="3487535" y="3724991"/>
                  <a:pt x="3494907" y="3723568"/>
                  <a:pt x="3500565" y="3723474"/>
                </a:cubicBezTo>
                <a:close/>
                <a:moveTo>
                  <a:pt x="630125" y="3723140"/>
                </a:moveTo>
                <a:cubicBezTo>
                  <a:pt x="642673" y="3720946"/>
                  <a:pt x="653302" y="3725266"/>
                  <a:pt x="654948" y="3733359"/>
                </a:cubicBezTo>
                <a:cubicBezTo>
                  <a:pt x="656527" y="3741246"/>
                  <a:pt x="647953" y="3749338"/>
                  <a:pt x="635815" y="3751258"/>
                </a:cubicBezTo>
                <a:cubicBezTo>
                  <a:pt x="623881" y="3753110"/>
                  <a:pt x="612294" y="3748172"/>
                  <a:pt x="610716" y="3740697"/>
                </a:cubicBezTo>
                <a:cubicBezTo>
                  <a:pt x="609137" y="3733153"/>
                  <a:pt x="617986" y="3725266"/>
                  <a:pt x="630125" y="3723140"/>
                </a:cubicBezTo>
                <a:close/>
                <a:moveTo>
                  <a:pt x="3134485" y="3722857"/>
                </a:moveTo>
                <a:cubicBezTo>
                  <a:pt x="3139731" y="3723329"/>
                  <a:pt x="3143229" y="3725301"/>
                  <a:pt x="3143846" y="3728627"/>
                </a:cubicBezTo>
                <a:cubicBezTo>
                  <a:pt x="3145012" y="3734662"/>
                  <a:pt x="3134999" y="3743029"/>
                  <a:pt x="3121283" y="3747761"/>
                </a:cubicBezTo>
                <a:cubicBezTo>
                  <a:pt x="3107019" y="3752699"/>
                  <a:pt x="3092617" y="3751738"/>
                  <a:pt x="3091588" y="3745566"/>
                </a:cubicBezTo>
                <a:cubicBezTo>
                  <a:pt x="3090628" y="3739668"/>
                  <a:pt x="3100915" y="3730821"/>
                  <a:pt x="3114631" y="3726089"/>
                </a:cubicBezTo>
                <a:cubicBezTo>
                  <a:pt x="3122243" y="3723414"/>
                  <a:pt x="3129239" y="3722386"/>
                  <a:pt x="3134485" y="3722857"/>
                </a:cubicBezTo>
                <a:close/>
                <a:moveTo>
                  <a:pt x="4650549" y="3722729"/>
                </a:moveTo>
                <a:cubicBezTo>
                  <a:pt x="4668311" y="3722386"/>
                  <a:pt x="4683398" y="3739668"/>
                  <a:pt x="4684702" y="3761820"/>
                </a:cubicBezTo>
                <a:cubicBezTo>
                  <a:pt x="4685868" y="3782050"/>
                  <a:pt x="4673523" y="3798647"/>
                  <a:pt x="4656995" y="3798784"/>
                </a:cubicBezTo>
                <a:cubicBezTo>
                  <a:pt x="4639713" y="3798921"/>
                  <a:pt x="4622705" y="3780885"/>
                  <a:pt x="4621128" y="3760859"/>
                </a:cubicBezTo>
                <a:cubicBezTo>
                  <a:pt x="4619414" y="3740285"/>
                  <a:pt x="4632786" y="3723003"/>
                  <a:pt x="4650549" y="3722729"/>
                </a:cubicBezTo>
                <a:close/>
                <a:moveTo>
                  <a:pt x="1320314" y="3722111"/>
                </a:moveTo>
                <a:cubicBezTo>
                  <a:pt x="1332519" y="3720808"/>
                  <a:pt x="1343697" y="3727803"/>
                  <a:pt x="1345551" y="3737884"/>
                </a:cubicBezTo>
                <a:cubicBezTo>
                  <a:pt x="1347535" y="3748857"/>
                  <a:pt x="1337869" y="3759350"/>
                  <a:pt x="1324290" y="3760859"/>
                </a:cubicBezTo>
                <a:cubicBezTo>
                  <a:pt x="1311944" y="3762231"/>
                  <a:pt x="1300971" y="3755235"/>
                  <a:pt x="1299188" y="3745017"/>
                </a:cubicBezTo>
                <a:cubicBezTo>
                  <a:pt x="1297199" y="3733976"/>
                  <a:pt x="1306870" y="3723551"/>
                  <a:pt x="1320314" y="3722111"/>
                </a:cubicBezTo>
                <a:close/>
                <a:moveTo>
                  <a:pt x="420066" y="3720328"/>
                </a:moveTo>
                <a:cubicBezTo>
                  <a:pt x="431445" y="3717859"/>
                  <a:pt x="443447" y="3720739"/>
                  <a:pt x="445298" y="3726706"/>
                </a:cubicBezTo>
                <a:cubicBezTo>
                  <a:pt x="447150" y="3732672"/>
                  <a:pt x="438443" y="3739667"/>
                  <a:pt x="426235" y="3741656"/>
                </a:cubicBezTo>
                <a:cubicBezTo>
                  <a:pt x="414781" y="3743508"/>
                  <a:pt x="404974" y="3740765"/>
                  <a:pt x="402849" y="3735347"/>
                </a:cubicBezTo>
                <a:cubicBezTo>
                  <a:pt x="400517" y="3729449"/>
                  <a:pt x="408267" y="3722865"/>
                  <a:pt x="420066" y="3720328"/>
                </a:cubicBezTo>
                <a:close/>
                <a:moveTo>
                  <a:pt x="5758753" y="3719807"/>
                </a:moveTo>
                <a:cubicBezTo>
                  <a:pt x="5771789" y="3721884"/>
                  <a:pt x="5781690" y="3734935"/>
                  <a:pt x="5782873" y="3754276"/>
                </a:cubicBezTo>
                <a:cubicBezTo>
                  <a:pt x="5784382" y="3778279"/>
                  <a:pt x="5771214" y="3803791"/>
                  <a:pt x="5753315" y="3811403"/>
                </a:cubicBezTo>
                <a:cubicBezTo>
                  <a:pt x="5734455" y="3819427"/>
                  <a:pt x="5716624" y="3803859"/>
                  <a:pt x="5715184" y="3778210"/>
                </a:cubicBezTo>
                <a:cubicBezTo>
                  <a:pt x="5713744" y="3753384"/>
                  <a:pt x="5726706" y="3728695"/>
                  <a:pt x="5744879" y="3721563"/>
                </a:cubicBezTo>
                <a:cubicBezTo>
                  <a:pt x="5749714" y="3719643"/>
                  <a:pt x="5754408" y="3719115"/>
                  <a:pt x="5758753" y="3719807"/>
                </a:cubicBezTo>
                <a:close/>
                <a:moveTo>
                  <a:pt x="1798177" y="3719643"/>
                </a:moveTo>
                <a:cubicBezTo>
                  <a:pt x="1811341" y="3717585"/>
                  <a:pt x="1823346" y="3723895"/>
                  <a:pt x="1825607" y="3734319"/>
                </a:cubicBezTo>
                <a:cubicBezTo>
                  <a:pt x="1827802" y="3744675"/>
                  <a:pt x="1819366" y="3753659"/>
                  <a:pt x="1806473" y="3755647"/>
                </a:cubicBezTo>
                <a:cubicBezTo>
                  <a:pt x="1793992" y="3757568"/>
                  <a:pt x="1781034" y="3752218"/>
                  <a:pt x="1778701" y="3742069"/>
                </a:cubicBezTo>
                <a:cubicBezTo>
                  <a:pt x="1776370" y="3731987"/>
                  <a:pt x="1785418" y="3721631"/>
                  <a:pt x="1798177" y="3719643"/>
                </a:cubicBezTo>
                <a:close/>
                <a:moveTo>
                  <a:pt x="974804" y="3717722"/>
                </a:moveTo>
                <a:cubicBezTo>
                  <a:pt x="986600" y="3715733"/>
                  <a:pt x="997984" y="3721837"/>
                  <a:pt x="999769" y="3731095"/>
                </a:cubicBezTo>
                <a:cubicBezTo>
                  <a:pt x="1001554" y="3740491"/>
                  <a:pt x="993459" y="3750023"/>
                  <a:pt x="981526" y="3752561"/>
                </a:cubicBezTo>
                <a:cubicBezTo>
                  <a:pt x="969731" y="3755098"/>
                  <a:pt x="957936" y="3749543"/>
                  <a:pt x="955605" y="3740422"/>
                </a:cubicBezTo>
                <a:cubicBezTo>
                  <a:pt x="953064" y="3730410"/>
                  <a:pt x="961910" y="3719985"/>
                  <a:pt x="974804" y="3717722"/>
                </a:cubicBezTo>
                <a:close/>
                <a:moveTo>
                  <a:pt x="3060830" y="3714567"/>
                </a:moveTo>
                <a:cubicBezTo>
                  <a:pt x="3066316" y="3715305"/>
                  <a:pt x="3070054" y="3717551"/>
                  <a:pt x="3070534" y="3721083"/>
                </a:cubicBezTo>
                <a:cubicBezTo>
                  <a:pt x="3071494" y="3727735"/>
                  <a:pt x="3061070" y="3736308"/>
                  <a:pt x="3047079" y="3740697"/>
                </a:cubicBezTo>
                <a:cubicBezTo>
                  <a:pt x="3032952" y="3745086"/>
                  <a:pt x="3020607" y="3743715"/>
                  <a:pt x="3018825" y="3737268"/>
                </a:cubicBezTo>
                <a:cubicBezTo>
                  <a:pt x="3017041" y="3730821"/>
                  <a:pt x="3026780" y="3721769"/>
                  <a:pt x="3040633" y="3717105"/>
                </a:cubicBezTo>
                <a:cubicBezTo>
                  <a:pt x="3048108" y="3714602"/>
                  <a:pt x="3055343" y="3713830"/>
                  <a:pt x="3060830" y="3714567"/>
                </a:cubicBezTo>
                <a:close/>
                <a:moveTo>
                  <a:pt x="2280767" y="3714431"/>
                </a:moveTo>
                <a:cubicBezTo>
                  <a:pt x="2293523" y="3713539"/>
                  <a:pt x="2305593" y="3720534"/>
                  <a:pt x="2306827" y="3729107"/>
                </a:cubicBezTo>
                <a:cubicBezTo>
                  <a:pt x="2308130" y="3737885"/>
                  <a:pt x="2298323" y="3745909"/>
                  <a:pt x="2285225" y="3747349"/>
                </a:cubicBezTo>
                <a:cubicBezTo>
                  <a:pt x="2271851" y="3748789"/>
                  <a:pt x="2260193" y="3743509"/>
                  <a:pt x="2258410" y="3734662"/>
                </a:cubicBezTo>
                <a:cubicBezTo>
                  <a:pt x="2256421" y="3725129"/>
                  <a:pt x="2266845" y="3715391"/>
                  <a:pt x="2280767" y="3714431"/>
                </a:cubicBezTo>
                <a:close/>
                <a:moveTo>
                  <a:pt x="5969718" y="3714291"/>
                </a:moveTo>
                <a:cubicBezTo>
                  <a:pt x="5982779" y="3713758"/>
                  <a:pt x="5993670" y="3723774"/>
                  <a:pt x="5995882" y="3740697"/>
                </a:cubicBezTo>
                <a:cubicBezTo>
                  <a:pt x="5998831" y="3763465"/>
                  <a:pt x="5985733" y="3790897"/>
                  <a:pt x="5967010" y="3801390"/>
                </a:cubicBezTo>
                <a:cubicBezTo>
                  <a:pt x="5949317" y="3811334"/>
                  <a:pt x="5932309" y="3801870"/>
                  <a:pt x="5928948" y="3780061"/>
                </a:cubicBezTo>
                <a:cubicBezTo>
                  <a:pt x="5925314" y="3756539"/>
                  <a:pt x="5937315" y="3729381"/>
                  <a:pt x="5956175" y="3718477"/>
                </a:cubicBezTo>
                <a:cubicBezTo>
                  <a:pt x="5960770" y="3715819"/>
                  <a:pt x="5965365" y="3714469"/>
                  <a:pt x="5969718" y="3714291"/>
                </a:cubicBezTo>
                <a:close/>
                <a:moveTo>
                  <a:pt x="6271866" y="3713710"/>
                </a:moveTo>
                <a:cubicBezTo>
                  <a:pt x="6278929" y="3715802"/>
                  <a:pt x="6283952" y="3721803"/>
                  <a:pt x="6285427" y="3731233"/>
                </a:cubicBezTo>
                <a:cubicBezTo>
                  <a:pt x="6288514" y="3751189"/>
                  <a:pt x="6274523" y="3778142"/>
                  <a:pt x="6254566" y="3790966"/>
                </a:cubicBezTo>
                <a:cubicBezTo>
                  <a:pt x="6235981" y="3802899"/>
                  <a:pt x="6218013" y="3796932"/>
                  <a:pt x="6215681" y="3777730"/>
                </a:cubicBezTo>
                <a:cubicBezTo>
                  <a:pt x="6213350" y="3758459"/>
                  <a:pt x="6227271" y="3731781"/>
                  <a:pt x="6246063" y="3719643"/>
                </a:cubicBezTo>
                <a:cubicBezTo>
                  <a:pt x="6255698" y="3713436"/>
                  <a:pt x="6264802" y="3711619"/>
                  <a:pt x="6271866" y="3713710"/>
                </a:cubicBezTo>
                <a:close/>
                <a:moveTo>
                  <a:pt x="4784279" y="3712991"/>
                </a:moveTo>
                <a:cubicBezTo>
                  <a:pt x="4802042" y="3712236"/>
                  <a:pt x="4817266" y="3730478"/>
                  <a:pt x="4818707" y="3754413"/>
                </a:cubicBezTo>
                <a:cubicBezTo>
                  <a:pt x="4820010" y="3776427"/>
                  <a:pt x="4807802" y="3794738"/>
                  <a:pt x="4791275" y="3795492"/>
                </a:cubicBezTo>
                <a:cubicBezTo>
                  <a:pt x="4774061" y="3796246"/>
                  <a:pt x="4756916" y="3777113"/>
                  <a:pt x="4755133" y="3755304"/>
                </a:cubicBezTo>
                <a:cubicBezTo>
                  <a:pt x="4753281" y="3732879"/>
                  <a:pt x="4766517" y="3713745"/>
                  <a:pt x="4784279" y="3712991"/>
                </a:cubicBezTo>
                <a:close/>
                <a:moveTo>
                  <a:pt x="4040872" y="3708533"/>
                </a:moveTo>
                <a:cubicBezTo>
                  <a:pt x="4057469" y="3706818"/>
                  <a:pt x="4072625" y="3714568"/>
                  <a:pt x="4074477" y="3725746"/>
                </a:cubicBezTo>
                <a:cubicBezTo>
                  <a:pt x="4076466" y="3737610"/>
                  <a:pt x="4063161" y="3748309"/>
                  <a:pt x="4045193" y="3749338"/>
                </a:cubicBezTo>
                <a:cubicBezTo>
                  <a:pt x="4028391" y="3750229"/>
                  <a:pt x="4013646" y="3742754"/>
                  <a:pt x="4011795" y="3732261"/>
                </a:cubicBezTo>
                <a:cubicBezTo>
                  <a:pt x="4009806" y="3721152"/>
                  <a:pt x="4022905" y="3710453"/>
                  <a:pt x="4040872" y="3708533"/>
                </a:cubicBezTo>
                <a:close/>
                <a:moveTo>
                  <a:pt x="2760415" y="3706269"/>
                </a:moveTo>
                <a:cubicBezTo>
                  <a:pt x="2773720" y="3704349"/>
                  <a:pt x="2785241" y="3709424"/>
                  <a:pt x="2786818" y="3717653"/>
                </a:cubicBezTo>
                <a:cubicBezTo>
                  <a:pt x="2788533" y="3726431"/>
                  <a:pt x="2777766" y="3735553"/>
                  <a:pt x="2763707" y="3737541"/>
                </a:cubicBezTo>
                <a:cubicBezTo>
                  <a:pt x="2750814" y="3739393"/>
                  <a:pt x="2738675" y="3734387"/>
                  <a:pt x="2737029" y="3726431"/>
                </a:cubicBezTo>
                <a:cubicBezTo>
                  <a:pt x="2735383" y="3717790"/>
                  <a:pt x="2746150" y="3708326"/>
                  <a:pt x="2760415" y="3706269"/>
                </a:cubicBezTo>
                <a:close/>
                <a:moveTo>
                  <a:pt x="1451851" y="3705652"/>
                </a:moveTo>
                <a:cubicBezTo>
                  <a:pt x="1465150" y="3702909"/>
                  <a:pt x="1477838" y="3709355"/>
                  <a:pt x="1480306" y="3720260"/>
                </a:cubicBezTo>
                <a:cubicBezTo>
                  <a:pt x="1482501" y="3729998"/>
                  <a:pt x="1474340" y="3740285"/>
                  <a:pt x="1462409" y="3742754"/>
                </a:cubicBezTo>
                <a:cubicBezTo>
                  <a:pt x="1448966" y="3745566"/>
                  <a:pt x="1436419" y="3738982"/>
                  <a:pt x="1434087" y="3728009"/>
                </a:cubicBezTo>
                <a:cubicBezTo>
                  <a:pt x="1431961" y="3717996"/>
                  <a:pt x="1439845" y="3708052"/>
                  <a:pt x="1451851" y="3705652"/>
                </a:cubicBezTo>
                <a:close/>
                <a:moveTo>
                  <a:pt x="3854524" y="3705069"/>
                </a:moveTo>
                <a:cubicBezTo>
                  <a:pt x="3860645" y="3706698"/>
                  <a:pt x="3864931" y="3709870"/>
                  <a:pt x="3865857" y="3714156"/>
                </a:cubicBezTo>
                <a:cubicBezTo>
                  <a:pt x="3867777" y="3722729"/>
                  <a:pt x="3855570" y="3732330"/>
                  <a:pt x="3839042" y="3735347"/>
                </a:cubicBezTo>
                <a:cubicBezTo>
                  <a:pt x="3822651" y="3738365"/>
                  <a:pt x="3807289" y="3734319"/>
                  <a:pt x="3805438" y="3726501"/>
                </a:cubicBezTo>
                <a:cubicBezTo>
                  <a:pt x="3803654" y="3718614"/>
                  <a:pt x="3815656" y="3709013"/>
                  <a:pt x="3832184" y="3705241"/>
                </a:cubicBezTo>
                <a:cubicBezTo>
                  <a:pt x="3840448" y="3703355"/>
                  <a:pt x="3848403" y="3703441"/>
                  <a:pt x="3854524" y="3705069"/>
                </a:cubicBezTo>
                <a:close/>
                <a:moveTo>
                  <a:pt x="1935409" y="3704349"/>
                </a:moveTo>
                <a:cubicBezTo>
                  <a:pt x="1948711" y="3703389"/>
                  <a:pt x="1959687" y="3710041"/>
                  <a:pt x="1960779" y="3720191"/>
                </a:cubicBezTo>
                <a:cubicBezTo>
                  <a:pt x="1961809" y="3729929"/>
                  <a:pt x="1951728" y="3739530"/>
                  <a:pt x="1939043" y="3740490"/>
                </a:cubicBezTo>
                <a:cubicBezTo>
                  <a:pt x="1926424" y="3741450"/>
                  <a:pt x="1914076" y="3733495"/>
                  <a:pt x="1913187" y="3724031"/>
                </a:cubicBezTo>
                <a:cubicBezTo>
                  <a:pt x="1912226" y="3714224"/>
                  <a:pt x="1922374" y="3705377"/>
                  <a:pt x="1935409" y="3704349"/>
                </a:cubicBezTo>
                <a:close/>
                <a:moveTo>
                  <a:pt x="347432" y="3702841"/>
                </a:moveTo>
                <a:cubicBezTo>
                  <a:pt x="358751" y="3700715"/>
                  <a:pt x="368491" y="3702429"/>
                  <a:pt x="370135" y="3707299"/>
                </a:cubicBezTo>
                <a:cubicBezTo>
                  <a:pt x="371645" y="3712031"/>
                  <a:pt x="364098" y="3717928"/>
                  <a:pt x="353196" y="3720123"/>
                </a:cubicBezTo>
                <a:cubicBezTo>
                  <a:pt x="341745" y="3722455"/>
                  <a:pt x="329333" y="3719574"/>
                  <a:pt x="328573" y="3714774"/>
                </a:cubicBezTo>
                <a:cubicBezTo>
                  <a:pt x="327892" y="3710179"/>
                  <a:pt x="336326" y="3704967"/>
                  <a:pt x="347432" y="3702841"/>
                </a:cubicBezTo>
                <a:close/>
                <a:moveTo>
                  <a:pt x="764196" y="3701949"/>
                </a:moveTo>
                <a:cubicBezTo>
                  <a:pt x="776817" y="3699686"/>
                  <a:pt x="787583" y="3704418"/>
                  <a:pt x="789572" y="3713059"/>
                </a:cubicBezTo>
                <a:cubicBezTo>
                  <a:pt x="791491" y="3721494"/>
                  <a:pt x="783195" y="3730067"/>
                  <a:pt x="771055" y="3732056"/>
                </a:cubicBezTo>
                <a:cubicBezTo>
                  <a:pt x="759121" y="3733976"/>
                  <a:pt x="747393" y="3728764"/>
                  <a:pt x="745405" y="3720740"/>
                </a:cubicBezTo>
                <a:cubicBezTo>
                  <a:pt x="743489" y="3712647"/>
                  <a:pt x="752124" y="3704075"/>
                  <a:pt x="764196" y="3701949"/>
                </a:cubicBezTo>
                <a:close/>
                <a:moveTo>
                  <a:pt x="4915816" y="3700166"/>
                </a:moveTo>
                <a:cubicBezTo>
                  <a:pt x="4933579" y="3697080"/>
                  <a:pt x="4949832" y="3714499"/>
                  <a:pt x="4952507" y="3739737"/>
                </a:cubicBezTo>
                <a:cubicBezTo>
                  <a:pt x="4955113" y="3764837"/>
                  <a:pt x="4942837" y="3786714"/>
                  <a:pt x="4925280" y="3788017"/>
                </a:cubicBezTo>
                <a:cubicBezTo>
                  <a:pt x="4907998" y="3789252"/>
                  <a:pt x="4890922" y="3769158"/>
                  <a:pt x="4889207" y="3745703"/>
                </a:cubicBezTo>
                <a:cubicBezTo>
                  <a:pt x="4887561" y="3723072"/>
                  <a:pt x="4899357" y="3703047"/>
                  <a:pt x="4915816" y="3700166"/>
                </a:cubicBezTo>
                <a:close/>
                <a:moveTo>
                  <a:pt x="2985795" y="3699985"/>
                </a:moveTo>
                <a:cubicBezTo>
                  <a:pt x="2990947" y="3701177"/>
                  <a:pt x="2994650" y="3703800"/>
                  <a:pt x="2995576" y="3707503"/>
                </a:cubicBezTo>
                <a:cubicBezTo>
                  <a:pt x="2997428" y="3714841"/>
                  <a:pt x="2987552" y="3724305"/>
                  <a:pt x="2974042" y="3728420"/>
                </a:cubicBezTo>
                <a:cubicBezTo>
                  <a:pt x="2960532" y="3732466"/>
                  <a:pt x="2947707" y="3729860"/>
                  <a:pt x="2945993" y="3722317"/>
                </a:cubicBezTo>
                <a:cubicBezTo>
                  <a:pt x="2944210" y="3714636"/>
                  <a:pt x="2953605" y="3705172"/>
                  <a:pt x="2967321" y="3701057"/>
                </a:cubicBezTo>
                <a:cubicBezTo>
                  <a:pt x="2974042" y="3699034"/>
                  <a:pt x="2980643" y="3698794"/>
                  <a:pt x="2985795" y="3699985"/>
                </a:cubicBezTo>
                <a:close/>
                <a:moveTo>
                  <a:pt x="2414429" y="3699617"/>
                </a:moveTo>
                <a:cubicBezTo>
                  <a:pt x="2428008" y="3698108"/>
                  <a:pt x="2441450" y="3705446"/>
                  <a:pt x="2441930" y="3715048"/>
                </a:cubicBezTo>
                <a:cubicBezTo>
                  <a:pt x="2442341" y="3724100"/>
                  <a:pt x="2431986" y="3731918"/>
                  <a:pt x="2418818" y="3732947"/>
                </a:cubicBezTo>
                <a:cubicBezTo>
                  <a:pt x="2405240" y="3733976"/>
                  <a:pt x="2394335" y="3728146"/>
                  <a:pt x="2393170" y="3718682"/>
                </a:cubicBezTo>
                <a:cubicBezTo>
                  <a:pt x="2392072" y="3709424"/>
                  <a:pt x="2401536" y="3700989"/>
                  <a:pt x="2414429" y="3699617"/>
                </a:cubicBezTo>
                <a:close/>
                <a:moveTo>
                  <a:pt x="1110872" y="3695091"/>
                </a:moveTo>
                <a:cubicBezTo>
                  <a:pt x="1123008" y="3694062"/>
                  <a:pt x="1133503" y="3701194"/>
                  <a:pt x="1134528" y="3711138"/>
                </a:cubicBezTo>
                <a:cubicBezTo>
                  <a:pt x="1135558" y="3721083"/>
                  <a:pt x="1126505" y="3730752"/>
                  <a:pt x="1114502" y="3732398"/>
                </a:cubicBezTo>
                <a:cubicBezTo>
                  <a:pt x="1102499" y="3734044"/>
                  <a:pt x="1091392" y="3727392"/>
                  <a:pt x="1089747" y="3717585"/>
                </a:cubicBezTo>
                <a:cubicBezTo>
                  <a:pt x="1087962" y="3707023"/>
                  <a:pt x="1098112" y="3696188"/>
                  <a:pt x="1110872" y="3695091"/>
                </a:cubicBezTo>
                <a:close/>
                <a:moveTo>
                  <a:pt x="554549" y="3695022"/>
                </a:moveTo>
                <a:cubicBezTo>
                  <a:pt x="565864" y="3692279"/>
                  <a:pt x="577930" y="3695708"/>
                  <a:pt x="579854" y="3702497"/>
                </a:cubicBezTo>
                <a:cubicBezTo>
                  <a:pt x="581776" y="3709286"/>
                  <a:pt x="573065" y="3717105"/>
                  <a:pt x="560925" y="3719299"/>
                </a:cubicBezTo>
                <a:cubicBezTo>
                  <a:pt x="549470" y="3721357"/>
                  <a:pt x="539663" y="3718270"/>
                  <a:pt x="537473" y="3712167"/>
                </a:cubicBezTo>
                <a:cubicBezTo>
                  <a:pt x="535074" y="3705446"/>
                  <a:pt x="542752" y="3697902"/>
                  <a:pt x="554549" y="3695022"/>
                </a:cubicBezTo>
                <a:close/>
                <a:moveTo>
                  <a:pt x="5533242" y="3693308"/>
                </a:moveTo>
                <a:cubicBezTo>
                  <a:pt x="5551072" y="3689673"/>
                  <a:pt x="5567669" y="3708053"/>
                  <a:pt x="5569315" y="3733565"/>
                </a:cubicBezTo>
                <a:cubicBezTo>
                  <a:pt x="5571029" y="3759419"/>
                  <a:pt x="5557450" y="3784588"/>
                  <a:pt x="5539345" y="3788977"/>
                </a:cubicBezTo>
                <a:cubicBezTo>
                  <a:pt x="5520829" y="3793435"/>
                  <a:pt x="5505467" y="3775878"/>
                  <a:pt x="5503684" y="3748584"/>
                </a:cubicBezTo>
                <a:cubicBezTo>
                  <a:pt x="5501969" y="3722111"/>
                  <a:pt x="5515479" y="3696943"/>
                  <a:pt x="5533242" y="3693308"/>
                </a:cubicBezTo>
                <a:close/>
                <a:moveTo>
                  <a:pt x="4173780" y="3693171"/>
                </a:moveTo>
                <a:cubicBezTo>
                  <a:pt x="4190377" y="3691525"/>
                  <a:pt x="4205602" y="3700646"/>
                  <a:pt x="4208070" y="3713813"/>
                </a:cubicBezTo>
                <a:cubicBezTo>
                  <a:pt x="4210677" y="3727598"/>
                  <a:pt x="4197647" y="3740079"/>
                  <a:pt x="4179747" y="3740971"/>
                </a:cubicBezTo>
                <a:cubicBezTo>
                  <a:pt x="4162876" y="3741794"/>
                  <a:pt x="4147926" y="3732673"/>
                  <a:pt x="4145663" y="3720328"/>
                </a:cubicBezTo>
                <a:cubicBezTo>
                  <a:pt x="4143263" y="3707161"/>
                  <a:pt x="4155881" y="3694954"/>
                  <a:pt x="4173780" y="3693171"/>
                </a:cubicBezTo>
                <a:close/>
                <a:moveTo>
                  <a:pt x="287873" y="3691275"/>
                </a:moveTo>
                <a:cubicBezTo>
                  <a:pt x="292195" y="3691592"/>
                  <a:pt x="295382" y="3692621"/>
                  <a:pt x="296343" y="3694336"/>
                </a:cubicBezTo>
                <a:cubicBezTo>
                  <a:pt x="298198" y="3697765"/>
                  <a:pt x="290171" y="3702909"/>
                  <a:pt x="279130" y="3704966"/>
                </a:cubicBezTo>
                <a:cubicBezTo>
                  <a:pt x="267540" y="3707161"/>
                  <a:pt x="257458" y="3705926"/>
                  <a:pt x="255607" y="3702497"/>
                </a:cubicBezTo>
                <a:cubicBezTo>
                  <a:pt x="253755" y="3699137"/>
                  <a:pt x="261505" y="3694816"/>
                  <a:pt x="272614" y="3692484"/>
                </a:cubicBezTo>
                <a:cubicBezTo>
                  <a:pt x="278102" y="3691352"/>
                  <a:pt x="283555" y="3690958"/>
                  <a:pt x="287873" y="3691275"/>
                </a:cubicBezTo>
                <a:close/>
                <a:moveTo>
                  <a:pt x="2069960" y="3690565"/>
                </a:moveTo>
                <a:cubicBezTo>
                  <a:pt x="2083057" y="3689399"/>
                  <a:pt x="2094366" y="3695640"/>
                  <a:pt x="2095669" y="3704966"/>
                </a:cubicBezTo>
                <a:cubicBezTo>
                  <a:pt x="2096904" y="3714156"/>
                  <a:pt x="2087096" y="3723209"/>
                  <a:pt x="2074349" y="3724375"/>
                </a:cubicBezTo>
                <a:cubicBezTo>
                  <a:pt x="2061659" y="3725472"/>
                  <a:pt x="2049248" y="3718202"/>
                  <a:pt x="2048083" y="3709287"/>
                </a:cubicBezTo>
                <a:cubicBezTo>
                  <a:pt x="2046916" y="3700166"/>
                  <a:pt x="2056927" y="3691731"/>
                  <a:pt x="2069960" y="3690565"/>
                </a:cubicBezTo>
                <a:close/>
                <a:moveTo>
                  <a:pt x="3783509" y="3690332"/>
                </a:moveTo>
                <a:cubicBezTo>
                  <a:pt x="3789029" y="3691678"/>
                  <a:pt x="3792407" y="3694576"/>
                  <a:pt x="3792270" y="3698657"/>
                </a:cubicBezTo>
                <a:cubicBezTo>
                  <a:pt x="3791996" y="3706406"/>
                  <a:pt x="3779788" y="3714704"/>
                  <a:pt x="3763809" y="3718339"/>
                </a:cubicBezTo>
                <a:cubicBezTo>
                  <a:pt x="3747076" y="3722111"/>
                  <a:pt x="3732125" y="3719436"/>
                  <a:pt x="3731782" y="3712304"/>
                </a:cubicBezTo>
                <a:cubicBezTo>
                  <a:pt x="3731439" y="3705034"/>
                  <a:pt x="3744744" y="3695639"/>
                  <a:pt x="3761889" y="3691318"/>
                </a:cubicBezTo>
                <a:cubicBezTo>
                  <a:pt x="3770324" y="3689192"/>
                  <a:pt x="3777988" y="3688986"/>
                  <a:pt x="3783509" y="3690332"/>
                </a:cubicBezTo>
                <a:close/>
                <a:moveTo>
                  <a:pt x="1587979" y="3689742"/>
                </a:moveTo>
                <a:cubicBezTo>
                  <a:pt x="1601354" y="3687822"/>
                  <a:pt x="1613766" y="3694886"/>
                  <a:pt x="1615203" y="3705378"/>
                </a:cubicBezTo>
                <a:cubicBezTo>
                  <a:pt x="1616646" y="3715117"/>
                  <a:pt x="1608074" y="3724306"/>
                  <a:pt x="1595797" y="3726227"/>
                </a:cubicBezTo>
                <a:cubicBezTo>
                  <a:pt x="1582426" y="3728353"/>
                  <a:pt x="1570146" y="3721083"/>
                  <a:pt x="1568642" y="3710385"/>
                </a:cubicBezTo>
                <a:cubicBezTo>
                  <a:pt x="1567268" y="3700509"/>
                  <a:pt x="1575768" y="3691525"/>
                  <a:pt x="1587979" y="3689742"/>
                </a:cubicBezTo>
                <a:close/>
                <a:moveTo>
                  <a:pt x="214955" y="3685695"/>
                </a:moveTo>
                <a:cubicBezTo>
                  <a:pt x="218950" y="3685935"/>
                  <a:pt x="221659" y="3686758"/>
                  <a:pt x="222002" y="3688164"/>
                </a:cubicBezTo>
                <a:cubicBezTo>
                  <a:pt x="222686" y="3690976"/>
                  <a:pt x="213497" y="3695022"/>
                  <a:pt x="202458" y="3696394"/>
                </a:cubicBezTo>
                <a:cubicBezTo>
                  <a:pt x="192032" y="3697697"/>
                  <a:pt x="185451" y="3696599"/>
                  <a:pt x="184557" y="3693787"/>
                </a:cubicBezTo>
                <a:cubicBezTo>
                  <a:pt x="183734" y="3691113"/>
                  <a:pt x="190111" y="3688438"/>
                  <a:pt x="200194" y="3686724"/>
                </a:cubicBezTo>
                <a:cubicBezTo>
                  <a:pt x="205680" y="3685798"/>
                  <a:pt x="210959" y="3685455"/>
                  <a:pt x="214955" y="3685695"/>
                </a:cubicBezTo>
                <a:close/>
                <a:moveTo>
                  <a:pt x="2551109" y="3684736"/>
                </a:moveTo>
                <a:cubicBezTo>
                  <a:pt x="2564071" y="3684050"/>
                  <a:pt x="2575867" y="3690565"/>
                  <a:pt x="2576758" y="3699343"/>
                </a:cubicBezTo>
                <a:cubicBezTo>
                  <a:pt x="2577650" y="3708259"/>
                  <a:pt x="2567706" y="3716900"/>
                  <a:pt x="2554607" y="3718203"/>
                </a:cubicBezTo>
                <a:cubicBezTo>
                  <a:pt x="2541165" y="3719506"/>
                  <a:pt x="2529781" y="3713676"/>
                  <a:pt x="2528135" y="3704144"/>
                </a:cubicBezTo>
                <a:cubicBezTo>
                  <a:pt x="2526420" y="3694268"/>
                  <a:pt x="2537119" y="3685490"/>
                  <a:pt x="2551109" y="3684736"/>
                </a:cubicBezTo>
                <a:close/>
                <a:moveTo>
                  <a:pt x="6196119" y="3684495"/>
                </a:moveTo>
                <a:cubicBezTo>
                  <a:pt x="6203268" y="3687255"/>
                  <a:pt x="6208377" y="3693890"/>
                  <a:pt x="6209783" y="3703732"/>
                </a:cubicBezTo>
                <a:cubicBezTo>
                  <a:pt x="6212526" y="3723140"/>
                  <a:pt x="6198879" y="3749337"/>
                  <a:pt x="6179814" y="3761476"/>
                </a:cubicBezTo>
                <a:cubicBezTo>
                  <a:pt x="6160269" y="3773889"/>
                  <a:pt x="6143192" y="3767511"/>
                  <a:pt x="6140517" y="3746594"/>
                </a:cubicBezTo>
                <a:cubicBezTo>
                  <a:pt x="6137843" y="3725815"/>
                  <a:pt x="6151079" y="3699822"/>
                  <a:pt x="6170213" y="3688507"/>
                </a:cubicBezTo>
                <a:cubicBezTo>
                  <a:pt x="6179780" y="3682849"/>
                  <a:pt x="6188969" y="3681734"/>
                  <a:pt x="6196119" y="3684495"/>
                </a:cubicBezTo>
                <a:close/>
                <a:moveTo>
                  <a:pt x="5051056" y="3682609"/>
                </a:moveTo>
                <a:cubicBezTo>
                  <a:pt x="5069024" y="3679866"/>
                  <a:pt x="5084660" y="3698314"/>
                  <a:pt x="5086786" y="3725129"/>
                </a:cubicBezTo>
                <a:cubicBezTo>
                  <a:pt x="5088775" y="3749818"/>
                  <a:pt x="5077390" y="3771832"/>
                  <a:pt x="5060931" y="3774986"/>
                </a:cubicBezTo>
                <a:cubicBezTo>
                  <a:pt x="5043786" y="3778278"/>
                  <a:pt x="5026230" y="3758802"/>
                  <a:pt x="5023487" y="3733838"/>
                </a:cubicBezTo>
                <a:cubicBezTo>
                  <a:pt x="5020743" y="3708806"/>
                  <a:pt x="5033431" y="3685352"/>
                  <a:pt x="5051056" y="3682609"/>
                </a:cubicBezTo>
                <a:close/>
                <a:moveTo>
                  <a:pt x="3708679" y="3682017"/>
                </a:moveTo>
                <a:cubicBezTo>
                  <a:pt x="3714551" y="3682660"/>
                  <a:pt x="3718443" y="3684803"/>
                  <a:pt x="3718683" y="3688301"/>
                </a:cubicBezTo>
                <a:cubicBezTo>
                  <a:pt x="3719232" y="3695090"/>
                  <a:pt x="3707093" y="3704143"/>
                  <a:pt x="3691251" y="3708601"/>
                </a:cubicBezTo>
                <a:cubicBezTo>
                  <a:pt x="3675135" y="3713127"/>
                  <a:pt x="3661762" y="3712098"/>
                  <a:pt x="3659910" y="3705995"/>
                </a:cubicBezTo>
                <a:cubicBezTo>
                  <a:pt x="3657990" y="3699617"/>
                  <a:pt x="3670403" y="3689741"/>
                  <a:pt x="3686793" y="3684735"/>
                </a:cubicBezTo>
                <a:cubicBezTo>
                  <a:pt x="3694954" y="3682231"/>
                  <a:pt x="3702806" y="3681374"/>
                  <a:pt x="3708679" y="3682017"/>
                </a:cubicBezTo>
                <a:close/>
                <a:moveTo>
                  <a:pt x="900674" y="3681375"/>
                </a:moveTo>
                <a:cubicBezTo>
                  <a:pt x="913152" y="3678906"/>
                  <a:pt x="923439" y="3684255"/>
                  <a:pt x="924330" y="3693582"/>
                </a:cubicBezTo>
                <a:cubicBezTo>
                  <a:pt x="925224" y="3702703"/>
                  <a:pt x="916169" y="3711619"/>
                  <a:pt x="903891" y="3713607"/>
                </a:cubicBezTo>
                <a:cubicBezTo>
                  <a:pt x="891891" y="3715596"/>
                  <a:pt x="880716" y="3709904"/>
                  <a:pt x="879961" y="3701400"/>
                </a:cubicBezTo>
                <a:cubicBezTo>
                  <a:pt x="879135" y="3692691"/>
                  <a:pt x="888393" y="3683707"/>
                  <a:pt x="900674" y="3681375"/>
                </a:cubicBezTo>
                <a:close/>
                <a:moveTo>
                  <a:pt x="4306483" y="3679386"/>
                </a:moveTo>
                <a:cubicBezTo>
                  <a:pt x="4324108" y="3677329"/>
                  <a:pt x="4340636" y="3689330"/>
                  <a:pt x="4342076" y="3705241"/>
                </a:cubicBezTo>
                <a:cubicBezTo>
                  <a:pt x="4343447" y="3720534"/>
                  <a:pt x="4331309" y="3733427"/>
                  <a:pt x="4314576" y="3734387"/>
                </a:cubicBezTo>
                <a:cubicBezTo>
                  <a:pt x="4296539" y="3735484"/>
                  <a:pt x="4280766" y="3723826"/>
                  <a:pt x="4279257" y="3708464"/>
                </a:cubicBezTo>
                <a:cubicBezTo>
                  <a:pt x="4277817" y="3694062"/>
                  <a:pt x="4289750" y="3681306"/>
                  <a:pt x="4306483" y="3679386"/>
                </a:cubicBezTo>
                <a:close/>
                <a:moveTo>
                  <a:pt x="2896067" y="3677877"/>
                </a:moveTo>
                <a:cubicBezTo>
                  <a:pt x="2909165" y="3675408"/>
                  <a:pt x="2920138" y="3680140"/>
                  <a:pt x="2921030" y="3688507"/>
                </a:cubicBezTo>
                <a:cubicBezTo>
                  <a:pt x="2921921" y="3696737"/>
                  <a:pt x="2912183" y="3705652"/>
                  <a:pt x="2899221" y="3708875"/>
                </a:cubicBezTo>
                <a:cubicBezTo>
                  <a:pt x="2885300" y="3712373"/>
                  <a:pt x="2872132" y="3707915"/>
                  <a:pt x="2871378" y="3699274"/>
                </a:cubicBezTo>
                <a:cubicBezTo>
                  <a:pt x="2870555" y="3690359"/>
                  <a:pt x="2881665" y="3680689"/>
                  <a:pt x="2896067" y="3677877"/>
                </a:cubicBezTo>
                <a:close/>
                <a:moveTo>
                  <a:pt x="3633525" y="3677714"/>
                </a:moveTo>
                <a:cubicBezTo>
                  <a:pt x="3639217" y="3677843"/>
                  <a:pt x="3643212" y="3679420"/>
                  <a:pt x="3644275" y="3682404"/>
                </a:cubicBezTo>
                <a:cubicBezTo>
                  <a:pt x="3646400" y="3688370"/>
                  <a:pt x="3635976" y="3697354"/>
                  <a:pt x="3620614" y="3702772"/>
                </a:cubicBezTo>
                <a:cubicBezTo>
                  <a:pt x="3604841" y="3708327"/>
                  <a:pt x="3588450" y="3708121"/>
                  <a:pt x="3586941" y="3702223"/>
                </a:cubicBezTo>
                <a:cubicBezTo>
                  <a:pt x="3585501" y="3696600"/>
                  <a:pt x="3597160" y="3687273"/>
                  <a:pt x="3612591" y="3681718"/>
                </a:cubicBezTo>
                <a:cubicBezTo>
                  <a:pt x="3620443" y="3678906"/>
                  <a:pt x="3627832" y="3677585"/>
                  <a:pt x="3633525" y="3677714"/>
                </a:cubicBezTo>
                <a:close/>
                <a:moveTo>
                  <a:pt x="3965640" y="3677534"/>
                </a:moveTo>
                <a:cubicBezTo>
                  <a:pt x="3982100" y="3674311"/>
                  <a:pt x="3997462" y="3680209"/>
                  <a:pt x="3999450" y="3690564"/>
                </a:cubicBezTo>
                <a:cubicBezTo>
                  <a:pt x="4001439" y="3700920"/>
                  <a:pt x="3989369" y="3711687"/>
                  <a:pt x="3972841" y="3714224"/>
                </a:cubicBezTo>
                <a:cubicBezTo>
                  <a:pt x="3956450" y="3716762"/>
                  <a:pt x="3940952" y="3710795"/>
                  <a:pt x="3939100" y="3701194"/>
                </a:cubicBezTo>
                <a:cubicBezTo>
                  <a:pt x="3937179" y="3691524"/>
                  <a:pt x="3949112" y="3680894"/>
                  <a:pt x="3965640" y="3677534"/>
                </a:cubicBezTo>
                <a:close/>
                <a:moveTo>
                  <a:pt x="2203408" y="3677534"/>
                </a:moveTo>
                <a:cubicBezTo>
                  <a:pt x="2216576" y="3675957"/>
                  <a:pt x="2228440" y="3681238"/>
                  <a:pt x="2230360" y="3689947"/>
                </a:cubicBezTo>
                <a:cubicBezTo>
                  <a:pt x="2232280" y="3698520"/>
                  <a:pt x="2223502" y="3707161"/>
                  <a:pt x="2210678" y="3708944"/>
                </a:cubicBezTo>
                <a:cubicBezTo>
                  <a:pt x="2198196" y="3710659"/>
                  <a:pt x="2185234" y="3704350"/>
                  <a:pt x="2183246" y="3695914"/>
                </a:cubicBezTo>
                <a:cubicBezTo>
                  <a:pt x="2181257" y="3687479"/>
                  <a:pt x="2190584" y="3679112"/>
                  <a:pt x="2203408" y="3677534"/>
                </a:cubicBezTo>
                <a:close/>
                <a:moveTo>
                  <a:pt x="3414566" y="3676745"/>
                </a:moveTo>
                <a:cubicBezTo>
                  <a:pt x="3419881" y="3676711"/>
                  <a:pt x="3423550" y="3678117"/>
                  <a:pt x="3424407" y="3680963"/>
                </a:cubicBezTo>
                <a:cubicBezTo>
                  <a:pt x="3426122" y="3686587"/>
                  <a:pt x="3415629" y="3695708"/>
                  <a:pt x="3400953" y="3701469"/>
                </a:cubicBezTo>
                <a:cubicBezTo>
                  <a:pt x="3385454" y="3707572"/>
                  <a:pt x="3370572" y="3707915"/>
                  <a:pt x="3369749" y="3702017"/>
                </a:cubicBezTo>
                <a:cubicBezTo>
                  <a:pt x="3368857" y="3696325"/>
                  <a:pt x="3380036" y="3686998"/>
                  <a:pt x="3394849" y="3681169"/>
                </a:cubicBezTo>
                <a:cubicBezTo>
                  <a:pt x="3402290" y="3678254"/>
                  <a:pt x="3409251" y="3676780"/>
                  <a:pt x="3414566" y="3676745"/>
                </a:cubicBezTo>
                <a:close/>
                <a:moveTo>
                  <a:pt x="3341278" y="3676394"/>
                </a:moveTo>
                <a:cubicBezTo>
                  <a:pt x="3346722" y="3676540"/>
                  <a:pt x="3350511" y="3678151"/>
                  <a:pt x="3351094" y="3681169"/>
                </a:cubicBezTo>
                <a:cubicBezTo>
                  <a:pt x="3352260" y="3687341"/>
                  <a:pt x="3340739" y="3696873"/>
                  <a:pt x="3325720" y="3702360"/>
                </a:cubicBezTo>
                <a:cubicBezTo>
                  <a:pt x="3310495" y="3707915"/>
                  <a:pt x="3298356" y="3707366"/>
                  <a:pt x="3297808" y="3700851"/>
                </a:cubicBezTo>
                <a:cubicBezTo>
                  <a:pt x="3297328" y="3695022"/>
                  <a:pt x="3307958" y="3685832"/>
                  <a:pt x="3321536" y="3680414"/>
                </a:cubicBezTo>
                <a:cubicBezTo>
                  <a:pt x="3328737" y="3677568"/>
                  <a:pt x="3335835" y="3676248"/>
                  <a:pt x="3341278" y="3676394"/>
                </a:cubicBezTo>
                <a:close/>
                <a:moveTo>
                  <a:pt x="3487312" y="3676257"/>
                </a:moveTo>
                <a:cubicBezTo>
                  <a:pt x="3492747" y="3676214"/>
                  <a:pt x="3496621" y="3677534"/>
                  <a:pt x="3497582" y="3680209"/>
                </a:cubicBezTo>
                <a:cubicBezTo>
                  <a:pt x="3499708" y="3685970"/>
                  <a:pt x="3488324" y="3695639"/>
                  <a:pt x="3472756" y="3701332"/>
                </a:cubicBezTo>
                <a:cubicBezTo>
                  <a:pt x="3458217" y="3706681"/>
                  <a:pt x="3444844" y="3706955"/>
                  <a:pt x="3442923" y="3701812"/>
                </a:cubicBezTo>
                <a:cubicBezTo>
                  <a:pt x="3440797" y="3696188"/>
                  <a:pt x="3451976" y="3686518"/>
                  <a:pt x="3467681" y="3680483"/>
                </a:cubicBezTo>
                <a:cubicBezTo>
                  <a:pt x="3474882" y="3677705"/>
                  <a:pt x="3481877" y="3676300"/>
                  <a:pt x="3487312" y="3676257"/>
                </a:cubicBezTo>
                <a:close/>
                <a:moveTo>
                  <a:pt x="3561249" y="3676163"/>
                </a:moveTo>
                <a:cubicBezTo>
                  <a:pt x="3566710" y="3676180"/>
                  <a:pt x="3570585" y="3677534"/>
                  <a:pt x="3571648" y="3680209"/>
                </a:cubicBezTo>
                <a:cubicBezTo>
                  <a:pt x="3573843" y="3685764"/>
                  <a:pt x="3561910" y="3695434"/>
                  <a:pt x="3546137" y="3700989"/>
                </a:cubicBezTo>
                <a:cubicBezTo>
                  <a:pt x="3529883" y="3706750"/>
                  <a:pt x="3515961" y="3706818"/>
                  <a:pt x="3514658" y="3701057"/>
                </a:cubicBezTo>
                <a:cubicBezTo>
                  <a:pt x="3513355" y="3695297"/>
                  <a:pt x="3525151" y="3685902"/>
                  <a:pt x="3541336" y="3680141"/>
                </a:cubicBezTo>
                <a:cubicBezTo>
                  <a:pt x="3548742" y="3677466"/>
                  <a:pt x="3555789" y="3676146"/>
                  <a:pt x="3561249" y="3676163"/>
                </a:cubicBezTo>
                <a:close/>
                <a:moveTo>
                  <a:pt x="1723081" y="3675888"/>
                </a:moveTo>
                <a:cubicBezTo>
                  <a:pt x="1736453" y="3674174"/>
                  <a:pt x="1748868" y="3681032"/>
                  <a:pt x="1750236" y="3690907"/>
                </a:cubicBezTo>
                <a:cubicBezTo>
                  <a:pt x="1751472" y="3700028"/>
                  <a:pt x="1742836" y="3708806"/>
                  <a:pt x="1730623" y="3710589"/>
                </a:cubicBezTo>
                <a:cubicBezTo>
                  <a:pt x="1717186" y="3712510"/>
                  <a:pt x="1704978" y="3705515"/>
                  <a:pt x="1703603" y="3695296"/>
                </a:cubicBezTo>
                <a:cubicBezTo>
                  <a:pt x="1702301" y="3685901"/>
                  <a:pt x="1710873" y="3677465"/>
                  <a:pt x="1723081" y="3675888"/>
                </a:cubicBezTo>
                <a:close/>
                <a:moveTo>
                  <a:pt x="1245492" y="3674996"/>
                </a:moveTo>
                <a:cubicBezTo>
                  <a:pt x="1257630" y="3674242"/>
                  <a:pt x="1268189" y="3681718"/>
                  <a:pt x="1269221" y="3691730"/>
                </a:cubicBezTo>
                <a:cubicBezTo>
                  <a:pt x="1270316" y="3701811"/>
                  <a:pt x="1261267" y="3711481"/>
                  <a:pt x="1249260" y="3713058"/>
                </a:cubicBezTo>
                <a:cubicBezTo>
                  <a:pt x="1237259" y="3714636"/>
                  <a:pt x="1226154" y="3707641"/>
                  <a:pt x="1224436" y="3697559"/>
                </a:cubicBezTo>
                <a:cubicBezTo>
                  <a:pt x="1222652" y="3686655"/>
                  <a:pt x="1232733" y="3675888"/>
                  <a:pt x="1245492" y="3674996"/>
                </a:cubicBezTo>
                <a:close/>
                <a:moveTo>
                  <a:pt x="483293" y="3674105"/>
                </a:moveTo>
                <a:cubicBezTo>
                  <a:pt x="494609" y="3671842"/>
                  <a:pt x="503795" y="3674516"/>
                  <a:pt x="504691" y="3680483"/>
                </a:cubicBezTo>
                <a:cubicBezTo>
                  <a:pt x="505513" y="3686244"/>
                  <a:pt x="497078" y="3693033"/>
                  <a:pt x="486173" y="3695228"/>
                </a:cubicBezTo>
                <a:cubicBezTo>
                  <a:pt x="475477" y="3697354"/>
                  <a:pt x="464638" y="3694542"/>
                  <a:pt x="463200" y="3689398"/>
                </a:cubicBezTo>
                <a:cubicBezTo>
                  <a:pt x="461623" y="3683638"/>
                  <a:pt x="471085" y="3676574"/>
                  <a:pt x="483293" y="3674105"/>
                </a:cubicBezTo>
                <a:close/>
                <a:moveTo>
                  <a:pt x="3267375" y="3673728"/>
                </a:moveTo>
                <a:cubicBezTo>
                  <a:pt x="3272364" y="3674019"/>
                  <a:pt x="3275827" y="3675751"/>
                  <a:pt x="3276753" y="3678837"/>
                </a:cubicBezTo>
                <a:cubicBezTo>
                  <a:pt x="3278742" y="3685421"/>
                  <a:pt x="3268044" y="3695297"/>
                  <a:pt x="3253299" y="3700714"/>
                </a:cubicBezTo>
                <a:cubicBezTo>
                  <a:pt x="3239857" y="3705652"/>
                  <a:pt x="3226827" y="3705172"/>
                  <a:pt x="3224976" y="3699549"/>
                </a:cubicBezTo>
                <a:cubicBezTo>
                  <a:pt x="3222987" y="3693376"/>
                  <a:pt x="3234165" y="3682815"/>
                  <a:pt x="3248841" y="3677260"/>
                </a:cubicBezTo>
                <a:cubicBezTo>
                  <a:pt x="3255870" y="3674585"/>
                  <a:pt x="3262386" y="3673437"/>
                  <a:pt x="3267375" y="3673728"/>
                </a:cubicBezTo>
                <a:close/>
                <a:moveTo>
                  <a:pt x="2686692" y="3669785"/>
                </a:moveTo>
                <a:cubicBezTo>
                  <a:pt x="2699653" y="3669168"/>
                  <a:pt x="2711106" y="3675477"/>
                  <a:pt x="2711723" y="3684324"/>
                </a:cubicBezTo>
                <a:cubicBezTo>
                  <a:pt x="2712341" y="3693308"/>
                  <a:pt x="2702191" y="3702086"/>
                  <a:pt x="2689092" y="3703389"/>
                </a:cubicBezTo>
                <a:cubicBezTo>
                  <a:pt x="2674553" y="3704829"/>
                  <a:pt x="2662963" y="3697285"/>
                  <a:pt x="2662963" y="3687067"/>
                </a:cubicBezTo>
                <a:cubicBezTo>
                  <a:pt x="2662963" y="3677946"/>
                  <a:pt x="2673867" y="3670333"/>
                  <a:pt x="2686692" y="3669785"/>
                </a:cubicBezTo>
                <a:close/>
                <a:moveTo>
                  <a:pt x="688897" y="3668619"/>
                </a:moveTo>
                <a:cubicBezTo>
                  <a:pt x="700281" y="3665739"/>
                  <a:pt x="712348" y="3670128"/>
                  <a:pt x="714271" y="3677741"/>
                </a:cubicBezTo>
                <a:cubicBezTo>
                  <a:pt x="716190" y="3685421"/>
                  <a:pt x="707552" y="3693788"/>
                  <a:pt x="695410" y="3695983"/>
                </a:cubicBezTo>
                <a:cubicBezTo>
                  <a:pt x="683958" y="3698040"/>
                  <a:pt x="674151" y="3694405"/>
                  <a:pt x="671886" y="3687479"/>
                </a:cubicBezTo>
                <a:cubicBezTo>
                  <a:pt x="669487" y="3679935"/>
                  <a:pt x="677101" y="3671500"/>
                  <a:pt x="688897" y="3668619"/>
                </a:cubicBezTo>
                <a:close/>
                <a:moveTo>
                  <a:pt x="3193626" y="3667719"/>
                </a:moveTo>
                <a:cubicBezTo>
                  <a:pt x="3199190" y="3668173"/>
                  <a:pt x="3203064" y="3670265"/>
                  <a:pt x="3203716" y="3673831"/>
                </a:cubicBezTo>
                <a:cubicBezTo>
                  <a:pt x="3204950" y="3680483"/>
                  <a:pt x="3194595" y="3690085"/>
                  <a:pt x="3180810" y="3695228"/>
                </a:cubicBezTo>
                <a:cubicBezTo>
                  <a:pt x="3166614" y="3700509"/>
                  <a:pt x="3154338" y="3699754"/>
                  <a:pt x="3152281" y="3693240"/>
                </a:cubicBezTo>
                <a:cubicBezTo>
                  <a:pt x="3150224" y="3686793"/>
                  <a:pt x="3159687" y="3676918"/>
                  <a:pt x="3173403" y="3671431"/>
                </a:cubicBezTo>
                <a:cubicBezTo>
                  <a:pt x="3180810" y="3668447"/>
                  <a:pt x="3188062" y="3667264"/>
                  <a:pt x="3193626" y="3667719"/>
                </a:cubicBezTo>
                <a:close/>
                <a:moveTo>
                  <a:pt x="4441105" y="3666082"/>
                </a:moveTo>
                <a:cubicBezTo>
                  <a:pt x="4457701" y="3664573"/>
                  <a:pt x="4473063" y="3676917"/>
                  <a:pt x="4475601" y="3693925"/>
                </a:cubicBezTo>
                <a:cubicBezTo>
                  <a:pt x="4478275" y="3711756"/>
                  <a:pt x="4465382" y="3727735"/>
                  <a:pt x="4447483" y="3728421"/>
                </a:cubicBezTo>
                <a:cubicBezTo>
                  <a:pt x="4430612" y="3729107"/>
                  <a:pt x="4415593" y="3716762"/>
                  <a:pt x="4413193" y="3700440"/>
                </a:cubicBezTo>
                <a:cubicBezTo>
                  <a:pt x="4410656" y="3683089"/>
                  <a:pt x="4423206" y="3667659"/>
                  <a:pt x="4441105" y="3666082"/>
                </a:cubicBezTo>
                <a:close/>
                <a:moveTo>
                  <a:pt x="2340569" y="3664505"/>
                </a:moveTo>
                <a:cubicBezTo>
                  <a:pt x="2353873" y="3663613"/>
                  <a:pt x="2364709" y="3669031"/>
                  <a:pt x="2365601" y="3677535"/>
                </a:cubicBezTo>
                <a:cubicBezTo>
                  <a:pt x="2366492" y="3685696"/>
                  <a:pt x="2356274" y="3693788"/>
                  <a:pt x="2343518" y="3694611"/>
                </a:cubicBezTo>
                <a:cubicBezTo>
                  <a:pt x="2330899" y="3695434"/>
                  <a:pt x="2318692" y="3688576"/>
                  <a:pt x="2318006" y="3680758"/>
                </a:cubicBezTo>
                <a:cubicBezTo>
                  <a:pt x="2317252" y="3672528"/>
                  <a:pt x="2327539" y="3665328"/>
                  <a:pt x="2340569" y="3664505"/>
                </a:cubicBezTo>
                <a:close/>
                <a:moveTo>
                  <a:pt x="1861615" y="3663407"/>
                </a:moveTo>
                <a:cubicBezTo>
                  <a:pt x="1873823" y="3663133"/>
                  <a:pt x="1884519" y="3669785"/>
                  <a:pt x="1885273" y="3678358"/>
                </a:cubicBezTo>
                <a:cubicBezTo>
                  <a:pt x="1886093" y="3687753"/>
                  <a:pt x="1875741" y="3695914"/>
                  <a:pt x="1861956" y="3696394"/>
                </a:cubicBezTo>
                <a:cubicBezTo>
                  <a:pt x="1849748" y="3696874"/>
                  <a:pt x="1839185" y="3689879"/>
                  <a:pt x="1838432" y="3681101"/>
                </a:cubicBezTo>
                <a:cubicBezTo>
                  <a:pt x="1837612" y="3671431"/>
                  <a:pt x="1847827" y="3663750"/>
                  <a:pt x="1861615" y="3663407"/>
                </a:cubicBezTo>
                <a:close/>
                <a:moveTo>
                  <a:pt x="5894311" y="3662155"/>
                </a:moveTo>
                <a:cubicBezTo>
                  <a:pt x="5907479" y="3662670"/>
                  <a:pt x="5917598" y="3673831"/>
                  <a:pt x="5919347" y="3691936"/>
                </a:cubicBezTo>
                <a:cubicBezTo>
                  <a:pt x="5921404" y="3714362"/>
                  <a:pt x="5908649" y="3740217"/>
                  <a:pt x="5890886" y="3749338"/>
                </a:cubicBezTo>
                <a:cubicBezTo>
                  <a:pt x="5871958" y="3759076"/>
                  <a:pt x="5853990" y="3746663"/>
                  <a:pt x="5851796" y="3722386"/>
                </a:cubicBezTo>
                <a:cubicBezTo>
                  <a:pt x="5849670" y="3699000"/>
                  <a:pt x="5862220" y="3673969"/>
                  <a:pt x="5880325" y="3665327"/>
                </a:cubicBezTo>
                <a:cubicBezTo>
                  <a:pt x="5885195" y="3662995"/>
                  <a:pt x="5889922" y="3661984"/>
                  <a:pt x="5894311" y="3662155"/>
                </a:cubicBezTo>
                <a:close/>
                <a:moveTo>
                  <a:pt x="203794" y="3661855"/>
                </a:moveTo>
                <a:cubicBezTo>
                  <a:pt x="207224" y="3661589"/>
                  <a:pt x="209418" y="3661795"/>
                  <a:pt x="209522" y="3662584"/>
                </a:cubicBezTo>
                <a:cubicBezTo>
                  <a:pt x="209728" y="3664229"/>
                  <a:pt x="201633" y="3667384"/>
                  <a:pt x="191002" y="3669510"/>
                </a:cubicBezTo>
                <a:cubicBezTo>
                  <a:pt x="180310" y="3671705"/>
                  <a:pt x="173312" y="3671773"/>
                  <a:pt x="172965" y="3670196"/>
                </a:cubicBezTo>
                <a:cubicBezTo>
                  <a:pt x="172625" y="3668756"/>
                  <a:pt x="180310" y="3666150"/>
                  <a:pt x="190660" y="3663955"/>
                </a:cubicBezTo>
                <a:cubicBezTo>
                  <a:pt x="195701" y="3662858"/>
                  <a:pt x="200365" y="3662121"/>
                  <a:pt x="203794" y="3661855"/>
                </a:cubicBezTo>
                <a:close/>
                <a:moveTo>
                  <a:pt x="423558" y="3660715"/>
                </a:moveTo>
                <a:cubicBezTo>
                  <a:pt x="427672" y="3661247"/>
                  <a:pt x="430518" y="3662687"/>
                  <a:pt x="430963" y="3664916"/>
                </a:cubicBezTo>
                <a:cubicBezTo>
                  <a:pt x="431857" y="3669511"/>
                  <a:pt x="423079" y="3675683"/>
                  <a:pt x="411969" y="3678152"/>
                </a:cubicBezTo>
                <a:cubicBezTo>
                  <a:pt x="400584" y="3680689"/>
                  <a:pt x="390710" y="3679043"/>
                  <a:pt x="389748" y="3674723"/>
                </a:cubicBezTo>
                <a:cubicBezTo>
                  <a:pt x="388786" y="3670402"/>
                  <a:pt x="397089" y="3664847"/>
                  <a:pt x="408540" y="3661967"/>
                </a:cubicBezTo>
                <a:cubicBezTo>
                  <a:pt x="414061" y="3660561"/>
                  <a:pt x="419445" y="3660184"/>
                  <a:pt x="423558" y="3660715"/>
                </a:cubicBezTo>
                <a:close/>
                <a:moveTo>
                  <a:pt x="5184581" y="3660595"/>
                </a:moveTo>
                <a:cubicBezTo>
                  <a:pt x="5202411" y="3656618"/>
                  <a:pt x="5218459" y="3674792"/>
                  <a:pt x="5220997" y="3702155"/>
                </a:cubicBezTo>
                <a:cubicBezTo>
                  <a:pt x="5223466" y="3729244"/>
                  <a:pt x="5210916" y="3754001"/>
                  <a:pt x="5193291" y="3756402"/>
                </a:cubicBezTo>
                <a:cubicBezTo>
                  <a:pt x="5176900" y="3758596"/>
                  <a:pt x="5160852" y="3740148"/>
                  <a:pt x="5157834" y="3715802"/>
                </a:cubicBezTo>
                <a:cubicBezTo>
                  <a:pt x="5154611" y="3689948"/>
                  <a:pt x="5167024" y="3664573"/>
                  <a:pt x="5184581" y="3660595"/>
                </a:cubicBezTo>
                <a:close/>
                <a:moveTo>
                  <a:pt x="1379085" y="3657852"/>
                </a:moveTo>
                <a:cubicBezTo>
                  <a:pt x="1391085" y="3656618"/>
                  <a:pt x="1402263" y="3663750"/>
                  <a:pt x="1403845" y="3673625"/>
                </a:cubicBezTo>
                <a:cubicBezTo>
                  <a:pt x="1405487" y="3683569"/>
                  <a:pt x="1397191" y="3693171"/>
                  <a:pt x="1385186" y="3695228"/>
                </a:cubicBezTo>
                <a:cubicBezTo>
                  <a:pt x="1373324" y="3697285"/>
                  <a:pt x="1361668" y="3690633"/>
                  <a:pt x="1359469" y="3680621"/>
                </a:cubicBezTo>
                <a:cubicBezTo>
                  <a:pt x="1357068" y="3669717"/>
                  <a:pt x="1366191" y="3659086"/>
                  <a:pt x="1379085" y="3657852"/>
                </a:cubicBezTo>
                <a:close/>
                <a:moveTo>
                  <a:pt x="282625" y="3657235"/>
                </a:moveTo>
                <a:cubicBezTo>
                  <a:pt x="284137" y="3659361"/>
                  <a:pt x="277415" y="3663545"/>
                  <a:pt x="267744" y="3666151"/>
                </a:cubicBezTo>
                <a:cubicBezTo>
                  <a:pt x="257048" y="3669099"/>
                  <a:pt x="246004" y="3669511"/>
                  <a:pt x="244156" y="3667454"/>
                </a:cubicBezTo>
                <a:cubicBezTo>
                  <a:pt x="242372" y="3665465"/>
                  <a:pt x="250806" y="3661419"/>
                  <a:pt x="261915" y="3658470"/>
                </a:cubicBezTo>
                <a:cubicBezTo>
                  <a:pt x="272274" y="3655726"/>
                  <a:pt x="281118" y="3655109"/>
                  <a:pt x="282625" y="3657235"/>
                </a:cubicBezTo>
                <a:close/>
                <a:moveTo>
                  <a:pt x="3118728" y="3656454"/>
                </a:moveTo>
                <a:cubicBezTo>
                  <a:pt x="3123957" y="3657286"/>
                  <a:pt x="3127798" y="3659669"/>
                  <a:pt x="3128895" y="3663338"/>
                </a:cubicBezTo>
                <a:cubicBezTo>
                  <a:pt x="3131021" y="3670676"/>
                  <a:pt x="3121626" y="3680826"/>
                  <a:pt x="3108047" y="3685969"/>
                </a:cubicBezTo>
                <a:cubicBezTo>
                  <a:pt x="3094674" y="3691044"/>
                  <a:pt x="3081575" y="3689330"/>
                  <a:pt x="3079586" y="3681854"/>
                </a:cubicBezTo>
                <a:cubicBezTo>
                  <a:pt x="3077529" y="3674311"/>
                  <a:pt x="3086581" y="3664092"/>
                  <a:pt x="3100229" y="3658880"/>
                </a:cubicBezTo>
                <a:cubicBezTo>
                  <a:pt x="3106881" y="3656342"/>
                  <a:pt x="3113499" y="3655622"/>
                  <a:pt x="3118728" y="3656454"/>
                </a:cubicBezTo>
                <a:close/>
                <a:moveTo>
                  <a:pt x="3894865" y="3655246"/>
                </a:moveTo>
                <a:cubicBezTo>
                  <a:pt x="3910776" y="3651680"/>
                  <a:pt x="3924286" y="3656001"/>
                  <a:pt x="3925726" y="3664848"/>
                </a:cubicBezTo>
                <a:cubicBezTo>
                  <a:pt x="3927235" y="3674243"/>
                  <a:pt x="3914479" y="3684599"/>
                  <a:pt x="3897608" y="3687890"/>
                </a:cubicBezTo>
                <a:cubicBezTo>
                  <a:pt x="3880875" y="3691114"/>
                  <a:pt x="3865787" y="3686587"/>
                  <a:pt x="3865170" y="3678015"/>
                </a:cubicBezTo>
                <a:cubicBezTo>
                  <a:pt x="3864553" y="3669237"/>
                  <a:pt x="3877720" y="3659087"/>
                  <a:pt x="3894865" y="3655246"/>
                </a:cubicBezTo>
                <a:close/>
                <a:moveTo>
                  <a:pt x="348456" y="3654997"/>
                </a:moveTo>
                <a:cubicBezTo>
                  <a:pt x="352596" y="3655057"/>
                  <a:pt x="355596" y="3655931"/>
                  <a:pt x="356282" y="3657646"/>
                </a:cubicBezTo>
                <a:cubicBezTo>
                  <a:pt x="357654" y="3661075"/>
                  <a:pt x="349287" y="3666699"/>
                  <a:pt x="338521" y="3669305"/>
                </a:cubicBezTo>
                <a:cubicBezTo>
                  <a:pt x="328986" y="3671568"/>
                  <a:pt x="319180" y="3671019"/>
                  <a:pt x="317534" y="3668345"/>
                </a:cubicBezTo>
                <a:cubicBezTo>
                  <a:pt x="315616" y="3665259"/>
                  <a:pt x="323159" y="3660321"/>
                  <a:pt x="333789" y="3657235"/>
                </a:cubicBezTo>
                <a:cubicBezTo>
                  <a:pt x="339034" y="3655692"/>
                  <a:pt x="344315" y="3654937"/>
                  <a:pt x="348456" y="3654997"/>
                </a:cubicBezTo>
                <a:close/>
                <a:moveTo>
                  <a:pt x="1033443" y="3654423"/>
                </a:moveTo>
                <a:cubicBezTo>
                  <a:pt x="1045993" y="3651886"/>
                  <a:pt x="1056760" y="3657235"/>
                  <a:pt x="1058610" y="3666905"/>
                </a:cubicBezTo>
                <a:cubicBezTo>
                  <a:pt x="1060396" y="3676437"/>
                  <a:pt x="1052025" y="3686176"/>
                  <a:pt x="1039889" y="3688507"/>
                </a:cubicBezTo>
                <a:cubicBezTo>
                  <a:pt x="1027954" y="3690839"/>
                  <a:pt x="1016295" y="3685078"/>
                  <a:pt x="1014517" y="3675889"/>
                </a:cubicBezTo>
                <a:cubicBezTo>
                  <a:pt x="1012665" y="3666767"/>
                  <a:pt x="1021371" y="3656892"/>
                  <a:pt x="1033443" y="3654423"/>
                </a:cubicBezTo>
                <a:close/>
                <a:moveTo>
                  <a:pt x="4100057" y="3653051"/>
                </a:moveTo>
                <a:cubicBezTo>
                  <a:pt x="4116585" y="3650445"/>
                  <a:pt x="4131535" y="3658606"/>
                  <a:pt x="4133112" y="3671019"/>
                </a:cubicBezTo>
                <a:cubicBezTo>
                  <a:pt x="4134690" y="3683433"/>
                  <a:pt x="4122002" y="3695297"/>
                  <a:pt x="4105475" y="3697011"/>
                </a:cubicBezTo>
                <a:cubicBezTo>
                  <a:pt x="4088810" y="3698657"/>
                  <a:pt x="4074065" y="3690633"/>
                  <a:pt x="4072556" y="3679043"/>
                </a:cubicBezTo>
                <a:cubicBezTo>
                  <a:pt x="4071047" y="3667453"/>
                  <a:pt x="4083598" y="3655589"/>
                  <a:pt x="4100057" y="3653051"/>
                </a:cubicBezTo>
                <a:close/>
                <a:moveTo>
                  <a:pt x="1994181" y="3652435"/>
                </a:moveTo>
                <a:cubicBezTo>
                  <a:pt x="2006384" y="3651474"/>
                  <a:pt x="2017772" y="3656755"/>
                  <a:pt x="2019965" y="3664573"/>
                </a:cubicBezTo>
                <a:cubicBezTo>
                  <a:pt x="2022364" y="3673009"/>
                  <a:pt x="2012834" y="3681581"/>
                  <a:pt x="1999392" y="3682884"/>
                </a:cubicBezTo>
                <a:cubicBezTo>
                  <a:pt x="1987116" y="3684050"/>
                  <a:pt x="1975799" y="3678495"/>
                  <a:pt x="1973675" y="3670402"/>
                </a:cubicBezTo>
                <a:cubicBezTo>
                  <a:pt x="1971341" y="3661624"/>
                  <a:pt x="1980807" y="3653463"/>
                  <a:pt x="1994181" y="3652435"/>
                </a:cubicBezTo>
                <a:close/>
                <a:moveTo>
                  <a:pt x="4574973" y="3652228"/>
                </a:moveTo>
                <a:cubicBezTo>
                  <a:pt x="4591638" y="3650720"/>
                  <a:pt x="4606932" y="3664436"/>
                  <a:pt x="4609469" y="3683364"/>
                </a:cubicBezTo>
                <a:cubicBezTo>
                  <a:pt x="4612075" y="3703115"/>
                  <a:pt x="4599113" y="3720740"/>
                  <a:pt x="4581283" y="3721563"/>
                </a:cubicBezTo>
                <a:cubicBezTo>
                  <a:pt x="4564412" y="3722317"/>
                  <a:pt x="4549324" y="3708464"/>
                  <a:pt x="4546993" y="3690291"/>
                </a:cubicBezTo>
                <a:cubicBezTo>
                  <a:pt x="4544455" y="3670882"/>
                  <a:pt x="4557074" y="3653874"/>
                  <a:pt x="4574973" y="3652228"/>
                </a:cubicBezTo>
                <a:close/>
                <a:moveTo>
                  <a:pt x="5680262" y="3651670"/>
                </a:moveTo>
                <a:cubicBezTo>
                  <a:pt x="5692716" y="3654329"/>
                  <a:pt x="5703183" y="3667470"/>
                  <a:pt x="5705240" y="3685627"/>
                </a:cubicBezTo>
                <a:cubicBezTo>
                  <a:pt x="5708052" y="3710041"/>
                  <a:pt x="5695433" y="3736307"/>
                  <a:pt x="5677397" y="3743508"/>
                </a:cubicBezTo>
                <a:cubicBezTo>
                  <a:pt x="5658948" y="3750846"/>
                  <a:pt x="5642558" y="3736445"/>
                  <a:pt x="5639883" y="3710796"/>
                </a:cubicBezTo>
                <a:cubicBezTo>
                  <a:pt x="5637209" y="3685284"/>
                  <a:pt x="5649416" y="3659498"/>
                  <a:pt x="5667384" y="3652708"/>
                </a:cubicBezTo>
                <a:cubicBezTo>
                  <a:pt x="5671739" y="3651062"/>
                  <a:pt x="5676111" y="3650784"/>
                  <a:pt x="5680262" y="3651670"/>
                </a:cubicBezTo>
                <a:close/>
                <a:moveTo>
                  <a:pt x="2473134" y="3651543"/>
                </a:moveTo>
                <a:cubicBezTo>
                  <a:pt x="2486301" y="3649828"/>
                  <a:pt x="2498234" y="3654286"/>
                  <a:pt x="2500291" y="3662173"/>
                </a:cubicBezTo>
                <a:cubicBezTo>
                  <a:pt x="2502349" y="3670060"/>
                  <a:pt x="2493845" y="3678083"/>
                  <a:pt x="2480883" y="3679935"/>
                </a:cubicBezTo>
                <a:cubicBezTo>
                  <a:pt x="2468402" y="3681718"/>
                  <a:pt x="2455440" y="3676095"/>
                  <a:pt x="2453246" y="3668482"/>
                </a:cubicBezTo>
                <a:cubicBezTo>
                  <a:pt x="2451051" y="3660870"/>
                  <a:pt x="2460309" y="3653189"/>
                  <a:pt x="2473134" y="3651543"/>
                </a:cubicBezTo>
                <a:close/>
                <a:moveTo>
                  <a:pt x="2818846" y="3648319"/>
                </a:moveTo>
                <a:cubicBezTo>
                  <a:pt x="2832356" y="3645576"/>
                  <a:pt x="2845729" y="3651131"/>
                  <a:pt x="2846141" y="3660458"/>
                </a:cubicBezTo>
                <a:cubicBezTo>
                  <a:pt x="2846621" y="3669304"/>
                  <a:pt x="2836334" y="3678974"/>
                  <a:pt x="2823235" y="3681238"/>
                </a:cubicBezTo>
                <a:cubicBezTo>
                  <a:pt x="2809724" y="3683569"/>
                  <a:pt x="2798820" y="3677877"/>
                  <a:pt x="2797655" y="3668687"/>
                </a:cubicBezTo>
                <a:cubicBezTo>
                  <a:pt x="2796557" y="3659704"/>
                  <a:pt x="2806021" y="3650925"/>
                  <a:pt x="2818846" y="3648319"/>
                </a:cubicBezTo>
                <a:close/>
                <a:moveTo>
                  <a:pt x="198410" y="3648251"/>
                </a:moveTo>
                <a:cubicBezTo>
                  <a:pt x="198545" y="3649074"/>
                  <a:pt x="191347" y="3652023"/>
                  <a:pt x="181815" y="3654766"/>
                </a:cubicBezTo>
                <a:cubicBezTo>
                  <a:pt x="172556" y="3657372"/>
                  <a:pt x="164120" y="3658881"/>
                  <a:pt x="163299" y="3658469"/>
                </a:cubicBezTo>
                <a:cubicBezTo>
                  <a:pt x="162408" y="3658058"/>
                  <a:pt x="169470" y="3655589"/>
                  <a:pt x="178591" y="3652777"/>
                </a:cubicBezTo>
                <a:cubicBezTo>
                  <a:pt x="189083" y="3649554"/>
                  <a:pt x="198273" y="3647222"/>
                  <a:pt x="198410" y="3648251"/>
                </a:cubicBezTo>
                <a:close/>
                <a:moveTo>
                  <a:pt x="6119284" y="3646947"/>
                </a:moveTo>
                <a:cubicBezTo>
                  <a:pt x="6126373" y="3650633"/>
                  <a:pt x="6131431" y="3658297"/>
                  <a:pt x="6132631" y="3668961"/>
                </a:cubicBezTo>
                <a:cubicBezTo>
                  <a:pt x="6135031" y="3690221"/>
                  <a:pt x="6121178" y="3716967"/>
                  <a:pt x="6102524" y="3727118"/>
                </a:cubicBezTo>
                <a:cubicBezTo>
                  <a:pt x="6084693" y="3736856"/>
                  <a:pt x="6068166" y="3728352"/>
                  <a:pt x="6065285" y="3707847"/>
                </a:cubicBezTo>
                <a:cubicBezTo>
                  <a:pt x="6062199" y="3685764"/>
                  <a:pt x="6074818" y="3659497"/>
                  <a:pt x="6093746" y="3648799"/>
                </a:cubicBezTo>
                <a:cubicBezTo>
                  <a:pt x="6103073" y="3643552"/>
                  <a:pt x="6112194" y="3643261"/>
                  <a:pt x="6119284" y="3646947"/>
                </a:cubicBezTo>
                <a:close/>
                <a:moveTo>
                  <a:pt x="6485638" y="3645576"/>
                </a:moveTo>
                <a:cubicBezTo>
                  <a:pt x="6492813" y="3647170"/>
                  <a:pt x="6497751" y="3652399"/>
                  <a:pt x="6498505" y="3660800"/>
                </a:cubicBezTo>
                <a:cubicBezTo>
                  <a:pt x="6500014" y="3677877"/>
                  <a:pt x="6484789" y="3702497"/>
                  <a:pt x="6464763" y="3715596"/>
                </a:cubicBezTo>
                <a:cubicBezTo>
                  <a:pt x="6444601" y="3728832"/>
                  <a:pt x="6428142" y="3724580"/>
                  <a:pt x="6427182" y="3705583"/>
                </a:cubicBezTo>
                <a:cubicBezTo>
                  <a:pt x="6426290" y="3688301"/>
                  <a:pt x="6440966" y="3663818"/>
                  <a:pt x="6459346" y="3652159"/>
                </a:cubicBezTo>
                <a:cubicBezTo>
                  <a:pt x="6469050" y="3646021"/>
                  <a:pt x="6478462" y="3643981"/>
                  <a:pt x="6485638" y="3645576"/>
                </a:cubicBezTo>
                <a:close/>
                <a:moveTo>
                  <a:pt x="823791" y="3644547"/>
                </a:moveTo>
                <a:cubicBezTo>
                  <a:pt x="835175" y="3642216"/>
                  <a:pt x="847179" y="3647840"/>
                  <a:pt x="848891" y="3656137"/>
                </a:cubicBezTo>
                <a:cubicBezTo>
                  <a:pt x="850470" y="3663818"/>
                  <a:pt x="843061" y="3671843"/>
                  <a:pt x="832294" y="3674311"/>
                </a:cubicBezTo>
                <a:cubicBezTo>
                  <a:pt x="820156" y="3677054"/>
                  <a:pt x="808567" y="3672528"/>
                  <a:pt x="806377" y="3664161"/>
                </a:cubicBezTo>
                <a:cubicBezTo>
                  <a:pt x="804110" y="3655726"/>
                  <a:pt x="811929" y="3646948"/>
                  <a:pt x="823791" y="3644547"/>
                </a:cubicBezTo>
                <a:close/>
                <a:moveTo>
                  <a:pt x="1512609" y="3643244"/>
                </a:moveTo>
                <a:cubicBezTo>
                  <a:pt x="1525295" y="3641461"/>
                  <a:pt x="1537845" y="3649279"/>
                  <a:pt x="1538943" y="3659704"/>
                </a:cubicBezTo>
                <a:cubicBezTo>
                  <a:pt x="1539836" y="3669373"/>
                  <a:pt x="1530781" y="3678357"/>
                  <a:pt x="1518780" y="3679523"/>
                </a:cubicBezTo>
                <a:cubicBezTo>
                  <a:pt x="1506711" y="3680689"/>
                  <a:pt x="1495670" y="3673625"/>
                  <a:pt x="1494022" y="3663887"/>
                </a:cubicBezTo>
                <a:cubicBezTo>
                  <a:pt x="1492446" y="3654217"/>
                  <a:pt x="1500814" y="3644890"/>
                  <a:pt x="1512609" y="3643244"/>
                </a:cubicBezTo>
                <a:close/>
                <a:moveTo>
                  <a:pt x="2127353" y="3642559"/>
                </a:moveTo>
                <a:cubicBezTo>
                  <a:pt x="2140795" y="3641050"/>
                  <a:pt x="2153277" y="3646057"/>
                  <a:pt x="2155128" y="3653943"/>
                </a:cubicBezTo>
                <a:cubicBezTo>
                  <a:pt x="2156843" y="3661144"/>
                  <a:pt x="2148408" y="3668551"/>
                  <a:pt x="2136269" y="3670128"/>
                </a:cubicBezTo>
                <a:cubicBezTo>
                  <a:pt x="2122759" y="3671911"/>
                  <a:pt x="2110483" y="3666631"/>
                  <a:pt x="2108631" y="3658401"/>
                </a:cubicBezTo>
                <a:cubicBezTo>
                  <a:pt x="2106917" y="3650857"/>
                  <a:pt x="2115215" y="3643999"/>
                  <a:pt x="2127353" y="3642559"/>
                </a:cubicBezTo>
                <a:close/>
                <a:moveTo>
                  <a:pt x="631005" y="3642292"/>
                </a:moveTo>
                <a:cubicBezTo>
                  <a:pt x="635078" y="3643535"/>
                  <a:pt x="637941" y="3645987"/>
                  <a:pt x="638763" y="3649416"/>
                </a:cubicBezTo>
                <a:cubicBezTo>
                  <a:pt x="640343" y="3656000"/>
                  <a:pt x="632798" y="3663818"/>
                  <a:pt x="621890" y="3666630"/>
                </a:cubicBezTo>
                <a:cubicBezTo>
                  <a:pt x="610442" y="3669579"/>
                  <a:pt x="598028" y="3665601"/>
                  <a:pt x="597270" y="3658880"/>
                </a:cubicBezTo>
                <a:cubicBezTo>
                  <a:pt x="596516" y="3652502"/>
                  <a:pt x="604956" y="3645164"/>
                  <a:pt x="615995" y="3642421"/>
                </a:cubicBezTo>
                <a:cubicBezTo>
                  <a:pt x="621652" y="3641015"/>
                  <a:pt x="626935" y="3641049"/>
                  <a:pt x="631005" y="3642292"/>
                </a:cubicBezTo>
                <a:close/>
                <a:moveTo>
                  <a:pt x="186683" y="3641393"/>
                </a:moveTo>
                <a:cubicBezTo>
                  <a:pt x="187781" y="3641530"/>
                  <a:pt x="180441" y="3645028"/>
                  <a:pt x="171594" y="3648251"/>
                </a:cubicBezTo>
                <a:cubicBezTo>
                  <a:pt x="162472" y="3651543"/>
                  <a:pt x="154382" y="3653875"/>
                  <a:pt x="153903" y="3653600"/>
                </a:cubicBezTo>
                <a:cubicBezTo>
                  <a:pt x="153491" y="3653395"/>
                  <a:pt x="159319" y="3651063"/>
                  <a:pt x="167618" y="3647908"/>
                </a:cubicBezTo>
                <a:cubicBezTo>
                  <a:pt x="176945" y="3644411"/>
                  <a:pt x="185588" y="3641256"/>
                  <a:pt x="186683" y="3641393"/>
                </a:cubicBezTo>
                <a:close/>
                <a:moveTo>
                  <a:pt x="3029661" y="3639815"/>
                </a:moveTo>
                <a:cubicBezTo>
                  <a:pt x="3042691" y="3636455"/>
                  <a:pt x="3053664" y="3640501"/>
                  <a:pt x="3054624" y="3648799"/>
                </a:cubicBezTo>
                <a:cubicBezTo>
                  <a:pt x="3055515" y="3657029"/>
                  <a:pt x="3045914" y="3666699"/>
                  <a:pt x="3033021" y="3670813"/>
                </a:cubicBezTo>
                <a:cubicBezTo>
                  <a:pt x="3019168" y="3675271"/>
                  <a:pt x="3006001" y="3671705"/>
                  <a:pt x="3005177" y="3663064"/>
                </a:cubicBezTo>
                <a:cubicBezTo>
                  <a:pt x="3004354" y="3654217"/>
                  <a:pt x="3015327" y="3643656"/>
                  <a:pt x="3029661" y="3639815"/>
                </a:cubicBezTo>
                <a:close/>
                <a:moveTo>
                  <a:pt x="3841561" y="3639215"/>
                </a:moveTo>
                <a:cubicBezTo>
                  <a:pt x="3847493" y="3640450"/>
                  <a:pt x="3851488" y="3643381"/>
                  <a:pt x="3851865" y="3647633"/>
                </a:cubicBezTo>
                <a:cubicBezTo>
                  <a:pt x="3852620" y="3655657"/>
                  <a:pt x="3840619" y="3665396"/>
                  <a:pt x="3824845" y="3669716"/>
                </a:cubicBezTo>
                <a:cubicBezTo>
                  <a:pt x="3808729" y="3674105"/>
                  <a:pt x="3795219" y="3671979"/>
                  <a:pt x="3793230" y="3664710"/>
                </a:cubicBezTo>
                <a:cubicBezTo>
                  <a:pt x="3791172" y="3657029"/>
                  <a:pt x="3803311" y="3646056"/>
                  <a:pt x="3819633" y="3640981"/>
                </a:cubicBezTo>
                <a:cubicBezTo>
                  <a:pt x="3827760" y="3638443"/>
                  <a:pt x="3835629" y="3637981"/>
                  <a:pt x="3841561" y="3639215"/>
                </a:cubicBezTo>
                <a:close/>
                <a:moveTo>
                  <a:pt x="174883" y="3637826"/>
                </a:moveTo>
                <a:cubicBezTo>
                  <a:pt x="175847" y="3637964"/>
                  <a:pt x="167824" y="3642352"/>
                  <a:pt x="159319" y="3645987"/>
                </a:cubicBezTo>
                <a:cubicBezTo>
                  <a:pt x="151500" y="3649348"/>
                  <a:pt x="144845" y="3651680"/>
                  <a:pt x="144641" y="3651336"/>
                </a:cubicBezTo>
                <a:cubicBezTo>
                  <a:pt x="144506" y="3651062"/>
                  <a:pt x="150472" y="3648182"/>
                  <a:pt x="158701" y="3644478"/>
                </a:cubicBezTo>
                <a:cubicBezTo>
                  <a:pt x="166588" y="3640844"/>
                  <a:pt x="173996" y="3637689"/>
                  <a:pt x="174883" y="3637826"/>
                </a:cubicBezTo>
                <a:close/>
                <a:moveTo>
                  <a:pt x="2608510" y="3637278"/>
                </a:moveTo>
                <a:cubicBezTo>
                  <a:pt x="2621609" y="3635563"/>
                  <a:pt x="2633473" y="3639884"/>
                  <a:pt x="2635325" y="3647702"/>
                </a:cubicBezTo>
                <a:cubicBezTo>
                  <a:pt x="2637177" y="3655520"/>
                  <a:pt x="2628330" y="3663544"/>
                  <a:pt x="2615437" y="3665327"/>
                </a:cubicBezTo>
                <a:cubicBezTo>
                  <a:pt x="2602955" y="3666973"/>
                  <a:pt x="2590062" y="3661418"/>
                  <a:pt x="2588142" y="3653943"/>
                </a:cubicBezTo>
                <a:cubicBezTo>
                  <a:pt x="2586222" y="3646468"/>
                  <a:pt x="2595686" y="3638992"/>
                  <a:pt x="2608510" y="3637278"/>
                </a:cubicBezTo>
                <a:close/>
                <a:moveTo>
                  <a:pt x="4709253" y="3636797"/>
                </a:moveTo>
                <a:cubicBezTo>
                  <a:pt x="4725849" y="3635426"/>
                  <a:pt x="4741279" y="3650925"/>
                  <a:pt x="4743405" y="3671293"/>
                </a:cubicBezTo>
                <a:cubicBezTo>
                  <a:pt x="4745600" y="3693102"/>
                  <a:pt x="4732570" y="3712030"/>
                  <a:pt x="4714602" y="3712784"/>
                </a:cubicBezTo>
                <a:cubicBezTo>
                  <a:pt x="4697800" y="3713470"/>
                  <a:pt x="4682850" y="3698108"/>
                  <a:pt x="4680655" y="3678083"/>
                </a:cubicBezTo>
                <a:cubicBezTo>
                  <a:pt x="4678392" y="3656823"/>
                  <a:pt x="4691216" y="3638306"/>
                  <a:pt x="4709253" y="3636797"/>
                </a:cubicBezTo>
                <a:close/>
                <a:moveTo>
                  <a:pt x="5319547" y="3634672"/>
                </a:moveTo>
                <a:cubicBezTo>
                  <a:pt x="5337652" y="3632066"/>
                  <a:pt x="5353563" y="3651406"/>
                  <a:pt x="5355757" y="3679249"/>
                </a:cubicBezTo>
                <a:cubicBezTo>
                  <a:pt x="5357815" y="3704967"/>
                  <a:pt x="5346499" y="3728284"/>
                  <a:pt x="5329902" y="3732124"/>
                </a:cubicBezTo>
                <a:cubicBezTo>
                  <a:pt x="5312689" y="3736102"/>
                  <a:pt x="5294927" y="3716420"/>
                  <a:pt x="5292046" y="3689947"/>
                </a:cubicBezTo>
                <a:cubicBezTo>
                  <a:pt x="5289166" y="3663338"/>
                  <a:pt x="5301785" y="3637209"/>
                  <a:pt x="5319547" y="3634672"/>
                </a:cubicBezTo>
                <a:close/>
                <a:moveTo>
                  <a:pt x="162608" y="3632615"/>
                </a:moveTo>
                <a:cubicBezTo>
                  <a:pt x="163159" y="3633163"/>
                  <a:pt x="157945" y="3636661"/>
                  <a:pt x="151018" y="3640227"/>
                </a:cubicBezTo>
                <a:cubicBezTo>
                  <a:pt x="143201" y="3644273"/>
                  <a:pt x="135315" y="3647360"/>
                  <a:pt x="134972" y="3646811"/>
                </a:cubicBezTo>
                <a:cubicBezTo>
                  <a:pt x="134630" y="3646193"/>
                  <a:pt x="141350" y="3642285"/>
                  <a:pt x="149304" y="3638238"/>
                </a:cubicBezTo>
                <a:cubicBezTo>
                  <a:pt x="156370" y="3634603"/>
                  <a:pt x="162062" y="3632066"/>
                  <a:pt x="162608" y="3632615"/>
                </a:cubicBezTo>
                <a:close/>
                <a:moveTo>
                  <a:pt x="2264924" y="3632409"/>
                </a:moveTo>
                <a:cubicBezTo>
                  <a:pt x="2277132" y="3631654"/>
                  <a:pt x="2288379" y="3636181"/>
                  <a:pt x="2290162" y="3642833"/>
                </a:cubicBezTo>
                <a:cubicBezTo>
                  <a:pt x="2292150" y="3650034"/>
                  <a:pt x="2282412" y="3657303"/>
                  <a:pt x="2268833" y="3658401"/>
                </a:cubicBezTo>
                <a:cubicBezTo>
                  <a:pt x="2256489" y="3659361"/>
                  <a:pt x="2245516" y="3654492"/>
                  <a:pt x="2243733" y="3647496"/>
                </a:cubicBezTo>
                <a:cubicBezTo>
                  <a:pt x="2241813" y="3640021"/>
                  <a:pt x="2251551" y="3633232"/>
                  <a:pt x="2264924" y="3632409"/>
                </a:cubicBezTo>
                <a:close/>
                <a:moveTo>
                  <a:pt x="271172" y="3632135"/>
                </a:moveTo>
                <a:cubicBezTo>
                  <a:pt x="272614" y="3633300"/>
                  <a:pt x="264933" y="3637827"/>
                  <a:pt x="255401" y="3641050"/>
                </a:cubicBezTo>
                <a:cubicBezTo>
                  <a:pt x="246827" y="3643931"/>
                  <a:pt x="237913" y="3645508"/>
                  <a:pt x="235992" y="3644754"/>
                </a:cubicBezTo>
                <a:cubicBezTo>
                  <a:pt x="233796" y="3643862"/>
                  <a:pt x="239899" y="3640570"/>
                  <a:pt x="249915" y="3636867"/>
                </a:cubicBezTo>
                <a:cubicBezTo>
                  <a:pt x="259790" y="3633232"/>
                  <a:pt x="269666" y="3630832"/>
                  <a:pt x="271172" y="3632135"/>
                </a:cubicBezTo>
                <a:close/>
                <a:moveTo>
                  <a:pt x="1167655" y="3631448"/>
                </a:moveTo>
                <a:cubicBezTo>
                  <a:pt x="1180273" y="3629185"/>
                  <a:pt x="1191037" y="3634809"/>
                  <a:pt x="1193095" y="3644753"/>
                </a:cubicBezTo>
                <a:cubicBezTo>
                  <a:pt x="1195086" y="3654491"/>
                  <a:pt x="1186854" y="3664298"/>
                  <a:pt x="1174783" y="3666492"/>
                </a:cubicBezTo>
                <a:cubicBezTo>
                  <a:pt x="1162852" y="3668687"/>
                  <a:pt x="1151054" y="3662515"/>
                  <a:pt x="1149067" y="3653051"/>
                </a:cubicBezTo>
                <a:cubicBezTo>
                  <a:pt x="1147077" y="3643587"/>
                  <a:pt x="1155585" y="3633643"/>
                  <a:pt x="1167655" y="3631448"/>
                </a:cubicBezTo>
                <a:close/>
                <a:moveTo>
                  <a:pt x="1648330" y="3631174"/>
                </a:moveTo>
                <a:cubicBezTo>
                  <a:pt x="1660125" y="3630145"/>
                  <a:pt x="1671717" y="3636729"/>
                  <a:pt x="1673566" y="3645645"/>
                </a:cubicBezTo>
                <a:cubicBezTo>
                  <a:pt x="1675694" y="3655451"/>
                  <a:pt x="1665883" y="3665052"/>
                  <a:pt x="1652858" y="3665738"/>
                </a:cubicBezTo>
                <a:cubicBezTo>
                  <a:pt x="1640719" y="3666424"/>
                  <a:pt x="1630155" y="3659361"/>
                  <a:pt x="1628854" y="3649897"/>
                </a:cubicBezTo>
                <a:cubicBezTo>
                  <a:pt x="1627685" y="3640707"/>
                  <a:pt x="1636534" y="3632203"/>
                  <a:pt x="1648330" y="3631174"/>
                </a:cubicBezTo>
                <a:close/>
                <a:moveTo>
                  <a:pt x="4234131" y="3630625"/>
                </a:moveTo>
                <a:cubicBezTo>
                  <a:pt x="4250796" y="3628636"/>
                  <a:pt x="4265335" y="3638718"/>
                  <a:pt x="4266707" y="3653188"/>
                </a:cubicBezTo>
                <a:cubicBezTo>
                  <a:pt x="4268009" y="3667521"/>
                  <a:pt x="4255048" y="3680757"/>
                  <a:pt x="4238520" y="3681854"/>
                </a:cubicBezTo>
                <a:cubicBezTo>
                  <a:pt x="4221718" y="3683020"/>
                  <a:pt x="4207316" y="3673008"/>
                  <a:pt x="4206013" y="3659292"/>
                </a:cubicBezTo>
                <a:cubicBezTo>
                  <a:pt x="4204710" y="3645781"/>
                  <a:pt x="4217672" y="3632545"/>
                  <a:pt x="4234131" y="3630625"/>
                </a:cubicBezTo>
                <a:close/>
                <a:moveTo>
                  <a:pt x="3767324" y="3629974"/>
                </a:moveTo>
                <a:cubicBezTo>
                  <a:pt x="3772862" y="3630488"/>
                  <a:pt x="3776634" y="3632648"/>
                  <a:pt x="3777457" y="3636317"/>
                </a:cubicBezTo>
                <a:cubicBezTo>
                  <a:pt x="3779103" y="3643587"/>
                  <a:pt x="3768130" y="3653668"/>
                  <a:pt x="3752700" y="3659086"/>
                </a:cubicBezTo>
                <a:cubicBezTo>
                  <a:pt x="3736652" y="3664778"/>
                  <a:pt x="3720878" y="3663544"/>
                  <a:pt x="3720056" y="3656412"/>
                </a:cubicBezTo>
                <a:cubicBezTo>
                  <a:pt x="3719233" y="3649554"/>
                  <a:pt x="3731028" y="3639198"/>
                  <a:pt x="3746596" y="3633506"/>
                </a:cubicBezTo>
                <a:cubicBezTo>
                  <a:pt x="3754482" y="3630591"/>
                  <a:pt x="3761786" y="3629460"/>
                  <a:pt x="3767324" y="3629974"/>
                </a:cubicBezTo>
                <a:close/>
                <a:moveTo>
                  <a:pt x="6408186" y="3628747"/>
                </a:moveTo>
                <a:cubicBezTo>
                  <a:pt x="6415232" y="3630334"/>
                  <a:pt x="6420222" y="3635597"/>
                  <a:pt x="6421627" y="3644136"/>
                </a:cubicBezTo>
                <a:cubicBezTo>
                  <a:pt x="6424576" y="3662309"/>
                  <a:pt x="6410517" y="3687684"/>
                  <a:pt x="6390560" y="3700577"/>
                </a:cubicBezTo>
                <a:cubicBezTo>
                  <a:pt x="6371907" y="3712579"/>
                  <a:pt x="6354076" y="3708052"/>
                  <a:pt x="6351881" y="3690427"/>
                </a:cubicBezTo>
                <a:cubicBezTo>
                  <a:pt x="6349618" y="3672871"/>
                  <a:pt x="6363677" y="3647496"/>
                  <a:pt x="6382400" y="3635426"/>
                </a:cubicBezTo>
                <a:cubicBezTo>
                  <a:pt x="6392035" y="3629253"/>
                  <a:pt x="6401139" y="3627161"/>
                  <a:pt x="6408186" y="3628747"/>
                </a:cubicBezTo>
                <a:close/>
                <a:moveTo>
                  <a:pt x="3694166" y="3626271"/>
                </a:moveTo>
                <a:cubicBezTo>
                  <a:pt x="3699635" y="3626476"/>
                  <a:pt x="3703527" y="3628122"/>
                  <a:pt x="3704624" y="3631174"/>
                </a:cubicBezTo>
                <a:cubicBezTo>
                  <a:pt x="3706819" y="3637621"/>
                  <a:pt x="3694954" y="3648388"/>
                  <a:pt x="3679181" y="3654012"/>
                </a:cubicBezTo>
                <a:cubicBezTo>
                  <a:pt x="3662928" y="3659841"/>
                  <a:pt x="3649006" y="3659292"/>
                  <a:pt x="3647634" y="3652708"/>
                </a:cubicBezTo>
                <a:cubicBezTo>
                  <a:pt x="3646263" y="3646056"/>
                  <a:pt x="3658059" y="3635975"/>
                  <a:pt x="3674244" y="3630009"/>
                </a:cubicBezTo>
                <a:cubicBezTo>
                  <a:pt x="3681650" y="3627300"/>
                  <a:pt x="3688697" y="3626065"/>
                  <a:pt x="3694166" y="3626271"/>
                </a:cubicBezTo>
                <a:close/>
                <a:moveTo>
                  <a:pt x="558276" y="3624076"/>
                </a:moveTo>
                <a:cubicBezTo>
                  <a:pt x="562227" y="3625036"/>
                  <a:pt x="564836" y="3627059"/>
                  <a:pt x="564970" y="3629871"/>
                </a:cubicBezTo>
                <a:cubicBezTo>
                  <a:pt x="565176" y="3635769"/>
                  <a:pt x="556397" y="3642696"/>
                  <a:pt x="545081" y="3645233"/>
                </a:cubicBezTo>
                <a:cubicBezTo>
                  <a:pt x="533698" y="3647839"/>
                  <a:pt x="524235" y="3645370"/>
                  <a:pt x="523823" y="3639746"/>
                </a:cubicBezTo>
                <a:cubicBezTo>
                  <a:pt x="523413" y="3634260"/>
                  <a:pt x="532052" y="3627677"/>
                  <a:pt x="543503" y="3624659"/>
                </a:cubicBezTo>
                <a:cubicBezTo>
                  <a:pt x="549025" y="3623219"/>
                  <a:pt x="554325" y="3623116"/>
                  <a:pt x="558276" y="3624076"/>
                </a:cubicBezTo>
                <a:close/>
                <a:moveTo>
                  <a:pt x="3621000" y="3623673"/>
                </a:moveTo>
                <a:cubicBezTo>
                  <a:pt x="3626529" y="3624007"/>
                  <a:pt x="3630249" y="3625996"/>
                  <a:pt x="3630695" y="3629528"/>
                </a:cubicBezTo>
                <a:cubicBezTo>
                  <a:pt x="3631450" y="3636044"/>
                  <a:pt x="3620203" y="3645851"/>
                  <a:pt x="3605733" y="3651337"/>
                </a:cubicBezTo>
                <a:cubicBezTo>
                  <a:pt x="3590165" y="3657235"/>
                  <a:pt x="3576449" y="3656686"/>
                  <a:pt x="3575626" y="3649828"/>
                </a:cubicBezTo>
                <a:cubicBezTo>
                  <a:pt x="3574872" y="3643450"/>
                  <a:pt x="3585776" y="3633643"/>
                  <a:pt x="3600452" y="3627745"/>
                </a:cubicBezTo>
                <a:cubicBezTo>
                  <a:pt x="3608133" y="3624659"/>
                  <a:pt x="3615471" y="3623339"/>
                  <a:pt x="3621000" y="3623673"/>
                </a:cubicBezTo>
                <a:close/>
                <a:moveTo>
                  <a:pt x="4027019" y="3622602"/>
                </a:moveTo>
                <a:cubicBezTo>
                  <a:pt x="4043066" y="3619173"/>
                  <a:pt x="4056714" y="3624522"/>
                  <a:pt x="4058840" y="3635083"/>
                </a:cubicBezTo>
                <a:cubicBezTo>
                  <a:pt x="4061034" y="3646193"/>
                  <a:pt x="4048896" y="3658058"/>
                  <a:pt x="4032094" y="3661144"/>
                </a:cubicBezTo>
                <a:cubicBezTo>
                  <a:pt x="4015292" y="3664299"/>
                  <a:pt x="3999930" y="3658264"/>
                  <a:pt x="3998558" y="3648045"/>
                </a:cubicBezTo>
                <a:cubicBezTo>
                  <a:pt x="3997186" y="3637758"/>
                  <a:pt x="4009943" y="3626305"/>
                  <a:pt x="4027019" y="3622602"/>
                </a:cubicBezTo>
                <a:close/>
                <a:moveTo>
                  <a:pt x="3546187" y="3622421"/>
                </a:moveTo>
                <a:cubicBezTo>
                  <a:pt x="3551708" y="3622258"/>
                  <a:pt x="3555668" y="3623664"/>
                  <a:pt x="3556903" y="3626648"/>
                </a:cubicBezTo>
                <a:cubicBezTo>
                  <a:pt x="3559578" y="3632957"/>
                  <a:pt x="3548262" y="3643656"/>
                  <a:pt x="3532557" y="3649965"/>
                </a:cubicBezTo>
                <a:cubicBezTo>
                  <a:pt x="3518087" y="3655726"/>
                  <a:pt x="3504439" y="3655863"/>
                  <a:pt x="3502656" y="3650034"/>
                </a:cubicBezTo>
                <a:cubicBezTo>
                  <a:pt x="3500873" y="3644204"/>
                  <a:pt x="3511572" y="3633986"/>
                  <a:pt x="3526111" y="3627608"/>
                </a:cubicBezTo>
                <a:cubicBezTo>
                  <a:pt x="3533586" y="3624316"/>
                  <a:pt x="3540667" y="3622584"/>
                  <a:pt x="3546187" y="3622421"/>
                </a:cubicBezTo>
                <a:close/>
                <a:moveTo>
                  <a:pt x="2397695" y="3622259"/>
                </a:moveTo>
                <a:cubicBezTo>
                  <a:pt x="2411000" y="3620682"/>
                  <a:pt x="2423482" y="3624659"/>
                  <a:pt x="2425333" y="3631517"/>
                </a:cubicBezTo>
                <a:cubicBezTo>
                  <a:pt x="2426979" y="3637758"/>
                  <a:pt x="2418544" y="3644342"/>
                  <a:pt x="2406405" y="3645919"/>
                </a:cubicBezTo>
                <a:cubicBezTo>
                  <a:pt x="2392895" y="3647702"/>
                  <a:pt x="2380619" y="3643176"/>
                  <a:pt x="2378836" y="3636112"/>
                </a:cubicBezTo>
                <a:cubicBezTo>
                  <a:pt x="2377190" y="3629666"/>
                  <a:pt x="2385488" y="3623699"/>
                  <a:pt x="2397695" y="3622259"/>
                </a:cubicBezTo>
                <a:close/>
                <a:moveTo>
                  <a:pt x="1783092" y="3621436"/>
                </a:moveTo>
                <a:cubicBezTo>
                  <a:pt x="1794953" y="3620544"/>
                  <a:pt x="1806612" y="3626648"/>
                  <a:pt x="1808601" y="3634946"/>
                </a:cubicBezTo>
                <a:cubicBezTo>
                  <a:pt x="1810657" y="3643381"/>
                  <a:pt x="1802842" y="3651542"/>
                  <a:pt x="1790837" y="3653394"/>
                </a:cubicBezTo>
                <a:cubicBezTo>
                  <a:pt x="1779250" y="3655177"/>
                  <a:pt x="1766972" y="3649348"/>
                  <a:pt x="1764438" y="3640775"/>
                </a:cubicBezTo>
                <a:cubicBezTo>
                  <a:pt x="1761553" y="3631242"/>
                  <a:pt x="1770127" y="3622464"/>
                  <a:pt x="1783092" y="3621436"/>
                </a:cubicBezTo>
                <a:close/>
                <a:moveTo>
                  <a:pt x="3473956" y="3621281"/>
                </a:moveTo>
                <a:cubicBezTo>
                  <a:pt x="3479408" y="3621453"/>
                  <a:pt x="3483214" y="3623219"/>
                  <a:pt x="3483797" y="3626511"/>
                </a:cubicBezTo>
                <a:cubicBezTo>
                  <a:pt x="3485031" y="3633232"/>
                  <a:pt x="3473510" y="3643519"/>
                  <a:pt x="3458491" y="3649417"/>
                </a:cubicBezTo>
                <a:cubicBezTo>
                  <a:pt x="3443335" y="3655383"/>
                  <a:pt x="3431127" y="3654766"/>
                  <a:pt x="3430579" y="3647702"/>
                </a:cubicBezTo>
                <a:cubicBezTo>
                  <a:pt x="3430099" y="3641393"/>
                  <a:pt x="3440660" y="3631449"/>
                  <a:pt x="3454239" y="3625619"/>
                </a:cubicBezTo>
                <a:cubicBezTo>
                  <a:pt x="3461405" y="3622533"/>
                  <a:pt x="3468503" y="3621110"/>
                  <a:pt x="3473956" y="3621281"/>
                </a:cubicBezTo>
                <a:close/>
                <a:moveTo>
                  <a:pt x="2744848" y="3620819"/>
                </a:moveTo>
                <a:cubicBezTo>
                  <a:pt x="2758083" y="3619036"/>
                  <a:pt x="2769056" y="3623150"/>
                  <a:pt x="2770222" y="3631037"/>
                </a:cubicBezTo>
                <a:cubicBezTo>
                  <a:pt x="2771320" y="3638581"/>
                  <a:pt x="2761375" y="3647153"/>
                  <a:pt x="2748688" y="3648799"/>
                </a:cubicBezTo>
                <a:cubicBezTo>
                  <a:pt x="2736001" y="3650445"/>
                  <a:pt x="2723793" y="3644685"/>
                  <a:pt x="2722765" y="3637347"/>
                </a:cubicBezTo>
                <a:cubicBezTo>
                  <a:pt x="2721736" y="3629803"/>
                  <a:pt x="2731886" y="3622534"/>
                  <a:pt x="2744848" y="3620819"/>
                </a:cubicBezTo>
                <a:close/>
                <a:moveTo>
                  <a:pt x="150472" y="3620064"/>
                </a:moveTo>
                <a:cubicBezTo>
                  <a:pt x="151088" y="3620887"/>
                  <a:pt x="147043" y="3624316"/>
                  <a:pt x="140730" y="3628020"/>
                </a:cubicBezTo>
                <a:cubicBezTo>
                  <a:pt x="133394" y="3632341"/>
                  <a:pt x="126192" y="3635221"/>
                  <a:pt x="125026" y="3634603"/>
                </a:cubicBezTo>
                <a:cubicBezTo>
                  <a:pt x="123862" y="3634055"/>
                  <a:pt x="129074" y="3630077"/>
                  <a:pt x="136070" y="3626031"/>
                </a:cubicBezTo>
                <a:cubicBezTo>
                  <a:pt x="142722" y="3622190"/>
                  <a:pt x="149785" y="3619173"/>
                  <a:pt x="150472" y="3620064"/>
                </a:cubicBezTo>
                <a:close/>
                <a:moveTo>
                  <a:pt x="336334" y="3619910"/>
                </a:moveTo>
                <a:cubicBezTo>
                  <a:pt x="340080" y="3619396"/>
                  <a:pt x="342738" y="3619618"/>
                  <a:pt x="343251" y="3620750"/>
                </a:cubicBezTo>
                <a:cubicBezTo>
                  <a:pt x="344282" y="3623013"/>
                  <a:pt x="336465" y="3628225"/>
                  <a:pt x="326245" y="3631723"/>
                </a:cubicBezTo>
                <a:cubicBezTo>
                  <a:pt x="315822" y="3635289"/>
                  <a:pt x="306972" y="3636181"/>
                  <a:pt x="306149" y="3633986"/>
                </a:cubicBezTo>
                <a:cubicBezTo>
                  <a:pt x="305326" y="3631860"/>
                  <a:pt x="313214" y="3627060"/>
                  <a:pt x="322884" y="3623493"/>
                </a:cubicBezTo>
                <a:cubicBezTo>
                  <a:pt x="327753" y="3621676"/>
                  <a:pt x="332587" y="3620424"/>
                  <a:pt x="336334" y="3619910"/>
                </a:cubicBezTo>
                <a:close/>
                <a:moveTo>
                  <a:pt x="4841818" y="3619379"/>
                </a:moveTo>
                <a:cubicBezTo>
                  <a:pt x="4858415" y="3616979"/>
                  <a:pt x="4873983" y="3632341"/>
                  <a:pt x="4877000" y="3654354"/>
                </a:cubicBezTo>
                <a:cubicBezTo>
                  <a:pt x="4880086" y="3677398"/>
                  <a:pt x="4867536" y="3699069"/>
                  <a:pt x="4849705" y="3700921"/>
                </a:cubicBezTo>
                <a:cubicBezTo>
                  <a:pt x="4832766" y="3702704"/>
                  <a:pt x="4817541" y="3687205"/>
                  <a:pt x="4814729" y="3665602"/>
                </a:cubicBezTo>
                <a:cubicBezTo>
                  <a:pt x="4811712" y="3642696"/>
                  <a:pt x="4823919" y="3621985"/>
                  <a:pt x="4841818" y="3619379"/>
                </a:cubicBezTo>
                <a:close/>
                <a:moveTo>
                  <a:pt x="3400035" y="3618855"/>
                </a:moveTo>
                <a:cubicBezTo>
                  <a:pt x="3405308" y="3619087"/>
                  <a:pt x="3408874" y="3621093"/>
                  <a:pt x="3409594" y="3624796"/>
                </a:cubicBezTo>
                <a:cubicBezTo>
                  <a:pt x="3410897" y="3631449"/>
                  <a:pt x="3401158" y="3641324"/>
                  <a:pt x="3387511" y="3647291"/>
                </a:cubicBezTo>
                <a:cubicBezTo>
                  <a:pt x="3373383" y="3653463"/>
                  <a:pt x="3358913" y="3653120"/>
                  <a:pt x="3357679" y="3646399"/>
                </a:cubicBezTo>
                <a:cubicBezTo>
                  <a:pt x="3356513" y="3639953"/>
                  <a:pt x="3366594" y="3629597"/>
                  <a:pt x="3380241" y="3623562"/>
                </a:cubicBezTo>
                <a:cubicBezTo>
                  <a:pt x="3387785" y="3620167"/>
                  <a:pt x="3394763" y="3618624"/>
                  <a:pt x="3400035" y="3618855"/>
                </a:cubicBezTo>
                <a:close/>
                <a:moveTo>
                  <a:pt x="958688" y="3616704"/>
                </a:moveTo>
                <a:cubicBezTo>
                  <a:pt x="970210" y="3613824"/>
                  <a:pt x="981869" y="3619379"/>
                  <a:pt x="983241" y="3628294"/>
                </a:cubicBezTo>
                <a:cubicBezTo>
                  <a:pt x="984614" y="3637278"/>
                  <a:pt x="975494" y="3646742"/>
                  <a:pt x="963353" y="3649074"/>
                </a:cubicBezTo>
                <a:cubicBezTo>
                  <a:pt x="952041" y="3651200"/>
                  <a:pt x="942370" y="3646742"/>
                  <a:pt x="940587" y="3638512"/>
                </a:cubicBezTo>
                <a:cubicBezTo>
                  <a:pt x="938592" y="3629597"/>
                  <a:pt x="946824" y="3619653"/>
                  <a:pt x="958688" y="3616704"/>
                </a:cubicBezTo>
                <a:close/>
                <a:moveTo>
                  <a:pt x="258757" y="3616635"/>
                </a:moveTo>
                <a:cubicBezTo>
                  <a:pt x="259309" y="3617664"/>
                  <a:pt x="251695" y="3622190"/>
                  <a:pt x="242918" y="3625894"/>
                </a:cubicBezTo>
                <a:cubicBezTo>
                  <a:pt x="233731" y="3629734"/>
                  <a:pt x="225705" y="3632066"/>
                  <a:pt x="225362" y="3631243"/>
                </a:cubicBezTo>
                <a:cubicBezTo>
                  <a:pt x="225017" y="3630420"/>
                  <a:pt x="232701" y="3626305"/>
                  <a:pt x="241409" y="3622396"/>
                </a:cubicBezTo>
                <a:cubicBezTo>
                  <a:pt x="250462" y="3618350"/>
                  <a:pt x="258281" y="3615607"/>
                  <a:pt x="258757" y="3616635"/>
                </a:cubicBezTo>
                <a:close/>
                <a:moveTo>
                  <a:pt x="2953948" y="3615950"/>
                </a:moveTo>
                <a:cubicBezTo>
                  <a:pt x="2966498" y="3612864"/>
                  <a:pt x="2978568" y="3616773"/>
                  <a:pt x="2979871" y="3625002"/>
                </a:cubicBezTo>
                <a:cubicBezTo>
                  <a:pt x="2981174" y="3633300"/>
                  <a:pt x="2971641" y="3643999"/>
                  <a:pt x="2958748" y="3647771"/>
                </a:cubicBezTo>
                <a:cubicBezTo>
                  <a:pt x="2945512" y="3651680"/>
                  <a:pt x="2933854" y="3647428"/>
                  <a:pt x="2931934" y="3638856"/>
                </a:cubicBezTo>
                <a:cubicBezTo>
                  <a:pt x="2929876" y="3629597"/>
                  <a:pt x="2940163" y="3619310"/>
                  <a:pt x="2953948" y="3615950"/>
                </a:cubicBezTo>
                <a:close/>
                <a:moveTo>
                  <a:pt x="416630" y="3615264"/>
                </a:moveTo>
                <a:cubicBezTo>
                  <a:pt x="417727" y="3618899"/>
                  <a:pt x="409089" y="3625208"/>
                  <a:pt x="397977" y="3628569"/>
                </a:cubicBezTo>
                <a:cubicBezTo>
                  <a:pt x="388240" y="3631586"/>
                  <a:pt x="378846" y="3631518"/>
                  <a:pt x="377816" y="3628706"/>
                </a:cubicBezTo>
                <a:cubicBezTo>
                  <a:pt x="376791" y="3625619"/>
                  <a:pt x="385705" y="3619584"/>
                  <a:pt x="396811" y="3615744"/>
                </a:cubicBezTo>
                <a:cubicBezTo>
                  <a:pt x="406962" y="3612247"/>
                  <a:pt x="415672" y="3611903"/>
                  <a:pt x="416630" y="3615264"/>
                </a:cubicBezTo>
                <a:close/>
                <a:moveTo>
                  <a:pt x="3327409" y="3614226"/>
                </a:moveTo>
                <a:cubicBezTo>
                  <a:pt x="3332749" y="3614732"/>
                  <a:pt x="3336281" y="3617012"/>
                  <a:pt x="3336556" y="3620887"/>
                </a:cubicBezTo>
                <a:cubicBezTo>
                  <a:pt x="3337036" y="3628431"/>
                  <a:pt x="3326612" y="3638238"/>
                  <a:pt x="3312553" y="3643862"/>
                </a:cubicBezTo>
                <a:cubicBezTo>
                  <a:pt x="3298562" y="3649485"/>
                  <a:pt x="3286424" y="3648594"/>
                  <a:pt x="3285052" y="3641598"/>
                </a:cubicBezTo>
                <a:cubicBezTo>
                  <a:pt x="3283612" y="3634672"/>
                  <a:pt x="3293488" y="3624248"/>
                  <a:pt x="3307409" y="3618213"/>
                </a:cubicBezTo>
                <a:cubicBezTo>
                  <a:pt x="3314918" y="3614989"/>
                  <a:pt x="3322068" y="3613721"/>
                  <a:pt x="3327409" y="3614226"/>
                </a:cubicBezTo>
                <a:close/>
                <a:moveTo>
                  <a:pt x="481381" y="3613934"/>
                </a:moveTo>
                <a:cubicBezTo>
                  <a:pt x="485745" y="3613995"/>
                  <a:pt x="489087" y="3615092"/>
                  <a:pt x="490083" y="3617252"/>
                </a:cubicBezTo>
                <a:cubicBezTo>
                  <a:pt x="492069" y="3621573"/>
                  <a:pt x="484458" y="3628568"/>
                  <a:pt x="473694" y="3632134"/>
                </a:cubicBezTo>
                <a:cubicBezTo>
                  <a:pt x="463129" y="3635632"/>
                  <a:pt x="452567" y="3634603"/>
                  <a:pt x="451403" y="3630283"/>
                </a:cubicBezTo>
                <a:cubicBezTo>
                  <a:pt x="450305" y="3626305"/>
                  <a:pt x="456750" y="3620613"/>
                  <a:pt x="466557" y="3616841"/>
                </a:cubicBezTo>
                <a:cubicBezTo>
                  <a:pt x="471634" y="3614852"/>
                  <a:pt x="477018" y="3613875"/>
                  <a:pt x="481381" y="3613934"/>
                </a:cubicBezTo>
                <a:close/>
                <a:moveTo>
                  <a:pt x="1917439" y="3613755"/>
                </a:moveTo>
                <a:cubicBezTo>
                  <a:pt x="1928888" y="3612658"/>
                  <a:pt x="1941166" y="3618144"/>
                  <a:pt x="1943569" y="3625688"/>
                </a:cubicBezTo>
                <a:cubicBezTo>
                  <a:pt x="1946242" y="3634055"/>
                  <a:pt x="1937187" y="3642284"/>
                  <a:pt x="1924090" y="3643244"/>
                </a:cubicBezTo>
                <a:cubicBezTo>
                  <a:pt x="1912090" y="3644136"/>
                  <a:pt x="1900909" y="3638169"/>
                  <a:pt x="1899198" y="3630146"/>
                </a:cubicBezTo>
                <a:cubicBezTo>
                  <a:pt x="1897481" y="3622190"/>
                  <a:pt x="1905643" y="3614921"/>
                  <a:pt x="1917439" y="3613755"/>
                </a:cubicBezTo>
                <a:close/>
                <a:moveTo>
                  <a:pt x="1302822" y="3612658"/>
                </a:moveTo>
                <a:cubicBezTo>
                  <a:pt x="1315375" y="3610944"/>
                  <a:pt x="1326146" y="3617116"/>
                  <a:pt x="1327853" y="3627060"/>
                </a:cubicBezTo>
                <a:cubicBezTo>
                  <a:pt x="1329569" y="3636798"/>
                  <a:pt x="1321070" y="3646193"/>
                  <a:pt x="1308928" y="3647908"/>
                </a:cubicBezTo>
                <a:cubicBezTo>
                  <a:pt x="1296996" y="3649554"/>
                  <a:pt x="1285336" y="3642833"/>
                  <a:pt x="1283623" y="3633369"/>
                </a:cubicBezTo>
                <a:cubicBezTo>
                  <a:pt x="1281908" y="3623768"/>
                  <a:pt x="1290619" y="3614373"/>
                  <a:pt x="1302822" y="3612658"/>
                </a:cubicBezTo>
                <a:close/>
                <a:moveTo>
                  <a:pt x="749039" y="3611561"/>
                </a:moveTo>
                <a:cubicBezTo>
                  <a:pt x="760289" y="3608612"/>
                  <a:pt x="770713" y="3612178"/>
                  <a:pt x="772907" y="3619790"/>
                </a:cubicBezTo>
                <a:cubicBezTo>
                  <a:pt x="775308" y="3627883"/>
                  <a:pt x="766664" y="3637141"/>
                  <a:pt x="754734" y="3639335"/>
                </a:cubicBezTo>
                <a:cubicBezTo>
                  <a:pt x="743965" y="3641325"/>
                  <a:pt x="733130" y="3636867"/>
                  <a:pt x="731690" y="3629871"/>
                </a:cubicBezTo>
                <a:cubicBezTo>
                  <a:pt x="730179" y="3622671"/>
                  <a:pt x="737931" y="3614510"/>
                  <a:pt x="749039" y="3611561"/>
                </a:cubicBezTo>
                <a:close/>
                <a:moveTo>
                  <a:pt x="5456570" y="3611354"/>
                </a:moveTo>
                <a:cubicBezTo>
                  <a:pt x="5474606" y="3608406"/>
                  <a:pt x="5490105" y="3627333"/>
                  <a:pt x="5491614" y="3654560"/>
                </a:cubicBezTo>
                <a:cubicBezTo>
                  <a:pt x="5492986" y="3679523"/>
                  <a:pt x="5480641" y="3702977"/>
                  <a:pt x="5463908" y="3706955"/>
                </a:cubicBezTo>
                <a:cubicBezTo>
                  <a:pt x="5446488" y="3711070"/>
                  <a:pt x="5429069" y="3690976"/>
                  <a:pt x="5427217" y="3665052"/>
                </a:cubicBezTo>
                <a:cubicBezTo>
                  <a:pt x="5425297" y="3638443"/>
                  <a:pt x="5438602" y="3614303"/>
                  <a:pt x="5456570" y="3611354"/>
                </a:cubicBezTo>
                <a:close/>
                <a:moveTo>
                  <a:pt x="2533072" y="3610326"/>
                </a:moveTo>
                <a:cubicBezTo>
                  <a:pt x="2546376" y="3608611"/>
                  <a:pt x="2558789" y="3612246"/>
                  <a:pt x="2560367" y="3618829"/>
                </a:cubicBezTo>
                <a:cubicBezTo>
                  <a:pt x="2561807" y="3624865"/>
                  <a:pt x="2553234" y="3631242"/>
                  <a:pt x="2541027" y="3632888"/>
                </a:cubicBezTo>
                <a:cubicBezTo>
                  <a:pt x="2527586" y="3634671"/>
                  <a:pt x="2515378" y="3630351"/>
                  <a:pt x="2513801" y="3623699"/>
                </a:cubicBezTo>
                <a:cubicBezTo>
                  <a:pt x="2512361" y="3617526"/>
                  <a:pt x="2520796" y="3611835"/>
                  <a:pt x="2533072" y="3610326"/>
                </a:cubicBezTo>
                <a:close/>
                <a:moveTo>
                  <a:pt x="4366284" y="3609503"/>
                </a:moveTo>
                <a:cubicBezTo>
                  <a:pt x="4382812" y="3606965"/>
                  <a:pt x="4398106" y="3618281"/>
                  <a:pt x="4400094" y="3634603"/>
                </a:cubicBezTo>
                <a:cubicBezTo>
                  <a:pt x="4402083" y="3650857"/>
                  <a:pt x="4389876" y="3666081"/>
                  <a:pt x="4373348" y="3667796"/>
                </a:cubicBezTo>
                <a:cubicBezTo>
                  <a:pt x="4356820" y="3669579"/>
                  <a:pt x="4341527" y="3657989"/>
                  <a:pt x="4339607" y="3642490"/>
                </a:cubicBezTo>
                <a:cubicBezTo>
                  <a:pt x="4337755" y="3626922"/>
                  <a:pt x="4349825" y="3612040"/>
                  <a:pt x="4366284" y="3609503"/>
                </a:cubicBezTo>
                <a:close/>
                <a:moveTo>
                  <a:pt x="2055078" y="3607035"/>
                </a:moveTo>
                <a:cubicBezTo>
                  <a:pt x="2067147" y="3606966"/>
                  <a:pt x="2077983" y="3612384"/>
                  <a:pt x="2079150" y="3619310"/>
                </a:cubicBezTo>
                <a:cubicBezTo>
                  <a:pt x="2080314" y="3626306"/>
                  <a:pt x="2071400" y="3633026"/>
                  <a:pt x="2059398" y="3633918"/>
                </a:cubicBezTo>
                <a:cubicBezTo>
                  <a:pt x="2047465" y="3634809"/>
                  <a:pt x="2036081" y="3629392"/>
                  <a:pt x="2034298" y="3622122"/>
                </a:cubicBezTo>
                <a:cubicBezTo>
                  <a:pt x="2032310" y="3614235"/>
                  <a:pt x="2042185" y="3607172"/>
                  <a:pt x="2055078" y="3607035"/>
                </a:cubicBezTo>
                <a:close/>
                <a:moveTo>
                  <a:pt x="246621" y="3606006"/>
                </a:moveTo>
                <a:cubicBezTo>
                  <a:pt x="247376" y="3606623"/>
                  <a:pt x="241617" y="3610669"/>
                  <a:pt x="233040" y="3615264"/>
                </a:cubicBezTo>
                <a:cubicBezTo>
                  <a:pt x="224743" y="3619722"/>
                  <a:pt x="216927" y="3623014"/>
                  <a:pt x="215622" y="3622945"/>
                </a:cubicBezTo>
                <a:cubicBezTo>
                  <a:pt x="214181" y="3622877"/>
                  <a:pt x="221865" y="3618076"/>
                  <a:pt x="230712" y="3613207"/>
                </a:cubicBezTo>
                <a:cubicBezTo>
                  <a:pt x="238732" y="3608749"/>
                  <a:pt x="245936" y="3605457"/>
                  <a:pt x="246621" y="3606006"/>
                </a:cubicBezTo>
                <a:close/>
                <a:moveTo>
                  <a:pt x="3252605" y="3605456"/>
                </a:moveTo>
                <a:cubicBezTo>
                  <a:pt x="3257620" y="3606296"/>
                  <a:pt x="3261152" y="3608782"/>
                  <a:pt x="3261941" y="3612657"/>
                </a:cubicBezTo>
                <a:cubicBezTo>
                  <a:pt x="3263518" y="3620338"/>
                  <a:pt x="3253231" y="3631380"/>
                  <a:pt x="3239858" y="3636729"/>
                </a:cubicBezTo>
                <a:cubicBezTo>
                  <a:pt x="3226210" y="3642215"/>
                  <a:pt x="3214003" y="3640432"/>
                  <a:pt x="3212494" y="3632545"/>
                </a:cubicBezTo>
                <a:cubicBezTo>
                  <a:pt x="3210986" y="3624727"/>
                  <a:pt x="3220930" y="3613549"/>
                  <a:pt x="3234371" y="3608131"/>
                </a:cubicBezTo>
                <a:cubicBezTo>
                  <a:pt x="3241092" y="3605422"/>
                  <a:pt x="3247590" y="3604616"/>
                  <a:pt x="3252605" y="3605456"/>
                </a:cubicBezTo>
                <a:close/>
                <a:moveTo>
                  <a:pt x="6332498" y="3605234"/>
                </a:moveTo>
                <a:cubicBezTo>
                  <a:pt x="6339656" y="3607360"/>
                  <a:pt x="6344783" y="3613172"/>
                  <a:pt x="6346257" y="3622122"/>
                </a:cubicBezTo>
                <a:cubicBezTo>
                  <a:pt x="6349138" y="3639747"/>
                  <a:pt x="6335422" y="3664847"/>
                  <a:pt x="6316425" y="3677123"/>
                </a:cubicBezTo>
                <a:cubicBezTo>
                  <a:pt x="6296948" y="3689742"/>
                  <a:pt x="6279735" y="3685010"/>
                  <a:pt x="6276991" y="3665875"/>
                </a:cubicBezTo>
                <a:cubicBezTo>
                  <a:pt x="6274248" y="3646879"/>
                  <a:pt x="6287416" y="3622053"/>
                  <a:pt x="6306549" y="3610463"/>
                </a:cubicBezTo>
                <a:cubicBezTo>
                  <a:pt x="6316151" y="3604668"/>
                  <a:pt x="6325340" y="3603108"/>
                  <a:pt x="6332498" y="3605234"/>
                </a:cubicBezTo>
                <a:close/>
                <a:moveTo>
                  <a:pt x="5819657" y="3602583"/>
                </a:moveTo>
                <a:cubicBezTo>
                  <a:pt x="5831895" y="3605765"/>
                  <a:pt x="5841269" y="3618727"/>
                  <a:pt x="5842195" y="3636318"/>
                </a:cubicBezTo>
                <a:cubicBezTo>
                  <a:pt x="5843360" y="3660184"/>
                  <a:pt x="5829370" y="3685078"/>
                  <a:pt x="5811196" y="3691319"/>
                </a:cubicBezTo>
                <a:cubicBezTo>
                  <a:pt x="5792680" y="3697697"/>
                  <a:pt x="5777455" y="3683020"/>
                  <a:pt x="5776083" y="3657783"/>
                </a:cubicBezTo>
                <a:cubicBezTo>
                  <a:pt x="5774780" y="3633300"/>
                  <a:pt x="5788908" y="3608063"/>
                  <a:pt x="5806670" y="3602851"/>
                </a:cubicBezTo>
                <a:cubicBezTo>
                  <a:pt x="5811180" y="3601548"/>
                  <a:pt x="5815577" y="3601522"/>
                  <a:pt x="5819657" y="3602583"/>
                </a:cubicBezTo>
                <a:close/>
                <a:moveTo>
                  <a:pt x="2189143" y="3600999"/>
                </a:moveTo>
                <a:cubicBezTo>
                  <a:pt x="2202037" y="3600382"/>
                  <a:pt x="2213901" y="3605662"/>
                  <a:pt x="2214381" y="3612658"/>
                </a:cubicBezTo>
                <a:cubicBezTo>
                  <a:pt x="2214861" y="3618898"/>
                  <a:pt x="2204985" y="3624933"/>
                  <a:pt x="2193121" y="3625276"/>
                </a:cubicBezTo>
                <a:cubicBezTo>
                  <a:pt x="2180914" y="3625688"/>
                  <a:pt x="2170490" y="3620476"/>
                  <a:pt x="2169392" y="3613824"/>
                </a:cubicBezTo>
                <a:cubicBezTo>
                  <a:pt x="2168295" y="3607240"/>
                  <a:pt x="2177211" y="3601548"/>
                  <a:pt x="2189143" y="3600999"/>
                </a:cubicBezTo>
                <a:close/>
                <a:moveTo>
                  <a:pt x="6032208" y="3599624"/>
                </a:moveTo>
                <a:cubicBezTo>
                  <a:pt x="6045247" y="3600013"/>
                  <a:pt x="6055084" y="3610634"/>
                  <a:pt x="6056164" y="3627813"/>
                </a:cubicBezTo>
                <a:cubicBezTo>
                  <a:pt x="6057604" y="3649210"/>
                  <a:pt x="6044300" y="3673625"/>
                  <a:pt x="6026332" y="3682746"/>
                </a:cubicBezTo>
                <a:cubicBezTo>
                  <a:pt x="6007404" y="3692347"/>
                  <a:pt x="5989642" y="3680552"/>
                  <a:pt x="5988270" y="3657509"/>
                </a:cubicBezTo>
                <a:cubicBezTo>
                  <a:pt x="5986967" y="3635152"/>
                  <a:pt x="6000134" y="3611286"/>
                  <a:pt x="6018308" y="3602782"/>
                </a:cubicBezTo>
                <a:cubicBezTo>
                  <a:pt x="6023160" y="3600502"/>
                  <a:pt x="6027862" y="3599494"/>
                  <a:pt x="6032208" y="3599624"/>
                </a:cubicBezTo>
                <a:close/>
                <a:moveTo>
                  <a:pt x="3974401" y="3599362"/>
                </a:moveTo>
                <a:cubicBezTo>
                  <a:pt x="3980402" y="3601222"/>
                  <a:pt x="3984499" y="3604942"/>
                  <a:pt x="3984980" y="3609983"/>
                </a:cubicBezTo>
                <a:cubicBezTo>
                  <a:pt x="3985940" y="3620270"/>
                  <a:pt x="3972703" y="3631449"/>
                  <a:pt x="3955696" y="3634878"/>
                </a:cubicBezTo>
                <a:cubicBezTo>
                  <a:pt x="3939580" y="3638170"/>
                  <a:pt x="3927029" y="3633918"/>
                  <a:pt x="3926069" y="3624591"/>
                </a:cubicBezTo>
                <a:cubicBezTo>
                  <a:pt x="3925178" y="3615676"/>
                  <a:pt x="3937042" y="3604429"/>
                  <a:pt x="3952404" y="3599902"/>
                </a:cubicBezTo>
                <a:cubicBezTo>
                  <a:pt x="3960496" y="3597502"/>
                  <a:pt x="3968400" y="3597502"/>
                  <a:pt x="3974401" y="3599362"/>
                </a:cubicBezTo>
                <a:close/>
                <a:moveTo>
                  <a:pt x="4975960" y="3598942"/>
                </a:moveTo>
                <a:cubicBezTo>
                  <a:pt x="4992625" y="3596267"/>
                  <a:pt x="5008193" y="3612521"/>
                  <a:pt x="5011005" y="3635769"/>
                </a:cubicBezTo>
                <a:cubicBezTo>
                  <a:pt x="5014022" y="3660115"/>
                  <a:pt x="5001335" y="3683158"/>
                  <a:pt x="4983504" y="3685490"/>
                </a:cubicBezTo>
                <a:cubicBezTo>
                  <a:pt x="4966565" y="3687684"/>
                  <a:pt x="4951340" y="3671294"/>
                  <a:pt x="4948597" y="3648319"/>
                </a:cubicBezTo>
                <a:cubicBezTo>
                  <a:pt x="4945716" y="3623905"/>
                  <a:pt x="4957993" y="3601822"/>
                  <a:pt x="4975960" y="3598942"/>
                </a:cubicBezTo>
                <a:close/>
                <a:moveTo>
                  <a:pt x="1438472" y="3597845"/>
                </a:moveTo>
                <a:cubicBezTo>
                  <a:pt x="1451024" y="3596816"/>
                  <a:pt x="1461585" y="3603468"/>
                  <a:pt x="1462752" y="3613207"/>
                </a:cubicBezTo>
                <a:cubicBezTo>
                  <a:pt x="1463919" y="3622739"/>
                  <a:pt x="1455069" y="3631312"/>
                  <a:pt x="1442796" y="3632341"/>
                </a:cubicBezTo>
                <a:cubicBezTo>
                  <a:pt x="1430725" y="3633369"/>
                  <a:pt x="1419343" y="3626168"/>
                  <a:pt x="1418243" y="3616842"/>
                </a:cubicBezTo>
                <a:cubicBezTo>
                  <a:pt x="1417146" y="3607377"/>
                  <a:pt x="1426266" y="3598805"/>
                  <a:pt x="1438472" y="3597845"/>
                </a:cubicBezTo>
                <a:close/>
                <a:moveTo>
                  <a:pt x="234756" y="3596198"/>
                </a:moveTo>
                <a:cubicBezTo>
                  <a:pt x="236265" y="3596335"/>
                  <a:pt x="230712" y="3600999"/>
                  <a:pt x="222410" y="3606280"/>
                </a:cubicBezTo>
                <a:cubicBezTo>
                  <a:pt x="214318" y="3611423"/>
                  <a:pt x="206571" y="3615332"/>
                  <a:pt x="205746" y="3614920"/>
                </a:cubicBezTo>
                <a:cubicBezTo>
                  <a:pt x="205128" y="3614577"/>
                  <a:pt x="210687" y="3610326"/>
                  <a:pt x="217267" y="3606005"/>
                </a:cubicBezTo>
                <a:cubicBezTo>
                  <a:pt x="225429" y="3600587"/>
                  <a:pt x="233316" y="3596061"/>
                  <a:pt x="234756" y="3596198"/>
                </a:cubicBezTo>
                <a:close/>
                <a:moveTo>
                  <a:pt x="2671467" y="3595444"/>
                </a:moveTo>
                <a:cubicBezTo>
                  <a:pt x="2683742" y="3594621"/>
                  <a:pt x="2694510" y="3598393"/>
                  <a:pt x="2695401" y="3604360"/>
                </a:cubicBezTo>
                <a:cubicBezTo>
                  <a:pt x="2696430" y="3610875"/>
                  <a:pt x="2686143" y="3617458"/>
                  <a:pt x="2672495" y="3618350"/>
                </a:cubicBezTo>
                <a:cubicBezTo>
                  <a:pt x="2660151" y="3619173"/>
                  <a:pt x="2649658" y="3614921"/>
                  <a:pt x="2648698" y="3608886"/>
                </a:cubicBezTo>
                <a:cubicBezTo>
                  <a:pt x="2647670" y="3602302"/>
                  <a:pt x="2657751" y="3596336"/>
                  <a:pt x="2671467" y="3595444"/>
                </a:cubicBezTo>
                <a:close/>
                <a:moveTo>
                  <a:pt x="137920" y="3595307"/>
                </a:moveTo>
                <a:cubicBezTo>
                  <a:pt x="137852" y="3597364"/>
                  <a:pt x="132569" y="3602028"/>
                  <a:pt x="125920" y="3605731"/>
                </a:cubicBezTo>
                <a:cubicBezTo>
                  <a:pt x="119334" y="3609366"/>
                  <a:pt x="113781" y="3610669"/>
                  <a:pt x="113917" y="3608749"/>
                </a:cubicBezTo>
                <a:cubicBezTo>
                  <a:pt x="114056" y="3606828"/>
                  <a:pt x="119681" y="3602234"/>
                  <a:pt x="126056" y="3598599"/>
                </a:cubicBezTo>
                <a:cubicBezTo>
                  <a:pt x="132569" y="3594896"/>
                  <a:pt x="138060" y="3593318"/>
                  <a:pt x="137920" y="3595307"/>
                </a:cubicBezTo>
                <a:close/>
                <a:moveTo>
                  <a:pt x="2894789" y="3594724"/>
                </a:moveTo>
                <a:cubicBezTo>
                  <a:pt x="2899650" y="3595821"/>
                  <a:pt x="2903130" y="3598256"/>
                  <a:pt x="2904159" y="3601891"/>
                </a:cubicBezTo>
                <a:cubicBezTo>
                  <a:pt x="2906216" y="3609229"/>
                  <a:pt x="2897850" y="3618213"/>
                  <a:pt x="2885025" y="3621779"/>
                </a:cubicBezTo>
                <a:cubicBezTo>
                  <a:pt x="2872612" y="3625208"/>
                  <a:pt x="2859719" y="3621436"/>
                  <a:pt x="2857525" y="3614304"/>
                </a:cubicBezTo>
                <a:cubicBezTo>
                  <a:pt x="2855330" y="3607309"/>
                  <a:pt x="2864451" y="3598873"/>
                  <a:pt x="2877139" y="3595581"/>
                </a:cubicBezTo>
                <a:cubicBezTo>
                  <a:pt x="2883688" y="3593866"/>
                  <a:pt x="2889929" y="3593626"/>
                  <a:pt x="2894789" y="3594724"/>
                </a:cubicBezTo>
                <a:close/>
                <a:moveTo>
                  <a:pt x="2323149" y="3594279"/>
                </a:moveTo>
                <a:cubicBezTo>
                  <a:pt x="2335699" y="3593181"/>
                  <a:pt x="2348455" y="3597639"/>
                  <a:pt x="2349552" y="3603811"/>
                </a:cubicBezTo>
                <a:cubicBezTo>
                  <a:pt x="2350581" y="3609572"/>
                  <a:pt x="2341529" y="3615332"/>
                  <a:pt x="2329527" y="3616155"/>
                </a:cubicBezTo>
                <a:cubicBezTo>
                  <a:pt x="2317526" y="3617047"/>
                  <a:pt x="2306347" y="3612589"/>
                  <a:pt x="2304701" y="3606691"/>
                </a:cubicBezTo>
                <a:cubicBezTo>
                  <a:pt x="2303055" y="3600793"/>
                  <a:pt x="2311353" y="3595376"/>
                  <a:pt x="2323149" y="3594279"/>
                </a:cubicBezTo>
                <a:close/>
                <a:moveTo>
                  <a:pt x="331661" y="3593524"/>
                </a:moveTo>
                <a:cubicBezTo>
                  <a:pt x="332075" y="3595307"/>
                  <a:pt x="325145" y="3600245"/>
                  <a:pt x="315820" y="3604497"/>
                </a:cubicBezTo>
                <a:cubicBezTo>
                  <a:pt x="305875" y="3609023"/>
                  <a:pt x="296274" y="3611424"/>
                  <a:pt x="296685" y="3609503"/>
                </a:cubicBezTo>
                <a:cubicBezTo>
                  <a:pt x="297028" y="3607720"/>
                  <a:pt x="304642" y="3602919"/>
                  <a:pt x="314106" y="3598462"/>
                </a:cubicBezTo>
                <a:cubicBezTo>
                  <a:pt x="323361" y="3594004"/>
                  <a:pt x="331247" y="3591741"/>
                  <a:pt x="331661" y="3593524"/>
                </a:cubicBezTo>
                <a:close/>
                <a:moveTo>
                  <a:pt x="4159104" y="3592221"/>
                </a:moveTo>
                <a:cubicBezTo>
                  <a:pt x="4175289" y="3588655"/>
                  <a:pt x="4189074" y="3594964"/>
                  <a:pt x="4191885" y="3607308"/>
                </a:cubicBezTo>
                <a:cubicBezTo>
                  <a:pt x="4194765" y="3620201"/>
                  <a:pt x="4183313" y="3633712"/>
                  <a:pt x="4166579" y="3637072"/>
                </a:cubicBezTo>
                <a:cubicBezTo>
                  <a:pt x="4149914" y="3640364"/>
                  <a:pt x="4134072" y="3633026"/>
                  <a:pt x="4131946" y="3621024"/>
                </a:cubicBezTo>
                <a:cubicBezTo>
                  <a:pt x="4129820" y="3609091"/>
                  <a:pt x="4142233" y="3595993"/>
                  <a:pt x="4159104" y="3592221"/>
                </a:cubicBezTo>
                <a:close/>
                <a:moveTo>
                  <a:pt x="3178076" y="3591561"/>
                </a:moveTo>
                <a:cubicBezTo>
                  <a:pt x="3183262" y="3592684"/>
                  <a:pt x="3186879" y="3595650"/>
                  <a:pt x="3187668" y="3600039"/>
                </a:cubicBezTo>
                <a:cubicBezTo>
                  <a:pt x="3189177" y="3607994"/>
                  <a:pt x="3179919" y="3618693"/>
                  <a:pt x="3167231" y="3623905"/>
                </a:cubicBezTo>
                <a:cubicBezTo>
                  <a:pt x="3153515" y="3629528"/>
                  <a:pt x="3140005" y="3627197"/>
                  <a:pt x="3138428" y="3618761"/>
                </a:cubicBezTo>
                <a:cubicBezTo>
                  <a:pt x="3136987" y="3610875"/>
                  <a:pt x="3146246" y="3599559"/>
                  <a:pt x="3159070" y="3594141"/>
                </a:cubicBezTo>
                <a:cubicBezTo>
                  <a:pt x="3166134" y="3591158"/>
                  <a:pt x="3172889" y="3590438"/>
                  <a:pt x="3178076" y="3591561"/>
                </a:cubicBezTo>
                <a:close/>
                <a:moveTo>
                  <a:pt x="1092971" y="3589135"/>
                </a:moveTo>
                <a:cubicBezTo>
                  <a:pt x="1104490" y="3586803"/>
                  <a:pt x="1116219" y="3593181"/>
                  <a:pt x="1117586" y="3602439"/>
                </a:cubicBezTo>
                <a:cubicBezTo>
                  <a:pt x="1118959" y="3611767"/>
                  <a:pt x="1109769" y="3621162"/>
                  <a:pt x="1097630" y="3623013"/>
                </a:cubicBezTo>
                <a:cubicBezTo>
                  <a:pt x="1086316" y="3624728"/>
                  <a:pt x="1076648" y="3619516"/>
                  <a:pt x="1074795" y="3610806"/>
                </a:cubicBezTo>
                <a:cubicBezTo>
                  <a:pt x="1072874" y="3601411"/>
                  <a:pt x="1081106" y="3591535"/>
                  <a:pt x="1092971" y="3589135"/>
                </a:cubicBezTo>
                <a:close/>
                <a:moveTo>
                  <a:pt x="4499398" y="3588449"/>
                </a:moveTo>
                <a:cubicBezTo>
                  <a:pt x="4515857" y="3585638"/>
                  <a:pt x="4531356" y="3598325"/>
                  <a:pt x="4533551" y="3616499"/>
                </a:cubicBezTo>
                <a:cubicBezTo>
                  <a:pt x="4535746" y="3634672"/>
                  <a:pt x="4523813" y="3651680"/>
                  <a:pt x="4507285" y="3653738"/>
                </a:cubicBezTo>
                <a:cubicBezTo>
                  <a:pt x="4490894" y="3655795"/>
                  <a:pt x="4475258" y="3642696"/>
                  <a:pt x="4473201" y="3625277"/>
                </a:cubicBezTo>
                <a:cubicBezTo>
                  <a:pt x="4471075" y="3607720"/>
                  <a:pt x="4482939" y="3591193"/>
                  <a:pt x="4499398" y="3588449"/>
                </a:cubicBezTo>
                <a:close/>
                <a:moveTo>
                  <a:pt x="1573920" y="3587009"/>
                </a:moveTo>
                <a:cubicBezTo>
                  <a:pt x="1586539" y="3586529"/>
                  <a:pt x="1596893" y="3593112"/>
                  <a:pt x="1597785" y="3602371"/>
                </a:cubicBezTo>
                <a:cubicBezTo>
                  <a:pt x="1598678" y="3611423"/>
                  <a:pt x="1589555" y="3619241"/>
                  <a:pt x="1577280" y="3619859"/>
                </a:cubicBezTo>
                <a:cubicBezTo>
                  <a:pt x="1565208" y="3620476"/>
                  <a:pt x="1553961" y="3613138"/>
                  <a:pt x="1553140" y="3604291"/>
                </a:cubicBezTo>
                <a:cubicBezTo>
                  <a:pt x="1552316" y="3595170"/>
                  <a:pt x="1561575" y="3587557"/>
                  <a:pt x="1573920" y="3587009"/>
                </a:cubicBezTo>
                <a:close/>
                <a:moveTo>
                  <a:pt x="2460858" y="3585706"/>
                </a:moveTo>
                <a:cubicBezTo>
                  <a:pt x="2472859" y="3585157"/>
                  <a:pt x="2483626" y="3588654"/>
                  <a:pt x="2484723" y="3593935"/>
                </a:cubicBezTo>
                <a:cubicBezTo>
                  <a:pt x="2485821" y="3599216"/>
                  <a:pt x="2476905" y="3604771"/>
                  <a:pt x="2464904" y="3605868"/>
                </a:cubicBezTo>
                <a:cubicBezTo>
                  <a:pt x="2452971" y="3606965"/>
                  <a:pt x="2441655" y="3603056"/>
                  <a:pt x="2439941" y="3597707"/>
                </a:cubicBezTo>
                <a:cubicBezTo>
                  <a:pt x="2438089" y="3591809"/>
                  <a:pt x="2447964" y="3586323"/>
                  <a:pt x="2460858" y="3585706"/>
                </a:cubicBezTo>
                <a:close/>
                <a:moveTo>
                  <a:pt x="690762" y="3585697"/>
                </a:moveTo>
                <a:cubicBezTo>
                  <a:pt x="695015" y="3586786"/>
                  <a:pt x="698086" y="3589100"/>
                  <a:pt x="698839" y="3592358"/>
                </a:cubicBezTo>
                <a:cubicBezTo>
                  <a:pt x="700346" y="3598942"/>
                  <a:pt x="692117" y="3607171"/>
                  <a:pt x="681009" y="3610120"/>
                </a:cubicBezTo>
                <a:cubicBezTo>
                  <a:pt x="669554" y="3613206"/>
                  <a:pt x="659473" y="3610463"/>
                  <a:pt x="657967" y="3604017"/>
                </a:cubicBezTo>
                <a:cubicBezTo>
                  <a:pt x="656455" y="3597639"/>
                  <a:pt x="664344" y="3589752"/>
                  <a:pt x="675589" y="3586391"/>
                </a:cubicBezTo>
                <a:cubicBezTo>
                  <a:pt x="681075" y="3584745"/>
                  <a:pt x="686510" y="3584608"/>
                  <a:pt x="690762" y="3585697"/>
                </a:cubicBezTo>
                <a:close/>
                <a:moveTo>
                  <a:pt x="899212" y="3584676"/>
                </a:moveTo>
                <a:cubicBezTo>
                  <a:pt x="903345" y="3586237"/>
                  <a:pt x="906293" y="3589271"/>
                  <a:pt x="907257" y="3593455"/>
                </a:cubicBezTo>
                <a:cubicBezTo>
                  <a:pt x="909106" y="3601684"/>
                  <a:pt x="901972" y="3610874"/>
                  <a:pt x="890931" y="3614577"/>
                </a:cubicBezTo>
                <a:cubicBezTo>
                  <a:pt x="879616" y="3618418"/>
                  <a:pt x="866998" y="3612794"/>
                  <a:pt x="865899" y="3604290"/>
                </a:cubicBezTo>
                <a:cubicBezTo>
                  <a:pt x="864871" y="3596198"/>
                  <a:pt x="873032" y="3588037"/>
                  <a:pt x="884074" y="3584745"/>
                </a:cubicBezTo>
                <a:cubicBezTo>
                  <a:pt x="889766" y="3583030"/>
                  <a:pt x="895078" y="3583116"/>
                  <a:pt x="899212" y="3584676"/>
                </a:cubicBezTo>
                <a:close/>
                <a:moveTo>
                  <a:pt x="222890" y="3582893"/>
                </a:moveTo>
                <a:cubicBezTo>
                  <a:pt x="223577" y="3583785"/>
                  <a:pt x="217749" y="3589409"/>
                  <a:pt x="211026" y="3594278"/>
                </a:cubicBezTo>
                <a:cubicBezTo>
                  <a:pt x="203895" y="3599421"/>
                  <a:pt x="197381" y="3602919"/>
                  <a:pt x="196419" y="3602233"/>
                </a:cubicBezTo>
                <a:cubicBezTo>
                  <a:pt x="195529" y="3601547"/>
                  <a:pt x="200741" y="3596884"/>
                  <a:pt x="208077" y="3591466"/>
                </a:cubicBezTo>
                <a:cubicBezTo>
                  <a:pt x="215212" y="3586254"/>
                  <a:pt x="222205" y="3582139"/>
                  <a:pt x="222890" y="3582893"/>
                </a:cubicBezTo>
                <a:close/>
                <a:moveTo>
                  <a:pt x="3901123" y="3582774"/>
                </a:moveTo>
                <a:cubicBezTo>
                  <a:pt x="3906438" y="3584077"/>
                  <a:pt x="3909918" y="3587146"/>
                  <a:pt x="3910433" y="3591673"/>
                </a:cubicBezTo>
                <a:cubicBezTo>
                  <a:pt x="3911461" y="3600588"/>
                  <a:pt x="3899666" y="3611629"/>
                  <a:pt x="3884304" y="3616224"/>
                </a:cubicBezTo>
                <a:cubicBezTo>
                  <a:pt x="3869216" y="3620751"/>
                  <a:pt x="3854540" y="3618076"/>
                  <a:pt x="3852963" y="3610395"/>
                </a:cubicBezTo>
                <a:cubicBezTo>
                  <a:pt x="3851248" y="3602028"/>
                  <a:pt x="3864278" y="3589821"/>
                  <a:pt x="3880806" y="3584472"/>
                </a:cubicBezTo>
                <a:cubicBezTo>
                  <a:pt x="3888658" y="3581934"/>
                  <a:pt x="3895808" y="3581471"/>
                  <a:pt x="3901123" y="3582774"/>
                </a:cubicBezTo>
                <a:close/>
                <a:moveTo>
                  <a:pt x="1708614" y="3579602"/>
                </a:moveTo>
                <a:cubicBezTo>
                  <a:pt x="1721162" y="3579191"/>
                  <a:pt x="1731722" y="3585363"/>
                  <a:pt x="1732889" y="3593867"/>
                </a:cubicBezTo>
                <a:cubicBezTo>
                  <a:pt x="1734056" y="3602234"/>
                  <a:pt x="1725068" y="3609572"/>
                  <a:pt x="1712795" y="3610121"/>
                </a:cubicBezTo>
                <a:cubicBezTo>
                  <a:pt x="1700728" y="3610669"/>
                  <a:pt x="1689338" y="3603880"/>
                  <a:pt x="1688241" y="3595581"/>
                </a:cubicBezTo>
                <a:cubicBezTo>
                  <a:pt x="1687214" y="3587146"/>
                  <a:pt x="1696336" y="3580014"/>
                  <a:pt x="1708614" y="3579602"/>
                </a:cubicBezTo>
                <a:close/>
                <a:moveTo>
                  <a:pt x="5592289" y="3578162"/>
                </a:moveTo>
                <a:cubicBezTo>
                  <a:pt x="5610462" y="3573704"/>
                  <a:pt x="5626030" y="3590643"/>
                  <a:pt x="5627745" y="3616978"/>
                </a:cubicBezTo>
                <a:cubicBezTo>
                  <a:pt x="5629254" y="3641118"/>
                  <a:pt x="5617115" y="3664984"/>
                  <a:pt x="5600313" y="3670539"/>
                </a:cubicBezTo>
                <a:cubicBezTo>
                  <a:pt x="5582962" y="3676300"/>
                  <a:pt x="5565268" y="3658400"/>
                  <a:pt x="5563211" y="3633300"/>
                </a:cubicBezTo>
                <a:cubicBezTo>
                  <a:pt x="5561016" y="3607582"/>
                  <a:pt x="5574321" y="3582620"/>
                  <a:pt x="5592289" y="3578162"/>
                </a:cubicBezTo>
                <a:close/>
                <a:moveTo>
                  <a:pt x="2820679" y="3576585"/>
                </a:moveTo>
                <a:cubicBezTo>
                  <a:pt x="2825274" y="3577545"/>
                  <a:pt x="2828617" y="3579465"/>
                  <a:pt x="2829680" y="3582209"/>
                </a:cubicBezTo>
                <a:cubicBezTo>
                  <a:pt x="2831944" y="3588106"/>
                  <a:pt x="2822411" y="3595925"/>
                  <a:pt x="2809038" y="3598462"/>
                </a:cubicBezTo>
                <a:cubicBezTo>
                  <a:pt x="2796831" y="3600793"/>
                  <a:pt x="2785652" y="3597708"/>
                  <a:pt x="2783595" y="3592015"/>
                </a:cubicBezTo>
                <a:cubicBezTo>
                  <a:pt x="2781400" y="3585843"/>
                  <a:pt x="2790864" y="3579122"/>
                  <a:pt x="2804169" y="3576722"/>
                </a:cubicBezTo>
                <a:cubicBezTo>
                  <a:pt x="2810238" y="3575625"/>
                  <a:pt x="2816084" y="3575625"/>
                  <a:pt x="2820679" y="3576585"/>
                </a:cubicBezTo>
                <a:close/>
                <a:moveTo>
                  <a:pt x="5109829" y="3575213"/>
                </a:moveTo>
                <a:cubicBezTo>
                  <a:pt x="5126494" y="3572058"/>
                  <a:pt x="5142130" y="3588518"/>
                  <a:pt x="5145079" y="3612658"/>
                </a:cubicBezTo>
                <a:cubicBezTo>
                  <a:pt x="5148234" y="3637964"/>
                  <a:pt x="5135615" y="3662447"/>
                  <a:pt x="5117716" y="3665464"/>
                </a:cubicBezTo>
                <a:cubicBezTo>
                  <a:pt x="5100777" y="3668345"/>
                  <a:pt x="5085483" y="3651680"/>
                  <a:pt x="5082671" y="3627608"/>
                </a:cubicBezTo>
                <a:cubicBezTo>
                  <a:pt x="5079654" y="3602096"/>
                  <a:pt x="5091929" y="3578642"/>
                  <a:pt x="5109829" y="3575213"/>
                </a:cubicBezTo>
                <a:close/>
                <a:moveTo>
                  <a:pt x="1843031" y="3574870"/>
                </a:moveTo>
                <a:cubicBezTo>
                  <a:pt x="1855647" y="3574458"/>
                  <a:pt x="1866345" y="3579876"/>
                  <a:pt x="1867991" y="3587557"/>
                </a:cubicBezTo>
                <a:cubicBezTo>
                  <a:pt x="1869570" y="3595169"/>
                  <a:pt x="1860995" y="3602027"/>
                  <a:pt x="1848788" y="3602713"/>
                </a:cubicBezTo>
                <a:cubicBezTo>
                  <a:pt x="1836856" y="3603399"/>
                  <a:pt x="1825128" y="3597295"/>
                  <a:pt x="1823552" y="3589683"/>
                </a:cubicBezTo>
                <a:cubicBezTo>
                  <a:pt x="1821903" y="3582002"/>
                  <a:pt x="1830820" y="3575350"/>
                  <a:pt x="1843031" y="3574870"/>
                </a:cubicBezTo>
                <a:close/>
                <a:moveTo>
                  <a:pt x="398698" y="3574733"/>
                </a:moveTo>
                <a:cubicBezTo>
                  <a:pt x="402163" y="3574099"/>
                  <a:pt x="404425" y="3574424"/>
                  <a:pt x="404561" y="3575899"/>
                </a:cubicBezTo>
                <a:cubicBezTo>
                  <a:pt x="404769" y="3578779"/>
                  <a:pt x="395851" y="3585500"/>
                  <a:pt x="386319" y="3589478"/>
                </a:cubicBezTo>
                <a:cubicBezTo>
                  <a:pt x="376170" y="3593661"/>
                  <a:pt x="368557" y="3594484"/>
                  <a:pt x="368969" y="3591466"/>
                </a:cubicBezTo>
                <a:cubicBezTo>
                  <a:pt x="369311" y="3588723"/>
                  <a:pt x="376376" y="3583717"/>
                  <a:pt x="385635" y="3579328"/>
                </a:cubicBezTo>
                <a:cubicBezTo>
                  <a:pt x="390573" y="3576962"/>
                  <a:pt x="395236" y="3575367"/>
                  <a:pt x="398698" y="3574733"/>
                </a:cubicBezTo>
                <a:close/>
                <a:moveTo>
                  <a:pt x="2593286" y="3574322"/>
                </a:moveTo>
                <a:cubicBezTo>
                  <a:pt x="2605699" y="3572676"/>
                  <a:pt x="2618592" y="3575762"/>
                  <a:pt x="2619826" y="3581180"/>
                </a:cubicBezTo>
                <a:cubicBezTo>
                  <a:pt x="2620855" y="3586186"/>
                  <a:pt x="2611940" y="3591810"/>
                  <a:pt x="2599938" y="3593181"/>
                </a:cubicBezTo>
                <a:cubicBezTo>
                  <a:pt x="2588005" y="3594553"/>
                  <a:pt x="2576758" y="3591124"/>
                  <a:pt x="2575044" y="3586049"/>
                </a:cubicBezTo>
                <a:cubicBezTo>
                  <a:pt x="2573329" y="3580974"/>
                  <a:pt x="2581490" y="3575899"/>
                  <a:pt x="2593286" y="3574322"/>
                </a:cubicBezTo>
                <a:close/>
                <a:moveTo>
                  <a:pt x="6255415" y="3574003"/>
                </a:moveTo>
                <a:cubicBezTo>
                  <a:pt x="6262642" y="3576841"/>
                  <a:pt x="6267905" y="3583476"/>
                  <a:pt x="6269311" y="3593112"/>
                </a:cubicBezTo>
                <a:cubicBezTo>
                  <a:pt x="6272123" y="3612589"/>
                  <a:pt x="6258819" y="3637758"/>
                  <a:pt x="6240028" y="3649005"/>
                </a:cubicBezTo>
                <a:cubicBezTo>
                  <a:pt x="6222265" y="3659566"/>
                  <a:pt x="6205394" y="3653188"/>
                  <a:pt x="6202171" y="3634466"/>
                </a:cubicBezTo>
                <a:cubicBezTo>
                  <a:pt x="6198674" y="3614235"/>
                  <a:pt x="6210881" y="3589066"/>
                  <a:pt x="6229741" y="3577681"/>
                </a:cubicBezTo>
                <a:cubicBezTo>
                  <a:pt x="6238999" y="3572126"/>
                  <a:pt x="6248189" y="3571166"/>
                  <a:pt x="6255415" y="3574003"/>
                </a:cubicBezTo>
                <a:close/>
                <a:moveTo>
                  <a:pt x="3103932" y="3573138"/>
                </a:moveTo>
                <a:cubicBezTo>
                  <a:pt x="3108784" y="3574287"/>
                  <a:pt x="3112299" y="3576927"/>
                  <a:pt x="3113122" y="3580836"/>
                </a:cubicBezTo>
                <a:cubicBezTo>
                  <a:pt x="3114836" y="3588791"/>
                  <a:pt x="3105578" y="3599970"/>
                  <a:pt x="3092754" y="3604839"/>
                </a:cubicBezTo>
                <a:cubicBezTo>
                  <a:pt x="3079586" y="3609846"/>
                  <a:pt x="3067722" y="3606828"/>
                  <a:pt x="3065527" y="3598667"/>
                </a:cubicBezTo>
                <a:cubicBezTo>
                  <a:pt x="3063127" y="3589820"/>
                  <a:pt x="3073003" y="3578916"/>
                  <a:pt x="3086719" y="3574390"/>
                </a:cubicBezTo>
                <a:cubicBezTo>
                  <a:pt x="3092891" y="3572332"/>
                  <a:pt x="3099080" y="3571989"/>
                  <a:pt x="3103932" y="3573138"/>
                </a:cubicBezTo>
                <a:close/>
                <a:moveTo>
                  <a:pt x="319386" y="3573018"/>
                </a:moveTo>
                <a:cubicBezTo>
                  <a:pt x="320345" y="3574116"/>
                  <a:pt x="312935" y="3580082"/>
                  <a:pt x="304163" y="3585157"/>
                </a:cubicBezTo>
                <a:cubicBezTo>
                  <a:pt x="296206" y="3589752"/>
                  <a:pt x="288659" y="3592838"/>
                  <a:pt x="287150" y="3592427"/>
                </a:cubicBezTo>
                <a:cubicBezTo>
                  <a:pt x="285438" y="3591947"/>
                  <a:pt x="291679" y="3587077"/>
                  <a:pt x="300731" y="3581522"/>
                </a:cubicBezTo>
                <a:cubicBezTo>
                  <a:pt x="309921" y="3575899"/>
                  <a:pt x="318423" y="3571921"/>
                  <a:pt x="319386" y="3573018"/>
                </a:cubicBezTo>
                <a:close/>
                <a:moveTo>
                  <a:pt x="3826859" y="3572426"/>
                </a:moveTo>
                <a:cubicBezTo>
                  <a:pt x="3832320" y="3572950"/>
                  <a:pt x="3836195" y="3575110"/>
                  <a:pt x="3837258" y="3578779"/>
                </a:cubicBezTo>
                <a:cubicBezTo>
                  <a:pt x="3839521" y="3586460"/>
                  <a:pt x="3827726" y="3598187"/>
                  <a:pt x="3811884" y="3604153"/>
                </a:cubicBezTo>
                <a:cubicBezTo>
                  <a:pt x="3795699" y="3610188"/>
                  <a:pt x="3781777" y="3609023"/>
                  <a:pt x="3780405" y="3601273"/>
                </a:cubicBezTo>
                <a:cubicBezTo>
                  <a:pt x="3779034" y="3593524"/>
                  <a:pt x="3790830" y="3582208"/>
                  <a:pt x="3806946" y="3575898"/>
                </a:cubicBezTo>
                <a:cubicBezTo>
                  <a:pt x="3814352" y="3573018"/>
                  <a:pt x="3821399" y="3571904"/>
                  <a:pt x="3826859" y="3572426"/>
                </a:cubicBezTo>
                <a:close/>
                <a:moveTo>
                  <a:pt x="1979710" y="3572059"/>
                </a:moveTo>
                <a:cubicBezTo>
                  <a:pt x="1992257" y="3572059"/>
                  <a:pt x="2002612" y="3577339"/>
                  <a:pt x="2003439" y="3584335"/>
                </a:cubicBezTo>
                <a:cubicBezTo>
                  <a:pt x="2004260" y="3591055"/>
                  <a:pt x="1995070" y="3596885"/>
                  <a:pt x="1982723" y="3597022"/>
                </a:cubicBezTo>
                <a:cubicBezTo>
                  <a:pt x="1970654" y="3597159"/>
                  <a:pt x="1959407" y="3591193"/>
                  <a:pt x="1958721" y="3584403"/>
                </a:cubicBezTo>
                <a:cubicBezTo>
                  <a:pt x="1957969" y="3577408"/>
                  <a:pt x="1967364" y="3571990"/>
                  <a:pt x="1979710" y="3572059"/>
                </a:cubicBezTo>
                <a:close/>
                <a:moveTo>
                  <a:pt x="2113019" y="3570001"/>
                </a:moveTo>
                <a:cubicBezTo>
                  <a:pt x="2125775" y="3569590"/>
                  <a:pt x="2136611" y="3573567"/>
                  <a:pt x="2138600" y="3579739"/>
                </a:cubicBezTo>
                <a:cubicBezTo>
                  <a:pt x="2140589" y="3585706"/>
                  <a:pt x="2132222" y="3591398"/>
                  <a:pt x="2120152" y="3592152"/>
                </a:cubicBezTo>
                <a:cubicBezTo>
                  <a:pt x="2108150" y="3592838"/>
                  <a:pt x="2096355" y="3588175"/>
                  <a:pt x="2094297" y="3582003"/>
                </a:cubicBezTo>
                <a:cubicBezTo>
                  <a:pt x="2092308" y="3575899"/>
                  <a:pt x="2100950" y="3570413"/>
                  <a:pt x="2113019" y="3570001"/>
                </a:cubicBezTo>
                <a:close/>
                <a:moveTo>
                  <a:pt x="616054" y="3568338"/>
                </a:moveTo>
                <a:cubicBezTo>
                  <a:pt x="620180" y="3568990"/>
                  <a:pt x="623164" y="3570858"/>
                  <a:pt x="623815" y="3573773"/>
                </a:cubicBezTo>
                <a:cubicBezTo>
                  <a:pt x="625118" y="3579671"/>
                  <a:pt x="616815" y="3587832"/>
                  <a:pt x="606051" y="3591055"/>
                </a:cubicBezTo>
                <a:cubicBezTo>
                  <a:pt x="596449" y="3593936"/>
                  <a:pt x="586850" y="3592290"/>
                  <a:pt x="585200" y="3587489"/>
                </a:cubicBezTo>
                <a:cubicBezTo>
                  <a:pt x="583350" y="3582003"/>
                  <a:pt x="590687" y="3574253"/>
                  <a:pt x="601454" y="3570207"/>
                </a:cubicBezTo>
                <a:cubicBezTo>
                  <a:pt x="606667" y="3568252"/>
                  <a:pt x="611935" y="3567687"/>
                  <a:pt x="616054" y="3568338"/>
                </a:cubicBezTo>
                <a:close/>
                <a:moveTo>
                  <a:pt x="1226837" y="3567738"/>
                </a:moveTo>
                <a:cubicBezTo>
                  <a:pt x="1238221" y="3565612"/>
                  <a:pt x="1250291" y="3572196"/>
                  <a:pt x="1252072" y="3581454"/>
                </a:cubicBezTo>
                <a:cubicBezTo>
                  <a:pt x="1253790" y="3590850"/>
                  <a:pt x="1245010" y="3600108"/>
                  <a:pt x="1232874" y="3601754"/>
                </a:cubicBezTo>
                <a:cubicBezTo>
                  <a:pt x="1220391" y="3603468"/>
                  <a:pt x="1210170" y="3597159"/>
                  <a:pt x="1209210" y="3587078"/>
                </a:cubicBezTo>
                <a:cubicBezTo>
                  <a:pt x="1208322" y="3578162"/>
                  <a:pt x="1216003" y="3569727"/>
                  <a:pt x="1226837" y="3567738"/>
                </a:cubicBezTo>
                <a:close/>
                <a:moveTo>
                  <a:pt x="3752896" y="3567574"/>
                </a:moveTo>
                <a:cubicBezTo>
                  <a:pt x="3758631" y="3567840"/>
                  <a:pt x="3762643" y="3569966"/>
                  <a:pt x="3763329" y="3573841"/>
                </a:cubicBezTo>
                <a:cubicBezTo>
                  <a:pt x="3764632" y="3581110"/>
                  <a:pt x="3753933" y="3592015"/>
                  <a:pt x="3739463" y="3598393"/>
                </a:cubicBezTo>
                <a:cubicBezTo>
                  <a:pt x="3724169" y="3605113"/>
                  <a:pt x="3709699" y="3604702"/>
                  <a:pt x="3708396" y="3597295"/>
                </a:cubicBezTo>
                <a:cubicBezTo>
                  <a:pt x="3707162" y="3590300"/>
                  <a:pt x="3717586" y="3579327"/>
                  <a:pt x="3732125" y="3572469"/>
                </a:cubicBezTo>
                <a:cubicBezTo>
                  <a:pt x="3739703" y="3568903"/>
                  <a:pt x="3747161" y="3567308"/>
                  <a:pt x="3752896" y="3567574"/>
                </a:cubicBezTo>
                <a:close/>
                <a:moveTo>
                  <a:pt x="2249495" y="3567532"/>
                </a:moveTo>
                <a:cubicBezTo>
                  <a:pt x="2262113" y="3567258"/>
                  <a:pt x="2272674" y="3570961"/>
                  <a:pt x="2274046" y="3576379"/>
                </a:cubicBezTo>
                <a:cubicBezTo>
                  <a:pt x="2275418" y="3581728"/>
                  <a:pt x="2266571" y="3586666"/>
                  <a:pt x="2254364" y="3587146"/>
                </a:cubicBezTo>
                <a:cubicBezTo>
                  <a:pt x="2242362" y="3587626"/>
                  <a:pt x="2230841" y="3583237"/>
                  <a:pt x="2229538" y="3577819"/>
                </a:cubicBezTo>
                <a:cubicBezTo>
                  <a:pt x="2228235" y="3572402"/>
                  <a:pt x="2237287" y="3567806"/>
                  <a:pt x="2249495" y="3567532"/>
                </a:cubicBezTo>
                <a:close/>
                <a:moveTo>
                  <a:pt x="4633472" y="3566572"/>
                </a:moveTo>
                <a:cubicBezTo>
                  <a:pt x="4649931" y="3564035"/>
                  <a:pt x="4665294" y="3578436"/>
                  <a:pt x="4667214" y="3598462"/>
                </a:cubicBezTo>
                <a:cubicBezTo>
                  <a:pt x="4669134" y="3618487"/>
                  <a:pt x="4656927" y="3636935"/>
                  <a:pt x="4640399" y="3638718"/>
                </a:cubicBezTo>
                <a:cubicBezTo>
                  <a:pt x="4623802" y="3640501"/>
                  <a:pt x="4608578" y="3625894"/>
                  <a:pt x="4606726" y="3606486"/>
                </a:cubicBezTo>
                <a:cubicBezTo>
                  <a:pt x="4604806" y="3587077"/>
                  <a:pt x="4617013" y="3569041"/>
                  <a:pt x="4633472" y="3566572"/>
                </a:cubicBezTo>
                <a:close/>
                <a:moveTo>
                  <a:pt x="3680536" y="3565655"/>
                </a:moveTo>
                <a:cubicBezTo>
                  <a:pt x="3685714" y="3566040"/>
                  <a:pt x="3689194" y="3568115"/>
                  <a:pt x="3689811" y="3571784"/>
                </a:cubicBezTo>
                <a:cubicBezTo>
                  <a:pt x="3691046" y="3578985"/>
                  <a:pt x="3680210" y="3589547"/>
                  <a:pt x="3665465" y="3595719"/>
                </a:cubicBezTo>
                <a:cubicBezTo>
                  <a:pt x="3650035" y="3602165"/>
                  <a:pt x="3635290" y="3601342"/>
                  <a:pt x="3635016" y="3593867"/>
                </a:cubicBezTo>
                <a:cubicBezTo>
                  <a:pt x="3634810" y="3586597"/>
                  <a:pt x="3646263" y="3575831"/>
                  <a:pt x="3661076" y="3569658"/>
                </a:cubicBezTo>
                <a:cubicBezTo>
                  <a:pt x="3668483" y="3566572"/>
                  <a:pt x="3675358" y="3565269"/>
                  <a:pt x="3680536" y="3565655"/>
                </a:cubicBezTo>
                <a:close/>
                <a:moveTo>
                  <a:pt x="468840" y="3563871"/>
                </a:moveTo>
                <a:cubicBezTo>
                  <a:pt x="472732" y="3563382"/>
                  <a:pt x="475613" y="3563863"/>
                  <a:pt x="476368" y="3565475"/>
                </a:cubicBezTo>
                <a:cubicBezTo>
                  <a:pt x="477944" y="3568766"/>
                  <a:pt x="470673" y="3575487"/>
                  <a:pt x="460454" y="3579945"/>
                </a:cubicBezTo>
                <a:cubicBezTo>
                  <a:pt x="450030" y="3584540"/>
                  <a:pt x="440908" y="3585431"/>
                  <a:pt x="439607" y="3582208"/>
                </a:cubicBezTo>
                <a:cubicBezTo>
                  <a:pt x="438304" y="3579053"/>
                  <a:pt x="445436" y="3572744"/>
                  <a:pt x="455241" y="3568081"/>
                </a:cubicBezTo>
                <a:cubicBezTo>
                  <a:pt x="460044" y="3565817"/>
                  <a:pt x="464947" y="3564360"/>
                  <a:pt x="468840" y="3563871"/>
                </a:cubicBezTo>
                <a:close/>
                <a:moveTo>
                  <a:pt x="2385694" y="3563485"/>
                </a:moveTo>
                <a:cubicBezTo>
                  <a:pt x="2398313" y="3563005"/>
                  <a:pt x="2408600" y="3566229"/>
                  <a:pt x="2409423" y="3571098"/>
                </a:cubicBezTo>
                <a:cubicBezTo>
                  <a:pt x="2410245" y="3575830"/>
                  <a:pt x="2400987" y="3580356"/>
                  <a:pt x="2388711" y="3580836"/>
                </a:cubicBezTo>
                <a:cubicBezTo>
                  <a:pt x="2376641" y="3581316"/>
                  <a:pt x="2365463" y="3577339"/>
                  <a:pt x="2364708" y="3572607"/>
                </a:cubicBezTo>
                <a:cubicBezTo>
                  <a:pt x="2363954" y="3567737"/>
                  <a:pt x="2373350" y="3563828"/>
                  <a:pt x="2385694" y="3563485"/>
                </a:cubicBezTo>
                <a:close/>
                <a:moveTo>
                  <a:pt x="4294001" y="3562663"/>
                </a:moveTo>
                <a:cubicBezTo>
                  <a:pt x="4309911" y="3559920"/>
                  <a:pt x="4323696" y="3568766"/>
                  <a:pt x="4325547" y="3582963"/>
                </a:cubicBezTo>
                <a:cubicBezTo>
                  <a:pt x="4327468" y="3597913"/>
                  <a:pt x="4315124" y="3612452"/>
                  <a:pt x="4298253" y="3614989"/>
                </a:cubicBezTo>
                <a:cubicBezTo>
                  <a:pt x="4281519" y="3617458"/>
                  <a:pt x="4266157" y="3607514"/>
                  <a:pt x="4265128" y="3593592"/>
                </a:cubicBezTo>
                <a:cubicBezTo>
                  <a:pt x="4264031" y="3579396"/>
                  <a:pt x="4276856" y="3565680"/>
                  <a:pt x="4294001" y="3562663"/>
                </a:cubicBezTo>
                <a:close/>
                <a:moveTo>
                  <a:pt x="3605818" y="3562577"/>
                </a:moveTo>
                <a:cubicBezTo>
                  <a:pt x="3611030" y="3562697"/>
                  <a:pt x="3614853" y="3564343"/>
                  <a:pt x="3616019" y="3567463"/>
                </a:cubicBezTo>
                <a:cubicBezTo>
                  <a:pt x="3618557" y="3574253"/>
                  <a:pt x="3608270" y="3585431"/>
                  <a:pt x="3593319" y="3592152"/>
                </a:cubicBezTo>
                <a:cubicBezTo>
                  <a:pt x="3578094" y="3599010"/>
                  <a:pt x="3565064" y="3599010"/>
                  <a:pt x="3563350" y="3591878"/>
                </a:cubicBezTo>
                <a:cubicBezTo>
                  <a:pt x="3561704" y="3584883"/>
                  <a:pt x="3572677" y="3573292"/>
                  <a:pt x="3587284" y="3566846"/>
                </a:cubicBezTo>
                <a:cubicBezTo>
                  <a:pt x="3594005" y="3563863"/>
                  <a:pt x="3600606" y="3562457"/>
                  <a:pt x="3605818" y="3562577"/>
                </a:cubicBezTo>
                <a:close/>
                <a:moveTo>
                  <a:pt x="209999" y="3561565"/>
                </a:moveTo>
                <a:cubicBezTo>
                  <a:pt x="211163" y="3562594"/>
                  <a:pt x="205677" y="3568972"/>
                  <a:pt x="198888" y="3574321"/>
                </a:cubicBezTo>
                <a:cubicBezTo>
                  <a:pt x="193059" y="3578916"/>
                  <a:pt x="187229" y="3581865"/>
                  <a:pt x="186065" y="3581042"/>
                </a:cubicBezTo>
                <a:cubicBezTo>
                  <a:pt x="184694" y="3580082"/>
                  <a:pt x="189769" y="3574458"/>
                  <a:pt x="196897" y="3568835"/>
                </a:cubicBezTo>
                <a:cubicBezTo>
                  <a:pt x="202798" y="3564171"/>
                  <a:pt x="208971" y="3560674"/>
                  <a:pt x="209999" y="3561565"/>
                </a:cubicBezTo>
                <a:close/>
                <a:moveTo>
                  <a:pt x="542749" y="3561085"/>
                </a:moveTo>
                <a:cubicBezTo>
                  <a:pt x="546816" y="3561119"/>
                  <a:pt x="549609" y="3562388"/>
                  <a:pt x="550088" y="3564926"/>
                </a:cubicBezTo>
                <a:cubicBezTo>
                  <a:pt x="550980" y="3569452"/>
                  <a:pt x="543710" y="3576448"/>
                  <a:pt x="533837" y="3580357"/>
                </a:cubicBezTo>
                <a:cubicBezTo>
                  <a:pt x="523071" y="3584609"/>
                  <a:pt x="512302" y="3584334"/>
                  <a:pt x="511339" y="3579877"/>
                </a:cubicBezTo>
                <a:cubicBezTo>
                  <a:pt x="510520" y="3575899"/>
                  <a:pt x="518129" y="3568904"/>
                  <a:pt x="527802" y="3564652"/>
                </a:cubicBezTo>
                <a:cubicBezTo>
                  <a:pt x="533355" y="3562251"/>
                  <a:pt x="538687" y="3561051"/>
                  <a:pt x="542749" y="3561085"/>
                </a:cubicBezTo>
                <a:close/>
                <a:moveTo>
                  <a:pt x="4085724" y="3560949"/>
                </a:moveTo>
                <a:cubicBezTo>
                  <a:pt x="4101977" y="3556560"/>
                  <a:pt x="4117271" y="3563212"/>
                  <a:pt x="4118094" y="3575145"/>
                </a:cubicBezTo>
                <a:cubicBezTo>
                  <a:pt x="4118848" y="3586461"/>
                  <a:pt x="4106915" y="3598325"/>
                  <a:pt x="4091210" y="3601891"/>
                </a:cubicBezTo>
                <a:cubicBezTo>
                  <a:pt x="4075094" y="3605594"/>
                  <a:pt x="4061515" y="3600382"/>
                  <a:pt x="4059458" y="3589821"/>
                </a:cubicBezTo>
                <a:cubicBezTo>
                  <a:pt x="4057263" y="3578711"/>
                  <a:pt x="4069402" y="3565406"/>
                  <a:pt x="4085724" y="3560949"/>
                </a:cubicBezTo>
                <a:close/>
                <a:moveTo>
                  <a:pt x="3532788" y="3559474"/>
                </a:moveTo>
                <a:cubicBezTo>
                  <a:pt x="3537717" y="3559783"/>
                  <a:pt x="3541129" y="3561772"/>
                  <a:pt x="3542021" y="3565338"/>
                </a:cubicBezTo>
                <a:cubicBezTo>
                  <a:pt x="3543941" y="3572950"/>
                  <a:pt x="3533243" y="3584335"/>
                  <a:pt x="3518498" y="3590713"/>
                </a:cubicBezTo>
                <a:cubicBezTo>
                  <a:pt x="3505125" y="3596473"/>
                  <a:pt x="3492163" y="3595993"/>
                  <a:pt x="3490449" y="3589478"/>
                </a:cubicBezTo>
                <a:cubicBezTo>
                  <a:pt x="3488597" y="3582414"/>
                  <a:pt x="3499776" y="3570207"/>
                  <a:pt x="3514452" y="3563692"/>
                </a:cubicBezTo>
                <a:cubicBezTo>
                  <a:pt x="3521412" y="3560537"/>
                  <a:pt x="3527859" y="3559166"/>
                  <a:pt x="3532788" y="3559474"/>
                </a:cubicBezTo>
                <a:close/>
                <a:moveTo>
                  <a:pt x="2730035" y="3559303"/>
                </a:moveTo>
                <a:cubicBezTo>
                  <a:pt x="2742036" y="3557794"/>
                  <a:pt x="2753078" y="3560126"/>
                  <a:pt x="2754449" y="3564995"/>
                </a:cubicBezTo>
                <a:cubicBezTo>
                  <a:pt x="2755889" y="3569864"/>
                  <a:pt x="2747454" y="3575694"/>
                  <a:pt x="2735452" y="3577682"/>
                </a:cubicBezTo>
                <a:cubicBezTo>
                  <a:pt x="2723588" y="3579603"/>
                  <a:pt x="2712067" y="3576722"/>
                  <a:pt x="2710078" y="3571784"/>
                </a:cubicBezTo>
                <a:cubicBezTo>
                  <a:pt x="2707883" y="3566435"/>
                  <a:pt x="2717210" y="3560880"/>
                  <a:pt x="2730035" y="3559303"/>
                </a:cubicBezTo>
                <a:close/>
                <a:moveTo>
                  <a:pt x="3029978" y="3558128"/>
                </a:moveTo>
                <a:cubicBezTo>
                  <a:pt x="3034478" y="3559148"/>
                  <a:pt x="3037478" y="3561565"/>
                  <a:pt x="3038027" y="3565269"/>
                </a:cubicBezTo>
                <a:cubicBezTo>
                  <a:pt x="3039124" y="3572402"/>
                  <a:pt x="3029249" y="3582140"/>
                  <a:pt x="3016630" y="3585706"/>
                </a:cubicBezTo>
                <a:cubicBezTo>
                  <a:pt x="3004080" y="3589203"/>
                  <a:pt x="2991941" y="3585638"/>
                  <a:pt x="2990981" y="3578711"/>
                </a:cubicBezTo>
                <a:cubicBezTo>
                  <a:pt x="2990021" y="3571647"/>
                  <a:pt x="3000102" y="3563074"/>
                  <a:pt x="3012927" y="3559371"/>
                </a:cubicBezTo>
                <a:cubicBezTo>
                  <a:pt x="3019476" y="3557485"/>
                  <a:pt x="3025477" y="3557107"/>
                  <a:pt x="3029978" y="3558128"/>
                </a:cubicBezTo>
                <a:close/>
                <a:moveTo>
                  <a:pt x="6619669" y="3557545"/>
                </a:moveTo>
                <a:cubicBezTo>
                  <a:pt x="6627213" y="3558085"/>
                  <a:pt x="6632717" y="3562045"/>
                  <a:pt x="6634088" y="3569178"/>
                </a:cubicBezTo>
                <a:cubicBezTo>
                  <a:pt x="6636831" y="3583579"/>
                  <a:pt x="6622635" y="3606691"/>
                  <a:pt x="6602815" y="3620339"/>
                </a:cubicBezTo>
                <a:cubicBezTo>
                  <a:pt x="6583956" y="3633369"/>
                  <a:pt x="6566605" y="3632752"/>
                  <a:pt x="6563519" y="3618487"/>
                </a:cubicBezTo>
                <a:cubicBezTo>
                  <a:pt x="6560228" y="3603194"/>
                  <a:pt x="6573257" y="3579945"/>
                  <a:pt x="6593009" y="3566434"/>
                </a:cubicBezTo>
                <a:cubicBezTo>
                  <a:pt x="6602541" y="3559885"/>
                  <a:pt x="6612125" y="3557005"/>
                  <a:pt x="6619669" y="3557545"/>
                </a:cubicBezTo>
                <a:close/>
                <a:moveTo>
                  <a:pt x="306969" y="3556216"/>
                </a:moveTo>
                <a:cubicBezTo>
                  <a:pt x="307933" y="3556902"/>
                  <a:pt x="301901" y="3562732"/>
                  <a:pt x="294352" y="3568149"/>
                </a:cubicBezTo>
                <a:cubicBezTo>
                  <a:pt x="286743" y="3573636"/>
                  <a:pt x="278852" y="3577888"/>
                  <a:pt x="277346" y="3577682"/>
                </a:cubicBezTo>
                <a:cubicBezTo>
                  <a:pt x="275769" y="3577408"/>
                  <a:pt x="280568" y="3572950"/>
                  <a:pt x="288250" y="3567189"/>
                </a:cubicBezTo>
                <a:cubicBezTo>
                  <a:pt x="296755" y="3560812"/>
                  <a:pt x="305806" y="3555325"/>
                  <a:pt x="306969" y="3556216"/>
                </a:cubicBezTo>
                <a:close/>
                <a:moveTo>
                  <a:pt x="2520796" y="3556080"/>
                </a:moveTo>
                <a:cubicBezTo>
                  <a:pt x="2533415" y="3555188"/>
                  <a:pt x="2543702" y="3557657"/>
                  <a:pt x="2544594" y="3562115"/>
                </a:cubicBezTo>
                <a:cubicBezTo>
                  <a:pt x="2545485" y="3566435"/>
                  <a:pt x="2536364" y="3570893"/>
                  <a:pt x="2524088" y="3571784"/>
                </a:cubicBezTo>
                <a:cubicBezTo>
                  <a:pt x="2512018" y="3572607"/>
                  <a:pt x="2500771" y="3569316"/>
                  <a:pt x="2500017" y="3565064"/>
                </a:cubicBezTo>
                <a:cubicBezTo>
                  <a:pt x="2499193" y="3560674"/>
                  <a:pt x="2508520" y="3556834"/>
                  <a:pt x="2520796" y="3556080"/>
                </a:cubicBezTo>
                <a:close/>
                <a:moveTo>
                  <a:pt x="3460008" y="3555084"/>
                </a:moveTo>
                <a:cubicBezTo>
                  <a:pt x="3465315" y="3555564"/>
                  <a:pt x="3468812" y="3557965"/>
                  <a:pt x="3469053" y="3562114"/>
                </a:cubicBezTo>
                <a:cubicBezTo>
                  <a:pt x="3469464" y="3570069"/>
                  <a:pt x="3459108" y="3580562"/>
                  <a:pt x="3445050" y="3586666"/>
                </a:cubicBezTo>
                <a:cubicBezTo>
                  <a:pt x="3431059" y="3592769"/>
                  <a:pt x="3419058" y="3591946"/>
                  <a:pt x="3417686" y="3584540"/>
                </a:cubicBezTo>
                <a:cubicBezTo>
                  <a:pt x="3416314" y="3577202"/>
                  <a:pt x="3426190" y="3566092"/>
                  <a:pt x="3440112" y="3559576"/>
                </a:cubicBezTo>
                <a:cubicBezTo>
                  <a:pt x="3447587" y="3556044"/>
                  <a:pt x="3454702" y="3554604"/>
                  <a:pt x="3460008" y="3555084"/>
                </a:cubicBezTo>
                <a:close/>
                <a:moveTo>
                  <a:pt x="1362693" y="3552033"/>
                </a:moveTo>
                <a:cubicBezTo>
                  <a:pt x="1374350" y="3550936"/>
                  <a:pt x="1385943" y="3558205"/>
                  <a:pt x="1386971" y="3567258"/>
                </a:cubicBezTo>
                <a:cubicBezTo>
                  <a:pt x="1388000" y="3576447"/>
                  <a:pt x="1378605" y="3584814"/>
                  <a:pt x="1366395" y="3585637"/>
                </a:cubicBezTo>
                <a:cubicBezTo>
                  <a:pt x="1355013" y="3586323"/>
                  <a:pt x="1345620" y="3580425"/>
                  <a:pt x="1343973" y="3571510"/>
                </a:cubicBezTo>
                <a:cubicBezTo>
                  <a:pt x="1342187" y="3561977"/>
                  <a:pt x="1350761" y="3553130"/>
                  <a:pt x="1362693" y="3552033"/>
                </a:cubicBezTo>
                <a:close/>
                <a:moveTo>
                  <a:pt x="810284" y="3551484"/>
                </a:moveTo>
                <a:cubicBezTo>
                  <a:pt x="821322" y="3549015"/>
                  <a:pt x="831953" y="3553678"/>
                  <a:pt x="832980" y="3561223"/>
                </a:cubicBezTo>
                <a:cubicBezTo>
                  <a:pt x="834010" y="3568835"/>
                  <a:pt x="825369" y="3577133"/>
                  <a:pt x="814191" y="3579259"/>
                </a:cubicBezTo>
                <a:cubicBezTo>
                  <a:pt x="802874" y="3581453"/>
                  <a:pt x="792861" y="3577270"/>
                  <a:pt x="791765" y="3569726"/>
                </a:cubicBezTo>
                <a:cubicBezTo>
                  <a:pt x="790668" y="3562114"/>
                  <a:pt x="798828" y="3554021"/>
                  <a:pt x="810284" y="3551484"/>
                </a:cubicBezTo>
                <a:close/>
                <a:moveTo>
                  <a:pt x="123314" y="3550936"/>
                </a:moveTo>
                <a:cubicBezTo>
                  <a:pt x="124341" y="3553816"/>
                  <a:pt x="120433" y="3558617"/>
                  <a:pt x="115357" y="3561909"/>
                </a:cubicBezTo>
                <a:cubicBezTo>
                  <a:pt x="109048" y="3566023"/>
                  <a:pt x="103287" y="3566709"/>
                  <a:pt x="102945" y="3563623"/>
                </a:cubicBezTo>
                <a:cubicBezTo>
                  <a:pt x="102672" y="3561086"/>
                  <a:pt x="106924" y="3556422"/>
                  <a:pt x="112341" y="3554022"/>
                </a:cubicBezTo>
                <a:cubicBezTo>
                  <a:pt x="116730" y="3552170"/>
                  <a:pt x="120572" y="3551759"/>
                  <a:pt x="123314" y="3550936"/>
                </a:cubicBezTo>
                <a:close/>
                <a:moveTo>
                  <a:pt x="1019313" y="3550524"/>
                </a:moveTo>
                <a:cubicBezTo>
                  <a:pt x="1030696" y="3548398"/>
                  <a:pt x="1040162" y="3553747"/>
                  <a:pt x="1041398" y="3562731"/>
                </a:cubicBezTo>
                <a:cubicBezTo>
                  <a:pt x="1042565" y="3571441"/>
                  <a:pt x="1034539" y="3580630"/>
                  <a:pt x="1023634" y="3583100"/>
                </a:cubicBezTo>
                <a:cubicBezTo>
                  <a:pt x="1013141" y="3585500"/>
                  <a:pt x="1001896" y="3580356"/>
                  <a:pt x="1000044" y="3572264"/>
                </a:cubicBezTo>
                <a:cubicBezTo>
                  <a:pt x="997984" y="3563211"/>
                  <a:pt x="1007172" y="3552787"/>
                  <a:pt x="1019313" y="3550524"/>
                </a:cubicBezTo>
                <a:close/>
                <a:moveTo>
                  <a:pt x="5942870" y="3548536"/>
                </a:moveTo>
                <a:cubicBezTo>
                  <a:pt x="5960770" y="3542021"/>
                  <a:pt x="5977503" y="3555120"/>
                  <a:pt x="5979080" y="3577134"/>
                </a:cubicBezTo>
                <a:cubicBezTo>
                  <a:pt x="5980658" y="3599354"/>
                  <a:pt x="5966942" y="3624042"/>
                  <a:pt x="5948700" y="3631586"/>
                </a:cubicBezTo>
                <a:cubicBezTo>
                  <a:pt x="5930046" y="3639267"/>
                  <a:pt x="5914615" y="3626991"/>
                  <a:pt x="5912970" y="3603126"/>
                </a:cubicBezTo>
                <a:cubicBezTo>
                  <a:pt x="5911324" y="3579877"/>
                  <a:pt x="5924971" y="3555120"/>
                  <a:pt x="5942870" y="3548536"/>
                </a:cubicBezTo>
                <a:close/>
                <a:moveTo>
                  <a:pt x="5243285" y="3547918"/>
                </a:moveTo>
                <a:cubicBezTo>
                  <a:pt x="5260979" y="3543529"/>
                  <a:pt x="5277849" y="3562045"/>
                  <a:pt x="5279632" y="3588243"/>
                </a:cubicBezTo>
                <a:cubicBezTo>
                  <a:pt x="5281415" y="3613138"/>
                  <a:pt x="5269414" y="3636454"/>
                  <a:pt x="5252680" y="3640364"/>
                </a:cubicBezTo>
                <a:cubicBezTo>
                  <a:pt x="5234575" y="3644547"/>
                  <a:pt x="5218528" y="3626236"/>
                  <a:pt x="5216539" y="3599627"/>
                </a:cubicBezTo>
                <a:cubicBezTo>
                  <a:pt x="5214756" y="3574664"/>
                  <a:pt x="5226483" y="3552101"/>
                  <a:pt x="5243285" y="3547918"/>
                </a:cubicBezTo>
                <a:close/>
                <a:moveTo>
                  <a:pt x="3386045" y="3547781"/>
                </a:moveTo>
                <a:cubicBezTo>
                  <a:pt x="3390854" y="3548673"/>
                  <a:pt x="3394094" y="3551313"/>
                  <a:pt x="3394643" y="3555462"/>
                </a:cubicBezTo>
                <a:cubicBezTo>
                  <a:pt x="3395672" y="3563623"/>
                  <a:pt x="3384905" y="3575419"/>
                  <a:pt x="3371532" y="3580974"/>
                </a:cubicBezTo>
                <a:cubicBezTo>
                  <a:pt x="3357679" y="3586734"/>
                  <a:pt x="3346157" y="3584883"/>
                  <a:pt x="3345128" y="3576447"/>
                </a:cubicBezTo>
                <a:cubicBezTo>
                  <a:pt x="3344100" y="3568218"/>
                  <a:pt x="3354661" y="3556216"/>
                  <a:pt x="3368034" y="3550593"/>
                </a:cubicBezTo>
                <a:cubicBezTo>
                  <a:pt x="3374858" y="3547747"/>
                  <a:pt x="3381236" y="3546889"/>
                  <a:pt x="3386045" y="3547781"/>
                </a:cubicBezTo>
                <a:close/>
                <a:moveTo>
                  <a:pt x="2955533" y="3545860"/>
                </a:moveTo>
                <a:cubicBezTo>
                  <a:pt x="2959948" y="3546580"/>
                  <a:pt x="2963034" y="3548329"/>
                  <a:pt x="2963755" y="3551004"/>
                </a:cubicBezTo>
                <a:cubicBezTo>
                  <a:pt x="2965332" y="3556902"/>
                  <a:pt x="2955456" y="3564995"/>
                  <a:pt x="2941946" y="3568286"/>
                </a:cubicBezTo>
                <a:cubicBezTo>
                  <a:pt x="2929739" y="3571235"/>
                  <a:pt x="2919040" y="3568766"/>
                  <a:pt x="2917600" y="3563211"/>
                </a:cubicBezTo>
                <a:cubicBezTo>
                  <a:pt x="2916091" y="3557176"/>
                  <a:pt x="2925898" y="3550113"/>
                  <a:pt x="2939340" y="3546889"/>
                </a:cubicBezTo>
                <a:cubicBezTo>
                  <a:pt x="2945375" y="3545449"/>
                  <a:pt x="2951118" y="3545140"/>
                  <a:pt x="2955533" y="3545860"/>
                </a:cubicBezTo>
                <a:close/>
                <a:moveTo>
                  <a:pt x="6544548" y="3545544"/>
                </a:moveTo>
                <a:cubicBezTo>
                  <a:pt x="6551569" y="3546701"/>
                  <a:pt x="6556524" y="3551279"/>
                  <a:pt x="6557896" y="3558960"/>
                </a:cubicBezTo>
                <a:cubicBezTo>
                  <a:pt x="6560776" y="3575282"/>
                  <a:pt x="6546717" y="3598805"/>
                  <a:pt x="6526760" y="3611424"/>
                </a:cubicBezTo>
                <a:cubicBezTo>
                  <a:pt x="6508175" y="3623151"/>
                  <a:pt x="6490345" y="3619859"/>
                  <a:pt x="6488150" y="3603948"/>
                </a:cubicBezTo>
                <a:cubicBezTo>
                  <a:pt x="6485955" y="3587969"/>
                  <a:pt x="6500014" y="3564309"/>
                  <a:pt x="6518805" y="3552651"/>
                </a:cubicBezTo>
                <a:cubicBezTo>
                  <a:pt x="6528441" y="3546650"/>
                  <a:pt x="6537527" y="3544387"/>
                  <a:pt x="6544548" y="3545544"/>
                </a:cubicBezTo>
                <a:close/>
                <a:moveTo>
                  <a:pt x="390983" y="3544009"/>
                </a:moveTo>
                <a:cubicBezTo>
                  <a:pt x="392353" y="3545792"/>
                  <a:pt x="386318" y="3551621"/>
                  <a:pt x="377263" y="3557107"/>
                </a:cubicBezTo>
                <a:cubicBezTo>
                  <a:pt x="368693" y="3562251"/>
                  <a:pt x="359435" y="3565611"/>
                  <a:pt x="358200" y="3564240"/>
                </a:cubicBezTo>
                <a:cubicBezTo>
                  <a:pt x="356895" y="3562800"/>
                  <a:pt x="363069" y="3557245"/>
                  <a:pt x="372121" y="3551416"/>
                </a:cubicBezTo>
                <a:cubicBezTo>
                  <a:pt x="380762" y="3545929"/>
                  <a:pt x="389679" y="3542294"/>
                  <a:pt x="390983" y="3544009"/>
                </a:cubicBezTo>
                <a:close/>
                <a:moveTo>
                  <a:pt x="4767820" y="3543598"/>
                </a:moveTo>
                <a:cubicBezTo>
                  <a:pt x="4784554" y="3541609"/>
                  <a:pt x="4799436" y="3557519"/>
                  <a:pt x="4801013" y="3579260"/>
                </a:cubicBezTo>
                <a:cubicBezTo>
                  <a:pt x="4802591" y="3600793"/>
                  <a:pt x="4789766" y="3620613"/>
                  <a:pt x="4773239" y="3621916"/>
                </a:cubicBezTo>
                <a:cubicBezTo>
                  <a:pt x="4756368" y="3623219"/>
                  <a:pt x="4741760" y="3607171"/>
                  <a:pt x="4740183" y="3585912"/>
                </a:cubicBezTo>
                <a:cubicBezTo>
                  <a:pt x="4738674" y="3564858"/>
                  <a:pt x="4751361" y="3545518"/>
                  <a:pt x="4767820" y="3543598"/>
                </a:cubicBezTo>
                <a:close/>
                <a:moveTo>
                  <a:pt x="2655831" y="3543530"/>
                </a:moveTo>
                <a:cubicBezTo>
                  <a:pt x="2668381" y="3542158"/>
                  <a:pt x="2678668" y="3544558"/>
                  <a:pt x="2679628" y="3548810"/>
                </a:cubicBezTo>
                <a:cubicBezTo>
                  <a:pt x="2680588" y="3552925"/>
                  <a:pt x="2671467" y="3557108"/>
                  <a:pt x="2659192" y="3558411"/>
                </a:cubicBezTo>
                <a:cubicBezTo>
                  <a:pt x="2647121" y="3559714"/>
                  <a:pt x="2635943" y="3557040"/>
                  <a:pt x="2635120" y="3552994"/>
                </a:cubicBezTo>
                <a:cubicBezTo>
                  <a:pt x="2634297" y="3548947"/>
                  <a:pt x="2643555" y="3544901"/>
                  <a:pt x="2655831" y="3543530"/>
                </a:cubicBezTo>
                <a:close/>
                <a:moveTo>
                  <a:pt x="1495737" y="3541746"/>
                </a:moveTo>
                <a:cubicBezTo>
                  <a:pt x="1507122" y="3540237"/>
                  <a:pt x="1519400" y="3546684"/>
                  <a:pt x="1521663" y="3555393"/>
                </a:cubicBezTo>
                <a:cubicBezTo>
                  <a:pt x="1523856" y="3564103"/>
                  <a:pt x="1515490" y="3572333"/>
                  <a:pt x="1503212" y="3573498"/>
                </a:cubicBezTo>
                <a:cubicBezTo>
                  <a:pt x="1490733" y="3574664"/>
                  <a:pt x="1480171" y="3568423"/>
                  <a:pt x="1478798" y="3559028"/>
                </a:cubicBezTo>
                <a:cubicBezTo>
                  <a:pt x="1477564" y="3550661"/>
                  <a:pt x="1484833" y="3543186"/>
                  <a:pt x="1495737" y="3541746"/>
                </a:cubicBezTo>
                <a:close/>
                <a:moveTo>
                  <a:pt x="2309159" y="3540443"/>
                </a:moveTo>
                <a:cubicBezTo>
                  <a:pt x="2320680" y="3540237"/>
                  <a:pt x="2332613" y="3543598"/>
                  <a:pt x="2334122" y="3547850"/>
                </a:cubicBezTo>
                <a:cubicBezTo>
                  <a:pt x="2335631" y="3552033"/>
                  <a:pt x="2326578" y="3556011"/>
                  <a:pt x="2314371" y="3556216"/>
                </a:cubicBezTo>
                <a:cubicBezTo>
                  <a:pt x="2301821" y="3556422"/>
                  <a:pt x="2291739" y="3552787"/>
                  <a:pt x="2290985" y="3548055"/>
                </a:cubicBezTo>
                <a:cubicBezTo>
                  <a:pt x="2290299" y="3543872"/>
                  <a:pt x="2298255" y="3540649"/>
                  <a:pt x="2309159" y="3540443"/>
                </a:cubicBezTo>
                <a:close/>
                <a:moveTo>
                  <a:pt x="2175427" y="3539551"/>
                </a:moveTo>
                <a:cubicBezTo>
                  <a:pt x="2187292" y="3539894"/>
                  <a:pt x="2198402" y="3544421"/>
                  <a:pt x="2198882" y="3549290"/>
                </a:cubicBezTo>
                <a:cubicBezTo>
                  <a:pt x="2199362" y="3554159"/>
                  <a:pt x="2189281" y="3558274"/>
                  <a:pt x="2177142" y="3557862"/>
                </a:cubicBezTo>
                <a:cubicBezTo>
                  <a:pt x="2164866" y="3557451"/>
                  <a:pt x="2155196" y="3552650"/>
                  <a:pt x="2155402" y="3547301"/>
                </a:cubicBezTo>
                <a:cubicBezTo>
                  <a:pt x="2155539" y="3542569"/>
                  <a:pt x="2164523" y="3539140"/>
                  <a:pt x="2175427" y="3539551"/>
                </a:cubicBezTo>
                <a:close/>
                <a:moveTo>
                  <a:pt x="294146" y="3539208"/>
                </a:moveTo>
                <a:cubicBezTo>
                  <a:pt x="294900" y="3540237"/>
                  <a:pt x="290099" y="3545586"/>
                  <a:pt x="283105" y="3551415"/>
                </a:cubicBezTo>
                <a:cubicBezTo>
                  <a:pt x="275151" y="3557999"/>
                  <a:pt x="267470" y="3562800"/>
                  <a:pt x="266919" y="3561634"/>
                </a:cubicBezTo>
                <a:cubicBezTo>
                  <a:pt x="266304" y="3560468"/>
                  <a:pt x="272681" y="3553953"/>
                  <a:pt x="280637" y="3547438"/>
                </a:cubicBezTo>
                <a:cubicBezTo>
                  <a:pt x="287565" y="3541814"/>
                  <a:pt x="293393" y="3538179"/>
                  <a:pt x="294146" y="3539208"/>
                </a:cubicBezTo>
                <a:close/>
                <a:moveTo>
                  <a:pt x="2444056" y="3538249"/>
                </a:moveTo>
                <a:cubicBezTo>
                  <a:pt x="2455508" y="3537632"/>
                  <a:pt x="2467578" y="3540100"/>
                  <a:pt x="2469430" y="3543735"/>
                </a:cubicBezTo>
                <a:cubicBezTo>
                  <a:pt x="2471282" y="3547370"/>
                  <a:pt x="2462572" y="3551210"/>
                  <a:pt x="2450296" y="3551828"/>
                </a:cubicBezTo>
                <a:cubicBezTo>
                  <a:pt x="2438775" y="3552445"/>
                  <a:pt x="2428968" y="3550045"/>
                  <a:pt x="2426773" y="3546410"/>
                </a:cubicBezTo>
                <a:cubicBezTo>
                  <a:pt x="2424442" y="3542500"/>
                  <a:pt x="2432191" y="3538935"/>
                  <a:pt x="2444056" y="3538249"/>
                </a:cubicBezTo>
                <a:close/>
                <a:moveTo>
                  <a:pt x="4032994" y="3537297"/>
                </a:moveTo>
                <a:cubicBezTo>
                  <a:pt x="4038558" y="3538951"/>
                  <a:pt x="4042381" y="3542569"/>
                  <a:pt x="4043273" y="3547781"/>
                </a:cubicBezTo>
                <a:cubicBezTo>
                  <a:pt x="4044987" y="3558068"/>
                  <a:pt x="4034014" y="3570275"/>
                  <a:pt x="4018652" y="3575144"/>
                </a:cubicBezTo>
                <a:cubicBezTo>
                  <a:pt x="4002605" y="3580219"/>
                  <a:pt x="3986831" y="3575624"/>
                  <a:pt x="3985871" y="3565543"/>
                </a:cubicBezTo>
                <a:cubicBezTo>
                  <a:pt x="3984980" y="3555805"/>
                  <a:pt x="3996775" y="3543735"/>
                  <a:pt x="4012275" y="3538591"/>
                </a:cubicBezTo>
                <a:cubicBezTo>
                  <a:pt x="4020127" y="3535951"/>
                  <a:pt x="4027431" y="3535642"/>
                  <a:pt x="4032994" y="3537297"/>
                </a:cubicBezTo>
                <a:close/>
                <a:moveTo>
                  <a:pt x="2038961" y="3537083"/>
                </a:moveTo>
                <a:cubicBezTo>
                  <a:pt x="2050618" y="3537220"/>
                  <a:pt x="2062210" y="3542432"/>
                  <a:pt x="2063308" y="3548056"/>
                </a:cubicBezTo>
                <a:cubicBezTo>
                  <a:pt x="2064402" y="3553748"/>
                  <a:pt x="2054942" y="3558548"/>
                  <a:pt x="2042664" y="3558343"/>
                </a:cubicBezTo>
                <a:cubicBezTo>
                  <a:pt x="2031213" y="3558137"/>
                  <a:pt x="2021748" y="3553679"/>
                  <a:pt x="2020102" y="3547919"/>
                </a:cubicBezTo>
                <a:cubicBezTo>
                  <a:pt x="2018387" y="3541746"/>
                  <a:pt x="2026891" y="3536946"/>
                  <a:pt x="2038961" y="3537083"/>
                </a:cubicBezTo>
                <a:close/>
                <a:moveTo>
                  <a:pt x="6180672" y="3536765"/>
                </a:moveTo>
                <a:cubicBezTo>
                  <a:pt x="6187581" y="3540494"/>
                  <a:pt x="6192262" y="3548090"/>
                  <a:pt x="6193119" y="3558686"/>
                </a:cubicBezTo>
                <a:cubicBezTo>
                  <a:pt x="6194765" y="3578436"/>
                  <a:pt x="6181597" y="3602165"/>
                  <a:pt x="6163698" y="3611835"/>
                </a:cubicBezTo>
                <a:cubicBezTo>
                  <a:pt x="6144701" y="3622122"/>
                  <a:pt x="6126939" y="3612521"/>
                  <a:pt x="6125225" y="3591055"/>
                </a:cubicBezTo>
                <a:cubicBezTo>
                  <a:pt x="6123647" y="3570413"/>
                  <a:pt x="6136609" y="3547164"/>
                  <a:pt x="6154851" y="3538043"/>
                </a:cubicBezTo>
                <a:cubicBezTo>
                  <a:pt x="6164624" y="3533173"/>
                  <a:pt x="6173762" y="3533036"/>
                  <a:pt x="6180672" y="3536765"/>
                </a:cubicBezTo>
                <a:close/>
                <a:moveTo>
                  <a:pt x="5741905" y="3536538"/>
                </a:moveTo>
                <a:cubicBezTo>
                  <a:pt x="5754057" y="3539753"/>
                  <a:pt x="5763122" y="3553113"/>
                  <a:pt x="5764356" y="3571990"/>
                </a:cubicBezTo>
                <a:cubicBezTo>
                  <a:pt x="5765796" y="3595102"/>
                  <a:pt x="5753589" y="3618830"/>
                  <a:pt x="5736718" y="3625277"/>
                </a:cubicBezTo>
                <a:cubicBezTo>
                  <a:pt x="5719299" y="3631998"/>
                  <a:pt x="5701605" y="3615950"/>
                  <a:pt x="5699548" y="3591878"/>
                </a:cubicBezTo>
                <a:cubicBezTo>
                  <a:pt x="5697490" y="3567190"/>
                  <a:pt x="5710864" y="3542226"/>
                  <a:pt x="5728900" y="3536877"/>
                </a:cubicBezTo>
                <a:cubicBezTo>
                  <a:pt x="5733461" y="3535522"/>
                  <a:pt x="5737855" y="3535467"/>
                  <a:pt x="5741905" y="3536538"/>
                </a:cubicBezTo>
                <a:close/>
                <a:moveTo>
                  <a:pt x="3311369" y="3536036"/>
                </a:moveTo>
                <a:cubicBezTo>
                  <a:pt x="3316101" y="3537082"/>
                  <a:pt x="3319410" y="3539859"/>
                  <a:pt x="3320302" y="3544009"/>
                </a:cubicBezTo>
                <a:cubicBezTo>
                  <a:pt x="3322222" y="3552787"/>
                  <a:pt x="3311867" y="3564994"/>
                  <a:pt x="3298014" y="3570686"/>
                </a:cubicBezTo>
                <a:cubicBezTo>
                  <a:pt x="3285258" y="3575898"/>
                  <a:pt x="3273256" y="3573909"/>
                  <a:pt x="3271405" y="3566160"/>
                </a:cubicBezTo>
                <a:cubicBezTo>
                  <a:pt x="3269484" y="3557656"/>
                  <a:pt x="3279840" y="3544352"/>
                  <a:pt x="3293899" y="3538454"/>
                </a:cubicBezTo>
                <a:cubicBezTo>
                  <a:pt x="3300482" y="3535676"/>
                  <a:pt x="3306637" y="3534990"/>
                  <a:pt x="3311369" y="3536036"/>
                </a:cubicBezTo>
                <a:close/>
                <a:moveTo>
                  <a:pt x="1632967" y="3535916"/>
                </a:moveTo>
                <a:cubicBezTo>
                  <a:pt x="1644626" y="3535710"/>
                  <a:pt x="1656212" y="3542774"/>
                  <a:pt x="1657108" y="3550661"/>
                </a:cubicBezTo>
                <a:cubicBezTo>
                  <a:pt x="1657999" y="3558753"/>
                  <a:pt x="1648467" y="3565680"/>
                  <a:pt x="1636261" y="3565749"/>
                </a:cubicBezTo>
                <a:cubicBezTo>
                  <a:pt x="1623847" y="3565817"/>
                  <a:pt x="1614039" y="3558959"/>
                  <a:pt x="1613766" y="3550113"/>
                </a:cubicBezTo>
                <a:cubicBezTo>
                  <a:pt x="1613489" y="3542363"/>
                  <a:pt x="1621996" y="3536122"/>
                  <a:pt x="1632967" y="3535916"/>
                </a:cubicBezTo>
                <a:close/>
                <a:moveTo>
                  <a:pt x="2879084" y="3535153"/>
                </a:moveTo>
                <a:cubicBezTo>
                  <a:pt x="2884133" y="3535642"/>
                  <a:pt x="2887871" y="3537151"/>
                  <a:pt x="2888728" y="3539620"/>
                </a:cubicBezTo>
                <a:cubicBezTo>
                  <a:pt x="2890305" y="3544215"/>
                  <a:pt x="2882076" y="3550593"/>
                  <a:pt x="2870143" y="3553610"/>
                </a:cubicBezTo>
                <a:cubicBezTo>
                  <a:pt x="2858347" y="3556559"/>
                  <a:pt x="2846757" y="3554708"/>
                  <a:pt x="2844631" y="3550113"/>
                </a:cubicBezTo>
                <a:cubicBezTo>
                  <a:pt x="2842437" y="3545381"/>
                  <a:pt x="2849637" y="3539963"/>
                  <a:pt x="2861571" y="3536808"/>
                </a:cubicBezTo>
                <a:cubicBezTo>
                  <a:pt x="2867674" y="3535196"/>
                  <a:pt x="2874035" y="3534665"/>
                  <a:pt x="2879084" y="3535153"/>
                </a:cubicBezTo>
                <a:close/>
                <a:moveTo>
                  <a:pt x="1903037" y="3534751"/>
                </a:moveTo>
                <a:cubicBezTo>
                  <a:pt x="1914627" y="3534751"/>
                  <a:pt x="1926422" y="3540512"/>
                  <a:pt x="1927722" y="3547027"/>
                </a:cubicBezTo>
                <a:cubicBezTo>
                  <a:pt x="1929028" y="3553542"/>
                  <a:pt x="1919768" y="3559097"/>
                  <a:pt x="1907562" y="3559029"/>
                </a:cubicBezTo>
                <a:cubicBezTo>
                  <a:pt x="1896176" y="3558960"/>
                  <a:pt x="1886441" y="3554022"/>
                  <a:pt x="1884660" y="3547575"/>
                </a:cubicBezTo>
                <a:cubicBezTo>
                  <a:pt x="1882736" y="3540512"/>
                  <a:pt x="1891101" y="3534751"/>
                  <a:pt x="1903037" y="3534751"/>
                </a:cubicBezTo>
                <a:close/>
                <a:moveTo>
                  <a:pt x="4426292" y="3534271"/>
                </a:moveTo>
                <a:cubicBezTo>
                  <a:pt x="4443368" y="3531047"/>
                  <a:pt x="4457907" y="3542295"/>
                  <a:pt x="4458936" y="3559508"/>
                </a:cubicBezTo>
                <a:cubicBezTo>
                  <a:pt x="4459896" y="3575693"/>
                  <a:pt x="4448443" y="3590301"/>
                  <a:pt x="4432601" y="3592975"/>
                </a:cubicBezTo>
                <a:cubicBezTo>
                  <a:pt x="4415868" y="3595856"/>
                  <a:pt x="4400231" y="3584814"/>
                  <a:pt x="4398448" y="3568972"/>
                </a:cubicBezTo>
                <a:cubicBezTo>
                  <a:pt x="4396665" y="3553130"/>
                  <a:pt x="4409284" y="3537494"/>
                  <a:pt x="4426292" y="3534271"/>
                </a:cubicBezTo>
                <a:close/>
                <a:moveTo>
                  <a:pt x="1767590" y="3533996"/>
                </a:moveTo>
                <a:cubicBezTo>
                  <a:pt x="1779180" y="3533790"/>
                  <a:pt x="1790976" y="3540100"/>
                  <a:pt x="1792349" y="3547438"/>
                </a:cubicBezTo>
                <a:cubicBezTo>
                  <a:pt x="1793719" y="3554776"/>
                  <a:pt x="1784462" y="3561085"/>
                  <a:pt x="1772254" y="3561154"/>
                </a:cubicBezTo>
                <a:cubicBezTo>
                  <a:pt x="1760870" y="3561222"/>
                  <a:pt x="1751132" y="3555873"/>
                  <a:pt x="1749347" y="3548672"/>
                </a:cubicBezTo>
                <a:cubicBezTo>
                  <a:pt x="1747361" y="3540854"/>
                  <a:pt x="1755657" y="3534202"/>
                  <a:pt x="1767590" y="3533996"/>
                </a:cubicBezTo>
                <a:close/>
                <a:moveTo>
                  <a:pt x="2579364" y="3530979"/>
                </a:moveTo>
                <a:cubicBezTo>
                  <a:pt x="2590886" y="3529882"/>
                  <a:pt x="2602887" y="3531459"/>
                  <a:pt x="2604602" y="3534683"/>
                </a:cubicBezTo>
                <a:cubicBezTo>
                  <a:pt x="2606385" y="3537906"/>
                  <a:pt x="2597607" y="3541815"/>
                  <a:pt x="2585331" y="3542912"/>
                </a:cubicBezTo>
                <a:cubicBezTo>
                  <a:pt x="2573878" y="3543941"/>
                  <a:pt x="2564071" y="3542158"/>
                  <a:pt x="2561945" y="3539003"/>
                </a:cubicBezTo>
                <a:cubicBezTo>
                  <a:pt x="2559682" y="3535574"/>
                  <a:pt x="2567500" y="3532145"/>
                  <a:pt x="2579364" y="3530979"/>
                </a:cubicBezTo>
                <a:close/>
                <a:moveTo>
                  <a:pt x="196078" y="3527481"/>
                </a:moveTo>
                <a:cubicBezTo>
                  <a:pt x="196626" y="3528990"/>
                  <a:pt x="192511" y="3534819"/>
                  <a:pt x="188259" y="3538591"/>
                </a:cubicBezTo>
                <a:cubicBezTo>
                  <a:pt x="182634" y="3543598"/>
                  <a:pt x="175847" y="3547027"/>
                  <a:pt x="174747" y="3545518"/>
                </a:cubicBezTo>
                <a:cubicBezTo>
                  <a:pt x="173583" y="3544009"/>
                  <a:pt x="177768" y="3538317"/>
                  <a:pt x="183664" y="3533174"/>
                </a:cubicBezTo>
                <a:cubicBezTo>
                  <a:pt x="189080" y="3528442"/>
                  <a:pt x="195390" y="3525493"/>
                  <a:pt x="196078" y="3527481"/>
                </a:cubicBezTo>
                <a:close/>
                <a:moveTo>
                  <a:pt x="6470448" y="3527438"/>
                </a:moveTo>
                <a:cubicBezTo>
                  <a:pt x="6477383" y="3529539"/>
                  <a:pt x="6482149" y="3535025"/>
                  <a:pt x="6483006" y="3543323"/>
                </a:cubicBezTo>
                <a:cubicBezTo>
                  <a:pt x="6484721" y="3560057"/>
                  <a:pt x="6470593" y="3582620"/>
                  <a:pt x="6451322" y="3594210"/>
                </a:cubicBezTo>
                <a:cubicBezTo>
                  <a:pt x="6431845" y="3605868"/>
                  <a:pt x="6415249" y="3601205"/>
                  <a:pt x="6413397" y="3583237"/>
                </a:cubicBezTo>
                <a:cubicBezTo>
                  <a:pt x="6411614" y="3565406"/>
                  <a:pt x="6425605" y="3542432"/>
                  <a:pt x="6444876" y="3531870"/>
                </a:cubicBezTo>
                <a:cubicBezTo>
                  <a:pt x="6454408" y="3526624"/>
                  <a:pt x="6463512" y="3525338"/>
                  <a:pt x="6470448" y="3527438"/>
                </a:cubicBezTo>
                <a:close/>
                <a:moveTo>
                  <a:pt x="2806706" y="3526341"/>
                </a:moveTo>
                <a:cubicBezTo>
                  <a:pt x="2810958" y="3526898"/>
                  <a:pt x="2813770" y="3528201"/>
                  <a:pt x="2814250" y="3530224"/>
                </a:cubicBezTo>
                <a:cubicBezTo>
                  <a:pt x="2815210" y="3534202"/>
                  <a:pt x="2806089" y="3539346"/>
                  <a:pt x="2793882" y="3541266"/>
                </a:cubicBezTo>
                <a:cubicBezTo>
                  <a:pt x="2781880" y="3543186"/>
                  <a:pt x="2770702" y="3541060"/>
                  <a:pt x="2769879" y="3537220"/>
                </a:cubicBezTo>
                <a:cubicBezTo>
                  <a:pt x="2769056" y="3533173"/>
                  <a:pt x="2778314" y="3528784"/>
                  <a:pt x="2790522" y="3526933"/>
                </a:cubicBezTo>
                <a:cubicBezTo>
                  <a:pt x="2796762" y="3525972"/>
                  <a:pt x="2802454" y="3525784"/>
                  <a:pt x="2806706" y="3526341"/>
                </a:cubicBezTo>
                <a:close/>
                <a:moveTo>
                  <a:pt x="1152362" y="3525287"/>
                </a:moveTo>
                <a:cubicBezTo>
                  <a:pt x="1163743" y="3523161"/>
                  <a:pt x="1173755" y="3528510"/>
                  <a:pt x="1175609" y="3537631"/>
                </a:cubicBezTo>
                <a:cubicBezTo>
                  <a:pt x="1177459" y="3546615"/>
                  <a:pt x="1170327" y="3555462"/>
                  <a:pt x="1159219" y="3558068"/>
                </a:cubicBezTo>
                <a:cubicBezTo>
                  <a:pt x="1147831" y="3560743"/>
                  <a:pt x="1135216" y="3554090"/>
                  <a:pt x="1134116" y="3544832"/>
                </a:cubicBezTo>
                <a:cubicBezTo>
                  <a:pt x="1133088" y="3536054"/>
                  <a:pt x="1141250" y="3527207"/>
                  <a:pt x="1152362" y="3525287"/>
                </a:cubicBezTo>
                <a:close/>
                <a:moveTo>
                  <a:pt x="5378800" y="3525081"/>
                </a:moveTo>
                <a:cubicBezTo>
                  <a:pt x="5396631" y="3522132"/>
                  <a:pt x="5413570" y="3541746"/>
                  <a:pt x="5415079" y="3567532"/>
                </a:cubicBezTo>
                <a:cubicBezTo>
                  <a:pt x="5416450" y="3592358"/>
                  <a:pt x="5404312" y="3614578"/>
                  <a:pt x="5387304" y="3617595"/>
                </a:cubicBezTo>
                <a:cubicBezTo>
                  <a:pt x="5370159" y="3620681"/>
                  <a:pt x="5354660" y="3603468"/>
                  <a:pt x="5351642" y="3578436"/>
                </a:cubicBezTo>
                <a:cubicBezTo>
                  <a:pt x="5348419" y="3551895"/>
                  <a:pt x="5360695" y="3528030"/>
                  <a:pt x="5378800" y="3525081"/>
                </a:cubicBezTo>
                <a:close/>
                <a:moveTo>
                  <a:pt x="749390" y="3524567"/>
                </a:moveTo>
                <a:cubicBezTo>
                  <a:pt x="753583" y="3525733"/>
                  <a:pt x="756652" y="3528236"/>
                  <a:pt x="757407" y="3531733"/>
                </a:cubicBezTo>
                <a:cubicBezTo>
                  <a:pt x="758915" y="3538797"/>
                  <a:pt x="750752" y="3547644"/>
                  <a:pt x="739986" y="3550593"/>
                </a:cubicBezTo>
                <a:cubicBezTo>
                  <a:pt x="730524" y="3553199"/>
                  <a:pt x="720577" y="3550456"/>
                  <a:pt x="718794" y="3544695"/>
                </a:cubicBezTo>
                <a:cubicBezTo>
                  <a:pt x="716739" y="3538112"/>
                  <a:pt x="724077" y="3529196"/>
                  <a:pt x="734636" y="3525424"/>
                </a:cubicBezTo>
                <a:cubicBezTo>
                  <a:pt x="739884" y="3523572"/>
                  <a:pt x="745199" y="3523401"/>
                  <a:pt x="749390" y="3524567"/>
                </a:cubicBezTo>
                <a:close/>
                <a:moveTo>
                  <a:pt x="4222129" y="3523161"/>
                </a:moveTo>
                <a:cubicBezTo>
                  <a:pt x="4237903" y="3520966"/>
                  <a:pt x="4250864" y="3529607"/>
                  <a:pt x="4251207" y="3542363"/>
                </a:cubicBezTo>
                <a:cubicBezTo>
                  <a:pt x="4251550" y="3556422"/>
                  <a:pt x="4237765" y="3569658"/>
                  <a:pt x="4220758" y="3571784"/>
                </a:cubicBezTo>
                <a:cubicBezTo>
                  <a:pt x="4203750" y="3573910"/>
                  <a:pt x="4191200" y="3564789"/>
                  <a:pt x="4192160" y="3550799"/>
                </a:cubicBezTo>
                <a:cubicBezTo>
                  <a:pt x="4192983" y="3538317"/>
                  <a:pt x="4207042" y="3525287"/>
                  <a:pt x="4222129" y="3523161"/>
                </a:cubicBezTo>
                <a:close/>
                <a:moveTo>
                  <a:pt x="3237218" y="3522364"/>
                </a:moveTo>
                <a:cubicBezTo>
                  <a:pt x="3241984" y="3523247"/>
                  <a:pt x="3245379" y="3525664"/>
                  <a:pt x="3246099" y="3529471"/>
                </a:cubicBezTo>
                <a:cubicBezTo>
                  <a:pt x="3247539" y="3537220"/>
                  <a:pt x="3238143" y="3548741"/>
                  <a:pt x="3225319" y="3554159"/>
                </a:cubicBezTo>
                <a:cubicBezTo>
                  <a:pt x="3212152" y="3559783"/>
                  <a:pt x="3200493" y="3557451"/>
                  <a:pt x="3198504" y="3549496"/>
                </a:cubicBezTo>
                <a:cubicBezTo>
                  <a:pt x="3196378" y="3540923"/>
                  <a:pt x="3206391" y="3529676"/>
                  <a:pt x="3220107" y="3524464"/>
                </a:cubicBezTo>
                <a:cubicBezTo>
                  <a:pt x="3226313" y="3522132"/>
                  <a:pt x="3232451" y="3521481"/>
                  <a:pt x="3237218" y="3522364"/>
                </a:cubicBezTo>
                <a:close/>
                <a:moveTo>
                  <a:pt x="464090" y="3521652"/>
                </a:moveTo>
                <a:cubicBezTo>
                  <a:pt x="464569" y="3524669"/>
                  <a:pt x="457713" y="3531253"/>
                  <a:pt x="448387" y="3536397"/>
                </a:cubicBezTo>
                <a:cubicBezTo>
                  <a:pt x="438440" y="3541951"/>
                  <a:pt x="428903" y="3544146"/>
                  <a:pt x="429182" y="3540854"/>
                </a:cubicBezTo>
                <a:cubicBezTo>
                  <a:pt x="429454" y="3537768"/>
                  <a:pt x="436997" y="3531253"/>
                  <a:pt x="446463" y="3525835"/>
                </a:cubicBezTo>
                <a:cubicBezTo>
                  <a:pt x="455791" y="3520555"/>
                  <a:pt x="463609" y="3518634"/>
                  <a:pt x="464090" y="3521652"/>
                </a:cubicBezTo>
                <a:close/>
                <a:moveTo>
                  <a:pt x="3959879" y="3520263"/>
                </a:moveTo>
                <a:cubicBezTo>
                  <a:pt x="3965280" y="3521361"/>
                  <a:pt x="3969069" y="3524224"/>
                  <a:pt x="3970029" y="3528579"/>
                </a:cubicBezTo>
                <a:cubicBezTo>
                  <a:pt x="3972018" y="3537768"/>
                  <a:pt x="3960085" y="3550456"/>
                  <a:pt x="3944243" y="3556011"/>
                </a:cubicBezTo>
                <a:cubicBezTo>
                  <a:pt x="3928058" y="3561703"/>
                  <a:pt x="3914274" y="3558960"/>
                  <a:pt x="3913108" y="3549770"/>
                </a:cubicBezTo>
                <a:cubicBezTo>
                  <a:pt x="3911942" y="3540580"/>
                  <a:pt x="3923875" y="3528441"/>
                  <a:pt x="3940060" y="3522544"/>
                </a:cubicBezTo>
                <a:cubicBezTo>
                  <a:pt x="3947466" y="3519835"/>
                  <a:pt x="3954479" y="3519166"/>
                  <a:pt x="3959879" y="3520263"/>
                </a:cubicBezTo>
                <a:close/>
                <a:moveTo>
                  <a:pt x="2370949" y="3519731"/>
                </a:moveTo>
                <a:cubicBezTo>
                  <a:pt x="2383362" y="3519869"/>
                  <a:pt x="2393786" y="3522749"/>
                  <a:pt x="2393992" y="3526384"/>
                </a:cubicBezTo>
                <a:cubicBezTo>
                  <a:pt x="2394198" y="3529539"/>
                  <a:pt x="2384665" y="3532350"/>
                  <a:pt x="2373761" y="3532144"/>
                </a:cubicBezTo>
                <a:cubicBezTo>
                  <a:pt x="2362788" y="3531939"/>
                  <a:pt x="2352433" y="3528647"/>
                  <a:pt x="2351815" y="3525424"/>
                </a:cubicBezTo>
                <a:cubicBezTo>
                  <a:pt x="2351130" y="3522063"/>
                  <a:pt x="2359702" y="3519595"/>
                  <a:pt x="2370949" y="3519731"/>
                </a:cubicBezTo>
                <a:close/>
                <a:moveTo>
                  <a:pt x="4899151" y="3519389"/>
                </a:moveTo>
                <a:cubicBezTo>
                  <a:pt x="4915542" y="3515274"/>
                  <a:pt x="4931727" y="3530910"/>
                  <a:pt x="4934470" y="3553610"/>
                </a:cubicBezTo>
                <a:cubicBezTo>
                  <a:pt x="4937213" y="3576585"/>
                  <a:pt x="4926035" y="3598462"/>
                  <a:pt x="4909370" y="3602234"/>
                </a:cubicBezTo>
                <a:cubicBezTo>
                  <a:pt x="4893048" y="3605937"/>
                  <a:pt x="4876863" y="3589684"/>
                  <a:pt x="4874188" y="3567395"/>
                </a:cubicBezTo>
                <a:cubicBezTo>
                  <a:pt x="4871514" y="3544764"/>
                  <a:pt x="4882624" y="3523572"/>
                  <a:pt x="4899151" y="3519389"/>
                </a:cubicBezTo>
                <a:close/>
                <a:moveTo>
                  <a:pt x="2507218" y="3518292"/>
                </a:moveTo>
                <a:cubicBezTo>
                  <a:pt x="2518602" y="3518017"/>
                  <a:pt x="2528066" y="3519663"/>
                  <a:pt x="2529232" y="3522475"/>
                </a:cubicBezTo>
                <a:cubicBezTo>
                  <a:pt x="2530329" y="3525218"/>
                  <a:pt x="2522168" y="3528099"/>
                  <a:pt x="2511127" y="3528716"/>
                </a:cubicBezTo>
                <a:cubicBezTo>
                  <a:pt x="2500566" y="3529264"/>
                  <a:pt x="2489250" y="3527138"/>
                  <a:pt x="2487536" y="3524395"/>
                </a:cubicBezTo>
                <a:cubicBezTo>
                  <a:pt x="2485547" y="3521378"/>
                  <a:pt x="2494942" y="3518566"/>
                  <a:pt x="2507218" y="3518292"/>
                </a:cubicBezTo>
                <a:close/>
                <a:moveTo>
                  <a:pt x="2731689" y="3517854"/>
                </a:moveTo>
                <a:cubicBezTo>
                  <a:pt x="2736121" y="3518377"/>
                  <a:pt x="2739224" y="3519457"/>
                  <a:pt x="2739704" y="3521034"/>
                </a:cubicBezTo>
                <a:cubicBezTo>
                  <a:pt x="2740664" y="3524189"/>
                  <a:pt x="2731200" y="3528236"/>
                  <a:pt x="2719061" y="3529539"/>
                </a:cubicBezTo>
                <a:cubicBezTo>
                  <a:pt x="2707677" y="3530704"/>
                  <a:pt x="2698281" y="3529127"/>
                  <a:pt x="2696773" y="3526110"/>
                </a:cubicBezTo>
                <a:cubicBezTo>
                  <a:pt x="2695127" y="3522886"/>
                  <a:pt x="2703699" y="3519457"/>
                  <a:pt x="2715701" y="3518017"/>
                </a:cubicBezTo>
                <a:cubicBezTo>
                  <a:pt x="2721496" y="3517365"/>
                  <a:pt x="2727257" y="3517331"/>
                  <a:pt x="2731689" y="3517854"/>
                </a:cubicBezTo>
                <a:close/>
                <a:moveTo>
                  <a:pt x="378364" y="3517743"/>
                </a:moveTo>
                <a:cubicBezTo>
                  <a:pt x="379253" y="3519320"/>
                  <a:pt x="373631" y="3525150"/>
                  <a:pt x="365193" y="3531322"/>
                </a:cubicBezTo>
                <a:cubicBezTo>
                  <a:pt x="357103" y="3537220"/>
                  <a:pt x="349080" y="3541472"/>
                  <a:pt x="347706" y="3540717"/>
                </a:cubicBezTo>
                <a:cubicBezTo>
                  <a:pt x="346131" y="3539894"/>
                  <a:pt x="353536" y="3532488"/>
                  <a:pt x="362316" y="3525973"/>
                </a:cubicBezTo>
                <a:cubicBezTo>
                  <a:pt x="370272" y="3520006"/>
                  <a:pt x="377541" y="3516234"/>
                  <a:pt x="378364" y="3517743"/>
                </a:cubicBezTo>
                <a:close/>
                <a:moveTo>
                  <a:pt x="943673" y="3517194"/>
                </a:moveTo>
                <a:cubicBezTo>
                  <a:pt x="954642" y="3514108"/>
                  <a:pt x="965408" y="3518497"/>
                  <a:pt x="966781" y="3526521"/>
                </a:cubicBezTo>
                <a:cubicBezTo>
                  <a:pt x="968152" y="3534614"/>
                  <a:pt x="959716" y="3543941"/>
                  <a:pt x="948608" y="3546889"/>
                </a:cubicBezTo>
                <a:cubicBezTo>
                  <a:pt x="937292" y="3549907"/>
                  <a:pt x="927141" y="3545861"/>
                  <a:pt x="925703" y="3537768"/>
                </a:cubicBezTo>
                <a:cubicBezTo>
                  <a:pt x="924330" y="3529676"/>
                  <a:pt x="932353" y="3520418"/>
                  <a:pt x="943673" y="3517194"/>
                </a:cubicBezTo>
                <a:close/>
                <a:moveTo>
                  <a:pt x="281461" y="3516852"/>
                </a:moveTo>
                <a:cubicBezTo>
                  <a:pt x="282419" y="3518086"/>
                  <a:pt x="277275" y="3524532"/>
                  <a:pt x="270005" y="3531185"/>
                </a:cubicBezTo>
                <a:cubicBezTo>
                  <a:pt x="263903" y="3536740"/>
                  <a:pt x="257938" y="3540786"/>
                  <a:pt x="256565" y="3540443"/>
                </a:cubicBezTo>
                <a:cubicBezTo>
                  <a:pt x="254985" y="3540032"/>
                  <a:pt x="259787" y="3533928"/>
                  <a:pt x="266716" y="3527207"/>
                </a:cubicBezTo>
                <a:cubicBezTo>
                  <a:pt x="273502" y="3520761"/>
                  <a:pt x="280567" y="3515686"/>
                  <a:pt x="281461" y="3516852"/>
                </a:cubicBezTo>
                <a:close/>
                <a:moveTo>
                  <a:pt x="2234955" y="3516097"/>
                </a:moveTo>
                <a:cubicBezTo>
                  <a:pt x="2246476" y="3516508"/>
                  <a:pt x="2256352" y="3519663"/>
                  <a:pt x="2258135" y="3523640"/>
                </a:cubicBezTo>
                <a:cubicBezTo>
                  <a:pt x="2259849" y="3527618"/>
                  <a:pt x="2252580" y="3530910"/>
                  <a:pt x="2241401" y="3531116"/>
                </a:cubicBezTo>
                <a:cubicBezTo>
                  <a:pt x="2229880" y="3531321"/>
                  <a:pt x="2217330" y="3526932"/>
                  <a:pt x="2216301" y="3522680"/>
                </a:cubicBezTo>
                <a:cubicBezTo>
                  <a:pt x="2215341" y="3518634"/>
                  <a:pt x="2223708" y="3515754"/>
                  <a:pt x="2234955" y="3516097"/>
                </a:cubicBezTo>
                <a:close/>
                <a:moveTo>
                  <a:pt x="3161925" y="3512299"/>
                </a:moveTo>
                <a:cubicBezTo>
                  <a:pt x="3166700" y="3512719"/>
                  <a:pt x="3170078" y="3514622"/>
                  <a:pt x="3171004" y="3518017"/>
                </a:cubicBezTo>
                <a:cubicBezTo>
                  <a:pt x="3172855" y="3524670"/>
                  <a:pt x="3164214" y="3534614"/>
                  <a:pt x="3151527" y="3539620"/>
                </a:cubicBezTo>
                <a:cubicBezTo>
                  <a:pt x="3139251" y="3544489"/>
                  <a:pt x="3126495" y="3542569"/>
                  <a:pt x="3124507" y="3536122"/>
                </a:cubicBezTo>
                <a:cubicBezTo>
                  <a:pt x="3122586" y="3529676"/>
                  <a:pt x="3131844" y="3520349"/>
                  <a:pt x="3144463" y="3515480"/>
                </a:cubicBezTo>
                <a:cubicBezTo>
                  <a:pt x="3150978" y="3512942"/>
                  <a:pt x="3157151" y="3511879"/>
                  <a:pt x="3161925" y="3512299"/>
                </a:cubicBezTo>
                <a:close/>
                <a:moveTo>
                  <a:pt x="2099647" y="3509650"/>
                </a:moveTo>
                <a:cubicBezTo>
                  <a:pt x="2112060" y="3510336"/>
                  <a:pt x="2122553" y="3514999"/>
                  <a:pt x="2122827" y="3520211"/>
                </a:cubicBezTo>
                <a:cubicBezTo>
                  <a:pt x="2123033" y="3524738"/>
                  <a:pt x="2113569" y="3528236"/>
                  <a:pt x="2102665" y="3527550"/>
                </a:cubicBezTo>
                <a:cubicBezTo>
                  <a:pt x="2091623" y="3526727"/>
                  <a:pt x="2081272" y="3521857"/>
                  <a:pt x="2080589" y="3517194"/>
                </a:cubicBezTo>
                <a:cubicBezTo>
                  <a:pt x="2079904" y="3512325"/>
                  <a:pt x="2088400" y="3509033"/>
                  <a:pt x="2099647" y="3509650"/>
                </a:cubicBezTo>
                <a:close/>
                <a:moveTo>
                  <a:pt x="2656722" y="3509445"/>
                </a:moveTo>
                <a:cubicBezTo>
                  <a:pt x="2660768" y="3509839"/>
                  <a:pt x="2663580" y="3510679"/>
                  <a:pt x="2664334" y="3511914"/>
                </a:cubicBezTo>
                <a:cubicBezTo>
                  <a:pt x="2665774" y="3514314"/>
                  <a:pt x="2657956" y="3517332"/>
                  <a:pt x="2647052" y="3518635"/>
                </a:cubicBezTo>
                <a:cubicBezTo>
                  <a:pt x="2635599" y="3520007"/>
                  <a:pt x="2623186" y="3518429"/>
                  <a:pt x="2622569" y="3515823"/>
                </a:cubicBezTo>
                <a:cubicBezTo>
                  <a:pt x="2621883" y="3513354"/>
                  <a:pt x="2630524" y="3510748"/>
                  <a:pt x="2641703" y="3509651"/>
                </a:cubicBezTo>
                <a:cubicBezTo>
                  <a:pt x="2647395" y="3509102"/>
                  <a:pt x="2652676" y="3509051"/>
                  <a:pt x="2656722" y="3509445"/>
                </a:cubicBezTo>
                <a:close/>
                <a:moveTo>
                  <a:pt x="3885212" y="3509179"/>
                </a:moveTo>
                <a:cubicBezTo>
                  <a:pt x="3890990" y="3509856"/>
                  <a:pt x="3895070" y="3512531"/>
                  <a:pt x="3895825" y="3516989"/>
                </a:cubicBezTo>
                <a:cubicBezTo>
                  <a:pt x="3897197" y="3525355"/>
                  <a:pt x="3886635" y="3537151"/>
                  <a:pt x="3872165" y="3543392"/>
                </a:cubicBezTo>
                <a:cubicBezTo>
                  <a:pt x="3856940" y="3550044"/>
                  <a:pt x="3842333" y="3548467"/>
                  <a:pt x="3840893" y="3539894"/>
                </a:cubicBezTo>
                <a:cubicBezTo>
                  <a:pt x="3839521" y="3531802"/>
                  <a:pt x="3849808" y="3520143"/>
                  <a:pt x="3864415" y="3513354"/>
                </a:cubicBezTo>
                <a:cubicBezTo>
                  <a:pt x="3871959" y="3509822"/>
                  <a:pt x="3879434" y="3508502"/>
                  <a:pt x="3885212" y="3509179"/>
                </a:cubicBezTo>
                <a:close/>
                <a:moveTo>
                  <a:pt x="677339" y="3507867"/>
                </a:moveTo>
                <a:cubicBezTo>
                  <a:pt x="680753" y="3508741"/>
                  <a:pt x="682996" y="3510782"/>
                  <a:pt x="683269" y="3513765"/>
                </a:cubicBezTo>
                <a:cubicBezTo>
                  <a:pt x="683817" y="3519801"/>
                  <a:pt x="676344" y="3527345"/>
                  <a:pt x="666335" y="3531048"/>
                </a:cubicBezTo>
                <a:cubicBezTo>
                  <a:pt x="655427" y="3535026"/>
                  <a:pt x="645004" y="3533242"/>
                  <a:pt x="644593" y="3527276"/>
                </a:cubicBezTo>
                <a:cubicBezTo>
                  <a:pt x="644179" y="3521035"/>
                  <a:pt x="653026" y="3512806"/>
                  <a:pt x="664411" y="3508965"/>
                </a:cubicBezTo>
                <a:cubicBezTo>
                  <a:pt x="669349" y="3507284"/>
                  <a:pt x="673927" y="3506993"/>
                  <a:pt x="677339" y="3507867"/>
                </a:cubicBezTo>
                <a:close/>
                <a:moveTo>
                  <a:pt x="1288079" y="3507044"/>
                </a:moveTo>
                <a:cubicBezTo>
                  <a:pt x="1299464" y="3506222"/>
                  <a:pt x="1309063" y="3512394"/>
                  <a:pt x="1310365" y="3521378"/>
                </a:cubicBezTo>
                <a:cubicBezTo>
                  <a:pt x="1311672" y="3530087"/>
                  <a:pt x="1303715" y="3538454"/>
                  <a:pt x="1292741" y="3539894"/>
                </a:cubicBezTo>
                <a:cubicBezTo>
                  <a:pt x="1282248" y="3541266"/>
                  <a:pt x="1270794" y="3535025"/>
                  <a:pt x="1268878" y="3526727"/>
                </a:cubicBezTo>
                <a:cubicBezTo>
                  <a:pt x="1266684" y="3517400"/>
                  <a:pt x="1275871" y="3507936"/>
                  <a:pt x="1288079" y="3507044"/>
                </a:cubicBezTo>
                <a:close/>
                <a:moveTo>
                  <a:pt x="4557691" y="3506153"/>
                </a:moveTo>
                <a:cubicBezTo>
                  <a:pt x="4574836" y="3501969"/>
                  <a:pt x="4590060" y="3513353"/>
                  <a:pt x="4592186" y="3532282"/>
                </a:cubicBezTo>
                <a:cubicBezTo>
                  <a:pt x="4594175" y="3549769"/>
                  <a:pt x="4583340" y="3566983"/>
                  <a:pt x="4567841" y="3570687"/>
                </a:cubicBezTo>
                <a:cubicBezTo>
                  <a:pt x="4551244" y="3574733"/>
                  <a:pt x="4535128" y="3563280"/>
                  <a:pt x="4532042" y="3545655"/>
                </a:cubicBezTo>
                <a:cubicBezTo>
                  <a:pt x="4529093" y="3528441"/>
                  <a:pt x="4540957" y="3510199"/>
                  <a:pt x="4557691" y="3506153"/>
                </a:cubicBezTo>
                <a:close/>
                <a:moveTo>
                  <a:pt x="530297" y="3505698"/>
                </a:moveTo>
                <a:cubicBezTo>
                  <a:pt x="534043" y="3505123"/>
                  <a:pt x="536684" y="3505741"/>
                  <a:pt x="537196" y="3507730"/>
                </a:cubicBezTo>
                <a:cubicBezTo>
                  <a:pt x="538223" y="3511502"/>
                  <a:pt x="529995" y="3519868"/>
                  <a:pt x="520460" y="3524532"/>
                </a:cubicBezTo>
                <a:cubicBezTo>
                  <a:pt x="510659" y="3529401"/>
                  <a:pt x="502013" y="3530018"/>
                  <a:pt x="501671" y="3525972"/>
                </a:cubicBezTo>
                <a:cubicBezTo>
                  <a:pt x="501328" y="3522269"/>
                  <a:pt x="507706" y="3515891"/>
                  <a:pt x="516760" y="3510816"/>
                </a:cubicBezTo>
                <a:cubicBezTo>
                  <a:pt x="521695" y="3508038"/>
                  <a:pt x="526548" y="3506272"/>
                  <a:pt x="530297" y="3505698"/>
                </a:cubicBezTo>
                <a:close/>
                <a:moveTo>
                  <a:pt x="3089068" y="3505682"/>
                </a:moveTo>
                <a:cubicBezTo>
                  <a:pt x="3093474" y="3506067"/>
                  <a:pt x="3096560" y="3507559"/>
                  <a:pt x="3097280" y="3510131"/>
                </a:cubicBezTo>
                <a:cubicBezTo>
                  <a:pt x="3098857" y="3515755"/>
                  <a:pt x="3088982" y="3524327"/>
                  <a:pt x="3075540" y="3528510"/>
                </a:cubicBezTo>
                <a:cubicBezTo>
                  <a:pt x="3063333" y="3532282"/>
                  <a:pt x="3052703" y="3530705"/>
                  <a:pt x="3051332" y="3525355"/>
                </a:cubicBezTo>
                <a:cubicBezTo>
                  <a:pt x="3049754" y="3519595"/>
                  <a:pt x="3059493" y="3511983"/>
                  <a:pt x="3072934" y="3507868"/>
                </a:cubicBezTo>
                <a:cubicBezTo>
                  <a:pt x="3078935" y="3506016"/>
                  <a:pt x="3084661" y="3505296"/>
                  <a:pt x="3089068" y="3505682"/>
                </a:cubicBezTo>
                <a:close/>
                <a:moveTo>
                  <a:pt x="2431643" y="3504095"/>
                </a:moveTo>
                <a:cubicBezTo>
                  <a:pt x="2442753" y="3504301"/>
                  <a:pt x="2453588" y="3506290"/>
                  <a:pt x="2454822" y="3508621"/>
                </a:cubicBezTo>
                <a:cubicBezTo>
                  <a:pt x="2456125" y="3511022"/>
                  <a:pt x="2447553" y="3513216"/>
                  <a:pt x="2436306" y="3513285"/>
                </a:cubicBezTo>
                <a:cubicBezTo>
                  <a:pt x="2424785" y="3513285"/>
                  <a:pt x="2414635" y="3511090"/>
                  <a:pt x="2413332" y="3508416"/>
                </a:cubicBezTo>
                <a:cubicBezTo>
                  <a:pt x="2412029" y="3505810"/>
                  <a:pt x="2420190" y="3503958"/>
                  <a:pt x="2431643" y="3504095"/>
                </a:cubicBezTo>
                <a:close/>
                <a:moveTo>
                  <a:pt x="3812021" y="3503024"/>
                </a:moveTo>
                <a:cubicBezTo>
                  <a:pt x="3817388" y="3503290"/>
                  <a:pt x="3821142" y="3505433"/>
                  <a:pt x="3822103" y="3509376"/>
                </a:cubicBezTo>
                <a:cubicBezTo>
                  <a:pt x="3824023" y="3517194"/>
                  <a:pt x="3813804" y="3528990"/>
                  <a:pt x="3799197" y="3535986"/>
                </a:cubicBezTo>
                <a:cubicBezTo>
                  <a:pt x="3783766" y="3543323"/>
                  <a:pt x="3768816" y="3542844"/>
                  <a:pt x="3767719" y="3534751"/>
                </a:cubicBezTo>
                <a:cubicBezTo>
                  <a:pt x="3766621" y="3527001"/>
                  <a:pt x="3777594" y="3515000"/>
                  <a:pt x="3792270" y="3507936"/>
                </a:cubicBezTo>
                <a:cubicBezTo>
                  <a:pt x="3799677" y="3504370"/>
                  <a:pt x="3806655" y="3502758"/>
                  <a:pt x="3812021" y="3503024"/>
                </a:cubicBezTo>
                <a:close/>
                <a:moveTo>
                  <a:pt x="2566197" y="3502313"/>
                </a:moveTo>
                <a:cubicBezTo>
                  <a:pt x="2577307" y="3501696"/>
                  <a:pt x="2588142" y="3502519"/>
                  <a:pt x="2590062" y="3504439"/>
                </a:cubicBezTo>
                <a:cubicBezTo>
                  <a:pt x="2591845" y="3506359"/>
                  <a:pt x="2583753" y="3508828"/>
                  <a:pt x="2572712" y="3509582"/>
                </a:cubicBezTo>
                <a:cubicBezTo>
                  <a:pt x="2561053" y="3510405"/>
                  <a:pt x="2550972" y="3509171"/>
                  <a:pt x="2549052" y="3507045"/>
                </a:cubicBezTo>
                <a:cubicBezTo>
                  <a:pt x="2547200" y="3504988"/>
                  <a:pt x="2554949" y="3502930"/>
                  <a:pt x="2566197" y="3502313"/>
                </a:cubicBezTo>
                <a:close/>
                <a:moveTo>
                  <a:pt x="1963935" y="3502243"/>
                </a:moveTo>
                <a:cubicBezTo>
                  <a:pt x="1976348" y="3502930"/>
                  <a:pt x="1986910" y="3508416"/>
                  <a:pt x="1987185" y="3514520"/>
                </a:cubicBezTo>
                <a:cubicBezTo>
                  <a:pt x="1987457" y="3519869"/>
                  <a:pt x="1977994" y="3523984"/>
                  <a:pt x="1967087" y="3523229"/>
                </a:cubicBezTo>
                <a:cubicBezTo>
                  <a:pt x="1955978" y="3522406"/>
                  <a:pt x="1945621" y="3516782"/>
                  <a:pt x="1944936" y="3511365"/>
                </a:cubicBezTo>
                <a:cubicBezTo>
                  <a:pt x="1944184" y="3505672"/>
                  <a:pt x="1952689" y="3501695"/>
                  <a:pt x="1963935" y="3502243"/>
                </a:cubicBezTo>
                <a:close/>
                <a:moveTo>
                  <a:pt x="6393406" y="3501678"/>
                </a:moveTo>
                <a:cubicBezTo>
                  <a:pt x="6400402" y="3504318"/>
                  <a:pt x="6405305" y="3510507"/>
                  <a:pt x="6406334" y="3519526"/>
                </a:cubicBezTo>
                <a:cubicBezTo>
                  <a:pt x="6408391" y="3537425"/>
                  <a:pt x="6394127" y="3561360"/>
                  <a:pt x="6375473" y="3571510"/>
                </a:cubicBezTo>
                <a:cubicBezTo>
                  <a:pt x="6357573" y="3581248"/>
                  <a:pt x="6341320" y="3575350"/>
                  <a:pt x="6338714" y="3557931"/>
                </a:cubicBezTo>
                <a:cubicBezTo>
                  <a:pt x="6335902" y="3539208"/>
                  <a:pt x="6349001" y="3515480"/>
                  <a:pt x="6367929" y="3505124"/>
                </a:cubicBezTo>
                <a:cubicBezTo>
                  <a:pt x="6377325" y="3499946"/>
                  <a:pt x="6386411" y="3499038"/>
                  <a:pt x="6393406" y="3501678"/>
                </a:cubicBezTo>
                <a:close/>
                <a:moveTo>
                  <a:pt x="602184" y="3501463"/>
                </a:moveTo>
                <a:cubicBezTo>
                  <a:pt x="605982" y="3501489"/>
                  <a:pt x="608727" y="3502689"/>
                  <a:pt x="609343" y="3505055"/>
                </a:cubicBezTo>
                <a:cubicBezTo>
                  <a:pt x="610577" y="3509787"/>
                  <a:pt x="602964" y="3517811"/>
                  <a:pt x="592813" y="3522337"/>
                </a:cubicBezTo>
                <a:cubicBezTo>
                  <a:pt x="582458" y="3527001"/>
                  <a:pt x="573475" y="3526864"/>
                  <a:pt x="572511" y="3522200"/>
                </a:cubicBezTo>
                <a:cubicBezTo>
                  <a:pt x="571484" y="3517605"/>
                  <a:pt x="579028" y="3509650"/>
                  <a:pt x="588699" y="3504918"/>
                </a:cubicBezTo>
                <a:cubicBezTo>
                  <a:pt x="593533" y="3502586"/>
                  <a:pt x="598386" y="3501438"/>
                  <a:pt x="602184" y="3501463"/>
                </a:cubicBezTo>
                <a:close/>
                <a:moveTo>
                  <a:pt x="3014735" y="3501001"/>
                </a:moveTo>
                <a:cubicBezTo>
                  <a:pt x="3019048" y="3501335"/>
                  <a:pt x="3022014" y="3502621"/>
                  <a:pt x="3022597" y="3504850"/>
                </a:cubicBezTo>
                <a:cubicBezTo>
                  <a:pt x="3023763" y="3509308"/>
                  <a:pt x="3015053" y="3516235"/>
                  <a:pt x="3003189" y="3519800"/>
                </a:cubicBezTo>
                <a:cubicBezTo>
                  <a:pt x="2991393" y="3523367"/>
                  <a:pt x="2980146" y="3522270"/>
                  <a:pt x="2978363" y="3517812"/>
                </a:cubicBezTo>
                <a:cubicBezTo>
                  <a:pt x="2976442" y="3513011"/>
                  <a:pt x="2986112" y="3506222"/>
                  <a:pt x="2998799" y="3502861"/>
                </a:cubicBezTo>
                <a:cubicBezTo>
                  <a:pt x="3004765" y="3501283"/>
                  <a:pt x="3010423" y="3500666"/>
                  <a:pt x="3014735" y="3501001"/>
                </a:cubicBezTo>
                <a:close/>
                <a:moveTo>
                  <a:pt x="3739120" y="3499792"/>
                </a:moveTo>
                <a:cubicBezTo>
                  <a:pt x="3744486" y="3500117"/>
                  <a:pt x="3748172" y="3502346"/>
                  <a:pt x="3748653" y="3506359"/>
                </a:cubicBezTo>
                <a:cubicBezTo>
                  <a:pt x="3749681" y="3514520"/>
                  <a:pt x="3738160" y="3526727"/>
                  <a:pt x="3723141" y="3533585"/>
                </a:cubicBezTo>
                <a:cubicBezTo>
                  <a:pt x="3709082" y="3540031"/>
                  <a:pt x="3697355" y="3539551"/>
                  <a:pt x="3695778" y="3532350"/>
                </a:cubicBezTo>
                <a:cubicBezTo>
                  <a:pt x="3694063" y="3524738"/>
                  <a:pt x="3704967" y="3511913"/>
                  <a:pt x="3719506" y="3504644"/>
                </a:cubicBezTo>
                <a:cubicBezTo>
                  <a:pt x="3726707" y="3501043"/>
                  <a:pt x="3733753" y="3499466"/>
                  <a:pt x="3739120" y="3499792"/>
                </a:cubicBezTo>
                <a:close/>
                <a:moveTo>
                  <a:pt x="5514382" y="3499637"/>
                </a:moveTo>
                <a:cubicBezTo>
                  <a:pt x="5532350" y="3495249"/>
                  <a:pt x="5549357" y="3512805"/>
                  <a:pt x="5551072" y="3537905"/>
                </a:cubicBezTo>
                <a:cubicBezTo>
                  <a:pt x="5552649" y="3561908"/>
                  <a:pt x="5540442" y="3584814"/>
                  <a:pt x="5523503" y="3589340"/>
                </a:cubicBezTo>
                <a:cubicBezTo>
                  <a:pt x="5505192" y="3594210"/>
                  <a:pt x="5488939" y="3576653"/>
                  <a:pt x="5487087" y="3550524"/>
                </a:cubicBezTo>
                <a:cubicBezTo>
                  <a:pt x="5485372" y="3525972"/>
                  <a:pt x="5497305" y="3503889"/>
                  <a:pt x="5514382" y="3499637"/>
                </a:cubicBezTo>
                <a:close/>
                <a:moveTo>
                  <a:pt x="2296814" y="3498952"/>
                </a:moveTo>
                <a:cubicBezTo>
                  <a:pt x="2308061" y="3499638"/>
                  <a:pt x="2318554" y="3502724"/>
                  <a:pt x="2319308" y="3505673"/>
                </a:cubicBezTo>
                <a:cubicBezTo>
                  <a:pt x="2320063" y="3508691"/>
                  <a:pt x="2311216" y="3510885"/>
                  <a:pt x="2299900" y="3510337"/>
                </a:cubicBezTo>
                <a:cubicBezTo>
                  <a:pt x="2288447" y="3509788"/>
                  <a:pt x="2278503" y="3506565"/>
                  <a:pt x="2277612" y="3503342"/>
                </a:cubicBezTo>
                <a:cubicBezTo>
                  <a:pt x="2276720" y="3499981"/>
                  <a:pt x="2285018" y="3498198"/>
                  <a:pt x="2296814" y="3498952"/>
                </a:cubicBezTo>
                <a:close/>
                <a:moveTo>
                  <a:pt x="2940026" y="3497897"/>
                </a:moveTo>
                <a:cubicBezTo>
                  <a:pt x="2944415" y="3497991"/>
                  <a:pt x="2947432" y="3498917"/>
                  <a:pt x="2948187" y="3500735"/>
                </a:cubicBezTo>
                <a:cubicBezTo>
                  <a:pt x="2949764" y="3504369"/>
                  <a:pt x="2941192" y="3510130"/>
                  <a:pt x="2929122" y="3513148"/>
                </a:cubicBezTo>
                <a:cubicBezTo>
                  <a:pt x="2917258" y="3516097"/>
                  <a:pt x="2905805" y="3515274"/>
                  <a:pt x="2904227" y="3511707"/>
                </a:cubicBezTo>
                <a:cubicBezTo>
                  <a:pt x="2902650" y="3508141"/>
                  <a:pt x="2911497" y="3502998"/>
                  <a:pt x="2923635" y="3500049"/>
                </a:cubicBezTo>
                <a:cubicBezTo>
                  <a:pt x="2929876" y="3498540"/>
                  <a:pt x="2935637" y="3497802"/>
                  <a:pt x="2940026" y="3497897"/>
                </a:cubicBezTo>
                <a:close/>
                <a:moveTo>
                  <a:pt x="3664737" y="3496500"/>
                </a:moveTo>
                <a:cubicBezTo>
                  <a:pt x="3670026" y="3496843"/>
                  <a:pt x="3673626" y="3499226"/>
                  <a:pt x="3674381" y="3503547"/>
                </a:cubicBezTo>
                <a:cubicBezTo>
                  <a:pt x="3675752" y="3511365"/>
                  <a:pt x="3666151" y="3522612"/>
                  <a:pt x="3652572" y="3529333"/>
                </a:cubicBezTo>
                <a:cubicBezTo>
                  <a:pt x="3638445" y="3536328"/>
                  <a:pt x="3623975" y="3535711"/>
                  <a:pt x="3622672" y="3527893"/>
                </a:cubicBezTo>
                <a:cubicBezTo>
                  <a:pt x="3621437" y="3520418"/>
                  <a:pt x="3631381" y="3508622"/>
                  <a:pt x="3644960" y="3501695"/>
                </a:cubicBezTo>
                <a:cubicBezTo>
                  <a:pt x="3652469" y="3497854"/>
                  <a:pt x="3659447" y="3496157"/>
                  <a:pt x="3664737" y="3496500"/>
                </a:cubicBezTo>
                <a:close/>
                <a:moveTo>
                  <a:pt x="1419616" y="3496415"/>
                </a:moveTo>
                <a:cubicBezTo>
                  <a:pt x="1431686" y="3494563"/>
                  <a:pt x="1443412" y="3500873"/>
                  <a:pt x="1445265" y="3510200"/>
                </a:cubicBezTo>
                <a:cubicBezTo>
                  <a:pt x="1446838" y="3518498"/>
                  <a:pt x="1439230" y="3526385"/>
                  <a:pt x="1428324" y="3527688"/>
                </a:cubicBezTo>
                <a:cubicBezTo>
                  <a:pt x="1418035" y="3528922"/>
                  <a:pt x="1406102" y="3522613"/>
                  <a:pt x="1403843" y="3514657"/>
                </a:cubicBezTo>
                <a:cubicBezTo>
                  <a:pt x="1401508" y="3506565"/>
                  <a:pt x="1408849" y="3498130"/>
                  <a:pt x="1419616" y="3496415"/>
                </a:cubicBezTo>
                <a:close/>
                <a:moveTo>
                  <a:pt x="2866405" y="3495797"/>
                </a:moveTo>
                <a:cubicBezTo>
                  <a:pt x="2870777" y="3495968"/>
                  <a:pt x="2873778" y="3496791"/>
                  <a:pt x="2874121" y="3498266"/>
                </a:cubicBezTo>
                <a:cubicBezTo>
                  <a:pt x="2874875" y="3501283"/>
                  <a:pt x="2865206" y="3506015"/>
                  <a:pt x="2853136" y="3508210"/>
                </a:cubicBezTo>
                <a:cubicBezTo>
                  <a:pt x="2840860" y="3510404"/>
                  <a:pt x="2831258" y="3509239"/>
                  <a:pt x="2831121" y="3505878"/>
                </a:cubicBezTo>
                <a:cubicBezTo>
                  <a:pt x="2831053" y="3502929"/>
                  <a:pt x="2839557" y="3499294"/>
                  <a:pt x="2850461" y="3497237"/>
                </a:cubicBezTo>
                <a:cubicBezTo>
                  <a:pt x="2856290" y="3496105"/>
                  <a:pt x="2862033" y="3495625"/>
                  <a:pt x="2866405" y="3495797"/>
                </a:cubicBezTo>
                <a:close/>
                <a:moveTo>
                  <a:pt x="1826980" y="3495729"/>
                </a:moveTo>
                <a:cubicBezTo>
                  <a:pt x="1838364" y="3495797"/>
                  <a:pt x="1848859" y="3500804"/>
                  <a:pt x="1851121" y="3507250"/>
                </a:cubicBezTo>
                <a:cubicBezTo>
                  <a:pt x="1853521" y="3514177"/>
                  <a:pt x="1844813" y="3520143"/>
                  <a:pt x="1832809" y="3519869"/>
                </a:cubicBezTo>
                <a:cubicBezTo>
                  <a:pt x="1821976" y="3519595"/>
                  <a:pt x="1811002" y="3513697"/>
                  <a:pt x="1809495" y="3507387"/>
                </a:cubicBezTo>
                <a:cubicBezTo>
                  <a:pt x="1807915" y="3500872"/>
                  <a:pt x="1815733" y="3495660"/>
                  <a:pt x="1826980" y="3495729"/>
                </a:cubicBezTo>
                <a:close/>
                <a:moveTo>
                  <a:pt x="2775914" y="3495043"/>
                </a:moveTo>
                <a:cubicBezTo>
                  <a:pt x="2787298" y="3493260"/>
                  <a:pt x="2797174" y="3493328"/>
                  <a:pt x="2798957" y="3495523"/>
                </a:cubicBezTo>
                <a:cubicBezTo>
                  <a:pt x="2800672" y="3497717"/>
                  <a:pt x="2793470" y="3501146"/>
                  <a:pt x="2782429" y="3503135"/>
                </a:cubicBezTo>
                <a:cubicBezTo>
                  <a:pt x="2770976" y="3505124"/>
                  <a:pt x="2758563" y="3504369"/>
                  <a:pt x="2757535" y="3501969"/>
                </a:cubicBezTo>
                <a:cubicBezTo>
                  <a:pt x="2756574" y="3499706"/>
                  <a:pt x="2764873" y="3496689"/>
                  <a:pt x="2775914" y="3495043"/>
                </a:cubicBezTo>
                <a:close/>
                <a:moveTo>
                  <a:pt x="4165756" y="3493577"/>
                </a:moveTo>
                <a:cubicBezTo>
                  <a:pt x="4171328" y="3495815"/>
                  <a:pt x="4175151" y="3500187"/>
                  <a:pt x="4176043" y="3506222"/>
                </a:cubicBezTo>
                <a:cubicBezTo>
                  <a:pt x="4177827" y="3518155"/>
                  <a:pt x="4166922" y="3531596"/>
                  <a:pt x="4151492" y="3536329"/>
                </a:cubicBezTo>
                <a:cubicBezTo>
                  <a:pt x="4135444" y="3541266"/>
                  <a:pt x="4119602" y="3534957"/>
                  <a:pt x="4118642" y="3523161"/>
                </a:cubicBezTo>
                <a:cubicBezTo>
                  <a:pt x="4117682" y="3511845"/>
                  <a:pt x="4129409" y="3498678"/>
                  <a:pt x="4144977" y="3493740"/>
                </a:cubicBezTo>
                <a:cubicBezTo>
                  <a:pt x="4152863" y="3491237"/>
                  <a:pt x="4160184" y="3491340"/>
                  <a:pt x="4165756" y="3493577"/>
                </a:cubicBezTo>
                <a:close/>
                <a:moveTo>
                  <a:pt x="5033568" y="3492643"/>
                </a:moveTo>
                <a:cubicBezTo>
                  <a:pt x="5050096" y="3488734"/>
                  <a:pt x="5066007" y="3505261"/>
                  <a:pt x="5068475" y="3529264"/>
                </a:cubicBezTo>
                <a:cubicBezTo>
                  <a:pt x="5070944" y="3553267"/>
                  <a:pt x="5059354" y="3576379"/>
                  <a:pt x="5042758" y="3580082"/>
                </a:cubicBezTo>
                <a:cubicBezTo>
                  <a:pt x="5026367" y="3583717"/>
                  <a:pt x="5010388" y="3566434"/>
                  <a:pt x="5007988" y="3542775"/>
                </a:cubicBezTo>
                <a:cubicBezTo>
                  <a:pt x="5005588" y="3518909"/>
                  <a:pt x="5017040" y="3496620"/>
                  <a:pt x="5033568" y="3492643"/>
                </a:cubicBezTo>
                <a:close/>
                <a:moveTo>
                  <a:pt x="366017" y="3492574"/>
                </a:moveTo>
                <a:cubicBezTo>
                  <a:pt x="366978" y="3493946"/>
                  <a:pt x="361010" y="3500941"/>
                  <a:pt x="352782" y="3508005"/>
                </a:cubicBezTo>
                <a:cubicBezTo>
                  <a:pt x="344826" y="3514794"/>
                  <a:pt x="337420" y="3519320"/>
                  <a:pt x="337217" y="3517674"/>
                </a:cubicBezTo>
                <a:cubicBezTo>
                  <a:pt x="337009" y="3516234"/>
                  <a:pt x="342494" y="3509993"/>
                  <a:pt x="349354" y="3503821"/>
                </a:cubicBezTo>
                <a:cubicBezTo>
                  <a:pt x="357515" y="3496415"/>
                  <a:pt x="365126" y="3491271"/>
                  <a:pt x="366017" y="3492574"/>
                </a:cubicBezTo>
                <a:close/>
                <a:moveTo>
                  <a:pt x="2491307" y="3492299"/>
                </a:moveTo>
                <a:cubicBezTo>
                  <a:pt x="2501868" y="3492231"/>
                  <a:pt x="2513047" y="3493671"/>
                  <a:pt x="2514693" y="3495454"/>
                </a:cubicBezTo>
                <a:cubicBezTo>
                  <a:pt x="2516407" y="3497237"/>
                  <a:pt x="2508383" y="3499089"/>
                  <a:pt x="2497479" y="3499226"/>
                </a:cubicBezTo>
                <a:cubicBezTo>
                  <a:pt x="2488015" y="3499295"/>
                  <a:pt x="2477659" y="3497649"/>
                  <a:pt x="2475670" y="3495934"/>
                </a:cubicBezTo>
                <a:cubicBezTo>
                  <a:pt x="2473407" y="3493946"/>
                  <a:pt x="2480540" y="3492368"/>
                  <a:pt x="2491307" y="3492299"/>
                </a:cubicBezTo>
                <a:close/>
                <a:moveTo>
                  <a:pt x="1693936" y="3491683"/>
                </a:moveTo>
                <a:cubicBezTo>
                  <a:pt x="1705317" y="3492232"/>
                  <a:pt x="1714783" y="3498198"/>
                  <a:pt x="1715880" y="3505604"/>
                </a:cubicBezTo>
                <a:cubicBezTo>
                  <a:pt x="1716910" y="3512668"/>
                  <a:pt x="1708539" y="3518635"/>
                  <a:pt x="1697573" y="3518703"/>
                </a:cubicBezTo>
                <a:cubicBezTo>
                  <a:pt x="1686804" y="3518703"/>
                  <a:pt x="1675694" y="3512462"/>
                  <a:pt x="1674047" y="3505399"/>
                </a:cubicBezTo>
                <a:cubicBezTo>
                  <a:pt x="1672195" y="3497512"/>
                  <a:pt x="1681591" y="3491066"/>
                  <a:pt x="1693936" y="3491683"/>
                </a:cubicBezTo>
                <a:close/>
                <a:moveTo>
                  <a:pt x="3592205" y="3491425"/>
                </a:moveTo>
                <a:cubicBezTo>
                  <a:pt x="3597537" y="3491906"/>
                  <a:pt x="3601068" y="3494426"/>
                  <a:pt x="3601343" y="3498815"/>
                </a:cubicBezTo>
                <a:cubicBezTo>
                  <a:pt x="3601823" y="3507250"/>
                  <a:pt x="3591536" y="3518497"/>
                  <a:pt x="3577477" y="3525012"/>
                </a:cubicBezTo>
                <a:cubicBezTo>
                  <a:pt x="3563487" y="3531528"/>
                  <a:pt x="3551485" y="3530636"/>
                  <a:pt x="3550045" y="3522886"/>
                </a:cubicBezTo>
                <a:cubicBezTo>
                  <a:pt x="3548605" y="3515137"/>
                  <a:pt x="3558412" y="3503273"/>
                  <a:pt x="3572265" y="3496277"/>
                </a:cubicBezTo>
                <a:cubicBezTo>
                  <a:pt x="3579740" y="3492505"/>
                  <a:pt x="3586873" y="3490945"/>
                  <a:pt x="3592205" y="3491425"/>
                </a:cubicBezTo>
                <a:close/>
                <a:moveTo>
                  <a:pt x="2716772" y="3491425"/>
                </a:moveTo>
                <a:cubicBezTo>
                  <a:pt x="2721067" y="3491528"/>
                  <a:pt x="2724204" y="3491991"/>
                  <a:pt x="2725096" y="3492848"/>
                </a:cubicBezTo>
                <a:cubicBezTo>
                  <a:pt x="2726810" y="3494425"/>
                  <a:pt x="2718581" y="3497169"/>
                  <a:pt x="2707471" y="3498472"/>
                </a:cubicBezTo>
                <a:cubicBezTo>
                  <a:pt x="2695881" y="3499775"/>
                  <a:pt x="2685800" y="3499089"/>
                  <a:pt x="2684085" y="3497306"/>
                </a:cubicBezTo>
                <a:cubicBezTo>
                  <a:pt x="2682371" y="3495523"/>
                  <a:pt x="2690257" y="3493328"/>
                  <a:pt x="2701504" y="3492163"/>
                </a:cubicBezTo>
                <a:cubicBezTo>
                  <a:pt x="2707025" y="3491579"/>
                  <a:pt x="2712477" y="3491322"/>
                  <a:pt x="2716772" y="3491425"/>
                </a:cubicBezTo>
                <a:close/>
                <a:moveTo>
                  <a:pt x="1556978" y="3491408"/>
                </a:moveTo>
                <a:cubicBezTo>
                  <a:pt x="1568434" y="3491065"/>
                  <a:pt x="1578447" y="3496895"/>
                  <a:pt x="1580299" y="3504918"/>
                </a:cubicBezTo>
                <a:cubicBezTo>
                  <a:pt x="1582149" y="3512874"/>
                  <a:pt x="1574947" y="3519800"/>
                  <a:pt x="1563837" y="3520898"/>
                </a:cubicBezTo>
                <a:cubicBezTo>
                  <a:pt x="1552387" y="3521995"/>
                  <a:pt x="1539696" y="3514725"/>
                  <a:pt x="1538601" y="3506359"/>
                </a:cubicBezTo>
                <a:cubicBezTo>
                  <a:pt x="1537573" y="3498472"/>
                  <a:pt x="1545802" y="3491751"/>
                  <a:pt x="1556978" y="3491408"/>
                </a:cubicBezTo>
                <a:close/>
                <a:moveTo>
                  <a:pt x="6080099" y="3490311"/>
                </a:moveTo>
                <a:cubicBezTo>
                  <a:pt x="6098067" y="3483385"/>
                  <a:pt x="6114732" y="3494975"/>
                  <a:pt x="6116240" y="3515480"/>
                </a:cubicBezTo>
                <a:cubicBezTo>
                  <a:pt x="6117818" y="3536260"/>
                  <a:pt x="6103965" y="3560057"/>
                  <a:pt x="6085722" y="3568012"/>
                </a:cubicBezTo>
                <a:cubicBezTo>
                  <a:pt x="6067068" y="3576174"/>
                  <a:pt x="6051638" y="3565406"/>
                  <a:pt x="6049992" y="3543049"/>
                </a:cubicBezTo>
                <a:cubicBezTo>
                  <a:pt x="6048415" y="3521241"/>
                  <a:pt x="6062062" y="3497307"/>
                  <a:pt x="6080099" y="3490311"/>
                </a:cubicBezTo>
                <a:close/>
                <a:moveTo>
                  <a:pt x="5864895" y="3489968"/>
                </a:moveTo>
                <a:cubicBezTo>
                  <a:pt x="5883274" y="3483110"/>
                  <a:pt x="5899185" y="3496140"/>
                  <a:pt x="5901174" y="3519869"/>
                </a:cubicBezTo>
                <a:cubicBezTo>
                  <a:pt x="5903163" y="3543117"/>
                  <a:pt x="5889789" y="3567943"/>
                  <a:pt x="5871821" y="3574047"/>
                </a:cubicBezTo>
                <a:cubicBezTo>
                  <a:pt x="5855019" y="3579807"/>
                  <a:pt x="5839040" y="3566572"/>
                  <a:pt x="5836503" y="3545037"/>
                </a:cubicBezTo>
                <a:cubicBezTo>
                  <a:pt x="5833760" y="3521995"/>
                  <a:pt x="5846858" y="3496689"/>
                  <a:pt x="5864895" y="3489968"/>
                </a:cubicBezTo>
                <a:close/>
                <a:moveTo>
                  <a:pt x="2160135" y="3489008"/>
                </a:moveTo>
                <a:cubicBezTo>
                  <a:pt x="2171313" y="3489899"/>
                  <a:pt x="2182149" y="3493808"/>
                  <a:pt x="2183452" y="3497511"/>
                </a:cubicBezTo>
                <a:cubicBezTo>
                  <a:pt x="2184755" y="3501215"/>
                  <a:pt x="2176251" y="3504027"/>
                  <a:pt x="2165004" y="3503341"/>
                </a:cubicBezTo>
                <a:cubicBezTo>
                  <a:pt x="2153482" y="3502655"/>
                  <a:pt x="2143264" y="3498815"/>
                  <a:pt x="2141892" y="3494700"/>
                </a:cubicBezTo>
                <a:cubicBezTo>
                  <a:pt x="2140521" y="3490585"/>
                  <a:pt x="2148682" y="3488116"/>
                  <a:pt x="2160135" y="3489008"/>
                </a:cubicBezTo>
                <a:close/>
                <a:moveTo>
                  <a:pt x="2642295" y="3488125"/>
                </a:moveTo>
                <a:cubicBezTo>
                  <a:pt x="2646435" y="3488271"/>
                  <a:pt x="2649418" y="3488700"/>
                  <a:pt x="2650070" y="3489420"/>
                </a:cubicBezTo>
                <a:cubicBezTo>
                  <a:pt x="2651373" y="3490792"/>
                  <a:pt x="2642801" y="3493055"/>
                  <a:pt x="2631965" y="3493878"/>
                </a:cubicBezTo>
                <a:cubicBezTo>
                  <a:pt x="2622295" y="3494632"/>
                  <a:pt x="2612626" y="3493946"/>
                  <a:pt x="2610980" y="3492643"/>
                </a:cubicBezTo>
                <a:cubicBezTo>
                  <a:pt x="2609128" y="3491066"/>
                  <a:pt x="2616672" y="3489351"/>
                  <a:pt x="2627576" y="3488528"/>
                </a:cubicBezTo>
                <a:cubicBezTo>
                  <a:pt x="2632856" y="3488116"/>
                  <a:pt x="2638154" y="3487979"/>
                  <a:pt x="2642295" y="3488125"/>
                </a:cubicBezTo>
                <a:close/>
                <a:moveTo>
                  <a:pt x="882212" y="3488082"/>
                </a:moveTo>
                <a:cubicBezTo>
                  <a:pt x="886609" y="3489076"/>
                  <a:pt x="890005" y="3491442"/>
                  <a:pt x="891069" y="3495249"/>
                </a:cubicBezTo>
                <a:cubicBezTo>
                  <a:pt x="893192" y="3502998"/>
                  <a:pt x="885787" y="3512942"/>
                  <a:pt x="875021" y="3516988"/>
                </a:cubicBezTo>
                <a:cubicBezTo>
                  <a:pt x="864528" y="3520966"/>
                  <a:pt x="853762" y="3515548"/>
                  <a:pt x="852457" y="3507593"/>
                </a:cubicBezTo>
                <a:cubicBezTo>
                  <a:pt x="851221" y="3500255"/>
                  <a:pt x="857533" y="3492368"/>
                  <a:pt x="867339" y="3489145"/>
                </a:cubicBezTo>
                <a:cubicBezTo>
                  <a:pt x="872414" y="3487465"/>
                  <a:pt x="877814" y="3487087"/>
                  <a:pt x="882212" y="3488082"/>
                </a:cubicBezTo>
                <a:close/>
                <a:moveTo>
                  <a:pt x="4351402" y="3487568"/>
                </a:moveTo>
                <a:cubicBezTo>
                  <a:pt x="4367656" y="3483385"/>
                  <a:pt x="4383155" y="3493329"/>
                  <a:pt x="4384183" y="3508828"/>
                </a:cubicBezTo>
                <a:cubicBezTo>
                  <a:pt x="4385144" y="3523572"/>
                  <a:pt x="4373348" y="3538043"/>
                  <a:pt x="4357643" y="3541472"/>
                </a:cubicBezTo>
                <a:cubicBezTo>
                  <a:pt x="4341595" y="3544970"/>
                  <a:pt x="4327811" y="3536877"/>
                  <a:pt x="4325548" y="3522749"/>
                </a:cubicBezTo>
                <a:cubicBezTo>
                  <a:pt x="4323147" y="3507936"/>
                  <a:pt x="4335080" y="3491820"/>
                  <a:pt x="4351402" y="3487568"/>
                </a:cubicBezTo>
                <a:close/>
                <a:moveTo>
                  <a:pt x="2356685" y="3486539"/>
                </a:moveTo>
                <a:cubicBezTo>
                  <a:pt x="2367452" y="3487224"/>
                  <a:pt x="2378082" y="3489830"/>
                  <a:pt x="2379179" y="3492231"/>
                </a:cubicBezTo>
                <a:cubicBezTo>
                  <a:pt x="2380345" y="3494631"/>
                  <a:pt x="2371704" y="3496346"/>
                  <a:pt x="2360731" y="3495660"/>
                </a:cubicBezTo>
                <a:cubicBezTo>
                  <a:pt x="2350924" y="3495043"/>
                  <a:pt x="2341392" y="3492436"/>
                  <a:pt x="2339814" y="3490105"/>
                </a:cubicBezTo>
                <a:cubicBezTo>
                  <a:pt x="2338031" y="3487362"/>
                  <a:pt x="2345712" y="3485853"/>
                  <a:pt x="2356685" y="3486539"/>
                </a:cubicBezTo>
                <a:close/>
                <a:moveTo>
                  <a:pt x="1078019" y="3485510"/>
                </a:moveTo>
                <a:cubicBezTo>
                  <a:pt x="1089056" y="3483316"/>
                  <a:pt x="1099758" y="3488802"/>
                  <a:pt x="1100922" y="3497169"/>
                </a:cubicBezTo>
                <a:cubicBezTo>
                  <a:pt x="1102089" y="3505536"/>
                  <a:pt x="1093448" y="3514451"/>
                  <a:pt x="1082337" y="3516509"/>
                </a:cubicBezTo>
                <a:cubicBezTo>
                  <a:pt x="1070955" y="3518635"/>
                  <a:pt x="1060942" y="3513560"/>
                  <a:pt x="1059705" y="3504987"/>
                </a:cubicBezTo>
                <a:cubicBezTo>
                  <a:pt x="1058472" y="3496415"/>
                  <a:pt x="1066631" y="3487705"/>
                  <a:pt x="1078019" y="3485510"/>
                </a:cubicBezTo>
                <a:close/>
                <a:moveTo>
                  <a:pt x="268634" y="3485441"/>
                </a:moveTo>
                <a:cubicBezTo>
                  <a:pt x="269047" y="3487499"/>
                  <a:pt x="264382" y="3494082"/>
                  <a:pt x="257802" y="3500597"/>
                </a:cubicBezTo>
                <a:cubicBezTo>
                  <a:pt x="251695" y="3506633"/>
                  <a:pt x="245524" y="3510404"/>
                  <a:pt x="245184" y="3508553"/>
                </a:cubicBezTo>
                <a:cubicBezTo>
                  <a:pt x="244836" y="3506701"/>
                  <a:pt x="249980" y="3499637"/>
                  <a:pt x="256151" y="3493465"/>
                </a:cubicBezTo>
                <a:cubicBezTo>
                  <a:pt x="262463" y="3487156"/>
                  <a:pt x="268292" y="3483384"/>
                  <a:pt x="268634" y="3485441"/>
                </a:cubicBezTo>
                <a:close/>
                <a:moveTo>
                  <a:pt x="3517693" y="3484268"/>
                </a:moveTo>
                <a:cubicBezTo>
                  <a:pt x="3522665" y="3484979"/>
                  <a:pt x="3526145" y="3487568"/>
                  <a:pt x="3526866" y="3491820"/>
                </a:cubicBezTo>
                <a:cubicBezTo>
                  <a:pt x="3528305" y="3500187"/>
                  <a:pt x="3518087" y="3512737"/>
                  <a:pt x="3504714" y="3519046"/>
                </a:cubicBezTo>
                <a:cubicBezTo>
                  <a:pt x="3491067" y="3525562"/>
                  <a:pt x="3478996" y="3524121"/>
                  <a:pt x="3477625" y="3515549"/>
                </a:cubicBezTo>
                <a:cubicBezTo>
                  <a:pt x="3476185" y="3507114"/>
                  <a:pt x="3486197" y="3494426"/>
                  <a:pt x="3499570" y="3487980"/>
                </a:cubicBezTo>
                <a:cubicBezTo>
                  <a:pt x="3506257" y="3484722"/>
                  <a:pt x="3512721" y="3483556"/>
                  <a:pt x="3517693" y="3484268"/>
                </a:cubicBezTo>
                <a:close/>
                <a:moveTo>
                  <a:pt x="107676" y="3484071"/>
                </a:moveTo>
                <a:cubicBezTo>
                  <a:pt x="107403" y="3487225"/>
                  <a:pt x="104245" y="3491477"/>
                  <a:pt x="103012" y="3494014"/>
                </a:cubicBezTo>
                <a:cubicBezTo>
                  <a:pt x="95469" y="3498610"/>
                  <a:pt x="90464" y="3498130"/>
                  <a:pt x="89845" y="3494495"/>
                </a:cubicBezTo>
                <a:cubicBezTo>
                  <a:pt x="89365" y="3491409"/>
                  <a:pt x="91424" y="3488117"/>
                  <a:pt x="95948" y="3484894"/>
                </a:cubicBezTo>
                <a:cubicBezTo>
                  <a:pt x="100610" y="3481602"/>
                  <a:pt x="108021" y="3480642"/>
                  <a:pt x="107676" y="3484071"/>
                </a:cubicBezTo>
                <a:close/>
                <a:moveTo>
                  <a:pt x="451130" y="3483659"/>
                </a:moveTo>
                <a:cubicBezTo>
                  <a:pt x="451403" y="3486539"/>
                  <a:pt x="443860" y="3494357"/>
                  <a:pt x="434942" y="3500460"/>
                </a:cubicBezTo>
                <a:cubicBezTo>
                  <a:pt x="425961" y="3506564"/>
                  <a:pt x="418417" y="3509239"/>
                  <a:pt x="418621" y="3506359"/>
                </a:cubicBezTo>
                <a:cubicBezTo>
                  <a:pt x="418824" y="3503821"/>
                  <a:pt x="425273" y="3497169"/>
                  <a:pt x="433433" y="3491134"/>
                </a:cubicBezTo>
                <a:cubicBezTo>
                  <a:pt x="442486" y="3484413"/>
                  <a:pt x="450854" y="3480847"/>
                  <a:pt x="451130" y="3483659"/>
                </a:cubicBezTo>
                <a:close/>
                <a:moveTo>
                  <a:pt x="2553646" y="3483248"/>
                </a:moveTo>
                <a:cubicBezTo>
                  <a:pt x="2564139" y="3483111"/>
                  <a:pt x="2573191" y="3483728"/>
                  <a:pt x="2575180" y="3484962"/>
                </a:cubicBezTo>
                <a:cubicBezTo>
                  <a:pt x="2577375" y="3486265"/>
                  <a:pt x="2569762" y="3487705"/>
                  <a:pt x="2558515" y="3487980"/>
                </a:cubicBezTo>
                <a:cubicBezTo>
                  <a:pt x="2547474" y="3488254"/>
                  <a:pt x="2536844" y="3486951"/>
                  <a:pt x="2536295" y="3485579"/>
                </a:cubicBezTo>
                <a:cubicBezTo>
                  <a:pt x="2535815" y="3484276"/>
                  <a:pt x="2543496" y="3483316"/>
                  <a:pt x="2553646" y="3483248"/>
                </a:cubicBezTo>
                <a:close/>
                <a:moveTo>
                  <a:pt x="2418613" y="3478721"/>
                </a:moveTo>
                <a:cubicBezTo>
                  <a:pt x="2429105" y="3479407"/>
                  <a:pt x="2438158" y="3481121"/>
                  <a:pt x="2439804" y="3482836"/>
                </a:cubicBezTo>
                <a:cubicBezTo>
                  <a:pt x="2441381" y="3484550"/>
                  <a:pt x="2434660" y="3485716"/>
                  <a:pt x="2424922" y="3485442"/>
                </a:cubicBezTo>
                <a:cubicBezTo>
                  <a:pt x="2414086" y="3485099"/>
                  <a:pt x="2402839" y="3482836"/>
                  <a:pt x="2400850" y="3480847"/>
                </a:cubicBezTo>
                <a:cubicBezTo>
                  <a:pt x="2398930" y="3478858"/>
                  <a:pt x="2407366" y="3477898"/>
                  <a:pt x="2418613" y="3478721"/>
                </a:cubicBezTo>
                <a:close/>
                <a:moveTo>
                  <a:pt x="4692930" y="3476938"/>
                </a:moveTo>
                <a:cubicBezTo>
                  <a:pt x="4709047" y="3473920"/>
                  <a:pt x="4722969" y="3485922"/>
                  <a:pt x="4725437" y="3505261"/>
                </a:cubicBezTo>
                <a:cubicBezTo>
                  <a:pt x="4728043" y="3525493"/>
                  <a:pt x="4716316" y="3545038"/>
                  <a:pt x="4699446" y="3548124"/>
                </a:cubicBezTo>
                <a:cubicBezTo>
                  <a:pt x="4682643" y="3551210"/>
                  <a:pt x="4666939" y="3537288"/>
                  <a:pt x="4665156" y="3517949"/>
                </a:cubicBezTo>
                <a:cubicBezTo>
                  <a:pt x="4663372" y="3498541"/>
                  <a:pt x="4675854" y="3480093"/>
                  <a:pt x="4692930" y="3476938"/>
                </a:cubicBezTo>
                <a:close/>
                <a:moveTo>
                  <a:pt x="2025037" y="3476938"/>
                </a:moveTo>
                <a:cubicBezTo>
                  <a:pt x="2036218" y="3478104"/>
                  <a:pt x="2046847" y="3482905"/>
                  <a:pt x="2047738" y="3487362"/>
                </a:cubicBezTo>
                <a:cubicBezTo>
                  <a:pt x="2048560" y="3491889"/>
                  <a:pt x="2039782" y="3495043"/>
                  <a:pt x="2028467" y="3494152"/>
                </a:cubicBezTo>
                <a:cubicBezTo>
                  <a:pt x="2017016" y="3493260"/>
                  <a:pt x="2007002" y="3488528"/>
                  <a:pt x="2006042" y="3483591"/>
                </a:cubicBezTo>
                <a:cubicBezTo>
                  <a:pt x="2005079" y="3478653"/>
                  <a:pt x="2013449" y="3475772"/>
                  <a:pt x="2025037" y="3476938"/>
                </a:cubicBezTo>
                <a:close/>
                <a:moveTo>
                  <a:pt x="2691218" y="3476115"/>
                </a:moveTo>
                <a:cubicBezTo>
                  <a:pt x="2701437" y="3475292"/>
                  <a:pt x="2710078" y="3475292"/>
                  <a:pt x="2710763" y="3476252"/>
                </a:cubicBezTo>
                <a:cubicBezTo>
                  <a:pt x="2711449" y="3477213"/>
                  <a:pt x="2704043" y="3478927"/>
                  <a:pt x="2693961" y="3479887"/>
                </a:cubicBezTo>
                <a:cubicBezTo>
                  <a:pt x="2682989" y="3480916"/>
                  <a:pt x="2672290" y="3480642"/>
                  <a:pt x="2671536" y="3479613"/>
                </a:cubicBezTo>
                <a:cubicBezTo>
                  <a:pt x="2670781" y="3478516"/>
                  <a:pt x="2679902" y="3477007"/>
                  <a:pt x="2691218" y="3476115"/>
                </a:cubicBezTo>
                <a:close/>
                <a:moveTo>
                  <a:pt x="6756847" y="3474889"/>
                </a:moveTo>
                <a:cubicBezTo>
                  <a:pt x="6764099" y="3475515"/>
                  <a:pt x="6769157" y="3479201"/>
                  <a:pt x="6770014" y="3485716"/>
                </a:cubicBezTo>
                <a:cubicBezTo>
                  <a:pt x="6771797" y="3498952"/>
                  <a:pt x="6756915" y="3519595"/>
                  <a:pt x="6736958" y="3531939"/>
                </a:cubicBezTo>
                <a:cubicBezTo>
                  <a:pt x="6717893" y="3543734"/>
                  <a:pt x="6701571" y="3542911"/>
                  <a:pt x="6699239" y="3529607"/>
                </a:cubicBezTo>
                <a:cubicBezTo>
                  <a:pt x="6696770" y="3515685"/>
                  <a:pt x="6710966" y="3494083"/>
                  <a:pt x="6730512" y="3482424"/>
                </a:cubicBezTo>
                <a:cubicBezTo>
                  <a:pt x="6740148" y="3476697"/>
                  <a:pt x="6749594" y="3474263"/>
                  <a:pt x="6756847" y="3474889"/>
                </a:cubicBezTo>
                <a:close/>
                <a:moveTo>
                  <a:pt x="2628749" y="3474863"/>
                </a:moveTo>
                <a:cubicBezTo>
                  <a:pt x="2632633" y="3474966"/>
                  <a:pt x="2635462" y="3475223"/>
                  <a:pt x="2636148" y="3475635"/>
                </a:cubicBezTo>
                <a:cubicBezTo>
                  <a:pt x="2637519" y="3476389"/>
                  <a:pt x="2629907" y="3477693"/>
                  <a:pt x="2619551" y="3478241"/>
                </a:cubicBezTo>
                <a:cubicBezTo>
                  <a:pt x="2608990" y="3478790"/>
                  <a:pt x="2599800" y="3478309"/>
                  <a:pt x="2598703" y="3477349"/>
                </a:cubicBezTo>
                <a:cubicBezTo>
                  <a:pt x="2597606" y="3476389"/>
                  <a:pt x="2605081" y="3475429"/>
                  <a:pt x="2615025" y="3475018"/>
                </a:cubicBezTo>
                <a:cubicBezTo>
                  <a:pt x="2619928" y="3474812"/>
                  <a:pt x="2624866" y="3474760"/>
                  <a:pt x="2628749" y="3474863"/>
                </a:cubicBezTo>
                <a:close/>
                <a:moveTo>
                  <a:pt x="2222542" y="3474332"/>
                </a:moveTo>
                <a:cubicBezTo>
                  <a:pt x="2233652" y="3475772"/>
                  <a:pt x="2243253" y="3479407"/>
                  <a:pt x="2243528" y="3482424"/>
                </a:cubicBezTo>
                <a:cubicBezTo>
                  <a:pt x="2243802" y="3485442"/>
                  <a:pt x="2233927" y="3487156"/>
                  <a:pt x="2223228" y="3485716"/>
                </a:cubicBezTo>
                <a:cubicBezTo>
                  <a:pt x="2212804" y="3484345"/>
                  <a:pt x="2204643" y="3480984"/>
                  <a:pt x="2203820" y="3477898"/>
                </a:cubicBezTo>
                <a:cubicBezTo>
                  <a:pt x="2202928" y="3474606"/>
                  <a:pt x="2211775" y="3472961"/>
                  <a:pt x="2222542" y="3474332"/>
                </a:cubicBezTo>
                <a:close/>
                <a:moveTo>
                  <a:pt x="2777586" y="3474229"/>
                </a:moveTo>
                <a:cubicBezTo>
                  <a:pt x="2781623" y="3474126"/>
                  <a:pt x="2784452" y="3474366"/>
                  <a:pt x="2784967" y="3475018"/>
                </a:cubicBezTo>
                <a:cubicBezTo>
                  <a:pt x="2785996" y="3476321"/>
                  <a:pt x="2777217" y="3478927"/>
                  <a:pt x="2766382" y="3480367"/>
                </a:cubicBezTo>
                <a:cubicBezTo>
                  <a:pt x="2756506" y="3481670"/>
                  <a:pt x="2747317" y="3481533"/>
                  <a:pt x="2745876" y="3480435"/>
                </a:cubicBezTo>
                <a:cubicBezTo>
                  <a:pt x="2744299" y="3479064"/>
                  <a:pt x="2751980" y="3477006"/>
                  <a:pt x="2762953" y="3475498"/>
                </a:cubicBezTo>
                <a:cubicBezTo>
                  <a:pt x="2768302" y="3474777"/>
                  <a:pt x="2773548" y="3474332"/>
                  <a:pt x="2777586" y="3474229"/>
                </a:cubicBezTo>
                <a:close/>
                <a:moveTo>
                  <a:pt x="181745" y="3474127"/>
                </a:moveTo>
                <a:cubicBezTo>
                  <a:pt x="182155" y="3476801"/>
                  <a:pt x="177973" y="3482699"/>
                  <a:pt x="172417" y="3487088"/>
                </a:cubicBezTo>
                <a:cubicBezTo>
                  <a:pt x="166518" y="3491614"/>
                  <a:pt x="162199" y="3492643"/>
                  <a:pt x="162062" y="3489626"/>
                </a:cubicBezTo>
                <a:cubicBezTo>
                  <a:pt x="161923" y="3486745"/>
                  <a:pt x="166382" y="3480642"/>
                  <a:pt x="171525" y="3476527"/>
                </a:cubicBezTo>
                <a:cubicBezTo>
                  <a:pt x="176735" y="3472343"/>
                  <a:pt x="181195" y="3471314"/>
                  <a:pt x="181745" y="3474127"/>
                </a:cubicBezTo>
                <a:close/>
                <a:moveTo>
                  <a:pt x="3444321" y="3474031"/>
                </a:moveTo>
                <a:cubicBezTo>
                  <a:pt x="3448941" y="3474931"/>
                  <a:pt x="3452113" y="3477691"/>
                  <a:pt x="3452799" y="3482218"/>
                </a:cubicBezTo>
                <a:cubicBezTo>
                  <a:pt x="3454170" y="3491065"/>
                  <a:pt x="3444912" y="3502929"/>
                  <a:pt x="3432293" y="3509307"/>
                </a:cubicBezTo>
                <a:cubicBezTo>
                  <a:pt x="3418646" y="3516165"/>
                  <a:pt x="3405273" y="3515205"/>
                  <a:pt x="3403833" y="3505672"/>
                </a:cubicBezTo>
                <a:cubicBezTo>
                  <a:pt x="3402324" y="3496003"/>
                  <a:pt x="3412954" y="3483315"/>
                  <a:pt x="3427150" y="3477006"/>
                </a:cubicBezTo>
                <a:cubicBezTo>
                  <a:pt x="3433631" y="3474091"/>
                  <a:pt x="3439700" y="3473131"/>
                  <a:pt x="3444321" y="3474031"/>
                </a:cubicBezTo>
                <a:close/>
                <a:moveTo>
                  <a:pt x="2468204" y="3473149"/>
                </a:moveTo>
                <a:cubicBezTo>
                  <a:pt x="2471522" y="3472960"/>
                  <a:pt x="2476151" y="3473029"/>
                  <a:pt x="2481226" y="3473372"/>
                </a:cubicBezTo>
                <a:cubicBezTo>
                  <a:pt x="2491444" y="3474058"/>
                  <a:pt x="2500428" y="3475566"/>
                  <a:pt x="2500840" y="3476732"/>
                </a:cubicBezTo>
                <a:cubicBezTo>
                  <a:pt x="2501251" y="3477967"/>
                  <a:pt x="2493090" y="3478652"/>
                  <a:pt x="2482392" y="3478104"/>
                </a:cubicBezTo>
                <a:cubicBezTo>
                  <a:pt x="2471625" y="3477555"/>
                  <a:pt x="2463395" y="3475909"/>
                  <a:pt x="2463052" y="3474469"/>
                </a:cubicBezTo>
                <a:cubicBezTo>
                  <a:pt x="2462880" y="3473783"/>
                  <a:pt x="2464886" y="3473337"/>
                  <a:pt x="2468204" y="3473149"/>
                </a:cubicBezTo>
                <a:close/>
                <a:moveTo>
                  <a:pt x="2851884" y="3471511"/>
                </a:moveTo>
                <a:cubicBezTo>
                  <a:pt x="2856084" y="3471297"/>
                  <a:pt x="2859067" y="3471520"/>
                  <a:pt x="2859719" y="3472274"/>
                </a:cubicBezTo>
                <a:cubicBezTo>
                  <a:pt x="2861022" y="3473783"/>
                  <a:pt x="2852586" y="3477144"/>
                  <a:pt x="2841408" y="3479201"/>
                </a:cubicBezTo>
                <a:cubicBezTo>
                  <a:pt x="2830024" y="3481327"/>
                  <a:pt x="2819943" y="3481464"/>
                  <a:pt x="2818639" y="3479818"/>
                </a:cubicBezTo>
                <a:cubicBezTo>
                  <a:pt x="2817268" y="3478104"/>
                  <a:pt x="2825429" y="3475360"/>
                  <a:pt x="2836745" y="3473372"/>
                </a:cubicBezTo>
                <a:cubicBezTo>
                  <a:pt x="2842265" y="3472377"/>
                  <a:pt x="2847683" y="3471726"/>
                  <a:pt x="2851884" y="3471511"/>
                </a:cubicBezTo>
                <a:close/>
                <a:moveTo>
                  <a:pt x="6318020" y="3470020"/>
                </a:moveTo>
                <a:cubicBezTo>
                  <a:pt x="6324912" y="3473234"/>
                  <a:pt x="6329558" y="3480092"/>
                  <a:pt x="6330347" y="3489831"/>
                </a:cubicBezTo>
                <a:cubicBezTo>
                  <a:pt x="6331856" y="3507868"/>
                  <a:pt x="6318551" y="3530225"/>
                  <a:pt x="6300584" y="3539894"/>
                </a:cubicBezTo>
                <a:cubicBezTo>
                  <a:pt x="6281587" y="3550113"/>
                  <a:pt x="6263825" y="3541952"/>
                  <a:pt x="6262316" y="3522201"/>
                </a:cubicBezTo>
                <a:cubicBezTo>
                  <a:pt x="6260876" y="3503135"/>
                  <a:pt x="6273974" y="3481053"/>
                  <a:pt x="6292217" y="3472069"/>
                </a:cubicBezTo>
                <a:cubicBezTo>
                  <a:pt x="6301990" y="3467234"/>
                  <a:pt x="6311128" y="3466805"/>
                  <a:pt x="6318020" y="3470020"/>
                </a:cubicBezTo>
                <a:close/>
                <a:moveTo>
                  <a:pt x="4091887" y="3469351"/>
                </a:moveTo>
                <a:cubicBezTo>
                  <a:pt x="4097759" y="3470886"/>
                  <a:pt x="4101874" y="3474572"/>
                  <a:pt x="4102731" y="3480024"/>
                </a:cubicBezTo>
                <a:cubicBezTo>
                  <a:pt x="4104309" y="3490242"/>
                  <a:pt x="4093679" y="3503135"/>
                  <a:pt x="4079140" y="3508759"/>
                </a:cubicBezTo>
                <a:cubicBezTo>
                  <a:pt x="4062886" y="3514999"/>
                  <a:pt x="4048416" y="3511845"/>
                  <a:pt x="4046016" y="3501695"/>
                </a:cubicBezTo>
                <a:cubicBezTo>
                  <a:pt x="4043547" y="3491340"/>
                  <a:pt x="4054451" y="3477966"/>
                  <a:pt x="4070499" y="3471589"/>
                </a:cubicBezTo>
                <a:cubicBezTo>
                  <a:pt x="4078385" y="3468434"/>
                  <a:pt x="4086015" y="3467817"/>
                  <a:pt x="4091887" y="3469351"/>
                </a:cubicBezTo>
                <a:close/>
                <a:moveTo>
                  <a:pt x="2543222" y="3469188"/>
                </a:moveTo>
                <a:cubicBezTo>
                  <a:pt x="2553372" y="3469532"/>
                  <a:pt x="2562425" y="3470491"/>
                  <a:pt x="2562699" y="3471452"/>
                </a:cubicBezTo>
                <a:cubicBezTo>
                  <a:pt x="2562974" y="3472343"/>
                  <a:pt x="2553921" y="3473097"/>
                  <a:pt x="2544182" y="3472755"/>
                </a:cubicBezTo>
                <a:cubicBezTo>
                  <a:pt x="2533827" y="3472412"/>
                  <a:pt x="2526009" y="3471109"/>
                  <a:pt x="2526352" y="3470080"/>
                </a:cubicBezTo>
                <a:cubicBezTo>
                  <a:pt x="2526695" y="3469120"/>
                  <a:pt x="2533758" y="3468846"/>
                  <a:pt x="2543222" y="3469188"/>
                </a:cubicBezTo>
                <a:close/>
                <a:moveTo>
                  <a:pt x="2925470" y="3467774"/>
                </a:moveTo>
                <a:cubicBezTo>
                  <a:pt x="2929533" y="3467542"/>
                  <a:pt x="2932379" y="3467885"/>
                  <a:pt x="2933168" y="3468914"/>
                </a:cubicBezTo>
                <a:cubicBezTo>
                  <a:pt x="2934746" y="3470903"/>
                  <a:pt x="2927202" y="3474881"/>
                  <a:pt x="2916298" y="3477555"/>
                </a:cubicBezTo>
                <a:cubicBezTo>
                  <a:pt x="2904914" y="3480367"/>
                  <a:pt x="2892569" y="3480573"/>
                  <a:pt x="2891746" y="3478241"/>
                </a:cubicBezTo>
                <a:cubicBezTo>
                  <a:pt x="2890992" y="3476046"/>
                  <a:pt x="2899359" y="3472549"/>
                  <a:pt x="2910468" y="3470080"/>
                </a:cubicBezTo>
                <a:cubicBezTo>
                  <a:pt x="2916126" y="3468811"/>
                  <a:pt x="2921407" y="3468005"/>
                  <a:pt x="2925470" y="3467774"/>
                </a:cubicBezTo>
                <a:close/>
                <a:moveTo>
                  <a:pt x="353400" y="3466514"/>
                </a:moveTo>
                <a:cubicBezTo>
                  <a:pt x="353124" y="3468845"/>
                  <a:pt x="347157" y="3476595"/>
                  <a:pt x="340163" y="3483316"/>
                </a:cubicBezTo>
                <a:cubicBezTo>
                  <a:pt x="333099" y="3490105"/>
                  <a:pt x="327477" y="3493740"/>
                  <a:pt x="327270" y="3491751"/>
                </a:cubicBezTo>
                <a:cubicBezTo>
                  <a:pt x="327067" y="3489831"/>
                  <a:pt x="332825" y="3482561"/>
                  <a:pt x="340231" y="3475361"/>
                </a:cubicBezTo>
                <a:cubicBezTo>
                  <a:pt x="347228" y="3468503"/>
                  <a:pt x="353536" y="3464251"/>
                  <a:pt x="353400" y="3466514"/>
                </a:cubicBezTo>
                <a:close/>
                <a:moveTo>
                  <a:pt x="6682720" y="3466505"/>
                </a:moveTo>
                <a:cubicBezTo>
                  <a:pt x="6689278" y="3467920"/>
                  <a:pt x="6693615" y="3472411"/>
                  <a:pt x="6694370" y="3479612"/>
                </a:cubicBezTo>
                <a:cubicBezTo>
                  <a:pt x="6695809" y="3493809"/>
                  <a:pt x="6681751" y="3514108"/>
                  <a:pt x="6662891" y="3525493"/>
                </a:cubicBezTo>
                <a:cubicBezTo>
                  <a:pt x="6644306" y="3536671"/>
                  <a:pt x="6626544" y="3534476"/>
                  <a:pt x="6624349" y="3520349"/>
                </a:cubicBezTo>
                <a:cubicBezTo>
                  <a:pt x="6622086" y="3505330"/>
                  <a:pt x="6637722" y="3482424"/>
                  <a:pt x="6657748" y="3471863"/>
                </a:cubicBezTo>
                <a:cubicBezTo>
                  <a:pt x="6667383" y="3466754"/>
                  <a:pt x="6676162" y="3465091"/>
                  <a:pt x="6682720" y="3466505"/>
                </a:cubicBezTo>
                <a:close/>
                <a:moveTo>
                  <a:pt x="5651748" y="3465554"/>
                </a:moveTo>
                <a:cubicBezTo>
                  <a:pt x="5668756" y="3461027"/>
                  <a:pt x="5684598" y="3475292"/>
                  <a:pt x="5687341" y="3498061"/>
                </a:cubicBezTo>
                <a:cubicBezTo>
                  <a:pt x="5690222" y="3521858"/>
                  <a:pt x="5677192" y="3547027"/>
                  <a:pt x="5659018" y="3552376"/>
                </a:cubicBezTo>
                <a:cubicBezTo>
                  <a:pt x="5641804" y="3557451"/>
                  <a:pt x="5626305" y="3542912"/>
                  <a:pt x="5623631" y="3519457"/>
                </a:cubicBezTo>
                <a:cubicBezTo>
                  <a:pt x="5620750" y="3494563"/>
                  <a:pt x="5633369" y="3470423"/>
                  <a:pt x="5651748" y="3465554"/>
                </a:cubicBezTo>
                <a:close/>
                <a:moveTo>
                  <a:pt x="2689958" y="3465253"/>
                </a:moveTo>
                <a:cubicBezTo>
                  <a:pt x="2693927" y="3465159"/>
                  <a:pt x="2696876" y="3465244"/>
                  <a:pt x="2697733" y="3465553"/>
                </a:cubicBezTo>
                <a:cubicBezTo>
                  <a:pt x="2699311" y="3466102"/>
                  <a:pt x="2691698" y="3467542"/>
                  <a:pt x="2682097" y="3468365"/>
                </a:cubicBezTo>
                <a:cubicBezTo>
                  <a:pt x="2672496" y="3469188"/>
                  <a:pt x="2662757" y="3469120"/>
                  <a:pt x="2661797" y="3468434"/>
                </a:cubicBezTo>
                <a:cubicBezTo>
                  <a:pt x="2660906" y="3467748"/>
                  <a:pt x="2667009" y="3466788"/>
                  <a:pt x="2676062" y="3466034"/>
                </a:cubicBezTo>
                <a:cubicBezTo>
                  <a:pt x="2680999" y="3465622"/>
                  <a:pt x="2685989" y="3465348"/>
                  <a:pt x="2689958" y="3465253"/>
                </a:cubicBezTo>
                <a:close/>
                <a:moveTo>
                  <a:pt x="1889526" y="3464799"/>
                </a:moveTo>
                <a:cubicBezTo>
                  <a:pt x="1900771" y="3465896"/>
                  <a:pt x="1911264" y="3471520"/>
                  <a:pt x="1911882" y="3476801"/>
                </a:cubicBezTo>
                <a:cubicBezTo>
                  <a:pt x="1912498" y="3482218"/>
                  <a:pt x="1903720" y="3485922"/>
                  <a:pt x="1892335" y="3485030"/>
                </a:cubicBezTo>
                <a:cubicBezTo>
                  <a:pt x="1880952" y="3484138"/>
                  <a:pt x="1870937" y="3478652"/>
                  <a:pt x="1870188" y="3472892"/>
                </a:cubicBezTo>
                <a:cubicBezTo>
                  <a:pt x="1869364" y="3467062"/>
                  <a:pt x="1877865" y="3463564"/>
                  <a:pt x="1889526" y="3464799"/>
                </a:cubicBezTo>
                <a:close/>
                <a:moveTo>
                  <a:pt x="2269203" y="3464696"/>
                </a:moveTo>
                <a:cubicBezTo>
                  <a:pt x="2272606" y="3464302"/>
                  <a:pt x="2277612" y="3464422"/>
                  <a:pt x="2283236" y="3465142"/>
                </a:cubicBezTo>
                <a:cubicBezTo>
                  <a:pt x="2293729" y="3466514"/>
                  <a:pt x="2302644" y="3469257"/>
                  <a:pt x="2304016" y="3471589"/>
                </a:cubicBezTo>
                <a:cubicBezTo>
                  <a:pt x="2305524" y="3474195"/>
                  <a:pt x="2297158" y="3475360"/>
                  <a:pt x="2285842" y="3474057"/>
                </a:cubicBezTo>
                <a:cubicBezTo>
                  <a:pt x="2275898" y="3472892"/>
                  <a:pt x="2266228" y="3469805"/>
                  <a:pt x="2264788" y="3467337"/>
                </a:cubicBezTo>
                <a:cubicBezTo>
                  <a:pt x="2263999" y="3465999"/>
                  <a:pt x="2265800" y="3465090"/>
                  <a:pt x="2269203" y="3464696"/>
                </a:cubicBezTo>
                <a:close/>
                <a:moveTo>
                  <a:pt x="3369766" y="3464696"/>
                </a:moveTo>
                <a:cubicBezTo>
                  <a:pt x="3374875" y="3465296"/>
                  <a:pt x="3378424" y="3467713"/>
                  <a:pt x="3378801" y="3471863"/>
                </a:cubicBezTo>
                <a:cubicBezTo>
                  <a:pt x="3379487" y="3479750"/>
                  <a:pt x="3369611" y="3491271"/>
                  <a:pt x="3356787" y="3496963"/>
                </a:cubicBezTo>
                <a:cubicBezTo>
                  <a:pt x="3343551" y="3502792"/>
                  <a:pt x="3332510" y="3500666"/>
                  <a:pt x="3331069" y="3492711"/>
                </a:cubicBezTo>
                <a:cubicBezTo>
                  <a:pt x="3329629" y="3484825"/>
                  <a:pt x="3338613" y="3474400"/>
                  <a:pt x="3351369" y="3468434"/>
                </a:cubicBezTo>
                <a:cubicBezTo>
                  <a:pt x="3357987" y="3465313"/>
                  <a:pt x="3364656" y="3464096"/>
                  <a:pt x="3369766" y="3464696"/>
                </a:cubicBezTo>
                <a:close/>
                <a:moveTo>
                  <a:pt x="2603024" y="3464182"/>
                </a:moveTo>
                <a:cubicBezTo>
                  <a:pt x="2613654" y="3464045"/>
                  <a:pt x="2623049" y="3464456"/>
                  <a:pt x="2623324" y="3465279"/>
                </a:cubicBezTo>
                <a:cubicBezTo>
                  <a:pt x="2623598" y="3466034"/>
                  <a:pt x="2616466" y="3466788"/>
                  <a:pt x="2606796" y="3466925"/>
                </a:cubicBezTo>
                <a:cubicBezTo>
                  <a:pt x="2597469" y="3467062"/>
                  <a:pt x="2588828" y="3466377"/>
                  <a:pt x="2587799" y="3465622"/>
                </a:cubicBezTo>
                <a:cubicBezTo>
                  <a:pt x="2586771" y="3464868"/>
                  <a:pt x="2593766" y="3464251"/>
                  <a:pt x="2603024" y="3464182"/>
                </a:cubicBezTo>
                <a:close/>
                <a:moveTo>
                  <a:pt x="3000599" y="3463848"/>
                </a:moveTo>
                <a:cubicBezTo>
                  <a:pt x="3004902" y="3463702"/>
                  <a:pt x="3007817" y="3464285"/>
                  <a:pt x="3008057" y="3465691"/>
                </a:cubicBezTo>
                <a:cubicBezTo>
                  <a:pt x="3008606" y="3468571"/>
                  <a:pt x="2998730" y="3473920"/>
                  <a:pt x="2986729" y="3476869"/>
                </a:cubicBezTo>
                <a:cubicBezTo>
                  <a:pt x="2975550" y="3479613"/>
                  <a:pt x="2966429" y="3479475"/>
                  <a:pt x="2965263" y="3476801"/>
                </a:cubicBezTo>
                <a:cubicBezTo>
                  <a:pt x="2964097" y="3473989"/>
                  <a:pt x="2972944" y="3469394"/>
                  <a:pt x="2984808" y="3466377"/>
                </a:cubicBezTo>
                <a:cubicBezTo>
                  <a:pt x="2990603" y="3464868"/>
                  <a:pt x="2996295" y="3463993"/>
                  <a:pt x="3000599" y="3463848"/>
                </a:cubicBezTo>
                <a:close/>
                <a:moveTo>
                  <a:pt x="1210854" y="3463839"/>
                </a:moveTo>
                <a:cubicBezTo>
                  <a:pt x="1221830" y="3461850"/>
                  <a:pt x="1232869" y="3467268"/>
                  <a:pt x="1234999" y="3475566"/>
                </a:cubicBezTo>
                <a:cubicBezTo>
                  <a:pt x="1237121" y="3483727"/>
                  <a:pt x="1229235" y="3492574"/>
                  <a:pt x="1218263" y="3494494"/>
                </a:cubicBezTo>
                <a:cubicBezTo>
                  <a:pt x="1206743" y="3496483"/>
                  <a:pt x="1196455" y="3491614"/>
                  <a:pt x="1194328" y="3482973"/>
                </a:cubicBezTo>
                <a:cubicBezTo>
                  <a:pt x="1192204" y="3474538"/>
                  <a:pt x="1199681" y="3465828"/>
                  <a:pt x="1210854" y="3463839"/>
                </a:cubicBezTo>
                <a:close/>
                <a:moveTo>
                  <a:pt x="5169562" y="3463496"/>
                </a:moveTo>
                <a:cubicBezTo>
                  <a:pt x="5186364" y="3460959"/>
                  <a:pt x="5201246" y="3478995"/>
                  <a:pt x="5202824" y="3504027"/>
                </a:cubicBezTo>
                <a:cubicBezTo>
                  <a:pt x="5204401" y="3528784"/>
                  <a:pt x="5191508" y="3552307"/>
                  <a:pt x="5174980" y="3554501"/>
                </a:cubicBezTo>
                <a:cubicBezTo>
                  <a:pt x="5158041" y="3556765"/>
                  <a:pt x="5143365" y="3538385"/>
                  <a:pt x="5141787" y="3513422"/>
                </a:cubicBezTo>
                <a:cubicBezTo>
                  <a:pt x="5140210" y="3488802"/>
                  <a:pt x="5153035" y="3465965"/>
                  <a:pt x="5169562" y="3463496"/>
                </a:cubicBezTo>
                <a:close/>
                <a:moveTo>
                  <a:pt x="2764418" y="3462570"/>
                </a:moveTo>
                <a:cubicBezTo>
                  <a:pt x="2768130" y="3462382"/>
                  <a:pt x="2770702" y="3462433"/>
                  <a:pt x="2771114" y="3462810"/>
                </a:cubicBezTo>
                <a:cubicBezTo>
                  <a:pt x="2771937" y="3463565"/>
                  <a:pt x="2764050" y="3465348"/>
                  <a:pt x="2753626" y="3466651"/>
                </a:cubicBezTo>
                <a:cubicBezTo>
                  <a:pt x="2743064" y="3467954"/>
                  <a:pt x="2734286" y="3468160"/>
                  <a:pt x="2733600" y="3467337"/>
                </a:cubicBezTo>
                <a:cubicBezTo>
                  <a:pt x="2732914" y="3466582"/>
                  <a:pt x="2741076" y="3464936"/>
                  <a:pt x="2750882" y="3463771"/>
                </a:cubicBezTo>
                <a:cubicBezTo>
                  <a:pt x="2755854" y="3463188"/>
                  <a:pt x="2760706" y="3462759"/>
                  <a:pt x="2764418" y="3462570"/>
                </a:cubicBezTo>
                <a:close/>
                <a:moveTo>
                  <a:pt x="3074605" y="3460324"/>
                </a:moveTo>
                <a:cubicBezTo>
                  <a:pt x="3078780" y="3460238"/>
                  <a:pt x="3081506" y="3461061"/>
                  <a:pt x="3081918" y="3462879"/>
                </a:cubicBezTo>
                <a:cubicBezTo>
                  <a:pt x="3082672" y="3466513"/>
                  <a:pt x="3073551" y="3472617"/>
                  <a:pt x="3061412" y="3476252"/>
                </a:cubicBezTo>
                <a:cubicBezTo>
                  <a:pt x="3049479" y="3479818"/>
                  <a:pt x="3038507" y="3479475"/>
                  <a:pt x="3037821" y="3475909"/>
                </a:cubicBezTo>
                <a:cubicBezTo>
                  <a:pt x="3037135" y="3472274"/>
                  <a:pt x="3046393" y="3466788"/>
                  <a:pt x="3058601" y="3463221"/>
                </a:cubicBezTo>
                <a:cubicBezTo>
                  <a:pt x="3064807" y="3461404"/>
                  <a:pt x="3070430" y="3460409"/>
                  <a:pt x="3074605" y="3460324"/>
                </a:cubicBezTo>
                <a:close/>
                <a:moveTo>
                  <a:pt x="808718" y="3459879"/>
                </a:moveTo>
                <a:cubicBezTo>
                  <a:pt x="812491" y="3460924"/>
                  <a:pt x="815221" y="3463256"/>
                  <a:pt x="816179" y="3466651"/>
                </a:cubicBezTo>
                <a:cubicBezTo>
                  <a:pt x="818305" y="3474058"/>
                  <a:pt x="810691" y="3483042"/>
                  <a:pt x="799650" y="3486333"/>
                </a:cubicBezTo>
                <a:cubicBezTo>
                  <a:pt x="789707" y="3489282"/>
                  <a:pt x="780243" y="3486813"/>
                  <a:pt x="778185" y="3480641"/>
                </a:cubicBezTo>
                <a:cubicBezTo>
                  <a:pt x="775992" y="3474058"/>
                  <a:pt x="783943" y="3464594"/>
                  <a:pt x="794985" y="3460822"/>
                </a:cubicBezTo>
                <a:cubicBezTo>
                  <a:pt x="800132" y="3459073"/>
                  <a:pt x="804951" y="3458833"/>
                  <a:pt x="808718" y="3459879"/>
                </a:cubicBezTo>
                <a:close/>
                <a:moveTo>
                  <a:pt x="3294817" y="3459390"/>
                </a:moveTo>
                <a:cubicBezTo>
                  <a:pt x="3299557" y="3459536"/>
                  <a:pt x="3302918" y="3461199"/>
                  <a:pt x="3303844" y="3464457"/>
                </a:cubicBezTo>
                <a:cubicBezTo>
                  <a:pt x="3305627" y="3470835"/>
                  <a:pt x="3296917" y="3481053"/>
                  <a:pt x="3284230" y="3486677"/>
                </a:cubicBezTo>
                <a:cubicBezTo>
                  <a:pt x="3271954" y="3492095"/>
                  <a:pt x="3259267" y="3490997"/>
                  <a:pt x="3257415" y="3484756"/>
                </a:cubicBezTo>
                <a:cubicBezTo>
                  <a:pt x="3255563" y="3478516"/>
                  <a:pt x="3264890" y="3468914"/>
                  <a:pt x="3277509" y="3463428"/>
                </a:cubicBezTo>
                <a:cubicBezTo>
                  <a:pt x="3283955" y="3460616"/>
                  <a:pt x="3290076" y="3459245"/>
                  <a:pt x="3294817" y="3459390"/>
                </a:cubicBezTo>
                <a:close/>
                <a:moveTo>
                  <a:pt x="2331104" y="3459193"/>
                </a:moveTo>
                <a:cubicBezTo>
                  <a:pt x="2334070" y="3458953"/>
                  <a:pt x="2338442" y="3459141"/>
                  <a:pt x="2343449" y="3459793"/>
                </a:cubicBezTo>
                <a:cubicBezTo>
                  <a:pt x="2353256" y="3461096"/>
                  <a:pt x="2363406" y="3463771"/>
                  <a:pt x="2364846" y="3465623"/>
                </a:cubicBezTo>
                <a:cubicBezTo>
                  <a:pt x="2366286" y="3467474"/>
                  <a:pt x="2358674" y="3468160"/>
                  <a:pt x="2348250" y="3467063"/>
                </a:cubicBezTo>
                <a:cubicBezTo>
                  <a:pt x="2337620" y="3465897"/>
                  <a:pt x="2328361" y="3463291"/>
                  <a:pt x="2327195" y="3461165"/>
                </a:cubicBezTo>
                <a:cubicBezTo>
                  <a:pt x="2326578" y="3460102"/>
                  <a:pt x="2328138" y="3459433"/>
                  <a:pt x="2331104" y="3459193"/>
                </a:cubicBezTo>
                <a:close/>
                <a:moveTo>
                  <a:pt x="3147592" y="3458070"/>
                </a:moveTo>
                <a:cubicBezTo>
                  <a:pt x="3152316" y="3458027"/>
                  <a:pt x="3155573" y="3459142"/>
                  <a:pt x="3155985" y="3461508"/>
                </a:cubicBezTo>
                <a:cubicBezTo>
                  <a:pt x="3156739" y="3465828"/>
                  <a:pt x="3147618" y="3473235"/>
                  <a:pt x="3135754" y="3477281"/>
                </a:cubicBezTo>
                <a:cubicBezTo>
                  <a:pt x="3123890" y="3481396"/>
                  <a:pt x="3113054" y="3480847"/>
                  <a:pt x="3111682" y="3476595"/>
                </a:cubicBezTo>
                <a:cubicBezTo>
                  <a:pt x="3110311" y="3472412"/>
                  <a:pt x="3118746" y="3465760"/>
                  <a:pt x="3130405" y="3461576"/>
                </a:cubicBezTo>
                <a:cubicBezTo>
                  <a:pt x="3136680" y="3459313"/>
                  <a:pt x="3142869" y="3458113"/>
                  <a:pt x="3147592" y="3458070"/>
                </a:cubicBezTo>
                <a:close/>
                <a:moveTo>
                  <a:pt x="2085594" y="3457872"/>
                </a:moveTo>
                <a:cubicBezTo>
                  <a:pt x="2096423" y="3459312"/>
                  <a:pt x="2106642" y="3463976"/>
                  <a:pt x="2107465" y="3467885"/>
                </a:cubicBezTo>
                <a:cubicBezTo>
                  <a:pt x="2108219" y="3471794"/>
                  <a:pt x="2099166" y="3474057"/>
                  <a:pt x="2088262" y="3472617"/>
                </a:cubicBezTo>
                <a:cubicBezTo>
                  <a:pt x="2078119" y="3471246"/>
                  <a:pt x="2069272" y="3467062"/>
                  <a:pt x="2067972" y="3463153"/>
                </a:cubicBezTo>
                <a:cubicBezTo>
                  <a:pt x="2066596" y="3458901"/>
                  <a:pt x="2074896" y="3456432"/>
                  <a:pt x="2085594" y="3457872"/>
                </a:cubicBezTo>
                <a:close/>
                <a:moveTo>
                  <a:pt x="3223013" y="3457607"/>
                </a:moveTo>
                <a:cubicBezTo>
                  <a:pt x="3227239" y="3457838"/>
                  <a:pt x="3230051" y="3459244"/>
                  <a:pt x="3230394" y="3461850"/>
                </a:cubicBezTo>
                <a:cubicBezTo>
                  <a:pt x="3231217" y="3467543"/>
                  <a:pt x="3220999" y="3476390"/>
                  <a:pt x="3207557" y="3481053"/>
                </a:cubicBezTo>
                <a:cubicBezTo>
                  <a:pt x="3195418" y="3485305"/>
                  <a:pt x="3185200" y="3484071"/>
                  <a:pt x="3184377" y="3478721"/>
                </a:cubicBezTo>
                <a:cubicBezTo>
                  <a:pt x="3183485" y="3472961"/>
                  <a:pt x="3193567" y="3465142"/>
                  <a:pt x="3207145" y="3460410"/>
                </a:cubicBezTo>
                <a:cubicBezTo>
                  <a:pt x="3213146" y="3458318"/>
                  <a:pt x="3218787" y="3457375"/>
                  <a:pt x="3223013" y="3457607"/>
                </a:cubicBezTo>
                <a:close/>
                <a:moveTo>
                  <a:pt x="2845386" y="3457462"/>
                </a:moveTo>
                <a:cubicBezTo>
                  <a:pt x="2846072" y="3458353"/>
                  <a:pt x="2838665" y="3460616"/>
                  <a:pt x="2828652" y="3462330"/>
                </a:cubicBezTo>
                <a:cubicBezTo>
                  <a:pt x="2817748" y="3464251"/>
                  <a:pt x="2807049" y="3464868"/>
                  <a:pt x="2806364" y="3463908"/>
                </a:cubicBezTo>
                <a:cubicBezTo>
                  <a:pt x="2805609" y="3462879"/>
                  <a:pt x="2814730" y="3460685"/>
                  <a:pt x="2825978" y="3458901"/>
                </a:cubicBezTo>
                <a:cubicBezTo>
                  <a:pt x="2836059" y="3457324"/>
                  <a:pt x="2844700" y="3456570"/>
                  <a:pt x="2845386" y="3457462"/>
                </a:cubicBezTo>
                <a:close/>
                <a:moveTo>
                  <a:pt x="515996" y="3457273"/>
                </a:moveTo>
                <a:cubicBezTo>
                  <a:pt x="519466" y="3456090"/>
                  <a:pt x="522038" y="3456055"/>
                  <a:pt x="522723" y="3457530"/>
                </a:cubicBezTo>
                <a:cubicBezTo>
                  <a:pt x="524163" y="3460616"/>
                  <a:pt x="518198" y="3468091"/>
                  <a:pt x="509215" y="3474264"/>
                </a:cubicBezTo>
                <a:cubicBezTo>
                  <a:pt x="500641" y="3480093"/>
                  <a:pt x="491453" y="3483110"/>
                  <a:pt x="490150" y="3480504"/>
                </a:cubicBezTo>
                <a:cubicBezTo>
                  <a:pt x="488774" y="3477830"/>
                  <a:pt x="494881" y="3470491"/>
                  <a:pt x="503865" y="3463908"/>
                </a:cubicBezTo>
                <a:cubicBezTo>
                  <a:pt x="508149" y="3460787"/>
                  <a:pt x="512524" y="3458455"/>
                  <a:pt x="515996" y="3457273"/>
                </a:cubicBezTo>
                <a:close/>
                <a:moveTo>
                  <a:pt x="2393958" y="3456887"/>
                </a:moveTo>
                <a:cubicBezTo>
                  <a:pt x="2396752" y="3456758"/>
                  <a:pt x="2401056" y="3457015"/>
                  <a:pt x="2406268" y="3457667"/>
                </a:cubicBezTo>
                <a:cubicBezTo>
                  <a:pt x="2416418" y="3458970"/>
                  <a:pt x="2426088" y="3461233"/>
                  <a:pt x="2427048" y="3462674"/>
                </a:cubicBezTo>
                <a:cubicBezTo>
                  <a:pt x="2427939" y="3464045"/>
                  <a:pt x="2419367" y="3464388"/>
                  <a:pt x="2409560" y="3463222"/>
                </a:cubicBezTo>
                <a:cubicBezTo>
                  <a:pt x="2400576" y="3462125"/>
                  <a:pt x="2392141" y="3459999"/>
                  <a:pt x="2390701" y="3458421"/>
                </a:cubicBezTo>
                <a:cubicBezTo>
                  <a:pt x="2389877" y="3457530"/>
                  <a:pt x="2391163" y="3457016"/>
                  <a:pt x="2393958" y="3456887"/>
                </a:cubicBezTo>
                <a:close/>
                <a:moveTo>
                  <a:pt x="2467647" y="3456844"/>
                </a:moveTo>
                <a:cubicBezTo>
                  <a:pt x="2477317" y="3457804"/>
                  <a:pt x="2485889" y="3459382"/>
                  <a:pt x="2487535" y="3460548"/>
                </a:cubicBezTo>
                <a:cubicBezTo>
                  <a:pt x="2489181" y="3461714"/>
                  <a:pt x="2482940" y="3462056"/>
                  <a:pt x="2473545" y="3461302"/>
                </a:cubicBezTo>
                <a:cubicBezTo>
                  <a:pt x="2463052" y="3460411"/>
                  <a:pt x="2453039" y="3458353"/>
                  <a:pt x="2452079" y="3457050"/>
                </a:cubicBezTo>
                <a:cubicBezTo>
                  <a:pt x="2451256" y="3455884"/>
                  <a:pt x="2458320" y="3455816"/>
                  <a:pt x="2467647" y="3456844"/>
                </a:cubicBezTo>
                <a:close/>
                <a:moveTo>
                  <a:pt x="2665363" y="3456226"/>
                </a:moveTo>
                <a:cubicBezTo>
                  <a:pt x="2674484" y="3455540"/>
                  <a:pt x="2682783" y="3455609"/>
                  <a:pt x="2683606" y="3456363"/>
                </a:cubicBezTo>
                <a:cubicBezTo>
                  <a:pt x="2684360" y="3457049"/>
                  <a:pt x="2676953" y="3458352"/>
                  <a:pt x="2667969" y="3458969"/>
                </a:cubicBezTo>
                <a:cubicBezTo>
                  <a:pt x="2658642" y="3459587"/>
                  <a:pt x="2650207" y="3459449"/>
                  <a:pt x="2649590" y="3458695"/>
                </a:cubicBezTo>
                <a:cubicBezTo>
                  <a:pt x="2648973" y="3457941"/>
                  <a:pt x="2656379" y="3456843"/>
                  <a:pt x="2665363" y="3456226"/>
                </a:cubicBezTo>
                <a:close/>
                <a:moveTo>
                  <a:pt x="2518610" y="3454864"/>
                </a:moveTo>
                <a:cubicBezTo>
                  <a:pt x="2521585" y="3454786"/>
                  <a:pt x="2525734" y="3454924"/>
                  <a:pt x="2530192" y="3455267"/>
                </a:cubicBezTo>
                <a:cubicBezTo>
                  <a:pt x="2539450" y="3456021"/>
                  <a:pt x="2547542" y="3457324"/>
                  <a:pt x="2548160" y="3458284"/>
                </a:cubicBezTo>
                <a:cubicBezTo>
                  <a:pt x="2548845" y="3459313"/>
                  <a:pt x="2541233" y="3459656"/>
                  <a:pt x="2532249" y="3459039"/>
                </a:cubicBezTo>
                <a:cubicBezTo>
                  <a:pt x="2522922" y="3458353"/>
                  <a:pt x="2514555" y="3456775"/>
                  <a:pt x="2514075" y="3455747"/>
                </a:cubicBezTo>
                <a:cubicBezTo>
                  <a:pt x="2513835" y="3455232"/>
                  <a:pt x="2515635" y="3454941"/>
                  <a:pt x="2518610" y="3454864"/>
                </a:cubicBezTo>
                <a:close/>
                <a:moveTo>
                  <a:pt x="1752090" y="3454238"/>
                </a:moveTo>
                <a:cubicBezTo>
                  <a:pt x="1763268" y="3454718"/>
                  <a:pt x="1774173" y="3460410"/>
                  <a:pt x="1775955" y="3466651"/>
                </a:cubicBezTo>
                <a:cubicBezTo>
                  <a:pt x="1777671" y="3472823"/>
                  <a:pt x="1769508" y="3477967"/>
                  <a:pt x="1758261" y="3477693"/>
                </a:cubicBezTo>
                <a:cubicBezTo>
                  <a:pt x="1746673" y="3477418"/>
                  <a:pt x="1736384" y="3472000"/>
                  <a:pt x="1734669" y="3465348"/>
                </a:cubicBezTo>
                <a:cubicBezTo>
                  <a:pt x="1732957" y="3458764"/>
                  <a:pt x="1740774" y="3453758"/>
                  <a:pt x="1752090" y="3454238"/>
                </a:cubicBezTo>
                <a:close/>
                <a:moveTo>
                  <a:pt x="2752100" y="3453895"/>
                </a:moveTo>
                <a:cubicBezTo>
                  <a:pt x="2755803" y="3453706"/>
                  <a:pt x="2758220" y="3453758"/>
                  <a:pt x="2758358" y="3454101"/>
                </a:cubicBezTo>
                <a:cubicBezTo>
                  <a:pt x="2758632" y="3454787"/>
                  <a:pt x="2751500" y="3456158"/>
                  <a:pt x="2741898" y="3457256"/>
                </a:cubicBezTo>
                <a:cubicBezTo>
                  <a:pt x="2732640" y="3458284"/>
                  <a:pt x="2723999" y="3458627"/>
                  <a:pt x="2722970" y="3458078"/>
                </a:cubicBezTo>
                <a:cubicBezTo>
                  <a:pt x="2721942" y="3457530"/>
                  <a:pt x="2728868" y="3456158"/>
                  <a:pt x="2738127" y="3455130"/>
                </a:cubicBezTo>
                <a:cubicBezTo>
                  <a:pt x="2743407" y="3454512"/>
                  <a:pt x="2748396" y="3454084"/>
                  <a:pt x="2752100" y="3453895"/>
                </a:cubicBezTo>
                <a:close/>
                <a:moveTo>
                  <a:pt x="4017606" y="3451897"/>
                </a:moveTo>
                <a:cubicBezTo>
                  <a:pt x="4023401" y="3453037"/>
                  <a:pt x="4027498" y="3456329"/>
                  <a:pt x="4028253" y="3461438"/>
                </a:cubicBezTo>
                <a:cubicBezTo>
                  <a:pt x="4029693" y="3471040"/>
                  <a:pt x="4019132" y="3483795"/>
                  <a:pt x="4004730" y="3490036"/>
                </a:cubicBezTo>
                <a:cubicBezTo>
                  <a:pt x="3989505" y="3496551"/>
                  <a:pt x="3974829" y="3493739"/>
                  <a:pt x="3973389" y="3483864"/>
                </a:cubicBezTo>
                <a:cubicBezTo>
                  <a:pt x="3972018" y="3474606"/>
                  <a:pt x="3982236" y="3462056"/>
                  <a:pt x="3996775" y="3455266"/>
                </a:cubicBezTo>
                <a:cubicBezTo>
                  <a:pt x="4004319" y="3451768"/>
                  <a:pt x="4011811" y="3450757"/>
                  <a:pt x="4017606" y="3451897"/>
                </a:cubicBezTo>
                <a:close/>
                <a:moveTo>
                  <a:pt x="6605842" y="3451837"/>
                </a:moveTo>
                <a:cubicBezTo>
                  <a:pt x="6612948" y="3453123"/>
                  <a:pt x="6618006" y="3457563"/>
                  <a:pt x="6619412" y="3464799"/>
                </a:cubicBezTo>
                <a:cubicBezTo>
                  <a:pt x="6622086" y="3478926"/>
                  <a:pt x="6608302" y="3500323"/>
                  <a:pt x="6589305" y="3511845"/>
                </a:cubicBezTo>
                <a:cubicBezTo>
                  <a:pt x="6569828" y="3523709"/>
                  <a:pt x="6552752" y="3521103"/>
                  <a:pt x="6550146" y="3505535"/>
                </a:cubicBezTo>
                <a:cubicBezTo>
                  <a:pt x="6547540" y="3490036"/>
                  <a:pt x="6560844" y="3468502"/>
                  <a:pt x="6579978" y="3457804"/>
                </a:cubicBezTo>
                <a:cubicBezTo>
                  <a:pt x="6589579" y="3452420"/>
                  <a:pt x="6598735" y="3450551"/>
                  <a:pt x="6605842" y="3451837"/>
                </a:cubicBezTo>
                <a:close/>
                <a:moveTo>
                  <a:pt x="4485476" y="3451701"/>
                </a:moveTo>
                <a:cubicBezTo>
                  <a:pt x="4500975" y="3448478"/>
                  <a:pt x="4515240" y="3458833"/>
                  <a:pt x="4517092" y="3474881"/>
                </a:cubicBezTo>
                <a:cubicBezTo>
                  <a:pt x="4519149" y="3492232"/>
                  <a:pt x="4506736" y="3509239"/>
                  <a:pt x="4489797" y="3512257"/>
                </a:cubicBezTo>
                <a:cubicBezTo>
                  <a:pt x="4473681" y="3515137"/>
                  <a:pt x="4460376" y="3505330"/>
                  <a:pt x="4458524" y="3489214"/>
                </a:cubicBezTo>
                <a:cubicBezTo>
                  <a:pt x="4456604" y="3472481"/>
                  <a:pt x="4469154" y="3455130"/>
                  <a:pt x="4485476" y="3451701"/>
                </a:cubicBezTo>
                <a:close/>
                <a:moveTo>
                  <a:pt x="2588897" y="3451289"/>
                </a:moveTo>
                <a:cubicBezTo>
                  <a:pt x="2598224" y="3451426"/>
                  <a:pt x="2607413" y="3452249"/>
                  <a:pt x="2609265" y="3453209"/>
                </a:cubicBezTo>
                <a:cubicBezTo>
                  <a:pt x="2610980" y="3454101"/>
                  <a:pt x="2603984" y="3454992"/>
                  <a:pt x="2595069" y="3454924"/>
                </a:cubicBezTo>
                <a:cubicBezTo>
                  <a:pt x="2585742" y="3454855"/>
                  <a:pt x="2577307" y="3453758"/>
                  <a:pt x="2576141" y="3452661"/>
                </a:cubicBezTo>
                <a:cubicBezTo>
                  <a:pt x="2575112" y="3451700"/>
                  <a:pt x="2580530" y="3451152"/>
                  <a:pt x="2588897" y="3451289"/>
                </a:cubicBezTo>
                <a:close/>
                <a:moveTo>
                  <a:pt x="1347606" y="3450740"/>
                </a:moveTo>
                <a:cubicBezTo>
                  <a:pt x="1358781" y="3450261"/>
                  <a:pt x="1369344" y="3456981"/>
                  <a:pt x="1370099" y="3464936"/>
                </a:cubicBezTo>
                <a:cubicBezTo>
                  <a:pt x="1370921" y="3473097"/>
                  <a:pt x="1362216" y="3480298"/>
                  <a:pt x="1350897" y="3480916"/>
                </a:cubicBezTo>
                <a:cubicBezTo>
                  <a:pt x="1339583" y="3481533"/>
                  <a:pt x="1329569" y="3475155"/>
                  <a:pt x="1328608" y="3466788"/>
                </a:cubicBezTo>
                <a:cubicBezTo>
                  <a:pt x="1327720" y="3458353"/>
                  <a:pt x="1336083" y="3451220"/>
                  <a:pt x="1347606" y="3450740"/>
                </a:cubicBezTo>
                <a:close/>
                <a:moveTo>
                  <a:pt x="2912431" y="3450114"/>
                </a:moveTo>
                <a:cubicBezTo>
                  <a:pt x="2916349" y="3449728"/>
                  <a:pt x="2919006" y="3449780"/>
                  <a:pt x="2919315" y="3450397"/>
                </a:cubicBezTo>
                <a:cubicBezTo>
                  <a:pt x="2919932" y="3451631"/>
                  <a:pt x="2910811" y="3454924"/>
                  <a:pt x="2900113" y="3457050"/>
                </a:cubicBezTo>
                <a:cubicBezTo>
                  <a:pt x="2890100" y="3459038"/>
                  <a:pt x="2881459" y="3459587"/>
                  <a:pt x="2880293" y="3458558"/>
                </a:cubicBezTo>
                <a:cubicBezTo>
                  <a:pt x="2879059" y="3457392"/>
                  <a:pt x="2887425" y="3454580"/>
                  <a:pt x="2897987" y="3452454"/>
                </a:cubicBezTo>
                <a:cubicBezTo>
                  <a:pt x="2903336" y="3451323"/>
                  <a:pt x="2908514" y="3450500"/>
                  <a:pt x="2912431" y="3450114"/>
                </a:cubicBezTo>
                <a:close/>
                <a:moveTo>
                  <a:pt x="4279188" y="3449780"/>
                </a:moveTo>
                <a:cubicBezTo>
                  <a:pt x="4294756" y="3445459"/>
                  <a:pt x="4307786" y="3452934"/>
                  <a:pt x="4309020" y="3466993"/>
                </a:cubicBezTo>
                <a:cubicBezTo>
                  <a:pt x="4310255" y="3480709"/>
                  <a:pt x="4298527" y="3495386"/>
                  <a:pt x="4283234" y="3499295"/>
                </a:cubicBezTo>
                <a:cubicBezTo>
                  <a:pt x="4268146" y="3503135"/>
                  <a:pt x="4253333" y="3495660"/>
                  <a:pt x="4251619" y="3483384"/>
                </a:cubicBezTo>
                <a:cubicBezTo>
                  <a:pt x="4249698" y="3470011"/>
                  <a:pt x="4262592" y="3454306"/>
                  <a:pt x="4279188" y="3449780"/>
                </a:cubicBezTo>
                <a:close/>
                <a:moveTo>
                  <a:pt x="437891" y="3449231"/>
                </a:moveTo>
                <a:cubicBezTo>
                  <a:pt x="438164" y="3451700"/>
                  <a:pt x="431924" y="3459381"/>
                  <a:pt x="424311" y="3465965"/>
                </a:cubicBezTo>
                <a:cubicBezTo>
                  <a:pt x="415601" y="3473440"/>
                  <a:pt x="407920" y="3477486"/>
                  <a:pt x="408125" y="3474469"/>
                </a:cubicBezTo>
                <a:cubicBezTo>
                  <a:pt x="408334" y="3471794"/>
                  <a:pt x="414778" y="3464319"/>
                  <a:pt x="422802" y="3457392"/>
                </a:cubicBezTo>
                <a:cubicBezTo>
                  <a:pt x="430553" y="3450672"/>
                  <a:pt x="437615" y="3446831"/>
                  <a:pt x="437891" y="3449231"/>
                </a:cubicBezTo>
                <a:close/>
                <a:moveTo>
                  <a:pt x="1001827" y="3449026"/>
                </a:moveTo>
                <a:cubicBezTo>
                  <a:pt x="1012387" y="3445940"/>
                  <a:pt x="1023222" y="3450604"/>
                  <a:pt x="1024801" y="3458901"/>
                </a:cubicBezTo>
                <a:cubicBezTo>
                  <a:pt x="1026445" y="3467200"/>
                  <a:pt x="1018352" y="3476801"/>
                  <a:pt x="1007586" y="3479339"/>
                </a:cubicBezTo>
                <a:cubicBezTo>
                  <a:pt x="998118" y="3481601"/>
                  <a:pt x="988037" y="3477418"/>
                  <a:pt x="986193" y="3470286"/>
                </a:cubicBezTo>
                <a:cubicBezTo>
                  <a:pt x="983994" y="3462125"/>
                  <a:pt x="991197" y="3452318"/>
                  <a:pt x="1001827" y="3449026"/>
                </a:cubicBezTo>
                <a:close/>
                <a:moveTo>
                  <a:pt x="2832699" y="3448272"/>
                </a:moveTo>
                <a:cubicBezTo>
                  <a:pt x="2833042" y="3448958"/>
                  <a:pt x="2824126" y="3451084"/>
                  <a:pt x="2814457" y="3452523"/>
                </a:cubicBezTo>
                <a:cubicBezTo>
                  <a:pt x="2805541" y="3453826"/>
                  <a:pt x="2797517" y="3454375"/>
                  <a:pt x="2796626" y="3453895"/>
                </a:cubicBezTo>
                <a:cubicBezTo>
                  <a:pt x="2795529" y="3453278"/>
                  <a:pt x="2803004" y="3451563"/>
                  <a:pt x="2813222" y="3449986"/>
                </a:cubicBezTo>
                <a:cubicBezTo>
                  <a:pt x="2823235" y="3448477"/>
                  <a:pt x="2832356" y="3447586"/>
                  <a:pt x="2832699" y="3448272"/>
                </a:cubicBezTo>
                <a:close/>
                <a:moveTo>
                  <a:pt x="4824124" y="3447791"/>
                </a:moveTo>
                <a:cubicBezTo>
                  <a:pt x="4841269" y="3443128"/>
                  <a:pt x="4856631" y="3456432"/>
                  <a:pt x="4859032" y="3478447"/>
                </a:cubicBezTo>
                <a:cubicBezTo>
                  <a:pt x="4861295" y="3498746"/>
                  <a:pt x="4850665" y="3518977"/>
                  <a:pt x="4835234" y="3523435"/>
                </a:cubicBezTo>
                <a:cubicBezTo>
                  <a:pt x="4818638" y="3528236"/>
                  <a:pt x="4802385" y="3514863"/>
                  <a:pt x="4799024" y="3494014"/>
                </a:cubicBezTo>
                <a:cubicBezTo>
                  <a:pt x="4795732" y="3473646"/>
                  <a:pt x="4807459" y="3452318"/>
                  <a:pt x="4824124" y="3447791"/>
                </a:cubicBezTo>
                <a:close/>
                <a:moveTo>
                  <a:pt x="1618222" y="3447449"/>
                </a:moveTo>
                <a:cubicBezTo>
                  <a:pt x="1629472" y="3448066"/>
                  <a:pt x="1639960" y="3454718"/>
                  <a:pt x="1640578" y="3461508"/>
                </a:cubicBezTo>
                <a:cubicBezTo>
                  <a:pt x="1641268" y="3468503"/>
                  <a:pt x="1632485" y="3473921"/>
                  <a:pt x="1621104" y="3473509"/>
                </a:cubicBezTo>
                <a:cubicBezTo>
                  <a:pt x="1609717" y="3473098"/>
                  <a:pt x="1599774" y="3466720"/>
                  <a:pt x="1598949" y="3459450"/>
                </a:cubicBezTo>
                <a:cubicBezTo>
                  <a:pt x="1598196" y="3452044"/>
                  <a:pt x="1606562" y="3446763"/>
                  <a:pt x="1618222" y="3447449"/>
                </a:cubicBezTo>
                <a:close/>
                <a:moveTo>
                  <a:pt x="1481129" y="3445734"/>
                </a:moveTo>
                <a:cubicBezTo>
                  <a:pt x="1492240" y="3445391"/>
                  <a:pt x="1503212" y="3451563"/>
                  <a:pt x="1504997" y="3459107"/>
                </a:cubicBezTo>
                <a:cubicBezTo>
                  <a:pt x="1506779" y="3466650"/>
                  <a:pt x="1498618" y="3473577"/>
                  <a:pt x="1487439" y="3474126"/>
                </a:cubicBezTo>
                <a:cubicBezTo>
                  <a:pt x="1475918" y="3474675"/>
                  <a:pt x="1465630" y="3468982"/>
                  <a:pt x="1463849" y="3460959"/>
                </a:cubicBezTo>
                <a:cubicBezTo>
                  <a:pt x="1462062" y="3453003"/>
                  <a:pt x="1469884" y="3446145"/>
                  <a:pt x="1481129" y="3445734"/>
                </a:cubicBezTo>
                <a:close/>
                <a:moveTo>
                  <a:pt x="2132874" y="3445107"/>
                </a:moveTo>
                <a:cubicBezTo>
                  <a:pt x="2136200" y="3444516"/>
                  <a:pt x="2141172" y="3444602"/>
                  <a:pt x="2146830" y="3445528"/>
                </a:cubicBezTo>
                <a:cubicBezTo>
                  <a:pt x="2157254" y="3447243"/>
                  <a:pt x="2166307" y="3450808"/>
                  <a:pt x="2167884" y="3453963"/>
                </a:cubicBezTo>
                <a:cubicBezTo>
                  <a:pt x="2169393" y="3457049"/>
                  <a:pt x="2162535" y="3458764"/>
                  <a:pt x="2152796" y="3457735"/>
                </a:cubicBezTo>
                <a:cubicBezTo>
                  <a:pt x="2142029" y="3456638"/>
                  <a:pt x="2130645" y="3452317"/>
                  <a:pt x="2128793" y="3448751"/>
                </a:cubicBezTo>
                <a:cubicBezTo>
                  <a:pt x="2127867" y="3446968"/>
                  <a:pt x="2129548" y="3445699"/>
                  <a:pt x="2132874" y="3445107"/>
                </a:cubicBezTo>
                <a:close/>
                <a:moveTo>
                  <a:pt x="2744436" y="3443813"/>
                </a:moveTo>
                <a:cubicBezTo>
                  <a:pt x="2745670" y="3444568"/>
                  <a:pt x="2738332" y="3446282"/>
                  <a:pt x="2729348" y="3447242"/>
                </a:cubicBezTo>
                <a:cubicBezTo>
                  <a:pt x="2720158" y="3448271"/>
                  <a:pt x="2711860" y="3448271"/>
                  <a:pt x="2711312" y="3447379"/>
                </a:cubicBezTo>
                <a:cubicBezTo>
                  <a:pt x="2710832" y="3446556"/>
                  <a:pt x="2716661" y="3445253"/>
                  <a:pt x="2724959" y="3444293"/>
                </a:cubicBezTo>
                <a:cubicBezTo>
                  <a:pt x="2734354" y="3443265"/>
                  <a:pt x="2743201" y="3443059"/>
                  <a:pt x="2744436" y="3443813"/>
                </a:cubicBezTo>
                <a:close/>
                <a:moveTo>
                  <a:pt x="2652470" y="3442374"/>
                </a:moveTo>
                <a:cubicBezTo>
                  <a:pt x="2660700" y="3441825"/>
                  <a:pt x="2668244" y="3442237"/>
                  <a:pt x="2669204" y="3443265"/>
                </a:cubicBezTo>
                <a:cubicBezTo>
                  <a:pt x="2670232" y="3444294"/>
                  <a:pt x="2664540" y="3445597"/>
                  <a:pt x="2655899" y="3446214"/>
                </a:cubicBezTo>
                <a:cubicBezTo>
                  <a:pt x="2647601" y="3446832"/>
                  <a:pt x="2639234" y="3446352"/>
                  <a:pt x="2637657" y="3445391"/>
                </a:cubicBezTo>
                <a:cubicBezTo>
                  <a:pt x="2635874" y="3444294"/>
                  <a:pt x="2643418" y="3442923"/>
                  <a:pt x="2652470" y="3442374"/>
                </a:cubicBezTo>
                <a:close/>
                <a:moveTo>
                  <a:pt x="2993518" y="3441688"/>
                </a:moveTo>
                <a:cubicBezTo>
                  <a:pt x="2995370" y="3442854"/>
                  <a:pt x="2987415" y="3446694"/>
                  <a:pt x="2976442" y="3449574"/>
                </a:cubicBezTo>
                <a:cubicBezTo>
                  <a:pt x="2964920" y="3452592"/>
                  <a:pt x="2954908" y="3453621"/>
                  <a:pt x="2952988" y="3452318"/>
                </a:cubicBezTo>
                <a:cubicBezTo>
                  <a:pt x="2951067" y="3451015"/>
                  <a:pt x="2958748" y="3447791"/>
                  <a:pt x="2969858" y="3444911"/>
                </a:cubicBezTo>
                <a:cubicBezTo>
                  <a:pt x="2980831" y="3442031"/>
                  <a:pt x="2991667" y="3440522"/>
                  <a:pt x="2993518" y="3441688"/>
                </a:cubicBezTo>
                <a:close/>
                <a:moveTo>
                  <a:pt x="735058" y="3441396"/>
                </a:moveTo>
                <a:cubicBezTo>
                  <a:pt x="738835" y="3442082"/>
                  <a:pt x="741565" y="3444054"/>
                  <a:pt x="742180" y="3447106"/>
                </a:cubicBezTo>
                <a:cubicBezTo>
                  <a:pt x="743412" y="3453210"/>
                  <a:pt x="735731" y="3461782"/>
                  <a:pt x="725582" y="3465897"/>
                </a:cubicBezTo>
                <a:cubicBezTo>
                  <a:pt x="715160" y="3470080"/>
                  <a:pt x="706243" y="3468571"/>
                  <a:pt x="705286" y="3462468"/>
                </a:cubicBezTo>
                <a:cubicBezTo>
                  <a:pt x="704325" y="3456501"/>
                  <a:pt x="711936" y="3447586"/>
                  <a:pt x="721604" y="3443403"/>
                </a:cubicBezTo>
                <a:cubicBezTo>
                  <a:pt x="726440" y="3441311"/>
                  <a:pt x="731274" y="3440711"/>
                  <a:pt x="735058" y="3441396"/>
                </a:cubicBezTo>
                <a:close/>
                <a:moveTo>
                  <a:pt x="251155" y="3440308"/>
                </a:moveTo>
                <a:cubicBezTo>
                  <a:pt x="253084" y="3439442"/>
                  <a:pt x="254404" y="3439665"/>
                  <a:pt x="254574" y="3441414"/>
                </a:cubicBezTo>
                <a:cubicBezTo>
                  <a:pt x="252310" y="3444774"/>
                  <a:pt x="249431" y="3449986"/>
                  <a:pt x="245454" y="3454787"/>
                </a:cubicBezTo>
                <a:cubicBezTo>
                  <a:pt x="239693" y="3461576"/>
                  <a:pt x="233864" y="3464114"/>
                  <a:pt x="234001" y="3460548"/>
                </a:cubicBezTo>
                <a:cubicBezTo>
                  <a:pt x="234070" y="3457667"/>
                  <a:pt x="238528" y="3451152"/>
                  <a:pt x="244082" y="3445734"/>
                </a:cubicBezTo>
                <a:cubicBezTo>
                  <a:pt x="246688" y="3443128"/>
                  <a:pt x="249225" y="3441173"/>
                  <a:pt x="251155" y="3440308"/>
                </a:cubicBezTo>
                <a:close/>
                <a:moveTo>
                  <a:pt x="3943934" y="3440299"/>
                </a:moveTo>
                <a:cubicBezTo>
                  <a:pt x="3949369" y="3440831"/>
                  <a:pt x="3953226" y="3443368"/>
                  <a:pt x="3954324" y="3447792"/>
                </a:cubicBezTo>
                <a:cubicBezTo>
                  <a:pt x="3956450" y="3456501"/>
                  <a:pt x="3946438" y="3469326"/>
                  <a:pt x="3931967" y="3476321"/>
                </a:cubicBezTo>
                <a:cubicBezTo>
                  <a:pt x="3916605" y="3483727"/>
                  <a:pt x="3901518" y="3482356"/>
                  <a:pt x="3900077" y="3473372"/>
                </a:cubicBezTo>
                <a:cubicBezTo>
                  <a:pt x="3898706" y="3464731"/>
                  <a:pt x="3909404" y="3451975"/>
                  <a:pt x="3924080" y="3444843"/>
                </a:cubicBezTo>
                <a:cubicBezTo>
                  <a:pt x="3931487" y="3441242"/>
                  <a:pt x="3938499" y="3439768"/>
                  <a:pt x="3943934" y="3440299"/>
                </a:cubicBezTo>
                <a:close/>
                <a:moveTo>
                  <a:pt x="2818434" y="3440247"/>
                </a:moveTo>
                <a:cubicBezTo>
                  <a:pt x="2818777" y="3441002"/>
                  <a:pt x="2810890" y="3442853"/>
                  <a:pt x="2801975" y="3444157"/>
                </a:cubicBezTo>
                <a:cubicBezTo>
                  <a:pt x="2792716" y="3445460"/>
                  <a:pt x="2784761" y="3445871"/>
                  <a:pt x="2784624" y="3445117"/>
                </a:cubicBezTo>
                <a:cubicBezTo>
                  <a:pt x="2784418" y="3444225"/>
                  <a:pt x="2792373" y="3442442"/>
                  <a:pt x="2801220" y="3441208"/>
                </a:cubicBezTo>
                <a:cubicBezTo>
                  <a:pt x="2810341" y="3439905"/>
                  <a:pt x="2818091" y="3439424"/>
                  <a:pt x="2818434" y="3440247"/>
                </a:cubicBezTo>
                <a:close/>
                <a:moveTo>
                  <a:pt x="1948161" y="3439974"/>
                </a:moveTo>
                <a:cubicBezTo>
                  <a:pt x="1958793" y="3441071"/>
                  <a:pt x="1969765" y="3446352"/>
                  <a:pt x="1971341" y="3451221"/>
                </a:cubicBezTo>
                <a:cubicBezTo>
                  <a:pt x="1972920" y="3456090"/>
                  <a:pt x="1964621" y="3459382"/>
                  <a:pt x="1953719" y="3458216"/>
                </a:cubicBezTo>
                <a:cubicBezTo>
                  <a:pt x="1944115" y="3457187"/>
                  <a:pt x="1933964" y="3452181"/>
                  <a:pt x="1932112" y="3447655"/>
                </a:cubicBezTo>
                <a:cubicBezTo>
                  <a:pt x="1929921" y="3442443"/>
                  <a:pt x="1937325" y="3438876"/>
                  <a:pt x="1948161" y="3439974"/>
                </a:cubicBezTo>
                <a:close/>
                <a:moveTo>
                  <a:pt x="589151" y="3439938"/>
                </a:moveTo>
                <a:cubicBezTo>
                  <a:pt x="592641" y="3439218"/>
                  <a:pt x="595181" y="3439698"/>
                  <a:pt x="595968" y="3441550"/>
                </a:cubicBezTo>
                <a:cubicBezTo>
                  <a:pt x="597752" y="3445734"/>
                  <a:pt x="590345" y="3454375"/>
                  <a:pt x="579783" y="3460341"/>
                </a:cubicBezTo>
                <a:cubicBezTo>
                  <a:pt x="570665" y="3465553"/>
                  <a:pt x="562297" y="3466719"/>
                  <a:pt x="561542" y="3462947"/>
                </a:cubicBezTo>
                <a:cubicBezTo>
                  <a:pt x="560718" y="3459244"/>
                  <a:pt x="567646" y="3451289"/>
                  <a:pt x="576631" y="3445528"/>
                </a:cubicBezTo>
                <a:cubicBezTo>
                  <a:pt x="581225" y="3442579"/>
                  <a:pt x="585664" y="3440658"/>
                  <a:pt x="589151" y="3439938"/>
                </a:cubicBezTo>
                <a:close/>
                <a:moveTo>
                  <a:pt x="2905462" y="3439699"/>
                </a:moveTo>
                <a:cubicBezTo>
                  <a:pt x="2907108" y="3440179"/>
                  <a:pt x="2899976" y="3442442"/>
                  <a:pt x="2889620" y="3444568"/>
                </a:cubicBezTo>
                <a:cubicBezTo>
                  <a:pt x="2879059" y="3446694"/>
                  <a:pt x="2869869" y="3447791"/>
                  <a:pt x="2868429" y="3447243"/>
                </a:cubicBezTo>
                <a:cubicBezTo>
                  <a:pt x="2866989" y="3446626"/>
                  <a:pt x="2873984" y="3444637"/>
                  <a:pt x="2883997" y="3442648"/>
                </a:cubicBezTo>
                <a:cubicBezTo>
                  <a:pt x="2893735" y="3440659"/>
                  <a:pt x="2903816" y="3439219"/>
                  <a:pt x="2905462" y="3439699"/>
                </a:cubicBezTo>
                <a:close/>
                <a:moveTo>
                  <a:pt x="6002946" y="3438191"/>
                </a:moveTo>
                <a:cubicBezTo>
                  <a:pt x="6021257" y="3431469"/>
                  <a:pt x="6036962" y="3443608"/>
                  <a:pt x="6038608" y="3465965"/>
                </a:cubicBezTo>
                <a:cubicBezTo>
                  <a:pt x="6040185" y="3487842"/>
                  <a:pt x="6026263" y="3511777"/>
                  <a:pt x="6008227" y="3517880"/>
                </a:cubicBezTo>
                <a:cubicBezTo>
                  <a:pt x="5991356" y="3523572"/>
                  <a:pt x="5975651" y="3511297"/>
                  <a:pt x="5973594" y="3490997"/>
                </a:cubicBezTo>
                <a:cubicBezTo>
                  <a:pt x="5971399" y="3468983"/>
                  <a:pt x="5984841" y="3444843"/>
                  <a:pt x="6002946" y="3438191"/>
                </a:cubicBezTo>
                <a:close/>
                <a:moveTo>
                  <a:pt x="2439941" y="3437710"/>
                </a:moveTo>
                <a:cubicBezTo>
                  <a:pt x="2440078" y="3436613"/>
                  <a:pt x="2446799" y="3436819"/>
                  <a:pt x="2455234" y="3438259"/>
                </a:cubicBezTo>
                <a:cubicBezTo>
                  <a:pt x="2464630" y="3439768"/>
                  <a:pt x="2473339" y="3442168"/>
                  <a:pt x="2473682" y="3443334"/>
                </a:cubicBezTo>
                <a:cubicBezTo>
                  <a:pt x="2473956" y="3444568"/>
                  <a:pt x="2466275" y="3444431"/>
                  <a:pt x="2456949" y="3442991"/>
                </a:cubicBezTo>
                <a:cubicBezTo>
                  <a:pt x="2447690" y="3441482"/>
                  <a:pt x="2439804" y="3439013"/>
                  <a:pt x="2439941" y="3437710"/>
                </a:cubicBezTo>
                <a:close/>
                <a:moveTo>
                  <a:pt x="2195118" y="3437178"/>
                </a:moveTo>
                <a:cubicBezTo>
                  <a:pt x="2198162" y="3436853"/>
                  <a:pt x="2202585" y="3437093"/>
                  <a:pt x="2207591" y="3437985"/>
                </a:cubicBezTo>
                <a:cubicBezTo>
                  <a:pt x="2217467" y="3439836"/>
                  <a:pt x="2227411" y="3443608"/>
                  <a:pt x="2228714" y="3446146"/>
                </a:cubicBezTo>
                <a:cubicBezTo>
                  <a:pt x="2230017" y="3448683"/>
                  <a:pt x="2222130" y="3449506"/>
                  <a:pt x="2211775" y="3447860"/>
                </a:cubicBezTo>
                <a:cubicBezTo>
                  <a:pt x="2201145" y="3446214"/>
                  <a:pt x="2191955" y="3442579"/>
                  <a:pt x="2190926" y="3439768"/>
                </a:cubicBezTo>
                <a:cubicBezTo>
                  <a:pt x="2190412" y="3438396"/>
                  <a:pt x="2192075" y="3437504"/>
                  <a:pt x="2195118" y="3437178"/>
                </a:cubicBezTo>
                <a:close/>
                <a:moveTo>
                  <a:pt x="2506334" y="3436604"/>
                </a:moveTo>
                <a:cubicBezTo>
                  <a:pt x="2509412" y="3436544"/>
                  <a:pt x="2513732" y="3436818"/>
                  <a:pt x="2518259" y="3437435"/>
                </a:cubicBezTo>
                <a:cubicBezTo>
                  <a:pt x="2526489" y="3438464"/>
                  <a:pt x="2533689" y="3440385"/>
                  <a:pt x="2533895" y="3441551"/>
                </a:cubicBezTo>
                <a:cubicBezTo>
                  <a:pt x="2534169" y="3442716"/>
                  <a:pt x="2527586" y="3442990"/>
                  <a:pt x="2518876" y="3441962"/>
                </a:cubicBezTo>
                <a:cubicBezTo>
                  <a:pt x="2510029" y="3440933"/>
                  <a:pt x="2502691" y="3439082"/>
                  <a:pt x="2501868" y="3437779"/>
                </a:cubicBezTo>
                <a:cubicBezTo>
                  <a:pt x="2501422" y="3437058"/>
                  <a:pt x="2503257" y="3436664"/>
                  <a:pt x="2506334" y="3436604"/>
                </a:cubicBezTo>
                <a:close/>
                <a:moveTo>
                  <a:pt x="2377944" y="3436544"/>
                </a:moveTo>
                <a:cubicBezTo>
                  <a:pt x="2377190" y="3435035"/>
                  <a:pt x="2384528" y="3435241"/>
                  <a:pt x="2393581" y="3436956"/>
                </a:cubicBezTo>
                <a:cubicBezTo>
                  <a:pt x="2402702" y="3438601"/>
                  <a:pt x="2411274" y="3441276"/>
                  <a:pt x="2412234" y="3442716"/>
                </a:cubicBezTo>
                <a:cubicBezTo>
                  <a:pt x="2413126" y="3444156"/>
                  <a:pt x="2405788" y="3444088"/>
                  <a:pt x="2396735" y="3442511"/>
                </a:cubicBezTo>
                <a:cubicBezTo>
                  <a:pt x="2387477" y="3440864"/>
                  <a:pt x="2378699" y="3438053"/>
                  <a:pt x="2377944" y="3436544"/>
                </a:cubicBezTo>
                <a:close/>
                <a:moveTo>
                  <a:pt x="2268560" y="3435104"/>
                </a:moveTo>
                <a:cubicBezTo>
                  <a:pt x="2278572" y="3436888"/>
                  <a:pt x="2288722" y="3440248"/>
                  <a:pt x="2290505" y="3442511"/>
                </a:cubicBezTo>
                <a:cubicBezTo>
                  <a:pt x="2292220" y="3444637"/>
                  <a:pt x="2284539" y="3445185"/>
                  <a:pt x="2274800" y="3443540"/>
                </a:cubicBezTo>
                <a:cubicBezTo>
                  <a:pt x="2265062" y="3441894"/>
                  <a:pt x="2255186" y="3438259"/>
                  <a:pt x="2254226" y="3435996"/>
                </a:cubicBezTo>
                <a:cubicBezTo>
                  <a:pt x="2253266" y="3433870"/>
                  <a:pt x="2259438" y="3433527"/>
                  <a:pt x="2268560" y="3435104"/>
                </a:cubicBezTo>
                <a:close/>
                <a:moveTo>
                  <a:pt x="663066" y="3434221"/>
                </a:moveTo>
                <a:cubicBezTo>
                  <a:pt x="666723" y="3434298"/>
                  <a:pt x="669246" y="3435721"/>
                  <a:pt x="669621" y="3438465"/>
                </a:cubicBezTo>
                <a:cubicBezTo>
                  <a:pt x="670379" y="3443814"/>
                  <a:pt x="661938" y="3453141"/>
                  <a:pt x="652341" y="3457530"/>
                </a:cubicBezTo>
                <a:cubicBezTo>
                  <a:pt x="643559" y="3461576"/>
                  <a:pt x="635402" y="3461302"/>
                  <a:pt x="634166" y="3456913"/>
                </a:cubicBezTo>
                <a:cubicBezTo>
                  <a:pt x="632726" y="3451769"/>
                  <a:pt x="639516" y="3443540"/>
                  <a:pt x="649666" y="3438053"/>
                </a:cubicBezTo>
                <a:cubicBezTo>
                  <a:pt x="654606" y="3435412"/>
                  <a:pt x="659404" y="3434143"/>
                  <a:pt x="663066" y="3434221"/>
                </a:cubicBezTo>
                <a:close/>
                <a:moveTo>
                  <a:pt x="2318889" y="3434032"/>
                </a:moveTo>
                <a:cubicBezTo>
                  <a:pt x="2321469" y="3433972"/>
                  <a:pt x="2325412" y="3434349"/>
                  <a:pt x="2330007" y="3435172"/>
                </a:cubicBezTo>
                <a:cubicBezTo>
                  <a:pt x="2340843" y="3437161"/>
                  <a:pt x="2350444" y="3440179"/>
                  <a:pt x="2351473" y="3442030"/>
                </a:cubicBezTo>
                <a:cubicBezTo>
                  <a:pt x="2352433" y="3443608"/>
                  <a:pt x="2345712" y="3443676"/>
                  <a:pt x="2336111" y="3442030"/>
                </a:cubicBezTo>
                <a:cubicBezTo>
                  <a:pt x="2326715" y="3440385"/>
                  <a:pt x="2317663" y="3437435"/>
                  <a:pt x="2315948" y="3435515"/>
                </a:cubicBezTo>
                <a:cubicBezTo>
                  <a:pt x="2315091" y="3434589"/>
                  <a:pt x="2316308" y="3434092"/>
                  <a:pt x="2318889" y="3434032"/>
                </a:cubicBezTo>
                <a:close/>
                <a:moveTo>
                  <a:pt x="340231" y="3433663"/>
                </a:moveTo>
                <a:cubicBezTo>
                  <a:pt x="340782" y="3435309"/>
                  <a:pt x="336321" y="3442510"/>
                  <a:pt x="330562" y="3449162"/>
                </a:cubicBezTo>
                <a:cubicBezTo>
                  <a:pt x="324115" y="3456638"/>
                  <a:pt x="316848" y="3462124"/>
                  <a:pt x="316092" y="3460341"/>
                </a:cubicBezTo>
                <a:cubicBezTo>
                  <a:pt x="315474" y="3458627"/>
                  <a:pt x="319590" y="3452111"/>
                  <a:pt x="325418" y="3445391"/>
                </a:cubicBezTo>
                <a:cubicBezTo>
                  <a:pt x="332481" y="3437230"/>
                  <a:pt x="339478" y="3431675"/>
                  <a:pt x="340231" y="3433663"/>
                </a:cubicBezTo>
                <a:close/>
                <a:moveTo>
                  <a:pt x="5302676" y="3433527"/>
                </a:moveTo>
                <a:cubicBezTo>
                  <a:pt x="5319409" y="3432018"/>
                  <a:pt x="5335114" y="3451083"/>
                  <a:pt x="5337308" y="3476252"/>
                </a:cubicBezTo>
                <a:cubicBezTo>
                  <a:pt x="5339503" y="3501352"/>
                  <a:pt x="5327295" y="3524395"/>
                  <a:pt x="5310562" y="3526247"/>
                </a:cubicBezTo>
                <a:cubicBezTo>
                  <a:pt x="5293828" y="3528098"/>
                  <a:pt x="5278329" y="3510679"/>
                  <a:pt x="5276203" y="3485441"/>
                </a:cubicBezTo>
                <a:cubicBezTo>
                  <a:pt x="5274077" y="3460204"/>
                  <a:pt x="5286010" y="3435035"/>
                  <a:pt x="5302676" y="3433527"/>
                </a:cubicBezTo>
                <a:close/>
                <a:moveTo>
                  <a:pt x="3869559" y="3432874"/>
                </a:moveTo>
                <a:cubicBezTo>
                  <a:pt x="3875252" y="3433080"/>
                  <a:pt x="3879469" y="3435309"/>
                  <a:pt x="3880601" y="3439493"/>
                </a:cubicBezTo>
                <a:cubicBezTo>
                  <a:pt x="3882864" y="3447928"/>
                  <a:pt x="3872372" y="3460958"/>
                  <a:pt x="3857421" y="3468296"/>
                </a:cubicBezTo>
                <a:cubicBezTo>
                  <a:pt x="3843156" y="3475360"/>
                  <a:pt x="3830880" y="3475086"/>
                  <a:pt x="3828343" y="3467611"/>
                </a:cubicBezTo>
                <a:cubicBezTo>
                  <a:pt x="3825600" y="3459655"/>
                  <a:pt x="3835201" y="3446488"/>
                  <a:pt x="3849671" y="3438395"/>
                </a:cubicBezTo>
                <a:cubicBezTo>
                  <a:pt x="3856700" y="3434486"/>
                  <a:pt x="3863867" y="3432669"/>
                  <a:pt x="3869559" y="3432874"/>
                </a:cubicBezTo>
                <a:close/>
                <a:moveTo>
                  <a:pt x="3059467" y="3432480"/>
                </a:moveTo>
                <a:cubicBezTo>
                  <a:pt x="3063470" y="3431983"/>
                  <a:pt x="3066248" y="3432120"/>
                  <a:pt x="3066968" y="3433046"/>
                </a:cubicBezTo>
                <a:cubicBezTo>
                  <a:pt x="3068340" y="3434830"/>
                  <a:pt x="3060659" y="3439287"/>
                  <a:pt x="3049823" y="3442647"/>
                </a:cubicBezTo>
                <a:cubicBezTo>
                  <a:pt x="3038507" y="3446145"/>
                  <a:pt x="3026231" y="3447174"/>
                  <a:pt x="3025614" y="3445048"/>
                </a:cubicBezTo>
                <a:cubicBezTo>
                  <a:pt x="3025066" y="3442922"/>
                  <a:pt x="3033569" y="3438944"/>
                  <a:pt x="3044611" y="3435721"/>
                </a:cubicBezTo>
                <a:cubicBezTo>
                  <a:pt x="3050234" y="3434109"/>
                  <a:pt x="3055464" y="3432978"/>
                  <a:pt x="3059467" y="3432480"/>
                </a:cubicBezTo>
                <a:close/>
                <a:moveTo>
                  <a:pt x="2892774" y="3432224"/>
                </a:moveTo>
                <a:cubicBezTo>
                  <a:pt x="2893666" y="3432772"/>
                  <a:pt x="2886945" y="3434624"/>
                  <a:pt x="2877618" y="3436476"/>
                </a:cubicBezTo>
                <a:cubicBezTo>
                  <a:pt x="2867399" y="3438464"/>
                  <a:pt x="2857593" y="3439562"/>
                  <a:pt x="2857455" y="3438807"/>
                </a:cubicBezTo>
                <a:cubicBezTo>
                  <a:pt x="2857387" y="3438122"/>
                  <a:pt x="2864862" y="3436270"/>
                  <a:pt x="2874257" y="3434487"/>
                </a:cubicBezTo>
                <a:cubicBezTo>
                  <a:pt x="2883722" y="3432704"/>
                  <a:pt x="2891883" y="3431675"/>
                  <a:pt x="2892774" y="3432224"/>
                </a:cubicBezTo>
                <a:close/>
                <a:moveTo>
                  <a:pt x="2579570" y="3431812"/>
                </a:moveTo>
                <a:cubicBezTo>
                  <a:pt x="2587662" y="3432360"/>
                  <a:pt x="2594863" y="3434006"/>
                  <a:pt x="2594932" y="3435309"/>
                </a:cubicBezTo>
                <a:cubicBezTo>
                  <a:pt x="2595000" y="3436612"/>
                  <a:pt x="2588279" y="3437504"/>
                  <a:pt x="2580393" y="3437092"/>
                </a:cubicBezTo>
                <a:cubicBezTo>
                  <a:pt x="2571203" y="3436612"/>
                  <a:pt x="2563590" y="3434692"/>
                  <a:pt x="2564002" y="3433115"/>
                </a:cubicBezTo>
                <a:cubicBezTo>
                  <a:pt x="2564345" y="3431743"/>
                  <a:pt x="2571340" y="3431195"/>
                  <a:pt x="2579570" y="3431812"/>
                </a:cubicBezTo>
                <a:close/>
                <a:moveTo>
                  <a:pt x="6530832" y="3431177"/>
                </a:moveTo>
                <a:cubicBezTo>
                  <a:pt x="6537715" y="3433475"/>
                  <a:pt x="6542464" y="3439013"/>
                  <a:pt x="6543356" y="3447174"/>
                </a:cubicBezTo>
                <a:cubicBezTo>
                  <a:pt x="6545140" y="3463290"/>
                  <a:pt x="6530395" y="3485579"/>
                  <a:pt x="6511810" y="3495111"/>
                </a:cubicBezTo>
                <a:cubicBezTo>
                  <a:pt x="6493773" y="3504369"/>
                  <a:pt x="6477863" y="3499295"/>
                  <a:pt x="6475599" y="3483384"/>
                </a:cubicBezTo>
                <a:cubicBezTo>
                  <a:pt x="6473131" y="3466376"/>
                  <a:pt x="6486572" y="3444293"/>
                  <a:pt x="6505500" y="3434624"/>
                </a:cubicBezTo>
                <a:cubicBezTo>
                  <a:pt x="6514930" y="3429823"/>
                  <a:pt x="6523948" y="3428880"/>
                  <a:pt x="6530832" y="3431177"/>
                </a:cubicBezTo>
                <a:close/>
                <a:moveTo>
                  <a:pt x="6217464" y="3430577"/>
                </a:moveTo>
                <a:cubicBezTo>
                  <a:pt x="6235364" y="3423376"/>
                  <a:pt x="6252165" y="3433527"/>
                  <a:pt x="6253674" y="3452386"/>
                </a:cubicBezTo>
                <a:cubicBezTo>
                  <a:pt x="6255183" y="3471520"/>
                  <a:pt x="6241398" y="3494082"/>
                  <a:pt x="6223156" y="3502381"/>
                </a:cubicBezTo>
                <a:cubicBezTo>
                  <a:pt x="6204434" y="3510885"/>
                  <a:pt x="6189003" y="3501626"/>
                  <a:pt x="6187358" y="3480915"/>
                </a:cubicBezTo>
                <a:cubicBezTo>
                  <a:pt x="6185711" y="3460684"/>
                  <a:pt x="6199359" y="3437847"/>
                  <a:pt x="6217464" y="3430577"/>
                </a:cubicBezTo>
                <a:close/>
                <a:moveTo>
                  <a:pt x="2979597" y="3428932"/>
                </a:moveTo>
                <a:cubicBezTo>
                  <a:pt x="2980283" y="3429755"/>
                  <a:pt x="2972876" y="3432429"/>
                  <a:pt x="2962863" y="3434830"/>
                </a:cubicBezTo>
                <a:cubicBezTo>
                  <a:pt x="2951959" y="3437504"/>
                  <a:pt x="2941329" y="3438945"/>
                  <a:pt x="2940643" y="3438053"/>
                </a:cubicBezTo>
                <a:cubicBezTo>
                  <a:pt x="2940026" y="3437299"/>
                  <a:pt x="2947776" y="3434761"/>
                  <a:pt x="2957583" y="3432429"/>
                </a:cubicBezTo>
                <a:cubicBezTo>
                  <a:pt x="2968830" y="3429755"/>
                  <a:pt x="2978842" y="3428040"/>
                  <a:pt x="2979597" y="3428932"/>
                </a:cubicBezTo>
                <a:close/>
                <a:moveTo>
                  <a:pt x="3796924" y="3427843"/>
                </a:moveTo>
                <a:cubicBezTo>
                  <a:pt x="3801905" y="3428178"/>
                  <a:pt x="3805402" y="3430441"/>
                  <a:pt x="3806397" y="3434556"/>
                </a:cubicBezTo>
                <a:cubicBezTo>
                  <a:pt x="3808455" y="3443334"/>
                  <a:pt x="3797962" y="3456639"/>
                  <a:pt x="3783354" y="3463908"/>
                </a:cubicBezTo>
                <a:cubicBezTo>
                  <a:pt x="3769981" y="3470560"/>
                  <a:pt x="3756951" y="3470080"/>
                  <a:pt x="3755031" y="3462537"/>
                </a:cubicBezTo>
                <a:cubicBezTo>
                  <a:pt x="3752905" y="3454375"/>
                  <a:pt x="3763946" y="3440317"/>
                  <a:pt x="3778554" y="3432704"/>
                </a:cubicBezTo>
                <a:cubicBezTo>
                  <a:pt x="3785480" y="3429103"/>
                  <a:pt x="3791944" y="3427509"/>
                  <a:pt x="3796924" y="3427843"/>
                </a:cubicBezTo>
                <a:close/>
                <a:moveTo>
                  <a:pt x="2804101" y="3427697"/>
                </a:moveTo>
                <a:cubicBezTo>
                  <a:pt x="2805129" y="3428726"/>
                  <a:pt x="2799437" y="3430440"/>
                  <a:pt x="2790796" y="3431743"/>
                </a:cubicBezTo>
                <a:cubicBezTo>
                  <a:pt x="2782498" y="3432978"/>
                  <a:pt x="2774200" y="3433321"/>
                  <a:pt x="2772623" y="3432498"/>
                </a:cubicBezTo>
                <a:cubicBezTo>
                  <a:pt x="2770908" y="3431537"/>
                  <a:pt x="2778383" y="3429274"/>
                  <a:pt x="2787367" y="3428040"/>
                </a:cubicBezTo>
                <a:cubicBezTo>
                  <a:pt x="2795597" y="3426874"/>
                  <a:pt x="2803141" y="3426737"/>
                  <a:pt x="2804101" y="3427697"/>
                </a:cubicBezTo>
                <a:close/>
                <a:moveTo>
                  <a:pt x="2714535" y="3426326"/>
                </a:moveTo>
                <a:cubicBezTo>
                  <a:pt x="2722627" y="3425709"/>
                  <a:pt x="2729897" y="3426189"/>
                  <a:pt x="2730102" y="3427492"/>
                </a:cubicBezTo>
                <a:cubicBezTo>
                  <a:pt x="2730308" y="3428863"/>
                  <a:pt x="2723793" y="3430715"/>
                  <a:pt x="2715975" y="3431469"/>
                </a:cubicBezTo>
                <a:cubicBezTo>
                  <a:pt x="2706854" y="3432429"/>
                  <a:pt x="2699036" y="3431812"/>
                  <a:pt x="2699310" y="3430235"/>
                </a:cubicBezTo>
                <a:cubicBezTo>
                  <a:pt x="2699516" y="3428795"/>
                  <a:pt x="2706236" y="3427080"/>
                  <a:pt x="2714535" y="3426326"/>
                </a:cubicBezTo>
                <a:close/>
                <a:moveTo>
                  <a:pt x="5801201" y="3424737"/>
                </a:moveTo>
                <a:cubicBezTo>
                  <a:pt x="5813678" y="3427521"/>
                  <a:pt x="5823540" y="3440162"/>
                  <a:pt x="5824569" y="3457393"/>
                </a:cubicBezTo>
                <a:cubicBezTo>
                  <a:pt x="5825941" y="3479544"/>
                  <a:pt x="5813528" y="3501832"/>
                  <a:pt x="5796314" y="3507936"/>
                </a:cubicBezTo>
                <a:cubicBezTo>
                  <a:pt x="5778963" y="3514108"/>
                  <a:pt x="5763396" y="3501490"/>
                  <a:pt x="5760447" y="3479201"/>
                </a:cubicBezTo>
                <a:cubicBezTo>
                  <a:pt x="5757292" y="3455541"/>
                  <a:pt x="5769774" y="3431401"/>
                  <a:pt x="5788084" y="3425434"/>
                </a:cubicBezTo>
                <a:cubicBezTo>
                  <a:pt x="5792594" y="3423977"/>
                  <a:pt x="5797043" y="3423809"/>
                  <a:pt x="5801201" y="3424737"/>
                </a:cubicBezTo>
                <a:close/>
                <a:moveTo>
                  <a:pt x="3133491" y="3423317"/>
                </a:moveTo>
                <a:cubicBezTo>
                  <a:pt x="3137897" y="3422794"/>
                  <a:pt x="3141000" y="3423068"/>
                  <a:pt x="3141515" y="3424337"/>
                </a:cubicBezTo>
                <a:cubicBezTo>
                  <a:pt x="3142543" y="3426874"/>
                  <a:pt x="3133216" y="3432635"/>
                  <a:pt x="3121146" y="3436476"/>
                </a:cubicBezTo>
                <a:cubicBezTo>
                  <a:pt x="3109899" y="3440110"/>
                  <a:pt x="3100572" y="3440796"/>
                  <a:pt x="3098995" y="3438464"/>
                </a:cubicBezTo>
                <a:cubicBezTo>
                  <a:pt x="3097349" y="3435927"/>
                  <a:pt x="3105853" y="3430921"/>
                  <a:pt x="3117649" y="3427080"/>
                </a:cubicBezTo>
                <a:cubicBezTo>
                  <a:pt x="3123375" y="3425160"/>
                  <a:pt x="3129085" y="3423840"/>
                  <a:pt x="3133491" y="3423317"/>
                </a:cubicBezTo>
                <a:close/>
                <a:moveTo>
                  <a:pt x="3723201" y="3423257"/>
                </a:moveTo>
                <a:cubicBezTo>
                  <a:pt x="3728747" y="3423429"/>
                  <a:pt x="3732639" y="3425777"/>
                  <a:pt x="3733360" y="3430235"/>
                </a:cubicBezTo>
                <a:cubicBezTo>
                  <a:pt x="3734731" y="3438671"/>
                  <a:pt x="3724581" y="3451358"/>
                  <a:pt x="3710796" y="3458765"/>
                </a:cubicBezTo>
                <a:cubicBezTo>
                  <a:pt x="3696738" y="3466377"/>
                  <a:pt x="3684462" y="3466103"/>
                  <a:pt x="3682336" y="3458010"/>
                </a:cubicBezTo>
                <a:cubicBezTo>
                  <a:pt x="3680210" y="3450055"/>
                  <a:pt x="3689537" y="3437230"/>
                  <a:pt x="3703116" y="3429344"/>
                </a:cubicBezTo>
                <a:cubicBezTo>
                  <a:pt x="3710454" y="3425092"/>
                  <a:pt x="3717655" y="3423086"/>
                  <a:pt x="3723201" y="3423257"/>
                </a:cubicBezTo>
                <a:close/>
                <a:moveTo>
                  <a:pt x="1812716" y="3423171"/>
                </a:moveTo>
                <a:cubicBezTo>
                  <a:pt x="1823482" y="3424199"/>
                  <a:pt x="1834109" y="3430234"/>
                  <a:pt x="1835415" y="3435927"/>
                </a:cubicBezTo>
                <a:cubicBezTo>
                  <a:pt x="1836718" y="3441687"/>
                  <a:pt x="1828077" y="3445665"/>
                  <a:pt x="1817172" y="3444430"/>
                </a:cubicBezTo>
                <a:cubicBezTo>
                  <a:pt x="1807297" y="3443333"/>
                  <a:pt x="1797696" y="3437847"/>
                  <a:pt x="1796050" y="3432498"/>
                </a:cubicBezTo>
                <a:cubicBezTo>
                  <a:pt x="1794198" y="3426325"/>
                  <a:pt x="1801739" y="3422073"/>
                  <a:pt x="1812716" y="3423171"/>
                </a:cubicBezTo>
                <a:close/>
                <a:moveTo>
                  <a:pt x="2879127" y="3422965"/>
                </a:moveTo>
                <a:cubicBezTo>
                  <a:pt x="2880224" y="3423719"/>
                  <a:pt x="2872817" y="3425914"/>
                  <a:pt x="2863902" y="3427560"/>
                </a:cubicBezTo>
                <a:cubicBezTo>
                  <a:pt x="2854781" y="3429206"/>
                  <a:pt x="2846483" y="3429823"/>
                  <a:pt x="2846071" y="3428932"/>
                </a:cubicBezTo>
                <a:cubicBezTo>
                  <a:pt x="2845660" y="3428109"/>
                  <a:pt x="2851558" y="3426325"/>
                  <a:pt x="2859856" y="3424817"/>
                </a:cubicBezTo>
                <a:cubicBezTo>
                  <a:pt x="2869183" y="3423102"/>
                  <a:pt x="2877961" y="3422211"/>
                  <a:pt x="2879127" y="3422965"/>
                </a:cubicBezTo>
                <a:close/>
                <a:moveTo>
                  <a:pt x="1997007" y="3422717"/>
                </a:moveTo>
                <a:cubicBezTo>
                  <a:pt x="2000471" y="3421937"/>
                  <a:pt x="2005528" y="3421971"/>
                  <a:pt x="2011186" y="3423034"/>
                </a:cubicBezTo>
                <a:cubicBezTo>
                  <a:pt x="2021542" y="3424955"/>
                  <a:pt x="2030595" y="3429412"/>
                  <a:pt x="2031829" y="3433252"/>
                </a:cubicBezTo>
                <a:cubicBezTo>
                  <a:pt x="2033065" y="3437093"/>
                  <a:pt x="2026000" y="3439287"/>
                  <a:pt x="2015986" y="3438122"/>
                </a:cubicBezTo>
                <a:cubicBezTo>
                  <a:pt x="2005015" y="3436819"/>
                  <a:pt x="1993834" y="3431675"/>
                  <a:pt x="1992396" y="3427286"/>
                </a:cubicBezTo>
                <a:cubicBezTo>
                  <a:pt x="1991674" y="3425091"/>
                  <a:pt x="1993542" y="3423497"/>
                  <a:pt x="1997007" y="3422717"/>
                </a:cubicBezTo>
                <a:close/>
                <a:moveTo>
                  <a:pt x="1136033" y="3421525"/>
                </a:moveTo>
                <a:cubicBezTo>
                  <a:pt x="1146461" y="3419262"/>
                  <a:pt x="1157366" y="3424954"/>
                  <a:pt x="1159009" y="3433389"/>
                </a:cubicBezTo>
                <a:cubicBezTo>
                  <a:pt x="1160658" y="3441824"/>
                  <a:pt x="1152495" y="3450740"/>
                  <a:pt x="1141727" y="3452454"/>
                </a:cubicBezTo>
                <a:cubicBezTo>
                  <a:pt x="1132195" y="3453963"/>
                  <a:pt x="1122182" y="3448888"/>
                  <a:pt x="1120262" y="3441482"/>
                </a:cubicBezTo>
                <a:cubicBezTo>
                  <a:pt x="1118136" y="3433046"/>
                  <a:pt x="1125405" y="3423788"/>
                  <a:pt x="1136033" y="3421525"/>
                </a:cubicBezTo>
                <a:close/>
                <a:moveTo>
                  <a:pt x="2967047" y="3421114"/>
                </a:moveTo>
                <a:cubicBezTo>
                  <a:pt x="2967390" y="3421731"/>
                  <a:pt x="2958474" y="3424475"/>
                  <a:pt x="2948873" y="3426601"/>
                </a:cubicBezTo>
                <a:cubicBezTo>
                  <a:pt x="2940026" y="3428521"/>
                  <a:pt x="2932002" y="3429687"/>
                  <a:pt x="2931111" y="3429275"/>
                </a:cubicBezTo>
                <a:cubicBezTo>
                  <a:pt x="2929945" y="3428727"/>
                  <a:pt x="2937420" y="3426532"/>
                  <a:pt x="2947639" y="3424200"/>
                </a:cubicBezTo>
                <a:cubicBezTo>
                  <a:pt x="2957651" y="3421937"/>
                  <a:pt x="2966704" y="3420497"/>
                  <a:pt x="2967047" y="3421114"/>
                </a:cubicBezTo>
                <a:close/>
                <a:moveTo>
                  <a:pt x="4224821" y="3419725"/>
                </a:moveTo>
                <a:cubicBezTo>
                  <a:pt x="4230273" y="3421817"/>
                  <a:pt x="4234131" y="3425983"/>
                  <a:pt x="4235160" y="3431744"/>
                </a:cubicBezTo>
                <a:cubicBezTo>
                  <a:pt x="4237354" y="3443951"/>
                  <a:pt x="4225627" y="3459038"/>
                  <a:pt x="4209785" y="3464319"/>
                </a:cubicBezTo>
                <a:cubicBezTo>
                  <a:pt x="4193600" y="3469737"/>
                  <a:pt x="4179679" y="3464251"/>
                  <a:pt x="4178307" y="3452043"/>
                </a:cubicBezTo>
                <a:cubicBezTo>
                  <a:pt x="4177004" y="3439836"/>
                  <a:pt x="4188731" y="3425709"/>
                  <a:pt x="4204916" y="3420154"/>
                </a:cubicBezTo>
                <a:cubicBezTo>
                  <a:pt x="4212322" y="3417616"/>
                  <a:pt x="4219369" y="3417633"/>
                  <a:pt x="4224821" y="3419725"/>
                </a:cubicBezTo>
                <a:close/>
                <a:moveTo>
                  <a:pt x="2637932" y="3419468"/>
                </a:moveTo>
                <a:cubicBezTo>
                  <a:pt x="2646298" y="3419125"/>
                  <a:pt x="2654254" y="3419880"/>
                  <a:pt x="2655145" y="3421526"/>
                </a:cubicBezTo>
                <a:cubicBezTo>
                  <a:pt x="2656037" y="3423172"/>
                  <a:pt x="2649659" y="3425229"/>
                  <a:pt x="2641224" y="3425435"/>
                </a:cubicBezTo>
                <a:cubicBezTo>
                  <a:pt x="2633543" y="3425641"/>
                  <a:pt x="2627233" y="3424680"/>
                  <a:pt x="2625587" y="3423103"/>
                </a:cubicBezTo>
                <a:cubicBezTo>
                  <a:pt x="2623804" y="3421389"/>
                  <a:pt x="2629428" y="3419811"/>
                  <a:pt x="2637932" y="3419468"/>
                </a:cubicBezTo>
                <a:close/>
                <a:moveTo>
                  <a:pt x="942519" y="3417890"/>
                </a:moveTo>
                <a:cubicBezTo>
                  <a:pt x="946633" y="3419365"/>
                  <a:pt x="949499" y="3422382"/>
                  <a:pt x="950045" y="3426532"/>
                </a:cubicBezTo>
                <a:cubicBezTo>
                  <a:pt x="951143" y="3434007"/>
                  <a:pt x="943941" y="3442717"/>
                  <a:pt x="934066" y="3446077"/>
                </a:cubicBezTo>
                <a:cubicBezTo>
                  <a:pt x="923302" y="3449780"/>
                  <a:pt x="912396" y="3446146"/>
                  <a:pt x="911298" y="3438327"/>
                </a:cubicBezTo>
                <a:cubicBezTo>
                  <a:pt x="910337" y="3431264"/>
                  <a:pt x="917811" y="3422074"/>
                  <a:pt x="927483" y="3418508"/>
                </a:cubicBezTo>
                <a:cubicBezTo>
                  <a:pt x="933038" y="3416485"/>
                  <a:pt x="938404" y="3416416"/>
                  <a:pt x="942519" y="3417890"/>
                </a:cubicBezTo>
                <a:close/>
                <a:moveTo>
                  <a:pt x="4959638" y="3416930"/>
                </a:moveTo>
                <a:cubicBezTo>
                  <a:pt x="4975823" y="3413569"/>
                  <a:pt x="4989813" y="3426943"/>
                  <a:pt x="4992625" y="3448751"/>
                </a:cubicBezTo>
                <a:cubicBezTo>
                  <a:pt x="4995506" y="3471588"/>
                  <a:pt x="4983984" y="3493877"/>
                  <a:pt x="4967113" y="3497717"/>
                </a:cubicBezTo>
                <a:cubicBezTo>
                  <a:pt x="4950380" y="3501489"/>
                  <a:pt x="4934401" y="3485784"/>
                  <a:pt x="4932275" y="3463633"/>
                </a:cubicBezTo>
                <a:cubicBezTo>
                  <a:pt x="4930149" y="3441550"/>
                  <a:pt x="4942631" y="3420496"/>
                  <a:pt x="4959638" y="3416930"/>
                </a:cubicBezTo>
                <a:close/>
                <a:moveTo>
                  <a:pt x="3053251" y="3416519"/>
                </a:moveTo>
                <a:cubicBezTo>
                  <a:pt x="3054143" y="3417479"/>
                  <a:pt x="3045365" y="3421183"/>
                  <a:pt x="3034597" y="3424131"/>
                </a:cubicBezTo>
                <a:cubicBezTo>
                  <a:pt x="3023762" y="3427081"/>
                  <a:pt x="3014298" y="3428315"/>
                  <a:pt x="3014161" y="3427012"/>
                </a:cubicBezTo>
                <a:cubicBezTo>
                  <a:pt x="3014023" y="3425846"/>
                  <a:pt x="3022047" y="3422829"/>
                  <a:pt x="3031511" y="3420223"/>
                </a:cubicBezTo>
                <a:cubicBezTo>
                  <a:pt x="3042141" y="3417273"/>
                  <a:pt x="3052360" y="3415491"/>
                  <a:pt x="3053251" y="3416519"/>
                </a:cubicBezTo>
                <a:close/>
                <a:moveTo>
                  <a:pt x="4617767" y="3416450"/>
                </a:moveTo>
                <a:cubicBezTo>
                  <a:pt x="4634089" y="3412610"/>
                  <a:pt x="4649520" y="3425846"/>
                  <a:pt x="4650411" y="3444637"/>
                </a:cubicBezTo>
                <a:cubicBezTo>
                  <a:pt x="4651371" y="3462605"/>
                  <a:pt x="4639576" y="3479475"/>
                  <a:pt x="4623734" y="3482699"/>
                </a:cubicBezTo>
                <a:cubicBezTo>
                  <a:pt x="4607617" y="3485990"/>
                  <a:pt x="4593970" y="3475155"/>
                  <a:pt x="4591707" y="3457598"/>
                </a:cubicBezTo>
                <a:cubicBezTo>
                  <a:pt x="4589375" y="3439219"/>
                  <a:pt x="4601445" y="3420291"/>
                  <a:pt x="4617767" y="3416450"/>
                </a:cubicBezTo>
                <a:close/>
                <a:moveTo>
                  <a:pt x="424311" y="3416381"/>
                </a:moveTo>
                <a:cubicBezTo>
                  <a:pt x="424176" y="3418987"/>
                  <a:pt x="417866" y="3427423"/>
                  <a:pt x="411211" y="3433869"/>
                </a:cubicBezTo>
                <a:cubicBezTo>
                  <a:pt x="403049" y="3441756"/>
                  <a:pt x="396535" y="3445733"/>
                  <a:pt x="397156" y="3442442"/>
                </a:cubicBezTo>
                <a:cubicBezTo>
                  <a:pt x="397704" y="3439561"/>
                  <a:pt x="403875" y="3431400"/>
                  <a:pt x="410389" y="3424817"/>
                </a:cubicBezTo>
                <a:cubicBezTo>
                  <a:pt x="418209" y="3416930"/>
                  <a:pt x="424587" y="3413021"/>
                  <a:pt x="424311" y="3416381"/>
                </a:cubicBezTo>
                <a:close/>
                <a:moveTo>
                  <a:pt x="3648681" y="3416158"/>
                </a:moveTo>
                <a:cubicBezTo>
                  <a:pt x="3653876" y="3416587"/>
                  <a:pt x="3657682" y="3419021"/>
                  <a:pt x="3658745" y="3423308"/>
                </a:cubicBezTo>
                <a:cubicBezTo>
                  <a:pt x="3660939" y="3431880"/>
                  <a:pt x="3651613" y="3444979"/>
                  <a:pt x="3638171" y="3452386"/>
                </a:cubicBezTo>
                <a:cubicBezTo>
                  <a:pt x="3624866" y="3459724"/>
                  <a:pt x="3611904" y="3458901"/>
                  <a:pt x="3609916" y="3450328"/>
                </a:cubicBezTo>
                <a:cubicBezTo>
                  <a:pt x="3607858" y="3441619"/>
                  <a:pt x="3616774" y="3428657"/>
                  <a:pt x="3630284" y="3421045"/>
                </a:cubicBezTo>
                <a:cubicBezTo>
                  <a:pt x="3636902" y="3417307"/>
                  <a:pt x="3643486" y="3415730"/>
                  <a:pt x="3648681" y="3416158"/>
                </a:cubicBezTo>
                <a:close/>
                <a:moveTo>
                  <a:pt x="5437778" y="3415353"/>
                </a:moveTo>
                <a:cubicBezTo>
                  <a:pt x="5454512" y="3412061"/>
                  <a:pt x="5470628" y="3429412"/>
                  <a:pt x="5473097" y="3453826"/>
                </a:cubicBezTo>
                <a:cubicBezTo>
                  <a:pt x="5475566" y="3478241"/>
                  <a:pt x="5463701" y="3501969"/>
                  <a:pt x="5446831" y="3505741"/>
                </a:cubicBezTo>
                <a:cubicBezTo>
                  <a:pt x="5430166" y="3509513"/>
                  <a:pt x="5414050" y="3491134"/>
                  <a:pt x="5411649" y="3466308"/>
                </a:cubicBezTo>
                <a:cubicBezTo>
                  <a:pt x="5409249" y="3441208"/>
                  <a:pt x="5420908" y="3418576"/>
                  <a:pt x="5437778" y="3415353"/>
                </a:cubicBezTo>
                <a:close/>
                <a:moveTo>
                  <a:pt x="3207171" y="3414787"/>
                </a:moveTo>
                <a:cubicBezTo>
                  <a:pt x="3211483" y="3414307"/>
                  <a:pt x="3214414" y="3414804"/>
                  <a:pt x="3215100" y="3416450"/>
                </a:cubicBezTo>
                <a:cubicBezTo>
                  <a:pt x="3216403" y="3419605"/>
                  <a:pt x="3207762" y="3426189"/>
                  <a:pt x="3195761" y="3430646"/>
                </a:cubicBezTo>
                <a:cubicBezTo>
                  <a:pt x="3183965" y="3435036"/>
                  <a:pt x="3172649" y="3435721"/>
                  <a:pt x="3171346" y="3432567"/>
                </a:cubicBezTo>
                <a:cubicBezTo>
                  <a:pt x="3169975" y="3429343"/>
                  <a:pt x="3178890" y="3423377"/>
                  <a:pt x="3190960" y="3418988"/>
                </a:cubicBezTo>
                <a:cubicBezTo>
                  <a:pt x="3197166" y="3416725"/>
                  <a:pt x="3202859" y="3415268"/>
                  <a:pt x="3207171" y="3414787"/>
                </a:cubicBezTo>
                <a:close/>
                <a:moveTo>
                  <a:pt x="2952782" y="3414188"/>
                </a:moveTo>
                <a:cubicBezTo>
                  <a:pt x="2953057" y="3414942"/>
                  <a:pt x="2945170" y="3417342"/>
                  <a:pt x="2936254" y="3419194"/>
                </a:cubicBezTo>
                <a:cubicBezTo>
                  <a:pt x="2926859" y="3421183"/>
                  <a:pt x="2919109" y="3422074"/>
                  <a:pt x="2919041" y="3421320"/>
                </a:cubicBezTo>
                <a:cubicBezTo>
                  <a:pt x="2918904" y="3420566"/>
                  <a:pt x="2926928" y="3418165"/>
                  <a:pt x="2935706" y="3416314"/>
                </a:cubicBezTo>
                <a:cubicBezTo>
                  <a:pt x="2944964" y="3414393"/>
                  <a:pt x="2952508" y="3413433"/>
                  <a:pt x="2952782" y="3414188"/>
                </a:cubicBezTo>
                <a:close/>
                <a:moveTo>
                  <a:pt x="509282" y="3412404"/>
                </a:moveTo>
                <a:cubicBezTo>
                  <a:pt x="510105" y="3415216"/>
                  <a:pt x="504552" y="3422485"/>
                  <a:pt x="496046" y="3429481"/>
                </a:cubicBezTo>
                <a:cubicBezTo>
                  <a:pt x="487886" y="3436270"/>
                  <a:pt x="480066" y="3440179"/>
                  <a:pt x="478693" y="3438259"/>
                </a:cubicBezTo>
                <a:cubicBezTo>
                  <a:pt x="477184" y="3436201"/>
                  <a:pt x="484592" y="3426669"/>
                  <a:pt x="493372" y="3419400"/>
                </a:cubicBezTo>
                <a:cubicBezTo>
                  <a:pt x="501328" y="3412884"/>
                  <a:pt x="508459" y="3409661"/>
                  <a:pt x="509282" y="3412404"/>
                </a:cubicBezTo>
                <a:close/>
                <a:moveTo>
                  <a:pt x="2430528" y="3411967"/>
                </a:moveTo>
                <a:cubicBezTo>
                  <a:pt x="2432963" y="3411855"/>
                  <a:pt x="2436820" y="3412267"/>
                  <a:pt x="2441450" y="3413227"/>
                </a:cubicBezTo>
                <a:cubicBezTo>
                  <a:pt x="2449611" y="3414873"/>
                  <a:pt x="2457566" y="3417753"/>
                  <a:pt x="2458800" y="3419468"/>
                </a:cubicBezTo>
                <a:cubicBezTo>
                  <a:pt x="2460035" y="3421114"/>
                  <a:pt x="2454068" y="3421457"/>
                  <a:pt x="2446250" y="3420085"/>
                </a:cubicBezTo>
                <a:cubicBezTo>
                  <a:pt x="2438432" y="3418713"/>
                  <a:pt x="2429928" y="3415764"/>
                  <a:pt x="2428145" y="3413844"/>
                </a:cubicBezTo>
                <a:cubicBezTo>
                  <a:pt x="2427082" y="3412712"/>
                  <a:pt x="2428093" y="3412078"/>
                  <a:pt x="2430528" y="3411967"/>
                </a:cubicBezTo>
                <a:close/>
                <a:moveTo>
                  <a:pt x="2059561" y="3410433"/>
                </a:moveTo>
                <a:cubicBezTo>
                  <a:pt x="2062877" y="3410073"/>
                  <a:pt x="2067523" y="3410450"/>
                  <a:pt x="2072631" y="3411650"/>
                </a:cubicBezTo>
                <a:cubicBezTo>
                  <a:pt x="2082920" y="3413982"/>
                  <a:pt x="2092034" y="3418645"/>
                  <a:pt x="2092514" y="3421868"/>
                </a:cubicBezTo>
                <a:cubicBezTo>
                  <a:pt x="2092994" y="3425092"/>
                  <a:pt x="2084842" y="3425983"/>
                  <a:pt x="2074071" y="3423789"/>
                </a:cubicBezTo>
                <a:cubicBezTo>
                  <a:pt x="2063238" y="3421594"/>
                  <a:pt x="2054942" y="3417205"/>
                  <a:pt x="2054460" y="3413639"/>
                </a:cubicBezTo>
                <a:cubicBezTo>
                  <a:pt x="2054254" y="3411890"/>
                  <a:pt x="2056243" y="3410793"/>
                  <a:pt x="2059561" y="3410433"/>
                </a:cubicBezTo>
                <a:close/>
                <a:moveTo>
                  <a:pt x="2369020" y="3410338"/>
                </a:moveTo>
                <a:cubicBezTo>
                  <a:pt x="2371858" y="3410432"/>
                  <a:pt x="2376058" y="3411067"/>
                  <a:pt x="2380619" y="3412198"/>
                </a:cubicBezTo>
                <a:cubicBezTo>
                  <a:pt x="2388917" y="3414324"/>
                  <a:pt x="2396530" y="3417342"/>
                  <a:pt x="2397490" y="3418988"/>
                </a:cubicBezTo>
                <a:cubicBezTo>
                  <a:pt x="2398518" y="3420702"/>
                  <a:pt x="2392758" y="3420634"/>
                  <a:pt x="2383980" y="3418645"/>
                </a:cubicBezTo>
                <a:cubicBezTo>
                  <a:pt x="2375544" y="3416794"/>
                  <a:pt x="2367177" y="3413570"/>
                  <a:pt x="2365600" y="3411718"/>
                </a:cubicBezTo>
                <a:cubicBezTo>
                  <a:pt x="2364708" y="3410689"/>
                  <a:pt x="2366183" y="3410244"/>
                  <a:pt x="2369020" y="3410338"/>
                </a:cubicBezTo>
                <a:close/>
                <a:moveTo>
                  <a:pt x="2501320" y="3410141"/>
                </a:moveTo>
                <a:cubicBezTo>
                  <a:pt x="2509824" y="3411239"/>
                  <a:pt x="2517917" y="3413707"/>
                  <a:pt x="2519357" y="3415696"/>
                </a:cubicBezTo>
                <a:cubicBezTo>
                  <a:pt x="2520797" y="3417685"/>
                  <a:pt x="2515036" y="3418371"/>
                  <a:pt x="2506464" y="3417205"/>
                </a:cubicBezTo>
                <a:cubicBezTo>
                  <a:pt x="2498234" y="3416039"/>
                  <a:pt x="2490142" y="3413296"/>
                  <a:pt x="2489387" y="3411375"/>
                </a:cubicBezTo>
                <a:cubicBezTo>
                  <a:pt x="2488770" y="3409798"/>
                  <a:pt x="2494394" y="3409249"/>
                  <a:pt x="2501320" y="3410141"/>
                </a:cubicBezTo>
                <a:close/>
                <a:moveTo>
                  <a:pt x="1675827" y="3409318"/>
                </a:moveTo>
                <a:cubicBezTo>
                  <a:pt x="1686320" y="3409524"/>
                  <a:pt x="1697637" y="3415833"/>
                  <a:pt x="1699489" y="3422348"/>
                </a:cubicBezTo>
                <a:cubicBezTo>
                  <a:pt x="1701341" y="3428932"/>
                  <a:pt x="1693455" y="3434212"/>
                  <a:pt x="1682549" y="3433732"/>
                </a:cubicBezTo>
                <a:cubicBezTo>
                  <a:pt x="1673089" y="3433252"/>
                  <a:pt x="1662594" y="3427492"/>
                  <a:pt x="1660469" y="3421525"/>
                </a:cubicBezTo>
                <a:cubicBezTo>
                  <a:pt x="1658066" y="3414599"/>
                  <a:pt x="1664991" y="3408975"/>
                  <a:pt x="1675827" y="3409318"/>
                </a:cubicBezTo>
                <a:close/>
                <a:moveTo>
                  <a:pt x="3280028" y="3407809"/>
                </a:moveTo>
                <a:cubicBezTo>
                  <a:pt x="3284863" y="3407381"/>
                  <a:pt x="3288309" y="3408152"/>
                  <a:pt x="3288892" y="3410347"/>
                </a:cubicBezTo>
                <a:cubicBezTo>
                  <a:pt x="3289990" y="3414324"/>
                  <a:pt x="3281143" y="3422005"/>
                  <a:pt x="3269347" y="3426806"/>
                </a:cubicBezTo>
                <a:cubicBezTo>
                  <a:pt x="3257620" y="3431607"/>
                  <a:pt x="3246510" y="3432018"/>
                  <a:pt x="3244864" y="3428109"/>
                </a:cubicBezTo>
                <a:cubicBezTo>
                  <a:pt x="3243218" y="3424200"/>
                  <a:pt x="3251242" y="3417411"/>
                  <a:pt x="3262832" y="3412473"/>
                </a:cubicBezTo>
                <a:cubicBezTo>
                  <a:pt x="3268970" y="3409867"/>
                  <a:pt x="3275194" y="3408238"/>
                  <a:pt x="3280028" y="3407809"/>
                </a:cubicBezTo>
                <a:close/>
                <a:moveTo>
                  <a:pt x="3039741" y="3407673"/>
                </a:moveTo>
                <a:cubicBezTo>
                  <a:pt x="3040084" y="3408358"/>
                  <a:pt x="3032060" y="3411170"/>
                  <a:pt x="3021499" y="3413913"/>
                </a:cubicBezTo>
                <a:cubicBezTo>
                  <a:pt x="3010869" y="3416657"/>
                  <a:pt x="3002777" y="3418028"/>
                  <a:pt x="3002434" y="3417342"/>
                </a:cubicBezTo>
                <a:cubicBezTo>
                  <a:pt x="3002159" y="3416588"/>
                  <a:pt x="3010389" y="3413913"/>
                  <a:pt x="3020402" y="3411376"/>
                </a:cubicBezTo>
                <a:cubicBezTo>
                  <a:pt x="3030483" y="3408701"/>
                  <a:pt x="3039330" y="3406986"/>
                  <a:pt x="3039741" y="3407673"/>
                </a:cubicBezTo>
                <a:close/>
                <a:moveTo>
                  <a:pt x="4411067" y="3407398"/>
                </a:moveTo>
                <a:cubicBezTo>
                  <a:pt x="4426772" y="3402734"/>
                  <a:pt x="4440145" y="3411101"/>
                  <a:pt x="4441860" y="3426668"/>
                </a:cubicBezTo>
                <a:cubicBezTo>
                  <a:pt x="4443505" y="3441893"/>
                  <a:pt x="4432258" y="3458009"/>
                  <a:pt x="4416965" y="3462330"/>
                </a:cubicBezTo>
                <a:cubicBezTo>
                  <a:pt x="4401946" y="3466582"/>
                  <a:pt x="4386927" y="3458078"/>
                  <a:pt x="4384595" y="3444225"/>
                </a:cubicBezTo>
                <a:cubicBezTo>
                  <a:pt x="4382126" y="3429274"/>
                  <a:pt x="4394471" y="3412129"/>
                  <a:pt x="4411067" y="3407398"/>
                </a:cubicBezTo>
                <a:close/>
                <a:moveTo>
                  <a:pt x="3575429" y="3407166"/>
                </a:moveTo>
                <a:cubicBezTo>
                  <a:pt x="3580564" y="3407569"/>
                  <a:pt x="3584130" y="3410106"/>
                  <a:pt x="3584884" y="3414804"/>
                </a:cubicBezTo>
                <a:cubicBezTo>
                  <a:pt x="3586325" y="3423377"/>
                  <a:pt x="3577135" y="3436407"/>
                  <a:pt x="3564585" y="3443265"/>
                </a:cubicBezTo>
                <a:cubicBezTo>
                  <a:pt x="3551006" y="3450740"/>
                  <a:pt x="3537564" y="3449231"/>
                  <a:pt x="3535987" y="3440041"/>
                </a:cubicBezTo>
                <a:cubicBezTo>
                  <a:pt x="3534547" y="3431469"/>
                  <a:pt x="3543805" y="3419331"/>
                  <a:pt x="3556561" y="3412335"/>
                </a:cubicBezTo>
                <a:cubicBezTo>
                  <a:pt x="3563590" y="3408494"/>
                  <a:pt x="3570294" y="3406763"/>
                  <a:pt x="3575429" y="3407166"/>
                </a:cubicBezTo>
                <a:close/>
                <a:moveTo>
                  <a:pt x="2306570" y="3406883"/>
                </a:moveTo>
                <a:cubicBezTo>
                  <a:pt x="2309107" y="3406934"/>
                  <a:pt x="2313067" y="3407569"/>
                  <a:pt x="2317800" y="3408769"/>
                </a:cubicBezTo>
                <a:cubicBezTo>
                  <a:pt x="2327264" y="3411170"/>
                  <a:pt x="2336179" y="3414736"/>
                  <a:pt x="2337208" y="3416587"/>
                </a:cubicBezTo>
                <a:cubicBezTo>
                  <a:pt x="2338236" y="3418371"/>
                  <a:pt x="2330693" y="3418028"/>
                  <a:pt x="2321571" y="3415765"/>
                </a:cubicBezTo>
                <a:cubicBezTo>
                  <a:pt x="2313342" y="3413707"/>
                  <a:pt x="2305524" y="3410484"/>
                  <a:pt x="2303878" y="3408495"/>
                </a:cubicBezTo>
                <a:cubicBezTo>
                  <a:pt x="2302918" y="3407363"/>
                  <a:pt x="2304032" y="3406832"/>
                  <a:pt x="2306570" y="3406883"/>
                </a:cubicBezTo>
                <a:close/>
                <a:moveTo>
                  <a:pt x="2864725" y="3406780"/>
                </a:moveTo>
                <a:cubicBezTo>
                  <a:pt x="2866165" y="3408083"/>
                  <a:pt x="2858484" y="3410895"/>
                  <a:pt x="2849775" y="3412335"/>
                </a:cubicBezTo>
                <a:cubicBezTo>
                  <a:pt x="2841820" y="3413638"/>
                  <a:pt x="2834756" y="3413638"/>
                  <a:pt x="2834276" y="3412266"/>
                </a:cubicBezTo>
                <a:cubicBezTo>
                  <a:pt x="2833659" y="3410963"/>
                  <a:pt x="2839351" y="3408769"/>
                  <a:pt x="2847649" y="3407260"/>
                </a:cubicBezTo>
                <a:cubicBezTo>
                  <a:pt x="2855604" y="3405820"/>
                  <a:pt x="2863422" y="3405614"/>
                  <a:pt x="2864725" y="3406780"/>
                </a:cubicBezTo>
                <a:close/>
                <a:moveTo>
                  <a:pt x="2773719" y="3405409"/>
                </a:moveTo>
                <a:cubicBezTo>
                  <a:pt x="2782292" y="3404174"/>
                  <a:pt x="2789767" y="3404586"/>
                  <a:pt x="2790179" y="3406300"/>
                </a:cubicBezTo>
                <a:cubicBezTo>
                  <a:pt x="2790590" y="3408015"/>
                  <a:pt x="2784006" y="3410347"/>
                  <a:pt x="2775434" y="3411444"/>
                </a:cubicBezTo>
                <a:cubicBezTo>
                  <a:pt x="2767136" y="3412473"/>
                  <a:pt x="2760141" y="3411855"/>
                  <a:pt x="2760346" y="3410072"/>
                </a:cubicBezTo>
                <a:cubicBezTo>
                  <a:pt x="2760552" y="3408495"/>
                  <a:pt x="2766313" y="3406437"/>
                  <a:pt x="2773719" y="3405409"/>
                </a:cubicBezTo>
                <a:close/>
                <a:moveTo>
                  <a:pt x="2255667" y="3405271"/>
                </a:moveTo>
                <a:cubicBezTo>
                  <a:pt x="2264582" y="3407466"/>
                  <a:pt x="2273909" y="3411444"/>
                  <a:pt x="2275486" y="3413638"/>
                </a:cubicBezTo>
                <a:cubicBezTo>
                  <a:pt x="2277064" y="3415902"/>
                  <a:pt x="2270891" y="3416038"/>
                  <a:pt x="2261633" y="3413844"/>
                </a:cubicBezTo>
                <a:cubicBezTo>
                  <a:pt x="2252786" y="3411787"/>
                  <a:pt x="2243116" y="3407741"/>
                  <a:pt x="2241608" y="3405409"/>
                </a:cubicBezTo>
                <a:cubicBezTo>
                  <a:pt x="2240030" y="3403009"/>
                  <a:pt x="2246340" y="3403009"/>
                  <a:pt x="2255667" y="3405271"/>
                </a:cubicBezTo>
                <a:close/>
                <a:moveTo>
                  <a:pt x="1270380" y="3405066"/>
                </a:moveTo>
                <a:cubicBezTo>
                  <a:pt x="1281014" y="3403626"/>
                  <a:pt x="1291917" y="3409867"/>
                  <a:pt x="1293565" y="3418165"/>
                </a:cubicBezTo>
                <a:cubicBezTo>
                  <a:pt x="1295211" y="3426463"/>
                  <a:pt x="1287118" y="3434556"/>
                  <a:pt x="1276280" y="3435516"/>
                </a:cubicBezTo>
                <a:cubicBezTo>
                  <a:pt x="1266749" y="3436339"/>
                  <a:pt x="1256598" y="3430715"/>
                  <a:pt x="1254679" y="3423377"/>
                </a:cubicBezTo>
                <a:cubicBezTo>
                  <a:pt x="1252483" y="3415011"/>
                  <a:pt x="1259686" y="3406507"/>
                  <a:pt x="1270380" y="3405066"/>
                </a:cubicBezTo>
                <a:close/>
                <a:moveTo>
                  <a:pt x="2121163" y="3404286"/>
                </a:moveTo>
                <a:cubicBezTo>
                  <a:pt x="2123958" y="3403986"/>
                  <a:pt x="2128278" y="3404415"/>
                  <a:pt x="2133525" y="3405615"/>
                </a:cubicBezTo>
                <a:cubicBezTo>
                  <a:pt x="2143675" y="3407947"/>
                  <a:pt x="2153482" y="3412473"/>
                  <a:pt x="2154442" y="3415285"/>
                </a:cubicBezTo>
                <a:cubicBezTo>
                  <a:pt x="2155402" y="3418028"/>
                  <a:pt x="2146830" y="3418576"/>
                  <a:pt x="2136954" y="3416314"/>
                </a:cubicBezTo>
                <a:cubicBezTo>
                  <a:pt x="2127902" y="3414256"/>
                  <a:pt x="2119398" y="3410210"/>
                  <a:pt x="2117957" y="3407330"/>
                </a:cubicBezTo>
                <a:cubicBezTo>
                  <a:pt x="2117100" y="3405615"/>
                  <a:pt x="2118369" y="3404586"/>
                  <a:pt x="2121163" y="3404286"/>
                </a:cubicBezTo>
                <a:close/>
                <a:moveTo>
                  <a:pt x="6455085" y="3404148"/>
                </a:moveTo>
                <a:cubicBezTo>
                  <a:pt x="6461986" y="3406797"/>
                  <a:pt x="6466650" y="3412849"/>
                  <a:pt x="6467507" y="3421662"/>
                </a:cubicBezTo>
                <a:cubicBezTo>
                  <a:pt x="6469084" y="3437984"/>
                  <a:pt x="6455848" y="3458833"/>
                  <a:pt x="6438018" y="3468365"/>
                </a:cubicBezTo>
                <a:cubicBezTo>
                  <a:pt x="6419021" y="3478515"/>
                  <a:pt x="6401259" y="3472000"/>
                  <a:pt x="6399613" y="3454032"/>
                </a:cubicBezTo>
                <a:cubicBezTo>
                  <a:pt x="6398035" y="3436750"/>
                  <a:pt x="6411134" y="3415970"/>
                  <a:pt x="6429239" y="3407054"/>
                </a:cubicBezTo>
                <a:cubicBezTo>
                  <a:pt x="6439046" y="3402253"/>
                  <a:pt x="6448184" y="3401499"/>
                  <a:pt x="6455085" y="3404148"/>
                </a:cubicBezTo>
                <a:close/>
                <a:moveTo>
                  <a:pt x="2179200" y="3404106"/>
                </a:moveTo>
                <a:cubicBezTo>
                  <a:pt x="2178651" y="3401774"/>
                  <a:pt x="2185989" y="3401843"/>
                  <a:pt x="2195248" y="3404174"/>
                </a:cubicBezTo>
                <a:cubicBezTo>
                  <a:pt x="2204780" y="3406575"/>
                  <a:pt x="2213558" y="3410415"/>
                  <a:pt x="2214930" y="3412816"/>
                </a:cubicBezTo>
                <a:cubicBezTo>
                  <a:pt x="2216576" y="3415490"/>
                  <a:pt x="2208689" y="3415559"/>
                  <a:pt x="2197853" y="3412816"/>
                </a:cubicBezTo>
                <a:cubicBezTo>
                  <a:pt x="2188458" y="3410484"/>
                  <a:pt x="2179817" y="3406438"/>
                  <a:pt x="2179200" y="3404106"/>
                </a:cubicBezTo>
                <a:close/>
                <a:moveTo>
                  <a:pt x="3127524" y="3402871"/>
                </a:moveTo>
                <a:cubicBezTo>
                  <a:pt x="3128278" y="3404243"/>
                  <a:pt x="3119500" y="3408495"/>
                  <a:pt x="3108390" y="3411993"/>
                </a:cubicBezTo>
                <a:cubicBezTo>
                  <a:pt x="3097143" y="3415490"/>
                  <a:pt x="3087405" y="3416999"/>
                  <a:pt x="3086513" y="3415558"/>
                </a:cubicBezTo>
                <a:cubicBezTo>
                  <a:pt x="3085690" y="3414119"/>
                  <a:pt x="3093988" y="3410415"/>
                  <a:pt x="3105441" y="3406918"/>
                </a:cubicBezTo>
                <a:cubicBezTo>
                  <a:pt x="3116414" y="3403557"/>
                  <a:pt x="3126770" y="3401500"/>
                  <a:pt x="3127524" y="3402871"/>
                </a:cubicBezTo>
                <a:close/>
                <a:moveTo>
                  <a:pt x="3353589" y="3402777"/>
                </a:moveTo>
                <a:cubicBezTo>
                  <a:pt x="3358518" y="3402305"/>
                  <a:pt x="3362033" y="3403214"/>
                  <a:pt x="3362959" y="3405683"/>
                </a:cubicBezTo>
                <a:cubicBezTo>
                  <a:pt x="3364674" y="3410209"/>
                  <a:pt x="3356375" y="3418850"/>
                  <a:pt x="3344511" y="3424474"/>
                </a:cubicBezTo>
                <a:cubicBezTo>
                  <a:pt x="3331206" y="3430783"/>
                  <a:pt x="3319205" y="3431263"/>
                  <a:pt x="3317353" y="3426120"/>
                </a:cubicBezTo>
                <a:cubicBezTo>
                  <a:pt x="3315639" y="3421388"/>
                  <a:pt x="3323800" y="3413638"/>
                  <a:pt x="3335733" y="3408152"/>
                </a:cubicBezTo>
                <a:cubicBezTo>
                  <a:pt x="3342316" y="3405100"/>
                  <a:pt x="3348660" y="3403248"/>
                  <a:pt x="3353589" y="3402777"/>
                </a:cubicBezTo>
                <a:close/>
                <a:moveTo>
                  <a:pt x="2938861" y="3402597"/>
                </a:moveTo>
                <a:cubicBezTo>
                  <a:pt x="2939135" y="3403694"/>
                  <a:pt x="2932620" y="3405958"/>
                  <a:pt x="2923979" y="3407741"/>
                </a:cubicBezTo>
                <a:cubicBezTo>
                  <a:pt x="2915201" y="3409592"/>
                  <a:pt x="2908000" y="3410210"/>
                  <a:pt x="2907177" y="3409181"/>
                </a:cubicBezTo>
                <a:cubicBezTo>
                  <a:pt x="2906354" y="3408084"/>
                  <a:pt x="2914446" y="3405272"/>
                  <a:pt x="2923362" y="3403489"/>
                </a:cubicBezTo>
                <a:cubicBezTo>
                  <a:pt x="2931523" y="3401911"/>
                  <a:pt x="2938655" y="3401500"/>
                  <a:pt x="2938861" y="3402597"/>
                </a:cubicBezTo>
                <a:close/>
                <a:moveTo>
                  <a:pt x="3502116" y="3401731"/>
                </a:moveTo>
                <a:cubicBezTo>
                  <a:pt x="3506857" y="3402065"/>
                  <a:pt x="3510234" y="3404003"/>
                  <a:pt x="3510955" y="3407535"/>
                </a:cubicBezTo>
                <a:cubicBezTo>
                  <a:pt x="3512394" y="3414736"/>
                  <a:pt x="3502999" y="3426669"/>
                  <a:pt x="3490243" y="3433184"/>
                </a:cubicBezTo>
                <a:cubicBezTo>
                  <a:pt x="3477144" y="3439905"/>
                  <a:pt x="3465554" y="3438876"/>
                  <a:pt x="3463566" y="3431606"/>
                </a:cubicBezTo>
                <a:cubicBezTo>
                  <a:pt x="3461440" y="3423720"/>
                  <a:pt x="3471521" y="3411924"/>
                  <a:pt x="3485100" y="3405546"/>
                </a:cubicBezTo>
                <a:cubicBezTo>
                  <a:pt x="3491272" y="3402665"/>
                  <a:pt x="3497375" y="3401396"/>
                  <a:pt x="3502116" y="3401731"/>
                </a:cubicBezTo>
                <a:close/>
                <a:moveTo>
                  <a:pt x="3027054" y="3401294"/>
                </a:moveTo>
                <a:cubicBezTo>
                  <a:pt x="3027945" y="3401706"/>
                  <a:pt x="3021225" y="3404037"/>
                  <a:pt x="3011898" y="3406438"/>
                </a:cubicBezTo>
                <a:cubicBezTo>
                  <a:pt x="3001748" y="3409044"/>
                  <a:pt x="2991941" y="3410827"/>
                  <a:pt x="2991804" y="3410141"/>
                </a:cubicBezTo>
                <a:cubicBezTo>
                  <a:pt x="2991667" y="3409524"/>
                  <a:pt x="2999142" y="3407124"/>
                  <a:pt x="3008537" y="3404792"/>
                </a:cubicBezTo>
                <a:cubicBezTo>
                  <a:pt x="3018001" y="3402392"/>
                  <a:pt x="3026094" y="3400883"/>
                  <a:pt x="3027054" y="3401294"/>
                </a:cubicBezTo>
                <a:close/>
                <a:moveTo>
                  <a:pt x="2565511" y="3400746"/>
                </a:moveTo>
                <a:cubicBezTo>
                  <a:pt x="2573809" y="3401637"/>
                  <a:pt x="2580256" y="3404106"/>
                  <a:pt x="2579707" y="3406301"/>
                </a:cubicBezTo>
                <a:cubicBezTo>
                  <a:pt x="2579296" y="3408153"/>
                  <a:pt x="2572918" y="3409113"/>
                  <a:pt x="2565648" y="3408358"/>
                </a:cubicBezTo>
                <a:cubicBezTo>
                  <a:pt x="2558105" y="3407535"/>
                  <a:pt x="2551932" y="3405341"/>
                  <a:pt x="2551384" y="3403352"/>
                </a:cubicBezTo>
                <a:cubicBezTo>
                  <a:pt x="2550698" y="3401089"/>
                  <a:pt x="2557350" y="3399923"/>
                  <a:pt x="2565511" y="3400746"/>
                </a:cubicBezTo>
                <a:close/>
                <a:moveTo>
                  <a:pt x="1542165" y="3400471"/>
                </a:moveTo>
                <a:cubicBezTo>
                  <a:pt x="1552933" y="3401088"/>
                  <a:pt x="1563225" y="3408083"/>
                  <a:pt x="1564042" y="3415284"/>
                </a:cubicBezTo>
                <a:cubicBezTo>
                  <a:pt x="1564864" y="3422554"/>
                  <a:pt x="1555813" y="3428246"/>
                  <a:pt x="1544977" y="3427354"/>
                </a:cubicBezTo>
                <a:cubicBezTo>
                  <a:pt x="1534899" y="3426532"/>
                  <a:pt x="1525983" y="3420565"/>
                  <a:pt x="1524679" y="3413638"/>
                </a:cubicBezTo>
                <a:cubicBezTo>
                  <a:pt x="1523237" y="3406095"/>
                  <a:pt x="1531466" y="3399854"/>
                  <a:pt x="1542165" y="3400471"/>
                </a:cubicBezTo>
                <a:close/>
                <a:moveTo>
                  <a:pt x="3428573" y="3400317"/>
                </a:moveTo>
                <a:cubicBezTo>
                  <a:pt x="3433031" y="3400454"/>
                  <a:pt x="3435997" y="3402152"/>
                  <a:pt x="3436546" y="3405478"/>
                </a:cubicBezTo>
                <a:cubicBezTo>
                  <a:pt x="3437574" y="3411924"/>
                  <a:pt x="3427767" y="3422623"/>
                  <a:pt x="3415286" y="3428178"/>
                </a:cubicBezTo>
                <a:cubicBezTo>
                  <a:pt x="3402804" y="3433664"/>
                  <a:pt x="3390803" y="3432567"/>
                  <a:pt x="3389843" y="3426326"/>
                </a:cubicBezTo>
                <a:cubicBezTo>
                  <a:pt x="3388883" y="3419948"/>
                  <a:pt x="3398895" y="3410210"/>
                  <a:pt x="3411651" y="3404517"/>
                </a:cubicBezTo>
                <a:cubicBezTo>
                  <a:pt x="3418166" y="3401602"/>
                  <a:pt x="3424115" y="3400179"/>
                  <a:pt x="3428573" y="3400317"/>
                </a:cubicBezTo>
                <a:close/>
                <a:moveTo>
                  <a:pt x="1873752" y="3399786"/>
                </a:moveTo>
                <a:cubicBezTo>
                  <a:pt x="1884243" y="3401431"/>
                  <a:pt x="1893432" y="3406232"/>
                  <a:pt x="1895352" y="3411101"/>
                </a:cubicBezTo>
                <a:cubicBezTo>
                  <a:pt x="1897478" y="3416382"/>
                  <a:pt x="1889731" y="3419537"/>
                  <a:pt x="1878417" y="3418028"/>
                </a:cubicBezTo>
                <a:cubicBezTo>
                  <a:pt x="1868331" y="3416656"/>
                  <a:pt x="1858594" y="3411581"/>
                  <a:pt x="1856537" y="3406644"/>
                </a:cubicBezTo>
                <a:cubicBezTo>
                  <a:pt x="1854340" y="3401226"/>
                  <a:pt x="1862438" y="3398002"/>
                  <a:pt x="1873752" y="3399786"/>
                </a:cubicBezTo>
                <a:close/>
                <a:moveTo>
                  <a:pt x="6892574" y="3399271"/>
                </a:moveTo>
                <a:cubicBezTo>
                  <a:pt x="6899801" y="3399682"/>
                  <a:pt x="6904842" y="3402802"/>
                  <a:pt x="6905733" y="3408426"/>
                </a:cubicBezTo>
                <a:cubicBezTo>
                  <a:pt x="6907448" y="3419879"/>
                  <a:pt x="6892565" y="3438122"/>
                  <a:pt x="6872677" y="3449369"/>
                </a:cubicBezTo>
                <a:cubicBezTo>
                  <a:pt x="6852584" y="3460684"/>
                  <a:pt x="6835918" y="3459724"/>
                  <a:pt x="6834753" y="3446625"/>
                </a:cubicBezTo>
                <a:cubicBezTo>
                  <a:pt x="6833655" y="3434624"/>
                  <a:pt x="6847852" y="3416382"/>
                  <a:pt x="6866300" y="3406369"/>
                </a:cubicBezTo>
                <a:cubicBezTo>
                  <a:pt x="6875935" y="3401157"/>
                  <a:pt x="6885348" y="3398859"/>
                  <a:pt x="6892574" y="3399271"/>
                </a:cubicBezTo>
                <a:close/>
                <a:moveTo>
                  <a:pt x="1405761" y="3398550"/>
                </a:moveTo>
                <a:cubicBezTo>
                  <a:pt x="1416322" y="3398002"/>
                  <a:pt x="1427160" y="3404723"/>
                  <a:pt x="1428597" y="3412541"/>
                </a:cubicBezTo>
                <a:cubicBezTo>
                  <a:pt x="1430105" y="3420427"/>
                  <a:pt x="1421739" y="3427491"/>
                  <a:pt x="1410837" y="3427628"/>
                </a:cubicBezTo>
                <a:cubicBezTo>
                  <a:pt x="1401165" y="3427766"/>
                  <a:pt x="1391289" y="3421730"/>
                  <a:pt x="1389577" y="3414667"/>
                </a:cubicBezTo>
                <a:cubicBezTo>
                  <a:pt x="1387519" y="3406437"/>
                  <a:pt x="1394857" y="3399099"/>
                  <a:pt x="1405761" y="3398550"/>
                </a:cubicBezTo>
                <a:close/>
                <a:moveTo>
                  <a:pt x="2698007" y="3397316"/>
                </a:moveTo>
                <a:cubicBezTo>
                  <a:pt x="2705825" y="3396219"/>
                  <a:pt x="2713781" y="3397248"/>
                  <a:pt x="2714809" y="3399511"/>
                </a:cubicBezTo>
                <a:cubicBezTo>
                  <a:pt x="2715838" y="3401431"/>
                  <a:pt x="2711037" y="3403626"/>
                  <a:pt x="2703768" y="3404586"/>
                </a:cubicBezTo>
                <a:cubicBezTo>
                  <a:pt x="2695470" y="3405683"/>
                  <a:pt x="2687583" y="3404723"/>
                  <a:pt x="2686760" y="3402529"/>
                </a:cubicBezTo>
                <a:cubicBezTo>
                  <a:pt x="2686074" y="3400608"/>
                  <a:pt x="2690875" y="3398345"/>
                  <a:pt x="2698007" y="3397316"/>
                </a:cubicBezTo>
                <a:close/>
                <a:moveTo>
                  <a:pt x="4150523" y="3395739"/>
                </a:moveTo>
                <a:cubicBezTo>
                  <a:pt x="4155880" y="3397402"/>
                  <a:pt x="4159652" y="3401122"/>
                  <a:pt x="4160544" y="3406506"/>
                </a:cubicBezTo>
                <a:cubicBezTo>
                  <a:pt x="4162464" y="3418096"/>
                  <a:pt x="4150600" y="3433183"/>
                  <a:pt x="4135307" y="3438670"/>
                </a:cubicBezTo>
                <a:cubicBezTo>
                  <a:pt x="4120768" y="3443882"/>
                  <a:pt x="4107600" y="3439767"/>
                  <a:pt x="4105817" y="3429411"/>
                </a:cubicBezTo>
                <a:cubicBezTo>
                  <a:pt x="4103897" y="3418301"/>
                  <a:pt x="4115556" y="3403420"/>
                  <a:pt x="4130986" y="3397316"/>
                </a:cubicBezTo>
                <a:cubicBezTo>
                  <a:pt x="4138221" y="3394470"/>
                  <a:pt x="4145165" y="3394076"/>
                  <a:pt x="4150523" y="3395739"/>
                </a:cubicBezTo>
                <a:close/>
                <a:moveTo>
                  <a:pt x="3013544" y="3392996"/>
                </a:moveTo>
                <a:cubicBezTo>
                  <a:pt x="3013887" y="3393888"/>
                  <a:pt x="3006206" y="3396631"/>
                  <a:pt x="2997085" y="3398826"/>
                </a:cubicBezTo>
                <a:cubicBezTo>
                  <a:pt x="2987964" y="3401020"/>
                  <a:pt x="2980145" y="3402049"/>
                  <a:pt x="2980283" y="3400952"/>
                </a:cubicBezTo>
                <a:cubicBezTo>
                  <a:pt x="2980420" y="3400060"/>
                  <a:pt x="2987003" y="3397728"/>
                  <a:pt x="2995302" y="3395671"/>
                </a:cubicBezTo>
                <a:cubicBezTo>
                  <a:pt x="3004560" y="3393407"/>
                  <a:pt x="3013201" y="3392104"/>
                  <a:pt x="3013544" y="3392996"/>
                </a:cubicBezTo>
                <a:close/>
                <a:moveTo>
                  <a:pt x="6816973" y="3392919"/>
                </a:moveTo>
                <a:cubicBezTo>
                  <a:pt x="6823951" y="3393493"/>
                  <a:pt x="6828855" y="3396836"/>
                  <a:pt x="6830158" y="3402734"/>
                </a:cubicBezTo>
                <a:cubicBezTo>
                  <a:pt x="6832901" y="3415353"/>
                  <a:pt x="6818842" y="3434281"/>
                  <a:pt x="6798885" y="3445391"/>
                </a:cubicBezTo>
                <a:cubicBezTo>
                  <a:pt x="6780300" y="3455678"/>
                  <a:pt x="6762606" y="3454238"/>
                  <a:pt x="6760549" y="3441825"/>
                </a:cubicBezTo>
                <a:cubicBezTo>
                  <a:pt x="6758423" y="3429344"/>
                  <a:pt x="6772619" y="3409798"/>
                  <a:pt x="6791341" y="3399717"/>
                </a:cubicBezTo>
                <a:cubicBezTo>
                  <a:pt x="6800942" y="3394539"/>
                  <a:pt x="6809995" y="3392345"/>
                  <a:pt x="6816973" y="3392919"/>
                </a:cubicBezTo>
                <a:close/>
                <a:moveTo>
                  <a:pt x="325761" y="3392447"/>
                </a:moveTo>
                <a:cubicBezTo>
                  <a:pt x="326242" y="3394093"/>
                  <a:pt x="322194" y="3401774"/>
                  <a:pt x="318011" y="3406986"/>
                </a:cubicBezTo>
                <a:cubicBezTo>
                  <a:pt x="312527" y="3413913"/>
                  <a:pt x="305805" y="3419262"/>
                  <a:pt x="304706" y="3417753"/>
                </a:cubicBezTo>
                <a:cubicBezTo>
                  <a:pt x="303541" y="3416176"/>
                  <a:pt x="307587" y="3408701"/>
                  <a:pt x="313486" y="3401431"/>
                </a:cubicBezTo>
                <a:cubicBezTo>
                  <a:pt x="318833" y="3394848"/>
                  <a:pt x="325076" y="3390253"/>
                  <a:pt x="325761" y="3392447"/>
                </a:cubicBezTo>
                <a:close/>
                <a:moveTo>
                  <a:pt x="868122" y="3392319"/>
                </a:moveTo>
                <a:cubicBezTo>
                  <a:pt x="871936" y="3393562"/>
                  <a:pt x="874678" y="3396082"/>
                  <a:pt x="875296" y="3399649"/>
                </a:cubicBezTo>
                <a:cubicBezTo>
                  <a:pt x="876531" y="3406712"/>
                  <a:pt x="868986" y="3416382"/>
                  <a:pt x="858767" y="3419400"/>
                </a:cubicBezTo>
                <a:cubicBezTo>
                  <a:pt x="848344" y="3422417"/>
                  <a:pt x="839362" y="3419263"/>
                  <a:pt x="838265" y="3411925"/>
                </a:cubicBezTo>
                <a:cubicBezTo>
                  <a:pt x="837232" y="3404792"/>
                  <a:pt x="844845" y="3395671"/>
                  <a:pt x="854517" y="3392654"/>
                </a:cubicBezTo>
                <a:cubicBezTo>
                  <a:pt x="859419" y="3391110"/>
                  <a:pt x="864308" y="3391076"/>
                  <a:pt x="868122" y="3392319"/>
                </a:cubicBezTo>
                <a:close/>
                <a:moveTo>
                  <a:pt x="3113397" y="3391761"/>
                </a:moveTo>
                <a:cubicBezTo>
                  <a:pt x="3114083" y="3392447"/>
                  <a:pt x="3106745" y="3395533"/>
                  <a:pt x="3096732" y="3398550"/>
                </a:cubicBezTo>
                <a:cubicBezTo>
                  <a:pt x="3085896" y="3401842"/>
                  <a:pt x="3075266" y="3404037"/>
                  <a:pt x="3074581" y="3403283"/>
                </a:cubicBezTo>
                <a:cubicBezTo>
                  <a:pt x="3073895" y="3402528"/>
                  <a:pt x="3082947" y="3399168"/>
                  <a:pt x="3094126" y="3395944"/>
                </a:cubicBezTo>
                <a:cubicBezTo>
                  <a:pt x="3104139" y="3392996"/>
                  <a:pt x="3112711" y="3391076"/>
                  <a:pt x="3113397" y="3391761"/>
                </a:cubicBezTo>
                <a:close/>
                <a:moveTo>
                  <a:pt x="168710" y="3389773"/>
                </a:moveTo>
                <a:cubicBezTo>
                  <a:pt x="164322" y="3396494"/>
                  <a:pt x="161991" y="3401294"/>
                  <a:pt x="158629" y="3404723"/>
                </a:cubicBezTo>
                <a:cubicBezTo>
                  <a:pt x="153483" y="3409936"/>
                  <a:pt x="147793" y="3409730"/>
                  <a:pt x="148273" y="3405204"/>
                </a:cubicBezTo>
                <a:cubicBezTo>
                  <a:pt x="148753" y="3400883"/>
                  <a:pt x="151979" y="3395876"/>
                  <a:pt x="156778" y="3393065"/>
                </a:cubicBezTo>
                <a:cubicBezTo>
                  <a:pt x="160276" y="3390939"/>
                  <a:pt x="163497" y="3391144"/>
                  <a:pt x="168710" y="3389773"/>
                </a:cubicBezTo>
                <a:close/>
                <a:moveTo>
                  <a:pt x="3193815" y="3389044"/>
                </a:moveTo>
                <a:cubicBezTo>
                  <a:pt x="3197595" y="3388401"/>
                  <a:pt x="3200081" y="3388470"/>
                  <a:pt x="3200493" y="3389430"/>
                </a:cubicBezTo>
                <a:cubicBezTo>
                  <a:pt x="3201247" y="3391282"/>
                  <a:pt x="3192812" y="3396220"/>
                  <a:pt x="3181976" y="3399992"/>
                </a:cubicBezTo>
                <a:cubicBezTo>
                  <a:pt x="3171346" y="3403695"/>
                  <a:pt x="3160648" y="3405341"/>
                  <a:pt x="3159276" y="3403763"/>
                </a:cubicBezTo>
                <a:cubicBezTo>
                  <a:pt x="3157699" y="3401980"/>
                  <a:pt x="3167163" y="3397043"/>
                  <a:pt x="3179370" y="3392928"/>
                </a:cubicBezTo>
                <a:cubicBezTo>
                  <a:pt x="3184959" y="3391042"/>
                  <a:pt x="3190034" y="3389687"/>
                  <a:pt x="3193815" y="3389044"/>
                </a:cubicBezTo>
                <a:close/>
                <a:moveTo>
                  <a:pt x="5573909" y="3388470"/>
                </a:moveTo>
                <a:cubicBezTo>
                  <a:pt x="5590711" y="3384218"/>
                  <a:pt x="5606896" y="3400060"/>
                  <a:pt x="5609365" y="3423652"/>
                </a:cubicBezTo>
                <a:cubicBezTo>
                  <a:pt x="5611834" y="3447312"/>
                  <a:pt x="5600038" y="3471040"/>
                  <a:pt x="5583099" y="3475910"/>
                </a:cubicBezTo>
                <a:cubicBezTo>
                  <a:pt x="5566434" y="3480779"/>
                  <a:pt x="5550180" y="3464114"/>
                  <a:pt x="5547780" y="3439974"/>
                </a:cubicBezTo>
                <a:cubicBezTo>
                  <a:pt x="5545311" y="3415628"/>
                  <a:pt x="5557038" y="3392791"/>
                  <a:pt x="5573909" y="3388470"/>
                </a:cubicBezTo>
                <a:close/>
                <a:moveTo>
                  <a:pt x="83190" y="3387715"/>
                </a:moveTo>
                <a:cubicBezTo>
                  <a:pt x="86550" y="3386892"/>
                  <a:pt x="89294" y="3388744"/>
                  <a:pt x="94095" y="3389567"/>
                </a:cubicBezTo>
                <a:cubicBezTo>
                  <a:pt x="89021" y="3394710"/>
                  <a:pt x="86139" y="3398825"/>
                  <a:pt x="82848" y="3400471"/>
                </a:cubicBezTo>
                <a:cubicBezTo>
                  <a:pt x="78254" y="3402803"/>
                  <a:pt x="74688" y="3401226"/>
                  <a:pt x="75031" y="3397111"/>
                </a:cubicBezTo>
                <a:cubicBezTo>
                  <a:pt x="75305" y="3393270"/>
                  <a:pt x="78459" y="3388950"/>
                  <a:pt x="83190" y="3387715"/>
                </a:cubicBezTo>
                <a:close/>
                <a:moveTo>
                  <a:pt x="3100983" y="3385452"/>
                </a:moveTo>
                <a:cubicBezTo>
                  <a:pt x="3101258" y="3386069"/>
                  <a:pt x="3092274" y="3389293"/>
                  <a:pt x="3082673" y="3391967"/>
                </a:cubicBezTo>
                <a:cubicBezTo>
                  <a:pt x="3072454" y="3394847"/>
                  <a:pt x="3064773" y="3396356"/>
                  <a:pt x="3065116" y="3395533"/>
                </a:cubicBezTo>
                <a:cubicBezTo>
                  <a:pt x="3065459" y="3394779"/>
                  <a:pt x="3072454" y="3392379"/>
                  <a:pt x="3081781" y="3389704"/>
                </a:cubicBezTo>
                <a:cubicBezTo>
                  <a:pt x="3091794" y="3386892"/>
                  <a:pt x="3100709" y="3384835"/>
                  <a:pt x="3100983" y="3385452"/>
                </a:cubicBezTo>
                <a:close/>
                <a:moveTo>
                  <a:pt x="5095016" y="3385246"/>
                </a:moveTo>
                <a:cubicBezTo>
                  <a:pt x="5110995" y="3382777"/>
                  <a:pt x="5124985" y="3398276"/>
                  <a:pt x="5126837" y="3420770"/>
                </a:cubicBezTo>
                <a:cubicBezTo>
                  <a:pt x="5128826" y="3444568"/>
                  <a:pt x="5116413" y="3467131"/>
                  <a:pt x="5099474" y="3470011"/>
                </a:cubicBezTo>
                <a:cubicBezTo>
                  <a:pt x="5082671" y="3472892"/>
                  <a:pt x="5067104" y="3455129"/>
                  <a:pt x="5066006" y="3432086"/>
                </a:cubicBezTo>
                <a:cubicBezTo>
                  <a:pt x="5064909" y="3408495"/>
                  <a:pt x="5077733" y="3387921"/>
                  <a:pt x="5095016" y="3385246"/>
                </a:cubicBezTo>
                <a:close/>
                <a:moveTo>
                  <a:pt x="6141272" y="3384286"/>
                </a:moveTo>
                <a:cubicBezTo>
                  <a:pt x="6159583" y="3377771"/>
                  <a:pt x="6175013" y="3389087"/>
                  <a:pt x="6176247" y="3410003"/>
                </a:cubicBezTo>
                <a:cubicBezTo>
                  <a:pt x="6177345" y="3429206"/>
                  <a:pt x="6164658" y="3450534"/>
                  <a:pt x="6147718" y="3458078"/>
                </a:cubicBezTo>
                <a:cubicBezTo>
                  <a:pt x="6130093" y="3465828"/>
                  <a:pt x="6112674" y="3454580"/>
                  <a:pt x="6111028" y="3434281"/>
                </a:cubicBezTo>
                <a:cubicBezTo>
                  <a:pt x="6109314" y="3413501"/>
                  <a:pt x="6123098" y="3390801"/>
                  <a:pt x="6141272" y="3384286"/>
                </a:cubicBezTo>
                <a:close/>
                <a:moveTo>
                  <a:pt x="575675" y="3383523"/>
                </a:moveTo>
                <a:cubicBezTo>
                  <a:pt x="579100" y="3382263"/>
                  <a:pt x="581530" y="3382366"/>
                  <a:pt x="582116" y="3384150"/>
                </a:cubicBezTo>
                <a:cubicBezTo>
                  <a:pt x="583278" y="3387647"/>
                  <a:pt x="576080" y="3397043"/>
                  <a:pt x="567301" y="3403489"/>
                </a:cubicBezTo>
                <a:cubicBezTo>
                  <a:pt x="558387" y="3410073"/>
                  <a:pt x="550293" y="3412405"/>
                  <a:pt x="549882" y="3408564"/>
                </a:cubicBezTo>
                <a:cubicBezTo>
                  <a:pt x="549468" y="3405066"/>
                  <a:pt x="555229" y="3397591"/>
                  <a:pt x="563324" y="3391076"/>
                </a:cubicBezTo>
                <a:cubicBezTo>
                  <a:pt x="567850" y="3387407"/>
                  <a:pt x="572255" y="3384783"/>
                  <a:pt x="575675" y="3383523"/>
                </a:cubicBezTo>
                <a:close/>
                <a:moveTo>
                  <a:pt x="1061694" y="3383120"/>
                </a:moveTo>
                <a:cubicBezTo>
                  <a:pt x="1072120" y="3380651"/>
                  <a:pt x="1081173" y="3384561"/>
                  <a:pt x="1083300" y="3392310"/>
                </a:cubicBezTo>
                <a:cubicBezTo>
                  <a:pt x="1085631" y="3400608"/>
                  <a:pt x="1078288" y="3409661"/>
                  <a:pt x="1067180" y="3412129"/>
                </a:cubicBezTo>
                <a:cubicBezTo>
                  <a:pt x="1056275" y="3414599"/>
                  <a:pt x="1045581" y="3409455"/>
                  <a:pt x="1044823" y="3401225"/>
                </a:cubicBezTo>
                <a:cubicBezTo>
                  <a:pt x="1044272" y="3393545"/>
                  <a:pt x="1051683" y="3385452"/>
                  <a:pt x="1061694" y="3383120"/>
                </a:cubicBezTo>
                <a:close/>
                <a:moveTo>
                  <a:pt x="1922553" y="3382220"/>
                </a:moveTo>
                <a:cubicBezTo>
                  <a:pt x="1925666" y="3381457"/>
                  <a:pt x="1930124" y="3381509"/>
                  <a:pt x="1935063" y="3382572"/>
                </a:cubicBezTo>
                <a:cubicBezTo>
                  <a:pt x="1945073" y="3384698"/>
                  <a:pt x="1954947" y="3390253"/>
                  <a:pt x="1956047" y="3394436"/>
                </a:cubicBezTo>
                <a:cubicBezTo>
                  <a:pt x="1957144" y="3398551"/>
                  <a:pt x="1949326" y="3400403"/>
                  <a:pt x="1938830" y="3398414"/>
                </a:cubicBezTo>
                <a:cubicBezTo>
                  <a:pt x="1928133" y="3396425"/>
                  <a:pt x="1919081" y="3391282"/>
                  <a:pt x="1918120" y="3386755"/>
                </a:cubicBezTo>
                <a:cubicBezTo>
                  <a:pt x="1917676" y="3384560"/>
                  <a:pt x="1919441" y="3382983"/>
                  <a:pt x="1922553" y="3382220"/>
                </a:cubicBezTo>
                <a:close/>
                <a:moveTo>
                  <a:pt x="2626272" y="3382160"/>
                </a:moveTo>
                <a:cubicBezTo>
                  <a:pt x="2633679" y="3382228"/>
                  <a:pt x="2640331" y="3384217"/>
                  <a:pt x="2640400" y="3386549"/>
                </a:cubicBezTo>
                <a:cubicBezTo>
                  <a:pt x="2640400" y="3388950"/>
                  <a:pt x="2634296" y="3391007"/>
                  <a:pt x="2626958" y="3391007"/>
                </a:cubicBezTo>
                <a:cubicBezTo>
                  <a:pt x="2619620" y="3391007"/>
                  <a:pt x="2613517" y="3388950"/>
                  <a:pt x="2613105" y="3386412"/>
                </a:cubicBezTo>
                <a:cubicBezTo>
                  <a:pt x="2612694" y="3384012"/>
                  <a:pt x="2618660" y="3382092"/>
                  <a:pt x="2626272" y="3382160"/>
                </a:cubicBezTo>
                <a:close/>
                <a:moveTo>
                  <a:pt x="6744245" y="3382023"/>
                </a:moveTo>
                <a:cubicBezTo>
                  <a:pt x="6751017" y="3383532"/>
                  <a:pt x="6755543" y="3387818"/>
                  <a:pt x="6756092" y="3394436"/>
                </a:cubicBezTo>
                <a:cubicBezTo>
                  <a:pt x="6757258" y="3407809"/>
                  <a:pt x="6742856" y="3426120"/>
                  <a:pt x="6723379" y="3436338"/>
                </a:cubicBezTo>
                <a:cubicBezTo>
                  <a:pt x="6703971" y="3446488"/>
                  <a:pt x="6687717" y="3443334"/>
                  <a:pt x="6686414" y="3428795"/>
                </a:cubicBezTo>
                <a:cubicBezTo>
                  <a:pt x="6685180" y="3414461"/>
                  <a:pt x="6699650" y="3395328"/>
                  <a:pt x="6718921" y="3386275"/>
                </a:cubicBezTo>
                <a:cubicBezTo>
                  <a:pt x="6728454" y="3381783"/>
                  <a:pt x="6737472" y="3380514"/>
                  <a:pt x="6744245" y="3382023"/>
                </a:cubicBezTo>
                <a:close/>
                <a:moveTo>
                  <a:pt x="2908480" y="3381269"/>
                </a:moveTo>
                <a:cubicBezTo>
                  <a:pt x="2917052" y="3379418"/>
                  <a:pt x="2924459" y="3379486"/>
                  <a:pt x="2924801" y="3381269"/>
                </a:cubicBezTo>
                <a:cubicBezTo>
                  <a:pt x="2925145" y="3382983"/>
                  <a:pt x="2918561" y="3385795"/>
                  <a:pt x="2910057" y="3387441"/>
                </a:cubicBezTo>
                <a:cubicBezTo>
                  <a:pt x="2901759" y="3389087"/>
                  <a:pt x="2894764" y="3388882"/>
                  <a:pt x="2895038" y="3386961"/>
                </a:cubicBezTo>
                <a:cubicBezTo>
                  <a:pt x="2895312" y="3385315"/>
                  <a:pt x="2901073" y="3382778"/>
                  <a:pt x="2908480" y="3381269"/>
                </a:cubicBezTo>
                <a:close/>
                <a:moveTo>
                  <a:pt x="4751361" y="3381268"/>
                </a:moveTo>
                <a:cubicBezTo>
                  <a:pt x="4766723" y="3377976"/>
                  <a:pt x="4781399" y="3390595"/>
                  <a:pt x="4783594" y="3409386"/>
                </a:cubicBezTo>
                <a:cubicBezTo>
                  <a:pt x="4785994" y="3429549"/>
                  <a:pt x="4773786" y="3449574"/>
                  <a:pt x="4756779" y="3452866"/>
                </a:cubicBezTo>
                <a:cubicBezTo>
                  <a:pt x="4740663" y="3456020"/>
                  <a:pt x="4727083" y="3443882"/>
                  <a:pt x="4724957" y="3424817"/>
                </a:cubicBezTo>
                <a:cubicBezTo>
                  <a:pt x="4722763" y="3404860"/>
                  <a:pt x="4734970" y="3384766"/>
                  <a:pt x="4751361" y="3381268"/>
                </a:cubicBezTo>
                <a:close/>
                <a:moveTo>
                  <a:pt x="5926822" y="3380171"/>
                </a:moveTo>
                <a:cubicBezTo>
                  <a:pt x="5943898" y="3374959"/>
                  <a:pt x="5959672" y="3387303"/>
                  <a:pt x="5961866" y="3407603"/>
                </a:cubicBezTo>
                <a:cubicBezTo>
                  <a:pt x="5964198" y="3429274"/>
                  <a:pt x="5950756" y="3452797"/>
                  <a:pt x="5932308" y="3459107"/>
                </a:cubicBezTo>
                <a:cubicBezTo>
                  <a:pt x="5915026" y="3465004"/>
                  <a:pt x="5899733" y="3452729"/>
                  <a:pt x="5897470" y="3431400"/>
                </a:cubicBezTo>
                <a:cubicBezTo>
                  <a:pt x="5895138" y="3408769"/>
                  <a:pt x="5908305" y="3385795"/>
                  <a:pt x="5926822" y="3380171"/>
                </a:cubicBezTo>
                <a:close/>
                <a:moveTo>
                  <a:pt x="407817" y="3379589"/>
                </a:moveTo>
                <a:cubicBezTo>
                  <a:pt x="410012" y="3378165"/>
                  <a:pt x="411280" y="3378148"/>
                  <a:pt x="411075" y="3379897"/>
                </a:cubicBezTo>
                <a:cubicBezTo>
                  <a:pt x="410662" y="3383326"/>
                  <a:pt x="404421" y="3392173"/>
                  <a:pt x="396948" y="3399991"/>
                </a:cubicBezTo>
                <a:cubicBezTo>
                  <a:pt x="390774" y="3406506"/>
                  <a:pt x="385906" y="3409661"/>
                  <a:pt x="385975" y="3407261"/>
                </a:cubicBezTo>
                <a:cubicBezTo>
                  <a:pt x="386047" y="3404449"/>
                  <a:pt x="392149" y="3395396"/>
                  <a:pt x="399006" y="3387715"/>
                </a:cubicBezTo>
                <a:cubicBezTo>
                  <a:pt x="402503" y="3383840"/>
                  <a:pt x="405623" y="3381012"/>
                  <a:pt x="407817" y="3379589"/>
                </a:cubicBezTo>
                <a:close/>
                <a:moveTo>
                  <a:pt x="3086787" y="3379485"/>
                </a:moveTo>
                <a:cubicBezTo>
                  <a:pt x="3087885" y="3379965"/>
                  <a:pt x="3081095" y="3382571"/>
                  <a:pt x="3072111" y="3385109"/>
                </a:cubicBezTo>
                <a:cubicBezTo>
                  <a:pt x="3063196" y="3387646"/>
                  <a:pt x="3054212" y="3389429"/>
                  <a:pt x="3053252" y="3388881"/>
                </a:cubicBezTo>
                <a:cubicBezTo>
                  <a:pt x="3052360" y="3388401"/>
                  <a:pt x="3059150" y="3385795"/>
                  <a:pt x="3068134" y="3383257"/>
                </a:cubicBezTo>
                <a:cubicBezTo>
                  <a:pt x="3076980" y="3380788"/>
                  <a:pt x="3085690" y="3379005"/>
                  <a:pt x="3086787" y="3379485"/>
                </a:cubicBezTo>
                <a:close/>
                <a:moveTo>
                  <a:pt x="1738033" y="3378937"/>
                </a:moveTo>
                <a:cubicBezTo>
                  <a:pt x="1748456" y="3380378"/>
                  <a:pt x="1757645" y="3385727"/>
                  <a:pt x="1759358" y="3391350"/>
                </a:cubicBezTo>
                <a:cubicBezTo>
                  <a:pt x="1761071" y="3396837"/>
                  <a:pt x="1754421" y="3400883"/>
                  <a:pt x="1744752" y="3400403"/>
                </a:cubicBezTo>
                <a:cubicBezTo>
                  <a:pt x="1733916" y="3399786"/>
                  <a:pt x="1722602" y="3393888"/>
                  <a:pt x="1720475" y="3387647"/>
                </a:cubicBezTo>
                <a:cubicBezTo>
                  <a:pt x="1718417" y="3381544"/>
                  <a:pt x="1726785" y="3377360"/>
                  <a:pt x="1738033" y="3378937"/>
                </a:cubicBezTo>
                <a:close/>
                <a:moveTo>
                  <a:pt x="4077314" y="3378465"/>
                </a:moveTo>
                <a:cubicBezTo>
                  <a:pt x="4082518" y="3379691"/>
                  <a:pt x="4086032" y="3383051"/>
                  <a:pt x="4086684" y="3388264"/>
                </a:cubicBezTo>
                <a:cubicBezTo>
                  <a:pt x="4088055" y="3398551"/>
                  <a:pt x="4077357" y="3411993"/>
                  <a:pt x="4062681" y="3418508"/>
                </a:cubicBezTo>
                <a:cubicBezTo>
                  <a:pt x="4048279" y="3424886"/>
                  <a:pt x="4034426" y="3422485"/>
                  <a:pt x="4032368" y="3413227"/>
                </a:cubicBezTo>
                <a:cubicBezTo>
                  <a:pt x="4030174" y="3403351"/>
                  <a:pt x="4041970" y="3388538"/>
                  <a:pt x="4057812" y="3381474"/>
                </a:cubicBezTo>
                <a:cubicBezTo>
                  <a:pt x="4065218" y="3378148"/>
                  <a:pt x="4072111" y="3377239"/>
                  <a:pt x="4077314" y="3378465"/>
                </a:cubicBezTo>
                <a:close/>
                <a:moveTo>
                  <a:pt x="2352913" y="3378320"/>
                </a:moveTo>
                <a:cubicBezTo>
                  <a:pt x="2353118" y="3376605"/>
                  <a:pt x="2359016" y="3377017"/>
                  <a:pt x="2366560" y="3379280"/>
                </a:cubicBezTo>
                <a:cubicBezTo>
                  <a:pt x="2375270" y="3381886"/>
                  <a:pt x="2382813" y="3385658"/>
                  <a:pt x="2383156" y="3387715"/>
                </a:cubicBezTo>
                <a:cubicBezTo>
                  <a:pt x="2383568" y="3389841"/>
                  <a:pt x="2376916" y="3389430"/>
                  <a:pt x="2368206" y="3386824"/>
                </a:cubicBezTo>
                <a:cubicBezTo>
                  <a:pt x="2359771" y="3384286"/>
                  <a:pt x="2352638" y="3380309"/>
                  <a:pt x="2352913" y="3378320"/>
                </a:cubicBezTo>
                <a:close/>
                <a:moveTo>
                  <a:pt x="2429311" y="3378115"/>
                </a:moveTo>
                <a:cubicBezTo>
                  <a:pt x="2437609" y="3380446"/>
                  <a:pt x="2444124" y="3384150"/>
                  <a:pt x="2443644" y="3386344"/>
                </a:cubicBezTo>
                <a:cubicBezTo>
                  <a:pt x="2443233" y="3388196"/>
                  <a:pt x="2436786" y="3388127"/>
                  <a:pt x="2429517" y="3386138"/>
                </a:cubicBezTo>
                <a:cubicBezTo>
                  <a:pt x="2421904" y="3384081"/>
                  <a:pt x="2415732" y="3380789"/>
                  <a:pt x="2415115" y="3378595"/>
                </a:cubicBezTo>
                <a:cubicBezTo>
                  <a:pt x="2414429" y="3375989"/>
                  <a:pt x="2421081" y="3375783"/>
                  <a:pt x="2429311" y="3378115"/>
                </a:cubicBezTo>
                <a:close/>
                <a:moveTo>
                  <a:pt x="2833521" y="3377771"/>
                </a:moveTo>
                <a:cubicBezTo>
                  <a:pt x="2841202" y="3376262"/>
                  <a:pt x="2849158" y="3376948"/>
                  <a:pt x="2849775" y="3379211"/>
                </a:cubicBezTo>
                <a:cubicBezTo>
                  <a:pt x="2850323" y="3381200"/>
                  <a:pt x="2845043" y="3383874"/>
                  <a:pt x="2837979" y="3385246"/>
                </a:cubicBezTo>
                <a:cubicBezTo>
                  <a:pt x="2830024" y="3386755"/>
                  <a:pt x="2822000" y="3386138"/>
                  <a:pt x="2821588" y="3383943"/>
                </a:cubicBezTo>
                <a:cubicBezTo>
                  <a:pt x="2821246" y="3381954"/>
                  <a:pt x="2826663" y="3379142"/>
                  <a:pt x="2833521" y="3377771"/>
                </a:cubicBezTo>
                <a:close/>
                <a:moveTo>
                  <a:pt x="2999211" y="3377360"/>
                </a:moveTo>
                <a:cubicBezTo>
                  <a:pt x="3000171" y="3378732"/>
                  <a:pt x="2992147" y="3382092"/>
                  <a:pt x="2983506" y="3384012"/>
                </a:cubicBezTo>
                <a:cubicBezTo>
                  <a:pt x="2975482" y="3385795"/>
                  <a:pt x="2968899" y="3386070"/>
                  <a:pt x="2968693" y="3384630"/>
                </a:cubicBezTo>
                <a:cubicBezTo>
                  <a:pt x="2968419" y="3383121"/>
                  <a:pt x="2974522" y="3380515"/>
                  <a:pt x="2982820" y="3378526"/>
                </a:cubicBezTo>
                <a:cubicBezTo>
                  <a:pt x="2990913" y="3376606"/>
                  <a:pt x="2998319" y="3376057"/>
                  <a:pt x="2999211" y="3377360"/>
                </a:cubicBezTo>
                <a:close/>
                <a:moveTo>
                  <a:pt x="3266475" y="3375388"/>
                </a:moveTo>
                <a:cubicBezTo>
                  <a:pt x="3270890" y="3374582"/>
                  <a:pt x="3274010" y="3374616"/>
                  <a:pt x="3274559" y="3375782"/>
                </a:cubicBezTo>
                <a:cubicBezTo>
                  <a:pt x="3275657" y="3378114"/>
                  <a:pt x="3266467" y="3384149"/>
                  <a:pt x="3254397" y="3388675"/>
                </a:cubicBezTo>
                <a:cubicBezTo>
                  <a:pt x="3243218" y="3392859"/>
                  <a:pt x="3233754" y="3394230"/>
                  <a:pt x="3232177" y="3392104"/>
                </a:cubicBezTo>
                <a:cubicBezTo>
                  <a:pt x="3230462" y="3389841"/>
                  <a:pt x="3238829" y="3384492"/>
                  <a:pt x="3250625" y="3380034"/>
                </a:cubicBezTo>
                <a:cubicBezTo>
                  <a:pt x="3256351" y="3377839"/>
                  <a:pt x="3262061" y="3376194"/>
                  <a:pt x="3266475" y="3375388"/>
                </a:cubicBezTo>
                <a:close/>
                <a:moveTo>
                  <a:pt x="234928" y="3374702"/>
                </a:moveTo>
                <a:cubicBezTo>
                  <a:pt x="236984" y="3373776"/>
                  <a:pt x="238494" y="3373964"/>
                  <a:pt x="238869" y="3375439"/>
                </a:cubicBezTo>
                <a:cubicBezTo>
                  <a:pt x="239693" y="3378320"/>
                  <a:pt x="235855" y="3385726"/>
                  <a:pt x="230915" y="3390938"/>
                </a:cubicBezTo>
                <a:cubicBezTo>
                  <a:pt x="225839" y="3396219"/>
                  <a:pt x="221108" y="3397728"/>
                  <a:pt x="220971" y="3393956"/>
                </a:cubicBezTo>
                <a:cubicBezTo>
                  <a:pt x="220901" y="3390733"/>
                  <a:pt x="222959" y="3386206"/>
                  <a:pt x="227691" y="3380651"/>
                </a:cubicBezTo>
                <a:cubicBezTo>
                  <a:pt x="230265" y="3377668"/>
                  <a:pt x="232871" y="3375627"/>
                  <a:pt x="234928" y="3374702"/>
                </a:cubicBezTo>
                <a:close/>
                <a:moveTo>
                  <a:pt x="3186777" y="3374616"/>
                </a:moveTo>
                <a:cubicBezTo>
                  <a:pt x="3187669" y="3375508"/>
                  <a:pt x="3178959" y="3379622"/>
                  <a:pt x="3168192" y="3383120"/>
                </a:cubicBezTo>
                <a:cubicBezTo>
                  <a:pt x="3157356" y="3386686"/>
                  <a:pt x="3147961" y="3388538"/>
                  <a:pt x="3147824" y="3387303"/>
                </a:cubicBezTo>
                <a:cubicBezTo>
                  <a:pt x="3147686" y="3386275"/>
                  <a:pt x="3155710" y="3382777"/>
                  <a:pt x="3165106" y="3379691"/>
                </a:cubicBezTo>
                <a:cubicBezTo>
                  <a:pt x="3175667" y="3376193"/>
                  <a:pt x="3185886" y="3373725"/>
                  <a:pt x="3186777" y="3374616"/>
                </a:cubicBezTo>
                <a:close/>
                <a:moveTo>
                  <a:pt x="2293729" y="3374222"/>
                </a:moveTo>
                <a:cubicBezTo>
                  <a:pt x="2296112" y="3374205"/>
                  <a:pt x="2299935" y="3374925"/>
                  <a:pt x="2304564" y="3376400"/>
                </a:cubicBezTo>
                <a:cubicBezTo>
                  <a:pt x="2312656" y="3379006"/>
                  <a:pt x="2320749" y="3383052"/>
                  <a:pt x="2322189" y="3385315"/>
                </a:cubicBezTo>
                <a:cubicBezTo>
                  <a:pt x="2323561" y="3387510"/>
                  <a:pt x="2317731" y="3387510"/>
                  <a:pt x="2309913" y="3385315"/>
                </a:cubicBezTo>
                <a:cubicBezTo>
                  <a:pt x="2302164" y="3383189"/>
                  <a:pt x="2293454" y="3379006"/>
                  <a:pt x="2291534" y="3376468"/>
                </a:cubicBezTo>
                <a:cubicBezTo>
                  <a:pt x="2290402" y="3374993"/>
                  <a:pt x="2291345" y="3374239"/>
                  <a:pt x="2293729" y="3374222"/>
                </a:cubicBezTo>
                <a:close/>
                <a:moveTo>
                  <a:pt x="6354762" y="3371119"/>
                </a:moveTo>
                <a:cubicBezTo>
                  <a:pt x="6372592" y="3363850"/>
                  <a:pt x="6389532" y="3372559"/>
                  <a:pt x="6391178" y="3389704"/>
                </a:cubicBezTo>
                <a:cubicBezTo>
                  <a:pt x="6392823" y="3407124"/>
                  <a:pt x="6379107" y="3428315"/>
                  <a:pt x="6360797" y="3436682"/>
                </a:cubicBezTo>
                <a:cubicBezTo>
                  <a:pt x="6342074" y="3445254"/>
                  <a:pt x="6326575" y="3437436"/>
                  <a:pt x="6324861" y="3418508"/>
                </a:cubicBezTo>
                <a:cubicBezTo>
                  <a:pt x="6323215" y="3399991"/>
                  <a:pt x="6336725" y="3378457"/>
                  <a:pt x="6354762" y="3371119"/>
                </a:cubicBezTo>
                <a:close/>
                <a:moveTo>
                  <a:pt x="1984465" y="3371016"/>
                </a:moveTo>
                <a:cubicBezTo>
                  <a:pt x="1987218" y="3370450"/>
                  <a:pt x="1991503" y="3370741"/>
                  <a:pt x="1996713" y="3372010"/>
                </a:cubicBezTo>
                <a:cubicBezTo>
                  <a:pt x="2006933" y="3374410"/>
                  <a:pt x="2016808" y="3379828"/>
                  <a:pt x="2017905" y="3383463"/>
                </a:cubicBezTo>
                <a:cubicBezTo>
                  <a:pt x="2018933" y="3387029"/>
                  <a:pt x="2010433" y="3388126"/>
                  <a:pt x="2000625" y="3385795"/>
                </a:cubicBezTo>
                <a:cubicBezTo>
                  <a:pt x="1991640" y="3383600"/>
                  <a:pt x="1982999" y="3378868"/>
                  <a:pt x="1981417" y="3375165"/>
                </a:cubicBezTo>
                <a:cubicBezTo>
                  <a:pt x="1980494" y="3373005"/>
                  <a:pt x="1981713" y="3371582"/>
                  <a:pt x="1984465" y="3371016"/>
                </a:cubicBezTo>
                <a:close/>
                <a:moveTo>
                  <a:pt x="2490484" y="3370707"/>
                </a:moveTo>
                <a:cubicBezTo>
                  <a:pt x="2497960" y="3372284"/>
                  <a:pt x="2504681" y="3375645"/>
                  <a:pt x="2504612" y="3377908"/>
                </a:cubicBezTo>
                <a:cubicBezTo>
                  <a:pt x="2504612" y="3380308"/>
                  <a:pt x="2498440" y="3381063"/>
                  <a:pt x="2491033" y="3379554"/>
                </a:cubicBezTo>
                <a:cubicBezTo>
                  <a:pt x="2483626" y="3378045"/>
                  <a:pt x="2477523" y="3374822"/>
                  <a:pt x="2477180" y="3372216"/>
                </a:cubicBezTo>
                <a:cubicBezTo>
                  <a:pt x="2476768" y="3369747"/>
                  <a:pt x="2482803" y="3369061"/>
                  <a:pt x="2490484" y="3370707"/>
                </a:cubicBezTo>
                <a:close/>
                <a:moveTo>
                  <a:pt x="4338646" y="3370365"/>
                </a:moveTo>
                <a:cubicBezTo>
                  <a:pt x="4354420" y="3365633"/>
                  <a:pt x="4368410" y="3374274"/>
                  <a:pt x="4368136" y="3388470"/>
                </a:cubicBezTo>
                <a:cubicBezTo>
                  <a:pt x="4367862" y="3403283"/>
                  <a:pt x="4355037" y="3417548"/>
                  <a:pt x="4338783" y="3421251"/>
                </a:cubicBezTo>
                <a:cubicBezTo>
                  <a:pt x="4323970" y="3424611"/>
                  <a:pt x="4311557" y="3416931"/>
                  <a:pt x="4310871" y="3403969"/>
                </a:cubicBezTo>
                <a:cubicBezTo>
                  <a:pt x="4310117" y="3389979"/>
                  <a:pt x="4322324" y="3375234"/>
                  <a:pt x="4338646" y="3370365"/>
                </a:cubicBezTo>
                <a:close/>
                <a:moveTo>
                  <a:pt x="795348" y="3370253"/>
                </a:moveTo>
                <a:cubicBezTo>
                  <a:pt x="799084" y="3371050"/>
                  <a:pt x="801707" y="3373244"/>
                  <a:pt x="802187" y="3376605"/>
                </a:cubicBezTo>
                <a:cubicBezTo>
                  <a:pt x="803150" y="3383120"/>
                  <a:pt x="794784" y="3392722"/>
                  <a:pt x="785182" y="3396287"/>
                </a:cubicBezTo>
                <a:cubicBezTo>
                  <a:pt x="776333" y="3399580"/>
                  <a:pt x="768104" y="3397865"/>
                  <a:pt x="766664" y="3392242"/>
                </a:cubicBezTo>
                <a:cubicBezTo>
                  <a:pt x="765021" y="3385658"/>
                  <a:pt x="771669" y="3376948"/>
                  <a:pt x="781818" y="3372284"/>
                </a:cubicBezTo>
                <a:cubicBezTo>
                  <a:pt x="786758" y="3370055"/>
                  <a:pt x="791610" y="3369455"/>
                  <a:pt x="795348" y="3370253"/>
                </a:cubicBezTo>
                <a:close/>
                <a:moveTo>
                  <a:pt x="2233180" y="3369910"/>
                </a:moveTo>
                <a:cubicBezTo>
                  <a:pt x="2236258" y="3370210"/>
                  <a:pt x="2240578" y="3371221"/>
                  <a:pt x="2245105" y="3372833"/>
                </a:cubicBezTo>
                <a:cubicBezTo>
                  <a:pt x="2253266" y="3375782"/>
                  <a:pt x="2260673" y="3379965"/>
                  <a:pt x="2260947" y="3381954"/>
                </a:cubicBezTo>
                <a:cubicBezTo>
                  <a:pt x="2261290" y="3383943"/>
                  <a:pt x="2254706" y="3383326"/>
                  <a:pt x="2245928" y="3380445"/>
                </a:cubicBezTo>
                <a:cubicBezTo>
                  <a:pt x="2237081" y="3377565"/>
                  <a:pt x="2229537" y="3373519"/>
                  <a:pt x="2228714" y="3371256"/>
                </a:cubicBezTo>
                <a:cubicBezTo>
                  <a:pt x="2228268" y="3370021"/>
                  <a:pt x="2230103" y="3369610"/>
                  <a:pt x="2233180" y="3369910"/>
                </a:cubicBezTo>
                <a:close/>
                <a:moveTo>
                  <a:pt x="496184" y="3369130"/>
                </a:moveTo>
                <a:cubicBezTo>
                  <a:pt x="496252" y="3372491"/>
                  <a:pt x="489738" y="3381337"/>
                  <a:pt x="481509" y="3388950"/>
                </a:cubicBezTo>
                <a:cubicBezTo>
                  <a:pt x="473619" y="3396288"/>
                  <a:pt x="466969" y="3399717"/>
                  <a:pt x="467515" y="3396082"/>
                </a:cubicBezTo>
                <a:cubicBezTo>
                  <a:pt x="468067" y="3392859"/>
                  <a:pt x="473828" y="3385041"/>
                  <a:pt x="480891" y="3378046"/>
                </a:cubicBezTo>
                <a:cubicBezTo>
                  <a:pt x="489118" y="3369953"/>
                  <a:pt x="496115" y="3365838"/>
                  <a:pt x="496184" y="3369130"/>
                </a:cubicBezTo>
                <a:close/>
                <a:moveTo>
                  <a:pt x="3072660" y="3368376"/>
                </a:moveTo>
                <a:cubicBezTo>
                  <a:pt x="3074374" y="3369130"/>
                  <a:pt x="3069368" y="3371531"/>
                  <a:pt x="3061001" y="3373999"/>
                </a:cubicBezTo>
                <a:cubicBezTo>
                  <a:pt x="3051674" y="3376743"/>
                  <a:pt x="3042347" y="3378252"/>
                  <a:pt x="3041456" y="3377223"/>
                </a:cubicBezTo>
                <a:cubicBezTo>
                  <a:pt x="3040701" y="3376263"/>
                  <a:pt x="3046736" y="3373588"/>
                  <a:pt x="3054829" y="3371256"/>
                </a:cubicBezTo>
                <a:cubicBezTo>
                  <a:pt x="3062784" y="3368993"/>
                  <a:pt x="3070945" y="3367690"/>
                  <a:pt x="3072660" y="3368376"/>
                </a:cubicBezTo>
                <a:close/>
                <a:moveTo>
                  <a:pt x="2760141" y="3368101"/>
                </a:moveTo>
                <a:cubicBezTo>
                  <a:pt x="2767479" y="3367073"/>
                  <a:pt x="2774680" y="3368238"/>
                  <a:pt x="2775366" y="3370502"/>
                </a:cubicBezTo>
                <a:cubicBezTo>
                  <a:pt x="2776052" y="3372764"/>
                  <a:pt x="2770085" y="3375919"/>
                  <a:pt x="2763090" y="3376948"/>
                </a:cubicBezTo>
                <a:cubicBezTo>
                  <a:pt x="2755821" y="3378045"/>
                  <a:pt x="2749031" y="3377016"/>
                  <a:pt x="2748071" y="3374548"/>
                </a:cubicBezTo>
                <a:cubicBezTo>
                  <a:pt x="2747179" y="3372079"/>
                  <a:pt x="2752460" y="3369199"/>
                  <a:pt x="2760141" y="3368101"/>
                </a:cubicBezTo>
                <a:close/>
                <a:moveTo>
                  <a:pt x="3173335" y="3367415"/>
                </a:moveTo>
                <a:cubicBezTo>
                  <a:pt x="3174569" y="3367690"/>
                  <a:pt x="3166820" y="3370913"/>
                  <a:pt x="3156670" y="3374205"/>
                </a:cubicBezTo>
                <a:cubicBezTo>
                  <a:pt x="3146246" y="3377496"/>
                  <a:pt x="3137262" y="3379691"/>
                  <a:pt x="3136302" y="3379280"/>
                </a:cubicBezTo>
                <a:cubicBezTo>
                  <a:pt x="3135342" y="3378868"/>
                  <a:pt x="3142954" y="3375851"/>
                  <a:pt x="3152692" y="3372764"/>
                </a:cubicBezTo>
                <a:cubicBezTo>
                  <a:pt x="3162362" y="3369679"/>
                  <a:pt x="3172101" y="3367073"/>
                  <a:pt x="3173335" y="3367415"/>
                </a:cubicBezTo>
                <a:close/>
                <a:moveTo>
                  <a:pt x="2166787" y="3367279"/>
                </a:moveTo>
                <a:cubicBezTo>
                  <a:pt x="2166170" y="3364947"/>
                  <a:pt x="2171999" y="3365153"/>
                  <a:pt x="2180434" y="3367827"/>
                </a:cubicBezTo>
                <a:cubicBezTo>
                  <a:pt x="2189967" y="3370776"/>
                  <a:pt x="2198951" y="3375371"/>
                  <a:pt x="2200391" y="3377977"/>
                </a:cubicBezTo>
                <a:cubicBezTo>
                  <a:pt x="2201694" y="3380446"/>
                  <a:pt x="2194356" y="3380172"/>
                  <a:pt x="2185303" y="3377428"/>
                </a:cubicBezTo>
                <a:cubicBezTo>
                  <a:pt x="2175977" y="3374548"/>
                  <a:pt x="2167473" y="3369885"/>
                  <a:pt x="2166787" y="3367279"/>
                </a:cubicBezTo>
                <a:close/>
                <a:moveTo>
                  <a:pt x="2042391" y="3367141"/>
                </a:moveTo>
                <a:cubicBezTo>
                  <a:pt x="2042391" y="3364260"/>
                  <a:pt x="2050070" y="3364260"/>
                  <a:pt x="2059672" y="3367209"/>
                </a:cubicBezTo>
                <a:cubicBezTo>
                  <a:pt x="2069342" y="3370090"/>
                  <a:pt x="2077571" y="3374753"/>
                  <a:pt x="2078392" y="3377702"/>
                </a:cubicBezTo>
                <a:cubicBezTo>
                  <a:pt x="2079216" y="3380720"/>
                  <a:pt x="2072291" y="3381063"/>
                  <a:pt x="2062759" y="3378594"/>
                </a:cubicBezTo>
                <a:cubicBezTo>
                  <a:pt x="2052472" y="3375919"/>
                  <a:pt x="2042391" y="3370227"/>
                  <a:pt x="2042391" y="3367141"/>
                </a:cubicBezTo>
                <a:close/>
                <a:moveTo>
                  <a:pt x="4001593" y="3366095"/>
                </a:moveTo>
                <a:cubicBezTo>
                  <a:pt x="4007286" y="3366593"/>
                  <a:pt x="4011520" y="3369233"/>
                  <a:pt x="4012686" y="3373862"/>
                </a:cubicBezTo>
                <a:cubicBezTo>
                  <a:pt x="4015018" y="3383258"/>
                  <a:pt x="4004525" y="3397042"/>
                  <a:pt x="3989643" y="3404380"/>
                </a:cubicBezTo>
                <a:cubicBezTo>
                  <a:pt x="3975447" y="3411375"/>
                  <a:pt x="3963103" y="3410415"/>
                  <a:pt x="3960497" y="3402117"/>
                </a:cubicBezTo>
                <a:cubicBezTo>
                  <a:pt x="3957685" y="3393202"/>
                  <a:pt x="3967218" y="3379348"/>
                  <a:pt x="3981756" y="3371187"/>
                </a:cubicBezTo>
                <a:cubicBezTo>
                  <a:pt x="3988751" y="3367244"/>
                  <a:pt x="3995901" y="3365598"/>
                  <a:pt x="4001593" y="3366095"/>
                </a:cubicBezTo>
                <a:close/>
                <a:moveTo>
                  <a:pt x="648764" y="3365856"/>
                </a:moveTo>
                <a:cubicBezTo>
                  <a:pt x="651964" y="3365547"/>
                  <a:pt x="654125" y="3366593"/>
                  <a:pt x="654464" y="3369062"/>
                </a:cubicBezTo>
                <a:cubicBezTo>
                  <a:pt x="655150" y="3373862"/>
                  <a:pt x="647814" y="3383121"/>
                  <a:pt x="639105" y="3388470"/>
                </a:cubicBezTo>
                <a:cubicBezTo>
                  <a:pt x="630053" y="3394025"/>
                  <a:pt x="621890" y="3394917"/>
                  <a:pt x="621342" y="3390390"/>
                </a:cubicBezTo>
                <a:cubicBezTo>
                  <a:pt x="620793" y="3385864"/>
                  <a:pt x="628131" y="3376537"/>
                  <a:pt x="636842" y="3370776"/>
                </a:cubicBezTo>
                <a:cubicBezTo>
                  <a:pt x="641333" y="3367827"/>
                  <a:pt x="645566" y="3366164"/>
                  <a:pt x="648764" y="3365856"/>
                </a:cubicBezTo>
                <a:close/>
                <a:moveTo>
                  <a:pt x="4543632" y="3365495"/>
                </a:moveTo>
                <a:cubicBezTo>
                  <a:pt x="4559406" y="3360901"/>
                  <a:pt x="4572916" y="3370365"/>
                  <a:pt x="4574768" y="3387372"/>
                </a:cubicBezTo>
                <a:cubicBezTo>
                  <a:pt x="4576551" y="3404106"/>
                  <a:pt x="4565509" y="3421526"/>
                  <a:pt x="4550216" y="3425983"/>
                </a:cubicBezTo>
                <a:cubicBezTo>
                  <a:pt x="4535128" y="3430372"/>
                  <a:pt x="4520109" y="3420702"/>
                  <a:pt x="4517572" y="3405272"/>
                </a:cubicBezTo>
                <a:cubicBezTo>
                  <a:pt x="4514897" y="3388744"/>
                  <a:pt x="4527104" y="3370227"/>
                  <a:pt x="4543632" y="3365495"/>
                </a:cubicBezTo>
                <a:close/>
                <a:moveTo>
                  <a:pt x="6668986" y="3364938"/>
                </a:moveTo>
                <a:cubicBezTo>
                  <a:pt x="6675527" y="3367193"/>
                  <a:pt x="6679796" y="3372353"/>
                  <a:pt x="6680242" y="3379829"/>
                </a:cubicBezTo>
                <a:cubicBezTo>
                  <a:pt x="6681134" y="3393682"/>
                  <a:pt x="6667349" y="3412267"/>
                  <a:pt x="6649655" y="3421457"/>
                </a:cubicBezTo>
                <a:cubicBezTo>
                  <a:pt x="6630864" y="3431264"/>
                  <a:pt x="6613994" y="3426806"/>
                  <a:pt x="6612348" y="3411238"/>
                </a:cubicBezTo>
                <a:cubicBezTo>
                  <a:pt x="6610702" y="3395739"/>
                  <a:pt x="6625172" y="3375714"/>
                  <a:pt x="6644100" y="3367484"/>
                </a:cubicBezTo>
                <a:cubicBezTo>
                  <a:pt x="6653632" y="3363335"/>
                  <a:pt x="6662445" y="3362683"/>
                  <a:pt x="6668986" y="3364938"/>
                </a:cubicBezTo>
                <a:close/>
                <a:moveTo>
                  <a:pt x="2109531" y="3363601"/>
                </a:moveTo>
                <a:cubicBezTo>
                  <a:pt x="2112642" y="3363747"/>
                  <a:pt x="2116894" y="3364604"/>
                  <a:pt x="2121386" y="3366113"/>
                </a:cubicBezTo>
                <a:cubicBezTo>
                  <a:pt x="2130645" y="3369199"/>
                  <a:pt x="2138600" y="3373863"/>
                  <a:pt x="2138943" y="3376537"/>
                </a:cubicBezTo>
                <a:cubicBezTo>
                  <a:pt x="2139354" y="3379075"/>
                  <a:pt x="2131399" y="3378800"/>
                  <a:pt x="2122278" y="3375851"/>
                </a:cubicBezTo>
                <a:cubicBezTo>
                  <a:pt x="2112814" y="3372834"/>
                  <a:pt x="2104721" y="3367965"/>
                  <a:pt x="2104516" y="3365359"/>
                </a:cubicBezTo>
                <a:cubicBezTo>
                  <a:pt x="2104447" y="3364021"/>
                  <a:pt x="2106419" y="3363455"/>
                  <a:pt x="2109531" y="3363601"/>
                </a:cubicBezTo>
                <a:close/>
                <a:moveTo>
                  <a:pt x="1602034" y="3362615"/>
                </a:moveTo>
                <a:cubicBezTo>
                  <a:pt x="1612463" y="3363575"/>
                  <a:pt x="1621653" y="3369061"/>
                  <a:pt x="1623432" y="3375508"/>
                </a:cubicBezTo>
                <a:cubicBezTo>
                  <a:pt x="1625217" y="3381748"/>
                  <a:pt x="1618773" y="3386755"/>
                  <a:pt x="1609035" y="3386755"/>
                </a:cubicBezTo>
                <a:cubicBezTo>
                  <a:pt x="1598196" y="3386686"/>
                  <a:pt x="1586882" y="3380720"/>
                  <a:pt x="1584685" y="3373724"/>
                </a:cubicBezTo>
                <a:cubicBezTo>
                  <a:pt x="1582560" y="3366866"/>
                  <a:pt x="1590788" y="3361586"/>
                  <a:pt x="1602034" y="3362615"/>
                </a:cubicBezTo>
                <a:close/>
                <a:moveTo>
                  <a:pt x="3340928" y="3362341"/>
                </a:moveTo>
                <a:cubicBezTo>
                  <a:pt x="3345043" y="3361758"/>
                  <a:pt x="3347700" y="3362204"/>
                  <a:pt x="3348009" y="3363850"/>
                </a:cubicBezTo>
                <a:cubicBezTo>
                  <a:pt x="3348626" y="3367141"/>
                  <a:pt x="3339436" y="3373931"/>
                  <a:pt x="3327366" y="3378800"/>
                </a:cubicBezTo>
                <a:cubicBezTo>
                  <a:pt x="3315502" y="3383532"/>
                  <a:pt x="3304666" y="3384561"/>
                  <a:pt x="3304118" y="3381406"/>
                </a:cubicBezTo>
                <a:cubicBezTo>
                  <a:pt x="3303638" y="3378114"/>
                  <a:pt x="3312964" y="3371873"/>
                  <a:pt x="3325103" y="3367005"/>
                </a:cubicBezTo>
                <a:cubicBezTo>
                  <a:pt x="3331241" y="3364536"/>
                  <a:pt x="3336813" y="3362924"/>
                  <a:pt x="3340928" y="3362341"/>
                </a:cubicBezTo>
                <a:close/>
                <a:moveTo>
                  <a:pt x="3160785" y="3362272"/>
                </a:moveTo>
                <a:cubicBezTo>
                  <a:pt x="3162500" y="3362478"/>
                  <a:pt x="3154956" y="3365427"/>
                  <a:pt x="3144326" y="3368719"/>
                </a:cubicBezTo>
                <a:cubicBezTo>
                  <a:pt x="3135068" y="3371599"/>
                  <a:pt x="3126633" y="3373588"/>
                  <a:pt x="3125878" y="3373176"/>
                </a:cubicBezTo>
                <a:cubicBezTo>
                  <a:pt x="3125124" y="3372834"/>
                  <a:pt x="3132188" y="3370091"/>
                  <a:pt x="3141309" y="3367210"/>
                </a:cubicBezTo>
                <a:cubicBezTo>
                  <a:pt x="3150636" y="3364261"/>
                  <a:pt x="3159277" y="3362066"/>
                  <a:pt x="3160785" y="3362272"/>
                </a:cubicBezTo>
                <a:close/>
                <a:moveTo>
                  <a:pt x="1195428" y="3361450"/>
                </a:moveTo>
                <a:cubicBezTo>
                  <a:pt x="1206603" y="3359667"/>
                  <a:pt x="1217096" y="3365427"/>
                  <a:pt x="1218263" y="3373863"/>
                </a:cubicBezTo>
                <a:cubicBezTo>
                  <a:pt x="1219293" y="3381475"/>
                  <a:pt x="1212020" y="3388813"/>
                  <a:pt x="1202075" y="3390322"/>
                </a:cubicBezTo>
                <a:cubicBezTo>
                  <a:pt x="1191173" y="3392036"/>
                  <a:pt x="1180201" y="3386276"/>
                  <a:pt x="1179104" y="3378115"/>
                </a:cubicBezTo>
                <a:cubicBezTo>
                  <a:pt x="1178073" y="3370776"/>
                  <a:pt x="1185620" y="3363027"/>
                  <a:pt x="1195428" y="3361450"/>
                </a:cubicBezTo>
                <a:close/>
                <a:moveTo>
                  <a:pt x="722156" y="3361440"/>
                </a:moveTo>
                <a:cubicBezTo>
                  <a:pt x="725433" y="3361620"/>
                  <a:pt x="727642" y="3363129"/>
                  <a:pt x="728053" y="3365907"/>
                </a:cubicBezTo>
                <a:cubicBezTo>
                  <a:pt x="728877" y="3371461"/>
                  <a:pt x="722225" y="3379760"/>
                  <a:pt x="713033" y="3384835"/>
                </a:cubicBezTo>
                <a:cubicBezTo>
                  <a:pt x="703021" y="3390321"/>
                  <a:pt x="693352" y="3389978"/>
                  <a:pt x="693283" y="3384012"/>
                </a:cubicBezTo>
                <a:cubicBezTo>
                  <a:pt x="693283" y="3378457"/>
                  <a:pt x="700623" y="3369953"/>
                  <a:pt x="709878" y="3364947"/>
                </a:cubicBezTo>
                <a:cubicBezTo>
                  <a:pt x="714544" y="3362409"/>
                  <a:pt x="718880" y="3361260"/>
                  <a:pt x="722156" y="3361440"/>
                </a:cubicBezTo>
                <a:close/>
                <a:moveTo>
                  <a:pt x="3928958" y="3357625"/>
                </a:moveTo>
                <a:cubicBezTo>
                  <a:pt x="3934213" y="3358191"/>
                  <a:pt x="3937762" y="3361071"/>
                  <a:pt x="3938482" y="3366112"/>
                </a:cubicBezTo>
                <a:cubicBezTo>
                  <a:pt x="3939785" y="3375165"/>
                  <a:pt x="3930047" y="3388126"/>
                  <a:pt x="3916469" y="3395396"/>
                </a:cubicBezTo>
                <a:cubicBezTo>
                  <a:pt x="3902341" y="3403008"/>
                  <a:pt x="3887939" y="3401637"/>
                  <a:pt x="3886773" y="3392515"/>
                </a:cubicBezTo>
                <a:cubicBezTo>
                  <a:pt x="3885676" y="3383806"/>
                  <a:pt x="3895689" y="3370502"/>
                  <a:pt x="3909199" y="3363026"/>
                </a:cubicBezTo>
                <a:cubicBezTo>
                  <a:pt x="3916742" y="3358808"/>
                  <a:pt x="3923703" y="3357060"/>
                  <a:pt x="3928958" y="3357625"/>
                </a:cubicBezTo>
                <a:close/>
                <a:moveTo>
                  <a:pt x="3260912" y="3356375"/>
                </a:moveTo>
                <a:cubicBezTo>
                  <a:pt x="3261735" y="3357609"/>
                  <a:pt x="3253025" y="3362273"/>
                  <a:pt x="3242053" y="3366250"/>
                </a:cubicBezTo>
                <a:cubicBezTo>
                  <a:pt x="3230806" y="3370365"/>
                  <a:pt x="3220930" y="3372560"/>
                  <a:pt x="3219970" y="3371325"/>
                </a:cubicBezTo>
                <a:cubicBezTo>
                  <a:pt x="3218941" y="3370091"/>
                  <a:pt x="3227171" y="3366044"/>
                  <a:pt x="3238555" y="3361930"/>
                </a:cubicBezTo>
                <a:cubicBezTo>
                  <a:pt x="3249596" y="3357883"/>
                  <a:pt x="3259952" y="3355277"/>
                  <a:pt x="3260912" y="3356375"/>
                </a:cubicBezTo>
                <a:close/>
                <a:moveTo>
                  <a:pt x="3147549" y="3354934"/>
                </a:moveTo>
                <a:cubicBezTo>
                  <a:pt x="3147823" y="3355826"/>
                  <a:pt x="3140211" y="3358980"/>
                  <a:pt x="3131021" y="3361655"/>
                </a:cubicBezTo>
                <a:cubicBezTo>
                  <a:pt x="3121900" y="3364398"/>
                  <a:pt x="3114150" y="3365770"/>
                  <a:pt x="3114356" y="3364741"/>
                </a:cubicBezTo>
                <a:cubicBezTo>
                  <a:pt x="3114493" y="3363781"/>
                  <a:pt x="3121145" y="3361106"/>
                  <a:pt x="3129444" y="3358568"/>
                </a:cubicBezTo>
                <a:cubicBezTo>
                  <a:pt x="3138702" y="3355757"/>
                  <a:pt x="3147274" y="3354042"/>
                  <a:pt x="3147549" y="3354934"/>
                </a:cubicBezTo>
                <a:close/>
                <a:moveTo>
                  <a:pt x="1798723" y="3354728"/>
                </a:moveTo>
                <a:cubicBezTo>
                  <a:pt x="1808734" y="3356717"/>
                  <a:pt x="1818613" y="3362957"/>
                  <a:pt x="1819709" y="3367895"/>
                </a:cubicBezTo>
                <a:cubicBezTo>
                  <a:pt x="1820876" y="3372833"/>
                  <a:pt x="1813057" y="3375508"/>
                  <a:pt x="1802564" y="3373656"/>
                </a:cubicBezTo>
                <a:cubicBezTo>
                  <a:pt x="1791932" y="3371805"/>
                  <a:pt x="1782814" y="3366181"/>
                  <a:pt x="1781853" y="3360831"/>
                </a:cubicBezTo>
                <a:cubicBezTo>
                  <a:pt x="1780892" y="3355619"/>
                  <a:pt x="1788849" y="3352739"/>
                  <a:pt x="1798723" y="3354728"/>
                </a:cubicBezTo>
                <a:close/>
                <a:moveTo>
                  <a:pt x="5712030" y="3354660"/>
                </a:moveTo>
                <a:cubicBezTo>
                  <a:pt x="5729038" y="3350682"/>
                  <a:pt x="5744674" y="3365906"/>
                  <a:pt x="5746525" y="3388675"/>
                </a:cubicBezTo>
                <a:cubicBezTo>
                  <a:pt x="5748377" y="3411444"/>
                  <a:pt x="5735690" y="3434624"/>
                  <a:pt x="5718682" y="3439150"/>
                </a:cubicBezTo>
                <a:cubicBezTo>
                  <a:pt x="5701606" y="3443676"/>
                  <a:pt x="5686175" y="3427972"/>
                  <a:pt x="5684323" y="3404517"/>
                </a:cubicBezTo>
                <a:cubicBezTo>
                  <a:pt x="5682472" y="3381131"/>
                  <a:pt x="5695022" y="3358637"/>
                  <a:pt x="5712030" y="3354660"/>
                </a:cubicBezTo>
                <a:close/>
                <a:moveTo>
                  <a:pt x="2549188" y="3353973"/>
                </a:moveTo>
                <a:cubicBezTo>
                  <a:pt x="2555978" y="3354385"/>
                  <a:pt x="2563590" y="3357540"/>
                  <a:pt x="2564550" y="3360351"/>
                </a:cubicBezTo>
                <a:cubicBezTo>
                  <a:pt x="2565442" y="3363026"/>
                  <a:pt x="2561601" y="3364809"/>
                  <a:pt x="2555155" y="3364603"/>
                </a:cubicBezTo>
                <a:cubicBezTo>
                  <a:pt x="2547748" y="3364398"/>
                  <a:pt x="2540136" y="3361654"/>
                  <a:pt x="2538558" y="3358706"/>
                </a:cubicBezTo>
                <a:cubicBezTo>
                  <a:pt x="2536981" y="3355757"/>
                  <a:pt x="2541987" y="3353493"/>
                  <a:pt x="2549188" y="3353973"/>
                </a:cubicBezTo>
                <a:close/>
                <a:moveTo>
                  <a:pt x="5228061" y="3353357"/>
                </a:moveTo>
                <a:cubicBezTo>
                  <a:pt x="5245274" y="3349996"/>
                  <a:pt x="5260019" y="3366935"/>
                  <a:pt x="5261048" y="3391761"/>
                </a:cubicBezTo>
                <a:cubicBezTo>
                  <a:pt x="5262007" y="3415079"/>
                  <a:pt x="5250555" y="3435927"/>
                  <a:pt x="5234575" y="3439630"/>
                </a:cubicBezTo>
                <a:cubicBezTo>
                  <a:pt x="5217636" y="3443539"/>
                  <a:pt x="5201863" y="3426394"/>
                  <a:pt x="5200080" y="3402597"/>
                </a:cubicBezTo>
                <a:cubicBezTo>
                  <a:pt x="5198297" y="3378663"/>
                  <a:pt x="5210847" y="3356786"/>
                  <a:pt x="5228061" y="3353357"/>
                </a:cubicBezTo>
                <a:close/>
                <a:moveTo>
                  <a:pt x="1466453" y="3352877"/>
                </a:moveTo>
                <a:cubicBezTo>
                  <a:pt x="1476877" y="3353288"/>
                  <a:pt x="1485999" y="3358843"/>
                  <a:pt x="1487852" y="3365838"/>
                </a:cubicBezTo>
                <a:cubicBezTo>
                  <a:pt x="1489636" y="3372696"/>
                  <a:pt x="1483187" y="3378663"/>
                  <a:pt x="1473518" y="3379211"/>
                </a:cubicBezTo>
                <a:cubicBezTo>
                  <a:pt x="1462682" y="3379829"/>
                  <a:pt x="1451435" y="3373931"/>
                  <a:pt x="1449174" y="3366318"/>
                </a:cubicBezTo>
                <a:cubicBezTo>
                  <a:pt x="1446977" y="3358912"/>
                  <a:pt x="1455206" y="3352465"/>
                  <a:pt x="1466453" y="3352877"/>
                </a:cubicBezTo>
                <a:close/>
                <a:moveTo>
                  <a:pt x="1330458" y="3351917"/>
                </a:moveTo>
                <a:cubicBezTo>
                  <a:pt x="1341777" y="3351231"/>
                  <a:pt x="1351994" y="3357541"/>
                  <a:pt x="1353022" y="3365702"/>
                </a:cubicBezTo>
                <a:cubicBezTo>
                  <a:pt x="1353913" y="3373040"/>
                  <a:pt x="1346645" y="3379280"/>
                  <a:pt x="1336562" y="3379966"/>
                </a:cubicBezTo>
                <a:cubicBezTo>
                  <a:pt x="1325590" y="3380652"/>
                  <a:pt x="1314754" y="3374206"/>
                  <a:pt x="1313795" y="3366319"/>
                </a:cubicBezTo>
                <a:cubicBezTo>
                  <a:pt x="1312972" y="3359118"/>
                  <a:pt x="1320513" y="3352466"/>
                  <a:pt x="1330458" y="3351917"/>
                </a:cubicBezTo>
                <a:close/>
                <a:moveTo>
                  <a:pt x="2683948" y="3351505"/>
                </a:moveTo>
                <a:cubicBezTo>
                  <a:pt x="2690875" y="3350340"/>
                  <a:pt x="2698281" y="3351917"/>
                  <a:pt x="2699653" y="3354729"/>
                </a:cubicBezTo>
                <a:cubicBezTo>
                  <a:pt x="2701025" y="3357746"/>
                  <a:pt x="2696087" y="3360764"/>
                  <a:pt x="2688543" y="3361587"/>
                </a:cubicBezTo>
                <a:cubicBezTo>
                  <a:pt x="2682234" y="3362273"/>
                  <a:pt x="2675856" y="3361107"/>
                  <a:pt x="2674141" y="3358844"/>
                </a:cubicBezTo>
                <a:cubicBezTo>
                  <a:pt x="2672152" y="3356238"/>
                  <a:pt x="2676747" y="3352740"/>
                  <a:pt x="2683948" y="3351505"/>
                </a:cubicBezTo>
                <a:close/>
                <a:moveTo>
                  <a:pt x="3413597" y="3351257"/>
                </a:moveTo>
                <a:cubicBezTo>
                  <a:pt x="3417909" y="3350734"/>
                  <a:pt x="3420909" y="3351299"/>
                  <a:pt x="3421527" y="3353151"/>
                </a:cubicBezTo>
                <a:cubicBezTo>
                  <a:pt x="3422898" y="3357198"/>
                  <a:pt x="3412474" y="3366113"/>
                  <a:pt x="3399855" y="3371256"/>
                </a:cubicBezTo>
                <a:cubicBezTo>
                  <a:pt x="3387854" y="3376125"/>
                  <a:pt x="3378184" y="3376331"/>
                  <a:pt x="3377498" y="3372217"/>
                </a:cubicBezTo>
                <a:cubicBezTo>
                  <a:pt x="3376812" y="3368239"/>
                  <a:pt x="3386208" y="3360832"/>
                  <a:pt x="3397798" y="3355895"/>
                </a:cubicBezTo>
                <a:cubicBezTo>
                  <a:pt x="3403661" y="3353391"/>
                  <a:pt x="3409285" y="3351780"/>
                  <a:pt x="3413597" y="3351257"/>
                </a:cubicBezTo>
                <a:close/>
                <a:moveTo>
                  <a:pt x="3855449" y="3351196"/>
                </a:moveTo>
                <a:cubicBezTo>
                  <a:pt x="3860935" y="3351522"/>
                  <a:pt x="3864724" y="3354111"/>
                  <a:pt x="3865307" y="3358843"/>
                </a:cubicBezTo>
                <a:cubicBezTo>
                  <a:pt x="3866404" y="3367827"/>
                  <a:pt x="3856255" y="3380789"/>
                  <a:pt x="3842470" y="3388264"/>
                </a:cubicBezTo>
                <a:cubicBezTo>
                  <a:pt x="3828480" y="3395808"/>
                  <a:pt x="3816204" y="3395259"/>
                  <a:pt x="3814284" y="3386824"/>
                </a:cubicBezTo>
                <a:cubicBezTo>
                  <a:pt x="3812364" y="3378388"/>
                  <a:pt x="3821759" y="3365083"/>
                  <a:pt x="3835407" y="3357128"/>
                </a:cubicBezTo>
                <a:cubicBezTo>
                  <a:pt x="3842779" y="3352807"/>
                  <a:pt x="3849963" y="3350870"/>
                  <a:pt x="3855449" y="3351196"/>
                </a:cubicBezTo>
                <a:close/>
                <a:moveTo>
                  <a:pt x="2968281" y="3349036"/>
                </a:moveTo>
                <a:cubicBezTo>
                  <a:pt x="2975962" y="3347047"/>
                  <a:pt x="2983780" y="3347390"/>
                  <a:pt x="2984260" y="3349722"/>
                </a:cubicBezTo>
                <a:cubicBezTo>
                  <a:pt x="2984672" y="3351711"/>
                  <a:pt x="2979117" y="3354865"/>
                  <a:pt x="2972259" y="3356580"/>
                </a:cubicBezTo>
                <a:cubicBezTo>
                  <a:pt x="2964304" y="3358569"/>
                  <a:pt x="2956348" y="3358363"/>
                  <a:pt x="2956143" y="3356100"/>
                </a:cubicBezTo>
                <a:cubicBezTo>
                  <a:pt x="2955937" y="3354111"/>
                  <a:pt x="2961492" y="3350819"/>
                  <a:pt x="2968281" y="3349036"/>
                </a:cubicBezTo>
                <a:close/>
                <a:moveTo>
                  <a:pt x="987767" y="3348213"/>
                </a:moveTo>
                <a:cubicBezTo>
                  <a:pt x="997506" y="3345538"/>
                  <a:pt x="1007313" y="3349996"/>
                  <a:pt x="1008617" y="3357471"/>
                </a:cubicBezTo>
                <a:cubicBezTo>
                  <a:pt x="1009919" y="3364946"/>
                  <a:pt x="1002306" y="3373519"/>
                  <a:pt x="992084" y="3376331"/>
                </a:cubicBezTo>
                <a:cubicBezTo>
                  <a:pt x="981662" y="3379142"/>
                  <a:pt x="972612" y="3375439"/>
                  <a:pt x="971512" y="3367621"/>
                </a:cubicBezTo>
                <a:cubicBezTo>
                  <a:pt x="970484" y="3360008"/>
                  <a:pt x="978026" y="3350887"/>
                  <a:pt x="987767" y="3348213"/>
                </a:cubicBezTo>
                <a:close/>
                <a:moveTo>
                  <a:pt x="3246921" y="3347253"/>
                </a:moveTo>
                <a:cubicBezTo>
                  <a:pt x="3247744" y="3347802"/>
                  <a:pt x="3240406" y="3351163"/>
                  <a:pt x="3230531" y="3354660"/>
                </a:cubicBezTo>
                <a:cubicBezTo>
                  <a:pt x="3219764" y="3358501"/>
                  <a:pt x="3208996" y="3361381"/>
                  <a:pt x="3208105" y="3360832"/>
                </a:cubicBezTo>
                <a:cubicBezTo>
                  <a:pt x="3207214" y="3360283"/>
                  <a:pt x="3216197" y="3356512"/>
                  <a:pt x="3227307" y="3352671"/>
                </a:cubicBezTo>
                <a:cubicBezTo>
                  <a:pt x="3237389" y="3349173"/>
                  <a:pt x="3246098" y="3346705"/>
                  <a:pt x="3246921" y="3347253"/>
                </a:cubicBezTo>
                <a:close/>
                <a:moveTo>
                  <a:pt x="3059012" y="3347253"/>
                </a:moveTo>
                <a:cubicBezTo>
                  <a:pt x="3059904" y="3348899"/>
                  <a:pt x="3053526" y="3352191"/>
                  <a:pt x="3045228" y="3354454"/>
                </a:cubicBezTo>
                <a:cubicBezTo>
                  <a:pt x="3037615" y="3356511"/>
                  <a:pt x="3031306" y="3357060"/>
                  <a:pt x="3029728" y="3355757"/>
                </a:cubicBezTo>
                <a:cubicBezTo>
                  <a:pt x="3027877" y="3354317"/>
                  <a:pt x="3033432" y="3351094"/>
                  <a:pt x="3041936" y="3348625"/>
                </a:cubicBezTo>
                <a:cubicBezTo>
                  <a:pt x="3050234" y="3346224"/>
                  <a:pt x="3058120" y="3345607"/>
                  <a:pt x="3059012" y="3347253"/>
                </a:cubicBezTo>
                <a:close/>
                <a:moveTo>
                  <a:pt x="4883034" y="3346567"/>
                </a:moveTo>
                <a:cubicBezTo>
                  <a:pt x="4899219" y="3341629"/>
                  <a:pt x="4915335" y="3356031"/>
                  <a:pt x="4917187" y="3377428"/>
                </a:cubicBezTo>
                <a:cubicBezTo>
                  <a:pt x="4918970" y="3397796"/>
                  <a:pt x="4907792" y="3417616"/>
                  <a:pt x="4892087" y="3421868"/>
                </a:cubicBezTo>
                <a:cubicBezTo>
                  <a:pt x="4876039" y="3426257"/>
                  <a:pt x="4861638" y="3414118"/>
                  <a:pt x="4858620" y="3394161"/>
                </a:cubicBezTo>
                <a:cubicBezTo>
                  <a:pt x="4855465" y="3373039"/>
                  <a:pt x="4866575" y="3351642"/>
                  <a:pt x="4883034" y="3346567"/>
                </a:cubicBezTo>
                <a:close/>
                <a:moveTo>
                  <a:pt x="3780756" y="3344098"/>
                </a:moveTo>
                <a:cubicBezTo>
                  <a:pt x="3785909" y="3344543"/>
                  <a:pt x="3789663" y="3347081"/>
                  <a:pt x="3790692" y="3351573"/>
                </a:cubicBezTo>
                <a:cubicBezTo>
                  <a:pt x="3792681" y="3360420"/>
                  <a:pt x="3783149" y="3374136"/>
                  <a:pt x="3769844" y="3381886"/>
                </a:cubicBezTo>
                <a:cubicBezTo>
                  <a:pt x="3756539" y="3389567"/>
                  <a:pt x="3743715" y="3388744"/>
                  <a:pt x="3741795" y="3379760"/>
                </a:cubicBezTo>
                <a:cubicBezTo>
                  <a:pt x="3739806" y="3370638"/>
                  <a:pt x="3748859" y="3357060"/>
                  <a:pt x="3762437" y="3349173"/>
                </a:cubicBezTo>
                <a:cubicBezTo>
                  <a:pt x="3769055" y="3345298"/>
                  <a:pt x="3775604" y="3343652"/>
                  <a:pt x="3780756" y="3344098"/>
                </a:cubicBezTo>
                <a:close/>
                <a:moveTo>
                  <a:pt x="2894900" y="3343618"/>
                </a:moveTo>
                <a:cubicBezTo>
                  <a:pt x="2902170" y="3342109"/>
                  <a:pt x="2909439" y="3342864"/>
                  <a:pt x="2910056" y="3345127"/>
                </a:cubicBezTo>
                <a:cubicBezTo>
                  <a:pt x="2910674" y="3347458"/>
                  <a:pt x="2904570" y="3351025"/>
                  <a:pt x="2897643" y="3352602"/>
                </a:cubicBezTo>
                <a:cubicBezTo>
                  <a:pt x="2890374" y="3354179"/>
                  <a:pt x="2883653" y="3353493"/>
                  <a:pt x="2882830" y="3351025"/>
                </a:cubicBezTo>
                <a:cubicBezTo>
                  <a:pt x="2881939" y="3348487"/>
                  <a:pt x="2887151" y="3345264"/>
                  <a:pt x="2894900" y="3343618"/>
                </a:cubicBezTo>
                <a:close/>
                <a:moveTo>
                  <a:pt x="3487132" y="3342384"/>
                </a:moveTo>
                <a:cubicBezTo>
                  <a:pt x="3491547" y="3341938"/>
                  <a:pt x="3494667" y="3342726"/>
                  <a:pt x="3495456" y="3344921"/>
                </a:cubicBezTo>
                <a:cubicBezTo>
                  <a:pt x="3497170" y="3349584"/>
                  <a:pt x="3487432" y="3359117"/>
                  <a:pt x="3474127" y="3365289"/>
                </a:cubicBezTo>
                <a:cubicBezTo>
                  <a:pt x="3461989" y="3370913"/>
                  <a:pt x="3451427" y="3371393"/>
                  <a:pt x="3449850" y="3366867"/>
                </a:cubicBezTo>
                <a:cubicBezTo>
                  <a:pt x="3448136" y="3361997"/>
                  <a:pt x="3457805" y="3353288"/>
                  <a:pt x="3471041" y="3347253"/>
                </a:cubicBezTo>
                <a:cubicBezTo>
                  <a:pt x="3477007" y="3344510"/>
                  <a:pt x="3482717" y="3342830"/>
                  <a:pt x="3487132" y="3342384"/>
                </a:cubicBezTo>
                <a:close/>
                <a:moveTo>
                  <a:pt x="3234646" y="3342315"/>
                </a:moveTo>
                <a:cubicBezTo>
                  <a:pt x="3235057" y="3342796"/>
                  <a:pt x="3226142" y="3346430"/>
                  <a:pt x="3216609" y="3349654"/>
                </a:cubicBezTo>
                <a:cubicBezTo>
                  <a:pt x="3206459" y="3353083"/>
                  <a:pt x="3198641" y="3355072"/>
                  <a:pt x="3198847" y="3354317"/>
                </a:cubicBezTo>
                <a:cubicBezTo>
                  <a:pt x="3199053" y="3353631"/>
                  <a:pt x="3205911" y="3350888"/>
                  <a:pt x="3215237" y="3347734"/>
                </a:cubicBezTo>
                <a:cubicBezTo>
                  <a:pt x="3225250" y="3344373"/>
                  <a:pt x="3234234" y="3341835"/>
                  <a:pt x="3234646" y="3342315"/>
                </a:cubicBezTo>
                <a:close/>
                <a:moveTo>
                  <a:pt x="6592246" y="3341698"/>
                </a:moveTo>
                <a:cubicBezTo>
                  <a:pt x="6598838" y="3343807"/>
                  <a:pt x="6603432" y="3348727"/>
                  <a:pt x="6604667" y="3355963"/>
                </a:cubicBezTo>
                <a:cubicBezTo>
                  <a:pt x="6607273" y="3370914"/>
                  <a:pt x="6593146" y="3391282"/>
                  <a:pt x="6574012" y="3400403"/>
                </a:cubicBezTo>
                <a:cubicBezTo>
                  <a:pt x="6556044" y="3408975"/>
                  <a:pt x="6539516" y="3404106"/>
                  <a:pt x="6537047" y="3389156"/>
                </a:cubicBezTo>
                <a:cubicBezTo>
                  <a:pt x="6534441" y="3373382"/>
                  <a:pt x="6548500" y="3352740"/>
                  <a:pt x="6567840" y="3344304"/>
                </a:cubicBezTo>
                <a:cubicBezTo>
                  <a:pt x="6577064" y="3340292"/>
                  <a:pt x="6585654" y="3339589"/>
                  <a:pt x="6592246" y="3341698"/>
                </a:cubicBezTo>
                <a:close/>
                <a:moveTo>
                  <a:pt x="4283397" y="3340755"/>
                </a:moveTo>
                <a:cubicBezTo>
                  <a:pt x="4288652" y="3343053"/>
                  <a:pt x="4292286" y="3347527"/>
                  <a:pt x="4293040" y="3353631"/>
                </a:cubicBezTo>
                <a:cubicBezTo>
                  <a:pt x="4294686" y="3366662"/>
                  <a:pt x="4282205" y="3383052"/>
                  <a:pt x="4267049" y="3387853"/>
                </a:cubicBezTo>
                <a:cubicBezTo>
                  <a:pt x="4252441" y="3392516"/>
                  <a:pt x="4239685" y="3386824"/>
                  <a:pt x="4238176" y="3375028"/>
                </a:cubicBezTo>
                <a:cubicBezTo>
                  <a:pt x="4236599" y="3362341"/>
                  <a:pt x="4248601" y="3346499"/>
                  <a:pt x="4264031" y="3340944"/>
                </a:cubicBezTo>
                <a:cubicBezTo>
                  <a:pt x="4271267" y="3338338"/>
                  <a:pt x="4278142" y="3338458"/>
                  <a:pt x="4283397" y="3340755"/>
                </a:cubicBezTo>
                <a:close/>
                <a:moveTo>
                  <a:pt x="3127575" y="3339435"/>
                </a:moveTo>
                <a:cubicBezTo>
                  <a:pt x="3130952" y="3339006"/>
                  <a:pt x="3133250" y="3339126"/>
                  <a:pt x="3133353" y="3339915"/>
                </a:cubicBezTo>
                <a:cubicBezTo>
                  <a:pt x="3133490" y="3341287"/>
                  <a:pt x="3127043" y="3344510"/>
                  <a:pt x="3119225" y="3346842"/>
                </a:cubicBezTo>
                <a:cubicBezTo>
                  <a:pt x="3110996" y="3349311"/>
                  <a:pt x="3104000" y="3350271"/>
                  <a:pt x="3102972" y="3348968"/>
                </a:cubicBezTo>
                <a:cubicBezTo>
                  <a:pt x="3101943" y="3347665"/>
                  <a:pt x="3107224" y="3344785"/>
                  <a:pt x="3115316" y="3342247"/>
                </a:cubicBezTo>
                <a:cubicBezTo>
                  <a:pt x="3119739" y="3340841"/>
                  <a:pt x="3124197" y="3339863"/>
                  <a:pt x="3127575" y="3339435"/>
                </a:cubicBezTo>
                <a:close/>
                <a:moveTo>
                  <a:pt x="3333401" y="3338680"/>
                </a:moveTo>
                <a:cubicBezTo>
                  <a:pt x="3334773" y="3340120"/>
                  <a:pt x="3327024" y="3345058"/>
                  <a:pt x="3316325" y="3349516"/>
                </a:cubicBezTo>
                <a:cubicBezTo>
                  <a:pt x="3305009" y="3354180"/>
                  <a:pt x="3292871" y="3356786"/>
                  <a:pt x="3292322" y="3354865"/>
                </a:cubicBezTo>
                <a:cubicBezTo>
                  <a:pt x="3291773" y="3353151"/>
                  <a:pt x="3300277" y="3348350"/>
                  <a:pt x="3311250" y="3344029"/>
                </a:cubicBezTo>
                <a:cubicBezTo>
                  <a:pt x="3322429" y="3339641"/>
                  <a:pt x="3332030" y="3337171"/>
                  <a:pt x="3333401" y="3338680"/>
                </a:cubicBezTo>
                <a:close/>
                <a:moveTo>
                  <a:pt x="3220655" y="3337447"/>
                </a:moveTo>
                <a:cubicBezTo>
                  <a:pt x="3221684" y="3337927"/>
                  <a:pt x="3214757" y="3340876"/>
                  <a:pt x="3205842" y="3343893"/>
                </a:cubicBezTo>
                <a:cubicBezTo>
                  <a:pt x="3196858" y="3346911"/>
                  <a:pt x="3188080" y="3349174"/>
                  <a:pt x="3187188" y="3348625"/>
                </a:cubicBezTo>
                <a:cubicBezTo>
                  <a:pt x="3186228" y="3348214"/>
                  <a:pt x="3193154" y="3345196"/>
                  <a:pt x="3202138" y="3342179"/>
                </a:cubicBezTo>
                <a:cubicBezTo>
                  <a:pt x="3210917" y="3339230"/>
                  <a:pt x="3219626" y="3337035"/>
                  <a:pt x="3220655" y="3337447"/>
                </a:cubicBezTo>
                <a:close/>
                <a:moveTo>
                  <a:pt x="1848059" y="3337343"/>
                </a:moveTo>
                <a:cubicBezTo>
                  <a:pt x="1850827" y="3336469"/>
                  <a:pt x="1855132" y="3336554"/>
                  <a:pt x="1860377" y="3337789"/>
                </a:cubicBezTo>
                <a:cubicBezTo>
                  <a:pt x="1870528" y="3340189"/>
                  <a:pt x="1880336" y="3346293"/>
                  <a:pt x="1881364" y="3350751"/>
                </a:cubicBezTo>
                <a:cubicBezTo>
                  <a:pt x="1882324" y="3355140"/>
                  <a:pt x="1873819" y="3356992"/>
                  <a:pt x="1864014" y="3354591"/>
                </a:cubicBezTo>
                <a:cubicBezTo>
                  <a:pt x="1854961" y="3352397"/>
                  <a:pt x="1846456" y="3347047"/>
                  <a:pt x="1844950" y="3342659"/>
                </a:cubicBezTo>
                <a:cubicBezTo>
                  <a:pt x="1844057" y="3340052"/>
                  <a:pt x="1845291" y="3338218"/>
                  <a:pt x="1848059" y="3337343"/>
                </a:cubicBezTo>
                <a:close/>
                <a:moveTo>
                  <a:pt x="3707813" y="3336991"/>
                </a:moveTo>
                <a:cubicBezTo>
                  <a:pt x="3712802" y="3337360"/>
                  <a:pt x="3716180" y="3339880"/>
                  <a:pt x="3716763" y="3344578"/>
                </a:cubicBezTo>
                <a:cubicBezTo>
                  <a:pt x="3717861" y="3353150"/>
                  <a:pt x="3708534" y="3366249"/>
                  <a:pt x="3695778" y="3373313"/>
                </a:cubicBezTo>
                <a:cubicBezTo>
                  <a:pt x="3682130" y="3380925"/>
                  <a:pt x="3668963" y="3379074"/>
                  <a:pt x="3667866" y="3369953"/>
                </a:cubicBezTo>
                <a:cubicBezTo>
                  <a:pt x="3666906" y="3361380"/>
                  <a:pt x="3676232" y="3349516"/>
                  <a:pt x="3689194" y="3342315"/>
                </a:cubicBezTo>
                <a:cubicBezTo>
                  <a:pt x="3696223" y="3338406"/>
                  <a:pt x="3702824" y="3336623"/>
                  <a:pt x="3707813" y="3336991"/>
                </a:cubicBezTo>
                <a:close/>
                <a:moveTo>
                  <a:pt x="3561036" y="3336417"/>
                </a:moveTo>
                <a:cubicBezTo>
                  <a:pt x="3565442" y="3336383"/>
                  <a:pt x="3568322" y="3337926"/>
                  <a:pt x="3568768" y="3341150"/>
                </a:cubicBezTo>
                <a:cubicBezTo>
                  <a:pt x="3569660" y="3347322"/>
                  <a:pt x="3559647" y="3358295"/>
                  <a:pt x="3547234" y="3364124"/>
                </a:cubicBezTo>
                <a:cubicBezTo>
                  <a:pt x="3534890" y="3369953"/>
                  <a:pt x="3522888" y="3369267"/>
                  <a:pt x="3522134" y="3363301"/>
                </a:cubicBezTo>
                <a:cubicBezTo>
                  <a:pt x="3521379" y="3357129"/>
                  <a:pt x="3531461" y="3347253"/>
                  <a:pt x="3544148" y="3341150"/>
                </a:cubicBezTo>
                <a:cubicBezTo>
                  <a:pt x="3550697" y="3338063"/>
                  <a:pt x="3556630" y="3336452"/>
                  <a:pt x="3561036" y="3336417"/>
                </a:cubicBezTo>
                <a:close/>
                <a:moveTo>
                  <a:pt x="311015" y="3335663"/>
                </a:moveTo>
                <a:cubicBezTo>
                  <a:pt x="312113" y="3337994"/>
                  <a:pt x="308891" y="3344647"/>
                  <a:pt x="303335" y="3351573"/>
                </a:cubicBezTo>
                <a:cubicBezTo>
                  <a:pt x="297919" y="3358363"/>
                  <a:pt x="292775" y="3361997"/>
                  <a:pt x="291952" y="3359803"/>
                </a:cubicBezTo>
                <a:cubicBezTo>
                  <a:pt x="291130" y="3357471"/>
                  <a:pt x="294556" y="3350476"/>
                  <a:pt x="299910" y="3343549"/>
                </a:cubicBezTo>
                <a:cubicBezTo>
                  <a:pt x="304844" y="3337240"/>
                  <a:pt x="310060" y="3333537"/>
                  <a:pt x="311015" y="3335663"/>
                </a:cubicBezTo>
                <a:close/>
                <a:moveTo>
                  <a:pt x="397496" y="3335526"/>
                </a:moveTo>
                <a:cubicBezTo>
                  <a:pt x="398593" y="3337241"/>
                  <a:pt x="394411" y="3345196"/>
                  <a:pt x="388030" y="3353357"/>
                </a:cubicBezTo>
                <a:cubicBezTo>
                  <a:pt x="381860" y="3361244"/>
                  <a:pt x="375756" y="3366593"/>
                  <a:pt x="374521" y="3365153"/>
                </a:cubicBezTo>
                <a:cubicBezTo>
                  <a:pt x="373355" y="3363781"/>
                  <a:pt x="377950" y="3355209"/>
                  <a:pt x="384056" y="3347322"/>
                </a:cubicBezTo>
                <a:cubicBezTo>
                  <a:pt x="390297" y="3339230"/>
                  <a:pt x="396401" y="3333812"/>
                  <a:pt x="397496" y="3335526"/>
                </a:cubicBezTo>
                <a:close/>
                <a:moveTo>
                  <a:pt x="3634373" y="3334480"/>
                </a:moveTo>
                <a:cubicBezTo>
                  <a:pt x="3639062" y="3334652"/>
                  <a:pt x="3642354" y="3336452"/>
                  <a:pt x="3642972" y="3339915"/>
                </a:cubicBezTo>
                <a:cubicBezTo>
                  <a:pt x="3644411" y="3347528"/>
                  <a:pt x="3633508" y="3360284"/>
                  <a:pt x="3619449" y="3366936"/>
                </a:cubicBezTo>
                <a:cubicBezTo>
                  <a:pt x="3606281" y="3373108"/>
                  <a:pt x="3595925" y="3371394"/>
                  <a:pt x="3595308" y="3363576"/>
                </a:cubicBezTo>
                <a:cubicBezTo>
                  <a:pt x="3594760" y="3356032"/>
                  <a:pt x="3604841" y="3344990"/>
                  <a:pt x="3617391" y="3338818"/>
                </a:cubicBezTo>
                <a:cubicBezTo>
                  <a:pt x="3623597" y="3335766"/>
                  <a:pt x="3629684" y="3334309"/>
                  <a:pt x="3634373" y="3334480"/>
                </a:cubicBezTo>
                <a:close/>
                <a:moveTo>
                  <a:pt x="2278229" y="3334428"/>
                </a:moveTo>
                <a:cubicBezTo>
                  <a:pt x="2276995" y="3331411"/>
                  <a:pt x="2283373" y="3331411"/>
                  <a:pt x="2291466" y="3334565"/>
                </a:cubicBezTo>
                <a:cubicBezTo>
                  <a:pt x="2298529" y="3337309"/>
                  <a:pt x="2305319" y="3341698"/>
                  <a:pt x="2306622" y="3344441"/>
                </a:cubicBezTo>
                <a:cubicBezTo>
                  <a:pt x="2307856" y="3347115"/>
                  <a:pt x="2303193" y="3347458"/>
                  <a:pt x="2296129" y="3345195"/>
                </a:cubicBezTo>
                <a:cubicBezTo>
                  <a:pt x="2288105" y="3342658"/>
                  <a:pt x="2279464" y="3337446"/>
                  <a:pt x="2278229" y="3334428"/>
                </a:cubicBezTo>
                <a:close/>
                <a:moveTo>
                  <a:pt x="2352090" y="3334086"/>
                </a:moveTo>
                <a:cubicBezTo>
                  <a:pt x="2359634" y="3336624"/>
                  <a:pt x="2366971" y="3341081"/>
                  <a:pt x="2367932" y="3343756"/>
                </a:cubicBezTo>
                <a:cubicBezTo>
                  <a:pt x="2368892" y="3346430"/>
                  <a:pt x="2363131" y="3346842"/>
                  <a:pt x="2356136" y="3344647"/>
                </a:cubicBezTo>
                <a:cubicBezTo>
                  <a:pt x="2348798" y="3342384"/>
                  <a:pt x="2341734" y="3337995"/>
                  <a:pt x="2340500" y="3334977"/>
                </a:cubicBezTo>
                <a:cubicBezTo>
                  <a:pt x="2339265" y="3331960"/>
                  <a:pt x="2344340" y="3331548"/>
                  <a:pt x="2352090" y="3334086"/>
                </a:cubicBezTo>
                <a:close/>
                <a:moveTo>
                  <a:pt x="7028019" y="3332970"/>
                </a:moveTo>
                <a:cubicBezTo>
                  <a:pt x="7035246" y="3333279"/>
                  <a:pt x="7040287" y="3335902"/>
                  <a:pt x="7041178" y="3340669"/>
                </a:cubicBezTo>
                <a:cubicBezTo>
                  <a:pt x="7042961" y="3350339"/>
                  <a:pt x="7028080" y="3365975"/>
                  <a:pt x="7008192" y="3375782"/>
                </a:cubicBezTo>
                <a:cubicBezTo>
                  <a:pt x="6989264" y="3385177"/>
                  <a:pt x="6972873" y="3385246"/>
                  <a:pt x="6970541" y="3375370"/>
                </a:cubicBezTo>
                <a:cubicBezTo>
                  <a:pt x="6968141" y="3364946"/>
                  <a:pt x="6982200" y="3348418"/>
                  <a:pt x="7001745" y="3339160"/>
                </a:cubicBezTo>
                <a:cubicBezTo>
                  <a:pt x="7011380" y="3334668"/>
                  <a:pt x="7020793" y="3332662"/>
                  <a:pt x="7028019" y="3332970"/>
                </a:cubicBezTo>
                <a:close/>
                <a:moveTo>
                  <a:pt x="6063708" y="3332919"/>
                </a:moveTo>
                <a:cubicBezTo>
                  <a:pt x="6080853" y="3326953"/>
                  <a:pt x="6096695" y="3337377"/>
                  <a:pt x="6099369" y="3356374"/>
                </a:cubicBezTo>
                <a:cubicBezTo>
                  <a:pt x="6102250" y="3376262"/>
                  <a:pt x="6089014" y="3399305"/>
                  <a:pt x="6070634" y="3406369"/>
                </a:cubicBezTo>
                <a:cubicBezTo>
                  <a:pt x="6053283" y="3413021"/>
                  <a:pt x="6037785" y="3402802"/>
                  <a:pt x="6035179" y="3382914"/>
                </a:cubicBezTo>
                <a:cubicBezTo>
                  <a:pt x="6032435" y="3361792"/>
                  <a:pt x="6045260" y="3339297"/>
                  <a:pt x="6063708" y="3332919"/>
                </a:cubicBezTo>
                <a:close/>
                <a:moveTo>
                  <a:pt x="2820766" y="3331137"/>
                </a:moveTo>
                <a:cubicBezTo>
                  <a:pt x="2826664" y="3330109"/>
                  <a:pt x="2832836" y="3331274"/>
                  <a:pt x="2834276" y="3333606"/>
                </a:cubicBezTo>
                <a:cubicBezTo>
                  <a:pt x="2836059" y="3336555"/>
                  <a:pt x="2831464" y="3339984"/>
                  <a:pt x="2823920" y="3341561"/>
                </a:cubicBezTo>
                <a:cubicBezTo>
                  <a:pt x="2816377" y="3343070"/>
                  <a:pt x="2809313" y="3341973"/>
                  <a:pt x="2808559" y="3339093"/>
                </a:cubicBezTo>
                <a:cubicBezTo>
                  <a:pt x="2807804" y="3336280"/>
                  <a:pt x="2813771" y="3332372"/>
                  <a:pt x="2820766" y="3331137"/>
                </a:cubicBezTo>
                <a:close/>
                <a:moveTo>
                  <a:pt x="6277335" y="3331000"/>
                </a:moveTo>
                <a:cubicBezTo>
                  <a:pt x="6295783" y="3323388"/>
                  <a:pt x="6311830" y="3332372"/>
                  <a:pt x="6313819" y="3351231"/>
                </a:cubicBezTo>
                <a:cubicBezTo>
                  <a:pt x="6315808" y="3369885"/>
                  <a:pt x="6302503" y="3391350"/>
                  <a:pt x="6284398" y="3398620"/>
                </a:cubicBezTo>
                <a:cubicBezTo>
                  <a:pt x="6267596" y="3405409"/>
                  <a:pt x="6251548" y="3396699"/>
                  <a:pt x="6248874" y="3379349"/>
                </a:cubicBezTo>
                <a:cubicBezTo>
                  <a:pt x="6246130" y="3360832"/>
                  <a:pt x="6259229" y="3338406"/>
                  <a:pt x="6277335" y="3331000"/>
                </a:cubicBezTo>
                <a:close/>
                <a:moveTo>
                  <a:pt x="1661427" y="3330519"/>
                </a:moveTo>
                <a:cubicBezTo>
                  <a:pt x="1671233" y="3331754"/>
                  <a:pt x="1681591" y="3338063"/>
                  <a:pt x="1683440" y="3343892"/>
                </a:cubicBezTo>
                <a:cubicBezTo>
                  <a:pt x="1685292" y="3349790"/>
                  <a:pt x="1678160" y="3353699"/>
                  <a:pt x="1667735" y="3352533"/>
                </a:cubicBezTo>
                <a:cubicBezTo>
                  <a:pt x="1657037" y="3351367"/>
                  <a:pt x="1647643" y="3345812"/>
                  <a:pt x="1645997" y="3339572"/>
                </a:cubicBezTo>
                <a:cubicBezTo>
                  <a:pt x="1644349" y="3333331"/>
                  <a:pt x="1651344" y="3329216"/>
                  <a:pt x="1661427" y="3330519"/>
                </a:cubicBezTo>
                <a:close/>
                <a:moveTo>
                  <a:pt x="5362889" y="3330451"/>
                </a:moveTo>
                <a:cubicBezTo>
                  <a:pt x="5379211" y="3329079"/>
                  <a:pt x="5393544" y="3344921"/>
                  <a:pt x="5396082" y="3367827"/>
                </a:cubicBezTo>
                <a:cubicBezTo>
                  <a:pt x="5398756" y="3391967"/>
                  <a:pt x="5386823" y="3414392"/>
                  <a:pt x="5369747" y="3416793"/>
                </a:cubicBezTo>
                <a:cubicBezTo>
                  <a:pt x="5352671" y="3419193"/>
                  <a:pt x="5336691" y="3400402"/>
                  <a:pt x="5334771" y="3376399"/>
                </a:cubicBezTo>
                <a:cubicBezTo>
                  <a:pt x="5332851" y="3352328"/>
                  <a:pt x="5345538" y="3331891"/>
                  <a:pt x="5362889" y="3330451"/>
                </a:cubicBezTo>
                <a:close/>
                <a:moveTo>
                  <a:pt x="2215684" y="3330314"/>
                </a:moveTo>
                <a:cubicBezTo>
                  <a:pt x="2214998" y="3328051"/>
                  <a:pt x="2220691" y="3328325"/>
                  <a:pt x="2227686" y="3330863"/>
                </a:cubicBezTo>
                <a:cubicBezTo>
                  <a:pt x="2236258" y="3333949"/>
                  <a:pt x="2244419" y="3338886"/>
                  <a:pt x="2245928" y="3341835"/>
                </a:cubicBezTo>
                <a:cubicBezTo>
                  <a:pt x="2247437" y="3344785"/>
                  <a:pt x="2241607" y="3344510"/>
                  <a:pt x="2232966" y="3341287"/>
                </a:cubicBezTo>
                <a:cubicBezTo>
                  <a:pt x="2224668" y="3338201"/>
                  <a:pt x="2216439" y="3332989"/>
                  <a:pt x="2215684" y="3330314"/>
                </a:cubicBezTo>
                <a:close/>
                <a:moveTo>
                  <a:pt x="562414" y="3330169"/>
                </a:moveTo>
                <a:cubicBezTo>
                  <a:pt x="565709" y="3328566"/>
                  <a:pt x="567951" y="3328531"/>
                  <a:pt x="568056" y="3330589"/>
                </a:cubicBezTo>
                <a:cubicBezTo>
                  <a:pt x="568331" y="3334292"/>
                  <a:pt x="562021" y="3343276"/>
                  <a:pt x="554477" y="3350134"/>
                </a:cubicBezTo>
                <a:cubicBezTo>
                  <a:pt x="546454" y="3357335"/>
                  <a:pt x="539663" y="3360558"/>
                  <a:pt x="538633" y="3357678"/>
                </a:cubicBezTo>
                <a:cubicBezTo>
                  <a:pt x="537603" y="3354729"/>
                  <a:pt x="542681" y="3346842"/>
                  <a:pt x="550498" y="3339161"/>
                </a:cubicBezTo>
                <a:cubicBezTo>
                  <a:pt x="554785" y="3334943"/>
                  <a:pt x="559121" y="3331772"/>
                  <a:pt x="562414" y="3330169"/>
                </a:cubicBezTo>
                <a:close/>
                <a:moveTo>
                  <a:pt x="2414292" y="3327913"/>
                </a:moveTo>
                <a:cubicBezTo>
                  <a:pt x="2420327" y="3329628"/>
                  <a:pt x="2426568" y="3333468"/>
                  <a:pt x="2428008" y="3336280"/>
                </a:cubicBezTo>
                <a:cubicBezTo>
                  <a:pt x="2429791" y="3339777"/>
                  <a:pt x="2425128" y="3341012"/>
                  <a:pt x="2417447" y="3338954"/>
                </a:cubicBezTo>
                <a:cubicBezTo>
                  <a:pt x="2409835" y="3336966"/>
                  <a:pt x="2402634" y="3332645"/>
                  <a:pt x="2401879" y="3329628"/>
                </a:cubicBezTo>
                <a:cubicBezTo>
                  <a:pt x="2401125" y="3326679"/>
                  <a:pt x="2407229" y="3325856"/>
                  <a:pt x="2414292" y="3327913"/>
                </a:cubicBezTo>
                <a:close/>
                <a:moveTo>
                  <a:pt x="6954194" y="3327896"/>
                </a:moveTo>
                <a:cubicBezTo>
                  <a:pt x="6960889" y="3328616"/>
                  <a:pt x="6965398" y="3331719"/>
                  <a:pt x="6966290" y="3336966"/>
                </a:cubicBezTo>
                <a:cubicBezTo>
                  <a:pt x="6968073" y="3347459"/>
                  <a:pt x="6954700" y="3362889"/>
                  <a:pt x="6935771" y="3372559"/>
                </a:cubicBezTo>
                <a:cubicBezTo>
                  <a:pt x="6916226" y="3382640"/>
                  <a:pt x="6897504" y="3381406"/>
                  <a:pt x="6896475" y="3369542"/>
                </a:cubicBezTo>
                <a:cubicBezTo>
                  <a:pt x="6895447" y="3358089"/>
                  <a:pt x="6910054" y="3341492"/>
                  <a:pt x="6928982" y="3333126"/>
                </a:cubicBezTo>
                <a:cubicBezTo>
                  <a:pt x="6938617" y="3328839"/>
                  <a:pt x="6947498" y="3327176"/>
                  <a:pt x="6954194" y="3327896"/>
                </a:cubicBezTo>
                <a:close/>
                <a:moveTo>
                  <a:pt x="1923265" y="3327502"/>
                </a:moveTo>
                <a:cubicBezTo>
                  <a:pt x="1932864" y="3330451"/>
                  <a:pt x="1941096" y="3335868"/>
                  <a:pt x="1941715" y="3339503"/>
                </a:cubicBezTo>
                <a:cubicBezTo>
                  <a:pt x="1942330" y="3343207"/>
                  <a:pt x="1935267" y="3344029"/>
                  <a:pt x="1925735" y="3341492"/>
                </a:cubicBezTo>
                <a:cubicBezTo>
                  <a:pt x="1915514" y="3338749"/>
                  <a:pt x="1905432" y="3332165"/>
                  <a:pt x="1905643" y="3328393"/>
                </a:cubicBezTo>
                <a:cubicBezTo>
                  <a:pt x="1905778" y="3324759"/>
                  <a:pt x="1913530" y="3324416"/>
                  <a:pt x="1923265" y="3327502"/>
                </a:cubicBezTo>
                <a:close/>
                <a:moveTo>
                  <a:pt x="3206803" y="3327159"/>
                </a:moveTo>
                <a:cubicBezTo>
                  <a:pt x="3207626" y="3328119"/>
                  <a:pt x="3201933" y="3330931"/>
                  <a:pt x="3193293" y="3333811"/>
                </a:cubicBezTo>
                <a:cubicBezTo>
                  <a:pt x="3184926" y="3336623"/>
                  <a:pt x="3176970" y="3338337"/>
                  <a:pt x="3175530" y="3337651"/>
                </a:cubicBezTo>
                <a:cubicBezTo>
                  <a:pt x="3173953" y="3336897"/>
                  <a:pt x="3181565" y="3333125"/>
                  <a:pt x="3190481" y="3330245"/>
                </a:cubicBezTo>
                <a:cubicBezTo>
                  <a:pt x="3198642" y="3327639"/>
                  <a:pt x="3205980" y="3326267"/>
                  <a:pt x="3206803" y="3327159"/>
                </a:cubicBezTo>
                <a:close/>
                <a:moveTo>
                  <a:pt x="3320028" y="3326062"/>
                </a:moveTo>
                <a:cubicBezTo>
                  <a:pt x="3320851" y="3326885"/>
                  <a:pt x="3312004" y="3331274"/>
                  <a:pt x="3301306" y="3335321"/>
                </a:cubicBezTo>
                <a:cubicBezTo>
                  <a:pt x="3291499" y="3339024"/>
                  <a:pt x="3282652" y="3341356"/>
                  <a:pt x="3281349" y="3340807"/>
                </a:cubicBezTo>
                <a:cubicBezTo>
                  <a:pt x="3279977" y="3340189"/>
                  <a:pt x="3288001" y="3336280"/>
                  <a:pt x="3298562" y="3332234"/>
                </a:cubicBezTo>
                <a:cubicBezTo>
                  <a:pt x="3309192" y="3328257"/>
                  <a:pt x="3319274" y="3325239"/>
                  <a:pt x="3320028" y="3326062"/>
                </a:cubicBezTo>
                <a:close/>
                <a:moveTo>
                  <a:pt x="2609676" y="3326062"/>
                </a:moveTo>
                <a:cubicBezTo>
                  <a:pt x="2617083" y="3325719"/>
                  <a:pt x="2624421" y="3328463"/>
                  <a:pt x="2625038" y="3331960"/>
                </a:cubicBezTo>
                <a:cubicBezTo>
                  <a:pt x="2625587" y="3335389"/>
                  <a:pt x="2619072" y="3338612"/>
                  <a:pt x="2612008" y="3338338"/>
                </a:cubicBezTo>
                <a:cubicBezTo>
                  <a:pt x="2605973" y="3338063"/>
                  <a:pt x="2600281" y="3335252"/>
                  <a:pt x="2599664" y="3332234"/>
                </a:cubicBezTo>
                <a:cubicBezTo>
                  <a:pt x="2599046" y="3329080"/>
                  <a:pt x="2603436" y="3326405"/>
                  <a:pt x="2609676" y="3326062"/>
                </a:cubicBezTo>
                <a:close/>
                <a:moveTo>
                  <a:pt x="2165346" y="3325719"/>
                </a:moveTo>
                <a:cubicBezTo>
                  <a:pt x="2174262" y="3328873"/>
                  <a:pt x="2183794" y="3334702"/>
                  <a:pt x="2185166" y="3337789"/>
                </a:cubicBezTo>
                <a:cubicBezTo>
                  <a:pt x="2186332" y="3340463"/>
                  <a:pt x="2180160" y="3340257"/>
                  <a:pt x="2172342" y="3337446"/>
                </a:cubicBezTo>
                <a:cubicBezTo>
                  <a:pt x="2164386" y="3334634"/>
                  <a:pt x="2156088" y="3329559"/>
                  <a:pt x="2154305" y="3326473"/>
                </a:cubicBezTo>
                <a:cubicBezTo>
                  <a:pt x="2152522" y="3323250"/>
                  <a:pt x="2157323" y="3322907"/>
                  <a:pt x="2165346" y="3325719"/>
                </a:cubicBezTo>
                <a:close/>
                <a:moveTo>
                  <a:pt x="482673" y="3325034"/>
                </a:moveTo>
                <a:cubicBezTo>
                  <a:pt x="483082" y="3327708"/>
                  <a:pt x="477184" y="3337172"/>
                  <a:pt x="470465" y="3344647"/>
                </a:cubicBezTo>
                <a:cubicBezTo>
                  <a:pt x="463469" y="3352466"/>
                  <a:pt x="457296" y="3356786"/>
                  <a:pt x="456613" y="3354317"/>
                </a:cubicBezTo>
                <a:cubicBezTo>
                  <a:pt x="455925" y="3351848"/>
                  <a:pt x="461139" y="3343550"/>
                  <a:pt x="468543" y="3335115"/>
                </a:cubicBezTo>
                <a:cubicBezTo>
                  <a:pt x="475541" y="3327296"/>
                  <a:pt x="482261" y="3322427"/>
                  <a:pt x="482673" y="3325034"/>
                </a:cubicBezTo>
                <a:close/>
                <a:moveTo>
                  <a:pt x="4675375" y="3324622"/>
                </a:moveTo>
                <a:cubicBezTo>
                  <a:pt x="4691080" y="3319409"/>
                  <a:pt x="4705139" y="3329216"/>
                  <a:pt x="4707608" y="3347390"/>
                </a:cubicBezTo>
                <a:cubicBezTo>
                  <a:pt x="4710076" y="3365495"/>
                  <a:pt x="4699927" y="3384218"/>
                  <a:pt x="4684633" y="3389567"/>
                </a:cubicBezTo>
                <a:cubicBezTo>
                  <a:pt x="4668860" y="3395122"/>
                  <a:pt x="4652195" y="3383051"/>
                  <a:pt x="4650343" y="3365083"/>
                </a:cubicBezTo>
                <a:cubicBezTo>
                  <a:pt x="4648560" y="3347938"/>
                  <a:pt x="4659944" y="3329696"/>
                  <a:pt x="4675375" y="3324622"/>
                </a:cubicBezTo>
                <a:close/>
                <a:moveTo>
                  <a:pt x="4469154" y="3322290"/>
                </a:moveTo>
                <a:cubicBezTo>
                  <a:pt x="4483831" y="3317147"/>
                  <a:pt x="4497684" y="3324073"/>
                  <a:pt x="4500495" y="3338201"/>
                </a:cubicBezTo>
                <a:cubicBezTo>
                  <a:pt x="4503376" y="3352877"/>
                  <a:pt x="4491923" y="3371119"/>
                  <a:pt x="4476287" y="3376537"/>
                </a:cubicBezTo>
                <a:cubicBezTo>
                  <a:pt x="4460033" y="3382229"/>
                  <a:pt x="4445769" y="3374617"/>
                  <a:pt x="4443780" y="3359529"/>
                </a:cubicBezTo>
                <a:cubicBezTo>
                  <a:pt x="4441791" y="3344373"/>
                  <a:pt x="4453107" y="3327845"/>
                  <a:pt x="4469154" y="3322290"/>
                </a:cubicBezTo>
                <a:close/>
                <a:moveTo>
                  <a:pt x="2091554" y="3321398"/>
                </a:moveTo>
                <a:cubicBezTo>
                  <a:pt x="2091280" y="3318792"/>
                  <a:pt x="2098069" y="3319272"/>
                  <a:pt x="2106299" y="3322496"/>
                </a:cubicBezTo>
                <a:cubicBezTo>
                  <a:pt x="2114597" y="3325719"/>
                  <a:pt x="2122415" y="3330794"/>
                  <a:pt x="2123650" y="3333674"/>
                </a:cubicBezTo>
                <a:cubicBezTo>
                  <a:pt x="2124884" y="3336623"/>
                  <a:pt x="2119260" y="3336555"/>
                  <a:pt x="2110551" y="3333468"/>
                </a:cubicBezTo>
                <a:cubicBezTo>
                  <a:pt x="2100812" y="3330039"/>
                  <a:pt x="2091828" y="3324347"/>
                  <a:pt x="2091554" y="3321398"/>
                </a:cubicBezTo>
                <a:close/>
                <a:moveTo>
                  <a:pt x="1983068" y="3321124"/>
                </a:moveTo>
                <a:cubicBezTo>
                  <a:pt x="1992188" y="3324073"/>
                  <a:pt x="2001033" y="3329765"/>
                  <a:pt x="2002063" y="3333331"/>
                </a:cubicBezTo>
                <a:cubicBezTo>
                  <a:pt x="2003093" y="3336829"/>
                  <a:pt x="1995891" y="3337377"/>
                  <a:pt x="1986771" y="3334497"/>
                </a:cubicBezTo>
                <a:cubicBezTo>
                  <a:pt x="1977512" y="3331616"/>
                  <a:pt x="1968528" y="3325856"/>
                  <a:pt x="1967635" y="3322221"/>
                </a:cubicBezTo>
                <a:cubicBezTo>
                  <a:pt x="1966744" y="3318587"/>
                  <a:pt x="1973945" y="3318106"/>
                  <a:pt x="1983068" y="3321124"/>
                </a:cubicBezTo>
                <a:close/>
                <a:moveTo>
                  <a:pt x="3407331" y="3321055"/>
                </a:moveTo>
                <a:cubicBezTo>
                  <a:pt x="3408771" y="3322838"/>
                  <a:pt x="3401364" y="3328325"/>
                  <a:pt x="3390666" y="3333194"/>
                </a:cubicBezTo>
                <a:cubicBezTo>
                  <a:pt x="3378664" y="3338680"/>
                  <a:pt x="3367417" y="3341286"/>
                  <a:pt x="3365360" y="3339435"/>
                </a:cubicBezTo>
                <a:cubicBezTo>
                  <a:pt x="3363302" y="3337583"/>
                  <a:pt x="3371120" y="3332096"/>
                  <a:pt x="3382847" y="3327022"/>
                </a:cubicBezTo>
                <a:cubicBezTo>
                  <a:pt x="3394095" y="3322152"/>
                  <a:pt x="3405822" y="3319135"/>
                  <a:pt x="3407331" y="3321055"/>
                </a:cubicBezTo>
                <a:close/>
                <a:moveTo>
                  <a:pt x="3306860" y="3320507"/>
                </a:moveTo>
                <a:cubicBezTo>
                  <a:pt x="3307066" y="3321056"/>
                  <a:pt x="3298905" y="3324622"/>
                  <a:pt x="3288412" y="3328463"/>
                </a:cubicBezTo>
                <a:cubicBezTo>
                  <a:pt x="3277851" y="3332303"/>
                  <a:pt x="3269895" y="3334634"/>
                  <a:pt x="3269690" y="3334017"/>
                </a:cubicBezTo>
                <a:cubicBezTo>
                  <a:pt x="3269553" y="3333400"/>
                  <a:pt x="3277851" y="3329902"/>
                  <a:pt x="3287863" y="3326268"/>
                </a:cubicBezTo>
                <a:cubicBezTo>
                  <a:pt x="3297945" y="3322633"/>
                  <a:pt x="3306654" y="3319890"/>
                  <a:pt x="3306860" y="3320507"/>
                </a:cubicBezTo>
                <a:close/>
                <a:moveTo>
                  <a:pt x="2043418" y="3319821"/>
                </a:moveTo>
                <a:cubicBezTo>
                  <a:pt x="2052948" y="3323113"/>
                  <a:pt x="2062004" y="3328599"/>
                  <a:pt x="2063372" y="3331960"/>
                </a:cubicBezTo>
                <a:cubicBezTo>
                  <a:pt x="2064680" y="3335114"/>
                  <a:pt x="2057270" y="3335183"/>
                  <a:pt x="2048217" y="3332028"/>
                </a:cubicBezTo>
                <a:cubicBezTo>
                  <a:pt x="2038891" y="3328805"/>
                  <a:pt x="2030386" y="3323250"/>
                  <a:pt x="2029701" y="3319958"/>
                </a:cubicBezTo>
                <a:cubicBezTo>
                  <a:pt x="2029081" y="3317009"/>
                  <a:pt x="2034981" y="3316941"/>
                  <a:pt x="2043418" y="3319821"/>
                </a:cubicBezTo>
                <a:close/>
                <a:moveTo>
                  <a:pt x="915547" y="3319204"/>
                </a:moveTo>
                <a:cubicBezTo>
                  <a:pt x="925425" y="3315981"/>
                  <a:pt x="934547" y="3319958"/>
                  <a:pt x="935029" y="3327502"/>
                </a:cubicBezTo>
                <a:cubicBezTo>
                  <a:pt x="935439" y="3334086"/>
                  <a:pt x="928307" y="3342658"/>
                  <a:pt x="919802" y="3345950"/>
                </a:cubicBezTo>
                <a:cubicBezTo>
                  <a:pt x="910405" y="3349722"/>
                  <a:pt x="900532" y="3346499"/>
                  <a:pt x="899366" y="3339229"/>
                </a:cubicBezTo>
                <a:cubicBezTo>
                  <a:pt x="898131" y="3331685"/>
                  <a:pt x="905467" y="3322496"/>
                  <a:pt x="915547" y="3319204"/>
                </a:cubicBezTo>
                <a:close/>
                <a:moveTo>
                  <a:pt x="1121839" y="3319135"/>
                </a:moveTo>
                <a:cubicBezTo>
                  <a:pt x="1131716" y="3317763"/>
                  <a:pt x="1141452" y="3323318"/>
                  <a:pt x="1142616" y="3330931"/>
                </a:cubicBezTo>
                <a:cubicBezTo>
                  <a:pt x="1143787" y="3338543"/>
                  <a:pt x="1136104" y="3346155"/>
                  <a:pt x="1125820" y="3347733"/>
                </a:cubicBezTo>
                <a:cubicBezTo>
                  <a:pt x="1115325" y="3349379"/>
                  <a:pt x="1106338" y="3344509"/>
                  <a:pt x="1105313" y="3336554"/>
                </a:cubicBezTo>
                <a:cubicBezTo>
                  <a:pt x="1104354" y="3328805"/>
                  <a:pt x="1112101" y="3320575"/>
                  <a:pt x="1121839" y="3319135"/>
                </a:cubicBezTo>
                <a:close/>
                <a:moveTo>
                  <a:pt x="6880196" y="3318560"/>
                </a:moveTo>
                <a:cubicBezTo>
                  <a:pt x="6887045" y="3319666"/>
                  <a:pt x="6891708" y="3323215"/>
                  <a:pt x="6892497" y="3328873"/>
                </a:cubicBezTo>
                <a:cubicBezTo>
                  <a:pt x="6894075" y="3340257"/>
                  <a:pt x="6879741" y="3356511"/>
                  <a:pt x="6860539" y="3365769"/>
                </a:cubicBezTo>
                <a:cubicBezTo>
                  <a:pt x="6841131" y="3375096"/>
                  <a:pt x="6824672" y="3373039"/>
                  <a:pt x="6823094" y="3360557"/>
                </a:cubicBezTo>
                <a:cubicBezTo>
                  <a:pt x="6821380" y="3348213"/>
                  <a:pt x="6835576" y="3331274"/>
                  <a:pt x="6854778" y="3322907"/>
                </a:cubicBezTo>
                <a:cubicBezTo>
                  <a:pt x="6864311" y="3318792"/>
                  <a:pt x="6873347" y="3317455"/>
                  <a:pt x="6880196" y="3318560"/>
                </a:cubicBezTo>
                <a:close/>
                <a:moveTo>
                  <a:pt x="4209494" y="3317378"/>
                </a:moveTo>
                <a:cubicBezTo>
                  <a:pt x="4214706" y="3319033"/>
                  <a:pt x="4218255" y="3322942"/>
                  <a:pt x="4218975" y="3328737"/>
                </a:cubicBezTo>
                <a:cubicBezTo>
                  <a:pt x="4220347" y="3340189"/>
                  <a:pt x="4209648" y="3354523"/>
                  <a:pt x="4195041" y="3360901"/>
                </a:cubicBezTo>
                <a:cubicBezTo>
                  <a:pt x="4180639" y="3367141"/>
                  <a:pt x="4166786" y="3363644"/>
                  <a:pt x="4164660" y="3353220"/>
                </a:cubicBezTo>
                <a:cubicBezTo>
                  <a:pt x="4162396" y="3342110"/>
                  <a:pt x="4174192" y="3326405"/>
                  <a:pt x="4190034" y="3319547"/>
                </a:cubicBezTo>
                <a:cubicBezTo>
                  <a:pt x="4197406" y="3316324"/>
                  <a:pt x="4204282" y="3315724"/>
                  <a:pt x="4209494" y="3317378"/>
                </a:cubicBezTo>
                <a:close/>
                <a:moveTo>
                  <a:pt x="5848298" y="3316598"/>
                </a:moveTo>
                <a:cubicBezTo>
                  <a:pt x="5865168" y="3311180"/>
                  <a:pt x="5881422" y="3324485"/>
                  <a:pt x="5883822" y="3345882"/>
                </a:cubicBezTo>
                <a:cubicBezTo>
                  <a:pt x="5886222" y="3367348"/>
                  <a:pt x="5874152" y="3390253"/>
                  <a:pt x="5857145" y="3396425"/>
                </a:cubicBezTo>
                <a:cubicBezTo>
                  <a:pt x="5840342" y="3402529"/>
                  <a:pt x="5824089" y="3388744"/>
                  <a:pt x="5821758" y="3366662"/>
                </a:cubicBezTo>
                <a:cubicBezTo>
                  <a:pt x="5819426" y="3344373"/>
                  <a:pt x="5831290" y="3322085"/>
                  <a:pt x="5848298" y="3316598"/>
                </a:cubicBezTo>
                <a:close/>
                <a:moveTo>
                  <a:pt x="3294448" y="3316598"/>
                </a:moveTo>
                <a:cubicBezTo>
                  <a:pt x="3295614" y="3316735"/>
                  <a:pt x="3289030" y="3319684"/>
                  <a:pt x="3279840" y="3323044"/>
                </a:cubicBezTo>
                <a:cubicBezTo>
                  <a:pt x="3270582" y="3326405"/>
                  <a:pt x="3261735" y="3329148"/>
                  <a:pt x="3259746" y="3329217"/>
                </a:cubicBezTo>
                <a:cubicBezTo>
                  <a:pt x="3257895" y="3329285"/>
                  <a:pt x="3264272" y="3326405"/>
                  <a:pt x="3273051" y="3323182"/>
                </a:cubicBezTo>
                <a:cubicBezTo>
                  <a:pt x="3283681" y="3319272"/>
                  <a:pt x="3293145" y="3316324"/>
                  <a:pt x="3294448" y="3316598"/>
                </a:cubicBezTo>
                <a:close/>
                <a:moveTo>
                  <a:pt x="2474985" y="3313032"/>
                </a:moveTo>
                <a:cubicBezTo>
                  <a:pt x="2481157" y="3314335"/>
                  <a:pt x="2487604" y="3318107"/>
                  <a:pt x="2488838" y="3321124"/>
                </a:cubicBezTo>
                <a:cubicBezTo>
                  <a:pt x="2490278" y="3324690"/>
                  <a:pt x="2484655" y="3326885"/>
                  <a:pt x="2477660" y="3325513"/>
                </a:cubicBezTo>
                <a:cubicBezTo>
                  <a:pt x="2471625" y="3324347"/>
                  <a:pt x="2465453" y="3320575"/>
                  <a:pt x="2464081" y="3317352"/>
                </a:cubicBezTo>
                <a:cubicBezTo>
                  <a:pt x="2462435" y="3313443"/>
                  <a:pt x="2467578" y="3311454"/>
                  <a:pt x="2474985" y="3313032"/>
                </a:cubicBezTo>
                <a:close/>
                <a:moveTo>
                  <a:pt x="6516268" y="3312988"/>
                </a:moveTo>
                <a:cubicBezTo>
                  <a:pt x="6523006" y="3315826"/>
                  <a:pt x="6527755" y="3321501"/>
                  <a:pt x="6528681" y="3329216"/>
                </a:cubicBezTo>
                <a:cubicBezTo>
                  <a:pt x="6530601" y="3344852"/>
                  <a:pt x="6517091" y="3364398"/>
                  <a:pt x="6498917" y="3372696"/>
                </a:cubicBezTo>
                <a:cubicBezTo>
                  <a:pt x="6480195" y="3381200"/>
                  <a:pt x="6464421" y="3374891"/>
                  <a:pt x="6462501" y="3357883"/>
                </a:cubicBezTo>
                <a:cubicBezTo>
                  <a:pt x="6460581" y="3341149"/>
                  <a:pt x="6473817" y="3321261"/>
                  <a:pt x="6491922" y="3313786"/>
                </a:cubicBezTo>
                <a:cubicBezTo>
                  <a:pt x="6500803" y="3310151"/>
                  <a:pt x="6509530" y="3310151"/>
                  <a:pt x="6516268" y="3312988"/>
                </a:cubicBezTo>
                <a:close/>
                <a:moveTo>
                  <a:pt x="1525568" y="3312758"/>
                </a:moveTo>
                <a:cubicBezTo>
                  <a:pt x="1535378" y="3313306"/>
                  <a:pt x="1545733" y="3319753"/>
                  <a:pt x="1547584" y="3326268"/>
                </a:cubicBezTo>
                <a:cubicBezTo>
                  <a:pt x="1549436" y="3332852"/>
                  <a:pt x="1542371" y="3337721"/>
                  <a:pt x="1531946" y="3337241"/>
                </a:cubicBezTo>
                <a:cubicBezTo>
                  <a:pt x="1521319" y="3336692"/>
                  <a:pt x="1511853" y="3331069"/>
                  <a:pt x="1510208" y="3324142"/>
                </a:cubicBezTo>
                <a:cubicBezTo>
                  <a:pt x="1508564" y="3317284"/>
                  <a:pt x="1515490" y="3312072"/>
                  <a:pt x="1525568" y="3312758"/>
                </a:cubicBezTo>
                <a:close/>
                <a:moveTo>
                  <a:pt x="3102972" y="3311934"/>
                </a:moveTo>
                <a:cubicBezTo>
                  <a:pt x="3110721" y="3309534"/>
                  <a:pt x="3118197" y="3309671"/>
                  <a:pt x="3118471" y="3312140"/>
                </a:cubicBezTo>
                <a:cubicBezTo>
                  <a:pt x="3118677" y="3314129"/>
                  <a:pt x="3112504" y="3317901"/>
                  <a:pt x="3105989" y="3319890"/>
                </a:cubicBezTo>
                <a:cubicBezTo>
                  <a:pt x="3099200" y="3321947"/>
                  <a:pt x="3091862" y="3322290"/>
                  <a:pt x="3090627" y="3320575"/>
                </a:cubicBezTo>
                <a:cubicBezTo>
                  <a:pt x="3089119" y="3318587"/>
                  <a:pt x="3095222" y="3314266"/>
                  <a:pt x="3102972" y="3311934"/>
                </a:cubicBezTo>
                <a:close/>
                <a:moveTo>
                  <a:pt x="5028254" y="3311588"/>
                </a:moveTo>
                <a:cubicBezTo>
                  <a:pt x="5039736" y="3314690"/>
                  <a:pt x="5049291" y="3327330"/>
                  <a:pt x="5050782" y="3344098"/>
                </a:cubicBezTo>
                <a:cubicBezTo>
                  <a:pt x="5052771" y="3365152"/>
                  <a:pt x="5041729" y="3385864"/>
                  <a:pt x="5025956" y="3390458"/>
                </a:cubicBezTo>
                <a:cubicBezTo>
                  <a:pt x="5009908" y="3395122"/>
                  <a:pt x="4995301" y="3382435"/>
                  <a:pt x="4992215" y="3361586"/>
                </a:cubicBezTo>
                <a:cubicBezTo>
                  <a:pt x="4988923" y="3339366"/>
                  <a:pt x="4999827" y="3317078"/>
                  <a:pt x="5016355" y="3311865"/>
                </a:cubicBezTo>
                <a:cubicBezTo>
                  <a:pt x="5020384" y="3310579"/>
                  <a:pt x="5024426" y="3310553"/>
                  <a:pt x="5028254" y="3311588"/>
                </a:cubicBezTo>
                <a:close/>
                <a:moveTo>
                  <a:pt x="2745739" y="3311386"/>
                </a:moveTo>
                <a:cubicBezTo>
                  <a:pt x="2752803" y="3310357"/>
                  <a:pt x="2759866" y="3312895"/>
                  <a:pt x="2759798" y="3316392"/>
                </a:cubicBezTo>
                <a:cubicBezTo>
                  <a:pt x="2759729" y="3319410"/>
                  <a:pt x="2754312" y="3323044"/>
                  <a:pt x="2748551" y="3323936"/>
                </a:cubicBezTo>
                <a:cubicBezTo>
                  <a:pt x="2741487" y="3325033"/>
                  <a:pt x="2734903" y="3322702"/>
                  <a:pt x="2734698" y="3318930"/>
                </a:cubicBezTo>
                <a:cubicBezTo>
                  <a:pt x="2734629" y="3315638"/>
                  <a:pt x="2739361" y="3312346"/>
                  <a:pt x="2745739" y="3311386"/>
                </a:cubicBezTo>
                <a:close/>
                <a:moveTo>
                  <a:pt x="3028152" y="3310632"/>
                </a:moveTo>
                <a:cubicBezTo>
                  <a:pt x="3035833" y="3308300"/>
                  <a:pt x="3042759" y="3308369"/>
                  <a:pt x="3044062" y="3310769"/>
                </a:cubicBezTo>
                <a:cubicBezTo>
                  <a:pt x="3045297" y="3313032"/>
                  <a:pt x="3040085" y="3316941"/>
                  <a:pt x="3033158" y="3319135"/>
                </a:cubicBezTo>
                <a:cubicBezTo>
                  <a:pt x="3026094" y="3321330"/>
                  <a:pt x="3018893" y="3321330"/>
                  <a:pt x="3017453" y="3318930"/>
                </a:cubicBezTo>
                <a:cubicBezTo>
                  <a:pt x="3016013" y="3316598"/>
                  <a:pt x="3020814" y="3312826"/>
                  <a:pt x="3028152" y="3310632"/>
                </a:cubicBezTo>
                <a:close/>
                <a:moveTo>
                  <a:pt x="5496894" y="3310288"/>
                </a:moveTo>
                <a:cubicBezTo>
                  <a:pt x="5514450" y="3306517"/>
                  <a:pt x="5530087" y="3321741"/>
                  <a:pt x="5532419" y="3345470"/>
                </a:cubicBezTo>
                <a:cubicBezTo>
                  <a:pt x="5534545" y="3367416"/>
                  <a:pt x="5523640" y="3389087"/>
                  <a:pt x="5507867" y="3393750"/>
                </a:cubicBezTo>
                <a:cubicBezTo>
                  <a:pt x="5490928" y="3398757"/>
                  <a:pt x="5474331" y="3383189"/>
                  <a:pt x="5471040" y="3359666"/>
                </a:cubicBezTo>
                <a:cubicBezTo>
                  <a:pt x="5467816" y="3336692"/>
                  <a:pt x="5479818" y="3313992"/>
                  <a:pt x="5496894" y="3310288"/>
                </a:cubicBezTo>
                <a:close/>
                <a:moveTo>
                  <a:pt x="3281212" y="3309877"/>
                </a:moveTo>
                <a:cubicBezTo>
                  <a:pt x="3282241" y="3310494"/>
                  <a:pt x="3274903" y="3313923"/>
                  <a:pt x="3265919" y="3317078"/>
                </a:cubicBezTo>
                <a:cubicBezTo>
                  <a:pt x="3257895" y="3319890"/>
                  <a:pt x="3250214" y="3321947"/>
                  <a:pt x="3248568" y="3321604"/>
                </a:cubicBezTo>
                <a:cubicBezTo>
                  <a:pt x="3246716" y="3321261"/>
                  <a:pt x="3252957" y="3318175"/>
                  <a:pt x="3262147" y="3314883"/>
                </a:cubicBezTo>
                <a:cubicBezTo>
                  <a:pt x="3271405" y="3311592"/>
                  <a:pt x="3280115" y="3309328"/>
                  <a:pt x="3281212" y="3309877"/>
                </a:cubicBezTo>
                <a:close/>
                <a:moveTo>
                  <a:pt x="3192949" y="3306036"/>
                </a:moveTo>
                <a:cubicBezTo>
                  <a:pt x="3193978" y="3307682"/>
                  <a:pt x="3187943" y="3311248"/>
                  <a:pt x="3179439" y="3313991"/>
                </a:cubicBezTo>
                <a:cubicBezTo>
                  <a:pt x="3171278" y="3316666"/>
                  <a:pt x="3163665" y="3317489"/>
                  <a:pt x="3163323" y="3315637"/>
                </a:cubicBezTo>
                <a:cubicBezTo>
                  <a:pt x="3163048" y="3314060"/>
                  <a:pt x="3168672" y="3310699"/>
                  <a:pt x="3175667" y="3308299"/>
                </a:cubicBezTo>
                <a:cubicBezTo>
                  <a:pt x="3184102" y="3305419"/>
                  <a:pt x="3191920" y="3304459"/>
                  <a:pt x="3192949" y="3306036"/>
                </a:cubicBezTo>
                <a:close/>
                <a:moveTo>
                  <a:pt x="1722669" y="3305830"/>
                </a:moveTo>
                <a:cubicBezTo>
                  <a:pt x="1732683" y="3307545"/>
                  <a:pt x="1742900" y="3313855"/>
                  <a:pt x="1744683" y="3319341"/>
                </a:cubicBezTo>
                <a:cubicBezTo>
                  <a:pt x="1746327" y="3324622"/>
                  <a:pt x="1738648" y="3327913"/>
                  <a:pt x="1728974" y="3326130"/>
                </a:cubicBezTo>
                <a:cubicBezTo>
                  <a:pt x="1720199" y="3324553"/>
                  <a:pt x="1711009" y="3318929"/>
                  <a:pt x="1708884" y="3313717"/>
                </a:cubicBezTo>
                <a:cubicBezTo>
                  <a:pt x="1706415" y="3307614"/>
                  <a:pt x="1712449" y="3304116"/>
                  <a:pt x="1722669" y="3305830"/>
                </a:cubicBezTo>
                <a:close/>
                <a:moveTo>
                  <a:pt x="1257630" y="3305008"/>
                </a:moveTo>
                <a:cubicBezTo>
                  <a:pt x="1267778" y="3305145"/>
                  <a:pt x="1276830" y="3311661"/>
                  <a:pt x="1277244" y="3319136"/>
                </a:cubicBezTo>
                <a:cubicBezTo>
                  <a:pt x="1277654" y="3326680"/>
                  <a:pt x="1269628" y="3332646"/>
                  <a:pt x="1259001" y="3332852"/>
                </a:cubicBezTo>
                <a:cubicBezTo>
                  <a:pt x="1248302" y="3333058"/>
                  <a:pt x="1240073" y="3327228"/>
                  <a:pt x="1239659" y="3319204"/>
                </a:cubicBezTo>
                <a:cubicBezTo>
                  <a:pt x="1239247" y="3311386"/>
                  <a:pt x="1247477" y="3304871"/>
                  <a:pt x="1257630" y="3305008"/>
                </a:cubicBezTo>
                <a:close/>
                <a:moveTo>
                  <a:pt x="3473193" y="3304544"/>
                </a:moveTo>
                <a:cubicBezTo>
                  <a:pt x="3477385" y="3303687"/>
                  <a:pt x="3480162" y="3303876"/>
                  <a:pt x="3480642" y="3305351"/>
                </a:cubicBezTo>
                <a:cubicBezTo>
                  <a:pt x="3481603" y="3308299"/>
                  <a:pt x="3472619" y="3315294"/>
                  <a:pt x="3460617" y="3320644"/>
                </a:cubicBezTo>
                <a:cubicBezTo>
                  <a:pt x="3448753" y="3325925"/>
                  <a:pt x="3437780" y="3327707"/>
                  <a:pt x="3436957" y="3324827"/>
                </a:cubicBezTo>
                <a:cubicBezTo>
                  <a:pt x="3436134" y="3321878"/>
                  <a:pt x="3445324" y="3315363"/>
                  <a:pt x="3457257" y="3310014"/>
                </a:cubicBezTo>
                <a:cubicBezTo>
                  <a:pt x="3463395" y="3307305"/>
                  <a:pt x="3469001" y="3305402"/>
                  <a:pt x="3473193" y="3304544"/>
                </a:cubicBezTo>
                <a:close/>
                <a:moveTo>
                  <a:pt x="3393820" y="3304048"/>
                </a:moveTo>
                <a:cubicBezTo>
                  <a:pt x="3394506" y="3305145"/>
                  <a:pt x="3385727" y="3310014"/>
                  <a:pt x="3374686" y="3314540"/>
                </a:cubicBezTo>
                <a:cubicBezTo>
                  <a:pt x="3363507" y="3319135"/>
                  <a:pt x="3353838" y="3321741"/>
                  <a:pt x="3353015" y="3320575"/>
                </a:cubicBezTo>
                <a:cubicBezTo>
                  <a:pt x="3352192" y="3319410"/>
                  <a:pt x="3360421" y="3315158"/>
                  <a:pt x="3371943" y="3310494"/>
                </a:cubicBezTo>
                <a:cubicBezTo>
                  <a:pt x="3382916" y="3306036"/>
                  <a:pt x="3393203" y="3302950"/>
                  <a:pt x="3393820" y="3304048"/>
                </a:cubicBezTo>
                <a:close/>
                <a:moveTo>
                  <a:pt x="6804269" y="3303911"/>
                </a:moveTo>
                <a:cubicBezTo>
                  <a:pt x="6811196" y="3305437"/>
                  <a:pt x="6816031" y="3309569"/>
                  <a:pt x="6816991" y="3315844"/>
                </a:cubicBezTo>
                <a:cubicBezTo>
                  <a:pt x="6818911" y="3328325"/>
                  <a:pt x="6804578" y="3345882"/>
                  <a:pt x="6785924" y="3354386"/>
                </a:cubicBezTo>
                <a:cubicBezTo>
                  <a:pt x="6768093" y="3362547"/>
                  <a:pt x="6751908" y="3359529"/>
                  <a:pt x="6749508" y="3347185"/>
                </a:cubicBezTo>
                <a:cubicBezTo>
                  <a:pt x="6746902" y="3333880"/>
                  <a:pt x="6760001" y="3316050"/>
                  <a:pt x="6778997" y="3307614"/>
                </a:cubicBezTo>
                <a:cubicBezTo>
                  <a:pt x="6788324" y="3303465"/>
                  <a:pt x="6797342" y="3302385"/>
                  <a:pt x="6804269" y="3303911"/>
                </a:cubicBezTo>
                <a:close/>
                <a:moveTo>
                  <a:pt x="1392524" y="3303636"/>
                </a:moveTo>
                <a:cubicBezTo>
                  <a:pt x="1402811" y="3304596"/>
                  <a:pt x="1411864" y="3311386"/>
                  <a:pt x="1412344" y="3318381"/>
                </a:cubicBezTo>
                <a:cubicBezTo>
                  <a:pt x="1412826" y="3325513"/>
                  <a:pt x="1404800" y="3330451"/>
                  <a:pt x="1394033" y="3329834"/>
                </a:cubicBezTo>
                <a:cubicBezTo>
                  <a:pt x="1383268" y="3329217"/>
                  <a:pt x="1374967" y="3323113"/>
                  <a:pt x="1374554" y="3315501"/>
                </a:cubicBezTo>
                <a:cubicBezTo>
                  <a:pt x="1374144" y="3308094"/>
                  <a:pt x="1382306" y="3302676"/>
                  <a:pt x="1392524" y="3303636"/>
                </a:cubicBezTo>
                <a:close/>
                <a:moveTo>
                  <a:pt x="2953330" y="3302128"/>
                </a:moveTo>
                <a:cubicBezTo>
                  <a:pt x="2960326" y="3300002"/>
                  <a:pt x="2967664" y="3300756"/>
                  <a:pt x="2968898" y="3303637"/>
                </a:cubicBezTo>
                <a:cubicBezTo>
                  <a:pt x="2970201" y="3306654"/>
                  <a:pt x="2965195" y="3310563"/>
                  <a:pt x="2957720" y="3312415"/>
                </a:cubicBezTo>
                <a:cubicBezTo>
                  <a:pt x="2951479" y="3313992"/>
                  <a:pt x="2945101" y="3313512"/>
                  <a:pt x="2943455" y="3311318"/>
                </a:cubicBezTo>
                <a:cubicBezTo>
                  <a:pt x="2941535" y="3308712"/>
                  <a:pt x="2946130" y="3304391"/>
                  <a:pt x="2953330" y="3302128"/>
                </a:cubicBezTo>
                <a:close/>
                <a:moveTo>
                  <a:pt x="635228" y="3301295"/>
                </a:moveTo>
                <a:cubicBezTo>
                  <a:pt x="637991" y="3300738"/>
                  <a:pt x="639823" y="3301475"/>
                  <a:pt x="639997" y="3303636"/>
                </a:cubicBezTo>
                <a:cubicBezTo>
                  <a:pt x="640339" y="3308094"/>
                  <a:pt x="634096" y="3316529"/>
                  <a:pt x="625730" y="3323113"/>
                </a:cubicBezTo>
                <a:cubicBezTo>
                  <a:pt x="617296" y="3329765"/>
                  <a:pt x="610095" y="3332097"/>
                  <a:pt x="609340" y="3328393"/>
                </a:cubicBezTo>
                <a:cubicBezTo>
                  <a:pt x="608448" y="3324347"/>
                  <a:pt x="616266" y="3313443"/>
                  <a:pt x="624907" y="3306722"/>
                </a:cubicBezTo>
                <a:cubicBezTo>
                  <a:pt x="628784" y="3303704"/>
                  <a:pt x="632469" y="3301853"/>
                  <a:pt x="635228" y="3301295"/>
                </a:cubicBezTo>
                <a:close/>
                <a:moveTo>
                  <a:pt x="4134312" y="3299838"/>
                </a:moveTo>
                <a:cubicBezTo>
                  <a:pt x="4139542" y="3300755"/>
                  <a:pt x="4143399" y="3303670"/>
                  <a:pt x="4144634" y="3308368"/>
                </a:cubicBezTo>
                <a:cubicBezTo>
                  <a:pt x="4147308" y="3318587"/>
                  <a:pt x="4137159" y="3333331"/>
                  <a:pt x="4122277" y="3340806"/>
                </a:cubicBezTo>
                <a:cubicBezTo>
                  <a:pt x="4107121" y="3348419"/>
                  <a:pt x="4094022" y="3346155"/>
                  <a:pt x="4092170" y="3335594"/>
                </a:cubicBezTo>
                <a:cubicBezTo>
                  <a:pt x="4090387" y="3325239"/>
                  <a:pt x="4101223" y="3310426"/>
                  <a:pt x="4115762" y="3303293"/>
                </a:cubicBezTo>
                <a:cubicBezTo>
                  <a:pt x="4122482" y="3300001"/>
                  <a:pt x="4129083" y="3298921"/>
                  <a:pt x="4134312" y="3299838"/>
                </a:cubicBezTo>
                <a:close/>
                <a:moveTo>
                  <a:pt x="144183" y="3298030"/>
                </a:moveTo>
                <a:cubicBezTo>
                  <a:pt x="146268" y="3297584"/>
                  <a:pt x="148171" y="3298116"/>
                  <a:pt x="149097" y="3299933"/>
                </a:cubicBezTo>
                <a:cubicBezTo>
                  <a:pt x="147312" y="3302676"/>
                  <a:pt x="145256" y="3306997"/>
                  <a:pt x="142101" y="3310083"/>
                </a:cubicBezTo>
                <a:cubicBezTo>
                  <a:pt x="140662" y="3311523"/>
                  <a:pt x="135722" y="3311935"/>
                  <a:pt x="134971" y="3310563"/>
                </a:cubicBezTo>
                <a:cubicBezTo>
                  <a:pt x="134213" y="3309192"/>
                  <a:pt x="136067" y="3304665"/>
                  <a:pt x="138192" y="3301990"/>
                </a:cubicBezTo>
                <a:cubicBezTo>
                  <a:pt x="139837" y="3299898"/>
                  <a:pt x="142101" y="3298475"/>
                  <a:pt x="144183" y="3298030"/>
                </a:cubicBezTo>
                <a:close/>
                <a:moveTo>
                  <a:pt x="3379967" y="3296710"/>
                </a:moveTo>
                <a:cubicBezTo>
                  <a:pt x="3380173" y="3297395"/>
                  <a:pt x="3372423" y="3301099"/>
                  <a:pt x="3362411" y="3305076"/>
                </a:cubicBezTo>
                <a:cubicBezTo>
                  <a:pt x="3351506" y="3309397"/>
                  <a:pt x="3341425" y="3312483"/>
                  <a:pt x="3341425" y="3311729"/>
                </a:cubicBezTo>
                <a:cubicBezTo>
                  <a:pt x="3341425" y="3310974"/>
                  <a:pt x="3349243" y="3307408"/>
                  <a:pt x="3359256" y="3303499"/>
                </a:cubicBezTo>
                <a:cubicBezTo>
                  <a:pt x="3370503" y="3299110"/>
                  <a:pt x="3379830" y="3295955"/>
                  <a:pt x="3379967" y="3296710"/>
                </a:cubicBezTo>
                <a:close/>
                <a:moveTo>
                  <a:pt x="853348" y="3296607"/>
                </a:moveTo>
                <a:cubicBezTo>
                  <a:pt x="856864" y="3297310"/>
                  <a:pt x="859419" y="3299350"/>
                  <a:pt x="860276" y="3302539"/>
                </a:cubicBezTo>
                <a:cubicBezTo>
                  <a:pt x="861991" y="3308780"/>
                  <a:pt x="856023" y="3317215"/>
                  <a:pt x="846903" y="3321604"/>
                </a:cubicBezTo>
                <a:cubicBezTo>
                  <a:pt x="836687" y="3326405"/>
                  <a:pt x="826739" y="3324690"/>
                  <a:pt x="825711" y="3317764"/>
                </a:cubicBezTo>
                <a:cubicBezTo>
                  <a:pt x="824753" y="3311523"/>
                  <a:pt x="831607" y="3302745"/>
                  <a:pt x="840661" y="3298698"/>
                </a:cubicBezTo>
                <a:cubicBezTo>
                  <a:pt x="845357" y="3296538"/>
                  <a:pt x="849834" y="3295904"/>
                  <a:pt x="853348" y="3296607"/>
                </a:cubicBezTo>
                <a:close/>
                <a:moveTo>
                  <a:pt x="3267084" y="3295132"/>
                </a:moveTo>
                <a:cubicBezTo>
                  <a:pt x="3268181" y="3296367"/>
                  <a:pt x="3260295" y="3300687"/>
                  <a:pt x="3251722" y="3303499"/>
                </a:cubicBezTo>
                <a:cubicBezTo>
                  <a:pt x="3243836" y="3306106"/>
                  <a:pt x="3237046" y="3307134"/>
                  <a:pt x="3236703" y="3305694"/>
                </a:cubicBezTo>
                <a:cubicBezTo>
                  <a:pt x="3236429" y="3304116"/>
                  <a:pt x="3242327" y="3300825"/>
                  <a:pt x="3250556" y="3298013"/>
                </a:cubicBezTo>
                <a:cubicBezTo>
                  <a:pt x="3258512" y="3295270"/>
                  <a:pt x="3266055" y="3293967"/>
                  <a:pt x="3267084" y="3295132"/>
                </a:cubicBezTo>
                <a:close/>
                <a:moveTo>
                  <a:pt x="3368034" y="3293075"/>
                </a:moveTo>
                <a:cubicBezTo>
                  <a:pt x="3368240" y="3293555"/>
                  <a:pt x="3359325" y="3297533"/>
                  <a:pt x="3349792" y="3301167"/>
                </a:cubicBezTo>
                <a:cubicBezTo>
                  <a:pt x="3339642" y="3305008"/>
                  <a:pt x="3331961" y="3307340"/>
                  <a:pt x="3332373" y="3306585"/>
                </a:cubicBezTo>
                <a:cubicBezTo>
                  <a:pt x="3332716" y="3305899"/>
                  <a:pt x="3339711" y="3302813"/>
                  <a:pt x="3349038" y="3299316"/>
                </a:cubicBezTo>
                <a:cubicBezTo>
                  <a:pt x="3358845" y="3295475"/>
                  <a:pt x="3367760" y="3292526"/>
                  <a:pt x="3368034" y="3293075"/>
                </a:cubicBezTo>
                <a:close/>
                <a:moveTo>
                  <a:pt x="3546496" y="3289843"/>
                </a:moveTo>
                <a:cubicBezTo>
                  <a:pt x="3550697" y="3289200"/>
                  <a:pt x="3553543" y="3289680"/>
                  <a:pt x="3554023" y="3291498"/>
                </a:cubicBezTo>
                <a:cubicBezTo>
                  <a:pt x="3554983" y="3295132"/>
                  <a:pt x="3546136" y="3303157"/>
                  <a:pt x="3534341" y="3308848"/>
                </a:cubicBezTo>
                <a:cubicBezTo>
                  <a:pt x="3522614" y="3314541"/>
                  <a:pt x="3511641" y="3316050"/>
                  <a:pt x="3510132" y="3312552"/>
                </a:cubicBezTo>
                <a:cubicBezTo>
                  <a:pt x="3508417" y="3308780"/>
                  <a:pt x="3518293" y="3300619"/>
                  <a:pt x="3530843" y="3294927"/>
                </a:cubicBezTo>
                <a:cubicBezTo>
                  <a:pt x="3536741" y="3292252"/>
                  <a:pt x="3542296" y="3290486"/>
                  <a:pt x="3546496" y="3289843"/>
                </a:cubicBezTo>
                <a:close/>
                <a:moveTo>
                  <a:pt x="68448" y="3289303"/>
                </a:moveTo>
                <a:cubicBezTo>
                  <a:pt x="71258" y="3289303"/>
                  <a:pt x="73316" y="3290675"/>
                  <a:pt x="74756" y="3291086"/>
                </a:cubicBezTo>
                <a:cubicBezTo>
                  <a:pt x="74619" y="3296435"/>
                  <a:pt x="70436" y="3301099"/>
                  <a:pt x="65908" y="3301236"/>
                </a:cubicBezTo>
                <a:cubicBezTo>
                  <a:pt x="63304" y="3301373"/>
                  <a:pt x="60355" y="3299727"/>
                  <a:pt x="59876" y="3297738"/>
                </a:cubicBezTo>
                <a:cubicBezTo>
                  <a:pt x="59050" y="3294721"/>
                  <a:pt x="64605" y="3289509"/>
                  <a:pt x="68448" y="3289303"/>
                </a:cubicBezTo>
                <a:close/>
                <a:moveTo>
                  <a:pt x="3354181" y="3289234"/>
                </a:moveTo>
                <a:cubicBezTo>
                  <a:pt x="3355209" y="3289646"/>
                  <a:pt x="3348283" y="3292869"/>
                  <a:pt x="3339367" y="3296298"/>
                </a:cubicBezTo>
                <a:cubicBezTo>
                  <a:pt x="3330383" y="3299659"/>
                  <a:pt x="3321605" y="3302333"/>
                  <a:pt x="3320713" y="3301922"/>
                </a:cubicBezTo>
                <a:cubicBezTo>
                  <a:pt x="3319891" y="3301442"/>
                  <a:pt x="3326817" y="3298150"/>
                  <a:pt x="3335732" y="3294789"/>
                </a:cubicBezTo>
                <a:cubicBezTo>
                  <a:pt x="3344511" y="3291498"/>
                  <a:pt x="3353220" y="3288892"/>
                  <a:pt x="3354181" y="3289234"/>
                </a:cubicBezTo>
                <a:close/>
                <a:moveTo>
                  <a:pt x="1786657" y="3288617"/>
                </a:moveTo>
                <a:cubicBezTo>
                  <a:pt x="1796186" y="3291498"/>
                  <a:pt x="1804415" y="3297395"/>
                  <a:pt x="1805034" y="3301853"/>
                </a:cubicBezTo>
                <a:cubicBezTo>
                  <a:pt x="1805649" y="3306311"/>
                  <a:pt x="1798656" y="3307888"/>
                  <a:pt x="1789121" y="3305488"/>
                </a:cubicBezTo>
                <a:cubicBezTo>
                  <a:pt x="1778904" y="3302882"/>
                  <a:pt x="1768893" y="3295750"/>
                  <a:pt x="1769027" y="3291155"/>
                </a:cubicBezTo>
                <a:cubicBezTo>
                  <a:pt x="1769166" y="3286766"/>
                  <a:pt x="1776846" y="3285669"/>
                  <a:pt x="1786657" y="3288617"/>
                </a:cubicBezTo>
                <a:close/>
                <a:moveTo>
                  <a:pt x="4060701" y="3287374"/>
                </a:moveTo>
                <a:cubicBezTo>
                  <a:pt x="4065716" y="3288120"/>
                  <a:pt x="4069230" y="3290983"/>
                  <a:pt x="4070225" y="3295818"/>
                </a:cubicBezTo>
                <a:cubicBezTo>
                  <a:pt x="4072419" y="3306105"/>
                  <a:pt x="4061995" y="3320781"/>
                  <a:pt x="4047319" y="3328051"/>
                </a:cubicBezTo>
                <a:cubicBezTo>
                  <a:pt x="4034014" y="3334703"/>
                  <a:pt x="4020915" y="3332851"/>
                  <a:pt x="4018858" y="3324073"/>
                </a:cubicBezTo>
                <a:cubicBezTo>
                  <a:pt x="4016664" y="3314540"/>
                  <a:pt x="4027636" y="3299316"/>
                  <a:pt x="4042175" y="3291635"/>
                </a:cubicBezTo>
                <a:cubicBezTo>
                  <a:pt x="4049170" y="3288000"/>
                  <a:pt x="4055686" y="3286628"/>
                  <a:pt x="4060701" y="3287374"/>
                </a:cubicBezTo>
                <a:close/>
                <a:moveTo>
                  <a:pt x="2535198" y="3287246"/>
                </a:moveTo>
                <a:cubicBezTo>
                  <a:pt x="2541850" y="3287863"/>
                  <a:pt x="2548091" y="3291360"/>
                  <a:pt x="2548983" y="3294995"/>
                </a:cubicBezTo>
                <a:cubicBezTo>
                  <a:pt x="2549874" y="3298699"/>
                  <a:pt x="2545142" y="3301305"/>
                  <a:pt x="2538490" y="3300687"/>
                </a:cubicBezTo>
                <a:cubicBezTo>
                  <a:pt x="2531975" y="3300139"/>
                  <a:pt x="2525597" y="3296573"/>
                  <a:pt x="2524568" y="3292938"/>
                </a:cubicBezTo>
                <a:cubicBezTo>
                  <a:pt x="2523608" y="3289509"/>
                  <a:pt x="2528889" y="3286697"/>
                  <a:pt x="2535198" y="3287246"/>
                </a:cubicBezTo>
                <a:close/>
                <a:moveTo>
                  <a:pt x="4396116" y="3286080"/>
                </a:moveTo>
                <a:cubicBezTo>
                  <a:pt x="4410518" y="3280937"/>
                  <a:pt x="4423823" y="3287520"/>
                  <a:pt x="4425537" y="3300893"/>
                </a:cubicBezTo>
                <a:cubicBezTo>
                  <a:pt x="4427389" y="3315295"/>
                  <a:pt x="4415387" y="3332646"/>
                  <a:pt x="4400094" y="3337583"/>
                </a:cubicBezTo>
                <a:cubicBezTo>
                  <a:pt x="4385486" y="3342315"/>
                  <a:pt x="4372388" y="3335526"/>
                  <a:pt x="4370742" y="3322496"/>
                </a:cubicBezTo>
                <a:cubicBezTo>
                  <a:pt x="4368890" y="3308505"/>
                  <a:pt x="4380686" y="3291703"/>
                  <a:pt x="4396116" y="3286080"/>
                </a:cubicBezTo>
                <a:close/>
                <a:moveTo>
                  <a:pt x="2880224" y="3286012"/>
                </a:moveTo>
                <a:cubicBezTo>
                  <a:pt x="2887288" y="3284434"/>
                  <a:pt x="2894420" y="3286560"/>
                  <a:pt x="2894420" y="3290195"/>
                </a:cubicBezTo>
                <a:cubicBezTo>
                  <a:pt x="2894420" y="3293281"/>
                  <a:pt x="2889003" y="3297464"/>
                  <a:pt x="2883310" y="3298767"/>
                </a:cubicBezTo>
                <a:cubicBezTo>
                  <a:pt x="2876452" y="3300345"/>
                  <a:pt x="2869663" y="3298356"/>
                  <a:pt x="2869389" y="3294515"/>
                </a:cubicBezTo>
                <a:cubicBezTo>
                  <a:pt x="2869183" y="3291086"/>
                  <a:pt x="2873846" y="3287383"/>
                  <a:pt x="2880224" y="3286012"/>
                </a:cubicBezTo>
                <a:close/>
                <a:moveTo>
                  <a:pt x="707718" y="3285265"/>
                </a:moveTo>
                <a:cubicBezTo>
                  <a:pt x="710996" y="3284965"/>
                  <a:pt x="713169" y="3286148"/>
                  <a:pt x="713308" y="3288892"/>
                </a:cubicBezTo>
                <a:cubicBezTo>
                  <a:pt x="713581" y="3294515"/>
                  <a:pt x="706176" y="3303979"/>
                  <a:pt x="697188" y="3309672"/>
                </a:cubicBezTo>
                <a:cubicBezTo>
                  <a:pt x="689168" y="3314746"/>
                  <a:pt x="682241" y="3315432"/>
                  <a:pt x="681075" y="3311180"/>
                </a:cubicBezTo>
                <a:cubicBezTo>
                  <a:pt x="679774" y="3306448"/>
                  <a:pt x="686288" y="3297121"/>
                  <a:pt x="695544" y="3290537"/>
                </a:cubicBezTo>
                <a:cubicBezTo>
                  <a:pt x="700075" y="3287348"/>
                  <a:pt x="704445" y="3285565"/>
                  <a:pt x="707718" y="3285265"/>
                </a:cubicBezTo>
                <a:close/>
                <a:moveTo>
                  <a:pt x="6730117" y="3284451"/>
                </a:moveTo>
                <a:cubicBezTo>
                  <a:pt x="6736906" y="3286474"/>
                  <a:pt x="6741416" y="3291257"/>
                  <a:pt x="6742101" y="3298287"/>
                </a:cubicBezTo>
                <a:cubicBezTo>
                  <a:pt x="6743335" y="3311317"/>
                  <a:pt x="6729894" y="3328119"/>
                  <a:pt x="6711926" y="3336280"/>
                </a:cubicBezTo>
                <a:cubicBezTo>
                  <a:pt x="6692929" y="3344921"/>
                  <a:pt x="6675373" y="3340189"/>
                  <a:pt x="6674138" y="3325650"/>
                </a:cubicBezTo>
                <a:cubicBezTo>
                  <a:pt x="6672904" y="3311660"/>
                  <a:pt x="6686208" y="3294652"/>
                  <a:pt x="6704451" y="3287177"/>
                </a:cubicBezTo>
                <a:cubicBezTo>
                  <a:pt x="6714257" y="3283165"/>
                  <a:pt x="6723327" y="3282428"/>
                  <a:pt x="6730117" y="3284451"/>
                </a:cubicBezTo>
                <a:close/>
                <a:moveTo>
                  <a:pt x="224878" y="3284159"/>
                </a:moveTo>
                <a:cubicBezTo>
                  <a:pt x="220626" y="3291428"/>
                  <a:pt x="218226" y="3296983"/>
                  <a:pt x="215140" y="3300275"/>
                </a:cubicBezTo>
                <a:cubicBezTo>
                  <a:pt x="211160" y="3304459"/>
                  <a:pt x="206911" y="3306036"/>
                  <a:pt x="206430" y="3302264"/>
                </a:cubicBezTo>
                <a:cubicBezTo>
                  <a:pt x="205948" y="3298629"/>
                  <a:pt x="209172" y="3292937"/>
                  <a:pt x="213357" y="3289165"/>
                </a:cubicBezTo>
                <a:cubicBezTo>
                  <a:pt x="216580" y="3286285"/>
                  <a:pt x="219801" y="3286285"/>
                  <a:pt x="224878" y="3284159"/>
                </a:cubicBezTo>
                <a:close/>
                <a:moveTo>
                  <a:pt x="6202513" y="3284091"/>
                </a:moveTo>
                <a:cubicBezTo>
                  <a:pt x="6219658" y="3278536"/>
                  <a:pt x="6235363" y="3288480"/>
                  <a:pt x="6237489" y="3306105"/>
                </a:cubicBezTo>
                <a:cubicBezTo>
                  <a:pt x="6239752" y="3324896"/>
                  <a:pt x="6226174" y="3346224"/>
                  <a:pt x="6207657" y="3352945"/>
                </a:cubicBezTo>
                <a:cubicBezTo>
                  <a:pt x="6190306" y="3359254"/>
                  <a:pt x="6175013" y="3349584"/>
                  <a:pt x="6172887" y="3330931"/>
                </a:cubicBezTo>
                <a:cubicBezTo>
                  <a:pt x="6170624" y="3311111"/>
                  <a:pt x="6183997" y="3290057"/>
                  <a:pt x="6202513" y="3284091"/>
                </a:cubicBezTo>
                <a:close/>
                <a:moveTo>
                  <a:pt x="4809448" y="3284022"/>
                </a:moveTo>
                <a:cubicBezTo>
                  <a:pt x="4825153" y="3279496"/>
                  <a:pt x="4838937" y="3290812"/>
                  <a:pt x="4841064" y="3310357"/>
                </a:cubicBezTo>
                <a:cubicBezTo>
                  <a:pt x="4843121" y="3329697"/>
                  <a:pt x="4832491" y="3349173"/>
                  <a:pt x="4817061" y="3353974"/>
                </a:cubicBezTo>
                <a:cubicBezTo>
                  <a:pt x="4800944" y="3358980"/>
                  <a:pt x="4784828" y="3345264"/>
                  <a:pt x="4783525" y="3325719"/>
                </a:cubicBezTo>
                <a:cubicBezTo>
                  <a:pt x="4782222" y="3306997"/>
                  <a:pt x="4793812" y="3288480"/>
                  <a:pt x="4809448" y="3284022"/>
                </a:cubicBezTo>
                <a:close/>
                <a:moveTo>
                  <a:pt x="2672084" y="3284022"/>
                </a:moveTo>
                <a:cubicBezTo>
                  <a:pt x="2678668" y="3283542"/>
                  <a:pt x="2684429" y="3286492"/>
                  <a:pt x="2684360" y="3290195"/>
                </a:cubicBezTo>
                <a:cubicBezTo>
                  <a:pt x="2684360" y="3294104"/>
                  <a:pt x="2679011" y="3297327"/>
                  <a:pt x="2672222" y="3297738"/>
                </a:cubicBezTo>
                <a:cubicBezTo>
                  <a:pt x="2665638" y="3298150"/>
                  <a:pt x="2659740" y="3295338"/>
                  <a:pt x="2659809" y="3291703"/>
                </a:cubicBezTo>
                <a:cubicBezTo>
                  <a:pt x="2659877" y="3288069"/>
                  <a:pt x="2665569" y="3284502"/>
                  <a:pt x="2672084" y="3284022"/>
                </a:cubicBezTo>
                <a:close/>
                <a:moveTo>
                  <a:pt x="779538" y="3283576"/>
                </a:moveTo>
                <a:cubicBezTo>
                  <a:pt x="782953" y="3283833"/>
                  <a:pt x="785417" y="3285496"/>
                  <a:pt x="786004" y="3288480"/>
                </a:cubicBezTo>
                <a:cubicBezTo>
                  <a:pt x="787237" y="3294378"/>
                  <a:pt x="780654" y="3303567"/>
                  <a:pt x="771807" y="3308505"/>
                </a:cubicBezTo>
                <a:cubicBezTo>
                  <a:pt x="763029" y="3313443"/>
                  <a:pt x="754110" y="3313032"/>
                  <a:pt x="753016" y="3307477"/>
                </a:cubicBezTo>
                <a:cubicBezTo>
                  <a:pt x="751986" y="3301853"/>
                  <a:pt x="758572" y="3292458"/>
                  <a:pt x="767418" y="3287108"/>
                </a:cubicBezTo>
                <a:cubicBezTo>
                  <a:pt x="771772" y="3284467"/>
                  <a:pt x="776127" y="3283319"/>
                  <a:pt x="779538" y="3283576"/>
                </a:cubicBezTo>
                <a:close/>
                <a:moveTo>
                  <a:pt x="382684" y="3283474"/>
                </a:moveTo>
                <a:cubicBezTo>
                  <a:pt x="382202" y="3286560"/>
                  <a:pt x="378636" y="3293486"/>
                  <a:pt x="377195" y="3296915"/>
                </a:cubicBezTo>
                <a:cubicBezTo>
                  <a:pt x="369654" y="3307477"/>
                  <a:pt x="364647" y="3311866"/>
                  <a:pt x="363205" y="3310426"/>
                </a:cubicBezTo>
                <a:cubicBezTo>
                  <a:pt x="361834" y="3308985"/>
                  <a:pt x="364716" y="3302127"/>
                  <a:pt x="369654" y="3294995"/>
                </a:cubicBezTo>
                <a:cubicBezTo>
                  <a:pt x="375622" y="3286354"/>
                  <a:pt x="383230" y="3279222"/>
                  <a:pt x="382684" y="3283474"/>
                </a:cubicBezTo>
                <a:close/>
                <a:moveTo>
                  <a:pt x="3466309" y="3282788"/>
                </a:moveTo>
                <a:cubicBezTo>
                  <a:pt x="3467269" y="3284160"/>
                  <a:pt x="3459040" y="3289509"/>
                  <a:pt x="3448273" y="3294241"/>
                </a:cubicBezTo>
                <a:cubicBezTo>
                  <a:pt x="3437780" y="3298836"/>
                  <a:pt x="3426944" y="3301785"/>
                  <a:pt x="3425367" y="3300687"/>
                </a:cubicBezTo>
                <a:cubicBezTo>
                  <a:pt x="3423584" y="3299453"/>
                  <a:pt x="3432979" y="3293829"/>
                  <a:pt x="3444981" y="3288754"/>
                </a:cubicBezTo>
                <a:cubicBezTo>
                  <a:pt x="3456159" y="3283954"/>
                  <a:pt x="3465349" y="3281279"/>
                  <a:pt x="3466309" y="3282788"/>
                </a:cubicBezTo>
                <a:close/>
                <a:moveTo>
                  <a:pt x="5635357" y="3282719"/>
                </a:moveTo>
                <a:cubicBezTo>
                  <a:pt x="5651953" y="3279427"/>
                  <a:pt x="5666286" y="3292595"/>
                  <a:pt x="5669030" y="3314129"/>
                </a:cubicBezTo>
                <a:cubicBezTo>
                  <a:pt x="5671910" y="3336555"/>
                  <a:pt x="5660046" y="3359255"/>
                  <a:pt x="5642832" y="3363918"/>
                </a:cubicBezTo>
                <a:cubicBezTo>
                  <a:pt x="5625687" y="3368513"/>
                  <a:pt x="5609434" y="3352877"/>
                  <a:pt x="5607308" y="3330177"/>
                </a:cubicBezTo>
                <a:cubicBezTo>
                  <a:pt x="5605182" y="3307545"/>
                  <a:pt x="5617937" y="3286148"/>
                  <a:pt x="5635357" y="3282719"/>
                </a:cubicBezTo>
                <a:close/>
                <a:moveTo>
                  <a:pt x="1048942" y="3280868"/>
                </a:moveTo>
                <a:cubicBezTo>
                  <a:pt x="1058884" y="3279016"/>
                  <a:pt x="1068073" y="3284297"/>
                  <a:pt x="1068555" y="3291978"/>
                </a:cubicBezTo>
                <a:cubicBezTo>
                  <a:pt x="1068967" y="3298630"/>
                  <a:pt x="1061832" y="3306379"/>
                  <a:pt x="1053261" y="3308642"/>
                </a:cubicBezTo>
                <a:cubicBezTo>
                  <a:pt x="1043796" y="3311111"/>
                  <a:pt x="1033851" y="3306517"/>
                  <a:pt x="1032687" y="3298904"/>
                </a:cubicBezTo>
                <a:cubicBezTo>
                  <a:pt x="1031451" y="3291017"/>
                  <a:pt x="1038789" y="3282788"/>
                  <a:pt x="1048942" y="3280868"/>
                </a:cubicBezTo>
                <a:close/>
                <a:moveTo>
                  <a:pt x="3340670" y="3279634"/>
                </a:moveTo>
                <a:cubicBezTo>
                  <a:pt x="3340945" y="3280731"/>
                  <a:pt x="3334498" y="3284023"/>
                  <a:pt x="3325926" y="3287177"/>
                </a:cubicBezTo>
                <a:cubicBezTo>
                  <a:pt x="3317285" y="3290332"/>
                  <a:pt x="3310015" y="3292115"/>
                  <a:pt x="3309192" y="3291224"/>
                </a:cubicBezTo>
                <a:cubicBezTo>
                  <a:pt x="3308369" y="3290195"/>
                  <a:pt x="3316393" y="3286012"/>
                  <a:pt x="3325240" y="3282857"/>
                </a:cubicBezTo>
                <a:cubicBezTo>
                  <a:pt x="3333264" y="3280045"/>
                  <a:pt x="3340396" y="3278536"/>
                  <a:pt x="3340670" y="3279634"/>
                </a:cubicBezTo>
                <a:close/>
                <a:moveTo>
                  <a:pt x="1586400" y="3279634"/>
                </a:moveTo>
                <a:cubicBezTo>
                  <a:pt x="1596412" y="3280662"/>
                  <a:pt x="1606632" y="3287109"/>
                  <a:pt x="1608484" y="3293350"/>
                </a:cubicBezTo>
                <a:cubicBezTo>
                  <a:pt x="1610199" y="3299316"/>
                  <a:pt x="1602655" y="3303774"/>
                  <a:pt x="1592986" y="3302539"/>
                </a:cubicBezTo>
                <a:cubicBezTo>
                  <a:pt x="1584273" y="3301442"/>
                  <a:pt x="1575015" y="3295681"/>
                  <a:pt x="1572822" y="3289921"/>
                </a:cubicBezTo>
                <a:cubicBezTo>
                  <a:pt x="1570282" y="3283063"/>
                  <a:pt x="1576181" y="3278536"/>
                  <a:pt x="1586400" y="3279634"/>
                </a:cubicBezTo>
                <a:close/>
                <a:moveTo>
                  <a:pt x="2264581" y="3279290"/>
                </a:moveTo>
                <a:cubicBezTo>
                  <a:pt x="2264238" y="3276205"/>
                  <a:pt x="2270616" y="3276410"/>
                  <a:pt x="2277954" y="3279702"/>
                </a:cubicBezTo>
                <a:cubicBezTo>
                  <a:pt x="2285361" y="3283063"/>
                  <a:pt x="2291533" y="3288412"/>
                  <a:pt x="2291327" y="3291429"/>
                </a:cubicBezTo>
                <a:cubicBezTo>
                  <a:pt x="2291190" y="3293967"/>
                  <a:pt x="2286115" y="3293829"/>
                  <a:pt x="2279532" y="3291086"/>
                </a:cubicBezTo>
                <a:cubicBezTo>
                  <a:pt x="2271988" y="3287932"/>
                  <a:pt x="2264856" y="3282308"/>
                  <a:pt x="2264581" y="3279290"/>
                </a:cubicBezTo>
                <a:close/>
                <a:moveTo>
                  <a:pt x="2203065" y="3279016"/>
                </a:moveTo>
                <a:cubicBezTo>
                  <a:pt x="2202517" y="3275930"/>
                  <a:pt x="2208415" y="3276410"/>
                  <a:pt x="2216164" y="3280113"/>
                </a:cubicBezTo>
                <a:cubicBezTo>
                  <a:pt x="2223639" y="3283679"/>
                  <a:pt x="2230635" y="3289303"/>
                  <a:pt x="2230840" y="3291977"/>
                </a:cubicBezTo>
                <a:cubicBezTo>
                  <a:pt x="2231046" y="3294720"/>
                  <a:pt x="2224668" y="3294172"/>
                  <a:pt x="2217467" y="3290880"/>
                </a:cubicBezTo>
                <a:cubicBezTo>
                  <a:pt x="2209992" y="3287383"/>
                  <a:pt x="2203614" y="3282171"/>
                  <a:pt x="2203065" y="3279016"/>
                </a:cubicBezTo>
                <a:close/>
                <a:moveTo>
                  <a:pt x="3987242" y="3278236"/>
                </a:moveTo>
                <a:cubicBezTo>
                  <a:pt x="3992694" y="3278741"/>
                  <a:pt x="3996432" y="3281587"/>
                  <a:pt x="3996981" y="3286628"/>
                </a:cubicBezTo>
                <a:cubicBezTo>
                  <a:pt x="3998078" y="3296298"/>
                  <a:pt x="3987997" y="3309671"/>
                  <a:pt x="3974075" y="3317078"/>
                </a:cubicBezTo>
                <a:cubicBezTo>
                  <a:pt x="3960085" y="3324622"/>
                  <a:pt x="3947809" y="3323524"/>
                  <a:pt x="3945957" y="3314540"/>
                </a:cubicBezTo>
                <a:cubicBezTo>
                  <a:pt x="3944106" y="3305556"/>
                  <a:pt x="3953570" y="3291909"/>
                  <a:pt x="3967217" y="3283885"/>
                </a:cubicBezTo>
                <a:cubicBezTo>
                  <a:pt x="3974623" y="3279564"/>
                  <a:pt x="3981790" y="3277730"/>
                  <a:pt x="3987242" y="3278236"/>
                </a:cubicBezTo>
                <a:close/>
                <a:moveTo>
                  <a:pt x="548604" y="3278176"/>
                </a:moveTo>
                <a:cubicBezTo>
                  <a:pt x="551457" y="3276513"/>
                  <a:pt x="553448" y="3276341"/>
                  <a:pt x="553653" y="3278193"/>
                </a:cubicBezTo>
                <a:cubicBezTo>
                  <a:pt x="554065" y="3281416"/>
                  <a:pt x="548577" y="3290400"/>
                  <a:pt x="542063" y="3297396"/>
                </a:cubicBezTo>
                <a:cubicBezTo>
                  <a:pt x="534382" y="3305625"/>
                  <a:pt x="526839" y="3310083"/>
                  <a:pt x="526633" y="3306517"/>
                </a:cubicBezTo>
                <a:cubicBezTo>
                  <a:pt x="526428" y="3303362"/>
                  <a:pt x="531849" y="3294378"/>
                  <a:pt x="538359" y="3287109"/>
                </a:cubicBezTo>
                <a:cubicBezTo>
                  <a:pt x="542029" y="3282994"/>
                  <a:pt x="545750" y="3279839"/>
                  <a:pt x="548604" y="3278176"/>
                </a:cubicBezTo>
                <a:close/>
                <a:moveTo>
                  <a:pt x="7163962" y="3278107"/>
                </a:moveTo>
                <a:cubicBezTo>
                  <a:pt x="7171017" y="3278570"/>
                  <a:pt x="7175835" y="3280936"/>
                  <a:pt x="7176486" y="3284982"/>
                </a:cubicBezTo>
                <a:cubicBezTo>
                  <a:pt x="7177790" y="3293212"/>
                  <a:pt x="7162565" y="3305899"/>
                  <a:pt x="7142677" y="3313854"/>
                </a:cubicBezTo>
                <a:cubicBezTo>
                  <a:pt x="7122651" y="3321810"/>
                  <a:pt x="7106398" y="3321055"/>
                  <a:pt x="7105712" y="3311454"/>
                </a:cubicBezTo>
                <a:cubicBezTo>
                  <a:pt x="7105027" y="3302676"/>
                  <a:pt x="7119634" y="3289440"/>
                  <a:pt x="7138013" y="3282651"/>
                </a:cubicBezTo>
                <a:cubicBezTo>
                  <a:pt x="7147614" y="3279084"/>
                  <a:pt x="7156907" y="3277644"/>
                  <a:pt x="7163962" y="3278107"/>
                </a:cubicBezTo>
                <a:close/>
                <a:moveTo>
                  <a:pt x="3619235" y="3277850"/>
                </a:moveTo>
                <a:cubicBezTo>
                  <a:pt x="3623666" y="3277181"/>
                  <a:pt x="3626821" y="3277747"/>
                  <a:pt x="3627678" y="3279770"/>
                </a:cubicBezTo>
                <a:cubicBezTo>
                  <a:pt x="3629530" y="3284160"/>
                  <a:pt x="3619860" y="3293761"/>
                  <a:pt x="3606624" y="3300344"/>
                </a:cubicBezTo>
                <a:cubicBezTo>
                  <a:pt x="3594554" y="3306311"/>
                  <a:pt x="3583856" y="3307408"/>
                  <a:pt x="3582210" y="3303156"/>
                </a:cubicBezTo>
                <a:cubicBezTo>
                  <a:pt x="3580358" y="3298630"/>
                  <a:pt x="3590028" y="3289783"/>
                  <a:pt x="3603127" y="3283337"/>
                </a:cubicBezTo>
                <a:cubicBezTo>
                  <a:pt x="3609093" y="3280422"/>
                  <a:pt x="3614803" y="3278519"/>
                  <a:pt x="3619235" y="3277850"/>
                </a:cubicBezTo>
                <a:close/>
                <a:moveTo>
                  <a:pt x="468819" y="3277782"/>
                </a:moveTo>
                <a:cubicBezTo>
                  <a:pt x="469437" y="3279977"/>
                  <a:pt x="465048" y="3288549"/>
                  <a:pt x="459285" y="3296161"/>
                </a:cubicBezTo>
                <a:cubicBezTo>
                  <a:pt x="452909" y="3304734"/>
                  <a:pt x="445641" y="3310769"/>
                  <a:pt x="444886" y="3308232"/>
                </a:cubicBezTo>
                <a:cubicBezTo>
                  <a:pt x="444199" y="3306037"/>
                  <a:pt x="448245" y="3298219"/>
                  <a:pt x="454074" y="3290401"/>
                </a:cubicBezTo>
                <a:cubicBezTo>
                  <a:pt x="461070" y="3281074"/>
                  <a:pt x="468067" y="3275107"/>
                  <a:pt x="468819" y="3277782"/>
                </a:cubicBezTo>
                <a:close/>
                <a:moveTo>
                  <a:pt x="6416757" y="3277713"/>
                </a:moveTo>
                <a:cubicBezTo>
                  <a:pt x="6435137" y="3271198"/>
                  <a:pt x="6450636" y="3279977"/>
                  <a:pt x="6451870" y="3297533"/>
                </a:cubicBezTo>
                <a:cubicBezTo>
                  <a:pt x="6453036" y="3313649"/>
                  <a:pt x="6440486" y="3332166"/>
                  <a:pt x="6423478" y="3339641"/>
                </a:cubicBezTo>
                <a:cubicBezTo>
                  <a:pt x="6405922" y="3347322"/>
                  <a:pt x="6388365" y="3338887"/>
                  <a:pt x="6386651" y="3321879"/>
                </a:cubicBezTo>
                <a:cubicBezTo>
                  <a:pt x="6384799" y="3304322"/>
                  <a:pt x="6398584" y="3284091"/>
                  <a:pt x="6416757" y="3277713"/>
                </a:cubicBezTo>
                <a:close/>
                <a:moveTo>
                  <a:pt x="5151320" y="3277028"/>
                </a:moveTo>
                <a:cubicBezTo>
                  <a:pt x="5167642" y="3272844"/>
                  <a:pt x="5183552" y="3289303"/>
                  <a:pt x="5184992" y="3312141"/>
                </a:cubicBezTo>
                <a:cubicBezTo>
                  <a:pt x="5186295" y="3333949"/>
                  <a:pt x="5174705" y="3354728"/>
                  <a:pt x="5158932" y="3358638"/>
                </a:cubicBezTo>
                <a:cubicBezTo>
                  <a:pt x="5142747" y="3362615"/>
                  <a:pt x="5128620" y="3348831"/>
                  <a:pt x="5126014" y="3326954"/>
                </a:cubicBezTo>
                <a:cubicBezTo>
                  <a:pt x="5123270" y="3303911"/>
                  <a:pt x="5134860" y="3281211"/>
                  <a:pt x="5151320" y="3277028"/>
                </a:cubicBezTo>
                <a:close/>
                <a:moveTo>
                  <a:pt x="1845563" y="3275381"/>
                </a:moveTo>
                <a:cubicBezTo>
                  <a:pt x="1854547" y="3278193"/>
                  <a:pt x="1863667" y="3284502"/>
                  <a:pt x="1865042" y="3288891"/>
                </a:cubicBezTo>
                <a:cubicBezTo>
                  <a:pt x="1866412" y="3293349"/>
                  <a:pt x="1859826" y="3294789"/>
                  <a:pt x="1850637" y="3292114"/>
                </a:cubicBezTo>
                <a:cubicBezTo>
                  <a:pt x="1841586" y="3289509"/>
                  <a:pt x="1832193" y="3283130"/>
                  <a:pt x="1830957" y="3278673"/>
                </a:cubicBezTo>
                <a:cubicBezTo>
                  <a:pt x="1829653" y="3274146"/>
                  <a:pt x="1836236" y="3272638"/>
                  <a:pt x="1845563" y="3275381"/>
                </a:cubicBezTo>
                <a:close/>
                <a:moveTo>
                  <a:pt x="2140589" y="3275313"/>
                </a:moveTo>
                <a:cubicBezTo>
                  <a:pt x="2140452" y="3272707"/>
                  <a:pt x="2146418" y="3273118"/>
                  <a:pt x="2153276" y="3276204"/>
                </a:cubicBezTo>
                <a:cubicBezTo>
                  <a:pt x="2161163" y="3279770"/>
                  <a:pt x="2169050" y="3286148"/>
                  <a:pt x="2169461" y="3289234"/>
                </a:cubicBezTo>
                <a:cubicBezTo>
                  <a:pt x="2169736" y="3291840"/>
                  <a:pt x="2163769" y="3291429"/>
                  <a:pt x="2156911" y="3288343"/>
                </a:cubicBezTo>
                <a:cubicBezTo>
                  <a:pt x="2148750" y="3284708"/>
                  <a:pt x="2140726" y="3278262"/>
                  <a:pt x="2140589" y="3275313"/>
                </a:cubicBezTo>
                <a:close/>
                <a:moveTo>
                  <a:pt x="4601514" y="3275175"/>
                </a:moveTo>
                <a:cubicBezTo>
                  <a:pt x="4616259" y="3269963"/>
                  <a:pt x="4630181" y="3277644"/>
                  <a:pt x="4633267" y="3293006"/>
                </a:cubicBezTo>
                <a:cubicBezTo>
                  <a:pt x="4636421" y="3308780"/>
                  <a:pt x="4625243" y="3328325"/>
                  <a:pt x="4609607" y="3333948"/>
                </a:cubicBezTo>
                <a:cubicBezTo>
                  <a:pt x="4593285" y="3339777"/>
                  <a:pt x="4578883" y="3331342"/>
                  <a:pt x="4576620" y="3314883"/>
                </a:cubicBezTo>
                <a:cubicBezTo>
                  <a:pt x="4574357" y="3298493"/>
                  <a:pt x="4585467" y="3280799"/>
                  <a:pt x="4601514" y="3275175"/>
                </a:cubicBezTo>
                <a:close/>
                <a:moveTo>
                  <a:pt x="5987241" y="3274764"/>
                </a:moveTo>
                <a:cubicBezTo>
                  <a:pt x="6004386" y="3269894"/>
                  <a:pt x="6019954" y="3282651"/>
                  <a:pt x="6021737" y="3303087"/>
                </a:cubicBezTo>
                <a:cubicBezTo>
                  <a:pt x="6023521" y="3323455"/>
                  <a:pt x="6010627" y="3345332"/>
                  <a:pt x="5993551" y="3350751"/>
                </a:cubicBezTo>
                <a:cubicBezTo>
                  <a:pt x="5976406" y="3356237"/>
                  <a:pt x="5960976" y="3343275"/>
                  <a:pt x="5959192" y="3322084"/>
                </a:cubicBezTo>
                <a:cubicBezTo>
                  <a:pt x="5957409" y="3300961"/>
                  <a:pt x="5970165" y="3279564"/>
                  <a:pt x="5987241" y="3274764"/>
                </a:cubicBezTo>
                <a:close/>
                <a:moveTo>
                  <a:pt x="2338031" y="3273187"/>
                </a:moveTo>
                <a:cubicBezTo>
                  <a:pt x="2345232" y="3275930"/>
                  <a:pt x="2352433" y="3281827"/>
                  <a:pt x="2352365" y="3285051"/>
                </a:cubicBezTo>
                <a:cubicBezTo>
                  <a:pt x="2352296" y="3287794"/>
                  <a:pt x="2346741" y="3288411"/>
                  <a:pt x="2340912" y="3286285"/>
                </a:cubicBezTo>
                <a:cubicBezTo>
                  <a:pt x="2333711" y="3283679"/>
                  <a:pt x="2326990" y="3277987"/>
                  <a:pt x="2326853" y="3274421"/>
                </a:cubicBezTo>
                <a:cubicBezTo>
                  <a:pt x="2326716" y="3271266"/>
                  <a:pt x="2331516" y="3270717"/>
                  <a:pt x="2338031" y="3273187"/>
                </a:cubicBezTo>
                <a:close/>
                <a:moveTo>
                  <a:pt x="7089441" y="3272809"/>
                </a:moveTo>
                <a:cubicBezTo>
                  <a:pt x="7096231" y="3273375"/>
                  <a:pt x="7100877" y="3275929"/>
                  <a:pt x="7101940" y="3280250"/>
                </a:cubicBezTo>
                <a:cubicBezTo>
                  <a:pt x="7104066" y="3288960"/>
                  <a:pt x="7091173" y="3301647"/>
                  <a:pt x="7072314" y="3310014"/>
                </a:cubicBezTo>
                <a:cubicBezTo>
                  <a:pt x="7052974" y="3318586"/>
                  <a:pt x="7033909" y="3318038"/>
                  <a:pt x="7032332" y="3308162"/>
                </a:cubicBezTo>
                <a:cubicBezTo>
                  <a:pt x="7030822" y="3298767"/>
                  <a:pt x="7045361" y="3284433"/>
                  <a:pt x="7064084" y="3277301"/>
                </a:cubicBezTo>
                <a:cubicBezTo>
                  <a:pt x="7073720" y="3273666"/>
                  <a:pt x="7082652" y="3272243"/>
                  <a:pt x="7089441" y="3272809"/>
                </a:cubicBezTo>
                <a:close/>
                <a:moveTo>
                  <a:pt x="3453005" y="3271884"/>
                </a:moveTo>
                <a:cubicBezTo>
                  <a:pt x="3454033" y="3272432"/>
                  <a:pt x="3445461" y="3277027"/>
                  <a:pt x="3434762" y="3281485"/>
                </a:cubicBezTo>
                <a:cubicBezTo>
                  <a:pt x="3423995" y="3285943"/>
                  <a:pt x="3414531" y="3288892"/>
                  <a:pt x="3414257" y="3288000"/>
                </a:cubicBezTo>
                <a:cubicBezTo>
                  <a:pt x="3414051" y="3287177"/>
                  <a:pt x="3421732" y="3283268"/>
                  <a:pt x="3431196" y="3279290"/>
                </a:cubicBezTo>
                <a:cubicBezTo>
                  <a:pt x="3441689" y="3274901"/>
                  <a:pt x="3451976" y="3271335"/>
                  <a:pt x="3453005" y="3271884"/>
                </a:cubicBezTo>
                <a:close/>
                <a:moveTo>
                  <a:pt x="2078325" y="3271198"/>
                </a:moveTo>
                <a:cubicBezTo>
                  <a:pt x="2077983" y="3268592"/>
                  <a:pt x="2083742" y="3269003"/>
                  <a:pt x="2090937" y="3272158"/>
                </a:cubicBezTo>
                <a:cubicBezTo>
                  <a:pt x="2099510" y="3275793"/>
                  <a:pt x="2107602" y="3281691"/>
                  <a:pt x="2108699" y="3284982"/>
                </a:cubicBezTo>
                <a:cubicBezTo>
                  <a:pt x="2109797" y="3288274"/>
                  <a:pt x="2103625" y="3287794"/>
                  <a:pt x="2094915" y="3283954"/>
                </a:cubicBezTo>
                <a:cubicBezTo>
                  <a:pt x="2086552" y="3280250"/>
                  <a:pt x="2078666" y="3274147"/>
                  <a:pt x="2078325" y="3271198"/>
                </a:cubicBezTo>
                <a:close/>
                <a:moveTo>
                  <a:pt x="3912208" y="3270075"/>
                </a:moveTo>
                <a:cubicBezTo>
                  <a:pt x="3917394" y="3270461"/>
                  <a:pt x="3921200" y="3272981"/>
                  <a:pt x="3922298" y="3277508"/>
                </a:cubicBezTo>
                <a:cubicBezTo>
                  <a:pt x="3924492" y="3286492"/>
                  <a:pt x="3915234" y="3300619"/>
                  <a:pt x="3901861" y="3308643"/>
                </a:cubicBezTo>
                <a:cubicBezTo>
                  <a:pt x="3888625" y="3316598"/>
                  <a:pt x="3875663" y="3315775"/>
                  <a:pt x="3873606" y="3306654"/>
                </a:cubicBezTo>
                <a:cubicBezTo>
                  <a:pt x="3871480" y="3297396"/>
                  <a:pt x="3880395" y="3283611"/>
                  <a:pt x="3893837" y="3275450"/>
                </a:cubicBezTo>
                <a:cubicBezTo>
                  <a:pt x="3900455" y="3271438"/>
                  <a:pt x="3907021" y="3269689"/>
                  <a:pt x="3912208" y="3270075"/>
                </a:cubicBezTo>
                <a:close/>
                <a:moveTo>
                  <a:pt x="1907698" y="3269415"/>
                </a:moveTo>
                <a:cubicBezTo>
                  <a:pt x="1917161" y="3272981"/>
                  <a:pt x="1926076" y="3279496"/>
                  <a:pt x="1926420" y="3283063"/>
                </a:cubicBezTo>
                <a:cubicBezTo>
                  <a:pt x="1926832" y="3286766"/>
                  <a:pt x="1919081" y="3286834"/>
                  <a:pt x="1909687" y="3283268"/>
                </a:cubicBezTo>
                <a:cubicBezTo>
                  <a:pt x="1900359" y="3279702"/>
                  <a:pt x="1892335" y="3273393"/>
                  <a:pt x="1892405" y="3269621"/>
                </a:cubicBezTo>
                <a:cubicBezTo>
                  <a:pt x="1892473" y="3266329"/>
                  <a:pt x="1899197" y="3266192"/>
                  <a:pt x="1907698" y="3269415"/>
                </a:cubicBezTo>
                <a:close/>
                <a:moveTo>
                  <a:pt x="3178136" y="3269278"/>
                </a:moveTo>
                <a:cubicBezTo>
                  <a:pt x="3179302" y="3271541"/>
                  <a:pt x="3174021" y="3275793"/>
                  <a:pt x="3167094" y="3278330"/>
                </a:cubicBezTo>
                <a:cubicBezTo>
                  <a:pt x="3160031" y="3280937"/>
                  <a:pt x="3152898" y="3281142"/>
                  <a:pt x="3151527" y="3278811"/>
                </a:cubicBezTo>
                <a:cubicBezTo>
                  <a:pt x="3150155" y="3276410"/>
                  <a:pt x="3154956" y="3272295"/>
                  <a:pt x="3162294" y="3269758"/>
                </a:cubicBezTo>
                <a:cubicBezTo>
                  <a:pt x="3169906" y="3267083"/>
                  <a:pt x="3176901" y="3266877"/>
                  <a:pt x="3178136" y="3269278"/>
                </a:cubicBezTo>
                <a:close/>
                <a:moveTo>
                  <a:pt x="3692100" y="3269021"/>
                </a:moveTo>
                <a:cubicBezTo>
                  <a:pt x="3696738" y="3268575"/>
                  <a:pt x="3699961" y="3269689"/>
                  <a:pt x="3700715" y="3272570"/>
                </a:cubicBezTo>
                <a:cubicBezTo>
                  <a:pt x="3702224" y="3278262"/>
                  <a:pt x="3693240" y="3288823"/>
                  <a:pt x="3680690" y="3295476"/>
                </a:cubicBezTo>
                <a:cubicBezTo>
                  <a:pt x="3668483" y="3301991"/>
                  <a:pt x="3655932" y="3302471"/>
                  <a:pt x="3654424" y="3297053"/>
                </a:cubicBezTo>
                <a:cubicBezTo>
                  <a:pt x="3652847" y="3291567"/>
                  <a:pt x="3662379" y="3281485"/>
                  <a:pt x="3674998" y="3274833"/>
                </a:cubicBezTo>
                <a:cubicBezTo>
                  <a:pt x="3681410" y="3271472"/>
                  <a:pt x="3687462" y="3269466"/>
                  <a:pt x="3692100" y="3269021"/>
                </a:cubicBezTo>
                <a:close/>
                <a:moveTo>
                  <a:pt x="3439974" y="3267906"/>
                </a:moveTo>
                <a:cubicBezTo>
                  <a:pt x="3440934" y="3268111"/>
                  <a:pt x="3433116" y="3271815"/>
                  <a:pt x="3422897" y="3275998"/>
                </a:cubicBezTo>
                <a:cubicBezTo>
                  <a:pt x="3412473" y="3280250"/>
                  <a:pt x="3403695" y="3283268"/>
                  <a:pt x="3402941" y="3282994"/>
                </a:cubicBezTo>
                <a:cubicBezTo>
                  <a:pt x="3402186" y="3282719"/>
                  <a:pt x="3410142" y="3279016"/>
                  <a:pt x="3419743" y="3275107"/>
                </a:cubicBezTo>
                <a:cubicBezTo>
                  <a:pt x="3429550" y="3271129"/>
                  <a:pt x="3439082" y="3267700"/>
                  <a:pt x="3439974" y="3267906"/>
                </a:cubicBezTo>
                <a:close/>
                <a:moveTo>
                  <a:pt x="2027986" y="3267700"/>
                </a:moveTo>
                <a:cubicBezTo>
                  <a:pt x="2036901" y="3271129"/>
                  <a:pt x="2046503" y="3277850"/>
                  <a:pt x="2047874" y="3281622"/>
                </a:cubicBezTo>
                <a:cubicBezTo>
                  <a:pt x="2048974" y="3284777"/>
                  <a:pt x="2042800" y="3284845"/>
                  <a:pt x="2034979" y="3281759"/>
                </a:cubicBezTo>
                <a:cubicBezTo>
                  <a:pt x="2027025" y="3278673"/>
                  <a:pt x="2018661" y="3272844"/>
                  <a:pt x="2016947" y="3269140"/>
                </a:cubicBezTo>
                <a:cubicBezTo>
                  <a:pt x="2015160" y="3265300"/>
                  <a:pt x="2019963" y="3264614"/>
                  <a:pt x="2027986" y="3267700"/>
                </a:cubicBezTo>
                <a:close/>
                <a:moveTo>
                  <a:pt x="3252202" y="3266877"/>
                </a:moveTo>
                <a:cubicBezTo>
                  <a:pt x="3253436" y="3268728"/>
                  <a:pt x="3248910" y="3272295"/>
                  <a:pt x="3241983" y="3275106"/>
                </a:cubicBezTo>
                <a:cubicBezTo>
                  <a:pt x="3234165" y="3278193"/>
                  <a:pt x="3225730" y="3279221"/>
                  <a:pt x="3224496" y="3277164"/>
                </a:cubicBezTo>
                <a:cubicBezTo>
                  <a:pt x="3223330" y="3275038"/>
                  <a:pt x="3229570" y="3270443"/>
                  <a:pt x="3237457" y="3267768"/>
                </a:cubicBezTo>
                <a:cubicBezTo>
                  <a:pt x="3244315" y="3265437"/>
                  <a:pt x="3250968" y="3265025"/>
                  <a:pt x="3252202" y="3266877"/>
                </a:cubicBezTo>
                <a:close/>
                <a:moveTo>
                  <a:pt x="3427904" y="3265163"/>
                </a:moveTo>
                <a:cubicBezTo>
                  <a:pt x="3428659" y="3265437"/>
                  <a:pt x="3421938" y="3268592"/>
                  <a:pt x="3412611" y="3272364"/>
                </a:cubicBezTo>
                <a:cubicBezTo>
                  <a:pt x="3402530" y="3276410"/>
                  <a:pt x="3392860" y="3279702"/>
                  <a:pt x="3392860" y="3279085"/>
                </a:cubicBezTo>
                <a:cubicBezTo>
                  <a:pt x="3392860" y="3278467"/>
                  <a:pt x="3400335" y="3275038"/>
                  <a:pt x="3409731" y="3271335"/>
                </a:cubicBezTo>
                <a:cubicBezTo>
                  <a:pt x="3419126" y="3267632"/>
                  <a:pt x="3427082" y="3264889"/>
                  <a:pt x="3427904" y="3265163"/>
                </a:cubicBezTo>
                <a:close/>
                <a:moveTo>
                  <a:pt x="1958763" y="3264691"/>
                </a:moveTo>
                <a:cubicBezTo>
                  <a:pt x="1961857" y="3264820"/>
                  <a:pt x="1966195" y="3265951"/>
                  <a:pt x="1970721" y="3268043"/>
                </a:cubicBezTo>
                <a:cubicBezTo>
                  <a:pt x="1979088" y="3271815"/>
                  <a:pt x="1986359" y="3277713"/>
                  <a:pt x="1986632" y="3280799"/>
                </a:cubicBezTo>
                <a:cubicBezTo>
                  <a:pt x="1986908" y="3283954"/>
                  <a:pt x="1980325" y="3283611"/>
                  <a:pt x="1971477" y="3279976"/>
                </a:cubicBezTo>
                <a:cubicBezTo>
                  <a:pt x="1962492" y="3276341"/>
                  <a:pt x="1955086" y="3270855"/>
                  <a:pt x="1954260" y="3267357"/>
                </a:cubicBezTo>
                <a:cubicBezTo>
                  <a:pt x="1953815" y="3265437"/>
                  <a:pt x="1955668" y="3264562"/>
                  <a:pt x="1958763" y="3264691"/>
                </a:cubicBezTo>
                <a:close/>
                <a:moveTo>
                  <a:pt x="3087610" y="3264614"/>
                </a:moveTo>
                <a:cubicBezTo>
                  <a:pt x="3094537" y="3262008"/>
                  <a:pt x="3101875" y="3262419"/>
                  <a:pt x="3103109" y="3265368"/>
                </a:cubicBezTo>
                <a:cubicBezTo>
                  <a:pt x="3104412" y="3268386"/>
                  <a:pt x="3099406" y="3272638"/>
                  <a:pt x="3091931" y="3274969"/>
                </a:cubicBezTo>
                <a:cubicBezTo>
                  <a:pt x="3085690" y="3276890"/>
                  <a:pt x="3079381" y="3276752"/>
                  <a:pt x="3077735" y="3274558"/>
                </a:cubicBezTo>
                <a:cubicBezTo>
                  <a:pt x="3075815" y="3272020"/>
                  <a:pt x="3080409" y="3267288"/>
                  <a:pt x="3087610" y="3264614"/>
                </a:cubicBezTo>
                <a:close/>
                <a:moveTo>
                  <a:pt x="3839521" y="3264443"/>
                </a:moveTo>
                <a:cubicBezTo>
                  <a:pt x="3844202" y="3264631"/>
                  <a:pt x="3847476" y="3266706"/>
                  <a:pt x="3848368" y="3270718"/>
                </a:cubicBezTo>
                <a:cubicBezTo>
                  <a:pt x="3850288" y="3279222"/>
                  <a:pt x="3840001" y="3293555"/>
                  <a:pt x="3826285" y="3300893"/>
                </a:cubicBezTo>
                <a:cubicBezTo>
                  <a:pt x="3813598" y="3307683"/>
                  <a:pt x="3801665" y="3306380"/>
                  <a:pt x="3799814" y="3298630"/>
                </a:cubicBezTo>
                <a:cubicBezTo>
                  <a:pt x="3797893" y="3290264"/>
                  <a:pt x="3808249" y="3277028"/>
                  <a:pt x="3822239" y="3269484"/>
                </a:cubicBezTo>
                <a:cubicBezTo>
                  <a:pt x="3828754" y="3265952"/>
                  <a:pt x="3834840" y="3264254"/>
                  <a:pt x="3839521" y="3264443"/>
                </a:cubicBezTo>
                <a:close/>
                <a:moveTo>
                  <a:pt x="7016550" y="3264348"/>
                </a:moveTo>
                <a:cubicBezTo>
                  <a:pt x="7023348" y="3265368"/>
                  <a:pt x="7027942" y="3268454"/>
                  <a:pt x="7028628" y="3273255"/>
                </a:cubicBezTo>
                <a:cubicBezTo>
                  <a:pt x="7030068" y="3282925"/>
                  <a:pt x="7015735" y="3296641"/>
                  <a:pt x="6996464" y="3304528"/>
                </a:cubicBezTo>
                <a:cubicBezTo>
                  <a:pt x="6977056" y="3312483"/>
                  <a:pt x="6960734" y="3310769"/>
                  <a:pt x="6959294" y="3300002"/>
                </a:cubicBezTo>
                <a:cubicBezTo>
                  <a:pt x="6957854" y="3289372"/>
                  <a:pt x="6972119" y="3274764"/>
                  <a:pt x="6991253" y="3267838"/>
                </a:cubicBezTo>
                <a:cubicBezTo>
                  <a:pt x="7000751" y="3264374"/>
                  <a:pt x="7009752" y="3263328"/>
                  <a:pt x="7016550" y="3264348"/>
                </a:cubicBezTo>
                <a:close/>
                <a:moveTo>
                  <a:pt x="3766055" y="3264314"/>
                </a:moveTo>
                <a:cubicBezTo>
                  <a:pt x="3771130" y="3264254"/>
                  <a:pt x="3774645" y="3266054"/>
                  <a:pt x="3774988" y="3269826"/>
                </a:cubicBezTo>
                <a:cubicBezTo>
                  <a:pt x="3775673" y="3276890"/>
                  <a:pt x="3765798" y="3288686"/>
                  <a:pt x="3753042" y="3295476"/>
                </a:cubicBezTo>
                <a:cubicBezTo>
                  <a:pt x="3739875" y="3302471"/>
                  <a:pt x="3728902" y="3301854"/>
                  <a:pt x="3727530" y="3294721"/>
                </a:cubicBezTo>
                <a:cubicBezTo>
                  <a:pt x="3726159" y="3287658"/>
                  <a:pt x="3735074" y="3277028"/>
                  <a:pt x="3747761" y="3269964"/>
                </a:cubicBezTo>
                <a:cubicBezTo>
                  <a:pt x="3754345" y="3266295"/>
                  <a:pt x="3760980" y="3264375"/>
                  <a:pt x="3766055" y="3264314"/>
                </a:cubicBezTo>
                <a:close/>
                <a:moveTo>
                  <a:pt x="2805403" y="3262831"/>
                </a:moveTo>
                <a:cubicBezTo>
                  <a:pt x="2811987" y="3261460"/>
                  <a:pt x="2818159" y="3263517"/>
                  <a:pt x="2819051" y="3267289"/>
                </a:cubicBezTo>
                <a:cubicBezTo>
                  <a:pt x="2819874" y="3271061"/>
                  <a:pt x="2815141" y="3275244"/>
                  <a:pt x="2808558" y="3276547"/>
                </a:cubicBezTo>
                <a:cubicBezTo>
                  <a:pt x="2802111" y="3277850"/>
                  <a:pt x="2795802" y="3275930"/>
                  <a:pt x="2794842" y="3272295"/>
                </a:cubicBezTo>
                <a:cubicBezTo>
                  <a:pt x="2793950" y="3268798"/>
                  <a:pt x="2799094" y="3264134"/>
                  <a:pt x="2805403" y="3262831"/>
                </a:cubicBezTo>
                <a:close/>
                <a:moveTo>
                  <a:pt x="3540169" y="3261871"/>
                </a:moveTo>
                <a:cubicBezTo>
                  <a:pt x="3540924" y="3263859"/>
                  <a:pt x="3531460" y="3270443"/>
                  <a:pt x="3519527" y="3275793"/>
                </a:cubicBezTo>
                <a:cubicBezTo>
                  <a:pt x="3507388" y="3281279"/>
                  <a:pt x="3497924" y="3283268"/>
                  <a:pt x="3497787" y="3280730"/>
                </a:cubicBezTo>
                <a:cubicBezTo>
                  <a:pt x="3497650" y="3278467"/>
                  <a:pt x="3506016" y="3273049"/>
                  <a:pt x="3516783" y="3268180"/>
                </a:cubicBezTo>
                <a:cubicBezTo>
                  <a:pt x="3528236" y="3262968"/>
                  <a:pt x="3539415" y="3259813"/>
                  <a:pt x="3540169" y="3261871"/>
                </a:cubicBezTo>
                <a:close/>
                <a:moveTo>
                  <a:pt x="1451982" y="3261665"/>
                </a:moveTo>
                <a:cubicBezTo>
                  <a:pt x="1462065" y="3262557"/>
                  <a:pt x="1471942" y="3269278"/>
                  <a:pt x="1472969" y="3275930"/>
                </a:cubicBezTo>
                <a:cubicBezTo>
                  <a:pt x="1473997" y="3282445"/>
                  <a:pt x="1465630" y="3287588"/>
                  <a:pt x="1455824" y="3286491"/>
                </a:cubicBezTo>
                <a:cubicBezTo>
                  <a:pt x="1446838" y="3285462"/>
                  <a:pt x="1438336" y="3279633"/>
                  <a:pt x="1436760" y="3273324"/>
                </a:cubicBezTo>
                <a:cubicBezTo>
                  <a:pt x="1434905" y="3265917"/>
                  <a:pt x="1441560" y="3260774"/>
                  <a:pt x="1451982" y="3261665"/>
                </a:cubicBezTo>
                <a:close/>
                <a:moveTo>
                  <a:pt x="1181915" y="3260156"/>
                </a:moveTo>
                <a:cubicBezTo>
                  <a:pt x="1191927" y="3258922"/>
                  <a:pt x="1201736" y="3264682"/>
                  <a:pt x="1202764" y="3272226"/>
                </a:cubicBezTo>
                <a:cubicBezTo>
                  <a:pt x="1203791" y="3279564"/>
                  <a:pt x="1195492" y="3287039"/>
                  <a:pt x="1185823" y="3287725"/>
                </a:cubicBezTo>
                <a:cubicBezTo>
                  <a:pt x="1176910" y="3288342"/>
                  <a:pt x="1168472" y="3283405"/>
                  <a:pt x="1166897" y="3276547"/>
                </a:cubicBezTo>
                <a:cubicBezTo>
                  <a:pt x="1165046" y="3268523"/>
                  <a:pt x="1171627" y="3261322"/>
                  <a:pt x="1181915" y="3260156"/>
                </a:cubicBezTo>
                <a:close/>
                <a:moveTo>
                  <a:pt x="2400370" y="3259882"/>
                </a:moveTo>
                <a:cubicBezTo>
                  <a:pt x="2407091" y="3262214"/>
                  <a:pt x="2412852" y="3267220"/>
                  <a:pt x="2412852" y="3270581"/>
                </a:cubicBezTo>
                <a:cubicBezTo>
                  <a:pt x="2412783" y="3274078"/>
                  <a:pt x="2407365" y="3274901"/>
                  <a:pt x="2400439" y="3272501"/>
                </a:cubicBezTo>
                <a:cubicBezTo>
                  <a:pt x="2393786" y="3270169"/>
                  <a:pt x="2387820" y="3265026"/>
                  <a:pt x="2387889" y="3261734"/>
                </a:cubicBezTo>
                <a:cubicBezTo>
                  <a:pt x="2387957" y="3258442"/>
                  <a:pt x="2393718" y="3257550"/>
                  <a:pt x="2400370" y="3259882"/>
                </a:cubicBezTo>
                <a:close/>
                <a:moveTo>
                  <a:pt x="6654499" y="3259453"/>
                </a:moveTo>
                <a:cubicBezTo>
                  <a:pt x="6661109" y="3262076"/>
                  <a:pt x="6665669" y="3267219"/>
                  <a:pt x="6666389" y="3274146"/>
                </a:cubicBezTo>
                <a:cubicBezTo>
                  <a:pt x="6667830" y="3288274"/>
                  <a:pt x="6653976" y="3305762"/>
                  <a:pt x="6635734" y="3313100"/>
                </a:cubicBezTo>
                <a:cubicBezTo>
                  <a:pt x="6617012" y="3320644"/>
                  <a:pt x="6601650" y="3314883"/>
                  <a:pt x="6600073" y="3299452"/>
                </a:cubicBezTo>
                <a:cubicBezTo>
                  <a:pt x="6598564" y="3284365"/>
                  <a:pt x="6612280" y="3266260"/>
                  <a:pt x="6630316" y="3259882"/>
                </a:cubicBezTo>
                <a:cubicBezTo>
                  <a:pt x="6639232" y="3256727"/>
                  <a:pt x="6647890" y="3256830"/>
                  <a:pt x="6654499" y="3259453"/>
                </a:cubicBezTo>
                <a:close/>
                <a:moveTo>
                  <a:pt x="3414668" y="3259265"/>
                </a:moveTo>
                <a:cubicBezTo>
                  <a:pt x="3415903" y="3259745"/>
                  <a:pt x="3408633" y="3263448"/>
                  <a:pt x="3399786" y="3266946"/>
                </a:cubicBezTo>
                <a:cubicBezTo>
                  <a:pt x="3390734" y="3270512"/>
                  <a:pt x="3382504" y="3272981"/>
                  <a:pt x="3381887" y="3272158"/>
                </a:cubicBezTo>
                <a:cubicBezTo>
                  <a:pt x="3381338" y="3271472"/>
                  <a:pt x="3387099" y="3268455"/>
                  <a:pt x="3395329" y="3265163"/>
                </a:cubicBezTo>
                <a:cubicBezTo>
                  <a:pt x="3404656" y="3261391"/>
                  <a:pt x="3413365" y="3258785"/>
                  <a:pt x="3414668" y="3259265"/>
                </a:cubicBezTo>
                <a:close/>
                <a:moveTo>
                  <a:pt x="3326680" y="3258510"/>
                </a:moveTo>
                <a:cubicBezTo>
                  <a:pt x="3327846" y="3260088"/>
                  <a:pt x="3322017" y="3263859"/>
                  <a:pt x="3313444" y="3267083"/>
                </a:cubicBezTo>
                <a:cubicBezTo>
                  <a:pt x="3306038" y="3269826"/>
                  <a:pt x="3299454" y="3271061"/>
                  <a:pt x="3297671" y="3269963"/>
                </a:cubicBezTo>
                <a:cubicBezTo>
                  <a:pt x="3295682" y="3268660"/>
                  <a:pt x="3301031" y="3264751"/>
                  <a:pt x="3309329" y="3261528"/>
                </a:cubicBezTo>
                <a:cubicBezTo>
                  <a:pt x="3317696" y="3258236"/>
                  <a:pt x="3325514" y="3256933"/>
                  <a:pt x="3326680" y="3258510"/>
                </a:cubicBezTo>
                <a:close/>
                <a:moveTo>
                  <a:pt x="4340832" y="3257096"/>
                </a:moveTo>
                <a:cubicBezTo>
                  <a:pt x="4346242" y="3258888"/>
                  <a:pt x="4350065" y="3263071"/>
                  <a:pt x="4351128" y="3269278"/>
                </a:cubicBezTo>
                <a:cubicBezTo>
                  <a:pt x="4353185" y="3281622"/>
                  <a:pt x="4343104" y="3297121"/>
                  <a:pt x="4328565" y="3303842"/>
                </a:cubicBezTo>
                <a:cubicBezTo>
                  <a:pt x="4313203" y="3310974"/>
                  <a:pt x="4298047" y="3305830"/>
                  <a:pt x="4296744" y="3293143"/>
                </a:cubicBezTo>
                <a:cubicBezTo>
                  <a:pt x="4295509" y="3281073"/>
                  <a:pt x="4306345" y="3265985"/>
                  <a:pt x="4321021" y="3259265"/>
                </a:cubicBezTo>
                <a:cubicBezTo>
                  <a:pt x="4328428" y="3255904"/>
                  <a:pt x="4335423" y="3255304"/>
                  <a:pt x="4340832" y="3257096"/>
                </a:cubicBezTo>
                <a:close/>
                <a:moveTo>
                  <a:pt x="1315439" y="3254395"/>
                </a:moveTo>
                <a:cubicBezTo>
                  <a:pt x="1325384" y="3253778"/>
                  <a:pt x="1335537" y="3259676"/>
                  <a:pt x="1337316" y="3266946"/>
                </a:cubicBezTo>
                <a:cubicBezTo>
                  <a:pt x="1339034" y="3273941"/>
                  <a:pt x="1331488" y="3280662"/>
                  <a:pt x="1321817" y="3280936"/>
                </a:cubicBezTo>
                <a:cubicBezTo>
                  <a:pt x="1313107" y="3281142"/>
                  <a:pt x="1303986" y="3275861"/>
                  <a:pt x="1301861" y="3269346"/>
                </a:cubicBezTo>
                <a:cubicBezTo>
                  <a:pt x="1299395" y="3261597"/>
                  <a:pt x="1305291" y="3255013"/>
                  <a:pt x="1315439" y="3254395"/>
                </a:cubicBezTo>
                <a:close/>
                <a:moveTo>
                  <a:pt x="1649427" y="3253779"/>
                </a:moveTo>
                <a:cubicBezTo>
                  <a:pt x="1658890" y="3256110"/>
                  <a:pt x="1667392" y="3262145"/>
                  <a:pt x="1668561" y="3267495"/>
                </a:cubicBezTo>
                <a:cubicBezTo>
                  <a:pt x="1669724" y="3272776"/>
                  <a:pt x="1663003" y="3275519"/>
                  <a:pt x="1653608" y="3273736"/>
                </a:cubicBezTo>
                <a:cubicBezTo>
                  <a:pt x="1643184" y="3271815"/>
                  <a:pt x="1633170" y="3264752"/>
                  <a:pt x="1632828" y="3259060"/>
                </a:cubicBezTo>
                <a:cubicBezTo>
                  <a:pt x="1632485" y="3253848"/>
                  <a:pt x="1639893" y="3251447"/>
                  <a:pt x="1649427" y="3253779"/>
                </a:cubicBezTo>
                <a:close/>
                <a:moveTo>
                  <a:pt x="298260" y="3253710"/>
                </a:moveTo>
                <a:cubicBezTo>
                  <a:pt x="293937" y="3261940"/>
                  <a:pt x="291606" y="3267632"/>
                  <a:pt x="288317" y="3272295"/>
                </a:cubicBezTo>
                <a:cubicBezTo>
                  <a:pt x="283307" y="3279496"/>
                  <a:pt x="277685" y="3281553"/>
                  <a:pt x="278167" y="3276890"/>
                </a:cubicBezTo>
                <a:cubicBezTo>
                  <a:pt x="278646" y="3272432"/>
                  <a:pt x="281868" y="3266192"/>
                  <a:pt x="286462" y="3261528"/>
                </a:cubicBezTo>
                <a:cubicBezTo>
                  <a:pt x="290028" y="3258099"/>
                  <a:pt x="293183" y="3257070"/>
                  <a:pt x="298260" y="3253710"/>
                </a:cubicBezTo>
                <a:close/>
                <a:moveTo>
                  <a:pt x="3013475" y="3252133"/>
                </a:moveTo>
                <a:cubicBezTo>
                  <a:pt x="3020813" y="3249664"/>
                  <a:pt x="3028151" y="3250967"/>
                  <a:pt x="3028905" y="3254670"/>
                </a:cubicBezTo>
                <a:cubicBezTo>
                  <a:pt x="3029591" y="3258237"/>
                  <a:pt x="3023213" y="3263448"/>
                  <a:pt x="3016218" y="3265026"/>
                </a:cubicBezTo>
                <a:cubicBezTo>
                  <a:pt x="3010252" y="3266397"/>
                  <a:pt x="3004422" y="3264889"/>
                  <a:pt x="3003737" y="3261734"/>
                </a:cubicBezTo>
                <a:cubicBezTo>
                  <a:pt x="3003051" y="3258442"/>
                  <a:pt x="3007371" y="3254190"/>
                  <a:pt x="3013475" y="3252133"/>
                </a:cubicBezTo>
                <a:close/>
                <a:moveTo>
                  <a:pt x="6942003" y="3251344"/>
                </a:moveTo>
                <a:cubicBezTo>
                  <a:pt x="6948681" y="3252870"/>
                  <a:pt x="6953156" y="3256624"/>
                  <a:pt x="6953807" y="3262145"/>
                </a:cubicBezTo>
                <a:cubicBezTo>
                  <a:pt x="6955042" y="3272981"/>
                  <a:pt x="6939817" y="3288343"/>
                  <a:pt x="6921369" y="3295132"/>
                </a:cubicBezTo>
                <a:cubicBezTo>
                  <a:pt x="6903333" y="3301785"/>
                  <a:pt x="6887902" y="3298836"/>
                  <a:pt x="6886050" y="3287863"/>
                </a:cubicBezTo>
                <a:cubicBezTo>
                  <a:pt x="6884062" y="3276204"/>
                  <a:pt x="6898052" y="3260637"/>
                  <a:pt x="6916980" y="3253916"/>
                </a:cubicBezTo>
                <a:cubicBezTo>
                  <a:pt x="6926444" y="3250521"/>
                  <a:pt x="6935325" y="3249818"/>
                  <a:pt x="6942003" y="3251344"/>
                </a:cubicBezTo>
                <a:close/>
                <a:moveTo>
                  <a:pt x="5771351" y="3250555"/>
                </a:moveTo>
                <a:cubicBezTo>
                  <a:pt x="5789114" y="3245755"/>
                  <a:pt x="5804681" y="3258991"/>
                  <a:pt x="5806670" y="3280937"/>
                </a:cubicBezTo>
                <a:cubicBezTo>
                  <a:pt x="5808521" y="3301167"/>
                  <a:pt x="5797206" y="3322153"/>
                  <a:pt x="5781227" y="3327777"/>
                </a:cubicBezTo>
                <a:cubicBezTo>
                  <a:pt x="5764082" y="3333812"/>
                  <a:pt x="5747554" y="3320507"/>
                  <a:pt x="5744605" y="3298836"/>
                </a:cubicBezTo>
                <a:cubicBezTo>
                  <a:pt x="5741656" y="3277302"/>
                  <a:pt x="5754001" y="3255219"/>
                  <a:pt x="5771351" y="3250555"/>
                </a:cubicBezTo>
                <a:close/>
                <a:moveTo>
                  <a:pt x="986396" y="3248429"/>
                </a:moveTo>
                <a:cubicBezTo>
                  <a:pt x="989910" y="3249714"/>
                  <a:pt x="992464" y="3252200"/>
                  <a:pt x="993253" y="3255561"/>
                </a:cubicBezTo>
                <a:cubicBezTo>
                  <a:pt x="994829" y="3262351"/>
                  <a:pt x="988727" y="3270238"/>
                  <a:pt x="979468" y="3273529"/>
                </a:cubicBezTo>
                <a:cubicBezTo>
                  <a:pt x="969182" y="3277164"/>
                  <a:pt x="959237" y="3273872"/>
                  <a:pt x="958415" y="3266329"/>
                </a:cubicBezTo>
                <a:cubicBezTo>
                  <a:pt x="957658" y="3259607"/>
                  <a:pt x="964726" y="3251310"/>
                  <a:pt x="973777" y="3248498"/>
                </a:cubicBezTo>
                <a:cubicBezTo>
                  <a:pt x="978406" y="3247057"/>
                  <a:pt x="982880" y="3247143"/>
                  <a:pt x="986396" y="3248429"/>
                </a:cubicBezTo>
                <a:close/>
                <a:moveTo>
                  <a:pt x="2595000" y="3246989"/>
                </a:moveTo>
                <a:cubicBezTo>
                  <a:pt x="2600623" y="3246440"/>
                  <a:pt x="2607207" y="3250144"/>
                  <a:pt x="2608030" y="3254327"/>
                </a:cubicBezTo>
                <a:cubicBezTo>
                  <a:pt x="2608647" y="3257482"/>
                  <a:pt x="2604464" y="3261597"/>
                  <a:pt x="2600075" y="3262214"/>
                </a:cubicBezTo>
                <a:cubicBezTo>
                  <a:pt x="2594245" y="3263037"/>
                  <a:pt x="2587182" y="3259745"/>
                  <a:pt x="2585947" y="3255767"/>
                </a:cubicBezTo>
                <a:cubicBezTo>
                  <a:pt x="2584644" y="3251653"/>
                  <a:pt x="2588828" y="3247606"/>
                  <a:pt x="2595000" y="3246989"/>
                </a:cubicBezTo>
                <a:close/>
                <a:moveTo>
                  <a:pt x="3526659" y="3246646"/>
                </a:moveTo>
                <a:cubicBezTo>
                  <a:pt x="3527482" y="3247537"/>
                  <a:pt x="3518772" y="3252613"/>
                  <a:pt x="3507731" y="3257481"/>
                </a:cubicBezTo>
                <a:cubicBezTo>
                  <a:pt x="3496553" y="3262488"/>
                  <a:pt x="3486814" y="3265574"/>
                  <a:pt x="3485854" y="3264614"/>
                </a:cubicBezTo>
                <a:cubicBezTo>
                  <a:pt x="3484963" y="3263654"/>
                  <a:pt x="3493192" y="3259127"/>
                  <a:pt x="3504508" y="3254190"/>
                </a:cubicBezTo>
                <a:cubicBezTo>
                  <a:pt x="3515549" y="3249320"/>
                  <a:pt x="3525836" y="3245755"/>
                  <a:pt x="3526659" y="3246646"/>
                </a:cubicBezTo>
                <a:close/>
                <a:moveTo>
                  <a:pt x="3395037" y="3244965"/>
                </a:moveTo>
                <a:cubicBezTo>
                  <a:pt x="3398414" y="3244245"/>
                  <a:pt x="3400712" y="3244177"/>
                  <a:pt x="3400815" y="3245000"/>
                </a:cubicBezTo>
                <a:cubicBezTo>
                  <a:pt x="3401089" y="3246440"/>
                  <a:pt x="3394643" y="3250212"/>
                  <a:pt x="3386825" y="3253298"/>
                </a:cubicBezTo>
                <a:cubicBezTo>
                  <a:pt x="3378595" y="3256522"/>
                  <a:pt x="3371668" y="3258030"/>
                  <a:pt x="3370571" y="3256796"/>
                </a:cubicBezTo>
                <a:cubicBezTo>
                  <a:pt x="3369474" y="3255561"/>
                  <a:pt x="3374754" y="3252132"/>
                  <a:pt x="3382778" y="3248840"/>
                </a:cubicBezTo>
                <a:cubicBezTo>
                  <a:pt x="3387201" y="3247057"/>
                  <a:pt x="3391659" y="3245685"/>
                  <a:pt x="3395037" y="3244965"/>
                </a:cubicBezTo>
                <a:close/>
                <a:moveTo>
                  <a:pt x="4942905" y="3244863"/>
                </a:moveTo>
                <a:cubicBezTo>
                  <a:pt x="4958747" y="3240611"/>
                  <a:pt x="4972532" y="3252887"/>
                  <a:pt x="4974521" y="3273392"/>
                </a:cubicBezTo>
                <a:cubicBezTo>
                  <a:pt x="4976510" y="3293623"/>
                  <a:pt x="4965674" y="3313923"/>
                  <a:pt x="4950243" y="3318518"/>
                </a:cubicBezTo>
                <a:cubicBezTo>
                  <a:pt x="4934127" y="3323319"/>
                  <a:pt x="4918011" y="3308436"/>
                  <a:pt x="4916776" y="3287862"/>
                </a:cubicBezTo>
                <a:cubicBezTo>
                  <a:pt x="4915611" y="3268043"/>
                  <a:pt x="4927269" y="3249046"/>
                  <a:pt x="4942905" y="3244863"/>
                </a:cubicBezTo>
                <a:close/>
                <a:moveTo>
                  <a:pt x="5285462" y="3243628"/>
                </a:moveTo>
                <a:cubicBezTo>
                  <a:pt x="5301784" y="3239582"/>
                  <a:pt x="5318038" y="3260567"/>
                  <a:pt x="5319477" y="3283610"/>
                </a:cubicBezTo>
                <a:cubicBezTo>
                  <a:pt x="5320781" y="3305487"/>
                  <a:pt x="5309122" y="3324758"/>
                  <a:pt x="5293212" y="3326267"/>
                </a:cubicBezTo>
                <a:cubicBezTo>
                  <a:pt x="5277026" y="3330313"/>
                  <a:pt x="5262762" y="3316117"/>
                  <a:pt x="5260156" y="3293966"/>
                </a:cubicBezTo>
                <a:cubicBezTo>
                  <a:pt x="5257344" y="3270512"/>
                  <a:pt x="5268934" y="3247743"/>
                  <a:pt x="5285462" y="3243628"/>
                </a:cubicBezTo>
                <a:close/>
                <a:moveTo>
                  <a:pt x="3605081" y="3242583"/>
                </a:moveTo>
                <a:cubicBezTo>
                  <a:pt x="3609385" y="3241451"/>
                  <a:pt x="3612316" y="3241365"/>
                  <a:pt x="3613002" y="3242600"/>
                </a:cubicBezTo>
                <a:cubicBezTo>
                  <a:pt x="3614373" y="3245069"/>
                  <a:pt x="3605801" y="3252133"/>
                  <a:pt x="3593868" y="3257962"/>
                </a:cubicBezTo>
                <a:cubicBezTo>
                  <a:pt x="3582141" y="3263654"/>
                  <a:pt x="3570894" y="3266192"/>
                  <a:pt x="3569522" y="3263723"/>
                </a:cubicBezTo>
                <a:cubicBezTo>
                  <a:pt x="3568151" y="3261254"/>
                  <a:pt x="3576998" y="3254601"/>
                  <a:pt x="3588931" y="3248841"/>
                </a:cubicBezTo>
                <a:cubicBezTo>
                  <a:pt x="3595103" y="3245892"/>
                  <a:pt x="3600778" y="3243714"/>
                  <a:pt x="3605081" y="3242583"/>
                </a:cubicBezTo>
                <a:close/>
                <a:moveTo>
                  <a:pt x="3513081" y="3240954"/>
                </a:moveTo>
                <a:cubicBezTo>
                  <a:pt x="3514109" y="3241229"/>
                  <a:pt x="3505469" y="3245618"/>
                  <a:pt x="3494495" y="3250281"/>
                </a:cubicBezTo>
                <a:cubicBezTo>
                  <a:pt x="3484826" y="3254396"/>
                  <a:pt x="3475499" y="3257757"/>
                  <a:pt x="3474539" y="3257551"/>
                </a:cubicBezTo>
                <a:cubicBezTo>
                  <a:pt x="3473373" y="3257276"/>
                  <a:pt x="3482288" y="3252956"/>
                  <a:pt x="3493330" y="3248292"/>
                </a:cubicBezTo>
                <a:cubicBezTo>
                  <a:pt x="3503411" y="3243972"/>
                  <a:pt x="3512121" y="3240748"/>
                  <a:pt x="3513081" y="3240954"/>
                </a:cubicBezTo>
                <a:close/>
                <a:moveTo>
                  <a:pt x="625522" y="3239103"/>
                </a:moveTo>
                <a:cubicBezTo>
                  <a:pt x="627106" y="3242258"/>
                  <a:pt x="621824" y="3251310"/>
                  <a:pt x="613660" y="3259403"/>
                </a:cubicBezTo>
                <a:cubicBezTo>
                  <a:pt x="605775" y="3267289"/>
                  <a:pt x="597954" y="3271267"/>
                  <a:pt x="597065" y="3267975"/>
                </a:cubicBezTo>
                <a:cubicBezTo>
                  <a:pt x="596310" y="3265232"/>
                  <a:pt x="601657" y="3256110"/>
                  <a:pt x="608109" y="3249184"/>
                </a:cubicBezTo>
                <a:cubicBezTo>
                  <a:pt x="616129" y="3240543"/>
                  <a:pt x="623949" y="3236017"/>
                  <a:pt x="625522" y="3239103"/>
                </a:cubicBezTo>
                <a:close/>
                <a:moveTo>
                  <a:pt x="3501148" y="3238759"/>
                </a:moveTo>
                <a:cubicBezTo>
                  <a:pt x="3501011" y="3239308"/>
                  <a:pt x="3491958" y="3243628"/>
                  <a:pt x="3482426" y="3247537"/>
                </a:cubicBezTo>
                <a:cubicBezTo>
                  <a:pt x="3473648" y="3251172"/>
                  <a:pt x="3466172" y="3253847"/>
                  <a:pt x="3465487" y="3253641"/>
                </a:cubicBezTo>
                <a:cubicBezTo>
                  <a:pt x="3464801" y="3253367"/>
                  <a:pt x="3472482" y="3249732"/>
                  <a:pt x="3482700" y="3245480"/>
                </a:cubicBezTo>
                <a:cubicBezTo>
                  <a:pt x="3492644" y="3241365"/>
                  <a:pt x="3501285" y="3238210"/>
                  <a:pt x="3501148" y="3238759"/>
                </a:cubicBezTo>
                <a:close/>
                <a:moveTo>
                  <a:pt x="7299117" y="3236685"/>
                </a:moveTo>
                <a:cubicBezTo>
                  <a:pt x="7306120" y="3237320"/>
                  <a:pt x="7310869" y="3239411"/>
                  <a:pt x="7311453" y="3242669"/>
                </a:cubicBezTo>
                <a:cubicBezTo>
                  <a:pt x="7312619" y="3249321"/>
                  <a:pt x="7297393" y="3259060"/>
                  <a:pt x="7277506" y="3264957"/>
                </a:cubicBezTo>
                <a:cubicBezTo>
                  <a:pt x="7257549" y="3270855"/>
                  <a:pt x="7241433" y="3269826"/>
                  <a:pt x="7240815" y="3261940"/>
                </a:cubicBezTo>
                <a:cubicBezTo>
                  <a:pt x="7240267" y="3254739"/>
                  <a:pt x="7254943" y="3244315"/>
                  <a:pt x="7273254" y="3239445"/>
                </a:cubicBezTo>
                <a:cubicBezTo>
                  <a:pt x="7282855" y="3236873"/>
                  <a:pt x="7292113" y="3236051"/>
                  <a:pt x="7299117" y="3236685"/>
                </a:cubicBezTo>
                <a:close/>
                <a:moveTo>
                  <a:pt x="6340496" y="3236496"/>
                </a:moveTo>
                <a:cubicBezTo>
                  <a:pt x="6357641" y="3230941"/>
                  <a:pt x="6373346" y="3239651"/>
                  <a:pt x="6375678" y="3255767"/>
                </a:cubicBezTo>
                <a:cubicBezTo>
                  <a:pt x="6378078" y="3272843"/>
                  <a:pt x="6364499" y="3292869"/>
                  <a:pt x="6346051" y="3299590"/>
                </a:cubicBezTo>
                <a:cubicBezTo>
                  <a:pt x="6328632" y="3305968"/>
                  <a:pt x="6313339" y="3297601"/>
                  <a:pt x="6311144" y="3280456"/>
                </a:cubicBezTo>
                <a:cubicBezTo>
                  <a:pt x="6308676" y="3262282"/>
                  <a:pt x="6321911" y="3242462"/>
                  <a:pt x="6340496" y="3236496"/>
                </a:cubicBezTo>
                <a:close/>
                <a:moveTo>
                  <a:pt x="3487638" y="3235948"/>
                </a:moveTo>
                <a:cubicBezTo>
                  <a:pt x="3488529" y="3236291"/>
                  <a:pt x="3481397" y="3239857"/>
                  <a:pt x="3472550" y="3243561"/>
                </a:cubicBezTo>
                <a:cubicBezTo>
                  <a:pt x="3463566" y="3247264"/>
                  <a:pt x="3454925" y="3250213"/>
                  <a:pt x="3454171" y="3249801"/>
                </a:cubicBezTo>
                <a:cubicBezTo>
                  <a:pt x="3453417" y="3249390"/>
                  <a:pt x="3460549" y="3245755"/>
                  <a:pt x="3469464" y="3242120"/>
                </a:cubicBezTo>
                <a:cubicBezTo>
                  <a:pt x="3478242" y="3238417"/>
                  <a:pt x="3486746" y="3235536"/>
                  <a:pt x="3487638" y="3235948"/>
                </a:cubicBezTo>
                <a:close/>
                <a:moveTo>
                  <a:pt x="2460171" y="3234508"/>
                </a:moveTo>
                <a:cubicBezTo>
                  <a:pt x="2466275" y="3236016"/>
                  <a:pt x="2471967" y="3241023"/>
                  <a:pt x="2472105" y="3245069"/>
                </a:cubicBezTo>
                <a:cubicBezTo>
                  <a:pt x="2472242" y="3249115"/>
                  <a:pt x="2466618" y="3250967"/>
                  <a:pt x="2460309" y="3248978"/>
                </a:cubicBezTo>
                <a:cubicBezTo>
                  <a:pt x="2455302" y="3247401"/>
                  <a:pt x="2450022" y="3242806"/>
                  <a:pt x="2449542" y="3239651"/>
                </a:cubicBezTo>
                <a:cubicBezTo>
                  <a:pt x="2448924" y="3235673"/>
                  <a:pt x="2454274" y="3233136"/>
                  <a:pt x="2460171" y="3234508"/>
                </a:cubicBezTo>
                <a:close/>
                <a:moveTo>
                  <a:pt x="4266012" y="3234456"/>
                </a:moveTo>
                <a:cubicBezTo>
                  <a:pt x="4271679" y="3235725"/>
                  <a:pt x="4275828" y="3239377"/>
                  <a:pt x="4276856" y="3245069"/>
                </a:cubicBezTo>
                <a:cubicBezTo>
                  <a:pt x="4278982" y="3256590"/>
                  <a:pt x="4268352" y="3271953"/>
                  <a:pt x="4253333" y="3278948"/>
                </a:cubicBezTo>
                <a:cubicBezTo>
                  <a:pt x="4239137" y="3285600"/>
                  <a:pt x="4226861" y="3282788"/>
                  <a:pt x="4224392" y="3272432"/>
                </a:cubicBezTo>
                <a:cubicBezTo>
                  <a:pt x="4221786" y="3261391"/>
                  <a:pt x="4231525" y="3245961"/>
                  <a:pt x="4246063" y="3238142"/>
                </a:cubicBezTo>
                <a:cubicBezTo>
                  <a:pt x="4253161" y="3234301"/>
                  <a:pt x="4260345" y="3233187"/>
                  <a:pt x="4266012" y="3234456"/>
                </a:cubicBezTo>
                <a:close/>
                <a:moveTo>
                  <a:pt x="6867338" y="3233908"/>
                </a:moveTo>
                <a:cubicBezTo>
                  <a:pt x="6874101" y="3235708"/>
                  <a:pt x="6878576" y="3239891"/>
                  <a:pt x="6879193" y="3245961"/>
                </a:cubicBezTo>
                <a:cubicBezTo>
                  <a:pt x="6880359" y="3257276"/>
                  <a:pt x="6866780" y="3271884"/>
                  <a:pt x="6848881" y="3279016"/>
                </a:cubicBezTo>
                <a:cubicBezTo>
                  <a:pt x="6829884" y="3286560"/>
                  <a:pt x="6812465" y="3282514"/>
                  <a:pt x="6811299" y="3269826"/>
                </a:cubicBezTo>
                <a:cubicBezTo>
                  <a:pt x="6810201" y="3257551"/>
                  <a:pt x="6823575" y="3242600"/>
                  <a:pt x="6841749" y="3236154"/>
                </a:cubicBezTo>
                <a:cubicBezTo>
                  <a:pt x="6851522" y="3232690"/>
                  <a:pt x="6860574" y="3232107"/>
                  <a:pt x="6867338" y="3233908"/>
                </a:cubicBezTo>
                <a:close/>
                <a:moveTo>
                  <a:pt x="1709776" y="3233204"/>
                </a:moveTo>
                <a:cubicBezTo>
                  <a:pt x="1719036" y="3236016"/>
                  <a:pt x="1727535" y="3242668"/>
                  <a:pt x="1728498" y="3247743"/>
                </a:cubicBezTo>
                <a:cubicBezTo>
                  <a:pt x="1729390" y="3252681"/>
                  <a:pt x="1721982" y="3254738"/>
                  <a:pt x="1712928" y="3252064"/>
                </a:cubicBezTo>
                <a:cubicBezTo>
                  <a:pt x="1703465" y="3249320"/>
                  <a:pt x="1694891" y="3242805"/>
                  <a:pt x="1694067" y="3237662"/>
                </a:cubicBezTo>
                <a:cubicBezTo>
                  <a:pt x="1693318" y="3232655"/>
                  <a:pt x="1700653" y="3230529"/>
                  <a:pt x="1709776" y="3233204"/>
                </a:cubicBezTo>
                <a:close/>
                <a:moveTo>
                  <a:pt x="4527928" y="3232930"/>
                </a:moveTo>
                <a:cubicBezTo>
                  <a:pt x="4542329" y="3227581"/>
                  <a:pt x="4555908" y="3234919"/>
                  <a:pt x="4558034" y="3249321"/>
                </a:cubicBezTo>
                <a:cubicBezTo>
                  <a:pt x="4560298" y="3264888"/>
                  <a:pt x="4548845" y="3283199"/>
                  <a:pt x="4533414" y="3288411"/>
                </a:cubicBezTo>
                <a:cubicBezTo>
                  <a:pt x="4518806" y="3293418"/>
                  <a:pt x="4505365" y="3285805"/>
                  <a:pt x="4503376" y="3271609"/>
                </a:cubicBezTo>
                <a:cubicBezTo>
                  <a:pt x="4501181" y="3256316"/>
                  <a:pt x="4512429" y="3238691"/>
                  <a:pt x="4527928" y="3232930"/>
                </a:cubicBezTo>
                <a:close/>
                <a:moveTo>
                  <a:pt x="6124401" y="3232039"/>
                </a:moveTo>
                <a:cubicBezTo>
                  <a:pt x="6141478" y="3226552"/>
                  <a:pt x="6157525" y="3237594"/>
                  <a:pt x="6159720" y="3256453"/>
                </a:cubicBezTo>
                <a:cubicBezTo>
                  <a:pt x="6161915" y="3275313"/>
                  <a:pt x="6149502" y="3296298"/>
                  <a:pt x="6132425" y="3302607"/>
                </a:cubicBezTo>
                <a:cubicBezTo>
                  <a:pt x="6115486" y="3308917"/>
                  <a:pt x="6099370" y="3297601"/>
                  <a:pt x="6097244" y="3277987"/>
                </a:cubicBezTo>
                <a:cubicBezTo>
                  <a:pt x="6095118" y="3258236"/>
                  <a:pt x="6107256" y="3237662"/>
                  <a:pt x="6124401" y="3232039"/>
                </a:cubicBezTo>
                <a:close/>
                <a:moveTo>
                  <a:pt x="2940711" y="3231970"/>
                </a:moveTo>
                <a:cubicBezTo>
                  <a:pt x="2947295" y="3230393"/>
                  <a:pt x="2953262" y="3232519"/>
                  <a:pt x="2953536" y="3236428"/>
                </a:cubicBezTo>
                <a:cubicBezTo>
                  <a:pt x="2953879" y="3240474"/>
                  <a:pt x="2949010" y="3244657"/>
                  <a:pt x="2942152" y="3246235"/>
                </a:cubicBezTo>
                <a:cubicBezTo>
                  <a:pt x="2935705" y="3247744"/>
                  <a:pt x="2929464" y="3245755"/>
                  <a:pt x="2929190" y="3241983"/>
                </a:cubicBezTo>
                <a:cubicBezTo>
                  <a:pt x="2928916" y="3238211"/>
                  <a:pt x="2934265" y="3233547"/>
                  <a:pt x="2940711" y="3231970"/>
                </a:cubicBezTo>
                <a:close/>
                <a:moveTo>
                  <a:pt x="2731200" y="3230804"/>
                </a:moveTo>
                <a:cubicBezTo>
                  <a:pt x="2737029" y="3230392"/>
                  <a:pt x="2741075" y="3232244"/>
                  <a:pt x="2742515" y="3236153"/>
                </a:cubicBezTo>
                <a:cubicBezTo>
                  <a:pt x="2744093" y="3240405"/>
                  <a:pt x="2739909" y="3245206"/>
                  <a:pt x="2733737" y="3246372"/>
                </a:cubicBezTo>
                <a:cubicBezTo>
                  <a:pt x="2727702" y="3247537"/>
                  <a:pt x="2721118" y="3244726"/>
                  <a:pt x="2720638" y="3240611"/>
                </a:cubicBezTo>
                <a:cubicBezTo>
                  <a:pt x="2720090" y="3236428"/>
                  <a:pt x="2725370" y="3231284"/>
                  <a:pt x="2731200" y="3230804"/>
                </a:cubicBezTo>
                <a:close/>
                <a:moveTo>
                  <a:pt x="7225822" y="3229964"/>
                </a:moveTo>
                <a:cubicBezTo>
                  <a:pt x="7232397" y="3230736"/>
                  <a:pt x="7236769" y="3233067"/>
                  <a:pt x="7237523" y="3236702"/>
                </a:cubicBezTo>
                <a:cubicBezTo>
                  <a:pt x="7239032" y="3243972"/>
                  <a:pt x="7225453" y="3254053"/>
                  <a:pt x="7206594" y="3260294"/>
                </a:cubicBezTo>
                <a:cubicBezTo>
                  <a:pt x="7187117" y="3266740"/>
                  <a:pt x="7168737" y="3265574"/>
                  <a:pt x="7167983" y="3257139"/>
                </a:cubicBezTo>
                <a:cubicBezTo>
                  <a:pt x="7167297" y="3249047"/>
                  <a:pt x="7182042" y="3237799"/>
                  <a:pt x="7200902" y="3232587"/>
                </a:cubicBezTo>
                <a:cubicBezTo>
                  <a:pt x="7210469" y="3229981"/>
                  <a:pt x="7219247" y="3229193"/>
                  <a:pt x="7225822" y="3229964"/>
                </a:cubicBezTo>
                <a:close/>
                <a:moveTo>
                  <a:pt x="4736000" y="3228884"/>
                </a:moveTo>
                <a:cubicBezTo>
                  <a:pt x="4750881" y="3224701"/>
                  <a:pt x="4764392" y="3234508"/>
                  <a:pt x="4766449" y="3251173"/>
                </a:cubicBezTo>
                <a:cubicBezTo>
                  <a:pt x="4768712" y="3268729"/>
                  <a:pt x="4756917" y="3288138"/>
                  <a:pt x="4741006" y="3292870"/>
                </a:cubicBezTo>
                <a:cubicBezTo>
                  <a:pt x="4724752" y="3297670"/>
                  <a:pt x="4710694" y="3287040"/>
                  <a:pt x="4709322" y="3269072"/>
                </a:cubicBezTo>
                <a:cubicBezTo>
                  <a:pt x="4707950" y="3251036"/>
                  <a:pt x="4719678" y="3233411"/>
                  <a:pt x="4736000" y="3228884"/>
                </a:cubicBezTo>
                <a:close/>
                <a:moveTo>
                  <a:pt x="5422279" y="3228267"/>
                </a:moveTo>
                <a:cubicBezTo>
                  <a:pt x="5437984" y="3227033"/>
                  <a:pt x="5452934" y="3243012"/>
                  <a:pt x="5455198" y="3264203"/>
                </a:cubicBezTo>
                <a:cubicBezTo>
                  <a:pt x="5457598" y="3287040"/>
                  <a:pt x="5445185" y="3308231"/>
                  <a:pt x="5427902" y="3310151"/>
                </a:cubicBezTo>
                <a:cubicBezTo>
                  <a:pt x="5411444" y="3312003"/>
                  <a:pt x="5397590" y="3296161"/>
                  <a:pt x="5395396" y="3273804"/>
                </a:cubicBezTo>
                <a:cubicBezTo>
                  <a:pt x="5393133" y="3250419"/>
                  <a:pt x="5405546" y="3229639"/>
                  <a:pt x="5422279" y="3228267"/>
                </a:cubicBezTo>
                <a:close/>
                <a:moveTo>
                  <a:pt x="6555495" y="3227923"/>
                </a:moveTo>
                <a:cubicBezTo>
                  <a:pt x="6573806" y="3222232"/>
                  <a:pt x="6589031" y="3230461"/>
                  <a:pt x="6589854" y="3246303"/>
                </a:cubicBezTo>
                <a:cubicBezTo>
                  <a:pt x="6590608" y="3260842"/>
                  <a:pt x="6577578" y="3277713"/>
                  <a:pt x="6560570" y="3284228"/>
                </a:cubicBezTo>
                <a:cubicBezTo>
                  <a:pt x="6542808" y="3291086"/>
                  <a:pt x="6525731" y="3283405"/>
                  <a:pt x="6524428" y="3267768"/>
                </a:cubicBezTo>
                <a:cubicBezTo>
                  <a:pt x="6523125" y="3251721"/>
                  <a:pt x="6537253" y="3233616"/>
                  <a:pt x="6555495" y="3227923"/>
                </a:cubicBezTo>
                <a:close/>
                <a:moveTo>
                  <a:pt x="3474196" y="3226827"/>
                </a:moveTo>
                <a:cubicBezTo>
                  <a:pt x="3474470" y="3227924"/>
                  <a:pt x="3468024" y="3231422"/>
                  <a:pt x="3459451" y="3234919"/>
                </a:cubicBezTo>
                <a:cubicBezTo>
                  <a:pt x="3450741" y="3238417"/>
                  <a:pt x="3443541" y="3240406"/>
                  <a:pt x="3442786" y="3239514"/>
                </a:cubicBezTo>
                <a:cubicBezTo>
                  <a:pt x="3441963" y="3238554"/>
                  <a:pt x="3449987" y="3234028"/>
                  <a:pt x="3458834" y="3230530"/>
                </a:cubicBezTo>
                <a:cubicBezTo>
                  <a:pt x="3466858" y="3227444"/>
                  <a:pt x="3473921" y="3225729"/>
                  <a:pt x="3474196" y="3226827"/>
                </a:cubicBezTo>
                <a:close/>
                <a:moveTo>
                  <a:pt x="1514047" y="3226827"/>
                </a:moveTo>
                <a:cubicBezTo>
                  <a:pt x="1523583" y="3228747"/>
                  <a:pt x="1531811" y="3235125"/>
                  <a:pt x="1532497" y="3240955"/>
                </a:cubicBezTo>
                <a:cubicBezTo>
                  <a:pt x="1533182" y="3246852"/>
                  <a:pt x="1526255" y="3250281"/>
                  <a:pt x="1516719" y="3248841"/>
                </a:cubicBezTo>
                <a:cubicBezTo>
                  <a:pt x="1506506" y="3247332"/>
                  <a:pt x="1496492" y="3239789"/>
                  <a:pt x="1496627" y="3233685"/>
                </a:cubicBezTo>
                <a:cubicBezTo>
                  <a:pt x="1496765" y="3227856"/>
                  <a:pt x="1504306" y="3224838"/>
                  <a:pt x="1514047" y="3226827"/>
                </a:cubicBezTo>
                <a:close/>
                <a:moveTo>
                  <a:pt x="450397" y="3225892"/>
                </a:moveTo>
                <a:cubicBezTo>
                  <a:pt x="452430" y="3224460"/>
                  <a:pt x="453766" y="3224426"/>
                  <a:pt x="453800" y="3226209"/>
                </a:cubicBezTo>
                <a:cubicBezTo>
                  <a:pt x="453870" y="3229158"/>
                  <a:pt x="449960" y="3237045"/>
                  <a:pt x="445092" y="3243834"/>
                </a:cubicBezTo>
                <a:cubicBezTo>
                  <a:pt x="439399" y="3251721"/>
                  <a:pt x="433157" y="3257070"/>
                  <a:pt x="432746" y="3254327"/>
                </a:cubicBezTo>
                <a:cubicBezTo>
                  <a:pt x="432266" y="3251515"/>
                  <a:pt x="437341" y="3241297"/>
                  <a:pt x="442826" y="3233959"/>
                </a:cubicBezTo>
                <a:cubicBezTo>
                  <a:pt x="445641" y="3230153"/>
                  <a:pt x="448365" y="3227324"/>
                  <a:pt x="450397" y="3225892"/>
                </a:cubicBezTo>
                <a:close/>
                <a:moveTo>
                  <a:pt x="3679078" y="3224838"/>
                </a:moveTo>
                <a:cubicBezTo>
                  <a:pt x="3683176" y="3224083"/>
                  <a:pt x="3685902" y="3224460"/>
                  <a:pt x="3686314" y="3226209"/>
                </a:cubicBezTo>
                <a:cubicBezTo>
                  <a:pt x="3687068" y="3229707"/>
                  <a:pt x="3678015" y="3237799"/>
                  <a:pt x="3666288" y="3243697"/>
                </a:cubicBezTo>
                <a:cubicBezTo>
                  <a:pt x="3654492" y="3249595"/>
                  <a:pt x="3643794" y="3251378"/>
                  <a:pt x="3642422" y="3248086"/>
                </a:cubicBezTo>
                <a:cubicBezTo>
                  <a:pt x="3640914" y="3244520"/>
                  <a:pt x="3651132" y="3236085"/>
                  <a:pt x="3663614" y="3230256"/>
                </a:cubicBezTo>
                <a:cubicBezTo>
                  <a:pt x="3669511" y="3227478"/>
                  <a:pt x="3674981" y="3225592"/>
                  <a:pt x="3679078" y="3224838"/>
                </a:cubicBezTo>
                <a:close/>
                <a:moveTo>
                  <a:pt x="539318" y="3223740"/>
                </a:moveTo>
                <a:cubicBezTo>
                  <a:pt x="540758" y="3226209"/>
                  <a:pt x="536098" y="3235056"/>
                  <a:pt x="528897" y="3243834"/>
                </a:cubicBezTo>
                <a:cubicBezTo>
                  <a:pt x="521767" y="3252475"/>
                  <a:pt x="515040" y="3257550"/>
                  <a:pt x="514633" y="3254464"/>
                </a:cubicBezTo>
                <a:cubicBezTo>
                  <a:pt x="514221" y="3251446"/>
                  <a:pt x="520119" y="3240885"/>
                  <a:pt x="526839" y="3232793"/>
                </a:cubicBezTo>
                <a:cubicBezTo>
                  <a:pt x="532600" y="3225866"/>
                  <a:pt x="538223" y="3221752"/>
                  <a:pt x="539318" y="3223740"/>
                </a:cubicBezTo>
                <a:close/>
                <a:moveTo>
                  <a:pt x="3599080" y="3222575"/>
                </a:moveTo>
                <a:cubicBezTo>
                  <a:pt x="3599148" y="3224221"/>
                  <a:pt x="3589822" y="3230118"/>
                  <a:pt x="3579123" y="3234919"/>
                </a:cubicBezTo>
                <a:cubicBezTo>
                  <a:pt x="3568425" y="3239788"/>
                  <a:pt x="3558412" y="3242669"/>
                  <a:pt x="3557863" y="3241297"/>
                </a:cubicBezTo>
                <a:cubicBezTo>
                  <a:pt x="3557315" y="3239857"/>
                  <a:pt x="3565819" y="3234713"/>
                  <a:pt x="3576723" y="3229638"/>
                </a:cubicBezTo>
                <a:cubicBezTo>
                  <a:pt x="3588861" y="3224015"/>
                  <a:pt x="3599011" y="3220723"/>
                  <a:pt x="3599080" y="3222575"/>
                </a:cubicBezTo>
                <a:close/>
                <a:moveTo>
                  <a:pt x="3312278" y="3221683"/>
                </a:moveTo>
                <a:cubicBezTo>
                  <a:pt x="3312621" y="3224220"/>
                  <a:pt x="3306586" y="3228884"/>
                  <a:pt x="3299523" y="3231490"/>
                </a:cubicBezTo>
                <a:cubicBezTo>
                  <a:pt x="3292253" y="3234164"/>
                  <a:pt x="3285875" y="3234233"/>
                  <a:pt x="3285189" y="3231490"/>
                </a:cubicBezTo>
                <a:cubicBezTo>
                  <a:pt x="3284572" y="3228815"/>
                  <a:pt x="3290058" y="3224494"/>
                  <a:pt x="3297671" y="3221751"/>
                </a:cubicBezTo>
                <a:cubicBezTo>
                  <a:pt x="3304872" y="3219145"/>
                  <a:pt x="3311935" y="3219214"/>
                  <a:pt x="3312278" y="3221683"/>
                </a:cubicBezTo>
                <a:close/>
                <a:moveTo>
                  <a:pt x="912910" y="3221443"/>
                </a:moveTo>
                <a:cubicBezTo>
                  <a:pt x="916083" y="3222831"/>
                  <a:pt x="918221" y="3225489"/>
                  <a:pt x="918500" y="3229021"/>
                </a:cubicBezTo>
                <a:cubicBezTo>
                  <a:pt x="919048" y="3236084"/>
                  <a:pt x="911571" y="3244726"/>
                  <a:pt x="902657" y="3247537"/>
                </a:cubicBezTo>
                <a:cubicBezTo>
                  <a:pt x="893465" y="3250486"/>
                  <a:pt x="885514" y="3247332"/>
                  <a:pt x="885167" y="3240474"/>
                </a:cubicBezTo>
                <a:cubicBezTo>
                  <a:pt x="884827" y="3233616"/>
                  <a:pt x="892437" y="3224494"/>
                  <a:pt x="901147" y="3221477"/>
                </a:cubicBezTo>
                <a:cubicBezTo>
                  <a:pt x="905539" y="3219934"/>
                  <a:pt x="909739" y="3220054"/>
                  <a:pt x="912910" y="3221443"/>
                </a:cubicBezTo>
                <a:close/>
                <a:moveTo>
                  <a:pt x="7151524" y="3220628"/>
                </a:moveTo>
                <a:cubicBezTo>
                  <a:pt x="7158485" y="3221426"/>
                  <a:pt x="7163354" y="3223912"/>
                  <a:pt x="7164554" y="3227787"/>
                </a:cubicBezTo>
                <a:cubicBezTo>
                  <a:pt x="7166886" y="3235536"/>
                  <a:pt x="7152827" y="3246920"/>
                  <a:pt x="7133899" y="3253367"/>
                </a:cubicBezTo>
                <a:cubicBezTo>
                  <a:pt x="7114491" y="3260019"/>
                  <a:pt x="7097757" y="3258990"/>
                  <a:pt x="7095563" y="3250212"/>
                </a:cubicBezTo>
                <a:cubicBezTo>
                  <a:pt x="7093368" y="3241503"/>
                  <a:pt x="7106879" y="3229364"/>
                  <a:pt x="7125943" y="3223603"/>
                </a:cubicBezTo>
                <a:cubicBezTo>
                  <a:pt x="7135510" y="3220722"/>
                  <a:pt x="7144563" y="3219831"/>
                  <a:pt x="7151524" y="3220628"/>
                </a:cubicBezTo>
                <a:close/>
                <a:moveTo>
                  <a:pt x="3221547" y="3220037"/>
                </a:moveTo>
                <a:cubicBezTo>
                  <a:pt x="3228405" y="3217020"/>
                  <a:pt x="3235744" y="3217089"/>
                  <a:pt x="3237047" y="3220037"/>
                </a:cubicBezTo>
                <a:cubicBezTo>
                  <a:pt x="3238418" y="3223123"/>
                  <a:pt x="3233549" y="3227650"/>
                  <a:pt x="3226074" y="3230324"/>
                </a:cubicBezTo>
                <a:cubicBezTo>
                  <a:pt x="3219833" y="3232587"/>
                  <a:pt x="3213523" y="3232725"/>
                  <a:pt x="3211809" y="3230599"/>
                </a:cubicBezTo>
                <a:cubicBezTo>
                  <a:pt x="3209820" y="3228061"/>
                  <a:pt x="3214346" y="3223055"/>
                  <a:pt x="3221547" y="3220037"/>
                </a:cubicBezTo>
                <a:close/>
                <a:moveTo>
                  <a:pt x="1769302" y="3219214"/>
                </a:moveTo>
                <a:cubicBezTo>
                  <a:pt x="1778835" y="3222300"/>
                  <a:pt x="1787886" y="3228815"/>
                  <a:pt x="1789259" y="3233616"/>
                </a:cubicBezTo>
                <a:cubicBezTo>
                  <a:pt x="1790564" y="3238211"/>
                  <a:pt x="1783224" y="3239651"/>
                  <a:pt x="1774173" y="3236634"/>
                </a:cubicBezTo>
                <a:cubicBezTo>
                  <a:pt x="1764844" y="3233616"/>
                  <a:pt x="1756341" y="3226895"/>
                  <a:pt x="1755657" y="3222095"/>
                </a:cubicBezTo>
                <a:cubicBezTo>
                  <a:pt x="1755039" y="3217774"/>
                  <a:pt x="1760870" y="3216540"/>
                  <a:pt x="1769302" y="3219214"/>
                </a:cubicBezTo>
                <a:close/>
                <a:moveTo>
                  <a:pt x="1107714" y="3218323"/>
                </a:moveTo>
                <a:cubicBezTo>
                  <a:pt x="1117108" y="3216814"/>
                  <a:pt x="1125613" y="3221271"/>
                  <a:pt x="1127051" y="3228266"/>
                </a:cubicBezTo>
                <a:cubicBezTo>
                  <a:pt x="1128424" y="3235124"/>
                  <a:pt x="1122044" y="3242120"/>
                  <a:pt x="1112785" y="3244040"/>
                </a:cubicBezTo>
                <a:cubicBezTo>
                  <a:pt x="1102499" y="3246097"/>
                  <a:pt x="1092559" y="3241228"/>
                  <a:pt x="1091869" y="3233616"/>
                </a:cubicBezTo>
                <a:cubicBezTo>
                  <a:pt x="1091252" y="3226758"/>
                  <a:pt x="1098455" y="3219694"/>
                  <a:pt x="1107714" y="3218323"/>
                </a:cubicBezTo>
                <a:close/>
                <a:moveTo>
                  <a:pt x="4192948" y="3217714"/>
                </a:moveTo>
                <a:cubicBezTo>
                  <a:pt x="4197886" y="3218820"/>
                  <a:pt x="4201315" y="3222129"/>
                  <a:pt x="4202241" y="3227444"/>
                </a:cubicBezTo>
                <a:cubicBezTo>
                  <a:pt x="4204230" y="3238691"/>
                  <a:pt x="4193531" y="3253984"/>
                  <a:pt x="4178855" y="3260980"/>
                </a:cubicBezTo>
                <a:cubicBezTo>
                  <a:pt x="4165482" y="3267289"/>
                  <a:pt x="4152521" y="3264477"/>
                  <a:pt x="4150806" y="3254808"/>
                </a:cubicBezTo>
                <a:cubicBezTo>
                  <a:pt x="4148886" y="3244246"/>
                  <a:pt x="4159996" y="3228541"/>
                  <a:pt x="4174603" y="3221203"/>
                </a:cubicBezTo>
                <a:cubicBezTo>
                  <a:pt x="4181564" y="3217705"/>
                  <a:pt x="4188010" y="3216608"/>
                  <a:pt x="4192948" y="3217714"/>
                </a:cubicBezTo>
                <a:close/>
                <a:moveTo>
                  <a:pt x="3385933" y="3216471"/>
                </a:moveTo>
                <a:cubicBezTo>
                  <a:pt x="3387168" y="3218322"/>
                  <a:pt x="3382641" y="3222163"/>
                  <a:pt x="3375715" y="3225180"/>
                </a:cubicBezTo>
                <a:cubicBezTo>
                  <a:pt x="3367897" y="3228609"/>
                  <a:pt x="3359461" y="3229912"/>
                  <a:pt x="3358296" y="3227855"/>
                </a:cubicBezTo>
                <a:cubicBezTo>
                  <a:pt x="3357130" y="3225729"/>
                  <a:pt x="3363370" y="3220791"/>
                  <a:pt x="3371189" y="3217842"/>
                </a:cubicBezTo>
                <a:cubicBezTo>
                  <a:pt x="3378047" y="3215168"/>
                  <a:pt x="3384699" y="3214619"/>
                  <a:pt x="3385933" y="3216471"/>
                </a:cubicBezTo>
                <a:close/>
                <a:moveTo>
                  <a:pt x="5908443" y="3214825"/>
                </a:moveTo>
                <a:cubicBezTo>
                  <a:pt x="5926205" y="3209270"/>
                  <a:pt x="5941978" y="3220997"/>
                  <a:pt x="5944310" y="3241708"/>
                </a:cubicBezTo>
                <a:cubicBezTo>
                  <a:pt x="5946504" y="3260842"/>
                  <a:pt x="5935463" y="3281416"/>
                  <a:pt x="5919553" y="3287657"/>
                </a:cubicBezTo>
                <a:cubicBezTo>
                  <a:pt x="5902408" y="3294377"/>
                  <a:pt x="5885743" y="3282925"/>
                  <a:pt x="5882314" y="3262351"/>
                </a:cubicBezTo>
                <a:cubicBezTo>
                  <a:pt x="5879022" y="3242257"/>
                  <a:pt x="5891229" y="3220242"/>
                  <a:pt x="5908443" y="3214825"/>
                </a:cubicBezTo>
                <a:close/>
                <a:moveTo>
                  <a:pt x="365126" y="3214714"/>
                </a:moveTo>
                <a:cubicBezTo>
                  <a:pt x="366772" y="3214139"/>
                  <a:pt x="367732" y="3214962"/>
                  <a:pt x="367527" y="3217362"/>
                </a:cubicBezTo>
                <a:cubicBezTo>
                  <a:pt x="367114" y="3222094"/>
                  <a:pt x="361421" y="3233067"/>
                  <a:pt x="357376" y="3236839"/>
                </a:cubicBezTo>
                <a:cubicBezTo>
                  <a:pt x="354221" y="3239788"/>
                  <a:pt x="350999" y="3241091"/>
                  <a:pt x="349969" y="3239514"/>
                </a:cubicBezTo>
                <a:cubicBezTo>
                  <a:pt x="348463" y="3237045"/>
                  <a:pt x="353330" y="3227169"/>
                  <a:pt x="358610" y="3220449"/>
                </a:cubicBezTo>
                <a:cubicBezTo>
                  <a:pt x="361149" y="3217260"/>
                  <a:pt x="363478" y="3215288"/>
                  <a:pt x="365126" y="3214714"/>
                </a:cubicBezTo>
                <a:close/>
                <a:moveTo>
                  <a:pt x="2137778" y="3213659"/>
                </a:moveTo>
                <a:cubicBezTo>
                  <a:pt x="2144842" y="3217019"/>
                  <a:pt x="2152454" y="3223603"/>
                  <a:pt x="2153551" y="3227375"/>
                </a:cubicBezTo>
                <a:cubicBezTo>
                  <a:pt x="2154717" y="3231284"/>
                  <a:pt x="2149368" y="3231284"/>
                  <a:pt x="2141687" y="3227306"/>
                </a:cubicBezTo>
                <a:cubicBezTo>
                  <a:pt x="2135240" y="3224014"/>
                  <a:pt x="2128794" y="3218528"/>
                  <a:pt x="2127285" y="3215030"/>
                </a:cubicBezTo>
                <a:cubicBezTo>
                  <a:pt x="2125502" y="3210916"/>
                  <a:pt x="2130371" y="3210298"/>
                  <a:pt x="2137778" y="3213659"/>
                </a:cubicBezTo>
                <a:close/>
                <a:moveTo>
                  <a:pt x="3585913" y="3213453"/>
                </a:moveTo>
                <a:cubicBezTo>
                  <a:pt x="3586598" y="3214002"/>
                  <a:pt x="3577751" y="3218871"/>
                  <a:pt x="3567053" y="3223603"/>
                </a:cubicBezTo>
                <a:cubicBezTo>
                  <a:pt x="3557246" y="3227992"/>
                  <a:pt x="3548536" y="3231078"/>
                  <a:pt x="3547302" y="3230804"/>
                </a:cubicBezTo>
                <a:cubicBezTo>
                  <a:pt x="3545999" y="3230461"/>
                  <a:pt x="3554091" y="3226141"/>
                  <a:pt x="3564652" y="3221408"/>
                </a:cubicBezTo>
                <a:cubicBezTo>
                  <a:pt x="3575214" y="3216676"/>
                  <a:pt x="3585226" y="3212836"/>
                  <a:pt x="3585913" y="3213453"/>
                </a:cubicBezTo>
                <a:close/>
                <a:moveTo>
                  <a:pt x="2189350" y="3212631"/>
                </a:moveTo>
                <a:cubicBezTo>
                  <a:pt x="2189899" y="3209682"/>
                  <a:pt x="2195248" y="3210231"/>
                  <a:pt x="2201900" y="3213865"/>
                </a:cubicBezTo>
                <a:cubicBezTo>
                  <a:pt x="2208141" y="3217363"/>
                  <a:pt x="2214450" y="3223329"/>
                  <a:pt x="2215067" y="3226484"/>
                </a:cubicBezTo>
                <a:cubicBezTo>
                  <a:pt x="2215753" y="3230256"/>
                  <a:pt x="2209169" y="3230187"/>
                  <a:pt x="2202037" y="3226415"/>
                </a:cubicBezTo>
                <a:cubicBezTo>
                  <a:pt x="2194631" y="3222438"/>
                  <a:pt x="2188664" y="3215991"/>
                  <a:pt x="2189350" y="3212631"/>
                </a:cubicBezTo>
                <a:close/>
                <a:moveTo>
                  <a:pt x="692173" y="3212347"/>
                </a:moveTo>
                <a:cubicBezTo>
                  <a:pt x="695202" y="3211430"/>
                  <a:pt x="697431" y="3211841"/>
                  <a:pt x="698084" y="3213796"/>
                </a:cubicBezTo>
                <a:cubicBezTo>
                  <a:pt x="699318" y="3217637"/>
                  <a:pt x="693693" y="3227238"/>
                  <a:pt x="686219" y="3234027"/>
                </a:cubicBezTo>
                <a:cubicBezTo>
                  <a:pt x="678744" y="3240817"/>
                  <a:pt x="670579" y="3243972"/>
                  <a:pt x="668867" y="3240611"/>
                </a:cubicBezTo>
                <a:cubicBezTo>
                  <a:pt x="666809" y="3236633"/>
                  <a:pt x="672640" y="3226621"/>
                  <a:pt x="681487" y="3218871"/>
                </a:cubicBezTo>
                <a:cubicBezTo>
                  <a:pt x="685327" y="3215510"/>
                  <a:pt x="689148" y="3213264"/>
                  <a:pt x="692173" y="3212347"/>
                </a:cubicBezTo>
                <a:close/>
                <a:moveTo>
                  <a:pt x="2076608" y="3212082"/>
                </a:moveTo>
                <a:cubicBezTo>
                  <a:pt x="2084427" y="3215991"/>
                  <a:pt x="2091623" y="3222026"/>
                  <a:pt x="2092926" y="3225729"/>
                </a:cubicBezTo>
                <a:cubicBezTo>
                  <a:pt x="2094160" y="3229296"/>
                  <a:pt x="2088742" y="3229433"/>
                  <a:pt x="2081615" y="3226141"/>
                </a:cubicBezTo>
                <a:cubicBezTo>
                  <a:pt x="2074346" y="3222780"/>
                  <a:pt x="2066939" y="3216540"/>
                  <a:pt x="2065566" y="3212562"/>
                </a:cubicBezTo>
                <a:cubicBezTo>
                  <a:pt x="2064056" y="3208584"/>
                  <a:pt x="2068994" y="3208379"/>
                  <a:pt x="2076608" y="3212082"/>
                </a:cubicBezTo>
                <a:close/>
                <a:moveTo>
                  <a:pt x="6792294" y="3211550"/>
                </a:moveTo>
                <a:cubicBezTo>
                  <a:pt x="6798834" y="3213933"/>
                  <a:pt x="6803309" y="3218528"/>
                  <a:pt x="6803961" y="3224632"/>
                </a:cubicBezTo>
                <a:cubicBezTo>
                  <a:pt x="6805195" y="3237113"/>
                  <a:pt x="6791136" y="3252475"/>
                  <a:pt x="6772894" y="3258922"/>
                </a:cubicBezTo>
                <a:cubicBezTo>
                  <a:pt x="6754172" y="3265574"/>
                  <a:pt x="6738947" y="3260430"/>
                  <a:pt x="6737644" y="3246714"/>
                </a:cubicBezTo>
                <a:cubicBezTo>
                  <a:pt x="6736341" y="3233273"/>
                  <a:pt x="6750194" y="3217294"/>
                  <a:pt x="6768230" y="3211739"/>
                </a:cubicBezTo>
                <a:cubicBezTo>
                  <a:pt x="6777145" y="3208995"/>
                  <a:pt x="6785752" y="3209167"/>
                  <a:pt x="6792294" y="3211550"/>
                </a:cubicBezTo>
                <a:close/>
                <a:moveTo>
                  <a:pt x="3573089" y="3210916"/>
                </a:moveTo>
                <a:cubicBezTo>
                  <a:pt x="3573980" y="3210985"/>
                  <a:pt x="3566162" y="3214894"/>
                  <a:pt x="3556012" y="3219351"/>
                </a:cubicBezTo>
                <a:cubicBezTo>
                  <a:pt x="3545588" y="3223946"/>
                  <a:pt x="3536878" y="3227307"/>
                  <a:pt x="3536124" y="3227101"/>
                </a:cubicBezTo>
                <a:cubicBezTo>
                  <a:pt x="3535370" y="3226895"/>
                  <a:pt x="3543256" y="3223055"/>
                  <a:pt x="3552926" y="3218803"/>
                </a:cubicBezTo>
                <a:cubicBezTo>
                  <a:pt x="3562664" y="3214550"/>
                  <a:pt x="3572128" y="3210847"/>
                  <a:pt x="3573089" y="3210916"/>
                </a:cubicBezTo>
                <a:close/>
                <a:moveTo>
                  <a:pt x="3750624" y="3210453"/>
                </a:moveTo>
                <a:cubicBezTo>
                  <a:pt x="3755494" y="3209424"/>
                  <a:pt x="3758940" y="3209818"/>
                  <a:pt x="3759763" y="3211945"/>
                </a:cubicBezTo>
                <a:cubicBezTo>
                  <a:pt x="3761272" y="3215853"/>
                  <a:pt x="3752905" y="3224563"/>
                  <a:pt x="3741041" y="3231147"/>
                </a:cubicBezTo>
                <a:cubicBezTo>
                  <a:pt x="3727805" y="3238485"/>
                  <a:pt x="3715940" y="3240405"/>
                  <a:pt x="3714294" y="3236016"/>
                </a:cubicBezTo>
                <a:cubicBezTo>
                  <a:pt x="3712786" y="3231970"/>
                  <a:pt x="3721015" y="3223946"/>
                  <a:pt x="3732948" y="3217500"/>
                </a:cubicBezTo>
                <a:cubicBezTo>
                  <a:pt x="3739463" y="3213933"/>
                  <a:pt x="3745755" y="3211481"/>
                  <a:pt x="3750624" y="3210453"/>
                </a:cubicBezTo>
                <a:close/>
                <a:moveTo>
                  <a:pt x="1378260" y="3209888"/>
                </a:moveTo>
                <a:cubicBezTo>
                  <a:pt x="1387792" y="3210985"/>
                  <a:pt x="1396021" y="3217089"/>
                  <a:pt x="1396777" y="3223535"/>
                </a:cubicBezTo>
                <a:cubicBezTo>
                  <a:pt x="1397531" y="3230050"/>
                  <a:pt x="1390672" y="3234577"/>
                  <a:pt x="1381212" y="3233959"/>
                </a:cubicBezTo>
                <a:cubicBezTo>
                  <a:pt x="1371881" y="3233411"/>
                  <a:pt x="1362967" y="3227719"/>
                  <a:pt x="1361388" y="3221272"/>
                </a:cubicBezTo>
                <a:cubicBezTo>
                  <a:pt x="1359605" y="3214003"/>
                  <a:pt x="1367492" y="3208653"/>
                  <a:pt x="1378260" y="3209888"/>
                </a:cubicBezTo>
                <a:close/>
                <a:moveTo>
                  <a:pt x="3148853" y="3209751"/>
                </a:moveTo>
                <a:cubicBezTo>
                  <a:pt x="3155916" y="3207419"/>
                  <a:pt x="3162911" y="3208996"/>
                  <a:pt x="3162911" y="3212836"/>
                </a:cubicBezTo>
                <a:cubicBezTo>
                  <a:pt x="3162843" y="3216129"/>
                  <a:pt x="3157425" y="3220997"/>
                  <a:pt x="3151733" y="3222987"/>
                </a:cubicBezTo>
                <a:cubicBezTo>
                  <a:pt x="3144738" y="3225387"/>
                  <a:pt x="3138154" y="3223947"/>
                  <a:pt x="3137948" y="3219832"/>
                </a:cubicBezTo>
                <a:cubicBezTo>
                  <a:pt x="3137743" y="3216265"/>
                  <a:pt x="3142475" y="3211877"/>
                  <a:pt x="3148853" y="3209751"/>
                </a:cubicBezTo>
                <a:close/>
                <a:moveTo>
                  <a:pt x="3561018" y="3209339"/>
                </a:moveTo>
                <a:cubicBezTo>
                  <a:pt x="3562252" y="3209339"/>
                  <a:pt x="3555737" y="3212562"/>
                  <a:pt x="3546548" y="3216608"/>
                </a:cubicBezTo>
                <a:cubicBezTo>
                  <a:pt x="3537289" y="3220654"/>
                  <a:pt x="3528443" y="3224083"/>
                  <a:pt x="3526385" y="3224358"/>
                </a:cubicBezTo>
                <a:cubicBezTo>
                  <a:pt x="3524465" y="3224632"/>
                  <a:pt x="3530843" y="3221409"/>
                  <a:pt x="3539552" y="3217568"/>
                </a:cubicBezTo>
                <a:cubicBezTo>
                  <a:pt x="3550182" y="3212905"/>
                  <a:pt x="3559646" y="3209270"/>
                  <a:pt x="3561018" y="3209339"/>
                </a:cubicBezTo>
                <a:close/>
                <a:moveTo>
                  <a:pt x="1820496" y="3209047"/>
                </a:moveTo>
                <a:cubicBezTo>
                  <a:pt x="1823308" y="3208653"/>
                  <a:pt x="1827491" y="3209338"/>
                  <a:pt x="1832051" y="3211259"/>
                </a:cubicBezTo>
                <a:cubicBezTo>
                  <a:pt x="1840420" y="3214825"/>
                  <a:pt x="1848168" y="3221134"/>
                  <a:pt x="1849197" y="3225181"/>
                </a:cubicBezTo>
                <a:cubicBezTo>
                  <a:pt x="1850294" y="3229433"/>
                  <a:pt x="1844602" y="3230118"/>
                  <a:pt x="1835757" y="3226895"/>
                </a:cubicBezTo>
                <a:cubicBezTo>
                  <a:pt x="1827320" y="3223809"/>
                  <a:pt x="1818815" y="3217637"/>
                  <a:pt x="1817172" y="3213316"/>
                </a:cubicBezTo>
                <a:cubicBezTo>
                  <a:pt x="1816246" y="3210916"/>
                  <a:pt x="1817686" y="3209441"/>
                  <a:pt x="1820496" y="3209047"/>
                </a:cubicBezTo>
                <a:close/>
                <a:moveTo>
                  <a:pt x="2014340" y="3208584"/>
                </a:moveTo>
                <a:cubicBezTo>
                  <a:pt x="2022294" y="3212151"/>
                  <a:pt x="2030454" y="3219146"/>
                  <a:pt x="2031550" y="3223261"/>
                </a:cubicBezTo>
                <a:cubicBezTo>
                  <a:pt x="2032650" y="3226896"/>
                  <a:pt x="2027783" y="3226964"/>
                  <a:pt x="2020372" y="3223603"/>
                </a:cubicBezTo>
                <a:cubicBezTo>
                  <a:pt x="2011940" y="3219694"/>
                  <a:pt x="2003847" y="3212905"/>
                  <a:pt x="2002955" y="3208996"/>
                </a:cubicBezTo>
                <a:cubicBezTo>
                  <a:pt x="2002199" y="3205499"/>
                  <a:pt x="2007069" y="3205293"/>
                  <a:pt x="2014340" y="3208584"/>
                </a:cubicBezTo>
                <a:close/>
                <a:moveTo>
                  <a:pt x="7077278" y="3208035"/>
                </a:moveTo>
                <a:cubicBezTo>
                  <a:pt x="7084213" y="3209253"/>
                  <a:pt x="7089082" y="3212322"/>
                  <a:pt x="7090076" y="3216814"/>
                </a:cubicBezTo>
                <a:cubicBezTo>
                  <a:pt x="7092065" y="3225867"/>
                  <a:pt x="7078075" y="3238142"/>
                  <a:pt x="7059353" y="3244315"/>
                </a:cubicBezTo>
                <a:cubicBezTo>
                  <a:pt x="7041591" y="3250212"/>
                  <a:pt x="7025406" y="3248086"/>
                  <a:pt x="7022937" y="3239034"/>
                </a:cubicBezTo>
                <a:cubicBezTo>
                  <a:pt x="7020262" y="3229227"/>
                  <a:pt x="7033155" y="3216265"/>
                  <a:pt x="7052083" y="3210367"/>
                </a:cubicBezTo>
                <a:cubicBezTo>
                  <a:pt x="7061341" y="3207452"/>
                  <a:pt x="7070343" y="3206818"/>
                  <a:pt x="7077278" y="3208035"/>
                </a:cubicBezTo>
                <a:close/>
                <a:moveTo>
                  <a:pt x="2250523" y="3207692"/>
                </a:moveTo>
                <a:cubicBezTo>
                  <a:pt x="2250591" y="3204332"/>
                  <a:pt x="2256420" y="3204332"/>
                  <a:pt x="2263073" y="3207692"/>
                </a:cubicBezTo>
                <a:cubicBezTo>
                  <a:pt x="2269794" y="3211053"/>
                  <a:pt x="2275623" y="3216951"/>
                  <a:pt x="2275623" y="3220380"/>
                </a:cubicBezTo>
                <a:cubicBezTo>
                  <a:pt x="2275554" y="3223877"/>
                  <a:pt x="2270068" y="3223877"/>
                  <a:pt x="2263141" y="3220380"/>
                </a:cubicBezTo>
                <a:cubicBezTo>
                  <a:pt x="2256420" y="3217019"/>
                  <a:pt x="2250454" y="3210984"/>
                  <a:pt x="2250523" y="3207692"/>
                </a:cubicBezTo>
                <a:close/>
                <a:moveTo>
                  <a:pt x="5075882" y="3207418"/>
                </a:moveTo>
                <a:cubicBezTo>
                  <a:pt x="5091724" y="3202960"/>
                  <a:pt x="5105782" y="3215442"/>
                  <a:pt x="5108183" y="3236359"/>
                </a:cubicBezTo>
                <a:cubicBezTo>
                  <a:pt x="5110583" y="3257207"/>
                  <a:pt x="5100228" y="3278056"/>
                  <a:pt x="5084728" y="3283199"/>
                </a:cubicBezTo>
                <a:cubicBezTo>
                  <a:pt x="5068749" y="3288549"/>
                  <a:pt x="5052153" y="3273255"/>
                  <a:pt x="5050438" y="3252064"/>
                </a:cubicBezTo>
                <a:cubicBezTo>
                  <a:pt x="5048793" y="3231833"/>
                  <a:pt x="5060245" y="3211807"/>
                  <a:pt x="5075882" y="3207418"/>
                </a:cubicBezTo>
                <a:close/>
                <a:moveTo>
                  <a:pt x="1879100" y="3207075"/>
                </a:moveTo>
                <a:cubicBezTo>
                  <a:pt x="1879238" y="3203509"/>
                  <a:pt x="1886025" y="3203921"/>
                  <a:pt x="1894460" y="3208036"/>
                </a:cubicBezTo>
                <a:cubicBezTo>
                  <a:pt x="1902692" y="3212082"/>
                  <a:pt x="1910235" y="3218734"/>
                  <a:pt x="1910507" y="3222163"/>
                </a:cubicBezTo>
                <a:cubicBezTo>
                  <a:pt x="1910784" y="3225661"/>
                  <a:pt x="1904199" y="3225729"/>
                  <a:pt x="1896245" y="3222232"/>
                </a:cubicBezTo>
                <a:cubicBezTo>
                  <a:pt x="1886984" y="3218254"/>
                  <a:pt x="1878961" y="3211190"/>
                  <a:pt x="1879100" y="3207075"/>
                </a:cubicBezTo>
                <a:close/>
                <a:moveTo>
                  <a:pt x="1940682" y="3207007"/>
                </a:moveTo>
                <a:cubicBezTo>
                  <a:pt x="1939721" y="3203235"/>
                  <a:pt x="1946585" y="3203578"/>
                  <a:pt x="1955086" y="3207830"/>
                </a:cubicBezTo>
                <a:cubicBezTo>
                  <a:pt x="1963794" y="3212219"/>
                  <a:pt x="1971200" y="3218666"/>
                  <a:pt x="1971200" y="3222026"/>
                </a:cubicBezTo>
                <a:cubicBezTo>
                  <a:pt x="1971270" y="3225455"/>
                  <a:pt x="1964346" y="3224564"/>
                  <a:pt x="1955630" y="3220038"/>
                </a:cubicBezTo>
                <a:cubicBezTo>
                  <a:pt x="1948570" y="3216403"/>
                  <a:pt x="1941508" y="3210299"/>
                  <a:pt x="1940682" y="3207007"/>
                </a:cubicBezTo>
                <a:close/>
                <a:moveTo>
                  <a:pt x="5558273" y="3206733"/>
                </a:moveTo>
                <a:cubicBezTo>
                  <a:pt x="5575007" y="3204196"/>
                  <a:pt x="5590986" y="3221135"/>
                  <a:pt x="5592083" y="3243149"/>
                </a:cubicBezTo>
                <a:cubicBezTo>
                  <a:pt x="5593043" y="3264066"/>
                  <a:pt x="5580973" y="3283474"/>
                  <a:pt x="5564788" y="3286423"/>
                </a:cubicBezTo>
                <a:cubicBezTo>
                  <a:pt x="5548261" y="3289441"/>
                  <a:pt x="5534133" y="3274970"/>
                  <a:pt x="5531733" y="3253299"/>
                </a:cubicBezTo>
                <a:cubicBezTo>
                  <a:pt x="5529195" y="3230530"/>
                  <a:pt x="5541471" y="3209270"/>
                  <a:pt x="5558273" y="3206733"/>
                </a:cubicBezTo>
                <a:close/>
                <a:moveTo>
                  <a:pt x="1243641" y="3206253"/>
                </a:moveTo>
                <a:cubicBezTo>
                  <a:pt x="1253169" y="3206527"/>
                  <a:pt x="1261190" y="3212356"/>
                  <a:pt x="1261675" y="3219214"/>
                </a:cubicBezTo>
                <a:cubicBezTo>
                  <a:pt x="1262156" y="3226004"/>
                  <a:pt x="1255160" y="3231422"/>
                  <a:pt x="1245628" y="3231696"/>
                </a:cubicBezTo>
                <a:cubicBezTo>
                  <a:pt x="1235406" y="3231970"/>
                  <a:pt x="1225740" y="3225249"/>
                  <a:pt x="1226080" y="3217911"/>
                </a:cubicBezTo>
                <a:cubicBezTo>
                  <a:pt x="1226355" y="3210985"/>
                  <a:pt x="1233899" y="3205978"/>
                  <a:pt x="1243641" y="3206253"/>
                </a:cubicBezTo>
                <a:close/>
                <a:moveTo>
                  <a:pt x="3460479" y="3206115"/>
                </a:moveTo>
                <a:cubicBezTo>
                  <a:pt x="3460479" y="3208173"/>
                  <a:pt x="3453690" y="3212356"/>
                  <a:pt x="3445255" y="3215579"/>
                </a:cubicBezTo>
                <a:cubicBezTo>
                  <a:pt x="3438397" y="3218186"/>
                  <a:pt x="3431607" y="3219351"/>
                  <a:pt x="3430853" y="3217911"/>
                </a:cubicBezTo>
                <a:cubicBezTo>
                  <a:pt x="3429893" y="3216334"/>
                  <a:pt x="3436682" y="3211739"/>
                  <a:pt x="3444912" y="3208447"/>
                </a:cubicBezTo>
                <a:cubicBezTo>
                  <a:pt x="3453416" y="3205087"/>
                  <a:pt x="3460479" y="3204058"/>
                  <a:pt x="3460479" y="3206115"/>
                </a:cubicBezTo>
                <a:close/>
                <a:moveTo>
                  <a:pt x="131540" y="3205498"/>
                </a:moveTo>
                <a:cubicBezTo>
                  <a:pt x="133872" y="3206801"/>
                  <a:pt x="130375" y="3213590"/>
                  <a:pt x="126396" y="3215511"/>
                </a:cubicBezTo>
                <a:cubicBezTo>
                  <a:pt x="123653" y="3216814"/>
                  <a:pt x="121115" y="3216197"/>
                  <a:pt x="117000" y="3216471"/>
                </a:cubicBezTo>
                <a:cubicBezTo>
                  <a:pt x="119951" y="3212082"/>
                  <a:pt x="121528" y="3208241"/>
                  <a:pt x="123722" y="3206732"/>
                </a:cubicBezTo>
                <a:cubicBezTo>
                  <a:pt x="126123" y="3205155"/>
                  <a:pt x="130032" y="3204607"/>
                  <a:pt x="131540" y="3205498"/>
                </a:cubicBezTo>
                <a:close/>
                <a:moveTo>
                  <a:pt x="4119525" y="3205413"/>
                </a:moveTo>
                <a:cubicBezTo>
                  <a:pt x="4124900" y="3206236"/>
                  <a:pt x="4128517" y="3209476"/>
                  <a:pt x="4128929" y="3214894"/>
                </a:cubicBezTo>
                <a:cubicBezTo>
                  <a:pt x="4129615" y="3225249"/>
                  <a:pt x="4119396" y="3238829"/>
                  <a:pt x="4105475" y="3246098"/>
                </a:cubicBezTo>
                <a:cubicBezTo>
                  <a:pt x="4091553" y="3253368"/>
                  <a:pt x="4079414" y="3251516"/>
                  <a:pt x="4077768" y="3241915"/>
                </a:cubicBezTo>
                <a:cubicBezTo>
                  <a:pt x="4076123" y="3232313"/>
                  <a:pt x="4085861" y="3218255"/>
                  <a:pt x="4099577" y="3210436"/>
                </a:cubicBezTo>
                <a:cubicBezTo>
                  <a:pt x="4107018" y="3206184"/>
                  <a:pt x="4114150" y="3204590"/>
                  <a:pt x="4119525" y="3205413"/>
                </a:cubicBezTo>
                <a:close/>
                <a:moveTo>
                  <a:pt x="3548125" y="3204195"/>
                </a:moveTo>
                <a:cubicBezTo>
                  <a:pt x="3548468" y="3205018"/>
                  <a:pt x="3540855" y="3208996"/>
                  <a:pt x="3531803" y="3212768"/>
                </a:cubicBezTo>
                <a:cubicBezTo>
                  <a:pt x="3522750" y="3216540"/>
                  <a:pt x="3515001" y="3218940"/>
                  <a:pt x="3515138" y="3217911"/>
                </a:cubicBezTo>
                <a:cubicBezTo>
                  <a:pt x="3515275" y="3216951"/>
                  <a:pt x="3521790" y="3213454"/>
                  <a:pt x="3530088" y="3209956"/>
                </a:cubicBezTo>
                <a:cubicBezTo>
                  <a:pt x="3539278" y="3206115"/>
                  <a:pt x="3547782" y="3203373"/>
                  <a:pt x="3548125" y="3204195"/>
                </a:cubicBezTo>
                <a:close/>
                <a:moveTo>
                  <a:pt x="2865685" y="3203373"/>
                </a:moveTo>
                <a:cubicBezTo>
                  <a:pt x="2871583" y="3202138"/>
                  <a:pt x="2877207" y="3205773"/>
                  <a:pt x="2877413" y="3210299"/>
                </a:cubicBezTo>
                <a:cubicBezTo>
                  <a:pt x="2877550" y="3214825"/>
                  <a:pt x="2871995" y="3219489"/>
                  <a:pt x="2865823" y="3220174"/>
                </a:cubicBezTo>
                <a:cubicBezTo>
                  <a:pt x="2860885" y="3220655"/>
                  <a:pt x="2855673" y="3217980"/>
                  <a:pt x="2855261" y="3214688"/>
                </a:cubicBezTo>
                <a:cubicBezTo>
                  <a:pt x="2854644" y="3210505"/>
                  <a:pt x="2859925" y="3204470"/>
                  <a:pt x="2865685" y="3203373"/>
                </a:cubicBezTo>
                <a:close/>
                <a:moveTo>
                  <a:pt x="839006" y="3203244"/>
                </a:moveTo>
                <a:cubicBezTo>
                  <a:pt x="842340" y="3203835"/>
                  <a:pt x="844602" y="3205841"/>
                  <a:pt x="844843" y="3209064"/>
                </a:cubicBezTo>
                <a:cubicBezTo>
                  <a:pt x="845324" y="3215648"/>
                  <a:pt x="837917" y="3224838"/>
                  <a:pt x="828931" y="3229021"/>
                </a:cubicBezTo>
                <a:cubicBezTo>
                  <a:pt x="819948" y="3233205"/>
                  <a:pt x="812201" y="3231284"/>
                  <a:pt x="812201" y="3224564"/>
                </a:cubicBezTo>
                <a:cubicBezTo>
                  <a:pt x="812201" y="3218597"/>
                  <a:pt x="818580" y="3210367"/>
                  <a:pt x="826739" y="3205910"/>
                </a:cubicBezTo>
                <a:cubicBezTo>
                  <a:pt x="831269" y="3203475"/>
                  <a:pt x="835674" y="3202652"/>
                  <a:pt x="839006" y="3203244"/>
                </a:cubicBezTo>
                <a:close/>
                <a:moveTo>
                  <a:pt x="7360265" y="3200878"/>
                </a:moveTo>
                <a:cubicBezTo>
                  <a:pt x="7366986" y="3201743"/>
                  <a:pt x="7371563" y="3203749"/>
                  <a:pt x="7372558" y="3206596"/>
                </a:cubicBezTo>
                <a:cubicBezTo>
                  <a:pt x="7374546" y="3212357"/>
                  <a:pt x="7361722" y="3219557"/>
                  <a:pt x="7342931" y="3223878"/>
                </a:cubicBezTo>
                <a:cubicBezTo>
                  <a:pt x="7323798" y="3228335"/>
                  <a:pt x="7304801" y="3226964"/>
                  <a:pt x="7303360" y="3220380"/>
                </a:cubicBezTo>
                <a:cubicBezTo>
                  <a:pt x="7301989" y="3214071"/>
                  <a:pt x="7316459" y="3205361"/>
                  <a:pt x="7335113" y="3202001"/>
                </a:cubicBezTo>
                <a:cubicBezTo>
                  <a:pt x="7344680" y="3200286"/>
                  <a:pt x="7353544" y="3200012"/>
                  <a:pt x="7360265" y="3200878"/>
                </a:cubicBezTo>
                <a:close/>
                <a:moveTo>
                  <a:pt x="765899" y="3200080"/>
                </a:moveTo>
                <a:cubicBezTo>
                  <a:pt x="768684" y="3200286"/>
                  <a:pt x="770536" y="3201795"/>
                  <a:pt x="770710" y="3204538"/>
                </a:cubicBezTo>
                <a:cubicBezTo>
                  <a:pt x="771052" y="3210093"/>
                  <a:pt x="764881" y="3218528"/>
                  <a:pt x="756444" y="3224152"/>
                </a:cubicBezTo>
                <a:cubicBezTo>
                  <a:pt x="747940" y="3229775"/>
                  <a:pt x="740738" y="3230461"/>
                  <a:pt x="739915" y="3225524"/>
                </a:cubicBezTo>
                <a:cubicBezTo>
                  <a:pt x="738955" y="3220174"/>
                  <a:pt x="746775" y="3208996"/>
                  <a:pt x="755484" y="3203441"/>
                </a:cubicBezTo>
                <a:cubicBezTo>
                  <a:pt x="759393" y="3200972"/>
                  <a:pt x="763113" y="3199875"/>
                  <a:pt x="765899" y="3200080"/>
                </a:cubicBezTo>
                <a:close/>
                <a:moveTo>
                  <a:pt x="3824039" y="3199129"/>
                </a:moveTo>
                <a:cubicBezTo>
                  <a:pt x="3828686" y="3198555"/>
                  <a:pt x="3831909" y="3199532"/>
                  <a:pt x="3832663" y="3202275"/>
                </a:cubicBezTo>
                <a:cubicBezTo>
                  <a:pt x="3834172" y="3207693"/>
                  <a:pt x="3825188" y="3218186"/>
                  <a:pt x="3812569" y="3225044"/>
                </a:cubicBezTo>
                <a:cubicBezTo>
                  <a:pt x="3800362" y="3231696"/>
                  <a:pt x="3787881" y="3232656"/>
                  <a:pt x="3786303" y="3227444"/>
                </a:cubicBezTo>
                <a:cubicBezTo>
                  <a:pt x="3784726" y="3222164"/>
                  <a:pt x="3794258" y="3212151"/>
                  <a:pt x="3806877" y="3205293"/>
                </a:cubicBezTo>
                <a:cubicBezTo>
                  <a:pt x="3813323" y="3201829"/>
                  <a:pt x="3819393" y="3199703"/>
                  <a:pt x="3824039" y="3199129"/>
                </a:cubicBezTo>
                <a:close/>
                <a:moveTo>
                  <a:pt x="4473792" y="3198914"/>
                </a:moveTo>
                <a:cubicBezTo>
                  <a:pt x="4479098" y="3201315"/>
                  <a:pt x="4482767" y="3206218"/>
                  <a:pt x="4483624" y="3213110"/>
                </a:cubicBezTo>
                <a:cubicBezTo>
                  <a:pt x="4485271" y="3226689"/>
                  <a:pt x="4474778" y="3242874"/>
                  <a:pt x="4460170" y="3249115"/>
                </a:cubicBezTo>
                <a:cubicBezTo>
                  <a:pt x="4444808" y="3255698"/>
                  <a:pt x="4429721" y="3248703"/>
                  <a:pt x="4428966" y="3234850"/>
                </a:cubicBezTo>
                <a:cubicBezTo>
                  <a:pt x="4428212" y="3221340"/>
                  <a:pt x="4439322" y="3205910"/>
                  <a:pt x="4454135" y="3199737"/>
                </a:cubicBezTo>
                <a:cubicBezTo>
                  <a:pt x="4461542" y="3196617"/>
                  <a:pt x="4468486" y="3196514"/>
                  <a:pt x="4473792" y="3198914"/>
                </a:cubicBezTo>
                <a:close/>
                <a:moveTo>
                  <a:pt x="3672530" y="3198640"/>
                </a:moveTo>
                <a:cubicBezTo>
                  <a:pt x="3673695" y="3200286"/>
                  <a:pt x="3664505" y="3206870"/>
                  <a:pt x="3652573" y="3212630"/>
                </a:cubicBezTo>
                <a:cubicBezTo>
                  <a:pt x="3640365" y="3218528"/>
                  <a:pt x="3630695" y="3221066"/>
                  <a:pt x="3630284" y="3218803"/>
                </a:cubicBezTo>
                <a:cubicBezTo>
                  <a:pt x="3629873" y="3216814"/>
                  <a:pt x="3637965" y="3211396"/>
                  <a:pt x="3648663" y="3206184"/>
                </a:cubicBezTo>
                <a:cubicBezTo>
                  <a:pt x="3660048" y="3200629"/>
                  <a:pt x="3671363" y="3196926"/>
                  <a:pt x="3672530" y="3198640"/>
                </a:cubicBezTo>
                <a:close/>
                <a:moveTo>
                  <a:pt x="198816" y="3198092"/>
                </a:moveTo>
                <a:cubicBezTo>
                  <a:pt x="202314" y="3199669"/>
                  <a:pt x="205265" y="3199601"/>
                  <a:pt x="205744" y="3201795"/>
                </a:cubicBezTo>
                <a:cubicBezTo>
                  <a:pt x="205948" y="3202893"/>
                  <a:pt x="201353" y="3209476"/>
                  <a:pt x="198955" y="3211465"/>
                </a:cubicBezTo>
                <a:cubicBezTo>
                  <a:pt x="196485" y="3213454"/>
                  <a:pt x="191821" y="3214208"/>
                  <a:pt x="192029" y="3212836"/>
                </a:cubicBezTo>
                <a:cubicBezTo>
                  <a:pt x="192369" y="3209888"/>
                  <a:pt x="195319" y="3205224"/>
                  <a:pt x="198816" y="3198092"/>
                </a:cubicBezTo>
                <a:close/>
                <a:moveTo>
                  <a:pt x="1562594" y="3197251"/>
                </a:moveTo>
                <a:cubicBezTo>
                  <a:pt x="1565656" y="3196154"/>
                  <a:pt x="1569871" y="3196068"/>
                  <a:pt x="1574334" y="3197337"/>
                </a:cubicBezTo>
                <a:cubicBezTo>
                  <a:pt x="1583518" y="3199943"/>
                  <a:pt x="1591544" y="3206801"/>
                  <a:pt x="1592023" y="3212493"/>
                </a:cubicBezTo>
                <a:cubicBezTo>
                  <a:pt x="1592502" y="3218048"/>
                  <a:pt x="1584685" y="3220791"/>
                  <a:pt x="1575632" y="3218254"/>
                </a:cubicBezTo>
                <a:cubicBezTo>
                  <a:pt x="1566239" y="3215648"/>
                  <a:pt x="1558077" y="3208859"/>
                  <a:pt x="1557800" y="3203235"/>
                </a:cubicBezTo>
                <a:cubicBezTo>
                  <a:pt x="1557630" y="3200457"/>
                  <a:pt x="1559532" y="3198349"/>
                  <a:pt x="1562594" y="3197251"/>
                </a:cubicBezTo>
                <a:close/>
                <a:moveTo>
                  <a:pt x="4045012" y="3195426"/>
                </a:moveTo>
                <a:cubicBezTo>
                  <a:pt x="4049976" y="3196172"/>
                  <a:pt x="4053456" y="3199052"/>
                  <a:pt x="4054176" y="3203921"/>
                </a:cubicBezTo>
                <a:cubicBezTo>
                  <a:pt x="4055685" y="3213728"/>
                  <a:pt x="4045467" y="3228335"/>
                  <a:pt x="4032231" y="3235605"/>
                </a:cubicBezTo>
                <a:cubicBezTo>
                  <a:pt x="4018583" y="3243080"/>
                  <a:pt x="4006582" y="3241160"/>
                  <a:pt x="4005142" y="3231216"/>
                </a:cubicBezTo>
                <a:cubicBezTo>
                  <a:pt x="4003701" y="3221409"/>
                  <a:pt x="4013646" y="3207076"/>
                  <a:pt x="4026950" y="3199738"/>
                </a:cubicBezTo>
                <a:cubicBezTo>
                  <a:pt x="4033602" y="3196069"/>
                  <a:pt x="4040049" y="3194680"/>
                  <a:pt x="4045012" y="3195426"/>
                </a:cubicBezTo>
                <a:close/>
                <a:moveTo>
                  <a:pt x="3074923" y="3193085"/>
                </a:moveTo>
                <a:cubicBezTo>
                  <a:pt x="3081438" y="3191096"/>
                  <a:pt x="3087405" y="3193017"/>
                  <a:pt x="3087748" y="3197063"/>
                </a:cubicBezTo>
                <a:cubicBezTo>
                  <a:pt x="3088091" y="3201246"/>
                  <a:pt x="3083221" y="3205772"/>
                  <a:pt x="3076363" y="3207761"/>
                </a:cubicBezTo>
                <a:cubicBezTo>
                  <a:pt x="3069917" y="3209613"/>
                  <a:pt x="3063745" y="3207898"/>
                  <a:pt x="3063470" y="3203989"/>
                </a:cubicBezTo>
                <a:cubicBezTo>
                  <a:pt x="3063196" y="3200080"/>
                  <a:pt x="3068477" y="3194937"/>
                  <a:pt x="3074923" y="3193085"/>
                </a:cubicBezTo>
                <a:close/>
                <a:moveTo>
                  <a:pt x="3897986" y="3192485"/>
                </a:moveTo>
                <a:cubicBezTo>
                  <a:pt x="3902700" y="3192331"/>
                  <a:pt x="3906043" y="3193771"/>
                  <a:pt x="3906729" y="3196926"/>
                </a:cubicBezTo>
                <a:cubicBezTo>
                  <a:pt x="3908101" y="3203372"/>
                  <a:pt x="3898706" y="3215099"/>
                  <a:pt x="3886019" y="3222369"/>
                </a:cubicBezTo>
                <a:cubicBezTo>
                  <a:pt x="3872988" y="3229776"/>
                  <a:pt x="3861398" y="3230050"/>
                  <a:pt x="3859478" y="3223535"/>
                </a:cubicBezTo>
                <a:cubicBezTo>
                  <a:pt x="3857420" y="3216540"/>
                  <a:pt x="3867502" y="3204744"/>
                  <a:pt x="3881012" y="3197612"/>
                </a:cubicBezTo>
                <a:cubicBezTo>
                  <a:pt x="3887184" y="3194388"/>
                  <a:pt x="3893271" y="3192639"/>
                  <a:pt x="3897986" y="3192485"/>
                </a:cubicBezTo>
                <a:close/>
                <a:moveTo>
                  <a:pt x="2321984" y="3192400"/>
                </a:moveTo>
                <a:cubicBezTo>
                  <a:pt x="2327607" y="3194252"/>
                  <a:pt x="2334397" y="3200492"/>
                  <a:pt x="2335288" y="3204675"/>
                </a:cubicBezTo>
                <a:cubicBezTo>
                  <a:pt x="2336180" y="3208859"/>
                  <a:pt x="2330899" y="3210436"/>
                  <a:pt x="2324795" y="3207556"/>
                </a:cubicBezTo>
                <a:cubicBezTo>
                  <a:pt x="2319035" y="3204813"/>
                  <a:pt x="2314508" y="3201315"/>
                  <a:pt x="2313000" y="3196858"/>
                </a:cubicBezTo>
                <a:cubicBezTo>
                  <a:pt x="2311559" y="3192468"/>
                  <a:pt x="2315743" y="3190411"/>
                  <a:pt x="2321984" y="3192400"/>
                </a:cubicBezTo>
                <a:close/>
                <a:moveTo>
                  <a:pt x="7004480" y="3191817"/>
                </a:moveTo>
                <a:cubicBezTo>
                  <a:pt x="7010867" y="3193446"/>
                  <a:pt x="7015188" y="3196892"/>
                  <a:pt x="7016079" y="3201727"/>
                </a:cubicBezTo>
                <a:cubicBezTo>
                  <a:pt x="7017930" y="3211808"/>
                  <a:pt x="7003391" y="3224770"/>
                  <a:pt x="6984189" y="3230668"/>
                </a:cubicBezTo>
                <a:cubicBezTo>
                  <a:pt x="6966289" y="3236154"/>
                  <a:pt x="6950242" y="3232725"/>
                  <a:pt x="6948459" y="3222507"/>
                </a:cubicBezTo>
                <a:cubicBezTo>
                  <a:pt x="6946607" y="3211602"/>
                  <a:pt x="6961077" y="3197955"/>
                  <a:pt x="6980485" y="3192811"/>
                </a:cubicBezTo>
                <a:cubicBezTo>
                  <a:pt x="6989641" y="3190376"/>
                  <a:pt x="6998094" y="3190188"/>
                  <a:pt x="7004480" y="3191817"/>
                </a:cubicBezTo>
                <a:close/>
                <a:moveTo>
                  <a:pt x="6477246" y="3191576"/>
                </a:moveTo>
                <a:cubicBezTo>
                  <a:pt x="6495488" y="3185335"/>
                  <a:pt x="6512565" y="3193633"/>
                  <a:pt x="6514142" y="3209407"/>
                </a:cubicBezTo>
                <a:cubicBezTo>
                  <a:pt x="6515514" y="3224357"/>
                  <a:pt x="6502895" y="3241571"/>
                  <a:pt x="6485750" y="3248086"/>
                </a:cubicBezTo>
                <a:cubicBezTo>
                  <a:pt x="6467165" y="3255150"/>
                  <a:pt x="6450911" y="3247469"/>
                  <a:pt x="6449197" y="3230598"/>
                </a:cubicBezTo>
                <a:cubicBezTo>
                  <a:pt x="6447619" y="3214825"/>
                  <a:pt x="6459964" y="3197542"/>
                  <a:pt x="6477246" y="3191576"/>
                </a:cubicBezTo>
                <a:close/>
                <a:moveTo>
                  <a:pt x="3970964" y="3190968"/>
                </a:moveTo>
                <a:cubicBezTo>
                  <a:pt x="3976064" y="3190959"/>
                  <a:pt x="3979596" y="3193051"/>
                  <a:pt x="3980316" y="3197337"/>
                </a:cubicBezTo>
                <a:cubicBezTo>
                  <a:pt x="3981619" y="3205155"/>
                  <a:pt x="3972429" y="3218117"/>
                  <a:pt x="3959879" y="3225592"/>
                </a:cubicBezTo>
                <a:cubicBezTo>
                  <a:pt x="3946301" y="3233616"/>
                  <a:pt x="3932927" y="3232793"/>
                  <a:pt x="3931556" y="3224426"/>
                </a:cubicBezTo>
                <a:cubicBezTo>
                  <a:pt x="3930184" y="3216608"/>
                  <a:pt x="3939443" y="3204675"/>
                  <a:pt x="3952198" y="3197200"/>
                </a:cubicBezTo>
                <a:cubicBezTo>
                  <a:pt x="3959193" y="3193085"/>
                  <a:pt x="3965863" y="3190977"/>
                  <a:pt x="3970964" y="3190968"/>
                </a:cubicBezTo>
                <a:close/>
                <a:moveTo>
                  <a:pt x="2522580" y="3190548"/>
                </a:moveTo>
                <a:cubicBezTo>
                  <a:pt x="2524843" y="3192948"/>
                  <a:pt x="2529781" y="3196377"/>
                  <a:pt x="2531632" y="3200423"/>
                </a:cubicBezTo>
                <a:cubicBezTo>
                  <a:pt x="2534238" y="3206047"/>
                  <a:pt x="2527929" y="3210848"/>
                  <a:pt x="2521345" y="3209750"/>
                </a:cubicBezTo>
                <a:cubicBezTo>
                  <a:pt x="2515996" y="3208859"/>
                  <a:pt x="2511264" y="3203921"/>
                  <a:pt x="2510715" y="3198641"/>
                </a:cubicBezTo>
                <a:cubicBezTo>
                  <a:pt x="2510235" y="3193222"/>
                  <a:pt x="2514144" y="3189588"/>
                  <a:pt x="2522580" y="3190548"/>
                </a:cubicBezTo>
                <a:close/>
                <a:moveTo>
                  <a:pt x="7288804" y="3190076"/>
                </a:moveTo>
                <a:cubicBezTo>
                  <a:pt x="7295456" y="3191250"/>
                  <a:pt x="7299862" y="3193668"/>
                  <a:pt x="7300343" y="3196926"/>
                </a:cubicBezTo>
                <a:cubicBezTo>
                  <a:pt x="7301303" y="3203578"/>
                  <a:pt x="7286764" y="3211670"/>
                  <a:pt x="7267561" y="3215991"/>
                </a:cubicBezTo>
                <a:cubicBezTo>
                  <a:pt x="7248222" y="3220311"/>
                  <a:pt x="7232311" y="3218391"/>
                  <a:pt x="7231214" y="3210847"/>
                </a:cubicBezTo>
                <a:cubicBezTo>
                  <a:pt x="7230117" y="3203440"/>
                  <a:pt x="7244656" y="3194182"/>
                  <a:pt x="7263790" y="3190685"/>
                </a:cubicBezTo>
                <a:cubicBezTo>
                  <a:pt x="7273254" y="3188970"/>
                  <a:pt x="7282152" y="3188902"/>
                  <a:pt x="7288804" y="3190076"/>
                </a:cubicBezTo>
                <a:close/>
                <a:moveTo>
                  <a:pt x="52878" y="3189930"/>
                </a:moveTo>
                <a:cubicBezTo>
                  <a:pt x="54181" y="3189244"/>
                  <a:pt x="56306" y="3191165"/>
                  <a:pt x="59806" y="3192673"/>
                </a:cubicBezTo>
                <a:cubicBezTo>
                  <a:pt x="55348" y="3195554"/>
                  <a:pt x="52672" y="3197885"/>
                  <a:pt x="49927" y="3198640"/>
                </a:cubicBezTo>
                <a:cubicBezTo>
                  <a:pt x="48351" y="3199052"/>
                  <a:pt x="46844" y="3196788"/>
                  <a:pt x="45266" y="3195759"/>
                </a:cubicBezTo>
                <a:cubicBezTo>
                  <a:pt x="47735" y="3193771"/>
                  <a:pt x="50067" y="3191233"/>
                  <a:pt x="52878" y="3189930"/>
                </a:cubicBezTo>
                <a:close/>
                <a:moveTo>
                  <a:pt x="3534271" y="3189862"/>
                </a:moveTo>
                <a:cubicBezTo>
                  <a:pt x="3535300" y="3190959"/>
                  <a:pt x="3529265" y="3194937"/>
                  <a:pt x="3521653" y="3198298"/>
                </a:cubicBezTo>
                <a:cubicBezTo>
                  <a:pt x="3513903" y="3201727"/>
                  <a:pt x="3505880" y="3203921"/>
                  <a:pt x="3504233" y="3203030"/>
                </a:cubicBezTo>
                <a:cubicBezTo>
                  <a:pt x="3502588" y="3202070"/>
                  <a:pt x="3507251" y="3198572"/>
                  <a:pt x="3515069" y="3195006"/>
                </a:cubicBezTo>
                <a:cubicBezTo>
                  <a:pt x="3523710" y="3191028"/>
                  <a:pt x="3532968" y="3188628"/>
                  <a:pt x="3534271" y="3189862"/>
                </a:cubicBezTo>
                <a:close/>
                <a:moveTo>
                  <a:pt x="6265744" y="3188559"/>
                </a:moveTo>
                <a:cubicBezTo>
                  <a:pt x="6283232" y="3185061"/>
                  <a:pt x="6297634" y="3196377"/>
                  <a:pt x="6298388" y="3214345"/>
                </a:cubicBezTo>
                <a:cubicBezTo>
                  <a:pt x="6299074" y="3232038"/>
                  <a:pt x="6284672" y="3251378"/>
                  <a:pt x="6267733" y="3255493"/>
                </a:cubicBezTo>
                <a:cubicBezTo>
                  <a:pt x="6250108" y="3259745"/>
                  <a:pt x="6235980" y="3248429"/>
                  <a:pt x="6235295" y="3229501"/>
                </a:cubicBezTo>
                <a:cubicBezTo>
                  <a:pt x="6234540" y="3211053"/>
                  <a:pt x="6248736" y="3192056"/>
                  <a:pt x="6265744" y="3188559"/>
                </a:cubicBezTo>
                <a:close/>
                <a:moveTo>
                  <a:pt x="3659293" y="3185541"/>
                </a:moveTo>
                <a:cubicBezTo>
                  <a:pt x="3660253" y="3186227"/>
                  <a:pt x="3651543" y="3191371"/>
                  <a:pt x="3640570" y="3196514"/>
                </a:cubicBezTo>
                <a:cubicBezTo>
                  <a:pt x="3629324" y="3201794"/>
                  <a:pt x="3619585" y="3205292"/>
                  <a:pt x="3618625" y="3204538"/>
                </a:cubicBezTo>
                <a:cubicBezTo>
                  <a:pt x="3617665" y="3203784"/>
                  <a:pt x="3625895" y="3199120"/>
                  <a:pt x="3637141" y="3193908"/>
                </a:cubicBezTo>
                <a:cubicBezTo>
                  <a:pt x="3648183" y="3188765"/>
                  <a:pt x="3658470" y="3184787"/>
                  <a:pt x="3659293" y="3185541"/>
                </a:cubicBezTo>
                <a:close/>
                <a:moveTo>
                  <a:pt x="4869525" y="3184924"/>
                </a:moveTo>
                <a:cubicBezTo>
                  <a:pt x="4884475" y="3181220"/>
                  <a:pt x="4897848" y="3192125"/>
                  <a:pt x="4899700" y="3209818"/>
                </a:cubicBezTo>
                <a:cubicBezTo>
                  <a:pt x="4901757" y="3228472"/>
                  <a:pt x="4889961" y="3248155"/>
                  <a:pt x="4873845" y="3252544"/>
                </a:cubicBezTo>
                <a:cubicBezTo>
                  <a:pt x="4857592" y="3256933"/>
                  <a:pt x="4843602" y="3245000"/>
                  <a:pt x="4842436" y="3226003"/>
                </a:cubicBezTo>
                <a:cubicBezTo>
                  <a:pt x="4841270" y="3206938"/>
                  <a:pt x="4853203" y="3188970"/>
                  <a:pt x="4869525" y="3184924"/>
                </a:cubicBezTo>
                <a:close/>
                <a:moveTo>
                  <a:pt x="2656516" y="3184787"/>
                </a:moveTo>
                <a:cubicBezTo>
                  <a:pt x="2662071" y="3184650"/>
                  <a:pt x="2667146" y="3189108"/>
                  <a:pt x="2667352" y="3196171"/>
                </a:cubicBezTo>
                <a:cubicBezTo>
                  <a:pt x="2665020" y="3198366"/>
                  <a:pt x="2661934" y="3202755"/>
                  <a:pt x="2657751" y="3204470"/>
                </a:cubicBezTo>
                <a:cubicBezTo>
                  <a:pt x="2651921" y="3206801"/>
                  <a:pt x="2645749" y="3201383"/>
                  <a:pt x="2645886" y="3194868"/>
                </a:cubicBezTo>
                <a:cubicBezTo>
                  <a:pt x="2646023" y="3189725"/>
                  <a:pt x="2650893" y="3184924"/>
                  <a:pt x="2656516" y="3184787"/>
                </a:cubicBezTo>
                <a:close/>
                <a:moveTo>
                  <a:pt x="6715261" y="3183287"/>
                </a:moveTo>
                <a:cubicBezTo>
                  <a:pt x="6721887" y="3185765"/>
                  <a:pt x="6726465" y="3190719"/>
                  <a:pt x="6727494" y="3197543"/>
                </a:cubicBezTo>
                <a:cubicBezTo>
                  <a:pt x="6729551" y="3211122"/>
                  <a:pt x="6716384" y="3227101"/>
                  <a:pt x="6698347" y="3233342"/>
                </a:cubicBezTo>
                <a:cubicBezTo>
                  <a:pt x="6680585" y="3239514"/>
                  <a:pt x="6663577" y="3232725"/>
                  <a:pt x="6662343" y="3218735"/>
                </a:cubicBezTo>
                <a:cubicBezTo>
                  <a:pt x="6661177" y="3205224"/>
                  <a:pt x="6673796" y="3189657"/>
                  <a:pt x="6690735" y="3183896"/>
                </a:cubicBezTo>
                <a:cubicBezTo>
                  <a:pt x="6699959" y="3180810"/>
                  <a:pt x="6708634" y="3180810"/>
                  <a:pt x="6715261" y="3183287"/>
                </a:cubicBezTo>
                <a:close/>
                <a:moveTo>
                  <a:pt x="3645920" y="3181632"/>
                </a:moveTo>
                <a:cubicBezTo>
                  <a:pt x="3645920" y="3182181"/>
                  <a:pt x="3638170" y="3186227"/>
                  <a:pt x="3628157" y="3190753"/>
                </a:cubicBezTo>
                <a:cubicBezTo>
                  <a:pt x="3617253" y="3195691"/>
                  <a:pt x="3607309" y="3199600"/>
                  <a:pt x="3607446" y="3198983"/>
                </a:cubicBezTo>
                <a:cubicBezTo>
                  <a:pt x="3607515" y="3198366"/>
                  <a:pt x="3615333" y="3194457"/>
                  <a:pt x="3625414" y="3189862"/>
                </a:cubicBezTo>
                <a:cubicBezTo>
                  <a:pt x="3636661" y="3184787"/>
                  <a:pt x="3645851" y="3181015"/>
                  <a:pt x="3645920" y="3181632"/>
                </a:cubicBezTo>
                <a:close/>
                <a:moveTo>
                  <a:pt x="4660493" y="3181495"/>
                </a:moveTo>
                <a:cubicBezTo>
                  <a:pt x="4674895" y="3176352"/>
                  <a:pt x="4688611" y="3184581"/>
                  <a:pt x="4690805" y="3200080"/>
                </a:cubicBezTo>
                <a:cubicBezTo>
                  <a:pt x="4693137" y="3216745"/>
                  <a:pt x="4681821" y="3235879"/>
                  <a:pt x="4666322" y="3241023"/>
                </a:cubicBezTo>
                <a:cubicBezTo>
                  <a:pt x="4651715" y="3245755"/>
                  <a:pt x="4638204" y="3237114"/>
                  <a:pt x="4636078" y="3221889"/>
                </a:cubicBezTo>
                <a:cubicBezTo>
                  <a:pt x="4633747" y="3205361"/>
                  <a:pt x="4644857" y="3187050"/>
                  <a:pt x="4660493" y="3181495"/>
                </a:cubicBezTo>
                <a:close/>
                <a:moveTo>
                  <a:pt x="3633988" y="3180603"/>
                </a:moveTo>
                <a:cubicBezTo>
                  <a:pt x="3635634" y="3180260"/>
                  <a:pt x="3628158" y="3184101"/>
                  <a:pt x="3618626" y="3188353"/>
                </a:cubicBezTo>
                <a:cubicBezTo>
                  <a:pt x="3609162" y="3192605"/>
                  <a:pt x="3599492" y="3196514"/>
                  <a:pt x="3598600" y="3196445"/>
                </a:cubicBezTo>
                <a:cubicBezTo>
                  <a:pt x="3597709" y="3196377"/>
                  <a:pt x="3603744" y="3193359"/>
                  <a:pt x="3612659" y="3189313"/>
                </a:cubicBezTo>
                <a:cubicBezTo>
                  <a:pt x="3622398" y="3184924"/>
                  <a:pt x="3632273" y="3180878"/>
                  <a:pt x="3633988" y="3180603"/>
                </a:cubicBezTo>
                <a:close/>
                <a:moveTo>
                  <a:pt x="5695433" y="3179781"/>
                </a:moveTo>
                <a:cubicBezTo>
                  <a:pt x="5712236" y="3176764"/>
                  <a:pt x="5728284" y="3192606"/>
                  <a:pt x="5729243" y="3213797"/>
                </a:cubicBezTo>
                <a:cubicBezTo>
                  <a:pt x="5730204" y="3234097"/>
                  <a:pt x="5717997" y="3253299"/>
                  <a:pt x="5701743" y="3256728"/>
                </a:cubicBezTo>
                <a:cubicBezTo>
                  <a:pt x="5685146" y="3260294"/>
                  <a:pt x="5671019" y="3246921"/>
                  <a:pt x="5668688" y="3225936"/>
                </a:cubicBezTo>
                <a:cubicBezTo>
                  <a:pt x="5666218" y="3203921"/>
                  <a:pt x="5678631" y="3182799"/>
                  <a:pt x="5695433" y="3179781"/>
                </a:cubicBezTo>
                <a:close/>
                <a:moveTo>
                  <a:pt x="1034192" y="3179644"/>
                </a:moveTo>
                <a:cubicBezTo>
                  <a:pt x="1043041" y="3178135"/>
                  <a:pt x="1051131" y="3183073"/>
                  <a:pt x="1051682" y="3190274"/>
                </a:cubicBezTo>
                <a:cubicBezTo>
                  <a:pt x="1052229" y="3197475"/>
                  <a:pt x="1044754" y="3204950"/>
                  <a:pt x="1035770" y="3206322"/>
                </a:cubicBezTo>
                <a:cubicBezTo>
                  <a:pt x="1026511" y="3207762"/>
                  <a:pt x="1018487" y="3203236"/>
                  <a:pt x="1018079" y="3196172"/>
                </a:cubicBezTo>
                <a:cubicBezTo>
                  <a:pt x="1017735" y="3189177"/>
                  <a:pt x="1025349" y="3181221"/>
                  <a:pt x="1034192" y="3179644"/>
                </a:cubicBezTo>
                <a:close/>
                <a:moveTo>
                  <a:pt x="3620614" y="3178683"/>
                </a:moveTo>
                <a:cubicBezTo>
                  <a:pt x="3621986" y="3178820"/>
                  <a:pt x="3615676" y="3182249"/>
                  <a:pt x="3606761" y="3186159"/>
                </a:cubicBezTo>
                <a:cubicBezTo>
                  <a:pt x="3597983" y="3190068"/>
                  <a:pt x="3588862" y="3193497"/>
                  <a:pt x="3587558" y="3193359"/>
                </a:cubicBezTo>
                <a:cubicBezTo>
                  <a:pt x="3586255" y="3193222"/>
                  <a:pt x="3592565" y="3189793"/>
                  <a:pt x="3601617" y="3185747"/>
                </a:cubicBezTo>
                <a:cubicBezTo>
                  <a:pt x="3610327" y="3181838"/>
                  <a:pt x="3619242" y="3178546"/>
                  <a:pt x="3620614" y="3178683"/>
                </a:cubicBezTo>
                <a:close/>
                <a:moveTo>
                  <a:pt x="611467" y="3177106"/>
                </a:moveTo>
                <a:cubicBezTo>
                  <a:pt x="612014" y="3180467"/>
                  <a:pt x="606254" y="3190754"/>
                  <a:pt x="599602" y="3198229"/>
                </a:cubicBezTo>
                <a:cubicBezTo>
                  <a:pt x="592606" y="3206116"/>
                  <a:pt x="586227" y="3209956"/>
                  <a:pt x="585405" y="3206664"/>
                </a:cubicBezTo>
                <a:cubicBezTo>
                  <a:pt x="584583" y="3203304"/>
                  <a:pt x="589518" y="3194388"/>
                  <a:pt x="596996" y="3185884"/>
                </a:cubicBezTo>
                <a:cubicBezTo>
                  <a:pt x="603923" y="3177998"/>
                  <a:pt x="610916" y="3173814"/>
                  <a:pt x="611467" y="3177106"/>
                </a:cubicBezTo>
                <a:close/>
                <a:moveTo>
                  <a:pt x="3745293" y="3176969"/>
                </a:moveTo>
                <a:cubicBezTo>
                  <a:pt x="3746801" y="3179163"/>
                  <a:pt x="3738366" y="3186159"/>
                  <a:pt x="3726433" y="3192262"/>
                </a:cubicBezTo>
                <a:cubicBezTo>
                  <a:pt x="3714706" y="3198297"/>
                  <a:pt x="3703459" y="3201246"/>
                  <a:pt x="3701881" y="3199052"/>
                </a:cubicBezTo>
                <a:cubicBezTo>
                  <a:pt x="3700304" y="3196857"/>
                  <a:pt x="3709082" y="3190205"/>
                  <a:pt x="3721016" y="3184170"/>
                </a:cubicBezTo>
                <a:cubicBezTo>
                  <a:pt x="3733360" y="3177998"/>
                  <a:pt x="3743716" y="3174774"/>
                  <a:pt x="3745293" y="3176969"/>
                </a:cubicBezTo>
                <a:close/>
                <a:moveTo>
                  <a:pt x="6048827" y="3176558"/>
                </a:moveTo>
                <a:cubicBezTo>
                  <a:pt x="6066589" y="3172168"/>
                  <a:pt x="6081676" y="3184376"/>
                  <a:pt x="6082636" y="3204196"/>
                </a:cubicBezTo>
                <a:cubicBezTo>
                  <a:pt x="6083597" y="3222780"/>
                  <a:pt x="6071663" y="3241160"/>
                  <a:pt x="6055273" y="3246372"/>
                </a:cubicBezTo>
                <a:cubicBezTo>
                  <a:pt x="6037922" y="3251858"/>
                  <a:pt x="6021737" y="3239857"/>
                  <a:pt x="6019886" y="3220243"/>
                </a:cubicBezTo>
                <a:cubicBezTo>
                  <a:pt x="6018171" y="3200561"/>
                  <a:pt x="6031201" y="3180947"/>
                  <a:pt x="6048827" y="3176558"/>
                </a:cubicBezTo>
                <a:close/>
                <a:moveTo>
                  <a:pt x="7213443" y="3176300"/>
                </a:moveTo>
                <a:cubicBezTo>
                  <a:pt x="7220378" y="3177568"/>
                  <a:pt x="7225247" y="3180294"/>
                  <a:pt x="7226207" y="3184032"/>
                </a:cubicBezTo>
                <a:cubicBezTo>
                  <a:pt x="7228196" y="3191507"/>
                  <a:pt x="7214274" y="3200972"/>
                  <a:pt x="7195552" y="3205566"/>
                </a:cubicBezTo>
                <a:cubicBezTo>
                  <a:pt x="7177859" y="3209887"/>
                  <a:pt x="7161674" y="3207761"/>
                  <a:pt x="7159205" y="3200149"/>
                </a:cubicBezTo>
                <a:cubicBezTo>
                  <a:pt x="7156530" y="3191988"/>
                  <a:pt x="7169423" y="3181495"/>
                  <a:pt x="7188283" y="3177311"/>
                </a:cubicBezTo>
                <a:cubicBezTo>
                  <a:pt x="7197507" y="3175219"/>
                  <a:pt x="7206508" y="3175031"/>
                  <a:pt x="7213443" y="3176300"/>
                </a:cubicBezTo>
                <a:close/>
                <a:moveTo>
                  <a:pt x="278712" y="3175803"/>
                </a:moveTo>
                <a:cubicBezTo>
                  <a:pt x="279399" y="3176146"/>
                  <a:pt x="275970" y="3182935"/>
                  <a:pt x="273502" y="3186707"/>
                </a:cubicBezTo>
                <a:cubicBezTo>
                  <a:pt x="270140" y="3191782"/>
                  <a:pt x="264379" y="3194800"/>
                  <a:pt x="264585" y="3191371"/>
                </a:cubicBezTo>
                <a:cubicBezTo>
                  <a:pt x="264722" y="3189107"/>
                  <a:pt x="266780" y="3184992"/>
                  <a:pt x="268907" y="3179095"/>
                </a:cubicBezTo>
                <a:cubicBezTo>
                  <a:pt x="273502" y="3177449"/>
                  <a:pt x="277273" y="3175049"/>
                  <a:pt x="278712" y="3175803"/>
                </a:cubicBezTo>
                <a:close/>
                <a:moveTo>
                  <a:pt x="1632552" y="3174569"/>
                </a:moveTo>
                <a:cubicBezTo>
                  <a:pt x="1642087" y="3177037"/>
                  <a:pt x="1651071" y="3183758"/>
                  <a:pt x="1652509" y="3189244"/>
                </a:cubicBezTo>
                <a:cubicBezTo>
                  <a:pt x="1653883" y="3194457"/>
                  <a:pt x="1646612" y="3196926"/>
                  <a:pt x="1637489" y="3194388"/>
                </a:cubicBezTo>
                <a:cubicBezTo>
                  <a:pt x="1628233" y="3191782"/>
                  <a:pt x="1619659" y="3184924"/>
                  <a:pt x="1618976" y="3179437"/>
                </a:cubicBezTo>
                <a:cubicBezTo>
                  <a:pt x="1618358" y="3174500"/>
                  <a:pt x="1624120" y="3172374"/>
                  <a:pt x="1632552" y="3174569"/>
                </a:cubicBezTo>
                <a:close/>
                <a:moveTo>
                  <a:pt x="5210641" y="3171962"/>
                </a:moveTo>
                <a:cubicBezTo>
                  <a:pt x="5226415" y="3168259"/>
                  <a:pt x="5240268" y="3181495"/>
                  <a:pt x="5242394" y="3202823"/>
                </a:cubicBezTo>
                <a:cubicBezTo>
                  <a:pt x="5244451" y="3223877"/>
                  <a:pt x="5233616" y="3244794"/>
                  <a:pt x="5218117" y="3249252"/>
                </a:cubicBezTo>
                <a:cubicBezTo>
                  <a:pt x="5201932" y="3253916"/>
                  <a:pt x="5185678" y="3237662"/>
                  <a:pt x="5184444" y="3215991"/>
                </a:cubicBezTo>
                <a:cubicBezTo>
                  <a:pt x="5183209" y="3195074"/>
                  <a:pt x="5194868" y="3175597"/>
                  <a:pt x="5210641" y="3171962"/>
                </a:cubicBezTo>
                <a:close/>
                <a:moveTo>
                  <a:pt x="4399229" y="3171122"/>
                </a:moveTo>
                <a:cubicBezTo>
                  <a:pt x="4404724" y="3173077"/>
                  <a:pt x="4408598" y="3177448"/>
                  <a:pt x="4409284" y="3183689"/>
                </a:cubicBezTo>
                <a:cubicBezTo>
                  <a:pt x="4410656" y="3196377"/>
                  <a:pt x="4399340" y="3212288"/>
                  <a:pt x="4384389" y="3218528"/>
                </a:cubicBezTo>
                <a:cubicBezTo>
                  <a:pt x="4369233" y="3224837"/>
                  <a:pt x="4356957" y="3219351"/>
                  <a:pt x="4356203" y="3206184"/>
                </a:cubicBezTo>
                <a:cubicBezTo>
                  <a:pt x="4355517" y="3194320"/>
                  <a:pt x="4365941" y="3179506"/>
                  <a:pt x="4379451" y="3173060"/>
                </a:cubicBezTo>
                <a:cubicBezTo>
                  <a:pt x="4386618" y="3169631"/>
                  <a:pt x="4393734" y="3169168"/>
                  <a:pt x="4399229" y="3171122"/>
                </a:cubicBezTo>
                <a:close/>
                <a:moveTo>
                  <a:pt x="6906350" y="3170797"/>
                </a:moveTo>
                <a:cubicBezTo>
                  <a:pt x="6924318" y="3166544"/>
                  <a:pt x="6940435" y="3172374"/>
                  <a:pt x="6941326" y="3183072"/>
                </a:cubicBezTo>
                <a:cubicBezTo>
                  <a:pt x="6942217" y="3193908"/>
                  <a:pt x="6927953" y="3206869"/>
                  <a:pt x="6909642" y="3212219"/>
                </a:cubicBezTo>
                <a:cubicBezTo>
                  <a:pt x="6890988" y="3217636"/>
                  <a:pt x="6876107" y="3212836"/>
                  <a:pt x="6875078" y="3200697"/>
                </a:cubicBezTo>
                <a:cubicBezTo>
                  <a:pt x="6874118" y="3188901"/>
                  <a:pt x="6888382" y="3175048"/>
                  <a:pt x="6906350" y="3170797"/>
                </a:cubicBezTo>
                <a:close/>
                <a:moveTo>
                  <a:pt x="1436346" y="3170454"/>
                </a:moveTo>
                <a:cubicBezTo>
                  <a:pt x="1445332" y="3171483"/>
                  <a:pt x="1454385" y="3178135"/>
                  <a:pt x="1455821" y="3184513"/>
                </a:cubicBezTo>
                <a:cubicBezTo>
                  <a:pt x="1457263" y="3190959"/>
                  <a:pt x="1450750" y="3195349"/>
                  <a:pt x="1441630" y="3194320"/>
                </a:cubicBezTo>
                <a:cubicBezTo>
                  <a:pt x="1432642" y="3193291"/>
                  <a:pt x="1423315" y="3186776"/>
                  <a:pt x="1422013" y="3180467"/>
                </a:cubicBezTo>
                <a:cubicBezTo>
                  <a:pt x="1420642" y="3174020"/>
                  <a:pt x="1427157" y="3169426"/>
                  <a:pt x="1436346" y="3170454"/>
                </a:cubicBezTo>
                <a:close/>
                <a:moveTo>
                  <a:pt x="3607516" y="3170042"/>
                </a:moveTo>
                <a:cubicBezTo>
                  <a:pt x="3607790" y="3171140"/>
                  <a:pt x="3601344" y="3174843"/>
                  <a:pt x="3592771" y="3178478"/>
                </a:cubicBezTo>
                <a:cubicBezTo>
                  <a:pt x="3584130" y="3182181"/>
                  <a:pt x="3576861" y="3184444"/>
                  <a:pt x="3576106" y="3183553"/>
                </a:cubicBezTo>
                <a:cubicBezTo>
                  <a:pt x="3575283" y="3182592"/>
                  <a:pt x="3583307" y="3177792"/>
                  <a:pt x="3592154" y="3174157"/>
                </a:cubicBezTo>
                <a:cubicBezTo>
                  <a:pt x="3600178" y="3170797"/>
                  <a:pt x="3607310" y="3168945"/>
                  <a:pt x="3607516" y="3170042"/>
                </a:cubicBezTo>
                <a:close/>
                <a:moveTo>
                  <a:pt x="3370777" y="3168807"/>
                </a:moveTo>
                <a:cubicBezTo>
                  <a:pt x="3372286" y="3171894"/>
                  <a:pt x="3367554" y="3176626"/>
                  <a:pt x="3360010" y="3179643"/>
                </a:cubicBezTo>
                <a:cubicBezTo>
                  <a:pt x="3353701" y="3182181"/>
                  <a:pt x="3347392" y="3182592"/>
                  <a:pt x="3345608" y="3180535"/>
                </a:cubicBezTo>
                <a:cubicBezTo>
                  <a:pt x="3343482" y="3178134"/>
                  <a:pt x="3348009" y="3172785"/>
                  <a:pt x="3355141" y="3169356"/>
                </a:cubicBezTo>
                <a:cubicBezTo>
                  <a:pt x="3361999" y="3166064"/>
                  <a:pt x="3369337" y="3165859"/>
                  <a:pt x="3370777" y="3168807"/>
                </a:cubicBezTo>
                <a:close/>
                <a:moveTo>
                  <a:pt x="3445803" y="3168191"/>
                </a:moveTo>
                <a:cubicBezTo>
                  <a:pt x="3446626" y="3170591"/>
                  <a:pt x="3440865" y="3175597"/>
                  <a:pt x="3434007" y="3178478"/>
                </a:cubicBezTo>
                <a:cubicBezTo>
                  <a:pt x="3426807" y="3181564"/>
                  <a:pt x="3420017" y="3182044"/>
                  <a:pt x="3418920" y="3179507"/>
                </a:cubicBezTo>
                <a:cubicBezTo>
                  <a:pt x="3417891" y="3176969"/>
                  <a:pt x="3423035" y="3172306"/>
                  <a:pt x="3430510" y="3169220"/>
                </a:cubicBezTo>
                <a:cubicBezTo>
                  <a:pt x="3437779" y="3166202"/>
                  <a:pt x="3444980" y="3165722"/>
                  <a:pt x="3445803" y="3168191"/>
                </a:cubicBezTo>
                <a:close/>
                <a:moveTo>
                  <a:pt x="2999965" y="3166613"/>
                </a:moveTo>
                <a:cubicBezTo>
                  <a:pt x="3005726" y="3165516"/>
                  <a:pt x="3009772" y="3167299"/>
                  <a:pt x="3011349" y="3171756"/>
                </a:cubicBezTo>
                <a:cubicBezTo>
                  <a:pt x="3012927" y="3176626"/>
                  <a:pt x="3008743" y="3182112"/>
                  <a:pt x="3002640" y="3184169"/>
                </a:cubicBezTo>
                <a:cubicBezTo>
                  <a:pt x="2996673" y="3186158"/>
                  <a:pt x="2990090" y="3184238"/>
                  <a:pt x="2989541" y="3179437"/>
                </a:cubicBezTo>
                <a:cubicBezTo>
                  <a:pt x="2988992" y="3174500"/>
                  <a:pt x="2994204" y="3167779"/>
                  <a:pt x="2999965" y="3166613"/>
                </a:cubicBezTo>
                <a:close/>
                <a:moveTo>
                  <a:pt x="525396" y="3166408"/>
                </a:moveTo>
                <a:cubicBezTo>
                  <a:pt x="526428" y="3168876"/>
                  <a:pt x="522038" y="3177929"/>
                  <a:pt x="515728" y="3186502"/>
                </a:cubicBezTo>
                <a:cubicBezTo>
                  <a:pt x="509626" y="3194868"/>
                  <a:pt x="503591" y="3200080"/>
                  <a:pt x="502492" y="3197954"/>
                </a:cubicBezTo>
                <a:cubicBezTo>
                  <a:pt x="501465" y="3195966"/>
                  <a:pt x="506262" y="3185953"/>
                  <a:pt x="512230" y="3177655"/>
                </a:cubicBezTo>
                <a:cubicBezTo>
                  <a:pt x="518471" y="3169014"/>
                  <a:pt x="524439" y="3163939"/>
                  <a:pt x="525396" y="3166408"/>
                </a:cubicBezTo>
                <a:close/>
                <a:moveTo>
                  <a:pt x="2384390" y="3163390"/>
                </a:moveTo>
                <a:cubicBezTo>
                  <a:pt x="2387065" y="3166133"/>
                  <a:pt x="2392483" y="3170042"/>
                  <a:pt x="2395020" y="3174431"/>
                </a:cubicBezTo>
                <a:cubicBezTo>
                  <a:pt x="2398312" y="3180123"/>
                  <a:pt x="2392826" y="3184581"/>
                  <a:pt x="2386379" y="3182935"/>
                </a:cubicBezTo>
                <a:cubicBezTo>
                  <a:pt x="2380756" y="3181495"/>
                  <a:pt x="2375749" y="3176557"/>
                  <a:pt x="2374446" y="3170933"/>
                </a:cubicBezTo>
                <a:cubicBezTo>
                  <a:pt x="2373212" y="3165516"/>
                  <a:pt x="2376504" y="3161950"/>
                  <a:pt x="2384390" y="3163390"/>
                </a:cubicBezTo>
                <a:close/>
                <a:moveTo>
                  <a:pt x="3519664" y="3162430"/>
                </a:moveTo>
                <a:cubicBezTo>
                  <a:pt x="3519253" y="3164968"/>
                  <a:pt x="3512944" y="3169220"/>
                  <a:pt x="3505811" y="3171963"/>
                </a:cubicBezTo>
                <a:cubicBezTo>
                  <a:pt x="3498405" y="3174843"/>
                  <a:pt x="3492301" y="3175461"/>
                  <a:pt x="3491753" y="3173335"/>
                </a:cubicBezTo>
                <a:cubicBezTo>
                  <a:pt x="3491135" y="3170866"/>
                  <a:pt x="3497650" y="3165859"/>
                  <a:pt x="3505674" y="3162705"/>
                </a:cubicBezTo>
                <a:cubicBezTo>
                  <a:pt x="3513766" y="3159550"/>
                  <a:pt x="3520144" y="3159482"/>
                  <a:pt x="3519664" y="3162430"/>
                </a:cubicBezTo>
                <a:close/>
                <a:moveTo>
                  <a:pt x="3281691" y="3161744"/>
                </a:moveTo>
                <a:cubicBezTo>
                  <a:pt x="3288961" y="3158658"/>
                  <a:pt x="3296230" y="3159481"/>
                  <a:pt x="3296847" y="3163321"/>
                </a:cubicBezTo>
                <a:cubicBezTo>
                  <a:pt x="3297465" y="3167093"/>
                  <a:pt x="3290950" y="3173128"/>
                  <a:pt x="3284023" y="3175254"/>
                </a:cubicBezTo>
                <a:cubicBezTo>
                  <a:pt x="3278056" y="3177106"/>
                  <a:pt x="3272433" y="3175940"/>
                  <a:pt x="3271816" y="3172648"/>
                </a:cubicBezTo>
                <a:cubicBezTo>
                  <a:pt x="3271198" y="3169219"/>
                  <a:pt x="3275519" y="3164350"/>
                  <a:pt x="3281691" y="3161744"/>
                </a:cubicBezTo>
                <a:close/>
                <a:moveTo>
                  <a:pt x="438849" y="3161676"/>
                </a:moveTo>
                <a:cubicBezTo>
                  <a:pt x="439878" y="3164076"/>
                  <a:pt x="436722" y="3171688"/>
                  <a:pt x="431237" y="3179712"/>
                </a:cubicBezTo>
                <a:cubicBezTo>
                  <a:pt x="425820" y="3187667"/>
                  <a:pt x="420813" y="3192125"/>
                  <a:pt x="419993" y="3189725"/>
                </a:cubicBezTo>
                <a:cubicBezTo>
                  <a:pt x="419165" y="3187256"/>
                  <a:pt x="422598" y="3179232"/>
                  <a:pt x="427880" y="3171208"/>
                </a:cubicBezTo>
                <a:cubicBezTo>
                  <a:pt x="432746" y="3163802"/>
                  <a:pt x="437822" y="3159413"/>
                  <a:pt x="438849" y="3161676"/>
                </a:cubicBezTo>
                <a:close/>
                <a:moveTo>
                  <a:pt x="7436474" y="3161469"/>
                </a:moveTo>
                <a:cubicBezTo>
                  <a:pt x="7438600" y="3165241"/>
                  <a:pt x="7423993" y="3182798"/>
                  <a:pt x="7404584" y="3190068"/>
                </a:cubicBezTo>
                <a:cubicBezTo>
                  <a:pt x="7384764" y="3197543"/>
                  <a:pt x="7368648" y="3192536"/>
                  <a:pt x="7366796" y="3186639"/>
                </a:cubicBezTo>
                <a:cubicBezTo>
                  <a:pt x="7364945" y="3180809"/>
                  <a:pt x="7378661" y="3176420"/>
                  <a:pt x="7397863" y="3171688"/>
                </a:cubicBezTo>
                <a:cubicBezTo>
                  <a:pt x="7417135" y="3166956"/>
                  <a:pt x="7434417" y="3157766"/>
                  <a:pt x="7436474" y="3161469"/>
                </a:cubicBezTo>
                <a:close/>
                <a:moveTo>
                  <a:pt x="7117028" y="3160030"/>
                </a:moveTo>
                <a:cubicBezTo>
                  <a:pt x="7136299" y="3156326"/>
                  <a:pt x="7152621" y="3160990"/>
                  <a:pt x="7152895" y="3169768"/>
                </a:cubicBezTo>
                <a:cubicBezTo>
                  <a:pt x="7153170" y="3178135"/>
                  <a:pt x="7139179" y="3187599"/>
                  <a:pt x="7121143" y="3191851"/>
                </a:cubicBezTo>
                <a:cubicBezTo>
                  <a:pt x="7103243" y="3196035"/>
                  <a:pt x="7087265" y="3192880"/>
                  <a:pt x="7085344" y="3184239"/>
                </a:cubicBezTo>
                <a:cubicBezTo>
                  <a:pt x="7083286" y="3175049"/>
                  <a:pt x="7097757" y="3163802"/>
                  <a:pt x="7117028" y="3160030"/>
                </a:cubicBezTo>
                <a:close/>
                <a:moveTo>
                  <a:pt x="1167170" y="3159138"/>
                </a:moveTo>
                <a:cubicBezTo>
                  <a:pt x="1176294" y="3158521"/>
                  <a:pt x="1184729" y="3164145"/>
                  <a:pt x="1185754" y="3171209"/>
                </a:cubicBezTo>
                <a:cubicBezTo>
                  <a:pt x="1186714" y="3178135"/>
                  <a:pt x="1179449" y="3184787"/>
                  <a:pt x="1170529" y="3185267"/>
                </a:cubicBezTo>
                <a:cubicBezTo>
                  <a:pt x="1161273" y="3185816"/>
                  <a:pt x="1152699" y="3180535"/>
                  <a:pt x="1151877" y="3173540"/>
                </a:cubicBezTo>
                <a:cubicBezTo>
                  <a:pt x="1151053" y="3166613"/>
                  <a:pt x="1158254" y="3159755"/>
                  <a:pt x="1167170" y="3159138"/>
                </a:cubicBezTo>
                <a:close/>
                <a:moveTo>
                  <a:pt x="3731508" y="3158932"/>
                </a:moveTo>
                <a:cubicBezTo>
                  <a:pt x="3732400" y="3160030"/>
                  <a:pt x="3724170" y="3165516"/>
                  <a:pt x="3713403" y="3170797"/>
                </a:cubicBezTo>
                <a:cubicBezTo>
                  <a:pt x="3702979" y="3175940"/>
                  <a:pt x="3692143" y="3179643"/>
                  <a:pt x="3690635" y="3178889"/>
                </a:cubicBezTo>
                <a:cubicBezTo>
                  <a:pt x="3688920" y="3177998"/>
                  <a:pt x="3698247" y="3172237"/>
                  <a:pt x="3710317" y="3166476"/>
                </a:cubicBezTo>
                <a:cubicBezTo>
                  <a:pt x="3721427" y="3161058"/>
                  <a:pt x="3730548" y="3157766"/>
                  <a:pt x="3731508" y="3158932"/>
                </a:cubicBezTo>
                <a:close/>
                <a:moveTo>
                  <a:pt x="2788602" y="3158041"/>
                </a:moveTo>
                <a:cubicBezTo>
                  <a:pt x="2795254" y="3156121"/>
                  <a:pt x="2802798" y="3160716"/>
                  <a:pt x="2801495" y="3166819"/>
                </a:cubicBezTo>
                <a:cubicBezTo>
                  <a:pt x="2800535" y="3171345"/>
                  <a:pt x="2796488" y="3175392"/>
                  <a:pt x="2794774" y="3178067"/>
                </a:cubicBezTo>
                <a:cubicBezTo>
                  <a:pt x="2786750" y="3179918"/>
                  <a:pt x="2781949" y="3176764"/>
                  <a:pt x="2780784" y="3171003"/>
                </a:cubicBezTo>
                <a:cubicBezTo>
                  <a:pt x="2779686" y="3165516"/>
                  <a:pt x="2783253" y="3159550"/>
                  <a:pt x="2788602" y="3158041"/>
                </a:cubicBezTo>
                <a:close/>
                <a:moveTo>
                  <a:pt x="3810315" y="3157543"/>
                </a:moveTo>
                <a:cubicBezTo>
                  <a:pt x="3814627" y="3156498"/>
                  <a:pt x="3817645" y="3156566"/>
                  <a:pt x="3818331" y="3158041"/>
                </a:cubicBezTo>
                <a:cubicBezTo>
                  <a:pt x="3819771" y="3161333"/>
                  <a:pt x="3809552" y="3170385"/>
                  <a:pt x="3796934" y="3176557"/>
                </a:cubicBezTo>
                <a:cubicBezTo>
                  <a:pt x="3785069" y="3182386"/>
                  <a:pt x="3775194" y="3183964"/>
                  <a:pt x="3774508" y="3180535"/>
                </a:cubicBezTo>
                <a:cubicBezTo>
                  <a:pt x="3773754" y="3177106"/>
                  <a:pt x="3783012" y="3169562"/>
                  <a:pt x="3794533" y="3163733"/>
                </a:cubicBezTo>
                <a:cubicBezTo>
                  <a:pt x="3800397" y="3160749"/>
                  <a:pt x="3806003" y="3158589"/>
                  <a:pt x="3810315" y="3157543"/>
                </a:cubicBezTo>
                <a:close/>
                <a:moveTo>
                  <a:pt x="1683492" y="3157132"/>
                </a:moveTo>
                <a:cubicBezTo>
                  <a:pt x="1686267" y="3156361"/>
                  <a:pt x="1690436" y="3156703"/>
                  <a:pt x="1695031" y="3158452"/>
                </a:cubicBezTo>
                <a:cubicBezTo>
                  <a:pt x="1703327" y="3161607"/>
                  <a:pt x="1711079" y="3168259"/>
                  <a:pt x="1712176" y="3172923"/>
                </a:cubicBezTo>
                <a:cubicBezTo>
                  <a:pt x="1713272" y="3177861"/>
                  <a:pt x="1707649" y="3179301"/>
                  <a:pt x="1698868" y="3176420"/>
                </a:cubicBezTo>
                <a:cubicBezTo>
                  <a:pt x="1690436" y="3173677"/>
                  <a:pt x="1681930" y="3167368"/>
                  <a:pt x="1680285" y="3162499"/>
                </a:cubicBezTo>
                <a:cubicBezTo>
                  <a:pt x="1679325" y="3159790"/>
                  <a:pt x="1680712" y="3157904"/>
                  <a:pt x="1683492" y="3157132"/>
                </a:cubicBezTo>
                <a:close/>
                <a:moveTo>
                  <a:pt x="1301382" y="3157013"/>
                </a:moveTo>
                <a:cubicBezTo>
                  <a:pt x="1310227" y="3157218"/>
                  <a:pt x="1319211" y="3163527"/>
                  <a:pt x="1320444" y="3170317"/>
                </a:cubicBezTo>
                <a:cubicBezTo>
                  <a:pt x="1321681" y="3177038"/>
                  <a:pt x="1314888" y="3182524"/>
                  <a:pt x="1305838" y="3182319"/>
                </a:cubicBezTo>
                <a:cubicBezTo>
                  <a:pt x="1296787" y="3182044"/>
                  <a:pt x="1287667" y="3175941"/>
                  <a:pt x="1286637" y="3169288"/>
                </a:cubicBezTo>
                <a:cubicBezTo>
                  <a:pt x="1285537" y="3162430"/>
                  <a:pt x="1292330" y="3156738"/>
                  <a:pt x="1301382" y="3157013"/>
                </a:cubicBezTo>
                <a:close/>
                <a:moveTo>
                  <a:pt x="7326403" y="3156533"/>
                </a:moveTo>
                <a:cubicBezTo>
                  <a:pt x="7345194" y="3154749"/>
                  <a:pt x="7361310" y="3159001"/>
                  <a:pt x="7362202" y="3165174"/>
                </a:cubicBezTo>
                <a:cubicBezTo>
                  <a:pt x="7363093" y="3171277"/>
                  <a:pt x="7347526" y="3178067"/>
                  <a:pt x="7329283" y="3180124"/>
                </a:cubicBezTo>
                <a:cubicBezTo>
                  <a:pt x="7311384" y="3182181"/>
                  <a:pt x="7296365" y="3179301"/>
                  <a:pt x="7294924" y="3172855"/>
                </a:cubicBezTo>
                <a:cubicBezTo>
                  <a:pt x="7293416" y="3165997"/>
                  <a:pt x="7307680" y="3158316"/>
                  <a:pt x="7326403" y="3156533"/>
                </a:cubicBezTo>
                <a:close/>
                <a:moveTo>
                  <a:pt x="3718683" y="3151800"/>
                </a:moveTo>
                <a:cubicBezTo>
                  <a:pt x="3718752" y="3152417"/>
                  <a:pt x="3710728" y="3156875"/>
                  <a:pt x="3701196" y="3161401"/>
                </a:cubicBezTo>
                <a:cubicBezTo>
                  <a:pt x="3690703" y="3166407"/>
                  <a:pt x="3680690" y="3170385"/>
                  <a:pt x="3679936" y="3169905"/>
                </a:cubicBezTo>
                <a:cubicBezTo>
                  <a:pt x="3679250" y="3169425"/>
                  <a:pt x="3688028" y="3164761"/>
                  <a:pt x="3698521" y="3159892"/>
                </a:cubicBezTo>
                <a:cubicBezTo>
                  <a:pt x="3709357" y="3154886"/>
                  <a:pt x="3718546" y="3151114"/>
                  <a:pt x="3718683" y="3151800"/>
                </a:cubicBezTo>
                <a:close/>
                <a:moveTo>
                  <a:pt x="3705859" y="3150771"/>
                </a:moveTo>
                <a:cubicBezTo>
                  <a:pt x="3707436" y="3150428"/>
                  <a:pt x="3700304" y="3154131"/>
                  <a:pt x="3690085" y="3158863"/>
                </a:cubicBezTo>
                <a:cubicBezTo>
                  <a:pt x="3679661" y="3163733"/>
                  <a:pt x="3670608" y="3167505"/>
                  <a:pt x="3669237" y="3167710"/>
                </a:cubicBezTo>
                <a:cubicBezTo>
                  <a:pt x="3667865" y="3167847"/>
                  <a:pt x="3674860" y="3164350"/>
                  <a:pt x="3684736" y="3159755"/>
                </a:cubicBezTo>
                <a:cubicBezTo>
                  <a:pt x="3694337" y="3155298"/>
                  <a:pt x="3704281" y="3151046"/>
                  <a:pt x="3705859" y="3150771"/>
                </a:cubicBezTo>
                <a:close/>
                <a:moveTo>
                  <a:pt x="3694200" y="3150223"/>
                </a:moveTo>
                <a:cubicBezTo>
                  <a:pt x="3694954" y="3150359"/>
                  <a:pt x="3688234" y="3153788"/>
                  <a:pt x="3678907" y="3158040"/>
                </a:cubicBezTo>
                <a:cubicBezTo>
                  <a:pt x="3668825" y="3162635"/>
                  <a:pt x="3659156" y="3166476"/>
                  <a:pt x="3659224" y="3165927"/>
                </a:cubicBezTo>
                <a:cubicBezTo>
                  <a:pt x="3659224" y="3165378"/>
                  <a:pt x="3666768" y="3161607"/>
                  <a:pt x="3676095" y="3157423"/>
                </a:cubicBezTo>
                <a:cubicBezTo>
                  <a:pt x="3685491" y="3153171"/>
                  <a:pt x="3693446" y="3150017"/>
                  <a:pt x="3694200" y="3150223"/>
                </a:cubicBezTo>
                <a:close/>
                <a:moveTo>
                  <a:pt x="6617766" y="3149537"/>
                </a:moveTo>
                <a:cubicBezTo>
                  <a:pt x="6634980" y="3145148"/>
                  <a:pt x="6650479" y="3152554"/>
                  <a:pt x="6652262" y="3165859"/>
                </a:cubicBezTo>
                <a:cubicBezTo>
                  <a:pt x="6654114" y="3179986"/>
                  <a:pt x="6640260" y="3196240"/>
                  <a:pt x="6621744" y="3201795"/>
                </a:cubicBezTo>
                <a:cubicBezTo>
                  <a:pt x="6604393" y="3207007"/>
                  <a:pt x="6589306" y="3200080"/>
                  <a:pt x="6587522" y="3185815"/>
                </a:cubicBezTo>
                <a:cubicBezTo>
                  <a:pt x="6585465" y="3170728"/>
                  <a:pt x="6599181" y="3154269"/>
                  <a:pt x="6617766" y="3149537"/>
                </a:cubicBezTo>
                <a:close/>
                <a:moveTo>
                  <a:pt x="4324486" y="3149203"/>
                </a:moveTo>
                <a:cubicBezTo>
                  <a:pt x="4329800" y="3150549"/>
                  <a:pt x="4333435" y="3154475"/>
                  <a:pt x="4334258" y="3160716"/>
                </a:cubicBezTo>
                <a:cubicBezTo>
                  <a:pt x="4335766" y="3172032"/>
                  <a:pt x="4326234" y="3186707"/>
                  <a:pt x="4312655" y="3193909"/>
                </a:cubicBezTo>
                <a:cubicBezTo>
                  <a:pt x="4298596" y="3201384"/>
                  <a:pt x="4283988" y="3197612"/>
                  <a:pt x="4282548" y="3186228"/>
                </a:cubicBezTo>
                <a:cubicBezTo>
                  <a:pt x="4281177" y="3175392"/>
                  <a:pt x="4291121" y="3160578"/>
                  <a:pt x="4304631" y="3153172"/>
                </a:cubicBezTo>
                <a:cubicBezTo>
                  <a:pt x="4312175" y="3149091"/>
                  <a:pt x="4319170" y="3147857"/>
                  <a:pt x="4324486" y="3149203"/>
                </a:cubicBezTo>
                <a:close/>
                <a:moveTo>
                  <a:pt x="5833691" y="3149125"/>
                </a:moveTo>
                <a:cubicBezTo>
                  <a:pt x="5849670" y="3146313"/>
                  <a:pt x="5864620" y="3159412"/>
                  <a:pt x="5866746" y="3178271"/>
                </a:cubicBezTo>
                <a:cubicBezTo>
                  <a:pt x="5869009" y="3198708"/>
                  <a:pt x="5856253" y="3219145"/>
                  <a:pt x="5838697" y="3222986"/>
                </a:cubicBezTo>
                <a:cubicBezTo>
                  <a:pt x="5822032" y="3226620"/>
                  <a:pt x="5808110" y="3213933"/>
                  <a:pt x="5806053" y="3193702"/>
                </a:cubicBezTo>
                <a:cubicBezTo>
                  <a:pt x="5803927" y="3172579"/>
                  <a:pt x="5816751" y="3152074"/>
                  <a:pt x="5833691" y="3149125"/>
                </a:cubicBezTo>
                <a:close/>
                <a:moveTo>
                  <a:pt x="958894" y="3148920"/>
                </a:moveTo>
                <a:cubicBezTo>
                  <a:pt x="968083" y="3145971"/>
                  <a:pt x="976795" y="3149537"/>
                  <a:pt x="977341" y="3156326"/>
                </a:cubicBezTo>
                <a:cubicBezTo>
                  <a:pt x="977887" y="3163253"/>
                  <a:pt x="970415" y="3171209"/>
                  <a:pt x="961362" y="3173609"/>
                </a:cubicBezTo>
                <a:cubicBezTo>
                  <a:pt x="952309" y="3176078"/>
                  <a:pt x="944423" y="3172168"/>
                  <a:pt x="944353" y="3165036"/>
                </a:cubicBezTo>
                <a:cubicBezTo>
                  <a:pt x="944286" y="3158727"/>
                  <a:pt x="950663" y="3151594"/>
                  <a:pt x="958894" y="3148920"/>
                </a:cubicBezTo>
                <a:close/>
                <a:moveTo>
                  <a:pt x="3593663" y="3148645"/>
                </a:moveTo>
                <a:cubicBezTo>
                  <a:pt x="3595240" y="3150154"/>
                  <a:pt x="3589753" y="3154269"/>
                  <a:pt x="3581387" y="3158041"/>
                </a:cubicBezTo>
                <a:cubicBezTo>
                  <a:pt x="3573225" y="3161676"/>
                  <a:pt x="3565270" y="3163527"/>
                  <a:pt x="3564379" y="3161881"/>
                </a:cubicBezTo>
                <a:cubicBezTo>
                  <a:pt x="3563625" y="3160510"/>
                  <a:pt x="3569179" y="3156258"/>
                  <a:pt x="3575763" y="3153103"/>
                </a:cubicBezTo>
                <a:cubicBezTo>
                  <a:pt x="3584061" y="3149194"/>
                  <a:pt x="3592085" y="3147274"/>
                  <a:pt x="3593663" y="3148645"/>
                </a:cubicBezTo>
                <a:close/>
                <a:moveTo>
                  <a:pt x="6401190" y="3148439"/>
                </a:moveTo>
                <a:cubicBezTo>
                  <a:pt x="6418198" y="3143159"/>
                  <a:pt x="6434382" y="3152280"/>
                  <a:pt x="6436508" y="3168259"/>
                </a:cubicBezTo>
                <a:cubicBezTo>
                  <a:pt x="6438634" y="3184307"/>
                  <a:pt x="6426290" y="3202343"/>
                  <a:pt x="6409145" y="3208378"/>
                </a:cubicBezTo>
                <a:cubicBezTo>
                  <a:pt x="6392206" y="3214345"/>
                  <a:pt x="6376021" y="3205361"/>
                  <a:pt x="6373963" y="3188627"/>
                </a:cubicBezTo>
                <a:cubicBezTo>
                  <a:pt x="6371838" y="3171756"/>
                  <a:pt x="6384045" y="3153720"/>
                  <a:pt x="6401190" y="3148439"/>
                </a:cubicBezTo>
                <a:close/>
                <a:moveTo>
                  <a:pt x="5345881" y="3148029"/>
                </a:moveTo>
                <a:cubicBezTo>
                  <a:pt x="5361997" y="3147206"/>
                  <a:pt x="5375851" y="3162430"/>
                  <a:pt x="5377634" y="3183827"/>
                </a:cubicBezTo>
                <a:cubicBezTo>
                  <a:pt x="5379417" y="3204881"/>
                  <a:pt x="5368101" y="3224084"/>
                  <a:pt x="5352465" y="3225867"/>
                </a:cubicBezTo>
                <a:cubicBezTo>
                  <a:pt x="5337103" y="3227650"/>
                  <a:pt x="5321672" y="3210917"/>
                  <a:pt x="5319135" y="3190480"/>
                </a:cubicBezTo>
                <a:cubicBezTo>
                  <a:pt x="5316460" y="3168466"/>
                  <a:pt x="5328942" y="3148989"/>
                  <a:pt x="5345881" y="3148029"/>
                </a:cubicBezTo>
                <a:close/>
                <a:moveTo>
                  <a:pt x="3207145" y="3147685"/>
                </a:moveTo>
                <a:cubicBezTo>
                  <a:pt x="3213523" y="3144873"/>
                  <a:pt x="3220175" y="3145696"/>
                  <a:pt x="3221478" y="3149399"/>
                </a:cubicBezTo>
                <a:cubicBezTo>
                  <a:pt x="3222919" y="3153240"/>
                  <a:pt x="3218735" y="3158452"/>
                  <a:pt x="3212083" y="3161264"/>
                </a:cubicBezTo>
                <a:cubicBezTo>
                  <a:pt x="3205636" y="3164007"/>
                  <a:pt x="3199121" y="3163390"/>
                  <a:pt x="3197613" y="3159755"/>
                </a:cubicBezTo>
                <a:cubicBezTo>
                  <a:pt x="3196241" y="3156257"/>
                  <a:pt x="3200699" y="3150497"/>
                  <a:pt x="3207145" y="3147685"/>
                </a:cubicBezTo>
                <a:close/>
                <a:moveTo>
                  <a:pt x="1753120" y="3146382"/>
                </a:moveTo>
                <a:cubicBezTo>
                  <a:pt x="1761964" y="3149400"/>
                  <a:pt x="1771634" y="3157149"/>
                  <a:pt x="1773076" y="3162224"/>
                </a:cubicBezTo>
                <a:cubicBezTo>
                  <a:pt x="1774309" y="3166545"/>
                  <a:pt x="1768205" y="3167848"/>
                  <a:pt x="1760319" y="3165036"/>
                </a:cubicBezTo>
                <a:cubicBezTo>
                  <a:pt x="1752364" y="3162156"/>
                  <a:pt x="1743997" y="3155572"/>
                  <a:pt x="1742213" y="3150703"/>
                </a:cubicBezTo>
                <a:cubicBezTo>
                  <a:pt x="1740363" y="3145628"/>
                  <a:pt x="1745094" y="3143639"/>
                  <a:pt x="1753120" y="3146382"/>
                </a:cubicBezTo>
                <a:close/>
                <a:moveTo>
                  <a:pt x="3681171" y="3145491"/>
                </a:moveTo>
                <a:cubicBezTo>
                  <a:pt x="3682885" y="3145697"/>
                  <a:pt x="3676027" y="3149606"/>
                  <a:pt x="3667249" y="3153584"/>
                </a:cubicBezTo>
                <a:cubicBezTo>
                  <a:pt x="3658127" y="3157767"/>
                  <a:pt x="3649761" y="3160716"/>
                  <a:pt x="3648663" y="3160236"/>
                </a:cubicBezTo>
                <a:cubicBezTo>
                  <a:pt x="3647635" y="3159756"/>
                  <a:pt x="3652984" y="3156601"/>
                  <a:pt x="3661145" y="3152829"/>
                </a:cubicBezTo>
                <a:cubicBezTo>
                  <a:pt x="3670335" y="3148577"/>
                  <a:pt x="3679387" y="3145354"/>
                  <a:pt x="3681171" y="3145491"/>
                </a:cubicBezTo>
                <a:close/>
                <a:moveTo>
                  <a:pt x="6829952" y="3144873"/>
                </a:moveTo>
                <a:cubicBezTo>
                  <a:pt x="6848400" y="3140073"/>
                  <a:pt x="6863968" y="3146245"/>
                  <a:pt x="6865408" y="3158521"/>
                </a:cubicBezTo>
                <a:cubicBezTo>
                  <a:pt x="6866780" y="3169837"/>
                  <a:pt x="6854573" y="3182730"/>
                  <a:pt x="6837633" y="3188353"/>
                </a:cubicBezTo>
                <a:cubicBezTo>
                  <a:pt x="6820077" y="3194182"/>
                  <a:pt x="6802589" y="3188902"/>
                  <a:pt x="6800463" y="3176626"/>
                </a:cubicBezTo>
                <a:cubicBezTo>
                  <a:pt x="6798268" y="3164418"/>
                  <a:pt x="6811847" y="3149537"/>
                  <a:pt x="6829952" y="3144873"/>
                </a:cubicBezTo>
                <a:close/>
                <a:moveTo>
                  <a:pt x="5000855" y="3143982"/>
                </a:moveTo>
                <a:cubicBezTo>
                  <a:pt x="5016766" y="3139112"/>
                  <a:pt x="5031716" y="3151251"/>
                  <a:pt x="5033362" y="3170728"/>
                </a:cubicBezTo>
                <a:cubicBezTo>
                  <a:pt x="5035008" y="3190273"/>
                  <a:pt x="5023007" y="3209887"/>
                  <a:pt x="5006822" y="3213728"/>
                </a:cubicBezTo>
                <a:cubicBezTo>
                  <a:pt x="4990568" y="3217637"/>
                  <a:pt x="4976646" y="3204332"/>
                  <a:pt x="4975755" y="3184581"/>
                </a:cubicBezTo>
                <a:cubicBezTo>
                  <a:pt x="4974932" y="3166065"/>
                  <a:pt x="4985768" y="3148645"/>
                  <a:pt x="5000855" y="3143982"/>
                </a:cubicBezTo>
                <a:close/>
                <a:moveTo>
                  <a:pt x="4604848" y="3142113"/>
                </a:moveTo>
                <a:cubicBezTo>
                  <a:pt x="4610446" y="3144393"/>
                  <a:pt x="4614510" y="3149297"/>
                  <a:pt x="4615847" y="3156395"/>
                </a:cubicBezTo>
                <a:cubicBezTo>
                  <a:pt x="4618727" y="3171414"/>
                  <a:pt x="4607686" y="3189862"/>
                  <a:pt x="4591912" y="3195966"/>
                </a:cubicBezTo>
                <a:cubicBezTo>
                  <a:pt x="4577442" y="3201589"/>
                  <a:pt x="4563589" y="3194525"/>
                  <a:pt x="4561600" y="3180809"/>
                </a:cubicBezTo>
                <a:cubicBezTo>
                  <a:pt x="4559680" y="3166956"/>
                  <a:pt x="4570104" y="3150223"/>
                  <a:pt x="4584643" y="3143571"/>
                </a:cubicBezTo>
                <a:cubicBezTo>
                  <a:pt x="4592118" y="3140176"/>
                  <a:pt x="4599250" y="3139833"/>
                  <a:pt x="4604848" y="3142113"/>
                </a:cubicBezTo>
                <a:close/>
                <a:moveTo>
                  <a:pt x="3882221" y="3141136"/>
                </a:moveTo>
                <a:cubicBezTo>
                  <a:pt x="3887167" y="3139901"/>
                  <a:pt x="3890716" y="3140073"/>
                  <a:pt x="3891711" y="3141993"/>
                </a:cubicBezTo>
                <a:cubicBezTo>
                  <a:pt x="3893494" y="3145491"/>
                  <a:pt x="3885333" y="3154132"/>
                  <a:pt x="3873537" y="3160853"/>
                </a:cubicBezTo>
                <a:cubicBezTo>
                  <a:pt x="3860301" y="3168396"/>
                  <a:pt x="3848300" y="3170865"/>
                  <a:pt x="3846311" y="3166888"/>
                </a:cubicBezTo>
                <a:cubicBezTo>
                  <a:pt x="3844528" y="3163253"/>
                  <a:pt x="3852552" y="3155298"/>
                  <a:pt x="3864347" y="3148714"/>
                </a:cubicBezTo>
                <a:cubicBezTo>
                  <a:pt x="3870931" y="3145010"/>
                  <a:pt x="3877275" y="3142370"/>
                  <a:pt x="3882221" y="3141136"/>
                </a:cubicBezTo>
                <a:close/>
                <a:moveTo>
                  <a:pt x="678846" y="3140638"/>
                </a:moveTo>
                <a:cubicBezTo>
                  <a:pt x="681420" y="3140004"/>
                  <a:pt x="682996" y="3141033"/>
                  <a:pt x="682928" y="3143845"/>
                </a:cubicBezTo>
                <a:cubicBezTo>
                  <a:pt x="682790" y="3148440"/>
                  <a:pt x="676614" y="3158178"/>
                  <a:pt x="669964" y="3164350"/>
                </a:cubicBezTo>
                <a:cubicBezTo>
                  <a:pt x="661803" y="3171963"/>
                  <a:pt x="655218" y="3173883"/>
                  <a:pt x="655769" y="3168396"/>
                </a:cubicBezTo>
                <a:cubicBezTo>
                  <a:pt x="656249" y="3163596"/>
                  <a:pt x="662286" y="3153789"/>
                  <a:pt x="668800" y="3147411"/>
                </a:cubicBezTo>
                <a:cubicBezTo>
                  <a:pt x="672709" y="3143570"/>
                  <a:pt x="676276" y="3141273"/>
                  <a:pt x="678846" y="3140638"/>
                </a:cubicBezTo>
                <a:close/>
                <a:moveTo>
                  <a:pt x="1814772" y="3140484"/>
                </a:moveTo>
                <a:cubicBezTo>
                  <a:pt x="1823274" y="3143981"/>
                  <a:pt x="1831642" y="3150839"/>
                  <a:pt x="1833358" y="3155503"/>
                </a:cubicBezTo>
                <a:cubicBezTo>
                  <a:pt x="1835073" y="3160304"/>
                  <a:pt x="1829514" y="3161126"/>
                  <a:pt x="1820876" y="3157355"/>
                </a:cubicBezTo>
                <a:cubicBezTo>
                  <a:pt x="1812508" y="3153720"/>
                  <a:pt x="1804209" y="3146656"/>
                  <a:pt x="1803179" y="3142198"/>
                </a:cubicBezTo>
                <a:cubicBezTo>
                  <a:pt x="1802358" y="3138564"/>
                  <a:pt x="1807910" y="3137672"/>
                  <a:pt x="1814772" y="3140484"/>
                </a:cubicBezTo>
                <a:close/>
                <a:moveTo>
                  <a:pt x="2062753" y="3139593"/>
                </a:moveTo>
                <a:cubicBezTo>
                  <a:pt x="2068930" y="3143090"/>
                  <a:pt x="2075580" y="3149811"/>
                  <a:pt x="2076677" y="3153583"/>
                </a:cubicBezTo>
                <a:cubicBezTo>
                  <a:pt x="2078048" y="3158041"/>
                  <a:pt x="2072356" y="3158452"/>
                  <a:pt x="2065156" y="3154406"/>
                </a:cubicBezTo>
                <a:cubicBezTo>
                  <a:pt x="2058985" y="3150909"/>
                  <a:pt x="2052812" y="3144668"/>
                  <a:pt x="2051506" y="3140553"/>
                </a:cubicBezTo>
                <a:cubicBezTo>
                  <a:pt x="2049932" y="3135684"/>
                  <a:pt x="2055212" y="3135204"/>
                  <a:pt x="2062753" y="3139593"/>
                </a:cubicBezTo>
                <a:close/>
                <a:moveTo>
                  <a:pt x="1988963" y="3139456"/>
                </a:moveTo>
                <a:cubicBezTo>
                  <a:pt x="1988072" y="3135478"/>
                  <a:pt x="1994037" y="3135478"/>
                  <a:pt x="2001171" y="3139524"/>
                </a:cubicBezTo>
                <a:cubicBezTo>
                  <a:pt x="2008509" y="3143570"/>
                  <a:pt x="2015299" y="3150703"/>
                  <a:pt x="2015709" y="3154612"/>
                </a:cubicBezTo>
                <a:cubicBezTo>
                  <a:pt x="2016189" y="3158590"/>
                  <a:pt x="2010359" y="3157835"/>
                  <a:pt x="2002266" y="3152897"/>
                </a:cubicBezTo>
                <a:cubicBezTo>
                  <a:pt x="1995482" y="3148714"/>
                  <a:pt x="1989787" y="3143022"/>
                  <a:pt x="1988963" y="3139456"/>
                </a:cubicBezTo>
                <a:close/>
                <a:moveTo>
                  <a:pt x="7251788" y="3138770"/>
                </a:moveTo>
                <a:cubicBezTo>
                  <a:pt x="7271265" y="3136301"/>
                  <a:pt x="7287724" y="3140691"/>
                  <a:pt x="7289095" y="3147892"/>
                </a:cubicBezTo>
                <a:cubicBezTo>
                  <a:pt x="7290330" y="3154612"/>
                  <a:pt x="7276888" y="3161882"/>
                  <a:pt x="7259195" y="3164694"/>
                </a:cubicBezTo>
                <a:cubicBezTo>
                  <a:pt x="7240335" y="3167711"/>
                  <a:pt x="7223053" y="3164351"/>
                  <a:pt x="7221750" y="3156601"/>
                </a:cubicBezTo>
                <a:cubicBezTo>
                  <a:pt x="7220515" y="3149195"/>
                  <a:pt x="7233683" y="3141034"/>
                  <a:pt x="7251788" y="3138770"/>
                </a:cubicBezTo>
                <a:close/>
                <a:moveTo>
                  <a:pt x="7043578" y="3138770"/>
                </a:moveTo>
                <a:cubicBezTo>
                  <a:pt x="7061478" y="3135615"/>
                  <a:pt x="7077594" y="3141170"/>
                  <a:pt x="7078417" y="3150360"/>
                </a:cubicBezTo>
                <a:cubicBezTo>
                  <a:pt x="7079309" y="3159550"/>
                  <a:pt x="7065044" y="3170179"/>
                  <a:pt x="7046802" y="3174226"/>
                </a:cubicBezTo>
                <a:cubicBezTo>
                  <a:pt x="7028148" y="3178340"/>
                  <a:pt x="7013335" y="3174020"/>
                  <a:pt x="7012375" y="3163596"/>
                </a:cubicBezTo>
                <a:cubicBezTo>
                  <a:pt x="7011415" y="3153446"/>
                  <a:pt x="7025679" y="3141925"/>
                  <a:pt x="7043578" y="3138770"/>
                </a:cubicBezTo>
                <a:close/>
                <a:moveTo>
                  <a:pt x="1927378" y="3138633"/>
                </a:moveTo>
                <a:cubicBezTo>
                  <a:pt x="1926557" y="3134380"/>
                  <a:pt x="1931904" y="3134449"/>
                  <a:pt x="1939857" y="3138907"/>
                </a:cubicBezTo>
                <a:cubicBezTo>
                  <a:pt x="1947268" y="3143021"/>
                  <a:pt x="1954747" y="3150223"/>
                  <a:pt x="1955293" y="3153788"/>
                </a:cubicBezTo>
                <a:cubicBezTo>
                  <a:pt x="1955909" y="3157423"/>
                  <a:pt x="1949667" y="3157149"/>
                  <a:pt x="1942538" y="3153377"/>
                </a:cubicBezTo>
                <a:cubicBezTo>
                  <a:pt x="1935061" y="3149399"/>
                  <a:pt x="1928269" y="3142747"/>
                  <a:pt x="1927378" y="3138633"/>
                </a:cubicBezTo>
                <a:close/>
                <a:moveTo>
                  <a:pt x="1496627" y="3138633"/>
                </a:moveTo>
                <a:cubicBezTo>
                  <a:pt x="1506023" y="3140485"/>
                  <a:pt x="1515005" y="3147206"/>
                  <a:pt x="1516242" y="3153172"/>
                </a:cubicBezTo>
                <a:cubicBezTo>
                  <a:pt x="1517342" y="3158933"/>
                  <a:pt x="1509932" y="3162362"/>
                  <a:pt x="1500883" y="3160373"/>
                </a:cubicBezTo>
                <a:cubicBezTo>
                  <a:pt x="1491688" y="3158384"/>
                  <a:pt x="1483187" y="3151389"/>
                  <a:pt x="1482706" y="3145354"/>
                </a:cubicBezTo>
                <a:cubicBezTo>
                  <a:pt x="1482295" y="3139868"/>
                  <a:pt x="1488191" y="3136987"/>
                  <a:pt x="1496627" y="3138633"/>
                </a:cubicBezTo>
                <a:close/>
                <a:moveTo>
                  <a:pt x="6187633" y="3138427"/>
                </a:moveTo>
                <a:cubicBezTo>
                  <a:pt x="6205395" y="3134175"/>
                  <a:pt x="6220345" y="3145628"/>
                  <a:pt x="6221100" y="3164213"/>
                </a:cubicBezTo>
                <a:cubicBezTo>
                  <a:pt x="6221785" y="3181632"/>
                  <a:pt x="6209784" y="3198846"/>
                  <a:pt x="6193325" y="3203852"/>
                </a:cubicBezTo>
                <a:cubicBezTo>
                  <a:pt x="6175905" y="3209133"/>
                  <a:pt x="6159858" y="3198023"/>
                  <a:pt x="6158280" y="3179575"/>
                </a:cubicBezTo>
                <a:cubicBezTo>
                  <a:pt x="6156703" y="3161058"/>
                  <a:pt x="6169870" y="3142679"/>
                  <a:pt x="6187633" y="3138427"/>
                </a:cubicBezTo>
                <a:close/>
                <a:moveTo>
                  <a:pt x="1865109" y="3137810"/>
                </a:moveTo>
                <a:cubicBezTo>
                  <a:pt x="1865588" y="3134587"/>
                  <a:pt x="1872035" y="3135067"/>
                  <a:pt x="1878961" y="3138908"/>
                </a:cubicBezTo>
                <a:cubicBezTo>
                  <a:pt x="1887328" y="3143502"/>
                  <a:pt x="1894187" y="3150703"/>
                  <a:pt x="1894050" y="3154750"/>
                </a:cubicBezTo>
                <a:cubicBezTo>
                  <a:pt x="1893981" y="3157973"/>
                  <a:pt x="1887398" y="3157356"/>
                  <a:pt x="1880336" y="3153584"/>
                </a:cubicBezTo>
                <a:cubicBezTo>
                  <a:pt x="1871692" y="3148852"/>
                  <a:pt x="1864630" y="3141582"/>
                  <a:pt x="1865109" y="3137810"/>
                </a:cubicBezTo>
                <a:close/>
                <a:moveTo>
                  <a:pt x="2124062" y="3137056"/>
                </a:moveTo>
                <a:cubicBezTo>
                  <a:pt x="2130851" y="3140827"/>
                  <a:pt x="2137092" y="3147480"/>
                  <a:pt x="2137640" y="3151389"/>
                </a:cubicBezTo>
                <a:cubicBezTo>
                  <a:pt x="2138189" y="3155435"/>
                  <a:pt x="2133320" y="3155504"/>
                  <a:pt x="2126325" y="3151663"/>
                </a:cubicBezTo>
                <a:cubicBezTo>
                  <a:pt x="2119810" y="3148097"/>
                  <a:pt x="2113226" y="3141171"/>
                  <a:pt x="2112677" y="3137398"/>
                </a:cubicBezTo>
                <a:cubicBezTo>
                  <a:pt x="2112129" y="3133558"/>
                  <a:pt x="2117546" y="3133421"/>
                  <a:pt x="2124062" y="3137056"/>
                </a:cubicBezTo>
                <a:close/>
                <a:moveTo>
                  <a:pt x="4251962" y="3133558"/>
                </a:moveTo>
                <a:cubicBezTo>
                  <a:pt x="4257174" y="3134844"/>
                  <a:pt x="4260534" y="3138598"/>
                  <a:pt x="4260603" y="3144462"/>
                </a:cubicBezTo>
                <a:cubicBezTo>
                  <a:pt x="4260809" y="3155778"/>
                  <a:pt x="4250385" y="3169357"/>
                  <a:pt x="4236325" y="3176215"/>
                </a:cubicBezTo>
                <a:cubicBezTo>
                  <a:pt x="4222473" y="3182936"/>
                  <a:pt x="4210540" y="3179918"/>
                  <a:pt x="4209442" y="3169426"/>
                </a:cubicBezTo>
                <a:cubicBezTo>
                  <a:pt x="4208345" y="3158796"/>
                  <a:pt x="4218221" y="3144943"/>
                  <a:pt x="4232211" y="3137467"/>
                </a:cubicBezTo>
                <a:cubicBezTo>
                  <a:pt x="4239686" y="3133455"/>
                  <a:pt x="4246749" y="3132272"/>
                  <a:pt x="4251962" y="3133558"/>
                </a:cubicBezTo>
                <a:close/>
                <a:moveTo>
                  <a:pt x="353945" y="3133283"/>
                </a:moveTo>
                <a:cubicBezTo>
                  <a:pt x="349077" y="3141856"/>
                  <a:pt x="346263" y="3147959"/>
                  <a:pt x="343040" y="3152074"/>
                </a:cubicBezTo>
                <a:cubicBezTo>
                  <a:pt x="338583" y="3157835"/>
                  <a:pt x="335154" y="3159206"/>
                  <a:pt x="335497" y="3155160"/>
                </a:cubicBezTo>
                <a:cubicBezTo>
                  <a:pt x="335772" y="3151388"/>
                  <a:pt x="338788" y="3144942"/>
                  <a:pt x="343383" y="3140072"/>
                </a:cubicBezTo>
                <a:cubicBezTo>
                  <a:pt x="346607" y="3136643"/>
                  <a:pt x="349281" y="3136232"/>
                  <a:pt x="353945" y="3133283"/>
                </a:cubicBezTo>
                <a:close/>
                <a:moveTo>
                  <a:pt x="3804614" y="3132872"/>
                </a:moveTo>
                <a:cubicBezTo>
                  <a:pt x="3806671" y="3133901"/>
                  <a:pt x="3798304" y="3140142"/>
                  <a:pt x="3786371" y="3146246"/>
                </a:cubicBezTo>
                <a:cubicBezTo>
                  <a:pt x="3774164" y="3152486"/>
                  <a:pt x="3763877" y="3155778"/>
                  <a:pt x="3762711" y="3154132"/>
                </a:cubicBezTo>
                <a:cubicBezTo>
                  <a:pt x="3761546" y="3152486"/>
                  <a:pt x="3770392" y="3146520"/>
                  <a:pt x="3782120" y="3140691"/>
                </a:cubicBezTo>
                <a:cubicBezTo>
                  <a:pt x="3792681" y="3135478"/>
                  <a:pt x="3802762" y="3131912"/>
                  <a:pt x="3804614" y="3132872"/>
                </a:cubicBezTo>
                <a:close/>
                <a:moveTo>
                  <a:pt x="4793126" y="3132598"/>
                </a:moveTo>
                <a:cubicBezTo>
                  <a:pt x="4807528" y="3127591"/>
                  <a:pt x="4821381" y="3136575"/>
                  <a:pt x="4823713" y="3152829"/>
                </a:cubicBezTo>
                <a:cubicBezTo>
                  <a:pt x="4826250" y="3170454"/>
                  <a:pt x="4815140" y="3190136"/>
                  <a:pt x="4799573" y="3195212"/>
                </a:cubicBezTo>
                <a:cubicBezTo>
                  <a:pt x="4785034" y="3200012"/>
                  <a:pt x="4771318" y="3190480"/>
                  <a:pt x="4769055" y="3174363"/>
                </a:cubicBezTo>
                <a:cubicBezTo>
                  <a:pt x="4766586" y="3156738"/>
                  <a:pt x="4777421" y="3138084"/>
                  <a:pt x="4793126" y="3132598"/>
                </a:cubicBezTo>
                <a:close/>
                <a:moveTo>
                  <a:pt x="3667728" y="3131775"/>
                </a:moveTo>
                <a:cubicBezTo>
                  <a:pt x="3667797" y="3133352"/>
                  <a:pt x="3661144" y="3137535"/>
                  <a:pt x="3653395" y="3140964"/>
                </a:cubicBezTo>
                <a:cubicBezTo>
                  <a:pt x="3644411" y="3144942"/>
                  <a:pt x="3636936" y="3146725"/>
                  <a:pt x="3637347" y="3144599"/>
                </a:cubicBezTo>
                <a:cubicBezTo>
                  <a:pt x="3637690" y="3142816"/>
                  <a:pt x="3644548" y="3138496"/>
                  <a:pt x="3652709" y="3135067"/>
                </a:cubicBezTo>
                <a:cubicBezTo>
                  <a:pt x="3660664" y="3131775"/>
                  <a:pt x="3667659" y="3130266"/>
                  <a:pt x="3667728" y="3131775"/>
                </a:cubicBezTo>
                <a:close/>
                <a:moveTo>
                  <a:pt x="5482355" y="3131500"/>
                </a:moveTo>
                <a:cubicBezTo>
                  <a:pt x="5498608" y="3129991"/>
                  <a:pt x="5512256" y="3144462"/>
                  <a:pt x="5513971" y="3165584"/>
                </a:cubicBezTo>
                <a:cubicBezTo>
                  <a:pt x="5515617" y="3186158"/>
                  <a:pt x="5504095" y="3205498"/>
                  <a:pt x="5488321" y="3207898"/>
                </a:cubicBezTo>
                <a:cubicBezTo>
                  <a:pt x="5472960" y="3210230"/>
                  <a:pt x="5457392" y="3194251"/>
                  <a:pt x="5455060" y="3174362"/>
                </a:cubicBezTo>
                <a:cubicBezTo>
                  <a:pt x="5452523" y="3152760"/>
                  <a:pt x="5465279" y="3133009"/>
                  <a:pt x="5482355" y="3131500"/>
                </a:cubicBezTo>
                <a:close/>
                <a:moveTo>
                  <a:pt x="2184343" y="3128689"/>
                </a:moveTo>
                <a:cubicBezTo>
                  <a:pt x="2190103" y="3131363"/>
                  <a:pt x="2196824" y="3138564"/>
                  <a:pt x="2197647" y="3142885"/>
                </a:cubicBezTo>
                <a:cubicBezTo>
                  <a:pt x="2198470" y="3147137"/>
                  <a:pt x="2193052" y="3147960"/>
                  <a:pt x="2186880" y="3144256"/>
                </a:cubicBezTo>
                <a:cubicBezTo>
                  <a:pt x="2181051" y="3140690"/>
                  <a:pt x="2176525" y="3136575"/>
                  <a:pt x="2175153" y="3131912"/>
                </a:cubicBezTo>
                <a:cubicBezTo>
                  <a:pt x="2173781" y="3127317"/>
                  <a:pt x="2178102" y="3125808"/>
                  <a:pt x="2184343" y="3128689"/>
                </a:cubicBezTo>
                <a:close/>
                <a:moveTo>
                  <a:pt x="3957153" y="3127985"/>
                </a:moveTo>
                <a:cubicBezTo>
                  <a:pt x="3961490" y="3127591"/>
                  <a:pt x="3964302" y="3128756"/>
                  <a:pt x="3964680" y="3131637"/>
                </a:cubicBezTo>
                <a:cubicBezTo>
                  <a:pt x="3965434" y="3137192"/>
                  <a:pt x="3955353" y="3147891"/>
                  <a:pt x="3942871" y="3154269"/>
                </a:cubicBezTo>
                <a:cubicBezTo>
                  <a:pt x="3930527" y="3160578"/>
                  <a:pt x="3918731" y="3161058"/>
                  <a:pt x="3918183" y="3155709"/>
                </a:cubicBezTo>
                <a:cubicBezTo>
                  <a:pt x="3917565" y="3150085"/>
                  <a:pt x="3927784" y="3140279"/>
                  <a:pt x="3940471" y="3133695"/>
                </a:cubicBezTo>
                <a:cubicBezTo>
                  <a:pt x="3946951" y="3130334"/>
                  <a:pt x="3952815" y="3128380"/>
                  <a:pt x="3957153" y="3127985"/>
                </a:cubicBezTo>
                <a:close/>
                <a:moveTo>
                  <a:pt x="7414691" y="3127668"/>
                </a:moveTo>
                <a:cubicBezTo>
                  <a:pt x="7421146" y="3127008"/>
                  <a:pt x="7425226" y="3127145"/>
                  <a:pt x="7425295" y="3129991"/>
                </a:cubicBezTo>
                <a:cubicBezTo>
                  <a:pt x="7425432" y="3135409"/>
                  <a:pt x="7411236" y="3149057"/>
                  <a:pt x="7393200" y="3151320"/>
                </a:cubicBezTo>
                <a:cubicBezTo>
                  <a:pt x="7375301" y="3153583"/>
                  <a:pt x="7359596" y="3148508"/>
                  <a:pt x="7357950" y="3142610"/>
                </a:cubicBezTo>
                <a:cubicBezTo>
                  <a:pt x="7356167" y="3136301"/>
                  <a:pt x="7370637" y="3130266"/>
                  <a:pt x="7389840" y="3130128"/>
                </a:cubicBezTo>
                <a:cubicBezTo>
                  <a:pt x="7399406" y="3129785"/>
                  <a:pt x="7408236" y="3128328"/>
                  <a:pt x="7414691" y="3127668"/>
                </a:cubicBezTo>
                <a:close/>
                <a:moveTo>
                  <a:pt x="2924321" y="3125671"/>
                </a:moveTo>
                <a:cubicBezTo>
                  <a:pt x="2928779" y="3125808"/>
                  <a:pt x="2932757" y="3128825"/>
                  <a:pt x="2935637" y="3129992"/>
                </a:cubicBezTo>
                <a:cubicBezTo>
                  <a:pt x="2936871" y="3137192"/>
                  <a:pt x="2933031" y="3143227"/>
                  <a:pt x="2927887" y="3145285"/>
                </a:cubicBezTo>
                <a:cubicBezTo>
                  <a:pt x="2921510" y="3147822"/>
                  <a:pt x="2915474" y="3144188"/>
                  <a:pt x="2914994" y="3137330"/>
                </a:cubicBezTo>
                <a:cubicBezTo>
                  <a:pt x="2914583" y="3131637"/>
                  <a:pt x="2918698" y="3125465"/>
                  <a:pt x="2924321" y="3125671"/>
                </a:cubicBezTo>
                <a:close/>
                <a:moveTo>
                  <a:pt x="896887" y="3124463"/>
                </a:moveTo>
                <a:cubicBezTo>
                  <a:pt x="899809" y="3125466"/>
                  <a:pt x="901833" y="3127626"/>
                  <a:pt x="902247" y="3130678"/>
                </a:cubicBezTo>
                <a:cubicBezTo>
                  <a:pt x="903133" y="3136919"/>
                  <a:pt x="897374" y="3144188"/>
                  <a:pt x="888803" y="3148029"/>
                </a:cubicBezTo>
                <a:cubicBezTo>
                  <a:pt x="880574" y="3151732"/>
                  <a:pt x="872620" y="3150429"/>
                  <a:pt x="871314" y="3144874"/>
                </a:cubicBezTo>
                <a:cubicBezTo>
                  <a:pt x="869805" y="3138702"/>
                  <a:pt x="877212" y="3128689"/>
                  <a:pt x="886127" y="3125192"/>
                </a:cubicBezTo>
                <a:cubicBezTo>
                  <a:pt x="890138" y="3123614"/>
                  <a:pt x="893967" y="3123460"/>
                  <a:pt x="896887" y="3124463"/>
                </a:cubicBezTo>
                <a:close/>
                <a:moveTo>
                  <a:pt x="3133970" y="3123271"/>
                </a:moveTo>
                <a:cubicBezTo>
                  <a:pt x="3139937" y="3121556"/>
                  <a:pt x="3145560" y="3124574"/>
                  <a:pt x="3145698" y="3129580"/>
                </a:cubicBezTo>
                <a:cubicBezTo>
                  <a:pt x="3145835" y="3134518"/>
                  <a:pt x="3140280" y="3140347"/>
                  <a:pt x="3134108" y="3141582"/>
                </a:cubicBezTo>
                <a:cubicBezTo>
                  <a:pt x="3129239" y="3142610"/>
                  <a:pt x="3124026" y="3140004"/>
                  <a:pt x="3123546" y="3136232"/>
                </a:cubicBezTo>
                <a:cubicBezTo>
                  <a:pt x="3122929" y="3131500"/>
                  <a:pt x="3128210" y="3124985"/>
                  <a:pt x="3133970" y="3123271"/>
                </a:cubicBezTo>
                <a:close/>
                <a:moveTo>
                  <a:pt x="3791790" y="3121831"/>
                </a:moveTo>
                <a:cubicBezTo>
                  <a:pt x="3793093" y="3122174"/>
                  <a:pt x="3784795" y="3127180"/>
                  <a:pt x="3773754" y="3132598"/>
                </a:cubicBezTo>
                <a:cubicBezTo>
                  <a:pt x="3762506" y="3138153"/>
                  <a:pt x="3752631" y="3141993"/>
                  <a:pt x="3751328" y="3141582"/>
                </a:cubicBezTo>
                <a:cubicBezTo>
                  <a:pt x="3750025" y="3141170"/>
                  <a:pt x="3757980" y="3136575"/>
                  <a:pt x="3769158" y="3131158"/>
                </a:cubicBezTo>
                <a:cubicBezTo>
                  <a:pt x="3779925" y="3125877"/>
                  <a:pt x="3790487" y="3121488"/>
                  <a:pt x="3791790" y="3121831"/>
                </a:cubicBezTo>
                <a:close/>
                <a:moveTo>
                  <a:pt x="4177338" y="3121437"/>
                </a:moveTo>
                <a:cubicBezTo>
                  <a:pt x="4182147" y="3122260"/>
                  <a:pt x="4185405" y="3125260"/>
                  <a:pt x="4185988" y="3130472"/>
                </a:cubicBezTo>
                <a:cubicBezTo>
                  <a:pt x="4187153" y="3140690"/>
                  <a:pt x="4176523" y="3155641"/>
                  <a:pt x="4163219" y="3162430"/>
                </a:cubicBezTo>
                <a:cubicBezTo>
                  <a:pt x="4149434" y="3169494"/>
                  <a:pt x="4137913" y="3166888"/>
                  <a:pt x="4136747" y="3156326"/>
                </a:cubicBezTo>
                <a:cubicBezTo>
                  <a:pt x="4135581" y="3146039"/>
                  <a:pt x="4146005" y="3132392"/>
                  <a:pt x="4159378" y="3125465"/>
                </a:cubicBezTo>
                <a:cubicBezTo>
                  <a:pt x="4166167" y="3121968"/>
                  <a:pt x="4172528" y="3120614"/>
                  <a:pt x="4177338" y="3121437"/>
                </a:cubicBezTo>
                <a:close/>
                <a:moveTo>
                  <a:pt x="4029274" y="3120211"/>
                </a:moveTo>
                <a:cubicBezTo>
                  <a:pt x="4034100" y="3119859"/>
                  <a:pt x="4037615" y="3121077"/>
                  <a:pt x="4038472" y="3124026"/>
                </a:cubicBezTo>
                <a:cubicBezTo>
                  <a:pt x="4040393" y="3130472"/>
                  <a:pt x="4029762" y="3143022"/>
                  <a:pt x="4015841" y="3150292"/>
                </a:cubicBezTo>
                <a:cubicBezTo>
                  <a:pt x="4002605" y="3157218"/>
                  <a:pt x="3992043" y="3156807"/>
                  <a:pt x="3991084" y="3149949"/>
                </a:cubicBezTo>
                <a:cubicBezTo>
                  <a:pt x="3990123" y="3143297"/>
                  <a:pt x="3999656" y="3132598"/>
                  <a:pt x="4012206" y="3125809"/>
                </a:cubicBezTo>
                <a:cubicBezTo>
                  <a:pt x="4018309" y="3122482"/>
                  <a:pt x="4024447" y="3120562"/>
                  <a:pt x="4029274" y="3120211"/>
                </a:cubicBezTo>
                <a:close/>
                <a:moveTo>
                  <a:pt x="3767238" y="3119773"/>
                </a:moveTo>
                <a:cubicBezTo>
                  <a:pt x="3767581" y="3119979"/>
                  <a:pt x="3758734" y="3124436"/>
                  <a:pt x="3749202" y="3128825"/>
                </a:cubicBezTo>
                <a:cubicBezTo>
                  <a:pt x="3739120" y="3133489"/>
                  <a:pt x="3731370" y="3136712"/>
                  <a:pt x="3731645" y="3136095"/>
                </a:cubicBezTo>
                <a:cubicBezTo>
                  <a:pt x="3731919" y="3135546"/>
                  <a:pt x="3738777" y="3132186"/>
                  <a:pt x="3748036" y="3127865"/>
                </a:cubicBezTo>
                <a:cubicBezTo>
                  <a:pt x="3757980" y="3123270"/>
                  <a:pt x="3766895" y="3119499"/>
                  <a:pt x="3767238" y="3119773"/>
                </a:cubicBezTo>
                <a:close/>
                <a:moveTo>
                  <a:pt x="3778485" y="3119567"/>
                </a:moveTo>
                <a:cubicBezTo>
                  <a:pt x="3779925" y="3119362"/>
                  <a:pt x="3773273" y="3122928"/>
                  <a:pt x="3763741" y="3127523"/>
                </a:cubicBezTo>
                <a:cubicBezTo>
                  <a:pt x="3753179" y="3132598"/>
                  <a:pt x="3742206" y="3137330"/>
                  <a:pt x="3740423" y="3137673"/>
                </a:cubicBezTo>
                <a:cubicBezTo>
                  <a:pt x="3738640" y="3138015"/>
                  <a:pt x="3747007" y="3133626"/>
                  <a:pt x="3758048" y="3128483"/>
                </a:cubicBezTo>
                <a:cubicBezTo>
                  <a:pt x="3768198" y="3123614"/>
                  <a:pt x="3776976" y="3119842"/>
                  <a:pt x="3778485" y="3119567"/>
                </a:cubicBezTo>
                <a:close/>
                <a:moveTo>
                  <a:pt x="3754002" y="3118676"/>
                </a:moveTo>
                <a:cubicBezTo>
                  <a:pt x="3754825" y="3118950"/>
                  <a:pt x="3747761" y="3122723"/>
                  <a:pt x="3738915" y="3126837"/>
                </a:cubicBezTo>
                <a:cubicBezTo>
                  <a:pt x="3729931" y="3130952"/>
                  <a:pt x="3721289" y="3134313"/>
                  <a:pt x="3720604" y="3133969"/>
                </a:cubicBezTo>
                <a:cubicBezTo>
                  <a:pt x="3719849" y="3133627"/>
                  <a:pt x="3726982" y="3129718"/>
                  <a:pt x="3735897" y="3125672"/>
                </a:cubicBezTo>
                <a:cubicBezTo>
                  <a:pt x="3744607" y="3121625"/>
                  <a:pt x="3753111" y="3118402"/>
                  <a:pt x="3754002" y="3118676"/>
                </a:cubicBezTo>
                <a:close/>
                <a:moveTo>
                  <a:pt x="750511" y="3118667"/>
                </a:moveTo>
                <a:cubicBezTo>
                  <a:pt x="753426" y="3118075"/>
                  <a:pt x="755381" y="3119018"/>
                  <a:pt x="755622" y="3121625"/>
                </a:cubicBezTo>
                <a:cubicBezTo>
                  <a:pt x="756101" y="3126837"/>
                  <a:pt x="749794" y="3136301"/>
                  <a:pt x="741631" y="3142747"/>
                </a:cubicBezTo>
                <a:cubicBezTo>
                  <a:pt x="733606" y="3149057"/>
                  <a:pt x="726751" y="3149948"/>
                  <a:pt x="726884" y="3144462"/>
                </a:cubicBezTo>
                <a:cubicBezTo>
                  <a:pt x="726953" y="3139593"/>
                  <a:pt x="732442" y="3131226"/>
                  <a:pt x="739643" y="3124917"/>
                </a:cubicBezTo>
                <a:cubicBezTo>
                  <a:pt x="743720" y="3121385"/>
                  <a:pt x="747596" y="3119259"/>
                  <a:pt x="750511" y="3118667"/>
                </a:cubicBezTo>
                <a:close/>
                <a:moveTo>
                  <a:pt x="4101634" y="3117742"/>
                </a:moveTo>
                <a:cubicBezTo>
                  <a:pt x="4106880" y="3117407"/>
                  <a:pt x="4110652" y="3119122"/>
                  <a:pt x="4111784" y="3123065"/>
                </a:cubicBezTo>
                <a:cubicBezTo>
                  <a:pt x="4113772" y="3130266"/>
                  <a:pt x="4105269" y="3142953"/>
                  <a:pt x="4092924" y="3150635"/>
                </a:cubicBezTo>
                <a:cubicBezTo>
                  <a:pt x="4079551" y="3159001"/>
                  <a:pt x="4065766" y="3159070"/>
                  <a:pt x="4063435" y="3151389"/>
                </a:cubicBezTo>
                <a:cubicBezTo>
                  <a:pt x="4061309" y="3144394"/>
                  <a:pt x="4070156" y="3132324"/>
                  <a:pt x="4082637" y="3124711"/>
                </a:cubicBezTo>
                <a:cubicBezTo>
                  <a:pt x="4089666" y="3120459"/>
                  <a:pt x="4096387" y="3118076"/>
                  <a:pt x="4101634" y="3117742"/>
                </a:cubicBezTo>
                <a:close/>
                <a:moveTo>
                  <a:pt x="2578060" y="3117648"/>
                </a:moveTo>
                <a:cubicBezTo>
                  <a:pt x="2583204" y="3117031"/>
                  <a:pt x="2588691" y="3122105"/>
                  <a:pt x="2589925" y="3128621"/>
                </a:cubicBezTo>
                <a:cubicBezTo>
                  <a:pt x="2591159" y="3135547"/>
                  <a:pt x="2587868" y="3140828"/>
                  <a:pt x="2582038" y="3141239"/>
                </a:cubicBezTo>
                <a:cubicBezTo>
                  <a:pt x="2576278" y="3141651"/>
                  <a:pt x="2570860" y="3136987"/>
                  <a:pt x="2569899" y="3130678"/>
                </a:cubicBezTo>
                <a:cubicBezTo>
                  <a:pt x="2568871" y="3124231"/>
                  <a:pt x="2572437" y="3118471"/>
                  <a:pt x="2578060" y="3117648"/>
                </a:cubicBezTo>
                <a:close/>
                <a:moveTo>
                  <a:pt x="1090224" y="3117442"/>
                </a:moveTo>
                <a:cubicBezTo>
                  <a:pt x="1099416" y="3115178"/>
                  <a:pt x="1108670" y="3119019"/>
                  <a:pt x="1110659" y="3125740"/>
                </a:cubicBezTo>
                <a:cubicBezTo>
                  <a:pt x="1112510" y="3132049"/>
                  <a:pt x="1105723" y="3139799"/>
                  <a:pt x="1096944" y="3141582"/>
                </a:cubicBezTo>
                <a:cubicBezTo>
                  <a:pt x="1087751" y="3143433"/>
                  <a:pt x="1079251" y="3139319"/>
                  <a:pt x="1077950" y="3132118"/>
                </a:cubicBezTo>
                <a:cubicBezTo>
                  <a:pt x="1076782" y="3125740"/>
                  <a:pt x="1081994" y="3119430"/>
                  <a:pt x="1090224" y="3117442"/>
                </a:cubicBezTo>
                <a:close/>
                <a:moveTo>
                  <a:pt x="7179642" y="3117168"/>
                </a:moveTo>
                <a:cubicBezTo>
                  <a:pt x="7197267" y="3115110"/>
                  <a:pt x="7213863" y="3120459"/>
                  <a:pt x="7215235" y="3128072"/>
                </a:cubicBezTo>
                <a:cubicBezTo>
                  <a:pt x="7216607" y="3135753"/>
                  <a:pt x="7202753" y="3143982"/>
                  <a:pt x="7184648" y="3146794"/>
                </a:cubicBezTo>
                <a:cubicBezTo>
                  <a:pt x="7166063" y="3149674"/>
                  <a:pt x="7150838" y="3145697"/>
                  <a:pt x="7149398" y="3137056"/>
                </a:cubicBezTo>
                <a:cubicBezTo>
                  <a:pt x="7148027" y="3128483"/>
                  <a:pt x="7161674" y="3119294"/>
                  <a:pt x="7179642" y="3117168"/>
                </a:cubicBezTo>
                <a:close/>
                <a:moveTo>
                  <a:pt x="5969479" y="3117030"/>
                </a:moveTo>
                <a:cubicBezTo>
                  <a:pt x="5986144" y="3112023"/>
                  <a:pt x="6002946" y="3124573"/>
                  <a:pt x="6004934" y="3143776"/>
                </a:cubicBezTo>
                <a:cubicBezTo>
                  <a:pt x="6006855" y="3162018"/>
                  <a:pt x="5995402" y="3180740"/>
                  <a:pt x="5979080" y="3185884"/>
                </a:cubicBezTo>
                <a:cubicBezTo>
                  <a:pt x="5962552" y="3191165"/>
                  <a:pt x="5947464" y="3180809"/>
                  <a:pt x="5944378" y="3162224"/>
                </a:cubicBezTo>
                <a:cubicBezTo>
                  <a:pt x="5941086" y="3142404"/>
                  <a:pt x="5952334" y="3122104"/>
                  <a:pt x="5969479" y="3117030"/>
                </a:cubicBezTo>
                <a:close/>
                <a:moveTo>
                  <a:pt x="1361666" y="3114904"/>
                </a:moveTo>
                <a:cubicBezTo>
                  <a:pt x="1371056" y="3116070"/>
                  <a:pt x="1379907" y="3122859"/>
                  <a:pt x="1380456" y="3129100"/>
                </a:cubicBezTo>
                <a:cubicBezTo>
                  <a:pt x="1381000" y="3135410"/>
                  <a:pt x="1373393" y="3139524"/>
                  <a:pt x="1364200" y="3138084"/>
                </a:cubicBezTo>
                <a:cubicBezTo>
                  <a:pt x="1354941" y="3136644"/>
                  <a:pt x="1346918" y="3129855"/>
                  <a:pt x="1346854" y="3123340"/>
                </a:cubicBezTo>
                <a:cubicBezTo>
                  <a:pt x="1346784" y="3117579"/>
                  <a:pt x="1353298" y="3113876"/>
                  <a:pt x="1361666" y="3114904"/>
                </a:cubicBezTo>
                <a:close/>
                <a:moveTo>
                  <a:pt x="6754651" y="3113875"/>
                </a:moveTo>
                <a:cubicBezTo>
                  <a:pt x="6772825" y="3109418"/>
                  <a:pt x="6789558" y="3116961"/>
                  <a:pt x="6790450" y="3129580"/>
                </a:cubicBezTo>
                <a:cubicBezTo>
                  <a:pt x="6791341" y="3141787"/>
                  <a:pt x="6778449" y="3154886"/>
                  <a:pt x="6761098" y="3159824"/>
                </a:cubicBezTo>
                <a:cubicBezTo>
                  <a:pt x="6743610" y="3164762"/>
                  <a:pt x="6728316" y="3159207"/>
                  <a:pt x="6725847" y="3146656"/>
                </a:cubicBezTo>
                <a:cubicBezTo>
                  <a:pt x="6723241" y="3133352"/>
                  <a:pt x="6736203" y="3118333"/>
                  <a:pt x="6754651" y="3113875"/>
                </a:cubicBezTo>
                <a:close/>
                <a:moveTo>
                  <a:pt x="6968415" y="3113807"/>
                </a:moveTo>
                <a:cubicBezTo>
                  <a:pt x="6986795" y="3110447"/>
                  <a:pt x="7002019" y="3116619"/>
                  <a:pt x="7003048" y="3127317"/>
                </a:cubicBezTo>
                <a:cubicBezTo>
                  <a:pt x="7004077" y="3137810"/>
                  <a:pt x="6989675" y="3149332"/>
                  <a:pt x="6971707" y="3152761"/>
                </a:cubicBezTo>
                <a:cubicBezTo>
                  <a:pt x="6954905" y="3155984"/>
                  <a:pt x="6939543" y="3150635"/>
                  <a:pt x="6938034" y="3140553"/>
                </a:cubicBezTo>
                <a:cubicBezTo>
                  <a:pt x="6936388" y="3129649"/>
                  <a:pt x="6950310" y="3117168"/>
                  <a:pt x="6968415" y="3113807"/>
                </a:cubicBezTo>
                <a:close/>
                <a:moveTo>
                  <a:pt x="596925" y="3113738"/>
                </a:moveTo>
                <a:cubicBezTo>
                  <a:pt x="597474" y="3117373"/>
                  <a:pt x="591233" y="3129100"/>
                  <a:pt x="584583" y="3136918"/>
                </a:cubicBezTo>
                <a:cubicBezTo>
                  <a:pt x="578891" y="3143639"/>
                  <a:pt x="573472" y="3146999"/>
                  <a:pt x="572923" y="3143982"/>
                </a:cubicBezTo>
                <a:cubicBezTo>
                  <a:pt x="572308" y="3140895"/>
                  <a:pt x="576491" y="3132186"/>
                  <a:pt x="582387" y="3124368"/>
                </a:cubicBezTo>
                <a:cubicBezTo>
                  <a:pt x="589382" y="3115109"/>
                  <a:pt x="596378" y="3110034"/>
                  <a:pt x="596925" y="3113738"/>
                </a:cubicBezTo>
                <a:close/>
                <a:moveTo>
                  <a:pt x="189077" y="3113121"/>
                </a:moveTo>
                <a:cubicBezTo>
                  <a:pt x="191001" y="3113464"/>
                  <a:pt x="187980" y="3119499"/>
                  <a:pt x="184688" y="3121831"/>
                </a:cubicBezTo>
                <a:cubicBezTo>
                  <a:pt x="181053" y="3124437"/>
                  <a:pt x="177557" y="3125808"/>
                  <a:pt x="177763" y="3122311"/>
                </a:cubicBezTo>
                <a:cubicBezTo>
                  <a:pt x="177899" y="3120459"/>
                  <a:pt x="179478" y="3117716"/>
                  <a:pt x="180436" y="3115316"/>
                </a:cubicBezTo>
                <a:cubicBezTo>
                  <a:pt x="184894" y="3114150"/>
                  <a:pt x="187571" y="3112847"/>
                  <a:pt x="189077" y="3113121"/>
                </a:cubicBezTo>
                <a:close/>
                <a:moveTo>
                  <a:pt x="1557800" y="3112846"/>
                </a:moveTo>
                <a:cubicBezTo>
                  <a:pt x="1566100" y="3115246"/>
                  <a:pt x="1573987" y="3121693"/>
                  <a:pt x="1575359" y="3127179"/>
                </a:cubicBezTo>
                <a:cubicBezTo>
                  <a:pt x="1576801" y="3132666"/>
                  <a:pt x="1571382" y="3135272"/>
                  <a:pt x="1562811" y="3133214"/>
                </a:cubicBezTo>
                <a:cubicBezTo>
                  <a:pt x="1554371" y="3131226"/>
                  <a:pt x="1545868" y="3125191"/>
                  <a:pt x="1543883" y="3119704"/>
                </a:cubicBezTo>
                <a:cubicBezTo>
                  <a:pt x="1541617" y="3113601"/>
                  <a:pt x="1548544" y="3110103"/>
                  <a:pt x="1557800" y="3112846"/>
                </a:cubicBezTo>
                <a:close/>
                <a:moveTo>
                  <a:pt x="3490724" y="3112778"/>
                </a:moveTo>
                <a:cubicBezTo>
                  <a:pt x="3497719" y="3109829"/>
                  <a:pt x="3504234" y="3110309"/>
                  <a:pt x="3504714" y="3113738"/>
                </a:cubicBezTo>
                <a:cubicBezTo>
                  <a:pt x="3505125" y="3117235"/>
                  <a:pt x="3499502" y="3122105"/>
                  <a:pt x="3491684" y="3124985"/>
                </a:cubicBezTo>
                <a:cubicBezTo>
                  <a:pt x="3485100" y="3127454"/>
                  <a:pt x="3479614" y="3127317"/>
                  <a:pt x="3478860" y="3124642"/>
                </a:cubicBezTo>
                <a:cubicBezTo>
                  <a:pt x="3478037" y="3121625"/>
                  <a:pt x="3483797" y="3115796"/>
                  <a:pt x="3490724" y="3112778"/>
                </a:cubicBezTo>
                <a:close/>
                <a:moveTo>
                  <a:pt x="822956" y="3111972"/>
                </a:moveTo>
                <a:cubicBezTo>
                  <a:pt x="826308" y="3112041"/>
                  <a:pt x="828624" y="3113704"/>
                  <a:pt x="828797" y="3116893"/>
                </a:cubicBezTo>
                <a:cubicBezTo>
                  <a:pt x="829139" y="3122791"/>
                  <a:pt x="822966" y="3131775"/>
                  <a:pt x="815288" y="3136712"/>
                </a:cubicBezTo>
                <a:cubicBezTo>
                  <a:pt x="807260" y="3141925"/>
                  <a:pt x="800267" y="3141925"/>
                  <a:pt x="799101" y="3136507"/>
                </a:cubicBezTo>
                <a:cubicBezTo>
                  <a:pt x="797935" y="3131089"/>
                  <a:pt x="803009" y="3122516"/>
                  <a:pt x="810895" y="3116619"/>
                </a:cubicBezTo>
                <a:cubicBezTo>
                  <a:pt x="815217" y="3113430"/>
                  <a:pt x="819607" y="3111904"/>
                  <a:pt x="822956" y="3111972"/>
                </a:cubicBezTo>
                <a:close/>
                <a:moveTo>
                  <a:pt x="3579466" y="3111269"/>
                </a:moveTo>
                <a:cubicBezTo>
                  <a:pt x="3579672" y="3114081"/>
                  <a:pt x="3573500" y="3119156"/>
                  <a:pt x="3566436" y="3122105"/>
                </a:cubicBezTo>
                <a:cubicBezTo>
                  <a:pt x="3559235" y="3125054"/>
                  <a:pt x="3553063" y="3125328"/>
                  <a:pt x="3552514" y="3122448"/>
                </a:cubicBezTo>
                <a:cubicBezTo>
                  <a:pt x="3551965" y="3119636"/>
                  <a:pt x="3557726" y="3114767"/>
                  <a:pt x="3565270" y="3111680"/>
                </a:cubicBezTo>
                <a:cubicBezTo>
                  <a:pt x="3572471" y="3108732"/>
                  <a:pt x="3579329" y="3108526"/>
                  <a:pt x="3579466" y="3111269"/>
                </a:cubicBezTo>
                <a:close/>
                <a:moveTo>
                  <a:pt x="3740834" y="3110446"/>
                </a:moveTo>
                <a:cubicBezTo>
                  <a:pt x="3740972" y="3111612"/>
                  <a:pt x="3734456" y="3115384"/>
                  <a:pt x="3725884" y="3119225"/>
                </a:cubicBezTo>
                <a:cubicBezTo>
                  <a:pt x="3717243" y="3123065"/>
                  <a:pt x="3710111" y="3125397"/>
                  <a:pt x="3709425" y="3124437"/>
                </a:cubicBezTo>
                <a:cubicBezTo>
                  <a:pt x="3708808" y="3123545"/>
                  <a:pt x="3714911" y="3119636"/>
                  <a:pt x="3723072" y="3115864"/>
                </a:cubicBezTo>
                <a:cubicBezTo>
                  <a:pt x="3732056" y="3111681"/>
                  <a:pt x="3740697" y="3109143"/>
                  <a:pt x="3740834" y="3110446"/>
                </a:cubicBezTo>
                <a:close/>
                <a:moveTo>
                  <a:pt x="2239344" y="3110163"/>
                </a:moveTo>
                <a:cubicBezTo>
                  <a:pt x="2241076" y="3109434"/>
                  <a:pt x="2243562" y="3109828"/>
                  <a:pt x="2246409" y="3111817"/>
                </a:cubicBezTo>
                <a:cubicBezTo>
                  <a:pt x="2250935" y="3115041"/>
                  <a:pt x="2255050" y="3120321"/>
                  <a:pt x="2257999" y="3123270"/>
                </a:cubicBezTo>
                <a:cubicBezTo>
                  <a:pt x="2259233" y="3130265"/>
                  <a:pt x="2255255" y="3132597"/>
                  <a:pt x="2249906" y="3130746"/>
                </a:cubicBezTo>
                <a:cubicBezTo>
                  <a:pt x="2243322" y="3128414"/>
                  <a:pt x="2237219" y="3121282"/>
                  <a:pt x="2236807" y="3115246"/>
                </a:cubicBezTo>
                <a:cubicBezTo>
                  <a:pt x="2236635" y="3112743"/>
                  <a:pt x="2237613" y="3110891"/>
                  <a:pt x="2239344" y="3110163"/>
                </a:cubicBezTo>
                <a:close/>
                <a:moveTo>
                  <a:pt x="6542328" y="3109966"/>
                </a:moveTo>
                <a:cubicBezTo>
                  <a:pt x="6559747" y="3106606"/>
                  <a:pt x="6574423" y="3115933"/>
                  <a:pt x="6575315" y="3130815"/>
                </a:cubicBezTo>
                <a:cubicBezTo>
                  <a:pt x="6576138" y="3145559"/>
                  <a:pt x="6562147" y="3161813"/>
                  <a:pt x="6545071" y="3165790"/>
                </a:cubicBezTo>
                <a:cubicBezTo>
                  <a:pt x="6527515" y="3169974"/>
                  <a:pt x="6513113" y="3160853"/>
                  <a:pt x="6512221" y="3145079"/>
                </a:cubicBezTo>
                <a:cubicBezTo>
                  <a:pt x="6511330" y="3129649"/>
                  <a:pt x="6525320" y="3113327"/>
                  <a:pt x="6542328" y="3109966"/>
                </a:cubicBezTo>
                <a:close/>
                <a:moveTo>
                  <a:pt x="3877583" y="3109830"/>
                </a:moveTo>
                <a:cubicBezTo>
                  <a:pt x="3878337" y="3112230"/>
                  <a:pt x="3869285" y="3119294"/>
                  <a:pt x="3857352" y="3125397"/>
                </a:cubicBezTo>
                <a:cubicBezTo>
                  <a:pt x="3845556" y="3131432"/>
                  <a:pt x="3834652" y="3134313"/>
                  <a:pt x="3833966" y="3131912"/>
                </a:cubicBezTo>
                <a:cubicBezTo>
                  <a:pt x="3833280" y="3129443"/>
                  <a:pt x="3842470" y="3122791"/>
                  <a:pt x="3854540" y="3116756"/>
                </a:cubicBezTo>
                <a:cubicBezTo>
                  <a:pt x="3866816" y="3110446"/>
                  <a:pt x="3876760" y="3107361"/>
                  <a:pt x="3877583" y="3109830"/>
                </a:cubicBezTo>
                <a:close/>
                <a:moveTo>
                  <a:pt x="5618418" y="3109555"/>
                </a:moveTo>
                <a:cubicBezTo>
                  <a:pt x="5634671" y="3107017"/>
                  <a:pt x="5648867" y="3120322"/>
                  <a:pt x="5650924" y="3140553"/>
                </a:cubicBezTo>
                <a:cubicBezTo>
                  <a:pt x="5652982" y="3160510"/>
                  <a:pt x="5641803" y="3179986"/>
                  <a:pt x="5625961" y="3183553"/>
                </a:cubicBezTo>
                <a:cubicBezTo>
                  <a:pt x="5609365" y="3187324"/>
                  <a:pt x="5592906" y="3170934"/>
                  <a:pt x="5591603" y="3150017"/>
                </a:cubicBezTo>
                <a:cubicBezTo>
                  <a:pt x="5590437" y="3129854"/>
                  <a:pt x="5602370" y="3112092"/>
                  <a:pt x="5618418" y="3109555"/>
                </a:cubicBezTo>
                <a:close/>
                <a:moveTo>
                  <a:pt x="118166" y="3109075"/>
                </a:moveTo>
                <a:cubicBezTo>
                  <a:pt x="113366" y="3114287"/>
                  <a:pt x="111447" y="3117099"/>
                  <a:pt x="109799" y="3117716"/>
                </a:cubicBezTo>
                <a:cubicBezTo>
                  <a:pt x="107949" y="3118402"/>
                  <a:pt x="106303" y="3117030"/>
                  <a:pt x="104586" y="3116481"/>
                </a:cubicBezTo>
                <a:cubicBezTo>
                  <a:pt x="106234" y="3114424"/>
                  <a:pt x="107605" y="3111681"/>
                  <a:pt x="109595" y="3110515"/>
                </a:cubicBezTo>
                <a:cubicBezTo>
                  <a:pt x="111583" y="3109349"/>
                  <a:pt x="114053" y="3109761"/>
                  <a:pt x="118166" y="3109075"/>
                </a:cubicBezTo>
                <a:close/>
                <a:moveTo>
                  <a:pt x="4530122" y="3109066"/>
                </a:moveTo>
                <a:cubicBezTo>
                  <a:pt x="4535865" y="3110995"/>
                  <a:pt x="4540134" y="3115487"/>
                  <a:pt x="4541300" y="3122036"/>
                </a:cubicBezTo>
                <a:cubicBezTo>
                  <a:pt x="4543700" y="3135272"/>
                  <a:pt x="4533276" y="3151937"/>
                  <a:pt x="4518326" y="3158658"/>
                </a:cubicBezTo>
                <a:cubicBezTo>
                  <a:pt x="4504061" y="3165036"/>
                  <a:pt x="4491648" y="3160784"/>
                  <a:pt x="4488974" y="3148645"/>
                </a:cubicBezTo>
                <a:cubicBezTo>
                  <a:pt x="4486093" y="3135752"/>
                  <a:pt x="4495626" y="3119156"/>
                  <a:pt x="4510096" y="3111475"/>
                </a:cubicBezTo>
                <a:cubicBezTo>
                  <a:pt x="4517160" y="3107771"/>
                  <a:pt x="4524378" y="3107137"/>
                  <a:pt x="4530122" y="3109066"/>
                </a:cubicBezTo>
                <a:close/>
                <a:moveTo>
                  <a:pt x="3416588" y="3107292"/>
                </a:moveTo>
                <a:cubicBezTo>
                  <a:pt x="3422623" y="3104822"/>
                  <a:pt x="3429001" y="3105440"/>
                  <a:pt x="3430167" y="3108457"/>
                </a:cubicBezTo>
                <a:cubicBezTo>
                  <a:pt x="3431539" y="3112024"/>
                  <a:pt x="3426052" y="3118264"/>
                  <a:pt x="3419126" y="3121213"/>
                </a:cubicBezTo>
                <a:cubicBezTo>
                  <a:pt x="3413159" y="3123682"/>
                  <a:pt x="3407124" y="3123270"/>
                  <a:pt x="3405821" y="3120047"/>
                </a:cubicBezTo>
                <a:cubicBezTo>
                  <a:pt x="3404244" y="3116276"/>
                  <a:pt x="3409250" y="3110309"/>
                  <a:pt x="3416588" y="3107292"/>
                </a:cubicBezTo>
                <a:close/>
                <a:moveTo>
                  <a:pt x="2446044" y="3107086"/>
                </a:moveTo>
                <a:cubicBezTo>
                  <a:pt x="2448170" y="3110653"/>
                  <a:pt x="2452490" y="3115727"/>
                  <a:pt x="2454068" y="3120940"/>
                </a:cubicBezTo>
                <a:cubicBezTo>
                  <a:pt x="2455919" y="3127249"/>
                  <a:pt x="2450639" y="3131089"/>
                  <a:pt x="2444809" y="3129375"/>
                </a:cubicBezTo>
                <a:cubicBezTo>
                  <a:pt x="2438706" y="3127660"/>
                  <a:pt x="2434042" y="3121763"/>
                  <a:pt x="2433837" y="3115385"/>
                </a:cubicBezTo>
                <a:cubicBezTo>
                  <a:pt x="2433562" y="3109418"/>
                  <a:pt x="2438157" y="3105166"/>
                  <a:pt x="2446044" y="3107086"/>
                </a:cubicBezTo>
                <a:close/>
                <a:moveTo>
                  <a:pt x="7317213" y="3106948"/>
                </a:moveTo>
                <a:cubicBezTo>
                  <a:pt x="7334976" y="3106743"/>
                  <a:pt x="7350886" y="3112504"/>
                  <a:pt x="7351709" y="3118882"/>
                </a:cubicBezTo>
                <a:cubicBezTo>
                  <a:pt x="7352464" y="3125328"/>
                  <a:pt x="7338199" y="3130883"/>
                  <a:pt x="7320094" y="3131843"/>
                </a:cubicBezTo>
                <a:cubicBezTo>
                  <a:pt x="7301578" y="3132803"/>
                  <a:pt x="7286902" y="3128483"/>
                  <a:pt x="7286010" y="3121076"/>
                </a:cubicBezTo>
                <a:cubicBezTo>
                  <a:pt x="7285187" y="3113875"/>
                  <a:pt x="7299383" y="3107223"/>
                  <a:pt x="7317213" y="3106948"/>
                </a:cubicBezTo>
                <a:close/>
                <a:moveTo>
                  <a:pt x="1225737" y="3106606"/>
                </a:moveTo>
                <a:cubicBezTo>
                  <a:pt x="1235067" y="3106263"/>
                  <a:pt x="1243980" y="3111818"/>
                  <a:pt x="1245149" y="3118608"/>
                </a:cubicBezTo>
                <a:cubicBezTo>
                  <a:pt x="1246313" y="3125123"/>
                  <a:pt x="1238973" y="3131089"/>
                  <a:pt x="1229992" y="3131089"/>
                </a:cubicBezTo>
                <a:cubicBezTo>
                  <a:pt x="1221899" y="3131089"/>
                  <a:pt x="1214078" y="3126288"/>
                  <a:pt x="1212296" y="3120185"/>
                </a:cubicBezTo>
                <a:cubicBezTo>
                  <a:pt x="1210374" y="3113259"/>
                  <a:pt x="1216481" y="3106949"/>
                  <a:pt x="1225737" y="3106606"/>
                </a:cubicBezTo>
                <a:close/>
                <a:moveTo>
                  <a:pt x="5134106" y="3106058"/>
                </a:moveTo>
                <a:cubicBezTo>
                  <a:pt x="5150086" y="3101257"/>
                  <a:pt x="5165173" y="3113464"/>
                  <a:pt x="5167162" y="3133215"/>
                </a:cubicBezTo>
                <a:cubicBezTo>
                  <a:pt x="5169013" y="3151594"/>
                  <a:pt x="5158521" y="3171071"/>
                  <a:pt x="5143845" y="3176009"/>
                </a:cubicBezTo>
                <a:cubicBezTo>
                  <a:pt x="5127454" y="3181564"/>
                  <a:pt x="5112641" y="3170111"/>
                  <a:pt x="5109898" y="3150360"/>
                </a:cubicBezTo>
                <a:cubicBezTo>
                  <a:pt x="5107155" y="3130403"/>
                  <a:pt x="5117922" y="3110858"/>
                  <a:pt x="5134106" y="3106058"/>
                </a:cubicBezTo>
                <a:close/>
                <a:moveTo>
                  <a:pt x="507197" y="3103889"/>
                </a:moveTo>
                <a:cubicBezTo>
                  <a:pt x="509110" y="3102646"/>
                  <a:pt x="510413" y="3102834"/>
                  <a:pt x="510584" y="3105029"/>
                </a:cubicBezTo>
                <a:cubicBezTo>
                  <a:pt x="508388" y="3109487"/>
                  <a:pt x="505577" y="3116345"/>
                  <a:pt x="501667" y="3122723"/>
                </a:cubicBezTo>
                <a:cubicBezTo>
                  <a:pt x="496046" y="3131912"/>
                  <a:pt x="490286" y="3135821"/>
                  <a:pt x="490353" y="3131295"/>
                </a:cubicBezTo>
                <a:cubicBezTo>
                  <a:pt x="490423" y="3127592"/>
                  <a:pt x="494742" y="3118814"/>
                  <a:pt x="500162" y="3111338"/>
                </a:cubicBezTo>
                <a:cubicBezTo>
                  <a:pt x="502765" y="3107806"/>
                  <a:pt x="505288" y="3105132"/>
                  <a:pt x="507197" y="3103889"/>
                </a:cubicBezTo>
                <a:close/>
                <a:moveTo>
                  <a:pt x="3653052" y="3102834"/>
                </a:moveTo>
                <a:cubicBezTo>
                  <a:pt x="3653943" y="3104960"/>
                  <a:pt x="3649143" y="3109075"/>
                  <a:pt x="3642011" y="3112435"/>
                </a:cubicBezTo>
                <a:cubicBezTo>
                  <a:pt x="3633918" y="3116276"/>
                  <a:pt x="3626031" y="3117648"/>
                  <a:pt x="3625277" y="3115316"/>
                </a:cubicBezTo>
                <a:cubicBezTo>
                  <a:pt x="3624523" y="3112847"/>
                  <a:pt x="3630969" y="3107635"/>
                  <a:pt x="3639062" y="3104206"/>
                </a:cubicBezTo>
                <a:cubicBezTo>
                  <a:pt x="3646125" y="3101257"/>
                  <a:pt x="3652160" y="3100708"/>
                  <a:pt x="3653052" y="3102834"/>
                </a:cubicBezTo>
                <a:close/>
                <a:moveTo>
                  <a:pt x="6326233" y="3101668"/>
                </a:moveTo>
                <a:cubicBezTo>
                  <a:pt x="6342966" y="3097828"/>
                  <a:pt x="6357299" y="3106811"/>
                  <a:pt x="6359563" y="3122585"/>
                </a:cubicBezTo>
                <a:cubicBezTo>
                  <a:pt x="6361963" y="3139112"/>
                  <a:pt x="6349550" y="3157012"/>
                  <a:pt x="6331993" y="3162224"/>
                </a:cubicBezTo>
                <a:cubicBezTo>
                  <a:pt x="6314574" y="3167436"/>
                  <a:pt x="6298458" y="3157355"/>
                  <a:pt x="6296880" y="3140279"/>
                </a:cubicBezTo>
                <a:cubicBezTo>
                  <a:pt x="6295234" y="3123134"/>
                  <a:pt x="6308470" y="3105714"/>
                  <a:pt x="6326233" y="3101668"/>
                </a:cubicBezTo>
                <a:close/>
                <a:moveTo>
                  <a:pt x="2716524" y="3095839"/>
                </a:moveTo>
                <a:cubicBezTo>
                  <a:pt x="2718650" y="3098857"/>
                  <a:pt x="2722902" y="3102491"/>
                  <a:pt x="2724410" y="3107429"/>
                </a:cubicBezTo>
                <a:cubicBezTo>
                  <a:pt x="2726262" y="3113327"/>
                  <a:pt x="2721050" y="3119499"/>
                  <a:pt x="2715221" y="3120117"/>
                </a:cubicBezTo>
                <a:cubicBezTo>
                  <a:pt x="2709186" y="3120734"/>
                  <a:pt x="2704591" y="3116345"/>
                  <a:pt x="2704385" y="3109624"/>
                </a:cubicBezTo>
                <a:cubicBezTo>
                  <a:pt x="2704248" y="3103314"/>
                  <a:pt x="2708774" y="3096868"/>
                  <a:pt x="2716524" y="3095839"/>
                </a:cubicBezTo>
                <a:close/>
                <a:moveTo>
                  <a:pt x="3342659" y="3094879"/>
                </a:moveTo>
                <a:cubicBezTo>
                  <a:pt x="3349174" y="3092342"/>
                  <a:pt x="3355140" y="3093919"/>
                  <a:pt x="3355483" y="3098102"/>
                </a:cubicBezTo>
                <a:cubicBezTo>
                  <a:pt x="3355826" y="3102423"/>
                  <a:pt x="3350957" y="3107566"/>
                  <a:pt x="3344168" y="3110172"/>
                </a:cubicBezTo>
                <a:cubicBezTo>
                  <a:pt x="3337721" y="3112641"/>
                  <a:pt x="3331549" y="3111269"/>
                  <a:pt x="3331275" y="3107223"/>
                </a:cubicBezTo>
                <a:cubicBezTo>
                  <a:pt x="3330932" y="3103108"/>
                  <a:pt x="3336281" y="3097348"/>
                  <a:pt x="3342659" y="3094879"/>
                </a:cubicBezTo>
                <a:close/>
                <a:moveTo>
                  <a:pt x="265064" y="3094742"/>
                </a:moveTo>
                <a:cubicBezTo>
                  <a:pt x="262049" y="3099954"/>
                  <a:pt x="260403" y="3103589"/>
                  <a:pt x="257863" y="3106812"/>
                </a:cubicBezTo>
                <a:cubicBezTo>
                  <a:pt x="254299" y="3111407"/>
                  <a:pt x="249360" y="3112847"/>
                  <a:pt x="250252" y="3108869"/>
                </a:cubicBezTo>
                <a:cubicBezTo>
                  <a:pt x="250732" y="3106606"/>
                  <a:pt x="253820" y="3101463"/>
                  <a:pt x="256012" y="3099337"/>
                </a:cubicBezTo>
                <a:cubicBezTo>
                  <a:pt x="258414" y="3097074"/>
                  <a:pt x="261155" y="3096662"/>
                  <a:pt x="265064" y="3094742"/>
                </a:cubicBezTo>
                <a:close/>
                <a:moveTo>
                  <a:pt x="3863799" y="3093438"/>
                </a:moveTo>
                <a:cubicBezTo>
                  <a:pt x="3865376" y="3094055"/>
                  <a:pt x="3858107" y="3098993"/>
                  <a:pt x="3847133" y="3104617"/>
                </a:cubicBezTo>
                <a:cubicBezTo>
                  <a:pt x="3835887" y="3110377"/>
                  <a:pt x="3823748" y="3114904"/>
                  <a:pt x="3822925" y="3113806"/>
                </a:cubicBezTo>
                <a:cubicBezTo>
                  <a:pt x="3822171" y="3112778"/>
                  <a:pt x="3830400" y="3107634"/>
                  <a:pt x="3841373" y="3102217"/>
                </a:cubicBezTo>
                <a:cubicBezTo>
                  <a:pt x="3852620" y="3096661"/>
                  <a:pt x="3862221" y="3092821"/>
                  <a:pt x="3863799" y="3093438"/>
                </a:cubicBezTo>
                <a:close/>
                <a:moveTo>
                  <a:pt x="1619934" y="3093370"/>
                </a:moveTo>
                <a:cubicBezTo>
                  <a:pt x="1628164" y="3096868"/>
                  <a:pt x="1635707" y="3104000"/>
                  <a:pt x="1636119" y="3108663"/>
                </a:cubicBezTo>
                <a:cubicBezTo>
                  <a:pt x="1636601" y="3113464"/>
                  <a:pt x="1630155" y="3115110"/>
                  <a:pt x="1622198" y="3112298"/>
                </a:cubicBezTo>
                <a:cubicBezTo>
                  <a:pt x="1613078" y="3109143"/>
                  <a:pt x="1604848" y="3101394"/>
                  <a:pt x="1604848" y="3095908"/>
                </a:cubicBezTo>
                <a:cubicBezTo>
                  <a:pt x="1604848" y="3091039"/>
                  <a:pt x="1611500" y="3089873"/>
                  <a:pt x="1619934" y="3093370"/>
                </a:cubicBezTo>
                <a:close/>
                <a:moveTo>
                  <a:pt x="7105987" y="3092204"/>
                </a:moveTo>
                <a:cubicBezTo>
                  <a:pt x="7124298" y="3090147"/>
                  <a:pt x="7139454" y="3096182"/>
                  <a:pt x="7140415" y="3105303"/>
                </a:cubicBezTo>
                <a:cubicBezTo>
                  <a:pt x="7141374" y="3114287"/>
                  <a:pt x="7126904" y="3123408"/>
                  <a:pt x="7109004" y="3125671"/>
                </a:cubicBezTo>
                <a:cubicBezTo>
                  <a:pt x="7092203" y="3127797"/>
                  <a:pt x="7076978" y="3122654"/>
                  <a:pt x="7075537" y="3113875"/>
                </a:cubicBezTo>
                <a:cubicBezTo>
                  <a:pt x="7073960" y="3104411"/>
                  <a:pt x="7087951" y="3094262"/>
                  <a:pt x="7105987" y="3092204"/>
                </a:cubicBezTo>
                <a:close/>
                <a:moveTo>
                  <a:pt x="7512529" y="3089735"/>
                </a:moveTo>
                <a:cubicBezTo>
                  <a:pt x="7514724" y="3091655"/>
                  <a:pt x="7500733" y="3118607"/>
                  <a:pt x="7480914" y="3144187"/>
                </a:cubicBezTo>
                <a:cubicBezTo>
                  <a:pt x="7460477" y="3170453"/>
                  <a:pt x="7441000" y="3182661"/>
                  <a:pt x="7439834" y="3178203"/>
                </a:cubicBezTo>
                <a:cubicBezTo>
                  <a:pt x="7438669" y="3173951"/>
                  <a:pt x="7453756" y="3157903"/>
                  <a:pt x="7473301" y="3134586"/>
                </a:cubicBezTo>
                <a:cubicBezTo>
                  <a:pt x="7493190" y="3110720"/>
                  <a:pt x="7510335" y="3087814"/>
                  <a:pt x="7512529" y="3089735"/>
                </a:cubicBezTo>
                <a:close/>
                <a:moveTo>
                  <a:pt x="3727187" y="3089049"/>
                </a:moveTo>
                <a:cubicBezTo>
                  <a:pt x="3728490" y="3090558"/>
                  <a:pt x="3722798" y="3094879"/>
                  <a:pt x="3714294" y="3098788"/>
                </a:cubicBezTo>
                <a:cubicBezTo>
                  <a:pt x="3706202" y="3102491"/>
                  <a:pt x="3698383" y="3104343"/>
                  <a:pt x="3697766" y="3102559"/>
                </a:cubicBezTo>
                <a:cubicBezTo>
                  <a:pt x="3697218" y="3101051"/>
                  <a:pt x="3702773" y="3096730"/>
                  <a:pt x="3709631" y="3093438"/>
                </a:cubicBezTo>
                <a:cubicBezTo>
                  <a:pt x="3717929" y="3089392"/>
                  <a:pt x="3725815" y="3087540"/>
                  <a:pt x="3727187" y="3089049"/>
                </a:cubicBezTo>
                <a:close/>
                <a:moveTo>
                  <a:pt x="3827109" y="3088980"/>
                </a:moveTo>
                <a:cubicBezTo>
                  <a:pt x="3828549" y="3088844"/>
                  <a:pt x="3820799" y="3092753"/>
                  <a:pt x="3810238" y="3097690"/>
                </a:cubicBezTo>
                <a:cubicBezTo>
                  <a:pt x="3801048" y="3101942"/>
                  <a:pt x="3792819" y="3105371"/>
                  <a:pt x="3792338" y="3105166"/>
                </a:cubicBezTo>
                <a:cubicBezTo>
                  <a:pt x="3791858" y="3104891"/>
                  <a:pt x="3799128" y="3101119"/>
                  <a:pt x="3808112" y="3096936"/>
                </a:cubicBezTo>
                <a:cubicBezTo>
                  <a:pt x="3817370" y="3092615"/>
                  <a:pt x="3825806" y="3089118"/>
                  <a:pt x="3827109" y="3088980"/>
                </a:cubicBezTo>
                <a:close/>
                <a:moveTo>
                  <a:pt x="4737568" y="3088852"/>
                </a:moveTo>
                <a:cubicBezTo>
                  <a:pt x="4743183" y="3091501"/>
                  <a:pt x="4747281" y="3096833"/>
                  <a:pt x="4748686" y="3104343"/>
                </a:cubicBezTo>
                <a:cubicBezTo>
                  <a:pt x="4751635" y="3120253"/>
                  <a:pt x="4740525" y="3139113"/>
                  <a:pt x="4724752" y="3144942"/>
                </a:cubicBezTo>
                <a:cubicBezTo>
                  <a:pt x="4710282" y="3150223"/>
                  <a:pt x="4696360" y="3142199"/>
                  <a:pt x="4694302" y="3127660"/>
                </a:cubicBezTo>
                <a:cubicBezTo>
                  <a:pt x="4692314" y="3112916"/>
                  <a:pt x="4702738" y="3095771"/>
                  <a:pt x="4717345" y="3089461"/>
                </a:cubicBezTo>
                <a:cubicBezTo>
                  <a:pt x="4724821" y="3086237"/>
                  <a:pt x="4731953" y="3086203"/>
                  <a:pt x="4737568" y="3088852"/>
                </a:cubicBezTo>
                <a:close/>
                <a:moveTo>
                  <a:pt x="3950209" y="3088843"/>
                </a:moveTo>
                <a:cubicBezTo>
                  <a:pt x="3952267" y="3091586"/>
                  <a:pt x="3942940" y="3100022"/>
                  <a:pt x="3930184" y="3106674"/>
                </a:cubicBezTo>
                <a:cubicBezTo>
                  <a:pt x="3918388" y="3112778"/>
                  <a:pt x="3907827" y="3115109"/>
                  <a:pt x="3906593" y="3112160"/>
                </a:cubicBezTo>
                <a:cubicBezTo>
                  <a:pt x="3905358" y="3109280"/>
                  <a:pt x="3913999" y="3101942"/>
                  <a:pt x="3925452" y="3095838"/>
                </a:cubicBezTo>
                <a:cubicBezTo>
                  <a:pt x="3936905" y="3089735"/>
                  <a:pt x="3948289" y="3086374"/>
                  <a:pt x="3950209" y="3088843"/>
                </a:cubicBezTo>
                <a:close/>
                <a:moveTo>
                  <a:pt x="3838698" y="3088501"/>
                </a:moveTo>
                <a:cubicBezTo>
                  <a:pt x="3840001" y="3088226"/>
                  <a:pt x="3832389" y="3092067"/>
                  <a:pt x="3822308" y="3096936"/>
                </a:cubicBezTo>
                <a:cubicBezTo>
                  <a:pt x="3811952" y="3101874"/>
                  <a:pt x="3803037" y="3105783"/>
                  <a:pt x="3801940" y="3105920"/>
                </a:cubicBezTo>
                <a:cubicBezTo>
                  <a:pt x="3800911" y="3106057"/>
                  <a:pt x="3808317" y="3102285"/>
                  <a:pt x="3818056" y="3097690"/>
                </a:cubicBezTo>
                <a:cubicBezTo>
                  <a:pt x="3827657" y="3093164"/>
                  <a:pt x="3837464" y="3088844"/>
                  <a:pt x="3838698" y="3088501"/>
                </a:cubicBezTo>
                <a:close/>
                <a:moveTo>
                  <a:pt x="3061070" y="3088432"/>
                </a:moveTo>
                <a:cubicBezTo>
                  <a:pt x="3063264" y="3089941"/>
                  <a:pt x="3068202" y="3091450"/>
                  <a:pt x="3069985" y="3094810"/>
                </a:cubicBezTo>
                <a:cubicBezTo>
                  <a:pt x="3072522" y="3099405"/>
                  <a:pt x="3066282" y="3106605"/>
                  <a:pt x="3059767" y="3108046"/>
                </a:cubicBezTo>
                <a:cubicBezTo>
                  <a:pt x="3054486" y="3109212"/>
                  <a:pt x="3049822" y="3105988"/>
                  <a:pt x="3049342" y="3100845"/>
                </a:cubicBezTo>
                <a:cubicBezTo>
                  <a:pt x="3048862" y="3095564"/>
                  <a:pt x="3052771" y="3090558"/>
                  <a:pt x="3061070" y="3088432"/>
                </a:cubicBezTo>
                <a:close/>
                <a:moveTo>
                  <a:pt x="3851180" y="3088158"/>
                </a:moveTo>
                <a:cubicBezTo>
                  <a:pt x="3852345" y="3088226"/>
                  <a:pt x="3843910" y="3092958"/>
                  <a:pt x="3833212" y="3098102"/>
                </a:cubicBezTo>
                <a:cubicBezTo>
                  <a:pt x="3823748" y="3102697"/>
                  <a:pt x="3814284" y="3106674"/>
                  <a:pt x="3812775" y="3106812"/>
                </a:cubicBezTo>
                <a:cubicBezTo>
                  <a:pt x="3811060" y="3106949"/>
                  <a:pt x="3818535" y="3102834"/>
                  <a:pt x="3829234" y="3097690"/>
                </a:cubicBezTo>
                <a:cubicBezTo>
                  <a:pt x="3839658" y="3092616"/>
                  <a:pt x="3850014" y="3088089"/>
                  <a:pt x="3851180" y="3088158"/>
                </a:cubicBezTo>
                <a:close/>
                <a:moveTo>
                  <a:pt x="35596" y="3086718"/>
                </a:moveTo>
                <a:cubicBezTo>
                  <a:pt x="37173" y="3086512"/>
                  <a:pt x="39780" y="3088157"/>
                  <a:pt x="39780" y="3089392"/>
                </a:cubicBezTo>
                <a:cubicBezTo>
                  <a:pt x="39780" y="3090695"/>
                  <a:pt x="37243" y="3092478"/>
                  <a:pt x="35047" y="3094947"/>
                </a:cubicBezTo>
                <a:cubicBezTo>
                  <a:pt x="33194" y="3093027"/>
                  <a:pt x="30932" y="3091861"/>
                  <a:pt x="31138" y="3090558"/>
                </a:cubicBezTo>
                <a:cubicBezTo>
                  <a:pt x="31274" y="3089324"/>
                  <a:pt x="34089" y="3086854"/>
                  <a:pt x="35596" y="3086718"/>
                </a:cubicBezTo>
                <a:close/>
                <a:moveTo>
                  <a:pt x="4927337" y="3086512"/>
                </a:moveTo>
                <a:cubicBezTo>
                  <a:pt x="4941876" y="3082603"/>
                  <a:pt x="4955318" y="3093027"/>
                  <a:pt x="4957238" y="3110104"/>
                </a:cubicBezTo>
                <a:cubicBezTo>
                  <a:pt x="4959227" y="3128346"/>
                  <a:pt x="4947294" y="3148509"/>
                  <a:pt x="4931864" y="3152349"/>
                </a:cubicBezTo>
                <a:cubicBezTo>
                  <a:pt x="4917188" y="3155984"/>
                  <a:pt x="4903883" y="3145011"/>
                  <a:pt x="4902031" y="3128072"/>
                </a:cubicBezTo>
                <a:cubicBezTo>
                  <a:pt x="4900043" y="3109830"/>
                  <a:pt x="4911770" y="3090696"/>
                  <a:pt x="4927337" y="3086512"/>
                </a:cubicBezTo>
                <a:close/>
                <a:moveTo>
                  <a:pt x="3814489" y="3084935"/>
                </a:moveTo>
                <a:cubicBezTo>
                  <a:pt x="3815587" y="3085347"/>
                  <a:pt x="3808317" y="3089530"/>
                  <a:pt x="3799402" y="3093576"/>
                </a:cubicBezTo>
                <a:cubicBezTo>
                  <a:pt x="3791378" y="3097279"/>
                  <a:pt x="3783697" y="3100160"/>
                  <a:pt x="3782051" y="3100091"/>
                </a:cubicBezTo>
                <a:cubicBezTo>
                  <a:pt x="3780131" y="3100023"/>
                  <a:pt x="3786303" y="3096251"/>
                  <a:pt x="3795424" y="3091999"/>
                </a:cubicBezTo>
                <a:cubicBezTo>
                  <a:pt x="3804682" y="3087678"/>
                  <a:pt x="3813323" y="3084524"/>
                  <a:pt x="3814489" y="3084935"/>
                </a:cubicBezTo>
                <a:close/>
                <a:moveTo>
                  <a:pt x="420631" y="3084831"/>
                </a:moveTo>
                <a:cubicBezTo>
                  <a:pt x="422199" y="3083666"/>
                  <a:pt x="423143" y="3083768"/>
                  <a:pt x="423076" y="3085551"/>
                </a:cubicBezTo>
                <a:cubicBezTo>
                  <a:pt x="423004" y="3088226"/>
                  <a:pt x="419646" y="3095153"/>
                  <a:pt x="416697" y="3103040"/>
                </a:cubicBezTo>
                <a:cubicBezTo>
                  <a:pt x="412239" y="3106194"/>
                  <a:pt x="408398" y="3109898"/>
                  <a:pt x="406616" y="3109829"/>
                </a:cubicBezTo>
                <a:cubicBezTo>
                  <a:pt x="404213" y="3109760"/>
                  <a:pt x="409016" y="3099062"/>
                  <a:pt x="414433" y="3091724"/>
                </a:cubicBezTo>
                <a:cubicBezTo>
                  <a:pt x="416871" y="3088432"/>
                  <a:pt x="419062" y="3085997"/>
                  <a:pt x="420631" y="3084831"/>
                </a:cubicBezTo>
                <a:close/>
                <a:moveTo>
                  <a:pt x="6894897" y="3084248"/>
                </a:moveTo>
                <a:cubicBezTo>
                  <a:pt x="6911974" y="3081643"/>
                  <a:pt x="6927267" y="3088501"/>
                  <a:pt x="6928501" y="3098993"/>
                </a:cubicBezTo>
                <a:cubicBezTo>
                  <a:pt x="6929804" y="3110240"/>
                  <a:pt x="6915609" y="3122105"/>
                  <a:pt x="6897092" y="3125740"/>
                </a:cubicBezTo>
                <a:cubicBezTo>
                  <a:pt x="6879878" y="3129100"/>
                  <a:pt x="6865134" y="3122996"/>
                  <a:pt x="6863762" y="3111612"/>
                </a:cubicBezTo>
                <a:cubicBezTo>
                  <a:pt x="6862322" y="3099542"/>
                  <a:pt x="6876312" y="3087060"/>
                  <a:pt x="6894897" y="3084248"/>
                </a:cubicBezTo>
                <a:close/>
                <a:moveTo>
                  <a:pt x="5755167" y="3083906"/>
                </a:moveTo>
                <a:cubicBezTo>
                  <a:pt x="5771420" y="3080409"/>
                  <a:pt x="5785890" y="3092410"/>
                  <a:pt x="5788359" y="3111750"/>
                </a:cubicBezTo>
                <a:cubicBezTo>
                  <a:pt x="5790760" y="3131021"/>
                  <a:pt x="5780130" y="3150155"/>
                  <a:pt x="5764288" y="3154887"/>
                </a:cubicBezTo>
                <a:cubicBezTo>
                  <a:pt x="5747828" y="3159756"/>
                  <a:pt x="5730821" y="3144943"/>
                  <a:pt x="5729038" y="3124849"/>
                </a:cubicBezTo>
                <a:cubicBezTo>
                  <a:pt x="5727323" y="3105646"/>
                  <a:pt x="5739119" y="3087335"/>
                  <a:pt x="5755167" y="3083906"/>
                </a:cubicBezTo>
                <a:close/>
                <a:moveTo>
                  <a:pt x="6108285" y="3083494"/>
                </a:moveTo>
                <a:cubicBezTo>
                  <a:pt x="6125087" y="3078762"/>
                  <a:pt x="6141752" y="3090490"/>
                  <a:pt x="6143535" y="3108595"/>
                </a:cubicBezTo>
                <a:cubicBezTo>
                  <a:pt x="6145250" y="3125740"/>
                  <a:pt x="6133591" y="3143502"/>
                  <a:pt x="6117269" y="3148509"/>
                </a:cubicBezTo>
                <a:cubicBezTo>
                  <a:pt x="6100604" y="3153652"/>
                  <a:pt x="6085722" y="3144051"/>
                  <a:pt x="6082773" y="3126426"/>
                </a:cubicBezTo>
                <a:cubicBezTo>
                  <a:pt x="6079619" y="3107703"/>
                  <a:pt x="6091140" y="3088364"/>
                  <a:pt x="6108285" y="3083494"/>
                </a:cubicBezTo>
                <a:close/>
                <a:moveTo>
                  <a:pt x="4456580" y="3083057"/>
                </a:moveTo>
                <a:cubicBezTo>
                  <a:pt x="4461920" y="3084711"/>
                  <a:pt x="4465589" y="3089015"/>
                  <a:pt x="4466412" y="3095633"/>
                </a:cubicBezTo>
                <a:cubicBezTo>
                  <a:pt x="4467920" y="3107635"/>
                  <a:pt x="4458456" y="3122722"/>
                  <a:pt x="4444878" y="3129717"/>
                </a:cubicBezTo>
                <a:cubicBezTo>
                  <a:pt x="4430819" y="3136987"/>
                  <a:pt x="4416143" y="3132323"/>
                  <a:pt x="4414702" y="3120185"/>
                </a:cubicBezTo>
                <a:cubicBezTo>
                  <a:pt x="4413331" y="3108663"/>
                  <a:pt x="4423206" y="3093507"/>
                  <a:pt x="4436717" y="3086375"/>
                </a:cubicBezTo>
                <a:cubicBezTo>
                  <a:pt x="4444227" y="3082397"/>
                  <a:pt x="4451239" y="3081402"/>
                  <a:pt x="4456580" y="3083057"/>
                </a:cubicBezTo>
                <a:close/>
                <a:moveTo>
                  <a:pt x="7378250" y="3081917"/>
                </a:moveTo>
                <a:cubicBezTo>
                  <a:pt x="7396561" y="3082671"/>
                  <a:pt x="7411923" y="3084317"/>
                  <a:pt x="7413431" y="3090147"/>
                </a:cubicBezTo>
                <a:cubicBezTo>
                  <a:pt x="7415008" y="3095976"/>
                  <a:pt x="7401704" y="3106331"/>
                  <a:pt x="7383874" y="3105851"/>
                </a:cubicBezTo>
                <a:cubicBezTo>
                  <a:pt x="7366248" y="3105371"/>
                  <a:pt x="7349926" y="3099542"/>
                  <a:pt x="7349240" y="3092890"/>
                </a:cubicBezTo>
                <a:cubicBezTo>
                  <a:pt x="7348623" y="3086374"/>
                  <a:pt x="7361448" y="3081300"/>
                  <a:pt x="7378250" y="3081917"/>
                </a:cubicBezTo>
                <a:close/>
                <a:moveTo>
                  <a:pt x="7241227" y="3081299"/>
                </a:moveTo>
                <a:cubicBezTo>
                  <a:pt x="7259470" y="3080202"/>
                  <a:pt x="7275448" y="3085963"/>
                  <a:pt x="7277163" y="3093712"/>
                </a:cubicBezTo>
                <a:cubicBezTo>
                  <a:pt x="7278946" y="3101393"/>
                  <a:pt x="7265710" y="3108183"/>
                  <a:pt x="7247810" y="3109486"/>
                </a:cubicBezTo>
                <a:cubicBezTo>
                  <a:pt x="7230254" y="3110789"/>
                  <a:pt x="7213520" y="3105302"/>
                  <a:pt x="7212560" y="3097416"/>
                </a:cubicBezTo>
                <a:cubicBezTo>
                  <a:pt x="7211669" y="3089735"/>
                  <a:pt x="7224357" y="3082328"/>
                  <a:pt x="7241227" y="3081299"/>
                </a:cubicBezTo>
                <a:close/>
                <a:moveTo>
                  <a:pt x="1680491" y="3079448"/>
                </a:moveTo>
                <a:cubicBezTo>
                  <a:pt x="1689132" y="3083425"/>
                  <a:pt x="1696403" y="3090626"/>
                  <a:pt x="1696334" y="3095153"/>
                </a:cubicBezTo>
                <a:cubicBezTo>
                  <a:pt x="1696264" y="3099679"/>
                  <a:pt x="1689271" y="3099816"/>
                  <a:pt x="1680558" y="3095564"/>
                </a:cubicBezTo>
                <a:cubicBezTo>
                  <a:pt x="1673630" y="3092204"/>
                  <a:pt x="1666637" y="3085346"/>
                  <a:pt x="1665952" y="3081299"/>
                </a:cubicBezTo>
                <a:cubicBezTo>
                  <a:pt x="1665126" y="3076499"/>
                  <a:pt x="1672056" y="3075539"/>
                  <a:pt x="1680491" y="3079448"/>
                </a:cubicBezTo>
                <a:close/>
                <a:moveTo>
                  <a:pt x="1019583" y="3079174"/>
                </a:moveTo>
                <a:cubicBezTo>
                  <a:pt x="1027611" y="3077939"/>
                  <a:pt x="1034809" y="3082466"/>
                  <a:pt x="1035225" y="3088775"/>
                </a:cubicBezTo>
                <a:cubicBezTo>
                  <a:pt x="1035634" y="3095221"/>
                  <a:pt x="1029323" y="3101393"/>
                  <a:pt x="1020823" y="3103245"/>
                </a:cubicBezTo>
                <a:cubicBezTo>
                  <a:pt x="1012180" y="3105097"/>
                  <a:pt x="1004773" y="3101874"/>
                  <a:pt x="1003883" y="3095702"/>
                </a:cubicBezTo>
                <a:cubicBezTo>
                  <a:pt x="1002852" y="3088912"/>
                  <a:pt x="1010741" y="3080545"/>
                  <a:pt x="1019583" y="3079174"/>
                </a:cubicBezTo>
                <a:close/>
                <a:moveTo>
                  <a:pt x="1423522" y="3078968"/>
                </a:moveTo>
                <a:cubicBezTo>
                  <a:pt x="1431683" y="3081231"/>
                  <a:pt x="1439090" y="3088089"/>
                  <a:pt x="1439500" y="3093645"/>
                </a:cubicBezTo>
                <a:cubicBezTo>
                  <a:pt x="1439914" y="3099336"/>
                  <a:pt x="1433537" y="3102149"/>
                  <a:pt x="1424754" y="3100228"/>
                </a:cubicBezTo>
                <a:cubicBezTo>
                  <a:pt x="1415980" y="3098308"/>
                  <a:pt x="1408433" y="3092478"/>
                  <a:pt x="1407473" y="3086718"/>
                </a:cubicBezTo>
                <a:cubicBezTo>
                  <a:pt x="1406445" y="3080408"/>
                  <a:pt x="1414471" y="3076431"/>
                  <a:pt x="1423522" y="3078968"/>
                </a:cubicBezTo>
                <a:close/>
                <a:moveTo>
                  <a:pt x="6680105" y="3076979"/>
                </a:moveTo>
                <a:cubicBezTo>
                  <a:pt x="6697388" y="3073688"/>
                  <a:pt x="6712543" y="3082123"/>
                  <a:pt x="6713778" y="3095427"/>
                </a:cubicBezTo>
                <a:cubicBezTo>
                  <a:pt x="6715013" y="3108663"/>
                  <a:pt x="6701502" y="3123134"/>
                  <a:pt x="6684426" y="3127043"/>
                </a:cubicBezTo>
                <a:cubicBezTo>
                  <a:pt x="6667007" y="3131089"/>
                  <a:pt x="6652124" y="3123134"/>
                  <a:pt x="6650890" y="3108938"/>
                </a:cubicBezTo>
                <a:cubicBezTo>
                  <a:pt x="6649656" y="3094947"/>
                  <a:pt x="6663029" y="3080203"/>
                  <a:pt x="6680105" y="3076979"/>
                </a:cubicBezTo>
                <a:close/>
                <a:moveTo>
                  <a:pt x="3266604" y="3075745"/>
                </a:moveTo>
                <a:cubicBezTo>
                  <a:pt x="3272159" y="3073208"/>
                  <a:pt x="3278743" y="3074922"/>
                  <a:pt x="3279634" y="3079174"/>
                </a:cubicBezTo>
                <a:cubicBezTo>
                  <a:pt x="3280526" y="3083358"/>
                  <a:pt x="3275383" y="3089804"/>
                  <a:pt x="3269416" y="3091518"/>
                </a:cubicBezTo>
                <a:cubicBezTo>
                  <a:pt x="3263792" y="3093096"/>
                  <a:pt x="3259335" y="3092684"/>
                  <a:pt x="3257894" y="3088569"/>
                </a:cubicBezTo>
                <a:cubicBezTo>
                  <a:pt x="3256454" y="3084523"/>
                  <a:pt x="3260569" y="3078488"/>
                  <a:pt x="3266604" y="3075745"/>
                </a:cubicBezTo>
                <a:close/>
                <a:moveTo>
                  <a:pt x="5267700" y="3072179"/>
                </a:moveTo>
                <a:cubicBezTo>
                  <a:pt x="5283748" y="3067584"/>
                  <a:pt x="5299041" y="3081986"/>
                  <a:pt x="5301510" y="3101943"/>
                </a:cubicBezTo>
                <a:cubicBezTo>
                  <a:pt x="5303773" y="3120253"/>
                  <a:pt x="5293212" y="3136850"/>
                  <a:pt x="5278605" y="3141856"/>
                </a:cubicBezTo>
                <a:cubicBezTo>
                  <a:pt x="5262214" y="3147411"/>
                  <a:pt x="5247126" y="3136095"/>
                  <a:pt x="5244040" y="3116276"/>
                </a:cubicBezTo>
                <a:cubicBezTo>
                  <a:pt x="5240954" y="3096388"/>
                  <a:pt x="5251584" y="3076774"/>
                  <a:pt x="5267700" y="3072179"/>
                </a:cubicBezTo>
                <a:close/>
                <a:moveTo>
                  <a:pt x="7499704" y="3072042"/>
                </a:moveTo>
                <a:cubicBezTo>
                  <a:pt x="7500390" y="3076088"/>
                  <a:pt x="7486125" y="3101531"/>
                  <a:pt x="7468157" y="3121968"/>
                </a:cubicBezTo>
                <a:cubicBezTo>
                  <a:pt x="7448887" y="3143777"/>
                  <a:pt x="7432221" y="3150840"/>
                  <a:pt x="7431055" y="3145971"/>
                </a:cubicBezTo>
                <a:cubicBezTo>
                  <a:pt x="7429890" y="3141171"/>
                  <a:pt x="7444704" y="3127523"/>
                  <a:pt x="7463699" y="3107292"/>
                </a:cubicBezTo>
                <a:cubicBezTo>
                  <a:pt x="7482834" y="3086924"/>
                  <a:pt x="7498950" y="3067653"/>
                  <a:pt x="7499704" y="3072042"/>
                </a:cubicBezTo>
                <a:close/>
                <a:moveTo>
                  <a:pt x="3800980" y="3071081"/>
                </a:moveTo>
                <a:cubicBezTo>
                  <a:pt x="3801597" y="3072590"/>
                  <a:pt x="3793505" y="3077734"/>
                  <a:pt x="3784932" y="3081437"/>
                </a:cubicBezTo>
                <a:cubicBezTo>
                  <a:pt x="3776977" y="3084866"/>
                  <a:pt x="3770599" y="3086306"/>
                  <a:pt x="3770668" y="3084660"/>
                </a:cubicBezTo>
                <a:cubicBezTo>
                  <a:pt x="3770668" y="3082877"/>
                  <a:pt x="3776908" y="3078762"/>
                  <a:pt x="3785206" y="3075059"/>
                </a:cubicBezTo>
                <a:cubicBezTo>
                  <a:pt x="3793230" y="3071493"/>
                  <a:pt x="3800500" y="3069710"/>
                  <a:pt x="3800980" y="3071081"/>
                </a:cubicBezTo>
                <a:close/>
                <a:moveTo>
                  <a:pt x="4016038" y="3070884"/>
                </a:moveTo>
                <a:cubicBezTo>
                  <a:pt x="4020316" y="3070018"/>
                  <a:pt x="4023247" y="3070361"/>
                  <a:pt x="4023796" y="3072179"/>
                </a:cubicBezTo>
                <a:cubicBezTo>
                  <a:pt x="4025030" y="3076157"/>
                  <a:pt x="4015086" y="3085415"/>
                  <a:pt x="4001782" y="3092273"/>
                </a:cubicBezTo>
                <a:cubicBezTo>
                  <a:pt x="3989780" y="3098445"/>
                  <a:pt x="3979356" y="3100091"/>
                  <a:pt x="3978259" y="3096319"/>
                </a:cubicBezTo>
                <a:cubicBezTo>
                  <a:pt x="3977024" y="3092204"/>
                  <a:pt x="3986968" y="3083632"/>
                  <a:pt x="4000204" y="3076843"/>
                </a:cubicBezTo>
                <a:cubicBezTo>
                  <a:pt x="4006136" y="3073825"/>
                  <a:pt x="4011760" y="3071750"/>
                  <a:pt x="4016038" y="3070884"/>
                </a:cubicBezTo>
                <a:close/>
                <a:moveTo>
                  <a:pt x="663263" y="3070490"/>
                </a:moveTo>
                <a:cubicBezTo>
                  <a:pt x="665834" y="3069212"/>
                  <a:pt x="667668" y="3069401"/>
                  <a:pt x="667975" y="3071424"/>
                </a:cubicBezTo>
                <a:cubicBezTo>
                  <a:pt x="668596" y="3075676"/>
                  <a:pt x="663174" y="3085140"/>
                  <a:pt x="655769" y="3093095"/>
                </a:cubicBezTo>
                <a:cubicBezTo>
                  <a:pt x="649387" y="3099885"/>
                  <a:pt x="644043" y="3102902"/>
                  <a:pt x="643149" y="3100022"/>
                </a:cubicBezTo>
                <a:cubicBezTo>
                  <a:pt x="642124" y="3096798"/>
                  <a:pt x="647471" y="3086169"/>
                  <a:pt x="654125" y="3078350"/>
                </a:cubicBezTo>
                <a:cubicBezTo>
                  <a:pt x="657382" y="3074510"/>
                  <a:pt x="660691" y="3071767"/>
                  <a:pt x="663263" y="3070490"/>
                </a:cubicBezTo>
                <a:close/>
                <a:moveTo>
                  <a:pt x="2300089" y="3069315"/>
                </a:moveTo>
                <a:cubicBezTo>
                  <a:pt x="2302215" y="3068235"/>
                  <a:pt x="2305352" y="3068269"/>
                  <a:pt x="2309296" y="3069915"/>
                </a:cubicBezTo>
                <a:cubicBezTo>
                  <a:pt x="2311422" y="3073687"/>
                  <a:pt x="2315742" y="3079311"/>
                  <a:pt x="2317320" y="3084523"/>
                </a:cubicBezTo>
                <a:cubicBezTo>
                  <a:pt x="2319171" y="3090763"/>
                  <a:pt x="2313822" y="3093369"/>
                  <a:pt x="2307924" y="3090695"/>
                </a:cubicBezTo>
                <a:cubicBezTo>
                  <a:pt x="2301752" y="3087883"/>
                  <a:pt x="2297157" y="3081437"/>
                  <a:pt x="2296952" y="3075402"/>
                </a:cubicBezTo>
                <a:cubicBezTo>
                  <a:pt x="2296849" y="3072590"/>
                  <a:pt x="2297963" y="3070395"/>
                  <a:pt x="2300089" y="3069315"/>
                </a:cubicBezTo>
                <a:close/>
                <a:moveTo>
                  <a:pt x="2844768" y="3069299"/>
                </a:moveTo>
                <a:cubicBezTo>
                  <a:pt x="2852381" y="3066830"/>
                  <a:pt x="2857867" y="3070808"/>
                  <a:pt x="2859033" y="3077048"/>
                </a:cubicBezTo>
                <a:cubicBezTo>
                  <a:pt x="2860267" y="3083632"/>
                  <a:pt x="2856976" y="3089392"/>
                  <a:pt x="2851146" y="3090901"/>
                </a:cubicBezTo>
                <a:cubicBezTo>
                  <a:pt x="2845454" y="3092410"/>
                  <a:pt x="2838939" y="3088844"/>
                  <a:pt x="2839419" y="3082878"/>
                </a:cubicBezTo>
                <a:cubicBezTo>
                  <a:pt x="2839968" y="3077666"/>
                  <a:pt x="2843397" y="3072659"/>
                  <a:pt x="2844768" y="3069299"/>
                </a:cubicBezTo>
                <a:close/>
                <a:moveTo>
                  <a:pt x="6466341" y="3067172"/>
                </a:moveTo>
                <a:cubicBezTo>
                  <a:pt x="6482869" y="3064223"/>
                  <a:pt x="6497065" y="3073276"/>
                  <a:pt x="6498642" y="3087815"/>
                </a:cubicBezTo>
                <a:cubicBezTo>
                  <a:pt x="6500220" y="3103108"/>
                  <a:pt x="6487052" y="3119225"/>
                  <a:pt x="6469495" y="3123476"/>
                </a:cubicBezTo>
                <a:cubicBezTo>
                  <a:pt x="6452145" y="3127660"/>
                  <a:pt x="6436372" y="3117647"/>
                  <a:pt x="6435617" y="3101874"/>
                </a:cubicBezTo>
                <a:cubicBezTo>
                  <a:pt x="6434863" y="3085757"/>
                  <a:pt x="6448441" y="3070396"/>
                  <a:pt x="6466341" y="3067172"/>
                </a:cubicBezTo>
                <a:close/>
                <a:moveTo>
                  <a:pt x="1731321" y="3066735"/>
                </a:moveTo>
                <a:cubicBezTo>
                  <a:pt x="1733880" y="3066487"/>
                  <a:pt x="1737583" y="3067447"/>
                  <a:pt x="1741734" y="3069710"/>
                </a:cubicBezTo>
                <a:cubicBezTo>
                  <a:pt x="1749068" y="3073550"/>
                  <a:pt x="1755379" y="3080065"/>
                  <a:pt x="1756340" y="3084729"/>
                </a:cubicBezTo>
                <a:cubicBezTo>
                  <a:pt x="1757300" y="3089324"/>
                  <a:pt x="1752432" y="3090352"/>
                  <a:pt x="1745094" y="3087198"/>
                </a:cubicBezTo>
                <a:cubicBezTo>
                  <a:pt x="1736793" y="3083632"/>
                  <a:pt x="1728565" y="3075951"/>
                  <a:pt x="1727743" y="3071013"/>
                </a:cubicBezTo>
                <a:cubicBezTo>
                  <a:pt x="1727331" y="3068441"/>
                  <a:pt x="1728752" y="3066984"/>
                  <a:pt x="1731321" y="3066735"/>
                </a:cubicBezTo>
                <a:close/>
                <a:moveTo>
                  <a:pt x="3937179" y="3066212"/>
                </a:moveTo>
                <a:cubicBezTo>
                  <a:pt x="3938208" y="3067583"/>
                  <a:pt x="3928950" y="3074030"/>
                  <a:pt x="3917016" y="3080065"/>
                </a:cubicBezTo>
                <a:cubicBezTo>
                  <a:pt x="3905907" y="3085689"/>
                  <a:pt x="3896580" y="3088775"/>
                  <a:pt x="3895071" y="3087677"/>
                </a:cubicBezTo>
                <a:cubicBezTo>
                  <a:pt x="3893494" y="3086443"/>
                  <a:pt x="3901861" y="3080682"/>
                  <a:pt x="3913519" y="3074785"/>
                </a:cubicBezTo>
                <a:cubicBezTo>
                  <a:pt x="3924903" y="3069024"/>
                  <a:pt x="3936151" y="3064840"/>
                  <a:pt x="3937179" y="3066212"/>
                </a:cubicBezTo>
                <a:close/>
                <a:moveTo>
                  <a:pt x="335223" y="3064635"/>
                </a:moveTo>
                <a:cubicBezTo>
                  <a:pt x="335564" y="3065321"/>
                  <a:pt x="331450" y="3072796"/>
                  <a:pt x="329050" y="3075608"/>
                </a:cubicBezTo>
                <a:cubicBezTo>
                  <a:pt x="326580" y="3078420"/>
                  <a:pt x="321574" y="3081575"/>
                  <a:pt x="321642" y="3080408"/>
                </a:cubicBezTo>
                <a:cubicBezTo>
                  <a:pt x="321849" y="3077871"/>
                  <a:pt x="324525" y="3072659"/>
                  <a:pt x="327337" y="3065664"/>
                </a:cubicBezTo>
                <a:cubicBezTo>
                  <a:pt x="331175" y="3064978"/>
                  <a:pt x="334469" y="3063263"/>
                  <a:pt x="335223" y="3064635"/>
                </a:cubicBezTo>
                <a:close/>
                <a:moveTo>
                  <a:pt x="1789603" y="3064224"/>
                </a:moveTo>
                <a:cubicBezTo>
                  <a:pt x="1788985" y="3059766"/>
                  <a:pt x="1794881" y="3059766"/>
                  <a:pt x="1802700" y="3064292"/>
                </a:cubicBezTo>
                <a:cubicBezTo>
                  <a:pt x="1810174" y="3068544"/>
                  <a:pt x="1817240" y="3076020"/>
                  <a:pt x="1817445" y="3079860"/>
                </a:cubicBezTo>
                <a:cubicBezTo>
                  <a:pt x="1817651" y="3083769"/>
                  <a:pt x="1811341" y="3083700"/>
                  <a:pt x="1804070" y="3079654"/>
                </a:cubicBezTo>
                <a:cubicBezTo>
                  <a:pt x="1796596" y="3075539"/>
                  <a:pt x="1790220" y="3068750"/>
                  <a:pt x="1789603" y="3064224"/>
                </a:cubicBezTo>
                <a:close/>
                <a:moveTo>
                  <a:pt x="7030687" y="3063606"/>
                </a:moveTo>
                <a:cubicBezTo>
                  <a:pt x="7048860" y="3061274"/>
                  <a:pt x="7065456" y="3068201"/>
                  <a:pt x="7066279" y="3077939"/>
                </a:cubicBezTo>
                <a:cubicBezTo>
                  <a:pt x="7067102" y="3087266"/>
                  <a:pt x="7054209" y="3096456"/>
                  <a:pt x="7036995" y="3099268"/>
                </a:cubicBezTo>
                <a:cubicBezTo>
                  <a:pt x="7018479" y="3102285"/>
                  <a:pt x="7002705" y="3096525"/>
                  <a:pt x="7001608" y="3085826"/>
                </a:cubicBezTo>
                <a:cubicBezTo>
                  <a:pt x="7000649" y="3075745"/>
                  <a:pt x="7013336" y="3065800"/>
                  <a:pt x="7030687" y="3063606"/>
                </a:cubicBezTo>
                <a:close/>
                <a:moveTo>
                  <a:pt x="4382573" y="3063195"/>
                </a:moveTo>
                <a:cubicBezTo>
                  <a:pt x="4388094" y="3064309"/>
                  <a:pt x="4391934" y="3067927"/>
                  <a:pt x="4392619" y="3073756"/>
                </a:cubicBezTo>
                <a:cubicBezTo>
                  <a:pt x="4393923" y="3084798"/>
                  <a:pt x="4383841" y="3099474"/>
                  <a:pt x="4369988" y="3106537"/>
                </a:cubicBezTo>
                <a:cubicBezTo>
                  <a:pt x="4355998" y="3113739"/>
                  <a:pt x="4343585" y="3111064"/>
                  <a:pt x="4341527" y="3100503"/>
                </a:cubicBezTo>
                <a:cubicBezTo>
                  <a:pt x="4339470" y="3089941"/>
                  <a:pt x="4348797" y="3075333"/>
                  <a:pt x="4362444" y="3067653"/>
                </a:cubicBezTo>
                <a:cubicBezTo>
                  <a:pt x="4369851" y="3063469"/>
                  <a:pt x="4377052" y="3062081"/>
                  <a:pt x="4382573" y="3063195"/>
                </a:cubicBezTo>
                <a:close/>
                <a:moveTo>
                  <a:pt x="1861544" y="3059560"/>
                </a:moveTo>
                <a:cubicBezTo>
                  <a:pt x="1868606" y="3063126"/>
                  <a:pt x="1876217" y="3070670"/>
                  <a:pt x="1877518" y="3075402"/>
                </a:cubicBezTo>
                <a:cubicBezTo>
                  <a:pt x="1878894" y="3080340"/>
                  <a:pt x="1873818" y="3080751"/>
                  <a:pt x="1866136" y="3076431"/>
                </a:cubicBezTo>
                <a:cubicBezTo>
                  <a:pt x="1859691" y="3072796"/>
                  <a:pt x="1853174" y="3066555"/>
                  <a:pt x="1851461" y="3062235"/>
                </a:cubicBezTo>
                <a:cubicBezTo>
                  <a:pt x="1849408" y="3057228"/>
                  <a:pt x="1854137" y="3055925"/>
                  <a:pt x="1861544" y="3059560"/>
                </a:cubicBezTo>
                <a:close/>
                <a:moveTo>
                  <a:pt x="1288009" y="3059422"/>
                </a:moveTo>
                <a:cubicBezTo>
                  <a:pt x="1296169" y="3060794"/>
                  <a:pt x="1303507" y="3067172"/>
                  <a:pt x="1303919" y="3073138"/>
                </a:cubicBezTo>
                <a:cubicBezTo>
                  <a:pt x="1304331" y="3079242"/>
                  <a:pt x="1297952" y="3083151"/>
                  <a:pt x="1289311" y="3082260"/>
                </a:cubicBezTo>
                <a:cubicBezTo>
                  <a:pt x="1280532" y="3081368"/>
                  <a:pt x="1273057" y="3076156"/>
                  <a:pt x="1272096" y="3069984"/>
                </a:cubicBezTo>
                <a:cubicBezTo>
                  <a:pt x="1271070" y="3063331"/>
                  <a:pt x="1279094" y="3057914"/>
                  <a:pt x="1288009" y="3059422"/>
                </a:cubicBezTo>
                <a:close/>
                <a:moveTo>
                  <a:pt x="1152493" y="3058531"/>
                </a:moveTo>
                <a:cubicBezTo>
                  <a:pt x="1160653" y="3058394"/>
                  <a:pt x="1168062" y="3063606"/>
                  <a:pt x="1168953" y="3069915"/>
                </a:cubicBezTo>
                <a:cubicBezTo>
                  <a:pt x="1169912" y="3076224"/>
                  <a:pt x="1164083" y="3081437"/>
                  <a:pt x="1155375" y="3082191"/>
                </a:cubicBezTo>
                <a:cubicBezTo>
                  <a:pt x="1147007" y="3082877"/>
                  <a:pt x="1138914" y="3078625"/>
                  <a:pt x="1137544" y="3072590"/>
                </a:cubicBezTo>
                <a:cubicBezTo>
                  <a:pt x="1135965" y="3065800"/>
                  <a:pt x="1143510" y="3058668"/>
                  <a:pt x="1152493" y="3058531"/>
                </a:cubicBezTo>
                <a:close/>
                <a:moveTo>
                  <a:pt x="3900215" y="3057434"/>
                </a:moveTo>
                <a:cubicBezTo>
                  <a:pt x="3901175" y="3057297"/>
                  <a:pt x="3892809" y="3061481"/>
                  <a:pt x="3883276" y="3066007"/>
                </a:cubicBezTo>
                <a:cubicBezTo>
                  <a:pt x="3874566" y="3070121"/>
                  <a:pt x="3866199" y="3073825"/>
                  <a:pt x="3864828" y="3074168"/>
                </a:cubicBezTo>
                <a:cubicBezTo>
                  <a:pt x="3863182" y="3074579"/>
                  <a:pt x="3869766" y="3071150"/>
                  <a:pt x="3879847" y="3066418"/>
                </a:cubicBezTo>
                <a:cubicBezTo>
                  <a:pt x="3889722" y="3061686"/>
                  <a:pt x="3899255" y="3057572"/>
                  <a:pt x="3900215" y="3057434"/>
                </a:cubicBezTo>
                <a:close/>
                <a:moveTo>
                  <a:pt x="4088252" y="3057314"/>
                </a:moveTo>
                <a:cubicBezTo>
                  <a:pt x="4092804" y="3056662"/>
                  <a:pt x="4095907" y="3057502"/>
                  <a:pt x="4096559" y="3060040"/>
                </a:cubicBezTo>
                <a:cubicBezTo>
                  <a:pt x="4097794" y="3065047"/>
                  <a:pt x="4088398" y="3075265"/>
                  <a:pt x="4075848" y="3081986"/>
                </a:cubicBezTo>
                <a:cubicBezTo>
                  <a:pt x="4063572" y="3088569"/>
                  <a:pt x="4051228" y="3089736"/>
                  <a:pt x="4049993" y="3084866"/>
                </a:cubicBezTo>
                <a:cubicBezTo>
                  <a:pt x="4048827" y="3079997"/>
                  <a:pt x="4058634" y="3070259"/>
                  <a:pt x="4071253" y="3063538"/>
                </a:cubicBezTo>
                <a:cubicBezTo>
                  <a:pt x="4077699" y="3060109"/>
                  <a:pt x="4083700" y="3057966"/>
                  <a:pt x="4088252" y="3057314"/>
                </a:cubicBezTo>
                <a:close/>
                <a:moveTo>
                  <a:pt x="5406643" y="3057160"/>
                </a:moveTo>
                <a:cubicBezTo>
                  <a:pt x="5421936" y="3056611"/>
                  <a:pt x="5435584" y="3070259"/>
                  <a:pt x="5437504" y="3088638"/>
                </a:cubicBezTo>
                <a:cubicBezTo>
                  <a:pt x="5439493" y="3108184"/>
                  <a:pt x="5427423" y="3126494"/>
                  <a:pt x="5411032" y="3128003"/>
                </a:cubicBezTo>
                <a:cubicBezTo>
                  <a:pt x="5394436" y="3129580"/>
                  <a:pt x="5380103" y="3113944"/>
                  <a:pt x="5378937" y="3093850"/>
                </a:cubicBezTo>
                <a:cubicBezTo>
                  <a:pt x="5377703" y="3073619"/>
                  <a:pt x="5389910" y="3057777"/>
                  <a:pt x="5406643" y="3057160"/>
                </a:cubicBezTo>
                <a:close/>
                <a:moveTo>
                  <a:pt x="3887116" y="3057160"/>
                </a:moveTo>
                <a:cubicBezTo>
                  <a:pt x="3887802" y="3057502"/>
                  <a:pt x="3880395" y="3061411"/>
                  <a:pt x="3871617" y="3065526"/>
                </a:cubicBezTo>
                <a:cubicBezTo>
                  <a:pt x="3862427" y="3069778"/>
                  <a:pt x="3854198" y="3073070"/>
                  <a:pt x="3853649" y="3072727"/>
                </a:cubicBezTo>
                <a:cubicBezTo>
                  <a:pt x="3853100" y="3072315"/>
                  <a:pt x="3860438" y="3068269"/>
                  <a:pt x="3869285" y="3064223"/>
                </a:cubicBezTo>
                <a:cubicBezTo>
                  <a:pt x="3878269" y="3059971"/>
                  <a:pt x="3886430" y="3056816"/>
                  <a:pt x="3887116" y="3057160"/>
                </a:cubicBezTo>
                <a:close/>
                <a:moveTo>
                  <a:pt x="3924355" y="3056954"/>
                </a:moveTo>
                <a:cubicBezTo>
                  <a:pt x="3924698" y="3057640"/>
                  <a:pt x="3915920" y="3062715"/>
                  <a:pt x="3904810" y="3068201"/>
                </a:cubicBezTo>
                <a:cubicBezTo>
                  <a:pt x="3893700" y="3073687"/>
                  <a:pt x="3884167" y="3077459"/>
                  <a:pt x="3883687" y="3076842"/>
                </a:cubicBezTo>
                <a:cubicBezTo>
                  <a:pt x="3883207" y="3076156"/>
                  <a:pt x="3891711" y="3071424"/>
                  <a:pt x="3903027" y="3065869"/>
                </a:cubicBezTo>
                <a:cubicBezTo>
                  <a:pt x="3914000" y="3060520"/>
                  <a:pt x="3924012" y="3056268"/>
                  <a:pt x="3924355" y="3056954"/>
                </a:cubicBezTo>
                <a:close/>
                <a:moveTo>
                  <a:pt x="3911530" y="3055994"/>
                </a:moveTo>
                <a:cubicBezTo>
                  <a:pt x="3912216" y="3056063"/>
                  <a:pt x="3904878" y="3059903"/>
                  <a:pt x="3895071" y="3064635"/>
                </a:cubicBezTo>
                <a:cubicBezTo>
                  <a:pt x="3884304" y="3069847"/>
                  <a:pt x="3873743" y="3074511"/>
                  <a:pt x="3872920" y="3074511"/>
                </a:cubicBezTo>
                <a:cubicBezTo>
                  <a:pt x="3872165" y="3074511"/>
                  <a:pt x="3879915" y="3070533"/>
                  <a:pt x="3889585" y="3065870"/>
                </a:cubicBezTo>
                <a:cubicBezTo>
                  <a:pt x="3900695" y="3060521"/>
                  <a:pt x="3910707" y="3055994"/>
                  <a:pt x="3911530" y="3055994"/>
                </a:cubicBezTo>
                <a:close/>
                <a:moveTo>
                  <a:pt x="1974493" y="3055651"/>
                </a:moveTo>
                <a:cubicBezTo>
                  <a:pt x="1974357" y="3051810"/>
                  <a:pt x="1979979" y="3052153"/>
                  <a:pt x="1986632" y="3056473"/>
                </a:cubicBezTo>
                <a:cubicBezTo>
                  <a:pt x="1993489" y="3060931"/>
                  <a:pt x="1999389" y="3067927"/>
                  <a:pt x="1999593" y="3071973"/>
                </a:cubicBezTo>
                <a:cubicBezTo>
                  <a:pt x="1999798" y="3075950"/>
                  <a:pt x="1994517" y="3075539"/>
                  <a:pt x="1987593" y="3071081"/>
                </a:cubicBezTo>
                <a:cubicBezTo>
                  <a:pt x="1980802" y="3066760"/>
                  <a:pt x="1974631" y="3059491"/>
                  <a:pt x="1974493" y="3055651"/>
                </a:cubicBezTo>
                <a:close/>
                <a:moveTo>
                  <a:pt x="5893972" y="3055446"/>
                </a:moveTo>
                <a:cubicBezTo>
                  <a:pt x="5910363" y="3052222"/>
                  <a:pt x="5924559" y="3063812"/>
                  <a:pt x="5926616" y="3082466"/>
                </a:cubicBezTo>
                <a:cubicBezTo>
                  <a:pt x="5928605" y="3100845"/>
                  <a:pt x="5917426" y="3119293"/>
                  <a:pt x="5901447" y="3123614"/>
                </a:cubicBezTo>
                <a:cubicBezTo>
                  <a:pt x="5884782" y="3128140"/>
                  <a:pt x="5868117" y="3113944"/>
                  <a:pt x="5866883" y="3094536"/>
                </a:cubicBezTo>
                <a:cubicBezTo>
                  <a:pt x="5865717" y="3075882"/>
                  <a:pt x="5877787" y="3058600"/>
                  <a:pt x="5893972" y="3055446"/>
                </a:cubicBezTo>
                <a:close/>
                <a:moveTo>
                  <a:pt x="1915438" y="3055282"/>
                </a:moveTo>
                <a:cubicBezTo>
                  <a:pt x="1917453" y="3054999"/>
                  <a:pt x="1920622" y="3055959"/>
                  <a:pt x="1924432" y="3058257"/>
                </a:cubicBezTo>
                <a:cubicBezTo>
                  <a:pt x="1930673" y="3062029"/>
                  <a:pt x="1937251" y="3069092"/>
                  <a:pt x="1938559" y="3073276"/>
                </a:cubicBezTo>
                <a:cubicBezTo>
                  <a:pt x="1940068" y="3078145"/>
                  <a:pt x="1934372" y="3078762"/>
                  <a:pt x="1927242" y="3074579"/>
                </a:cubicBezTo>
                <a:cubicBezTo>
                  <a:pt x="1921069" y="3070944"/>
                  <a:pt x="1914829" y="3064292"/>
                  <a:pt x="1913386" y="3059766"/>
                </a:cubicBezTo>
                <a:cubicBezTo>
                  <a:pt x="1912564" y="3057091"/>
                  <a:pt x="1913423" y="3055565"/>
                  <a:pt x="1915438" y="3055282"/>
                </a:cubicBezTo>
                <a:close/>
                <a:moveTo>
                  <a:pt x="3637896" y="3053113"/>
                </a:moveTo>
                <a:cubicBezTo>
                  <a:pt x="3639611" y="3056200"/>
                  <a:pt x="3635084" y="3061275"/>
                  <a:pt x="3627609" y="3064841"/>
                </a:cubicBezTo>
                <a:cubicBezTo>
                  <a:pt x="3620134" y="3068407"/>
                  <a:pt x="3613139" y="3068818"/>
                  <a:pt x="3612384" y="3065595"/>
                </a:cubicBezTo>
                <a:cubicBezTo>
                  <a:pt x="3611699" y="3062440"/>
                  <a:pt x="3617597" y="3056405"/>
                  <a:pt x="3624455" y="3053319"/>
                </a:cubicBezTo>
                <a:cubicBezTo>
                  <a:pt x="3630352" y="3050713"/>
                  <a:pt x="3636456" y="3050645"/>
                  <a:pt x="3637896" y="3053113"/>
                </a:cubicBezTo>
                <a:close/>
                <a:moveTo>
                  <a:pt x="7170589" y="3051948"/>
                </a:moveTo>
                <a:cubicBezTo>
                  <a:pt x="7187529" y="3051605"/>
                  <a:pt x="7202685" y="3058325"/>
                  <a:pt x="7203782" y="3066212"/>
                </a:cubicBezTo>
                <a:cubicBezTo>
                  <a:pt x="7204879" y="3074716"/>
                  <a:pt x="7190683" y="3082123"/>
                  <a:pt x="7172235" y="3083220"/>
                </a:cubicBezTo>
                <a:cubicBezTo>
                  <a:pt x="7155158" y="3084248"/>
                  <a:pt x="7140551" y="3078557"/>
                  <a:pt x="7139317" y="3069847"/>
                </a:cubicBezTo>
                <a:cubicBezTo>
                  <a:pt x="7138013" y="3060657"/>
                  <a:pt x="7152073" y="3052359"/>
                  <a:pt x="7170589" y="3051948"/>
                </a:cubicBezTo>
                <a:close/>
                <a:moveTo>
                  <a:pt x="7305486" y="3051262"/>
                </a:moveTo>
                <a:cubicBezTo>
                  <a:pt x="7323523" y="3051811"/>
                  <a:pt x="7339914" y="3059080"/>
                  <a:pt x="7340737" y="3066281"/>
                </a:cubicBezTo>
                <a:cubicBezTo>
                  <a:pt x="7341491" y="3073208"/>
                  <a:pt x="7328529" y="3078146"/>
                  <a:pt x="7311453" y="3078146"/>
                </a:cubicBezTo>
                <a:cubicBezTo>
                  <a:pt x="7293005" y="3078146"/>
                  <a:pt x="7277437" y="3072247"/>
                  <a:pt x="7276477" y="3064224"/>
                </a:cubicBezTo>
                <a:cubicBezTo>
                  <a:pt x="7275586" y="3056749"/>
                  <a:pt x="7288273" y="3050782"/>
                  <a:pt x="7305486" y="3051262"/>
                </a:cubicBezTo>
                <a:close/>
                <a:moveTo>
                  <a:pt x="4663613" y="3051235"/>
                </a:moveTo>
                <a:cubicBezTo>
                  <a:pt x="4669219" y="3053799"/>
                  <a:pt x="4673248" y="3058908"/>
                  <a:pt x="4674071" y="3065869"/>
                </a:cubicBezTo>
                <a:cubicBezTo>
                  <a:pt x="4675648" y="3079173"/>
                  <a:pt x="4666116" y="3094947"/>
                  <a:pt x="4652400" y="3101531"/>
                </a:cubicBezTo>
                <a:cubicBezTo>
                  <a:pt x="4637175" y="3108800"/>
                  <a:pt x="4623528" y="3103314"/>
                  <a:pt x="4621196" y="3089255"/>
                </a:cubicBezTo>
                <a:cubicBezTo>
                  <a:pt x="4618864" y="3075402"/>
                  <a:pt x="4629083" y="3058463"/>
                  <a:pt x="4643690" y="3051879"/>
                </a:cubicBezTo>
                <a:cubicBezTo>
                  <a:pt x="4650823" y="3048655"/>
                  <a:pt x="4658006" y="3048672"/>
                  <a:pt x="4663613" y="3051235"/>
                </a:cubicBezTo>
                <a:close/>
                <a:moveTo>
                  <a:pt x="6247709" y="3050576"/>
                </a:moveTo>
                <a:cubicBezTo>
                  <a:pt x="6264579" y="3046393"/>
                  <a:pt x="6281038" y="3057777"/>
                  <a:pt x="6282410" y="3074648"/>
                </a:cubicBezTo>
                <a:cubicBezTo>
                  <a:pt x="6283782" y="3091793"/>
                  <a:pt x="6270340" y="3108869"/>
                  <a:pt x="6252646" y="3112230"/>
                </a:cubicBezTo>
                <a:cubicBezTo>
                  <a:pt x="6235707" y="3115453"/>
                  <a:pt x="6222403" y="3105097"/>
                  <a:pt x="6221031" y="3087815"/>
                </a:cubicBezTo>
                <a:cubicBezTo>
                  <a:pt x="6219728" y="3071150"/>
                  <a:pt x="6231592" y="3054554"/>
                  <a:pt x="6247709" y="3050576"/>
                </a:cubicBezTo>
                <a:close/>
                <a:moveTo>
                  <a:pt x="3712991" y="3050508"/>
                </a:moveTo>
                <a:cubicBezTo>
                  <a:pt x="3713608" y="3052977"/>
                  <a:pt x="3707573" y="3058395"/>
                  <a:pt x="3700715" y="3061618"/>
                </a:cubicBezTo>
                <a:cubicBezTo>
                  <a:pt x="3693514" y="3064978"/>
                  <a:pt x="3686862" y="3065596"/>
                  <a:pt x="3685970" y="3062852"/>
                </a:cubicBezTo>
                <a:cubicBezTo>
                  <a:pt x="3685079" y="3060041"/>
                  <a:pt x="3690222" y="3055240"/>
                  <a:pt x="3697972" y="3051742"/>
                </a:cubicBezTo>
                <a:cubicBezTo>
                  <a:pt x="3705173" y="3048451"/>
                  <a:pt x="3712374" y="3047902"/>
                  <a:pt x="3712991" y="3050508"/>
                </a:cubicBezTo>
                <a:close/>
                <a:moveTo>
                  <a:pt x="3192332" y="3050165"/>
                </a:moveTo>
                <a:cubicBezTo>
                  <a:pt x="3196858" y="3049547"/>
                  <a:pt x="3201110" y="3051399"/>
                  <a:pt x="3207557" y="3052291"/>
                </a:cubicBezTo>
                <a:cubicBezTo>
                  <a:pt x="3203168" y="3057708"/>
                  <a:pt x="3200836" y="3062029"/>
                  <a:pt x="3196995" y="3064978"/>
                </a:cubicBezTo>
                <a:cubicBezTo>
                  <a:pt x="3192812" y="3068201"/>
                  <a:pt x="3186091" y="3066624"/>
                  <a:pt x="3184308" y="3062852"/>
                </a:cubicBezTo>
                <a:cubicBezTo>
                  <a:pt x="3182045" y="3058120"/>
                  <a:pt x="3185954" y="3051125"/>
                  <a:pt x="3192332" y="3050165"/>
                </a:cubicBezTo>
                <a:close/>
                <a:moveTo>
                  <a:pt x="2046089" y="3050027"/>
                </a:moveTo>
                <a:cubicBezTo>
                  <a:pt x="2051851" y="3053113"/>
                  <a:pt x="2058640" y="3061069"/>
                  <a:pt x="2059531" y="3065526"/>
                </a:cubicBezTo>
                <a:cubicBezTo>
                  <a:pt x="2060425" y="3069984"/>
                  <a:pt x="2055006" y="3070532"/>
                  <a:pt x="2048833" y="3066280"/>
                </a:cubicBezTo>
                <a:cubicBezTo>
                  <a:pt x="2043004" y="3062303"/>
                  <a:pt x="2038477" y="3057708"/>
                  <a:pt x="2037039" y="3052839"/>
                </a:cubicBezTo>
                <a:cubicBezTo>
                  <a:pt x="2035597" y="3047970"/>
                  <a:pt x="2039851" y="3046667"/>
                  <a:pt x="2046089" y="3050027"/>
                </a:cubicBezTo>
                <a:close/>
                <a:moveTo>
                  <a:pt x="6818020" y="3049959"/>
                </a:moveTo>
                <a:cubicBezTo>
                  <a:pt x="6835165" y="3047147"/>
                  <a:pt x="6850595" y="3054897"/>
                  <a:pt x="6852104" y="3066761"/>
                </a:cubicBezTo>
                <a:cubicBezTo>
                  <a:pt x="6853613" y="3078557"/>
                  <a:pt x="6840514" y="3091107"/>
                  <a:pt x="6823369" y="3094604"/>
                </a:cubicBezTo>
                <a:cubicBezTo>
                  <a:pt x="6806224" y="3098102"/>
                  <a:pt x="6790862" y="3090901"/>
                  <a:pt x="6789422" y="3078282"/>
                </a:cubicBezTo>
                <a:cubicBezTo>
                  <a:pt x="6787913" y="3065732"/>
                  <a:pt x="6800943" y="3052702"/>
                  <a:pt x="6818020" y="3049959"/>
                </a:cubicBezTo>
                <a:close/>
                <a:moveTo>
                  <a:pt x="4309054" y="3049805"/>
                </a:moveTo>
                <a:cubicBezTo>
                  <a:pt x="4313906" y="3050593"/>
                  <a:pt x="4317215" y="3053422"/>
                  <a:pt x="4317798" y="3058189"/>
                </a:cubicBezTo>
                <a:cubicBezTo>
                  <a:pt x="4318964" y="3067653"/>
                  <a:pt x="4308540" y="3083426"/>
                  <a:pt x="4295235" y="3090147"/>
                </a:cubicBezTo>
                <a:cubicBezTo>
                  <a:pt x="4281451" y="3097142"/>
                  <a:pt x="4269723" y="3093302"/>
                  <a:pt x="4268558" y="3083426"/>
                </a:cubicBezTo>
                <a:cubicBezTo>
                  <a:pt x="4267392" y="3073756"/>
                  <a:pt x="4277748" y="3060383"/>
                  <a:pt x="4291052" y="3053663"/>
                </a:cubicBezTo>
                <a:cubicBezTo>
                  <a:pt x="4297807" y="3050268"/>
                  <a:pt x="4304202" y="3049016"/>
                  <a:pt x="4309054" y="3049805"/>
                </a:cubicBezTo>
                <a:close/>
                <a:moveTo>
                  <a:pt x="955170" y="3049521"/>
                </a:moveTo>
                <a:cubicBezTo>
                  <a:pt x="958156" y="3050661"/>
                  <a:pt x="960265" y="3052873"/>
                  <a:pt x="960746" y="3055856"/>
                </a:cubicBezTo>
                <a:cubicBezTo>
                  <a:pt x="961841" y="3062440"/>
                  <a:pt x="954022" y="3071218"/>
                  <a:pt x="945517" y="3073413"/>
                </a:cubicBezTo>
                <a:cubicBezTo>
                  <a:pt x="937563" y="3075470"/>
                  <a:pt x="930977" y="3072178"/>
                  <a:pt x="930640" y="3065869"/>
                </a:cubicBezTo>
                <a:cubicBezTo>
                  <a:pt x="930224" y="3059422"/>
                  <a:pt x="936124" y="3052359"/>
                  <a:pt x="944350" y="3049615"/>
                </a:cubicBezTo>
                <a:cubicBezTo>
                  <a:pt x="948332" y="3048312"/>
                  <a:pt x="952186" y="3048381"/>
                  <a:pt x="955170" y="3049521"/>
                </a:cubicBezTo>
                <a:close/>
                <a:moveTo>
                  <a:pt x="3873880" y="3048999"/>
                </a:moveTo>
                <a:cubicBezTo>
                  <a:pt x="3874977" y="3049753"/>
                  <a:pt x="3869422" y="3053251"/>
                  <a:pt x="3860987" y="3057228"/>
                </a:cubicBezTo>
                <a:cubicBezTo>
                  <a:pt x="3851523" y="3061686"/>
                  <a:pt x="3842882" y="3064635"/>
                  <a:pt x="3842745" y="3063332"/>
                </a:cubicBezTo>
                <a:cubicBezTo>
                  <a:pt x="3842539" y="3062235"/>
                  <a:pt x="3849191" y="3058051"/>
                  <a:pt x="3857215" y="3054348"/>
                </a:cubicBezTo>
                <a:cubicBezTo>
                  <a:pt x="3865307" y="3050645"/>
                  <a:pt x="3872783" y="3048244"/>
                  <a:pt x="3873880" y="3048999"/>
                </a:cubicBezTo>
                <a:close/>
                <a:moveTo>
                  <a:pt x="1483047" y="3048861"/>
                </a:moveTo>
                <a:cubicBezTo>
                  <a:pt x="1491279" y="3051536"/>
                  <a:pt x="1498820" y="3058394"/>
                  <a:pt x="1499509" y="3063743"/>
                </a:cubicBezTo>
                <a:cubicBezTo>
                  <a:pt x="1500260" y="3069778"/>
                  <a:pt x="1492237" y="3072384"/>
                  <a:pt x="1483393" y="3069161"/>
                </a:cubicBezTo>
                <a:cubicBezTo>
                  <a:pt x="1475231" y="3066143"/>
                  <a:pt x="1468576" y="3059422"/>
                  <a:pt x="1468441" y="3054005"/>
                </a:cubicBezTo>
                <a:cubicBezTo>
                  <a:pt x="1468303" y="3048312"/>
                  <a:pt x="1474545" y="3046118"/>
                  <a:pt x="1483047" y="3048861"/>
                </a:cubicBezTo>
                <a:close/>
                <a:moveTo>
                  <a:pt x="4162970" y="3048673"/>
                </a:moveTo>
                <a:cubicBezTo>
                  <a:pt x="4167385" y="3048656"/>
                  <a:pt x="4170283" y="3050199"/>
                  <a:pt x="4170557" y="3053388"/>
                </a:cubicBezTo>
                <a:cubicBezTo>
                  <a:pt x="4171038" y="3059834"/>
                  <a:pt x="4161025" y="3070944"/>
                  <a:pt x="4148200" y="3077665"/>
                </a:cubicBezTo>
                <a:cubicBezTo>
                  <a:pt x="4134004" y="3085072"/>
                  <a:pt x="4122757" y="3084455"/>
                  <a:pt x="4122894" y="3076705"/>
                </a:cubicBezTo>
                <a:cubicBezTo>
                  <a:pt x="4122963" y="3069847"/>
                  <a:pt x="4133730" y="3059286"/>
                  <a:pt x="4146280" y="3053320"/>
                </a:cubicBezTo>
                <a:cubicBezTo>
                  <a:pt x="4152623" y="3050268"/>
                  <a:pt x="4158555" y="3048690"/>
                  <a:pt x="4162970" y="3048673"/>
                </a:cubicBezTo>
                <a:close/>
                <a:moveTo>
                  <a:pt x="3551348" y="3048519"/>
                </a:moveTo>
                <a:cubicBezTo>
                  <a:pt x="3557452" y="3046255"/>
                  <a:pt x="3563487" y="3047147"/>
                  <a:pt x="3564105" y="3050370"/>
                </a:cubicBezTo>
                <a:cubicBezTo>
                  <a:pt x="3564859" y="3054279"/>
                  <a:pt x="3558481" y="3060863"/>
                  <a:pt x="3551554" y="3063538"/>
                </a:cubicBezTo>
                <a:cubicBezTo>
                  <a:pt x="3544422" y="3066281"/>
                  <a:pt x="3538593" y="3064703"/>
                  <a:pt x="3539210" y="3060040"/>
                </a:cubicBezTo>
                <a:cubicBezTo>
                  <a:pt x="3539759" y="3055925"/>
                  <a:pt x="3544902" y="3050919"/>
                  <a:pt x="3551348" y="3048519"/>
                </a:cubicBezTo>
                <a:close/>
                <a:moveTo>
                  <a:pt x="7487223" y="3048382"/>
                </a:moveTo>
                <a:cubicBezTo>
                  <a:pt x="7488458" y="3052497"/>
                  <a:pt x="7474536" y="3076500"/>
                  <a:pt x="7456430" y="3094056"/>
                </a:cubicBezTo>
                <a:cubicBezTo>
                  <a:pt x="7437913" y="3112024"/>
                  <a:pt x="7423101" y="3114905"/>
                  <a:pt x="7422072" y="3109350"/>
                </a:cubicBezTo>
                <a:cubicBezTo>
                  <a:pt x="7421043" y="3103932"/>
                  <a:pt x="7434896" y="3092959"/>
                  <a:pt x="7452521" y="3076911"/>
                </a:cubicBezTo>
                <a:cubicBezTo>
                  <a:pt x="7469872" y="3061069"/>
                  <a:pt x="7486057" y="3044473"/>
                  <a:pt x="7487223" y="3048382"/>
                </a:cubicBezTo>
                <a:close/>
                <a:moveTo>
                  <a:pt x="581220" y="3047970"/>
                </a:moveTo>
                <a:cubicBezTo>
                  <a:pt x="581770" y="3050370"/>
                  <a:pt x="577791" y="3059697"/>
                  <a:pt x="573676" y="3065800"/>
                </a:cubicBezTo>
                <a:cubicBezTo>
                  <a:pt x="568259" y="3073893"/>
                  <a:pt x="561606" y="3079722"/>
                  <a:pt x="560442" y="3077459"/>
                </a:cubicBezTo>
                <a:cubicBezTo>
                  <a:pt x="559275" y="3075059"/>
                  <a:pt x="563183" y="3065732"/>
                  <a:pt x="569012" y="3057228"/>
                </a:cubicBezTo>
                <a:cubicBezTo>
                  <a:pt x="574294" y="3049479"/>
                  <a:pt x="580534" y="3044815"/>
                  <a:pt x="581220" y="3047970"/>
                </a:cubicBezTo>
                <a:close/>
                <a:moveTo>
                  <a:pt x="4234388" y="3045989"/>
                </a:moveTo>
                <a:cubicBezTo>
                  <a:pt x="4239497" y="3045895"/>
                  <a:pt x="4243046" y="3047798"/>
                  <a:pt x="4243801" y="3051810"/>
                </a:cubicBezTo>
                <a:cubicBezTo>
                  <a:pt x="4245241" y="3059079"/>
                  <a:pt x="4235983" y="3071424"/>
                  <a:pt x="4223432" y="3078625"/>
                </a:cubicBezTo>
                <a:cubicBezTo>
                  <a:pt x="4209854" y="3086374"/>
                  <a:pt x="4196480" y="3085894"/>
                  <a:pt x="4194972" y="3078076"/>
                </a:cubicBezTo>
                <a:cubicBezTo>
                  <a:pt x="4193600" y="3070807"/>
                  <a:pt x="4202927" y="3059354"/>
                  <a:pt x="4215615" y="3052153"/>
                </a:cubicBezTo>
                <a:cubicBezTo>
                  <a:pt x="4222610" y="3048175"/>
                  <a:pt x="4229279" y="3046084"/>
                  <a:pt x="4234388" y="3045989"/>
                </a:cubicBezTo>
                <a:close/>
                <a:moveTo>
                  <a:pt x="5059079" y="3045501"/>
                </a:moveTo>
                <a:cubicBezTo>
                  <a:pt x="5074373" y="3040495"/>
                  <a:pt x="5089392" y="3052222"/>
                  <a:pt x="5090969" y="3070944"/>
                </a:cubicBezTo>
                <a:cubicBezTo>
                  <a:pt x="5092478" y="3088364"/>
                  <a:pt x="5081848" y="3106812"/>
                  <a:pt x="5067240" y="3111544"/>
                </a:cubicBezTo>
                <a:cubicBezTo>
                  <a:pt x="5051741" y="3116619"/>
                  <a:pt x="5037065" y="3104274"/>
                  <a:pt x="5035488" y="3085346"/>
                </a:cubicBezTo>
                <a:cubicBezTo>
                  <a:pt x="5033979" y="3067584"/>
                  <a:pt x="5044335" y="3050302"/>
                  <a:pt x="5059079" y="3045501"/>
                </a:cubicBezTo>
                <a:close/>
                <a:moveTo>
                  <a:pt x="3786577" y="3042141"/>
                </a:moveTo>
                <a:cubicBezTo>
                  <a:pt x="3786852" y="3044335"/>
                  <a:pt x="3780885" y="3049204"/>
                  <a:pt x="3774301" y="3052290"/>
                </a:cubicBezTo>
                <a:cubicBezTo>
                  <a:pt x="3766346" y="3055925"/>
                  <a:pt x="3758665" y="3057022"/>
                  <a:pt x="3758597" y="3054348"/>
                </a:cubicBezTo>
                <a:cubicBezTo>
                  <a:pt x="3758528" y="3052016"/>
                  <a:pt x="3764426" y="3047010"/>
                  <a:pt x="3771010" y="3043924"/>
                </a:cubicBezTo>
                <a:cubicBezTo>
                  <a:pt x="3778622" y="3040289"/>
                  <a:pt x="3786234" y="3039466"/>
                  <a:pt x="3786577" y="3042141"/>
                </a:cubicBezTo>
                <a:close/>
                <a:moveTo>
                  <a:pt x="4009669" y="3041593"/>
                </a:moveTo>
                <a:cubicBezTo>
                  <a:pt x="4011246" y="3043307"/>
                  <a:pt x="4002879" y="3050028"/>
                  <a:pt x="3991015" y="3056269"/>
                </a:cubicBezTo>
                <a:cubicBezTo>
                  <a:pt x="3979288" y="3062441"/>
                  <a:pt x="3967972" y="3065938"/>
                  <a:pt x="3966326" y="3064224"/>
                </a:cubicBezTo>
                <a:cubicBezTo>
                  <a:pt x="3964680" y="3062509"/>
                  <a:pt x="3973390" y="3055994"/>
                  <a:pt x="3985254" y="3049891"/>
                </a:cubicBezTo>
                <a:cubicBezTo>
                  <a:pt x="3997667" y="3043444"/>
                  <a:pt x="4008023" y="3039809"/>
                  <a:pt x="4009669" y="3041593"/>
                </a:cubicBezTo>
                <a:close/>
                <a:moveTo>
                  <a:pt x="2107122" y="3039603"/>
                </a:moveTo>
                <a:cubicBezTo>
                  <a:pt x="2113980" y="3043238"/>
                  <a:pt x="2121592" y="3052359"/>
                  <a:pt x="2120221" y="3056062"/>
                </a:cubicBezTo>
                <a:cubicBezTo>
                  <a:pt x="2119192" y="3058806"/>
                  <a:pt x="2115008" y="3058463"/>
                  <a:pt x="2113225" y="3059080"/>
                </a:cubicBezTo>
                <a:cubicBezTo>
                  <a:pt x="2104927" y="3054348"/>
                  <a:pt x="2100058" y="3048724"/>
                  <a:pt x="2098961" y="3043512"/>
                </a:cubicBezTo>
                <a:cubicBezTo>
                  <a:pt x="2097932" y="3038506"/>
                  <a:pt x="2101635" y="3036723"/>
                  <a:pt x="2107122" y="3039603"/>
                </a:cubicBezTo>
                <a:close/>
                <a:moveTo>
                  <a:pt x="2985837" y="3039466"/>
                </a:moveTo>
                <a:cubicBezTo>
                  <a:pt x="2987895" y="3042003"/>
                  <a:pt x="2992146" y="3045021"/>
                  <a:pt x="2993655" y="3049204"/>
                </a:cubicBezTo>
                <a:cubicBezTo>
                  <a:pt x="2995438" y="3054279"/>
                  <a:pt x="2990158" y="3059903"/>
                  <a:pt x="2984397" y="3060726"/>
                </a:cubicBezTo>
                <a:cubicBezTo>
                  <a:pt x="2978362" y="3061549"/>
                  <a:pt x="2973836" y="3057845"/>
                  <a:pt x="2973630" y="3051948"/>
                </a:cubicBezTo>
                <a:cubicBezTo>
                  <a:pt x="2973493" y="3046324"/>
                  <a:pt x="2978088" y="3040563"/>
                  <a:pt x="2985837" y="3039466"/>
                </a:cubicBezTo>
                <a:close/>
                <a:moveTo>
                  <a:pt x="5541677" y="3039328"/>
                </a:moveTo>
                <a:cubicBezTo>
                  <a:pt x="5556834" y="3037408"/>
                  <a:pt x="5571167" y="3049547"/>
                  <a:pt x="5574047" y="3067378"/>
                </a:cubicBezTo>
                <a:cubicBezTo>
                  <a:pt x="5576996" y="3085895"/>
                  <a:pt x="5565200" y="3105646"/>
                  <a:pt x="5549084" y="3108663"/>
                </a:cubicBezTo>
                <a:cubicBezTo>
                  <a:pt x="5532351" y="3111818"/>
                  <a:pt x="5517606" y="3098170"/>
                  <a:pt x="5515548" y="3078350"/>
                </a:cubicBezTo>
                <a:cubicBezTo>
                  <a:pt x="5513491" y="3058531"/>
                  <a:pt x="5525081" y="3041386"/>
                  <a:pt x="5541677" y="3039328"/>
                </a:cubicBezTo>
                <a:close/>
                <a:moveTo>
                  <a:pt x="4850254" y="3039191"/>
                </a:moveTo>
                <a:cubicBezTo>
                  <a:pt x="4865273" y="3033156"/>
                  <a:pt x="4878920" y="3040151"/>
                  <a:pt x="4881732" y="3055788"/>
                </a:cubicBezTo>
                <a:cubicBezTo>
                  <a:pt x="4884749" y="3072247"/>
                  <a:pt x="4873708" y="3091449"/>
                  <a:pt x="4857934" y="3096867"/>
                </a:cubicBezTo>
                <a:cubicBezTo>
                  <a:pt x="4843396" y="3101805"/>
                  <a:pt x="4829405" y="3092958"/>
                  <a:pt x="4827348" y="3077733"/>
                </a:cubicBezTo>
                <a:cubicBezTo>
                  <a:pt x="4825153" y="3062371"/>
                  <a:pt x="4835577" y="3045021"/>
                  <a:pt x="4850254" y="3039191"/>
                </a:cubicBezTo>
                <a:close/>
                <a:moveTo>
                  <a:pt x="736049" y="3038986"/>
                </a:moveTo>
                <a:cubicBezTo>
                  <a:pt x="738597" y="3038317"/>
                  <a:pt x="740291" y="3039054"/>
                  <a:pt x="740395" y="3041386"/>
                </a:cubicBezTo>
                <a:cubicBezTo>
                  <a:pt x="740604" y="3046187"/>
                  <a:pt x="734634" y="3055994"/>
                  <a:pt x="727847" y="3062372"/>
                </a:cubicBezTo>
                <a:cubicBezTo>
                  <a:pt x="720849" y="3068956"/>
                  <a:pt x="714884" y="3070601"/>
                  <a:pt x="714338" y="3065938"/>
                </a:cubicBezTo>
                <a:cubicBezTo>
                  <a:pt x="713790" y="3061412"/>
                  <a:pt x="719273" y="3051948"/>
                  <a:pt x="726611" y="3045021"/>
                </a:cubicBezTo>
                <a:cubicBezTo>
                  <a:pt x="730111" y="3041729"/>
                  <a:pt x="733504" y="3039654"/>
                  <a:pt x="736049" y="3038986"/>
                </a:cubicBezTo>
                <a:close/>
                <a:moveTo>
                  <a:pt x="3475979" y="3037888"/>
                </a:moveTo>
                <a:cubicBezTo>
                  <a:pt x="3482494" y="3035076"/>
                  <a:pt x="3488529" y="3036379"/>
                  <a:pt x="3489077" y="3040631"/>
                </a:cubicBezTo>
                <a:cubicBezTo>
                  <a:pt x="3489626" y="3045021"/>
                  <a:pt x="3484962" y="3050370"/>
                  <a:pt x="3478173" y="3053319"/>
                </a:cubicBezTo>
                <a:cubicBezTo>
                  <a:pt x="3471864" y="3056062"/>
                  <a:pt x="3465486" y="3054896"/>
                  <a:pt x="3465006" y="3050918"/>
                </a:cubicBezTo>
                <a:cubicBezTo>
                  <a:pt x="3464389" y="3046804"/>
                  <a:pt x="3469600" y="3040631"/>
                  <a:pt x="3475979" y="3037888"/>
                </a:cubicBezTo>
                <a:close/>
                <a:moveTo>
                  <a:pt x="6605147" y="3036860"/>
                </a:moveTo>
                <a:cubicBezTo>
                  <a:pt x="6621743" y="3034323"/>
                  <a:pt x="6635870" y="3042758"/>
                  <a:pt x="6637379" y="3055994"/>
                </a:cubicBezTo>
                <a:cubicBezTo>
                  <a:pt x="6639025" y="3069984"/>
                  <a:pt x="6625789" y="3084523"/>
                  <a:pt x="6608301" y="3088226"/>
                </a:cubicBezTo>
                <a:cubicBezTo>
                  <a:pt x="6590882" y="3091930"/>
                  <a:pt x="6575177" y="3082740"/>
                  <a:pt x="6574423" y="3068339"/>
                </a:cubicBezTo>
                <a:cubicBezTo>
                  <a:pt x="6573668" y="3053594"/>
                  <a:pt x="6587247" y="3039603"/>
                  <a:pt x="6605147" y="3036860"/>
                </a:cubicBezTo>
                <a:close/>
                <a:moveTo>
                  <a:pt x="494536" y="3030276"/>
                </a:moveTo>
                <a:cubicBezTo>
                  <a:pt x="495290" y="3033293"/>
                  <a:pt x="491587" y="3042758"/>
                  <a:pt x="486649" y="3049958"/>
                </a:cubicBezTo>
                <a:cubicBezTo>
                  <a:pt x="481781" y="3057091"/>
                  <a:pt x="478832" y="3058942"/>
                  <a:pt x="477322" y="3057708"/>
                </a:cubicBezTo>
                <a:cubicBezTo>
                  <a:pt x="475538" y="3056131"/>
                  <a:pt x="478626" y="3047558"/>
                  <a:pt x="483633" y="3039603"/>
                </a:cubicBezTo>
                <a:cubicBezTo>
                  <a:pt x="488705" y="3031510"/>
                  <a:pt x="493782" y="3027190"/>
                  <a:pt x="494536" y="3030276"/>
                </a:cubicBezTo>
                <a:close/>
                <a:moveTo>
                  <a:pt x="6956140" y="3030071"/>
                </a:moveTo>
                <a:cubicBezTo>
                  <a:pt x="6973285" y="3028150"/>
                  <a:pt x="6988715" y="3035626"/>
                  <a:pt x="6990293" y="3046118"/>
                </a:cubicBezTo>
                <a:cubicBezTo>
                  <a:pt x="6991870" y="3056611"/>
                  <a:pt x="6978840" y="3067104"/>
                  <a:pt x="6961763" y="3069710"/>
                </a:cubicBezTo>
                <a:cubicBezTo>
                  <a:pt x="6944687" y="3072247"/>
                  <a:pt x="6929257" y="3065458"/>
                  <a:pt x="6927748" y="3054348"/>
                </a:cubicBezTo>
                <a:cubicBezTo>
                  <a:pt x="6926239" y="3043169"/>
                  <a:pt x="6939063" y="3031991"/>
                  <a:pt x="6956140" y="3030071"/>
                </a:cubicBezTo>
                <a:close/>
                <a:moveTo>
                  <a:pt x="881647" y="3028398"/>
                </a:moveTo>
                <a:cubicBezTo>
                  <a:pt x="884515" y="3029144"/>
                  <a:pt x="886368" y="3031167"/>
                  <a:pt x="886472" y="3034253"/>
                </a:cubicBezTo>
                <a:cubicBezTo>
                  <a:pt x="886678" y="3040494"/>
                  <a:pt x="880164" y="3048038"/>
                  <a:pt x="871796" y="3051536"/>
                </a:cubicBezTo>
                <a:cubicBezTo>
                  <a:pt x="863770" y="3054896"/>
                  <a:pt x="856845" y="3052496"/>
                  <a:pt x="857324" y="3046255"/>
                </a:cubicBezTo>
                <a:cubicBezTo>
                  <a:pt x="857736" y="3040700"/>
                  <a:pt x="863498" y="3033636"/>
                  <a:pt x="870701" y="3030207"/>
                </a:cubicBezTo>
                <a:cubicBezTo>
                  <a:pt x="874882" y="3028184"/>
                  <a:pt x="878773" y="3027652"/>
                  <a:pt x="881647" y="3028398"/>
                </a:cubicBezTo>
                <a:close/>
                <a:moveTo>
                  <a:pt x="3996363" y="3027533"/>
                </a:moveTo>
                <a:cubicBezTo>
                  <a:pt x="3996912" y="3028493"/>
                  <a:pt x="3988202" y="3033979"/>
                  <a:pt x="3977504" y="3039328"/>
                </a:cubicBezTo>
                <a:cubicBezTo>
                  <a:pt x="3966874" y="3044609"/>
                  <a:pt x="3956519" y="3048587"/>
                  <a:pt x="3955421" y="3047901"/>
                </a:cubicBezTo>
                <a:cubicBezTo>
                  <a:pt x="3954187" y="3047147"/>
                  <a:pt x="3963857" y="3041386"/>
                  <a:pt x="3975858" y="3035488"/>
                </a:cubicBezTo>
                <a:cubicBezTo>
                  <a:pt x="3987105" y="3030002"/>
                  <a:pt x="3995815" y="3026573"/>
                  <a:pt x="3996363" y="3027533"/>
                </a:cubicBezTo>
                <a:close/>
                <a:moveTo>
                  <a:pt x="3860576" y="3027533"/>
                </a:moveTo>
                <a:cubicBezTo>
                  <a:pt x="3861741" y="3029179"/>
                  <a:pt x="3855844" y="3033637"/>
                  <a:pt x="3847340" y="3037545"/>
                </a:cubicBezTo>
                <a:cubicBezTo>
                  <a:pt x="3839933" y="3040974"/>
                  <a:pt x="3833418" y="3042757"/>
                  <a:pt x="3831635" y="3041660"/>
                </a:cubicBezTo>
                <a:cubicBezTo>
                  <a:pt x="3829646" y="3040426"/>
                  <a:pt x="3834995" y="3035899"/>
                  <a:pt x="3843293" y="3031853"/>
                </a:cubicBezTo>
                <a:cubicBezTo>
                  <a:pt x="3851660" y="3027807"/>
                  <a:pt x="3859478" y="3025887"/>
                  <a:pt x="3860576" y="3027533"/>
                </a:cubicBezTo>
                <a:close/>
                <a:moveTo>
                  <a:pt x="2500977" y="3027190"/>
                </a:moveTo>
                <a:cubicBezTo>
                  <a:pt x="2506464" y="3027327"/>
                  <a:pt x="2511676" y="3033911"/>
                  <a:pt x="2512225" y="3041454"/>
                </a:cubicBezTo>
                <a:cubicBezTo>
                  <a:pt x="2512842" y="3049135"/>
                  <a:pt x="2508590" y="3055033"/>
                  <a:pt x="2500909" y="3053387"/>
                </a:cubicBezTo>
                <a:cubicBezTo>
                  <a:pt x="2498920" y="3049273"/>
                  <a:pt x="2494736" y="3043580"/>
                  <a:pt x="2493639" y="3037683"/>
                </a:cubicBezTo>
                <a:cubicBezTo>
                  <a:pt x="2492542" y="3031647"/>
                  <a:pt x="2495697" y="3027053"/>
                  <a:pt x="2500977" y="3027190"/>
                </a:cubicBezTo>
                <a:close/>
                <a:moveTo>
                  <a:pt x="3960360" y="3026779"/>
                </a:moveTo>
                <a:cubicBezTo>
                  <a:pt x="3960223" y="3027190"/>
                  <a:pt x="3952953" y="3030894"/>
                  <a:pt x="3943421" y="3035351"/>
                </a:cubicBezTo>
                <a:cubicBezTo>
                  <a:pt x="3934231" y="3039672"/>
                  <a:pt x="3925933" y="3043238"/>
                  <a:pt x="3925384" y="3043101"/>
                </a:cubicBezTo>
                <a:cubicBezTo>
                  <a:pt x="3924767" y="3042964"/>
                  <a:pt x="3931967" y="3039260"/>
                  <a:pt x="3941020" y="3035008"/>
                </a:cubicBezTo>
                <a:cubicBezTo>
                  <a:pt x="3951307" y="3030208"/>
                  <a:pt x="3960497" y="3026299"/>
                  <a:pt x="3960360" y="3026779"/>
                </a:cubicBezTo>
                <a:close/>
                <a:moveTo>
                  <a:pt x="6032298" y="3026162"/>
                </a:moveTo>
                <a:cubicBezTo>
                  <a:pt x="6048758" y="3022801"/>
                  <a:pt x="6063091" y="3033705"/>
                  <a:pt x="6065080" y="3051330"/>
                </a:cubicBezTo>
                <a:cubicBezTo>
                  <a:pt x="6067137" y="3068750"/>
                  <a:pt x="6055890" y="3086375"/>
                  <a:pt x="6039842" y="3090833"/>
                </a:cubicBezTo>
                <a:cubicBezTo>
                  <a:pt x="6023109" y="3095496"/>
                  <a:pt x="6006444" y="3082397"/>
                  <a:pt x="6005209" y="3063881"/>
                </a:cubicBezTo>
                <a:cubicBezTo>
                  <a:pt x="6003975" y="3046187"/>
                  <a:pt x="6016113" y="3029385"/>
                  <a:pt x="6032298" y="3026162"/>
                </a:cubicBezTo>
                <a:close/>
                <a:moveTo>
                  <a:pt x="7369883" y="3026025"/>
                </a:moveTo>
                <a:cubicBezTo>
                  <a:pt x="7386891" y="3028082"/>
                  <a:pt x="7401430" y="3034666"/>
                  <a:pt x="7402459" y="3041592"/>
                </a:cubicBezTo>
                <a:cubicBezTo>
                  <a:pt x="7403419" y="3048519"/>
                  <a:pt x="7390251" y="3054691"/>
                  <a:pt x="7373381" y="3053045"/>
                </a:cubicBezTo>
                <a:cubicBezTo>
                  <a:pt x="7356236" y="3051468"/>
                  <a:pt x="7341697" y="3044473"/>
                  <a:pt x="7340668" y="3036792"/>
                </a:cubicBezTo>
                <a:cubicBezTo>
                  <a:pt x="7339708" y="3029179"/>
                  <a:pt x="7353013" y="3023967"/>
                  <a:pt x="7369883" y="3026025"/>
                </a:cubicBezTo>
                <a:close/>
                <a:moveTo>
                  <a:pt x="3971675" y="3025408"/>
                </a:moveTo>
                <a:cubicBezTo>
                  <a:pt x="3971812" y="3025544"/>
                  <a:pt x="3963788" y="3029591"/>
                  <a:pt x="3953227" y="3034597"/>
                </a:cubicBezTo>
                <a:cubicBezTo>
                  <a:pt x="3942734" y="3039604"/>
                  <a:pt x="3934779" y="3043170"/>
                  <a:pt x="3934710" y="3042895"/>
                </a:cubicBezTo>
                <a:cubicBezTo>
                  <a:pt x="3934642" y="3042689"/>
                  <a:pt x="3942940" y="3038506"/>
                  <a:pt x="3952884" y="3033843"/>
                </a:cubicBezTo>
                <a:cubicBezTo>
                  <a:pt x="3962897" y="3029111"/>
                  <a:pt x="3971538" y="3025270"/>
                  <a:pt x="3971675" y="3025408"/>
                </a:cubicBezTo>
                <a:close/>
                <a:moveTo>
                  <a:pt x="1542986" y="3025270"/>
                </a:moveTo>
                <a:cubicBezTo>
                  <a:pt x="1551697" y="3028425"/>
                  <a:pt x="1559174" y="3035557"/>
                  <a:pt x="1559380" y="3040700"/>
                </a:cubicBezTo>
                <a:cubicBezTo>
                  <a:pt x="1559586" y="3045913"/>
                  <a:pt x="1552864" y="3047216"/>
                  <a:pt x="1544156" y="3043718"/>
                </a:cubicBezTo>
                <a:cubicBezTo>
                  <a:pt x="1535857" y="3040358"/>
                  <a:pt x="1528656" y="3032882"/>
                  <a:pt x="1529135" y="3028082"/>
                </a:cubicBezTo>
                <a:cubicBezTo>
                  <a:pt x="1529547" y="3023761"/>
                  <a:pt x="1535513" y="3022458"/>
                  <a:pt x="1542986" y="3025270"/>
                </a:cubicBezTo>
                <a:close/>
                <a:moveTo>
                  <a:pt x="174335" y="3024584"/>
                </a:moveTo>
                <a:cubicBezTo>
                  <a:pt x="172138" y="3027738"/>
                  <a:pt x="170974" y="3030344"/>
                  <a:pt x="169328" y="3031510"/>
                </a:cubicBezTo>
                <a:cubicBezTo>
                  <a:pt x="167818" y="3032608"/>
                  <a:pt x="165763" y="3032128"/>
                  <a:pt x="163909" y="3032334"/>
                </a:cubicBezTo>
                <a:cubicBezTo>
                  <a:pt x="164937" y="3030413"/>
                  <a:pt x="165694" y="3027944"/>
                  <a:pt x="167133" y="3026779"/>
                </a:cubicBezTo>
                <a:cubicBezTo>
                  <a:pt x="168779" y="3025476"/>
                  <a:pt x="171041" y="3025476"/>
                  <a:pt x="174335" y="3024584"/>
                </a:cubicBezTo>
                <a:close/>
                <a:moveTo>
                  <a:pt x="3983814" y="3023762"/>
                </a:moveTo>
                <a:cubicBezTo>
                  <a:pt x="3984980" y="3023693"/>
                  <a:pt x="3976476" y="3028356"/>
                  <a:pt x="3965846" y="3033500"/>
                </a:cubicBezTo>
                <a:cubicBezTo>
                  <a:pt x="3956314" y="3038095"/>
                  <a:pt x="3946918" y="3042210"/>
                  <a:pt x="3945478" y="3042484"/>
                </a:cubicBezTo>
                <a:cubicBezTo>
                  <a:pt x="3943763" y="3042758"/>
                  <a:pt x="3951239" y="3038712"/>
                  <a:pt x="3962006" y="3033500"/>
                </a:cubicBezTo>
                <a:cubicBezTo>
                  <a:pt x="3972293" y="3028425"/>
                  <a:pt x="3982648" y="3023830"/>
                  <a:pt x="3983814" y="3023762"/>
                </a:cubicBezTo>
                <a:close/>
                <a:moveTo>
                  <a:pt x="3400610" y="3023624"/>
                </a:moveTo>
                <a:cubicBezTo>
                  <a:pt x="3406165" y="3021018"/>
                  <a:pt x="3412680" y="3022115"/>
                  <a:pt x="3413503" y="3025887"/>
                </a:cubicBezTo>
                <a:cubicBezTo>
                  <a:pt x="3414120" y="3028767"/>
                  <a:pt x="3410074" y="3034391"/>
                  <a:pt x="3405685" y="3036723"/>
                </a:cubicBezTo>
                <a:cubicBezTo>
                  <a:pt x="3399924" y="3039740"/>
                  <a:pt x="3392997" y="3039192"/>
                  <a:pt x="3391694" y="3035694"/>
                </a:cubicBezTo>
                <a:cubicBezTo>
                  <a:pt x="3390391" y="3031990"/>
                  <a:pt x="3394506" y="3026504"/>
                  <a:pt x="3400610" y="3023624"/>
                </a:cubicBezTo>
                <a:close/>
                <a:moveTo>
                  <a:pt x="808860" y="3023332"/>
                </a:moveTo>
                <a:cubicBezTo>
                  <a:pt x="811360" y="3023692"/>
                  <a:pt x="812821" y="3025612"/>
                  <a:pt x="812610" y="3028973"/>
                </a:cubicBezTo>
                <a:cubicBezTo>
                  <a:pt x="812270" y="3034665"/>
                  <a:pt x="806233" y="3043100"/>
                  <a:pt x="799237" y="3047901"/>
                </a:cubicBezTo>
                <a:cubicBezTo>
                  <a:pt x="791967" y="3052908"/>
                  <a:pt x="786001" y="3053250"/>
                  <a:pt x="785383" y="3048450"/>
                </a:cubicBezTo>
                <a:cubicBezTo>
                  <a:pt x="784700" y="3042963"/>
                  <a:pt x="791009" y="3032813"/>
                  <a:pt x="798828" y="3027053"/>
                </a:cubicBezTo>
                <a:cubicBezTo>
                  <a:pt x="802807" y="3024172"/>
                  <a:pt x="806352" y="3022972"/>
                  <a:pt x="808860" y="3023332"/>
                </a:cubicBezTo>
                <a:close/>
                <a:moveTo>
                  <a:pt x="3947672" y="3023144"/>
                </a:moveTo>
                <a:cubicBezTo>
                  <a:pt x="3948633" y="3023556"/>
                  <a:pt x="3941295" y="3027808"/>
                  <a:pt x="3932379" y="3031923"/>
                </a:cubicBezTo>
                <a:cubicBezTo>
                  <a:pt x="3924355" y="3035626"/>
                  <a:pt x="3916743" y="3038575"/>
                  <a:pt x="3915166" y="3038438"/>
                </a:cubicBezTo>
                <a:cubicBezTo>
                  <a:pt x="3913382" y="3038369"/>
                  <a:pt x="3919623" y="3034529"/>
                  <a:pt x="3928813" y="3030208"/>
                </a:cubicBezTo>
                <a:cubicBezTo>
                  <a:pt x="3938071" y="3025888"/>
                  <a:pt x="3946644" y="3022664"/>
                  <a:pt x="3947672" y="3023144"/>
                </a:cubicBezTo>
                <a:close/>
                <a:moveTo>
                  <a:pt x="2636423" y="3021224"/>
                </a:moveTo>
                <a:cubicBezTo>
                  <a:pt x="2641841" y="3019989"/>
                  <a:pt x="2646984" y="3025750"/>
                  <a:pt x="2647601" y="3036723"/>
                </a:cubicBezTo>
                <a:cubicBezTo>
                  <a:pt x="2645270" y="3039603"/>
                  <a:pt x="2642321" y="3045775"/>
                  <a:pt x="2638206" y="3047901"/>
                </a:cubicBezTo>
                <a:cubicBezTo>
                  <a:pt x="2633680" y="3050233"/>
                  <a:pt x="2628193" y="3041729"/>
                  <a:pt x="2628605" y="3034117"/>
                </a:cubicBezTo>
                <a:cubicBezTo>
                  <a:pt x="2628948" y="3027602"/>
                  <a:pt x="2631142" y="3022390"/>
                  <a:pt x="2636423" y="3021224"/>
                </a:cubicBezTo>
                <a:close/>
                <a:moveTo>
                  <a:pt x="4589016" y="3020349"/>
                </a:moveTo>
                <a:cubicBezTo>
                  <a:pt x="4594056" y="3022253"/>
                  <a:pt x="4597605" y="3026505"/>
                  <a:pt x="4598634" y="3032746"/>
                </a:cubicBezTo>
                <a:cubicBezTo>
                  <a:pt x="4600828" y="3046050"/>
                  <a:pt x="4590404" y="3062646"/>
                  <a:pt x="4575660" y="3068956"/>
                </a:cubicBezTo>
                <a:cubicBezTo>
                  <a:pt x="4562286" y="3074648"/>
                  <a:pt x="4549051" y="3069504"/>
                  <a:pt x="4547061" y="3057914"/>
                </a:cubicBezTo>
                <a:cubicBezTo>
                  <a:pt x="4544867" y="3045295"/>
                  <a:pt x="4555771" y="3028562"/>
                  <a:pt x="4570447" y="3022047"/>
                </a:cubicBezTo>
                <a:cubicBezTo>
                  <a:pt x="4577443" y="3018892"/>
                  <a:pt x="4583975" y="3018446"/>
                  <a:pt x="4589016" y="3020349"/>
                </a:cubicBezTo>
                <a:close/>
                <a:moveTo>
                  <a:pt x="4082295" y="3019989"/>
                </a:moveTo>
                <a:cubicBezTo>
                  <a:pt x="4084421" y="3022458"/>
                  <a:pt x="4075094" y="3030688"/>
                  <a:pt x="4062338" y="3037272"/>
                </a:cubicBezTo>
                <a:cubicBezTo>
                  <a:pt x="4050542" y="3043375"/>
                  <a:pt x="4039981" y="3045844"/>
                  <a:pt x="4038678" y="3043101"/>
                </a:cubicBezTo>
                <a:cubicBezTo>
                  <a:pt x="4037443" y="3040495"/>
                  <a:pt x="4045948" y="3033431"/>
                  <a:pt x="4057469" y="3027327"/>
                </a:cubicBezTo>
                <a:cubicBezTo>
                  <a:pt x="4068853" y="3021292"/>
                  <a:pt x="4080375" y="3017795"/>
                  <a:pt x="4082295" y="3019989"/>
                </a:cubicBezTo>
                <a:close/>
                <a:moveTo>
                  <a:pt x="6388228" y="3019441"/>
                </a:moveTo>
                <a:cubicBezTo>
                  <a:pt x="6404276" y="3016698"/>
                  <a:pt x="6419295" y="3026436"/>
                  <a:pt x="6421353" y="3040975"/>
                </a:cubicBezTo>
                <a:cubicBezTo>
                  <a:pt x="6423410" y="3056749"/>
                  <a:pt x="6410448" y="3073002"/>
                  <a:pt x="6392823" y="3076842"/>
                </a:cubicBezTo>
                <a:cubicBezTo>
                  <a:pt x="6376021" y="3080477"/>
                  <a:pt x="6362099" y="3071424"/>
                  <a:pt x="6360179" y="3055651"/>
                </a:cubicBezTo>
                <a:cubicBezTo>
                  <a:pt x="6358122" y="3039192"/>
                  <a:pt x="6371152" y="3022390"/>
                  <a:pt x="6388228" y="3019441"/>
                </a:cubicBezTo>
                <a:close/>
                <a:moveTo>
                  <a:pt x="7093574" y="3018755"/>
                </a:moveTo>
                <a:cubicBezTo>
                  <a:pt x="7110582" y="3017658"/>
                  <a:pt x="7126355" y="3024996"/>
                  <a:pt x="7128138" y="3034254"/>
                </a:cubicBezTo>
                <a:cubicBezTo>
                  <a:pt x="7129922" y="3043512"/>
                  <a:pt x="7117371" y="3052016"/>
                  <a:pt x="7100295" y="3053662"/>
                </a:cubicBezTo>
                <a:cubicBezTo>
                  <a:pt x="7083424" y="3055308"/>
                  <a:pt x="7067650" y="3048793"/>
                  <a:pt x="7065867" y="3038986"/>
                </a:cubicBezTo>
                <a:cubicBezTo>
                  <a:pt x="7064085" y="3029111"/>
                  <a:pt x="7076498" y="3019784"/>
                  <a:pt x="7093574" y="3018755"/>
                </a:cubicBezTo>
                <a:close/>
                <a:moveTo>
                  <a:pt x="1347673" y="3018549"/>
                </a:moveTo>
                <a:cubicBezTo>
                  <a:pt x="1355832" y="3020400"/>
                  <a:pt x="1363240" y="3027121"/>
                  <a:pt x="1363582" y="3032676"/>
                </a:cubicBezTo>
                <a:cubicBezTo>
                  <a:pt x="1363927" y="3038437"/>
                  <a:pt x="1357478" y="3042141"/>
                  <a:pt x="1349592" y="3040906"/>
                </a:cubicBezTo>
                <a:cubicBezTo>
                  <a:pt x="1340469" y="3039466"/>
                  <a:pt x="1332449" y="3032471"/>
                  <a:pt x="1332585" y="3025750"/>
                </a:cubicBezTo>
                <a:cubicBezTo>
                  <a:pt x="1332652" y="3019852"/>
                  <a:pt x="1339304" y="3016629"/>
                  <a:pt x="1347673" y="3018549"/>
                </a:cubicBezTo>
                <a:close/>
                <a:moveTo>
                  <a:pt x="7475015" y="3017589"/>
                </a:moveTo>
                <a:cubicBezTo>
                  <a:pt x="7476250" y="3022321"/>
                  <a:pt x="7463905" y="3042964"/>
                  <a:pt x="7447377" y="3056954"/>
                </a:cubicBezTo>
                <a:cubicBezTo>
                  <a:pt x="7429478" y="3072110"/>
                  <a:pt x="7414048" y="3072042"/>
                  <a:pt x="7412814" y="3065664"/>
                </a:cubicBezTo>
                <a:cubicBezTo>
                  <a:pt x="7411647" y="3059697"/>
                  <a:pt x="7423924" y="3051468"/>
                  <a:pt x="7440452" y="3039260"/>
                </a:cubicBezTo>
                <a:cubicBezTo>
                  <a:pt x="7457870" y="3026367"/>
                  <a:pt x="7473781" y="3012651"/>
                  <a:pt x="7475015" y="3017589"/>
                </a:cubicBezTo>
                <a:close/>
                <a:moveTo>
                  <a:pt x="5680345" y="3017451"/>
                </a:moveTo>
                <a:cubicBezTo>
                  <a:pt x="5695776" y="3015874"/>
                  <a:pt x="5709560" y="3028150"/>
                  <a:pt x="5711549" y="3045638"/>
                </a:cubicBezTo>
                <a:cubicBezTo>
                  <a:pt x="5713607" y="3064086"/>
                  <a:pt x="5701399" y="3082397"/>
                  <a:pt x="5684872" y="3085140"/>
                </a:cubicBezTo>
                <a:cubicBezTo>
                  <a:pt x="5668138" y="3087883"/>
                  <a:pt x="5653668" y="3074098"/>
                  <a:pt x="5652434" y="3054759"/>
                </a:cubicBezTo>
                <a:cubicBezTo>
                  <a:pt x="5651199" y="3035351"/>
                  <a:pt x="5663475" y="3019166"/>
                  <a:pt x="5680345" y="3017451"/>
                </a:cubicBezTo>
                <a:close/>
                <a:moveTo>
                  <a:pt x="7231556" y="3016903"/>
                </a:moveTo>
                <a:cubicBezTo>
                  <a:pt x="7248564" y="3017246"/>
                  <a:pt x="7264063" y="3024859"/>
                  <a:pt x="7265640" y="3033020"/>
                </a:cubicBezTo>
                <a:cubicBezTo>
                  <a:pt x="7267218" y="3041181"/>
                  <a:pt x="7254462" y="3047559"/>
                  <a:pt x="7237454" y="3047764"/>
                </a:cubicBezTo>
                <a:cubicBezTo>
                  <a:pt x="7220584" y="3047970"/>
                  <a:pt x="7205084" y="3041318"/>
                  <a:pt x="7203507" y="3032677"/>
                </a:cubicBezTo>
                <a:cubicBezTo>
                  <a:pt x="7201930" y="3023967"/>
                  <a:pt x="7214548" y="3016560"/>
                  <a:pt x="7231556" y="3016903"/>
                </a:cubicBezTo>
                <a:close/>
                <a:moveTo>
                  <a:pt x="407095" y="3016903"/>
                </a:moveTo>
                <a:cubicBezTo>
                  <a:pt x="407711" y="3017040"/>
                  <a:pt x="404352" y="3024104"/>
                  <a:pt x="401883" y="3028219"/>
                </a:cubicBezTo>
                <a:cubicBezTo>
                  <a:pt x="398590" y="3033774"/>
                  <a:pt x="392832" y="3038368"/>
                  <a:pt x="393104" y="3035283"/>
                </a:cubicBezTo>
                <a:cubicBezTo>
                  <a:pt x="393309" y="3033157"/>
                  <a:pt x="395300" y="3028836"/>
                  <a:pt x="397427" y="3023006"/>
                </a:cubicBezTo>
                <a:cubicBezTo>
                  <a:pt x="401950" y="3019989"/>
                  <a:pt x="405722" y="3016697"/>
                  <a:pt x="407095" y="3016903"/>
                </a:cubicBezTo>
                <a:close/>
                <a:moveTo>
                  <a:pt x="249565" y="3016286"/>
                </a:moveTo>
                <a:cubicBezTo>
                  <a:pt x="244764" y="3022595"/>
                  <a:pt x="242981" y="3025750"/>
                  <a:pt x="241337" y="3026916"/>
                </a:cubicBezTo>
                <a:cubicBezTo>
                  <a:pt x="239551" y="3028219"/>
                  <a:pt x="237908" y="3027533"/>
                  <a:pt x="236192" y="3027739"/>
                </a:cubicBezTo>
                <a:cubicBezTo>
                  <a:pt x="237839" y="3025339"/>
                  <a:pt x="239211" y="3022390"/>
                  <a:pt x="241130" y="3020675"/>
                </a:cubicBezTo>
                <a:cubicBezTo>
                  <a:pt x="243049" y="3018892"/>
                  <a:pt x="245519" y="3018343"/>
                  <a:pt x="249565" y="3016286"/>
                </a:cubicBezTo>
                <a:close/>
                <a:moveTo>
                  <a:pt x="1078700" y="3014983"/>
                </a:moveTo>
                <a:cubicBezTo>
                  <a:pt x="1086657" y="3014502"/>
                  <a:pt x="1093924" y="3019577"/>
                  <a:pt x="1094133" y="3025544"/>
                </a:cubicBezTo>
                <a:cubicBezTo>
                  <a:pt x="1094340" y="3031716"/>
                  <a:pt x="1087821" y="3037820"/>
                  <a:pt x="1080074" y="3038917"/>
                </a:cubicBezTo>
                <a:cubicBezTo>
                  <a:pt x="1071019" y="3040151"/>
                  <a:pt x="1063409" y="3035008"/>
                  <a:pt x="1063615" y="3027670"/>
                </a:cubicBezTo>
                <a:cubicBezTo>
                  <a:pt x="1063821" y="3021223"/>
                  <a:pt x="1070541" y="3015463"/>
                  <a:pt x="1078700" y="3014983"/>
                </a:cubicBezTo>
                <a:close/>
                <a:moveTo>
                  <a:pt x="6742101" y="3012172"/>
                </a:moveTo>
                <a:cubicBezTo>
                  <a:pt x="6759932" y="3009360"/>
                  <a:pt x="6775088" y="3017658"/>
                  <a:pt x="6776186" y="3030551"/>
                </a:cubicBezTo>
                <a:cubicBezTo>
                  <a:pt x="6777214" y="3042553"/>
                  <a:pt x="6765213" y="3054486"/>
                  <a:pt x="6748891" y="3057983"/>
                </a:cubicBezTo>
                <a:cubicBezTo>
                  <a:pt x="6731540" y="3061755"/>
                  <a:pt x="6715287" y="3054211"/>
                  <a:pt x="6713298" y="3041250"/>
                </a:cubicBezTo>
                <a:cubicBezTo>
                  <a:pt x="6711378" y="3028288"/>
                  <a:pt x="6724476" y="3014915"/>
                  <a:pt x="6742101" y="3012172"/>
                </a:cubicBezTo>
                <a:close/>
                <a:moveTo>
                  <a:pt x="93889" y="3011623"/>
                </a:moveTo>
                <a:cubicBezTo>
                  <a:pt x="95054" y="3012034"/>
                  <a:pt x="96220" y="3012446"/>
                  <a:pt x="97317" y="3012857"/>
                </a:cubicBezTo>
                <a:cubicBezTo>
                  <a:pt x="95671" y="3014366"/>
                  <a:pt x="93957" y="3015944"/>
                  <a:pt x="92310" y="3017452"/>
                </a:cubicBezTo>
                <a:cubicBezTo>
                  <a:pt x="91487" y="3016698"/>
                  <a:pt x="89704" y="3015806"/>
                  <a:pt x="90047" y="3015121"/>
                </a:cubicBezTo>
                <a:cubicBezTo>
                  <a:pt x="90664" y="3013954"/>
                  <a:pt x="92586" y="3012789"/>
                  <a:pt x="93889" y="3011623"/>
                </a:cubicBezTo>
                <a:close/>
                <a:moveTo>
                  <a:pt x="3118128" y="3011143"/>
                </a:moveTo>
                <a:cubicBezTo>
                  <a:pt x="3123546" y="3010251"/>
                  <a:pt x="3128210" y="3013475"/>
                  <a:pt x="3128758" y="3018481"/>
                </a:cubicBezTo>
                <a:cubicBezTo>
                  <a:pt x="3129307" y="3023282"/>
                  <a:pt x="3125055" y="3028014"/>
                  <a:pt x="3119294" y="3028974"/>
                </a:cubicBezTo>
                <a:cubicBezTo>
                  <a:pt x="3113259" y="3030002"/>
                  <a:pt x="3108664" y="3027054"/>
                  <a:pt x="3108459" y="3021979"/>
                </a:cubicBezTo>
                <a:cubicBezTo>
                  <a:pt x="3108253" y="3017178"/>
                  <a:pt x="3112779" y="3012035"/>
                  <a:pt x="3118128" y="3011143"/>
                </a:cubicBezTo>
                <a:close/>
                <a:moveTo>
                  <a:pt x="2162277" y="3009462"/>
                </a:moveTo>
                <a:cubicBezTo>
                  <a:pt x="2164095" y="3008605"/>
                  <a:pt x="2166615" y="3008776"/>
                  <a:pt x="2169324" y="3010251"/>
                </a:cubicBezTo>
                <a:cubicBezTo>
                  <a:pt x="2174742" y="3013269"/>
                  <a:pt x="2179542" y="3020469"/>
                  <a:pt x="2180160" y="3026504"/>
                </a:cubicBezTo>
                <a:cubicBezTo>
                  <a:pt x="2180708" y="3032265"/>
                  <a:pt x="2176388" y="3034117"/>
                  <a:pt x="2170490" y="3030688"/>
                </a:cubicBezTo>
                <a:cubicBezTo>
                  <a:pt x="2164318" y="3027122"/>
                  <a:pt x="2159654" y="3020469"/>
                  <a:pt x="2159449" y="3014846"/>
                </a:cubicBezTo>
                <a:cubicBezTo>
                  <a:pt x="2159346" y="3012205"/>
                  <a:pt x="2160460" y="3010319"/>
                  <a:pt x="2162277" y="3009462"/>
                </a:cubicBezTo>
                <a:close/>
                <a:moveTo>
                  <a:pt x="3934368" y="3009359"/>
                </a:moveTo>
                <a:cubicBezTo>
                  <a:pt x="3934505" y="3010868"/>
                  <a:pt x="3928059" y="3015189"/>
                  <a:pt x="3920309" y="3018755"/>
                </a:cubicBezTo>
                <a:cubicBezTo>
                  <a:pt x="3912148" y="3022526"/>
                  <a:pt x="3905153" y="3024584"/>
                  <a:pt x="3904124" y="3023350"/>
                </a:cubicBezTo>
                <a:cubicBezTo>
                  <a:pt x="3903096" y="3022115"/>
                  <a:pt x="3908308" y="3018138"/>
                  <a:pt x="3916400" y="3014297"/>
                </a:cubicBezTo>
                <a:cubicBezTo>
                  <a:pt x="3925178" y="3010045"/>
                  <a:pt x="3934162" y="3007645"/>
                  <a:pt x="3934368" y="3009359"/>
                </a:cubicBezTo>
                <a:close/>
                <a:moveTo>
                  <a:pt x="5194114" y="3008742"/>
                </a:moveTo>
                <a:cubicBezTo>
                  <a:pt x="5208721" y="3005450"/>
                  <a:pt x="5222506" y="3016560"/>
                  <a:pt x="5224769" y="3033774"/>
                </a:cubicBezTo>
                <a:cubicBezTo>
                  <a:pt x="5227169" y="3052291"/>
                  <a:pt x="5215648" y="3071973"/>
                  <a:pt x="5200080" y="3075539"/>
                </a:cubicBezTo>
                <a:cubicBezTo>
                  <a:pt x="5185335" y="3078968"/>
                  <a:pt x="5171688" y="3067172"/>
                  <a:pt x="5169493" y="3049685"/>
                </a:cubicBezTo>
                <a:cubicBezTo>
                  <a:pt x="5167162" y="3030756"/>
                  <a:pt x="5178409" y="3012308"/>
                  <a:pt x="5194114" y="3008742"/>
                </a:cubicBezTo>
                <a:close/>
                <a:moveTo>
                  <a:pt x="3335853" y="3006925"/>
                </a:moveTo>
                <a:cubicBezTo>
                  <a:pt x="3338287" y="3007560"/>
                  <a:pt x="3339676" y="3009017"/>
                  <a:pt x="3338887" y="3011143"/>
                </a:cubicBezTo>
                <a:cubicBezTo>
                  <a:pt x="3337653" y="3014298"/>
                  <a:pt x="3333401" y="3017727"/>
                  <a:pt x="3331618" y="3019921"/>
                </a:cubicBezTo>
                <a:cubicBezTo>
                  <a:pt x="3323594" y="3022596"/>
                  <a:pt x="3318931" y="3021156"/>
                  <a:pt x="3318108" y="3017521"/>
                </a:cubicBezTo>
                <a:cubicBezTo>
                  <a:pt x="3317285" y="3013955"/>
                  <a:pt x="3321057" y="3009497"/>
                  <a:pt x="3326543" y="3007645"/>
                </a:cubicBezTo>
                <a:cubicBezTo>
                  <a:pt x="3329937" y="3006479"/>
                  <a:pt x="3333418" y="3006291"/>
                  <a:pt x="3335853" y="3006925"/>
                </a:cubicBezTo>
                <a:close/>
                <a:moveTo>
                  <a:pt x="1603887" y="3006273"/>
                </a:moveTo>
                <a:cubicBezTo>
                  <a:pt x="1612115" y="3010045"/>
                  <a:pt x="1619249" y="3017863"/>
                  <a:pt x="1619249" y="3023006"/>
                </a:cubicBezTo>
                <a:cubicBezTo>
                  <a:pt x="1619249" y="3027327"/>
                  <a:pt x="1612802" y="3028219"/>
                  <a:pt x="1605875" y="3025064"/>
                </a:cubicBezTo>
                <a:cubicBezTo>
                  <a:pt x="1597439" y="3021223"/>
                  <a:pt x="1590034" y="3013405"/>
                  <a:pt x="1590377" y="3008468"/>
                </a:cubicBezTo>
                <a:cubicBezTo>
                  <a:pt x="1590648" y="3004216"/>
                  <a:pt x="1597030" y="3003187"/>
                  <a:pt x="1603887" y="3006273"/>
                </a:cubicBezTo>
                <a:close/>
                <a:moveTo>
                  <a:pt x="1210034" y="3005862"/>
                </a:moveTo>
                <a:cubicBezTo>
                  <a:pt x="1218946" y="3005519"/>
                  <a:pt x="1228068" y="3011966"/>
                  <a:pt x="1228410" y="3018618"/>
                </a:cubicBezTo>
                <a:cubicBezTo>
                  <a:pt x="1228687" y="3024653"/>
                  <a:pt x="1222309" y="3029522"/>
                  <a:pt x="1214487" y="3029385"/>
                </a:cubicBezTo>
                <a:cubicBezTo>
                  <a:pt x="1206192" y="3029248"/>
                  <a:pt x="1199127" y="3024379"/>
                  <a:pt x="1197893" y="3017864"/>
                </a:cubicBezTo>
                <a:cubicBezTo>
                  <a:pt x="1196659" y="3011349"/>
                  <a:pt x="1201872" y="3006137"/>
                  <a:pt x="1210034" y="3005862"/>
                </a:cubicBezTo>
                <a:close/>
                <a:moveTo>
                  <a:pt x="2365600" y="3005039"/>
                </a:moveTo>
                <a:cubicBezTo>
                  <a:pt x="2371018" y="3006616"/>
                  <a:pt x="2376093" y="3014503"/>
                  <a:pt x="2376230" y="3021429"/>
                </a:cubicBezTo>
                <a:cubicBezTo>
                  <a:pt x="2376299" y="3028356"/>
                  <a:pt x="2371292" y="3033225"/>
                  <a:pt x="2366354" y="3030276"/>
                </a:cubicBezTo>
                <a:cubicBezTo>
                  <a:pt x="2361554" y="3027396"/>
                  <a:pt x="2358262" y="3022458"/>
                  <a:pt x="2357302" y="3015806"/>
                </a:cubicBezTo>
                <a:cubicBezTo>
                  <a:pt x="2356273" y="3008056"/>
                  <a:pt x="2359908" y="3003393"/>
                  <a:pt x="2365600" y="3005039"/>
                </a:cubicBezTo>
                <a:close/>
                <a:moveTo>
                  <a:pt x="4147789" y="3001738"/>
                </a:moveTo>
                <a:cubicBezTo>
                  <a:pt x="4152469" y="3000701"/>
                  <a:pt x="4155607" y="3001027"/>
                  <a:pt x="4155950" y="3003050"/>
                </a:cubicBezTo>
                <a:cubicBezTo>
                  <a:pt x="4156567" y="3006822"/>
                  <a:pt x="4147720" y="3014983"/>
                  <a:pt x="4135719" y="3021361"/>
                </a:cubicBezTo>
                <a:cubicBezTo>
                  <a:pt x="4122551" y="3028357"/>
                  <a:pt x="4110961" y="3030414"/>
                  <a:pt x="4110207" y="3026299"/>
                </a:cubicBezTo>
                <a:cubicBezTo>
                  <a:pt x="4109521" y="3022596"/>
                  <a:pt x="4118436" y="3014915"/>
                  <a:pt x="4130370" y="3008605"/>
                </a:cubicBezTo>
                <a:cubicBezTo>
                  <a:pt x="4136885" y="3005176"/>
                  <a:pt x="4143108" y="3002776"/>
                  <a:pt x="4147789" y="3001738"/>
                </a:cubicBezTo>
                <a:close/>
                <a:moveTo>
                  <a:pt x="4069608" y="2999553"/>
                </a:moveTo>
                <a:cubicBezTo>
                  <a:pt x="4070019" y="3001062"/>
                  <a:pt x="4060075" y="3007645"/>
                  <a:pt x="4048279" y="3013475"/>
                </a:cubicBezTo>
                <a:cubicBezTo>
                  <a:pt x="4037307" y="3018892"/>
                  <a:pt x="4028323" y="3021910"/>
                  <a:pt x="4027363" y="3020675"/>
                </a:cubicBezTo>
                <a:cubicBezTo>
                  <a:pt x="4026197" y="3019304"/>
                  <a:pt x="4035112" y="3013543"/>
                  <a:pt x="4046908" y="3007714"/>
                </a:cubicBezTo>
                <a:cubicBezTo>
                  <a:pt x="4058429" y="3002021"/>
                  <a:pt x="4069265" y="2998044"/>
                  <a:pt x="4069608" y="2999553"/>
                </a:cubicBezTo>
                <a:close/>
                <a:moveTo>
                  <a:pt x="653092" y="2998249"/>
                </a:moveTo>
                <a:cubicBezTo>
                  <a:pt x="654125" y="3001336"/>
                  <a:pt x="649802" y="3010525"/>
                  <a:pt x="643492" y="3018686"/>
                </a:cubicBezTo>
                <a:cubicBezTo>
                  <a:pt x="637321" y="3026642"/>
                  <a:pt x="631353" y="3030962"/>
                  <a:pt x="630189" y="3028150"/>
                </a:cubicBezTo>
                <a:cubicBezTo>
                  <a:pt x="629159" y="3025544"/>
                  <a:pt x="633890" y="3015257"/>
                  <a:pt x="639857" y="3007371"/>
                </a:cubicBezTo>
                <a:cubicBezTo>
                  <a:pt x="646099" y="2999210"/>
                  <a:pt x="652066" y="2995163"/>
                  <a:pt x="653092" y="2998249"/>
                </a:cubicBezTo>
                <a:close/>
                <a:moveTo>
                  <a:pt x="6171378" y="2997015"/>
                </a:moveTo>
                <a:cubicBezTo>
                  <a:pt x="6187906" y="2993929"/>
                  <a:pt x="6202102" y="3004216"/>
                  <a:pt x="6204022" y="3020881"/>
                </a:cubicBezTo>
                <a:cubicBezTo>
                  <a:pt x="6205942" y="3037272"/>
                  <a:pt x="6194490" y="3053937"/>
                  <a:pt x="6178442" y="3058120"/>
                </a:cubicBezTo>
                <a:cubicBezTo>
                  <a:pt x="6161640" y="3062509"/>
                  <a:pt x="6145112" y="3050234"/>
                  <a:pt x="6143946" y="3032746"/>
                </a:cubicBezTo>
                <a:cubicBezTo>
                  <a:pt x="6142849" y="3015944"/>
                  <a:pt x="6155125" y="3000102"/>
                  <a:pt x="6171378" y="2997015"/>
                </a:cubicBezTo>
                <a:close/>
                <a:moveTo>
                  <a:pt x="4776530" y="2996946"/>
                </a:moveTo>
                <a:cubicBezTo>
                  <a:pt x="4790863" y="2991117"/>
                  <a:pt x="4805265" y="2998523"/>
                  <a:pt x="4806911" y="3012994"/>
                </a:cubicBezTo>
                <a:cubicBezTo>
                  <a:pt x="4808556" y="3027807"/>
                  <a:pt x="4797515" y="3044541"/>
                  <a:pt x="4782428" y="3049821"/>
                </a:cubicBezTo>
                <a:cubicBezTo>
                  <a:pt x="4768231" y="3054828"/>
                  <a:pt x="4756024" y="3048107"/>
                  <a:pt x="4753898" y="3034391"/>
                </a:cubicBezTo>
                <a:cubicBezTo>
                  <a:pt x="4751635" y="3019852"/>
                  <a:pt x="4761922" y="3002912"/>
                  <a:pt x="4776530" y="2996946"/>
                </a:cubicBezTo>
                <a:close/>
                <a:moveTo>
                  <a:pt x="4515129" y="2996526"/>
                </a:moveTo>
                <a:cubicBezTo>
                  <a:pt x="4520230" y="2997958"/>
                  <a:pt x="4523813" y="3001609"/>
                  <a:pt x="4524705" y="3007164"/>
                </a:cubicBezTo>
                <a:cubicBezTo>
                  <a:pt x="4526419" y="3018274"/>
                  <a:pt x="4516475" y="3033293"/>
                  <a:pt x="4502828" y="3040289"/>
                </a:cubicBezTo>
                <a:cubicBezTo>
                  <a:pt x="4488700" y="3047490"/>
                  <a:pt x="4476287" y="3044541"/>
                  <a:pt x="4473749" y="3033637"/>
                </a:cubicBezTo>
                <a:cubicBezTo>
                  <a:pt x="4471075" y="3021978"/>
                  <a:pt x="4481362" y="3006410"/>
                  <a:pt x="4496450" y="2999209"/>
                </a:cubicBezTo>
                <a:cubicBezTo>
                  <a:pt x="4503411" y="2995883"/>
                  <a:pt x="4510029" y="2995094"/>
                  <a:pt x="4515129" y="2996526"/>
                </a:cubicBezTo>
                <a:close/>
                <a:moveTo>
                  <a:pt x="2771114" y="2996055"/>
                </a:moveTo>
                <a:cubicBezTo>
                  <a:pt x="2776531" y="2995027"/>
                  <a:pt x="2781675" y="3000582"/>
                  <a:pt x="2782224" y="3011143"/>
                </a:cubicBezTo>
                <a:cubicBezTo>
                  <a:pt x="2779892" y="3013886"/>
                  <a:pt x="2776874" y="3019784"/>
                  <a:pt x="2772828" y="3021704"/>
                </a:cubicBezTo>
                <a:cubicBezTo>
                  <a:pt x="2768302" y="3023830"/>
                  <a:pt x="2762815" y="3015532"/>
                  <a:pt x="2763227" y="3008263"/>
                </a:cubicBezTo>
                <a:cubicBezTo>
                  <a:pt x="2763570" y="3001953"/>
                  <a:pt x="2765833" y="2997015"/>
                  <a:pt x="2771114" y="2996055"/>
                </a:cubicBezTo>
                <a:close/>
                <a:moveTo>
                  <a:pt x="4020161" y="2995163"/>
                </a:moveTo>
                <a:cubicBezTo>
                  <a:pt x="4021121" y="2995369"/>
                  <a:pt x="4014194" y="2999003"/>
                  <a:pt x="4005279" y="3003187"/>
                </a:cubicBezTo>
                <a:cubicBezTo>
                  <a:pt x="3996363" y="3007370"/>
                  <a:pt x="3987585" y="3010936"/>
                  <a:pt x="3986762" y="3010731"/>
                </a:cubicBezTo>
                <a:cubicBezTo>
                  <a:pt x="3985939" y="3010457"/>
                  <a:pt x="3992866" y="3006616"/>
                  <a:pt x="4001850" y="3002432"/>
                </a:cubicBezTo>
                <a:cubicBezTo>
                  <a:pt x="4010628" y="2998318"/>
                  <a:pt x="4019201" y="2994957"/>
                  <a:pt x="4020161" y="2995163"/>
                </a:cubicBezTo>
                <a:close/>
                <a:moveTo>
                  <a:pt x="4032848" y="2994889"/>
                </a:moveTo>
                <a:cubicBezTo>
                  <a:pt x="4034425" y="2994409"/>
                  <a:pt x="4026882" y="2998112"/>
                  <a:pt x="4017418" y="3002639"/>
                </a:cubicBezTo>
                <a:cubicBezTo>
                  <a:pt x="4007953" y="3007096"/>
                  <a:pt x="3998353" y="3011417"/>
                  <a:pt x="3997461" y="3011554"/>
                </a:cubicBezTo>
                <a:cubicBezTo>
                  <a:pt x="3996638" y="3011691"/>
                  <a:pt x="4002673" y="3008605"/>
                  <a:pt x="4011588" y="3004422"/>
                </a:cubicBezTo>
                <a:cubicBezTo>
                  <a:pt x="4021327" y="2999827"/>
                  <a:pt x="4031134" y="2995438"/>
                  <a:pt x="4032848" y="2994889"/>
                </a:cubicBezTo>
                <a:close/>
                <a:moveTo>
                  <a:pt x="319312" y="2994684"/>
                </a:moveTo>
                <a:cubicBezTo>
                  <a:pt x="321025" y="2994615"/>
                  <a:pt x="317529" y="3001473"/>
                  <a:pt x="314580" y="3003805"/>
                </a:cubicBezTo>
                <a:cubicBezTo>
                  <a:pt x="311973" y="3005793"/>
                  <a:pt x="310055" y="3005588"/>
                  <a:pt x="307858" y="3006342"/>
                </a:cubicBezTo>
                <a:cubicBezTo>
                  <a:pt x="309506" y="3003599"/>
                  <a:pt x="311152" y="3000925"/>
                  <a:pt x="313140" y="2997701"/>
                </a:cubicBezTo>
                <a:cubicBezTo>
                  <a:pt x="315471" y="2996535"/>
                  <a:pt x="318008" y="2994684"/>
                  <a:pt x="319312" y="2994684"/>
                </a:cubicBezTo>
                <a:close/>
                <a:moveTo>
                  <a:pt x="6881524" y="2993380"/>
                </a:moveTo>
                <a:cubicBezTo>
                  <a:pt x="6898258" y="2991803"/>
                  <a:pt x="6912385" y="2999004"/>
                  <a:pt x="6914511" y="3009840"/>
                </a:cubicBezTo>
                <a:cubicBezTo>
                  <a:pt x="6916774" y="3021224"/>
                  <a:pt x="6904224" y="3032334"/>
                  <a:pt x="6886736" y="3034872"/>
                </a:cubicBezTo>
                <a:cubicBezTo>
                  <a:pt x="6869385" y="3037409"/>
                  <a:pt x="6853407" y="3029934"/>
                  <a:pt x="6851966" y="3018207"/>
                </a:cubicBezTo>
                <a:cubicBezTo>
                  <a:pt x="6850526" y="3006411"/>
                  <a:pt x="6863899" y="2995027"/>
                  <a:pt x="6881524" y="2993380"/>
                </a:cubicBezTo>
                <a:close/>
                <a:moveTo>
                  <a:pt x="5818466" y="2992969"/>
                </a:moveTo>
                <a:cubicBezTo>
                  <a:pt x="5833965" y="2991254"/>
                  <a:pt x="5847749" y="3003119"/>
                  <a:pt x="5849533" y="3019921"/>
                </a:cubicBezTo>
                <a:cubicBezTo>
                  <a:pt x="5851453" y="3037820"/>
                  <a:pt x="5839108" y="3055514"/>
                  <a:pt x="5822443" y="3058394"/>
                </a:cubicBezTo>
                <a:cubicBezTo>
                  <a:pt x="5805641" y="3061274"/>
                  <a:pt x="5791171" y="3048107"/>
                  <a:pt x="5790142" y="3029453"/>
                </a:cubicBezTo>
                <a:cubicBezTo>
                  <a:pt x="5789045" y="3010662"/>
                  <a:pt x="5801527" y="2994820"/>
                  <a:pt x="5818466" y="2992969"/>
                </a:cubicBezTo>
                <a:close/>
                <a:moveTo>
                  <a:pt x="4985973" y="2992901"/>
                </a:moveTo>
                <a:cubicBezTo>
                  <a:pt x="5000924" y="2988717"/>
                  <a:pt x="5013954" y="2998044"/>
                  <a:pt x="5015463" y="3014503"/>
                </a:cubicBezTo>
                <a:cubicBezTo>
                  <a:pt x="5016971" y="3030757"/>
                  <a:pt x="5006273" y="3047902"/>
                  <a:pt x="4991528" y="3052634"/>
                </a:cubicBezTo>
                <a:cubicBezTo>
                  <a:pt x="4975961" y="3057572"/>
                  <a:pt x="4960873" y="3046050"/>
                  <a:pt x="4960324" y="3029248"/>
                </a:cubicBezTo>
                <a:cubicBezTo>
                  <a:pt x="4959707" y="3012926"/>
                  <a:pt x="4971023" y="2997084"/>
                  <a:pt x="4985973" y="2992901"/>
                </a:cubicBezTo>
                <a:close/>
                <a:moveTo>
                  <a:pt x="4044095" y="2992489"/>
                </a:moveTo>
                <a:cubicBezTo>
                  <a:pt x="4044233" y="2992695"/>
                  <a:pt x="4036414" y="2996604"/>
                  <a:pt x="4026470" y="3001405"/>
                </a:cubicBezTo>
                <a:cubicBezTo>
                  <a:pt x="4015566" y="3006617"/>
                  <a:pt x="4005622" y="3011074"/>
                  <a:pt x="4005690" y="3010800"/>
                </a:cubicBezTo>
                <a:cubicBezTo>
                  <a:pt x="4005759" y="3010525"/>
                  <a:pt x="4013577" y="3006548"/>
                  <a:pt x="4023590" y="3001816"/>
                </a:cubicBezTo>
                <a:cubicBezTo>
                  <a:pt x="4034769" y="2996467"/>
                  <a:pt x="4044027" y="2992283"/>
                  <a:pt x="4044095" y="2992489"/>
                </a:cubicBezTo>
                <a:close/>
                <a:moveTo>
                  <a:pt x="6526348" y="2992283"/>
                </a:moveTo>
                <a:cubicBezTo>
                  <a:pt x="6543287" y="2989197"/>
                  <a:pt x="6559472" y="2999484"/>
                  <a:pt x="6560501" y="3013886"/>
                </a:cubicBezTo>
                <a:cubicBezTo>
                  <a:pt x="6561393" y="3027602"/>
                  <a:pt x="6549117" y="3041318"/>
                  <a:pt x="6532726" y="3044884"/>
                </a:cubicBezTo>
                <a:cubicBezTo>
                  <a:pt x="6515924" y="3048519"/>
                  <a:pt x="6501591" y="3040495"/>
                  <a:pt x="6499259" y="3026093"/>
                </a:cubicBezTo>
                <a:cubicBezTo>
                  <a:pt x="6496790" y="3010937"/>
                  <a:pt x="6509203" y="2995369"/>
                  <a:pt x="6526348" y="2992283"/>
                </a:cubicBezTo>
                <a:close/>
                <a:moveTo>
                  <a:pt x="4056851" y="2991803"/>
                </a:moveTo>
                <a:cubicBezTo>
                  <a:pt x="4057880" y="2992009"/>
                  <a:pt x="4049376" y="2996946"/>
                  <a:pt x="4038335" y="3002296"/>
                </a:cubicBezTo>
                <a:cubicBezTo>
                  <a:pt x="4027088" y="3007782"/>
                  <a:pt x="4017281" y="3011965"/>
                  <a:pt x="4016252" y="3011691"/>
                </a:cubicBezTo>
                <a:cubicBezTo>
                  <a:pt x="4015155" y="3011417"/>
                  <a:pt x="4023384" y="3006890"/>
                  <a:pt x="4034563" y="3001473"/>
                </a:cubicBezTo>
                <a:cubicBezTo>
                  <a:pt x="4045467" y="2996123"/>
                  <a:pt x="4055823" y="2991597"/>
                  <a:pt x="4056851" y="2991803"/>
                </a:cubicBezTo>
                <a:close/>
                <a:moveTo>
                  <a:pt x="3771422" y="2991254"/>
                </a:moveTo>
                <a:cubicBezTo>
                  <a:pt x="3772793" y="2994546"/>
                  <a:pt x="3767924" y="2999827"/>
                  <a:pt x="3760449" y="3003393"/>
                </a:cubicBezTo>
                <a:cubicBezTo>
                  <a:pt x="3754208" y="3006342"/>
                  <a:pt x="3747899" y="3007028"/>
                  <a:pt x="3746184" y="3004765"/>
                </a:cubicBezTo>
                <a:cubicBezTo>
                  <a:pt x="3744196" y="3002159"/>
                  <a:pt x="3748722" y="2996261"/>
                  <a:pt x="3755854" y="2992352"/>
                </a:cubicBezTo>
                <a:cubicBezTo>
                  <a:pt x="3762780" y="2988580"/>
                  <a:pt x="3770119" y="2988100"/>
                  <a:pt x="3771422" y="2991254"/>
                </a:cubicBezTo>
                <a:close/>
                <a:moveTo>
                  <a:pt x="1654713" y="2990809"/>
                </a:moveTo>
                <a:cubicBezTo>
                  <a:pt x="1656830" y="2990311"/>
                  <a:pt x="1660091" y="2990946"/>
                  <a:pt x="1664031" y="2992832"/>
                </a:cubicBezTo>
                <a:cubicBezTo>
                  <a:pt x="1671436" y="2996466"/>
                  <a:pt x="1678913" y="3003873"/>
                  <a:pt x="1679805" y="3008468"/>
                </a:cubicBezTo>
                <a:cubicBezTo>
                  <a:pt x="1680695" y="3013063"/>
                  <a:pt x="1674867" y="3014229"/>
                  <a:pt x="1667804" y="3011074"/>
                </a:cubicBezTo>
                <a:cubicBezTo>
                  <a:pt x="1660399" y="3007713"/>
                  <a:pt x="1653401" y="3000855"/>
                  <a:pt x="1652237" y="2995575"/>
                </a:cubicBezTo>
                <a:cubicBezTo>
                  <a:pt x="1651617" y="2992934"/>
                  <a:pt x="1652596" y="2991306"/>
                  <a:pt x="1654713" y="2990809"/>
                </a:cubicBezTo>
                <a:close/>
                <a:moveTo>
                  <a:pt x="3846310" y="2988442"/>
                </a:moveTo>
                <a:cubicBezTo>
                  <a:pt x="3846448" y="2991391"/>
                  <a:pt x="3840275" y="2996740"/>
                  <a:pt x="3833280" y="2999895"/>
                </a:cubicBezTo>
                <a:cubicBezTo>
                  <a:pt x="3826011" y="3003118"/>
                  <a:pt x="3819907" y="3003461"/>
                  <a:pt x="3819427" y="3000444"/>
                </a:cubicBezTo>
                <a:cubicBezTo>
                  <a:pt x="3818878" y="2997495"/>
                  <a:pt x="3824639" y="2992351"/>
                  <a:pt x="3832183" y="2988991"/>
                </a:cubicBezTo>
                <a:cubicBezTo>
                  <a:pt x="3839452" y="2985767"/>
                  <a:pt x="3846174" y="2985630"/>
                  <a:pt x="3846310" y="2988442"/>
                </a:cubicBezTo>
                <a:close/>
                <a:moveTo>
                  <a:pt x="4220269" y="2987868"/>
                </a:moveTo>
                <a:cubicBezTo>
                  <a:pt x="4224821" y="2987208"/>
                  <a:pt x="4227924" y="2987996"/>
                  <a:pt x="4228576" y="2990431"/>
                </a:cubicBezTo>
                <a:cubicBezTo>
                  <a:pt x="4229810" y="2995232"/>
                  <a:pt x="4220415" y="3005107"/>
                  <a:pt x="4207865" y="3011623"/>
                </a:cubicBezTo>
                <a:cubicBezTo>
                  <a:pt x="4195589" y="3018001"/>
                  <a:pt x="4183244" y="3019304"/>
                  <a:pt x="4182010" y="3014640"/>
                </a:cubicBezTo>
                <a:cubicBezTo>
                  <a:pt x="4180776" y="3009908"/>
                  <a:pt x="4190582" y="3000513"/>
                  <a:pt x="4203270" y="2993998"/>
                </a:cubicBezTo>
                <a:cubicBezTo>
                  <a:pt x="4209716" y="2990637"/>
                  <a:pt x="4215717" y="2988528"/>
                  <a:pt x="4220269" y="2987868"/>
                </a:cubicBezTo>
                <a:close/>
                <a:moveTo>
                  <a:pt x="7295268" y="2987208"/>
                </a:moveTo>
                <a:cubicBezTo>
                  <a:pt x="7311932" y="2988785"/>
                  <a:pt x="7325854" y="2996261"/>
                  <a:pt x="7328185" y="3004285"/>
                </a:cubicBezTo>
                <a:cubicBezTo>
                  <a:pt x="7330586" y="3012583"/>
                  <a:pt x="7318310" y="3018138"/>
                  <a:pt x="7301028" y="3017178"/>
                </a:cubicBezTo>
                <a:cubicBezTo>
                  <a:pt x="7283883" y="3016217"/>
                  <a:pt x="7267973" y="3008811"/>
                  <a:pt x="7266258" y="3000307"/>
                </a:cubicBezTo>
                <a:cubicBezTo>
                  <a:pt x="7264613" y="2991872"/>
                  <a:pt x="7277848" y="2985562"/>
                  <a:pt x="7295268" y="2987208"/>
                </a:cubicBezTo>
                <a:close/>
                <a:moveTo>
                  <a:pt x="4007200" y="2987208"/>
                </a:moveTo>
                <a:cubicBezTo>
                  <a:pt x="4007749" y="2988374"/>
                  <a:pt x="4000136" y="2992763"/>
                  <a:pt x="3990329" y="2997084"/>
                </a:cubicBezTo>
                <a:cubicBezTo>
                  <a:pt x="3982100" y="3000718"/>
                  <a:pt x="3975310" y="3002776"/>
                  <a:pt x="3975790" y="3001336"/>
                </a:cubicBezTo>
                <a:cubicBezTo>
                  <a:pt x="3976407" y="2999895"/>
                  <a:pt x="3983746" y="2995438"/>
                  <a:pt x="3991563" y="2991940"/>
                </a:cubicBezTo>
                <a:cubicBezTo>
                  <a:pt x="3999587" y="2988305"/>
                  <a:pt x="4006720" y="2986248"/>
                  <a:pt x="4007200" y="2987208"/>
                </a:cubicBezTo>
                <a:close/>
                <a:moveTo>
                  <a:pt x="3685011" y="2986865"/>
                </a:moveTo>
                <a:cubicBezTo>
                  <a:pt x="3691046" y="2984533"/>
                  <a:pt x="3697150" y="2985494"/>
                  <a:pt x="3697630" y="2988785"/>
                </a:cubicBezTo>
                <a:cubicBezTo>
                  <a:pt x="3698316" y="2992763"/>
                  <a:pt x="3691732" y="2999621"/>
                  <a:pt x="3684874" y="3002364"/>
                </a:cubicBezTo>
                <a:cubicBezTo>
                  <a:pt x="3677742" y="3005176"/>
                  <a:pt x="3672049" y="3003530"/>
                  <a:pt x="3672735" y="2998729"/>
                </a:cubicBezTo>
                <a:cubicBezTo>
                  <a:pt x="3673352" y="2994477"/>
                  <a:pt x="3678565" y="2989334"/>
                  <a:pt x="3685011" y="2986865"/>
                </a:cubicBezTo>
                <a:close/>
                <a:moveTo>
                  <a:pt x="5329079" y="2984877"/>
                </a:moveTo>
                <a:cubicBezTo>
                  <a:pt x="5343824" y="2983985"/>
                  <a:pt x="5357746" y="2996878"/>
                  <a:pt x="5359940" y="3014160"/>
                </a:cubicBezTo>
                <a:cubicBezTo>
                  <a:pt x="5362272" y="3032746"/>
                  <a:pt x="5350545" y="3050508"/>
                  <a:pt x="5334772" y="3051468"/>
                </a:cubicBezTo>
                <a:cubicBezTo>
                  <a:pt x="5319889" y="3052291"/>
                  <a:pt x="5306105" y="3038232"/>
                  <a:pt x="5303979" y="3020744"/>
                </a:cubicBezTo>
                <a:cubicBezTo>
                  <a:pt x="5301647" y="3001816"/>
                  <a:pt x="5313169" y="2985768"/>
                  <a:pt x="5329079" y="2984877"/>
                </a:cubicBezTo>
                <a:close/>
                <a:moveTo>
                  <a:pt x="1406513" y="2983917"/>
                </a:moveTo>
                <a:cubicBezTo>
                  <a:pt x="1415154" y="2986111"/>
                  <a:pt x="1422697" y="2992832"/>
                  <a:pt x="1423042" y="2998524"/>
                </a:cubicBezTo>
                <a:cubicBezTo>
                  <a:pt x="1423384" y="3004285"/>
                  <a:pt x="1416798" y="3006685"/>
                  <a:pt x="1408160" y="3004148"/>
                </a:cubicBezTo>
                <a:cubicBezTo>
                  <a:pt x="1400889" y="3002022"/>
                  <a:pt x="1394103" y="2996193"/>
                  <a:pt x="1393003" y="2991049"/>
                </a:cubicBezTo>
                <a:cubicBezTo>
                  <a:pt x="1391703" y="2985288"/>
                  <a:pt x="1398217" y="2981790"/>
                  <a:pt x="1406513" y="2983917"/>
                </a:cubicBezTo>
                <a:close/>
                <a:moveTo>
                  <a:pt x="7017861" y="2982477"/>
                </a:moveTo>
                <a:cubicBezTo>
                  <a:pt x="7035693" y="2981174"/>
                  <a:pt x="7051123" y="2988649"/>
                  <a:pt x="7052975" y="2999004"/>
                </a:cubicBezTo>
                <a:cubicBezTo>
                  <a:pt x="7054690" y="3008537"/>
                  <a:pt x="7043236" y="3017452"/>
                  <a:pt x="7027258" y="3019441"/>
                </a:cubicBezTo>
                <a:cubicBezTo>
                  <a:pt x="7010044" y="3021567"/>
                  <a:pt x="6993653" y="3015189"/>
                  <a:pt x="6990773" y="3004628"/>
                </a:cubicBezTo>
                <a:cubicBezTo>
                  <a:pt x="6987892" y="2994204"/>
                  <a:pt x="7000511" y="2983711"/>
                  <a:pt x="7017861" y="2982477"/>
                </a:cubicBezTo>
                <a:close/>
                <a:moveTo>
                  <a:pt x="3249390" y="2982270"/>
                </a:moveTo>
                <a:cubicBezTo>
                  <a:pt x="3257071" y="2979939"/>
                  <a:pt x="3262420" y="2981859"/>
                  <a:pt x="3263449" y="2985631"/>
                </a:cubicBezTo>
                <a:cubicBezTo>
                  <a:pt x="3264546" y="2989608"/>
                  <a:pt x="3261117" y="2993655"/>
                  <a:pt x="3255288" y="2995301"/>
                </a:cubicBezTo>
                <a:cubicBezTo>
                  <a:pt x="3249527" y="2996946"/>
                  <a:pt x="3243149" y="2995301"/>
                  <a:pt x="3243767" y="2991460"/>
                </a:cubicBezTo>
                <a:cubicBezTo>
                  <a:pt x="3244384" y="2988031"/>
                  <a:pt x="3247950" y="2984533"/>
                  <a:pt x="3249390" y="2982270"/>
                </a:cubicBezTo>
                <a:close/>
                <a:moveTo>
                  <a:pt x="4440299" y="2981430"/>
                </a:moveTo>
                <a:cubicBezTo>
                  <a:pt x="4445322" y="2982064"/>
                  <a:pt x="4448889" y="2984670"/>
                  <a:pt x="4449746" y="2989196"/>
                </a:cubicBezTo>
                <a:cubicBezTo>
                  <a:pt x="4451392" y="2998112"/>
                  <a:pt x="4441448" y="3013131"/>
                  <a:pt x="4428212" y="3020057"/>
                </a:cubicBezTo>
                <a:cubicBezTo>
                  <a:pt x="4414701" y="3027053"/>
                  <a:pt x="4402288" y="3023624"/>
                  <a:pt x="4400643" y="3014297"/>
                </a:cubicBezTo>
                <a:cubicBezTo>
                  <a:pt x="4398997" y="3004970"/>
                  <a:pt x="4408666" y="2992283"/>
                  <a:pt x="4422108" y="2985493"/>
                </a:cubicBezTo>
                <a:cubicBezTo>
                  <a:pt x="4428795" y="2982133"/>
                  <a:pt x="4435275" y="2980796"/>
                  <a:pt x="4440299" y="2981430"/>
                </a:cubicBezTo>
                <a:close/>
                <a:moveTo>
                  <a:pt x="1715002" y="2980967"/>
                </a:moveTo>
                <a:cubicBezTo>
                  <a:pt x="1716822" y="2980230"/>
                  <a:pt x="1719822" y="2980590"/>
                  <a:pt x="1723491" y="2982270"/>
                </a:cubicBezTo>
                <a:cubicBezTo>
                  <a:pt x="1730623" y="2985425"/>
                  <a:pt x="1738236" y="2993037"/>
                  <a:pt x="1739607" y="2998250"/>
                </a:cubicBezTo>
                <a:cubicBezTo>
                  <a:pt x="1741048" y="3003667"/>
                  <a:pt x="1736109" y="3004628"/>
                  <a:pt x="1728361" y="3000513"/>
                </a:cubicBezTo>
                <a:cubicBezTo>
                  <a:pt x="1721913" y="2997084"/>
                  <a:pt x="1715396" y="2990843"/>
                  <a:pt x="1713616" y="2986248"/>
                </a:cubicBezTo>
                <a:cubicBezTo>
                  <a:pt x="1712551" y="2983539"/>
                  <a:pt x="1713188" y="2981704"/>
                  <a:pt x="1715002" y="2980967"/>
                </a:cubicBezTo>
                <a:close/>
                <a:moveTo>
                  <a:pt x="7158588" y="2979939"/>
                </a:moveTo>
                <a:cubicBezTo>
                  <a:pt x="7175184" y="2980556"/>
                  <a:pt x="7189106" y="2987963"/>
                  <a:pt x="7190889" y="2996672"/>
                </a:cubicBezTo>
                <a:cubicBezTo>
                  <a:pt x="7192809" y="3005862"/>
                  <a:pt x="7179916" y="3013131"/>
                  <a:pt x="7162566" y="3013269"/>
                </a:cubicBezTo>
                <a:cubicBezTo>
                  <a:pt x="7145215" y="3013406"/>
                  <a:pt x="7129647" y="3005999"/>
                  <a:pt x="7128550" y="2996535"/>
                </a:cubicBezTo>
                <a:cubicBezTo>
                  <a:pt x="7127453" y="2987002"/>
                  <a:pt x="7140894" y="2979321"/>
                  <a:pt x="7158588" y="2979939"/>
                </a:cubicBezTo>
                <a:close/>
                <a:moveTo>
                  <a:pt x="3919897" y="2979596"/>
                </a:moveTo>
                <a:cubicBezTo>
                  <a:pt x="3920446" y="2981996"/>
                  <a:pt x="3915302" y="2986316"/>
                  <a:pt x="3908170" y="2989745"/>
                </a:cubicBezTo>
                <a:cubicBezTo>
                  <a:pt x="3900283" y="2993517"/>
                  <a:pt x="3892328" y="2994820"/>
                  <a:pt x="3891985" y="2992283"/>
                </a:cubicBezTo>
                <a:cubicBezTo>
                  <a:pt x="3891711" y="2989951"/>
                  <a:pt x="3897060" y="2985151"/>
                  <a:pt x="3903849" y="2981790"/>
                </a:cubicBezTo>
                <a:cubicBezTo>
                  <a:pt x="3911530" y="2977950"/>
                  <a:pt x="3919348" y="2976990"/>
                  <a:pt x="3919897" y="2979596"/>
                </a:cubicBezTo>
                <a:close/>
                <a:moveTo>
                  <a:pt x="1012852" y="2979416"/>
                </a:moveTo>
                <a:cubicBezTo>
                  <a:pt x="1016005" y="2980573"/>
                  <a:pt x="1018286" y="2982819"/>
                  <a:pt x="1018901" y="2985837"/>
                </a:cubicBezTo>
                <a:cubicBezTo>
                  <a:pt x="1020067" y="2991940"/>
                  <a:pt x="1014169" y="2998592"/>
                  <a:pt x="1005801" y="3000787"/>
                </a:cubicBezTo>
                <a:cubicBezTo>
                  <a:pt x="997711" y="3002913"/>
                  <a:pt x="990028" y="2999553"/>
                  <a:pt x="989547" y="2993518"/>
                </a:cubicBezTo>
                <a:cubicBezTo>
                  <a:pt x="989134" y="2988237"/>
                  <a:pt x="994623" y="2981859"/>
                  <a:pt x="1001548" y="2979527"/>
                </a:cubicBezTo>
                <a:cubicBezTo>
                  <a:pt x="1005663" y="2978190"/>
                  <a:pt x="1009694" y="2978258"/>
                  <a:pt x="1012852" y="2979416"/>
                </a:cubicBezTo>
                <a:close/>
                <a:moveTo>
                  <a:pt x="4293255" y="2979389"/>
                </a:moveTo>
                <a:cubicBezTo>
                  <a:pt x="4298047" y="2979047"/>
                  <a:pt x="4301511" y="2980178"/>
                  <a:pt x="4302299" y="2982956"/>
                </a:cubicBezTo>
                <a:cubicBezTo>
                  <a:pt x="4304014" y="2988511"/>
                  <a:pt x="4294824" y="2999209"/>
                  <a:pt x="4282000" y="3006204"/>
                </a:cubicBezTo>
                <a:cubicBezTo>
                  <a:pt x="4268901" y="3013337"/>
                  <a:pt x="4257174" y="3014160"/>
                  <a:pt x="4255116" y="3008536"/>
                </a:cubicBezTo>
                <a:cubicBezTo>
                  <a:pt x="4252853" y="3002432"/>
                  <a:pt x="4262660" y="2991597"/>
                  <a:pt x="4276239" y="2984670"/>
                </a:cubicBezTo>
                <a:cubicBezTo>
                  <a:pt x="4282343" y="2981549"/>
                  <a:pt x="4288463" y="2979732"/>
                  <a:pt x="4293255" y="2979389"/>
                </a:cubicBezTo>
                <a:close/>
                <a:moveTo>
                  <a:pt x="17078" y="2978498"/>
                </a:moveTo>
                <a:cubicBezTo>
                  <a:pt x="19411" y="2979115"/>
                  <a:pt x="20781" y="2979458"/>
                  <a:pt x="22221" y="2979801"/>
                </a:cubicBezTo>
                <a:cubicBezTo>
                  <a:pt x="21330" y="2981516"/>
                  <a:pt x="20372" y="2983230"/>
                  <a:pt x="19479" y="2984945"/>
                </a:cubicBezTo>
                <a:cubicBezTo>
                  <a:pt x="18175" y="2984533"/>
                  <a:pt x="15844" y="2984259"/>
                  <a:pt x="15844" y="2983710"/>
                </a:cubicBezTo>
                <a:cubicBezTo>
                  <a:pt x="15638" y="2982064"/>
                  <a:pt x="16530" y="2980281"/>
                  <a:pt x="17078" y="2978498"/>
                </a:cubicBezTo>
                <a:close/>
                <a:moveTo>
                  <a:pt x="3608681" y="2977402"/>
                </a:moveTo>
                <a:cubicBezTo>
                  <a:pt x="3615128" y="2974109"/>
                  <a:pt x="3621368" y="2974864"/>
                  <a:pt x="3622466" y="2978910"/>
                </a:cubicBezTo>
                <a:cubicBezTo>
                  <a:pt x="3623563" y="2983025"/>
                  <a:pt x="3619037" y="2988923"/>
                  <a:pt x="3612521" y="2992215"/>
                </a:cubicBezTo>
                <a:cubicBezTo>
                  <a:pt x="3606144" y="2995370"/>
                  <a:pt x="3599766" y="2994889"/>
                  <a:pt x="3598600" y="2990980"/>
                </a:cubicBezTo>
                <a:cubicBezTo>
                  <a:pt x="3597434" y="2987277"/>
                  <a:pt x="3602440" y="2980488"/>
                  <a:pt x="3608681" y="2977402"/>
                </a:cubicBezTo>
                <a:close/>
                <a:moveTo>
                  <a:pt x="4367476" y="2976990"/>
                </a:moveTo>
                <a:cubicBezTo>
                  <a:pt x="4372062" y="2977195"/>
                  <a:pt x="4375200" y="2979081"/>
                  <a:pt x="4375886" y="2982682"/>
                </a:cubicBezTo>
                <a:cubicBezTo>
                  <a:pt x="4377189" y="2989746"/>
                  <a:pt x="4367930" y="3001610"/>
                  <a:pt x="4355380" y="3008468"/>
                </a:cubicBezTo>
                <a:cubicBezTo>
                  <a:pt x="4341801" y="3015875"/>
                  <a:pt x="4328428" y="3015257"/>
                  <a:pt x="4326988" y="3007645"/>
                </a:cubicBezTo>
                <a:cubicBezTo>
                  <a:pt x="4325548" y="2999964"/>
                  <a:pt x="4336246" y="2988237"/>
                  <a:pt x="4350374" y="2981379"/>
                </a:cubicBezTo>
                <a:cubicBezTo>
                  <a:pt x="4356855" y="2978258"/>
                  <a:pt x="4362890" y="2976784"/>
                  <a:pt x="4367476" y="2976990"/>
                </a:cubicBezTo>
                <a:close/>
                <a:moveTo>
                  <a:pt x="7454133" y="2976544"/>
                </a:moveTo>
                <a:cubicBezTo>
                  <a:pt x="7459414" y="2974487"/>
                  <a:pt x="7462569" y="2974589"/>
                  <a:pt x="7462329" y="2978567"/>
                </a:cubicBezTo>
                <a:cubicBezTo>
                  <a:pt x="7461849" y="2986111"/>
                  <a:pt x="7449915" y="3004010"/>
                  <a:pt x="7434211" y="3013543"/>
                </a:cubicBezTo>
                <a:cubicBezTo>
                  <a:pt x="7417752" y="3023487"/>
                  <a:pt x="7403076" y="3018618"/>
                  <a:pt x="7403007" y="3011211"/>
                </a:cubicBezTo>
                <a:cubicBezTo>
                  <a:pt x="7403007" y="3003530"/>
                  <a:pt x="7416381" y="2996946"/>
                  <a:pt x="7433182" y="2987482"/>
                </a:cubicBezTo>
                <a:cubicBezTo>
                  <a:pt x="7441446" y="2982819"/>
                  <a:pt x="7448853" y="2978601"/>
                  <a:pt x="7454133" y="2976544"/>
                </a:cubicBezTo>
                <a:close/>
                <a:moveTo>
                  <a:pt x="1785281" y="2975344"/>
                </a:moveTo>
                <a:cubicBezTo>
                  <a:pt x="1792826" y="2979458"/>
                  <a:pt x="1800301" y="2987825"/>
                  <a:pt x="1800918" y="2992557"/>
                </a:cubicBezTo>
                <a:cubicBezTo>
                  <a:pt x="1801467" y="2997220"/>
                  <a:pt x="1794746" y="2997152"/>
                  <a:pt x="1787609" y="2992420"/>
                </a:cubicBezTo>
                <a:cubicBezTo>
                  <a:pt x="1781441" y="2988374"/>
                  <a:pt x="1775680" y="2981310"/>
                  <a:pt x="1775065" y="2977058"/>
                </a:cubicBezTo>
                <a:cubicBezTo>
                  <a:pt x="1774448" y="2972600"/>
                  <a:pt x="1778901" y="2971777"/>
                  <a:pt x="1785281" y="2975344"/>
                </a:cubicBezTo>
                <a:close/>
                <a:moveTo>
                  <a:pt x="2905599" y="2975069"/>
                </a:moveTo>
                <a:cubicBezTo>
                  <a:pt x="2911085" y="2973698"/>
                  <a:pt x="2916366" y="2978430"/>
                  <a:pt x="2917052" y="2985082"/>
                </a:cubicBezTo>
                <a:cubicBezTo>
                  <a:pt x="2917737" y="2991872"/>
                  <a:pt x="2913691" y="2998181"/>
                  <a:pt x="2908411" y="2998661"/>
                </a:cubicBezTo>
                <a:cubicBezTo>
                  <a:pt x="2903130" y="2999141"/>
                  <a:pt x="2898192" y="2993586"/>
                  <a:pt x="2898261" y="2986660"/>
                </a:cubicBezTo>
                <a:cubicBezTo>
                  <a:pt x="2898329" y="2980762"/>
                  <a:pt x="2900455" y="2976304"/>
                  <a:pt x="2905599" y="2975069"/>
                </a:cubicBezTo>
                <a:close/>
                <a:moveTo>
                  <a:pt x="565792" y="2975000"/>
                </a:moveTo>
                <a:cubicBezTo>
                  <a:pt x="566819" y="2977744"/>
                  <a:pt x="563597" y="2985562"/>
                  <a:pt x="558109" y="2993723"/>
                </a:cubicBezTo>
                <a:cubicBezTo>
                  <a:pt x="552692" y="3001747"/>
                  <a:pt x="547753" y="3006067"/>
                  <a:pt x="546931" y="3003393"/>
                </a:cubicBezTo>
                <a:cubicBezTo>
                  <a:pt x="546109" y="3000649"/>
                  <a:pt x="549607" y="2992145"/>
                  <a:pt x="554817" y="2984122"/>
                </a:cubicBezTo>
                <a:cubicBezTo>
                  <a:pt x="559754" y="2976646"/>
                  <a:pt x="564831" y="2972463"/>
                  <a:pt x="565792" y="2975000"/>
                </a:cubicBezTo>
                <a:close/>
                <a:moveTo>
                  <a:pt x="4142027" y="2974590"/>
                </a:moveTo>
                <a:cubicBezTo>
                  <a:pt x="4142645" y="2976647"/>
                  <a:pt x="4133455" y="2983368"/>
                  <a:pt x="4121453" y="2989334"/>
                </a:cubicBezTo>
                <a:cubicBezTo>
                  <a:pt x="4109658" y="2995232"/>
                  <a:pt x="4098891" y="2998387"/>
                  <a:pt x="4098342" y="2996261"/>
                </a:cubicBezTo>
                <a:cubicBezTo>
                  <a:pt x="4097794" y="2994135"/>
                  <a:pt x="4107120" y="2987757"/>
                  <a:pt x="4119191" y="2981790"/>
                </a:cubicBezTo>
                <a:cubicBezTo>
                  <a:pt x="4131535" y="2975687"/>
                  <a:pt x="4141410" y="2972464"/>
                  <a:pt x="4142027" y="2974590"/>
                </a:cubicBezTo>
                <a:close/>
                <a:moveTo>
                  <a:pt x="1836236" y="2970817"/>
                </a:moveTo>
                <a:cubicBezTo>
                  <a:pt x="1835892" y="2966565"/>
                  <a:pt x="1841380" y="2966565"/>
                  <a:pt x="1848031" y="2970886"/>
                </a:cubicBezTo>
                <a:cubicBezTo>
                  <a:pt x="1854819" y="2975207"/>
                  <a:pt x="1860923" y="2982682"/>
                  <a:pt x="1861269" y="2986934"/>
                </a:cubicBezTo>
                <a:cubicBezTo>
                  <a:pt x="1861610" y="2991323"/>
                  <a:pt x="1856604" y="2991254"/>
                  <a:pt x="1849540" y="2986797"/>
                </a:cubicBezTo>
                <a:cubicBezTo>
                  <a:pt x="1842889" y="2982545"/>
                  <a:pt x="1836510" y="2974932"/>
                  <a:pt x="1836236" y="2970817"/>
                </a:cubicBezTo>
                <a:close/>
                <a:moveTo>
                  <a:pt x="5464113" y="2970406"/>
                </a:moveTo>
                <a:cubicBezTo>
                  <a:pt x="5479749" y="2968211"/>
                  <a:pt x="5494906" y="2981790"/>
                  <a:pt x="5496415" y="3000238"/>
                </a:cubicBezTo>
                <a:cubicBezTo>
                  <a:pt x="5497854" y="3017452"/>
                  <a:pt x="5486813" y="3033842"/>
                  <a:pt x="5471931" y="3036174"/>
                </a:cubicBezTo>
                <a:cubicBezTo>
                  <a:pt x="5456021" y="3038643"/>
                  <a:pt x="5441207" y="3024035"/>
                  <a:pt x="5439767" y="3005107"/>
                </a:cubicBezTo>
                <a:cubicBezTo>
                  <a:pt x="5438396" y="2987482"/>
                  <a:pt x="5449094" y="2972532"/>
                  <a:pt x="5464113" y="2970406"/>
                </a:cubicBezTo>
                <a:close/>
                <a:moveTo>
                  <a:pt x="6309636" y="2969720"/>
                </a:moveTo>
                <a:cubicBezTo>
                  <a:pt x="6326164" y="2966428"/>
                  <a:pt x="6340703" y="2975755"/>
                  <a:pt x="6342966" y="2991186"/>
                </a:cubicBezTo>
                <a:cubicBezTo>
                  <a:pt x="6345229" y="3006548"/>
                  <a:pt x="6334394" y="3022115"/>
                  <a:pt x="6318277" y="3026573"/>
                </a:cubicBezTo>
                <a:cubicBezTo>
                  <a:pt x="6301681" y="3031168"/>
                  <a:pt x="6284605" y="3020127"/>
                  <a:pt x="6282959" y="3003873"/>
                </a:cubicBezTo>
                <a:cubicBezTo>
                  <a:pt x="6281381" y="2988374"/>
                  <a:pt x="6293451" y="2972943"/>
                  <a:pt x="6309636" y="2969720"/>
                </a:cubicBezTo>
                <a:close/>
                <a:moveTo>
                  <a:pt x="6666801" y="2969240"/>
                </a:moveTo>
                <a:cubicBezTo>
                  <a:pt x="6682986" y="2967594"/>
                  <a:pt x="6697662" y="2976441"/>
                  <a:pt x="6699445" y="2988785"/>
                </a:cubicBezTo>
                <a:cubicBezTo>
                  <a:pt x="6701297" y="3002021"/>
                  <a:pt x="6688061" y="3015120"/>
                  <a:pt x="6670436" y="3017726"/>
                </a:cubicBezTo>
                <a:cubicBezTo>
                  <a:pt x="6653634" y="3020195"/>
                  <a:pt x="6639918" y="3012240"/>
                  <a:pt x="6638203" y="2998798"/>
                </a:cubicBezTo>
                <a:cubicBezTo>
                  <a:pt x="6636420" y="2984808"/>
                  <a:pt x="6649656" y="2971023"/>
                  <a:pt x="6666801" y="2969240"/>
                </a:cubicBezTo>
                <a:close/>
                <a:moveTo>
                  <a:pt x="5955145" y="2967320"/>
                </a:moveTo>
                <a:cubicBezTo>
                  <a:pt x="5970507" y="2964714"/>
                  <a:pt x="5984909" y="2974932"/>
                  <a:pt x="5987789" y="2990843"/>
                </a:cubicBezTo>
                <a:cubicBezTo>
                  <a:pt x="5990807" y="3007371"/>
                  <a:pt x="5978806" y="3025750"/>
                  <a:pt x="5962483" y="3029591"/>
                </a:cubicBezTo>
                <a:cubicBezTo>
                  <a:pt x="5945544" y="3033569"/>
                  <a:pt x="5930662" y="3022390"/>
                  <a:pt x="5928605" y="3004491"/>
                </a:cubicBezTo>
                <a:cubicBezTo>
                  <a:pt x="5926548" y="2986591"/>
                  <a:pt x="5938344" y="2970201"/>
                  <a:pt x="5955145" y="2967320"/>
                </a:cubicBezTo>
                <a:close/>
                <a:moveTo>
                  <a:pt x="3535575" y="2966977"/>
                </a:moveTo>
                <a:cubicBezTo>
                  <a:pt x="3541335" y="2964920"/>
                  <a:pt x="3545313" y="2965125"/>
                  <a:pt x="3546753" y="2967937"/>
                </a:cubicBezTo>
                <a:cubicBezTo>
                  <a:pt x="3548331" y="2971024"/>
                  <a:pt x="3544078" y="2976578"/>
                  <a:pt x="3537975" y="2979527"/>
                </a:cubicBezTo>
                <a:cubicBezTo>
                  <a:pt x="3532009" y="2982408"/>
                  <a:pt x="3525494" y="2981722"/>
                  <a:pt x="3525013" y="2978293"/>
                </a:cubicBezTo>
                <a:cubicBezTo>
                  <a:pt x="3524533" y="2974864"/>
                  <a:pt x="3529814" y="2969103"/>
                  <a:pt x="3535575" y="2966977"/>
                </a:cubicBezTo>
                <a:close/>
                <a:moveTo>
                  <a:pt x="3994101" y="2965536"/>
                </a:moveTo>
                <a:cubicBezTo>
                  <a:pt x="3994444" y="2967594"/>
                  <a:pt x="3987929" y="2972189"/>
                  <a:pt x="3979494" y="2975961"/>
                </a:cubicBezTo>
                <a:cubicBezTo>
                  <a:pt x="3971333" y="2979596"/>
                  <a:pt x="3964406" y="2980967"/>
                  <a:pt x="3964611" y="2978635"/>
                </a:cubicBezTo>
                <a:cubicBezTo>
                  <a:pt x="3964817" y="2976578"/>
                  <a:pt x="3970510" y="2972394"/>
                  <a:pt x="3977916" y="2968965"/>
                </a:cubicBezTo>
                <a:cubicBezTo>
                  <a:pt x="3986283" y="2964988"/>
                  <a:pt x="3993689" y="2963479"/>
                  <a:pt x="3994101" y="2965536"/>
                </a:cubicBezTo>
                <a:close/>
                <a:moveTo>
                  <a:pt x="4093267" y="2964645"/>
                </a:moveTo>
                <a:cubicBezTo>
                  <a:pt x="4093542" y="2964988"/>
                  <a:pt x="4086409" y="2968486"/>
                  <a:pt x="4076945" y="2972875"/>
                </a:cubicBezTo>
                <a:cubicBezTo>
                  <a:pt x="4067755" y="2977126"/>
                  <a:pt x="4059389" y="2980761"/>
                  <a:pt x="4058428" y="2980830"/>
                </a:cubicBezTo>
                <a:cubicBezTo>
                  <a:pt x="4057537" y="2980899"/>
                  <a:pt x="4064463" y="2977332"/>
                  <a:pt x="4073516" y="2973080"/>
                </a:cubicBezTo>
                <a:cubicBezTo>
                  <a:pt x="4083940" y="2968211"/>
                  <a:pt x="4093130" y="2964371"/>
                  <a:pt x="4093267" y="2964645"/>
                </a:cubicBezTo>
                <a:close/>
                <a:moveTo>
                  <a:pt x="1898439" y="2964439"/>
                </a:moveTo>
                <a:cubicBezTo>
                  <a:pt x="1898576" y="2960393"/>
                  <a:pt x="1904680" y="2960736"/>
                  <a:pt x="1910576" y="2965262"/>
                </a:cubicBezTo>
                <a:cubicBezTo>
                  <a:pt x="1916749" y="2969994"/>
                  <a:pt x="1922717" y="2978567"/>
                  <a:pt x="1920795" y="2981241"/>
                </a:cubicBezTo>
                <a:cubicBezTo>
                  <a:pt x="1919423" y="2983093"/>
                  <a:pt x="1915034" y="2982201"/>
                  <a:pt x="1913115" y="2982407"/>
                </a:cubicBezTo>
                <a:cubicBezTo>
                  <a:pt x="1903717" y="2975892"/>
                  <a:pt x="1898300" y="2968622"/>
                  <a:pt x="1898439" y="2964439"/>
                </a:cubicBezTo>
                <a:close/>
                <a:moveTo>
                  <a:pt x="7593042" y="2963548"/>
                </a:moveTo>
                <a:cubicBezTo>
                  <a:pt x="7595991" y="2963342"/>
                  <a:pt x="7580285" y="3000238"/>
                  <a:pt x="7558752" y="3039740"/>
                </a:cubicBezTo>
                <a:cubicBezTo>
                  <a:pt x="7537081" y="3079516"/>
                  <a:pt x="7518495" y="3104548"/>
                  <a:pt x="7516780" y="3101737"/>
                </a:cubicBezTo>
                <a:cubicBezTo>
                  <a:pt x="7515134" y="3098993"/>
                  <a:pt x="7531320" y="3069504"/>
                  <a:pt x="7552031" y="3032197"/>
                </a:cubicBezTo>
                <a:cubicBezTo>
                  <a:pt x="7571713" y="2996672"/>
                  <a:pt x="7590367" y="2963685"/>
                  <a:pt x="7593042" y="2963548"/>
                </a:cubicBezTo>
                <a:close/>
                <a:moveTo>
                  <a:pt x="4104446" y="2962657"/>
                </a:moveTo>
                <a:cubicBezTo>
                  <a:pt x="4105338" y="2962383"/>
                  <a:pt x="4097451" y="2966223"/>
                  <a:pt x="4087301" y="2971024"/>
                </a:cubicBezTo>
                <a:cubicBezTo>
                  <a:pt x="4076877" y="2975893"/>
                  <a:pt x="4068236" y="2979870"/>
                  <a:pt x="4067550" y="2980008"/>
                </a:cubicBezTo>
                <a:cubicBezTo>
                  <a:pt x="4066865" y="2980145"/>
                  <a:pt x="4074820" y="2976236"/>
                  <a:pt x="4084421" y="2971709"/>
                </a:cubicBezTo>
                <a:cubicBezTo>
                  <a:pt x="4094159" y="2967115"/>
                  <a:pt x="4103555" y="2962863"/>
                  <a:pt x="4104446" y="2962657"/>
                </a:cubicBezTo>
                <a:close/>
                <a:moveTo>
                  <a:pt x="4703492" y="2962588"/>
                </a:moveTo>
                <a:cubicBezTo>
                  <a:pt x="4718511" y="2956759"/>
                  <a:pt x="4730924" y="2963548"/>
                  <a:pt x="4731610" y="2978156"/>
                </a:cubicBezTo>
                <a:cubicBezTo>
                  <a:pt x="4732227" y="2991323"/>
                  <a:pt x="4721392" y="3006479"/>
                  <a:pt x="4707676" y="3011554"/>
                </a:cubicBezTo>
                <a:cubicBezTo>
                  <a:pt x="4693069" y="3016904"/>
                  <a:pt x="4679558" y="3009222"/>
                  <a:pt x="4679284" y="2995575"/>
                </a:cubicBezTo>
                <a:cubicBezTo>
                  <a:pt x="4679078" y="2982408"/>
                  <a:pt x="4689776" y="2967937"/>
                  <a:pt x="4703492" y="2962588"/>
                </a:cubicBezTo>
                <a:close/>
                <a:moveTo>
                  <a:pt x="4128723" y="2962040"/>
                </a:moveTo>
                <a:cubicBezTo>
                  <a:pt x="4129546" y="2962725"/>
                  <a:pt x="4121317" y="2967732"/>
                  <a:pt x="4110550" y="2973081"/>
                </a:cubicBezTo>
                <a:cubicBezTo>
                  <a:pt x="4100057" y="2978293"/>
                  <a:pt x="4089358" y="2982476"/>
                  <a:pt x="4087850" y="2982202"/>
                </a:cubicBezTo>
                <a:cubicBezTo>
                  <a:pt x="4086204" y="2981859"/>
                  <a:pt x="4095599" y="2976304"/>
                  <a:pt x="4107601" y="2970475"/>
                </a:cubicBezTo>
                <a:cubicBezTo>
                  <a:pt x="4118779" y="2965057"/>
                  <a:pt x="4127900" y="2961354"/>
                  <a:pt x="4128723" y="2962040"/>
                </a:cubicBezTo>
                <a:close/>
                <a:moveTo>
                  <a:pt x="4080923" y="2961491"/>
                </a:moveTo>
                <a:cubicBezTo>
                  <a:pt x="4081197" y="2962245"/>
                  <a:pt x="4073585" y="2966428"/>
                  <a:pt x="4064532" y="2970543"/>
                </a:cubicBezTo>
                <a:cubicBezTo>
                  <a:pt x="4055479" y="2974658"/>
                  <a:pt x="4047799" y="2977470"/>
                  <a:pt x="4047936" y="2976373"/>
                </a:cubicBezTo>
                <a:cubicBezTo>
                  <a:pt x="4048073" y="2975481"/>
                  <a:pt x="4054657" y="2971709"/>
                  <a:pt x="4062886" y="2967937"/>
                </a:cubicBezTo>
                <a:cubicBezTo>
                  <a:pt x="4072144" y="2963754"/>
                  <a:pt x="4080649" y="2960737"/>
                  <a:pt x="4080923" y="2961491"/>
                </a:cubicBezTo>
                <a:close/>
                <a:moveTo>
                  <a:pt x="478284" y="2961216"/>
                </a:moveTo>
                <a:cubicBezTo>
                  <a:pt x="479721" y="2961560"/>
                  <a:pt x="475265" y="2971229"/>
                  <a:pt x="471698" y="2975824"/>
                </a:cubicBezTo>
                <a:cubicBezTo>
                  <a:pt x="467443" y="2981311"/>
                  <a:pt x="462851" y="2986180"/>
                  <a:pt x="463399" y="2982065"/>
                </a:cubicBezTo>
                <a:cubicBezTo>
                  <a:pt x="463812" y="2979253"/>
                  <a:pt x="466897" y="2973150"/>
                  <a:pt x="469844" y="2965812"/>
                </a:cubicBezTo>
                <a:cubicBezTo>
                  <a:pt x="473689" y="2963617"/>
                  <a:pt x="476909" y="2960942"/>
                  <a:pt x="478284" y="2961216"/>
                </a:cubicBezTo>
                <a:close/>
                <a:moveTo>
                  <a:pt x="3462880" y="2960600"/>
                </a:moveTo>
                <a:cubicBezTo>
                  <a:pt x="3468367" y="2959091"/>
                  <a:pt x="3473236" y="2959914"/>
                  <a:pt x="3473236" y="2963891"/>
                </a:cubicBezTo>
                <a:cubicBezTo>
                  <a:pt x="3470836" y="2965743"/>
                  <a:pt x="3467681" y="2969172"/>
                  <a:pt x="3463429" y="2971367"/>
                </a:cubicBezTo>
                <a:cubicBezTo>
                  <a:pt x="3457600" y="2974384"/>
                  <a:pt x="3451633" y="2972738"/>
                  <a:pt x="3451976" y="2968966"/>
                </a:cubicBezTo>
                <a:cubicBezTo>
                  <a:pt x="3452250" y="2966017"/>
                  <a:pt x="3457257" y="2962177"/>
                  <a:pt x="3462880" y="2960600"/>
                </a:cubicBezTo>
                <a:close/>
                <a:moveTo>
                  <a:pt x="720019" y="2960299"/>
                </a:moveTo>
                <a:cubicBezTo>
                  <a:pt x="722409" y="2959193"/>
                  <a:pt x="724210" y="2959262"/>
                  <a:pt x="724757" y="2960805"/>
                </a:cubicBezTo>
                <a:cubicBezTo>
                  <a:pt x="726065" y="2964440"/>
                  <a:pt x="720713" y="2975138"/>
                  <a:pt x="714060" y="2982408"/>
                </a:cubicBezTo>
                <a:cubicBezTo>
                  <a:pt x="708299" y="2988717"/>
                  <a:pt x="702539" y="2991460"/>
                  <a:pt x="701304" y="2988305"/>
                </a:cubicBezTo>
                <a:cubicBezTo>
                  <a:pt x="699861" y="2984671"/>
                  <a:pt x="704734" y="2974521"/>
                  <a:pt x="711729" y="2966840"/>
                </a:cubicBezTo>
                <a:cubicBezTo>
                  <a:pt x="714643" y="2963685"/>
                  <a:pt x="717625" y="2961405"/>
                  <a:pt x="720019" y="2960299"/>
                </a:cubicBezTo>
                <a:close/>
                <a:moveTo>
                  <a:pt x="7358087" y="2960188"/>
                </a:moveTo>
                <a:cubicBezTo>
                  <a:pt x="7374889" y="2962863"/>
                  <a:pt x="7390319" y="2973081"/>
                  <a:pt x="7390799" y="2981242"/>
                </a:cubicBezTo>
                <a:cubicBezTo>
                  <a:pt x="7391348" y="2988991"/>
                  <a:pt x="7378798" y="2992969"/>
                  <a:pt x="7362544" y="2990706"/>
                </a:cubicBezTo>
                <a:cubicBezTo>
                  <a:pt x="7345948" y="2988443"/>
                  <a:pt x="7332232" y="2980830"/>
                  <a:pt x="7330381" y="2972327"/>
                </a:cubicBezTo>
                <a:cubicBezTo>
                  <a:pt x="7328460" y="2963411"/>
                  <a:pt x="7341216" y="2957513"/>
                  <a:pt x="7358087" y="2960188"/>
                </a:cubicBezTo>
                <a:close/>
                <a:moveTo>
                  <a:pt x="2226314" y="2959914"/>
                </a:moveTo>
                <a:cubicBezTo>
                  <a:pt x="2231114" y="2960188"/>
                  <a:pt x="2238864" y="2968897"/>
                  <a:pt x="2238658" y="2974658"/>
                </a:cubicBezTo>
                <a:cubicBezTo>
                  <a:pt x="2238452" y="2979733"/>
                  <a:pt x="2235366" y="2983093"/>
                  <a:pt x="2234063" y="2985905"/>
                </a:cubicBezTo>
                <a:cubicBezTo>
                  <a:pt x="2226245" y="2983573"/>
                  <a:pt x="2220964" y="2976098"/>
                  <a:pt x="2220210" y="2968966"/>
                </a:cubicBezTo>
                <a:cubicBezTo>
                  <a:pt x="2219593" y="2962794"/>
                  <a:pt x="2221650" y="2959639"/>
                  <a:pt x="2226314" y="2959914"/>
                </a:cubicBezTo>
                <a:close/>
                <a:moveTo>
                  <a:pt x="4116447" y="2959845"/>
                </a:moveTo>
                <a:cubicBezTo>
                  <a:pt x="4117750" y="2959571"/>
                  <a:pt x="4109452" y="2963960"/>
                  <a:pt x="4098822" y="2969103"/>
                </a:cubicBezTo>
                <a:cubicBezTo>
                  <a:pt x="4089427" y="2973630"/>
                  <a:pt x="4079757" y="2977882"/>
                  <a:pt x="4078111" y="2978293"/>
                </a:cubicBezTo>
                <a:cubicBezTo>
                  <a:pt x="4076259" y="2978773"/>
                  <a:pt x="4083734" y="2974864"/>
                  <a:pt x="4094296" y="2969789"/>
                </a:cubicBezTo>
                <a:cubicBezTo>
                  <a:pt x="4104652" y="2964783"/>
                  <a:pt x="4115144" y="2960051"/>
                  <a:pt x="4116447" y="2959845"/>
                </a:cubicBezTo>
                <a:close/>
                <a:moveTo>
                  <a:pt x="1269009" y="2959707"/>
                </a:moveTo>
                <a:cubicBezTo>
                  <a:pt x="1277445" y="2959844"/>
                  <a:pt x="1285537" y="2965193"/>
                  <a:pt x="1287118" y="2971434"/>
                </a:cubicBezTo>
                <a:cubicBezTo>
                  <a:pt x="1288694" y="2977675"/>
                  <a:pt x="1283069" y="2982064"/>
                  <a:pt x="1274563" y="2981447"/>
                </a:cubicBezTo>
                <a:cubicBezTo>
                  <a:pt x="1266405" y="2980830"/>
                  <a:pt x="1258246" y="2975069"/>
                  <a:pt x="1257420" y="2969103"/>
                </a:cubicBezTo>
                <a:cubicBezTo>
                  <a:pt x="1256667" y="2964028"/>
                  <a:pt x="1262153" y="2959570"/>
                  <a:pt x="1269009" y="2959707"/>
                </a:cubicBezTo>
                <a:close/>
                <a:moveTo>
                  <a:pt x="1135281" y="2957033"/>
                </a:moveTo>
                <a:cubicBezTo>
                  <a:pt x="1143576" y="2956141"/>
                  <a:pt x="1151602" y="2960736"/>
                  <a:pt x="1152630" y="2966908"/>
                </a:cubicBezTo>
                <a:cubicBezTo>
                  <a:pt x="1153660" y="2973081"/>
                  <a:pt x="1147420" y="2978498"/>
                  <a:pt x="1139053" y="2978910"/>
                </a:cubicBezTo>
                <a:cubicBezTo>
                  <a:pt x="1131440" y="2979253"/>
                  <a:pt x="1125063" y="2975824"/>
                  <a:pt x="1123348" y="2970269"/>
                </a:cubicBezTo>
                <a:cubicBezTo>
                  <a:pt x="1121426" y="2964097"/>
                  <a:pt x="1126846" y="2957993"/>
                  <a:pt x="1135281" y="2957033"/>
                </a:cubicBezTo>
                <a:close/>
                <a:moveTo>
                  <a:pt x="3043033" y="2956896"/>
                </a:moveTo>
                <a:cubicBezTo>
                  <a:pt x="3048451" y="2957033"/>
                  <a:pt x="3052909" y="2962176"/>
                  <a:pt x="3052565" y="2967800"/>
                </a:cubicBezTo>
                <a:cubicBezTo>
                  <a:pt x="3052154" y="2973286"/>
                  <a:pt x="3046188" y="2979252"/>
                  <a:pt x="3041867" y="2977195"/>
                </a:cubicBezTo>
                <a:cubicBezTo>
                  <a:pt x="3038507" y="2975549"/>
                  <a:pt x="3035009" y="2971571"/>
                  <a:pt x="3033980" y="2967800"/>
                </a:cubicBezTo>
                <a:cubicBezTo>
                  <a:pt x="3032266" y="2961971"/>
                  <a:pt x="3037341" y="2956758"/>
                  <a:pt x="3043033" y="2956896"/>
                </a:cubicBezTo>
                <a:close/>
                <a:moveTo>
                  <a:pt x="7577543" y="2955387"/>
                </a:moveTo>
                <a:cubicBezTo>
                  <a:pt x="7579463" y="2957102"/>
                  <a:pt x="7564650" y="2991598"/>
                  <a:pt x="7544419" y="3027533"/>
                </a:cubicBezTo>
                <a:cubicBezTo>
                  <a:pt x="7524051" y="3063812"/>
                  <a:pt x="7506974" y="3085072"/>
                  <a:pt x="7505397" y="3082192"/>
                </a:cubicBezTo>
                <a:cubicBezTo>
                  <a:pt x="7503820" y="3079311"/>
                  <a:pt x="7518359" y="3054074"/>
                  <a:pt x="7538110" y="3019441"/>
                </a:cubicBezTo>
                <a:cubicBezTo>
                  <a:pt x="7557724" y="2985014"/>
                  <a:pt x="7575623" y="2953741"/>
                  <a:pt x="7577543" y="2955387"/>
                </a:cubicBezTo>
                <a:close/>
                <a:moveTo>
                  <a:pt x="391598" y="2954906"/>
                </a:moveTo>
                <a:cubicBezTo>
                  <a:pt x="393447" y="2955044"/>
                  <a:pt x="389607" y="2962587"/>
                  <a:pt x="385699" y="2966428"/>
                </a:cubicBezTo>
                <a:cubicBezTo>
                  <a:pt x="383160" y="2968897"/>
                  <a:pt x="380007" y="2970680"/>
                  <a:pt x="379459" y="2969857"/>
                </a:cubicBezTo>
                <a:cubicBezTo>
                  <a:pt x="378908" y="2969034"/>
                  <a:pt x="381445" y="2964439"/>
                  <a:pt x="383502" y="2959501"/>
                </a:cubicBezTo>
                <a:cubicBezTo>
                  <a:pt x="387412" y="2957307"/>
                  <a:pt x="390362" y="2954838"/>
                  <a:pt x="391598" y="2954906"/>
                </a:cubicBezTo>
                <a:close/>
                <a:moveTo>
                  <a:pt x="5118058" y="2954016"/>
                </a:moveTo>
                <a:cubicBezTo>
                  <a:pt x="5133077" y="2949764"/>
                  <a:pt x="5146657" y="2958542"/>
                  <a:pt x="5149057" y="2974658"/>
                </a:cubicBezTo>
                <a:cubicBezTo>
                  <a:pt x="5151457" y="2990569"/>
                  <a:pt x="5141444" y="3007920"/>
                  <a:pt x="5126768" y="3012926"/>
                </a:cubicBezTo>
                <a:cubicBezTo>
                  <a:pt x="5111200" y="3018207"/>
                  <a:pt x="5095701" y="3007303"/>
                  <a:pt x="5094055" y="2990432"/>
                </a:cubicBezTo>
                <a:cubicBezTo>
                  <a:pt x="5092478" y="2974316"/>
                  <a:pt x="5103245" y="2958268"/>
                  <a:pt x="5118058" y="2954016"/>
                </a:cubicBezTo>
                <a:close/>
                <a:moveTo>
                  <a:pt x="1465081" y="2954015"/>
                </a:moveTo>
                <a:cubicBezTo>
                  <a:pt x="1472967" y="2955867"/>
                  <a:pt x="1481129" y="2963205"/>
                  <a:pt x="1482295" y="2969446"/>
                </a:cubicBezTo>
                <a:cubicBezTo>
                  <a:pt x="1483324" y="2974864"/>
                  <a:pt x="1478523" y="2977470"/>
                  <a:pt x="1471252" y="2975549"/>
                </a:cubicBezTo>
                <a:cubicBezTo>
                  <a:pt x="1462886" y="2973355"/>
                  <a:pt x="1454796" y="2966359"/>
                  <a:pt x="1453903" y="2960393"/>
                </a:cubicBezTo>
                <a:cubicBezTo>
                  <a:pt x="1453079" y="2955113"/>
                  <a:pt x="1457883" y="2952301"/>
                  <a:pt x="1465081" y="2954015"/>
                </a:cubicBezTo>
                <a:close/>
                <a:moveTo>
                  <a:pt x="1961890" y="2953707"/>
                </a:moveTo>
                <a:cubicBezTo>
                  <a:pt x="1963415" y="2952884"/>
                  <a:pt x="1966056" y="2953501"/>
                  <a:pt x="1969350" y="2956073"/>
                </a:cubicBezTo>
                <a:cubicBezTo>
                  <a:pt x="1973942" y="2959639"/>
                  <a:pt x="1978331" y="2965331"/>
                  <a:pt x="1985053" y="2972326"/>
                </a:cubicBezTo>
                <a:cubicBezTo>
                  <a:pt x="1980525" y="2973149"/>
                  <a:pt x="1978126" y="2974864"/>
                  <a:pt x="1974218" y="2973904"/>
                </a:cubicBezTo>
                <a:cubicBezTo>
                  <a:pt x="1969896" y="2972875"/>
                  <a:pt x="1962971" y="2965057"/>
                  <a:pt x="1961121" y="2959982"/>
                </a:cubicBezTo>
                <a:cubicBezTo>
                  <a:pt x="1959952" y="2956793"/>
                  <a:pt x="1960366" y="2954530"/>
                  <a:pt x="1961890" y="2953707"/>
                </a:cubicBezTo>
                <a:close/>
                <a:moveTo>
                  <a:pt x="4214654" y="2952713"/>
                </a:moveTo>
                <a:cubicBezTo>
                  <a:pt x="4216094" y="2955113"/>
                  <a:pt x="4207864" y="2962177"/>
                  <a:pt x="4196069" y="2968349"/>
                </a:cubicBezTo>
                <a:cubicBezTo>
                  <a:pt x="4184478" y="2974453"/>
                  <a:pt x="4173094" y="2977538"/>
                  <a:pt x="4171174" y="2975344"/>
                </a:cubicBezTo>
                <a:cubicBezTo>
                  <a:pt x="4169185" y="2973150"/>
                  <a:pt x="4176386" y="2966977"/>
                  <a:pt x="4188113" y="2960668"/>
                </a:cubicBezTo>
                <a:cubicBezTo>
                  <a:pt x="4200184" y="2954222"/>
                  <a:pt x="4213145" y="2950175"/>
                  <a:pt x="4214654" y="2952713"/>
                </a:cubicBezTo>
                <a:close/>
                <a:moveTo>
                  <a:pt x="6805675" y="2952026"/>
                </a:moveTo>
                <a:cubicBezTo>
                  <a:pt x="6821791" y="2950929"/>
                  <a:pt x="6836536" y="2959570"/>
                  <a:pt x="6838319" y="2970748"/>
                </a:cubicBezTo>
                <a:cubicBezTo>
                  <a:pt x="6840171" y="2982887"/>
                  <a:pt x="6827072" y="2994271"/>
                  <a:pt x="6809447" y="2996192"/>
                </a:cubicBezTo>
                <a:cubicBezTo>
                  <a:pt x="6792713" y="2997975"/>
                  <a:pt x="6778929" y="2990431"/>
                  <a:pt x="6777214" y="2978224"/>
                </a:cubicBezTo>
                <a:cubicBezTo>
                  <a:pt x="6775431" y="2965468"/>
                  <a:pt x="6788667" y="2953192"/>
                  <a:pt x="6805675" y="2952026"/>
                </a:cubicBezTo>
                <a:close/>
                <a:moveTo>
                  <a:pt x="5601479" y="2951821"/>
                </a:moveTo>
                <a:cubicBezTo>
                  <a:pt x="5617458" y="2949627"/>
                  <a:pt x="5632272" y="2962863"/>
                  <a:pt x="5633506" y="2981105"/>
                </a:cubicBezTo>
                <a:cubicBezTo>
                  <a:pt x="5634672" y="2998044"/>
                  <a:pt x="5623288" y="3014298"/>
                  <a:pt x="5608269" y="3016560"/>
                </a:cubicBezTo>
                <a:cubicBezTo>
                  <a:pt x="5592152" y="3019030"/>
                  <a:pt x="5577682" y="3004902"/>
                  <a:pt x="5576447" y="2986248"/>
                </a:cubicBezTo>
                <a:cubicBezTo>
                  <a:pt x="5575282" y="2968898"/>
                  <a:pt x="5586323" y="2954016"/>
                  <a:pt x="5601479" y="2951821"/>
                </a:cubicBezTo>
                <a:close/>
                <a:moveTo>
                  <a:pt x="927756" y="2951478"/>
                </a:moveTo>
                <a:cubicBezTo>
                  <a:pt x="934202" y="2948392"/>
                  <a:pt x="941883" y="2950107"/>
                  <a:pt x="943668" y="2954839"/>
                </a:cubicBezTo>
                <a:cubicBezTo>
                  <a:pt x="945792" y="2960462"/>
                  <a:pt x="940443" y="2968761"/>
                  <a:pt x="932762" y="2972121"/>
                </a:cubicBezTo>
                <a:cubicBezTo>
                  <a:pt x="926111" y="2975001"/>
                  <a:pt x="918362" y="2973698"/>
                  <a:pt x="916715" y="2969172"/>
                </a:cubicBezTo>
                <a:cubicBezTo>
                  <a:pt x="914726" y="2963823"/>
                  <a:pt x="920075" y="2955182"/>
                  <a:pt x="927756" y="2951478"/>
                </a:cubicBezTo>
                <a:close/>
                <a:moveTo>
                  <a:pt x="3386687" y="2948461"/>
                </a:moveTo>
                <a:cubicBezTo>
                  <a:pt x="3391899" y="2946815"/>
                  <a:pt x="3397317" y="2947775"/>
                  <a:pt x="3398277" y="2950518"/>
                </a:cubicBezTo>
                <a:cubicBezTo>
                  <a:pt x="3399375" y="2953467"/>
                  <a:pt x="3395946" y="2956896"/>
                  <a:pt x="3390116" y="2958679"/>
                </a:cubicBezTo>
                <a:cubicBezTo>
                  <a:pt x="3384424" y="2960462"/>
                  <a:pt x="3379075" y="2959571"/>
                  <a:pt x="3378252" y="2956828"/>
                </a:cubicBezTo>
                <a:cubicBezTo>
                  <a:pt x="3377429" y="2953947"/>
                  <a:pt x="3381064" y="2950312"/>
                  <a:pt x="3386687" y="2948461"/>
                </a:cubicBezTo>
                <a:close/>
                <a:moveTo>
                  <a:pt x="4067550" y="2947089"/>
                </a:moveTo>
                <a:cubicBezTo>
                  <a:pt x="4068716" y="2948117"/>
                  <a:pt x="4062818" y="2952369"/>
                  <a:pt x="4055206" y="2956072"/>
                </a:cubicBezTo>
                <a:cubicBezTo>
                  <a:pt x="4047525" y="2959776"/>
                  <a:pt x="4039295" y="2962451"/>
                  <a:pt x="4037581" y="2961559"/>
                </a:cubicBezTo>
                <a:cubicBezTo>
                  <a:pt x="4035592" y="2960530"/>
                  <a:pt x="4041627" y="2955936"/>
                  <a:pt x="4050748" y="2951752"/>
                </a:cubicBezTo>
                <a:cubicBezTo>
                  <a:pt x="4058566" y="2948117"/>
                  <a:pt x="4066316" y="2946060"/>
                  <a:pt x="4067550" y="2947089"/>
                </a:cubicBezTo>
                <a:close/>
                <a:moveTo>
                  <a:pt x="4910604" y="2947088"/>
                </a:moveTo>
                <a:cubicBezTo>
                  <a:pt x="4925349" y="2942562"/>
                  <a:pt x="4939133" y="2951409"/>
                  <a:pt x="4940162" y="2966291"/>
                </a:cubicBezTo>
                <a:cubicBezTo>
                  <a:pt x="4941191" y="2981516"/>
                  <a:pt x="4929601" y="2997700"/>
                  <a:pt x="4914444" y="3001815"/>
                </a:cubicBezTo>
                <a:cubicBezTo>
                  <a:pt x="4899220" y="3005930"/>
                  <a:pt x="4887012" y="2996466"/>
                  <a:pt x="4886532" y="2980555"/>
                </a:cubicBezTo>
                <a:cubicBezTo>
                  <a:pt x="4886121" y="2966359"/>
                  <a:pt x="4897025" y="2951409"/>
                  <a:pt x="4910604" y="2947088"/>
                </a:cubicBezTo>
                <a:close/>
                <a:moveTo>
                  <a:pt x="6450499" y="2944757"/>
                </a:moveTo>
                <a:cubicBezTo>
                  <a:pt x="6467027" y="2942494"/>
                  <a:pt x="6480880" y="2952026"/>
                  <a:pt x="6482457" y="2966634"/>
                </a:cubicBezTo>
                <a:cubicBezTo>
                  <a:pt x="6483966" y="2980899"/>
                  <a:pt x="6472033" y="2995163"/>
                  <a:pt x="6455986" y="2998318"/>
                </a:cubicBezTo>
                <a:cubicBezTo>
                  <a:pt x="6440280" y="3001404"/>
                  <a:pt x="6424644" y="2991871"/>
                  <a:pt x="6422381" y="2977744"/>
                </a:cubicBezTo>
                <a:cubicBezTo>
                  <a:pt x="6419981" y="2962519"/>
                  <a:pt x="6433080" y="2947088"/>
                  <a:pt x="6450499" y="2944757"/>
                </a:cubicBezTo>
                <a:close/>
                <a:moveTo>
                  <a:pt x="7219282" y="2944689"/>
                </a:moveTo>
                <a:cubicBezTo>
                  <a:pt x="7235946" y="2945649"/>
                  <a:pt x="7252131" y="2955182"/>
                  <a:pt x="7253435" y="2964234"/>
                </a:cubicBezTo>
                <a:cubicBezTo>
                  <a:pt x="7254600" y="2972806"/>
                  <a:pt x="7242598" y="2978705"/>
                  <a:pt x="7226414" y="2978019"/>
                </a:cubicBezTo>
                <a:cubicBezTo>
                  <a:pt x="7209818" y="2977333"/>
                  <a:pt x="7195415" y="2970338"/>
                  <a:pt x="7192946" y="2961148"/>
                </a:cubicBezTo>
                <a:cubicBezTo>
                  <a:pt x="7190340" y="2951410"/>
                  <a:pt x="7202273" y="2943660"/>
                  <a:pt x="7219282" y="2944689"/>
                </a:cubicBezTo>
                <a:close/>
                <a:moveTo>
                  <a:pt x="7561975" y="2944415"/>
                </a:moveTo>
                <a:cubicBezTo>
                  <a:pt x="7563896" y="2946472"/>
                  <a:pt x="7550659" y="2977539"/>
                  <a:pt x="7532692" y="3008880"/>
                </a:cubicBezTo>
                <a:cubicBezTo>
                  <a:pt x="7513557" y="3042347"/>
                  <a:pt x="7495864" y="3062784"/>
                  <a:pt x="7494287" y="3059492"/>
                </a:cubicBezTo>
                <a:cubicBezTo>
                  <a:pt x="7492778" y="3056269"/>
                  <a:pt x="7505808" y="3034323"/>
                  <a:pt x="7523776" y="3003873"/>
                </a:cubicBezTo>
                <a:cubicBezTo>
                  <a:pt x="7543116" y="2971092"/>
                  <a:pt x="7559986" y="2942289"/>
                  <a:pt x="7561975" y="2944415"/>
                </a:cubicBezTo>
                <a:close/>
                <a:moveTo>
                  <a:pt x="6942766" y="2941602"/>
                </a:moveTo>
                <a:cubicBezTo>
                  <a:pt x="6959568" y="2940436"/>
                  <a:pt x="6975821" y="2949626"/>
                  <a:pt x="6977125" y="2960530"/>
                </a:cubicBezTo>
                <a:cubicBezTo>
                  <a:pt x="6978290" y="2970954"/>
                  <a:pt x="6966220" y="2980075"/>
                  <a:pt x="6949898" y="2981584"/>
                </a:cubicBezTo>
                <a:cubicBezTo>
                  <a:pt x="6933233" y="2983093"/>
                  <a:pt x="6918694" y="2976303"/>
                  <a:pt x="6916225" y="2965331"/>
                </a:cubicBezTo>
                <a:cubicBezTo>
                  <a:pt x="6913551" y="2953741"/>
                  <a:pt x="6925621" y="2942768"/>
                  <a:pt x="6942766" y="2941602"/>
                </a:cubicBezTo>
                <a:close/>
                <a:moveTo>
                  <a:pt x="6095598" y="2941534"/>
                </a:moveTo>
                <a:cubicBezTo>
                  <a:pt x="6111165" y="2939682"/>
                  <a:pt x="6125018" y="2950175"/>
                  <a:pt x="6126870" y="2965468"/>
                </a:cubicBezTo>
                <a:cubicBezTo>
                  <a:pt x="6128790" y="2981653"/>
                  <a:pt x="6116377" y="2998044"/>
                  <a:pt x="6099644" y="3001130"/>
                </a:cubicBezTo>
                <a:cubicBezTo>
                  <a:pt x="6082705" y="3004216"/>
                  <a:pt x="6068234" y="2992694"/>
                  <a:pt x="6067137" y="2975618"/>
                </a:cubicBezTo>
                <a:cubicBezTo>
                  <a:pt x="6066040" y="2958473"/>
                  <a:pt x="6078590" y="2943523"/>
                  <a:pt x="6095598" y="2941534"/>
                </a:cubicBezTo>
                <a:close/>
                <a:moveTo>
                  <a:pt x="3177107" y="2940436"/>
                </a:moveTo>
                <a:cubicBezTo>
                  <a:pt x="3182594" y="2939682"/>
                  <a:pt x="3187669" y="2943042"/>
                  <a:pt x="3188012" y="2949763"/>
                </a:cubicBezTo>
                <a:cubicBezTo>
                  <a:pt x="3185611" y="2951615"/>
                  <a:pt x="3182525" y="2955455"/>
                  <a:pt x="3178410" y="2956896"/>
                </a:cubicBezTo>
                <a:cubicBezTo>
                  <a:pt x="3173816" y="2958473"/>
                  <a:pt x="3168466" y="2953192"/>
                  <a:pt x="3169015" y="2948460"/>
                </a:cubicBezTo>
                <a:cubicBezTo>
                  <a:pt x="3169495" y="2944345"/>
                  <a:pt x="3171827" y="2941191"/>
                  <a:pt x="3177107" y="2940436"/>
                </a:cubicBezTo>
                <a:close/>
                <a:moveTo>
                  <a:pt x="7086098" y="2939133"/>
                </a:moveTo>
                <a:cubicBezTo>
                  <a:pt x="7102489" y="2940916"/>
                  <a:pt x="7115656" y="2949969"/>
                  <a:pt x="7115656" y="2959090"/>
                </a:cubicBezTo>
                <a:cubicBezTo>
                  <a:pt x="7115587" y="2969034"/>
                  <a:pt x="7101048" y="2976098"/>
                  <a:pt x="7083492" y="2975138"/>
                </a:cubicBezTo>
                <a:cubicBezTo>
                  <a:pt x="7065936" y="2974178"/>
                  <a:pt x="7053180" y="2965194"/>
                  <a:pt x="7054415" y="2954290"/>
                </a:cubicBezTo>
                <a:cubicBezTo>
                  <a:pt x="7055580" y="2944620"/>
                  <a:pt x="7070393" y="2937419"/>
                  <a:pt x="7086098" y="2939133"/>
                </a:cubicBezTo>
                <a:close/>
                <a:moveTo>
                  <a:pt x="227482" y="2937899"/>
                </a:moveTo>
                <a:cubicBezTo>
                  <a:pt x="228512" y="2937556"/>
                  <a:pt x="228921" y="2938927"/>
                  <a:pt x="230088" y="2939956"/>
                </a:cubicBezTo>
                <a:cubicBezTo>
                  <a:pt x="227482" y="2941671"/>
                  <a:pt x="225355" y="2943111"/>
                  <a:pt x="223230" y="2944277"/>
                </a:cubicBezTo>
                <a:cubicBezTo>
                  <a:pt x="223023" y="2944345"/>
                  <a:pt x="222408" y="2942425"/>
                  <a:pt x="223093" y="2941533"/>
                </a:cubicBezTo>
                <a:cubicBezTo>
                  <a:pt x="224052" y="2940230"/>
                  <a:pt x="226315" y="2938242"/>
                  <a:pt x="227482" y="2937899"/>
                </a:cubicBezTo>
                <a:close/>
                <a:moveTo>
                  <a:pt x="791838" y="2936991"/>
                </a:moveTo>
                <a:cubicBezTo>
                  <a:pt x="794524" y="2936391"/>
                  <a:pt x="796495" y="2937145"/>
                  <a:pt x="796906" y="2939408"/>
                </a:cubicBezTo>
                <a:cubicBezTo>
                  <a:pt x="797661" y="2943592"/>
                  <a:pt x="793820" y="2950861"/>
                  <a:pt x="787647" y="2956965"/>
                </a:cubicBezTo>
                <a:cubicBezTo>
                  <a:pt x="780449" y="2964029"/>
                  <a:pt x="773383" y="2966909"/>
                  <a:pt x="772010" y="2963068"/>
                </a:cubicBezTo>
                <a:cubicBezTo>
                  <a:pt x="770777" y="2959091"/>
                  <a:pt x="775714" y="2949352"/>
                  <a:pt x="782503" y="2942700"/>
                </a:cubicBezTo>
                <a:cubicBezTo>
                  <a:pt x="785763" y="2939545"/>
                  <a:pt x="789156" y="2937591"/>
                  <a:pt x="791838" y="2936991"/>
                </a:cubicBezTo>
                <a:close/>
                <a:moveTo>
                  <a:pt x="2024575" y="2935079"/>
                </a:moveTo>
                <a:cubicBezTo>
                  <a:pt x="2026736" y="2934761"/>
                  <a:pt x="2029905" y="2935670"/>
                  <a:pt x="2033885" y="2938173"/>
                </a:cubicBezTo>
                <a:cubicBezTo>
                  <a:pt x="2036009" y="2941945"/>
                  <a:pt x="2040330" y="2947843"/>
                  <a:pt x="2041840" y="2952712"/>
                </a:cubicBezTo>
                <a:cubicBezTo>
                  <a:pt x="2043690" y="2958542"/>
                  <a:pt x="2038273" y="2959159"/>
                  <a:pt x="2032307" y="2955250"/>
                </a:cubicBezTo>
                <a:cubicBezTo>
                  <a:pt x="2026134" y="2951135"/>
                  <a:pt x="2021472" y="2944414"/>
                  <a:pt x="2021333" y="2939339"/>
                </a:cubicBezTo>
                <a:cubicBezTo>
                  <a:pt x="2021267" y="2936939"/>
                  <a:pt x="2022415" y="2935396"/>
                  <a:pt x="2024575" y="2935079"/>
                </a:cubicBezTo>
                <a:close/>
                <a:moveTo>
                  <a:pt x="4278571" y="2934812"/>
                </a:moveTo>
                <a:cubicBezTo>
                  <a:pt x="4283491" y="2933543"/>
                  <a:pt x="4287006" y="2933543"/>
                  <a:pt x="4287966" y="2935155"/>
                </a:cubicBezTo>
                <a:cubicBezTo>
                  <a:pt x="4289681" y="2938104"/>
                  <a:pt x="4281382" y="2945922"/>
                  <a:pt x="4269587" y="2952232"/>
                </a:cubicBezTo>
                <a:cubicBezTo>
                  <a:pt x="4256282" y="2959364"/>
                  <a:pt x="4244349" y="2961970"/>
                  <a:pt x="4242498" y="2958610"/>
                </a:cubicBezTo>
                <a:cubicBezTo>
                  <a:pt x="4240783" y="2955524"/>
                  <a:pt x="4248944" y="2948323"/>
                  <a:pt x="4260740" y="2942082"/>
                </a:cubicBezTo>
                <a:cubicBezTo>
                  <a:pt x="4267324" y="2938618"/>
                  <a:pt x="4273650" y="2936081"/>
                  <a:pt x="4278571" y="2934812"/>
                </a:cubicBezTo>
                <a:close/>
                <a:moveTo>
                  <a:pt x="4647086" y="2934187"/>
                </a:moveTo>
                <a:cubicBezTo>
                  <a:pt x="4652641" y="2935841"/>
                  <a:pt x="4656516" y="2939956"/>
                  <a:pt x="4657201" y="2946128"/>
                </a:cubicBezTo>
                <a:cubicBezTo>
                  <a:pt x="4658436" y="2957787"/>
                  <a:pt x="4648354" y="2972326"/>
                  <a:pt x="4634501" y="2978635"/>
                </a:cubicBezTo>
                <a:cubicBezTo>
                  <a:pt x="4620442" y="2985013"/>
                  <a:pt x="4608029" y="2980967"/>
                  <a:pt x="4605903" y="2969583"/>
                </a:cubicBezTo>
                <a:cubicBezTo>
                  <a:pt x="4603846" y="2958199"/>
                  <a:pt x="4613173" y="2943797"/>
                  <a:pt x="4626889" y="2937007"/>
                </a:cubicBezTo>
                <a:cubicBezTo>
                  <a:pt x="4634296" y="2933338"/>
                  <a:pt x="4641531" y="2932532"/>
                  <a:pt x="4647086" y="2934187"/>
                </a:cubicBezTo>
                <a:close/>
                <a:moveTo>
                  <a:pt x="4201967" y="2933852"/>
                </a:moveTo>
                <a:cubicBezTo>
                  <a:pt x="4202378" y="2935224"/>
                  <a:pt x="4192434" y="2941465"/>
                  <a:pt x="4180638" y="2947157"/>
                </a:cubicBezTo>
                <a:cubicBezTo>
                  <a:pt x="4169597" y="2952506"/>
                  <a:pt x="4160681" y="2955524"/>
                  <a:pt x="4159652" y="2954495"/>
                </a:cubicBezTo>
                <a:cubicBezTo>
                  <a:pt x="4158555" y="2953398"/>
                  <a:pt x="4167471" y="2947843"/>
                  <a:pt x="4179198" y="2942151"/>
                </a:cubicBezTo>
                <a:cubicBezTo>
                  <a:pt x="4190651" y="2936596"/>
                  <a:pt x="4201555" y="2932549"/>
                  <a:pt x="4201967" y="2933852"/>
                </a:cubicBezTo>
                <a:close/>
                <a:moveTo>
                  <a:pt x="4153343" y="2933784"/>
                </a:moveTo>
                <a:cubicBezTo>
                  <a:pt x="4154166" y="2933990"/>
                  <a:pt x="4147034" y="2937693"/>
                  <a:pt x="4138187" y="2941740"/>
                </a:cubicBezTo>
                <a:cubicBezTo>
                  <a:pt x="4129203" y="2945854"/>
                  <a:pt x="4120630" y="2949352"/>
                  <a:pt x="4119945" y="2949078"/>
                </a:cubicBezTo>
                <a:cubicBezTo>
                  <a:pt x="4119259" y="2948803"/>
                  <a:pt x="4126391" y="2944963"/>
                  <a:pt x="4135306" y="2940848"/>
                </a:cubicBezTo>
                <a:cubicBezTo>
                  <a:pt x="4144016" y="2936870"/>
                  <a:pt x="4152520" y="2933579"/>
                  <a:pt x="4153343" y="2933784"/>
                </a:cubicBezTo>
                <a:close/>
                <a:moveTo>
                  <a:pt x="865468" y="2933347"/>
                </a:moveTo>
                <a:cubicBezTo>
                  <a:pt x="868231" y="2933716"/>
                  <a:pt x="870183" y="2935190"/>
                  <a:pt x="870490" y="2937625"/>
                </a:cubicBezTo>
                <a:cubicBezTo>
                  <a:pt x="871178" y="2942563"/>
                  <a:pt x="865347" y="2950724"/>
                  <a:pt x="858558" y="2954564"/>
                </a:cubicBezTo>
                <a:cubicBezTo>
                  <a:pt x="851426" y="2958611"/>
                  <a:pt x="844912" y="2957856"/>
                  <a:pt x="843949" y="2952644"/>
                </a:cubicBezTo>
                <a:cubicBezTo>
                  <a:pt x="842991" y="2947432"/>
                  <a:pt x="847998" y="2939957"/>
                  <a:pt x="855611" y="2935705"/>
                </a:cubicBezTo>
                <a:cubicBezTo>
                  <a:pt x="859144" y="2933716"/>
                  <a:pt x="862708" y="2932979"/>
                  <a:pt x="865468" y="2933347"/>
                </a:cubicBezTo>
                <a:close/>
                <a:moveTo>
                  <a:pt x="4166099" y="2933029"/>
                </a:moveTo>
                <a:cubicBezTo>
                  <a:pt x="4166991" y="2932755"/>
                  <a:pt x="4158556" y="2936733"/>
                  <a:pt x="4149023" y="2941190"/>
                </a:cubicBezTo>
                <a:cubicBezTo>
                  <a:pt x="4139148" y="2945717"/>
                  <a:pt x="4130644" y="2949489"/>
                  <a:pt x="4130438" y="2949420"/>
                </a:cubicBezTo>
                <a:cubicBezTo>
                  <a:pt x="4130232" y="2949351"/>
                  <a:pt x="4136679" y="2946197"/>
                  <a:pt x="4145868" y="2941945"/>
                </a:cubicBezTo>
                <a:cubicBezTo>
                  <a:pt x="4155812" y="2937350"/>
                  <a:pt x="4165208" y="2933235"/>
                  <a:pt x="4166099" y="2933029"/>
                </a:cubicBezTo>
                <a:close/>
                <a:moveTo>
                  <a:pt x="2558858" y="2931110"/>
                </a:moveTo>
                <a:cubicBezTo>
                  <a:pt x="2563453" y="2930355"/>
                  <a:pt x="2568185" y="2935087"/>
                  <a:pt x="2570105" y="2944826"/>
                </a:cubicBezTo>
                <a:cubicBezTo>
                  <a:pt x="2568597" y="2947775"/>
                  <a:pt x="2566951" y="2953879"/>
                  <a:pt x="2563796" y="2956347"/>
                </a:cubicBezTo>
                <a:cubicBezTo>
                  <a:pt x="2559681" y="2959639"/>
                  <a:pt x="2551589" y="2951273"/>
                  <a:pt x="2551452" y="2944209"/>
                </a:cubicBezTo>
                <a:cubicBezTo>
                  <a:pt x="2551314" y="2937076"/>
                  <a:pt x="2553715" y="2931933"/>
                  <a:pt x="2558858" y="2931110"/>
                </a:cubicBezTo>
                <a:close/>
                <a:moveTo>
                  <a:pt x="154856" y="2930973"/>
                </a:moveTo>
                <a:cubicBezTo>
                  <a:pt x="154719" y="2932619"/>
                  <a:pt x="153895" y="2934471"/>
                  <a:pt x="153346" y="2936322"/>
                </a:cubicBezTo>
                <a:cubicBezTo>
                  <a:pt x="152043" y="2936459"/>
                  <a:pt x="149712" y="2937214"/>
                  <a:pt x="149576" y="2936665"/>
                </a:cubicBezTo>
                <a:cubicBezTo>
                  <a:pt x="149163" y="2935293"/>
                  <a:pt x="149712" y="2933442"/>
                  <a:pt x="149918" y="2931590"/>
                </a:cubicBezTo>
                <a:cubicBezTo>
                  <a:pt x="152180" y="2931316"/>
                  <a:pt x="154856" y="2930630"/>
                  <a:pt x="154856" y="2930973"/>
                </a:cubicBezTo>
                <a:close/>
                <a:moveTo>
                  <a:pt x="5738502" y="2930767"/>
                </a:moveTo>
                <a:cubicBezTo>
                  <a:pt x="5754344" y="2927886"/>
                  <a:pt x="5769637" y="2940299"/>
                  <a:pt x="5771215" y="2957856"/>
                </a:cubicBezTo>
                <a:cubicBezTo>
                  <a:pt x="5772655" y="2974246"/>
                  <a:pt x="5761545" y="2990500"/>
                  <a:pt x="5746526" y="2993517"/>
                </a:cubicBezTo>
                <a:cubicBezTo>
                  <a:pt x="5730478" y="2996809"/>
                  <a:pt x="5715528" y="2983642"/>
                  <a:pt x="5714019" y="2965537"/>
                </a:cubicBezTo>
                <a:cubicBezTo>
                  <a:pt x="5712579" y="2948597"/>
                  <a:pt x="5723346" y="2933578"/>
                  <a:pt x="5738502" y="2930767"/>
                </a:cubicBezTo>
                <a:close/>
                <a:moveTo>
                  <a:pt x="1518391" y="2930355"/>
                </a:moveTo>
                <a:cubicBezTo>
                  <a:pt x="1520732" y="2929755"/>
                  <a:pt x="1524128" y="2930252"/>
                  <a:pt x="1528035" y="2932001"/>
                </a:cubicBezTo>
                <a:cubicBezTo>
                  <a:pt x="1535513" y="2935361"/>
                  <a:pt x="1542510" y="2942768"/>
                  <a:pt x="1542714" y="2947363"/>
                </a:cubicBezTo>
                <a:cubicBezTo>
                  <a:pt x="1542919" y="2952164"/>
                  <a:pt x="1536679" y="2953604"/>
                  <a:pt x="1529478" y="2950517"/>
                </a:cubicBezTo>
                <a:cubicBezTo>
                  <a:pt x="1522067" y="2947363"/>
                  <a:pt x="1515691" y="2940710"/>
                  <a:pt x="1515077" y="2935293"/>
                </a:cubicBezTo>
                <a:cubicBezTo>
                  <a:pt x="1514770" y="2932652"/>
                  <a:pt x="1516055" y="2930955"/>
                  <a:pt x="1518391" y="2930355"/>
                </a:cubicBezTo>
                <a:close/>
                <a:moveTo>
                  <a:pt x="4176593" y="2929806"/>
                </a:moveTo>
                <a:cubicBezTo>
                  <a:pt x="4178376" y="2929120"/>
                  <a:pt x="4170558" y="2932961"/>
                  <a:pt x="4159585" y="2938104"/>
                </a:cubicBezTo>
                <a:cubicBezTo>
                  <a:pt x="4149709" y="2942700"/>
                  <a:pt x="4140451" y="2946951"/>
                  <a:pt x="4138668" y="2947637"/>
                </a:cubicBezTo>
                <a:cubicBezTo>
                  <a:pt x="4136816" y="2948323"/>
                  <a:pt x="4144977" y="2944345"/>
                  <a:pt x="4155950" y="2939202"/>
                </a:cubicBezTo>
                <a:cubicBezTo>
                  <a:pt x="4166237" y="2934401"/>
                  <a:pt x="4174947" y="2930423"/>
                  <a:pt x="4176593" y="2929806"/>
                </a:cubicBezTo>
                <a:close/>
                <a:moveTo>
                  <a:pt x="7546682" y="2928503"/>
                </a:moveTo>
                <a:cubicBezTo>
                  <a:pt x="7548191" y="2931726"/>
                  <a:pt x="7536600" y="2959433"/>
                  <a:pt x="7520142" y="2987208"/>
                </a:cubicBezTo>
                <a:cubicBezTo>
                  <a:pt x="7503133" y="3016011"/>
                  <a:pt x="7486194" y="3033773"/>
                  <a:pt x="7484137" y="3030344"/>
                </a:cubicBezTo>
                <a:cubicBezTo>
                  <a:pt x="7482148" y="3026984"/>
                  <a:pt x="7495316" y="3005313"/>
                  <a:pt x="7512597" y="2977332"/>
                </a:cubicBezTo>
                <a:cubicBezTo>
                  <a:pt x="7530223" y="2948803"/>
                  <a:pt x="7545104" y="2925006"/>
                  <a:pt x="7546682" y="2928503"/>
                </a:cubicBezTo>
                <a:close/>
                <a:moveTo>
                  <a:pt x="4189210" y="2927886"/>
                </a:moveTo>
                <a:cubicBezTo>
                  <a:pt x="4190925" y="2927612"/>
                  <a:pt x="4182901" y="2932069"/>
                  <a:pt x="4172065" y="2937281"/>
                </a:cubicBezTo>
                <a:cubicBezTo>
                  <a:pt x="4160681" y="2942768"/>
                  <a:pt x="4150806" y="2947020"/>
                  <a:pt x="4149023" y="2947226"/>
                </a:cubicBezTo>
                <a:cubicBezTo>
                  <a:pt x="4147308" y="2947432"/>
                  <a:pt x="4154989" y="2943317"/>
                  <a:pt x="4165962" y="2938036"/>
                </a:cubicBezTo>
                <a:cubicBezTo>
                  <a:pt x="4176866" y="2932824"/>
                  <a:pt x="4187496" y="2928161"/>
                  <a:pt x="4189210" y="2927886"/>
                </a:cubicBezTo>
                <a:close/>
                <a:moveTo>
                  <a:pt x="3905015" y="2927818"/>
                </a:moveTo>
                <a:cubicBezTo>
                  <a:pt x="3906113" y="2931247"/>
                  <a:pt x="3900969" y="2936733"/>
                  <a:pt x="3893494" y="2940231"/>
                </a:cubicBezTo>
                <a:cubicBezTo>
                  <a:pt x="3887253" y="2943180"/>
                  <a:pt x="3881012" y="2943660"/>
                  <a:pt x="3879572" y="2941259"/>
                </a:cubicBezTo>
                <a:cubicBezTo>
                  <a:pt x="3877858" y="2938448"/>
                  <a:pt x="3882590" y="2932413"/>
                  <a:pt x="3889722" y="2928504"/>
                </a:cubicBezTo>
                <a:cubicBezTo>
                  <a:pt x="3896580" y="2924800"/>
                  <a:pt x="3903918" y="2924526"/>
                  <a:pt x="3905015" y="2927818"/>
                </a:cubicBezTo>
                <a:close/>
                <a:moveTo>
                  <a:pt x="299423" y="2926309"/>
                </a:moveTo>
                <a:cubicBezTo>
                  <a:pt x="301411" y="2926515"/>
                  <a:pt x="303743" y="2925829"/>
                  <a:pt x="303469" y="2926926"/>
                </a:cubicBezTo>
                <a:cubicBezTo>
                  <a:pt x="303126" y="2928298"/>
                  <a:pt x="300588" y="2931796"/>
                  <a:pt x="299011" y="2933099"/>
                </a:cubicBezTo>
                <a:cubicBezTo>
                  <a:pt x="297640" y="2934196"/>
                  <a:pt x="295171" y="2934402"/>
                  <a:pt x="295034" y="2933441"/>
                </a:cubicBezTo>
                <a:cubicBezTo>
                  <a:pt x="294897" y="2932550"/>
                  <a:pt x="297365" y="2929601"/>
                  <a:pt x="299423" y="2926309"/>
                </a:cubicBezTo>
                <a:close/>
                <a:moveTo>
                  <a:pt x="4140519" y="2925829"/>
                </a:moveTo>
                <a:cubicBezTo>
                  <a:pt x="4141068" y="2926994"/>
                  <a:pt x="4133387" y="2931384"/>
                  <a:pt x="4123648" y="2935636"/>
                </a:cubicBezTo>
                <a:cubicBezTo>
                  <a:pt x="4115418" y="2939202"/>
                  <a:pt x="4108629" y="2941191"/>
                  <a:pt x="4109109" y="2939819"/>
                </a:cubicBezTo>
                <a:cubicBezTo>
                  <a:pt x="4109658" y="2938310"/>
                  <a:pt x="4117065" y="2933852"/>
                  <a:pt x="4124882" y="2930423"/>
                </a:cubicBezTo>
                <a:cubicBezTo>
                  <a:pt x="4132906" y="2926858"/>
                  <a:pt x="4140039" y="2924869"/>
                  <a:pt x="4140519" y="2925829"/>
                </a:cubicBezTo>
                <a:close/>
                <a:moveTo>
                  <a:pt x="3979699" y="2925418"/>
                </a:moveTo>
                <a:cubicBezTo>
                  <a:pt x="3979767" y="2928504"/>
                  <a:pt x="3973732" y="2933716"/>
                  <a:pt x="3966463" y="2936939"/>
                </a:cubicBezTo>
                <a:cubicBezTo>
                  <a:pt x="3959193" y="2940163"/>
                  <a:pt x="3953227" y="2940368"/>
                  <a:pt x="3952815" y="2937213"/>
                </a:cubicBezTo>
                <a:cubicBezTo>
                  <a:pt x="3952404" y="2934196"/>
                  <a:pt x="3958302" y="2928847"/>
                  <a:pt x="3965777" y="2925624"/>
                </a:cubicBezTo>
                <a:cubicBezTo>
                  <a:pt x="3973046" y="2922469"/>
                  <a:pt x="3979630" y="2922400"/>
                  <a:pt x="3979699" y="2925418"/>
                </a:cubicBezTo>
                <a:close/>
                <a:moveTo>
                  <a:pt x="2423208" y="2924252"/>
                </a:moveTo>
                <a:cubicBezTo>
                  <a:pt x="2427871" y="2924457"/>
                  <a:pt x="2432603" y="2929807"/>
                  <a:pt x="2434523" y="2939476"/>
                </a:cubicBezTo>
                <a:cubicBezTo>
                  <a:pt x="2433015" y="2942014"/>
                  <a:pt x="2431300" y="2947500"/>
                  <a:pt x="2428146" y="2949283"/>
                </a:cubicBezTo>
                <a:cubicBezTo>
                  <a:pt x="2424031" y="2951684"/>
                  <a:pt x="2415870" y="2942220"/>
                  <a:pt x="2415733" y="2935430"/>
                </a:cubicBezTo>
                <a:cubicBezTo>
                  <a:pt x="2415595" y="2928572"/>
                  <a:pt x="2417996" y="2924183"/>
                  <a:pt x="2423208" y="2924252"/>
                </a:cubicBezTo>
                <a:close/>
                <a:moveTo>
                  <a:pt x="3815930" y="2924183"/>
                </a:moveTo>
                <a:cubicBezTo>
                  <a:pt x="3823199" y="2920411"/>
                  <a:pt x="3830469" y="2920891"/>
                  <a:pt x="3831017" y="2925143"/>
                </a:cubicBezTo>
                <a:cubicBezTo>
                  <a:pt x="3831566" y="2929326"/>
                  <a:pt x="3825051" y="2936253"/>
                  <a:pt x="3818124" y="2938996"/>
                </a:cubicBezTo>
                <a:cubicBezTo>
                  <a:pt x="3812158" y="2941397"/>
                  <a:pt x="3806603" y="2940436"/>
                  <a:pt x="3805986" y="2936801"/>
                </a:cubicBezTo>
                <a:cubicBezTo>
                  <a:pt x="3805369" y="2933030"/>
                  <a:pt x="3809689" y="2927475"/>
                  <a:pt x="3815930" y="2924183"/>
                </a:cubicBezTo>
                <a:close/>
                <a:moveTo>
                  <a:pt x="6589854" y="2923909"/>
                </a:moveTo>
                <a:cubicBezTo>
                  <a:pt x="6606381" y="2922194"/>
                  <a:pt x="6620235" y="2931315"/>
                  <a:pt x="6621743" y="2944826"/>
                </a:cubicBezTo>
                <a:cubicBezTo>
                  <a:pt x="6623183" y="2958061"/>
                  <a:pt x="6611251" y="2970886"/>
                  <a:pt x="6595203" y="2973492"/>
                </a:cubicBezTo>
                <a:cubicBezTo>
                  <a:pt x="6579498" y="2976098"/>
                  <a:pt x="6563862" y="2967045"/>
                  <a:pt x="6561667" y="2953946"/>
                </a:cubicBezTo>
                <a:cubicBezTo>
                  <a:pt x="6559267" y="2939819"/>
                  <a:pt x="6572434" y="2925692"/>
                  <a:pt x="6589854" y="2923909"/>
                </a:cubicBezTo>
                <a:close/>
                <a:moveTo>
                  <a:pt x="637251" y="2923841"/>
                </a:moveTo>
                <a:cubicBezTo>
                  <a:pt x="639652" y="2924869"/>
                  <a:pt x="633684" y="2937145"/>
                  <a:pt x="627511" y="2945169"/>
                </a:cubicBezTo>
                <a:cubicBezTo>
                  <a:pt x="622506" y="2951615"/>
                  <a:pt x="618117" y="2954084"/>
                  <a:pt x="617703" y="2950586"/>
                </a:cubicBezTo>
                <a:cubicBezTo>
                  <a:pt x="617224" y="2946952"/>
                  <a:pt x="620930" y="2938791"/>
                  <a:pt x="628813" y="2928229"/>
                </a:cubicBezTo>
                <a:cubicBezTo>
                  <a:pt x="630874" y="2927064"/>
                  <a:pt x="635534" y="2923086"/>
                  <a:pt x="637251" y="2923841"/>
                </a:cubicBezTo>
                <a:close/>
                <a:moveTo>
                  <a:pt x="3311936" y="2922469"/>
                </a:moveTo>
                <a:cubicBezTo>
                  <a:pt x="3317422" y="2921234"/>
                  <a:pt x="3322703" y="2923223"/>
                  <a:pt x="3323457" y="2926721"/>
                </a:cubicBezTo>
                <a:cubicBezTo>
                  <a:pt x="3324212" y="2930150"/>
                  <a:pt x="3320166" y="2934127"/>
                  <a:pt x="3314885" y="2934950"/>
                </a:cubicBezTo>
                <a:cubicBezTo>
                  <a:pt x="3309673" y="2935773"/>
                  <a:pt x="3306587" y="2934059"/>
                  <a:pt x="3305078" y="2931247"/>
                </a:cubicBezTo>
                <a:cubicBezTo>
                  <a:pt x="3303158" y="2927749"/>
                  <a:pt x="3306518" y="2923634"/>
                  <a:pt x="3311936" y="2922469"/>
                </a:cubicBezTo>
                <a:close/>
                <a:moveTo>
                  <a:pt x="5251515" y="2922194"/>
                </a:moveTo>
                <a:cubicBezTo>
                  <a:pt x="5266672" y="2918422"/>
                  <a:pt x="5280456" y="2927475"/>
                  <a:pt x="5283268" y="2943385"/>
                </a:cubicBezTo>
                <a:cubicBezTo>
                  <a:pt x="5286286" y="2960187"/>
                  <a:pt x="5275107" y="2976784"/>
                  <a:pt x="5259128" y="2980281"/>
                </a:cubicBezTo>
                <a:cubicBezTo>
                  <a:pt x="5244451" y="2983436"/>
                  <a:pt x="5230324" y="2972669"/>
                  <a:pt x="5228267" y="2957170"/>
                </a:cubicBezTo>
                <a:cubicBezTo>
                  <a:pt x="5226209" y="2941533"/>
                  <a:pt x="5236702" y="2925829"/>
                  <a:pt x="5251515" y="2922194"/>
                </a:cubicBezTo>
                <a:close/>
                <a:moveTo>
                  <a:pt x="4351420" y="2921209"/>
                </a:moveTo>
                <a:cubicBezTo>
                  <a:pt x="4356169" y="2920377"/>
                  <a:pt x="4359530" y="2920926"/>
                  <a:pt x="4360455" y="2923086"/>
                </a:cubicBezTo>
                <a:cubicBezTo>
                  <a:pt x="4362375" y="2927406"/>
                  <a:pt x="4354009" y="2936322"/>
                  <a:pt x="4341321" y="2943043"/>
                </a:cubicBezTo>
                <a:cubicBezTo>
                  <a:pt x="4329114" y="2949489"/>
                  <a:pt x="4316495" y="2951204"/>
                  <a:pt x="4314438" y="2947089"/>
                </a:cubicBezTo>
                <a:cubicBezTo>
                  <a:pt x="4312381" y="2942974"/>
                  <a:pt x="4321433" y="2934127"/>
                  <a:pt x="4334052" y="2927612"/>
                </a:cubicBezTo>
                <a:cubicBezTo>
                  <a:pt x="4340533" y="2924252"/>
                  <a:pt x="4346671" y="2922040"/>
                  <a:pt x="4351420" y="2921209"/>
                </a:cubicBezTo>
                <a:close/>
                <a:moveTo>
                  <a:pt x="7438839" y="2920265"/>
                </a:moveTo>
                <a:cubicBezTo>
                  <a:pt x="7444343" y="2919296"/>
                  <a:pt x="7448166" y="2919896"/>
                  <a:pt x="7449160" y="2923360"/>
                </a:cubicBezTo>
                <a:cubicBezTo>
                  <a:pt x="7451150" y="2930287"/>
                  <a:pt x="7441137" y="2946883"/>
                  <a:pt x="7426049" y="2954633"/>
                </a:cubicBezTo>
                <a:cubicBezTo>
                  <a:pt x="7410550" y="2962588"/>
                  <a:pt x="7394296" y="2954838"/>
                  <a:pt x="7392857" y="2945991"/>
                </a:cubicBezTo>
                <a:cubicBezTo>
                  <a:pt x="7391485" y="2937625"/>
                  <a:pt x="7403281" y="2932138"/>
                  <a:pt x="7418437" y="2926583"/>
                </a:cubicBezTo>
                <a:cubicBezTo>
                  <a:pt x="7426152" y="2923771"/>
                  <a:pt x="7433336" y="2921234"/>
                  <a:pt x="7438839" y="2920265"/>
                </a:cubicBezTo>
                <a:close/>
                <a:moveTo>
                  <a:pt x="1329977" y="2918559"/>
                </a:moveTo>
                <a:cubicBezTo>
                  <a:pt x="1337728" y="2919725"/>
                  <a:pt x="1345750" y="2926926"/>
                  <a:pt x="1346302" y="2933098"/>
                </a:cubicBezTo>
                <a:cubicBezTo>
                  <a:pt x="1346854" y="2938448"/>
                  <a:pt x="1341226" y="2941945"/>
                  <a:pt x="1334368" y="2940710"/>
                </a:cubicBezTo>
                <a:cubicBezTo>
                  <a:pt x="1326344" y="2939339"/>
                  <a:pt x="1318250" y="2932412"/>
                  <a:pt x="1317909" y="2926446"/>
                </a:cubicBezTo>
                <a:cubicBezTo>
                  <a:pt x="1317569" y="2921165"/>
                  <a:pt x="1323189" y="2917462"/>
                  <a:pt x="1329977" y="2918559"/>
                </a:cubicBezTo>
                <a:close/>
                <a:moveTo>
                  <a:pt x="4573628" y="2917993"/>
                </a:moveTo>
                <a:cubicBezTo>
                  <a:pt x="4578420" y="2918988"/>
                  <a:pt x="4581626" y="2921851"/>
                  <a:pt x="4582106" y="2926446"/>
                </a:cubicBezTo>
                <a:cubicBezTo>
                  <a:pt x="4583134" y="2935498"/>
                  <a:pt x="4572367" y="2949009"/>
                  <a:pt x="4558995" y="2954770"/>
                </a:cubicBezTo>
                <a:cubicBezTo>
                  <a:pt x="4545141" y="2960736"/>
                  <a:pt x="4533620" y="2957375"/>
                  <a:pt x="4532591" y="2947912"/>
                </a:cubicBezTo>
                <a:cubicBezTo>
                  <a:pt x="4531631" y="2938653"/>
                  <a:pt x="4542124" y="2926514"/>
                  <a:pt x="4555634" y="2920754"/>
                </a:cubicBezTo>
                <a:cubicBezTo>
                  <a:pt x="4562458" y="2917873"/>
                  <a:pt x="4568836" y="2916999"/>
                  <a:pt x="4573628" y="2917993"/>
                </a:cubicBezTo>
                <a:close/>
                <a:moveTo>
                  <a:pt x="6234473" y="2916914"/>
                </a:moveTo>
                <a:cubicBezTo>
                  <a:pt x="6250040" y="2915062"/>
                  <a:pt x="6264031" y="2924938"/>
                  <a:pt x="6266019" y="2939340"/>
                </a:cubicBezTo>
                <a:cubicBezTo>
                  <a:pt x="6268077" y="2954564"/>
                  <a:pt x="6255664" y="2970201"/>
                  <a:pt x="6238999" y="2973218"/>
                </a:cubicBezTo>
                <a:cubicBezTo>
                  <a:pt x="6221991" y="2976304"/>
                  <a:pt x="6207452" y="2965674"/>
                  <a:pt x="6206218" y="2949489"/>
                </a:cubicBezTo>
                <a:cubicBezTo>
                  <a:pt x="6204983" y="2933236"/>
                  <a:pt x="6217396" y="2918971"/>
                  <a:pt x="6234473" y="2916914"/>
                </a:cubicBezTo>
                <a:close/>
                <a:moveTo>
                  <a:pt x="4053285" y="2916914"/>
                </a:moveTo>
                <a:cubicBezTo>
                  <a:pt x="4053765" y="2919314"/>
                  <a:pt x="4048553" y="2923772"/>
                  <a:pt x="4041558" y="2927132"/>
                </a:cubicBezTo>
                <a:cubicBezTo>
                  <a:pt x="4033671" y="2930904"/>
                  <a:pt x="4025785" y="2932207"/>
                  <a:pt x="4025373" y="2929532"/>
                </a:cubicBezTo>
                <a:cubicBezTo>
                  <a:pt x="4025030" y="2927201"/>
                  <a:pt x="4030448" y="2922331"/>
                  <a:pt x="4037238" y="2918902"/>
                </a:cubicBezTo>
                <a:cubicBezTo>
                  <a:pt x="4044850" y="2915131"/>
                  <a:pt x="4052737" y="2914239"/>
                  <a:pt x="4053285" y="2916914"/>
                </a:cubicBezTo>
                <a:close/>
                <a:moveTo>
                  <a:pt x="3742275" y="2913758"/>
                </a:moveTo>
                <a:cubicBezTo>
                  <a:pt x="3748858" y="2910535"/>
                  <a:pt x="3755030" y="2911152"/>
                  <a:pt x="3755922" y="2915404"/>
                </a:cubicBezTo>
                <a:cubicBezTo>
                  <a:pt x="3756882" y="2919656"/>
                  <a:pt x="3752219" y="2925760"/>
                  <a:pt x="3745635" y="2929052"/>
                </a:cubicBezTo>
                <a:cubicBezTo>
                  <a:pt x="3739257" y="2932275"/>
                  <a:pt x="3732948" y="2931589"/>
                  <a:pt x="3731919" y="2927474"/>
                </a:cubicBezTo>
                <a:cubicBezTo>
                  <a:pt x="3730959" y="2923565"/>
                  <a:pt x="3736102" y="2916845"/>
                  <a:pt x="3742275" y="2913758"/>
                </a:cubicBezTo>
                <a:close/>
                <a:moveTo>
                  <a:pt x="1060047" y="2913210"/>
                </a:moveTo>
                <a:cubicBezTo>
                  <a:pt x="1067731" y="2911016"/>
                  <a:pt x="1075753" y="2915199"/>
                  <a:pt x="1076917" y="2921783"/>
                </a:cubicBezTo>
                <a:cubicBezTo>
                  <a:pt x="1077881" y="2927544"/>
                  <a:pt x="1073283" y="2933099"/>
                  <a:pt x="1066152" y="2934813"/>
                </a:cubicBezTo>
                <a:cubicBezTo>
                  <a:pt x="1057923" y="2936734"/>
                  <a:pt x="1050034" y="2933030"/>
                  <a:pt x="1049145" y="2926652"/>
                </a:cubicBezTo>
                <a:cubicBezTo>
                  <a:pt x="1048389" y="2921028"/>
                  <a:pt x="1052983" y="2915199"/>
                  <a:pt x="1060047" y="2913210"/>
                </a:cubicBezTo>
                <a:close/>
                <a:moveTo>
                  <a:pt x="4426696" y="2913202"/>
                </a:moveTo>
                <a:cubicBezTo>
                  <a:pt x="4431230" y="2913142"/>
                  <a:pt x="4434282" y="2914513"/>
                  <a:pt x="4434659" y="2917394"/>
                </a:cubicBezTo>
                <a:cubicBezTo>
                  <a:pt x="4435414" y="2923223"/>
                  <a:pt x="4425607" y="2933441"/>
                  <a:pt x="4412782" y="2939682"/>
                </a:cubicBezTo>
                <a:cubicBezTo>
                  <a:pt x="4399615" y="2946129"/>
                  <a:pt x="4388505" y="2946198"/>
                  <a:pt x="4387065" y="2940368"/>
                </a:cubicBezTo>
                <a:cubicBezTo>
                  <a:pt x="4385556" y="2934127"/>
                  <a:pt x="4396117" y="2923703"/>
                  <a:pt x="4409833" y="2917599"/>
                </a:cubicBezTo>
                <a:cubicBezTo>
                  <a:pt x="4416143" y="2914753"/>
                  <a:pt x="4422161" y="2913262"/>
                  <a:pt x="4426696" y="2913202"/>
                </a:cubicBezTo>
                <a:close/>
                <a:moveTo>
                  <a:pt x="7282100" y="2913005"/>
                </a:moveTo>
                <a:cubicBezTo>
                  <a:pt x="7298422" y="2914994"/>
                  <a:pt x="7312688" y="2924115"/>
                  <a:pt x="7314745" y="2933305"/>
                </a:cubicBezTo>
                <a:cubicBezTo>
                  <a:pt x="7316802" y="2942494"/>
                  <a:pt x="7305897" y="2948255"/>
                  <a:pt x="7290056" y="2946952"/>
                </a:cubicBezTo>
                <a:cubicBezTo>
                  <a:pt x="7273665" y="2945649"/>
                  <a:pt x="7256932" y="2936048"/>
                  <a:pt x="7255423" y="2926584"/>
                </a:cubicBezTo>
                <a:cubicBezTo>
                  <a:pt x="7254051" y="2917531"/>
                  <a:pt x="7266190" y="2911153"/>
                  <a:pt x="7282100" y="2913005"/>
                </a:cubicBezTo>
                <a:close/>
                <a:moveTo>
                  <a:pt x="4499750" y="2912001"/>
                </a:moveTo>
                <a:cubicBezTo>
                  <a:pt x="4504336" y="2912284"/>
                  <a:pt x="4507457" y="2914170"/>
                  <a:pt x="4508108" y="2917668"/>
                </a:cubicBezTo>
                <a:cubicBezTo>
                  <a:pt x="4509411" y="2924526"/>
                  <a:pt x="4500084" y="2935842"/>
                  <a:pt x="4487465" y="2942288"/>
                </a:cubicBezTo>
                <a:cubicBezTo>
                  <a:pt x="4473818" y="2949214"/>
                  <a:pt x="4460445" y="2948392"/>
                  <a:pt x="4459074" y="2940985"/>
                </a:cubicBezTo>
                <a:cubicBezTo>
                  <a:pt x="4457702" y="2933510"/>
                  <a:pt x="4468400" y="2922331"/>
                  <a:pt x="4482596" y="2915953"/>
                </a:cubicBezTo>
                <a:cubicBezTo>
                  <a:pt x="4489111" y="2913038"/>
                  <a:pt x="4495164" y="2911718"/>
                  <a:pt x="4499750" y="2912001"/>
                </a:cubicBezTo>
                <a:close/>
                <a:moveTo>
                  <a:pt x="1578956" y="2911419"/>
                </a:moveTo>
                <a:cubicBezTo>
                  <a:pt x="1581254" y="2910827"/>
                  <a:pt x="1584548" y="2911290"/>
                  <a:pt x="1588116" y="2913005"/>
                </a:cubicBezTo>
                <a:cubicBezTo>
                  <a:pt x="1594148" y="2915954"/>
                  <a:pt x="1600460" y="2922469"/>
                  <a:pt x="1601965" y="2927269"/>
                </a:cubicBezTo>
                <a:cubicBezTo>
                  <a:pt x="1603886" y="2933304"/>
                  <a:pt x="1599292" y="2935156"/>
                  <a:pt x="1591544" y="2931795"/>
                </a:cubicBezTo>
                <a:cubicBezTo>
                  <a:pt x="1583861" y="2928435"/>
                  <a:pt x="1576590" y="2921303"/>
                  <a:pt x="1575768" y="2916159"/>
                </a:cubicBezTo>
                <a:cubicBezTo>
                  <a:pt x="1575356" y="2913656"/>
                  <a:pt x="1576659" y="2912010"/>
                  <a:pt x="1578956" y="2911419"/>
                </a:cubicBezTo>
                <a:close/>
                <a:moveTo>
                  <a:pt x="3532900" y="2910056"/>
                </a:moveTo>
                <a:cubicBezTo>
                  <a:pt x="3533860" y="2912044"/>
                  <a:pt x="3530294" y="2914925"/>
                  <a:pt x="3524464" y="2916982"/>
                </a:cubicBezTo>
                <a:cubicBezTo>
                  <a:pt x="3518704" y="2918971"/>
                  <a:pt x="3512463" y="2919245"/>
                  <a:pt x="3513217" y="2916914"/>
                </a:cubicBezTo>
                <a:cubicBezTo>
                  <a:pt x="3513903" y="2914856"/>
                  <a:pt x="3517538" y="2912319"/>
                  <a:pt x="3519115" y="2910810"/>
                </a:cubicBezTo>
                <a:cubicBezTo>
                  <a:pt x="3526796" y="2908135"/>
                  <a:pt x="3532008" y="2908135"/>
                  <a:pt x="3532900" y="2910056"/>
                </a:cubicBezTo>
                <a:close/>
                <a:moveTo>
                  <a:pt x="4854489" y="2909481"/>
                </a:moveTo>
                <a:cubicBezTo>
                  <a:pt x="4859838" y="2912078"/>
                  <a:pt x="4863490" y="2917256"/>
                  <a:pt x="4864313" y="2924526"/>
                </a:cubicBezTo>
                <a:cubicBezTo>
                  <a:pt x="4865822" y="2937625"/>
                  <a:pt x="4856083" y="2952712"/>
                  <a:pt x="4842504" y="2958267"/>
                </a:cubicBezTo>
                <a:cubicBezTo>
                  <a:pt x="4828308" y="2964096"/>
                  <a:pt x="4813564" y="2956552"/>
                  <a:pt x="4812192" y="2943042"/>
                </a:cubicBezTo>
                <a:cubicBezTo>
                  <a:pt x="4810889" y="2930149"/>
                  <a:pt x="4820902" y="2915473"/>
                  <a:pt x="4834481" y="2909918"/>
                </a:cubicBezTo>
                <a:cubicBezTo>
                  <a:pt x="4842093" y="2906866"/>
                  <a:pt x="4849140" y="2906883"/>
                  <a:pt x="4854489" y="2909481"/>
                </a:cubicBezTo>
                <a:close/>
                <a:moveTo>
                  <a:pt x="4274387" y="2909233"/>
                </a:moveTo>
                <a:cubicBezTo>
                  <a:pt x="4274799" y="2911222"/>
                  <a:pt x="4265403" y="2917668"/>
                  <a:pt x="4253333" y="2923429"/>
                </a:cubicBezTo>
                <a:cubicBezTo>
                  <a:pt x="4241537" y="2929053"/>
                  <a:pt x="4230839" y="2932139"/>
                  <a:pt x="4230633" y="2930081"/>
                </a:cubicBezTo>
                <a:cubicBezTo>
                  <a:pt x="4230427" y="2928024"/>
                  <a:pt x="4239823" y="2921920"/>
                  <a:pt x="4251962" y="2916160"/>
                </a:cubicBezTo>
                <a:cubicBezTo>
                  <a:pt x="4264237" y="2910330"/>
                  <a:pt x="4274044" y="2907176"/>
                  <a:pt x="4274387" y="2909233"/>
                </a:cubicBezTo>
                <a:close/>
                <a:moveTo>
                  <a:pt x="2693344" y="2908341"/>
                </a:moveTo>
                <a:cubicBezTo>
                  <a:pt x="2698008" y="2914101"/>
                  <a:pt x="2702328" y="2917119"/>
                  <a:pt x="2704043" y="2921920"/>
                </a:cubicBezTo>
                <a:cubicBezTo>
                  <a:pt x="2706443" y="2928846"/>
                  <a:pt x="2703219" y="2934470"/>
                  <a:pt x="2698830" y="2937213"/>
                </a:cubicBezTo>
                <a:cubicBezTo>
                  <a:pt x="2694236" y="2940094"/>
                  <a:pt x="2685937" y="2933304"/>
                  <a:pt x="2686555" y="2926583"/>
                </a:cubicBezTo>
                <a:cubicBezTo>
                  <a:pt x="2686966" y="2921097"/>
                  <a:pt x="2690189" y="2916296"/>
                  <a:pt x="2693344" y="2908341"/>
                </a:cubicBezTo>
                <a:close/>
                <a:moveTo>
                  <a:pt x="6728592" y="2908067"/>
                </a:moveTo>
                <a:cubicBezTo>
                  <a:pt x="6745119" y="2906764"/>
                  <a:pt x="6759178" y="2915474"/>
                  <a:pt x="6760893" y="2927818"/>
                </a:cubicBezTo>
                <a:cubicBezTo>
                  <a:pt x="6762607" y="2940025"/>
                  <a:pt x="6750949" y="2951478"/>
                  <a:pt x="6734901" y="2953741"/>
                </a:cubicBezTo>
                <a:cubicBezTo>
                  <a:pt x="6718099" y="2956073"/>
                  <a:pt x="6701640" y="2946335"/>
                  <a:pt x="6700748" y="2933305"/>
                </a:cubicBezTo>
                <a:cubicBezTo>
                  <a:pt x="6699857" y="2920754"/>
                  <a:pt x="6712270" y="2909439"/>
                  <a:pt x="6728592" y="2908067"/>
                </a:cubicBezTo>
                <a:close/>
                <a:moveTo>
                  <a:pt x="5876828" y="2908066"/>
                </a:moveTo>
                <a:cubicBezTo>
                  <a:pt x="5892738" y="2905117"/>
                  <a:pt x="5908031" y="2917051"/>
                  <a:pt x="5909540" y="2934058"/>
                </a:cubicBezTo>
                <a:cubicBezTo>
                  <a:pt x="5910912" y="2949900"/>
                  <a:pt x="5899734" y="2965674"/>
                  <a:pt x="5884646" y="2968760"/>
                </a:cubicBezTo>
                <a:cubicBezTo>
                  <a:pt x="5868529" y="2972052"/>
                  <a:pt x="5853579" y="2959570"/>
                  <a:pt x="5852070" y="2942013"/>
                </a:cubicBezTo>
                <a:cubicBezTo>
                  <a:pt x="5850699" y="2925623"/>
                  <a:pt x="5861603" y="2910878"/>
                  <a:pt x="5876828" y="2908066"/>
                </a:cubicBezTo>
                <a:close/>
                <a:moveTo>
                  <a:pt x="79554" y="2907861"/>
                </a:moveTo>
                <a:cubicBezTo>
                  <a:pt x="79760" y="2907724"/>
                  <a:pt x="80447" y="2908684"/>
                  <a:pt x="80996" y="2909096"/>
                </a:cubicBezTo>
                <a:cubicBezTo>
                  <a:pt x="79692" y="2909919"/>
                  <a:pt x="78389" y="2910810"/>
                  <a:pt x="77017" y="2911428"/>
                </a:cubicBezTo>
                <a:cubicBezTo>
                  <a:pt x="76605" y="2911564"/>
                  <a:pt x="75920" y="2910810"/>
                  <a:pt x="75371" y="2910399"/>
                </a:cubicBezTo>
                <a:cubicBezTo>
                  <a:pt x="76743" y="2909507"/>
                  <a:pt x="78114" y="2908616"/>
                  <a:pt x="79554" y="2907861"/>
                </a:cubicBezTo>
                <a:close/>
                <a:moveTo>
                  <a:pt x="3606761" y="2907655"/>
                </a:moveTo>
                <a:cubicBezTo>
                  <a:pt x="3607790" y="2910330"/>
                  <a:pt x="3603743" y="2914307"/>
                  <a:pt x="3598600" y="2916776"/>
                </a:cubicBezTo>
                <a:cubicBezTo>
                  <a:pt x="3592222" y="2919862"/>
                  <a:pt x="3586393" y="2919931"/>
                  <a:pt x="3586118" y="2917119"/>
                </a:cubicBezTo>
                <a:cubicBezTo>
                  <a:pt x="3585913" y="2914719"/>
                  <a:pt x="3590165" y="2910947"/>
                  <a:pt x="3595720" y="2909370"/>
                </a:cubicBezTo>
                <a:cubicBezTo>
                  <a:pt x="3600109" y="2908066"/>
                  <a:pt x="3603949" y="2908066"/>
                  <a:pt x="3606761" y="2907655"/>
                </a:cubicBezTo>
                <a:close/>
                <a:moveTo>
                  <a:pt x="3669306" y="2906969"/>
                </a:moveTo>
                <a:cubicBezTo>
                  <a:pt x="3675272" y="2904638"/>
                  <a:pt x="3680691" y="2905392"/>
                  <a:pt x="3680691" y="2908821"/>
                </a:cubicBezTo>
                <a:cubicBezTo>
                  <a:pt x="3680691" y="2912182"/>
                  <a:pt x="3674998" y="2917462"/>
                  <a:pt x="3668895" y="2919520"/>
                </a:cubicBezTo>
                <a:cubicBezTo>
                  <a:pt x="3664026" y="2921166"/>
                  <a:pt x="3658950" y="2920137"/>
                  <a:pt x="3658608" y="2917668"/>
                </a:cubicBezTo>
                <a:cubicBezTo>
                  <a:pt x="3658196" y="2914513"/>
                  <a:pt x="3663477" y="2909301"/>
                  <a:pt x="3669306" y="2906969"/>
                </a:cubicBezTo>
                <a:close/>
                <a:moveTo>
                  <a:pt x="5387098" y="2906901"/>
                </a:moveTo>
                <a:cubicBezTo>
                  <a:pt x="5402459" y="2904775"/>
                  <a:pt x="5416312" y="2914719"/>
                  <a:pt x="5419124" y="2930630"/>
                </a:cubicBezTo>
                <a:cubicBezTo>
                  <a:pt x="5422073" y="2947432"/>
                  <a:pt x="5410689" y="2963960"/>
                  <a:pt x="5394504" y="2965469"/>
                </a:cubicBezTo>
                <a:cubicBezTo>
                  <a:pt x="5379622" y="2966909"/>
                  <a:pt x="5365426" y="2954290"/>
                  <a:pt x="5363437" y="2938722"/>
                </a:cubicBezTo>
                <a:cubicBezTo>
                  <a:pt x="5361448" y="2923018"/>
                  <a:pt x="5372078" y="2908958"/>
                  <a:pt x="5387098" y="2906901"/>
                </a:cubicBezTo>
                <a:close/>
                <a:moveTo>
                  <a:pt x="5042826" y="2904844"/>
                </a:moveTo>
                <a:cubicBezTo>
                  <a:pt x="5057228" y="2900249"/>
                  <a:pt x="5071835" y="2908890"/>
                  <a:pt x="5073619" y="2923566"/>
                </a:cubicBezTo>
                <a:cubicBezTo>
                  <a:pt x="5075470" y="2938516"/>
                  <a:pt x="5064566" y="2954564"/>
                  <a:pt x="5049341" y="2958679"/>
                </a:cubicBezTo>
                <a:cubicBezTo>
                  <a:pt x="5033911" y="2962931"/>
                  <a:pt x="5021292" y="2953741"/>
                  <a:pt x="5020126" y="2937899"/>
                </a:cubicBezTo>
                <a:cubicBezTo>
                  <a:pt x="5019097" y="2923772"/>
                  <a:pt x="5029179" y="2909233"/>
                  <a:pt x="5042826" y="2904844"/>
                </a:cubicBezTo>
                <a:close/>
                <a:moveTo>
                  <a:pt x="4226313" y="2903952"/>
                </a:moveTo>
                <a:cubicBezTo>
                  <a:pt x="4227410" y="2903815"/>
                  <a:pt x="4220758" y="2906970"/>
                  <a:pt x="4211568" y="2911153"/>
                </a:cubicBezTo>
                <a:cubicBezTo>
                  <a:pt x="4202310" y="2915337"/>
                  <a:pt x="4193531" y="2919109"/>
                  <a:pt x="4191680" y="2919657"/>
                </a:cubicBezTo>
                <a:cubicBezTo>
                  <a:pt x="4189897" y="2920137"/>
                  <a:pt x="4196343" y="2916914"/>
                  <a:pt x="4205121" y="2912868"/>
                </a:cubicBezTo>
                <a:cubicBezTo>
                  <a:pt x="4215751" y="2907999"/>
                  <a:pt x="4225078" y="2904158"/>
                  <a:pt x="4226313" y="2903952"/>
                </a:cubicBezTo>
                <a:close/>
                <a:moveTo>
                  <a:pt x="4127420" y="2903814"/>
                </a:moveTo>
                <a:cubicBezTo>
                  <a:pt x="4127420" y="2906078"/>
                  <a:pt x="4120699" y="2910672"/>
                  <a:pt x="4112264" y="2914307"/>
                </a:cubicBezTo>
                <a:cubicBezTo>
                  <a:pt x="4104172" y="2917805"/>
                  <a:pt x="4097314" y="2918902"/>
                  <a:pt x="4097999" y="2916365"/>
                </a:cubicBezTo>
                <a:cubicBezTo>
                  <a:pt x="4098617" y="2914101"/>
                  <a:pt x="4104515" y="2909849"/>
                  <a:pt x="4111784" y="2906626"/>
                </a:cubicBezTo>
                <a:cubicBezTo>
                  <a:pt x="4120288" y="2902786"/>
                  <a:pt x="4127420" y="2901551"/>
                  <a:pt x="4127420" y="2903814"/>
                </a:cubicBezTo>
                <a:close/>
                <a:moveTo>
                  <a:pt x="1196383" y="2903403"/>
                </a:moveTo>
                <a:cubicBezTo>
                  <a:pt x="1204545" y="2904089"/>
                  <a:pt x="1211334" y="2910261"/>
                  <a:pt x="1211266" y="2916845"/>
                </a:cubicBezTo>
                <a:cubicBezTo>
                  <a:pt x="1211199" y="2922194"/>
                  <a:pt x="1204751" y="2926378"/>
                  <a:pt x="1197893" y="2925692"/>
                </a:cubicBezTo>
                <a:cubicBezTo>
                  <a:pt x="1189388" y="2924869"/>
                  <a:pt x="1182463" y="2918902"/>
                  <a:pt x="1182941" y="2912593"/>
                </a:cubicBezTo>
                <a:cubicBezTo>
                  <a:pt x="1183356" y="2907175"/>
                  <a:pt x="1189597" y="2902855"/>
                  <a:pt x="1196383" y="2903403"/>
                </a:cubicBezTo>
                <a:close/>
                <a:moveTo>
                  <a:pt x="7532760" y="2902444"/>
                </a:moveTo>
                <a:cubicBezTo>
                  <a:pt x="7534062" y="2907176"/>
                  <a:pt x="7521719" y="2936322"/>
                  <a:pt x="7505739" y="2961148"/>
                </a:cubicBezTo>
                <a:cubicBezTo>
                  <a:pt x="7489554" y="2986386"/>
                  <a:pt x="7475496" y="2997564"/>
                  <a:pt x="7474398" y="2991872"/>
                </a:cubicBezTo>
                <a:cubicBezTo>
                  <a:pt x="7473301" y="2986248"/>
                  <a:pt x="7485783" y="2966154"/>
                  <a:pt x="7501556" y="2942083"/>
                </a:cubicBezTo>
                <a:cubicBezTo>
                  <a:pt x="7517467" y="2917874"/>
                  <a:pt x="7531456" y="2897712"/>
                  <a:pt x="7532760" y="2902444"/>
                </a:cubicBezTo>
                <a:close/>
                <a:moveTo>
                  <a:pt x="4237422" y="2901277"/>
                </a:moveTo>
                <a:cubicBezTo>
                  <a:pt x="4238383" y="2900934"/>
                  <a:pt x="4230564" y="2904500"/>
                  <a:pt x="4220415" y="2909164"/>
                </a:cubicBezTo>
                <a:cubicBezTo>
                  <a:pt x="4209990" y="2913896"/>
                  <a:pt x="4201281" y="2917873"/>
                  <a:pt x="4200526" y="2918079"/>
                </a:cubicBezTo>
                <a:cubicBezTo>
                  <a:pt x="4199772" y="2918353"/>
                  <a:pt x="4207590" y="2914650"/>
                  <a:pt x="4217260" y="2910261"/>
                </a:cubicBezTo>
                <a:cubicBezTo>
                  <a:pt x="4226929" y="2905872"/>
                  <a:pt x="4236462" y="2901688"/>
                  <a:pt x="4237422" y="2901277"/>
                </a:cubicBezTo>
                <a:close/>
                <a:moveTo>
                  <a:pt x="4214243" y="2901004"/>
                </a:moveTo>
                <a:cubicBezTo>
                  <a:pt x="4214380" y="2901895"/>
                  <a:pt x="4206699" y="2905941"/>
                  <a:pt x="4197578" y="2909987"/>
                </a:cubicBezTo>
                <a:cubicBezTo>
                  <a:pt x="4189417" y="2913622"/>
                  <a:pt x="4182559" y="2916091"/>
                  <a:pt x="4181530" y="2915680"/>
                </a:cubicBezTo>
                <a:cubicBezTo>
                  <a:pt x="4180296" y="2915200"/>
                  <a:pt x="4187085" y="2911291"/>
                  <a:pt x="4196480" y="2907107"/>
                </a:cubicBezTo>
                <a:cubicBezTo>
                  <a:pt x="4205670" y="2902992"/>
                  <a:pt x="4214105" y="2900112"/>
                  <a:pt x="4214243" y="2901004"/>
                </a:cubicBezTo>
                <a:close/>
                <a:moveTo>
                  <a:pt x="550701" y="2900934"/>
                </a:moveTo>
                <a:cubicBezTo>
                  <a:pt x="549195" y="2904295"/>
                  <a:pt x="547546" y="2909301"/>
                  <a:pt x="544533" y="2914719"/>
                </a:cubicBezTo>
                <a:cubicBezTo>
                  <a:pt x="540620" y="2921782"/>
                  <a:pt x="533147" y="2928778"/>
                  <a:pt x="533213" y="2925623"/>
                </a:cubicBezTo>
                <a:cubicBezTo>
                  <a:pt x="533213" y="2922468"/>
                  <a:pt x="535547" y="2916913"/>
                  <a:pt x="540417" y="2909644"/>
                </a:cubicBezTo>
                <a:cubicBezTo>
                  <a:pt x="544736" y="2903197"/>
                  <a:pt x="549055" y="2899014"/>
                  <a:pt x="550701" y="2900934"/>
                </a:cubicBezTo>
                <a:close/>
                <a:moveTo>
                  <a:pt x="7145077" y="2899906"/>
                </a:moveTo>
                <a:cubicBezTo>
                  <a:pt x="7161468" y="2901072"/>
                  <a:pt x="7175390" y="2909918"/>
                  <a:pt x="7177035" y="2919725"/>
                </a:cubicBezTo>
                <a:cubicBezTo>
                  <a:pt x="7178681" y="2929395"/>
                  <a:pt x="7167091" y="2936390"/>
                  <a:pt x="7151112" y="2935910"/>
                </a:cubicBezTo>
                <a:cubicBezTo>
                  <a:pt x="7134379" y="2935430"/>
                  <a:pt x="7118193" y="2926035"/>
                  <a:pt x="7117302" y="2915816"/>
                </a:cubicBezTo>
                <a:cubicBezTo>
                  <a:pt x="7116479" y="2906009"/>
                  <a:pt x="7128892" y="2898740"/>
                  <a:pt x="7145077" y="2899906"/>
                </a:cubicBezTo>
                <a:close/>
                <a:moveTo>
                  <a:pt x="3446970" y="2899769"/>
                </a:moveTo>
                <a:cubicBezTo>
                  <a:pt x="3452045" y="2898260"/>
                  <a:pt x="3457874" y="2899220"/>
                  <a:pt x="3458766" y="2901484"/>
                </a:cubicBezTo>
                <a:cubicBezTo>
                  <a:pt x="3459657" y="2903815"/>
                  <a:pt x="3455748" y="2907039"/>
                  <a:pt x="3450536" y="2908273"/>
                </a:cubicBezTo>
                <a:cubicBezTo>
                  <a:pt x="3445187" y="2909576"/>
                  <a:pt x="3440318" y="2908342"/>
                  <a:pt x="3440112" y="2905598"/>
                </a:cubicBezTo>
                <a:cubicBezTo>
                  <a:pt x="3439906" y="2903267"/>
                  <a:pt x="3442169" y="2901209"/>
                  <a:pt x="3446970" y="2899769"/>
                </a:cubicBezTo>
                <a:close/>
                <a:moveTo>
                  <a:pt x="466691" y="2898877"/>
                </a:moveTo>
                <a:cubicBezTo>
                  <a:pt x="462849" y="2905872"/>
                  <a:pt x="461203" y="2909644"/>
                  <a:pt x="458668" y="2913347"/>
                </a:cubicBezTo>
                <a:cubicBezTo>
                  <a:pt x="454483" y="2919657"/>
                  <a:pt x="449134" y="2924320"/>
                  <a:pt x="449613" y="2921371"/>
                </a:cubicBezTo>
                <a:cubicBezTo>
                  <a:pt x="449958" y="2919382"/>
                  <a:pt x="452562" y="2913690"/>
                  <a:pt x="454483" y="2911290"/>
                </a:cubicBezTo>
                <a:cubicBezTo>
                  <a:pt x="457708" y="2907312"/>
                  <a:pt x="461137" y="2904569"/>
                  <a:pt x="466691" y="2898877"/>
                </a:cubicBezTo>
                <a:close/>
                <a:moveTo>
                  <a:pt x="2089223" y="2898671"/>
                </a:moveTo>
                <a:cubicBezTo>
                  <a:pt x="2094298" y="2900043"/>
                  <a:pt x="2100402" y="2907930"/>
                  <a:pt x="2101567" y="2914308"/>
                </a:cubicBezTo>
                <a:cubicBezTo>
                  <a:pt x="2102665" y="2920823"/>
                  <a:pt x="2098893" y="2924457"/>
                  <a:pt x="2093612" y="2922057"/>
                </a:cubicBezTo>
                <a:cubicBezTo>
                  <a:pt x="2088194" y="2919520"/>
                  <a:pt x="2083057" y="2911908"/>
                  <a:pt x="2082576" y="2905392"/>
                </a:cubicBezTo>
                <a:cubicBezTo>
                  <a:pt x="2082163" y="2899837"/>
                  <a:pt x="2084360" y="2897368"/>
                  <a:pt x="2089223" y="2898671"/>
                </a:cubicBezTo>
                <a:close/>
                <a:moveTo>
                  <a:pt x="4261357" y="2898329"/>
                </a:moveTo>
                <a:cubicBezTo>
                  <a:pt x="4262043" y="2898877"/>
                  <a:pt x="4253676" y="2903747"/>
                  <a:pt x="4242909" y="2908890"/>
                </a:cubicBezTo>
                <a:cubicBezTo>
                  <a:pt x="4231319" y="2914377"/>
                  <a:pt x="4220072" y="2918697"/>
                  <a:pt x="4220209" y="2917668"/>
                </a:cubicBezTo>
                <a:cubicBezTo>
                  <a:pt x="4220278" y="2916639"/>
                  <a:pt x="4229331" y="2911771"/>
                  <a:pt x="4240372" y="2906627"/>
                </a:cubicBezTo>
                <a:cubicBezTo>
                  <a:pt x="4251550" y="2901415"/>
                  <a:pt x="4260603" y="2897780"/>
                  <a:pt x="4261357" y="2898329"/>
                </a:cubicBezTo>
                <a:close/>
                <a:moveTo>
                  <a:pt x="6868288" y="2898259"/>
                </a:moveTo>
                <a:cubicBezTo>
                  <a:pt x="6884748" y="2897711"/>
                  <a:pt x="6898532" y="2906489"/>
                  <a:pt x="6899972" y="2917942"/>
                </a:cubicBezTo>
                <a:cubicBezTo>
                  <a:pt x="6901413" y="2929189"/>
                  <a:pt x="6889411" y="2939133"/>
                  <a:pt x="6873432" y="2940368"/>
                </a:cubicBezTo>
                <a:cubicBezTo>
                  <a:pt x="6857727" y="2941602"/>
                  <a:pt x="6842228" y="2933167"/>
                  <a:pt x="6840102" y="2921988"/>
                </a:cubicBezTo>
                <a:cubicBezTo>
                  <a:pt x="6837770" y="2909918"/>
                  <a:pt x="6850937" y="2898671"/>
                  <a:pt x="6868288" y="2898259"/>
                </a:cubicBezTo>
                <a:close/>
                <a:moveTo>
                  <a:pt x="1647092" y="2897574"/>
                </a:moveTo>
                <a:cubicBezTo>
                  <a:pt x="1654638" y="2901072"/>
                  <a:pt x="1662179" y="2909165"/>
                  <a:pt x="1663000" y="2914514"/>
                </a:cubicBezTo>
                <a:cubicBezTo>
                  <a:pt x="1663689" y="2918834"/>
                  <a:pt x="1658954" y="2920274"/>
                  <a:pt x="1652921" y="2917668"/>
                </a:cubicBezTo>
                <a:cubicBezTo>
                  <a:pt x="1646062" y="2914719"/>
                  <a:pt x="1638245" y="2906421"/>
                  <a:pt x="1637353" y="2901003"/>
                </a:cubicBezTo>
                <a:cubicBezTo>
                  <a:pt x="1636531" y="2896134"/>
                  <a:pt x="1640851" y="2894626"/>
                  <a:pt x="1647092" y="2897574"/>
                </a:cubicBezTo>
                <a:close/>
                <a:moveTo>
                  <a:pt x="375340" y="2897574"/>
                </a:moveTo>
                <a:cubicBezTo>
                  <a:pt x="375548" y="2898328"/>
                  <a:pt x="373283" y="2901689"/>
                  <a:pt x="372117" y="2903883"/>
                </a:cubicBezTo>
                <a:cubicBezTo>
                  <a:pt x="370128" y="2905118"/>
                  <a:pt x="367042" y="2907587"/>
                  <a:pt x="366494" y="2907107"/>
                </a:cubicBezTo>
                <a:cubicBezTo>
                  <a:pt x="366082" y="2906627"/>
                  <a:pt x="368278" y="2903129"/>
                  <a:pt x="369854" y="2899837"/>
                </a:cubicBezTo>
                <a:cubicBezTo>
                  <a:pt x="372324" y="2898740"/>
                  <a:pt x="375137" y="2896820"/>
                  <a:pt x="375340" y="2897574"/>
                </a:cubicBezTo>
                <a:close/>
                <a:moveTo>
                  <a:pt x="4249287" y="2897437"/>
                </a:moveTo>
                <a:cubicBezTo>
                  <a:pt x="4249973" y="2897368"/>
                  <a:pt x="4241126" y="2901757"/>
                  <a:pt x="4230427" y="2906695"/>
                </a:cubicBezTo>
                <a:cubicBezTo>
                  <a:pt x="4220621" y="2911221"/>
                  <a:pt x="4211911" y="2915062"/>
                  <a:pt x="4210745" y="2915336"/>
                </a:cubicBezTo>
                <a:cubicBezTo>
                  <a:pt x="4209442" y="2915611"/>
                  <a:pt x="4217603" y="2911633"/>
                  <a:pt x="4228096" y="2906832"/>
                </a:cubicBezTo>
                <a:cubicBezTo>
                  <a:pt x="4238657" y="2901895"/>
                  <a:pt x="4248601" y="2897505"/>
                  <a:pt x="4249287" y="2897437"/>
                </a:cubicBezTo>
                <a:close/>
                <a:moveTo>
                  <a:pt x="7006272" y="2895105"/>
                </a:moveTo>
                <a:cubicBezTo>
                  <a:pt x="7022663" y="2895242"/>
                  <a:pt x="7036790" y="2903747"/>
                  <a:pt x="7038641" y="2914308"/>
                </a:cubicBezTo>
                <a:cubicBezTo>
                  <a:pt x="7040493" y="2924800"/>
                  <a:pt x="7029177" y="2933236"/>
                  <a:pt x="7013130" y="2933990"/>
                </a:cubicBezTo>
                <a:cubicBezTo>
                  <a:pt x="6996465" y="2934744"/>
                  <a:pt x="6979937" y="2925555"/>
                  <a:pt x="6978840" y="2914445"/>
                </a:cubicBezTo>
                <a:cubicBezTo>
                  <a:pt x="6977743" y="2903883"/>
                  <a:pt x="6990087" y="2895037"/>
                  <a:pt x="7006272" y="2895105"/>
                </a:cubicBezTo>
                <a:close/>
                <a:moveTo>
                  <a:pt x="2286802" y="2894900"/>
                </a:moveTo>
                <a:cubicBezTo>
                  <a:pt x="2291877" y="2895929"/>
                  <a:pt x="2295443" y="2900455"/>
                  <a:pt x="2298460" y="2910468"/>
                </a:cubicBezTo>
                <a:cubicBezTo>
                  <a:pt x="2296677" y="2913005"/>
                  <a:pt x="2294963" y="2917874"/>
                  <a:pt x="2291808" y="2919040"/>
                </a:cubicBezTo>
                <a:cubicBezTo>
                  <a:pt x="2287693" y="2920617"/>
                  <a:pt x="2279464" y="2910536"/>
                  <a:pt x="2279327" y="2904158"/>
                </a:cubicBezTo>
                <a:cubicBezTo>
                  <a:pt x="2279189" y="2897712"/>
                  <a:pt x="2281590" y="2893803"/>
                  <a:pt x="2286802" y="2894900"/>
                </a:cubicBezTo>
                <a:close/>
                <a:moveTo>
                  <a:pt x="6371976" y="2894831"/>
                </a:moveTo>
                <a:cubicBezTo>
                  <a:pt x="6388572" y="2892225"/>
                  <a:pt x="6404071" y="2902375"/>
                  <a:pt x="6405511" y="2916845"/>
                </a:cubicBezTo>
                <a:cubicBezTo>
                  <a:pt x="6406951" y="2931384"/>
                  <a:pt x="6394264" y="2945306"/>
                  <a:pt x="6377393" y="2947706"/>
                </a:cubicBezTo>
                <a:cubicBezTo>
                  <a:pt x="6360454" y="2950106"/>
                  <a:pt x="6346121" y="2939545"/>
                  <a:pt x="6345435" y="2924252"/>
                </a:cubicBezTo>
                <a:cubicBezTo>
                  <a:pt x="6344749" y="2909987"/>
                  <a:pt x="6356270" y="2897231"/>
                  <a:pt x="6371976" y="2894831"/>
                </a:cubicBezTo>
                <a:close/>
                <a:moveTo>
                  <a:pt x="2828584" y="2892431"/>
                </a:moveTo>
                <a:cubicBezTo>
                  <a:pt x="2833248" y="2897986"/>
                  <a:pt x="2837568" y="2900935"/>
                  <a:pt x="2839214" y="2905393"/>
                </a:cubicBezTo>
                <a:cubicBezTo>
                  <a:pt x="2841614" y="2911839"/>
                  <a:pt x="2838322" y="2916914"/>
                  <a:pt x="2833933" y="2919246"/>
                </a:cubicBezTo>
                <a:cubicBezTo>
                  <a:pt x="2829339" y="2921715"/>
                  <a:pt x="2821040" y="2915062"/>
                  <a:pt x="2821658" y="2908890"/>
                </a:cubicBezTo>
                <a:cubicBezTo>
                  <a:pt x="2822138" y="2903884"/>
                  <a:pt x="2825361" y="2899632"/>
                  <a:pt x="2828584" y="2892431"/>
                </a:cubicBezTo>
                <a:close/>
                <a:moveTo>
                  <a:pt x="5526521" y="2890442"/>
                </a:moveTo>
                <a:cubicBezTo>
                  <a:pt x="5541815" y="2889276"/>
                  <a:pt x="5554982" y="2900660"/>
                  <a:pt x="5556148" y="2916708"/>
                </a:cubicBezTo>
                <a:cubicBezTo>
                  <a:pt x="5557313" y="2932619"/>
                  <a:pt x="5546067" y="2947157"/>
                  <a:pt x="5530773" y="2948941"/>
                </a:cubicBezTo>
                <a:cubicBezTo>
                  <a:pt x="5515823" y="2950655"/>
                  <a:pt x="5501558" y="2938379"/>
                  <a:pt x="5499706" y="2922949"/>
                </a:cubicBezTo>
                <a:cubicBezTo>
                  <a:pt x="5497718" y="2906147"/>
                  <a:pt x="5509925" y="2891676"/>
                  <a:pt x="5526521" y="2890442"/>
                </a:cubicBezTo>
                <a:close/>
                <a:moveTo>
                  <a:pt x="4347013" y="2887904"/>
                </a:moveTo>
                <a:cubicBezTo>
                  <a:pt x="4348453" y="2890304"/>
                  <a:pt x="4338303" y="2898123"/>
                  <a:pt x="4325616" y="2904020"/>
                </a:cubicBezTo>
                <a:cubicBezTo>
                  <a:pt x="4313752" y="2909575"/>
                  <a:pt x="4303808" y="2911633"/>
                  <a:pt x="4303122" y="2909027"/>
                </a:cubicBezTo>
                <a:cubicBezTo>
                  <a:pt x="4302436" y="2906421"/>
                  <a:pt x="4311626" y="2899768"/>
                  <a:pt x="4323147" y="2894282"/>
                </a:cubicBezTo>
                <a:cubicBezTo>
                  <a:pt x="4334806" y="2888727"/>
                  <a:pt x="4345641" y="2885710"/>
                  <a:pt x="4347013" y="2887904"/>
                </a:cubicBezTo>
                <a:close/>
                <a:moveTo>
                  <a:pt x="2966086" y="2887356"/>
                </a:moveTo>
                <a:cubicBezTo>
                  <a:pt x="2971299" y="2887698"/>
                  <a:pt x="2975482" y="2891539"/>
                  <a:pt x="2975345" y="2897163"/>
                </a:cubicBezTo>
                <a:cubicBezTo>
                  <a:pt x="2975276" y="2901277"/>
                  <a:pt x="2971779" y="2905049"/>
                  <a:pt x="2968693" y="2911221"/>
                </a:cubicBezTo>
                <a:cubicBezTo>
                  <a:pt x="2963961" y="2906284"/>
                  <a:pt x="2959777" y="2903540"/>
                  <a:pt x="2957857" y="2899494"/>
                </a:cubicBezTo>
                <a:cubicBezTo>
                  <a:pt x="2955251" y="2893802"/>
                  <a:pt x="2960257" y="2886944"/>
                  <a:pt x="2966086" y="2887356"/>
                </a:cubicBezTo>
                <a:close/>
                <a:moveTo>
                  <a:pt x="4201007" y="2886464"/>
                </a:moveTo>
                <a:cubicBezTo>
                  <a:pt x="4201281" y="2888042"/>
                  <a:pt x="4194834" y="2892225"/>
                  <a:pt x="4187085" y="2895722"/>
                </a:cubicBezTo>
                <a:cubicBezTo>
                  <a:pt x="4178169" y="2899769"/>
                  <a:pt x="4170351" y="2901689"/>
                  <a:pt x="4170557" y="2899632"/>
                </a:cubicBezTo>
                <a:cubicBezTo>
                  <a:pt x="4170763" y="2897780"/>
                  <a:pt x="4177346" y="2893460"/>
                  <a:pt x="4185576" y="2889893"/>
                </a:cubicBezTo>
                <a:cubicBezTo>
                  <a:pt x="4193600" y="2886464"/>
                  <a:pt x="4200801" y="2884955"/>
                  <a:pt x="4201007" y="2886464"/>
                </a:cubicBezTo>
                <a:close/>
                <a:moveTo>
                  <a:pt x="1708539" y="2886327"/>
                </a:moveTo>
                <a:cubicBezTo>
                  <a:pt x="1715125" y="2889893"/>
                  <a:pt x="1721775" y="2897162"/>
                  <a:pt x="1723077" y="2902237"/>
                </a:cubicBezTo>
                <a:cubicBezTo>
                  <a:pt x="1724383" y="2907449"/>
                  <a:pt x="1719922" y="2908615"/>
                  <a:pt x="1713137" y="2904981"/>
                </a:cubicBezTo>
                <a:cubicBezTo>
                  <a:pt x="1706484" y="2901414"/>
                  <a:pt x="1699896" y="2894350"/>
                  <a:pt x="1698527" y="2889207"/>
                </a:cubicBezTo>
                <a:cubicBezTo>
                  <a:pt x="1697223" y="2884269"/>
                  <a:pt x="1702026" y="2882829"/>
                  <a:pt x="1708539" y="2886327"/>
                </a:cubicBezTo>
                <a:close/>
                <a:moveTo>
                  <a:pt x="6016663" y="2884887"/>
                </a:moveTo>
                <a:cubicBezTo>
                  <a:pt x="6032847" y="2882692"/>
                  <a:pt x="6047455" y="2894556"/>
                  <a:pt x="6048346" y="2911084"/>
                </a:cubicBezTo>
                <a:cubicBezTo>
                  <a:pt x="6049169" y="2926309"/>
                  <a:pt x="6037237" y="2941259"/>
                  <a:pt x="6022149" y="2943591"/>
                </a:cubicBezTo>
                <a:cubicBezTo>
                  <a:pt x="6005827" y="2946128"/>
                  <a:pt x="5991562" y="2933784"/>
                  <a:pt x="5990602" y="2916776"/>
                </a:cubicBezTo>
                <a:cubicBezTo>
                  <a:pt x="5989779" y="2901071"/>
                  <a:pt x="6001369" y="2887013"/>
                  <a:pt x="6016663" y="2884887"/>
                </a:cubicBezTo>
                <a:close/>
                <a:moveTo>
                  <a:pt x="1382227" y="2884604"/>
                </a:moveTo>
                <a:cubicBezTo>
                  <a:pt x="1384605" y="2883635"/>
                  <a:pt x="1388000" y="2883686"/>
                  <a:pt x="1391839" y="2885024"/>
                </a:cubicBezTo>
                <a:cubicBezTo>
                  <a:pt x="1399313" y="2887561"/>
                  <a:pt x="1406102" y="2894557"/>
                  <a:pt x="1406169" y="2899494"/>
                </a:cubicBezTo>
                <a:cubicBezTo>
                  <a:pt x="1406240" y="2904775"/>
                  <a:pt x="1400134" y="2907038"/>
                  <a:pt x="1392797" y="2904638"/>
                </a:cubicBezTo>
                <a:cubicBezTo>
                  <a:pt x="1385389" y="2902238"/>
                  <a:pt x="1379290" y="2895997"/>
                  <a:pt x="1378742" y="2890305"/>
                </a:cubicBezTo>
                <a:cubicBezTo>
                  <a:pt x="1378501" y="2887561"/>
                  <a:pt x="1379855" y="2885572"/>
                  <a:pt x="1382227" y="2884604"/>
                </a:cubicBezTo>
                <a:close/>
                <a:moveTo>
                  <a:pt x="3102218" y="2883309"/>
                </a:moveTo>
                <a:cubicBezTo>
                  <a:pt x="3105853" y="2884132"/>
                  <a:pt x="3109213" y="2887698"/>
                  <a:pt x="3114700" y="2891127"/>
                </a:cubicBezTo>
                <a:cubicBezTo>
                  <a:pt x="3110173" y="2895105"/>
                  <a:pt x="3107773" y="2898877"/>
                  <a:pt x="3104275" y="2899974"/>
                </a:cubicBezTo>
                <a:cubicBezTo>
                  <a:pt x="3098995" y="2901688"/>
                  <a:pt x="3092960" y="2896133"/>
                  <a:pt x="3093440" y="2890716"/>
                </a:cubicBezTo>
                <a:cubicBezTo>
                  <a:pt x="3093920" y="2885572"/>
                  <a:pt x="3097280" y="2882212"/>
                  <a:pt x="3102218" y="2883309"/>
                </a:cubicBezTo>
                <a:close/>
                <a:moveTo>
                  <a:pt x="7345331" y="2883104"/>
                </a:moveTo>
                <a:cubicBezTo>
                  <a:pt x="7361653" y="2886053"/>
                  <a:pt x="7376603" y="2897232"/>
                  <a:pt x="7377495" y="2906490"/>
                </a:cubicBezTo>
                <a:cubicBezTo>
                  <a:pt x="7378387" y="2915885"/>
                  <a:pt x="7365494" y="2920343"/>
                  <a:pt x="7348828" y="2917051"/>
                </a:cubicBezTo>
                <a:cubicBezTo>
                  <a:pt x="7333193" y="2914034"/>
                  <a:pt x="7320162" y="2905118"/>
                  <a:pt x="7318516" y="2895929"/>
                </a:cubicBezTo>
                <a:cubicBezTo>
                  <a:pt x="7316733" y="2886053"/>
                  <a:pt x="7328666" y="2880087"/>
                  <a:pt x="7345331" y="2883104"/>
                </a:cubicBezTo>
                <a:close/>
                <a:moveTo>
                  <a:pt x="704323" y="2881527"/>
                </a:moveTo>
                <a:cubicBezTo>
                  <a:pt x="706658" y="2880292"/>
                  <a:pt x="708438" y="2880361"/>
                  <a:pt x="708849" y="2882144"/>
                </a:cubicBezTo>
                <a:cubicBezTo>
                  <a:pt x="709671" y="2885710"/>
                  <a:pt x="704669" y="2895929"/>
                  <a:pt x="698972" y="2902169"/>
                </a:cubicBezTo>
                <a:cubicBezTo>
                  <a:pt x="693558" y="2908067"/>
                  <a:pt x="689373" y="2911153"/>
                  <a:pt x="688071" y="2908342"/>
                </a:cubicBezTo>
                <a:cubicBezTo>
                  <a:pt x="686766" y="2905529"/>
                  <a:pt x="690674" y="2896271"/>
                  <a:pt x="696505" y="2888728"/>
                </a:cubicBezTo>
                <a:cubicBezTo>
                  <a:pt x="699111" y="2885299"/>
                  <a:pt x="701992" y="2882761"/>
                  <a:pt x="704323" y="2881527"/>
                </a:cubicBezTo>
                <a:close/>
                <a:moveTo>
                  <a:pt x="3237252" y="2879880"/>
                </a:moveTo>
                <a:cubicBezTo>
                  <a:pt x="3242464" y="2879538"/>
                  <a:pt x="3245893" y="2881526"/>
                  <a:pt x="3248567" y="2886738"/>
                </a:cubicBezTo>
                <a:cubicBezTo>
                  <a:pt x="3246715" y="2888590"/>
                  <a:pt x="3244864" y="2891813"/>
                  <a:pt x="3241641" y="2893254"/>
                </a:cubicBezTo>
                <a:cubicBezTo>
                  <a:pt x="3237457" y="2895174"/>
                  <a:pt x="3229502" y="2890922"/>
                  <a:pt x="3229502" y="2887081"/>
                </a:cubicBezTo>
                <a:cubicBezTo>
                  <a:pt x="3229502" y="2883173"/>
                  <a:pt x="3232039" y="2880292"/>
                  <a:pt x="3237252" y="2879880"/>
                </a:cubicBezTo>
                <a:close/>
                <a:moveTo>
                  <a:pt x="4780730" y="2878269"/>
                </a:moveTo>
                <a:cubicBezTo>
                  <a:pt x="4786097" y="2880463"/>
                  <a:pt x="4789663" y="2885024"/>
                  <a:pt x="4789971" y="2891402"/>
                </a:cubicBezTo>
                <a:cubicBezTo>
                  <a:pt x="4790452" y="2903541"/>
                  <a:pt x="4780096" y="2917119"/>
                  <a:pt x="4766037" y="2922331"/>
                </a:cubicBezTo>
                <a:cubicBezTo>
                  <a:pt x="4752046" y="2927544"/>
                  <a:pt x="4739839" y="2922195"/>
                  <a:pt x="4738399" y="2910399"/>
                </a:cubicBezTo>
                <a:cubicBezTo>
                  <a:pt x="4736891" y="2898671"/>
                  <a:pt x="4746766" y="2885024"/>
                  <a:pt x="4760688" y="2879332"/>
                </a:cubicBezTo>
                <a:cubicBezTo>
                  <a:pt x="4768198" y="2876246"/>
                  <a:pt x="4775364" y="2876074"/>
                  <a:pt x="4780730" y="2878269"/>
                </a:cubicBezTo>
                <a:close/>
                <a:moveTo>
                  <a:pt x="988241" y="2877892"/>
                </a:moveTo>
                <a:cubicBezTo>
                  <a:pt x="995515" y="2876108"/>
                  <a:pt x="1002301" y="2879606"/>
                  <a:pt x="1002509" y="2884955"/>
                </a:cubicBezTo>
                <a:cubicBezTo>
                  <a:pt x="1002715" y="2890510"/>
                  <a:pt x="996678" y="2896888"/>
                  <a:pt x="989683" y="2898671"/>
                </a:cubicBezTo>
                <a:cubicBezTo>
                  <a:pt x="982484" y="2900523"/>
                  <a:pt x="976313" y="2897505"/>
                  <a:pt x="975695" y="2891676"/>
                </a:cubicBezTo>
                <a:cubicBezTo>
                  <a:pt x="975077" y="2885984"/>
                  <a:pt x="980702" y="2879743"/>
                  <a:pt x="988241" y="2877892"/>
                </a:cubicBezTo>
                <a:close/>
                <a:moveTo>
                  <a:pt x="6512084" y="2875766"/>
                </a:moveTo>
                <a:cubicBezTo>
                  <a:pt x="6527515" y="2874120"/>
                  <a:pt x="6541916" y="2882761"/>
                  <a:pt x="6544660" y="2895380"/>
                </a:cubicBezTo>
                <a:cubicBezTo>
                  <a:pt x="6547471" y="2908410"/>
                  <a:pt x="6535333" y="2922400"/>
                  <a:pt x="6518874" y="2925144"/>
                </a:cubicBezTo>
                <a:cubicBezTo>
                  <a:pt x="6501866" y="2927955"/>
                  <a:pt x="6486984" y="2919040"/>
                  <a:pt x="6485064" y="2904775"/>
                </a:cubicBezTo>
                <a:cubicBezTo>
                  <a:pt x="6483143" y="2890510"/>
                  <a:pt x="6495213" y="2877549"/>
                  <a:pt x="6512084" y="2875766"/>
                </a:cubicBezTo>
                <a:close/>
                <a:moveTo>
                  <a:pt x="4286526" y="2874256"/>
                </a:moveTo>
                <a:cubicBezTo>
                  <a:pt x="4287349" y="2874462"/>
                  <a:pt x="4280354" y="2877960"/>
                  <a:pt x="4271438" y="2881869"/>
                </a:cubicBezTo>
                <a:cubicBezTo>
                  <a:pt x="4262454" y="2885846"/>
                  <a:pt x="4253814" y="2889207"/>
                  <a:pt x="4253059" y="2889001"/>
                </a:cubicBezTo>
                <a:cubicBezTo>
                  <a:pt x="4252373" y="2888727"/>
                  <a:pt x="4259437" y="2885023"/>
                  <a:pt x="4268353" y="2881114"/>
                </a:cubicBezTo>
                <a:cubicBezTo>
                  <a:pt x="4277131" y="2877274"/>
                  <a:pt x="4285703" y="2874051"/>
                  <a:pt x="4286526" y="2874256"/>
                </a:cubicBezTo>
                <a:close/>
                <a:moveTo>
                  <a:pt x="1762137" y="2874145"/>
                </a:moveTo>
                <a:cubicBezTo>
                  <a:pt x="1763814" y="2873519"/>
                  <a:pt x="1766458" y="2873982"/>
                  <a:pt x="1769576" y="2875697"/>
                </a:cubicBezTo>
                <a:cubicBezTo>
                  <a:pt x="1775337" y="2878988"/>
                  <a:pt x="1782126" y="2887355"/>
                  <a:pt x="1782948" y="2892293"/>
                </a:cubicBezTo>
                <a:cubicBezTo>
                  <a:pt x="1783772" y="2897162"/>
                  <a:pt x="1778353" y="2897848"/>
                  <a:pt x="1772249" y="2893459"/>
                </a:cubicBezTo>
                <a:cubicBezTo>
                  <a:pt x="1766421" y="2889275"/>
                  <a:pt x="1761893" y="2884406"/>
                  <a:pt x="1760453" y="2879126"/>
                </a:cubicBezTo>
                <a:cubicBezTo>
                  <a:pt x="1759736" y="2876485"/>
                  <a:pt x="1760453" y="2874771"/>
                  <a:pt x="1762137" y="2874145"/>
                </a:cubicBezTo>
                <a:close/>
                <a:moveTo>
                  <a:pt x="3373589" y="2873502"/>
                </a:moveTo>
                <a:cubicBezTo>
                  <a:pt x="3378732" y="2873022"/>
                  <a:pt x="3382161" y="2874325"/>
                  <a:pt x="3384767" y="2878097"/>
                </a:cubicBezTo>
                <a:cubicBezTo>
                  <a:pt x="3382847" y="2879606"/>
                  <a:pt x="3380996" y="2882075"/>
                  <a:pt x="3377772" y="2883309"/>
                </a:cubicBezTo>
                <a:cubicBezTo>
                  <a:pt x="3373520" y="2884955"/>
                  <a:pt x="3365634" y="2882212"/>
                  <a:pt x="3365771" y="2879263"/>
                </a:cubicBezTo>
                <a:cubicBezTo>
                  <a:pt x="3365839" y="2876314"/>
                  <a:pt x="3368377" y="2874051"/>
                  <a:pt x="3373589" y="2873502"/>
                </a:cubicBezTo>
                <a:close/>
                <a:moveTo>
                  <a:pt x="4299144" y="2873159"/>
                </a:moveTo>
                <a:cubicBezTo>
                  <a:pt x="4300036" y="2872885"/>
                  <a:pt x="4291669" y="2876657"/>
                  <a:pt x="4282068" y="2880909"/>
                </a:cubicBezTo>
                <a:cubicBezTo>
                  <a:pt x="4272193" y="2885298"/>
                  <a:pt x="4263689" y="2889001"/>
                  <a:pt x="4263483" y="2888932"/>
                </a:cubicBezTo>
                <a:cubicBezTo>
                  <a:pt x="4263277" y="2888864"/>
                  <a:pt x="4269792" y="2885846"/>
                  <a:pt x="4278913" y="2881800"/>
                </a:cubicBezTo>
                <a:cubicBezTo>
                  <a:pt x="4288857" y="2877411"/>
                  <a:pt x="4298321" y="2873433"/>
                  <a:pt x="4299144" y="2873159"/>
                </a:cubicBezTo>
                <a:close/>
                <a:moveTo>
                  <a:pt x="5662378" y="2871651"/>
                </a:moveTo>
                <a:cubicBezTo>
                  <a:pt x="5677808" y="2869662"/>
                  <a:pt x="5691388" y="2879880"/>
                  <a:pt x="5693376" y="2895586"/>
                </a:cubicBezTo>
                <a:cubicBezTo>
                  <a:pt x="5695297" y="2911153"/>
                  <a:pt x="5684598" y="2926309"/>
                  <a:pt x="5669442" y="2929053"/>
                </a:cubicBezTo>
                <a:cubicBezTo>
                  <a:pt x="5653463" y="2931933"/>
                  <a:pt x="5637758" y="2919108"/>
                  <a:pt x="5636660" y="2902855"/>
                </a:cubicBezTo>
                <a:cubicBezTo>
                  <a:pt x="5635701" y="2887219"/>
                  <a:pt x="5647085" y="2873640"/>
                  <a:pt x="5662378" y="2871651"/>
                </a:cubicBezTo>
                <a:close/>
                <a:moveTo>
                  <a:pt x="4334463" y="2870691"/>
                </a:moveTo>
                <a:cubicBezTo>
                  <a:pt x="4335355" y="2871651"/>
                  <a:pt x="4325960" y="2877343"/>
                  <a:pt x="4313958" y="2882898"/>
                </a:cubicBezTo>
                <a:cubicBezTo>
                  <a:pt x="4302779" y="2888110"/>
                  <a:pt x="4293590" y="2891265"/>
                  <a:pt x="4292218" y="2890510"/>
                </a:cubicBezTo>
                <a:cubicBezTo>
                  <a:pt x="4290710" y="2889756"/>
                  <a:pt x="4299282" y="2884612"/>
                  <a:pt x="4311009" y="2879126"/>
                </a:cubicBezTo>
                <a:cubicBezTo>
                  <a:pt x="4322394" y="2873845"/>
                  <a:pt x="4333572" y="2869731"/>
                  <a:pt x="4334463" y="2870691"/>
                </a:cubicBezTo>
                <a:close/>
                <a:moveTo>
                  <a:pt x="4412353" y="2870451"/>
                </a:moveTo>
                <a:cubicBezTo>
                  <a:pt x="4417034" y="2869491"/>
                  <a:pt x="4420154" y="2869765"/>
                  <a:pt x="4420463" y="2871583"/>
                </a:cubicBezTo>
                <a:cubicBezTo>
                  <a:pt x="4421080" y="2874943"/>
                  <a:pt x="4412165" y="2882350"/>
                  <a:pt x="4400094" y="2888179"/>
                </a:cubicBezTo>
                <a:cubicBezTo>
                  <a:pt x="4386858" y="2894557"/>
                  <a:pt x="4375337" y="2896546"/>
                  <a:pt x="4374583" y="2892842"/>
                </a:cubicBezTo>
                <a:cubicBezTo>
                  <a:pt x="4373897" y="2889413"/>
                  <a:pt x="4382881" y="2882487"/>
                  <a:pt x="4394882" y="2876726"/>
                </a:cubicBezTo>
                <a:cubicBezTo>
                  <a:pt x="4401432" y="2873605"/>
                  <a:pt x="4407673" y="2871411"/>
                  <a:pt x="4412353" y="2870451"/>
                </a:cubicBezTo>
                <a:close/>
                <a:moveTo>
                  <a:pt x="5178203" y="2870074"/>
                </a:moveTo>
                <a:cubicBezTo>
                  <a:pt x="5191919" y="2867468"/>
                  <a:pt x="5205086" y="2875697"/>
                  <a:pt x="5207555" y="2888865"/>
                </a:cubicBezTo>
                <a:cubicBezTo>
                  <a:pt x="5210161" y="2903129"/>
                  <a:pt x="5199806" y="2918697"/>
                  <a:pt x="5184649" y="2922675"/>
                </a:cubicBezTo>
                <a:cubicBezTo>
                  <a:pt x="5169219" y="2926721"/>
                  <a:pt x="5155914" y="2917737"/>
                  <a:pt x="5154131" y="2902512"/>
                </a:cubicBezTo>
                <a:cubicBezTo>
                  <a:pt x="5152348" y="2887630"/>
                  <a:pt x="5163390" y="2872954"/>
                  <a:pt x="5178203" y="2870074"/>
                </a:cubicBezTo>
                <a:close/>
                <a:moveTo>
                  <a:pt x="4309706" y="2869182"/>
                </a:moveTo>
                <a:cubicBezTo>
                  <a:pt x="4310940" y="2868702"/>
                  <a:pt x="4302573" y="2872474"/>
                  <a:pt x="4291600" y="2877412"/>
                </a:cubicBezTo>
                <a:cubicBezTo>
                  <a:pt x="4281862" y="2881801"/>
                  <a:pt x="4272604" y="2885916"/>
                  <a:pt x="4271370" y="2886396"/>
                </a:cubicBezTo>
                <a:cubicBezTo>
                  <a:pt x="4269998" y="2886945"/>
                  <a:pt x="4278776" y="2882898"/>
                  <a:pt x="4289749" y="2878029"/>
                </a:cubicBezTo>
                <a:cubicBezTo>
                  <a:pt x="4299967" y="2873434"/>
                  <a:pt x="4308608" y="2869662"/>
                  <a:pt x="4309706" y="2869182"/>
                </a:cubicBezTo>
                <a:close/>
                <a:moveTo>
                  <a:pt x="1717" y="2868839"/>
                </a:moveTo>
                <a:cubicBezTo>
                  <a:pt x="2335" y="2869868"/>
                  <a:pt x="3157" y="2870896"/>
                  <a:pt x="3499" y="2871994"/>
                </a:cubicBezTo>
                <a:cubicBezTo>
                  <a:pt x="3637" y="2872337"/>
                  <a:pt x="2539" y="2873022"/>
                  <a:pt x="1991" y="2873571"/>
                </a:cubicBezTo>
                <a:cubicBezTo>
                  <a:pt x="1305" y="2872474"/>
                  <a:pt x="483" y="2871445"/>
                  <a:pt x="2" y="2870211"/>
                </a:cubicBezTo>
                <a:cubicBezTo>
                  <a:pt x="-67" y="2870005"/>
                  <a:pt x="1099" y="2869319"/>
                  <a:pt x="1717" y="2868839"/>
                </a:cubicBezTo>
                <a:close/>
                <a:moveTo>
                  <a:pt x="3593731" y="2867742"/>
                </a:moveTo>
                <a:cubicBezTo>
                  <a:pt x="3594142" y="2869319"/>
                  <a:pt x="3589890" y="2872131"/>
                  <a:pt x="3584678" y="2873571"/>
                </a:cubicBezTo>
                <a:cubicBezTo>
                  <a:pt x="3579397" y="2875080"/>
                  <a:pt x="3574734" y="2874737"/>
                  <a:pt x="3575077" y="2872817"/>
                </a:cubicBezTo>
                <a:cubicBezTo>
                  <a:pt x="3575351" y="2871171"/>
                  <a:pt x="3577683" y="2869456"/>
                  <a:pt x="3582758" y="2867947"/>
                </a:cubicBezTo>
                <a:cubicBezTo>
                  <a:pt x="3588244" y="2866233"/>
                  <a:pt x="3593251" y="2866164"/>
                  <a:pt x="3593731" y="2867742"/>
                </a:cubicBezTo>
                <a:close/>
                <a:moveTo>
                  <a:pt x="1832118" y="2866781"/>
                </a:moveTo>
                <a:cubicBezTo>
                  <a:pt x="1837880" y="2870965"/>
                  <a:pt x="1843162" y="2877891"/>
                  <a:pt x="1843711" y="2882143"/>
                </a:cubicBezTo>
                <a:cubicBezTo>
                  <a:pt x="1844259" y="2886395"/>
                  <a:pt x="1840213" y="2887287"/>
                  <a:pt x="1834727" y="2884132"/>
                </a:cubicBezTo>
                <a:cubicBezTo>
                  <a:pt x="1828144" y="2880360"/>
                  <a:pt x="1822108" y="2872268"/>
                  <a:pt x="1821901" y="2866987"/>
                </a:cubicBezTo>
                <a:cubicBezTo>
                  <a:pt x="1821765" y="2862598"/>
                  <a:pt x="1826156" y="2862529"/>
                  <a:pt x="1832118" y="2866781"/>
                </a:cubicBezTo>
                <a:close/>
                <a:moveTo>
                  <a:pt x="4322256" y="2866164"/>
                </a:moveTo>
                <a:cubicBezTo>
                  <a:pt x="4323217" y="2866164"/>
                  <a:pt x="4314575" y="2870485"/>
                  <a:pt x="4303602" y="2875559"/>
                </a:cubicBezTo>
                <a:cubicBezTo>
                  <a:pt x="4292356" y="2880703"/>
                  <a:pt x="4282549" y="2884818"/>
                  <a:pt x="4281520" y="2884749"/>
                </a:cubicBezTo>
                <a:cubicBezTo>
                  <a:pt x="4280491" y="2884749"/>
                  <a:pt x="4288721" y="2880634"/>
                  <a:pt x="4299968" y="2875559"/>
                </a:cubicBezTo>
                <a:cubicBezTo>
                  <a:pt x="4310941" y="2870553"/>
                  <a:pt x="4321296" y="2866164"/>
                  <a:pt x="4322256" y="2866164"/>
                </a:cubicBezTo>
                <a:close/>
                <a:moveTo>
                  <a:pt x="4273839" y="2866027"/>
                </a:moveTo>
                <a:cubicBezTo>
                  <a:pt x="4274662" y="2866987"/>
                  <a:pt x="4268901" y="2870347"/>
                  <a:pt x="4260260" y="2874188"/>
                </a:cubicBezTo>
                <a:cubicBezTo>
                  <a:pt x="4251962" y="2877891"/>
                  <a:pt x="4244006" y="2880497"/>
                  <a:pt x="4242635" y="2879949"/>
                </a:cubicBezTo>
                <a:cubicBezTo>
                  <a:pt x="4241126" y="2879263"/>
                  <a:pt x="4248738" y="2874462"/>
                  <a:pt x="4257654" y="2870622"/>
                </a:cubicBezTo>
                <a:cubicBezTo>
                  <a:pt x="4265746" y="2867193"/>
                  <a:pt x="4273084" y="2865135"/>
                  <a:pt x="4273839" y="2866027"/>
                </a:cubicBezTo>
                <a:close/>
                <a:moveTo>
                  <a:pt x="7516403" y="2864603"/>
                </a:moveTo>
                <a:cubicBezTo>
                  <a:pt x="7518105" y="2863498"/>
                  <a:pt x="7519163" y="2863610"/>
                  <a:pt x="7519386" y="2865273"/>
                </a:cubicBezTo>
                <a:cubicBezTo>
                  <a:pt x="7520209" y="2871650"/>
                  <a:pt x="7509099" y="2898054"/>
                  <a:pt x="7494218" y="2919862"/>
                </a:cubicBezTo>
                <a:cubicBezTo>
                  <a:pt x="7478994" y="2942220"/>
                  <a:pt x="7465895" y="2950517"/>
                  <a:pt x="7463974" y="2944757"/>
                </a:cubicBezTo>
                <a:cubicBezTo>
                  <a:pt x="7461916" y="2938653"/>
                  <a:pt x="7473507" y="2920068"/>
                  <a:pt x="7488937" y="2898328"/>
                </a:cubicBezTo>
                <a:cubicBezTo>
                  <a:pt x="7500407" y="2882177"/>
                  <a:pt x="7511298" y="2867917"/>
                  <a:pt x="7516403" y="2864603"/>
                </a:cubicBezTo>
                <a:close/>
                <a:moveTo>
                  <a:pt x="7209131" y="2863764"/>
                </a:moveTo>
                <a:cubicBezTo>
                  <a:pt x="7224562" y="2866096"/>
                  <a:pt x="7238141" y="2875697"/>
                  <a:pt x="7239718" y="2884955"/>
                </a:cubicBezTo>
                <a:cubicBezTo>
                  <a:pt x="7241296" y="2894831"/>
                  <a:pt x="7228745" y="2901072"/>
                  <a:pt x="7212080" y="2899220"/>
                </a:cubicBezTo>
                <a:cubicBezTo>
                  <a:pt x="7195279" y="2897368"/>
                  <a:pt x="7181082" y="2888041"/>
                  <a:pt x="7180328" y="2877892"/>
                </a:cubicBezTo>
                <a:cubicBezTo>
                  <a:pt x="7179505" y="2867673"/>
                  <a:pt x="7192192" y="2861227"/>
                  <a:pt x="7209131" y="2863764"/>
                </a:cubicBezTo>
                <a:close/>
                <a:moveTo>
                  <a:pt x="4038403" y="2863764"/>
                </a:moveTo>
                <a:cubicBezTo>
                  <a:pt x="4039501" y="2867262"/>
                  <a:pt x="4034357" y="2872817"/>
                  <a:pt x="4026882" y="2876314"/>
                </a:cubicBezTo>
                <a:cubicBezTo>
                  <a:pt x="4020641" y="2879263"/>
                  <a:pt x="4014400" y="2879675"/>
                  <a:pt x="4012960" y="2877206"/>
                </a:cubicBezTo>
                <a:cubicBezTo>
                  <a:pt x="4011246" y="2874257"/>
                  <a:pt x="4015977" y="2868153"/>
                  <a:pt x="4023110" y="2864313"/>
                </a:cubicBezTo>
                <a:cubicBezTo>
                  <a:pt x="4030037" y="2860609"/>
                  <a:pt x="4037375" y="2860404"/>
                  <a:pt x="4038403" y="2863764"/>
                </a:cubicBezTo>
                <a:close/>
                <a:moveTo>
                  <a:pt x="4968005" y="2863695"/>
                </a:moveTo>
                <a:cubicBezTo>
                  <a:pt x="4983230" y="2858552"/>
                  <a:pt x="4996192" y="2865410"/>
                  <a:pt x="4997700" y="2879880"/>
                </a:cubicBezTo>
                <a:cubicBezTo>
                  <a:pt x="4999072" y="2892910"/>
                  <a:pt x="4989265" y="2907312"/>
                  <a:pt x="4975549" y="2912044"/>
                </a:cubicBezTo>
                <a:cubicBezTo>
                  <a:pt x="4961284" y="2916982"/>
                  <a:pt x="4946608" y="2908615"/>
                  <a:pt x="4945374" y="2895105"/>
                </a:cubicBezTo>
                <a:cubicBezTo>
                  <a:pt x="4944208" y="2882212"/>
                  <a:pt x="4954289" y="2868290"/>
                  <a:pt x="4968005" y="2863695"/>
                </a:cubicBezTo>
                <a:close/>
                <a:moveTo>
                  <a:pt x="6156359" y="2862735"/>
                </a:moveTo>
                <a:cubicBezTo>
                  <a:pt x="6171516" y="2861089"/>
                  <a:pt x="6185506" y="2871445"/>
                  <a:pt x="6187357" y="2885778"/>
                </a:cubicBezTo>
                <a:cubicBezTo>
                  <a:pt x="6189278" y="2901208"/>
                  <a:pt x="6176727" y="2916913"/>
                  <a:pt x="6160611" y="2918902"/>
                </a:cubicBezTo>
                <a:cubicBezTo>
                  <a:pt x="6145318" y="2920754"/>
                  <a:pt x="6131533" y="2910124"/>
                  <a:pt x="6129750" y="2895379"/>
                </a:cubicBezTo>
                <a:cubicBezTo>
                  <a:pt x="6127830" y="2879468"/>
                  <a:pt x="6140106" y="2864449"/>
                  <a:pt x="6156359" y="2862735"/>
                </a:cubicBezTo>
                <a:close/>
                <a:moveTo>
                  <a:pt x="3667248" y="2861639"/>
                </a:moveTo>
                <a:cubicBezTo>
                  <a:pt x="3667522" y="2863078"/>
                  <a:pt x="3663134" y="2865890"/>
                  <a:pt x="3657373" y="2867879"/>
                </a:cubicBezTo>
                <a:cubicBezTo>
                  <a:pt x="3651406" y="2869936"/>
                  <a:pt x="3647017" y="2870280"/>
                  <a:pt x="3647017" y="2868702"/>
                </a:cubicBezTo>
                <a:cubicBezTo>
                  <a:pt x="3647017" y="2867193"/>
                  <a:pt x="3651818" y="2864245"/>
                  <a:pt x="3657030" y="2862393"/>
                </a:cubicBezTo>
                <a:cubicBezTo>
                  <a:pt x="3662448" y="2860473"/>
                  <a:pt x="3666905" y="2860130"/>
                  <a:pt x="3667248" y="2861639"/>
                </a:cubicBezTo>
                <a:close/>
                <a:moveTo>
                  <a:pt x="4113019" y="2861570"/>
                </a:moveTo>
                <a:cubicBezTo>
                  <a:pt x="4113979" y="2864176"/>
                  <a:pt x="4108493" y="2869662"/>
                  <a:pt x="4101635" y="2873091"/>
                </a:cubicBezTo>
                <a:cubicBezTo>
                  <a:pt x="4094502" y="2876658"/>
                  <a:pt x="4087575" y="2877412"/>
                  <a:pt x="4086341" y="2874668"/>
                </a:cubicBezTo>
                <a:cubicBezTo>
                  <a:pt x="4085107" y="2871994"/>
                  <a:pt x="4090113" y="2866782"/>
                  <a:pt x="4097520" y="2863147"/>
                </a:cubicBezTo>
                <a:cubicBezTo>
                  <a:pt x="4104858" y="2859581"/>
                  <a:pt x="4111990" y="2858964"/>
                  <a:pt x="4113019" y="2861570"/>
                </a:cubicBezTo>
                <a:close/>
                <a:moveTo>
                  <a:pt x="6653222" y="2861090"/>
                </a:moveTo>
                <a:cubicBezTo>
                  <a:pt x="6668858" y="2860541"/>
                  <a:pt x="6682642" y="2869594"/>
                  <a:pt x="6684288" y="2881458"/>
                </a:cubicBezTo>
                <a:cubicBezTo>
                  <a:pt x="6686071" y="2894077"/>
                  <a:pt x="6673452" y="2905804"/>
                  <a:pt x="6656651" y="2907381"/>
                </a:cubicBezTo>
                <a:cubicBezTo>
                  <a:pt x="6639711" y="2908958"/>
                  <a:pt x="6625241" y="2899563"/>
                  <a:pt x="6624349" y="2886258"/>
                </a:cubicBezTo>
                <a:cubicBezTo>
                  <a:pt x="6623458" y="2872886"/>
                  <a:pt x="6636145" y="2861707"/>
                  <a:pt x="6653222" y="2861090"/>
                </a:cubicBezTo>
                <a:close/>
                <a:moveTo>
                  <a:pt x="4704392" y="2860026"/>
                </a:moveTo>
                <a:cubicBezTo>
                  <a:pt x="4709596" y="2860729"/>
                  <a:pt x="4713402" y="2863215"/>
                  <a:pt x="4714465" y="2867398"/>
                </a:cubicBezTo>
                <a:cubicBezTo>
                  <a:pt x="4716591" y="2875697"/>
                  <a:pt x="4707195" y="2888247"/>
                  <a:pt x="4693753" y="2894419"/>
                </a:cubicBezTo>
                <a:cubicBezTo>
                  <a:pt x="4680380" y="2900591"/>
                  <a:pt x="4667350" y="2898054"/>
                  <a:pt x="4665361" y="2889413"/>
                </a:cubicBezTo>
                <a:cubicBezTo>
                  <a:pt x="4663304" y="2880634"/>
                  <a:pt x="4672356" y="2869456"/>
                  <a:pt x="4685935" y="2863352"/>
                </a:cubicBezTo>
                <a:cubicBezTo>
                  <a:pt x="4692588" y="2860403"/>
                  <a:pt x="4699189" y="2859323"/>
                  <a:pt x="4704392" y="2860026"/>
                </a:cubicBezTo>
                <a:close/>
                <a:moveTo>
                  <a:pt x="3950483" y="2858621"/>
                </a:moveTo>
                <a:cubicBezTo>
                  <a:pt x="3956518" y="2855809"/>
                  <a:pt x="3962896" y="2856289"/>
                  <a:pt x="3964062" y="2859581"/>
                </a:cubicBezTo>
                <a:cubicBezTo>
                  <a:pt x="3965434" y="2863421"/>
                  <a:pt x="3959947" y="2870416"/>
                  <a:pt x="3953021" y="2873777"/>
                </a:cubicBezTo>
                <a:cubicBezTo>
                  <a:pt x="3947054" y="2876657"/>
                  <a:pt x="3941088" y="2876314"/>
                  <a:pt x="3939716" y="2872885"/>
                </a:cubicBezTo>
                <a:cubicBezTo>
                  <a:pt x="3938139" y="2868839"/>
                  <a:pt x="3943145" y="2862118"/>
                  <a:pt x="3950483" y="2858621"/>
                </a:cubicBezTo>
                <a:close/>
                <a:moveTo>
                  <a:pt x="4485193" y="2858037"/>
                </a:moveTo>
                <a:cubicBezTo>
                  <a:pt x="4489659" y="2857557"/>
                  <a:pt x="4492643" y="2858380"/>
                  <a:pt x="4493157" y="2860678"/>
                </a:cubicBezTo>
                <a:cubicBezTo>
                  <a:pt x="4494117" y="2865204"/>
                  <a:pt x="4484310" y="2874188"/>
                  <a:pt x="4471760" y="2879812"/>
                </a:cubicBezTo>
                <a:cubicBezTo>
                  <a:pt x="4459347" y="2885435"/>
                  <a:pt x="4447345" y="2886258"/>
                  <a:pt x="4446454" y="2881869"/>
                </a:cubicBezTo>
                <a:cubicBezTo>
                  <a:pt x="4445562" y="2877411"/>
                  <a:pt x="4455644" y="2868976"/>
                  <a:pt x="4468331" y="2863215"/>
                </a:cubicBezTo>
                <a:cubicBezTo>
                  <a:pt x="4474778" y="2860300"/>
                  <a:pt x="4480727" y="2858517"/>
                  <a:pt x="4485193" y="2858037"/>
                </a:cubicBezTo>
                <a:close/>
                <a:moveTo>
                  <a:pt x="3509309" y="2857729"/>
                </a:moveTo>
                <a:cubicBezTo>
                  <a:pt x="3513767" y="2858963"/>
                  <a:pt x="3517950" y="2859306"/>
                  <a:pt x="3519459" y="2860472"/>
                </a:cubicBezTo>
                <a:cubicBezTo>
                  <a:pt x="3521585" y="2862187"/>
                  <a:pt x="3518156" y="2864176"/>
                  <a:pt x="3513698" y="2865547"/>
                </a:cubicBezTo>
                <a:cubicBezTo>
                  <a:pt x="3509035" y="2866987"/>
                  <a:pt x="3501011" y="2865959"/>
                  <a:pt x="3501834" y="2863901"/>
                </a:cubicBezTo>
                <a:cubicBezTo>
                  <a:pt x="3502451" y="2862187"/>
                  <a:pt x="3505880" y="2860404"/>
                  <a:pt x="3509309" y="2857729"/>
                </a:cubicBezTo>
                <a:close/>
                <a:moveTo>
                  <a:pt x="1255773" y="2857181"/>
                </a:moveTo>
                <a:cubicBezTo>
                  <a:pt x="1263109" y="2858346"/>
                  <a:pt x="1270246" y="2864450"/>
                  <a:pt x="1270587" y="2869662"/>
                </a:cubicBezTo>
                <a:cubicBezTo>
                  <a:pt x="1271000" y="2875012"/>
                  <a:pt x="1264896" y="2878852"/>
                  <a:pt x="1257764" y="2877892"/>
                </a:cubicBezTo>
                <a:cubicBezTo>
                  <a:pt x="1250425" y="2876863"/>
                  <a:pt x="1243977" y="2871445"/>
                  <a:pt x="1243295" y="2865479"/>
                </a:cubicBezTo>
                <a:cubicBezTo>
                  <a:pt x="1242537" y="2859649"/>
                  <a:pt x="1248093" y="2855878"/>
                  <a:pt x="1255773" y="2857181"/>
                </a:cubicBezTo>
                <a:close/>
                <a:moveTo>
                  <a:pt x="4186742" y="2855192"/>
                </a:moveTo>
                <a:cubicBezTo>
                  <a:pt x="4187085" y="2857592"/>
                  <a:pt x="4181187" y="2862530"/>
                  <a:pt x="4174535" y="2865548"/>
                </a:cubicBezTo>
                <a:cubicBezTo>
                  <a:pt x="4166648" y="2869182"/>
                  <a:pt x="4158830" y="2870142"/>
                  <a:pt x="4158762" y="2867262"/>
                </a:cubicBezTo>
                <a:cubicBezTo>
                  <a:pt x="4158693" y="2864793"/>
                  <a:pt x="4164522" y="2859718"/>
                  <a:pt x="4171175" y="2856564"/>
                </a:cubicBezTo>
                <a:cubicBezTo>
                  <a:pt x="4178787" y="2852997"/>
                  <a:pt x="4186468" y="2852380"/>
                  <a:pt x="4186742" y="2855192"/>
                </a:cubicBezTo>
                <a:close/>
                <a:moveTo>
                  <a:pt x="1449101" y="2854849"/>
                </a:moveTo>
                <a:cubicBezTo>
                  <a:pt x="1456028" y="2856563"/>
                  <a:pt x="1463641" y="2863353"/>
                  <a:pt x="1465217" y="2869113"/>
                </a:cubicBezTo>
                <a:cubicBezTo>
                  <a:pt x="1466798" y="2875148"/>
                  <a:pt x="1462065" y="2877754"/>
                  <a:pt x="1454385" y="2875080"/>
                </a:cubicBezTo>
                <a:cubicBezTo>
                  <a:pt x="1447935" y="2872817"/>
                  <a:pt x="1441491" y="2867399"/>
                  <a:pt x="1439567" y="2862461"/>
                </a:cubicBezTo>
                <a:cubicBezTo>
                  <a:pt x="1437375" y="2856769"/>
                  <a:pt x="1441900" y="2853066"/>
                  <a:pt x="1449101" y="2854849"/>
                </a:cubicBezTo>
                <a:close/>
                <a:moveTo>
                  <a:pt x="448381" y="2853820"/>
                </a:moveTo>
                <a:cubicBezTo>
                  <a:pt x="448312" y="2854780"/>
                  <a:pt x="446185" y="2858072"/>
                  <a:pt x="444059" y="2862324"/>
                </a:cubicBezTo>
                <a:cubicBezTo>
                  <a:pt x="441110" y="2864038"/>
                  <a:pt x="438504" y="2865959"/>
                  <a:pt x="437407" y="2865959"/>
                </a:cubicBezTo>
                <a:cubicBezTo>
                  <a:pt x="436995" y="2865959"/>
                  <a:pt x="439671" y="2861227"/>
                  <a:pt x="441453" y="2859032"/>
                </a:cubicBezTo>
                <a:cubicBezTo>
                  <a:pt x="444884" y="2854849"/>
                  <a:pt x="448449" y="2851557"/>
                  <a:pt x="448381" y="2853820"/>
                </a:cubicBezTo>
                <a:close/>
                <a:moveTo>
                  <a:pt x="1893088" y="2853615"/>
                </a:moveTo>
                <a:cubicBezTo>
                  <a:pt x="1898576" y="2857318"/>
                  <a:pt x="1903377" y="2864313"/>
                  <a:pt x="1903923" y="2869388"/>
                </a:cubicBezTo>
                <a:cubicBezTo>
                  <a:pt x="1904404" y="2874257"/>
                  <a:pt x="1900015" y="2874737"/>
                  <a:pt x="1894048" y="2870622"/>
                </a:cubicBezTo>
                <a:cubicBezTo>
                  <a:pt x="1887877" y="2866302"/>
                  <a:pt x="1883212" y="2859855"/>
                  <a:pt x="1883076" y="2855192"/>
                </a:cubicBezTo>
                <a:cubicBezTo>
                  <a:pt x="1882938" y="2850802"/>
                  <a:pt x="1887671" y="2850048"/>
                  <a:pt x="1893088" y="2853615"/>
                </a:cubicBezTo>
                <a:close/>
                <a:moveTo>
                  <a:pt x="1120329" y="2853408"/>
                </a:moveTo>
                <a:cubicBezTo>
                  <a:pt x="1127600" y="2852860"/>
                  <a:pt x="1134938" y="2857249"/>
                  <a:pt x="1135830" y="2862667"/>
                </a:cubicBezTo>
                <a:cubicBezTo>
                  <a:pt x="1136789" y="2868016"/>
                  <a:pt x="1131097" y="2873571"/>
                  <a:pt x="1124170" y="2874257"/>
                </a:cubicBezTo>
                <a:cubicBezTo>
                  <a:pt x="1116970" y="2875011"/>
                  <a:pt x="1110042" y="2870965"/>
                  <a:pt x="1108875" y="2865136"/>
                </a:cubicBezTo>
                <a:cubicBezTo>
                  <a:pt x="1107711" y="2859306"/>
                  <a:pt x="1112785" y="2854026"/>
                  <a:pt x="1120329" y="2853408"/>
                </a:cubicBezTo>
                <a:close/>
                <a:moveTo>
                  <a:pt x="923400" y="2852440"/>
                </a:moveTo>
                <a:cubicBezTo>
                  <a:pt x="925904" y="2853374"/>
                  <a:pt x="927582" y="2855397"/>
                  <a:pt x="927756" y="2858209"/>
                </a:cubicBezTo>
                <a:cubicBezTo>
                  <a:pt x="928028" y="2863215"/>
                  <a:pt x="923710" y="2868770"/>
                  <a:pt x="917263" y="2871856"/>
                </a:cubicBezTo>
                <a:cubicBezTo>
                  <a:pt x="909925" y="2875354"/>
                  <a:pt x="902929" y="2874188"/>
                  <a:pt x="902175" y="2869045"/>
                </a:cubicBezTo>
                <a:cubicBezTo>
                  <a:pt x="901488" y="2864107"/>
                  <a:pt x="907321" y="2856220"/>
                  <a:pt x="914108" y="2853202"/>
                </a:cubicBezTo>
                <a:cubicBezTo>
                  <a:pt x="917573" y="2851659"/>
                  <a:pt x="920897" y="2851505"/>
                  <a:pt x="923400" y="2852440"/>
                </a:cubicBezTo>
                <a:close/>
                <a:moveTo>
                  <a:pt x="283717" y="2852243"/>
                </a:moveTo>
                <a:cubicBezTo>
                  <a:pt x="285157" y="2852243"/>
                  <a:pt x="286461" y="2852586"/>
                  <a:pt x="287284" y="2853271"/>
                </a:cubicBezTo>
                <a:cubicBezTo>
                  <a:pt x="287354" y="2853409"/>
                  <a:pt x="285090" y="2855741"/>
                  <a:pt x="283307" y="2857867"/>
                </a:cubicBezTo>
                <a:cubicBezTo>
                  <a:pt x="282277" y="2857181"/>
                  <a:pt x="280974" y="2856769"/>
                  <a:pt x="280562" y="2855741"/>
                </a:cubicBezTo>
                <a:cubicBezTo>
                  <a:pt x="280426" y="2855466"/>
                  <a:pt x="283511" y="2852243"/>
                  <a:pt x="283717" y="2852243"/>
                </a:cubicBezTo>
                <a:close/>
                <a:moveTo>
                  <a:pt x="4631672" y="2852191"/>
                </a:moveTo>
                <a:cubicBezTo>
                  <a:pt x="4636353" y="2852465"/>
                  <a:pt x="4639610" y="2854265"/>
                  <a:pt x="4640467" y="2857592"/>
                </a:cubicBezTo>
                <a:cubicBezTo>
                  <a:pt x="4642113" y="2864107"/>
                  <a:pt x="4633197" y="2874805"/>
                  <a:pt x="4620716" y="2880840"/>
                </a:cubicBezTo>
                <a:cubicBezTo>
                  <a:pt x="4607137" y="2887355"/>
                  <a:pt x="4593490" y="2886601"/>
                  <a:pt x="4591638" y="2879606"/>
                </a:cubicBezTo>
                <a:cubicBezTo>
                  <a:pt x="4589718" y="2872611"/>
                  <a:pt x="4600279" y="2861912"/>
                  <a:pt x="4614338" y="2855946"/>
                </a:cubicBezTo>
                <a:cubicBezTo>
                  <a:pt x="4620888" y="2853168"/>
                  <a:pt x="4626992" y="2851917"/>
                  <a:pt x="4631672" y="2852191"/>
                </a:cubicBezTo>
                <a:close/>
                <a:moveTo>
                  <a:pt x="7068542" y="2852174"/>
                </a:moveTo>
                <a:cubicBezTo>
                  <a:pt x="7083972" y="2852997"/>
                  <a:pt x="7098237" y="2861638"/>
                  <a:pt x="7101186" y="2871513"/>
                </a:cubicBezTo>
                <a:cubicBezTo>
                  <a:pt x="7104204" y="2881663"/>
                  <a:pt x="7092271" y="2890236"/>
                  <a:pt x="7075880" y="2890030"/>
                </a:cubicBezTo>
                <a:cubicBezTo>
                  <a:pt x="7058872" y="2889824"/>
                  <a:pt x="7044127" y="2881526"/>
                  <a:pt x="7042070" y="2870622"/>
                </a:cubicBezTo>
                <a:cubicBezTo>
                  <a:pt x="7040013" y="2859717"/>
                  <a:pt x="7051877" y="2851282"/>
                  <a:pt x="7068542" y="2852174"/>
                </a:cubicBezTo>
                <a:close/>
                <a:moveTo>
                  <a:pt x="3738375" y="2852123"/>
                </a:moveTo>
                <a:cubicBezTo>
                  <a:pt x="3740647" y="2851986"/>
                  <a:pt x="3741830" y="2852517"/>
                  <a:pt x="3740767" y="2853889"/>
                </a:cubicBezTo>
                <a:cubicBezTo>
                  <a:pt x="3739189" y="2856015"/>
                  <a:pt x="3734594" y="2858895"/>
                  <a:pt x="3729656" y="2862804"/>
                </a:cubicBezTo>
                <a:cubicBezTo>
                  <a:pt x="3725542" y="2862255"/>
                  <a:pt x="3721496" y="2862461"/>
                  <a:pt x="3720261" y="2861433"/>
                </a:cubicBezTo>
                <a:cubicBezTo>
                  <a:pt x="3718752" y="2860130"/>
                  <a:pt x="3723758" y="2856632"/>
                  <a:pt x="3729451" y="2854369"/>
                </a:cubicBezTo>
                <a:cubicBezTo>
                  <a:pt x="3732743" y="2853066"/>
                  <a:pt x="3736103" y="2852260"/>
                  <a:pt x="3738375" y="2852123"/>
                </a:cubicBezTo>
                <a:close/>
                <a:moveTo>
                  <a:pt x="6790313" y="2851762"/>
                </a:moveTo>
                <a:cubicBezTo>
                  <a:pt x="6806909" y="2850871"/>
                  <a:pt x="6822271" y="2860335"/>
                  <a:pt x="6823712" y="2872130"/>
                </a:cubicBezTo>
                <a:cubicBezTo>
                  <a:pt x="6825083" y="2883995"/>
                  <a:pt x="6812396" y="2894145"/>
                  <a:pt x="6795594" y="2894899"/>
                </a:cubicBezTo>
                <a:cubicBezTo>
                  <a:pt x="6778655" y="2895653"/>
                  <a:pt x="6764390" y="2886326"/>
                  <a:pt x="6763773" y="2873913"/>
                </a:cubicBezTo>
                <a:cubicBezTo>
                  <a:pt x="6763155" y="2862255"/>
                  <a:pt x="6774608" y="2852585"/>
                  <a:pt x="6790313" y="2851762"/>
                </a:cubicBezTo>
                <a:close/>
                <a:moveTo>
                  <a:pt x="4557837" y="2851754"/>
                </a:moveTo>
                <a:cubicBezTo>
                  <a:pt x="4562646" y="2851557"/>
                  <a:pt x="4566126" y="2852688"/>
                  <a:pt x="4566949" y="2855260"/>
                </a:cubicBezTo>
                <a:cubicBezTo>
                  <a:pt x="4568595" y="2860472"/>
                  <a:pt x="4559406" y="2870142"/>
                  <a:pt x="4546581" y="2876246"/>
                </a:cubicBezTo>
                <a:cubicBezTo>
                  <a:pt x="4533414" y="2882486"/>
                  <a:pt x="4521687" y="2882966"/>
                  <a:pt x="4519561" y="2877754"/>
                </a:cubicBezTo>
                <a:cubicBezTo>
                  <a:pt x="4517229" y="2872062"/>
                  <a:pt x="4527036" y="2862324"/>
                  <a:pt x="4540752" y="2856220"/>
                </a:cubicBezTo>
                <a:cubicBezTo>
                  <a:pt x="4546890" y="2853477"/>
                  <a:pt x="4553028" y="2851951"/>
                  <a:pt x="4557837" y="2851754"/>
                </a:cubicBezTo>
                <a:close/>
                <a:moveTo>
                  <a:pt x="5799538" y="2851351"/>
                </a:moveTo>
                <a:cubicBezTo>
                  <a:pt x="5815037" y="2848814"/>
                  <a:pt x="5828959" y="2858278"/>
                  <a:pt x="5831359" y="2873502"/>
                </a:cubicBezTo>
                <a:cubicBezTo>
                  <a:pt x="5833760" y="2888521"/>
                  <a:pt x="5823335" y="2903746"/>
                  <a:pt x="5808179" y="2907038"/>
                </a:cubicBezTo>
                <a:cubicBezTo>
                  <a:pt x="5792132" y="2910536"/>
                  <a:pt x="5776221" y="2898877"/>
                  <a:pt x="5774575" y="2882898"/>
                </a:cubicBezTo>
                <a:cubicBezTo>
                  <a:pt x="5773066" y="2867673"/>
                  <a:pt x="5784176" y="2853820"/>
                  <a:pt x="5799538" y="2851351"/>
                </a:cubicBezTo>
                <a:close/>
                <a:moveTo>
                  <a:pt x="778081" y="2851009"/>
                </a:moveTo>
                <a:cubicBezTo>
                  <a:pt x="780240" y="2850632"/>
                  <a:pt x="781610" y="2851592"/>
                  <a:pt x="781610" y="2853958"/>
                </a:cubicBezTo>
                <a:cubicBezTo>
                  <a:pt x="781610" y="2858826"/>
                  <a:pt x="776471" y="2867193"/>
                  <a:pt x="769952" y="2873229"/>
                </a:cubicBezTo>
                <a:cubicBezTo>
                  <a:pt x="763643" y="2879126"/>
                  <a:pt x="758021" y="2880429"/>
                  <a:pt x="758090" y="2875903"/>
                </a:cubicBezTo>
                <a:cubicBezTo>
                  <a:pt x="758156" y="2871308"/>
                  <a:pt x="763576" y="2862050"/>
                  <a:pt x="769814" y="2856084"/>
                </a:cubicBezTo>
                <a:cubicBezTo>
                  <a:pt x="772971" y="2853100"/>
                  <a:pt x="775918" y="2851386"/>
                  <a:pt x="778081" y="2851009"/>
                </a:cubicBezTo>
                <a:close/>
                <a:moveTo>
                  <a:pt x="213697" y="2850665"/>
                </a:moveTo>
                <a:cubicBezTo>
                  <a:pt x="213218" y="2851351"/>
                  <a:pt x="212737" y="2852105"/>
                  <a:pt x="212257" y="2852791"/>
                </a:cubicBezTo>
                <a:cubicBezTo>
                  <a:pt x="210816" y="2853066"/>
                  <a:pt x="209376" y="2853340"/>
                  <a:pt x="207936" y="2853614"/>
                </a:cubicBezTo>
                <a:cubicBezTo>
                  <a:pt x="208485" y="2852928"/>
                  <a:pt x="209102" y="2851763"/>
                  <a:pt x="209582" y="2851625"/>
                </a:cubicBezTo>
                <a:cubicBezTo>
                  <a:pt x="210954" y="2851076"/>
                  <a:pt x="212325" y="2850940"/>
                  <a:pt x="213697" y="2850665"/>
                </a:cubicBezTo>
                <a:close/>
                <a:moveTo>
                  <a:pt x="3877103" y="2849225"/>
                </a:moveTo>
                <a:cubicBezTo>
                  <a:pt x="3883687" y="2846344"/>
                  <a:pt x="3889379" y="2847099"/>
                  <a:pt x="3889516" y="2851145"/>
                </a:cubicBezTo>
                <a:cubicBezTo>
                  <a:pt x="3889653" y="2855260"/>
                  <a:pt x="3884578" y="2861501"/>
                  <a:pt x="3877858" y="2864450"/>
                </a:cubicBezTo>
                <a:cubicBezTo>
                  <a:pt x="3871274" y="2867330"/>
                  <a:pt x="3865376" y="2865684"/>
                  <a:pt x="3865307" y="2861707"/>
                </a:cubicBezTo>
                <a:cubicBezTo>
                  <a:pt x="3865170" y="2857729"/>
                  <a:pt x="3870725" y="2852037"/>
                  <a:pt x="3877103" y="2849225"/>
                </a:cubicBezTo>
                <a:close/>
                <a:moveTo>
                  <a:pt x="6930148" y="2848470"/>
                </a:moveTo>
                <a:cubicBezTo>
                  <a:pt x="6946607" y="2848607"/>
                  <a:pt x="6961832" y="2858552"/>
                  <a:pt x="6962860" y="2869456"/>
                </a:cubicBezTo>
                <a:cubicBezTo>
                  <a:pt x="6963821" y="2880497"/>
                  <a:pt x="6950928" y="2889070"/>
                  <a:pt x="6934057" y="2888795"/>
                </a:cubicBezTo>
                <a:cubicBezTo>
                  <a:pt x="6918283" y="2888590"/>
                  <a:pt x="6904979" y="2880360"/>
                  <a:pt x="6903196" y="2869456"/>
                </a:cubicBezTo>
                <a:cubicBezTo>
                  <a:pt x="6901276" y="2857797"/>
                  <a:pt x="6913277" y="2848333"/>
                  <a:pt x="6930148" y="2848470"/>
                </a:cubicBezTo>
                <a:close/>
                <a:moveTo>
                  <a:pt x="2151219" y="2847991"/>
                </a:moveTo>
                <a:cubicBezTo>
                  <a:pt x="2156500" y="2850665"/>
                  <a:pt x="2160752" y="2856564"/>
                  <a:pt x="2160683" y="2862324"/>
                </a:cubicBezTo>
                <a:cubicBezTo>
                  <a:pt x="2160614" y="2866645"/>
                  <a:pt x="2157048" y="2868908"/>
                  <a:pt x="2153962" y="2873709"/>
                </a:cubicBezTo>
                <a:cubicBezTo>
                  <a:pt x="2149093" y="2866371"/>
                  <a:pt x="2144841" y="2861638"/>
                  <a:pt x="2142921" y="2856564"/>
                </a:cubicBezTo>
                <a:cubicBezTo>
                  <a:pt x="2140246" y="2849637"/>
                  <a:pt x="2145321" y="2844974"/>
                  <a:pt x="2151219" y="2847991"/>
                </a:cubicBezTo>
                <a:close/>
                <a:moveTo>
                  <a:pt x="5312619" y="2847922"/>
                </a:moveTo>
                <a:cubicBezTo>
                  <a:pt x="5326404" y="2846824"/>
                  <a:pt x="5339777" y="2856014"/>
                  <a:pt x="5342452" y="2869181"/>
                </a:cubicBezTo>
                <a:cubicBezTo>
                  <a:pt x="5345332" y="2883309"/>
                  <a:pt x="5334976" y="2897505"/>
                  <a:pt x="5319683" y="2899425"/>
                </a:cubicBezTo>
                <a:cubicBezTo>
                  <a:pt x="5304115" y="2901345"/>
                  <a:pt x="5290605" y="2890784"/>
                  <a:pt x="5288616" y="2876039"/>
                </a:cubicBezTo>
                <a:cubicBezTo>
                  <a:pt x="5286696" y="2861638"/>
                  <a:pt x="5297669" y="2849088"/>
                  <a:pt x="5312619" y="2847922"/>
                </a:cubicBezTo>
                <a:close/>
                <a:moveTo>
                  <a:pt x="3804272" y="2847785"/>
                </a:moveTo>
                <a:cubicBezTo>
                  <a:pt x="3810238" y="2845590"/>
                  <a:pt x="3815862" y="2846207"/>
                  <a:pt x="3813942" y="2849842"/>
                </a:cubicBezTo>
                <a:cubicBezTo>
                  <a:pt x="3812638" y="2852311"/>
                  <a:pt x="3808387" y="2855672"/>
                  <a:pt x="3806397" y="2857660"/>
                </a:cubicBezTo>
                <a:cubicBezTo>
                  <a:pt x="3797345" y="2861363"/>
                  <a:pt x="3792133" y="2860815"/>
                  <a:pt x="3792407" y="2857729"/>
                </a:cubicBezTo>
                <a:cubicBezTo>
                  <a:pt x="3792681" y="2854711"/>
                  <a:pt x="3798580" y="2849842"/>
                  <a:pt x="3804272" y="2847785"/>
                </a:cubicBezTo>
                <a:close/>
                <a:moveTo>
                  <a:pt x="7426299" y="2847511"/>
                </a:moveTo>
                <a:cubicBezTo>
                  <a:pt x="7431828" y="2848385"/>
                  <a:pt x="7435583" y="2850768"/>
                  <a:pt x="7436131" y="2855535"/>
                </a:cubicBezTo>
                <a:cubicBezTo>
                  <a:pt x="7437091" y="2864381"/>
                  <a:pt x="7426461" y="2879743"/>
                  <a:pt x="7412128" y="2883515"/>
                </a:cubicBezTo>
                <a:cubicBezTo>
                  <a:pt x="7396698" y="2887424"/>
                  <a:pt x="7382295" y="2875491"/>
                  <a:pt x="7381199" y="2864999"/>
                </a:cubicBezTo>
                <a:cubicBezTo>
                  <a:pt x="7380170" y="2855192"/>
                  <a:pt x="7391143" y="2850940"/>
                  <a:pt x="7405819" y="2848539"/>
                </a:cubicBezTo>
                <a:cubicBezTo>
                  <a:pt x="7413466" y="2847270"/>
                  <a:pt x="7420769" y="2846636"/>
                  <a:pt x="7426299" y="2847511"/>
                </a:cubicBezTo>
                <a:close/>
                <a:moveTo>
                  <a:pt x="4406952" y="2846824"/>
                </a:moveTo>
                <a:cubicBezTo>
                  <a:pt x="4407432" y="2848608"/>
                  <a:pt x="4398174" y="2854574"/>
                  <a:pt x="4386173" y="2860060"/>
                </a:cubicBezTo>
                <a:cubicBezTo>
                  <a:pt x="4374308" y="2865478"/>
                  <a:pt x="4363610" y="2868427"/>
                  <a:pt x="4363198" y="2866713"/>
                </a:cubicBezTo>
                <a:cubicBezTo>
                  <a:pt x="4362787" y="2864930"/>
                  <a:pt x="4372114" y="2859237"/>
                  <a:pt x="4384252" y="2853682"/>
                </a:cubicBezTo>
                <a:cubicBezTo>
                  <a:pt x="4396528" y="2848127"/>
                  <a:pt x="4406404" y="2845042"/>
                  <a:pt x="4406952" y="2846824"/>
                </a:cubicBezTo>
                <a:close/>
                <a:moveTo>
                  <a:pt x="4359632" y="2845728"/>
                </a:moveTo>
                <a:cubicBezTo>
                  <a:pt x="4360249" y="2845728"/>
                  <a:pt x="4353391" y="2848814"/>
                  <a:pt x="4344064" y="2852792"/>
                </a:cubicBezTo>
                <a:cubicBezTo>
                  <a:pt x="4333983" y="2857112"/>
                  <a:pt x="4324382" y="2861021"/>
                  <a:pt x="4324587" y="2860678"/>
                </a:cubicBezTo>
                <a:cubicBezTo>
                  <a:pt x="4324725" y="2860336"/>
                  <a:pt x="4332337" y="2856769"/>
                  <a:pt x="4341732" y="2852792"/>
                </a:cubicBezTo>
                <a:cubicBezTo>
                  <a:pt x="4351128" y="2848814"/>
                  <a:pt x="4359015" y="2845728"/>
                  <a:pt x="4359632" y="2845728"/>
                </a:cubicBezTo>
                <a:close/>
                <a:moveTo>
                  <a:pt x="618133" y="2845008"/>
                </a:moveTo>
                <a:cubicBezTo>
                  <a:pt x="620020" y="2843636"/>
                  <a:pt x="621307" y="2843602"/>
                  <a:pt x="621476" y="2845248"/>
                </a:cubicBezTo>
                <a:cubicBezTo>
                  <a:pt x="621888" y="2848677"/>
                  <a:pt x="617772" y="2857729"/>
                  <a:pt x="610643" y="2867331"/>
                </a:cubicBezTo>
                <a:cubicBezTo>
                  <a:pt x="608858" y="2867742"/>
                  <a:pt x="605018" y="2870280"/>
                  <a:pt x="604127" y="2868497"/>
                </a:cubicBezTo>
                <a:cubicBezTo>
                  <a:pt x="603235" y="2866713"/>
                  <a:pt x="606254" y="2859855"/>
                  <a:pt x="611189" y="2852791"/>
                </a:cubicBezTo>
                <a:cubicBezTo>
                  <a:pt x="613763" y="2849088"/>
                  <a:pt x="616249" y="2846379"/>
                  <a:pt x="618133" y="2845008"/>
                </a:cubicBezTo>
                <a:close/>
                <a:moveTo>
                  <a:pt x="534721" y="2844494"/>
                </a:moveTo>
                <a:cubicBezTo>
                  <a:pt x="535338" y="2844425"/>
                  <a:pt x="531979" y="2851146"/>
                  <a:pt x="529509" y="2855192"/>
                </a:cubicBezTo>
                <a:cubicBezTo>
                  <a:pt x="526216" y="2860678"/>
                  <a:pt x="520524" y="2865959"/>
                  <a:pt x="520801" y="2863284"/>
                </a:cubicBezTo>
                <a:cubicBezTo>
                  <a:pt x="520936" y="2861501"/>
                  <a:pt x="522926" y="2857387"/>
                  <a:pt x="525118" y="2851969"/>
                </a:cubicBezTo>
                <a:cubicBezTo>
                  <a:pt x="529646" y="2848334"/>
                  <a:pt x="533350" y="2844630"/>
                  <a:pt x="534721" y="2844494"/>
                </a:cubicBezTo>
                <a:close/>
                <a:moveTo>
                  <a:pt x="4260876" y="2843190"/>
                </a:moveTo>
                <a:cubicBezTo>
                  <a:pt x="4261288" y="2845316"/>
                  <a:pt x="4254704" y="2849842"/>
                  <a:pt x="4246269" y="2853477"/>
                </a:cubicBezTo>
                <a:cubicBezTo>
                  <a:pt x="4238039" y="2856975"/>
                  <a:pt x="4231113" y="2858140"/>
                  <a:pt x="4231318" y="2855740"/>
                </a:cubicBezTo>
                <a:cubicBezTo>
                  <a:pt x="4231524" y="2853614"/>
                  <a:pt x="4237148" y="2849499"/>
                  <a:pt x="4244554" y="2846207"/>
                </a:cubicBezTo>
                <a:cubicBezTo>
                  <a:pt x="4253058" y="2842367"/>
                  <a:pt x="4260465" y="2841064"/>
                  <a:pt x="4260876" y="2843190"/>
                </a:cubicBezTo>
                <a:close/>
                <a:moveTo>
                  <a:pt x="4347494" y="2842573"/>
                </a:moveTo>
                <a:cubicBezTo>
                  <a:pt x="4348659" y="2842985"/>
                  <a:pt x="4341390" y="2846825"/>
                  <a:pt x="4332475" y="2850597"/>
                </a:cubicBezTo>
                <a:cubicBezTo>
                  <a:pt x="4323422" y="2854506"/>
                  <a:pt x="4315192" y="2857318"/>
                  <a:pt x="4314713" y="2856632"/>
                </a:cubicBezTo>
                <a:cubicBezTo>
                  <a:pt x="4314233" y="2856015"/>
                  <a:pt x="4320062" y="2852723"/>
                  <a:pt x="4328291" y="2849157"/>
                </a:cubicBezTo>
                <a:cubicBezTo>
                  <a:pt x="4337549" y="2845042"/>
                  <a:pt x="4346259" y="2842162"/>
                  <a:pt x="4347494" y="2842573"/>
                </a:cubicBezTo>
                <a:close/>
                <a:moveTo>
                  <a:pt x="6296263" y="2842367"/>
                </a:moveTo>
                <a:cubicBezTo>
                  <a:pt x="6311487" y="2841270"/>
                  <a:pt x="6325272" y="2851420"/>
                  <a:pt x="6326849" y="2865067"/>
                </a:cubicBezTo>
                <a:cubicBezTo>
                  <a:pt x="6328564" y="2879675"/>
                  <a:pt x="6315465" y="2894419"/>
                  <a:pt x="6299486" y="2895860"/>
                </a:cubicBezTo>
                <a:cubicBezTo>
                  <a:pt x="6283987" y="2897300"/>
                  <a:pt x="6270614" y="2887150"/>
                  <a:pt x="6269036" y="2872885"/>
                </a:cubicBezTo>
                <a:cubicBezTo>
                  <a:pt x="6267322" y="2857660"/>
                  <a:pt x="6280009" y="2843602"/>
                  <a:pt x="6296263" y="2842367"/>
                </a:cubicBezTo>
                <a:close/>
                <a:moveTo>
                  <a:pt x="4371496" y="2842161"/>
                </a:moveTo>
                <a:cubicBezTo>
                  <a:pt x="4371702" y="2842092"/>
                  <a:pt x="4363815" y="2845453"/>
                  <a:pt x="4353117" y="2850048"/>
                </a:cubicBezTo>
                <a:cubicBezTo>
                  <a:pt x="4342761" y="2854505"/>
                  <a:pt x="4334257" y="2858209"/>
                  <a:pt x="4334395" y="2858140"/>
                </a:cubicBezTo>
                <a:cubicBezTo>
                  <a:pt x="4334532" y="2858072"/>
                  <a:pt x="4343104" y="2854300"/>
                  <a:pt x="4352911" y="2850048"/>
                </a:cubicBezTo>
                <a:cubicBezTo>
                  <a:pt x="4363061" y="2845727"/>
                  <a:pt x="4371291" y="2842230"/>
                  <a:pt x="4371496" y="2842161"/>
                </a:cubicBezTo>
                <a:close/>
                <a:moveTo>
                  <a:pt x="848040" y="2839572"/>
                </a:moveTo>
                <a:cubicBezTo>
                  <a:pt x="850997" y="2839298"/>
                  <a:pt x="853312" y="2840275"/>
                  <a:pt x="854032" y="2842572"/>
                </a:cubicBezTo>
                <a:cubicBezTo>
                  <a:pt x="855472" y="2847099"/>
                  <a:pt x="850190" y="2855671"/>
                  <a:pt x="843403" y="2860060"/>
                </a:cubicBezTo>
                <a:cubicBezTo>
                  <a:pt x="837572" y="2863832"/>
                  <a:pt x="831676" y="2864724"/>
                  <a:pt x="830374" y="2860883"/>
                </a:cubicBezTo>
                <a:cubicBezTo>
                  <a:pt x="829001" y="2857043"/>
                  <a:pt x="832432" y="2849636"/>
                  <a:pt x="838190" y="2844081"/>
                </a:cubicBezTo>
                <a:cubicBezTo>
                  <a:pt x="841481" y="2841372"/>
                  <a:pt x="845083" y="2839846"/>
                  <a:pt x="848040" y="2839572"/>
                </a:cubicBezTo>
                <a:close/>
                <a:moveTo>
                  <a:pt x="4382195" y="2837909"/>
                </a:moveTo>
                <a:cubicBezTo>
                  <a:pt x="4383155" y="2837566"/>
                  <a:pt x="4374651" y="2841475"/>
                  <a:pt x="4363953" y="2846207"/>
                </a:cubicBezTo>
                <a:cubicBezTo>
                  <a:pt x="4353117" y="2850939"/>
                  <a:pt x="4343722" y="2854917"/>
                  <a:pt x="4343447" y="2854917"/>
                </a:cubicBezTo>
                <a:cubicBezTo>
                  <a:pt x="4343173" y="2854848"/>
                  <a:pt x="4350785" y="2851419"/>
                  <a:pt x="4360387" y="2847236"/>
                </a:cubicBezTo>
                <a:cubicBezTo>
                  <a:pt x="4370811" y="2842641"/>
                  <a:pt x="4381098" y="2838252"/>
                  <a:pt x="4382195" y="2837909"/>
                </a:cubicBezTo>
                <a:close/>
                <a:moveTo>
                  <a:pt x="4393922" y="2837498"/>
                </a:moveTo>
                <a:cubicBezTo>
                  <a:pt x="4395225" y="2837635"/>
                  <a:pt x="4387544" y="2841887"/>
                  <a:pt x="4376777" y="2846757"/>
                </a:cubicBezTo>
                <a:cubicBezTo>
                  <a:pt x="4365461" y="2851900"/>
                  <a:pt x="4353460" y="2856495"/>
                  <a:pt x="4352911" y="2855877"/>
                </a:cubicBezTo>
                <a:cubicBezTo>
                  <a:pt x="4352363" y="2855329"/>
                  <a:pt x="4360867" y="2851008"/>
                  <a:pt x="4371839" y="2846071"/>
                </a:cubicBezTo>
                <a:cubicBezTo>
                  <a:pt x="4383086" y="2841064"/>
                  <a:pt x="4392551" y="2837292"/>
                  <a:pt x="4393922" y="2837498"/>
                </a:cubicBezTo>
                <a:close/>
                <a:moveTo>
                  <a:pt x="360390" y="2837224"/>
                </a:moveTo>
                <a:cubicBezTo>
                  <a:pt x="359361" y="2838664"/>
                  <a:pt x="358334" y="2840036"/>
                  <a:pt x="357305" y="2841476"/>
                </a:cubicBezTo>
                <a:cubicBezTo>
                  <a:pt x="355932" y="2841682"/>
                  <a:pt x="354561" y="2841956"/>
                  <a:pt x="353190" y="2842162"/>
                </a:cubicBezTo>
                <a:cubicBezTo>
                  <a:pt x="354630" y="2840584"/>
                  <a:pt x="356139" y="2838596"/>
                  <a:pt x="357510" y="2837567"/>
                </a:cubicBezTo>
                <a:cubicBezTo>
                  <a:pt x="358538" y="2836813"/>
                  <a:pt x="359431" y="2837293"/>
                  <a:pt x="360390" y="2837224"/>
                </a:cubicBezTo>
                <a:close/>
                <a:moveTo>
                  <a:pt x="5446556" y="2833383"/>
                </a:moveTo>
                <a:cubicBezTo>
                  <a:pt x="5461095" y="2830639"/>
                  <a:pt x="5476252" y="2840310"/>
                  <a:pt x="5478721" y="2854574"/>
                </a:cubicBezTo>
                <a:cubicBezTo>
                  <a:pt x="5481189" y="2868976"/>
                  <a:pt x="5470491" y="2883103"/>
                  <a:pt x="5455060" y="2885161"/>
                </a:cubicBezTo>
                <a:cubicBezTo>
                  <a:pt x="5440384" y="2887081"/>
                  <a:pt x="5427628" y="2877960"/>
                  <a:pt x="5424817" y="2864244"/>
                </a:cubicBezTo>
                <a:cubicBezTo>
                  <a:pt x="5421799" y="2849636"/>
                  <a:pt x="5431606" y="2836126"/>
                  <a:pt x="5446556" y="2833383"/>
                </a:cubicBezTo>
                <a:close/>
                <a:moveTo>
                  <a:pt x="135447" y="2831737"/>
                </a:moveTo>
                <a:cubicBezTo>
                  <a:pt x="136134" y="2832491"/>
                  <a:pt x="136819" y="2833314"/>
                  <a:pt x="137505" y="2834206"/>
                </a:cubicBezTo>
                <a:cubicBezTo>
                  <a:pt x="137025" y="2834823"/>
                  <a:pt x="136476" y="2835509"/>
                  <a:pt x="135997" y="2836126"/>
                </a:cubicBezTo>
                <a:cubicBezTo>
                  <a:pt x="135242" y="2835303"/>
                  <a:pt x="134350" y="2834480"/>
                  <a:pt x="133870" y="2833520"/>
                </a:cubicBezTo>
                <a:cubicBezTo>
                  <a:pt x="133733" y="2833314"/>
                  <a:pt x="134900" y="2832354"/>
                  <a:pt x="135447" y="2831737"/>
                </a:cubicBezTo>
                <a:close/>
                <a:moveTo>
                  <a:pt x="1510205" y="2830708"/>
                </a:moveTo>
                <a:cubicBezTo>
                  <a:pt x="1517684" y="2833589"/>
                  <a:pt x="1525156" y="2841476"/>
                  <a:pt x="1525774" y="2846893"/>
                </a:cubicBezTo>
                <a:cubicBezTo>
                  <a:pt x="1526392" y="2852243"/>
                  <a:pt x="1519739" y="2853751"/>
                  <a:pt x="1512607" y="2850048"/>
                </a:cubicBezTo>
                <a:cubicBezTo>
                  <a:pt x="1506503" y="2846825"/>
                  <a:pt x="1500742" y="2840104"/>
                  <a:pt x="1500124" y="2835303"/>
                </a:cubicBezTo>
                <a:cubicBezTo>
                  <a:pt x="1499438" y="2830297"/>
                  <a:pt x="1503897" y="2828240"/>
                  <a:pt x="1510205" y="2830708"/>
                </a:cubicBezTo>
                <a:close/>
                <a:moveTo>
                  <a:pt x="5937453" y="2830572"/>
                </a:moveTo>
                <a:cubicBezTo>
                  <a:pt x="5953089" y="2827829"/>
                  <a:pt x="5967216" y="2836607"/>
                  <a:pt x="5969891" y="2851283"/>
                </a:cubicBezTo>
                <a:cubicBezTo>
                  <a:pt x="5972771" y="2866714"/>
                  <a:pt x="5961044" y="2882418"/>
                  <a:pt x="5944516" y="2884887"/>
                </a:cubicBezTo>
                <a:cubicBezTo>
                  <a:pt x="5929360" y="2887082"/>
                  <a:pt x="5914958" y="2876383"/>
                  <a:pt x="5913038" y="2861913"/>
                </a:cubicBezTo>
                <a:cubicBezTo>
                  <a:pt x="5911118" y="2847168"/>
                  <a:pt x="5922090" y="2833246"/>
                  <a:pt x="5937453" y="2830572"/>
                </a:cubicBezTo>
                <a:close/>
                <a:moveTo>
                  <a:pt x="3435243" y="2830434"/>
                </a:moveTo>
                <a:cubicBezTo>
                  <a:pt x="3438603" y="2830502"/>
                  <a:pt x="3442032" y="2832834"/>
                  <a:pt x="3447450" y="2834755"/>
                </a:cubicBezTo>
                <a:cubicBezTo>
                  <a:pt x="3442992" y="2837155"/>
                  <a:pt x="3440592" y="2839624"/>
                  <a:pt x="3437300" y="2839966"/>
                </a:cubicBezTo>
                <a:cubicBezTo>
                  <a:pt x="3433048" y="2840447"/>
                  <a:pt x="3428728" y="2838801"/>
                  <a:pt x="3428110" y="2835646"/>
                </a:cubicBezTo>
                <a:cubicBezTo>
                  <a:pt x="3427493" y="2832491"/>
                  <a:pt x="3430785" y="2830297"/>
                  <a:pt x="3435243" y="2830434"/>
                </a:cubicBezTo>
                <a:close/>
                <a:moveTo>
                  <a:pt x="4913227" y="2830074"/>
                </a:moveTo>
                <a:cubicBezTo>
                  <a:pt x="4918731" y="2832063"/>
                  <a:pt x="4922502" y="2836263"/>
                  <a:pt x="4923085" y="2842436"/>
                </a:cubicBezTo>
                <a:cubicBezTo>
                  <a:pt x="4924114" y="2854094"/>
                  <a:pt x="4913896" y="2867262"/>
                  <a:pt x="4899836" y="2872062"/>
                </a:cubicBezTo>
                <a:cubicBezTo>
                  <a:pt x="4885709" y="2876863"/>
                  <a:pt x="4873296" y="2871308"/>
                  <a:pt x="4871376" y="2859787"/>
                </a:cubicBezTo>
                <a:cubicBezTo>
                  <a:pt x="4869456" y="2848265"/>
                  <a:pt x="4879126" y="2835921"/>
                  <a:pt x="4892978" y="2830983"/>
                </a:cubicBezTo>
                <a:cubicBezTo>
                  <a:pt x="4900488" y="2828308"/>
                  <a:pt x="4907724" y="2828085"/>
                  <a:pt x="4913227" y="2830074"/>
                </a:cubicBezTo>
                <a:close/>
                <a:moveTo>
                  <a:pt x="3657990" y="2828651"/>
                </a:moveTo>
                <a:cubicBezTo>
                  <a:pt x="3653395" y="2831257"/>
                  <a:pt x="3650857" y="2833177"/>
                  <a:pt x="3647428" y="2834549"/>
                </a:cubicBezTo>
                <a:cubicBezTo>
                  <a:pt x="3642148" y="2836537"/>
                  <a:pt x="3636387" y="2836469"/>
                  <a:pt x="3637073" y="2834686"/>
                </a:cubicBezTo>
                <a:cubicBezTo>
                  <a:pt x="3637690" y="2832972"/>
                  <a:pt x="3641119" y="2830982"/>
                  <a:pt x="3645989" y="2830023"/>
                </a:cubicBezTo>
                <a:cubicBezTo>
                  <a:pt x="3649623" y="2829268"/>
                  <a:pt x="3652778" y="2829268"/>
                  <a:pt x="3657990" y="2828651"/>
                </a:cubicBezTo>
                <a:close/>
                <a:moveTo>
                  <a:pt x="2480540" y="2828651"/>
                </a:moveTo>
                <a:cubicBezTo>
                  <a:pt x="2483969" y="2828856"/>
                  <a:pt x="2487809" y="2834206"/>
                  <a:pt x="2493707" y="2839143"/>
                </a:cubicBezTo>
                <a:cubicBezTo>
                  <a:pt x="2489935" y="2845658"/>
                  <a:pt x="2488152" y="2851831"/>
                  <a:pt x="2484929" y="2853202"/>
                </a:cubicBezTo>
                <a:cubicBezTo>
                  <a:pt x="2480608" y="2855054"/>
                  <a:pt x="2476219" y="2849842"/>
                  <a:pt x="2474848" y="2842298"/>
                </a:cubicBezTo>
                <a:cubicBezTo>
                  <a:pt x="2473476" y="2834617"/>
                  <a:pt x="2475808" y="2828376"/>
                  <a:pt x="2480540" y="2828651"/>
                </a:cubicBezTo>
                <a:close/>
                <a:moveTo>
                  <a:pt x="7269962" y="2828033"/>
                </a:moveTo>
                <a:cubicBezTo>
                  <a:pt x="7284912" y="2830571"/>
                  <a:pt x="7298766" y="2841201"/>
                  <a:pt x="7300549" y="2851008"/>
                </a:cubicBezTo>
                <a:cubicBezTo>
                  <a:pt x="7302468" y="2861569"/>
                  <a:pt x="7290056" y="2867947"/>
                  <a:pt x="7274146" y="2865341"/>
                </a:cubicBezTo>
                <a:cubicBezTo>
                  <a:pt x="7259058" y="2862804"/>
                  <a:pt x="7245410" y="2853134"/>
                  <a:pt x="7243627" y="2843190"/>
                </a:cubicBezTo>
                <a:cubicBezTo>
                  <a:pt x="7241707" y="2832423"/>
                  <a:pt x="7253845" y="2825153"/>
                  <a:pt x="7269962" y="2828033"/>
                </a:cubicBezTo>
                <a:close/>
                <a:moveTo>
                  <a:pt x="4334463" y="2827554"/>
                </a:moveTo>
                <a:cubicBezTo>
                  <a:pt x="4335012" y="2829200"/>
                  <a:pt x="4326920" y="2834206"/>
                  <a:pt x="4318347" y="2837635"/>
                </a:cubicBezTo>
                <a:cubicBezTo>
                  <a:pt x="4310392" y="2840859"/>
                  <a:pt x="4304014" y="2842093"/>
                  <a:pt x="4304083" y="2840310"/>
                </a:cubicBezTo>
                <a:cubicBezTo>
                  <a:pt x="4304083" y="2838458"/>
                  <a:pt x="4310324" y="2834412"/>
                  <a:pt x="4318690" y="2830914"/>
                </a:cubicBezTo>
                <a:cubicBezTo>
                  <a:pt x="4326714" y="2827554"/>
                  <a:pt x="4333984" y="2826114"/>
                  <a:pt x="4334463" y="2827554"/>
                </a:cubicBezTo>
                <a:close/>
                <a:moveTo>
                  <a:pt x="4472592" y="2826748"/>
                </a:moveTo>
                <a:cubicBezTo>
                  <a:pt x="4476682" y="2825805"/>
                  <a:pt x="4479373" y="2825805"/>
                  <a:pt x="4479716" y="2827005"/>
                </a:cubicBezTo>
                <a:cubicBezTo>
                  <a:pt x="4480402" y="2829405"/>
                  <a:pt x="4471212" y="2835921"/>
                  <a:pt x="4459416" y="2841201"/>
                </a:cubicBezTo>
                <a:cubicBezTo>
                  <a:pt x="4447620" y="2846550"/>
                  <a:pt x="4436922" y="2848882"/>
                  <a:pt x="4435619" y="2846756"/>
                </a:cubicBezTo>
                <a:cubicBezTo>
                  <a:pt x="4434248" y="2844424"/>
                  <a:pt x="4444535" y="2837566"/>
                  <a:pt x="4457085" y="2832149"/>
                </a:cubicBezTo>
                <a:cubicBezTo>
                  <a:pt x="4463017" y="2829577"/>
                  <a:pt x="4468504" y="2827691"/>
                  <a:pt x="4472592" y="2826748"/>
                </a:cubicBezTo>
                <a:close/>
                <a:moveTo>
                  <a:pt x="1952959" y="2826731"/>
                </a:moveTo>
                <a:cubicBezTo>
                  <a:pt x="1958443" y="2829817"/>
                  <a:pt x="1963655" y="2837498"/>
                  <a:pt x="1963932" y="2845454"/>
                </a:cubicBezTo>
                <a:cubicBezTo>
                  <a:pt x="1961466" y="2845728"/>
                  <a:pt x="1958239" y="2847785"/>
                  <a:pt x="1954057" y="2846139"/>
                </a:cubicBezTo>
                <a:cubicBezTo>
                  <a:pt x="1949461" y="2844356"/>
                  <a:pt x="1943975" y="2834412"/>
                  <a:pt x="1944594" y="2829680"/>
                </a:cubicBezTo>
                <a:cubicBezTo>
                  <a:pt x="1945142" y="2825497"/>
                  <a:pt x="1947540" y="2823645"/>
                  <a:pt x="1952959" y="2826731"/>
                </a:cubicBezTo>
                <a:close/>
                <a:moveTo>
                  <a:pt x="5102970" y="2825976"/>
                </a:moveTo>
                <a:cubicBezTo>
                  <a:pt x="5117098" y="2822890"/>
                  <a:pt x="5129305" y="2829611"/>
                  <a:pt x="5131431" y="2842230"/>
                </a:cubicBezTo>
                <a:cubicBezTo>
                  <a:pt x="5133694" y="2855740"/>
                  <a:pt x="5123133" y="2870279"/>
                  <a:pt x="5108251" y="2873708"/>
                </a:cubicBezTo>
                <a:cubicBezTo>
                  <a:pt x="5094741" y="2876863"/>
                  <a:pt x="5081368" y="2868839"/>
                  <a:pt x="5079310" y="2856700"/>
                </a:cubicBezTo>
                <a:cubicBezTo>
                  <a:pt x="5077047" y="2843464"/>
                  <a:pt x="5088157" y="2829268"/>
                  <a:pt x="5102970" y="2825976"/>
                </a:cubicBezTo>
                <a:close/>
                <a:moveTo>
                  <a:pt x="6433423" y="2825291"/>
                </a:moveTo>
                <a:cubicBezTo>
                  <a:pt x="6449402" y="2823097"/>
                  <a:pt x="6464901" y="2833452"/>
                  <a:pt x="6466410" y="2847374"/>
                </a:cubicBezTo>
                <a:cubicBezTo>
                  <a:pt x="6467850" y="2860335"/>
                  <a:pt x="6456534" y="2872886"/>
                  <a:pt x="6441378" y="2875354"/>
                </a:cubicBezTo>
                <a:cubicBezTo>
                  <a:pt x="6425125" y="2877892"/>
                  <a:pt x="6409968" y="2867674"/>
                  <a:pt x="6408528" y="2853135"/>
                </a:cubicBezTo>
                <a:cubicBezTo>
                  <a:pt x="6407157" y="2839555"/>
                  <a:pt x="6418061" y="2827348"/>
                  <a:pt x="6433423" y="2825291"/>
                </a:cubicBezTo>
                <a:close/>
                <a:moveTo>
                  <a:pt x="3298562" y="2825154"/>
                </a:moveTo>
                <a:cubicBezTo>
                  <a:pt x="3302677" y="2829337"/>
                  <a:pt x="3306106" y="2831738"/>
                  <a:pt x="3307546" y="2834481"/>
                </a:cubicBezTo>
                <a:cubicBezTo>
                  <a:pt x="3309055" y="2837361"/>
                  <a:pt x="3304254" y="2841201"/>
                  <a:pt x="3300414" y="2840516"/>
                </a:cubicBezTo>
                <a:cubicBezTo>
                  <a:pt x="3295819" y="2839693"/>
                  <a:pt x="3290950" y="2837636"/>
                  <a:pt x="3291567" y="2833658"/>
                </a:cubicBezTo>
                <a:cubicBezTo>
                  <a:pt x="3292047" y="2830983"/>
                  <a:pt x="3295339" y="2828926"/>
                  <a:pt x="3298562" y="2825154"/>
                </a:cubicBezTo>
                <a:close/>
                <a:moveTo>
                  <a:pt x="3728285" y="2822274"/>
                </a:moveTo>
                <a:cubicBezTo>
                  <a:pt x="3725953" y="2823577"/>
                  <a:pt x="3723004" y="2825703"/>
                  <a:pt x="3718957" y="2827417"/>
                </a:cubicBezTo>
                <a:cubicBezTo>
                  <a:pt x="3714225" y="2829475"/>
                  <a:pt x="3709219" y="2829817"/>
                  <a:pt x="3709494" y="2828377"/>
                </a:cubicBezTo>
                <a:cubicBezTo>
                  <a:pt x="3709768" y="2827143"/>
                  <a:pt x="3712031" y="2825497"/>
                  <a:pt x="3717106" y="2823508"/>
                </a:cubicBezTo>
                <a:cubicBezTo>
                  <a:pt x="3722592" y="2821451"/>
                  <a:pt x="3727599" y="2820627"/>
                  <a:pt x="3728285" y="2822274"/>
                </a:cubicBezTo>
                <a:close/>
                <a:moveTo>
                  <a:pt x="2615986" y="2820490"/>
                </a:moveTo>
                <a:cubicBezTo>
                  <a:pt x="2619346" y="2820078"/>
                  <a:pt x="2623050" y="2825291"/>
                  <a:pt x="2628879" y="2829885"/>
                </a:cubicBezTo>
                <a:cubicBezTo>
                  <a:pt x="2624901" y="2836949"/>
                  <a:pt x="2622912" y="2843670"/>
                  <a:pt x="2619689" y="2845384"/>
                </a:cubicBezTo>
                <a:cubicBezTo>
                  <a:pt x="2615437" y="2847579"/>
                  <a:pt x="2611117" y="2843327"/>
                  <a:pt x="2609882" y="2835440"/>
                </a:cubicBezTo>
                <a:cubicBezTo>
                  <a:pt x="2608648" y="2827348"/>
                  <a:pt x="2611460" y="2820970"/>
                  <a:pt x="2615986" y="2820490"/>
                </a:cubicBezTo>
                <a:close/>
                <a:moveTo>
                  <a:pt x="3571373" y="2819667"/>
                </a:moveTo>
                <a:cubicBezTo>
                  <a:pt x="3574665" y="2819256"/>
                  <a:pt x="3578025" y="2820627"/>
                  <a:pt x="3583444" y="2821450"/>
                </a:cubicBezTo>
                <a:cubicBezTo>
                  <a:pt x="3578986" y="2823988"/>
                  <a:pt x="3576517" y="2826182"/>
                  <a:pt x="3573293" y="2826868"/>
                </a:cubicBezTo>
                <a:cubicBezTo>
                  <a:pt x="3569041" y="2827828"/>
                  <a:pt x="3564790" y="2827074"/>
                  <a:pt x="3564241" y="2824673"/>
                </a:cubicBezTo>
                <a:cubicBezTo>
                  <a:pt x="3563692" y="2822342"/>
                  <a:pt x="3566916" y="2820147"/>
                  <a:pt x="3571373" y="2819667"/>
                </a:cubicBezTo>
                <a:close/>
                <a:moveTo>
                  <a:pt x="3162431" y="2818432"/>
                </a:moveTo>
                <a:cubicBezTo>
                  <a:pt x="3165860" y="2819461"/>
                  <a:pt x="3168878" y="2823576"/>
                  <a:pt x="3174089" y="2827828"/>
                </a:cubicBezTo>
                <a:cubicBezTo>
                  <a:pt x="3168946" y="2830639"/>
                  <a:pt x="3166134" y="2833931"/>
                  <a:pt x="3162774" y="2833794"/>
                </a:cubicBezTo>
                <a:cubicBezTo>
                  <a:pt x="3158247" y="2833588"/>
                  <a:pt x="3154201" y="2829885"/>
                  <a:pt x="3154338" y="2824810"/>
                </a:cubicBezTo>
                <a:cubicBezTo>
                  <a:pt x="3154407" y="2820078"/>
                  <a:pt x="3157630" y="2816923"/>
                  <a:pt x="3162431" y="2818432"/>
                </a:cubicBezTo>
                <a:close/>
                <a:moveTo>
                  <a:pt x="4419845" y="2817678"/>
                </a:moveTo>
                <a:cubicBezTo>
                  <a:pt x="4420943" y="2817747"/>
                  <a:pt x="4414359" y="2820902"/>
                  <a:pt x="4405375" y="2824605"/>
                </a:cubicBezTo>
                <a:cubicBezTo>
                  <a:pt x="4396528" y="2828309"/>
                  <a:pt x="4387612" y="2831600"/>
                  <a:pt x="4386584" y="2831532"/>
                </a:cubicBezTo>
                <a:cubicBezTo>
                  <a:pt x="4385555" y="2831394"/>
                  <a:pt x="4392139" y="2828103"/>
                  <a:pt x="4401260" y="2824262"/>
                </a:cubicBezTo>
                <a:cubicBezTo>
                  <a:pt x="4409970" y="2820627"/>
                  <a:pt x="4418748" y="2817542"/>
                  <a:pt x="4419845" y="2817678"/>
                </a:cubicBezTo>
                <a:close/>
                <a:moveTo>
                  <a:pt x="1316469" y="2816238"/>
                </a:moveTo>
                <a:cubicBezTo>
                  <a:pt x="1323808" y="2818433"/>
                  <a:pt x="1329705" y="2825085"/>
                  <a:pt x="1329428" y="2830571"/>
                </a:cubicBezTo>
                <a:cubicBezTo>
                  <a:pt x="1329157" y="2835989"/>
                  <a:pt x="1322640" y="2837840"/>
                  <a:pt x="1314821" y="2834960"/>
                </a:cubicBezTo>
                <a:cubicBezTo>
                  <a:pt x="1308307" y="2832560"/>
                  <a:pt x="1303095" y="2827073"/>
                  <a:pt x="1303026" y="2822478"/>
                </a:cubicBezTo>
                <a:cubicBezTo>
                  <a:pt x="1302956" y="2816992"/>
                  <a:pt x="1309199" y="2814043"/>
                  <a:pt x="1316469" y="2816238"/>
                </a:cubicBezTo>
                <a:close/>
                <a:moveTo>
                  <a:pt x="5584608" y="2815758"/>
                </a:moveTo>
                <a:cubicBezTo>
                  <a:pt x="5599421" y="2813632"/>
                  <a:pt x="5614304" y="2823851"/>
                  <a:pt x="5615881" y="2837978"/>
                </a:cubicBezTo>
                <a:cubicBezTo>
                  <a:pt x="5617595" y="2852380"/>
                  <a:pt x="5606074" y="2866164"/>
                  <a:pt x="5590506" y="2867810"/>
                </a:cubicBezTo>
                <a:cubicBezTo>
                  <a:pt x="5574733" y="2869457"/>
                  <a:pt x="5561840" y="2858483"/>
                  <a:pt x="5560880" y="2843396"/>
                </a:cubicBezTo>
                <a:cubicBezTo>
                  <a:pt x="5559988" y="2829817"/>
                  <a:pt x="5570550" y="2817816"/>
                  <a:pt x="5584608" y="2815758"/>
                </a:cubicBezTo>
                <a:close/>
                <a:moveTo>
                  <a:pt x="2345026" y="2813838"/>
                </a:moveTo>
                <a:cubicBezTo>
                  <a:pt x="2348387" y="2814661"/>
                  <a:pt x="2352158" y="2820696"/>
                  <a:pt x="2357988" y="2826800"/>
                </a:cubicBezTo>
                <a:cubicBezTo>
                  <a:pt x="2353942" y="2832012"/>
                  <a:pt x="2351884" y="2837498"/>
                  <a:pt x="2348661" y="2837909"/>
                </a:cubicBezTo>
                <a:cubicBezTo>
                  <a:pt x="2344340" y="2838458"/>
                  <a:pt x="2340020" y="2833041"/>
                  <a:pt x="2338785" y="2825359"/>
                </a:cubicBezTo>
                <a:cubicBezTo>
                  <a:pt x="2337551" y="2817610"/>
                  <a:pt x="2340431" y="2812741"/>
                  <a:pt x="2345026" y="2813838"/>
                </a:cubicBezTo>
                <a:close/>
                <a:moveTo>
                  <a:pt x="7505877" y="2813837"/>
                </a:moveTo>
                <a:cubicBezTo>
                  <a:pt x="7507728" y="2820147"/>
                  <a:pt x="7496756" y="2846962"/>
                  <a:pt x="7481942" y="2866781"/>
                </a:cubicBezTo>
                <a:cubicBezTo>
                  <a:pt x="7466786" y="2887013"/>
                  <a:pt x="7453550" y="2891539"/>
                  <a:pt x="7452453" y="2883035"/>
                </a:cubicBezTo>
                <a:cubicBezTo>
                  <a:pt x="7451356" y="2874531"/>
                  <a:pt x="7462877" y="2857523"/>
                  <a:pt x="7478034" y="2838389"/>
                </a:cubicBezTo>
                <a:cubicBezTo>
                  <a:pt x="7491955" y="2820833"/>
                  <a:pt x="7504093" y="2807940"/>
                  <a:pt x="7505877" y="2813837"/>
                </a:cubicBezTo>
                <a:close/>
                <a:moveTo>
                  <a:pt x="4442956" y="2811849"/>
                </a:moveTo>
                <a:cubicBezTo>
                  <a:pt x="4442682" y="2811987"/>
                  <a:pt x="4434453" y="2815416"/>
                  <a:pt x="4424646" y="2819530"/>
                </a:cubicBezTo>
                <a:lnTo>
                  <a:pt x="4419441" y="2821718"/>
                </a:lnTo>
                <a:lnTo>
                  <a:pt x="4432465" y="2816444"/>
                </a:lnTo>
                <a:cubicBezTo>
                  <a:pt x="4432876" y="2816307"/>
                  <a:pt x="4424098" y="2819941"/>
                  <a:pt x="4414497" y="2823919"/>
                </a:cubicBezTo>
                <a:cubicBezTo>
                  <a:pt x="4405581" y="2827622"/>
                  <a:pt x="4397763" y="2830914"/>
                  <a:pt x="4396734" y="2831257"/>
                </a:cubicBezTo>
                <a:cubicBezTo>
                  <a:pt x="4395637" y="2831669"/>
                  <a:pt x="4402769" y="2828583"/>
                  <a:pt x="4412988" y="2824331"/>
                </a:cubicBezTo>
                <a:lnTo>
                  <a:pt x="4416589" y="2822873"/>
                </a:lnTo>
                <a:lnTo>
                  <a:pt x="4425606" y="2819050"/>
                </a:lnTo>
                <a:cubicBezTo>
                  <a:pt x="4435618" y="2814867"/>
                  <a:pt x="4443231" y="2811712"/>
                  <a:pt x="4442956" y="2811849"/>
                </a:cubicBezTo>
                <a:close/>
                <a:moveTo>
                  <a:pt x="1573024" y="2811849"/>
                </a:moveTo>
                <a:cubicBezTo>
                  <a:pt x="1579814" y="2815758"/>
                  <a:pt x="1585577" y="2823028"/>
                  <a:pt x="1585644" y="2827691"/>
                </a:cubicBezTo>
                <a:cubicBezTo>
                  <a:pt x="1585713" y="2832423"/>
                  <a:pt x="1580366" y="2832903"/>
                  <a:pt x="1573437" y="2828994"/>
                </a:cubicBezTo>
                <a:cubicBezTo>
                  <a:pt x="1566648" y="2825154"/>
                  <a:pt x="1560683" y="2817953"/>
                  <a:pt x="1560683" y="2813358"/>
                </a:cubicBezTo>
                <a:cubicBezTo>
                  <a:pt x="1560683" y="2808832"/>
                  <a:pt x="1566374" y="2808077"/>
                  <a:pt x="1573024" y="2811849"/>
                </a:cubicBezTo>
                <a:close/>
                <a:moveTo>
                  <a:pt x="6574766" y="2811506"/>
                </a:moveTo>
                <a:cubicBezTo>
                  <a:pt x="6589991" y="2810752"/>
                  <a:pt x="6603981" y="2820216"/>
                  <a:pt x="6605901" y="2832423"/>
                </a:cubicBezTo>
                <a:cubicBezTo>
                  <a:pt x="6607890" y="2845522"/>
                  <a:pt x="6595409" y="2858072"/>
                  <a:pt x="6579224" y="2859169"/>
                </a:cubicBezTo>
                <a:cubicBezTo>
                  <a:pt x="6563930" y="2860198"/>
                  <a:pt x="6550077" y="2850871"/>
                  <a:pt x="6548226" y="2838321"/>
                </a:cubicBezTo>
                <a:cubicBezTo>
                  <a:pt x="6546237" y="2824742"/>
                  <a:pt x="6558513" y="2812329"/>
                  <a:pt x="6574766" y="2811506"/>
                </a:cubicBezTo>
                <a:close/>
                <a:moveTo>
                  <a:pt x="4467166" y="2811163"/>
                </a:moveTo>
                <a:cubicBezTo>
                  <a:pt x="4468126" y="2811986"/>
                  <a:pt x="4458799" y="2817130"/>
                  <a:pt x="4446798" y="2822410"/>
                </a:cubicBezTo>
                <a:cubicBezTo>
                  <a:pt x="4435619" y="2827280"/>
                  <a:pt x="4426361" y="2830366"/>
                  <a:pt x="4424921" y="2829748"/>
                </a:cubicBezTo>
                <a:cubicBezTo>
                  <a:pt x="4423412" y="2829131"/>
                  <a:pt x="4431916" y="2824399"/>
                  <a:pt x="4443574" y="2819324"/>
                </a:cubicBezTo>
                <a:cubicBezTo>
                  <a:pt x="4454959" y="2814318"/>
                  <a:pt x="4466206" y="2810340"/>
                  <a:pt x="4467166" y="2811163"/>
                </a:cubicBezTo>
                <a:close/>
                <a:moveTo>
                  <a:pt x="7674867" y="2811043"/>
                </a:moveTo>
                <a:cubicBezTo>
                  <a:pt x="7674756" y="2812277"/>
                  <a:pt x="7673830" y="2815689"/>
                  <a:pt x="7672321" y="2821382"/>
                </a:cubicBezTo>
                <a:cubicBezTo>
                  <a:pt x="7650855" y="2867810"/>
                  <a:pt x="7630829" y="2910467"/>
                  <a:pt x="7610873" y="2951066"/>
                </a:cubicBezTo>
                <a:cubicBezTo>
                  <a:pt x="7602506" y="2968074"/>
                  <a:pt x="7596814" y="2977950"/>
                  <a:pt x="7596334" y="2976921"/>
                </a:cubicBezTo>
                <a:cubicBezTo>
                  <a:pt x="7595305" y="2974727"/>
                  <a:pt x="7601066" y="2960188"/>
                  <a:pt x="7614988" y="2929601"/>
                </a:cubicBezTo>
                <a:cubicBezTo>
                  <a:pt x="7628704" y="2899426"/>
                  <a:pt x="7643654" y="2867742"/>
                  <a:pt x="7657233" y="2841338"/>
                </a:cubicBezTo>
                <a:cubicBezTo>
                  <a:pt x="7663474" y="2829200"/>
                  <a:pt x="7668137" y="2821176"/>
                  <a:pt x="7672527" y="2813769"/>
                </a:cubicBezTo>
                <a:cubicBezTo>
                  <a:pt x="7674275" y="2810751"/>
                  <a:pt x="7674978" y="2809808"/>
                  <a:pt x="7674867" y="2811043"/>
                </a:cubicBezTo>
                <a:close/>
                <a:moveTo>
                  <a:pt x="7130951" y="2811026"/>
                </a:moveTo>
                <a:cubicBezTo>
                  <a:pt x="7145969" y="2812466"/>
                  <a:pt x="7160165" y="2822410"/>
                  <a:pt x="7162360" y="2832560"/>
                </a:cubicBezTo>
                <a:cubicBezTo>
                  <a:pt x="7164692" y="2843532"/>
                  <a:pt x="7152896" y="2851213"/>
                  <a:pt x="7136711" y="2849773"/>
                </a:cubicBezTo>
                <a:cubicBezTo>
                  <a:pt x="7121555" y="2848470"/>
                  <a:pt x="7107565" y="2839349"/>
                  <a:pt x="7105438" y="2828994"/>
                </a:cubicBezTo>
                <a:cubicBezTo>
                  <a:pt x="7103107" y="2817746"/>
                  <a:pt x="7114560" y="2809448"/>
                  <a:pt x="7130951" y="2811026"/>
                </a:cubicBezTo>
                <a:close/>
                <a:moveTo>
                  <a:pt x="4544508" y="2810888"/>
                </a:moveTo>
                <a:cubicBezTo>
                  <a:pt x="4549257" y="2809963"/>
                  <a:pt x="4552480" y="2810168"/>
                  <a:pt x="4552960" y="2811780"/>
                </a:cubicBezTo>
                <a:cubicBezTo>
                  <a:pt x="4553851" y="2814798"/>
                  <a:pt x="4545073" y="2821656"/>
                  <a:pt x="4533071" y="2827073"/>
                </a:cubicBezTo>
                <a:cubicBezTo>
                  <a:pt x="4519836" y="2833040"/>
                  <a:pt x="4508108" y="2834960"/>
                  <a:pt x="4507080" y="2831600"/>
                </a:cubicBezTo>
                <a:cubicBezTo>
                  <a:pt x="4506188" y="2828514"/>
                  <a:pt x="4514898" y="2822136"/>
                  <a:pt x="4526899" y="2816786"/>
                </a:cubicBezTo>
                <a:cubicBezTo>
                  <a:pt x="4533483" y="2813871"/>
                  <a:pt x="4539758" y="2811814"/>
                  <a:pt x="4544508" y="2810888"/>
                </a:cubicBezTo>
                <a:close/>
                <a:moveTo>
                  <a:pt x="1045027" y="2810204"/>
                </a:moveTo>
                <a:cubicBezTo>
                  <a:pt x="1051682" y="2808352"/>
                  <a:pt x="1059229" y="2812055"/>
                  <a:pt x="1060254" y="2817473"/>
                </a:cubicBezTo>
                <a:cubicBezTo>
                  <a:pt x="1061212" y="2822548"/>
                  <a:pt x="1057444" y="2827349"/>
                  <a:pt x="1051200" y="2829337"/>
                </a:cubicBezTo>
                <a:cubicBezTo>
                  <a:pt x="1043932" y="2831600"/>
                  <a:pt x="1036455" y="2829269"/>
                  <a:pt x="1034809" y="2824056"/>
                </a:cubicBezTo>
                <a:cubicBezTo>
                  <a:pt x="1033164" y="2818707"/>
                  <a:pt x="1037964" y="2812124"/>
                  <a:pt x="1045027" y="2810204"/>
                </a:cubicBezTo>
                <a:close/>
                <a:moveTo>
                  <a:pt x="6077836" y="2809929"/>
                </a:moveTo>
                <a:cubicBezTo>
                  <a:pt x="6093404" y="2807940"/>
                  <a:pt x="6107188" y="2817336"/>
                  <a:pt x="6109108" y="2831601"/>
                </a:cubicBezTo>
                <a:cubicBezTo>
                  <a:pt x="6111029" y="2845797"/>
                  <a:pt x="6100193" y="2859650"/>
                  <a:pt x="6084831" y="2862393"/>
                </a:cubicBezTo>
                <a:cubicBezTo>
                  <a:pt x="6068646" y="2865342"/>
                  <a:pt x="6052804" y="2853958"/>
                  <a:pt x="6051776" y="2839076"/>
                </a:cubicBezTo>
                <a:cubicBezTo>
                  <a:pt x="6050747" y="2824743"/>
                  <a:pt x="6062337" y="2811918"/>
                  <a:pt x="6077836" y="2809929"/>
                </a:cubicBezTo>
                <a:close/>
                <a:moveTo>
                  <a:pt x="4838467" y="2809826"/>
                </a:moveTo>
                <a:cubicBezTo>
                  <a:pt x="4843447" y="2811009"/>
                  <a:pt x="4846928" y="2813837"/>
                  <a:pt x="4847647" y="2818089"/>
                </a:cubicBezTo>
                <a:cubicBezTo>
                  <a:pt x="4849088" y="2826456"/>
                  <a:pt x="4838732" y="2838252"/>
                  <a:pt x="4825290" y="2842984"/>
                </a:cubicBezTo>
                <a:cubicBezTo>
                  <a:pt x="4811506" y="2847785"/>
                  <a:pt x="4799436" y="2844218"/>
                  <a:pt x="4798064" y="2835440"/>
                </a:cubicBezTo>
                <a:cubicBezTo>
                  <a:pt x="4796693" y="2826799"/>
                  <a:pt x="4806842" y="2816032"/>
                  <a:pt x="4820284" y="2811437"/>
                </a:cubicBezTo>
                <a:cubicBezTo>
                  <a:pt x="4827005" y="2809105"/>
                  <a:pt x="4833486" y="2808643"/>
                  <a:pt x="4838467" y="2809826"/>
                </a:cubicBezTo>
                <a:close/>
                <a:moveTo>
                  <a:pt x="4407158" y="2809037"/>
                </a:moveTo>
                <a:cubicBezTo>
                  <a:pt x="4408392" y="2809792"/>
                  <a:pt x="4402906" y="2813083"/>
                  <a:pt x="4394470" y="2816650"/>
                </a:cubicBezTo>
                <a:cubicBezTo>
                  <a:pt x="4386241" y="2820147"/>
                  <a:pt x="4378011" y="2822753"/>
                  <a:pt x="4376228" y="2822341"/>
                </a:cubicBezTo>
                <a:cubicBezTo>
                  <a:pt x="4374240" y="2821862"/>
                  <a:pt x="4381234" y="2817473"/>
                  <a:pt x="4390287" y="2813632"/>
                </a:cubicBezTo>
                <a:cubicBezTo>
                  <a:pt x="4398448" y="2810203"/>
                  <a:pt x="4405992" y="2808214"/>
                  <a:pt x="4407158" y="2809037"/>
                </a:cubicBezTo>
                <a:close/>
                <a:moveTo>
                  <a:pt x="3801117" y="2808831"/>
                </a:moveTo>
                <a:cubicBezTo>
                  <a:pt x="3802077" y="2809860"/>
                  <a:pt x="3798579" y="2812397"/>
                  <a:pt x="3792750" y="2814798"/>
                </a:cubicBezTo>
                <a:cubicBezTo>
                  <a:pt x="3787058" y="2817198"/>
                  <a:pt x="3781914" y="2818227"/>
                  <a:pt x="3781228" y="2817266"/>
                </a:cubicBezTo>
                <a:cubicBezTo>
                  <a:pt x="3780543" y="2816238"/>
                  <a:pt x="3784315" y="2813632"/>
                  <a:pt x="3789870" y="2811231"/>
                </a:cubicBezTo>
                <a:cubicBezTo>
                  <a:pt x="3795013" y="2809037"/>
                  <a:pt x="3800225" y="2807871"/>
                  <a:pt x="3801117" y="2808831"/>
                </a:cubicBezTo>
                <a:close/>
                <a:moveTo>
                  <a:pt x="4454958" y="2808009"/>
                </a:moveTo>
                <a:cubicBezTo>
                  <a:pt x="4456398" y="2807735"/>
                  <a:pt x="4448100" y="2811575"/>
                  <a:pt x="4437127" y="2816307"/>
                </a:cubicBezTo>
                <a:cubicBezTo>
                  <a:pt x="4425675" y="2821245"/>
                  <a:pt x="4415936" y="2825154"/>
                  <a:pt x="4414496" y="2825359"/>
                </a:cubicBezTo>
                <a:cubicBezTo>
                  <a:pt x="4413124" y="2825634"/>
                  <a:pt x="4421011" y="2821930"/>
                  <a:pt x="4432189" y="2817198"/>
                </a:cubicBezTo>
                <a:cubicBezTo>
                  <a:pt x="4443300" y="2812398"/>
                  <a:pt x="4453518" y="2808283"/>
                  <a:pt x="4454958" y="2808009"/>
                </a:cubicBezTo>
                <a:close/>
                <a:moveTo>
                  <a:pt x="7657302" y="2807185"/>
                </a:moveTo>
                <a:cubicBezTo>
                  <a:pt x="7659908" y="2807734"/>
                  <a:pt x="7645849" y="2844013"/>
                  <a:pt x="7625412" y="2887492"/>
                </a:cubicBezTo>
                <a:cubicBezTo>
                  <a:pt x="7604289" y="2932481"/>
                  <a:pt x="7584058" y="2967731"/>
                  <a:pt x="7582687" y="2964713"/>
                </a:cubicBezTo>
                <a:cubicBezTo>
                  <a:pt x="7581383" y="2961833"/>
                  <a:pt x="7596608" y="2927338"/>
                  <a:pt x="7616634" y="2884681"/>
                </a:cubicBezTo>
                <a:cubicBezTo>
                  <a:pt x="7636933" y="2841407"/>
                  <a:pt x="7654696" y="2806637"/>
                  <a:pt x="7657302" y="2807185"/>
                </a:cubicBezTo>
                <a:close/>
                <a:moveTo>
                  <a:pt x="2751637" y="2804923"/>
                </a:moveTo>
                <a:cubicBezTo>
                  <a:pt x="2754998" y="2805129"/>
                  <a:pt x="2758564" y="2810752"/>
                  <a:pt x="2764187" y="2815896"/>
                </a:cubicBezTo>
                <a:cubicBezTo>
                  <a:pt x="2759935" y="2821862"/>
                  <a:pt x="2757672" y="2828034"/>
                  <a:pt x="2754449" y="2828994"/>
                </a:cubicBezTo>
                <a:cubicBezTo>
                  <a:pt x="2750266" y="2830160"/>
                  <a:pt x="2745808" y="2825908"/>
                  <a:pt x="2744916" y="2817953"/>
                </a:cubicBezTo>
                <a:cubicBezTo>
                  <a:pt x="2744093" y="2810204"/>
                  <a:pt x="2747111" y="2804649"/>
                  <a:pt x="2751637" y="2804923"/>
                </a:cubicBezTo>
                <a:close/>
                <a:moveTo>
                  <a:pt x="3026025" y="2804168"/>
                </a:moveTo>
                <a:cubicBezTo>
                  <a:pt x="3029660" y="2811095"/>
                  <a:pt x="3033158" y="2815209"/>
                  <a:pt x="3033706" y="2819256"/>
                </a:cubicBezTo>
                <a:cubicBezTo>
                  <a:pt x="3034392" y="2824742"/>
                  <a:pt x="3030757" y="2828034"/>
                  <a:pt x="3025614" y="2826868"/>
                </a:cubicBezTo>
                <a:cubicBezTo>
                  <a:pt x="3020676" y="2825702"/>
                  <a:pt x="3016630" y="2821244"/>
                  <a:pt x="3017590" y="2815758"/>
                </a:cubicBezTo>
                <a:cubicBezTo>
                  <a:pt x="3018207" y="2811918"/>
                  <a:pt x="3021979" y="2809380"/>
                  <a:pt x="3026025" y="2804168"/>
                </a:cubicBezTo>
                <a:close/>
                <a:moveTo>
                  <a:pt x="435350" y="2803345"/>
                </a:moveTo>
                <a:cubicBezTo>
                  <a:pt x="432398" y="2807117"/>
                  <a:pt x="430684" y="2809860"/>
                  <a:pt x="429039" y="2811369"/>
                </a:cubicBezTo>
                <a:cubicBezTo>
                  <a:pt x="427529" y="2812740"/>
                  <a:pt x="426159" y="2812740"/>
                  <a:pt x="424719" y="2813357"/>
                </a:cubicBezTo>
                <a:cubicBezTo>
                  <a:pt x="426229" y="2811300"/>
                  <a:pt x="427599" y="2808831"/>
                  <a:pt x="429243" y="2807254"/>
                </a:cubicBezTo>
                <a:cubicBezTo>
                  <a:pt x="430754" y="2805676"/>
                  <a:pt x="432536" y="2805060"/>
                  <a:pt x="435350" y="2803345"/>
                </a:cubicBezTo>
                <a:close/>
                <a:moveTo>
                  <a:pt x="7639401" y="2802728"/>
                </a:moveTo>
                <a:cubicBezTo>
                  <a:pt x="7640362" y="2806637"/>
                  <a:pt x="7625960" y="2844081"/>
                  <a:pt x="7607855" y="2882623"/>
                </a:cubicBezTo>
                <a:cubicBezTo>
                  <a:pt x="7588104" y="2924594"/>
                  <a:pt x="7571233" y="2952918"/>
                  <a:pt x="7569930" y="2949694"/>
                </a:cubicBezTo>
                <a:cubicBezTo>
                  <a:pt x="7568627" y="2946540"/>
                  <a:pt x="7583646" y="2912044"/>
                  <a:pt x="7602643" y="2871513"/>
                </a:cubicBezTo>
                <a:cubicBezTo>
                  <a:pt x="7621983" y="2830297"/>
                  <a:pt x="7638305" y="2798476"/>
                  <a:pt x="7639401" y="2802728"/>
                </a:cubicBezTo>
                <a:close/>
                <a:moveTo>
                  <a:pt x="6714052" y="2802591"/>
                </a:moveTo>
                <a:cubicBezTo>
                  <a:pt x="6730374" y="2802179"/>
                  <a:pt x="6744844" y="2812603"/>
                  <a:pt x="6745599" y="2825153"/>
                </a:cubicBezTo>
                <a:cubicBezTo>
                  <a:pt x="6746285" y="2836675"/>
                  <a:pt x="6734146" y="2846825"/>
                  <a:pt x="6719058" y="2847511"/>
                </a:cubicBezTo>
                <a:cubicBezTo>
                  <a:pt x="6702667" y="2848196"/>
                  <a:pt x="6688471" y="2838115"/>
                  <a:pt x="6687648" y="2825085"/>
                </a:cubicBezTo>
                <a:cubicBezTo>
                  <a:pt x="6686963" y="2813083"/>
                  <a:pt x="6698758" y="2802934"/>
                  <a:pt x="6714052" y="2802591"/>
                </a:cubicBezTo>
                <a:close/>
                <a:moveTo>
                  <a:pt x="2886945" y="2802247"/>
                </a:moveTo>
                <a:cubicBezTo>
                  <a:pt x="2890305" y="2802385"/>
                  <a:pt x="2894146" y="2807048"/>
                  <a:pt x="2900044" y="2811300"/>
                </a:cubicBezTo>
                <a:cubicBezTo>
                  <a:pt x="2896135" y="2816855"/>
                  <a:pt x="2894352" y="2822341"/>
                  <a:pt x="2891129" y="2823644"/>
                </a:cubicBezTo>
                <a:cubicBezTo>
                  <a:pt x="2886739" y="2825359"/>
                  <a:pt x="2882419" y="2821039"/>
                  <a:pt x="2881116" y="2814386"/>
                </a:cubicBezTo>
                <a:cubicBezTo>
                  <a:pt x="2879744" y="2807666"/>
                  <a:pt x="2882145" y="2802111"/>
                  <a:pt x="2886945" y="2802247"/>
                </a:cubicBezTo>
                <a:close/>
                <a:moveTo>
                  <a:pt x="6992144" y="2801631"/>
                </a:moveTo>
                <a:cubicBezTo>
                  <a:pt x="7007232" y="2802316"/>
                  <a:pt x="7021496" y="2811849"/>
                  <a:pt x="7023691" y="2822342"/>
                </a:cubicBezTo>
                <a:cubicBezTo>
                  <a:pt x="7026092" y="2833726"/>
                  <a:pt x="7014296" y="2842573"/>
                  <a:pt x="6998043" y="2842093"/>
                </a:cubicBezTo>
                <a:cubicBezTo>
                  <a:pt x="6982886" y="2841544"/>
                  <a:pt x="6968759" y="2832697"/>
                  <a:pt x="6966632" y="2821930"/>
                </a:cubicBezTo>
                <a:cubicBezTo>
                  <a:pt x="6964232" y="2810203"/>
                  <a:pt x="6975754" y="2800876"/>
                  <a:pt x="6992144" y="2801631"/>
                </a:cubicBezTo>
                <a:close/>
                <a:moveTo>
                  <a:pt x="4617502" y="2800199"/>
                </a:moveTo>
                <a:cubicBezTo>
                  <a:pt x="4622071" y="2799761"/>
                  <a:pt x="4625174" y="2800533"/>
                  <a:pt x="4625791" y="2802659"/>
                </a:cubicBezTo>
                <a:cubicBezTo>
                  <a:pt x="4627026" y="2806911"/>
                  <a:pt x="4617493" y="2815141"/>
                  <a:pt x="4604874" y="2820421"/>
                </a:cubicBezTo>
                <a:cubicBezTo>
                  <a:pt x="4592530" y="2825633"/>
                  <a:pt x="4580185" y="2826388"/>
                  <a:pt x="4579020" y="2822273"/>
                </a:cubicBezTo>
                <a:cubicBezTo>
                  <a:pt x="4577785" y="2818227"/>
                  <a:pt x="4587729" y="2810340"/>
                  <a:pt x="4600417" y="2804991"/>
                </a:cubicBezTo>
                <a:cubicBezTo>
                  <a:pt x="4606898" y="2802282"/>
                  <a:pt x="4612933" y="2800636"/>
                  <a:pt x="4617502" y="2800199"/>
                </a:cubicBezTo>
                <a:close/>
                <a:moveTo>
                  <a:pt x="4246681" y="2800053"/>
                </a:moveTo>
                <a:cubicBezTo>
                  <a:pt x="4247367" y="2802865"/>
                  <a:pt x="4241400" y="2808488"/>
                  <a:pt x="4234474" y="2811643"/>
                </a:cubicBezTo>
                <a:cubicBezTo>
                  <a:pt x="4227273" y="2815004"/>
                  <a:pt x="4220552" y="2815415"/>
                  <a:pt x="4219660" y="2812398"/>
                </a:cubicBezTo>
                <a:cubicBezTo>
                  <a:pt x="4218769" y="2809517"/>
                  <a:pt x="4223981" y="2804305"/>
                  <a:pt x="4231593" y="2800807"/>
                </a:cubicBezTo>
                <a:cubicBezTo>
                  <a:pt x="4238794" y="2797515"/>
                  <a:pt x="4245995" y="2797241"/>
                  <a:pt x="4246681" y="2800053"/>
                </a:cubicBezTo>
                <a:close/>
                <a:moveTo>
                  <a:pt x="688859" y="2799908"/>
                </a:moveTo>
                <a:cubicBezTo>
                  <a:pt x="690882" y="2798630"/>
                  <a:pt x="692422" y="2798544"/>
                  <a:pt x="692935" y="2799985"/>
                </a:cubicBezTo>
                <a:cubicBezTo>
                  <a:pt x="694037" y="2803071"/>
                  <a:pt x="690882" y="2810340"/>
                  <a:pt x="685394" y="2817610"/>
                </a:cubicBezTo>
                <a:cubicBezTo>
                  <a:pt x="679978" y="2824673"/>
                  <a:pt x="674903" y="2828171"/>
                  <a:pt x="674079" y="2825291"/>
                </a:cubicBezTo>
                <a:cubicBezTo>
                  <a:pt x="673186" y="2822273"/>
                  <a:pt x="676614" y="2814318"/>
                  <a:pt x="681896" y="2806980"/>
                </a:cubicBezTo>
                <a:cubicBezTo>
                  <a:pt x="684332" y="2803654"/>
                  <a:pt x="686834" y="2801185"/>
                  <a:pt x="688859" y="2799908"/>
                </a:cubicBezTo>
                <a:close/>
                <a:moveTo>
                  <a:pt x="4158624" y="2799779"/>
                </a:moveTo>
                <a:cubicBezTo>
                  <a:pt x="4164591" y="2797172"/>
                  <a:pt x="4170488" y="2797447"/>
                  <a:pt x="4171723" y="2800327"/>
                </a:cubicBezTo>
                <a:cubicBezTo>
                  <a:pt x="4173163" y="2803756"/>
                  <a:pt x="4168362" y="2809243"/>
                  <a:pt x="4160887" y="2812809"/>
                </a:cubicBezTo>
                <a:cubicBezTo>
                  <a:pt x="4153481" y="2816307"/>
                  <a:pt x="4146485" y="2816375"/>
                  <a:pt x="4146005" y="2812809"/>
                </a:cubicBezTo>
                <a:cubicBezTo>
                  <a:pt x="4145525" y="2809243"/>
                  <a:pt x="4151698" y="2802796"/>
                  <a:pt x="4158624" y="2799779"/>
                </a:cubicBezTo>
                <a:close/>
                <a:moveTo>
                  <a:pt x="5237868" y="2799299"/>
                </a:moveTo>
                <a:cubicBezTo>
                  <a:pt x="5252201" y="2797653"/>
                  <a:pt x="5264134" y="2804991"/>
                  <a:pt x="5265917" y="2816992"/>
                </a:cubicBezTo>
                <a:cubicBezTo>
                  <a:pt x="5267700" y="2828925"/>
                  <a:pt x="5258442" y="2840789"/>
                  <a:pt x="5244451" y="2844082"/>
                </a:cubicBezTo>
                <a:cubicBezTo>
                  <a:pt x="5230187" y="2847442"/>
                  <a:pt x="5215099" y="2838458"/>
                  <a:pt x="5213316" y="2825976"/>
                </a:cubicBezTo>
                <a:cubicBezTo>
                  <a:pt x="5211533" y="2813221"/>
                  <a:pt x="5222918" y="2801082"/>
                  <a:pt x="5237868" y="2799299"/>
                </a:cubicBezTo>
                <a:close/>
                <a:moveTo>
                  <a:pt x="1178210" y="2799093"/>
                </a:moveTo>
                <a:cubicBezTo>
                  <a:pt x="1185136" y="2798407"/>
                  <a:pt x="1192611" y="2803208"/>
                  <a:pt x="1193988" y="2808969"/>
                </a:cubicBezTo>
                <a:cubicBezTo>
                  <a:pt x="1195428" y="2815004"/>
                  <a:pt x="1190625" y="2819530"/>
                  <a:pt x="1183080" y="2819393"/>
                </a:cubicBezTo>
                <a:cubicBezTo>
                  <a:pt x="1176770" y="2819256"/>
                  <a:pt x="1170391" y="2815484"/>
                  <a:pt x="1168611" y="2810820"/>
                </a:cubicBezTo>
                <a:cubicBezTo>
                  <a:pt x="1166483" y="2805334"/>
                  <a:pt x="1171008" y="2799710"/>
                  <a:pt x="1178210" y="2799093"/>
                </a:cubicBezTo>
                <a:close/>
                <a:moveTo>
                  <a:pt x="6853475" y="2799024"/>
                </a:moveTo>
                <a:cubicBezTo>
                  <a:pt x="6868632" y="2799230"/>
                  <a:pt x="6882759" y="2808694"/>
                  <a:pt x="6884748" y="2819598"/>
                </a:cubicBezTo>
                <a:cubicBezTo>
                  <a:pt x="6886874" y="2831394"/>
                  <a:pt x="6874598" y="2841475"/>
                  <a:pt x="6858413" y="2841475"/>
                </a:cubicBezTo>
                <a:cubicBezTo>
                  <a:pt x="6843188" y="2841544"/>
                  <a:pt x="6829267" y="2832628"/>
                  <a:pt x="6827278" y="2821313"/>
                </a:cubicBezTo>
                <a:cubicBezTo>
                  <a:pt x="6825152" y="2809105"/>
                  <a:pt x="6837154" y="2798750"/>
                  <a:pt x="6853475" y="2799024"/>
                </a:cubicBezTo>
                <a:close/>
                <a:moveTo>
                  <a:pt x="4765068" y="2798930"/>
                </a:moveTo>
                <a:cubicBezTo>
                  <a:pt x="4769946" y="2799504"/>
                  <a:pt x="4773135" y="2801699"/>
                  <a:pt x="4773512" y="2805471"/>
                </a:cubicBezTo>
                <a:cubicBezTo>
                  <a:pt x="4774061" y="2812329"/>
                  <a:pt x="4764323" y="2821999"/>
                  <a:pt x="4751498" y="2826868"/>
                </a:cubicBezTo>
                <a:cubicBezTo>
                  <a:pt x="4737645" y="2832149"/>
                  <a:pt x="4724752" y="2829955"/>
                  <a:pt x="4724203" y="2822822"/>
                </a:cubicBezTo>
                <a:cubicBezTo>
                  <a:pt x="4723723" y="2815896"/>
                  <a:pt x="4733324" y="2807186"/>
                  <a:pt x="4746492" y="2802111"/>
                </a:cubicBezTo>
                <a:cubicBezTo>
                  <a:pt x="4753624" y="2799402"/>
                  <a:pt x="4760191" y="2798356"/>
                  <a:pt x="4765068" y="2798930"/>
                </a:cubicBezTo>
                <a:close/>
                <a:moveTo>
                  <a:pt x="5722179" y="2796624"/>
                </a:moveTo>
                <a:cubicBezTo>
                  <a:pt x="5737061" y="2794430"/>
                  <a:pt x="5752011" y="2804511"/>
                  <a:pt x="5753657" y="2818433"/>
                </a:cubicBezTo>
                <a:cubicBezTo>
                  <a:pt x="5755304" y="2832698"/>
                  <a:pt x="5743782" y="2846414"/>
                  <a:pt x="5728146" y="2848197"/>
                </a:cubicBezTo>
                <a:cubicBezTo>
                  <a:pt x="5713401" y="2849911"/>
                  <a:pt x="5700782" y="2840584"/>
                  <a:pt x="5698588" y="2826937"/>
                </a:cubicBezTo>
                <a:cubicBezTo>
                  <a:pt x="5696256" y="2812535"/>
                  <a:pt x="5707023" y="2798956"/>
                  <a:pt x="5722179" y="2796624"/>
                </a:cubicBezTo>
                <a:close/>
                <a:moveTo>
                  <a:pt x="522308" y="2796281"/>
                </a:moveTo>
                <a:cubicBezTo>
                  <a:pt x="519429" y="2801288"/>
                  <a:pt x="517987" y="2804373"/>
                  <a:pt x="515658" y="2807802"/>
                </a:cubicBezTo>
                <a:cubicBezTo>
                  <a:pt x="512297" y="2812603"/>
                  <a:pt x="509484" y="2815004"/>
                  <a:pt x="508181" y="2814866"/>
                </a:cubicBezTo>
                <a:cubicBezTo>
                  <a:pt x="506605" y="2814660"/>
                  <a:pt x="509072" y="2809380"/>
                  <a:pt x="513118" y="2804991"/>
                </a:cubicBezTo>
                <a:cubicBezTo>
                  <a:pt x="515794" y="2801905"/>
                  <a:pt x="518331" y="2799985"/>
                  <a:pt x="522308" y="2796281"/>
                </a:cubicBezTo>
                <a:close/>
                <a:moveTo>
                  <a:pt x="4691542" y="2795972"/>
                </a:moveTo>
                <a:cubicBezTo>
                  <a:pt x="4696154" y="2796092"/>
                  <a:pt x="4699308" y="2797447"/>
                  <a:pt x="4699788" y="2800053"/>
                </a:cubicBezTo>
                <a:cubicBezTo>
                  <a:pt x="4700749" y="2805403"/>
                  <a:pt x="4690942" y="2814386"/>
                  <a:pt x="4678049" y="2819599"/>
                </a:cubicBezTo>
                <a:cubicBezTo>
                  <a:pt x="4664881" y="2824948"/>
                  <a:pt x="4653566" y="2824605"/>
                  <a:pt x="4651988" y="2819256"/>
                </a:cubicBezTo>
                <a:cubicBezTo>
                  <a:pt x="4650342" y="2813495"/>
                  <a:pt x="4660904" y="2804374"/>
                  <a:pt x="4674551" y="2799299"/>
                </a:cubicBezTo>
                <a:cubicBezTo>
                  <a:pt x="4680861" y="2796967"/>
                  <a:pt x="4686930" y="2795852"/>
                  <a:pt x="4691542" y="2795972"/>
                </a:cubicBezTo>
                <a:close/>
                <a:moveTo>
                  <a:pt x="4320336" y="2795527"/>
                </a:moveTo>
                <a:cubicBezTo>
                  <a:pt x="4320336" y="2797995"/>
                  <a:pt x="4313958" y="2803002"/>
                  <a:pt x="4307375" y="2805814"/>
                </a:cubicBezTo>
                <a:cubicBezTo>
                  <a:pt x="4300379" y="2808763"/>
                  <a:pt x="4293453" y="2809654"/>
                  <a:pt x="4292493" y="2807528"/>
                </a:cubicBezTo>
                <a:cubicBezTo>
                  <a:pt x="4291327" y="2805128"/>
                  <a:pt x="4297568" y="2799367"/>
                  <a:pt x="4305317" y="2796007"/>
                </a:cubicBezTo>
                <a:cubicBezTo>
                  <a:pt x="4313135" y="2792578"/>
                  <a:pt x="4320336" y="2792440"/>
                  <a:pt x="4320336" y="2795527"/>
                </a:cubicBezTo>
                <a:close/>
                <a:moveTo>
                  <a:pt x="3874429" y="2795184"/>
                </a:moveTo>
                <a:cubicBezTo>
                  <a:pt x="3875389" y="2797036"/>
                  <a:pt x="3871343" y="2800533"/>
                  <a:pt x="3866199" y="2803002"/>
                </a:cubicBezTo>
                <a:cubicBezTo>
                  <a:pt x="3859821" y="2806088"/>
                  <a:pt x="3853992" y="2806843"/>
                  <a:pt x="3853786" y="2804785"/>
                </a:cubicBezTo>
                <a:cubicBezTo>
                  <a:pt x="3853580" y="2803070"/>
                  <a:pt x="3857901" y="2799779"/>
                  <a:pt x="3863387" y="2797859"/>
                </a:cubicBezTo>
                <a:cubicBezTo>
                  <a:pt x="3867845" y="2796281"/>
                  <a:pt x="3871685" y="2795801"/>
                  <a:pt x="3874429" y="2795184"/>
                </a:cubicBezTo>
                <a:close/>
                <a:moveTo>
                  <a:pt x="1634335" y="2794773"/>
                </a:moveTo>
                <a:cubicBezTo>
                  <a:pt x="1640440" y="2799025"/>
                  <a:pt x="1645445" y="2806911"/>
                  <a:pt x="1644621" y="2812946"/>
                </a:cubicBezTo>
                <a:cubicBezTo>
                  <a:pt x="1642084" y="2812604"/>
                  <a:pt x="1638517" y="2813495"/>
                  <a:pt x="1634198" y="2811369"/>
                </a:cubicBezTo>
                <a:cubicBezTo>
                  <a:pt x="1627821" y="2808352"/>
                  <a:pt x="1622129" y="2800122"/>
                  <a:pt x="1622264" y="2795596"/>
                </a:cubicBezTo>
                <a:cubicBezTo>
                  <a:pt x="1622404" y="2791069"/>
                  <a:pt x="1628439" y="2790590"/>
                  <a:pt x="1634335" y="2794773"/>
                </a:cubicBezTo>
                <a:close/>
                <a:moveTo>
                  <a:pt x="4083803" y="2793744"/>
                </a:moveTo>
                <a:cubicBezTo>
                  <a:pt x="4089838" y="2790932"/>
                  <a:pt x="4096147" y="2791481"/>
                  <a:pt x="4097382" y="2794841"/>
                </a:cubicBezTo>
                <a:cubicBezTo>
                  <a:pt x="4098891" y="2798750"/>
                  <a:pt x="4093473" y="2805814"/>
                  <a:pt x="4086546" y="2809174"/>
                </a:cubicBezTo>
                <a:cubicBezTo>
                  <a:pt x="4080649" y="2812055"/>
                  <a:pt x="4074545" y="2811643"/>
                  <a:pt x="4073173" y="2808146"/>
                </a:cubicBezTo>
                <a:cubicBezTo>
                  <a:pt x="4071596" y="2803962"/>
                  <a:pt x="4076534" y="2797173"/>
                  <a:pt x="4083803" y="2793744"/>
                </a:cubicBezTo>
                <a:close/>
                <a:moveTo>
                  <a:pt x="7621297" y="2793195"/>
                </a:moveTo>
                <a:cubicBezTo>
                  <a:pt x="7624246" y="2793264"/>
                  <a:pt x="7611902" y="2827622"/>
                  <a:pt x="7594070" y="2866507"/>
                </a:cubicBezTo>
                <a:cubicBezTo>
                  <a:pt x="7575760" y="2906352"/>
                  <a:pt x="7559575" y="2933510"/>
                  <a:pt x="7557174" y="2932070"/>
                </a:cubicBezTo>
                <a:cubicBezTo>
                  <a:pt x="7554774" y="2930630"/>
                  <a:pt x="7566776" y="2902237"/>
                  <a:pt x="7584264" y="2864176"/>
                </a:cubicBezTo>
                <a:cubicBezTo>
                  <a:pt x="7601066" y="2827622"/>
                  <a:pt x="7618417" y="2793127"/>
                  <a:pt x="7621297" y="2793195"/>
                </a:cubicBezTo>
                <a:close/>
                <a:moveTo>
                  <a:pt x="7329900" y="2792441"/>
                </a:moveTo>
                <a:cubicBezTo>
                  <a:pt x="7345331" y="2795047"/>
                  <a:pt x="7359115" y="2805883"/>
                  <a:pt x="7361447" y="2816650"/>
                </a:cubicBezTo>
                <a:cubicBezTo>
                  <a:pt x="7363710" y="2827280"/>
                  <a:pt x="7353286" y="2833726"/>
                  <a:pt x="7338267" y="2831600"/>
                </a:cubicBezTo>
                <a:cubicBezTo>
                  <a:pt x="7322288" y="2829337"/>
                  <a:pt x="7306515" y="2817953"/>
                  <a:pt x="7305006" y="2807048"/>
                </a:cubicBezTo>
                <a:cubicBezTo>
                  <a:pt x="7303497" y="2796624"/>
                  <a:pt x="7314607" y="2789903"/>
                  <a:pt x="7329900" y="2792441"/>
                </a:cubicBezTo>
                <a:close/>
                <a:moveTo>
                  <a:pt x="5047001" y="2791455"/>
                </a:moveTo>
                <a:cubicBezTo>
                  <a:pt x="5052496" y="2793487"/>
                  <a:pt x="5056234" y="2797516"/>
                  <a:pt x="5056748" y="2803414"/>
                </a:cubicBezTo>
                <a:cubicBezTo>
                  <a:pt x="5057639" y="2814661"/>
                  <a:pt x="5047421" y="2826663"/>
                  <a:pt x="5033293" y="2830435"/>
                </a:cubicBezTo>
                <a:cubicBezTo>
                  <a:pt x="5019166" y="2834207"/>
                  <a:pt x="5006684" y="2828034"/>
                  <a:pt x="5004832" y="2816787"/>
                </a:cubicBezTo>
                <a:cubicBezTo>
                  <a:pt x="5002981" y="2805609"/>
                  <a:pt x="5012788" y="2795322"/>
                  <a:pt x="5026709" y="2791481"/>
                </a:cubicBezTo>
                <a:cubicBezTo>
                  <a:pt x="5034253" y="2789389"/>
                  <a:pt x="5041506" y="2789424"/>
                  <a:pt x="5047001" y="2791455"/>
                </a:cubicBezTo>
                <a:close/>
                <a:moveTo>
                  <a:pt x="6217190" y="2791138"/>
                </a:moveTo>
                <a:cubicBezTo>
                  <a:pt x="6232826" y="2789355"/>
                  <a:pt x="6246611" y="2798545"/>
                  <a:pt x="6248531" y="2812261"/>
                </a:cubicBezTo>
                <a:cubicBezTo>
                  <a:pt x="6250451" y="2825839"/>
                  <a:pt x="6239547" y="2839007"/>
                  <a:pt x="6224185" y="2841544"/>
                </a:cubicBezTo>
                <a:cubicBezTo>
                  <a:pt x="6207932" y="2844219"/>
                  <a:pt x="6192090" y="2833315"/>
                  <a:pt x="6191130" y="2818981"/>
                </a:cubicBezTo>
                <a:cubicBezTo>
                  <a:pt x="6190032" y="2805197"/>
                  <a:pt x="6201691" y="2792921"/>
                  <a:pt x="6217190" y="2791138"/>
                </a:cubicBezTo>
                <a:close/>
                <a:moveTo>
                  <a:pt x="4539517" y="2788601"/>
                </a:moveTo>
                <a:cubicBezTo>
                  <a:pt x="4541163" y="2789698"/>
                  <a:pt x="4532797" y="2794979"/>
                  <a:pt x="4520864" y="2800122"/>
                </a:cubicBezTo>
                <a:cubicBezTo>
                  <a:pt x="4509068" y="2805197"/>
                  <a:pt x="4497684" y="2808489"/>
                  <a:pt x="4495969" y="2807392"/>
                </a:cubicBezTo>
                <a:cubicBezTo>
                  <a:pt x="4494255" y="2806294"/>
                  <a:pt x="4503033" y="2801151"/>
                  <a:pt x="4514897" y="2796076"/>
                </a:cubicBezTo>
                <a:cubicBezTo>
                  <a:pt x="4527379" y="2790727"/>
                  <a:pt x="4537803" y="2787504"/>
                  <a:pt x="4539517" y="2788601"/>
                </a:cubicBezTo>
                <a:close/>
                <a:moveTo>
                  <a:pt x="3497444" y="2787914"/>
                </a:moveTo>
                <a:cubicBezTo>
                  <a:pt x="3501833" y="2787434"/>
                  <a:pt x="3506908" y="2790863"/>
                  <a:pt x="3505468" y="2793263"/>
                </a:cubicBezTo>
                <a:cubicBezTo>
                  <a:pt x="3504371" y="2795047"/>
                  <a:pt x="3500667" y="2797584"/>
                  <a:pt x="3498816" y="2797310"/>
                </a:cubicBezTo>
                <a:cubicBezTo>
                  <a:pt x="3495455" y="2796830"/>
                  <a:pt x="3492643" y="2794566"/>
                  <a:pt x="3487637" y="2791892"/>
                </a:cubicBezTo>
                <a:cubicBezTo>
                  <a:pt x="3492232" y="2789972"/>
                  <a:pt x="3494564" y="2788257"/>
                  <a:pt x="3497444" y="2787914"/>
                </a:cubicBezTo>
                <a:close/>
                <a:moveTo>
                  <a:pt x="4481087" y="2787846"/>
                </a:moveTo>
                <a:cubicBezTo>
                  <a:pt x="4481087" y="2788737"/>
                  <a:pt x="4473132" y="2792509"/>
                  <a:pt x="4464148" y="2796007"/>
                </a:cubicBezTo>
                <a:cubicBezTo>
                  <a:pt x="4455918" y="2799230"/>
                  <a:pt x="4449198" y="2801356"/>
                  <a:pt x="4448237" y="2800876"/>
                </a:cubicBezTo>
                <a:cubicBezTo>
                  <a:pt x="4447277" y="2800327"/>
                  <a:pt x="4454067" y="2796761"/>
                  <a:pt x="4463531" y="2792989"/>
                </a:cubicBezTo>
                <a:cubicBezTo>
                  <a:pt x="4472721" y="2789354"/>
                  <a:pt x="4481087" y="2786954"/>
                  <a:pt x="4481087" y="2787846"/>
                </a:cubicBezTo>
                <a:close/>
                <a:moveTo>
                  <a:pt x="4504678" y="2787297"/>
                </a:moveTo>
                <a:cubicBezTo>
                  <a:pt x="4503787" y="2787709"/>
                  <a:pt x="4494391" y="2791412"/>
                  <a:pt x="4484790" y="2795321"/>
                </a:cubicBezTo>
                <a:cubicBezTo>
                  <a:pt x="4475052" y="2799230"/>
                  <a:pt x="4467028" y="2802454"/>
                  <a:pt x="4467714" y="2802111"/>
                </a:cubicBezTo>
                <a:cubicBezTo>
                  <a:pt x="4468331" y="2801767"/>
                  <a:pt x="4477590" y="2797996"/>
                  <a:pt x="4487808" y="2793881"/>
                </a:cubicBezTo>
                <a:cubicBezTo>
                  <a:pt x="4498232" y="2789698"/>
                  <a:pt x="4505638" y="2786817"/>
                  <a:pt x="4504678" y="2787297"/>
                </a:cubicBezTo>
                <a:close/>
                <a:moveTo>
                  <a:pt x="3937934" y="2787228"/>
                </a:moveTo>
                <a:cubicBezTo>
                  <a:pt x="3943901" y="2784965"/>
                  <a:pt x="3948633" y="2785445"/>
                  <a:pt x="3947604" y="2789697"/>
                </a:cubicBezTo>
                <a:cubicBezTo>
                  <a:pt x="3945135" y="2791549"/>
                  <a:pt x="3941569" y="2794841"/>
                  <a:pt x="3937385" y="2797035"/>
                </a:cubicBezTo>
                <a:cubicBezTo>
                  <a:pt x="3931213" y="2800259"/>
                  <a:pt x="3925727" y="2799641"/>
                  <a:pt x="3926001" y="2796898"/>
                </a:cubicBezTo>
                <a:cubicBezTo>
                  <a:pt x="3926275" y="2794155"/>
                  <a:pt x="3932242" y="2789423"/>
                  <a:pt x="3937934" y="2787228"/>
                </a:cubicBezTo>
                <a:close/>
                <a:moveTo>
                  <a:pt x="2006382" y="2787194"/>
                </a:moveTo>
                <a:cubicBezTo>
                  <a:pt x="2008060" y="2785891"/>
                  <a:pt x="2010802" y="2785822"/>
                  <a:pt x="2013718" y="2787503"/>
                </a:cubicBezTo>
                <a:cubicBezTo>
                  <a:pt x="2018999" y="2790520"/>
                  <a:pt x="2023252" y="2796349"/>
                  <a:pt x="2023182" y="2801562"/>
                </a:cubicBezTo>
                <a:cubicBezTo>
                  <a:pt x="2023182" y="2805471"/>
                  <a:pt x="2019548" y="2807048"/>
                  <a:pt x="2016462" y="2811026"/>
                </a:cubicBezTo>
                <a:cubicBezTo>
                  <a:pt x="2011592" y="2803825"/>
                  <a:pt x="2007409" y="2799024"/>
                  <a:pt x="2005421" y="2794292"/>
                </a:cubicBezTo>
                <a:cubicBezTo>
                  <a:pt x="2004083" y="2791034"/>
                  <a:pt x="2004700" y="2788497"/>
                  <a:pt x="2006382" y="2787194"/>
                </a:cubicBezTo>
                <a:close/>
                <a:moveTo>
                  <a:pt x="4010902" y="2785308"/>
                </a:moveTo>
                <a:cubicBezTo>
                  <a:pt x="4017418" y="2782496"/>
                  <a:pt x="4023041" y="2783182"/>
                  <a:pt x="4022973" y="2786954"/>
                </a:cubicBezTo>
                <a:cubicBezTo>
                  <a:pt x="4022904" y="2790794"/>
                  <a:pt x="4017624" y="2796212"/>
                  <a:pt x="4010902" y="2799024"/>
                </a:cubicBezTo>
                <a:cubicBezTo>
                  <a:pt x="4004388" y="2801767"/>
                  <a:pt x="3998558" y="2800739"/>
                  <a:pt x="3998695" y="2797104"/>
                </a:cubicBezTo>
                <a:cubicBezTo>
                  <a:pt x="3998764" y="2793401"/>
                  <a:pt x="4004456" y="2788051"/>
                  <a:pt x="4010902" y="2785308"/>
                </a:cubicBezTo>
                <a:close/>
                <a:moveTo>
                  <a:pt x="4394470" y="2785240"/>
                </a:moveTo>
                <a:cubicBezTo>
                  <a:pt x="4395156" y="2787228"/>
                  <a:pt x="4388572" y="2791755"/>
                  <a:pt x="4380275" y="2795184"/>
                </a:cubicBezTo>
                <a:cubicBezTo>
                  <a:pt x="4371770" y="2798682"/>
                  <a:pt x="4364912" y="2799710"/>
                  <a:pt x="4364844" y="2797379"/>
                </a:cubicBezTo>
                <a:cubicBezTo>
                  <a:pt x="4364844" y="2795115"/>
                  <a:pt x="4372113" y="2790109"/>
                  <a:pt x="4380343" y="2786954"/>
                </a:cubicBezTo>
                <a:cubicBezTo>
                  <a:pt x="4387407" y="2784211"/>
                  <a:pt x="4393922" y="2783525"/>
                  <a:pt x="4394470" y="2785240"/>
                </a:cubicBezTo>
                <a:close/>
                <a:moveTo>
                  <a:pt x="3707505" y="2784554"/>
                </a:moveTo>
                <a:cubicBezTo>
                  <a:pt x="3711071" y="2785720"/>
                  <a:pt x="3714431" y="2785925"/>
                  <a:pt x="3715049" y="2787091"/>
                </a:cubicBezTo>
                <a:cubicBezTo>
                  <a:pt x="3715872" y="2788737"/>
                  <a:pt x="3712031" y="2791206"/>
                  <a:pt x="3707162" y="2792578"/>
                </a:cubicBezTo>
                <a:cubicBezTo>
                  <a:pt x="3702567" y="2793881"/>
                  <a:pt x="3698247" y="2794018"/>
                  <a:pt x="3699275" y="2791686"/>
                </a:cubicBezTo>
                <a:cubicBezTo>
                  <a:pt x="3700098" y="2790109"/>
                  <a:pt x="3703664" y="2787846"/>
                  <a:pt x="3707505" y="2784554"/>
                </a:cubicBezTo>
                <a:close/>
                <a:moveTo>
                  <a:pt x="605498" y="2784348"/>
                </a:moveTo>
                <a:cubicBezTo>
                  <a:pt x="606115" y="2786131"/>
                  <a:pt x="602617" y="2792441"/>
                  <a:pt x="597884" y="2798476"/>
                </a:cubicBezTo>
                <a:cubicBezTo>
                  <a:pt x="593291" y="2804305"/>
                  <a:pt x="589585" y="2807323"/>
                  <a:pt x="590546" y="2803414"/>
                </a:cubicBezTo>
                <a:cubicBezTo>
                  <a:pt x="591233" y="2800670"/>
                  <a:pt x="594800" y="2794567"/>
                  <a:pt x="598571" y="2786954"/>
                </a:cubicBezTo>
                <a:cubicBezTo>
                  <a:pt x="601862" y="2785583"/>
                  <a:pt x="605085" y="2783045"/>
                  <a:pt x="605498" y="2784348"/>
                </a:cubicBezTo>
                <a:close/>
                <a:moveTo>
                  <a:pt x="5371530" y="2783594"/>
                </a:moveTo>
                <a:cubicBezTo>
                  <a:pt x="5385795" y="2781742"/>
                  <a:pt x="5398688" y="2788738"/>
                  <a:pt x="5401293" y="2800739"/>
                </a:cubicBezTo>
                <a:cubicBezTo>
                  <a:pt x="5404105" y="2813632"/>
                  <a:pt x="5393956" y="2826662"/>
                  <a:pt x="5378937" y="2828651"/>
                </a:cubicBezTo>
                <a:cubicBezTo>
                  <a:pt x="5365495" y="2830435"/>
                  <a:pt x="5351367" y="2821313"/>
                  <a:pt x="5348693" y="2809929"/>
                </a:cubicBezTo>
                <a:cubicBezTo>
                  <a:pt x="5345812" y="2797584"/>
                  <a:pt x="5356580" y="2785583"/>
                  <a:pt x="5371530" y="2783594"/>
                </a:cubicBezTo>
                <a:close/>
                <a:moveTo>
                  <a:pt x="4515171" y="2782291"/>
                </a:moveTo>
                <a:cubicBezTo>
                  <a:pt x="4516268" y="2781879"/>
                  <a:pt x="4507696" y="2785377"/>
                  <a:pt x="4496929" y="2789766"/>
                </a:cubicBezTo>
                <a:lnTo>
                  <a:pt x="4479547" y="2796731"/>
                </a:lnTo>
                <a:lnTo>
                  <a:pt x="4477178" y="2797721"/>
                </a:lnTo>
                <a:cubicBezTo>
                  <a:pt x="4467988" y="2801356"/>
                  <a:pt x="4459416" y="2804648"/>
                  <a:pt x="4458182" y="2804991"/>
                </a:cubicBezTo>
                <a:cubicBezTo>
                  <a:pt x="4456741" y="2805334"/>
                  <a:pt x="4464765" y="2801767"/>
                  <a:pt x="4475395" y="2797584"/>
                </a:cubicBezTo>
                <a:cubicBezTo>
                  <a:pt x="4484791" y="2793881"/>
                  <a:pt x="4492608" y="2791069"/>
                  <a:pt x="4493089" y="2791069"/>
                </a:cubicBezTo>
                <a:lnTo>
                  <a:pt x="4481804" y="2795787"/>
                </a:lnTo>
                <a:lnTo>
                  <a:pt x="4493363" y="2791069"/>
                </a:lnTo>
                <a:cubicBezTo>
                  <a:pt x="4503787" y="2786817"/>
                  <a:pt x="4514142" y="2782702"/>
                  <a:pt x="4515171" y="2782291"/>
                </a:cubicBezTo>
                <a:close/>
                <a:moveTo>
                  <a:pt x="3789116" y="2782085"/>
                </a:moveTo>
                <a:cubicBezTo>
                  <a:pt x="3788841" y="2783114"/>
                  <a:pt x="3785207" y="2785309"/>
                  <a:pt x="3781915" y="2787846"/>
                </a:cubicBezTo>
                <a:cubicBezTo>
                  <a:pt x="3777457" y="2788464"/>
                  <a:pt x="3773479" y="2789286"/>
                  <a:pt x="3771765" y="2789012"/>
                </a:cubicBezTo>
                <a:cubicBezTo>
                  <a:pt x="3769433" y="2788600"/>
                  <a:pt x="3774577" y="2785171"/>
                  <a:pt x="3780337" y="2783114"/>
                </a:cubicBezTo>
                <a:cubicBezTo>
                  <a:pt x="3785481" y="2781331"/>
                  <a:pt x="3789390" y="2780714"/>
                  <a:pt x="3789116" y="2782085"/>
                </a:cubicBezTo>
                <a:close/>
                <a:moveTo>
                  <a:pt x="3357884" y="2782017"/>
                </a:moveTo>
                <a:cubicBezTo>
                  <a:pt x="3361381" y="2780508"/>
                  <a:pt x="3367416" y="2783868"/>
                  <a:pt x="3369200" y="2788875"/>
                </a:cubicBezTo>
                <a:cubicBezTo>
                  <a:pt x="3367348" y="2790040"/>
                  <a:pt x="3365085" y="2792509"/>
                  <a:pt x="3361793" y="2793058"/>
                </a:cubicBezTo>
                <a:cubicBezTo>
                  <a:pt x="3360284" y="2793332"/>
                  <a:pt x="3355209" y="2789835"/>
                  <a:pt x="3354455" y="2787846"/>
                </a:cubicBezTo>
                <a:cubicBezTo>
                  <a:pt x="3353700" y="2785925"/>
                  <a:pt x="3355689" y="2782977"/>
                  <a:pt x="3357884" y="2782017"/>
                </a:cubicBezTo>
                <a:close/>
                <a:moveTo>
                  <a:pt x="4526899" y="2780919"/>
                </a:moveTo>
                <a:cubicBezTo>
                  <a:pt x="4528065" y="2780988"/>
                  <a:pt x="4520247" y="2784828"/>
                  <a:pt x="4509479" y="2789354"/>
                </a:cubicBezTo>
                <a:cubicBezTo>
                  <a:pt x="4499330" y="2793607"/>
                  <a:pt x="4487877" y="2797790"/>
                  <a:pt x="4486025" y="2797927"/>
                </a:cubicBezTo>
                <a:cubicBezTo>
                  <a:pt x="4484105" y="2798064"/>
                  <a:pt x="4491649" y="2794430"/>
                  <a:pt x="4502347" y="2789972"/>
                </a:cubicBezTo>
                <a:cubicBezTo>
                  <a:pt x="4514349" y="2784966"/>
                  <a:pt x="4525527" y="2780782"/>
                  <a:pt x="4526899" y="2780919"/>
                </a:cubicBezTo>
                <a:close/>
                <a:moveTo>
                  <a:pt x="2209581" y="2780577"/>
                </a:moveTo>
                <a:cubicBezTo>
                  <a:pt x="2214450" y="2782291"/>
                  <a:pt x="2218771" y="2788464"/>
                  <a:pt x="2218291" y="2794842"/>
                </a:cubicBezTo>
                <a:cubicBezTo>
                  <a:pt x="2218016" y="2799436"/>
                  <a:pt x="2214724" y="2802111"/>
                  <a:pt x="2211570" y="2807597"/>
                </a:cubicBezTo>
                <a:cubicBezTo>
                  <a:pt x="2207386" y="2799368"/>
                  <a:pt x="2203409" y="2794019"/>
                  <a:pt x="2202380" y="2789012"/>
                </a:cubicBezTo>
                <a:cubicBezTo>
                  <a:pt x="2201008" y="2782017"/>
                  <a:pt x="2204780" y="2778931"/>
                  <a:pt x="2209581" y="2780577"/>
                </a:cubicBezTo>
                <a:close/>
                <a:moveTo>
                  <a:pt x="1374967" y="2780028"/>
                </a:moveTo>
                <a:cubicBezTo>
                  <a:pt x="1381137" y="2782017"/>
                  <a:pt x="1387652" y="2788326"/>
                  <a:pt x="1388820" y="2793195"/>
                </a:cubicBezTo>
                <a:cubicBezTo>
                  <a:pt x="1390191" y="2799024"/>
                  <a:pt x="1384638" y="2802453"/>
                  <a:pt x="1377573" y="2800327"/>
                </a:cubicBezTo>
                <a:cubicBezTo>
                  <a:pt x="1371469" y="2798476"/>
                  <a:pt x="1365367" y="2792646"/>
                  <a:pt x="1363994" y="2787366"/>
                </a:cubicBezTo>
                <a:cubicBezTo>
                  <a:pt x="1362415" y="2781125"/>
                  <a:pt x="1367559" y="2777627"/>
                  <a:pt x="1374967" y="2780028"/>
                </a:cubicBezTo>
                <a:close/>
                <a:moveTo>
                  <a:pt x="7604769" y="2777628"/>
                </a:moveTo>
                <a:cubicBezTo>
                  <a:pt x="7606003" y="2781811"/>
                  <a:pt x="7594345" y="2814935"/>
                  <a:pt x="7578091" y="2850254"/>
                </a:cubicBezTo>
                <a:cubicBezTo>
                  <a:pt x="7560672" y="2888179"/>
                  <a:pt x="7545447" y="2911976"/>
                  <a:pt x="7544212" y="2907312"/>
                </a:cubicBezTo>
                <a:cubicBezTo>
                  <a:pt x="7543116" y="2902923"/>
                  <a:pt x="7554774" y="2875286"/>
                  <a:pt x="7570821" y="2840516"/>
                </a:cubicBezTo>
                <a:cubicBezTo>
                  <a:pt x="7587624" y="2804100"/>
                  <a:pt x="7603397" y="2773307"/>
                  <a:pt x="7604769" y="2777628"/>
                </a:cubicBezTo>
                <a:close/>
                <a:moveTo>
                  <a:pt x="5859408" y="2777217"/>
                </a:moveTo>
                <a:cubicBezTo>
                  <a:pt x="5874221" y="2774405"/>
                  <a:pt x="5889583" y="2783800"/>
                  <a:pt x="5891846" y="2797516"/>
                </a:cubicBezTo>
                <a:cubicBezTo>
                  <a:pt x="5894110" y="2811369"/>
                  <a:pt x="5883000" y="2825223"/>
                  <a:pt x="5867363" y="2827554"/>
                </a:cubicBezTo>
                <a:cubicBezTo>
                  <a:pt x="5851316" y="2829955"/>
                  <a:pt x="5838079" y="2820148"/>
                  <a:pt x="5836571" y="2805403"/>
                </a:cubicBezTo>
                <a:cubicBezTo>
                  <a:pt x="5835199" y="2792167"/>
                  <a:pt x="5845281" y="2779891"/>
                  <a:pt x="5859408" y="2777217"/>
                </a:cubicBezTo>
                <a:close/>
                <a:moveTo>
                  <a:pt x="971852" y="2776668"/>
                </a:moveTo>
                <a:cubicBezTo>
                  <a:pt x="978781" y="2774267"/>
                  <a:pt x="985845" y="2777491"/>
                  <a:pt x="985913" y="2782977"/>
                </a:cubicBezTo>
                <a:cubicBezTo>
                  <a:pt x="985982" y="2787640"/>
                  <a:pt x="980702" y="2793950"/>
                  <a:pt x="975077" y="2796007"/>
                </a:cubicBezTo>
                <a:cubicBezTo>
                  <a:pt x="968285" y="2798476"/>
                  <a:pt x="961566" y="2795527"/>
                  <a:pt x="961292" y="2789698"/>
                </a:cubicBezTo>
                <a:cubicBezTo>
                  <a:pt x="961019" y="2784554"/>
                  <a:pt x="965611" y="2778862"/>
                  <a:pt x="971852" y="2776668"/>
                </a:cubicBezTo>
                <a:close/>
                <a:moveTo>
                  <a:pt x="1686499" y="2776538"/>
                </a:moveTo>
                <a:cubicBezTo>
                  <a:pt x="1688499" y="2776392"/>
                  <a:pt x="1691632" y="2777524"/>
                  <a:pt x="1695919" y="2780233"/>
                </a:cubicBezTo>
                <a:cubicBezTo>
                  <a:pt x="1698183" y="2783388"/>
                  <a:pt x="1703190" y="2788943"/>
                  <a:pt x="1705111" y="2793401"/>
                </a:cubicBezTo>
                <a:cubicBezTo>
                  <a:pt x="1707716" y="2799504"/>
                  <a:pt x="1701336" y="2800121"/>
                  <a:pt x="1694616" y="2795664"/>
                </a:cubicBezTo>
                <a:cubicBezTo>
                  <a:pt x="1689202" y="2792029"/>
                  <a:pt x="1684399" y="2785240"/>
                  <a:pt x="1683919" y="2780508"/>
                </a:cubicBezTo>
                <a:cubicBezTo>
                  <a:pt x="1683644" y="2778107"/>
                  <a:pt x="1684503" y="2776684"/>
                  <a:pt x="1686499" y="2776538"/>
                </a:cubicBezTo>
                <a:close/>
                <a:moveTo>
                  <a:pt x="6356476" y="2774885"/>
                </a:moveTo>
                <a:cubicBezTo>
                  <a:pt x="6372180" y="2773308"/>
                  <a:pt x="6385965" y="2782154"/>
                  <a:pt x="6388091" y="2795322"/>
                </a:cubicBezTo>
                <a:cubicBezTo>
                  <a:pt x="6390148" y="2808352"/>
                  <a:pt x="6379382" y="2820765"/>
                  <a:pt x="6364019" y="2823097"/>
                </a:cubicBezTo>
                <a:cubicBezTo>
                  <a:pt x="6347766" y="2825565"/>
                  <a:pt x="6331855" y="2815210"/>
                  <a:pt x="6330690" y="2801425"/>
                </a:cubicBezTo>
                <a:cubicBezTo>
                  <a:pt x="6329455" y="2788258"/>
                  <a:pt x="6340977" y="2776462"/>
                  <a:pt x="6356476" y="2774885"/>
                </a:cubicBezTo>
                <a:close/>
                <a:moveTo>
                  <a:pt x="3633165" y="2773445"/>
                </a:moveTo>
                <a:cubicBezTo>
                  <a:pt x="3636114" y="2773307"/>
                  <a:pt x="3640777" y="2774404"/>
                  <a:pt x="3640777" y="2775502"/>
                </a:cubicBezTo>
                <a:cubicBezTo>
                  <a:pt x="3640846" y="2777628"/>
                  <a:pt x="3637965" y="2780097"/>
                  <a:pt x="3635222" y="2783663"/>
                </a:cubicBezTo>
                <a:cubicBezTo>
                  <a:pt x="3631244" y="2781949"/>
                  <a:pt x="3628296" y="2781262"/>
                  <a:pt x="3627061" y="2779823"/>
                </a:cubicBezTo>
                <a:cubicBezTo>
                  <a:pt x="3625141" y="2777559"/>
                  <a:pt x="3628844" y="2773650"/>
                  <a:pt x="3633165" y="2773445"/>
                </a:cubicBezTo>
                <a:close/>
                <a:moveTo>
                  <a:pt x="4467989" y="2771799"/>
                </a:moveTo>
                <a:cubicBezTo>
                  <a:pt x="4469086" y="2773033"/>
                  <a:pt x="4463051" y="2777011"/>
                  <a:pt x="4455370" y="2780303"/>
                </a:cubicBezTo>
                <a:cubicBezTo>
                  <a:pt x="4447621" y="2783595"/>
                  <a:pt x="4439528" y="2785652"/>
                  <a:pt x="4437951" y="2784555"/>
                </a:cubicBezTo>
                <a:cubicBezTo>
                  <a:pt x="4436030" y="2783252"/>
                  <a:pt x="4442203" y="2778931"/>
                  <a:pt x="4451324" y="2775228"/>
                </a:cubicBezTo>
                <a:cubicBezTo>
                  <a:pt x="4459279" y="2772004"/>
                  <a:pt x="4466891" y="2770495"/>
                  <a:pt x="4467989" y="2771799"/>
                </a:cubicBezTo>
                <a:close/>
                <a:moveTo>
                  <a:pt x="7192603" y="2771593"/>
                </a:moveTo>
                <a:cubicBezTo>
                  <a:pt x="7208102" y="2773582"/>
                  <a:pt x="7221750" y="2783869"/>
                  <a:pt x="7223738" y="2794636"/>
                </a:cubicBezTo>
                <a:cubicBezTo>
                  <a:pt x="7225727" y="2805266"/>
                  <a:pt x="7214960" y="2812192"/>
                  <a:pt x="7199735" y="2810684"/>
                </a:cubicBezTo>
                <a:cubicBezTo>
                  <a:pt x="7183619" y="2809106"/>
                  <a:pt x="7167982" y="2798134"/>
                  <a:pt x="7166886" y="2787229"/>
                </a:cubicBezTo>
                <a:cubicBezTo>
                  <a:pt x="7165788" y="2776737"/>
                  <a:pt x="7177241" y="2769604"/>
                  <a:pt x="7192603" y="2771593"/>
                </a:cubicBezTo>
                <a:close/>
                <a:moveTo>
                  <a:pt x="4604326" y="2770762"/>
                </a:moveTo>
                <a:cubicBezTo>
                  <a:pt x="4608972" y="2769724"/>
                  <a:pt x="4612144" y="2769638"/>
                  <a:pt x="4612487" y="2770839"/>
                </a:cubicBezTo>
                <a:cubicBezTo>
                  <a:pt x="4613104" y="2773102"/>
                  <a:pt x="4603846" y="2779068"/>
                  <a:pt x="4591982" y="2783869"/>
                </a:cubicBezTo>
                <a:cubicBezTo>
                  <a:pt x="4580117" y="2788669"/>
                  <a:pt x="4569487" y="2790795"/>
                  <a:pt x="4568321" y="2788738"/>
                </a:cubicBezTo>
                <a:cubicBezTo>
                  <a:pt x="4567087" y="2786749"/>
                  <a:pt x="4575728" y="2781194"/>
                  <a:pt x="4587318" y="2776394"/>
                </a:cubicBezTo>
                <a:cubicBezTo>
                  <a:pt x="4593559" y="2773788"/>
                  <a:pt x="4599679" y="2771799"/>
                  <a:pt x="4604326" y="2770762"/>
                </a:cubicBezTo>
                <a:close/>
                <a:moveTo>
                  <a:pt x="268080" y="2770290"/>
                </a:moveTo>
                <a:cubicBezTo>
                  <a:pt x="268629" y="2770359"/>
                  <a:pt x="269247" y="2770427"/>
                  <a:pt x="269932" y="2770564"/>
                </a:cubicBezTo>
                <a:cubicBezTo>
                  <a:pt x="269452" y="2771662"/>
                  <a:pt x="268972" y="2772896"/>
                  <a:pt x="268493" y="2774130"/>
                </a:cubicBezTo>
                <a:cubicBezTo>
                  <a:pt x="267944" y="2773993"/>
                  <a:pt x="266777" y="2774062"/>
                  <a:pt x="266847" y="2773719"/>
                </a:cubicBezTo>
                <a:cubicBezTo>
                  <a:pt x="266983" y="2772690"/>
                  <a:pt x="267669" y="2771456"/>
                  <a:pt x="268080" y="2770290"/>
                </a:cubicBezTo>
                <a:close/>
                <a:moveTo>
                  <a:pt x="343589" y="2769878"/>
                </a:moveTo>
                <a:cubicBezTo>
                  <a:pt x="343862" y="2769604"/>
                  <a:pt x="345096" y="2769604"/>
                  <a:pt x="345165" y="2769946"/>
                </a:cubicBezTo>
                <a:cubicBezTo>
                  <a:pt x="345234" y="2770289"/>
                  <a:pt x="344274" y="2771661"/>
                  <a:pt x="343931" y="2771866"/>
                </a:cubicBezTo>
                <a:cubicBezTo>
                  <a:pt x="342490" y="2772552"/>
                  <a:pt x="341050" y="2773033"/>
                  <a:pt x="339610" y="2773650"/>
                </a:cubicBezTo>
                <a:cubicBezTo>
                  <a:pt x="340913" y="2772347"/>
                  <a:pt x="342216" y="2771044"/>
                  <a:pt x="343589" y="2769878"/>
                </a:cubicBezTo>
                <a:close/>
                <a:moveTo>
                  <a:pt x="3861673" y="2768644"/>
                </a:moveTo>
                <a:cubicBezTo>
                  <a:pt x="3861193" y="2769672"/>
                  <a:pt x="3857970" y="2771867"/>
                  <a:pt x="3856598" y="2773033"/>
                </a:cubicBezTo>
                <a:cubicBezTo>
                  <a:pt x="3848917" y="2776393"/>
                  <a:pt x="3843980" y="2777422"/>
                  <a:pt x="3843637" y="2776393"/>
                </a:cubicBezTo>
                <a:cubicBezTo>
                  <a:pt x="3843294" y="2775433"/>
                  <a:pt x="3845488" y="2773787"/>
                  <a:pt x="3850083" y="2771661"/>
                </a:cubicBezTo>
                <a:cubicBezTo>
                  <a:pt x="3854815" y="2769398"/>
                  <a:pt x="3862153" y="2767341"/>
                  <a:pt x="3861673" y="2768644"/>
                </a:cubicBezTo>
                <a:close/>
                <a:moveTo>
                  <a:pt x="4971254" y="2767512"/>
                </a:moveTo>
                <a:cubicBezTo>
                  <a:pt x="4976406" y="2768781"/>
                  <a:pt x="4980110" y="2771593"/>
                  <a:pt x="4981035" y="2775708"/>
                </a:cubicBezTo>
                <a:cubicBezTo>
                  <a:pt x="4982887" y="2783800"/>
                  <a:pt x="4973080" y="2794636"/>
                  <a:pt x="4959570" y="2798888"/>
                </a:cubicBezTo>
                <a:cubicBezTo>
                  <a:pt x="4946060" y="2803140"/>
                  <a:pt x="4933235" y="2799230"/>
                  <a:pt x="4931452" y="2790864"/>
                </a:cubicBezTo>
                <a:cubicBezTo>
                  <a:pt x="4929669" y="2782360"/>
                  <a:pt x="4938996" y="2772759"/>
                  <a:pt x="4952780" y="2768575"/>
                </a:cubicBezTo>
                <a:cubicBezTo>
                  <a:pt x="4959501" y="2766518"/>
                  <a:pt x="4966102" y="2766244"/>
                  <a:pt x="4971254" y="2767512"/>
                </a:cubicBezTo>
                <a:close/>
                <a:moveTo>
                  <a:pt x="1753460" y="2766929"/>
                </a:moveTo>
                <a:cubicBezTo>
                  <a:pt x="1758670" y="2769741"/>
                  <a:pt x="1764295" y="2776530"/>
                  <a:pt x="1765459" y="2781331"/>
                </a:cubicBezTo>
                <a:cubicBezTo>
                  <a:pt x="1766696" y="2786474"/>
                  <a:pt x="1763265" y="2787572"/>
                  <a:pt x="1757300" y="2784005"/>
                </a:cubicBezTo>
                <a:cubicBezTo>
                  <a:pt x="1751469" y="2780508"/>
                  <a:pt x="1745916" y="2774130"/>
                  <a:pt x="1745023" y="2769672"/>
                </a:cubicBezTo>
                <a:cubicBezTo>
                  <a:pt x="1744062" y="2765077"/>
                  <a:pt x="1747697" y="2763843"/>
                  <a:pt x="1753460" y="2766929"/>
                </a:cubicBezTo>
                <a:close/>
                <a:moveTo>
                  <a:pt x="5508484" y="2766381"/>
                </a:moveTo>
                <a:cubicBezTo>
                  <a:pt x="5522955" y="2764597"/>
                  <a:pt x="5535573" y="2772004"/>
                  <a:pt x="5537837" y="2784348"/>
                </a:cubicBezTo>
                <a:cubicBezTo>
                  <a:pt x="5540237" y="2797516"/>
                  <a:pt x="5529607" y="2810683"/>
                  <a:pt x="5514382" y="2812398"/>
                </a:cubicBezTo>
                <a:cubicBezTo>
                  <a:pt x="5500598" y="2813975"/>
                  <a:pt x="5486882" y="2804785"/>
                  <a:pt x="5484618" y="2793058"/>
                </a:cubicBezTo>
                <a:cubicBezTo>
                  <a:pt x="5482150" y="2780371"/>
                  <a:pt x="5493328" y="2768232"/>
                  <a:pt x="5508484" y="2766381"/>
                </a:cubicBezTo>
                <a:close/>
                <a:moveTo>
                  <a:pt x="764948" y="2765969"/>
                </a:moveTo>
                <a:cubicBezTo>
                  <a:pt x="766044" y="2770495"/>
                  <a:pt x="762342" y="2778382"/>
                  <a:pt x="757404" y="2784280"/>
                </a:cubicBezTo>
                <a:cubicBezTo>
                  <a:pt x="751297" y="2791549"/>
                  <a:pt x="745608" y="2793881"/>
                  <a:pt x="745196" y="2789012"/>
                </a:cubicBezTo>
                <a:cubicBezTo>
                  <a:pt x="744852" y="2784966"/>
                  <a:pt x="748900" y="2776736"/>
                  <a:pt x="754180" y="2772141"/>
                </a:cubicBezTo>
                <a:cubicBezTo>
                  <a:pt x="758501" y="2768438"/>
                  <a:pt x="762272" y="2767409"/>
                  <a:pt x="764948" y="2765969"/>
                </a:cubicBezTo>
                <a:close/>
                <a:moveTo>
                  <a:pt x="4553576" y="2765215"/>
                </a:moveTo>
                <a:cubicBezTo>
                  <a:pt x="4553987" y="2765626"/>
                  <a:pt x="4546238" y="2768850"/>
                  <a:pt x="4537391" y="2772210"/>
                </a:cubicBezTo>
                <a:cubicBezTo>
                  <a:pt x="4528133" y="2775571"/>
                  <a:pt x="4520178" y="2778245"/>
                  <a:pt x="4519972" y="2777833"/>
                </a:cubicBezTo>
                <a:cubicBezTo>
                  <a:pt x="4519766" y="2777422"/>
                  <a:pt x="4527516" y="2773856"/>
                  <a:pt x="4536294" y="2770564"/>
                </a:cubicBezTo>
                <a:cubicBezTo>
                  <a:pt x="4545415" y="2767135"/>
                  <a:pt x="4553096" y="2764804"/>
                  <a:pt x="4553576" y="2765215"/>
                </a:cubicBezTo>
                <a:close/>
                <a:moveTo>
                  <a:pt x="4565646" y="2764118"/>
                </a:moveTo>
                <a:cubicBezTo>
                  <a:pt x="4567087" y="2763637"/>
                  <a:pt x="4559337" y="2766449"/>
                  <a:pt x="4549804" y="2770084"/>
                </a:cubicBezTo>
                <a:cubicBezTo>
                  <a:pt x="4541232" y="2773307"/>
                  <a:pt x="4532385" y="2776736"/>
                  <a:pt x="4530534" y="2777422"/>
                </a:cubicBezTo>
                <a:cubicBezTo>
                  <a:pt x="4528339" y="2778245"/>
                  <a:pt x="4534511" y="2775776"/>
                  <a:pt x="4544524" y="2772004"/>
                </a:cubicBezTo>
                <a:cubicBezTo>
                  <a:pt x="4554331" y="2768233"/>
                  <a:pt x="4564206" y="2764598"/>
                  <a:pt x="4565646" y="2764118"/>
                </a:cubicBezTo>
                <a:close/>
                <a:moveTo>
                  <a:pt x="3220381" y="2763775"/>
                </a:moveTo>
                <a:cubicBezTo>
                  <a:pt x="3223810" y="2762129"/>
                  <a:pt x="3229846" y="2766381"/>
                  <a:pt x="3231766" y="2772416"/>
                </a:cubicBezTo>
                <a:cubicBezTo>
                  <a:pt x="3229914" y="2773719"/>
                  <a:pt x="3227720" y="2776599"/>
                  <a:pt x="3224428" y="2777148"/>
                </a:cubicBezTo>
                <a:cubicBezTo>
                  <a:pt x="3222919" y="2777353"/>
                  <a:pt x="3217775" y="2773033"/>
                  <a:pt x="3217021" y="2770633"/>
                </a:cubicBezTo>
                <a:cubicBezTo>
                  <a:pt x="3216267" y="2768301"/>
                  <a:pt x="3218187" y="2764803"/>
                  <a:pt x="3220381" y="2763775"/>
                </a:cubicBezTo>
                <a:close/>
                <a:moveTo>
                  <a:pt x="5160098" y="2762334"/>
                </a:moveTo>
                <a:cubicBezTo>
                  <a:pt x="5175048" y="2759111"/>
                  <a:pt x="5189450" y="2764803"/>
                  <a:pt x="5190959" y="2775090"/>
                </a:cubicBezTo>
                <a:cubicBezTo>
                  <a:pt x="5192331" y="2784623"/>
                  <a:pt x="5182044" y="2795939"/>
                  <a:pt x="5168122" y="2798751"/>
                </a:cubicBezTo>
                <a:cubicBezTo>
                  <a:pt x="5153789" y="2801631"/>
                  <a:pt x="5141238" y="2795527"/>
                  <a:pt x="5138975" y="2784897"/>
                </a:cubicBezTo>
                <a:cubicBezTo>
                  <a:pt x="5136781" y="2775227"/>
                  <a:pt x="5146245" y="2765284"/>
                  <a:pt x="5160098" y="2762334"/>
                </a:cubicBezTo>
                <a:close/>
                <a:moveTo>
                  <a:pt x="6496859" y="2761855"/>
                </a:moveTo>
                <a:cubicBezTo>
                  <a:pt x="6512495" y="2760895"/>
                  <a:pt x="6526143" y="2770084"/>
                  <a:pt x="6527788" y="2782703"/>
                </a:cubicBezTo>
                <a:cubicBezTo>
                  <a:pt x="6529434" y="2795116"/>
                  <a:pt x="6518324" y="2806500"/>
                  <a:pt x="6502894" y="2808146"/>
                </a:cubicBezTo>
                <a:cubicBezTo>
                  <a:pt x="6486709" y="2809861"/>
                  <a:pt x="6470867" y="2799231"/>
                  <a:pt x="6470181" y="2786201"/>
                </a:cubicBezTo>
                <a:cubicBezTo>
                  <a:pt x="6469495" y="2773445"/>
                  <a:pt x="6481291" y="2762746"/>
                  <a:pt x="6496859" y="2761855"/>
                </a:cubicBezTo>
                <a:close/>
                <a:moveTo>
                  <a:pt x="505848" y="2758974"/>
                </a:moveTo>
                <a:cubicBezTo>
                  <a:pt x="504065" y="2761992"/>
                  <a:pt x="503104" y="2764323"/>
                  <a:pt x="501665" y="2765969"/>
                </a:cubicBezTo>
                <a:cubicBezTo>
                  <a:pt x="499882" y="2767958"/>
                  <a:pt x="496524" y="2770701"/>
                  <a:pt x="495906" y="2770701"/>
                </a:cubicBezTo>
                <a:cubicBezTo>
                  <a:pt x="495357" y="2770633"/>
                  <a:pt x="497207" y="2767272"/>
                  <a:pt x="498785" y="2765284"/>
                </a:cubicBezTo>
                <a:cubicBezTo>
                  <a:pt x="500226" y="2763569"/>
                  <a:pt x="502832" y="2761649"/>
                  <a:pt x="505848" y="2758974"/>
                </a:cubicBezTo>
                <a:close/>
                <a:moveTo>
                  <a:pt x="5997871" y="2758014"/>
                </a:moveTo>
                <a:cubicBezTo>
                  <a:pt x="6012684" y="2755133"/>
                  <a:pt x="6028183" y="2764323"/>
                  <a:pt x="6030652" y="2777696"/>
                </a:cubicBezTo>
                <a:cubicBezTo>
                  <a:pt x="6033121" y="2791275"/>
                  <a:pt x="6022148" y="2804717"/>
                  <a:pt x="6006444" y="2807117"/>
                </a:cubicBezTo>
                <a:cubicBezTo>
                  <a:pt x="5991425" y="2809380"/>
                  <a:pt x="5978463" y="2801356"/>
                  <a:pt x="5975651" y="2788326"/>
                </a:cubicBezTo>
                <a:cubicBezTo>
                  <a:pt x="5972634" y="2774473"/>
                  <a:pt x="5982646" y="2761031"/>
                  <a:pt x="5997871" y="2758014"/>
                </a:cubicBezTo>
                <a:close/>
                <a:moveTo>
                  <a:pt x="7054963" y="2757671"/>
                </a:moveTo>
                <a:cubicBezTo>
                  <a:pt x="7070462" y="2759180"/>
                  <a:pt x="7083972" y="2769261"/>
                  <a:pt x="7085413" y="2780096"/>
                </a:cubicBezTo>
                <a:cubicBezTo>
                  <a:pt x="7086853" y="2790795"/>
                  <a:pt x="7075674" y="2798270"/>
                  <a:pt x="7060312" y="2797310"/>
                </a:cubicBezTo>
                <a:cubicBezTo>
                  <a:pt x="7044196" y="2796281"/>
                  <a:pt x="7028560" y="2785308"/>
                  <a:pt x="7028080" y="2774335"/>
                </a:cubicBezTo>
                <a:cubicBezTo>
                  <a:pt x="7027600" y="2763637"/>
                  <a:pt x="7039395" y="2756162"/>
                  <a:pt x="7054963" y="2757671"/>
                </a:cubicBezTo>
                <a:close/>
                <a:moveTo>
                  <a:pt x="4677869" y="2756728"/>
                </a:moveTo>
                <a:cubicBezTo>
                  <a:pt x="4682199" y="2756093"/>
                  <a:pt x="4685182" y="2756367"/>
                  <a:pt x="4685799" y="2757739"/>
                </a:cubicBezTo>
                <a:cubicBezTo>
                  <a:pt x="4687171" y="2760688"/>
                  <a:pt x="4677158" y="2767614"/>
                  <a:pt x="4663716" y="2772689"/>
                </a:cubicBezTo>
                <a:cubicBezTo>
                  <a:pt x="4651577" y="2777353"/>
                  <a:pt x="4641153" y="2778519"/>
                  <a:pt x="4639919" y="2775707"/>
                </a:cubicBezTo>
                <a:cubicBezTo>
                  <a:pt x="4638616" y="2772621"/>
                  <a:pt x="4648560" y="2766175"/>
                  <a:pt x="4661864" y="2761168"/>
                </a:cubicBezTo>
                <a:cubicBezTo>
                  <a:pt x="4667865" y="2758905"/>
                  <a:pt x="4673540" y="2757362"/>
                  <a:pt x="4677869" y="2756728"/>
                </a:cubicBezTo>
                <a:close/>
                <a:moveTo>
                  <a:pt x="4600142" y="2756437"/>
                </a:moveTo>
                <a:cubicBezTo>
                  <a:pt x="4600828" y="2757191"/>
                  <a:pt x="4591226" y="2761992"/>
                  <a:pt x="4579157" y="2766724"/>
                </a:cubicBezTo>
                <a:cubicBezTo>
                  <a:pt x="4567978" y="2771113"/>
                  <a:pt x="4558926" y="2773856"/>
                  <a:pt x="4557691" y="2773308"/>
                </a:cubicBezTo>
                <a:cubicBezTo>
                  <a:pt x="4556388" y="2772690"/>
                  <a:pt x="4565097" y="2768438"/>
                  <a:pt x="4576893" y="2763706"/>
                </a:cubicBezTo>
                <a:cubicBezTo>
                  <a:pt x="4588415" y="2759180"/>
                  <a:pt x="4599525" y="2755682"/>
                  <a:pt x="4600142" y="2756437"/>
                </a:cubicBezTo>
                <a:close/>
                <a:moveTo>
                  <a:pt x="899295" y="2756093"/>
                </a:moveTo>
                <a:cubicBezTo>
                  <a:pt x="905877" y="2752938"/>
                  <a:pt x="911502" y="2754585"/>
                  <a:pt x="911707" y="2759591"/>
                </a:cubicBezTo>
                <a:cubicBezTo>
                  <a:pt x="911913" y="2764597"/>
                  <a:pt x="906909" y="2770701"/>
                  <a:pt x="900323" y="2773856"/>
                </a:cubicBezTo>
                <a:cubicBezTo>
                  <a:pt x="893877" y="2776873"/>
                  <a:pt x="888045" y="2775570"/>
                  <a:pt x="887840" y="2770838"/>
                </a:cubicBezTo>
                <a:cubicBezTo>
                  <a:pt x="887636" y="2766106"/>
                  <a:pt x="892985" y="2759179"/>
                  <a:pt x="899295" y="2756093"/>
                </a:cubicBezTo>
                <a:close/>
                <a:moveTo>
                  <a:pt x="4540890" y="2755888"/>
                </a:moveTo>
                <a:cubicBezTo>
                  <a:pt x="4541918" y="2756848"/>
                  <a:pt x="4536363" y="2759934"/>
                  <a:pt x="4527859" y="2763226"/>
                </a:cubicBezTo>
                <a:cubicBezTo>
                  <a:pt x="4518326" y="2766930"/>
                  <a:pt x="4509754" y="2769192"/>
                  <a:pt x="4509617" y="2767821"/>
                </a:cubicBezTo>
                <a:cubicBezTo>
                  <a:pt x="4509480" y="2766655"/>
                  <a:pt x="4516200" y="2762883"/>
                  <a:pt x="4524225" y="2759797"/>
                </a:cubicBezTo>
                <a:cubicBezTo>
                  <a:pt x="4532317" y="2756711"/>
                  <a:pt x="4539861" y="2754997"/>
                  <a:pt x="4540890" y="2755888"/>
                </a:cubicBezTo>
                <a:close/>
                <a:moveTo>
                  <a:pt x="4588278" y="2754310"/>
                </a:moveTo>
                <a:cubicBezTo>
                  <a:pt x="4588689" y="2754379"/>
                  <a:pt x="4579774" y="2758014"/>
                  <a:pt x="4568664" y="2762334"/>
                </a:cubicBezTo>
                <a:cubicBezTo>
                  <a:pt x="4557485" y="2766654"/>
                  <a:pt x="4547953" y="2770221"/>
                  <a:pt x="4547404" y="2770221"/>
                </a:cubicBezTo>
                <a:lnTo>
                  <a:pt x="4549556" y="2769339"/>
                </a:lnTo>
                <a:lnTo>
                  <a:pt x="4537666" y="2773787"/>
                </a:lnTo>
                <a:cubicBezTo>
                  <a:pt x="4538969" y="2773169"/>
                  <a:pt x="4549804" y="2768849"/>
                  <a:pt x="4560503" y="2764803"/>
                </a:cubicBezTo>
                <a:lnTo>
                  <a:pt x="4561667" y="2764374"/>
                </a:lnTo>
                <a:lnTo>
                  <a:pt x="4566812" y="2762265"/>
                </a:lnTo>
                <a:cubicBezTo>
                  <a:pt x="4577854" y="2758014"/>
                  <a:pt x="4587866" y="2754241"/>
                  <a:pt x="4588278" y="2754310"/>
                </a:cubicBezTo>
                <a:close/>
                <a:moveTo>
                  <a:pt x="7389359" y="2754241"/>
                </a:moveTo>
                <a:cubicBezTo>
                  <a:pt x="7403761" y="2753282"/>
                  <a:pt x="7418368" y="2755956"/>
                  <a:pt x="7420632" y="2766449"/>
                </a:cubicBezTo>
                <a:cubicBezTo>
                  <a:pt x="7422963" y="2777079"/>
                  <a:pt x="7412676" y="2792852"/>
                  <a:pt x="7397452" y="2793744"/>
                </a:cubicBezTo>
                <a:cubicBezTo>
                  <a:pt x="7382913" y="2794635"/>
                  <a:pt x="7370088" y="2782908"/>
                  <a:pt x="7367345" y="2772209"/>
                </a:cubicBezTo>
                <a:cubicBezTo>
                  <a:pt x="7364464" y="2760825"/>
                  <a:pt x="7374545" y="2755133"/>
                  <a:pt x="7389359" y="2754241"/>
                </a:cubicBezTo>
                <a:close/>
                <a:moveTo>
                  <a:pt x="4898268" y="2753419"/>
                </a:moveTo>
                <a:cubicBezTo>
                  <a:pt x="4903146" y="2754225"/>
                  <a:pt x="4906318" y="2756505"/>
                  <a:pt x="4906627" y="2760140"/>
                </a:cubicBezTo>
                <a:cubicBezTo>
                  <a:pt x="4907312" y="2766723"/>
                  <a:pt x="4897505" y="2775639"/>
                  <a:pt x="4884544" y="2779685"/>
                </a:cubicBezTo>
                <a:cubicBezTo>
                  <a:pt x="4870622" y="2784074"/>
                  <a:pt x="4857729" y="2781399"/>
                  <a:pt x="4857249" y="2774404"/>
                </a:cubicBezTo>
                <a:cubicBezTo>
                  <a:pt x="4856769" y="2767683"/>
                  <a:pt x="4866507" y="2759728"/>
                  <a:pt x="4879674" y="2755545"/>
                </a:cubicBezTo>
                <a:cubicBezTo>
                  <a:pt x="4886807" y="2753282"/>
                  <a:pt x="4893390" y="2752613"/>
                  <a:pt x="4898268" y="2753419"/>
                </a:cubicBezTo>
                <a:close/>
                <a:moveTo>
                  <a:pt x="7588173" y="2753213"/>
                </a:moveTo>
                <a:cubicBezTo>
                  <a:pt x="7590024" y="2756710"/>
                  <a:pt x="7580012" y="2787228"/>
                  <a:pt x="7565542" y="2819255"/>
                </a:cubicBezTo>
                <a:cubicBezTo>
                  <a:pt x="7549974" y="2853614"/>
                  <a:pt x="7534886" y="2876794"/>
                  <a:pt x="7532211" y="2874119"/>
                </a:cubicBezTo>
                <a:cubicBezTo>
                  <a:pt x="7529606" y="2871582"/>
                  <a:pt x="7540921" y="2843670"/>
                  <a:pt x="7556351" y="2810340"/>
                </a:cubicBezTo>
                <a:cubicBezTo>
                  <a:pt x="7572262" y="2776050"/>
                  <a:pt x="7586116" y="2749441"/>
                  <a:pt x="7588173" y="2753213"/>
                </a:cubicBezTo>
                <a:close/>
                <a:moveTo>
                  <a:pt x="6635391" y="2753007"/>
                </a:moveTo>
                <a:cubicBezTo>
                  <a:pt x="6651027" y="2752116"/>
                  <a:pt x="6665018" y="2760757"/>
                  <a:pt x="6667418" y="2772758"/>
                </a:cubicBezTo>
                <a:cubicBezTo>
                  <a:pt x="6669750" y="2784622"/>
                  <a:pt x="6659188" y="2795458"/>
                  <a:pt x="6643895" y="2797036"/>
                </a:cubicBezTo>
                <a:cubicBezTo>
                  <a:pt x="6627641" y="2798750"/>
                  <a:pt x="6611663" y="2789012"/>
                  <a:pt x="6610085" y="2776393"/>
                </a:cubicBezTo>
                <a:cubicBezTo>
                  <a:pt x="6608576" y="2764392"/>
                  <a:pt x="6619892" y="2753899"/>
                  <a:pt x="6635391" y="2753007"/>
                </a:cubicBezTo>
                <a:close/>
                <a:moveTo>
                  <a:pt x="418067" y="2752322"/>
                </a:moveTo>
                <a:cubicBezTo>
                  <a:pt x="417173" y="2753968"/>
                  <a:pt x="416213" y="2755614"/>
                  <a:pt x="415322" y="2757260"/>
                </a:cubicBezTo>
                <a:cubicBezTo>
                  <a:pt x="414087" y="2757877"/>
                  <a:pt x="411824" y="2759249"/>
                  <a:pt x="411824" y="2758905"/>
                </a:cubicBezTo>
                <a:cubicBezTo>
                  <a:pt x="411755" y="2758014"/>
                  <a:pt x="412579" y="2756368"/>
                  <a:pt x="413127" y="2754859"/>
                </a:cubicBezTo>
                <a:cubicBezTo>
                  <a:pt x="415391" y="2753694"/>
                  <a:pt x="416762" y="2753008"/>
                  <a:pt x="418067" y="2752322"/>
                </a:cubicBezTo>
                <a:close/>
                <a:moveTo>
                  <a:pt x="3934917" y="2751773"/>
                </a:moveTo>
                <a:cubicBezTo>
                  <a:pt x="3935808" y="2752665"/>
                  <a:pt x="3932379" y="2755202"/>
                  <a:pt x="3926550" y="2757808"/>
                </a:cubicBezTo>
                <a:cubicBezTo>
                  <a:pt x="3920857" y="2760346"/>
                  <a:pt x="3915714" y="2761649"/>
                  <a:pt x="3915028" y="2760757"/>
                </a:cubicBezTo>
                <a:cubicBezTo>
                  <a:pt x="3914343" y="2759866"/>
                  <a:pt x="3918115" y="2757191"/>
                  <a:pt x="3923670" y="2754654"/>
                </a:cubicBezTo>
                <a:cubicBezTo>
                  <a:pt x="3928813" y="2752322"/>
                  <a:pt x="3934025" y="2750950"/>
                  <a:pt x="3934917" y="2751773"/>
                </a:cubicBezTo>
                <a:close/>
                <a:moveTo>
                  <a:pt x="1239455" y="2750402"/>
                </a:moveTo>
                <a:cubicBezTo>
                  <a:pt x="1245489" y="2751293"/>
                  <a:pt x="1252003" y="2756574"/>
                  <a:pt x="1253236" y="2761443"/>
                </a:cubicBezTo>
                <a:cubicBezTo>
                  <a:pt x="1254679" y="2767204"/>
                  <a:pt x="1249190" y="2771936"/>
                  <a:pt x="1242196" y="2771044"/>
                </a:cubicBezTo>
                <a:cubicBezTo>
                  <a:pt x="1236161" y="2770290"/>
                  <a:pt x="1230057" y="2765421"/>
                  <a:pt x="1228684" y="2760140"/>
                </a:cubicBezTo>
                <a:cubicBezTo>
                  <a:pt x="1227038" y="2753968"/>
                  <a:pt x="1232042" y="2749304"/>
                  <a:pt x="1239455" y="2750402"/>
                </a:cubicBezTo>
                <a:close/>
                <a:moveTo>
                  <a:pt x="6914991" y="2750196"/>
                </a:moveTo>
                <a:cubicBezTo>
                  <a:pt x="6930627" y="2750745"/>
                  <a:pt x="6944343" y="2760071"/>
                  <a:pt x="6946332" y="2771250"/>
                </a:cubicBezTo>
                <a:cubicBezTo>
                  <a:pt x="6948321" y="2782291"/>
                  <a:pt x="6937485" y="2791001"/>
                  <a:pt x="6922123" y="2791069"/>
                </a:cubicBezTo>
                <a:cubicBezTo>
                  <a:pt x="6905939" y="2791138"/>
                  <a:pt x="6890165" y="2780919"/>
                  <a:pt x="6889000" y="2769398"/>
                </a:cubicBezTo>
                <a:cubicBezTo>
                  <a:pt x="6887971" y="2758288"/>
                  <a:pt x="6899561" y="2749647"/>
                  <a:pt x="6914991" y="2750196"/>
                </a:cubicBezTo>
                <a:close/>
                <a:moveTo>
                  <a:pt x="1436071" y="2750196"/>
                </a:moveTo>
                <a:cubicBezTo>
                  <a:pt x="1442795" y="2753213"/>
                  <a:pt x="1448553" y="2760071"/>
                  <a:pt x="1448692" y="2764940"/>
                </a:cubicBezTo>
                <a:cubicBezTo>
                  <a:pt x="1448759" y="2769878"/>
                  <a:pt x="1443410" y="2771250"/>
                  <a:pt x="1436551" y="2768164"/>
                </a:cubicBezTo>
                <a:cubicBezTo>
                  <a:pt x="1429761" y="2765146"/>
                  <a:pt x="1423864" y="2758425"/>
                  <a:pt x="1423794" y="2753625"/>
                </a:cubicBezTo>
                <a:cubicBezTo>
                  <a:pt x="1423794" y="2748893"/>
                  <a:pt x="1429488" y="2747247"/>
                  <a:pt x="1436071" y="2750196"/>
                </a:cubicBezTo>
                <a:close/>
                <a:moveTo>
                  <a:pt x="6777351" y="2748962"/>
                </a:moveTo>
                <a:cubicBezTo>
                  <a:pt x="6792851" y="2749373"/>
                  <a:pt x="6806224" y="2759111"/>
                  <a:pt x="6807252" y="2770633"/>
                </a:cubicBezTo>
                <a:cubicBezTo>
                  <a:pt x="6808281" y="2782017"/>
                  <a:pt x="6796691" y="2791138"/>
                  <a:pt x="6781192" y="2791275"/>
                </a:cubicBezTo>
                <a:cubicBezTo>
                  <a:pt x="6765967" y="2791413"/>
                  <a:pt x="6751565" y="2782085"/>
                  <a:pt x="6749782" y="2770770"/>
                </a:cubicBezTo>
                <a:cubicBezTo>
                  <a:pt x="6747862" y="2758494"/>
                  <a:pt x="6760412" y="2748481"/>
                  <a:pt x="6777351" y="2748962"/>
                </a:cubicBezTo>
                <a:close/>
                <a:moveTo>
                  <a:pt x="4749844" y="2748635"/>
                </a:moveTo>
                <a:cubicBezTo>
                  <a:pt x="4754533" y="2748275"/>
                  <a:pt x="4757808" y="2749030"/>
                  <a:pt x="4758631" y="2751019"/>
                </a:cubicBezTo>
                <a:cubicBezTo>
                  <a:pt x="4760208" y="2754928"/>
                  <a:pt x="4751293" y="2762266"/>
                  <a:pt x="4738606" y="2767135"/>
                </a:cubicBezTo>
                <a:cubicBezTo>
                  <a:pt x="4726261" y="2771867"/>
                  <a:pt x="4713711" y="2772485"/>
                  <a:pt x="4712065" y="2768713"/>
                </a:cubicBezTo>
                <a:cubicBezTo>
                  <a:pt x="4710350" y="2764940"/>
                  <a:pt x="4719883" y="2757740"/>
                  <a:pt x="4732571" y="2752939"/>
                </a:cubicBezTo>
                <a:cubicBezTo>
                  <a:pt x="4739052" y="2750470"/>
                  <a:pt x="4745155" y="2748995"/>
                  <a:pt x="4749844" y="2748635"/>
                </a:cubicBezTo>
                <a:close/>
                <a:moveTo>
                  <a:pt x="833957" y="2748601"/>
                </a:moveTo>
                <a:cubicBezTo>
                  <a:pt x="836049" y="2748755"/>
                  <a:pt x="837435" y="2750093"/>
                  <a:pt x="837505" y="2752459"/>
                </a:cubicBezTo>
                <a:cubicBezTo>
                  <a:pt x="837639" y="2757122"/>
                  <a:pt x="832222" y="2764803"/>
                  <a:pt x="826257" y="2768986"/>
                </a:cubicBezTo>
                <a:cubicBezTo>
                  <a:pt x="821526" y="2772347"/>
                  <a:pt x="816519" y="2772621"/>
                  <a:pt x="816109" y="2769398"/>
                </a:cubicBezTo>
                <a:cubicBezTo>
                  <a:pt x="815561" y="2765283"/>
                  <a:pt x="820635" y="2756299"/>
                  <a:pt x="826190" y="2751841"/>
                </a:cubicBezTo>
                <a:cubicBezTo>
                  <a:pt x="829070" y="2749475"/>
                  <a:pt x="831864" y="2748446"/>
                  <a:pt x="833957" y="2748601"/>
                </a:cubicBezTo>
                <a:close/>
                <a:moveTo>
                  <a:pt x="5646536" y="2747659"/>
                </a:moveTo>
                <a:cubicBezTo>
                  <a:pt x="5661075" y="2746081"/>
                  <a:pt x="5673351" y="2753899"/>
                  <a:pt x="5675202" y="2766449"/>
                </a:cubicBezTo>
                <a:cubicBezTo>
                  <a:pt x="5677054" y="2778931"/>
                  <a:pt x="5667659" y="2790932"/>
                  <a:pt x="5653394" y="2793744"/>
                </a:cubicBezTo>
                <a:cubicBezTo>
                  <a:pt x="5638786" y="2796624"/>
                  <a:pt x="5623356" y="2786817"/>
                  <a:pt x="5621504" y="2774130"/>
                </a:cubicBezTo>
                <a:cubicBezTo>
                  <a:pt x="5619584" y="2761237"/>
                  <a:pt x="5631243" y="2749236"/>
                  <a:pt x="5646536" y="2747659"/>
                </a:cubicBezTo>
                <a:close/>
                <a:moveTo>
                  <a:pt x="1104829" y="2747658"/>
                </a:moveTo>
                <a:cubicBezTo>
                  <a:pt x="1111824" y="2747041"/>
                  <a:pt x="1119028" y="2752185"/>
                  <a:pt x="1119099" y="2757671"/>
                </a:cubicBezTo>
                <a:cubicBezTo>
                  <a:pt x="1119163" y="2762403"/>
                  <a:pt x="1113813" y="2767410"/>
                  <a:pt x="1108119" y="2768027"/>
                </a:cubicBezTo>
                <a:cubicBezTo>
                  <a:pt x="1101264" y="2768781"/>
                  <a:pt x="1094473" y="2763981"/>
                  <a:pt x="1094130" y="2758082"/>
                </a:cubicBezTo>
                <a:cubicBezTo>
                  <a:pt x="1093855" y="2752733"/>
                  <a:pt x="1098450" y="2748207"/>
                  <a:pt x="1104829" y="2747658"/>
                </a:cubicBezTo>
                <a:close/>
                <a:moveTo>
                  <a:pt x="1813260" y="2747384"/>
                </a:moveTo>
                <a:cubicBezTo>
                  <a:pt x="1818336" y="2749236"/>
                  <a:pt x="1824507" y="2756711"/>
                  <a:pt x="1825674" y="2761992"/>
                </a:cubicBezTo>
                <a:cubicBezTo>
                  <a:pt x="1826839" y="2767410"/>
                  <a:pt x="1823067" y="2769741"/>
                  <a:pt x="1817855" y="2766930"/>
                </a:cubicBezTo>
                <a:cubicBezTo>
                  <a:pt x="1812369" y="2763981"/>
                  <a:pt x="1807297" y="2757123"/>
                  <a:pt x="1806746" y="2751773"/>
                </a:cubicBezTo>
                <a:cubicBezTo>
                  <a:pt x="1806267" y="2747247"/>
                  <a:pt x="1808462" y="2745601"/>
                  <a:pt x="1813260" y="2747384"/>
                </a:cubicBezTo>
                <a:close/>
                <a:moveTo>
                  <a:pt x="7483135" y="2747272"/>
                </a:moveTo>
                <a:cubicBezTo>
                  <a:pt x="7487961" y="2744195"/>
                  <a:pt x="7491202" y="2744160"/>
                  <a:pt x="7491819" y="2748618"/>
                </a:cubicBezTo>
                <a:cubicBezTo>
                  <a:pt x="7492984" y="2757465"/>
                  <a:pt x="7483109" y="2781605"/>
                  <a:pt x="7469324" y="2797927"/>
                </a:cubicBezTo>
                <a:cubicBezTo>
                  <a:pt x="7455745" y="2813975"/>
                  <a:pt x="7442372" y="2815896"/>
                  <a:pt x="7440452" y="2807117"/>
                </a:cubicBezTo>
                <a:cubicBezTo>
                  <a:pt x="7438326" y="2797722"/>
                  <a:pt x="7449915" y="2780645"/>
                  <a:pt x="7464935" y="2764186"/>
                </a:cubicBezTo>
                <a:cubicBezTo>
                  <a:pt x="7471896" y="2756470"/>
                  <a:pt x="7478308" y="2750350"/>
                  <a:pt x="7483135" y="2747272"/>
                </a:cubicBezTo>
                <a:close/>
                <a:moveTo>
                  <a:pt x="4823088" y="2747178"/>
                </a:moveTo>
                <a:cubicBezTo>
                  <a:pt x="4828034" y="2747229"/>
                  <a:pt x="4831703" y="2748412"/>
                  <a:pt x="4832697" y="2750744"/>
                </a:cubicBezTo>
                <a:cubicBezTo>
                  <a:pt x="4834686" y="2755476"/>
                  <a:pt x="4825702" y="2763774"/>
                  <a:pt x="4812946" y="2768643"/>
                </a:cubicBezTo>
                <a:cubicBezTo>
                  <a:pt x="4799710" y="2773718"/>
                  <a:pt x="4787640" y="2773581"/>
                  <a:pt x="4785240" y="2768780"/>
                </a:cubicBezTo>
                <a:cubicBezTo>
                  <a:pt x="4782565" y="2763500"/>
                  <a:pt x="4792029" y="2755270"/>
                  <a:pt x="4805814" y="2750401"/>
                </a:cubicBezTo>
                <a:cubicBezTo>
                  <a:pt x="4811918" y="2748206"/>
                  <a:pt x="4818141" y="2747126"/>
                  <a:pt x="4823088" y="2747178"/>
                </a:cubicBezTo>
                <a:close/>
                <a:moveTo>
                  <a:pt x="5295200" y="2744298"/>
                </a:moveTo>
                <a:cubicBezTo>
                  <a:pt x="5310357" y="2742377"/>
                  <a:pt x="5324621" y="2748618"/>
                  <a:pt x="5325924" y="2758562"/>
                </a:cubicBezTo>
                <a:cubicBezTo>
                  <a:pt x="5327090" y="2767957"/>
                  <a:pt x="5316735" y="2777696"/>
                  <a:pt x="5302538" y="2779273"/>
                </a:cubicBezTo>
                <a:cubicBezTo>
                  <a:pt x="5288205" y="2780919"/>
                  <a:pt x="5275518" y="2773992"/>
                  <a:pt x="5273529" y="2764323"/>
                </a:cubicBezTo>
                <a:cubicBezTo>
                  <a:pt x="5271540" y="2754721"/>
                  <a:pt x="5281210" y="2746080"/>
                  <a:pt x="5295200" y="2744298"/>
                </a:cubicBezTo>
                <a:close/>
                <a:moveTo>
                  <a:pt x="3082672" y="2741143"/>
                </a:moveTo>
                <a:cubicBezTo>
                  <a:pt x="3086033" y="2739085"/>
                  <a:pt x="3092136" y="2743954"/>
                  <a:pt x="3094125" y="2751155"/>
                </a:cubicBezTo>
                <a:cubicBezTo>
                  <a:pt x="3092273" y="2752801"/>
                  <a:pt x="3090079" y="2756230"/>
                  <a:pt x="3086856" y="2756847"/>
                </a:cubicBezTo>
                <a:cubicBezTo>
                  <a:pt x="3085347" y="2757190"/>
                  <a:pt x="3080203" y="2752115"/>
                  <a:pt x="3079380" y="2749304"/>
                </a:cubicBezTo>
                <a:cubicBezTo>
                  <a:pt x="3078626" y="2746560"/>
                  <a:pt x="3080478" y="2742446"/>
                  <a:pt x="3082672" y="2741143"/>
                </a:cubicBezTo>
                <a:close/>
                <a:moveTo>
                  <a:pt x="4379932" y="2740320"/>
                </a:moveTo>
                <a:cubicBezTo>
                  <a:pt x="4381303" y="2742995"/>
                  <a:pt x="4376297" y="2748275"/>
                  <a:pt x="4369302" y="2751704"/>
                </a:cubicBezTo>
                <a:cubicBezTo>
                  <a:pt x="4362307" y="2755133"/>
                  <a:pt x="4355106" y="2755819"/>
                  <a:pt x="4353529" y="2753007"/>
                </a:cubicBezTo>
                <a:cubicBezTo>
                  <a:pt x="4352020" y="2750264"/>
                  <a:pt x="4356683" y="2744984"/>
                  <a:pt x="4363953" y="2741555"/>
                </a:cubicBezTo>
                <a:cubicBezTo>
                  <a:pt x="4371634" y="2737920"/>
                  <a:pt x="4378492" y="2737440"/>
                  <a:pt x="4379932" y="2740320"/>
                </a:cubicBezTo>
                <a:close/>
                <a:moveTo>
                  <a:pt x="6136951" y="2740114"/>
                </a:moveTo>
                <a:cubicBezTo>
                  <a:pt x="6151833" y="2737440"/>
                  <a:pt x="6167401" y="2746424"/>
                  <a:pt x="6169870" y="2759454"/>
                </a:cubicBezTo>
                <a:cubicBezTo>
                  <a:pt x="6172407" y="2772621"/>
                  <a:pt x="6161435" y="2785583"/>
                  <a:pt x="6145661" y="2787846"/>
                </a:cubicBezTo>
                <a:cubicBezTo>
                  <a:pt x="6130642" y="2789972"/>
                  <a:pt x="6117612" y="2782154"/>
                  <a:pt x="6114732" y="2769467"/>
                </a:cubicBezTo>
                <a:cubicBezTo>
                  <a:pt x="6111714" y="2755956"/>
                  <a:pt x="6121658" y="2742926"/>
                  <a:pt x="6136951" y="2740114"/>
                </a:cubicBezTo>
                <a:close/>
                <a:moveTo>
                  <a:pt x="591164" y="2738880"/>
                </a:moveTo>
                <a:cubicBezTo>
                  <a:pt x="593221" y="2737851"/>
                  <a:pt x="589518" y="2744846"/>
                  <a:pt x="585472" y="2749647"/>
                </a:cubicBezTo>
                <a:cubicBezTo>
                  <a:pt x="582659" y="2752939"/>
                  <a:pt x="577789" y="2757671"/>
                  <a:pt x="577789" y="2756985"/>
                </a:cubicBezTo>
                <a:cubicBezTo>
                  <a:pt x="577859" y="2755476"/>
                  <a:pt x="580326" y="2750950"/>
                  <a:pt x="582522" y="2746149"/>
                </a:cubicBezTo>
                <a:cubicBezTo>
                  <a:pt x="586499" y="2742720"/>
                  <a:pt x="589654" y="2739634"/>
                  <a:pt x="591164" y="2738880"/>
                </a:cubicBezTo>
                <a:close/>
                <a:moveTo>
                  <a:pt x="4290092" y="2738674"/>
                </a:moveTo>
                <a:cubicBezTo>
                  <a:pt x="4296950" y="2735108"/>
                  <a:pt x="4304357" y="2735314"/>
                  <a:pt x="4305385" y="2738880"/>
                </a:cubicBezTo>
                <a:cubicBezTo>
                  <a:pt x="4306483" y="2742651"/>
                  <a:pt x="4301339" y="2748138"/>
                  <a:pt x="4293864" y="2751430"/>
                </a:cubicBezTo>
                <a:cubicBezTo>
                  <a:pt x="4287623" y="2754173"/>
                  <a:pt x="4281382" y="2754379"/>
                  <a:pt x="4279942" y="2751704"/>
                </a:cubicBezTo>
                <a:cubicBezTo>
                  <a:pt x="4278228" y="2748550"/>
                  <a:pt x="4282960" y="2742377"/>
                  <a:pt x="4290092" y="2738674"/>
                </a:cubicBezTo>
                <a:close/>
                <a:moveTo>
                  <a:pt x="4614750" y="2737371"/>
                </a:moveTo>
                <a:cubicBezTo>
                  <a:pt x="4615778" y="2737919"/>
                  <a:pt x="4608372" y="2741280"/>
                  <a:pt x="4599456" y="2744503"/>
                </a:cubicBezTo>
                <a:cubicBezTo>
                  <a:pt x="4591432" y="2747383"/>
                  <a:pt x="4583752" y="2749647"/>
                  <a:pt x="4582106" y="2749441"/>
                </a:cubicBezTo>
                <a:cubicBezTo>
                  <a:pt x="4580323" y="2749166"/>
                  <a:pt x="4586563" y="2745875"/>
                  <a:pt x="4595684" y="2742514"/>
                </a:cubicBezTo>
                <a:cubicBezTo>
                  <a:pt x="4605011" y="2739085"/>
                  <a:pt x="4613652" y="2736822"/>
                  <a:pt x="4614750" y="2737371"/>
                </a:cubicBezTo>
                <a:close/>
                <a:moveTo>
                  <a:pt x="4453587" y="2737371"/>
                </a:moveTo>
                <a:cubicBezTo>
                  <a:pt x="4455575" y="2739634"/>
                  <a:pt x="4450089" y="2744778"/>
                  <a:pt x="4442271" y="2748139"/>
                </a:cubicBezTo>
                <a:cubicBezTo>
                  <a:pt x="4435550" y="2751019"/>
                  <a:pt x="4427800" y="2752185"/>
                  <a:pt x="4426223" y="2750333"/>
                </a:cubicBezTo>
                <a:cubicBezTo>
                  <a:pt x="4424303" y="2748207"/>
                  <a:pt x="4429858" y="2742721"/>
                  <a:pt x="4437676" y="2739155"/>
                </a:cubicBezTo>
                <a:cubicBezTo>
                  <a:pt x="4444191" y="2736205"/>
                  <a:pt x="4451872" y="2735451"/>
                  <a:pt x="4453587" y="2737371"/>
                </a:cubicBezTo>
                <a:close/>
                <a:moveTo>
                  <a:pt x="4008502" y="2736960"/>
                </a:moveTo>
                <a:cubicBezTo>
                  <a:pt x="4006102" y="2738606"/>
                  <a:pt x="4002879" y="2741280"/>
                  <a:pt x="3998627" y="2743543"/>
                </a:cubicBezTo>
                <a:cubicBezTo>
                  <a:pt x="3992798" y="2746629"/>
                  <a:pt x="3986968" y="2747109"/>
                  <a:pt x="3987380" y="2744983"/>
                </a:cubicBezTo>
                <a:cubicBezTo>
                  <a:pt x="3987722" y="2743269"/>
                  <a:pt x="3992798" y="2739977"/>
                  <a:pt x="3998353" y="2737645"/>
                </a:cubicBezTo>
                <a:cubicBezTo>
                  <a:pt x="4003839" y="2735451"/>
                  <a:pt x="4008640" y="2734696"/>
                  <a:pt x="4008502" y="2736960"/>
                </a:cubicBezTo>
                <a:close/>
                <a:moveTo>
                  <a:pt x="4672700" y="2736274"/>
                </a:moveTo>
                <a:cubicBezTo>
                  <a:pt x="4673386" y="2737645"/>
                  <a:pt x="4664196" y="2742515"/>
                  <a:pt x="4652126" y="2747109"/>
                </a:cubicBezTo>
                <a:cubicBezTo>
                  <a:pt x="4640193" y="2751567"/>
                  <a:pt x="4629357" y="2754173"/>
                  <a:pt x="4628809" y="2752802"/>
                </a:cubicBezTo>
                <a:cubicBezTo>
                  <a:pt x="4628192" y="2751361"/>
                  <a:pt x="4637518" y="2746629"/>
                  <a:pt x="4649588" y="2742103"/>
                </a:cubicBezTo>
                <a:cubicBezTo>
                  <a:pt x="4661933" y="2737508"/>
                  <a:pt x="4671946" y="2734902"/>
                  <a:pt x="4672700" y="2736274"/>
                </a:cubicBezTo>
                <a:close/>
                <a:moveTo>
                  <a:pt x="3852277" y="2735794"/>
                </a:moveTo>
                <a:cubicBezTo>
                  <a:pt x="3847888" y="2739017"/>
                  <a:pt x="3845419" y="2741418"/>
                  <a:pt x="3842196" y="2742858"/>
                </a:cubicBezTo>
                <a:cubicBezTo>
                  <a:pt x="3838013" y="2744710"/>
                  <a:pt x="3833829" y="2745327"/>
                  <a:pt x="3833281" y="2743544"/>
                </a:cubicBezTo>
                <a:cubicBezTo>
                  <a:pt x="3832732" y="2741760"/>
                  <a:pt x="3835955" y="2739155"/>
                  <a:pt x="3840344" y="2737509"/>
                </a:cubicBezTo>
                <a:cubicBezTo>
                  <a:pt x="3843637" y="2736343"/>
                  <a:pt x="3846928" y="2736549"/>
                  <a:pt x="3852277" y="2735794"/>
                </a:cubicBezTo>
                <a:close/>
                <a:moveTo>
                  <a:pt x="5088364" y="2734491"/>
                </a:moveTo>
                <a:cubicBezTo>
                  <a:pt x="5102148" y="2731953"/>
                  <a:pt x="5114149" y="2736343"/>
                  <a:pt x="5115247" y="2744641"/>
                </a:cubicBezTo>
                <a:cubicBezTo>
                  <a:pt x="5116275" y="2752802"/>
                  <a:pt x="5105371" y="2762540"/>
                  <a:pt x="5091861" y="2765009"/>
                </a:cubicBezTo>
                <a:cubicBezTo>
                  <a:pt x="5077802" y="2767615"/>
                  <a:pt x="5066143" y="2762609"/>
                  <a:pt x="5065115" y="2754105"/>
                </a:cubicBezTo>
                <a:cubicBezTo>
                  <a:pt x="5064086" y="2745738"/>
                  <a:pt x="5074716" y="2736960"/>
                  <a:pt x="5088364" y="2734491"/>
                </a:cubicBezTo>
                <a:close/>
                <a:moveTo>
                  <a:pt x="3423583" y="2733736"/>
                </a:moveTo>
                <a:cubicBezTo>
                  <a:pt x="3426464" y="2735245"/>
                  <a:pt x="3428590" y="2737988"/>
                  <a:pt x="3430030" y="2739222"/>
                </a:cubicBezTo>
                <a:cubicBezTo>
                  <a:pt x="3429824" y="2744914"/>
                  <a:pt x="3425435" y="2747246"/>
                  <a:pt x="3420840" y="2744983"/>
                </a:cubicBezTo>
                <a:cubicBezTo>
                  <a:pt x="3418165" y="2743680"/>
                  <a:pt x="3415217" y="2740388"/>
                  <a:pt x="3414668" y="2737988"/>
                </a:cubicBezTo>
                <a:cubicBezTo>
                  <a:pt x="3413913" y="2734285"/>
                  <a:pt x="3419606" y="2731679"/>
                  <a:pt x="3423583" y="2733736"/>
                </a:cubicBezTo>
                <a:close/>
                <a:moveTo>
                  <a:pt x="2071667" y="2733394"/>
                </a:moveTo>
                <a:cubicBezTo>
                  <a:pt x="2075029" y="2734902"/>
                  <a:pt x="2078732" y="2740800"/>
                  <a:pt x="2084631" y="2747384"/>
                </a:cubicBezTo>
                <a:cubicBezTo>
                  <a:pt x="2080515" y="2750813"/>
                  <a:pt x="2078392" y="2754928"/>
                  <a:pt x="2075168" y="2754448"/>
                </a:cubicBezTo>
                <a:cubicBezTo>
                  <a:pt x="2070846" y="2753830"/>
                  <a:pt x="2066455" y="2748275"/>
                  <a:pt x="2065290" y="2741555"/>
                </a:cubicBezTo>
                <a:cubicBezTo>
                  <a:pt x="2064123" y="2734765"/>
                  <a:pt x="2067006" y="2731405"/>
                  <a:pt x="2071667" y="2733394"/>
                </a:cubicBezTo>
                <a:close/>
                <a:moveTo>
                  <a:pt x="3767787" y="2732776"/>
                </a:moveTo>
                <a:cubicBezTo>
                  <a:pt x="3772107" y="2730924"/>
                  <a:pt x="3777114" y="2732296"/>
                  <a:pt x="3775605" y="2734833"/>
                </a:cubicBezTo>
                <a:cubicBezTo>
                  <a:pt x="3774508" y="2736685"/>
                  <a:pt x="3770873" y="2740045"/>
                  <a:pt x="3769090" y="2740388"/>
                </a:cubicBezTo>
                <a:cubicBezTo>
                  <a:pt x="3765798" y="2741143"/>
                  <a:pt x="3763055" y="2740114"/>
                  <a:pt x="3758117" y="2739428"/>
                </a:cubicBezTo>
                <a:cubicBezTo>
                  <a:pt x="3762644" y="2736273"/>
                  <a:pt x="3764975" y="2734010"/>
                  <a:pt x="3767787" y="2732776"/>
                </a:cubicBezTo>
                <a:close/>
                <a:moveTo>
                  <a:pt x="7252268" y="2732159"/>
                </a:moveTo>
                <a:cubicBezTo>
                  <a:pt x="7267081" y="2733874"/>
                  <a:pt x="7282237" y="2745052"/>
                  <a:pt x="7284295" y="2755820"/>
                </a:cubicBezTo>
                <a:cubicBezTo>
                  <a:pt x="7286421" y="2766724"/>
                  <a:pt x="7275242" y="2773582"/>
                  <a:pt x="7259674" y="2771181"/>
                </a:cubicBezTo>
                <a:cubicBezTo>
                  <a:pt x="7243764" y="2768713"/>
                  <a:pt x="7230665" y="2758357"/>
                  <a:pt x="7229225" y="2747247"/>
                </a:cubicBezTo>
                <a:cubicBezTo>
                  <a:pt x="7227990" y="2737303"/>
                  <a:pt x="7238209" y="2730582"/>
                  <a:pt x="7252268" y="2732159"/>
                </a:cubicBezTo>
                <a:close/>
                <a:moveTo>
                  <a:pt x="4648560" y="2731816"/>
                </a:moveTo>
                <a:cubicBezTo>
                  <a:pt x="4647326" y="2732296"/>
                  <a:pt x="4636833" y="2736137"/>
                  <a:pt x="4626409" y="2739909"/>
                </a:cubicBezTo>
                <a:cubicBezTo>
                  <a:pt x="4615847" y="2743749"/>
                  <a:pt x="4608235" y="2746492"/>
                  <a:pt x="4609950" y="2745806"/>
                </a:cubicBezTo>
                <a:cubicBezTo>
                  <a:pt x="4611458" y="2745189"/>
                  <a:pt x="4621128" y="2741623"/>
                  <a:pt x="4630592" y="2738194"/>
                </a:cubicBezTo>
                <a:cubicBezTo>
                  <a:pt x="4641359" y="2734285"/>
                  <a:pt x="4649795" y="2731336"/>
                  <a:pt x="4648560" y="2731816"/>
                </a:cubicBezTo>
                <a:close/>
                <a:moveTo>
                  <a:pt x="3557863" y="2731405"/>
                </a:moveTo>
                <a:cubicBezTo>
                  <a:pt x="3561910" y="2736000"/>
                  <a:pt x="3565339" y="2738331"/>
                  <a:pt x="3566161" y="2741212"/>
                </a:cubicBezTo>
                <a:cubicBezTo>
                  <a:pt x="3566573" y="2742584"/>
                  <a:pt x="3562115" y="2746149"/>
                  <a:pt x="3559646" y="2746355"/>
                </a:cubicBezTo>
                <a:cubicBezTo>
                  <a:pt x="3557040" y="2746561"/>
                  <a:pt x="3551828" y="2743681"/>
                  <a:pt x="3551897" y="2742309"/>
                </a:cubicBezTo>
                <a:cubicBezTo>
                  <a:pt x="3551965" y="2739360"/>
                  <a:pt x="3554846" y="2736549"/>
                  <a:pt x="3557863" y="2731405"/>
                </a:cubicBezTo>
                <a:close/>
                <a:moveTo>
                  <a:pt x="4528134" y="2730924"/>
                </a:moveTo>
                <a:cubicBezTo>
                  <a:pt x="4528819" y="2733119"/>
                  <a:pt x="4522235" y="2737439"/>
                  <a:pt x="4513938" y="2740594"/>
                </a:cubicBezTo>
                <a:cubicBezTo>
                  <a:pt x="4505365" y="2743817"/>
                  <a:pt x="4498576" y="2744640"/>
                  <a:pt x="4498507" y="2742171"/>
                </a:cubicBezTo>
                <a:cubicBezTo>
                  <a:pt x="4498507" y="2739840"/>
                  <a:pt x="4505776" y="2735039"/>
                  <a:pt x="4514006" y="2732090"/>
                </a:cubicBezTo>
                <a:cubicBezTo>
                  <a:pt x="4521070" y="2729553"/>
                  <a:pt x="4527585" y="2729141"/>
                  <a:pt x="4528134" y="2730924"/>
                </a:cubicBezTo>
                <a:close/>
                <a:moveTo>
                  <a:pt x="5783971" y="2730376"/>
                </a:moveTo>
                <a:cubicBezTo>
                  <a:pt x="5798647" y="2728868"/>
                  <a:pt x="5810991" y="2734285"/>
                  <a:pt x="5813117" y="2746767"/>
                </a:cubicBezTo>
                <a:cubicBezTo>
                  <a:pt x="5815380" y="2760003"/>
                  <a:pt x="5804407" y="2773033"/>
                  <a:pt x="5789046" y="2774748"/>
                </a:cubicBezTo>
                <a:cubicBezTo>
                  <a:pt x="5775055" y="2776325"/>
                  <a:pt x="5761339" y="2767204"/>
                  <a:pt x="5759282" y="2755408"/>
                </a:cubicBezTo>
                <a:cubicBezTo>
                  <a:pt x="5757019" y="2742584"/>
                  <a:pt x="5768677" y="2732022"/>
                  <a:pt x="5783971" y="2730376"/>
                </a:cubicBezTo>
                <a:close/>
                <a:moveTo>
                  <a:pt x="5432086" y="2730376"/>
                </a:moveTo>
                <a:cubicBezTo>
                  <a:pt x="5447517" y="2728593"/>
                  <a:pt x="5461438" y="2734628"/>
                  <a:pt x="5461918" y="2744023"/>
                </a:cubicBezTo>
                <a:cubicBezTo>
                  <a:pt x="5462398" y="2753007"/>
                  <a:pt x="5451769" y="2761511"/>
                  <a:pt x="5437298" y="2763089"/>
                </a:cubicBezTo>
                <a:cubicBezTo>
                  <a:pt x="5422896" y="2764597"/>
                  <a:pt x="5410483" y="2757945"/>
                  <a:pt x="5409043" y="2748893"/>
                </a:cubicBezTo>
                <a:cubicBezTo>
                  <a:pt x="5407603" y="2739909"/>
                  <a:pt x="5417753" y="2732022"/>
                  <a:pt x="5432086" y="2730376"/>
                </a:cubicBezTo>
                <a:close/>
                <a:moveTo>
                  <a:pt x="4217123" y="2729896"/>
                </a:moveTo>
                <a:cubicBezTo>
                  <a:pt x="4223158" y="2727085"/>
                  <a:pt x="4229467" y="2727702"/>
                  <a:pt x="4230839" y="2731131"/>
                </a:cubicBezTo>
                <a:cubicBezTo>
                  <a:pt x="4232416" y="2735040"/>
                  <a:pt x="4226998" y="2742309"/>
                  <a:pt x="4220140" y="2745601"/>
                </a:cubicBezTo>
                <a:cubicBezTo>
                  <a:pt x="4214242" y="2748413"/>
                  <a:pt x="4208070" y="2747933"/>
                  <a:pt x="4206699" y="2744367"/>
                </a:cubicBezTo>
                <a:cubicBezTo>
                  <a:pt x="4204984" y="2740115"/>
                  <a:pt x="4209853" y="2733257"/>
                  <a:pt x="4217123" y="2729896"/>
                </a:cubicBezTo>
                <a:close/>
                <a:moveTo>
                  <a:pt x="4660013" y="2729416"/>
                </a:moveTo>
                <a:cubicBezTo>
                  <a:pt x="4661110" y="2729622"/>
                  <a:pt x="4652949" y="2733051"/>
                  <a:pt x="4642113" y="2737097"/>
                </a:cubicBezTo>
                <a:cubicBezTo>
                  <a:pt x="4631758" y="2740937"/>
                  <a:pt x="4620648" y="2744572"/>
                  <a:pt x="4619002" y="2744710"/>
                </a:cubicBezTo>
                <a:lnTo>
                  <a:pt x="4625367" y="2741993"/>
                </a:lnTo>
                <a:lnTo>
                  <a:pt x="4617150" y="2744983"/>
                </a:lnTo>
                <a:cubicBezTo>
                  <a:pt x="4607274" y="2748550"/>
                  <a:pt x="4599936" y="2751156"/>
                  <a:pt x="4601239" y="2750607"/>
                </a:cubicBezTo>
                <a:lnTo>
                  <a:pt x="4607391" y="2748302"/>
                </a:lnTo>
                <a:lnTo>
                  <a:pt x="4591570" y="2753694"/>
                </a:lnTo>
                <a:cubicBezTo>
                  <a:pt x="4590815" y="2753831"/>
                  <a:pt x="4597810" y="2751019"/>
                  <a:pt x="4606932" y="2747727"/>
                </a:cubicBezTo>
                <a:cubicBezTo>
                  <a:pt x="4616327" y="2744298"/>
                  <a:pt x="4624900" y="2741555"/>
                  <a:pt x="4626477" y="2741212"/>
                </a:cubicBezTo>
                <a:lnTo>
                  <a:pt x="4624094" y="2742109"/>
                </a:lnTo>
                <a:lnTo>
                  <a:pt x="4628956" y="2740461"/>
                </a:lnTo>
                <a:lnTo>
                  <a:pt x="4635872" y="2737508"/>
                </a:lnTo>
                <a:cubicBezTo>
                  <a:pt x="4648011" y="2732982"/>
                  <a:pt x="4658915" y="2729347"/>
                  <a:pt x="4660013" y="2729416"/>
                </a:cubicBezTo>
                <a:close/>
                <a:moveTo>
                  <a:pt x="4668780" y="2727211"/>
                </a:moveTo>
                <a:lnTo>
                  <a:pt x="4663922" y="2728867"/>
                </a:lnTo>
                <a:cubicBezTo>
                  <a:pt x="4663168" y="2729141"/>
                  <a:pt x="4664488" y="2728678"/>
                  <a:pt x="4667282" y="2727718"/>
                </a:cubicBezTo>
                <a:close/>
                <a:moveTo>
                  <a:pt x="3922915" y="2727015"/>
                </a:moveTo>
                <a:cubicBezTo>
                  <a:pt x="3922709" y="2728113"/>
                  <a:pt x="3919075" y="2730444"/>
                  <a:pt x="3915783" y="2733051"/>
                </a:cubicBezTo>
                <a:cubicBezTo>
                  <a:pt x="3911325" y="2733873"/>
                  <a:pt x="3907347" y="2734971"/>
                  <a:pt x="3905633" y="2734834"/>
                </a:cubicBezTo>
                <a:cubicBezTo>
                  <a:pt x="3903301" y="2734628"/>
                  <a:pt x="3908444" y="2730925"/>
                  <a:pt x="3914205" y="2728593"/>
                </a:cubicBezTo>
                <a:cubicBezTo>
                  <a:pt x="3919280" y="2726535"/>
                  <a:pt x="3923258" y="2725712"/>
                  <a:pt x="3922915" y="2727015"/>
                </a:cubicBezTo>
                <a:close/>
                <a:moveTo>
                  <a:pt x="4081608" y="2726055"/>
                </a:moveTo>
                <a:cubicBezTo>
                  <a:pt x="4081608" y="2728181"/>
                  <a:pt x="4077494" y="2732021"/>
                  <a:pt x="4072350" y="2734490"/>
                </a:cubicBezTo>
                <a:cubicBezTo>
                  <a:pt x="4066384" y="2737371"/>
                  <a:pt x="4059937" y="2737919"/>
                  <a:pt x="4059594" y="2735656"/>
                </a:cubicBezTo>
                <a:cubicBezTo>
                  <a:pt x="4059183" y="2733393"/>
                  <a:pt x="4064532" y="2728798"/>
                  <a:pt x="4070293" y="2726261"/>
                </a:cubicBezTo>
                <a:cubicBezTo>
                  <a:pt x="4076191" y="2723655"/>
                  <a:pt x="4081608" y="2723518"/>
                  <a:pt x="4081608" y="2726055"/>
                </a:cubicBezTo>
                <a:close/>
                <a:moveTo>
                  <a:pt x="6278706" y="2724136"/>
                </a:moveTo>
                <a:cubicBezTo>
                  <a:pt x="6293999" y="2722833"/>
                  <a:pt x="6308607" y="2732708"/>
                  <a:pt x="6309773" y="2745395"/>
                </a:cubicBezTo>
                <a:cubicBezTo>
                  <a:pt x="6311007" y="2758288"/>
                  <a:pt x="6298868" y="2769947"/>
                  <a:pt x="6283026" y="2770975"/>
                </a:cubicBezTo>
                <a:cubicBezTo>
                  <a:pt x="6268213" y="2771936"/>
                  <a:pt x="6255732" y="2763158"/>
                  <a:pt x="6253880" y="2750745"/>
                </a:cubicBezTo>
                <a:cubicBezTo>
                  <a:pt x="6251891" y="2737577"/>
                  <a:pt x="6263275" y="2725439"/>
                  <a:pt x="6278706" y="2724136"/>
                </a:cubicBezTo>
                <a:close/>
                <a:moveTo>
                  <a:pt x="680384" y="2723244"/>
                </a:moveTo>
                <a:cubicBezTo>
                  <a:pt x="676134" y="2730788"/>
                  <a:pt x="673804" y="2735931"/>
                  <a:pt x="670577" y="2740663"/>
                </a:cubicBezTo>
                <a:cubicBezTo>
                  <a:pt x="665575" y="2747864"/>
                  <a:pt x="660019" y="2751704"/>
                  <a:pt x="660565" y="2747933"/>
                </a:cubicBezTo>
                <a:cubicBezTo>
                  <a:pt x="661047" y="2744366"/>
                  <a:pt x="664199" y="2738469"/>
                  <a:pt x="668795" y="2733256"/>
                </a:cubicBezTo>
                <a:cubicBezTo>
                  <a:pt x="672158" y="2729347"/>
                  <a:pt x="675310" y="2727496"/>
                  <a:pt x="680384" y="2723244"/>
                </a:cubicBezTo>
                <a:close/>
                <a:moveTo>
                  <a:pt x="4144359" y="2722215"/>
                </a:moveTo>
                <a:cubicBezTo>
                  <a:pt x="4150874" y="2719472"/>
                  <a:pt x="4156498" y="2720020"/>
                  <a:pt x="4156429" y="2723587"/>
                </a:cubicBezTo>
                <a:cubicBezTo>
                  <a:pt x="4156429" y="2727153"/>
                  <a:pt x="4151080" y="2732365"/>
                  <a:pt x="4144359" y="2735177"/>
                </a:cubicBezTo>
                <a:cubicBezTo>
                  <a:pt x="4137844" y="2737851"/>
                  <a:pt x="4132083" y="2737028"/>
                  <a:pt x="4132152" y="2733599"/>
                </a:cubicBezTo>
                <a:cubicBezTo>
                  <a:pt x="4132220" y="2730102"/>
                  <a:pt x="4137913" y="2724958"/>
                  <a:pt x="4144359" y="2722215"/>
                </a:cubicBezTo>
                <a:close/>
                <a:moveTo>
                  <a:pt x="1487832" y="2722018"/>
                </a:moveTo>
                <a:cubicBezTo>
                  <a:pt x="1489838" y="2721238"/>
                  <a:pt x="1492649" y="2721460"/>
                  <a:pt x="1495596" y="2722969"/>
                </a:cubicBezTo>
                <a:cubicBezTo>
                  <a:pt x="1501702" y="2726055"/>
                  <a:pt x="1507394" y="2733531"/>
                  <a:pt x="1507531" y="2738468"/>
                </a:cubicBezTo>
                <a:cubicBezTo>
                  <a:pt x="1507668" y="2743406"/>
                  <a:pt x="1501908" y="2744366"/>
                  <a:pt x="1495665" y="2740663"/>
                </a:cubicBezTo>
                <a:cubicBezTo>
                  <a:pt x="1490661" y="2737645"/>
                  <a:pt x="1485379" y="2730993"/>
                  <a:pt x="1484900" y="2727084"/>
                </a:cubicBezTo>
                <a:cubicBezTo>
                  <a:pt x="1484624" y="2724581"/>
                  <a:pt x="1485825" y="2722798"/>
                  <a:pt x="1487832" y="2722018"/>
                </a:cubicBezTo>
                <a:close/>
                <a:moveTo>
                  <a:pt x="490350" y="2721803"/>
                </a:moveTo>
                <a:cubicBezTo>
                  <a:pt x="489320" y="2723106"/>
                  <a:pt x="488292" y="2724478"/>
                  <a:pt x="487263" y="2725781"/>
                </a:cubicBezTo>
                <a:cubicBezTo>
                  <a:pt x="485892" y="2726329"/>
                  <a:pt x="484520" y="2726947"/>
                  <a:pt x="483149" y="2727495"/>
                </a:cubicBezTo>
                <a:cubicBezTo>
                  <a:pt x="484589" y="2725918"/>
                  <a:pt x="486098" y="2723998"/>
                  <a:pt x="487469" y="2722900"/>
                </a:cubicBezTo>
                <a:cubicBezTo>
                  <a:pt x="488497" y="2722009"/>
                  <a:pt x="489390" y="2722146"/>
                  <a:pt x="490350" y="2721803"/>
                </a:cubicBezTo>
                <a:close/>
                <a:moveTo>
                  <a:pt x="2537667" y="2721049"/>
                </a:moveTo>
                <a:cubicBezTo>
                  <a:pt x="2542605" y="2727770"/>
                  <a:pt x="2546651" y="2731267"/>
                  <a:pt x="2548229" y="2736274"/>
                </a:cubicBezTo>
                <a:cubicBezTo>
                  <a:pt x="2548983" y="2738537"/>
                  <a:pt x="2545486" y="2745052"/>
                  <a:pt x="2542948" y="2747315"/>
                </a:cubicBezTo>
                <a:cubicBezTo>
                  <a:pt x="2539519" y="2750332"/>
                  <a:pt x="2533347" y="2743680"/>
                  <a:pt x="2533416" y="2737096"/>
                </a:cubicBezTo>
                <a:cubicBezTo>
                  <a:pt x="2533553" y="2732708"/>
                  <a:pt x="2535542" y="2728661"/>
                  <a:pt x="2537667" y="2721049"/>
                </a:cubicBezTo>
                <a:close/>
                <a:moveTo>
                  <a:pt x="4601788" y="2720706"/>
                </a:moveTo>
                <a:cubicBezTo>
                  <a:pt x="4602336" y="2722489"/>
                  <a:pt x="4594244" y="2727016"/>
                  <a:pt x="4585603" y="2729896"/>
                </a:cubicBezTo>
                <a:cubicBezTo>
                  <a:pt x="4577579" y="2732571"/>
                  <a:pt x="4571270" y="2733394"/>
                  <a:pt x="4571339" y="2731542"/>
                </a:cubicBezTo>
                <a:cubicBezTo>
                  <a:pt x="4571407" y="2729622"/>
                  <a:pt x="4577716" y="2725850"/>
                  <a:pt x="4586015" y="2722901"/>
                </a:cubicBezTo>
                <a:cubicBezTo>
                  <a:pt x="4594107" y="2720020"/>
                  <a:pt x="4601308" y="2719129"/>
                  <a:pt x="4601788" y="2720706"/>
                </a:cubicBezTo>
                <a:close/>
                <a:moveTo>
                  <a:pt x="2947639" y="2720569"/>
                </a:moveTo>
                <a:cubicBezTo>
                  <a:pt x="2950656" y="2721941"/>
                  <a:pt x="2955526" y="2726741"/>
                  <a:pt x="2955594" y="2729073"/>
                </a:cubicBezTo>
                <a:cubicBezTo>
                  <a:pt x="2955663" y="2733393"/>
                  <a:pt x="2952851" y="2736960"/>
                  <a:pt x="2950245" y="2743269"/>
                </a:cubicBezTo>
                <a:cubicBezTo>
                  <a:pt x="2946062" y="2737234"/>
                  <a:pt x="2942976" y="2734148"/>
                  <a:pt x="2941673" y="2730445"/>
                </a:cubicBezTo>
                <a:cubicBezTo>
                  <a:pt x="2939615" y="2724615"/>
                  <a:pt x="2943181" y="2718580"/>
                  <a:pt x="2947639" y="2720569"/>
                </a:cubicBezTo>
                <a:close/>
                <a:moveTo>
                  <a:pt x="4738520" y="2720415"/>
                </a:moveTo>
                <a:cubicBezTo>
                  <a:pt x="4742617" y="2719729"/>
                  <a:pt x="4745292" y="2719815"/>
                  <a:pt x="4745600" y="2720844"/>
                </a:cubicBezTo>
                <a:cubicBezTo>
                  <a:pt x="4746217" y="2722901"/>
                  <a:pt x="4736959" y="2728250"/>
                  <a:pt x="4725095" y="2732502"/>
                </a:cubicBezTo>
                <a:cubicBezTo>
                  <a:pt x="4713230" y="2736754"/>
                  <a:pt x="4702532" y="2738537"/>
                  <a:pt x="4701298" y="2736617"/>
                </a:cubicBezTo>
                <a:cubicBezTo>
                  <a:pt x="4699926" y="2734560"/>
                  <a:pt x="4710350" y="2728868"/>
                  <a:pt x="4722900" y="2724616"/>
                </a:cubicBezTo>
                <a:cubicBezTo>
                  <a:pt x="4728901" y="2722558"/>
                  <a:pt x="4734422" y="2721101"/>
                  <a:pt x="4738520" y="2720415"/>
                </a:cubicBezTo>
                <a:close/>
                <a:moveTo>
                  <a:pt x="2402291" y="2720020"/>
                </a:moveTo>
                <a:cubicBezTo>
                  <a:pt x="2407229" y="2727289"/>
                  <a:pt x="2411275" y="2731267"/>
                  <a:pt x="2412852" y="2736342"/>
                </a:cubicBezTo>
                <a:cubicBezTo>
                  <a:pt x="2413606" y="2738605"/>
                  <a:pt x="2410040" y="2744298"/>
                  <a:pt x="2407503" y="2746080"/>
                </a:cubicBezTo>
                <a:cubicBezTo>
                  <a:pt x="2404005" y="2748412"/>
                  <a:pt x="2397833" y="2741143"/>
                  <a:pt x="2397970" y="2734834"/>
                </a:cubicBezTo>
                <a:cubicBezTo>
                  <a:pt x="2398107" y="2730513"/>
                  <a:pt x="2400165" y="2726947"/>
                  <a:pt x="2402291" y="2720020"/>
                </a:cubicBezTo>
                <a:close/>
                <a:moveTo>
                  <a:pt x="1874775" y="2718511"/>
                </a:moveTo>
                <a:cubicBezTo>
                  <a:pt x="1879507" y="2720431"/>
                  <a:pt x="1884240" y="2726124"/>
                  <a:pt x="1886090" y="2733667"/>
                </a:cubicBezTo>
                <a:cubicBezTo>
                  <a:pt x="1884514" y="2734765"/>
                  <a:pt x="1882731" y="2737782"/>
                  <a:pt x="1879507" y="2737645"/>
                </a:cubicBezTo>
                <a:cubicBezTo>
                  <a:pt x="1875256" y="2737440"/>
                  <a:pt x="1867164" y="2727495"/>
                  <a:pt x="1867097" y="2722900"/>
                </a:cubicBezTo>
                <a:cubicBezTo>
                  <a:pt x="1867027" y="2718169"/>
                  <a:pt x="1869564" y="2716179"/>
                  <a:pt x="1874775" y="2718511"/>
                </a:cubicBezTo>
                <a:close/>
                <a:moveTo>
                  <a:pt x="7569788" y="2717898"/>
                </a:moveTo>
                <a:cubicBezTo>
                  <a:pt x="7571272" y="2716476"/>
                  <a:pt x="7572227" y="2716455"/>
                  <a:pt x="7572536" y="2718101"/>
                </a:cubicBezTo>
                <a:cubicBezTo>
                  <a:pt x="7573702" y="2724479"/>
                  <a:pt x="7563278" y="2756574"/>
                  <a:pt x="7549288" y="2786201"/>
                </a:cubicBezTo>
                <a:cubicBezTo>
                  <a:pt x="7535572" y="2815210"/>
                  <a:pt x="7521924" y="2833178"/>
                  <a:pt x="7520278" y="2827691"/>
                </a:cubicBezTo>
                <a:cubicBezTo>
                  <a:pt x="7518563" y="2821725"/>
                  <a:pt x="7530360" y="2792716"/>
                  <a:pt x="7545378" y="2761306"/>
                </a:cubicBezTo>
                <a:cubicBezTo>
                  <a:pt x="7556128" y="2739035"/>
                  <a:pt x="7565335" y="2722164"/>
                  <a:pt x="7569788" y="2717898"/>
                </a:cubicBezTo>
                <a:close/>
                <a:moveTo>
                  <a:pt x="4687376" y="2717689"/>
                </a:moveTo>
                <a:cubicBezTo>
                  <a:pt x="4688062" y="2718032"/>
                  <a:pt x="4680656" y="2720844"/>
                  <a:pt x="4671808" y="2723861"/>
                </a:cubicBezTo>
                <a:cubicBezTo>
                  <a:pt x="4662688" y="2726947"/>
                  <a:pt x="4654321" y="2729416"/>
                  <a:pt x="4653704" y="2729073"/>
                </a:cubicBezTo>
                <a:cubicBezTo>
                  <a:pt x="4653155" y="2728730"/>
                  <a:pt x="4660562" y="2725644"/>
                  <a:pt x="4669408" y="2722627"/>
                </a:cubicBezTo>
                <a:cubicBezTo>
                  <a:pt x="4678324" y="2719609"/>
                  <a:pt x="4686691" y="2717415"/>
                  <a:pt x="4687376" y="2717689"/>
                </a:cubicBezTo>
                <a:close/>
                <a:moveTo>
                  <a:pt x="4699651" y="2716934"/>
                </a:moveTo>
                <a:cubicBezTo>
                  <a:pt x="4698897" y="2717209"/>
                  <a:pt x="4689364" y="2720295"/>
                  <a:pt x="4679489" y="2723586"/>
                </a:cubicBezTo>
                <a:lnTo>
                  <a:pt x="4668780" y="2727211"/>
                </a:lnTo>
                <a:lnTo>
                  <a:pt x="4682232" y="2722626"/>
                </a:lnTo>
                <a:cubicBezTo>
                  <a:pt x="4691765" y="2719403"/>
                  <a:pt x="4700406" y="2716660"/>
                  <a:pt x="4699651" y="2716934"/>
                </a:cubicBezTo>
                <a:close/>
                <a:moveTo>
                  <a:pt x="5030971" y="2716540"/>
                </a:moveTo>
                <a:cubicBezTo>
                  <a:pt x="5036140" y="2717414"/>
                  <a:pt x="5039706" y="2719608"/>
                  <a:pt x="5040426" y="2722969"/>
                </a:cubicBezTo>
                <a:cubicBezTo>
                  <a:pt x="5041797" y="2729141"/>
                  <a:pt x="5032402" y="2737440"/>
                  <a:pt x="5019646" y="2740937"/>
                </a:cubicBezTo>
                <a:cubicBezTo>
                  <a:pt x="5005861" y="2744709"/>
                  <a:pt x="4992283" y="2741897"/>
                  <a:pt x="4990842" y="2735314"/>
                </a:cubicBezTo>
                <a:cubicBezTo>
                  <a:pt x="4989471" y="2729141"/>
                  <a:pt x="4999003" y="2721529"/>
                  <a:pt x="5011896" y="2718032"/>
                </a:cubicBezTo>
                <a:cubicBezTo>
                  <a:pt x="5019029" y="2716111"/>
                  <a:pt x="5025801" y="2715665"/>
                  <a:pt x="5030971" y="2716540"/>
                </a:cubicBezTo>
                <a:close/>
                <a:moveTo>
                  <a:pt x="7116343" y="2715632"/>
                </a:moveTo>
                <a:cubicBezTo>
                  <a:pt x="7131636" y="2717689"/>
                  <a:pt x="7145694" y="2728525"/>
                  <a:pt x="7146381" y="2738743"/>
                </a:cubicBezTo>
                <a:cubicBezTo>
                  <a:pt x="7147066" y="2749167"/>
                  <a:pt x="7134859" y="2755957"/>
                  <a:pt x="7119016" y="2753419"/>
                </a:cubicBezTo>
                <a:cubicBezTo>
                  <a:pt x="7104135" y="2751088"/>
                  <a:pt x="7092340" y="2741555"/>
                  <a:pt x="7090830" y="2731405"/>
                </a:cubicBezTo>
                <a:cubicBezTo>
                  <a:pt x="7089322" y="2720912"/>
                  <a:pt x="7101117" y="2713574"/>
                  <a:pt x="7116343" y="2715632"/>
                </a:cubicBezTo>
                <a:close/>
                <a:moveTo>
                  <a:pt x="5568834" y="2715495"/>
                </a:moveTo>
                <a:cubicBezTo>
                  <a:pt x="5584333" y="2713643"/>
                  <a:pt x="5598324" y="2719266"/>
                  <a:pt x="5598804" y="2728113"/>
                </a:cubicBezTo>
                <a:cubicBezTo>
                  <a:pt x="5599352" y="2736617"/>
                  <a:pt x="5588586" y="2744710"/>
                  <a:pt x="5573978" y="2746218"/>
                </a:cubicBezTo>
                <a:cubicBezTo>
                  <a:pt x="5559507" y="2747727"/>
                  <a:pt x="5547026" y="2741760"/>
                  <a:pt x="5545586" y="2733257"/>
                </a:cubicBezTo>
                <a:cubicBezTo>
                  <a:pt x="5544145" y="2724821"/>
                  <a:pt x="5554501" y="2717209"/>
                  <a:pt x="5568834" y="2715495"/>
                </a:cubicBezTo>
                <a:close/>
                <a:moveTo>
                  <a:pt x="5922502" y="2713917"/>
                </a:moveTo>
                <a:cubicBezTo>
                  <a:pt x="5937178" y="2712477"/>
                  <a:pt x="5949522" y="2715426"/>
                  <a:pt x="5951717" y="2727702"/>
                </a:cubicBezTo>
                <a:cubicBezTo>
                  <a:pt x="5954049" y="2740801"/>
                  <a:pt x="5943076" y="2753625"/>
                  <a:pt x="5927645" y="2755340"/>
                </a:cubicBezTo>
                <a:cubicBezTo>
                  <a:pt x="5913586" y="2756917"/>
                  <a:pt x="5899802" y="2747933"/>
                  <a:pt x="5897676" y="2736274"/>
                </a:cubicBezTo>
                <a:cubicBezTo>
                  <a:pt x="5895344" y="2723587"/>
                  <a:pt x="5907140" y="2715495"/>
                  <a:pt x="5922502" y="2713917"/>
                </a:cubicBezTo>
                <a:close/>
                <a:moveTo>
                  <a:pt x="5221408" y="2711723"/>
                </a:moveTo>
                <a:cubicBezTo>
                  <a:pt x="5235055" y="2709871"/>
                  <a:pt x="5247880" y="2714671"/>
                  <a:pt x="5249663" y="2722627"/>
                </a:cubicBezTo>
                <a:cubicBezTo>
                  <a:pt x="5251446" y="2730513"/>
                  <a:pt x="5241296" y="2739360"/>
                  <a:pt x="5227717" y="2741281"/>
                </a:cubicBezTo>
                <a:cubicBezTo>
                  <a:pt x="5214070" y="2743269"/>
                  <a:pt x="5201246" y="2737714"/>
                  <a:pt x="5199600" y="2729553"/>
                </a:cubicBezTo>
                <a:cubicBezTo>
                  <a:pt x="5197885" y="2721324"/>
                  <a:pt x="5207623" y="2713574"/>
                  <a:pt x="5221408" y="2711723"/>
                </a:cubicBezTo>
                <a:close/>
                <a:moveTo>
                  <a:pt x="4709733" y="2711722"/>
                </a:moveTo>
                <a:cubicBezTo>
                  <a:pt x="4709802" y="2711928"/>
                  <a:pt x="4700681" y="2715151"/>
                  <a:pt x="4689365" y="2718923"/>
                </a:cubicBezTo>
                <a:cubicBezTo>
                  <a:pt x="4679215" y="2722283"/>
                  <a:pt x="4671260" y="2724889"/>
                  <a:pt x="4671054" y="2724821"/>
                </a:cubicBezTo>
                <a:cubicBezTo>
                  <a:pt x="4670849" y="2724683"/>
                  <a:pt x="4680724" y="2721117"/>
                  <a:pt x="4691697" y="2717414"/>
                </a:cubicBezTo>
                <a:cubicBezTo>
                  <a:pt x="4701778" y="2713985"/>
                  <a:pt x="4709665" y="2711516"/>
                  <a:pt x="4709733" y="2711722"/>
                </a:cubicBezTo>
                <a:close/>
                <a:moveTo>
                  <a:pt x="6417238" y="2711311"/>
                </a:moveTo>
                <a:cubicBezTo>
                  <a:pt x="6432326" y="2709734"/>
                  <a:pt x="6447482" y="2719266"/>
                  <a:pt x="6449402" y="2731542"/>
                </a:cubicBezTo>
                <a:cubicBezTo>
                  <a:pt x="6451254" y="2744024"/>
                  <a:pt x="6439801" y="2755271"/>
                  <a:pt x="6423891" y="2756436"/>
                </a:cubicBezTo>
                <a:cubicBezTo>
                  <a:pt x="6407774" y="2757603"/>
                  <a:pt x="6394607" y="2748413"/>
                  <a:pt x="6393441" y="2735177"/>
                </a:cubicBezTo>
                <a:cubicBezTo>
                  <a:pt x="6392412" y="2723381"/>
                  <a:pt x="6402974" y="2712820"/>
                  <a:pt x="6417238" y="2711311"/>
                </a:cubicBezTo>
                <a:close/>
                <a:moveTo>
                  <a:pt x="2675924" y="2710899"/>
                </a:moveTo>
                <a:cubicBezTo>
                  <a:pt x="2678873" y="2712545"/>
                  <a:pt x="2683468" y="2718512"/>
                  <a:pt x="2683194" y="2720706"/>
                </a:cubicBezTo>
                <a:cubicBezTo>
                  <a:pt x="2682508" y="2725781"/>
                  <a:pt x="2679285" y="2729827"/>
                  <a:pt x="2677707" y="2732913"/>
                </a:cubicBezTo>
                <a:cubicBezTo>
                  <a:pt x="2671124" y="2731953"/>
                  <a:pt x="2667695" y="2724890"/>
                  <a:pt x="2668517" y="2718100"/>
                </a:cubicBezTo>
                <a:cubicBezTo>
                  <a:pt x="2669272" y="2712134"/>
                  <a:pt x="2672152" y="2708705"/>
                  <a:pt x="2675924" y="2710899"/>
                </a:cubicBezTo>
                <a:close/>
                <a:moveTo>
                  <a:pt x="3995678" y="2710076"/>
                </a:moveTo>
                <a:cubicBezTo>
                  <a:pt x="3996295" y="2710968"/>
                  <a:pt x="3992249" y="2713848"/>
                  <a:pt x="3987105" y="2716180"/>
                </a:cubicBezTo>
                <a:cubicBezTo>
                  <a:pt x="3981893" y="2718512"/>
                  <a:pt x="3977161" y="2719677"/>
                  <a:pt x="3977230" y="2718374"/>
                </a:cubicBezTo>
                <a:cubicBezTo>
                  <a:pt x="3977298" y="2717345"/>
                  <a:pt x="3979493" y="2715631"/>
                  <a:pt x="3984431" y="2713231"/>
                </a:cubicBezTo>
                <a:cubicBezTo>
                  <a:pt x="3989780" y="2710693"/>
                  <a:pt x="3995060" y="2709253"/>
                  <a:pt x="3995678" y="2710076"/>
                </a:cubicBezTo>
                <a:close/>
                <a:moveTo>
                  <a:pt x="4811120" y="2709416"/>
                </a:moveTo>
                <a:cubicBezTo>
                  <a:pt x="4815449" y="2708962"/>
                  <a:pt x="4818432" y="2709322"/>
                  <a:pt x="4819049" y="2710625"/>
                </a:cubicBezTo>
                <a:cubicBezTo>
                  <a:pt x="4820352" y="2713437"/>
                  <a:pt x="4810340" y="2719609"/>
                  <a:pt x="4796898" y="2723998"/>
                </a:cubicBezTo>
                <a:cubicBezTo>
                  <a:pt x="4784759" y="2727976"/>
                  <a:pt x="4774266" y="2728799"/>
                  <a:pt x="4773032" y="2726124"/>
                </a:cubicBezTo>
                <a:cubicBezTo>
                  <a:pt x="4771729" y="2723175"/>
                  <a:pt x="4781742" y="2717415"/>
                  <a:pt x="4795115" y="2713094"/>
                </a:cubicBezTo>
                <a:cubicBezTo>
                  <a:pt x="4801116" y="2711139"/>
                  <a:pt x="4806791" y="2709871"/>
                  <a:pt x="4811120" y="2709416"/>
                </a:cubicBezTo>
                <a:close/>
                <a:moveTo>
                  <a:pt x="3284641" y="2709185"/>
                </a:moveTo>
                <a:cubicBezTo>
                  <a:pt x="3288276" y="2715769"/>
                  <a:pt x="3291430" y="2719541"/>
                  <a:pt x="3291910" y="2722833"/>
                </a:cubicBezTo>
                <a:cubicBezTo>
                  <a:pt x="3292116" y="2724410"/>
                  <a:pt x="3287247" y="2726536"/>
                  <a:pt x="3284641" y="2725850"/>
                </a:cubicBezTo>
                <a:cubicBezTo>
                  <a:pt x="3282035" y="2725164"/>
                  <a:pt x="3277166" y="2720158"/>
                  <a:pt x="3277371" y="2718718"/>
                </a:cubicBezTo>
                <a:cubicBezTo>
                  <a:pt x="3277783" y="2715563"/>
                  <a:pt x="3280938" y="2713574"/>
                  <a:pt x="3284641" y="2709185"/>
                </a:cubicBezTo>
                <a:close/>
                <a:moveTo>
                  <a:pt x="4674963" y="2707950"/>
                </a:moveTo>
                <a:cubicBezTo>
                  <a:pt x="4675100" y="2709253"/>
                  <a:pt x="4668516" y="2712271"/>
                  <a:pt x="4659944" y="2715220"/>
                </a:cubicBezTo>
                <a:cubicBezTo>
                  <a:pt x="4651234" y="2718169"/>
                  <a:pt x="4644102" y="2719678"/>
                  <a:pt x="4643416" y="2718581"/>
                </a:cubicBezTo>
                <a:cubicBezTo>
                  <a:pt x="4642730" y="2717414"/>
                  <a:pt x="4650891" y="2713163"/>
                  <a:pt x="4659807" y="2710282"/>
                </a:cubicBezTo>
                <a:cubicBezTo>
                  <a:pt x="4667831" y="2707745"/>
                  <a:pt x="4674826" y="2706716"/>
                  <a:pt x="4674963" y="2707950"/>
                </a:cubicBezTo>
                <a:close/>
                <a:moveTo>
                  <a:pt x="1298500" y="2707745"/>
                </a:moveTo>
                <a:cubicBezTo>
                  <a:pt x="1305154" y="2709117"/>
                  <a:pt x="1311396" y="2714740"/>
                  <a:pt x="1312354" y="2720089"/>
                </a:cubicBezTo>
                <a:cubicBezTo>
                  <a:pt x="1313312" y="2725439"/>
                  <a:pt x="1308583" y="2728593"/>
                  <a:pt x="1301928" y="2727222"/>
                </a:cubicBezTo>
                <a:cubicBezTo>
                  <a:pt x="1295411" y="2725919"/>
                  <a:pt x="1289034" y="2720432"/>
                  <a:pt x="1288007" y="2715220"/>
                </a:cubicBezTo>
                <a:cubicBezTo>
                  <a:pt x="1287049" y="2710214"/>
                  <a:pt x="1292189" y="2706511"/>
                  <a:pt x="1298500" y="2707745"/>
                </a:cubicBezTo>
                <a:close/>
                <a:moveTo>
                  <a:pt x="4733256" y="2707676"/>
                </a:moveTo>
                <a:cubicBezTo>
                  <a:pt x="4734628" y="2708087"/>
                  <a:pt x="4725575" y="2712065"/>
                  <a:pt x="4713505" y="2716317"/>
                </a:cubicBezTo>
                <a:cubicBezTo>
                  <a:pt x="4701160" y="2720638"/>
                  <a:pt x="4691354" y="2723244"/>
                  <a:pt x="4690805" y="2722421"/>
                </a:cubicBezTo>
                <a:cubicBezTo>
                  <a:pt x="4690325" y="2721735"/>
                  <a:pt x="4698212" y="2718306"/>
                  <a:pt x="4709047" y="2714534"/>
                </a:cubicBezTo>
                <a:cubicBezTo>
                  <a:pt x="4720363" y="2710556"/>
                  <a:pt x="4731953" y="2707264"/>
                  <a:pt x="4733256" y="2707676"/>
                </a:cubicBezTo>
                <a:close/>
                <a:moveTo>
                  <a:pt x="4721460" y="2706578"/>
                </a:moveTo>
                <a:cubicBezTo>
                  <a:pt x="4723175" y="2706098"/>
                  <a:pt x="4715014" y="2708910"/>
                  <a:pt x="4704041" y="2712682"/>
                </a:cubicBezTo>
                <a:cubicBezTo>
                  <a:pt x="4692588" y="2716591"/>
                  <a:pt x="4682712" y="2719951"/>
                  <a:pt x="4680929" y="2720431"/>
                </a:cubicBezTo>
                <a:cubicBezTo>
                  <a:pt x="4679215" y="2720911"/>
                  <a:pt x="4687033" y="2718168"/>
                  <a:pt x="4698074" y="2714396"/>
                </a:cubicBezTo>
                <a:cubicBezTo>
                  <a:pt x="4709115" y="2710624"/>
                  <a:pt x="4719746" y="2707058"/>
                  <a:pt x="4721460" y="2706578"/>
                </a:cubicBezTo>
                <a:close/>
                <a:moveTo>
                  <a:pt x="4956647" y="2706570"/>
                </a:moveTo>
                <a:cubicBezTo>
                  <a:pt x="4961611" y="2706870"/>
                  <a:pt x="4965297" y="2708190"/>
                  <a:pt x="4966291" y="2710488"/>
                </a:cubicBezTo>
                <a:cubicBezTo>
                  <a:pt x="4968280" y="2715151"/>
                  <a:pt x="4959228" y="2722626"/>
                  <a:pt x="4946472" y="2726604"/>
                </a:cubicBezTo>
                <a:cubicBezTo>
                  <a:pt x="4933167" y="2730787"/>
                  <a:pt x="4921097" y="2730102"/>
                  <a:pt x="4918696" y="2725370"/>
                </a:cubicBezTo>
                <a:cubicBezTo>
                  <a:pt x="4916022" y="2720226"/>
                  <a:pt x="4925554" y="2712751"/>
                  <a:pt x="4939339" y="2708773"/>
                </a:cubicBezTo>
                <a:cubicBezTo>
                  <a:pt x="4945443" y="2706990"/>
                  <a:pt x="4951684" y="2706270"/>
                  <a:pt x="4956647" y="2706570"/>
                </a:cubicBezTo>
                <a:close/>
                <a:moveTo>
                  <a:pt x="575964" y="2706373"/>
                </a:moveTo>
                <a:cubicBezTo>
                  <a:pt x="577157" y="2705567"/>
                  <a:pt x="577756" y="2705549"/>
                  <a:pt x="577037" y="2706784"/>
                </a:cubicBezTo>
                <a:cubicBezTo>
                  <a:pt x="576006" y="2708636"/>
                  <a:pt x="573607" y="2711722"/>
                  <a:pt x="570384" y="2716179"/>
                </a:cubicBezTo>
                <a:cubicBezTo>
                  <a:pt x="568395" y="2717140"/>
                  <a:pt x="566268" y="2718648"/>
                  <a:pt x="565719" y="2718237"/>
                </a:cubicBezTo>
                <a:cubicBezTo>
                  <a:pt x="565514" y="2718100"/>
                  <a:pt x="569150" y="2713231"/>
                  <a:pt x="571342" y="2710693"/>
                </a:cubicBezTo>
                <a:cubicBezTo>
                  <a:pt x="572993" y="2708773"/>
                  <a:pt x="574773" y="2707178"/>
                  <a:pt x="575964" y="2706373"/>
                </a:cubicBezTo>
                <a:close/>
                <a:moveTo>
                  <a:pt x="1030148" y="2706098"/>
                </a:moveTo>
                <a:cubicBezTo>
                  <a:pt x="1036594" y="2704315"/>
                  <a:pt x="1042766" y="2707264"/>
                  <a:pt x="1043727" y="2712270"/>
                </a:cubicBezTo>
                <a:cubicBezTo>
                  <a:pt x="1044685" y="2717277"/>
                  <a:pt x="1040020" y="2722626"/>
                  <a:pt x="1033507" y="2724272"/>
                </a:cubicBezTo>
                <a:cubicBezTo>
                  <a:pt x="1027130" y="2725850"/>
                  <a:pt x="1020889" y="2723243"/>
                  <a:pt x="1019859" y="2718443"/>
                </a:cubicBezTo>
                <a:cubicBezTo>
                  <a:pt x="1018901" y="2713848"/>
                  <a:pt x="1023975" y="2707676"/>
                  <a:pt x="1030148" y="2706098"/>
                </a:cubicBezTo>
                <a:close/>
                <a:moveTo>
                  <a:pt x="3692005" y="2705893"/>
                </a:moveTo>
                <a:cubicBezTo>
                  <a:pt x="3696257" y="2708225"/>
                  <a:pt x="3699549" y="2708842"/>
                  <a:pt x="3701195" y="2710694"/>
                </a:cubicBezTo>
                <a:cubicBezTo>
                  <a:pt x="3703390" y="2713231"/>
                  <a:pt x="3699549" y="2718992"/>
                  <a:pt x="3695229" y="2719472"/>
                </a:cubicBezTo>
                <a:cubicBezTo>
                  <a:pt x="3692280" y="2719815"/>
                  <a:pt x="3687136" y="2718649"/>
                  <a:pt x="3687136" y="2717346"/>
                </a:cubicBezTo>
                <a:cubicBezTo>
                  <a:pt x="3687068" y="2714397"/>
                  <a:pt x="3689742" y="2711105"/>
                  <a:pt x="3692005" y="2705893"/>
                </a:cubicBezTo>
                <a:close/>
                <a:moveTo>
                  <a:pt x="2268354" y="2705276"/>
                </a:moveTo>
                <a:cubicBezTo>
                  <a:pt x="2272674" y="2705276"/>
                  <a:pt x="2278023" y="2713917"/>
                  <a:pt x="2276720" y="2718717"/>
                </a:cubicBezTo>
                <a:cubicBezTo>
                  <a:pt x="2275760" y="2722215"/>
                  <a:pt x="2272194" y="2726742"/>
                  <a:pt x="2270342" y="2725713"/>
                </a:cubicBezTo>
                <a:cubicBezTo>
                  <a:pt x="2266982" y="2723724"/>
                  <a:pt x="2263965" y="2717894"/>
                  <a:pt x="2258821" y="2711174"/>
                </a:cubicBezTo>
                <a:cubicBezTo>
                  <a:pt x="2263347" y="2708294"/>
                  <a:pt x="2265542" y="2705276"/>
                  <a:pt x="2268354" y="2705276"/>
                </a:cubicBezTo>
                <a:close/>
                <a:moveTo>
                  <a:pt x="6977605" y="2704727"/>
                </a:moveTo>
                <a:cubicBezTo>
                  <a:pt x="6992967" y="2706168"/>
                  <a:pt x="7007094" y="2716180"/>
                  <a:pt x="7007711" y="2726193"/>
                </a:cubicBezTo>
                <a:cubicBezTo>
                  <a:pt x="7008398" y="2736480"/>
                  <a:pt x="6996122" y="2744572"/>
                  <a:pt x="6980280" y="2742789"/>
                </a:cubicBezTo>
                <a:cubicBezTo>
                  <a:pt x="6965329" y="2741075"/>
                  <a:pt x="6953465" y="2731130"/>
                  <a:pt x="6952025" y="2721186"/>
                </a:cubicBezTo>
                <a:cubicBezTo>
                  <a:pt x="6950447" y="2710899"/>
                  <a:pt x="6962312" y="2703287"/>
                  <a:pt x="6977605" y="2704727"/>
                </a:cubicBezTo>
                <a:close/>
                <a:moveTo>
                  <a:pt x="4884082" y="2704487"/>
                </a:moveTo>
                <a:cubicBezTo>
                  <a:pt x="4888625" y="2704453"/>
                  <a:pt x="4891677" y="2705413"/>
                  <a:pt x="4892225" y="2707402"/>
                </a:cubicBezTo>
                <a:cubicBezTo>
                  <a:pt x="4893185" y="2711311"/>
                  <a:pt x="4883447" y="2718169"/>
                  <a:pt x="4870828" y="2722009"/>
                </a:cubicBezTo>
                <a:cubicBezTo>
                  <a:pt x="4858415" y="2725781"/>
                  <a:pt x="4846139" y="2725506"/>
                  <a:pt x="4845110" y="2721735"/>
                </a:cubicBezTo>
                <a:cubicBezTo>
                  <a:pt x="4844081" y="2717894"/>
                  <a:pt x="4854163" y="2711448"/>
                  <a:pt x="4866987" y="2707538"/>
                </a:cubicBezTo>
                <a:cubicBezTo>
                  <a:pt x="4873503" y="2705549"/>
                  <a:pt x="4879538" y="2704521"/>
                  <a:pt x="4884082" y="2704487"/>
                </a:cubicBezTo>
                <a:close/>
                <a:moveTo>
                  <a:pt x="2808695" y="2704384"/>
                </a:moveTo>
                <a:cubicBezTo>
                  <a:pt x="2813633" y="2711105"/>
                  <a:pt x="2817679" y="2714740"/>
                  <a:pt x="2819256" y="2719471"/>
                </a:cubicBezTo>
                <a:cubicBezTo>
                  <a:pt x="2820011" y="2721598"/>
                  <a:pt x="2816445" y="2727153"/>
                  <a:pt x="2813838" y="2728935"/>
                </a:cubicBezTo>
                <a:cubicBezTo>
                  <a:pt x="2810341" y="2731405"/>
                  <a:pt x="2804100" y="2724752"/>
                  <a:pt x="2804306" y="2718717"/>
                </a:cubicBezTo>
                <a:cubicBezTo>
                  <a:pt x="2804443" y="2714671"/>
                  <a:pt x="2806569" y="2711105"/>
                  <a:pt x="2808695" y="2704384"/>
                </a:cubicBezTo>
                <a:close/>
                <a:moveTo>
                  <a:pt x="6555907" y="2702121"/>
                </a:moveTo>
                <a:cubicBezTo>
                  <a:pt x="6570857" y="2700543"/>
                  <a:pt x="6586493" y="2709733"/>
                  <a:pt x="6588962" y="2721666"/>
                </a:cubicBezTo>
                <a:cubicBezTo>
                  <a:pt x="6591500" y="2733667"/>
                  <a:pt x="6580527" y="2744572"/>
                  <a:pt x="6564685" y="2745669"/>
                </a:cubicBezTo>
                <a:cubicBezTo>
                  <a:pt x="6549666" y="2746766"/>
                  <a:pt x="6536567" y="2739154"/>
                  <a:pt x="6533687" y="2727564"/>
                </a:cubicBezTo>
                <a:cubicBezTo>
                  <a:pt x="6530601" y="2715219"/>
                  <a:pt x="6540613" y="2703835"/>
                  <a:pt x="6555907" y="2702121"/>
                </a:cubicBezTo>
                <a:close/>
                <a:moveTo>
                  <a:pt x="1556977" y="2700406"/>
                </a:moveTo>
                <a:cubicBezTo>
                  <a:pt x="1562671" y="2704109"/>
                  <a:pt x="1567743" y="2711105"/>
                  <a:pt x="1567883" y="2717140"/>
                </a:cubicBezTo>
                <a:cubicBezTo>
                  <a:pt x="1565414" y="2717277"/>
                  <a:pt x="1562259" y="2718923"/>
                  <a:pt x="1558004" y="2717482"/>
                </a:cubicBezTo>
                <a:cubicBezTo>
                  <a:pt x="1552039" y="2715562"/>
                  <a:pt x="1545797" y="2706647"/>
                  <a:pt x="1546005" y="2701366"/>
                </a:cubicBezTo>
                <a:cubicBezTo>
                  <a:pt x="1546142" y="2697183"/>
                  <a:pt x="1551285" y="2696703"/>
                  <a:pt x="1556977" y="2700406"/>
                </a:cubicBezTo>
                <a:close/>
                <a:moveTo>
                  <a:pt x="5707229" y="2699995"/>
                </a:moveTo>
                <a:cubicBezTo>
                  <a:pt x="5722865" y="2698350"/>
                  <a:pt x="5736650" y="2703836"/>
                  <a:pt x="5736581" y="2712408"/>
                </a:cubicBezTo>
                <a:cubicBezTo>
                  <a:pt x="5736581" y="2720638"/>
                  <a:pt x="5725609" y="2728250"/>
                  <a:pt x="5710864" y="2729553"/>
                </a:cubicBezTo>
                <a:cubicBezTo>
                  <a:pt x="5696393" y="2730856"/>
                  <a:pt x="5684049" y="2724959"/>
                  <a:pt x="5683089" y="2716798"/>
                </a:cubicBezTo>
                <a:cubicBezTo>
                  <a:pt x="5682129" y="2708637"/>
                  <a:pt x="5692622" y="2701573"/>
                  <a:pt x="5707229" y="2699995"/>
                </a:cubicBezTo>
                <a:close/>
                <a:moveTo>
                  <a:pt x="5356305" y="2699515"/>
                </a:moveTo>
                <a:cubicBezTo>
                  <a:pt x="5369952" y="2698074"/>
                  <a:pt x="5383188" y="2702738"/>
                  <a:pt x="5385177" y="2710213"/>
                </a:cubicBezTo>
                <a:cubicBezTo>
                  <a:pt x="5387166" y="2717688"/>
                  <a:pt x="5377222" y="2725849"/>
                  <a:pt x="5363506" y="2727495"/>
                </a:cubicBezTo>
                <a:cubicBezTo>
                  <a:pt x="5349790" y="2729210"/>
                  <a:pt x="5336691" y="2723449"/>
                  <a:pt x="5334771" y="2715699"/>
                </a:cubicBezTo>
                <a:cubicBezTo>
                  <a:pt x="5332850" y="2707813"/>
                  <a:pt x="5342383" y="2700955"/>
                  <a:pt x="5356305" y="2699515"/>
                </a:cubicBezTo>
                <a:close/>
                <a:moveTo>
                  <a:pt x="6836947" y="2699103"/>
                </a:moveTo>
                <a:cubicBezTo>
                  <a:pt x="6852035" y="2699377"/>
                  <a:pt x="6866985" y="2707676"/>
                  <a:pt x="6868426" y="2718854"/>
                </a:cubicBezTo>
                <a:cubicBezTo>
                  <a:pt x="6869934" y="2730238"/>
                  <a:pt x="6858070" y="2739017"/>
                  <a:pt x="6842297" y="2738399"/>
                </a:cubicBezTo>
                <a:cubicBezTo>
                  <a:pt x="6827414" y="2737851"/>
                  <a:pt x="6814796" y="2729278"/>
                  <a:pt x="6812670" y="2718237"/>
                </a:cubicBezTo>
                <a:cubicBezTo>
                  <a:pt x="6810544" y="2706578"/>
                  <a:pt x="6821654" y="2698829"/>
                  <a:pt x="6836947" y="2699103"/>
                </a:cubicBezTo>
                <a:close/>
                <a:moveTo>
                  <a:pt x="6061650" y="2698554"/>
                </a:moveTo>
                <a:cubicBezTo>
                  <a:pt x="6076395" y="2697251"/>
                  <a:pt x="6088945" y="2702532"/>
                  <a:pt x="6090865" y="2711379"/>
                </a:cubicBezTo>
                <a:cubicBezTo>
                  <a:pt x="6092923" y="2720843"/>
                  <a:pt x="6082087" y="2735314"/>
                  <a:pt x="6066588" y="2736891"/>
                </a:cubicBezTo>
                <a:cubicBezTo>
                  <a:pt x="6052529" y="2738331"/>
                  <a:pt x="6038676" y="2729553"/>
                  <a:pt x="6036550" y="2718031"/>
                </a:cubicBezTo>
                <a:cubicBezTo>
                  <a:pt x="6034492" y="2708841"/>
                  <a:pt x="6046220" y="2699926"/>
                  <a:pt x="6061650" y="2698554"/>
                </a:cubicBezTo>
                <a:close/>
                <a:moveTo>
                  <a:pt x="6697182" y="2698418"/>
                </a:moveTo>
                <a:cubicBezTo>
                  <a:pt x="6712338" y="2698144"/>
                  <a:pt x="6727357" y="2706785"/>
                  <a:pt x="6728934" y="2718238"/>
                </a:cubicBezTo>
                <a:cubicBezTo>
                  <a:pt x="6730511" y="2729965"/>
                  <a:pt x="6718784" y="2739566"/>
                  <a:pt x="6702942" y="2739566"/>
                </a:cubicBezTo>
                <a:cubicBezTo>
                  <a:pt x="6688060" y="2739635"/>
                  <a:pt x="6675305" y="2731268"/>
                  <a:pt x="6673110" y="2719952"/>
                </a:cubicBezTo>
                <a:cubicBezTo>
                  <a:pt x="6670847" y="2708019"/>
                  <a:pt x="6681820" y="2698693"/>
                  <a:pt x="6697182" y="2698418"/>
                </a:cubicBezTo>
                <a:close/>
                <a:moveTo>
                  <a:pt x="7312824" y="2694440"/>
                </a:moveTo>
                <a:cubicBezTo>
                  <a:pt x="7328529" y="2696566"/>
                  <a:pt x="7342039" y="2707196"/>
                  <a:pt x="7343753" y="2718718"/>
                </a:cubicBezTo>
                <a:cubicBezTo>
                  <a:pt x="7345331" y="2729073"/>
                  <a:pt x="7335318" y="2735520"/>
                  <a:pt x="7321191" y="2733531"/>
                </a:cubicBezTo>
                <a:cubicBezTo>
                  <a:pt x="7306515" y="2731405"/>
                  <a:pt x="7291290" y="2719609"/>
                  <a:pt x="7289850" y="2709185"/>
                </a:cubicBezTo>
                <a:cubicBezTo>
                  <a:pt x="7288478" y="2699172"/>
                  <a:pt x="7298765" y="2692520"/>
                  <a:pt x="7312824" y="2694440"/>
                </a:cubicBezTo>
                <a:close/>
                <a:moveTo>
                  <a:pt x="4771866" y="2693411"/>
                </a:moveTo>
                <a:lnTo>
                  <a:pt x="4759097" y="2697514"/>
                </a:lnTo>
                <a:lnTo>
                  <a:pt x="4760483" y="2697115"/>
                </a:lnTo>
                <a:cubicBezTo>
                  <a:pt x="4761717" y="2696909"/>
                  <a:pt x="4755339" y="2698967"/>
                  <a:pt x="4746012" y="2701915"/>
                </a:cubicBezTo>
                <a:cubicBezTo>
                  <a:pt x="4735656" y="2705139"/>
                  <a:pt x="4725918" y="2708088"/>
                  <a:pt x="4725438" y="2708088"/>
                </a:cubicBezTo>
                <a:lnTo>
                  <a:pt x="4735366" y="2704680"/>
                </a:lnTo>
                <a:lnTo>
                  <a:pt x="4734970" y="2704795"/>
                </a:lnTo>
                <a:lnTo>
                  <a:pt x="4736290" y="2704362"/>
                </a:lnTo>
                <a:lnTo>
                  <a:pt x="4741417" y="2702602"/>
                </a:lnTo>
                <a:lnTo>
                  <a:pt x="4743391" y="2702034"/>
                </a:lnTo>
                <a:lnTo>
                  <a:pt x="4756093" y="2697869"/>
                </a:lnTo>
                <a:cubicBezTo>
                  <a:pt x="4766585" y="2694645"/>
                  <a:pt x="4773306" y="2692794"/>
                  <a:pt x="4771866" y="2693411"/>
                </a:cubicBezTo>
                <a:close/>
                <a:moveTo>
                  <a:pt x="4748687" y="2692657"/>
                </a:moveTo>
                <a:cubicBezTo>
                  <a:pt x="4749784" y="2693206"/>
                  <a:pt x="4742377" y="2696292"/>
                  <a:pt x="4733530" y="2699104"/>
                </a:cubicBezTo>
                <a:cubicBezTo>
                  <a:pt x="4724409" y="2701984"/>
                  <a:pt x="4716248" y="2703905"/>
                  <a:pt x="4715768" y="2703082"/>
                </a:cubicBezTo>
                <a:cubicBezTo>
                  <a:pt x="4715357" y="2702327"/>
                  <a:pt x="4721255" y="2699653"/>
                  <a:pt x="4729484" y="2696978"/>
                </a:cubicBezTo>
                <a:cubicBezTo>
                  <a:pt x="4738880" y="2693892"/>
                  <a:pt x="4747521" y="2692040"/>
                  <a:pt x="4748687" y="2692657"/>
                </a:cubicBezTo>
                <a:close/>
                <a:moveTo>
                  <a:pt x="401606" y="2692383"/>
                </a:moveTo>
                <a:cubicBezTo>
                  <a:pt x="401127" y="2693480"/>
                  <a:pt x="400646" y="2694578"/>
                  <a:pt x="400236" y="2695606"/>
                </a:cubicBezTo>
                <a:cubicBezTo>
                  <a:pt x="399618" y="2695675"/>
                  <a:pt x="398521" y="2695949"/>
                  <a:pt x="398521" y="2695675"/>
                </a:cubicBezTo>
                <a:cubicBezTo>
                  <a:pt x="398657" y="2694783"/>
                  <a:pt x="399274" y="2693686"/>
                  <a:pt x="399686" y="2692657"/>
                </a:cubicBezTo>
                <a:cubicBezTo>
                  <a:pt x="400303" y="2692589"/>
                  <a:pt x="400989" y="2692452"/>
                  <a:pt x="401606" y="2692383"/>
                </a:cubicBezTo>
                <a:close/>
                <a:moveTo>
                  <a:pt x="1164974" y="2691559"/>
                </a:moveTo>
                <a:cubicBezTo>
                  <a:pt x="1171627" y="2692039"/>
                  <a:pt x="1177387" y="2696908"/>
                  <a:pt x="1177592" y="2702121"/>
                </a:cubicBezTo>
                <a:cubicBezTo>
                  <a:pt x="1177731" y="2707401"/>
                  <a:pt x="1172585" y="2710967"/>
                  <a:pt x="1165866" y="2710487"/>
                </a:cubicBezTo>
                <a:cubicBezTo>
                  <a:pt x="1159218" y="2710007"/>
                  <a:pt x="1153320" y="2705275"/>
                  <a:pt x="1153183" y="2700269"/>
                </a:cubicBezTo>
                <a:cubicBezTo>
                  <a:pt x="1153044" y="2695263"/>
                  <a:pt x="1158527" y="2691148"/>
                  <a:pt x="1164974" y="2691559"/>
                </a:cubicBezTo>
                <a:close/>
                <a:moveTo>
                  <a:pt x="4068647" y="2691422"/>
                </a:moveTo>
                <a:cubicBezTo>
                  <a:pt x="4068990" y="2692519"/>
                  <a:pt x="4064601" y="2695468"/>
                  <a:pt x="4058840" y="2698006"/>
                </a:cubicBezTo>
                <a:cubicBezTo>
                  <a:pt x="4052874" y="2700612"/>
                  <a:pt x="4048553" y="2701641"/>
                  <a:pt x="4048553" y="2700406"/>
                </a:cubicBezTo>
                <a:cubicBezTo>
                  <a:pt x="4048553" y="2699240"/>
                  <a:pt x="4053285" y="2696086"/>
                  <a:pt x="4058566" y="2693685"/>
                </a:cubicBezTo>
                <a:cubicBezTo>
                  <a:pt x="4063915" y="2691285"/>
                  <a:pt x="4068304" y="2690256"/>
                  <a:pt x="4068647" y="2691422"/>
                </a:cubicBezTo>
                <a:close/>
                <a:moveTo>
                  <a:pt x="4805950" y="2690325"/>
                </a:moveTo>
                <a:cubicBezTo>
                  <a:pt x="4807322" y="2691354"/>
                  <a:pt x="4798681" y="2695469"/>
                  <a:pt x="4786611" y="2699446"/>
                </a:cubicBezTo>
                <a:cubicBezTo>
                  <a:pt x="4774746" y="2703355"/>
                  <a:pt x="4763499" y="2705687"/>
                  <a:pt x="4762128" y="2704727"/>
                </a:cubicBezTo>
                <a:cubicBezTo>
                  <a:pt x="4760687" y="2703698"/>
                  <a:pt x="4769671" y="2699652"/>
                  <a:pt x="4781673" y="2695743"/>
                </a:cubicBezTo>
                <a:cubicBezTo>
                  <a:pt x="4794223" y="2691628"/>
                  <a:pt x="4804579" y="2689297"/>
                  <a:pt x="4805950" y="2690325"/>
                </a:cubicBezTo>
                <a:close/>
                <a:moveTo>
                  <a:pt x="5146725" y="2689914"/>
                </a:moveTo>
                <a:cubicBezTo>
                  <a:pt x="5161058" y="2687308"/>
                  <a:pt x="5173677" y="2690394"/>
                  <a:pt x="5174774" y="2697115"/>
                </a:cubicBezTo>
                <a:cubicBezTo>
                  <a:pt x="5175803" y="2703287"/>
                  <a:pt x="5166202" y="2710420"/>
                  <a:pt x="5153309" y="2712751"/>
                </a:cubicBezTo>
                <a:cubicBezTo>
                  <a:pt x="5139387" y="2715289"/>
                  <a:pt x="5126014" y="2711448"/>
                  <a:pt x="5124985" y="2704933"/>
                </a:cubicBezTo>
                <a:cubicBezTo>
                  <a:pt x="5123957" y="2698830"/>
                  <a:pt x="5133626" y="2692315"/>
                  <a:pt x="5146725" y="2689914"/>
                </a:cubicBezTo>
                <a:close/>
                <a:moveTo>
                  <a:pt x="5492848" y="2687308"/>
                </a:moveTo>
                <a:cubicBezTo>
                  <a:pt x="5506633" y="2685730"/>
                  <a:pt x="5519869" y="2689913"/>
                  <a:pt x="5521858" y="2696977"/>
                </a:cubicBezTo>
                <a:cubicBezTo>
                  <a:pt x="5523778" y="2704041"/>
                  <a:pt x="5513765" y="2711928"/>
                  <a:pt x="5499912" y="2713711"/>
                </a:cubicBezTo>
                <a:cubicBezTo>
                  <a:pt x="5486059" y="2715494"/>
                  <a:pt x="5472891" y="2710282"/>
                  <a:pt x="5471109" y="2702944"/>
                </a:cubicBezTo>
                <a:cubicBezTo>
                  <a:pt x="5469257" y="2695468"/>
                  <a:pt x="5478790" y="2688885"/>
                  <a:pt x="5492848" y="2687308"/>
                </a:cubicBezTo>
                <a:close/>
                <a:moveTo>
                  <a:pt x="4573739" y="2684839"/>
                </a:moveTo>
                <a:cubicBezTo>
                  <a:pt x="4581900" y="2682096"/>
                  <a:pt x="4588278" y="2682850"/>
                  <a:pt x="4587729" y="2686348"/>
                </a:cubicBezTo>
                <a:cubicBezTo>
                  <a:pt x="4587249" y="2689297"/>
                  <a:pt x="4581008" y="2693549"/>
                  <a:pt x="4573807" y="2695949"/>
                </a:cubicBezTo>
                <a:cubicBezTo>
                  <a:pt x="4566401" y="2698418"/>
                  <a:pt x="4560297" y="2698486"/>
                  <a:pt x="4559749" y="2695881"/>
                </a:cubicBezTo>
                <a:cubicBezTo>
                  <a:pt x="4559131" y="2692863"/>
                  <a:pt x="4565646" y="2687583"/>
                  <a:pt x="4573739" y="2684839"/>
                </a:cubicBezTo>
                <a:close/>
                <a:moveTo>
                  <a:pt x="6201897" y="2684770"/>
                </a:moveTo>
                <a:cubicBezTo>
                  <a:pt x="6216641" y="2683810"/>
                  <a:pt x="6228849" y="2689434"/>
                  <a:pt x="6230495" y="2698281"/>
                </a:cubicBezTo>
                <a:cubicBezTo>
                  <a:pt x="6232072" y="2706991"/>
                  <a:pt x="6222402" y="2717757"/>
                  <a:pt x="6208000" y="2720021"/>
                </a:cubicBezTo>
                <a:cubicBezTo>
                  <a:pt x="6193118" y="2722352"/>
                  <a:pt x="6177551" y="2712271"/>
                  <a:pt x="6175973" y="2703287"/>
                </a:cubicBezTo>
                <a:cubicBezTo>
                  <a:pt x="6174328" y="2694166"/>
                  <a:pt x="6186398" y="2685799"/>
                  <a:pt x="6201897" y="2684770"/>
                </a:cubicBezTo>
                <a:close/>
                <a:moveTo>
                  <a:pt x="1615615" y="2684770"/>
                </a:moveTo>
                <a:cubicBezTo>
                  <a:pt x="1620892" y="2687376"/>
                  <a:pt x="1626384" y="2693549"/>
                  <a:pt x="1627479" y="2697938"/>
                </a:cubicBezTo>
                <a:cubicBezTo>
                  <a:pt x="1628575" y="2702533"/>
                  <a:pt x="1625148" y="2703424"/>
                  <a:pt x="1619181" y="2700064"/>
                </a:cubicBezTo>
                <a:cubicBezTo>
                  <a:pt x="1613284" y="2696772"/>
                  <a:pt x="1607933" y="2691011"/>
                  <a:pt x="1607041" y="2687034"/>
                </a:cubicBezTo>
                <a:cubicBezTo>
                  <a:pt x="1606152" y="2682919"/>
                  <a:pt x="1609853" y="2681890"/>
                  <a:pt x="1615615" y="2684770"/>
                </a:cubicBezTo>
                <a:close/>
                <a:moveTo>
                  <a:pt x="4498850" y="2684565"/>
                </a:moveTo>
                <a:cubicBezTo>
                  <a:pt x="4506119" y="2681685"/>
                  <a:pt x="4513320" y="2681890"/>
                  <a:pt x="4513937" y="2684908"/>
                </a:cubicBezTo>
                <a:cubicBezTo>
                  <a:pt x="4514623" y="2687925"/>
                  <a:pt x="4508656" y="2693343"/>
                  <a:pt x="4501730" y="2696155"/>
                </a:cubicBezTo>
                <a:cubicBezTo>
                  <a:pt x="4494460" y="2699173"/>
                  <a:pt x="4487808" y="2699104"/>
                  <a:pt x="4486848" y="2695949"/>
                </a:cubicBezTo>
                <a:cubicBezTo>
                  <a:pt x="4485957" y="2692726"/>
                  <a:pt x="4491237" y="2687651"/>
                  <a:pt x="4498850" y="2684565"/>
                </a:cubicBezTo>
                <a:close/>
                <a:moveTo>
                  <a:pt x="5845212" y="2684496"/>
                </a:moveTo>
                <a:cubicBezTo>
                  <a:pt x="5860916" y="2682713"/>
                  <a:pt x="5874838" y="2687994"/>
                  <a:pt x="5875112" y="2696224"/>
                </a:cubicBezTo>
                <a:cubicBezTo>
                  <a:pt x="5875318" y="2704179"/>
                  <a:pt x="5864277" y="2711654"/>
                  <a:pt x="5849601" y="2713026"/>
                </a:cubicBezTo>
                <a:cubicBezTo>
                  <a:pt x="5834993" y="2714397"/>
                  <a:pt x="5822512" y="2708911"/>
                  <a:pt x="5821346" y="2701024"/>
                </a:cubicBezTo>
                <a:cubicBezTo>
                  <a:pt x="5820111" y="2693206"/>
                  <a:pt x="5830604" y="2686142"/>
                  <a:pt x="5845212" y="2684496"/>
                </a:cubicBezTo>
                <a:close/>
                <a:moveTo>
                  <a:pt x="745831" y="2683218"/>
                </a:moveTo>
                <a:cubicBezTo>
                  <a:pt x="747717" y="2682541"/>
                  <a:pt x="749001" y="2683227"/>
                  <a:pt x="749173" y="2685730"/>
                </a:cubicBezTo>
                <a:cubicBezTo>
                  <a:pt x="746912" y="2689365"/>
                  <a:pt x="743960" y="2695400"/>
                  <a:pt x="740053" y="2700407"/>
                </a:cubicBezTo>
                <a:cubicBezTo>
                  <a:pt x="735731" y="2705962"/>
                  <a:pt x="730655" y="2707059"/>
                  <a:pt x="731206" y="2702875"/>
                </a:cubicBezTo>
                <a:cubicBezTo>
                  <a:pt x="731685" y="2699241"/>
                  <a:pt x="733882" y="2694577"/>
                  <a:pt x="738884" y="2688885"/>
                </a:cubicBezTo>
                <a:cubicBezTo>
                  <a:pt x="741459" y="2685936"/>
                  <a:pt x="743944" y="2683896"/>
                  <a:pt x="745831" y="2683218"/>
                </a:cubicBezTo>
                <a:close/>
                <a:moveTo>
                  <a:pt x="3143503" y="2682165"/>
                </a:moveTo>
                <a:cubicBezTo>
                  <a:pt x="3146932" y="2682713"/>
                  <a:pt x="3150909" y="2686417"/>
                  <a:pt x="3157150" y="2690325"/>
                </a:cubicBezTo>
                <a:cubicBezTo>
                  <a:pt x="3153515" y="2693823"/>
                  <a:pt x="3152075" y="2696635"/>
                  <a:pt x="3149469" y="2697321"/>
                </a:cubicBezTo>
                <a:cubicBezTo>
                  <a:pt x="3145354" y="2698418"/>
                  <a:pt x="3139182" y="2693480"/>
                  <a:pt x="3139113" y="2689023"/>
                </a:cubicBezTo>
                <a:cubicBezTo>
                  <a:pt x="3139045" y="2686074"/>
                  <a:pt x="3141445" y="2681890"/>
                  <a:pt x="3143503" y="2682165"/>
                </a:cubicBezTo>
                <a:close/>
                <a:moveTo>
                  <a:pt x="4662070" y="2681753"/>
                </a:moveTo>
                <a:cubicBezTo>
                  <a:pt x="4662344" y="2684085"/>
                  <a:pt x="4655761" y="2688131"/>
                  <a:pt x="4647257" y="2690943"/>
                </a:cubicBezTo>
                <a:cubicBezTo>
                  <a:pt x="4639027" y="2693686"/>
                  <a:pt x="4632100" y="2694029"/>
                  <a:pt x="4632443" y="2691423"/>
                </a:cubicBezTo>
                <a:cubicBezTo>
                  <a:pt x="4632718" y="2689160"/>
                  <a:pt x="4638478" y="2685388"/>
                  <a:pt x="4645885" y="2682782"/>
                </a:cubicBezTo>
                <a:cubicBezTo>
                  <a:pt x="4654458" y="2679764"/>
                  <a:pt x="4661727" y="2679353"/>
                  <a:pt x="4662070" y="2681753"/>
                </a:cubicBezTo>
                <a:close/>
                <a:moveTo>
                  <a:pt x="3913382" y="2680655"/>
                </a:moveTo>
                <a:cubicBezTo>
                  <a:pt x="3907964" y="2684770"/>
                  <a:pt x="3905084" y="2687582"/>
                  <a:pt x="3901586" y="2689228"/>
                </a:cubicBezTo>
                <a:cubicBezTo>
                  <a:pt x="3899872" y="2690050"/>
                  <a:pt x="3895551" y="2689433"/>
                  <a:pt x="3895277" y="2688199"/>
                </a:cubicBezTo>
                <a:cubicBezTo>
                  <a:pt x="3895003" y="2687033"/>
                  <a:pt x="3898501" y="2683055"/>
                  <a:pt x="3900283" y="2682438"/>
                </a:cubicBezTo>
                <a:cubicBezTo>
                  <a:pt x="3903781" y="2681204"/>
                  <a:pt x="3907279" y="2681409"/>
                  <a:pt x="3913382" y="2680655"/>
                </a:cubicBezTo>
                <a:close/>
                <a:moveTo>
                  <a:pt x="4423618" y="2679422"/>
                </a:moveTo>
                <a:cubicBezTo>
                  <a:pt x="4430476" y="2675924"/>
                  <a:pt x="4437814" y="2676335"/>
                  <a:pt x="4438980" y="2680039"/>
                </a:cubicBezTo>
                <a:cubicBezTo>
                  <a:pt x="4440146" y="2683879"/>
                  <a:pt x="4435139" y="2689366"/>
                  <a:pt x="4427664" y="2692520"/>
                </a:cubicBezTo>
                <a:cubicBezTo>
                  <a:pt x="4421423" y="2695126"/>
                  <a:pt x="4415182" y="2695195"/>
                  <a:pt x="4413605" y="2692452"/>
                </a:cubicBezTo>
                <a:cubicBezTo>
                  <a:pt x="4411753" y="2689228"/>
                  <a:pt x="4416485" y="2683056"/>
                  <a:pt x="4423618" y="2679422"/>
                </a:cubicBezTo>
                <a:close/>
                <a:moveTo>
                  <a:pt x="662281" y="2679353"/>
                </a:moveTo>
                <a:cubicBezTo>
                  <a:pt x="661526" y="2681685"/>
                  <a:pt x="658371" y="2686622"/>
                  <a:pt x="656861" y="2689297"/>
                </a:cubicBezTo>
                <a:cubicBezTo>
                  <a:pt x="650691" y="2696429"/>
                  <a:pt x="647603" y="2698144"/>
                  <a:pt x="648565" y="2695057"/>
                </a:cubicBezTo>
                <a:cubicBezTo>
                  <a:pt x="649387" y="2692383"/>
                  <a:pt x="652198" y="2688131"/>
                  <a:pt x="655695" y="2684496"/>
                </a:cubicBezTo>
                <a:cubicBezTo>
                  <a:pt x="658440" y="2681685"/>
                  <a:pt x="662623" y="2678324"/>
                  <a:pt x="662281" y="2679353"/>
                </a:cubicBezTo>
                <a:close/>
                <a:moveTo>
                  <a:pt x="3986145" y="2678598"/>
                </a:moveTo>
                <a:cubicBezTo>
                  <a:pt x="3981070" y="2682096"/>
                  <a:pt x="3978190" y="2684702"/>
                  <a:pt x="3974898" y="2686210"/>
                </a:cubicBezTo>
                <a:cubicBezTo>
                  <a:pt x="3970509" y="2688199"/>
                  <a:pt x="3966669" y="2688679"/>
                  <a:pt x="3966943" y="2686622"/>
                </a:cubicBezTo>
                <a:cubicBezTo>
                  <a:pt x="3967148" y="2684702"/>
                  <a:pt x="3970372" y="2681958"/>
                  <a:pt x="3975035" y="2680244"/>
                </a:cubicBezTo>
                <a:cubicBezTo>
                  <a:pt x="3978327" y="2679078"/>
                  <a:pt x="3981208" y="2679352"/>
                  <a:pt x="3986145" y="2678598"/>
                </a:cubicBezTo>
                <a:close/>
                <a:moveTo>
                  <a:pt x="4870528" y="2677886"/>
                </a:moveTo>
                <a:cubicBezTo>
                  <a:pt x="4875320" y="2677174"/>
                  <a:pt x="4878680" y="2677191"/>
                  <a:pt x="4879125" y="2678186"/>
                </a:cubicBezTo>
                <a:cubicBezTo>
                  <a:pt x="4879948" y="2679970"/>
                  <a:pt x="4870896" y="2684564"/>
                  <a:pt x="4859031" y="2688199"/>
                </a:cubicBezTo>
                <a:cubicBezTo>
                  <a:pt x="4847236" y="2691765"/>
                  <a:pt x="4836263" y="2693205"/>
                  <a:pt x="4834823" y="2691491"/>
                </a:cubicBezTo>
                <a:cubicBezTo>
                  <a:pt x="4833382" y="2689776"/>
                  <a:pt x="4841612" y="2685593"/>
                  <a:pt x="4853339" y="2681958"/>
                </a:cubicBezTo>
                <a:cubicBezTo>
                  <a:pt x="4859512" y="2680038"/>
                  <a:pt x="4865736" y="2678598"/>
                  <a:pt x="4870528" y="2677886"/>
                </a:cubicBezTo>
                <a:close/>
                <a:moveTo>
                  <a:pt x="4829037" y="2677729"/>
                </a:moveTo>
                <a:lnTo>
                  <a:pt x="4814454" y="2681821"/>
                </a:lnTo>
                <a:cubicBezTo>
                  <a:pt x="4804236" y="2684702"/>
                  <a:pt x="4796692" y="2686896"/>
                  <a:pt x="4797584" y="2686622"/>
                </a:cubicBezTo>
                <a:cubicBezTo>
                  <a:pt x="4798406" y="2686348"/>
                  <a:pt x="4806225" y="2684016"/>
                  <a:pt x="4815071" y="2681479"/>
                </a:cubicBezTo>
                <a:lnTo>
                  <a:pt x="4827924" y="2677928"/>
                </a:lnTo>
                <a:close/>
                <a:moveTo>
                  <a:pt x="562701" y="2677226"/>
                </a:moveTo>
                <a:cubicBezTo>
                  <a:pt x="562565" y="2677775"/>
                  <a:pt x="560095" y="2680586"/>
                  <a:pt x="557970" y="2683467"/>
                </a:cubicBezTo>
                <a:cubicBezTo>
                  <a:pt x="556257" y="2684221"/>
                  <a:pt x="554129" y="2685661"/>
                  <a:pt x="554334" y="2684976"/>
                </a:cubicBezTo>
                <a:cubicBezTo>
                  <a:pt x="554541" y="2684290"/>
                  <a:pt x="557284" y="2680929"/>
                  <a:pt x="558724" y="2679626"/>
                </a:cubicBezTo>
                <a:cubicBezTo>
                  <a:pt x="560233" y="2678255"/>
                  <a:pt x="562701" y="2676746"/>
                  <a:pt x="562701" y="2677226"/>
                </a:cubicBezTo>
                <a:close/>
                <a:moveTo>
                  <a:pt x="1934438" y="2676609"/>
                </a:moveTo>
                <a:cubicBezTo>
                  <a:pt x="1937869" y="2678187"/>
                  <a:pt x="1941570" y="2683811"/>
                  <a:pt x="1947401" y="2690257"/>
                </a:cubicBezTo>
                <a:cubicBezTo>
                  <a:pt x="1943219" y="2692932"/>
                  <a:pt x="1941160" y="2696361"/>
                  <a:pt x="1937869" y="2695675"/>
                </a:cubicBezTo>
                <a:cubicBezTo>
                  <a:pt x="1933480" y="2694715"/>
                  <a:pt x="1929159" y="2689297"/>
                  <a:pt x="1928062" y="2683262"/>
                </a:cubicBezTo>
                <a:cubicBezTo>
                  <a:pt x="1926897" y="2677090"/>
                  <a:pt x="1929846" y="2674347"/>
                  <a:pt x="1934438" y="2676609"/>
                </a:cubicBezTo>
                <a:close/>
                <a:moveTo>
                  <a:pt x="7174841" y="2676129"/>
                </a:moveTo>
                <a:cubicBezTo>
                  <a:pt x="7190546" y="2677500"/>
                  <a:pt x="7204194" y="2687170"/>
                  <a:pt x="7205977" y="2698212"/>
                </a:cubicBezTo>
                <a:cubicBezTo>
                  <a:pt x="7207623" y="2708225"/>
                  <a:pt x="7197679" y="2715014"/>
                  <a:pt x="7183551" y="2713711"/>
                </a:cubicBezTo>
                <a:cubicBezTo>
                  <a:pt x="7168806" y="2712339"/>
                  <a:pt x="7153513" y="2701641"/>
                  <a:pt x="7151936" y="2691491"/>
                </a:cubicBezTo>
                <a:cubicBezTo>
                  <a:pt x="7150427" y="2681821"/>
                  <a:pt x="7160714" y="2674963"/>
                  <a:pt x="7174841" y="2676129"/>
                </a:cubicBezTo>
                <a:close/>
                <a:moveTo>
                  <a:pt x="476290" y="2676061"/>
                </a:moveTo>
                <a:cubicBezTo>
                  <a:pt x="474987" y="2677227"/>
                  <a:pt x="473753" y="2678461"/>
                  <a:pt x="472381" y="2679559"/>
                </a:cubicBezTo>
                <a:cubicBezTo>
                  <a:pt x="471969" y="2679901"/>
                  <a:pt x="471284" y="2679833"/>
                  <a:pt x="470735" y="2679970"/>
                </a:cubicBezTo>
                <a:cubicBezTo>
                  <a:pt x="472107" y="2678736"/>
                  <a:pt x="473411" y="2677433"/>
                  <a:pt x="474850" y="2676198"/>
                </a:cubicBezTo>
                <a:cubicBezTo>
                  <a:pt x="475124" y="2675992"/>
                  <a:pt x="475811" y="2676130"/>
                  <a:pt x="476290" y="2676061"/>
                </a:cubicBezTo>
                <a:close/>
                <a:moveTo>
                  <a:pt x="5092573" y="2675598"/>
                </a:moveTo>
                <a:cubicBezTo>
                  <a:pt x="5097124" y="2676421"/>
                  <a:pt x="5100159" y="2678118"/>
                  <a:pt x="5100502" y="2680519"/>
                </a:cubicBezTo>
                <a:cubicBezTo>
                  <a:pt x="5101188" y="2685388"/>
                  <a:pt x="5091106" y="2691835"/>
                  <a:pt x="5078145" y="2694441"/>
                </a:cubicBezTo>
                <a:cubicBezTo>
                  <a:pt x="5064772" y="2697115"/>
                  <a:pt x="5053593" y="2695126"/>
                  <a:pt x="5052222" y="2690120"/>
                </a:cubicBezTo>
                <a:cubicBezTo>
                  <a:pt x="5050781" y="2684771"/>
                  <a:pt x="5061617" y="2678256"/>
                  <a:pt x="5075539" y="2675924"/>
                </a:cubicBezTo>
                <a:cubicBezTo>
                  <a:pt x="5081951" y="2674826"/>
                  <a:pt x="5088021" y="2674775"/>
                  <a:pt x="5092573" y="2675598"/>
                </a:cubicBezTo>
                <a:close/>
                <a:moveTo>
                  <a:pt x="4735862" y="2674895"/>
                </a:moveTo>
                <a:cubicBezTo>
                  <a:pt x="4736067" y="2676678"/>
                  <a:pt x="4729553" y="2680175"/>
                  <a:pt x="4721734" y="2682713"/>
                </a:cubicBezTo>
                <a:cubicBezTo>
                  <a:pt x="4712613" y="2685662"/>
                  <a:pt x="4704932" y="2686485"/>
                  <a:pt x="4705275" y="2684222"/>
                </a:cubicBezTo>
                <a:cubicBezTo>
                  <a:pt x="4705481" y="2682233"/>
                  <a:pt x="4712202" y="2678529"/>
                  <a:pt x="4720431" y="2676061"/>
                </a:cubicBezTo>
                <a:cubicBezTo>
                  <a:pt x="4728455" y="2673660"/>
                  <a:pt x="4735656" y="2673180"/>
                  <a:pt x="4735862" y="2674895"/>
                </a:cubicBezTo>
                <a:close/>
                <a:moveTo>
                  <a:pt x="958341" y="2674689"/>
                </a:moveTo>
                <a:cubicBezTo>
                  <a:pt x="964241" y="2673180"/>
                  <a:pt x="969933" y="2676677"/>
                  <a:pt x="968149" y="2682027"/>
                </a:cubicBezTo>
                <a:cubicBezTo>
                  <a:pt x="966915" y="2685799"/>
                  <a:pt x="962730" y="2689639"/>
                  <a:pt x="960810" y="2692177"/>
                </a:cubicBezTo>
                <a:cubicBezTo>
                  <a:pt x="951896" y="2695057"/>
                  <a:pt x="946683" y="2692794"/>
                  <a:pt x="946823" y="2687719"/>
                </a:cubicBezTo>
                <a:cubicBezTo>
                  <a:pt x="946960" y="2682712"/>
                  <a:pt x="952718" y="2676197"/>
                  <a:pt x="958341" y="2674689"/>
                </a:cubicBezTo>
                <a:close/>
                <a:moveTo>
                  <a:pt x="5630968" y="2673592"/>
                </a:moveTo>
                <a:cubicBezTo>
                  <a:pt x="5644890" y="2672220"/>
                  <a:pt x="5657783" y="2676335"/>
                  <a:pt x="5659360" y="2683124"/>
                </a:cubicBezTo>
                <a:cubicBezTo>
                  <a:pt x="5660869" y="2689914"/>
                  <a:pt x="5650170" y="2697526"/>
                  <a:pt x="5636317" y="2699035"/>
                </a:cubicBezTo>
                <a:cubicBezTo>
                  <a:pt x="5622190" y="2700612"/>
                  <a:pt x="5609571" y="2695606"/>
                  <a:pt x="5608131" y="2688542"/>
                </a:cubicBezTo>
                <a:cubicBezTo>
                  <a:pt x="5606691" y="2681547"/>
                  <a:pt x="5617046" y="2675032"/>
                  <a:pt x="5630968" y="2673592"/>
                </a:cubicBezTo>
                <a:close/>
                <a:moveTo>
                  <a:pt x="5283062" y="2673524"/>
                </a:moveTo>
                <a:cubicBezTo>
                  <a:pt x="5296504" y="2672838"/>
                  <a:pt x="5308025" y="2676473"/>
                  <a:pt x="5309671" y="2682439"/>
                </a:cubicBezTo>
                <a:cubicBezTo>
                  <a:pt x="5311454" y="2688817"/>
                  <a:pt x="5300756" y="2695469"/>
                  <a:pt x="5286560" y="2696292"/>
                </a:cubicBezTo>
                <a:cubicBezTo>
                  <a:pt x="5273530" y="2696978"/>
                  <a:pt x="5261322" y="2692315"/>
                  <a:pt x="5259676" y="2686485"/>
                </a:cubicBezTo>
                <a:cubicBezTo>
                  <a:pt x="5257893" y="2680107"/>
                  <a:pt x="5268660" y="2674278"/>
                  <a:pt x="5283062" y="2673524"/>
                </a:cubicBezTo>
                <a:close/>
                <a:moveTo>
                  <a:pt x="6341799" y="2673043"/>
                </a:moveTo>
                <a:cubicBezTo>
                  <a:pt x="6356613" y="2672426"/>
                  <a:pt x="6368751" y="2678324"/>
                  <a:pt x="6370329" y="2687171"/>
                </a:cubicBezTo>
                <a:cubicBezTo>
                  <a:pt x="6371838" y="2695812"/>
                  <a:pt x="6361825" y="2704110"/>
                  <a:pt x="6347423" y="2705962"/>
                </a:cubicBezTo>
                <a:cubicBezTo>
                  <a:pt x="6332541" y="2707882"/>
                  <a:pt x="6317111" y="2699789"/>
                  <a:pt x="6315602" y="2690943"/>
                </a:cubicBezTo>
                <a:cubicBezTo>
                  <a:pt x="6314093" y="2681890"/>
                  <a:pt x="6326232" y="2673729"/>
                  <a:pt x="6341799" y="2673043"/>
                </a:cubicBezTo>
                <a:close/>
                <a:moveTo>
                  <a:pt x="4144977" y="2672769"/>
                </a:moveTo>
                <a:cubicBezTo>
                  <a:pt x="4140245" y="2676404"/>
                  <a:pt x="4137639" y="2678941"/>
                  <a:pt x="4133730" y="2681342"/>
                </a:cubicBezTo>
                <a:cubicBezTo>
                  <a:pt x="4129410" y="2684016"/>
                  <a:pt x="4122963" y="2685525"/>
                  <a:pt x="4121454" y="2684634"/>
                </a:cubicBezTo>
                <a:cubicBezTo>
                  <a:pt x="4119534" y="2683536"/>
                  <a:pt x="4123923" y="2679627"/>
                  <a:pt x="4130233" y="2677021"/>
                </a:cubicBezTo>
                <a:cubicBezTo>
                  <a:pt x="4134690" y="2675307"/>
                  <a:pt x="4138668" y="2674552"/>
                  <a:pt x="4144977" y="2672769"/>
                </a:cubicBezTo>
                <a:close/>
                <a:moveTo>
                  <a:pt x="2129342" y="2671123"/>
                </a:moveTo>
                <a:cubicBezTo>
                  <a:pt x="2132703" y="2669134"/>
                  <a:pt x="2138806" y="2675375"/>
                  <a:pt x="2140864" y="2684222"/>
                </a:cubicBezTo>
                <a:cubicBezTo>
                  <a:pt x="2139081" y="2685937"/>
                  <a:pt x="2136955" y="2689846"/>
                  <a:pt x="2133732" y="2690188"/>
                </a:cubicBezTo>
                <a:cubicBezTo>
                  <a:pt x="2132223" y="2690325"/>
                  <a:pt x="2127011" y="2683742"/>
                  <a:pt x="2126188" y="2680313"/>
                </a:cubicBezTo>
                <a:cubicBezTo>
                  <a:pt x="2125365" y="2677021"/>
                  <a:pt x="2127216" y="2672426"/>
                  <a:pt x="2129342" y="2671123"/>
                </a:cubicBezTo>
                <a:close/>
                <a:moveTo>
                  <a:pt x="4843739" y="2671122"/>
                </a:moveTo>
                <a:cubicBezTo>
                  <a:pt x="4843190" y="2671534"/>
                  <a:pt x="4833383" y="2674483"/>
                  <a:pt x="4822136" y="2677638"/>
                </a:cubicBezTo>
                <a:lnTo>
                  <a:pt x="4807242" y="2681539"/>
                </a:lnTo>
                <a:lnTo>
                  <a:pt x="4806019" y="2681959"/>
                </a:lnTo>
                <a:lnTo>
                  <a:pt x="4791128" y="2685515"/>
                </a:lnTo>
                <a:lnTo>
                  <a:pt x="4775296" y="2691148"/>
                </a:lnTo>
                <a:cubicBezTo>
                  <a:pt x="4764872" y="2694509"/>
                  <a:pt x="4753899" y="2697595"/>
                  <a:pt x="4752390" y="2697732"/>
                </a:cubicBezTo>
                <a:lnTo>
                  <a:pt x="4770359" y="2691412"/>
                </a:lnTo>
                <a:lnTo>
                  <a:pt x="4760345" y="2694645"/>
                </a:lnTo>
                <a:cubicBezTo>
                  <a:pt x="4750744" y="2697663"/>
                  <a:pt x="4743063" y="2699995"/>
                  <a:pt x="4743269" y="2699789"/>
                </a:cubicBezTo>
                <a:cubicBezTo>
                  <a:pt x="4743543" y="2699515"/>
                  <a:pt x="4752939" y="2696428"/>
                  <a:pt x="4763843" y="2692999"/>
                </a:cubicBezTo>
                <a:cubicBezTo>
                  <a:pt x="4774610" y="2689570"/>
                  <a:pt x="4783251" y="2687102"/>
                  <a:pt x="4782222" y="2687582"/>
                </a:cubicBezTo>
                <a:lnTo>
                  <a:pt x="4773789" y="2690304"/>
                </a:lnTo>
                <a:lnTo>
                  <a:pt x="4787738" y="2686313"/>
                </a:lnTo>
                <a:lnTo>
                  <a:pt x="4803208" y="2680724"/>
                </a:lnTo>
                <a:cubicBezTo>
                  <a:pt x="4812123" y="2678187"/>
                  <a:pt x="4820627" y="2676335"/>
                  <a:pt x="4821381" y="2676678"/>
                </a:cubicBezTo>
                <a:lnTo>
                  <a:pt x="4810349" y="2680470"/>
                </a:lnTo>
                <a:lnTo>
                  <a:pt x="4826662" y="2675443"/>
                </a:lnTo>
                <a:cubicBezTo>
                  <a:pt x="4836675" y="2672631"/>
                  <a:pt x="4844219" y="2670711"/>
                  <a:pt x="4843739" y="2671122"/>
                </a:cubicBezTo>
                <a:close/>
                <a:moveTo>
                  <a:pt x="4944551" y="2670111"/>
                </a:moveTo>
                <a:cubicBezTo>
                  <a:pt x="4948923" y="2669854"/>
                  <a:pt x="4951958" y="2670299"/>
                  <a:pt x="4952643" y="2671534"/>
                </a:cubicBezTo>
                <a:cubicBezTo>
                  <a:pt x="4954152" y="2674277"/>
                  <a:pt x="4944139" y="2679626"/>
                  <a:pt x="4930629" y="2683193"/>
                </a:cubicBezTo>
                <a:cubicBezTo>
                  <a:pt x="4918422" y="2686416"/>
                  <a:pt x="4907861" y="2686828"/>
                  <a:pt x="4906558" y="2684222"/>
                </a:cubicBezTo>
                <a:cubicBezTo>
                  <a:pt x="4905117" y="2681478"/>
                  <a:pt x="4915062" y="2676403"/>
                  <a:pt x="4928435" y="2672906"/>
                </a:cubicBezTo>
                <a:cubicBezTo>
                  <a:pt x="4934470" y="2671328"/>
                  <a:pt x="4940180" y="2670368"/>
                  <a:pt x="4944551" y="2670111"/>
                </a:cubicBezTo>
                <a:close/>
                <a:moveTo>
                  <a:pt x="1352362" y="2669537"/>
                </a:moveTo>
                <a:cubicBezTo>
                  <a:pt x="1354580" y="2668671"/>
                  <a:pt x="1357511" y="2668757"/>
                  <a:pt x="1360427" y="2670095"/>
                </a:cubicBezTo>
                <a:cubicBezTo>
                  <a:pt x="1366531" y="2672906"/>
                  <a:pt x="1371467" y="2679901"/>
                  <a:pt x="1370714" y="2686691"/>
                </a:cubicBezTo>
                <a:cubicBezTo>
                  <a:pt x="1368177" y="2687102"/>
                  <a:pt x="1364749" y="2689091"/>
                  <a:pt x="1360427" y="2688131"/>
                </a:cubicBezTo>
                <a:cubicBezTo>
                  <a:pt x="1354118" y="2686759"/>
                  <a:pt x="1348494" y="2679627"/>
                  <a:pt x="1348564" y="2674689"/>
                </a:cubicBezTo>
                <a:cubicBezTo>
                  <a:pt x="1348629" y="2672220"/>
                  <a:pt x="1350140" y="2670403"/>
                  <a:pt x="1352362" y="2669537"/>
                </a:cubicBezTo>
                <a:close/>
                <a:moveTo>
                  <a:pt x="5983675" y="2669408"/>
                </a:moveTo>
                <a:cubicBezTo>
                  <a:pt x="5999380" y="2667625"/>
                  <a:pt x="6013576" y="2672769"/>
                  <a:pt x="6014056" y="2680861"/>
                </a:cubicBezTo>
                <a:cubicBezTo>
                  <a:pt x="6014468" y="2688611"/>
                  <a:pt x="6003563" y="2695880"/>
                  <a:pt x="5988819" y="2697252"/>
                </a:cubicBezTo>
                <a:cubicBezTo>
                  <a:pt x="5974143" y="2698623"/>
                  <a:pt x="5961524" y="2693343"/>
                  <a:pt x="5960084" y="2685730"/>
                </a:cubicBezTo>
                <a:cubicBezTo>
                  <a:pt x="5958644" y="2678118"/>
                  <a:pt x="5969068" y="2671123"/>
                  <a:pt x="5983675" y="2669408"/>
                </a:cubicBezTo>
                <a:close/>
                <a:moveTo>
                  <a:pt x="1675415" y="2669271"/>
                </a:moveTo>
                <a:cubicBezTo>
                  <a:pt x="1680491" y="2671123"/>
                  <a:pt x="1686663" y="2677981"/>
                  <a:pt x="1687759" y="2682713"/>
                </a:cubicBezTo>
                <a:cubicBezTo>
                  <a:pt x="1688857" y="2687513"/>
                  <a:pt x="1685154" y="2689434"/>
                  <a:pt x="1679874" y="2686690"/>
                </a:cubicBezTo>
                <a:cubicBezTo>
                  <a:pt x="1674385" y="2683810"/>
                  <a:pt x="1669380" y="2677569"/>
                  <a:pt x="1668830" y="2672837"/>
                </a:cubicBezTo>
                <a:cubicBezTo>
                  <a:pt x="1668419" y="2668791"/>
                  <a:pt x="1670617" y="2667488"/>
                  <a:pt x="1675415" y="2669271"/>
                </a:cubicBezTo>
                <a:close/>
                <a:moveTo>
                  <a:pt x="5016654" y="2669014"/>
                </a:moveTo>
                <a:cubicBezTo>
                  <a:pt x="5021429" y="2669082"/>
                  <a:pt x="5024790" y="2670025"/>
                  <a:pt x="5025681" y="2671877"/>
                </a:cubicBezTo>
                <a:cubicBezTo>
                  <a:pt x="5027464" y="2675581"/>
                  <a:pt x="5018892" y="2681273"/>
                  <a:pt x="5005999" y="2684633"/>
                </a:cubicBezTo>
                <a:cubicBezTo>
                  <a:pt x="4993586" y="2687856"/>
                  <a:pt x="4980898" y="2687376"/>
                  <a:pt x="4978978" y="2683810"/>
                </a:cubicBezTo>
                <a:cubicBezTo>
                  <a:pt x="4977058" y="2680244"/>
                  <a:pt x="4986384" y="2674620"/>
                  <a:pt x="4999141" y="2671397"/>
                </a:cubicBezTo>
                <a:cubicBezTo>
                  <a:pt x="5005690" y="2669751"/>
                  <a:pt x="5011879" y="2668945"/>
                  <a:pt x="5016654" y="2669014"/>
                </a:cubicBezTo>
                <a:close/>
                <a:moveTo>
                  <a:pt x="4350580" y="2667900"/>
                </a:moveTo>
                <a:cubicBezTo>
                  <a:pt x="4356615" y="2665156"/>
                  <a:pt x="4362993" y="2666048"/>
                  <a:pt x="4364296" y="2669614"/>
                </a:cubicBezTo>
                <a:cubicBezTo>
                  <a:pt x="4365942" y="2673729"/>
                  <a:pt x="4360524" y="2680930"/>
                  <a:pt x="4353666" y="2684085"/>
                </a:cubicBezTo>
                <a:cubicBezTo>
                  <a:pt x="4347768" y="2686828"/>
                  <a:pt x="4341596" y="2686142"/>
                  <a:pt x="4340156" y="2682439"/>
                </a:cubicBezTo>
                <a:cubicBezTo>
                  <a:pt x="4338441" y="2677981"/>
                  <a:pt x="4343311" y="2671191"/>
                  <a:pt x="4350580" y="2667900"/>
                </a:cubicBezTo>
                <a:close/>
                <a:moveTo>
                  <a:pt x="4056851" y="2666391"/>
                </a:moveTo>
                <a:cubicBezTo>
                  <a:pt x="4055274" y="2667625"/>
                  <a:pt x="4053422" y="2669545"/>
                  <a:pt x="4050199" y="2671465"/>
                </a:cubicBezTo>
                <a:cubicBezTo>
                  <a:pt x="4046015" y="2673935"/>
                  <a:pt x="4038335" y="2676129"/>
                  <a:pt x="4038472" y="2674826"/>
                </a:cubicBezTo>
                <a:cubicBezTo>
                  <a:pt x="4038609" y="2673523"/>
                  <a:pt x="4041147" y="2671397"/>
                  <a:pt x="4046221" y="2668928"/>
                </a:cubicBezTo>
                <a:cubicBezTo>
                  <a:pt x="4050816" y="2666597"/>
                  <a:pt x="4055343" y="2665362"/>
                  <a:pt x="4056851" y="2666391"/>
                </a:cubicBezTo>
                <a:close/>
                <a:moveTo>
                  <a:pt x="4866918" y="2666048"/>
                </a:moveTo>
                <a:lnTo>
                  <a:pt x="4863705" y="2667725"/>
                </a:lnTo>
                <a:lnTo>
                  <a:pt x="4859443" y="2668928"/>
                </a:lnTo>
                <a:lnTo>
                  <a:pt x="4862853" y="2668170"/>
                </a:lnTo>
                <a:lnTo>
                  <a:pt x="4862812" y="2668191"/>
                </a:lnTo>
                <a:cubicBezTo>
                  <a:pt x="4859701" y="2669357"/>
                  <a:pt x="4855089" y="2670883"/>
                  <a:pt x="4849705" y="2672495"/>
                </a:cubicBezTo>
                <a:cubicBezTo>
                  <a:pt x="4843636" y="2674312"/>
                  <a:pt x="4837807" y="2675889"/>
                  <a:pt x="4833263" y="2676978"/>
                </a:cubicBezTo>
                <a:lnTo>
                  <a:pt x="4829037" y="2677729"/>
                </a:lnTo>
                <a:lnTo>
                  <a:pt x="4833519" y="2676472"/>
                </a:lnTo>
                <a:cubicBezTo>
                  <a:pt x="4833622" y="2676403"/>
                  <a:pt x="4831394" y="2676986"/>
                  <a:pt x="4827947" y="2677921"/>
                </a:cubicBezTo>
                <a:lnTo>
                  <a:pt x="4827924" y="2677928"/>
                </a:lnTo>
                <a:lnTo>
                  <a:pt x="4824536" y="2678530"/>
                </a:lnTo>
                <a:cubicBezTo>
                  <a:pt x="4822684" y="2678255"/>
                  <a:pt x="4830777" y="2675238"/>
                  <a:pt x="4842641" y="2671809"/>
                </a:cubicBezTo>
                <a:cubicBezTo>
                  <a:pt x="4854025" y="2668449"/>
                  <a:pt x="4865615" y="2665705"/>
                  <a:pt x="4866918" y="2666048"/>
                </a:cubicBezTo>
                <a:close/>
                <a:moveTo>
                  <a:pt x="4855260" y="2665705"/>
                </a:moveTo>
                <a:cubicBezTo>
                  <a:pt x="4853751" y="2666185"/>
                  <a:pt x="4843190" y="2669134"/>
                  <a:pt x="4832217" y="2672289"/>
                </a:cubicBezTo>
                <a:cubicBezTo>
                  <a:pt x="4821039" y="2675512"/>
                  <a:pt x="4813083" y="2677775"/>
                  <a:pt x="4814523" y="2677364"/>
                </a:cubicBezTo>
                <a:cubicBezTo>
                  <a:pt x="4816032" y="2676884"/>
                  <a:pt x="4825839" y="2674072"/>
                  <a:pt x="4837361" y="2670780"/>
                </a:cubicBezTo>
                <a:cubicBezTo>
                  <a:pt x="4848402" y="2667625"/>
                  <a:pt x="4856769" y="2665225"/>
                  <a:pt x="4855260" y="2665705"/>
                </a:cubicBezTo>
                <a:close/>
                <a:moveTo>
                  <a:pt x="4808900" y="2665637"/>
                </a:moveTo>
                <a:cubicBezTo>
                  <a:pt x="4809928" y="2666734"/>
                  <a:pt x="4804373" y="2669340"/>
                  <a:pt x="4795801" y="2671946"/>
                </a:cubicBezTo>
                <a:cubicBezTo>
                  <a:pt x="4786268" y="2674827"/>
                  <a:pt x="4777627" y="2676266"/>
                  <a:pt x="4777490" y="2674827"/>
                </a:cubicBezTo>
                <a:cubicBezTo>
                  <a:pt x="4777353" y="2673524"/>
                  <a:pt x="4784142" y="2670300"/>
                  <a:pt x="4792166" y="2667900"/>
                </a:cubicBezTo>
                <a:cubicBezTo>
                  <a:pt x="4800259" y="2665499"/>
                  <a:pt x="4807871" y="2664608"/>
                  <a:pt x="4808900" y="2665637"/>
                </a:cubicBezTo>
                <a:close/>
                <a:moveTo>
                  <a:pt x="7555409" y="2665154"/>
                </a:moveTo>
                <a:cubicBezTo>
                  <a:pt x="7556998" y="2663943"/>
                  <a:pt x="7558031" y="2664179"/>
                  <a:pt x="7558340" y="2666185"/>
                </a:cubicBezTo>
                <a:cubicBezTo>
                  <a:pt x="7559506" y="2673660"/>
                  <a:pt x="7549974" y="2704247"/>
                  <a:pt x="7537012" y="2731473"/>
                </a:cubicBezTo>
                <a:cubicBezTo>
                  <a:pt x="7523159" y="2760482"/>
                  <a:pt x="7510128" y="2774610"/>
                  <a:pt x="7509032" y="2765831"/>
                </a:cubicBezTo>
                <a:cubicBezTo>
                  <a:pt x="7508003" y="2757670"/>
                  <a:pt x="7517604" y="2733050"/>
                  <a:pt x="7530634" y="2706373"/>
                </a:cubicBezTo>
                <a:cubicBezTo>
                  <a:pt x="7540869" y="2685438"/>
                  <a:pt x="7550642" y="2668786"/>
                  <a:pt x="7555409" y="2665154"/>
                </a:cubicBezTo>
                <a:close/>
                <a:moveTo>
                  <a:pt x="7037338" y="2664128"/>
                </a:moveTo>
                <a:cubicBezTo>
                  <a:pt x="7053042" y="2665157"/>
                  <a:pt x="7066416" y="2674209"/>
                  <a:pt x="7067787" y="2684839"/>
                </a:cubicBezTo>
                <a:cubicBezTo>
                  <a:pt x="7069022" y="2694441"/>
                  <a:pt x="7058529" y="2701230"/>
                  <a:pt x="7044196" y="2700133"/>
                </a:cubicBezTo>
                <a:cubicBezTo>
                  <a:pt x="7029245" y="2699035"/>
                  <a:pt x="7014227" y="2688886"/>
                  <a:pt x="7013267" y="2679284"/>
                </a:cubicBezTo>
                <a:cubicBezTo>
                  <a:pt x="7012306" y="2669957"/>
                  <a:pt x="7023073" y="2663237"/>
                  <a:pt x="7037338" y="2664128"/>
                </a:cubicBezTo>
                <a:close/>
                <a:moveTo>
                  <a:pt x="6480606" y="2663990"/>
                </a:moveTo>
                <a:cubicBezTo>
                  <a:pt x="6495419" y="2663373"/>
                  <a:pt x="6508038" y="2669408"/>
                  <a:pt x="6510027" y="2678186"/>
                </a:cubicBezTo>
                <a:cubicBezTo>
                  <a:pt x="6512153" y="2687582"/>
                  <a:pt x="6500974" y="2696086"/>
                  <a:pt x="6485406" y="2696635"/>
                </a:cubicBezTo>
                <a:cubicBezTo>
                  <a:pt x="6471279" y="2697115"/>
                  <a:pt x="6457494" y="2690257"/>
                  <a:pt x="6455505" y="2681958"/>
                </a:cubicBezTo>
                <a:cubicBezTo>
                  <a:pt x="6453379" y="2672906"/>
                  <a:pt x="6465107" y="2664607"/>
                  <a:pt x="6480606" y="2663990"/>
                </a:cubicBezTo>
                <a:close/>
                <a:moveTo>
                  <a:pt x="5420908" y="2663990"/>
                </a:moveTo>
                <a:cubicBezTo>
                  <a:pt x="5434281" y="2663373"/>
                  <a:pt x="5445322" y="2667008"/>
                  <a:pt x="5446077" y="2672700"/>
                </a:cubicBezTo>
                <a:cubicBezTo>
                  <a:pt x="5446831" y="2678392"/>
                  <a:pt x="5436887" y="2684221"/>
                  <a:pt x="5423651" y="2685387"/>
                </a:cubicBezTo>
                <a:cubicBezTo>
                  <a:pt x="5409455" y="2686621"/>
                  <a:pt x="5396150" y="2681889"/>
                  <a:pt x="5395533" y="2675854"/>
                </a:cubicBezTo>
                <a:cubicBezTo>
                  <a:pt x="5394848" y="2669682"/>
                  <a:pt x="5406300" y="2664607"/>
                  <a:pt x="5420908" y="2663990"/>
                </a:cubicBezTo>
                <a:close/>
                <a:moveTo>
                  <a:pt x="3832543" y="2663896"/>
                </a:moveTo>
                <a:cubicBezTo>
                  <a:pt x="3834326" y="2664968"/>
                  <a:pt x="3835715" y="2667042"/>
                  <a:pt x="3835887" y="2669683"/>
                </a:cubicBezTo>
                <a:cubicBezTo>
                  <a:pt x="3834515" y="2670986"/>
                  <a:pt x="3832526" y="2673866"/>
                  <a:pt x="3829783" y="2675375"/>
                </a:cubicBezTo>
                <a:cubicBezTo>
                  <a:pt x="3825462" y="2677844"/>
                  <a:pt x="3819839" y="2676404"/>
                  <a:pt x="3820936" y="2672632"/>
                </a:cubicBezTo>
                <a:cubicBezTo>
                  <a:pt x="3821690" y="2669889"/>
                  <a:pt x="3824159" y="2666185"/>
                  <a:pt x="3826834" y="2664128"/>
                </a:cubicBezTo>
                <a:cubicBezTo>
                  <a:pt x="3828583" y="2662756"/>
                  <a:pt x="3830760" y="2662825"/>
                  <a:pt x="3832543" y="2663896"/>
                </a:cubicBezTo>
                <a:close/>
                <a:moveTo>
                  <a:pt x="4205121" y="2663854"/>
                </a:moveTo>
                <a:cubicBezTo>
                  <a:pt x="4211088" y="2661522"/>
                  <a:pt x="4216643" y="2661659"/>
                  <a:pt x="4214723" y="2664883"/>
                </a:cubicBezTo>
                <a:cubicBezTo>
                  <a:pt x="4213351" y="2667146"/>
                  <a:pt x="4209099" y="2670232"/>
                  <a:pt x="4207110" y="2672083"/>
                </a:cubicBezTo>
                <a:cubicBezTo>
                  <a:pt x="4198058" y="2675855"/>
                  <a:pt x="4192914" y="2675855"/>
                  <a:pt x="4193188" y="2673249"/>
                </a:cubicBezTo>
                <a:cubicBezTo>
                  <a:pt x="4193463" y="2670712"/>
                  <a:pt x="4199429" y="2666048"/>
                  <a:pt x="4205121" y="2663854"/>
                </a:cubicBezTo>
                <a:close/>
                <a:moveTo>
                  <a:pt x="821251" y="2661522"/>
                </a:moveTo>
                <a:cubicBezTo>
                  <a:pt x="822417" y="2664951"/>
                  <a:pt x="819192" y="2670986"/>
                  <a:pt x="813637" y="2676197"/>
                </a:cubicBezTo>
                <a:cubicBezTo>
                  <a:pt x="808153" y="2681273"/>
                  <a:pt x="803009" y="2683055"/>
                  <a:pt x="802117" y="2679832"/>
                </a:cubicBezTo>
                <a:cubicBezTo>
                  <a:pt x="801225" y="2676541"/>
                  <a:pt x="804654" y="2669751"/>
                  <a:pt x="810003" y="2664471"/>
                </a:cubicBezTo>
                <a:cubicBezTo>
                  <a:pt x="814940" y="2659601"/>
                  <a:pt x="820153" y="2658298"/>
                  <a:pt x="821251" y="2661522"/>
                </a:cubicBezTo>
                <a:close/>
                <a:moveTo>
                  <a:pt x="4276925" y="2660835"/>
                </a:moveTo>
                <a:cubicBezTo>
                  <a:pt x="4283372" y="2657886"/>
                  <a:pt x="4289407" y="2658024"/>
                  <a:pt x="4289887" y="2661247"/>
                </a:cubicBezTo>
                <a:cubicBezTo>
                  <a:pt x="4290367" y="2664607"/>
                  <a:pt x="4285635" y="2669614"/>
                  <a:pt x="4278914" y="2672631"/>
                </a:cubicBezTo>
                <a:cubicBezTo>
                  <a:pt x="4272605" y="2675443"/>
                  <a:pt x="4266295" y="2675100"/>
                  <a:pt x="4265815" y="2672014"/>
                </a:cubicBezTo>
                <a:cubicBezTo>
                  <a:pt x="4265335" y="2668859"/>
                  <a:pt x="4270616" y="2663647"/>
                  <a:pt x="4276925" y="2660835"/>
                </a:cubicBezTo>
                <a:close/>
                <a:moveTo>
                  <a:pt x="5769020" y="2659121"/>
                </a:moveTo>
                <a:cubicBezTo>
                  <a:pt x="5783010" y="2657681"/>
                  <a:pt x="5795971" y="2661591"/>
                  <a:pt x="5797549" y="2668243"/>
                </a:cubicBezTo>
                <a:cubicBezTo>
                  <a:pt x="5798989" y="2674826"/>
                  <a:pt x="5788291" y="2682301"/>
                  <a:pt x="5774369" y="2683810"/>
                </a:cubicBezTo>
                <a:cubicBezTo>
                  <a:pt x="5760172" y="2685388"/>
                  <a:pt x="5747485" y="2680724"/>
                  <a:pt x="5746045" y="2673798"/>
                </a:cubicBezTo>
                <a:cubicBezTo>
                  <a:pt x="5744605" y="2667008"/>
                  <a:pt x="5755029" y="2660562"/>
                  <a:pt x="5769020" y="2659121"/>
                </a:cubicBezTo>
                <a:close/>
                <a:moveTo>
                  <a:pt x="891701" y="2658298"/>
                </a:moveTo>
                <a:cubicBezTo>
                  <a:pt x="894084" y="2658589"/>
                  <a:pt x="895455" y="2660081"/>
                  <a:pt x="894702" y="2662756"/>
                </a:cubicBezTo>
                <a:cubicBezTo>
                  <a:pt x="893603" y="2666734"/>
                  <a:pt x="889555" y="2671534"/>
                  <a:pt x="887772" y="2674346"/>
                </a:cubicBezTo>
                <a:cubicBezTo>
                  <a:pt x="879955" y="2678941"/>
                  <a:pt x="875361" y="2678392"/>
                  <a:pt x="874537" y="2674414"/>
                </a:cubicBezTo>
                <a:cubicBezTo>
                  <a:pt x="873712" y="2670505"/>
                  <a:pt x="877349" y="2664470"/>
                  <a:pt x="882627" y="2661041"/>
                </a:cubicBezTo>
                <a:cubicBezTo>
                  <a:pt x="885920" y="2658915"/>
                  <a:pt x="889316" y="2658006"/>
                  <a:pt x="891701" y="2658298"/>
                </a:cubicBezTo>
                <a:close/>
                <a:moveTo>
                  <a:pt x="6620989" y="2657956"/>
                </a:moveTo>
                <a:cubicBezTo>
                  <a:pt x="6635871" y="2657887"/>
                  <a:pt x="6648147" y="2664471"/>
                  <a:pt x="6649862" y="2673523"/>
                </a:cubicBezTo>
                <a:cubicBezTo>
                  <a:pt x="6651576" y="2682439"/>
                  <a:pt x="6641769" y="2690120"/>
                  <a:pt x="6627299" y="2691011"/>
                </a:cubicBezTo>
                <a:cubicBezTo>
                  <a:pt x="6612348" y="2691903"/>
                  <a:pt x="6596918" y="2684153"/>
                  <a:pt x="6595203" y="2675101"/>
                </a:cubicBezTo>
                <a:cubicBezTo>
                  <a:pt x="6593489" y="2665911"/>
                  <a:pt x="6605490" y="2658024"/>
                  <a:pt x="6620989" y="2657956"/>
                </a:cubicBezTo>
                <a:close/>
                <a:moveTo>
                  <a:pt x="6897847" y="2657476"/>
                </a:moveTo>
                <a:cubicBezTo>
                  <a:pt x="6913757" y="2657682"/>
                  <a:pt x="6927267" y="2665843"/>
                  <a:pt x="6928845" y="2676130"/>
                </a:cubicBezTo>
                <a:cubicBezTo>
                  <a:pt x="6930285" y="2685388"/>
                  <a:pt x="6919998" y="2692589"/>
                  <a:pt x="6905665" y="2692314"/>
                </a:cubicBezTo>
                <a:cubicBezTo>
                  <a:pt x="6890783" y="2692040"/>
                  <a:pt x="6875489" y="2682782"/>
                  <a:pt x="6874255" y="2673318"/>
                </a:cubicBezTo>
                <a:cubicBezTo>
                  <a:pt x="6873021" y="2664265"/>
                  <a:pt x="6883582" y="2657202"/>
                  <a:pt x="6897847" y="2657476"/>
                </a:cubicBezTo>
                <a:close/>
                <a:moveTo>
                  <a:pt x="7465963" y="2656764"/>
                </a:moveTo>
                <a:cubicBezTo>
                  <a:pt x="7470643" y="2654784"/>
                  <a:pt x="7473884" y="2655658"/>
                  <a:pt x="7474809" y="2660493"/>
                </a:cubicBezTo>
                <a:cubicBezTo>
                  <a:pt x="7476661" y="2670026"/>
                  <a:pt x="7468432" y="2692108"/>
                  <a:pt x="7455401" y="2706853"/>
                </a:cubicBezTo>
                <a:cubicBezTo>
                  <a:pt x="7442097" y="2721941"/>
                  <a:pt x="7427490" y="2721461"/>
                  <a:pt x="7425569" y="2711037"/>
                </a:cubicBezTo>
                <a:cubicBezTo>
                  <a:pt x="7423649" y="2700475"/>
                  <a:pt x="7434416" y="2684016"/>
                  <a:pt x="7448475" y="2670163"/>
                </a:cubicBezTo>
                <a:cubicBezTo>
                  <a:pt x="7455161" y="2663579"/>
                  <a:pt x="7461282" y="2658745"/>
                  <a:pt x="7465963" y="2656764"/>
                </a:cubicBezTo>
                <a:close/>
                <a:moveTo>
                  <a:pt x="4906009" y="2656721"/>
                </a:moveTo>
                <a:lnTo>
                  <a:pt x="4888251" y="2661421"/>
                </a:lnTo>
                <a:lnTo>
                  <a:pt x="4894693" y="2659944"/>
                </a:lnTo>
                <a:cubicBezTo>
                  <a:pt x="4895448" y="2659944"/>
                  <a:pt x="4888590" y="2661727"/>
                  <a:pt x="4879263" y="2664128"/>
                </a:cubicBezTo>
                <a:cubicBezTo>
                  <a:pt x="4874154" y="2665431"/>
                  <a:pt x="4869182" y="2666682"/>
                  <a:pt x="4865496" y="2667582"/>
                </a:cubicBezTo>
                <a:lnTo>
                  <a:pt x="4862853" y="2668170"/>
                </a:lnTo>
                <a:lnTo>
                  <a:pt x="4863705" y="2667725"/>
                </a:lnTo>
                <a:lnTo>
                  <a:pt x="4872736" y="2665176"/>
                </a:lnTo>
                <a:lnTo>
                  <a:pt x="4869044" y="2666048"/>
                </a:lnTo>
                <a:cubicBezTo>
                  <a:pt x="4870278" y="2665499"/>
                  <a:pt x="4879811" y="2662825"/>
                  <a:pt x="4890167" y="2660218"/>
                </a:cubicBezTo>
                <a:cubicBezTo>
                  <a:pt x="4900659" y="2657544"/>
                  <a:pt x="4907449" y="2656103"/>
                  <a:pt x="4906009" y="2656721"/>
                </a:cubicBezTo>
                <a:close/>
                <a:moveTo>
                  <a:pt x="7373586" y="2656652"/>
                </a:moveTo>
                <a:cubicBezTo>
                  <a:pt x="7387645" y="2657886"/>
                  <a:pt x="7402458" y="2660630"/>
                  <a:pt x="7402938" y="2671671"/>
                </a:cubicBezTo>
                <a:cubicBezTo>
                  <a:pt x="7403350" y="2682232"/>
                  <a:pt x="7393200" y="2694508"/>
                  <a:pt x="7378797" y="2693891"/>
                </a:cubicBezTo>
                <a:cubicBezTo>
                  <a:pt x="7364533" y="2693274"/>
                  <a:pt x="7351777" y="2680861"/>
                  <a:pt x="7350406" y="2670642"/>
                </a:cubicBezTo>
                <a:cubicBezTo>
                  <a:pt x="7348965" y="2660355"/>
                  <a:pt x="7360075" y="2655418"/>
                  <a:pt x="7373586" y="2656652"/>
                </a:cubicBezTo>
                <a:close/>
                <a:moveTo>
                  <a:pt x="6758150" y="2655623"/>
                </a:moveTo>
                <a:cubicBezTo>
                  <a:pt x="6774060" y="2655212"/>
                  <a:pt x="6787776" y="2662550"/>
                  <a:pt x="6789491" y="2672563"/>
                </a:cubicBezTo>
                <a:cubicBezTo>
                  <a:pt x="6791068" y="2681616"/>
                  <a:pt x="6780987" y="2689091"/>
                  <a:pt x="6766653" y="2689434"/>
                </a:cubicBezTo>
                <a:cubicBezTo>
                  <a:pt x="6751772" y="2689777"/>
                  <a:pt x="6736341" y="2681341"/>
                  <a:pt x="6734832" y="2672083"/>
                </a:cubicBezTo>
                <a:cubicBezTo>
                  <a:pt x="6733392" y="2663305"/>
                  <a:pt x="6743885" y="2655967"/>
                  <a:pt x="6758150" y="2655623"/>
                </a:cubicBezTo>
                <a:close/>
                <a:moveTo>
                  <a:pt x="6121521" y="2655144"/>
                </a:moveTo>
                <a:cubicBezTo>
                  <a:pt x="6137020" y="2653155"/>
                  <a:pt x="6151902" y="2658024"/>
                  <a:pt x="6153342" y="2665979"/>
                </a:cubicBezTo>
                <a:cubicBezTo>
                  <a:pt x="6154714" y="2673455"/>
                  <a:pt x="6143947" y="2681067"/>
                  <a:pt x="6129408" y="2682576"/>
                </a:cubicBezTo>
                <a:cubicBezTo>
                  <a:pt x="6114525" y="2684153"/>
                  <a:pt x="6101633" y="2679352"/>
                  <a:pt x="6099438" y="2671740"/>
                </a:cubicBezTo>
                <a:cubicBezTo>
                  <a:pt x="6097244" y="2664265"/>
                  <a:pt x="6107119" y="2656995"/>
                  <a:pt x="6121521" y="2655144"/>
                </a:cubicBezTo>
                <a:close/>
                <a:moveTo>
                  <a:pt x="4882967" y="2654596"/>
                </a:moveTo>
                <a:cubicBezTo>
                  <a:pt x="4883927" y="2655350"/>
                  <a:pt x="4876452" y="2658025"/>
                  <a:pt x="4867468" y="2660356"/>
                </a:cubicBezTo>
                <a:cubicBezTo>
                  <a:pt x="4858346" y="2662757"/>
                  <a:pt x="4850185" y="2664196"/>
                  <a:pt x="4849911" y="2663237"/>
                </a:cubicBezTo>
                <a:cubicBezTo>
                  <a:pt x="4849637" y="2662414"/>
                  <a:pt x="4855603" y="2660013"/>
                  <a:pt x="4863901" y="2657750"/>
                </a:cubicBezTo>
                <a:cubicBezTo>
                  <a:pt x="4873228" y="2655213"/>
                  <a:pt x="4881869" y="2653909"/>
                  <a:pt x="4882967" y="2654596"/>
                </a:cubicBezTo>
                <a:close/>
                <a:moveTo>
                  <a:pt x="5208858" y="2654183"/>
                </a:moveTo>
                <a:cubicBezTo>
                  <a:pt x="5221408" y="2652812"/>
                  <a:pt x="5233684" y="2655486"/>
                  <a:pt x="5235056" y="2660012"/>
                </a:cubicBezTo>
                <a:cubicBezTo>
                  <a:pt x="5236427" y="2664676"/>
                  <a:pt x="5226826" y="2670231"/>
                  <a:pt x="5213796" y="2671945"/>
                </a:cubicBezTo>
                <a:cubicBezTo>
                  <a:pt x="5200423" y="2673728"/>
                  <a:pt x="5188695" y="2671260"/>
                  <a:pt x="5186775" y="2666459"/>
                </a:cubicBezTo>
                <a:cubicBezTo>
                  <a:pt x="5184718" y="2661247"/>
                  <a:pt x="5195005" y="2655692"/>
                  <a:pt x="5208858" y="2654183"/>
                </a:cubicBezTo>
                <a:close/>
                <a:moveTo>
                  <a:pt x="5554433" y="2652675"/>
                </a:moveTo>
                <a:cubicBezTo>
                  <a:pt x="5569041" y="2651097"/>
                  <a:pt x="5582003" y="2654183"/>
                  <a:pt x="5583168" y="2660081"/>
                </a:cubicBezTo>
                <a:cubicBezTo>
                  <a:pt x="5584266" y="2665431"/>
                  <a:pt x="5574459" y="2671328"/>
                  <a:pt x="5561291" y="2672768"/>
                </a:cubicBezTo>
                <a:cubicBezTo>
                  <a:pt x="5547164" y="2674346"/>
                  <a:pt x="5533448" y="2670163"/>
                  <a:pt x="5532282" y="2664470"/>
                </a:cubicBezTo>
                <a:cubicBezTo>
                  <a:pt x="5531253" y="2659121"/>
                  <a:pt x="5541060" y="2654046"/>
                  <a:pt x="5554433" y="2652675"/>
                </a:cubicBezTo>
                <a:close/>
                <a:moveTo>
                  <a:pt x="4939819" y="2652400"/>
                </a:moveTo>
                <a:cubicBezTo>
                  <a:pt x="4940710" y="2653497"/>
                  <a:pt x="4931589" y="2656995"/>
                  <a:pt x="4919451" y="2660150"/>
                </a:cubicBezTo>
                <a:cubicBezTo>
                  <a:pt x="4907517" y="2663304"/>
                  <a:pt x="4896476" y="2664950"/>
                  <a:pt x="4895722" y="2663853"/>
                </a:cubicBezTo>
                <a:cubicBezTo>
                  <a:pt x="4894967" y="2662756"/>
                  <a:pt x="4904294" y="2659327"/>
                  <a:pt x="4916364" y="2656172"/>
                </a:cubicBezTo>
                <a:cubicBezTo>
                  <a:pt x="4928777" y="2653017"/>
                  <a:pt x="4938927" y="2651303"/>
                  <a:pt x="4939819" y="2652400"/>
                </a:cubicBezTo>
                <a:close/>
                <a:moveTo>
                  <a:pt x="3482013" y="2651920"/>
                </a:moveTo>
                <a:cubicBezTo>
                  <a:pt x="3485511" y="2659464"/>
                  <a:pt x="3488460" y="2663373"/>
                  <a:pt x="3489351" y="2667762"/>
                </a:cubicBezTo>
                <a:cubicBezTo>
                  <a:pt x="3490586" y="2673866"/>
                  <a:pt x="3484757" y="2680381"/>
                  <a:pt x="3481328" y="2677021"/>
                </a:cubicBezTo>
                <a:cubicBezTo>
                  <a:pt x="3478859" y="2674620"/>
                  <a:pt x="3476253" y="2668928"/>
                  <a:pt x="3476116" y="2664882"/>
                </a:cubicBezTo>
                <a:cubicBezTo>
                  <a:pt x="3475910" y="2661247"/>
                  <a:pt x="3479064" y="2658092"/>
                  <a:pt x="3482013" y="2651920"/>
                </a:cubicBezTo>
                <a:close/>
                <a:moveTo>
                  <a:pt x="3008537" y="2649931"/>
                </a:moveTo>
                <a:cubicBezTo>
                  <a:pt x="3013201" y="2651646"/>
                  <a:pt x="3017521" y="2658435"/>
                  <a:pt x="3015875" y="2662687"/>
                </a:cubicBezTo>
                <a:cubicBezTo>
                  <a:pt x="3014778" y="2665431"/>
                  <a:pt x="3011623" y="2666528"/>
                  <a:pt x="3008126" y="2669408"/>
                </a:cubicBezTo>
                <a:cubicBezTo>
                  <a:pt x="3004903" y="2664128"/>
                  <a:pt x="3001816" y="2660699"/>
                  <a:pt x="3000856" y="2657132"/>
                </a:cubicBezTo>
                <a:cubicBezTo>
                  <a:pt x="2999416" y="2651989"/>
                  <a:pt x="3004080" y="2648286"/>
                  <a:pt x="3008537" y="2649931"/>
                </a:cubicBezTo>
                <a:close/>
                <a:moveTo>
                  <a:pt x="4129203" y="2648423"/>
                </a:moveTo>
                <a:cubicBezTo>
                  <a:pt x="4126803" y="2649932"/>
                  <a:pt x="4123648" y="2652400"/>
                  <a:pt x="4119534" y="2654526"/>
                </a:cubicBezTo>
                <a:cubicBezTo>
                  <a:pt x="4115007" y="2656927"/>
                  <a:pt x="4109932" y="2657750"/>
                  <a:pt x="4110687" y="2656241"/>
                </a:cubicBezTo>
                <a:cubicBezTo>
                  <a:pt x="4111304" y="2654938"/>
                  <a:pt x="4113704" y="2653018"/>
                  <a:pt x="4118916" y="2650549"/>
                </a:cubicBezTo>
                <a:cubicBezTo>
                  <a:pt x="4124266" y="2647943"/>
                  <a:pt x="4129135" y="2646708"/>
                  <a:pt x="4129203" y="2648423"/>
                </a:cubicBezTo>
                <a:close/>
                <a:moveTo>
                  <a:pt x="1738577" y="2648286"/>
                </a:moveTo>
                <a:cubicBezTo>
                  <a:pt x="1742277" y="2651029"/>
                  <a:pt x="1745707" y="2655898"/>
                  <a:pt x="1751196" y="2662002"/>
                </a:cubicBezTo>
                <a:cubicBezTo>
                  <a:pt x="1746598" y="2662962"/>
                  <a:pt x="1744131" y="2664813"/>
                  <a:pt x="1740632" y="2663785"/>
                </a:cubicBezTo>
                <a:cubicBezTo>
                  <a:pt x="1735284" y="2662207"/>
                  <a:pt x="1729247" y="2654046"/>
                  <a:pt x="1729727" y="2649794"/>
                </a:cubicBezTo>
                <a:cubicBezTo>
                  <a:pt x="1730208" y="2645748"/>
                  <a:pt x="1733639" y="2644720"/>
                  <a:pt x="1738577" y="2648286"/>
                </a:cubicBezTo>
                <a:close/>
                <a:moveTo>
                  <a:pt x="648085" y="2647737"/>
                </a:moveTo>
                <a:cubicBezTo>
                  <a:pt x="649869" y="2646914"/>
                  <a:pt x="645962" y="2652949"/>
                  <a:pt x="642117" y="2656858"/>
                </a:cubicBezTo>
                <a:cubicBezTo>
                  <a:pt x="639582" y="2659396"/>
                  <a:pt x="636496" y="2661865"/>
                  <a:pt x="635948" y="2661659"/>
                </a:cubicBezTo>
                <a:cubicBezTo>
                  <a:pt x="635465" y="2661522"/>
                  <a:pt x="638004" y="2657750"/>
                  <a:pt x="640061" y="2654046"/>
                </a:cubicBezTo>
                <a:cubicBezTo>
                  <a:pt x="643901" y="2650960"/>
                  <a:pt x="646850" y="2648286"/>
                  <a:pt x="648085" y="2647737"/>
                </a:cubicBezTo>
                <a:close/>
                <a:moveTo>
                  <a:pt x="4927543" y="2647395"/>
                </a:moveTo>
                <a:lnTo>
                  <a:pt x="4913873" y="2651242"/>
                </a:lnTo>
                <a:lnTo>
                  <a:pt x="4916296" y="2650686"/>
                </a:lnTo>
                <a:cubicBezTo>
                  <a:pt x="4916090" y="2650960"/>
                  <a:pt x="4906489" y="2653566"/>
                  <a:pt x="4895722" y="2656241"/>
                </a:cubicBezTo>
                <a:cubicBezTo>
                  <a:pt x="4885092" y="2658916"/>
                  <a:pt x="4876382" y="2660973"/>
                  <a:pt x="4877205" y="2660562"/>
                </a:cubicBezTo>
                <a:lnTo>
                  <a:pt x="4887432" y="2657729"/>
                </a:lnTo>
                <a:lnTo>
                  <a:pt x="4886189" y="2658024"/>
                </a:lnTo>
                <a:cubicBezTo>
                  <a:pt x="4884543" y="2658162"/>
                  <a:pt x="4894145" y="2655487"/>
                  <a:pt x="4906283" y="2652401"/>
                </a:cubicBezTo>
                <a:cubicBezTo>
                  <a:pt x="4917599" y="2649452"/>
                  <a:pt x="4926720" y="2647326"/>
                  <a:pt x="4927543" y="2647395"/>
                </a:cubicBezTo>
                <a:close/>
                <a:moveTo>
                  <a:pt x="3344100" y="2645954"/>
                </a:moveTo>
                <a:cubicBezTo>
                  <a:pt x="3347049" y="2647462"/>
                  <a:pt x="3349929" y="2651989"/>
                  <a:pt x="3354318" y="2656583"/>
                </a:cubicBezTo>
                <a:cubicBezTo>
                  <a:pt x="3351369" y="2661315"/>
                  <a:pt x="3349997" y="2665499"/>
                  <a:pt x="3347460" y="2666665"/>
                </a:cubicBezTo>
                <a:cubicBezTo>
                  <a:pt x="3343894" y="2668311"/>
                  <a:pt x="3340808" y="2664470"/>
                  <a:pt x="3339231" y="2658573"/>
                </a:cubicBezTo>
                <a:cubicBezTo>
                  <a:pt x="3337310" y="2651303"/>
                  <a:pt x="3339779" y="2643828"/>
                  <a:pt x="3344100" y="2645954"/>
                </a:cubicBezTo>
                <a:close/>
                <a:moveTo>
                  <a:pt x="548917" y="2645817"/>
                </a:moveTo>
                <a:cubicBezTo>
                  <a:pt x="547270" y="2647532"/>
                  <a:pt x="545625" y="2649246"/>
                  <a:pt x="543979" y="2651029"/>
                </a:cubicBezTo>
                <a:cubicBezTo>
                  <a:pt x="543223" y="2651166"/>
                  <a:pt x="541440" y="2651921"/>
                  <a:pt x="541852" y="2651372"/>
                </a:cubicBezTo>
                <a:cubicBezTo>
                  <a:pt x="542676" y="2650138"/>
                  <a:pt x="544527" y="2648286"/>
                  <a:pt x="545967" y="2646640"/>
                </a:cubicBezTo>
                <a:cubicBezTo>
                  <a:pt x="546790" y="2646434"/>
                  <a:pt x="547613" y="2646228"/>
                  <a:pt x="548917" y="2645817"/>
                </a:cubicBezTo>
                <a:close/>
                <a:moveTo>
                  <a:pt x="7741175" y="2644651"/>
                </a:moveTo>
                <a:cubicBezTo>
                  <a:pt x="7744055" y="2645269"/>
                  <a:pt x="7728350" y="2684633"/>
                  <a:pt x="7706336" y="2732776"/>
                </a:cubicBezTo>
                <a:cubicBezTo>
                  <a:pt x="7685350" y="2778656"/>
                  <a:pt x="7666971" y="2814112"/>
                  <a:pt x="7664022" y="2814593"/>
                </a:cubicBezTo>
                <a:cubicBezTo>
                  <a:pt x="7660867" y="2815072"/>
                  <a:pt x="7675749" y="2777079"/>
                  <a:pt x="7696871" y="2729965"/>
                </a:cubicBezTo>
                <a:cubicBezTo>
                  <a:pt x="7717651" y="2683605"/>
                  <a:pt x="7738363" y="2644034"/>
                  <a:pt x="7741175" y="2644651"/>
                </a:cubicBezTo>
                <a:close/>
                <a:moveTo>
                  <a:pt x="5345195" y="2644513"/>
                </a:moveTo>
                <a:cubicBezTo>
                  <a:pt x="5358088" y="2643965"/>
                  <a:pt x="5370021" y="2646982"/>
                  <a:pt x="5370844" y="2651440"/>
                </a:cubicBezTo>
                <a:cubicBezTo>
                  <a:pt x="5371735" y="2655966"/>
                  <a:pt x="5361654" y="2660767"/>
                  <a:pt x="5348487" y="2661658"/>
                </a:cubicBezTo>
                <a:cubicBezTo>
                  <a:pt x="5334977" y="2662550"/>
                  <a:pt x="5323455" y="2659189"/>
                  <a:pt x="5321947" y="2654457"/>
                </a:cubicBezTo>
                <a:cubicBezTo>
                  <a:pt x="5320300" y="2649383"/>
                  <a:pt x="5331205" y="2644993"/>
                  <a:pt x="5345195" y="2644513"/>
                </a:cubicBezTo>
                <a:close/>
                <a:moveTo>
                  <a:pt x="5907277" y="2644240"/>
                </a:moveTo>
                <a:cubicBezTo>
                  <a:pt x="5921267" y="2642731"/>
                  <a:pt x="5934366" y="2646572"/>
                  <a:pt x="5936081" y="2653155"/>
                </a:cubicBezTo>
                <a:cubicBezTo>
                  <a:pt x="5937727" y="2659670"/>
                  <a:pt x="5927166" y="2667008"/>
                  <a:pt x="5913175" y="2668586"/>
                </a:cubicBezTo>
                <a:cubicBezTo>
                  <a:pt x="5899048" y="2670231"/>
                  <a:pt x="5886086" y="2665637"/>
                  <a:pt x="5884509" y="2658916"/>
                </a:cubicBezTo>
                <a:cubicBezTo>
                  <a:pt x="5882931" y="2652195"/>
                  <a:pt x="5893150" y="2645817"/>
                  <a:pt x="5907277" y="2644240"/>
                </a:cubicBezTo>
                <a:close/>
                <a:moveTo>
                  <a:pt x="4967594" y="2643691"/>
                </a:moveTo>
                <a:cubicBezTo>
                  <a:pt x="4966085" y="2644034"/>
                  <a:pt x="4956209" y="2646160"/>
                  <a:pt x="4946334" y="2648354"/>
                </a:cubicBezTo>
                <a:cubicBezTo>
                  <a:pt x="4937281" y="2650343"/>
                  <a:pt x="4931109" y="2651783"/>
                  <a:pt x="4931795" y="2651578"/>
                </a:cubicBezTo>
                <a:cubicBezTo>
                  <a:pt x="4932549" y="2651304"/>
                  <a:pt x="4942082" y="2649040"/>
                  <a:pt x="4951683" y="2646914"/>
                </a:cubicBezTo>
                <a:cubicBezTo>
                  <a:pt x="4961284" y="2644788"/>
                  <a:pt x="4969103" y="2643279"/>
                  <a:pt x="4967594" y="2643691"/>
                </a:cubicBezTo>
                <a:close/>
                <a:moveTo>
                  <a:pt x="5152151" y="2643571"/>
                </a:moveTo>
                <a:cubicBezTo>
                  <a:pt x="5156720" y="2644068"/>
                  <a:pt x="5159789" y="2645303"/>
                  <a:pt x="5160303" y="2647189"/>
                </a:cubicBezTo>
                <a:cubicBezTo>
                  <a:pt x="5161332" y="2650892"/>
                  <a:pt x="5151456" y="2655899"/>
                  <a:pt x="5138769" y="2657887"/>
                </a:cubicBezTo>
                <a:cubicBezTo>
                  <a:pt x="5126219" y="2659808"/>
                  <a:pt x="5113875" y="2658230"/>
                  <a:pt x="5112914" y="2654664"/>
                </a:cubicBezTo>
                <a:cubicBezTo>
                  <a:pt x="5111886" y="2651029"/>
                  <a:pt x="5122104" y="2646366"/>
                  <a:pt x="5134997" y="2644377"/>
                </a:cubicBezTo>
                <a:cubicBezTo>
                  <a:pt x="5141512" y="2643314"/>
                  <a:pt x="5147582" y="2643074"/>
                  <a:pt x="5152151" y="2643571"/>
                </a:cubicBezTo>
                <a:close/>
                <a:moveTo>
                  <a:pt x="5005176" y="2643373"/>
                </a:moveTo>
                <a:cubicBezTo>
                  <a:pt x="5009480" y="2643022"/>
                  <a:pt x="5012446" y="2643210"/>
                  <a:pt x="5012994" y="2644033"/>
                </a:cubicBezTo>
                <a:cubicBezTo>
                  <a:pt x="5014160" y="2645885"/>
                  <a:pt x="5003461" y="2650274"/>
                  <a:pt x="4990637" y="2653018"/>
                </a:cubicBezTo>
                <a:cubicBezTo>
                  <a:pt x="4978567" y="2655623"/>
                  <a:pt x="4968897" y="2656035"/>
                  <a:pt x="4968417" y="2654115"/>
                </a:cubicBezTo>
                <a:cubicBezTo>
                  <a:pt x="4968005" y="2652263"/>
                  <a:pt x="4977675" y="2648560"/>
                  <a:pt x="4989334" y="2645954"/>
                </a:cubicBezTo>
                <a:cubicBezTo>
                  <a:pt x="4995232" y="2644616"/>
                  <a:pt x="5000873" y="2643725"/>
                  <a:pt x="5005176" y="2643373"/>
                </a:cubicBezTo>
                <a:close/>
                <a:moveTo>
                  <a:pt x="3618488" y="2642594"/>
                </a:moveTo>
                <a:cubicBezTo>
                  <a:pt x="3621231" y="2643828"/>
                  <a:pt x="3623425" y="2648286"/>
                  <a:pt x="3627266" y="2652743"/>
                </a:cubicBezTo>
                <a:cubicBezTo>
                  <a:pt x="3623631" y="2657749"/>
                  <a:pt x="3621574" y="2662139"/>
                  <a:pt x="3618831" y="2663648"/>
                </a:cubicBezTo>
                <a:cubicBezTo>
                  <a:pt x="3614990" y="2665774"/>
                  <a:pt x="3611081" y="2658847"/>
                  <a:pt x="3611561" y="2651235"/>
                </a:cubicBezTo>
                <a:cubicBezTo>
                  <a:pt x="3611973" y="2644857"/>
                  <a:pt x="3614579" y="2640810"/>
                  <a:pt x="3618488" y="2642594"/>
                </a:cubicBezTo>
                <a:close/>
                <a:moveTo>
                  <a:pt x="7719983" y="2642251"/>
                </a:moveTo>
                <a:cubicBezTo>
                  <a:pt x="7723138" y="2642182"/>
                  <a:pt x="7709079" y="2679490"/>
                  <a:pt x="7688848" y="2725164"/>
                </a:cubicBezTo>
                <a:cubicBezTo>
                  <a:pt x="7668274" y="2771662"/>
                  <a:pt x="7650238" y="2806980"/>
                  <a:pt x="7647563" y="2806637"/>
                </a:cubicBezTo>
                <a:cubicBezTo>
                  <a:pt x="7644888" y="2806294"/>
                  <a:pt x="7658673" y="2770084"/>
                  <a:pt x="7678492" y="2724547"/>
                </a:cubicBezTo>
                <a:cubicBezTo>
                  <a:pt x="7698175" y="2679284"/>
                  <a:pt x="7716828" y="2642319"/>
                  <a:pt x="7719983" y="2642251"/>
                </a:cubicBezTo>
                <a:close/>
                <a:moveTo>
                  <a:pt x="6261767" y="2642182"/>
                </a:moveTo>
                <a:cubicBezTo>
                  <a:pt x="6277472" y="2640604"/>
                  <a:pt x="6292011" y="2645954"/>
                  <a:pt x="6292902" y="2653978"/>
                </a:cubicBezTo>
                <a:cubicBezTo>
                  <a:pt x="6293794" y="2661659"/>
                  <a:pt x="6282958" y="2668723"/>
                  <a:pt x="6268214" y="2669888"/>
                </a:cubicBezTo>
                <a:cubicBezTo>
                  <a:pt x="6253469" y="2671054"/>
                  <a:pt x="6240507" y="2665774"/>
                  <a:pt x="6238793" y="2658230"/>
                </a:cubicBezTo>
                <a:cubicBezTo>
                  <a:pt x="6237010" y="2650686"/>
                  <a:pt x="6247297" y="2643691"/>
                  <a:pt x="6261767" y="2642182"/>
                </a:cubicBezTo>
                <a:close/>
                <a:moveTo>
                  <a:pt x="1088168" y="2640331"/>
                </a:moveTo>
                <a:cubicBezTo>
                  <a:pt x="1093721" y="2639096"/>
                  <a:pt x="1100372" y="2643143"/>
                  <a:pt x="1101264" y="2648149"/>
                </a:cubicBezTo>
                <a:cubicBezTo>
                  <a:pt x="1102153" y="2653087"/>
                  <a:pt x="1097079" y="2658505"/>
                  <a:pt x="1091114" y="2658573"/>
                </a:cubicBezTo>
                <a:cubicBezTo>
                  <a:pt x="1085492" y="2658642"/>
                  <a:pt x="1081101" y="2656927"/>
                  <a:pt x="1079594" y="2652058"/>
                </a:cubicBezTo>
                <a:cubicBezTo>
                  <a:pt x="1078154" y="2647189"/>
                  <a:pt x="1082197" y="2641703"/>
                  <a:pt x="1088168" y="2640331"/>
                </a:cubicBezTo>
                <a:close/>
                <a:moveTo>
                  <a:pt x="5078917" y="2640115"/>
                </a:moveTo>
                <a:cubicBezTo>
                  <a:pt x="5083597" y="2640141"/>
                  <a:pt x="5086683" y="2640844"/>
                  <a:pt x="5086923" y="2642250"/>
                </a:cubicBezTo>
                <a:cubicBezTo>
                  <a:pt x="5087334" y="2644788"/>
                  <a:pt x="5078145" y="2648834"/>
                  <a:pt x="5065869" y="2651303"/>
                </a:cubicBezTo>
                <a:cubicBezTo>
                  <a:pt x="5052564" y="2653977"/>
                  <a:pt x="5040906" y="2653703"/>
                  <a:pt x="5040357" y="2650891"/>
                </a:cubicBezTo>
                <a:cubicBezTo>
                  <a:pt x="5039946" y="2648286"/>
                  <a:pt x="5049135" y="2644445"/>
                  <a:pt x="5061343" y="2642045"/>
                </a:cubicBezTo>
                <a:cubicBezTo>
                  <a:pt x="5067961" y="2640741"/>
                  <a:pt x="5074236" y="2640090"/>
                  <a:pt x="5078917" y="2640115"/>
                </a:cubicBezTo>
                <a:close/>
                <a:moveTo>
                  <a:pt x="1222446" y="2639988"/>
                </a:moveTo>
                <a:cubicBezTo>
                  <a:pt x="1227999" y="2640193"/>
                  <a:pt x="1234651" y="2645886"/>
                  <a:pt x="1235542" y="2651098"/>
                </a:cubicBezTo>
                <a:cubicBezTo>
                  <a:pt x="1236365" y="2656241"/>
                  <a:pt x="1231085" y="2660356"/>
                  <a:pt x="1225119" y="2658916"/>
                </a:cubicBezTo>
                <a:cubicBezTo>
                  <a:pt x="1219425" y="2657544"/>
                  <a:pt x="1215038" y="2654733"/>
                  <a:pt x="1213598" y="2649520"/>
                </a:cubicBezTo>
                <a:cubicBezTo>
                  <a:pt x="1212159" y="2644308"/>
                  <a:pt x="1216409" y="2639782"/>
                  <a:pt x="1222446" y="2639988"/>
                </a:cubicBezTo>
                <a:close/>
                <a:moveTo>
                  <a:pt x="5693787" y="2639164"/>
                </a:moveTo>
                <a:cubicBezTo>
                  <a:pt x="5707435" y="2637861"/>
                  <a:pt x="5719162" y="2640604"/>
                  <a:pt x="5720808" y="2645885"/>
                </a:cubicBezTo>
                <a:cubicBezTo>
                  <a:pt x="5722591" y="2651509"/>
                  <a:pt x="5711687" y="2657818"/>
                  <a:pt x="5697285" y="2659121"/>
                </a:cubicBezTo>
                <a:cubicBezTo>
                  <a:pt x="5684049" y="2660287"/>
                  <a:pt x="5671636" y="2656721"/>
                  <a:pt x="5669990" y="2651577"/>
                </a:cubicBezTo>
                <a:cubicBezTo>
                  <a:pt x="5668070" y="2646022"/>
                  <a:pt x="5679111" y="2640536"/>
                  <a:pt x="5693787" y="2639164"/>
                </a:cubicBezTo>
                <a:close/>
                <a:moveTo>
                  <a:pt x="7698861" y="2638410"/>
                </a:moveTo>
                <a:cubicBezTo>
                  <a:pt x="7700919" y="2640673"/>
                  <a:pt x="7688094" y="2676609"/>
                  <a:pt x="7669989" y="2718854"/>
                </a:cubicBezTo>
                <a:cubicBezTo>
                  <a:pt x="7650855" y="2763569"/>
                  <a:pt x="7632750" y="2799025"/>
                  <a:pt x="7631104" y="2796212"/>
                </a:cubicBezTo>
                <a:cubicBezTo>
                  <a:pt x="7629458" y="2793470"/>
                  <a:pt x="7642214" y="2758837"/>
                  <a:pt x="7660182" y="2716317"/>
                </a:cubicBezTo>
                <a:cubicBezTo>
                  <a:pt x="7679384" y="2670711"/>
                  <a:pt x="7696598" y="2635873"/>
                  <a:pt x="7698861" y="2638410"/>
                </a:cubicBezTo>
                <a:close/>
                <a:moveTo>
                  <a:pt x="4796075" y="2638067"/>
                </a:moveTo>
                <a:cubicBezTo>
                  <a:pt x="4796487" y="2640536"/>
                  <a:pt x="4789835" y="2644308"/>
                  <a:pt x="4781331" y="2646708"/>
                </a:cubicBezTo>
                <a:cubicBezTo>
                  <a:pt x="4773032" y="2649040"/>
                  <a:pt x="4766174" y="2648971"/>
                  <a:pt x="4766449" y="2646365"/>
                </a:cubicBezTo>
                <a:cubicBezTo>
                  <a:pt x="4766723" y="2644033"/>
                  <a:pt x="4772552" y="2640467"/>
                  <a:pt x="4779890" y="2638204"/>
                </a:cubicBezTo>
                <a:cubicBezTo>
                  <a:pt x="4788463" y="2635598"/>
                  <a:pt x="4795801" y="2635598"/>
                  <a:pt x="4796075" y="2638067"/>
                </a:cubicBezTo>
                <a:close/>
                <a:moveTo>
                  <a:pt x="7234575" y="2637313"/>
                </a:moveTo>
                <a:cubicBezTo>
                  <a:pt x="7250005" y="2638616"/>
                  <a:pt x="7264749" y="2648903"/>
                  <a:pt x="7266327" y="2659259"/>
                </a:cubicBezTo>
                <a:cubicBezTo>
                  <a:pt x="7267767" y="2669065"/>
                  <a:pt x="7257343" y="2675375"/>
                  <a:pt x="7242941" y="2673592"/>
                </a:cubicBezTo>
                <a:cubicBezTo>
                  <a:pt x="7228334" y="2671740"/>
                  <a:pt x="7215303" y="2662825"/>
                  <a:pt x="7213041" y="2652949"/>
                </a:cubicBezTo>
                <a:cubicBezTo>
                  <a:pt x="7210777" y="2643142"/>
                  <a:pt x="7220378" y="2636147"/>
                  <a:pt x="7234575" y="2637313"/>
                </a:cubicBezTo>
                <a:close/>
                <a:moveTo>
                  <a:pt x="4707264" y="2636559"/>
                </a:moveTo>
                <a:cubicBezTo>
                  <a:pt x="4715357" y="2634021"/>
                  <a:pt x="4722009" y="2635050"/>
                  <a:pt x="4721803" y="2638479"/>
                </a:cubicBezTo>
                <a:cubicBezTo>
                  <a:pt x="4721529" y="2641291"/>
                  <a:pt x="4715014" y="2645680"/>
                  <a:pt x="4708224" y="2647737"/>
                </a:cubicBezTo>
                <a:cubicBezTo>
                  <a:pt x="4699789" y="2650275"/>
                  <a:pt x="4693000" y="2649726"/>
                  <a:pt x="4693617" y="2646228"/>
                </a:cubicBezTo>
                <a:cubicBezTo>
                  <a:pt x="4694165" y="2643280"/>
                  <a:pt x="4700475" y="2638685"/>
                  <a:pt x="4707264" y="2636559"/>
                </a:cubicBezTo>
                <a:close/>
                <a:moveTo>
                  <a:pt x="1418720" y="2636216"/>
                </a:moveTo>
                <a:cubicBezTo>
                  <a:pt x="1425439" y="2639096"/>
                  <a:pt x="1432641" y="2647668"/>
                  <a:pt x="1430653" y="2651166"/>
                </a:cubicBezTo>
                <a:cubicBezTo>
                  <a:pt x="1429075" y="2653909"/>
                  <a:pt x="1424479" y="2654252"/>
                  <a:pt x="1419611" y="2656378"/>
                </a:cubicBezTo>
                <a:cubicBezTo>
                  <a:pt x="1415222" y="2649657"/>
                  <a:pt x="1411040" y="2644857"/>
                  <a:pt x="1409597" y="2640604"/>
                </a:cubicBezTo>
                <a:cubicBezTo>
                  <a:pt x="1407882" y="2635393"/>
                  <a:pt x="1412890" y="2633678"/>
                  <a:pt x="1418720" y="2636216"/>
                </a:cubicBezTo>
                <a:close/>
                <a:moveTo>
                  <a:pt x="4870004" y="2635324"/>
                </a:moveTo>
                <a:cubicBezTo>
                  <a:pt x="4871033" y="2636833"/>
                  <a:pt x="4864929" y="2640125"/>
                  <a:pt x="4857180" y="2642388"/>
                </a:cubicBezTo>
                <a:cubicBezTo>
                  <a:pt x="4849362" y="2644651"/>
                  <a:pt x="4841338" y="2645542"/>
                  <a:pt x="4839761" y="2644102"/>
                </a:cubicBezTo>
                <a:cubicBezTo>
                  <a:pt x="4838114" y="2642594"/>
                  <a:pt x="4842915" y="2639370"/>
                  <a:pt x="4850802" y="2636901"/>
                </a:cubicBezTo>
                <a:cubicBezTo>
                  <a:pt x="4859511" y="2634158"/>
                  <a:pt x="4868770" y="2633472"/>
                  <a:pt x="4870004" y="2635324"/>
                </a:cubicBezTo>
                <a:close/>
                <a:moveTo>
                  <a:pt x="5481944" y="2635050"/>
                </a:moveTo>
                <a:cubicBezTo>
                  <a:pt x="5494974" y="2634296"/>
                  <a:pt x="5506839" y="2636970"/>
                  <a:pt x="5507593" y="2641222"/>
                </a:cubicBezTo>
                <a:cubicBezTo>
                  <a:pt x="5508348" y="2645543"/>
                  <a:pt x="5498129" y="2650344"/>
                  <a:pt x="5484825" y="2651441"/>
                </a:cubicBezTo>
                <a:cubicBezTo>
                  <a:pt x="5471177" y="2652538"/>
                  <a:pt x="5459724" y="2649521"/>
                  <a:pt x="5458284" y="2645063"/>
                </a:cubicBezTo>
                <a:cubicBezTo>
                  <a:pt x="5456775" y="2640262"/>
                  <a:pt x="5467817" y="2635805"/>
                  <a:pt x="5481944" y="2635050"/>
                </a:cubicBezTo>
                <a:close/>
                <a:moveTo>
                  <a:pt x="4989471" y="2632924"/>
                </a:moveTo>
                <a:cubicBezTo>
                  <a:pt x="4988031" y="2633335"/>
                  <a:pt x="4977744" y="2635667"/>
                  <a:pt x="4966497" y="2638136"/>
                </a:cubicBezTo>
                <a:cubicBezTo>
                  <a:pt x="4955249" y="2640605"/>
                  <a:pt x="4947157" y="2642388"/>
                  <a:pt x="4948529" y="2641977"/>
                </a:cubicBezTo>
                <a:cubicBezTo>
                  <a:pt x="4949900" y="2641565"/>
                  <a:pt x="4959707" y="2639234"/>
                  <a:pt x="4971297" y="2636696"/>
                </a:cubicBezTo>
                <a:cubicBezTo>
                  <a:pt x="4982407" y="2634227"/>
                  <a:pt x="4990842" y="2632513"/>
                  <a:pt x="4989471" y="2632924"/>
                </a:cubicBezTo>
                <a:close/>
                <a:moveTo>
                  <a:pt x="5000924" y="2632923"/>
                </a:moveTo>
                <a:cubicBezTo>
                  <a:pt x="5002227" y="2633198"/>
                  <a:pt x="4993106" y="2635804"/>
                  <a:pt x="4980967" y="2638547"/>
                </a:cubicBezTo>
                <a:lnTo>
                  <a:pt x="4969962" y="2640436"/>
                </a:lnTo>
                <a:lnTo>
                  <a:pt x="4956003" y="2643828"/>
                </a:lnTo>
                <a:lnTo>
                  <a:pt x="4946701" y="2645621"/>
                </a:lnTo>
                <a:lnTo>
                  <a:pt x="4938996" y="2647737"/>
                </a:lnTo>
                <a:cubicBezTo>
                  <a:pt x="4929738" y="2649794"/>
                  <a:pt x="4921989" y="2651234"/>
                  <a:pt x="4921920" y="2650686"/>
                </a:cubicBezTo>
                <a:cubicBezTo>
                  <a:pt x="4921989" y="2650068"/>
                  <a:pt x="4930012" y="2647599"/>
                  <a:pt x="4938859" y="2645679"/>
                </a:cubicBezTo>
                <a:lnTo>
                  <a:pt x="4953494" y="2643478"/>
                </a:lnTo>
                <a:lnTo>
                  <a:pt x="4961147" y="2641565"/>
                </a:lnTo>
                <a:lnTo>
                  <a:pt x="4961691" y="2641465"/>
                </a:lnTo>
                <a:lnTo>
                  <a:pt x="4976578" y="2637244"/>
                </a:lnTo>
                <a:cubicBezTo>
                  <a:pt x="4987962" y="2634638"/>
                  <a:pt x="4999621" y="2632581"/>
                  <a:pt x="5000924" y="2632923"/>
                </a:cubicBezTo>
                <a:close/>
                <a:moveTo>
                  <a:pt x="4632580" y="2632512"/>
                </a:moveTo>
                <a:cubicBezTo>
                  <a:pt x="4639850" y="2629838"/>
                  <a:pt x="4647051" y="2630386"/>
                  <a:pt x="4647737" y="2633541"/>
                </a:cubicBezTo>
                <a:cubicBezTo>
                  <a:pt x="4648491" y="2636627"/>
                  <a:pt x="4642593" y="2641840"/>
                  <a:pt x="4635666" y="2644514"/>
                </a:cubicBezTo>
                <a:cubicBezTo>
                  <a:pt x="4628397" y="2647257"/>
                  <a:pt x="4621676" y="2646983"/>
                  <a:pt x="4620716" y="2643622"/>
                </a:cubicBezTo>
                <a:cubicBezTo>
                  <a:pt x="4619756" y="2640262"/>
                  <a:pt x="4624899" y="2635324"/>
                  <a:pt x="4632580" y="2632512"/>
                </a:cubicBezTo>
                <a:close/>
                <a:moveTo>
                  <a:pt x="6402082" y="2631004"/>
                </a:moveTo>
                <a:cubicBezTo>
                  <a:pt x="6417855" y="2629838"/>
                  <a:pt x="6432120" y="2635804"/>
                  <a:pt x="6432532" y="2644034"/>
                </a:cubicBezTo>
                <a:cubicBezTo>
                  <a:pt x="6433011" y="2651920"/>
                  <a:pt x="6422039" y="2658641"/>
                  <a:pt x="6407157" y="2659327"/>
                </a:cubicBezTo>
                <a:cubicBezTo>
                  <a:pt x="6392412" y="2660013"/>
                  <a:pt x="6379725" y="2654321"/>
                  <a:pt x="6378353" y="2646571"/>
                </a:cubicBezTo>
                <a:cubicBezTo>
                  <a:pt x="6376981" y="2638890"/>
                  <a:pt x="6387406" y="2632101"/>
                  <a:pt x="6402082" y="2631004"/>
                </a:cubicBezTo>
                <a:close/>
                <a:moveTo>
                  <a:pt x="4943179" y="2630729"/>
                </a:moveTo>
                <a:cubicBezTo>
                  <a:pt x="4944208" y="2632032"/>
                  <a:pt x="4938516" y="2634364"/>
                  <a:pt x="4929806" y="2636421"/>
                </a:cubicBezTo>
                <a:cubicBezTo>
                  <a:pt x="4921508" y="2638410"/>
                  <a:pt x="4913347" y="2639438"/>
                  <a:pt x="4911838" y="2638478"/>
                </a:cubicBezTo>
                <a:cubicBezTo>
                  <a:pt x="4910192" y="2637381"/>
                  <a:pt x="4917736" y="2633952"/>
                  <a:pt x="4926720" y="2631826"/>
                </a:cubicBezTo>
                <a:cubicBezTo>
                  <a:pt x="4934881" y="2629906"/>
                  <a:pt x="4942356" y="2629494"/>
                  <a:pt x="4943179" y="2630729"/>
                </a:cubicBezTo>
                <a:close/>
                <a:moveTo>
                  <a:pt x="7677738" y="2630386"/>
                </a:moveTo>
                <a:cubicBezTo>
                  <a:pt x="7679726" y="2633266"/>
                  <a:pt x="7668548" y="2666870"/>
                  <a:pt x="7652363" y="2706235"/>
                </a:cubicBezTo>
                <a:cubicBezTo>
                  <a:pt x="7635561" y="2747109"/>
                  <a:pt x="7618348" y="2781125"/>
                  <a:pt x="7616085" y="2779342"/>
                </a:cubicBezTo>
                <a:cubicBezTo>
                  <a:pt x="7613684" y="2777559"/>
                  <a:pt x="7626235" y="2741897"/>
                  <a:pt x="7643174" y="2700406"/>
                </a:cubicBezTo>
                <a:cubicBezTo>
                  <a:pt x="7660387" y="2658229"/>
                  <a:pt x="7675543" y="2627231"/>
                  <a:pt x="7677738" y="2630386"/>
                </a:cubicBezTo>
                <a:close/>
                <a:moveTo>
                  <a:pt x="6046014" y="2629495"/>
                </a:moveTo>
                <a:cubicBezTo>
                  <a:pt x="6060074" y="2627918"/>
                  <a:pt x="6073309" y="2631895"/>
                  <a:pt x="6075092" y="2638479"/>
                </a:cubicBezTo>
                <a:cubicBezTo>
                  <a:pt x="6076807" y="2644994"/>
                  <a:pt x="6066245" y="2652263"/>
                  <a:pt x="6052255" y="2653841"/>
                </a:cubicBezTo>
                <a:cubicBezTo>
                  <a:pt x="6038128" y="2655418"/>
                  <a:pt x="6025029" y="2650824"/>
                  <a:pt x="6023383" y="2644171"/>
                </a:cubicBezTo>
                <a:cubicBezTo>
                  <a:pt x="6021737" y="2637450"/>
                  <a:pt x="6031887" y="2631072"/>
                  <a:pt x="6046014" y="2629495"/>
                </a:cubicBezTo>
                <a:close/>
                <a:moveTo>
                  <a:pt x="4201761" y="2628878"/>
                </a:moveTo>
                <a:cubicBezTo>
                  <a:pt x="4203338" y="2629358"/>
                  <a:pt x="4197920" y="2632993"/>
                  <a:pt x="4192228" y="2635599"/>
                </a:cubicBezTo>
                <a:cubicBezTo>
                  <a:pt x="4186262" y="2638273"/>
                  <a:pt x="4181941" y="2639234"/>
                  <a:pt x="4182010" y="2637931"/>
                </a:cubicBezTo>
                <a:cubicBezTo>
                  <a:pt x="4182078" y="2636559"/>
                  <a:pt x="4186810" y="2633335"/>
                  <a:pt x="4194491" y="2629770"/>
                </a:cubicBezTo>
                <a:cubicBezTo>
                  <a:pt x="4196412" y="2629495"/>
                  <a:pt x="4200458" y="2628466"/>
                  <a:pt x="4201761" y="2628878"/>
                </a:cubicBezTo>
                <a:close/>
                <a:moveTo>
                  <a:pt x="5269552" y="2628809"/>
                </a:moveTo>
                <a:cubicBezTo>
                  <a:pt x="5282787" y="2628329"/>
                  <a:pt x="5294172" y="2630386"/>
                  <a:pt x="5295338" y="2634090"/>
                </a:cubicBezTo>
                <a:cubicBezTo>
                  <a:pt x="5296503" y="2637724"/>
                  <a:pt x="5286697" y="2641565"/>
                  <a:pt x="5273804" y="2642113"/>
                </a:cubicBezTo>
                <a:cubicBezTo>
                  <a:pt x="5261185" y="2642662"/>
                  <a:pt x="5248703" y="2640125"/>
                  <a:pt x="5247537" y="2636696"/>
                </a:cubicBezTo>
                <a:cubicBezTo>
                  <a:pt x="5246440" y="2633198"/>
                  <a:pt x="5256590" y="2629358"/>
                  <a:pt x="5269552" y="2628809"/>
                </a:cubicBezTo>
                <a:close/>
                <a:moveTo>
                  <a:pt x="5038716" y="2628553"/>
                </a:moveTo>
                <a:lnTo>
                  <a:pt x="5035311" y="2629346"/>
                </a:lnTo>
                <a:lnTo>
                  <a:pt x="5022303" y="2632034"/>
                </a:lnTo>
                <a:lnTo>
                  <a:pt x="5029178" y="2630935"/>
                </a:lnTo>
                <a:cubicBezTo>
                  <a:pt x="5030001" y="2631003"/>
                  <a:pt x="5023143" y="2632306"/>
                  <a:pt x="5013816" y="2634089"/>
                </a:cubicBezTo>
                <a:cubicBezTo>
                  <a:pt x="5003529" y="2636078"/>
                  <a:pt x="4993928" y="2637861"/>
                  <a:pt x="4993859" y="2637655"/>
                </a:cubicBezTo>
                <a:lnTo>
                  <a:pt x="5008057" y="2634481"/>
                </a:lnTo>
                <a:lnTo>
                  <a:pt x="5003118" y="2635325"/>
                </a:lnTo>
                <a:cubicBezTo>
                  <a:pt x="5002912" y="2635119"/>
                  <a:pt x="5011485" y="2633199"/>
                  <a:pt x="5021909" y="2631210"/>
                </a:cubicBezTo>
                <a:close/>
                <a:moveTo>
                  <a:pt x="1995201" y="2626615"/>
                </a:moveTo>
                <a:cubicBezTo>
                  <a:pt x="1999590" y="2627438"/>
                  <a:pt x="2004872" y="2635599"/>
                  <a:pt x="2003499" y="2639302"/>
                </a:cubicBezTo>
                <a:cubicBezTo>
                  <a:pt x="2002472" y="2642045"/>
                  <a:pt x="1998906" y="2645063"/>
                  <a:pt x="1997053" y="2643828"/>
                </a:cubicBezTo>
                <a:cubicBezTo>
                  <a:pt x="1993625" y="2641496"/>
                  <a:pt x="1990676" y="2636147"/>
                  <a:pt x="1985532" y="2629632"/>
                </a:cubicBezTo>
                <a:cubicBezTo>
                  <a:pt x="1990057" y="2628124"/>
                  <a:pt x="1992323" y="2626066"/>
                  <a:pt x="1995201" y="2626615"/>
                </a:cubicBezTo>
                <a:close/>
                <a:moveTo>
                  <a:pt x="5830330" y="2624762"/>
                </a:moveTo>
                <a:cubicBezTo>
                  <a:pt x="5845074" y="2622980"/>
                  <a:pt x="5858036" y="2625860"/>
                  <a:pt x="5859133" y="2631620"/>
                </a:cubicBezTo>
                <a:cubicBezTo>
                  <a:pt x="5860162" y="2636901"/>
                  <a:pt x="5850287" y="2642662"/>
                  <a:pt x="5836913" y="2644239"/>
                </a:cubicBezTo>
                <a:cubicBezTo>
                  <a:pt x="5822580" y="2645954"/>
                  <a:pt x="5808864" y="2642113"/>
                  <a:pt x="5807836" y="2636627"/>
                </a:cubicBezTo>
                <a:cubicBezTo>
                  <a:pt x="5806944" y="2631483"/>
                  <a:pt x="5816888" y="2626340"/>
                  <a:pt x="5830330" y="2624762"/>
                </a:cubicBezTo>
                <a:close/>
                <a:moveTo>
                  <a:pt x="7098580" y="2624694"/>
                </a:moveTo>
                <a:cubicBezTo>
                  <a:pt x="7113119" y="2625928"/>
                  <a:pt x="7126424" y="2634501"/>
                  <a:pt x="7128276" y="2643828"/>
                </a:cubicBezTo>
                <a:cubicBezTo>
                  <a:pt x="7130196" y="2653155"/>
                  <a:pt x="7119909" y="2659944"/>
                  <a:pt x="7105576" y="2658984"/>
                </a:cubicBezTo>
                <a:cubicBezTo>
                  <a:pt x="7090762" y="2658024"/>
                  <a:pt x="7077733" y="2650206"/>
                  <a:pt x="7074989" y="2640742"/>
                </a:cubicBezTo>
                <a:cubicBezTo>
                  <a:pt x="7072109" y="2630660"/>
                  <a:pt x="7082739" y="2623322"/>
                  <a:pt x="7098580" y="2624694"/>
                </a:cubicBezTo>
                <a:close/>
                <a:moveTo>
                  <a:pt x="2461955" y="2624420"/>
                </a:moveTo>
                <a:cubicBezTo>
                  <a:pt x="2466139" y="2632307"/>
                  <a:pt x="2469636" y="2636833"/>
                  <a:pt x="2470528" y="2641840"/>
                </a:cubicBezTo>
                <a:cubicBezTo>
                  <a:pt x="2470939" y="2644308"/>
                  <a:pt x="2466687" y="2649932"/>
                  <a:pt x="2464219" y="2649863"/>
                </a:cubicBezTo>
                <a:cubicBezTo>
                  <a:pt x="2461681" y="2649795"/>
                  <a:pt x="2456263" y="2644102"/>
                  <a:pt x="2456332" y="2641771"/>
                </a:cubicBezTo>
                <a:cubicBezTo>
                  <a:pt x="2456400" y="2636696"/>
                  <a:pt x="2459143" y="2632307"/>
                  <a:pt x="2461955" y="2624420"/>
                </a:cubicBezTo>
                <a:close/>
                <a:moveTo>
                  <a:pt x="5012060" y="2624360"/>
                </a:moveTo>
                <a:cubicBezTo>
                  <a:pt x="5015361" y="2624111"/>
                  <a:pt x="5017521" y="2624214"/>
                  <a:pt x="5017589" y="2624694"/>
                </a:cubicBezTo>
                <a:cubicBezTo>
                  <a:pt x="5017658" y="2625654"/>
                  <a:pt x="5009771" y="2627917"/>
                  <a:pt x="5000718" y="2629632"/>
                </a:cubicBezTo>
                <a:cubicBezTo>
                  <a:pt x="4991597" y="2631415"/>
                  <a:pt x="4983916" y="2632100"/>
                  <a:pt x="4984259" y="2631003"/>
                </a:cubicBezTo>
                <a:cubicBezTo>
                  <a:pt x="4984602" y="2630043"/>
                  <a:pt x="4991323" y="2627849"/>
                  <a:pt x="4999690" y="2626134"/>
                </a:cubicBezTo>
                <a:cubicBezTo>
                  <a:pt x="5004319" y="2625208"/>
                  <a:pt x="5008760" y="2624608"/>
                  <a:pt x="5012060" y="2624360"/>
                </a:cubicBezTo>
                <a:close/>
                <a:moveTo>
                  <a:pt x="2870829" y="2624214"/>
                </a:moveTo>
                <a:cubicBezTo>
                  <a:pt x="2875493" y="2625654"/>
                  <a:pt x="2879813" y="2632718"/>
                  <a:pt x="2878167" y="2637656"/>
                </a:cubicBezTo>
                <a:cubicBezTo>
                  <a:pt x="2877139" y="2640742"/>
                  <a:pt x="2873984" y="2642182"/>
                  <a:pt x="2870555" y="2645748"/>
                </a:cubicBezTo>
                <a:cubicBezTo>
                  <a:pt x="2867332" y="2640193"/>
                  <a:pt x="2864246" y="2636627"/>
                  <a:pt x="2863286" y="2632856"/>
                </a:cubicBezTo>
                <a:cubicBezTo>
                  <a:pt x="2861845" y="2627301"/>
                  <a:pt x="2866440" y="2622843"/>
                  <a:pt x="2870829" y="2624214"/>
                </a:cubicBezTo>
                <a:close/>
                <a:moveTo>
                  <a:pt x="634778" y="2623940"/>
                </a:moveTo>
                <a:cubicBezTo>
                  <a:pt x="632996" y="2626477"/>
                  <a:pt x="632036" y="2628261"/>
                  <a:pt x="630529" y="2629838"/>
                </a:cubicBezTo>
                <a:cubicBezTo>
                  <a:pt x="628746" y="2631690"/>
                  <a:pt x="625384" y="2634502"/>
                  <a:pt x="624767" y="2634638"/>
                </a:cubicBezTo>
                <a:cubicBezTo>
                  <a:pt x="624218" y="2634776"/>
                  <a:pt x="626068" y="2631964"/>
                  <a:pt x="627716" y="2630181"/>
                </a:cubicBezTo>
                <a:cubicBezTo>
                  <a:pt x="629156" y="2628603"/>
                  <a:pt x="631762" y="2626615"/>
                  <a:pt x="634778" y="2623940"/>
                </a:cubicBezTo>
                <a:close/>
                <a:moveTo>
                  <a:pt x="4558514" y="2623254"/>
                </a:moveTo>
                <a:cubicBezTo>
                  <a:pt x="4565166" y="2620442"/>
                  <a:pt x="4572230" y="2621745"/>
                  <a:pt x="4572847" y="2625791"/>
                </a:cubicBezTo>
                <a:cubicBezTo>
                  <a:pt x="4573464" y="2629975"/>
                  <a:pt x="4567841" y="2635187"/>
                  <a:pt x="4560160" y="2637793"/>
                </a:cubicBezTo>
                <a:cubicBezTo>
                  <a:pt x="4553507" y="2640056"/>
                  <a:pt x="4548021" y="2639370"/>
                  <a:pt x="4547061" y="2636147"/>
                </a:cubicBezTo>
                <a:cubicBezTo>
                  <a:pt x="4545964" y="2632444"/>
                  <a:pt x="4551519" y="2626066"/>
                  <a:pt x="4558514" y="2623254"/>
                </a:cubicBezTo>
                <a:close/>
                <a:moveTo>
                  <a:pt x="5618212" y="2623117"/>
                </a:moveTo>
                <a:cubicBezTo>
                  <a:pt x="5630899" y="2621951"/>
                  <a:pt x="5643450" y="2624283"/>
                  <a:pt x="5644890" y="2628398"/>
                </a:cubicBezTo>
                <a:cubicBezTo>
                  <a:pt x="5646330" y="2632581"/>
                  <a:pt x="5636454" y="2637588"/>
                  <a:pt x="5623219" y="2639027"/>
                </a:cubicBezTo>
                <a:cubicBezTo>
                  <a:pt x="5609571" y="2640468"/>
                  <a:pt x="5597570" y="2637999"/>
                  <a:pt x="5595649" y="2633678"/>
                </a:cubicBezTo>
                <a:cubicBezTo>
                  <a:pt x="5593523" y="2629015"/>
                  <a:pt x="5604016" y="2624351"/>
                  <a:pt x="5618212" y="2623117"/>
                </a:cubicBezTo>
                <a:close/>
                <a:moveTo>
                  <a:pt x="2325275" y="2622911"/>
                </a:moveTo>
                <a:cubicBezTo>
                  <a:pt x="2328635" y="2623323"/>
                  <a:pt x="2332339" y="2627780"/>
                  <a:pt x="2338374" y="2632512"/>
                </a:cubicBezTo>
                <a:cubicBezTo>
                  <a:pt x="2334396" y="2637244"/>
                  <a:pt x="2332681" y="2641016"/>
                  <a:pt x="2330076" y="2641976"/>
                </a:cubicBezTo>
                <a:cubicBezTo>
                  <a:pt x="2325618" y="2643485"/>
                  <a:pt x="2319926" y="2637450"/>
                  <a:pt x="2320337" y="2631826"/>
                </a:cubicBezTo>
                <a:cubicBezTo>
                  <a:pt x="2320611" y="2628055"/>
                  <a:pt x="2323286" y="2622636"/>
                  <a:pt x="2325275" y="2622911"/>
                </a:cubicBezTo>
                <a:close/>
                <a:moveTo>
                  <a:pt x="6541368" y="2622500"/>
                </a:moveTo>
                <a:cubicBezTo>
                  <a:pt x="6557141" y="2621540"/>
                  <a:pt x="6571543" y="2627917"/>
                  <a:pt x="6572160" y="2636353"/>
                </a:cubicBezTo>
                <a:cubicBezTo>
                  <a:pt x="6572846" y="2644377"/>
                  <a:pt x="6562010" y="2651029"/>
                  <a:pt x="6547197" y="2651509"/>
                </a:cubicBezTo>
                <a:cubicBezTo>
                  <a:pt x="6532452" y="2651989"/>
                  <a:pt x="6519628" y="2645954"/>
                  <a:pt x="6518051" y="2638067"/>
                </a:cubicBezTo>
                <a:cubicBezTo>
                  <a:pt x="6516473" y="2630181"/>
                  <a:pt x="6526829" y="2623391"/>
                  <a:pt x="6541368" y="2622500"/>
                </a:cubicBezTo>
                <a:close/>
                <a:moveTo>
                  <a:pt x="5050576" y="2622499"/>
                </a:moveTo>
                <a:cubicBezTo>
                  <a:pt x="5049410" y="2623048"/>
                  <a:pt x="5038780" y="2625174"/>
                  <a:pt x="5028287" y="2627094"/>
                </a:cubicBezTo>
                <a:cubicBezTo>
                  <a:pt x="5017589" y="2629083"/>
                  <a:pt x="5009908" y="2630317"/>
                  <a:pt x="5011691" y="2629700"/>
                </a:cubicBezTo>
                <a:cubicBezTo>
                  <a:pt x="5013200" y="2629151"/>
                  <a:pt x="5023006" y="2627025"/>
                  <a:pt x="5032470" y="2625242"/>
                </a:cubicBezTo>
                <a:cubicBezTo>
                  <a:pt x="5043306" y="2623185"/>
                  <a:pt x="5051810" y="2621951"/>
                  <a:pt x="5050576" y="2622499"/>
                </a:cubicBezTo>
                <a:close/>
                <a:moveTo>
                  <a:pt x="736277" y="2622294"/>
                </a:moveTo>
                <a:cubicBezTo>
                  <a:pt x="732301" y="2628466"/>
                  <a:pt x="730243" y="2632650"/>
                  <a:pt x="727157" y="2636421"/>
                </a:cubicBezTo>
                <a:cubicBezTo>
                  <a:pt x="723042" y="2641428"/>
                  <a:pt x="719063" y="2644446"/>
                  <a:pt x="718104" y="2643143"/>
                </a:cubicBezTo>
                <a:cubicBezTo>
                  <a:pt x="717148" y="2641840"/>
                  <a:pt x="719955" y="2636902"/>
                  <a:pt x="724275" y="2632170"/>
                </a:cubicBezTo>
                <a:cubicBezTo>
                  <a:pt x="727499" y="2628741"/>
                  <a:pt x="730860" y="2626615"/>
                  <a:pt x="736277" y="2622294"/>
                </a:cubicBezTo>
                <a:close/>
                <a:moveTo>
                  <a:pt x="5404379" y="2622019"/>
                </a:moveTo>
                <a:cubicBezTo>
                  <a:pt x="5417752" y="2620990"/>
                  <a:pt x="5429617" y="2622499"/>
                  <a:pt x="5431468" y="2625928"/>
                </a:cubicBezTo>
                <a:cubicBezTo>
                  <a:pt x="5433320" y="2629357"/>
                  <a:pt x="5424542" y="2633266"/>
                  <a:pt x="5411375" y="2634432"/>
                </a:cubicBezTo>
                <a:cubicBezTo>
                  <a:pt x="5398756" y="2635529"/>
                  <a:pt x="5385863" y="2633129"/>
                  <a:pt x="5383874" y="2629769"/>
                </a:cubicBezTo>
                <a:cubicBezTo>
                  <a:pt x="5381885" y="2626408"/>
                  <a:pt x="5391418" y="2622979"/>
                  <a:pt x="5404379" y="2622019"/>
                </a:cubicBezTo>
                <a:close/>
                <a:moveTo>
                  <a:pt x="4033192" y="2621677"/>
                </a:moveTo>
                <a:cubicBezTo>
                  <a:pt x="4037855" y="2622088"/>
                  <a:pt x="4041695" y="2621608"/>
                  <a:pt x="4043067" y="2622637"/>
                </a:cubicBezTo>
                <a:cubicBezTo>
                  <a:pt x="4043684" y="2623117"/>
                  <a:pt x="4040050" y="2626889"/>
                  <a:pt x="4037443" y="2628741"/>
                </a:cubicBezTo>
                <a:cubicBezTo>
                  <a:pt x="4033946" y="2631278"/>
                  <a:pt x="4028117" y="2631758"/>
                  <a:pt x="4028459" y="2629358"/>
                </a:cubicBezTo>
                <a:cubicBezTo>
                  <a:pt x="4028734" y="2627780"/>
                  <a:pt x="4030860" y="2625380"/>
                  <a:pt x="4033192" y="2621677"/>
                </a:cubicBezTo>
                <a:close/>
                <a:moveTo>
                  <a:pt x="5213051" y="2620314"/>
                </a:moveTo>
                <a:cubicBezTo>
                  <a:pt x="5217517" y="2620614"/>
                  <a:pt x="5220654" y="2621368"/>
                  <a:pt x="5221408" y="2622500"/>
                </a:cubicBezTo>
                <a:cubicBezTo>
                  <a:pt x="5223054" y="2625037"/>
                  <a:pt x="5213111" y="2628535"/>
                  <a:pt x="5199531" y="2630044"/>
                </a:cubicBezTo>
                <a:cubicBezTo>
                  <a:pt x="5187187" y="2631415"/>
                  <a:pt x="5176489" y="2630592"/>
                  <a:pt x="5174980" y="2628192"/>
                </a:cubicBezTo>
                <a:cubicBezTo>
                  <a:pt x="5173402" y="2625654"/>
                  <a:pt x="5183347" y="2622363"/>
                  <a:pt x="5196720" y="2620854"/>
                </a:cubicBezTo>
                <a:cubicBezTo>
                  <a:pt x="5202789" y="2620168"/>
                  <a:pt x="5208584" y="2620014"/>
                  <a:pt x="5213051" y="2620314"/>
                </a:cubicBezTo>
                <a:close/>
                <a:moveTo>
                  <a:pt x="5102628" y="2619414"/>
                </a:moveTo>
                <a:cubicBezTo>
                  <a:pt x="5101874" y="2619619"/>
                  <a:pt x="5092341" y="2620991"/>
                  <a:pt x="5082329" y="2622500"/>
                </a:cubicBezTo>
                <a:lnTo>
                  <a:pt x="5071424" y="2624166"/>
                </a:lnTo>
                <a:lnTo>
                  <a:pt x="5054416" y="2629358"/>
                </a:lnTo>
                <a:cubicBezTo>
                  <a:pt x="5042483" y="2631689"/>
                  <a:pt x="5031236" y="2632787"/>
                  <a:pt x="5029865" y="2631895"/>
                </a:cubicBezTo>
                <a:cubicBezTo>
                  <a:pt x="5029179" y="2631449"/>
                  <a:pt x="5031099" y="2630558"/>
                  <a:pt x="5034708" y="2629486"/>
                </a:cubicBezTo>
                <a:lnTo>
                  <a:pt x="5035311" y="2629346"/>
                </a:lnTo>
                <a:lnTo>
                  <a:pt x="5040562" y="2628261"/>
                </a:lnTo>
                <a:lnTo>
                  <a:pt x="5038716" y="2628553"/>
                </a:lnTo>
                <a:lnTo>
                  <a:pt x="5049684" y="2625998"/>
                </a:lnTo>
                <a:cubicBezTo>
                  <a:pt x="5062235" y="2623666"/>
                  <a:pt x="5072590" y="2622500"/>
                  <a:pt x="5073961" y="2623392"/>
                </a:cubicBezTo>
                <a:lnTo>
                  <a:pt x="5071951" y="2624005"/>
                </a:lnTo>
                <a:lnTo>
                  <a:pt x="5085003" y="2621814"/>
                </a:lnTo>
                <a:cubicBezTo>
                  <a:pt x="5094673" y="2620374"/>
                  <a:pt x="5103383" y="2619276"/>
                  <a:pt x="5102628" y="2619414"/>
                </a:cubicBezTo>
                <a:close/>
                <a:moveTo>
                  <a:pt x="5061755" y="2618933"/>
                </a:moveTo>
                <a:cubicBezTo>
                  <a:pt x="5062989" y="2618865"/>
                  <a:pt x="5055171" y="2620442"/>
                  <a:pt x="5044266" y="2622499"/>
                </a:cubicBezTo>
                <a:cubicBezTo>
                  <a:pt x="5032814" y="2624694"/>
                  <a:pt x="5020675" y="2626820"/>
                  <a:pt x="5020195" y="2626751"/>
                </a:cubicBezTo>
                <a:cubicBezTo>
                  <a:pt x="5019784" y="2626614"/>
                  <a:pt x="5028424" y="2624900"/>
                  <a:pt x="5039534" y="2622842"/>
                </a:cubicBezTo>
                <a:cubicBezTo>
                  <a:pt x="5050919" y="2620716"/>
                  <a:pt x="5060452" y="2619070"/>
                  <a:pt x="5061755" y="2618933"/>
                </a:cubicBezTo>
                <a:close/>
                <a:moveTo>
                  <a:pt x="5139705" y="2618685"/>
                </a:moveTo>
                <a:cubicBezTo>
                  <a:pt x="5143999" y="2618625"/>
                  <a:pt x="5146931" y="2618967"/>
                  <a:pt x="5147411" y="2619756"/>
                </a:cubicBezTo>
                <a:cubicBezTo>
                  <a:pt x="5148439" y="2621402"/>
                  <a:pt x="5139524" y="2624351"/>
                  <a:pt x="5127523" y="2626271"/>
                </a:cubicBezTo>
                <a:cubicBezTo>
                  <a:pt x="5114561" y="2628329"/>
                  <a:pt x="5103108" y="2628329"/>
                  <a:pt x="5102697" y="2626409"/>
                </a:cubicBezTo>
                <a:cubicBezTo>
                  <a:pt x="5102285" y="2624694"/>
                  <a:pt x="5112023" y="2621814"/>
                  <a:pt x="5123819" y="2620030"/>
                </a:cubicBezTo>
                <a:cubicBezTo>
                  <a:pt x="5129752" y="2619207"/>
                  <a:pt x="5135410" y="2618745"/>
                  <a:pt x="5139705" y="2618685"/>
                </a:cubicBezTo>
                <a:close/>
                <a:moveTo>
                  <a:pt x="6958814" y="2617288"/>
                </a:moveTo>
                <a:cubicBezTo>
                  <a:pt x="6974450" y="2617631"/>
                  <a:pt x="6988989" y="2626135"/>
                  <a:pt x="6989949" y="2635530"/>
                </a:cubicBezTo>
                <a:cubicBezTo>
                  <a:pt x="6990841" y="2644583"/>
                  <a:pt x="6980211" y="2650824"/>
                  <a:pt x="6965466" y="2650001"/>
                </a:cubicBezTo>
                <a:cubicBezTo>
                  <a:pt x="6950790" y="2649177"/>
                  <a:pt x="6937897" y="2641565"/>
                  <a:pt x="6936045" y="2632650"/>
                </a:cubicBezTo>
                <a:cubicBezTo>
                  <a:pt x="6934262" y="2623803"/>
                  <a:pt x="6944343" y="2617014"/>
                  <a:pt x="6958814" y="2617288"/>
                </a:cubicBezTo>
                <a:close/>
                <a:moveTo>
                  <a:pt x="6680860" y="2616945"/>
                </a:moveTo>
                <a:cubicBezTo>
                  <a:pt x="6696633" y="2616396"/>
                  <a:pt x="6711035" y="2623392"/>
                  <a:pt x="6711721" y="2632101"/>
                </a:cubicBezTo>
                <a:cubicBezTo>
                  <a:pt x="6712407" y="2640331"/>
                  <a:pt x="6701640" y="2646846"/>
                  <a:pt x="6686826" y="2646915"/>
                </a:cubicBezTo>
                <a:cubicBezTo>
                  <a:pt x="6672082" y="2646983"/>
                  <a:pt x="6659257" y="2640537"/>
                  <a:pt x="6657611" y="2632376"/>
                </a:cubicBezTo>
                <a:cubicBezTo>
                  <a:pt x="6655965" y="2624215"/>
                  <a:pt x="6666252" y="2617425"/>
                  <a:pt x="6680860" y="2616945"/>
                </a:cubicBezTo>
                <a:close/>
                <a:moveTo>
                  <a:pt x="3207008" y="2615779"/>
                </a:moveTo>
                <a:cubicBezTo>
                  <a:pt x="3210506" y="2623735"/>
                  <a:pt x="3213455" y="2627986"/>
                  <a:pt x="3214346" y="2632238"/>
                </a:cubicBezTo>
                <a:cubicBezTo>
                  <a:pt x="3215581" y="2638205"/>
                  <a:pt x="3209614" y="2642663"/>
                  <a:pt x="3206185" y="2638822"/>
                </a:cubicBezTo>
                <a:cubicBezTo>
                  <a:pt x="3203648" y="2636079"/>
                  <a:pt x="3201110" y="2630250"/>
                  <a:pt x="3200973" y="2626477"/>
                </a:cubicBezTo>
                <a:cubicBezTo>
                  <a:pt x="3200836" y="2623186"/>
                  <a:pt x="3204059" y="2620923"/>
                  <a:pt x="3207008" y="2615779"/>
                </a:cubicBezTo>
                <a:close/>
                <a:moveTo>
                  <a:pt x="6184889" y="2615299"/>
                </a:moveTo>
                <a:cubicBezTo>
                  <a:pt x="6198948" y="2613790"/>
                  <a:pt x="6212389" y="2617905"/>
                  <a:pt x="6214310" y="2624626"/>
                </a:cubicBezTo>
                <a:cubicBezTo>
                  <a:pt x="6216230" y="2631278"/>
                  <a:pt x="6205943" y="2638479"/>
                  <a:pt x="6191815" y="2639988"/>
                </a:cubicBezTo>
                <a:cubicBezTo>
                  <a:pt x="6177688" y="2641497"/>
                  <a:pt x="6164383" y="2636833"/>
                  <a:pt x="6162600" y="2630112"/>
                </a:cubicBezTo>
                <a:cubicBezTo>
                  <a:pt x="6160749" y="2623254"/>
                  <a:pt x="6170556" y="2616877"/>
                  <a:pt x="6184889" y="2615299"/>
                </a:cubicBezTo>
                <a:close/>
                <a:moveTo>
                  <a:pt x="6820214" y="2614956"/>
                </a:moveTo>
                <a:cubicBezTo>
                  <a:pt x="6835919" y="2614819"/>
                  <a:pt x="6850321" y="2622637"/>
                  <a:pt x="6851006" y="2631621"/>
                </a:cubicBezTo>
                <a:cubicBezTo>
                  <a:pt x="6851692" y="2640330"/>
                  <a:pt x="6840925" y="2646640"/>
                  <a:pt x="6826180" y="2646228"/>
                </a:cubicBezTo>
                <a:cubicBezTo>
                  <a:pt x="6811504" y="2645817"/>
                  <a:pt x="6798680" y="2638822"/>
                  <a:pt x="6797034" y="2630249"/>
                </a:cubicBezTo>
                <a:cubicBezTo>
                  <a:pt x="6795388" y="2621745"/>
                  <a:pt x="6805606" y="2615024"/>
                  <a:pt x="6820214" y="2614956"/>
                </a:cubicBezTo>
                <a:close/>
                <a:moveTo>
                  <a:pt x="5112434" y="2614956"/>
                </a:moveTo>
                <a:cubicBezTo>
                  <a:pt x="5111200" y="2615436"/>
                  <a:pt x="5102491" y="2616876"/>
                  <a:pt x="5092135" y="2618453"/>
                </a:cubicBezTo>
                <a:lnTo>
                  <a:pt x="5082727" y="2619603"/>
                </a:lnTo>
                <a:lnTo>
                  <a:pt x="5073824" y="2621471"/>
                </a:lnTo>
                <a:cubicBezTo>
                  <a:pt x="5064497" y="2622912"/>
                  <a:pt x="5056679" y="2623803"/>
                  <a:pt x="5056610" y="2623254"/>
                </a:cubicBezTo>
                <a:cubicBezTo>
                  <a:pt x="5056542" y="2622706"/>
                  <a:pt x="5064497" y="2620717"/>
                  <a:pt x="5073412" y="2619345"/>
                </a:cubicBezTo>
                <a:lnTo>
                  <a:pt x="5087089" y="2618247"/>
                </a:lnTo>
                <a:lnTo>
                  <a:pt x="5094192" y="2616945"/>
                </a:lnTo>
                <a:cubicBezTo>
                  <a:pt x="5105371" y="2615230"/>
                  <a:pt x="5113737" y="2614407"/>
                  <a:pt x="5112434" y="2614956"/>
                </a:cubicBezTo>
                <a:close/>
                <a:moveTo>
                  <a:pt x="4119053" y="2614544"/>
                </a:moveTo>
                <a:cubicBezTo>
                  <a:pt x="4115075" y="2618110"/>
                  <a:pt x="4113087" y="2620510"/>
                  <a:pt x="4109932" y="2622362"/>
                </a:cubicBezTo>
                <a:cubicBezTo>
                  <a:pt x="4105611" y="2624968"/>
                  <a:pt x="4101497" y="2625791"/>
                  <a:pt x="4100468" y="2624557"/>
                </a:cubicBezTo>
                <a:cubicBezTo>
                  <a:pt x="4099371" y="2623254"/>
                  <a:pt x="4101908" y="2620442"/>
                  <a:pt x="4106572" y="2618179"/>
                </a:cubicBezTo>
                <a:cubicBezTo>
                  <a:pt x="4109863" y="2616601"/>
                  <a:pt x="4113430" y="2616190"/>
                  <a:pt x="4119053" y="2614544"/>
                </a:cubicBezTo>
                <a:close/>
                <a:moveTo>
                  <a:pt x="1793028" y="2614270"/>
                </a:moveTo>
                <a:cubicBezTo>
                  <a:pt x="1794487" y="2613687"/>
                  <a:pt x="1796526" y="2614098"/>
                  <a:pt x="1798996" y="2615916"/>
                </a:cubicBezTo>
                <a:cubicBezTo>
                  <a:pt x="1802492" y="2618453"/>
                  <a:pt x="1805373" y="2623734"/>
                  <a:pt x="1810377" y="2630317"/>
                </a:cubicBezTo>
                <a:cubicBezTo>
                  <a:pt x="1805165" y="2630797"/>
                  <a:pt x="1802149" y="2632580"/>
                  <a:pt x="1798720" y="2631003"/>
                </a:cubicBezTo>
                <a:cubicBezTo>
                  <a:pt x="1793988" y="2628740"/>
                  <a:pt x="1790284" y="2623185"/>
                  <a:pt x="1790558" y="2618590"/>
                </a:cubicBezTo>
                <a:cubicBezTo>
                  <a:pt x="1790695" y="2616430"/>
                  <a:pt x="1791570" y="2614853"/>
                  <a:pt x="1793028" y="2614270"/>
                </a:cubicBezTo>
                <a:close/>
                <a:moveTo>
                  <a:pt x="2597058" y="2613859"/>
                </a:moveTo>
                <a:cubicBezTo>
                  <a:pt x="2601172" y="2621334"/>
                  <a:pt x="2604739" y="2625449"/>
                  <a:pt x="2605630" y="2630455"/>
                </a:cubicBezTo>
                <a:cubicBezTo>
                  <a:pt x="2606042" y="2632924"/>
                  <a:pt x="2601790" y="2639096"/>
                  <a:pt x="2599321" y="2639439"/>
                </a:cubicBezTo>
                <a:cubicBezTo>
                  <a:pt x="2596783" y="2639782"/>
                  <a:pt x="2591434" y="2634707"/>
                  <a:pt x="2591434" y="2632307"/>
                </a:cubicBezTo>
                <a:cubicBezTo>
                  <a:pt x="2591434" y="2627164"/>
                  <a:pt x="2594177" y="2622294"/>
                  <a:pt x="2597058" y="2613859"/>
                </a:cubicBezTo>
                <a:close/>
                <a:moveTo>
                  <a:pt x="1479481" y="2613447"/>
                </a:moveTo>
                <a:cubicBezTo>
                  <a:pt x="1484969" y="2616190"/>
                  <a:pt x="1489633" y="2621402"/>
                  <a:pt x="1490179" y="2625174"/>
                </a:cubicBezTo>
                <a:cubicBezTo>
                  <a:pt x="1490661" y="2628809"/>
                  <a:pt x="1486340" y="2629221"/>
                  <a:pt x="1480441" y="2626135"/>
                </a:cubicBezTo>
                <a:cubicBezTo>
                  <a:pt x="1474340" y="2622911"/>
                  <a:pt x="1469676" y="2618111"/>
                  <a:pt x="1469539" y="2614613"/>
                </a:cubicBezTo>
                <a:cubicBezTo>
                  <a:pt x="1469402" y="2611321"/>
                  <a:pt x="1474064" y="2610704"/>
                  <a:pt x="1479481" y="2613447"/>
                </a:cubicBezTo>
                <a:close/>
                <a:moveTo>
                  <a:pt x="2735178" y="2612419"/>
                </a:moveTo>
                <a:cubicBezTo>
                  <a:pt x="2737990" y="2614476"/>
                  <a:pt x="2740253" y="2618660"/>
                  <a:pt x="2741693" y="2620580"/>
                </a:cubicBezTo>
                <a:cubicBezTo>
                  <a:pt x="2741693" y="2629769"/>
                  <a:pt x="2737372" y="2634296"/>
                  <a:pt x="2732778" y="2631072"/>
                </a:cubicBezTo>
                <a:cubicBezTo>
                  <a:pt x="2730103" y="2629221"/>
                  <a:pt x="2727017" y="2624146"/>
                  <a:pt x="2726468" y="2620374"/>
                </a:cubicBezTo>
                <a:cubicBezTo>
                  <a:pt x="2725577" y="2614476"/>
                  <a:pt x="2731200" y="2609607"/>
                  <a:pt x="2735178" y="2612419"/>
                </a:cubicBezTo>
                <a:close/>
                <a:moveTo>
                  <a:pt x="7658193" y="2612418"/>
                </a:moveTo>
                <a:cubicBezTo>
                  <a:pt x="7660867" y="2614407"/>
                  <a:pt x="7650375" y="2648629"/>
                  <a:pt x="7634739" y="2687925"/>
                </a:cubicBezTo>
                <a:cubicBezTo>
                  <a:pt x="7619377" y="2726536"/>
                  <a:pt x="7604220" y="2756299"/>
                  <a:pt x="7601888" y="2753762"/>
                </a:cubicBezTo>
                <a:cubicBezTo>
                  <a:pt x="7599557" y="2751156"/>
                  <a:pt x="7610119" y="2719060"/>
                  <a:pt x="7625480" y="2680244"/>
                </a:cubicBezTo>
                <a:cubicBezTo>
                  <a:pt x="7640636" y="2641908"/>
                  <a:pt x="7655587" y="2610430"/>
                  <a:pt x="7658193" y="2612418"/>
                </a:cubicBezTo>
                <a:close/>
                <a:moveTo>
                  <a:pt x="5333126" y="2612076"/>
                </a:moveTo>
                <a:cubicBezTo>
                  <a:pt x="5345401" y="2611595"/>
                  <a:pt x="5356237" y="2612830"/>
                  <a:pt x="5357266" y="2615162"/>
                </a:cubicBezTo>
                <a:cubicBezTo>
                  <a:pt x="5358363" y="2617699"/>
                  <a:pt x="5348007" y="2620579"/>
                  <a:pt x="5334223" y="2621060"/>
                </a:cubicBezTo>
                <a:cubicBezTo>
                  <a:pt x="5321810" y="2621540"/>
                  <a:pt x="5311249" y="2619757"/>
                  <a:pt x="5310220" y="2617356"/>
                </a:cubicBezTo>
                <a:cubicBezTo>
                  <a:pt x="5309123" y="2614750"/>
                  <a:pt x="5319478" y="2612556"/>
                  <a:pt x="5333126" y="2612076"/>
                </a:cubicBezTo>
                <a:close/>
                <a:moveTo>
                  <a:pt x="4274936" y="2611938"/>
                </a:moveTo>
                <a:cubicBezTo>
                  <a:pt x="4278022" y="2612144"/>
                  <a:pt x="4272398" y="2616945"/>
                  <a:pt x="4266089" y="2619962"/>
                </a:cubicBezTo>
                <a:cubicBezTo>
                  <a:pt x="4260603" y="2622637"/>
                  <a:pt x="4255871" y="2623528"/>
                  <a:pt x="4254773" y="2622225"/>
                </a:cubicBezTo>
                <a:cubicBezTo>
                  <a:pt x="4253745" y="2620991"/>
                  <a:pt x="4257174" y="2617973"/>
                  <a:pt x="4264855" y="2614064"/>
                </a:cubicBezTo>
                <a:cubicBezTo>
                  <a:pt x="4267392" y="2613516"/>
                  <a:pt x="4272604" y="2611870"/>
                  <a:pt x="4274936" y="2611938"/>
                </a:cubicBezTo>
                <a:close/>
                <a:moveTo>
                  <a:pt x="5559166" y="2611578"/>
                </a:moveTo>
                <a:cubicBezTo>
                  <a:pt x="5564052" y="2612144"/>
                  <a:pt x="5567498" y="2613309"/>
                  <a:pt x="5568424" y="2615024"/>
                </a:cubicBezTo>
                <a:cubicBezTo>
                  <a:pt x="5570275" y="2618384"/>
                  <a:pt x="5561497" y="2622431"/>
                  <a:pt x="5548329" y="2623802"/>
                </a:cubicBezTo>
                <a:cubicBezTo>
                  <a:pt x="5535642" y="2625105"/>
                  <a:pt x="5522681" y="2623048"/>
                  <a:pt x="5520692" y="2619825"/>
                </a:cubicBezTo>
                <a:cubicBezTo>
                  <a:pt x="5518703" y="2616601"/>
                  <a:pt x="5528235" y="2613035"/>
                  <a:pt x="5541266" y="2611732"/>
                </a:cubicBezTo>
                <a:cubicBezTo>
                  <a:pt x="5547953" y="2611046"/>
                  <a:pt x="5554279" y="2611012"/>
                  <a:pt x="5559166" y="2611578"/>
                </a:cubicBezTo>
                <a:close/>
                <a:moveTo>
                  <a:pt x="5123956" y="2609469"/>
                </a:moveTo>
                <a:cubicBezTo>
                  <a:pt x="5122242" y="2609880"/>
                  <a:pt x="5111543" y="2611595"/>
                  <a:pt x="5100501" y="2613172"/>
                </a:cubicBezTo>
                <a:cubicBezTo>
                  <a:pt x="5089323" y="2614818"/>
                  <a:pt x="5081436" y="2615915"/>
                  <a:pt x="5083082" y="2615504"/>
                </a:cubicBezTo>
                <a:cubicBezTo>
                  <a:pt x="5084797" y="2615024"/>
                  <a:pt x="5094741" y="2613378"/>
                  <a:pt x="5106331" y="2611664"/>
                </a:cubicBezTo>
                <a:cubicBezTo>
                  <a:pt x="5117372" y="2610086"/>
                  <a:pt x="5125602" y="2609057"/>
                  <a:pt x="5123956" y="2609469"/>
                </a:cubicBezTo>
                <a:close/>
                <a:moveTo>
                  <a:pt x="5972222" y="2609195"/>
                </a:moveTo>
                <a:cubicBezTo>
                  <a:pt x="5985733" y="2608098"/>
                  <a:pt x="5997049" y="2611321"/>
                  <a:pt x="5997872" y="2616808"/>
                </a:cubicBezTo>
                <a:cubicBezTo>
                  <a:pt x="5998695" y="2622225"/>
                  <a:pt x="5988613" y="2627918"/>
                  <a:pt x="5975172" y="2629358"/>
                </a:cubicBezTo>
                <a:cubicBezTo>
                  <a:pt x="5960701" y="2630935"/>
                  <a:pt x="5947191" y="2627026"/>
                  <a:pt x="5946505" y="2621471"/>
                </a:cubicBezTo>
                <a:cubicBezTo>
                  <a:pt x="5945751" y="2615779"/>
                  <a:pt x="5957341" y="2610430"/>
                  <a:pt x="5972222" y="2609195"/>
                </a:cubicBezTo>
                <a:close/>
                <a:moveTo>
                  <a:pt x="5135615" y="2609195"/>
                </a:moveTo>
                <a:cubicBezTo>
                  <a:pt x="5136232" y="2609606"/>
                  <a:pt x="5126494" y="2611526"/>
                  <a:pt x="5114287" y="2613309"/>
                </a:cubicBezTo>
                <a:cubicBezTo>
                  <a:pt x="5102971" y="2615024"/>
                  <a:pt x="5093850" y="2615984"/>
                  <a:pt x="5092616" y="2615641"/>
                </a:cubicBezTo>
                <a:cubicBezTo>
                  <a:pt x="5091313" y="2615298"/>
                  <a:pt x="5100228" y="2613515"/>
                  <a:pt x="5112161" y="2611732"/>
                </a:cubicBezTo>
                <a:cubicBezTo>
                  <a:pt x="5123819" y="2609949"/>
                  <a:pt x="5134998" y="2608783"/>
                  <a:pt x="5135615" y="2609195"/>
                </a:cubicBezTo>
                <a:close/>
                <a:moveTo>
                  <a:pt x="4484242" y="2609127"/>
                </a:moveTo>
                <a:cubicBezTo>
                  <a:pt x="4491237" y="2606178"/>
                  <a:pt x="4498369" y="2608167"/>
                  <a:pt x="4498438" y="2612967"/>
                </a:cubicBezTo>
                <a:cubicBezTo>
                  <a:pt x="4498506" y="2617082"/>
                  <a:pt x="4493088" y="2623254"/>
                  <a:pt x="4487397" y="2625723"/>
                </a:cubicBezTo>
                <a:cubicBezTo>
                  <a:pt x="4480539" y="2628809"/>
                  <a:pt x="4473749" y="2627026"/>
                  <a:pt x="4473475" y="2621951"/>
                </a:cubicBezTo>
                <a:cubicBezTo>
                  <a:pt x="4473269" y="2617425"/>
                  <a:pt x="4477864" y="2611870"/>
                  <a:pt x="4484242" y="2609127"/>
                </a:cubicBezTo>
                <a:close/>
                <a:moveTo>
                  <a:pt x="5756333" y="2609058"/>
                </a:moveTo>
                <a:cubicBezTo>
                  <a:pt x="5769226" y="2607824"/>
                  <a:pt x="5781639" y="2610155"/>
                  <a:pt x="5782804" y="2614339"/>
                </a:cubicBezTo>
                <a:cubicBezTo>
                  <a:pt x="5784107" y="2618933"/>
                  <a:pt x="5772655" y="2624214"/>
                  <a:pt x="5757910" y="2625311"/>
                </a:cubicBezTo>
                <a:cubicBezTo>
                  <a:pt x="5744126" y="2626340"/>
                  <a:pt x="5733495" y="2623460"/>
                  <a:pt x="5733016" y="2619002"/>
                </a:cubicBezTo>
                <a:cubicBezTo>
                  <a:pt x="5732536" y="2614682"/>
                  <a:pt x="5743165" y="2610292"/>
                  <a:pt x="5756333" y="2609058"/>
                </a:cubicBezTo>
                <a:close/>
                <a:moveTo>
                  <a:pt x="3959125" y="2605972"/>
                </a:moveTo>
                <a:cubicBezTo>
                  <a:pt x="3963994" y="2609401"/>
                  <a:pt x="3967766" y="2610224"/>
                  <a:pt x="3968932" y="2612693"/>
                </a:cubicBezTo>
                <a:cubicBezTo>
                  <a:pt x="3969549" y="2613996"/>
                  <a:pt x="3966052" y="2619414"/>
                  <a:pt x="3963720" y="2620717"/>
                </a:cubicBezTo>
                <a:cubicBezTo>
                  <a:pt x="3961251" y="2622089"/>
                  <a:pt x="3955696" y="2621883"/>
                  <a:pt x="3955491" y="2620511"/>
                </a:cubicBezTo>
                <a:cubicBezTo>
                  <a:pt x="3954942" y="2617631"/>
                  <a:pt x="3957136" y="2613447"/>
                  <a:pt x="3959125" y="2605972"/>
                </a:cubicBezTo>
                <a:close/>
                <a:moveTo>
                  <a:pt x="532662" y="2605286"/>
                </a:moveTo>
                <a:cubicBezTo>
                  <a:pt x="532183" y="2606178"/>
                  <a:pt x="531702" y="2607138"/>
                  <a:pt x="531153" y="2608098"/>
                </a:cubicBezTo>
                <a:cubicBezTo>
                  <a:pt x="530605" y="2608235"/>
                  <a:pt x="529507" y="2608646"/>
                  <a:pt x="529576" y="2608372"/>
                </a:cubicBezTo>
                <a:cubicBezTo>
                  <a:pt x="529782" y="2607617"/>
                  <a:pt x="530399" y="2606589"/>
                  <a:pt x="530811" y="2605697"/>
                </a:cubicBezTo>
                <a:cubicBezTo>
                  <a:pt x="531428" y="2605560"/>
                  <a:pt x="532045" y="2605423"/>
                  <a:pt x="532662" y="2605286"/>
                </a:cubicBezTo>
                <a:close/>
                <a:moveTo>
                  <a:pt x="5237730" y="2605217"/>
                </a:moveTo>
                <a:cubicBezTo>
                  <a:pt x="5237045" y="2605355"/>
                  <a:pt x="5227512" y="2605972"/>
                  <a:pt x="5217430" y="2606726"/>
                </a:cubicBezTo>
                <a:cubicBezTo>
                  <a:pt x="5208035" y="2607481"/>
                  <a:pt x="5201383" y="2608098"/>
                  <a:pt x="5201452" y="2608029"/>
                </a:cubicBezTo>
                <a:cubicBezTo>
                  <a:pt x="5201520" y="2607961"/>
                  <a:pt x="5209887" y="2607069"/>
                  <a:pt x="5219968" y="2606315"/>
                </a:cubicBezTo>
                <a:cubicBezTo>
                  <a:pt x="5229706" y="2605560"/>
                  <a:pt x="5238416" y="2605149"/>
                  <a:pt x="5237730" y="2605217"/>
                </a:cubicBezTo>
                <a:close/>
                <a:moveTo>
                  <a:pt x="5258647" y="2605012"/>
                </a:moveTo>
                <a:cubicBezTo>
                  <a:pt x="5270649" y="2604257"/>
                  <a:pt x="5281485" y="2605492"/>
                  <a:pt x="5282514" y="2607138"/>
                </a:cubicBezTo>
                <a:cubicBezTo>
                  <a:pt x="5283542" y="2608784"/>
                  <a:pt x="5274284" y="2610430"/>
                  <a:pt x="5262419" y="2611115"/>
                </a:cubicBezTo>
                <a:cubicBezTo>
                  <a:pt x="5249664" y="2611801"/>
                  <a:pt x="5237937" y="2611253"/>
                  <a:pt x="5237456" y="2609401"/>
                </a:cubicBezTo>
                <a:cubicBezTo>
                  <a:pt x="5237045" y="2607755"/>
                  <a:pt x="5246852" y="2605766"/>
                  <a:pt x="5258647" y="2605012"/>
                </a:cubicBezTo>
                <a:close/>
                <a:moveTo>
                  <a:pt x="620513" y="2604943"/>
                </a:moveTo>
                <a:cubicBezTo>
                  <a:pt x="617976" y="2607138"/>
                  <a:pt x="615850" y="2609058"/>
                  <a:pt x="613724" y="2610772"/>
                </a:cubicBezTo>
                <a:cubicBezTo>
                  <a:pt x="613519" y="2610909"/>
                  <a:pt x="612971" y="2610567"/>
                  <a:pt x="613656" y="2609812"/>
                </a:cubicBezTo>
                <a:cubicBezTo>
                  <a:pt x="614684" y="2608715"/>
                  <a:pt x="616879" y="2606589"/>
                  <a:pt x="617976" y="2605766"/>
                </a:cubicBezTo>
                <a:cubicBezTo>
                  <a:pt x="619005" y="2605012"/>
                  <a:pt x="619348" y="2605286"/>
                  <a:pt x="620513" y="2604943"/>
                </a:cubicBezTo>
                <a:close/>
                <a:moveTo>
                  <a:pt x="5208370" y="2604722"/>
                </a:moveTo>
                <a:lnTo>
                  <a:pt x="5208652" y="2604738"/>
                </a:lnTo>
                <a:cubicBezTo>
                  <a:pt x="5209956" y="2605629"/>
                  <a:pt x="5201177" y="2607550"/>
                  <a:pt x="5188970" y="2608921"/>
                </a:cubicBezTo>
                <a:lnTo>
                  <a:pt x="5174535" y="2609443"/>
                </a:lnTo>
                <a:lnTo>
                  <a:pt x="5156719" y="2611762"/>
                </a:lnTo>
                <a:lnTo>
                  <a:pt x="5164076" y="2611115"/>
                </a:lnTo>
                <a:cubicBezTo>
                  <a:pt x="5165036" y="2611253"/>
                  <a:pt x="5158315" y="2612076"/>
                  <a:pt x="5148988" y="2613173"/>
                </a:cubicBezTo>
                <a:cubicBezTo>
                  <a:pt x="5138632" y="2614407"/>
                  <a:pt x="5128963" y="2615573"/>
                  <a:pt x="5128688" y="2615299"/>
                </a:cubicBezTo>
                <a:lnTo>
                  <a:pt x="5143301" y="2613074"/>
                </a:lnTo>
                <a:lnTo>
                  <a:pt x="5137878" y="2613584"/>
                </a:lnTo>
                <a:cubicBezTo>
                  <a:pt x="5138495" y="2613241"/>
                  <a:pt x="5147753" y="2611870"/>
                  <a:pt x="5158109" y="2610703"/>
                </a:cubicBezTo>
                <a:lnTo>
                  <a:pt x="5173526" y="2609480"/>
                </a:lnTo>
                <a:lnTo>
                  <a:pt x="5164350" y="2609812"/>
                </a:lnTo>
                <a:cubicBezTo>
                  <a:pt x="5162978" y="2608921"/>
                  <a:pt x="5172099" y="2607069"/>
                  <a:pt x="5184238" y="2605698"/>
                </a:cubicBezTo>
                <a:lnTo>
                  <a:pt x="5194032" y="2604861"/>
                </a:lnTo>
                <a:lnTo>
                  <a:pt x="5191576" y="2605286"/>
                </a:lnTo>
                <a:close/>
                <a:moveTo>
                  <a:pt x="5185404" y="2603983"/>
                </a:moveTo>
                <a:cubicBezTo>
                  <a:pt x="5184376" y="2604394"/>
                  <a:pt x="5174020" y="2605766"/>
                  <a:pt x="5163390" y="2606932"/>
                </a:cubicBezTo>
                <a:cubicBezTo>
                  <a:pt x="5153720" y="2607960"/>
                  <a:pt x="5145902" y="2608646"/>
                  <a:pt x="5146108" y="2608303"/>
                </a:cubicBezTo>
                <a:cubicBezTo>
                  <a:pt x="5146313" y="2607960"/>
                  <a:pt x="5155846" y="2606520"/>
                  <a:pt x="5166819" y="2605286"/>
                </a:cubicBezTo>
                <a:cubicBezTo>
                  <a:pt x="5177723" y="2604051"/>
                  <a:pt x="5186433" y="2603503"/>
                  <a:pt x="5185404" y="2603983"/>
                </a:cubicBezTo>
                <a:close/>
                <a:moveTo>
                  <a:pt x="5485210" y="2603571"/>
                </a:moveTo>
                <a:cubicBezTo>
                  <a:pt x="5490087" y="2603965"/>
                  <a:pt x="5493396" y="2604805"/>
                  <a:pt x="5493876" y="2606040"/>
                </a:cubicBezTo>
                <a:cubicBezTo>
                  <a:pt x="5494768" y="2608372"/>
                  <a:pt x="5485647" y="2611321"/>
                  <a:pt x="5473234" y="2612349"/>
                </a:cubicBezTo>
                <a:cubicBezTo>
                  <a:pt x="5459586" y="2613516"/>
                  <a:pt x="5447585" y="2612007"/>
                  <a:pt x="5446625" y="2609469"/>
                </a:cubicBezTo>
                <a:cubicBezTo>
                  <a:pt x="5445733" y="2607138"/>
                  <a:pt x="5454717" y="2604806"/>
                  <a:pt x="5467130" y="2603777"/>
                </a:cubicBezTo>
                <a:cubicBezTo>
                  <a:pt x="5473885" y="2603228"/>
                  <a:pt x="5480332" y="2603177"/>
                  <a:pt x="5485210" y="2603571"/>
                </a:cubicBezTo>
                <a:close/>
                <a:moveTo>
                  <a:pt x="5152212" y="2603160"/>
                </a:moveTo>
                <a:cubicBezTo>
                  <a:pt x="5153858" y="2604052"/>
                  <a:pt x="5146794" y="2605766"/>
                  <a:pt x="5137878" y="2607001"/>
                </a:cubicBezTo>
                <a:cubicBezTo>
                  <a:pt x="5128620" y="2608235"/>
                  <a:pt x="5120253" y="2608715"/>
                  <a:pt x="5119225" y="2607686"/>
                </a:cubicBezTo>
                <a:cubicBezTo>
                  <a:pt x="5118333" y="2606795"/>
                  <a:pt x="5123751" y="2605149"/>
                  <a:pt x="5132117" y="2603915"/>
                </a:cubicBezTo>
                <a:cubicBezTo>
                  <a:pt x="5141445" y="2602543"/>
                  <a:pt x="5150565" y="2602337"/>
                  <a:pt x="5152212" y="2603160"/>
                </a:cubicBezTo>
                <a:close/>
                <a:moveTo>
                  <a:pt x="4987756" y="2603092"/>
                </a:moveTo>
                <a:cubicBezTo>
                  <a:pt x="4995780" y="2601514"/>
                  <a:pt x="5003461" y="2601720"/>
                  <a:pt x="5004490" y="2603434"/>
                </a:cubicBezTo>
                <a:cubicBezTo>
                  <a:pt x="5005519" y="2605080"/>
                  <a:pt x="4999415" y="2608098"/>
                  <a:pt x="4991665" y="2609881"/>
                </a:cubicBezTo>
                <a:cubicBezTo>
                  <a:pt x="4983847" y="2611664"/>
                  <a:pt x="4975755" y="2612075"/>
                  <a:pt x="4974178" y="2610430"/>
                </a:cubicBezTo>
                <a:cubicBezTo>
                  <a:pt x="4972326" y="2608578"/>
                  <a:pt x="4978498" y="2605080"/>
                  <a:pt x="4987756" y="2603092"/>
                </a:cubicBezTo>
                <a:close/>
                <a:moveTo>
                  <a:pt x="5072555" y="2602997"/>
                </a:moveTo>
                <a:cubicBezTo>
                  <a:pt x="5075864" y="2603040"/>
                  <a:pt x="5078042" y="2603503"/>
                  <a:pt x="5078076" y="2604326"/>
                </a:cubicBezTo>
                <a:cubicBezTo>
                  <a:pt x="5078144" y="2605766"/>
                  <a:pt x="5071561" y="2607824"/>
                  <a:pt x="5062851" y="2609264"/>
                </a:cubicBezTo>
                <a:cubicBezTo>
                  <a:pt x="5054141" y="2610704"/>
                  <a:pt x="5047009" y="2610910"/>
                  <a:pt x="5046392" y="2609538"/>
                </a:cubicBezTo>
                <a:cubicBezTo>
                  <a:pt x="5045775" y="2608235"/>
                  <a:pt x="5052084" y="2605698"/>
                  <a:pt x="5060245" y="2604189"/>
                </a:cubicBezTo>
                <a:cubicBezTo>
                  <a:pt x="5064806" y="2603331"/>
                  <a:pt x="5069246" y="2602954"/>
                  <a:pt x="5072555" y="2602997"/>
                </a:cubicBezTo>
                <a:close/>
                <a:moveTo>
                  <a:pt x="4348728" y="2602749"/>
                </a:moveTo>
                <a:cubicBezTo>
                  <a:pt x="4349483" y="2604943"/>
                  <a:pt x="4344271" y="2609812"/>
                  <a:pt x="4338304" y="2612144"/>
                </a:cubicBezTo>
                <a:cubicBezTo>
                  <a:pt x="4332681" y="2614339"/>
                  <a:pt x="4328292" y="2615093"/>
                  <a:pt x="4326989" y="2613173"/>
                </a:cubicBezTo>
                <a:cubicBezTo>
                  <a:pt x="4325686" y="2611253"/>
                  <a:pt x="4329869" y="2607069"/>
                  <a:pt x="4335904" y="2604052"/>
                </a:cubicBezTo>
                <a:cubicBezTo>
                  <a:pt x="4341459" y="2601309"/>
                  <a:pt x="4347974" y="2600623"/>
                  <a:pt x="4348728" y="2602749"/>
                </a:cubicBezTo>
                <a:close/>
                <a:moveTo>
                  <a:pt x="6324518" y="2602337"/>
                </a:moveTo>
                <a:cubicBezTo>
                  <a:pt x="6338577" y="2601034"/>
                  <a:pt x="6351950" y="2605561"/>
                  <a:pt x="6353801" y="2612487"/>
                </a:cubicBezTo>
                <a:cubicBezTo>
                  <a:pt x="6355585" y="2619345"/>
                  <a:pt x="6345092" y="2626546"/>
                  <a:pt x="6331033" y="2627780"/>
                </a:cubicBezTo>
                <a:cubicBezTo>
                  <a:pt x="6316837" y="2629015"/>
                  <a:pt x="6303669" y="2624077"/>
                  <a:pt x="6301955" y="2617151"/>
                </a:cubicBezTo>
                <a:cubicBezTo>
                  <a:pt x="6300240" y="2610156"/>
                  <a:pt x="6310322" y="2603641"/>
                  <a:pt x="6324518" y="2602337"/>
                </a:cubicBezTo>
                <a:close/>
                <a:moveTo>
                  <a:pt x="4189348" y="2601377"/>
                </a:moveTo>
                <a:cubicBezTo>
                  <a:pt x="4191474" y="2601719"/>
                  <a:pt x="4188045" y="2604325"/>
                  <a:pt x="4183655" y="2606863"/>
                </a:cubicBezTo>
                <a:cubicBezTo>
                  <a:pt x="4179061" y="2609538"/>
                  <a:pt x="4171174" y="2611938"/>
                  <a:pt x="4171997" y="2610361"/>
                </a:cubicBezTo>
                <a:cubicBezTo>
                  <a:pt x="4172614" y="2608989"/>
                  <a:pt x="4175974" y="2606520"/>
                  <a:pt x="4179403" y="2603434"/>
                </a:cubicBezTo>
                <a:cubicBezTo>
                  <a:pt x="4183793" y="2602474"/>
                  <a:pt x="4187907" y="2601102"/>
                  <a:pt x="4189348" y="2601377"/>
                </a:cubicBezTo>
                <a:close/>
                <a:moveTo>
                  <a:pt x="5243157" y="2601171"/>
                </a:moveTo>
                <a:cubicBezTo>
                  <a:pt x="5246252" y="2601103"/>
                  <a:pt x="5248018" y="2601171"/>
                  <a:pt x="5247743" y="2601377"/>
                </a:cubicBezTo>
                <a:cubicBezTo>
                  <a:pt x="5247057" y="2601789"/>
                  <a:pt x="5237114" y="2602680"/>
                  <a:pt x="5225729" y="2603503"/>
                </a:cubicBezTo>
                <a:lnTo>
                  <a:pt x="5214888" y="2603933"/>
                </a:lnTo>
                <a:lnTo>
                  <a:pt x="5209955" y="2604669"/>
                </a:lnTo>
                <a:lnTo>
                  <a:pt x="5208370" y="2604722"/>
                </a:lnTo>
                <a:lnTo>
                  <a:pt x="5200689" y="2604292"/>
                </a:lnTo>
                <a:lnTo>
                  <a:pt x="5194032" y="2604861"/>
                </a:lnTo>
                <a:lnTo>
                  <a:pt x="5207418" y="2602543"/>
                </a:lnTo>
                <a:lnTo>
                  <a:pt x="5225534" y="2602338"/>
                </a:lnTo>
                <a:lnTo>
                  <a:pt x="5230598" y="2601789"/>
                </a:lnTo>
                <a:cubicBezTo>
                  <a:pt x="5235639" y="2601446"/>
                  <a:pt x="5240062" y="2601240"/>
                  <a:pt x="5243157" y="2601171"/>
                </a:cubicBezTo>
                <a:close/>
                <a:moveTo>
                  <a:pt x="4411478" y="2600897"/>
                </a:moveTo>
                <a:cubicBezTo>
                  <a:pt x="4417994" y="2598291"/>
                  <a:pt x="4423617" y="2598908"/>
                  <a:pt x="4423617" y="2602406"/>
                </a:cubicBezTo>
                <a:cubicBezTo>
                  <a:pt x="4423617" y="2605903"/>
                  <a:pt x="4418336" y="2610772"/>
                  <a:pt x="4411615" y="2613378"/>
                </a:cubicBezTo>
                <a:cubicBezTo>
                  <a:pt x="4404963" y="2615916"/>
                  <a:pt x="4399271" y="2615093"/>
                  <a:pt x="4399340" y="2611732"/>
                </a:cubicBezTo>
                <a:cubicBezTo>
                  <a:pt x="4399408" y="2608372"/>
                  <a:pt x="4405032" y="2603434"/>
                  <a:pt x="4411478" y="2600897"/>
                </a:cubicBezTo>
                <a:close/>
                <a:moveTo>
                  <a:pt x="1015881" y="2600486"/>
                </a:moveTo>
                <a:cubicBezTo>
                  <a:pt x="1021229" y="2599389"/>
                  <a:pt x="1026305" y="2602200"/>
                  <a:pt x="1026784" y="2608235"/>
                </a:cubicBezTo>
                <a:cubicBezTo>
                  <a:pt x="1024521" y="2610430"/>
                  <a:pt x="1021643" y="2614751"/>
                  <a:pt x="1017597" y="2616877"/>
                </a:cubicBezTo>
                <a:cubicBezTo>
                  <a:pt x="1011767" y="2619963"/>
                  <a:pt x="1005729" y="2616328"/>
                  <a:pt x="1005729" y="2610704"/>
                </a:cubicBezTo>
                <a:cubicBezTo>
                  <a:pt x="1005729" y="2606178"/>
                  <a:pt x="1010189" y="2601583"/>
                  <a:pt x="1015881" y="2600486"/>
                </a:cubicBezTo>
                <a:close/>
                <a:moveTo>
                  <a:pt x="5196789" y="2600417"/>
                </a:moveTo>
                <a:cubicBezTo>
                  <a:pt x="5196720" y="2600486"/>
                  <a:pt x="5187187" y="2601583"/>
                  <a:pt x="5176352" y="2602749"/>
                </a:cubicBezTo>
                <a:cubicBezTo>
                  <a:pt x="5165379" y="2603915"/>
                  <a:pt x="5155297" y="2605012"/>
                  <a:pt x="5154886" y="2605012"/>
                </a:cubicBezTo>
                <a:cubicBezTo>
                  <a:pt x="5154338" y="2605012"/>
                  <a:pt x="5164625" y="2603777"/>
                  <a:pt x="5176900" y="2602474"/>
                </a:cubicBezTo>
                <a:cubicBezTo>
                  <a:pt x="5188216" y="2601240"/>
                  <a:pt x="5196789" y="2600417"/>
                  <a:pt x="5196789" y="2600417"/>
                </a:cubicBezTo>
                <a:close/>
                <a:moveTo>
                  <a:pt x="4916296" y="2600005"/>
                </a:moveTo>
                <a:cubicBezTo>
                  <a:pt x="4923428" y="2598496"/>
                  <a:pt x="4929943" y="2599182"/>
                  <a:pt x="4930492" y="2601239"/>
                </a:cubicBezTo>
                <a:cubicBezTo>
                  <a:pt x="4931178" y="2603640"/>
                  <a:pt x="4924525" y="2607206"/>
                  <a:pt x="4916227" y="2609195"/>
                </a:cubicBezTo>
                <a:cubicBezTo>
                  <a:pt x="4907655" y="2611252"/>
                  <a:pt x="4900728" y="2610909"/>
                  <a:pt x="4900728" y="2608235"/>
                </a:cubicBezTo>
                <a:cubicBezTo>
                  <a:pt x="4900728" y="2605697"/>
                  <a:pt x="4908066" y="2601720"/>
                  <a:pt x="4916296" y="2600005"/>
                </a:cubicBezTo>
                <a:close/>
                <a:moveTo>
                  <a:pt x="3749956" y="2598634"/>
                </a:moveTo>
                <a:cubicBezTo>
                  <a:pt x="3754208" y="2603846"/>
                  <a:pt x="3757363" y="2605903"/>
                  <a:pt x="3758803" y="2609676"/>
                </a:cubicBezTo>
                <a:cubicBezTo>
                  <a:pt x="3760861" y="2615299"/>
                  <a:pt x="3757089" y="2624626"/>
                  <a:pt x="3752974" y="2623940"/>
                </a:cubicBezTo>
                <a:cubicBezTo>
                  <a:pt x="3750299" y="2623529"/>
                  <a:pt x="3746870" y="2619414"/>
                  <a:pt x="3746185" y="2615573"/>
                </a:cubicBezTo>
                <a:cubicBezTo>
                  <a:pt x="3745499" y="2612076"/>
                  <a:pt x="3748036" y="2606727"/>
                  <a:pt x="3749956" y="2598634"/>
                </a:cubicBezTo>
                <a:close/>
                <a:moveTo>
                  <a:pt x="5410981" y="2598616"/>
                </a:moveTo>
                <a:cubicBezTo>
                  <a:pt x="5415302" y="2598856"/>
                  <a:pt x="5418233" y="2599388"/>
                  <a:pt x="5418713" y="2600211"/>
                </a:cubicBezTo>
                <a:cubicBezTo>
                  <a:pt x="5419741" y="2601925"/>
                  <a:pt x="5408631" y="2604463"/>
                  <a:pt x="5395670" y="2605011"/>
                </a:cubicBezTo>
                <a:cubicBezTo>
                  <a:pt x="5383257" y="2605560"/>
                  <a:pt x="5373724" y="2604463"/>
                  <a:pt x="5373382" y="2602748"/>
                </a:cubicBezTo>
                <a:cubicBezTo>
                  <a:pt x="5373038" y="2601171"/>
                  <a:pt x="5383051" y="2599456"/>
                  <a:pt x="5394915" y="2598770"/>
                </a:cubicBezTo>
                <a:cubicBezTo>
                  <a:pt x="5400951" y="2598427"/>
                  <a:pt x="5406660" y="2598376"/>
                  <a:pt x="5410981" y="2598616"/>
                </a:cubicBezTo>
                <a:close/>
                <a:moveTo>
                  <a:pt x="5681169" y="2598222"/>
                </a:moveTo>
                <a:cubicBezTo>
                  <a:pt x="5694679" y="2596987"/>
                  <a:pt x="5705515" y="2598496"/>
                  <a:pt x="5706201" y="2602131"/>
                </a:cubicBezTo>
                <a:cubicBezTo>
                  <a:pt x="5706818" y="2605629"/>
                  <a:pt x="5696188" y="2609881"/>
                  <a:pt x="5683227" y="2610978"/>
                </a:cubicBezTo>
                <a:cubicBezTo>
                  <a:pt x="5670333" y="2612075"/>
                  <a:pt x="5658195" y="2609743"/>
                  <a:pt x="5657715" y="2606452"/>
                </a:cubicBezTo>
                <a:cubicBezTo>
                  <a:pt x="5657234" y="2603023"/>
                  <a:pt x="5667933" y="2599456"/>
                  <a:pt x="5681169" y="2598222"/>
                </a:cubicBezTo>
                <a:close/>
                <a:moveTo>
                  <a:pt x="1538665" y="2597880"/>
                </a:moveTo>
                <a:cubicBezTo>
                  <a:pt x="1544221" y="2600143"/>
                  <a:pt x="1549572" y="2605629"/>
                  <a:pt x="1550394" y="2609881"/>
                </a:cubicBezTo>
                <a:cubicBezTo>
                  <a:pt x="1551216" y="2614065"/>
                  <a:pt x="1547170" y="2615436"/>
                  <a:pt x="1541820" y="2612693"/>
                </a:cubicBezTo>
                <a:cubicBezTo>
                  <a:pt x="1536540" y="2609950"/>
                  <a:pt x="1533384" y="2606178"/>
                  <a:pt x="1531808" y="2602338"/>
                </a:cubicBezTo>
                <a:cubicBezTo>
                  <a:pt x="1529889" y="2597674"/>
                  <a:pt x="1533248" y="2595685"/>
                  <a:pt x="1538665" y="2597880"/>
                </a:cubicBezTo>
                <a:close/>
                <a:moveTo>
                  <a:pt x="7294787" y="2597330"/>
                </a:moveTo>
                <a:cubicBezTo>
                  <a:pt x="7308572" y="2598702"/>
                  <a:pt x="7322219" y="2608578"/>
                  <a:pt x="7324552" y="2618796"/>
                </a:cubicBezTo>
                <a:cubicBezTo>
                  <a:pt x="7326883" y="2629015"/>
                  <a:pt x="7317076" y="2636216"/>
                  <a:pt x="7303223" y="2634638"/>
                </a:cubicBezTo>
                <a:cubicBezTo>
                  <a:pt x="7289370" y="2633061"/>
                  <a:pt x="7275860" y="2623391"/>
                  <a:pt x="7273665" y="2613241"/>
                </a:cubicBezTo>
                <a:cubicBezTo>
                  <a:pt x="7271402" y="2602954"/>
                  <a:pt x="7280729" y="2595959"/>
                  <a:pt x="7294787" y="2597330"/>
                </a:cubicBezTo>
                <a:close/>
                <a:moveTo>
                  <a:pt x="5336862" y="2596388"/>
                </a:moveTo>
                <a:lnTo>
                  <a:pt x="5338895" y="2596608"/>
                </a:lnTo>
                <a:lnTo>
                  <a:pt x="5336486" y="2596919"/>
                </a:lnTo>
                <a:lnTo>
                  <a:pt x="5339117" y="2596632"/>
                </a:lnTo>
                <a:lnTo>
                  <a:pt x="5344303" y="2597194"/>
                </a:lnTo>
                <a:cubicBezTo>
                  <a:pt x="5345127" y="2598154"/>
                  <a:pt x="5335868" y="2599594"/>
                  <a:pt x="5323524" y="2600143"/>
                </a:cubicBezTo>
                <a:lnTo>
                  <a:pt x="5306458" y="2599460"/>
                </a:lnTo>
                <a:lnTo>
                  <a:pt x="5289920" y="2601103"/>
                </a:lnTo>
                <a:lnTo>
                  <a:pt x="5286491" y="2601286"/>
                </a:lnTo>
                <a:lnTo>
                  <a:pt x="5283061" y="2601720"/>
                </a:lnTo>
                <a:cubicBezTo>
                  <a:pt x="5272912" y="2602680"/>
                  <a:pt x="5263310" y="2603297"/>
                  <a:pt x="5263790" y="2602954"/>
                </a:cubicBezTo>
                <a:cubicBezTo>
                  <a:pt x="5264202" y="2602680"/>
                  <a:pt x="5272020" y="2601720"/>
                  <a:pt x="5281621" y="2600828"/>
                </a:cubicBezTo>
                <a:lnTo>
                  <a:pt x="5293901" y="2600019"/>
                </a:lnTo>
                <a:lnTo>
                  <a:pt x="5294035" y="2600006"/>
                </a:lnTo>
                <a:lnTo>
                  <a:pt x="5294525" y="2599978"/>
                </a:lnTo>
                <a:lnTo>
                  <a:pt x="5299315" y="2599662"/>
                </a:lnTo>
                <a:lnTo>
                  <a:pt x="5298754" y="2599733"/>
                </a:lnTo>
                <a:lnTo>
                  <a:pt x="5304689" y="2599390"/>
                </a:lnTo>
                <a:lnTo>
                  <a:pt x="5299521" y="2599183"/>
                </a:lnTo>
                <a:cubicBezTo>
                  <a:pt x="5298835" y="2598291"/>
                  <a:pt x="5308367" y="2597262"/>
                  <a:pt x="5320575" y="2596714"/>
                </a:cubicBezTo>
                <a:cubicBezTo>
                  <a:pt x="5326884" y="2596439"/>
                  <a:pt x="5332610" y="2596319"/>
                  <a:pt x="5336862" y="2596388"/>
                </a:cubicBezTo>
                <a:close/>
                <a:moveTo>
                  <a:pt x="5254901" y="2596370"/>
                </a:moveTo>
                <a:cubicBezTo>
                  <a:pt x="5258150" y="2596250"/>
                  <a:pt x="5259813" y="2596267"/>
                  <a:pt x="5258990" y="2596439"/>
                </a:cubicBezTo>
                <a:lnTo>
                  <a:pt x="5254297" y="2596822"/>
                </a:lnTo>
                <a:lnTo>
                  <a:pt x="5270649" y="2596440"/>
                </a:lnTo>
                <a:cubicBezTo>
                  <a:pt x="5271266" y="2596851"/>
                  <a:pt x="5261322" y="2597537"/>
                  <a:pt x="5249183" y="2598360"/>
                </a:cubicBezTo>
                <a:cubicBezTo>
                  <a:pt x="5237799" y="2599114"/>
                  <a:pt x="5228678" y="2599457"/>
                  <a:pt x="5227512" y="2599114"/>
                </a:cubicBezTo>
                <a:lnTo>
                  <a:pt x="5233757" y="2598439"/>
                </a:lnTo>
                <a:lnTo>
                  <a:pt x="5217979" y="2599182"/>
                </a:lnTo>
                <a:cubicBezTo>
                  <a:pt x="5219694" y="2598839"/>
                  <a:pt x="5229638" y="2597879"/>
                  <a:pt x="5241297" y="2597125"/>
                </a:cubicBezTo>
                <a:cubicBezTo>
                  <a:pt x="5246818" y="2596747"/>
                  <a:pt x="5251652" y="2596490"/>
                  <a:pt x="5254901" y="2596370"/>
                </a:cubicBezTo>
                <a:close/>
                <a:moveTo>
                  <a:pt x="2191407" y="2596096"/>
                </a:moveTo>
                <a:cubicBezTo>
                  <a:pt x="2195110" y="2604532"/>
                  <a:pt x="2198334" y="2609606"/>
                  <a:pt x="2198814" y="2614133"/>
                </a:cubicBezTo>
                <a:cubicBezTo>
                  <a:pt x="2199088" y="2616327"/>
                  <a:pt x="2194356" y="2619551"/>
                  <a:pt x="2191750" y="2618659"/>
                </a:cubicBezTo>
                <a:cubicBezTo>
                  <a:pt x="2189212" y="2617768"/>
                  <a:pt x="2184275" y="2611252"/>
                  <a:pt x="2184412" y="2609264"/>
                </a:cubicBezTo>
                <a:cubicBezTo>
                  <a:pt x="2184823" y="2605080"/>
                  <a:pt x="2187841" y="2602200"/>
                  <a:pt x="2191407" y="2596096"/>
                </a:cubicBezTo>
                <a:close/>
                <a:moveTo>
                  <a:pt x="5316494" y="2594622"/>
                </a:moveTo>
                <a:cubicBezTo>
                  <a:pt x="5319735" y="2594502"/>
                  <a:pt x="5321432" y="2594519"/>
                  <a:pt x="5320712" y="2594725"/>
                </a:cubicBezTo>
                <a:cubicBezTo>
                  <a:pt x="5319272" y="2595136"/>
                  <a:pt x="5308368" y="2596234"/>
                  <a:pt x="5297806" y="2596851"/>
                </a:cubicBezTo>
                <a:cubicBezTo>
                  <a:pt x="5286971" y="2597537"/>
                  <a:pt x="5279632" y="2597605"/>
                  <a:pt x="5281622" y="2597125"/>
                </a:cubicBezTo>
                <a:cubicBezTo>
                  <a:pt x="5283336" y="2596714"/>
                  <a:pt x="5293554" y="2595891"/>
                  <a:pt x="5303019" y="2595342"/>
                </a:cubicBezTo>
                <a:cubicBezTo>
                  <a:pt x="5308471" y="2594999"/>
                  <a:pt x="5313254" y="2594742"/>
                  <a:pt x="5316494" y="2594622"/>
                </a:cubicBezTo>
                <a:close/>
                <a:moveTo>
                  <a:pt x="1282111" y="2594519"/>
                </a:moveTo>
                <a:cubicBezTo>
                  <a:pt x="1286634" y="2596233"/>
                  <a:pt x="1290953" y="2600485"/>
                  <a:pt x="1297537" y="2605149"/>
                </a:cubicBezTo>
                <a:cubicBezTo>
                  <a:pt x="1293150" y="2608441"/>
                  <a:pt x="1290818" y="2611664"/>
                  <a:pt x="1286977" y="2612624"/>
                </a:cubicBezTo>
                <a:cubicBezTo>
                  <a:pt x="1282794" y="2613721"/>
                  <a:pt x="1275938" y="2608304"/>
                  <a:pt x="1274084" y="2603503"/>
                </a:cubicBezTo>
                <a:cubicBezTo>
                  <a:pt x="1271752" y="2597399"/>
                  <a:pt x="1275660" y="2592119"/>
                  <a:pt x="1282111" y="2594519"/>
                </a:cubicBezTo>
                <a:close/>
                <a:moveTo>
                  <a:pt x="4840927" y="2594382"/>
                </a:moveTo>
                <a:cubicBezTo>
                  <a:pt x="4847785" y="2592530"/>
                  <a:pt x="4854505" y="2593285"/>
                  <a:pt x="4855671" y="2595959"/>
                </a:cubicBezTo>
                <a:cubicBezTo>
                  <a:pt x="4856837" y="2598634"/>
                  <a:pt x="4852311" y="2602474"/>
                  <a:pt x="4845384" y="2604875"/>
                </a:cubicBezTo>
                <a:cubicBezTo>
                  <a:pt x="4837566" y="2607549"/>
                  <a:pt x="4829062" y="2607549"/>
                  <a:pt x="4827896" y="2604600"/>
                </a:cubicBezTo>
                <a:cubicBezTo>
                  <a:pt x="4826731" y="2601651"/>
                  <a:pt x="4833040" y="2596576"/>
                  <a:pt x="4840927" y="2594382"/>
                </a:cubicBezTo>
                <a:close/>
                <a:moveTo>
                  <a:pt x="6108217" y="2594245"/>
                </a:moveTo>
                <a:cubicBezTo>
                  <a:pt x="6122070" y="2592667"/>
                  <a:pt x="6134071" y="2595342"/>
                  <a:pt x="6136471" y="2600760"/>
                </a:cubicBezTo>
                <a:cubicBezTo>
                  <a:pt x="6139009" y="2606589"/>
                  <a:pt x="6128791" y="2613105"/>
                  <a:pt x="6114252" y="2614613"/>
                </a:cubicBezTo>
                <a:cubicBezTo>
                  <a:pt x="6099781" y="2616122"/>
                  <a:pt x="6086134" y="2612144"/>
                  <a:pt x="6085379" y="2606452"/>
                </a:cubicBezTo>
                <a:cubicBezTo>
                  <a:pt x="6084556" y="2601034"/>
                  <a:pt x="6094569" y="2595822"/>
                  <a:pt x="6108217" y="2594245"/>
                </a:cubicBezTo>
                <a:close/>
                <a:moveTo>
                  <a:pt x="5893424" y="2593765"/>
                </a:moveTo>
                <a:cubicBezTo>
                  <a:pt x="5907346" y="2592119"/>
                  <a:pt x="5920925" y="2594862"/>
                  <a:pt x="5921199" y="2599594"/>
                </a:cubicBezTo>
                <a:cubicBezTo>
                  <a:pt x="5921473" y="2604052"/>
                  <a:pt x="5910775" y="2608921"/>
                  <a:pt x="5897196" y="2610224"/>
                </a:cubicBezTo>
                <a:cubicBezTo>
                  <a:pt x="5883274" y="2611527"/>
                  <a:pt x="5872164" y="2608853"/>
                  <a:pt x="5871204" y="2604326"/>
                </a:cubicBezTo>
                <a:cubicBezTo>
                  <a:pt x="5870244" y="2599869"/>
                  <a:pt x="5880188" y="2595274"/>
                  <a:pt x="5893424" y="2593765"/>
                </a:cubicBezTo>
                <a:close/>
                <a:moveTo>
                  <a:pt x="5372696" y="2592598"/>
                </a:moveTo>
                <a:cubicBezTo>
                  <a:pt x="5372902" y="2592667"/>
                  <a:pt x="5363781" y="2593901"/>
                  <a:pt x="5354111" y="2594999"/>
                </a:cubicBezTo>
                <a:lnTo>
                  <a:pt x="5339117" y="2596632"/>
                </a:lnTo>
                <a:lnTo>
                  <a:pt x="5338895" y="2596608"/>
                </a:lnTo>
                <a:lnTo>
                  <a:pt x="5353494" y="2594725"/>
                </a:lnTo>
                <a:cubicBezTo>
                  <a:pt x="5363507" y="2593490"/>
                  <a:pt x="5372490" y="2592530"/>
                  <a:pt x="5372696" y="2592598"/>
                </a:cubicBezTo>
                <a:close/>
                <a:moveTo>
                  <a:pt x="7540695" y="2591406"/>
                </a:moveTo>
                <a:cubicBezTo>
                  <a:pt x="7542314" y="2590755"/>
                  <a:pt x="7543407" y="2591467"/>
                  <a:pt x="7543801" y="2593833"/>
                </a:cubicBezTo>
                <a:cubicBezTo>
                  <a:pt x="7545379" y="2603503"/>
                  <a:pt x="7535709" y="2636353"/>
                  <a:pt x="7522267" y="2662413"/>
                </a:cubicBezTo>
                <a:cubicBezTo>
                  <a:pt x="7509580" y="2686965"/>
                  <a:pt x="7498401" y="2695606"/>
                  <a:pt x="7496344" y="2686622"/>
                </a:cubicBezTo>
                <a:cubicBezTo>
                  <a:pt x="7494149" y="2677089"/>
                  <a:pt x="7503545" y="2651372"/>
                  <a:pt x="7516575" y="2626134"/>
                </a:cubicBezTo>
                <a:cubicBezTo>
                  <a:pt x="7526245" y="2607566"/>
                  <a:pt x="7535837" y="2593357"/>
                  <a:pt x="7540695" y="2591406"/>
                </a:cubicBezTo>
                <a:close/>
                <a:moveTo>
                  <a:pt x="5622233" y="2591115"/>
                </a:moveTo>
                <a:cubicBezTo>
                  <a:pt x="5627128" y="2591432"/>
                  <a:pt x="5630454" y="2592255"/>
                  <a:pt x="5630968" y="2593558"/>
                </a:cubicBezTo>
                <a:cubicBezTo>
                  <a:pt x="5631860" y="2595959"/>
                  <a:pt x="5622739" y="2599113"/>
                  <a:pt x="5610257" y="2600485"/>
                </a:cubicBezTo>
                <a:cubicBezTo>
                  <a:pt x="5596541" y="2601925"/>
                  <a:pt x="5584471" y="2600691"/>
                  <a:pt x="5583511" y="2598085"/>
                </a:cubicBezTo>
                <a:cubicBezTo>
                  <a:pt x="5582619" y="2595684"/>
                  <a:pt x="5591672" y="2593010"/>
                  <a:pt x="5604085" y="2591707"/>
                </a:cubicBezTo>
                <a:cubicBezTo>
                  <a:pt x="5610875" y="2590987"/>
                  <a:pt x="5617338" y="2590798"/>
                  <a:pt x="5622233" y="2591115"/>
                </a:cubicBezTo>
                <a:close/>
                <a:moveTo>
                  <a:pt x="6464695" y="2591090"/>
                </a:moveTo>
                <a:cubicBezTo>
                  <a:pt x="6478823" y="2590268"/>
                  <a:pt x="6491853" y="2595480"/>
                  <a:pt x="6493293" y="2602681"/>
                </a:cubicBezTo>
                <a:cubicBezTo>
                  <a:pt x="6494733" y="2609881"/>
                  <a:pt x="6483829" y="2616945"/>
                  <a:pt x="6469770" y="2617631"/>
                </a:cubicBezTo>
                <a:cubicBezTo>
                  <a:pt x="6455299" y="2618385"/>
                  <a:pt x="6442750" y="2613036"/>
                  <a:pt x="6441309" y="2605698"/>
                </a:cubicBezTo>
                <a:cubicBezTo>
                  <a:pt x="6439938" y="2598497"/>
                  <a:pt x="6450567" y="2591913"/>
                  <a:pt x="6464695" y="2591090"/>
                </a:cubicBezTo>
                <a:close/>
                <a:moveTo>
                  <a:pt x="719821" y="2591022"/>
                </a:moveTo>
                <a:cubicBezTo>
                  <a:pt x="718516" y="2592736"/>
                  <a:pt x="716528" y="2595617"/>
                  <a:pt x="713922" y="2598703"/>
                </a:cubicBezTo>
                <a:cubicBezTo>
                  <a:pt x="709738" y="2603503"/>
                  <a:pt x="704456" y="2607755"/>
                  <a:pt x="705486" y="2605424"/>
                </a:cubicBezTo>
                <a:cubicBezTo>
                  <a:pt x="706240" y="2603709"/>
                  <a:pt x="708710" y="2600212"/>
                  <a:pt x="711250" y="2597194"/>
                </a:cubicBezTo>
                <a:cubicBezTo>
                  <a:pt x="714675" y="2593011"/>
                  <a:pt x="719544" y="2589376"/>
                  <a:pt x="719821" y="2591022"/>
                </a:cubicBezTo>
                <a:close/>
                <a:moveTo>
                  <a:pt x="5282179" y="2589778"/>
                </a:moveTo>
                <a:cubicBezTo>
                  <a:pt x="5285462" y="2589838"/>
                  <a:pt x="5287588" y="2590164"/>
                  <a:pt x="5287588" y="2590747"/>
                </a:cubicBezTo>
                <a:cubicBezTo>
                  <a:pt x="5287588" y="2591913"/>
                  <a:pt x="5279633" y="2593558"/>
                  <a:pt x="5270512" y="2594450"/>
                </a:cubicBezTo>
                <a:cubicBezTo>
                  <a:pt x="5262213" y="2595204"/>
                  <a:pt x="5255355" y="2594930"/>
                  <a:pt x="5254395" y="2593970"/>
                </a:cubicBezTo>
                <a:cubicBezTo>
                  <a:pt x="5253367" y="2592873"/>
                  <a:pt x="5260293" y="2591432"/>
                  <a:pt x="5269826" y="2590404"/>
                </a:cubicBezTo>
                <a:cubicBezTo>
                  <a:pt x="5274455" y="2589924"/>
                  <a:pt x="5278896" y="2589718"/>
                  <a:pt x="5282179" y="2589778"/>
                </a:cubicBezTo>
                <a:close/>
                <a:moveTo>
                  <a:pt x="5398679" y="2588998"/>
                </a:moveTo>
                <a:cubicBezTo>
                  <a:pt x="5403111" y="2588826"/>
                  <a:pt x="5406197" y="2588826"/>
                  <a:pt x="5406643" y="2589101"/>
                </a:cubicBezTo>
                <a:cubicBezTo>
                  <a:pt x="5407466" y="2589581"/>
                  <a:pt x="5397796" y="2590884"/>
                  <a:pt x="5385452" y="2591638"/>
                </a:cubicBezTo>
                <a:lnTo>
                  <a:pt x="5373318" y="2591863"/>
                </a:lnTo>
                <a:lnTo>
                  <a:pt x="5361448" y="2593284"/>
                </a:lnTo>
                <a:cubicBezTo>
                  <a:pt x="5351299" y="2594313"/>
                  <a:pt x="5343480" y="2594861"/>
                  <a:pt x="5343755" y="2594587"/>
                </a:cubicBezTo>
                <a:cubicBezTo>
                  <a:pt x="5344098" y="2594313"/>
                  <a:pt x="5354522" y="2593215"/>
                  <a:pt x="5365563" y="2592118"/>
                </a:cubicBezTo>
                <a:lnTo>
                  <a:pt x="5367364" y="2591973"/>
                </a:lnTo>
                <a:lnTo>
                  <a:pt x="5363232" y="2592050"/>
                </a:lnTo>
                <a:cubicBezTo>
                  <a:pt x="5361792" y="2591570"/>
                  <a:pt x="5370570" y="2590747"/>
                  <a:pt x="5382640" y="2589924"/>
                </a:cubicBezTo>
                <a:cubicBezTo>
                  <a:pt x="5388470" y="2589512"/>
                  <a:pt x="5394248" y="2589169"/>
                  <a:pt x="5398679" y="2588998"/>
                </a:cubicBezTo>
                <a:close/>
                <a:moveTo>
                  <a:pt x="5360420" y="2588073"/>
                </a:moveTo>
                <a:cubicBezTo>
                  <a:pt x="5361174" y="2588827"/>
                  <a:pt x="5353767" y="2590473"/>
                  <a:pt x="5344784" y="2591639"/>
                </a:cubicBezTo>
                <a:cubicBezTo>
                  <a:pt x="5335594" y="2592874"/>
                  <a:pt x="5327158" y="2593354"/>
                  <a:pt x="5326541" y="2592736"/>
                </a:cubicBezTo>
                <a:lnTo>
                  <a:pt x="5327235" y="2592577"/>
                </a:lnTo>
                <a:lnTo>
                  <a:pt x="5313443" y="2593490"/>
                </a:lnTo>
                <a:cubicBezTo>
                  <a:pt x="5302813" y="2594038"/>
                  <a:pt x="5291703" y="2594381"/>
                  <a:pt x="5290194" y="2594381"/>
                </a:cubicBezTo>
                <a:cubicBezTo>
                  <a:pt x="5288480" y="2594381"/>
                  <a:pt x="5298218" y="2594038"/>
                  <a:pt x="5310425" y="2593353"/>
                </a:cubicBezTo>
                <a:lnTo>
                  <a:pt x="5327658" y="2592480"/>
                </a:lnTo>
                <a:lnTo>
                  <a:pt x="5342383" y="2589102"/>
                </a:lnTo>
                <a:cubicBezTo>
                  <a:pt x="5351367" y="2587867"/>
                  <a:pt x="5359734" y="2587387"/>
                  <a:pt x="5360420" y="2588073"/>
                </a:cubicBezTo>
                <a:close/>
                <a:moveTo>
                  <a:pt x="5394915" y="2587592"/>
                </a:moveTo>
                <a:cubicBezTo>
                  <a:pt x="5394367" y="2587730"/>
                  <a:pt x="5384080" y="2588758"/>
                  <a:pt x="5372901" y="2589718"/>
                </a:cubicBezTo>
                <a:cubicBezTo>
                  <a:pt x="5361311" y="2590679"/>
                  <a:pt x="5352670" y="2591227"/>
                  <a:pt x="5353287" y="2591021"/>
                </a:cubicBezTo>
                <a:cubicBezTo>
                  <a:pt x="5353904" y="2590816"/>
                  <a:pt x="5363643" y="2590061"/>
                  <a:pt x="5375096" y="2589170"/>
                </a:cubicBezTo>
                <a:cubicBezTo>
                  <a:pt x="5386411" y="2588278"/>
                  <a:pt x="5395464" y="2587524"/>
                  <a:pt x="5394915" y="2587592"/>
                </a:cubicBezTo>
                <a:close/>
                <a:moveTo>
                  <a:pt x="5545792" y="2587541"/>
                </a:moveTo>
                <a:cubicBezTo>
                  <a:pt x="5550867" y="2587609"/>
                  <a:pt x="5554570" y="2588072"/>
                  <a:pt x="5555324" y="2588964"/>
                </a:cubicBezTo>
                <a:cubicBezTo>
                  <a:pt x="5556696" y="2590541"/>
                  <a:pt x="5548055" y="2593147"/>
                  <a:pt x="5535916" y="2594382"/>
                </a:cubicBezTo>
                <a:cubicBezTo>
                  <a:pt x="5523914" y="2595616"/>
                  <a:pt x="5512256" y="2594999"/>
                  <a:pt x="5510267" y="2593422"/>
                </a:cubicBezTo>
                <a:cubicBezTo>
                  <a:pt x="5508278" y="2591776"/>
                  <a:pt x="5515822" y="2589787"/>
                  <a:pt x="5528029" y="2588484"/>
                </a:cubicBezTo>
                <a:cubicBezTo>
                  <a:pt x="5534270" y="2587798"/>
                  <a:pt x="5540717" y="2587472"/>
                  <a:pt x="5545792" y="2587541"/>
                </a:cubicBezTo>
                <a:close/>
                <a:moveTo>
                  <a:pt x="5472266" y="2587036"/>
                </a:moveTo>
                <a:cubicBezTo>
                  <a:pt x="5476732" y="2586958"/>
                  <a:pt x="5479784" y="2587147"/>
                  <a:pt x="5480573" y="2587661"/>
                </a:cubicBezTo>
                <a:cubicBezTo>
                  <a:pt x="5482150" y="2588690"/>
                  <a:pt x="5473371" y="2590542"/>
                  <a:pt x="5461096" y="2591571"/>
                </a:cubicBezTo>
                <a:cubicBezTo>
                  <a:pt x="5449026" y="2592599"/>
                  <a:pt x="5437367" y="2592393"/>
                  <a:pt x="5435790" y="2591502"/>
                </a:cubicBezTo>
                <a:cubicBezTo>
                  <a:pt x="5434212" y="2590542"/>
                  <a:pt x="5443265" y="2589102"/>
                  <a:pt x="5455472" y="2588004"/>
                </a:cubicBezTo>
                <a:cubicBezTo>
                  <a:pt x="5461919" y="2587455"/>
                  <a:pt x="5467799" y="2587113"/>
                  <a:pt x="5472266" y="2587036"/>
                </a:cubicBezTo>
                <a:close/>
                <a:moveTo>
                  <a:pt x="805614" y="2586152"/>
                </a:moveTo>
                <a:cubicBezTo>
                  <a:pt x="806711" y="2587592"/>
                  <a:pt x="803762" y="2592256"/>
                  <a:pt x="798825" y="2597056"/>
                </a:cubicBezTo>
                <a:cubicBezTo>
                  <a:pt x="793407" y="2602337"/>
                  <a:pt x="787439" y="2605217"/>
                  <a:pt x="788744" y="2601377"/>
                </a:cubicBezTo>
                <a:cubicBezTo>
                  <a:pt x="789635" y="2598633"/>
                  <a:pt x="793130" y="2594039"/>
                  <a:pt x="796630" y="2588484"/>
                </a:cubicBezTo>
                <a:cubicBezTo>
                  <a:pt x="800677" y="2587249"/>
                  <a:pt x="804792" y="2585055"/>
                  <a:pt x="805614" y="2586152"/>
                </a:cubicBezTo>
                <a:close/>
                <a:moveTo>
                  <a:pt x="4766997" y="2585741"/>
                </a:moveTo>
                <a:cubicBezTo>
                  <a:pt x="4774199" y="2583478"/>
                  <a:pt x="4781331" y="2584644"/>
                  <a:pt x="4781880" y="2587867"/>
                </a:cubicBezTo>
                <a:cubicBezTo>
                  <a:pt x="4782359" y="2591159"/>
                  <a:pt x="4776325" y="2596165"/>
                  <a:pt x="4769398" y="2598429"/>
                </a:cubicBezTo>
                <a:cubicBezTo>
                  <a:pt x="4762128" y="2600760"/>
                  <a:pt x="4755545" y="2599937"/>
                  <a:pt x="4754790" y="2596440"/>
                </a:cubicBezTo>
                <a:cubicBezTo>
                  <a:pt x="4753967" y="2592874"/>
                  <a:pt x="4759248" y="2588142"/>
                  <a:pt x="4766997" y="2585741"/>
                </a:cubicBezTo>
                <a:close/>
                <a:moveTo>
                  <a:pt x="5197268" y="2585193"/>
                </a:moveTo>
                <a:cubicBezTo>
                  <a:pt x="5205429" y="2584507"/>
                  <a:pt x="5212630" y="2585398"/>
                  <a:pt x="5213110" y="2586838"/>
                </a:cubicBezTo>
                <a:cubicBezTo>
                  <a:pt x="5213658" y="2588553"/>
                  <a:pt x="5205840" y="2590336"/>
                  <a:pt x="5195965" y="2591022"/>
                </a:cubicBezTo>
                <a:cubicBezTo>
                  <a:pt x="5187598" y="2591639"/>
                  <a:pt x="5180740" y="2591022"/>
                  <a:pt x="5181289" y="2589513"/>
                </a:cubicBezTo>
                <a:cubicBezTo>
                  <a:pt x="5181837" y="2588004"/>
                  <a:pt x="5189313" y="2585878"/>
                  <a:pt x="5197268" y="2585193"/>
                </a:cubicBezTo>
                <a:close/>
                <a:moveTo>
                  <a:pt x="7640568" y="2584232"/>
                </a:moveTo>
                <a:cubicBezTo>
                  <a:pt x="7642695" y="2588484"/>
                  <a:pt x="7631721" y="2625311"/>
                  <a:pt x="7616291" y="2664265"/>
                </a:cubicBezTo>
                <a:cubicBezTo>
                  <a:pt x="7601615" y="2701298"/>
                  <a:pt x="7589408" y="2723998"/>
                  <a:pt x="7587693" y="2719266"/>
                </a:cubicBezTo>
                <a:cubicBezTo>
                  <a:pt x="7585910" y="2714328"/>
                  <a:pt x="7597157" y="2679215"/>
                  <a:pt x="7611834" y="2641976"/>
                </a:cubicBezTo>
                <a:cubicBezTo>
                  <a:pt x="7625686" y="2606658"/>
                  <a:pt x="7638579" y="2580254"/>
                  <a:pt x="7640568" y="2584232"/>
                </a:cubicBezTo>
                <a:close/>
                <a:moveTo>
                  <a:pt x="7157078" y="2584232"/>
                </a:moveTo>
                <a:cubicBezTo>
                  <a:pt x="7170932" y="2584918"/>
                  <a:pt x="7184648" y="2593627"/>
                  <a:pt x="7187048" y="2603297"/>
                </a:cubicBezTo>
                <a:cubicBezTo>
                  <a:pt x="7189448" y="2612898"/>
                  <a:pt x="7179710" y="2620168"/>
                  <a:pt x="7165788" y="2619276"/>
                </a:cubicBezTo>
                <a:cubicBezTo>
                  <a:pt x="7151866" y="2618453"/>
                  <a:pt x="7138288" y="2609744"/>
                  <a:pt x="7135956" y="2600280"/>
                </a:cubicBezTo>
                <a:cubicBezTo>
                  <a:pt x="7133692" y="2590610"/>
                  <a:pt x="7142951" y="2583546"/>
                  <a:pt x="7157078" y="2584232"/>
                </a:cubicBezTo>
                <a:close/>
                <a:moveTo>
                  <a:pt x="5835662" y="2582723"/>
                </a:moveTo>
                <a:cubicBezTo>
                  <a:pt x="5840360" y="2583341"/>
                  <a:pt x="5843532" y="2584609"/>
                  <a:pt x="5844114" y="2586427"/>
                </a:cubicBezTo>
                <a:cubicBezTo>
                  <a:pt x="5845281" y="2590061"/>
                  <a:pt x="5835130" y="2594588"/>
                  <a:pt x="5822100" y="2595959"/>
                </a:cubicBezTo>
                <a:cubicBezTo>
                  <a:pt x="5809207" y="2597331"/>
                  <a:pt x="5796520" y="2595273"/>
                  <a:pt x="5795491" y="2591913"/>
                </a:cubicBezTo>
                <a:cubicBezTo>
                  <a:pt x="5794394" y="2588484"/>
                  <a:pt x="5804818" y="2584438"/>
                  <a:pt x="5818054" y="2582929"/>
                </a:cubicBezTo>
                <a:cubicBezTo>
                  <a:pt x="5824741" y="2582140"/>
                  <a:pt x="5830964" y="2582106"/>
                  <a:pt x="5835662" y="2582723"/>
                </a:cubicBezTo>
                <a:close/>
                <a:moveTo>
                  <a:pt x="4262317" y="2582655"/>
                </a:moveTo>
                <a:cubicBezTo>
                  <a:pt x="4263345" y="2583477"/>
                  <a:pt x="4259711" y="2586564"/>
                  <a:pt x="4254636" y="2589169"/>
                </a:cubicBezTo>
                <a:cubicBezTo>
                  <a:pt x="4249424" y="2591844"/>
                  <a:pt x="4244486" y="2593147"/>
                  <a:pt x="4244006" y="2591981"/>
                </a:cubicBezTo>
                <a:cubicBezTo>
                  <a:pt x="4243594" y="2590952"/>
                  <a:pt x="4245789" y="2589032"/>
                  <a:pt x="4250316" y="2586495"/>
                </a:cubicBezTo>
                <a:cubicBezTo>
                  <a:pt x="4255116" y="2583820"/>
                  <a:pt x="4261357" y="2581900"/>
                  <a:pt x="4262317" y="2582655"/>
                </a:cubicBezTo>
                <a:close/>
                <a:moveTo>
                  <a:pt x="3068820" y="2582518"/>
                </a:moveTo>
                <a:cubicBezTo>
                  <a:pt x="3072317" y="2590130"/>
                  <a:pt x="3075266" y="2594314"/>
                  <a:pt x="3076158" y="2598291"/>
                </a:cubicBezTo>
                <a:cubicBezTo>
                  <a:pt x="3077392" y="2603915"/>
                  <a:pt x="3071357" y="2607755"/>
                  <a:pt x="3067928" y="2604052"/>
                </a:cubicBezTo>
                <a:cubicBezTo>
                  <a:pt x="3065459" y="2601378"/>
                  <a:pt x="3062853" y="2595960"/>
                  <a:pt x="3062716" y="2592394"/>
                </a:cubicBezTo>
                <a:cubicBezTo>
                  <a:pt x="3062579" y="2589307"/>
                  <a:pt x="3065802" y="2587319"/>
                  <a:pt x="3068820" y="2582518"/>
                </a:cubicBezTo>
                <a:close/>
                <a:moveTo>
                  <a:pt x="6602610" y="2582380"/>
                </a:moveTo>
                <a:cubicBezTo>
                  <a:pt x="6616669" y="2581420"/>
                  <a:pt x="6630316" y="2586838"/>
                  <a:pt x="6632510" y="2594450"/>
                </a:cubicBezTo>
                <a:cubicBezTo>
                  <a:pt x="6634705" y="2601994"/>
                  <a:pt x="6624692" y="2609195"/>
                  <a:pt x="6610565" y="2610087"/>
                </a:cubicBezTo>
                <a:cubicBezTo>
                  <a:pt x="6596506" y="2610978"/>
                  <a:pt x="6582927" y="2605286"/>
                  <a:pt x="6580870" y="2597742"/>
                </a:cubicBezTo>
                <a:cubicBezTo>
                  <a:pt x="6578744" y="2590061"/>
                  <a:pt x="6588345" y="2583409"/>
                  <a:pt x="6602610" y="2582380"/>
                </a:cubicBezTo>
                <a:close/>
                <a:moveTo>
                  <a:pt x="5456432" y="2581489"/>
                </a:moveTo>
                <a:lnTo>
                  <a:pt x="5435928" y="2584109"/>
                </a:lnTo>
                <a:lnTo>
                  <a:pt x="5429977" y="2584721"/>
                </a:lnTo>
                <a:lnTo>
                  <a:pt x="5428940" y="2584884"/>
                </a:lnTo>
                <a:lnTo>
                  <a:pt x="5421508" y="2585689"/>
                </a:lnTo>
                <a:cubicBezTo>
                  <a:pt x="5418216" y="2586015"/>
                  <a:pt x="5416416" y="2586152"/>
                  <a:pt x="5416999" y="2586015"/>
                </a:cubicBezTo>
                <a:cubicBezTo>
                  <a:pt x="5418096" y="2585809"/>
                  <a:pt x="5426943" y="2584781"/>
                  <a:pt x="5436955" y="2583683"/>
                </a:cubicBezTo>
                <a:cubicBezTo>
                  <a:pt x="5447928" y="2582449"/>
                  <a:pt x="5457049" y="2581352"/>
                  <a:pt x="5456432" y="2581489"/>
                </a:cubicBezTo>
                <a:close/>
                <a:moveTo>
                  <a:pt x="5468022" y="2581283"/>
                </a:moveTo>
                <a:cubicBezTo>
                  <a:pt x="5469051" y="2581421"/>
                  <a:pt x="5460753" y="2582586"/>
                  <a:pt x="5449643" y="2583684"/>
                </a:cubicBezTo>
                <a:lnTo>
                  <a:pt x="5434889" y="2584716"/>
                </a:lnTo>
                <a:lnTo>
                  <a:pt x="5427766" y="2585741"/>
                </a:lnTo>
                <a:cubicBezTo>
                  <a:pt x="5417342" y="2587181"/>
                  <a:pt x="5408358" y="2588347"/>
                  <a:pt x="5408221" y="2588347"/>
                </a:cubicBezTo>
                <a:cubicBezTo>
                  <a:pt x="5408084" y="2588347"/>
                  <a:pt x="5416793" y="2587181"/>
                  <a:pt x="5426600" y="2585809"/>
                </a:cubicBezTo>
                <a:lnTo>
                  <a:pt x="5434062" y="2584774"/>
                </a:lnTo>
                <a:lnTo>
                  <a:pt x="5426120" y="2585329"/>
                </a:lnTo>
                <a:lnTo>
                  <a:pt x="5428940" y="2584884"/>
                </a:lnTo>
                <a:lnTo>
                  <a:pt x="5434967" y="2584232"/>
                </a:lnTo>
                <a:lnTo>
                  <a:pt x="5435928" y="2584109"/>
                </a:lnTo>
                <a:lnTo>
                  <a:pt x="5443402" y="2583341"/>
                </a:lnTo>
                <a:cubicBezTo>
                  <a:pt x="5455815" y="2582106"/>
                  <a:pt x="5466925" y="2581077"/>
                  <a:pt x="5468022" y="2581283"/>
                </a:cubicBezTo>
                <a:close/>
                <a:moveTo>
                  <a:pt x="5434144" y="2581214"/>
                </a:moveTo>
                <a:cubicBezTo>
                  <a:pt x="5434761" y="2581626"/>
                  <a:pt x="5427766" y="2583135"/>
                  <a:pt x="5418371" y="2584643"/>
                </a:cubicBezTo>
                <a:cubicBezTo>
                  <a:pt x="5408152" y="2586289"/>
                  <a:pt x="5398482" y="2587318"/>
                  <a:pt x="5398688" y="2586838"/>
                </a:cubicBezTo>
                <a:cubicBezTo>
                  <a:pt x="5398894" y="2586358"/>
                  <a:pt x="5406575" y="2584712"/>
                  <a:pt x="5416039" y="2583203"/>
                </a:cubicBezTo>
                <a:cubicBezTo>
                  <a:pt x="5425503" y="2581626"/>
                  <a:pt x="5433527" y="2580803"/>
                  <a:pt x="5434144" y="2581214"/>
                </a:cubicBezTo>
                <a:close/>
                <a:moveTo>
                  <a:pt x="1147213" y="2580597"/>
                </a:moveTo>
                <a:cubicBezTo>
                  <a:pt x="1153932" y="2580391"/>
                  <a:pt x="1161202" y="2585535"/>
                  <a:pt x="1159695" y="2590267"/>
                </a:cubicBezTo>
                <a:cubicBezTo>
                  <a:pt x="1158595" y="2593765"/>
                  <a:pt x="1154412" y="2596302"/>
                  <a:pt x="1152630" y="2598222"/>
                </a:cubicBezTo>
                <a:cubicBezTo>
                  <a:pt x="1144605" y="2598154"/>
                  <a:pt x="1139872" y="2594519"/>
                  <a:pt x="1138982" y="2589650"/>
                </a:cubicBezTo>
                <a:cubicBezTo>
                  <a:pt x="1138093" y="2584918"/>
                  <a:pt x="1141796" y="2580803"/>
                  <a:pt x="1147213" y="2580597"/>
                </a:cubicBezTo>
                <a:close/>
                <a:moveTo>
                  <a:pt x="6244896" y="2579638"/>
                </a:moveTo>
                <a:cubicBezTo>
                  <a:pt x="6259709" y="2577649"/>
                  <a:pt x="6273288" y="2580598"/>
                  <a:pt x="6275688" y="2586770"/>
                </a:cubicBezTo>
                <a:cubicBezTo>
                  <a:pt x="6277815" y="2592394"/>
                  <a:pt x="6268830" y="2598703"/>
                  <a:pt x="6255800" y="2600486"/>
                </a:cubicBezTo>
                <a:cubicBezTo>
                  <a:pt x="6241604" y="2602475"/>
                  <a:pt x="6227202" y="2598771"/>
                  <a:pt x="6224665" y="2592874"/>
                </a:cubicBezTo>
                <a:cubicBezTo>
                  <a:pt x="6222402" y="2587524"/>
                  <a:pt x="6231729" y="2581558"/>
                  <a:pt x="6244896" y="2579638"/>
                </a:cubicBezTo>
                <a:close/>
                <a:moveTo>
                  <a:pt x="1599974" y="2579569"/>
                </a:moveTo>
                <a:cubicBezTo>
                  <a:pt x="1604638" y="2581489"/>
                  <a:pt x="1609300" y="2586153"/>
                  <a:pt x="1611085" y="2591982"/>
                </a:cubicBezTo>
                <a:cubicBezTo>
                  <a:pt x="1609506" y="2592668"/>
                  <a:pt x="1607656" y="2594793"/>
                  <a:pt x="1604502" y="2594382"/>
                </a:cubicBezTo>
                <a:cubicBezTo>
                  <a:pt x="1600252" y="2593902"/>
                  <a:pt x="1592224" y="2585741"/>
                  <a:pt x="1592224" y="2582244"/>
                </a:cubicBezTo>
                <a:cubicBezTo>
                  <a:pt x="1592224" y="2578677"/>
                  <a:pt x="1594762" y="2577443"/>
                  <a:pt x="1599974" y="2579569"/>
                </a:cubicBezTo>
                <a:close/>
                <a:moveTo>
                  <a:pt x="5123957" y="2578471"/>
                </a:moveTo>
                <a:cubicBezTo>
                  <a:pt x="5132049" y="2577580"/>
                  <a:pt x="5139319" y="2578677"/>
                  <a:pt x="5139455" y="2580597"/>
                </a:cubicBezTo>
                <a:cubicBezTo>
                  <a:pt x="5139593" y="2582655"/>
                  <a:pt x="5133009" y="2585124"/>
                  <a:pt x="5125191" y="2586221"/>
                </a:cubicBezTo>
                <a:cubicBezTo>
                  <a:pt x="5116070" y="2587524"/>
                  <a:pt x="5108389" y="2586770"/>
                  <a:pt x="5108663" y="2584301"/>
                </a:cubicBezTo>
                <a:cubicBezTo>
                  <a:pt x="5108938" y="2582175"/>
                  <a:pt x="5115727" y="2579500"/>
                  <a:pt x="5123957" y="2578471"/>
                </a:cubicBezTo>
                <a:close/>
                <a:moveTo>
                  <a:pt x="606797" y="2577717"/>
                </a:moveTo>
                <a:cubicBezTo>
                  <a:pt x="606249" y="2578266"/>
                  <a:pt x="605837" y="2578815"/>
                  <a:pt x="605357" y="2579363"/>
                </a:cubicBezTo>
                <a:cubicBezTo>
                  <a:pt x="603918" y="2580254"/>
                  <a:pt x="602545" y="2581077"/>
                  <a:pt x="601105" y="2581900"/>
                </a:cubicBezTo>
                <a:cubicBezTo>
                  <a:pt x="601654" y="2581283"/>
                  <a:pt x="602272" y="2580529"/>
                  <a:pt x="602751" y="2580186"/>
                </a:cubicBezTo>
                <a:cubicBezTo>
                  <a:pt x="604124" y="2579226"/>
                  <a:pt x="605427" y="2578540"/>
                  <a:pt x="606797" y="2577717"/>
                </a:cubicBezTo>
                <a:close/>
                <a:moveTo>
                  <a:pt x="6031887" y="2577442"/>
                </a:moveTo>
                <a:cubicBezTo>
                  <a:pt x="6044643" y="2575933"/>
                  <a:pt x="6057673" y="2578265"/>
                  <a:pt x="6059594" y="2582654"/>
                </a:cubicBezTo>
                <a:cubicBezTo>
                  <a:pt x="6061514" y="2587112"/>
                  <a:pt x="6051981" y="2592598"/>
                  <a:pt x="6038608" y="2594381"/>
                </a:cubicBezTo>
                <a:cubicBezTo>
                  <a:pt x="6024824" y="2596233"/>
                  <a:pt x="6012411" y="2593970"/>
                  <a:pt x="6010079" y="2589444"/>
                </a:cubicBezTo>
                <a:cubicBezTo>
                  <a:pt x="6007541" y="2584574"/>
                  <a:pt x="6017554" y="2579225"/>
                  <a:pt x="6031887" y="2577442"/>
                </a:cubicBezTo>
                <a:close/>
                <a:moveTo>
                  <a:pt x="7019644" y="2576962"/>
                </a:moveTo>
                <a:cubicBezTo>
                  <a:pt x="7033635" y="2577374"/>
                  <a:pt x="7047076" y="2585261"/>
                  <a:pt x="7049203" y="2594313"/>
                </a:cubicBezTo>
                <a:cubicBezTo>
                  <a:pt x="7051192" y="2603160"/>
                  <a:pt x="7040973" y="2610361"/>
                  <a:pt x="7027120" y="2609881"/>
                </a:cubicBezTo>
                <a:cubicBezTo>
                  <a:pt x="7013061" y="2609332"/>
                  <a:pt x="6999757" y="2601445"/>
                  <a:pt x="6997768" y="2592530"/>
                </a:cubicBezTo>
                <a:cubicBezTo>
                  <a:pt x="6995779" y="2583546"/>
                  <a:pt x="7005517" y="2576551"/>
                  <a:pt x="7019644" y="2576962"/>
                </a:cubicBezTo>
                <a:close/>
                <a:moveTo>
                  <a:pt x="6743336" y="2576620"/>
                </a:moveTo>
                <a:cubicBezTo>
                  <a:pt x="6757463" y="2576483"/>
                  <a:pt x="6770425" y="2582998"/>
                  <a:pt x="6771865" y="2591022"/>
                </a:cubicBezTo>
                <a:cubicBezTo>
                  <a:pt x="6773305" y="2598977"/>
                  <a:pt x="6762332" y="2605972"/>
                  <a:pt x="6748273" y="2605904"/>
                </a:cubicBezTo>
                <a:cubicBezTo>
                  <a:pt x="6733735" y="2605835"/>
                  <a:pt x="6721322" y="2599457"/>
                  <a:pt x="6719950" y="2591365"/>
                </a:cubicBezTo>
                <a:cubicBezTo>
                  <a:pt x="6718578" y="2583478"/>
                  <a:pt x="6729345" y="2576689"/>
                  <a:pt x="6743336" y="2576620"/>
                </a:cubicBezTo>
                <a:close/>
                <a:moveTo>
                  <a:pt x="5535771" y="2576217"/>
                </a:moveTo>
                <a:cubicBezTo>
                  <a:pt x="5540066" y="2575985"/>
                  <a:pt x="5542912" y="2576002"/>
                  <a:pt x="5543049" y="2576345"/>
                </a:cubicBezTo>
                <a:cubicBezTo>
                  <a:pt x="5543392" y="2577100"/>
                  <a:pt x="5533036" y="2578951"/>
                  <a:pt x="5520897" y="2580117"/>
                </a:cubicBezTo>
                <a:cubicBezTo>
                  <a:pt x="5509582" y="2581214"/>
                  <a:pt x="5500392" y="2581489"/>
                  <a:pt x="5499500" y="2580872"/>
                </a:cubicBezTo>
                <a:cubicBezTo>
                  <a:pt x="5498403" y="2580254"/>
                  <a:pt x="5507661" y="2578882"/>
                  <a:pt x="5519800" y="2577580"/>
                </a:cubicBezTo>
                <a:cubicBezTo>
                  <a:pt x="5525732" y="2576928"/>
                  <a:pt x="5531476" y="2576448"/>
                  <a:pt x="5535771" y="2576217"/>
                </a:cubicBezTo>
                <a:close/>
                <a:moveTo>
                  <a:pt x="5760320" y="2575771"/>
                </a:moveTo>
                <a:cubicBezTo>
                  <a:pt x="5764786" y="2576105"/>
                  <a:pt x="5767855" y="2576928"/>
                  <a:pt x="5768472" y="2578197"/>
                </a:cubicBezTo>
                <a:cubicBezTo>
                  <a:pt x="5769775" y="2580940"/>
                  <a:pt x="5759419" y="2584643"/>
                  <a:pt x="5745497" y="2586084"/>
                </a:cubicBezTo>
                <a:cubicBezTo>
                  <a:pt x="5732947" y="2587387"/>
                  <a:pt x="5722111" y="2586221"/>
                  <a:pt x="5720946" y="2583752"/>
                </a:cubicBezTo>
                <a:cubicBezTo>
                  <a:pt x="5719643" y="2581009"/>
                  <a:pt x="5729998" y="2577785"/>
                  <a:pt x="5743783" y="2576277"/>
                </a:cubicBezTo>
                <a:cubicBezTo>
                  <a:pt x="5749990" y="2575591"/>
                  <a:pt x="5755853" y="2575436"/>
                  <a:pt x="5760320" y="2575771"/>
                </a:cubicBezTo>
                <a:close/>
                <a:moveTo>
                  <a:pt x="1855709" y="2575179"/>
                </a:moveTo>
                <a:cubicBezTo>
                  <a:pt x="1859139" y="2574151"/>
                  <a:pt x="1865174" y="2579980"/>
                  <a:pt x="1867164" y="2587318"/>
                </a:cubicBezTo>
                <a:cubicBezTo>
                  <a:pt x="1865311" y="2588415"/>
                  <a:pt x="1863183" y="2591090"/>
                  <a:pt x="1859893" y="2590884"/>
                </a:cubicBezTo>
                <a:cubicBezTo>
                  <a:pt x="1858386" y="2590747"/>
                  <a:pt x="1853240" y="2584712"/>
                  <a:pt x="1852419" y="2581900"/>
                </a:cubicBezTo>
                <a:cubicBezTo>
                  <a:pt x="1851662" y="2579225"/>
                  <a:pt x="1853516" y="2575865"/>
                  <a:pt x="1855709" y="2575179"/>
                </a:cubicBezTo>
                <a:close/>
                <a:moveTo>
                  <a:pt x="6881113" y="2574563"/>
                </a:moveTo>
                <a:cubicBezTo>
                  <a:pt x="6895103" y="2574494"/>
                  <a:pt x="6908545" y="2581489"/>
                  <a:pt x="6910602" y="2590061"/>
                </a:cubicBezTo>
                <a:cubicBezTo>
                  <a:pt x="6912591" y="2598497"/>
                  <a:pt x="6902304" y="2605698"/>
                  <a:pt x="6888382" y="2605629"/>
                </a:cubicBezTo>
                <a:cubicBezTo>
                  <a:pt x="6874255" y="2605560"/>
                  <a:pt x="6861019" y="2598497"/>
                  <a:pt x="6859099" y="2589993"/>
                </a:cubicBezTo>
                <a:cubicBezTo>
                  <a:pt x="6857179" y="2581557"/>
                  <a:pt x="6867054" y="2574631"/>
                  <a:pt x="6881113" y="2574563"/>
                </a:cubicBezTo>
                <a:close/>
                <a:moveTo>
                  <a:pt x="947249" y="2573679"/>
                </a:moveTo>
                <a:cubicBezTo>
                  <a:pt x="949615" y="2573911"/>
                  <a:pt x="951178" y="2575179"/>
                  <a:pt x="951690" y="2577168"/>
                </a:cubicBezTo>
                <a:cubicBezTo>
                  <a:pt x="952788" y="2581352"/>
                  <a:pt x="949427" y="2586427"/>
                  <a:pt x="943735" y="2589307"/>
                </a:cubicBezTo>
                <a:cubicBezTo>
                  <a:pt x="938112" y="2592187"/>
                  <a:pt x="931870" y="2591844"/>
                  <a:pt x="932557" y="2587524"/>
                </a:cubicBezTo>
                <a:cubicBezTo>
                  <a:pt x="933105" y="2583821"/>
                  <a:pt x="936534" y="2579157"/>
                  <a:pt x="937973" y="2576414"/>
                </a:cubicBezTo>
                <a:cubicBezTo>
                  <a:pt x="941712" y="2574253"/>
                  <a:pt x="944885" y="2573448"/>
                  <a:pt x="947249" y="2573679"/>
                </a:cubicBezTo>
                <a:close/>
                <a:moveTo>
                  <a:pt x="5609254" y="2573011"/>
                </a:moveTo>
                <a:cubicBezTo>
                  <a:pt x="5613669" y="2572882"/>
                  <a:pt x="5616669" y="2573088"/>
                  <a:pt x="5617389" y="2573671"/>
                </a:cubicBezTo>
                <a:cubicBezTo>
                  <a:pt x="5618692" y="2574905"/>
                  <a:pt x="5609777" y="2577237"/>
                  <a:pt x="5597433" y="2578609"/>
                </a:cubicBezTo>
                <a:cubicBezTo>
                  <a:pt x="5585294" y="2579980"/>
                  <a:pt x="5573773" y="2579980"/>
                  <a:pt x="5572401" y="2578883"/>
                </a:cubicBezTo>
                <a:cubicBezTo>
                  <a:pt x="5571029" y="2577786"/>
                  <a:pt x="5580288" y="2575797"/>
                  <a:pt x="5592632" y="2574357"/>
                </a:cubicBezTo>
                <a:cubicBezTo>
                  <a:pt x="5599010" y="2573602"/>
                  <a:pt x="5604839" y="2573139"/>
                  <a:pt x="5609254" y="2573011"/>
                </a:cubicBezTo>
                <a:close/>
                <a:moveTo>
                  <a:pt x="5683741" y="2572598"/>
                </a:moveTo>
                <a:cubicBezTo>
                  <a:pt x="5688301" y="2572658"/>
                  <a:pt x="5691559" y="2573121"/>
                  <a:pt x="5692347" y="2574013"/>
                </a:cubicBezTo>
                <a:cubicBezTo>
                  <a:pt x="5694062" y="2576002"/>
                  <a:pt x="5683843" y="2579225"/>
                  <a:pt x="5670608" y="2580597"/>
                </a:cubicBezTo>
                <a:cubicBezTo>
                  <a:pt x="5658263" y="2581900"/>
                  <a:pt x="5647839" y="2581214"/>
                  <a:pt x="5646947" y="2579362"/>
                </a:cubicBezTo>
                <a:cubicBezTo>
                  <a:pt x="5646056" y="2577580"/>
                  <a:pt x="5655314" y="2575042"/>
                  <a:pt x="5667316" y="2573602"/>
                </a:cubicBezTo>
                <a:cubicBezTo>
                  <a:pt x="5673317" y="2572881"/>
                  <a:pt x="5679180" y="2572538"/>
                  <a:pt x="5683741" y="2572598"/>
                </a:cubicBezTo>
                <a:close/>
                <a:moveTo>
                  <a:pt x="5518360" y="2572573"/>
                </a:moveTo>
                <a:cubicBezTo>
                  <a:pt x="5518429" y="2572710"/>
                  <a:pt x="5510473" y="2574013"/>
                  <a:pt x="5500255" y="2575522"/>
                </a:cubicBezTo>
                <a:cubicBezTo>
                  <a:pt x="5489145" y="2577168"/>
                  <a:pt x="5479064" y="2578608"/>
                  <a:pt x="5479132" y="2578539"/>
                </a:cubicBezTo>
                <a:cubicBezTo>
                  <a:pt x="5479270" y="2578471"/>
                  <a:pt x="5487293" y="2577305"/>
                  <a:pt x="5497512" y="2575659"/>
                </a:cubicBezTo>
                <a:cubicBezTo>
                  <a:pt x="5508964" y="2573876"/>
                  <a:pt x="5518292" y="2572436"/>
                  <a:pt x="5518360" y="2572573"/>
                </a:cubicBezTo>
                <a:close/>
                <a:moveTo>
                  <a:pt x="5530841" y="2572436"/>
                </a:moveTo>
                <a:cubicBezTo>
                  <a:pt x="5531184" y="2572573"/>
                  <a:pt x="5522132" y="2574014"/>
                  <a:pt x="5510747" y="2575385"/>
                </a:cubicBezTo>
                <a:cubicBezTo>
                  <a:pt x="5499295" y="2576757"/>
                  <a:pt x="5489625" y="2577785"/>
                  <a:pt x="5489145" y="2577717"/>
                </a:cubicBezTo>
                <a:cubicBezTo>
                  <a:pt x="5488665" y="2577648"/>
                  <a:pt x="5497374" y="2576482"/>
                  <a:pt x="5508964" y="2574974"/>
                </a:cubicBezTo>
                <a:cubicBezTo>
                  <a:pt x="5520211" y="2573534"/>
                  <a:pt x="5530430" y="2572299"/>
                  <a:pt x="5530841" y="2572436"/>
                </a:cubicBezTo>
                <a:close/>
                <a:moveTo>
                  <a:pt x="4692931" y="2572368"/>
                </a:moveTo>
                <a:cubicBezTo>
                  <a:pt x="4699995" y="2569967"/>
                  <a:pt x="4706441" y="2571888"/>
                  <a:pt x="4706716" y="2576277"/>
                </a:cubicBezTo>
                <a:cubicBezTo>
                  <a:pt x="4706990" y="2580118"/>
                  <a:pt x="4702532" y="2584438"/>
                  <a:pt x="4695948" y="2586907"/>
                </a:cubicBezTo>
                <a:cubicBezTo>
                  <a:pt x="4688473" y="2589718"/>
                  <a:pt x="4681410" y="2588827"/>
                  <a:pt x="4680724" y="2584850"/>
                </a:cubicBezTo>
                <a:cubicBezTo>
                  <a:pt x="4680038" y="2580940"/>
                  <a:pt x="4686004" y="2574699"/>
                  <a:pt x="4692931" y="2572368"/>
                </a:cubicBezTo>
                <a:close/>
                <a:moveTo>
                  <a:pt x="5507662" y="2571339"/>
                </a:moveTo>
                <a:cubicBezTo>
                  <a:pt x="5507799" y="2571751"/>
                  <a:pt x="5498609" y="2573671"/>
                  <a:pt x="5489008" y="2575317"/>
                </a:cubicBezTo>
                <a:cubicBezTo>
                  <a:pt x="5478721" y="2577100"/>
                  <a:pt x="5471109" y="2578129"/>
                  <a:pt x="5471588" y="2577649"/>
                </a:cubicBezTo>
                <a:cubicBezTo>
                  <a:pt x="5472069" y="2577237"/>
                  <a:pt x="5479201" y="2575729"/>
                  <a:pt x="5488597" y="2574014"/>
                </a:cubicBezTo>
                <a:cubicBezTo>
                  <a:pt x="5498609" y="2572231"/>
                  <a:pt x="5507525" y="2570996"/>
                  <a:pt x="5507662" y="2571339"/>
                </a:cubicBezTo>
                <a:close/>
                <a:moveTo>
                  <a:pt x="869329" y="2571270"/>
                </a:moveTo>
                <a:cubicBezTo>
                  <a:pt x="874471" y="2568321"/>
                  <a:pt x="878789" y="2568938"/>
                  <a:pt x="878312" y="2572504"/>
                </a:cubicBezTo>
                <a:cubicBezTo>
                  <a:pt x="877900" y="2576002"/>
                  <a:pt x="872069" y="2582929"/>
                  <a:pt x="867951" y="2584026"/>
                </a:cubicBezTo>
                <a:cubicBezTo>
                  <a:pt x="864731" y="2584917"/>
                  <a:pt x="861437" y="2584438"/>
                  <a:pt x="860479" y="2582791"/>
                </a:cubicBezTo>
                <a:cubicBezTo>
                  <a:pt x="858970" y="2580323"/>
                  <a:pt x="863907" y="2574356"/>
                  <a:pt x="869329" y="2571270"/>
                </a:cubicBezTo>
                <a:close/>
                <a:moveTo>
                  <a:pt x="5330587" y="2570790"/>
                </a:moveTo>
                <a:cubicBezTo>
                  <a:pt x="5338748" y="2569487"/>
                  <a:pt x="5346429" y="2569761"/>
                  <a:pt x="5347732" y="2571201"/>
                </a:cubicBezTo>
                <a:cubicBezTo>
                  <a:pt x="5349035" y="2572710"/>
                  <a:pt x="5343549" y="2574905"/>
                  <a:pt x="5335114" y="2576277"/>
                </a:cubicBezTo>
                <a:cubicBezTo>
                  <a:pt x="5325650" y="2577854"/>
                  <a:pt x="5316735" y="2577717"/>
                  <a:pt x="5316323" y="2576002"/>
                </a:cubicBezTo>
                <a:cubicBezTo>
                  <a:pt x="5315980" y="2574425"/>
                  <a:pt x="5322426" y="2572024"/>
                  <a:pt x="5330587" y="2570790"/>
                </a:cubicBezTo>
                <a:close/>
                <a:moveTo>
                  <a:pt x="5049342" y="2570516"/>
                </a:moveTo>
                <a:cubicBezTo>
                  <a:pt x="5057845" y="2569008"/>
                  <a:pt x="5065046" y="2570173"/>
                  <a:pt x="5065046" y="2572848"/>
                </a:cubicBezTo>
                <a:cubicBezTo>
                  <a:pt x="5065046" y="2575591"/>
                  <a:pt x="5058257" y="2578609"/>
                  <a:pt x="5049753" y="2579912"/>
                </a:cubicBezTo>
                <a:cubicBezTo>
                  <a:pt x="5041592" y="2581146"/>
                  <a:pt x="5034665" y="2579980"/>
                  <a:pt x="5035351" y="2577305"/>
                </a:cubicBezTo>
                <a:cubicBezTo>
                  <a:pt x="5035968" y="2574837"/>
                  <a:pt x="5041935" y="2571819"/>
                  <a:pt x="5049342" y="2570516"/>
                </a:cubicBezTo>
                <a:close/>
                <a:moveTo>
                  <a:pt x="705486" y="2569968"/>
                </a:moveTo>
                <a:cubicBezTo>
                  <a:pt x="707338" y="2568733"/>
                  <a:pt x="704252" y="2572848"/>
                  <a:pt x="700958" y="2575934"/>
                </a:cubicBezTo>
                <a:cubicBezTo>
                  <a:pt x="697393" y="2579363"/>
                  <a:pt x="693965" y="2582381"/>
                  <a:pt x="694308" y="2581078"/>
                </a:cubicBezTo>
                <a:cubicBezTo>
                  <a:pt x="694514" y="2580392"/>
                  <a:pt x="696160" y="2578335"/>
                  <a:pt x="697118" y="2576826"/>
                </a:cubicBezTo>
                <a:cubicBezTo>
                  <a:pt x="701509" y="2573260"/>
                  <a:pt x="704116" y="2570928"/>
                  <a:pt x="705486" y="2569968"/>
                </a:cubicBezTo>
                <a:close/>
                <a:moveTo>
                  <a:pt x="5416767" y="2569376"/>
                </a:moveTo>
                <a:cubicBezTo>
                  <a:pt x="5420033" y="2569265"/>
                  <a:pt x="5422142" y="2569522"/>
                  <a:pt x="5422142" y="2570174"/>
                </a:cubicBezTo>
                <a:cubicBezTo>
                  <a:pt x="5422142" y="2571477"/>
                  <a:pt x="5414186" y="2573945"/>
                  <a:pt x="5405134" y="2575386"/>
                </a:cubicBezTo>
                <a:cubicBezTo>
                  <a:pt x="5396836" y="2576757"/>
                  <a:pt x="5390046" y="2577032"/>
                  <a:pt x="5389086" y="2576003"/>
                </a:cubicBezTo>
                <a:cubicBezTo>
                  <a:pt x="5387989" y="2574837"/>
                  <a:pt x="5394847" y="2572505"/>
                  <a:pt x="5404448" y="2570790"/>
                </a:cubicBezTo>
                <a:cubicBezTo>
                  <a:pt x="5409078" y="2569967"/>
                  <a:pt x="5413501" y="2569487"/>
                  <a:pt x="5416767" y="2569376"/>
                </a:cubicBezTo>
                <a:close/>
                <a:moveTo>
                  <a:pt x="7446830" y="2568570"/>
                </a:moveTo>
                <a:cubicBezTo>
                  <a:pt x="7451819" y="2566881"/>
                  <a:pt x="7455470" y="2567704"/>
                  <a:pt x="7456568" y="2572093"/>
                </a:cubicBezTo>
                <a:cubicBezTo>
                  <a:pt x="7458763" y="2580803"/>
                  <a:pt x="7449984" y="2601926"/>
                  <a:pt x="7437160" y="2614133"/>
                </a:cubicBezTo>
                <a:cubicBezTo>
                  <a:pt x="7424335" y="2626340"/>
                  <a:pt x="7411579" y="2624695"/>
                  <a:pt x="7409385" y="2614956"/>
                </a:cubicBezTo>
                <a:cubicBezTo>
                  <a:pt x="7407190" y="2604944"/>
                  <a:pt x="7415969" y="2591639"/>
                  <a:pt x="7429068" y="2580118"/>
                </a:cubicBezTo>
                <a:cubicBezTo>
                  <a:pt x="7435515" y="2574460"/>
                  <a:pt x="7441841" y="2570259"/>
                  <a:pt x="7446830" y="2568570"/>
                </a:cubicBezTo>
                <a:close/>
                <a:moveTo>
                  <a:pt x="2053564" y="2567704"/>
                </a:moveTo>
                <a:cubicBezTo>
                  <a:pt x="2057129" y="2567018"/>
                  <a:pt x="2063165" y="2574493"/>
                  <a:pt x="2062617" y="2579088"/>
                </a:cubicBezTo>
                <a:cubicBezTo>
                  <a:pt x="2062272" y="2582243"/>
                  <a:pt x="2059941" y="2584300"/>
                  <a:pt x="2057267" y="2588826"/>
                </a:cubicBezTo>
                <a:cubicBezTo>
                  <a:pt x="2052878" y="2582037"/>
                  <a:pt x="2048969" y="2577785"/>
                  <a:pt x="2047871" y="2573739"/>
                </a:cubicBezTo>
                <a:cubicBezTo>
                  <a:pt x="2047253" y="2571476"/>
                  <a:pt x="2050888" y="2568184"/>
                  <a:pt x="2053564" y="2567704"/>
                </a:cubicBezTo>
                <a:close/>
                <a:moveTo>
                  <a:pt x="5974503" y="2565741"/>
                </a:moveTo>
                <a:cubicBezTo>
                  <a:pt x="5979029" y="2566470"/>
                  <a:pt x="5981961" y="2567910"/>
                  <a:pt x="5982372" y="2569968"/>
                </a:cubicBezTo>
                <a:cubicBezTo>
                  <a:pt x="5983127" y="2573877"/>
                  <a:pt x="5972497" y="2578609"/>
                  <a:pt x="5959398" y="2579912"/>
                </a:cubicBezTo>
                <a:cubicBezTo>
                  <a:pt x="5946437" y="2581215"/>
                  <a:pt x="5934161" y="2578883"/>
                  <a:pt x="5933612" y="2575248"/>
                </a:cubicBezTo>
                <a:cubicBezTo>
                  <a:pt x="5933063" y="2571477"/>
                  <a:pt x="5943762" y="2567293"/>
                  <a:pt x="5957066" y="2565784"/>
                </a:cubicBezTo>
                <a:cubicBezTo>
                  <a:pt x="5963856" y="2564995"/>
                  <a:pt x="5969977" y="2565013"/>
                  <a:pt x="5974503" y="2565741"/>
                </a:cubicBezTo>
                <a:close/>
                <a:moveTo>
                  <a:pt x="6388229" y="2565579"/>
                </a:moveTo>
                <a:cubicBezTo>
                  <a:pt x="6401876" y="2564618"/>
                  <a:pt x="6413740" y="2568528"/>
                  <a:pt x="6415181" y="2574631"/>
                </a:cubicBezTo>
                <a:cubicBezTo>
                  <a:pt x="6416621" y="2580666"/>
                  <a:pt x="6406882" y="2586838"/>
                  <a:pt x="6393578" y="2588141"/>
                </a:cubicBezTo>
                <a:cubicBezTo>
                  <a:pt x="6379245" y="2589582"/>
                  <a:pt x="6365117" y="2585192"/>
                  <a:pt x="6363608" y="2578951"/>
                </a:cubicBezTo>
                <a:cubicBezTo>
                  <a:pt x="6362100" y="2572642"/>
                  <a:pt x="6373278" y="2566607"/>
                  <a:pt x="6388229" y="2565579"/>
                </a:cubicBezTo>
                <a:close/>
                <a:moveTo>
                  <a:pt x="4335286" y="2564824"/>
                </a:moveTo>
                <a:cubicBezTo>
                  <a:pt x="4336246" y="2565922"/>
                  <a:pt x="4332886" y="2568733"/>
                  <a:pt x="4327125" y="2571545"/>
                </a:cubicBezTo>
                <a:cubicBezTo>
                  <a:pt x="4321433" y="2574288"/>
                  <a:pt x="4316290" y="2575660"/>
                  <a:pt x="4315535" y="2574631"/>
                </a:cubicBezTo>
                <a:cubicBezTo>
                  <a:pt x="4314712" y="2573602"/>
                  <a:pt x="4318416" y="2570585"/>
                  <a:pt x="4323971" y="2567773"/>
                </a:cubicBezTo>
                <a:cubicBezTo>
                  <a:pt x="4329045" y="2565167"/>
                  <a:pt x="4334395" y="2563796"/>
                  <a:pt x="4335286" y="2564824"/>
                </a:cubicBezTo>
                <a:close/>
                <a:moveTo>
                  <a:pt x="5604291" y="2564755"/>
                </a:moveTo>
                <a:cubicBezTo>
                  <a:pt x="5605114" y="2565235"/>
                  <a:pt x="5596679" y="2566950"/>
                  <a:pt x="5585569" y="2568390"/>
                </a:cubicBezTo>
                <a:cubicBezTo>
                  <a:pt x="5574870" y="2569830"/>
                  <a:pt x="5563760" y="2570722"/>
                  <a:pt x="5562252" y="2570447"/>
                </a:cubicBezTo>
                <a:cubicBezTo>
                  <a:pt x="5560537" y="2570173"/>
                  <a:pt x="5570207" y="2568527"/>
                  <a:pt x="5582620" y="2566813"/>
                </a:cubicBezTo>
                <a:cubicBezTo>
                  <a:pt x="5594073" y="2565235"/>
                  <a:pt x="5603468" y="2564275"/>
                  <a:pt x="5604291" y="2564755"/>
                </a:cubicBezTo>
                <a:close/>
                <a:moveTo>
                  <a:pt x="5255081" y="2564138"/>
                </a:moveTo>
                <a:cubicBezTo>
                  <a:pt x="5263859" y="2563109"/>
                  <a:pt x="5273118" y="2563795"/>
                  <a:pt x="5274352" y="2566058"/>
                </a:cubicBezTo>
                <a:cubicBezTo>
                  <a:pt x="5275449" y="2567978"/>
                  <a:pt x="5269346" y="2570584"/>
                  <a:pt x="5261596" y="2571681"/>
                </a:cubicBezTo>
                <a:cubicBezTo>
                  <a:pt x="5253778" y="2572779"/>
                  <a:pt x="5245617" y="2571613"/>
                  <a:pt x="5244040" y="2569624"/>
                </a:cubicBezTo>
                <a:cubicBezTo>
                  <a:pt x="5242394" y="2567567"/>
                  <a:pt x="5247194" y="2565029"/>
                  <a:pt x="5255081" y="2564138"/>
                </a:cubicBezTo>
                <a:close/>
                <a:moveTo>
                  <a:pt x="5494837" y="2563864"/>
                </a:moveTo>
                <a:cubicBezTo>
                  <a:pt x="5496140" y="2564687"/>
                  <a:pt x="5489694" y="2566881"/>
                  <a:pt x="5480710" y="2568733"/>
                </a:cubicBezTo>
                <a:cubicBezTo>
                  <a:pt x="5471863" y="2570584"/>
                  <a:pt x="5462673" y="2571613"/>
                  <a:pt x="5461439" y="2570927"/>
                </a:cubicBezTo>
                <a:cubicBezTo>
                  <a:pt x="5460204" y="2570173"/>
                  <a:pt x="5466582" y="2567978"/>
                  <a:pt x="5475772" y="2565990"/>
                </a:cubicBezTo>
                <a:cubicBezTo>
                  <a:pt x="5484550" y="2564069"/>
                  <a:pt x="5493534" y="2563109"/>
                  <a:pt x="5494837" y="2563864"/>
                </a:cubicBezTo>
                <a:close/>
                <a:moveTo>
                  <a:pt x="5592015" y="2561738"/>
                </a:moveTo>
                <a:cubicBezTo>
                  <a:pt x="5593592" y="2561738"/>
                  <a:pt x="5585362" y="2563384"/>
                  <a:pt x="5574458" y="2565099"/>
                </a:cubicBezTo>
                <a:cubicBezTo>
                  <a:pt x="5563691" y="2566813"/>
                  <a:pt x="5553404" y="2568185"/>
                  <a:pt x="5552649" y="2568116"/>
                </a:cubicBezTo>
                <a:cubicBezTo>
                  <a:pt x="5551964" y="2568048"/>
                  <a:pt x="5558959" y="2566813"/>
                  <a:pt x="5568903" y="2565167"/>
                </a:cubicBezTo>
                <a:cubicBezTo>
                  <a:pt x="5579396" y="2563384"/>
                  <a:pt x="5590437" y="2561738"/>
                  <a:pt x="5592015" y="2561738"/>
                </a:cubicBezTo>
                <a:close/>
                <a:moveTo>
                  <a:pt x="6169802" y="2561052"/>
                </a:moveTo>
                <a:cubicBezTo>
                  <a:pt x="6182489" y="2559337"/>
                  <a:pt x="6195931" y="2561806"/>
                  <a:pt x="6198262" y="2566469"/>
                </a:cubicBezTo>
                <a:cubicBezTo>
                  <a:pt x="6200663" y="2571201"/>
                  <a:pt x="6191473" y="2576893"/>
                  <a:pt x="6178237" y="2578814"/>
                </a:cubicBezTo>
                <a:cubicBezTo>
                  <a:pt x="6163355" y="2580940"/>
                  <a:pt x="6150188" y="2578128"/>
                  <a:pt x="6148611" y="2572779"/>
                </a:cubicBezTo>
                <a:cubicBezTo>
                  <a:pt x="6147170" y="2567841"/>
                  <a:pt x="6156429" y="2562835"/>
                  <a:pt x="6169802" y="2561052"/>
                </a:cubicBezTo>
                <a:close/>
                <a:moveTo>
                  <a:pt x="5581042" y="2559818"/>
                </a:moveTo>
                <a:cubicBezTo>
                  <a:pt x="5581385" y="2560160"/>
                  <a:pt x="5573430" y="2561944"/>
                  <a:pt x="5562663" y="2563932"/>
                </a:cubicBezTo>
                <a:cubicBezTo>
                  <a:pt x="5552170" y="2565853"/>
                  <a:pt x="5543392" y="2567224"/>
                  <a:pt x="5543392" y="2566950"/>
                </a:cubicBezTo>
                <a:cubicBezTo>
                  <a:pt x="5543392" y="2566676"/>
                  <a:pt x="5552102" y="2564755"/>
                  <a:pt x="5561977" y="2562835"/>
                </a:cubicBezTo>
                <a:cubicBezTo>
                  <a:pt x="5572264" y="2560846"/>
                  <a:pt x="5580768" y="2559475"/>
                  <a:pt x="5581042" y="2559818"/>
                </a:cubicBezTo>
                <a:close/>
                <a:moveTo>
                  <a:pt x="4975000" y="2559337"/>
                </a:moveTo>
                <a:cubicBezTo>
                  <a:pt x="4982818" y="2557554"/>
                  <a:pt x="4990225" y="2559337"/>
                  <a:pt x="4990362" y="2562766"/>
                </a:cubicBezTo>
                <a:cubicBezTo>
                  <a:pt x="4990431" y="2565646"/>
                  <a:pt x="4984121" y="2569556"/>
                  <a:pt x="4977537" y="2570996"/>
                </a:cubicBezTo>
                <a:cubicBezTo>
                  <a:pt x="4970611" y="2572504"/>
                  <a:pt x="4963479" y="2571613"/>
                  <a:pt x="4962313" y="2569007"/>
                </a:cubicBezTo>
                <a:cubicBezTo>
                  <a:pt x="4961010" y="2566058"/>
                  <a:pt x="4967250" y="2561120"/>
                  <a:pt x="4975000" y="2559337"/>
                </a:cubicBezTo>
                <a:close/>
                <a:moveTo>
                  <a:pt x="1343078" y="2558995"/>
                </a:moveTo>
                <a:cubicBezTo>
                  <a:pt x="1348494" y="2560847"/>
                  <a:pt x="1353089" y="2565167"/>
                  <a:pt x="1353571" y="2568664"/>
                </a:cubicBezTo>
                <a:cubicBezTo>
                  <a:pt x="1354050" y="2572025"/>
                  <a:pt x="1349658" y="2572916"/>
                  <a:pt x="1343830" y="2570790"/>
                </a:cubicBezTo>
                <a:cubicBezTo>
                  <a:pt x="1337726" y="2568528"/>
                  <a:pt x="1333203" y="2564550"/>
                  <a:pt x="1333131" y="2561326"/>
                </a:cubicBezTo>
                <a:cubicBezTo>
                  <a:pt x="1333061" y="2558241"/>
                  <a:pt x="1337726" y="2557074"/>
                  <a:pt x="1343078" y="2558995"/>
                </a:cubicBezTo>
                <a:close/>
                <a:moveTo>
                  <a:pt x="5672228" y="2558677"/>
                </a:moveTo>
                <a:cubicBezTo>
                  <a:pt x="5676557" y="2558411"/>
                  <a:pt x="5679455" y="2558479"/>
                  <a:pt x="5679660" y="2558994"/>
                </a:cubicBezTo>
                <a:cubicBezTo>
                  <a:pt x="5680072" y="2560023"/>
                  <a:pt x="5669785" y="2562355"/>
                  <a:pt x="5657578" y="2563932"/>
                </a:cubicBezTo>
                <a:cubicBezTo>
                  <a:pt x="5646193" y="2565372"/>
                  <a:pt x="5637004" y="2565715"/>
                  <a:pt x="5635975" y="2564961"/>
                </a:cubicBezTo>
                <a:cubicBezTo>
                  <a:pt x="5634878" y="2564069"/>
                  <a:pt x="5644067" y="2562080"/>
                  <a:pt x="5656206" y="2560366"/>
                </a:cubicBezTo>
                <a:cubicBezTo>
                  <a:pt x="5662138" y="2559543"/>
                  <a:pt x="5667899" y="2558943"/>
                  <a:pt x="5672228" y="2558677"/>
                </a:cubicBezTo>
                <a:close/>
                <a:moveTo>
                  <a:pt x="5899030" y="2558154"/>
                </a:moveTo>
                <a:cubicBezTo>
                  <a:pt x="5903333" y="2558600"/>
                  <a:pt x="5906145" y="2559577"/>
                  <a:pt x="5906385" y="2560983"/>
                </a:cubicBezTo>
                <a:cubicBezTo>
                  <a:pt x="5906934" y="2564138"/>
                  <a:pt x="5896167" y="2568047"/>
                  <a:pt x="5882108" y="2569556"/>
                </a:cubicBezTo>
                <a:cubicBezTo>
                  <a:pt x="5869626" y="2570859"/>
                  <a:pt x="5859065" y="2569487"/>
                  <a:pt x="5858585" y="2566675"/>
                </a:cubicBezTo>
                <a:cubicBezTo>
                  <a:pt x="5858036" y="2563589"/>
                  <a:pt x="5868735" y="2560092"/>
                  <a:pt x="5882725" y="2558514"/>
                </a:cubicBezTo>
                <a:cubicBezTo>
                  <a:pt x="5888932" y="2557794"/>
                  <a:pt x="5894727" y="2557708"/>
                  <a:pt x="5899030" y="2558154"/>
                </a:cubicBezTo>
                <a:close/>
                <a:moveTo>
                  <a:pt x="7355824" y="2557554"/>
                </a:moveTo>
                <a:cubicBezTo>
                  <a:pt x="7369266" y="2559680"/>
                  <a:pt x="7380925" y="2564550"/>
                  <a:pt x="7382708" y="2574082"/>
                </a:cubicBezTo>
                <a:cubicBezTo>
                  <a:pt x="7384422" y="2583409"/>
                  <a:pt x="7375575" y="2595411"/>
                  <a:pt x="7362545" y="2593902"/>
                </a:cubicBezTo>
                <a:cubicBezTo>
                  <a:pt x="7348486" y="2592324"/>
                  <a:pt x="7334221" y="2582175"/>
                  <a:pt x="7332370" y="2572162"/>
                </a:cubicBezTo>
                <a:cubicBezTo>
                  <a:pt x="7330450" y="2562012"/>
                  <a:pt x="7341148" y="2555291"/>
                  <a:pt x="7355824" y="2557554"/>
                </a:cubicBezTo>
                <a:close/>
                <a:moveTo>
                  <a:pt x="4176592" y="2557418"/>
                </a:moveTo>
                <a:cubicBezTo>
                  <a:pt x="4174740" y="2559269"/>
                  <a:pt x="4172546" y="2562150"/>
                  <a:pt x="4169391" y="2564276"/>
                </a:cubicBezTo>
                <a:cubicBezTo>
                  <a:pt x="4167882" y="2565304"/>
                  <a:pt x="4163013" y="2565784"/>
                  <a:pt x="4162327" y="2564824"/>
                </a:cubicBezTo>
                <a:cubicBezTo>
                  <a:pt x="4161642" y="2563932"/>
                  <a:pt x="4163562" y="2560847"/>
                  <a:pt x="4165756" y="2558926"/>
                </a:cubicBezTo>
                <a:cubicBezTo>
                  <a:pt x="4169048" y="2555977"/>
                  <a:pt x="4174877" y="2555017"/>
                  <a:pt x="4176592" y="2557418"/>
                </a:cubicBezTo>
                <a:close/>
                <a:moveTo>
                  <a:pt x="692044" y="2555909"/>
                </a:moveTo>
                <a:cubicBezTo>
                  <a:pt x="691701" y="2556526"/>
                  <a:pt x="689163" y="2559132"/>
                  <a:pt x="687518" y="2560503"/>
                </a:cubicBezTo>
                <a:cubicBezTo>
                  <a:pt x="686146" y="2561670"/>
                  <a:pt x="683746" y="2563247"/>
                  <a:pt x="683677" y="2563041"/>
                </a:cubicBezTo>
                <a:cubicBezTo>
                  <a:pt x="683609" y="2562835"/>
                  <a:pt x="686009" y="2560435"/>
                  <a:pt x="688135" y="2558172"/>
                </a:cubicBezTo>
                <a:cubicBezTo>
                  <a:pt x="690055" y="2557074"/>
                  <a:pt x="692387" y="2555429"/>
                  <a:pt x="692044" y="2555909"/>
                </a:cubicBezTo>
                <a:close/>
                <a:moveTo>
                  <a:pt x="5746234" y="2555035"/>
                </a:moveTo>
                <a:cubicBezTo>
                  <a:pt x="5750658" y="2554880"/>
                  <a:pt x="5753658" y="2555154"/>
                  <a:pt x="5754344" y="2555909"/>
                </a:cubicBezTo>
                <a:cubicBezTo>
                  <a:pt x="5755647" y="2557418"/>
                  <a:pt x="5746663" y="2560161"/>
                  <a:pt x="5734318" y="2561875"/>
                </a:cubicBezTo>
                <a:cubicBezTo>
                  <a:pt x="5722179" y="2563521"/>
                  <a:pt x="5710589" y="2563590"/>
                  <a:pt x="5709286" y="2562287"/>
                </a:cubicBezTo>
                <a:cubicBezTo>
                  <a:pt x="5707983" y="2560915"/>
                  <a:pt x="5717241" y="2558446"/>
                  <a:pt x="5729586" y="2556732"/>
                </a:cubicBezTo>
                <a:cubicBezTo>
                  <a:pt x="5735964" y="2555772"/>
                  <a:pt x="5741811" y="2555189"/>
                  <a:pt x="5746234" y="2555035"/>
                </a:cubicBezTo>
                <a:close/>
                <a:moveTo>
                  <a:pt x="4618316" y="2554743"/>
                </a:moveTo>
                <a:cubicBezTo>
                  <a:pt x="4624282" y="2552548"/>
                  <a:pt x="4630729" y="2553782"/>
                  <a:pt x="4631895" y="2557691"/>
                </a:cubicBezTo>
                <a:cubicBezTo>
                  <a:pt x="4633266" y="2562286"/>
                  <a:pt x="4627711" y="2569213"/>
                  <a:pt x="4620785" y="2571819"/>
                </a:cubicBezTo>
                <a:cubicBezTo>
                  <a:pt x="4614818" y="2574082"/>
                  <a:pt x="4608783" y="2572710"/>
                  <a:pt x="4607480" y="2568664"/>
                </a:cubicBezTo>
                <a:cubicBezTo>
                  <a:pt x="4605972" y="2563864"/>
                  <a:pt x="4611047" y="2557417"/>
                  <a:pt x="4618316" y="2554743"/>
                </a:cubicBezTo>
                <a:close/>
                <a:moveTo>
                  <a:pt x="5821981" y="2554665"/>
                </a:moveTo>
                <a:cubicBezTo>
                  <a:pt x="5826662" y="2554811"/>
                  <a:pt x="5829748" y="2555497"/>
                  <a:pt x="5829919" y="2556731"/>
                </a:cubicBezTo>
                <a:cubicBezTo>
                  <a:pt x="5830331" y="2558926"/>
                  <a:pt x="5820318" y="2562286"/>
                  <a:pt x="5808179" y="2563795"/>
                </a:cubicBezTo>
                <a:cubicBezTo>
                  <a:pt x="5795835" y="2565304"/>
                  <a:pt x="5785274" y="2564618"/>
                  <a:pt x="5784245" y="2562561"/>
                </a:cubicBezTo>
                <a:cubicBezTo>
                  <a:pt x="5783285" y="2560503"/>
                  <a:pt x="5792475" y="2557554"/>
                  <a:pt x="5804476" y="2555840"/>
                </a:cubicBezTo>
                <a:cubicBezTo>
                  <a:pt x="5811026" y="2554914"/>
                  <a:pt x="5817301" y="2554520"/>
                  <a:pt x="5821981" y="2554665"/>
                </a:cubicBezTo>
                <a:close/>
                <a:moveTo>
                  <a:pt x="5568767" y="2554331"/>
                </a:moveTo>
                <a:cubicBezTo>
                  <a:pt x="5569795" y="2554879"/>
                  <a:pt x="5563143" y="2557006"/>
                  <a:pt x="5553816" y="2559063"/>
                </a:cubicBezTo>
                <a:cubicBezTo>
                  <a:pt x="5543460" y="2561326"/>
                  <a:pt x="5533790" y="2562766"/>
                  <a:pt x="5533516" y="2562081"/>
                </a:cubicBezTo>
                <a:cubicBezTo>
                  <a:pt x="5533242" y="2561395"/>
                  <a:pt x="5540717" y="2559132"/>
                  <a:pt x="5550044" y="2557074"/>
                </a:cubicBezTo>
                <a:cubicBezTo>
                  <a:pt x="5559508" y="2554948"/>
                  <a:pt x="5567669" y="2553782"/>
                  <a:pt x="5568767" y="2554331"/>
                </a:cubicBezTo>
                <a:close/>
                <a:moveTo>
                  <a:pt x="2930425" y="2554262"/>
                </a:moveTo>
                <a:cubicBezTo>
                  <a:pt x="2933031" y="2554879"/>
                  <a:pt x="2936049" y="2559886"/>
                  <a:pt x="2940164" y="2564275"/>
                </a:cubicBezTo>
                <a:cubicBezTo>
                  <a:pt x="2936940" y="2567430"/>
                  <a:pt x="2935294" y="2570310"/>
                  <a:pt x="2932620" y="2570996"/>
                </a:cubicBezTo>
                <a:cubicBezTo>
                  <a:pt x="2928848" y="2571887"/>
                  <a:pt x="2923567" y="2565304"/>
                  <a:pt x="2924459" y="2560091"/>
                </a:cubicBezTo>
                <a:cubicBezTo>
                  <a:pt x="2924939" y="2557211"/>
                  <a:pt x="2928162" y="2553714"/>
                  <a:pt x="2930425" y="2554262"/>
                </a:cubicBezTo>
                <a:close/>
                <a:moveTo>
                  <a:pt x="6523056" y="2554125"/>
                </a:moveTo>
                <a:cubicBezTo>
                  <a:pt x="6537938" y="2552274"/>
                  <a:pt x="6551586" y="2556251"/>
                  <a:pt x="6554055" y="2563246"/>
                </a:cubicBezTo>
                <a:cubicBezTo>
                  <a:pt x="6556249" y="2569624"/>
                  <a:pt x="6547334" y="2576208"/>
                  <a:pt x="6534304" y="2577648"/>
                </a:cubicBezTo>
                <a:cubicBezTo>
                  <a:pt x="6520107" y="2579226"/>
                  <a:pt x="6505637" y="2574699"/>
                  <a:pt x="6503031" y="2568116"/>
                </a:cubicBezTo>
                <a:cubicBezTo>
                  <a:pt x="6500700" y="2562081"/>
                  <a:pt x="6509958" y="2555703"/>
                  <a:pt x="6523056" y="2554125"/>
                </a:cubicBezTo>
                <a:close/>
                <a:moveTo>
                  <a:pt x="1661216" y="2554125"/>
                </a:moveTo>
                <a:cubicBezTo>
                  <a:pt x="1666086" y="2556388"/>
                  <a:pt x="1670339" y="2561257"/>
                  <a:pt x="1669790" y="2565029"/>
                </a:cubicBezTo>
                <a:cubicBezTo>
                  <a:pt x="1669379" y="2567704"/>
                  <a:pt x="1665949" y="2568458"/>
                  <a:pt x="1662728" y="2570927"/>
                </a:cubicBezTo>
                <a:cubicBezTo>
                  <a:pt x="1658610" y="2564823"/>
                  <a:pt x="1654702" y="2560640"/>
                  <a:pt x="1653808" y="2557348"/>
                </a:cubicBezTo>
                <a:cubicBezTo>
                  <a:pt x="1652507" y="2552822"/>
                  <a:pt x="1656417" y="2551930"/>
                  <a:pt x="1661216" y="2554125"/>
                </a:cubicBezTo>
                <a:close/>
                <a:moveTo>
                  <a:pt x="5666835" y="2551656"/>
                </a:moveTo>
                <a:cubicBezTo>
                  <a:pt x="5666904" y="2552205"/>
                  <a:pt x="5657783" y="2554194"/>
                  <a:pt x="5646330" y="2556046"/>
                </a:cubicBezTo>
                <a:cubicBezTo>
                  <a:pt x="5634809" y="2557897"/>
                  <a:pt x="5625344" y="2558926"/>
                  <a:pt x="5625139" y="2558514"/>
                </a:cubicBezTo>
                <a:cubicBezTo>
                  <a:pt x="5624933" y="2558103"/>
                  <a:pt x="5633780" y="2556320"/>
                  <a:pt x="5645438" y="2554331"/>
                </a:cubicBezTo>
                <a:cubicBezTo>
                  <a:pt x="5656686" y="2552411"/>
                  <a:pt x="5666767" y="2551108"/>
                  <a:pt x="5666835" y="2551656"/>
                </a:cubicBezTo>
                <a:close/>
                <a:moveTo>
                  <a:pt x="4405838" y="2550053"/>
                </a:moveTo>
                <a:cubicBezTo>
                  <a:pt x="4408221" y="2549684"/>
                  <a:pt x="4409558" y="2550044"/>
                  <a:pt x="4408735" y="2551382"/>
                </a:cubicBezTo>
                <a:cubicBezTo>
                  <a:pt x="4407501" y="2553371"/>
                  <a:pt x="4403249" y="2556319"/>
                  <a:pt x="4401397" y="2557897"/>
                </a:cubicBezTo>
                <a:cubicBezTo>
                  <a:pt x="4393442" y="2561463"/>
                  <a:pt x="4388847" y="2562012"/>
                  <a:pt x="4388161" y="2560435"/>
                </a:cubicBezTo>
                <a:cubicBezTo>
                  <a:pt x="4387476" y="2558857"/>
                  <a:pt x="4391316" y="2555634"/>
                  <a:pt x="4396665" y="2553096"/>
                </a:cubicBezTo>
                <a:cubicBezTo>
                  <a:pt x="4400026" y="2551519"/>
                  <a:pt x="4403455" y="2550422"/>
                  <a:pt x="4405838" y="2550053"/>
                </a:cubicBezTo>
                <a:close/>
                <a:moveTo>
                  <a:pt x="5182866" y="2549668"/>
                </a:moveTo>
                <a:cubicBezTo>
                  <a:pt x="5191233" y="2548501"/>
                  <a:pt x="5199188" y="2550010"/>
                  <a:pt x="5200011" y="2552685"/>
                </a:cubicBezTo>
                <a:cubicBezTo>
                  <a:pt x="5200903" y="2555359"/>
                  <a:pt x="5194456" y="2558240"/>
                  <a:pt x="5186021" y="2559132"/>
                </a:cubicBezTo>
                <a:cubicBezTo>
                  <a:pt x="5178340" y="2559955"/>
                  <a:pt x="5172030" y="2559063"/>
                  <a:pt x="5170453" y="2556731"/>
                </a:cubicBezTo>
                <a:cubicBezTo>
                  <a:pt x="5168670" y="2554194"/>
                  <a:pt x="5174294" y="2550902"/>
                  <a:pt x="5182866" y="2549668"/>
                </a:cubicBezTo>
                <a:close/>
                <a:moveTo>
                  <a:pt x="3884373" y="2549256"/>
                </a:moveTo>
                <a:cubicBezTo>
                  <a:pt x="3888350" y="2554400"/>
                  <a:pt x="3891436" y="2556457"/>
                  <a:pt x="3892739" y="2560160"/>
                </a:cubicBezTo>
                <a:cubicBezTo>
                  <a:pt x="3894591" y="2565441"/>
                  <a:pt x="3890133" y="2574768"/>
                  <a:pt x="3886293" y="2573945"/>
                </a:cubicBezTo>
                <a:cubicBezTo>
                  <a:pt x="3883686" y="2573396"/>
                  <a:pt x="3880532" y="2569281"/>
                  <a:pt x="3879983" y="2565509"/>
                </a:cubicBezTo>
                <a:cubicBezTo>
                  <a:pt x="3879572" y="2561943"/>
                  <a:pt x="3882246" y="2556868"/>
                  <a:pt x="3884373" y="2549256"/>
                </a:cubicBezTo>
                <a:close/>
                <a:moveTo>
                  <a:pt x="5653531" y="2547885"/>
                </a:moveTo>
                <a:cubicBezTo>
                  <a:pt x="5655383" y="2548022"/>
                  <a:pt x="5647428" y="2550011"/>
                  <a:pt x="5636180" y="2552205"/>
                </a:cubicBezTo>
                <a:cubicBezTo>
                  <a:pt x="5626099" y="2554125"/>
                  <a:pt x="5616635" y="2555634"/>
                  <a:pt x="5614852" y="2555634"/>
                </a:cubicBezTo>
                <a:cubicBezTo>
                  <a:pt x="5612932" y="2555703"/>
                  <a:pt x="5621299" y="2553714"/>
                  <a:pt x="5632477" y="2551382"/>
                </a:cubicBezTo>
                <a:cubicBezTo>
                  <a:pt x="5642902" y="2549256"/>
                  <a:pt x="5651886" y="2547747"/>
                  <a:pt x="5653531" y="2547885"/>
                </a:cubicBezTo>
                <a:close/>
                <a:moveTo>
                  <a:pt x="6111637" y="2547652"/>
                </a:moveTo>
                <a:cubicBezTo>
                  <a:pt x="6116481" y="2548381"/>
                  <a:pt x="6119841" y="2549873"/>
                  <a:pt x="6120630" y="2551999"/>
                </a:cubicBezTo>
                <a:cubicBezTo>
                  <a:pt x="6122207" y="2556182"/>
                  <a:pt x="6112606" y="2561189"/>
                  <a:pt x="6099439" y="2562835"/>
                </a:cubicBezTo>
                <a:cubicBezTo>
                  <a:pt x="6086614" y="2564412"/>
                  <a:pt x="6073515" y="2562217"/>
                  <a:pt x="6072007" y="2558308"/>
                </a:cubicBezTo>
                <a:cubicBezTo>
                  <a:pt x="6070498" y="2554399"/>
                  <a:pt x="6080510" y="2549667"/>
                  <a:pt x="6093746" y="2547884"/>
                </a:cubicBezTo>
                <a:cubicBezTo>
                  <a:pt x="6100467" y="2546958"/>
                  <a:pt x="6106794" y="2546924"/>
                  <a:pt x="6111637" y="2547652"/>
                </a:cubicBezTo>
                <a:close/>
                <a:moveTo>
                  <a:pt x="4252030" y="2547336"/>
                </a:moveTo>
                <a:cubicBezTo>
                  <a:pt x="4248052" y="2550971"/>
                  <a:pt x="4246064" y="2553508"/>
                  <a:pt x="4242909" y="2555497"/>
                </a:cubicBezTo>
                <a:cubicBezTo>
                  <a:pt x="4238588" y="2558172"/>
                  <a:pt x="4234474" y="2559132"/>
                  <a:pt x="4233445" y="2557829"/>
                </a:cubicBezTo>
                <a:cubicBezTo>
                  <a:pt x="4232348" y="2556526"/>
                  <a:pt x="4234885" y="2553577"/>
                  <a:pt x="4239549" y="2551245"/>
                </a:cubicBezTo>
                <a:cubicBezTo>
                  <a:pt x="4242909" y="2549531"/>
                  <a:pt x="4246475" y="2549051"/>
                  <a:pt x="4252030" y="2547336"/>
                </a:cubicBezTo>
                <a:close/>
                <a:moveTo>
                  <a:pt x="4099293" y="2546135"/>
                </a:moveTo>
                <a:cubicBezTo>
                  <a:pt x="4101068" y="2547061"/>
                  <a:pt x="4102456" y="2549084"/>
                  <a:pt x="4102662" y="2551862"/>
                </a:cubicBezTo>
                <a:cubicBezTo>
                  <a:pt x="4101291" y="2553508"/>
                  <a:pt x="4099302" y="2556868"/>
                  <a:pt x="4096627" y="2558788"/>
                </a:cubicBezTo>
                <a:cubicBezTo>
                  <a:pt x="4092307" y="2561875"/>
                  <a:pt x="4086752" y="2560503"/>
                  <a:pt x="4087781" y="2556388"/>
                </a:cubicBezTo>
                <a:cubicBezTo>
                  <a:pt x="4088535" y="2553439"/>
                  <a:pt x="4091004" y="2549324"/>
                  <a:pt x="4093610" y="2546993"/>
                </a:cubicBezTo>
                <a:cubicBezTo>
                  <a:pt x="4095358" y="2545381"/>
                  <a:pt x="4097519" y="2545209"/>
                  <a:pt x="4099293" y="2546135"/>
                </a:cubicBezTo>
                <a:close/>
                <a:moveTo>
                  <a:pt x="4901826" y="2545553"/>
                </a:moveTo>
                <a:cubicBezTo>
                  <a:pt x="4909095" y="2543770"/>
                  <a:pt x="4915884" y="2545621"/>
                  <a:pt x="4916090" y="2549119"/>
                </a:cubicBezTo>
                <a:cubicBezTo>
                  <a:pt x="4916227" y="2552754"/>
                  <a:pt x="4910055" y="2557349"/>
                  <a:pt x="4902991" y="2559063"/>
                </a:cubicBezTo>
                <a:cubicBezTo>
                  <a:pt x="4895722" y="2560846"/>
                  <a:pt x="4889550" y="2559406"/>
                  <a:pt x="4889001" y="2555634"/>
                </a:cubicBezTo>
                <a:cubicBezTo>
                  <a:pt x="4888452" y="2551931"/>
                  <a:pt x="4894213" y="2547336"/>
                  <a:pt x="4901826" y="2545553"/>
                </a:cubicBezTo>
                <a:close/>
                <a:moveTo>
                  <a:pt x="5466445" y="2545073"/>
                </a:moveTo>
                <a:cubicBezTo>
                  <a:pt x="5474538" y="2543427"/>
                  <a:pt x="5481670" y="2543495"/>
                  <a:pt x="5482218" y="2545210"/>
                </a:cubicBezTo>
                <a:cubicBezTo>
                  <a:pt x="5482767" y="2547130"/>
                  <a:pt x="5475086" y="2550216"/>
                  <a:pt x="5465210" y="2552137"/>
                </a:cubicBezTo>
                <a:cubicBezTo>
                  <a:pt x="5456912" y="2553714"/>
                  <a:pt x="5450054" y="2553508"/>
                  <a:pt x="5450603" y="2551725"/>
                </a:cubicBezTo>
                <a:cubicBezTo>
                  <a:pt x="5451152" y="2549805"/>
                  <a:pt x="5458558" y="2546650"/>
                  <a:pt x="5466445" y="2545073"/>
                </a:cubicBezTo>
                <a:close/>
                <a:moveTo>
                  <a:pt x="6311214" y="2544730"/>
                </a:moveTo>
                <a:cubicBezTo>
                  <a:pt x="6324518" y="2543633"/>
                  <a:pt x="6336588" y="2547062"/>
                  <a:pt x="6337479" y="2552274"/>
                </a:cubicBezTo>
                <a:cubicBezTo>
                  <a:pt x="6338371" y="2557554"/>
                  <a:pt x="6328084" y="2563109"/>
                  <a:pt x="6314643" y="2564412"/>
                </a:cubicBezTo>
                <a:cubicBezTo>
                  <a:pt x="6300789" y="2565715"/>
                  <a:pt x="6289062" y="2562561"/>
                  <a:pt x="6287485" y="2557280"/>
                </a:cubicBezTo>
                <a:cubicBezTo>
                  <a:pt x="6285770" y="2551588"/>
                  <a:pt x="6296812" y="2545827"/>
                  <a:pt x="6311214" y="2544730"/>
                </a:cubicBezTo>
                <a:close/>
                <a:moveTo>
                  <a:pt x="4544181" y="2544730"/>
                </a:moveTo>
                <a:cubicBezTo>
                  <a:pt x="4550696" y="2542124"/>
                  <a:pt x="4556732" y="2542604"/>
                  <a:pt x="4557212" y="2545965"/>
                </a:cubicBezTo>
                <a:cubicBezTo>
                  <a:pt x="4557692" y="2549394"/>
                  <a:pt x="4552960" y="2554126"/>
                  <a:pt x="4546170" y="2556869"/>
                </a:cubicBezTo>
                <a:cubicBezTo>
                  <a:pt x="4539861" y="2559407"/>
                  <a:pt x="4533483" y="2558652"/>
                  <a:pt x="4533071" y="2555497"/>
                </a:cubicBezTo>
                <a:cubicBezTo>
                  <a:pt x="4532591" y="2552274"/>
                  <a:pt x="4537872" y="2547268"/>
                  <a:pt x="4544181" y="2544730"/>
                </a:cubicBezTo>
                <a:close/>
                <a:moveTo>
                  <a:pt x="6665635" y="2544318"/>
                </a:moveTo>
                <a:cubicBezTo>
                  <a:pt x="6679351" y="2543701"/>
                  <a:pt x="6691353" y="2548502"/>
                  <a:pt x="6693204" y="2555497"/>
                </a:cubicBezTo>
                <a:cubicBezTo>
                  <a:pt x="6695056" y="2562355"/>
                  <a:pt x="6685729" y="2568870"/>
                  <a:pt x="6672562" y="2569899"/>
                </a:cubicBezTo>
                <a:cubicBezTo>
                  <a:pt x="6658297" y="2570996"/>
                  <a:pt x="6643895" y="2565578"/>
                  <a:pt x="6641906" y="2558583"/>
                </a:cubicBezTo>
                <a:cubicBezTo>
                  <a:pt x="6639918" y="2551519"/>
                  <a:pt x="6650890" y="2544936"/>
                  <a:pt x="6665635" y="2544318"/>
                </a:cubicBezTo>
                <a:close/>
                <a:moveTo>
                  <a:pt x="7217155" y="2544250"/>
                </a:moveTo>
                <a:cubicBezTo>
                  <a:pt x="7231831" y="2545279"/>
                  <a:pt x="7244724" y="2554263"/>
                  <a:pt x="7246027" y="2564207"/>
                </a:cubicBezTo>
                <a:cubicBezTo>
                  <a:pt x="7247262" y="2573328"/>
                  <a:pt x="7237592" y="2579500"/>
                  <a:pt x="7224219" y="2578197"/>
                </a:cubicBezTo>
                <a:cubicBezTo>
                  <a:pt x="7209885" y="2576826"/>
                  <a:pt x="7196169" y="2567430"/>
                  <a:pt x="7195072" y="2558241"/>
                </a:cubicBezTo>
                <a:cubicBezTo>
                  <a:pt x="7194044" y="2549394"/>
                  <a:pt x="7203645" y="2543290"/>
                  <a:pt x="7217155" y="2544250"/>
                </a:cubicBezTo>
                <a:close/>
                <a:moveTo>
                  <a:pt x="4470869" y="2544044"/>
                </a:moveTo>
                <a:cubicBezTo>
                  <a:pt x="4476904" y="2541712"/>
                  <a:pt x="4482253" y="2541918"/>
                  <a:pt x="4482253" y="2544592"/>
                </a:cubicBezTo>
                <a:cubicBezTo>
                  <a:pt x="4482253" y="2547267"/>
                  <a:pt x="4476492" y="2551862"/>
                  <a:pt x="4470389" y="2553919"/>
                </a:cubicBezTo>
                <a:cubicBezTo>
                  <a:pt x="4465520" y="2555565"/>
                  <a:pt x="4460513" y="2555359"/>
                  <a:pt x="4460170" y="2553439"/>
                </a:cubicBezTo>
                <a:cubicBezTo>
                  <a:pt x="4459759" y="2551039"/>
                  <a:pt x="4465108" y="2546375"/>
                  <a:pt x="4470869" y="2544044"/>
                </a:cubicBezTo>
                <a:close/>
                <a:moveTo>
                  <a:pt x="5733933" y="2543435"/>
                </a:moveTo>
                <a:cubicBezTo>
                  <a:pt x="5737799" y="2543067"/>
                  <a:pt x="5740320" y="2543050"/>
                  <a:pt x="5740697" y="2543496"/>
                </a:cubicBezTo>
                <a:cubicBezTo>
                  <a:pt x="5741451" y="2544319"/>
                  <a:pt x="5732878" y="2546582"/>
                  <a:pt x="5721768" y="2548434"/>
                </a:cubicBezTo>
                <a:cubicBezTo>
                  <a:pt x="5709836" y="2550354"/>
                  <a:pt x="5698177" y="2551314"/>
                  <a:pt x="5698314" y="2550422"/>
                </a:cubicBezTo>
                <a:cubicBezTo>
                  <a:pt x="5698520" y="2549531"/>
                  <a:pt x="5707778" y="2547405"/>
                  <a:pt x="5719094" y="2545484"/>
                </a:cubicBezTo>
                <a:cubicBezTo>
                  <a:pt x="5724855" y="2544524"/>
                  <a:pt x="5730067" y="2543804"/>
                  <a:pt x="5733933" y="2543435"/>
                </a:cubicBezTo>
                <a:close/>
                <a:moveTo>
                  <a:pt x="7624178" y="2543084"/>
                </a:moveTo>
                <a:cubicBezTo>
                  <a:pt x="7625961" y="2548845"/>
                  <a:pt x="7615742" y="2585124"/>
                  <a:pt x="7601683" y="2621471"/>
                </a:cubicBezTo>
                <a:cubicBezTo>
                  <a:pt x="7587419" y="2658230"/>
                  <a:pt x="7575074" y="2679833"/>
                  <a:pt x="7574115" y="2671877"/>
                </a:cubicBezTo>
                <a:cubicBezTo>
                  <a:pt x="7573154" y="2663853"/>
                  <a:pt x="7583715" y="2630455"/>
                  <a:pt x="7597912" y="2594108"/>
                </a:cubicBezTo>
                <a:cubicBezTo>
                  <a:pt x="7610873" y="2560778"/>
                  <a:pt x="7622463" y="2537666"/>
                  <a:pt x="7624178" y="2543084"/>
                </a:cubicBezTo>
                <a:close/>
                <a:moveTo>
                  <a:pt x="5392104" y="2543084"/>
                </a:moveTo>
                <a:cubicBezTo>
                  <a:pt x="5400059" y="2541576"/>
                  <a:pt x="5407740" y="2542055"/>
                  <a:pt x="5408769" y="2544113"/>
                </a:cubicBezTo>
                <a:cubicBezTo>
                  <a:pt x="5409798" y="2546033"/>
                  <a:pt x="5403763" y="2549325"/>
                  <a:pt x="5396082" y="2550971"/>
                </a:cubicBezTo>
                <a:cubicBezTo>
                  <a:pt x="5388332" y="2552686"/>
                  <a:pt x="5380240" y="2552548"/>
                  <a:pt x="5378594" y="2550628"/>
                </a:cubicBezTo>
                <a:cubicBezTo>
                  <a:pt x="5376674" y="2548365"/>
                  <a:pt x="5382914" y="2544867"/>
                  <a:pt x="5392104" y="2543084"/>
                </a:cubicBezTo>
                <a:close/>
                <a:moveTo>
                  <a:pt x="5642627" y="2542535"/>
                </a:moveTo>
                <a:cubicBezTo>
                  <a:pt x="5643587" y="2543015"/>
                  <a:pt x="5635083" y="2545690"/>
                  <a:pt x="5625413" y="2547816"/>
                </a:cubicBezTo>
                <a:cubicBezTo>
                  <a:pt x="5616566" y="2549805"/>
                  <a:pt x="5608062" y="2551245"/>
                  <a:pt x="5606691" y="2550971"/>
                </a:cubicBezTo>
                <a:cubicBezTo>
                  <a:pt x="5605045" y="2550627"/>
                  <a:pt x="5611766" y="2548502"/>
                  <a:pt x="5621984" y="2546033"/>
                </a:cubicBezTo>
                <a:cubicBezTo>
                  <a:pt x="5631997" y="2543633"/>
                  <a:pt x="5641667" y="2542055"/>
                  <a:pt x="5642627" y="2542535"/>
                </a:cubicBezTo>
                <a:close/>
                <a:moveTo>
                  <a:pt x="678326" y="2540889"/>
                </a:moveTo>
                <a:cubicBezTo>
                  <a:pt x="678464" y="2540889"/>
                  <a:pt x="676201" y="2542946"/>
                  <a:pt x="674348" y="2544661"/>
                </a:cubicBezTo>
                <a:cubicBezTo>
                  <a:pt x="673389" y="2544935"/>
                  <a:pt x="672155" y="2545484"/>
                  <a:pt x="671743" y="2545347"/>
                </a:cubicBezTo>
                <a:cubicBezTo>
                  <a:pt x="671605" y="2545278"/>
                  <a:pt x="674692" y="2542535"/>
                  <a:pt x="674898" y="2542398"/>
                </a:cubicBezTo>
                <a:cubicBezTo>
                  <a:pt x="676271" y="2541643"/>
                  <a:pt x="677572" y="2541095"/>
                  <a:pt x="678326" y="2540889"/>
                </a:cubicBezTo>
                <a:close/>
                <a:moveTo>
                  <a:pt x="5556284" y="2540136"/>
                </a:moveTo>
                <a:cubicBezTo>
                  <a:pt x="5557381" y="2541370"/>
                  <a:pt x="5549975" y="2544593"/>
                  <a:pt x="5541059" y="2546788"/>
                </a:cubicBezTo>
                <a:cubicBezTo>
                  <a:pt x="5531938" y="2548982"/>
                  <a:pt x="5523709" y="2549737"/>
                  <a:pt x="5523297" y="2548228"/>
                </a:cubicBezTo>
                <a:cubicBezTo>
                  <a:pt x="5522954" y="2546925"/>
                  <a:pt x="5528852" y="2544319"/>
                  <a:pt x="5537150" y="2542124"/>
                </a:cubicBezTo>
                <a:cubicBezTo>
                  <a:pt x="5546477" y="2539724"/>
                  <a:pt x="5555118" y="2538833"/>
                  <a:pt x="5556284" y="2540136"/>
                </a:cubicBezTo>
                <a:close/>
                <a:moveTo>
                  <a:pt x="1401505" y="2539175"/>
                </a:moveTo>
                <a:cubicBezTo>
                  <a:pt x="1406579" y="2540409"/>
                  <a:pt x="1412547" y="2545347"/>
                  <a:pt x="1413508" y="2548982"/>
                </a:cubicBezTo>
                <a:cubicBezTo>
                  <a:pt x="1414537" y="2552617"/>
                  <a:pt x="1410627" y="2554194"/>
                  <a:pt x="1405414" y="2552411"/>
                </a:cubicBezTo>
                <a:cubicBezTo>
                  <a:pt x="1399996" y="2550491"/>
                  <a:pt x="1395061" y="2545827"/>
                  <a:pt x="1394717" y="2542261"/>
                </a:cubicBezTo>
                <a:cubicBezTo>
                  <a:pt x="1394445" y="2539175"/>
                  <a:pt x="1396638" y="2538009"/>
                  <a:pt x="1401505" y="2539175"/>
                </a:cubicBezTo>
                <a:close/>
                <a:moveTo>
                  <a:pt x="2520591" y="2538901"/>
                </a:moveTo>
                <a:cubicBezTo>
                  <a:pt x="2523539" y="2539175"/>
                  <a:pt x="2526351" y="2541918"/>
                  <a:pt x="2530878" y="2544592"/>
                </a:cubicBezTo>
                <a:cubicBezTo>
                  <a:pt x="2528066" y="2549462"/>
                  <a:pt x="2526831" y="2553508"/>
                  <a:pt x="2524431" y="2555291"/>
                </a:cubicBezTo>
                <a:cubicBezTo>
                  <a:pt x="2521002" y="2557829"/>
                  <a:pt x="2517847" y="2555154"/>
                  <a:pt x="2516201" y="2550559"/>
                </a:cubicBezTo>
                <a:cubicBezTo>
                  <a:pt x="2514075" y="2544798"/>
                  <a:pt x="2516338" y="2538420"/>
                  <a:pt x="2520591" y="2538901"/>
                </a:cubicBezTo>
                <a:close/>
                <a:moveTo>
                  <a:pt x="6035042" y="2538712"/>
                </a:moveTo>
                <a:cubicBezTo>
                  <a:pt x="6039740" y="2539055"/>
                  <a:pt x="6043134" y="2539998"/>
                  <a:pt x="6044163" y="2541507"/>
                </a:cubicBezTo>
                <a:cubicBezTo>
                  <a:pt x="6046426" y="2544661"/>
                  <a:pt x="6036482" y="2549257"/>
                  <a:pt x="6022698" y="2551177"/>
                </a:cubicBezTo>
                <a:cubicBezTo>
                  <a:pt x="6010147" y="2552891"/>
                  <a:pt x="5998763" y="2551725"/>
                  <a:pt x="5996774" y="2548845"/>
                </a:cubicBezTo>
                <a:cubicBezTo>
                  <a:pt x="5994648" y="2545690"/>
                  <a:pt x="6004455" y="2541507"/>
                  <a:pt x="6018102" y="2539518"/>
                </a:cubicBezTo>
                <a:cubicBezTo>
                  <a:pt x="6024343" y="2538626"/>
                  <a:pt x="6030344" y="2538369"/>
                  <a:pt x="6035042" y="2538712"/>
                </a:cubicBezTo>
                <a:close/>
                <a:moveTo>
                  <a:pt x="794366" y="2538421"/>
                </a:moveTo>
                <a:cubicBezTo>
                  <a:pt x="789154" y="2544319"/>
                  <a:pt x="786342" y="2547954"/>
                  <a:pt x="782980" y="2551245"/>
                </a:cubicBezTo>
                <a:cubicBezTo>
                  <a:pt x="781335" y="2552891"/>
                  <a:pt x="777084" y="2555223"/>
                  <a:pt x="776878" y="2554606"/>
                </a:cubicBezTo>
                <a:cubicBezTo>
                  <a:pt x="776605" y="2553989"/>
                  <a:pt x="779964" y="2549325"/>
                  <a:pt x="781679" y="2547748"/>
                </a:cubicBezTo>
                <a:cubicBezTo>
                  <a:pt x="785107" y="2544730"/>
                  <a:pt x="788467" y="2542604"/>
                  <a:pt x="794366" y="2538421"/>
                </a:cubicBezTo>
                <a:close/>
                <a:moveTo>
                  <a:pt x="6804784" y="2537871"/>
                </a:moveTo>
                <a:cubicBezTo>
                  <a:pt x="6818362" y="2537734"/>
                  <a:pt x="6830433" y="2543426"/>
                  <a:pt x="6832078" y="2550902"/>
                </a:cubicBezTo>
                <a:cubicBezTo>
                  <a:pt x="6833725" y="2558240"/>
                  <a:pt x="6824192" y="2564755"/>
                  <a:pt x="6811025" y="2565372"/>
                </a:cubicBezTo>
                <a:cubicBezTo>
                  <a:pt x="6796760" y="2565989"/>
                  <a:pt x="6782495" y="2559748"/>
                  <a:pt x="6780712" y="2552205"/>
                </a:cubicBezTo>
                <a:cubicBezTo>
                  <a:pt x="6778929" y="2544524"/>
                  <a:pt x="6789902" y="2538009"/>
                  <a:pt x="6804784" y="2537871"/>
                </a:cubicBezTo>
                <a:close/>
                <a:moveTo>
                  <a:pt x="2386517" y="2537803"/>
                </a:moveTo>
                <a:cubicBezTo>
                  <a:pt x="2389877" y="2543427"/>
                  <a:pt x="2392689" y="2546650"/>
                  <a:pt x="2393512" y="2550148"/>
                </a:cubicBezTo>
                <a:cubicBezTo>
                  <a:pt x="2394678" y="2555085"/>
                  <a:pt x="2388780" y="2560435"/>
                  <a:pt x="2385419" y="2557485"/>
                </a:cubicBezTo>
                <a:cubicBezTo>
                  <a:pt x="2382951" y="2555359"/>
                  <a:pt x="2380482" y="2550559"/>
                  <a:pt x="2380413" y="2547404"/>
                </a:cubicBezTo>
                <a:cubicBezTo>
                  <a:pt x="2380344" y="2544524"/>
                  <a:pt x="2383499" y="2542192"/>
                  <a:pt x="2386517" y="2537803"/>
                </a:cubicBezTo>
                <a:close/>
                <a:moveTo>
                  <a:pt x="7081916" y="2537187"/>
                </a:moveTo>
                <a:cubicBezTo>
                  <a:pt x="7095426" y="2538215"/>
                  <a:pt x="7107153" y="2545896"/>
                  <a:pt x="7108525" y="2554468"/>
                </a:cubicBezTo>
                <a:cubicBezTo>
                  <a:pt x="7109896" y="2562973"/>
                  <a:pt x="7100295" y="2569351"/>
                  <a:pt x="7086990" y="2568802"/>
                </a:cubicBezTo>
                <a:cubicBezTo>
                  <a:pt x="7072725" y="2568253"/>
                  <a:pt x="7058736" y="2559955"/>
                  <a:pt x="7057432" y="2551314"/>
                </a:cubicBezTo>
                <a:cubicBezTo>
                  <a:pt x="7056061" y="2542399"/>
                  <a:pt x="7067102" y="2536020"/>
                  <a:pt x="7081916" y="2537187"/>
                </a:cubicBezTo>
                <a:close/>
                <a:moveTo>
                  <a:pt x="5807844" y="2537169"/>
                </a:moveTo>
                <a:cubicBezTo>
                  <a:pt x="5812036" y="2536877"/>
                  <a:pt x="5815105" y="2536946"/>
                  <a:pt x="5816065" y="2537460"/>
                </a:cubicBezTo>
                <a:cubicBezTo>
                  <a:pt x="5818191" y="2538557"/>
                  <a:pt x="5809482" y="2541369"/>
                  <a:pt x="5797137" y="2543426"/>
                </a:cubicBezTo>
                <a:cubicBezTo>
                  <a:pt x="5784518" y="2545484"/>
                  <a:pt x="5773889" y="2546032"/>
                  <a:pt x="5772723" y="2544798"/>
                </a:cubicBezTo>
                <a:cubicBezTo>
                  <a:pt x="5771557" y="2543632"/>
                  <a:pt x="5780747" y="2541026"/>
                  <a:pt x="5792885" y="2539037"/>
                </a:cubicBezTo>
                <a:cubicBezTo>
                  <a:pt x="5798337" y="2538111"/>
                  <a:pt x="5803652" y="2537460"/>
                  <a:pt x="5807844" y="2537169"/>
                </a:cubicBezTo>
                <a:close/>
                <a:moveTo>
                  <a:pt x="5727803" y="2536294"/>
                </a:moveTo>
                <a:cubicBezTo>
                  <a:pt x="5729175" y="2536706"/>
                  <a:pt x="5720739" y="2539037"/>
                  <a:pt x="5709835" y="2541163"/>
                </a:cubicBezTo>
                <a:cubicBezTo>
                  <a:pt x="5700234" y="2543015"/>
                  <a:pt x="5690221" y="2544455"/>
                  <a:pt x="5688575" y="2544318"/>
                </a:cubicBezTo>
                <a:cubicBezTo>
                  <a:pt x="5686655" y="2544112"/>
                  <a:pt x="5694267" y="2542055"/>
                  <a:pt x="5705034" y="2539792"/>
                </a:cubicBezTo>
                <a:cubicBezTo>
                  <a:pt x="5715664" y="2537529"/>
                  <a:pt x="5726431" y="2535883"/>
                  <a:pt x="5727803" y="2536294"/>
                </a:cubicBezTo>
                <a:close/>
                <a:moveTo>
                  <a:pt x="6943590" y="2535197"/>
                </a:moveTo>
                <a:cubicBezTo>
                  <a:pt x="6957169" y="2535677"/>
                  <a:pt x="6969033" y="2542330"/>
                  <a:pt x="6970541" y="2550353"/>
                </a:cubicBezTo>
                <a:cubicBezTo>
                  <a:pt x="6972050" y="2558240"/>
                  <a:pt x="6962449" y="2564687"/>
                  <a:pt x="6949144" y="2564755"/>
                </a:cubicBezTo>
                <a:cubicBezTo>
                  <a:pt x="6934880" y="2564824"/>
                  <a:pt x="6920753" y="2557623"/>
                  <a:pt x="6919244" y="2549462"/>
                </a:cubicBezTo>
                <a:cubicBezTo>
                  <a:pt x="6917735" y="2541164"/>
                  <a:pt x="6928708" y="2534717"/>
                  <a:pt x="6943590" y="2535197"/>
                </a:cubicBezTo>
                <a:close/>
                <a:moveTo>
                  <a:pt x="4322667" y="2534443"/>
                </a:moveTo>
                <a:cubicBezTo>
                  <a:pt x="4322461" y="2535540"/>
                  <a:pt x="4318895" y="2538283"/>
                  <a:pt x="4315672" y="2541369"/>
                </a:cubicBezTo>
                <a:cubicBezTo>
                  <a:pt x="4311146" y="2542398"/>
                  <a:pt x="4307168" y="2543701"/>
                  <a:pt x="4305454" y="2543495"/>
                </a:cubicBezTo>
                <a:cubicBezTo>
                  <a:pt x="4303053" y="2543290"/>
                  <a:pt x="4308266" y="2538969"/>
                  <a:pt x="4313889" y="2536294"/>
                </a:cubicBezTo>
                <a:cubicBezTo>
                  <a:pt x="4318964" y="2533826"/>
                  <a:pt x="4322941" y="2532865"/>
                  <a:pt x="4322667" y="2534443"/>
                </a:cubicBezTo>
                <a:close/>
                <a:moveTo>
                  <a:pt x="5958559" y="2534160"/>
                </a:moveTo>
                <a:cubicBezTo>
                  <a:pt x="5963171" y="2534288"/>
                  <a:pt x="5966497" y="2534957"/>
                  <a:pt x="5967354" y="2536157"/>
                </a:cubicBezTo>
                <a:cubicBezTo>
                  <a:pt x="5969068" y="2538558"/>
                  <a:pt x="5960770" y="2542261"/>
                  <a:pt x="5948563" y="2544318"/>
                </a:cubicBezTo>
                <a:cubicBezTo>
                  <a:pt x="5936561" y="2546307"/>
                  <a:pt x="5924491" y="2545896"/>
                  <a:pt x="5922228" y="2543633"/>
                </a:cubicBezTo>
                <a:cubicBezTo>
                  <a:pt x="5919690" y="2541164"/>
                  <a:pt x="5928743" y="2537529"/>
                  <a:pt x="5942048" y="2535403"/>
                </a:cubicBezTo>
                <a:cubicBezTo>
                  <a:pt x="5948049" y="2534443"/>
                  <a:pt x="5953946" y="2534031"/>
                  <a:pt x="5958559" y="2534160"/>
                </a:cubicBezTo>
                <a:close/>
                <a:moveTo>
                  <a:pt x="5317284" y="2534100"/>
                </a:moveTo>
                <a:cubicBezTo>
                  <a:pt x="5325719" y="2532523"/>
                  <a:pt x="5333537" y="2533551"/>
                  <a:pt x="5334703" y="2536294"/>
                </a:cubicBezTo>
                <a:cubicBezTo>
                  <a:pt x="5335869" y="2539037"/>
                  <a:pt x="5329902" y="2542261"/>
                  <a:pt x="5321330" y="2543633"/>
                </a:cubicBezTo>
                <a:cubicBezTo>
                  <a:pt x="5313855" y="2544798"/>
                  <a:pt x="5307271" y="2544044"/>
                  <a:pt x="5305488" y="2541781"/>
                </a:cubicBezTo>
                <a:cubicBezTo>
                  <a:pt x="5303499" y="2539175"/>
                  <a:pt x="5308917" y="2535608"/>
                  <a:pt x="5317284" y="2534100"/>
                </a:cubicBezTo>
                <a:close/>
                <a:moveTo>
                  <a:pt x="5884268" y="2533783"/>
                </a:moveTo>
                <a:cubicBezTo>
                  <a:pt x="5888537" y="2533740"/>
                  <a:pt x="5891298" y="2534202"/>
                  <a:pt x="5891640" y="2535197"/>
                </a:cubicBezTo>
                <a:cubicBezTo>
                  <a:pt x="5892326" y="2537186"/>
                  <a:pt x="5882862" y="2540341"/>
                  <a:pt x="5870381" y="2542192"/>
                </a:cubicBezTo>
                <a:cubicBezTo>
                  <a:pt x="5858105" y="2543975"/>
                  <a:pt x="5846927" y="2543907"/>
                  <a:pt x="5846309" y="2542124"/>
                </a:cubicBezTo>
                <a:cubicBezTo>
                  <a:pt x="5845692" y="2540341"/>
                  <a:pt x="5855293" y="2537392"/>
                  <a:pt x="5867843" y="2535403"/>
                </a:cubicBezTo>
                <a:cubicBezTo>
                  <a:pt x="5874221" y="2534374"/>
                  <a:pt x="5879999" y="2533826"/>
                  <a:pt x="5884268" y="2533783"/>
                </a:cubicBezTo>
                <a:close/>
                <a:moveTo>
                  <a:pt x="5109211" y="2532455"/>
                </a:moveTo>
                <a:cubicBezTo>
                  <a:pt x="5116892" y="2531083"/>
                  <a:pt x="5124642" y="2533346"/>
                  <a:pt x="5124985" y="2536912"/>
                </a:cubicBezTo>
                <a:cubicBezTo>
                  <a:pt x="5125327" y="2539929"/>
                  <a:pt x="5119361" y="2543564"/>
                  <a:pt x="5112640" y="2544593"/>
                </a:cubicBezTo>
                <a:cubicBezTo>
                  <a:pt x="5104616" y="2545896"/>
                  <a:pt x="5096798" y="2544045"/>
                  <a:pt x="5096730" y="2540616"/>
                </a:cubicBezTo>
                <a:cubicBezTo>
                  <a:pt x="5096661" y="2537598"/>
                  <a:pt x="5102491" y="2533689"/>
                  <a:pt x="5109211" y="2532455"/>
                </a:cubicBezTo>
                <a:close/>
                <a:moveTo>
                  <a:pt x="1070059" y="2531974"/>
                </a:moveTo>
                <a:cubicBezTo>
                  <a:pt x="1077669" y="2530329"/>
                  <a:pt x="1082883" y="2532317"/>
                  <a:pt x="1083913" y="2536844"/>
                </a:cubicBezTo>
                <a:cubicBezTo>
                  <a:pt x="1085008" y="2541576"/>
                  <a:pt x="1081647" y="2545690"/>
                  <a:pt x="1075887" y="2546856"/>
                </a:cubicBezTo>
                <a:cubicBezTo>
                  <a:pt x="1070195" y="2547954"/>
                  <a:pt x="1063886" y="2545484"/>
                  <a:pt x="1064504" y="2541233"/>
                </a:cubicBezTo>
                <a:cubicBezTo>
                  <a:pt x="1065119" y="2537461"/>
                  <a:pt x="1068550" y="2533758"/>
                  <a:pt x="1070059" y="2531974"/>
                </a:cubicBezTo>
                <a:close/>
                <a:moveTo>
                  <a:pt x="5629390" y="2531631"/>
                </a:moveTo>
                <a:cubicBezTo>
                  <a:pt x="5630213" y="2532728"/>
                  <a:pt x="5623081" y="2535677"/>
                  <a:pt x="5614097" y="2538009"/>
                </a:cubicBezTo>
                <a:cubicBezTo>
                  <a:pt x="5605045" y="2540340"/>
                  <a:pt x="5596335" y="2541507"/>
                  <a:pt x="5595649" y="2540478"/>
                </a:cubicBezTo>
                <a:cubicBezTo>
                  <a:pt x="5594964" y="2539449"/>
                  <a:pt x="5602164" y="2536363"/>
                  <a:pt x="5611080" y="2533962"/>
                </a:cubicBezTo>
                <a:cubicBezTo>
                  <a:pt x="5619926" y="2531631"/>
                  <a:pt x="5628568" y="2530533"/>
                  <a:pt x="5629390" y="2531631"/>
                </a:cubicBezTo>
                <a:close/>
                <a:moveTo>
                  <a:pt x="5716213" y="2529986"/>
                </a:moveTo>
                <a:cubicBezTo>
                  <a:pt x="5716761" y="2530603"/>
                  <a:pt x="5708943" y="2533003"/>
                  <a:pt x="5698245" y="2535472"/>
                </a:cubicBezTo>
                <a:cubicBezTo>
                  <a:pt x="5687821" y="2537872"/>
                  <a:pt x="5678768" y="2539381"/>
                  <a:pt x="5678563" y="2538764"/>
                </a:cubicBezTo>
                <a:cubicBezTo>
                  <a:pt x="5678357" y="2538147"/>
                  <a:pt x="5686998" y="2535541"/>
                  <a:pt x="5696805" y="2533209"/>
                </a:cubicBezTo>
                <a:cubicBezTo>
                  <a:pt x="5706886" y="2530809"/>
                  <a:pt x="5715664" y="2529368"/>
                  <a:pt x="5716213" y="2529986"/>
                </a:cubicBezTo>
                <a:close/>
                <a:moveTo>
                  <a:pt x="6447756" y="2529848"/>
                </a:moveTo>
                <a:cubicBezTo>
                  <a:pt x="6461609" y="2528271"/>
                  <a:pt x="6475737" y="2532455"/>
                  <a:pt x="6476491" y="2538558"/>
                </a:cubicBezTo>
                <a:cubicBezTo>
                  <a:pt x="6477108" y="2544319"/>
                  <a:pt x="6466615" y="2549942"/>
                  <a:pt x="6453174" y="2550971"/>
                </a:cubicBezTo>
                <a:cubicBezTo>
                  <a:pt x="6439252" y="2552068"/>
                  <a:pt x="6427731" y="2548365"/>
                  <a:pt x="6426359" y="2542604"/>
                </a:cubicBezTo>
                <a:cubicBezTo>
                  <a:pt x="6424987" y="2536912"/>
                  <a:pt x="6434451" y="2531357"/>
                  <a:pt x="6447756" y="2529848"/>
                </a:cubicBezTo>
                <a:close/>
                <a:moveTo>
                  <a:pt x="2249906" y="2529642"/>
                </a:moveTo>
                <a:cubicBezTo>
                  <a:pt x="2252855" y="2530808"/>
                  <a:pt x="2255598" y="2534237"/>
                  <a:pt x="2259850" y="2537872"/>
                </a:cubicBezTo>
                <a:cubicBezTo>
                  <a:pt x="2256901" y="2541507"/>
                  <a:pt x="2255461" y="2544936"/>
                  <a:pt x="2252923" y="2545895"/>
                </a:cubicBezTo>
                <a:cubicBezTo>
                  <a:pt x="2249426" y="2547198"/>
                  <a:pt x="2246339" y="2543907"/>
                  <a:pt x="2244899" y="2539175"/>
                </a:cubicBezTo>
                <a:cubicBezTo>
                  <a:pt x="2243116" y="2533346"/>
                  <a:pt x="2245654" y="2527996"/>
                  <a:pt x="2249906" y="2529642"/>
                </a:cubicBezTo>
                <a:close/>
                <a:moveTo>
                  <a:pt x="6232278" y="2529505"/>
                </a:moveTo>
                <a:cubicBezTo>
                  <a:pt x="6245788" y="2527654"/>
                  <a:pt x="6257653" y="2529711"/>
                  <a:pt x="6259230" y="2534443"/>
                </a:cubicBezTo>
                <a:cubicBezTo>
                  <a:pt x="6260807" y="2539038"/>
                  <a:pt x="6251206" y="2544318"/>
                  <a:pt x="6237970" y="2545964"/>
                </a:cubicBezTo>
                <a:cubicBezTo>
                  <a:pt x="6225146" y="2547542"/>
                  <a:pt x="6211978" y="2544936"/>
                  <a:pt x="6210470" y="2540684"/>
                </a:cubicBezTo>
                <a:cubicBezTo>
                  <a:pt x="6208961" y="2536432"/>
                  <a:pt x="6219042" y="2531288"/>
                  <a:pt x="6232278" y="2529505"/>
                </a:cubicBezTo>
                <a:close/>
                <a:moveTo>
                  <a:pt x="3536329" y="2529368"/>
                </a:moveTo>
                <a:cubicBezTo>
                  <a:pt x="3539141" y="2528614"/>
                  <a:pt x="3542364" y="2531974"/>
                  <a:pt x="3547164" y="2534511"/>
                </a:cubicBezTo>
                <a:cubicBezTo>
                  <a:pt x="3544627" y="2542261"/>
                  <a:pt x="3543873" y="2547542"/>
                  <a:pt x="3542021" y="2549462"/>
                </a:cubicBezTo>
                <a:cubicBezTo>
                  <a:pt x="3538386" y="2553302"/>
                  <a:pt x="3534820" y="2548913"/>
                  <a:pt x="3533517" y="2541027"/>
                </a:cubicBezTo>
                <a:cubicBezTo>
                  <a:pt x="3532968" y="2537529"/>
                  <a:pt x="3534889" y="2529779"/>
                  <a:pt x="3536329" y="2529368"/>
                </a:cubicBezTo>
                <a:close/>
                <a:moveTo>
                  <a:pt x="1207561" y="2529025"/>
                </a:moveTo>
                <a:cubicBezTo>
                  <a:pt x="1212980" y="2529710"/>
                  <a:pt x="1217575" y="2533003"/>
                  <a:pt x="1218055" y="2536432"/>
                </a:cubicBezTo>
                <a:cubicBezTo>
                  <a:pt x="1218536" y="2539723"/>
                  <a:pt x="1214349" y="2543221"/>
                  <a:pt x="1208594" y="2542329"/>
                </a:cubicBezTo>
                <a:cubicBezTo>
                  <a:pt x="1202557" y="2541369"/>
                  <a:pt x="1197960" y="2536706"/>
                  <a:pt x="1197825" y="2533482"/>
                </a:cubicBezTo>
                <a:cubicBezTo>
                  <a:pt x="1197687" y="2530396"/>
                  <a:pt x="1202282" y="2528270"/>
                  <a:pt x="1207561" y="2529025"/>
                </a:cubicBezTo>
                <a:close/>
                <a:moveTo>
                  <a:pt x="1917087" y="2527722"/>
                </a:moveTo>
                <a:cubicBezTo>
                  <a:pt x="1920723" y="2527311"/>
                  <a:pt x="1926004" y="2534031"/>
                  <a:pt x="1926483" y="2540752"/>
                </a:cubicBezTo>
                <a:cubicBezTo>
                  <a:pt x="1925112" y="2541438"/>
                  <a:pt x="1923123" y="2543564"/>
                  <a:pt x="1920311" y="2543427"/>
                </a:cubicBezTo>
                <a:cubicBezTo>
                  <a:pt x="1915922" y="2543152"/>
                  <a:pt x="1910163" y="2536363"/>
                  <a:pt x="1911122" y="2532797"/>
                </a:cubicBezTo>
                <a:cubicBezTo>
                  <a:pt x="1911876" y="2530191"/>
                  <a:pt x="1914413" y="2527996"/>
                  <a:pt x="1917087" y="2527722"/>
                </a:cubicBezTo>
                <a:close/>
                <a:moveTo>
                  <a:pt x="4826731" y="2527585"/>
                </a:moveTo>
                <a:cubicBezTo>
                  <a:pt x="4833726" y="2525390"/>
                  <a:pt x="4840378" y="2527653"/>
                  <a:pt x="4840789" y="2532111"/>
                </a:cubicBezTo>
                <a:cubicBezTo>
                  <a:pt x="4841270" y="2536706"/>
                  <a:pt x="4835577" y="2541369"/>
                  <a:pt x="4827759" y="2543221"/>
                </a:cubicBezTo>
                <a:cubicBezTo>
                  <a:pt x="4821107" y="2544730"/>
                  <a:pt x="4815621" y="2543358"/>
                  <a:pt x="4814866" y="2539792"/>
                </a:cubicBezTo>
                <a:cubicBezTo>
                  <a:pt x="4813975" y="2535746"/>
                  <a:pt x="4819804" y="2529711"/>
                  <a:pt x="4826731" y="2527585"/>
                </a:cubicBezTo>
                <a:close/>
                <a:moveTo>
                  <a:pt x="3399993" y="2527242"/>
                </a:moveTo>
                <a:cubicBezTo>
                  <a:pt x="3402736" y="2527311"/>
                  <a:pt x="3405891" y="2531768"/>
                  <a:pt x="3415355" y="2539586"/>
                </a:cubicBezTo>
                <a:cubicBezTo>
                  <a:pt x="3409320" y="2545484"/>
                  <a:pt x="3407399" y="2548365"/>
                  <a:pt x="3405068" y="2549325"/>
                </a:cubicBezTo>
                <a:cubicBezTo>
                  <a:pt x="3401227" y="2550971"/>
                  <a:pt x="3397592" y="2547062"/>
                  <a:pt x="3396701" y="2538078"/>
                </a:cubicBezTo>
                <a:cubicBezTo>
                  <a:pt x="3396358" y="2534169"/>
                  <a:pt x="3398415" y="2527242"/>
                  <a:pt x="3399993" y="2527242"/>
                </a:cubicBezTo>
                <a:close/>
                <a:moveTo>
                  <a:pt x="2793402" y="2526968"/>
                </a:moveTo>
                <a:cubicBezTo>
                  <a:pt x="2796762" y="2532934"/>
                  <a:pt x="2799642" y="2536295"/>
                  <a:pt x="2800466" y="2539861"/>
                </a:cubicBezTo>
                <a:cubicBezTo>
                  <a:pt x="2801631" y="2544867"/>
                  <a:pt x="2795665" y="2549599"/>
                  <a:pt x="2792236" y="2546444"/>
                </a:cubicBezTo>
                <a:cubicBezTo>
                  <a:pt x="2789767" y="2544181"/>
                  <a:pt x="2787230" y="2539244"/>
                  <a:pt x="2787161" y="2536020"/>
                </a:cubicBezTo>
                <a:cubicBezTo>
                  <a:pt x="2787092" y="2533209"/>
                  <a:pt x="2790316" y="2531151"/>
                  <a:pt x="2793402" y="2526968"/>
                </a:cubicBezTo>
                <a:close/>
                <a:moveTo>
                  <a:pt x="5802898" y="2525939"/>
                </a:moveTo>
                <a:cubicBezTo>
                  <a:pt x="5804270" y="2526624"/>
                  <a:pt x="5795697" y="2529230"/>
                  <a:pt x="5784382" y="2531425"/>
                </a:cubicBezTo>
                <a:cubicBezTo>
                  <a:pt x="5772792" y="2533688"/>
                  <a:pt x="5762642" y="2534923"/>
                  <a:pt x="5761339" y="2534305"/>
                </a:cubicBezTo>
                <a:cubicBezTo>
                  <a:pt x="5760036" y="2533688"/>
                  <a:pt x="5768197" y="2531425"/>
                  <a:pt x="5779650" y="2529025"/>
                </a:cubicBezTo>
                <a:cubicBezTo>
                  <a:pt x="5790760" y="2526762"/>
                  <a:pt x="5801527" y="2525253"/>
                  <a:pt x="5802898" y="2525939"/>
                </a:cubicBezTo>
                <a:close/>
                <a:moveTo>
                  <a:pt x="2655762" y="2524978"/>
                </a:moveTo>
                <a:cubicBezTo>
                  <a:pt x="2658642" y="2525321"/>
                  <a:pt x="2661522" y="2528202"/>
                  <a:pt x="2665980" y="2531014"/>
                </a:cubicBezTo>
                <a:cubicBezTo>
                  <a:pt x="2663168" y="2535746"/>
                  <a:pt x="2661934" y="2539723"/>
                  <a:pt x="2659534" y="2541438"/>
                </a:cubicBezTo>
                <a:cubicBezTo>
                  <a:pt x="2656105" y="2543907"/>
                  <a:pt x="2652950" y="2541163"/>
                  <a:pt x="2651304" y="2536500"/>
                </a:cubicBezTo>
                <a:cubicBezTo>
                  <a:pt x="2649178" y="2530739"/>
                  <a:pt x="2651441" y="2524362"/>
                  <a:pt x="2655762" y="2524978"/>
                </a:cubicBezTo>
                <a:close/>
                <a:moveTo>
                  <a:pt x="1722594" y="2523744"/>
                </a:moveTo>
                <a:cubicBezTo>
                  <a:pt x="1725546" y="2525939"/>
                  <a:pt x="1730138" y="2531357"/>
                  <a:pt x="1729727" y="2532454"/>
                </a:cubicBezTo>
                <a:cubicBezTo>
                  <a:pt x="1728974" y="2535060"/>
                  <a:pt x="1725682" y="2535952"/>
                  <a:pt x="1724037" y="2537049"/>
                </a:cubicBezTo>
                <a:cubicBezTo>
                  <a:pt x="1717451" y="2533551"/>
                  <a:pt x="1714023" y="2528065"/>
                  <a:pt x="1715051" y="2524636"/>
                </a:cubicBezTo>
                <a:cubicBezTo>
                  <a:pt x="1715874" y="2521619"/>
                  <a:pt x="1718823" y="2520864"/>
                  <a:pt x="1722594" y="2523744"/>
                </a:cubicBezTo>
                <a:close/>
                <a:moveTo>
                  <a:pt x="1458128" y="2520187"/>
                </a:moveTo>
                <a:cubicBezTo>
                  <a:pt x="1460263" y="2519887"/>
                  <a:pt x="1463264" y="2520384"/>
                  <a:pt x="1465835" y="2521824"/>
                </a:cubicBezTo>
                <a:cubicBezTo>
                  <a:pt x="1470566" y="2524499"/>
                  <a:pt x="1474886" y="2528408"/>
                  <a:pt x="1473652" y="2531151"/>
                </a:cubicBezTo>
                <a:cubicBezTo>
                  <a:pt x="1472691" y="2533071"/>
                  <a:pt x="1469057" y="2533208"/>
                  <a:pt x="1465492" y="2534580"/>
                </a:cubicBezTo>
                <a:cubicBezTo>
                  <a:pt x="1461032" y="2529574"/>
                  <a:pt x="1457056" y="2526145"/>
                  <a:pt x="1455615" y="2523333"/>
                </a:cubicBezTo>
                <a:cubicBezTo>
                  <a:pt x="1454724" y="2521584"/>
                  <a:pt x="1455992" y="2520487"/>
                  <a:pt x="1458128" y="2520187"/>
                </a:cubicBezTo>
                <a:close/>
                <a:moveTo>
                  <a:pt x="5703389" y="2520178"/>
                </a:moveTo>
                <a:cubicBezTo>
                  <a:pt x="5704075" y="2521138"/>
                  <a:pt x="5697148" y="2523882"/>
                  <a:pt x="5687753" y="2526419"/>
                </a:cubicBezTo>
                <a:cubicBezTo>
                  <a:pt x="5677603" y="2529162"/>
                  <a:pt x="5667865" y="2530740"/>
                  <a:pt x="5668001" y="2529574"/>
                </a:cubicBezTo>
                <a:cubicBezTo>
                  <a:pt x="5668139" y="2528545"/>
                  <a:pt x="5675751" y="2525665"/>
                  <a:pt x="5685215" y="2523059"/>
                </a:cubicBezTo>
                <a:cubicBezTo>
                  <a:pt x="5694679" y="2520521"/>
                  <a:pt x="5702703" y="2519218"/>
                  <a:pt x="5703389" y="2520178"/>
                </a:cubicBezTo>
                <a:close/>
                <a:moveTo>
                  <a:pt x="6174816" y="2518644"/>
                </a:moveTo>
                <a:cubicBezTo>
                  <a:pt x="6179214" y="2519270"/>
                  <a:pt x="6182146" y="2520556"/>
                  <a:pt x="6182557" y="2522373"/>
                </a:cubicBezTo>
                <a:cubicBezTo>
                  <a:pt x="6183449" y="2526351"/>
                  <a:pt x="6172819" y="2530946"/>
                  <a:pt x="6158828" y="2532523"/>
                </a:cubicBezTo>
                <a:cubicBezTo>
                  <a:pt x="6146210" y="2533963"/>
                  <a:pt x="6135511" y="2532249"/>
                  <a:pt x="6134688" y="2528751"/>
                </a:cubicBezTo>
                <a:cubicBezTo>
                  <a:pt x="6133797" y="2524979"/>
                  <a:pt x="6144221" y="2520659"/>
                  <a:pt x="6158280" y="2518876"/>
                </a:cubicBezTo>
                <a:cubicBezTo>
                  <a:pt x="6164555" y="2518053"/>
                  <a:pt x="6170419" y="2518019"/>
                  <a:pt x="6174816" y="2518644"/>
                </a:cubicBezTo>
                <a:close/>
                <a:moveTo>
                  <a:pt x="776946" y="2518052"/>
                </a:moveTo>
                <a:cubicBezTo>
                  <a:pt x="778730" y="2517298"/>
                  <a:pt x="774818" y="2521893"/>
                  <a:pt x="770913" y="2525048"/>
                </a:cubicBezTo>
                <a:cubicBezTo>
                  <a:pt x="768374" y="2527105"/>
                  <a:pt x="765219" y="2529231"/>
                  <a:pt x="764740" y="2529162"/>
                </a:cubicBezTo>
                <a:cubicBezTo>
                  <a:pt x="764191" y="2529025"/>
                  <a:pt x="766797" y="2526145"/>
                  <a:pt x="768922" y="2523333"/>
                </a:cubicBezTo>
                <a:cubicBezTo>
                  <a:pt x="772763" y="2520727"/>
                  <a:pt x="775781" y="2518532"/>
                  <a:pt x="776946" y="2518052"/>
                </a:cubicBezTo>
                <a:close/>
                <a:moveTo>
                  <a:pt x="5869284" y="2517906"/>
                </a:moveTo>
                <a:cubicBezTo>
                  <a:pt x="5873398" y="2517504"/>
                  <a:pt x="5876279" y="2517538"/>
                  <a:pt x="5877101" y="2518121"/>
                </a:cubicBezTo>
                <a:cubicBezTo>
                  <a:pt x="5878679" y="2519218"/>
                  <a:pt x="5871204" y="2521892"/>
                  <a:pt x="5859956" y="2524156"/>
                </a:cubicBezTo>
                <a:cubicBezTo>
                  <a:pt x="5848366" y="2526488"/>
                  <a:pt x="5835817" y="2527516"/>
                  <a:pt x="5834994" y="2526350"/>
                </a:cubicBezTo>
                <a:cubicBezTo>
                  <a:pt x="5834239" y="2525253"/>
                  <a:pt x="5842743" y="2522647"/>
                  <a:pt x="5854059" y="2520315"/>
                </a:cubicBezTo>
                <a:cubicBezTo>
                  <a:pt x="5859820" y="2519149"/>
                  <a:pt x="5865169" y="2518309"/>
                  <a:pt x="5869284" y="2517906"/>
                </a:cubicBezTo>
                <a:close/>
                <a:moveTo>
                  <a:pt x="5789319" y="2517504"/>
                </a:moveTo>
                <a:cubicBezTo>
                  <a:pt x="5790554" y="2518190"/>
                  <a:pt x="5781913" y="2521002"/>
                  <a:pt x="5770666" y="2523539"/>
                </a:cubicBezTo>
                <a:cubicBezTo>
                  <a:pt x="5760790" y="2525802"/>
                  <a:pt x="5751258" y="2527311"/>
                  <a:pt x="5750092" y="2526900"/>
                </a:cubicBezTo>
                <a:cubicBezTo>
                  <a:pt x="5748789" y="2526351"/>
                  <a:pt x="5757773" y="2523539"/>
                  <a:pt x="5769020" y="2520865"/>
                </a:cubicBezTo>
                <a:cubicBezTo>
                  <a:pt x="5779375" y="2518396"/>
                  <a:pt x="5788154" y="2516887"/>
                  <a:pt x="5789319" y="2517504"/>
                </a:cubicBezTo>
                <a:close/>
                <a:moveTo>
                  <a:pt x="4395568" y="2517366"/>
                </a:moveTo>
                <a:cubicBezTo>
                  <a:pt x="4396048" y="2518738"/>
                  <a:pt x="4391796" y="2522098"/>
                  <a:pt x="4386652" y="2524567"/>
                </a:cubicBezTo>
                <a:cubicBezTo>
                  <a:pt x="4381440" y="2527036"/>
                  <a:pt x="4376846" y="2527859"/>
                  <a:pt x="4377120" y="2526144"/>
                </a:cubicBezTo>
                <a:cubicBezTo>
                  <a:pt x="4377394" y="2524704"/>
                  <a:pt x="4379657" y="2522647"/>
                  <a:pt x="4384732" y="2520041"/>
                </a:cubicBezTo>
                <a:cubicBezTo>
                  <a:pt x="4390150" y="2517229"/>
                  <a:pt x="4395088" y="2516063"/>
                  <a:pt x="4395568" y="2517366"/>
                </a:cubicBezTo>
                <a:close/>
                <a:moveTo>
                  <a:pt x="6586837" y="2516544"/>
                </a:moveTo>
                <a:cubicBezTo>
                  <a:pt x="6600758" y="2515310"/>
                  <a:pt x="6614680" y="2520316"/>
                  <a:pt x="6615297" y="2526900"/>
                </a:cubicBezTo>
                <a:cubicBezTo>
                  <a:pt x="6615777" y="2533140"/>
                  <a:pt x="6605216" y="2538832"/>
                  <a:pt x="6591637" y="2539518"/>
                </a:cubicBezTo>
                <a:cubicBezTo>
                  <a:pt x="6577647" y="2540204"/>
                  <a:pt x="6566331" y="2536020"/>
                  <a:pt x="6565097" y="2529711"/>
                </a:cubicBezTo>
                <a:cubicBezTo>
                  <a:pt x="6563862" y="2523539"/>
                  <a:pt x="6573600" y="2517710"/>
                  <a:pt x="6586837" y="2516544"/>
                </a:cubicBezTo>
                <a:close/>
                <a:moveTo>
                  <a:pt x="5243011" y="2515035"/>
                </a:moveTo>
                <a:cubicBezTo>
                  <a:pt x="5250830" y="2513800"/>
                  <a:pt x="5258785" y="2516269"/>
                  <a:pt x="5259813" y="2520041"/>
                </a:cubicBezTo>
                <a:cubicBezTo>
                  <a:pt x="5260842" y="2523333"/>
                  <a:pt x="5256041" y="2526556"/>
                  <a:pt x="5248772" y="2527448"/>
                </a:cubicBezTo>
                <a:cubicBezTo>
                  <a:pt x="5240474" y="2528477"/>
                  <a:pt x="5232587" y="2526419"/>
                  <a:pt x="5231764" y="2522784"/>
                </a:cubicBezTo>
                <a:cubicBezTo>
                  <a:pt x="5231078" y="2519561"/>
                  <a:pt x="5235879" y="2516132"/>
                  <a:pt x="5243011" y="2515035"/>
                </a:cubicBezTo>
                <a:close/>
                <a:moveTo>
                  <a:pt x="661730" y="2514898"/>
                </a:moveTo>
                <a:cubicBezTo>
                  <a:pt x="662348" y="2514967"/>
                  <a:pt x="663102" y="2514898"/>
                  <a:pt x="663376" y="2515172"/>
                </a:cubicBezTo>
                <a:cubicBezTo>
                  <a:pt x="663514" y="2515241"/>
                  <a:pt x="662417" y="2516201"/>
                  <a:pt x="661868" y="2516749"/>
                </a:cubicBezTo>
                <a:cubicBezTo>
                  <a:pt x="661183" y="2516681"/>
                  <a:pt x="660427" y="2516749"/>
                  <a:pt x="660016" y="2516475"/>
                </a:cubicBezTo>
                <a:cubicBezTo>
                  <a:pt x="659947" y="2516544"/>
                  <a:pt x="661114" y="2515515"/>
                  <a:pt x="661730" y="2514898"/>
                </a:cubicBezTo>
                <a:close/>
                <a:moveTo>
                  <a:pt x="5035693" y="2513114"/>
                </a:moveTo>
                <a:cubicBezTo>
                  <a:pt x="5043031" y="2511743"/>
                  <a:pt x="5050164" y="2513869"/>
                  <a:pt x="5050575" y="2517435"/>
                </a:cubicBezTo>
                <a:cubicBezTo>
                  <a:pt x="5051055" y="2521070"/>
                  <a:pt x="5044952" y="2525527"/>
                  <a:pt x="5037888" y="2526899"/>
                </a:cubicBezTo>
                <a:cubicBezTo>
                  <a:pt x="5030618" y="2528339"/>
                  <a:pt x="5024103" y="2526625"/>
                  <a:pt x="5023349" y="2522784"/>
                </a:cubicBezTo>
                <a:cubicBezTo>
                  <a:pt x="5022595" y="2518875"/>
                  <a:pt x="5027944" y="2514623"/>
                  <a:pt x="5035693" y="2513114"/>
                </a:cubicBezTo>
                <a:close/>
                <a:moveTo>
                  <a:pt x="5944876" y="2512308"/>
                </a:moveTo>
                <a:cubicBezTo>
                  <a:pt x="5949420" y="2512068"/>
                  <a:pt x="5952643" y="2512325"/>
                  <a:pt x="5953226" y="2513183"/>
                </a:cubicBezTo>
                <a:cubicBezTo>
                  <a:pt x="5954392" y="2514897"/>
                  <a:pt x="5944859" y="2518258"/>
                  <a:pt x="5932515" y="2520452"/>
                </a:cubicBezTo>
                <a:cubicBezTo>
                  <a:pt x="5920993" y="2522441"/>
                  <a:pt x="5911255" y="2522853"/>
                  <a:pt x="5909677" y="2521413"/>
                </a:cubicBezTo>
                <a:cubicBezTo>
                  <a:pt x="5907895" y="2519835"/>
                  <a:pt x="5916535" y="2516749"/>
                  <a:pt x="5928605" y="2514417"/>
                </a:cubicBezTo>
                <a:cubicBezTo>
                  <a:pt x="5934469" y="2513285"/>
                  <a:pt x="5940333" y="2512548"/>
                  <a:pt x="5944876" y="2512308"/>
                </a:cubicBezTo>
                <a:close/>
                <a:moveTo>
                  <a:pt x="7524231" y="2512196"/>
                </a:moveTo>
                <a:cubicBezTo>
                  <a:pt x="7525765" y="2511837"/>
                  <a:pt x="7526742" y="2512789"/>
                  <a:pt x="7526999" y="2515309"/>
                </a:cubicBezTo>
                <a:cubicBezTo>
                  <a:pt x="7527891" y="2524910"/>
                  <a:pt x="7519044" y="2552342"/>
                  <a:pt x="7506357" y="2574905"/>
                </a:cubicBezTo>
                <a:cubicBezTo>
                  <a:pt x="7493669" y="2597399"/>
                  <a:pt x="7482148" y="2605217"/>
                  <a:pt x="7480365" y="2596302"/>
                </a:cubicBezTo>
                <a:cubicBezTo>
                  <a:pt x="7478513" y="2587387"/>
                  <a:pt x="7487291" y="2565715"/>
                  <a:pt x="7499841" y="2543838"/>
                </a:cubicBezTo>
                <a:cubicBezTo>
                  <a:pt x="7510025" y="2526145"/>
                  <a:pt x="7519631" y="2513273"/>
                  <a:pt x="7524231" y="2512196"/>
                </a:cubicBezTo>
                <a:close/>
                <a:moveTo>
                  <a:pt x="5542774" y="2512086"/>
                </a:moveTo>
                <a:cubicBezTo>
                  <a:pt x="5544145" y="2514349"/>
                  <a:pt x="5536465" y="2518807"/>
                  <a:pt x="5527823" y="2520864"/>
                </a:cubicBezTo>
                <a:cubicBezTo>
                  <a:pt x="5519937" y="2522784"/>
                  <a:pt x="5512942" y="2522510"/>
                  <a:pt x="5512462" y="2520247"/>
                </a:cubicBezTo>
                <a:cubicBezTo>
                  <a:pt x="5511913" y="2517778"/>
                  <a:pt x="5517605" y="2514349"/>
                  <a:pt x="5525835" y="2512154"/>
                </a:cubicBezTo>
                <a:cubicBezTo>
                  <a:pt x="5533722" y="2510028"/>
                  <a:pt x="5541471" y="2510028"/>
                  <a:pt x="5542774" y="2512086"/>
                </a:cubicBezTo>
                <a:close/>
                <a:moveTo>
                  <a:pt x="6096292" y="2512060"/>
                </a:moveTo>
                <a:cubicBezTo>
                  <a:pt x="6101256" y="2512326"/>
                  <a:pt x="6104754" y="2513286"/>
                  <a:pt x="6105268" y="2514898"/>
                </a:cubicBezTo>
                <a:cubicBezTo>
                  <a:pt x="6106365" y="2517846"/>
                  <a:pt x="6097038" y="2521961"/>
                  <a:pt x="6084762" y="2523882"/>
                </a:cubicBezTo>
                <a:cubicBezTo>
                  <a:pt x="6072487" y="2525802"/>
                  <a:pt x="6061171" y="2524910"/>
                  <a:pt x="6059593" y="2522167"/>
                </a:cubicBezTo>
                <a:cubicBezTo>
                  <a:pt x="6058016" y="2519424"/>
                  <a:pt x="6066520" y="2515583"/>
                  <a:pt x="6078521" y="2513389"/>
                </a:cubicBezTo>
                <a:cubicBezTo>
                  <a:pt x="6084899" y="2512223"/>
                  <a:pt x="6091329" y="2511794"/>
                  <a:pt x="6096292" y="2512060"/>
                </a:cubicBezTo>
                <a:close/>
                <a:moveTo>
                  <a:pt x="6370946" y="2511469"/>
                </a:moveTo>
                <a:cubicBezTo>
                  <a:pt x="6384456" y="2509754"/>
                  <a:pt x="6396252" y="2512360"/>
                  <a:pt x="6397830" y="2517572"/>
                </a:cubicBezTo>
                <a:cubicBezTo>
                  <a:pt x="6399338" y="2522647"/>
                  <a:pt x="6389531" y="2528271"/>
                  <a:pt x="6376364" y="2529711"/>
                </a:cubicBezTo>
                <a:cubicBezTo>
                  <a:pt x="6363471" y="2531151"/>
                  <a:pt x="6350372" y="2527996"/>
                  <a:pt x="6349000" y="2523333"/>
                </a:cubicBezTo>
                <a:cubicBezTo>
                  <a:pt x="6347560" y="2518601"/>
                  <a:pt x="6357710" y="2513183"/>
                  <a:pt x="6370946" y="2511469"/>
                </a:cubicBezTo>
                <a:close/>
                <a:moveTo>
                  <a:pt x="6020854" y="2510114"/>
                </a:moveTo>
                <a:cubicBezTo>
                  <a:pt x="6025286" y="2510097"/>
                  <a:pt x="6028287" y="2510680"/>
                  <a:pt x="6028938" y="2511880"/>
                </a:cubicBezTo>
                <a:cubicBezTo>
                  <a:pt x="6030241" y="2514212"/>
                  <a:pt x="6021188" y="2517916"/>
                  <a:pt x="6008775" y="2519973"/>
                </a:cubicBezTo>
                <a:cubicBezTo>
                  <a:pt x="5996568" y="2522030"/>
                  <a:pt x="5984978" y="2521825"/>
                  <a:pt x="5983744" y="2519767"/>
                </a:cubicBezTo>
                <a:cubicBezTo>
                  <a:pt x="5982509" y="2517641"/>
                  <a:pt x="5991836" y="2514144"/>
                  <a:pt x="6004181" y="2511949"/>
                </a:cubicBezTo>
                <a:cubicBezTo>
                  <a:pt x="6010559" y="2510749"/>
                  <a:pt x="6016422" y="2510132"/>
                  <a:pt x="6020854" y="2510114"/>
                </a:cubicBezTo>
                <a:close/>
                <a:moveTo>
                  <a:pt x="865622" y="2510097"/>
                </a:moveTo>
                <a:cubicBezTo>
                  <a:pt x="861573" y="2514212"/>
                  <a:pt x="859449" y="2517229"/>
                  <a:pt x="856363" y="2519561"/>
                </a:cubicBezTo>
                <a:cubicBezTo>
                  <a:pt x="852178" y="2522647"/>
                  <a:pt x="848133" y="2523950"/>
                  <a:pt x="847173" y="2522441"/>
                </a:cubicBezTo>
                <a:cubicBezTo>
                  <a:pt x="846211" y="2520933"/>
                  <a:pt x="849092" y="2517504"/>
                  <a:pt x="853484" y="2514829"/>
                </a:cubicBezTo>
                <a:cubicBezTo>
                  <a:pt x="856706" y="2512772"/>
                  <a:pt x="860134" y="2512086"/>
                  <a:pt x="865622" y="2510097"/>
                </a:cubicBezTo>
                <a:close/>
                <a:moveTo>
                  <a:pt x="998255" y="2509754"/>
                </a:moveTo>
                <a:cubicBezTo>
                  <a:pt x="1003537" y="2507628"/>
                  <a:pt x="1008818" y="2508451"/>
                  <a:pt x="1009641" y="2511331"/>
                </a:cubicBezTo>
                <a:cubicBezTo>
                  <a:pt x="1010393" y="2514143"/>
                  <a:pt x="1006553" y="2518121"/>
                  <a:pt x="1001479" y="2519698"/>
                </a:cubicBezTo>
                <a:cubicBezTo>
                  <a:pt x="996335" y="2521276"/>
                  <a:pt x="991468" y="2520110"/>
                  <a:pt x="991398" y="2516886"/>
                </a:cubicBezTo>
                <a:cubicBezTo>
                  <a:pt x="991331" y="2514212"/>
                  <a:pt x="993453" y="2511674"/>
                  <a:pt x="998255" y="2509754"/>
                </a:cubicBezTo>
                <a:close/>
                <a:moveTo>
                  <a:pt x="5616018" y="2509686"/>
                </a:moveTo>
                <a:cubicBezTo>
                  <a:pt x="5616978" y="2511469"/>
                  <a:pt x="5611423" y="2514623"/>
                  <a:pt x="5602781" y="2517229"/>
                </a:cubicBezTo>
                <a:cubicBezTo>
                  <a:pt x="5594484" y="2519699"/>
                  <a:pt x="5586323" y="2520522"/>
                  <a:pt x="5584814" y="2519081"/>
                </a:cubicBezTo>
                <a:cubicBezTo>
                  <a:pt x="5583099" y="2517435"/>
                  <a:pt x="5590574" y="2513115"/>
                  <a:pt x="5599558" y="2510577"/>
                </a:cubicBezTo>
                <a:cubicBezTo>
                  <a:pt x="5607719" y="2508314"/>
                  <a:pt x="5615126" y="2507903"/>
                  <a:pt x="5616018" y="2509686"/>
                </a:cubicBezTo>
                <a:close/>
                <a:moveTo>
                  <a:pt x="2114391" y="2507902"/>
                </a:moveTo>
                <a:cubicBezTo>
                  <a:pt x="2116929" y="2508451"/>
                  <a:pt x="2119809" y="2512565"/>
                  <a:pt x="2123924" y="2516475"/>
                </a:cubicBezTo>
                <a:cubicBezTo>
                  <a:pt x="2120769" y="2519287"/>
                  <a:pt x="2119054" y="2522167"/>
                  <a:pt x="2116448" y="2522852"/>
                </a:cubicBezTo>
                <a:cubicBezTo>
                  <a:pt x="2112745" y="2523744"/>
                  <a:pt x="2107464" y="2517366"/>
                  <a:pt x="2108425" y="2512771"/>
                </a:cubicBezTo>
                <a:cubicBezTo>
                  <a:pt x="2108973" y="2510165"/>
                  <a:pt x="2112128" y="2507422"/>
                  <a:pt x="2114391" y="2507902"/>
                </a:cubicBezTo>
                <a:close/>
                <a:moveTo>
                  <a:pt x="5451837" y="2507697"/>
                </a:moveTo>
                <a:cubicBezTo>
                  <a:pt x="5460135" y="2505571"/>
                  <a:pt x="5468022" y="2506188"/>
                  <a:pt x="5468845" y="2508932"/>
                </a:cubicBezTo>
                <a:cubicBezTo>
                  <a:pt x="5469736" y="2511675"/>
                  <a:pt x="5463358" y="2515584"/>
                  <a:pt x="5454991" y="2517436"/>
                </a:cubicBezTo>
                <a:cubicBezTo>
                  <a:pt x="5447379" y="2519150"/>
                  <a:pt x="5441139" y="2518807"/>
                  <a:pt x="5439561" y="2516407"/>
                </a:cubicBezTo>
                <a:cubicBezTo>
                  <a:pt x="5437846" y="2513869"/>
                  <a:pt x="5443401" y="2509823"/>
                  <a:pt x="5451837" y="2507697"/>
                </a:cubicBezTo>
                <a:close/>
                <a:moveTo>
                  <a:pt x="5776975" y="2507285"/>
                </a:moveTo>
                <a:cubicBezTo>
                  <a:pt x="5778758" y="2507902"/>
                  <a:pt x="5771214" y="2511057"/>
                  <a:pt x="5761544" y="2513800"/>
                </a:cubicBezTo>
                <a:cubicBezTo>
                  <a:pt x="5751943" y="2516474"/>
                  <a:pt x="5742136" y="2518189"/>
                  <a:pt x="5741176" y="2517435"/>
                </a:cubicBezTo>
                <a:cubicBezTo>
                  <a:pt x="5740285" y="2516680"/>
                  <a:pt x="5746388" y="2514143"/>
                  <a:pt x="5755304" y="2511468"/>
                </a:cubicBezTo>
                <a:cubicBezTo>
                  <a:pt x="5765179" y="2508588"/>
                  <a:pt x="5775192" y="2506599"/>
                  <a:pt x="5776975" y="2507285"/>
                </a:cubicBezTo>
                <a:close/>
                <a:moveTo>
                  <a:pt x="3262215" y="2507148"/>
                </a:moveTo>
                <a:cubicBezTo>
                  <a:pt x="3264958" y="2507491"/>
                  <a:pt x="3268181" y="2512292"/>
                  <a:pt x="3277714" y="2521207"/>
                </a:cubicBezTo>
                <a:cubicBezTo>
                  <a:pt x="3271679" y="2526556"/>
                  <a:pt x="3269690" y="2529231"/>
                  <a:pt x="3267358" y="2529985"/>
                </a:cubicBezTo>
                <a:cubicBezTo>
                  <a:pt x="3263449" y="2531220"/>
                  <a:pt x="3259814" y="2526968"/>
                  <a:pt x="3258923" y="2517778"/>
                </a:cubicBezTo>
                <a:cubicBezTo>
                  <a:pt x="3258511" y="2513800"/>
                  <a:pt x="3260637" y="2507011"/>
                  <a:pt x="3262215" y="2507148"/>
                </a:cubicBezTo>
                <a:close/>
                <a:moveTo>
                  <a:pt x="4751842" y="2506188"/>
                </a:moveTo>
                <a:cubicBezTo>
                  <a:pt x="4758837" y="2503788"/>
                  <a:pt x="4765969" y="2506051"/>
                  <a:pt x="4766038" y="2510783"/>
                </a:cubicBezTo>
                <a:cubicBezTo>
                  <a:pt x="4766106" y="2514829"/>
                  <a:pt x="4760688" y="2520933"/>
                  <a:pt x="4754996" y="2522921"/>
                </a:cubicBezTo>
                <a:cubicBezTo>
                  <a:pt x="4748070" y="2525390"/>
                  <a:pt x="4741280" y="2522647"/>
                  <a:pt x="4741006" y="2517641"/>
                </a:cubicBezTo>
                <a:cubicBezTo>
                  <a:pt x="4740869" y="2513252"/>
                  <a:pt x="4745464" y="2508314"/>
                  <a:pt x="4751842" y="2506188"/>
                </a:cubicBezTo>
                <a:close/>
                <a:moveTo>
                  <a:pt x="5863660" y="2506051"/>
                </a:moveTo>
                <a:cubicBezTo>
                  <a:pt x="5864483" y="2507011"/>
                  <a:pt x="5855499" y="2510097"/>
                  <a:pt x="5844594" y="2512497"/>
                </a:cubicBezTo>
                <a:cubicBezTo>
                  <a:pt x="5834582" y="2514692"/>
                  <a:pt x="5825529" y="2515926"/>
                  <a:pt x="5824295" y="2515309"/>
                </a:cubicBezTo>
                <a:cubicBezTo>
                  <a:pt x="5822855" y="2514623"/>
                  <a:pt x="5831084" y="2511743"/>
                  <a:pt x="5841851" y="2509137"/>
                </a:cubicBezTo>
                <a:cubicBezTo>
                  <a:pt x="5852619" y="2506599"/>
                  <a:pt x="5862837" y="2505091"/>
                  <a:pt x="5863660" y="2506051"/>
                </a:cubicBezTo>
                <a:close/>
                <a:moveTo>
                  <a:pt x="6725231" y="2505708"/>
                </a:moveTo>
                <a:cubicBezTo>
                  <a:pt x="6737918" y="2504817"/>
                  <a:pt x="6751291" y="2509755"/>
                  <a:pt x="6753486" y="2516338"/>
                </a:cubicBezTo>
                <a:cubicBezTo>
                  <a:pt x="6755748" y="2522922"/>
                  <a:pt x="6746422" y="2529437"/>
                  <a:pt x="6733117" y="2530534"/>
                </a:cubicBezTo>
                <a:cubicBezTo>
                  <a:pt x="6719332" y="2531632"/>
                  <a:pt x="6706714" y="2527380"/>
                  <a:pt x="6704108" y="2520796"/>
                </a:cubicBezTo>
                <a:cubicBezTo>
                  <a:pt x="6701228" y="2513664"/>
                  <a:pt x="6710966" y="2506737"/>
                  <a:pt x="6725231" y="2505708"/>
                </a:cubicBezTo>
                <a:close/>
                <a:moveTo>
                  <a:pt x="3671020" y="2504885"/>
                </a:moveTo>
                <a:cubicBezTo>
                  <a:pt x="3673763" y="2503308"/>
                  <a:pt x="3677124" y="2505365"/>
                  <a:pt x="3681718" y="2506051"/>
                </a:cubicBezTo>
                <a:cubicBezTo>
                  <a:pt x="3679798" y="2514281"/>
                  <a:pt x="3678975" y="2521962"/>
                  <a:pt x="3677672" y="2522099"/>
                </a:cubicBezTo>
                <a:cubicBezTo>
                  <a:pt x="3674723" y="2522510"/>
                  <a:pt x="3671637" y="2519356"/>
                  <a:pt x="3668551" y="2517573"/>
                </a:cubicBezTo>
                <a:cubicBezTo>
                  <a:pt x="3669374" y="2513115"/>
                  <a:pt x="3669580" y="2505708"/>
                  <a:pt x="3671020" y="2504885"/>
                </a:cubicBezTo>
                <a:close/>
                <a:moveTo>
                  <a:pt x="767482" y="2503033"/>
                </a:moveTo>
                <a:cubicBezTo>
                  <a:pt x="763640" y="2506462"/>
                  <a:pt x="761516" y="2508451"/>
                  <a:pt x="759458" y="2510166"/>
                </a:cubicBezTo>
                <a:cubicBezTo>
                  <a:pt x="757470" y="2511743"/>
                  <a:pt x="755550" y="2512977"/>
                  <a:pt x="753559" y="2514349"/>
                </a:cubicBezTo>
                <a:cubicBezTo>
                  <a:pt x="754865" y="2512977"/>
                  <a:pt x="755823" y="2511743"/>
                  <a:pt x="757539" y="2510234"/>
                </a:cubicBezTo>
                <a:cubicBezTo>
                  <a:pt x="759047" y="2508931"/>
                  <a:pt x="761448" y="2507354"/>
                  <a:pt x="767482" y="2503033"/>
                </a:cubicBezTo>
                <a:close/>
                <a:moveTo>
                  <a:pt x="4468538" y="2501936"/>
                </a:moveTo>
                <a:cubicBezTo>
                  <a:pt x="4469566" y="2503308"/>
                  <a:pt x="4466137" y="2506188"/>
                  <a:pt x="4460308" y="2508932"/>
                </a:cubicBezTo>
                <a:cubicBezTo>
                  <a:pt x="4454616" y="2511606"/>
                  <a:pt x="4449472" y="2512772"/>
                  <a:pt x="4448786" y="2511538"/>
                </a:cubicBezTo>
                <a:cubicBezTo>
                  <a:pt x="4448032" y="2510235"/>
                  <a:pt x="4451735" y="2507148"/>
                  <a:pt x="4457290" y="2504405"/>
                </a:cubicBezTo>
                <a:cubicBezTo>
                  <a:pt x="4462365" y="2501868"/>
                  <a:pt x="4467646" y="2500702"/>
                  <a:pt x="4468538" y="2501936"/>
                </a:cubicBezTo>
                <a:close/>
                <a:moveTo>
                  <a:pt x="939140" y="2501936"/>
                </a:moveTo>
                <a:cubicBezTo>
                  <a:pt x="934681" y="2505708"/>
                  <a:pt x="932281" y="2508657"/>
                  <a:pt x="928920" y="2510646"/>
                </a:cubicBezTo>
                <a:cubicBezTo>
                  <a:pt x="923776" y="2513732"/>
                  <a:pt x="918152" y="2513663"/>
                  <a:pt x="918700" y="2510783"/>
                </a:cubicBezTo>
                <a:cubicBezTo>
                  <a:pt x="919251" y="2508108"/>
                  <a:pt x="922544" y="2504954"/>
                  <a:pt x="927274" y="2503308"/>
                </a:cubicBezTo>
                <a:cubicBezTo>
                  <a:pt x="930841" y="2502142"/>
                  <a:pt x="933994" y="2502347"/>
                  <a:pt x="939140" y="2501936"/>
                </a:cubicBezTo>
                <a:close/>
                <a:moveTo>
                  <a:pt x="7276340" y="2501867"/>
                </a:moveTo>
                <a:cubicBezTo>
                  <a:pt x="7288958" y="2502896"/>
                  <a:pt x="7302126" y="2512017"/>
                  <a:pt x="7304320" y="2521138"/>
                </a:cubicBezTo>
                <a:cubicBezTo>
                  <a:pt x="7306515" y="2530465"/>
                  <a:pt x="7297394" y="2537323"/>
                  <a:pt x="7284158" y="2536500"/>
                </a:cubicBezTo>
                <a:cubicBezTo>
                  <a:pt x="7270579" y="2535677"/>
                  <a:pt x="7258097" y="2527859"/>
                  <a:pt x="7255423" y="2518601"/>
                </a:cubicBezTo>
                <a:cubicBezTo>
                  <a:pt x="7252543" y="2508520"/>
                  <a:pt x="7262212" y="2500702"/>
                  <a:pt x="7276340" y="2501867"/>
                </a:cubicBezTo>
                <a:close/>
                <a:moveTo>
                  <a:pt x="5684966" y="2501644"/>
                </a:moveTo>
                <a:cubicBezTo>
                  <a:pt x="5688250" y="2501301"/>
                  <a:pt x="5690393" y="2501524"/>
                  <a:pt x="5690427" y="2502416"/>
                </a:cubicBezTo>
                <a:cubicBezTo>
                  <a:pt x="5690495" y="2504267"/>
                  <a:pt x="5682608" y="2508039"/>
                  <a:pt x="5673556" y="2510577"/>
                </a:cubicBezTo>
                <a:cubicBezTo>
                  <a:pt x="5665326" y="2512908"/>
                  <a:pt x="5658468" y="2513663"/>
                  <a:pt x="5657508" y="2512291"/>
                </a:cubicBezTo>
                <a:cubicBezTo>
                  <a:pt x="5656342" y="2510782"/>
                  <a:pt x="5663132" y="2507148"/>
                  <a:pt x="5672664" y="2504267"/>
                </a:cubicBezTo>
                <a:cubicBezTo>
                  <a:pt x="5677259" y="2502895"/>
                  <a:pt x="5681683" y="2501987"/>
                  <a:pt x="5684966" y="2501644"/>
                </a:cubicBezTo>
                <a:close/>
                <a:moveTo>
                  <a:pt x="1265718" y="2500290"/>
                </a:moveTo>
                <a:cubicBezTo>
                  <a:pt x="1270722" y="2500701"/>
                  <a:pt x="1276623" y="2504404"/>
                  <a:pt x="1277653" y="2507628"/>
                </a:cubicBezTo>
                <a:cubicBezTo>
                  <a:pt x="1278544" y="2510782"/>
                  <a:pt x="1274702" y="2512840"/>
                  <a:pt x="1269558" y="2511880"/>
                </a:cubicBezTo>
                <a:cubicBezTo>
                  <a:pt x="1264211" y="2510920"/>
                  <a:pt x="1259271" y="2507353"/>
                  <a:pt x="1258996" y="2504062"/>
                </a:cubicBezTo>
                <a:cubicBezTo>
                  <a:pt x="1258722" y="2501250"/>
                  <a:pt x="1260918" y="2499878"/>
                  <a:pt x="1265718" y="2500290"/>
                </a:cubicBezTo>
                <a:close/>
                <a:moveTo>
                  <a:pt x="7822077" y="2500169"/>
                </a:moveTo>
                <a:cubicBezTo>
                  <a:pt x="7823690" y="2499068"/>
                  <a:pt x="7824500" y="2499775"/>
                  <a:pt x="7824432" y="2502347"/>
                </a:cubicBezTo>
                <a:cubicBezTo>
                  <a:pt x="7802280" y="2544250"/>
                  <a:pt x="7781569" y="2586769"/>
                  <a:pt x="7760652" y="2630661"/>
                </a:cubicBezTo>
                <a:cubicBezTo>
                  <a:pt x="7751805" y="2649314"/>
                  <a:pt x="7746250" y="2658984"/>
                  <a:pt x="7746387" y="2655692"/>
                </a:cubicBezTo>
                <a:cubicBezTo>
                  <a:pt x="7746799" y="2647462"/>
                  <a:pt x="7764012" y="2605080"/>
                  <a:pt x="7787947" y="2557349"/>
                </a:cubicBezTo>
                <a:cubicBezTo>
                  <a:pt x="7805177" y="2523042"/>
                  <a:pt x="7817239" y="2503470"/>
                  <a:pt x="7822077" y="2500169"/>
                </a:cubicBezTo>
                <a:close/>
                <a:moveTo>
                  <a:pt x="6865339" y="2498027"/>
                </a:moveTo>
                <a:cubicBezTo>
                  <a:pt x="6878506" y="2498096"/>
                  <a:pt x="6890782" y="2504336"/>
                  <a:pt x="6892017" y="2511469"/>
                </a:cubicBezTo>
                <a:cubicBezTo>
                  <a:pt x="6893183" y="2518738"/>
                  <a:pt x="6883170" y="2524979"/>
                  <a:pt x="6869797" y="2525185"/>
                </a:cubicBezTo>
                <a:cubicBezTo>
                  <a:pt x="6856012" y="2525459"/>
                  <a:pt x="6844148" y="2520041"/>
                  <a:pt x="6842296" y="2512703"/>
                </a:cubicBezTo>
                <a:cubicBezTo>
                  <a:pt x="6840307" y="2504816"/>
                  <a:pt x="6851006" y="2498027"/>
                  <a:pt x="6865339" y="2498027"/>
                </a:cubicBezTo>
                <a:close/>
                <a:moveTo>
                  <a:pt x="4018310" y="2498027"/>
                </a:moveTo>
                <a:cubicBezTo>
                  <a:pt x="4021053" y="2497410"/>
                  <a:pt x="4023933" y="2499741"/>
                  <a:pt x="4028459" y="2501318"/>
                </a:cubicBezTo>
                <a:cubicBezTo>
                  <a:pt x="4025716" y="2507902"/>
                  <a:pt x="4024619" y="2512840"/>
                  <a:pt x="4022287" y="2515720"/>
                </a:cubicBezTo>
                <a:cubicBezTo>
                  <a:pt x="4018927" y="2519766"/>
                  <a:pt x="4015841" y="2517984"/>
                  <a:pt x="4014126" y="2513252"/>
                </a:cubicBezTo>
                <a:cubicBezTo>
                  <a:pt x="4012000" y="2507353"/>
                  <a:pt x="4014058" y="2498918"/>
                  <a:pt x="4018310" y="2498027"/>
                </a:cubicBezTo>
                <a:close/>
                <a:moveTo>
                  <a:pt x="6310416" y="2497838"/>
                </a:moveTo>
                <a:cubicBezTo>
                  <a:pt x="6315619" y="2498404"/>
                  <a:pt x="6319408" y="2499810"/>
                  <a:pt x="6320540" y="2501936"/>
                </a:cubicBezTo>
                <a:cubicBezTo>
                  <a:pt x="6322598" y="2505777"/>
                  <a:pt x="6314094" y="2510783"/>
                  <a:pt x="6301818" y="2512840"/>
                </a:cubicBezTo>
                <a:cubicBezTo>
                  <a:pt x="6287965" y="2515172"/>
                  <a:pt x="6275277" y="2513526"/>
                  <a:pt x="6273151" y="2509411"/>
                </a:cubicBezTo>
                <a:cubicBezTo>
                  <a:pt x="6271163" y="2505639"/>
                  <a:pt x="6279461" y="2500976"/>
                  <a:pt x="6291805" y="2498781"/>
                </a:cubicBezTo>
                <a:cubicBezTo>
                  <a:pt x="6298594" y="2497546"/>
                  <a:pt x="6305212" y="2497272"/>
                  <a:pt x="6310416" y="2497838"/>
                </a:cubicBezTo>
                <a:close/>
                <a:moveTo>
                  <a:pt x="749855" y="2497547"/>
                </a:moveTo>
                <a:cubicBezTo>
                  <a:pt x="748209" y="2498987"/>
                  <a:pt x="746495" y="2500428"/>
                  <a:pt x="744849" y="2501868"/>
                </a:cubicBezTo>
                <a:cubicBezTo>
                  <a:pt x="744094" y="2502279"/>
                  <a:pt x="742381" y="2503239"/>
                  <a:pt x="742723" y="2502828"/>
                </a:cubicBezTo>
                <a:cubicBezTo>
                  <a:pt x="743340" y="2502142"/>
                  <a:pt x="745260" y="2500633"/>
                  <a:pt x="746563" y="2499536"/>
                </a:cubicBezTo>
                <a:cubicBezTo>
                  <a:pt x="747661" y="2498850"/>
                  <a:pt x="748758" y="2498164"/>
                  <a:pt x="749855" y="2497547"/>
                </a:cubicBezTo>
                <a:close/>
                <a:moveTo>
                  <a:pt x="1525496" y="2496998"/>
                </a:moveTo>
                <a:cubicBezTo>
                  <a:pt x="1529063" y="2502278"/>
                  <a:pt x="1532493" y="2506050"/>
                  <a:pt x="1532972" y="2508725"/>
                </a:cubicBezTo>
                <a:cubicBezTo>
                  <a:pt x="1533660" y="2512291"/>
                  <a:pt x="1529954" y="2512977"/>
                  <a:pt x="1524812" y="2510439"/>
                </a:cubicBezTo>
                <a:cubicBezTo>
                  <a:pt x="1519874" y="2507971"/>
                  <a:pt x="1515896" y="2503924"/>
                  <a:pt x="1516924" y="2501044"/>
                </a:cubicBezTo>
                <a:cubicBezTo>
                  <a:pt x="1517680" y="2498987"/>
                  <a:pt x="1521450" y="2498781"/>
                  <a:pt x="1525496" y="2496998"/>
                </a:cubicBezTo>
                <a:close/>
                <a:moveTo>
                  <a:pt x="5932078" y="2496218"/>
                </a:moveTo>
                <a:cubicBezTo>
                  <a:pt x="5936149" y="2495763"/>
                  <a:pt x="5938893" y="2495797"/>
                  <a:pt x="5939167" y="2496449"/>
                </a:cubicBezTo>
                <a:cubicBezTo>
                  <a:pt x="5939715" y="2497753"/>
                  <a:pt x="5930731" y="2500976"/>
                  <a:pt x="5919347" y="2503444"/>
                </a:cubicBezTo>
                <a:cubicBezTo>
                  <a:pt x="5907894" y="2505914"/>
                  <a:pt x="5898019" y="2506942"/>
                  <a:pt x="5897401" y="2505708"/>
                </a:cubicBezTo>
                <a:cubicBezTo>
                  <a:pt x="5896784" y="2504542"/>
                  <a:pt x="5905356" y="2501524"/>
                  <a:pt x="5917015" y="2498918"/>
                </a:cubicBezTo>
                <a:cubicBezTo>
                  <a:pt x="5922605" y="2497615"/>
                  <a:pt x="5928005" y="2496672"/>
                  <a:pt x="5932078" y="2496218"/>
                </a:cubicBezTo>
                <a:close/>
                <a:moveTo>
                  <a:pt x="7138974" y="2495352"/>
                </a:moveTo>
                <a:cubicBezTo>
                  <a:pt x="7151661" y="2495695"/>
                  <a:pt x="7164897" y="2503582"/>
                  <a:pt x="7167229" y="2512017"/>
                </a:cubicBezTo>
                <a:cubicBezTo>
                  <a:pt x="7169698" y="2521275"/>
                  <a:pt x="7159068" y="2528339"/>
                  <a:pt x="7144461" y="2527173"/>
                </a:cubicBezTo>
                <a:cubicBezTo>
                  <a:pt x="7130607" y="2526076"/>
                  <a:pt x="7119223" y="2518875"/>
                  <a:pt x="7117783" y="2510097"/>
                </a:cubicBezTo>
                <a:cubicBezTo>
                  <a:pt x="7116412" y="2501662"/>
                  <a:pt x="7125875" y="2494940"/>
                  <a:pt x="7138974" y="2495352"/>
                </a:cubicBezTo>
                <a:close/>
                <a:moveTo>
                  <a:pt x="6508449" y="2494666"/>
                </a:moveTo>
                <a:cubicBezTo>
                  <a:pt x="6521891" y="2492883"/>
                  <a:pt x="6534098" y="2495832"/>
                  <a:pt x="6536156" y="2501524"/>
                </a:cubicBezTo>
                <a:cubicBezTo>
                  <a:pt x="6538144" y="2507216"/>
                  <a:pt x="6529160" y="2513114"/>
                  <a:pt x="6515924" y="2514623"/>
                </a:cubicBezTo>
                <a:cubicBezTo>
                  <a:pt x="6503100" y="2516132"/>
                  <a:pt x="6489795" y="2512703"/>
                  <a:pt x="6487738" y="2507491"/>
                </a:cubicBezTo>
                <a:cubicBezTo>
                  <a:pt x="6485681" y="2502278"/>
                  <a:pt x="6495282" y="2496449"/>
                  <a:pt x="6508449" y="2494666"/>
                </a:cubicBezTo>
                <a:close/>
                <a:moveTo>
                  <a:pt x="5851247" y="2494598"/>
                </a:moveTo>
                <a:cubicBezTo>
                  <a:pt x="5851247" y="2495832"/>
                  <a:pt x="5843086" y="2498850"/>
                  <a:pt x="5832182" y="2501730"/>
                </a:cubicBezTo>
                <a:cubicBezTo>
                  <a:pt x="5821690" y="2504473"/>
                  <a:pt x="5813254" y="2505776"/>
                  <a:pt x="5813597" y="2504542"/>
                </a:cubicBezTo>
                <a:cubicBezTo>
                  <a:pt x="5814009" y="2503308"/>
                  <a:pt x="5822787" y="2500015"/>
                  <a:pt x="5832731" y="2497341"/>
                </a:cubicBezTo>
                <a:cubicBezTo>
                  <a:pt x="5843155" y="2494529"/>
                  <a:pt x="5851247" y="2493363"/>
                  <a:pt x="5851247" y="2494598"/>
                </a:cubicBezTo>
                <a:close/>
                <a:moveTo>
                  <a:pt x="7001814" y="2494324"/>
                </a:moveTo>
                <a:cubicBezTo>
                  <a:pt x="7014570" y="2494324"/>
                  <a:pt x="7027669" y="2501251"/>
                  <a:pt x="7029795" y="2509000"/>
                </a:cubicBezTo>
                <a:cubicBezTo>
                  <a:pt x="7031921" y="2516955"/>
                  <a:pt x="7022663" y="2523607"/>
                  <a:pt x="7009289" y="2523882"/>
                </a:cubicBezTo>
                <a:cubicBezTo>
                  <a:pt x="6995642" y="2524087"/>
                  <a:pt x="6983160" y="2518190"/>
                  <a:pt x="6980554" y="2510303"/>
                </a:cubicBezTo>
                <a:cubicBezTo>
                  <a:pt x="6977743" y="2501730"/>
                  <a:pt x="6987618" y="2494324"/>
                  <a:pt x="7001814" y="2494324"/>
                </a:cubicBezTo>
                <a:close/>
                <a:moveTo>
                  <a:pt x="5379417" y="2494255"/>
                </a:moveTo>
                <a:cubicBezTo>
                  <a:pt x="5386344" y="2492952"/>
                  <a:pt x="5392996" y="2494530"/>
                  <a:pt x="5394230" y="2497684"/>
                </a:cubicBezTo>
                <a:cubicBezTo>
                  <a:pt x="5395465" y="2500771"/>
                  <a:pt x="5390870" y="2504680"/>
                  <a:pt x="5383943" y="2506463"/>
                </a:cubicBezTo>
                <a:cubicBezTo>
                  <a:pt x="5376057" y="2508520"/>
                  <a:pt x="5367621" y="2507354"/>
                  <a:pt x="5366456" y="2503925"/>
                </a:cubicBezTo>
                <a:cubicBezTo>
                  <a:pt x="5365289" y="2500428"/>
                  <a:pt x="5371530" y="2495696"/>
                  <a:pt x="5379417" y="2494255"/>
                </a:cubicBezTo>
                <a:close/>
                <a:moveTo>
                  <a:pt x="5763601" y="2492197"/>
                </a:moveTo>
                <a:cubicBezTo>
                  <a:pt x="5763876" y="2493775"/>
                  <a:pt x="5756058" y="2497478"/>
                  <a:pt x="5747142" y="2500084"/>
                </a:cubicBezTo>
                <a:cubicBezTo>
                  <a:pt x="5737884" y="2502759"/>
                  <a:pt x="5730066" y="2503856"/>
                  <a:pt x="5729929" y="2502278"/>
                </a:cubicBezTo>
                <a:cubicBezTo>
                  <a:pt x="5729791" y="2500839"/>
                  <a:pt x="5737678" y="2496929"/>
                  <a:pt x="5746525" y="2494255"/>
                </a:cubicBezTo>
                <a:cubicBezTo>
                  <a:pt x="5755578" y="2491511"/>
                  <a:pt x="5763259" y="2490620"/>
                  <a:pt x="5763601" y="2492197"/>
                </a:cubicBezTo>
                <a:close/>
                <a:moveTo>
                  <a:pt x="4678598" y="2492129"/>
                </a:moveTo>
                <a:cubicBezTo>
                  <a:pt x="4685250" y="2489935"/>
                  <a:pt x="4690874" y="2490964"/>
                  <a:pt x="4691011" y="2494529"/>
                </a:cubicBezTo>
                <a:cubicBezTo>
                  <a:pt x="4691217" y="2498233"/>
                  <a:pt x="4686005" y="2502828"/>
                  <a:pt x="4679284" y="2505091"/>
                </a:cubicBezTo>
                <a:cubicBezTo>
                  <a:pt x="4672700" y="2507286"/>
                  <a:pt x="4666802" y="2506051"/>
                  <a:pt x="4666734" y="2502554"/>
                </a:cubicBezTo>
                <a:cubicBezTo>
                  <a:pt x="4666665" y="2499125"/>
                  <a:pt x="4672220" y="2494324"/>
                  <a:pt x="4678598" y="2492129"/>
                </a:cubicBezTo>
                <a:close/>
                <a:moveTo>
                  <a:pt x="7802279" y="2491375"/>
                </a:moveTo>
                <a:cubicBezTo>
                  <a:pt x="7805572" y="2492129"/>
                  <a:pt x="7792198" y="2524087"/>
                  <a:pt x="7771967" y="2566949"/>
                </a:cubicBezTo>
                <a:cubicBezTo>
                  <a:pt x="7750913" y="2611458"/>
                  <a:pt x="7729996" y="2651646"/>
                  <a:pt x="7727939" y="2649177"/>
                </a:cubicBezTo>
                <a:cubicBezTo>
                  <a:pt x="7725949" y="2646777"/>
                  <a:pt x="7740626" y="2608097"/>
                  <a:pt x="7760583" y="2565029"/>
                </a:cubicBezTo>
                <a:cubicBezTo>
                  <a:pt x="7780813" y="2521344"/>
                  <a:pt x="7798987" y="2490620"/>
                  <a:pt x="7802279" y="2491375"/>
                </a:cubicBezTo>
                <a:close/>
                <a:moveTo>
                  <a:pt x="4545553" y="2490620"/>
                </a:moveTo>
                <a:cubicBezTo>
                  <a:pt x="4539860" y="2494529"/>
                  <a:pt x="4536500" y="2497478"/>
                  <a:pt x="4532248" y="2499673"/>
                </a:cubicBezTo>
                <a:cubicBezTo>
                  <a:pt x="4526419" y="2502690"/>
                  <a:pt x="4520864" y="2502416"/>
                  <a:pt x="4521481" y="2499741"/>
                </a:cubicBezTo>
                <a:cubicBezTo>
                  <a:pt x="4521961" y="2497684"/>
                  <a:pt x="4527722" y="2493501"/>
                  <a:pt x="4532591" y="2492198"/>
                </a:cubicBezTo>
                <a:cubicBezTo>
                  <a:pt x="4536843" y="2491031"/>
                  <a:pt x="4540066" y="2491169"/>
                  <a:pt x="4545553" y="2490620"/>
                </a:cubicBezTo>
                <a:close/>
                <a:moveTo>
                  <a:pt x="4960324" y="2489729"/>
                </a:moveTo>
                <a:cubicBezTo>
                  <a:pt x="4967045" y="2487809"/>
                  <a:pt x="4974315" y="2490415"/>
                  <a:pt x="4975069" y="2494804"/>
                </a:cubicBezTo>
                <a:cubicBezTo>
                  <a:pt x="4975892" y="2499399"/>
                  <a:pt x="4970337" y="2504131"/>
                  <a:pt x="4962656" y="2505640"/>
                </a:cubicBezTo>
                <a:cubicBezTo>
                  <a:pt x="4956141" y="2506943"/>
                  <a:pt x="4950312" y="2505365"/>
                  <a:pt x="4949214" y="2501799"/>
                </a:cubicBezTo>
                <a:cubicBezTo>
                  <a:pt x="4947911" y="2497684"/>
                  <a:pt x="4953329" y="2491718"/>
                  <a:pt x="4960324" y="2489729"/>
                </a:cubicBezTo>
                <a:close/>
                <a:moveTo>
                  <a:pt x="5171002" y="2489181"/>
                </a:moveTo>
                <a:cubicBezTo>
                  <a:pt x="5178340" y="2488426"/>
                  <a:pt x="5185198" y="2491375"/>
                  <a:pt x="5185335" y="2495078"/>
                </a:cubicBezTo>
                <a:cubicBezTo>
                  <a:pt x="5185541" y="2498919"/>
                  <a:pt x="5179300" y="2502897"/>
                  <a:pt x="5172168" y="2503719"/>
                </a:cubicBezTo>
                <a:cubicBezTo>
                  <a:pt x="5164830" y="2504542"/>
                  <a:pt x="5158658" y="2502142"/>
                  <a:pt x="5158109" y="2498027"/>
                </a:cubicBezTo>
                <a:cubicBezTo>
                  <a:pt x="5157560" y="2494049"/>
                  <a:pt x="5163321" y="2489935"/>
                  <a:pt x="5171002" y="2489181"/>
                </a:cubicBezTo>
                <a:close/>
                <a:moveTo>
                  <a:pt x="6234670" y="2488974"/>
                </a:moveTo>
                <a:cubicBezTo>
                  <a:pt x="6239188" y="2489420"/>
                  <a:pt x="6242360" y="2490517"/>
                  <a:pt x="6243045" y="2492197"/>
                </a:cubicBezTo>
                <a:cubicBezTo>
                  <a:pt x="6244417" y="2495626"/>
                  <a:pt x="6235707" y="2500152"/>
                  <a:pt x="6223431" y="2502210"/>
                </a:cubicBezTo>
                <a:cubicBezTo>
                  <a:pt x="6211224" y="2504268"/>
                  <a:pt x="6199565" y="2503239"/>
                  <a:pt x="6197577" y="2500015"/>
                </a:cubicBezTo>
                <a:cubicBezTo>
                  <a:pt x="6195382" y="2496586"/>
                  <a:pt x="6205120" y="2491786"/>
                  <a:pt x="6218219" y="2489660"/>
                </a:cubicBezTo>
                <a:cubicBezTo>
                  <a:pt x="6224289" y="2488734"/>
                  <a:pt x="6230153" y="2488528"/>
                  <a:pt x="6234670" y="2488974"/>
                </a:cubicBezTo>
                <a:close/>
                <a:moveTo>
                  <a:pt x="6006710" y="2488846"/>
                </a:moveTo>
                <a:cubicBezTo>
                  <a:pt x="6010645" y="2488597"/>
                  <a:pt x="6013268" y="2488871"/>
                  <a:pt x="6013782" y="2489729"/>
                </a:cubicBezTo>
                <a:cubicBezTo>
                  <a:pt x="6014810" y="2491512"/>
                  <a:pt x="6006375" y="2494872"/>
                  <a:pt x="5995265" y="2497204"/>
                </a:cubicBezTo>
                <a:cubicBezTo>
                  <a:pt x="5984429" y="2499467"/>
                  <a:pt x="5973319" y="2500222"/>
                  <a:pt x="5971673" y="2498919"/>
                </a:cubicBezTo>
                <a:cubicBezTo>
                  <a:pt x="5969822" y="2497478"/>
                  <a:pt x="5979423" y="2493775"/>
                  <a:pt x="5991767" y="2491100"/>
                </a:cubicBezTo>
                <a:cubicBezTo>
                  <a:pt x="5997528" y="2489866"/>
                  <a:pt x="6002775" y="2489094"/>
                  <a:pt x="6006710" y="2488846"/>
                </a:cubicBezTo>
                <a:close/>
                <a:moveTo>
                  <a:pt x="4309432" y="2488769"/>
                </a:moveTo>
                <a:cubicBezTo>
                  <a:pt x="4307580" y="2490621"/>
                  <a:pt x="4305454" y="2493570"/>
                  <a:pt x="4302231" y="2495696"/>
                </a:cubicBezTo>
                <a:cubicBezTo>
                  <a:pt x="4300722" y="2496724"/>
                  <a:pt x="4295853" y="2497273"/>
                  <a:pt x="4295167" y="2496381"/>
                </a:cubicBezTo>
                <a:cubicBezTo>
                  <a:pt x="4294482" y="2495490"/>
                  <a:pt x="4296402" y="2492404"/>
                  <a:pt x="4298528" y="2490484"/>
                </a:cubicBezTo>
                <a:cubicBezTo>
                  <a:pt x="4301888" y="2487535"/>
                  <a:pt x="4307649" y="2486369"/>
                  <a:pt x="4309432" y="2488769"/>
                </a:cubicBezTo>
                <a:close/>
                <a:moveTo>
                  <a:pt x="4615916" y="2488357"/>
                </a:moveTo>
                <a:cubicBezTo>
                  <a:pt x="4616670" y="2490826"/>
                  <a:pt x="4611458" y="2495695"/>
                  <a:pt x="4605560" y="2497752"/>
                </a:cubicBezTo>
                <a:cubicBezTo>
                  <a:pt x="4599936" y="2499672"/>
                  <a:pt x="4595547" y="2500084"/>
                  <a:pt x="4594244" y="2497821"/>
                </a:cubicBezTo>
                <a:cubicBezTo>
                  <a:pt x="4592873" y="2495558"/>
                  <a:pt x="4597056" y="2491306"/>
                  <a:pt x="4603160" y="2488494"/>
                </a:cubicBezTo>
                <a:cubicBezTo>
                  <a:pt x="4608646" y="2485956"/>
                  <a:pt x="4615161" y="2485820"/>
                  <a:pt x="4615916" y="2488357"/>
                </a:cubicBezTo>
                <a:close/>
                <a:moveTo>
                  <a:pt x="1132947" y="2488014"/>
                </a:moveTo>
                <a:cubicBezTo>
                  <a:pt x="1138229" y="2487946"/>
                  <a:pt x="1143098" y="2490689"/>
                  <a:pt x="1143030" y="2493570"/>
                </a:cubicBezTo>
                <a:cubicBezTo>
                  <a:pt x="1142961" y="2496450"/>
                  <a:pt x="1137817" y="2499125"/>
                  <a:pt x="1133016" y="2498507"/>
                </a:cubicBezTo>
                <a:cubicBezTo>
                  <a:pt x="1128352" y="2497890"/>
                  <a:pt x="1125198" y="2496313"/>
                  <a:pt x="1124442" y="2493570"/>
                </a:cubicBezTo>
                <a:cubicBezTo>
                  <a:pt x="1123620" y="2490483"/>
                  <a:pt x="1127324" y="2488014"/>
                  <a:pt x="1132947" y="2488014"/>
                </a:cubicBezTo>
                <a:close/>
                <a:moveTo>
                  <a:pt x="7605798" y="2487456"/>
                </a:moveTo>
                <a:cubicBezTo>
                  <a:pt x="7607294" y="2486003"/>
                  <a:pt x="7608318" y="2486042"/>
                  <a:pt x="7608747" y="2487808"/>
                </a:cubicBezTo>
                <a:cubicBezTo>
                  <a:pt x="7610392" y="2494804"/>
                  <a:pt x="7601615" y="2528408"/>
                  <a:pt x="7588996" y="2561669"/>
                </a:cubicBezTo>
                <a:cubicBezTo>
                  <a:pt x="7575623" y="2596782"/>
                  <a:pt x="7562455" y="2618522"/>
                  <a:pt x="7561564" y="2609126"/>
                </a:cubicBezTo>
                <a:cubicBezTo>
                  <a:pt x="7560741" y="2600142"/>
                  <a:pt x="7570273" y="2567293"/>
                  <a:pt x="7582960" y="2534443"/>
                </a:cubicBezTo>
                <a:cubicBezTo>
                  <a:pt x="7592579" y="2509599"/>
                  <a:pt x="7601310" y="2491815"/>
                  <a:pt x="7605798" y="2487456"/>
                </a:cubicBezTo>
                <a:close/>
                <a:moveTo>
                  <a:pt x="7778482" y="2486231"/>
                </a:moveTo>
                <a:cubicBezTo>
                  <a:pt x="7781294" y="2487809"/>
                  <a:pt x="7769086" y="2519355"/>
                  <a:pt x="7750913" y="2559886"/>
                </a:cubicBezTo>
                <a:cubicBezTo>
                  <a:pt x="7732053" y="2602131"/>
                  <a:pt x="7712920" y="2640193"/>
                  <a:pt x="7709696" y="2640125"/>
                </a:cubicBezTo>
                <a:cubicBezTo>
                  <a:pt x="7706473" y="2640056"/>
                  <a:pt x="7719503" y="2603160"/>
                  <a:pt x="7738431" y="2559955"/>
                </a:cubicBezTo>
                <a:cubicBezTo>
                  <a:pt x="7757360" y="2516818"/>
                  <a:pt x="7775533" y="2484585"/>
                  <a:pt x="7778482" y="2486231"/>
                </a:cubicBezTo>
                <a:close/>
                <a:moveTo>
                  <a:pt x="6081359" y="2484919"/>
                </a:moveTo>
                <a:cubicBezTo>
                  <a:pt x="6085997" y="2484756"/>
                  <a:pt x="6089357" y="2485168"/>
                  <a:pt x="6090111" y="2486231"/>
                </a:cubicBezTo>
                <a:cubicBezTo>
                  <a:pt x="6091620" y="2488357"/>
                  <a:pt x="6082430" y="2492266"/>
                  <a:pt x="6070017" y="2494666"/>
                </a:cubicBezTo>
                <a:cubicBezTo>
                  <a:pt x="6058359" y="2496861"/>
                  <a:pt x="6048552" y="2497135"/>
                  <a:pt x="6046700" y="2495284"/>
                </a:cubicBezTo>
                <a:cubicBezTo>
                  <a:pt x="6044643" y="2493295"/>
                  <a:pt x="6052872" y="2489660"/>
                  <a:pt x="6064942" y="2487054"/>
                </a:cubicBezTo>
                <a:cubicBezTo>
                  <a:pt x="6070806" y="2485819"/>
                  <a:pt x="6076722" y="2485082"/>
                  <a:pt x="6081359" y="2484919"/>
                </a:cubicBezTo>
                <a:close/>
                <a:moveTo>
                  <a:pt x="6157808" y="2484765"/>
                </a:moveTo>
                <a:cubicBezTo>
                  <a:pt x="6162309" y="2484842"/>
                  <a:pt x="6165412" y="2485579"/>
                  <a:pt x="6166235" y="2486985"/>
                </a:cubicBezTo>
                <a:cubicBezTo>
                  <a:pt x="6167881" y="2489728"/>
                  <a:pt x="6159102" y="2493912"/>
                  <a:pt x="6146689" y="2496175"/>
                </a:cubicBezTo>
                <a:cubicBezTo>
                  <a:pt x="6134482" y="2498369"/>
                  <a:pt x="6122755" y="2497958"/>
                  <a:pt x="6121178" y="2495489"/>
                </a:cubicBezTo>
                <a:cubicBezTo>
                  <a:pt x="6119600" y="2492952"/>
                  <a:pt x="6128653" y="2488905"/>
                  <a:pt x="6140997" y="2486505"/>
                </a:cubicBezTo>
                <a:cubicBezTo>
                  <a:pt x="6147410" y="2485270"/>
                  <a:pt x="6153308" y="2484687"/>
                  <a:pt x="6157808" y="2484765"/>
                </a:cubicBezTo>
                <a:close/>
                <a:moveTo>
                  <a:pt x="5924765" y="2482391"/>
                </a:moveTo>
                <a:cubicBezTo>
                  <a:pt x="5925725" y="2483488"/>
                  <a:pt x="5918387" y="2486574"/>
                  <a:pt x="5908374" y="2489249"/>
                </a:cubicBezTo>
                <a:cubicBezTo>
                  <a:pt x="5897470" y="2492198"/>
                  <a:pt x="5886497" y="2493981"/>
                  <a:pt x="5885469" y="2493021"/>
                </a:cubicBezTo>
                <a:cubicBezTo>
                  <a:pt x="5884440" y="2491992"/>
                  <a:pt x="5893493" y="2488494"/>
                  <a:pt x="5904740" y="2485408"/>
                </a:cubicBezTo>
                <a:cubicBezTo>
                  <a:pt x="5914958" y="2482665"/>
                  <a:pt x="5923805" y="2481293"/>
                  <a:pt x="5924765" y="2482391"/>
                </a:cubicBezTo>
                <a:close/>
                <a:moveTo>
                  <a:pt x="737305" y="2481773"/>
                </a:moveTo>
                <a:cubicBezTo>
                  <a:pt x="736002" y="2482802"/>
                  <a:pt x="734767" y="2483830"/>
                  <a:pt x="733397" y="2484859"/>
                </a:cubicBezTo>
                <a:cubicBezTo>
                  <a:pt x="732985" y="2485133"/>
                  <a:pt x="732300" y="2485339"/>
                  <a:pt x="731750" y="2485613"/>
                </a:cubicBezTo>
                <a:cubicBezTo>
                  <a:pt x="733122" y="2484516"/>
                  <a:pt x="734425" y="2483419"/>
                  <a:pt x="735865" y="2482322"/>
                </a:cubicBezTo>
                <a:cubicBezTo>
                  <a:pt x="736140" y="2482116"/>
                  <a:pt x="736825" y="2481979"/>
                  <a:pt x="737305" y="2481773"/>
                </a:cubicBezTo>
                <a:close/>
                <a:moveTo>
                  <a:pt x="1780957" y="2481293"/>
                </a:moveTo>
                <a:cubicBezTo>
                  <a:pt x="1785072" y="2487602"/>
                  <a:pt x="1788570" y="2491649"/>
                  <a:pt x="1789392" y="2495078"/>
                </a:cubicBezTo>
                <a:cubicBezTo>
                  <a:pt x="1789804" y="2496792"/>
                  <a:pt x="1785413" y="2498849"/>
                  <a:pt x="1782878" y="2497958"/>
                </a:cubicBezTo>
                <a:cubicBezTo>
                  <a:pt x="1780272" y="2497066"/>
                  <a:pt x="1774992" y="2491717"/>
                  <a:pt x="1774992" y="2490277"/>
                </a:cubicBezTo>
                <a:cubicBezTo>
                  <a:pt x="1775129" y="2487191"/>
                  <a:pt x="1778010" y="2485339"/>
                  <a:pt x="1780957" y="2481293"/>
                </a:cubicBezTo>
                <a:close/>
                <a:moveTo>
                  <a:pt x="7427627" y="2480916"/>
                </a:moveTo>
                <a:cubicBezTo>
                  <a:pt x="7432788" y="2480042"/>
                  <a:pt x="7436542" y="2481499"/>
                  <a:pt x="7437296" y="2486163"/>
                </a:cubicBezTo>
                <a:cubicBezTo>
                  <a:pt x="7438737" y="2494872"/>
                  <a:pt x="7429890" y="2512635"/>
                  <a:pt x="7417477" y="2521961"/>
                </a:cubicBezTo>
                <a:cubicBezTo>
                  <a:pt x="7404721" y="2531563"/>
                  <a:pt x="7393200" y="2528819"/>
                  <a:pt x="7391073" y="2519493"/>
                </a:cubicBezTo>
                <a:cubicBezTo>
                  <a:pt x="7388948" y="2510166"/>
                  <a:pt x="7397108" y="2498713"/>
                  <a:pt x="7409522" y="2489660"/>
                </a:cubicBezTo>
                <a:cubicBezTo>
                  <a:pt x="7415900" y="2484996"/>
                  <a:pt x="7422467" y="2481790"/>
                  <a:pt x="7427627" y="2480916"/>
                </a:cubicBezTo>
                <a:close/>
                <a:moveTo>
                  <a:pt x="5837600" y="2479579"/>
                </a:moveTo>
                <a:cubicBezTo>
                  <a:pt x="5838834" y="2480677"/>
                  <a:pt x="5832250" y="2484037"/>
                  <a:pt x="5822992" y="2487055"/>
                </a:cubicBezTo>
                <a:cubicBezTo>
                  <a:pt x="5812636" y="2490415"/>
                  <a:pt x="5802898" y="2492129"/>
                  <a:pt x="5802486" y="2490758"/>
                </a:cubicBezTo>
                <a:cubicBezTo>
                  <a:pt x="5802075" y="2489523"/>
                  <a:pt x="5809482" y="2485957"/>
                  <a:pt x="5818672" y="2482939"/>
                </a:cubicBezTo>
                <a:cubicBezTo>
                  <a:pt x="5828067" y="2479922"/>
                  <a:pt x="5836434" y="2478413"/>
                  <a:pt x="5837600" y="2479579"/>
                </a:cubicBezTo>
                <a:close/>
                <a:moveTo>
                  <a:pt x="6648215" y="2479510"/>
                </a:moveTo>
                <a:cubicBezTo>
                  <a:pt x="6661794" y="2478344"/>
                  <a:pt x="6673247" y="2482322"/>
                  <a:pt x="6674618" y="2488769"/>
                </a:cubicBezTo>
                <a:cubicBezTo>
                  <a:pt x="6675990" y="2494941"/>
                  <a:pt x="6665840" y="2501044"/>
                  <a:pt x="6652741" y="2501867"/>
                </a:cubicBezTo>
                <a:cubicBezTo>
                  <a:pt x="6639711" y="2502690"/>
                  <a:pt x="6626955" y="2498233"/>
                  <a:pt x="6625858" y="2492472"/>
                </a:cubicBezTo>
                <a:cubicBezTo>
                  <a:pt x="6624692" y="2486574"/>
                  <a:pt x="6634979" y="2480676"/>
                  <a:pt x="6648215" y="2479510"/>
                </a:cubicBezTo>
                <a:close/>
                <a:moveTo>
                  <a:pt x="4385281" y="2479167"/>
                </a:moveTo>
                <a:cubicBezTo>
                  <a:pt x="4380275" y="2483076"/>
                  <a:pt x="4377394" y="2485956"/>
                  <a:pt x="4374171" y="2487671"/>
                </a:cubicBezTo>
                <a:cubicBezTo>
                  <a:pt x="4369782" y="2490003"/>
                  <a:pt x="4365942" y="2490552"/>
                  <a:pt x="4366216" y="2488357"/>
                </a:cubicBezTo>
                <a:cubicBezTo>
                  <a:pt x="4366422" y="2486299"/>
                  <a:pt x="4369645" y="2483213"/>
                  <a:pt x="4374240" y="2481293"/>
                </a:cubicBezTo>
                <a:cubicBezTo>
                  <a:pt x="4377463" y="2479921"/>
                  <a:pt x="4380343" y="2480059"/>
                  <a:pt x="4385281" y="2479167"/>
                </a:cubicBezTo>
                <a:close/>
                <a:moveTo>
                  <a:pt x="4225901" y="2478344"/>
                </a:moveTo>
                <a:cubicBezTo>
                  <a:pt x="4230153" y="2479921"/>
                  <a:pt x="4233376" y="2479990"/>
                  <a:pt x="4235022" y="2481636"/>
                </a:cubicBezTo>
                <a:cubicBezTo>
                  <a:pt x="4237217" y="2483899"/>
                  <a:pt x="4233445" y="2490688"/>
                  <a:pt x="4229193" y="2492129"/>
                </a:cubicBezTo>
                <a:cubicBezTo>
                  <a:pt x="4226244" y="2493157"/>
                  <a:pt x="4221169" y="2492952"/>
                  <a:pt x="4221169" y="2491580"/>
                </a:cubicBezTo>
                <a:cubicBezTo>
                  <a:pt x="4221101" y="2488494"/>
                  <a:pt x="4223707" y="2484242"/>
                  <a:pt x="4225901" y="2478344"/>
                </a:cubicBezTo>
                <a:close/>
                <a:moveTo>
                  <a:pt x="1979223" y="2478344"/>
                </a:moveTo>
                <a:cubicBezTo>
                  <a:pt x="1981898" y="2480059"/>
                  <a:pt x="1984023" y="2483556"/>
                  <a:pt x="1987864" y="2487877"/>
                </a:cubicBezTo>
                <a:cubicBezTo>
                  <a:pt x="1984090" y="2489592"/>
                  <a:pt x="1981965" y="2491649"/>
                  <a:pt x="1979154" y="2491580"/>
                </a:cubicBezTo>
                <a:cubicBezTo>
                  <a:pt x="1975244" y="2491443"/>
                  <a:pt x="1971403" y="2485408"/>
                  <a:pt x="1972089" y="2480950"/>
                </a:cubicBezTo>
                <a:cubicBezTo>
                  <a:pt x="1972639" y="2477247"/>
                  <a:pt x="1975312" y="2475807"/>
                  <a:pt x="1979223" y="2478344"/>
                </a:cubicBezTo>
                <a:close/>
                <a:moveTo>
                  <a:pt x="6434726" y="2477796"/>
                </a:moveTo>
                <a:cubicBezTo>
                  <a:pt x="6447207" y="2476356"/>
                  <a:pt x="6458180" y="2478962"/>
                  <a:pt x="6458935" y="2483557"/>
                </a:cubicBezTo>
                <a:cubicBezTo>
                  <a:pt x="6459758" y="2488632"/>
                  <a:pt x="6449196" y="2493775"/>
                  <a:pt x="6435069" y="2495147"/>
                </a:cubicBezTo>
                <a:cubicBezTo>
                  <a:pt x="6422519" y="2496312"/>
                  <a:pt x="6411752" y="2493638"/>
                  <a:pt x="6410997" y="2489249"/>
                </a:cubicBezTo>
                <a:cubicBezTo>
                  <a:pt x="6410174" y="2484380"/>
                  <a:pt x="6420667" y="2479373"/>
                  <a:pt x="6434726" y="2477796"/>
                </a:cubicBezTo>
                <a:close/>
                <a:moveTo>
                  <a:pt x="7754754" y="2477659"/>
                </a:moveTo>
                <a:cubicBezTo>
                  <a:pt x="7757771" y="2479305"/>
                  <a:pt x="7745495" y="2513320"/>
                  <a:pt x="7727664" y="2554949"/>
                </a:cubicBezTo>
                <a:cubicBezTo>
                  <a:pt x="7709354" y="2597674"/>
                  <a:pt x="7693374" y="2630112"/>
                  <a:pt x="7690769" y="2628398"/>
                </a:cubicBezTo>
                <a:cubicBezTo>
                  <a:pt x="7688230" y="2626683"/>
                  <a:pt x="7700369" y="2590267"/>
                  <a:pt x="7717583" y="2548982"/>
                </a:cubicBezTo>
                <a:cubicBezTo>
                  <a:pt x="7734522" y="2508383"/>
                  <a:pt x="7751873" y="2476013"/>
                  <a:pt x="7754754" y="2477659"/>
                </a:cubicBezTo>
                <a:close/>
                <a:moveTo>
                  <a:pt x="1328468" y="2477659"/>
                </a:moveTo>
                <a:cubicBezTo>
                  <a:pt x="1333679" y="2479236"/>
                  <a:pt x="1337726" y="2482185"/>
                  <a:pt x="1337520" y="2484791"/>
                </a:cubicBezTo>
                <a:cubicBezTo>
                  <a:pt x="1337383" y="2486712"/>
                  <a:pt x="1333817" y="2487398"/>
                  <a:pt x="1330592" y="2489386"/>
                </a:cubicBezTo>
                <a:cubicBezTo>
                  <a:pt x="1325930" y="2485683"/>
                  <a:pt x="1321814" y="2483283"/>
                  <a:pt x="1320031" y="2480951"/>
                </a:cubicBezTo>
                <a:cubicBezTo>
                  <a:pt x="1317494" y="2477659"/>
                  <a:pt x="1322638" y="2475945"/>
                  <a:pt x="1328468" y="2477659"/>
                </a:cubicBezTo>
                <a:close/>
                <a:moveTo>
                  <a:pt x="848750" y="2477659"/>
                </a:moveTo>
                <a:cubicBezTo>
                  <a:pt x="850875" y="2477247"/>
                  <a:pt x="847037" y="2481088"/>
                  <a:pt x="842852" y="2483625"/>
                </a:cubicBezTo>
                <a:cubicBezTo>
                  <a:pt x="839971" y="2485339"/>
                  <a:pt x="835033" y="2487808"/>
                  <a:pt x="835102" y="2487397"/>
                </a:cubicBezTo>
                <a:cubicBezTo>
                  <a:pt x="835171" y="2486505"/>
                  <a:pt x="837708" y="2483968"/>
                  <a:pt x="839971" y="2481293"/>
                </a:cubicBezTo>
                <a:cubicBezTo>
                  <a:pt x="844018" y="2479510"/>
                  <a:pt x="847173" y="2477933"/>
                  <a:pt x="848750" y="2477659"/>
                </a:cubicBezTo>
                <a:close/>
                <a:moveTo>
                  <a:pt x="1583515" y="2473270"/>
                </a:moveTo>
                <a:cubicBezTo>
                  <a:pt x="1587083" y="2474710"/>
                  <a:pt x="1590717" y="2478208"/>
                  <a:pt x="1596958" y="2482871"/>
                </a:cubicBezTo>
                <a:cubicBezTo>
                  <a:pt x="1591471" y="2483488"/>
                  <a:pt x="1588591" y="2484723"/>
                  <a:pt x="1585093" y="2483831"/>
                </a:cubicBezTo>
                <a:cubicBezTo>
                  <a:pt x="1583379" y="2483351"/>
                  <a:pt x="1578851" y="2478413"/>
                  <a:pt x="1578511" y="2476493"/>
                </a:cubicBezTo>
                <a:cubicBezTo>
                  <a:pt x="1578234" y="2474642"/>
                  <a:pt x="1581664" y="2472447"/>
                  <a:pt x="1583515" y="2473270"/>
                </a:cubicBezTo>
                <a:close/>
                <a:moveTo>
                  <a:pt x="5305830" y="2472241"/>
                </a:moveTo>
                <a:cubicBezTo>
                  <a:pt x="5313099" y="2471418"/>
                  <a:pt x="5319957" y="2474230"/>
                  <a:pt x="5320163" y="2478002"/>
                </a:cubicBezTo>
                <a:cubicBezTo>
                  <a:pt x="5320369" y="2481911"/>
                  <a:pt x="5314128" y="2486163"/>
                  <a:pt x="5307064" y="2487054"/>
                </a:cubicBezTo>
                <a:cubicBezTo>
                  <a:pt x="5299795" y="2488014"/>
                  <a:pt x="5293623" y="2485477"/>
                  <a:pt x="5293074" y="2481293"/>
                </a:cubicBezTo>
                <a:cubicBezTo>
                  <a:pt x="5292525" y="2477179"/>
                  <a:pt x="5298286" y="2473132"/>
                  <a:pt x="5305830" y="2472241"/>
                </a:cubicBezTo>
                <a:close/>
                <a:moveTo>
                  <a:pt x="3125467" y="2472241"/>
                </a:moveTo>
                <a:cubicBezTo>
                  <a:pt x="3128896" y="2480677"/>
                  <a:pt x="3131776" y="2485134"/>
                  <a:pt x="3132394" y="2489661"/>
                </a:cubicBezTo>
                <a:cubicBezTo>
                  <a:pt x="3133765" y="2499604"/>
                  <a:pt x="3130610" y="2502759"/>
                  <a:pt x="3126633" y="2500153"/>
                </a:cubicBezTo>
                <a:cubicBezTo>
                  <a:pt x="3124575" y="2498781"/>
                  <a:pt x="3120666" y="2490758"/>
                  <a:pt x="3120804" y="2488494"/>
                </a:cubicBezTo>
                <a:cubicBezTo>
                  <a:pt x="3121146" y="2482939"/>
                  <a:pt x="3123410" y="2478962"/>
                  <a:pt x="3125467" y="2472241"/>
                </a:cubicBezTo>
                <a:close/>
                <a:moveTo>
                  <a:pt x="5999243" y="2471692"/>
                </a:moveTo>
                <a:cubicBezTo>
                  <a:pt x="6001232" y="2472789"/>
                  <a:pt x="5993551" y="2476355"/>
                  <a:pt x="5982578" y="2479236"/>
                </a:cubicBezTo>
                <a:cubicBezTo>
                  <a:pt x="5971879" y="2482047"/>
                  <a:pt x="5961181" y="2483419"/>
                  <a:pt x="5960015" y="2482185"/>
                </a:cubicBezTo>
                <a:cubicBezTo>
                  <a:pt x="5958918" y="2481019"/>
                  <a:pt x="5965433" y="2478139"/>
                  <a:pt x="5975377" y="2475258"/>
                </a:cubicBezTo>
                <a:cubicBezTo>
                  <a:pt x="5985664" y="2472309"/>
                  <a:pt x="5997254" y="2470526"/>
                  <a:pt x="5999243" y="2471692"/>
                </a:cubicBezTo>
                <a:close/>
                <a:moveTo>
                  <a:pt x="5585363" y="2471418"/>
                </a:moveTo>
                <a:cubicBezTo>
                  <a:pt x="5593730" y="2468538"/>
                  <a:pt x="5601548" y="2468675"/>
                  <a:pt x="5602577" y="2471486"/>
                </a:cubicBezTo>
                <a:cubicBezTo>
                  <a:pt x="5603605" y="2474298"/>
                  <a:pt x="5597502" y="2478687"/>
                  <a:pt x="5589066" y="2481225"/>
                </a:cubicBezTo>
                <a:cubicBezTo>
                  <a:pt x="5580974" y="2483694"/>
                  <a:pt x="5573361" y="2483282"/>
                  <a:pt x="5573019" y="2480402"/>
                </a:cubicBezTo>
                <a:cubicBezTo>
                  <a:pt x="5572744" y="2477864"/>
                  <a:pt x="5578368" y="2473750"/>
                  <a:pt x="5585363" y="2471418"/>
                </a:cubicBezTo>
                <a:close/>
                <a:moveTo>
                  <a:pt x="5676369" y="2471144"/>
                </a:moveTo>
                <a:cubicBezTo>
                  <a:pt x="5677740" y="2473544"/>
                  <a:pt x="5670128" y="2478688"/>
                  <a:pt x="5661486" y="2481294"/>
                </a:cubicBezTo>
                <a:cubicBezTo>
                  <a:pt x="5653600" y="2483694"/>
                  <a:pt x="5646605" y="2483694"/>
                  <a:pt x="5646125" y="2481225"/>
                </a:cubicBezTo>
                <a:cubicBezTo>
                  <a:pt x="5645644" y="2478688"/>
                  <a:pt x="5651268" y="2474710"/>
                  <a:pt x="5659498" y="2471967"/>
                </a:cubicBezTo>
                <a:cubicBezTo>
                  <a:pt x="5667385" y="2469361"/>
                  <a:pt x="5675134" y="2469018"/>
                  <a:pt x="5676369" y="2471144"/>
                </a:cubicBezTo>
                <a:close/>
                <a:moveTo>
                  <a:pt x="4455645" y="2467097"/>
                </a:moveTo>
                <a:cubicBezTo>
                  <a:pt x="4456742" y="2468058"/>
                  <a:pt x="4453587" y="2470801"/>
                  <a:pt x="4448512" y="2473475"/>
                </a:cubicBezTo>
                <a:cubicBezTo>
                  <a:pt x="4442957" y="2476425"/>
                  <a:pt x="4436854" y="2477796"/>
                  <a:pt x="4438294" y="2475464"/>
                </a:cubicBezTo>
                <a:cubicBezTo>
                  <a:pt x="4439254" y="2473818"/>
                  <a:pt x="4442889" y="2471212"/>
                  <a:pt x="4446592" y="2467852"/>
                </a:cubicBezTo>
                <a:cubicBezTo>
                  <a:pt x="4450707" y="2467440"/>
                  <a:pt x="4454822" y="2466343"/>
                  <a:pt x="4455645" y="2467097"/>
                </a:cubicBezTo>
                <a:close/>
                <a:moveTo>
                  <a:pt x="6786610" y="2466892"/>
                </a:moveTo>
                <a:cubicBezTo>
                  <a:pt x="6800326" y="2466138"/>
                  <a:pt x="6811573" y="2471007"/>
                  <a:pt x="6812739" y="2478139"/>
                </a:cubicBezTo>
                <a:cubicBezTo>
                  <a:pt x="6813905" y="2484997"/>
                  <a:pt x="6803618" y="2491238"/>
                  <a:pt x="6790519" y="2491649"/>
                </a:cubicBezTo>
                <a:cubicBezTo>
                  <a:pt x="6777558" y="2491992"/>
                  <a:pt x="6764939" y="2486643"/>
                  <a:pt x="6763979" y="2480265"/>
                </a:cubicBezTo>
                <a:cubicBezTo>
                  <a:pt x="6763019" y="2473750"/>
                  <a:pt x="6773374" y="2467646"/>
                  <a:pt x="6786610" y="2466892"/>
                </a:cubicBezTo>
                <a:close/>
                <a:moveTo>
                  <a:pt x="5911666" y="2466549"/>
                </a:moveTo>
                <a:cubicBezTo>
                  <a:pt x="5913381" y="2467509"/>
                  <a:pt x="5905974" y="2471418"/>
                  <a:pt x="5896304" y="2474436"/>
                </a:cubicBezTo>
                <a:cubicBezTo>
                  <a:pt x="5886772" y="2477453"/>
                  <a:pt x="5876896" y="2479236"/>
                  <a:pt x="5875867" y="2478071"/>
                </a:cubicBezTo>
                <a:cubicBezTo>
                  <a:pt x="5874907" y="2476973"/>
                  <a:pt x="5881011" y="2473819"/>
                  <a:pt x="5889926" y="2470801"/>
                </a:cubicBezTo>
                <a:cubicBezTo>
                  <a:pt x="5899802" y="2467440"/>
                  <a:pt x="5909814" y="2465452"/>
                  <a:pt x="5911666" y="2466549"/>
                </a:cubicBezTo>
                <a:close/>
                <a:moveTo>
                  <a:pt x="5749680" y="2466275"/>
                </a:moveTo>
                <a:cubicBezTo>
                  <a:pt x="5750640" y="2468332"/>
                  <a:pt x="5745017" y="2472036"/>
                  <a:pt x="5736375" y="2475053"/>
                </a:cubicBezTo>
                <a:cubicBezTo>
                  <a:pt x="5728146" y="2478002"/>
                  <a:pt x="5719985" y="2479099"/>
                  <a:pt x="5718476" y="2477453"/>
                </a:cubicBezTo>
                <a:cubicBezTo>
                  <a:pt x="5716761" y="2475670"/>
                  <a:pt x="5724305" y="2470595"/>
                  <a:pt x="5733221" y="2467646"/>
                </a:cubicBezTo>
                <a:cubicBezTo>
                  <a:pt x="5741313" y="2464903"/>
                  <a:pt x="5748788" y="2464355"/>
                  <a:pt x="5749680" y="2466275"/>
                </a:cubicBezTo>
                <a:close/>
                <a:moveTo>
                  <a:pt x="6372447" y="2465717"/>
                </a:moveTo>
                <a:cubicBezTo>
                  <a:pt x="6376964" y="2466377"/>
                  <a:pt x="6380136" y="2467748"/>
                  <a:pt x="6380822" y="2469703"/>
                </a:cubicBezTo>
                <a:cubicBezTo>
                  <a:pt x="6382262" y="2473681"/>
                  <a:pt x="6373415" y="2478619"/>
                  <a:pt x="6361208" y="2480676"/>
                </a:cubicBezTo>
                <a:cubicBezTo>
                  <a:pt x="6347972" y="2482871"/>
                  <a:pt x="6335902" y="2480951"/>
                  <a:pt x="6335079" y="2476630"/>
                </a:cubicBezTo>
                <a:cubicBezTo>
                  <a:pt x="6334325" y="2472789"/>
                  <a:pt x="6343995" y="2467920"/>
                  <a:pt x="6355996" y="2466000"/>
                </a:cubicBezTo>
                <a:cubicBezTo>
                  <a:pt x="6362066" y="2465108"/>
                  <a:pt x="6367929" y="2465057"/>
                  <a:pt x="6372447" y="2465717"/>
                </a:cubicBezTo>
                <a:close/>
                <a:moveTo>
                  <a:pt x="3806192" y="2464491"/>
                </a:moveTo>
                <a:cubicBezTo>
                  <a:pt x="3808935" y="2463462"/>
                  <a:pt x="3811952" y="2466205"/>
                  <a:pt x="3821142" y="2469634"/>
                </a:cubicBezTo>
                <a:cubicBezTo>
                  <a:pt x="3815244" y="2477315"/>
                  <a:pt x="3813324" y="2480744"/>
                  <a:pt x="3810992" y="2482596"/>
                </a:cubicBezTo>
                <a:cubicBezTo>
                  <a:pt x="3807220" y="2485614"/>
                  <a:pt x="3803654" y="2483556"/>
                  <a:pt x="3802900" y="2475601"/>
                </a:cubicBezTo>
                <a:cubicBezTo>
                  <a:pt x="3802557" y="2472172"/>
                  <a:pt x="3804683" y="2465108"/>
                  <a:pt x="3806192" y="2464491"/>
                </a:cubicBezTo>
                <a:close/>
                <a:moveTo>
                  <a:pt x="4886052" y="2463600"/>
                </a:moveTo>
                <a:cubicBezTo>
                  <a:pt x="4893116" y="2461611"/>
                  <a:pt x="4900180" y="2464286"/>
                  <a:pt x="4900180" y="2469087"/>
                </a:cubicBezTo>
                <a:cubicBezTo>
                  <a:pt x="4900180" y="2473201"/>
                  <a:pt x="4894762" y="2478756"/>
                  <a:pt x="4889001" y="2480471"/>
                </a:cubicBezTo>
                <a:cubicBezTo>
                  <a:pt x="4882006" y="2482528"/>
                  <a:pt x="4875354" y="2479648"/>
                  <a:pt x="4875148" y="2474504"/>
                </a:cubicBezTo>
                <a:cubicBezTo>
                  <a:pt x="4875011" y="2470047"/>
                  <a:pt x="4879674" y="2465383"/>
                  <a:pt x="4886052" y="2463600"/>
                </a:cubicBezTo>
                <a:close/>
                <a:moveTo>
                  <a:pt x="6066305" y="2463170"/>
                </a:moveTo>
                <a:cubicBezTo>
                  <a:pt x="6070703" y="2462656"/>
                  <a:pt x="6073961" y="2462707"/>
                  <a:pt x="6074955" y="2463462"/>
                </a:cubicBezTo>
                <a:cubicBezTo>
                  <a:pt x="6076943" y="2464902"/>
                  <a:pt x="6068851" y="2468743"/>
                  <a:pt x="6057741" y="2471555"/>
                </a:cubicBezTo>
                <a:cubicBezTo>
                  <a:pt x="6046014" y="2474504"/>
                  <a:pt x="6035795" y="2475533"/>
                  <a:pt x="6033807" y="2474161"/>
                </a:cubicBezTo>
                <a:cubicBezTo>
                  <a:pt x="6031818" y="2472789"/>
                  <a:pt x="6039567" y="2469223"/>
                  <a:pt x="6050814" y="2466274"/>
                </a:cubicBezTo>
                <a:cubicBezTo>
                  <a:pt x="6056369" y="2464765"/>
                  <a:pt x="6061907" y="2463685"/>
                  <a:pt x="6066305" y="2463170"/>
                </a:cubicBezTo>
                <a:close/>
                <a:moveTo>
                  <a:pt x="7732122" y="2463120"/>
                </a:moveTo>
                <a:cubicBezTo>
                  <a:pt x="7734591" y="2466343"/>
                  <a:pt x="7722453" y="2502347"/>
                  <a:pt x="7705170" y="2544661"/>
                </a:cubicBezTo>
                <a:cubicBezTo>
                  <a:pt x="7689122" y="2583889"/>
                  <a:pt x="7674583" y="2613721"/>
                  <a:pt x="7672389" y="2610910"/>
                </a:cubicBezTo>
                <a:cubicBezTo>
                  <a:pt x="7670126" y="2607961"/>
                  <a:pt x="7682128" y="2570104"/>
                  <a:pt x="7699135" y="2527791"/>
                </a:cubicBezTo>
                <a:cubicBezTo>
                  <a:pt x="7714703" y="2488974"/>
                  <a:pt x="7729722" y="2460170"/>
                  <a:pt x="7732122" y="2463120"/>
                </a:cubicBezTo>
                <a:close/>
                <a:moveTo>
                  <a:pt x="5513628" y="2462365"/>
                </a:moveTo>
                <a:cubicBezTo>
                  <a:pt x="5521652" y="2460308"/>
                  <a:pt x="5528578" y="2462091"/>
                  <a:pt x="5528441" y="2466069"/>
                </a:cubicBezTo>
                <a:cubicBezTo>
                  <a:pt x="5528304" y="2469361"/>
                  <a:pt x="5521926" y="2473750"/>
                  <a:pt x="5515137" y="2475396"/>
                </a:cubicBezTo>
                <a:cubicBezTo>
                  <a:pt x="5506907" y="2477384"/>
                  <a:pt x="5499775" y="2475807"/>
                  <a:pt x="5500255" y="2471967"/>
                </a:cubicBezTo>
                <a:cubicBezTo>
                  <a:pt x="5500598" y="2468606"/>
                  <a:pt x="5506838" y="2464080"/>
                  <a:pt x="5513628" y="2462365"/>
                </a:cubicBezTo>
                <a:close/>
                <a:moveTo>
                  <a:pt x="1058264" y="2462022"/>
                </a:moveTo>
                <a:cubicBezTo>
                  <a:pt x="1063269" y="2460994"/>
                  <a:pt x="1066631" y="2461679"/>
                  <a:pt x="1069237" y="2464491"/>
                </a:cubicBezTo>
                <a:cubicBezTo>
                  <a:pt x="1067383" y="2465863"/>
                  <a:pt x="1065600" y="2467989"/>
                  <a:pt x="1062445" y="2469292"/>
                </a:cubicBezTo>
                <a:cubicBezTo>
                  <a:pt x="1058329" y="2470938"/>
                  <a:pt x="1050582" y="2469566"/>
                  <a:pt x="1050652" y="2467372"/>
                </a:cubicBezTo>
                <a:cubicBezTo>
                  <a:pt x="1050719" y="2465108"/>
                  <a:pt x="1053189" y="2463051"/>
                  <a:pt x="1058264" y="2462022"/>
                </a:cubicBezTo>
                <a:close/>
                <a:moveTo>
                  <a:pt x="5093849" y="2460170"/>
                </a:moveTo>
                <a:cubicBezTo>
                  <a:pt x="5100776" y="2458113"/>
                  <a:pt x="5108182" y="2460650"/>
                  <a:pt x="5109485" y="2465246"/>
                </a:cubicBezTo>
                <a:cubicBezTo>
                  <a:pt x="5110857" y="2469978"/>
                  <a:pt x="5105851" y="2474778"/>
                  <a:pt x="5098375" y="2476150"/>
                </a:cubicBezTo>
                <a:cubicBezTo>
                  <a:pt x="5092066" y="2477315"/>
                  <a:pt x="5085757" y="2475533"/>
                  <a:pt x="5084042" y="2472035"/>
                </a:cubicBezTo>
                <a:cubicBezTo>
                  <a:pt x="5082053" y="2467920"/>
                  <a:pt x="5086648" y="2462228"/>
                  <a:pt x="5093849" y="2460170"/>
                </a:cubicBezTo>
                <a:close/>
                <a:moveTo>
                  <a:pt x="837502" y="2459896"/>
                </a:moveTo>
                <a:cubicBezTo>
                  <a:pt x="834759" y="2462228"/>
                  <a:pt x="833801" y="2463256"/>
                  <a:pt x="832016" y="2464559"/>
                </a:cubicBezTo>
                <a:cubicBezTo>
                  <a:pt x="828383" y="2467234"/>
                  <a:pt x="825157" y="2469154"/>
                  <a:pt x="824269" y="2469223"/>
                </a:cubicBezTo>
                <a:cubicBezTo>
                  <a:pt x="823855" y="2469223"/>
                  <a:pt x="825982" y="2467303"/>
                  <a:pt x="827422" y="2466274"/>
                </a:cubicBezTo>
                <a:cubicBezTo>
                  <a:pt x="829958" y="2464491"/>
                  <a:pt x="832908" y="2462708"/>
                  <a:pt x="837502" y="2459896"/>
                </a:cubicBezTo>
                <a:close/>
                <a:moveTo>
                  <a:pt x="6571337" y="2458731"/>
                </a:moveTo>
                <a:cubicBezTo>
                  <a:pt x="6583750" y="2457291"/>
                  <a:pt x="6595134" y="2460240"/>
                  <a:pt x="6596780" y="2465315"/>
                </a:cubicBezTo>
                <a:cubicBezTo>
                  <a:pt x="6598563" y="2470801"/>
                  <a:pt x="6588482" y="2476562"/>
                  <a:pt x="6574491" y="2477933"/>
                </a:cubicBezTo>
                <a:cubicBezTo>
                  <a:pt x="6561873" y="2479168"/>
                  <a:pt x="6550763" y="2476219"/>
                  <a:pt x="6549185" y="2471281"/>
                </a:cubicBezTo>
                <a:cubicBezTo>
                  <a:pt x="6547471" y="2465932"/>
                  <a:pt x="6557484" y="2460240"/>
                  <a:pt x="6571337" y="2458731"/>
                </a:cubicBezTo>
                <a:close/>
                <a:moveTo>
                  <a:pt x="7334084" y="2458525"/>
                </a:moveTo>
                <a:cubicBezTo>
                  <a:pt x="7347388" y="2459416"/>
                  <a:pt x="7359390" y="2467234"/>
                  <a:pt x="7361310" y="2476973"/>
                </a:cubicBezTo>
                <a:cubicBezTo>
                  <a:pt x="7363230" y="2486505"/>
                  <a:pt x="7354109" y="2494804"/>
                  <a:pt x="7341147" y="2493638"/>
                </a:cubicBezTo>
                <a:cubicBezTo>
                  <a:pt x="7328460" y="2492472"/>
                  <a:pt x="7315156" y="2483214"/>
                  <a:pt x="7313304" y="2474161"/>
                </a:cubicBezTo>
                <a:cubicBezTo>
                  <a:pt x="7311452" y="2464971"/>
                  <a:pt x="7321054" y="2457702"/>
                  <a:pt x="7334084" y="2458525"/>
                </a:cubicBezTo>
                <a:close/>
                <a:moveTo>
                  <a:pt x="6295131" y="2458388"/>
                </a:moveTo>
                <a:cubicBezTo>
                  <a:pt x="6299657" y="2458628"/>
                  <a:pt x="6302778" y="2459622"/>
                  <a:pt x="6303601" y="2461337"/>
                </a:cubicBezTo>
                <a:cubicBezTo>
                  <a:pt x="6305247" y="2464698"/>
                  <a:pt x="6296469" y="2469361"/>
                  <a:pt x="6284124" y="2471624"/>
                </a:cubicBezTo>
                <a:cubicBezTo>
                  <a:pt x="6271917" y="2473887"/>
                  <a:pt x="6260121" y="2473064"/>
                  <a:pt x="6258476" y="2470047"/>
                </a:cubicBezTo>
                <a:cubicBezTo>
                  <a:pt x="6256829" y="2466961"/>
                  <a:pt x="6265882" y="2462434"/>
                  <a:pt x="6278227" y="2459965"/>
                </a:cubicBezTo>
                <a:cubicBezTo>
                  <a:pt x="6284673" y="2458662"/>
                  <a:pt x="6290605" y="2458148"/>
                  <a:pt x="6295131" y="2458388"/>
                </a:cubicBezTo>
                <a:close/>
                <a:moveTo>
                  <a:pt x="6923906" y="2457771"/>
                </a:moveTo>
                <a:cubicBezTo>
                  <a:pt x="6937417" y="2457290"/>
                  <a:pt x="6949007" y="2462914"/>
                  <a:pt x="6950515" y="2470664"/>
                </a:cubicBezTo>
                <a:cubicBezTo>
                  <a:pt x="6951956" y="2478276"/>
                  <a:pt x="6942012" y="2484791"/>
                  <a:pt x="6928981" y="2484928"/>
                </a:cubicBezTo>
                <a:cubicBezTo>
                  <a:pt x="6916020" y="2485065"/>
                  <a:pt x="6903195" y="2478893"/>
                  <a:pt x="6901892" y="2471898"/>
                </a:cubicBezTo>
                <a:cubicBezTo>
                  <a:pt x="6900589" y="2464766"/>
                  <a:pt x="6910670" y="2458319"/>
                  <a:pt x="6923906" y="2457771"/>
                </a:cubicBezTo>
                <a:close/>
                <a:moveTo>
                  <a:pt x="6142181" y="2457600"/>
                </a:moveTo>
                <a:cubicBezTo>
                  <a:pt x="6146347" y="2457360"/>
                  <a:pt x="6149296" y="2457737"/>
                  <a:pt x="6150187" y="2458800"/>
                </a:cubicBezTo>
                <a:cubicBezTo>
                  <a:pt x="6151902" y="2460926"/>
                  <a:pt x="6144564" y="2464697"/>
                  <a:pt x="6133317" y="2467440"/>
                </a:cubicBezTo>
                <a:cubicBezTo>
                  <a:pt x="6121727" y="2470252"/>
                  <a:pt x="6109039" y="2470801"/>
                  <a:pt x="6108080" y="2468675"/>
                </a:cubicBezTo>
                <a:cubicBezTo>
                  <a:pt x="6107188" y="2466618"/>
                  <a:pt x="6115623" y="2462846"/>
                  <a:pt x="6126871" y="2460103"/>
                </a:cubicBezTo>
                <a:cubicBezTo>
                  <a:pt x="6132632" y="2458697"/>
                  <a:pt x="6138015" y="2457840"/>
                  <a:pt x="6142181" y="2457600"/>
                </a:cubicBezTo>
                <a:close/>
                <a:moveTo>
                  <a:pt x="5818638" y="2456544"/>
                </a:moveTo>
                <a:cubicBezTo>
                  <a:pt x="5821929" y="2456141"/>
                  <a:pt x="5824090" y="2456398"/>
                  <a:pt x="5824158" y="2457427"/>
                </a:cubicBezTo>
                <a:cubicBezTo>
                  <a:pt x="5824295" y="2459553"/>
                  <a:pt x="5816477" y="2464011"/>
                  <a:pt x="5807425" y="2466960"/>
                </a:cubicBezTo>
                <a:cubicBezTo>
                  <a:pt x="5799195" y="2469703"/>
                  <a:pt x="5792337" y="2470526"/>
                  <a:pt x="5791308" y="2468949"/>
                </a:cubicBezTo>
                <a:cubicBezTo>
                  <a:pt x="5790142" y="2467166"/>
                  <a:pt x="5796863" y="2462914"/>
                  <a:pt x="5806328" y="2459622"/>
                </a:cubicBezTo>
                <a:cubicBezTo>
                  <a:pt x="5810923" y="2458010"/>
                  <a:pt x="5815346" y="2456947"/>
                  <a:pt x="5818638" y="2456544"/>
                </a:cubicBezTo>
                <a:close/>
                <a:moveTo>
                  <a:pt x="921170" y="2456536"/>
                </a:moveTo>
                <a:cubicBezTo>
                  <a:pt x="921785" y="2456742"/>
                  <a:pt x="918288" y="2459691"/>
                  <a:pt x="915751" y="2461337"/>
                </a:cubicBezTo>
                <a:cubicBezTo>
                  <a:pt x="912323" y="2463600"/>
                  <a:pt x="906492" y="2465040"/>
                  <a:pt x="906837" y="2463532"/>
                </a:cubicBezTo>
                <a:cubicBezTo>
                  <a:pt x="907040" y="2462503"/>
                  <a:pt x="909098" y="2460651"/>
                  <a:pt x="911362" y="2458045"/>
                </a:cubicBezTo>
                <a:cubicBezTo>
                  <a:pt x="915958" y="2457153"/>
                  <a:pt x="919730" y="2456125"/>
                  <a:pt x="921170" y="2456536"/>
                </a:cubicBezTo>
                <a:close/>
                <a:moveTo>
                  <a:pt x="6217396" y="2455910"/>
                </a:moveTo>
                <a:cubicBezTo>
                  <a:pt x="6222197" y="2455815"/>
                  <a:pt x="6225832" y="2456398"/>
                  <a:pt x="6226929" y="2457701"/>
                </a:cubicBezTo>
                <a:cubicBezTo>
                  <a:pt x="6229123" y="2460239"/>
                  <a:pt x="6220482" y="2464697"/>
                  <a:pt x="6208069" y="2467303"/>
                </a:cubicBezTo>
                <a:cubicBezTo>
                  <a:pt x="6195382" y="2469978"/>
                  <a:pt x="6184752" y="2469840"/>
                  <a:pt x="6183518" y="2467097"/>
                </a:cubicBezTo>
                <a:cubicBezTo>
                  <a:pt x="6182352" y="2464628"/>
                  <a:pt x="6189896" y="2460856"/>
                  <a:pt x="6200868" y="2458182"/>
                </a:cubicBezTo>
                <a:cubicBezTo>
                  <a:pt x="6206629" y="2456776"/>
                  <a:pt x="6212596" y="2456004"/>
                  <a:pt x="6217396" y="2455910"/>
                </a:cubicBezTo>
                <a:close/>
                <a:moveTo>
                  <a:pt x="1193298" y="2455644"/>
                </a:moveTo>
                <a:cubicBezTo>
                  <a:pt x="1196929" y="2456330"/>
                  <a:pt x="1200154" y="2458388"/>
                  <a:pt x="1205503" y="2460719"/>
                </a:cubicBezTo>
                <a:cubicBezTo>
                  <a:pt x="1200981" y="2462228"/>
                  <a:pt x="1198511" y="2463874"/>
                  <a:pt x="1195013" y="2464080"/>
                </a:cubicBezTo>
                <a:cubicBezTo>
                  <a:pt x="1189731" y="2464354"/>
                  <a:pt x="1183970" y="2461131"/>
                  <a:pt x="1184518" y="2458525"/>
                </a:cubicBezTo>
                <a:cubicBezTo>
                  <a:pt x="1185066" y="2456056"/>
                  <a:pt x="1188430" y="2454684"/>
                  <a:pt x="1193298" y="2455644"/>
                </a:cubicBezTo>
                <a:close/>
                <a:moveTo>
                  <a:pt x="1387239" y="2454685"/>
                </a:moveTo>
                <a:cubicBezTo>
                  <a:pt x="1390601" y="2455713"/>
                  <a:pt x="1394235" y="2458800"/>
                  <a:pt x="1399928" y="2462503"/>
                </a:cubicBezTo>
                <a:cubicBezTo>
                  <a:pt x="1395744" y="2463737"/>
                  <a:pt x="1393549" y="2465520"/>
                  <a:pt x="1390324" y="2464972"/>
                </a:cubicBezTo>
                <a:cubicBezTo>
                  <a:pt x="1386005" y="2464286"/>
                  <a:pt x="1381755" y="2461268"/>
                  <a:pt x="1380725" y="2458045"/>
                </a:cubicBezTo>
                <a:cubicBezTo>
                  <a:pt x="1379695" y="2454753"/>
                  <a:pt x="1382713" y="2453382"/>
                  <a:pt x="1387239" y="2454685"/>
                </a:cubicBezTo>
                <a:close/>
                <a:moveTo>
                  <a:pt x="5986076" y="2454204"/>
                </a:moveTo>
                <a:cubicBezTo>
                  <a:pt x="5987447" y="2455507"/>
                  <a:pt x="5980315" y="2459074"/>
                  <a:pt x="5969754" y="2462297"/>
                </a:cubicBezTo>
                <a:cubicBezTo>
                  <a:pt x="5959330" y="2465452"/>
                  <a:pt x="5949797" y="2467098"/>
                  <a:pt x="5948699" y="2465863"/>
                </a:cubicBezTo>
                <a:cubicBezTo>
                  <a:pt x="5947602" y="2464629"/>
                  <a:pt x="5955283" y="2460857"/>
                  <a:pt x="5965228" y="2457633"/>
                </a:cubicBezTo>
                <a:cubicBezTo>
                  <a:pt x="5974966" y="2454479"/>
                  <a:pt x="5984773" y="2452901"/>
                  <a:pt x="5986076" y="2454204"/>
                </a:cubicBezTo>
                <a:close/>
                <a:moveTo>
                  <a:pt x="822002" y="2454204"/>
                </a:moveTo>
                <a:cubicBezTo>
                  <a:pt x="822481" y="2453999"/>
                  <a:pt x="820424" y="2455576"/>
                  <a:pt x="818917" y="2456948"/>
                </a:cubicBezTo>
                <a:cubicBezTo>
                  <a:pt x="816516" y="2458251"/>
                  <a:pt x="813979" y="2459759"/>
                  <a:pt x="813772" y="2459759"/>
                </a:cubicBezTo>
                <a:cubicBezTo>
                  <a:pt x="813567" y="2459691"/>
                  <a:pt x="815555" y="2458045"/>
                  <a:pt x="816926" y="2457153"/>
                </a:cubicBezTo>
                <a:cubicBezTo>
                  <a:pt x="818574" y="2456056"/>
                  <a:pt x="821593" y="2454341"/>
                  <a:pt x="822002" y="2454204"/>
                </a:cubicBezTo>
                <a:close/>
                <a:moveTo>
                  <a:pt x="4528681" y="2452833"/>
                </a:moveTo>
                <a:cubicBezTo>
                  <a:pt x="4529299" y="2454273"/>
                  <a:pt x="4525321" y="2457770"/>
                  <a:pt x="4520177" y="2460170"/>
                </a:cubicBezTo>
                <a:cubicBezTo>
                  <a:pt x="4515103" y="2462571"/>
                  <a:pt x="4512085" y="2462914"/>
                  <a:pt x="4510645" y="2462228"/>
                </a:cubicBezTo>
                <a:cubicBezTo>
                  <a:pt x="4508862" y="2461268"/>
                  <a:pt x="4512222" y="2457976"/>
                  <a:pt x="4517503" y="2455302"/>
                </a:cubicBezTo>
                <a:cubicBezTo>
                  <a:pt x="4522852" y="2452558"/>
                  <a:pt x="4527996" y="2451392"/>
                  <a:pt x="4528681" y="2452833"/>
                </a:cubicBezTo>
                <a:close/>
                <a:moveTo>
                  <a:pt x="7197473" y="2452764"/>
                </a:moveTo>
                <a:cubicBezTo>
                  <a:pt x="7210777" y="2452970"/>
                  <a:pt x="7222847" y="2460445"/>
                  <a:pt x="7224836" y="2469635"/>
                </a:cubicBezTo>
                <a:cubicBezTo>
                  <a:pt x="7226825" y="2478687"/>
                  <a:pt x="7217567" y="2485683"/>
                  <a:pt x="7204605" y="2485134"/>
                </a:cubicBezTo>
                <a:cubicBezTo>
                  <a:pt x="7191917" y="2484585"/>
                  <a:pt x="7178545" y="2476561"/>
                  <a:pt x="7176693" y="2468195"/>
                </a:cubicBezTo>
                <a:cubicBezTo>
                  <a:pt x="7174772" y="2459759"/>
                  <a:pt x="7184374" y="2452558"/>
                  <a:pt x="7197473" y="2452764"/>
                </a:cubicBezTo>
                <a:close/>
                <a:moveTo>
                  <a:pt x="7059421" y="2452764"/>
                </a:moveTo>
                <a:cubicBezTo>
                  <a:pt x="7072794" y="2452147"/>
                  <a:pt x="7085207" y="2458250"/>
                  <a:pt x="7087676" y="2466685"/>
                </a:cubicBezTo>
                <a:cubicBezTo>
                  <a:pt x="7090076" y="2475121"/>
                  <a:pt x="7081641" y="2482047"/>
                  <a:pt x="7068473" y="2482391"/>
                </a:cubicBezTo>
                <a:cubicBezTo>
                  <a:pt x="7055786" y="2482733"/>
                  <a:pt x="7042276" y="2476150"/>
                  <a:pt x="7039807" y="2468400"/>
                </a:cubicBezTo>
                <a:cubicBezTo>
                  <a:pt x="7037339" y="2460650"/>
                  <a:pt x="7046459" y="2453381"/>
                  <a:pt x="7059421" y="2452764"/>
                </a:cubicBezTo>
                <a:close/>
                <a:moveTo>
                  <a:pt x="986116" y="2451255"/>
                </a:moveTo>
                <a:cubicBezTo>
                  <a:pt x="989477" y="2450432"/>
                  <a:pt x="992356" y="2451118"/>
                  <a:pt x="997296" y="2451255"/>
                </a:cubicBezTo>
                <a:cubicBezTo>
                  <a:pt x="992289" y="2454136"/>
                  <a:pt x="989477" y="2456467"/>
                  <a:pt x="986255" y="2457565"/>
                </a:cubicBezTo>
                <a:cubicBezTo>
                  <a:pt x="981933" y="2459005"/>
                  <a:pt x="978023" y="2458867"/>
                  <a:pt x="978232" y="2456741"/>
                </a:cubicBezTo>
                <a:cubicBezTo>
                  <a:pt x="978366" y="2454753"/>
                  <a:pt x="981522" y="2452284"/>
                  <a:pt x="986116" y="2451255"/>
                </a:cubicBezTo>
                <a:close/>
                <a:moveTo>
                  <a:pt x="2306073" y="2450021"/>
                </a:moveTo>
                <a:cubicBezTo>
                  <a:pt x="2311216" y="2455302"/>
                  <a:pt x="2314028" y="2456948"/>
                  <a:pt x="2315605" y="2460034"/>
                </a:cubicBezTo>
                <a:cubicBezTo>
                  <a:pt x="2317662" y="2463943"/>
                  <a:pt x="2314714" y="2471281"/>
                  <a:pt x="2311285" y="2470732"/>
                </a:cubicBezTo>
                <a:cubicBezTo>
                  <a:pt x="2307513" y="2470184"/>
                  <a:pt x="2303878" y="2467852"/>
                  <a:pt x="2303878" y="2460925"/>
                </a:cubicBezTo>
                <a:cubicBezTo>
                  <a:pt x="2303946" y="2457222"/>
                  <a:pt x="2305318" y="2453793"/>
                  <a:pt x="2306073" y="2450021"/>
                </a:cubicBezTo>
                <a:close/>
                <a:moveTo>
                  <a:pt x="2441106" y="2446661"/>
                </a:moveTo>
                <a:cubicBezTo>
                  <a:pt x="2446250" y="2452147"/>
                  <a:pt x="2449062" y="2453793"/>
                  <a:pt x="2450708" y="2457017"/>
                </a:cubicBezTo>
                <a:cubicBezTo>
                  <a:pt x="2452834" y="2461269"/>
                  <a:pt x="2449953" y="2469841"/>
                  <a:pt x="2446524" y="2469635"/>
                </a:cubicBezTo>
                <a:cubicBezTo>
                  <a:pt x="2442752" y="2469430"/>
                  <a:pt x="2439118" y="2467098"/>
                  <a:pt x="2439049" y="2459211"/>
                </a:cubicBezTo>
                <a:cubicBezTo>
                  <a:pt x="2439049" y="2455028"/>
                  <a:pt x="2440421" y="2451050"/>
                  <a:pt x="2441106" y="2446661"/>
                </a:cubicBezTo>
                <a:close/>
                <a:moveTo>
                  <a:pt x="5438945" y="2446386"/>
                </a:moveTo>
                <a:cubicBezTo>
                  <a:pt x="5446214" y="2444603"/>
                  <a:pt x="5453483" y="2446455"/>
                  <a:pt x="5454306" y="2450090"/>
                </a:cubicBezTo>
                <a:cubicBezTo>
                  <a:pt x="5455129" y="2453793"/>
                  <a:pt x="5449368" y="2458799"/>
                  <a:pt x="5442442" y="2460582"/>
                </a:cubicBezTo>
                <a:cubicBezTo>
                  <a:pt x="5435241" y="2462434"/>
                  <a:pt x="5428383" y="2460788"/>
                  <a:pt x="5427354" y="2456879"/>
                </a:cubicBezTo>
                <a:cubicBezTo>
                  <a:pt x="5426257" y="2452901"/>
                  <a:pt x="5431400" y="2448238"/>
                  <a:pt x="5438945" y="2446386"/>
                </a:cubicBezTo>
                <a:close/>
                <a:moveTo>
                  <a:pt x="5897333" y="2446043"/>
                </a:moveTo>
                <a:cubicBezTo>
                  <a:pt x="5898636" y="2447620"/>
                  <a:pt x="5892121" y="2451735"/>
                  <a:pt x="5883137" y="2454958"/>
                </a:cubicBezTo>
                <a:cubicBezTo>
                  <a:pt x="5874222" y="2458181"/>
                  <a:pt x="5865169" y="2459759"/>
                  <a:pt x="5864003" y="2458250"/>
                </a:cubicBezTo>
                <a:cubicBezTo>
                  <a:pt x="5862769" y="2456741"/>
                  <a:pt x="5869284" y="2452626"/>
                  <a:pt x="5878337" y="2449197"/>
                </a:cubicBezTo>
                <a:cubicBezTo>
                  <a:pt x="5887115" y="2445906"/>
                  <a:pt x="5896030" y="2444397"/>
                  <a:pt x="5897333" y="2446043"/>
                </a:cubicBezTo>
                <a:close/>
                <a:moveTo>
                  <a:pt x="2172273" y="2446043"/>
                </a:moveTo>
                <a:cubicBezTo>
                  <a:pt x="2174948" y="2446180"/>
                  <a:pt x="2178034" y="2449060"/>
                  <a:pt x="2187223" y="2454410"/>
                </a:cubicBezTo>
                <a:cubicBezTo>
                  <a:pt x="2181120" y="2457702"/>
                  <a:pt x="2179131" y="2459142"/>
                  <a:pt x="2176799" y="2459553"/>
                </a:cubicBezTo>
                <a:cubicBezTo>
                  <a:pt x="2172959" y="2460239"/>
                  <a:pt x="2169461" y="2457839"/>
                  <a:pt x="2168775" y="2452421"/>
                </a:cubicBezTo>
                <a:cubicBezTo>
                  <a:pt x="2168501" y="2450089"/>
                  <a:pt x="2170696" y="2445975"/>
                  <a:pt x="2172273" y="2446043"/>
                </a:cubicBezTo>
                <a:close/>
                <a:moveTo>
                  <a:pt x="4811918" y="2445357"/>
                </a:moveTo>
                <a:cubicBezTo>
                  <a:pt x="4818433" y="2443231"/>
                  <a:pt x="4824468" y="2444466"/>
                  <a:pt x="4824948" y="2448101"/>
                </a:cubicBezTo>
                <a:cubicBezTo>
                  <a:pt x="4825428" y="2451804"/>
                  <a:pt x="4820696" y="2456262"/>
                  <a:pt x="4813907" y="2458456"/>
                </a:cubicBezTo>
                <a:cubicBezTo>
                  <a:pt x="4807597" y="2460445"/>
                  <a:pt x="4801219" y="2459073"/>
                  <a:pt x="4800739" y="2455713"/>
                </a:cubicBezTo>
                <a:cubicBezTo>
                  <a:pt x="4800259" y="2452215"/>
                  <a:pt x="4805540" y="2447415"/>
                  <a:pt x="4811918" y="2445357"/>
                </a:cubicBezTo>
                <a:close/>
                <a:moveTo>
                  <a:pt x="809246" y="2445015"/>
                </a:moveTo>
                <a:cubicBezTo>
                  <a:pt x="807394" y="2446318"/>
                  <a:pt x="805612" y="2447690"/>
                  <a:pt x="803829" y="2448924"/>
                </a:cubicBezTo>
                <a:cubicBezTo>
                  <a:pt x="803348" y="2449267"/>
                  <a:pt x="801771" y="2449747"/>
                  <a:pt x="802183" y="2449404"/>
                </a:cubicBezTo>
                <a:cubicBezTo>
                  <a:pt x="803417" y="2448375"/>
                  <a:pt x="805405" y="2446935"/>
                  <a:pt x="807120" y="2445701"/>
                </a:cubicBezTo>
                <a:cubicBezTo>
                  <a:pt x="807669" y="2445426"/>
                  <a:pt x="808285" y="2445289"/>
                  <a:pt x="809246" y="2445015"/>
                </a:cubicBezTo>
                <a:close/>
                <a:moveTo>
                  <a:pt x="1842405" y="2444055"/>
                </a:moveTo>
                <a:cubicBezTo>
                  <a:pt x="1845284" y="2445564"/>
                  <a:pt x="1847618" y="2448718"/>
                  <a:pt x="1851458" y="2452490"/>
                </a:cubicBezTo>
                <a:cubicBezTo>
                  <a:pt x="1847960" y="2454136"/>
                  <a:pt x="1846040" y="2456056"/>
                  <a:pt x="1843299" y="2456056"/>
                </a:cubicBezTo>
                <a:cubicBezTo>
                  <a:pt x="1839456" y="2455988"/>
                  <a:pt x="1835341" y="2450570"/>
                  <a:pt x="1835683" y="2446592"/>
                </a:cubicBezTo>
                <a:cubicBezTo>
                  <a:pt x="1836028" y="2443300"/>
                  <a:pt x="1838565" y="2441929"/>
                  <a:pt x="1842405" y="2444055"/>
                </a:cubicBezTo>
                <a:close/>
                <a:moveTo>
                  <a:pt x="6060004" y="2443643"/>
                </a:moveTo>
                <a:cubicBezTo>
                  <a:pt x="6060485" y="2445357"/>
                  <a:pt x="6052872" y="2448992"/>
                  <a:pt x="6042722" y="2452009"/>
                </a:cubicBezTo>
                <a:cubicBezTo>
                  <a:pt x="6031681" y="2455233"/>
                  <a:pt x="6021119" y="2456604"/>
                  <a:pt x="6020776" y="2454958"/>
                </a:cubicBezTo>
                <a:cubicBezTo>
                  <a:pt x="6020365" y="2453175"/>
                  <a:pt x="6029418" y="2449129"/>
                  <a:pt x="6040939" y="2445769"/>
                </a:cubicBezTo>
                <a:cubicBezTo>
                  <a:pt x="6050952" y="2442820"/>
                  <a:pt x="6059456" y="2441928"/>
                  <a:pt x="6060004" y="2443643"/>
                </a:cubicBezTo>
                <a:close/>
                <a:moveTo>
                  <a:pt x="6493430" y="2442958"/>
                </a:moveTo>
                <a:cubicBezTo>
                  <a:pt x="6505569" y="2441106"/>
                  <a:pt x="6517022" y="2443301"/>
                  <a:pt x="6518531" y="2447827"/>
                </a:cubicBezTo>
                <a:cubicBezTo>
                  <a:pt x="6520176" y="2452765"/>
                  <a:pt x="6509615" y="2458731"/>
                  <a:pt x="6496448" y="2460171"/>
                </a:cubicBezTo>
                <a:cubicBezTo>
                  <a:pt x="6483966" y="2461543"/>
                  <a:pt x="6473679" y="2459005"/>
                  <a:pt x="6472788" y="2454479"/>
                </a:cubicBezTo>
                <a:cubicBezTo>
                  <a:pt x="6471896" y="2450090"/>
                  <a:pt x="6481429" y="2444809"/>
                  <a:pt x="6493430" y="2442958"/>
                </a:cubicBezTo>
                <a:close/>
                <a:moveTo>
                  <a:pt x="2987346" y="2442066"/>
                </a:moveTo>
                <a:cubicBezTo>
                  <a:pt x="2990775" y="2450364"/>
                  <a:pt x="2993656" y="2454753"/>
                  <a:pt x="2994273" y="2459211"/>
                </a:cubicBezTo>
                <a:cubicBezTo>
                  <a:pt x="2995713" y="2469018"/>
                  <a:pt x="2992558" y="2472241"/>
                  <a:pt x="2988581" y="2469772"/>
                </a:cubicBezTo>
                <a:cubicBezTo>
                  <a:pt x="2986523" y="2468469"/>
                  <a:pt x="2982614" y="2460582"/>
                  <a:pt x="2982752" y="2458319"/>
                </a:cubicBezTo>
                <a:cubicBezTo>
                  <a:pt x="2983094" y="2452764"/>
                  <a:pt x="2985289" y="2448787"/>
                  <a:pt x="2987346" y="2442066"/>
                </a:cubicBezTo>
                <a:close/>
                <a:moveTo>
                  <a:pt x="6709937" y="2441448"/>
                </a:moveTo>
                <a:cubicBezTo>
                  <a:pt x="6722487" y="2440420"/>
                  <a:pt x="6733666" y="2444329"/>
                  <a:pt x="6734694" y="2450089"/>
                </a:cubicBezTo>
                <a:cubicBezTo>
                  <a:pt x="6735860" y="2456399"/>
                  <a:pt x="6725573" y="2462160"/>
                  <a:pt x="6711514" y="2463051"/>
                </a:cubicBezTo>
                <a:cubicBezTo>
                  <a:pt x="6698896" y="2463874"/>
                  <a:pt x="6688060" y="2460034"/>
                  <a:pt x="6686894" y="2454410"/>
                </a:cubicBezTo>
                <a:cubicBezTo>
                  <a:pt x="6685660" y="2448306"/>
                  <a:pt x="6695878" y="2442546"/>
                  <a:pt x="6709937" y="2441448"/>
                </a:cubicBezTo>
                <a:close/>
                <a:moveTo>
                  <a:pt x="4601925" y="2441379"/>
                </a:moveTo>
                <a:cubicBezTo>
                  <a:pt x="4602885" y="2442957"/>
                  <a:pt x="4599456" y="2445975"/>
                  <a:pt x="4593695" y="2448580"/>
                </a:cubicBezTo>
                <a:cubicBezTo>
                  <a:pt x="4588003" y="2451118"/>
                  <a:pt x="4582860" y="2452009"/>
                  <a:pt x="4582105" y="2450569"/>
                </a:cubicBezTo>
                <a:cubicBezTo>
                  <a:pt x="4581351" y="2449060"/>
                  <a:pt x="4585054" y="2445837"/>
                  <a:pt x="4590609" y="2443231"/>
                </a:cubicBezTo>
                <a:cubicBezTo>
                  <a:pt x="4595684" y="2440762"/>
                  <a:pt x="4600965" y="2439940"/>
                  <a:pt x="4601925" y="2441379"/>
                </a:cubicBezTo>
                <a:close/>
                <a:moveTo>
                  <a:pt x="7709971" y="2440832"/>
                </a:moveTo>
                <a:cubicBezTo>
                  <a:pt x="7712989" y="2443506"/>
                  <a:pt x="7702702" y="2477659"/>
                  <a:pt x="7687203" y="2517847"/>
                </a:cubicBezTo>
                <a:cubicBezTo>
                  <a:pt x="7671772" y="2557897"/>
                  <a:pt x="7657027" y="2588690"/>
                  <a:pt x="7655107" y="2584370"/>
                </a:cubicBezTo>
                <a:cubicBezTo>
                  <a:pt x="7653186" y="2580118"/>
                  <a:pt x="7664296" y="2542810"/>
                  <a:pt x="7679658" y="2502416"/>
                </a:cubicBezTo>
                <a:cubicBezTo>
                  <a:pt x="7694198" y="2464286"/>
                  <a:pt x="7707228" y="2438294"/>
                  <a:pt x="7709971" y="2440832"/>
                </a:cubicBezTo>
                <a:close/>
                <a:moveTo>
                  <a:pt x="7508345" y="2440832"/>
                </a:moveTo>
                <a:cubicBezTo>
                  <a:pt x="7509923" y="2448170"/>
                  <a:pt x="7501899" y="2471624"/>
                  <a:pt x="7490309" y="2490415"/>
                </a:cubicBezTo>
                <a:cubicBezTo>
                  <a:pt x="7477828" y="2510715"/>
                  <a:pt x="7464935" y="2518259"/>
                  <a:pt x="7463151" y="2509549"/>
                </a:cubicBezTo>
                <a:cubicBezTo>
                  <a:pt x="7461368" y="2500702"/>
                  <a:pt x="7470970" y="2480059"/>
                  <a:pt x="7484069" y="2460857"/>
                </a:cubicBezTo>
                <a:cubicBezTo>
                  <a:pt x="7496139" y="2443301"/>
                  <a:pt x="7506700" y="2433356"/>
                  <a:pt x="7508345" y="2440832"/>
                </a:cubicBezTo>
                <a:close/>
                <a:moveTo>
                  <a:pt x="1643591" y="2440008"/>
                </a:moveTo>
                <a:cubicBezTo>
                  <a:pt x="1647911" y="2444123"/>
                  <a:pt x="1651271" y="2446592"/>
                  <a:pt x="1652920" y="2449198"/>
                </a:cubicBezTo>
                <a:cubicBezTo>
                  <a:pt x="1655181" y="2452764"/>
                  <a:pt x="1651271" y="2455987"/>
                  <a:pt x="1646952" y="2453999"/>
                </a:cubicBezTo>
                <a:cubicBezTo>
                  <a:pt x="1643932" y="2452627"/>
                  <a:pt x="1638723" y="2448581"/>
                  <a:pt x="1638723" y="2447346"/>
                </a:cubicBezTo>
                <a:cubicBezTo>
                  <a:pt x="1638653" y="2444672"/>
                  <a:pt x="1641328" y="2443026"/>
                  <a:pt x="1643591" y="2440008"/>
                </a:cubicBezTo>
                <a:close/>
                <a:moveTo>
                  <a:pt x="5230187" y="2438637"/>
                </a:moveTo>
                <a:cubicBezTo>
                  <a:pt x="5237114" y="2437814"/>
                  <a:pt x="5243972" y="2441723"/>
                  <a:pt x="5244520" y="2446592"/>
                </a:cubicBezTo>
                <a:cubicBezTo>
                  <a:pt x="5245000" y="2450981"/>
                  <a:pt x="5240679" y="2454616"/>
                  <a:pt x="5234096" y="2455645"/>
                </a:cubicBezTo>
                <a:cubicBezTo>
                  <a:pt x="5226552" y="2456810"/>
                  <a:pt x="5219351" y="2454067"/>
                  <a:pt x="5218391" y="2449472"/>
                </a:cubicBezTo>
                <a:cubicBezTo>
                  <a:pt x="5217431" y="2444878"/>
                  <a:pt x="5223192" y="2439529"/>
                  <a:pt x="5230187" y="2438637"/>
                </a:cubicBezTo>
                <a:close/>
                <a:moveTo>
                  <a:pt x="4151903" y="2438362"/>
                </a:moveTo>
                <a:cubicBezTo>
                  <a:pt x="4154715" y="2438019"/>
                  <a:pt x="4157458" y="2440420"/>
                  <a:pt x="4161710" y="2441997"/>
                </a:cubicBezTo>
                <a:cubicBezTo>
                  <a:pt x="4158830" y="2447826"/>
                  <a:pt x="4157458" y="2452558"/>
                  <a:pt x="4155058" y="2455096"/>
                </a:cubicBezTo>
                <a:cubicBezTo>
                  <a:pt x="4151629" y="2458662"/>
                  <a:pt x="4148611" y="2456947"/>
                  <a:pt x="4147103" y="2452421"/>
                </a:cubicBezTo>
                <a:cubicBezTo>
                  <a:pt x="4145251" y="2446935"/>
                  <a:pt x="4147720" y="2438979"/>
                  <a:pt x="4151903" y="2438362"/>
                </a:cubicBezTo>
                <a:close/>
                <a:moveTo>
                  <a:pt x="4738331" y="2436030"/>
                </a:moveTo>
                <a:cubicBezTo>
                  <a:pt x="4744229" y="2434041"/>
                  <a:pt x="4749647" y="2435001"/>
                  <a:pt x="4749647" y="2438019"/>
                </a:cubicBezTo>
                <a:cubicBezTo>
                  <a:pt x="4749647" y="2441036"/>
                  <a:pt x="4743886" y="2445494"/>
                  <a:pt x="4737851" y="2447140"/>
                </a:cubicBezTo>
                <a:cubicBezTo>
                  <a:pt x="4732982" y="2448443"/>
                  <a:pt x="4727907" y="2447552"/>
                  <a:pt x="4727632" y="2445357"/>
                </a:cubicBezTo>
                <a:cubicBezTo>
                  <a:pt x="4727221" y="2442545"/>
                  <a:pt x="4732570" y="2437950"/>
                  <a:pt x="4738331" y="2436030"/>
                </a:cubicBezTo>
                <a:close/>
                <a:moveTo>
                  <a:pt x="2580530" y="2434933"/>
                </a:moveTo>
                <a:cubicBezTo>
                  <a:pt x="2582999" y="2435619"/>
                  <a:pt x="2585536" y="2437882"/>
                  <a:pt x="2589445" y="2440214"/>
                </a:cubicBezTo>
                <a:cubicBezTo>
                  <a:pt x="2584919" y="2449061"/>
                  <a:pt x="2583685" y="2453587"/>
                  <a:pt x="2581696" y="2454479"/>
                </a:cubicBezTo>
                <a:cubicBezTo>
                  <a:pt x="2577993" y="2456193"/>
                  <a:pt x="2574426" y="2453313"/>
                  <a:pt x="2573946" y="2445152"/>
                </a:cubicBezTo>
                <a:cubicBezTo>
                  <a:pt x="2573466" y="2437059"/>
                  <a:pt x="2576621" y="2433973"/>
                  <a:pt x="2580530" y="2434933"/>
                </a:cubicBezTo>
                <a:close/>
                <a:moveTo>
                  <a:pt x="4678803" y="2433836"/>
                </a:moveTo>
                <a:cubicBezTo>
                  <a:pt x="4674346" y="2437676"/>
                  <a:pt x="4671945" y="2440488"/>
                  <a:pt x="4668105" y="2442889"/>
                </a:cubicBezTo>
                <a:cubicBezTo>
                  <a:pt x="4663853" y="2445563"/>
                  <a:pt x="4657269" y="2446249"/>
                  <a:pt x="4655555" y="2444809"/>
                </a:cubicBezTo>
                <a:cubicBezTo>
                  <a:pt x="4653429" y="2442957"/>
                  <a:pt x="4657406" y="2438568"/>
                  <a:pt x="4663784" y="2436442"/>
                </a:cubicBezTo>
                <a:cubicBezTo>
                  <a:pt x="4668311" y="2435002"/>
                  <a:pt x="4672425" y="2434864"/>
                  <a:pt x="4678803" y="2433836"/>
                </a:cubicBezTo>
                <a:close/>
                <a:moveTo>
                  <a:pt x="6128053" y="2433827"/>
                </a:moveTo>
                <a:cubicBezTo>
                  <a:pt x="6132048" y="2433475"/>
                  <a:pt x="6134791" y="2433767"/>
                  <a:pt x="6135168" y="2434796"/>
                </a:cubicBezTo>
                <a:cubicBezTo>
                  <a:pt x="6135923" y="2436853"/>
                  <a:pt x="6126733" y="2441243"/>
                  <a:pt x="6115828" y="2444054"/>
                </a:cubicBezTo>
                <a:cubicBezTo>
                  <a:pt x="6105747" y="2446660"/>
                  <a:pt x="6096901" y="2447415"/>
                  <a:pt x="6095666" y="2445769"/>
                </a:cubicBezTo>
                <a:cubicBezTo>
                  <a:pt x="6094363" y="2443986"/>
                  <a:pt x="6102730" y="2439734"/>
                  <a:pt x="6113428" y="2436716"/>
                </a:cubicBezTo>
                <a:cubicBezTo>
                  <a:pt x="6118812" y="2435173"/>
                  <a:pt x="6124058" y="2434178"/>
                  <a:pt x="6128053" y="2433827"/>
                </a:cubicBezTo>
                <a:close/>
                <a:moveTo>
                  <a:pt x="5971811" y="2433698"/>
                </a:moveTo>
                <a:cubicBezTo>
                  <a:pt x="5972977" y="2435207"/>
                  <a:pt x="5966393" y="2439185"/>
                  <a:pt x="5957066" y="2442477"/>
                </a:cubicBezTo>
                <a:cubicBezTo>
                  <a:pt x="5946779" y="2446180"/>
                  <a:pt x="5936972" y="2447895"/>
                  <a:pt x="5936630" y="2446043"/>
                </a:cubicBezTo>
                <a:cubicBezTo>
                  <a:pt x="5936286" y="2444397"/>
                  <a:pt x="5943624" y="2440282"/>
                  <a:pt x="5952951" y="2436922"/>
                </a:cubicBezTo>
                <a:cubicBezTo>
                  <a:pt x="5962415" y="2433562"/>
                  <a:pt x="5970645" y="2432121"/>
                  <a:pt x="5971811" y="2433698"/>
                </a:cubicBezTo>
                <a:close/>
                <a:moveTo>
                  <a:pt x="6433397" y="2432078"/>
                </a:moveTo>
                <a:cubicBezTo>
                  <a:pt x="6437743" y="2432670"/>
                  <a:pt x="6440624" y="2434075"/>
                  <a:pt x="6441104" y="2436167"/>
                </a:cubicBezTo>
                <a:cubicBezTo>
                  <a:pt x="6441995" y="2440282"/>
                  <a:pt x="6432669" y="2445288"/>
                  <a:pt x="6420187" y="2447278"/>
                </a:cubicBezTo>
                <a:cubicBezTo>
                  <a:pt x="6407911" y="2449266"/>
                  <a:pt x="6396459" y="2447689"/>
                  <a:pt x="6395704" y="2443917"/>
                </a:cubicBezTo>
                <a:cubicBezTo>
                  <a:pt x="6394881" y="2440076"/>
                  <a:pt x="6404345" y="2435139"/>
                  <a:pt x="6416895" y="2432875"/>
                </a:cubicBezTo>
                <a:cubicBezTo>
                  <a:pt x="6423238" y="2431709"/>
                  <a:pt x="6429051" y="2431487"/>
                  <a:pt x="6433397" y="2432078"/>
                </a:cubicBezTo>
                <a:close/>
                <a:moveTo>
                  <a:pt x="1446768" y="2429584"/>
                </a:moveTo>
                <a:cubicBezTo>
                  <a:pt x="1451567" y="2433630"/>
                  <a:pt x="1455546" y="2436236"/>
                  <a:pt x="1456988" y="2438705"/>
                </a:cubicBezTo>
                <a:cubicBezTo>
                  <a:pt x="1457671" y="2439802"/>
                  <a:pt x="1454037" y="2441311"/>
                  <a:pt x="1451430" y="2441448"/>
                </a:cubicBezTo>
                <a:cubicBezTo>
                  <a:pt x="1447864" y="2441586"/>
                  <a:pt x="1441830" y="2437128"/>
                  <a:pt x="1442106" y="2434659"/>
                </a:cubicBezTo>
                <a:cubicBezTo>
                  <a:pt x="1442310" y="2432876"/>
                  <a:pt x="1444504" y="2431915"/>
                  <a:pt x="1446768" y="2429584"/>
                </a:cubicBezTo>
                <a:close/>
                <a:moveTo>
                  <a:pt x="5020674" y="2428281"/>
                </a:moveTo>
                <a:cubicBezTo>
                  <a:pt x="5026641" y="2427047"/>
                  <a:pt x="5033156" y="2429447"/>
                  <a:pt x="5034253" y="2433287"/>
                </a:cubicBezTo>
                <a:cubicBezTo>
                  <a:pt x="5035556" y="2437882"/>
                  <a:pt x="5029933" y="2444054"/>
                  <a:pt x="5023006" y="2445563"/>
                </a:cubicBezTo>
                <a:cubicBezTo>
                  <a:pt x="5016971" y="2446866"/>
                  <a:pt x="5010936" y="2444466"/>
                  <a:pt x="5009701" y="2440283"/>
                </a:cubicBezTo>
                <a:cubicBezTo>
                  <a:pt x="5008193" y="2435345"/>
                  <a:pt x="5013336" y="2429790"/>
                  <a:pt x="5020674" y="2428281"/>
                </a:cubicBezTo>
                <a:close/>
                <a:moveTo>
                  <a:pt x="909719" y="2428213"/>
                </a:moveTo>
                <a:cubicBezTo>
                  <a:pt x="906837" y="2430408"/>
                  <a:pt x="905601" y="2431642"/>
                  <a:pt x="903202" y="2433151"/>
                </a:cubicBezTo>
                <a:cubicBezTo>
                  <a:pt x="899842" y="2435277"/>
                  <a:pt x="896893" y="2436443"/>
                  <a:pt x="895386" y="2436511"/>
                </a:cubicBezTo>
                <a:cubicBezTo>
                  <a:pt x="893534" y="2436648"/>
                  <a:pt x="895796" y="2434454"/>
                  <a:pt x="899978" y="2432328"/>
                </a:cubicBezTo>
                <a:cubicBezTo>
                  <a:pt x="902723" y="2430956"/>
                  <a:pt x="905397" y="2429996"/>
                  <a:pt x="909719" y="2428213"/>
                </a:cubicBezTo>
                <a:close/>
                <a:moveTo>
                  <a:pt x="1252618" y="2428144"/>
                </a:moveTo>
                <a:cubicBezTo>
                  <a:pt x="1255977" y="2428693"/>
                  <a:pt x="1259271" y="2431093"/>
                  <a:pt x="1264481" y="2433768"/>
                </a:cubicBezTo>
                <a:cubicBezTo>
                  <a:pt x="1260026" y="2435002"/>
                  <a:pt x="1257489" y="2436717"/>
                  <a:pt x="1254264" y="2436443"/>
                </a:cubicBezTo>
                <a:cubicBezTo>
                  <a:pt x="1250151" y="2436100"/>
                  <a:pt x="1245761" y="2433974"/>
                  <a:pt x="1245350" y="2431299"/>
                </a:cubicBezTo>
                <a:cubicBezTo>
                  <a:pt x="1244938" y="2428693"/>
                  <a:pt x="1248299" y="2427390"/>
                  <a:pt x="1252618" y="2428144"/>
                </a:cubicBezTo>
                <a:close/>
                <a:moveTo>
                  <a:pt x="2037037" y="2427733"/>
                </a:moveTo>
                <a:cubicBezTo>
                  <a:pt x="2040604" y="2427527"/>
                  <a:pt x="2044441" y="2430064"/>
                  <a:pt x="2044441" y="2434728"/>
                </a:cubicBezTo>
                <a:cubicBezTo>
                  <a:pt x="2044510" y="2436854"/>
                  <a:pt x="2042316" y="2438020"/>
                  <a:pt x="2039985" y="2440763"/>
                </a:cubicBezTo>
                <a:cubicBezTo>
                  <a:pt x="2036900" y="2437128"/>
                  <a:pt x="2034086" y="2434865"/>
                  <a:pt x="2032852" y="2431985"/>
                </a:cubicBezTo>
                <a:cubicBezTo>
                  <a:pt x="2032372" y="2430887"/>
                  <a:pt x="2035184" y="2427870"/>
                  <a:pt x="2037037" y="2427733"/>
                </a:cubicBezTo>
                <a:close/>
                <a:moveTo>
                  <a:pt x="6204109" y="2427433"/>
                </a:moveTo>
                <a:cubicBezTo>
                  <a:pt x="6208224" y="2427218"/>
                  <a:pt x="6211018" y="2427664"/>
                  <a:pt x="6211361" y="2428830"/>
                </a:cubicBezTo>
                <a:cubicBezTo>
                  <a:pt x="6212047" y="2431230"/>
                  <a:pt x="6203200" y="2435551"/>
                  <a:pt x="6191816" y="2438363"/>
                </a:cubicBezTo>
                <a:cubicBezTo>
                  <a:pt x="6180363" y="2441175"/>
                  <a:pt x="6170350" y="2441655"/>
                  <a:pt x="6169596" y="2439392"/>
                </a:cubicBezTo>
                <a:cubicBezTo>
                  <a:pt x="6168773" y="2437128"/>
                  <a:pt x="6177277" y="2433014"/>
                  <a:pt x="6188936" y="2429996"/>
                </a:cubicBezTo>
                <a:cubicBezTo>
                  <a:pt x="6194560" y="2428521"/>
                  <a:pt x="6199994" y="2427647"/>
                  <a:pt x="6204109" y="2427433"/>
                </a:cubicBezTo>
                <a:close/>
                <a:moveTo>
                  <a:pt x="6842776" y="2427390"/>
                </a:moveTo>
                <a:cubicBezTo>
                  <a:pt x="6856424" y="2425469"/>
                  <a:pt x="6869454" y="2429447"/>
                  <a:pt x="6871991" y="2436374"/>
                </a:cubicBezTo>
                <a:cubicBezTo>
                  <a:pt x="6874323" y="2442614"/>
                  <a:pt x="6866162" y="2449061"/>
                  <a:pt x="6853887" y="2450570"/>
                </a:cubicBezTo>
                <a:cubicBezTo>
                  <a:pt x="6840102" y="2452215"/>
                  <a:pt x="6827277" y="2448238"/>
                  <a:pt x="6824808" y="2441517"/>
                </a:cubicBezTo>
                <a:cubicBezTo>
                  <a:pt x="6822545" y="2435413"/>
                  <a:pt x="6830501" y="2429173"/>
                  <a:pt x="6842776" y="2427390"/>
                </a:cubicBezTo>
                <a:close/>
                <a:moveTo>
                  <a:pt x="6354187" y="2425958"/>
                </a:moveTo>
                <a:cubicBezTo>
                  <a:pt x="6359014" y="2426035"/>
                  <a:pt x="6362682" y="2426875"/>
                  <a:pt x="6363814" y="2428487"/>
                </a:cubicBezTo>
                <a:cubicBezTo>
                  <a:pt x="6366078" y="2431641"/>
                  <a:pt x="6357573" y="2436648"/>
                  <a:pt x="6345092" y="2439322"/>
                </a:cubicBezTo>
                <a:cubicBezTo>
                  <a:pt x="6332473" y="2441997"/>
                  <a:pt x="6321775" y="2441448"/>
                  <a:pt x="6320403" y="2438088"/>
                </a:cubicBezTo>
                <a:cubicBezTo>
                  <a:pt x="6319169" y="2435070"/>
                  <a:pt x="6326644" y="2430750"/>
                  <a:pt x="6337617" y="2428007"/>
                </a:cubicBezTo>
                <a:cubicBezTo>
                  <a:pt x="6343378" y="2426566"/>
                  <a:pt x="6349361" y="2425881"/>
                  <a:pt x="6354187" y="2425958"/>
                </a:cubicBezTo>
                <a:close/>
                <a:moveTo>
                  <a:pt x="2848129" y="2425333"/>
                </a:moveTo>
                <a:cubicBezTo>
                  <a:pt x="2850804" y="2425127"/>
                  <a:pt x="2854095" y="2429173"/>
                  <a:pt x="2859033" y="2432808"/>
                </a:cubicBezTo>
                <a:cubicBezTo>
                  <a:pt x="2856564" y="2440077"/>
                  <a:pt x="2855810" y="2445084"/>
                  <a:pt x="2853958" y="2446592"/>
                </a:cubicBezTo>
                <a:cubicBezTo>
                  <a:pt x="2850324" y="2449610"/>
                  <a:pt x="2846689" y="2444672"/>
                  <a:pt x="2845386" y="2436511"/>
                </a:cubicBezTo>
                <a:cubicBezTo>
                  <a:pt x="2844769" y="2432945"/>
                  <a:pt x="2846620" y="2425469"/>
                  <a:pt x="2848129" y="2425333"/>
                </a:cubicBezTo>
                <a:close/>
                <a:moveTo>
                  <a:pt x="5735690" y="2425263"/>
                </a:moveTo>
                <a:cubicBezTo>
                  <a:pt x="5737130" y="2428075"/>
                  <a:pt x="5731506" y="2432875"/>
                  <a:pt x="5723071" y="2436099"/>
                </a:cubicBezTo>
                <a:cubicBezTo>
                  <a:pt x="5715047" y="2439185"/>
                  <a:pt x="5707092" y="2439391"/>
                  <a:pt x="5706337" y="2436442"/>
                </a:cubicBezTo>
                <a:cubicBezTo>
                  <a:pt x="5705720" y="2433973"/>
                  <a:pt x="5711206" y="2429241"/>
                  <a:pt x="5717996" y="2426360"/>
                </a:cubicBezTo>
                <a:cubicBezTo>
                  <a:pt x="5726363" y="2422931"/>
                  <a:pt x="5734318" y="2422451"/>
                  <a:pt x="5735690" y="2425263"/>
                </a:cubicBezTo>
                <a:close/>
                <a:moveTo>
                  <a:pt x="794227" y="2425058"/>
                </a:moveTo>
                <a:cubicBezTo>
                  <a:pt x="793746" y="2425813"/>
                  <a:pt x="793266" y="2426498"/>
                  <a:pt x="792786" y="2427184"/>
                </a:cubicBezTo>
                <a:cubicBezTo>
                  <a:pt x="792169" y="2427390"/>
                  <a:pt x="791072" y="2427939"/>
                  <a:pt x="791140" y="2427801"/>
                </a:cubicBezTo>
                <a:cubicBezTo>
                  <a:pt x="791278" y="2427321"/>
                  <a:pt x="791894" y="2426498"/>
                  <a:pt x="792306" y="2425881"/>
                </a:cubicBezTo>
                <a:cubicBezTo>
                  <a:pt x="792924" y="2425538"/>
                  <a:pt x="793609" y="2425264"/>
                  <a:pt x="794227" y="2425058"/>
                </a:cubicBezTo>
                <a:close/>
                <a:moveTo>
                  <a:pt x="1118683" y="2424783"/>
                </a:moveTo>
                <a:cubicBezTo>
                  <a:pt x="1123414" y="2424509"/>
                  <a:pt x="1127528" y="2425812"/>
                  <a:pt x="1126910" y="2427869"/>
                </a:cubicBezTo>
                <a:cubicBezTo>
                  <a:pt x="1126500" y="2429447"/>
                  <a:pt x="1123140" y="2430818"/>
                  <a:pt x="1119917" y="2433150"/>
                </a:cubicBezTo>
                <a:cubicBezTo>
                  <a:pt x="1116004" y="2431161"/>
                  <a:pt x="1112234" y="2430133"/>
                  <a:pt x="1111343" y="2428761"/>
                </a:cubicBezTo>
                <a:cubicBezTo>
                  <a:pt x="1110176" y="2426772"/>
                  <a:pt x="1114019" y="2425126"/>
                  <a:pt x="1118683" y="2424783"/>
                </a:cubicBezTo>
                <a:close/>
                <a:moveTo>
                  <a:pt x="6279830" y="2424664"/>
                </a:moveTo>
                <a:cubicBezTo>
                  <a:pt x="6284090" y="2424749"/>
                  <a:pt x="6286834" y="2425641"/>
                  <a:pt x="6287005" y="2427321"/>
                </a:cubicBezTo>
                <a:cubicBezTo>
                  <a:pt x="6287279" y="2430270"/>
                  <a:pt x="6277815" y="2434865"/>
                  <a:pt x="6266774" y="2437197"/>
                </a:cubicBezTo>
                <a:cubicBezTo>
                  <a:pt x="6255664" y="2439460"/>
                  <a:pt x="6245240" y="2439186"/>
                  <a:pt x="6244485" y="2436648"/>
                </a:cubicBezTo>
                <a:cubicBezTo>
                  <a:pt x="6243731" y="2433974"/>
                  <a:pt x="6252303" y="2429585"/>
                  <a:pt x="6263551" y="2426841"/>
                </a:cubicBezTo>
                <a:cubicBezTo>
                  <a:pt x="6269792" y="2425298"/>
                  <a:pt x="6275569" y="2424578"/>
                  <a:pt x="6279830" y="2424664"/>
                </a:cubicBezTo>
                <a:close/>
                <a:moveTo>
                  <a:pt x="5809688" y="2422657"/>
                </a:moveTo>
                <a:cubicBezTo>
                  <a:pt x="5811128" y="2425195"/>
                  <a:pt x="5803516" y="2430956"/>
                  <a:pt x="5794875" y="2434041"/>
                </a:cubicBezTo>
                <a:cubicBezTo>
                  <a:pt x="5787057" y="2436853"/>
                  <a:pt x="5780062" y="2437059"/>
                  <a:pt x="5779513" y="2434385"/>
                </a:cubicBezTo>
                <a:cubicBezTo>
                  <a:pt x="5778964" y="2431573"/>
                  <a:pt x="5784588" y="2427115"/>
                  <a:pt x="5792817" y="2423960"/>
                </a:cubicBezTo>
                <a:cubicBezTo>
                  <a:pt x="5800704" y="2420874"/>
                  <a:pt x="5808454" y="2420325"/>
                  <a:pt x="5809688" y="2422657"/>
                </a:cubicBezTo>
                <a:close/>
                <a:moveTo>
                  <a:pt x="6628601" y="2421423"/>
                </a:moveTo>
                <a:cubicBezTo>
                  <a:pt x="6641220" y="2419023"/>
                  <a:pt x="6654593" y="2422040"/>
                  <a:pt x="6656102" y="2427733"/>
                </a:cubicBezTo>
                <a:cubicBezTo>
                  <a:pt x="6657473" y="2432945"/>
                  <a:pt x="6648558" y="2438706"/>
                  <a:pt x="6636351" y="2440488"/>
                </a:cubicBezTo>
                <a:cubicBezTo>
                  <a:pt x="6624212" y="2442203"/>
                  <a:pt x="6612485" y="2439460"/>
                  <a:pt x="6610565" y="2434453"/>
                </a:cubicBezTo>
                <a:cubicBezTo>
                  <a:pt x="6608576" y="2429516"/>
                  <a:pt x="6616668" y="2423687"/>
                  <a:pt x="6628601" y="2421423"/>
                </a:cubicBezTo>
                <a:close/>
                <a:moveTo>
                  <a:pt x="6040262" y="2421097"/>
                </a:moveTo>
                <a:cubicBezTo>
                  <a:pt x="6043854" y="2420583"/>
                  <a:pt x="6046254" y="2420737"/>
                  <a:pt x="6046494" y="2421697"/>
                </a:cubicBezTo>
                <a:cubicBezTo>
                  <a:pt x="6046905" y="2423618"/>
                  <a:pt x="6037990" y="2428418"/>
                  <a:pt x="6028389" y="2431436"/>
                </a:cubicBezTo>
                <a:cubicBezTo>
                  <a:pt x="6019473" y="2434248"/>
                  <a:pt x="6011450" y="2435413"/>
                  <a:pt x="6010421" y="2433973"/>
                </a:cubicBezTo>
                <a:cubicBezTo>
                  <a:pt x="6009255" y="2432327"/>
                  <a:pt x="6016593" y="2428075"/>
                  <a:pt x="6026880" y="2424509"/>
                </a:cubicBezTo>
                <a:cubicBezTo>
                  <a:pt x="6031887" y="2422794"/>
                  <a:pt x="6036670" y="2421611"/>
                  <a:pt x="6040262" y="2421097"/>
                </a:cubicBezTo>
                <a:close/>
                <a:moveTo>
                  <a:pt x="5647634" y="2420669"/>
                </a:moveTo>
                <a:cubicBezTo>
                  <a:pt x="5654697" y="2418474"/>
                  <a:pt x="5660732" y="2419434"/>
                  <a:pt x="5661624" y="2422795"/>
                </a:cubicBezTo>
                <a:cubicBezTo>
                  <a:pt x="5662515" y="2426155"/>
                  <a:pt x="5657715" y="2430681"/>
                  <a:pt x="5650651" y="2433425"/>
                </a:cubicBezTo>
                <a:cubicBezTo>
                  <a:pt x="5642559" y="2436511"/>
                  <a:pt x="5634672" y="2436100"/>
                  <a:pt x="5633918" y="2432396"/>
                </a:cubicBezTo>
                <a:cubicBezTo>
                  <a:pt x="5633163" y="2428624"/>
                  <a:pt x="5639541" y="2423069"/>
                  <a:pt x="5647634" y="2420669"/>
                </a:cubicBezTo>
                <a:close/>
                <a:moveTo>
                  <a:pt x="2711792" y="2419160"/>
                </a:moveTo>
                <a:cubicBezTo>
                  <a:pt x="2714535" y="2418543"/>
                  <a:pt x="2717758" y="2421972"/>
                  <a:pt x="2722627" y="2424783"/>
                </a:cubicBezTo>
                <a:cubicBezTo>
                  <a:pt x="2720158" y="2432122"/>
                  <a:pt x="2719404" y="2437059"/>
                  <a:pt x="2717553" y="2438705"/>
                </a:cubicBezTo>
                <a:cubicBezTo>
                  <a:pt x="2713918" y="2442066"/>
                  <a:pt x="2710352" y="2437882"/>
                  <a:pt x="2709049" y="2430270"/>
                </a:cubicBezTo>
                <a:cubicBezTo>
                  <a:pt x="2708500" y="2426909"/>
                  <a:pt x="2710283" y="2419503"/>
                  <a:pt x="2711792" y="2419160"/>
                </a:cubicBezTo>
                <a:close/>
                <a:moveTo>
                  <a:pt x="5366386" y="2419091"/>
                </a:moveTo>
                <a:cubicBezTo>
                  <a:pt x="5373587" y="2418337"/>
                  <a:pt x="5379485" y="2421972"/>
                  <a:pt x="5379142" y="2426978"/>
                </a:cubicBezTo>
                <a:cubicBezTo>
                  <a:pt x="5378799" y="2431847"/>
                  <a:pt x="5372353" y="2435962"/>
                  <a:pt x="5364603" y="2436374"/>
                </a:cubicBezTo>
                <a:cubicBezTo>
                  <a:pt x="5358157" y="2436716"/>
                  <a:pt x="5353013" y="2433767"/>
                  <a:pt x="5353013" y="2429653"/>
                </a:cubicBezTo>
                <a:cubicBezTo>
                  <a:pt x="5353013" y="2424852"/>
                  <a:pt x="5359185" y="2419846"/>
                  <a:pt x="5366386" y="2419091"/>
                </a:cubicBezTo>
                <a:close/>
                <a:moveTo>
                  <a:pt x="893122" y="2417239"/>
                </a:moveTo>
                <a:cubicBezTo>
                  <a:pt x="893328" y="2417308"/>
                  <a:pt x="890994" y="2418885"/>
                  <a:pt x="889759" y="2419777"/>
                </a:cubicBezTo>
                <a:cubicBezTo>
                  <a:pt x="887772" y="2420737"/>
                  <a:pt x="884685" y="2422383"/>
                  <a:pt x="884136" y="2422451"/>
                </a:cubicBezTo>
                <a:cubicBezTo>
                  <a:pt x="883724" y="2422520"/>
                  <a:pt x="886057" y="2420943"/>
                  <a:pt x="887703" y="2419640"/>
                </a:cubicBezTo>
                <a:cubicBezTo>
                  <a:pt x="890173" y="2418543"/>
                  <a:pt x="892983" y="2417171"/>
                  <a:pt x="893122" y="2417239"/>
                </a:cubicBezTo>
                <a:close/>
                <a:moveTo>
                  <a:pt x="4445357" y="2417103"/>
                </a:moveTo>
                <a:cubicBezTo>
                  <a:pt x="4439939" y="2421698"/>
                  <a:pt x="4437128" y="2424715"/>
                  <a:pt x="4433699" y="2426704"/>
                </a:cubicBezTo>
                <a:cubicBezTo>
                  <a:pt x="4431984" y="2427664"/>
                  <a:pt x="4427664" y="2427596"/>
                  <a:pt x="4427390" y="2426498"/>
                </a:cubicBezTo>
                <a:cubicBezTo>
                  <a:pt x="4427115" y="2425401"/>
                  <a:pt x="4430544" y="2421218"/>
                  <a:pt x="4432327" y="2420395"/>
                </a:cubicBezTo>
                <a:cubicBezTo>
                  <a:pt x="4435893" y="2418680"/>
                  <a:pt x="4439322" y="2418475"/>
                  <a:pt x="4445357" y="2417103"/>
                </a:cubicBezTo>
                <a:close/>
                <a:moveTo>
                  <a:pt x="6984394" y="2416074"/>
                </a:moveTo>
                <a:cubicBezTo>
                  <a:pt x="6996876" y="2415800"/>
                  <a:pt x="7008191" y="2421355"/>
                  <a:pt x="7009494" y="2428418"/>
                </a:cubicBezTo>
                <a:cubicBezTo>
                  <a:pt x="7010935" y="2436168"/>
                  <a:pt x="7000853" y="2442409"/>
                  <a:pt x="6986931" y="2442477"/>
                </a:cubicBezTo>
                <a:cubicBezTo>
                  <a:pt x="6974381" y="2442546"/>
                  <a:pt x="6963340" y="2437196"/>
                  <a:pt x="6961968" y="2430270"/>
                </a:cubicBezTo>
                <a:cubicBezTo>
                  <a:pt x="6960460" y="2422726"/>
                  <a:pt x="6970404" y="2416417"/>
                  <a:pt x="6984394" y="2416074"/>
                </a:cubicBezTo>
                <a:close/>
                <a:moveTo>
                  <a:pt x="7589787" y="2415999"/>
                </a:moveTo>
                <a:cubicBezTo>
                  <a:pt x="7591229" y="2414818"/>
                  <a:pt x="7592236" y="2414976"/>
                  <a:pt x="7592699" y="2416691"/>
                </a:cubicBezTo>
                <a:cubicBezTo>
                  <a:pt x="7594688" y="2424030"/>
                  <a:pt x="7585772" y="2458045"/>
                  <a:pt x="7573017" y="2489386"/>
                </a:cubicBezTo>
                <a:cubicBezTo>
                  <a:pt x="7561358" y="2517847"/>
                  <a:pt x="7549699" y="2534169"/>
                  <a:pt x="7547779" y="2526900"/>
                </a:cubicBezTo>
                <a:cubicBezTo>
                  <a:pt x="7545722" y="2518944"/>
                  <a:pt x="7555255" y="2487329"/>
                  <a:pt x="7568079" y="2456948"/>
                </a:cubicBezTo>
                <a:cubicBezTo>
                  <a:pt x="7577234" y="2435139"/>
                  <a:pt x="7585464" y="2419541"/>
                  <a:pt x="7589787" y="2415999"/>
                </a:cubicBezTo>
                <a:close/>
                <a:moveTo>
                  <a:pt x="5882862" y="2415731"/>
                </a:moveTo>
                <a:cubicBezTo>
                  <a:pt x="5884645" y="2417720"/>
                  <a:pt x="5879639" y="2421903"/>
                  <a:pt x="5871341" y="2425469"/>
                </a:cubicBezTo>
                <a:cubicBezTo>
                  <a:pt x="5862082" y="2429447"/>
                  <a:pt x="5852824" y="2430887"/>
                  <a:pt x="5851864" y="2428555"/>
                </a:cubicBezTo>
                <a:cubicBezTo>
                  <a:pt x="5851041" y="2426361"/>
                  <a:pt x="5857007" y="2421766"/>
                  <a:pt x="5865100" y="2418337"/>
                </a:cubicBezTo>
                <a:cubicBezTo>
                  <a:pt x="5872987" y="2414977"/>
                  <a:pt x="5881148" y="2413811"/>
                  <a:pt x="5882862" y="2415731"/>
                </a:cubicBezTo>
                <a:close/>
                <a:moveTo>
                  <a:pt x="3938962" y="2414908"/>
                </a:moveTo>
                <a:cubicBezTo>
                  <a:pt x="3943694" y="2418611"/>
                  <a:pt x="3946438" y="2419503"/>
                  <a:pt x="3948083" y="2422315"/>
                </a:cubicBezTo>
                <a:cubicBezTo>
                  <a:pt x="3950141" y="2426018"/>
                  <a:pt x="3947260" y="2435893"/>
                  <a:pt x="3943900" y="2436716"/>
                </a:cubicBezTo>
                <a:cubicBezTo>
                  <a:pt x="3940197" y="2437608"/>
                  <a:pt x="3936562" y="2436031"/>
                  <a:pt x="3936562" y="2427870"/>
                </a:cubicBezTo>
                <a:cubicBezTo>
                  <a:pt x="3936562" y="2423686"/>
                  <a:pt x="3938071" y="2419366"/>
                  <a:pt x="3938962" y="2414908"/>
                </a:cubicBezTo>
                <a:close/>
                <a:moveTo>
                  <a:pt x="4371223" y="2412919"/>
                </a:moveTo>
                <a:cubicBezTo>
                  <a:pt x="4367245" y="2418063"/>
                  <a:pt x="4365530" y="2421217"/>
                  <a:pt x="4362993" y="2423275"/>
                </a:cubicBezTo>
                <a:cubicBezTo>
                  <a:pt x="4358604" y="2426704"/>
                  <a:pt x="4353117" y="2426429"/>
                  <a:pt x="4353597" y="2422726"/>
                </a:cubicBezTo>
                <a:cubicBezTo>
                  <a:pt x="4353940" y="2420257"/>
                  <a:pt x="4356615" y="2415182"/>
                  <a:pt x="4358604" y="2414222"/>
                </a:cubicBezTo>
                <a:cubicBezTo>
                  <a:pt x="4361827" y="2412576"/>
                  <a:pt x="4365393" y="2413399"/>
                  <a:pt x="4371223" y="2412919"/>
                </a:cubicBezTo>
                <a:close/>
                <a:moveTo>
                  <a:pt x="980287" y="2412919"/>
                </a:moveTo>
                <a:cubicBezTo>
                  <a:pt x="979394" y="2413947"/>
                  <a:pt x="976445" y="2415456"/>
                  <a:pt x="973498" y="2417514"/>
                </a:cubicBezTo>
                <a:cubicBezTo>
                  <a:pt x="970205" y="2417788"/>
                  <a:pt x="967188" y="2418405"/>
                  <a:pt x="965882" y="2418199"/>
                </a:cubicBezTo>
                <a:cubicBezTo>
                  <a:pt x="964170" y="2417925"/>
                  <a:pt x="968695" y="2414839"/>
                  <a:pt x="972607" y="2413399"/>
                </a:cubicBezTo>
                <a:cubicBezTo>
                  <a:pt x="976722" y="2411890"/>
                  <a:pt x="981588" y="2411410"/>
                  <a:pt x="980287" y="2412919"/>
                </a:cubicBezTo>
                <a:close/>
                <a:moveTo>
                  <a:pt x="4518052" y="2410862"/>
                </a:moveTo>
                <a:cubicBezTo>
                  <a:pt x="4513045" y="2414771"/>
                  <a:pt x="4510165" y="2417720"/>
                  <a:pt x="4506942" y="2419366"/>
                </a:cubicBezTo>
                <a:cubicBezTo>
                  <a:pt x="4502552" y="2421629"/>
                  <a:pt x="4498712" y="2422109"/>
                  <a:pt x="4498918" y="2419846"/>
                </a:cubicBezTo>
                <a:cubicBezTo>
                  <a:pt x="4499123" y="2417720"/>
                  <a:pt x="4502278" y="2414634"/>
                  <a:pt x="4506942" y="2412714"/>
                </a:cubicBezTo>
                <a:cubicBezTo>
                  <a:pt x="4510302" y="2411411"/>
                  <a:pt x="4513114" y="2411617"/>
                  <a:pt x="4518052" y="2410862"/>
                </a:cubicBezTo>
                <a:close/>
                <a:moveTo>
                  <a:pt x="880432" y="2410725"/>
                </a:moveTo>
                <a:cubicBezTo>
                  <a:pt x="878992" y="2411617"/>
                  <a:pt x="877416" y="2412714"/>
                  <a:pt x="876043" y="2413400"/>
                </a:cubicBezTo>
                <a:cubicBezTo>
                  <a:pt x="874946" y="2414085"/>
                  <a:pt x="874122" y="2414291"/>
                  <a:pt x="873162" y="2414634"/>
                </a:cubicBezTo>
                <a:cubicBezTo>
                  <a:pt x="874328" y="2413811"/>
                  <a:pt x="875427" y="2413056"/>
                  <a:pt x="876592" y="2412234"/>
                </a:cubicBezTo>
                <a:cubicBezTo>
                  <a:pt x="877895" y="2411753"/>
                  <a:pt x="879129" y="2411205"/>
                  <a:pt x="880432" y="2410725"/>
                </a:cubicBezTo>
                <a:close/>
                <a:moveTo>
                  <a:pt x="1045439" y="2409970"/>
                </a:moveTo>
                <a:cubicBezTo>
                  <a:pt x="1049004" y="2410930"/>
                  <a:pt x="1052432" y="2411273"/>
                  <a:pt x="1052983" y="2412301"/>
                </a:cubicBezTo>
                <a:cubicBezTo>
                  <a:pt x="1053256" y="2412919"/>
                  <a:pt x="1049346" y="2414908"/>
                  <a:pt x="1046603" y="2415799"/>
                </a:cubicBezTo>
                <a:cubicBezTo>
                  <a:pt x="1042763" y="2417034"/>
                  <a:pt x="1038098" y="2416279"/>
                  <a:pt x="1039060" y="2414565"/>
                </a:cubicBezTo>
                <a:cubicBezTo>
                  <a:pt x="1039677" y="2413467"/>
                  <a:pt x="1042284" y="2412096"/>
                  <a:pt x="1045439" y="2409970"/>
                </a:cubicBezTo>
                <a:close/>
                <a:moveTo>
                  <a:pt x="6113806" y="2409834"/>
                </a:moveTo>
                <a:cubicBezTo>
                  <a:pt x="6117578" y="2409319"/>
                  <a:pt x="6120287" y="2409456"/>
                  <a:pt x="6120904" y="2410382"/>
                </a:cubicBezTo>
                <a:cubicBezTo>
                  <a:pt x="6122138" y="2412302"/>
                  <a:pt x="6114869" y="2416486"/>
                  <a:pt x="6104307" y="2419915"/>
                </a:cubicBezTo>
                <a:cubicBezTo>
                  <a:pt x="6093952" y="2423275"/>
                  <a:pt x="6084419" y="2424647"/>
                  <a:pt x="6083528" y="2422864"/>
                </a:cubicBezTo>
                <a:cubicBezTo>
                  <a:pt x="6082636" y="2421081"/>
                  <a:pt x="6090523" y="2416554"/>
                  <a:pt x="6100330" y="2413194"/>
                </a:cubicBezTo>
                <a:cubicBezTo>
                  <a:pt x="6105199" y="2411514"/>
                  <a:pt x="6110034" y="2410348"/>
                  <a:pt x="6113806" y="2409834"/>
                </a:cubicBezTo>
                <a:close/>
                <a:moveTo>
                  <a:pt x="5571990" y="2409696"/>
                </a:moveTo>
                <a:cubicBezTo>
                  <a:pt x="5579534" y="2407296"/>
                  <a:pt x="5586666" y="2408324"/>
                  <a:pt x="5587763" y="2411959"/>
                </a:cubicBezTo>
                <a:cubicBezTo>
                  <a:pt x="5588861" y="2415525"/>
                  <a:pt x="5583511" y="2421012"/>
                  <a:pt x="5576653" y="2423480"/>
                </a:cubicBezTo>
                <a:cubicBezTo>
                  <a:pt x="5569590" y="2426018"/>
                  <a:pt x="5562526" y="2425058"/>
                  <a:pt x="5561154" y="2421217"/>
                </a:cubicBezTo>
                <a:cubicBezTo>
                  <a:pt x="5559783" y="2417377"/>
                  <a:pt x="5564652" y="2412233"/>
                  <a:pt x="5571990" y="2409696"/>
                </a:cubicBezTo>
                <a:close/>
                <a:moveTo>
                  <a:pt x="7121006" y="2409559"/>
                </a:moveTo>
                <a:cubicBezTo>
                  <a:pt x="7133488" y="2409764"/>
                  <a:pt x="7144803" y="2416279"/>
                  <a:pt x="7146313" y="2424029"/>
                </a:cubicBezTo>
                <a:cubicBezTo>
                  <a:pt x="7147959" y="2432533"/>
                  <a:pt x="7138014" y="2438979"/>
                  <a:pt x="7124161" y="2438568"/>
                </a:cubicBezTo>
                <a:cubicBezTo>
                  <a:pt x="7111611" y="2438225"/>
                  <a:pt x="7100501" y="2431915"/>
                  <a:pt x="7098992" y="2424303"/>
                </a:cubicBezTo>
                <a:cubicBezTo>
                  <a:pt x="7097346" y="2416005"/>
                  <a:pt x="7107084" y="2409353"/>
                  <a:pt x="7121006" y="2409559"/>
                </a:cubicBezTo>
                <a:close/>
                <a:moveTo>
                  <a:pt x="1705176" y="2409010"/>
                </a:moveTo>
                <a:cubicBezTo>
                  <a:pt x="1708195" y="2410245"/>
                  <a:pt x="1710868" y="2412851"/>
                  <a:pt x="1715120" y="2415937"/>
                </a:cubicBezTo>
                <a:cubicBezTo>
                  <a:pt x="1712104" y="2417720"/>
                  <a:pt x="1710594" y="2419640"/>
                  <a:pt x="1708058" y="2419846"/>
                </a:cubicBezTo>
                <a:cubicBezTo>
                  <a:pt x="1704490" y="2420051"/>
                  <a:pt x="1701472" y="2417445"/>
                  <a:pt x="1700032" y="2414222"/>
                </a:cubicBezTo>
                <a:cubicBezTo>
                  <a:pt x="1698319" y="2410245"/>
                  <a:pt x="1700926" y="2407296"/>
                  <a:pt x="1705176" y="2409010"/>
                </a:cubicBezTo>
                <a:close/>
                <a:moveTo>
                  <a:pt x="7253365" y="2408393"/>
                </a:moveTo>
                <a:cubicBezTo>
                  <a:pt x="7266806" y="2407776"/>
                  <a:pt x="7279905" y="2414839"/>
                  <a:pt x="7282580" y="2424166"/>
                </a:cubicBezTo>
                <a:cubicBezTo>
                  <a:pt x="7285049" y="2432601"/>
                  <a:pt x="7277093" y="2439802"/>
                  <a:pt x="7264955" y="2440076"/>
                </a:cubicBezTo>
                <a:cubicBezTo>
                  <a:pt x="7251307" y="2440420"/>
                  <a:pt x="7238483" y="2433562"/>
                  <a:pt x="7235877" y="2424440"/>
                </a:cubicBezTo>
                <a:cubicBezTo>
                  <a:pt x="7233477" y="2416142"/>
                  <a:pt x="7241226" y="2409010"/>
                  <a:pt x="7253365" y="2408393"/>
                </a:cubicBezTo>
                <a:close/>
                <a:moveTo>
                  <a:pt x="7690014" y="2407570"/>
                </a:moveTo>
                <a:cubicBezTo>
                  <a:pt x="7692415" y="2411891"/>
                  <a:pt x="7683636" y="2444055"/>
                  <a:pt x="7670058" y="2481431"/>
                </a:cubicBezTo>
                <a:cubicBezTo>
                  <a:pt x="7655998" y="2520110"/>
                  <a:pt x="7641185" y="2551040"/>
                  <a:pt x="7639608" y="2545073"/>
                </a:cubicBezTo>
                <a:cubicBezTo>
                  <a:pt x="7638030" y="2539381"/>
                  <a:pt x="7647906" y="2503857"/>
                  <a:pt x="7661416" y="2466549"/>
                </a:cubicBezTo>
                <a:cubicBezTo>
                  <a:pt x="7675132" y="2428624"/>
                  <a:pt x="7687614" y="2403250"/>
                  <a:pt x="7690014" y="2407570"/>
                </a:cubicBezTo>
                <a:close/>
                <a:moveTo>
                  <a:pt x="6569005" y="2406138"/>
                </a:moveTo>
                <a:cubicBezTo>
                  <a:pt x="6573634" y="2406781"/>
                  <a:pt x="6576926" y="2408324"/>
                  <a:pt x="6577989" y="2410656"/>
                </a:cubicBezTo>
                <a:cubicBezTo>
                  <a:pt x="6580046" y="2415251"/>
                  <a:pt x="6571680" y="2420875"/>
                  <a:pt x="6559335" y="2423138"/>
                </a:cubicBezTo>
                <a:cubicBezTo>
                  <a:pt x="6547197" y="2425333"/>
                  <a:pt x="6535126" y="2423549"/>
                  <a:pt x="6533069" y="2419366"/>
                </a:cubicBezTo>
                <a:cubicBezTo>
                  <a:pt x="6531080" y="2415114"/>
                  <a:pt x="6539721" y="2409491"/>
                  <a:pt x="6551997" y="2407021"/>
                </a:cubicBezTo>
                <a:cubicBezTo>
                  <a:pt x="6558409" y="2405752"/>
                  <a:pt x="6564376" y="2405495"/>
                  <a:pt x="6569005" y="2406138"/>
                </a:cubicBezTo>
                <a:close/>
                <a:moveTo>
                  <a:pt x="5951914" y="2405366"/>
                </a:moveTo>
                <a:cubicBezTo>
                  <a:pt x="5955266" y="2404929"/>
                  <a:pt x="5957512" y="2405238"/>
                  <a:pt x="5957683" y="2406404"/>
                </a:cubicBezTo>
                <a:cubicBezTo>
                  <a:pt x="5958026" y="2408804"/>
                  <a:pt x="5950482" y="2413811"/>
                  <a:pt x="5941361" y="2417171"/>
                </a:cubicBezTo>
                <a:cubicBezTo>
                  <a:pt x="5932240" y="2420531"/>
                  <a:pt x="5924491" y="2421354"/>
                  <a:pt x="5924628" y="2418748"/>
                </a:cubicBezTo>
                <a:cubicBezTo>
                  <a:pt x="5924696" y="2416485"/>
                  <a:pt x="5931211" y="2412096"/>
                  <a:pt x="5939510" y="2408804"/>
                </a:cubicBezTo>
                <a:cubicBezTo>
                  <a:pt x="5944105" y="2406986"/>
                  <a:pt x="5948562" y="2405803"/>
                  <a:pt x="5951914" y="2405366"/>
                </a:cubicBezTo>
                <a:close/>
                <a:moveTo>
                  <a:pt x="4946677" y="2404895"/>
                </a:moveTo>
                <a:cubicBezTo>
                  <a:pt x="4953329" y="2403318"/>
                  <a:pt x="4959021" y="2405238"/>
                  <a:pt x="4959158" y="2409079"/>
                </a:cubicBezTo>
                <a:cubicBezTo>
                  <a:pt x="4959364" y="2412919"/>
                  <a:pt x="4954152" y="2417240"/>
                  <a:pt x="4947431" y="2418748"/>
                </a:cubicBezTo>
                <a:cubicBezTo>
                  <a:pt x="4940779" y="2420257"/>
                  <a:pt x="4934950" y="2418268"/>
                  <a:pt x="4934813" y="2414565"/>
                </a:cubicBezTo>
                <a:cubicBezTo>
                  <a:pt x="4934744" y="2410930"/>
                  <a:pt x="4940230" y="2406404"/>
                  <a:pt x="4946677" y="2404895"/>
                </a:cubicBezTo>
                <a:close/>
                <a:moveTo>
                  <a:pt x="1311939" y="2404003"/>
                </a:moveTo>
                <a:cubicBezTo>
                  <a:pt x="1315506" y="2404689"/>
                  <a:pt x="1319073" y="2406678"/>
                  <a:pt x="1325244" y="2409353"/>
                </a:cubicBezTo>
                <a:cubicBezTo>
                  <a:pt x="1319756" y="2410244"/>
                  <a:pt x="1316876" y="2411273"/>
                  <a:pt x="1313379" y="2410999"/>
                </a:cubicBezTo>
                <a:cubicBezTo>
                  <a:pt x="1311666" y="2410861"/>
                  <a:pt x="1307208" y="2407844"/>
                  <a:pt x="1306932" y="2406610"/>
                </a:cubicBezTo>
                <a:cubicBezTo>
                  <a:pt x="1306659" y="2405375"/>
                  <a:pt x="1310087" y="2403661"/>
                  <a:pt x="1311939" y="2404003"/>
                </a:cubicBezTo>
                <a:close/>
                <a:moveTo>
                  <a:pt x="1506980" y="2403044"/>
                </a:moveTo>
                <a:cubicBezTo>
                  <a:pt x="1511917" y="2407501"/>
                  <a:pt x="1515621" y="2410108"/>
                  <a:pt x="1516855" y="2412508"/>
                </a:cubicBezTo>
                <a:cubicBezTo>
                  <a:pt x="1517473" y="2413742"/>
                  <a:pt x="1513906" y="2415662"/>
                  <a:pt x="1511508" y="2415251"/>
                </a:cubicBezTo>
                <a:cubicBezTo>
                  <a:pt x="1508971" y="2414840"/>
                  <a:pt x="1503345" y="2411479"/>
                  <a:pt x="1503139" y="2410382"/>
                </a:cubicBezTo>
                <a:cubicBezTo>
                  <a:pt x="1502659" y="2408050"/>
                  <a:pt x="1504855" y="2406404"/>
                  <a:pt x="1506980" y="2403044"/>
                </a:cubicBezTo>
                <a:close/>
                <a:moveTo>
                  <a:pt x="1900631" y="2402907"/>
                </a:moveTo>
                <a:cubicBezTo>
                  <a:pt x="1903236" y="2403387"/>
                  <a:pt x="1906253" y="2405444"/>
                  <a:pt x="1915375" y="2409971"/>
                </a:cubicBezTo>
                <a:cubicBezTo>
                  <a:pt x="1909202" y="2411136"/>
                  <a:pt x="1907144" y="2411891"/>
                  <a:pt x="1904812" y="2411822"/>
                </a:cubicBezTo>
                <a:cubicBezTo>
                  <a:pt x="1900904" y="2411753"/>
                  <a:pt x="1897406" y="2409628"/>
                  <a:pt x="1896927" y="2406199"/>
                </a:cubicBezTo>
                <a:cubicBezTo>
                  <a:pt x="1896720" y="2404690"/>
                  <a:pt x="1899052" y="2402633"/>
                  <a:pt x="1900631" y="2402907"/>
                </a:cubicBezTo>
                <a:close/>
                <a:moveTo>
                  <a:pt x="5152417" y="2402426"/>
                </a:moveTo>
                <a:cubicBezTo>
                  <a:pt x="5159275" y="2400369"/>
                  <a:pt x="5167298" y="2402907"/>
                  <a:pt x="5168807" y="2407570"/>
                </a:cubicBezTo>
                <a:cubicBezTo>
                  <a:pt x="5170248" y="2412233"/>
                  <a:pt x="5164830" y="2417994"/>
                  <a:pt x="5157834" y="2419160"/>
                </a:cubicBezTo>
                <a:cubicBezTo>
                  <a:pt x="5151800" y="2420189"/>
                  <a:pt x="5145696" y="2417445"/>
                  <a:pt x="5144324" y="2413194"/>
                </a:cubicBezTo>
                <a:cubicBezTo>
                  <a:pt x="5142952" y="2408942"/>
                  <a:pt x="5146519" y="2404210"/>
                  <a:pt x="5152417" y="2402426"/>
                </a:cubicBezTo>
                <a:close/>
                <a:moveTo>
                  <a:pt x="6766104" y="2401603"/>
                </a:moveTo>
                <a:cubicBezTo>
                  <a:pt x="6778860" y="2399477"/>
                  <a:pt x="6791959" y="2403455"/>
                  <a:pt x="6793399" y="2409902"/>
                </a:cubicBezTo>
                <a:cubicBezTo>
                  <a:pt x="6794702" y="2415868"/>
                  <a:pt x="6785650" y="2421972"/>
                  <a:pt x="6773442" y="2423343"/>
                </a:cubicBezTo>
                <a:cubicBezTo>
                  <a:pt x="6761166" y="2424715"/>
                  <a:pt x="6749714" y="2421148"/>
                  <a:pt x="6747793" y="2415457"/>
                </a:cubicBezTo>
                <a:cubicBezTo>
                  <a:pt x="6745941" y="2409764"/>
                  <a:pt x="6754171" y="2403592"/>
                  <a:pt x="6766104" y="2401603"/>
                </a:cubicBezTo>
                <a:close/>
                <a:moveTo>
                  <a:pt x="4589375" y="2401398"/>
                </a:moveTo>
                <a:cubicBezTo>
                  <a:pt x="4587523" y="2403112"/>
                  <a:pt x="4585671" y="2405375"/>
                  <a:pt x="4582517" y="2407433"/>
                </a:cubicBezTo>
                <a:cubicBezTo>
                  <a:pt x="4578402" y="2410176"/>
                  <a:pt x="4570721" y="2411822"/>
                  <a:pt x="4570789" y="2410107"/>
                </a:cubicBezTo>
                <a:cubicBezTo>
                  <a:pt x="4570858" y="2408324"/>
                  <a:pt x="4573396" y="2405924"/>
                  <a:pt x="4578539" y="2403318"/>
                </a:cubicBezTo>
                <a:cubicBezTo>
                  <a:pt x="4583545" y="2400781"/>
                  <a:pt x="4586837" y="2400163"/>
                  <a:pt x="4589375" y="2401398"/>
                </a:cubicBezTo>
                <a:close/>
                <a:moveTo>
                  <a:pt x="6188652" y="2400600"/>
                </a:moveTo>
                <a:cubicBezTo>
                  <a:pt x="6192519" y="2400249"/>
                  <a:pt x="6195004" y="2400677"/>
                  <a:pt x="6195175" y="2401946"/>
                </a:cubicBezTo>
                <a:cubicBezTo>
                  <a:pt x="6195450" y="2404278"/>
                  <a:pt x="6187700" y="2408530"/>
                  <a:pt x="6177482" y="2411616"/>
                </a:cubicBezTo>
                <a:cubicBezTo>
                  <a:pt x="6166372" y="2414976"/>
                  <a:pt x="6156085" y="2415937"/>
                  <a:pt x="6155948" y="2413605"/>
                </a:cubicBezTo>
                <a:cubicBezTo>
                  <a:pt x="6155810" y="2411410"/>
                  <a:pt x="6163629" y="2407227"/>
                  <a:pt x="6173847" y="2403935"/>
                </a:cubicBezTo>
                <a:cubicBezTo>
                  <a:pt x="6179540" y="2402083"/>
                  <a:pt x="6184786" y="2400951"/>
                  <a:pt x="6188652" y="2400600"/>
                </a:cubicBezTo>
                <a:close/>
                <a:moveTo>
                  <a:pt x="6491125" y="2396040"/>
                </a:moveTo>
                <a:cubicBezTo>
                  <a:pt x="6495934" y="2396392"/>
                  <a:pt x="6499569" y="2397592"/>
                  <a:pt x="6500632" y="2399547"/>
                </a:cubicBezTo>
                <a:cubicBezTo>
                  <a:pt x="6502758" y="2403456"/>
                  <a:pt x="6494116" y="2408942"/>
                  <a:pt x="6481703" y="2411479"/>
                </a:cubicBezTo>
                <a:cubicBezTo>
                  <a:pt x="6470045" y="2413880"/>
                  <a:pt x="6459964" y="2413125"/>
                  <a:pt x="6457563" y="2409696"/>
                </a:cubicBezTo>
                <a:cubicBezTo>
                  <a:pt x="6454957" y="2405993"/>
                  <a:pt x="6462638" y="2400644"/>
                  <a:pt x="6474571" y="2397626"/>
                </a:cubicBezTo>
                <a:cubicBezTo>
                  <a:pt x="6480332" y="2396186"/>
                  <a:pt x="6486316" y="2395689"/>
                  <a:pt x="6491125" y="2396040"/>
                </a:cubicBezTo>
                <a:close/>
                <a:moveTo>
                  <a:pt x="6031202" y="2395225"/>
                </a:moveTo>
                <a:cubicBezTo>
                  <a:pt x="6032093" y="2397351"/>
                  <a:pt x="6024961" y="2402220"/>
                  <a:pt x="6016114" y="2405581"/>
                </a:cubicBezTo>
                <a:cubicBezTo>
                  <a:pt x="6007061" y="2409078"/>
                  <a:pt x="5998420" y="2410381"/>
                  <a:pt x="5997597" y="2408324"/>
                </a:cubicBezTo>
                <a:cubicBezTo>
                  <a:pt x="5996774" y="2406335"/>
                  <a:pt x="6003975" y="2401329"/>
                  <a:pt x="6012891" y="2397763"/>
                </a:cubicBezTo>
                <a:cubicBezTo>
                  <a:pt x="6021806" y="2394334"/>
                  <a:pt x="6030241" y="2393099"/>
                  <a:pt x="6031202" y="2395225"/>
                </a:cubicBezTo>
                <a:close/>
                <a:moveTo>
                  <a:pt x="1179923" y="2395157"/>
                </a:moveTo>
                <a:cubicBezTo>
                  <a:pt x="1182802" y="2395637"/>
                  <a:pt x="1187191" y="2397283"/>
                  <a:pt x="1186849" y="2397832"/>
                </a:cubicBezTo>
                <a:cubicBezTo>
                  <a:pt x="1185958" y="2399272"/>
                  <a:pt x="1182665" y="2400300"/>
                  <a:pt x="1181090" y="2401123"/>
                </a:cubicBezTo>
                <a:cubicBezTo>
                  <a:pt x="1174643" y="2400781"/>
                  <a:pt x="1171418" y="2398860"/>
                  <a:pt x="1172447" y="2397077"/>
                </a:cubicBezTo>
                <a:cubicBezTo>
                  <a:pt x="1173340" y="2395500"/>
                  <a:pt x="1176288" y="2394540"/>
                  <a:pt x="1179923" y="2395157"/>
                </a:cubicBezTo>
                <a:close/>
                <a:moveTo>
                  <a:pt x="6261930" y="2394025"/>
                </a:moveTo>
                <a:cubicBezTo>
                  <a:pt x="6266293" y="2393614"/>
                  <a:pt x="6269585" y="2393922"/>
                  <a:pt x="6270545" y="2395088"/>
                </a:cubicBezTo>
                <a:cubicBezTo>
                  <a:pt x="6272329" y="2397351"/>
                  <a:pt x="6264442" y="2402289"/>
                  <a:pt x="6253606" y="2405512"/>
                </a:cubicBezTo>
                <a:cubicBezTo>
                  <a:pt x="6242908" y="2408667"/>
                  <a:pt x="6232278" y="2409284"/>
                  <a:pt x="6231249" y="2406884"/>
                </a:cubicBezTo>
                <a:cubicBezTo>
                  <a:pt x="6230289" y="2404621"/>
                  <a:pt x="6237010" y="2400506"/>
                  <a:pt x="6246886" y="2397283"/>
                </a:cubicBezTo>
                <a:cubicBezTo>
                  <a:pt x="6252132" y="2395568"/>
                  <a:pt x="6257567" y="2394437"/>
                  <a:pt x="6261930" y="2394025"/>
                </a:cubicBezTo>
                <a:close/>
                <a:moveTo>
                  <a:pt x="867950" y="2393854"/>
                </a:moveTo>
                <a:cubicBezTo>
                  <a:pt x="866647" y="2394814"/>
                  <a:pt x="865414" y="2395706"/>
                  <a:pt x="864041" y="2396666"/>
                </a:cubicBezTo>
                <a:cubicBezTo>
                  <a:pt x="863629" y="2396940"/>
                  <a:pt x="862944" y="2397077"/>
                  <a:pt x="862395" y="2397283"/>
                </a:cubicBezTo>
                <a:cubicBezTo>
                  <a:pt x="863768" y="2396255"/>
                  <a:pt x="865071" y="2395294"/>
                  <a:pt x="866511" y="2394334"/>
                </a:cubicBezTo>
                <a:cubicBezTo>
                  <a:pt x="866784" y="2394129"/>
                  <a:pt x="867470" y="2393991"/>
                  <a:pt x="867950" y="2393854"/>
                </a:cubicBezTo>
                <a:close/>
                <a:moveTo>
                  <a:pt x="7408193" y="2392756"/>
                </a:moveTo>
                <a:cubicBezTo>
                  <a:pt x="7412556" y="2392945"/>
                  <a:pt x="7415625" y="2394882"/>
                  <a:pt x="7416380" y="2398928"/>
                </a:cubicBezTo>
                <a:cubicBezTo>
                  <a:pt x="7418026" y="2407776"/>
                  <a:pt x="7408836" y="2423343"/>
                  <a:pt x="7395669" y="2430133"/>
                </a:cubicBezTo>
                <a:cubicBezTo>
                  <a:pt x="7383736" y="2436305"/>
                  <a:pt x="7372969" y="2431915"/>
                  <a:pt x="7371323" y="2423206"/>
                </a:cubicBezTo>
                <a:cubicBezTo>
                  <a:pt x="7369608" y="2413673"/>
                  <a:pt x="7379004" y="2403661"/>
                  <a:pt x="7392240" y="2397077"/>
                </a:cubicBezTo>
                <a:cubicBezTo>
                  <a:pt x="7398172" y="2394128"/>
                  <a:pt x="7403830" y="2392568"/>
                  <a:pt x="7408193" y="2392756"/>
                </a:cubicBezTo>
                <a:close/>
                <a:moveTo>
                  <a:pt x="4661796" y="2391385"/>
                </a:moveTo>
                <a:cubicBezTo>
                  <a:pt x="4662482" y="2393031"/>
                  <a:pt x="4658436" y="2396597"/>
                  <a:pt x="4653292" y="2398792"/>
                </a:cubicBezTo>
                <a:cubicBezTo>
                  <a:pt x="4648217" y="2400986"/>
                  <a:pt x="4645131" y="2401192"/>
                  <a:pt x="4643691" y="2400232"/>
                </a:cubicBezTo>
                <a:cubicBezTo>
                  <a:pt x="4641976" y="2399134"/>
                  <a:pt x="4645337" y="2395774"/>
                  <a:pt x="4650618" y="2393168"/>
                </a:cubicBezTo>
                <a:cubicBezTo>
                  <a:pt x="4655967" y="2390493"/>
                  <a:pt x="4661179" y="2389739"/>
                  <a:pt x="4661796" y="2391385"/>
                </a:cubicBezTo>
                <a:close/>
                <a:moveTo>
                  <a:pt x="6416114" y="2391008"/>
                </a:moveTo>
                <a:cubicBezTo>
                  <a:pt x="6420409" y="2391316"/>
                  <a:pt x="6423204" y="2392516"/>
                  <a:pt x="6423410" y="2394540"/>
                </a:cubicBezTo>
                <a:cubicBezTo>
                  <a:pt x="6423753" y="2398037"/>
                  <a:pt x="6414357" y="2403180"/>
                  <a:pt x="6403384" y="2405444"/>
                </a:cubicBezTo>
                <a:cubicBezTo>
                  <a:pt x="6392206" y="2407776"/>
                  <a:pt x="6381713" y="2407021"/>
                  <a:pt x="6380890" y="2403867"/>
                </a:cubicBezTo>
                <a:cubicBezTo>
                  <a:pt x="6380067" y="2400574"/>
                  <a:pt x="6388571" y="2395705"/>
                  <a:pt x="6399818" y="2392825"/>
                </a:cubicBezTo>
                <a:cubicBezTo>
                  <a:pt x="6406025" y="2391282"/>
                  <a:pt x="6411819" y="2390699"/>
                  <a:pt x="6416114" y="2391008"/>
                </a:cubicBezTo>
                <a:close/>
                <a:moveTo>
                  <a:pt x="4870827" y="2390562"/>
                </a:moveTo>
                <a:cubicBezTo>
                  <a:pt x="4876382" y="2388504"/>
                  <a:pt x="4882897" y="2389396"/>
                  <a:pt x="4883652" y="2392345"/>
                </a:cubicBezTo>
                <a:cubicBezTo>
                  <a:pt x="4884200" y="2394608"/>
                  <a:pt x="4880154" y="2398928"/>
                  <a:pt x="4875697" y="2400711"/>
                </a:cubicBezTo>
                <a:cubicBezTo>
                  <a:pt x="4869936" y="2402975"/>
                  <a:pt x="4863009" y="2402563"/>
                  <a:pt x="4861775" y="2399888"/>
                </a:cubicBezTo>
                <a:cubicBezTo>
                  <a:pt x="4860609" y="2397077"/>
                  <a:pt x="4864724" y="2392825"/>
                  <a:pt x="4870827" y="2390562"/>
                </a:cubicBezTo>
                <a:close/>
                <a:moveTo>
                  <a:pt x="6338267" y="2390477"/>
                </a:moveTo>
                <a:cubicBezTo>
                  <a:pt x="6342691" y="2390254"/>
                  <a:pt x="6345983" y="2390768"/>
                  <a:pt x="6347012" y="2392071"/>
                </a:cubicBezTo>
                <a:cubicBezTo>
                  <a:pt x="6349069" y="2394677"/>
                  <a:pt x="6341045" y="2399684"/>
                  <a:pt x="6329935" y="2402769"/>
                </a:cubicBezTo>
                <a:cubicBezTo>
                  <a:pt x="6318208" y="2405993"/>
                  <a:pt x="6307921" y="2406404"/>
                  <a:pt x="6305864" y="2403867"/>
                </a:cubicBezTo>
                <a:cubicBezTo>
                  <a:pt x="6303806" y="2401398"/>
                  <a:pt x="6311487" y="2396597"/>
                  <a:pt x="6322734" y="2393305"/>
                </a:cubicBezTo>
                <a:cubicBezTo>
                  <a:pt x="6328289" y="2391659"/>
                  <a:pt x="6333844" y="2390699"/>
                  <a:pt x="6338267" y="2390477"/>
                </a:cubicBezTo>
                <a:close/>
                <a:moveTo>
                  <a:pt x="5497443" y="2388436"/>
                </a:moveTo>
                <a:cubicBezTo>
                  <a:pt x="5504370" y="2385899"/>
                  <a:pt x="5511708" y="2388299"/>
                  <a:pt x="5512942" y="2392894"/>
                </a:cubicBezTo>
                <a:cubicBezTo>
                  <a:pt x="5514177" y="2397626"/>
                  <a:pt x="5509102" y="2402975"/>
                  <a:pt x="5501627" y="2404964"/>
                </a:cubicBezTo>
                <a:cubicBezTo>
                  <a:pt x="5495386" y="2406610"/>
                  <a:pt x="5489077" y="2405170"/>
                  <a:pt x="5487499" y="2401604"/>
                </a:cubicBezTo>
                <a:cubicBezTo>
                  <a:pt x="5485648" y="2397420"/>
                  <a:pt x="5490311" y="2391111"/>
                  <a:pt x="5497443" y="2388436"/>
                </a:cubicBezTo>
                <a:close/>
                <a:moveTo>
                  <a:pt x="973083" y="2387270"/>
                </a:moveTo>
                <a:cubicBezTo>
                  <a:pt x="967048" y="2390287"/>
                  <a:pt x="965063" y="2391385"/>
                  <a:pt x="962730" y="2392482"/>
                </a:cubicBezTo>
                <a:cubicBezTo>
                  <a:pt x="958959" y="2394265"/>
                  <a:pt x="955598" y="2395499"/>
                  <a:pt x="955186" y="2395019"/>
                </a:cubicBezTo>
                <a:cubicBezTo>
                  <a:pt x="954980" y="2394814"/>
                  <a:pt x="957310" y="2393236"/>
                  <a:pt x="958822" y="2392550"/>
                </a:cubicBezTo>
                <a:cubicBezTo>
                  <a:pt x="961429" y="2391453"/>
                  <a:pt x="964239" y="2390424"/>
                  <a:pt x="973083" y="2387270"/>
                </a:cubicBezTo>
                <a:close/>
                <a:moveTo>
                  <a:pt x="6904431" y="2384596"/>
                </a:moveTo>
                <a:cubicBezTo>
                  <a:pt x="6916432" y="2383361"/>
                  <a:pt x="6928228" y="2387819"/>
                  <a:pt x="6930216" y="2394402"/>
                </a:cubicBezTo>
                <a:cubicBezTo>
                  <a:pt x="6932411" y="2401603"/>
                  <a:pt x="6922399" y="2408735"/>
                  <a:pt x="6909231" y="2409353"/>
                </a:cubicBezTo>
                <a:cubicBezTo>
                  <a:pt x="6896887" y="2409970"/>
                  <a:pt x="6886120" y="2405306"/>
                  <a:pt x="6884817" y="2398723"/>
                </a:cubicBezTo>
                <a:cubicBezTo>
                  <a:pt x="6883445" y="2392345"/>
                  <a:pt x="6892497" y="2385830"/>
                  <a:pt x="6904431" y="2384596"/>
                </a:cubicBezTo>
                <a:close/>
                <a:moveTo>
                  <a:pt x="4727770" y="2384527"/>
                </a:moveTo>
                <a:cubicBezTo>
                  <a:pt x="4729759" y="2384733"/>
                  <a:pt x="4733805" y="2384527"/>
                  <a:pt x="4735177" y="2385624"/>
                </a:cubicBezTo>
                <a:cubicBezTo>
                  <a:pt x="4736823" y="2386927"/>
                  <a:pt x="4731473" y="2390699"/>
                  <a:pt x="4725713" y="2392825"/>
                </a:cubicBezTo>
                <a:cubicBezTo>
                  <a:pt x="4719746" y="2395020"/>
                  <a:pt x="4715357" y="2395088"/>
                  <a:pt x="4715357" y="2393031"/>
                </a:cubicBezTo>
                <a:cubicBezTo>
                  <a:pt x="4715426" y="2391042"/>
                  <a:pt x="4720158" y="2387476"/>
                  <a:pt x="4727770" y="2384527"/>
                </a:cubicBezTo>
                <a:close/>
                <a:moveTo>
                  <a:pt x="5289851" y="2384047"/>
                </a:moveTo>
                <a:cubicBezTo>
                  <a:pt x="5295886" y="2383292"/>
                  <a:pt x="5302332" y="2385967"/>
                  <a:pt x="5303635" y="2389876"/>
                </a:cubicBezTo>
                <a:cubicBezTo>
                  <a:pt x="5305144" y="2394608"/>
                  <a:pt x="5299658" y="2400437"/>
                  <a:pt x="5292663" y="2401397"/>
                </a:cubicBezTo>
                <a:cubicBezTo>
                  <a:pt x="5286696" y="2402289"/>
                  <a:pt x="5280524" y="2399340"/>
                  <a:pt x="5279152" y="2395088"/>
                </a:cubicBezTo>
                <a:cubicBezTo>
                  <a:pt x="5277506" y="2390082"/>
                  <a:pt x="5282513" y="2385007"/>
                  <a:pt x="5289851" y="2384047"/>
                </a:cubicBezTo>
                <a:close/>
                <a:moveTo>
                  <a:pt x="6099645" y="2382966"/>
                </a:moveTo>
                <a:cubicBezTo>
                  <a:pt x="6103348" y="2382400"/>
                  <a:pt x="6105782" y="2382674"/>
                  <a:pt x="6105953" y="2383909"/>
                </a:cubicBezTo>
                <a:cubicBezTo>
                  <a:pt x="6106297" y="2386172"/>
                  <a:pt x="6099233" y="2390630"/>
                  <a:pt x="6089769" y="2394196"/>
                </a:cubicBezTo>
                <a:cubicBezTo>
                  <a:pt x="6080510" y="2397625"/>
                  <a:pt x="6071938" y="2398997"/>
                  <a:pt x="6070840" y="2397214"/>
                </a:cubicBezTo>
                <a:cubicBezTo>
                  <a:pt x="6069743" y="2395431"/>
                  <a:pt x="6076601" y="2390767"/>
                  <a:pt x="6085723" y="2387064"/>
                </a:cubicBezTo>
                <a:cubicBezTo>
                  <a:pt x="6090969" y="2384938"/>
                  <a:pt x="6095941" y="2383532"/>
                  <a:pt x="6099645" y="2382966"/>
                </a:cubicBezTo>
                <a:close/>
                <a:moveTo>
                  <a:pt x="4806243" y="2382898"/>
                </a:moveTo>
                <a:cubicBezTo>
                  <a:pt x="4808712" y="2382949"/>
                  <a:pt x="4810169" y="2383703"/>
                  <a:pt x="4809449" y="2385212"/>
                </a:cubicBezTo>
                <a:cubicBezTo>
                  <a:pt x="4808352" y="2387476"/>
                  <a:pt x="4804236" y="2390356"/>
                  <a:pt x="4802522" y="2392002"/>
                </a:cubicBezTo>
                <a:cubicBezTo>
                  <a:pt x="4794498" y="2394882"/>
                  <a:pt x="4789835" y="2394676"/>
                  <a:pt x="4788875" y="2392414"/>
                </a:cubicBezTo>
                <a:cubicBezTo>
                  <a:pt x="4787983" y="2390287"/>
                  <a:pt x="4791687" y="2386858"/>
                  <a:pt x="4796967" y="2384801"/>
                </a:cubicBezTo>
                <a:cubicBezTo>
                  <a:pt x="4800294" y="2383498"/>
                  <a:pt x="4803774" y="2382846"/>
                  <a:pt x="4806243" y="2382898"/>
                </a:cubicBezTo>
                <a:close/>
                <a:moveTo>
                  <a:pt x="6690735" y="2381990"/>
                </a:moveTo>
                <a:cubicBezTo>
                  <a:pt x="6703422" y="2379932"/>
                  <a:pt x="6714052" y="2382744"/>
                  <a:pt x="6715218" y="2388299"/>
                </a:cubicBezTo>
                <a:cubicBezTo>
                  <a:pt x="6716315" y="2393785"/>
                  <a:pt x="6707194" y="2399546"/>
                  <a:pt x="6694713" y="2401261"/>
                </a:cubicBezTo>
                <a:cubicBezTo>
                  <a:pt x="6682437" y="2402906"/>
                  <a:pt x="6670915" y="2399957"/>
                  <a:pt x="6669955" y="2394883"/>
                </a:cubicBezTo>
                <a:cubicBezTo>
                  <a:pt x="6668995" y="2389670"/>
                  <a:pt x="6678253" y="2383978"/>
                  <a:pt x="6690735" y="2381990"/>
                </a:cubicBezTo>
                <a:close/>
                <a:moveTo>
                  <a:pt x="955391" y="2380069"/>
                </a:moveTo>
                <a:cubicBezTo>
                  <a:pt x="952375" y="2381647"/>
                  <a:pt x="950591" y="2382744"/>
                  <a:pt x="948876" y="2383498"/>
                </a:cubicBezTo>
                <a:cubicBezTo>
                  <a:pt x="947367" y="2384184"/>
                  <a:pt x="945994" y="2384527"/>
                  <a:pt x="944556" y="2385076"/>
                </a:cubicBezTo>
                <a:cubicBezTo>
                  <a:pt x="946132" y="2384184"/>
                  <a:pt x="947572" y="2383292"/>
                  <a:pt x="949218" y="2382470"/>
                </a:cubicBezTo>
                <a:cubicBezTo>
                  <a:pt x="950797" y="2381715"/>
                  <a:pt x="952580" y="2381167"/>
                  <a:pt x="955391" y="2380069"/>
                </a:cubicBezTo>
                <a:close/>
                <a:moveTo>
                  <a:pt x="1568361" y="2378149"/>
                </a:moveTo>
                <a:cubicBezTo>
                  <a:pt x="1570828" y="2378561"/>
                  <a:pt x="1574805" y="2380961"/>
                  <a:pt x="1576384" y="2382813"/>
                </a:cubicBezTo>
                <a:cubicBezTo>
                  <a:pt x="1578784" y="2385624"/>
                  <a:pt x="1575011" y="2388436"/>
                  <a:pt x="1570965" y="2386996"/>
                </a:cubicBezTo>
                <a:cubicBezTo>
                  <a:pt x="1568153" y="2385968"/>
                  <a:pt x="1565615" y="2383636"/>
                  <a:pt x="1561364" y="2381030"/>
                </a:cubicBezTo>
                <a:cubicBezTo>
                  <a:pt x="1564449" y="2379589"/>
                  <a:pt x="1566095" y="2377738"/>
                  <a:pt x="1568361" y="2378149"/>
                </a:cubicBezTo>
                <a:close/>
                <a:moveTo>
                  <a:pt x="1372220" y="2377806"/>
                </a:moveTo>
                <a:cubicBezTo>
                  <a:pt x="1376471" y="2380275"/>
                  <a:pt x="1379764" y="2381783"/>
                  <a:pt x="1381340" y="2383429"/>
                </a:cubicBezTo>
                <a:cubicBezTo>
                  <a:pt x="1383536" y="2385692"/>
                  <a:pt x="1379626" y="2388024"/>
                  <a:pt x="1375306" y="2386927"/>
                </a:cubicBezTo>
                <a:cubicBezTo>
                  <a:pt x="1372287" y="2386173"/>
                  <a:pt x="1367213" y="2383772"/>
                  <a:pt x="1367213" y="2382950"/>
                </a:cubicBezTo>
                <a:cubicBezTo>
                  <a:pt x="1367213" y="2381166"/>
                  <a:pt x="1369888" y="2379932"/>
                  <a:pt x="1372220" y="2377806"/>
                </a:cubicBezTo>
                <a:close/>
                <a:moveTo>
                  <a:pt x="3455953" y="2376983"/>
                </a:moveTo>
                <a:cubicBezTo>
                  <a:pt x="3457393" y="2375886"/>
                  <a:pt x="3460342" y="2381167"/>
                  <a:pt x="3463771" y="2384732"/>
                </a:cubicBezTo>
                <a:cubicBezTo>
                  <a:pt x="3462125" y="2391179"/>
                  <a:pt x="3461439" y="2398654"/>
                  <a:pt x="3459862" y="2398860"/>
                </a:cubicBezTo>
                <a:cubicBezTo>
                  <a:pt x="3457942" y="2399134"/>
                  <a:pt x="3454170" y="2393922"/>
                  <a:pt x="3453347" y="2389808"/>
                </a:cubicBezTo>
                <a:cubicBezTo>
                  <a:pt x="3452593" y="2386173"/>
                  <a:pt x="3454239" y="2378355"/>
                  <a:pt x="3455953" y="2376983"/>
                </a:cubicBezTo>
                <a:close/>
                <a:moveTo>
                  <a:pt x="1039402" y="2376914"/>
                </a:moveTo>
                <a:cubicBezTo>
                  <a:pt x="1038715" y="2377737"/>
                  <a:pt x="1036040" y="2378972"/>
                  <a:pt x="1033023" y="2380823"/>
                </a:cubicBezTo>
                <a:cubicBezTo>
                  <a:pt x="1029939" y="2380686"/>
                  <a:pt x="1026781" y="2381098"/>
                  <a:pt x="1026714" y="2380549"/>
                </a:cubicBezTo>
                <a:cubicBezTo>
                  <a:pt x="1026646" y="2380000"/>
                  <a:pt x="1029252" y="2378423"/>
                  <a:pt x="1031583" y="2377531"/>
                </a:cubicBezTo>
                <a:cubicBezTo>
                  <a:pt x="1035494" y="2376023"/>
                  <a:pt x="1040499" y="2375680"/>
                  <a:pt x="1039402" y="2376914"/>
                </a:cubicBezTo>
                <a:close/>
                <a:moveTo>
                  <a:pt x="1105787" y="2376572"/>
                </a:moveTo>
                <a:cubicBezTo>
                  <a:pt x="1109215" y="2377875"/>
                  <a:pt x="1112232" y="2378561"/>
                  <a:pt x="1112577" y="2379658"/>
                </a:cubicBezTo>
                <a:cubicBezTo>
                  <a:pt x="1112780" y="2380207"/>
                  <a:pt x="1107981" y="2381921"/>
                  <a:pt x="1105512" y="2382264"/>
                </a:cubicBezTo>
                <a:cubicBezTo>
                  <a:pt x="1103042" y="2382539"/>
                  <a:pt x="1098313" y="2381990"/>
                  <a:pt x="1098586" y="2381441"/>
                </a:cubicBezTo>
                <a:cubicBezTo>
                  <a:pt x="1099137" y="2380207"/>
                  <a:pt x="1102153" y="2378835"/>
                  <a:pt x="1105787" y="2376572"/>
                </a:cubicBezTo>
                <a:close/>
                <a:moveTo>
                  <a:pt x="1764155" y="2375474"/>
                </a:moveTo>
                <a:cubicBezTo>
                  <a:pt x="1766896" y="2375886"/>
                  <a:pt x="1769983" y="2377669"/>
                  <a:pt x="1774716" y="2379589"/>
                </a:cubicBezTo>
                <a:cubicBezTo>
                  <a:pt x="1771904" y="2381509"/>
                  <a:pt x="1770945" y="2383087"/>
                  <a:pt x="1769094" y="2383293"/>
                </a:cubicBezTo>
                <a:cubicBezTo>
                  <a:pt x="1765320" y="2383704"/>
                  <a:pt x="1761893" y="2381372"/>
                  <a:pt x="1760932" y="2378560"/>
                </a:cubicBezTo>
                <a:cubicBezTo>
                  <a:pt x="1760520" y="2377326"/>
                  <a:pt x="1762645" y="2375269"/>
                  <a:pt x="1764155" y="2375474"/>
                </a:cubicBezTo>
                <a:close/>
                <a:moveTo>
                  <a:pt x="4285840" y="2374446"/>
                </a:moveTo>
                <a:cubicBezTo>
                  <a:pt x="4289201" y="2378630"/>
                  <a:pt x="4292012" y="2380344"/>
                  <a:pt x="4292835" y="2383362"/>
                </a:cubicBezTo>
                <a:cubicBezTo>
                  <a:pt x="4294001" y="2387614"/>
                  <a:pt x="4288240" y="2395431"/>
                  <a:pt x="4284949" y="2394334"/>
                </a:cubicBezTo>
                <a:cubicBezTo>
                  <a:pt x="4282548" y="2393511"/>
                  <a:pt x="4280079" y="2390151"/>
                  <a:pt x="4279942" y="2386996"/>
                </a:cubicBezTo>
                <a:cubicBezTo>
                  <a:pt x="4279805" y="2384253"/>
                  <a:pt x="4282891" y="2380413"/>
                  <a:pt x="4285840" y="2374446"/>
                </a:cubicBezTo>
                <a:close/>
                <a:moveTo>
                  <a:pt x="3593045" y="2373829"/>
                </a:moveTo>
                <a:cubicBezTo>
                  <a:pt x="3594554" y="2372731"/>
                  <a:pt x="3597297" y="2377875"/>
                  <a:pt x="3603881" y="2384870"/>
                </a:cubicBezTo>
                <a:cubicBezTo>
                  <a:pt x="3600040" y="2389671"/>
                  <a:pt x="3598052" y="2394334"/>
                  <a:pt x="3595857" y="2394197"/>
                </a:cubicBezTo>
                <a:cubicBezTo>
                  <a:pt x="3593799" y="2394060"/>
                  <a:pt x="3591537" y="2388848"/>
                  <a:pt x="3589342" y="2385830"/>
                </a:cubicBezTo>
                <a:cubicBezTo>
                  <a:pt x="3590508" y="2381578"/>
                  <a:pt x="3591262" y="2374995"/>
                  <a:pt x="3593045" y="2373829"/>
                </a:cubicBezTo>
                <a:close/>
                <a:moveTo>
                  <a:pt x="5079928" y="2372937"/>
                </a:moveTo>
                <a:cubicBezTo>
                  <a:pt x="5086374" y="2371497"/>
                  <a:pt x="5092615" y="2373417"/>
                  <a:pt x="5093507" y="2377189"/>
                </a:cubicBezTo>
                <a:cubicBezTo>
                  <a:pt x="5094398" y="2380961"/>
                  <a:pt x="5089667" y="2385350"/>
                  <a:pt x="5083083" y="2386790"/>
                </a:cubicBezTo>
                <a:cubicBezTo>
                  <a:pt x="5076636" y="2388162"/>
                  <a:pt x="5070327" y="2386242"/>
                  <a:pt x="5069367" y="2382538"/>
                </a:cubicBezTo>
                <a:cubicBezTo>
                  <a:pt x="5068475" y="2379041"/>
                  <a:pt x="5073687" y="2374309"/>
                  <a:pt x="5079928" y="2372937"/>
                </a:cubicBezTo>
                <a:close/>
                <a:moveTo>
                  <a:pt x="5853167" y="2372594"/>
                </a:moveTo>
                <a:cubicBezTo>
                  <a:pt x="5861671" y="2369165"/>
                  <a:pt x="5868803" y="2369234"/>
                  <a:pt x="5868872" y="2372731"/>
                </a:cubicBezTo>
                <a:cubicBezTo>
                  <a:pt x="5868940" y="2376229"/>
                  <a:pt x="5862288" y="2381510"/>
                  <a:pt x="5853853" y="2384665"/>
                </a:cubicBezTo>
                <a:cubicBezTo>
                  <a:pt x="5845761" y="2387682"/>
                  <a:pt x="5838903" y="2387202"/>
                  <a:pt x="5839520" y="2383567"/>
                </a:cubicBezTo>
                <a:cubicBezTo>
                  <a:pt x="5840068" y="2380344"/>
                  <a:pt x="5845966" y="2375612"/>
                  <a:pt x="5853167" y="2372594"/>
                </a:cubicBezTo>
                <a:close/>
                <a:moveTo>
                  <a:pt x="6173719" y="2372037"/>
                </a:moveTo>
                <a:cubicBezTo>
                  <a:pt x="6177551" y="2371497"/>
                  <a:pt x="6180260" y="2371702"/>
                  <a:pt x="6180774" y="2372800"/>
                </a:cubicBezTo>
                <a:cubicBezTo>
                  <a:pt x="6181803" y="2374994"/>
                  <a:pt x="6173436" y="2380344"/>
                  <a:pt x="6163767" y="2383773"/>
                </a:cubicBezTo>
                <a:cubicBezTo>
                  <a:pt x="6154851" y="2386927"/>
                  <a:pt x="6146416" y="2388093"/>
                  <a:pt x="6144907" y="2386310"/>
                </a:cubicBezTo>
                <a:cubicBezTo>
                  <a:pt x="6143124" y="2384321"/>
                  <a:pt x="6149707" y="2379658"/>
                  <a:pt x="6159926" y="2375749"/>
                </a:cubicBezTo>
                <a:cubicBezTo>
                  <a:pt x="6164932" y="2373863"/>
                  <a:pt x="6169887" y="2372577"/>
                  <a:pt x="6173719" y="2372037"/>
                </a:cubicBezTo>
                <a:close/>
                <a:moveTo>
                  <a:pt x="7040905" y="2371702"/>
                </a:moveTo>
                <a:cubicBezTo>
                  <a:pt x="7052906" y="2370742"/>
                  <a:pt x="7064702" y="2376160"/>
                  <a:pt x="7066827" y="2383498"/>
                </a:cubicBezTo>
                <a:cubicBezTo>
                  <a:pt x="7068954" y="2390905"/>
                  <a:pt x="7060998" y="2397763"/>
                  <a:pt x="7048928" y="2398997"/>
                </a:cubicBezTo>
                <a:cubicBezTo>
                  <a:pt x="7036995" y="2400232"/>
                  <a:pt x="7024719" y="2395225"/>
                  <a:pt x="7022045" y="2388093"/>
                </a:cubicBezTo>
                <a:cubicBezTo>
                  <a:pt x="7019096" y="2380275"/>
                  <a:pt x="7027806" y="2372663"/>
                  <a:pt x="7040905" y="2371702"/>
                </a:cubicBezTo>
                <a:close/>
                <a:moveTo>
                  <a:pt x="5794257" y="2371017"/>
                </a:moveTo>
                <a:cubicBezTo>
                  <a:pt x="5796383" y="2374240"/>
                  <a:pt x="5791171" y="2380275"/>
                  <a:pt x="5783353" y="2383636"/>
                </a:cubicBezTo>
                <a:cubicBezTo>
                  <a:pt x="5776632" y="2386584"/>
                  <a:pt x="5768951" y="2386859"/>
                  <a:pt x="5767237" y="2384253"/>
                </a:cubicBezTo>
                <a:cubicBezTo>
                  <a:pt x="5765248" y="2381098"/>
                  <a:pt x="5770460" y="2374994"/>
                  <a:pt x="5778347" y="2371360"/>
                </a:cubicBezTo>
                <a:cubicBezTo>
                  <a:pt x="5784793" y="2368411"/>
                  <a:pt x="5792474" y="2368274"/>
                  <a:pt x="5794257" y="2371017"/>
                </a:cubicBezTo>
                <a:close/>
                <a:moveTo>
                  <a:pt x="1238009" y="2368274"/>
                </a:moveTo>
                <a:cubicBezTo>
                  <a:pt x="1241645" y="2367794"/>
                  <a:pt x="1246788" y="2369851"/>
                  <a:pt x="1247063" y="2372389"/>
                </a:cubicBezTo>
                <a:cubicBezTo>
                  <a:pt x="1245690" y="2372800"/>
                  <a:pt x="1243635" y="2373829"/>
                  <a:pt x="1240889" y="2374034"/>
                </a:cubicBezTo>
                <a:cubicBezTo>
                  <a:pt x="1236500" y="2374378"/>
                  <a:pt x="1230947" y="2372389"/>
                  <a:pt x="1232042" y="2370880"/>
                </a:cubicBezTo>
                <a:cubicBezTo>
                  <a:pt x="1232866" y="2369783"/>
                  <a:pt x="1235403" y="2368685"/>
                  <a:pt x="1238009" y="2368274"/>
                </a:cubicBezTo>
                <a:close/>
                <a:moveTo>
                  <a:pt x="7488458" y="2367862"/>
                </a:moveTo>
                <a:cubicBezTo>
                  <a:pt x="7490858" y="2374446"/>
                  <a:pt x="7483588" y="2394197"/>
                  <a:pt x="7471793" y="2410588"/>
                </a:cubicBezTo>
                <a:cubicBezTo>
                  <a:pt x="7460408" y="2426430"/>
                  <a:pt x="7447996" y="2432122"/>
                  <a:pt x="7445390" y="2424852"/>
                </a:cubicBezTo>
                <a:cubicBezTo>
                  <a:pt x="7442921" y="2417720"/>
                  <a:pt x="7451013" y="2400438"/>
                  <a:pt x="7462741" y="2385419"/>
                </a:cubicBezTo>
                <a:cubicBezTo>
                  <a:pt x="7474878" y="2369920"/>
                  <a:pt x="7486057" y="2361279"/>
                  <a:pt x="7488458" y="2367862"/>
                </a:cubicBezTo>
                <a:close/>
                <a:moveTo>
                  <a:pt x="5942664" y="2367588"/>
                </a:moveTo>
                <a:cubicBezTo>
                  <a:pt x="5943830" y="2370057"/>
                  <a:pt x="5937864" y="2375475"/>
                  <a:pt x="5930251" y="2379041"/>
                </a:cubicBezTo>
                <a:cubicBezTo>
                  <a:pt x="5922570" y="2382607"/>
                  <a:pt x="5914478" y="2383773"/>
                  <a:pt x="5912763" y="2381441"/>
                </a:cubicBezTo>
                <a:cubicBezTo>
                  <a:pt x="5910775" y="2378698"/>
                  <a:pt x="5916810" y="2373006"/>
                  <a:pt x="5925999" y="2369097"/>
                </a:cubicBezTo>
                <a:cubicBezTo>
                  <a:pt x="5933886" y="2365668"/>
                  <a:pt x="5941499" y="2365050"/>
                  <a:pt x="5942664" y="2367588"/>
                </a:cubicBezTo>
                <a:close/>
                <a:moveTo>
                  <a:pt x="6629064" y="2367219"/>
                </a:moveTo>
                <a:cubicBezTo>
                  <a:pt x="6633659" y="2367999"/>
                  <a:pt x="6636934" y="2369679"/>
                  <a:pt x="6637517" y="2372045"/>
                </a:cubicBezTo>
                <a:cubicBezTo>
                  <a:pt x="6638751" y="2376846"/>
                  <a:pt x="6629288" y="2382675"/>
                  <a:pt x="6616943" y="2384801"/>
                </a:cubicBezTo>
                <a:cubicBezTo>
                  <a:pt x="6604393" y="2386927"/>
                  <a:pt x="6594312" y="2384801"/>
                  <a:pt x="6593763" y="2379795"/>
                </a:cubicBezTo>
                <a:cubicBezTo>
                  <a:pt x="6593283" y="2375405"/>
                  <a:pt x="6601581" y="2370125"/>
                  <a:pt x="6612691" y="2367793"/>
                </a:cubicBezTo>
                <a:cubicBezTo>
                  <a:pt x="6618554" y="2366558"/>
                  <a:pt x="6624469" y="2366438"/>
                  <a:pt x="6629064" y="2367219"/>
                </a:cubicBezTo>
                <a:close/>
                <a:moveTo>
                  <a:pt x="4072762" y="2367039"/>
                </a:moveTo>
                <a:cubicBezTo>
                  <a:pt x="4077425" y="2370193"/>
                  <a:pt x="4080237" y="2370811"/>
                  <a:pt x="4081814" y="2373348"/>
                </a:cubicBezTo>
                <a:cubicBezTo>
                  <a:pt x="4083872" y="2376640"/>
                  <a:pt x="4080991" y="2385693"/>
                  <a:pt x="4077562" y="2386584"/>
                </a:cubicBezTo>
                <a:cubicBezTo>
                  <a:pt x="4073859" y="2387544"/>
                  <a:pt x="4070224" y="2386379"/>
                  <a:pt x="4070293" y="2378972"/>
                </a:cubicBezTo>
                <a:cubicBezTo>
                  <a:pt x="4070293" y="2375131"/>
                  <a:pt x="4071870" y="2371154"/>
                  <a:pt x="4072762" y="2367039"/>
                </a:cubicBezTo>
                <a:close/>
                <a:moveTo>
                  <a:pt x="7887456" y="2366765"/>
                </a:moveTo>
                <a:cubicBezTo>
                  <a:pt x="7890816" y="2368548"/>
                  <a:pt x="7876071" y="2394951"/>
                  <a:pt x="7854537" y="2431984"/>
                </a:cubicBezTo>
                <a:cubicBezTo>
                  <a:pt x="7832798" y="2469292"/>
                  <a:pt x="7813732" y="2501045"/>
                  <a:pt x="7811332" y="2498370"/>
                </a:cubicBezTo>
                <a:cubicBezTo>
                  <a:pt x="7809069" y="2495970"/>
                  <a:pt x="7823334" y="2461680"/>
                  <a:pt x="7842879" y="2426704"/>
                </a:cubicBezTo>
                <a:cubicBezTo>
                  <a:pt x="7863315" y="2390219"/>
                  <a:pt x="7884095" y="2364982"/>
                  <a:pt x="7887456" y="2366765"/>
                </a:cubicBezTo>
                <a:close/>
                <a:moveTo>
                  <a:pt x="940028" y="2364502"/>
                </a:moveTo>
                <a:cubicBezTo>
                  <a:pt x="939204" y="2365462"/>
                  <a:pt x="938658" y="2366079"/>
                  <a:pt x="938176" y="2366697"/>
                </a:cubicBezTo>
                <a:cubicBezTo>
                  <a:pt x="936461" y="2367451"/>
                  <a:pt x="934404" y="2368411"/>
                  <a:pt x="933169" y="2368754"/>
                </a:cubicBezTo>
                <a:cubicBezTo>
                  <a:pt x="932690" y="2368891"/>
                  <a:pt x="933924" y="2367725"/>
                  <a:pt x="934336" y="2367176"/>
                </a:cubicBezTo>
                <a:cubicBezTo>
                  <a:pt x="936188" y="2366285"/>
                  <a:pt x="938107" y="2365394"/>
                  <a:pt x="940028" y="2364502"/>
                </a:cubicBezTo>
                <a:close/>
                <a:moveTo>
                  <a:pt x="7176281" y="2363473"/>
                </a:moveTo>
                <a:cubicBezTo>
                  <a:pt x="7188077" y="2362650"/>
                  <a:pt x="7200353" y="2368891"/>
                  <a:pt x="7202959" y="2376983"/>
                </a:cubicBezTo>
                <a:cubicBezTo>
                  <a:pt x="7205839" y="2385899"/>
                  <a:pt x="7196855" y="2393717"/>
                  <a:pt x="7183619" y="2393785"/>
                </a:cubicBezTo>
                <a:cubicBezTo>
                  <a:pt x="7171411" y="2393854"/>
                  <a:pt x="7160028" y="2387476"/>
                  <a:pt x="7158039" y="2379521"/>
                </a:cubicBezTo>
                <a:cubicBezTo>
                  <a:pt x="7156187" y="2371565"/>
                  <a:pt x="7164485" y="2364227"/>
                  <a:pt x="7176281" y="2363473"/>
                </a:cubicBezTo>
                <a:close/>
                <a:moveTo>
                  <a:pt x="5705858" y="2363404"/>
                </a:moveTo>
                <a:cubicBezTo>
                  <a:pt x="5713127" y="2360592"/>
                  <a:pt x="5720259" y="2361484"/>
                  <a:pt x="5721082" y="2365118"/>
                </a:cubicBezTo>
                <a:cubicBezTo>
                  <a:pt x="5721905" y="2368753"/>
                  <a:pt x="5716213" y="2374720"/>
                  <a:pt x="5709355" y="2377463"/>
                </a:cubicBezTo>
                <a:cubicBezTo>
                  <a:pt x="5702154" y="2380343"/>
                  <a:pt x="5695433" y="2379589"/>
                  <a:pt x="5694336" y="2375680"/>
                </a:cubicBezTo>
                <a:cubicBezTo>
                  <a:pt x="5693239" y="2371702"/>
                  <a:pt x="5698177" y="2366353"/>
                  <a:pt x="5705858" y="2363404"/>
                </a:cubicBezTo>
                <a:close/>
                <a:moveTo>
                  <a:pt x="6248814" y="2362710"/>
                </a:moveTo>
                <a:cubicBezTo>
                  <a:pt x="6252492" y="2362376"/>
                  <a:pt x="6255047" y="2362787"/>
                  <a:pt x="6255527" y="2364022"/>
                </a:cubicBezTo>
                <a:cubicBezTo>
                  <a:pt x="6256624" y="2366628"/>
                  <a:pt x="6249080" y="2371360"/>
                  <a:pt x="6238519" y="2374857"/>
                </a:cubicBezTo>
                <a:cubicBezTo>
                  <a:pt x="6228163" y="2378355"/>
                  <a:pt x="6218768" y="2379247"/>
                  <a:pt x="6218082" y="2376915"/>
                </a:cubicBezTo>
                <a:cubicBezTo>
                  <a:pt x="6217464" y="2374515"/>
                  <a:pt x="6225626" y="2369302"/>
                  <a:pt x="6235364" y="2365873"/>
                </a:cubicBezTo>
                <a:cubicBezTo>
                  <a:pt x="6240336" y="2364124"/>
                  <a:pt x="6245137" y="2363044"/>
                  <a:pt x="6248814" y="2362710"/>
                </a:cubicBezTo>
                <a:close/>
                <a:moveTo>
                  <a:pt x="7313579" y="2360867"/>
                </a:moveTo>
                <a:cubicBezTo>
                  <a:pt x="7325648" y="2361210"/>
                  <a:pt x="7337308" y="2368959"/>
                  <a:pt x="7339228" y="2377806"/>
                </a:cubicBezTo>
                <a:cubicBezTo>
                  <a:pt x="7341216" y="2386790"/>
                  <a:pt x="7333056" y="2393991"/>
                  <a:pt x="7320985" y="2394060"/>
                </a:cubicBezTo>
                <a:cubicBezTo>
                  <a:pt x="7308984" y="2394128"/>
                  <a:pt x="7297051" y="2386996"/>
                  <a:pt x="7294445" y="2378218"/>
                </a:cubicBezTo>
                <a:cubicBezTo>
                  <a:pt x="7291633" y="2368685"/>
                  <a:pt x="7300686" y="2360455"/>
                  <a:pt x="7313579" y="2360867"/>
                </a:cubicBezTo>
                <a:close/>
                <a:moveTo>
                  <a:pt x="6016251" y="2360455"/>
                </a:moveTo>
                <a:cubicBezTo>
                  <a:pt x="6017005" y="2363061"/>
                  <a:pt x="6011176" y="2367725"/>
                  <a:pt x="6002603" y="2371497"/>
                </a:cubicBezTo>
                <a:cubicBezTo>
                  <a:pt x="5994305" y="2375132"/>
                  <a:pt x="5986418" y="2376297"/>
                  <a:pt x="5985115" y="2374171"/>
                </a:cubicBezTo>
                <a:cubicBezTo>
                  <a:pt x="5983675" y="2371703"/>
                  <a:pt x="5991219" y="2365462"/>
                  <a:pt x="6000134" y="2361827"/>
                </a:cubicBezTo>
                <a:cubicBezTo>
                  <a:pt x="6008158" y="2358535"/>
                  <a:pt x="6015428" y="2357918"/>
                  <a:pt x="6016251" y="2360455"/>
                </a:cubicBezTo>
                <a:close/>
                <a:moveTo>
                  <a:pt x="6825426" y="2359838"/>
                </a:moveTo>
                <a:cubicBezTo>
                  <a:pt x="6838251" y="2357712"/>
                  <a:pt x="6849361" y="2360661"/>
                  <a:pt x="6851693" y="2366833"/>
                </a:cubicBezTo>
                <a:cubicBezTo>
                  <a:pt x="6853956" y="2372868"/>
                  <a:pt x="6845795" y="2379383"/>
                  <a:pt x="6833519" y="2381235"/>
                </a:cubicBezTo>
                <a:cubicBezTo>
                  <a:pt x="6821449" y="2383087"/>
                  <a:pt x="6809242" y="2379863"/>
                  <a:pt x="6806978" y="2374171"/>
                </a:cubicBezTo>
                <a:cubicBezTo>
                  <a:pt x="6804715" y="2368548"/>
                  <a:pt x="6813219" y="2361964"/>
                  <a:pt x="6825426" y="2359838"/>
                </a:cubicBezTo>
                <a:close/>
                <a:moveTo>
                  <a:pt x="5424337" y="2359221"/>
                </a:moveTo>
                <a:cubicBezTo>
                  <a:pt x="5430372" y="2357918"/>
                  <a:pt x="5436750" y="2360044"/>
                  <a:pt x="5438053" y="2363884"/>
                </a:cubicBezTo>
                <a:cubicBezTo>
                  <a:pt x="5439424" y="2368274"/>
                  <a:pt x="5433938" y="2374583"/>
                  <a:pt x="5427080" y="2376229"/>
                </a:cubicBezTo>
                <a:cubicBezTo>
                  <a:pt x="5421113" y="2377600"/>
                  <a:pt x="5415009" y="2375269"/>
                  <a:pt x="5413638" y="2371154"/>
                </a:cubicBezTo>
                <a:cubicBezTo>
                  <a:pt x="5411992" y="2366285"/>
                  <a:pt x="5416998" y="2360798"/>
                  <a:pt x="5424337" y="2359221"/>
                </a:cubicBezTo>
                <a:close/>
                <a:moveTo>
                  <a:pt x="7672732" y="2358398"/>
                </a:moveTo>
                <a:cubicBezTo>
                  <a:pt x="7675132" y="2363816"/>
                  <a:pt x="7665874" y="2399683"/>
                  <a:pt x="7652500" y="2437265"/>
                </a:cubicBezTo>
                <a:cubicBezTo>
                  <a:pt x="7640019" y="2472378"/>
                  <a:pt x="7628155" y="2496724"/>
                  <a:pt x="7626029" y="2491580"/>
                </a:cubicBezTo>
                <a:cubicBezTo>
                  <a:pt x="7623766" y="2485957"/>
                  <a:pt x="7632887" y="2450432"/>
                  <a:pt x="7646328" y="2412508"/>
                </a:cubicBezTo>
                <a:cubicBezTo>
                  <a:pt x="7658604" y="2377806"/>
                  <a:pt x="7670537" y="2353392"/>
                  <a:pt x="7672732" y="2358398"/>
                </a:cubicBezTo>
                <a:close/>
                <a:moveTo>
                  <a:pt x="3319343" y="2358261"/>
                </a:moveTo>
                <a:cubicBezTo>
                  <a:pt x="3321469" y="2358261"/>
                  <a:pt x="3324212" y="2364022"/>
                  <a:pt x="3328738" y="2369714"/>
                </a:cubicBezTo>
                <a:cubicBezTo>
                  <a:pt x="3324006" y="2376846"/>
                  <a:pt x="3322223" y="2382333"/>
                  <a:pt x="3320440" y="2381236"/>
                </a:cubicBezTo>
                <a:cubicBezTo>
                  <a:pt x="3318520" y="2380069"/>
                  <a:pt x="3316531" y="2372731"/>
                  <a:pt x="3314542" y="2367999"/>
                </a:cubicBezTo>
                <a:cubicBezTo>
                  <a:pt x="3316119" y="2364502"/>
                  <a:pt x="3317354" y="2358330"/>
                  <a:pt x="3319343" y="2358261"/>
                </a:cubicBezTo>
                <a:close/>
                <a:moveTo>
                  <a:pt x="6552160" y="2357610"/>
                </a:moveTo>
                <a:cubicBezTo>
                  <a:pt x="6556147" y="2358124"/>
                  <a:pt x="6558856" y="2359496"/>
                  <a:pt x="6559473" y="2361622"/>
                </a:cubicBezTo>
                <a:cubicBezTo>
                  <a:pt x="6560639" y="2365737"/>
                  <a:pt x="6552340" y="2371292"/>
                  <a:pt x="6541299" y="2373760"/>
                </a:cubicBezTo>
                <a:cubicBezTo>
                  <a:pt x="6530463" y="2376229"/>
                  <a:pt x="6519216" y="2375201"/>
                  <a:pt x="6517433" y="2371634"/>
                </a:cubicBezTo>
                <a:cubicBezTo>
                  <a:pt x="6515444" y="2367588"/>
                  <a:pt x="6524771" y="2361553"/>
                  <a:pt x="6537184" y="2358741"/>
                </a:cubicBezTo>
                <a:cubicBezTo>
                  <a:pt x="6542911" y="2357438"/>
                  <a:pt x="6548174" y="2357095"/>
                  <a:pt x="6552160" y="2357610"/>
                </a:cubicBezTo>
                <a:close/>
                <a:moveTo>
                  <a:pt x="7861738" y="2357506"/>
                </a:moveTo>
                <a:cubicBezTo>
                  <a:pt x="7863933" y="2361347"/>
                  <a:pt x="7850012" y="2388299"/>
                  <a:pt x="7829506" y="2426018"/>
                </a:cubicBezTo>
                <a:cubicBezTo>
                  <a:pt x="7809275" y="2462914"/>
                  <a:pt x="7791444" y="2493775"/>
                  <a:pt x="7789386" y="2490415"/>
                </a:cubicBezTo>
                <a:cubicBezTo>
                  <a:pt x="7787329" y="2487054"/>
                  <a:pt x="7801594" y="2450981"/>
                  <a:pt x="7821482" y="2413811"/>
                </a:cubicBezTo>
                <a:cubicBezTo>
                  <a:pt x="7840958" y="2377395"/>
                  <a:pt x="7859613" y="2353803"/>
                  <a:pt x="7861738" y="2357506"/>
                </a:cubicBezTo>
                <a:close/>
                <a:moveTo>
                  <a:pt x="6322572" y="2356212"/>
                </a:moveTo>
                <a:cubicBezTo>
                  <a:pt x="6326729" y="2355861"/>
                  <a:pt x="6329627" y="2356375"/>
                  <a:pt x="6330210" y="2357850"/>
                </a:cubicBezTo>
                <a:cubicBezTo>
                  <a:pt x="6331307" y="2360524"/>
                  <a:pt x="6324038" y="2365394"/>
                  <a:pt x="6314025" y="2368685"/>
                </a:cubicBezTo>
                <a:cubicBezTo>
                  <a:pt x="6303121" y="2372320"/>
                  <a:pt x="6292079" y="2373211"/>
                  <a:pt x="6290982" y="2370605"/>
                </a:cubicBezTo>
                <a:cubicBezTo>
                  <a:pt x="6289953" y="2368205"/>
                  <a:pt x="6297566" y="2363268"/>
                  <a:pt x="6307373" y="2359770"/>
                </a:cubicBezTo>
                <a:cubicBezTo>
                  <a:pt x="6312997" y="2357781"/>
                  <a:pt x="6318414" y="2356564"/>
                  <a:pt x="6322572" y="2356212"/>
                </a:cubicBezTo>
                <a:close/>
                <a:moveTo>
                  <a:pt x="1026302" y="2356135"/>
                </a:moveTo>
                <a:cubicBezTo>
                  <a:pt x="1024451" y="2357164"/>
                  <a:pt x="1023423" y="2357987"/>
                  <a:pt x="1021913" y="2358604"/>
                </a:cubicBezTo>
                <a:cubicBezTo>
                  <a:pt x="1020062" y="2359290"/>
                  <a:pt x="1016633" y="2360250"/>
                  <a:pt x="1016016" y="2360250"/>
                </a:cubicBezTo>
                <a:cubicBezTo>
                  <a:pt x="1015467" y="2360250"/>
                  <a:pt x="1017388" y="2359084"/>
                  <a:pt x="1019103" y="2358398"/>
                </a:cubicBezTo>
                <a:cubicBezTo>
                  <a:pt x="1020543" y="2357781"/>
                  <a:pt x="1023217" y="2357095"/>
                  <a:pt x="1026302" y="2356135"/>
                </a:cubicBezTo>
                <a:close/>
                <a:moveTo>
                  <a:pt x="1435041" y="2355038"/>
                </a:moveTo>
                <a:cubicBezTo>
                  <a:pt x="1437782" y="2355861"/>
                  <a:pt x="1440045" y="2357644"/>
                  <a:pt x="1443886" y="2359770"/>
                </a:cubicBezTo>
                <a:cubicBezTo>
                  <a:pt x="1440389" y="2360729"/>
                  <a:pt x="1438400" y="2361896"/>
                  <a:pt x="1435726" y="2361896"/>
                </a:cubicBezTo>
                <a:cubicBezTo>
                  <a:pt x="1431884" y="2361896"/>
                  <a:pt x="1427838" y="2358878"/>
                  <a:pt x="1428320" y="2356615"/>
                </a:cubicBezTo>
                <a:cubicBezTo>
                  <a:pt x="1428661" y="2354763"/>
                  <a:pt x="1431268" y="2353940"/>
                  <a:pt x="1435041" y="2355038"/>
                </a:cubicBezTo>
                <a:close/>
                <a:moveTo>
                  <a:pt x="6475308" y="2352877"/>
                </a:moveTo>
                <a:cubicBezTo>
                  <a:pt x="6479578" y="2352997"/>
                  <a:pt x="6482595" y="2353940"/>
                  <a:pt x="6483212" y="2355655"/>
                </a:cubicBezTo>
                <a:cubicBezTo>
                  <a:pt x="6484378" y="2359152"/>
                  <a:pt x="6475806" y="2364707"/>
                  <a:pt x="6464558" y="2367587"/>
                </a:cubicBezTo>
                <a:cubicBezTo>
                  <a:pt x="6453037" y="2370537"/>
                  <a:pt x="6442819" y="2370262"/>
                  <a:pt x="6441516" y="2366833"/>
                </a:cubicBezTo>
                <a:cubicBezTo>
                  <a:pt x="6440213" y="2363473"/>
                  <a:pt x="6448374" y="2358192"/>
                  <a:pt x="6459895" y="2355038"/>
                </a:cubicBezTo>
                <a:cubicBezTo>
                  <a:pt x="6465518" y="2353460"/>
                  <a:pt x="6471039" y="2352757"/>
                  <a:pt x="6475308" y="2352877"/>
                </a:cubicBezTo>
                <a:close/>
                <a:moveTo>
                  <a:pt x="6398327" y="2352671"/>
                </a:moveTo>
                <a:cubicBezTo>
                  <a:pt x="6402476" y="2352602"/>
                  <a:pt x="6405442" y="2353357"/>
                  <a:pt x="6406059" y="2354969"/>
                </a:cubicBezTo>
                <a:cubicBezTo>
                  <a:pt x="6407294" y="2358192"/>
                  <a:pt x="6398721" y="2363679"/>
                  <a:pt x="6387817" y="2366696"/>
                </a:cubicBezTo>
                <a:cubicBezTo>
                  <a:pt x="6377873" y="2369439"/>
                  <a:pt x="6368409" y="2369576"/>
                  <a:pt x="6366832" y="2366970"/>
                </a:cubicBezTo>
                <a:cubicBezTo>
                  <a:pt x="6364980" y="2364021"/>
                  <a:pt x="6372524" y="2358741"/>
                  <a:pt x="6383497" y="2355312"/>
                </a:cubicBezTo>
                <a:cubicBezTo>
                  <a:pt x="6388846" y="2353631"/>
                  <a:pt x="6394178" y="2352740"/>
                  <a:pt x="6398327" y="2352671"/>
                </a:cubicBezTo>
                <a:close/>
                <a:moveTo>
                  <a:pt x="7576034" y="2352226"/>
                </a:moveTo>
                <a:cubicBezTo>
                  <a:pt x="7578366" y="2357164"/>
                  <a:pt x="7570548" y="2385076"/>
                  <a:pt x="7558752" y="2412370"/>
                </a:cubicBezTo>
                <a:cubicBezTo>
                  <a:pt x="7547093" y="2439254"/>
                  <a:pt x="7535092" y="2455164"/>
                  <a:pt x="7532829" y="2448649"/>
                </a:cubicBezTo>
                <a:cubicBezTo>
                  <a:pt x="7530497" y="2442066"/>
                  <a:pt x="7538178" y="2417788"/>
                  <a:pt x="7550111" y="2391728"/>
                </a:cubicBezTo>
                <a:cubicBezTo>
                  <a:pt x="7561838" y="2366148"/>
                  <a:pt x="7573702" y="2347288"/>
                  <a:pt x="7576034" y="2352226"/>
                </a:cubicBezTo>
                <a:close/>
                <a:moveTo>
                  <a:pt x="5006204" y="2351678"/>
                </a:moveTo>
                <a:cubicBezTo>
                  <a:pt x="5012170" y="2350374"/>
                  <a:pt x="5017725" y="2352226"/>
                  <a:pt x="5017863" y="2355586"/>
                </a:cubicBezTo>
                <a:cubicBezTo>
                  <a:pt x="5017931" y="2358947"/>
                  <a:pt x="5012308" y="2362993"/>
                  <a:pt x="5006135" y="2363953"/>
                </a:cubicBezTo>
                <a:cubicBezTo>
                  <a:pt x="5001198" y="2364707"/>
                  <a:pt x="4996054" y="2362993"/>
                  <a:pt x="4995643" y="2360524"/>
                </a:cubicBezTo>
                <a:cubicBezTo>
                  <a:pt x="4995094" y="2357438"/>
                  <a:pt x="5000444" y="2352981"/>
                  <a:pt x="5006204" y="2351678"/>
                </a:cubicBezTo>
                <a:close/>
                <a:moveTo>
                  <a:pt x="4574836" y="2351403"/>
                </a:moveTo>
                <a:cubicBezTo>
                  <a:pt x="4572984" y="2353186"/>
                  <a:pt x="4570858" y="2356067"/>
                  <a:pt x="4567635" y="2358193"/>
                </a:cubicBezTo>
                <a:cubicBezTo>
                  <a:pt x="4566126" y="2359153"/>
                  <a:pt x="4561257" y="2359633"/>
                  <a:pt x="4560571" y="2358741"/>
                </a:cubicBezTo>
                <a:cubicBezTo>
                  <a:pt x="4559886" y="2357850"/>
                  <a:pt x="4561806" y="2354764"/>
                  <a:pt x="4563932" y="2352912"/>
                </a:cubicBezTo>
                <a:cubicBezTo>
                  <a:pt x="4567292" y="2349963"/>
                  <a:pt x="4573122" y="2348934"/>
                  <a:pt x="4574836" y="2351403"/>
                </a:cubicBezTo>
                <a:close/>
                <a:moveTo>
                  <a:pt x="5214825" y="2350374"/>
                </a:moveTo>
                <a:cubicBezTo>
                  <a:pt x="5221340" y="2349551"/>
                  <a:pt x="5227581" y="2352157"/>
                  <a:pt x="5228266" y="2356066"/>
                </a:cubicBezTo>
                <a:cubicBezTo>
                  <a:pt x="5229020" y="2359975"/>
                  <a:pt x="5224152" y="2363953"/>
                  <a:pt x="5217568" y="2364776"/>
                </a:cubicBezTo>
                <a:cubicBezTo>
                  <a:pt x="5211190" y="2365599"/>
                  <a:pt x="5204743" y="2362924"/>
                  <a:pt x="5203989" y="2359152"/>
                </a:cubicBezTo>
                <a:cubicBezTo>
                  <a:pt x="5203235" y="2355449"/>
                  <a:pt x="5208515" y="2351197"/>
                  <a:pt x="5214825" y="2350374"/>
                </a:cubicBezTo>
                <a:close/>
                <a:moveTo>
                  <a:pt x="6090797" y="2350237"/>
                </a:moveTo>
                <a:cubicBezTo>
                  <a:pt x="6092100" y="2352500"/>
                  <a:pt x="6085037" y="2358192"/>
                  <a:pt x="6076190" y="2362032"/>
                </a:cubicBezTo>
                <a:cubicBezTo>
                  <a:pt x="6067137" y="2365941"/>
                  <a:pt x="6058839" y="2367039"/>
                  <a:pt x="6058153" y="2364364"/>
                </a:cubicBezTo>
                <a:cubicBezTo>
                  <a:pt x="6057536" y="2361964"/>
                  <a:pt x="6063159" y="2357369"/>
                  <a:pt x="6071389" y="2353597"/>
                </a:cubicBezTo>
                <a:cubicBezTo>
                  <a:pt x="6080579" y="2349345"/>
                  <a:pt x="6089426" y="2347836"/>
                  <a:pt x="6090797" y="2350237"/>
                </a:cubicBezTo>
                <a:close/>
                <a:moveTo>
                  <a:pt x="1628503" y="2350237"/>
                </a:moveTo>
                <a:cubicBezTo>
                  <a:pt x="1631179" y="2350511"/>
                  <a:pt x="1634266" y="2352020"/>
                  <a:pt x="1638997" y="2353666"/>
                </a:cubicBezTo>
                <a:cubicBezTo>
                  <a:pt x="1636186" y="2355243"/>
                  <a:pt x="1635225" y="2356615"/>
                  <a:pt x="1633371" y="2356752"/>
                </a:cubicBezTo>
                <a:cubicBezTo>
                  <a:pt x="1629600" y="2357095"/>
                  <a:pt x="1626240" y="2355106"/>
                  <a:pt x="1625281" y="2352774"/>
                </a:cubicBezTo>
                <a:cubicBezTo>
                  <a:pt x="1624869" y="2351746"/>
                  <a:pt x="1626996" y="2350031"/>
                  <a:pt x="1628503" y="2350237"/>
                </a:cubicBezTo>
                <a:close/>
                <a:moveTo>
                  <a:pt x="1166071" y="2348660"/>
                </a:moveTo>
                <a:cubicBezTo>
                  <a:pt x="1169224" y="2349620"/>
                  <a:pt x="1171967" y="2350031"/>
                  <a:pt x="1172724" y="2350854"/>
                </a:cubicBezTo>
                <a:cubicBezTo>
                  <a:pt x="1173751" y="2351952"/>
                  <a:pt x="1167782" y="2353872"/>
                  <a:pt x="1164562" y="2353598"/>
                </a:cubicBezTo>
                <a:cubicBezTo>
                  <a:pt x="1162231" y="2353392"/>
                  <a:pt x="1159897" y="2352569"/>
                  <a:pt x="1159828" y="2351814"/>
                </a:cubicBezTo>
                <a:cubicBezTo>
                  <a:pt x="1159828" y="2351060"/>
                  <a:pt x="1163050" y="2350100"/>
                  <a:pt x="1166071" y="2348660"/>
                </a:cubicBezTo>
                <a:close/>
                <a:moveTo>
                  <a:pt x="3727530" y="2348111"/>
                </a:moveTo>
                <a:cubicBezTo>
                  <a:pt x="3729039" y="2346670"/>
                  <a:pt x="3731920" y="2350579"/>
                  <a:pt x="3735143" y="2352843"/>
                </a:cubicBezTo>
                <a:cubicBezTo>
                  <a:pt x="3733497" y="2359015"/>
                  <a:pt x="3732743" y="2365873"/>
                  <a:pt x="3731234" y="2366559"/>
                </a:cubicBezTo>
                <a:cubicBezTo>
                  <a:pt x="3729382" y="2367313"/>
                  <a:pt x="3725679" y="2363678"/>
                  <a:pt x="3724925" y="2360249"/>
                </a:cubicBezTo>
                <a:cubicBezTo>
                  <a:pt x="3724239" y="2357232"/>
                  <a:pt x="3725885" y="2349757"/>
                  <a:pt x="3727530" y="2348111"/>
                </a:cubicBezTo>
                <a:close/>
                <a:moveTo>
                  <a:pt x="7834581" y="2346808"/>
                </a:moveTo>
                <a:cubicBezTo>
                  <a:pt x="7837529" y="2349345"/>
                  <a:pt x="7825527" y="2376160"/>
                  <a:pt x="7807697" y="2411410"/>
                </a:cubicBezTo>
                <a:cubicBezTo>
                  <a:pt x="7788769" y="2448786"/>
                  <a:pt x="7770046" y="2482802"/>
                  <a:pt x="7767372" y="2480402"/>
                </a:cubicBezTo>
                <a:cubicBezTo>
                  <a:pt x="7764834" y="2478070"/>
                  <a:pt x="7776767" y="2444672"/>
                  <a:pt x="7794529" y="2408118"/>
                </a:cubicBezTo>
                <a:cubicBezTo>
                  <a:pt x="7813663" y="2368890"/>
                  <a:pt x="7831357" y="2343996"/>
                  <a:pt x="7834581" y="2346808"/>
                </a:cubicBezTo>
                <a:close/>
                <a:moveTo>
                  <a:pt x="5630488" y="2346739"/>
                </a:moveTo>
                <a:cubicBezTo>
                  <a:pt x="5637278" y="2343516"/>
                  <a:pt x="5644684" y="2344887"/>
                  <a:pt x="5646193" y="2349825"/>
                </a:cubicBezTo>
                <a:cubicBezTo>
                  <a:pt x="5647770" y="2355037"/>
                  <a:pt x="5643038" y="2360524"/>
                  <a:pt x="5635563" y="2363198"/>
                </a:cubicBezTo>
                <a:cubicBezTo>
                  <a:pt x="5629254" y="2365461"/>
                  <a:pt x="5623013" y="2364638"/>
                  <a:pt x="5621161" y="2361347"/>
                </a:cubicBezTo>
                <a:cubicBezTo>
                  <a:pt x="5619035" y="2357506"/>
                  <a:pt x="5623424" y="2350031"/>
                  <a:pt x="5630488" y="2346739"/>
                </a:cubicBezTo>
                <a:close/>
                <a:moveTo>
                  <a:pt x="1098655" y="2346053"/>
                </a:moveTo>
                <a:cubicBezTo>
                  <a:pt x="1100577" y="2346122"/>
                  <a:pt x="1097350" y="2347905"/>
                  <a:pt x="1093991" y="2348660"/>
                </a:cubicBezTo>
                <a:cubicBezTo>
                  <a:pt x="1090357" y="2349482"/>
                  <a:pt x="1086792" y="2350031"/>
                  <a:pt x="1087135" y="2349002"/>
                </a:cubicBezTo>
                <a:cubicBezTo>
                  <a:pt x="1087272" y="2348454"/>
                  <a:pt x="1088984" y="2347631"/>
                  <a:pt x="1090014" y="2346945"/>
                </a:cubicBezTo>
                <a:cubicBezTo>
                  <a:pt x="1094473" y="2346396"/>
                  <a:pt x="1097149" y="2345985"/>
                  <a:pt x="1098655" y="2346053"/>
                </a:cubicBezTo>
                <a:close/>
                <a:moveTo>
                  <a:pt x="4650755" y="2345368"/>
                </a:moveTo>
                <a:cubicBezTo>
                  <a:pt x="4646091" y="2349140"/>
                  <a:pt x="4643417" y="2352020"/>
                  <a:pt x="4640193" y="2353666"/>
                </a:cubicBezTo>
                <a:cubicBezTo>
                  <a:pt x="4636010" y="2355792"/>
                  <a:pt x="4631895" y="2356341"/>
                  <a:pt x="4631758" y="2354078"/>
                </a:cubicBezTo>
                <a:cubicBezTo>
                  <a:pt x="4631621" y="2351952"/>
                  <a:pt x="4634913" y="2348866"/>
                  <a:pt x="4639370" y="2347083"/>
                </a:cubicBezTo>
                <a:cubicBezTo>
                  <a:pt x="4642662" y="2345779"/>
                  <a:pt x="4645748" y="2346054"/>
                  <a:pt x="4650755" y="2345368"/>
                </a:cubicBezTo>
                <a:close/>
                <a:moveTo>
                  <a:pt x="4493568" y="2344133"/>
                </a:moveTo>
                <a:cubicBezTo>
                  <a:pt x="4497066" y="2347356"/>
                  <a:pt x="4500152" y="2348454"/>
                  <a:pt x="4500564" y="2350785"/>
                </a:cubicBezTo>
                <a:cubicBezTo>
                  <a:pt x="4500769" y="2351951"/>
                  <a:pt x="4496106" y="2356546"/>
                  <a:pt x="4493568" y="2357575"/>
                </a:cubicBezTo>
                <a:cubicBezTo>
                  <a:pt x="4491100" y="2358603"/>
                  <a:pt x="4486368" y="2357780"/>
                  <a:pt x="4486574" y="2356477"/>
                </a:cubicBezTo>
                <a:cubicBezTo>
                  <a:pt x="4486985" y="2353734"/>
                  <a:pt x="4490003" y="2350168"/>
                  <a:pt x="4493568" y="2344133"/>
                </a:cubicBezTo>
                <a:close/>
                <a:moveTo>
                  <a:pt x="1298153" y="2343859"/>
                </a:moveTo>
                <a:cubicBezTo>
                  <a:pt x="1300622" y="2343859"/>
                  <a:pt x="1304532" y="2344956"/>
                  <a:pt x="1306041" y="2345985"/>
                </a:cubicBezTo>
                <a:cubicBezTo>
                  <a:pt x="1308374" y="2347494"/>
                  <a:pt x="1304669" y="2349619"/>
                  <a:pt x="1300622" y="2349139"/>
                </a:cubicBezTo>
                <a:cubicBezTo>
                  <a:pt x="1297812" y="2348797"/>
                  <a:pt x="1295343" y="2347562"/>
                  <a:pt x="1291159" y="2346396"/>
                </a:cubicBezTo>
                <a:cubicBezTo>
                  <a:pt x="1294245" y="2345162"/>
                  <a:pt x="1295891" y="2343859"/>
                  <a:pt x="1298153" y="2343859"/>
                </a:cubicBezTo>
                <a:close/>
                <a:moveTo>
                  <a:pt x="1012036" y="2343379"/>
                </a:moveTo>
                <a:cubicBezTo>
                  <a:pt x="1011008" y="2344065"/>
                  <a:pt x="1009911" y="2344751"/>
                  <a:pt x="1008882" y="2345436"/>
                </a:cubicBezTo>
                <a:cubicBezTo>
                  <a:pt x="1007511" y="2345710"/>
                  <a:pt x="1006139" y="2345985"/>
                  <a:pt x="1004768" y="2346191"/>
                </a:cubicBezTo>
                <a:cubicBezTo>
                  <a:pt x="1006207" y="2345368"/>
                  <a:pt x="1007785" y="2344339"/>
                  <a:pt x="1009156" y="2343790"/>
                </a:cubicBezTo>
                <a:cubicBezTo>
                  <a:pt x="1010185" y="2343379"/>
                  <a:pt x="1011078" y="2343516"/>
                  <a:pt x="1012036" y="2343379"/>
                </a:cubicBezTo>
                <a:close/>
                <a:moveTo>
                  <a:pt x="6962449" y="2340635"/>
                </a:moveTo>
                <a:cubicBezTo>
                  <a:pt x="6975136" y="2338921"/>
                  <a:pt x="6986246" y="2342967"/>
                  <a:pt x="6988235" y="2349963"/>
                </a:cubicBezTo>
                <a:cubicBezTo>
                  <a:pt x="6990224" y="2356821"/>
                  <a:pt x="6981788" y="2363610"/>
                  <a:pt x="6969513" y="2364982"/>
                </a:cubicBezTo>
                <a:cubicBezTo>
                  <a:pt x="6957443" y="2366353"/>
                  <a:pt x="6945372" y="2361964"/>
                  <a:pt x="6943452" y="2355586"/>
                </a:cubicBezTo>
                <a:cubicBezTo>
                  <a:pt x="6941532" y="2349139"/>
                  <a:pt x="6950173" y="2342281"/>
                  <a:pt x="6962449" y="2340635"/>
                </a:cubicBezTo>
                <a:close/>
                <a:moveTo>
                  <a:pt x="6164658" y="2340224"/>
                </a:moveTo>
                <a:cubicBezTo>
                  <a:pt x="6165893" y="2342693"/>
                  <a:pt x="6159240" y="2347974"/>
                  <a:pt x="6150256" y="2351745"/>
                </a:cubicBezTo>
                <a:cubicBezTo>
                  <a:pt x="6141341" y="2355518"/>
                  <a:pt x="6132357" y="2356821"/>
                  <a:pt x="6131259" y="2354489"/>
                </a:cubicBezTo>
                <a:cubicBezTo>
                  <a:pt x="6130162" y="2352157"/>
                  <a:pt x="6136883" y="2346808"/>
                  <a:pt x="6145867" y="2342830"/>
                </a:cubicBezTo>
                <a:cubicBezTo>
                  <a:pt x="6154645" y="2338990"/>
                  <a:pt x="6163424" y="2337824"/>
                  <a:pt x="6164658" y="2340224"/>
                </a:cubicBezTo>
                <a:close/>
                <a:moveTo>
                  <a:pt x="6763712" y="2339770"/>
                </a:moveTo>
                <a:cubicBezTo>
                  <a:pt x="6768590" y="2340652"/>
                  <a:pt x="6772345" y="2342555"/>
                  <a:pt x="6773579" y="2345230"/>
                </a:cubicBezTo>
                <a:cubicBezTo>
                  <a:pt x="6776048" y="2350511"/>
                  <a:pt x="6767750" y="2356957"/>
                  <a:pt x="6755405" y="2359289"/>
                </a:cubicBezTo>
                <a:cubicBezTo>
                  <a:pt x="6742787" y="2361689"/>
                  <a:pt x="6731951" y="2359289"/>
                  <a:pt x="6730374" y="2353734"/>
                </a:cubicBezTo>
                <a:cubicBezTo>
                  <a:pt x="6728934" y="2348796"/>
                  <a:pt x="6736134" y="2343036"/>
                  <a:pt x="6747108" y="2340430"/>
                </a:cubicBezTo>
                <a:cubicBezTo>
                  <a:pt x="6752834" y="2339024"/>
                  <a:pt x="6758835" y="2338887"/>
                  <a:pt x="6763712" y="2339770"/>
                </a:cubicBezTo>
                <a:close/>
                <a:moveTo>
                  <a:pt x="4721323" y="2339744"/>
                </a:moveTo>
                <a:cubicBezTo>
                  <a:pt x="4723518" y="2340704"/>
                  <a:pt x="4720225" y="2343448"/>
                  <a:pt x="4715768" y="2345985"/>
                </a:cubicBezTo>
                <a:cubicBezTo>
                  <a:pt x="4711173" y="2348522"/>
                  <a:pt x="4703218" y="2350031"/>
                  <a:pt x="4703972" y="2348042"/>
                </a:cubicBezTo>
                <a:cubicBezTo>
                  <a:pt x="4704658" y="2346328"/>
                  <a:pt x="4707950" y="2343722"/>
                  <a:pt x="4711241" y="2340293"/>
                </a:cubicBezTo>
                <a:cubicBezTo>
                  <a:pt x="4715699" y="2339950"/>
                  <a:pt x="4719814" y="2339127"/>
                  <a:pt x="4721323" y="2339744"/>
                </a:cubicBezTo>
                <a:close/>
                <a:moveTo>
                  <a:pt x="4932138" y="2339607"/>
                </a:moveTo>
                <a:cubicBezTo>
                  <a:pt x="4936527" y="2338853"/>
                  <a:pt x="4940437" y="2339607"/>
                  <a:pt x="4943248" y="2339607"/>
                </a:cubicBezTo>
                <a:cubicBezTo>
                  <a:pt x="4944346" y="2342830"/>
                  <a:pt x="4940299" y="2346534"/>
                  <a:pt x="4935156" y="2348385"/>
                </a:cubicBezTo>
                <a:cubicBezTo>
                  <a:pt x="4928778" y="2350717"/>
                  <a:pt x="4922880" y="2349963"/>
                  <a:pt x="4922606" y="2346808"/>
                </a:cubicBezTo>
                <a:cubicBezTo>
                  <a:pt x="4922331" y="2344202"/>
                  <a:pt x="4926583" y="2340567"/>
                  <a:pt x="4932138" y="2339607"/>
                </a:cubicBezTo>
                <a:close/>
                <a:moveTo>
                  <a:pt x="924734" y="2337275"/>
                </a:moveTo>
                <a:cubicBezTo>
                  <a:pt x="924255" y="2338098"/>
                  <a:pt x="923774" y="2338921"/>
                  <a:pt x="923294" y="2339676"/>
                </a:cubicBezTo>
                <a:cubicBezTo>
                  <a:pt x="922677" y="2339881"/>
                  <a:pt x="921579" y="2340361"/>
                  <a:pt x="921649" y="2340155"/>
                </a:cubicBezTo>
                <a:cubicBezTo>
                  <a:pt x="921785" y="2339538"/>
                  <a:pt x="922402" y="2338715"/>
                  <a:pt x="922814" y="2337961"/>
                </a:cubicBezTo>
                <a:cubicBezTo>
                  <a:pt x="923501" y="2337755"/>
                  <a:pt x="924117" y="2337481"/>
                  <a:pt x="924734" y="2337275"/>
                </a:cubicBezTo>
                <a:close/>
                <a:moveTo>
                  <a:pt x="4795115" y="2334875"/>
                </a:moveTo>
                <a:cubicBezTo>
                  <a:pt x="4796075" y="2336589"/>
                  <a:pt x="4792303" y="2340087"/>
                  <a:pt x="4787228" y="2342213"/>
                </a:cubicBezTo>
                <a:cubicBezTo>
                  <a:pt x="4781948" y="2344476"/>
                  <a:pt x="4777147" y="2344682"/>
                  <a:pt x="4776736" y="2342556"/>
                </a:cubicBezTo>
                <a:cubicBezTo>
                  <a:pt x="4776393" y="2340773"/>
                  <a:pt x="4778587" y="2338647"/>
                  <a:pt x="4783319" y="2336315"/>
                </a:cubicBezTo>
                <a:cubicBezTo>
                  <a:pt x="4788257" y="2333846"/>
                  <a:pt x="4794155" y="2333160"/>
                  <a:pt x="4795115" y="2334875"/>
                </a:cubicBezTo>
                <a:close/>
                <a:moveTo>
                  <a:pt x="4868976" y="2334601"/>
                </a:moveTo>
                <a:cubicBezTo>
                  <a:pt x="4870004" y="2336659"/>
                  <a:pt x="4866575" y="2339745"/>
                  <a:pt x="4860815" y="2341870"/>
                </a:cubicBezTo>
                <a:cubicBezTo>
                  <a:pt x="4855123" y="2343928"/>
                  <a:pt x="4849911" y="2344134"/>
                  <a:pt x="4849156" y="2342214"/>
                </a:cubicBezTo>
                <a:cubicBezTo>
                  <a:pt x="4848333" y="2340225"/>
                  <a:pt x="4852037" y="2337002"/>
                  <a:pt x="4857592" y="2334807"/>
                </a:cubicBezTo>
                <a:cubicBezTo>
                  <a:pt x="4862735" y="2332750"/>
                  <a:pt x="4868016" y="2332612"/>
                  <a:pt x="4868976" y="2334601"/>
                </a:cubicBezTo>
                <a:close/>
                <a:moveTo>
                  <a:pt x="7807697" y="2332749"/>
                </a:moveTo>
                <a:cubicBezTo>
                  <a:pt x="7810783" y="2335904"/>
                  <a:pt x="7798850" y="2365393"/>
                  <a:pt x="7781568" y="2401741"/>
                </a:cubicBezTo>
                <a:cubicBezTo>
                  <a:pt x="7765383" y="2435756"/>
                  <a:pt x="7749472" y="2465520"/>
                  <a:pt x="7746318" y="2464560"/>
                </a:cubicBezTo>
                <a:cubicBezTo>
                  <a:pt x="7742958" y="2463463"/>
                  <a:pt x="7754547" y="2428006"/>
                  <a:pt x="7771418" y="2390905"/>
                </a:cubicBezTo>
                <a:cubicBezTo>
                  <a:pt x="7788700" y="2353049"/>
                  <a:pt x="7804542" y="2329526"/>
                  <a:pt x="7807697" y="2332749"/>
                </a:cubicBezTo>
                <a:close/>
                <a:moveTo>
                  <a:pt x="5348487" y="2331994"/>
                </a:moveTo>
                <a:cubicBezTo>
                  <a:pt x="5354934" y="2330417"/>
                  <a:pt x="5361517" y="2332132"/>
                  <a:pt x="5362889" y="2335766"/>
                </a:cubicBezTo>
                <a:cubicBezTo>
                  <a:pt x="5364260" y="2339538"/>
                  <a:pt x="5360077" y="2343927"/>
                  <a:pt x="5353425" y="2345573"/>
                </a:cubicBezTo>
                <a:cubicBezTo>
                  <a:pt x="5346978" y="2347151"/>
                  <a:pt x="5340395" y="2345299"/>
                  <a:pt x="5338954" y="2341596"/>
                </a:cubicBezTo>
                <a:cubicBezTo>
                  <a:pt x="5337514" y="2338029"/>
                  <a:pt x="5342041" y="2333503"/>
                  <a:pt x="5348487" y="2331994"/>
                </a:cubicBezTo>
                <a:close/>
                <a:moveTo>
                  <a:pt x="6239684" y="2330417"/>
                </a:moveTo>
                <a:cubicBezTo>
                  <a:pt x="6240439" y="2333092"/>
                  <a:pt x="6233649" y="2338098"/>
                  <a:pt x="6224254" y="2341801"/>
                </a:cubicBezTo>
                <a:cubicBezTo>
                  <a:pt x="6215064" y="2345505"/>
                  <a:pt x="6206217" y="2346808"/>
                  <a:pt x="6204708" y="2344750"/>
                </a:cubicBezTo>
                <a:cubicBezTo>
                  <a:pt x="6202994" y="2342418"/>
                  <a:pt x="6210812" y="2336658"/>
                  <a:pt x="6221442" y="2332406"/>
                </a:cubicBezTo>
                <a:cubicBezTo>
                  <a:pt x="6230837" y="2328702"/>
                  <a:pt x="6238930" y="2327811"/>
                  <a:pt x="6239684" y="2330417"/>
                </a:cubicBezTo>
                <a:close/>
                <a:moveTo>
                  <a:pt x="1492031" y="2329114"/>
                </a:moveTo>
                <a:cubicBezTo>
                  <a:pt x="1496968" y="2331103"/>
                  <a:pt x="1499711" y="2331926"/>
                  <a:pt x="1501221" y="2333023"/>
                </a:cubicBezTo>
                <a:cubicBezTo>
                  <a:pt x="1503139" y="2334463"/>
                  <a:pt x="1499917" y="2336452"/>
                  <a:pt x="1496556" y="2335903"/>
                </a:cubicBezTo>
                <a:cubicBezTo>
                  <a:pt x="1492853" y="2335286"/>
                  <a:pt x="1489218" y="2334121"/>
                  <a:pt x="1489492" y="2331994"/>
                </a:cubicBezTo>
                <a:cubicBezTo>
                  <a:pt x="1489561" y="2330897"/>
                  <a:pt x="1491068" y="2330074"/>
                  <a:pt x="1492031" y="2329114"/>
                </a:cubicBezTo>
                <a:close/>
                <a:moveTo>
                  <a:pt x="1087272" y="2328634"/>
                </a:moveTo>
                <a:cubicBezTo>
                  <a:pt x="1085007" y="2329800"/>
                  <a:pt x="1083772" y="2330692"/>
                  <a:pt x="1082126" y="2331240"/>
                </a:cubicBezTo>
                <a:cubicBezTo>
                  <a:pt x="1080617" y="2331789"/>
                  <a:pt x="1078561" y="2331994"/>
                  <a:pt x="1076777" y="2332338"/>
                </a:cubicBezTo>
                <a:cubicBezTo>
                  <a:pt x="1077873" y="2331652"/>
                  <a:pt x="1078631" y="2330897"/>
                  <a:pt x="1080138" y="2330349"/>
                </a:cubicBezTo>
                <a:cubicBezTo>
                  <a:pt x="1081716" y="2329732"/>
                  <a:pt x="1084047" y="2329389"/>
                  <a:pt x="1087272" y="2328634"/>
                </a:cubicBezTo>
                <a:close/>
                <a:moveTo>
                  <a:pt x="3181154" y="2327811"/>
                </a:moveTo>
                <a:cubicBezTo>
                  <a:pt x="3182937" y="2329320"/>
                  <a:pt x="3185817" y="2338784"/>
                  <a:pt x="3185886" y="2343379"/>
                </a:cubicBezTo>
                <a:cubicBezTo>
                  <a:pt x="3185954" y="2347288"/>
                  <a:pt x="3182937" y="2352157"/>
                  <a:pt x="3181085" y="2351197"/>
                </a:cubicBezTo>
                <a:cubicBezTo>
                  <a:pt x="3179371" y="2350168"/>
                  <a:pt x="3177313" y="2342281"/>
                  <a:pt x="3174433" y="2335012"/>
                </a:cubicBezTo>
                <a:cubicBezTo>
                  <a:pt x="3177313" y="2331583"/>
                  <a:pt x="3179302" y="2326234"/>
                  <a:pt x="3181154" y="2327811"/>
                </a:cubicBezTo>
                <a:close/>
                <a:moveTo>
                  <a:pt x="2231046" y="2327057"/>
                </a:moveTo>
                <a:cubicBezTo>
                  <a:pt x="2232829" y="2328703"/>
                  <a:pt x="2233995" y="2335698"/>
                  <a:pt x="2236121" y="2342762"/>
                </a:cubicBezTo>
                <a:cubicBezTo>
                  <a:pt x="2232692" y="2343859"/>
                  <a:pt x="2230017" y="2346671"/>
                  <a:pt x="2228440" y="2344751"/>
                </a:cubicBezTo>
                <a:cubicBezTo>
                  <a:pt x="2226725" y="2342693"/>
                  <a:pt x="2224736" y="2334669"/>
                  <a:pt x="2225285" y="2331720"/>
                </a:cubicBezTo>
                <a:cubicBezTo>
                  <a:pt x="2225834" y="2328429"/>
                  <a:pt x="2229400" y="2325548"/>
                  <a:pt x="2231046" y="2327057"/>
                </a:cubicBezTo>
                <a:close/>
                <a:moveTo>
                  <a:pt x="2094092" y="2326920"/>
                </a:moveTo>
                <a:cubicBezTo>
                  <a:pt x="2096698" y="2331927"/>
                  <a:pt x="2099716" y="2335561"/>
                  <a:pt x="2099990" y="2338853"/>
                </a:cubicBezTo>
                <a:cubicBezTo>
                  <a:pt x="2100196" y="2342145"/>
                  <a:pt x="2097864" y="2347631"/>
                  <a:pt x="2096287" y="2347494"/>
                </a:cubicBezTo>
                <a:cubicBezTo>
                  <a:pt x="2094435" y="2347288"/>
                  <a:pt x="2090869" y="2342282"/>
                  <a:pt x="2090389" y="2339059"/>
                </a:cubicBezTo>
                <a:cubicBezTo>
                  <a:pt x="2089909" y="2335836"/>
                  <a:pt x="2092378" y="2332132"/>
                  <a:pt x="2094092" y="2326920"/>
                </a:cubicBezTo>
                <a:close/>
                <a:moveTo>
                  <a:pt x="7099883" y="2325480"/>
                </a:moveTo>
                <a:cubicBezTo>
                  <a:pt x="7112502" y="2324588"/>
                  <a:pt x="7123269" y="2330143"/>
                  <a:pt x="7124572" y="2338030"/>
                </a:cubicBezTo>
                <a:cubicBezTo>
                  <a:pt x="7125807" y="2345779"/>
                  <a:pt x="7116891" y="2352363"/>
                  <a:pt x="7104477" y="2352912"/>
                </a:cubicBezTo>
                <a:cubicBezTo>
                  <a:pt x="7092271" y="2353392"/>
                  <a:pt x="7080612" y="2347631"/>
                  <a:pt x="7079515" y="2340430"/>
                </a:cubicBezTo>
                <a:cubicBezTo>
                  <a:pt x="7078349" y="2332955"/>
                  <a:pt x="7087401" y="2326371"/>
                  <a:pt x="7099883" y="2325480"/>
                </a:cubicBezTo>
                <a:close/>
                <a:moveTo>
                  <a:pt x="6687083" y="2325154"/>
                </a:moveTo>
                <a:cubicBezTo>
                  <a:pt x="6691301" y="2325806"/>
                  <a:pt x="6694335" y="2327400"/>
                  <a:pt x="6695330" y="2329801"/>
                </a:cubicBezTo>
                <a:cubicBezTo>
                  <a:pt x="6697250" y="2334464"/>
                  <a:pt x="6689844" y="2340499"/>
                  <a:pt x="6678802" y="2343242"/>
                </a:cubicBezTo>
                <a:cubicBezTo>
                  <a:pt x="6667281" y="2346123"/>
                  <a:pt x="6654388" y="2344134"/>
                  <a:pt x="6653291" y="2339333"/>
                </a:cubicBezTo>
                <a:cubicBezTo>
                  <a:pt x="6652262" y="2334738"/>
                  <a:pt x="6660492" y="2328909"/>
                  <a:pt x="6671738" y="2326166"/>
                </a:cubicBezTo>
                <a:cubicBezTo>
                  <a:pt x="6677465" y="2324794"/>
                  <a:pt x="6682866" y="2324502"/>
                  <a:pt x="6687083" y="2325154"/>
                </a:cubicBezTo>
                <a:close/>
                <a:moveTo>
                  <a:pt x="1959471" y="2325000"/>
                </a:moveTo>
                <a:cubicBezTo>
                  <a:pt x="1962009" y="2329321"/>
                  <a:pt x="1965026" y="2332475"/>
                  <a:pt x="1965231" y="2335218"/>
                </a:cubicBezTo>
                <a:cubicBezTo>
                  <a:pt x="1965438" y="2338030"/>
                  <a:pt x="1963038" y="2342488"/>
                  <a:pt x="1961461" y="2342282"/>
                </a:cubicBezTo>
                <a:cubicBezTo>
                  <a:pt x="1959609" y="2342008"/>
                  <a:pt x="1956109" y="2337687"/>
                  <a:pt x="1955699" y="2335012"/>
                </a:cubicBezTo>
                <a:cubicBezTo>
                  <a:pt x="1955220" y="2332269"/>
                  <a:pt x="1957688" y="2329321"/>
                  <a:pt x="1959471" y="2325000"/>
                </a:cubicBezTo>
                <a:close/>
                <a:moveTo>
                  <a:pt x="1233963" y="2324588"/>
                </a:moveTo>
                <a:cubicBezTo>
                  <a:pt x="1231700" y="2325822"/>
                  <a:pt x="1230603" y="2326988"/>
                  <a:pt x="1229366" y="2327057"/>
                </a:cubicBezTo>
                <a:cubicBezTo>
                  <a:pt x="1226487" y="2327263"/>
                  <a:pt x="1223538" y="2326919"/>
                  <a:pt x="1220591" y="2326851"/>
                </a:cubicBezTo>
                <a:cubicBezTo>
                  <a:pt x="1221549" y="2326165"/>
                  <a:pt x="1222098" y="2325136"/>
                  <a:pt x="1223538" y="2324999"/>
                </a:cubicBezTo>
                <a:cubicBezTo>
                  <a:pt x="1226213" y="2324588"/>
                  <a:pt x="1229435" y="2324725"/>
                  <a:pt x="1233963" y="2324588"/>
                </a:cubicBezTo>
                <a:close/>
                <a:moveTo>
                  <a:pt x="5558205" y="2323286"/>
                </a:moveTo>
                <a:cubicBezTo>
                  <a:pt x="5564240" y="2321640"/>
                  <a:pt x="5570687" y="2323354"/>
                  <a:pt x="5571715" y="2326989"/>
                </a:cubicBezTo>
                <a:cubicBezTo>
                  <a:pt x="5573018" y="2331309"/>
                  <a:pt x="5567395" y="2337893"/>
                  <a:pt x="5560537" y="2339950"/>
                </a:cubicBezTo>
                <a:cubicBezTo>
                  <a:pt x="5554570" y="2341734"/>
                  <a:pt x="5548604" y="2339813"/>
                  <a:pt x="5547301" y="2335836"/>
                </a:cubicBezTo>
                <a:cubicBezTo>
                  <a:pt x="5545861" y="2331104"/>
                  <a:pt x="5550936" y="2325343"/>
                  <a:pt x="5558205" y="2323286"/>
                </a:cubicBezTo>
                <a:close/>
                <a:moveTo>
                  <a:pt x="5139387" y="2322668"/>
                </a:moveTo>
                <a:cubicBezTo>
                  <a:pt x="5145010" y="2321434"/>
                  <a:pt x="5151594" y="2323491"/>
                  <a:pt x="5152417" y="2326783"/>
                </a:cubicBezTo>
                <a:cubicBezTo>
                  <a:pt x="5153240" y="2330075"/>
                  <a:pt x="5147891" y="2334327"/>
                  <a:pt x="5141924" y="2334876"/>
                </a:cubicBezTo>
                <a:cubicBezTo>
                  <a:pt x="5136232" y="2335424"/>
                  <a:pt x="5131843" y="2334601"/>
                  <a:pt x="5130471" y="2331378"/>
                </a:cubicBezTo>
                <a:cubicBezTo>
                  <a:pt x="5129100" y="2328154"/>
                  <a:pt x="5133352" y="2324177"/>
                  <a:pt x="5139387" y="2322668"/>
                </a:cubicBezTo>
                <a:close/>
                <a:moveTo>
                  <a:pt x="1362209" y="2320954"/>
                </a:moveTo>
                <a:cubicBezTo>
                  <a:pt x="1363512" y="2320885"/>
                  <a:pt x="1365570" y="2322188"/>
                  <a:pt x="1369066" y="2323697"/>
                </a:cubicBezTo>
                <a:cubicBezTo>
                  <a:pt x="1364540" y="2324040"/>
                  <a:pt x="1361798" y="2324589"/>
                  <a:pt x="1359054" y="2324383"/>
                </a:cubicBezTo>
                <a:cubicBezTo>
                  <a:pt x="1357478" y="2324246"/>
                  <a:pt x="1355968" y="2322943"/>
                  <a:pt x="1354457" y="2322188"/>
                </a:cubicBezTo>
                <a:cubicBezTo>
                  <a:pt x="1356996" y="2321708"/>
                  <a:pt x="1359399" y="2321022"/>
                  <a:pt x="1362209" y="2320954"/>
                </a:cubicBezTo>
                <a:close/>
                <a:moveTo>
                  <a:pt x="6306747" y="2320559"/>
                </a:moveTo>
                <a:cubicBezTo>
                  <a:pt x="6310733" y="2320010"/>
                  <a:pt x="6313717" y="2320302"/>
                  <a:pt x="6314643" y="2321571"/>
                </a:cubicBezTo>
                <a:cubicBezTo>
                  <a:pt x="6316357" y="2323971"/>
                  <a:pt x="6308950" y="2329869"/>
                  <a:pt x="6299349" y="2333572"/>
                </a:cubicBezTo>
                <a:cubicBezTo>
                  <a:pt x="6290777" y="2336932"/>
                  <a:pt x="6281587" y="2338167"/>
                  <a:pt x="6279461" y="2336247"/>
                </a:cubicBezTo>
                <a:cubicBezTo>
                  <a:pt x="6276924" y="2333984"/>
                  <a:pt x="6282821" y="2328909"/>
                  <a:pt x="6292834" y="2324588"/>
                </a:cubicBezTo>
                <a:cubicBezTo>
                  <a:pt x="6297771" y="2322496"/>
                  <a:pt x="6302761" y="2321108"/>
                  <a:pt x="6306747" y="2320559"/>
                </a:cubicBezTo>
                <a:close/>
                <a:moveTo>
                  <a:pt x="1162434" y="2319719"/>
                </a:moveTo>
                <a:cubicBezTo>
                  <a:pt x="1158455" y="2320611"/>
                  <a:pt x="1156329" y="2321365"/>
                  <a:pt x="1154203" y="2321776"/>
                </a:cubicBezTo>
                <a:cubicBezTo>
                  <a:pt x="1152215" y="2322120"/>
                  <a:pt x="1150226" y="2322120"/>
                  <a:pt x="1148238" y="2322394"/>
                </a:cubicBezTo>
                <a:cubicBezTo>
                  <a:pt x="1149611" y="2321982"/>
                  <a:pt x="1150638" y="2321571"/>
                  <a:pt x="1152421" y="2321228"/>
                </a:cubicBezTo>
                <a:cubicBezTo>
                  <a:pt x="1153930" y="2320885"/>
                  <a:pt x="1156329" y="2320542"/>
                  <a:pt x="1162434" y="2319719"/>
                </a:cubicBezTo>
                <a:close/>
                <a:moveTo>
                  <a:pt x="1824711" y="2318347"/>
                </a:moveTo>
                <a:cubicBezTo>
                  <a:pt x="1827249" y="2321913"/>
                  <a:pt x="1830199" y="2324519"/>
                  <a:pt x="1830404" y="2326782"/>
                </a:cubicBezTo>
                <a:cubicBezTo>
                  <a:pt x="1830609" y="2329045"/>
                  <a:pt x="1828072" y="2332474"/>
                  <a:pt x="1826493" y="2332269"/>
                </a:cubicBezTo>
                <a:cubicBezTo>
                  <a:pt x="1824644" y="2331994"/>
                  <a:pt x="1821143" y="2328428"/>
                  <a:pt x="1820801" y="2326234"/>
                </a:cubicBezTo>
                <a:cubicBezTo>
                  <a:pt x="1820391" y="2324039"/>
                  <a:pt x="1822859" y="2321776"/>
                  <a:pt x="1824711" y="2318347"/>
                </a:cubicBezTo>
                <a:close/>
                <a:moveTo>
                  <a:pt x="4206493" y="2318279"/>
                </a:moveTo>
                <a:cubicBezTo>
                  <a:pt x="4211157" y="2320885"/>
                  <a:pt x="4213900" y="2321296"/>
                  <a:pt x="4215477" y="2323422"/>
                </a:cubicBezTo>
                <a:cubicBezTo>
                  <a:pt x="4217534" y="2326234"/>
                  <a:pt x="4214586" y="2334395"/>
                  <a:pt x="4211157" y="2335356"/>
                </a:cubicBezTo>
                <a:cubicBezTo>
                  <a:pt x="4207453" y="2336384"/>
                  <a:pt x="4203818" y="2335492"/>
                  <a:pt x="4203956" y="2328909"/>
                </a:cubicBezTo>
                <a:cubicBezTo>
                  <a:pt x="4203956" y="2325480"/>
                  <a:pt x="4205533" y="2321914"/>
                  <a:pt x="4206493" y="2318279"/>
                </a:cubicBezTo>
                <a:close/>
                <a:moveTo>
                  <a:pt x="4416828" y="2316907"/>
                </a:moveTo>
                <a:cubicBezTo>
                  <a:pt x="4420943" y="2319445"/>
                  <a:pt x="4424029" y="2320130"/>
                  <a:pt x="4425400" y="2322325"/>
                </a:cubicBezTo>
                <a:cubicBezTo>
                  <a:pt x="4427389" y="2325617"/>
                  <a:pt x="4423480" y="2332749"/>
                  <a:pt x="4419434" y="2333161"/>
                </a:cubicBezTo>
                <a:cubicBezTo>
                  <a:pt x="4416828" y="2333435"/>
                  <a:pt x="4413467" y="2331377"/>
                  <a:pt x="4412850" y="2328909"/>
                </a:cubicBezTo>
                <a:cubicBezTo>
                  <a:pt x="4412233" y="2326714"/>
                  <a:pt x="4414770" y="2322599"/>
                  <a:pt x="4416828" y="2316907"/>
                </a:cubicBezTo>
                <a:close/>
                <a:moveTo>
                  <a:pt x="3864210" y="2315947"/>
                </a:moveTo>
                <a:cubicBezTo>
                  <a:pt x="3865925" y="2316290"/>
                  <a:pt x="3868530" y="2322187"/>
                  <a:pt x="3868530" y="2325616"/>
                </a:cubicBezTo>
                <a:cubicBezTo>
                  <a:pt x="3868530" y="2328497"/>
                  <a:pt x="3865513" y="2333572"/>
                  <a:pt x="3863730" y="2333572"/>
                </a:cubicBezTo>
                <a:cubicBezTo>
                  <a:pt x="3862016" y="2333572"/>
                  <a:pt x="3860164" y="2328428"/>
                  <a:pt x="3857489" y="2324176"/>
                </a:cubicBezTo>
                <a:cubicBezTo>
                  <a:pt x="3860370" y="2320336"/>
                  <a:pt x="3862358" y="2315535"/>
                  <a:pt x="3864210" y="2315947"/>
                </a:cubicBezTo>
                <a:close/>
                <a:moveTo>
                  <a:pt x="6609460" y="2315784"/>
                </a:moveTo>
                <a:cubicBezTo>
                  <a:pt x="6613943" y="2315981"/>
                  <a:pt x="6617321" y="2317078"/>
                  <a:pt x="6618452" y="2319033"/>
                </a:cubicBezTo>
                <a:cubicBezTo>
                  <a:pt x="6620715" y="2322874"/>
                  <a:pt x="6612966" y="2329046"/>
                  <a:pt x="6601856" y="2332132"/>
                </a:cubicBezTo>
                <a:cubicBezTo>
                  <a:pt x="6590197" y="2335355"/>
                  <a:pt x="6579773" y="2334875"/>
                  <a:pt x="6577441" y="2330966"/>
                </a:cubicBezTo>
                <a:cubicBezTo>
                  <a:pt x="6575178" y="2327194"/>
                  <a:pt x="6582585" y="2321296"/>
                  <a:pt x="6593832" y="2317936"/>
                </a:cubicBezTo>
                <a:cubicBezTo>
                  <a:pt x="6599387" y="2316290"/>
                  <a:pt x="6604976" y="2315587"/>
                  <a:pt x="6609460" y="2315784"/>
                </a:cubicBezTo>
                <a:close/>
                <a:moveTo>
                  <a:pt x="7234369" y="2315741"/>
                </a:moveTo>
                <a:cubicBezTo>
                  <a:pt x="7246987" y="2315055"/>
                  <a:pt x="7258097" y="2321090"/>
                  <a:pt x="7260155" y="2329731"/>
                </a:cubicBezTo>
                <a:cubicBezTo>
                  <a:pt x="7262212" y="2338235"/>
                  <a:pt x="7253845" y="2345436"/>
                  <a:pt x="7241638" y="2345848"/>
                </a:cubicBezTo>
                <a:cubicBezTo>
                  <a:pt x="7229636" y="2346259"/>
                  <a:pt x="7217498" y="2339812"/>
                  <a:pt x="7215578" y="2331789"/>
                </a:cubicBezTo>
                <a:cubicBezTo>
                  <a:pt x="7213589" y="2323765"/>
                  <a:pt x="7222161" y="2316427"/>
                  <a:pt x="7234369" y="2315741"/>
                </a:cubicBezTo>
                <a:close/>
                <a:moveTo>
                  <a:pt x="6883787" y="2315055"/>
                </a:moveTo>
                <a:cubicBezTo>
                  <a:pt x="6895309" y="2312655"/>
                  <a:pt x="6907722" y="2316084"/>
                  <a:pt x="6909848" y="2322188"/>
                </a:cubicBezTo>
                <a:cubicBezTo>
                  <a:pt x="6911768" y="2327811"/>
                  <a:pt x="6904635" y="2334189"/>
                  <a:pt x="6893731" y="2336521"/>
                </a:cubicBezTo>
                <a:cubicBezTo>
                  <a:pt x="6881455" y="2339127"/>
                  <a:pt x="6869523" y="2336452"/>
                  <a:pt x="6866916" y="2330486"/>
                </a:cubicBezTo>
                <a:cubicBezTo>
                  <a:pt x="6864242" y="2324382"/>
                  <a:pt x="6871854" y="2317524"/>
                  <a:pt x="6883787" y="2315055"/>
                </a:cubicBezTo>
                <a:close/>
                <a:moveTo>
                  <a:pt x="5911323" y="2313958"/>
                </a:moveTo>
                <a:cubicBezTo>
                  <a:pt x="5918867" y="2310186"/>
                  <a:pt x="5926685" y="2310529"/>
                  <a:pt x="5927302" y="2314575"/>
                </a:cubicBezTo>
                <a:cubicBezTo>
                  <a:pt x="5927851" y="2318279"/>
                  <a:pt x="5922845" y="2323559"/>
                  <a:pt x="5915781" y="2326920"/>
                </a:cubicBezTo>
                <a:cubicBezTo>
                  <a:pt x="5907962" y="2330623"/>
                  <a:pt x="5900007" y="2330486"/>
                  <a:pt x="5899596" y="2326577"/>
                </a:cubicBezTo>
                <a:cubicBezTo>
                  <a:pt x="5899253" y="2323079"/>
                  <a:pt x="5904533" y="2317319"/>
                  <a:pt x="5911323" y="2313958"/>
                </a:cubicBezTo>
                <a:close/>
                <a:moveTo>
                  <a:pt x="6383762" y="2313906"/>
                </a:moveTo>
                <a:cubicBezTo>
                  <a:pt x="6387354" y="2313803"/>
                  <a:pt x="6389771" y="2314540"/>
                  <a:pt x="6390148" y="2316152"/>
                </a:cubicBezTo>
                <a:cubicBezTo>
                  <a:pt x="6390903" y="2319376"/>
                  <a:pt x="6383290" y="2324588"/>
                  <a:pt x="6372592" y="2328154"/>
                </a:cubicBezTo>
                <a:cubicBezTo>
                  <a:pt x="6362099" y="2331651"/>
                  <a:pt x="6353047" y="2332063"/>
                  <a:pt x="6352567" y="2328977"/>
                </a:cubicBezTo>
                <a:cubicBezTo>
                  <a:pt x="6352087" y="2325960"/>
                  <a:pt x="6360454" y="2320130"/>
                  <a:pt x="6370329" y="2316701"/>
                </a:cubicBezTo>
                <a:cubicBezTo>
                  <a:pt x="6375404" y="2314952"/>
                  <a:pt x="6380170" y="2314009"/>
                  <a:pt x="6383762" y="2313906"/>
                </a:cubicBezTo>
                <a:close/>
                <a:moveTo>
                  <a:pt x="998458" y="2313684"/>
                </a:moveTo>
                <a:cubicBezTo>
                  <a:pt x="997224" y="2314576"/>
                  <a:pt x="995990" y="2315536"/>
                  <a:pt x="994618" y="2316359"/>
                </a:cubicBezTo>
                <a:cubicBezTo>
                  <a:pt x="994138" y="2316633"/>
                  <a:pt x="993384" y="2316770"/>
                  <a:pt x="992766" y="2316976"/>
                </a:cubicBezTo>
                <a:cubicBezTo>
                  <a:pt x="994069" y="2316016"/>
                  <a:pt x="995372" y="2315056"/>
                  <a:pt x="996812" y="2314095"/>
                </a:cubicBezTo>
                <a:cubicBezTo>
                  <a:pt x="997155" y="2313890"/>
                  <a:pt x="997910" y="2313821"/>
                  <a:pt x="998458" y="2313684"/>
                </a:cubicBezTo>
                <a:close/>
                <a:moveTo>
                  <a:pt x="2364023" y="2313615"/>
                </a:moveTo>
                <a:cubicBezTo>
                  <a:pt x="2365669" y="2313753"/>
                  <a:pt x="2367726" y="2321433"/>
                  <a:pt x="2370469" y="2327949"/>
                </a:cubicBezTo>
                <a:cubicBezTo>
                  <a:pt x="2367795" y="2331583"/>
                  <a:pt x="2365874" y="2336864"/>
                  <a:pt x="2364160" y="2335836"/>
                </a:cubicBezTo>
                <a:cubicBezTo>
                  <a:pt x="2362308" y="2334738"/>
                  <a:pt x="2359222" y="2326851"/>
                  <a:pt x="2359359" y="2323559"/>
                </a:cubicBezTo>
                <a:cubicBezTo>
                  <a:pt x="2359565" y="2319170"/>
                  <a:pt x="2362171" y="2313478"/>
                  <a:pt x="2364023" y="2313615"/>
                </a:cubicBezTo>
                <a:close/>
                <a:moveTo>
                  <a:pt x="6001368" y="2312381"/>
                </a:moveTo>
                <a:cubicBezTo>
                  <a:pt x="6002603" y="2315604"/>
                  <a:pt x="5996842" y="2321296"/>
                  <a:pt x="5988338" y="2325206"/>
                </a:cubicBezTo>
                <a:cubicBezTo>
                  <a:pt x="5981000" y="2328635"/>
                  <a:pt x="5974417" y="2329389"/>
                  <a:pt x="5972634" y="2326920"/>
                </a:cubicBezTo>
                <a:cubicBezTo>
                  <a:pt x="5970645" y="2324246"/>
                  <a:pt x="5975857" y="2318348"/>
                  <a:pt x="5984087" y="2314164"/>
                </a:cubicBezTo>
                <a:cubicBezTo>
                  <a:pt x="5992384" y="2309981"/>
                  <a:pt x="6000203" y="2309226"/>
                  <a:pt x="6001368" y="2312381"/>
                </a:cubicBezTo>
                <a:close/>
                <a:moveTo>
                  <a:pt x="6532890" y="2311172"/>
                </a:moveTo>
                <a:cubicBezTo>
                  <a:pt x="6537184" y="2311232"/>
                  <a:pt x="6540373" y="2312209"/>
                  <a:pt x="6541230" y="2314095"/>
                </a:cubicBezTo>
                <a:cubicBezTo>
                  <a:pt x="6542945" y="2317798"/>
                  <a:pt x="6534852" y="2323902"/>
                  <a:pt x="6524017" y="2327057"/>
                </a:cubicBezTo>
                <a:cubicBezTo>
                  <a:pt x="6514416" y="2329800"/>
                  <a:pt x="6504266" y="2329594"/>
                  <a:pt x="6502277" y="2326645"/>
                </a:cubicBezTo>
                <a:cubicBezTo>
                  <a:pt x="6500014" y="2323216"/>
                  <a:pt x="6507283" y="2317318"/>
                  <a:pt x="6517913" y="2313752"/>
                </a:cubicBezTo>
                <a:cubicBezTo>
                  <a:pt x="6523194" y="2311969"/>
                  <a:pt x="6528595" y="2311112"/>
                  <a:pt x="6532890" y="2311172"/>
                </a:cubicBezTo>
                <a:close/>
                <a:moveTo>
                  <a:pt x="6458395" y="2310846"/>
                </a:moveTo>
                <a:cubicBezTo>
                  <a:pt x="6462278" y="2310872"/>
                  <a:pt x="6464798" y="2311866"/>
                  <a:pt x="6465038" y="2313821"/>
                </a:cubicBezTo>
                <a:cubicBezTo>
                  <a:pt x="6465450" y="2317319"/>
                  <a:pt x="6457838" y="2322531"/>
                  <a:pt x="6447619" y="2325754"/>
                </a:cubicBezTo>
                <a:cubicBezTo>
                  <a:pt x="6436577" y="2329252"/>
                  <a:pt x="6426153" y="2329252"/>
                  <a:pt x="6425879" y="2325685"/>
                </a:cubicBezTo>
                <a:cubicBezTo>
                  <a:pt x="6425674" y="2322394"/>
                  <a:pt x="6433354" y="2317113"/>
                  <a:pt x="6443573" y="2313684"/>
                </a:cubicBezTo>
                <a:cubicBezTo>
                  <a:pt x="6449265" y="2311763"/>
                  <a:pt x="6454511" y="2310820"/>
                  <a:pt x="6458395" y="2310846"/>
                </a:cubicBezTo>
                <a:close/>
                <a:moveTo>
                  <a:pt x="1690363" y="2310804"/>
                </a:moveTo>
                <a:cubicBezTo>
                  <a:pt x="1692144" y="2312656"/>
                  <a:pt x="1695026" y="2314576"/>
                  <a:pt x="1695301" y="2316428"/>
                </a:cubicBezTo>
                <a:cubicBezTo>
                  <a:pt x="1695644" y="2318073"/>
                  <a:pt x="1693174" y="2319582"/>
                  <a:pt x="1691322" y="2321777"/>
                </a:cubicBezTo>
                <a:cubicBezTo>
                  <a:pt x="1688785" y="2318896"/>
                  <a:pt x="1685768" y="2316633"/>
                  <a:pt x="1685906" y="2315125"/>
                </a:cubicBezTo>
                <a:cubicBezTo>
                  <a:pt x="1686042" y="2313410"/>
                  <a:pt x="1688785" y="2312244"/>
                  <a:pt x="1690363" y="2310804"/>
                </a:cubicBezTo>
                <a:close/>
                <a:moveTo>
                  <a:pt x="7782734" y="2309844"/>
                </a:moveTo>
                <a:cubicBezTo>
                  <a:pt x="7785889" y="2312999"/>
                  <a:pt x="7775602" y="2342145"/>
                  <a:pt x="7760034" y="2377601"/>
                </a:cubicBezTo>
                <a:cubicBezTo>
                  <a:pt x="7744604" y="2412782"/>
                  <a:pt x="7729173" y="2442615"/>
                  <a:pt x="7726430" y="2439803"/>
                </a:cubicBezTo>
                <a:cubicBezTo>
                  <a:pt x="7723618" y="2436923"/>
                  <a:pt x="7733768" y="2402976"/>
                  <a:pt x="7749062" y="2366971"/>
                </a:cubicBezTo>
                <a:cubicBezTo>
                  <a:pt x="7764286" y="2331104"/>
                  <a:pt x="7779580" y="2306689"/>
                  <a:pt x="7782734" y="2309844"/>
                </a:cubicBezTo>
                <a:close/>
                <a:moveTo>
                  <a:pt x="5837737" y="2309501"/>
                </a:moveTo>
                <a:cubicBezTo>
                  <a:pt x="5845418" y="2305797"/>
                  <a:pt x="5852207" y="2305935"/>
                  <a:pt x="5853579" y="2309707"/>
                </a:cubicBezTo>
                <a:cubicBezTo>
                  <a:pt x="5854882" y="2313273"/>
                  <a:pt x="5849945" y="2319445"/>
                  <a:pt x="5842949" y="2322943"/>
                </a:cubicBezTo>
                <a:cubicBezTo>
                  <a:pt x="5836023" y="2326440"/>
                  <a:pt x="5828822" y="2326303"/>
                  <a:pt x="5827382" y="2322599"/>
                </a:cubicBezTo>
                <a:cubicBezTo>
                  <a:pt x="5825873" y="2318896"/>
                  <a:pt x="5830536" y="2312930"/>
                  <a:pt x="5837737" y="2309501"/>
                </a:cubicBezTo>
                <a:close/>
                <a:moveTo>
                  <a:pt x="6075366" y="2307237"/>
                </a:moveTo>
                <a:cubicBezTo>
                  <a:pt x="6076532" y="2309912"/>
                  <a:pt x="6070634" y="2315810"/>
                  <a:pt x="6063090" y="2319650"/>
                </a:cubicBezTo>
                <a:cubicBezTo>
                  <a:pt x="6055409" y="2323560"/>
                  <a:pt x="6047317" y="2324725"/>
                  <a:pt x="6045603" y="2322188"/>
                </a:cubicBezTo>
                <a:cubicBezTo>
                  <a:pt x="6043819" y="2319582"/>
                  <a:pt x="6048483" y="2314233"/>
                  <a:pt x="6056164" y="2310049"/>
                </a:cubicBezTo>
                <a:cubicBezTo>
                  <a:pt x="6064737" y="2305386"/>
                  <a:pt x="6073995" y="2304083"/>
                  <a:pt x="6075366" y="2307237"/>
                </a:cubicBezTo>
                <a:close/>
                <a:moveTo>
                  <a:pt x="5276958" y="2303602"/>
                </a:moveTo>
                <a:cubicBezTo>
                  <a:pt x="5282993" y="2303465"/>
                  <a:pt x="5288685" y="2306620"/>
                  <a:pt x="5286834" y="2310117"/>
                </a:cubicBezTo>
                <a:cubicBezTo>
                  <a:pt x="5285462" y="2312586"/>
                  <a:pt x="5281210" y="2314781"/>
                  <a:pt x="5279221" y="2316290"/>
                </a:cubicBezTo>
                <a:cubicBezTo>
                  <a:pt x="5270100" y="2316975"/>
                  <a:pt x="5264819" y="2314369"/>
                  <a:pt x="5265025" y="2310803"/>
                </a:cubicBezTo>
                <a:cubicBezTo>
                  <a:pt x="5265231" y="2307306"/>
                  <a:pt x="5271197" y="2303740"/>
                  <a:pt x="5276958" y="2303602"/>
                </a:cubicBezTo>
                <a:close/>
                <a:moveTo>
                  <a:pt x="5067035" y="2302917"/>
                </a:moveTo>
                <a:cubicBezTo>
                  <a:pt x="5069641" y="2303328"/>
                  <a:pt x="5074853" y="2303397"/>
                  <a:pt x="5077322" y="2304906"/>
                </a:cubicBezTo>
                <a:cubicBezTo>
                  <a:pt x="5080477" y="2306826"/>
                  <a:pt x="5074922" y="2311558"/>
                  <a:pt x="5068544" y="2313204"/>
                </a:cubicBezTo>
                <a:cubicBezTo>
                  <a:pt x="5062989" y="2314644"/>
                  <a:pt x="5058188" y="2313684"/>
                  <a:pt x="5057022" y="2311009"/>
                </a:cubicBezTo>
                <a:cubicBezTo>
                  <a:pt x="5055856" y="2308403"/>
                  <a:pt x="5059217" y="2305180"/>
                  <a:pt x="5067035" y="2302917"/>
                </a:cubicBezTo>
                <a:close/>
                <a:moveTo>
                  <a:pt x="1286289" y="2302780"/>
                </a:moveTo>
                <a:cubicBezTo>
                  <a:pt x="1288622" y="2303191"/>
                  <a:pt x="1291433" y="2303397"/>
                  <a:pt x="1291502" y="2303809"/>
                </a:cubicBezTo>
                <a:cubicBezTo>
                  <a:pt x="1291569" y="2304152"/>
                  <a:pt x="1288895" y="2304906"/>
                  <a:pt x="1287319" y="2305043"/>
                </a:cubicBezTo>
                <a:cubicBezTo>
                  <a:pt x="1285467" y="2305180"/>
                  <a:pt x="1282174" y="2304906"/>
                  <a:pt x="1281900" y="2304563"/>
                </a:cubicBezTo>
                <a:cubicBezTo>
                  <a:pt x="1281695" y="2304220"/>
                  <a:pt x="1284368" y="2303603"/>
                  <a:pt x="1286289" y="2302780"/>
                </a:cubicBezTo>
                <a:close/>
                <a:moveTo>
                  <a:pt x="1554848" y="2302712"/>
                </a:moveTo>
                <a:cubicBezTo>
                  <a:pt x="1556357" y="2302506"/>
                  <a:pt x="1558963" y="2304357"/>
                  <a:pt x="1565206" y="2307169"/>
                </a:cubicBezTo>
                <a:cubicBezTo>
                  <a:pt x="1561226" y="2308198"/>
                  <a:pt x="1559102" y="2309295"/>
                  <a:pt x="1556974" y="2309021"/>
                </a:cubicBezTo>
                <a:cubicBezTo>
                  <a:pt x="1554917" y="2308746"/>
                  <a:pt x="1552861" y="2307032"/>
                  <a:pt x="1550803" y="2305935"/>
                </a:cubicBezTo>
                <a:cubicBezTo>
                  <a:pt x="1552106" y="2304838"/>
                  <a:pt x="1553064" y="2302917"/>
                  <a:pt x="1554848" y="2302712"/>
                </a:cubicBezTo>
                <a:close/>
                <a:moveTo>
                  <a:pt x="7385424" y="2302462"/>
                </a:moveTo>
                <a:cubicBezTo>
                  <a:pt x="7389908" y="2303122"/>
                  <a:pt x="7393131" y="2305385"/>
                  <a:pt x="7394228" y="2309500"/>
                </a:cubicBezTo>
                <a:cubicBezTo>
                  <a:pt x="7396354" y="2317593"/>
                  <a:pt x="7388605" y="2330280"/>
                  <a:pt x="7376809" y="2335423"/>
                </a:cubicBezTo>
                <a:cubicBezTo>
                  <a:pt x="7365219" y="2340498"/>
                  <a:pt x="7353217" y="2335492"/>
                  <a:pt x="7351092" y="2326988"/>
                </a:cubicBezTo>
                <a:cubicBezTo>
                  <a:pt x="7348897" y="2318484"/>
                  <a:pt x="7357195" y="2309569"/>
                  <a:pt x="7369060" y="2305042"/>
                </a:cubicBezTo>
                <a:cubicBezTo>
                  <a:pt x="7375197" y="2302745"/>
                  <a:pt x="7380941" y="2301802"/>
                  <a:pt x="7385424" y="2302462"/>
                </a:cubicBezTo>
                <a:close/>
                <a:moveTo>
                  <a:pt x="5484344" y="2302231"/>
                </a:moveTo>
                <a:cubicBezTo>
                  <a:pt x="5490928" y="2300722"/>
                  <a:pt x="5496826" y="2302573"/>
                  <a:pt x="5497100" y="2306346"/>
                </a:cubicBezTo>
                <a:cubicBezTo>
                  <a:pt x="5497443" y="2310323"/>
                  <a:pt x="5492574" y="2314575"/>
                  <a:pt x="5485716" y="2316152"/>
                </a:cubicBezTo>
                <a:cubicBezTo>
                  <a:pt x="5479269" y="2317661"/>
                  <a:pt x="5473097" y="2315535"/>
                  <a:pt x="5472823" y="2311900"/>
                </a:cubicBezTo>
                <a:cubicBezTo>
                  <a:pt x="5472617" y="2308128"/>
                  <a:pt x="5477966" y="2303739"/>
                  <a:pt x="5484344" y="2302231"/>
                </a:cubicBezTo>
                <a:close/>
                <a:moveTo>
                  <a:pt x="6149022" y="2300174"/>
                </a:moveTo>
                <a:cubicBezTo>
                  <a:pt x="6149913" y="2303054"/>
                  <a:pt x="6144152" y="2308198"/>
                  <a:pt x="6135511" y="2312175"/>
                </a:cubicBezTo>
                <a:cubicBezTo>
                  <a:pt x="6127213" y="2316016"/>
                  <a:pt x="6119326" y="2317250"/>
                  <a:pt x="6117955" y="2314781"/>
                </a:cubicBezTo>
                <a:cubicBezTo>
                  <a:pt x="6116515" y="2312038"/>
                  <a:pt x="6123990" y="2305249"/>
                  <a:pt x="6132905" y="2301340"/>
                </a:cubicBezTo>
                <a:cubicBezTo>
                  <a:pt x="6140929" y="2297774"/>
                  <a:pt x="6148199" y="2297293"/>
                  <a:pt x="6149022" y="2300174"/>
                </a:cubicBezTo>
                <a:close/>
                <a:moveTo>
                  <a:pt x="1419335" y="2297773"/>
                </a:moveTo>
                <a:cubicBezTo>
                  <a:pt x="1422077" y="2298802"/>
                  <a:pt x="1425097" y="2299488"/>
                  <a:pt x="1425439" y="2300173"/>
                </a:cubicBezTo>
                <a:cubicBezTo>
                  <a:pt x="1425849" y="2300996"/>
                  <a:pt x="1423792" y="2301819"/>
                  <a:pt x="1422763" y="2302573"/>
                </a:cubicBezTo>
                <a:cubicBezTo>
                  <a:pt x="1420637" y="2302025"/>
                  <a:pt x="1417414" y="2301613"/>
                  <a:pt x="1416659" y="2300859"/>
                </a:cubicBezTo>
                <a:cubicBezTo>
                  <a:pt x="1415974" y="2300310"/>
                  <a:pt x="1418031" y="2299282"/>
                  <a:pt x="1419335" y="2297773"/>
                </a:cubicBezTo>
                <a:close/>
                <a:moveTo>
                  <a:pt x="1067175" y="2296402"/>
                </a:moveTo>
                <a:cubicBezTo>
                  <a:pt x="1068615" y="2296196"/>
                  <a:pt x="1069850" y="2296265"/>
                  <a:pt x="1070674" y="2296539"/>
                </a:cubicBezTo>
                <a:cubicBezTo>
                  <a:pt x="1070811" y="2296539"/>
                  <a:pt x="1068547" y="2298116"/>
                  <a:pt x="1066695" y="2299419"/>
                </a:cubicBezTo>
                <a:cubicBezTo>
                  <a:pt x="1065667" y="2299213"/>
                  <a:pt x="1064432" y="2299145"/>
                  <a:pt x="1064020" y="2298665"/>
                </a:cubicBezTo>
                <a:cubicBezTo>
                  <a:pt x="1063884" y="2298528"/>
                  <a:pt x="1066969" y="2296402"/>
                  <a:pt x="1067175" y="2296402"/>
                </a:cubicBezTo>
                <a:close/>
                <a:moveTo>
                  <a:pt x="6808281" y="2295030"/>
                </a:moveTo>
                <a:cubicBezTo>
                  <a:pt x="6819802" y="2292836"/>
                  <a:pt x="6829678" y="2295442"/>
                  <a:pt x="6831255" y="2301065"/>
                </a:cubicBezTo>
                <a:cubicBezTo>
                  <a:pt x="6832833" y="2306552"/>
                  <a:pt x="6825015" y="2312930"/>
                  <a:pt x="6813905" y="2315261"/>
                </a:cubicBezTo>
                <a:cubicBezTo>
                  <a:pt x="6803343" y="2317456"/>
                  <a:pt x="6791616" y="2315056"/>
                  <a:pt x="6789422" y="2310186"/>
                </a:cubicBezTo>
                <a:cubicBezTo>
                  <a:pt x="6786953" y="2304769"/>
                  <a:pt x="6796005" y="2297499"/>
                  <a:pt x="6808281" y="2295030"/>
                </a:cubicBezTo>
                <a:close/>
                <a:moveTo>
                  <a:pt x="7558820" y="2294756"/>
                </a:moveTo>
                <a:cubicBezTo>
                  <a:pt x="7559849" y="2301614"/>
                  <a:pt x="7551346" y="2326646"/>
                  <a:pt x="7539825" y="2348865"/>
                </a:cubicBezTo>
                <a:cubicBezTo>
                  <a:pt x="7527068" y="2373623"/>
                  <a:pt x="7516301" y="2383636"/>
                  <a:pt x="7515684" y="2373760"/>
                </a:cubicBezTo>
                <a:cubicBezTo>
                  <a:pt x="7515135" y="2364913"/>
                  <a:pt x="7524394" y="2341802"/>
                  <a:pt x="7535778" y="2321502"/>
                </a:cubicBezTo>
                <a:cubicBezTo>
                  <a:pt x="7547300" y="2300997"/>
                  <a:pt x="7557792" y="2288035"/>
                  <a:pt x="7558820" y="2294756"/>
                </a:cubicBezTo>
                <a:close/>
                <a:moveTo>
                  <a:pt x="5766757" y="2294550"/>
                </a:moveTo>
                <a:cubicBezTo>
                  <a:pt x="5773889" y="2292150"/>
                  <a:pt x="5779650" y="2294687"/>
                  <a:pt x="5779375" y="2300242"/>
                </a:cubicBezTo>
                <a:cubicBezTo>
                  <a:pt x="5779101" y="2305660"/>
                  <a:pt x="5772723" y="2311695"/>
                  <a:pt x="5765111" y="2313684"/>
                </a:cubicBezTo>
                <a:cubicBezTo>
                  <a:pt x="5758733" y="2315330"/>
                  <a:pt x="5753590" y="2312998"/>
                  <a:pt x="5753590" y="2308540"/>
                </a:cubicBezTo>
                <a:cubicBezTo>
                  <a:pt x="5753521" y="2303328"/>
                  <a:pt x="5759693" y="2296882"/>
                  <a:pt x="5766757" y="2294550"/>
                </a:cubicBezTo>
                <a:close/>
                <a:moveTo>
                  <a:pt x="3042485" y="2294070"/>
                </a:moveTo>
                <a:cubicBezTo>
                  <a:pt x="3044131" y="2294825"/>
                  <a:pt x="3046188" y="2303809"/>
                  <a:pt x="3049137" y="2311901"/>
                </a:cubicBezTo>
                <a:cubicBezTo>
                  <a:pt x="3046394" y="2314919"/>
                  <a:pt x="3044405" y="2319925"/>
                  <a:pt x="3042622" y="2318210"/>
                </a:cubicBezTo>
                <a:cubicBezTo>
                  <a:pt x="3040702" y="2316359"/>
                  <a:pt x="3037547" y="2306620"/>
                  <a:pt x="3037684" y="2303123"/>
                </a:cubicBezTo>
                <a:cubicBezTo>
                  <a:pt x="3037890" y="2298391"/>
                  <a:pt x="3040565" y="2293247"/>
                  <a:pt x="3042485" y="2294070"/>
                </a:cubicBezTo>
                <a:close/>
                <a:moveTo>
                  <a:pt x="7969452" y="2293873"/>
                </a:moveTo>
                <a:cubicBezTo>
                  <a:pt x="7971175" y="2294087"/>
                  <a:pt x="7971261" y="2295750"/>
                  <a:pt x="7968723" y="2299557"/>
                </a:cubicBezTo>
                <a:cubicBezTo>
                  <a:pt x="7949247" y="2314096"/>
                  <a:pt x="7930318" y="2334807"/>
                  <a:pt x="7911116" y="2360250"/>
                </a:cubicBezTo>
                <a:cubicBezTo>
                  <a:pt x="7901515" y="2372937"/>
                  <a:pt x="7895754" y="2379795"/>
                  <a:pt x="7895068" y="2378218"/>
                </a:cubicBezTo>
                <a:cubicBezTo>
                  <a:pt x="7893011" y="2373623"/>
                  <a:pt x="7910499" y="2341665"/>
                  <a:pt x="7934708" y="2316839"/>
                </a:cubicBezTo>
                <a:cubicBezTo>
                  <a:pt x="7944926" y="2306346"/>
                  <a:pt x="7953567" y="2300174"/>
                  <a:pt x="7960357" y="2296882"/>
                </a:cubicBezTo>
                <a:cubicBezTo>
                  <a:pt x="7964369" y="2294893"/>
                  <a:pt x="7967729" y="2293658"/>
                  <a:pt x="7969452" y="2293873"/>
                </a:cubicBezTo>
                <a:close/>
                <a:moveTo>
                  <a:pt x="7655457" y="2293465"/>
                </a:moveTo>
                <a:cubicBezTo>
                  <a:pt x="7656830" y="2292265"/>
                  <a:pt x="7657679" y="2292732"/>
                  <a:pt x="7657850" y="2295167"/>
                </a:cubicBezTo>
                <a:cubicBezTo>
                  <a:pt x="7658536" y="2305180"/>
                  <a:pt x="7648729" y="2342350"/>
                  <a:pt x="7635836" y="2377738"/>
                </a:cubicBezTo>
                <a:cubicBezTo>
                  <a:pt x="7623697" y="2411067"/>
                  <a:pt x="7613959" y="2428212"/>
                  <a:pt x="7612587" y="2419709"/>
                </a:cubicBezTo>
                <a:cubicBezTo>
                  <a:pt x="7611146" y="2410861"/>
                  <a:pt x="7620679" y="2374926"/>
                  <a:pt x="7633093" y="2341184"/>
                </a:cubicBezTo>
                <a:cubicBezTo>
                  <a:pt x="7642505" y="2315673"/>
                  <a:pt x="7651339" y="2297066"/>
                  <a:pt x="7655457" y="2293465"/>
                </a:cubicBezTo>
                <a:close/>
                <a:moveTo>
                  <a:pt x="1220041" y="2293453"/>
                </a:moveTo>
                <a:cubicBezTo>
                  <a:pt x="1217778" y="2294824"/>
                  <a:pt x="1216612" y="2295922"/>
                  <a:pt x="1214966" y="2296333"/>
                </a:cubicBezTo>
                <a:cubicBezTo>
                  <a:pt x="1213388" y="2296745"/>
                  <a:pt x="1211401" y="2296333"/>
                  <a:pt x="1209549" y="2296333"/>
                </a:cubicBezTo>
                <a:cubicBezTo>
                  <a:pt x="1210647" y="2295510"/>
                  <a:pt x="1211401" y="2294345"/>
                  <a:pt x="1212909" y="2293864"/>
                </a:cubicBezTo>
                <a:cubicBezTo>
                  <a:pt x="1214418" y="2293453"/>
                  <a:pt x="1216748" y="2293590"/>
                  <a:pt x="1220041" y="2293453"/>
                </a:cubicBezTo>
                <a:close/>
                <a:moveTo>
                  <a:pt x="7019508" y="2293384"/>
                </a:moveTo>
                <a:cubicBezTo>
                  <a:pt x="7031029" y="2291327"/>
                  <a:pt x="7043511" y="2295716"/>
                  <a:pt x="7045705" y="2302574"/>
                </a:cubicBezTo>
                <a:cubicBezTo>
                  <a:pt x="7047968" y="2309500"/>
                  <a:pt x="7039464" y="2316633"/>
                  <a:pt x="7027189" y="2318141"/>
                </a:cubicBezTo>
                <a:cubicBezTo>
                  <a:pt x="7015667" y="2319581"/>
                  <a:pt x="7005449" y="2316084"/>
                  <a:pt x="7002911" y="2309775"/>
                </a:cubicBezTo>
                <a:cubicBezTo>
                  <a:pt x="7000168" y="2302917"/>
                  <a:pt x="7007643" y="2295579"/>
                  <a:pt x="7019508" y="2293384"/>
                </a:cubicBezTo>
                <a:close/>
                <a:moveTo>
                  <a:pt x="2496588" y="2293316"/>
                </a:moveTo>
                <a:cubicBezTo>
                  <a:pt x="2498096" y="2292013"/>
                  <a:pt x="2500977" y="2297911"/>
                  <a:pt x="2507629" y="2305935"/>
                </a:cubicBezTo>
                <a:cubicBezTo>
                  <a:pt x="2503925" y="2311558"/>
                  <a:pt x="2502005" y="2316907"/>
                  <a:pt x="2499879" y="2316770"/>
                </a:cubicBezTo>
                <a:cubicBezTo>
                  <a:pt x="2497822" y="2316633"/>
                  <a:pt x="2495490" y="2310735"/>
                  <a:pt x="2493227" y="2307375"/>
                </a:cubicBezTo>
                <a:cubicBezTo>
                  <a:pt x="2494324" y="2302437"/>
                  <a:pt x="2494873" y="2294756"/>
                  <a:pt x="2496588" y="2293316"/>
                </a:cubicBezTo>
                <a:close/>
                <a:moveTo>
                  <a:pt x="7460451" y="2292612"/>
                </a:moveTo>
                <a:cubicBezTo>
                  <a:pt x="7464986" y="2290898"/>
                  <a:pt x="7468158" y="2291738"/>
                  <a:pt x="7468707" y="2295921"/>
                </a:cubicBezTo>
                <a:cubicBezTo>
                  <a:pt x="7469735" y="2303465"/>
                  <a:pt x="7461300" y="2321228"/>
                  <a:pt x="7450190" y="2332680"/>
                </a:cubicBezTo>
                <a:cubicBezTo>
                  <a:pt x="7438874" y="2344339"/>
                  <a:pt x="7428450" y="2345710"/>
                  <a:pt x="7426736" y="2337755"/>
                </a:cubicBezTo>
                <a:cubicBezTo>
                  <a:pt x="7425021" y="2329937"/>
                  <a:pt x="7432976" y="2315672"/>
                  <a:pt x="7444017" y="2304631"/>
                </a:cubicBezTo>
                <a:cubicBezTo>
                  <a:pt x="7450018" y="2298596"/>
                  <a:pt x="7455916" y="2294327"/>
                  <a:pt x="7460451" y="2292612"/>
                </a:cubicBezTo>
                <a:close/>
                <a:moveTo>
                  <a:pt x="4991460" y="2291464"/>
                </a:moveTo>
                <a:cubicBezTo>
                  <a:pt x="4996603" y="2289749"/>
                  <a:pt x="5001884" y="2290092"/>
                  <a:pt x="5002913" y="2292287"/>
                </a:cubicBezTo>
                <a:cubicBezTo>
                  <a:pt x="5003942" y="2294619"/>
                  <a:pt x="5000513" y="2297499"/>
                  <a:pt x="4994752" y="2299282"/>
                </a:cubicBezTo>
                <a:cubicBezTo>
                  <a:pt x="4989059" y="2300997"/>
                  <a:pt x="4983847" y="2300654"/>
                  <a:pt x="4983024" y="2298596"/>
                </a:cubicBezTo>
                <a:cubicBezTo>
                  <a:pt x="4982201" y="2296402"/>
                  <a:pt x="4985905" y="2293316"/>
                  <a:pt x="4991460" y="2291464"/>
                </a:cubicBezTo>
                <a:close/>
                <a:moveTo>
                  <a:pt x="1140694" y="2289750"/>
                </a:moveTo>
                <a:cubicBezTo>
                  <a:pt x="1141721" y="2289407"/>
                  <a:pt x="1142752" y="2289818"/>
                  <a:pt x="1143641" y="2289887"/>
                </a:cubicBezTo>
                <a:cubicBezTo>
                  <a:pt x="1142752" y="2290641"/>
                  <a:pt x="1141858" y="2291396"/>
                  <a:pt x="1141035" y="2292150"/>
                </a:cubicBezTo>
                <a:cubicBezTo>
                  <a:pt x="1139458" y="2292081"/>
                  <a:pt x="1137881" y="2292081"/>
                  <a:pt x="1136373" y="2292013"/>
                </a:cubicBezTo>
                <a:cubicBezTo>
                  <a:pt x="1137814" y="2291258"/>
                  <a:pt x="1139252" y="2290161"/>
                  <a:pt x="1140694" y="2289750"/>
                </a:cubicBezTo>
                <a:close/>
                <a:moveTo>
                  <a:pt x="6218202" y="2289518"/>
                </a:moveTo>
                <a:cubicBezTo>
                  <a:pt x="6221562" y="2289167"/>
                  <a:pt x="6223842" y="2289715"/>
                  <a:pt x="6224048" y="2291259"/>
                </a:cubicBezTo>
                <a:cubicBezTo>
                  <a:pt x="6224459" y="2294482"/>
                  <a:pt x="6216984" y="2300448"/>
                  <a:pt x="6207932" y="2304289"/>
                </a:cubicBezTo>
                <a:cubicBezTo>
                  <a:pt x="6198879" y="2308129"/>
                  <a:pt x="6191061" y="2308609"/>
                  <a:pt x="6191129" y="2305180"/>
                </a:cubicBezTo>
                <a:cubicBezTo>
                  <a:pt x="6191198" y="2302231"/>
                  <a:pt x="6197645" y="2296951"/>
                  <a:pt x="6205874" y="2293179"/>
                </a:cubicBezTo>
                <a:cubicBezTo>
                  <a:pt x="6210401" y="2291121"/>
                  <a:pt x="6214841" y="2289870"/>
                  <a:pt x="6218202" y="2289518"/>
                </a:cubicBezTo>
                <a:close/>
                <a:moveTo>
                  <a:pt x="4707744" y="2288172"/>
                </a:moveTo>
                <a:cubicBezTo>
                  <a:pt x="4705892" y="2289612"/>
                  <a:pt x="4703766" y="2292355"/>
                  <a:pt x="4700543" y="2294344"/>
                </a:cubicBezTo>
                <a:cubicBezTo>
                  <a:pt x="4699034" y="2295304"/>
                  <a:pt x="4694165" y="2295235"/>
                  <a:pt x="4693411" y="2294687"/>
                </a:cubicBezTo>
                <a:cubicBezTo>
                  <a:pt x="4692725" y="2294138"/>
                  <a:pt x="4694714" y="2291806"/>
                  <a:pt x="4696840" y="2290298"/>
                </a:cubicBezTo>
                <a:cubicBezTo>
                  <a:pt x="4700200" y="2287829"/>
                  <a:pt x="4706030" y="2286732"/>
                  <a:pt x="4707744" y="2288172"/>
                </a:cubicBezTo>
                <a:close/>
                <a:moveTo>
                  <a:pt x="4783937" y="2285978"/>
                </a:moveTo>
                <a:cubicBezTo>
                  <a:pt x="4778793" y="2289475"/>
                  <a:pt x="4775776" y="2292219"/>
                  <a:pt x="4772484" y="2293590"/>
                </a:cubicBezTo>
                <a:cubicBezTo>
                  <a:pt x="4767889" y="2295579"/>
                  <a:pt x="4764391" y="2295304"/>
                  <a:pt x="4764803" y="2292904"/>
                </a:cubicBezTo>
                <a:cubicBezTo>
                  <a:pt x="4765146" y="2290710"/>
                  <a:pt x="4768369" y="2287692"/>
                  <a:pt x="4773170" y="2286321"/>
                </a:cubicBezTo>
                <a:cubicBezTo>
                  <a:pt x="4776530" y="2285361"/>
                  <a:pt x="4779205" y="2286046"/>
                  <a:pt x="4783937" y="2285978"/>
                </a:cubicBezTo>
                <a:close/>
                <a:moveTo>
                  <a:pt x="4928709" y="2285909"/>
                </a:moveTo>
                <a:cubicBezTo>
                  <a:pt x="4929669" y="2287829"/>
                  <a:pt x="4925828" y="2291190"/>
                  <a:pt x="4920685" y="2293042"/>
                </a:cubicBezTo>
                <a:cubicBezTo>
                  <a:pt x="4915404" y="2294893"/>
                  <a:pt x="4910603" y="2294619"/>
                  <a:pt x="4910329" y="2292356"/>
                </a:cubicBezTo>
                <a:cubicBezTo>
                  <a:pt x="4910123" y="2290436"/>
                  <a:pt x="4912318" y="2288310"/>
                  <a:pt x="4917050" y="2286252"/>
                </a:cubicBezTo>
                <a:cubicBezTo>
                  <a:pt x="4922057" y="2284126"/>
                  <a:pt x="4927817" y="2283989"/>
                  <a:pt x="4928709" y="2285909"/>
                </a:cubicBezTo>
                <a:close/>
                <a:moveTo>
                  <a:pt x="4624488" y="2284606"/>
                </a:moveTo>
                <a:cubicBezTo>
                  <a:pt x="4628671" y="2285360"/>
                  <a:pt x="4631963" y="2285223"/>
                  <a:pt x="4633541" y="2286321"/>
                </a:cubicBezTo>
                <a:cubicBezTo>
                  <a:pt x="4635735" y="2287829"/>
                  <a:pt x="4631895" y="2293179"/>
                  <a:pt x="4627642" y="2294550"/>
                </a:cubicBezTo>
                <a:cubicBezTo>
                  <a:pt x="4624694" y="2295510"/>
                  <a:pt x="4619619" y="2295716"/>
                  <a:pt x="4619687" y="2294687"/>
                </a:cubicBezTo>
                <a:cubicBezTo>
                  <a:pt x="4619619" y="2292287"/>
                  <a:pt x="4622225" y="2288995"/>
                  <a:pt x="4624488" y="2284606"/>
                </a:cubicBezTo>
                <a:close/>
                <a:moveTo>
                  <a:pt x="4854917" y="2284537"/>
                </a:moveTo>
                <a:cubicBezTo>
                  <a:pt x="4856494" y="2286183"/>
                  <a:pt x="4852036" y="2290161"/>
                  <a:pt x="4846550" y="2291670"/>
                </a:cubicBezTo>
                <a:cubicBezTo>
                  <a:pt x="4842847" y="2292698"/>
                  <a:pt x="4839624" y="2292424"/>
                  <a:pt x="4834480" y="2292973"/>
                </a:cubicBezTo>
                <a:cubicBezTo>
                  <a:pt x="4838869" y="2289750"/>
                  <a:pt x="4841407" y="2287349"/>
                  <a:pt x="4844904" y="2285566"/>
                </a:cubicBezTo>
                <a:cubicBezTo>
                  <a:pt x="4849499" y="2283303"/>
                  <a:pt x="4853408" y="2283029"/>
                  <a:pt x="4854917" y="2284537"/>
                </a:cubicBezTo>
                <a:close/>
                <a:moveTo>
                  <a:pt x="6297841" y="2282411"/>
                </a:moveTo>
                <a:cubicBezTo>
                  <a:pt x="6299349" y="2285223"/>
                  <a:pt x="6292971" y="2290984"/>
                  <a:pt x="6284056" y="2294961"/>
                </a:cubicBezTo>
                <a:cubicBezTo>
                  <a:pt x="6275209" y="2298939"/>
                  <a:pt x="6266019" y="2300173"/>
                  <a:pt x="6264716" y="2297499"/>
                </a:cubicBezTo>
                <a:cubicBezTo>
                  <a:pt x="6263345" y="2294824"/>
                  <a:pt x="6269654" y="2289063"/>
                  <a:pt x="6278707" y="2284811"/>
                </a:cubicBezTo>
                <a:cubicBezTo>
                  <a:pt x="6287416" y="2280697"/>
                  <a:pt x="6296400" y="2279599"/>
                  <a:pt x="6297841" y="2282411"/>
                </a:cubicBezTo>
                <a:close/>
                <a:moveTo>
                  <a:pt x="3996707" y="2282343"/>
                </a:moveTo>
                <a:cubicBezTo>
                  <a:pt x="3998147" y="2280971"/>
                  <a:pt x="4000959" y="2283920"/>
                  <a:pt x="4004251" y="2285498"/>
                </a:cubicBezTo>
                <a:cubicBezTo>
                  <a:pt x="4002536" y="2290710"/>
                  <a:pt x="4001782" y="2296333"/>
                  <a:pt x="4000205" y="2297019"/>
                </a:cubicBezTo>
                <a:cubicBezTo>
                  <a:pt x="3998353" y="2297773"/>
                  <a:pt x="3994718" y="2295167"/>
                  <a:pt x="3993964" y="2292424"/>
                </a:cubicBezTo>
                <a:cubicBezTo>
                  <a:pt x="3993278" y="2290024"/>
                  <a:pt x="3994992" y="2283783"/>
                  <a:pt x="3996707" y="2282343"/>
                </a:cubicBezTo>
                <a:close/>
                <a:moveTo>
                  <a:pt x="5408907" y="2281177"/>
                </a:moveTo>
                <a:cubicBezTo>
                  <a:pt x="5414530" y="2279737"/>
                  <a:pt x="5420977" y="2281519"/>
                  <a:pt x="5421731" y="2284811"/>
                </a:cubicBezTo>
                <a:cubicBezTo>
                  <a:pt x="5422280" y="2287280"/>
                  <a:pt x="5418096" y="2291532"/>
                  <a:pt x="5413775" y="2292835"/>
                </a:cubicBezTo>
                <a:cubicBezTo>
                  <a:pt x="5407946" y="2294550"/>
                  <a:pt x="5400951" y="2293110"/>
                  <a:pt x="5399785" y="2290024"/>
                </a:cubicBezTo>
                <a:cubicBezTo>
                  <a:pt x="5398551" y="2286800"/>
                  <a:pt x="5402734" y="2282754"/>
                  <a:pt x="5408907" y="2281177"/>
                </a:cubicBezTo>
                <a:close/>
                <a:moveTo>
                  <a:pt x="6745727" y="2280217"/>
                </a:moveTo>
                <a:cubicBezTo>
                  <a:pt x="6750108" y="2280817"/>
                  <a:pt x="6753314" y="2282377"/>
                  <a:pt x="6754171" y="2284743"/>
                </a:cubicBezTo>
                <a:cubicBezTo>
                  <a:pt x="6755885" y="2289475"/>
                  <a:pt x="6747724" y="2295921"/>
                  <a:pt x="6736477" y="2298733"/>
                </a:cubicBezTo>
                <a:cubicBezTo>
                  <a:pt x="6725024" y="2301545"/>
                  <a:pt x="6714463" y="2300105"/>
                  <a:pt x="6712749" y="2295442"/>
                </a:cubicBezTo>
                <a:cubicBezTo>
                  <a:pt x="6711034" y="2290778"/>
                  <a:pt x="6718853" y="2284537"/>
                  <a:pt x="6730237" y="2281451"/>
                </a:cubicBezTo>
                <a:cubicBezTo>
                  <a:pt x="6735792" y="2279976"/>
                  <a:pt x="6741347" y="2279616"/>
                  <a:pt x="6745727" y="2280217"/>
                </a:cubicBezTo>
                <a:close/>
                <a:moveTo>
                  <a:pt x="5691524" y="2278297"/>
                </a:moveTo>
                <a:cubicBezTo>
                  <a:pt x="5697422" y="2276239"/>
                  <a:pt x="5703869" y="2277474"/>
                  <a:pt x="5704966" y="2280903"/>
                </a:cubicBezTo>
                <a:cubicBezTo>
                  <a:pt x="5706269" y="2285018"/>
                  <a:pt x="5700645" y="2291807"/>
                  <a:pt x="5693787" y="2294345"/>
                </a:cubicBezTo>
                <a:cubicBezTo>
                  <a:pt x="5687821" y="2296539"/>
                  <a:pt x="5681854" y="2295099"/>
                  <a:pt x="5680620" y="2291258"/>
                </a:cubicBezTo>
                <a:cubicBezTo>
                  <a:pt x="5679180" y="2286801"/>
                  <a:pt x="5684255" y="2280834"/>
                  <a:pt x="5691524" y="2278297"/>
                </a:cubicBezTo>
                <a:close/>
                <a:moveTo>
                  <a:pt x="5200766" y="2277679"/>
                </a:moveTo>
                <a:cubicBezTo>
                  <a:pt x="5207418" y="2276856"/>
                  <a:pt x="5214413" y="2279393"/>
                  <a:pt x="5212287" y="2282411"/>
                </a:cubicBezTo>
                <a:cubicBezTo>
                  <a:pt x="5210778" y="2284743"/>
                  <a:pt x="5206115" y="2286732"/>
                  <a:pt x="5201246" y="2290023"/>
                </a:cubicBezTo>
                <a:cubicBezTo>
                  <a:pt x="5196994" y="2287417"/>
                  <a:pt x="5192948" y="2286046"/>
                  <a:pt x="5191645" y="2283920"/>
                </a:cubicBezTo>
                <a:cubicBezTo>
                  <a:pt x="5189998" y="2281314"/>
                  <a:pt x="5195074" y="2278365"/>
                  <a:pt x="5200766" y="2277679"/>
                </a:cubicBezTo>
                <a:close/>
                <a:moveTo>
                  <a:pt x="7760035" y="2277062"/>
                </a:moveTo>
                <a:cubicBezTo>
                  <a:pt x="7762503" y="2281657"/>
                  <a:pt x="7753177" y="2310666"/>
                  <a:pt x="7738980" y="2345574"/>
                </a:cubicBezTo>
                <a:cubicBezTo>
                  <a:pt x="7724579" y="2381029"/>
                  <a:pt x="7711000" y="2408873"/>
                  <a:pt x="7707708" y="2407296"/>
                </a:cubicBezTo>
                <a:cubicBezTo>
                  <a:pt x="7704210" y="2405581"/>
                  <a:pt x="7713331" y="2371497"/>
                  <a:pt x="7728008" y="2334121"/>
                </a:cubicBezTo>
                <a:cubicBezTo>
                  <a:pt x="7742341" y="2297705"/>
                  <a:pt x="7757429" y="2272124"/>
                  <a:pt x="7760035" y="2277062"/>
                </a:cubicBezTo>
                <a:close/>
                <a:moveTo>
                  <a:pt x="7944241" y="2276925"/>
                </a:moveTo>
                <a:cubicBezTo>
                  <a:pt x="7947738" y="2279737"/>
                  <a:pt x="7934914" y="2294276"/>
                  <a:pt x="7915300" y="2317936"/>
                </a:cubicBezTo>
                <a:cubicBezTo>
                  <a:pt x="7894795" y="2342693"/>
                  <a:pt x="7874015" y="2369234"/>
                  <a:pt x="7871683" y="2365667"/>
                </a:cubicBezTo>
                <a:cubicBezTo>
                  <a:pt x="7869488" y="2362238"/>
                  <a:pt x="7883548" y="2333709"/>
                  <a:pt x="7903024" y="2309226"/>
                </a:cubicBezTo>
                <a:cubicBezTo>
                  <a:pt x="7922844" y="2284400"/>
                  <a:pt x="7940743" y="2274113"/>
                  <a:pt x="7944241" y="2276925"/>
                </a:cubicBezTo>
                <a:close/>
                <a:moveTo>
                  <a:pt x="7155296" y="2276239"/>
                </a:moveTo>
                <a:cubicBezTo>
                  <a:pt x="7166817" y="2274661"/>
                  <a:pt x="7179230" y="2280217"/>
                  <a:pt x="7181356" y="2287898"/>
                </a:cubicBezTo>
                <a:cubicBezTo>
                  <a:pt x="7183482" y="2295647"/>
                  <a:pt x="7174978" y="2302985"/>
                  <a:pt x="7162703" y="2303945"/>
                </a:cubicBezTo>
                <a:cubicBezTo>
                  <a:pt x="7151181" y="2304905"/>
                  <a:pt x="7141031" y="2300448"/>
                  <a:pt x="7138562" y="2293315"/>
                </a:cubicBezTo>
                <a:cubicBezTo>
                  <a:pt x="7135888" y="2285634"/>
                  <a:pt x="7143363" y="2277885"/>
                  <a:pt x="7155296" y="2276239"/>
                </a:cubicBezTo>
                <a:close/>
                <a:moveTo>
                  <a:pt x="6373141" y="2274799"/>
                </a:moveTo>
                <a:cubicBezTo>
                  <a:pt x="6374650" y="2277542"/>
                  <a:pt x="6368409" y="2283028"/>
                  <a:pt x="6359151" y="2287075"/>
                </a:cubicBezTo>
                <a:cubicBezTo>
                  <a:pt x="6349892" y="2291121"/>
                  <a:pt x="6340771" y="2292492"/>
                  <a:pt x="6338508" y="2290229"/>
                </a:cubicBezTo>
                <a:cubicBezTo>
                  <a:pt x="6336382" y="2288103"/>
                  <a:pt x="6342486" y="2282205"/>
                  <a:pt x="6351195" y="2278090"/>
                </a:cubicBezTo>
                <a:cubicBezTo>
                  <a:pt x="6361757" y="2273084"/>
                  <a:pt x="6371495" y="2271644"/>
                  <a:pt x="6373141" y="2274799"/>
                </a:cubicBezTo>
                <a:close/>
                <a:moveTo>
                  <a:pt x="4341938" y="2272811"/>
                </a:moveTo>
                <a:cubicBezTo>
                  <a:pt x="4345436" y="2270685"/>
                  <a:pt x="4349208" y="2271370"/>
                  <a:pt x="4349276" y="2276925"/>
                </a:cubicBezTo>
                <a:cubicBezTo>
                  <a:pt x="4349276" y="2279394"/>
                  <a:pt x="4347150" y="2282343"/>
                  <a:pt x="4345024" y="2287487"/>
                </a:cubicBezTo>
                <a:cubicBezTo>
                  <a:pt x="4341870" y="2284538"/>
                  <a:pt x="4339127" y="2282961"/>
                  <a:pt x="4337824" y="2280080"/>
                </a:cubicBezTo>
                <a:cubicBezTo>
                  <a:pt x="4337344" y="2279051"/>
                  <a:pt x="4340018" y="2273908"/>
                  <a:pt x="4341938" y="2272811"/>
                </a:cubicBezTo>
                <a:close/>
                <a:moveTo>
                  <a:pt x="6668155" y="2270375"/>
                </a:moveTo>
                <a:cubicBezTo>
                  <a:pt x="6672424" y="2270753"/>
                  <a:pt x="6675579" y="2272124"/>
                  <a:pt x="6676402" y="2274388"/>
                </a:cubicBezTo>
                <a:cubicBezTo>
                  <a:pt x="6678048" y="2278845"/>
                  <a:pt x="6669887" y="2285429"/>
                  <a:pt x="6658983" y="2288378"/>
                </a:cubicBezTo>
                <a:cubicBezTo>
                  <a:pt x="6649313" y="2290984"/>
                  <a:pt x="6639300" y="2290092"/>
                  <a:pt x="6637380" y="2286458"/>
                </a:cubicBezTo>
                <a:cubicBezTo>
                  <a:pt x="6635186" y="2282274"/>
                  <a:pt x="6642386" y="2275828"/>
                  <a:pt x="6653222" y="2272330"/>
                </a:cubicBezTo>
                <a:cubicBezTo>
                  <a:pt x="6658502" y="2270615"/>
                  <a:pt x="6663886" y="2269998"/>
                  <a:pt x="6668155" y="2270375"/>
                </a:cubicBezTo>
                <a:close/>
                <a:moveTo>
                  <a:pt x="6578332" y="2268010"/>
                </a:moveTo>
                <a:cubicBezTo>
                  <a:pt x="6588619" y="2264581"/>
                  <a:pt x="6597740" y="2264787"/>
                  <a:pt x="6599592" y="2268490"/>
                </a:cubicBezTo>
                <a:cubicBezTo>
                  <a:pt x="6601375" y="2272124"/>
                  <a:pt x="6594860" y="2278022"/>
                  <a:pt x="6585190" y="2281520"/>
                </a:cubicBezTo>
                <a:cubicBezTo>
                  <a:pt x="6574560" y="2285361"/>
                  <a:pt x="6563039" y="2285566"/>
                  <a:pt x="6560981" y="2281932"/>
                </a:cubicBezTo>
                <a:cubicBezTo>
                  <a:pt x="6558924" y="2278297"/>
                  <a:pt x="6567153" y="2271713"/>
                  <a:pt x="6578332" y="2268010"/>
                </a:cubicBezTo>
                <a:close/>
                <a:moveTo>
                  <a:pt x="1347255" y="2267872"/>
                </a:moveTo>
                <a:cubicBezTo>
                  <a:pt x="1349244" y="2269312"/>
                  <a:pt x="1351714" y="2270272"/>
                  <a:pt x="1351440" y="2271095"/>
                </a:cubicBezTo>
                <a:cubicBezTo>
                  <a:pt x="1351098" y="2272124"/>
                  <a:pt x="1348558" y="2273633"/>
                  <a:pt x="1346915" y="2273770"/>
                </a:cubicBezTo>
                <a:cubicBezTo>
                  <a:pt x="1345474" y="2273907"/>
                  <a:pt x="1343004" y="2272535"/>
                  <a:pt x="1342799" y="2271575"/>
                </a:cubicBezTo>
                <a:cubicBezTo>
                  <a:pt x="1342661" y="2270752"/>
                  <a:pt x="1345130" y="2269587"/>
                  <a:pt x="1347255" y="2267872"/>
                </a:cubicBezTo>
                <a:close/>
                <a:moveTo>
                  <a:pt x="6441567" y="2267427"/>
                </a:moveTo>
                <a:cubicBezTo>
                  <a:pt x="6445425" y="2267152"/>
                  <a:pt x="6448202" y="2267804"/>
                  <a:pt x="6448853" y="2269450"/>
                </a:cubicBezTo>
                <a:cubicBezTo>
                  <a:pt x="6450156" y="2272673"/>
                  <a:pt x="6441995" y="2279188"/>
                  <a:pt x="6432394" y="2282823"/>
                </a:cubicBezTo>
                <a:cubicBezTo>
                  <a:pt x="6422450" y="2286526"/>
                  <a:pt x="6413535" y="2286732"/>
                  <a:pt x="6412917" y="2283166"/>
                </a:cubicBezTo>
                <a:cubicBezTo>
                  <a:pt x="6412369" y="2279943"/>
                  <a:pt x="6418610" y="2274730"/>
                  <a:pt x="6427800" y="2270959"/>
                </a:cubicBezTo>
                <a:cubicBezTo>
                  <a:pt x="6432771" y="2268901"/>
                  <a:pt x="6437709" y="2267701"/>
                  <a:pt x="6441567" y="2267427"/>
                </a:cubicBezTo>
                <a:close/>
                <a:moveTo>
                  <a:pt x="6944480" y="2267119"/>
                </a:moveTo>
                <a:cubicBezTo>
                  <a:pt x="6955933" y="2265335"/>
                  <a:pt x="6965603" y="2268902"/>
                  <a:pt x="6966975" y="2275417"/>
                </a:cubicBezTo>
                <a:cubicBezTo>
                  <a:pt x="6968278" y="2281726"/>
                  <a:pt x="6960186" y="2288378"/>
                  <a:pt x="6949144" y="2290230"/>
                </a:cubicBezTo>
                <a:cubicBezTo>
                  <a:pt x="6937211" y="2292219"/>
                  <a:pt x="6925209" y="2287898"/>
                  <a:pt x="6924798" y="2281452"/>
                </a:cubicBezTo>
                <a:cubicBezTo>
                  <a:pt x="6924387" y="2275348"/>
                  <a:pt x="6933096" y="2268902"/>
                  <a:pt x="6944480" y="2267119"/>
                </a:cubicBezTo>
                <a:close/>
                <a:moveTo>
                  <a:pt x="6504746" y="2266981"/>
                </a:moveTo>
                <a:cubicBezTo>
                  <a:pt x="6514964" y="2263414"/>
                  <a:pt x="6523742" y="2263757"/>
                  <a:pt x="6524497" y="2267598"/>
                </a:cubicBezTo>
                <a:cubicBezTo>
                  <a:pt x="6525251" y="2271438"/>
                  <a:pt x="6517639" y="2277062"/>
                  <a:pt x="6506940" y="2280628"/>
                </a:cubicBezTo>
                <a:cubicBezTo>
                  <a:pt x="6496447" y="2284057"/>
                  <a:pt x="6487395" y="2283920"/>
                  <a:pt x="6486984" y="2280285"/>
                </a:cubicBezTo>
                <a:cubicBezTo>
                  <a:pt x="6486572" y="2276650"/>
                  <a:pt x="6494939" y="2270341"/>
                  <a:pt x="6504746" y="2266981"/>
                </a:cubicBezTo>
                <a:close/>
                <a:moveTo>
                  <a:pt x="2902787" y="2266364"/>
                </a:moveTo>
                <a:cubicBezTo>
                  <a:pt x="2904296" y="2265541"/>
                  <a:pt x="2907245" y="2272605"/>
                  <a:pt x="2914103" y="2283235"/>
                </a:cubicBezTo>
                <a:cubicBezTo>
                  <a:pt x="2910263" y="2287624"/>
                  <a:pt x="2908342" y="2292493"/>
                  <a:pt x="2906079" y="2291601"/>
                </a:cubicBezTo>
                <a:cubicBezTo>
                  <a:pt x="2903953" y="2290778"/>
                  <a:pt x="2901553" y="2283852"/>
                  <a:pt x="2899290" y="2279600"/>
                </a:cubicBezTo>
                <a:cubicBezTo>
                  <a:pt x="2900387" y="2274868"/>
                  <a:pt x="2901005" y="2267187"/>
                  <a:pt x="2902787" y="2266364"/>
                </a:cubicBezTo>
                <a:close/>
                <a:moveTo>
                  <a:pt x="7289918" y="2264718"/>
                </a:moveTo>
                <a:cubicBezTo>
                  <a:pt x="7301234" y="2263278"/>
                  <a:pt x="7313921" y="2269793"/>
                  <a:pt x="7316527" y="2278365"/>
                </a:cubicBezTo>
                <a:cubicBezTo>
                  <a:pt x="7319133" y="2286938"/>
                  <a:pt x="7311041" y="2294688"/>
                  <a:pt x="7298834" y="2295305"/>
                </a:cubicBezTo>
                <a:cubicBezTo>
                  <a:pt x="7286283" y="2295991"/>
                  <a:pt x="7275448" y="2289887"/>
                  <a:pt x="7273665" y="2281040"/>
                </a:cubicBezTo>
                <a:cubicBezTo>
                  <a:pt x="7272088" y="2273154"/>
                  <a:pt x="7279152" y="2266090"/>
                  <a:pt x="7289918" y="2264718"/>
                </a:cubicBezTo>
                <a:close/>
                <a:moveTo>
                  <a:pt x="4551314" y="2263964"/>
                </a:moveTo>
                <a:cubicBezTo>
                  <a:pt x="4554263" y="2263484"/>
                  <a:pt x="4556937" y="2264787"/>
                  <a:pt x="4561121" y="2265472"/>
                </a:cubicBezTo>
                <a:cubicBezTo>
                  <a:pt x="4558172" y="2269656"/>
                  <a:pt x="4556731" y="2272948"/>
                  <a:pt x="4554263" y="2274937"/>
                </a:cubicBezTo>
                <a:cubicBezTo>
                  <a:pt x="4550834" y="2277680"/>
                  <a:pt x="4547816" y="2276788"/>
                  <a:pt x="4546376" y="2273908"/>
                </a:cubicBezTo>
                <a:cubicBezTo>
                  <a:pt x="4544661" y="2270342"/>
                  <a:pt x="4547199" y="2264787"/>
                  <a:pt x="4551314" y="2263964"/>
                </a:cubicBezTo>
                <a:close/>
                <a:moveTo>
                  <a:pt x="5616498" y="2263826"/>
                </a:moveTo>
                <a:cubicBezTo>
                  <a:pt x="5622944" y="2261494"/>
                  <a:pt x="5629322" y="2262180"/>
                  <a:pt x="5630488" y="2265540"/>
                </a:cubicBezTo>
                <a:cubicBezTo>
                  <a:pt x="5631654" y="2268969"/>
                  <a:pt x="5627402" y="2273770"/>
                  <a:pt x="5620750" y="2276239"/>
                </a:cubicBezTo>
                <a:cubicBezTo>
                  <a:pt x="5614303" y="2278639"/>
                  <a:pt x="5607994" y="2277747"/>
                  <a:pt x="5606691" y="2274387"/>
                </a:cubicBezTo>
                <a:cubicBezTo>
                  <a:pt x="5605456" y="2271164"/>
                  <a:pt x="5610188" y="2266157"/>
                  <a:pt x="5616498" y="2263826"/>
                </a:cubicBezTo>
                <a:close/>
                <a:moveTo>
                  <a:pt x="5336897" y="2259712"/>
                </a:moveTo>
                <a:cubicBezTo>
                  <a:pt x="5342452" y="2259232"/>
                  <a:pt x="5347321" y="2261015"/>
                  <a:pt x="5347321" y="2264855"/>
                </a:cubicBezTo>
                <a:cubicBezTo>
                  <a:pt x="5344921" y="2266227"/>
                  <a:pt x="5341766" y="2268833"/>
                  <a:pt x="5337514" y="2270067"/>
                </a:cubicBezTo>
                <a:cubicBezTo>
                  <a:pt x="5331685" y="2271782"/>
                  <a:pt x="5325650" y="2269039"/>
                  <a:pt x="5325993" y="2265610"/>
                </a:cubicBezTo>
                <a:cubicBezTo>
                  <a:pt x="5326268" y="2262866"/>
                  <a:pt x="5331274" y="2260192"/>
                  <a:pt x="5336897" y="2259712"/>
                </a:cubicBezTo>
                <a:close/>
                <a:moveTo>
                  <a:pt x="7916328" y="2259300"/>
                </a:moveTo>
                <a:cubicBezTo>
                  <a:pt x="7919140" y="2262661"/>
                  <a:pt x="7907001" y="2279188"/>
                  <a:pt x="7889102" y="2303260"/>
                </a:cubicBezTo>
                <a:cubicBezTo>
                  <a:pt x="7870036" y="2328840"/>
                  <a:pt x="7851451" y="2354009"/>
                  <a:pt x="7848091" y="2351883"/>
                </a:cubicBezTo>
                <a:cubicBezTo>
                  <a:pt x="7844730" y="2349689"/>
                  <a:pt x="7857692" y="2320199"/>
                  <a:pt x="7876552" y="2294002"/>
                </a:cubicBezTo>
                <a:cubicBezTo>
                  <a:pt x="7895549" y="2267598"/>
                  <a:pt x="7913310" y="2255666"/>
                  <a:pt x="7916328" y="2259300"/>
                </a:cubicBezTo>
                <a:close/>
                <a:moveTo>
                  <a:pt x="2629358" y="2259094"/>
                </a:moveTo>
                <a:cubicBezTo>
                  <a:pt x="2632445" y="2264992"/>
                  <a:pt x="2635599" y="2268284"/>
                  <a:pt x="2636216" y="2272810"/>
                </a:cubicBezTo>
                <a:cubicBezTo>
                  <a:pt x="2636834" y="2277748"/>
                  <a:pt x="2635119" y="2283714"/>
                  <a:pt x="2634433" y="2289201"/>
                </a:cubicBezTo>
                <a:cubicBezTo>
                  <a:pt x="2632102" y="2286115"/>
                  <a:pt x="2628810" y="2284194"/>
                  <a:pt x="2627781" y="2279599"/>
                </a:cubicBezTo>
                <a:cubicBezTo>
                  <a:pt x="2626821" y="2275553"/>
                  <a:pt x="2628535" y="2268489"/>
                  <a:pt x="2629358" y="2259094"/>
                </a:cubicBezTo>
                <a:close/>
                <a:moveTo>
                  <a:pt x="5127110" y="2258065"/>
                </a:moveTo>
                <a:cubicBezTo>
                  <a:pt x="5132048" y="2256557"/>
                  <a:pt x="5136917" y="2258271"/>
                  <a:pt x="5137329" y="2260809"/>
                </a:cubicBezTo>
                <a:cubicBezTo>
                  <a:pt x="5137740" y="2263278"/>
                  <a:pt x="5133420" y="2266021"/>
                  <a:pt x="5127659" y="2266912"/>
                </a:cubicBezTo>
                <a:cubicBezTo>
                  <a:pt x="5121624" y="2267941"/>
                  <a:pt x="5117235" y="2266844"/>
                  <a:pt x="5117098" y="2263140"/>
                </a:cubicBezTo>
                <a:cubicBezTo>
                  <a:pt x="5119567" y="2261837"/>
                  <a:pt x="5122927" y="2259368"/>
                  <a:pt x="5127110" y="2258065"/>
                </a:cubicBezTo>
                <a:close/>
                <a:moveTo>
                  <a:pt x="8003219" y="2257380"/>
                </a:moveTo>
                <a:cubicBezTo>
                  <a:pt x="8006991" y="2260946"/>
                  <a:pt x="8010763" y="2264649"/>
                  <a:pt x="8014260" y="2268284"/>
                </a:cubicBezTo>
                <a:cubicBezTo>
                  <a:pt x="8007128" y="2270136"/>
                  <a:pt x="7998281" y="2272056"/>
                  <a:pt x="7988611" y="2275759"/>
                </a:cubicBezTo>
                <a:cubicBezTo>
                  <a:pt x="7979764" y="2279120"/>
                  <a:pt x="7972427" y="2282549"/>
                  <a:pt x="7966048" y="2285223"/>
                </a:cubicBezTo>
                <a:cubicBezTo>
                  <a:pt x="7953499" y="2290504"/>
                  <a:pt x="7950275" y="2287486"/>
                  <a:pt x="7960219" y="2277131"/>
                </a:cubicBezTo>
                <a:cubicBezTo>
                  <a:pt x="7964883" y="2272330"/>
                  <a:pt x="7972083" y="2266775"/>
                  <a:pt x="7979079" y="2262935"/>
                </a:cubicBezTo>
                <a:cubicBezTo>
                  <a:pt x="7986691" y="2258751"/>
                  <a:pt x="7995126" y="2256968"/>
                  <a:pt x="8003219" y="2257380"/>
                </a:cubicBezTo>
                <a:close/>
                <a:moveTo>
                  <a:pt x="2767273" y="2253265"/>
                </a:moveTo>
                <a:cubicBezTo>
                  <a:pt x="2768919" y="2253608"/>
                  <a:pt x="2771045" y="2262455"/>
                  <a:pt x="2773925" y="2270204"/>
                </a:cubicBezTo>
                <a:cubicBezTo>
                  <a:pt x="2771250" y="2273908"/>
                  <a:pt x="2769330" y="2279531"/>
                  <a:pt x="2767547" y="2278160"/>
                </a:cubicBezTo>
                <a:cubicBezTo>
                  <a:pt x="2765695" y="2276651"/>
                  <a:pt x="2762472" y="2267393"/>
                  <a:pt x="2762609" y="2263689"/>
                </a:cubicBezTo>
                <a:cubicBezTo>
                  <a:pt x="2762747" y="2258752"/>
                  <a:pt x="2765352" y="2252785"/>
                  <a:pt x="2767273" y="2253265"/>
                </a:cubicBezTo>
                <a:close/>
                <a:moveTo>
                  <a:pt x="1055105" y="2251825"/>
                </a:moveTo>
                <a:cubicBezTo>
                  <a:pt x="1054626" y="2252648"/>
                  <a:pt x="1054145" y="2253608"/>
                  <a:pt x="1053596" y="2254568"/>
                </a:cubicBezTo>
                <a:cubicBezTo>
                  <a:pt x="1053048" y="2254637"/>
                  <a:pt x="1051951" y="2255048"/>
                  <a:pt x="1052019" y="2254774"/>
                </a:cubicBezTo>
                <a:cubicBezTo>
                  <a:pt x="1052225" y="2254020"/>
                  <a:pt x="1052842" y="2253059"/>
                  <a:pt x="1053254" y="2252168"/>
                </a:cubicBezTo>
                <a:cubicBezTo>
                  <a:pt x="1053871" y="2252031"/>
                  <a:pt x="1054488" y="2251894"/>
                  <a:pt x="1055105" y="2251825"/>
                </a:cubicBezTo>
                <a:close/>
                <a:moveTo>
                  <a:pt x="1480647" y="2250316"/>
                </a:moveTo>
                <a:cubicBezTo>
                  <a:pt x="1482705" y="2252648"/>
                  <a:pt x="1485242" y="2254294"/>
                  <a:pt x="1484967" y="2255528"/>
                </a:cubicBezTo>
                <a:cubicBezTo>
                  <a:pt x="1484624" y="2257037"/>
                  <a:pt x="1482154" y="2258957"/>
                  <a:pt x="1480439" y="2259026"/>
                </a:cubicBezTo>
                <a:cubicBezTo>
                  <a:pt x="1478998" y="2259026"/>
                  <a:pt x="1476462" y="2256763"/>
                  <a:pt x="1476257" y="2255322"/>
                </a:cubicBezTo>
                <a:cubicBezTo>
                  <a:pt x="1476050" y="2254088"/>
                  <a:pt x="1478519" y="2252579"/>
                  <a:pt x="1480647" y="2250316"/>
                </a:cubicBezTo>
                <a:close/>
                <a:moveTo>
                  <a:pt x="6044711" y="2250111"/>
                </a:moveTo>
                <a:cubicBezTo>
                  <a:pt x="6052461" y="2246339"/>
                  <a:pt x="6059662" y="2247093"/>
                  <a:pt x="6059730" y="2251551"/>
                </a:cubicBezTo>
                <a:cubicBezTo>
                  <a:pt x="6059799" y="2255185"/>
                  <a:pt x="6053558" y="2261632"/>
                  <a:pt x="6047043" y="2264650"/>
                </a:cubicBezTo>
                <a:cubicBezTo>
                  <a:pt x="6040116" y="2267873"/>
                  <a:pt x="6033190" y="2267941"/>
                  <a:pt x="6032161" y="2264787"/>
                </a:cubicBezTo>
                <a:cubicBezTo>
                  <a:pt x="6030927" y="2261083"/>
                  <a:pt x="6037030" y="2253882"/>
                  <a:pt x="6044711" y="2250111"/>
                </a:cubicBezTo>
                <a:close/>
                <a:moveTo>
                  <a:pt x="6133934" y="2248464"/>
                </a:moveTo>
                <a:cubicBezTo>
                  <a:pt x="6134345" y="2252305"/>
                  <a:pt x="6127899" y="2258408"/>
                  <a:pt x="6119532" y="2262249"/>
                </a:cubicBezTo>
                <a:cubicBezTo>
                  <a:pt x="6111371" y="2266021"/>
                  <a:pt x="6104445" y="2265883"/>
                  <a:pt x="6104650" y="2261837"/>
                </a:cubicBezTo>
                <a:cubicBezTo>
                  <a:pt x="6104856" y="2258340"/>
                  <a:pt x="6110480" y="2252853"/>
                  <a:pt x="6117749" y="2249218"/>
                </a:cubicBezTo>
                <a:cubicBezTo>
                  <a:pt x="6126184" y="2244967"/>
                  <a:pt x="6133522" y="2244692"/>
                  <a:pt x="6133934" y="2248464"/>
                </a:cubicBezTo>
                <a:close/>
                <a:moveTo>
                  <a:pt x="5544077" y="2248327"/>
                </a:moveTo>
                <a:cubicBezTo>
                  <a:pt x="5550044" y="2246887"/>
                  <a:pt x="5555531" y="2248601"/>
                  <a:pt x="5555531" y="2251961"/>
                </a:cubicBezTo>
                <a:cubicBezTo>
                  <a:pt x="5555531" y="2255322"/>
                  <a:pt x="5549838" y="2259505"/>
                  <a:pt x="5543735" y="2260603"/>
                </a:cubicBezTo>
                <a:cubicBezTo>
                  <a:pt x="5538866" y="2261425"/>
                  <a:pt x="5533790" y="2259780"/>
                  <a:pt x="5533448" y="2257311"/>
                </a:cubicBezTo>
                <a:cubicBezTo>
                  <a:pt x="5533036" y="2254156"/>
                  <a:pt x="5538317" y="2249698"/>
                  <a:pt x="5544077" y="2248327"/>
                </a:cubicBezTo>
                <a:close/>
                <a:moveTo>
                  <a:pt x="5971194" y="2247847"/>
                </a:moveTo>
                <a:cubicBezTo>
                  <a:pt x="5978395" y="2244418"/>
                  <a:pt x="5985527" y="2244761"/>
                  <a:pt x="5986282" y="2248533"/>
                </a:cubicBezTo>
                <a:cubicBezTo>
                  <a:pt x="5986967" y="2252236"/>
                  <a:pt x="5981207" y="2258957"/>
                  <a:pt x="5974349" y="2262386"/>
                </a:cubicBezTo>
                <a:cubicBezTo>
                  <a:pt x="5967216" y="2265952"/>
                  <a:pt x="5960496" y="2265609"/>
                  <a:pt x="5959535" y="2261632"/>
                </a:cubicBezTo>
                <a:cubicBezTo>
                  <a:pt x="5958506" y="2257517"/>
                  <a:pt x="5963582" y="2251482"/>
                  <a:pt x="5971194" y="2247847"/>
                </a:cubicBezTo>
                <a:close/>
                <a:moveTo>
                  <a:pt x="6866986" y="2247298"/>
                </a:moveTo>
                <a:cubicBezTo>
                  <a:pt x="6878164" y="2244830"/>
                  <a:pt x="6888863" y="2247778"/>
                  <a:pt x="6889617" y="2253402"/>
                </a:cubicBezTo>
                <a:cubicBezTo>
                  <a:pt x="6890440" y="2259231"/>
                  <a:pt x="6881799" y="2265678"/>
                  <a:pt x="6870483" y="2267872"/>
                </a:cubicBezTo>
                <a:cubicBezTo>
                  <a:pt x="6859031" y="2270067"/>
                  <a:pt x="6849018" y="2267392"/>
                  <a:pt x="6848058" y="2261769"/>
                </a:cubicBezTo>
                <a:cubicBezTo>
                  <a:pt x="6847097" y="2256145"/>
                  <a:pt x="6855396" y="2249767"/>
                  <a:pt x="6866986" y="2247298"/>
                </a:cubicBezTo>
                <a:close/>
                <a:moveTo>
                  <a:pt x="4131535" y="2246681"/>
                </a:moveTo>
                <a:cubicBezTo>
                  <a:pt x="4133113" y="2245721"/>
                  <a:pt x="4135719" y="2248601"/>
                  <a:pt x="4142097" y="2252099"/>
                </a:cubicBezTo>
                <a:cubicBezTo>
                  <a:pt x="4138188" y="2255939"/>
                  <a:pt x="4136130" y="2259437"/>
                  <a:pt x="4134004" y="2259711"/>
                </a:cubicBezTo>
                <a:cubicBezTo>
                  <a:pt x="4131947" y="2259985"/>
                  <a:pt x="4129821" y="2256899"/>
                  <a:pt x="4127695" y="2255322"/>
                </a:cubicBezTo>
                <a:cubicBezTo>
                  <a:pt x="4128929" y="2252236"/>
                  <a:pt x="4129752" y="2247778"/>
                  <a:pt x="4131535" y="2246681"/>
                </a:cubicBezTo>
                <a:close/>
                <a:moveTo>
                  <a:pt x="1272504" y="2245172"/>
                </a:moveTo>
                <a:cubicBezTo>
                  <a:pt x="1273671" y="2245515"/>
                  <a:pt x="1274768" y="2245789"/>
                  <a:pt x="1275933" y="2246132"/>
                </a:cubicBezTo>
                <a:cubicBezTo>
                  <a:pt x="1274287" y="2247298"/>
                  <a:pt x="1272572" y="2248395"/>
                  <a:pt x="1270928" y="2249493"/>
                </a:cubicBezTo>
                <a:cubicBezTo>
                  <a:pt x="1270104" y="2248875"/>
                  <a:pt x="1268321" y="2248327"/>
                  <a:pt x="1268664" y="2247778"/>
                </a:cubicBezTo>
                <a:cubicBezTo>
                  <a:pt x="1269213" y="2246887"/>
                  <a:pt x="1271132" y="2246064"/>
                  <a:pt x="1272504" y="2245172"/>
                </a:cubicBezTo>
                <a:close/>
                <a:moveTo>
                  <a:pt x="5053799" y="2245036"/>
                </a:moveTo>
                <a:cubicBezTo>
                  <a:pt x="5059079" y="2244007"/>
                  <a:pt x="5063469" y="2245241"/>
                  <a:pt x="5062920" y="2247642"/>
                </a:cubicBezTo>
                <a:cubicBezTo>
                  <a:pt x="5062440" y="2250042"/>
                  <a:pt x="5056336" y="2253608"/>
                  <a:pt x="5052153" y="2253608"/>
                </a:cubicBezTo>
                <a:cubicBezTo>
                  <a:pt x="5048861" y="2253608"/>
                  <a:pt x="5045501" y="2252648"/>
                  <a:pt x="5044541" y="2251345"/>
                </a:cubicBezTo>
                <a:cubicBezTo>
                  <a:pt x="5043032" y="2249288"/>
                  <a:pt x="5048175" y="2246133"/>
                  <a:pt x="5053799" y="2245036"/>
                </a:cubicBezTo>
                <a:close/>
                <a:moveTo>
                  <a:pt x="7080132" y="2243252"/>
                </a:moveTo>
                <a:cubicBezTo>
                  <a:pt x="7091722" y="2241949"/>
                  <a:pt x="7101117" y="2246544"/>
                  <a:pt x="7102421" y="2253951"/>
                </a:cubicBezTo>
                <a:cubicBezTo>
                  <a:pt x="7103586" y="2260877"/>
                  <a:pt x="7095220" y="2267941"/>
                  <a:pt x="7084247" y="2269244"/>
                </a:cubicBezTo>
                <a:cubicBezTo>
                  <a:pt x="7073343" y="2270547"/>
                  <a:pt x="7062164" y="2266021"/>
                  <a:pt x="7060450" y="2259574"/>
                </a:cubicBezTo>
                <a:cubicBezTo>
                  <a:pt x="7058529" y="2252305"/>
                  <a:pt x="7067788" y="2244555"/>
                  <a:pt x="7080132" y="2243252"/>
                </a:cubicBezTo>
                <a:close/>
                <a:moveTo>
                  <a:pt x="6207863" y="2242704"/>
                </a:moveTo>
                <a:cubicBezTo>
                  <a:pt x="6209029" y="2245653"/>
                  <a:pt x="6203199" y="2251962"/>
                  <a:pt x="6195655" y="2256009"/>
                </a:cubicBezTo>
                <a:cubicBezTo>
                  <a:pt x="6187974" y="2260123"/>
                  <a:pt x="6179882" y="2261289"/>
                  <a:pt x="6178168" y="2258546"/>
                </a:cubicBezTo>
                <a:cubicBezTo>
                  <a:pt x="6176110" y="2255323"/>
                  <a:pt x="6182077" y="2248671"/>
                  <a:pt x="6191198" y="2244144"/>
                </a:cubicBezTo>
                <a:cubicBezTo>
                  <a:pt x="6198947" y="2240372"/>
                  <a:pt x="6206628" y="2239687"/>
                  <a:pt x="6207863" y="2242704"/>
                </a:cubicBezTo>
                <a:close/>
                <a:moveTo>
                  <a:pt x="1614170" y="2239137"/>
                </a:moveTo>
                <a:cubicBezTo>
                  <a:pt x="1615816" y="2239000"/>
                  <a:pt x="1617737" y="2241674"/>
                  <a:pt x="1620617" y="2244075"/>
                </a:cubicBezTo>
                <a:cubicBezTo>
                  <a:pt x="1617668" y="2246407"/>
                  <a:pt x="1615885" y="2248876"/>
                  <a:pt x="1614170" y="2248670"/>
                </a:cubicBezTo>
                <a:cubicBezTo>
                  <a:pt x="1612592" y="2248464"/>
                  <a:pt x="1611085" y="2245309"/>
                  <a:pt x="1609575" y="2243458"/>
                </a:cubicBezTo>
                <a:cubicBezTo>
                  <a:pt x="1611085" y="2241949"/>
                  <a:pt x="1612524" y="2239206"/>
                  <a:pt x="1614170" y="2239137"/>
                </a:cubicBezTo>
                <a:close/>
                <a:moveTo>
                  <a:pt x="1129172" y="2238726"/>
                </a:moveTo>
                <a:cubicBezTo>
                  <a:pt x="1127937" y="2239686"/>
                  <a:pt x="1126703" y="2240646"/>
                  <a:pt x="1125400" y="2241469"/>
                </a:cubicBezTo>
                <a:cubicBezTo>
                  <a:pt x="1124921" y="2241744"/>
                  <a:pt x="1124165" y="2241744"/>
                  <a:pt x="1123548" y="2241881"/>
                </a:cubicBezTo>
                <a:cubicBezTo>
                  <a:pt x="1124851" y="2240852"/>
                  <a:pt x="1126155" y="2239823"/>
                  <a:pt x="1127594" y="2238863"/>
                </a:cubicBezTo>
                <a:cubicBezTo>
                  <a:pt x="1127800" y="2238657"/>
                  <a:pt x="1128623" y="2238726"/>
                  <a:pt x="1129172" y="2238726"/>
                </a:cubicBezTo>
                <a:close/>
                <a:moveTo>
                  <a:pt x="7887593" y="2238315"/>
                </a:moveTo>
                <a:cubicBezTo>
                  <a:pt x="7890885" y="2242018"/>
                  <a:pt x="7878746" y="2261083"/>
                  <a:pt x="7860916" y="2287692"/>
                </a:cubicBezTo>
                <a:cubicBezTo>
                  <a:pt x="7842673" y="2314987"/>
                  <a:pt x="7826488" y="2338236"/>
                  <a:pt x="7823471" y="2335081"/>
                </a:cubicBezTo>
                <a:cubicBezTo>
                  <a:pt x="7820522" y="2331995"/>
                  <a:pt x="7832455" y="2302163"/>
                  <a:pt x="7849737" y="2275416"/>
                </a:cubicBezTo>
                <a:cubicBezTo>
                  <a:pt x="7866882" y="2248876"/>
                  <a:pt x="7884439" y="2234748"/>
                  <a:pt x="7887593" y="2238315"/>
                </a:cubicBezTo>
                <a:close/>
                <a:moveTo>
                  <a:pt x="7539961" y="2237834"/>
                </a:moveTo>
                <a:cubicBezTo>
                  <a:pt x="7542087" y="2242841"/>
                  <a:pt x="7533652" y="2264718"/>
                  <a:pt x="7521513" y="2284469"/>
                </a:cubicBezTo>
                <a:cubicBezTo>
                  <a:pt x="7510403" y="2302437"/>
                  <a:pt x="7500253" y="2310804"/>
                  <a:pt x="7498264" y="2304974"/>
                </a:cubicBezTo>
                <a:cubicBezTo>
                  <a:pt x="7496139" y="2298665"/>
                  <a:pt x="7504574" y="2279120"/>
                  <a:pt x="7516713" y="2260672"/>
                </a:cubicBezTo>
                <a:cubicBezTo>
                  <a:pt x="7527754" y="2243869"/>
                  <a:pt x="7538041" y="2233240"/>
                  <a:pt x="7539961" y="2237834"/>
                </a:cubicBezTo>
                <a:close/>
                <a:moveTo>
                  <a:pt x="4981036" y="2237766"/>
                </a:moveTo>
                <a:cubicBezTo>
                  <a:pt x="4985630" y="2236875"/>
                  <a:pt x="4989882" y="2237012"/>
                  <a:pt x="4988511" y="2239481"/>
                </a:cubicBezTo>
                <a:cubicBezTo>
                  <a:pt x="4987619" y="2241195"/>
                  <a:pt x="4984053" y="2243321"/>
                  <a:pt x="4980418" y="2246202"/>
                </a:cubicBezTo>
                <a:cubicBezTo>
                  <a:pt x="4976098" y="2245447"/>
                  <a:pt x="4972257" y="2245447"/>
                  <a:pt x="4970886" y="2244419"/>
                </a:cubicBezTo>
                <a:cubicBezTo>
                  <a:pt x="4969171" y="2243116"/>
                  <a:pt x="4975961" y="2238658"/>
                  <a:pt x="4981036" y="2237766"/>
                </a:cubicBezTo>
                <a:close/>
                <a:moveTo>
                  <a:pt x="5260430" y="2237697"/>
                </a:moveTo>
                <a:cubicBezTo>
                  <a:pt x="5265642" y="2236806"/>
                  <a:pt x="5270991" y="2238177"/>
                  <a:pt x="5271951" y="2240646"/>
                </a:cubicBezTo>
                <a:cubicBezTo>
                  <a:pt x="5272980" y="2243252"/>
                  <a:pt x="5269551" y="2245721"/>
                  <a:pt x="5263722" y="2246544"/>
                </a:cubicBezTo>
                <a:cubicBezTo>
                  <a:pt x="5257961" y="2247298"/>
                  <a:pt x="5252749" y="2245927"/>
                  <a:pt x="5251926" y="2243595"/>
                </a:cubicBezTo>
                <a:cubicBezTo>
                  <a:pt x="5251103" y="2241126"/>
                  <a:pt x="5254806" y="2238589"/>
                  <a:pt x="5260430" y="2237697"/>
                </a:cubicBezTo>
                <a:close/>
                <a:moveTo>
                  <a:pt x="6266705" y="2236875"/>
                </a:moveTo>
                <a:cubicBezTo>
                  <a:pt x="6274798" y="2233446"/>
                  <a:pt x="6281724" y="2233514"/>
                  <a:pt x="6281930" y="2236943"/>
                </a:cubicBezTo>
                <a:cubicBezTo>
                  <a:pt x="6282135" y="2240441"/>
                  <a:pt x="6275689" y="2246133"/>
                  <a:pt x="6267116" y="2250042"/>
                </a:cubicBezTo>
                <a:cubicBezTo>
                  <a:pt x="6258544" y="2253951"/>
                  <a:pt x="6251343" y="2254568"/>
                  <a:pt x="6250657" y="2251414"/>
                </a:cubicBezTo>
                <a:cubicBezTo>
                  <a:pt x="6249903" y="2247916"/>
                  <a:pt x="6257927" y="2240647"/>
                  <a:pt x="6266705" y="2236875"/>
                </a:cubicBezTo>
                <a:close/>
                <a:moveTo>
                  <a:pt x="5899253" y="2236326"/>
                </a:moveTo>
                <a:cubicBezTo>
                  <a:pt x="5906385" y="2233582"/>
                  <a:pt x="5912146" y="2235640"/>
                  <a:pt x="5911872" y="2241058"/>
                </a:cubicBezTo>
                <a:cubicBezTo>
                  <a:pt x="5911529" y="2246338"/>
                  <a:pt x="5905220" y="2252579"/>
                  <a:pt x="5897607" y="2254911"/>
                </a:cubicBezTo>
                <a:cubicBezTo>
                  <a:pt x="5891229" y="2256900"/>
                  <a:pt x="5886154" y="2254979"/>
                  <a:pt x="5886086" y="2250659"/>
                </a:cubicBezTo>
                <a:cubicBezTo>
                  <a:pt x="5886017" y="2245584"/>
                  <a:pt x="5892189" y="2239000"/>
                  <a:pt x="5899253" y="2236326"/>
                </a:cubicBezTo>
                <a:close/>
                <a:moveTo>
                  <a:pt x="7640028" y="2236212"/>
                </a:moveTo>
                <a:cubicBezTo>
                  <a:pt x="7641404" y="2234881"/>
                  <a:pt x="7642231" y="2235159"/>
                  <a:pt x="7642351" y="2237354"/>
                </a:cubicBezTo>
                <a:cubicBezTo>
                  <a:pt x="7642831" y="2245721"/>
                  <a:pt x="7634053" y="2276513"/>
                  <a:pt x="7621915" y="2307992"/>
                </a:cubicBezTo>
                <a:cubicBezTo>
                  <a:pt x="7609913" y="2339196"/>
                  <a:pt x="7599351" y="2357369"/>
                  <a:pt x="7597980" y="2350168"/>
                </a:cubicBezTo>
                <a:cubicBezTo>
                  <a:pt x="7596608" y="2342967"/>
                  <a:pt x="7605044" y="2314095"/>
                  <a:pt x="7617113" y="2283371"/>
                </a:cubicBezTo>
                <a:cubicBezTo>
                  <a:pt x="7626835" y="2258682"/>
                  <a:pt x="7635901" y="2240204"/>
                  <a:pt x="7640028" y="2236212"/>
                </a:cubicBezTo>
                <a:close/>
                <a:moveTo>
                  <a:pt x="1198369" y="2234063"/>
                </a:moveTo>
                <a:cubicBezTo>
                  <a:pt x="1199809" y="2234200"/>
                  <a:pt x="1201112" y="2234612"/>
                  <a:pt x="1201934" y="2235297"/>
                </a:cubicBezTo>
                <a:cubicBezTo>
                  <a:pt x="1202072" y="2235503"/>
                  <a:pt x="1199809" y="2237149"/>
                  <a:pt x="1197957" y="2238589"/>
                </a:cubicBezTo>
                <a:cubicBezTo>
                  <a:pt x="1196929" y="2237903"/>
                  <a:pt x="1195626" y="2237492"/>
                  <a:pt x="1195214" y="2236600"/>
                </a:cubicBezTo>
                <a:cubicBezTo>
                  <a:pt x="1195077" y="2236326"/>
                  <a:pt x="1198163" y="2234063"/>
                  <a:pt x="1198369" y="2234063"/>
                </a:cubicBezTo>
                <a:close/>
                <a:moveTo>
                  <a:pt x="5469942" y="2233651"/>
                </a:moveTo>
                <a:cubicBezTo>
                  <a:pt x="5476526" y="2232279"/>
                  <a:pt x="5483453" y="2233925"/>
                  <a:pt x="5481396" y="2237011"/>
                </a:cubicBezTo>
                <a:cubicBezTo>
                  <a:pt x="5479749" y="2239343"/>
                  <a:pt x="5475223" y="2241743"/>
                  <a:pt x="5470354" y="2245378"/>
                </a:cubicBezTo>
                <a:cubicBezTo>
                  <a:pt x="5466171" y="2243252"/>
                  <a:pt x="5462125" y="2242292"/>
                  <a:pt x="5460822" y="2240372"/>
                </a:cubicBezTo>
                <a:cubicBezTo>
                  <a:pt x="5459244" y="2238040"/>
                  <a:pt x="5464251" y="2234817"/>
                  <a:pt x="5469942" y="2233651"/>
                </a:cubicBezTo>
                <a:close/>
                <a:moveTo>
                  <a:pt x="4917119" y="2233582"/>
                </a:moveTo>
                <a:cubicBezTo>
                  <a:pt x="4912730" y="2236805"/>
                  <a:pt x="4910398" y="2239411"/>
                  <a:pt x="4907175" y="2240714"/>
                </a:cubicBezTo>
                <a:cubicBezTo>
                  <a:pt x="4902991" y="2242429"/>
                  <a:pt x="4898808" y="2242635"/>
                  <a:pt x="4898191" y="2240509"/>
                </a:cubicBezTo>
                <a:cubicBezTo>
                  <a:pt x="4897574" y="2238451"/>
                  <a:pt x="4900797" y="2235708"/>
                  <a:pt x="4905186" y="2234336"/>
                </a:cubicBezTo>
                <a:cubicBezTo>
                  <a:pt x="4908478" y="2233239"/>
                  <a:pt x="4911770" y="2233788"/>
                  <a:pt x="4917119" y="2233582"/>
                </a:cubicBezTo>
                <a:close/>
                <a:moveTo>
                  <a:pt x="4840995" y="2233514"/>
                </a:moveTo>
                <a:cubicBezTo>
                  <a:pt x="4839143" y="2234817"/>
                  <a:pt x="4836949" y="2236738"/>
                  <a:pt x="4833726" y="2238315"/>
                </a:cubicBezTo>
                <a:cubicBezTo>
                  <a:pt x="4832217" y="2239069"/>
                  <a:pt x="4827348" y="2239618"/>
                  <a:pt x="4826662" y="2239069"/>
                </a:cubicBezTo>
                <a:cubicBezTo>
                  <a:pt x="4825976" y="2238521"/>
                  <a:pt x="4827965" y="2236326"/>
                  <a:pt x="4830091" y="2234955"/>
                </a:cubicBezTo>
                <a:cubicBezTo>
                  <a:pt x="4833451" y="2232829"/>
                  <a:pt x="4839281" y="2232006"/>
                  <a:pt x="4840995" y="2233514"/>
                </a:cubicBezTo>
                <a:close/>
                <a:moveTo>
                  <a:pt x="7973250" y="2232074"/>
                </a:moveTo>
                <a:cubicBezTo>
                  <a:pt x="7982371" y="2234337"/>
                  <a:pt x="7985389" y="2238726"/>
                  <a:pt x="7986349" y="2243115"/>
                </a:cubicBezTo>
                <a:cubicBezTo>
                  <a:pt x="7964265" y="2249562"/>
                  <a:pt x="7952264" y="2259438"/>
                  <a:pt x="7939783" y="2265747"/>
                </a:cubicBezTo>
                <a:cubicBezTo>
                  <a:pt x="7929221" y="2271027"/>
                  <a:pt x="7925998" y="2269587"/>
                  <a:pt x="7931347" y="2260946"/>
                </a:cubicBezTo>
                <a:cubicBezTo>
                  <a:pt x="7937725" y="2250728"/>
                  <a:pt x="7948286" y="2238315"/>
                  <a:pt x="7973250" y="2232074"/>
                </a:cubicBezTo>
                <a:close/>
                <a:moveTo>
                  <a:pt x="7739734" y="2231799"/>
                </a:moveTo>
                <a:cubicBezTo>
                  <a:pt x="7741723" y="2237697"/>
                  <a:pt x="7732876" y="2267941"/>
                  <a:pt x="7720120" y="2301408"/>
                </a:cubicBezTo>
                <a:cubicBezTo>
                  <a:pt x="7705856" y="2338716"/>
                  <a:pt x="7692757" y="2366148"/>
                  <a:pt x="7690219" y="2361690"/>
                </a:cubicBezTo>
                <a:cubicBezTo>
                  <a:pt x="7687545" y="2357232"/>
                  <a:pt x="7696598" y="2322188"/>
                  <a:pt x="7710519" y="2285223"/>
                </a:cubicBezTo>
                <a:cubicBezTo>
                  <a:pt x="7724235" y="2248602"/>
                  <a:pt x="7737608" y="2225421"/>
                  <a:pt x="7739734" y="2231799"/>
                </a:cubicBezTo>
                <a:close/>
                <a:moveTo>
                  <a:pt x="6802075" y="2231328"/>
                </a:moveTo>
                <a:cubicBezTo>
                  <a:pt x="6806566" y="2231834"/>
                  <a:pt x="6810064" y="2233411"/>
                  <a:pt x="6811230" y="2235914"/>
                </a:cubicBezTo>
                <a:cubicBezTo>
                  <a:pt x="6813493" y="2240921"/>
                  <a:pt x="6806018" y="2248053"/>
                  <a:pt x="6795251" y="2251139"/>
                </a:cubicBezTo>
                <a:cubicBezTo>
                  <a:pt x="6784621" y="2254225"/>
                  <a:pt x="6773717" y="2252442"/>
                  <a:pt x="6772208" y="2247299"/>
                </a:cubicBezTo>
                <a:cubicBezTo>
                  <a:pt x="6770836" y="2242567"/>
                  <a:pt x="6777146" y="2236532"/>
                  <a:pt x="6786953" y="2233171"/>
                </a:cubicBezTo>
                <a:cubicBezTo>
                  <a:pt x="6792097" y="2231388"/>
                  <a:pt x="6797583" y="2230822"/>
                  <a:pt x="6802075" y="2231328"/>
                </a:cubicBezTo>
                <a:close/>
                <a:moveTo>
                  <a:pt x="4769946" y="2229536"/>
                </a:moveTo>
                <a:cubicBezTo>
                  <a:pt x="4766380" y="2233239"/>
                  <a:pt x="4764940" y="2235502"/>
                  <a:pt x="4762471" y="2237080"/>
                </a:cubicBezTo>
                <a:cubicBezTo>
                  <a:pt x="4758493" y="2239686"/>
                  <a:pt x="4752527" y="2240234"/>
                  <a:pt x="4752527" y="2237834"/>
                </a:cubicBezTo>
                <a:cubicBezTo>
                  <a:pt x="4752527" y="2236257"/>
                  <a:pt x="4754927" y="2232691"/>
                  <a:pt x="4756916" y="2231868"/>
                </a:cubicBezTo>
                <a:cubicBezTo>
                  <a:pt x="4760139" y="2230496"/>
                  <a:pt x="4763912" y="2230565"/>
                  <a:pt x="4769946" y="2229536"/>
                </a:cubicBezTo>
                <a:close/>
                <a:moveTo>
                  <a:pt x="6356819" y="2229056"/>
                </a:moveTo>
                <a:cubicBezTo>
                  <a:pt x="6357985" y="2232211"/>
                  <a:pt x="6350715" y="2238931"/>
                  <a:pt x="6341869" y="2243046"/>
                </a:cubicBezTo>
                <a:cubicBezTo>
                  <a:pt x="6332885" y="2247161"/>
                  <a:pt x="6324586" y="2247710"/>
                  <a:pt x="6324107" y="2244144"/>
                </a:cubicBezTo>
                <a:cubicBezTo>
                  <a:pt x="6323695" y="2240920"/>
                  <a:pt x="6329456" y="2235434"/>
                  <a:pt x="6337685" y="2231388"/>
                </a:cubicBezTo>
                <a:cubicBezTo>
                  <a:pt x="6346875" y="2226861"/>
                  <a:pt x="6355653" y="2225833"/>
                  <a:pt x="6356819" y="2229056"/>
                </a:cubicBezTo>
                <a:close/>
                <a:moveTo>
                  <a:pt x="3513904" y="2228713"/>
                </a:moveTo>
                <a:cubicBezTo>
                  <a:pt x="3516167" y="2234885"/>
                  <a:pt x="3518842" y="2239617"/>
                  <a:pt x="3518636" y="2242360"/>
                </a:cubicBezTo>
                <a:cubicBezTo>
                  <a:pt x="3518361" y="2245858"/>
                  <a:pt x="3515893" y="2250041"/>
                  <a:pt x="3514178" y="2249630"/>
                </a:cubicBezTo>
                <a:cubicBezTo>
                  <a:pt x="3512670" y="2249287"/>
                  <a:pt x="3509926" y="2242772"/>
                  <a:pt x="3509652" y="2239206"/>
                </a:cubicBezTo>
                <a:cubicBezTo>
                  <a:pt x="3509377" y="2236120"/>
                  <a:pt x="3511847" y="2233308"/>
                  <a:pt x="3513904" y="2228713"/>
                </a:cubicBezTo>
                <a:close/>
                <a:moveTo>
                  <a:pt x="3649075" y="2227753"/>
                </a:moveTo>
                <a:cubicBezTo>
                  <a:pt x="3650652" y="2226930"/>
                  <a:pt x="3653190" y="2230290"/>
                  <a:pt x="3656550" y="2232828"/>
                </a:cubicBezTo>
                <a:cubicBezTo>
                  <a:pt x="3654424" y="2237628"/>
                  <a:pt x="3653395" y="2242566"/>
                  <a:pt x="3651681" y="2243115"/>
                </a:cubicBezTo>
                <a:cubicBezTo>
                  <a:pt x="3650104" y="2243595"/>
                  <a:pt x="3647909" y="2239343"/>
                  <a:pt x="3645989" y="2237148"/>
                </a:cubicBezTo>
                <a:cubicBezTo>
                  <a:pt x="3646949" y="2233788"/>
                  <a:pt x="3647566" y="2228507"/>
                  <a:pt x="3649075" y="2227753"/>
                </a:cubicBezTo>
                <a:close/>
                <a:moveTo>
                  <a:pt x="4478481" y="2226450"/>
                </a:moveTo>
                <a:cubicBezTo>
                  <a:pt x="4480607" y="2226655"/>
                  <a:pt x="4482116" y="2228713"/>
                  <a:pt x="4485683" y="2231182"/>
                </a:cubicBezTo>
                <a:cubicBezTo>
                  <a:pt x="4481225" y="2234131"/>
                  <a:pt x="4478550" y="2236805"/>
                  <a:pt x="4475807" y="2237422"/>
                </a:cubicBezTo>
                <a:cubicBezTo>
                  <a:pt x="4474229" y="2237765"/>
                  <a:pt x="4471281" y="2234885"/>
                  <a:pt x="4471349" y="2233102"/>
                </a:cubicBezTo>
                <a:cubicBezTo>
                  <a:pt x="4471486" y="2229056"/>
                  <a:pt x="4474573" y="2226038"/>
                  <a:pt x="4478481" y="2226450"/>
                </a:cubicBezTo>
                <a:close/>
                <a:moveTo>
                  <a:pt x="5823952" y="2225901"/>
                </a:moveTo>
                <a:cubicBezTo>
                  <a:pt x="5830879" y="2222952"/>
                  <a:pt x="5837943" y="2224255"/>
                  <a:pt x="5838011" y="2228507"/>
                </a:cubicBezTo>
                <a:cubicBezTo>
                  <a:pt x="5838011" y="2232211"/>
                  <a:pt x="5832662" y="2238245"/>
                  <a:pt x="5827038" y="2240714"/>
                </a:cubicBezTo>
                <a:cubicBezTo>
                  <a:pt x="5820180" y="2243732"/>
                  <a:pt x="5813460" y="2242155"/>
                  <a:pt x="5813254" y="2237560"/>
                </a:cubicBezTo>
                <a:cubicBezTo>
                  <a:pt x="5813048" y="2233513"/>
                  <a:pt x="5817643" y="2228507"/>
                  <a:pt x="5823952" y="2225901"/>
                </a:cubicBezTo>
                <a:close/>
                <a:moveTo>
                  <a:pt x="1747696" y="2224667"/>
                </a:moveTo>
                <a:cubicBezTo>
                  <a:pt x="1749890" y="2228919"/>
                  <a:pt x="1752497" y="2232005"/>
                  <a:pt x="1752290" y="2233994"/>
                </a:cubicBezTo>
                <a:cubicBezTo>
                  <a:pt x="1752017" y="2236531"/>
                  <a:pt x="1749614" y="2239754"/>
                  <a:pt x="1747902" y="2239617"/>
                </a:cubicBezTo>
                <a:cubicBezTo>
                  <a:pt x="1746460" y="2239549"/>
                  <a:pt x="1743786" y="2235297"/>
                  <a:pt x="1743513" y="2232759"/>
                </a:cubicBezTo>
                <a:cubicBezTo>
                  <a:pt x="1743307" y="2230702"/>
                  <a:pt x="1745638" y="2228370"/>
                  <a:pt x="1747696" y="2224667"/>
                </a:cubicBezTo>
                <a:close/>
                <a:moveTo>
                  <a:pt x="7214686" y="2224324"/>
                </a:moveTo>
                <a:cubicBezTo>
                  <a:pt x="7226139" y="2223432"/>
                  <a:pt x="7235877" y="2228919"/>
                  <a:pt x="7237454" y="2237011"/>
                </a:cubicBezTo>
                <a:cubicBezTo>
                  <a:pt x="7238895" y="2244761"/>
                  <a:pt x="7230939" y="2252099"/>
                  <a:pt x="7219967" y="2253059"/>
                </a:cubicBezTo>
                <a:cubicBezTo>
                  <a:pt x="7208102" y="2254156"/>
                  <a:pt x="7195964" y="2247572"/>
                  <a:pt x="7195346" y="2239617"/>
                </a:cubicBezTo>
                <a:cubicBezTo>
                  <a:pt x="7194797" y="2232073"/>
                  <a:pt x="7203439" y="2225147"/>
                  <a:pt x="7214686" y="2224324"/>
                </a:cubicBezTo>
                <a:close/>
                <a:moveTo>
                  <a:pt x="6431296" y="2223638"/>
                </a:moveTo>
                <a:cubicBezTo>
                  <a:pt x="6431914" y="2227273"/>
                  <a:pt x="6424438" y="2233719"/>
                  <a:pt x="6415454" y="2237354"/>
                </a:cubicBezTo>
                <a:cubicBezTo>
                  <a:pt x="6406265" y="2241057"/>
                  <a:pt x="6398172" y="2241263"/>
                  <a:pt x="6397761" y="2237697"/>
                </a:cubicBezTo>
                <a:cubicBezTo>
                  <a:pt x="6397349" y="2234199"/>
                  <a:pt x="6404962" y="2227479"/>
                  <a:pt x="6413740" y="2223775"/>
                </a:cubicBezTo>
                <a:cubicBezTo>
                  <a:pt x="6422587" y="2220003"/>
                  <a:pt x="6430679" y="2219935"/>
                  <a:pt x="6431296" y="2223638"/>
                </a:cubicBezTo>
                <a:close/>
                <a:moveTo>
                  <a:pt x="6726508" y="2221427"/>
                </a:moveTo>
                <a:cubicBezTo>
                  <a:pt x="6730734" y="2221770"/>
                  <a:pt x="6733735" y="2223227"/>
                  <a:pt x="6734421" y="2225696"/>
                </a:cubicBezTo>
                <a:cubicBezTo>
                  <a:pt x="6735724" y="2230085"/>
                  <a:pt x="6728660" y="2236326"/>
                  <a:pt x="6718716" y="2239686"/>
                </a:cubicBezTo>
                <a:cubicBezTo>
                  <a:pt x="6707812" y="2243252"/>
                  <a:pt x="6696633" y="2242429"/>
                  <a:pt x="6695330" y="2237903"/>
                </a:cubicBezTo>
                <a:cubicBezTo>
                  <a:pt x="6694164" y="2233788"/>
                  <a:pt x="6701502" y="2227273"/>
                  <a:pt x="6711241" y="2223844"/>
                </a:cubicBezTo>
                <a:cubicBezTo>
                  <a:pt x="6716830" y="2221855"/>
                  <a:pt x="6722282" y="2221084"/>
                  <a:pt x="6726508" y="2221427"/>
                </a:cubicBezTo>
                <a:close/>
                <a:moveTo>
                  <a:pt x="6636282" y="2218495"/>
                </a:moveTo>
                <a:cubicBezTo>
                  <a:pt x="6646158" y="2214448"/>
                  <a:pt x="6656239" y="2214448"/>
                  <a:pt x="6658365" y="2218495"/>
                </a:cubicBezTo>
                <a:cubicBezTo>
                  <a:pt x="6660560" y="2222609"/>
                  <a:pt x="6654456" y="2228576"/>
                  <a:pt x="6643963" y="2232554"/>
                </a:cubicBezTo>
                <a:cubicBezTo>
                  <a:pt x="6633471" y="2236531"/>
                  <a:pt x="6623664" y="2236668"/>
                  <a:pt x="6621606" y="2232828"/>
                </a:cubicBezTo>
                <a:cubicBezTo>
                  <a:pt x="6619618" y="2229125"/>
                  <a:pt x="6626338" y="2222541"/>
                  <a:pt x="6636282" y="2218495"/>
                </a:cubicBezTo>
                <a:close/>
                <a:moveTo>
                  <a:pt x="6506734" y="2218426"/>
                </a:moveTo>
                <a:cubicBezTo>
                  <a:pt x="6508243" y="2221718"/>
                  <a:pt x="6502002" y="2227684"/>
                  <a:pt x="6492813" y="2231730"/>
                </a:cubicBezTo>
                <a:cubicBezTo>
                  <a:pt x="6483555" y="2235845"/>
                  <a:pt x="6474433" y="2236874"/>
                  <a:pt x="6472101" y="2234131"/>
                </a:cubicBezTo>
                <a:cubicBezTo>
                  <a:pt x="6469907" y="2231525"/>
                  <a:pt x="6476011" y="2225147"/>
                  <a:pt x="6484720" y="2220895"/>
                </a:cubicBezTo>
                <a:cubicBezTo>
                  <a:pt x="6495282" y="2215751"/>
                  <a:pt x="6505020" y="2214654"/>
                  <a:pt x="6506734" y="2218426"/>
                </a:cubicBezTo>
                <a:close/>
                <a:moveTo>
                  <a:pt x="5396424" y="2217535"/>
                </a:moveTo>
                <a:cubicBezTo>
                  <a:pt x="5401773" y="2216575"/>
                  <a:pt x="5406300" y="2217809"/>
                  <a:pt x="5406711" y="2220347"/>
                </a:cubicBezTo>
                <a:cubicBezTo>
                  <a:pt x="5407123" y="2222747"/>
                  <a:pt x="5402734" y="2225422"/>
                  <a:pt x="5397041" y="2226313"/>
                </a:cubicBezTo>
                <a:cubicBezTo>
                  <a:pt x="5391075" y="2227205"/>
                  <a:pt x="5386549" y="2225970"/>
                  <a:pt x="5386549" y="2223501"/>
                </a:cubicBezTo>
                <a:cubicBezTo>
                  <a:pt x="5386480" y="2221170"/>
                  <a:pt x="5391143" y="2218358"/>
                  <a:pt x="5396424" y="2217535"/>
                </a:cubicBezTo>
                <a:close/>
                <a:moveTo>
                  <a:pt x="5185473" y="2217260"/>
                </a:moveTo>
                <a:cubicBezTo>
                  <a:pt x="5190479" y="2216026"/>
                  <a:pt x="5196308" y="2216986"/>
                  <a:pt x="5197268" y="2219181"/>
                </a:cubicBezTo>
                <a:cubicBezTo>
                  <a:pt x="5198160" y="2221444"/>
                  <a:pt x="5194251" y="2224256"/>
                  <a:pt x="5189108" y="2225147"/>
                </a:cubicBezTo>
                <a:cubicBezTo>
                  <a:pt x="5183758" y="2226107"/>
                  <a:pt x="5178957" y="2224804"/>
                  <a:pt x="5178683" y="2222335"/>
                </a:cubicBezTo>
                <a:cubicBezTo>
                  <a:pt x="5178477" y="2220209"/>
                  <a:pt x="5180672" y="2218426"/>
                  <a:pt x="5185473" y="2217260"/>
                </a:cubicBezTo>
                <a:close/>
                <a:moveTo>
                  <a:pt x="5749954" y="2216986"/>
                </a:moveTo>
                <a:cubicBezTo>
                  <a:pt x="5756401" y="2214312"/>
                  <a:pt x="5762573" y="2214654"/>
                  <a:pt x="5763602" y="2217878"/>
                </a:cubicBezTo>
                <a:cubicBezTo>
                  <a:pt x="5764631" y="2221101"/>
                  <a:pt x="5760104" y="2226039"/>
                  <a:pt x="5753589" y="2228713"/>
                </a:cubicBezTo>
                <a:cubicBezTo>
                  <a:pt x="5747211" y="2231319"/>
                  <a:pt x="5740970" y="2230839"/>
                  <a:pt x="5739805" y="2227685"/>
                </a:cubicBezTo>
                <a:cubicBezTo>
                  <a:pt x="5738707" y="2224736"/>
                  <a:pt x="5743714" y="2219455"/>
                  <a:pt x="5749954" y="2216986"/>
                </a:cubicBezTo>
                <a:close/>
                <a:moveTo>
                  <a:pt x="7001334" y="2216917"/>
                </a:moveTo>
                <a:cubicBezTo>
                  <a:pt x="7012512" y="2214722"/>
                  <a:pt x="7023416" y="2218357"/>
                  <a:pt x="7024719" y="2224598"/>
                </a:cubicBezTo>
                <a:cubicBezTo>
                  <a:pt x="7025953" y="2230907"/>
                  <a:pt x="7017587" y="2237903"/>
                  <a:pt x="7006271" y="2239891"/>
                </a:cubicBezTo>
                <a:cubicBezTo>
                  <a:pt x="6994887" y="2241880"/>
                  <a:pt x="6984531" y="2238520"/>
                  <a:pt x="6983160" y="2232279"/>
                </a:cubicBezTo>
                <a:cubicBezTo>
                  <a:pt x="6981788" y="2225970"/>
                  <a:pt x="6989743" y="2219180"/>
                  <a:pt x="7001334" y="2216917"/>
                </a:cubicBezTo>
                <a:close/>
                <a:moveTo>
                  <a:pt x="7439414" y="2215005"/>
                </a:moveTo>
                <a:cubicBezTo>
                  <a:pt x="7443829" y="2214208"/>
                  <a:pt x="7447069" y="2215339"/>
                  <a:pt x="7447858" y="2218837"/>
                </a:cubicBezTo>
                <a:cubicBezTo>
                  <a:pt x="7449435" y="2225901"/>
                  <a:pt x="7441069" y="2240920"/>
                  <a:pt x="7429478" y="2250041"/>
                </a:cubicBezTo>
                <a:cubicBezTo>
                  <a:pt x="7418643" y="2258545"/>
                  <a:pt x="7409179" y="2258408"/>
                  <a:pt x="7407121" y="2251276"/>
                </a:cubicBezTo>
                <a:cubicBezTo>
                  <a:pt x="7404858" y="2243595"/>
                  <a:pt x="7412539" y="2231387"/>
                  <a:pt x="7423924" y="2222746"/>
                </a:cubicBezTo>
                <a:cubicBezTo>
                  <a:pt x="7429410" y="2218528"/>
                  <a:pt x="7434999" y="2215802"/>
                  <a:pt x="7439414" y="2215005"/>
                </a:cubicBezTo>
                <a:close/>
                <a:moveTo>
                  <a:pt x="1880055" y="2214929"/>
                </a:moveTo>
                <a:cubicBezTo>
                  <a:pt x="1881633" y="2214106"/>
                  <a:pt x="1884170" y="2217398"/>
                  <a:pt x="1887530" y="2219935"/>
                </a:cubicBezTo>
                <a:cubicBezTo>
                  <a:pt x="1885474" y="2224530"/>
                  <a:pt x="1884514" y="2229125"/>
                  <a:pt x="1882867" y="2229536"/>
                </a:cubicBezTo>
                <a:cubicBezTo>
                  <a:pt x="1881358" y="2229948"/>
                  <a:pt x="1879095" y="2225902"/>
                  <a:pt x="1877105" y="2223844"/>
                </a:cubicBezTo>
                <a:cubicBezTo>
                  <a:pt x="1878066" y="2220758"/>
                  <a:pt x="1878546" y="2215683"/>
                  <a:pt x="1880055" y="2214929"/>
                </a:cubicBezTo>
                <a:close/>
                <a:moveTo>
                  <a:pt x="4684290" y="2214175"/>
                </a:moveTo>
                <a:cubicBezTo>
                  <a:pt x="4688199" y="2211774"/>
                  <a:pt x="4693343" y="2213694"/>
                  <a:pt x="4692314" y="2216986"/>
                </a:cubicBezTo>
                <a:cubicBezTo>
                  <a:pt x="4691628" y="2219181"/>
                  <a:pt x="4689022" y="2221581"/>
                  <a:pt x="4686005" y="2225627"/>
                </a:cubicBezTo>
                <a:cubicBezTo>
                  <a:pt x="4682850" y="2223570"/>
                  <a:pt x="4679558" y="2222747"/>
                  <a:pt x="4679489" y="2220964"/>
                </a:cubicBezTo>
                <a:cubicBezTo>
                  <a:pt x="4679421" y="2219112"/>
                  <a:pt x="4681890" y="2215615"/>
                  <a:pt x="4684290" y="2214175"/>
                </a:cubicBezTo>
                <a:close/>
                <a:moveTo>
                  <a:pt x="6575812" y="2214174"/>
                </a:moveTo>
                <a:cubicBezTo>
                  <a:pt x="6579602" y="2214191"/>
                  <a:pt x="6582276" y="2215203"/>
                  <a:pt x="6582790" y="2217192"/>
                </a:cubicBezTo>
                <a:cubicBezTo>
                  <a:pt x="6583819" y="2221101"/>
                  <a:pt x="6575452" y="2228096"/>
                  <a:pt x="6565783" y="2231525"/>
                </a:cubicBezTo>
                <a:cubicBezTo>
                  <a:pt x="6556867" y="2234680"/>
                  <a:pt x="6548432" y="2234611"/>
                  <a:pt x="6546992" y="2231319"/>
                </a:cubicBezTo>
                <a:cubicBezTo>
                  <a:pt x="6545277" y="2227479"/>
                  <a:pt x="6551929" y="2221238"/>
                  <a:pt x="6562148" y="2217123"/>
                </a:cubicBezTo>
                <a:cubicBezTo>
                  <a:pt x="6567120" y="2215134"/>
                  <a:pt x="6572024" y="2214157"/>
                  <a:pt x="6575812" y="2214174"/>
                </a:cubicBezTo>
                <a:close/>
                <a:moveTo>
                  <a:pt x="7859818" y="2212254"/>
                </a:moveTo>
                <a:cubicBezTo>
                  <a:pt x="7862561" y="2216643"/>
                  <a:pt x="7851932" y="2236600"/>
                  <a:pt x="7835815" y="2263346"/>
                </a:cubicBezTo>
                <a:cubicBezTo>
                  <a:pt x="7818465" y="2292150"/>
                  <a:pt x="7802211" y="2317045"/>
                  <a:pt x="7799468" y="2312998"/>
                </a:cubicBezTo>
                <a:cubicBezTo>
                  <a:pt x="7796862" y="2309158"/>
                  <a:pt x="7807217" y="2280354"/>
                  <a:pt x="7823128" y="2252511"/>
                </a:cubicBezTo>
                <a:cubicBezTo>
                  <a:pt x="7839862" y="2223296"/>
                  <a:pt x="7856938" y="2207591"/>
                  <a:pt x="7859818" y="2212254"/>
                </a:cubicBezTo>
                <a:close/>
                <a:moveTo>
                  <a:pt x="3374618" y="2212254"/>
                </a:moveTo>
                <a:cubicBezTo>
                  <a:pt x="3376195" y="2211843"/>
                  <a:pt x="3378733" y="2216712"/>
                  <a:pt x="3382299" y="2220895"/>
                </a:cubicBezTo>
                <a:cubicBezTo>
                  <a:pt x="3380173" y="2225833"/>
                  <a:pt x="3379144" y="2231251"/>
                  <a:pt x="3377430" y="2231320"/>
                </a:cubicBezTo>
                <a:cubicBezTo>
                  <a:pt x="3375853" y="2231320"/>
                  <a:pt x="3373521" y="2225559"/>
                  <a:pt x="3371532" y="2222336"/>
                </a:cubicBezTo>
                <a:cubicBezTo>
                  <a:pt x="3372492" y="2218701"/>
                  <a:pt x="3373041" y="2212666"/>
                  <a:pt x="3374618" y="2212254"/>
                </a:cubicBezTo>
                <a:close/>
                <a:moveTo>
                  <a:pt x="4267323" y="2211225"/>
                </a:moveTo>
                <a:cubicBezTo>
                  <a:pt x="4269038" y="2211294"/>
                  <a:pt x="4271507" y="2214997"/>
                  <a:pt x="4271507" y="2217192"/>
                </a:cubicBezTo>
                <a:cubicBezTo>
                  <a:pt x="4271507" y="2219112"/>
                  <a:pt x="4268352" y="2222747"/>
                  <a:pt x="4266638" y="2222952"/>
                </a:cubicBezTo>
                <a:cubicBezTo>
                  <a:pt x="4264855" y="2223158"/>
                  <a:pt x="4263140" y="2219935"/>
                  <a:pt x="4260534" y="2217329"/>
                </a:cubicBezTo>
                <a:cubicBezTo>
                  <a:pt x="4263414" y="2214517"/>
                  <a:pt x="4265540" y="2211157"/>
                  <a:pt x="4267323" y="2211225"/>
                </a:cubicBezTo>
                <a:close/>
                <a:moveTo>
                  <a:pt x="3785755" y="2211088"/>
                </a:moveTo>
                <a:cubicBezTo>
                  <a:pt x="3787332" y="2210882"/>
                  <a:pt x="3789252" y="2214654"/>
                  <a:pt x="3792270" y="2218083"/>
                </a:cubicBezTo>
                <a:cubicBezTo>
                  <a:pt x="3789252" y="2221512"/>
                  <a:pt x="3787469" y="2225421"/>
                  <a:pt x="3785823" y="2225147"/>
                </a:cubicBezTo>
                <a:cubicBezTo>
                  <a:pt x="3784177" y="2224873"/>
                  <a:pt x="3782669" y="2220141"/>
                  <a:pt x="3781091" y="2217466"/>
                </a:cubicBezTo>
                <a:cubicBezTo>
                  <a:pt x="3782600" y="2215134"/>
                  <a:pt x="3784040" y="2211225"/>
                  <a:pt x="3785755" y="2211088"/>
                </a:cubicBezTo>
                <a:close/>
                <a:moveTo>
                  <a:pt x="7348280" y="2209854"/>
                </a:moveTo>
                <a:cubicBezTo>
                  <a:pt x="7359527" y="2207316"/>
                  <a:pt x="7369471" y="2210128"/>
                  <a:pt x="7371597" y="2218152"/>
                </a:cubicBezTo>
                <a:cubicBezTo>
                  <a:pt x="7373586" y="2225833"/>
                  <a:pt x="7366522" y="2236325"/>
                  <a:pt x="7355823" y="2239823"/>
                </a:cubicBezTo>
                <a:cubicBezTo>
                  <a:pt x="7345674" y="2243115"/>
                  <a:pt x="7333466" y="2237491"/>
                  <a:pt x="7330791" y="2229810"/>
                </a:cubicBezTo>
                <a:cubicBezTo>
                  <a:pt x="7327774" y="2221101"/>
                  <a:pt x="7336209" y="2212528"/>
                  <a:pt x="7348280" y="2209854"/>
                </a:cubicBezTo>
                <a:close/>
                <a:moveTo>
                  <a:pt x="5676300" y="2207933"/>
                </a:moveTo>
                <a:cubicBezTo>
                  <a:pt x="5681854" y="2205807"/>
                  <a:pt x="5688301" y="2206493"/>
                  <a:pt x="5688987" y="2209373"/>
                </a:cubicBezTo>
                <a:cubicBezTo>
                  <a:pt x="5689535" y="2211568"/>
                  <a:pt x="5685421" y="2216026"/>
                  <a:pt x="5681100" y="2217877"/>
                </a:cubicBezTo>
                <a:cubicBezTo>
                  <a:pt x="5675339" y="2220277"/>
                  <a:pt x="5668481" y="2220003"/>
                  <a:pt x="5667247" y="2217329"/>
                </a:cubicBezTo>
                <a:cubicBezTo>
                  <a:pt x="5666013" y="2214585"/>
                  <a:pt x="5670264" y="2210265"/>
                  <a:pt x="5676300" y="2207933"/>
                </a:cubicBezTo>
                <a:close/>
                <a:moveTo>
                  <a:pt x="1406097" y="2206973"/>
                </a:moveTo>
                <a:cubicBezTo>
                  <a:pt x="1407194" y="2207179"/>
                  <a:pt x="1407606" y="2209099"/>
                  <a:pt x="1408841" y="2211019"/>
                </a:cubicBezTo>
                <a:cubicBezTo>
                  <a:pt x="1406236" y="2211568"/>
                  <a:pt x="1404039" y="2212117"/>
                  <a:pt x="1401914" y="2212322"/>
                </a:cubicBezTo>
                <a:cubicBezTo>
                  <a:pt x="1401708" y="2212322"/>
                  <a:pt x="1401023" y="2209648"/>
                  <a:pt x="1401708" y="2208962"/>
                </a:cubicBezTo>
                <a:cubicBezTo>
                  <a:pt x="1402669" y="2207865"/>
                  <a:pt x="1404931" y="2206767"/>
                  <a:pt x="1406097" y="2206973"/>
                </a:cubicBezTo>
                <a:close/>
                <a:moveTo>
                  <a:pt x="7944446" y="2204573"/>
                </a:moveTo>
                <a:cubicBezTo>
                  <a:pt x="7953087" y="2206630"/>
                  <a:pt x="7955075" y="2211157"/>
                  <a:pt x="7957887" y="2214997"/>
                </a:cubicBezTo>
                <a:cubicBezTo>
                  <a:pt x="7958916" y="2216369"/>
                  <a:pt x="7954869" y="2218632"/>
                  <a:pt x="7949246" y="2221855"/>
                </a:cubicBezTo>
                <a:cubicBezTo>
                  <a:pt x="7930661" y="2232416"/>
                  <a:pt x="7910979" y="2248190"/>
                  <a:pt x="7903984" y="2248533"/>
                </a:cubicBezTo>
                <a:cubicBezTo>
                  <a:pt x="7897263" y="2248876"/>
                  <a:pt x="7907413" y="2229056"/>
                  <a:pt x="7926272" y="2214860"/>
                </a:cubicBezTo>
                <a:cubicBezTo>
                  <a:pt x="7931278" y="2211019"/>
                  <a:pt x="7936833" y="2207796"/>
                  <a:pt x="7944446" y="2204573"/>
                </a:cubicBezTo>
                <a:close/>
                <a:moveTo>
                  <a:pt x="5112434" y="2202996"/>
                </a:moveTo>
                <a:cubicBezTo>
                  <a:pt x="5117030" y="2201899"/>
                  <a:pt x="5121624" y="2202310"/>
                  <a:pt x="5123270" y="2204642"/>
                </a:cubicBezTo>
                <a:cubicBezTo>
                  <a:pt x="5121693" y="2205739"/>
                  <a:pt x="5119841" y="2207797"/>
                  <a:pt x="5116686" y="2209100"/>
                </a:cubicBezTo>
                <a:cubicBezTo>
                  <a:pt x="5112503" y="2210883"/>
                  <a:pt x="5104685" y="2210197"/>
                  <a:pt x="5104753" y="2208208"/>
                </a:cubicBezTo>
                <a:cubicBezTo>
                  <a:pt x="5104822" y="2206219"/>
                  <a:pt x="5107360" y="2204299"/>
                  <a:pt x="5112434" y="2202996"/>
                </a:cubicBezTo>
                <a:close/>
                <a:moveTo>
                  <a:pt x="5320712" y="2200390"/>
                </a:moveTo>
                <a:cubicBezTo>
                  <a:pt x="5326130" y="2199361"/>
                  <a:pt x="5331411" y="2200390"/>
                  <a:pt x="5332096" y="2202653"/>
                </a:cubicBezTo>
                <a:cubicBezTo>
                  <a:pt x="5332782" y="2204847"/>
                  <a:pt x="5328736" y="2207590"/>
                  <a:pt x="5323524" y="2208276"/>
                </a:cubicBezTo>
                <a:cubicBezTo>
                  <a:pt x="5318380" y="2208962"/>
                  <a:pt x="5315294" y="2207934"/>
                  <a:pt x="5313786" y="2206219"/>
                </a:cubicBezTo>
                <a:cubicBezTo>
                  <a:pt x="5312002" y="2204024"/>
                  <a:pt x="5315363" y="2201418"/>
                  <a:pt x="5320712" y="2200390"/>
                </a:cubicBezTo>
                <a:close/>
                <a:moveTo>
                  <a:pt x="2013513" y="2199498"/>
                </a:moveTo>
                <a:cubicBezTo>
                  <a:pt x="2015090" y="2198538"/>
                  <a:pt x="2017626" y="2202379"/>
                  <a:pt x="2021055" y="2205259"/>
                </a:cubicBezTo>
                <a:cubicBezTo>
                  <a:pt x="2019066" y="2210608"/>
                  <a:pt x="2018108" y="2216026"/>
                  <a:pt x="2016462" y="2216575"/>
                </a:cubicBezTo>
                <a:cubicBezTo>
                  <a:pt x="2014953" y="2217055"/>
                  <a:pt x="2012621" y="2212391"/>
                  <a:pt x="2010701" y="2209991"/>
                </a:cubicBezTo>
                <a:cubicBezTo>
                  <a:pt x="2011593" y="2206288"/>
                  <a:pt x="2012071" y="2200390"/>
                  <a:pt x="2013513" y="2199498"/>
                </a:cubicBezTo>
                <a:close/>
                <a:moveTo>
                  <a:pt x="5612066" y="2198118"/>
                </a:moveTo>
                <a:cubicBezTo>
                  <a:pt x="5614475" y="2198418"/>
                  <a:pt x="5615847" y="2199361"/>
                  <a:pt x="5615058" y="2200938"/>
                </a:cubicBezTo>
                <a:cubicBezTo>
                  <a:pt x="5613891" y="2203201"/>
                  <a:pt x="5609640" y="2205876"/>
                  <a:pt x="5607788" y="2207453"/>
                </a:cubicBezTo>
                <a:cubicBezTo>
                  <a:pt x="5599833" y="2209717"/>
                  <a:pt x="5595169" y="2208893"/>
                  <a:pt x="5594415" y="2206425"/>
                </a:cubicBezTo>
                <a:cubicBezTo>
                  <a:pt x="5593661" y="2203956"/>
                  <a:pt x="5597433" y="2200732"/>
                  <a:pt x="5602850" y="2199155"/>
                </a:cubicBezTo>
                <a:cubicBezTo>
                  <a:pt x="5606211" y="2198160"/>
                  <a:pt x="5609657" y="2197818"/>
                  <a:pt x="5612066" y="2198118"/>
                </a:cubicBezTo>
                <a:close/>
                <a:moveTo>
                  <a:pt x="6936937" y="2195186"/>
                </a:moveTo>
                <a:cubicBezTo>
                  <a:pt x="6941394" y="2196069"/>
                  <a:pt x="6944823" y="2198092"/>
                  <a:pt x="6945921" y="2201007"/>
                </a:cubicBezTo>
                <a:cubicBezTo>
                  <a:pt x="6948184" y="2206836"/>
                  <a:pt x="6940640" y="2214380"/>
                  <a:pt x="6929804" y="2217123"/>
                </a:cubicBezTo>
                <a:cubicBezTo>
                  <a:pt x="6920409" y="2219524"/>
                  <a:pt x="6909642" y="2217398"/>
                  <a:pt x="6907310" y="2212597"/>
                </a:cubicBezTo>
                <a:cubicBezTo>
                  <a:pt x="6904567" y="2207042"/>
                  <a:pt x="6911151" y="2199635"/>
                  <a:pt x="6921780" y="2196206"/>
                </a:cubicBezTo>
                <a:cubicBezTo>
                  <a:pt x="6926993" y="2194560"/>
                  <a:pt x="6932479" y="2194303"/>
                  <a:pt x="6936937" y="2195186"/>
                </a:cubicBezTo>
                <a:close/>
                <a:moveTo>
                  <a:pt x="3919692" y="2191817"/>
                </a:moveTo>
                <a:cubicBezTo>
                  <a:pt x="3921269" y="2191131"/>
                  <a:pt x="3923738" y="2193668"/>
                  <a:pt x="3927099" y="2195383"/>
                </a:cubicBezTo>
                <a:cubicBezTo>
                  <a:pt x="3924904" y="2199292"/>
                  <a:pt x="3923807" y="2203270"/>
                  <a:pt x="3922161" y="2203750"/>
                </a:cubicBezTo>
                <a:cubicBezTo>
                  <a:pt x="3920583" y="2204230"/>
                  <a:pt x="3918457" y="2201007"/>
                  <a:pt x="3916537" y="2199429"/>
                </a:cubicBezTo>
                <a:cubicBezTo>
                  <a:pt x="3917566" y="2196755"/>
                  <a:pt x="3918183" y="2192571"/>
                  <a:pt x="3919692" y="2191817"/>
                </a:cubicBezTo>
                <a:close/>
                <a:moveTo>
                  <a:pt x="5039123" y="2191131"/>
                </a:moveTo>
                <a:cubicBezTo>
                  <a:pt x="5043101" y="2192297"/>
                  <a:pt x="5046461" y="2192640"/>
                  <a:pt x="5047833" y="2193806"/>
                </a:cubicBezTo>
                <a:cubicBezTo>
                  <a:pt x="5049273" y="2195040"/>
                  <a:pt x="5044541" y="2198469"/>
                  <a:pt x="5040769" y="2199155"/>
                </a:cubicBezTo>
                <a:cubicBezTo>
                  <a:pt x="5036311" y="2199978"/>
                  <a:pt x="5031511" y="2200184"/>
                  <a:pt x="5032197" y="2197852"/>
                </a:cubicBezTo>
                <a:cubicBezTo>
                  <a:pt x="5032608" y="2196206"/>
                  <a:pt x="5035900" y="2194149"/>
                  <a:pt x="5039123" y="2191131"/>
                </a:cubicBezTo>
                <a:close/>
                <a:moveTo>
                  <a:pt x="7136367" y="2190789"/>
                </a:moveTo>
                <a:cubicBezTo>
                  <a:pt x="7147477" y="2189006"/>
                  <a:pt x="7158382" y="2193738"/>
                  <a:pt x="7159547" y="2200733"/>
                </a:cubicBezTo>
                <a:cubicBezTo>
                  <a:pt x="7160714" y="2207865"/>
                  <a:pt x="7152416" y="2214997"/>
                  <a:pt x="7141100" y="2216506"/>
                </a:cubicBezTo>
                <a:cubicBezTo>
                  <a:pt x="7129715" y="2218015"/>
                  <a:pt x="7119428" y="2213626"/>
                  <a:pt x="7118126" y="2206631"/>
                </a:cubicBezTo>
                <a:cubicBezTo>
                  <a:pt x="7116822" y="2199567"/>
                  <a:pt x="7124846" y="2192503"/>
                  <a:pt x="7136367" y="2190789"/>
                </a:cubicBezTo>
                <a:close/>
                <a:moveTo>
                  <a:pt x="7625686" y="2190378"/>
                </a:moveTo>
                <a:cubicBezTo>
                  <a:pt x="7627127" y="2194904"/>
                  <a:pt x="7619240" y="2220690"/>
                  <a:pt x="7608267" y="2247093"/>
                </a:cubicBezTo>
                <a:cubicBezTo>
                  <a:pt x="7596334" y="2275691"/>
                  <a:pt x="7584333" y="2295305"/>
                  <a:pt x="7582687" y="2289476"/>
                </a:cubicBezTo>
                <a:cubicBezTo>
                  <a:pt x="7581178" y="2284058"/>
                  <a:pt x="7589065" y="2259232"/>
                  <a:pt x="7600312" y="2233514"/>
                </a:cubicBezTo>
                <a:cubicBezTo>
                  <a:pt x="7612657" y="2205191"/>
                  <a:pt x="7624109" y="2185508"/>
                  <a:pt x="7625686" y="2190378"/>
                </a:cubicBezTo>
                <a:close/>
                <a:moveTo>
                  <a:pt x="5529333" y="2189074"/>
                </a:moveTo>
                <a:cubicBezTo>
                  <a:pt x="5534477" y="2187634"/>
                  <a:pt x="5539757" y="2188114"/>
                  <a:pt x="5540717" y="2190240"/>
                </a:cubicBezTo>
                <a:cubicBezTo>
                  <a:pt x="5541677" y="2192503"/>
                  <a:pt x="5538317" y="2195246"/>
                  <a:pt x="5532488" y="2196755"/>
                </a:cubicBezTo>
                <a:cubicBezTo>
                  <a:pt x="5526796" y="2198264"/>
                  <a:pt x="5521584" y="2197715"/>
                  <a:pt x="5520829" y="2195658"/>
                </a:cubicBezTo>
                <a:cubicBezTo>
                  <a:pt x="5520006" y="2193532"/>
                  <a:pt x="5523709" y="2190651"/>
                  <a:pt x="5529333" y="2189074"/>
                </a:cubicBezTo>
                <a:close/>
                <a:moveTo>
                  <a:pt x="4966222" y="2188251"/>
                </a:moveTo>
                <a:cubicBezTo>
                  <a:pt x="4970542" y="2186742"/>
                  <a:pt x="4975480" y="2187153"/>
                  <a:pt x="4974040" y="2188799"/>
                </a:cubicBezTo>
                <a:cubicBezTo>
                  <a:pt x="4972943" y="2189965"/>
                  <a:pt x="4969308" y="2192297"/>
                  <a:pt x="4967525" y="2192640"/>
                </a:cubicBezTo>
                <a:cubicBezTo>
                  <a:pt x="4964164" y="2193394"/>
                  <a:pt x="4961421" y="2193051"/>
                  <a:pt x="4956552" y="2193120"/>
                </a:cubicBezTo>
                <a:cubicBezTo>
                  <a:pt x="4961079" y="2190788"/>
                  <a:pt x="4963410" y="2189211"/>
                  <a:pt x="4966222" y="2188251"/>
                </a:cubicBezTo>
                <a:close/>
                <a:moveTo>
                  <a:pt x="4623597" y="2185782"/>
                </a:moveTo>
                <a:cubicBezTo>
                  <a:pt x="4617493" y="2190034"/>
                  <a:pt x="4615505" y="2191886"/>
                  <a:pt x="4613241" y="2193120"/>
                </a:cubicBezTo>
                <a:cubicBezTo>
                  <a:pt x="4609401" y="2195109"/>
                  <a:pt x="4605972" y="2194698"/>
                  <a:pt x="4605423" y="2191269"/>
                </a:cubicBezTo>
                <a:cubicBezTo>
                  <a:pt x="4605218" y="2189828"/>
                  <a:pt x="4607480" y="2186331"/>
                  <a:pt x="4608989" y="2185851"/>
                </a:cubicBezTo>
                <a:cubicBezTo>
                  <a:pt x="4611595" y="2184959"/>
                  <a:pt x="4614613" y="2185645"/>
                  <a:pt x="4623597" y="2185782"/>
                </a:cubicBezTo>
                <a:close/>
                <a:moveTo>
                  <a:pt x="4892293" y="2183657"/>
                </a:moveTo>
                <a:cubicBezTo>
                  <a:pt x="4895722" y="2182902"/>
                  <a:pt x="4898739" y="2183794"/>
                  <a:pt x="4900865" y="2183931"/>
                </a:cubicBezTo>
                <a:cubicBezTo>
                  <a:pt x="4900317" y="2187223"/>
                  <a:pt x="4895585" y="2190172"/>
                  <a:pt x="4891333" y="2190446"/>
                </a:cubicBezTo>
                <a:cubicBezTo>
                  <a:pt x="4888795" y="2190583"/>
                  <a:pt x="4885572" y="2189692"/>
                  <a:pt x="4885846" y="2188594"/>
                </a:cubicBezTo>
                <a:cubicBezTo>
                  <a:pt x="4886189" y="2187223"/>
                  <a:pt x="4890372" y="2184000"/>
                  <a:pt x="4892293" y="2183657"/>
                </a:cubicBezTo>
                <a:close/>
                <a:moveTo>
                  <a:pt x="6176590" y="2182285"/>
                </a:moveTo>
                <a:cubicBezTo>
                  <a:pt x="6184271" y="2178239"/>
                  <a:pt x="6191609" y="2178856"/>
                  <a:pt x="6191815" y="2183451"/>
                </a:cubicBezTo>
                <a:cubicBezTo>
                  <a:pt x="6192021" y="2187223"/>
                  <a:pt x="6185849" y="2194012"/>
                  <a:pt x="6179402" y="2197235"/>
                </a:cubicBezTo>
                <a:cubicBezTo>
                  <a:pt x="6172613" y="2200664"/>
                  <a:pt x="6165480" y="2200939"/>
                  <a:pt x="6164314" y="2197647"/>
                </a:cubicBezTo>
                <a:cubicBezTo>
                  <a:pt x="6162943" y="2193943"/>
                  <a:pt x="6168978" y="2186331"/>
                  <a:pt x="6176590" y="2182285"/>
                </a:cubicBezTo>
                <a:close/>
                <a:moveTo>
                  <a:pt x="5247263" y="2181804"/>
                </a:moveTo>
                <a:cubicBezTo>
                  <a:pt x="5252338" y="2181256"/>
                  <a:pt x="5255698" y="2181941"/>
                  <a:pt x="5258304" y="2184410"/>
                </a:cubicBezTo>
                <a:cubicBezTo>
                  <a:pt x="5256452" y="2185507"/>
                  <a:pt x="5254601" y="2187222"/>
                  <a:pt x="5251377" y="2188182"/>
                </a:cubicBezTo>
                <a:cubicBezTo>
                  <a:pt x="5247194" y="2189417"/>
                  <a:pt x="5239376" y="2187839"/>
                  <a:pt x="5239444" y="2185919"/>
                </a:cubicBezTo>
                <a:cubicBezTo>
                  <a:pt x="5239513" y="2183999"/>
                  <a:pt x="5242051" y="2182422"/>
                  <a:pt x="5247263" y="2181804"/>
                </a:cubicBezTo>
                <a:close/>
                <a:moveTo>
                  <a:pt x="7520278" y="2181050"/>
                </a:moveTo>
                <a:cubicBezTo>
                  <a:pt x="7522130" y="2186262"/>
                  <a:pt x="7514655" y="2203476"/>
                  <a:pt x="7503545" y="2218357"/>
                </a:cubicBezTo>
                <a:cubicBezTo>
                  <a:pt x="7492641" y="2233034"/>
                  <a:pt x="7481531" y="2239549"/>
                  <a:pt x="7479610" y="2233514"/>
                </a:cubicBezTo>
                <a:cubicBezTo>
                  <a:pt x="7477690" y="2227410"/>
                  <a:pt x="7485508" y="2211568"/>
                  <a:pt x="7496687" y="2197715"/>
                </a:cubicBezTo>
                <a:cubicBezTo>
                  <a:pt x="7508276" y="2183313"/>
                  <a:pt x="7518358" y="2175769"/>
                  <a:pt x="7520278" y="2181050"/>
                </a:cubicBezTo>
                <a:close/>
                <a:moveTo>
                  <a:pt x="6103896" y="2180776"/>
                </a:moveTo>
                <a:cubicBezTo>
                  <a:pt x="6111029" y="2177278"/>
                  <a:pt x="6117955" y="2177827"/>
                  <a:pt x="6118367" y="2181805"/>
                </a:cubicBezTo>
                <a:cubicBezTo>
                  <a:pt x="6118778" y="2185920"/>
                  <a:pt x="6112812" y="2192778"/>
                  <a:pt x="6105885" y="2196275"/>
                </a:cubicBezTo>
                <a:cubicBezTo>
                  <a:pt x="6098684" y="2199910"/>
                  <a:pt x="6092375" y="2199430"/>
                  <a:pt x="6091689" y="2195109"/>
                </a:cubicBezTo>
                <a:cubicBezTo>
                  <a:pt x="6091003" y="2190857"/>
                  <a:pt x="6096353" y="2184479"/>
                  <a:pt x="6103896" y="2180776"/>
                </a:cubicBezTo>
                <a:close/>
                <a:moveTo>
                  <a:pt x="6848058" y="2180364"/>
                </a:moveTo>
                <a:cubicBezTo>
                  <a:pt x="6858207" y="2177621"/>
                  <a:pt x="6867397" y="2179473"/>
                  <a:pt x="6868838" y="2184548"/>
                </a:cubicBezTo>
                <a:cubicBezTo>
                  <a:pt x="6870209" y="2189623"/>
                  <a:pt x="6863351" y="2196275"/>
                  <a:pt x="6853475" y="2199430"/>
                </a:cubicBezTo>
                <a:cubicBezTo>
                  <a:pt x="6842640" y="2202859"/>
                  <a:pt x="6831324" y="2201281"/>
                  <a:pt x="6829816" y="2196138"/>
                </a:cubicBezTo>
                <a:cubicBezTo>
                  <a:pt x="6828307" y="2190926"/>
                  <a:pt x="6836879" y="2183451"/>
                  <a:pt x="6848058" y="2180364"/>
                </a:cubicBezTo>
                <a:close/>
                <a:moveTo>
                  <a:pt x="2146898" y="2180090"/>
                </a:moveTo>
                <a:cubicBezTo>
                  <a:pt x="2148476" y="2178993"/>
                  <a:pt x="2151013" y="2183245"/>
                  <a:pt x="2154511" y="2186468"/>
                </a:cubicBezTo>
                <a:cubicBezTo>
                  <a:pt x="2152522" y="2192572"/>
                  <a:pt x="2151630" y="2198744"/>
                  <a:pt x="2149984" y="2199361"/>
                </a:cubicBezTo>
                <a:cubicBezTo>
                  <a:pt x="2148476" y="2199979"/>
                  <a:pt x="2146144" y="2194698"/>
                  <a:pt x="2144155" y="2192023"/>
                </a:cubicBezTo>
                <a:cubicBezTo>
                  <a:pt x="2145047" y="2187840"/>
                  <a:pt x="2145458" y="2181119"/>
                  <a:pt x="2146898" y="2180090"/>
                </a:cubicBezTo>
                <a:close/>
                <a:moveTo>
                  <a:pt x="6265950" y="2179885"/>
                </a:moveTo>
                <a:cubicBezTo>
                  <a:pt x="6267116" y="2183588"/>
                  <a:pt x="6261218" y="2190034"/>
                  <a:pt x="6252851" y="2194355"/>
                </a:cubicBezTo>
                <a:cubicBezTo>
                  <a:pt x="6244827" y="2198538"/>
                  <a:pt x="6237146" y="2198881"/>
                  <a:pt x="6236735" y="2195041"/>
                </a:cubicBezTo>
                <a:cubicBezTo>
                  <a:pt x="6236323" y="2191680"/>
                  <a:pt x="6241810" y="2185577"/>
                  <a:pt x="6248668" y="2181736"/>
                </a:cubicBezTo>
                <a:cubicBezTo>
                  <a:pt x="6256966" y="2177004"/>
                  <a:pt x="6264784" y="2176250"/>
                  <a:pt x="6265950" y="2179885"/>
                </a:cubicBezTo>
                <a:close/>
                <a:moveTo>
                  <a:pt x="5455472" y="2177759"/>
                </a:moveTo>
                <a:cubicBezTo>
                  <a:pt x="5460889" y="2176455"/>
                  <a:pt x="5466033" y="2177141"/>
                  <a:pt x="5466787" y="2180227"/>
                </a:cubicBezTo>
                <a:cubicBezTo>
                  <a:pt x="5464524" y="2181462"/>
                  <a:pt x="5461644" y="2183793"/>
                  <a:pt x="5457597" y="2185028"/>
                </a:cubicBezTo>
                <a:cubicBezTo>
                  <a:pt x="5452865" y="2186537"/>
                  <a:pt x="5447722" y="2184959"/>
                  <a:pt x="5447997" y="2182628"/>
                </a:cubicBezTo>
                <a:cubicBezTo>
                  <a:pt x="5448202" y="2180707"/>
                  <a:pt x="5450397" y="2178924"/>
                  <a:pt x="5455472" y="2177759"/>
                </a:cubicBezTo>
                <a:close/>
                <a:moveTo>
                  <a:pt x="7829079" y="2177746"/>
                </a:moveTo>
                <a:cubicBezTo>
                  <a:pt x="7831117" y="2176665"/>
                  <a:pt x="7832574" y="2176781"/>
                  <a:pt x="7833277" y="2178170"/>
                </a:cubicBezTo>
                <a:cubicBezTo>
                  <a:pt x="7835884" y="2183314"/>
                  <a:pt x="7826351" y="2204711"/>
                  <a:pt x="7811812" y="2231388"/>
                </a:cubicBezTo>
                <a:cubicBezTo>
                  <a:pt x="7796313" y="2259917"/>
                  <a:pt x="7780608" y="2285361"/>
                  <a:pt x="7777248" y="2282274"/>
                </a:cubicBezTo>
                <a:cubicBezTo>
                  <a:pt x="7773888" y="2279257"/>
                  <a:pt x="7784175" y="2247367"/>
                  <a:pt x="7799742" y="2217672"/>
                </a:cubicBezTo>
                <a:cubicBezTo>
                  <a:pt x="7811624" y="2194989"/>
                  <a:pt x="7822965" y="2180986"/>
                  <a:pt x="7829079" y="2177746"/>
                </a:cubicBezTo>
                <a:close/>
                <a:moveTo>
                  <a:pt x="1332649" y="2176867"/>
                </a:moveTo>
                <a:cubicBezTo>
                  <a:pt x="1332511" y="2178513"/>
                  <a:pt x="1331758" y="2180296"/>
                  <a:pt x="1331209" y="2182010"/>
                </a:cubicBezTo>
                <a:cubicBezTo>
                  <a:pt x="1329906" y="2182079"/>
                  <a:pt x="1327573" y="2182559"/>
                  <a:pt x="1327436" y="2182079"/>
                </a:cubicBezTo>
                <a:cubicBezTo>
                  <a:pt x="1327025" y="2180639"/>
                  <a:pt x="1327573" y="2178924"/>
                  <a:pt x="1327780" y="2177141"/>
                </a:cubicBezTo>
                <a:cubicBezTo>
                  <a:pt x="1330043" y="2176935"/>
                  <a:pt x="1332719" y="2176524"/>
                  <a:pt x="1332649" y="2176867"/>
                </a:cubicBezTo>
                <a:close/>
                <a:moveTo>
                  <a:pt x="3236497" y="2176798"/>
                </a:moveTo>
                <a:cubicBezTo>
                  <a:pt x="3238143" y="2177415"/>
                  <a:pt x="3240269" y="2183724"/>
                  <a:pt x="3243424" y="2190034"/>
                </a:cubicBezTo>
                <a:cubicBezTo>
                  <a:pt x="3240407" y="2193463"/>
                  <a:pt x="3238692" y="2198058"/>
                  <a:pt x="3236909" y="2196755"/>
                </a:cubicBezTo>
                <a:cubicBezTo>
                  <a:pt x="3235263" y="2195589"/>
                  <a:pt x="3233549" y="2188182"/>
                  <a:pt x="3231834" y="2183587"/>
                </a:cubicBezTo>
                <a:cubicBezTo>
                  <a:pt x="3233343" y="2181118"/>
                  <a:pt x="3234714" y="2176249"/>
                  <a:pt x="3236497" y="2176798"/>
                </a:cubicBezTo>
                <a:close/>
                <a:moveTo>
                  <a:pt x="4399340" y="2176730"/>
                </a:moveTo>
                <a:cubicBezTo>
                  <a:pt x="4402152" y="2178513"/>
                  <a:pt x="4405169" y="2179199"/>
                  <a:pt x="4405581" y="2180913"/>
                </a:cubicBezTo>
                <a:cubicBezTo>
                  <a:pt x="4405992" y="2182697"/>
                  <a:pt x="4404003" y="2185440"/>
                  <a:pt x="4403112" y="2187771"/>
                </a:cubicBezTo>
                <a:cubicBezTo>
                  <a:pt x="4400917" y="2186949"/>
                  <a:pt x="4397694" y="2186743"/>
                  <a:pt x="4396940" y="2185097"/>
                </a:cubicBezTo>
                <a:cubicBezTo>
                  <a:pt x="4396117" y="2183520"/>
                  <a:pt x="4398105" y="2180433"/>
                  <a:pt x="4399340" y="2176730"/>
                </a:cubicBezTo>
                <a:close/>
                <a:moveTo>
                  <a:pt x="6340154" y="2175290"/>
                </a:moveTo>
                <a:cubicBezTo>
                  <a:pt x="6341663" y="2178856"/>
                  <a:pt x="6334325" y="2186742"/>
                  <a:pt x="6325752" y="2190789"/>
                </a:cubicBezTo>
                <a:cubicBezTo>
                  <a:pt x="6317934" y="2194492"/>
                  <a:pt x="6310870" y="2194561"/>
                  <a:pt x="6310253" y="2190926"/>
                </a:cubicBezTo>
                <a:cubicBezTo>
                  <a:pt x="6309499" y="2187017"/>
                  <a:pt x="6314916" y="2181050"/>
                  <a:pt x="6323146" y="2176798"/>
                </a:cubicBezTo>
                <a:cubicBezTo>
                  <a:pt x="6330964" y="2172752"/>
                  <a:pt x="6338782" y="2172066"/>
                  <a:pt x="6340154" y="2175290"/>
                </a:cubicBezTo>
                <a:close/>
                <a:moveTo>
                  <a:pt x="7920580" y="2173712"/>
                </a:moveTo>
                <a:cubicBezTo>
                  <a:pt x="7924146" y="2177415"/>
                  <a:pt x="7927027" y="2181461"/>
                  <a:pt x="7929770" y="2184685"/>
                </a:cubicBezTo>
                <a:cubicBezTo>
                  <a:pt x="7924695" y="2190240"/>
                  <a:pt x="7918111" y="2195315"/>
                  <a:pt x="7910773" y="2200527"/>
                </a:cubicBezTo>
                <a:cubicBezTo>
                  <a:pt x="7903847" y="2205464"/>
                  <a:pt x="7896440" y="2211362"/>
                  <a:pt x="7890474" y="2215889"/>
                </a:cubicBezTo>
                <a:cubicBezTo>
                  <a:pt x="7878266" y="2225147"/>
                  <a:pt x="7873465" y="2224941"/>
                  <a:pt x="7877100" y="2214860"/>
                </a:cubicBezTo>
                <a:cubicBezTo>
                  <a:pt x="7880598" y="2205190"/>
                  <a:pt x="7891982" y="2188868"/>
                  <a:pt x="7906178" y="2178718"/>
                </a:cubicBezTo>
                <a:cubicBezTo>
                  <a:pt x="7913173" y="2173712"/>
                  <a:pt x="7919002" y="2171998"/>
                  <a:pt x="7920580" y="2173712"/>
                </a:cubicBezTo>
                <a:close/>
                <a:moveTo>
                  <a:pt x="6029213" y="2173369"/>
                </a:moveTo>
                <a:cubicBezTo>
                  <a:pt x="6035865" y="2169803"/>
                  <a:pt x="6043065" y="2170351"/>
                  <a:pt x="6043888" y="2174740"/>
                </a:cubicBezTo>
                <a:cubicBezTo>
                  <a:pt x="6044711" y="2178718"/>
                  <a:pt x="6040734" y="2184410"/>
                  <a:pt x="6034493" y="2188113"/>
                </a:cubicBezTo>
                <a:cubicBezTo>
                  <a:pt x="6027155" y="2192434"/>
                  <a:pt x="6019885" y="2192503"/>
                  <a:pt x="6018514" y="2188319"/>
                </a:cubicBezTo>
                <a:cubicBezTo>
                  <a:pt x="6017211" y="2184136"/>
                  <a:pt x="6022286" y="2177141"/>
                  <a:pt x="6029213" y="2173369"/>
                </a:cubicBezTo>
                <a:close/>
                <a:moveTo>
                  <a:pt x="1537292" y="2172615"/>
                </a:moveTo>
                <a:cubicBezTo>
                  <a:pt x="1538458" y="2172615"/>
                  <a:pt x="1539554" y="2174741"/>
                  <a:pt x="1540447" y="2175633"/>
                </a:cubicBezTo>
                <a:cubicBezTo>
                  <a:pt x="1539623" y="2177210"/>
                  <a:pt x="1538801" y="2178650"/>
                  <a:pt x="1537978" y="2180159"/>
                </a:cubicBezTo>
                <a:cubicBezTo>
                  <a:pt x="1536331" y="2178719"/>
                  <a:pt x="1534685" y="2177210"/>
                  <a:pt x="1533040" y="2175770"/>
                </a:cubicBezTo>
                <a:cubicBezTo>
                  <a:pt x="1534480" y="2174672"/>
                  <a:pt x="1535852" y="2172752"/>
                  <a:pt x="1537292" y="2172615"/>
                </a:cubicBezTo>
                <a:close/>
                <a:moveTo>
                  <a:pt x="7719306" y="2171438"/>
                </a:moveTo>
                <a:cubicBezTo>
                  <a:pt x="7720716" y="2170394"/>
                  <a:pt x="7721646" y="2170882"/>
                  <a:pt x="7721972" y="2173094"/>
                </a:cubicBezTo>
                <a:cubicBezTo>
                  <a:pt x="7723275" y="2181873"/>
                  <a:pt x="7714085" y="2214585"/>
                  <a:pt x="7701467" y="2248875"/>
                </a:cubicBezTo>
                <a:cubicBezTo>
                  <a:pt x="7689054" y="2282480"/>
                  <a:pt x="7677052" y="2306688"/>
                  <a:pt x="7675269" y="2300105"/>
                </a:cubicBezTo>
                <a:cubicBezTo>
                  <a:pt x="7673349" y="2293041"/>
                  <a:pt x="7683361" y="2253676"/>
                  <a:pt x="7697009" y="2217054"/>
                </a:cubicBezTo>
                <a:cubicBezTo>
                  <a:pt x="7706524" y="2191491"/>
                  <a:pt x="7715075" y="2174569"/>
                  <a:pt x="7719306" y="2171438"/>
                </a:cubicBezTo>
                <a:close/>
                <a:moveTo>
                  <a:pt x="6398790" y="2170901"/>
                </a:moveTo>
                <a:cubicBezTo>
                  <a:pt x="6406814" y="2167403"/>
                  <a:pt x="6413946" y="2167609"/>
                  <a:pt x="6414357" y="2171312"/>
                </a:cubicBezTo>
                <a:cubicBezTo>
                  <a:pt x="6414769" y="2175084"/>
                  <a:pt x="6408528" y="2181050"/>
                  <a:pt x="6400024" y="2185097"/>
                </a:cubicBezTo>
                <a:cubicBezTo>
                  <a:pt x="6391383" y="2189211"/>
                  <a:pt x="6384114" y="2189760"/>
                  <a:pt x="6383154" y="2186331"/>
                </a:cubicBezTo>
                <a:cubicBezTo>
                  <a:pt x="6382125" y="2182628"/>
                  <a:pt x="6390012" y="2174810"/>
                  <a:pt x="6398790" y="2170901"/>
                </a:cubicBezTo>
                <a:close/>
                <a:moveTo>
                  <a:pt x="4054794" y="2170900"/>
                </a:moveTo>
                <a:cubicBezTo>
                  <a:pt x="4056372" y="2170077"/>
                  <a:pt x="4058772" y="2172409"/>
                  <a:pt x="4062201" y="2173918"/>
                </a:cubicBezTo>
                <a:cubicBezTo>
                  <a:pt x="4060007" y="2177484"/>
                  <a:pt x="4058909" y="2180913"/>
                  <a:pt x="4057195" y="2181461"/>
                </a:cubicBezTo>
                <a:cubicBezTo>
                  <a:pt x="4055617" y="2181941"/>
                  <a:pt x="4053491" y="2179198"/>
                  <a:pt x="4051571" y="2177895"/>
                </a:cubicBezTo>
                <a:cubicBezTo>
                  <a:pt x="4052600" y="2175495"/>
                  <a:pt x="4053286" y="2171586"/>
                  <a:pt x="4054794" y="2170900"/>
                </a:cubicBezTo>
                <a:close/>
                <a:moveTo>
                  <a:pt x="7270716" y="2170146"/>
                </a:moveTo>
                <a:cubicBezTo>
                  <a:pt x="7281826" y="2168842"/>
                  <a:pt x="7292867" y="2174603"/>
                  <a:pt x="7294239" y="2182284"/>
                </a:cubicBezTo>
                <a:cubicBezTo>
                  <a:pt x="7295542" y="2190102"/>
                  <a:pt x="7287312" y="2197509"/>
                  <a:pt x="7276065" y="2198538"/>
                </a:cubicBezTo>
                <a:cubicBezTo>
                  <a:pt x="7264681" y="2199566"/>
                  <a:pt x="7254325" y="2194286"/>
                  <a:pt x="7252816" y="2186536"/>
                </a:cubicBezTo>
                <a:cubicBezTo>
                  <a:pt x="7251307" y="2178718"/>
                  <a:pt x="7259126" y="2171517"/>
                  <a:pt x="7270716" y="2170146"/>
                </a:cubicBezTo>
                <a:close/>
                <a:moveTo>
                  <a:pt x="4820009" y="2169941"/>
                </a:moveTo>
                <a:cubicBezTo>
                  <a:pt x="4822752" y="2169803"/>
                  <a:pt x="4824810" y="2171038"/>
                  <a:pt x="4828445" y="2171929"/>
                </a:cubicBezTo>
                <a:cubicBezTo>
                  <a:pt x="4824673" y="2174604"/>
                  <a:pt x="4822615" y="2176799"/>
                  <a:pt x="4819803" y="2178033"/>
                </a:cubicBezTo>
                <a:cubicBezTo>
                  <a:pt x="4815963" y="2179747"/>
                  <a:pt x="4812260" y="2177827"/>
                  <a:pt x="4812945" y="2174741"/>
                </a:cubicBezTo>
                <a:cubicBezTo>
                  <a:pt x="4813494" y="2172204"/>
                  <a:pt x="4816237" y="2170078"/>
                  <a:pt x="4820009" y="2169941"/>
                </a:cubicBezTo>
                <a:close/>
                <a:moveTo>
                  <a:pt x="1183624" y="2168431"/>
                </a:moveTo>
                <a:cubicBezTo>
                  <a:pt x="1184242" y="2168842"/>
                  <a:pt x="1184995" y="2169117"/>
                  <a:pt x="1185339" y="2169665"/>
                </a:cubicBezTo>
                <a:cubicBezTo>
                  <a:pt x="1185475" y="2169871"/>
                  <a:pt x="1184378" y="2170900"/>
                  <a:pt x="1183899" y="2171517"/>
                </a:cubicBezTo>
                <a:cubicBezTo>
                  <a:pt x="1183212" y="2171106"/>
                  <a:pt x="1182458" y="2170831"/>
                  <a:pt x="1182046" y="2170283"/>
                </a:cubicBezTo>
                <a:cubicBezTo>
                  <a:pt x="1181909" y="2170146"/>
                  <a:pt x="1183075" y="2169048"/>
                  <a:pt x="1183624" y="2168431"/>
                </a:cubicBezTo>
                <a:close/>
                <a:moveTo>
                  <a:pt x="6784638" y="2168063"/>
                </a:moveTo>
                <a:cubicBezTo>
                  <a:pt x="6788632" y="2168414"/>
                  <a:pt x="6791650" y="2169803"/>
                  <a:pt x="6792576" y="2172135"/>
                </a:cubicBezTo>
                <a:cubicBezTo>
                  <a:pt x="6794496" y="2177004"/>
                  <a:pt x="6788050" y="2183450"/>
                  <a:pt x="6777488" y="2187154"/>
                </a:cubicBezTo>
                <a:cubicBezTo>
                  <a:pt x="6767133" y="2190789"/>
                  <a:pt x="6757257" y="2190034"/>
                  <a:pt x="6755611" y="2185576"/>
                </a:cubicBezTo>
                <a:cubicBezTo>
                  <a:pt x="6753965" y="2180982"/>
                  <a:pt x="6760960" y="2173918"/>
                  <a:pt x="6770836" y="2170215"/>
                </a:cubicBezTo>
                <a:cubicBezTo>
                  <a:pt x="6775671" y="2168397"/>
                  <a:pt x="6780643" y="2167711"/>
                  <a:pt x="6784638" y="2168063"/>
                </a:cubicBezTo>
                <a:close/>
                <a:moveTo>
                  <a:pt x="5955283" y="2167608"/>
                </a:moveTo>
                <a:cubicBezTo>
                  <a:pt x="5962552" y="2163905"/>
                  <a:pt x="5969753" y="2163973"/>
                  <a:pt x="5970507" y="2167951"/>
                </a:cubicBezTo>
                <a:cubicBezTo>
                  <a:pt x="5971193" y="2171791"/>
                  <a:pt x="5964884" y="2178787"/>
                  <a:pt x="5957958" y="2181530"/>
                </a:cubicBezTo>
                <a:cubicBezTo>
                  <a:pt x="5952060" y="2183930"/>
                  <a:pt x="5946368" y="2182901"/>
                  <a:pt x="5945681" y="2179472"/>
                </a:cubicBezTo>
                <a:cubicBezTo>
                  <a:pt x="5944996" y="2175906"/>
                  <a:pt x="5949248" y="2170694"/>
                  <a:pt x="5955283" y="2167608"/>
                </a:cubicBezTo>
                <a:close/>
                <a:moveTo>
                  <a:pt x="1258583" y="2166786"/>
                </a:moveTo>
                <a:cubicBezTo>
                  <a:pt x="1258856" y="2166648"/>
                  <a:pt x="1259542" y="2167060"/>
                  <a:pt x="1260023" y="2167197"/>
                </a:cubicBezTo>
                <a:cubicBezTo>
                  <a:pt x="1258720" y="2168157"/>
                  <a:pt x="1257486" y="2169186"/>
                  <a:pt x="1256113" y="2170077"/>
                </a:cubicBezTo>
                <a:cubicBezTo>
                  <a:pt x="1255701" y="2170352"/>
                  <a:pt x="1255016" y="2170009"/>
                  <a:pt x="1254467" y="2169872"/>
                </a:cubicBezTo>
                <a:cubicBezTo>
                  <a:pt x="1255840" y="2168843"/>
                  <a:pt x="1257142" y="2167746"/>
                  <a:pt x="1258583" y="2166786"/>
                </a:cubicBezTo>
                <a:close/>
                <a:moveTo>
                  <a:pt x="6489522" y="2165756"/>
                </a:moveTo>
                <a:cubicBezTo>
                  <a:pt x="6490893" y="2169254"/>
                  <a:pt x="6483829" y="2176386"/>
                  <a:pt x="6474983" y="2180570"/>
                </a:cubicBezTo>
                <a:cubicBezTo>
                  <a:pt x="6467027" y="2184342"/>
                  <a:pt x="6459140" y="2185096"/>
                  <a:pt x="6457220" y="2182216"/>
                </a:cubicBezTo>
                <a:cubicBezTo>
                  <a:pt x="6455094" y="2179061"/>
                  <a:pt x="6460992" y="2172340"/>
                  <a:pt x="6470113" y="2167677"/>
                </a:cubicBezTo>
                <a:cubicBezTo>
                  <a:pt x="6479303" y="2162945"/>
                  <a:pt x="6488150" y="2162122"/>
                  <a:pt x="6489522" y="2165756"/>
                </a:cubicBezTo>
                <a:close/>
                <a:moveTo>
                  <a:pt x="5173402" y="2164591"/>
                </a:moveTo>
                <a:cubicBezTo>
                  <a:pt x="5176626" y="2164179"/>
                  <a:pt x="5179986" y="2165208"/>
                  <a:pt x="5185404" y="2165963"/>
                </a:cubicBezTo>
                <a:cubicBezTo>
                  <a:pt x="5181015" y="2168089"/>
                  <a:pt x="5178615" y="2170077"/>
                  <a:pt x="5175391" y="2170695"/>
                </a:cubicBezTo>
                <a:cubicBezTo>
                  <a:pt x="5171208" y="2171586"/>
                  <a:pt x="5166956" y="2170969"/>
                  <a:pt x="5166339" y="2168980"/>
                </a:cubicBezTo>
                <a:cubicBezTo>
                  <a:pt x="5165721" y="2166991"/>
                  <a:pt x="5168945" y="2165071"/>
                  <a:pt x="5173402" y="2164591"/>
                </a:cubicBezTo>
                <a:close/>
                <a:moveTo>
                  <a:pt x="5381817" y="2163905"/>
                </a:moveTo>
                <a:cubicBezTo>
                  <a:pt x="5386275" y="2164865"/>
                  <a:pt x="5390459" y="2165071"/>
                  <a:pt x="5391967" y="2166168"/>
                </a:cubicBezTo>
                <a:cubicBezTo>
                  <a:pt x="5394162" y="2167677"/>
                  <a:pt x="5390733" y="2169529"/>
                  <a:pt x="5386275" y="2170832"/>
                </a:cubicBezTo>
                <a:cubicBezTo>
                  <a:pt x="5381612" y="2172135"/>
                  <a:pt x="5373588" y="2171243"/>
                  <a:pt x="5374411" y="2169460"/>
                </a:cubicBezTo>
                <a:cubicBezTo>
                  <a:pt x="5375097" y="2167951"/>
                  <a:pt x="5378457" y="2166305"/>
                  <a:pt x="5381817" y="2163905"/>
                </a:cubicBezTo>
                <a:close/>
                <a:moveTo>
                  <a:pt x="6545893" y="2163288"/>
                </a:moveTo>
                <a:cubicBezTo>
                  <a:pt x="6554809" y="2159310"/>
                  <a:pt x="6563244" y="2159379"/>
                  <a:pt x="6564273" y="2163425"/>
                </a:cubicBezTo>
                <a:cubicBezTo>
                  <a:pt x="6565302" y="2167266"/>
                  <a:pt x="6558169" y="2174261"/>
                  <a:pt x="6549322" y="2177964"/>
                </a:cubicBezTo>
                <a:cubicBezTo>
                  <a:pt x="6540201" y="2181805"/>
                  <a:pt x="6531629" y="2181873"/>
                  <a:pt x="6530806" y="2178032"/>
                </a:cubicBezTo>
                <a:cubicBezTo>
                  <a:pt x="6529983" y="2174192"/>
                  <a:pt x="6537115" y="2167197"/>
                  <a:pt x="6545893" y="2163288"/>
                </a:cubicBezTo>
                <a:close/>
                <a:moveTo>
                  <a:pt x="5884235" y="2162876"/>
                </a:moveTo>
                <a:cubicBezTo>
                  <a:pt x="5890818" y="2160339"/>
                  <a:pt x="5896373" y="2160888"/>
                  <a:pt x="5896510" y="2164179"/>
                </a:cubicBezTo>
                <a:cubicBezTo>
                  <a:pt x="5896648" y="2167540"/>
                  <a:pt x="5891504" y="2172341"/>
                  <a:pt x="5884852" y="2174947"/>
                </a:cubicBezTo>
                <a:cubicBezTo>
                  <a:pt x="5878337" y="2177484"/>
                  <a:pt x="5872507" y="2176798"/>
                  <a:pt x="5872439" y="2173506"/>
                </a:cubicBezTo>
                <a:cubicBezTo>
                  <a:pt x="5872370" y="2170283"/>
                  <a:pt x="5877857" y="2165345"/>
                  <a:pt x="5884235" y="2162876"/>
                </a:cubicBezTo>
                <a:close/>
                <a:moveTo>
                  <a:pt x="7057706" y="2162739"/>
                </a:moveTo>
                <a:cubicBezTo>
                  <a:pt x="7068336" y="2160202"/>
                  <a:pt x="7079172" y="2164042"/>
                  <a:pt x="7080680" y="2170763"/>
                </a:cubicBezTo>
                <a:cubicBezTo>
                  <a:pt x="7082257" y="2177621"/>
                  <a:pt x="7074028" y="2185233"/>
                  <a:pt x="7063124" y="2187085"/>
                </a:cubicBezTo>
                <a:cubicBezTo>
                  <a:pt x="7052151" y="2188937"/>
                  <a:pt x="7042138" y="2184890"/>
                  <a:pt x="7041315" y="2178101"/>
                </a:cubicBezTo>
                <a:cubicBezTo>
                  <a:pt x="7040630" y="2172135"/>
                  <a:pt x="7048173" y="2165002"/>
                  <a:pt x="7057706" y="2162739"/>
                </a:cubicBezTo>
                <a:close/>
                <a:moveTo>
                  <a:pt x="6621881" y="2162054"/>
                </a:moveTo>
                <a:cubicBezTo>
                  <a:pt x="6631208" y="2158350"/>
                  <a:pt x="6639437" y="2158762"/>
                  <a:pt x="6640260" y="2162877"/>
                </a:cubicBezTo>
                <a:cubicBezTo>
                  <a:pt x="6641083" y="2167060"/>
                  <a:pt x="6634362" y="2173232"/>
                  <a:pt x="6625035" y="2177141"/>
                </a:cubicBezTo>
                <a:cubicBezTo>
                  <a:pt x="6615023" y="2181256"/>
                  <a:pt x="6605010" y="2180913"/>
                  <a:pt x="6605010" y="2176387"/>
                </a:cubicBezTo>
                <a:cubicBezTo>
                  <a:pt x="6605010" y="2172135"/>
                  <a:pt x="6612348" y="2165825"/>
                  <a:pt x="6621881" y="2162054"/>
                </a:cubicBezTo>
                <a:close/>
                <a:moveTo>
                  <a:pt x="6709062" y="2161779"/>
                </a:moveTo>
                <a:cubicBezTo>
                  <a:pt x="6712954" y="2161950"/>
                  <a:pt x="6715766" y="2163184"/>
                  <a:pt x="6716452" y="2165413"/>
                </a:cubicBezTo>
                <a:cubicBezTo>
                  <a:pt x="6717755" y="2169734"/>
                  <a:pt x="6709731" y="2177278"/>
                  <a:pt x="6700061" y="2180707"/>
                </a:cubicBezTo>
                <a:cubicBezTo>
                  <a:pt x="6691215" y="2183861"/>
                  <a:pt x="6682573" y="2183381"/>
                  <a:pt x="6680790" y="2179678"/>
                </a:cubicBezTo>
                <a:cubicBezTo>
                  <a:pt x="6678733" y="2175289"/>
                  <a:pt x="6685042" y="2168637"/>
                  <a:pt x="6695192" y="2164522"/>
                </a:cubicBezTo>
                <a:cubicBezTo>
                  <a:pt x="6700199" y="2162499"/>
                  <a:pt x="6705171" y="2161607"/>
                  <a:pt x="6709062" y="2161779"/>
                </a:cubicBezTo>
                <a:close/>
                <a:moveTo>
                  <a:pt x="5809345" y="2160202"/>
                </a:moveTo>
                <a:cubicBezTo>
                  <a:pt x="5814900" y="2157870"/>
                  <a:pt x="5821346" y="2158007"/>
                  <a:pt x="5822032" y="2160681"/>
                </a:cubicBezTo>
                <a:cubicBezTo>
                  <a:pt x="5822718" y="2163288"/>
                  <a:pt x="5817437" y="2168225"/>
                  <a:pt x="5811539" y="2170077"/>
                </a:cubicBezTo>
                <a:cubicBezTo>
                  <a:pt x="5805984" y="2171860"/>
                  <a:pt x="5801596" y="2172066"/>
                  <a:pt x="5800361" y="2169597"/>
                </a:cubicBezTo>
                <a:cubicBezTo>
                  <a:pt x="5799058" y="2167128"/>
                  <a:pt x="5803310" y="2162807"/>
                  <a:pt x="5809345" y="2160202"/>
                </a:cubicBezTo>
                <a:close/>
                <a:moveTo>
                  <a:pt x="5739599" y="2156156"/>
                </a:moveTo>
                <a:cubicBezTo>
                  <a:pt x="5741725" y="2156362"/>
                  <a:pt x="5746526" y="2156088"/>
                  <a:pt x="5748240" y="2157322"/>
                </a:cubicBezTo>
                <a:cubicBezTo>
                  <a:pt x="5750640" y="2158968"/>
                  <a:pt x="5744331" y="2163768"/>
                  <a:pt x="5737884" y="2165757"/>
                </a:cubicBezTo>
                <a:cubicBezTo>
                  <a:pt x="5732672" y="2167335"/>
                  <a:pt x="5728146" y="2166717"/>
                  <a:pt x="5727735" y="2164317"/>
                </a:cubicBezTo>
                <a:cubicBezTo>
                  <a:pt x="5727392" y="2161917"/>
                  <a:pt x="5731301" y="2158831"/>
                  <a:pt x="5739599" y="2156156"/>
                </a:cubicBezTo>
                <a:close/>
                <a:moveTo>
                  <a:pt x="2281452" y="2155950"/>
                </a:moveTo>
                <a:cubicBezTo>
                  <a:pt x="2283098" y="2156430"/>
                  <a:pt x="2286047" y="2163631"/>
                  <a:pt x="2286184" y="2167540"/>
                </a:cubicBezTo>
                <a:cubicBezTo>
                  <a:pt x="2286459" y="2171930"/>
                  <a:pt x="2284058" y="2175839"/>
                  <a:pt x="2282138" y="2182148"/>
                </a:cubicBezTo>
                <a:cubicBezTo>
                  <a:pt x="2279943" y="2174810"/>
                  <a:pt x="2277475" y="2169666"/>
                  <a:pt x="2277406" y="2165414"/>
                </a:cubicBezTo>
                <a:cubicBezTo>
                  <a:pt x="2277406" y="2161437"/>
                  <a:pt x="2279943" y="2155470"/>
                  <a:pt x="2281452" y="2155950"/>
                </a:cubicBezTo>
                <a:close/>
                <a:moveTo>
                  <a:pt x="5097759" y="2154853"/>
                </a:moveTo>
                <a:cubicBezTo>
                  <a:pt x="5101119" y="2153412"/>
                  <a:pt x="5107017" y="2153412"/>
                  <a:pt x="5108731" y="2155196"/>
                </a:cubicBezTo>
                <a:cubicBezTo>
                  <a:pt x="5106880" y="2156156"/>
                  <a:pt x="5104685" y="2157733"/>
                  <a:pt x="5101462" y="2158762"/>
                </a:cubicBezTo>
                <a:cubicBezTo>
                  <a:pt x="5099953" y="2159242"/>
                  <a:pt x="5095015" y="2158967"/>
                  <a:pt x="5094330" y="2158282"/>
                </a:cubicBezTo>
                <a:cubicBezTo>
                  <a:pt x="5093644" y="2157596"/>
                  <a:pt x="5095633" y="2155881"/>
                  <a:pt x="5097759" y="2154853"/>
                </a:cubicBezTo>
                <a:close/>
                <a:moveTo>
                  <a:pt x="5664230" y="2152726"/>
                </a:moveTo>
                <a:cubicBezTo>
                  <a:pt x="5669579" y="2151217"/>
                  <a:pt x="5674105" y="2151697"/>
                  <a:pt x="5674517" y="2153823"/>
                </a:cubicBezTo>
                <a:cubicBezTo>
                  <a:pt x="5674928" y="2155881"/>
                  <a:pt x="5670676" y="2158830"/>
                  <a:pt x="5664915" y="2160339"/>
                </a:cubicBezTo>
                <a:cubicBezTo>
                  <a:pt x="5658949" y="2161916"/>
                  <a:pt x="5654491" y="2161504"/>
                  <a:pt x="5654423" y="2159310"/>
                </a:cubicBezTo>
                <a:cubicBezTo>
                  <a:pt x="5654354" y="2157252"/>
                  <a:pt x="5658949" y="2154166"/>
                  <a:pt x="5664230" y="2152726"/>
                </a:cubicBezTo>
                <a:close/>
                <a:moveTo>
                  <a:pt x="7608129" y="2150189"/>
                </a:moveTo>
                <a:cubicBezTo>
                  <a:pt x="7610255" y="2153276"/>
                  <a:pt x="7603055" y="2174467"/>
                  <a:pt x="7591807" y="2198195"/>
                </a:cubicBezTo>
                <a:cubicBezTo>
                  <a:pt x="7580903" y="2220964"/>
                  <a:pt x="7569244" y="2237423"/>
                  <a:pt x="7566981" y="2233651"/>
                </a:cubicBezTo>
                <a:cubicBezTo>
                  <a:pt x="7564719" y="2229879"/>
                  <a:pt x="7572468" y="2207934"/>
                  <a:pt x="7583783" y="2185714"/>
                </a:cubicBezTo>
                <a:cubicBezTo>
                  <a:pt x="7595305" y="2162808"/>
                  <a:pt x="7606003" y="2147035"/>
                  <a:pt x="7608129" y="2150189"/>
                </a:cubicBezTo>
                <a:close/>
                <a:moveTo>
                  <a:pt x="5309259" y="2149778"/>
                </a:moveTo>
                <a:cubicBezTo>
                  <a:pt x="5312688" y="2149709"/>
                  <a:pt x="5315568" y="2150875"/>
                  <a:pt x="5320644" y="2151767"/>
                </a:cubicBezTo>
                <a:cubicBezTo>
                  <a:pt x="5315568" y="2153618"/>
                  <a:pt x="5312619" y="2155264"/>
                  <a:pt x="5309328" y="2155676"/>
                </a:cubicBezTo>
                <a:cubicBezTo>
                  <a:pt x="5304870" y="2156224"/>
                  <a:pt x="5300961" y="2155333"/>
                  <a:pt x="5301167" y="2153344"/>
                </a:cubicBezTo>
                <a:cubicBezTo>
                  <a:pt x="5301373" y="2151561"/>
                  <a:pt x="5304596" y="2149915"/>
                  <a:pt x="5309259" y="2149778"/>
                </a:cubicBezTo>
                <a:close/>
                <a:moveTo>
                  <a:pt x="4191063" y="2148200"/>
                </a:moveTo>
                <a:cubicBezTo>
                  <a:pt x="4192640" y="2148337"/>
                  <a:pt x="4195314" y="2151560"/>
                  <a:pt x="4195383" y="2153481"/>
                </a:cubicBezTo>
                <a:cubicBezTo>
                  <a:pt x="4195383" y="2155470"/>
                  <a:pt x="4192846" y="2157527"/>
                  <a:pt x="4190651" y="2160682"/>
                </a:cubicBezTo>
                <a:cubicBezTo>
                  <a:pt x="4188731" y="2157458"/>
                  <a:pt x="4186399" y="2155195"/>
                  <a:pt x="4186605" y="2153138"/>
                </a:cubicBezTo>
                <a:cubicBezTo>
                  <a:pt x="4186742" y="2151217"/>
                  <a:pt x="4189554" y="2148131"/>
                  <a:pt x="4191063" y="2148200"/>
                </a:cubicBezTo>
                <a:close/>
                <a:moveTo>
                  <a:pt x="5589477" y="2147515"/>
                </a:moveTo>
                <a:cubicBezTo>
                  <a:pt x="5594964" y="2146006"/>
                  <a:pt x="5600039" y="2146280"/>
                  <a:pt x="5600793" y="2149092"/>
                </a:cubicBezTo>
                <a:cubicBezTo>
                  <a:pt x="5598530" y="2150395"/>
                  <a:pt x="5595649" y="2152727"/>
                  <a:pt x="5591603" y="2154167"/>
                </a:cubicBezTo>
                <a:cubicBezTo>
                  <a:pt x="5586871" y="2155882"/>
                  <a:pt x="5581796" y="2154784"/>
                  <a:pt x="5582002" y="2152590"/>
                </a:cubicBezTo>
                <a:cubicBezTo>
                  <a:pt x="5582208" y="2150807"/>
                  <a:pt x="5584402" y="2149024"/>
                  <a:pt x="5589477" y="2147515"/>
                </a:cubicBezTo>
                <a:close/>
                <a:moveTo>
                  <a:pt x="4741966" y="2147515"/>
                </a:moveTo>
                <a:cubicBezTo>
                  <a:pt x="4746561" y="2148338"/>
                  <a:pt x="4749236" y="2148338"/>
                  <a:pt x="4750744" y="2149230"/>
                </a:cubicBezTo>
                <a:cubicBezTo>
                  <a:pt x="4752665" y="2150395"/>
                  <a:pt x="4749578" y="2154510"/>
                  <a:pt x="4746149" y="2155265"/>
                </a:cubicBezTo>
                <a:cubicBezTo>
                  <a:pt x="4742446" y="2156088"/>
                  <a:pt x="4738880" y="2155882"/>
                  <a:pt x="4739085" y="2152796"/>
                </a:cubicBezTo>
                <a:cubicBezTo>
                  <a:pt x="4739291" y="2151081"/>
                  <a:pt x="4740937" y="2149298"/>
                  <a:pt x="4741966" y="2147515"/>
                </a:cubicBezTo>
                <a:close/>
                <a:moveTo>
                  <a:pt x="4536157" y="2147377"/>
                </a:moveTo>
                <a:cubicBezTo>
                  <a:pt x="4537803" y="2147377"/>
                  <a:pt x="4540272" y="2149640"/>
                  <a:pt x="4540203" y="2151149"/>
                </a:cubicBezTo>
                <a:cubicBezTo>
                  <a:pt x="4540135" y="2152452"/>
                  <a:pt x="4536980" y="2155058"/>
                  <a:pt x="4535265" y="2155264"/>
                </a:cubicBezTo>
                <a:cubicBezTo>
                  <a:pt x="4533551" y="2155470"/>
                  <a:pt x="4531836" y="2153412"/>
                  <a:pt x="4529299" y="2151766"/>
                </a:cubicBezTo>
                <a:cubicBezTo>
                  <a:pt x="4532248" y="2149777"/>
                  <a:pt x="4534374" y="2147377"/>
                  <a:pt x="4536157" y="2147377"/>
                </a:cubicBezTo>
                <a:close/>
                <a:moveTo>
                  <a:pt x="5037683" y="2146281"/>
                </a:moveTo>
                <a:cubicBezTo>
                  <a:pt x="5033363" y="2148681"/>
                  <a:pt x="5031442" y="2150258"/>
                  <a:pt x="5028768" y="2151218"/>
                </a:cubicBezTo>
                <a:cubicBezTo>
                  <a:pt x="5024447" y="2152796"/>
                  <a:pt x="5018824" y="2152384"/>
                  <a:pt x="5019715" y="2150601"/>
                </a:cubicBezTo>
                <a:cubicBezTo>
                  <a:pt x="5020401" y="2149298"/>
                  <a:pt x="5023350" y="2146898"/>
                  <a:pt x="5025339" y="2146486"/>
                </a:cubicBezTo>
                <a:cubicBezTo>
                  <a:pt x="5028699" y="2145869"/>
                  <a:pt x="5032059" y="2146349"/>
                  <a:pt x="5037683" y="2146281"/>
                </a:cubicBezTo>
                <a:close/>
                <a:moveTo>
                  <a:pt x="6994639" y="2140545"/>
                </a:moveTo>
                <a:cubicBezTo>
                  <a:pt x="6998556" y="2141377"/>
                  <a:pt x="7001471" y="2143297"/>
                  <a:pt x="7002637" y="2146143"/>
                </a:cubicBezTo>
                <a:cubicBezTo>
                  <a:pt x="7005174" y="2152316"/>
                  <a:pt x="6997905" y="2159997"/>
                  <a:pt x="6986795" y="2162946"/>
                </a:cubicBezTo>
                <a:cubicBezTo>
                  <a:pt x="6976851" y="2165552"/>
                  <a:pt x="6966975" y="2163563"/>
                  <a:pt x="6964506" y="2158351"/>
                </a:cubicBezTo>
                <a:cubicBezTo>
                  <a:pt x="6961901" y="2152659"/>
                  <a:pt x="6969513" y="2144703"/>
                  <a:pt x="6980623" y="2141480"/>
                </a:cubicBezTo>
                <a:cubicBezTo>
                  <a:pt x="6985800" y="2139971"/>
                  <a:pt x="6990721" y="2139714"/>
                  <a:pt x="6994639" y="2140545"/>
                </a:cubicBezTo>
                <a:close/>
                <a:moveTo>
                  <a:pt x="5519046" y="2139834"/>
                </a:moveTo>
                <a:cubicBezTo>
                  <a:pt x="5523640" y="2139354"/>
                  <a:pt x="5527892" y="2139560"/>
                  <a:pt x="5526521" y="2141685"/>
                </a:cubicBezTo>
                <a:cubicBezTo>
                  <a:pt x="5525561" y="2143126"/>
                  <a:pt x="5521995" y="2144772"/>
                  <a:pt x="5518360" y="2147103"/>
                </a:cubicBezTo>
                <a:cubicBezTo>
                  <a:pt x="5514039" y="2146212"/>
                  <a:pt x="5510199" y="2146006"/>
                  <a:pt x="5508827" y="2144977"/>
                </a:cubicBezTo>
                <a:cubicBezTo>
                  <a:pt x="5507181" y="2143743"/>
                  <a:pt x="5513971" y="2140382"/>
                  <a:pt x="5519046" y="2139834"/>
                </a:cubicBezTo>
                <a:close/>
                <a:moveTo>
                  <a:pt x="1669376" y="2139559"/>
                </a:moveTo>
                <a:cubicBezTo>
                  <a:pt x="1670611" y="2140862"/>
                  <a:pt x="1671776" y="2142234"/>
                  <a:pt x="1673012" y="2143605"/>
                </a:cubicBezTo>
                <a:cubicBezTo>
                  <a:pt x="1671366" y="2145525"/>
                  <a:pt x="1669788" y="2147446"/>
                  <a:pt x="1668141" y="2149297"/>
                </a:cubicBezTo>
                <a:cubicBezTo>
                  <a:pt x="1667251" y="2147446"/>
                  <a:pt x="1665398" y="2145114"/>
                  <a:pt x="1665672" y="2143948"/>
                </a:cubicBezTo>
                <a:cubicBezTo>
                  <a:pt x="1666221" y="2142096"/>
                  <a:pt x="1668074" y="2140999"/>
                  <a:pt x="1669376" y="2139559"/>
                </a:cubicBezTo>
                <a:close/>
                <a:moveTo>
                  <a:pt x="7191506" y="2134759"/>
                </a:moveTo>
                <a:cubicBezTo>
                  <a:pt x="7201999" y="2132427"/>
                  <a:pt x="7213109" y="2137022"/>
                  <a:pt x="7215028" y="2144497"/>
                </a:cubicBezTo>
                <a:cubicBezTo>
                  <a:pt x="7216949" y="2151972"/>
                  <a:pt x="7209062" y="2159928"/>
                  <a:pt x="7198227" y="2161573"/>
                </a:cubicBezTo>
                <a:cubicBezTo>
                  <a:pt x="7188557" y="2163013"/>
                  <a:pt x="7178407" y="2158899"/>
                  <a:pt x="7176281" y="2152521"/>
                </a:cubicBezTo>
                <a:cubicBezTo>
                  <a:pt x="7173812" y="2145320"/>
                  <a:pt x="7180670" y="2137159"/>
                  <a:pt x="7191506" y="2134759"/>
                </a:cubicBezTo>
                <a:close/>
                <a:moveTo>
                  <a:pt x="4954152" y="2134141"/>
                </a:moveTo>
                <a:cubicBezTo>
                  <a:pt x="4956826" y="2134073"/>
                  <a:pt x="4958815" y="2135033"/>
                  <a:pt x="4962519" y="2135787"/>
                </a:cubicBezTo>
                <a:cubicBezTo>
                  <a:pt x="4958747" y="2137914"/>
                  <a:pt x="4956621" y="2139696"/>
                  <a:pt x="4953877" y="2140657"/>
                </a:cubicBezTo>
                <a:cubicBezTo>
                  <a:pt x="4949968" y="2142028"/>
                  <a:pt x="4946334" y="2140451"/>
                  <a:pt x="4947088" y="2137982"/>
                </a:cubicBezTo>
                <a:cubicBezTo>
                  <a:pt x="4947705" y="2135925"/>
                  <a:pt x="4950380" y="2134279"/>
                  <a:pt x="4954152" y="2134141"/>
                </a:cubicBezTo>
                <a:close/>
                <a:moveTo>
                  <a:pt x="7417426" y="2133730"/>
                </a:moveTo>
                <a:cubicBezTo>
                  <a:pt x="7421764" y="2133593"/>
                  <a:pt x="7425055" y="2134998"/>
                  <a:pt x="7426187" y="2138119"/>
                </a:cubicBezTo>
                <a:cubicBezTo>
                  <a:pt x="7428451" y="2144223"/>
                  <a:pt x="7421181" y="2156430"/>
                  <a:pt x="7410551" y="2163288"/>
                </a:cubicBezTo>
                <a:cubicBezTo>
                  <a:pt x="7399441" y="2170352"/>
                  <a:pt x="7389154" y="2169323"/>
                  <a:pt x="7386822" y="2161985"/>
                </a:cubicBezTo>
                <a:cubicBezTo>
                  <a:pt x="7384491" y="2154853"/>
                  <a:pt x="7391555" y="2144772"/>
                  <a:pt x="7402390" y="2138599"/>
                </a:cubicBezTo>
                <a:cubicBezTo>
                  <a:pt x="7407705" y="2135547"/>
                  <a:pt x="7413088" y="2133867"/>
                  <a:pt x="7417426" y="2133730"/>
                </a:cubicBezTo>
                <a:close/>
                <a:moveTo>
                  <a:pt x="5233547" y="2133661"/>
                </a:moveTo>
                <a:cubicBezTo>
                  <a:pt x="5237113" y="2133455"/>
                  <a:pt x="5240679" y="2134278"/>
                  <a:pt x="5246783" y="2135033"/>
                </a:cubicBezTo>
                <a:cubicBezTo>
                  <a:pt x="5241296" y="2136679"/>
                  <a:pt x="5238348" y="2137913"/>
                  <a:pt x="5234850" y="2138393"/>
                </a:cubicBezTo>
                <a:cubicBezTo>
                  <a:pt x="5233135" y="2138667"/>
                  <a:pt x="5228746" y="2137433"/>
                  <a:pt x="5228472" y="2136610"/>
                </a:cubicBezTo>
                <a:cubicBezTo>
                  <a:pt x="5228197" y="2135787"/>
                  <a:pt x="5231764" y="2133798"/>
                  <a:pt x="5233547" y="2133661"/>
                </a:cubicBezTo>
                <a:close/>
                <a:moveTo>
                  <a:pt x="7891983" y="2133113"/>
                </a:moveTo>
                <a:cubicBezTo>
                  <a:pt x="7894862" y="2137982"/>
                  <a:pt x="7897949" y="2143057"/>
                  <a:pt x="7901103" y="2147858"/>
                </a:cubicBezTo>
                <a:cubicBezTo>
                  <a:pt x="7897812" y="2153138"/>
                  <a:pt x="7891845" y="2158693"/>
                  <a:pt x="7884644" y="2165277"/>
                </a:cubicBezTo>
                <a:cubicBezTo>
                  <a:pt x="7876689" y="2172547"/>
                  <a:pt x="7869145" y="2179610"/>
                  <a:pt x="7862561" y="2184617"/>
                </a:cubicBezTo>
                <a:cubicBezTo>
                  <a:pt x="7851520" y="2192983"/>
                  <a:pt x="7847200" y="2189760"/>
                  <a:pt x="7854332" y="2174810"/>
                </a:cubicBezTo>
                <a:cubicBezTo>
                  <a:pt x="7857693" y="2167677"/>
                  <a:pt x="7863178" y="2158899"/>
                  <a:pt x="7868734" y="2151492"/>
                </a:cubicBezTo>
                <a:cubicBezTo>
                  <a:pt x="7875729" y="2142371"/>
                  <a:pt x="7883616" y="2135856"/>
                  <a:pt x="7891983" y="2133113"/>
                </a:cubicBezTo>
                <a:close/>
                <a:moveTo>
                  <a:pt x="7804790" y="2132711"/>
                </a:moveTo>
                <a:cubicBezTo>
                  <a:pt x="7806672" y="2131677"/>
                  <a:pt x="7808057" y="2131827"/>
                  <a:pt x="7808794" y="2133250"/>
                </a:cubicBezTo>
                <a:cubicBezTo>
                  <a:pt x="7811743" y="2138942"/>
                  <a:pt x="7802965" y="2161917"/>
                  <a:pt x="7789043" y="2190034"/>
                </a:cubicBezTo>
                <a:cubicBezTo>
                  <a:pt x="7774642" y="2219181"/>
                  <a:pt x="7759211" y="2244693"/>
                  <a:pt x="7757016" y="2238452"/>
                </a:cubicBezTo>
                <a:cubicBezTo>
                  <a:pt x="7754891" y="2232485"/>
                  <a:pt x="7764560" y="2200459"/>
                  <a:pt x="7778413" y="2171586"/>
                </a:cubicBezTo>
                <a:cubicBezTo>
                  <a:pt x="7789009" y="2149572"/>
                  <a:pt x="7799142" y="2135813"/>
                  <a:pt x="7804790" y="2132711"/>
                </a:cubicBezTo>
                <a:close/>
                <a:moveTo>
                  <a:pt x="5444019" y="2130506"/>
                </a:moveTo>
                <a:cubicBezTo>
                  <a:pt x="5447380" y="2130301"/>
                  <a:pt x="5450260" y="2131192"/>
                  <a:pt x="5455267" y="2131741"/>
                </a:cubicBezTo>
                <a:cubicBezTo>
                  <a:pt x="5450191" y="2133798"/>
                  <a:pt x="5447311" y="2135581"/>
                  <a:pt x="5444019" y="2136130"/>
                </a:cubicBezTo>
                <a:cubicBezTo>
                  <a:pt x="5439561" y="2136953"/>
                  <a:pt x="5435721" y="2136267"/>
                  <a:pt x="5435927" y="2134415"/>
                </a:cubicBezTo>
                <a:cubicBezTo>
                  <a:pt x="5436132" y="2132701"/>
                  <a:pt x="5439356" y="2130986"/>
                  <a:pt x="5444019" y="2130506"/>
                </a:cubicBezTo>
                <a:close/>
                <a:moveTo>
                  <a:pt x="3096663" y="2130164"/>
                </a:moveTo>
                <a:cubicBezTo>
                  <a:pt x="3099063" y="2138325"/>
                  <a:pt x="3101875" y="2144772"/>
                  <a:pt x="3101669" y="2148201"/>
                </a:cubicBezTo>
                <a:cubicBezTo>
                  <a:pt x="3101463" y="2152453"/>
                  <a:pt x="3098995" y="2156979"/>
                  <a:pt x="3097280" y="2156087"/>
                </a:cubicBezTo>
                <a:cubicBezTo>
                  <a:pt x="3095771" y="2155333"/>
                  <a:pt x="3092822" y="2146692"/>
                  <a:pt x="3092548" y="2142234"/>
                </a:cubicBezTo>
                <a:cubicBezTo>
                  <a:pt x="3092205" y="2138393"/>
                  <a:pt x="3094674" y="2135445"/>
                  <a:pt x="3096663" y="2130164"/>
                </a:cubicBezTo>
                <a:close/>
                <a:moveTo>
                  <a:pt x="4325890" y="2125569"/>
                </a:moveTo>
                <a:cubicBezTo>
                  <a:pt x="4327468" y="2125638"/>
                  <a:pt x="4330143" y="2128587"/>
                  <a:pt x="4330143" y="2130301"/>
                </a:cubicBezTo>
                <a:cubicBezTo>
                  <a:pt x="4330211" y="2132153"/>
                  <a:pt x="4327674" y="2134073"/>
                  <a:pt x="4325479" y="2136954"/>
                </a:cubicBezTo>
                <a:cubicBezTo>
                  <a:pt x="4323559" y="2134073"/>
                  <a:pt x="4321296" y="2131947"/>
                  <a:pt x="4321433" y="2130096"/>
                </a:cubicBezTo>
                <a:cubicBezTo>
                  <a:pt x="4321570" y="2128312"/>
                  <a:pt x="4324382" y="2125501"/>
                  <a:pt x="4325890" y="2125569"/>
                </a:cubicBezTo>
                <a:close/>
                <a:moveTo>
                  <a:pt x="6919106" y="2123289"/>
                </a:moveTo>
                <a:cubicBezTo>
                  <a:pt x="6922981" y="2124077"/>
                  <a:pt x="6925827" y="2125946"/>
                  <a:pt x="6926582" y="2128655"/>
                </a:cubicBezTo>
                <a:cubicBezTo>
                  <a:pt x="6928159" y="2134279"/>
                  <a:pt x="6921232" y="2141137"/>
                  <a:pt x="6910740" y="2144360"/>
                </a:cubicBezTo>
                <a:cubicBezTo>
                  <a:pt x="6900521" y="2147515"/>
                  <a:pt x="6890646" y="2145732"/>
                  <a:pt x="6889412" y="2140451"/>
                </a:cubicBezTo>
                <a:cubicBezTo>
                  <a:pt x="6888177" y="2135170"/>
                  <a:pt x="6895721" y="2127558"/>
                  <a:pt x="6905459" y="2124403"/>
                </a:cubicBezTo>
                <a:cubicBezTo>
                  <a:pt x="6910328" y="2122791"/>
                  <a:pt x="6915232" y="2122500"/>
                  <a:pt x="6919106" y="2123289"/>
                </a:cubicBezTo>
                <a:close/>
                <a:moveTo>
                  <a:pt x="1461716" y="2122071"/>
                </a:moveTo>
                <a:cubicBezTo>
                  <a:pt x="1462677" y="2123648"/>
                  <a:pt x="1463980" y="2125020"/>
                  <a:pt x="1464392" y="2126872"/>
                </a:cubicBezTo>
                <a:cubicBezTo>
                  <a:pt x="1464459" y="2127420"/>
                  <a:pt x="1462129" y="2129135"/>
                  <a:pt x="1460277" y="2130918"/>
                </a:cubicBezTo>
                <a:cubicBezTo>
                  <a:pt x="1459454" y="2128929"/>
                  <a:pt x="1458358" y="2127283"/>
                  <a:pt x="1458219" y="2125294"/>
                </a:cubicBezTo>
                <a:cubicBezTo>
                  <a:pt x="1458150" y="2124677"/>
                  <a:pt x="1460483" y="2123168"/>
                  <a:pt x="1461716" y="2122071"/>
                </a:cubicBezTo>
                <a:close/>
                <a:moveTo>
                  <a:pt x="2414566" y="2121660"/>
                </a:moveTo>
                <a:cubicBezTo>
                  <a:pt x="2416967" y="2129478"/>
                  <a:pt x="2419710" y="2135102"/>
                  <a:pt x="2419641" y="2138942"/>
                </a:cubicBezTo>
                <a:cubicBezTo>
                  <a:pt x="2419504" y="2143743"/>
                  <a:pt x="2417241" y="2150121"/>
                  <a:pt x="2415595" y="2150052"/>
                </a:cubicBezTo>
                <a:cubicBezTo>
                  <a:pt x="2414155" y="2149984"/>
                  <a:pt x="2411274" y="2142166"/>
                  <a:pt x="2410863" y="2137365"/>
                </a:cubicBezTo>
                <a:cubicBezTo>
                  <a:pt x="2410451" y="2133319"/>
                  <a:pt x="2412715" y="2128724"/>
                  <a:pt x="2414566" y="2121660"/>
                </a:cubicBezTo>
                <a:close/>
                <a:moveTo>
                  <a:pt x="4670162" y="2120151"/>
                </a:moveTo>
                <a:cubicBezTo>
                  <a:pt x="4672219" y="2119671"/>
                  <a:pt x="4674757" y="2120562"/>
                  <a:pt x="4678940" y="2121042"/>
                </a:cubicBezTo>
                <a:cubicBezTo>
                  <a:pt x="4674002" y="2124060"/>
                  <a:pt x="4672082" y="2126117"/>
                  <a:pt x="4670368" y="2126254"/>
                </a:cubicBezTo>
                <a:cubicBezTo>
                  <a:pt x="4668516" y="2126391"/>
                  <a:pt x="4666870" y="2124814"/>
                  <a:pt x="4665087" y="2123991"/>
                </a:cubicBezTo>
                <a:cubicBezTo>
                  <a:pt x="4666733" y="2122620"/>
                  <a:pt x="4668242" y="2120699"/>
                  <a:pt x="4670162" y="2120151"/>
                </a:cubicBezTo>
                <a:close/>
                <a:moveTo>
                  <a:pt x="7492718" y="2118848"/>
                </a:moveTo>
                <a:cubicBezTo>
                  <a:pt x="7496550" y="2117425"/>
                  <a:pt x="7499224" y="2117956"/>
                  <a:pt x="7499979" y="2120837"/>
                </a:cubicBezTo>
                <a:cubicBezTo>
                  <a:pt x="7501419" y="2126392"/>
                  <a:pt x="7494218" y="2140382"/>
                  <a:pt x="7484000" y="2151081"/>
                </a:cubicBezTo>
                <a:cubicBezTo>
                  <a:pt x="7474124" y="2161368"/>
                  <a:pt x="7463151" y="2165140"/>
                  <a:pt x="7461026" y="2159653"/>
                </a:cubicBezTo>
                <a:cubicBezTo>
                  <a:pt x="7458625" y="2153481"/>
                  <a:pt x="7466992" y="2139079"/>
                  <a:pt x="7478513" y="2128586"/>
                </a:cubicBezTo>
                <a:cubicBezTo>
                  <a:pt x="7483897" y="2123648"/>
                  <a:pt x="7488886" y="2120271"/>
                  <a:pt x="7492718" y="2118848"/>
                </a:cubicBezTo>
                <a:close/>
                <a:moveTo>
                  <a:pt x="5370021" y="2118642"/>
                </a:moveTo>
                <a:cubicBezTo>
                  <a:pt x="5373656" y="2120014"/>
                  <a:pt x="5377085" y="2120700"/>
                  <a:pt x="5377565" y="2121728"/>
                </a:cubicBezTo>
                <a:cubicBezTo>
                  <a:pt x="5377840" y="2122345"/>
                  <a:pt x="5373862" y="2124060"/>
                  <a:pt x="5371050" y="2124677"/>
                </a:cubicBezTo>
                <a:cubicBezTo>
                  <a:pt x="5367141" y="2125569"/>
                  <a:pt x="5362409" y="2124334"/>
                  <a:pt x="5363438" y="2122688"/>
                </a:cubicBezTo>
                <a:cubicBezTo>
                  <a:pt x="5364124" y="2121660"/>
                  <a:pt x="5366798" y="2120562"/>
                  <a:pt x="5370021" y="2118642"/>
                </a:cubicBezTo>
                <a:close/>
                <a:moveTo>
                  <a:pt x="5160646" y="2118437"/>
                </a:moveTo>
                <a:cubicBezTo>
                  <a:pt x="5164556" y="2119877"/>
                  <a:pt x="5167916" y="2120495"/>
                  <a:pt x="5168670" y="2121592"/>
                </a:cubicBezTo>
                <a:cubicBezTo>
                  <a:pt x="5169013" y="2122140"/>
                  <a:pt x="5164624" y="2124198"/>
                  <a:pt x="5162155" y="2124541"/>
                </a:cubicBezTo>
                <a:cubicBezTo>
                  <a:pt x="5159618" y="2124952"/>
                  <a:pt x="5154474" y="2124335"/>
                  <a:pt x="5154543" y="2123718"/>
                </a:cubicBezTo>
                <a:cubicBezTo>
                  <a:pt x="5154680" y="2122415"/>
                  <a:pt x="5157560" y="2120906"/>
                  <a:pt x="5160646" y="2118437"/>
                </a:cubicBezTo>
                <a:close/>
                <a:moveTo>
                  <a:pt x="4880909" y="2117271"/>
                </a:moveTo>
                <a:cubicBezTo>
                  <a:pt x="4882898" y="2117340"/>
                  <a:pt x="4884338" y="2118300"/>
                  <a:pt x="4887904" y="2119466"/>
                </a:cubicBezTo>
                <a:cubicBezTo>
                  <a:pt x="4883378" y="2121111"/>
                  <a:pt x="4880635" y="2122620"/>
                  <a:pt x="4877960" y="2123032"/>
                </a:cubicBezTo>
                <a:cubicBezTo>
                  <a:pt x="4876383" y="2123237"/>
                  <a:pt x="4873502" y="2121934"/>
                  <a:pt x="4873640" y="2120974"/>
                </a:cubicBezTo>
                <a:cubicBezTo>
                  <a:pt x="4873845" y="2118917"/>
                  <a:pt x="4877000" y="2117271"/>
                  <a:pt x="4880909" y="2117271"/>
                </a:cubicBezTo>
                <a:close/>
                <a:moveTo>
                  <a:pt x="7703897" y="2114478"/>
                </a:moveTo>
                <a:cubicBezTo>
                  <a:pt x="7705338" y="2112976"/>
                  <a:pt x="7706285" y="2112968"/>
                  <a:pt x="7706611" y="2114665"/>
                </a:cubicBezTo>
                <a:cubicBezTo>
                  <a:pt x="7707845" y="2120769"/>
                  <a:pt x="7699409" y="2149847"/>
                  <a:pt x="7687751" y="2181256"/>
                </a:cubicBezTo>
                <a:cubicBezTo>
                  <a:pt x="7675544" y="2213969"/>
                  <a:pt x="7663062" y="2238384"/>
                  <a:pt x="7661896" y="2231114"/>
                </a:cubicBezTo>
                <a:cubicBezTo>
                  <a:pt x="7660799" y="2224119"/>
                  <a:pt x="7669303" y="2193189"/>
                  <a:pt x="7681030" y="2162534"/>
                </a:cubicBezTo>
                <a:cubicBezTo>
                  <a:pt x="7690803" y="2136919"/>
                  <a:pt x="7699573" y="2118981"/>
                  <a:pt x="7703897" y="2114478"/>
                </a:cubicBezTo>
                <a:close/>
                <a:moveTo>
                  <a:pt x="7326952" y="2112950"/>
                </a:moveTo>
                <a:cubicBezTo>
                  <a:pt x="7337719" y="2111921"/>
                  <a:pt x="7348212" y="2116859"/>
                  <a:pt x="7349446" y="2124814"/>
                </a:cubicBezTo>
                <a:cubicBezTo>
                  <a:pt x="7350680" y="2132701"/>
                  <a:pt x="7342108" y="2141822"/>
                  <a:pt x="7331273" y="2142508"/>
                </a:cubicBezTo>
                <a:cubicBezTo>
                  <a:pt x="7321191" y="2143194"/>
                  <a:pt x="7312001" y="2137433"/>
                  <a:pt x="7310355" y="2130095"/>
                </a:cubicBezTo>
                <a:cubicBezTo>
                  <a:pt x="7308504" y="2122003"/>
                  <a:pt x="7316322" y="2114047"/>
                  <a:pt x="7326952" y="2112950"/>
                </a:cubicBezTo>
                <a:close/>
                <a:moveTo>
                  <a:pt x="6842974" y="2111415"/>
                </a:moveTo>
                <a:cubicBezTo>
                  <a:pt x="6846788" y="2111938"/>
                  <a:pt x="6849498" y="2113567"/>
                  <a:pt x="6850046" y="2116174"/>
                </a:cubicBezTo>
                <a:cubicBezTo>
                  <a:pt x="6851143" y="2121248"/>
                  <a:pt x="6842914" y="2128998"/>
                  <a:pt x="6833313" y="2132084"/>
                </a:cubicBezTo>
                <a:cubicBezTo>
                  <a:pt x="6824397" y="2134896"/>
                  <a:pt x="6815893" y="2133661"/>
                  <a:pt x="6814316" y="2129272"/>
                </a:cubicBezTo>
                <a:cubicBezTo>
                  <a:pt x="6812464" y="2124129"/>
                  <a:pt x="6818979" y="2117065"/>
                  <a:pt x="6829266" y="2113293"/>
                </a:cubicBezTo>
                <a:cubicBezTo>
                  <a:pt x="6834238" y="2111475"/>
                  <a:pt x="6839159" y="2110892"/>
                  <a:pt x="6842974" y="2111415"/>
                </a:cubicBezTo>
                <a:close/>
                <a:moveTo>
                  <a:pt x="7590436" y="2111236"/>
                </a:moveTo>
                <a:cubicBezTo>
                  <a:pt x="7592493" y="2114048"/>
                  <a:pt x="7585841" y="2131262"/>
                  <a:pt x="7575211" y="2150327"/>
                </a:cubicBezTo>
                <a:cubicBezTo>
                  <a:pt x="7564924" y="2168775"/>
                  <a:pt x="7553745" y="2181873"/>
                  <a:pt x="7551071" y="2178787"/>
                </a:cubicBezTo>
                <a:cubicBezTo>
                  <a:pt x="7548122" y="2175358"/>
                  <a:pt x="7555460" y="2156910"/>
                  <a:pt x="7567119" y="2138051"/>
                </a:cubicBezTo>
                <a:cubicBezTo>
                  <a:pt x="7577680" y="2120837"/>
                  <a:pt x="7588379" y="2108493"/>
                  <a:pt x="7590436" y="2111236"/>
                </a:cubicBezTo>
                <a:close/>
                <a:moveTo>
                  <a:pt x="6308744" y="2110961"/>
                </a:moveTo>
                <a:cubicBezTo>
                  <a:pt x="6315534" y="2107395"/>
                  <a:pt x="6322117" y="2107464"/>
                  <a:pt x="6323420" y="2111099"/>
                </a:cubicBezTo>
                <a:cubicBezTo>
                  <a:pt x="6324723" y="2114733"/>
                  <a:pt x="6320334" y="2120974"/>
                  <a:pt x="6313545" y="2125294"/>
                </a:cubicBezTo>
                <a:cubicBezTo>
                  <a:pt x="6305864" y="2130164"/>
                  <a:pt x="6297428" y="2130987"/>
                  <a:pt x="6296194" y="2126940"/>
                </a:cubicBezTo>
                <a:cubicBezTo>
                  <a:pt x="6294891" y="2122826"/>
                  <a:pt x="6300994" y="2115076"/>
                  <a:pt x="6308744" y="2110961"/>
                </a:cubicBezTo>
                <a:close/>
                <a:moveTo>
                  <a:pt x="5723619" y="2110687"/>
                </a:moveTo>
                <a:cubicBezTo>
                  <a:pt x="5729038" y="2109110"/>
                  <a:pt x="5733975" y="2109110"/>
                  <a:pt x="5734387" y="2111647"/>
                </a:cubicBezTo>
                <a:cubicBezTo>
                  <a:pt x="5732055" y="2112950"/>
                  <a:pt x="5728969" y="2115282"/>
                  <a:pt x="5724923" y="2116791"/>
                </a:cubicBezTo>
                <a:cubicBezTo>
                  <a:pt x="5720259" y="2118574"/>
                  <a:pt x="5715253" y="2117819"/>
                  <a:pt x="5715733" y="2115762"/>
                </a:cubicBezTo>
                <a:cubicBezTo>
                  <a:pt x="5716144" y="2114048"/>
                  <a:pt x="5718408" y="2112264"/>
                  <a:pt x="5723619" y="2110687"/>
                </a:cubicBezTo>
                <a:close/>
                <a:moveTo>
                  <a:pt x="5797755" y="2110275"/>
                </a:moveTo>
                <a:cubicBezTo>
                  <a:pt x="5803035" y="2108629"/>
                  <a:pt x="5807493" y="2108767"/>
                  <a:pt x="5807904" y="2110618"/>
                </a:cubicBezTo>
                <a:cubicBezTo>
                  <a:pt x="5808247" y="2112470"/>
                  <a:pt x="5803926" y="2115419"/>
                  <a:pt x="5798234" y="2117202"/>
                </a:cubicBezTo>
                <a:cubicBezTo>
                  <a:pt x="5792268" y="2119054"/>
                  <a:pt x="5787879" y="2118916"/>
                  <a:pt x="5787879" y="2116927"/>
                </a:cubicBezTo>
                <a:cubicBezTo>
                  <a:pt x="5787879" y="2115076"/>
                  <a:pt x="5792474" y="2111921"/>
                  <a:pt x="5797755" y="2110275"/>
                </a:cubicBezTo>
                <a:close/>
                <a:moveTo>
                  <a:pt x="6236324" y="2109727"/>
                </a:moveTo>
                <a:cubicBezTo>
                  <a:pt x="6243525" y="2106161"/>
                  <a:pt x="6250109" y="2106984"/>
                  <a:pt x="6250177" y="2111304"/>
                </a:cubicBezTo>
                <a:cubicBezTo>
                  <a:pt x="6250246" y="2115899"/>
                  <a:pt x="6244348" y="2122620"/>
                  <a:pt x="6237216" y="2126255"/>
                </a:cubicBezTo>
                <a:cubicBezTo>
                  <a:pt x="6230084" y="2129821"/>
                  <a:pt x="6224117" y="2129135"/>
                  <a:pt x="6223637" y="2124540"/>
                </a:cubicBezTo>
                <a:cubicBezTo>
                  <a:pt x="6223157" y="2120083"/>
                  <a:pt x="6228918" y="2113362"/>
                  <a:pt x="6236324" y="2109727"/>
                </a:cubicBezTo>
                <a:close/>
                <a:moveTo>
                  <a:pt x="6383770" y="2109384"/>
                </a:moveTo>
                <a:cubicBezTo>
                  <a:pt x="6390766" y="2106092"/>
                  <a:pt x="6397349" y="2106298"/>
                  <a:pt x="6398035" y="2109727"/>
                </a:cubicBezTo>
                <a:cubicBezTo>
                  <a:pt x="6398858" y="2113705"/>
                  <a:pt x="6392549" y="2120700"/>
                  <a:pt x="6384319" y="2124883"/>
                </a:cubicBezTo>
                <a:cubicBezTo>
                  <a:pt x="6375884" y="2129204"/>
                  <a:pt x="6368957" y="2129135"/>
                  <a:pt x="6368751" y="2124677"/>
                </a:cubicBezTo>
                <a:cubicBezTo>
                  <a:pt x="6368546" y="2120425"/>
                  <a:pt x="6375678" y="2113156"/>
                  <a:pt x="6383770" y="2109384"/>
                </a:cubicBezTo>
                <a:close/>
                <a:moveTo>
                  <a:pt x="5651748" y="2108835"/>
                </a:moveTo>
                <a:cubicBezTo>
                  <a:pt x="5656891" y="2107669"/>
                  <a:pt x="5660869" y="2107738"/>
                  <a:pt x="5660595" y="2109315"/>
                </a:cubicBezTo>
                <a:cubicBezTo>
                  <a:pt x="5660389" y="2110481"/>
                  <a:pt x="5656823" y="2112401"/>
                  <a:pt x="5653600" y="2114870"/>
                </a:cubicBezTo>
                <a:cubicBezTo>
                  <a:pt x="5649073" y="2114596"/>
                  <a:pt x="5645096" y="2114801"/>
                  <a:pt x="5643313" y="2114116"/>
                </a:cubicBezTo>
                <a:cubicBezTo>
                  <a:pt x="5640912" y="2113156"/>
                  <a:pt x="5646056" y="2110138"/>
                  <a:pt x="5651748" y="2108835"/>
                </a:cubicBezTo>
                <a:close/>
                <a:moveTo>
                  <a:pt x="5881285" y="2107601"/>
                </a:moveTo>
                <a:cubicBezTo>
                  <a:pt x="5882313" y="2110138"/>
                  <a:pt x="5878336" y="2113705"/>
                  <a:pt x="5873193" y="2115968"/>
                </a:cubicBezTo>
                <a:cubicBezTo>
                  <a:pt x="5866883" y="2118780"/>
                  <a:pt x="5861054" y="2118848"/>
                  <a:pt x="5860779" y="2116174"/>
                </a:cubicBezTo>
                <a:cubicBezTo>
                  <a:pt x="5860574" y="2113979"/>
                  <a:pt x="5864826" y="2110481"/>
                  <a:pt x="5870243" y="2109041"/>
                </a:cubicBezTo>
                <a:cubicBezTo>
                  <a:pt x="5874701" y="2107875"/>
                  <a:pt x="5878542" y="2107944"/>
                  <a:pt x="5881285" y="2107601"/>
                </a:cubicBezTo>
                <a:close/>
                <a:moveTo>
                  <a:pt x="1800364" y="2107395"/>
                </a:moveTo>
                <a:cubicBezTo>
                  <a:pt x="1801598" y="2106572"/>
                  <a:pt x="1803450" y="2108424"/>
                  <a:pt x="1804958" y="2109109"/>
                </a:cubicBezTo>
                <a:cubicBezTo>
                  <a:pt x="1804753" y="2111784"/>
                  <a:pt x="1804478" y="2114459"/>
                  <a:pt x="1804273" y="2117133"/>
                </a:cubicBezTo>
                <a:cubicBezTo>
                  <a:pt x="1802146" y="2116104"/>
                  <a:pt x="1800089" y="2115076"/>
                  <a:pt x="1797964" y="2114116"/>
                </a:cubicBezTo>
                <a:cubicBezTo>
                  <a:pt x="1798718" y="2111784"/>
                  <a:pt x="1799199" y="2108218"/>
                  <a:pt x="1800364" y="2107395"/>
                </a:cubicBezTo>
                <a:close/>
                <a:moveTo>
                  <a:pt x="5954803" y="2106435"/>
                </a:moveTo>
                <a:cubicBezTo>
                  <a:pt x="5955283" y="2108218"/>
                  <a:pt x="5951168" y="2112607"/>
                  <a:pt x="5946847" y="2114802"/>
                </a:cubicBezTo>
                <a:cubicBezTo>
                  <a:pt x="5941155" y="2117613"/>
                  <a:pt x="5934297" y="2118231"/>
                  <a:pt x="5933131" y="2116105"/>
                </a:cubicBezTo>
                <a:cubicBezTo>
                  <a:pt x="5931965" y="2113910"/>
                  <a:pt x="5936149" y="2109658"/>
                  <a:pt x="5942184" y="2106846"/>
                </a:cubicBezTo>
                <a:cubicBezTo>
                  <a:pt x="5947739" y="2104309"/>
                  <a:pt x="5954117" y="2104035"/>
                  <a:pt x="5954803" y="2106435"/>
                </a:cubicBezTo>
                <a:close/>
                <a:moveTo>
                  <a:pt x="7129252" y="2106418"/>
                </a:moveTo>
                <a:cubicBezTo>
                  <a:pt x="7133487" y="2107790"/>
                  <a:pt x="7136505" y="2110447"/>
                  <a:pt x="7137259" y="2114048"/>
                </a:cubicBezTo>
                <a:cubicBezTo>
                  <a:pt x="7138631" y="2120494"/>
                  <a:pt x="7131705" y="2127627"/>
                  <a:pt x="7121760" y="2130164"/>
                </a:cubicBezTo>
                <a:cubicBezTo>
                  <a:pt x="7110925" y="2132907"/>
                  <a:pt x="7099677" y="2129341"/>
                  <a:pt x="7098237" y="2122689"/>
                </a:cubicBezTo>
                <a:cubicBezTo>
                  <a:pt x="7096934" y="2116654"/>
                  <a:pt x="7104204" y="2109179"/>
                  <a:pt x="7113942" y="2106504"/>
                </a:cubicBezTo>
                <a:cubicBezTo>
                  <a:pt x="7119566" y="2104961"/>
                  <a:pt x="7125018" y="2105047"/>
                  <a:pt x="7129252" y="2106418"/>
                </a:cubicBezTo>
                <a:close/>
                <a:moveTo>
                  <a:pt x="5087952" y="2106024"/>
                </a:moveTo>
                <a:cubicBezTo>
                  <a:pt x="5091106" y="2107259"/>
                  <a:pt x="5093918" y="2107739"/>
                  <a:pt x="5094604" y="2108699"/>
                </a:cubicBezTo>
                <a:cubicBezTo>
                  <a:pt x="5095633" y="2110070"/>
                  <a:pt x="5089666" y="2112745"/>
                  <a:pt x="5086374" y="2112471"/>
                </a:cubicBezTo>
                <a:cubicBezTo>
                  <a:pt x="5083974" y="2112265"/>
                  <a:pt x="5081642" y="2111236"/>
                  <a:pt x="5081642" y="2110207"/>
                </a:cubicBezTo>
                <a:cubicBezTo>
                  <a:pt x="5081642" y="2109316"/>
                  <a:pt x="5084865" y="2107944"/>
                  <a:pt x="5087952" y="2106024"/>
                </a:cubicBezTo>
                <a:close/>
                <a:moveTo>
                  <a:pt x="5293760" y="2105338"/>
                </a:moveTo>
                <a:cubicBezTo>
                  <a:pt x="5296984" y="2104858"/>
                  <a:pt x="5300824" y="2105406"/>
                  <a:pt x="5306928" y="2105612"/>
                </a:cubicBezTo>
                <a:cubicBezTo>
                  <a:pt x="5303293" y="2107464"/>
                  <a:pt x="5301784" y="2108698"/>
                  <a:pt x="5299247" y="2109384"/>
                </a:cubicBezTo>
                <a:cubicBezTo>
                  <a:pt x="5295200" y="2110481"/>
                  <a:pt x="5289234" y="2109864"/>
                  <a:pt x="5289234" y="2108424"/>
                </a:cubicBezTo>
                <a:cubicBezTo>
                  <a:pt x="5289234" y="2107464"/>
                  <a:pt x="5291703" y="2105612"/>
                  <a:pt x="5293760" y="2105338"/>
                </a:cubicBezTo>
                <a:close/>
                <a:moveTo>
                  <a:pt x="6162669" y="2104652"/>
                </a:moveTo>
                <a:cubicBezTo>
                  <a:pt x="6168567" y="2101703"/>
                  <a:pt x="6174465" y="2101977"/>
                  <a:pt x="6175631" y="2105269"/>
                </a:cubicBezTo>
                <a:cubicBezTo>
                  <a:pt x="6177139" y="2109384"/>
                  <a:pt x="6172407" y="2116036"/>
                  <a:pt x="6165001" y="2120013"/>
                </a:cubicBezTo>
                <a:cubicBezTo>
                  <a:pt x="6157663" y="2123991"/>
                  <a:pt x="6150736" y="2123580"/>
                  <a:pt x="6150256" y="2119328"/>
                </a:cubicBezTo>
                <a:cubicBezTo>
                  <a:pt x="6149776" y="2115076"/>
                  <a:pt x="6155811" y="2108081"/>
                  <a:pt x="6162669" y="2104652"/>
                </a:cubicBezTo>
                <a:close/>
                <a:moveTo>
                  <a:pt x="5578505" y="2104172"/>
                </a:moveTo>
                <a:cubicBezTo>
                  <a:pt x="5582071" y="2104995"/>
                  <a:pt x="5585500" y="2105132"/>
                  <a:pt x="5586117" y="2105955"/>
                </a:cubicBezTo>
                <a:cubicBezTo>
                  <a:pt x="5587009" y="2107052"/>
                  <a:pt x="5583099" y="2109041"/>
                  <a:pt x="5578299" y="2109933"/>
                </a:cubicBezTo>
                <a:cubicBezTo>
                  <a:pt x="5573704" y="2110756"/>
                  <a:pt x="5569315" y="2110413"/>
                  <a:pt x="5570412" y="2108904"/>
                </a:cubicBezTo>
                <a:cubicBezTo>
                  <a:pt x="5571098" y="2107807"/>
                  <a:pt x="5574664" y="2106367"/>
                  <a:pt x="5578505" y="2104172"/>
                </a:cubicBezTo>
                <a:close/>
                <a:moveTo>
                  <a:pt x="4459553" y="2104172"/>
                </a:moveTo>
                <a:cubicBezTo>
                  <a:pt x="4461130" y="2103555"/>
                  <a:pt x="4463530" y="2105200"/>
                  <a:pt x="4466891" y="2106229"/>
                </a:cubicBezTo>
                <a:cubicBezTo>
                  <a:pt x="4464697" y="2108972"/>
                  <a:pt x="4463530" y="2111647"/>
                  <a:pt x="4461816" y="2112058"/>
                </a:cubicBezTo>
                <a:cubicBezTo>
                  <a:pt x="4460239" y="2112470"/>
                  <a:pt x="4458113" y="2110481"/>
                  <a:pt x="4456261" y="2109521"/>
                </a:cubicBezTo>
                <a:cubicBezTo>
                  <a:pt x="4457290" y="2107669"/>
                  <a:pt x="4457976" y="2104720"/>
                  <a:pt x="4459553" y="2104172"/>
                </a:cubicBezTo>
                <a:close/>
                <a:moveTo>
                  <a:pt x="6766851" y="2104163"/>
                </a:moveTo>
                <a:cubicBezTo>
                  <a:pt x="6770631" y="2104429"/>
                  <a:pt x="6773203" y="2105920"/>
                  <a:pt x="6773580" y="2108561"/>
                </a:cubicBezTo>
                <a:cubicBezTo>
                  <a:pt x="6774197" y="2113224"/>
                  <a:pt x="6767408" y="2119671"/>
                  <a:pt x="6757944" y="2123374"/>
                </a:cubicBezTo>
                <a:cubicBezTo>
                  <a:pt x="6748754" y="2126940"/>
                  <a:pt x="6739976" y="2126392"/>
                  <a:pt x="6738604" y="2122208"/>
                </a:cubicBezTo>
                <a:cubicBezTo>
                  <a:pt x="6737233" y="2118025"/>
                  <a:pt x="6743816" y="2111098"/>
                  <a:pt x="6752869" y="2107121"/>
                </a:cubicBezTo>
                <a:cubicBezTo>
                  <a:pt x="6758081" y="2104857"/>
                  <a:pt x="6763070" y="2103897"/>
                  <a:pt x="6766851" y="2104163"/>
                </a:cubicBezTo>
                <a:close/>
                <a:moveTo>
                  <a:pt x="6465261" y="2104146"/>
                </a:moveTo>
                <a:cubicBezTo>
                  <a:pt x="6468845" y="2103743"/>
                  <a:pt x="6471554" y="2104514"/>
                  <a:pt x="6472308" y="2106572"/>
                </a:cubicBezTo>
                <a:cubicBezTo>
                  <a:pt x="6473542" y="2110070"/>
                  <a:pt x="6467781" y="2117134"/>
                  <a:pt x="6460169" y="2121454"/>
                </a:cubicBezTo>
                <a:cubicBezTo>
                  <a:pt x="6452488" y="2125843"/>
                  <a:pt x="6444396" y="2126735"/>
                  <a:pt x="6442613" y="2123374"/>
                </a:cubicBezTo>
                <a:cubicBezTo>
                  <a:pt x="6440761" y="2119945"/>
                  <a:pt x="6445287" y="2113567"/>
                  <a:pt x="6452968" y="2108767"/>
                </a:cubicBezTo>
                <a:cubicBezTo>
                  <a:pt x="6457220" y="2106126"/>
                  <a:pt x="6461678" y="2104549"/>
                  <a:pt x="6465261" y="2104146"/>
                </a:cubicBezTo>
                <a:close/>
                <a:moveTo>
                  <a:pt x="6016937" y="2104104"/>
                </a:moveTo>
                <a:cubicBezTo>
                  <a:pt x="6023521" y="2101361"/>
                  <a:pt x="6029007" y="2101566"/>
                  <a:pt x="6028938" y="2104721"/>
                </a:cubicBezTo>
                <a:cubicBezTo>
                  <a:pt x="6028938" y="2107876"/>
                  <a:pt x="6023657" y="2112608"/>
                  <a:pt x="6017005" y="2115420"/>
                </a:cubicBezTo>
                <a:cubicBezTo>
                  <a:pt x="6010422" y="2118163"/>
                  <a:pt x="6004798" y="2117820"/>
                  <a:pt x="6004867" y="2114734"/>
                </a:cubicBezTo>
                <a:cubicBezTo>
                  <a:pt x="6004935" y="2111648"/>
                  <a:pt x="6010559" y="2106779"/>
                  <a:pt x="6016937" y="2104104"/>
                </a:cubicBezTo>
                <a:close/>
                <a:moveTo>
                  <a:pt x="6531080" y="2103966"/>
                </a:moveTo>
                <a:cubicBezTo>
                  <a:pt x="6538967" y="2100400"/>
                  <a:pt x="6546236" y="2100948"/>
                  <a:pt x="6546716" y="2104994"/>
                </a:cubicBezTo>
                <a:cubicBezTo>
                  <a:pt x="6547197" y="2109109"/>
                  <a:pt x="6541024" y="2115419"/>
                  <a:pt x="6532520" y="2119465"/>
                </a:cubicBezTo>
                <a:cubicBezTo>
                  <a:pt x="6523948" y="2123580"/>
                  <a:pt x="6516541" y="2123854"/>
                  <a:pt x="6515581" y="2120082"/>
                </a:cubicBezTo>
                <a:cubicBezTo>
                  <a:pt x="6514484" y="2115967"/>
                  <a:pt x="6522302" y="2107806"/>
                  <a:pt x="6531080" y="2103966"/>
                </a:cubicBezTo>
                <a:close/>
                <a:moveTo>
                  <a:pt x="6678733" y="2103075"/>
                </a:moveTo>
                <a:cubicBezTo>
                  <a:pt x="6687648" y="2099028"/>
                  <a:pt x="6696153" y="2099577"/>
                  <a:pt x="6697250" y="2104103"/>
                </a:cubicBezTo>
                <a:cubicBezTo>
                  <a:pt x="6698347" y="2108492"/>
                  <a:pt x="6691283" y="2115762"/>
                  <a:pt x="6682505" y="2119465"/>
                </a:cubicBezTo>
                <a:cubicBezTo>
                  <a:pt x="6673315" y="2123306"/>
                  <a:pt x="6664743" y="2122894"/>
                  <a:pt x="6663783" y="2118574"/>
                </a:cubicBezTo>
                <a:cubicBezTo>
                  <a:pt x="6662822" y="2114253"/>
                  <a:pt x="6669886" y="2106915"/>
                  <a:pt x="6678733" y="2103075"/>
                </a:cubicBezTo>
                <a:close/>
                <a:moveTo>
                  <a:pt x="6102319" y="2103074"/>
                </a:moveTo>
                <a:cubicBezTo>
                  <a:pt x="6103691" y="2106229"/>
                  <a:pt x="6098204" y="2113019"/>
                  <a:pt x="6091415" y="2116516"/>
                </a:cubicBezTo>
                <a:cubicBezTo>
                  <a:pt x="6085517" y="2119465"/>
                  <a:pt x="6079550" y="2119396"/>
                  <a:pt x="6078247" y="2116448"/>
                </a:cubicBezTo>
                <a:cubicBezTo>
                  <a:pt x="6076670" y="2112950"/>
                  <a:pt x="6081608" y="2106983"/>
                  <a:pt x="6088877" y="2103417"/>
                </a:cubicBezTo>
                <a:cubicBezTo>
                  <a:pt x="6094844" y="2100537"/>
                  <a:pt x="6101085" y="2100331"/>
                  <a:pt x="6102319" y="2103074"/>
                </a:cubicBezTo>
                <a:close/>
                <a:moveTo>
                  <a:pt x="3569796" y="2103006"/>
                </a:moveTo>
                <a:cubicBezTo>
                  <a:pt x="3571305" y="2106847"/>
                  <a:pt x="3572745" y="2110618"/>
                  <a:pt x="3574254" y="2114322"/>
                </a:cubicBezTo>
                <a:cubicBezTo>
                  <a:pt x="3572745" y="2115282"/>
                  <a:pt x="3571236" y="2117545"/>
                  <a:pt x="3569796" y="2116791"/>
                </a:cubicBezTo>
                <a:cubicBezTo>
                  <a:pt x="3568699" y="2116105"/>
                  <a:pt x="3567602" y="2111784"/>
                  <a:pt x="3566504" y="2109041"/>
                </a:cubicBezTo>
                <a:cubicBezTo>
                  <a:pt x="3567602" y="2107052"/>
                  <a:pt x="3568699" y="2105064"/>
                  <a:pt x="3569796" y="2103006"/>
                </a:cubicBezTo>
                <a:close/>
                <a:moveTo>
                  <a:pt x="6616540" y="2099903"/>
                </a:moveTo>
                <a:cubicBezTo>
                  <a:pt x="6619891" y="2099989"/>
                  <a:pt x="6622155" y="2101154"/>
                  <a:pt x="6622360" y="2103349"/>
                </a:cubicBezTo>
                <a:cubicBezTo>
                  <a:pt x="6622703" y="2107876"/>
                  <a:pt x="6615159" y="2115076"/>
                  <a:pt x="6606175" y="2118848"/>
                </a:cubicBezTo>
                <a:cubicBezTo>
                  <a:pt x="6598014" y="2122277"/>
                  <a:pt x="6591019" y="2122140"/>
                  <a:pt x="6589716" y="2118368"/>
                </a:cubicBezTo>
                <a:cubicBezTo>
                  <a:pt x="6588276" y="2114253"/>
                  <a:pt x="6594722" y="2107327"/>
                  <a:pt x="6604186" y="2102938"/>
                </a:cubicBezTo>
                <a:cubicBezTo>
                  <a:pt x="6608747" y="2100812"/>
                  <a:pt x="6613188" y="2099817"/>
                  <a:pt x="6616540" y="2099903"/>
                </a:cubicBezTo>
                <a:close/>
                <a:moveTo>
                  <a:pt x="5502587" y="2097314"/>
                </a:moveTo>
                <a:cubicBezTo>
                  <a:pt x="5507250" y="2098137"/>
                  <a:pt x="5511159" y="2098274"/>
                  <a:pt x="5512531" y="2099234"/>
                </a:cubicBezTo>
                <a:cubicBezTo>
                  <a:pt x="5513148" y="2099646"/>
                  <a:pt x="5509513" y="2101840"/>
                  <a:pt x="5506907" y="2102800"/>
                </a:cubicBezTo>
                <a:cubicBezTo>
                  <a:pt x="5503410" y="2104103"/>
                  <a:pt x="5497443" y="2103623"/>
                  <a:pt x="5497786" y="2101977"/>
                </a:cubicBezTo>
                <a:cubicBezTo>
                  <a:pt x="5498061" y="2100880"/>
                  <a:pt x="5500187" y="2099577"/>
                  <a:pt x="5502587" y="2097314"/>
                </a:cubicBezTo>
                <a:close/>
                <a:moveTo>
                  <a:pt x="4803413" y="2096834"/>
                </a:moveTo>
                <a:cubicBezTo>
                  <a:pt x="4804922" y="2096353"/>
                  <a:pt x="4807665" y="2096971"/>
                  <a:pt x="4810820" y="2097177"/>
                </a:cubicBezTo>
                <a:cubicBezTo>
                  <a:pt x="4808968" y="2098891"/>
                  <a:pt x="4808008" y="2100674"/>
                  <a:pt x="4806431" y="2101017"/>
                </a:cubicBezTo>
                <a:cubicBezTo>
                  <a:pt x="4804579" y="2101429"/>
                  <a:pt x="4801082" y="2100948"/>
                  <a:pt x="4800396" y="2100125"/>
                </a:cubicBezTo>
                <a:cubicBezTo>
                  <a:pt x="4799847" y="2099440"/>
                  <a:pt x="4801767" y="2097451"/>
                  <a:pt x="4803413" y="2096834"/>
                </a:cubicBezTo>
                <a:close/>
                <a:moveTo>
                  <a:pt x="2957582" y="2096765"/>
                </a:moveTo>
                <a:cubicBezTo>
                  <a:pt x="2959160" y="2097245"/>
                  <a:pt x="2961285" y="2104172"/>
                  <a:pt x="2964577" y="2111030"/>
                </a:cubicBezTo>
                <a:cubicBezTo>
                  <a:pt x="2961629" y="2115076"/>
                  <a:pt x="2959982" y="2120357"/>
                  <a:pt x="2958200" y="2119054"/>
                </a:cubicBezTo>
                <a:cubicBezTo>
                  <a:pt x="2956553" y="2117888"/>
                  <a:pt x="2954771" y="2109795"/>
                  <a:pt x="2953056" y="2104789"/>
                </a:cubicBezTo>
                <a:cubicBezTo>
                  <a:pt x="2954565" y="2101840"/>
                  <a:pt x="2955799" y="2096285"/>
                  <a:pt x="2957582" y="2096765"/>
                </a:cubicBezTo>
                <a:close/>
                <a:moveTo>
                  <a:pt x="1389227" y="2096492"/>
                </a:moveTo>
                <a:cubicBezTo>
                  <a:pt x="1389501" y="2096286"/>
                  <a:pt x="1390186" y="2097109"/>
                  <a:pt x="1390666" y="2097452"/>
                </a:cubicBezTo>
                <a:cubicBezTo>
                  <a:pt x="1389363" y="2098549"/>
                  <a:pt x="1388130" y="2099783"/>
                  <a:pt x="1386826" y="2100675"/>
                </a:cubicBezTo>
                <a:cubicBezTo>
                  <a:pt x="1386484" y="2100949"/>
                  <a:pt x="1385729" y="2100195"/>
                  <a:pt x="1385180" y="2099921"/>
                </a:cubicBezTo>
                <a:cubicBezTo>
                  <a:pt x="1386552" y="2098755"/>
                  <a:pt x="1387855" y="2097520"/>
                  <a:pt x="1389227" y="2096492"/>
                </a:cubicBezTo>
                <a:close/>
                <a:moveTo>
                  <a:pt x="3705791" y="2096148"/>
                </a:moveTo>
                <a:cubicBezTo>
                  <a:pt x="3707300" y="2099714"/>
                  <a:pt x="3708740" y="2103212"/>
                  <a:pt x="3710249" y="2106709"/>
                </a:cubicBezTo>
                <a:cubicBezTo>
                  <a:pt x="3708740" y="2107807"/>
                  <a:pt x="3707231" y="2110207"/>
                  <a:pt x="3705791" y="2109658"/>
                </a:cubicBezTo>
                <a:cubicBezTo>
                  <a:pt x="3704625" y="2109178"/>
                  <a:pt x="3703596" y="2105064"/>
                  <a:pt x="3702499" y="2102457"/>
                </a:cubicBezTo>
                <a:cubicBezTo>
                  <a:pt x="3703596" y="2100331"/>
                  <a:pt x="3704694" y="2098274"/>
                  <a:pt x="3705791" y="2096148"/>
                </a:cubicBezTo>
                <a:close/>
                <a:moveTo>
                  <a:pt x="2546994" y="2094023"/>
                </a:moveTo>
                <a:cubicBezTo>
                  <a:pt x="2548571" y="2092651"/>
                  <a:pt x="2551177" y="2097726"/>
                  <a:pt x="2554675" y="2101292"/>
                </a:cubicBezTo>
                <a:cubicBezTo>
                  <a:pt x="2552755" y="2108836"/>
                  <a:pt x="2551932" y="2116448"/>
                  <a:pt x="2550354" y="2117340"/>
                </a:cubicBezTo>
                <a:cubicBezTo>
                  <a:pt x="2548846" y="2118163"/>
                  <a:pt x="2546445" y="2111922"/>
                  <a:pt x="2544388" y="2108767"/>
                </a:cubicBezTo>
                <a:cubicBezTo>
                  <a:pt x="2545211" y="2103555"/>
                  <a:pt x="2545554" y="2095394"/>
                  <a:pt x="2546994" y="2094023"/>
                </a:cubicBezTo>
                <a:close/>
                <a:moveTo>
                  <a:pt x="5015051" y="2092788"/>
                </a:moveTo>
                <a:cubicBezTo>
                  <a:pt x="5017520" y="2092651"/>
                  <a:pt x="5019851" y="2092857"/>
                  <a:pt x="5023692" y="2092857"/>
                </a:cubicBezTo>
                <a:cubicBezTo>
                  <a:pt x="5018823" y="2095326"/>
                  <a:pt x="5017314" y="2096560"/>
                  <a:pt x="5015325" y="2097040"/>
                </a:cubicBezTo>
                <a:cubicBezTo>
                  <a:pt x="5011622" y="2097932"/>
                  <a:pt x="5008124" y="2097657"/>
                  <a:pt x="5007987" y="2095874"/>
                </a:cubicBezTo>
                <a:cubicBezTo>
                  <a:pt x="5007850" y="2094091"/>
                  <a:pt x="5011142" y="2093062"/>
                  <a:pt x="5015051" y="2092788"/>
                </a:cubicBezTo>
                <a:close/>
                <a:moveTo>
                  <a:pt x="5221271" y="2089496"/>
                </a:moveTo>
                <a:cubicBezTo>
                  <a:pt x="5225249" y="2088673"/>
                  <a:pt x="5230323" y="2089839"/>
                  <a:pt x="5229226" y="2091210"/>
                </a:cubicBezTo>
                <a:cubicBezTo>
                  <a:pt x="5228541" y="2092239"/>
                  <a:pt x="5225866" y="2093131"/>
                  <a:pt x="5222711" y="2094777"/>
                </a:cubicBezTo>
                <a:cubicBezTo>
                  <a:pt x="5219625" y="2093611"/>
                  <a:pt x="5216333" y="2093062"/>
                  <a:pt x="5216333" y="2092239"/>
                </a:cubicBezTo>
                <a:cubicBezTo>
                  <a:pt x="5216265" y="2091416"/>
                  <a:pt x="5218871" y="2089976"/>
                  <a:pt x="5221271" y="2089496"/>
                </a:cubicBezTo>
                <a:close/>
                <a:moveTo>
                  <a:pt x="3434076" y="2086684"/>
                </a:moveTo>
                <a:cubicBezTo>
                  <a:pt x="3435311" y="2088193"/>
                  <a:pt x="3435860" y="2093405"/>
                  <a:pt x="3437300" y="2099303"/>
                </a:cubicBezTo>
                <a:cubicBezTo>
                  <a:pt x="3434557" y="2098480"/>
                  <a:pt x="3432293" y="2098000"/>
                  <a:pt x="3429962" y="2096628"/>
                </a:cubicBezTo>
                <a:cubicBezTo>
                  <a:pt x="3429756" y="2096491"/>
                  <a:pt x="3428864" y="2089084"/>
                  <a:pt x="3429550" y="2087850"/>
                </a:cubicBezTo>
                <a:cubicBezTo>
                  <a:pt x="3430510" y="2085998"/>
                  <a:pt x="3432842" y="2085107"/>
                  <a:pt x="3434076" y="2086684"/>
                </a:cubicBezTo>
                <a:close/>
                <a:moveTo>
                  <a:pt x="1313858" y="2086684"/>
                </a:moveTo>
                <a:cubicBezTo>
                  <a:pt x="1314476" y="2087233"/>
                  <a:pt x="1315161" y="2087713"/>
                  <a:pt x="1315846" y="2088261"/>
                </a:cubicBezTo>
                <a:cubicBezTo>
                  <a:pt x="1315367" y="2088947"/>
                  <a:pt x="1314818" y="2089633"/>
                  <a:pt x="1314338" y="2090319"/>
                </a:cubicBezTo>
                <a:cubicBezTo>
                  <a:pt x="1313652" y="2089770"/>
                  <a:pt x="1312760" y="2089359"/>
                  <a:pt x="1312280" y="2088673"/>
                </a:cubicBezTo>
                <a:cubicBezTo>
                  <a:pt x="1312143" y="2088536"/>
                  <a:pt x="1313309" y="2087370"/>
                  <a:pt x="1313858" y="2086684"/>
                </a:cubicBezTo>
                <a:close/>
                <a:moveTo>
                  <a:pt x="5429137" y="2086478"/>
                </a:moveTo>
                <a:cubicBezTo>
                  <a:pt x="5432498" y="2085930"/>
                  <a:pt x="5436063" y="2086478"/>
                  <a:pt x="5441893" y="2086547"/>
                </a:cubicBezTo>
                <a:cubicBezTo>
                  <a:pt x="5437778" y="2088741"/>
                  <a:pt x="5435995" y="2090113"/>
                  <a:pt x="5433321" y="2090936"/>
                </a:cubicBezTo>
                <a:cubicBezTo>
                  <a:pt x="5428863" y="2092239"/>
                  <a:pt x="5423376" y="2091690"/>
                  <a:pt x="5423925" y="2090045"/>
                </a:cubicBezTo>
                <a:cubicBezTo>
                  <a:pt x="5424337" y="2088947"/>
                  <a:pt x="5427148" y="2086821"/>
                  <a:pt x="5429137" y="2086478"/>
                </a:cubicBezTo>
                <a:close/>
                <a:moveTo>
                  <a:pt x="4595684" y="2084421"/>
                </a:moveTo>
                <a:cubicBezTo>
                  <a:pt x="4597330" y="2084216"/>
                  <a:pt x="4599182" y="2085999"/>
                  <a:pt x="4602131" y="2087439"/>
                </a:cubicBezTo>
                <a:cubicBezTo>
                  <a:pt x="4599113" y="2089428"/>
                  <a:pt x="4597330" y="2091554"/>
                  <a:pt x="4595616" y="2091554"/>
                </a:cubicBezTo>
                <a:cubicBezTo>
                  <a:pt x="4594039" y="2091554"/>
                  <a:pt x="4592530" y="2089359"/>
                  <a:pt x="4591021" y="2088125"/>
                </a:cubicBezTo>
                <a:cubicBezTo>
                  <a:pt x="4592598" y="2086822"/>
                  <a:pt x="4593970" y="2084627"/>
                  <a:pt x="4595684" y="2084421"/>
                </a:cubicBezTo>
                <a:close/>
                <a:moveTo>
                  <a:pt x="3843293" y="2084146"/>
                </a:moveTo>
                <a:cubicBezTo>
                  <a:pt x="3844459" y="2085244"/>
                  <a:pt x="3845008" y="2089907"/>
                  <a:pt x="3846379" y="2094913"/>
                </a:cubicBezTo>
                <a:cubicBezTo>
                  <a:pt x="3843705" y="2094913"/>
                  <a:pt x="3841442" y="2095119"/>
                  <a:pt x="3839247" y="2094571"/>
                </a:cubicBezTo>
                <a:cubicBezTo>
                  <a:pt x="3839041" y="2094502"/>
                  <a:pt x="3838218" y="2087918"/>
                  <a:pt x="3838836" y="2086547"/>
                </a:cubicBezTo>
                <a:cubicBezTo>
                  <a:pt x="3839796" y="2084558"/>
                  <a:pt x="3842059" y="2083049"/>
                  <a:pt x="3843293" y="2084146"/>
                </a:cubicBezTo>
                <a:close/>
                <a:moveTo>
                  <a:pt x="7867499" y="2082912"/>
                </a:moveTo>
                <a:cubicBezTo>
                  <a:pt x="7870996" y="2088947"/>
                  <a:pt x="7875660" y="2093610"/>
                  <a:pt x="7874425" y="2103075"/>
                </a:cubicBezTo>
                <a:cubicBezTo>
                  <a:pt x="7856115" y="2123443"/>
                  <a:pt x="7845348" y="2137913"/>
                  <a:pt x="7835335" y="2144703"/>
                </a:cubicBezTo>
                <a:cubicBezTo>
                  <a:pt x="7827174" y="2150258"/>
                  <a:pt x="7824980" y="2144566"/>
                  <a:pt x="7831221" y="2129547"/>
                </a:cubicBezTo>
                <a:cubicBezTo>
                  <a:pt x="7834169" y="2122483"/>
                  <a:pt x="7838901" y="2113842"/>
                  <a:pt x="7843564" y="2106366"/>
                </a:cubicBezTo>
                <a:cubicBezTo>
                  <a:pt x="7850285" y="2095462"/>
                  <a:pt x="7857761" y="2087987"/>
                  <a:pt x="7867499" y="2082912"/>
                </a:cubicBezTo>
                <a:close/>
                <a:moveTo>
                  <a:pt x="7040562" y="2082432"/>
                </a:moveTo>
                <a:cubicBezTo>
                  <a:pt x="7050780" y="2079894"/>
                  <a:pt x="7059696" y="2083118"/>
                  <a:pt x="7060588" y="2089633"/>
                </a:cubicBezTo>
                <a:cubicBezTo>
                  <a:pt x="7061479" y="2096148"/>
                  <a:pt x="7054072" y="2102800"/>
                  <a:pt x="7043305" y="2105338"/>
                </a:cubicBezTo>
                <a:cubicBezTo>
                  <a:pt x="7032881" y="2107738"/>
                  <a:pt x="7023691" y="2104720"/>
                  <a:pt x="7023142" y="2098548"/>
                </a:cubicBezTo>
                <a:cubicBezTo>
                  <a:pt x="7022594" y="2092376"/>
                  <a:pt x="7030687" y="2084832"/>
                  <a:pt x="7040562" y="2082432"/>
                </a:cubicBezTo>
                <a:close/>
                <a:moveTo>
                  <a:pt x="4939682" y="2076671"/>
                </a:moveTo>
                <a:cubicBezTo>
                  <a:pt x="4941807" y="2076328"/>
                  <a:pt x="4944277" y="2076808"/>
                  <a:pt x="4948391" y="2077082"/>
                </a:cubicBezTo>
                <a:cubicBezTo>
                  <a:pt x="4943385" y="2079071"/>
                  <a:pt x="4941465" y="2080237"/>
                  <a:pt x="4939750" y="2080374"/>
                </a:cubicBezTo>
                <a:cubicBezTo>
                  <a:pt x="4937899" y="2080511"/>
                  <a:pt x="4936253" y="2079620"/>
                  <a:pt x="4934538" y="2079140"/>
                </a:cubicBezTo>
                <a:cubicBezTo>
                  <a:pt x="4936253" y="2078317"/>
                  <a:pt x="4937761" y="2077014"/>
                  <a:pt x="4939682" y="2076671"/>
                </a:cubicBezTo>
                <a:close/>
                <a:moveTo>
                  <a:pt x="7249045" y="2076602"/>
                </a:moveTo>
                <a:cubicBezTo>
                  <a:pt x="7260361" y="2074408"/>
                  <a:pt x="7270305" y="2079277"/>
                  <a:pt x="7271265" y="2087438"/>
                </a:cubicBezTo>
                <a:cubicBezTo>
                  <a:pt x="7272088" y="2094639"/>
                  <a:pt x="7264818" y="2101565"/>
                  <a:pt x="7254737" y="2103280"/>
                </a:cubicBezTo>
                <a:cubicBezTo>
                  <a:pt x="7243764" y="2105132"/>
                  <a:pt x="7232997" y="2100057"/>
                  <a:pt x="7232242" y="2092582"/>
                </a:cubicBezTo>
                <a:cubicBezTo>
                  <a:pt x="7231557" y="2085586"/>
                  <a:pt x="7238895" y="2078591"/>
                  <a:pt x="7249045" y="2076602"/>
                </a:cubicBezTo>
                <a:close/>
                <a:moveTo>
                  <a:pt x="5148782" y="2074889"/>
                </a:moveTo>
                <a:cubicBezTo>
                  <a:pt x="5152279" y="2074409"/>
                  <a:pt x="5156188" y="2075643"/>
                  <a:pt x="5154680" y="2076672"/>
                </a:cubicBezTo>
                <a:cubicBezTo>
                  <a:pt x="5153651" y="2077495"/>
                  <a:pt x="5151114" y="2078112"/>
                  <a:pt x="5147753" y="2079347"/>
                </a:cubicBezTo>
                <a:cubicBezTo>
                  <a:pt x="5145696" y="2078318"/>
                  <a:pt x="5143433" y="2077701"/>
                  <a:pt x="5142884" y="2076740"/>
                </a:cubicBezTo>
                <a:cubicBezTo>
                  <a:pt x="5142678" y="2076398"/>
                  <a:pt x="5146519" y="2075232"/>
                  <a:pt x="5148782" y="2074889"/>
                </a:cubicBezTo>
                <a:close/>
                <a:moveTo>
                  <a:pt x="5355345" y="2074203"/>
                </a:moveTo>
                <a:cubicBezTo>
                  <a:pt x="5358499" y="2073037"/>
                  <a:pt x="5365152" y="2073654"/>
                  <a:pt x="5364603" y="2075094"/>
                </a:cubicBezTo>
                <a:cubicBezTo>
                  <a:pt x="5364123" y="2076192"/>
                  <a:pt x="5361723" y="2077357"/>
                  <a:pt x="5359117" y="2079278"/>
                </a:cubicBezTo>
                <a:cubicBezTo>
                  <a:pt x="5355550" y="2078455"/>
                  <a:pt x="5352121" y="2078180"/>
                  <a:pt x="5351710" y="2077357"/>
                </a:cubicBezTo>
                <a:cubicBezTo>
                  <a:pt x="5351299" y="2076534"/>
                  <a:pt x="5353219" y="2074957"/>
                  <a:pt x="5355345" y="2074203"/>
                </a:cubicBezTo>
                <a:close/>
                <a:moveTo>
                  <a:pt x="5711824" y="2073585"/>
                </a:moveTo>
                <a:cubicBezTo>
                  <a:pt x="5716624" y="2072419"/>
                  <a:pt x="5720602" y="2072419"/>
                  <a:pt x="5719985" y="2073859"/>
                </a:cubicBezTo>
                <a:cubicBezTo>
                  <a:pt x="5719573" y="2074888"/>
                  <a:pt x="5716213" y="2076465"/>
                  <a:pt x="5712853" y="2078454"/>
                </a:cubicBezTo>
                <a:cubicBezTo>
                  <a:pt x="5709012" y="2078248"/>
                  <a:pt x="5705240" y="2078454"/>
                  <a:pt x="5704417" y="2077700"/>
                </a:cubicBezTo>
                <a:cubicBezTo>
                  <a:pt x="5703251" y="2076671"/>
                  <a:pt x="5707160" y="2074751"/>
                  <a:pt x="5711824" y="2073585"/>
                </a:cubicBezTo>
                <a:close/>
                <a:moveTo>
                  <a:pt x="1934644" y="2072625"/>
                </a:moveTo>
                <a:cubicBezTo>
                  <a:pt x="1935741" y="2072762"/>
                  <a:pt x="1936838" y="2077014"/>
                  <a:pt x="1937935" y="2079552"/>
                </a:cubicBezTo>
                <a:cubicBezTo>
                  <a:pt x="1936975" y="2081746"/>
                  <a:pt x="1936017" y="2083941"/>
                  <a:pt x="1935056" y="2086135"/>
                </a:cubicBezTo>
                <a:cubicBezTo>
                  <a:pt x="1933477" y="2083118"/>
                  <a:pt x="1931968" y="2080100"/>
                  <a:pt x="1930392" y="2077083"/>
                </a:cubicBezTo>
                <a:cubicBezTo>
                  <a:pt x="1931831" y="2075437"/>
                  <a:pt x="1933204" y="2072351"/>
                  <a:pt x="1934644" y="2072625"/>
                </a:cubicBezTo>
                <a:close/>
                <a:moveTo>
                  <a:pt x="7784956" y="2072516"/>
                </a:moveTo>
                <a:cubicBezTo>
                  <a:pt x="7786691" y="2071597"/>
                  <a:pt x="7787947" y="2071888"/>
                  <a:pt x="7788564" y="2073517"/>
                </a:cubicBezTo>
                <a:cubicBezTo>
                  <a:pt x="7791238" y="2080580"/>
                  <a:pt x="7781706" y="2108081"/>
                  <a:pt x="7767922" y="2137845"/>
                </a:cubicBezTo>
                <a:cubicBezTo>
                  <a:pt x="7754960" y="2165825"/>
                  <a:pt x="7742684" y="2186468"/>
                  <a:pt x="7740352" y="2180639"/>
                </a:cubicBezTo>
                <a:cubicBezTo>
                  <a:pt x="7737746" y="2174329"/>
                  <a:pt x="7746867" y="2140794"/>
                  <a:pt x="7760721" y="2110070"/>
                </a:cubicBezTo>
                <a:cubicBezTo>
                  <a:pt x="7770236" y="2088930"/>
                  <a:pt x="7779752" y="2075274"/>
                  <a:pt x="7784956" y="2072516"/>
                </a:cubicBezTo>
                <a:close/>
                <a:moveTo>
                  <a:pt x="7691386" y="2072214"/>
                </a:moveTo>
                <a:cubicBezTo>
                  <a:pt x="7693169" y="2075231"/>
                  <a:pt x="7684802" y="2101772"/>
                  <a:pt x="7673212" y="2130781"/>
                </a:cubicBezTo>
                <a:cubicBezTo>
                  <a:pt x="7661623" y="2159790"/>
                  <a:pt x="7650375" y="2180844"/>
                  <a:pt x="7648592" y="2176592"/>
                </a:cubicBezTo>
                <a:cubicBezTo>
                  <a:pt x="7646740" y="2172272"/>
                  <a:pt x="7654627" y="2146143"/>
                  <a:pt x="7666492" y="2117613"/>
                </a:cubicBezTo>
                <a:cubicBezTo>
                  <a:pt x="7678150" y="2089633"/>
                  <a:pt x="7689534" y="2069196"/>
                  <a:pt x="7691386" y="2072214"/>
                </a:cubicBezTo>
                <a:close/>
                <a:moveTo>
                  <a:pt x="5794737" y="2071871"/>
                </a:moveTo>
                <a:cubicBezTo>
                  <a:pt x="5793160" y="2072899"/>
                  <a:pt x="5791308" y="2074614"/>
                  <a:pt x="5788153" y="2075986"/>
                </a:cubicBezTo>
                <a:cubicBezTo>
                  <a:pt x="5784039" y="2077837"/>
                  <a:pt x="5776289" y="2078454"/>
                  <a:pt x="5776357" y="2077083"/>
                </a:cubicBezTo>
                <a:cubicBezTo>
                  <a:pt x="5776426" y="2075642"/>
                  <a:pt x="5778964" y="2073997"/>
                  <a:pt x="5784039" y="2072351"/>
                </a:cubicBezTo>
                <a:cubicBezTo>
                  <a:pt x="5788634" y="2070910"/>
                  <a:pt x="5793160" y="2070430"/>
                  <a:pt x="5794737" y="2071871"/>
                </a:cubicBezTo>
                <a:close/>
                <a:moveTo>
                  <a:pt x="2819188" y="2071391"/>
                </a:moveTo>
                <a:cubicBezTo>
                  <a:pt x="2820834" y="2071597"/>
                  <a:pt x="2823028" y="2078524"/>
                  <a:pt x="2826251" y="2085313"/>
                </a:cubicBezTo>
                <a:cubicBezTo>
                  <a:pt x="2823371" y="2089908"/>
                  <a:pt x="2821725" y="2095600"/>
                  <a:pt x="2819942" y="2094571"/>
                </a:cubicBezTo>
                <a:cubicBezTo>
                  <a:pt x="2818296" y="2093543"/>
                  <a:pt x="2816513" y="2085382"/>
                  <a:pt x="2814730" y="2080375"/>
                </a:cubicBezTo>
                <a:cubicBezTo>
                  <a:pt x="2816170" y="2077083"/>
                  <a:pt x="2817405" y="2071117"/>
                  <a:pt x="2819188" y="2071391"/>
                </a:cubicBezTo>
                <a:close/>
                <a:moveTo>
                  <a:pt x="7572263" y="2070568"/>
                </a:moveTo>
                <a:cubicBezTo>
                  <a:pt x="7574320" y="2073723"/>
                  <a:pt x="7566707" y="2089565"/>
                  <a:pt x="7555597" y="2104995"/>
                </a:cubicBezTo>
                <a:cubicBezTo>
                  <a:pt x="7545173" y="2119466"/>
                  <a:pt x="7535846" y="2127215"/>
                  <a:pt x="7533446" y="2123718"/>
                </a:cubicBezTo>
                <a:cubicBezTo>
                  <a:pt x="7530840" y="2119877"/>
                  <a:pt x="7537561" y="2105407"/>
                  <a:pt x="7548397" y="2091073"/>
                </a:cubicBezTo>
                <a:cubicBezTo>
                  <a:pt x="7558821" y="2077289"/>
                  <a:pt x="7570205" y="2067413"/>
                  <a:pt x="7572263" y="2070568"/>
                </a:cubicBezTo>
                <a:close/>
                <a:moveTo>
                  <a:pt x="3978739" y="2070431"/>
                </a:moveTo>
                <a:cubicBezTo>
                  <a:pt x="3979836" y="2071460"/>
                  <a:pt x="3980385" y="2075780"/>
                  <a:pt x="3981756" y="2080444"/>
                </a:cubicBezTo>
                <a:cubicBezTo>
                  <a:pt x="3979082" y="2080512"/>
                  <a:pt x="3976819" y="2080718"/>
                  <a:pt x="3974624" y="2080169"/>
                </a:cubicBezTo>
                <a:cubicBezTo>
                  <a:pt x="3974418" y="2080101"/>
                  <a:pt x="3973595" y="2073929"/>
                  <a:pt x="3974281" y="2072694"/>
                </a:cubicBezTo>
                <a:cubicBezTo>
                  <a:pt x="3975241" y="2070843"/>
                  <a:pt x="3977504" y="2069402"/>
                  <a:pt x="3978739" y="2070431"/>
                </a:cubicBezTo>
                <a:close/>
                <a:moveTo>
                  <a:pt x="1593457" y="2068990"/>
                </a:moveTo>
                <a:cubicBezTo>
                  <a:pt x="1594349" y="2070293"/>
                  <a:pt x="1595242" y="2071596"/>
                  <a:pt x="1596682" y="2073791"/>
                </a:cubicBezTo>
                <a:cubicBezTo>
                  <a:pt x="1595103" y="2075779"/>
                  <a:pt x="1593457" y="2077768"/>
                  <a:pt x="1591881" y="2079826"/>
                </a:cubicBezTo>
                <a:cubicBezTo>
                  <a:pt x="1590990" y="2078317"/>
                  <a:pt x="1589138" y="2076465"/>
                  <a:pt x="1589480" y="2075437"/>
                </a:cubicBezTo>
                <a:cubicBezTo>
                  <a:pt x="1590235" y="2073105"/>
                  <a:pt x="1592087" y="2071116"/>
                  <a:pt x="1593457" y="2068990"/>
                </a:cubicBezTo>
                <a:close/>
                <a:moveTo>
                  <a:pt x="5857282" y="2068579"/>
                </a:moveTo>
                <a:cubicBezTo>
                  <a:pt x="5862631" y="2066727"/>
                  <a:pt x="5867500" y="2066453"/>
                  <a:pt x="5867706" y="2068716"/>
                </a:cubicBezTo>
                <a:cubicBezTo>
                  <a:pt x="5865306" y="2070019"/>
                  <a:pt x="5862151" y="2072282"/>
                  <a:pt x="5858105" y="2073997"/>
                </a:cubicBezTo>
                <a:cubicBezTo>
                  <a:pt x="5853578" y="2075848"/>
                  <a:pt x="5848435" y="2075437"/>
                  <a:pt x="5849121" y="2073654"/>
                </a:cubicBezTo>
                <a:cubicBezTo>
                  <a:pt x="5849669" y="2072077"/>
                  <a:pt x="5852070" y="2070362"/>
                  <a:pt x="5857282" y="2068579"/>
                </a:cubicBezTo>
                <a:close/>
                <a:moveTo>
                  <a:pt x="5650445" y="2068579"/>
                </a:moveTo>
                <a:cubicBezTo>
                  <a:pt x="5644959" y="2071322"/>
                  <a:pt x="5642079" y="2073174"/>
                  <a:pt x="5638581" y="2074203"/>
                </a:cubicBezTo>
                <a:cubicBezTo>
                  <a:pt x="5636866" y="2074683"/>
                  <a:pt x="5632546" y="2073997"/>
                  <a:pt x="5632272" y="2073037"/>
                </a:cubicBezTo>
                <a:cubicBezTo>
                  <a:pt x="5632066" y="2072145"/>
                  <a:pt x="5635563" y="2069471"/>
                  <a:pt x="5637347" y="2069128"/>
                </a:cubicBezTo>
                <a:cubicBezTo>
                  <a:pt x="5640912" y="2068373"/>
                  <a:pt x="5644410" y="2068785"/>
                  <a:pt x="5650445" y="2068579"/>
                </a:cubicBezTo>
                <a:close/>
                <a:moveTo>
                  <a:pt x="2681343" y="2067825"/>
                </a:moveTo>
                <a:cubicBezTo>
                  <a:pt x="2682920" y="2066590"/>
                  <a:pt x="2685595" y="2072077"/>
                  <a:pt x="2689161" y="2076329"/>
                </a:cubicBezTo>
                <a:cubicBezTo>
                  <a:pt x="2687241" y="2083392"/>
                  <a:pt x="2686349" y="2090731"/>
                  <a:pt x="2684703" y="2091348"/>
                </a:cubicBezTo>
                <a:cubicBezTo>
                  <a:pt x="2683126" y="2091896"/>
                  <a:pt x="2680725" y="2085313"/>
                  <a:pt x="2678668" y="2081884"/>
                </a:cubicBezTo>
                <a:cubicBezTo>
                  <a:pt x="2679491" y="2076877"/>
                  <a:pt x="2679902" y="2068853"/>
                  <a:pt x="2681343" y="2067825"/>
                </a:cubicBezTo>
                <a:close/>
                <a:moveTo>
                  <a:pt x="4729484" y="2067414"/>
                </a:moveTo>
                <a:cubicBezTo>
                  <a:pt x="4731130" y="2066933"/>
                  <a:pt x="4733530" y="2068031"/>
                  <a:pt x="4736822" y="2068785"/>
                </a:cubicBezTo>
                <a:cubicBezTo>
                  <a:pt x="4734559" y="2070774"/>
                  <a:pt x="4733393" y="2072694"/>
                  <a:pt x="4731679" y="2073037"/>
                </a:cubicBezTo>
                <a:cubicBezTo>
                  <a:pt x="4730101" y="2073311"/>
                  <a:pt x="4728044" y="2071940"/>
                  <a:pt x="4726124" y="2071254"/>
                </a:cubicBezTo>
                <a:cubicBezTo>
                  <a:pt x="4727221" y="2069882"/>
                  <a:pt x="4727907" y="2067825"/>
                  <a:pt x="4729484" y="2067414"/>
                </a:cubicBezTo>
                <a:close/>
                <a:moveTo>
                  <a:pt x="6976070" y="2064164"/>
                </a:moveTo>
                <a:cubicBezTo>
                  <a:pt x="6979988" y="2064893"/>
                  <a:pt x="6982851" y="2066796"/>
                  <a:pt x="6983571" y="2069677"/>
                </a:cubicBezTo>
                <a:cubicBezTo>
                  <a:pt x="6985011" y="2075231"/>
                  <a:pt x="6977056" y="2083393"/>
                  <a:pt x="6967455" y="2086341"/>
                </a:cubicBezTo>
                <a:cubicBezTo>
                  <a:pt x="6958608" y="2089016"/>
                  <a:pt x="6949899" y="2087302"/>
                  <a:pt x="6948047" y="2082432"/>
                </a:cubicBezTo>
                <a:cubicBezTo>
                  <a:pt x="6945852" y="2076740"/>
                  <a:pt x="6952093" y="2069334"/>
                  <a:pt x="6962243" y="2065699"/>
                </a:cubicBezTo>
                <a:cubicBezTo>
                  <a:pt x="6967180" y="2063881"/>
                  <a:pt x="6972152" y="2063436"/>
                  <a:pt x="6976070" y="2064164"/>
                </a:cubicBezTo>
                <a:close/>
                <a:moveTo>
                  <a:pt x="5940813" y="2061996"/>
                </a:moveTo>
                <a:cubicBezTo>
                  <a:pt x="5941842" y="2063367"/>
                  <a:pt x="5938413" y="2066110"/>
                  <a:pt x="5932721" y="2068374"/>
                </a:cubicBezTo>
                <a:cubicBezTo>
                  <a:pt x="5927097" y="2070637"/>
                  <a:pt x="5921885" y="2071254"/>
                  <a:pt x="5921062" y="2069882"/>
                </a:cubicBezTo>
                <a:cubicBezTo>
                  <a:pt x="5920239" y="2068442"/>
                  <a:pt x="5923874" y="2065630"/>
                  <a:pt x="5929429" y="2063367"/>
                </a:cubicBezTo>
                <a:cubicBezTo>
                  <a:pt x="5934503" y="2061310"/>
                  <a:pt x="5939784" y="2060624"/>
                  <a:pt x="5940813" y="2061996"/>
                </a:cubicBezTo>
                <a:close/>
                <a:moveTo>
                  <a:pt x="5284982" y="2061927"/>
                </a:moveTo>
                <a:cubicBezTo>
                  <a:pt x="5287451" y="2061790"/>
                  <a:pt x="5289851" y="2061927"/>
                  <a:pt x="5293623" y="2061995"/>
                </a:cubicBezTo>
                <a:cubicBezTo>
                  <a:pt x="5288685" y="2063916"/>
                  <a:pt x="5287245" y="2064876"/>
                  <a:pt x="5285256" y="2065219"/>
                </a:cubicBezTo>
                <a:cubicBezTo>
                  <a:pt x="5281484" y="2065836"/>
                  <a:pt x="5278055" y="2065630"/>
                  <a:pt x="5277918" y="2064258"/>
                </a:cubicBezTo>
                <a:cubicBezTo>
                  <a:pt x="5277849" y="2062887"/>
                  <a:pt x="5281073" y="2062132"/>
                  <a:pt x="5284982" y="2061927"/>
                </a:cubicBezTo>
                <a:close/>
                <a:moveTo>
                  <a:pt x="5075264" y="2060212"/>
                </a:moveTo>
                <a:cubicBezTo>
                  <a:pt x="5076910" y="2060212"/>
                  <a:pt x="5079311" y="2061172"/>
                  <a:pt x="5079242" y="2061789"/>
                </a:cubicBezTo>
                <a:cubicBezTo>
                  <a:pt x="5079173" y="2062338"/>
                  <a:pt x="5075950" y="2063435"/>
                  <a:pt x="5074167" y="2063572"/>
                </a:cubicBezTo>
                <a:cubicBezTo>
                  <a:pt x="5072384" y="2063641"/>
                  <a:pt x="5070738" y="2062818"/>
                  <a:pt x="5068269" y="2062201"/>
                </a:cubicBezTo>
                <a:cubicBezTo>
                  <a:pt x="5071287" y="2061309"/>
                  <a:pt x="5073481" y="2060212"/>
                  <a:pt x="5075264" y="2060212"/>
                </a:cubicBezTo>
                <a:close/>
                <a:moveTo>
                  <a:pt x="5563897" y="2057538"/>
                </a:moveTo>
                <a:cubicBezTo>
                  <a:pt x="5568080" y="2058155"/>
                  <a:pt x="5571303" y="2058155"/>
                  <a:pt x="5572881" y="2058978"/>
                </a:cubicBezTo>
                <a:cubicBezTo>
                  <a:pt x="5575006" y="2060075"/>
                  <a:pt x="5571097" y="2063436"/>
                  <a:pt x="5566777" y="2064053"/>
                </a:cubicBezTo>
                <a:cubicBezTo>
                  <a:pt x="5563828" y="2064464"/>
                  <a:pt x="5558753" y="2064327"/>
                  <a:pt x="5558822" y="2063642"/>
                </a:cubicBezTo>
                <a:cubicBezTo>
                  <a:pt x="5558890" y="2062133"/>
                  <a:pt x="5561565" y="2060213"/>
                  <a:pt x="5563897" y="2057538"/>
                </a:cubicBezTo>
                <a:close/>
                <a:moveTo>
                  <a:pt x="4112676" y="2056440"/>
                </a:moveTo>
                <a:cubicBezTo>
                  <a:pt x="4113910" y="2058223"/>
                  <a:pt x="4115145" y="2060006"/>
                  <a:pt x="4116310" y="2061721"/>
                </a:cubicBezTo>
                <a:cubicBezTo>
                  <a:pt x="4114665" y="2063641"/>
                  <a:pt x="4113019" y="2065561"/>
                  <a:pt x="4111304" y="2067481"/>
                </a:cubicBezTo>
                <a:cubicBezTo>
                  <a:pt x="4110413" y="2065218"/>
                  <a:pt x="4108561" y="2062132"/>
                  <a:pt x="4108835" y="2060829"/>
                </a:cubicBezTo>
                <a:cubicBezTo>
                  <a:pt x="4109452" y="2058772"/>
                  <a:pt x="4111373" y="2057880"/>
                  <a:pt x="4112676" y="2056440"/>
                </a:cubicBezTo>
                <a:close/>
                <a:moveTo>
                  <a:pt x="6011330" y="2054006"/>
                </a:moveTo>
                <a:cubicBezTo>
                  <a:pt x="6013697" y="2053766"/>
                  <a:pt x="6015017" y="2054211"/>
                  <a:pt x="6014194" y="2055549"/>
                </a:cubicBezTo>
                <a:cubicBezTo>
                  <a:pt x="6013027" y="2057469"/>
                  <a:pt x="6008775" y="2060350"/>
                  <a:pt x="6006992" y="2061927"/>
                </a:cubicBezTo>
                <a:cubicBezTo>
                  <a:pt x="5999037" y="2065219"/>
                  <a:pt x="5994511" y="2065493"/>
                  <a:pt x="5993756" y="2063710"/>
                </a:cubicBezTo>
                <a:cubicBezTo>
                  <a:pt x="5993071" y="2061996"/>
                  <a:pt x="5996843" y="2058841"/>
                  <a:pt x="6002192" y="2056578"/>
                </a:cubicBezTo>
                <a:cubicBezTo>
                  <a:pt x="6005553" y="2055172"/>
                  <a:pt x="6008964" y="2054246"/>
                  <a:pt x="6011330" y="2054006"/>
                </a:cubicBezTo>
                <a:close/>
                <a:moveTo>
                  <a:pt x="4865821" y="2052669"/>
                </a:moveTo>
                <a:cubicBezTo>
                  <a:pt x="4867467" y="2052463"/>
                  <a:pt x="4869319" y="2053698"/>
                  <a:pt x="4872199" y="2054658"/>
                </a:cubicBezTo>
                <a:cubicBezTo>
                  <a:pt x="4869181" y="2056029"/>
                  <a:pt x="4867330" y="2057469"/>
                  <a:pt x="4865615" y="2057469"/>
                </a:cubicBezTo>
                <a:cubicBezTo>
                  <a:pt x="4864038" y="2057469"/>
                  <a:pt x="4862598" y="2056029"/>
                  <a:pt x="4861089" y="2055206"/>
                </a:cubicBezTo>
                <a:cubicBezTo>
                  <a:pt x="4862666" y="2054315"/>
                  <a:pt x="4864107" y="2052874"/>
                  <a:pt x="4865821" y="2052669"/>
                </a:cubicBezTo>
                <a:close/>
                <a:moveTo>
                  <a:pt x="6888588" y="2052531"/>
                </a:moveTo>
                <a:cubicBezTo>
                  <a:pt x="6898052" y="2049377"/>
                  <a:pt x="6906076" y="2051159"/>
                  <a:pt x="6906762" y="2056440"/>
                </a:cubicBezTo>
                <a:cubicBezTo>
                  <a:pt x="6907448" y="2061721"/>
                  <a:pt x="6900658" y="2068373"/>
                  <a:pt x="6891126" y="2071802"/>
                </a:cubicBezTo>
                <a:cubicBezTo>
                  <a:pt x="6881936" y="2075162"/>
                  <a:pt x="6873089" y="2073997"/>
                  <a:pt x="6871718" y="2069196"/>
                </a:cubicBezTo>
                <a:cubicBezTo>
                  <a:pt x="6870140" y="2063778"/>
                  <a:pt x="6877821" y="2056166"/>
                  <a:pt x="6888588" y="2052531"/>
                </a:cubicBezTo>
                <a:close/>
                <a:moveTo>
                  <a:pt x="7470541" y="2050919"/>
                </a:moveTo>
                <a:cubicBezTo>
                  <a:pt x="7474878" y="2050028"/>
                  <a:pt x="7478273" y="2050713"/>
                  <a:pt x="7479404" y="2053285"/>
                </a:cubicBezTo>
                <a:cubicBezTo>
                  <a:pt x="7481805" y="2058429"/>
                  <a:pt x="7474878" y="2070430"/>
                  <a:pt x="7464591" y="2078591"/>
                </a:cubicBezTo>
                <a:cubicBezTo>
                  <a:pt x="7454441" y="2086615"/>
                  <a:pt x="7443880" y="2087370"/>
                  <a:pt x="7442234" y="2080786"/>
                </a:cubicBezTo>
                <a:cubicBezTo>
                  <a:pt x="7440725" y="2074682"/>
                  <a:pt x="7446623" y="2065081"/>
                  <a:pt x="7456018" y="2058017"/>
                </a:cubicBezTo>
                <a:cubicBezTo>
                  <a:pt x="7460922" y="2054279"/>
                  <a:pt x="7466203" y="2051811"/>
                  <a:pt x="7470541" y="2050919"/>
                </a:cubicBezTo>
                <a:close/>
                <a:moveTo>
                  <a:pt x="3294996" y="2049514"/>
                </a:moveTo>
                <a:cubicBezTo>
                  <a:pt x="3295819" y="2053149"/>
                  <a:pt x="3297533" y="2058018"/>
                  <a:pt x="3297191" y="2060007"/>
                </a:cubicBezTo>
                <a:cubicBezTo>
                  <a:pt x="3296848" y="2062201"/>
                  <a:pt x="3294448" y="2061653"/>
                  <a:pt x="3292939" y="2062270"/>
                </a:cubicBezTo>
                <a:cubicBezTo>
                  <a:pt x="3291704" y="2059390"/>
                  <a:pt x="3290538" y="2056509"/>
                  <a:pt x="3289304" y="2053629"/>
                </a:cubicBezTo>
                <a:cubicBezTo>
                  <a:pt x="3291224" y="2052257"/>
                  <a:pt x="3293076" y="2050886"/>
                  <a:pt x="3294996" y="2049514"/>
                </a:cubicBezTo>
                <a:close/>
                <a:moveTo>
                  <a:pt x="5490996" y="2049171"/>
                </a:moveTo>
                <a:cubicBezTo>
                  <a:pt x="5494974" y="2047800"/>
                  <a:pt x="5500048" y="2048554"/>
                  <a:pt x="5498951" y="2050269"/>
                </a:cubicBezTo>
                <a:cubicBezTo>
                  <a:pt x="5498265" y="2051434"/>
                  <a:pt x="5495591" y="2052737"/>
                  <a:pt x="5492436" y="2054932"/>
                </a:cubicBezTo>
                <a:cubicBezTo>
                  <a:pt x="5489350" y="2053903"/>
                  <a:pt x="5486127" y="2053629"/>
                  <a:pt x="5486058" y="2052737"/>
                </a:cubicBezTo>
                <a:cubicBezTo>
                  <a:pt x="5485990" y="2051846"/>
                  <a:pt x="5488596" y="2049994"/>
                  <a:pt x="5490996" y="2049171"/>
                </a:cubicBezTo>
                <a:close/>
                <a:moveTo>
                  <a:pt x="7397417" y="2047910"/>
                </a:moveTo>
                <a:cubicBezTo>
                  <a:pt x="7401121" y="2048844"/>
                  <a:pt x="7403761" y="2051022"/>
                  <a:pt x="7404515" y="2054314"/>
                </a:cubicBezTo>
                <a:cubicBezTo>
                  <a:pt x="7406025" y="2060829"/>
                  <a:pt x="7399372" y="2070224"/>
                  <a:pt x="7389702" y="2074682"/>
                </a:cubicBezTo>
                <a:cubicBezTo>
                  <a:pt x="7379141" y="2079551"/>
                  <a:pt x="7367825" y="2076397"/>
                  <a:pt x="7366179" y="2068990"/>
                </a:cubicBezTo>
                <a:cubicBezTo>
                  <a:pt x="7364533" y="2061515"/>
                  <a:pt x="7372900" y="2052531"/>
                  <a:pt x="7383941" y="2048965"/>
                </a:cubicBezTo>
                <a:cubicBezTo>
                  <a:pt x="7388948" y="2047284"/>
                  <a:pt x="7393714" y="2046976"/>
                  <a:pt x="7397417" y="2047910"/>
                </a:cubicBezTo>
                <a:close/>
                <a:moveTo>
                  <a:pt x="6087368" y="2047799"/>
                </a:moveTo>
                <a:cubicBezTo>
                  <a:pt x="6087848" y="2049377"/>
                  <a:pt x="6083664" y="2053629"/>
                  <a:pt x="6079412" y="2055892"/>
                </a:cubicBezTo>
                <a:cubicBezTo>
                  <a:pt x="6073652" y="2058841"/>
                  <a:pt x="6066794" y="2059870"/>
                  <a:pt x="6065696" y="2058086"/>
                </a:cubicBezTo>
                <a:cubicBezTo>
                  <a:pt x="6064530" y="2056166"/>
                  <a:pt x="6068714" y="2052051"/>
                  <a:pt x="6074817" y="2049103"/>
                </a:cubicBezTo>
                <a:cubicBezTo>
                  <a:pt x="6080372" y="2046428"/>
                  <a:pt x="6086682" y="2045742"/>
                  <a:pt x="6087368" y="2047799"/>
                </a:cubicBezTo>
                <a:close/>
                <a:moveTo>
                  <a:pt x="5210298" y="2047250"/>
                </a:moveTo>
                <a:cubicBezTo>
                  <a:pt x="5211944" y="2047113"/>
                  <a:pt x="5213522" y="2048073"/>
                  <a:pt x="5215990" y="2048759"/>
                </a:cubicBezTo>
                <a:cubicBezTo>
                  <a:pt x="5213110" y="2049445"/>
                  <a:pt x="5210916" y="2050336"/>
                  <a:pt x="5209201" y="2050336"/>
                </a:cubicBezTo>
                <a:cubicBezTo>
                  <a:pt x="5207418" y="2050336"/>
                  <a:pt x="5204743" y="2049376"/>
                  <a:pt x="5205086" y="2048965"/>
                </a:cubicBezTo>
                <a:cubicBezTo>
                  <a:pt x="5205497" y="2048347"/>
                  <a:pt x="5208446" y="2047387"/>
                  <a:pt x="5210298" y="2047250"/>
                </a:cubicBezTo>
                <a:close/>
                <a:moveTo>
                  <a:pt x="7172715" y="2045810"/>
                </a:moveTo>
                <a:cubicBezTo>
                  <a:pt x="7182385" y="2043273"/>
                  <a:pt x="7192466" y="2047045"/>
                  <a:pt x="7194181" y="2053765"/>
                </a:cubicBezTo>
                <a:cubicBezTo>
                  <a:pt x="7195964" y="2060692"/>
                  <a:pt x="7189175" y="2068030"/>
                  <a:pt x="7178682" y="2070499"/>
                </a:cubicBezTo>
                <a:cubicBezTo>
                  <a:pt x="7168395" y="2072968"/>
                  <a:pt x="7158519" y="2069539"/>
                  <a:pt x="7157079" y="2063024"/>
                </a:cubicBezTo>
                <a:cubicBezTo>
                  <a:pt x="7155639" y="2056509"/>
                  <a:pt x="7162977" y="2048416"/>
                  <a:pt x="7172715" y="2045810"/>
                </a:cubicBezTo>
                <a:close/>
                <a:moveTo>
                  <a:pt x="4246749" y="2044645"/>
                </a:moveTo>
                <a:cubicBezTo>
                  <a:pt x="4247983" y="2044028"/>
                  <a:pt x="4249835" y="2045879"/>
                  <a:pt x="4251344" y="2046634"/>
                </a:cubicBezTo>
                <a:cubicBezTo>
                  <a:pt x="4251070" y="2048897"/>
                  <a:pt x="4250795" y="2051091"/>
                  <a:pt x="4250521" y="2053354"/>
                </a:cubicBezTo>
                <a:cubicBezTo>
                  <a:pt x="4248395" y="2052257"/>
                  <a:pt x="4246269" y="2051160"/>
                  <a:pt x="4244143" y="2050063"/>
                </a:cubicBezTo>
                <a:cubicBezTo>
                  <a:pt x="4244966" y="2048142"/>
                  <a:pt x="4245515" y="2045193"/>
                  <a:pt x="4246749" y="2044645"/>
                </a:cubicBezTo>
                <a:close/>
                <a:moveTo>
                  <a:pt x="6811436" y="2044439"/>
                </a:moveTo>
                <a:cubicBezTo>
                  <a:pt x="6820420" y="2040667"/>
                  <a:pt x="6828924" y="2041764"/>
                  <a:pt x="6830089" y="2046770"/>
                </a:cubicBezTo>
                <a:cubicBezTo>
                  <a:pt x="6831255" y="2051640"/>
                  <a:pt x="6824192" y="2059252"/>
                  <a:pt x="6815413" y="2062750"/>
                </a:cubicBezTo>
                <a:cubicBezTo>
                  <a:pt x="6806224" y="2066384"/>
                  <a:pt x="6797651" y="2065424"/>
                  <a:pt x="6796622" y="2060555"/>
                </a:cubicBezTo>
                <a:cubicBezTo>
                  <a:pt x="6795662" y="2055754"/>
                  <a:pt x="6802657" y="2048142"/>
                  <a:pt x="6811436" y="2044439"/>
                </a:cubicBezTo>
                <a:close/>
                <a:moveTo>
                  <a:pt x="7675887" y="2042175"/>
                </a:moveTo>
                <a:cubicBezTo>
                  <a:pt x="7677533" y="2044370"/>
                  <a:pt x="7669509" y="2066521"/>
                  <a:pt x="7658261" y="2091759"/>
                </a:cubicBezTo>
                <a:cubicBezTo>
                  <a:pt x="7646672" y="2117613"/>
                  <a:pt x="7636179" y="2135993"/>
                  <a:pt x="7634053" y="2133593"/>
                </a:cubicBezTo>
                <a:cubicBezTo>
                  <a:pt x="7631721" y="2130987"/>
                  <a:pt x="7640157" y="2106504"/>
                  <a:pt x="7652295" y="2080992"/>
                </a:cubicBezTo>
                <a:cubicBezTo>
                  <a:pt x="7663131" y="2058086"/>
                  <a:pt x="7674241" y="2040049"/>
                  <a:pt x="7675887" y="2042175"/>
                </a:cubicBezTo>
                <a:close/>
                <a:moveTo>
                  <a:pt x="5420359" y="2041627"/>
                </a:moveTo>
                <a:cubicBezTo>
                  <a:pt x="5421662" y="2041353"/>
                  <a:pt x="5423719" y="2041970"/>
                  <a:pt x="5427217" y="2042381"/>
                </a:cubicBezTo>
                <a:cubicBezTo>
                  <a:pt x="5422690" y="2043684"/>
                  <a:pt x="5419947" y="2044713"/>
                  <a:pt x="5417204" y="2045125"/>
                </a:cubicBezTo>
                <a:cubicBezTo>
                  <a:pt x="5415627" y="2045330"/>
                  <a:pt x="5414186" y="2044576"/>
                  <a:pt x="5412609" y="2044233"/>
                </a:cubicBezTo>
                <a:cubicBezTo>
                  <a:pt x="5415146" y="2043342"/>
                  <a:pt x="5417547" y="2042244"/>
                  <a:pt x="5420359" y="2041627"/>
                </a:cubicBezTo>
                <a:close/>
                <a:moveTo>
                  <a:pt x="6161091" y="2040942"/>
                </a:moveTo>
                <a:cubicBezTo>
                  <a:pt x="6161571" y="2043685"/>
                  <a:pt x="6156839" y="2048280"/>
                  <a:pt x="6150118" y="2051503"/>
                </a:cubicBezTo>
                <a:cubicBezTo>
                  <a:pt x="6143878" y="2054520"/>
                  <a:pt x="6137637" y="2054932"/>
                  <a:pt x="6137226" y="2052326"/>
                </a:cubicBezTo>
                <a:cubicBezTo>
                  <a:pt x="6136814" y="2049788"/>
                  <a:pt x="6142094" y="2044919"/>
                  <a:pt x="6148336" y="2041902"/>
                </a:cubicBezTo>
                <a:cubicBezTo>
                  <a:pt x="6154782" y="2038816"/>
                  <a:pt x="6160680" y="2038335"/>
                  <a:pt x="6161091" y="2040942"/>
                </a:cubicBezTo>
                <a:close/>
                <a:moveTo>
                  <a:pt x="5001130" y="2040461"/>
                </a:moveTo>
                <a:cubicBezTo>
                  <a:pt x="5002707" y="2040461"/>
                  <a:pt x="5005313" y="2041558"/>
                  <a:pt x="5005244" y="2042313"/>
                </a:cubicBezTo>
                <a:cubicBezTo>
                  <a:pt x="5005244" y="2043067"/>
                  <a:pt x="5002639" y="2043890"/>
                  <a:pt x="5000376" y="2045125"/>
                </a:cubicBezTo>
                <a:cubicBezTo>
                  <a:pt x="4998592" y="2043959"/>
                  <a:pt x="4996329" y="2043136"/>
                  <a:pt x="4996535" y="2042381"/>
                </a:cubicBezTo>
                <a:cubicBezTo>
                  <a:pt x="4996741" y="2041696"/>
                  <a:pt x="4999621" y="2040461"/>
                  <a:pt x="5001130" y="2040461"/>
                </a:cubicBezTo>
                <a:close/>
                <a:moveTo>
                  <a:pt x="6736272" y="2040118"/>
                </a:moveTo>
                <a:cubicBezTo>
                  <a:pt x="6745394" y="2035935"/>
                  <a:pt x="6754172" y="2036483"/>
                  <a:pt x="6754858" y="2041215"/>
                </a:cubicBezTo>
                <a:cubicBezTo>
                  <a:pt x="6755543" y="2046085"/>
                  <a:pt x="6748274" y="2053560"/>
                  <a:pt x="6739221" y="2057332"/>
                </a:cubicBezTo>
                <a:cubicBezTo>
                  <a:pt x="6730169" y="2061104"/>
                  <a:pt x="6722145" y="2060075"/>
                  <a:pt x="6721939" y="2054931"/>
                </a:cubicBezTo>
                <a:cubicBezTo>
                  <a:pt x="6721733" y="2050405"/>
                  <a:pt x="6728043" y="2043959"/>
                  <a:pt x="6736272" y="2040118"/>
                </a:cubicBezTo>
                <a:close/>
                <a:moveTo>
                  <a:pt x="6439664" y="2038198"/>
                </a:moveTo>
                <a:cubicBezTo>
                  <a:pt x="6447208" y="2033877"/>
                  <a:pt x="6454820" y="2034426"/>
                  <a:pt x="6455300" y="2039226"/>
                </a:cubicBezTo>
                <a:cubicBezTo>
                  <a:pt x="6455780" y="2043341"/>
                  <a:pt x="6450088" y="2050405"/>
                  <a:pt x="6443504" y="2054040"/>
                </a:cubicBezTo>
                <a:cubicBezTo>
                  <a:pt x="6435686" y="2058360"/>
                  <a:pt x="6427868" y="2058017"/>
                  <a:pt x="6427662" y="2053285"/>
                </a:cubicBezTo>
                <a:cubicBezTo>
                  <a:pt x="6427456" y="2049102"/>
                  <a:pt x="6433149" y="2041969"/>
                  <a:pt x="6439664" y="2038198"/>
                </a:cubicBezTo>
                <a:close/>
                <a:moveTo>
                  <a:pt x="6529709" y="2037992"/>
                </a:moveTo>
                <a:cubicBezTo>
                  <a:pt x="6531012" y="2042176"/>
                  <a:pt x="6525388" y="2049034"/>
                  <a:pt x="6516953" y="2053629"/>
                </a:cubicBezTo>
                <a:cubicBezTo>
                  <a:pt x="6509615" y="2057606"/>
                  <a:pt x="6503031" y="2058155"/>
                  <a:pt x="6501180" y="2055000"/>
                </a:cubicBezTo>
                <a:cubicBezTo>
                  <a:pt x="6499054" y="2051434"/>
                  <a:pt x="6504197" y="2044233"/>
                  <a:pt x="6512358" y="2039364"/>
                </a:cubicBezTo>
                <a:cubicBezTo>
                  <a:pt x="6520588" y="2034495"/>
                  <a:pt x="6528406" y="2033878"/>
                  <a:pt x="6529709" y="2037992"/>
                </a:cubicBezTo>
                <a:close/>
                <a:moveTo>
                  <a:pt x="6662822" y="2037513"/>
                </a:moveTo>
                <a:cubicBezTo>
                  <a:pt x="6670847" y="2033946"/>
                  <a:pt x="6678184" y="2034564"/>
                  <a:pt x="6678939" y="2038884"/>
                </a:cubicBezTo>
                <a:cubicBezTo>
                  <a:pt x="6679831" y="2043822"/>
                  <a:pt x="6672492" y="2051091"/>
                  <a:pt x="6662754" y="2055069"/>
                </a:cubicBezTo>
                <a:cubicBezTo>
                  <a:pt x="6654524" y="2058361"/>
                  <a:pt x="6647461" y="2057401"/>
                  <a:pt x="6647735" y="2052874"/>
                </a:cubicBezTo>
                <a:cubicBezTo>
                  <a:pt x="6647941" y="2048211"/>
                  <a:pt x="6655073" y="2041010"/>
                  <a:pt x="6662822" y="2037513"/>
                </a:cubicBezTo>
                <a:close/>
                <a:moveTo>
                  <a:pt x="2068033" y="2037032"/>
                </a:moveTo>
                <a:cubicBezTo>
                  <a:pt x="2068856" y="2040461"/>
                  <a:pt x="2070570" y="2044644"/>
                  <a:pt x="2070297" y="2047045"/>
                </a:cubicBezTo>
                <a:cubicBezTo>
                  <a:pt x="2070020" y="2049582"/>
                  <a:pt x="2067757" y="2050474"/>
                  <a:pt x="2066318" y="2052051"/>
                </a:cubicBezTo>
                <a:cubicBezTo>
                  <a:pt x="2065151" y="2049651"/>
                  <a:pt x="2063918" y="2047251"/>
                  <a:pt x="2062752" y="2044850"/>
                </a:cubicBezTo>
                <a:cubicBezTo>
                  <a:pt x="2064535" y="2042244"/>
                  <a:pt x="2066249" y="2039638"/>
                  <a:pt x="2068033" y="2037032"/>
                </a:cubicBezTo>
                <a:close/>
                <a:moveTo>
                  <a:pt x="6589237" y="2036964"/>
                </a:moveTo>
                <a:cubicBezTo>
                  <a:pt x="6597055" y="2033397"/>
                  <a:pt x="6604256" y="2034083"/>
                  <a:pt x="6604530" y="2038472"/>
                </a:cubicBezTo>
                <a:cubicBezTo>
                  <a:pt x="6604804" y="2042930"/>
                  <a:pt x="6598426" y="2050062"/>
                  <a:pt x="6590745" y="2053903"/>
                </a:cubicBezTo>
                <a:cubicBezTo>
                  <a:pt x="6581830" y="2058360"/>
                  <a:pt x="6574218" y="2057675"/>
                  <a:pt x="6574355" y="2052188"/>
                </a:cubicBezTo>
                <a:cubicBezTo>
                  <a:pt x="6574492" y="2047456"/>
                  <a:pt x="6581144" y="2040598"/>
                  <a:pt x="6589237" y="2036964"/>
                </a:cubicBezTo>
                <a:close/>
                <a:moveTo>
                  <a:pt x="6366763" y="2036621"/>
                </a:moveTo>
                <a:cubicBezTo>
                  <a:pt x="6373895" y="2032575"/>
                  <a:pt x="6381028" y="2032986"/>
                  <a:pt x="6381851" y="2037032"/>
                </a:cubicBezTo>
                <a:cubicBezTo>
                  <a:pt x="6382605" y="2041078"/>
                  <a:pt x="6376913" y="2048554"/>
                  <a:pt x="6370055" y="2052531"/>
                </a:cubicBezTo>
                <a:cubicBezTo>
                  <a:pt x="6362923" y="2056646"/>
                  <a:pt x="6356270" y="2056509"/>
                  <a:pt x="6355242" y="2052189"/>
                </a:cubicBezTo>
                <a:cubicBezTo>
                  <a:pt x="6354213" y="2047799"/>
                  <a:pt x="6359220" y="2040873"/>
                  <a:pt x="6366763" y="2036621"/>
                </a:cubicBezTo>
                <a:close/>
                <a:moveTo>
                  <a:pt x="6234609" y="2035729"/>
                </a:moveTo>
                <a:cubicBezTo>
                  <a:pt x="6235226" y="2038473"/>
                  <a:pt x="6230769" y="2044028"/>
                  <a:pt x="6224871" y="2047594"/>
                </a:cubicBezTo>
                <a:cubicBezTo>
                  <a:pt x="6218287" y="2051640"/>
                  <a:pt x="6210812" y="2052120"/>
                  <a:pt x="6209989" y="2048691"/>
                </a:cubicBezTo>
                <a:cubicBezTo>
                  <a:pt x="6209235" y="2045742"/>
                  <a:pt x="6213349" y="2040736"/>
                  <a:pt x="6219384" y="2037307"/>
                </a:cubicBezTo>
                <a:cubicBezTo>
                  <a:pt x="6226585" y="2033192"/>
                  <a:pt x="6233786" y="2032369"/>
                  <a:pt x="6234609" y="2035729"/>
                </a:cubicBezTo>
                <a:close/>
                <a:moveTo>
                  <a:pt x="5856939" y="2035318"/>
                </a:moveTo>
                <a:cubicBezTo>
                  <a:pt x="5852207" y="2037787"/>
                  <a:pt x="5849532" y="2039639"/>
                  <a:pt x="5846240" y="2040599"/>
                </a:cubicBezTo>
                <a:cubicBezTo>
                  <a:pt x="5841988" y="2041902"/>
                  <a:pt x="5837942" y="2042313"/>
                  <a:pt x="5837805" y="2040736"/>
                </a:cubicBezTo>
                <a:cubicBezTo>
                  <a:pt x="5837736" y="2039296"/>
                  <a:pt x="5841029" y="2037170"/>
                  <a:pt x="5845486" y="2036072"/>
                </a:cubicBezTo>
                <a:cubicBezTo>
                  <a:pt x="5848915" y="2035318"/>
                  <a:pt x="5851933" y="2035661"/>
                  <a:pt x="5856939" y="2035318"/>
                </a:cubicBezTo>
                <a:close/>
                <a:moveTo>
                  <a:pt x="6294136" y="2034014"/>
                </a:moveTo>
                <a:cubicBezTo>
                  <a:pt x="6301063" y="2030380"/>
                  <a:pt x="6307373" y="2030791"/>
                  <a:pt x="6307647" y="2035112"/>
                </a:cubicBezTo>
                <a:cubicBezTo>
                  <a:pt x="6307921" y="2038952"/>
                  <a:pt x="6303532" y="2044370"/>
                  <a:pt x="6297086" y="2048073"/>
                </a:cubicBezTo>
                <a:cubicBezTo>
                  <a:pt x="6289747" y="2052257"/>
                  <a:pt x="6282752" y="2052394"/>
                  <a:pt x="6282066" y="2048416"/>
                </a:cubicBezTo>
                <a:cubicBezTo>
                  <a:pt x="6281449" y="2044576"/>
                  <a:pt x="6287347" y="2037581"/>
                  <a:pt x="6294136" y="2034014"/>
                </a:cubicBezTo>
                <a:close/>
                <a:moveTo>
                  <a:pt x="4383567" y="2033466"/>
                </a:moveTo>
                <a:cubicBezTo>
                  <a:pt x="4384801" y="2034838"/>
                  <a:pt x="4385967" y="2036141"/>
                  <a:pt x="4387133" y="2037512"/>
                </a:cubicBezTo>
                <a:cubicBezTo>
                  <a:pt x="4385419" y="2038952"/>
                  <a:pt x="4383772" y="2040461"/>
                  <a:pt x="4382058" y="2041970"/>
                </a:cubicBezTo>
                <a:cubicBezTo>
                  <a:pt x="4381166" y="2040255"/>
                  <a:pt x="4379315" y="2037855"/>
                  <a:pt x="4379658" y="2036895"/>
                </a:cubicBezTo>
                <a:cubicBezTo>
                  <a:pt x="4380275" y="2035249"/>
                  <a:pt x="4382264" y="2034563"/>
                  <a:pt x="4383567" y="2033466"/>
                </a:cubicBezTo>
                <a:close/>
                <a:moveTo>
                  <a:pt x="5773889" y="2031752"/>
                </a:moveTo>
                <a:cubicBezTo>
                  <a:pt x="5776701" y="2031477"/>
                  <a:pt x="5781090" y="2032026"/>
                  <a:pt x="5780679" y="2032780"/>
                </a:cubicBezTo>
                <a:cubicBezTo>
                  <a:pt x="5779787" y="2034426"/>
                  <a:pt x="5776427" y="2036552"/>
                  <a:pt x="5774849" y="2037855"/>
                </a:cubicBezTo>
                <a:cubicBezTo>
                  <a:pt x="5768403" y="2039364"/>
                  <a:pt x="5765248" y="2038198"/>
                  <a:pt x="5766346" y="2035935"/>
                </a:cubicBezTo>
                <a:cubicBezTo>
                  <a:pt x="5767306" y="2033946"/>
                  <a:pt x="5770186" y="2032095"/>
                  <a:pt x="5773889" y="2031752"/>
                </a:cubicBezTo>
                <a:close/>
                <a:moveTo>
                  <a:pt x="5344235" y="2031752"/>
                </a:moveTo>
                <a:cubicBezTo>
                  <a:pt x="5346293" y="2031409"/>
                  <a:pt x="5348830" y="2031752"/>
                  <a:pt x="5352945" y="2031821"/>
                </a:cubicBezTo>
                <a:cubicBezTo>
                  <a:pt x="5348007" y="2033809"/>
                  <a:pt x="5346087" y="2034975"/>
                  <a:pt x="5344372" y="2035112"/>
                </a:cubicBezTo>
                <a:cubicBezTo>
                  <a:pt x="5342521" y="2035250"/>
                  <a:pt x="5340875" y="2034495"/>
                  <a:pt x="5339160" y="2034152"/>
                </a:cubicBezTo>
                <a:cubicBezTo>
                  <a:pt x="5340875" y="2033329"/>
                  <a:pt x="5342315" y="2032163"/>
                  <a:pt x="5344235" y="2031752"/>
                </a:cubicBezTo>
                <a:close/>
                <a:moveTo>
                  <a:pt x="5136301" y="2030242"/>
                </a:moveTo>
                <a:cubicBezTo>
                  <a:pt x="5137878" y="2030105"/>
                  <a:pt x="5139730" y="2030860"/>
                  <a:pt x="5142610" y="2031477"/>
                </a:cubicBezTo>
                <a:cubicBezTo>
                  <a:pt x="5139524" y="2032368"/>
                  <a:pt x="5137672" y="2033328"/>
                  <a:pt x="5135958" y="2033328"/>
                </a:cubicBezTo>
                <a:cubicBezTo>
                  <a:pt x="5134380" y="2033328"/>
                  <a:pt x="5132940" y="2032437"/>
                  <a:pt x="5131500" y="2031888"/>
                </a:cubicBezTo>
                <a:cubicBezTo>
                  <a:pt x="5133077" y="2031271"/>
                  <a:pt x="5134586" y="2030379"/>
                  <a:pt x="5136301" y="2030242"/>
                </a:cubicBezTo>
                <a:close/>
                <a:moveTo>
                  <a:pt x="5928399" y="2029420"/>
                </a:moveTo>
                <a:cubicBezTo>
                  <a:pt x="5926548" y="2030585"/>
                  <a:pt x="5924696" y="2032163"/>
                  <a:pt x="5921473" y="2033671"/>
                </a:cubicBezTo>
                <a:cubicBezTo>
                  <a:pt x="5917290" y="2035592"/>
                  <a:pt x="5909677" y="2036689"/>
                  <a:pt x="5909745" y="2035455"/>
                </a:cubicBezTo>
                <a:cubicBezTo>
                  <a:pt x="5909883" y="2034220"/>
                  <a:pt x="5912420" y="2032574"/>
                  <a:pt x="5917495" y="2030791"/>
                </a:cubicBezTo>
                <a:cubicBezTo>
                  <a:pt x="5922570" y="2029008"/>
                  <a:pt x="5925930" y="2028597"/>
                  <a:pt x="5928399" y="2029420"/>
                </a:cubicBezTo>
                <a:close/>
                <a:moveTo>
                  <a:pt x="1519734" y="2027500"/>
                </a:moveTo>
                <a:cubicBezTo>
                  <a:pt x="1520077" y="2027294"/>
                  <a:pt x="1520764" y="2028323"/>
                  <a:pt x="1521243" y="2028803"/>
                </a:cubicBezTo>
                <a:cubicBezTo>
                  <a:pt x="1519940" y="2029969"/>
                  <a:pt x="1518774" y="2031272"/>
                  <a:pt x="1517403" y="2032232"/>
                </a:cubicBezTo>
                <a:cubicBezTo>
                  <a:pt x="1516991" y="2032506"/>
                  <a:pt x="1516306" y="2031546"/>
                  <a:pt x="1515688" y="2031203"/>
                </a:cubicBezTo>
                <a:cubicBezTo>
                  <a:pt x="1517060" y="2029969"/>
                  <a:pt x="1518364" y="2028597"/>
                  <a:pt x="1519734" y="2027500"/>
                </a:cubicBezTo>
                <a:close/>
                <a:moveTo>
                  <a:pt x="7553541" y="2025374"/>
                </a:moveTo>
                <a:cubicBezTo>
                  <a:pt x="7555324" y="2028940"/>
                  <a:pt x="7547985" y="2041696"/>
                  <a:pt x="7537561" y="2052875"/>
                </a:cubicBezTo>
                <a:cubicBezTo>
                  <a:pt x="7526863" y="2064328"/>
                  <a:pt x="7516987" y="2069402"/>
                  <a:pt x="7515067" y="2064739"/>
                </a:cubicBezTo>
                <a:cubicBezTo>
                  <a:pt x="7513216" y="2060076"/>
                  <a:pt x="7520279" y="2048074"/>
                  <a:pt x="7530909" y="2037718"/>
                </a:cubicBezTo>
                <a:cubicBezTo>
                  <a:pt x="7541265" y="2027569"/>
                  <a:pt x="7551758" y="2021808"/>
                  <a:pt x="7553541" y="2025374"/>
                </a:cubicBezTo>
                <a:close/>
                <a:moveTo>
                  <a:pt x="4517709" y="2025305"/>
                </a:moveTo>
                <a:cubicBezTo>
                  <a:pt x="4518943" y="2024962"/>
                  <a:pt x="4520795" y="2026265"/>
                  <a:pt x="4522303" y="2026813"/>
                </a:cubicBezTo>
                <a:cubicBezTo>
                  <a:pt x="4521961" y="2028459"/>
                  <a:pt x="4521686" y="2030037"/>
                  <a:pt x="4521343" y="2031614"/>
                </a:cubicBezTo>
                <a:cubicBezTo>
                  <a:pt x="4519217" y="2030791"/>
                  <a:pt x="4517160" y="2030037"/>
                  <a:pt x="4515034" y="2029214"/>
                </a:cubicBezTo>
                <a:cubicBezTo>
                  <a:pt x="4515926" y="2027842"/>
                  <a:pt x="4516474" y="2025716"/>
                  <a:pt x="4517709" y="2025305"/>
                </a:cubicBezTo>
                <a:close/>
                <a:moveTo>
                  <a:pt x="6000820" y="2021259"/>
                </a:moveTo>
                <a:cubicBezTo>
                  <a:pt x="5998488" y="2022562"/>
                  <a:pt x="5995402" y="2024757"/>
                  <a:pt x="5991356" y="2026540"/>
                </a:cubicBezTo>
                <a:cubicBezTo>
                  <a:pt x="5986762" y="2028529"/>
                  <a:pt x="5981755" y="2028666"/>
                  <a:pt x="5982235" y="2027088"/>
                </a:cubicBezTo>
                <a:cubicBezTo>
                  <a:pt x="5982646" y="2025717"/>
                  <a:pt x="5984910" y="2024071"/>
                  <a:pt x="5990122" y="2022151"/>
                </a:cubicBezTo>
                <a:cubicBezTo>
                  <a:pt x="5995608" y="2020025"/>
                  <a:pt x="6000478" y="2019339"/>
                  <a:pt x="6000820" y="2021259"/>
                </a:cubicBezTo>
                <a:close/>
                <a:moveTo>
                  <a:pt x="7108430" y="2021071"/>
                </a:moveTo>
                <a:cubicBezTo>
                  <a:pt x="7112502" y="2021962"/>
                  <a:pt x="7115622" y="2024071"/>
                  <a:pt x="7116685" y="2027157"/>
                </a:cubicBezTo>
                <a:cubicBezTo>
                  <a:pt x="7118743" y="2033124"/>
                  <a:pt x="7111610" y="2041627"/>
                  <a:pt x="7102077" y="2044576"/>
                </a:cubicBezTo>
                <a:cubicBezTo>
                  <a:pt x="7093505" y="2047251"/>
                  <a:pt x="7084178" y="2045125"/>
                  <a:pt x="7081778" y="2039913"/>
                </a:cubicBezTo>
                <a:cubicBezTo>
                  <a:pt x="7078966" y="2033741"/>
                  <a:pt x="7084521" y="2026060"/>
                  <a:pt x="7094465" y="2022288"/>
                </a:cubicBezTo>
                <a:cubicBezTo>
                  <a:pt x="7099334" y="2020505"/>
                  <a:pt x="7104358" y="2020179"/>
                  <a:pt x="7108430" y="2021071"/>
                </a:cubicBezTo>
                <a:close/>
                <a:moveTo>
                  <a:pt x="5699136" y="2020916"/>
                </a:moveTo>
                <a:cubicBezTo>
                  <a:pt x="5702977" y="2022356"/>
                  <a:pt x="5706337" y="2022905"/>
                  <a:pt x="5707092" y="2024277"/>
                </a:cubicBezTo>
                <a:cubicBezTo>
                  <a:pt x="5707434" y="2024962"/>
                  <a:pt x="5703045" y="2028048"/>
                  <a:pt x="5700576" y="2028803"/>
                </a:cubicBezTo>
                <a:cubicBezTo>
                  <a:pt x="5698039" y="2029557"/>
                  <a:pt x="5692895" y="2029146"/>
                  <a:pt x="5693033" y="2028391"/>
                </a:cubicBezTo>
                <a:cubicBezTo>
                  <a:pt x="5693170" y="2026745"/>
                  <a:pt x="5696050" y="2024414"/>
                  <a:pt x="5699136" y="2020916"/>
                </a:cubicBezTo>
                <a:close/>
                <a:moveTo>
                  <a:pt x="7843908" y="2020779"/>
                </a:moveTo>
                <a:cubicBezTo>
                  <a:pt x="7850423" y="2022768"/>
                  <a:pt x="7850491" y="2031889"/>
                  <a:pt x="7852206" y="2038678"/>
                </a:cubicBezTo>
                <a:cubicBezTo>
                  <a:pt x="7853166" y="2042382"/>
                  <a:pt x="7849531" y="2048554"/>
                  <a:pt x="7843154" y="2056852"/>
                </a:cubicBezTo>
                <a:cubicBezTo>
                  <a:pt x="7826969" y="2078043"/>
                  <a:pt x="7812018" y="2095874"/>
                  <a:pt x="7808109" y="2090731"/>
                </a:cubicBezTo>
                <a:cubicBezTo>
                  <a:pt x="7803926" y="2085244"/>
                  <a:pt x="7814281" y="2055823"/>
                  <a:pt x="7832044" y="2032849"/>
                </a:cubicBezTo>
                <a:cubicBezTo>
                  <a:pt x="7835815" y="2027980"/>
                  <a:pt x="7839930" y="2024482"/>
                  <a:pt x="7843908" y="2020779"/>
                </a:cubicBezTo>
                <a:close/>
                <a:moveTo>
                  <a:pt x="7659564" y="2019202"/>
                </a:moveTo>
                <a:cubicBezTo>
                  <a:pt x="7661073" y="2021053"/>
                  <a:pt x="7653667" y="2038816"/>
                  <a:pt x="7642899" y="2059664"/>
                </a:cubicBezTo>
                <a:cubicBezTo>
                  <a:pt x="7631035" y="2082638"/>
                  <a:pt x="7620062" y="2098960"/>
                  <a:pt x="7618416" y="2095737"/>
                </a:cubicBezTo>
                <a:cubicBezTo>
                  <a:pt x="7616839" y="2092719"/>
                  <a:pt x="7624040" y="2074820"/>
                  <a:pt x="7634876" y="2054863"/>
                </a:cubicBezTo>
                <a:cubicBezTo>
                  <a:pt x="7646671" y="2033192"/>
                  <a:pt x="7657919" y="2017144"/>
                  <a:pt x="7659564" y="2019202"/>
                </a:cubicBezTo>
                <a:close/>
                <a:moveTo>
                  <a:pt x="4654732" y="2018584"/>
                </a:moveTo>
                <a:cubicBezTo>
                  <a:pt x="4655898" y="2019544"/>
                  <a:pt x="4657064" y="2020436"/>
                  <a:pt x="4658298" y="2021396"/>
                </a:cubicBezTo>
                <a:cubicBezTo>
                  <a:pt x="4656584" y="2022356"/>
                  <a:pt x="4654869" y="2023385"/>
                  <a:pt x="4653155" y="2024413"/>
                </a:cubicBezTo>
                <a:cubicBezTo>
                  <a:pt x="4652332" y="2023248"/>
                  <a:pt x="4650480" y="2021602"/>
                  <a:pt x="4650823" y="2020916"/>
                </a:cubicBezTo>
                <a:cubicBezTo>
                  <a:pt x="4651372" y="2019750"/>
                  <a:pt x="4653360" y="2019338"/>
                  <a:pt x="4654732" y="2018584"/>
                </a:cubicBezTo>
                <a:close/>
                <a:moveTo>
                  <a:pt x="1721703" y="2017213"/>
                </a:moveTo>
                <a:cubicBezTo>
                  <a:pt x="1724034" y="2017899"/>
                  <a:pt x="1726710" y="2018242"/>
                  <a:pt x="1726710" y="2018790"/>
                </a:cubicBezTo>
                <a:cubicBezTo>
                  <a:pt x="1726640" y="2021945"/>
                  <a:pt x="1725955" y="2025237"/>
                  <a:pt x="1725474" y="2028460"/>
                </a:cubicBezTo>
                <a:cubicBezTo>
                  <a:pt x="1724103" y="2027980"/>
                  <a:pt x="1721772" y="2027980"/>
                  <a:pt x="1721634" y="2026883"/>
                </a:cubicBezTo>
                <a:cubicBezTo>
                  <a:pt x="1721085" y="2024002"/>
                  <a:pt x="1721565" y="2020710"/>
                  <a:pt x="1721703" y="2017213"/>
                </a:cubicBezTo>
                <a:close/>
                <a:moveTo>
                  <a:pt x="5271403" y="2017075"/>
                </a:moveTo>
                <a:cubicBezTo>
                  <a:pt x="5273598" y="2018447"/>
                  <a:pt x="5275381" y="2018995"/>
                  <a:pt x="5275381" y="2019750"/>
                </a:cubicBezTo>
                <a:cubicBezTo>
                  <a:pt x="5275312" y="2020367"/>
                  <a:pt x="5273461" y="2021533"/>
                  <a:pt x="5271815" y="2021876"/>
                </a:cubicBezTo>
                <a:cubicBezTo>
                  <a:pt x="5270443" y="2022150"/>
                  <a:pt x="5267357" y="2021739"/>
                  <a:pt x="5266808" y="2021258"/>
                </a:cubicBezTo>
                <a:cubicBezTo>
                  <a:pt x="5266328" y="2020778"/>
                  <a:pt x="5268249" y="2019818"/>
                  <a:pt x="5271403" y="2017075"/>
                </a:cubicBezTo>
                <a:close/>
                <a:moveTo>
                  <a:pt x="5625413" y="2015567"/>
                </a:moveTo>
                <a:cubicBezTo>
                  <a:pt x="5629391" y="2013921"/>
                  <a:pt x="5634397" y="2014401"/>
                  <a:pt x="5633300" y="2016321"/>
                </a:cubicBezTo>
                <a:cubicBezTo>
                  <a:pt x="5632614" y="2017624"/>
                  <a:pt x="5629939" y="2019133"/>
                  <a:pt x="5626853" y="2021670"/>
                </a:cubicBezTo>
                <a:cubicBezTo>
                  <a:pt x="5623767" y="2020710"/>
                  <a:pt x="5620544" y="2020573"/>
                  <a:pt x="5620475" y="2019613"/>
                </a:cubicBezTo>
                <a:cubicBezTo>
                  <a:pt x="5620407" y="2018653"/>
                  <a:pt x="5623013" y="2016596"/>
                  <a:pt x="5625413" y="2015567"/>
                </a:cubicBezTo>
                <a:close/>
                <a:moveTo>
                  <a:pt x="7306721" y="2015293"/>
                </a:moveTo>
                <a:cubicBezTo>
                  <a:pt x="7316527" y="2014675"/>
                  <a:pt x="7326403" y="2019887"/>
                  <a:pt x="7328049" y="2027294"/>
                </a:cubicBezTo>
                <a:cubicBezTo>
                  <a:pt x="7329695" y="2034838"/>
                  <a:pt x="7322768" y="2042039"/>
                  <a:pt x="7312206" y="2042725"/>
                </a:cubicBezTo>
                <a:cubicBezTo>
                  <a:pt x="7301919" y="2043410"/>
                  <a:pt x="7292044" y="2039433"/>
                  <a:pt x="7290741" y="2032300"/>
                </a:cubicBezTo>
                <a:cubicBezTo>
                  <a:pt x="7289438" y="2025099"/>
                  <a:pt x="7296845" y="2015841"/>
                  <a:pt x="7306721" y="2015293"/>
                </a:cubicBezTo>
                <a:close/>
                <a:moveTo>
                  <a:pt x="4791754" y="2014195"/>
                </a:moveTo>
                <a:cubicBezTo>
                  <a:pt x="4792852" y="2014537"/>
                  <a:pt x="4793263" y="2016183"/>
                  <a:pt x="4794497" y="2017966"/>
                </a:cubicBezTo>
                <a:cubicBezTo>
                  <a:pt x="4791823" y="2017966"/>
                  <a:pt x="4789629" y="2018035"/>
                  <a:pt x="4787365" y="2017829"/>
                </a:cubicBezTo>
                <a:cubicBezTo>
                  <a:pt x="4787159" y="2017829"/>
                  <a:pt x="4786542" y="2015498"/>
                  <a:pt x="4787228" y="2015018"/>
                </a:cubicBezTo>
                <a:cubicBezTo>
                  <a:pt x="4788257" y="2014332"/>
                  <a:pt x="4790520" y="2013852"/>
                  <a:pt x="4791754" y="2014195"/>
                </a:cubicBezTo>
                <a:close/>
                <a:moveTo>
                  <a:pt x="5563074" y="2011315"/>
                </a:moveTo>
                <a:cubicBezTo>
                  <a:pt x="5558205" y="2013715"/>
                  <a:pt x="5556696" y="2014813"/>
                  <a:pt x="5554708" y="2015430"/>
                </a:cubicBezTo>
                <a:cubicBezTo>
                  <a:pt x="5551004" y="2016527"/>
                  <a:pt x="5547506" y="2016802"/>
                  <a:pt x="5547438" y="2015567"/>
                </a:cubicBezTo>
                <a:cubicBezTo>
                  <a:pt x="5547301" y="2014333"/>
                  <a:pt x="5550593" y="2013235"/>
                  <a:pt x="5554502" y="2012481"/>
                </a:cubicBezTo>
                <a:cubicBezTo>
                  <a:pt x="5556902" y="2012069"/>
                  <a:pt x="5559234" y="2011864"/>
                  <a:pt x="5563074" y="2011315"/>
                </a:cubicBezTo>
                <a:close/>
                <a:moveTo>
                  <a:pt x="4926034" y="2010492"/>
                </a:moveTo>
                <a:cubicBezTo>
                  <a:pt x="4927201" y="2011041"/>
                  <a:pt x="4928366" y="2011658"/>
                  <a:pt x="4929532" y="2012207"/>
                </a:cubicBezTo>
                <a:cubicBezTo>
                  <a:pt x="4927817" y="2012824"/>
                  <a:pt x="4926103" y="2013441"/>
                  <a:pt x="4924388" y="2014058"/>
                </a:cubicBezTo>
                <a:cubicBezTo>
                  <a:pt x="4923566" y="2013304"/>
                  <a:pt x="4921782" y="2012344"/>
                  <a:pt x="4922125" y="2011932"/>
                </a:cubicBezTo>
                <a:cubicBezTo>
                  <a:pt x="4922674" y="2011246"/>
                  <a:pt x="4924663" y="2010903"/>
                  <a:pt x="4926034" y="2010492"/>
                </a:cubicBezTo>
                <a:close/>
                <a:moveTo>
                  <a:pt x="6073652" y="2009669"/>
                </a:moveTo>
                <a:cubicBezTo>
                  <a:pt x="6074612" y="2010835"/>
                  <a:pt x="6071251" y="2013441"/>
                  <a:pt x="6065559" y="2015841"/>
                </a:cubicBezTo>
                <a:cubicBezTo>
                  <a:pt x="6059936" y="2018242"/>
                  <a:pt x="6054724" y="2019202"/>
                  <a:pt x="6053969" y="2018036"/>
                </a:cubicBezTo>
                <a:cubicBezTo>
                  <a:pt x="6053146" y="2016870"/>
                  <a:pt x="6056850" y="2014127"/>
                  <a:pt x="6062336" y="2011795"/>
                </a:cubicBezTo>
                <a:cubicBezTo>
                  <a:pt x="6067411" y="2009601"/>
                  <a:pt x="6072692" y="2008641"/>
                  <a:pt x="6073652" y="2009669"/>
                </a:cubicBezTo>
                <a:close/>
                <a:moveTo>
                  <a:pt x="5061685" y="2007131"/>
                </a:moveTo>
                <a:cubicBezTo>
                  <a:pt x="5062851" y="2007542"/>
                  <a:pt x="5064017" y="2008023"/>
                  <a:pt x="5065114" y="2008434"/>
                </a:cubicBezTo>
                <a:cubicBezTo>
                  <a:pt x="5063400" y="2008914"/>
                  <a:pt x="5061685" y="2009394"/>
                  <a:pt x="5059902" y="2009943"/>
                </a:cubicBezTo>
                <a:cubicBezTo>
                  <a:pt x="5059079" y="2009394"/>
                  <a:pt x="5057365" y="2008640"/>
                  <a:pt x="5057708" y="2008297"/>
                </a:cubicBezTo>
                <a:cubicBezTo>
                  <a:pt x="5058325" y="2007748"/>
                  <a:pt x="5060245" y="2007542"/>
                  <a:pt x="5061685" y="2007131"/>
                </a:cubicBezTo>
                <a:close/>
                <a:moveTo>
                  <a:pt x="1444365" y="2006926"/>
                </a:moveTo>
                <a:cubicBezTo>
                  <a:pt x="1444983" y="2007680"/>
                  <a:pt x="1445737" y="2008297"/>
                  <a:pt x="1446011" y="2009258"/>
                </a:cubicBezTo>
                <a:cubicBezTo>
                  <a:pt x="1446080" y="2009532"/>
                  <a:pt x="1445051" y="2010698"/>
                  <a:pt x="1444502" y="2011452"/>
                </a:cubicBezTo>
                <a:cubicBezTo>
                  <a:pt x="1443817" y="2010698"/>
                  <a:pt x="1443062" y="2010012"/>
                  <a:pt x="1442652" y="2009052"/>
                </a:cubicBezTo>
                <a:cubicBezTo>
                  <a:pt x="1442582" y="2008778"/>
                  <a:pt x="1443749" y="2007612"/>
                  <a:pt x="1444365" y="2006926"/>
                </a:cubicBezTo>
                <a:close/>
                <a:moveTo>
                  <a:pt x="7769667" y="2005545"/>
                </a:moveTo>
                <a:cubicBezTo>
                  <a:pt x="7771294" y="2004302"/>
                  <a:pt x="7772396" y="2004370"/>
                  <a:pt x="7772790" y="2005965"/>
                </a:cubicBezTo>
                <a:cubicBezTo>
                  <a:pt x="7774298" y="2012000"/>
                  <a:pt x="7765795" y="2036826"/>
                  <a:pt x="7753724" y="2064601"/>
                </a:cubicBezTo>
                <a:cubicBezTo>
                  <a:pt x="7740352" y="2095462"/>
                  <a:pt x="7728419" y="2117133"/>
                  <a:pt x="7726292" y="2111647"/>
                </a:cubicBezTo>
                <a:cubicBezTo>
                  <a:pt x="7724098" y="2106229"/>
                  <a:pt x="7732876" y="2075574"/>
                  <a:pt x="7745700" y="2046359"/>
                </a:cubicBezTo>
                <a:cubicBezTo>
                  <a:pt x="7755165" y="2024808"/>
                  <a:pt x="7764784" y="2009274"/>
                  <a:pt x="7769667" y="2005545"/>
                </a:cubicBezTo>
                <a:close/>
                <a:moveTo>
                  <a:pt x="5477555" y="2003291"/>
                </a:moveTo>
                <a:cubicBezTo>
                  <a:pt x="5479955" y="2003840"/>
                  <a:pt x="5482836" y="2003977"/>
                  <a:pt x="5482904" y="2004731"/>
                </a:cubicBezTo>
                <a:cubicBezTo>
                  <a:pt x="5482973" y="2005485"/>
                  <a:pt x="5480436" y="2007474"/>
                  <a:pt x="5478858" y="2007817"/>
                </a:cubicBezTo>
                <a:cubicBezTo>
                  <a:pt x="5477007" y="2008229"/>
                  <a:pt x="5473646" y="2007886"/>
                  <a:pt x="5473372" y="2007200"/>
                </a:cubicBezTo>
                <a:cubicBezTo>
                  <a:pt x="5473029" y="2006514"/>
                  <a:pt x="5475635" y="2005006"/>
                  <a:pt x="5477555" y="2003291"/>
                </a:cubicBezTo>
                <a:close/>
                <a:moveTo>
                  <a:pt x="5195828" y="2002879"/>
                </a:moveTo>
                <a:cubicBezTo>
                  <a:pt x="5196994" y="2002674"/>
                  <a:pt x="5198777" y="2003017"/>
                  <a:pt x="5200285" y="2003222"/>
                </a:cubicBezTo>
                <a:cubicBezTo>
                  <a:pt x="5199943" y="2003771"/>
                  <a:pt x="5199531" y="2004251"/>
                  <a:pt x="5199188" y="2004800"/>
                </a:cubicBezTo>
                <a:cubicBezTo>
                  <a:pt x="5197131" y="2004594"/>
                  <a:pt x="5195074" y="2004388"/>
                  <a:pt x="5193016" y="2004182"/>
                </a:cubicBezTo>
                <a:cubicBezTo>
                  <a:pt x="5193908" y="2003702"/>
                  <a:pt x="5194594" y="2003017"/>
                  <a:pt x="5195828" y="2002879"/>
                </a:cubicBezTo>
                <a:close/>
                <a:moveTo>
                  <a:pt x="7033146" y="2002056"/>
                </a:moveTo>
                <a:cubicBezTo>
                  <a:pt x="7036601" y="2002845"/>
                  <a:pt x="7039052" y="2004731"/>
                  <a:pt x="7039738" y="2007543"/>
                </a:cubicBezTo>
                <a:cubicBezTo>
                  <a:pt x="7041110" y="2013098"/>
                  <a:pt x="7034801" y="2020230"/>
                  <a:pt x="7025543" y="2023591"/>
                </a:cubicBezTo>
                <a:cubicBezTo>
                  <a:pt x="7015461" y="2027294"/>
                  <a:pt x="7005242" y="2025099"/>
                  <a:pt x="7004694" y="2018996"/>
                </a:cubicBezTo>
                <a:cubicBezTo>
                  <a:pt x="7004145" y="2013441"/>
                  <a:pt x="7011209" y="2006309"/>
                  <a:pt x="7020536" y="2003154"/>
                </a:cubicBezTo>
                <a:cubicBezTo>
                  <a:pt x="7025233" y="2001576"/>
                  <a:pt x="7029691" y="2001268"/>
                  <a:pt x="7033146" y="2002056"/>
                </a:cubicBezTo>
                <a:close/>
                <a:moveTo>
                  <a:pt x="2198333" y="1999450"/>
                </a:moveTo>
                <a:cubicBezTo>
                  <a:pt x="2199842" y="2003359"/>
                  <a:pt x="2201351" y="2007337"/>
                  <a:pt x="2202859" y="2011314"/>
                </a:cubicBezTo>
                <a:cubicBezTo>
                  <a:pt x="2201419" y="2012892"/>
                  <a:pt x="2199979" y="2016115"/>
                  <a:pt x="2198607" y="2015635"/>
                </a:cubicBezTo>
                <a:cubicBezTo>
                  <a:pt x="2197510" y="2015223"/>
                  <a:pt x="2196413" y="2010423"/>
                  <a:pt x="2195247" y="2007542"/>
                </a:cubicBezTo>
                <a:cubicBezTo>
                  <a:pt x="2196276" y="2004868"/>
                  <a:pt x="2197304" y="2002193"/>
                  <a:pt x="2198333" y="1999450"/>
                </a:cubicBezTo>
                <a:close/>
                <a:moveTo>
                  <a:pt x="3152418" y="1998422"/>
                </a:moveTo>
                <a:cubicBezTo>
                  <a:pt x="3153927" y="2002674"/>
                  <a:pt x="3155436" y="2006926"/>
                  <a:pt x="3156944" y="2011109"/>
                </a:cubicBezTo>
                <a:cubicBezTo>
                  <a:pt x="3155436" y="2011521"/>
                  <a:pt x="3153790" y="2013235"/>
                  <a:pt x="3152350" y="2011932"/>
                </a:cubicBezTo>
                <a:cubicBezTo>
                  <a:pt x="3151184" y="2010904"/>
                  <a:pt x="3150155" y="2006240"/>
                  <a:pt x="3148989" y="2003154"/>
                </a:cubicBezTo>
                <a:cubicBezTo>
                  <a:pt x="3150155" y="2001577"/>
                  <a:pt x="3151252" y="1999999"/>
                  <a:pt x="3152418" y="1998422"/>
                </a:cubicBezTo>
                <a:close/>
                <a:moveTo>
                  <a:pt x="7642420" y="1998216"/>
                </a:moveTo>
                <a:cubicBezTo>
                  <a:pt x="7644065" y="2000068"/>
                  <a:pt x="7636453" y="2015636"/>
                  <a:pt x="7625481" y="2032986"/>
                </a:cubicBezTo>
                <a:cubicBezTo>
                  <a:pt x="7614782" y="2050063"/>
                  <a:pt x="7604084" y="2062544"/>
                  <a:pt x="7602369" y="2059801"/>
                </a:cubicBezTo>
                <a:cubicBezTo>
                  <a:pt x="7600655" y="2056989"/>
                  <a:pt x="7608473" y="2040736"/>
                  <a:pt x="7619514" y="2024345"/>
                </a:cubicBezTo>
                <a:cubicBezTo>
                  <a:pt x="7630898" y="2007406"/>
                  <a:pt x="7640774" y="1996296"/>
                  <a:pt x="7642420" y="1998216"/>
                </a:cubicBezTo>
                <a:close/>
                <a:moveTo>
                  <a:pt x="6149844" y="1996159"/>
                </a:moveTo>
                <a:cubicBezTo>
                  <a:pt x="6145387" y="1999657"/>
                  <a:pt x="6142986" y="2002125"/>
                  <a:pt x="6139146" y="2004457"/>
                </a:cubicBezTo>
                <a:cubicBezTo>
                  <a:pt x="6134963" y="2007063"/>
                  <a:pt x="6128447" y="2008503"/>
                  <a:pt x="6126733" y="2007543"/>
                </a:cubicBezTo>
                <a:cubicBezTo>
                  <a:pt x="6124676" y="2006377"/>
                  <a:pt x="6128653" y="2002537"/>
                  <a:pt x="6134963" y="2000137"/>
                </a:cubicBezTo>
                <a:cubicBezTo>
                  <a:pt x="6139420" y="1998491"/>
                  <a:pt x="6143535" y="1997805"/>
                  <a:pt x="6149844" y="1996159"/>
                </a:cubicBezTo>
                <a:close/>
                <a:moveTo>
                  <a:pt x="5403968" y="1993690"/>
                </a:moveTo>
                <a:cubicBezTo>
                  <a:pt x="5405683" y="1993209"/>
                  <a:pt x="5408700" y="1993347"/>
                  <a:pt x="5409181" y="1993895"/>
                </a:cubicBezTo>
                <a:cubicBezTo>
                  <a:pt x="5409661" y="1994444"/>
                  <a:pt x="5407603" y="1995816"/>
                  <a:pt x="5406026" y="1997461"/>
                </a:cubicBezTo>
                <a:cubicBezTo>
                  <a:pt x="5403557" y="1997050"/>
                  <a:pt x="5400951" y="1997050"/>
                  <a:pt x="5400745" y="1996433"/>
                </a:cubicBezTo>
                <a:cubicBezTo>
                  <a:pt x="5400539" y="1995816"/>
                  <a:pt x="5402597" y="1994101"/>
                  <a:pt x="5403968" y="1993690"/>
                </a:cubicBezTo>
                <a:close/>
                <a:moveTo>
                  <a:pt x="5990327" y="1992044"/>
                </a:moveTo>
                <a:cubicBezTo>
                  <a:pt x="5985938" y="1994856"/>
                  <a:pt x="5983538" y="1996913"/>
                  <a:pt x="5980315" y="1998079"/>
                </a:cubicBezTo>
                <a:cubicBezTo>
                  <a:pt x="5976131" y="1999656"/>
                  <a:pt x="5971948" y="2000205"/>
                  <a:pt x="5971399" y="1998628"/>
                </a:cubicBezTo>
                <a:cubicBezTo>
                  <a:pt x="5970850" y="1997119"/>
                  <a:pt x="5974074" y="1994650"/>
                  <a:pt x="5978463" y="1993278"/>
                </a:cubicBezTo>
                <a:cubicBezTo>
                  <a:pt x="5981754" y="1992250"/>
                  <a:pt x="5984978" y="1992593"/>
                  <a:pt x="5990327" y="1992044"/>
                </a:cubicBezTo>
                <a:close/>
                <a:moveTo>
                  <a:pt x="5906454" y="1988478"/>
                </a:moveTo>
                <a:cubicBezTo>
                  <a:pt x="5910775" y="1986695"/>
                  <a:pt x="5915712" y="1987723"/>
                  <a:pt x="5914204" y="1990055"/>
                </a:cubicBezTo>
                <a:cubicBezTo>
                  <a:pt x="5913106" y="1991769"/>
                  <a:pt x="5909472" y="1994856"/>
                  <a:pt x="5907688" y="1995267"/>
                </a:cubicBezTo>
                <a:cubicBezTo>
                  <a:pt x="5904397" y="1995884"/>
                  <a:pt x="5901653" y="1994993"/>
                  <a:pt x="5896784" y="1994650"/>
                </a:cubicBezTo>
                <a:cubicBezTo>
                  <a:pt x="5901311" y="1991701"/>
                  <a:pt x="5903642" y="1989643"/>
                  <a:pt x="5906454" y="1988478"/>
                </a:cubicBezTo>
                <a:close/>
                <a:moveTo>
                  <a:pt x="6956517" y="1987320"/>
                </a:moveTo>
                <a:cubicBezTo>
                  <a:pt x="6959929" y="1987997"/>
                  <a:pt x="6962380" y="1989814"/>
                  <a:pt x="6962998" y="1992592"/>
                </a:cubicBezTo>
                <a:cubicBezTo>
                  <a:pt x="6964163" y="1997941"/>
                  <a:pt x="6957237" y="2005759"/>
                  <a:pt x="6948390" y="2009051"/>
                </a:cubicBezTo>
                <a:cubicBezTo>
                  <a:pt x="6939200" y="2012412"/>
                  <a:pt x="6930559" y="2010835"/>
                  <a:pt x="6929530" y="2005485"/>
                </a:cubicBezTo>
                <a:cubicBezTo>
                  <a:pt x="6928502" y="2000205"/>
                  <a:pt x="6935428" y="1992387"/>
                  <a:pt x="6944275" y="1988889"/>
                </a:cubicBezTo>
                <a:cubicBezTo>
                  <a:pt x="6948733" y="1987106"/>
                  <a:pt x="6953105" y="1986643"/>
                  <a:pt x="6956517" y="1987320"/>
                </a:cubicBezTo>
                <a:close/>
                <a:moveTo>
                  <a:pt x="6219590" y="1986009"/>
                </a:moveTo>
                <a:cubicBezTo>
                  <a:pt x="6220071" y="1987380"/>
                  <a:pt x="6215887" y="1991495"/>
                  <a:pt x="6211635" y="1993758"/>
                </a:cubicBezTo>
                <a:cubicBezTo>
                  <a:pt x="6205943" y="1996844"/>
                  <a:pt x="6199085" y="1998284"/>
                  <a:pt x="6197988" y="1996707"/>
                </a:cubicBezTo>
                <a:cubicBezTo>
                  <a:pt x="6196822" y="1995061"/>
                  <a:pt x="6201074" y="1991152"/>
                  <a:pt x="6207109" y="1988066"/>
                </a:cubicBezTo>
                <a:cubicBezTo>
                  <a:pt x="6212664" y="1985323"/>
                  <a:pt x="6218973" y="1984226"/>
                  <a:pt x="6219590" y="1986009"/>
                </a:cubicBezTo>
                <a:close/>
                <a:moveTo>
                  <a:pt x="5331685" y="1984157"/>
                </a:moveTo>
                <a:cubicBezTo>
                  <a:pt x="5332851" y="1984294"/>
                  <a:pt x="5333948" y="1984500"/>
                  <a:pt x="5335045" y="1984637"/>
                </a:cubicBezTo>
                <a:cubicBezTo>
                  <a:pt x="5333331" y="1985391"/>
                  <a:pt x="5331616" y="1986146"/>
                  <a:pt x="5329902" y="1986900"/>
                </a:cubicBezTo>
                <a:cubicBezTo>
                  <a:pt x="5329079" y="1986557"/>
                  <a:pt x="5327364" y="1986214"/>
                  <a:pt x="5327776" y="1985872"/>
                </a:cubicBezTo>
                <a:cubicBezTo>
                  <a:pt x="5328325" y="1985323"/>
                  <a:pt x="5330313" y="1984774"/>
                  <a:pt x="5331685" y="1984157"/>
                </a:cubicBezTo>
                <a:close/>
                <a:moveTo>
                  <a:pt x="7241698" y="1983746"/>
                </a:moveTo>
                <a:cubicBezTo>
                  <a:pt x="7245787" y="1984963"/>
                  <a:pt x="7248942" y="1987449"/>
                  <a:pt x="7250073" y="1990878"/>
                </a:cubicBezTo>
                <a:cubicBezTo>
                  <a:pt x="7252199" y="1997393"/>
                  <a:pt x="7245272" y="2006103"/>
                  <a:pt x="7235740" y="2008778"/>
                </a:cubicBezTo>
                <a:cubicBezTo>
                  <a:pt x="7226276" y="2011452"/>
                  <a:pt x="7216126" y="2007543"/>
                  <a:pt x="7214617" y="2000685"/>
                </a:cubicBezTo>
                <a:cubicBezTo>
                  <a:pt x="7213177" y="1994307"/>
                  <a:pt x="7218801" y="1987244"/>
                  <a:pt x="7227716" y="1984226"/>
                </a:cubicBezTo>
                <a:cubicBezTo>
                  <a:pt x="7232585" y="1982580"/>
                  <a:pt x="7237609" y="1982528"/>
                  <a:pt x="7241698" y="1983746"/>
                </a:cubicBezTo>
                <a:close/>
                <a:moveTo>
                  <a:pt x="6060485" y="1983334"/>
                </a:moveTo>
                <a:cubicBezTo>
                  <a:pt x="6062611" y="1983540"/>
                  <a:pt x="6059182" y="1985529"/>
                  <a:pt x="6054792" y="1987380"/>
                </a:cubicBezTo>
                <a:cubicBezTo>
                  <a:pt x="6050198" y="1989301"/>
                  <a:pt x="6042311" y="1991015"/>
                  <a:pt x="6043134" y="1989781"/>
                </a:cubicBezTo>
                <a:cubicBezTo>
                  <a:pt x="6043819" y="1988752"/>
                  <a:pt x="6047180" y="1987038"/>
                  <a:pt x="6050540" y="1984843"/>
                </a:cubicBezTo>
                <a:cubicBezTo>
                  <a:pt x="6054930" y="1984157"/>
                  <a:pt x="6059044" y="1983197"/>
                  <a:pt x="6060485" y="1983334"/>
                </a:cubicBezTo>
                <a:close/>
                <a:moveTo>
                  <a:pt x="5120664" y="1979631"/>
                </a:moveTo>
                <a:cubicBezTo>
                  <a:pt x="5122516" y="1979905"/>
                  <a:pt x="5124504" y="1980180"/>
                  <a:pt x="5126493" y="1980454"/>
                </a:cubicBezTo>
                <a:cubicBezTo>
                  <a:pt x="5125602" y="1981277"/>
                  <a:pt x="5125122" y="1981826"/>
                  <a:pt x="5124573" y="1982374"/>
                </a:cubicBezTo>
                <a:cubicBezTo>
                  <a:pt x="5122790" y="1981963"/>
                  <a:pt x="5120664" y="1981689"/>
                  <a:pt x="5119429" y="1981140"/>
                </a:cubicBezTo>
                <a:cubicBezTo>
                  <a:pt x="5118881" y="1980934"/>
                  <a:pt x="5120184" y="1980111"/>
                  <a:pt x="5120664" y="1979631"/>
                </a:cubicBezTo>
                <a:close/>
                <a:moveTo>
                  <a:pt x="5833142" y="1979357"/>
                </a:moveTo>
                <a:cubicBezTo>
                  <a:pt x="5836502" y="1978534"/>
                  <a:pt x="5839451" y="1979425"/>
                  <a:pt x="5841646" y="1979562"/>
                </a:cubicBezTo>
                <a:cubicBezTo>
                  <a:pt x="5841029" y="1983197"/>
                  <a:pt x="5836228" y="1986489"/>
                  <a:pt x="5832045" y="1986695"/>
                </a:cubicBezTo>
                <a:cubicBezTo>
                  <a:pt x="5829507" y="1986832"/>
                  <a:pt x="5826353" y="1985803"/>
                  <a:pt x="5826627" y="1984637"/>
                </a:cubicBezTo>
                <a:cubicBezTo>
                  <a:pt x="5827038" y="1983197"/>
                  <a:pt x="5831221" y="1979768"/>
                  <a:pt x="5833142" y="1979357"/>
                </a:cubicBezTo>
                <a:close/>
                <a:moveTo>
                  <a:pt x="4984671" y="1977505"/>
                </a:moveTo>
                <a:cubicBezTo>
                  <a:pt x="4986660" y="1977848"/>
                  <a:pt x="4988648" y="1978259"/>
                  <a:pt x="4990637" y="1978739"/>
                </a:cubicBezTo>
                <a:cubicBezTo>
                  <a:pt x="4989746" y="1979700"/>
                  <a:pt x="4989266" y="1980317"/>
                  <a:pt x="4988717" y="1980865"/>
                </a:cubicBezTo>
                <a:cubicBezTo>
                  <a:pt x="4986934" y="1980317"/>
                  <a:pt x="4984808" y="1979905"/>
                  <a:pt x="4983505" y="1979220"/>
                </a:cubicBezTo>
                <a:cubicBezTo>
                  <a:pt x="4982956" y="1978945"/>
                  <a:pt x="4984259" y="1978054"/>
                  <a:pt x="4984671" y="1977505"/>
                </a:cubicBezTo>
                <a:close/>
                <a:moveTo>
                  <a:pt x="6881413" y="1977222"/>
                </a:moveTo>
                <a:cubicBezTo>
                  <a:pt x="6884816" y="1977693"/>
                  <a:pt x="6887148" y="1979322"/>
                  <a:pt x="6887422" y="1981962"/>
                </a:cubicBezTo>
                <a:cubicBezTo>
                  <a:pt x="6887971" y="1987380"/>
                  <a:pt x="6880701" y="1994924"/>
                  <a:pt x="6871580" y="1998422"/>
                </a:cubicBezTo>
                <a:cubicBezTo>
                  <a:pt x="6863419" y="2001508"/>
                  <a:pt x="6856287" y="2000548"/>
                  <a:pt x="6854847" y="1996021"/>
                </a:cubicBezTo>
                <a:cubicBezTo>
                  <a:pt x="6853269" y="1990946"/>
                  <a:pt x="6859647" y="1983471"/>
                  <a:pt x="6868974" y="1979425"/>
                </a:cubicBezTo>
                <a:cubicBezTo>
                  <a:pt x="6873535" y="1977436"/>
                  <a:pt x="6878010" y="1976750"/>
                  <a:pt x="6881413" y="1977222"/>
                </a:cubicBezTo>
                <a:close/>
                <a:moveTo>
                  <a:pt x="7452607" y="1974873"/>
                </a:moveTo>
                <a:cubicBezTo>
                  <a:pt x="7456448" y="1975276"/>
                  <a:pt x="7459311" y="1976956"/>
                  <a:pt x="7460134" y="1979836"/>
                </a:cubicBezTo>
                <a:cubicBezTo>
                  <a:pt x="7461849" y="1985734"/>
                  <a:pt x="7455127" y="1994787"/>
                  <a:pt x="7444978" y="2000068"/>
                </a:cubicBezTo>
                <a:cubicBezTo>
                  <a:pt x="7434965" y="2005280"/>
                  <a:pt x="7425295" y="2003977"/>
                  <a:pt x="7423855" y="1997667"/>
                </a:cubicBezTo>
                <a:cubicBezTo>
                  <a:pt x="7422415" y="1991358"/>
                  <a:pt x="7429685" y="1982031"/>
                  <a:pt x="7439217" y="1977573"/>
                </a:cubicBezTo>
                <a:cubicBezTo>
                  <a:pt x="7443949" y="1975344"/>
                  <a:pt x="7448767" y="1974470"/>
                  <a:pt x="7452607" y="1974873"/>
                </a:cubicBezTo>
                <a:close/>
                <a:moveTo>
                  <a:pt x="6293177" y="1974761"/>
                </a:moveTo>
                <a:cubicBezTo>
                  <a:pt x="6293931" y="1976956"/>
                  <a:pt x="6289199" y="1981619"/>
                  <a:pt x="6282752" y="1984980"/>
                </a:cubicBezTo>
                <a:cubicBezTo>
                  <a:pt x="6276443" y="1988272"/>
                  <a:pt x="6270271" y="1989163"/>
                  <a:pt x="6269448" y="1986969"/>
                </a:cubicBezTo>
                <a:cubicBezTo>
                  <a:pt x="6268625" y="1984911"/>
                  <a:pt x="6273837" y="1979974"/>
                  <a:pt x="6279941" y="1976887"/>
                </a:cubicBezTo>
                <a:cubicBezTo>
                  <a:pt x="6286387" y="1973595"/>
                  <a:pt x="6292354" y="1972635"/>
                  <a:pt x="6293177" y="1974761"/>
                </a:cubicBezTo>
                <a:close/>
                <a:moveTo>
                  <a:pt x="7624658" y="1974487"/>
                </a:moveTo>
                <a:cubicBezTo>
                  <a:pt x="7626304" y="1976476"/>
                  <a:pt x="7619446" y="1988478"/>
                  <a:pt x="7609432" y="2001371"/>
                </a:cubicBezTo>
                <a:cubicBezTo>
                  <a:pt x="7598940" y="2014881"/>
                  <a:pt x="7587144" y="2024825"/>
                  <a:pt x="7586116" y="2020779"/>
                </a:cubicBezTo>
                <a:cubicBezTo>
                  <a:pt x="7585156" y="2016938"/>
                  <a:pt x="7592768" y="2004045"/>
                  <a:pt x="7603123" y="1992112"/>
                </a:cubicBezTo>
                <a:cubicBezTo>
                  <a:pt x="7613616" y="1979905"/>
                  <a:pt x="7622943" y="1972430"/>
                  <a:pt x="7624658" y="1974487"/>
                </a:cubicBezTo>
                <a:close/>
                <a:moveTo>
                  <a:pt x="5767785" y="1974076"/>
                </a:moveTo>
                <a:cubicBezTo>
                  <a:pt x="5767305" y="1975379"/>
                  <a:pt x="5764905" y="1977231"/>
                  <a:pt x="5762299" y="1979974"/>
                </a:cubicBezTo>
                <a:cubicBezTo>
                  <a:pt x="5758801" y="1979494"/>
                  <a:pt x="5755372" y="1979700"/>
                  <a:pt x="5754961" y="1978808"/>
                </a:cubicBezTo>
                <a:cubicBezTo>
                  <a:pt x="5754549" y="1977916"/>
                  <a:pt x="5756401" y="1975790"/>
                  <a:pt x="5758596" y="1974487"/>
                </a:cubicBezTo>
                <a:cubicBezTo>
                  <a:pt x="5761750" y="1972636"/>
                  <a:pt x="5768334" y="1972293"/>
                  <a:pt x="5767785" y="1974076"/>
                </a:cubicBezTo>
                <a:close/>
                <a:moveTo>
                  <a:pt x="5697286" y="1973939"/>
                </a:moveTo>
                <a:cubicBezTo>
                  <a:pt x="5692416" y="1976476"/>
                  <a:pt x="5690976" y="1977574"/>
                  <a:pt x="5688919" y="1978260"/>
                </a:cubicBezTo>
                <a:cubicBezTo>
                  <a:pt x="5685215" y="1979562"/>
                  <a:pt x="5681718" y="1980043"/>
                  <a:pt x="5681649" y="1978945"/>
                </a:cubicBezTo>
                <a:cubicBezTo>
                  <a:pt x="5681512" y="1977917"/>
                  <a:pt x="5684804" y="1976682"/>
                  <a:pt x="5688644" y="1975654"/>
                </a:cubicBezTo>
                <a:cubicBezTo>
                  <a:pt x="5691182" y="1975105"/>
                  <a:pt x="5693514" y="1974693"/>
                  <a:pt x="5697286" y="1973939"/>
                </a:cubicBezTo>
                <a:close/>
                <a:moveTo>
                  <a:pt x="5259607" y="1973047"/>
                </a:moveTo>
                <a:cubicBezTo>
                  <a:pt x="5260293" y="1973458"/>
                  <a:pt x="5260910" y="1973870"/>
                  <a:pt x="5261871" y="1974556"/>
                </a:cubicBezTo>
                <a:cubicBezTo>
                  <a:pt x="5259950" y="1975036"/>
                  <a:pt x="5258167" y="1975653"/>
                  <a:pt x="5256247" y="1975927"/>
                </a:cubicBezTo>
                <a:cubicBezTo>
                  <a:pt x="5255767" y="1975996"/>
                  <a:pt x="5254121" y="1974899"/>
                  <a:pt x="5254532" y="1974693"/>
                </a:cubicBezTo>
                <a:cubicBezTo>
                  <a:pt x="5255835" y="1974076"/>
                  <a:pt x="5257824" y="1973596"/>
                  <a:pt x="5259607" y="1973047"/>
                </a:cubicBezTo>
                <a:close/>
                <a:moveTo>
                  <a:pt x="6794771" y="1972704"/>
                </a:moveTo>
                <a:cubicBezTo>
                  <a:pt x="6802795" y="1969206"/>
                  <a:pt x="6810201" y="1970166"/>
                  <a:pt x="6811162" y="1974761"/>
                </a:cubicBezTo>
                <a:cubicBezTo>
                  <a:pt x="6812190" y="1979493"/>
                  <a:pt x="6806567" y="1986008"/>
                  <a:pt x="6797994" y="1990123"/>
                </a:cubicBezTo>
                <a:cubicBezTo>
                  <a:pt x="6789765" y="1994101"/>
                  <a:pt x="6781672" y="1993964"/>
                  <a:pt x="6780232" y="1989849"/>
                </a:cubicBezTo>
                <a:cubicBezTo>
                  <a:pt x="6778586" y="1985254"/>
                  <a:pt x="6785856" y="1976544"/>
                  <a:pt x="6794771" y="1972704"/>
                </a:cubicBezTo>
                <a:close/>
                <a:moveTo>
                  <a:pt x="4850390" y="1971744"/>
                </a:moveTo>
                <a:cubicBezTo>
                  <a:pt x="4851899" y="1972636"/>
                  <a:pt x="4853202" y="1973733"/>
                  <a:pt x="4854025" y="1974831"/>
                </a:cubicBezTo>
                <a:cubicBezTo>
                  <a:pt x="4854162" y="1975036"/>
                  <a:pt x="4851830" y="1975585"/>
                  <a:pt x="4849910" y="1976202"/>
                </a:cubicBezTo>
                <a:cubicBezTo>
                  <a:pt x="4848881" y="1974968"/>
                  <a:pt x="4847578" y="1973870"/>
                  <a:pt x="4847098" y="1972704"/>
                </a:cubicBezTo>
                <a:cubicBezTo>
                  <a:pt x="4846961" y="1972362"/>
                  <a:pt x="4850184" y="1971607"/>
                  <a:pt x="4850390" y="1971744"/>
                </a:cubicBezTo>
                <a:close/>
                <a:moveTo>
                  <a:pt x="7527239" y="1971118"/>
                </a:moveTo>
                <a:cubicBezTo>
                  <a:pt x="7530839" y="1970441"/>
                  <a:pt x="7533377" y="1971092"/>
                  <a:pt x="7534062" y="1973253"/>
                </a:cubicBezTo>
                <a:cubicBezTo>
                  <a:pt x="7535435" y="1977573"/>
                  <a:pt x="7528850" y="1987174"/>
                  <a:pt x="7519386" y="1994649"/>
                </a:cubicBezTo>
                <a:cubicBezTo>
                  <a:pt x="7509031" y="2002811"/>
                  <a:pt x="7498195" y="2005348"/>
                  <a:pt x="7496618" y="1999999"/>
                </a:cubicBezTo>
                <a:cubicBezTo>
                  <a:pt x="7495109" y="1994649"/>
                  <a:pt x="7503270" y="1983951"/>
                  <a:pt x="7514038" y="1976956"/>
                </a:cubicBezTo>
                <a:cubicBezTo>
                  <a:pt x="7518976" y="1973801"/>
                  <a:pt x="7523639" y="1971795"/>
                  <a:pt x="7527239" y="1971118"/>
                </a:cubicBezTo>
                <a:close/>
                <a:moveTo>
                  <a:pt x="6133728" y="1969824"/>
                </a:moveTo>
                <a:cubicBezTo>
                  <a:pt x="6134071" y="1970784"/>
                  <a:pt x="6129888" y="1973459"/>
                  <a:pt x="6124744" y="1975448"/>
                </a:cubicBezTo>
                <a:cubicBezTo>
                  <a:pt x="6119532" y="1977436"/>
                  <a:pt x="6114937" y="1978122"/>
                  <a:pt x="6115280" y="1976819"/>
                </a:cubicBezTo>
                <a:cubicBezTo>
                  <a:pt x="6115554" y="1975722"/>
                  <a:pt x="6117817" y="1974145"/>
                  <a:pt x="6122892" y="1972087"/>
                </a:cubicBezTo>
                <a:cubicBezTo>
                  <a:pt x="6128310" y="1969893"/>
                  <a:pt x="6133248" y="1968864"/>
                  <a:pt x="6133728" y="1969824"/>
                </a:cubicBezTo>
                <a:close/>
                <a:moveTo>
                  <a:pt x="6736341" y="1969001"/>
                </a:moveTo>
                <a:cubicBezTo>
                  <a:pt x="6738330" y="1973322"/>
                  <a:pt x="6731609" y="1981963"/>
                  <a:pt x="6722899" y="1986283"/>
                </a:cubicBezTo>
                <a:cubicBezTo>
                  <a:pt x="6714944" y="1990192"/>
                  <a:pt x="6707743" y="1989849"/>
                  <a:pt x="6706577" y="1985323"/>
                </a:cubicBezTo>
                <a:cubicBezTo>
                  <a:pt x="6705411" y="1980728"/>
                  <a:pt x="6710486" y="1974007"/>
                  <a:pt x="6718510" y="1969550"/>
                </a:cubicBezTo>
                <a:cubicBezTo>
                  <a:pt x="6726123" y="1965366"/>
                  <a:pt x="6734489" y="1965092"/>
                  <a:pt x="6736341" y="1969001"/>
                </a:cubicBezTo>
                <a:close/>
                <a:moveTo>
                  <a:pt x="6644924" y="1967286"/>
                </a:moveTo>
                <a:cubicBezTo>
                  <a:pt x="6653085" y="1962829"/>
                  <a:pt x="6660972" y="1962829"/>
                  <a:pt x="6661795" y="1967286"/>
                </a:cubicBezTo>
                <a:cubicBezTo>
                  <a:pt x="6662618" y="1971813"/>
                  <a:pt x="6656308" y="1979219"/>
                  <a:pt x="6648079" y="1983334"/>
                </a:cubicBezTo>
                <a:cubicBezTo>
                  <a:pt x="6639780" y="1987449"/>
                  <a:pt x="6632717" y="1986900"/>
                  <a:pt x="6632511" y="1981962"/>
                </a:cubicBezTo>
                <a:cubicBezTo>
                  <a:pt x="6632305" y="1977573"/>
                  <a:pt x="6637517" y="1971470"/>
                  <a:pt x="6644924" y="1967286"/>
                </a:cubicBezTo>
                <a:close/>
                <a:moveTo>
                  <a:pt x="6366557" y="1966327"/>
                </a:moveTo>
                <a:cubicBezTo>
                  <a:pt x="6367037" y="1969481"/>
                  <a:pt x="6360590" y="1976065"/>
                  <a:pt x="6353732" y="1979220"/>
                </a:cubicBezTo>
                <a:cubicBezTo>
                  <a:pt x="6347834" y="1981963"/>
                  <a:pt x="6342417" y="1981894"/>
                  <a:pt x="6341868" y="1979151"/>
                </a:cubicBezTo>
                <a:cubicBezTo>
                  <a:pt x="6341319" y="1976271"/>
                  <a:pt x="6345640" y="1971539"/>
                  <a:pt x="6351812" y="1968110"/>
                </a:cubicBezTo>
                <a:cubicBezTo>
                  <a:pt x="6358944" y="1964132"/>
                  <a:pt x="6366077" y="1963241"/>
                  <a:pt x="6366557" y="1966327"/>
                </a:cubicBezTo>
                <a:close/>
                <a:moveTo>
                  <a:pt x="1855022" y="1965503"/>
                </a:moveTo>
                <a:cubicBezTo>
                  <a:pt x="1856532" y="1967629"/>
                  <a:pt x="1857972" y="1970372"/>
                  <a:pt x="1858863" y="1973527"/>
                </a:cubicBezTo>
                <a:cubicBezTo>
                  <a:pt x="1859069" y="1974144"/>
                  <a:pt x="1856874" y="1977093"/>
                  <a:pt x="1855092" y="1980110"/>
                </a:cubicBezTo>
                <a:cubicBezTo>
                  <a:pt x="1853925" y="1976681"/>
                  <a:pt x="1852554" y="1973801"/>
                  <a:pt x="1852005" y="1970372"/>
                </a:cubicBezTo>
                <a:cubicBezTo>
                  <a:pt x="1851868" y="1969412"/>
                  <a:pt x="1854816" y="1965229"/>
                  <a:pt x="1855022" y="1965503"/>
                </a:cubicBezTo>
                <a:close/>
                <a:moveTo>
                  <a:pt x="4711928" y="1964269"/>
                </a:moveTo>
                <a:cubicBezTo>
                  <a:pt x="4713917" y="1964337"/>
                  <a:pt x="4715974" y="1965023"/>
                  <a:pt x="4718100" y="1965503"/>
                </a:cubicBezTo>
                <a:cubicBezTo>
                  <a:pt x="4717483" y="1967081"/>
                  <a:pt x="4717072" y="1968109"/>
                  <a:pt x="4716660" y="1969138"/>
                </a:cubicBezTo>
                <a:cubicBezTo>
                  <a:pt x="4714808" y="1968521"/>
                  <a:pt x="4712682" y="1968041"/>
                  <a:pt x="4711174" y="1967081"/>
                </a:cubicBezTo>
                <a:cubicBezTo>
                  <a:pt x="4710625" y="1966738"/>
                  <a:pt x="4711448" y="1964269"/>
                  <a:pt x="4711928" y="1964269"/>
                </a:cubicBezTo>
                <a:close/>
                <a:moveTo>
                  <a:pt x="5609708" y="1962829"/>
                </a:moveTo>
                <a:cubicBezTo>
                  <a:pt x="5612451" y="1963240"/>
                  <a:pt x="5615400" y="1963035"/>
                  <a:pt x="5615812" y="1963926"/>
                </a:cubicBezTo>
                <a:cubicBezTo>
                  <a:pt x="5616223" y="1964886"/>
                  <a:pt x="5614234" y="1966807"/>
                  <a:pt x="5613343" y="1968315"/>
                </a:cubicBezTo>
                <a:cubicBezTo>
                  <a:pt x="5611217" y="1968315"/>
                  <a:pt x="5607993" y="1968864"/>
                  <a:pt x="5607239" y="1968110"/>
                </a:cubicBezTo>
                <a:cubicBezTo>
                  <a:pt x="5606485" y="1967287"/>
                  <a:pt x="5608474" y="1965229"/>
                  <a:pt x="5609708" y="1962829"/>
                </a:cubicBezTo>
                <a:close/>
                <a:moveTo>
                  <a:pt x="6425605" y="1962006"/>
                </a:moveTo>
                <a:cubicBezTo>
                  <a:pt x="6432532" y="1958234"/>
                  <a:pt x="6438978" y="1958234"/>
                  <a:pt x="6439390" y="1962211"/>
                </a:cubicBezTo>
                <a:cubicBezTo>
                  <a:pt x="6439801" y="1966326"/>
                  <a:pt x="6434246" y="1972430"/>
                  <a:pt x="6426565" y="1976133"/>
                </a:cubicBezTo>
                <a:cubicBezTo>
                  <a:pt x="6420050" y="1979288"/>
                  <a:pt x="6414701" y="1979151"/>
                  <a:pt x="6413946" y="1976065"/>
                </a:cubicBezTo>
                <a:cubicBezTo>
                  <a:pt x="6413123" y="1972498"/>
                  <a:pt x="6418816" y="1965778"/>
                  <a:pt x="6425605" y="1962006"/>
                </a:cubicBezTo>
                <a:close/>
                <a:moveTo>
                  <a:pt x="2330350" y="1962005"/>
                </a:moveTo>
                <a:cubicBezTo>
                  <a:pt x="2331516" y="1960908"/>
                  <a:pt x="2333436" y="1963857"/>
                  <a:pt x="2335013" y="1965023"/>
                </a:cubicBezTo>
                <a:cubicBezTo>
                  <a:pt x="2334876" y="1969001"/>
                  <a:pt x="2334671" y="1973047"/>
                  <a:pt x="2334534" y="1977024"/>
                </a:cubicBezTo>
                <a:cubicBezTo>
                  <a:pt x="2332408" y="1975310"/>
                  <a:pt x="2330213" y="1973595"/>
                  <a:pt x="2328087" y="1971881"/>
                </a:cubicBezTo>
                <a:cubicBezTo>
                  <a:pt x="2328841" y="1968383"/>
                  <a:pt x="2329184" y="1963103"/>
                  <a:pt x="2330350" y="1962005"/>
                </a:cubicBezTo>
                <a:close/>
                <a:moveTo>
                  <a:pt x="6498711" y="1961800"/>
                </a:moveTo>
                <a:cubicBezTo>
                  <a:pt x="6505843" y="1957891"/>
                  <a:pt x="6512907" y="1958097"/>
                  <a:pt x="6513524" y="1962417"/>
                </a:cubicBezTo>
                <a:cubicBezTo>
                  <a:pt x="6514141" y="1966807"/>
                  <a:pt x="6508243" y="1974419"/>
                  <a:pt x="6501454" y="1978259"/>
                </a:cubicBezTo>
                <a:cubicBezTo>
                  <a:pt x="6494321" y="1982306"/>
                  <a:pt x="6487738" y="1982100"/>
                  <a:pt x="6486915" y="1977368"/>
                </a:cubicBezTo>
                <a:cubicBezTo>
                  <a:pt x="6485955" y="1972636"/>
                  <a:pt x="6491098" y="1965984"/>
                  <a:pt x="6498711" y="1961800"/>
                </a:cubicBezTo>
                <a:close/>
                <a:moveTo>
                  <a:pt x="6581882" y="1961765"/>
                </a:moveTo>
                <a:cubicBezTo>
                  <a:pt x="6584796" y="1962040"/>
                  <a:pt x="6586836" y="1963480"/>
                  <a:pt x="6587111" y="1965983"/>
                </a:cubicBezTo>
                <a:cubicBezTo>
                  <a:pt x="6587522" y="1970235"/>
                  <a:pt x="6581830" y="1977504"/>
                  <a:pt x="6575246" y="1981139"/>
                </a:cubicBezTo>
                <a:cubicBezTo>
                  <a:pt x="6567428" y="1985460"/>
                  <a:pt x="6559610" y="1984911"/>
                  <a:pt x="6559404" y="1979973"/>
                </a:cubicBezTo>
                <a:cubicBezTo>
                  <a:pt x="6559199" y="1975584"/>
                  <a:pt x="6564822" y="1968383"/>
                  <a:pt x="6571406" y="1964543"/>
                </a:cubicBezTo>
                <a:cubicBezTo>
                  <a:pt x="6575178" y="1962382"/>
                  <a:pt x="6578967" y="1961491"/>
                  <a:pt x="6581882" y="1961765"/>
                </a:cubicBezTo>
                <a:close/>
                <a:moveTo>
                  <a:pt x="7755535" y="1960572"/>
                </a:moveTo>
                <a:cubicBezTo>
                  <a:pt x="7756970" y="1959254"/>
                  <a:pt x="7757840" y="1959228"/>
                  <a:pt x="7757977" y="1960703"/>
                </a:cubicBezTo>
                <a:cubicBezTo>
                  <a:pt x="7758594" y="1966395"/>
                  <a:pt x="7749335" y="1989987"/>
                  <a:pt x="7736923" y="2017281"/>
                </a:cubicBezTo>
                <a:cubicBezTo>
                  <a:pt x="7724578" y="2044439"/>
                  <a:pt x="7713948" y="2063504"/>
                  <a:pt x="7712508" y="2058978"/>
                </a:cubicBezTo>
                <a:cubicBezTo>
                  <a:pt x="7711137" y="2054520"/>
                  <a:pt x="7719709" y="2028392"/>
                  <a:pt x="7731917" y="2001714"/>
                </a:cubicBezTo>
                <a:cubicBezTo>
                  <a:pt x="7741843" y="1980111"/>
                  <a:pt x="7751230" y="1964526"/>
                  <a:pt x="7755535" y="1960572"/>
                </a:cubicBezTo>
                <a:close/>
                <a:moveTo>
                  <a:pt x="1650653" y="1960566"/>
                </a:moveTo>
                <a:cubicBezTo>
                  <a:pt x="1650859" y="1960428"/>
                  <a:pt x="1651545" y="1961663"/>
                  <a:pt x="1652093" y="1962280"/>
                </a:cubicBezTo>
                <a:cubicBezTo>
                  <a:pt x="1650790" y="1963514"/>
                  <a:pt x="1649556" y="1964886"/>
                  <a:pt x="1648253" y="1965778"/>
                </a:cubicBezTo>
                <a:cubicBezTo>
                  <a:pt x="1647910" y="1966052"/>
                  <a:pt x="1647156" y="1964886"/>
                  <a:pt x="1646607" y="1964337"/>
                </a:cubicBezTo>
                <a:cubicBezTo>
                  <a:pt x="1647980" y="1963035"/>
                  <a:pt x="1649283" y="1961663"/>
                  <a:pt x="1650653" y="1960566"/>
                </a:cubicBezTo>
                <a:close/>
                <a:moveTo>
                  <a:pt x="7165316" y="1957685"/>
                </a:moveTo>
                <a:cubicBezTo>
                  <a:pt x="7169268" y="1958628"/>
                  <a:pt x="7172097" y="1960943"/>
                  <a:pt x="7172852" y="1964406"/>
                </a:cubicBezTo>
                <a:cubicBezTo>
                  <a:pt x="7174292" y="1970510"/>
                  <a:pt x="7168051" y="1977642"/>
                  <a:pt x="7158724" y="1980728"/>
                </a:cubicBezTo>
                <a:cubicBezTo>
                  <a:pt x="7149604" y="1983677"/>
                  <a:pt x="7140345" y="1981620"/>
                  <a:pt x="7138219" y="1975996"/>
                </a:cubicBezTo>
                <a:cubicBezTo>
                  <a:pt x="7136093" y="1970510"/>
                  <a:pt x="7142060" y="1962623"/>
                  <a:pt x="7151043" y="1959194"/>
                </a:cubicBezTo>
                <a:cubicBezTo>
                  <a:pt x="7156290" y="1957171"/>
                  <a:pt x="7161365" y="1956742"/>
                  <a:pt x="7165316" y="1957685"/>
                </a:cubicBezTo>
                <a:close/>
                <a:moveTo>
                  <a:pt x="7362682" y="1956587"/>
                </a:moveTo>
                <a:cubicBezTo>
                  <a:pt x="7372626" y="1954050"/>
                  <a:pt x="7382639" y="1957479"/>
                  <a:pt x="7384147" y="1964268"/>
                </a:cubicBezTo>
                <a:cubicBezTo>
                  <a:pt x="7385656" y="1970921"/>
                  <a:pt x="7377838" y="1979905"/>
                  <a:pt x="7368237" y="1982236"/>
                </a:cubicBezTo>
                <a:cubicBezTo>
                  <a:pt x="7358361" y="1984637"/>
                  <a:pt x="7349240" y="1979836"/>
                  <a:pt x="7348280" y="1972292"/>
                </a:cubicBezTo>
                <a:cubicBezTo>
                  <a:pt x="7347457" y="1965366"/>
                  <a:pt x="7353492" y="1958988"/>
                  <a:pt x="7362682" y="1956587"/>
                </a:cubicBezTo>
                <a:close/>
                <a:moveTo>
                  <a:pt x="5050096" y="1956108"/>
                </a:moveTo>
                <a:cubicBezTo>
                  <a:pt x="5050439" y="1956108"/>
                  <a:pt x="5051124" y="1956519"/>
                  <a:pt x="5051604" y="1956794"/>
                </a:cubicBezTo>
                <a:cubicBezTo>
                  <a:pt x="5050233" y="1956931"/>
                  <a:pt x="5048930" y="1957068"/>
                  <a:pt x="5047559" y="1957068"/>
                </a:cubicBezTo>
                <a:cubicBezTo>
                  <a:pt x="5047147" y="1957068"/>
                  <a:pt x="5046461" y="1956657"/>
                  <a:pt x="5045844" y="1956451"/>
                </a:cubicBezTo>
                <a:cubicBezTo>
                  <a:pt x="5047284" y="1956314"/>
                  <a:pt x="5048656" y="1956177"/>
                  <a:pt x="5050096" y="1956108"/>
                </a:cubicBezTo>
                <a:close/>
                <a:moveTo>
                  <a:pt x="5185815" y="1955148"/>
                </a:moveTo>
                <a:cubicBezTo>
                  <a:pt x="5186158" y="1955079"/>
                  <a:pt x="5186844" y="1955559"/>
                  <a:pt x="5187324" y="1955765"/>
                </a:cubicBezTo>
                <a:cubicBezTo>
                  <a:pt x="5186021" y="1956039"/>
                  <a:pt x="5184718" y="1956314"/>
                  <a:pt x="5183278" y="1956451"/>
                </a:cubicBezTo>
                <a:cubicBezTo>
                  <a:pt x="5182866" y="1956519"/>
                  <a:pt x="5182180" y="1956108"/>
                  <a:pt x="5181563" y="1955902"/>
                </a:cubicBezTo>
                <a:cubicBezTo>
                  <a:pt x="5183003" y="1955628"/>
                  <a:pt x="5184375" y="1955353"/>
                  <a:pt x="5185815" y="1955148"/>
                </a:cubicBezTo>
                <a:close/>
                <a:moveTo>
                  <a:pt x="4575796" y="1955011"/>
                </a:moveTo>
                <a:cubicBezTo>
                  <a:pt x="4578128" y="1956108"/>
                  <a:pt x="4580871" y="1957068"/>
                  <a:pt x="4580871" y="1957411"/>
                </a:cubicBezTo>
                <a:cubicBezTo>
                  <a:pt x="4580734" y="1959263"/>
                  <a:pt x="4579911" y="1960909"/>
                  <a:pt x="4579362" y="1962692"/>
                </a:cubicBezTo>
                <a:cubicBezTo>
                  <a:pt x="4577991" y="1962006"/>
                  <a:pt x="4575590" y="1961389"/>
                  <a:pt x="4575453" y="1960703"/>
                </a:cubicBezTo>
                <a:cubicBezTo>
                  <a:pt x="4575042" y="1958920"/>
                  <a:pt x="4575590" y="1957068"/>
                  <a:pt x="4575796" y="1955011"/>
                </a:cubicBezTo>
                <a:close/>
                <a:moveTo>
                  <a:pt x="6206492" y="1954599"/>
                </a:moveTo>
                <a:cubicBezTo>
                  <a:pt x="6206835" y="1955628"/>
                  <a:pt x="6202514" y="1958439"/>
                  <a:pt x="6196890" y="1960771"/>
                </a:cubicBezTo>
                <a:cubicBezTo>
                  <a:pt x="6190924" y="1963240"/>
                  <a:pt x="6186603" y="1964063"/>
                  <a:pt x="6186535" y="1962760"/>
                </a:cubicBezTo>
                <a:cubicBezTo>
                  <a:pt x="6186467" y="1961594"/>
                  <a:pt x="6191061" y="1958645"/>
                  <a:pt x="6196342" y="1956519"/>
                </a:cubicBezTo>
                <a:cubicBezTo>
                  <a:pt x="6201622" y="1954325"/>
                  <a:pt x="6206080" y="1953502"/>
                  <a:pt x="6206492" y="1954599"/>
                </a:cubicBezTo>
                <a:close/>
                <a:moveTo>
                  <a:pt x="5544558" y="1951787"/>
                </a:moveTo>
                <a:cubicBezTo>
                  <a:pt x="5542295" y="1953913"/>
                  <a:pt x="5541060" y="1955696"/>
                  <a:pt x="5539414" y="1956382"/>
                </a:cubicBezTo>
                <a:cubicBezTo>
                  <a:pt x="5537905" y="1956999"/>
                  <a:pt x="5535848" y="1956519"/>
                  <a:pt x="5534065" y="1956519"/>
                </a:cubicBezTo>
                <a:cubicBezTo>
                  <a:pt x="5535162" y="1955216"/>
                  <a:pt x="5535916" y="1953502"/>
                  <a:pt x="5537425" y="1952816"/>
                </a:cubicBezTo>
                <a:cubicBezTo>
                  <a:pt x="5539003" y="1951993"/>
                  <a:pt x="5541266" y="1952198"/>
                  <a:pt x="5544558" y="1951787"/>
                </a:cubicBezTo>
                <a:close/>
                <a:moveTo>
                  <a:pt x="4443300" y="1948633"/>
                </a:moveTo>
                <a:cubicBezTo>
                  <a:pt x="4444054" y="1950279"/>
                  <a:pt x="4444740" y="1951925"/>
                  <a:pt x="4445837" y="1954531"/>
                </a:cubicBezTo>
                <a:cubicBezTo>
                  <a:pt x="4443917" y="1955080"/>
                  <a:pt x="4442134" y="1956040"/>
                  <a:pt x="4440214" y="1955971"/>
                </a:cubicBezTo>
                <a:cubicBezTo>
                  <a:pt x="4439734" y="1955971"/>
                  <a:pt x="4437882" y="1951651"/>
                  <a:pt x="4438293" y="1951170"/>
                </a:cubicBezTo>
                <a:cubicBezTo>
                  <a:pt x="4439528" y="1949799"/>
                  <a:pt x="4441585" y="1949387"/>
                  <a:pt x="4443300" y="1948633"/>
                </a:cubicBezTo>
                <a:close/>
                <a:moveTo>
                  <a:pt x="4913552" y="1947947"/>
                </a:moveTo>
                <a:cubicBezTo>
                  <a:pt x="4913827" y="1947878"/>
                  <a:pt x="4914650" y="1948358"/>
                  <a:pt x="4915267" y="1948632"/>
                </a:cubicBezTo>
                <a:cubicBezTo>
                  <a:pt x="4913964" y="1948701"/>
                  <a:pt x="4912661" y="1948838"/>
                  <a:pt x="4911289" y="1948838"/>
                </a:cubicBezTo>
                <a:cubicBezTo>
                  <a:pt x="4910809" y="1948838"/>
                  <a:pt x="4909986" y="1948358"/>
                  <a:pt x="4909369" y="1948152"/>
                </a:cubicBezTo>
                <a:cubicBezTo>
                  <a:pt x="4910741" y="1948084"/>
                  <a:pt x="4912112" y="1947947"/>
                  <a:pt x="4913552" y="1947947"/>
                </a:cubicBezTo>
                <a:close/>
                <a:moveTo>
                  <a:pt x="3011212" y="1946576"/>
                </a:moveTo>
                <a:cubicBezTo>
                  <a:pt x="3012378" y="1946370"/>
                  <a:pt x="3014367" y="1949936"/>
                  <a:pt x="3016013" y="1951788"/>
                </a:cubicBezTo>
                <a:cubicBezTo>
                  <a:pt x="3015738" y="1954942"/>
                  <a:pt x="3015533" y="1958166"/>
                  <a:pt x="3015258" y="1961389"/>
                </a:cubicBezTo>
                <a:cubicBezTo>
                  <a:pt x="3013064" y="1958714"/>
                  <a:pt x="3010801" y="1955971"/>
                  <a:pt x="3008606" y="1953296"/>
                </a:cubicBezTo>
                <a:cubicBezTo>
                  <a:pt x="3009429" y="1950896"/>
                  <a:pt x="3009978" y="1946781"/>
                  <a:pt x="3011212" y="1946576"/>
                </a:cubicBezTo>
                <a:close/>
                <a:moveTo>
                  <a:pt x="5465622" y="1946027"/>
                </a:moveTo>
                <a:cubicBezTo>
                  <a:pt x="5466719" y="1946096"/>
                  <a:pt x="5467885" y="1946233"/>
                  <a:pt x="5468982" y="1946301"/>
                </a:cubicBezTo>
                <a:cubicBezTo>
                  <a:pt x="5467268" y="1947399"/>
                  <a:pt x="5465553" y="1948427"/>
                  <a:pt x="5463839" y="1949456"/>
                </a:cubicBezTo>
                <a:cubicBezTo>
                  <a:pt x="5463084" y="1949113"/>
                  <a:pt x="5461370" y="1948839"/>
                  <a:pt x="5461713" y="1948427"/>
                </a:cubicBezTo>
                <a:cubicBezTo>
                  <a:pt x="5462330" y="1947673"/>
                  <a:pt x="5464250" y="1946850"/>
                  <a:pt x="5465622" y="1946027"/>
                </a:cubicBezTo>
                <a:close/>
                <a:moveTo>
                  <a:pt x="7829163" y="1945615"/>
                </a:moveTo>
                <a:cubicBezTo>
                  <a:pt x="7831015" y="1947193"/>
                  <a:pt x="7831563" y="1951033"/>
                  <a:pt x="7831701" y="1951239"/>
                </a:cubicBezTo>
                <a:cubicBezTo>
                  <a:pt x="7832592" y="1956040"/>
                  <a:pt x="7833004" y="1957617"/>
                  <a:pt x="7833209" y="1959400"/>
                </a:cubicBezTo>
                <a:cubicBezTo>
                  <a:pt x="7834307" y="1969275"/>
                  <a:pt x="7828340" y="1980248"/>
                  <a:pt x="7815241" y="1998285"/>
                </a:cubicBezTo>
                <a:cubicBezTo>
                  <a:pt x="7804406" y="2013235"/>
                  <a:pt x="7797136" y="2020710"/>
                  <a:pt x="7792610" y="2020368"/>
                </a:cubicBezTo>
                <a:cubicBezTo>
                  <a:pt x="7788496" y="2020093"/>
                  <a:pt x="7790827" y="2007475"/>
                  <a:pt x="7798028" y="1989987"/>
                </a:cubicBezTo>
                <a:cubicBezTo>
                  <a:pt x="7804749" y="1973528"/>
                  <a:pt x="7813253" y="1959606"/>
                  <a:pt x="7822442" y="1949387"/>
                </a:cubicBezTo>
                <a:cubicBezTo>
                  <a:pt x="7825117" y="1946438"/>
                  <a:pt x="7828272" y="1944793"/>
                  <a:pt x="7829163" y="1945615"/>
                </a:cubicBezTo>
                <a:close/>
                <a:moveTo>
                  <a:pt x="7607238" y="1944381"/>
                </a:moveTo>
                <a:cubicBezTo>
                  <a:pt x="7608061" y="1947810"/>
                  <a:pt x="7599419" y="1959263"/>
                  <a:pt x="7589270" y="1968247"/>
                </a:cubicBezTo>
                <a:cubicBezTo>
                  <a:pt x="7579668" y="1976819"/>
                  <a:pt x="7571439" y="1980591"/>
                  <a:pt x="7570136" y="1977094"/>
                </a:cubicBezTo>
                <a:cubicBezTo>
                  <a:pt x="7568764" y="1973184"/>
                  <a:pt x="7576514" y="1962212"/>
                  <a:pt x="7586595" y="1953845"/>
                </a:cubicBezTo>
                <a:cubicBezTo>
                  <a:pt x="7596882" y="1945272"/>
                  <a:pt x="7606483" y="1940952"/>
                  <a:pt x="7607238" y="1944381"/>
                </a:cubicBezTo>
                <a:close/>
                <a:moveTo>
                  <a:pt x="6113428" y="1943009"/>
                </a:moveTo>
                <a:cubicBezTo>
                  <a:pt x="6116720" y="1944312"/>
                  <a:pt x="6120012" y="1944449"/>
                  <a:pt x="6120424" y="1945684"/>
                </a:cubicBezTo>
                <a:cubicBezTo>
                  <a:pt x="6120904" y="1947330"/>
                  <a:pt x="6117269" y="1949798"/>
                  <a:pt x="6112263" y="1951307"/>
                </a:cubicBezTo>
                <a:cubicBezTo>
                  <a:pt x="6107462" y="1952816"/>
                  <a:pt x="6103690" y="1952953"/>
                  <a:pt x="6104787" y="1950621"/>
                </a:cubicBezTo>
                <a:cubicBezTo>
                  <a:pt x="6105610" y="1949044"/>
                  <a:pt x="6109314" y="1946712"/>
                  <a:pt x="6113428" y="1943009"/>
                </a:cubicBezTo>
                <a:close/>
                <a:moveTo>
                  <a:pt x="5393544" y="1942392"/>
                </a:moveTo>
                <a:cubicBezTo>
                  <a:pt x="5394367" y="1942598"/>
                  <a:pt x="5395190" y="1942803"/>
                  <a:pt x="5396493" y="1943215"/>
                </a:cubicBezTo>
                <a:cubicBezTo>
                  <a:pt x="5394779" y="1944107"/>
                  <a:pt x="5393064" y="1944998"/>
                  <a:pt x="5391418" y="1945958"/>
                </a:cubicBezTo>
                <a:cubicBezTo>
                  <a:pt x="5390595" y="1945684"/>
                  <a:pt x="5388881" y="1945478"/>
                  <a:pt x="5389224" y="1945067"/>
                </a:cubicBezTo>
                <a:cubicBezTo>
                  <a:pt x="5390115" y="1944244"/>
                  <a:pt x="5392035" y="1943284"/>
                  <a:pt x="5393544" y="1942392"/>
                </a:cubicBezTo>
                <a:close/>
                <a:moveTo>
                  <a:pt x="4303397" y="1941775"/>
                </a:moveTo>
                <a:cubicBezTo>
                  <a:pt x="4305317" y="1943009"/>
                  <a:pt x="4307306" y="1944175"/>
                  <a:pt x="4309363" y="1945410"/>
                </a:cubicBezTo>
                <a:cubicBezTo>
                  <a:pt x="4308609" y="1948564"/>
                  <a:pt x="4308129" y="1950485"/>
                  <a:pt x="4307717" y="1952473"/>
                </a:cubicBezTo>
                <a:cubicBezTo>
                  <a:pt x="4305866" y="1950896"/>
                  <a:pt x="4303671" y="1949593"/>
                  <a:pt x="4302368" y="1947467"/>
                </a:cubicBezTo>
                <a:cubicBezTo>
                  <a:pt x="4301820" y="1946575"/>
                  <a:pt x="4302985" y="1943695"/>
                  <a:pt x="4303397" y="1941775"/>
                </a:cubicBezTo>
                <a:close/>
                <a:moveTo>
                  <a:pt x="3624797" y="1940335"/>
                </a:moveTo>
                <a:cubicBezTo>
                  <a:pt x="3626443" y="1944175"/>
                  <a:pt x="3627952" y="1948633"/>
                  <a:pt x="3628912" y="1953365"/>
                </a:cubicBezTo>
                <a:cubicBezTo>
                  <a:pt x="3629049" y="1954256"/>
                  <a:pt x="3626854" y="1957205"/>
                  <a:pt x="3625071" y="1960429"/>
                </a:cubicBezTo>
                <a:cubicBezTo>
                  <a:pt x="3623837" y="1955216"/>
                  <a:pt x="3622328" y="1950484"/>
                  <a:pt x="3621711" y="1945478"/>
                </a:cubicBezTo>
                <a:cubicBezTo>
                  <a:pt x="3621505" y="1944038"/>
                  <a:pt x="3624591" y="1939786"/>
                  <a:pt x="3624797" y="1940335"/>
                </a:cubicBezTo>
                <a:close/>
                <a:moveTo>
                  <a:pt x="6037441" y="1940197"/>
                </a:moveTo>
                <a:cubicBezTo>
                  <a:pt x="6040802" y="1937523"/>
                  <a:pt x="6046562" y="1937248"/>
                  <a:pt x="6048277" y="1940197"/>
                </a:cubicBezTo>
                <a:cubicBezTo>
                  <a:pt x="6046425" y="1941912"/>
                  <a:pt x="6044231" y="1944723"/>
                  <a:pt x="6041008" y="1946575"/>
                </a:cubicBezTo>
                <a:cubicBezTo>
                  <a:pt x="6039499" y="1947398"/>
                  <a:pt x="6034630" y="1947124"/>
                  <a:pt x="6033944" y="1946026"/>
                </a:cubicBezTo>
                <a:cubicBezTo>
                  <a:pt x="6033258" y="1944929"/>
                  <a:pt x="6035247" y="1941912"/>
                  <a:pt x="6037441" y="1940197"/>
                </a:cubicBezTo>
                <a:close/>
                <a:moveTo>
                  <a:pt x="3762712" y="1938826"/>
                </a:moveTo>
                <a:cubicBezTo>
                  <a:pt x="3763398" y="1942049"/>
                  <a:pt x="3764221" y="1945272"/>
                  <a:pt x="3765455" y="1950484"/>
                </a:cubicBezTo>
                <a:cubicBezTo>
                  <a:pt x="3763604" y="1951856"/>
                  <a:pt x="3761889" y="1953913"/>
                  <a:pt x="3759969" y="1953982"/>
                </a:cubicBezTo>
                <a:cubicBezTo>
                  <a:pt x="3759489" y="1953982"/>
                  <a:pt x="3757432" y="1945478"/>
                  <a:pt x="3757843" y="1944587"/>
                </a:cubicBezTo>
                <a:cubicBezTo>
                  <a:pt x="3759009" y="1941706"/>
                  <a:pt x="3760997" y="1940609"/>
                  <a:pt x="3762712" y="1938826"/>
                </a:cubicBezTo>
                <a:close/>
                <a:moveTo>
                  <a:pt x="5320369" y="1938483"/>
                </a:moveTo>
                <a:cubicBezTo>
                  <a:pt x="5320987" y="1938552"/>
                  <a:pt x="5321536" y="1938689"/>
                  <a:pt x="5322152" y="1938757"/>
                </a:cubicBezTo>
                <a:cubicBezTo>
                  <a:pt x="5320918" y="1939237"/>
                  <a:pt x="5319684" y="1939717"/>
                  <a:pt x="5318312" y="1940129"/>
                </a:cubicBezTo>
                <a:cubicBezTo>
                  <a:pt x="5317832" y="1940266"/>
                  <a:pt x="5317009" y="1940060"/>
                  <a:pt x="5316392" y="1939992"/>
                </a:cubicBezTo>
                <a:cubicBezTo>
                  <a:pt x="5317695" y="1939512"/>
                  <a:pt x="5318998" y="1939032"/>
                  <a:pt x="5320369" y="1938483"/>
                </a:cubicBezTo>
                <a:close/>
                <a:moveTo>
                  <a:pt x="6276195" y="1937899"/>
                </a:moveTo>
                <a:cubicBezTo>
                  <a:pt x="6278621" y="1937333"/>
                  <a:pt x="6280044" y="1937419"/>
                  <a:pt x="6279324" y="1938482"/>
                </a:cubicBezTo>
                <a:cubicBezTo>
                  <a:pt x="6278090" y="1940060"/>
                  <a:pt x="6273974" y="1942734"/>
                  <a:pt x="6272260" y="1944175"/>
                </a:cubicBezTo>
                <a:cubicBezTo>
                  <a:pt x="6264374" y="1947878"/>
                  <a:pt x="6259779" y="1948769"/>
                  <a:pt x="6258887" y="1947672"/>
                </a:cubicBezTo>
                <a:cubicBezTo>
                  <a:pt x="6258064" y="1946575"/>
                  <a:pt x="6261699" y="1943694"/>
                  <a:pt x="6267048" y="1941225"/>
                </a:cubicBezTo>
                <a:cubicBezTo>
                  <a:pt x="6270340" y="1939682"/>
                  <a:pt x="6273769" y="1938465"/>
                  <a:pt x="6276195" y="1937899"/>
                </a:cubicBezTo>
                <a:close/>
                <a:moveTo>
                  <a:pt x="3894660" y="1937385"/>
                </a:moveTo>
                <a:cubicBezTo>
                  <a:pt x="3896580" y="1937248"/>
                  <a:pt x="3898706" y="1938894"/>
                  <a:pt x="3900901" y="1939991"/>
                </a:cubicBezTo>
                <a:cubicBezTo>
                  <a:pt x="3900421" y="1944792"/>
                  <a:pt x="3900146" y="1947878"/>
                  <a:pt x="3899872" y="1950964"/>
                </a:cubicBezTo>
                <a:cubicBezTo>
                  <a:pt x="3897952" y="1949387"/>
                  <a:pt x="3895826" y="1948427"/>
                  <a:pt x="3894180" y="1945820"/>
                </a:cubicBezTo>
                <a:cubicBezTo>
                  <a:pt x="3893631" y="1944929"/>
                  <a:pt x="3894180" y="1937385"/>
                  <a:pt x="3894660" y="1937385"/>
                </a:cubicBezTo>
                <a:close/>
                <a:moveTo>
                  <a:pt x="4030723" y="1937042"/>
                </a:moveTo>
                <a:cubicBezTo>
                  <a:pt x="4032643" y="1936974"/>
                  <a:pt x="4034769" y="1938482"/>
                  <a:pt x="4036895" y="1939443"/>
                </a:cubicBezTo>
                <a:cubicBezTo>
                  <a:pt x="4036415" y="1943763"/>
                  <a:pt x="4036072" y="1946506"/>
                  <a:pt x="4035798" y="1949249"/>
                </a:cubicBezTo>
                <a:cubicBezTo>
                  <a:pt x="4033878" y="1947809"/>
                  <a:pt x="4031752" y="1946918"/>
                  <a:pt x="4030174" y="1944586"/>
                </a:cubicBezTo>
                <a:cubicBezTo>
                  <a:pt x="4029626" y="1943763"/>
                  <a:pt x="4030243" y="1937111"/>
                  <a:pt x="4030723" y="1937042"/>
                </a:cubicBezTo>
                <a:close/>
                <a:moveTo>
                  <a:pt x="4166922" y="1936974"/>
                </a:moveTo>
                <a:cubicBezTo>
                  <a:pt x="4169322" y="1938757"/>
                  <a:pt x="4172065" y="1940197"/>
                  <a:pt x="4172065" y="1940814"/>
                </a:cubicBezTo>
                <a:cubicBezTo>
                  <a:pt x="4171997" y="1944106"/>
                  <a:pt x="4171242" y="1947192"/>
                  <a:pt x="4170762" y="1950416"/>
                </a:cubicBezTo>
                <a:cubicBezTo>
                  <a:pt x="4169391" y="1949319"/>
                  <a:pt x="4166990" y="1948358"/>
                  <a:pt x="4166785" y="1947124"/>
                </a:cubicBezTo>
                <a:cubicBezTo>
                  <a:pt x="4166373" y="1943901"/>
                  <a:pt x="4166853" y="1940540"/>
                  <a:pt x="4166922" y="1936974"/>
                </a:cubicBezTo>
                <a:close/>
                <a:moveTo>
                  <a:pt x="7089725" y="1936803"/>
                </a:moveTo>
                <a:cubicBezTo>
                  <a:pt x="7093026" y="1937866"/>
                  <a:pt x="7095324" y="1940094"/>
                  <a:pt x="7095838" y="1943215"/>
                </a:cubicBezTo>
                <a:cubicBezTo>
                  <a:pt x="7096797" y="1949250"/>
                  <a:pt x="7089665" y="1957068"/>
                  <a:pt x="7080818" y="1959743"/>
                </a:cubicBezTo>
                <a:cubicBezTo>
                  <a:pt x="7071629" y="1962486"/>
                  <a:pt x="7063194" y="1959949"/>
                  <a:pt x="7062371" y="1954119"/>
                </a:cubicBezTo>
                <a:cubicBezTo>
                  <a:pt x="7061548" y="1948290"/>
                  <a:pt x="7068817" y="1940335"/>
                  <a:pt x="7077595" y="1937386"/>
                </a:cubicBezTo>
                <a:cubicBezTo>
                  <a:pt x="7082121" y="1935843"/>
                  <a:pt x="7086424" y="1935740"/>
                  <a:pt x="7089725" y="1936803"/>
                </a:cubicBezTo>
                <a:close/>
                <a:moveTo>
                  <a:pt x="7742684" y="1934505"/>
                </a:moveTo>
                <a:cubicBezTo>
                  <a:pt x="7743712" y="1937248"/>
                  <a:pt x="7735277" y="1957068"/>
                  <a:pt x="7723893" y="1980659"/>
                </a:cubicBezTo>
                <a:cubicBezTo>
                  <a:pt x="7711685" y="2005897"/>
                  <a:pt x="7699890" y="2026471"/>
                  <a:pt x="7698861" y="2022630"/>
                </a:cubicBezTo>
                <a:cubicBezTo>
                  <a:pt x="7697832" y="2018995"/>
                  <a:pt x="7706062" y="1996981"/>
                  <a:pt x="7717652" y="1973733"/>
                </a:cubicBezTo>
                <a:cubicBezTo>
                  <a:pt x="7730339" y="1948358"/>
                  <a:pt x="7741586" y="1931556"/>
                  <a:pt x="7742684" y="1934505"/>
                </a:cubicBezTo>
                <a:close/>
                <a:moveTo>
                  <a:pt x="6194627" y="1934231"/>
                </a:moveTo>
                <a:cubicBezTo>
                  <a:pt x="6192707" y="1935328"/>
                  <a:pt x="6190855" y="1936631"/>
                  <a:pt x="6187701" y="1938140"/>
                </a:cubicBezTo>
                <a:cubicBezTo>
                  <a:pt x="6183517" y="1940060"/>
                  <a:pt x="6175905" y="1941980"/>
                  <a:pt x="6176042" y="1941157"/>
                </a:cubicBezTo>
                <a:cubicBezTo>
                  <a:pt x="6176179" y="1940334"/>
                  <a:pt x="6178717" y="1938826"/>
                  <a:pt x="6183860" y="1936837"/>
                </a:cubicBezTo>
                <a:cubicBezTo>
                  <a:pt x="6188798" y="1934916"/>
                  <a:pt x="6192158" y="1934094"/>
                  <a:pt x="6194627" y="1934231"/>
                </a:cubicBezTo>
                <a:close/>
                <a:moveTo>
                  <a:pt x="4777353" y="1933202"/>
                </a:moveTo>
                <a:cubicBezTo>
                  <a:pt x="4777559" y="1933134"/>
                  <a:pt x="4778313" y="1933751"/>
                  <a:pt x="4778793" y="1934162"/>
                </a:cubicBezTo>
                <a:cubicBezTo>
                  <a:pt x="4777421" y="1934162"/>
                  <a:pt x="4776118" y="1934300"/>
                  <a:pt x="4774747" y="1934231"/>
                </a:cubicBezTo>
                <a:cubicBezTo>
                  <a:pt x="4774335" y="1934231"/>
                  <a:pt x="4773649" y="1933614"/>
                  <a:pt x="4773032" y="1933271"/>
                </a:cubicBezTo>
                <a:cubicBezTo>
                  <a:pt x="4774472" y="1933202"/>
                  <a:pt x="4775844" y="1933134"/>
                  <a:pt x="4777353" y="1933202"/>
                </a:cubicBezTo>
                <a:close/>
                <a:moveTo>
                  <a:pt x="3488529" y="1931968"/>
                </a:moveTo>
                <a:cubicBezTo>
                  <a:pt x="3489626" y="1936906"/>
                  <a:pt x="3491135" y="1941843"/>
                  <a:pt x="3491684" y="1946781"/>
                </a:cubicBezTo>
                <a:cubicBezTo>
                  <a:pt x="3491958" y="1948221"/>
                  <a:pt x="3489558" y="1949867"/>
                  <a:pt x="3487638" y="1952199"/>
                </a:cubicBezTo>
                <a:cubicBezTo>
                  <a:pt x="3486677" y="1946438"/>
                  <a:pt x="3485374" y="1941089"/>
                  <a:pt x="3485032" y="1935946"/>
                </a:cubicBezTo>
                <a:cubicBezTo>
                  <a:pt x="3484895" y="1934300"/>
                  <a:pt x="3487295" y="1933271"/>
                  <a:pt x="3488529" y="1931968"/>
                </a:cubicBezTo>
                <a:close/>
                <a:moveTo>
                  <a:pt x="5109006" y="1930665"/>
                </a:moveTo>
                <a:cubicBezTo>
                  <a:pt x="5109623" y="1931214"/>
                  <a:pt x="5110378" y="1931762"/>
                  <a:pt x="5110721" y="1932380"/>
                </a:cubicBezTo>
                <a:cubicBezTo>
                  <a:pt x="5110789" y="1932585"/>
                  <a:pt x="5109692" y="1932859"/>
                  <a:pt x="5109143" y="1933065"/>
                </a:cubicBezTo>
                <a:cubicBezTo>
                  <a:pt x="5108458" y="1932448"/>
                  <a:pt x="5107703" y="1931899"/>
                  <a:pt x="5107292" y="1931282"/>
                </a:cubicBezTo>
                <a:cubicBezTo>
                  <a:pt x="5107155" y="1931145"/>
                  <a:pt x="5108389" y="1930871"/>
                  <a:pt x="5109006" y="1930665"/>
                </a:cubicBezTo>
                <a:close/>
                <a:moveTo>
                  <a:pt x="1574941" y="1929362"/>
                </a:moveTo>
                <a:cubicBezTo>
                  <a:pt x="1575559" y="1930254"/>
                  <a:pt x="1576314" y="1931077"/>
                  <a:pt x="1576587" y="1932174"/>
                </a:cubicBezTo>
                <a:cubicBezTo>
                  <a:pt x="1576657" y="1932517"/>
                  <a:pt x="1575627" y="1933683"/>
                  <a:pt x="1575079" y="1934506"/>
                </a:cubicBezTo>
                <a:cubicBezTo>
                  <a:pt x="1574461" y="1933545"/>
                  <a:pt x="1573638" y="1932722"/>
                  <a:pt x="1573227" y="1931556"/>
                </a:cubicBezTo>
                <a:cubicBezTo>
                  <a:pt x="1573159" y="1931351"/>
                  <a:pt x="1574324" y="1930116"/>
                  <a:pt x="1574941" y="1929362"/>
                </a:cubicBezTo>
                <a:close/>
                <a:moveTo>
                  <a:pt x="4972943" y="1928333"/>
                </a:moveTo>
                <a:cubicBezTo>
                  <a:pt x="4973629" y="1928539"/>
                  <a:pt x="4974246" y="1928813"/>
                  <a:pt x="4974932" y="1929087"/>
                </a:cubicBezTo>
                <a:cubicBezTo>
                  <a:pt x="4974452" y="1929636"/>
                  <a:pt x="4973904" y="1930185"/>
                  <a:pt x="4973423" y="1930733"/>
                </a:cubicBezTo>
                <a:cubicBezTo>
                  <a:pt x="4972806" y="1930459"/>
                  <a:pt x="4971640" y="1930116"/>
                  <a:pt x="4971709" y="1929910"/>
                </a:cubicBezTo>
                <a:cubicBezTo>
                  <a:pt x="4971846" y="1929362"/>
                  <a:pt x="4972532" y="1928813"/>
                  <a:pt x="4972943" y="1928333"/>
                </a:cubicBezTo>
                <a:close/>
                <a:moveTo>
                  <a:pt x="5977914" y="1927921"/>
                </a:moveTo>
                <a:cubicBezTo>
                  <a:pt x="5974280" y="1931761"/>
                  <a:pt x="5972771" y="1934025"/>
                  <a:pt x="5970302" y="1935739"/>
                </a:cubicBezTo>
                <a:cubicBezTo>
                  <a:pt x="5966256" y="1938414"/>
                  <a:pt x="5960358" y="1938825"/>
                  <a:pt x="5960427" y="1936425"/>
                </a:cubicBezTo>
                <a:cubicBezTo>
                  <a:pt x="5960495" y="1934848"/>
                  <a:pt x="5962895" y="1931350"/>
                  <a:pt x="5964884" y="1930459"/>
                </a:cubicBezTo>
                <a:cubicBezTo>
                  <a:pt x="5968108" y="1928950"/>
                  <a:pt x="5971879" y="1928950"/>
                  <a:pt x="5977914" y="1927921"/>
                </a:cubicBezTo>
                <a:close/>
                <a:moveTo>
                  <a:pt x="5817642" y="1927921"/>
                </a:moveTo>
                <a:cubicBezTo>
                  <a:pt x="5822375" y="1928195"/>
                  <a:pt x="5825118" y="1927853"/>
                  <a:pt x="5826764" y="1928607"/>
                </a:cubicBezTo>
                <a:cubicBezTo>
                  <a:pt x="5828890" y="1929567"/>
                  <a:pt x="5825941" y="1933339"/>
                  <a:pt x="5822580" y="1934436"/>
                </a:cubicBezTo>
                <a:cubicBezTo>
                  <a:pt x="5818877" y="1935671"/>
                  <a:pt x="5815379" y="1936905"/>
                  <a:pt x="5815311" y="1933682"/>
                </a:cubicBezTo>
                <a:cubicBezTo>
                  <a:pt x="5815311" y="1932036"/>
                  <a:pt x="5816820" y="1929910"/>
                  <a:pt x="5817642" y="1927921"/>
                </a:cubicBezTo>
                <a:close/>
                <a:moveTo>
                  <a:pt x="5901379" y="1925316"/>
                </a:moveTo>
                <a:cubicBezTo>
                  <a:pt x="5901242" y="1926550"/>
                  <a:pt x="5899116" y="1928470"/>
                  <a:pt x="5896853" y="1931419"/>
                </a:cubicBezTo>
                <a:cubicBezTo>
                  <a:pt x="5893012" y="1931214"/>
                  <a:pt x="5889446" y="1931694"/>
                  <a:pt x="5888966" y="1930871"/>
                </a:cubicBezTo>
                <a:cubicBezTo>
                  <a:pt x="5888417" y="1929979"/>
                  <a:pt x="5889995" y="1927785"/>
                  <a:pt x="5891984" y="1926413"/>
                </a:cubicBezTo>
                <a:cubicBezTo>
                  <a:pt x="5895001" y="1924287"/>
                  <a:pt x="5901585" y="1923464"/>
                  <a:pt x="5901379" y="1925316"/>
                </a:cubicBezTo>
                <a:close/>
                <a:moveTo>
                  <a:pt x="6351333" y="1923327"/>
                </a:moveTo>
                <a:cubicBezTo>
                  <a:pt x="6349961" y="1925179"/>
                  <a:pt x="6345709" y="1928128"/>
                  <a:pt x="6343789" y="1929774"/>
                </a:cubicBezTo>
                <a:cubicBezTo>
                  <a:pt x="6334873" y="1933888"/>
                  <a:pt x="6329730" y="1934574"/>
                  <a:pt x="6330073" y="1932517"/>
                </a:cubicBezTo>
                <a:cubicBezTo>
                  <a:pt x="6330347" y="1930528"/>
                  <a:pt x="6336245" y="1926207"/>
                  <a:pt x="6341869" y="1923807"/>
                </a:cubicBezTo>
                <a:cubicBezTo>
                  <a:pt x="6347766" y="1921270"/>
                  <a:pt x="6353253" y="1920652"/>
                  <a:pt x="6351333" y="1923327"/>
                </a:cubicBezTo>
                <a:close/>
                <a:moveTo>
                  <a:pt x="5244108" y="1923258"/>
                </a:moveTo>
                <a:cubicBezTo>
                  <a:pt x="5244794" y="1923395"/>
                  <a:pt x="5246097" y="1923532"/>
                  <a:pt x="5246097" y="1923669"/>
                </a:cubicBezTo>
                <a:cubicBezTo>
                  <a:pt x="5245891" y="1924287"/>
                  <a:pt x="5245274" y="1924904"/>
                  <a:pt x="5244862" y="1925590"/>
                </a:cubicBezTo>
                <a:cubicBezTo>
                  <a:pt x="5244245" y="1925384"/>
                  <a:pt x="5243011" y="1925247"/>
                  <a:pt x="5243011" y="1925041"/>
                </a:cubicBezTo>
                <a:cubicBezTo>
                  <a:pt x="5243148" y="1924424"/>
                  <a:pt x="5243697" y="1923875"/>
                  <a:pt x="5244108" y="1923258"/>
                </a:cubicBezTo>
                <a:close/>
                <a:moveTo>
                  <a:pt x="2464767" y="1922915"/>
                </a:moveTo>
                <a:cubicBezTo>
                  <a:pt x="2466070" y="1925590"/>
                  <a:pt x="2467304" y="1928264"/>
                  <a:pt x="2468607" y="1931007"/>
                </a:cubicBezTo>
                <a:cubicBezTo>
                  <a:pt x="2467030" y="1934299"/>
                  <a:pt x="2465453" y="1937591"/>
                  <a:pt x="2463944" y="1940952"/>
                </a:cubicBezTo>
                <a:cubicBezTo>
                  <a:pt x="2462984" y="1937385"/>
                  <a:pt x="2460995" y="1932585"/>
                  <a:pt x="2461201" y="1930527"/>
                </a:cubicBezTo>
                <a:cubicBezTo>
                  <a:pt x="2461612" y="1927098"/>
                  <a:pt x="2463464" y="1925384"/>
                  <a:pt x="2464767" y="1922915"/>
                </a:cubicBezTo>
                <a:close/>
                <a:moveTo>
                  <a:pt x="7014013" y="1920917"/>
                </a:moveTo>
                <a:cubicBezTo>
                  <a:pt x="7017433" y="1921646"/>
                  <a:pt x="7019782" y="1923532"/>
                  <a:pt x="7020057" y="1926344"/>
                </a:cubicBezTo>
                <a:cubicBezTo>
                  <a:pt x="7020674" y="1932241"/>
                  <a:pt x="7013405" y="1939785"/>
                  <a:pt x="7004283" y="1942940"/>
                </a:cubicBezTo>
                <a:cubicBezTo>
                  <a:pt x="6996122" y="1945752"/>
                  <a:pt x="6988921" y="1944243"/>
                  <a:pt x="6987481" y="1939305"/>
                </a:cubicBezTo>
                <a:cubicBezTo>
                  <a:pt x="6985835" y="1933819"/>
                  <a:pt x="6992144" y="1926206"/>
                  <a:pt x="7001540" y="1922435"/>
                </a:cubicBezTo>
                <a:cubicBezTo>
                  <a:pt x="7006101" y="1920617"/>
                  <a:pt x="7010592" y="1920189"/>
                  <a:pt x="7014013" y="1920917"/>
                </a:cubicBezTo>
                <a:close/>
                <a:moveTo>
                  <a:pt x="7727185" y="1920720"/>
                </a:moveTo>
                <a:cubicBezTo>
                  <a:pt x="7728556" y="1921818"/>
                  <a:pt x="7720190" y="1939237"/>
                  <a:pt x="7708874" y="1960291"/>
                </a:cubicBezTo>
                <a:cubicBezTo>
                  <a:pt x="7697764" y="1980797"/>
                  <a:pt x="7686449" y="1998765"/>
                  <a:pt x="7685008" y="1996981"/>
                </a:cubicBezTo>
                <a:cubicBezTo>
                  <a:pt x="7683568" y="1995061"/>
                  <a:pt x="7692141" y="1975104"/>
                  <a:pt x="7703662" y="1954805"/>
                </a:cubicBezTo>
                <a:cubicBezTo>
                  <a:pt x="7715321" y="1934094"/>
                  <a:pt x="7725745" y="1919623"/>
                  <a:pt x="7727185" y="1920720"/>
                </a:cubicBezTo>
                <a:close/>
                <a:moveTo>
                  <a:pt x="7298037" y="1920240"/>
                </a:moveTo>
                <a:cubicBezTo>
                  <a:pt x="7302109" y="1921834"/>
                  <a:pt x="7305109" y="1924869"/>
                  <a:pt x="7306103" y="1928675"/>
                </a:cubicBezTo>
                <a:cubicBezTo>
                  <a:pt x="7307955" y="1935396"/>
                  <a:pt x="7301783" y="1940951"/>
                  <a:pt x="7292662" y="1943694"/>
                </a:cubicBezTo>
                <a:cubicBezTo>
                  <a:pt x="7283473" y="1946438"/>
                  <a:pt x="7274146" y="1943900"/>
                  <a:pt x="7271540" y="1937796"/>
                </a:cubicBezTo>
                <a:cubicBezTo>
                  <a:pt x="7269070" y="1932036"/>
                  <a:pt x="7274900" y="1923669"/>
                  <a:pt x="7283541" y="1920446"/>
                </a:cubicBezTo>
                <a:cubicBezTo>
                  <a:pt x="7288822" y="1918491"/>
                  <a:pt x="7293965" y="1918646"/>
                  <a:pt x="7298037" y="1920240"/>
                </a:cubicBezTo>
                <a:close/>
                <a:moveTo>
                  <a:pt x="4836675" y="1917017"/>
                </a:moveTo>
                <a:cubicBezTo>
                  <a:pt x="4837292" y="1917634"/>
                  <a:pt x="4838047" y="1918320"/>
                  <a:pt x="4838389" y="1918937"/>
                </a:cubicBezTo>
                <a:cubicBezTo>
                  <a:pt x="4838526" y="1919143"/>
                  <a:pt x="4837361" y="1919280"/>
                  <a:pt x="4836812" y="1919417"/>
                </a:cubicBezTo>
                <a:cubicBezTo>
                  <a:pt x="4836126" y="1918732"/>
                  <a:pt x="4835303" y="1918046"/>
                  <a:pt x="4834892" y="1917428"/>
                </a:cubicBezTo>
                <a:cubicBezTo>
                  <a:pt x="4834823" y="1917223"/>
                  <a:pt x="4836057" y="1917086"/>
                  <a:pt x="4836675" y="1917017"/>
                </a:cubicBezTo>
                <a:close/>
                <a:moveTo>
                  <a:pt x="6266019" y="1916468"/>
                </a:moveTo>
                <a:cubicBezTo>
                  <a:pt x="6265608" y="1917291"/>
                  <a:pt x="6262385" y="1919280"/>
                  <a:pt x="6261013" y="1920309"/>
                </a:cubicBezTo>
                <a:cubicBezTo>
                  <a:pt x="6253400" y="1923532"/>
                  <a:pt x="6248531" y="1924766"/>
                  <a:pt x="6248120" y="1924012"/>
                </a:cubicBezTo>
                <a:cubicBezTo>
                  <a:pt x="6247777" y="1923326"/>
                  <a:pt x="6249971" y="1921886"/>
                  <a:pt x="6254498" y="1919828"/>
                </a:cubicBezTo>
                <a:cubicBezTo>
                  <a:pt x="6259230" y="1917703"/>
                  <a:pt x="6266499" y="1915508"/>
                  <a:pt x="6266019" y="1916468"/>
                </a:cubicBezTo>
                <a:close/>
                <a:moveTo>
                  <a:pt x="1986627" y="1914274"/>
                </a:moveTo>
                <a:cubicBezTo>
                  <a:pt x="1988136" y="1916743"/>
                  <a:pt x="1989576" y="1919829"/>
                  <a:pt x="1990536" y="1923395"/>
                </a:cubicBezTo>
                <a:cubicBezTo>
                  <a:pt x="1990743" y="1924012"/>
                  <a:pt x="1988548" y="1927235"/>
                  <a:pt x="1986764" y="1930459"/>
                </a:cubicBezTo>
                <a:cubicBezTo>
                  <a:pt x="1985599" y="1926618"/>
                  <a:pt x="1984159" y="1923258"/>
                  <a:pt x="1983611" y="1919486"/>
                </a:cubicBezTo>
                <a:cubicBezTo>
                  <a:pt x="1983474" y="1918389"/>
                  <a:pt x="1986421" y="1913931"/>
                  <a:pt x="1986627" y="1914274"/>
                </a:cubicBezTo>
                <a:close/>
                <a:moveTo>
                  <a:pt x="4639919" y="1913931"/>
                </a:moveTo>
                <a:cubicBezTo>
                  <a:pt x="4640536" y="1914342"/>
                  <a:pt x="4641153" y="1914823"/>
                  <a:pt x="4641770" y="1915234"/>
                </a:cubicBezTo>
                <a:cubicBezTo>
                  <a:pt x="4640468" y="1915371"/>
                  <a:pt x="4639301" y="1915646"/>
                  <a:pt x="4637930" y="1915577"/>
                </a:cubicBezTo>
                <a:cubicBezTo>
                  <a:pt x="4637450" y="1915577"/>
                  <a:pt x="4636627" y="1914823"/>
                  <a:pt x="4635941" y="1914411"/>
                </a:cubicBezTo>
                <a:cubicBezTo>
                  <a:pt x="4637175" y="1914274"/>
                  <a:pt x="4638547" y="1914068"/>
                  <a:pt x="4639919" y="1913931"/>
                </a:cubicBezTo>
                <a:close/>
                <a:moveTo>
                  <a:pt x="7711754" y="1913177"/>
                </a:moveTo>
                <a:cubicBezTo>
                  <a:pt x="7713125" y="1914000"/>
                  <a:pt x="7703524" y="1930870"/>
                  <a:pt x="7691934" y="1949044"/>
                </a:cubicBezTo>
                <a:cubicBezTo>
                  <a:pt x="7680824" y="1966463"/>
                  <a:pt x="7671977" y="1977916"/>
                  <a:pt x="7671223" y="1975242"/>
                </a:cubicBezTo>
                <a:cubicBezTo>
                  <a:pt x="7670400" y="1972704"/>
                  <a:pt x="7678972" y="1956314"/>
                  <a:pt x="7689603" y="1940472"/>
                </a:cubicBezTo>
                <a:cubicBezTo>
                  <a:pt x="7700438" y="1924424"/>
                  <a:pt x="7710519" y="1912422"/>
                  <a:pt x="7711754" y="1913177"/>
                </a:cubicBezTo>
                <a:close/>
                <a:moveTo>
                  <a:pt x="6926513" y="1910845"/>
                </a:moveTo>
                <a:cubicBezTo>
                  <a:pt x="6934536" y="1907348"/>
                  <a:pt x="6942217" y="1908582"/>
                  <a:pt x="6943452" y="1913451"/>
                </a:cubicBezTo>
                <a:cubicBezTo>
                  <a:pt x="6944755" y="1918595"/>
                  <a:pt x="6939474" y="1925247"/>
                  <a:pt x="6930971" y="1929225"/>
                </a:cubicBezTo>
                <a:cubicBezTo>
                  <a:pt x="6922809" y="1933065"/>
                  <a:pt x="6914442" y="1932722"/>
                  <a:pt x="6912659" y="1928402"/>
                </a:cubicBezTo>
                <a:cubicBezTo>
                  <a:pt x="6910602" y="1923601"/>
                  <a:pt x="6917666" y="1914686"/>
                  <a:pt x="6926513" y="1910845"/>
                </a:cubicBezTo>
                <a:close/>
                <a:moveTo>
                  <a:pt x="5750366" y="1909885"/>
                </a:moveTo>
                <a:cubicBezTo>
                  <a:pt x="5748583" y="1912834"/>
                  <a:pt x="5747691" y="1915577"/>
                  <a:pt x="5746183" y="1916331"/>
                </a:cubicBezTo>
                <a:cubicBezTo>
                  <a:pt x="5744331" y="1917223"/>
                  <a:pt x="5740833" y="1917223"/>
                  <a:pt x="5740148" y="1916194"/>
                </a:cubicBezTo>
                <a:cubicBezTo>
                  <a:pt x="5739530" y="1915303"/>
                  <a:pt x="5741382" y="1912011"/>
                  <a:pt x="5743028" y="1910776"/>
                </a:cubicBezTo>
                <a:cubicBezTo>
                  <a:pt x="5744537" y="1909748"/>
                  <a:pt x="5747211" y="1910228"/>
                  <a:pt x="5750366" y="1909885"/>
                </a:cubicBezTo>
                <a:close/>
                <a:moveTo>
                  <a:pt x="6425193" y="1907690"/>
                </a:moveTo>
                <a:cubicBezTo>
                  <a:pt x="6425604" y="1909816"/>
                  <a:pt x="6420872" y="1914137"/>
                  <a:pt x="6414151" y="1917566"/>
                </a:cubicBezTo>
                <a:cubicBezTo>
                  <a:pt x="6407911" y="1920720"/>
                  <a:pt x="6401738" y="1921749"/>
                  <a:pt x="6401327" y="1919760"/>
                </a:cubicBezTo>
                <a:cubicBezTo>
                  <a:pt x="6400984" y="1917634"/>
                  <a:pt x="6406265" y="1913108"/>
                  <a:pt x="6412505" y="1909953"/>
                </a:cubicBezTo>
                <a:cubicBezTo>
                  <a:pt x="6418952" y="1906730"/>
                  <a:pt x="6424781" y="1905633"/>
                  <a:pt x="6425193" y="1907690"/>
                </a:cubicBezTo>
                <a:close/>
                <a:moveTo>
                  <a:pt x="7695980" y="1906798"/>
                </a:moveTo>
                <a:cubicBezTo>
                  <a:pt x="7697009" y="1907896"/>
                  <a:pt x="7688299" y="1920583"/>
                  <a:pt x="7677120" y="1935053"/>
                </a:cubicBezTo>
                <a:cubicBezTo>
                  <a:pt x="7666697" y="1948564"/>
                  <a:pt x="7657987" y="1957959"/>
                  <a:pt x="7656410" y="1956656"/>
                </a:cubicBezTo>
                <a:cubicBezTo>
                  <a:pt x="7654695" y="1955353"/>
                  <a:pt x="7662445" y="1942460"/>
                  <a:pt x="7673486" y="1929087"/>
                </a:cubicBezTo>
                <a:cubicBezTo>
                  <a:pt x="7684184" y="1916125"/>
                  <a:pt x="7695020" y="1905701"/>
                  <a:pt x="7695980" y="1906798"/>
                </a:cubicBezTo>
                <a:close/>
                <a:moveTo>
                  <a:pt x="7508508" y="1906696"/>
                </a:moveTo>
                <a:cubicBezTo>
                  <a:pt x="7512357" y="1906884"/>
                  <a:pt x="7515169" y="1908239"/>
                  <a:pt x="7515890" y="1910708"/>
                </a:cubicBezTo>
                <a:cubicBezTo>
                  <a:pt x="7517261" y="1915577"/>
                  <a:pt x="7509580" y="1924492"/>
                  <a:pt x="7500047" y="1929019"/>
                </a:cubicBezTo>
                <a:cubicBezTo>
                  <a:pt x="7491406" y="1933133"/>
                  <a:pt x="7482834" y="1932585"/>
                  <a:pt x="7480982" y="1927784"/>
                </a:cubicBezTo>
                <a:cubicBezTo>
                  <a:pt x="7478788" y="1922161"/>
                  <a:pt x="7484891" y="1914205"/>
                  <a:pt x="7494904" y="1909679"/>
                </a:cubicBezTo>
                <a:cubicBezTo>
                  <a:pt x="7499773" y="1907484"/>
                  <a:pt x="7504659" y="1906507"/>
                  <a:pt x="7508508" y="1906696"/>
                </a:cubicBezTo>
                <a:close/>
                <a:moveTo>
                  <a:pt x="3347460" y="1906250"/>
                </a:moveTo>
                <a:cubicBezTo>
                  <a:pt x="3349449" y="1906662"/>
                  <a:pt x="3351575" y="1909131"/>
                  <a:pt x="3353838" y="1910914"/>
                </a:cubicBezTo>
                <a:cubicBezTo>
                  <a:pt x="3353358" y="1916400"/>
                  <a:pt x="3353084" y="1919898"/>
                  <a:pt x="3352809" y="1923327"/>
                </a:cubicBezTo>
                <a:cubicBezTo>
                  <a:pt x="3350821" y="1920926"/>
                  <a:pt x="3348626" y="1919281"/>
                  <a:pt x="3346980" y="1915852"/>
                </a:cubicBezTo>
                <a:cubicBezTo>
                  <a:pt x="3346431" y="1914686"/>
                  <a:pt x="3346980" y="1906182"/>
                  <a:pt x="3347460" y="1906250"/>
                </a:cubicBezTo>
                <a:close/>
                <a:moveTo>
                  <a:pt x="2872200" y="1904056"/>
                </a:moveTo>
                <a:cubicBezTo>
                  <a:pt x="2873709" y="1908514"/>
                  <a:pt x="2875287" y="1913040"/>
                  <a:pt x="2876864" y="1917635"/>
                </a:cubicBezTo>
                <a:cubicBezTo>
                  <a:pt x="2875355" y="1918389"/>
                  <a:pt x="2873778" y="1920721"/>
                  <a:pt x="2872337" y="1919487"/>
                </a:cubicBezTo>
                <a:cubicBezTo>
                  <a:pt x="2871103" y="1918458"/>
                  <a:pt x="2870006" y="1913314"/>
                  <a:pt x="2868840" y="1910022"/>
                </a:cubicBezTo>
                <a:cubicBezTo>
                  <a:pt x="2869937" y="1907965"/>
                  <a:pt x="2871034" y="1905976"/>
                  <a:pt x="2872200" y="1904056"/>
                </a:cubicBezTo>
                <a:close/>
                <a:moveTo>
                  <a:pt x="6853201" y="1901929"/>
                </a:moveTo>
                <a:cubicBezTo>
                  <a:pt x="6861156" y="1898706"/>
                  <a:pt x="6868357" y="1900215"/>
                  <a:pt x="6868631" y="1905152"/>
                </a:cubicBezTo>
                <a:cubicBezTo>
                  <a:pt x="6868905" y="1910227"/>
                  <a:pt x="6862596" y="1917565"/>
                  <a:pt x="6854915" y="1921131"/>
                </a:cubicBezTo>
                <a:cubicBezTo>
                  <a:pt x="6846000" y="1925315"/>
                  <a:pt x="6838319" y="1923669"/>
                  <a:pt x="6838387" y="1917565"/>
                </a:cubicBezTo>
                <a:cubicBezTo>
                  <a:pt x="6838456" y="1912216"/>
                  <a:pt x="6845108" y="1905221"/>
                  <a:pt x="6853201" y="1901929"/>
                </a:cubicBezTo>
                <a:close/>
                <a:moveTo>
                  <a:pt x="7583655" y="1901793"/>
                </a:moveTo>
                <a:cubicBezTo>
                  <a:pt x="7587213" y="1901261"/>
                  <a:pt x="7589682" y="1901861"/>
                  <a:pt x="7590162" y="1903713"/>
                </a:cubicBezTo>
                <a:cubicBezTo>
                  <a:pt x="7591122" y="1907485"/>
                  <a:pt x="7583990" y="1915234"/>
                  <a:pt x="7573771" y="1921681"/>
                </a:cubicBezTo>
                <a:cubicBezTo>
                  <a:pt x="7563759" y="1927922"/>
                  <a:pt x="7554706" y="1929499"/>
                  <a:pt x="7553952" y="1925041"/>
                </a:cubicBezTo>
                <a:cubicBezTo>
                  <a:pt x="7553266" y="1920652"/>
                  <a:pt x="7561153" y="1911874"/>
                  <a:pt x="7570617" y="1906662"/>
                </a:cubicBezTo>
                <a:cubicBezTo>
                  <a:pt x="7575452" y="1903987"/>
                  <a:pt x="7580098" y="1902324"/>
                  <a:pt x="7583655" y="1901793"/>
                </a:cubicBezTo>
                <a:close/>
                <a:moveTo>
                  <a:pt x="5455061" y="1900352"/>
                </a:moveTo>
                <a:cubicBezTo>
                  <a:pt x="5455403" y="1900215"/>
                  <a:pt x="5456570" y="1900146"/>
                  <a:pt x="5456638" y="1900352"/>
                </a:cubicBezTo>
                <a:cubicBezTo>
                  <a:pt x="5456706" y="1900558"/>
                  <a:pt x="5455678" y="1901243"/>
                  <a:pt x="5455335" y="1901312"/>
                </a:cubicBezTo>
                <a:cubicBezTo>
                  <a:pt x="5453826" y="1901724"/>
                  <a:pt x="5452386" y="1901998"/>
                  <a:pt x="5450946" y="1902341"/>
                </a:cubicBezTo>
                <a:cubicBezTo>
                  <a:pt x="5452317" y="1901655"/>
                  <a:pt x="5453620" y="1900969"/>
                  <a:pt x="5455061" y="1900352"/>
                </a:cubicBezTo>
                <a:close/>
                <a:moveTo>
                  <a:pt x="5379142" y="1898226"/>
                </a:moveTo>
                <a:cubicBezTo>
                  <a:pt x="5379828" y="1898363"/>
                  <a:pt x="5380445" y="1898432"/>
                  <a:pt x="5381062" y="1898569"/>
                </a:cubicBezTo>
                <a:cubicBezTo>
                  <a:pt x="5380582" y="1899255"/>
                  <a:pt x="5380034" y="1900009"/>
                  <a:pt x="5379485" y="1900695"/>
                </a:cubicBezTo>
                <a:cubicBezTo>
                  <a:pt x="5378936" y="1900558"/>
                  <a:pt x="5377770" y="1900558"/>
                  <a:pt x="5377839" y="1900352"/>
                </a:cubicBezTo>
                <a:cubicBezTo>
                  <a:pt x="5378045" y="1899666"/>
                  <a:pt x="5378662" y="1898980"/>
                  <a:pt x="5379142" y="1898226"/>
                </a:cubicBezTo>
                <a:close/>
                <a:moveTo>
                  <a:pt x="6776186" y="1897746"/>
                </a:moveTo>
                <a:cubicBezTo>
                  <a:pt x="6784484" y="1893014"/>
                  <a:pt x="6792302" y="1893083"/>
                  <a:pt x="6793536" y="1897746"/>
                </a:cubicBezTo>
                <a:cubicBezTo>
                  <a:pt x="6794771" y="1902478"/>
                  <a:pt x="6788942" y="1909748"/>
                  <a:pt x="6780575" y="1914000"/>
                </a:cubicBezTo>
                <a:cubicBezTo>
                  <a:pt x="6772551" y="1918046"/>
                  <a:pt x="6764870" y="1917429"/>
                  <a:pt x="6764321" y="1912628"/>
                </a:cubicBezTo>
                <a:cubicBezTo>
                  <a:pt x="6763910" y="1908445"/>
                  <a:pt x="6769259" y="1901655"/>
                  <a:pt x="6776186" y="1897746"/>
                </a:cubicBezTo>
                <a:close/>
                <a:moveTo>
                  <a:pt x="4699651" y="1897746"/>
                </a:moveTo>
                <a:cubicBezTo>
                  <a:pt x="4700337" y="1898089"/>
                  <a:pt x="4701023" y="1898432"/>
                  <a:pt x="4701640" y="1898775"/>
                </a:cubicBezTo>
                <a:cubicBezTo>
                  <a:pt x="4701160" y="1899255"/>
                  <a:pt x="4700612" y="1899735"/>
                  <a:pt x="4700131" y="1900215"/>
                </a:cubicBezTo>
                <a:cubicBezTo>
                  <a:pt x="4699514" y="1899872"/>
                  <a:pt x="4698348" y="1899392"/>
                  <a:pt x="4698417" y="1899186"/>
                </a:cubicBezTo>
                <a:cubicBezTo>
                  <a:pt x="4698554" y="1898638"/>
                  <a:pt x="4699240" y="1898226"/>
                  <a:pt x="4699651" y="1897746"/>
                </a:cubicBezTo>
                <a:close/>
                <a:moveTo>
                  <a:pt x="6338851" y="1896992"/>
                </a:moveTo>
                <a:cubicBezTo>
                  <a:pt x="6339811" y="1897609"/>
                  <a:pt x="6336382" y="1899941"/>
                  <a:pt x="6330690" y="1902478"/>
                </a:cubicBezTo>
                <a:cubicBezTo>
                  <a:pt x="6325066" y="1905016"/>
                  <a:pt x="6319923" y="1906525"/>
                  <a:pt x="6319168" y="1905839"/>
                </a:cubicBezTo>
                <a:cubicBezTo>
                  <a:pt x="6318414" y="1905153"/>
                  <a:pt x="6322117" y="1902753"/>
                  <a:pt x="6327604" y="1900215"/>
                </a:cubicBezTo>
                <a:cubicBezTo>
                  <a:pt x="6332679" y="1897952"/>
                  <a:pt x="6337959" y="1896443"/>
                  <a:pt x="6338851" y="1896992"/>
                </a:cubicBezTo>
                <a:close/>
                <a:moveTo>
                  <a:pt x="7679727" y="1896923"/>
                </a:moveTo>
                <a:cubicBezTo>
                  <a:pt x="7680893" y="1898158"/>
                  <a:pt x="7672800" y="1907827"/>
                  <a:pt x="7662377" y="1918457"/>
                </a:cubicBezTo>
                <a:cubicBezTo>
                  <a:pt x="7651678" y="1929293"/>
                  <a:pt x="7642145" y="1936700"/>
                  <a:pt x="7640911" y="1934642"/>
                </a:cubicBezTo>
                <a:cubicBezTo>
                  <a:pt x="7639608" y="1932585"/>
                  <a:pt x="7647220" y="1922504"/>
                  <a:pt x="7657988" y="1912491"/>
                </a:cubicBezTo>
                <a:cubicBezTo>
                  <a:pt x="7668481" y="1902684"/>
                  <a:pt x="7678630" y="1895689"/>
                  <a:pt x="7679727" y="1896923"/>
                </a:cubicBezTo>
                <a:close/>
                <a:moveTo>
                  <a:pt x="6498436" y="1896101"/>
                </a:moveTo>
                <a:cubicBezTo>
                  <a:pt x="6498916" y="1898912"/>
                  <a:pt x="6492401" y="1905290"/>
                  <a:pt x="6485543" y="1908514"/>
                </a:cubicBezTo>
                <a:cubicBezTo>
                  <a:pt x="6479645" y="1911325"/>
                  <a:pt x="6474227" y="1911462"/>
                  <a:pt x="6473747" y="1908925"/>
                </a:cubicBezTo>
                <a:cubicBezTo>
                  <a:pt x="6473199" y="1906319"/>
                  <a:pt x="6477588" y="1901724"/>
                  <a:pt x="6483691" y="1898364"/>
                </a:cubicBezTo>
                <a:cubicBezTo>
                  <a:pt x="6490824" y="1894386"/>
                  <a:pt x="6497956" y="1893220"/>
                  <a:pt x="6498436" y="1896101"/>
                </a:cubicBezTo>
                <a:close/>
                <a:moveTo>
                  <a:pt x="1781642" y="1896032"/>
                </a:moveTo>
                <a:cubicBezTo>
                  <a:pt x="1781916" y="1895895"/>
                  <a:pt x="1782602" y="1897335"/>
                  <a:pt x="1783082" y="1898090"/>
                </a:cubicBezTo>
                <a:cubicBezTo>
                  <a:pt x="1781779" y="1899324"/>
                  <a:pt x="1780545" y="1900764"/>
                  <a:pt x="1779173" y="1901656"/>
                </a:cubicBezTo>
                <a:cubicBezTo>
                  <a:pt x="1778830" y="1901930"/>
                  <a:pt x="1778077" y="1900558"/>
                  <a:pt x="1777527" y="1899941"/>
                </a:cubicBezTo>
                <a:cubicBezTo>
                  <a:pt x="1778899" y="1898570"/>
                  <a:pt x="1780202" y="1897129"/>
                  <a:pt x="1781642" y="1896032"/>
                </a:cubicBezTo>
                <a:close/>
                <a:moveTo>
                  <a:pt x="5677671" y="1895689"/>
                </a:moveTo>
                <a:cubicBezTo>
                  <a:pt x="5675408" y="1898364"/>
                  <a:pt x="5674173" y="1900627"/>
                  <a:pt x="5672527" y="1901518"/>
                </a:cubicBezTo>
                <a:cubicBezTo>
                  <a:pt x="5670950" y="1902341"/>
                  <a:pt x="5668961" y="1901724"/>
                  <a:pt x="5667178" y="1901724"/>
                </a:cubicBezTo>
                <a:cubicBezTo>
                  <a:pt x="5668276" y="1900078"/>
                  <a:pt x="5669098" y="1897884"/>
                  <a:pt x="5670607" y="1896923"/>
                </a:cubicBezTo>
                <a:cubicBezTo>
                  <a:pt x="5672116" y="1895963"/>
                  <a:pt x="5674447" y="1896169"/>
                  <a:pt x="5677671" y="1895689"/>
                </a:cubicBezTo>
                <a:close/>
                <a:moveTo>
                  <a:pt x="7433499" y="1892928"/>
                </a:moveTo>
                <a:cubicBezTo>
                  <a:pt x="7436903" y="1894043"/>
                  <a:pt x="7439286" y="1896203"/>
                  <a:pt x="7439903" y="1899186"/>
                </a:cubicBezTo>
                <a:cubicBezTo>
                  <a:pt x="7441069" y="1905153"/>
                  <a:pt x="7434760" y="1912354"/>
                  <a:pt x="7425433" y="1915508"/>
                </a:cubicBezTo>
                <a:cubicBezTo>
                  <a:pt x="7415420" y="1918869"/>
                  <a:pt x="7405271" y="1915371"/>
                  <a:pt x="7404859" y="1908513"/>
                </a:cubicBezTo>
                <a:cubicBezTo>
                  <a:pt x="7404448" y="1902135"/>
                  <a:pt x="7411580" y="1895346"/>
                  <a:pt x="7420975" y="1892946"/>
                </a:cubicBezTo>
                <a:cubicBezTo>
                  <a:pt x="7425673" y="1891745"/>
                  <a:pt x="7430096" y="1891814"/>
                  <a:pt x="7433499" y="1892928"/>
                </a:cubicBezTo>
                <a:close/>
                <a:moveTo>
                  <a:pt x="4503033" y="1892603"/>
                </a:moveTo>
                <a:cubicBezTo>
                  <a:pt x="4503376" y="1892603"/>
                  <a:pt x="4504610" y="1893700"/>
                  <a:pt x="4504679" y="1894180"/>
                </a:cubicBezTo>
                <a:cubicBezTo>
                  <a:pt x="4504748" y="1894661"/>
                  <a:pt x="4503788" y="1895415"/>
                  <a:pt x="4503445" y="1895346"/>
                </a:cubicBezTo>
                <a:cubicBezTo>
                  <a:pt x="4501868" y="1894866"/>
                  <a:pt x="4500359" y="1894043"/>
                  <a:pt x="4498850" y="1893289"/>
                </a:cubicBezTo>
                <a:cubicBezTo>
                  <a:pt x="4500222" y="1893014"/>
                  <a:pt x="4501525" y="1892672"/>
                  <a:pt x="4503033" y="1892603"/>
                </a:cubicBezTo>
                <a:close/>
                <a:moveTo>
                  <a:pt x="5529470" y="1892465"/>
                </a:moveTo>
                <a:cubicBezTo>
                  <a:pt x="5529264" y="1893357"/>
                  <a:pt x="5528373" y="1894454"/>
                  <a:pt x="5527755" y="1895551"/>
                </a:cubicBezTo>
                <a:cubicBezTo>
                  <a:pt x="5526452" y="1895894"/>
                  <a:pt x="5524121" y="1896649"/>
                  <a:pt x="5523983" y="1896443"/>
                </a:cubicBezTo>
                <a:cubicBezTo>
                  <a:pt x="5523572" y="1895757"/>
                  <a:pt x="5524258" y="1894728"/>
                  <a:pt x="5524532" y="1893700"/>
                </a:cubicBezTo>
                <a:cubicBezTo>
                  <a:pt x="5526795" y="1893082"/>
                  <a:pt x="5529470" y="1892259"/>
                  <a:pt x="5529470" y="1892465"/>
                </a:cubicBezTo>
                <a:close/>
                <a:moveTo>
                  <a:pt x="7221767" y="1891779"/>
                </a:moveTo>
                <a:cubicBezTo>
                  <a:pt x="7225316" y="1892962"/>
                  <a:pt x="7227957" y="1895311"/>
                  <a:pt x="7228677" y="1898501"/>
                </a:cubicBezTo>
                <a:cubicBezTo>
                  <a:pt x="7230186" y="1904878"/>
                  <a:pt x="7223739" y="1912765"/>
                  <a:pt x="7214893" y="1915577"/>
                </a:cubicBezTo>
                <a:cubicBezTo>
                  <a:pt x="7205977" y="1918389"/>
                  <a:pt x="7196787" y="1915440"/>
                  <a:pt x="7195415" y="1909267"/>
                </a:cubicBezTo>
                <a:cubicBezTo>
                  <a:pt x="7194044" y="1903027"/>
                  <a:pt x="7200490" y="1895072"/>
                  <a:pt x="7209406" y="1892054"/>
                </a:cubicBezTo>
                <a:cubicBezTo>
                  <a:pt x="7213761" y="1890579"/>
                  <a:pt x="7218219" y="1890596"/>
                  <a:pt x="7221767" y="1891779"/>
                </a:cubicBezTo>
                <a:close/>
                <a:moveTo>
                  <a:pt x="6703834" y="1891506"/>
                </a:moveTo>
                <a:cubicBezTo>
                  <a:pt x="6710624" y="1887871"/>
                  <a:pt x="6717276" y="1888420"/>
                  <a:pt x="6718579" y="1892603"/>
                </a:cubicBezTo>
                <a:cubicBezTo>
                  <a:pt x="6719882" y="1896718"/>
                  <a:pt x="6715493" y="1903576"/>
                  <a:pt x="6708772" y="1907896"/>
                </a:cubicBezTo>
                <a:cubicBezTo>
                  <a:pt x="6701091" y="1912834"/>
                  <a:pt x="6692656" y="1913177"/>
                  <a:pt x="6691353" y="1908513"/>
                </a:cubicBezTo>
                <a:cubicBezTo>
                  <a:pt x="6690050" y="1903781"/>
                  <a:pt x="6696085" y="1895552"/>
                  <a:pt x="6703834" y="1891506"/>
                </a:cubicBezTo>
                <a:close/>
                <a:moveTo>
                  <a:pt x="5599696" y="1890614"/>
                </a:moveTo>
                <a:cubicBezTo>
                  <a:pt x="5600862" y="1890203"/>
                  <a:pt x="5601753" y="1890957"/>
                  <a:pt x="5602645" y="1891232"/>
                </a:cubicBezTo>
                <a:cubicBezTo>
                  <a:pt x="5601547" y="1892260"/>
                  <a:pt x="5600450" y="1893289"/>
                  <a:pt x="5599353" y="1894318"/>
                </a:cubicBezTo>
                <a:cubicBezTo>
                  <a:pt x="5597981" y="1894043"/>
                  <a:pt x="5596610" y="1893838"/>
                  <a:pt x="5595238" y="1893563"/>
                </a:cubicBezTo>
                <a:cubicBezTo>
                  <a:pt x="5596747" y="1892535"/>
                  <a:pt x="5598324" y="1891094"/>
                  <a:pt x="5599696" y="1890614"/>
                </a:cubicBezTo>
                <a:close/>
                <a:moveTo>
                  <a:pt x="6246063" y="1890134"/>
                </a:moveTo>
                <a:cubicBezTo>
                  <a:pt x="6249560" y="1891574"/>
                  <a:pt x="6252921" y="1891711"/>
                  <a:pt x="6253469" y="1893152"/>
                </a:cubicBezTo>
                <a:cubicBezTo>
                  <a:pt x="6254292" y="1895072"/>
                  <a:pt x="6250451" y="1897952"/>
                  <a:pt x="6245651" y="1899598"/>
                </a:cubicBezTo>
                <a:cubicBezTo>
                  <a:pt x="6241125" y="1901175"/>
                  <a:pt x="6236804" y="1901518"/>
                  <a:pt x="6237902" y="1898775"/>
                </a:cubicBezTo>
                <a:cubicBezTo>
                  <a:pt x="6238656" y="1896923"/>
                  <a:pt x="6242222" y="1894249"/>
                  <a:pt x="6246063" y="1890134"/>
                </a:cubicBezTo>
                <a:close/>
                <a:moveTo>
                  <a:pt x="6571131" y="1889586"/>
                </a:moveTo>
                <a:cubicBezTo>
                  <a:pt x="6571543" y="1892877"/>
                  <a:pt x="6567359" y="1897884"/>
                  <a:pt x="6560913" y="1901724"/>
                </a:cubicBezTo>
                <a:cubicBezTo>
                  <a:pt x="6553506" y="1906045"/>
                  <a:pt x="6546579" y="1906731"/>
                  <a:pt x="6545688" y="1903439"/>
                </a:cubicBezTo>
                <a:cubicBezTo>
                  <a:pt x="6544797" y="1900147"/>
                  <a:pt x="6550489" y="1893563"/>
                  <a:pt x="6557278" y="1889860"/>
                </a:cubicBezTo>
                <a:cubicBezTo>
                  <a:pt x="6564068" y="1886157"/>
                  <a:pt x="6570651" y="1885951"/>
                  <a:pt x="6571131" y="1889586"/>
                </a:cubicBezTo>
                <a:close/>
                <a:moveTo>
                  <a:pt x="2599115" y="1888693"/>
                </a:moveTo>
                <a:cubicBezTo>
                  <a:pt x="2600212" y="1889105"/>
                  <a:pt x="2601378" y="1894865"/>
                  <a:pt x="2602544" y="1898294"/>
                </a:cubicBezTo>
                <a:cubicBezTo>
                  <a:pt x="2601584" y="1901038"/>
                  <a:pt x="2600623" y="1903781"/>
                  <a:pt x="2599663" y="1906524"/>
                </a:cubicBezTo>
                <a:cubicBezTo>
                  <a:pt x="2598017" y="1902272"/>
                  <a:pt x="2596440" y="1898089"/>
                  <a:pt x="2594794" y="1893905"/>
                </a:cubicBezTo>
                <a:cubicBezTo>
                  <a:pt x="2596234" y="1891985"/>
                  <a:pt x="2597674" y="1888145"/>
                  <a:pt x="2599115" y="1888693"/>
                </a:cubicBezTo>
                <a:close/>
                <a:moveTo>
                  <a:pt x="6630178" y="1888076"/>
                </a:moveTo>
                <a:cubicBezTo>
                  <a:pt x="6637311" y="1884235"/>
                  <a:pt x="6644443" y="1884235"/>
                  <a:pt x="6645129" y="1888350"/>
                </a:cubicBezTo>
                <a:cubicBezTo>
                  <a:pt x="6645815" y="1892397"/>
                  <a:pt x="6639986" y="1900146"/>
                  <a:pt x="6633128" y="1904055"/>
                </a:cubicBezTo>
                <a:cubicBezTo>
                  <a:pt x="6625995" y="1908101"/>
                  <a:pt x="6619412" y="1907621"/>
                  <a:pt x="6618451" y="1903164"/>
                </a:cubicBezTo>
                <a:cubicBezTo>
                  <a:pt x="6617491" y="1898637"/>
                  <a:pt x="6622566" y="1892259"/>
                  <a:pt x="6630178" y="1888076"/>
                </a:cubicBezTo>
                <a:close/>
                <a:moveTo>
                  <a:pt x="7816202" y="1887391"/>
                </a:moveTo>
                <a:cubicBezTo>
                  <a:pt x="7817230" y="1888488"/>
                  <a:pt x="7817368" y="1890889"/>
                  <a:pt x="7817916" y="1892809"/>
                </a:cubicBezTo>
                <a:cubicBezTo>
                  <a:pt x="7818053" y="1892672"/>
                  <a:pt x="7818122" y="1892535"/>
                  <a:pt x="7818259" y="1892397"/>
                </a:cubicBezTo>
                <a:cubicBezTo>
                  <a:pt x="7818465" y="1893015"/>
                  <a:pt x="7818465" y="1893906"/>
                  <a:pt x="7818808" y="1894318"/>
                </a:cubicBezTo>
                <a:cubicBezTo>
                  <a:pt x="7822237" y="1897952"/>
                  <a:pt x="7809070" y="1918732"/>
                  <a:pt x="7798028" y="1934848"/>
                </a:cubicBezTo>
                <a:cubicBezTo>
                  <a:pt x="7785409" y="1953296"/>
                  <a:pt x="7776768" y="1962418"/>
                  <a:pt x="7777934" y="1953228"/>
                </a:cubicBezTo>
                <a:cubicBezTo>
                  <a:pt x="7779168" y="1943490"/>
                  <a:pt x="7788770" y="1921475"/>
                  <a:pt x="7801937" y="1901930"/>
                </a:cubicBezTo>
                <a:cubicBezTo>
                  <a:pt x="7809481" y="1890683"/>
                  <a:pt x="7814693" y="1885745"/>
                  <a:pt x="7816202" y="1887391"/>
                </a:cubicBezTo>
                <a:close/>
                <a:moveTo>
                  <a:pt x="6170693" y="1885333"/>
                </a:moveTo>
                <a:cubicBezTo>
                  <a:pt x="6174122" y="1882316"/>
                  <a:pt x="6179883" y="1882110"/>
                  <a:pt x="6181529" y="1885470"/>
                </a:cubicBezTo>
                <a:cubicBezTo>
                  <a:pt x="6179677" y="1887391"/>
                  <a:pt x="6177483" y="1890545"/>
                  <a:pt x="6174259" y="1892534"/>
                </a:cubicBezTo>
                <a:cubicBezTo>
                  <a:pt x="6172751" y="1893494"/>
                  <a:pt x="6167881" y="1893083"/>
                  <a:pt x="6167196" y="1891848"/>
                </a:cubicBezTo>
                <a:cubicBezTo>
                  <a:pt x="6166510" y="1890614"/>
                  <a:pt x="6168499" y="1887185"/>
                  <a:pt x="6170693" y="1885333"/>
                </a:cubicBezTo>
                <a:close/>
                <a:moveTo>
                  <a:pt x="6327192" y="1883001"/>
                </a:moveTo>
                <a:cubicBezTo>
                  <a:pt x="6325615" y="1883824"/>
                  <a:pt x="6323763" y="1885059"/>
                  <a:pt x="6320609" y="1886499"/>
                </a:cubicBezTo>
                <a:cubicBezTo>
                  <a:pt x="6316493" y="1888419"/>
                  <a:pt x="6308813" y="1890682"/>
                  <a:pt x="6308950" y="1890065"/>
                </a:cubicBezTo>
                <a:cubicBezTo>
                  <a:pt x="6309087" y="1889448"/>
                  <a:pt x="6311625" y="1888076"/>
                  <a:pt x="6316699" y="1886019"/>
                </a:cubicBezTo>
                <a:cubicBezTo>
                  <a:pt x="6321157" y="1884236"/>
                  <a:pt x="6325683" y="1882864"/>
                  <a:pt x="6327192" y="1883001"/>
                </a:cubicBezTo>
                <a:close/>
                <a:moveTo>
                  <a:pt x="2735932" y="1882590"/>
                </a:moveTo>
                <a:cubicBezTo>
                  <a:pt x="2737166" y="1884168"/>
                  <a:pt x="2737783" y="1890066"/>
                  <a:pt x="2739292" y="1896924"/>
                </a:cubicBezTo>
                <a:cubicBezTo>
                  <a:pt x="2736549" y="1896375"/>
                  <a:pt x="2734286" y="1896238"/>
                  <a:pt x="2732023" y="1895072"/>
                </a:cubicBezTo>
                <a:cubicBezTo>
                  <a:pt x="2731817" y="1894935"/>
                  <a:pt x="2730857" y="1886294"/>
                  <a:pt x="2731474" y="1884716"/>
                </a:cubicBezTo>
                <a:cubicBezTo>
                  <a:pt x="2732434" y="1882385"/>
                  <a:pt x="2734697" y="1880944"/>
                  <a:pt x="2735932" y="1882590"/>
                </a:cubicBezTo>
                <a:close/>
                <a:moveTo>
                  <a:pt x="7662650" y="1879435"/>
                </a:moveTo>
                <a:cubicBezTo>
                  <a:pt x="7663748" y="1881218"/>
                  <a:pt x="7656890" y="1888145"/>
                  <a:pt x="7647357" y="1895277"/>
                </a:cubicBezTo>
                <a:cubicBezTo>
                  <a:pt x="7636933" y="1903095"/>
                  <a:pt x="7626372" y="1908170"/>
                  <a:pt x="7625206" y="1905427"/>
                </a:cubicBezTo>
                <a:cubicBezTo>
                  <a:pt x="7624108" y="1902958"/>
                  <a:pt x="7631241" y="1895071"/>
                  <a:pt x="7640636" y="1888693"/>
                </a:cubicBezTo>
                <a:cubicBezTo>
                  <a:pt x="7651403" y="1881355"/>
                  <a:pt x="7661485" y="1877378"/>
                  <a:pt x="7662650" y="1879435"/>
                </a:cubicBezTo>
                <a:close/>
                <a:moveTo>
                  <a:pt x="6411477" y="1877104"/>
                </a:moveTo>
                <a:cubicBezTo>
                  <a:pt x="6413329" y="1877447"/>
                  <a:pt x="6406334" y="1881973"/>
                  <a:pt x="6400230" y="1884579"/>
                </a:cubicBezTo>
                <a:cubicBezTo>
                  <a:pt x="6395155" y="1886774"/>
                  <a:pt x="6390972" y="1887528"/>
                  <a:pt x="6390972" y="1886294"/>
                </a:cubicBezTo>
                <a:cubicBezTo>
                  <a:pt x="6391040" y="1885128"/>
                  <a:pt x="6395429" y="1882316"/>
                  <a:pt x="6403659" y="1878681"/>
                </a:cubicBezTo>
                <a:cubicBezTo>
                  <a:pt x="6405648" y="1878270"/>
                  <a:pt x="6410106" y="1876898"/>
                  <a:pt x="6411477" y="1877104"/>
                </a:cubicBezTo>
                <a:close/>
                <a:moveTo>
                  <a:pt x="6111577" y="1872303"/>
                </a:moveTo>
                <a:cubicBezTo>
                  <a:pt x="6107462" y="1876418"/>
                  <a:pt x="6105679" y="1878955"/>
                  <a:pt x="6103073" y="1880670"/>
                </a:cubicBezTo>
                <a:cubicBezTo>
                  <a:pt x="6098684" y="1883482"/>
                  <a:pt x="6093197" y="1883482"/>
                  <a:pt x="6093815" y="1880670"/>
                </a:cubicBezTo>
                <a:cubicBezTo>
                  <a:pt x="6094226" y="1878818"/>
                  <a:pt x="6097038" y="1875046"/>
                  <a:pt x="6099027" y="1874155"/>
                </a:cubicBezTo>
                <a:cubicBezTo>
                  <a:pt x="6102250" y="1872783"/>
                  <a:pt x="6105748" y="1873057"/>
                  <a:pt x="6111577" y="1872303"/>
                </a:cubicBezTo>
                <a:close/>
                <a:moveTo>
                  <a:pt x="4562561" y="1871960"/>
                </a:moveTo>
                <a:cubicBezTo>
                  <a:pt x="4563109" y="1872371"/>
                  <a:pt x="4563727" y="1872714"/>
                  <a:pt x="4564413" y="1873126"/>
                </a:cubicBezTo>
                <a:cubicBezTo>
                  <a:pt x="4563932" y="1873537"/>
                  <a:pt x="4563384" y="1873949"/>
                  <a:pt x="4562835" y="1874429"/>
                </a:cubicBezTo>
                <a:cubicBezTo>
                  <a:pt x="4562218" y="1874017"/>
                  <a:pt x="4561121" y="1873469"/>
                  <a:pt x="4561189" y="1873331"/>
                </a:cubicBezTo>
                <a:cubicBezTo>
                  <a:pt x="4561395" y="1872783"/>
                  <a:pt x="4562081" y="1872440"/>
                  <a:pt x="4562561" y="1871960"/>
                </a:cubicBezTo>
                <a:close/>
                <a:moveTo>
                  <a:pt x="4366353" y="1870726"/>
                </a:moveTo>
                <a:cubicBezTo>
                  <a:pt x="4366627" y="1870726"/>
                  <a:pt x="4367382" y="1872098"/>
                  <a:pt x="4367862" y="1872852"/>
                </a:cubicBezTo>
                <a:cubicBezTo>
                  <a:pt x="4366490" y="1873058"/>
                  <a:pt x="4365187" y="1873469"/>
                  <a:pt x="4363816" y="1873469"/>
                </a:cubicBezTo>
                <a:cubicBezTo>
                  <a:pt x="4363404" y="1873469"/>
                  <a:pt x="4362718" y="1872166"/>
                  <a:pt x="4362101" y="1871412"/>
                </a:cubicBezTo>
                <a:cubicBezTo>
                  <a:pt x="4363541" y="1871137"/>
                  <a:pt x="4364913" y="1870795"/>
                  <a:pt x="4366353" y="1870726"/>
                </a:cubicBezTo>
                <a:close/>
                <a:moveTo>
                  <a:pt x="6037442" y="1870314"/>
                </a:moveTo>
                <a:cubicBezTo>
                  <a:pt x="6033670" y="1873057"/>
                  <a:pt x="6031544" y="1875115"/>
                  <a:pt x="6028733" y="1876555"/>
                </a:cubicBezTo>
                <a:cubicBezTo>
                  <a:pt x="6024824" y="1878612"/>
                  <a:pt x="6021257" y="1877789"/>
                  <a:pt x="6022012" y="1875526"/>
                </a:cubicBezTo>
                <a:cubicBezTo>
                  <a:pt x="6022629" y="1873606"/>
                  <a:pt x="6025372" y="1871686"/>
                  <a:pt x="6029144" y="1870725"/>
                </a:cubicBezTo>
                <a:cubicBezTo>
                  <a:pt x="6031818" y="1870108"/>
                  <a:pt x="6033808" y="1870451"/>
                  <a:pt x="6037442" y="1870314"/>
                </a:cubicBezTo>
                <a:close/>
                <a:moveTo>
                  <a:pt x="5955077" y="1870109"/>
                </a:moveTo>
                <a:cubicBezTo>
                  <a:pt x="5956312" y="1869286"/>
                  <a:pt x="5958644" y="1871343"/>
                  <a:pt x="5962416" y="1872920"/>
                </a:cubicBezTo>
                <a:cubicBezTo>
                  <a:pt x="5958095" y="1876212"/>
                  <a:pt x="5955558" y="1878955"/>
                  <a:pt x="5952883" y="1879916"/>
                </a:cubicBezTo>
                <a:cubicBezTo>
                  <a:pt x="5951306" y="1880464"/>
                  <a:pt x="5949523" y="1878133"/>
                  <a:pt x="5947808" y="1877104"/>
                </a:cubicBezTo>
                <a:cubicBezTo>
                  <a:pt x="5950209" y="1874704"/>
                  <a:pt x="5952335" y="1871686"/>
                  <a:pt x="5955077" y="1870109"/>
                </a:cubicBezTo>
                <a:close/>
                <a:moveTo>
                  <a:pt x="7146535" y="1869645"/>
                </a:moveTo>
                <a:cubicBezTo>
                  <a:pt x="7149981" y="1870605"/>
                  <a:pt x="7152381" y="1872748"/>
                  <a:pt x="7152758" y="1875800"/>
                </a:cubicBezTo>
                <a:cubicBezTo>
                  <a:pt x="7153513" y="1881973"/>
                  <a:pt x="7146244" y="1889722"/>
                  <a:pt x="7137190" y="1892534"/>
                </a:cubicBezTo>
                <a:cubicBezTo>
                  <a:pt x="7128138" y="1895346"/>
                  <a:pt x="7120045" y="1892328"/>
                  <a:pt x="7119772" y="1885950"/>
                </a:cubicBezTo>
                <a:cubicBezTo>
                  <a:pt x="7119497" y="1880326"/>
                  <a:pt x="7125738" y="1873606"/>
                  <a:pt x="7134036" y="1870588"/>
                </a:cubicBezTo>
                <a:cubicBezTo>
                  <a:pt x="7138597" y="1868908"/>
                  <a:pt x="7143089" y="1868685"/>
                  <a:pt x="7146535" y="1869645"/>
                </a:cubicBezTo>
                <a:close/>
                <a:moveTo>
                  <a:pt x="2116723" y="1864622"/>
                </a:moveTo>
                <a:cubicBezTo>
                  <a:pt x="2118712" y="1865651"/>
                  <a:pt x="2120701" y="1866679"/>
                  <a:pt x="2122689" y="1867777"/>
                </a:cubicBezTo>
                <a:cubicBezTo>
                  <a:pt x="2122072" y="1872989"/>
                  <a:pt x="2121661" y="1876212"/>
                  <a:pt x="2121249" y="1879504"/>
                </a:cubicBezTo>
                <a:cubicBezTo>
                  <a:pt x="2119398" y="1877721"/>
                  <a:pt x="2117272" y="1876624"/>
                  <a:pt x="2115900" y="1873812"/>
                </a:cubicBezTo>
                <a:cubicBezTo>
                  <a:pt x="2115351" y="1872646"/>
                  <a:pt x="2116380" y="1867777"/>
                  <a:pt x="2116723" y="1864622"/>
                </a:cubicBezTo>
                <a:close/>
                <a:moveTo>
                  <a:pt x="3208654" y="1863662"/>
                </a:moveTo>
                <a:cubicBezTo>
                  <a:pt x="3211191" y="1867434"/>
                  <a:pt x="3212700" y="1869697"/>
                  <a:pt x="3214209" y="1871960"/>
                </a:cubicBezTo>
                <a:cubicBezTo>
                  <a:pt x="3213386" y="1875869"/>
                  <a:pt x="3212494" y="1879847"/>
                  <a:pt x="3211672" y="1883756"/>
                </a:cubicBezTo>
                <a:cubicBezTo>
                  <a:pt x="3210300" y="1881424"/>
                  <a:pt x="3207831" y="1878612"/>
                  <a:pt x="3207694" y="1876898"/>
                </a:cubicBezTo>
                <a:cubicBezTo>
                  <a:pt x="3207420" y="1872303"/>
                  <a:pt x="3208243" y="1868257"/>
                  <a:pt x="3208654" y="1863662"/>
                </a:cubicBezTo>
                <a:close/>
                <a:moveTo>
                  <a:pt x="6399133" y="1861399"/>
                </a:moveTo>
                <a:cubicBezTo>
                  <a:pt x="6399338" y="1862016"/>
                  <a:pt x="6394949" y="1864417"/>
                  <a:pt x="6387474" y="1867503"/>
                </a:cubicBezTo>
                <a:cubicBezTo>
                  <a:pt x="6385691" y="1867914"/>
                  <a:pt x="6381851" y="1869011"/>
                  <a:pt x="6381028" y="1868806"/>
                </a:cubicBezTo>
                <a:cubicBezTo>
                  <a:pt x="6380205" y="1868600"/>
                  <a:pt x="6383497" y="1866817"/>
                  <a:pt x="6388709" y="1864622"/>
                </a:cubicBezTo>
                <a:cubicBezTo>
                  <a:pt x="6394126" y="1862359"/>
                  <a:pt x="6398927" y="1860850"/>
                  <a:pt x="6399133" y="1861399"/>
                </a:cubicBezTo>
                <a:close/>
                <a:moveTo>
                  <a:pt x="7342244" y="1860919"/>
                </a:moveTo>
                <a:cubicBezTo>
                  <a:pt x="7350954" y="1858862"/>
                  <a:pt x="7360418" y="1862839"/>
                  <a:pt x="7362339" y="1869491"/>
                </a:cubicBezTo>
                <a:cubicBezTo>
                  <a:pt x="7364327" y="1876349"/>
                  <a:pt x="7358635" y="1883550"/>
                  <a:pt x="7349514" y="1885608"/>
                </a:cubicBezTo>
                <a:cubicBezTo>
                  <a:pt x="7340805" y="1887597"/>
                  <a:pt x="7330997" y="1883207"/>
                  <a:pt x="7329145" y="1876761"/>
                </a:cubicBezTo>
                <a:cubicBezTo>
                  <a:pt x="7327226" y="1869972"/>
                  <a:pt x="7333055" y="1863045"/>
                  <a:pt x="7342244" y="1860919"/>
                </a:cubicBezTo>
                <a:close/>
                <a:moveTo>
                  <a:pt x="6483967" y="1857695"/>
                </a:moveTo>
                <a:cubicBezTo>
                  <a:pt x="6484652" y="1858930"/>
                  <a:pt x="6479371" y="1863045"/>
                  <a:pt x="6473542" y="1865719"/>
                </a:cubicBezTo>
                <a:cubicBezTo>
                  <a:pt x="6467987" y="1868257"/>
                  <a:pt x="6463735" y="1869560"/>
                  <a:pt x="6462501" y="1868600"/>
                </a:cubicBezTo>
                <a:cubicBezTo>
                  <a:pt x="6461267" y="1867640"/>
                  <a:pt x="6465519" y="1864073"/>
                  <a:pt x="6471485" y="1860987"/>
                </a:cubicBezTo>
                <a:cubicBezTo>
                  <a:pt x="6476903" y="1858176"/>
                  <a:pt x="6483281" y="1856461"/>
                  <a:pt x="6483967" y="1857695"/>
                </a:cubicBezTo>
                <a:close/>
                <a:moveTo>
                  <a:pt x="1705724" y="1854541"/>
                </a:moveTo>
                <a:cubicBezTo>
                  <a:pt x="1706273" y="1854815"/>
                  <a:pt x="1706889" y="1855090"/>
                  <a:pt x="1707507" y="1855433"/>
                </a:cubicBezTo>
                <a:cubicBezTo>
                  <a:pt x="1707026" y="1856941"/>
                  <a:pt x="1706546" y="1858587"/>
                  <a:pt x="1706067" y="1860302"/>
                </a:cubicBezTo>
                <a:cubicBezTo>
                  <a:pt x="1705518" y="1859959"/>
                  <a:pt x="1704421" y="1859822"/>
                  <a:pt x="1704489" y="1859273"/>
                </a:cubicBezTo>
                <a:cubicBezTo>
                  <a:pt x="1704627" y="1857764"/>
                  <a:pt x="1705312" y="1856118"/>
                  <a:pt x="1705724" y="1854541"/>
                </a:cubicBezTo>
                <a:close/>
                <a:moveTo>
                  <a:pt x="7801182" y="1854198"/>
                </a:moveTo>
                <a:cubicBezTo>
                  <a:pt x="7802416" y="1856118"/>
                  <a:pt x="7803651" y="1858313"/>
                  <a:pt x="7804885" y="1860713"/>
                </a:cubicBezTo>
                <a:cubicBezTo>
                  <a:pt x="7790072" y="1884579"/>
                  <a:pt x="7781362" y="1899735"/>
                  <a:pt x="7772173" y="1911668"/>
                </a:cubicBezTo>
                <a:cubicBezTo>
                  <a:pt x="7764628" y="1921407"/>
                  <a:pt x="7762503" y="1919349"/>
                  <a:pt x="7768744" y="1905633"/>
                </a:cubicBezTo>
                <a:cubicBezTo>
                  <a:pt x="7771967" y="1898501"/>
                  <a:pt x="7777111" y="1889037"/>
                  <a:pt x="7781842" y="1880670"/>
                </a:cubicBezTo>
                <a:cubicBezTo>
                  <a:pt x="7784997" y="1874978"/>
                  <a:pt x="7788495" y="1869560"/>
                  <a:pt x="7801182" y="1854198"/>
                </a:cubicBezTo>
                <a:close/>
                <a:moveTo>
                  <a:pt x="7069957" y="1851986"/>
                </a:moveTo>
                <a:cubicBezTo>
                  <a:pt x="7073035" y="1852706"/>
                  <a:pt x="7075264" y="1854472"/>
                  <a:pt x="7075881" y="1857078"/>
                </a:cubicBezTo>
                <a:cubicBezTo>
                  <a:pt x="7077183" y="1862564"/>
                  <a:pt x="7071903" y="1869217"/>
                  <a:pt x="7063399" y="1872920"/>
                </a:cubicBezTo>
                <a:cubicBezTo>
                  <a:pt x="7055238" y="1876418"/>
                  <a:pt x="7046872" y="1875526"/>
                  <a:pt x="7045020" y="1870863"/>
                </a:cubicBezTo>
                <a:cubicBezTo>
                  <a:pt x="7042962" y="1865650"/>
                  <a:pt x="7050095" y="1856598"/>
                  <a:pt x="7058942" y="1853169"/>
                </a:cubicBezTo>
                <a:cubicBezTo>
                  <a:pt x="7062954" y="1851591"/>
                  <a:pt x="7066880" y="1851266"/>
                  <a:pt x="7069957" y="1851986"/>
                </a:cubicBezTo>
                <a:close/>
                <a:moveTo>
                  <a:pt x="7551277" y="1850426"/>
                </a:moveTo>
                <a:cubicBezTo>
                  <a:pt x="7560467" y="1846997"/>
                  <a:pt x="7569451" y="1847340"/>
                  <a:pt x="7571645" y="1850975"/>
                </a:cubicBezTo>
                <a:cubicBezTo>
                  <a:pt x="7574046" y="1854952"/>
                  <a:pt x="7566982" y="1861948"/>
                  <a:pt x="7556764" y="1865994"/>
                </a:cubicBezTo>
                <a:cubicBezTo>
                  <a:pt x="7547711" y="1869560"/>
                  <a:pt x="7538933" y="1869011"/>
                  <a:pt x="7537355" y="1864691"/>
                </a:cubicBezTo>
                <a:cubicBezTo>
                  <a:pt x="7535915" y="1860370"/>
                  <a:pt x="7542225" y="1853787"/>
                  <a:pt x="7551277" y="1850426"/>
                </a:cubicBezTo>
                <a:close/>
                <a:moveTo>
                  <a:pt x="4229193" y="1849329"/>
                </a:moveTo>
                <a:cubicBezTo>
                  <a:pt x="4229467" y="1849260"/>
                  <a:pt x="4230290" y="1850975"/>
                  <a:pt x="4230770" y="1851935"/>
                </a:cubicBezTo>
                <a:cubicBezTo>
                  <a:pt x="4229467" y="1852347"/>
                  <a:pt x="4228164" y="1852895"/>
                  <a:pt x="4226724" y="1852964"/>
                </a:cubicBezTo>
                <a:cubicBezTo>
                  <a:pt x="4226313" y="1852964"/>
                  <a:pt x="4225558" y="1851387"/>
                  <a:pt x="4224941" y="1850495"/>
                </a:cubicBezTo>
                <a:cubicBezTo>
                  <a:pt x="4226313" y="1850083"/>
                  <a:pt x="4227684" y="1849466"/>
                  <a:pt x="4229193" y="1849329"/>
                </a:cubicBezTo>
                <a:close/>
                <a:moveTo>
                  <a:pt x="7646535" y="1848986"/>
                </a:moveTo>
                <a:cubicBezTo>
                  <a:pt x="7648386" y="1851317"/>
                  <a:pt x="7641185" y="1857558"/>
                  <a:pt x="7631858" y="1862153"/>
                </a:cubicBezTo>
                <a:cubicBezTo>
                  <a:pt x="7622532" y="1866748"/>
                  <a:pt x="7612862" y="1868188"/>
                  <a:pt x="7611628" y="1864828"/>
                </a:cubicBezTo>
                <a:cubicBezTo>
                  <a:pt x="7610462" y="1861673"/>
                  <a:pt x="7616222" y="1856118"/>
                  <a:pt x="7625000" y="1852140"/>
                </a:cubicBezTo>
                <a:cubicBezTo>
                  <a:pt x="7634602" y="1847751"/>
                  <a:pt x="7644614" y="1846517"/>
                  <a:pt x="7646535" y="1848986"/>
                </a:cubicBezTo>
                <a:close/>
                <a:moveTo>
                  <a:pt x="5515206" y="1847751"/>
                </a:moveTo>
                <a:cubicBezTo>
                  <a:pt x="5514726" y="1848711"/>
                  <a:pt x="5514246" y="1849671"/>
                  <a:pt x="5513765" y="1850631"/>
                </a:cubicBezTo>
                <a:cubicBezTo>
                  <a:pt x="5513148" y="1850631"/>
                  <a:pt x="5511982" y="1850769"/>
                  <a:pt x="5512051" y="1850494"/>
                </a:cubicBezTo>
                <a:cubicBezTo>
                  <a:pt x="5512188" y="1849671"/>
                  <a:pt x="5512805" y="1848711"/>
                  <a:pt x="5513217" y="1847820"/>
                </a:cubicBezTo>
                <a:cubicBezTo>
                  <a:pt x="5513903" y="1847820"/>
                  <a:pt x="5514588" y="1847751"/>
                  <a:pt x="5515206" y="1847751"/>
                </a:cubicBezTo>
                <a:close/>
                <a:moveTo>
                  <a:pt x="5886360" y="1845488"/>
                </a:moveTo>
                <a:cubicBezTo>
                  <a:pt x="5882451" y="1849329"/>
                  <a:pt x="5880394" y="1852277"/>
                  <a:pt x="5878337" y="1853169"/>
                </a:cubicBezTo>
                <a:cubicBezTo>
                  <a:pt x="5876348" y="1854061"/>
                  <a:pt x="5874290" y="1852826"/>
                  <a:pt x="5872233" y="1852483"/>
                </a:cubicBezTo>
                <a:cubicBezTo>
                  <a:pt x="5873536" y="1850083"/>
                  <a:pt x="5874428" y="1846928"/>
                  <a:pt x="5876142" y="1845557"/>
                </a:cubicBezTo>
                <a:cubicBezTo>
                  <a:pt x="5877651" y="1844459"/>
                  <a:pt x="5880188" y="1845419"/>
                  <a:pt x="5886360" y="1845488"/>
                </a:cubicBezTo>
                <a:close/>
                <a:moveTo>
                  <a:pt x="7747965" y="1845214"/>
                </a:moveTo>
                <a:cubicBezTo>
                  <a:pt x="7749405" y="1844940"/>
                  <a:pt x="7743987" y="1849946"/>
                  <a:pt x="7733495" y="1859821"/>
                </a:cubicBezTo>
                <a:cubicBezTo>
                  <a:pt x="7722521" y="1870108"/>
                  <a:pt x="7711686" y="1879709"/>
                  <a:pt x="7711137" y="1878544"/>
                </a:cubicBezTo>
                <a:cubicBezTo>
                  <a:pt x="7710657" y="1877446"/>
                  <a:pt x="7718338" y="1868805"/>
                  <a:pt x="7728762" y="1859753"/>
                </a:cubicBezTo>
                <a:cubicBezTo>
                  <a:pt x="7739666" y="1850220"/>
                  <a:pt x="7746456" y="1845488"/>
                  <a:pt x="7747965" y="1845214"/>
                </a:cubicBezTo>
                <a:close/>
                <a:moveTo>
                  <a:pt x="7733288" y="1844871"/>
                </a:moveTo>
                <a:cubicBezTo>
                  <a:pt x="7734865" y="1845145"/>
                  <a:pt x="7729927" y="1848917"/>
                  <a:pt x="7719983" y="1856050"/>
                </a:cubicBezTo>
                <a:cubicBezTo>
                  <a:pt x="7709559" y="1863525"/>
                  <a:pt x="7699272" y="1870040"/>
                  <a:pt x="7697763" y="1869148"/>
                </a:cubicBezTo>
                <a:cubicBezTo>
                  <a:pt x="7696254" y="1868325"/>
                  <a:pt x="7704004" y="1861124"/>
                  <a:pt x="7714497" y="1854335"/>
                </a:cubicBezTo>
                <a:cubicBezTo>
                  <a:pt x="7724303" y="1848094"/>
                  <a:pt x="7731848" y="1844597"/>
                  <a:pt x="7733288" y="1844871"/>
                </a:cubicBezTo>
                <a:close/>
                <a:moveTo>
                  <a:pt x="5590780" y="1841854"/>
                </a:moveTo>
                <a:cubicBezTo>
                  <a:pt x="5589477" y="1842677"/>
                  <a:pt x="5588243" y="1843569"/>
                  <a:pt x="5586871" y="1844391"/>
                </a:cubicBezTo>
                <a:cubicBezTo>
                  <a:pt x="5586391" y="1844666"/>
                  <a:pt x="5585637" y="1844666"/>
                  <a:pt x="5584951" y="1844803"/>
                </a:cubicBezTo>
                <a:cubicBezTo>
                  <a:pt x="5586323" y="1843911"/>
                  <a:pt x="5587626" y="1842951"/>
                  <a:pt x="5589066" y="1842128"/>
                </a:cubicBezTo>
                <a:cubicBezTo>
                  <a:pt x="5589409" y="1841854"/>
                  <a:pt x="5590163" y="1841923"/>
                  <a:pt x="5590780" y="1841854"/>
                </a:cubicBezTo>
                <a:close/>
                <a:moveTo>
                  <a:pt x="7762297" y="1840893"/>
                </a:moveTo>
                <a:cubicBezTo>
                  <a:pt x="7763806" y="1840344"/>
                  <a:pt x="7759554" y="1845145"/>
                  <a:pt x="7748993" y="1857284"/>
                </a:cubicBezTo>
                <a:cubicBezTo>
                  <a:pt x="7736786" y="1871342"/>
                  <a:pt x="7725401" y="1884304"/>
                  <a:pt x="7724784" y="1883070"/>
                </a:cubicBezTo>
                <a:cubicBezTo>
                  <a:pt x="7724235" y="1881904"/>
                  <a:pt x="7732671" y="1870520"/>
                  <a:pt x="7744261" y="1857969"/>
                </a:cubicBezTo>
                <a:cubicBezTo>
                  <a:pt x="7755302" y="1846105"/>
                  <a:pt x="7760720" y="1841442"/>
                  <a:pt x="7762297" y="1840893"/>
                </a:cubicBezTo>
                <a:close/>
                <a:moveTo>
                  <a:pt x="4424920" y="1840550"/>
                </a:moveTo>
                <a:cubicBezTo>
                  <a:pt x="4425538" y="1840824"/>
                  <a:pt x="4426155" y="1841167"/>
                  <a:pt x="4426841" y="1841510"/>
                </a:cubicBezTo>
                <a:cubicBezTo>
                  <a:pt x="4426361" y="1841716"/>
                  <a:pt x="4425812" y="1841990"/>
                  <a:pt x="4425195" y="1842265"/>
                </a:cubicBezTo>
                <a:cubicBezTo>
                  <a:pt x="4424578" y="1841922"/>
                  <a:pt x="4423480" y="1841373"/>
                  <a:pt x="4423549" y="1841304"/>
                </a:cubicBezTo>
                <a:cubicBezTo>
                  <a:pt x="4423755" y="1840961"/>
                  <a:pt x="4424441" y="1840756"/>
                  <a:pt x="4424920" y="1840550"/>
                </a:cubicBezTo>
                <a:close/>
                <a:moveTo>
                  <a:pt x="6983708" y="1839933"/>
                </a:moveTo>
                <a:cubicBezTo>
                  <a:pt x="6991526" y="1836436"/>
                  <a:pt x="6999344" y="1837602"/>
                  <a:pt x="7000716" y="1842471"/>
                </a:cubicBezTo>
                <a:cubicBezTo>
                  <a:pt x="7002019" y="1847134"/>
                  <a:pt x="6996396" y="1854952"/>
                  <a:pt x="6988783" y="1858793"/>
                </a:cubicBezTo>
                <a:cubicBezTo>
                  <a:pt x="6981171" y="1862702"/>
                  <a:pt x="6972941" y="1862153"/>
                  <a:pt x="6971021" y="1857558"/>
                </a:cubicBezTo>
                <a:cubicBezTo>
                  <a:pt x="6968826" y="1852140"/>
                  <a:pt x="6974587" y="1844048"/>
                  <a:pt x="6983708" y="1839933"/>
                </a:cubicBezTo>
                <a:close/>
                <a:moveTo>
                  <a:pt x="7788975" y="1839865"/>
                </a:moveTo>
                <a:cubicBezTo>
                  <a:pt x="7789660" y="1839659"/>
                  <a:pt x="7789798" y="1840139"/>
                  <a:pt x="7790141" y="1840414"/>
                </a:cubicBezTo>
                <a:cubicBezTo>
                  <a:pt x="7791787" y="1841374"/>
                  <a:pt x="7789523" y="1845146"/>
                  <a:pt x="7780813" y="1858107"/>
                </a:cubicBezTo>
                <a:cubicBezTo>
                  <a:pt x="7770390" y="1873606"/>
                  <a:pt x="7760445" y="1888557"/>
                  <a:pt x="7755233" y="1894523"/>
                </a:cubicBezTo>
                <a:cubicBezTo>
                  <a:pt x="7749472" y="1901107"/>
                  <a:pt x="7750912" y="1894592"/>
                  <a:pt x="7759622" y="1879778"/>
                </a:cubicBezTo>
                <a:cubicBezTo>
                  <a:pt x="7763943" y="1872440"/>
                  <a:pt x="7769841" y="1863388"/>
                  <a:pt x="7775190" y="1855844"/>
                </a:cubicBezTo>
                <a:cubicBezTo>
                  <a:pt x="7782460" y="1845626"/>
                  <a:pt x="7787466" y="1840276"/>
                  <a:pt x="7788975" y="1839865"/>
                </a:cubicBezTo>
                <a:close/>
                <a:moveTo>
                  <a:pt x="6557073" y="1839796"/>
                </a:moveTo>
                <a:cubicBezTo>
                  <a:pt x="6558307" y="1841168"/>
                  <a:pt x="6554124" y="1845214"/>
                  <a:pt x="6547609" y="1848780"/>
                </a:cubicBezTo>
                <a:cubicBezTo>
                  <a:pt x="6541231" y="1852278"/>
                  <a:pt x="6534922" y="1853924"/>
                  <a:pt x="6533550" y="1852552"/>
                </a:cubicBezTo>
                <a:cubicBezTo>
                  <a:pt x="6532247" y="1851318"/>
                  <a:pt x="6536842" y="1847134"/>
                  <a:pt x="6543151" y="1843705"/>
                </a:cubicBezTo>
                <a:cubicBezTo>
                  <a:pt x="6549461" y="1840276"/>
                  <a:pt x="6555907" y="1838493"/>
                  <a:pt x="6557073" y="1839796"/>
                </a:cubicBezTo>
                <a:close/>
                <a:moveTo>
                  <a:pt x="6471348" y="1838356"/>
                </a:moveTo>
                <a:cubicBezTo>
                  <a:pt x="6472308" y="1838699"/>
                  <a:pt x="6468879" y="1840825"/>
                  <a:pt x="6463118" y="1843431"/>
                </a:cubicBezTo>
                <a:cubicBezTo>
                  <a:pt x="6457495" y="1845968"/>
                  <a:pt x="6452351" y="1847683"/>
                  <a:pt x="6451665" y="1847271"/>
                </a:cubicBezTo>
                <a:cubicBezTo>
                  <a:pt x="6450911" y="1846860"/>
                  <a:pt x="6454614" y="1844597"/>
                  <a:pt x="6460169" y="1842059"/>
                </a:cubicBezTo>
                <a:cubicBezTo>
                  <a:pt x="6465175" y="1839865"/>
                  <a:pt x="6470456" y="1838082"/>
                  <a:pt x="6471348" y="1838356"/>
                </a:cubicBezTo>
                <a:close/>
                <a:moveTo>
                  <a:pt x="7776151" y="1837258"/>
                </a:moveTo>
                <a:cubicBezTo>
                  <a:pt x="7778071" y="1837121"/>
                  <a:pt x="7773682" y="1842882"/>
                  <a:pt x="7761338" y="1859410"/>
                </a:cubicBezTo>
                <a:cubicBezTo>
                  <a:pt x="7749130" y="1875732"/>
                  <a:pt x="7738912" y="1889173"/>
                  <a:pt x="7738569" y="1887253"/>
                </a:cubicBezTo>
                <a:cubicBezTo>
                  <a:pt x="7738157" y="1884853"/>
                  <a:pt x="7753108" y="1862359"/>
                  <a:pt x="7767235" y="1846037"/>
                </a:cubicBezTo>
                <a:cubicBezTo>
                  <a:pt x="7769979" y="1842882"/>
                  <a:pt x="7772653" y="1840002"/>
                  <a:pt x="7773888" y="1838904"/>
                </a:cubicBezTo>
                <a:cubicBezTo>
                  <a:pt x="7775534" y="1837258"/>
                  <a:pt x="7775808" y="1837464"/>
                  <a:pt x="7776151" y="1837258"/>
                </a:cubicBezTo>
                <a:close/>
                <a:moveTo>
                  <a:pt x="6378834" y="1835201"/>
                </a:moveTo>
                <a:cubicBezTo>
                  <a:pt x="6382194" y="1834173"/>
                  <a:pt x="6385005" y="1835338"/>
                  <a:pt x="6389875" y="1835476"/>
                </a:cubicBezTo>
                <a:cubicBezTo>
                  <a:pt x="6384800" y="1839522"/>
                  <a:pt x="6381920" y="1842608"/>
                  <a:pt x="6378628" y="1844048"/>
                </a:cubicBezTo>
                <a:cubicBezTo>
                  <a:pt x="6374239" y="1845968"/>
                  <a:pt x="6370467" y="1845831"/>
                  <a:pt x="6370741" y="1842814"/>
                </a:cubicBezTo>
                <a:cubicBezTo>
                  <a:pt x="6371015" y="1840070"/>
                  <a:pt x="6374239" y="1836573"/>
                  <a:pt x="6378834" y="1835201"/>
                </a:cubicBezTo>
                <a:close/>
                <a:moveTo>
                  <a:pt x="7718543" y="1834995"/>
                </a:moveTo>
                <a:cubicBezTo>
                  <a:pt x="7719572" y="1836435"/>
                  <a:pt x="7714839" y="1839453"/>
                  <a:pt x="7705101" y="1844185"/>
                </a:cubicBezTo>
                <a:cubicBezTo>
                  <a:pt x="7694677" y="1849260"/>
                  <a:pt x="7685488" y="1852415"/>
                  <a:pt x="7684184" y="1850700"/>
                </a:cubicBezTo>
                <a:cubicBezTo>
                  <a:pt x="7682882" y="1849054"/>
                  <a:pt x="7690151" y="1843431"/>
                  <a:pt x="7700027" y="1839110"/>
                </a:cubicBezTo>
                <a:cubicBezTo>
                  <a:pt x="7709833" y="1834858"/>
                  <a:pt x="7717377" y="1833418"/>
                  <a:pt x="7718543" y="1834995"/>
                </a:cubicBezTo>
                <a:close/>
                <a:moveTo>
                  <a:pt x="1912973" y="1834310"/>
                </a:moveTo>
                <a:cubicBezTo>
                  <a:pt x="1913246" y="1834104"/>
                  <a:pt x="1913932" y="1835750"/>
                  <a:pt x="1914413" y="1836641"/>
                </a:cubicBezTo>
                <a:cubicBezTo>
                  <a:pt x="1913109" y="1837944"/>
                  <a:pt x="1911876" y="1839385"/>
                  <a:pt x="1910503" y="1840276"/>
                </a:cubicBezTo>
                <a:cubicBezTo>
                  <a:pt x="1910160" y="1840550"/>
                  <a:pt x="1909406" y="1838973"/>
                  <a:pt x="1908857" y="1838287"/>
                </a:cubicBezTo>
                <a:cubicBezTo>
                  <a:pt x="1910230" y="1836916"/>
                  <a:pt x="1911532" y="1835407"/>
                  <a:pt x="1912973" y="1834310"/>
                </a:cubicBezTo>
                <a:close/>
                <a:moveTo>
                  <a:pt x="7477142" y="1832115"/>
                </a:moveTo>
                <a:cubicBezTo>
                  <a:pt x="7485988" y="1829920"/>
                  <a:pt x="7494767" y="1832869"/>
                  <a:pt x="7496002" y="1838356"/>
                </a:cubicBezTo>
                <a:cubicBezTo>
                  <a:pt x="7497236" y="1843773"/>
                  <a:pt x="7490378" y="1850700"/>
                  <a:pt x="7481600" y="1853169"/>
                </a:cubicBezTo>
                <a:cubicBezTo>
                  <a:pt x="7472547" y="1855638"/>
                  <a:pt x="7463700" y="1852826"/>
                  <a:pt x="7462534" y="1847065"/>
                </a:cubicBezTo>
                <a:cubicBezTo>
                  <a:pt x="7461368" y="1841305"/>
                  <a:pt x="7468226" y="1834241"/>
                  <a:pt x="7477142" y="1832115"/>
                </a:cubicBezTo>
                <a:close/>
                <a:moveTo>
                  <a:pt x="6907996" y="1830744"/>
                </a:moveTo>
                <a:cubicBezTo>
                  <a:pt x="6916226" y="1826217"/>
                  <a:pt x="6924113" y="1826560"/>
                  <a:pt x="6925484" y="1831498"/>
                </a:cubicBezTo>
                <a:cubicBezTo>
                  <a:pt x="6926855" y="1836436"/>
                  <a:pt x="6921232" y="1843705"/>
                  <a:pt x="6912797" y="1847820"/>
                </a:cubicBezTo>
                <a:cubicBezTo>
                  <a:pt x="6905459" y="1851386"/>
                  <a:pt x="6898806" y="1851181"/>
                  <a:pt x="6896886" y="1847272"/>
                </a:cubicBezTo>
                <a:cubicBezTo>
                  <a:pt x="6894691" y="1842814"/>
                  <a:pt x="6899766" y="1835270"/>
                  <a:pt x="6907996" y="1830744"/>
                </a:cubicBezTo>
                <a:close/>
                <a:moveTo>
                  <a:pt x="4092307" y="1829578"/>
                </a:moveTo>
                <a:cubicBezTo>
                  <a:pt x="4092444" y="1829509"/>
                  <a:pt x="4093267" y="1831567"/>
                  <a:pt x="4093816" y="1832664"/>
                </a:cubicBezTo>
                <a:cubicBezTo>
                  <a:pt x="4092513" y="1833212"/>
                  <a:pt x="4091210" y="1833967"/>
                  <a:pt x="4089838" y="1834104"/>
                </a:cubicBezTo>
                <a:cubicBezTo>
                  <a:pt x="4089427" y="1834104"/>
                  <a:pt x="4088672" y="1832252"/>
                  <a:pt x="4088055" y="1831224"/>
                </a:cubicBezTo>
                <a:cubicBezTo>
                  <a:pt x="4089427" y="1830606"/>
                  <a:pt x="4090798" y="1829852"/>
                  <a:pt x="4092307" y="1829578"/>
                </a:cubicBezTo>
                <a:close/>
                <a:moveTo>
                  <a:pt x="6462637" y="1828892"/>
                </a:moveTo>
                <a:cubicBezTo>
                  <a:pt x="6458043" y="1831292"/>
                  <a:pt x="6455505" y="1832458"/>
                  <a:pt x="6452076" y="1833898"/>
                </a:cubicBezTo>
                <a:cubicBezTo>
                  <a:pt x="6446864" y="1836093"/>
                  <a:pt x="6441309" y="1838082"/>
                  <a:pt x="6441995" y="1837122"/>
                </a:cubicBezTo>
                <a:cubicBezTo>
                  <a:pt x="6442681" y="1836162"/>
                  <a:pt x="6446110" y="1834104"/>
                  <a:pt x="6450842" y="1832390"/>
                </a:cubicBezTo>
                <a:cubicBezTo>
                  <a:pt x="6454408" y="1831018"/>
                  <a:pt x="6457494" y="1830469"/>
                  <a:pt x="6462637" y="1828892"/>
                </a:cubicBezTo>
                <a:close/>
                <a:moveTo>
                  <a:pt x="6630316" y="1826354"/>
                </a:moveTo>
                <a:cubicBezTo>
                  <a:pt x="6630796" y="1828960"/>
                  <a:pt x="6624281" y="1834995"/>
                  <a:pt x="6617423" y="1838219"/>
                </a:cubicBezTo>
                <a:cubicBezTo>
                  <a:pt x="6611525" y="1840962"/>
                  <a:pt x="6606107" y="1841305"/>
                  <a:pt x="6605627" y="1839042"/>
                </a:cubicBezTo>
                <a:cubicBezTo>
                  <a:pt x="6605079" y="1836710"/>
                  <a:pt x="6609468" y="1832321"/>
                  <a:pt x="6615640" y="1828960"/>
                </a:cubicBezTo>
                <a:cubicBezTo>
                  <a:pt x="6622704" y="1825120"/>
                  <a:pt x="6629836" y="1823748"/>
                  <a:pt x="6630316" y="1826354"/>
                </a:cubicBezTo>
                <a:close/>
                <a:moveTo>
                  <a:pt x="5804750" y="1824983"/>
                </a:moveTo>
                <a:cubicBezTo>
                  <a:pt x="5806671" y="1826286"/>
                  <a:pt x="5809071" y="1826766"/>
                  <a:pt x="5808728" y="1828069"/>
                </a:cubicBezTo>
                <a:cubicBezTo>
                  <a:pt x="5808316" y="1829715"/>
                  <a:pt x="5805710" y="1832870"/>
                  <a:pt x="5804064" y="1833693"/>
                </a:cubicBezTo>
                <a:cubicBezTo>
                  <a:pt x="5802624" y="1834378"/>
                  <a:pt x="5800293" y="1833212"/>
                  <a:pt x="5800155" y="1831909"/>
                </a:cubicBezTo>
                <a:cubicBezTo>
                  <a:pt x="5800018" y="1830744"/>
                  <a:pt x="5802555" y="1828138"/>
                  <a:pt x="5804750" y="1824983"/>
                </a:cubicBezTo>
                <a:close/>
                <a:moveTo>
                  <a:pt x="5663818" y="1824709"/>
                </a:moveTo>
                <a:cubicBezTo>
                  <a:pt x="5662857" y="1826012"/>
                  <a:pt x="5661829" y="1827384"/>
                  <a:pt x="5660869" y="1828755"/>
                </a:cubicBezTo>
                <a:cubicBezTo>
                  <a:pt x="5659634" y="1829098"/>
                  <a:pt x="5657302" y="1829990"/>
                  <a:pt x="5657302" y="1829715"/>
                </a:cubicBezTo>
                <a:cubicBezTo>
                  <a:pt x="5657234" y="1828892"/>
                  <a:pt x="5658194" y="1827589"/>
                  <a:pt x="5658811" y="1826355"/>
                </a:cubicBezTo>
                <a:cubicBezTo>
                  <a:pt x="5661074" y="1825601"/>
                  <a:pt x="5662446" y="1825189"/>
                  <a:pt x="5663818" y="1824709"/>
                </a:cubicBezTo>
                <a:close/>
                <a:moveTo>
                  <a:pt x="7278260" y="1824357"/>
                </a:moveTo>
                <a:cubicBezTo>
                  <a:pt x="7281877" y="1825343"/>
                  <a:pt x="7284569" y="1827555"/>
                  <a:pt x="7285461" y="1830744"/>
                </a:cubicBezTo>
                <a:cubicBezTo>
                  <a:pt x="7287106" y="1836779"/>
                  <a:pt x="7280317" y="1845146"/>
                  <a:pt x="7271539" y="1847889"/>
                </a:cubicBezTo>
                <a:cubicBezTo>
                  <a:pt x="7262486" y="1850769"/>
                  <a:pt x="7253914" y="1847615"/>
                  <a:pt x="7252885" y="1840962"/>
                </a:cubicBezTo>
                <a:cubicBezTo>
                  <a:pt x="7251925" y="1834996"/>
                  <a:pt x="7257343" y="1828344"/>
                  <a:pt x="7265504" y="1825326"/>
                </a:cubicBezTo>
                <a:cubicBezTo>
                  <a:pt x="7270099" y="1823611"/>
                  <a:pt x="7274642" y="1823371"/>
                  <a:pt x="7278260" y="1824357"/>
                </a:cubicBezTo>
                <a:close/>
                <a:moveTo>
                  <a:pt x="6317934" y="1823886"/>
                </a:moveTo>
                <a:cubicBezTo>
                  <a:pt x="6312447" y="1828824"/>
                  <a:pt x="6309567" y="1832321"/>
                  <a:pt x="6306138" y="1834173"/>
                </a:cubicBezTo>
                <a:cubicBezTo>
                  <a:pt x="6304423" y="1835065"/>
                  <a:pt x="6300171" y="1833830"/>
                  <a:pt x="6299966" y="1832253"/>
                </a:cubicBezTo>
                <a:cubicBezTo>
                  <a:pt x="6299760" y="1830675"/>
                  <a:pt x="6303257" y="1825806"/>
                  <a:pt x="6305041" y="1825120"/>
                </a:cubicBezTo>
                <a:cubicBezTo>
                  <a:pt x="6308538" y="1823749"/>
                  <a:pt x="6311967" y="1824297"/>
                  <a:pt x="6317934" y="1823886"/>
                </a:cubicBezTo>
                <a:close/>
                <a:moveTo>
                  <a:pt x="5735827" y="1819634"/>
                </a:moveTo>
                <a:cubicBezTo>
                  <a:pt x="5734249" y="1821349"/>
                  <a:pt x="5732672" y="1823063"/>
                  <a:pt x="5731095" y="1824778"/>
                </a:cubicBezTo>
                <a:cubicBezTo>
                  <a:pt x="5730203" y="1824434"/>
                  <a:pt x="5728420" y="1824434"/>
                  <a:pt x="5728694" y="1823680"/>
                </a:cubicBezTo>
                <a:cubicBezTo>
                  <a:pt x="5728969" y="1822789"/>
                  <a:pt x="5730957" y="1821211"/>
                  <a:pt x="5732192" y="1819977"/>
                </a:cubicBezTo>
                <a:cubicBezTo>
                  <a:pt x="5733426" y="1819840"/>
                  <a:pt x="5734661" y="1819771"/>
                  <a:pt x="5735827" y="1819634"/>
                </a:cubicBezTo>
                <a:close/>
                <a:moveTo>
                  <a:pt x="6846009" y="1819111"/>
                </a:moveTo>
                <a:cubicBezTo>
                  <a:pt x="6848812" y="1819737"/>
                  <a:pt x="6850663" y="1821554"/>
                  <a:pt x="6850732" y="1824366"/>
                </a:cubicBezTo>
                <a:cubicBezTo>
                  <a:pt x="6850869" y="1828961"/>
                  <a:pt x="6844697" y="1836505"/>
                  <a:pt x="6838250" y="1839591"/>
                </a:cubicBezTo>
                <a:cubicBezTo>
                  <a:pt x="6831392" y="1842951"/>
                  <a:pt x="6824397" y="1842265"/>
                  <a:pt x="6823231" y="1838082"/>
                </a:cubicBezTo>
                <a:cubicBezTo>
                  <a:pt x="6821860" y="1833281"/>
                  <a:pt x="6827895" y="1824915"/>
                  <a:pt x="6835576" y="1821005"/>
                </a:cubicBezTo>
                <a:cubicBezTo>
                  <a:pt x="6839450" y="1819051"/>
                  <a:pt x="6843205" y="1818485"/>
                  <a:pt x="6846009" y="1819111"/>
                </a:cubicBezTo>
                <a:close/>
                <a:moveTo>
                  <a:pt x="2249152" y="1818262"/>
                </a:moveTo>
                <a:cubicBezTo>
                  <a:pt x="2251140" y="1819359"/>
                  <a:pt x="2253129" y="1820457"/>
                  <a:pt x="2255118" y="1821554"/>
                </a:cubicBezTo>
                <a:cubicBezTo>
                  <a:pt x="2254432" y="1826629"/>
                  <a:pt x="2254021" y="1829646"/>
                  <a:pt x="2253609" y="1833007"/>
                </a:cubicBezTo>
                <a:cubicBezTo>
                  <a:pt x="2251758" y="1831086"/>
                  <a:pt x="2249632" y="1830058"/>
                  <a:pt x="2248260" y="1827246"/>
                </a:cubicBezTo>
                <a:cubicBezTo>
                  <a:pt x="2247711" y="1826080"/>
                  <a:pt x="2248809" y="1821348"/>
                  <a:pt x="2249152" y="1818262"/>
                </a:cubicBezTo>
                <a:close/>
                <a:moveTo>
                  <a:pt x="6702805" y="1817644"/>
                </a:moveTo>
                <a:cubicBezTo>
                  <a:pt x="6704039" y="1820731"/>
                  <a:pt x="6699170" y="1826560"/>
                  <a:pt x="6691832" y="1830537"/>
                </a:cubicBezTo>
                <a:cubicBezTo>
                  <a:pt x="6685660" y="1833829"/>
                  <a:pt x="6679487" y="1834652"/>
                  <a:pt x="6677841" y="1832458"/>
                </a:cubicBezTo>
                <a:cubicBezTo>
                  <a:pt x="6675921" y="1829920"/>
                  <a:pt x="6680516" y="1824091"/>
                  <a:pt x="6687580" y="1819839"/>
                </a:cubicBezTo>
                <a:cubicBezTo>
                  <a:pt x="6694369" y="1815793"/>
                  <a:pt x="6701570" y="1814695"/>
                  <a:pt x="6702805" y="1817644"/>
                </a:cubicBezTo>
                <a:close/>
                <a:moveTo>
                  <a:pt x="3068682" y="1817165"/>
                </a:moveTo>
                <a:cubicBezTo>
                  <a:pt x="3071151" y="1820800"/>
                  <a:pt x="3072660" y="1822994"/>
                  <a:pt x="3074169" y="1825189"/>
                </a:cubicBezTo>
                <a:cubicBezTo>
                  <a:pt x="3073277" y="1828892"/>
                  <a:pt x="3072386" y="1832527"/>
                  <a:pt x="3071563" y="1836230"/>
                </a:cubicBezTo>
                <a:cubicBezTo>
                  <a:pt x="3070191" y="1833967"/>
                  <a:pt x="3067722" y="1831224"/>
                  <a:pt x="3067654" y="1829578"/>
                </a:cubicBezTo>
                <a:cubicBezTo>
                  <a:pt x="3067379" y="1825257"/>
                  <a:pt x="3068202" y="1821486"/>
                  <a:pt x="3068682" y="1817165"/>
                </a:cubicBezTo>
                <a:close/>
                <a:moveTo>
                  <a:pt x="6762812" y="1815861"/>
                </a:moveTo>
                <a:cubicBezTo>
                  <a:pt x="6770013" y="1812364"/>
                  <a:pt x="6776665" y="1812844"/>
                  <a:pt x="6776871" y="1817027"/>
                </a:cubicBezTo>
                <a:cubicBezTo>
                  <a:pt x="6777077" y="1821348"/>
                  <a:pt x="6771042" y="1828549"/>
                  <a:pt x="6764115" y="1832046"/>
                </a:cubicBezTo>
                <a:cubicBezTo>
                  <a:pt x="6756983" y="1835612"/>
                  <a:pt x="6750879" y="1834721"/>
                  <a:pt x="6750262" y="1830263"/>
                </a:cubicBezTo>
                <a:cubicBezTo>
                  <a:pt x="6749714" y="1825874"/>
                  <a:pt x="6755337" y="1819565"/>
                  <a:pt x="6762812" y="1815861"/>
                </a:cubicBezTo>
                <a:close/>
                <a:moveTo>
                  <a:pt x="6544110" y="1815587"/>
                </a:moveTo>
                <a:cubicBezTo>
                  <a:pt x="6541710" y="1817027"/>
                  <a:pt x="6538555" y="1819222"/>
                  <a:pt x="6534372" y="1821348"/>
                </a:cubicBezTo>
                <a:cubicBezTo>
                  <a:pt x="6528611" y="1824366"/>
                  <a:pt x="6522782" y="1825806"/>
                  <a:pt x="6523194" y="1824503"/>
                </a:cubicBezTo>
                <a:cubicBezTo>
                  <a:pt x="6523536" y="1823474"/>
                  <a:pt x="6528474" y="1820525"/>
                  <a:pt x="6534029" y="1818125"/>
                </a:cubicBezTo>
                <a:cubicBezTo>
                  <a:pt x="6539447" y="1815793"/>
                  <a:pt x="6544248" y="1814353"/>
                  <a:pt x="6544110" y="1815587"/>
                </a:cubicBezTo>
                <a:close/>
                <a:moveTo>
                  <a:pt x="3954873" y="1812021"/>
                </a:moveTo>
                <a:cubicBezTo>
                  <a:pt x="3955216" y="1811884"/>
                  <a:pt x="3956519" y="1814215"/>
                  <a:pt x="3956588" y="1815313"/>
                </a:cubicBezTo>
                <a:cubicBezTo>
                  <a:pt x="3956657" y="1816410"/>
                  <a:pt x="3955765" y="1818467"/>
                  <a:pt x="3955422" y="1818262"/>
                </a:cubicBezTo>
                <a:cubicBezTo>
                  <a:pt x="3953913" y="1817439"/>
                  <a:pt x="3952336" y="1815930"/>
                  <a:pt x="3950827" y="1814627"/>
                </a:cubicBezTo>
                <a:cubicBezTo>
                  <a:pt x="3952199" y="1813667"/>
                  <a:pt x="3953433" y="1812501"/>
                  <a:pt x="3954873" y="1812021"/>
                </a:cubicBezTo>
                <a:close/>
                <a:moveTo>
                  <a:pt x="7684597" y="1810444"/>
                </a:moveTo>
                <a:cubicBezTo>
                  <a:pt x="7694198" y="1808112"/>
                  <a:pt x="7701604" y="1808386"/>
                  <a:pt x="7703044" y="1810787"/>
                </a:cubicBezTo>
                <a:cubicBezTo>
                  <a:pt x="7704553" y="1813255"/>
                  <a:pt x="7699684" y="1816204"/>
                  <a:pt x="7690289" y="1818948"/>
                </a:cubicBezTo>
                <a:cubicBezTo>
                  <a:pt x="7680002" y="1821965"/>
                  <a:pt x="7670400" y="1822514"/>
                  <a:pt x="7669577" y="1819565"/>
                </a:cubicBezTo>
                <a:cubicBezTo>
                  <a:pt x="7668823" y="1816959"/>
                  <a:pt x="7675612" y="1812707"/>
                  <a:pt x="7684597" y="1810444"/>
                </a:cubicBezTo>
                <a:close/>
                <a:moveTo>
                  <a:pt x="6170625" y="1809964"/>
                </a:moveTo>
                <a:cubicBezTo>
                  <a:pt x="6167744" y="1812776"/>
                  <a:pt x="6166373" y="1814764"/>
                  <a:pt x="6163972" y="1816411"/>
                </a:cubicBezTo>
                <a:cubicBezTo>
                  <a:pt x="6160543" y="1818811"/>
                  <a:pt x="6157526" y="1819154"/>
                  <a:pt x="6156017" y="1818262"/>
                </a:cubicBezTo>
                <a:cubicBezTo>
                  <a:pt x="6154097" y="1817165"/>
                  <a:pt x="6156497" y="1814216"/>
                  <a:pt x="6160681" y="1812501"/>
                </a:cubicBezTo>
                <a:cubicBezTo>
                  <a:pt x="6163561" y="1811335"/>
                  <a:pt x="6166236" y="1810993"/>
                  <a:pt x="6170625" y="1809964"/>
                </a:cubicBezTo>
                <a:close/>
                <a:moveTo>
                  <a:pt x="6234610" y="1809621"/>
                </a:moveTo>
                <a:cubicBezTo>
                  <a:pt x="6237970" y="1811816"/>
                  <a:pt x="6240919" y="1812707"/>
                  <a:pt x="6241262" y="1814765"/>
                </a:cubicBezTo>
                <a:cubicBezTo>
                  <a:pt x="6241399" y="1815793"/>
                  <a:pt x="6236667" y="1820182"/>
                  <a:pt x="6234130" y="1821211"/>
                </a:cubicBezTo>
                <a:cubicBezTo>
                  <a:pt x="6231661" y="1822240"/>
                  <a:pt x="6226997" y="1821554"/>
                  <a:pt x="6227272" y="1820388"/>
                </a:cubicBezTo>
                <a:cubicBezTo>
                  <a:pt x="6227820" y="1817988"/>
                  <a:pt x="6230975" y="1814765"/>
                  <a:pt x="6234610" y="1809621"/>
                </a:cubicBezTo>
                <a:close/>
                <a:moveTo>
                  <a:pt x="6531629" y="1805300"/>
                </a:moveTo>
                <a:cubicBezTo>
                  <a:pt x="6532520" y="1805300"/>
                  <a:pt x="6528680" y="1807357"/>
                  <a:pt x="6523674" y="1809552"/>
                </a:cubicBezTo>
                <a:cubicBezTo>
                  <a:pt x="6518393" y="1811815"/>
                  <a:pt x="6513729" y="1813461"/>
                  <a:pt x="6513455" y="1813118"/>
                </a:cubicBezTo>
                <a:cubicBezTo>
                  <a:pt x="6513181" y="1812844"/>
                  <a:pt x="6515444" y="1811609"/>
                  <a:pt x="6520107" y="1809552"/>
                </a:cubicBezTo>
                <a:cubicBezTo>
                  <a:pt x="6524977" y="1807426"/>
                  <a:pt x="6530806" y="1805300"/>
                  <a:pt x="6531629" y="1805300"/>
                </a:cubicBezTo>
                <a:close/>
                <a:moveTo>
                  <a:pt x="4287143" y="1804340"/>
                </a:moveTo>
                <a:cubicBezTo>
                  <a:pt x="4287692" y="1804751"/>
                  <a:pt x="4288309" y="1805163"/>
                  <a:pt x="4288995" y="1805643"/>
                </a:cubicBezTo>
                <a:cubicBezTo>
                  <a:pt x="4288514" y="1806055"/>
                  <a:pt x="4287966" y="1806535"/>
                  <a:pt x="4287417" y="1807083"/>
                </a:cubicBezTo>
                <a:cubicBezTo>
                  <a:pt x="4286800" y="1806603"/>
                  <a:pt x="4285702" y="1805986"/>
                  <a:pt x="4285771" y="1805780"/>
                </a:cubicBezTo>
                <a:cubicBezTo>
                  <a:pt x="4285977" y="1805163"/>
                  <a:pt x="4286663" y="1804751"/>
                  <a:pt x="4287143" y="1804340"/>
                </a:cubicBezTo>
                <a:close/>
                <a:moveTo>
                  <a:pt x="6093746" y="1802351"/>
                </a:moveTo>
                <a:cubicBezTo>
                  <a:pt x="6091346" y="1807769"/>
                  <a:pt x="6090660" y="1811061"/>
                  <a:pt x="6088945" y="1812912"/>
                </a:cubicBezTo>
                <a:cubicBezTo>
                  <a:pt x="6085448" y="1816684"/>
                  <a:pt x="6081882" y="1815999"/>
                  <a:pt x="6080579" y="1812364"/>
                </a:cubicBezTo>
                <a:cubicBezTo>
                  <a:pt x="6080030" y="1810718"/>
                  <a:pt x="6081813" y="1805712"/>
                  <a:pt x="6083253" y="1804751"/>
                </a:cubicBezTo>
                <a:cubicBezTo>
                  <a:pt x="6085859" y="1803037"/>
                  <a:pt x="6089014" y="1803243"/>
                  <a:pt x="6093746" y="1802351"/>
                </a:cubicBezTo>
                <a:close/>
                <a:moveTo>
                  <a:pt x="7399647" y="1801666"/>
                </a:moveTo>
                <a:cubicBezTo>
                  <a:pt x="7409042" y="1799608"/>
                  <a:pt x="7418095" y="1803106"/>
                  <a:pt x="7419809" y="1809347"/>
                </a:cubicBezTo>
                <a:cubicBezTo>
                  <a:pt x="7421455" y="1815313"/>
                  <a:pt x="7414597" y="1822583"/>
                  <a:pt x="7405682" y="1824434"/>
                </a:cubicBezTo>
                <a:cubicBezTo>
                  <a:pt x="7396561" y="1826286"/>
                  <a:pt x="7387920" y="1822103"/>
                  <a:pt x="7386891" y="1815382"/>
                </a:cubicBezTo>
                <a:cubicBezTo>
                  <a:pt x="7385999" y="1809347"/>
                  <a:pt x="7391417" y="1803449"/>
                  <a:pt x="7399647" y="1801666"/>
                </a:cubicBezTo>
                <a:close/>
                <a:moveTo>
                  <a:pt x="7609158" y="1801528"/>
                </a:moveTo>
                <a:cubicBezTo>
                  <a:pt x="7617936" y="1799333"/>
                  <a:pt x="7627195" y="1800979"/>
                  <a:pt x="7628841" y="1804545"/>
                </a:cubicBezTo>
                <a:cubicBezTo>
                  <a:pt x="7630555" y="1808249"/>
                  <a:pt x="7624726" y="1812912"/>
                  <a:pt x="7615604" y="1815518"/>
                </a:cubicBezTo>
                <a:cubicBezTo>
                  <a:pt x="7606963" y="1817919"/>
                  <a:pt x="7597431" y="1816890"/>
                  <a:pt x="7595785" y="1813049"/>
                </a:cubicBezTo>
                <a:cubicBezTo>
                  <a:pt x="7594070" y="1809003"/>
                  <a:pt x="7600037" y="1803723"/>
                  <a:pt x="7609158" y="1801528"/>
                </a:cubicBezTo>
                <a:close/>
                <a:moveTo>
                  <a:pt x="7202745" y="1800628"/>
                </a:moveTo>
                <a:cubicBezTo>
                  <a:pt x="7206165" y="1801717"/>
                  <a:pt x="7208548" y="1804100"/>
                  <a:pt x="7208857" y="1807427"/>
                </a:cubicBezTo>
                <a:cubicBezTo>
                  <a:pt x="7209337" y="1813324"/>
                  <a:pt x="7203165" y="1819977"/>
                  <a:pt x="7194592" y="1822720"/>
                </a:cubicBezTo>
                <a:cubicBezTo>
                  <a:pt x="7185882" y="1825532"/>
                  <a:pt x="7178545" y="1823406"/>
                  <a:pt x="7177516" y="1817782"/>
                </a:cubicBezTo>
                <a:cubicBezTo>
                  <a:pt x="7176487" y="1812227"/>
                  <a:pt x="7182317" y="1804958"/>
                  <a:pt x="7190409" y="1801597"/>
                </a:cubicBezTo>
                <a:cubicBezTo>
                  <a:pt x="7194867" y="1799745"/>
                  <a:pt x="7199324" y="1799540"/>
                  <a:pt x="7202745" y="1800628"/>
                </a:cubicBezTo>
                <a:close/>
                <a:moveTo>
                  <a:pt x="3818124" y="1797139"/>
                </a:moveTo>
                <a:cubicBezTo>
                  <a:pt x="3818398" y="1797002"/>
                  <a:pt x="3819290" y="1799608"/>
                  <a:pt x="3819976" y="1800980"/>
                </a:cubicBezTo>
                <a:cubicBezTo>
                  <a:pt x="3818673" y="1801940"/>
                  <a:pt x="3817507" y="1803311"/>
                  <a:pt x="3816135" y="1803723"/>
                </a:cubicBezTo>
                <a:cubicBezTo>
                  <a:pt x="3815655" y="1803860"/>
                  <a:pt x="3814764" y="1801528"/>
                  <a:pt x="3814078" y="1800294"/>
                </a:cubicBezTo>
                <a:cubicBezTo>
                  <a:pt x="3815449" y="1799197"/>
                  <a:pt x="3816684" y="1797756"/>
                  <a:pt x="3818124" y="1797139"/>
                </a:cubicBezTo>
                <a:close/>
                <a:moveTo>
                  <a:pt x="6616189" y="1793230"/>
                </a:moveTo>
                <a:cubicBezTo>
                  <a:pt x="6616806" y="1794190"/>
                  <a:pt x="6611457" y="1798168"/>
                  <a:pt x="6605628" y="1800774"/>
                </a:cubicBezTo>
                <a:cubicBezTo>
                  <a:pt x="6600073" y="1803312"/>
                  <a:pt x="6595821" y="1804683"/>
                  <a:pt x="6594655" y="1803929"/>
                </a:cubicBezTo>
                <a:cubicBezTo>
                  <a:pt x="6593489" y="1803174"/>
                  <a:pt x="6597809" y="1799883"/>
                  <a:pt x="6603776" y="1796865"/>
                </a:cubicBezTo>
                <a:cubicBezTo>
                  <a:pt x="6609194" y="1794122"/>
                  <a:pt x="6615503" y="1792270"/>
                  <a:pt x="6616189" y="1793230"/>
                </a:cubicBezTo>
                <a:close/>
                <a:moveTo>
                  <a:pt x="3681787" y="1785000"/>
                </a:moveTo>
                <a:cubicBezTo>
                  <a:pt x="3681993" y="1784863"/>
                  <a:pt x="3682885" y="1787950"/>
                  <a:pt x="3683433" y="1789527"/>
                </a:cubicBezTo>
                <a:cubicBezTo>
                  <a:pt x="3682130" y="1790487"/>
                  <a:pt x="3680896" y="1791858"/>
                  <a:pt x="3679456" y="1792201"/>
                </a:cubicBezTo>
                <a:cubicBezTo>
                  <a:pt x="3679044" y="1792270"/>
                  <a:pt x="3678221" y="1789458"/>
                  <a:pt x="3677604" y="1788018"/>
                </a:cubicBezTo>
                <a:cubicBezTo>
                  <a:pt x="3678976" y="1786921"/>
                  <a:pt x="3680279" y="1785618"/>
                  <a:pt x="3681787" y="1785000"/>
                </a:cubicBezTo>
                <a:close/>
                <a:moveTo>
                  <a:pt x="1836780" y="1783149"/>
                </a:moveTo>
                <a:cubicBezTo>
                  <a:pt x="1837398" y="1783492"/>
                  <a:pt x="1838014" y="1783835"/>
                  <a:pt x="1838631" y="1784246"/>
                </a:cubicBezTo>
                <a:cubicBezTo>
                  <a:pt x="1838151" y="1785824"/>
                  <a:pt x="1837671" y="1787675"/>
                  <a:pt x="1837122" y="1789458"/>
                </a:cubicBezTo>
                <a:cubicBezTo>
                  <a:pt x="1836574" y="1789047"/>
                  <a:pt x="1835476" y="1788773"/>
                  <a:pt x="1835546" y="1788224"/>
                </a:cubicBezTo>
                <a:cubicBezTo>
                  <a:pt x="1835752" y="1786578"/>
                  <a:pt x="1836368" y="1784795"/>
                  <a:pt x="1836780" y="1783149"/>
                </a:cubicBezTo>
                <a:close/>
                <a:moveTo>
                  <a:pt x="7127118" y="1780962"/>
                </a:moveTo>
                <a:cubicBezTo>
                  <a:pt x="7130573" y="1781742"/>
                  <a:pt x="7133008" y="1783800"/>
                  <a:pt x="7133282" y="1786852"/>
                </a:cubicBezTo>
                <a:cubicBezTo>
                  <a:pt x="7133762" y="1792475"/>
                  <a:pt x="7127658" y="1799814"/>
                  <a:pt x="7119908" y="1802900"/>
                </a:cubicBezTo>
                <a:cubicBezTo>
                  <a:pt x="7111816" y="1806123"/>
                  <a:pt x="7104615" y="1804477"/>
                  <a:pt x="7103244" y="1798991"/>
                </a:cubicBezTo>
                <a:cubicBezTo>
                  <a:pt x="7101872" y="1793504"/>
                  <a:pt x="7106879" y="1786509"/>
                  <a:pt x="7114833" y="1782737"/>
                </a:cubicBezTo>
                <a:cubicBezTo>
                  <a:pt x="7119188" y="1780679"/>
                  <a:pt x="7123663" y="1780182"/>
                  <a:pt x="7127118" y="1780962"/>
                </a:cubicBezTo>
                <a:close/>
                <a:moveTo>
                  <a:pt x="7534269" y="1779514"/>
                </a:moveTo>
                <a:cubicBezTo>
                  <a:pt x="7543527" y="1777868"/>
                  <a:pt x="7552511" y="1780886"/>
                  <a:pt x="7553814" y="1785823"/>
                </a:cubicBezTo>
                <a:cubicBezTo>
                  <a:pt x="7555117" y="1790555"/>
                  <a:pt x="7547916" y="1796385"/>
                  <a:pt x="7539001" y="1798031"/>
                </a:cubicBezTo>
                <a:cubicBezTo>
                  <a:pt x="7529948" y="1799677"/>
                  <a:pt x="7521444" y="1796385"/>
                  <a:pt x="7520827" y="1790830"/>
                </a:cubicBezTo>
                <a:cubicBezTo>
                  <a:pt x="7520210" y="1785823"/>
                  <a:pt x="7525971" y="1780954"/>
                  <a:pt x="7534269" y="1779514"/>
                </a:cubicBezTo>
                <a:close/>
                <a:moveTo>
                  <a:pt x="6603981" y="1779446"/>
                </a:moveTo>
                <a:cubicBezTo>
                  <a:pt x="6604255" y="1779789"/>
                  <a:pt x="6599866" y="1782189"/>
                  <a:pt x="6594243" y="1784658"/>
                </a:cubicBezTo>
                <a:cubicBezTo>
                  <a:pt x="6588345" y="1787264"/>
                  <a:pt x="6584024" y="1788704"/>
                  <a:pt x="6584093" y="1788155"/>
                </a:cubicBezTo>
                <a:cubicBezTo>
                  <a:pt x="6584161" y="1787607"/>
                  <a:pt x="6588825" y="1785206"/>
                  <a:pt x="6594037" y="1782875"/>
                </a:cubicBezTo>
                <a:cubicBezTo>
                  <a:pt x="6599249" y="1780611"/>
                  <a:pt x="6603638" y="1779103"/>
                  <a:pt x="6603981" y="1779446"/>
                </a:cubicBezTo>
                <a:close/>
                <a:moveTo>
                  <a:pt x="2044303" y="1776222"/>
                </a:moveTo>
                <a:cubicBezTo>
                  <a:pt x="2044577" y="1775879"/>
                  <a:pt x="2045400" y="1777525"/>
                  <a:pt x="2046017" y="1778348"/>
                </a:cubicBezTo>
                <a:cubicBezTo>
                  <a:pt x="2044783" y="1779789"/>
                  <a:pt x="2043548" y="1781434"/>
                  <a:pt x="2042245" y="1782463"/>
                </a:cubicBezTo>
                <a:cubicBezTo>
                  <a:pt x="2041765" y="1782806"/>
                  <a:pt x="2040943" y="1781366"/>
                  <a:pt x="2040325" y="1780749"/>
                </a:cubicBezTo>
                <a:cubicBezTo>
                  <a:pt x="2041628" y="1779171"/>
                  <a:pt x="2042931" y="1777457"/>
                  <a:pt x="2044303" y="1776222"/>
                </a:cubicBezTo>
                <a:close/>
                <a:moveTo>
                  <a:pt x="2383980" y="1776085"/>
                </a:moveTo>
                <a:cubicBezTo>
                  <a:pt x="2385557" y="1778966"/>
                  <a:pt x="2386929" y="1782532"/>
                  <a:pt x="2387889" y="1786441"/>
                </a:cubicBezTo>
                <a:cubicBezTo>
                  <a:pt x="2388095" y="1787127"/>
                  <a:pt x="2385831" y="1790419"/>
                  <a:pt x="2384048" y="1793779"/>
                </a:cubicBezTo>
                <a:cubicBezTo>
                  <a:pt x="2382882" y="1789390"/>
                  <a:pt x="2381442" y="1785618"/>
                  <a:pt x="2380894" y="1781435"/>
                </a:cubicBezTo>
                <a:cubicBezTo>
                  <a:pt x="2380756" y="1780200"/>
                  <a:pt x="2383774" y="1775674"/>
                  <a:pt x="2383980" y="1776085"/>
                </a:cubicBezTo>
                <a:close/>
                <a:moveTo>
                  <a:pt x="3542364" y="1775400"/>
                </a:moveTo>
                <a:cubicBezTo>
                  <a:pt x="3543805" y="1776223"/>
                  <a:pt x="3545314" y="1778211"/>
                  <a:pt x="3546753" y="1779789"/>
                </a:cubicBezTo>
                <a:cubicBezTo>
                  <a:pt x="3546273" y="1781160"/>
                  <a:pt x="3545862" y="1782669"/>
                  <a:pt x="3545450" y="1784109"/>
                </a:cubicBezTo>
                <a:cubicBezTo>
                  <a:pt x="3543873" y="1782395"/>
                  <a:pt x="3542364" y="1780612"/>
                  <a:pt x="3540787" y="1778897"/>
                </a:cubicBezTo>
                <a:cubicBezTo>
                  <a:pt x="3541336" y="1777663"/>
                  <a:pt x="3541816" y="1775125"/>
                  <a:pt x="3542364" y="1775400"/>
                </a:cubicBezTo>
                <a:close/>
                <a:moveTo>
                  <a:pt x="6592323" y="1774919"/>
                </a:moveTo>
                <a:cubicBezTo>
                  <a:pt x="6592048" y="1775811"/>
                  <a:pt x="6588482" y="1777937"/>
                  <a:pt x="6585190" y="1779788"/>
                </a:cubicBezTo>
                <a:cubicBezTo>
                  <a:pt x="6580733" y="1781160"/>
                  <a:pt x="6576755" y="1782463"/>
                  <a:pt x="6575109" y="1782463"/>
                </a:cubicBezTo>
                <a:cubicBezTo>
                  <a:pt x="6572777" y="1782532"/>
                  <a:pt x="6577989" y="1778828"/>
                  <a:pt x="6583682" y="1776496"/>
                </a:cubicBezTo>
                <a:cubicBezTo>
                  <a:pt x="6588756" y="1774439"/>
                  <a:pt x="6592665" y="1773822"/>
                  <a:pt x="6592323" y="1774919"/>
                </a:cubicBezTo>
                <a:close/>
                <a:moveTo>
                  <a:pt x="5648387" y="1773548"/>
                </a:moveTo>
                <a:cubicBezTo>
                  <a:pt x="5647907" y="1774782"/>
                  <a:pt x="5647496" y="1776017"/>
                  <a:pt x="5647015" y="1777251"/>
                </a:cubicBezTo>
                <a:cubicBezTo>
                  <a:pt x="5646398" y="1777251"/>
                  <a:pt x="5645232" y="1777526"/>
                  <a:pt x="5645301" y="1777183"/>
                </a:cubicBezTo>
                <a:cubicBezTo>
                  <a:pt x="5645438" y="1776154"/>
                  <a:pt x="5646055" y="1774919"/>
                  <a:pt x="5646398" y="1773754"/>
                </a:cubicBezTo>
                <a:cubicBezTo>
                  <a:pt x="5647084" y="1773685"/>
                  <a:pt x="5647770" y="1773616"/>
                  <a:pt x="5648387" y="1773548"/>
                </a:cubicBezTo>
                <a:close/>
                <a:moveTo>
                  <a:pt x="2930220" y="1773480"/>
                </a:moveTo>
                <a:cubicBezTo>
                  <a:pt x="2931797" y="1777183"/>
                  <a:pt x="2933306" y="1781366"/>
                  <a:pt x="2934197" y="1785687"/>
                </a:cubicBezTo>
                <a:cubicBezTo>
                  <a:pt x="2934334" y="1786510"/>
                  <a:pt x="2932003" y="1788293"/>
                  <a:pt x="2930151" y="1790350"/>
                </a:cubicBezTo>
                <a:cubicBezTo>
                  <a:pt x="2928917" y="1785550"/>
                  <a:pt x="2927545" y="1781092"/>
                  <a:pt x="2926996" y="1776772"/>
                </a:cubicBezTo>
                <a:cubicBezTo>
                  <a:pt x="2926859" y="1775537"/>
                  <a:pt x="2930014" y="1773000"/>
                  <a:pt x="2930220" y="1773480"/>
                </a:cubicBezTo>
                <a:close/>
                <a:moveTo>
                  <a:pt x="6689158" y="1773342"/>
                </a:moveTo>
                <a:cubicBezTo>
                  <a:pt x="6690255" y="1774576"/>
                  <a:pt x="6685866" y="1778417"/>
                  <a:pt x="6679351" y="1781846"/>
                </a:cubicBezTo>
                <a:cubicBezTo>
                  <a:pt x="6672973" y="1785206"/>
                  <a:pt x="6666732" y="1786852"/>
                  <a:pt x="6665566" y="1785686"/>
                </a:cubicBezTo>
                <a:cubicBezTo>
                  <a:pt x="6664400" y="1784521"/>
                  <a:pt x="6669201" y="1780543"/>
                  <a:pt x="6675510" y="1777320"/>
                </a:cubicBezTo>
                <a:cubicBezTo>
                  <a:pt x="6681888" y="1773959"/>
                  <a:pt x="6688129" y="1772107"/>
                  <a:pt x="6689158" y="1773342"/>
                </a:cubicBezTo>
                <a:close/>
                <a:moveTo>
                  <a:pt x="6512496" y="1772313"/>
                </a:moveTo>
                <a:cubicBezTo>
                  <a:pt x="6515787" y="1774713"/>
                  <a:pt x="6519011" y="1775399"/>
                  <a:pt x="6519354" y="1777457"/>
                </a:cubicBezTo>
                <a:cubicBezTo>
                  <a:pt x="6519834" y="1780268"/>
                  <a:pt x="6516131" y="1783697"/>
                  <a:pt x="6511193" y="1785412"/>
                </a:cubicBezTo>
                <a:cubicBezTo>
                  <a:pt x="6506392" y="1787126"/>
                  <a:pt x="6502689" y="1786646"/>
                  <a:pt x="6503786" y="1783149"/>
                </a:cubicBezTo>
                <a:cubicBezTo>
                  <a:pt x="6504609" y="1780680"/>
                  <a:pt x="6508381" y="1777457"/>
                  <a:pt x="6512496" y="1772313"/>
                </a:cubicBezTo>
                <a:close/>
                <a:moveTo>
                  <a:pt x="6015153" y="1768884"/>
                </a:moveTo>
                <a:cubicBezTo>
                  <a:pt x="6013370" y="1773205"/>
                  <a:pt x="6012479" y="1777457"/>
                  <a:pt x="6010970" y="1778485"/>
                </a:cubicBezTo>
                <a:cubicBezTo>
                  <a:pt x="6009118" y="1779788"/>
                  <a:pt x="6005689" y="1779445"/>
                  <a:pt x="6005004" y="1777868"/>
                </a:cubicBezTo>
                <a:cubicBezTo>
                  <a:pt x="6004386" y="1776496"/>
                  <a:pt x="6006238" y="1771559"/>
                  <a:pt x="6007884" y="1769776"/>
                </a:cubicBezTo>
                <a:cubicBezTo>
                  <a:pt x="6009324" y="1768335"/>
                  <a:pt x="6011999" y="1769158"/>
                  <a:pt x="6015153" y="1768884"/>
                </a:cubicBezTo>
                <a:close/>
                <a:moveTo>
                  <a:pt x="4149229" y="1767650"/>
                </a:moveTo>
                <a:cubicBezTo>
                  <a:pt x="4149846" y="1768679"/>
                  <a:pt x="4150669" y="1769776"/>
                  <a:pt x="4151012" y="1770805"/>
                </a:cubicBezTo>
                <a:cubicBezTo>
                  <a:pt x="4151149" y="1771148"/>
                  <a:pt x="4149983" y="1771285"/>
                  <a:pt x="4149434" y="1771490"/>
                </a:cubicBezTo>
                <a:cubicBezTo>
                  <a:pt x="4148749" y="1770325"/>
                  <a:pt x="4147857" y="1769090"/>
                  <a:pt x="4147446" y="1767993"/>
                </a:cubicBezTo>
                <a:cubicBezTo>
                  <a:pt x="4147377" y="1767856"/>
                  <a:pt x="4148611" y="1767787"/>
                  <a:pt x="4149229" y="1767650"/>
                </a:cubicBezTo>
                <a:close/>
                <a:moveTo>
                  <a:pt x="7051723" y="1765592"/>
                </a:moveTo>
                <a:cubicBezTo>
                  <a:pt x="7054877" y="1765969"/>
                  <a:pt x="7057158" y="1767512"/>
                  <a:pt x="7057775" y="1770118"/>
                </a:cubicBezTo>
                <a:cubicBezTo>
                  <a:pt x="7059009" y="1775262"/>
                  <a:pt x="7053111" y="1782600"/>
                  <a:pt x="7044745" y="1786235"/>
                </a:cubicBezTo>
                <a:cubicBezTo>
                  <a:pt x="7036653" y="1789732"/>
                  <a:pt x="7028972" y="1788223"/>
                  <a:pt x="7028491" y="1782874"/>
                </a:cubicBezTo>
                <a:cubicBezTo>
                  <a:pt x="7028080" y="1778211"/>
                  <a:pt x="7033429" y="1771490"/>
                  <a:pt x="7040424" y="1768061"/>
                </a:cubicBezTo>
                <a:cubicBezTo>
                  <a:pt x="7044539" y="1766003"/>
                  <a:pt x="7048568" y="1765215"/>
                  <a:pt x="7051723" y="1765592"/>
                </a:cubicBezTo>
                <a:close/>
                <a:moveTo>
                  <a:pt x="5724306" y="1764632"/>
                </a:moveTo>
                <a:cubicBezTo>
                  <a:pt x="5723757" y="1765249"/>
                  <a:pt x="5723346" y="1765867"/>
                  <a:pt x="5722866" y="1766415"/>
                </a:cubicBezTo>
                <a:cubicBezTo>
                  <a:pt x="5721426" y="1767032"/>
                  <a:pt x="5719985" y="1767718"/>
                  <a:pt x="5718545" y="1768335"/>
                </a:cubicBezTo>
                <a:cubicBezTo>
                  <a:pt x="5719094" y="1767718"/>
                  <a:pt x="5719711" y="1766827"/>
                  <a:pt x="5720191" y="1766552"/>
                </a:cubicBezTo>
                <a:cubicBezTo>
                  <a:pt x="5721563" y="1765798"/>
                  <a:pt x="5722934" y="1765249"/>
                  <a:pt x="5724306" y="1764632"/>
                </a:cubicBezTo>
                <a:close/>
                <a:moveTo>
                  <a:pt x="7671154" y="1763809"/>
                </a:moveTo>
                <a:cubicBezTo>
                  <a:pt x="7679522" y="1763467"/>
                  <a:pt x="7686448" y="1765798"/>
                  <a:pt x="7687545" y="1769022"/>
                </a:cubicBezTo>
                <a:cubicBezTo>
                  <a:pt x="7688711" y="1772656"/>
                  <a:pt x="7682128" y="1776222"/>
                  <a:pt x="7673006" y="1777183"/>
                </a:cubicBezTo>
                <a:cubicBezTo>
                  <a:pt x="7663885" y="1778143"/>
                  <a:pt x="7655587" y="1775811"/>
                  <a:pt x="7655038" y="1771833"/>
                </a:cubicBezTo>
                <a:cubicBezTo>
                  <a:pt x="7654421" y="1767787"/>
                  <a:pt x="7661348" y="1764221"/>
                  <a:pt x="7671154" y="1763809"/>
                </a:cubicBezTo>
                <a:close/>
                <a:moveTo>
                  <a:pt x="7326266" y="1762643"/>
                </a:moveTo>
                <a:cubicBezTo>
                  <a:pt x="7334289" y="1762094"/>
                  <a:pt x="7341834" y="1766964"/>
                  <a:pt x="7342451" y="1773067"/>
                </a:cubicBezTo>
                <a:cubicBezTo>
                  <a:pt x="7343068" y="1779308"/>
                  <a:pt x="7336896" y="1785000"/>
                  <a:pt x="7328254" y="1786097"/>
                </a:cubicBezTo>
                <a:cubicBezTo>
                  <a:pt x="7319545" y="1787195"/>
                  <a:pt x="7311864" y="1783354"/>
                  <a:pt x="7310767" y="1777251"/>
                </a:cubicBezTo>
                <a:cubicBezTo>
                  <a:pt x="7309532" y="1770667"/>
                  <a:pt x="7317350" y="1763260"/>
                  <a:pt x="7326266" y="1762643"/>
                </a:cubicBezTo>
                <a:close/>
                <a:moveTo>
                  <a:pt x="6436920" y="1762232"/>
                </a:moveTo>
                <a:cubicBezTo>
                  <a:pt x="6440281" y="1758735"/>
                  <a:pt x="6446041" y="1758666"/>
                  <a:pt x="6447687" y="1762781"/>
                </a:cubicBezTo>
                <a:cubicBezTo>
                  <a:pt x="6445836" y="1765044"/>
                  <a:pt x="6443641" y="1768816"/>
                  <a:pt x="6440418" y="1771216"/>
                </a:cubicBezTo>
                <a:cubicBezTo>
                  <a:pt x="6438909" y="1772313"/>
                  <a:pt x="6434109" y="1771628"/>
                  <a:pt x="6433423" y="1770050"/>
                </a:cubicBezTo>
                <a:cubicBezTo>
                  <a:pt x="6432737" y="1768541"/>
                  <a:pt x="6434726" y="1764427"/>
                  <a:pt x="6436920" y="1762232"/>
                </a:cubicBezTo>
                <a:close/>
                <a:moveTo>
                  <a:pt x="6762264" y="1758323"/>
                </a:moveTo>
                <a:cubicBezTo>
                  <a:pt x="6762881" y="1760586"/>
                  <a:pt x="6756504" y="1766279"/>
                  <a:pt x="6749577" y="1769502"/>
                </a:cubicBezTo>
                <a:cubicBezTo>
                  <a:pt x="6743747" y="1772245"/>
                  <a:pt x="6738055" y="1772794"/>
                  <a:pt x="6737507" y="1770805"/>
                </a:cubicBezTo>
                <a:cubicBezTo>
                  <a:pt x="6736889" y="1768747"/>
                  <a:pt x="6741210" y="1764632"/>
                  <a:pt x="6747245" y="1761341"/>
                </a:cubicBezTo>
                <a:cubicBezTo>
                  <a:pt x="6754514" y="1757500"/>
                  <a:pt x="6761647" y="1755992"/>
                  <a:pt x="6762264" y="1758323"/>
                </a:cubicBezTo>
                <a:close/>
                <a:moveTo>
                  <a:pt x="3407810" y="1757706"/>
                </a:moveTo>
                <a:cubicBezTo>
                  <a:pt x="3408085" y="1757706"/>
                  <a:pt x="3408976" y="1760998"/>
                  <a:pt x="3409525" y="1762781"/>
                </a:cubicBezTo>
                <a:cubicBezTo>
                  <a:pt x="3408222" y="1763741"/>
                  <a:pt x="3406988" y="1765044"/>
                  <a:pt x="3405547" y="1765250"/>
                </a:cubicBezTo>
                <a:cubicBezTo>
                  <a:pt x="3405136" y="1765318"/>
                  <a:pt x="3404313" y="1762232"/>
                  <a:pt x="3403627" y="1760586"/>
                </a:cubicBezTo>
                <a:cubicBezTo>
                  <a:pt x="3404999" y="1759558"/>
                  <a:pt x="3406370" y="1758186"/>
                  <a:pt x="3407810" y="1757706"/>
                </a:cubicBezTo>
                <a:close/>
                <a:moveTo>
                  <a:pt x="6967661" y="1754208"/>
                </a:moveTo>
                <a:cubicBezTo>
                  <a:pt x="6974451" y="1751054"/>
                  <a:pt x="6981172" y="1752288"/>
                  <a:pt x="6982475" y="1756814"/>
                </a:cubicBezTo>
                <a:cubicBezTo>
                  <a:pt x="6983777" y="1761409"/>
                  <a:pt x="6979457" y="1768130"/>
                  <a:pt x="6972668" y="1772176"/>
                </a:cubicBezTo>
                <a:cubicBezTo>
                  <a:pt x="6964987" y="1776702"/>
                  <a:pt x="6956483" y="1776291"/>
                  <a:pt x="6955180" y="1771216"/>
                </a:cubicBezTo>
                <a:cubicBezTo>
                  <a:pt x="6953877" y="1766141"/>
                  <a:pt x="6959912" y="1757843"/>
                  <a:pt x="6967661" y="1754208"/>
                </a:cubicBezTo>
                <a:close/>
                <a:moveTo>
                  <a:pt x="6676196" y="1753934"/>
                </a:moveTo>
                <a:cubicBezTo>
                  <a:pt x="6675099" y="1754895"/>
                  <a:pt x="6670915" y="1757226"/>
                  <a:pt x="6669132" y="1758392"/>
                </a:cubicBezTo>
                <a:cubicBezTo>
                  <a:pt x="6661246" y="1762095"/>
                  <a:pt x="6656651" y="1763604"/>
                  <a:pt x="6655828" y="1763261"/>
                </a:cubicBezTo>
                <a:cubicBezTo>
                  <a:pt x="6655005" y="1762918"/>
                  <a:pt x="6658777" y="1760587"/>
                  <a:pt x="6664057" y="1758186"/>
                </a:cubicBezTo>
                <a:cubicBezTo>
                  <a:pt x="6670641" y="1755100"/>
                  <a:pt x="6677773" y="1752494"/>
                  <a:pt x="6676196" y="1753934"/>
                </a:cubicBezTo>
                <a:close/>
                <a:moveTo>
                  <a:pt x="6834685" y="1749065"/>
                </a:moveTo>
                <a:cubicBezTo>
                  <a:pt x="6836125" y="1751946"/>
                  <a:pt x="6831393" y="1757363"/>
                  <a:pt x="6823986" y="1761204"/>
                </a:cubicBezTo>
                <a:cubicBezTo>
                  <a:pt x="6817746" y="1764427"/>
                  <a:pt x="6811573" y="1765318"/>
                  <a:pt x="6809790" y="1763398"/>
                </a:cubicBezTo>
                <a:cubicBezTo>
                  <a:pt x="6807733" y="1761135"/>
                  <a:pt x="6812259" y="1755580"/>
                  <a:pt x="6819254" y="1751534"/>
                </a:cubicBezTo>
                <a:cubicBezTo>
                  <a:pt x="6826044" y="1747556"/>
                  <a:pt x="6833313" y="1746322"/>
                  <a:pt x="6834685" y="1749065"/>
                </a:cubicBezTo>
                <a:close/>
                <a:moveTo>
                  <a:pt x="6664400" y="1748996"/>
                </a:moveTo>
                <a:cubicBezTo>
                  <a:pt x="6664606" y="1749133"/>
                  <a:pt x="6660148" y="1751191"/>
                  <a:pt x="6652673" y="1754345"/>
                </a:cubicBezTo>
                <a:cubicBezTo>
                  <a:pt x="6650890" y="1754962"/>
                  <a:pt x="6647049" y="1756403"/>
                  <a:pt x="6646295" y="1756608"/>
                </a:cubicBezTo>
                <a:cubicBezTo>
                  <a:pt x="6645472" y="1756745"/>
                  <a:pt x="6648832" y="1755237"/>
                  <a:pt x="6653976" y="1753042"/>
                </a:cubicBezTo>
                <a:cubicBezTo>
                  <a:pt x="6659393" y="1750779"/>
                  <a:pt x="6664194" y="1748859"/>
                  <a:pt x="6664400" y="1748996"/>
                </a:cubicBezTo>
                <a:close/>
                <a:moveTo>
                  <a:pt x="6366763" y="1747625"/>
                </a:moveTo>
                <a:cubicBezTo>
                  <a:pt x="6370192" y="1746527"/>
                  <a:pt x="6373072" y="1747487"/>
                  <a:pt x="6375267" y="1747625"/>
                </a:cubicBezTo>
                <a:cubicBezTo>
                  <a:pt x="6374650" y="1752425"/>
                  <a:pt x="6369849" y="1757020"/>
                  <a:pt x="6365666" y="1757432"/>
                </a:cubicBezTo>
                <a:cubicBezTo>
                  <a:pt x="6363128" y="1757706"/>
                  <a:pt x="6359974" y="1756403"/>
                  <a:pt x="6360317" y="1754825"/>
                </a:cubicBezTo>
                <a:cubicBezTo>
                  <a:pt x="6360728" y="1752905"/>
                  <a:pt x="6364911" y="1748242"/>
                  <a:pt x="6366763" y="1747625"/>
                </a:cubicBezTo>
                <a:close/>
                <a:moveTo>
                  <a:pt x="6895172" y="1747350"/>
                </a:moveTo>
                <a:cubicBezTo>
                  <a:pt x="6902305" y="1744196"/>
                  <a:pt x="6908888" y="1744950"/>
                  <a:pt x="6908820" y="1749133"/>
                </a:cubicBezTo>
                <a:cubicBezTo>
                  <a:pt x="6908820" y="1753522"/>
                  <a:pt x="6902785" y="1760106"/>
                  <a:pt x="6895652" y="1763329"/>
                </a:cubicBezTo>
                <a:cubicBezTo>
                  <a:pt x="6888452" y="1766552"/>
                  <a:pt x="6882554" y="1765455"/>
                  <a:pt x="6882211" y="1760998"/>
                </a:cubicBezTo>
                <a:cubicBezTo>
                  <a:pt x="6881868" y="1756677"/>
                  <a:pt x="6887629" y="1750711"/>
                  <a:pt x="6895172" y="1747350"/>
                </a:cubicBezTo>
                <a:close/>
                <a:moveTo>
                  <a:pt x="6304012" y="1747350"/>
                </a:moveTo>
                <a:cubicBezTo>
                  <a:pt x="6300789" y="1750093"/>
                  <a:pt x="6299074" y="1752082"/>
                  <a:pt x="6296468" y="1753797"/>
                </a:cubicBezTo>
                <a:cubicBezTo>
                  <a:pt x="6292765" y="1756197"/>
                  <a:pt x="6287827" y="1756608"/>
                  <a:pt x="6288856" y="1754482"/>
                </a:cubicBezTo>
                <a:cubicBezTo>
                  <a:pt x="6289473" y="1753316"/>
                  <a:pt x="6292628" y="1750642"/>
                  <a:pt x="6294891" y="1749613"/>
                </a:cubicBezTo>
                <a:cubicBezTo>
                  <a:pt x="6297360" y="1748379"/>
                  <a:pt x="6300103" y="1748173"/>
                  <a:pt x="6304012" y="1747350"/>
                </a:cubicBezTo>
                <a:close/>
                <a:moveTo>
                  <a:pt x="7460957" y="1744539"/>
                </a:moveTo>
                <a:cubicBezTo>
                  <a:pt x="7469118" y="1744402"/>
                  <a:pt x="7476456" y="1749134"/>
                  <a:pt x="7476936" y="1754689"/>
                </a:cubicBezTo>
                <a:cubicBezTo>
                  <a:pt x="7477416" y="1760381"/>
                  <a:pt x="7471175" y="1765319"/>
                  <a:pt x="7462534" y="1766210"/>
                </a:cubicBezTo>
                <a:cubicBezTo>
                  <a:pt x="7453756" y="1767102"/>
                  <a:pt x="7446281" y="1763467"/>
                  <a:pt x="7445252" y="1757638"/>
                </a:cubicBezTo>
                <a:cubicBezTo>
                  <a:pt x="7444086" y="1751328"/>
                  <a:pt x="7452041" y="1744676"/>
                  <a:pt x="7460957" y="1744539"/>
                </a:cubicBezTo>
                <a:close/>
                <a:moveTo>
                  <a:pt x="5937246" y="1743990"/>
                </a:moveTo>
                <a:cubicBezTo>
                  <a:pt x="5938823" y="1742961"/>
                  <a:pt x="5940606" y="1744058"/>
                  <a:pt x="5943418" y="1744401"/>
                </a:cubicBezTo>
                <a:cubicBezTo>
                  <a:pt x="5940401" y="1748310"/>
                  <a:pt x="5938549" y="1751671"/>
                  <a:pt x="5936835" y="1752494"/>
                </a:cubicBezTo>
                <a:cubicBezTo>
                  <a:pt x="5935257" y="1753248"/>
                  <a:pt x="5933954" y="1751328"/>
                  <a:pt x="5932514" y="1750573"/>
                </a:cubicBezTo>
                <a:cubicBezTo>
                  <a:pt x="5934091" y="1748310"/>
                  <a:pt x="5935600" y="1745087"/>
                  <a:pt x="5937246" y="1743990"/>
                </a:cubicBezTo>
                <a:close/>
                <a:moveTo>
                  <a:pt x="5794806" y="1742138"/>
                </a:moveTo>
                <a:cubicBezTo>
                  <a:pt x="5795629" y="1742207"/>
                  <a:pt x="5796452" y="1742275"/>
                  <a:pt x="5797755" y="1742344"/>
                </a:cubicBezTo>
                <a:cubicBezTo>
                  <a:pt x="5796041" y="1743990"/>
                  <a:pt x="5794394" y="1745636"/>
                  <a:pt x="5792680" y="1747282"/>
                </a:cubicBezTo>
                <a:cubicBezTo>
                  <a:pt x="5791926" y="1747144"/>
                  <a:pt x="5790142" y="1747350"/>
                  <a:pt x="5790554" y="1746733"/>
                </a:cubicBezTo>
                <a:cubicBezTo>
                  <a:pt x="5791445" y="1745430"/>
                  <a:pt x="5793366" y="1743647"/>
                  <a:pt x="5794806" y="1742138"/>
                </a:cubicBezTo>
                <a:close/>
                <a:moveTo>
                  <a:pt x="2515722" y="1738229"/>
                </a:moveTo>
                <a:cubicBezTo>
                  <a:pt x="2518054" y="1739875"/>
                  <a:pt x="2520797" y="1741178"/>
                  <a:pt x="2520797" y="1741932"/>
                </a:cubicBezTo>
                <a:cubicBezTo>
                  <a:pt x="2520728" y="1746390"/>
                  <a:pt x="2520042" y="1750779"/>
                  <a:pt x="2519562" y="1755305"/>
                </a:cubicBezTo>
                <a:cubicBezTo>
                  <a:pt x="2518191" y="1754208"/>
                  <a:pt x="2515791" y="1753522"/>
                  <a:pt x="2515653" y="1751945"/>
                </a:cubicBezTo>
                <a:cubicBezTo>
                  <a:pt x="2515173" y="1747693"/>
                  <a:pt x="2515585" y="1743098"/>
                  <a:pt x="2515722" y="1738229"/>
                </a:cubicBezTo>
                <a:close/>
                <a:moveTo>
                  <a:pt x="2789425" y="1736035"/>
                </a:moveTo>
                <a:cubicBezTo>
                  <a:pt x="2791894" y="1739121"/>
                  <a:pt x="2793334" y="1740973"/>
                  <a:pt x="2794842" y="1742824"/>
                </a:cubicBezTo>
                <a:cubicBezTo>
                  <a:pt x="2793951" y="1746322"/>
                  <a:pt x="2793059" y="1749819"/>
                  <a:pt x="2792168" y="1753386"/>
                </a:cubicBezTo>
                <a:cubicBezTo>
                  <a:pt x="2790796" y="1751466"/>
                  <a:pt x="2788396" y="1749202"/>
                  <a:pt x="2788327" y="1747693"/>
                </a:cubicBezTo>
                <a:cubicBezTo>
                  <a:pt x="2788053" y="1743785"/>
                  <a:pt x="2788944" y="1740150"/>
                  <a:pt x="2789425" y="1736035"/>
                </a:cubicBezTo>
                <a:close/>
                <a:moveTo>
                  <a:pt x="7595305" y="1734663"/>
                </a:moveTo>
                <a:cubicBezTo>
                  <a:pt x="7603466" y="1734731"/>
                  <a:pt x="7610942" y="1738641"/>
                  <a:pt x="7611696" y="1743098"/>
                </a:cubicBezTo>
                <a:cubicBezTo>
                  <a:pt x="7612587" y="1748173"/>
                  <a:pt x="7604975" y="1752082"/>
                  <a:pt x="7595099" y="1752014"/>
                </a:cubicBezTo>
                <a:cubicBezTo>
                  <a:pt x="7586733" y="1751945"/>
                  <a:pt x="7579600" y="1747967"/>
                  <a:pt x="7579875" y="1743373"/>
                </a:cubicBezTo>
                <a:cubicBezTo>
                  <a:pt x="7580081" y="1738778"/>
                  <a:pt x="7587350" y="1734594"/>
                  <a:pt x="7595305" y="1734663"/>
                </a:cubicBezTo>
                <a:close/>
                <a:moveTo>
                  <a:pt x="5868735" y="1733703"/>
                </a:moveTo>
                <a:cubicBezTo>
                  <a:pt x="5868323" y="1735074"/>
                  <a:pt x="5867912" y="1736446"/>
                  <a:pt x="5867569" y="1737818"/>
                </a:cubicBezTo>
                <a:cubicBezTo>
                  <a:pt x="5865580" y="1738572"/>
                  <a:pt x="5863523" y="1739258"/>
                  <a:pt x="5861534" y="1740012"/>
                </a:cubicBezTo>
                <a:cubicBezTo>
                  <a:pt x="5862426" y="1738503"/>
                  <a:pt x="5863180" y="1736583"/>
                  <a:pt x="5864346" y="1735555"/>
                </a:cubicBezTo>
                <a:cubicBezTo>
                  <a:pt x="5865511" y="1734457"/>
                  <a:pt x="5867226" y="1734252"/>
                  <a:pt x="5868735" y="1733703"/>
                </a:cubicBezTo>
                <a:close/>
                <a:moveTo>
                  <a:pt x="4011382" y="1731851"/>
                </a:moveTo>
                <a:cubicBezTo>
                  <a:pt x="4012000" y="1733223"/>
                  <a:pt x="4012891" y="1734594"/>
                  <a:pt x="4013234" y="1735966"/>
                </a:cubicBezTo>
                <a:cubicBezTo>
                  <a:pt x="4013371" y="1736377"/>
                  <a:pt x="4012274" y="1736720"/>
                  <a:pt x="4011725" y="1737063"/>
                </a:cubicBezTo>
                <a:cubicBezTo>
                  <a:pt x="4010971" y="1735554"/>
                  <a:pt x="4010148" y="1734046"/>
                  <a:pt x="4009668" y="1732605"/>
                </a:cubicBezTo>
                <a:cubicBezTo>
                  <a:pt x="4009599" y="1732331"/>
                  <a:pt x="4010765" y="1732125"/>
                  <a:pt x="4011382" y="1731851"/>
                </a:cubicBezTo>
                <a:close/>
                <a:moveTo>
                  <a:pt x="7260300" y="1730720"/>
                </a:moveTo>
                <a:cubicBezTo>
                  <a:pt x="7263309" y="1731765"/>
                  <a:pt x="7265435" y="1733840"/>
                  <a:pt x="7265915" y="1736652"/>
                </a:cubicBezTo>
                <a:cubicBezTo>
                  <a:pt x="7266875" y="1742207"/>
                  <a:pt x="7261046" y="1749614"/>
                  <a:pt x="7253365" y="1752631"/>
                </a:cubicBezTo>
                <a:cubicBezTo>
                  <a:pt x="7245547" y="1755649"/>
                  <a:pt x="7237660" y="1753660"/>
                  <a:pt x="7236014" y="1748173"/>
                </a:cubicBezTo>
                <a:cubicBezTo>
                  <a:pt x="7234094" y="1741727"/>
                  <a:pt x="7240129" y="1733909"/>
                  <a:pt x="7249387" y="1730960"/>
                </a:cubicBezTo>
                <a:cubicBezTo>
                  <a:pt x="7253399" y="1729657"/>
                  <a:pt x="7257291" y="1729674"/>
                  <a:pt x="7260300" y="1730720"/>
                </a:cubicBezTo>
                <a:close/>
                <a:moveTo>
                  <a:pt x="3269210" y="1729999"/>
                </a:moveTo>
                <a:cubicBezTo>
                  <a:pt x="3269553" y="1729862"/>
                  <a:pt x="3270513" y="1732948"/>
                  <a:pt x="3271130" y="1734594"/>
                </a:cubicBezTo>
                <a:cubicBezTo>
                  <a:pt x="3269827" y="1735554"/>
                  <a:pt x="3268592" y="1736995"/>
                  <a:pt x="3267221" y="1737269"/>
                </a:cubicBezTo>
                <a:cubicBezTo>
                  <a:pt x="3266741" y="1737338"/>
                  <a:pt x="3265849" y="1734594"/>
                  <a:pt x="3265095" y="1733086"/>
                </a:cubicBezTo>
                <a:cubicBezTo>
                  <a:pt x="3266466" y="1731988"/>
                  <a:pt x="3267770" y="1730548"/>
                  <a:pt x="3269210" y="1729999"/>
                </a:cubicBezTo>
                <a:close/>
                <a:moveTo>
                  <a:pt x="6748411" y="1729794"/>
                </a:moveTo>
                <a:cubicBezTo>
                  <a:pt x="6749028" y="1730548"/>
                  <a:pt x="6743747" y="1734183"/>
                  <a:pt x="6737918" y="1736789"/>
                </a:cubicBezTo>
                <a:cubicBezTo>
                  <a:pt x="6732363" y="1739258"/>
                  <a:pt x="6728111" y="1740767"/>
                  <a:pt x="6726877" y="1740218"/>
                </a:cubicBezTo>
                <a:cubicBezTo>
                  <a:pt x="6725643" y="1739670"/>
                  <a:pt x="6729894" y="1736721"/>
                  <a:pt x="6735930" y="1733772"/>
                </a:cubicBezTo>
                <a:cubicBezTo>
                  <a:pt x="6741416" y="1731166"/>
                  <a:pt x="6747725" y="1729040"/>
                  <a:pt x="6748411" y="1729794"/>
                </a:cubicBezTo>
                <a:close/>
                <a:moveTo>
                  <a:pt x="6227066" y="1725748"/>
                </a:moveTo>
                <a:cubicBezTo>
                  <a:pt x="6222745" y="1734321"/>
                  <a:pt x="6221579" y="1738230"/>
                  <a:pt x="6219659" y="1739875"/>
                </a:cubicBezTo>
                <a:cubicBezTo>
                  <a:pt x="6216093" y="1742824"/>
                  <a:pt x="6212458" y="1742276"/>
                  <a:pt x="6211909" y="1736652"/>
                </a:cubicBezTo>
                <a:cubicBezTo>
                  <a:pt x="6211361" y="1731029"/>
                  <a:pt x="6214447" y="1727394"/>
                  <a:pt x="6218287" y="1726228"/>
                </a:cubicBezTo>
                <a:cubicBezTo>
                  <a:pt x="6220756" y="1725474"/>
                  <a:pt x="6223225" y="1725885"/>
                  <a:pt x="6227066" y="1725748"/>
                </a:cubicBezTo>
                <a:close/>
                <a:moveTo>
                  <a:pt x="2176868" y="1722113"/>
                </a:moveTo>
                <a:cubicBezTo>
                  <a:pt x="2177142" y="1721908"/>
                  <a:pt x="2177897" y="1723828"/>
                  <a:pt x="2178376" y="1724856"/>
                </a:cubicBezTo>
                <a:cubicBezTo>
                  <a:pt x="2177073" y="1726159"/>
                  <a:pt x="2175839" y="1727737"/>
                  <a:pt x="2174468" y="1728560"/>
                </a:cubicBezTo>
                <a:cubicBezTo>
                  <a:pt x="2174056" y="1728834"/>
                  <a:pt x="2173302" y="1727051"/>
                  <a:pt x="2172753" y="1726228"/>
                </a:cubicBezTo>
                <a:cubicBezTo>
                  <a:pt x="2174124" y="1724788"/>
                  <a:pt x="2175428" y="1723211"/>
                  <a:pt x="2176868" y="1722113"/>
                </a:cubicBezTo>
                <a:close/>
                <a:moveTo>
                  <a:pt x="2651030" y="1720947"/>
                </a:moveTo>
                <a:cubicBezTo>
                  <a:pt x="2653431" y="1723142"/>
                  <a:pt x="2656243" y="1724993"/>
                  <a:pt x="2656174" y="1725748"/>
                </a:cubicBezTo>
                <a:cubicBezTo>
                  <a:pt x="2656105" y="1729931"/>
                  <a:pt x="2655351" y="1733909"/>
                  <a:pt x="2654802" y="1738023"/>
                </a:cubicBezTo>
                <a:cubicBezTo>
                  <a:pt x="2653431" y="1736652"/>
                  <a:pt x="2650962" y="1735417"/>
                  <a:pt x="2650825" y="1733840"/>
                </a:cubicBezTo>
                <a:cubicBezTo>
                  <a:pt x="2650413" y="1729725"/>
                  <a:pt x="2650962" y="1725473"/>
                  <a:pt x="2651030" y="1720947"/>
                </a:cubicBezTo>
                <a:close/>
                <a:moveTo>
                  <a:pt x="6736341" y="1720878"/>
                </a:moveTo>
                <a:cubicBezTo>
                  <a:pt x="6737233" y="1720809"/>
                  <a:pt x="6733804" y="1722592"/>
                  <a:pt x="6728043" y="1725130"/>
                </a:cubicBezTo>
                <a:cubicBezTo>
                  <a:pt x="6722419" y="1727667"/>
                  <a:pt x="6717344" y="1729588"/>
                  <a:pt x="6716659" y="1729588"/>
                </a:cubicBezTo>
                <a:cubicBezTo>
                  <a:pt x="6715973" y="1729588"/>
                  <a:pt x="6719676" y="1727667"/>
                  <a:pt x="6725231" y="1725267"/>
                </a:cubicBezTo>
                <a:cubicBezTo>
                  <a:pt x="6730306" y="1723004"/>
                  <a:pt x="6735450" y="1720947"/>
                  <a:pt x="6736341" y="1720878"/>
                </a:cubicBezTo>
                <a:close/>
                <a:moveTo>
                  <a:pt x="6725094" y="1718067"/>
                </a:moveTo>
                <a:cubicBezTo>
                  <a:pt x="6724751" y="1719232"/>
                  <a:pt x="6721184" y="1721633"/>
                  <a:pt x="6717893" y="1724033"/>
                </a:cubicBezTo>
                <a:cubicBezTo>
                  <a:pt x="6713503" y="1725062"/>
                  <a:pt x="6709526" y="1726090"/>
                  <a:pt x="6707880" y="1725816"/>
                </a:cubicBezTo>
                <a:cubicBezTo>
                  <a:pt x="6705548" y="1725473"/>
                  <a:pt x="6710760" y="1721153"/>
                  <a:pt x="6716452" y="1718890"/>
                </a:cubicBezTo>
                <a:cubicBezTo>
                  <a:pt x="6721527" y="1716832"/>
                  <a:pt x="6725436" y="1716489"/>
                  <a:pt x="6725094" y="1718067"/>
                </a:cubicBezTo>
                <a:close/>
                <a:moveTo>
                  <a:pt x="1968317" y="1715941"/>
                </a:moveTo>
                <a:cubicBezTo>
                  <a:pt x="1969002" y="1717244"/>
                  <a:pt x="1969619" y="1718547"/>
                  <a:pt x="1970305" y="1719919"/>
                </a:cubicBezTo>
                <a:cubicBezTo>
                  <a:pt x="1969825" y="1720810"/>
                  <a:pt x="1969278" y="1721770"/>
                  <a:pt x="1968796" y="1722730"/>
                </a:cubicBezTo>
                <a:cubicBezTo>
                  <a:pt x="1968042" y="1721359"/>
                  <a:pt x="1967220" y="1720124"/>
                  <a:pt x="1966739" y="1718547"/>
                </a:cubicBezTo>
                <a:cubicBezTo>
                  <a:pt x="1966602" y="1718204"/>
                  <a:pt x="1967768" y="1716832"/>
                  <a:pt x="1968317" y="1715941"/>
                </a:cubicBezTo>
                <a:close/>
                <a:moveTo>
                  <a:pt x="6643827" y="1709837"/>
                </a:moveTo>
                <a:cubicBezTo>
                  <a:pt x="6647667" y="1711963"/>
                  <a:pt x="6650959" y="1712580"/>
                  <a:pt x="6652262" y="1714500"/>
                </a:cubicBezTo>
                <a:cubicBezTo>
                  <a:pt x="6653634" y="1716558"/>
                  <a:pt x="6648833" y="1722524"/>
                  <a:pt x="6645130" y="1723759"/>
                </a:cubicBezTo>
                <a:cubicBezTo>
                  <a:pt x="6640741" y="1725199"/>
                  <a:pt x="6636009" y="1725816"/>
                  <a:pt x="6636763" y="1721701"/>
                </a:cubicBezTo>
                <a:cubicBezTo>
                  <a:pt x="6637243" y="1719027"/>
                  <a:pt x="6640535" y="1715323"/>
                  <a:pt x="6643827" y="1709837"/>
                </a:cubicBezTo>
                <a:close/>
                <a:moveTo>
                  <a:pt x="7185737" y="1709820"/>
                </a:moveTo>
                <a:cubicBezTo>
                  <a:pt x="7188574" y="1710814"/>
                  <a:pt x="7190374" y="1712923"/>
                  <a:pt x="7190409" y="1715872"/>
                </a:cubicBezTo>
                <a:cubicBezTo>
                  <a:pt x="7190477" y="1721839"/>
                  <a:pt x="7183825" y="1728560"/>
                  <a:pt x="7175321" y="1731097"/>
                </a:cubicBezTo>
                <a:cubicBezTo>
                  <a:pt x="7168601" y="1733086"/>
                  <a:pt x="7161674" y="1730823"/>
                  <a:pt x="7160920" y="1726296"/>
                </a:cubicBezTo>
                <a:cubicBezTo>
                  <a:pt x="7160097" y="1721016"/>
                  <a:pt x="7166680" y="1713403"/>
                  <a:pt x="7174841" y="1710454"/>
                </a:cubicBezTo>
                <a:cubicBezTo>
                  <a:pt x="7179024" y="1708945"/>
                  <a:pt x="7182899" y="1708825"/>
                  <a:pt x="7185737" y="1709820"/>
                </a:cubicBezTo>
                <a:close/>
                <a:moveTo>
                  <a:pt x="6821448" y="1708876"/>
                </a:moveTo>
                <a:cubicBezTo>
                  <a:pt x="6821997" y="1710179"/>
                  <a:pt x="6817128" y="1713883"/>
                  <a:pt x="6810613" y="1717037"/>
                </a:cubicBezTo>
                <a:cubicBezTo>
                  <a:pt x="6804372" y="1720055"/>
                  <a:pt x="6798200" y="1721632"/>
                  <a:pt x="6797651" y="1720329"/>
                </a:cubicBezTo>
                <a:cubicBezTo>
                  <a:pt x="6797103" y="1719095"/>
                  <a:pt x="6802383" y="1715186"/>
                  <a:pt x="6808555" y="1712237"/>
                </a:cubicBezTo>
                <a:cubicBezTo>
                  <a:pt x="6814933" y="1709151"/>
                  <a:pt x="6820900" y="1707573"/>
                  <a:pt x="6821448" y="1708876"/>
                </a:cubicBezTo>
                <a:close/>
                <a:moveTo>
                  <a:pt x="7384628" y="1702910"/>
                </a:moveTo>
                <a:cubicBezTo>
                  <a:pt x="7392720" y="1702704"/>
                  <a:pt x="7400127" y="1707848"/>
                  <a:pt x="7400469" y="1713746"/>
                </a:cubicBezTo>
                <a:cubicBezTo>
                  <a:pt x="7400813" y="1719781"/>
                  <a:pt x="7394366" y="1725679"/>
                  <a:pt x="7386548" y="1726502"/>
                </a:cubicBezTo>
                <a:cubicBezTo>
                  <a:pt x="7377427" y="1727462"/>
                  <a:pt x="7369540" y="1722112"/>
                  <a:pt x="7369608" y="1714843"/>
                </a:cubicBezTo>
                <a:cubicBezTo>
                  <a:pt x="7369677" y="1708534"/>
                  <a:pt x="7376398" y="1703116"/>
                  <a:pt x="7384628" y="1702910"/>
                </a:cubicBezTo>
                <a:close/>
                <a:moveTo>
                  <a:pt x="3873674" y="1698178"/>
                </a:moveTo>
                <a:cubicBezTo>
                  <a:pt x="3874360" y="1699824"/>
                  <a:pt x="3875183" y="1701539"/>
                  <a:pt x="3875594" y="1703253"/>
                </a:cubicBezTo>
                <a:cubicBezTo>
                  <a:pt x="3875732" y="1703802"/>
                  <a:pt x="3874634" y="1704282"/>
                  <a:pt x="3874086" y="1704762"/>
                </a:cubicBezTo>
                <a:cubicBezTo>
                  <a:pt x="3873331" y="1702910"/>
                  <a:pt x="3872440" y="1701058"/>
                  <a:pt x="3871960" y="1699275"/>
                </a:cubicBezTo>
                <a:cubicBezTo>
                  <a:pt x="3871823" y="1698932"/>
                  <a:pt x="3873057" y="1698589"/>
                  <a:pt x="3873674" y="1698178"/>
                </a:cubicBezTo>
                <a:close/>
                <a:moveTo>
                  <a:pt x="7653735" y="1696670"/>
                </a:moveTo>
                <a:cubicBezTo>
                  <a:pt x="7661759" y="1697013"/>
                  <a:pt x="7669783" y="1701196"/>
                  <a:pt x="7671223" y="1705654"/>
                </a:cubicBezTo>
                <a:cubicBezTo>
                  <a:pt x="7672800" y="1710523"/>
                  <a:pt x="7665188" y="1714844"/>
                  <a:pt x="7656410" y="1714295"/>
                </a:cubicBezTo>
                <a:cubicBezTo>
                  <a:pt x="7648386" y="1713815"/>
                  <a:pt x="7641116" y="1709631"/>
                  <a:pt x="7640430" y="1704899"/>
                </a:cubicBezTo>
                <a:cubicBezTo>
                  <a:pt x="7639745" y="1699893"/>
                  <a:pt x="7645368" y="1696327"/>
                  <a:pt x="7653735" y="1696670"/>
                </a:cubicBezTo>
                <a:close/>
                <a:moveTo>
                  <a:pt x="3130884" y="1695504"/>
                </a:moveTo>
                <a:cubicBezTo>
                  <a:pt x="3131158" y="1695435"/>
                  <a:pt x="3131913" y="1698522"/>
                  <a:pt x="3132461" y="1700168"/>
                </a:cubicBezTo>
                <a:cubicBezTo>
                  <a:pt x="3131090" y="1700785"/>
                  <a:pt x="3129787" y="1701813"/>
                  <a:pt x="3128415" y="1701813"/>
                </a:cubicBezTo>
                <a:cubicBezTo>
                  <a:pt x="3128003" y="1701813"/>
                  <a:pt x="3127249" y="1698933"/>
                  <a:pt x="3126632" y="1697424"/>
                </a:cubicBezTo>
                <a:cubicBezTo>
                  <a:pt x="3128072" y="1696739"/>
                  <a:pt x="3129444" y="1695779"/>
                  <a:pt x="3130884" y="1695504"/>
                </a:cubicBezTo>
                <a:close/>
                <a:moveTo>
                  <a:pt x="7516986" y="1694064"/>
                </a:moveTo>
                <a:cubicBezTo>
                  <a:pt x="7525971" y="1693515"/>
                  <a:pt x="7535229" y="1699002"/>
                  <a:pt x="7535640" y="1704900"/>
                </a:cubicBezTo>
                <a:cubicBezTo>
                  <a:pt x="7535983" y="1710317"/>
                  <a:pt x="7529673" y="1714981"/>
                  <a:pt x="7521787" y="1715255"/>
                </a:cubicBezTo>
                <a:cubicBezTo>
                  <a:pt x="7513489" y="1715529"/>
                  <a:pt x="7506219" y="1711483"/>
                  <a:pt x="7504916" y="1705517"/>
                </a:cubicBezTo>
                <a:cubicBezTo>
                  <a:pt x="7503613" y="1699619"/>
                  <a:pt x="7508757" y="1694613"/>
                  <a:pt x="7516986" y="1694064"/>
                </a:cubicBezTo>
                <a:close/>
                <a:moveTo>
                  <a:pt x="6808624" y="1693652"/>
                </a:moveTo>
                <a:cubicBezTo>
                  <a:pt x="6807047" y="1694681"/>
                  <a:pt x="6802452" y="1697012"/>
                  <a:pt x="6797514" y="1699756"/>
                </a:cubicBezTo>
                <a:cubicBezTo>
                  <a:pt x="6793468" y="1700922"/>
                  <a:pt x="6789559" y="1702362"/>
                  <a:pt x="6788393" y="1702499"/>
                </a:cubicBezTo>
                <a:cubicBezTo>
                  <a:pt x="6786953" y="1702636"/>
                  <a:pt x="6791959" y="1700030"/>
                  <a:pt x="6797583" y="1697561"/>
                </a:cubicBezTo>
                <a:cubicBezTo>
                  <a:pt x="6804098" y="1694681"/>
                  <a:pt x="6810819" y="1692212"/>
                  <a:pt x="6808624" y="1693652"/>
                </a:cubicBezTo>
                <a:close/>
                <a:moveTo>
                  <a:pt x="6573532" y="1693652"/>
                </a:moveTo>
                <a:cubicBezTo>
                  <a:pt x="6576343" y="1693240"/>
                  <a:pt x="6580664" y="1694543"/>
                  <a:pt x="6580253" y="1695984"/>
                </a:cubicBezTo>
                <a:cubicBezTo>
                  <a:pt x="6579292" y="1699207"/>
                  <a:pt x="6576001" y="1703048"/>
                  <a:pt x="6574355" y="1705448"/>
                </a:cubicBezTo>
                <a:cubicBezTo>
                  <a:pt x="6567977" y="1707848"/>
                  <a:pt x="6564891" y="1705379"/>
                  <a:pt x="6565988" y="1701127"/>
                </a:cubicBezTo>
                <a:cubicBezTo>
                  <a:pt x="6566948" y="1697424"/>
                  <a:pt x="6569897" y="1694132"/>
                  <a:pt x="6573532" y="1693652"/>
                </a:cubicBezTo>
                <a:close/>
                <a:moveTo>
                  <a:pt x="6894075" y="1692898"/>
                </a:moveTo>
                <a:cubicBezTo>
                  <a:pt x="6895378" y="1694612"/>
                  <a:pt x="6889892" y="1699756"/>
                  <a:pt x="6883034" y="1703048"/>
                </a:cubicBezTo>
                <a:cubicBezTo>
                  <a:pt x="6877136" y="1705928"/>
                  <a:pt x="6871238" y="1706888"/>
                  <a:pt x="6870003" y="1705311"/>
                </a:cubicBezTo>
                <a:cubicBezTo>
                  <a:pt x="6868769" y="1703733"/>
                  <a:pt x="6872404" y="1700030"/>
                  <a:pt x="6878233" y="1696807"/>
                </a:cubicBezTo>
                <a:cubicBezTo>
                  <a:pt x="6884954" y="1693172"/>
                  <a:pt x="6892703" y="1691183"/>
                  <a:pt x="6894075" y="1692898"/>
                </a:cubicBezTo>
                <a:close/>
                <a:moveTo>
                  <a:pt x="6797171" y="1692898"/>
                </a:moveTo>
                <a:cubicBezTo>
                  <a:pt x="6794908" y="1693858"/>
                  <a:pt x="6791959" y="1695161"/>
                  <a:pt x="6787912" y="1696876"/>
                </a:cubicBezTo>
                <a:cubicBezTo>
                  <a:pt x="6783249" y="1698864"/>
                  <a:pt x="6778243" y="1700853"/>
                  <a:pt x="6778586" y="1700648"/>
                </a:cubicBezTo>
                <a:cubicBezTo>
                  <a:pt x="6778860" y="1700510"/>
                  <a:pt x="6781123" y="1699550"/>
                  <a:pt x="6786130" y="1697424"/>
                </a:cubicBezTo>
                <a:cubicBezTo>
                  <a:pt x="6791616" y="1695161"/>
                  <a:pt x="6796554" y="1693104"/>
                  <a:pt x="6797171" y="1692898"/>
                </a:cubicBezTo>
                <a:close/>
                <a:moveTo>
                  <a:pt x="7099952" y="1692761"/>
                </a:moveTo>
                <a:cubicBezTo>
                  <a:pt x="7106810" y="1689949"/>
                  <a:pt x="7113531" y="1691526"/>
                  <a:pt x="7114834" y="1696258"/>
                </a:cubicBezTo>
                <a:cubicBezTo>
                  <a:pt x="7116137" y="1700990"/>
                  <a:pt x="7111816" y="1707711"/>
                  <a:pt x="7104958" y="1711414"/>
                </a:cubicBezTo>
                <a:cubicBezTo>
                  <a:pt x="7097277" y="1715598"/>
                  <a:pt x="7088774" y="1714706"/>
                  <a:pt x="7087402" y="1709426"/>
                </a:cubicBezTo>
                <a:cubicBezTo>
                  <a:pt x="7086099" y="1704145"/>
                  <a:pt x="7092134" y="1695984"/>
                  <a:pt x="7099952" y="1692761"/>
                </a:cubicBezTo>
                <a:close/>
                <a:moveTo>
                  <a:pt x="7026159" y="1684257"/>
                </a:moveTo>
                <a:cubicBezTo>
                  <a:pt x="7033360" y="1680965"/>
                  <a:pt x="7040492" y="1681239"/>
                  <a:pt x="7041178" y="1684942"/>
                </a:cubicBezTo>
                <a:cubicBezTo>
                  <a:pt x="7041864" y="1688646"/>
                  <a:pt x="7036035" y="1695435"/>
                  <a:pt x="7029177" y="1698658"/>
                </a:cubicBezTo>
                <a:cubicBezTo>
                  <a:pt x="7022045" y="1702087"/>
                  <a:pt x="7015323" y="1701402"/>
                  <a:pt x="7014364" y="1697355"/>
                </a:cubicBezTo>
                <a:cubicBezTo>
                  <a:pt x="7013404" y="1693378"/>
                  <a:pt x="7018616" y="1687686"/>
                  <a:pt x="7026159" y="1684257"/>
                </a:cubicBezTo>
                <a:close/>
                <a:moveTo>
                  <a:pt x="6966769" y="1684188"/>
                </a:moveTo>
                <a:cubicBezTo>
                  <a:pt x="6968484" y="1686726"/>
                  <a:pt x="6963958" y="1691869"/>
                  <a:pt x="6956482" y="1695573"/>
                </a:cubicBezTo>
                <a:cubicBezTo>
                  <a:pt x="6949076" y="1699276"/>
                  <a:pt x="6942149" y="1699824"/>
                  <a:pt x="6941463" y="1696944"/>
                </a:cubicBezTo>
                <a:cubicBezTo>
                  <a:pt x="6940778" y="1694132"/>
                  <a:pt x="6946676" y="1688577"/>
                  <a:pt x="6953534" y="1685423"/>
                </a:cubicBezTo>
                <a:cubicBezTo>
                  <a:pt x="6959363" y="1682679"/>
                  <a:pt x="6965398" y="1682062"/>
                  <a:pt x="6966769" y="1684188"/>
                </a:cubicBezTo>
                <a:close/>
                <a:moveTo>
                  <a:pt x="6434863" y="1683571"/>
                </a:moveTo>
                <a:cubicBezTo>
                  <a:pt x="6434040" y="1684737"/>
                  <a:pt x="6431434" y="1686726"/>
                  <a:pt x="6428348" y="1689880"/>
                </a:cubicBezTo>
                <a:cubicBezTo>
                  <a:pt x="6425330" y="1689675"/>
                  <a:pt x="6422107" y="1690360"/>
                  <a:pt x="6422107" y="1689606"/>
                </a:cubicBezTo>
                <a:cubicBezTo>
                  <a:pt x="6422039" y="1688783"/>
                  <a:pt x="6424645" y="1686520"/>
                  <a:pt x="6427045" y="1685148"/>
                </a:cubicBezTo>
                <a:cubicBezTo>
                  <a:pt x="6430954" y="1682817"/>
                  <a:pt x="6435961" y="1681719"/>
                  <a:pt x="6434863" y="1683571"/>
                </a:cubicBezTo>
                <a:close/>
                <a:moveTo>
                  <a:pt x="6140106" y="1680965"/>
                </a:moveTo>
                <a:cubicBezTo>
                  <a:pt x="6142644" y="1682611"/>
                  <a:pt x="6145455" y="1682954"/>
                  <a:pt x="6145730" y="1685148"/>
                </a:cubicBezTo>
                <a:cubicBezTo>
                  <a:pt x="6146004" y="1687412"/>
                  <a:pt x="6143672" y="1691526"/>
                  <a:pt x="6142506" y="1694818"/>
                </a:cubicBezTo>
                <a:cubicBezTo>
                  <a:pt x="6140449" y="1694201"/>
                  <a:pt x="6137294" y="1694681"/>
                  <a:pt x="6136746" y="1692692"/>
                </a:cubicBezTo>
                <a:cubicBezTo>
                  <a:pt x="6136197" y="1690772"/>
                  <a:pt x="6138460" y="1686246"/>
                  <a:pt x="6140106" y="1680965"/>
                </a:cubicBezTo>
                <a:close/>
                <a:moveTo>
                  <a:pt x="6502140" y="1678976"/>
                </a:moveTo>
                <a:cubicBezTo>
                  <a:pt x="6504814" y="1678565"/>
                  <a:pt x="6506803" y="1679525"/>
                  <a:pt x="6508175" y="1679731"/>
                </a:cubicBezTo>
                <a:cubicBezTo>
                  <a:pt x="6507832" y="1684463"/>
                  <a:pt x="6503511" y="1689126"/>
                  <a:pt x="6499122" y="1689812"/>
                </a:cubicBezTo>
                <a:cubicBezTo>
                  <a:pt x="6496585" y="1690224"/>
                  <a:pt x="6493773" y="1689126"/>
                  <a:pt x="6493362" y="1687480"/>
                </a:cubicBezTo>
                <a:cubicBezTo>
                  <a:pt x="6492676" y="1684943"/>
                  <a:pt x="6498368" y="1679662"/>
                  <a:pt x="6502140" y="1678976"/>
                </a:cubicBezTo>
                <a:close/>
                <a:moveTo>
                  <a:pt x="5780678" y="1677879"/>
                </a:moveTo>
                <a:cubicBezTo>
                  <a:pt x="5780267" y="1679456"/>
                  <a:pt x="5779787" y="1681034"/>
                  <a:pt x="5779375" y="1682542"/>
                </a:cubicBezTo>
                <a:cubicBezTo>
                  <a:pt x="5778758" y="1682542"/>
                  <a:pt x="5777593" y="1682817"/>
                  <a:pt x="5777661" y="1682405"/>
                </a:cubicBezTo>
                <a:cubicBezTo>
                  <a:pt x="5777798" y="1681102"/>
                  <a:pt x="5778347" y="1679525"/>
                  <a:pt x="5778690" y="1678085"/>
                </a:cubicBezTo>
                <a:cubicBezTo>
                  <a:pt x="5779375" y="1678016"/>
                  <a:pt x="5779993" y="1677948"/>
                  <a:pt x="5780678" y="1677879"/>
                </a:cubicBezTo>
                <a:close/>
                <a:moveTo>
                  <a:pt x="2309364" y="1673764"/>
                </a:moveTo>
                <a:cubicBezTo>
                  <a:pt x="2309639" y="1673558"/>
                  <a:pt x="2310462" y="1675410"/>
                  <a:pt x="2311079" y="1676301"/>
                </a:cubicBezTo>
                <a:cubicBezTo>
                  <a:pt x="2309844" y="1677673"/>
                  <a:pt x="2308610" y="1679387"/>
                  <a:pt x="2307238" y="1680279"/>
                </a:cubicBezTo>
                <a:cubicBezTo>
                  <a:pt x="2306758" y="1680553"/>
                  <a:pt x="2305935" y="1678907"/>
                  <a:pt x="2305318" y="1678222"/>
                </a:cubicBezTo>
                <a:cubicBezTo>
                  <a:pt x="2306621" y="1676713"/>
                  <a:pt x="2307924" y="1674930"/>
                  <a:pt x="2309364" y="1673764"/>
                </a:cubicBezTo>
                <a:close/>
                <a:moveTo>
                  <a:pt x="5855773" y="1670403"/>
                </a:moveTo>
                <a:cubicBezTo>
                  <a:pt x="5856048" y="1670197"/>
                  <a:pt x="5856734" y="1670472"/>
                  <a:pt x="5857214" y="1670540"/>
                </a:cubicBezTo>
                <a:cubicBezTo>
                  <a:pt x="5855911" y="1671843"/>
                  <a:pt x="5854608" y="1673146"/>
                  <a:pt x="5853236" y="1674312"/>
                </a:cubicBezTo>
                <a:cubicBezTo>
                  <a:pt x="5852824" y="1674655"/>
                  <a:pt x="5852139" y="1674449"/>
                  <a:pt x="5851590" y="1674449"/>
                </a:cubicBezTo>
                <a:cubicBezTo>
                  <a:pt x="5852962" y="1673078"/>
                  <a:pt x="5854333" y="1671706"/>
                  <a:pt x="5855773" y="1670403"/>
                </a:cubicBezTo>
                <a:close/>
                <a:moveTo>
                  <a:pt x="6880702" y="1668620"/>
                </a:moveTo>
                <a:cubicBezTo>
                  <a:pt x="6880633" y="1669512"/>
                  <a:pt x="6874941" y="1672872"/>
                  <a:pt x="6868906" y="1675478"/>
                </a:cubicBezTo>
                <a:cubicBezTo>
                  <a:pt x="6864105" y="1677536"/>
                  <a:pt x="6859167" y="1678976"/>
                  <a:pt x="6858825" y="1678427"/>
                </a:cubicBezTo>
                <a:cubicBezTo>
                  <a:pt x="6858482" y="1677741"/>
                  <a:pt x="6863831" y="1674518"/>
                  <a:pt x="6869523" y="1671981"/>
                </a:cubicBezTo>
                <a:cubicBezTo>
                  <a:pt x="6875421" y="1669306"/>
                  <a:pt x="6880702" y="1667729"/>
                  <a:pt x="6880702" y="1668620"/>
                </a:cubicBezTo>
                <a:close/>
                <a:moveTo>
                  <a:pt x="3736034" y="1667455"/>
                </a:moveTo>
                <a:cubicBezTo>
                  <a:pt x="3736720" y="1669444"/>
                  <a:pt x="3737611" y="1671501"/>
                  <a:pt x="3737954" y="1673559"/>
                </a:cubicBezTo>
                <a:cubicBezTo>
                  <a:pt x="3738091" y="1674244"/>
                  <a:pt x="3736994" y="1674862"/>
                  <a:pt x="3736446" y="1675547"/>
                </a:cubicBezTo>
                <a:cubicBezTo>
                  <a:pt x="3735691" y="1673353"/>
                  <a:pt x="3734799" y="1671158"/>
                  <a:pt x="3734251" y="1669032"/>
                </a:cubicBezTo>
                <a:cubicBezTo>
                  <a:pt x="3734251" y="1668552"/>
                  <a:pt x="3735417" y="1668004"/>
                  <a:pt x="3736034" y="1667455"/>
                </a:cubicBezTo>
                <a:close/>
                <a:moveTo>
                  <a:pt x="7307269" y="1664299"/>
                </a:moveTo>
                <a:cubicBezTo>
                  <a:pt x="7315773" y="1662448"/>
                  <a:pt x="7323317" y="1666288"/>
                  <a:pt x="7323728" y="1672460"/>
                </a:cubicBezTo>
                <a:cubicBezTo>
                  <a:pt x="7324208" y="1678770"/>
                  <a:pt x="7317762" y="1684599"/>
                  <a:pt x="7309189" y="1685834"/>
                </a:cubicBezTo>
                <a:cubicBezTo>
                  <a:pt x="7301988" y="1686862"/>
                  <a:pt x="7295199" y="1683776"/>
                  <a:pt x="7294033" y="1678770"/>
                </a:cubicBezTo>
                <a:cubicBezTo>
                  <a:pt x="7292661" y="1673078"/>
                  <a:pt x="7299108" y="1666082"/>
                  <a:pt x="7307269" y="1664299"/>
                </a:cubicBezTo>
                <a:close/>
                <a:moveTo>
                  <a:pt x="6868769" y="1663545"/>
                </a:moveTo>
                <a:cubicBezTo>
                  <a:pt x="6870277" y="1662997"/>
                  <a:pt x="6864928" y="1665466"/>
                  <a:pt x="6859236" y="1667866"/>
                </a:cubicBezTo>
                <a:cubicBezTo>
                  <a:pt x="6853338" y="1670403"/>
                  <a:pt x="6849086" y="1672118"/>
                  <a:pt x="6849155" y="1671912"/>
                </a:cubicBezTo>
                <a:cubicBezTo>
                  <a:pt x="6849223" y="1671706"/>
                  <a:pt x="6853955" y="1669580"/>
                  <a:pt x="6861568" y="1666357"/>
                </a:cubicBezTo>
                <a:cubicBezTo>
                  <a:pt x="6863488" y="1665603"/>
                  <a:pt x="6867466" y="1663957"/>
                  <a:pt x="6868769" y="1663545"/>
                </a:cubicBezTo>
                <a:close/>
                <a:moveTo>
                  <a:pt x="6849223" y="1659842"/>
                </a:moveTo>
                <a:cubicBezTo>
                  <a:pt x="6854299" y="1657785"/>
                  <a:pt x="6858207" y="1657716"/>
                  <a:pt x="6857864" y="1659842"/>
                </a:cubicBezTo>
                <a:cubicBezTo>
                  <a:pt x="6857522" y="1661488"/>
                  <a:pt x="6853955" y="1664162"/>
                  <a:pt x="6850664" y="1667043"/>
                </a:cubicBezTo>
                <a:cubicBezTo>
                  <a:pt x="6846274" y="1667660"/>
                  <a:pt x="6842297" y="1668483"/>
                  <a:pt x="6840651" y="1667866"/>
                </a:cubicBezTo>
                <a:cubicBezTo>
                  <a:pt x="6838319" y="1667043"/>
                  <a:pt x="6843531" y="1662174"/>
                  <a:pt x="6849223" y="1659842"/>
                </a:cubicBezTo>
                <a:close/>
                <a:moveTo>
                  <a:pt x="2991255" y="1658470"/>
                </a:moveTo>
                <a:cubicBezTo>
                  <a:pt x="2991598" y="1658402"/>
                  <a:pt x="2992490" y="1661076"/>
                  <a:pt x="2993107" y="1662585"/>
                </a:cubicBezTo>
                <a:cubicBezTo>
                  <a:pt x="2991804" y="1663339"/>
                  <a:pt x="2990570" y="1664437"/>
                  <a:pt x="2989129" y="1664574"/>
                </a:cubicBezTo>
                <a:cubicBezTo>
                  <a:pt x="2988649" y="1664642"/>
                  <a:pt x="2987758" y="1662173"/>
                  <a:pt x="2987072" y="1660870"/>
                </a:cubicBezTo>
                <a:cubicBezTo>
                  <a:pt x="2988444" y="1659979"/>
                  <a:pt x="2989747" y="1658813"/>
                  <a:pt x="2991255" y="1658470"/>
                </a:cubicBezTo>
                <a:close/>
                <a:moveTo>
                  <a:pt x="2100333" y="1654219"/>
                </a:moveTo>
                <a:cubicBezTo>
                  <a:pt x="2101019" y="1654630"/>
                  <a:pt x="2101636" y="1654973"/>
                  <a:pt x="2102322" y="1655385"/>
                </a:cubicBezTo>
                <a:cubicBezTo>
                  <a:pt x="2101842" y="1657374"/>
                  <a:pt x="2101362" y="1659294"/>
                  <a:pt x="2100882" y="1661283"/>
                </a:cubicBezTo>
                <a:cubicBezTo>
                  <a:pt x="2100264" y="1660803"/>
                  <a:pt x="2099167" y="1660391"/>
                  <a:pt x="2099167" y="1659774"/>
                </a:cubicBezTo>
                <a:cubicBezTo>
                  <a:pt x="2099304" y="1657922"/>
                  <a:pt x="2099921" y="1656071"/>
                  <a:pt x="2100333" y="1654219"/>
                </a:cubicBezTo>
                <a:close/>
                <a:moveTo>
                  <a:pt x="6069812" y="1650035"/>
                </a:moveTo>
                <a:cubicBezTo>
                  <a:pt x="6071389" y="1649212"/>
                  <a:pt x="6073790" y="1650789"/>
                  <a:pt x="6073721" y="1652641"/>
                </a:cubicBezTo>
                <a:cubicBezTo>
                  <a:pt x="6073652" y="1654630"/>
                  <a:pt x="6071115" y="1658059"/>
                  <a:pt x="6068783" y="1662379"/>
                </a:cubicBezTo>
                <a:cubicBezTo>
                  <a:pt x="6067068" y="1660185"/>
                  <a:pt x="6064943" y="1659293"/>
                  <a:pt x="6065217" y="1657236"/>
                </a:cubicBezTo>
                <a:cubicBezTo>
                  <a:pt x="6065423" y="1655315"/>
                  <a:pt x="6068303" y="1650789"/>
                  <a:pt x="6069812" y="1650035"/>
                </a:cubicBezTo>
                <a:close/>
                <a:moveTo>
                  <a:pt x="7577406" y="1649692"/>
                </a:moveTo>
                <a:cubicBezTo>
                  <a:pt x="7585841" y="1650035"/>
                  <a:pt x="7594002" y="1655316"/>
                  <a:pt x="7594757" y="1660802"/>
                </a:cubicBezTo>
                <a:cubicBezTo>
                  <a:pt x="7595580" y="1666288"/>
                  <a:pt x="7589064" y="1670266"/>
                  <a:pt x="7580560" y="1669580"/>
                </a:cubicBezTo>
                <a:cubicBezTo>
                  <a:pt x="7571988" y="1668895"/>
                  <a:pt x="7564719" y="1663682"/>
                  <a:pt x="7564513" y="1657922"/>
                </a:cubicBezTo>
                <a:cubicBezTo>
                  <a:pt x="7564307" y="1652847"/>
                  <a:pt x="7569725" y="1649349"/>
                  <a:pt x="7577406" y="1649692"/>
                </a:cubicBezTo>
                <a:close/>
                <a:moveTo>
                  <a:pt x="6777077" y="1647292"/>
                </a:moveTo>
                <a:cubicBezTo>
                  <a:pt x="6781809" y="1645098"/>
                  <a:pt x="6785787" y="1646264"/>
                  <a:pt x="6785032" y="1650584"/>
                </a:cubicBezTo>
                <a:cubicBezTo>
                  <a:pt x="6784484" y="1653601"/>
                  <a:pt x="6781123" y="1657442"/>
                  <a:pt x="6777763" y="1662723"/>
                </a:cubicBezTo>
                <a:cubicBezTo>
                  <a:pt x="6773991" y="1660597"/>
                  <a:pt x="6770356" y="1659911"/>
                  <a:pt x="6769602" y="1657511"/>
                </a:cubicBezTo>
                <a:cubicBezTo>
                  <a:pt x="6768505" y="1654082"/>
                  <a:pt x="6772482" y="1649487"/>
                  <a:pt x="6777077" y="1647292"/>
                </a:cubicBezTo>
                <a:close/>
                <a:moveTo>
                  <a:pt x="6953808" y="1647086"/>
                </a:moveTo>
                <a:cubicBezTo>
                  <a:pt x="6954425" y="1648184"/>
                  <a:pt x="6949556" y="1651613"/>
                  <a:pt x="6943041" y="1654630"/>
                </a:cubicBezTo>
                <a:cubicBezTo>
                  <a:pt x="6936731" y="1657510"/>
                  <a:pt x="6930559" y="1659019"/>
                  <a:pt x="6930011" y="1657991"/>
                </a:cubicBezTo>
                <a:cubicBezTo>
                  <a:pt x="6929393" y="1656962"/>
                  <a:pt x="6934743" y="1653327"/>
                  <a:pt x="6940915" y="1650515"/>
                </a:cubicBezTo>
                <a:cubicBezTo>
                  <a:pt x="6947224" y="1647635"/>
                  <a:pt x="6953191" y="1645989"/>
                  <a:pt x="6953808" y="1647086"/>
                </a:cubicBezTo>
                <a:close/>
                <a:moveTo>
                  <a:pt x="7441892" y="1646743"/>
                </a:moveTo>
                <a:cubicBezTo>
                  <a:pt x="7450533" y="1646401"/>
                  <a:pt x="7458146" y="1651475"/>
                  <a:pt x="7458694" y="1657716"/>
                </a:cubicBezTo>
                <a:cubicBezTo>
                  <a:pt x="7459312" y="1663957"/>
                  <a:pt x="7452796" y="1668758"/>
                  <a:pt x="7444224" y="1668689"/>
                </a:cubicBezTo>
                <a:cubicBezTo>
                  <a:pt x="7435857" y="1668620"/>
                  <a:pt x="7428656" y="1663271"/>
                  <a:pt x="7428724" y="1657030"/>
                </a:cubicBezTo>
                <a:cubicBezTo>
                  <a:pt x="7428793" y="1651544"/>
                  <a:pt x="7434485" y="1647018"/>
                  <a:pt x="7441892" y="1646743"/>
                </a:cubicBezTo>
                <a:close/>
                <a:moveTo>
                  <a:pt x="5927783" y="1645852"/>
                </a:moveTo>
                <a:cubicBezTo>
                  <a:pt x="5928606" y="1645852"/>
                  <a:pt x="5929429" y="1645852"/>
                  <a:pt x="5930732" y="1645920"/>
                </a:cubicBezTo>
                <a:cubicBezTo>
                  <a:pt x="5929017" y="1647772"/>
                  <a:pt x="5927371" y="1649624"/>
                  <a:pt x="5925657" y="1651475"/>
                </a:cubicBezTo>
                <a:cubicBezTo>
                  <a:pt x="5924903" y="1651338"/>
                  <a:pt x="5923119" y="1651613"/>
                  <a:pt x="5923531" y="1650996"/>
                </a:cubicBezTo>
                <a:cubicBezTo>
                  <a:pt x="5924422" y="1649555"/>
                  <a:pt x="5926274" y="1647567"/>
                  <a:pt x="5927783" y="1645852"/>
                </a:cubicBezTo>
                <a:close/>
                <a:moveTo>
                  <a:pt x="6350167" y="1642423"/>
                </a:moveTo>
                <a:cubicBezTo>
                  <a:pt x="6351470" y="1641326"/>
                  <a:pt x="6353801" y="1645235"/>
                  <a:pt x="6357573" y="1648664"/>
                </a:cubicBezTo>
                <a:cubicBezTo>
                  <a:pt x="6353321" y="1653739"/>
                  <a:pt x="6350784" y="1658128"/>
                  <a:pt x="6348109" y="1659363"/>
                </a:cubicBezTo>
                <a:cubicBezTo>
                  <a:pt x="6346532" y="1660048"/>
                  <a:pt x="6344749" y="1655659"/>
                  <a:pt x="6343034" y="1653533"/>
                </a:cubicBezTo>
                <a:cubicBezTo>
                  <a:pt x="6345366" y="1649693"/>
                  <a:pt x="6347492" y="1644823"/>
                  <a:pt x="6350167" y="1642423"/>
                </a:cubicBezTo>
                <a:close/>
                <a:moveTo>
                  <a:pt x="3598531" y="1640160"/>
                </a:moveTo>
                <a:cubicBezTo>
                  <a:pt x="3599217" y="1642423"/>
                  <a:pt x="3599972" y="1644755"/>
                  <a:pt x="3600795" y="1647155"/>
                </a:cubicBezTo>
                <a:cubicBezTo>
                  <a:pt x="3600314" y="1647978"/>
                  <a:pt x="3599834" y="1648801"/>
                  <a:pt x="3599286" y="1649693"/>
                </a:cubicBezTo>
                <a:cubicBezTo>
                  <a:pt x="3598463" y="1647224"/>
                  <a:pt x="3597503" y="1644755"/>
                  <a:pt x="3596954" y="1642286"/>
                </a:cubicBezTo>
                <a:cubicBezTo>
                  <a:pt x="3596817" y="1641669"/>
                  <a:pt x="3597983" y="1640846"/>
                  <a:pt x="3598531" y="1640160"/>
                </a:cubicBezTo>
                <a:close/>
                <a:moveTo>
                  <a:pt x="7231420" y="1638719"/>
                </a:moveTo>
                <a:cubicBezTo>
                  <a:pt x="7237935" y="1635839"/>
                  <a:pt x="7245616" y="1637142"/>
                  <a:pt x="7247399" y="1641668"/>
                </a:cubicBezTo>
                <a:cubicBezTo>
                  <a:pt x="7249525" y="1646880"/>
                  <a:pt x="7244244" y="1654836"/>
                  <a:pt x="7236494" y="1658059"/>
                </a:cubicBezTo>
                <a:cubicBezTo>
                  <a:pt x="7229774" y="1660870"/>
                  <a:pt x="7222024" y="1659499"/>
                  <a:pt x="7220310" y="1655247"/>
                </a:cubicBezTo>
                <a:cubicBezTo>
                  <a:pt x="7218253" y="1650103"/>
                  <a:pt x="7223601" y="1642148"/>
                  <a:pt x="7231420" y="1638719"/>
                </a:cubicBezTo>
                <a:close/>
                <a:moveTo>
                  <a:pt x="6929737" y="1637897"/>
                </a:moveTo>
                <a:cubicBezTo>
                  <a:pt x="6930354" y="1637691"/>
                  <a:pt x="6926170" y="1639543"/>
                  <a:pt x="6920958" y="1641668"/>
                </a:cubicBezTo>
                <a:cubicBezTo>
                  <a:pt x="6915472" y="1643932"/>
                  <a:pt x="6910328" y="1645989"/>
                  <a:pt x="6911631" y="1645372"/>
                </a:cubicBezTo>
                <a:cubicBezTo>
                  <a:pt x="6912454" y="1644960"/>
                  <a:pt x="6915677" y="1643589"/>
                  <a:pt x="6918901" y="1642217"/>
                </a:cubicBezTo>
                <a:cubicBezTo>
                  <a:pt x="6923015" y="1640503"/>
                  <a:pt x="6929119" y="1638034"/>
                  <a:pt x="6929737" y="1637897"/>
                </a:cubicBezTo>
                <a:close/>
                <a:moveTo>
                  <a:pt x="5997940" y="1637211"/>
                </a:moveTo>
                <a:cubicBezTo>
                  <a:pt x="5999175" y="1637691"/>
                  <a:pt x="6000478" y="1638240"/>
                  <a:pt x="6001712" y="1638720"/>
                </a:cubicBezTo>
                <a:cubicBezTo>
                  <a:pt x="6000203" y="1640297"/>
                  <a:pt x="5998557" y="1642492"/>
                  <a:pt x="5997254" y="1643246"/>
                </a:cubicBezTo>
                <a:cubicBezTo>
                  <a:pt x="5996157" y="1643863"/>
                  <a:pt x="5995334" y="1642766"/>
                  <a:pt x="5994374" y="1642355"/>
                </a:cubicBezTo>
                <a:cubicBezTo>
                  <a:pt x="5995540" y="1640640"/>
                  <a:pt x="5996705" y="1638926"/>
                  <a:pt x="5997940" y="1637211"/>
                </a:cubicBezTo>
                <a:close/>
                <a:moveTo>
                  <a:pt x="6941051" y="1635085"/>
                </a:moveTo>
                <a:cubicBezTo>
                  <a:pt x="6943315" y="1634468"/>
                  <a:pt x="6936937" y="1637623"/>
                  <a:pt x="6930559" y="1640366"/>
                </a:cubicBezTo>
                <a:cubicBezTo>
                  <a:pt x="6925347" y="1642560"/>
                  <a:pt x="6920957" y="1644138"/>
                  <a:pt x="6920683" y="1643932"/>
                </a:cubicBezTo>
                <a:cubicBezTo>
                  <a:pt x="6920409" y="1643658"/>
                  <a:pt x="6924386" y="1641737"/>
                  <a:pt x="6932616" y="1638171"/>
                </a:cubicBezTo>
                <a:cubicBezTo>
                  <a:pt x="6934673" y="1637417"/>
                  <a:pt x="6939406" y="1635565"/>
                  <a:pt x="6941051" y="1635085"/>
                </a:cubicBezTo>
                <a:close/>
                <a:moveTo>
                  <a:pt x="2443301" y="1631998"/>
                </a:moveTo>
                <a:cubicBezTo>
                  <a:pt x="2443576" y="1631861"/>
                  <a:pt x="2444262" y="1633987"/>
                  <a:pt x="2444741" y="1635085"/>
                </a:cubicBezTo>
                <a:cubicBezTo>
                  <a:pt x="2443439" y="1636250"/>
                  <a:pt x="2442136" y="1637691"/>
                  <a:pt x="2440764" y="1638376"/>
                </a:cubicBezTo>
                <a:cubicBezTo>
                  <a:pt x="2440352" y="1638582"/>
                  <a:pt x="2439667" y="1636593"/>
                  <a:pt x="2439118" y="1635633"/>
                </a:cubicBezTo>
                <a:cubicBezTo>
                  <a:pt x="2440489" y="1634330"/>
                  <a:pt x="2441861" y="1632890"/>
                  <a:pt x="2443301" y="1631998"/>
                </a:cubicBezTo>
                <a:close/>
                <a:moveTo>
                  <a:pt x="7026502" y="1631587"/>
                </a:moveTo>
                <a:cubicBezTo>
                  <a:pt x="7027737" y="1633233"/>
                  <a:pt x="7022182" y="1638034"/>
                  <a:pt x="7015392" y="1641120"/>
                </a:cubicBezTo>
                <a:cubicBezTo>
                  <a:pt x="7009494" y="1643794"/>
                  <a:pt x="7003597" y="1644686"/>
                  <a:pt x="7002363" y="1643177"/>
                </a:cubicBezTo>
                <a:cubicBezTo>
                  <a:pt x="7000922" y="1641394"/>
                  <a:pt x="7005928" y="1637280"/>
                  <a:pt x="7013198" y="1634056"/>
                </a:cubicBezTo>
                <a:cubicBezTo>
                  <a:pt x="7019164" y="1631450"/>
                  <a:pt x="7025337" y="1630216"/>
                  <a:pt x="7026502" y="1631587"/>
                </a:cubicBezTo>
                <a:close/>
                <a:moveTo>
                  <a:pt x="6702805" y="1627060"/>
                </a:moveTo>
                <a:cubicBezTo>
                  <a:pt x="6706165" y="1623220"/>
                  <a:pt x="6711926" y="1623357"/>
                  <a:pt x="6713572" y="1628226"/>
                </a:cubicBezTo>
                <a:cubicBezTo>
                  <a:pt x="6711720" y="1630764"/>
                  <a:pt x="6709457" y="1635084"/>
                  <a:pt x="6706302" y="1637690"/>
                </a:cubicBezTo>
                <a:cubicBezTo>
                  <a:pt x="6704793" y="1638925"/>
                  <a:pt x="6699993" y="1637828"/>
                  <a:pt x="6699307" y="1635976"/>
                </a:cubicBezTo>
                <a:cubicBezTo>
                  <a:pt x="6698690" y="1634193"/>
                  <a:pt x="6700679" y="1629529"/>
                  <a:pt x="6702805" y="1627060"/>
                </a:cubicBezTo>
                <a:close/>
                <a:moveTo>
                  <a:pt x="7159137" y="1626101"/>
                </a:moveTo>
                <a:cubicBezTo>
                  <a:pt x="7166269" y="1623289"/>
                  <a:pt x="7173333" y="1623975"/>
                  <a:pt x="7173745" y="1627747"/>
                </a:cubicBezTo>
                <a:cubicBezTo>
                  <a:pt x="7174224" y="1631587"/>
                  <a:pt x="7168258" y="1637897"/>
                  <a:pt x="7161331" y="1640709"/>
                </a:cubicBezTo>
                <a:cubicBezTo>
                  <a:pt x="7154131" y="1643658"/>
                  <a:pt x="7147684" y="1642492"/>
                  <a:pt x="7146930" y="1638445"/>
                </a:cubicBezTo>
                <a:cubicBezTo>
                  <a:pt x="7146175" y="1634331"/>
                  <a:pt x="7151456" y="1629119"/>
                  <a:pt x="7159137" y="1626101"/>
                </a:cubicBezTo>
                <a:close/>
                <a:moveTo>
                  <a:pt x="2852312" y="1625620"/>
                </a:moveTo>
                <a:cubicBezTo>
                  <a:pt x="2852655" y="1625483"/>
                  <a:pt x="2853547" y="1627952"/>
                  <a:pt x="2854164" y="1629255"/>
                </a:cubicBezTo>
                <a:cubicBezTo>
                  <a:pt x="2852861" y="1630009"/>
                  <a:pt x="2851558" y="1631038"/>
                  <a:pt x="2850187" y="1631244"/>
                </a:cubicBezTo>
                <a:cubicBezTo>
                  <a:pt x="2849706" y="1631313"/>
                  <a:pt x="2848815" y="1629118"/>
                  <a:pt x="2848129" y="1627952"/>
                </a:cubicBezTo>
                <a:cubicBezTo>
                  <a:pt x="2849501" y="1627129"/>
                  <a:pt x="2850872" y="1625963"/>
                  <a:pt x="2852312" y="1625620"/>
                </a:cubicBezTo>
                <a:close/>
                <a:moveTo>
                  <a:pt x="7099334" y="1624387"/>
                </a:moveTo>
                <a:cubicBezTo>
                  <a:pt x="7100706" y="1627061"/>
                  <a:pt x="7095905" y="1631999"/>
                  <a:pt x="7088499" y="1635222"/>
                </a:cubicBezTo>
                <a:cubicBezTo>
                  <a:pt x="7081161" y="1638446"/>
                  <a:pt x="7074234" y="1638651"/>
                  <a:pt x="7073822" y="1635839"/>
                </a:cubicBezTo>
                <a:cubicBezTo>
                  <a:pt x="7073411" y="1633028"/>
                  <a:pt x="7079583" y="1627816"/>
                  <a:pt x="7086441" y="1625004"/>
                </a:cubicBezTo>
                <a:cubicBezTo>
                  <a:pt x="7092408" y="1622535"/>
                  <a:pt x="7098237" y="1622192"/>
                  <a:pt x="7099334" y="1624387"/>
                </a:cubicBezTo>
                <a:close/>
                <a:moveTo>
                  <a:pt x="3461371" y="1620203"/>
                </a:moveTo>
                <a:cubicBezTo>
                  <a:pt x="3462125" y="1621232"/>
                  <a:pt x="3462811" y="1622261"/>
                  <a:pt x="3463497" y="1623358"/>
                </a:cubicBezTo>
                <a:cubicBezTo>
                  <a:pt x="3463085" y="1625758"/>
                  <a:pt x="3462674" y="1628227"/>
                  <a:pt x="3462263" y="1630696"/>
                </a:cubicBezTo>
                <a:cubicBezTo>
                  <a:pt x="3461577" y="1629530"/>
                  <a:pt x="3460342" y="1628021"/>
                  <a:pt x="3460411" y="1627198"/>
                </a:cubicBezTo>
                <a:cubicBezTo>
                  <a:pt x="3460479" y="1624729"/>
                  <a:pt x="3461028" y="1622466"/>
                  <a:pt x="3461371" y="1620203"/>
                </a:cubicBezTo>
                <a:close/>
                <a:moveTo>
                  <a:pt x="6570171" y="1615334"/>
                </a:moveTo>
                <a:cubicBezTo>
                  <a:pt x="6566948" y="1617666"/>
                  <a:pt x="6565233" y="1619380"/>
                  <a:pt x="6562627" y="1621026"/>
                </a:cubicBezTo>
                <a:cubicBezTo>
                  <a:pt x="6558924" y="1623358"/>
                  <a:pt x="6553986" y="1624318"/>
                  <a:pt x="6555015" y="1622741"/>
                </a:cubicBezTo>
                <a:cubicBezTo>
                  <a:pt x="6555632" y="1621849"/>
                  <a:pt x="6558787" y="1619655"/>
                  <a:pt x="6561050" y="1618557"/>
                </a:cubicBezTo>
                <a:cubicBezTo>
                  <a:pt x="6563519" y="1617323"/>
                  <a:pt x="6566262" y="1616637"/>
                  <a:pt x="6570171" y="1615334"/>
                </a:cubicBezTo>
                <a:close/>
                <a:moveTo>
                  <a:pt x="6641220" y="1610259"/>
                </a:moveTo>
                <a:cubicBezTo>
                  <a:pt x="6640603" y="1615197"/>
                  <a:pt x="6635802" y="1620066"/>
                  <a:pt x="6631619" y="1620478"/>
                </a:cubicBezTo>
                <a:cubicBezTo>
                  <a:pt x="6629082" y="1620752"/>
                  <a:pt x="6625995" y="1619518"/>
                  <a:pt x="6626338" y="1617872"/>
                </a:cubicBezTo>
                <a:cubicBezTo>
                  <a:pt x="6626750" y="1615883"/>
                  <a:pt x="6630933" y="1611151"/>
                  <a:pt x="6632785" y="1610465"/>
                </a:cubicBezTo>
                <a:cubicBezTo>
                  <a:pt x="6636214" y="1609231"/>
                  <a:pt x="6639094" y="1610191"/>
                  <a:pt x="6641220" y="1610259"/>
                </a:cubicBezTo>
                <a:close/>
                <a:moveTo>
                  <a:pt x="7013198" y="1610053"/>
                </a:moveTo>
                <a:cubicBezTo>
                  <a:pt x="7013129" y="1610807"/>
                  <a:pt x="7007437" y="1613893"/>
                  <a:pt x="7001402" y="1616362"/>
                </a:cubicBezTo>
                <a:cubicBezTo>
                  <a:pt x="6996601" y="1618351"/>
                  <a:pt x="6991664" y="1619791"/>
                  <a:pt x="6991320" y="1619311"/>
                </a:cubicBezTo>
                <a:cubicBezTo>
                  <a:pt x="6990978" y="1618762"/>
                  <a:pt x="6996396" y="1615813"/>
                  <a:pt x="7002019" y="1613413"/>
                </a:cubicBezTo>
                <a:cubicBezTo>
                  <a:pt x="7007917" y="1610876"/>
                  <a:pt x="7013267" y="1609230"/>
                  <a:pt x="7013198" y="1610053"/>
                </a:cubicBezTo>
                <a:close/>
                <a:moveTo>
                  <a:pt x="7001608" y="1607721"/>
                </a:moveTo>
                <a:cubicBezTo>
                  <a:pt x="7002500" y="1607379"/>
                  <a:pt x="6998934" y="1608887"/>
                  <a:pt x="6993242" y="1611219"/>
                </a:cubicBezTo>
                <a:cubicBezTo>
                  <a:pt x="6987550" y="1613551"/>
                  <a:pt x="6982543" y="1615608"/>
                  <a:pt x="6981926" y="1615882"/>
                </a:cubicBezTo>
                <a:cubicBezTo>
                  <a:pt x="6981309" y="1616157"/>
                  <a:pt x="6985081" y="1614579"/>
                  <a:pt x="6990567" y="1612316"/>
                </a:cubicBezTo>
                <a:cubicBezTo>
                  <a:pt x="6995642" y="1610190"/>
                  <a:pt x="7000785" y="1608064"/>
                  <a:pt x="7001608" y="1607721"/>
                </a:cubicBezTo>
                <a:close/>
                <a:moveTo>
                  <a:pt x="7638579" y="1605732"/>
                </a:moveTo>
                <a:cubicBezTo>
                  <a:pt x="7646603" y="1606487"/>
                  <a:pt x="7654078" y="1612727"/>
                  <a:pt x="7654215" y="1618968"/>
                </a:cubicBezTo>
                <a:cubicBezTo>
                  <a:pt x="7654352" y="1624043"/>
                  <a:pt x="7647974" y="1628227"/>
                  <a:pt x="7641185" y="1627404"/>
                </a:cubicBezTo>
                <a:cubicBezTo>
                  <a:pt x="7634053" y="1626512"/>
                  <a:pt x="7626852" y="1621163"/>
                  <a:pt x="7625686" y="1615951"/>
                </a:cubicBezTo>
                <a:cubicBezTo>
                  <a:pt x="7624383" y="1609916"/>
                  <a:pt x="7630624" y="1604978"/>
                  <a:pt x="7638579" y="1605732"/>
                </a:cubicBezTo>
                <a:close/>
                <a:moveTo>
                  <a:pt x="2714192" y="1603881"/>
                </a:moveTo>
                <a:cubicBezTo>
                  <a:pt x="2714535" y="1603744"/>
                  <a:pt x="2715770" y="1606075"/>
                  <a:pt x="2715838" y="1607104"/>
                </a:cubicBezTo>
                <a:cubicBezTo>
                  <a:pt x="2715907" y="1608201"/>
                  <a:pt x="2714947" y="1610259"/>
                  <a:pt x="2714604" y="1610053"/>
                </a:cubicBezTo>
                <a:cubicBezTo>
                  <a:pt x="2713027" y="1609230"/>
                  <a:pt x="2711518" y="1607721"/>
                  <a:pt x="2710009" y="1606487"/>
                </a:cubicBezTo>
                <a:cubicBezTo>
                  <a:pt x="2711380" y="1605527"/>
                  <a:pt x="2712684" y="1604361"/>
                  <a:pt x="2714192" y="1603881"/>
                </a:cubicBezTo>
                <a:close/>
                <a:moveTo>
                  <a:pt x="2577375" y="1602098"/>
                </a:moveTo>
                <a:cubicBezTo>
                  <a:pt x="2577718" y="1601893"/>
                  <a:pt x="2578541" y="1603950"/>
                  <a:pt x="2579158" y="1605047"/>
                </a:cubicBezTo>
                <a:cubicBezTo>
                  <a:pt x="2577855" y="1606076"/>
                  <a:pt x="2576620" y="1607448"/>
                  <a:pt x="2575249" y="1607996"/>
                </a:cubicBezTo>
                <a:cubicBezTo>
                  <a:pt x="2574769" y="1608202"/>
                  <a:pt x="2573946" y="1606350"/>
                  <a:pt x="2573260" y="1605459"/>
                </a:cubicBezTo>
                <a:cubicBezTo>
                  <a:pt x="2574631" y="1604293"/>
                  <a:pt x="2575935" y="1602853"/>
                  <a:pt x="2577375" y="1602098"/>
                </a:cubicBezTo>
                <a:close/>
                <a:moveTo>
                  <a:pt x="7367757" y="1601344"/>
                </a:moveTo>
                <a:cubicBezTo>
                  <a:pt x="7374889" y="1600932"/>
                  <a:pt x="7380924" y="1604430"/>
                  <a:pt x="7381747" y="1609436"/>
                </a:cubicBezTo>
                <a:cubicBezTo>
                  <a:pt x="7382502" y="1614374"/>
                  <a:pt x="7377495" y="1620546"/>
                  <a:pt x="7370500" y="1621849"/>
                </a:cubicBezTo>
                <a:cubicBezTo>
                  <a:pt x="7362545" y="1623358"/>
                  <a:pt x="7354247" y="1618283"/>
                  <a:pt x="7353630" y="1612865"/>
                </a:cubicBezTo>
                <a:cubicBezTo>
                  <a:pt x="7353013" y="1607173"/>
                  <a:pt x="7359665" y="1601755"/>
                  <a:pt x="7367757" y="1601344"/>
                </a:cubicBezTo>
                <a:close/>
                <a:moveTo>
                  <a:pt x="6993722" y="1599835"/>
                </a:moveTo>
                <a:cubicBezTo>
                  <a:pt x="6989127" y="1603813"/>
                  <a:pt x="6986589" y="1606556"/>
                  <a:pt x="6983092" y="1608476"/>
                </a:cubicBezTo>
                <a:cubicBezTo>
                  <a:pt x="6977880" y="1611357"/>
                  <a:pt x="6972325" y="1611357"/>
                  <a:pt x="6973011" y="1608339"/>
                </a:cubicBezTo>
                <a:cubicBezTo>
                  <a:pt x="6973696" y="1605459"/>
                  <a:pt x="6977125" y="1601961"/>
                  <a:pt x="6981926" y="1600521"/>
                </a:cubicBezTo>
                <a:cubicBezTo>
                  <a:pt x="6985492" y="1599424"/>
                  <a:pt x="6988578" y="1600178"/>
                  <a:pt x="6993722" y="1599835"/>
                </a:cubicBezTo>
                <a:close/>
                <a:moveTo>
                  <a:pt x="2232966" y="1599286"/>
                </a:moveTo>
                <a:cubicBezTo>
                  <a:pt x="2233652" y="1599697"/>
                  <a:pt x="2234337" y="1600109"/>
                  <a:pt x="2234955" y="1600589"/>
                </a:cubicBezTo>
                <a:cubicBezTo>
                  <a:pt x="2234475" y="1602578"/>
                  <a:pt x="2233995" y="1604567"/>
                  <a:pt x="2233515" y="1606555"/>
                </a:cubicBezTo>
                <a:cubicBezTo>
                  <a:pt x="2232897" y="1606007"/>
                  <a:pt x="2231800" y="1605527"/>
                  <a:pt x="2231800" y="1604910"/>
                </a:cubicBezTo>
                <a:cubicBezTo>
                  <a:pt x="2231937" y="1603058"/>
                  <a:pt x="2232554" y="1601138"/>
                  <a:pt x="2232966" y="1599286"/>
                </a:cubicBezTo>
                <a:close/>
                <a:moveTo>
                  <a:pt x="3324074" y="1597777"/>
                </a:moveTo>
                <a:cubicBezTo>
                  <a:pt x="3324760" y="1598943"/>
                  <a:pt x="3325377" y="1600177"/>
                  <a:pt x="3326131" y="1601480"/>
                </a:cubicBezTo>
                <a:cubicBezTo>
                  <a:pt x="3325720" y="1603606"/>
                  <a:pt x="3325240" y="1606006"/>
                  <a:pt x="3324760" y="1608475"/>
                </a:cubicBezTo>
                <a:cubicBezTo>
                  <a:pt x="3324142" y="1607241"/>
                  <a:pt x="3322908" y="1605595"/>
                  <a:pt x="3322977" y="1604772"/>
                </a:cubicBezTo>
                <a:cubicBezTo>
                  <a:pt x="3323045" y="1602235"/>
                  <a:pt x="3323662" y="1600109"/>
                  <a:pt x="3324074" y="1597777"/>
                </a:cubicBezTo>
                <a:close/>
                <a:moveTo>
                  <a:pt x="7502447" y="1596543"/>
                </a:moveTo>
                <a:cubicBezTo>
                  <a:pt x="7509580" y="1597023"/>
                  <a:pt x="7516163" y="1601412"/>
                  <a:pt x="7517467" y="1606624"/>
                </a:cubicBezTo>
                <a:cubicBezTo>
                  <a:pt x="7518701" y="1611699"/>
                  <a:pt x="7513969" y="1616156"/>
                  <a:pt x="7506974" y="1616568"/>
                </a:cubicBezTo>
                <a:cubicBezTo>
                  <a:pt x="7498950" y="1617048"/>
                  <a:pt x="7490377" y="1611905"/>
                  <a:pt x="7489212" y="1606281"/>
                </a:cubicBezTo>
                <a:cubicBezTo>
                  <a:pt x="7487977" y="1600520"/>
                  <a:pt x="7494287" y="1595925"/>
                  <a:pt x="7502447" y="1596543"/>
                </a:cubicBezTo>
                <a:close/>
                <a:moveTo>
                  <a:pt x="7086305" y="1588999"/>
                </a:moveTo>
                <a:cubicBezTo>
                  <a:pt x="7087333" y="1589822"/>
                  <a:pt x="7082945" y="1592840"/>
                  <a:pt x="7076360" y="1595720"/>
                </a:cubicBezTo>
                <a:cubicBezTo>
                  <a:pt x="7069983" y="1598532"/>
                  <a:pt x="7063742" y="1600178"/>
                  <a:pt x="7062576" y="1599355"/>
                </a:cubicBezTo>
                <a:cubicBezTo>
                  <a:pt x="7061479" y="1598601"/>
                  <a:pt x="7066279" y="1595446"/>
                  <a:pt x="7072589" y="1592703"/>
                </a:cubicBezTo>
                <a:cubicBezTo>
                  <a:pt x="7079035" y="1589959"/>
                  <a:pt x="7085276" y="1588245"/>
                  <a:pt x="7086305" y="1588999"/>
                </a:cubicBezTo>
                <a:close/>
                <a:moveTo>
                  <a:pt x="6272123" y="1588244"/>
                </a:moveTo>
                <a:cubicBezTo>
                  <a:pt x="6273700" y="1586530"/>
                  <a:pt x="6276169" y="1588450"/>
                  <a:pt x="6282272" y="1589547"/>
                </a:cubicBezTo>
                <a:cubicBezTo>
                  <a:pt x="6278363" y="1595445"/>
                  <a:pt x="6276306" y="1600109"/>
                  <a:pt x="6274180" y="1601343"/>
                </a:cubicBezTo>
                <a:cubicBezTo>
                  <a:pt x="6272191" y="1602509"/>
                  <a:pt x="6270134" y="1600109"/>
                  <a:pt x="6268145" y="1599286"/>
                </a:cubicBezTo>
                <a:cubicBezTo>
                  <a:pt x="6269448" y="1595445"/>
                  <a:pt x="6270340" y="1590233"/>
                  <a:pt x="6272123" y="1588244"/>
                </a:cubicBezTo>
                <a:close/>
                <a:moveTo>
                  <a:pt x="6909848" y="1581593"/>
                </a:moveTo>
                <a:cubicBezTo>
                  <a:pt x="6913139" y="1580496"/>
                  <a:pt x="6916088" y="1582759"/>
                  <a:pt x="6921095" y="1583993"/>
                </a:cubicBezTo>
                <a:cubicBezTo>
                  <a:pt x="6916363" y="1589617"/>
                  <a:pt x="6913619" y="1594280"/>
                  <a:pt x="6910396" y="1595995"/>
                </a:cubicBezTo>
                <a:cubicBezTo>
                  <a:pt x="6906213" y="1598258"/>
                  <a:pt x="6902167" y="1597298"/>
                  <a:pt x="6902098" y="1592497"/>
                </a:cubicBezTo>
                <a:cubicBezTo>
                  <a:pt x="6902029" y="1587902"/>
                  <a:pt x="6905390" y="1583101"/>
                  <a:pt x="6909848" y="1581593"/>
                </a:cubicBezTo>
                <a:close/>
                <a:moveTo>
                  <a:pt x="7073891" y="1579535"/>
                </a:moveTo>
                <a:cubicBezTo>
                  <a:pt x="7072245" y="1580289"/>
                  <a:pt x="7067650" y="1582278"/>
                  <a:pt x="7062712" y="1584610"/>
                </a:cubicBezTo>
                <a:lnTo>
                  <a:pt x="7059121" y="1585825"/>
                </a:lnTo>
                <a:lnTo>
                  <a:pt x="7051396" y="1589068"/>
                </a:lnTo>
                <a:cubicBezTo>
                  <a:pt x="7046527" y="1590988"/>
                  <a:pt x="7044265" y="1591811"/>
                  <a:pt x="7044196" y="1591674"/>
                </a:cubicBezTo>
                <a:cubicBezTo>
                  <a:pt x="7044059" y="1591537"/>
                  <a:pt x="7048722" y="1589548"/>
                  <a:pt x="7053934" y="1587491"/>
                </a:cubicBezTo>
                <a:lnTo>
                  <a:pt x="7054562" y="1587265"/>
                </a:lnTo>
                <a:lnTo>
                  <a:pt x="7062850" y="1583581"/>
                </a:lnTo>
                <a:cubicBezTo>
                  <a:pt x="7069365" y="1580907"/>
                  <a:pt x="7076086" y="1578438"/>
                  <a:pt x="7073891" y="1579535"/>
                </a:cubicBezTo>
                <a:close/>
                <a:moveTo>
                  <a:pt x="7291976" y="1576929"/>
                </a:moveTo>
                <a:cubicBezTo>
                  <a:pt x="7299177" y="1575146"/>
                  <a:pt x="7306378" y="1576929"/>
                  <a:pt x="7306995" y="1580564"/>
                </a:cubicBezTo>
                <a:cubicBezTo>
                  <a:pt x="7307544" y="1584267"/>
                  <a:pt x="7301509" y="1589479"/>
                  <a:pt x="7294582" y="1591262"/>
                </a:cubicBezTo>
                <a:cubicBezTo>
                  <a:pt x="7287312" y="1593183"/>
                  <a:pt x="7280729" y="1591400"/>
                  <a:pt x="7279906" y="1587422"/>
                </a:cubicBezTo>
                <a:cubicBezTo>
                  <a:pt x="7279014" y="1583307"/>
                  <a:pt x="7284295" y="1578781"/>
                  <a:pt x="7291976" y="1576929"/>
                </a:cubicBezTo>
                <a:close/>
                <a:moveTo>
                  <a:pt x="7159341" y="1575763"/>
                </a:moveTo>
                <a:cubicBezTo>
                  <a:pt x="7159274" y="1577546"/>
                  <a:pt x="7153787" y="1581592"/>
                  <a:pt x="7148163" y="1583992"/>
                </a:cubicBezTo>
                <a:cubicBezTo>
                  <a:pt x="7141373" y="1586804"/>
                  <a:pt x="7134790" y="1587353"/>
                  <a:pt x="7134653" y="1585158"/>
                </a:cubicBezTo>
                <a:cubicBezTo>
                  <a:pt x="7134584" y="1583238"/>
                  <a:pt x="7139248" y="1579946"/>
                  <a:pt x="7145558" y="1577409"/>
                </a:cubicBezTo>
                <a:cubicBezTo>
                  <a:pt x="7152483" y="1574597"/>
                  <a:pt x="7159479" y="1573705"/>
                  <a:pt x="7159341" y="1575763"/>
                </a:cubicBezTo>
                <a:close/>
                <a:moveTo>
                  <a:pt x="3186297" y="1572608"/>
                </a:moveTo>
                <a:cubicBezTo>
                  <a:pt x="3187052" y="1575077"/>
                  <a:pt x="3187806" y="1577614"/>
                  <a:pt x="3188561" y="1580220"/>
                </a:cubicBezTo>
                <a:cubicBezTo>
                  <a:pt x="3188080" y="1581112"/>
                  <a:pt x="3187532" y="1582003"/>
                  <a:pt x="3187052" y="1582895"/>
                </a:cubicBezTo>
                <a:cubicBezTo>
                  <a:pt x="3186229" y="1580220"/>
                  <a:pt x="3185269" y="1577614"/>
                  <a:pt x="3184720" y="1574940"/>
                </a:cubicBezTo>
                <a:cubicBezTo>
                  <a:pt x="3184583" y="1574323"/>
                  <a:pt x="3185749" y="1573362"/>
                  <a:pt x="3186297" y="1572608"/>
                </a:cubicBezTo>
                <a:close/>
                <a:moveTo>
                  <a:pt x="7232242" y="1570620"/>
                </a:moveTo>
                <a:cubicBezTo>
                  <a:pt x="7233271" y="1573363"/>
                  <a:pt x="7228127" y="1578095"/>
                  <a:pt x="7220721" y="1580838"/>
                </a:cubicBezTo>
                <a:cubicBezTo>
                  <a:pt x="7214480" y="1583170"/>
                  <a:pt x="7208308" y="1583376"/>
                  <a:pt x="7206936" y="1581387"/>
                </a:cubicBezTo>
                <a:cubicBezTo>
                  <a:pt x="7205291" y="1579055"/>
                  <a:pt x="7210091" y="1574392"/>
                  <a:pt x="7217155" y="1571306"/>
                </a:cubicBezTo>
                <a:cubicBezTo>
                  <a:pt x="7224013" y="1568426"/>
                  <a:pt x="7231283" y="1567945"/>
                  <a:pt x="7232242" y="1570620"/>
                </a:cubicBezTo>
                <a:close/>
                <a:moveTo>
                  <a:pt x="5910021" y="1563282"/>
                </a:moveTo>
                <a:cubicBezTo>
                  <a:pt x="5910775" y="1564105"/>
                  <a:pt x="5911529" y="1564928"/>
                  <a:pt x="5912215" y="1565751"/>
                </a:cubicBezTo>
                <a:cubicBezTo>
                  <a:pt x="5911735" y="1566780"/>
                  <a:pt x="5911255" y="1567877"/>
                  <a:pt x="5910775" y="1568974"/>
                </a:cubicBezTo>
                <a:cubicBezTo>
                  <a:pt x="5910021" y="1568151"/>
                  <a:pt x="5909061" y="1567465"/>
                  <a:pt x="5908512" y="1566368"/>
                </a:cubicBezTo>
                <a:cubicBezTo>
                  <a:pt x="5908374" y="1566094"/>
                  <a:pt x="5909472" y="1564311"/>
                  <a:pt x="5910021" y="1563282"/>
                </a:cubicBezTo>
                <a:close/>
                <a:moveTo>
                  <a:pt x="5987927" y="1560882"/>
                </a:moveTo>
                <a:cubicBezTo>
                  <a:pt x="5988201" y="1560676"/>
                  <a:pt x="5988887" y="1561156"/>
                  <a:pt x="5989436" y="1561293"/>
                </a:cubicBezTo>
                <a:cubicBezTo>
                  <a:pt x="5988133" y="1562802"/>
                  <a:pt x="5986898" y="1564448"/>
                  <a:pt x="5985527" y="1565751"/>
                </a:cubicBezTo>
                <a:cubicBezTo>
                  <a:pt x="5985115" y="1566162"/>
                  <a:pt x="5984429" y="1565819"/>
                  <a:pt x="5983812" y="1565751"/>
                </a:cubicBezTo>
                <a:cubicBezTo>
                  <a:pt x="5985184" y="1564105"/>
                  <a:pt x="5986487" y="1562459"/>
                  <a:pt x="5987927" y="1560882"/>
                </a:cubicBezTo>
                <a:close/>
                <a:moveTo>
                  <a:pt x="7426667" y="1557316"/>
                </a:moveTo>
                <a:cubicBezTo>
                  <a:pt x="7434005" y="1556973"/>
                  <a:pt x="7441342" y="1560127"/>
                  <a:pt x="7441960" y="1563899"/>
                </a:cubicBezTo>
                <a:cubicBezTo>
                  <a:pt x="7442577" y="1567740"/>
                  <a:pt x="7436542" y="1571786"/>
                  <a:pt x="7429547" y="1572129"/>
                </a:cubicBezTo>
                <a:cubicBezTo>
                  <a:pt x="7422209" y="1572472"/>
                  <a:pt x="7415420" y="1569386"/>
                  <a:pt x="7414528" y="1565271"/>
                </a:cubicBezTo>
                <a:cubicBezTo>
                  <a:pt x="7413637" y="1561087"/>
                  <a:pt x="7418849" y="1557727"/>
                  <a:pt x="7426667" y="1557316"/>
                </a:cubicBezTo>
                <a:close/>
                <a:moveTo>
                  <a:pt x="7562593" y="1556766"/>
                </a:moveTo>
                <a:cubicBezTo>
                  <a:pt x="7569930" y="1557040"/>
                  <a:pt x="7577337" y="1561361"/>
                  <a:pt x="7578023" y="1565750"/>
                </a:cubicBezTo>
                <a:cubicBezTo>
                  <a:pt x="7578709" y="1570208"/>
                  <a:pt x="7572605" y="1574185"/>
                  <a:pt x="7565610" y="1573842"/>
                </a:cubicBezTo>
                <a:cubicBezTo>
                  <a:pt x="7558203" y="1573499"/>
                  <a:pt x="7551414" y="1569316"/>
                  <a:pt x="7550454" y="1564584"/>
                </a:cubicBezTo>
                <a:cubicBezTo>
                  <a:pt x="7549494" y="1559783"/>
                  <a:pt x="7554706" y="1556492"/>
                  <a:pt x="7562593" y="1556766"/>
                </a:cubicBezTo>
                <a:close/>
                <a:moveTo>
                  <a:pt x="7145901" y="1555052"/>
                </a:moveTo>
                <a:cubicBezTo>
                  <a:pt x="7145832" y="1555738"/>
                  <a:pt x="7140209" y="1558481"/>
                  <a:pt x="7134174" y="1560812"/>
                </a:cubicBezTo>
                <a:cubicBezTo>
                  <a:pt x="7129304" y="1562664"/>
                  <a:pt x="7124366" y="1564036"/>
                  <a:pt x="7124024" y="1563693"/>
                </a:cubicBezTo>
                <a:cubicBezTo>
                  <a:pt x="7123612" y="1563213"/>
                  <a:pt x="7129030" y="1560538"/>
                  <a:pt x="7134722" y="1558275"/>
                </a:cubicBezTo>
                <a:cubicBezTo>
                  <a:pt x="7140620" y="1556012"/>
                  <a:pt x="7145969" y="1554435"/>
                  <a:pt x="7145901" y="1555052"/>
                </a:cubicBezTo>
                <a:close/>
                <a:moveTo>
                  <a:pt x="7134379" y="1554435"/>
                </a:moveTo>
                <a:cubicBezTo>
                  <a:pt x="7133556" y="1554778"/>
                  <a:pt x="7128412" y="1556904"/>
                  <a:pt x="7120799" y="1559853"/>
                </a:cubicBezTo>
                <a:cubicBezTo>
                  <a:pt x="7119291" y="1560470"/>
                  <a:pt x="7115724" y="1561773"/>
                  <a:pt x="7114970" y="1561979"/>
                </a:cubicBezTo>
                <a:cubicBezTo>
                  <a:pt x="7114147" y="1562253"/>
                  <a:pt x="7120320" y="1559784"/>
                  <a:pt x="7126011" y="1557589"/>
                </a:cubicBezTo>
                <a:cubicBezTo>
                  <a:pt x="7131773" y="1555395"/>
                  <a:pt x="7135270" y="1554023"/>
                  <a:pt x="7134379" y="1554435"/>
                </a:cubicBezTo>
                <a:close/>
                <a:moveTo>
                  <a:pt x="6836261" y="1553886"/>
                </a:moveTo>
                <a:cubicBezTo>
                  <a:pt x="6840856" y="1555738"/>
                  <a:pt x="6844628" y="1556080"/>
                  <a:pt x="6846000" y="1558481"/>
                </a:cubicBezTo>
                <a:cubicBezTo>
                  <a:pt x="6846617" y="1559578"/>
                  <a:pt x="6842982" y="1565339"/>
                  <a:pt x="6840376" y="1567945"/>
                </a:cubicBezTo>
                <a:cubicBezTo>
                  <a:pt x="6836878" y="1571511"/>
                  <a:pt x="6831049" y="1570208"/>
                  <a:pt x="6831461" y="1565956"/>
                </a:cubicBezTo>
                <a:cubicBezTo>
                  <a:pt x="6831666" y="1563144"/>
                  <a:pt x="6833861" y="1559578"/>
                  <a:pt x="6836261" y="1553886"/>
                </a:cubicBezTo>
                <a:close/>
                <a:moveTo>
                  <a:pt x="6487875" y="1552583"/>
                </a:moveTo>
                <a:cubicBezTo>
                  <a:pt x="6485475" y="1560950"/>
                  <a:pt x="6484789" y="1566093"/>
                  <a:pt x="6483074" y="1568905"/>
                </a:cubicBezTo>
                <a:cubicBezTo>
                  <a:pt x="6479577" y="1574460"/>
                  <a:pt x="6476079" y="1572746"/>
                  <a:pt x="6474845" y="1566573"/>
                </a:cubicBezTo>
                <a:cubicBezTo>
                  <a:pt x="6474296" y="1563830"/>
                  <a:pt x="6476079" y="1555943"/>
                  <a:pt x="6477519" y="1554640"/>
                </a:cubicBezTo>
                <a:cubicBezTo>
                  <a:pt x="6480057" y="1552240"/>
                  <a:pt x="6483211" y="1553200"/>
                  <a:pt x="6487875" y="1552583"/>
                </a:cubicBezTo>
                <a:close/>
                <a:moveTo>
                  <a:pt x="2366354" y="1552583"/>
                </a:moveTo>
                <a:cubicBezTo>
                  <a:pt x="2367040" y="1554092"/>
                  <a:pt x="2367726" y="1555601"/>
                  <a:pt x="2368412" y="1557246"/>
                </a:cubicBezTo>
                <a:cubicBezTo>
                  <a:pt x="2367932" y="1558138"/>
                  <a:pt x="2367383" y="1559030"/>
                  <a:pt x="2366834" y="1559921"/>
                </a:cubicBezTo>
                <a:cubicBezTo>
                  <a:pt x="2366149" y="1558275"/>
                  <a:pt x="2365257" y="1556766"/>
                  <a:pt x="2364777" y="1555052"/>
                </a:cubicBezTo>
                <a:cubicBezTo>
                  <a:pt x="2364640" y="1554640"/>
                  <a:pt x="2365806" y="1553406"/>
                  <a:pt x="2366354" y="1552583"/>
                </a:cubicBezTo>
                <a:close/>
                <a:moveTo>
                  <a:pt x="6202103" y="1546617"/>
                </a:moveTo>
                <a:cubicBezTo>
                  <a:pt x="6203680" y="1545725"/>
                  <a:pt x="6206081" y="1547645"/>
                  <a:pt x="6206012" y="1549771"/>
                </a:cubicBezTo>
                <a:cubicBezTo>
                  <a:pt x="6205875" y="1552034"/>
                  <a:pt x="6203337" y="1555806"/>
                  <a:pt x="6201074" y="1560744"/>
                </a:cubicBezTo>
                <a:cubicBezTo>
                  <a:pt x="6199360" y="1558138"/>
                  <a:pt x="6197234" y="1556972"/>
                  <a:pt x="6197508" y="1554641"/>
                </a:cubicBezTo>
                <a:cubicBezTo>
                  <a:pt x="6197714" y="1552446"/>
                  <a:pt x="6200663" y="1547440"/>
                  <a:pt x="6202103" y="1546617"/>
                </a:cubicBezTo>
                <a:close/>
                <a:moveTo>
                  <a:pt x="3048383" y="1546617"/>
                </a:moveTo>
                <a:cubicBezTo>
                  <a:pt x="3049068" y="1548949"/>
                  <a:pt x="3049823" y="1551280"/>
                  <a:pt x="3050577" y="1553749"/>
                </a:cubicBezTo>
                <a:cubicBezTo>
                  <a:pt x="3050097" y="1554572"/>
                  <a:pt x="3049548" y="1555395"/>
                  <a:pt x="3049068" y="1556218"/>
                </a:cubicBezTo>
                <a:cubicBezTo>
                  <a:pt x="3048245" y="1553749"/>
                  <a:pt x="3047354" y="1551280"/>
                  <a:pt x="3046805" y="1548811"/>
                </a:cubicBezTo>
                <a:cubicBezTo>
                  <a:pt x="3046668" y="1548194"/>
                  <a:pt x="3047834" y="1547371"/>
                  <a:pt x="3048383" y="1546617"/>
                </a:cubicBezTo>
                <a:close/>
                <a:moveTo>
                  <a:pt x="7113599" y="1541473"/>
                </a:moveTo>
                <a:cubicBezTo>
                  <a:pt x="7118537" y="1539004"/>
                  <a:pt x="7121828" y="1539553"/>
                  <a:pt x="7124228" y="1542708"/>
                </a:cubicBezTo>
                <a:cubicBezTo>
                  <a:pt x="7122309" y="1544902"/>
                  <a:pt x="7120388" y="1548057"/>
                  <a:pt x="7117234" y="1550252"/>
                </a:cubicBezTo>
                <a:cubicBezTo>
                  <a:pt x="7113050" y="1553201"/>
                  <a:pt x="7105506" y="1553406"/>
                  <a:pt x="7105712" y="1550457"/>
                </a:cubicBezTo>
                <a:cubicBezTo>
                  <a:pt x="7105918" y="1547440"/>
                  <a:pt x="7108455" y="1543942"/>
                  <a:pt x="7113599" y="1541473"/>
                </a:cubicBezTo>
                <a:close/>
                <a:moveTo>
                  <a:pt x="6062747" y="1539621"/>
                </a:moveTo>
                <a:cubicBezTo>
                  <a:pt x="6062885" y="1539690"/>
                  <a:pt x="6060553" y="1542227"/>
                  <a:pt x="6058701" y="1544559"/>
                </a:cubicBezTo>
                <a:cubicBezTo>
                  <a:pt x="6057741" y="1544216"/>
                  <a:pt x="6056507" y="1544216"/>
                  <a:pt x="6056095" y="1543530"/>
                </a:cubicBezTo>
                <a:cubicBezTo>
                  <a:pt x="6055958" y="1543325"/>
                  <a:pt x="6059113" y="1539827"/>
                  <a:pt x="6059318" y="1539759"/>
                </a:cubicBezTo>
                <a:cubicBezTo>
                  <a:pt x="6060759" y="1539347"/>
                  <a:pt x="6061993" y="1539210"/>
                  <a:pt x="6062747" y="1539621"/>
                </a:cubicBezTo>
                <a:close/>
                <a:moveTo>
                  <a:pt x="6764596" y="1539210"/>
                </a:moveTo>
                <a:cubicBezTo>
                  <a:pt x="6768710" y="1539347"/>
                  <a:pt x="6771934" y="1538936"/>
                  <a:pt x="6773442" y="1539896"/>
                </a:cubicBezTo>
                <a:cubicBezTo>
                  <a:pt x="6775568" y="1541268"/>
                  <a:pt x="6771591" y="1547440"/>
                  <a:pt x="6767338" y="1549086"/>
                </a:cubicBezTo>
                <a:cubicBezTo>
                  <a:pt x="6764390" y="1550183"/>
                  <a:pt x="6759452" y="1550594"/>
                  <a:pt x="6759452" y="1549428"/>
                </a:cubicBezTo>
                <a:cubicBezTo>
                  <a:pt x="6759589" y="1547028"/>
                  <a:pt x="6762264" y="1543462"/>
                  <a:pt x="6764596" y="1539210"/>
                </a:cubicBezTo>
                <a:close/>
                <a:moveTo>
                  <a:pt x="7219282" y="1536055"/>
                </a:moveTo>
                <a:cubicBezTo>
                  <a:pt x="7219144" y="1537289"/>
                  <a:pt x="7213795" y="1540307"/>
                  <a:pt x="7207143" y="1542707"/>
                </a:cubicBezTo>
                <a:cubicBezTo>
                  <a:pt x="7200559" y="1545108"/>
                  <a:pt x="7195004" y="1546136"/>
                  <a:pt x="7195141" y="1544902"/>
                </a:cubicBezTo>
                <a:cubicBezTo>
                  <a:pt x="7195279" y="1543736"/>
                  <a:pt x="7201039" y="1540650"/>
                  <a:pt x="7207417" y="1538318"/>
                </a:cubicBezTo>
                <a:cubicBezTo>
                  <a:pt x="7214001" y="1535849"/>
                  <a:pt x="7219418" y="1534821"/>
                  <a:pt x="7219282" y="1536055"/>
                </a:cubicBezTo>
                <a:close/>
                <a:moveTo>
                  <a:pt x="7353766" y="1534203"/>
                </a:moveTo>
                <a:cubicBezTo>
                  <a:pt x="7361035" y="1533380"/>
                  <a:pt x="7366796" y="1535301"/>
                  <a:pt x="7366316" y="1538524"/>
                </a:cubicBezTo>
                <a:cubicBezTo>
                  <a:pt x="7365904" y="1541679"/>
                  <a:pt x="7359389" y="1544490"/>
                  <a:pt x="7351640" y="1544970"/>
                </a:cubicBezTo>
                <a:cubicBezTo>
                  <a:pt x="7345125" y="1545382"/>
                  <a:pt x="7340119" y="1543736"/>
                  <a:pt x="7340187" y="1541198"/>
                </a:cubicBezTo>
                <a:cubicBezTo>
                  <a:pt x="7340255" y="1538250"/>
                  <a:pt x="7346565" y="1535026"/>
                  <a:pt x="7353766" y="1534203"/>
                </a:cubicBezTo>
                <a:close/>
                <a:moveTo>
                  <a:pt x="7195414" y="1532832"/>
                </a:moveTo>
                <a:cubicBezTo>
                  <a:pt x="7194797" y="1533312"/>
                  <a:pt x="7189723" y="1535301"/>
                  <a:pt x="7184373" y="1537359"/>
                </a:cubicBezTo>
                <a:cubicBezTo>
                  <a:pt x="7179092" y="1539347"/>
                  <a:pt x="7175663" y="1540513"/>
                  <a:pt x="7177309" y="1539622"/>
                </a:cubicBezTo>
                <a:cubicBezTo>
                  <a:pt x="7178681" y="1538936"/>
                  <a:pt x="7181630" y="1537633"/>
                  <a:pt x="7186706" y="1535712"/>
                </a:cubicBezTo>
                <a:cubicBezTo>
                  <a:pt x="7191849" y="1533792"/>
                  <a:pt x="7195964" y="1532421"/>
                  <a:pt x="7195414" y="1532832"/>
                </a:cubicBezTo>
                <a:close/>
                <a:moveTo>
                  <a:pt x="6691352" y="1530226"/>
                </a:moveTo>
                <a:cubicBezTo>
                  <a:pt x="6695398" y="1536741"/>
                  <a:pt x="6698621" y="1539621"/>
                  <a:pt x="6700061" y="1544285"/>
                </a:cubicBezTo>
                <a:cubicBezTo>
                  <a:pt x="6701982" y="1550869"/>
                  <a:pt x="6696015" y="1554092"/>
                  <a:pt x="6692792" y="1555258"/>
                </a:cubicBezTo>
                <a:cubicBezTo>
                  <a:pt x="6690460" y="1556081"/>
                  <a:pt x="6687717" y="1553680"/>
                  <a:pt x="6687100" y="1548948"/>
                </a:cubicBezTo>
                <a:cubicBezTo>
                  <a:pt x="6686483" y="1544834"/>
                  <a:pt x="6689089" y="1539141"/>
                  <a:pt x="6691352" y="1530226"/>
                </a:cubicBezTo>
                <a:close/>
                <a:moveTo>
                  <a:pt x="6131739" y="1528443"/>
                </a:moveTo>
                <a:cubicBezTo>
                  <a:pt x="6132837" y="1527757"/>
                  <a:pt x="6133660" y="1529197"/>
                  <a:pt x="6134551" y="1529677"/>
                </a:cubicBezTo>
                <a:cubicBezTo>
                  <a:pt x="6133454" y="1531529"/>
                  <a:pt x="6132357" y="1533381"/>
                  <a:pt x="6131259" y="1535232"/>
                </a:cubicBezTo>
                <a:cubicBezTo>
                  <a:pt x="6129956" y="1534752"/>
                  <a:pt x="6128585" y="1534204"/>
                  <a:pt x="6127282" y="1533792"/>
                </a:cubicBezTo>
                <a:cubicBezTo>
                  <a:pt x="6128791" y="1531940"/>
                  <a:pt x="6130368" y="1529334"/>
                  <a:pt x="6131739" y="1528443"/>
                </a:cubicBezTo>
                <a:close/>
                <a:moveTo>
                  <a:pt x="7279014" y="1527345"/>
                </a:moveTo>
                <a:cubicBezTo>
                  <a:pt x="7284981" y="1525974"/>
                  <a:pt x="7291358" y="1525974"/>
                  <a:pt x="7292319" y="1527482"/>
                </a:cubicBezTo>
                <a:cubicBezTo>
                  <a:pt x="7293485" y="1529265"/>
                  <a:pt x="7287724" y="1532763"/>
                  <a:pt x="7280798" y="1534409"/>
                </a:cubicBezTo>
                <a:cubicBezTo>
                  <a:pt x="7274831" y="1535849"/>
                  <a:pt x="7268933" y="1535712"/>
                  <a:pt x="7267767" y="1534066"/>
                </a:cubicBezTo>
                <a:cubicBezTo>
                  <a:pt x="7266464" y="1532214"/>
                  <a:pt x="7271676" y="1529128"/>
                  <a:pt x="7279014" y="1527345"/>
                </a:cubicBezTo>
                <a:close/>
                <a:moveTo>
                  <a:pt x="7206594" y="1527071"/>
                </a:moveTo>
                <a:cubicBezTo>
                  <a:pt x="7206045" y="1527414"/>
                  <a:pt x="7202205" y="1528991"/>
                  <a:pt x="7200627" y="1529745"/>
                </a:cubicBezTo>
                <a:cubicBezTo>
                  <a:pt x="7192740" y="1532763"/>
                  <a:pt x="7187666" y="1534615"/>
                  <a:pt x="7186363" y="1534889"/>
                </a:cubicBezTo>
                <a:cubicBezTo>
                  <a:pt x="7185060" y="1535232"/>
                  <a:pt x="7188215" y="1533860"/>
                  <a:pt x="7193358" y="1531871"/>
                </a:cubicBezTo>
                <a:cubicBezTo>
                  <a:pt x="7199598" y="1529471"/>
                  <a:pt x="7207348" y="1526591"/>
                  <a:pt x="7206594" y="1527071"/>
                </a:cubicBezTo>
                <a:close/>
                <a:moveTo>
                  <a:pt x="2910400" y="1522682"/>
                </a:moveTo>
                <a:cubicBezTo>
                  <a:pt x="2911085" y="1523574"/>
                  <a:pt x="2911771" y="1524534"/>
                  <a:pt x="2912457" y="1525425"/>
                </a:cubicBezTo>
                <a:cubicBezTo>
                  <a:pt x="2911977" y="1527414"/>
                  <a:pt x="2911497" y="1529403"/>
                  <a:pt x="2911017" y="1531392"/>
                </a:cubicBezTo>
                <a:cubicBezTo>
                  <a:pt x="2910400" y="1530363"/>
                  <a:pt x="2909165" y="1529129"/>
                  <a:pt x="2909234" y="1528443"/>
                </a:cubicBezTo>
                <a:cubicBezTo>
                  <a:pt x="2909371" y="1526385"/>
                  <a:pt x="2909988" y="1524602"/>
                  <a:pt x="2910400" y="1522682"/>
                </a:cubicBezTo>
                <a:close/>
                <a:moveTo>
                  <a:pt x="7485988" y="1520625"/>
                </a:moveTo>
                <a:cubicBezTo>
                  <a:pt x="7492983" y="1519870"/>
                  <a:pt x="7500390" y="1522339"/>
                  <a:pt x="7501556" y="1525974"/>
                </a:cubicBezTo>
                <a:cubicBezTo>
                  <a:pt x="7502722" y="1529746"/>
                  <a:pt x="7497578" y="1533038"/>
                  <a:pt x="7490035" y="1533244"/>
                </a:cubicBezTo>
                <a:cubicBezTo>
                  <a:pt x="7483725" y="1533381"/>
                  <a:pt x="7477347" y="1531186"/>
                  <a:pt x="7475770" y="1528375"/>
                </a:cubicBezTo>
                <a:cubicBezTo>
                  <a:pt x="7473918" y="1525083"/>
                  <a:pt x="7478719" y="1521517"/>
                  <a:pt x="7485988" y="1520625"/>
                </a:cubicBezTo>
                <a:close/>
                <a:moveTo>
                  <a:pt x="7621777" y="1516579"/>
                </a:moveTo>
                <a:cubicBezTo>
                  <a:pt x="7628773" y="1515962"/>
                  <a:pt x="7636179" y="1519459"/>
                  <a:pt x="7637414" y="1524054"/>
                </a:cubicBezTo>
                <a:cubicBezTo>
                  <a:pt x="7638648" y="1528854"/>
                  <a:pt x="7633504" y="1532626"/>
                  <a:pt x="7625961" y="1532489"/>
                </a:cubicBezTo>
                <a:cubicBezTo>
                  <a:pt x="7619651" y="1532352"/>
                  <a:pt x="7613205" y="1529335"/>
                  <a:pt x="7611628" y="1525700"/>
                </a:cubicBezTo>
                <a:cubicBezTo>
                  <a:pt x="7609776" y="1521448"/>
                  <a:pt x="7614508" y="1517196"/>
                  <a:pt x="7621777" y="1516579"/>
                </a:cubicBezTo>
                <a:close/>
                <a:moveTo>
                  <a:pt x="7042139" y="1516030"/>
                </a:moveTo>
                <a:cubicBezTo>
                  <a:pt x="7045362" y="1514659"/>
                  <a:pt x="7048586" y="1516990"/>
                  <a:pt x="7053866" y="1518088"/>
                </a:cubicBezTo>
                <a:cubicBezTo>
                  <a:pt x="7049477" y="1524054"/>
                  <a:pt x="7047008" y="1529129"/>
                  <a:pt x="7043785" y="1531118"/>
                </a:cubicBezTo>
                <a:cubicBezTo>
                  <a:pt x="7039601" y="1533655"/>
                  <a:pt x="7035487" y="1532764"/>
                  <a:pt x="7035006" y="1527826"/>
                </a:cubicBezTo>
                <a:cubicBezTo>
                  <a:pt x="7034527" y="1522957"/>
                  <a:pt x="7037750" y="1517813"/>
                  <a:pt x="7042139" y="1516030"/>
                </a:cubicBezTo>
                <a:close/>
                <a:moveTo>
                  <a:pt x="2500566" y="1515961"/>
                </a:moveTo>
                <a:cubicBezTo>
                  <a:pt x="2501183" y="1516578"/>
                  <a:pt x="2501800" y="1517195"/>
                  <a:pt x="2502417" y="1517881"/>
                </a:cubicBezTo>
                <a:cubicBezTo>
                  <a:pt x="2501937" y="1519458"/>
                  <a:pt x="2501388" y="1521310"/>
                  <a:pt x="2500840" y="1523162"/>
                </a:cubicBezTo>
                <a:cubicBezTo>
                  <a:pt x="2500291" y="1522476"/>
                  <a:pt x="2499125" y="1521790"/>
                  <a:pt x="2499194" y="1521173"/>
                </a:cubicBezTo>
                <a:cubicBezTo>
                  <a:pt x="2499400" y="1519390"/>
                  <a:pt x="2500085" y="1517676"/>
                  <a:pt x="2500566" y="1515961"/>
                </a:cubicBezTo>
                <a:close/>
                <a:moveTo>
                  <a:pt x="7279083" y="1505606"/>
                </a:moveTo>
                <a:cubicBezTo>
                  <a:pt x="7279700" y="1506017"/>
                  <a:pt x="7274213" y="1508212"/>
                  <a:pt x="7268315" y="1509721"/>
                </a:cubicBezTo>
                <a:cubicBezTo>
                  <a:pt x="7262692" y="1511161"/>
                  <a:pt x="7258440" y="1512601"/>
                  <a:pt x="7257274" y="1512395"/>
                </a:cubicBezTo>
                <a:cubicBezTo>
                  <a:pt x="7256109" y="1512258"/>
                  <a:pt x="7260497" y="1509789"/>
                  <a:pt x="7266532" y="1508006"/>
                </a:cubicBezTo>
                <a:cubicBezTo>
                  <a:pt x="7272088" y="1506429"/>
                  <a:pt x="7278465" y="1505126"/>
                  <a:pt x="7279083" y="1505606"/>
                </a:cubicBezTo>
                <a:close/>
                <a:moveTo>
                  <a:pt x="2772828" y="1505263"/>
                </a:moveTo>
                <a:cubicBezTo>
                  <a:pt x="2773514" y="1507115"/>
                  <a:pt x="2774200" y="1509035"/>
                  <a:pt x="2774885" y="1510955"/>
                </a:cubicBezTo>
                <a:cubicBezTo>
                  <a:pt x="2774337" y="1511641"/>
                  <a:pt x="2773857" y="1512395"/>
                  <a:pt x="2773308" y="1513081"/>
                </a:cubicBezTo>
                <a:cubicBezTo>
                  <a:pt x="2772554" y="1511092"/>
                  <a:pt x="2771662" y="1509103"/>
                  <a:pt x="2771182" y="1507115"/>
                </a:cubicBezTo>
                <a:cubicBezTo>
                  <a:pt x="2771045" y="1506634"/>
                  <a:pt x="2772211" y="1505880"/>
                  <a:pt x="2772828" y="1505263"/>
                </a:cubicBezTo>
                <a:close/>
                <a:moveTo>
                  <a:pt x="7267355" y="1504166"/>
                </a:moveTo>
                <a:cubicBezTo>
                  <a:pt x="7266532" y="1504509"/>
                  <a:pt x="7261320" y="1506429"/>
                  <a:pt x="7256245" y="1508281"/>
                </a:cubicBezTo>
                <a:cubicBezTo>
                  <a:pt x="7250691" y="1510338"/>
                  <a:pt x="7246919" y="1511641"/>
                  <a:pt x="7247604" y="1511298"/>
                </a:cubicBezTo>
                <a:cubicBezTo>
                  <a:pt x="7248222" y="1510955"/>
                  <a:pt x="7253297" y="1509035"/>
                  <a:pt x="7258989" y="1506978"/>
                </a:cubicBezTo>
                <a:cubicBezTo>
                  <a:pt x="7264749" y="1504920"/>
                  <a:pt x="7268316" y="1503755"/>
                  <a:pt x="7267355" y="1504166"/>
                </a:cubicBezTo>
                <a:close/>
                <a:moveTo>
                  <a:pt x="7413020" y="1501010"/>
                </a:moveTo>
                <a:cubicBezTo>
                  <a:pt x="7420083" y="1499913"/>
                  <a:pt x="7427147" y="1501285"/>
                  <a:pt x="7427078" y="1503822"/>
                </a:cubicBezTo>
                <a:cubicBezTo>
                  <a:pt x="7427010" y="1505948"/>
                  <a:pt x="7421524" y="1508829"/>
                  <a:pt x="7415763" y="1509652"/>
                </a:cubicBezTo>
                <a:cubicBezTo>
                  <a:pt x="7408836" y="1510612"/>
                  <a:pt x="7402115" y="1509103"/>
                  <a:pt x="7401978" y="1506565"/>
                </a:cubicBezTo>
                <a:cubicBezTo>
                  <a:pt x="7401841" y="1504371"/>
                  <a:pt x="7406573" y="1501971"/>
                  <a:pt x="7413020" y="1501010"/>
                </a:cubicBezTo>
                <a:close/>
                <a:moveTo>
                  <a:pt x="2636080" y="1499914"/>
                </a:moveTo>
                <a:cubicBezTo>
                  <a:pt x="2636697" y="1501560"/>
                  <a:pt x="2637451" y="1503274"/>
                  <a:pt x="2637794" y="1505058"/>
                </a:cubicBezTo>
                <a:cubicBezTo>
                  <a:pt x="2637931" y="1505606"/>
                  <a:pt x="2636766" y="1506429"/>
                  <a:pt x="2636217" y="1507115"/>
                </a:cubicBezTo>
                <a:cubicBezTo>
                  <a:pt x="2635531" y="1505332"/>
                  <a:pt x="2634708" y="1503549"/>
                  <a:pt x="2634297" y="1501697"/>
                </a:cubicBezTo>
                <a:cubicBezTo>
                  <a:pt x="2634228" y="1501285"/>
                  <a:pt x="2635463" y="1500531"/>
                  <a:pt x="2636080" y="1499914"/>
                </a:cubicBezTo>
                <a:close/>
                <a:moveTo>
                  <a:pt x="7352875" y="1497444"/>
                </a:moveTo>
                <a:cubicBezTo>
                  <a:pt x="7353286" y="1498816"/>
                  <a:pt x="7348417" y="1501010"/>
                  <a:pt x="7341627" y="1502519"/>
                </a:cubicBezTo>
                <a:cubicBezTo>
                  <a:pt x="7335318" y="1503891"/>
                  <a:pt x="7329009" y="1504097"/>
                  <a:pt x="7328666" y="1502931"/>
                </a:cubicBezTo>
                <a:cubicBezTo>
                  <a:pt x="7328322" y="1501765"/>
                  <a:pt x="7333672" y="1499433"/>
                  <a:pt x="7339982" y="1497925"/>
                </a:cubicBezTo>
                <a:cubicBezTo>
                  <a:pt x="7346565" y="1496347"/>
                  <a:pt x="7352531" y="1496141"/>
                  <a:pt x="7352875" y="1497444"/>
                </a:cubicBezTo>
                <a:close/>
                <a:moveTo>
                  <a:pt x="6970816" y="1486197"/>
                </a:moveTo>
                <a:cubicBezTo>
                  <a:pt x="6973696" y="1485443"/>
                  <a:pt x="6978222" y="1486334"/>
                  <a:pt x="6978222" y="1488117"/>
                </a:cubicBezTo>
                <a:cubicBezTo>
                  <a:pt x="6978222" y="1491341"/>
                  <a:pt x="6975342" y="1495935"/>
                  <a:pt x="6972530" y="1502588"/>
                </a:cubicBezTo>
                <a:cubicBezTo>
                  <a:pt x="6968690" y="1500187"/>
                  <a:pt x="6965809" y="1499502"/>
                  <a:pt x="6964644" y="1497444"/>
                </a:cubicBezTo>
                <a:cubicBezTo>
                  <a:pt x="6962860" y="1494084"/>
                  <a:pt x="6966564" y="1487294"/>
                  <a:pt x="6970816" y="1486197"/>
                </a:cubicBezTo>
                <a:close/>
                <a:moveTo>
                  <a:pt x="6404619" y="1484689"/>
                </a:moveTo>
                <a:cubicBezTo>
                  <a:pt x="6406265" y="1486541"/>
                  <a:pt x="6409008" y="1487432"/>
                  <a:pt x="6409283" y="1490518"/>
                </a:cubicBezTo>
                <a:cubicBezTo>
                  <a:pt x="6409557" y="1493399"/>
                  <a:pt x="6407088" y="1498542"/>
                  <a:pt x="6405236" y="1504646"/>
                </a:cubicBezTo>
                <a:cubicBezTo>
                  <a:pt x="6402836" y="1501285"/>
                  <a:pt x="6399956" y="1499708"/>
                  <a:pt x="6400093" y="1496828"/>
                </a:cubicBezTo>
                <a:cubicBezTo>
                  <a:pt x="6400230" y="1493399"/>
                  <a:pt x="6402973" y="1488804"/>
                  <a:pt x="6404619" y="1484689"/>
                </a:cubicBezTo>
                <a:close/>
                <a:moveTo>
                  <a:pt x="7548328" y="1483866"/>
                </a:moveTo>
                <a:cubicBezTo>
                  <a:pt x="7554363" y="1483249"/>
                  <a:pt x="7560809" y="1485375"/>
                  <a:pt x="7561975" y="1488324"/>
                </a:cubicBezTo>
                <a:cubicBezTo>
                  <a:pt x="7563278" y="1491821"/>
                  <a:pt x="7557723" y="1495799"/>
                  <a:pt x="7550659" y="1496348"/>
                </a:cubicBezTo>
                <a:cubicBezTo>
                  <a:pt x="7544624" y="1496759"/>
                  <a:pt x="7538521" y="1494633"/>
                  <a:pt x="7537287" y="1491616"/>
                </a:cubicBezTo>
                <a:cubicBezTo>
                  <a:pt x="7535777" y="1488118"/>
                  <a:pt x="7540921" y="1484552"/>
                  <a:pt x="7548328" y="1483866"/>
                </a:cubicBezTo>
                <a:close/>
                <a:moveTo>
                  <a:pt x="7247673" y="1482563"/>
                </a:moveTo>
                <a:cubicBezTo>
                  <a:pt x="7251240" y="1481671"/>
                  <a:pt x="7254395" y="1483180"/>
                  <a:pt x="7259538" y="1483729"/>
                </a:cubicBezTo>
                <a:cubicBezTo>
                  <a:pt x="7254943" y="1488461"/>
                  <a:pt x="7252406" y="1492027"/>
                  <a:pt x="7248977" y="1494016"/>
                </a:cubicBezTo>
                <a:cubicBezTo>
                  <a:pt x="7243765" y="1497170"/>
                  <a:pt x="7238141" y="1495867"/>
                  <a:pt x="7238827" y="1491752"/>
                </a:cubicBezTo>
                <a:cubicBezTo>
                  <a:pt x="7239513" y="1487843"/>
                  <a:pt x="7242942" y="1483729"/>
                  <a:pt x="7247673" y="1482563"/>
                </a:cubicBezTo>
                <a:close/>
                <a:moveTo>
                  <a:pt x="7339913" y="1480986"/>
                </a:moveTo>
                <a:cubicBezTo>
                  <a:pt x="7340805" y="1481260"/>
                  <a:pt x="7336758" y="1483181"/>
                  <a:pt x="7331614" y="1484895"/>
                </a:cubicBezTo>
                <a:cubicBezTo>
                  <a:pt x="7325237" y="1487090"/>
                  <a:pt x="7319545" y="1488530"/>
                  <a:pt x="7319339" y="1488118"/>
                </a:cubicBezTo>
                <a:cubicBezTo>
                  <a:pt x="7319202" y="1487775"/>
                  <a:pt x="7323522" y="1485992"/>
                  <a:pt x="7329009" y="1484209"/>
                </a:cubicBezTo>
                <a:cubicBezTo>
                  <a:pt x="7333398" y="1482769"/>
                  <a:pt x="7337170" y="1481740"/>
                  <a:pt x="7339913" y="1480986"/>
                </a:cubicBezTo>
                <a:close/>
                <a:moveTo>
                  <a:pt x="7328254" y="1479888"/>
                </a:moveTo>
                <a:cubicBezTo>
                  <a:pt x="7328941" y="1479819"/>
                  <a:pt x="7324825" y="1481739"/>
                  <a:pt x="7319682" y="1484003"/>
                </a:cubicBezTo>
                <a:cubicBezTo>
                  <a:pt x="7314607" y="1486266"/>
                  <a:pt x="7311658" y="1487569"/>
                  <a:pt x="7310286" y="1488186"/>
                </a:cubicBezTo>
                <a:cubicBezTo>
                  <a:pt x="7308572" y="1488940"/>
                  <a:pt x="7311932" y="1486883"/>
                  <a:pt x="7317144" y="1484277"/>
                </a:cubicBezTo>
                <a:cubicBezTo>
                  <a:pt x="7322494" y="1481602"/>
                  <a:pt x="7327569" y="1479956"/>
                  <a:pt x="7328254" y="1479888"/>
                </a:cubicBezTo>
                <a:close/>
                <a:moveTo>
                  <a:pt x="6900726" y="1470150"/>
                </a:moveTo>
                <a:cubicBezTo>
                  <a:pt x="6903401" y="1469532"/>
                  <a:pt x="6905390" y="1470287"/>
                  <a:pt x="6906761" y="1470424"/>
                </a:cubicBezTo>
                <a:cubicBezTo>
                  <a:pt x="6906419" y="1474744"/>
                  <a:pt x="6902098" y="1479339"/>
                  <a:pt x="6897709" y="1480162"/>
                </a:cubicBezTo>
                <a:cubicBezTo>
                  <a:pt x="6895171" y="1480642"/>
                  <a:pt x="6892360" y="1479682"/>
                  <a:pt x="6891948" y="1478242"/>
                </a:cubicBezTo>
                <a:cubicBezTo>
                  <a:pt x="6891262" y="1475910"/>
                  <a:pt x="6896886" y="1470973"/>
                  <a:pt x="6900726" y="1470150"/>
                </a:cubicBezTo>
                <a:close/>
                <a:moveTo>
                  <a:pt x="7473301" y="1468298"/>
                </a:moveTo>
                <a:cubicBezTo>
                  <a:pt x="7479748" y="1466789"/>
                  <a:pt x="7486126" y="1467132"/>
                  <a:pt x="7487223" y="1469258"/>
                </a:cubicBezTo>
                <a:cubicBezTo>
                  <a:pt x="7488321" y="1471384"/>
                  <a:pt x="7483932" y="1474264"/>
                  <a:pt x="7477280" y="1475636"/>
                </a:cubicBezTo>
                <a:cubicBezTo>
                  <a:pt x="7470764" y="1476939"/>
                  <a:pt x="7464455" y="1476390"/>
                  <a:pt x="7463220" y="1474539"/>
                </a:cubicBezTo>
                <a:cubicBezTo>
                  <a:pt x="7462054" y="1472755"/>
                  <a:pt x="7466924" y="1469807"/>
                  <a:pt x="7473301" y="1468298"/>
                </a:cubicBezTo>
                <a:close/>
                <a:moveTo>
                  <a:pt x="7412882" y="1467818"/>
                </a:moveTo>
                <a:cubicBezTo>
                  <a:pt x="7413362" y="1468710"/>
                  <a:pt x="7409041" y="1471179"/>
                  <a:pt x="7404721" y="1472550"/>
                </a:cubicBezTo>
                <a:cubicBezTo>
                  <a:pt x="7398960" y="1474334"/>
                  <a:pt x="7392102" y="1475157"/>
                  <a:pt x="7391005" y="1474334"/>
                </a:cubicBezTo>
                <a:cubicBezTo>
                  <a:pt x="7389907" y="1473442"/>
                  <a:pt x="7394160" y="1471179"/>
                  <a:pt x="7400332" y="1469190"/>
                </a:cubicBezTo>
                <a:cubicBezTo>
                  <a:pt x="7405887" y="1467407"/>
                  <a:pt x="7412264" y="1466721"/>
                  <a:pt x="7412882" y="1467818"/>
                </a:cubicBezTo>
                <a:close/>
                <a:moveTo>
                  <a:pt x="6612348" y="1455954"/>
                </a:moveTo>
                <a:cubicBezTo>
                  <a:pt x="6613582" y="1454788"/>
                  <a:pt x="6615845" y="1460137"/>
                  <a:pt x="6619617" y="1464869"/>
                </a:cubicBezTo>
                <a:cubicBezTo>
                  <a:pt x="6615365" y="1470973"/>
                  <a:pt x="6612828" y="1476322"/>
                  <a:pt x="6610153" y="1477557"/>
                </a:cubicBezTo>
                <a:cubicBezTo>
                  <a:pt x="6608576" y="1478311"/>
                  <a:pt x="6606862" y="1472413"/>
                  <a:pt x="6605147" y="1469464"/>
                </a:cubicBezTo>
                <a:cubicBezTo>
                  <a:pt x="6607478" y="1464801"/>
                  <a:pt x="6609673" y="1458697"/>
                  <a:pt x="6612348" y="1455954"/>
                </a:cubicBezTo>
                <a:close/>
                <a:moveTo>
                  <a:pt x="7174292" y="1451496"/>
                </a:moveTo>
                <a:cubicBezTo>
                  <a:pt x="7177515" y="1449919"/>
                  <a:pt x="7181081" y="1451908"/>
                  <a:pt x="7186637" y="1452594"/>
                </a:cubicBezTo>
                <a:cubicBezTo>
                  <a:pt x="7182590" y="1459040"/>
                  <a:pt x="7180602" y="1464252"/>
                  <a:pt x="7177447" y="1466721"/>
                </a:cubicBezTo>
                <a:cubicBezTo>
                  <a:pt x="7173126" y="1470150"/>
                  <a:pt x="7169080" y="1468710"/>
                  <a:pt x="7168051" y="1464047"/>
                </a:cubicBezTo>
                <a:cubicBezTo>
                  <a:pt x="7167022" y="1459315"/>
                  <a:pt x="7169628" y="1453691"/>
                  <a:pt x="7174292" y="1451496"/>
                </a:cubicBezTo>
                <a:close/>
                <a:moveTo>
                  <a:pt x="6820351" y="1451016"/>
                </a:moveTo>
                <a:cubicBezTo>
                  <a:pt x="6822683" y="1449165"/>
                  <a:pt x="6827003" y="1451908"/>
                  <a:pt x="6828992" y="1455817"/>
                </a:cubicBezTo>
                <a:cubicBezTo>
                  <a:pt x="6832010" y="1461783"/>
                  <a:pt x="6829815" y="1475568"/>
                  <a:pt x="6825769" y="1476391"/>
                </a:cubicBezTo>
                <a:cubicBezTo>
                  <a:pt x="6822889" y="1476940"/>
                  <a:pt x="6819802" y="1473031"/>
                  <a:pt x="6815139" y="1470013"/>
                </a:cubicBezTo>
                <a:cubicBezTo>
                  <a:pt x="6817334" y="1461372"/>
                  <a:pt x="6818225" y="1452731"/>
                  <a:pt x="6820351" y="1451016"/>
                </a:cubicBezTo>
                <a:close/>
                <a:moveTo>
                  <a:pt x="7400332" y="1450056"/>
                </a:moveTo>
                <a:cubicBezTo>
                  <a:pt x="7401224" y="1450399"/>
                  <a:pt x="7397657" y="1452525"/>
                  <a:pt x="7391966" y="1455131"/>
                </a:cubicBezTo>
                <a:cubicBezTo>
                  <a:pt x="7386274" y="1457668"/>
                  <a:pt x="7380170" y="1459931"/>
                  <a:pt x="7380993" y="1459040"/>
                </a:cubicBezTo>
                <a:cubicBezTo>
                  <a:pt x="7381679" y="1458354"/>
                  <a:pt x="7385245" y="1456297"/>
                  <a:pt x="7386822" y="1455337"/>
                </a:cubicBezTo>
                <a:cubicBezTo>
                  <a:pt x="7394366" y="1451702"/>
                  <a:pt x="7399509" y="1449781"/>
                  <a:pt x="7400332" y="1450056"/>
                </a:cubicBezTo>
                <a:close/>
                <a:moveTo>
                  <a:pt x="7609913" y="1442238"/>
                </a:moveTo>
                <a:cubicBezTo>
                  <a:pt x="7616497" y="1441415"/>
                  <a:pt x="7622189" y="1443747"/>
                  <a:pt x="7622121" y="1447176"/>
                </a:cubicBezTo>
                <a:cubicBezTo>
                  <a:pt x="7622052" y="1450673"/>
                  <a:pt x="7616634" y="1453896"/>
                  <a:pt x="7609844" y="1454514"/>
                </a:cubicBezTo>
                <a:cubicBezTo>
                  <a:pt x="7603261" y="1455062"/>
                  <a:pt x="7597431" y="1452799"/>
                  <a:pt x="7597568" y="1449644"/>
                </a:cubicBezTo>
                <a:cubicBezTo>
                  <a:pt x="7597706" y="1446490"/>
                  <a:pt x="7603398" y="1443061"/>
                  <a:pt x="7609913" y="1442238"/>
                </a:cubicBezTo>
                <a:close/>
                <a:moveTo>
                  <a:pt x="6119052" y="1438946"/>
                </a:moveTo>
                <a:cubicBezTo>
                  <a:pt x="6119395" y="1438535"/>
                  <a:pt x="6120218" y="1439083"/>
                  <a:pt x="6120835" y="1439221"/>
                </a:cubicBezTo>
                <a:cubicBezTo>
                  <a:pt x="6119601" y="1441004"/>
                  <a:pt x="6118434" y="1442924"/>
                  <a:pt x="6117063" y="1444501"/>
                </a:cubicBezTo>
                <a:cubicBezTo>
                  <a:pt x="6116652" y="1445050"/>
                  <a:pt x="6115760" y="1444638"/>
                  <a:pt x="6115074" y="1444707"/>
                </a:cubicBezTo>
                <a:cubicBezTo>
                  <a:pt x="6116377" y="1442787"/>
                  <a:pt x="6117611" y="1440730"/>
                  <a:pt x="6119052" y="1438946"/>
                </a:cubicBezTo>
                <a:close/>
                <a:moveTo>
                  <a:pt x="6334393" y="1432637"/>
                </a:moveTo>
                <a:cubicBezTo>
                  <a:pt x="6336244" y="1435380"/>
                  <a:pt x="6338576" y="1436683"/>
                  <a:pt x="6338234" y="1439015"/>
                </a:cubicBezTo>
                <a:cubicBezTo>
                  <a:pt x="6337822" y="1441895"/>
                  <a:pt x="6335147" y="1447313"/>
                  <a:pt x="6333502" y="1448479"/>
                </a:cubicBezTo>
                <a:cubicBezTo>
                  <a:pt x="6332061" y="1449508"/>
                  <a:pt x="6329798" y="1446902"/>
                  <a:pt x="6329729" y="1444433"/>
                </a:cubicBezTo>
                <a:cubicBezTo>
                  <a:pt x="6329592" y="1442307"/>
                  <a:pt x="6332130" y="1437986"/>
                  <a:pt x="6334393" y="1432637"/>
                </a:cubicBezTo>
                <a:close/>
                <a:moveTo>
                  <a:pt x="6040596" y="1431882"/>
                </a:moveTo>
                <a:cubicBezTo>
                  <a:pt x="6041214" y="1432088"/>
                  <a:pt x="6041899" y="1432225"/>
                  <a:pt x="6042585" y="1432431"/>
                </a:cubicBezTo>
                <a:cubicBezTo>
                  <a:pt x="6042242" y="1434488"/>
                  <a:pt x="6041831" y="1436820"/>
                  <a:pt x="6041351" y="1439151"/>
                </a:cubicBezTo>
                <a:cubicBezTo>
                  <a:pt x="6040734" y="1438946"/>
                  <a:pt x="6039636" y="1439083"/>
                  <a:pt x="6039636" y="1438397"/>
                </a:cubicBezTo>
                <a:cubicBezTo>
                  <a:pt x="6039705" y="1436408"/>
                  <a:pt x="6040253" y="1434077"/>
                  <a:pt x="6040596" y="1431882"/>
                </a:cubicBezTo>
                <a:close/>
                <a:moveTo>
                  <a:pt x="7469007" y="1431393"/>
                </a:moveTo>
                <a:cubicBezTo>
                  <a:pt x="7471656" y="1430819"/>
                  <a:pt x="7473439" y="1430819"/>
                  <a:pt x="7473096" y="1431745"/>
                </a:cubicBezTo>
                <a:cubicBezTo>
                  <a:pt x="7472616" y="1433048"/>
                  <a:pt x="7468775" y="1435448"/>
                  <a:pt x="7467266" y="1436683"/>
                </a:cubicBezTo>
                <a:cubicBezTo>
                  <a:pt x="7459380" y="1439838"/>
                  <a:pt x="7454236" y="1440798"/>
                  <a:pt x="7452865" y="1439975"/>
                </a:cubicBezTo>
                <a:cubicBezTo>
                  <a:pt x="7451493" y="1439152"/>
                  <a:pt x="7454579" y="1436751"/>
                  <a:pt x="7459723" y="1434488"/>
                </a:cubicBezTo>
                <a:cubicBezTo>
                  <a:pt x="7462843" y="1433116"/>
                  <a:pt x="7466358" y="1431968"/>
                  <a:pt x="7469007" y="1431393"/>
                </a:cubicBezTo>
                <a:close/>
                <a:moveTo>
                  <a:pt x="7535298" y="1428659"/>
                </a:moveTo>
                <a:cubicBezTo>
                  <a:pt x="7541196" y="1427150"/>
                  <a:pt x="7546683" y="1428041"/>
                  <a:pt x="7546683" y="1430579"/>
                </a:cubicBezTo>
                <a:cubicBezTo>
                  <a:pt x="7546683" y="1433116"/>
                  <a:pt x="7540990" y="1436545"/>
                  <a:pt x="7534886" y="1437643"/>
                </a:cubicBezTo>
                <a:cubicBezTo>
                  <a:pt x="7530017" y="1438534"/>
                  <a:pt x="7524942" y="1437780"/>
                  <a:pt x="7524599" y="1436065"/>
                </a:cubicBezTo>
                <a:cubicBezTo>
                  <a:pt x="7524188" y="1433939"/>
                  <a:pt x="7529538" y="1430236"/>
                  <a:pt x="7535298" y="1428659"/>
                </a:cubicBezTo>
                <a:close/>
                <a:moveTo>
                  <a:pt x="6195245" y="1422418"/>
                </a:moveTo>
                <a:cubicBezTo>
                  <a:pt x="6194284" y="1424201"/>
                  <a:pt x="6193325" y="1426053"/>
                  <a:pt x="6192433" y="1427973"/>
                </a:cubicBezTo>
                <a:cubicBezTo>
                  <a:pt x="6191199" y="1428659"/>
                  <a:pt x="6188935" y="1430168"/>
                  <a:pt x="6188867" y="1429825"/>
                </a:cubicBezTo>
                <a:cubicBezTo>
                  <a:pt x="6188798" y="1428796"/>
                  <a:pt x="6189690" y="1427013"/>
                  <a:pt x="6190238" y="1425436"/>
                </a:cubicBezTo>
                <a:cubicBezTo>
                  <a:pt x="6192502" y="1424064"/>
                  <a:pt x="6193873" y="1423241"/>
                  <a:pt x="6195245" y="1422418"/>
                </a:cubicBezTo>
                <a:close/>
                <a:moveTo>
                  <a:pt x="7103861" y="1414600"/>
                </a:moveTo>
                <a:cubicBezTo>
                  <a:pt x="7107359" y="1417823"/>
                  <a:pt x="7110719" y="1419195"/>
                  <a:pt x="7111199" y="1422281"/>
                </a:cubicBezTo>
                <a:cubicBezTo>
                  <a:pt x="7111473" y="1424064"/>
                  <a:pt x="7107496" y="1429413"/>
                  <a:pt x="7104684" y="1431608"/>
                </a:cubicBezTo>
                <a:cubicBezTo>
                  <a:pt x="7100844" y="1434694"/>
                  <a:pt x="7096249" y="1431676"/>
                  <a:pt x="7097277" y="1426739"/>
                </a:cubicBezTo>
                <a:cubicBezTo>
                  <a:pt x="7097963" y="1423721"/>
                  <a:pt x="7100638" y="1420292"/>
                  <a:pt x="7103861" y="1414600"/>
                </a:cubicBezTo>
                <a:close/>
                <a:moveTo>
                  <a:pt x="6264235" y="1412543"/>
                </a:moveTo>
                <a:cubicBezTo>
                  <a:pt x="6265333" y="1411789"/>
                  <a:pt x="6266087" y="1413366"/>
                  <a:pt x="6267047" y="1413983"/>
                </a:cubicBezTo>
                <a:cubicBezTo>
                  <a:pt x="6265950" y="1415972"/>
                  <a:pt x="6264853" y="1417961"/>
                  <a:pt x="6263755" y="1419950"/>
                </a:cubicBezTo>
                <a:cubicBezTo>
                  <a:pt x="6262452" y="1419333"/>
                  <a:pt x="6261081" y="1418784"/>
                  <a:pt x="6259778" y="1418235"/>
                </a:cubicBezTo>
                <a:cubicBezTo>
                  <a:pt x="6261287" y="1416246"/>
                  <a:pt x="6262864" y="1413435"/>
                  <a:pt x="6264235" y="1412543"/>
                </a:cubicBezTo>
                <a:close/>
                <a:moveTo>
                  <a:pt x="7459723" y="1405479"/>
                </a:moveTo>
                <a:cubicBezTo>
                  <a:pt x="7459312" y="1407536"/>
                  <a:pt x="7456156" y="1410554"/>
                  <a:pt x="7454854" y="1411994"/>
                </a:cubicBezTo>
                <a:cubicBezTo>
                  <a:pt x="7447310" y="1416589"/>
                  <a:pt x="7442372" y="1418715"/>
                  <a:pt x="7441961" y="1417069"/>
                </a:cubicBezTo>
                <a:cubicBezTo>
                  <a:pt x="7441549" y="1415629"/>
                  <a:pt x="7443813" y="1412680"/>
                  <a:pt x="7448338" y="1409114"/>
                </a:cubicBezTo>
                <a:cubicBezTo>
                  <a:pt x="7453071" y="1405479"/>
                  <a:pt x="7460202" y="1403216"/>
                  <a:pt x="7459723" y="1405479"/>
                </a:cubicBezTo>
                <a:close/>
                <a:moveTo>
                  <a:pt x="7392377" y="1405479"/>
                </a:moveTo>
                <a:cubicBezTo>
                  <a:pt x="7387576" y="1412474"/>
                  <a:pt x="7384970" y="1417411"/>
                  <a:pt x="7381472" y="1420566"/>
                </a:cubicBezTo>
                <a:cubicBezTo>
                  <a:pt x="7376191" y="1425367"/>
                  <a:pt x="7370705" y="1424269"/>
                  <a:pt x="7371528" y="1418989"/>
                </a:cubicBezTo>
                <a:cubicBezTo>
                  <a:pt x="7372351" y="1413914"/>
                  <a:pt x="7375918" y="1408290"/>
                  <a:pt x="7380718" y="1406027"/>
                </a:cubicBezTo>
                <a:cubicBezTo>
                  <a:pt x="7384284" y="1404313"/>
                  <a:pt x="7387302" y="1405616"/>
                  <a:pt x="7392377" y="1405479"/>
                </a:cubicBezTo>
                <a:close/>
                <a:moveTo>
                  <a:pt x="7038984" y="1402873"/>
                </a:moveTo>
                <a:cubicBezTo>
                  <a:pt x="7041109" y="1403901"/>
                  <a:pt x="7037132" y="1409456"/>
                  <a:pt x="7032949" y="1411034"/>
                </a:cubicBezTo>
                <a:cubicBezTo>
                  <a:pt x="7030000" y="1412131"/>
                  <a:pt x="7025062" y="1412680"/>
                  <a:pt x="7025062" y="1411719"/>
                </a:cubicBezTo>
                <a:cubicBezTo>
                  <a:pt x="7025131" y="1409593"/>
                  <a:pt x="7027805" y="1406439"/>
                  <a:pt x="7030137" y="1402941"/>
                </a:cubicBezTo>
                <a:cubicBezTo>
                  <a:pt x="7034251" y="1402735"/>
                  <a:pt x="7037475" y="1402118"/>
                  <a:pt x="7038984" y="1402873"/>
                </a:cubicBezTo>
                <a:close/>
                <a:moveTo>
                  <a:pt x="7532692" y="1384767"/>
                </a:moveTo>
                <a:cubicBezTo>
                  <a:pt x="7533721" y="1386276"/>
                  <a:pt x="7530360" y="1389431"/>
                  <a:pt x="7524668" y="1392243"/>
                </a:cubicBezTo>
                <a:cubicBezTo>
                  <a:pt x="7519044" y="1395054"/>
                  <a:pt x="7513832" y="1396289"/>
                  <a:pt x="7513078" y="1395054"/>
                </a:cubicBezTo>
                <a:cubicBezTo>
                  <a:pt x="7512255" y="1393820"/>
                  <a:pt x="7515890" y="1390460"/>
                  <a:pt x="7521445" y="1387442"/>
                </a:cubicBezTo>
                <a:cubicBezTo>
                  <a:pt x="7526382" y="1384699"/>
                  <a:pt x="7531732" y="1383396"/>
                  <a:pt x="7532692" y="1384767"/>
                </a:cubicBezTo>
                <a:close/>
                <a:moveTo>
                  <a:pt x="7309601" y="1382847"/>
                </a:moveTo>
                <a:cubicBezTo>
                  <a:pt x="7312961" y="1381819"/>
                  <a:pt x="7315567" y="1384836"/>
                  <a:pt x="7320231" y="1386688"/>
                </a:cubicBezTo>
                <a:cubicBezTo>
                  <a:pt x="7314882" y="1393615"/>
                  <a:pt x="7311796" y="1399307"/>
                  <a:pt x="7308435" y="1401364"/>
                </a:cubicBezTo>
                <a:cubicBezTo>
                  <a:pt x="7303772" y="1404244"/>
                  <a:pt x="7300411" y="1401775"/>
                  <a:pt x="7300960" y="1395878"/>
                </a:cubicBezTo>
                <a:cubicBezTo>
                  <a:pt x="7301440" y="1390323"/>
                  <a:pt x="7304801" y="1384219"/>
                  <a:pt x="7309601" y="1382847"/>
                </a:cubicBezTo>
                <a:close/>
                <a:moveTo>
                  <a:pt x="7609501" y="1379487"/>
                </a:moveTo>
                <a:cubicBezTo>
                  <a:pt x="7605044" y="1383533"/>
                  <a:pt x="7602712" y="1386551"/>
                  <a:pt x="7598872" y="1388883"/>
                </a:cubicBezTo>
                <a:cubicBezTo>
                  <a:pt x="7594688" y="1391420"/>
                  <a:pt x="7588035" y="1391557"/>
                  <a:pt x="7586321" y="1389774"/>
                </a:cubicBezTo>
                <a:cubicBezTo>
                  <a:pt x="7584195" y="1387511"/>
                  <a:pt x="7588173" y="1382848"/>
                  <a:pt x="7594482" y="1380996"/>
                </a:cubicBezTo>
                <a:cubicBezTo>
                  <a:pt x="7598940" y="1379693"/>
                  <a:pt x="7603124" y="1379967"/>
                  <a:pt x="7609501" y="1379487"/>
                </a:cubicBezTo>
                <a:close/>
                <a:moveTo>
                  <a:pt x="6538076" y="1377293"/>
                </a:moveTo>
                <a:cubicBezTo>
                  <a:pt x="6539722" y="1377498"/>
                  <a:pt x="6540476" y="1383259"/>
                  <a:pt x="6542191" y="1388403"/>
                </a:cubicBezTo>
                <a:cubicBezTo>
                  <a:pt x="6538762" y="1392106"/>
                  <a:pt x="6536087" y="1396838"/>
                  <a:pt x="6534578" y="1396152"/>
                </a:cubicBezTo>
                <a:cubicBezTo>
                  <a:pt x="6533001" y="1395398"/>
                  <a:pt x="6531492" y="1389225"/>
                  <a:pt x="6532178" y="1386071"/>
                </a:cubicBezTo>
                <a:cubicBezTo>
                  <a:pt x="6532864" y="1382573"/>
                  <a:pt x="6536567" y="1377087"/>
                  <a:pt x="6538076" y="1377293"/>
                </a:cubicBezTo>
                <a:close/>
                <a:moveTo>
                  <a:pt x="6950722" y="1362000"/>
                </a:moveTo>
                <a:cubicBezTo>
                  <a:pt x="6954288" y="1356307"/>
                  <a:pt x="6960186" y="1364331"/>
                  <a:pt x="6959980" y="1373932"/>
                </a:cubicBezTo>
                <a:cubicBezTo>
                  <a:pt x="6959912" y="1380379"/>
                  <a:pt x="6957854" y="1386551"/>
                  <a:pt x="6955797" y="1397181"/>
                </a:cubicBezTo>
                <a:cubicBezTo>
                  <a:pt x="6951682" y="1389706"/>
                  <a:pt x="6947979" y="1385865"/>
                  <a:pt x="6947362" y="1380448"/>
                </a:cubicBezTo>
                <a:cubicBezTo>
                  <a:pt x="6946745" y="1374961"/>
                  <a:pt x="6948528" y="1365429"/>
                  <a:pt x="6950722" y="1362000"/>
                </a:cubicBezTo>
                <a:close/>
                <a:moveTo>
                  <a:pt x="6742787" y="1356581"/>
                </a:moveTo>
                <a:cubicBezTo>
                  <a:pt x="6745187" y="1355895"/>
                  <a:pt x="6747519" y="1357198"/>
                  <a:pt x="6751360" y="1357953"/>
                </a:cubicBezTo>
                <a:cubicBezTo>
                  <a:pt x="6746902" y="1370983"/>
                  <a:pt x="6745736" y="1377361"/>
                  <a:pt x="6743816" y="1379555"/>
                </a:cubicBezTo>
                <a:cubicBezTo>
                  <a:pt x="6740250" y="1383670"/>
                  <a:pt x="6736683" y="1381819"/>
                  <a:pt x="6736272" y="1372286"/>
                </a:cubicBezTo>
                <a:cubicBezTo>
                  <a:pt x="6735860" y="1362753"/>
                  <a:pt x="6738947" y="1357541"/>
                  <a:pt x="6742787" y="1356581"/>
                </a:cubicBezTo>
                <a:close/>
                <a:moveTo>
                  <a:pt x="7234712" y="1349929"/>
                </a:moveTo>
                <a:cubicBezTo>
                  <a:pt x="7239306" y="1351987"/>
                  <a:pt x="7243078" y="1352604"/>
                  <a:pt x="7244450" y="1355210"/>
                </a:cubicBezTo>
                <a:cubicBezTo>
                  <a:pt x="7245067" y="1356376"/>
                  <a:pt x="7241364" y="1362136"/>
                  <a:pt x="7238826" y="1364742"/>
                </a:cubicBezTo>
                <a:cubicBezTo>
                  <a:pt x="7235329" y="1368240"/>
                  <a:pt x="7229568" y="1366388"/>
                  <a:pt x="7229911" y="1361999"/>
                </a:cubicBezTo>
                <a:cubicBezTo>
                  <a:pt x="7230117" y="1359050"/>
                  <a:pt x="7232311" y="1355553"/>
                  <a:pt x="7234712" y="1349929"/>
                </a:cubicBezTo>
                <a:close/>
                <a:moveTo>
                  <a:pt x="7164897" y="1338065"/>
                </a:moveTo>
                <a:cubicBezTo>
                  <a:pt x="7168257" y="1338614"/>
                  <a:pt x="7171206" y="1338888"/>
                  <a:pt x="7171617" y="1340465"/>
                </a:cubicBezTo>
                <a:cubicBezTo>
                  <a:pt x="7171755" y="1341220"/>
                  <a:pt x="7167022" y="1345197"/>
                  <a:pt x="7164554" y="1346226"/>
                </a:cubicBezTo>
                <a:cubicBezTo>
                  <a:pt x="7162085" y="1347255"/>
                  <a:pt x="7157422" y="1347186"/>
                  <a:pt x="7157696" y="1346294"/>
                </a:cubicBezTo>
                <a:cubicBezTo>
                  <a:pt x="7158176" y="1344443"/>
                  <a:pt x="7161262" y="1341631"/>
                  <a:pt x="7164897" y="1338065"/>
                </a:cubicBezTo>
                <a:close/>
                <a:moveTo>
                  <a:pt x="7581658" y="1320028"/>
                </a:moveTo>
                <a:cubicBezTo>
                  <a:pt x="7586733" y="1315776"/>
                  <a:pt x="7592151" y="1316256"/>
                  <a:pt x="7592631" y="1320165"/>
                </a:cubicBezTo>
                <a:cubicBezTo>
                  <a:pt x="7593248" y="1324143"/>
                  <a:pt x="7589202" y="1330041"/>
                  <a:pt x="7584127" y="1333195"/>
                </a:cubicBezTo>
                <a:cubicBezTo>
                  <a:pt x="7578846" y="1336487"/>
                  <a:pt x="7574251" y="1336556"/>
                  <a:pt x="7574320" y="1332235"/>
                </a:cubicBezTo>
                <a:cubicBezTo>
                  <a:pt x="7574388" y="1328532"/>
                  <a:pt x="7576857" y="1324074"/>
                  <a:pt x="7581658" y="1320028"/>
                </a:cubicBezTo>
                <a:close/>
                <a:moveTo>
                  <a:pt x="6472171" y="1319000"/>
                </a:moveTo>
                <a:cubicBezTo>
                  <a:pt x="6469839" y="1324966"/>
                  <a:pt x="6468536" y="1330315"/>
                  <a:pt x="6466890" y="1332030"/>
                </a:cubicBezTo>
                <a:cubicBezTo>
                  <a:pt x="6465381" y="1333676"/>
                  <a:pt x="6463461" y="1331481"/>
                  <a:pt x="6461678" y="1331001"/>
                </a:cubicBezTo>
                <a:cubicBezTo>
                  <a:pt x="6462844" y="1327229"/>
                  <a:pt x="6463667" y="1322017"/>
                  <a:pt x="6465244" y="1320097"/>
                </a:cubicBezTo>
                <a:cubicBezTo>
                  <a:pt x="6466753" y="1318108"/>
                  <a:pt x="6468947" y="1319274"/>
                  <a:pt x="6472171" y="1319000"/>
                </a:cubicBezTo>
                <a:close/>
                <a:moveTo>
                  <a:pt x="6250315" y="1305832"/>
                </a:moveTo>
                <a:cubicBezTo>
                  <a:pt x="6250589" y="1305421"/>
                  <a:pt x="6251343" y="1306450"/>
                  <a:pt x="6251892" y="1306861"/>
                </a:cubicBezTo>
                <a:cubicBezTo>
                  <a:pt x="6250658" y="1308850"/>
                  <a:pt x="6249423" y="1310907"/>
                  <a:pt x="6248120" y="1312622"/>
                </a:cubicBezTo>
                <a:cubicBezTo>
                  <a:pt x="6247709" y="1313102"/>
                  <a:pt x="6246954" y="1312279"/>
                  <a:pt x="6246337" y="1312073"/>
                </a:cubicBezTo>
                <a:cubicBezTo>
                  <a:pt x="6247640" y="1309947"/>
                  <a:pt x="6248943" y="1307753"/>
                  <a:pt x="6250315" y="1305832"/>
                </a:cubicBezTo>
                <a:close/>
                <a:moveTo>
                  <a:pt x="6327467" y="1300689"/>
                </a:moveTo>
                <a:cubicBezTo>
                  <a:pt x="6326849" y="1302884"/>
                  <a:pt x="6326507" y="1304255"/>
                  <a:pt x="6326095" y="1305558"/>
                </a:cubicBezTo>
                <a:cubicBezTo>
                  <a:pt x="6324312" y="1306724"/>
                  <a:pt x="6322255" y="1308370"/>
                  <a:pt x="6320746" y="1308919"/>
                </a:cubicBezTo>
                <a:cubicBezTo>
                  <a:pt x="6320266" y="1309124"/>
                  <a:pt x="6321020" y="1305901"/>
                  <a:pt x="6321500" y="1305421"/>
                </a:cubicBezTo>
                <a:cubicBezTo>
                  <a:pt x="6323420" y="1303569"/>
                  <a:pt x="6325409" y="1302266"/>
                  <a:pt x="6327467" y="1300689"/>
                </a:cubicBezTo>
                <a:close/>
                <a:moveTo>
                  <a:pt x="7516986" y="1297123"/>
                </a:moveTo>
                <a:cubicBezTo>
                  <a:pt x="7520621" y="1295271"/>
                  <a:pt x="7523433" y="1297329"/>
                  <a:pt x="7528371" y="1297740"/>
                </a:cubicBezTo>
                <a:cubicBezTo>
                  <a:pt x="7523227" y="1306656"/>
                  <a:pt x="7520278" y="1313308"/>
                  <a:pt x="7516644" y="1317286"/>
                </a:cubicBezTo>
                <a:cubicBezTo>
                  <a:pt x="7511157" y="1323389"/>
                  <a:pt x="7505876" y="1321126"/>
                  <a:pt x="7507111" y="1313925"/>
                </a:cubicBezTo>
                <a:cubicBezTo>
                  <a:pt x="7508277" y="1307067"/>
                  <a:pt x="7512186" y="1299729"/>
                  <a:pt x="7516986" y="1297123"/>
                </a:cubicBezTo>
                <a:close/>
                <a:moveTo>
                  <a:pt x="6397350" y="1290882"/>
                </a:moveTo>
                <a:cubicBezTo>
                  <a:pt x="6398378" y="1290539"/>
                  <a:pt x="6398653" y="1292802"/>
                  <a:pt x="6399750" y="1294859"/>
                </a:cubicBezTo>
                <a:cubicBezTo>
                  <a:pt x="6397144" y="1297123"/>
                  <a:pt x="6394949" y="1299111"/>
                  <a:pt x="6392823" y="1300620"/>
                </a:cubicBezTo>
                <a:cubicBezTo>
                  <a:pt x="6392618" y="1300757"/>
                  <a:pt x="6392206" y="1297397"/>
                  <a:pt x="6392892" y="1296094"/>
                </a:cubicBezTo>
                <a:cubicBezTo>
                  <a:pt x="6393921" y="1294105"/>
                  <a:pt x="6396184" y="1291293"/>
                  <a:pt x="6397350" y="1290882"/>
                </a:cubicBezTo>
                <a:close/>
                <a:moveTo>
                  <a:pt x="6170213" y="1287110"/>
                </a:moveTo>
                <a:cubicBezTo>
                  <a:pt x="6171036" y="1288482"/>
                  <a:pt x="6171790" y="1289853"/>
                  <a:pt x="6172613" y="1291293"/>
                </a:cubicBezTo>
                <a:cubicBezTo>
                  <a:pt x="6172202" y="1292734"/>
                  <a:pt x="6171722" y="1294174"/>
                  <a:pt x="6171242" y="1295683"/>
                </a:cubicBezTo>
                <a:cubicBezTo>
                  <a:pt x="6170419" y="1294311"/>
                  <a:pt x="6169458" y="1293077"/>
                  <a:pt x="6168841" y="1291293"/>
                </a:cubicBezTo>
                <a:cubicBezTo>
                  <a:pt x="6168704" y="1290882"/>
                  <a:pt x="6169733" y="1288550"/>
                  <a:pt x="6170213" y="1287110"/>
                </a:cubicBezTo>
                <a:close/>
                <a:moveTo>
                  <a:pt x="7308847" y="1272502"/>
                </a:moveTo>
                <a:cubicBezTo>
                  <a:pt x="7304458" y="1276617"/>
                  <a:pt x="7302468" y="1279086"/>
                  <a:pt x="7299657" y="1281143"/>
                </a:cubicBezTo>
                <a:cubicBezTo>
                  <a:pt x="7295199" y="1284435"/>
                  <a:pt x="7289508" y="1285738"/>
                  <a:pt x="7290467" y="1283749"/>
                </a:cubicBezTo>
                <a:cubicBezTo>
                  <a:pt x="7291153" y="1282378"/>
                  <a:pt x="7294102" y="1279428"/>
                  <a:pt x="7296160" y="1278263"/>
                </a:cubicBezTo>
                <a:cubicBezTo>
                  <a:pt x="7299589" y="1276342"/>
                  <a:pt x="7303086" y="1275108"/>
                  <a:pt x="7308847" y="1272502"/>
                </a:cubicBezTo>
                <a:close/>
                <a:moveTo>
                  <a:pt x="7448338" y="1271748"/>
                </a:moveTo>
                <a:cubicBezTo>
                  <a:pt x="7451835" y="1269828"/>
                  <a:pt x="7454235" y="1272845"/>
                  <a:pt x="7458830" y="1274354"/>
                </a:cubicBezTo>
                <a:cubicBezTo>
                  <a:pt x="7453070" y="1283544"/>
                  <a:pt x="7449572" y="1290950"/>
                  <a:pt x="7446075" y="1294036"/>
                </a:cubicBezTo>
                <a:cubicBezTo>
                  <a:pt x="7441206" y="1298357"/>
                  <a:pt x="7437913" y="1296162"/>
                  <a:pt x="7438805" y="1289030"/>
                </a:cubicBezTo>
                <a:cubicBezTo>
                  <a:pt x="7439628" y="1282378"/>
                  <a:pt x="7443400" y="1274354"/>
                  <a:pt x="7448338" y="1271748"/>
                </a:cubicBezTo>
                <a:close/>
                <a:moveTo>
                  <a:pt x="6668583" y="1266399"/>
                </a:moveTo>
                <a:cubicBezTo>
                  <a:pt x="6670092" y="1265370"/>
                  <a:pt x="6671669" y="1270925"/>
                  <a:pt x="6674001" y="1275108"/>
                </a:cubicBezTo>
                <a:cubicBezTo>
                  <a:pt x="6671189" y="1280458"/>
                  <a:pt x="6668995" y="1286836"/>
                  <a:pt x="6667417" y="1287110"/>
                </a:cubicBezTo>
                <a:cubicBezTo>
                  <a:pt x="6665703" y="1287384"/>
                  <a:pt x="6663097" y="1282172"/>
                  <a:pt x="6663440" y="1278949"/>
                </a:cubicBezTo>
                <a:cubicBezTo>
                  <a:pt x="6663851" y="1274697"/>
                  <a:pt x="6666731" y="1267633"/>
                  <a:pt x="6668583" y="1266399"/>
                </a:cubicBezTo>
                <a:close/>
                <a:moveTo>
                  <a:pt x="7081709" y="1265507"/>
                </a:moveTo>
                <a:cubicBezTo>
                  <a:pt x="7085618" y="1274628"/>
                  <a:pt x="7088705" y="1278949"/>
                  <a:pt x="7090007" y="1285258"/>
                </a:cubicBezTo>
                <a:cubicBezTo>
                  <a:pt x="7091790" y="1294105"/>
                  <a:pt x="7087059" y="1308301"/>
                  <a:pt x="7083355" y="1305078"/>
                </a:cubicBezTo>
                <a:cubicBezTo>
                  <a:pt x="7080680" y="1302746"/>
                  <a:pt x="7077595" y="1295339"/>
                  <a:pt x="7077114" y="1289167"/>
                </a:cubicBezTo>
                <a:cubicBezTo>
                  <a:pt x="7076634" y="1283612"/>
                  <a:pt x="7079378" y="1276686"/>
                  <a:pt x="7081709" y="1265507"/>
                </a:cubicBezTo>
                <a:close/>
                <a:moveTo>
                  <a:pt x="7377581" y="1261049"/>
                </a:moveTo>
                <a:cubicBezTo>
                  <a:pt x="7379776" y="1260500"/>
                  <a:pt x="7381713" y="1261254"/>
                  <a:pt x="7382502" y="1263792"/>
                </a:cubicBezTo>
                <a:cubicBezTo>
                  <a:pt x="7380445" y="1267358"/>
                  <a:pt x="7377975" y="1273051"/>
                  <a:pt x="7374546" y="1277097"/>
                </a:cubicBezTo>
                <a:cubicBezTo>
                  <a:pt x="7372900" y="1278949"/>
                  <a:pt x="7367894" y="1279086"/>
                  <a:pt x="7367208" y="1277165"/>
                </a:cubicBezTo>
                <a:cubicBezTo>
                  <a:pt x="7366591" y="1275314"/>
                  <a:pt x="7368786" y="1269553"/>
                  <a:pt x="7371117" y="1266124"/>
                </a:cubicBezTo>
                <a:cubicBezTo>
                  <a:pt x="7372935" y="1263449"/>
                  <a:pt x="7375386" y="1261598"/>
                  <a:pt x="7377581" y="1261049"/>
                </a:cubicBezTo>
                <a:close/>
                <a:moveTo>
                  <a:pt x="6876115" y="1255983"/>
                </a:moveTo>
                <a:cubicBezTo>
                  <a:pt x="6877495" y="1257123"/>
                  <a:pt x="6878473" y="1260192"/>
                  <a:pt x="6878576" y="1265713"/>
                </a:cubicBezTo>
                <a:cubicBezTo>
                  <a:pt x="6878576" y="1270650"/>
                  <a:pt x="6876518" y="1276548"/>
                  <a:pt x="6874598" y="1286698"/>
                </a:cubicBezTo>
                <a:cubicBezTo>
                  <a:pt x="6871375" y="1280869"/>
                  <a:pt x="6868631" y="1277851"/>
                  <a:pt x="6867328" y="1272365"/>
                </a:cubicBezTo>
                <a:cubicBezTo>
                  <a:pt x="6866848" y="1270376"/>
                  <a:pt x="6869386" y="1260158"/>
                  <a:pt x="6871237" y="1257826"/>
                </a:cubicBezTo>
                <a:cubicBezTo>
                  <a:pt x="6872951" y="1255631"/>
                  <a:pt x="6874735" y="1254843"/>
                  <a:pt x="6876115" y="1255983"/>
                </a:cubicBezTo>
                <a:close/>
                <a:moveTo>
                  <a:pt x="6598563" y="1199944"/>
                </a:moveTo>
                <a:cubicBezTo>
                  <a:pt x="6600141" y="1199053"/>
                  <a:pt x="6602472" y="1202002"/>
                  <a:pt x="6602335" y="1204676"/>
                </a:cubicBezTo>
                <a:cubicBezTo>
                  <a:pt x="6602198" y="1207625"/>
                  <a:pt x="6599661" y="1212289"/>
                  <a:pt x="6597329" y="1218392"/>
                </a:cubicBezTo>
                <a:cubicBezTo>
                  <a:pt x="6595683" y="1214621"/>
                  <a:pt x="6593626" y="1212769"/>
                  <a:pt x="6593900" y="1209751"/>
                </a:cubicBezTo>
                <a:cubicBezTo>
                  <a:pt x="6594174" y="1206940"/>
                  <a:pt x="6597055" y="1200767"/>
                  <a:pt x="6598563" y="1199944"/>
                </a:cubicBezTo>
                <a:close/>
                <a:moveTo>
                  <a:pt x="7209680" y="1180331"/>
                </a:moveTo>
                <a:cubicBezTo>
                  <a:pt x="7214205" y="1188081"/>
                  <a:pt x="7217498" y="1191098"/>
                  <a:pt x="7219212" y="1197065"/>
                </a:cubicBezTo>
                <a:cubicBezTo>
                  <a:pt x="7221750" y="1205980"/>
                  <a:pt x="7218869" y="1221547"/>
                  <a:pt x="7214686" y="1220656"/>
                </a:cubicBezTo>
                <a:cubicBezTo>
                  <a:pt x="7211942" y="1220107"/>
                  <a:pt x="7208102" y="1213661"/>
                  <a:pt x="7207142" y="1207557"/>
                </a:cubicBezTo>
                <a:cubicBezTo>
                  <a:pt x="7206182" y="1201865"/>
                  <a:pt x="7208308" y="1193155"/>
                  <a:pt x="7209680" y="1180331"/>
                </a:cubicBezTo>
                <a:close/>
                <a:moveTo>
                  <a:pt x="6458112" y="1175255"/>
                </a:moveTo>
                <a:cubicBezTo>
                  <a:pt x="6458043" y="1177313"/>
                  <a:pt x="6457220" y="1179850"/>
                  <a:pt x="6456671" y="1182045"/>
                </a:cubicBezTo>
                <a:cubicBezTo>
                  <a:pt x="6455368" y="1182731"/>
                  <a:pt x="6453037" y="1184445"/>
                  <a:pt x="6452899" y="1183965"/>
                </a:cubicBezTo>
                <a:cubicBezTo>
                  <a:pt x="6452488" y="1182594"/>
                  <a:pt x="6453037" y="1180193"/>
                  <a:pt x="6453174" y="1177793"/>
                </a:cubicBezTo>
                <a:cubicBezTo>
                  <a:pt x="6455437" y="1176627"/>
                  <a:pt x="6458112" y="1174844"/>
                  <a:pt x="6458112" y="1175255"/>
                </a:cubicBezTo>
                <a:close/>
                <a:moveTo>
                  <a:pt x="6529503" y="1167507"/>
                </a:moveTo>
                <a:cubicBezTo>
                  <a:pt x="6530601" y="1167095"/>
                  <a:pt x="6530875" y="1169427"/>
                  <a:pt x="6531973" y="1171553"/>
                </a:cubicBezTo>
                <a:cubicBezTo>
                  <a:pt x="6529367" y="1173816"/>
                  <a:pt x="6527172" y="1175873"/>
                  <a:pt x="6525046" y="1177382"/>
                </a:cubicBezTo>
                <a:cubicBezTo>
                  <a:pt x="6524840" y="1177519"/>
                  <a:pt x="6524360" y="1174090"/>
                  <a:pt x="6525046" y="1172719"/>
                </a:cubicBezTo>
                <a:cubicBezTo>
                  <a:pt x="6526074" y="1170661"/>
                  <a:pt x="6528338" y="1167849"/>
                  <a:pt x="6529503" y="1167507"/>
                </a:cubicBezTo>
                <a:close/>
                <a:moveTo>
                  <a:pt x="6380341" y="1165860"/>
                </a:moveTo>
                <a:cubicBezTo>
                  <a:pt x="6380616" y="1165380"/>
                  <a:pt x="6381508" y="1166477"/>
                  <a:pt x="6382125" y="1166889"/>
                </a:cubicBezTo>
                <a:cubicBezTo>
                  <a:pt x="6380959" y="1169084"/>
                  <a:pt x="6379793" y="1171553"/>
                  <a:pt x="6378490" y="1173404"/>
                </a:cubicBezTo>
                <a:cubicBezTo>
                  <a:pt x="6378079" y="1174021"/>
                  <a:pt x="6377187" y="1173198"/>
                  <a:pt x="6376501" y="1172993"/>
                </a:cubicBezTo>
                <a:cubicBezTo>
                  <a:pt x="6377735" y="1170592"/>
                  <a:pt x="6378970" y="1167986"/>
                  <a:pt x="6380341" y="1165860"/>
                </a:cubicBezTo>
                <a:close/>
                <a:moveTo>
                  <a:pt x="7011553" y="1159757"/>
                </a:moveTo>
                <a:cubicBezTo>
                  <a:pt x="7009015" y="1170936"/>
                  <a:pt x="7008192" y="1178068"/>
                  <a:pt x="7006409" y="1181565"/>
                </a:cubicBezTo>
                <a:cubicBezTo>
                  <a:pt x="7002843" y="1188561"/>
                  <a:pt x="6999482" y="1185269"/>
                  <a:pt x="6998385" y="1176148"/>
                </a:cubicBezTo>
                <a:cubicBezTo>
                  <a:pt x="6997905" y="1172101"/>
                  <a:pt x="6999894" y="1161403"/>
                  <a:pt x="7001334" y="1159963"/>
                </a:cubicBezTo>
                <a:cubicBezTo>
                  <a:pt x="7003872" y="1157357"/>
                  <a:pt x="7006889" y="1159483"/>
                  <a:pt x="7011553" y="1159757"/>
                </a:cubicBezTo>
                <a:close/>
                <a:moveTo>
                  <a:pt x="6799160" y="1152282"/>
                </a:moveTo>
                <a:cubicBezTo>
                  <a:pt x="6801423" y="1156260"/>
                  <a:pt x="6804166" y="1158248"/>
                  <a:pt x="6804166" y="1162158"/>
                </a:cubicBezTo>
                <a:cubicBezTo>
                  <a:pt x="6804166" y="1166135"/>
                  <a:pt x="6801560" y="1175119"/>
                  <a:pt x="6800051" y="1176216"/>
                </a:cubicBezTo>
                <a:cubicBezTo>
                  <a:pt x="6798199" y="1177519"/>
                  <a:pt x="6795045" y="1174022"/>
                  <a:pt x="6794839" y="1170318"/>
                </a:cubicBezTo>
                <a:cubicBezTo>
                  <a:pt x="6794496" y="1166615"/>
                  <a:pt x="6797171" y="1160031"/>
                  <a:pt x="6799160" y="1152282"/>
                </a:cubicBezTo>
                <a:close/>
                <a:moveTo>
                  <a:pt x="7439971" y="1148715"/>
                </a:moveTo>
                <a:cubicBezTo>
                  <a:pt x="7445252" y="1156259"/>
                  <a:pt x="7448338" y="1151047"/>
                  <a:pt x="7448750" y="1151938"/>
                </a:cubicBezTo>
                <a:cubicBezTo>
                  <a:pt x="7448956" y="1152418"/>
                  <a:pt x="7443675" y="1159208"/>
                  <a:pt x="7440931" y="1161882"/>
                </a:cubicBezTo>
                <a:cubicBezTo>
                  <a:pt x="7438188" y="1164557"/>
                  <a:pt x="7432976" y="1167918"/>
                  <a:pt x="7433182" y="1167026"/>
                </a:cubicBezTo>
                <a:cubicBezTo>
                  <a:pt x="7433730" y="1165311"/>
                  <a:pt x="7437365" y="1163597"/>
                  <a:pt x="7439971" y="1148715"/>
                </a:cubicBezTo>
                <a:close/>
                <a:moveTo>
                  <a:pt x="7591945" y="1134245"/>
                </a:moveTo>
                <a:cubicBezTo>
                  <a:pt x="7595511" y="1132050"/>
                  <a:pt x="7597843" y="1135822"/>
                  <a:pt x="7602369" y="1137948"/>
                </a:cubicBezTo>
                <a:cubicBezTo>
                  <a:pt x="7596197" y="1148784"/>
                  <a:pt x="7592425" y="1157699"/>
                  <a:pt x="7588927" y="1161060"/>
                </a:cubicBezTo>
                <a:cubicBezTo>
                  <a:pt x="7584195" y="1165586"/>
                  <a:pt x="7580698" y="1163460"/>
                  <a:pt x="7581864" y="1154544"/>
                </a:cubicBezTo>
                <a:cubicBezTo>
                  <a:pt x="7582961" y="1146315"/>
                  <a:pt x="7587075" y="1137194"/>
                  <a:pt x="7591945" y="1134245"/>
                </a:cubicBezTo>
                <a:close/>
                <a:moveTo>
                  <a:pt x="6299280" y="1131845"/>
                </a:moveTo>
                <a:cubicBezTo>
                  <a:pt x="6299966" y="1132325"/>
                  <a:pt x="6300652" y="1132737"/>
                  <a:pt x="6301338" y="1133148"/>
                </a:cubicBezTo>
                <a:cubicBezTo>
                  <a:pt x="6301063" y="1135960"/>
                  <a:pt x="6300721" y="1139114"/>
                  <a:pt x="6300309" y="1142269"/>
                </a:cubicBezTo>
                <a:cubicBezTo>
                  <a:pt x="6299692" y="1141789"/>
                  <a:pt x="6298526" y="1141721"/>
                  <a:pt x="6298526" y="1140760"/>
                </a:cubicBezTo>
                <a:cubicBezTo>
                  <a:pt x="6298526" y="1138017"/>
                  <a:pt x="6299006" y="1134863"/>
                  <a:pt x="6299280" y="1131845"/>
                </a:cubicBezTo>
                <a:close/>
                <a:moveTo>
                  <a:pt x="7523828" y="1118284"/>
                </a:moveTo>
                <a:cubicBezTo>
                  <a:pt x="7526040" y="1117461"/>
                  <a:pt x="7527925" y="1118198"/>
                  <a:pt x="7528577" y="1121147"/>
                </a:cubicBezTo>
                <a:cubicBezTo>
                  <a:pt x="7526313" y="1125467"/>
                  <a:pt x="7523571" y="1132394"/>
                  <a:pt x="7519867" y="1137400"/>
                </a:cubicBezTo>
                <a:cubicBezTo>
                  <a:pt x="7518153" y="1139732"/>
                  <a:pt x="7513147" y="1140349"/>
                  <a:pt x="7512597" y="1138155"/>
                </a:cubicBezTo>
                <a:cubicBezTo>
                  <a:pt x="7512049" y="1136028"/>
                  <a:pt x="7514586" y="1129033"/>
                  <a:pt x="7517124" y="1124781"/>
                </a:cubicBezTo>
                <a:cubicBezTo>
                  <a:pt x="7519079" y="1121489"/>
                  <a:pt x="7521616" y="1119106"/>
                  <a:pt x="7523828" y="1118284"/>
                </a:cubicBezTo>
                <a:close/>
                <a:moveTo>
                  <a:pt x="7353920" y="1089145"/>
                </a:moveTo>
                <a:cubicBezTo>
                  <a:pt x="7355858" y="1091520"/>
                  <a:pt x="7357195" y="1096149"/>
                  <a:pt x="7356852" y="1101601"/>
                </a:cubicBezTo>
                <a:cubicBezTo>
                  <a:pt x="7356441" y="1108939"/>
                  <a:pt x="7353767" y="1116552"/>
                  <a:pt x="7351092" y="1129239"/>
                </a:cubicBezTo>
                <a:cubicBezTo>
                  <a:pt x="7347114" y="1121627"/>
                  <a:pt x="7343274" y="1117923"/>
                  <a:pt x="7342862" y="1111820"/>
                </a:cubicBezTo>
                <a:cubicBezTo>
                  <a:pt x="7342519" y="1105647"/>
                  <a:pt x="7344919" y="1094469"/>
                  <a:pt x="7347388" y="1090217"/>
                </a:cubicBezTo>
                <a:cubicBezTo>
                  <a:pt x="7349445" y="1086651"/>
                  <a:pt x="7351983" y="1086771"/>
                  <a:pt x="7353920" y="1089145"/>
                </a:cubicBezTo>
                <a:close/>
                <a:moveTo>
                  <a:pt x="6730785" y="1077187"/>
                </a:moveTo>
                <a:cubicBezTo>
                  <a:pt x="6732569" y="1080822"/>
                  <a:pt x="6734831" y="1082811"/>
                  <a:pt x="6734489" y="1085554"/>
                </a:cubicBezTo>
                <a:cubicBezTo>
                  <a:pt x="6734008" y="1089051"/>
                  <a:pt x="6731334" y="1095224"/>
                  <a:pt x="6729757" y="1096389"/>
                </a:cubicBezTo>
                <a:cubicBezTo>
                  <a:pt x="6728385" y="1097418"/>
                  <a:pt x="6726122" y="1093852"/>
                  <a:pt x="6726053" y="1090766"/>
                </a:cubicBezTo>
                <a:cubicBezTo>
                  <a:pt x="6725916" y="1088228"/>
                  <a:pt x="6728453" y="1083428"/>
                  <a:pt x="6730785" y="1077187"/>
                </a:cubicBezTo>
                <a:close/>
                <a:moveTo>
                  <a:pt x="7135751" y="1060453"/>
                </a:moveTo>
                <a:cubicBezTo>
                  <a:pt x="7138151" y="1060178"/>
                  <a:pt x="7140483" y="1062167"/>
                  <a:pt x="7144255" y="1063744"/>
                </a:cubicBezTo>
                <a:cubicBezTo>
                  <a:pt x="7139591" y="1078352"/>
                  <a:pt x="7138288" y="1085759"/>
                  <a:pt x="7136368" y="1088022"/>
                </a:cubicBezTo>
                <a:cubicBezTo>
                  <a:pt x="7132733" y="1092205"/>
                  <a:pt x="7129304" y="1089393"/>
                  <a:pt x="7129030" y="1077872"/>
                </a:cubicBezTo>
                <a:cubicBezTo>
                  <a:pt x="7128756" y="1066419"/>
                  <a:pt x="7131979" y="1060864"/>
                  <a:pt x="7135751" y="1060453"/>
                </a:cubicBezTo>
                <a:close/>
                <a:moveTo>
                  <a:pt x="6587385" y="1046600"/>
                </a:moveTo>
                <a:cubicBezTo>
                  <a:pt x="6588345" y="1047354"/>
                  <a:pt x="6589237" y="1048040"/>
                  <a:pt x="6590677" y="1049137"/>
                </a:cubicBezTo>
                <a:cubicBezTo>
                  <a:pt x="6589099" y="1051949"/>
                  <a:pt x="6587522" y="1054761"/>
                  <a:pt x="6585876" y="1057504"/>
                </a:cubicBezTo>
                <a:cubicBezTo>
                  <a:pt x="6584985" y="1056750"/>
                  <a:pt x="6583133" y="1056201"/>
                  <a:pt x="6583476" y="1055035"/>
                </a:cubicBezTo>
                <a:cubicBezTo>
                  <a:pt x="6584231" y="1052429"/>
                  <a:pt x="6586013" y="1049480"/>
                  <a:pt x="6587385" y="1046600"/>
                </a:cubicBezTo>
                <a:close/>
                <a:moveTo>
                  <a:pt x="6932000" y="1045571"/>
                </a:moveTo>
                <a:cubicBezTo>
                  <a:pt x="6933577" y="1044542"/>
                  <a:pt x="6935017" y="1050989"/>
                  <a:pt x="6937349" y="1055927"/>
                </a:cubicBezTo>
                <a:cubicBezTo>
                  <a:pt x="6934537" y="1061550"/>
                  <a:pt x="6932274" y="1068408"/>
                  <a:pt x="6930697" y="1068545"/>
                </a:cubicBezTo>
                <a:cubicBezTo>
                  <a:pt x="6928982" y="1068683"/>
                  <a:pt x="6926445" y="1062442"/>
                  <a:pt x="6926787" y="1058944"/>
                </a:cubicBezTo>
                <a:cubicBezTo>
                  <a:pt x="6927268" y="1054281"/>
                  <a:pt x="6930148" y="1046737"/>
                  <a:pt x="6932000" y="1045571"/>
                </a:cubicBezTo>
                <a:close/>
                <a:moveTo>
                  <a:pt x="6663303" y="1045022"/>
                </a:moveTo>
                <a:cubicBezTo>
                  <a:pt x="6662892" y="1047079"/>
                  <a:pt x="6662549" y="1049137"/>
                  <a:pt x="6662137" y="1051263"/>
                </a:cubicBezTo>
                <a:cubicBezTo>
                  <a:pt x="6660149" y="1052086"/>
                  <a:pt x="6658160" y="1052909"/>
                  <a:pt x="6656171" y="1053732"/>
                </a:cubicBezTo>
                <a:cubicBezTo>
                  <a:pt x="6657063" y="1051469"/>
                  <a:pt x="6657748" y="1048657"/>
                  <a:pt x="6658983" y="1047217"/>
                </a:cubicBezTo>
                <a:cubicBezTo>
                  <a:pt x="6660149" y="1045708"/>
                  <a:pt x="6661863" y="1045639"/>
                  <a:pt x="6663303" y="1045022"/>
                </a:cubicBezTo>
                <a:close/>
                <a:moveTo>
                  <a:pt x="6510164" y="1021088"/>
                </a:moveTo>
                <a:cubicBezTo>
                  <a:pt x="6510438" y="1020608"/>
                  <a:pt x="6511399" y="1022048"/>
                  <a:pt x="6512016" y="1022597"/>
                </a:cubicBezTo>
                <a:cubicBezTo>
                  <a:pt x="6510850" y="1024998"/>
                  <a:pt x="6509752" y="1027672"/>
                  <a:pt x="6508449" y="1029592"/>
                </a:cubicBezTo>
                <a:cubicBezTo>
                  <a:pt x="6508038" y="1030278"/>
                  <a:pt x="6507078" y="1029112"/>
                  <a:pt x="6506392" y="1028769"/>
                </a:cubicBezTo>
                <a:cubicBezTo>
                  <a:pt x="6507626" y="1026163"/>
                  <a:pt x="6508793" y="1023352"/>
                  <a:pt x="6510164" y="1021088"/>
                </a:cubicBezTo>
                <a:close/>
                <a:moveTo>
                  <a:pt x="7602164" y="978911"/>
                </a:moveTo>
                <a:cubicBezTo>
                  <a:pt x="7598666" y="989678"/>
                  <a:pt x="7597295" y="994410"/>
                  <a:pt x="7594483" y="998113"/>
                </a:cubicBezTo>
                <a:cubicBezTo>
                  <a:pt x="7589956" y="1004011"/>
                  <a:pt x="7583579" y="1011829"/>
                  <a:pt x="7582892" y="1005451"/>
                </a:cubicBezTo>
                <a:cubicBezTo>
                  <a:pt x="7582413" y="1001268"/>
                  <a:pt x="7584538" y="991050"/>
                  <a:pt x="7586802" y="988238"/>
                </a:cubicBezTo>
                <a:cubicBezTo>
                  <a:pt x="7590368" y="983643"/>
                  <a:pt x="7594962" y="982957"/>
                  <a:pt x="7602164" y="978911"/>
                </a:cubicBezTo>
                <a:close/>
                <a:moveTo>
                  <a:pt x="7267151" y="972122"/>
                </a:moveTo>
                <a:cubicBezTo>
                  <a:pt x="7270717" y="968830"/>
                  <a:pt x="7274900" y="979529"/>
                  <a:pt x="7273322" y="987621"/>
                </a:cubicBezTo>
                <a:cubicBezTo>
                  <a:pt x="7272157" y="993519"/>
                  <a:pt x="7269551" y="997977"/>
                  <a:pt x="7266190" y="1006961"/>
                </a:cubicBezTo>
                <a:cubicBezTo>
                  <a:pt x="7263995" y="998526"/>
                  <a:pt x="7261664" y="992559"/>
                  <a:pt x="7261047" y="985152"/>
                </a:cubicBezTo>
                <a:cubicBezTo>
                  <a:pt x="7260841" y="982546"/>
                  <a:pt x="7264750" y="974317"/>
                  <a:pt x="7267151" y="972122"/>
                </a:cubicBezTo>
                <a:close/>
                <a:moveTo>
                  <a:pt x="6427593" y="970133"/>
                </a:moveTo>
                <a:cubicBezTo>
                  <a:pt x="6428416" y="970407"/>
                  <a:pt x="6429102" y="970750"/>
                  <a:pt x="6429788" y="971093"/>
                </a:cubicBezTo>
                <a:cubicBezTo>
                  <a:pt x="6429514" y="974659"/>
                  <a:pt x="6429239" y="978225"/>
                  <a:pt x="6428965" y="981791"/>
                </a:cubicBezTo>
                <a:cubicBezTo>
                  <a:pt x="6428279" y="981243"/>
                  <a:pt x="6427113" y="981174"/>
                  <a:pt x="6427045" y="980146"/>
                </a:cubicBezTo>
                <a:cubicBezTo>
                  <a:pt x="6426976" y="976991"/>
                  <a:pt x="6427388" y="973493"/>
                  <a:pt x="6427593" y="970133"/>
                </a:cubicBezTo>
                <a:close/>
                <a:moveTo>
                  <a:pt x="6868495" y="965401"/>
                </a:moveTo>
                <a:cubicBezTo>
                  <a:pt x="6866094" y="971848"/>
                  <a:pt x="6864791" y="977746"/>
                  <a:pt x="6863146" y="979460"/>
                </a:cubicBezTo>
                <a:cubicBezTo>
                  <a:pt x="6861637" y="981106"/>
                  <a:pt x="6859717" y="978226"/>
                  <a:pt x="6858002" y="977403"/>
                </a:cubicBezTo>
                <a:cubicBezTo>
                  <a:pt x="6859168" y="973219"/>
                  <a:pt x="6860059" y="967459"/>
                  <a:pt x="6861568" y="965539"/>
                </a:cubicBezTo>
                <a:cubicBezTo>
                  <a:pt x="6863214" y="963550"/>
                  <a:pt x="6865340" y="965264"/>
                  <a:pt x="6868495" y="965401"/>
                </a:cubicBezTo>
                <a:close/>
                <a:moveTo>
                  <a:pt x="7499225" y="939409"/>
                </a:moveTo>
                <a:cubicBezTo>
                  <a:pt x="7503889" y="943867"/>
                  <a:pt x="7507523" y="944553"/>
                  <a:pt x="7508963" y="949010"/>
                </a:cubicBezTo>
                <a:cubicBezTo>
                  <a:pt x="7511158" y="955594"/>
                  <a:pt x="7506426" y="971779"/>
                  <a:pt x="7501762" y="973562"/>
                </a:cubicBezTo>
                <a:cubicBezTo>
                  <a:pt x="7498676" y="974728"/>
                  <a:pt x="7494836" y="971162"/>
                  <a:pt x="7494150" y="966087"/>
                </a:cubicBezTo>
                <a:cubicBezTo>
                  <a:pt x="7493464" y="961354"/>
                  <a:pt x="7496550" y="952028"/>
                  <a:pt x="7499225" y="939409"/>
                </a:cubicBezTo>
                <a:close/>
                <a:moveTo>
                  <a:pt x="7061752" y="938449"/>
                </a:moveTo>
                <a:cubicBezTo>
                  <a:pt x="7064358" y="942084"/>
                  <a:pt x="7067170" y="943387"/>
                  <a:pt x="7067445" y="947296"/>
                </a:cubicBezTo>
                <a:cubicBezTo>
                  <a:pt x="7067718" y="951616"/>
                  <a:pt x="7065593" y="958337"/>
                  <a:pt x="7064564" y="964098"/>
                </a:cubicBezTo>
                <a:cubicBezTo>
                  <a:pt x="7062506" y="962452"/>
                  <a:pt x="7059421" y="962452"/>
                  <a:pt x="7058804" y="958612"/>
                </a:cubicBezTo>
                <a:cubicBezTo>
                  <a:pt x="7058186" y="955251"/>
                  <a:pt x="7060243" y="947639"/>
                  <a:pt x="7061752" y="938449"/>
                </a:cubicBezTo>
                <a:close/>
                <a:moveTo>
                  <a:pt x="6795320" y="926791"/>
                </a:moveTo>
                <a:cubicBezTo>
                  <a:pt x="6794977" y="928711"/>
                  <a:pt x="6794566" y="930700"/>
                  <a:pt x="6794154" y="932757"/>
                </a:cubicBezTo>
                <a:cubicBezTo>
                  <a:pt x="6792165" y="933512"/>
                  <a:pt x="6790176" y="934266"/>
                  <a:pt x="6788119" y="935089"/>
                </a:cubicBezTo>
                <a:cubicBezTo>
                  <a:pt x="6789011" y="932963"/>
                  <a:pt x="6789696" y="930220"/>
                  <a:pt x="6790862" y="928917"/>
                </a:cubicBezTo>
                <a:cubicBezTo>
                  <a:pt x="6792097" y="927477"/>
                  <a:pt x="6793811" y="927408"/>
                  <a:pt x="6795320" y="926791"/>
                </a:cubicBezTo>
                <a:close/>
                <a:moveTo>
                  <a:pt x="6718236" y="918698"/>
                </a:moveTo>
                <a:cubicBezTo>
                  <a:pt x="6719196" y="919864"/>
                  <a:pt x="6720088" y="920892"/>
                  <a:pt x="6721596" y="922538"/>
                </a:cubicBezTo>
                <a:cubicBezTo>
                  <a:pt x="6720019" y="925556"/>
                  <a:pt x="6718442" y="928573"/>
                  <a:pt x="6716864" y="931591"/>
                </a:cubicBezTo>
                <a:cubicBezTo>
                  <a:pt x="6715973" y="930425"/>
                  <a:pt x="6714053" y="929396"/>
                  <a:pt x="6714396" y="928025"/>
                </a:cubicBezTo>
                <a:cubicBezTo>
                  <a:pt x="6715081" y="925007"/>
                  <a:pt x="6716864" y="921853"/>
                  <a:pt x="6718236" y="918698"/>
                </a:cubicBezTo>
                <a:close/>
                <a:moveTo>
                  <a:pt x="6640054" y="874944"/>
                </a:moveTo>
                <a:cubicBezTo>
                  <a:pt x="6640260" y="874532"/>
                  <a:pt x="6641152" y="876590"/>
                  <a:pt x="6641701" y="877481"/>
                </a:cubicBezTo>
                <a:cubicBezTo>
                  <a:pt x="6640466" y="879882"/>
                  <a:pt x="6639369" y="882625"/>
                  <a:pt x="6638066" y="884545"/>
                </a:cubicBezTo>
                <a:cubicBezTo>
                  <a:pt x="6637723" y="885093"/>
                  <a:pt x="6636831" y="883311"/>
                  <a:pt x="6636214" y="882625"/>
                </a:cubicBezTo>
                <a:cubicBezTo>
                  <a:pt x="6637517" y="880019"/>
                  <a:pt x="6638683" y="877138"/>
                  <a:pt x="6640054" y="874944"/>
                </a:cubicBezTo>
                <a:close/>
                <a:moveTo>
                  <a:pt x="7426187" y="861513"/>
                </a:moveTo>
                <a:cubicBezTo>
                  <a:pt x="7423238" y="873036"/>
                  <a:pt x="7421729" y="883316"/>
                  <a:pt x="7420220" y="884342"/>
                </a:cubicBezTo>
                <a:cubicBezTo>
                  <a:pt x="7416791" y="886676"/>
                  <a:pt x="7413431" y="884556"/>
                  <a:pt x="7410002" y="884214"/>
                </a:cubicBezTo>
                <a:cubicBezTo>
                  <a:pt x="7411237" y="878104"/>
                  <a:pt x="7412128" y="868571"/>
                  <a:pt x="7413843" y="866657"/>
                </a:cubicBezTo>
                <a:cubicBezTo>
                  <a:pt x="7417203" y="862946"/>
                  <a:pt x="7420906" y="863426"/>
                  <a:pt x="7426187" y="861513"/>
                </a:cubicBezTo>
                <a:close/>
                <a:moveTo>
                  <a:pt x="6995093" y="854991"/>
                </a:moveTo>
                <a:cubicBezTo>
                  <a:pt x="6996670" y="853825"/>
                  <a:pt x="6998316" y="856842"/>
                  <a:pt x="7000922" y="858900"/>
                </a:cubicBezTo>
                <a:cubicBezTo>
                  <a:pt x="6997767" y="864661"/>
                  <a:pt x="6995778" y="870216"/>
                  <a:pt x="6994201" y="870901"/>
                </a:cubicBezTo>
                <a:cubicBezTo>
                  <a:pt x="6992624" y="871586"/>
                  <a:pt x="6991458" y="867198"/>
                  <a:pt x="6990155" y="865072"/>
                </a:cubicBezTo>
                <a:cubicBezTo>
                  <a:pt x="6991801" y="861506"/>
                  <a:pt x="6993447" y="856225"/>
                  <a:pt x="6995093" y="854991"/>
                </a:cubicBezTo>
                <a:close/>
                <a:moveTo>
                  <a:pt x="7197147" y="846335"/>
                </a:moveTo>
                <a:cubicBezTo>
                  <a:pt x="7198347" y="847089"/>
                  <a:pt x="7199736" y="848305"/>
                  <a:pt x="7201245" y="849025"/>
                </a:cubicBezTo>
                <a:cubicBezTo>
                  <a:pt x="7199256" y="857188"/>
                  <a:pt x="7198089" y="865760"/>
                  <a:pt x="7196581" y="867131"/>
                </a:cubicBezTo>
                <a:cubicBezTo>
                  <a:pt x="7194729" y="868778"/>
                  <a:pt x="7191437" y="865897"/>
                  <a:pt x="7190889" y="862056"/>
                </a:cubicBezTo>
                <a:cubicBezTo>
                  <a:pt x="7190409" y="858695"/>
                  <a:pt x="7192535" y="849096"/>
                  <a:pt x="7194181" y="846420"/>
                </a:cubicBezTo>
                <a:cubicBezTo>
                  <a:pt x="7194935" y="845288"/>
                  <a:pt x="7195946" y="845579"/>
                  <a:pt x="7197147" y="846335"/>
                </a:cubicBezTo>
                <a:close/>
                <a:moveTo>
                  <a:pt x="6925484" y="816515"/>
                </a:moveTo>
                <a:cubicBezTo>
                  <a:pt x="6926582" y="816241"/>
                  <a:pt x="6926925" y="818230"/>
                  <a:pt x="6928090" y="820082"/>
                </a:cubicBezTo>
                <a:cubicBezTo>
                  <a:pt x="6925484" y="822003"/>
                  <a:pt x="6923290" y="823718"/>
                  <a:pt x="6921164" y="825020"/>
                </a:cubicBezTo>
                <a:cubicBezTo>
                  <a:pt x="6920958" y="825157"/>
                  <a:pt x="6920409" y="822139"/>
                  <a:pt x="6921095" y="820973"/>
                </a:cubicBezTo>
                <a:cubicBezTo>
                  <a:pt x="6922124" y="819259"/>
                  <a:pt x="6924319" y="816859"/>
                  <a:pt x="6925484" y="816515"/>
                </a:cubicBezTo>
                <a:close/>
                <a:moveTo>
                  <a:pt x="6555701" y="805336"/>
                </a:moveTo>
                <a:cubicBezTo>
                  <a:pt x="6556387" y="805816"/>
                  <a:pt x="6557141" y="806365"/>
                  <a:pt x="6557827" y="806844"/>
                </a:cubicBezTo>
                <a:cubicBezTo>
                  <a:pt x="6557621" y="810823"/>
                  <a:pt x="6557347" y="814732"/>
                  <a:pt x="6557141" y="818641"/>
                </a:cubicBezTo>
                <a:cubicBezTo>
                  <a:pt x="6556455" y="817955"/>
                  <a:pt x="6555221" y="817680"/>
                  <a:pt x="6555221" y="816515"/>
                </a:cubicBezTo>
                <a:cubicBezTo>
                  <a:pt x="6555152" y="813017"/>
                  <a:pt x="6555496" y="809107"/>
                  <a:pt x="6555701" y="805336"/>
                </a:cubicBezTo>
                <a:close/>
                <a:moveTo>
                  <a:pt x="6848949" y="795119"/>
                </a:moveTo>
                <a:cubicBezTo>
                  <a:pt x="6849841" y="796559"/>
                  <a:pt x="6850801" y="797932"/>
                  <a:pt x="6852309" y="800126"/>
                </a:cubicBezTo>
                <a:cubicBezTo>
                  <a:pt x="6850801" y="803349"/>
                  <a:pt x="6849223" y="806573"/>
                  <a:pt x="6847715" y="809727"/>
                </a:cubicBezTo>
                <a:cubicBezTo>
                  <a:pt x="6846823" y="808218"/>
                  <a:pt x="6844834" y="806573"/>
                  <a:pt x="6845177" y="805132"/>
                </a:cubicBezTo>
                <a:cubicBezTo>
                  <a:pt x="6845863" y="801771"/>
                  <a:pt x="6847577" y="798479"/>
                  <a:pt x="6848949" y="795119"/>
                </a:cubicBezTo>
                <a:close/>
                <a:moveTo>
                  <a:pt x="7338044" y="759873"/>
                </a:moveTo>
                <a:cubicBezTo>
                  <a:pt x="7339433" y="760508"/>
                  <a:pt x="7341044" y="761554"/>
                  <a:pt x="7342793" y="762067"/>
                </a:cubicBezTo>
                <a:cubicBezTo>
                  <a:pt x="7340393" y="770022"/>
                  <a:pt x="7339022" y="778459"/>
                  <a:pt x="7337239" y="779899"/>
                </a:cubicBezTo>
                <a:cubicBezTo>
                  <a:pt x="7335112" y="781681"/>
                  <a:pt x="7331272" y="779142"/>
                  <a:pt x="7330724" y="775440"/>
                </a:cubicBezTo>
                <a:cubicBezTo>
                  <a:pt x="7330175" y="772216"/>
                  <a:pt x="7332643" y="762891"/>
                  <a:pt x="7334633" y="760147"/>
                </a:cubicBezTo>
                <a:cubicBezTo>
                  <a:pt x="7335490" y="759014"/>
                  <a:pt x="7336656" y="759237"/>
                  <a:pt x="7338044" y="759873"/>
                </a:cubicBezTo>
                <a:close/>
                <a:moveTo>
                  <a:pt x="7127522" y="755480"/>
                </a:moveTo>
                <a:cubicBezTo>
                  <a:pt x="7129099" y="754932"/>
                  <a:pt x="7131430" y="758362"/>
                  <a:pt x="7131293" y="761103"/>
                </a:cubicBezTo>
                <a:cubicBezTo>
                  <a:pt x="7131156" y="764121"/>
                  <a:pt x="7128550" y="768305"/>
                  <a:pt x="7126218" y="774134"/>
                </a:cubicBezTo>
                <a:cubicBezTo>
                  <a:pt x="7124641" y="769882"/>
                  <a:pt x="7122583" y="767482"/>
                  <a:pt x="7122858" y="764464"/>
                </a:cubicBezTo>
                <a:cubicBezTo>
                  <a:pt x="7123132" y="761584"/>
                  <a:pt x="7126081" y="756029"/>
                  <a:pt x="7127522" y="755480"/>
                </a:cubicBezTo>
                <a:close/>
                <a:moveTo>
                  <a:pt x="6768916" y="732229"/>
                </a:moveTo>
                <a:cubicBezTo>
                  <a:pt x="6769190" y="731680"/>
                  <a:pt x="6770562" y="733463"/>
                  <a:pt x="6770699" y="734903"/>
                </a:cubicBezTo>
                <a:cubicBezTo>
                  <a:pt x="6770836" y="736343"/>
                  <a:pt x="6770150" y="740252"/>
                  <a:pt x="6769808" y="740390"/>
                </a:cubicBezTo>
                <a:cubicBezTo>
                  <a:pt x="6768299" y="741007"/>
                  <a:pt x="6766790" y="740733"/>
                  <a:pt x="6765281" y="740733"/>
                </a:cubicBezTo>
                <a:cubicBezTo>
                  <a:pt x="6766515" y="737852"/>
                  <a:pt x="6767613" y="734698"/>
                  <a:pt x="6768916" y="732229"/>
                </a:cubicBezTo>
                <a:close/>
                <a:moveTo>
                  <a:pt x="7593522" y="729491"/>
                </a:moveTo>
                <a:cubicBezTo>
                  <a:pt x="7586732" y="743282"/>
                  <a:pt x="7584470" y="750063"/>
                  <a:pt x="7581931" y="752738"/>
                </a:cubicBezTo>
                <a:cubicBezTo>
                  <a:pt x="7577200" y="757746"/>
                  <a:pt x="7573222" y="756792"/>
                  <a:pt x="7573771" y="747259"/>
                </a:cubicBezTo>
                <a:cubicBezTo>
                  <a:pt x="7574319" y="737789"/>
                  <a:pt x="7578640" y="731898"/>
                  <a:pt x="7583303" y="730108"/>
                </a:cubicBezTo>
                <a:cubicBezTo>
                  <a:pt x="7586321" y="728942"/>
                  <a:pt x="7588995" y="729628"/>
                  <a:pt x="7593522" y="729491"/>
                </a:cubicBezTo>
                <a:close/>
                <a:moveTo>
                  <a:pt x="7057363" y="718515"/>
                </a:moveTo>
                <a:cubicBezTo>
                  <a:pt x="7058461" y="718242"/>
                  <a:pt x="7058873" y="719887"/>
                  <a:pt x="7060038" y="721395"/>
                </a:cubicBezTo>
                <a:cubicBezTo>
                  <a:pt x="7057432" y="723041"/>
                  <a:pt x="7055238" y="724550"/>
                  <a:pt x="7053111" y="725717"/>
                </a:cubicBezTo>
                <a:cubicBezTo>
                  <a:pt x="7052906" y="725785"/>
                  <a:pt x="7052357" y="723316"/>
                  <a:pt x="7052975" y="722356"/>
                </a:cubicBezTo>
                <a:cubicBezTo>
                  <a:pt x="7054003" y="720915"/>
                  <a:pt x="7056198" y="718858"/>
                  <a:pt x="7057363" y="718515"/>
                </a:cubicBezTo>
                <a:close/>
                <a:moveTo>
                  <a:pt x="6982269" y="680659"/>
                </a:moveTo>
                <a:cubicBezTo>
                  <a:pt x="6981926" y="685528"/>
                  <a:pt x="6981720" y="688477"/>
                  <a:pt x="6981446" y="691495"/>
                </a:cubicBezTo>
                <a:cubicBezTo>
                  <a:pt x="6979594" y="691564"/>
                  <a:pt x="6977468" y="692455"/>
                  <a:pt x="6975891" y="691358"/>
                </a:cubicBezTo>
                <a:cubicBezTo>
                  <a:pt x="6975342" y="691015"/>
                  <a:pt x="6975753" y="683677"/>
                  <a:pt x="6976234" y="683265"/>
                </a:cubicBezTo>
                <a:cubicBezTo>
                  <a:pt x="6978085" y="681552"/>
                  <a:pt x="6980143" y="681413"/>
                  <a:pt x="6982269" y="680659"/>
                </a:cubicBezTo>
                <a:close/>
                <a:moveTo>
                  <a:pt x="7259195" y="671401"/>
                </a:moveTo>
                <a:cubicBezTo>
                  <a:pt x="7260909" y="669961"/>
                  <a:pt x="7263172" y="671951"/>
                  <a:pt x="7266532" y="672705"/>
                </a:cubicBezTo>
                <a:cubicBezTo>
                  <a:pt x="7263995" y="677915"/>
                  <a:pt x="7262624" y="682991"/>
                  <a:pt x="7260909" y="684157"/>
                </a:cubicBezTo>
                <a:cubicBezTo>
                  <a:pt x="7259263" y="685254"/>
                  <a:pt x="7257274" y="682306"/>
                  <a:pt x="7255491" y="681140"/>
                </a:cubicBezTo>
                <a:cubicBezTo>
                  <a:pt x="7256726" y="677711"/>
                  <a:pt x="7257617" y="672773"/>
                  <a:pt x="7259195" y="671401"/>
                </a:cubicBezTo>
                <a:close/>
                <a:moveTo>
                  <a:pt x="7502354" y="652201"/>
                </a:moveTo>
                <a:cubicBezTo>
                  <a:pt x="7504248" y="652972"/>
                  <a:pt x="7506803" y="654292"/>
                  <a:pt x="7510472" y="655423"/>
                </a:cubicBezTo>
                <a:cubicBezTo>
                  <a:pt x="7505122" y="662761"/>
                  <a:pt x="7502105" y="668796"/>
                  <a:pt x="7499431" y="670237"/>
                </a:cubicBezTo>
                <a:cubicBezTo>
                  <a:pt x="7496893" y="671541"/>
                  <a:pt x="7494698" y="667973"/>
                  <a:pt x="7492298" y="666603"/>
                </a:cubicBezTo>
                <a:cubicBezTo>
                  <a:pt x="7494218" y="661596"/>
                  <a:pt x="7495864" y="654669"/>
                  <a:pt x="7498196" y="652269"/>
                </a:cubicBezTo>
                <a:cubicBezTo>
                  <a:pt x="7499225" y="651205"/>
                  <a:pt x="7500459" y="651428"/>
                  <a:pt x="7502354" y="652201"/>
                </a:cubicBezTo>
                <a:close/>
                <a:moveTo>
                  <a:pt x="6683534" y="641910"/>
                </a:moveTo>
                <a:cubicBezTo>
                  <a:pt x="6684220" y="642802"/>
                  <a:pt x="6684906" y="643693"/>
                  <a:pt x="6685660" y="644653"/>
                </a:cubicBezTo>
                <a:cubicBezTo>
                  <a:pt x="6685454" y="648424"/>
                  <a:pt x="6685180" y="652746"/>
                  <a:pt x="6684974" y="656998"/>
                </a:cubicBezTo>
                <a:cubicBezTo>
                  <a:pt x="6684288" y="656037"/>
                  <a:pt x="6683123" y="655351"/>
                  <a:pt x="6683054" y="654049"/>
                </a:cubicBezTo>
                <a:cubicBezTo>
                  <a:pt x="6682985" y="650208"/>
                  <a:pt x="6683328" y="646025"/>
                  <a:pt x="6683534" y="641910"/>
                </a:cubicBezTo>
                <a:close/>
                <a:moveTo>
                  <a:pt x="7187323" y="635808"/>
                </a:moveTo>
                <a:cubicBezTo>
                  <a:pt x="7188695" y="636700"/>
                  <a:pt x="7190067" y="637523"/>
                  <a:pt x="7191369" y="638209"/>
                </a:cubicBezTo>
                <a:cubicBezTo>
                  <a:pt x="7189929" y="639444"/>
                  <a:pt x="7188352" y="641226"/>
                  <a:pt x="7186980" y="641705"/>
                </a:cubicBezTo>
                <a:cubicBezTo>
                  <a:pt x="7185815" y="642118"/>
                  <a:pt x="7184923" y="640953"/>
                  <a:pt x="7183963" y="640404"/>
                </a:cubicBezTo>
                <a:cubicBezTo>
                  <a:pt x="7185060" y="638894"/>
                  <a:pt x="7186226" y="637385"/>
                  <a:pt x="7187323" y="635808"/>
                </a:cubicBezTo>
                <a:close/>
                <a:moveTo>
                  <a:pt x="6898532" y="595549"/>
                </a:moveTo>
                <a:cubicBezTo>
                  <a:pt x="6898669" y="595137"/>
                  <a:pt x="6899629" y="597949"/>
                  <a:pt x="6900246" y="599252"/>
                </a:cubicBezTo>
                <a:cubicBezTo>
                  <a:pt x="6899081" y="601790"/>
                  <a:pt x="6897983" y="604738"/>
                  <a:pt x="6896680" y="606590"/>
                </a:cubicBezTo>
                <a:cubicBezTo>
                  <a:pt x="6896337" y="607139"/>
                  <a:pt x="6895377" y="604670"/>
                  <a:pt x="6894760" y="603573"/>
                </a:cubicBezTo>
                <a:cubicBezTo>
                  <a:pt x="6895994" y="600830"/>
                  <a:pt x="6897161" y="597812"/>
                  <a:pt x="6898532" y="595549"/>
                </a:cubicBezTo>
                <a:close/>
                <a:moveTo>
                  <a:pt x="7414323" y="578476"/>
                </a:moveTo>
                <a:cubicBezTo>
                  <a:pt x="7416860" y="583619"/>
                  <a:pt x="7418987" y="585883"/>
                  <a:pt x="7418849" y="589106"/>
                </a:cubicBezTo>
                <a:cubicBezTo>
                  <a:pt x="7418712" y="591849"/>
                  <a:pt x="7416175" y="597336"/>
                  <a:pt x="7414186" y="598913"/>
                </a:cubicBezTo>
                <a:cubicBezTo>
                  <a:pt x="7412471" y="600284"/>
                  <a:pt x="7408836" y="598708"/>
                  <a:pt x="7408219" y="596582"/>
                </a:cubicBezTo>
                <a:cubicBezTo>
                  <a:pt x="7407740" y="594593"/>
                  <a:pt x="7410208" y="589793"/>
                  <a:pt x="7414323" y="578476"/>
                </a:cubicBezTo>
                <a:close/>
                <a:moveTo>
                  <a:pt x="7106947" y="577173"/>
                </a:moveTo>
                <a:cubicBezTo>
                  <a:pt x="7109004" y="577516"/>
                  <a:pt x="7111062" y="577859"/>
                  <a:pt x="7113050" y="578202"/>
                </a:cubicBezTo>
                <a:cubicBezTo>
                  <a:pt x="7112570" y="583550"/>
                  <a:pt x="7112227" y="586774"/>
                  <a:pt x="7111885" y="589996"/>
                </a:cubicBezTo>
                <a:cubicBezTo>
                  <a:pt x="7110033" y="589037"/>
                  <a:pt x="7107839" y="588831"/>
                  <a:pt x="7106398" y="586568"/>
                </a:cubicBezTo>
                <a:cubicBezTo>
                  <a:pt x="7105781" y="585677"/>
                  <a:pt x="7106741" y="580464"/>
                  <a:pt x="7106947" y="577173"/>
                </a:cubicBezTo>
                <a:close/>
                <a:moveTo>
                  <a:pt x="7324894" y="559204"/>
                </a:moveTo>
                <a:cubicBezTo>
                  <a:pt x="7326472" y="560507"/>
                  <a:pt x="7328050" y="561673"/>
                  <a:pt x="7329627" y="562770"/>
                </a:cubicBezTo>
                <a:cubicBezTo>
                  <a:pt x="7327912" y="564210"/>
                  <a:pt x="7326129" y="566405"/>
                  <a:pt x="7324621" y="566886"/>
                </a:cubicBezTo>
                <a:cubicBezTo>
                  <a:pt x="7323386" y="567296"/>
                  <a:pt x="7322288" y="565582"/>
                  <a:pt x="7321123" y="564759"/>
                </a:cubicBezTo>
                <a:cubicBezTo>
                  <a:pt x="7322426" y="562908"/>
                  <a:pt x="7323660" y="561125"/>
                  <a:pt x="7324894" y="559204"/>
                </a:cubicBezTo>
                <a:close/>
                <a:moveTo>
                  <a:pt x="7586116" y="494739"/>
                </a:moveTo>
                <a:cubicBezTo>
                  <a:pt x="7588241" y="493710"/>
                  <a:pt x="7590436" y="495356"/>
                  <a:pt x="7594070" y="496248"/>
                </a:cubicBezTo>
                <a:cubicBezTo>
                  <a:pt x="7589956" y="500568"/>
                  <a:pt x="7587281" y="504683"/>
                  <a:pt x="7585087" y="505437"/>
                </a:cubicBezTo>
                <a:cubicBezTo>
                  <a:pt x="7583029" y="506191"/>
                  <a:pt x="7581452" y="503380"/>
                  <a:pt x="7579600" y="502215"/>
                </a:cubicBezTo>
                <a:cubicBezTo>
                  <a:pt x="7581795" y="499539"/>
                  <a:pt x="7583852" y="495835"/>
                  <a:pt x="7586116" y="494739"/>
                </a:cubicBezTo>
                <a:close/>
                <a:moveTo>
                  <a:pt x="7240814" y="486167"/>
                </a:moveTo>
                <a:cubicBezTo>
                  <a:pt x="7241843" y="488566"/>
                  <a:pt x="7242872" y="490898"/>
                  <a:pt x="7244587" y="494602"/>
                </a:cubicBezTo>
                <a:cubicBezTo>
                  <a:pt x="7243078" y="498169"/>
                  <a:pt x="7241569" y="501665"/>
                  <a:pt x="7240060" y="505163"/>
                </a:cubicBezTo>
                <a:cubicBezTo>
                  <a:pt x="7239031" y="502626"/>
                  <a:pt x="7237043" y="499470"/>
                  <a:pt x="7237249" y="497687"/>
                </a:cubicBezTo>
                <a:cubicBezTo>
                  <a:pt x="7237866" y="493504"/>
                  <a:pt x="7239580" y="490007"/>
                  <a:pt x="7240814" y="486167"/>
                </a:cubicBezTo>
                <a:close/>
                <a:moveTo>
                  <a:pt x="6811230" y="484244"/>
                </a:moveTo>
                <a:cubicBezTo>
                  <a:pt x="6811916" y="485342"/>
                  <a:pt x="6812602" y="486371"/>
                  <a:pt x="6813356" y="487537"/>
                </a:cubicBezTo>
                <a:cubicBezTo>
                  <a:pt x="6813151" y="491583"/>
                  <a:pt x="6812945" y="496109"/>
                  <a:pt x="6812739" y="500704"/>
                </a:cubicBezTo>
                <a:cubicBezTo>
                  <a:pt x="6812053" y="499538"/>
                  <a:pt x="6810819" y="498647"/>
                  <a:pt x="6810819" y="497207"/>
                </a:cubicBezTo>
                <a:cubicBezTo>
                  <a:pt x="6810681" y="493023"/>
                  <a:pt x="6811093" y="488566"/>
                  <a:pt x="6811230" y="484244"/>
                </a:cubicBezTo>
                <a:close/>
                <a:moveTo>
                  <a:pt x="7489144" y="472930"/>
                </a:moveTo>
                <a:cubicBezTo>
                  <a:pt x="7490652" y="473616"/>
                  <a:pt x="7492230" y="474370"/>
                  <a:pt x="7493738" y="474987"/>
                </a:cubicBezTo>
                <a:cubicBezTo>
                  <a:pt x="7491613" y="477389"/>
                  <a:pt x="7489486" y="479719"/>
                  <a:pt x="7487361" y="482051"/>
                </a:cubicBezTo>
                <a:cubicBezTo>
                  <a:pt x="7486263" y="480884"/>
                  <a:pt x="7483932" y="479583"/>
                  <a:pt x="7484274" y="478486"/>
                </a:cubicBezTo>
                <a:cubicBezTo>
                  <a:pt x="7484960" y="476565"/>
                  <a:pt x="7487429" y="474782"/>
                  <a:pt x="7489144" y="472930"/>
                </a:cubicBezTo>
                <a:close/>
                <a:moveTo>
                  <a:pt x="7027394" y="470527"/>
                </a:moveTo>
                <a:cubicBezTo>
                  <a:pt x="7027600" y="470047"/>
                  <a:pt x="7028698" y="472928"/>
                  <a:pt x="7029383" y="474231"/>
                </a:cubicBezTo>
                <a:cubicBezTo>
                  <a:pt x="7028217" y="476905"/>
                  <a:pt x="7027189" y="480061"/>
                  <a:pt x="7025954" y="481980"/>
                </a:cubicBezTo>
                <a:cubicBezTo>
                  <a:pt x="7025543" y="482666"/>
                  <a:pt x="7024514" y="480197"/>
                  <a:pt x="7023760" y="479169"/>
                </a:cubicBezTo>
                <a:cubicBezTo>
                  <a:pt x="7024925" y="476220"/>
                  <a:pt x="7026023" y="472859"/>
                  <a:pt x="7027394" y="470527"/>
                </a:cubicBezTo>
                <a:close/>
                <a:moveTo>
                  <a:pt x="7385930" y="397286"/>
                </a:moveTo>
                <a:cubicBezTo>
                  <a:pt x="7388331" y="398040"/>
                  <a:pt x="7390799" y="398658"/>
                  <a:pt x="7393337" y="399343"/>
                </a:cubicBezTo>
                <a:cubicBezTo>
                  <a:pt x="7392720" y="405036"/>
                  <a:pt x="7392309" y="408465"/>
                  <a:pt x="7391897" y="411894"/>
                </a:cubicBezTo>
                <a:cubicBezTo>
                  <a:pt x="7389565" y="410522"/>
                  <a:pt x="7386891" y="409973"/>
                  <a:pt x="7385176" y="407367"/>
                </a:cubicBezTo>
                <a:cubicBezTo>
                  <a:pt x="7384422" y="406270"/>
                  <a:pt x="7385588" y="400852"/>
                  <a:pt x="7385930" y="397286"/>
                </a:cubicBezTo>
                <a:close/>
                <a:moveTo>
                  <a:pt x="7154678" y="363200"/>
                </a:moveTo>
                <a:cubicBezTo>
                  <a:pt x="7156118" y="363063"/>
                  <a:pt x="7157559" y="364366"/>
                  <a:pt x="7159068" y="365120"/>
                </a:cubicBezTo>
                <a:cubicBezTo>
                  <a:pt x="7158724" y="367383"/>
                  <a:pt x="7158382" y="369578"/>
                  <a:pt x="7158039" y="371773"/>
                </a:cubicBezTo>
                <a:cubicBezTo>
                  <a:pt x="7156462" y="370881"/>
                  <a:pt x="7154953" y="369989"/>
                  <a:pt x="7153375" y="369029"/>
                </a:cubicBezTo>
                <a:cubicBezTo>
                  <a:pt x="7153787" y="366972"/>
                  <a:pt x="7154198" y="363269"/>
                  <a:pt x="7154678" y="363200"/>
                </a:cubicBezTo>
                <a:close/>
                <a:moveTo>
                  <a:pt x="6938858" y="336866"/>
                </a:moveTo>
                <a:cubicBezTo>
                  <a:pt x="6939612" y="337688"/>
                  <a:pt x="6941052" y="338306"/>
                  <a:pt x="6941052" y="339335"/>
                </a:cubicBezTo>
                <a:cubicBezTo>
                  <a:pt x="6941258" y="344134"/>
                  <a:pt x="6940984" y="349005"/>
                  <a:pt x="6940915" y="353805"/>
                </a:cubicBezTo>
                <a:cubicBezTo>
                  <a:pt x="6940161" y="352777"/>
                  <a:pt x="6938858" y="351954"/>
                  <a:pt x="6938789" y="350582"/>
                </a:cubicBezTo>
                <a:cubicBezTo>
                  <a:pt x="6938583" y="346124"/>
                  <a:pt x="6938789" y="341461"/>
                  <a:pt x="6938858" y="336866"/>
                </a:cubicBezTo>
                <a:close/>
                <a:moveTo>
                  <a:pt x="7562935" y="324249"/>
                </a:moveTo>
                <a:cubicBezTo>
                  <a:pt x="7562523" y="329118"/>
                  <a:pt x="7562249" y="332204"/>
                  <a:pt x="7561975" y="335222"/>
                </a:cubicBezTo>
                <a:cubicBezTo>
                  <a:pt x="7559438" y="334605"/>
                  <a:pt x="7556694" y="334742"/>
                  <a:pt x="7554568" y="332958"/>
                </a:cubicBezTo>
                <a:cubicBezTo>
                  <a:pt x="7553814" y="332341"/>
                  <a:pt x="7554294" y="324798"/>
                  <a:pt x="7554911" y="324592"/>
                </a:cubicBezTo>
                <a:cubicBezTo>
                  <a:pt x="7557311" y="323563"/>
                  <a:pt x="7560123" y="324180"/>
                  <a:pt x="7562935" y="324249"/>
                </a:cubicBezTo>
                <a:close/>
                <a:moveTo>
                  <a:pt x="7291496" y="266365"/>
                </a:moveTo>
                <a:cubicBezTo>
                  <a:pt x="7291839" y="265885"/>
                  <a:pt x="7293416" y="268971"/>
                  <a:pt x="7293622" y="270891"/>
                </a:cubicBezTo>
                <a:cubicBezTo>
                  <a:pt x="7293828" y="272812"/>
                  <a:pt x="7293073" y="277132"/>
                  <a:pt x="7292662" y="277063"/>
                </a:cubicBezTo>
                <a:cubicBezTo>
                  <a:pt x="7290947" y="276789"/>
                  <a:pt x="7289164" y="275418"/>
                  <a:pt x="7287381" y="274389"/>
                </a:cubicBezTo>
                <a:cubicBezTo>
                  <a:pt x="7288684" y="271577"/>
                  <a:pt x="7289987" y="268422"/>
                  <a:pt x="7291496" y="266365"/>
                </a:cubicBezTo>
                <a:close/>
                <a:moveTo>
                  <a:pt x="7067239" y="205260"/>
                </a:moveTo>
                <a:cubicBezTo>
                  <a:pt x="7068268" y="209100"/>
                  <a:pt x="7069228" y="212941"/>
                  <a:pt x="7070187" y="216850"/>
                </a:cubicBezTo>
                <a:cubicBezTo>
                  <a:pt x="7069845" y="219113"/>
                  <a:pt x="7069502" y="221446"/>
                  <a:pt x="7069091" y="223708"/>
                </a:cubicBezTo>
                <a:cubicBezTo>
                  <a:pt x="7068062" y="219731"/>
                  <a:pt x="7066896" y="216027"/>
                  <a:pt x="7066073" y="211708"/>
                </a:cubicBezTo>
                <a:cubicBezTo>
                  <a:pt x="7065867" y="210678"/>
                  <a:pt x="7066827" y="207456"/>
                  <a:pt x="7067239" y="205260"/>
                </a:cubicBezTo>
                <a:close/>
                <a:moveTo>
                  <a:pt x="7451630" y="198059"/>
                </a:moveTo>
                <a:cubicBezTo>
                  <a:pt x="7451904" y="197853"/>
                  <a:pt x="7453070" y="201214"/>
                  <a:pt x="7453893" y="202928"/>
                </a:cubicBezTo>
                <a:cubicBezTo>
                  <a:pt x="7452316" y="204711"/>
                  <a:pt x="7450875" y="206906"/>
                  <a:pt x="7449161" y="207935"/>
                </a:cubicBezTo>
                <a:cubicBezTo>
                  <a:pt x="7448681" y="208209"/>
                  <a:pt x="7447515" y="205123"/>
                  <a:pt x="7446692" y="203614"/>
                </a:cubicBezTo>
                <a:cubicBezTo>
                  <a:pt x="7448338" y="201694"/>
                  <a:pt x="7449915" y="199431"/>
                  <a:pt x="7451630" y="198059"/>
                </a:cubicBezTo>
                <a:close/>
                <a:moveTo>
                  <a:pt x="7196375" y="94436"/>
                </a:moveTo>
                <a:cubicBezTo>
                  <a:pt x="7197335" y="98619"/>
                  <a:pt x="7198433" y="102597"/>
                  <a:pt x="7199118" y="107122"/>
                </a:cubicBezTo>
                <a:cubicBezTo>
                  <a:pt x="7199324" y="108562"/>
                  <a:pt x="7198433" y="111444"/>
                  <a:pt x="7198089" y="113637"/>
                </a:cubicBezTo>
                <a:cubicBezTo>
                  <a:pt x="7197060" y="109249"/>
                  <a:pt x="7195964" y="105066"/>
                  <a:pt x="7195141" y="100403"/>
                </a:cubicBezTo>
                <a:cubicBezTo>
                  <a:pt x="7194866" y="99374"/>
                  <a:pt x="7195895" y="96493"/>
                  <a:pt x="7196375" y="94436"/>
                </a:cubicBezTo>
                <a:close/>
                <a:moveTo>
                  <a:pt x="7340805" y="22289"/>
                </a:moveTo>
                <a:cubicBezTo>
                  <a:pt x="7341902" y="26405"/>
                  <a:pt x="7343137" y="30381"/>
                  <a:pt x="7343891" y="34634"/>
                </a:cubicBezTo>
                <a:cubicBezTo>
                  <a:pt x="7344097" y="36005"/>
                  <a:pt x="7343000" y="38268"/>
                  <a:pt x="7342451" y="40121"/>
                </a:cubicBezTo>
                <a:cubicBezTo>
                  <a:pt x="7341285" y="35868"/>
                  <a:pt x="7339982" y="31685"/>
                  <a:pt x="7339091" y="27159"/>
                </a:cubicBezTo>
                <a:cubicBezTo>
                  <a:pt x="7338885" y="26130"/>
                  <a:pt x="7340188" y="23935"/>
                  <a:pt x="7340805" y="22289"/>
                </a:cubicBezTo>
                <a:close/>
                <a:moveTo>
                  <a:pt x="7507111" y="0"/>
                </a:moveTo>
                <a:cubicBezTo>
                  <a:pt x="7508276" y="3566"/>
                  <a:pt x="7509580" y="7064"/>
                  <a:pt x="7510403" y="10699"/>
                </a:cubicBezTo>
                <a:cubicBezTo>
                  <a:pt x="7510677" y="11864"/>
                  <a:pt x="7509443" y="13510"/>
                  <a:pt x="7508894" y="14950"/>
                </a:cubicBezTo>
                <a:cubicBezTo>
                  <a:pt x="7507659" y="11247"/>
                  <a:pt x="7506219" y="7544"/>
                  <a:pt x="7505328" y="3703"/>
                </a:cubicBezTo>
                <a:cubicBezTo>
                  <a:pt x="7505122" y="2880"/>
                  <a:pt x="7506493" y="1234"/>
                  <a:pt x="7507111" y="0"/>
                </a:cubicBezTo>
                <a:close/>
              </a:path>
            </a:pathLst>
          </a:custGeom>
          <a:gradFill>
            <a:gsLst>
              <a:gs pos="100000">
                <a:schemeClr val="bg1">
                  <a:lumMod val="85000"/>
                </a:schemeClr>
              </a:gs>
              <a:gs pos="5000">
                <a:schemeClr val="bg1">
                  <a:lumMod val="85000"/>
                  <a:alpha val="0"/>
                </a:schemeClr>
              </a:gs>
              <a:gs pos="69000">
                <a:srgbClr val="4D7C2C"/>
              </a:gs>
            </a:gsLst>
            <a:lin ang="5400000" scaled="0"/>
          </a:gradFill>
          <a:ln w="6853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76E071F-6C43-D8F1-9C05-79399E9A2AA5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847726" y="453612"/>
            <a:ext cx="1620957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Heavy" panose="020B0A00000000000000" charset="-122"/>
                <a:ea typeface="思源黑体 CN Heavy" panose="020B0A00000000000000" charset="-122"/>
                <a:cs typeface="OPPOSans H" panose="00020600040101010101" pitchFamily="18" charset="-122"/>
              </a:rPr>
              <a:t>模型选择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CN Heavy" panose="020B0A00000000000000" charset="-122"/>
              <a:ea typeface="思源黑体 CN Heavy" panose="020B0A00000000000000" charset="-122"/>
              <a:cs typeface="OPPOSans H" panose="00020600040101010101" pitchFamily="18" charset="-122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08AA3C22-8864-0234-2910-EEC633A5B010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771207" y="546490"/>
            <a:ext cx="76835" cy="335915"/>
          </a:xfrm>
          <a:prstGeom prst="rect">
            <a:avLst/>
          </a:prstGeom>
          <a:solidFill>
            <a:srgbClr val="496F2D"/>
          </a:solidFill>
          <a:ln w="12700" cap="flat" cmpd="sng" algn="ctr">
            <a:solidFill>
              <a:srgbClr val="AEB5C0">
                <a:alpha val="100000"/>
              </a:srgb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>
              <a:solidFill>
                <a:srgbClr val="000000"/>
              </a:solidFill>
            </a:endParaRPr>
          </a:p>
        </p:txBody>
      </p:sp>
      <p:pic>
        <p:nvPicPr>
          <p:cNvPr id="7" name="图片 6" descr="校标文字组合-深绿色">
            <a:extLst>
              <a:ext uri="{FF2B5EF4-FFF2-40B4-BE49-F238E27FC236}">
                <a16:creationId xmlns:a16="http://schemas.microsoft.com/office/drawing/2014/main" id="{FF76BFFD-9318-839A-E49D-860DC0B2F400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33333" t="3914"/>
          <a:stretch>
            <a:fillRect/>
          </a:stretch>
        </p:blipFill>
        <p:spPr>
          <a:xfrm>
            <a:off x="10587355" y="459105"/>
            <a:ext cx="1035050" cy="474345"/>
          </a:xfrm>
          <a:prstGeom prst="rect">
            <a:avLst/>
          </a:prstGeom>
        </p:spPr>
      </p:pic>
      <p:grpSp>
        <p:nvGrpSpPr>
          <p:cNvPr id="10" name="组合 9">
            <a:extLst>
              <a:ext uri="{FF2B5EF4-FFF2-40B4-BE49-F238E27FC236}">
                <a16:creationId xmlns:a16="http://schemas.microsoft.com/office/drawing/2014/main" id="{0F35B545-8C4B-652A-7792-E504FC6E40D2}"/>
              </a:ext>
            </a:extLst>
          </p:cNvPr>
          <p:cNvGrpSpPr/>
          <p:nvPr/>
        </p:nvGrpSpPr>
        <p:grpSpPr>
          <a:xfrm>
            <a:off x="9986010" y="436245"/>
            <a:ext cx="530860" cy="489585"/>
            <a:chOff x="15726" y="687"/>
            <a:chExt cx="836" cy="771"/>
          </a:xfrm>
        </p:grpSpPr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9BDAE9D4-6F63-4665-6290-259EB4E8800F}"/>
                </a:ext>
              </a:extLst>
            </p:cNvPr>
            <p:cNvCxnSpPr/>
            <p:nvPr userDrawn="1">
              <p:custDataLst>
                <p:tags r:id="rId4"/>
              </p:custDataLst>
            </p:nvPr>
          </p:nvCxnSpPr>
          <p:spPr>
            <a:xfrm>
              <a:off x="15726" y="769"/>
              <a:ext cx="0" cy="607"/>
            </a:xfrm>
            <a:prstGeom prst="line">
              <a:avLst/>
            </a:prstGeom>
            <a:ln w="19050" cap="flat" cmpd="sng" algn="ctr">
              <a:solidFill>
                <a:srgbClr val="FFFFFF">
                  <a:alpha val="100000"/>
                </a:srgbClr>
              </a:solidFill>
              <a:prstDash val="solid"/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1" name="图片 20" descr="upload_post_object_v2_3107630620">
              <a:extLst>
                <a:ext uri="{FF2B5EF4-FFF2-40B4-BE49-F238E27FC236}">
                  <a16:creationId xmlns:a16="http://schemas.microsoft.com/office/drawing/2014/main" id="{F1015C85-347F-E160-DB4E-EC969936D621}"/>
                </a:ext>
              </a:extLst>
            </p:cNvPr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8"/>
            <a:srcRect r="65768"/>
            <a:stretch>
              <a:fillRect/>
            </a:stretch>
          </p:blipFill>
          <p:spPr>
            <a:xfrm>
              <a:off x="15837" y="687"/>
              <a:ext cx="725" cy="771"/>
            </a:xfrm>
            <a:prstGeom prst="rect">
              <a:avLst/>
            </a:prstGeom>
          </p:spPr>
        </p:pic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01ECDBD0-C311-DB6C-0FFD-C2A65A5D2EB5}"/>
              </a:ext>
            </a:extLst>
          </p:cNvPr>
          <p:cNvSpPr txBox="1"/>
          <p:nvPr/>
        </p:nvSpPr>
        <p:spPr>
          <a:xfrm>
            <a:off x="809624" y="1206033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这里是正文内容</a:t>
            </a:r>
            <a:endParaRPr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4279500-F84D-77AE-14CA-0298B09D0352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48452" y="1069710"/>
            <a:ext cx="6073187" cy="5114263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CBE81C42-3B1C-F78A-342E-260855B4602A}"/>
              </a:ext>
            </a:extLst>
          </p:cNvPr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98005" y="252919"/>
            <a:ext cx="3826834" cy="4693596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49BCADB0-5B33-91BE-CEBB-B1FB53217D75}"/>
              </a:ext>
            </a:extLst>
          </p:cNvPr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3980" y="1727458"/>
            <a:ext cx="3499557" cy="4992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4871881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653B62F-A9C6-732B-D464-8E5FB1F7BC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任意多边形: 形状 6">
            <a:extLst>
              <a:ext uri="{FF2B5EF4-FFF2-40B4-BE49-F238E27FC236}">
                <a16:creationId xmlns:a16="http://schemas.microsoft.com/office/drawing/2014/main" id="{6698E76D-E379-3567-667C-A78D1B9B15C9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 rot="374402">
            <a:off x="-463430" y="4140239"/>
            <a:ext cx="13292468" cy="3691321"/>
          </a:xfrm>
          <a:custGeom>
            <a:avLst/>
            <a:gdLst>
              <a:gd name="connsiteX0" fmla="*/ 412321 w 8014260"/>
              <a:gd name="connsiteY0" fmla="*/ 4823987 h 4925968"/>
              <a:gd name="connsiteX1" fmla="*/ 434263 w 8014260"/>
              <a:gd name="connsiteY1" fmla="*/ 4828033 h 4925968"/>
              <a:gd name="connsiteX2" fmla="*/ 445579 w 8014260"/>
              <a:gd name="connsiteY2" fmla="*/ 4889001 h 4925968"/>
              <a:gd name="connsiteX3" fmla="*/ 430013 w 8014260"/>
              <a:gd name="connsiteY3" fmla="*/ 4916638 h 4925968"/>
              <a:gd name="connsiteX4" fmla="*/ 400936 w 8014260"/>
              <a:gd name="connsiteY4" fmla="*/ 4924456 h 4925968"/>
              <a:gd name="connsiteX5" fmla="*/ 392294 w 8014260"/>
              <a:gd name="connsiteY5" fmla="*/ 4847578 h 4925968"/>
              <a:gd name="connsiteX6" fmla="*/ 412321 w 8014260"/>
              <a:gd name="connsiteY6" fmla="*/ 4823987 h 4925968"/>
              <a:gd name="connsiteX7" fmla="*/ 551651 w 8014260"/>
              <a:gd name="connsiteY7" fmla="*/ 4720664 h 4925968"/>
              <a:gd name="connsiteX8" fmla="*/ 578904 w 8014260"/>
              <a:gd name="connsiteY8" fmla="*/ 4775500 h 4925968"/>
              <a:gd name="connsiteX9" fmla="*/ 549209 w 8014260"/>
              <a:gd name="connsiteY9" fmla="*/ 4862185 h 4925968"/>
              <a:gd name="connsiteX10" fmla="*/ 510121 w 8014260"/>
              <a:gd name="connsiteY10" fmla="*/ 4816991 h 4925968"/>
              <a:gd name="connsiteX11" fmla="*/ 537960 w 8014260"/>
              <a:gd name="connsiteY11" fmla="*/ 4725025 h 4925968"/>
              <a:gd name="connsiteX12" fmla="*/ 551651 w 8014260"/>
              <a:gd name="connsiteY12" fmla="*/ 4720664 h 4925968"/>
              <a:gd name="connsiteX13" fmla="*/ 473462 w 8014260"/>
              <a:gd name="connsiteY13" fmla="*/ 4651906 h 4925968"/>
              <a:gd name="connsiteX14" fmla="*/ 499620 w 8014260"/>
              <a:gd name="connsiteY14" fmla="*/ 4686827 h 4925968"/>
              <a:gd name="connsiteX15" fmla="*/ 472742 w 8014260"/>
              <a:gd name="connsiteY15" fmla="*/ 4784416 h 4925968"/>
              <a:gd name="connsiteX16" fmla="*/ 433513 w 8014260"/>
              <a:gd name="connsiteY16" fmla="*/ 4750606 h 4925968"/>
              <a:gd name="connsiteX17" fmla="*/ 460260 w 8014260"/>
              <a:gd name="connsiteY17" fmla="*/ 4661384 h 4925968"/>
              <a:gd name="connsiteX18" fmla="*/ 473462 w 8014260"/>
              <a:gd name="connsiteY18" fmla="*/ 4651906 h 4925968"/>
              <a:gd name="connsiteX19" fmla="*/ 416775 w 8014260"/>
              <a:gd name="connsiteY19" fmla="*/ 4631071 h 4925968"/>
              <a:gd name="connsiteX20" fmla="*/ 420069 w 8014260"/>
              <a:gd name="connsiteY20" fmla="*/ 4684221 h 4925968"/>
              <a:gd name="connsiteX21" fmla="*/ 381250 w 8014260"/>
              <a:gd name="connsiteY21" fmla="*/ 4734764 h 4925968"/>
              <a:gd name="connsiteX22" fmla="*/ 371923 w 8014260"/>
              <a:gd name="connsiteY22" fmla="*/ 4667076 h 4925968"/>
              <a:gd name="connsiteX23" fmla="*/ 416775 w 8014260"/>
              <a:gd name="connsiteY23" fmla="*/ 4631071 h 4925968"/>
              <a:gd name="connsiteX24" fmla="*/ 681739 w 8014260"/>
              <a:gd name="connsiteY24" fmla="*/ 4604917 h 4925968"/>
              <a:gd name="connsiteX25" fmla="*/ 709339 w 8014260"/>
              <a:gd name="connsiteY25" fmla="*/ 4677979 h 4925968"/>
              <a:gd name="connsiteX26" fmla="*/ 682595 w 8014260"/>
              <a:gd name="connsiteY26" fmla="*/ 4783455 h 4925968"/>
              <a:gd name="connsiteX27" fmla="*/ 641040 w 8014260"/>
              <a:gd name="connsiteY27" fmla="*/ 4726740 h 4925968"/>
              <a:gd name="connsiteX28" fmla="*/ 667922 w 8014260"/>
              <a:gd name="connsiteY28" fmla="*/ 4607754 h 4925968"/>
              <a:gd name="connsiteX29" fmla="*/ 681739 w 8014260"/>
              <a:gd name="connsiteY29" fmla="*/ 4604917 h 4925968"/>
              <a:gd name="connsiteX30" fmla="*/ 397229 w 8014260"/>
              <a:gd name="connsiteY30" fmla="*/ 4543014 h 4925968"/>
              <a:gd name="connsiteX31" fmla="*/ 404017 w 8014260"/>
              <a:gd name="connsiteY31" fmla="*/ 4563999 h 4925968"/>
              <a:gd name="connsiteX32" fmla="*/ 389684 w 8014260"/>
              <a:gd name="connsiteY32" fmla="*/ 4589374 h 4925968"/>
              <a:gd name="connsiteX33" fmla="*/ 363143 w 8014260"/>
              <a:gd name="connsiteY33" fmla="*/ 4614886 h 4925968"/>
              <a:gd name="connsiteX34" fmla="*/ 357245 w 8014260"/>
              <a:gd name="connsiteY34" fmla="*/ 4581899 h 4925968"/>
              <a:gd name="connsiteX35" fmla="*/ 378849 w 8014260"/>
              <a:gd name="connsiteY35" fmla="*/ 4555358 h 4925968"/>
              <a:gd name="connsiteX36" fmla="*/ 397229 w 8014260"/>
              <a:gd name="connsiteY36" fmla="*/ 4543014 h 4925968"/>
              <a:gd name="connsiteX37" fmla="*/ 601081 w 8014260"/>
              <a:gd name="connsiteY37" fmla="*/ 4509376 h 4925968"/>
              <a:gd name="connsiteX38" fmla="*/ 628144 w 8014260"/>
              <a:gd name="connsiteY38" fmla="*/ 4554741 h 4925968"/>
              <a:gd name="connsiteX39" fmla="*/ 603040 w 8014260"/>
              <a:gd name="connsiteY39" fmla="*/ 4675648 h 4925968"/>
              <a:gd name="connsiteX40" fmla="*/ 562717 w 8014260"/>
              <a:gd name="connsiteY40" fmla="*/ 4629082 h 4925968"/>
              <a:gd name="connsiteX41" fmla="*/ 587891 w 8014260"/>
              <a:gd name="connsiteY41" fmla="*/ 4519560 h 4925968"/>
              <a:gd name="connsiteX42" fmla="*/ 601081 w 8014260"/>
              <a:gd name="connsiteY42" fmla="*/ 4509376 h 4925968"/>
              <a:gd name="connsiteX43" fmla="*/ 474370 w 8014260"/>
              <a:gd name="connsiteY43" fmla="*/ 4507543 h 4925968"/>
              <a:gd name="connsiteX44" fmla="*/ 478841 w 8014260"/>
              <a:gd name="connsiteY44" fmla="*/ 4511879 h 4925968"/>
              <a:gd name="connsiteX45" fmla="*/ 451820 w 8014260"/>
              <a:gd name="connsiteY45" fmla="*/ 4573258 h 4925968"/>
              <a:gd name="connsiteX46" fmla="*/ 416300 w 8014260"/>
              <a:gd name="connsiteY46" fmla="*/ 4588894 h 4925968"/>
              <a:gd name="connsiteX47" fmla="*/ 441946 w 8014260"/>
              <a:gd name="connsiteY47" fmla="*/ 4531836 h 4925968"/>
              <a:gd name="connsiteX48" fmla="*/ 474370 w 8014260"/>
              <a:gd name="connsiteY48" fmla="*/ 4507543 h 4925968"/>
              <a:gd name="connsiteX49" fmla="*/ 809853 w 8014260"/>
              <a:gd name="connsiteY49" fmla="*/ 4487492 h 4925968"/>
              <a:gd name="connsiteX50" fmla="*/ 839298 w 8014260"/>
              <a:gd name="connsiteY50" fmla="*/ 4572571 h 4925968"/>
              <a:gd name="connsiteX51" fmla="*/ 812277 w 8014260"/>
              <a:gd name="connsiteY51" fmla="*/ 4697799 h 4925968"/>
              <a:gd name="connsiteX52" fmla="*/ 770860 w 8014260"/>
              <a:gd name="connsiteY52" fmla="*/ 4619892 h 4925968"/>
              <a:gd name="connsiteX53" fmla="*/ 796023 w 8014260"/>
              <a:gd name="connsiteY53" fmla="*/ 4490138 h 4925968"/>
              <a:gd name="connsiteX54" fmla="*/ 809853 w 8014260"/>
              <a:gd name="connsiteY54" fmla="*/ 4487492 h 4925968"/>
              <a:gd name="connsiteX55" fmla="*/ 538510 w 8014260"/>
              <a:gd name="connsiteY55" fmla="*/ 4477769 h 4925968"/>
              <a:gd name="connsiteX56" fmla="*/ 552154 w 8014260"/>
              <a:gd name="connsiteY56" fmla="*/ 4495831 h 4925968"/>
              <a:gd name="connsiteX57" fmla="*/ 526231 w 8014260"/>
              <a:gd name="connsiteY57" fmla="*/ 4591774 h 4925968"/>
              <a:gd name="connsiteX58" fmla="*/ 487554 w 8014260"/>
              <a:gd name="connsiteY58" fmla="*/ 4576207 h 4925968"/>
              <a:gd name="connsiteX59" fmla="*/ 514162 w 8014260"/>
              <a:gd name="connsiteY59" fmla="*/ 4496997 h 4925968"/>
              <a:gd name="connsiteX60" fmla="*/ 538510 w 8014260"/>
              <a:gd name="connsiteY60" fmla="*/ 4477769 h 4925968"/>
              <a:gd name="connsiteX61" fmla="*/ 382345 w 8014260"/>
              <a:gd name="connsiteY61" fmla="*/ 4469153 h 4925968"/>
              <a:gd name="connsiteX62" fmla="*/ 387212 w 8014260"/>
              <a:gd name="connsiteY62" fmla="*/ 4489590 h 4925968"/>
              <a:gd name="connsiteX63" fmla="*/ 371923 w 8014260"/>
              <a:gd name="connsiteY63" fmla="*/ 4512839 h 4925968"/>
              <a:gd name="connsiteX64" fmla="*/ 348122 w 8014260"/>
              <a:gd name="connsiteY64" fmla="*/ 4532796 h 4925968"/>
              <a:gd name="connsiteX65" fmla="*/ 342639 w 8014260"/>
              <a:gd name="connsiteY65" fmla="*/ 4503992 h 4925968"/>
              <a:gd name="connsiteX66" fmla="*/ 364173 w 8014260"/>
              <a:gd name="connsiteY66" fmla="*/ 4479715 h 4925968"/>
              <a:gd name="connsiteX67" fmla="*/ 382345 w 8014260"/>
              <a:gd name="connsiteY67" fmla="*/ 4469153 h 4925968"/>
              <a:gd name="connsiteX68" fmla="*/ 452714 w 8014260"/>
              <a:gd name="connsiteY68" fmla="*/ 4436595 h 4925968"/>
              <a:gd name="connsiteX69" fmla="*/ 463754 w 8014260"/>
              <a:gd name="connsiteY69" fmla="*/ 4438841 h 4925968"/>
              <a:gd name="connsiteX70" fmla="*/ 435293 w 8014260"/>
              <a:gd name="connsiteY70" fmla="*/ 4491305 h 4925968"/>
              <a:gd name="connsiteX71" fmla="*/ 401965 w 8014260"/>
              <a:gd name="connsiteY71" fmla="*/ 4505433 h 4925968"/>
              <a:gd name="connsiteX72" fmla="*/ 430153 w 8014260"/>
              <a:gd name="connsiteY72" fmla="*/ 4454615 h 4925968"/>
              <a:gd name="connsiteX73" fmla="*/ 452714 w 8014260"/>
              <a:gd name="connsiteY73" fmla="*/ 4436595 h 4925968"/>
              <a:gd name="connsiteX74" fmla="*/ 367256 w 8014260"/>
              <a:gd name="connsiteY74" fmla="*/ 4400848 h 4925968"/>
              <a:gd name="connsiteX75" fmla="*/ 371647 w 8014260"/>
              <a:gd name="connsiteY75" fmla="*/ 4420324 h 4925968"/>
              <a:gd name="connsiteX76" fmla="*/ 355602 w 8014260"/>
              <a:gd name="connsiteY76" fmla="*/ 4441104 h 4925968"/>
              <a:gd name="connsiteX77" fmla="*/ 333109 w 8014260"/>
              <a:gd name="connsiteY77" fmla="*/ 4456672 h 4925968"/>
              <a:gd name="connsiteX78" fmla="*/ 328100 w 8014260"/>
              <a:gd name="connsiteY78" fmla="*/ 4431434 h 4925968"/>
              <a:gd name="connsiteX79" fmla="*/ 346069 w 8014260"/>
              <a:gd name="connsiteY79" fmla="*/ 4412026 h 4925968"/>
              <a:gd name="connsiteX80" fmla="*/ 367256 w 8014260"/>
              <a:gd name="connsiteY80" fmla="*/ 4400848 h 4925968"/>
              <a:gd name="connsiteX81" fmla="*/ 523788 w 8014260"/>
              <a:gd name="connsiteY81" fmla="*/ 4397101 h 4925968"/>
              <a:gd name="connsiteX82" fmla="*/ 535215 w 8014260"/>
              <a:gd name="connsiteY82" fmla="*/ 4398104 h 4925968"/>
              <a:gd name="connsiteX83" fmla="*/ 506412 w 8014260"/>
              <a:gd name="connsiteY83" fmla="*/ 4454751 h 4925968"/>
              <a:gd name="connsiteX84" fmla="*/ 472260 w 8014260"/>
              <a:gd name="connsiteY84" fmla="*/ 4473062 h 4925968"/>
              <a:gd name="connsiteX85" fmla="*/ 501199 w 8014260"/>
              <a:gd name="connsiteY85" fmla="*/ 4417444 h 4925968"/>
              <a:gd name="connsiteX86" fmla="*/ 523788 w 8014260"/>
              <a:gd name="connsiteY86" fmla="*/ 4397101 h 4925968"/>
              <a:gd name="connsiteX87" fmla="*/ 926942 w 8014260"/>
              <a:gd name="connsiteY87" fmla="*/ 4386240 h 4925968"/>
              <a:gd name="connsiteX88" fmla="*/ 970217 w 8014260"/>
              <a:gd name="connsiteY88" fmla="*/ 4482938 h 4925968"/>
              <a:gd name="connsiteX89" fmla="*/ 942578 w 8014260"/>
              <a:gd name="connsiteY89" fmla="*/ 4613103 h 4925968"/>
              <a:gd name="connsiteX90" fmla="*/ 901014 w 8014260"/>
              <a:gd name="connsiteY90" fmla="*/ 4518394 h 4925968"/>
              <a:gd name="connsiteX91" fmla="*/ 926942 w 8014260"/>
              <a:gd name="connsiteY91" fmla="*/ 4386240 h 4925968"/>
              <a:gd name="connsiteX92" fmla="*/ 437126 w 8014260"/>
              <a:gd name="connsiteY92" fmla="*/ 4373921 h 4925968"/>
              <a:gd name="connsiteX93" fmla="*/ 448663 w 8014260"/>
              <a:gd name="connsiteY93" fmla="*/ 4374238 h 4925968"/>
              <a:gd name="connsiteX94" fmla="*/ 421786 w 8014260"/>
              <a:gd name="connsiteY94" fmla="*/ 4419707 h 4925968"/>
              <a:gd name="connsiteX95" fmla="*/ 388658 w 8014260"/>
              <a:gd name="connsiteY95" fmla="*/ 4434451 h 4925968"/>
              <a:gd name="connsiteX96" fmla="*/ 415404 w 8014260"/>
              <a:gd name="connsiteY96" fmla="*/ 4390012 h 4925968"/>
              <a:gd name="connsiteX97" fmla="*/ 437126 w 8014260"/>
              <a:gd name="connsiteY97" fmla="*/ 4373921 h 4925968"/>
              <a:gd name="connsiteX98" fmla="*/ 731066 w 8014260"/>
              <a:gd name="connsiteY98" fmla="*/ 4365042 h 4925968"/>
              <a:gd name="connsiteX99" fmla="*/ 757212 w 8014260"/>
              <a:gd name="connsiteY99" fmla="*/ 4427525 h 4925968"/>
              <a:gd name="connsiteX100" fmla="*/ 732659 w 8014260"/>
              <a:gd name="connsiteY100" fmla="*/ 4557141 h 4925968"/>
              <a:gd name="connsiteX101" fmla="*/ 691305 w 8014260"/>
              <a:gd name="connsiteY101" fmla="*/ 4496585 h 4925968"/>
              <a:gd name="connsiteX102" fmla="*/ 717842 w 8014260"/>
              <a:gd name="connsiteY102" fmla="*/ 4371701 h 4925968"/>
              <a:gd name="connsiteX103" fmla="*/ 731066 w 8014260"/>
              <a:gd name="connsiteY103" fmla="*/ 4365042 h 4925968"/>
              <a:gd name="connsiteX104" fmla="*/ 595699 w 8014260"/>
              <a:gd name="connsiteY104" fmla="*/ 4355191 h 4925968"/>
              <a:gd name="connsiteX105" fmla="*/ 606402 w 8014260"/>
              <a:gd name="connsiteY105" fmla="*/ 4359014 h 4925968"/>
              <a:gd name="connsiteX106" fmla="*/ 578349 w 8014260"/>
              <a:gd name="connsiteY106" fmla="*/ 4417444 h 4925968"/>
              <a:gd name="connsiteX107" fmla="*/ 543171 w 8014260"/>
              <a:gd name="connsiteY107" fmla="*/ 4433492 h 4925968"/>
              <a:gd name="connsiteX108" fmla="*/ 572452 w 8014260"/>
              <a:gd name="connsiteY108" fmla="*/ 4375542 h 4925968"/>
              <a:gd name="connsiteX109" fmla="*/ 595699 w 8014260"/>
              <a:gd name="connsiteY109" fmla="*/ 4355191 h 4925968"/>
              <a:gd name="connsiteX110" fmla="*/ 509464 w 8014260"/>
              <a:gd name="connsiteY110" fmla="*/ 4336502 h 4925968"/>
              <a:gd name="connsiteX111" fmla="*/ 519854 w 8014260"/>
              <a:gd name="connsiteY111" fmla="*/ 4337822 h 4925968"/>
              <a:gd name="connsiteX112" fmla="*/ 493584 w 8014260"/>
              <a:gd name="connsiteY112" fmla="*/ 4383771 h 4925968"/>
              <a:gd name="connsiteX113" fmla="*/ 459158 w 8014260"/>
              <a:gd name="connsiteY113" fmla="*/ 4402356 h 4925968"/>
              <a:gd name="connsiteX114" fmla="*/ 487137 w 8014260"/>
              <a:gd name="connsiteY114" fmla="*/ 4354830 h 4925968"/>
              <a:gd name="connsiteX115" fmla="*/ 509464 w 8014260"/>
              <a:gd name="connsiteY115" fmla="*/ 4336502 h 4925968"/>
              <a:gd name="connsiteX116" fmla="*/ 351761 w 8014260"/>
              <a:gd name="connsiteY116" fmla="*/ 4335834 h 4925968"/>
              <a:gd name="connsiteX117" fmla="*/ 359027 w 8014260"/>
              <a:gd name="connsiteY117" fmla="*/ 4349961 h 4925968"/>
              <a:gd name="connsiteX118" fmla="*/ 319325 w 8014260"/>
              <a:gd name="connsiteY118" fmla="*/ 4385074 h 4925968"/>
              <a:gd name="connsiteX119" fmla="*/ 314177 w 8014260"/>
              <a:gd name="connsiteY119" fmla="*/ 4359562 h 4925968"/>
              <a:gd name="connsiteX120" fmla="*/ 335437 w 8014260"/>
              <a:gd name="connsiteY120" fmla="*/ 4342006 h 4925968"/>
              <a:gd name="connsiteX121" fmla="*/ 351761 w 8014260"/>
              <a:gd name="connsiteY121" fmla="*/ 4335834 h 4925968"/>
              <a:gd name="connsiteX122" fmla="*/ 667081 w 8014260"/>
              <a:gd name="connsiteY122" fmla="*/ 4322512 h 4925968"/>
              <a:gd name="connsiteX123" fmla="*/ 679782 w 8014260"/>
              <a:gd name="connsiteY123" fmla="*/ 4344955 h 4925968"/>
              <a:gd name="connsiteX124" fmla="*/ 652352 w 8014260"/>
              <a:gd name="connsiteY124" fmla="*/ 4447413 h 4925968"/>
              <a:gd name="connsiteX125" fmla="*/ 614563 w 8014260"/>
              <a:gd name="connsiteY125" fmla="*/ 4419364 h 4925968"/>
              <a:gd name="connsiteX126" fmla="*/ 642960 w 8014260"/>
              <a:gd name="connsiteY126" fmla="*/ 4338645 h 4925968"/>
              <a:gd name="connsiteX127" fmla="*/ 667081 w 8014260"/>
              <a:gd name="connsiteY127" fmla="*/ 4322512 h 4925968"/>
              <a:gd name="connsiteX128" fmla="*/ 424311 w 8014260"/>
              <a:gd name="connsiteY128" fmla="*/ 4315431 h 4925968"/>
              <a:gd name="connsiteX129" fmla="*/ 434126 w 8014260"/>
              <a:gd name="connsiteY129" fmla="*/ 4317729 h 4925968"/>
              <a:gd name="connsiteX130" fmla="*/ 406827 w 8014260"/>
              <a:gd name="connsiteY130" fmla="*/ 4357025 h 4925968"/>
              <a:gd name="connsiteX131" fmla="*/ 375146 w 8014260"/>
              <a:gd name="connsiteY131" fmla="*/ 4366146 h 4925968"/>
              <a:gd name="connsiteX132" fmla="*/ 403951 w 8014260"/>
              <a:gd name="connsiteY132" fmla="*/ 4327329 h 4925968"/>
              <a:gd name="connsiteX133" fmla="*/ 424311 w 8014260"/>
              <a:gd name="connsiteY133" fmla="*/ 4315431 h 4925968"/>
              <a:gd name="connsiteX134" fmla="*/ 1058336 w 8014260"/>
              <a:gd name="connsiteY134" fmla="*/ 4304081 h 4925968"/>
              <a:gd name="connsiteX135" fmla="*/ 1101339 w 8014260"/>
              <a:gd name="connsiteY135" fmla="*/ 4397899 h 4925968"/>
              <a:gd name="connsiteX136" fmla="*/ 1073361 w 8014260"/>
              <a:gd name="connsiteY136" fmla="*/ 4524634 h 4925968"/>
              <a:gd name="connsiteX137" fmla="*/ 1031938 w 8014260"/>
              <a:gd name="connsiteY137" fmla="*/ 4429377 h 4925968"/>
              <a:gd name="connsiteX138" fmla="*/ 1058336 w 8014260"/>
              <a:gd name="connsiteY138" fmla="*/ 4304081 h 4925968"/>
              <a:gd name="connsiteX139" fmla="*/ 591451 w 8014260"/>
              <a:gd name="connsiteY139" fmla="*/ 4293932 h 4925968"/>
              <a:gd name="connsiteX140" fmla="*/ 564159 w 8014260"/>
              <a:gd name="connsiteY140" fmla="*/ 4342898 h 4925968"/>
              <a:gd name="connsiteX141" fmla="*/ 530004 w 8014260"/>
              <a:gd name="connsiteY141" fmla="*/ 4363335 h 4925968"/>
              <a:gd name="connsiteX142" fmla="*/ 557022 w 8014260"/>
              <a:gd name="connsiteY142" fmla="*/ 4314848 h 4925968"/>
              <a:gd name="connsiteX143" fmla="*/ 591451 w 8014260"/>
              <a:gd name="connsiteY143" fmla="*/ 4293932 h 4925968"/>
              <a:gd name="connsiteX144" fmla="*/ 495700 w 8014260"/>
              <a:gd name="connsiteY144" fmla="*/ 4284674 h 4925968"/>
              <a:gd name="connsiteX145" fmla="*/ 505655 w 8014260"/>
              <a:gd name="connsiteY145" fmla="*/ 4285634 h 4925968"/>
              <a:gd name="connsiteX146" fmla="*/ 478153 w 8014260"/>
              <a:gd name="connsiteY146" fmla="*/ 4326576 h 4925968"/>
              <a:gd name="connsiteX147" fmla="*/ 446950 w 8014260"/>
              <a:gd name="connsiteY147" fmla="*/ 4339812 h 4925968"/>
              <a:gd name="connsiteX148" fmla="*/ 474381 w 8014260"/>
              <a:gd name="connsiteY148" fmla="*/ 4299555 h 4925968"/>
              <a:gd name="connsiteX149" fmla="*/ 495700 w 8014260"/>
              <a:gd name="connsiteY149" fmla="*/ 4284674 h 4925968"/>
              <a:gd name="connsiteX150" fmla="*/ 342029 w 8014260"/>
              <a:gd name="connsiteY150" fmla="*/ 4270537 h 4925968"/>
              <a:gd name="connsiteX151" fmla="*/ 346479 w 8014260"/>
              <a:gd name="connsiteY151" fmla="*/ 4279255 h 4925968"/>
              <a:gd name="connsiteX152" fmla="*/ 311639 w 8014260"/>
              <a:gd name="connsiteY152" fmla="*/ 4310870 h 4925968"/>
              <a:gd name="connsiteX153" fmla="*/ 304371 w 8014260"/>
              <a:gd name="connsiteY153" fmla="*/ 4310733 h 4925968"/>
              <a:gd name="connsiteX154" fmla="*/ 301698 w 8014260"/>
              <a:gd name="connsiteY154" fmla="*/ 4286524 h 4925968"/>
              <a:gd name="connsiteX155" fmla="*/ 325081 w 8014260"/>
              <a:gd name="connsiteY155" fmla="*/ 4272465 h 4925968"/>
              <a:gd name="connsiteX156" fmla="*/ 342029 w 8014260"/>
              <a:gd name="connsiteY156" fmla="*/ 4270537 h 4925968"/>
              <a:gd name="connsiteX157" fmla="*/ 408973 w 8014260"/>
              <a:gd name="connsiteY157" fmla="*/ 4259753 h 4925968"/>
              <a:gd name="connsiteX158" fmla="*/ 418968 w 8014260"/>
              <a:gd name="connsiteY158" fmla="*/ 4262865 h 4925968"/>
              <a:gd name="connsiteX159" fmla="*/ 394692 w 8014260"/>
              <a:gd name="connsiteY159" fmla="*/ 4295097 h 4925968"/>
              <a:gd name="connsiteX160" fmla="*/ 362461 w 8014260"/>
              <a:gd name="connsiteY160" fmla="*/ 4301406 h 4925968"/>
              <a:gd name="connsiteX161" fmla="*/ 388590 w 8014260"/>
              <a:gd name="connsiteY161" fmla="*/ 4269242 h 4925968"/>
              <a:gd name="connsiteX162" fmla="*/ 408973 w 8014260"/>
              <a:gd name="connsiteY162" fmla="*/ 4259753 h 4925968"/>
              <a:gd name="connsiteX163" fmla="*/ 5103657 w 8014260"/>
              <a:gd name="connsiteY163" fmla="*/ 4253195 h 4925968"/>
              <a:gd name="connsiteX164" fmla="*/ 5144256 w 8014260"/>
              <a:gd name="connsiteY164" fmla="*/ 4301887 h 4925968"/>
              <a:gd name="connsiteX165" fmla="*/ 5112709 w 8014260"/>
              <a:gd name="connsiteY165" fmla="*/ 4346944 h 4925968"/>
              <a:gd name="connsiteX166" fmla="*/ 5073961 w 8014260"/>
              <a:gd name="connsiteY166" fmla="*/ 4300652 h 4925968"/>
              <a:gd name="connsiteX167" fmla="*/ 5103657 w 8014260"/>
              <a:gd name="connsiteY167" fmla="*/ 4253195 h 4925968"/>
              <a:gd name="connsiteX168" fmla="*/ 651089 w 8014260"/>
              <a:gd name="connsiteY168" fmla="*/ 4252029 h 4925968"/>
              <a:gd name="connsiteX169" fmla="*/ 662982 w 8014260"/>
              <a:gd name="connsiteY169" fmla="*/ 4252167 h 4925968"/>
              <a:gd name="connsiteX170" fmla="*/ 635959 w 8014260"/>
              <a:gd name="connsiteY170" fmla="*/ 4301201 h 4925968"/>
              <a:gd name="connsiteX171" fmla="*/ 599751 w 8014260"/>
              <a:gd name="connsiteY171" fmla="*/ 4322598 h 4925968"/>
              <a:gd name="connsiteX172" fmla="*/ 626911 w 8014260"/>
              <a:gd name="connsiteY172" fmla="*/ 4273495 h 4925968"/>
              <a:gd name="connsiteX173" fmla="*/ 651089 w 8014260"/>
              <a:gd name="connsiteY173" fmla="*/ 4252029 h 4925968"/>
              <a:gd name="connsiteX174" fmla="*/ 5239102 w 8014260"/>
              <a:gd name="connsiteY174" fmla="*/ 4249423 h 4925968"/>
              <a:gd name="connsiteX175" fmla="*/ 5279084 w 8014260"/>
              <a:gd name="connsiteY175" fmla="*/ 4296538 h 4925968"/>
              <a:gd name="connsiteX176" fmla="*/ 5246714 w 8014260"/>
              <a:gd name="connsiteY176" fmla="*/ 4345367 h 4925968"/>
              <a:gd name="connsiteX177" fmla="*/ 5208310 w 8014260"/>
              <a:gd name="connsiteY177" fmla="*/ 4297086 h 4925968"/>
              <a:gd name="connsiteX178" fmla="*/ 5239102 w 8014260"/>
              <a:gd name="connsiteY178" fmla="*/ 4249423 h 4925968"/>
              <a:gd name="connsiteX179" fmla="*/ 577592 w 8014260"/>
              <a:gd name="connsiteY179" fmla="*/ 4244897 h 4925968"/>
              <a:gd name="connsiteX180" fmla="*/ 550915 w 8014260"/>
              <a:gd name="connsiteY180" fmla="*/ 4285702 h 4925968"/>
              <a:gd name="connsiteX181" fmla="*/ 517108 w 8014260"/>
              <a:gd name="connsiteY181" fmla="*/ 4305316 h 4925968"/>
              <a:gd name="connsiteX182" fmla="*/ 543581 w 8014260"/>
              <a:gd name="connsiteY182" fmla="*/ 4264785 h 4925968"/>
              <a:gd name="connsiteX183" fmla="*/ 577592 w 8014260"/>
              <a:gd name="connsiteY183" fmla="*/ 4244897 h 4925968"/>
              <a:gd name="connsiteX184" fmla="*/ 4969583 w 8014260"/>
              <a:gd name="connsiteY184" fmla="*/ 4244417 h 4925968"/>
              <a:gd name="connsiteX185" fmla="*/ 5009496 w 8014260"/>
              <a:gd name="connsiteY185" fmla="*/ 4295577 h 4925968"/>
              <a:gd name="connsiteX186" fmla="*/ 4976989 w 8014260"/>
              <a:gd name="connsiteY186" fmla="*/ 4334599 h 4925968"/>
              <a:gd name="connsiteX187" fmla="*/ 4938653 w 8014260"/>
              <a:gd name="connsiteY187" fmla="*/ 4282684 h 4925968"/>
              <a:gd name="connsiteX188" fmla="*/ 4969583 w 8014260"/>
              <a:gd name="connsiteY188" fmla="*/ 4244417 h 4925968"/>
              <a:gd name="connsiteX189" fmla="*/ 858137 w 8014260"/>
              <a:gd name="connsiteY189" fmla="*/ 4241705 h 4925968"/>
              <a:gd name="connsiteX190" fmla="*/ 886070 w 8014260"/>
              <a:gd name="connsiteY190" fmla="*/ 4306001 h 4925968"/>
              <a:gd name="connsiteX191" fmla="*/ 861718 w 8014260"/>
              <a:gd name="connsiteY191" fmla="*/ 4445082 h 4925968"/>
              <a:gd name="connsiteX192" fmla="*/ 819956 w 8014260"/>
              <a:gd name="connsiteY192" fmla="*/ 4368135 h 4925968"/>
              <a:gd name="connsiteX193" fmla="*/ 844717 w 8014260"/>
              <a:gd name="connsiteY193" fmla="*/ 4247297 h 4925968"/>
              <a:gd name="connsiteX194" fmla="*/ 858137 w 8014260"/>
              <a:gd name="connsiteY194" fmla="*/ 4241705 h 4925968"/>
              <a:gd name="connsiteX195" fmla="*/ 481014 w 8014260"/>
              <a:gd name="connsiteY195" fmla="*/ 4237670 h 4925968"/>
              <a:gd name="connsiteX196" fmla="*/ 491873 w 8014260"/>
              <a:gd name="connsiteY196" fmla="*/ 4238382 h 4925968"/>
              <a:gd name="connsiteX197" fmla="*/ 466632 w 8014260"/>
              <a:gd name="connsiteY197" fmla="*/ 4271711 h 4925968"/>
              <a:gd name="connsiteX198" fmla="*/ 434747 w 8014260"/>
              <a:gd name="connsiteY198" fmla="*/ 4284673 h 4925968"/>
              <a:gd name="connsiteX199" fmla="*/ 459364 w 8014260"/>
              <a:gd name="connsiteY199" fmla="*/ 4250589 h 4925968"/>
              <a:gd name="connsiteX200" fmla="*/ 481014 w 8014260"/>
              <a:gd name="connsiteY200" fmla="*/ 4237670 h 4925968"/>
              <a:gd name="connsiteX201" fmla="*/ 1201746 w 8014260"/>
              <a:gd name="connsiteY201" fmla="*/ 4233750 h 4925968"/>
              <a:gd name="connsiteX202" fmla="*/ 1232261 w 8014260"/>
              <a:gd name="connsiteY202" fmla="*/ 4313545 h 4925968"/>
              <a:gd name="connsiteX203" fmla="*/ 1206951 w 8014260"/>
              <a:gd name="connsiteY203" fmla="*/ 4439458 h 4925968"/>
              <a:gd name="connsiteX204" fmla="*/ 1164436 w 8014260"/>
              <a:gd name="connsiteY204" fmla="*/ 4363814 h 4925968"/>
              <a:gd name="connsiteX205" fmla="*/ 1187820 w 8014260"/>
              <a:gd name="connsiteY205" fmla="*/ 4234609 h 4925968"/>
              <a:gd name="connsiteX206" fmla="*/ 1201746 w 8014260"/>
              <a:gd name="connsiteY206" fmla="*/ 4233750 h 4925968"/>
              <a:gd name="connsiteX207" fmla="*/ 5372765 w 8014260"/>
              <a:gd name="connsiteY207" fmla="*/ 4230975 h 4925968"/>
              <a:gd name="connsiteX208" fmla="*/ 5413707 w 8014260"/>
              <a:gd name="connsiteY208" fmla="*/ 4271232 h 4925968"/>
              <a:gd name="connsiteX209" fmla="*/ 5382640 w 8014260"/>
              <a:gd name="connsiteY209" fmla="*/ 4326782 h 4925968"/>
              <a:gd name="connsiteX210" fmla="*/ 5343550 w 8014260"/>
              <a:gd name="connsiteY210" fmla="*/ 4288377 h 4925968"/>
              <a:gd name="connsiteX211" fmla="*/ 5372765 w 8014260"/>
              <a:gd name="connsiteY211" fmla="*/ 4230975 h 4925968"/>
              <a:gd name="connsiteX212" fmla="*/ 4833931 w 8014260"/>
              <a:gd name="connsiteY212" fmla="*/ 4225077 h 4925968"/>
              <a:gd name="connsiteX213" fmla="*/ 4874394 w 8014260"/>
              <a:gd name="connsiteY213" fmla="*/ 4275689 h 4925968"/>
              <a:gd name="connsiteX214" fmla="*/ 4842710 w 8014260"/>
              <a:gd name="connsiteY214" fmla="*/ 4311077 h 4925968"/>
              <a:gd name="connsiteX215" fmla="*/ 4804031 w 8014260"/>
              <a:gd name="connsiteY215" fmla="*/ 4262934 h 4925968"/>
              <a:gd name="connsiteX216" fmla="*/ 4833931 w 8014260"/>
              <a:gd name="connsiteY216" fmla="*/ 4225077 h 4925968"/>
              <a:gd name="connsiteX217" fmla="*/ 722208 w 8014260"/>
              <a:gd name="connsiteY217" fmla="*/ 4215262 h 4925968"/>
              <a:gd name="connsiteX218" fmla="*/ 734438 w 8014260"/>
              <a:gd name="connsiteY218" fmla="*/ 4217602 h 4925968"/>
              <a:gd name="connsiteX219" fmla="*/ 705569 w 8014260"/>
              <a:gd name="connsiteY219" fmla="*/ 4268557 h 4925968"/>
              <a:gd name="connsiteX220" fmla="*/ 671005 w 8014260"/>
              <a:gd name="connsiteY220" fmla="*/ 4284467 h 4925968"/>
              <a:gd name="connsiteX221" fmla="*/ 698298 w 8014260"/>
              <a:gd name="connsiteY221" fmla="*/ 4233855 h 4925968"/>
              <a:gd name="connsiteX222" fmla="*/ 722208 w 8014260"/>
              <a:gd name="connsiteY222" fmla="*/ 4215262 h 4925968"/>
              <a:gd name="connsiteX223" fmla="*/ 563395 w 8014260"/>
              <a:gd name="connsiteY223" fmla="*/ 4204503 h 4925968"/>
              <a:gd name="connsiteX224" fmla="*/ 537611 w 8014260"/>
              <a:gd name="connsiteY224" fmla="*/ 4239342 h 4925968"/>
              <a:gd name="connsiteX225" fmla="*/ 504900 w 8014260"/>
              <a:gd name="connsiteY225" fmla="*/ 4255732 h 4925968"/>
              <a:gd name="connsiteX226" fmla="*/ 532402 w 8014260"/>
              <a:gd name="connsiteY226" fmla="*/ 4220002 h 4925968"/>
              <a:gd name="connsiteX227" fmla="*/ 563395 w 8014260"/>
              <a:gd name="connsiteY227" fmla="*/ 4204503 h 4925968"/>
              <a:gd name="connsiteX228" fmla="*/ 648095 w 8014260"/>
              <a:gd name="connsiteY228" fmla="*/ 4202377 h 4925968"/>
              <a:gd name="connsiteX229" fmla="*/ 621350 w 8014260"/>
              <a:gd name="connsiteY229" fmla="*/ 4244279 h 4925968"/>
              <a:gd name="connsiteX230" fmla="*/ 587406 w 8014260"/>
              <a:gd name="connsiteY230" fmla="*/ 4264579 h 4925968"/>
              <a:gd name="connsiteX231" fmla="*/ 613463 w 8014260"/>
              <a:gd name="connsiteY231" fmla="*/ 4223843 h 4925968"/>
              <a:gd name="connsiteX232" fmla="*/ 648095 w 8014260"/>
              <a:gd name="connsiteY232" fmla="*/ 4202377 h 4925968"/>
              <a:gd name="connsiteX233" fmla="*/ 394434 w 8014260"/>
              <a:gd name="connsiteY233" fmla="*/ 4202000 h 4925968"/>
              <a:gd name="connsiteX234" fmla="*/ 404705 w 8014260"/>
              <a:gd name="connsiteY234" fmla="*/ 4206697 h 4925968"/>
              <a:gd name="connsiteX235" fmla="*/ 380842 w 8014260"/>
              <a:gd name="connsiteY235" fmla="*/ 4234198 h 4925968"/>
              <a:gd name="connsiteX236" fmla="*/ 350043 w 8014260"/>
              <a:gd name="connsiteY236" fmla="*/ 4235844 h 4925968"/>
              <a:gd name="connsiteX237" fmla="*/ 373772 w 8014260"/>
              <a:gd name="connsiteY237" fmla="*/ 4208617 h 4925968"/>
              <a:gd name="connsiteX238" fmla="*/ 394434 w 8014260"/>
              <a:gd name="connsiteY238" fmla="*/ 4202000 h 4925968"/>
              <a:gd name="connsiteX239" fmla="*/ 315139 w 8014260"/>
              <a:gd name="connsiteY239" fmla="*/ 4201417 h 4925968"/>
              <a:gd name="connsiteX240" fmla="*/ 330019 w 8014260"/>
              <a:gd name="connsiteY240" fmla="*/ 4214996 h 4925968"/>
              <a:gd name="connsiteX241" fmla="*/ 298610 w 8014260"/>
              <a:gd name="connsiteY241" fmla="*/ 4237833 h 4925968"/>
              <a:gd name="connsiteX242" fmla="*/ 289354 w 8014260"/>
              <a:gd name="connsiteY242" fmla="*/ 4236393 h 4925968"/>
              <a:gd name="connsiteX243" fmla="*/ 286952 w 8014260"/>
              <a:gd name="connsiteY243" fmla="*/ 4226106 h 4925968"/>
              <a:gd name="connsiteX244" fmla="*/ 286469 w 8014260"/>
              <a:gd name="connsiteY244" fmla="*/ 4226312 h 4925968"/>
              <a:gd name="connsiteX245" fmla="*/ 285920 w 8014260"/>
              <a:gd name="connsiteY245" fmla="*/ 4223294 h 4925968"/>
              <a:gd name="connsiteX246" fmla="*/ 315139 w 8014260"/>
              <a:gd name="connsiteY246" fmla="*/ 4201417 h 4925968"/>
              <a:gd name="connsiteX247" fmla="*/ 4699857 w 8014260"/>
              <a:gd name="connsiteY247" fmla="*/ 4197576 h 4925968"/>
              <a:gd name="connsiteX248" fmla="*/ 4739428 w 8014260"/>
              <a:gd name="connsiteY248" fmla="*/ 4248600 h 4925968"/>
              <a:gd name="connsiteX249" fmla="*/ 4706509 w 8014260"/>
              <a:gd name="connsiteY249" fmla="*/ 4277952 h 4925968"/>
              <a:gd name="connsiteX250" fmla="*/ 4668447 w 8014260"/>
              <a:gd name="connsiteY250" fmla="*/ 4226586 h 4925968"/>
              <a:gd name="connsiteX251" fmla="*/ 4699857 w 8014260"/>
              <a:gd name="connsiteY251" fmla="*/ 4197576 h 4925968"/>
              <a:gd name="connsiteX252" fmla="*/ 5522662 w 8014260"/>
              <a:gd name="connsiteY252" fmla="*/ 4193299 h 4925968"/>
              <a:gd name="connsiteX253" fmla="*/ 5548604 w 8014260"/>
              <a:gd name="connsiteY253" fmla="*/ 4227477 h 4925968"/>
              <a:gd name="connsiteX254" fmla="*/ 5518771 w 8014260"/>
              <a:gd name="connsiteY254" fmla="*/ 4288034 h 4925968"/>
              <a:gd name="connsiteX255" fmla="*/ 5478241 w 8014260"/>
              <a:gd name="connsiteY255" fmla="*/ 4253264 h 4925968"/>
              <a:gd name="connsiteX256" fmla="*/ 5509239 w 8014260"/>
              <a:gd name="connsiteY256" fmla="*/ 4193668 h 4925968"/>
              <a:gd name="connsiteX257" fmla="*/ 5522662 w 8014260"/>
              <a:gd name="connsiteY257" fmla="*/ 4193299 h 4925968"/>
              <a:gd name="connsiteX258" fmla="*/ 794337 w 8014260"/>
              <a:gd name="connsiteY258" fmla="*/ 4190959 h 4925968"/>
              <a:gd name="connsiteX259" fmla="*/ 807958 w 8014260"/>
              <a:gd name="connsiteY259" fmla="*/ 4209166 h 4925968"/>
              <a:gd name="connsiteX260" fmla="*/ 782102 w 8014260"/>
              <a:gd name="connsiteY260" fmla="*/ 4307030 h 4925968"/>
              <a:gd name="connsiteX261" fmla="*/ 742603 w 8014260"/>
              <a:gd name="connsiteY261" fmla="*/ 4275278 h 4925968"/>
              <a:gd name="connsiteX262" fmla="*/ 769755 w 8014260"/>
              <a:gd name="connsiteY262" fmla="*/ 4205669 h 4925968"/>
              <a:gd name="connsiteX263" fmla="*/ 794337 w 8014260"/>
              <a:gd name="connsiteY263" fmla="*/ 4190959 h 4925968"/>
              <a:gd name="connsiteX264" fmla="*/ 467850 w 8014260"/>
              <a:gd name="connsiteY264" fmla="*/ 4190479 h 4925968"/>
              <a:gd name="connsiteX265" fmla="*/ 478088 w 8014260"/>
              <a:gd name="connsiteY265" fmla="*/ 4192570 h 4925968"/>
              <a:gd name="connsiteX266" fmla="*/ 451408 w 8014260"/>
              <a:gd name="connsiteY266" fmla="*/ 4222197 h 4925968"/>
              <a:gd name="connsiteX267" fmla="*/ 421574 w 8014260"/>
              <a:gd name="connsiteY267" fmla="*/ 4227958 h 4925968"/>
              <a:gd name="connsiteX268" fmla="*/ 446813 w 8014260"/>
              <a:gd name="connsiteY268" fmla="*/ 4199909 h 4925968"/>
              <a:gd name="connsiteX269" fmla="*/ 467850 w 8014260"/>
              <a:gd name="connsiteY269" fmla="*/ 4190479 h 4925968"/>
              <a:gd name="connsiteX270" fmla="*/ 1322235 w 8014260"/>
              <a:gd name="connsiteY270" fmla="*/ 4174259 h 4925968"/>
              <a:gd name="connsiteX271" fmla="*/ 1364822 w 8014260"/>
              <a:gd name="connsiteY271" fmla="*/ 4252097 h 4925968"/>
              <a:gd name="connsiteX272" fmla="*/ 1336636 w 8014260"/>
              <a:gd name="connsiteY272" fmla="*/ 4362991 h 4925968"/>
              <a:gd name="connsiteX273" fmla="*/ 1295221 w 8014260"/>
              <a:gd name="connsiteY273" fmla="*/ 4278364 h 4925968"/>
              <a:gd name="connsiteX274" fmla="*/ 1322235 w 8014260"/>
              <a:gd name="connsiteY274" fmla="*/ 4174259 h 4925968"/>
              <a:gd name="connsiteX275" fmla="*/ 539492 w 8014260"/>
              <a:gd name="connsiteY275" fmla="*/ 4168542 h 4925968"/>
              <a:gd name="connsiteX276" fmla="*/ 549545 w 8014260"/>
              <a:gd name="connsiteY276" fmla="*/ 4168568 h 4925968"/>
              <a:gd name="connsiteX277" fmla="*/ 525471 w 8014260"/>
              <a:gd name="connsiteY277" fmla="*/ 4196959 h 4925968"/>
              <a:gd name="connsiteX278" fmla="*/ 493171 w 8014260"/>
              <a:gd name="connsiteY278" fmla="*/ 4209167 h 4925968"/>
              <a:gd name="connsiteX279" fmla="*/ 519097 w 8014260"/>
              <a:gd name="connsiteY279" fmla="*/ 4179883 h 4925968"/>
              <a:gd name="connsiteX280" fmla="*/ 539492 w 8014260"/>
              <a:gd name="connsiteY280" fmla="*/ 4168542 h 4925968"/>
              <a:gd name="connsiteX281" fmla="*/ 634719 w 8014260"/>
              <a:gd name="connsiteY281" fmla="*/ 4165619 h 4925968"/>
              <a:gd name="connsiteX282" fmla="*/ 608730 w 8014260"/>
              <a:gd name="connsiteY282" fmla="*/ 4200183 h 4925968"/>
              <a:gd name="connsiteX283" fmla="*/ 576291 w 8014260"/>
              <a:gd name="connsiteY283" fmla="*/ 4218768 h 4925968"/>
              <a:gd name="connsiteX284" fmla="*/ 602213 w 8014260"/>
              <a:gd name="connsiteY284" fmla="*/ 4183929 h 4925968"/>
              <a:gd name="connsiteX285" fmla="*/ 634719 w 8014260"/>
              <a:gd name="connsiteY285" fmla="*/ 4165619 h 4925968"/>
              <a:gd name="connsiteX286" fmla="*/ 4562286 w 8014260"/>
              <a:gd name="connsiteY286" fmla="*/ 4163560 h 4925968"/>
              <a:gd name="connsiteX287" fmla="*/ 4603914 w 8014260"/>
              <a:gd name="connsiteY287" fmla="*/ 4210743 h 4925968"/>
              <a:gd name="connsiteX288" fmla="*/ 4573602 w 8014260"/>
              <a:gd name="connsiteY288" fmla="*/ 4239410 h 4925968"/>
              <a:gd name="connsiteX289" fmla="*/ 4533756 w 8014260"/>
              <a:gd name="connsiteY289" fmla="*/ 4194216 h 4925968"/>
              <a:gd name="connsiteX290" fmla="*/ 4562286 w 8014260"/>
              <a:gd name="connsiteY290" fmla="*/ 4163560 h 4925968"/>
              <a:gd name="connsiteX291" fmla="*/ 991069 w 8014260"/>
              <a:gd name="connsiteY291" fmla="*/ 4163253 h 4925968"/>
              <a:gd name="connsiteX292" fmla="*/ 1017878 w 8014260"/>
              <a:gd name="connsiteY292" fmla="*/ 4230221 h 4925968"/>
              <a:gd name="connsiteX293" fmla="*/ 993601 w 8014260"/>
              <a:gd name="connsiteY293" fmla="*/ 4353733 h 4925968"/>
              <a:gd name="connsiteX294" fmla="*/ 950122 w 8014260"/>
              <a:gd name="connsiteY294" fmla="*/ 4266088 h 4925968"/>
              <a:gd name="connsiteX295" fmla="*/ 977485 w 8014260"/>
              <a:gd name="connsiteY295" fmla="*/ 4163972 h 4925968"/>
              <a:gd name="connsiteX296" fmla="*/ 991069 w 8014260"/>
              <a:gd name="connsiteY296" fmla="*/ 4163253 h 4925968"/>
              <a:gd name="connsiteX297" fmla="*/ 719969 w 8014260"/>
              <a:gd name="connsiteY297" fmla="*/ 4161503 h 4925968"/>
              <a:gd name="connsiteX298" fmla="*/ 693221 w 8014260"/>
              <a:gd name="connsiteY298" fmla="*/ 4202514 h 4925968"/>
              <a:gd name="connsiteX299" fmla="*/ 658248 w 8014260"/>
              <a:gd name="connsiteY299" fmla="*/ 4223020 h 4925968"/>
              <a:gd name="connsiteX300" fmla="*/ 684652 w 8014260"/>
              <a:gd name="connsiteY300" fmla="*/ 4181460 h 4925968"/>
              <a:gd name="connsiteX301" fmla="*/ 719969 w 8014260"/>
              <a:gd name="connsiteY301" fmla="*/ 4161503 h 4925968"/>
              <a:gd name="connsiteX302" fmla="*/ 5028219 w 8014260"/>
              <a:gd name="connsiteY302" fmla="*/ 4160817 h 4925968"/>
              <a:gd name="connsiteX303" fmla="*/ 5066624 w 8014260"/>
              <a:gd name="connsiteY303" fmla="*/ 4209029 h 4925968"/>
              <a:gd name="connsiteX304" fmla="*/ 5037752 w 8014260"/>
              <a:gd name="connsiteY304" fmla="*/ 4254360 h 4925968"/>
              <a:gd name="connsiteX305" fmla="*/ 4997289 w 8014260"/>
              <a:gd name="connsiteY305" fmla="*/ 4203885 h 4925968"/>
              <a:gd name="connsiteX306" fmla="*/ 5028219 w 8014260"/>
              <a:gd name="connsiteY306" fmla="*/ 4160817 h 4925968"/>
              <a:gd name="connsiteX307" fmla="*/ 5162703 w 8014260"/>
              <a:gd name="connsiteY307" fmla="*/ 4160611 h 4925968"/>
              <a:gd name="connsiteX308" fmla="*/ 5201314 w 8014260"/>
              <a:gd name="connsiteY308" fmla="*/ 4207040 h 4925968"/>
              <a:gd name="connsiteX309" fmla="*/ 5172853 w 8014260"/>
              <a:gd name="connsiteY309" fmla="*/ 4257241 h 4925968"/>
              <a:gd name="connsiteX310" fmla="*/ 5132117 w 8014260"/>
              <a:gd name="connsiteY310" fmla="*/ 4208617 h 4925968"/>
              <a:gd name="connsiteX311" fmla="*/ 5162703 w 8014260"/>
              <a:gd name="connsiteY311" fmla="*/ 4160611 h 4925968"/>
              <a:gd name="connsiteX312" fmla="*/ 4893665 w 8014260"/>
              <a:gd name="connsiteY312" fmla="*/ 4150736 h 4925968"/>
              <a:gd name="connsiteX313" fmla="*/ 4931864 w 8014260"/>
              <a:gd name="connsiteY313" fmla="*/ 4199565 h 4925968"/>
              <a:gd name="connsiteX314" fmla="*/ 4902718 w 8014260"/>
              <a:gd name="connsiteY314" fmla="*/ 4239959 h 4925968"/>
              <a:gd name="connsiteX315" fmla="*/ 4862461 w 8014260"/>
              <a:gd name="connsiteY315" fmla="*/ 4188867 h 4925968"/>
              <a:gd name="connsiteX316" fmla="*/ 4893665 w 8014260"/>
              <a:gd name="connsiteY316" fmla="*/ 4150736 h 4925968"/>
              <a:gd name="connsiteX317" fmla="*/ 5297464 w 8014260"/>
              <a:gd name="connsiteY317" fmla="*/ 4148198 h 4925968"/>
              <a:gd name="connsiteX318" fmla="*/ 5336006 w 8014260"/>
              <a:gd name="connsiteY318" fmla="*/ 4192158 h 4925968"/>
              <a:gd name="connsiteX319" fmla="*/ 5307408 w 8014260"/>
              <a:gd name="connsiteY319" fmla="*/ 4246542 h 4925968"/>
              <a:gd name="connsiteX320" fmla="*/ 5266808 w 8014260"/>
              <a:gd name="connsiteY320" fmla="*/ 4200456 h 4925968"/>
              <a:gd name="connsiteX321" fmla="*/ 5297464 w 8014260"/>
              <a:gd name="connsiteY321" fmla="*/ 4148198 h 4925968"/>
              <a:gd name="connsiteX322" fmla="*/ 453824 w 8014260"/>
              <a:gd name="connsiteY322" fmla="*/ 4140312 h 4925968"/>
              <a:gd name="connsiteX323" fmla="*/ 463410 w 8014260"/>
              <a:gd name="connsiteY323" fmla="*/ 4144084 h 4925968"/>
              <a:gd name="connsiteX324" fmla="*/ 439816 w 8014260"/>
              <a:gd name="connsiteY324" fmla="*/ 4168430 h 4925968"/>
              <a:gd name="connsiteX325" fmla="*/ 408956 w 8014260"/>
              <a:gd name="connsiteY325" fmla="*/ 4170556 h 4925968"/>
              <a:gd name="connsiteX326" fmla="*/ 434261 w 8014260"/>
              <a:gd name="connsiteY326" fmla="*/ 4146004 h 4925968"/>
              <a:gd name="connsiteX327" fmla="*/ 453824 w 8014260"/>
              <a:gd name="connsiteY327" fmla="*/ 4140312 h 4925968"/>
              <a:gd name="connsiteX328" fmla="*/ 380069 w 8014260"/>
              <a:gd name="connsiteY328" fmla="*/ 4139961 h 4925968"/>
              <a:gd name="connsiteX329" fmla="*/ 390099 w 8014260"/>
              <a:gd name="connsiteY329" fmla="*/ 4146004 h 4925968"/>
              <a:gd name="connsiteX330" fmla="*/ 365134 w 8014260"/>
              <a:gd name="connsiteY330" fmla="*/ 4170556 h 4925968"/>
              <a:gd name="connsiteX331" fmla="*/ 337084 w 8014260"/>
              <a:gd name="connsiteY331" fmla="*/ 4168018 h 4925968"/>
              <a:gd name="connsiteX332" fmla="*/ 360262 w 8014260"/>
              <a:gd name="connsiteY332" fmla="*/ 4143330 h 4925968"/>
              <a:gd name="connsiteX333" fmla="*/ 380069 w 8014260"/>
              <a:gd name="connsiteY333" fmla="*/ 4139961 h 4925968"/>
              <a:gd name="connsiteX334" fmla="*/ 5656686 w 8014260"/>
              <a:gd name="connsiteY334" fmla="*/ 4139359 h 4925968"/>
              <a:gd name="connsiteX335" fmla="*/ 5683912 w 8014260"/>
              <a:gd name="connsiteY335" fmla="*/ 4171242 h 4925968"/>
              <a:gd name="connsiteX336" fmla="*/ 5653119 w 8014260"/>
              <a:gd name="connsiteY336" fmla="*/ 4233444 h 4925968"/>
              <a:gd name="connsiteX337" fmla="*/ 5613617 w 8014260"/>
              <a:gd name="connsiteY337" fmla="*/ 4205943 h 4925968"/>
              <a:gd name="connsiteX338" fmla="*/ 5642626 w 8014260"/>
              <a:gd name="connsiteY338" fmla="*/ 4142232 h 4925968"/>
              <a:gd name="connsiteX339" fmla="*/ 5656686 w 8014260"/>
              <a:gd name="connsiteY339" fmla="*/ 4139359 h 4925968"/>
              <a:gd name="connsiteX340" fmla="*/ 622035 w 8014260"/>
              <a:gd name="connsiteY340" fmla="*/ 4136335 h 4925968"/>
              <a:gd name="connsiteX341" fmla="*/ 596248 w 8014260"/>
              <a:gd name="connsiteY341" fmla="*/ 4164727 h 4925968"/>
              <a:gd name="connsiteX342" fmla="*/ 564769 w 8014260"/>
              <a:gd name="connsiteY342" fmla="*/ 4180638 h 4925968"/>
              <a:gd name="connsiteX343" fmla="*/ 589938 w 8014260"/>
              <a:gd name="connsiteY343" fmla="*/ 4151285 h 4925968"/>
              <a:gd name="connsiteX344" fmla="*/ 622035 w 8014260"/>
              <a:gd name="connsiteY344" fmla="*/ 4136335 h 4925968"/>
              <a:gd name="connsiteX345" fmla="*/ 4759248 w 8014260"/>
              <a:gd name="connsiteY345" fmla="*/ 4132220 h 4925968"/>
              <a:gd name="connsiteX346" fmla="*/ 4797036 w 8014260"/>
              <a:gd name="connsiteY346" fmla="*/ 4180843 h 4925968"/>
              <a:gd name="connsiteX347" fmla="*/ 4767341 w 8014260"/>
              <a:gd name="connsiteY347" fmla="*/ 4216025 h 4925968"/>
              <a:gd name="connsiteX348" fmla="*/ 4727564 w 8014260"/>
              <a:gd name="connsiteY348" fmla="*/ 4165207 h 4925968"/>
              <a:gd name="connsiteX349" fmla="*/ 4759248 w 8014260"/>
              <a:gd name="connsiteY349" fmla="*/ 4132220 h 4925968"/>
              <a:gd name="connsiteX350" fmla="*/ 526264 w 8014260"/>
              <a:gd name="connsiteY350" fmla="*/ 4129648 h 4925968"/>
              <a:gd name="connsiteX351" fmla="*/ 536171 w 8014260"/>
              <a:gd name="connsiteY351" fmla="*/ 4130985 h 4925968"/>
              <a:gd name="connsiteX352" fmla="*/ 511138 w 8014260"/>
              <a:gd name="connsiteY352" fmla="*/ 4156222 h 4925968"/>
              <a:gd name="connsiteX353" fmla="*/ 481924 w 8014260"/>
              <a:gd name="connsiteY353" fmla="*/ 4162669 h 4925968"/>
              <a:gd name="connsiteX354" fmla="*/ 506887 w 8014260"/>
              <a:gd name="connsiteY354" fmla="*/ 4137157 h 4925968"/>
              <a:gd name="connsiteX355" fmla="*/ 526264 w 8014260"/>
              <a:gd name="connsiteY355" fmla="*/ 4129648 h 4925968"/>
              <a:gd name="connsiteX356" fmla="*/ 286058 w 8014260"/>
              <a:gd name="connsiteY356" fmla="*/ 4129134 h 4925968"/>
              <a:gd name="connsiteX357" fmla="*/ 313765 w 8014260"/>
              <a:gd name="connsiteY357" fmla="*/ 4132563 h 4925968"/>
              <a:gd name="connsiteX358" fmla="*/ 302584 w 8014260"/>
              <a:gd name="connsiteY358" fmla="*/ 4154989 h 4925968"/>
              <a:gd name="connsiteX359" fmla="*/ 274128 w 8014260"/>
              <a:gd name="connsiteY359" fmla="*/ 4160818 h 4925968"/>
              <a:gd name="connsiteX360" fmla="*/ 271037 w 8014260"/>
              <a:gd name="connsiteY360" fmla="*/ 4143604 h 4925968"/>
              <a:gd name="connsiteX361" fmla="*/ 286058 w 8014260"/>
              <a:gd name="connsiteY361" fmla="*/ 4129134 h 4925968"/>
              <a:gd name="connsiteX362" fmla="*/ 781130 w 8014260"/>
              <a:gd name="connsiteY362" fmla="*/ 4128500 h 4925968"/>
              <a:gd name="connsiteX363" fmla="*/ 792250 w 8014260"/>
              <a:gd name="connsiteY363" fmla="*/ 4130917 h 4925968"/>
              <a:gd name="connsiteX364" fmla="*/ 763172 w 8014260"/>
              <a:gd name="connsiteY364" fmla="*/ 4171242 h 4925968"/>
              <a:gd name="connsiteX365" fmla="*/ 728129 w 8014260"/>
              <a:gd name="connsiteY365" fmla="*/ 4186604 h 4925968"/>
              <a:gd name="connsiteX366" fmla="*/ 757001 w 8014260"/>
              <a:gd name="connsiteY366" fmla="*/ 4144084 h 4925968"/>
              <a:gd name="connsiteX367" fmla="*/ 781130 w 8014260"/>
              <a:gd name="connsiteY367" fmla="*/ 4128500 h 4925968"/>
              <a:gd name="connsiteX368" fmla="*/ 1454663 w 8014260"/>
              <a:gd name="connsiteY368" fmla="*/ 4127967 h 4925968"/>
              <a:gd name="connsiteX369" fmla="*/ 1497389 w 8014260"/>
              <a:gd name="connsiteY369" fmla="*/ 4194353 h 4925968"/>
              <a:gd name="connsiteX370" fmla="*/ 1469410 w 8014260"/>
              <a:gd name="connsiteY370" fmla="*/ 4294137 h 4925968"/>
              <a:gd name="connsiteX371" fmla="*/ 1427781 w 8014260"/>
              <a:gd name="connsiteY371" fmla="*/ 4219316 h 4925968"/>
              <a:gd name="connsiteX372" fmla="*/ 1454663 w 8014260"/>
              <a:gd name="connsiteY372" fmla="*/ 4127967 h 4925968"/>
              <a:gd name="connsiteX373" fmla="*/ 4428281 w 8014260"/>
              <a:gd name="connsiteY373" fmla="*/ 4126528 h 4925968"/>
              <a:gd name="connsiteX374" fmla="*/ 4468812 w 8014260"/>
              <a:gd name="connsiteY374" fmla="*/ 4172408 h 4925968"/>
              <a:gd name="connsiteX375" fmla="*/ 4436922 w 8014260"/>
              <a:gd name="connsiteY375" fmla="*/ 4195588 h 4925968"/>
              <a:gd name="connsiteX376" fmla="*/ 4398243 w 8014260"/>
              <a:gd name="connsiteY376" fmla="*/ 4151903 h 4925968"/>
              <a:gd name="connsiteX377" fmla="*/ 4428281 w 8014260"/>
              <a:gd name="connsiteY377" fmla="*/ 4126528 h 4925968"/>
              <a:gd name="connsiteX378" fmla="*/ 706663 w 8014260"/>
              <a:gd name="connsiteY378" fmla="*/ 4124607 h 4925968"/>
              <a:gd name="connsiteX379" fmla="*/ 678479 w 8014260"/>
              <a:gd name="connsiteY379" fmla="*/ 4159720 h 4925968"/>
              <a:gd name="connsiteX380" fmla="*/ 646104 w 8014260"/>
              <a:gd name="connsiteY380" fmla="*/ 4178785 h 4925968"/>
              <a:gd name="connsiteX381" fmla="*/ 674085 w 8014260"/>
              <a:gd name="connsiteY381" fmla="*/ 4143055 h 4925968"/>
              <a:gd name="connsiteX382" fmla="*/ 706663 w 8014260"/>
              <a:gd name="connsiteY382" fmla="*/ 4124607 h 4925968"/>
              <a:gd name="connsiteX383" fmla="*/ 5432360 w 8014260"/>
              <a:gd name="connsiteY383" fmla="*/ 4121384 h 4925968"/>
              <a:gd name="connsiteX384" fmla="*/ 5470971 w 8014260"/>
              <a:gd name="connsiteY384" fmla="*/ 4160337 h 4925968"/>
              <a:gd name="connsiteX385" fmla="*/ 5442236 w 8014260"/>
              <a:gd name="connsiteY385" fmla="*/ 4218493 h 4925968"/>
              <a:gd name="connsiteX386" fmla="*/ 5401568 w 8014260"/>
              <a:gd name="connsiteY386" fmla="*/ 4177620 h 4925968"/>
              <a:gd name="connsiteX387" fmla="*/ 5432360 w 8014260"/>
              <a:gd name="connsiteY387" fmla="*/ 4121384 h 4925968"/>
              <a:gd name="connsiteX388" fmla="*/ 926360 w 8014260"/>
              <a:gd name="connsiteY388" fmla="*/ 4109263 h 4925968"/>
              <a:gd name="connsiteX389" fmla="*/ 939288 w 8014260"/>
              <a:gd name="connsiteY389" fmla="*/ 4125499 h 4925968"/>
              <a:gd name="connsiteX390" fmla="*/ 911236 w 8014260"/>
              <a:gd name="connsiteY390" fmla="*/ 4200937 h 4925968"/>
              <a:gd name="connsiteX391" fmla="*/ 872080 w 8014260"/>
              <a:gd name="connsiteY391" fmla="*/ 4160887 h 4925968"/>
              <a:gd name="connsiteX392" fmla="*/ 901498 w 8014260"/>
              <a:gd name="connsiteY392" fmla="*/ 4115555 h 4925968"/>
              <a:gd name="connsiteX393" fmla="*/ 926360 w 8014260"/>
              <a:gd name="connsiteY393" fmla="*/ 4109263 h 4925968"/>
              <a:gd name="connsiteX394" fmla="*/ 853682 w 8014260"/>
              <a:gd name="connsiteY394" fmla="*/ 4109083 h 4925968"/>
              <a:gd name="connsiteX395" fmla="*/ 864740 w 8014260"/>
              <a:gd name="connsiteY395" fmla="*/ 4115898 h 4925968"/>
              <a:gd name="connsiteX396" fmla="*/ 835797 w 8014260"/>
              <a:gd name="connsiteY396" fmla="*/ 4153411 h 4925968"/>
              <a:gd name="connsiteX397" fmla="*/ 799793 w 8014260"/>
              <a:gd name="connsiteY397" fmla="*/ 4159446 h 4925968"/>
              <a:gd name="connsiteX398" fmla="*/ 829767 w 8014260"/>
              <a:gd name="connsiteY398" fmla="*/ 4118984 h 4925968"/>
              <a:gd name="connsiteX399" fmla="*/ 853682 w 8014260"/>
              <a:gd name="connsiteY399" fmla="*/ 4109083 h 4925968"/>
              <a:gd name="connsiteX400" fmla="*/ 609345 w 8014260"/>
              <a:gd name="connsiteY400" fmla="*/ 4108971 h 4925968"/>
              <a:gd name="connsiteX401" fmla="*/ 584524 w 8014260"/>
              <a:gd name="connsiteY401" fmla="*/ 4132288 h 4925968"/>
              <a:gd name="connsiteX402" fmla="*/ 552973 w 8014260"/>
              <a:gd name="connsiteY402" fmla="*/ 4143947 h 4925968"/>
              <a:gd name="connsiteX403" fmla="*/ 578688 w 8014260"/>
              <a:gd name="connsiteY403" fmla="*/ 4119121 h 4925968"/>
              <a:gd name="connsiteX404" fmla="*/ 609345 w 8014260"/>
              <a:gd name="connsiteY404" fmla="*/ 4108971 h 4925968"/>
              <a:gd name="connsiteX405" fmla="*/ 4623528 w 8014260"/>
              <a:gd name="connsiteY405" fmla="*/ 4106845 h 4925968"/>
              <a:gd name="connsiteX406" fmla="*/ 4661932 w 8014260"/>
              <a:gd name="connsiteY406" fmla="*/ 4153068 h 4925968"/>
              <a:gd name="connsiteX407" fmla="*/ 4633060 w 8014260"/>
              <a:gd name="connsiteY407" fmla="*/ 4184958 h 4925968"/>
              <a:gd name="connsiteX408" fmla="*/ 4592598 w 8014260"/>
              <a:gd name="connsiteY408" fmla="*/ 4136472 h 4925968"/>
              <a:gd name="connsiteX409" fmla="*/ 4623528 w 8014260"/>
              <a:gd name="connsiteY409" fmla="*/ 4106845 h 4925968"/>
              <a:gd name="connsiteX410" fmla="*/ 1111219 w 8014260"/>
              <a:gd name="connsiteY410" fmla="*/ 4105336 h 4925968"/>
              <a:gd name="connsiteX411" fmla="*/ 1150306 w 8014260"/>
              <a:gd name="connsiteY411" fmla="*/ 4167813 h 4925968"/>
              <a:gd name="connsiteX412" fmla="*/ 1124043 w 8014260"/>
              <a:gd name="connsiteY412" fmla="*/ 4276924 h 4925968"/>
              <a:gd name="connsiteX413" fmla="*/ 1082207 w 8014260"/>
              <a:gd name="connsiteY413" fmla="*/ 4198468 h 4925968"/>
              <a:gd name="connsiteX414" fmla="*/ 1111219 w 8014260"/>
              <a:gd name="connsiteY414" fmla="*/ 4105336 h 4925968"/>
              <a:gd name="connsiteX415" fmla="*/ 693285 w 8014260"/>
              <a:gd name="connsiteY415" fmla="*/ 4099576 h 4925968"/>
              <a:gd name="connsiteX416" fmla="*/ 667777 w 8014260"/>
              <a:gd name="connsiteY416" fmla="*/ 4127008 h 4925968"/>
              <a:gd name="connsiteX417" fmla="*/ 634584 w 8014260"/>
              <a:gd name="connsiteY417" fmla="*/ 4145387 h 4925968"/>
              <a:gd name="connsiteX418" fmla="*/ 661879 w 8014260"/>
              <a:gd name="connsiteY418" fmla="*/ 4116103 h 4925968"/>
              <a:gd name="connsiteX419" fmla="*/ 693285 w 8014260"/>
              <a:gd name="connsiteY419" fmla="*/ 4099576 h 4925968"/>
              <a:gd name="connsiteX420" fmla="*/ 1589767 w 8014260"/>
              <a:gd name="connsiteY420" fmla="*/ 4093267 h 4925968"/>
              <a:gd name="connsiteX421" fmla="*/ 1630914 w 8014260"/>
              <a:gd name="connsiteY421" fmla="*/ 4152657 h 4925968"/>
              <a:gd name="connsiteX422" fmla="*/ 1600669 w 8014260"/>
              <a:gd name="connsiteY422" fmla="*/ 4235707 h 4925968"/>
              <a:gd name="connsiteX423" fmla="*/ 1560619 w 8014260"/>
              <a:gd name="connsiteY423" fmla="*/ 4166853 h 4925968"/>
              <a:gd name="connsiteX424" fmla="*/ 1589767 w 8014260"/>
              <a:gd name="connsiteY424" fmla="*/ 4093267 h 4925968"/>
              <a:gd name="connsiteX425" fmla="*/ 777917 w 8014260"/>
              <a:gd name="connsiteY425" fmla="*/ 4089288 h 4925968"/>
              <a:gd name="connsiteX426" fmla="*/ 750211 w 8014260"/>
              <a:gd name="connsiteY426" fmla="*/ 4121521 h 4925968"/>
              <a:gd name="connsiteX427" fmla="*/ 716332 w 8014260"/>
              <a:gd name="connsiteY427" fmla="*/ 4138597 h 4925968"/>
              <a:gd name="connsiteX428" fmla="*/ 745616 w 8014260"/>
              <a:gd name="connsiteY428" fmla="*/ 4103690 h 4925968"/>
              <a:gd name="connsiteX429" fmla="*/ 777917 w 8014260"/>
              <a:gd name="connsiteY429" fmla="*/ 4089288 h 4925968"/>
              <a:gd name="connsiteX430" fmla="*/ 4293315 w 8014260"/>
              <a:gd name="connsiteY430" fmla="*/ 4088260 h 4925968"/>
              <a:gd name="connsiteX431" fmla="*/ 4333503 w 8014260"/>
              <a:gd name="connsiteY431" fmla="*/ 4131122 h 4925968"/>
              <a:gd name="connsiteX432" fmla="*/ 4301202 w 8014260"/>
              <a:gd name="connsiteY432" fmla="*/ 4150942 h 4925968"/>
              <a:gd name="connsiteX433" fmla="*/ 4262523 w 8014260"/>
              <a:gd name="connsiteY433" fmla="*/ 4107874 h 4925968"/>
              <a:gd name="connsiteX434" fmla="*/ 4293315 w 8014260"/>
              <a:gd name="connsiteY434" fmla="*/ 4088260 h 4925968"/>
              <a:gd name="connsiteX435" fmla="*/ 512734 w 8014260"/>
              <a:gd name="connsiteY435" fmla="*/ 4085491 h 4925968"/>
              <a:gd name="connsiteX436" fmla="*/ 522731 w 8014260"/>
              <a:gd name="connsiteY436" fmla="*/ 4088946 h 4925968"/>
              <a:gd name="connsiteX437" fmla="*/ 497699 w 8014260"/>
              <a:gd name="connsiteY437" fmla="*/ 4110480 h 4925968"/>
              <a:gd name="connsiteX438" fmla="*/ 469786 w 8014260"/>
              <a:gd name="connsiteY438" fmla="*/ 4112194 h 4925968"/>
              <a:gd name="connsiteX439" fmla="*/ 492967 w 8014260"/>
              <a:gd name="connsiteY439" fmla="*/ 4090317 h 4925968"/>
              <a:gd name="connsiteX440" fmla="*/ 512734 w 8014260"/>
              <a:gd name="connsiteY440" fmla="*/ 4085491 h 4925968"/>
              <a:gd name="connsiteX441" fmla="*/ 439259 w 8014260"/>
              <a:gd name="connsiteY441" fmla="*/ 4083416 h 4925968"/>
              <a:gd name="connsiteX442" fmla="*/ 448457 w 8014260"/>
              <a:gd name="connsiteY442" fmla="*/ 4089014 h 4925968"/>
              <a:gd name="connsiteX443" fmla="*/ 424797 w 8014260"/>
              <a:gd name="connsiteY443" fmla="*/ 4111303 h 4925968"/>
              <a:gd name="connsiteX444" fmla="*/ 396613 w 8014260"/>
              <a:gd name="connsiteY444" fmla="*/ 4108560 h 4925968"/>
              <a:gd name="connsiteX445" fmla="*/ 420752 w 8014260"/>
              <a:gd name="connsiteY445" fmla="*/ 4085997 h 4925968"/>
              <a:gd name="connsiteX446" fmla="*/ 439259 w 8014260"/>
              <a:gd name="connsiteY446" fmla="*/ 4083416 h 4925968"/>
              <a:gd name="connsiteX447" fmla="*/ 680465 w 8014260"/>
              <a:gd name="connsiteY447" fmla="*/ 4080374 h 4925968"/>
              <a:gd name="connsiteX448" fmla="*/ 656118 w 8014260"/>
              <a:gd name="connsiteY448" fmla="*/ 4102388 h 4925968"/>
              <a:gd name="connsiteX449" fmla="*/ 623885 w 8014260"/>
              <a:gd name="connsiteY449" fmla="*/ 4116721 h 4925968"/>
              <a:gd name="connsiteX450" fmla="*/ 650016 w 8014260"/>
              <a:gd name="connsiteY450" fmla="*/ 4093061 h 4925968"/>
              <a:gd name="connsiteX451" fmla="*/ 680465 w 8014260"/>
              <a:gd name="connsiteY451" fmla="*/ 4080374 h 4925968"/>
              <a:gd name="connsiteX452" fmla="*/ 4490003 w 8014260"/>
              <a:gd name="connsiteY452" fmla="*/ 4077562 h 4925968"/>
              <a:gd name="connsiteX453" fmla="*/ 4526968 w 8014260"/>
              <a:gd name="connsiteY453" fmla="*/ 4122687 h 4925968"/>
              <a:gd name="connsiteX454" fmla="*/ 4496381 w 8014260"/>
              <a:gd name="connsiteY454" fmla="*/ 4148610 h 4925968"/>
              <a:gd name="connsiteX455" fmla="*/ 4457496 w 8014260"/>
              <a:gd name="connsiteY455" fmla="*/ 4104171 h 4925968"/>
              <a:gd name="connsiteX456" fmla="*/ 4490003 w 8014260"/>
              <a:gd name="connsiteY456" fmla="*/ 4077562 h 4925968"/>
              <a:gd name="connsiteX457" fmla="*/ 5579985 w 8014260"/>
              <a:gd name="connsiteY457" fmla="*/ 4077349 h 4925968"/>
              <a:gd name="connsiteX458" fmla="*/ 5606005 w 8014260"/>
              <a:gd name="connsiteY458" fmla="*/ 4110891 h 4925968"/>
              <a:gd name="connsiteX459" fmla="*/ 5576172 w 8014260"/>
              <a:gd name="connsiteY459" fmla="*/ 4173916 h 4925968"/>
              <a:gd name="connsiteX460" fmla="*/ 5536807 w 8014260"/>
              <a:gd name="connsiteY460" fmla="*/ 4139832 h 4925968"/>
              <a:gd name="connsiteX461" fmla="*/ 5566160 w 8014260"/>
              <a:gd name="connsiteY461" fmla="*/ 4079276 h 4925968"/>
              <a:gd name="connsiteX462" fmla="*/ 5579985 w 8014260"/>
              <a:gd name="connsiteY462" fmla="*/ 4077349 h 4925968"/>
              <a:gd name="connsiteX463" fmla="*/ 586202 w 8014260"/>
              <a:gd name="connsiteY463" fmla="*/ 4077330 h 4925968"/>
              <a:gd name="connsiteX464" fmla="*/ 595628 w 8014260"/>
              <a:gd name="connsiteY464" fmla="*/ 4078796 h 4925968"/>
              <a:gd name="connsiteX465" fmla="*/ 571760 w 8014260"/>
              <a:gd name="connsiteY465" fmla="*/ 4098890 h 4925968"/>
              <a:gd name="connsiteX466" fmla="*/ 541111 w 8014260"/>
              <a:gd name="connsiteY466" fmla="*/ 4104719 h 4925968"/>
              <a:gd name="connsiteX467" fmla="*/ 566691 w 8014260"/>
              <a:gd name="connsiteY467" fmla="*/ 4083734 h 4925968"/>
              <a:gd name="connsiteX468" fmla="*/ 586202 w 8014260"/>
              <a:gd name="connsiteY468" fmla="*/ 4077330 h 4925968"/>
              <a:gd name="connsiteX469" fmla="*/ 5792674 w 8014260"/>
              <a:gd name="connsiteY469" fmla="*/ 4073220 h 4925968"/>
              <a:gd name="connsiteX470" fmla="*/ 5819426 w 8014260"/>
              <a:gd name="connsiteY470" fmla="*/ 4102114 h 4925968"/>
              <a:gd name="connsiteX471" fmla="*/ 5787879 w 8014260"/>
              <a:gd name="connsiteY471" fmla="*/ 4165207 h 4925968"/>
              <a:gd name="connsiteX472" fmla="*/ 5748857 w 8014260"/>
              <a:gd name="connsiteY472" fmla="*/ 4141616 h 4925968"/>
              <a:gd name="connsiteX473" fmla="*/ 5778552 w 8014260"/>
              <a:gd name="connsiteY473" fmla="*/ 4077082 h 4925968"/>
              <a:gd name="connsiteX474" fmla="*/ 5792674 w 8014260"/>
              <a:gd name="connsiteY474" fmla="*/ 4073220 h 4925968"/>
              <a:gd name="connsiteX475" fmla="*/ 365690 w 8014260"/>
              <a:gd name="connsiteY475" fmla="*/ 4071004 h 4925968"/>
              <a:gd name="connsiteX476" fmla="*/ 375076 w 8014260"/>
              <a:gd name="connsiteY476" fmla="*/ 4078454 h 4925968"/>
              <a:gd name="connsiteX477" fmla="*/ 352513 w 8014260"/>
              <a:gd name="connsiteY477" fmla="*/ 4099782 h 4925968"/>
              <a:gd name="connsiteX478" fmla="*/ 323505 w 8014260"/>
              <a:gd name="connsiteY478" fmla="*/ 4094227 h 4925968"/>
              <a:gd name="connsiteX479" fmla="*/ 346889 w 8014260"/>
              <a:gd name="connsiteY479" fmla="*/ 4071733 h 4925968"/>
              <a:gd name="connsiteX480" fmla="*/ 365690 w 8014260"/>
              <a:gd name="connsiteY480" fmla="*/ 4071004 h 4925968"/>
              <a:gd name="connsiteX481" fmla="*/ 1723429 w 8014260"/>
              <a:gd name="connsiteY481" fmla="*/ 4070909 h 4925968"/>
              <a:gd name="connsiteX482" fmla="*/ 1764713 w 8014260"/>
              <a:gd name="connsiteY482" fmla="*/ 4118161 h 4925968"/>
              <a:gd name="connsiteX483" fmla="*/ 1734607 w 8014260"/>
              <a:gd name="connsiteY483" fmla="*/ 4187290 h 4925968"/>
              <a:gd name="connsiteX484" fmla="*/ 1694353 w 8014260"/>
              <a:gd name="connsiteY484" fmla="*/ 4130437 h 4925968"/>
              <a:gd name="connsiteX485" fmla="*/ 1723429 w 8014260"/>
              <a:gd name="connsiteY485" fmla="*/ 4070909 h 4925968"/>
              <a:gd name="connsiteX486" fmla="*/ 2537187 w 8014260"/>
              <a:gd name="connsiteY486" fmla="*/ 4070154 h 4925968"/>
              <a:gd name="connsiteX487" fmla="*/ 2576964 w 8014260"/>
              <a:gd name="connsiteY487" fmla="*/ 4078521 h 4925968"/>
              <a:gd name="connsiteX488" fmla="*/ 2544251 w 8014260"/>
              <a:gd name="connsiteY488" fmla="*/ 4085585 h 4925968"/>
              <a:gd name="connsiteX489" fmla="*/ 2506326 w 8014260"/>
              <a:gd name="connsiteY489" fmla="*/ 4079276 h 4925968"/>
              <a:gd name="connsiteX490" fmla="*/ 2537187 w 8014260"/>
              <a:gd name="connsiteY490" fmla="*/ 4070154 h 4925968"/>
              <a:gd name="connsiteX491" fmla="*/ 2401878 w 8014260"/>
              <a:gd name="connsiteY491" fmla="*/ 4069812 h 4925968"/>
              <a:gd name="connsiteX492" fmla="*/ 2441244 w 8014260"/>
              <a:gd name="connsiteY492" fmla="*/ 4078521 h 4925968"/>
              <a:gd name="connsiteX493" fmla="*/ 2408188 w 8014260"/>
              <a:gd name="connsiteY493" fmla="*/ 4088260 h 4925968"/>
              <a:gd name="connsiteX494" fmla="*/ 2370195 w 8014260"/>
              <a:gd name="connsiteY494" fmla="*/ 4077081 h 4925968"/>
              <a:gd name="connsiteX495" fmla="*/ 2401878 w 8014260"/>
              <a:gd name="connsiteY495" fmla="*/ 4069812 h 4925968"/>
              <a:gd name="connsiteX496" fmla="*/ 5086100 w 8014260"/>
              <a:gd name="connsiteY496" fmla="*/ 4068440 h 4925968"/>
              <a:gd name="connsiteX497" fmla="*/ 5125123 w 8014260"/>
              <a:gd name="connsiteY497" fmla="*/ 4115212 h 4925968"/>
              <a:gd name="connsiteX498" fmla="*/ 5095427 w 8014260"/>
              <a:gd name="connsiteY498" fmla="*/ 4163424 h 4925968"/>
              <a:gd name="connsiteX499" fmla="*/ 5056611 w 8014260"/>
              <a:gd name="connsiteY499" fmla="*/ 4116652 h 4925968"/>
              <a:gd name="connsiteX500" fmla="*/ 5086100 w 8014260"/>
              <a:gd name="connsiteY500" fmla="*/ 4068440 h 4925968"/>
              <a:gd name="connsiteX501" fmla="*/ 4952781 w 8014260"/>
              <a:gd name="connsiteY501" fmla="*/ 4067343 h 4925968"/>
              <a:gd name="connsiteX502" fmla="*/ 4990637 w 8014260"/>
              <a:gd name="connsiteY502" fmla="*/ 4116378 h 4925968"/>
              <a:gd name="connsiteX503" fmla="*/ 4959296 w 8014260"/>
              <a:gd name="connsiteY503" fmla="*/ 4158006 h 4925968"/>
              <a:gd name="connsiteX504" fmla="*/ 4921714 w 8014260"/>
              <a:gd name="connsiteY504" fmla="*/ 4109177 h 4925968"/>
              <a:gd name="connsiteX505" fmla="*/ 4952781 w 8014260"/>
              <a:gd name="connsiteY505" fmla="*/ 4067343 h 4925968"/>
              <a:gd name="connsiteX506" fmla="*/ 2674347 w 8014260"/>
              <a:gd name="connsiteY506" fmla="*/ 4064189 h 4925968"/>
              <a:gd name="connsiteX507" fmla="*/ 2712546 w 8014260"/>
              <a:gd name="connsiteY507" fmla="*/ 4073173 h 4925968"/>
              <a:gd name="connsiteX508" fmla="*/ 2678050 w 8014260"/>
              <a:gd name="connsiteY508" fmla="*/ 4082294 h 4925968"/>
              <a:gd name="connsiteX509" fmla="*/ 2641634 w 8014260"/>
              <a:gd name="connsiteY509" fmla="*/ 4076328 h 4925968"/>
              <a:gd name="connsiteX510" fmla="*/ 2674347 w 8014260"/>
              <a:gd name="connsiteY510" fmla="*/ 4064189 h 4925968"/>
              <a:gd name="connsiteX511" fmla="*/ 2265816 w 8014260"/>
              <a:gd name="connsiteY511" fmla="*/ 4063983 h 4925968"/>
              <a:gd name="connsiteX512" fmla="*/ 2305456 w 8014260"/>
              <a:gd name="connsiteY512" fmla="*/ 4076739 h 4925968"/>
              <a:gd name="connsiteX513" fmla="*/ 2272743 w 8014260"/>
              <a:gd name="connsiteY513" fmla="*/ 4093541 h 4925968"/>
              <a:gd name="connsiteX514" fmla="*/ 2234681 w 8014260"/>
              <a:gd name="connsiteY514" fmla="*/ 4077081 h 4925968"/>
              <a:gd name="connsiteX515" fmla="*/ 2265816 w 8014260"/>
              <a:gd name="connsiteY515" fmla="*/ 4063983 h 4925968"/>
              <a:gd name="connsiteX516" fmla="*/ 764956 w 8014260"/>
              <a:gd name="connsiteY516" fmla="*/ 4063502 h 4925968"/>
              <a:gd name="connsiteX517" fmla="*/ 738345 w 8014260"/>
              <a:gd name="connsiteY517" fmla="*/ 4089563 h 4925968"/>
              <a:gd name="connsiteX518" fmla="*/ 705906 w 8014260"/>
              <a:gd name="connsiteY518" fmla="*/ 4106639 h 4925968"/>
              <a:gd name="connsiteX519" fmla="*/ 732383 w 8014260"/>
              <a:gd name="connsiteY519" fmla="*/ 4079618 h 4925968"/>
              <a:gd name="connsiteX520" fmla="*/ 764956 w 8014260"/>
              <a:gd name="connsiteY520" fmla="*/ 4063502 h 4925968"/>
              <a:gd name="connsiteX521" fmla="*/ 1255437 w 8014260"/>
              <a:gd name="connsiteY521" fmla="*/ 4061968 h 4925968"/>
              <a:gd name="connsiteX522" fmla="*/ 1282596 w 8014260"/>
              <a:gd name="connsiteY522" fmla="*/ 4109726 h 4925968"/>
              <a:gd name="connsiteX523" fmla="*/ 1256397 w 8014260"/>
              <a:gd name="connsiteY523" fmla="*/ 4210675 h 4925968"/>
              <a:gd name="connsiteX524" fmla="*/ 1214768 w 8014260"/>
              <a:gd name="connsiteY524" fmla="*/ 4140107 h 4925968"/>
              <a:gd name="connsiteX525" fmla="*/ 1241722 w 8014260"/>
              <a:gd name="connsiteY525" fmla="*/ 4062680 h 4925968"/>
              <a:gd name="connsiteX526" fmla="*/ 1255437 w 8014260"/>
              <a:gd name="connsiteY526" fmla="*/ 4061968 h 4925968"/>
              <a:gd name="connsiteX527" fmla="*/ 1059489 w 8014260"/>
              <a:gd name="connsiteY527" fmla="*/ 4061060 h 4925968"/>
              <a:gd name="connsiteX528" fmla="*/ 1072194 w 8014260"/>
              <a:gd name="connsiteY528" fmla="*/ 4073584 h 4925968"/>
              <a:gd name="connsiteX529" fmla="*/ 1043322 w 8014260"/>
              <a:gd name="connsiteY529" fmla="*/ 4135100 h 4925968"/>
              <a:gd name="connsiteX530" fmla="*/ 1004369 w 8014260"/>
              <a:gd name="connsiteY530" fmla="*/ 4097793 h 4925968"/>
              <a:gd name="connsiteX531" fmla="*/ 1034544 w 8014260"/>
              <a:gd name="connsiteY531" fmla="*/ 4065149 h 4925968"/>
              <a:gd name="connsiteX532" fmla="*/ 1059489 w 8014260"/>
              <a:gd name="connsiteY532" fmla="*/ 4061060 h 4925968"/>
              <a:gd name="connsiteX533" fmla="*/ 840216 w 8014260"/>
              <a:gd name="connsiteY533" fmla="*/ 4060981 h 4925968"/>
              <a:gd name="connsiteX534" fmla="*/ 850616 w 8014260"/>
              <a:gd name="connsiteY534" fmla="*/ 4062816 h 4925968"/>
              <a:gd name="connsiteX535" fmla="*/ 820094 w 8014260"/>
              <a:gd name="connsiteY535" fmla="*/ 4093952 h 4925968"/>
              <a:gd name="connsiteX536" fmla="*/ 787382 w 8014260"/>
              <a:gd name="connsiteY536" fmla="*/ 4104239 h 4925968"/>
              <a:gd name="connsiteX537" fmla="*/ 817419 w 8014260"/>
              <a:gd name="connsiteY537" fmla="*/ 4071800 h 4925968"/>
              <a:gd name="connsiteX538" fmla="*/ 840216 w 8014260"/>
              <a:gd name="connsiteY538" fmla="*/ 4060981 h 4925968"/>
              <a:gd name="connsiteX539" fmla="*/ 668257 w 8014260"/>
              <a:gd name="connsiteY539" fmla="*/ 4060691 h 4925968"/>
              <a:gd name="connsiteX540" fmla="*/ 643706 w 8014260"/>
              <a:gd name="connsiteY540" fmla="*/ 4079345 h 4925968"/>
              <a:gd name="connsiteX541" fmla="*/ 613530 w 8014260"/>
              <a:gd name="connsiteY541" fmla="*/ 4088260 h 4925968"/>
              <a:gd name="connsiteX542" fmla="*/ 637944 w 8014260"/>
              <a:gd name="connsiteY542" fmla="*/ 4068921 h 4925968"/>
              <a:gd name="connsiteX543" fmla="*/ 668257 w 8014260"/>
              <a:gd name="connsiteY543" fmla="*/ 4060691 h 4925968"/>
              <a:gd name="connsiteX544" fmla="*/ 5221203 w 8014260"/>
              <a:gd name="connsiteY544" fmla="*/ 4059456 h 4925968"/>
              <a:gd name="connsiteX545" fmla="*/ 5259814 w 8014260"/>
              <a:gd name="connsiteY545" fmla="*/ 4105679 h 4925968"/>
              <a:gd name="connsiteX546" fmla="*/ 5229501 w 8014260"/>
              <a:gd name="connsiteY546" fmla="*/ 4157388 h 4925968"/>
              <a:gd name="connsiteX547" fmla="*/ 5191165 w 8014260"/>
              <a:gd name="connsiteY547" fmla="*/ 4111303 h 4925968"/>
              <a:gd name="connsiteX548" fmla="*/ 5221203 w 8014260"/>
              <a:gd name="connsiteY548" fmla="*/ 4059456 h 4925968"/>
              <a:gd name="connsiteX549" fmla="*/ 1858806 w 8014260"/>
              <a:gd name="connsiteY549" fmla="*/ 4058771 h 4925968"/>
              <a:gd name="connsiteX550" fmla="*/ 1899338 w 8014260"/>
              <a:gd name="connsiteY550" fmla="*/ 4096147 h 4925968"/>
              <a:gd name="connsiteX551" fmla="*/ 1868063 w 8014260"/>
              <a:gd name="connsiteY551" fmla="*/ 4149845 h 4925968"/>
              <a:gd name="connsiteX552" fmla="*/ 1828628 w 8014260"/>
              <a:gd name="connsiteY552" fmla="*/ 4103073 h 4925968"/>
              <a:gd name="connsiteX553" fmla="*/ 1858806 w 8014260"/>
              <a:gd name="connsiteY553" fmla="*/ 4058771 h 4925968"/>
              <a:gd name="connsiteX554" fmla="*/ 2129890 w 8014260"/>
              <a:gd name="connsiteY554" fmla="*/ 4057948 h 4925968"/>
              <a:gd name="connsiteX555" fmla="*/ 2169735 w 8014260"/>
              <a:gd name="connsiteY555" fmla="*/ 4077219 h 4925968"/>
              <a:gd name="connsiteX556" fmla="*/ 2137366 w 8014260"/>
              <a:gd name="connsiteY556" fmla="*/ 4104171 h 4925968"/>
              <a:gd name="connsiteX557" fmla="*/ 2098755 w 8014260"/>
              <a:gd name="connsiteY557" fmla="*/ 4077905 h 4925968"/>
              <a:gd name="connsiteX558" fmla="*/ 2129890 w 8014260"/>
              <a:gd name="connsiteY558" fmla="*/ 4057948 h 4925968"/>
              <a:gd name="connsiteX559" fmla="*/ 4816855 w 8014260"/>
              <a:gd name="connsiteY559" fmla="*/ 4057673 h 4925968"/>
              <a:gd name="connsiteX560" fmla="*/ 4855671 w 8014260"/>
              <a:gd name="connsiteY560" fmla="*/ 4104582 h 4925968"/>
              <a:gd name="connsiteX561" fmla="*/ 4825702 w 8014260"/>
              <a:gd name="connsiteY561" fmla="*/ 4143467 h 4925968"/>
              <a:gd name="connsiteX562" fmla="*/ 4787091 w 8014260"/>
              <a:gd name="connsiteY562" fmla="*/ 4096558 h 4925968"/>
              <a:gd name="connsiteX563" fmla="*/ 4816855 w 8014260"/>
              <a:gd name="connsiteY563" fmla="*/ 4057673 h 4925968"/>
              <a:gd name="connsiteX564" fmla="*/ 1994117 w 8014260"/>
              <a:gd name="connsiteY564" fmla="*/ 4055204 h 4925968"/>
              <a:gd name="connsiteX565" fmla="*/ 2034302 w 8014260"/>
              <a:gd name="connsiteY565" fmla="*/ 4082774 h 4925968"/>
              <a:gd name="connsiteX566" fmla="*/ 2002619 w 8014260"/>
              <a:gd name="connsiteY566" fmla="*/ 4122413 h 4925968"/>
              <a:gd name="connsiteX567" fmla="*/ 1963871 w 8014260"/>
              <a:gd name="connsiteY567" fmla="*/ 4089220 h 4925968"/>
              <a:gd name="connsiteX568" fmla="*/ 1994117 w 8014260"/>
              <a:gd name="connsiteY568" fmla="*/ 4055204 h 4925968"/>
              <a:gd name="connsiteX569" fmla="*/ 2808009 w 8014260"/>
              <a:gd name="connsiteY569" fmla="*/ 4052393 h 4925968"/>
              <a:gd name="connsiteX570" fmla="*/ 2847443 w 8014260"/>
              <a:gd name="connsiteY570" fmla="*/ 4060554 h 4925968"/>
              <a:gd name="connsiteX571" fmla="*/ 2814593 w 8014260"/>
              <a:gd name="connsiteY571" fmla="*/ 4071869 h 4925968"/>
              <a:gd name="connsiteX572" fmla="*/ 2777148 w 8014260"/>
              <a:gd name="connsiteY572" fmla="*/ 4067481 h 4925968"/>
              <a:gd name="connsiteX573" fmla="*/ 2808009 w 8014260"/>
              <a:gd name="connsiteY573" fmla="*/ 4052393 h 4925968"/>
              <a:gd name="connsiteX574" fmla="*/ 984199 w 8014260"/>
              <a:gd name="connsiteY574" fmla="*/ 4052375 h 4925968"/>
              <a:gd name="connsiteX575" fmla="*/ 997237 w 8014260"/>
              <a:gd name="connsiteY575" fmla="*/ 4059525 h 4925968"/>
              <a:gd name="connsiteX576" fmla="*/ 968020 w 8014260"/>
              <a:gd name="connsiteY576" fmla="*/ 4088603 h 4925968"/>
              <a:gd name="connsiteX577" fmla="*/ 931740 w 8014260"/>
              <a:gd name="connsiteY577" fmla="*/ 4084831 h 4925968"/>
              <a:gd name="connsiteX578" fmla="*/ 959384 w 8014260"/>
              <a:gd name="connsiteY578" fmla="*/ 4056645 h 4925968"/>
              <a:gd name="connsiteX579" fmla="*/ 984199 w 8014260"/>
              <a:gd name="connsiteY579" fmla="*/ 4052375 h 4925968"/>
              <a:gd name="connsiteX580" fmla="*/ 4158830 w 8014260"/>
              <a:gd name="connsiteY580" fmla="*/ 4051707 h 4925968"/>
              <a:gd name="connsiteX581" fmla="*/ 4198127 w 8014260"/>
              <a:gd name="connsiteY581" fmla="*/ 4091209 h 4925968"/>
              <a:gd name="connsiteX582" fmla="*/ 4164865 w 8014260"/>
              <a:gd name="connsiteY582" fmla="*/ 4107942 h 4925968"/>
              <a:gd name="connsiteX583" fmla="*/ 4127077 w 8014260"/>
              <a:gd name="connsiteY583" fmla="*/ 4068509 h 4925968"/>
              <a:gd name="connsiteX584" fmla="*/ 4158830 w 8014260"/>
              <a:gd name="connsiteY584" fmla="*/ 4051707 h 4925968"/>
              <a:gd name="connsiteX585" fmla="*/ 912119 w 8014260"/>
              <a:gd name="connsiteY585" fmla="*/ 4049058 h 4925968"/>
              <a:gd name="connsiteX586" fmla="*/ 923720 w 8014260"/>
              <a:gd name="connsiteY586" fmla="*/ 4054450 h 4925968"/>
              <a:gd name="connsiteX587" fmla="*/ 893200 w 8014260"/>
              <a:gd name="connsiteY587" fmla="*/ 4081745 h 4925968"/>
              <a:gd name="connsiteX588" fmla="*/ 858295 w 8014260"/>
              <a:gd name="connsiteY588" fmla="*/ 4084831 h 4925968"/>
              <a:gd name="connsiteX589" fmla="*/ 888744 w 8014260"/>
              <a:gd name="connsiteY589" fmla="*/ 4054930 h 4925968"/>
              <a:gd name="connsiteX590" fmla="*/ 912119 w 8014260"/>
              <a:gd name="connsiteY590" fmla="*/ 4049058 h 4925968"/>
              <a:gd name="connsiteX591" fmla="*/ 752954 w 8014260"/>
              <a:gd name="connsiteY591" fmla="*/ 4048346 h 4925968"/>
              <a:gd name="connsiteX592" fmla="*/ 727167 w 8014260"/>
              <a:gd name="connsiteY592" fmla="*/ 4068783 h 4925968"/>
              <a:gd name="connsiteX593" fmla="*/ 695346 w 8014260"/>
              <a:gd name="connsiteY593" fmla="*/ 4084556 h 4925968"/>
              <a:gd name="connsiteX594" fmla="*/ 720513 w 8014260"/>
              <a:gd name="connsiteY594" fmla="*/ 4062816 h 4925968"/>
              <a:gd name="connsiteX595" fmla="*/ 752954 w 8014260"/>
              <a:gd name="connsiteY595" fmla="*/ 4048346 h 4925968"/>
              <a:gd name="connsiteX596" fmla="*/ 2464903 w 8014260"/>
              <a:gd name="connsiteY596" fmla="*/ 4047867 h 4925968"/>
              <a:gd name="connsiteX597" fmla="*/ 2501868 w 8014260"/>
              <a:gd name="connsiteY597" fmla="*/ 4059525 h 4925968"/>
              <a:gd name="connsiteX598" fmla="*/ 2470938 w 8014260"/>
              <a:gd name="connsiteY598" fmla="*/ 4071938 h 4925968"/>
              <a:gd name="connsiteX599" fmla="*/ 2432191 w 8014260"/>
              <a:gd name="connsiteY599" fmla="*/ 4059320 h 4925968"/>
              <a:gd name="connsiteX600" fmla="*/ 2464903 w 8014260"/>
              <a:gd name="connsiteY600" fmla="*/ 4047867 h 4925968"/>
              <a:gd name="connsiteX601" fmla="*/ 2598292 w 8014260"/>
              <a:gd name="connsiteY601" fmla="*/ 4046906 h 4925968"/>
              <a:gd name="connsiteX602" fmla="*/ 2637108 w 8014260"/>
              <a:gd name="connsiteY602" fmla="*/ 4055410 h 4925968"/>
              <a:gd name="connsiteX603" fmla="*/ 2606178 w 8014260"/>
              <a:gd name="connsiteY603" fmla="*/ 4069126 h 4925968"/>
              <a:gd name="connsiteX604" fmla="*/ 2567842 w 8014260"/>
              <a:gd name="connsiteY604" fmla="*/ 4058702 h 4925968"/>
              <a:gd name="connsiteX605" fmla="*/ 2598292 w 8014260"/>
              <a:gd name="connsiteY605" fmla="*/ 4046906 h 4925968"/>
              <a:gd name="connsiteX606" fmla="*/ 276465 w 8014260"/>
              <a:gd name="connsiteY606" fmla="*/ 4046202 h 4925968"/>
              <a:gd name="connsiteX607" fmla="*/ 292299 w 8014260"/>
              <a:gd name="connsiteY607" fmla="*/ 4048552 h 4925968"/>
              <a:gd name="connsiteX608" fmla="*/ 295869 w 8014260"/>
              <a:gd name="connsiteY608" fmla="*/ 4068440 h 4925968"/>
              <a:gd name="connsiteX609" fmla="*/ 259996 w 8014260"/>
              <a:gd name="connsiteY609" fmla="*/ 4077835 h 4925968"/>
              <a:gd name="connsiteX610" fmla="*/ 255951 w 8014260"/>
              <a:gd name="connsiteY610" fmla="*/ 4054655 h 4925968"/>
              <a:gd name="connsiteX611" fmla="*/ 276465 w 8014260"/>
              <a:gd name="connsiteY611" fmla="*/ 4046202 h 4925968"/>
              <a:gd name="connsiteX612" fmla="*/ 4353255 w 8014260"/>
              <a:gd name="connsiteY612" fmla="*/ 4045397 h 4925968"/>
              <a:gd name="connsiteX613" fmla="*/ 4391659 w 8014260"/>
              <a:gd name="connsiteY613" fmla="*/ 4086203 h 4925968"/>
              <a:gd name="connsiteX614" fmla="*/ 4362787 w 8014260"/>
              <a:gd name="connsiteY614" fmla="*/ 4110686 h 4925968"/>
              <a:gd name="connsiteX615" fmla="*/ 4322256 w 8014260"/>
              <a:gd name="connsiteY615" fmla="*/ 4067892 h 4925968"/>
              <a:gd name="connsiteX616" fmla="*/ 4353255 w 8014260"/>
              <a:gd name="connsiteY616" fmla="*/ 4045397 h 4925968"/>
              <a:gd name="connsiteX617" fmla="*/ 2328910 w 8014260"/>
              <a:gd name="connsiteY617" fmla="*/ 4044094 h 4925968"/>
              <a:gd name="connsiteX618" fmla="*/ 2366012 w 8014260"/>
              <a:gd name="connsiteY618" fmla="*/ 4057536 h 4925968"/>
              <a:gd name="connsiteX619" fmla="*/ 2335082 w 8014260"/>
              <a:gd name="connsiteY619" fmla="*/ 4067823 h 4925968"/>
              <a:gd name="connsiteX620" fmla="*/ 2296060 w 8014260"/>
              <a:gd name="connsiteY620" fmla="*/ 4054312 h 4925968"/>
              <a:gd name="connsiteX621" fmla="*/ 2328910 w 8014260"/>
              <a:gd name="connsiteY621" fmla="*/ 4044094 h 4925968"/>
              <a:gd name="connsiteX622" fmla="*/ 4683467 w 8014260"/>
              <a:gd name="connsiteY622" fmla="*/ 4041557 h 4925968"/>
              <a:gd name="connsiteX623" fmla="*/ 4721118 w 8014260"/>
              <a:gd name="connsiteY623" fmla="*/ 4088397 h 4925968"/>
              <a:gd name="connsiteX624" fmla="*/ 4689640 w 8014260"/>
              <a:gd name="connsiteY624" fmla="*/ 4120904 h 4925968"/>
              <a:gd name="connsiteX625" fmla="*/ 4652195 w 8014260"/>
              <a:gd name="connsiteY625" fmla="*/ 4074269 h 4925968"/>
              <a:gd name="connsiteX626" fmla="*/ 4683467 w 8014260"/>
              <a:gd name="connsiteY626" fmla="*/ 4041557 h 4925968"/>
              <a:gd name="connsiteX627" fmla="*/ 5355071 w 8014260"/>
              <a:gd name="connsiteY627" fmla="*/ 4039843 h 4925968"/>
              <a:gd name="connsiteX628" fmla="*/ 5394436 w 8014260"/>
              <a:gd name="connsiteY628" fmla="*/ 4081745 h 4925968"/>
              <a:gd name="connsiteX629" fmla="*/ 5364947 w 8014260"/>
              <a:gd name="connsiteY629" fmla="*/ 4138255 h 4925968"/>
              <a:gd name="connsiteX630" fmla="*/ 5325856 w 8014260"/>
              <a:gd name="connsiteY630" fmla="*/ 4096078 h 4925968"/>
              <a:gd name="connsiteX631" fmla="*/ 5355071 w 8014260"/>
              <a:gd name="connsiteY631" fmla="*/ 4039843 h 4925968"/>
              <a:gd name="connsiteX632" fmla="*/ 2734286 w 8014260"/>
              <a:gd name="connsiteY632" fmla="*/ 4039020 h 4925968"/>
              <a:gd name="connsiteX633" fmla="*/ 2772348 w 8014260"/>
              <a:gd name="connsiteY633" fmla="*/ 4045260 h 4925968"/>
              <a:gd name="connsiteX634" fmla="*/ 2743407 w 8014260"/>
              <a:gd name="connsiteY634" fmla="*/ 4059525 h 4925968"/>
              <a:gd name="connsiteX635" fmla="*/ 2703151 w 8014260"/>
              <a:gd name="connsiteY635" fmla="*/ 4051844 h 4925968"/>
              <a:gd name="connsiteX636" fmla="*/ 2734286 w 8014260"/>
              <a:gd name="connsiteY636" fmla="*/ 4039020 h 4925968"/>
              <a:gd name="connsiteX637" fmla="*/ 2941672 w 8014260"/>
              <a:gd name="connsiteY637" fmla="*/ 4038334 h 4925968"/>
              <a:gd name="connsiteX638" fmla="*/ 2982134 w 8014260"/>
              <a:gd name="connsiteY638" fmla="*/ 4046220 h 4925968"/>
              <a:gd name="connsiteX639" fmla="*/ 2950725 w 8014260"/>
              <a:gd name="connsiteY639" fmla="*/ 4060142 h 4925968"/>
              <a:gd name="connsiteX640" fmla="*/ 2912183 w 8014260"/>
              <a:gd name="connsiteY640" fmla="*/ 4054930 h 4925968"/>
              <a:gd name="connsiteX641" fmla="*/ 2941672 w 8014260"/>
              <a:gd name="connsiteY641" fmla="*/ 4038334 h 4925968"/>
              <a:gd name="connsiteX642" fmla="*/ 572321 w 8014260"/>
              <a:gd name="connsiteY642" fmla="*/ 4037305 h 4925968"/>
              <a:gd name="connsiteX643" fmla="*/ 581709 w 8014260"/>
              <a:gd name="connsiteY643" fmla="*/ 4041283 h 4925968"/>
              <a:gd name="connsiteX644" fmla="*/ 559283 w 8014260"/>
              <a:gd name="connsiteY644" fmla="*/ 4058908 h 4925968"/>
              <a:gd name="connsiteX645" fmla="*/ 529587 w 8014260"/>
              <a:gd name="connsiteY645" fmla="*/ 4059457 h 4925968"/>
              <a:gd name="connsiteX646" fmla="*/ 552495 w 8014260"/>
              <a:gd name="connsiteY646" fmla="*/ 4041146 h 4925968"/>
              <a:gd name="connsiteX647" fmla="*/ 572321 w 8014260"/>
              <a:gd name="connsiteY647" fmla="*/ 4037305 h 4925968"/>
              <a:gd name="connsiteX648" fmla="*/ 2192161 w 8014260"/>
              <a:gd name="connsiteY648" fmla="*/ 4037167 h 4925968"/>
              <a:gd name="connsiteX649" fmla="*/ 2229880 w 8014260"/>
              <a:gd name="connsiteY649" fmla="*/ 4051775 h 4925968"/>
              <a:gd name="connsiteX650" fmla="*/ 2199636 w 8014260"/>
              <a:gd name="connsiteY650" fmla="*/ 4061925 h 4925968"/>
              <a:gd name="connsiteX651" fmla="*/ 2159997 w 8014260"/>
              <a:gd name="connsiteY651" fmla="*/ 4047797 h 4925968"/>
              <a:gd name="connsiteX652" fmla="*/ 2192161 w 8014260"/>
              <a:gd name="connsiteY652" fmla="*/ 4037167 h 4925968"/>
              <a:gd name="connsiteX653" fmla="*/ 741156 w 8014260"/>
              <a:gd name="connsiteY653" fmla="*/ 4036619 h 4925968"/>
              <a:gd name="connsiteX654" fmla="*/ 713246 w 8014260"/>
              <a:gd name="connsiteY654" fmla="*/ 4054655 h 4925968"/>
              <a:gd name="connsiteX655" fmla="*/ 684440 w 8014260"/>
              <a:gd name="connsiteY655" fmla="*/ 4065354 h 4925968"/>
              <a:gd name="connsiteX656" fmla="*/ 710570 w 8014260"/>
              <a:gd name="connsiteY656" fmla="*/ 4046974 h 4925968"/>
              <a:gd name="connsiteX657" fmla="*/ 741156 w 8014260"/>
              <a:gd name="connsiteY657" fmla="*/ 4036619 h 4925968"/>
              <a:gd name="connsiteX658" fmla="*/ 645651 w 8014260"/>
              <a:gd name="connsiteY658" fmla="*/ 4033524 h 4925968"/>
              <a:gd name="connsiteX659" fmla="*/ 655499 w 8014260"/>
              <a:gd name="connsiteY659" fmla="*/ 4035110 h 4925968"/>
              <a:gd name="connsiteX660" fmla="*/ 630262 w 8014260"/>
              <a:gd name="connsiteY660" fmla="*/ 4051981 h 4925968"/>
              <a:gd name="connsiteX661" fmla="*/ 602420 w 8014260"/>
              <a:gd name="connsiteY661" fmla="*/ 4055958 h 4925968"/>
              <a:gd name="connsiteX662" fmla="*/ 625872 w 8014260"/>
              <a:gd name="connsiteY662" fmla="*/ 4038470 h 4925968"/>
              <a:gd name="connsiteX663" fmla="*/ 645651 w 8014260"/>
              <a:gd name="connsiteY663" fmla="*/ 4033524 h 4925968"/>
              <a:gd name="connsiteX664" fmla="*/ 1378811 w 8014260"/>
              <a:gd name="connsiteY664" fmla="*/ 4032779 h 4925968"/>
              <a:gd name="connsiteX665" fmla="*/ 1416877 w 8014260"/>
              <a:gd name="connsiteY665" fmla="*/ 4077219 h 4925968"/>
              <a:gd name="connsiteX666" fmla="*/ 1388892 w 8014260"/>
              <a:gd name="connsiteY666" fmla="*/ 4156840 h 4925968"/>
              <a:gd name="connsiteX667" fmla="*/ 1347954 w 8014260"/>
              <a:gd name="connsiteY667" fmla="*/ 4094158 h 4925968"/>
              <a:gd name="connsiteX668" fmla="*/ 1378811 w 8014260"/>
              <a:gd name="connsiteY668" fmla="*/ 4032779 h 4925968"/>
              <a:gd name="connsiteX669" fmla="*/ 837511 w 8014260"/>
              <a:gd name="connsiteY669" fmla="*/ 4032573 h 4925968"/>
              <a:gd name="connsiteX670" fmla="*/ 808231 w 8014260"/>
              <a:gd name="connsiteY670" fmla="*/ 4057194 h 4925968"/>
              <a:gd name="connsiteX671" fmla="*/ 775998 w 8014260"/>
              <a:gd name="connsiteY671" fmla="*/ 4071252 h 4925968"/>
              <a:gd name="connsiteX672" fmla="*/ 805005 w 8014260"/>
              <a:gd name="connsiteY672" fmla="*/ 4045192 h 4925968"/>
              <a:gd name="connsiteX673" fmla="*/ 837511 w 8014260"/>
              <a:gd name="connsiteY673" fmla="*/ 4032573 h 4925968"/>
              <a:gd name="connsiteX674" fmla="*/ 499179 w 8014260"/>
              <a:gd name="connsiteY674" fmla="*/ 4032170 h 4925968"/>
              <a:gd name="connsiteX675" fmla="*/ 508537 w 8014260"/>
              <a:gd name="connsiteY675" fmla="*/ 4037579 h 4925968"/>
              <a:gd name="connsiteX676" fmla="*/ 486039 w 8014260"/>
              <a:gd name="connsiteY676" fmla="*/ 4056508 h 4925968"/>
              <a:gd name="connsiteX677" fmla="*/ 457100 w 8014260"/>
              <a:gd name="connsiteY677" fmla="*/ 4054313 h 4925968"/>
              <a:gd name="connsiteX678" fmla="*/ 480415 w 8014260"/>
              <a:gd name="connsiteY678" fmla="*/ 4034014 h 4925968"/>
              <a:gd name="connsiteX679" fmla="*/ 499179 w 8014260"/>
              <a:gd name="connsiteY679" fmla="*/ 4032170 h 4925968"/>
              <a:gd name="connsiteX680" fmla="*/ 2529712 w 8014260"/>
              <a:gd name="connsiteY680" fmla="*/ 4029487 h 4925968"/>
              <a:gd name="connsiteX681" fmla="*/ 2563591 w 8014260"/>
              <a:gd name="connsiteY681" fmla="*/ 4039362 h 4925968"/>
              <a:gd name="connsiteX682" fmla="*/ 2527929 w 8014260"/>
              <a:gd name="connsiteY682" fmla="*/ 4048346 h 4925968"/>
              <a:gd name="connsiteX683" fmla="*/ 2494188 w 8014260"/>
              <a:gd name="connsiteY683" fmla="*/ 4037236 h 4925968"/>
              <a:gd name="connsiteX684" fmla="*/ 2529712 w 8014260"/>
              <a:gd name="connsiteY684" fmla="*/ 4029487 h 4925968"/>
              <a:gd name="connsiteX685" fmla="*/ 2054739 w 8014260"/>
              <a:gd name="connsiteY685" fmla="*/ 4028732 h 4925968"/>
              <a:gd name="connsiteX686" fmla="*/ 2093543 w 8014260"/>
              <a:gd name="connsiteY686" fmla="*/ 4043820 h 4925968"/>
              <a:gd name="connsiteX687" fmla="*/ 2062147 w 8014260"/>
              <a:gd name="connsiteY687" fmla="*/ 4057810 h 4925968"/>
              <a:gd name="connsiteX688" fmla="*/ 2023809 w 8014260"/>
              <a:gd name="connsiteY688" fmla="*/ 4040528 h 4925968"/>
              <a:gd name="connsiteX689" fmla="*/ 2054739 w 8014260"/>
              <a:gd name="connsiteY689" fmla="*/ 4028732 h 4925968"/>
              <a:gd name="connsiteX690" fmla="*/ 1192746 w 8014260"/>
              <a:gd name="connsiteY690" fmla="*/ 4028338 h 4925968"/>
              <a:gd name="connsiteX691" fmla="*/ 1205926 w 8014260"/>
              <a:gd name="connsiteY691" fmla="*/ 4037510 h 4925968"/>
              <a:gd name="connsiteX692" fmla="*/ 1177325 w 8014260"/>
              <a:gd name="connsiteY692" fmla="*/ 4083528 h 4925968"/>
              <a:gd name="connsiteX693" fmla="*/ 1137895 w 8014260"/>
              <a:gd name="connsiteY693" fmla="*/ 4054313 h 4925968"/>
              <a:gd name="connsiteX694" fmla="*/ 1167382 w 8014260"/>
              <a:gd name="connsiteY694" fmla="*/ 4029349 h 4925968"/>
              <a:gd name="connsiteX695" fmla="*/ 1192746 w 8014260"/>
              <a:gd name="connsiteY695" fmla="*/ 4028338 h 4925968"/>
              <a:gd name="connsiteX696" fmla="*/ 2660083 w 8014260"/>
              <a:gd name="connsiteY696" fmla="*/ 4027086 h 4925968"/>
              <a:gd name="connsiteX697" fmla="*/ 2698831 w 8014260"/>
              <a:gd name="connsiteY697" fmla="*/ 4032984 h 4925968"/>
              <a:gd name="connsiteX698" fmla="*/ 2668655 w 8014260"/>
              <a:gd name="connsiteY698" fmla="*/ 4044300 h 4925968"/>
              <a:gd name="connsiteX699" fmla="*/ 2630113 w 8014260"/>
              <a:gd name="connsiteY699" fmla="*/ 4037030 h 4925968"/>
              <a:gd name="connsiteX700" fmla="*/ 2660083 w 8014260"/>
              <a:gd name="connsiteY700" fmla="*/ 4027086 h 4925968"/>
              <a:gd name="connsiteX701" fmla="*/ 2388917 w 8014260"/>
              <a:gd name="connsiteY701" fmla="*/ 4026469 h 4925968"/>
              <a:gd name="connsiteX702" fmla="*/ 2427596 w 8014260"/>
              <a:gd name="connsiteY702" fmla="*/ 4036894 h 4925968"/>
              <a:gd name="connsiteX703" fmla="*/ 2396941 w 8014260"/>
              <a:gd name="connsiteY703" fmla="*/ 4046769 h 4925968"/>
              <a:gd name="connsiteX704" fmla="*/ 2358467 w 8014260"/>
              <a:gd name="connsiteY704" fmla="*/ 4035179 h 4925968"/>
              <a:gd name="connsiteX705" fmla="*/ 2388917 w 8014260"/>
              <a:gd name="connsiteY705" fmla="*/ 4026469 h 4925968"/>
              <a:gd name="connsiteX706" fmla="*/ 2870829 w 8014260"/>
              <a:gd name="connsiteY706" fmla="*/ 4025235 h 4925968"/>
              <a:gd name="connsiteX707" fmla="*/ 2907383 w 8014260"/>
              <a:gd name="connsiteY707" fmla="*/ 4031751 h 4925968"/>
              <a:gd name="connsiteX708" fmla="*/ 2876659 w 8014260"/>
              <a:gd name="connsiteY708" fmla="*/ 4046427 h 4925968"/>
              <a:gd name="connsiteX709" fmla="*/ 2838254 w 8014260"/>
              <a:gd name="connsiteY709" fmla="*/ 4039432 h 4925968"/>
              <a:gd name="connsiteX710" fmla="*/ 2870829 w 8014260"/>
              <a:gd name="connsiteY710" fmla="*/ 4025235 h 4925968"/>
              <a:gd name="connsiteX711" fmla="*/ 3077666 w 8014260"/>
              <a:gd name="connsiteY711" fmla="*/ 4023109 h 4925968"/>
              <a:gd name="connsiteX712" fmla="*/ 3116962 w 8014260"/>
              <a:gd name="connsiteY712" fmla="*/ 4032230 h 4925968"/>
              <a:gd name="connsiteX713" fmla="*/ 3084249 w 8014260"/>
              <a:gd name="connsiteY713" fmla="*/ 4048141 h 4925968"/>
              <a:gd name="connsiteX714" fmla="*/ 3046805 w 8014260"/>
              <a:gd name="connsiteY714" fmla="*/ 4040186 h 4925968"/>
              <a:gd name="connsiteX715" fmla="*/ 3077666 w 8014260"/>
              <a:gd name="connsiteY715" fmla="*/ 4023109 h 4925968"/>
              <a:gd name="connsiteX716" fmla="*/ 728264 w 8014260"/>
              <a:gd name="connsiteY716" fmla="*/ 4022148 h 4925968"/>
              <a:gd name="connsiteX717" fmla="*/ 704399 w 8014260"/>
              <a:gd name="connsiteY717" fmla="*/ 4036345 h 4925968"/>
              <a:gd name="connsiteX718" fmla="*/ 673606 w 8014260"/>
              <a:gd name="connsiteY718" fmla="*/ 4043614 h 4925968"/>
              <a:gd name="connsiteX719" fmla="*/ 699118 w 8014260"/>
              <a:gd name="connsiteY719" fmla="*/ 4027978 h 4925968"/>
              <a:gd name="connsiteX720" fmla="*/ 728264 w 8014260"/>
              <a:gd name="connsiteY720" fmla="*/ 4022148 h 4925968"/>
              <a:gd name="connsiteX721" fmla="*/ 5717589 w 8014260"/>
              <a:gd name="connsiteY721" fmla="*/ 4020610 h 4925968"/>
              <a:gd name="connsiteX722" fmla="*/ 5741862 w 8014260"/>
              <a:gd name="connsiteY722" fmla="*/ 4053284 h 4925968"/>
              <a:gd name="connsiteX723" fmla="*/ 5712030 w 8014260"/>
              <a:gd name="connsiteY723" fmla="*/ 4114595 h 4925968"/>
              <a:gd name="connsiteX724" fmla="*/ 5672048 w 8014260"/>
              <a:gd name="connsiteY724" fmla="*/ 4082705 h 4925968"/>
              <a:gd name="connsiteX725" fmla="*/ 5703869 w 8014260"/>
              <a:gd name="connsiteY725" fmla="*/ 4022698 h 4925968"/>
              <a:gd name="connsiteX726" fmla="*/ 5717589 w 8014260"/>
              <a:gd name="connsiteY726" fmla="*/ 4020610 h 4925968"/>
              <a:gd name="connsiteX727" fmla="*/ 1919844 w 8014260"/>
              <a:gd name="connsiteY727" fmla="*/ 4020572 h 4925968"/>
              <a:gd name="connsiteX728" fmla="*/ 1957565 w 8014260"/>
              <a:gd name="connsiteY728" fmla="*/ 4036413 h 4925968"/>
              <a:gd name="connsiteX729" fmla="*/ 1927868 w 8014260"/>
              <a:gd name="connsiteY729" fmla="*/ 4058633 h 4925968"/>
              <a:gd name="connsiteX730" fmla="*/ 1887681 w 8014260"/>
              <a:gd name="connsiteY730" fmla="*/ 4033053 h 4925968"/>
              <a:gd name="connsiteX731" fmla="*/ 1919844 w 8014260"/>
              <a:gd name="connsiteY731" fmla="*/ 4020572 h 4925968"/>
              <a:gd name="connsiteX732" fmla="*/ 4547953 w 8014260"/>
              <a:gd name="connsiteY732" fmla="*/ 4020160 h 4925968"/>
              <a:gd name="connsiteX733" fmla="*/ 4586152 w 8014260"/>
              <a:gd name="connsiteY733" fmla="*/ 4064119 h 4925968"/>
              <a:gd name="connsiteX734" fmla="*/ 4555360 w 8014260"/>
              <a:gd name="connsiteY734" fmla="*/ 4093335 h 4925968"/>
              <a:gd name="connsiteX735" fmla="*/ 4517367 w 8014260"/>
              <a:gd name="connsiteY735" fmla="*/ 4049649 h 4925968"/>
              <a:gd name="connsiteX736" fmla="*/ 4547953 w 8014260"/>
              <a:gd name="connsiteY736" fmla="*/ 4020160 h 4925968"/>
              <a:gd name="connsiteX737" fmla="*/ 2253541 w 8014260"/>
              <a:gd name="connsiteY737" fmla="*/ 4019886 h 4925968"/>
              <a:gd name="connsiteX738" fmla="*/ 2291603 w 8014260"/>
              <a:gd name="connsiteY738" fmla="*/ 4031888 h 4925968"/>
              <a:gd name="connsiteX739" fmla="*/ 2260193 w 8014260"/>
              <a:gd name="connsiteY739" fmla="*/ 4041283 h 4925968"/>
              <a:gd name="connsiteX740" fmla="*/ 2222268 w 8014260"/>
              <a:gd name="connsiteY740" fmla="*/ 4028184 h 4925968"/>
              <a:gd name="connsiteX741" fmla="*/ 2253541 w 8014260"/>
              <a:gd name="connsiteY741" fmla="*/ 4019886 h 4925968"/>
              <a:gd name="connsiteX742" fmla="*/ 4021052 w 8014260"/>
              <a:gd name="connsiteY742" fmla="*/ 4019131 h 4925968"/>
              <a:gd name="connsiteX743" fmla="*/ 4062406 w 8014260"/>
              <a:gd name="connsiteY743" fmla="*/ 4052667 h 4925968"/>
              <a:gd name="connsiteX744" fmla="*/ 4031682 w 8014260"/>
              <a:gd name="connsiteY744" fmla="*/ 4070909 h 4925968"/>
              <a:gd name="connsiteX745" fmla="*/ 3992111 w 8014260"/>
              <a:gd name="connsiteY745" fmla="*/ 4038882 h 4925968"/>
              <a:gd name="connsiteX746" fmla="*/ 4021052 w 8014260"/>
              <a:gd name="connsiteY746" fmla="*/ 4019131 h 4925968"/>
              <a:gd name="connsiteX747" fmla="*/ 824759 w 8014260"/>
              <a:gd name="connsiteY747" fmla="*/ 4018103 h 4925968"/>
              <a:gd name="connsiteX748" fmla="*/ 798004 w 8014260"/>
              <a:gd name="connsiteY748" fmla="*/ 4036414 h 4925968"/>
              <a:gd name="connsiteX749" fmla="*/ 765229 w 8014260"/>
              <a:gd name="connsiteY749" fmla="*/ 4051159 h 4925968"/>
              <a:gd name="connsiteX750" fmla="*/ 793617 w 8014260"/>
              <a:gd name="connsiteY750" fmla="*/ 4030653 h 4925968"/>
              <a:gd name="connsiteX751" fmla="*/ 824759 w 8014260"/>
              <a:gd name="connsiteY751" fmla="*/ 4018103 h 4925968"/>
              <a:gd name="connsiteX752" fmla="*/ 407170 w 8014260"/>
              <a:gd name="connsiteY752" fmla="*/ 4016868 h 4925968"/>
              <a:gd name="connsiteX753" fmla="*/ 433846 w 8014260"/>
              <a:gd name="connsiteY753" fmla="*/ 4025441 h 4925968"/>
              <a:gd name="connsiteX754" fmla="*/ 410325 w 8014260"/>
              <a:gd name="connsiteY754" fmla="*/ 4045123 h 4925968"/>
              <a:gd name="connsiteX755" fmla="*/ 383786 w 8014260"/>
              <a:gd name="connsiteY755" fmla="*/ 4036756 h 4925968"/>
              <a:gd name="connsiteX756" fmla="*/ 407170 w 8014260"/>
              <a:gd name="connsiteY756" fmla="*/ 4016868 h 4925968"/>
              <a:gd name="connsiteX757" fmla="*/ 1511997 w 8014260"/>
              <a:gd name="connsiteY757" fmla="*/ 4016799 h 4925968"/>
              <a:gd name="connsiteX758" fmla="*/ 1550948 w 8014260"/>
              <a:gd name="connsiteY758" fmla="*/ 4049100 h 4925968"/>
              <a:gd name="connsiteX759" fmla="*/ 1524133 w 8014260"/>
              <a:gd name="connsiteY759" fmla="*/ 4114800 h 4925968"/>
              <a:gd name="connsiteX760" fmla="*/ 1481958 w 8014260"/>
              <a:gd name="connsiteY760" fmla="*/ 4060553 h 4925968"/>
              <a:gd name="connsiteX761" fmla="*/ 1511997 w 8014260"/>
              <a:gd name="connsiteY761" fmla="*/ 4016799 h 4925968"/>
              <a:gd name="connsiteX762" fmla="*/ 2821725 w 8014260"/>
              <a:gd name="connsiteY762" fmla="*/ 4015470 h 4925968"/>
              <a:gd name="connsiteX763" fmla="*/ 2833864 w 8014260"/>
              <a:gd name="connsiteY763" fmla="*/ 4020297 h 4925968"/>
              <a:gd name="connsiteX764" fmla="*/ 2802180 w 8014260"/>
              <a:gd name="connsiteY764" fmla="*/ 4032778 h 4925968"/>
              <a:gd name="connsiteX765" fmla="*/ 2765147 w 8014260"/>
              <a:gd name="connsiteY765" fmla="*/ 4027223 h 4925968"/>
              <a:gd name="connsiteX766" fmla="*/ 2796625 w 8014260"/>
              <a:gd name="connsiteY766" fmla="*/ 4015633 h 4925968"/>
              <a:gd name="connsiteX767" fmla="*/ 2821725 w 8014260"/>
              <a:gd name="connsiteY767" fmla="*/ 4015470 h 4925968"/>
              <a:gd name="connsiteX768" fmla="*/ 1117626 w 8014260"/>
              <a:gd name="connsiteY768" fmla="*/ 4014725 h 4925968"/>
              <a:gd name="connsiteX769" fmla="*/ 1130899 w 8014260"/>
              <a:gd name="connsiteY769" fmla="*/ 4021669 h 4925968"/>
              <a:gd name="connsiteX770" fmla="*/ 1101822 w 8014260"/>
              <a:gd name="connsiteY770" fmla="*/ 4045535 h 4925968"/>
              <a:gd name="connsiteX771" fmla="*/ 1065127 w 8014260"/>
              <a:gd name="connsiteY771" fmla="*/ 4040254 h 4925968"/>
              <a:gd name="connsiteX772" fmla="*/ 1092629 w 8014260"/>
              <a:gd name="connsiteY772" fmla="*/ 4017143 h 4925968"/>
              <a:gd name="connsiteX773" fmla="*/ 1117626 w 8014260"/>
              <a:gd name="connsiteY773" fmla="*/ 4014725 h 4925968"/>
              <a:gd name="connsiteX774" fmla="*/ 1784050 w 8014260"/>
              <a:gd name="connsiteY774" fmla="*/ 4014536 h 4925968"/>
              <a:gd name="connsiteX775" fmla="*/ 1821636 w 8014260"/>
              <a:gd name="connsiteY775" fmla="*/ 4032504 h 4925968"/>
              <a:gd name="connsiteX776" fmla="*/ 1792352 w 8014260"/>
              <a:gd name="connsiteY776" fmla="*/ 4067206 h 4925968"/>
              <a:gd name="connsiteX777" fmla="*/ 1751889 w 8014260"/>
              <a:gd name="connsiteY777" fmla="*/ 4032161 h 4925968"/>
              <a:gd name="connsiteX778" fmla="*/ 1784050 w 8014260"/>
              <a:gd name="connsiteY778" fmla="*/ 4014536 h 4925968"/>
              <a:gd name="connsiteX779" fmla="*/ 4219797 w 8014260"/>
              <a:gd name="connsiteY779" fmla="*/ 4014331 h 4925968"/>
              <a:gd name="connsiteX780" fmla="*/ 4256693 w 8014260"/>
              <a:gd name="connsiteY780" fmla="*/ 4052392 h 4925968"/>
              <a:gd name="connsiteX781" fmla="*/ 4226038 w 8014260"/>
              <a:gd name="connsiteY781" fmla="*/ 4072143 h 4925968"/>
              <a:gd name="connsiteX782" fmla="*/ 4187222 w 8014260"/>
              <a:gd name="connsiteY782" fmla="*/ 4034561 h 4925968"/>
              <a:gd name="connsiteX783" fmla="*/ 4219797 w 8014260"/>
              <a:gd name="connsiteY783" fmla="*/ 4014331 h 4925968"/>
              <a:gd name="connsiteX784" fmla="*/ 2586702 w 8014260"/>
              <a:gd name="connsiteY784" fmla="*/ 4013782 h 4925968"/>
              <a:gd name="connsiteX785" fmla="*/ 2624146 w 8014260"/>
              <a:gd name="connsiteY785" fmla="*/ 4020434 h 4925968"/>
              <a:gd name="connsiteX786" fmla="*/ 2593148 w 8014260"/>
              <a:gd name="connsiteY786" fmla="*/ 4029144 h 4925968"/>
              <a:gd name="connsiteX787" fmla="*/ 2557213 w 8014260"/>
              <a:gd name="connsiteY787" fmla="*/ 4021737 h 4925968"/>
              <a:gd name="connsiteX788" fmla="*/ 2586702 w 8014260"/>
              <a:gd name="connsiteY788" fmla="*/ 4013782 h 4925968"/>
              <a:gd name="connsiteX789" fmla="*/ 899105 w 8014260"/>
              <a:gd name="connsiteY789" fmla="*/ 4013457 h 4925968"/>
              <a:gd name="connsiteX790" fmla="*/ 909519 w 8014260"/>
              <a:gd name="connsiteY790" fmla="*/ 4015497 h 4925968"/>
              <a:gd name="connsiteX791" fmla="*/ 881744 w 8014260"/>
              <a:gd name="connsiteY791" fmla="*/ 4034493 h 4925968"/>
              <a:gd name="connsiteX792" fmla="*/ 846842 w 8014260"/>
              <a:gd name="connsiteY792" fmla="*/ 4043409 h 4925968"/>
              <a:gd name="connsiteX793" fmla="*/ 876190 w 8014260"/>
              <a:gd name="connsiteY793" fmla="*/ 4020572 h 4925968"/>
              <a:gd name="connsiteX794" fmla="*/ 899105 w 8014260"/>
              <a:gd name="connsiteY794" fmla="*/ 4013457 h 4925968"/>
              <a:gd name="connsiteX795" fmla="*/ 1647924 w 8014260"/>
              <a:gd name="connsiteY795" fmla="*/ 4012411 h 4925968"/>
              <a:gd name="connsiteX796" fmla="*/ 1686050 w 8014260"/>
              <a:gd name="connsiteY796" fmla="*/ 4036003 h 4925968"/>
              <a:gd name="connsiteX797" fmla="*/ 1657868 w 8014260"/>
              <a:gd name="connsiteY797" fmla="*/ 4085517 h 4925968"/>
              <a:gd name="connsiteX798" fmla="*/ 1616582 w 8014260"/>
              <a:gd name="connsiteY798" fmla="*/ 4040735 h 4925968"/>
              <a:gd name="connsiteX799" fmla="*/ 1647924 w 8014260"/>
              <a:gd name="connsiteY799" fmla="*/ 4012411 h 4925968"/>
              <a:gd name="connsiteX800" fmla="*/ 2453657 w 8014260"/>
              <a:gd name="connsiteY800" fmla="*/ 4012342 h 4925968"/>
              <a:gd name="connsiteX801" fmla="*/ 2488496 w 8014260"/>
              <a:gd name="connsiteY801" fmla="*/ 4021394 h 4925968"/>
              <a:gd name="connsiteX802" fmla="*/ 2457155 w 8014260"/>
              <a:gd name="connsiteY802" fmla="*/ 4028595 h 4925968"/>
              <a:gd name="connsiteX803" fmla="*/ 2421013 w 8014260"/>
              <a:gd name="connsiteY803" fmla="*/ 4018788 h 4925968"/>
              <a:gd name="connsiteX804" fmla="*/ 2453657 w 8014260"/>
              <a:gd name="connsiteY804" fmla="*/ 4012342 h 4925968"/>
              <a:gd name="connsiteX805" fmla="*/ 812549 w 8014260"/>
              <a:gd name="connsiteY805" fmla="*/ 4011381 h 4925968"/>
              <a:gd name="connsiteX806" fmla="*/ 787034 w 8014260"/>
              <a:gd name="connsiteY806" fmla="*/ 4025509 h 4925968"/>
              <a:gd name="connsiteX807" fmla="*/ 755560 w 8014260"/>
              <a:gd name="connsiteY807" fmla="*/ 4038059 h 4925968"/>
              <a:gd name="connsiteX808" fmla="*/ 782581 w 8014260"/>
              <a:gd name="connsiteY808" fmla="*/ 4021737 h 4925968"/>
              <a:gd name="connsiteX809" fmla="*/ 812549 w 8014260"/>
              <a:gd name="connsiteY809" fmla="*/ 4011381 h 4925968"/>
              <a:gd name="connsiteX810" fmla="*/ 2116312 w 8014260"/>
              <a:gd name="connsiteY810" fmla="*/ 4010970 h 4925968"/>
              <a:gd name="connsiteX811" fmla="*/ 2155334 w 8014260"/>
              <a:gd name="connsiteY811" fmla="*/ 4023589 h 4925968"/>
              <a:gd name="connsiteX812" fmla="*/ 2125022 w 8014260"/>
              <a:gd name="connsiteY812" fmla="*/ 4033465 h 4925968"/>
              <a:gd name="connsiteX813" fmla="*/ 2086220 w 8014260"/>
              <a:gd name="connsiteY813" fmla="*/ 4019749 h 4925968"/>
              <a:gd name="connsiteX814" fmla="*/ 2116312 w 8014260"/>
              <a:gd name="connsiteY814" fmla="*/ 4010970 h 4925968"/>
              <a:gd name="connsiteX815" fmla="*/ 3029531 w 8014260"/>
              <a:gd name="connsiteY815" fmla="*/ 4009564 h 4925968"/>
              <a:gd name="connsiteX816" fmla="*/ 3041936 w 8014260"/>
              <a:gd name="connsiteY816" fmla="*/ 4015908 h 4925968"/>
              <a:gd name="connsiteX817" fmla="*/ 3012446 w 8014260"/>
              <a:gd name="connsiteY817" fmla="*/ 4031476 h 4925968"/>
              <a:gd name="connsiteX818" fmla="*/ 2972807 w 8014260"/>
              <a:gd name="connsiteY818" fmla="*/ 4024001 h 4925968"/>
              <a:gd name="connsiteX819" fmla="*/ 3004422 w 8014260"/>
              <a:gd name="connsiteY819" fmla="*/ 4009599 h 4925968"/>
              <a:gd name="connsiteX820" fmla="*/ 3029531 w 8014260"/>
              <a:gd name="connsiteY820" fmla="*/ 4009564 h 4925968"/>
              <a:gd name="connsiteX821" fmla="*/ 3211123 w 8014260"/>
              <a:gd name="connsiteY821" fmla="*/ 4008501 h 4925968"/>
              <a:gd name="connsiteX822" fmla="*/ 3251516 w 8014260"/>
              <a:gd name="connsiteY822" fmla="*/ 4018446 h 4925968"/>
              <a:gd name="connsiteX823" fmla="*/ 3220107 w 8014260"/>
              <a:gd name="connsiteY823" fmla="*/ 4036276 h 4925968"/>
              <a:gd name="connsiteX824" fmla="*/ 3181222 w 8014260"/>
              <a:gd name="connsiteY824" fmla="*/ 4025441 h 4925968"/>
              <a:gd name="connsiteX825" fmla="*/ 3211123 w 8014260"/>
              <a:gd name="connsiteY825" fmla="*/ 4008501 h 4925968"/>
              <a:gd name="connsiteX826" fmla="*/ 1045549 w 8014260"/>
              <a:gd name="connsiteY826" fmla="*/ 4008261 h 4925968"/>
              <a:gd name="connsiteX827" fmla="*/ 1057176 w 8014260"/>
              <a:gd name="connsiteY827" fmla="*/ 4013233 h 4925968"/>
              <a:gd name="connsiteX828" fmla="*/ 1026519 w 8014260"/>
              <a:gd name="connsiteY828" fmla="*/ 4034836 h 4925968"/>
              <a:gd name="connsiteX829" fmla="*/ 991203 w 8014260"/>
              <a:gd name="connsiteY829" fmla="*/ 4032162 h 4925968"/>
              <a:gd name="connsiteX830" fmla="*/ 1021991 w 8014260"/>
              <a:gd name="connsiteY830" fmla="*/ 4011313 h 4925968"/>
              <a:gd name="connsiteX831" fmla="*/ 1045549 w 8014260"/>
              <a:gd name="connsiteY831" fmla="*/ 4008261 h 4925968"/>
              <a:gd name="connsiteX832" fmla="*/ 974489 w 8014260"/>
              <a:gd name="connsiteY832" fmla="*/ 4007927 h 4925968"/>
              <a:gd name="connsiteX833" fmla="*/ 983587 w 8014260"/>
              <a:gd name="connsiteY833" fmla="*/ 4012136 h 4925968"/>
              <a:gd name="connsiteX834" fmla="*/ 950599 w 8014260"/>
              <a:gd name="connsiteY834" fmla="*/ 4031544 h 4925968"/>
              <a:gd name="connsiteX835" fmla="*/ 918987 w 8014260"/>
              <a:gd name="connsiteY835" fmla="*/ 4029898 h 4925968"/>
              <a:gd name="connsiteX836" fmla="*/ 951696 w 8014260"/>
              <a:gd name="connsiteY836" fmla="*/ 4011176 h 4925968"/>
              <a:gd name="connsiteX837" fmla="*/ 974489 w 8014260"/>
              <a:gd name="connsiteY837" fmla="*/ 4007927 h 4925968"/>
              <a:gd name="connsiteX838" fmla="*/ 2747505 w 8014260"/>
              <a:gd name="connsiteY838" fmla="*/ 4007756 h 4925968"/>
              <a:gd name="connsiteX839" fmla="*/ 2759386 w 8014260"/>
              <a:gd name="connsiteY839" fmla="*/ 4011794 h 4925968"/>
              <a:gd name="connsiteX840" fmla="*/ 2730377 w 8014260"/>
              <a:gd name="connsiteY840" fmla="*/ 4022218 h 4925968"/>
              <a:gd name="connsiteX841" fmla="*/ 2692589 w 8014260"/>
              <a:gd name="connsiteY841" fmla="*/ 4018035 h 4925968"/>
              <a:gd name="connsiteX842" fmla="*/ 2722764 w 8014260"/>
              <a:gd name="connsiteY842" fmla="*/ 4008090 h 4925968"/>
              <a:gd name="connsiteX843" fmla="*/ 2747505 w 8014260"/>
              <a:gd name="connsiteY843" fmla="*/ 4007756 h 4925968"/>
              <a:gd name="connsiteX844" fmla="*/ 5491545 w 8014260"/>
              <a:gd name="connsiteY844" fmla="*/ 4006718 h 4925968"/>
              <a:gd name="connsiteX845" fmla="*/ 5529881 w 8014260"/>
              <a:gd name="connsiteY845" fmla="*/ 4045809 h 4925968"/>
              <a:gd name="connsiteX846" fmla="*/ 5498814 w 8014260"/>
              <a:gd name="connsiteY846" fmla="*/ 4103553 h 4925968"/>
              <a:gd name="connsiteX847" fmla="*/ 5460752 w 8014260"/>
              <a:gd name="connsiteY847" fmla="*/ 4064394 h 4925968"/>
              <a:gd name="connsiteX848" fmla="*/ 5491545 w 8014260"/>
              <a:gd name="connsiteY848" fmla="*/ 4006718 h 4925968"/>
              <a:gd name="connsiteX849" fmla="*/ 2315331 w 8014260"/>
              <a:gd name="connsiteY849" fmla="*/ 4006513 h 4925968"/>
              <a:gd name="connsiteX850" fmla="*/ 2352501 w 8014260"/>
              <a:gd name="connsiteY850" fmla="*/ 4016457 h 4925968"/>
              <a:gd name="connsiteX851" fmla="*/ 2320817 w 8014260"/>
              <a:gd name="connsiteY851" fmla="*/ 4023658 h 4925968"/>
              <a:gd name="connsiteX852" fmla="*/ 2285156 w 8014260"/>
              <a:gd name="connsiteY852" fmla="*/ 4013096 h 4925968"/>
              <a:gd name="connsiteX853" fmla="*/ 2315331 w 8014260"/>
              <a:gd name="connsiteY853" fmla="*/ 4006513 h 4925968"/>
              <a:gd name="connsiteX854" fmla="*/ 1303651 w 8014260"/>
              <a:gd name="connsiteY854" fmla="*/ 4005141 h 4925968"/>
              <a:gd name="connsiteX855" fmla="*/ 1340611 w 8014260"/>
              <a:gd name="connsiteY855" fmla="*/ 4016046 h 4925968"/>
              <a:gd name="connsiteX856" fmla="*/ 1309135 w 8014260"/>
              <a:gd name="connsiteY856" fmla="*/ 4047318 h 4925968"/>
              <a:gd name="connsiteX857" fmla="*/ 1271827 w 8014260"/>
              <a:gd name="connsiteY857" fmla="*/ 4025098 h 4925968"/>
              <a:gd name="connsiteX858" fmla="*/ 1303651 w 8014260"/>
              <a:gd name="connsiteY858" fmla="*/ 4005141 h 4925968"/>
              <a:gd name="connsiteX859" fmla="*/ 800821 w 8014260"/>
              <a:gd name="connsiteY859" fmla="*/ 4005004 h 4925968"/>
              <a:gd name="connsiteX860" fmla="*/ 775516 w 8014260"/>
              <a:gd name="connsiteY860" fmla="*/ 4017074 h 4925968"/>
              <a:gd name="connsiteX861" fmla="*/ 746028 w 8014260"/>
              <a:gd name="connsiteY861" fmla="*/ 4025578 h 4925968"/>
              <a:gd name="connsiteX862" fmla="*/ 771193 w 8014260"/>
              <a:gd name="connsiteY862" fmla="*/ 4012273 h 4925968"/>
              <a:gd name="connsiteX863" fmla="*/ 800821 w 8014260"/>
              <a:gd name="connsiteY863" fmla="*/ 4005004 h 4925968"/>
              <a:gd name="connsiteX864" fmla="*/ 1981018 w 8014260"/>
              <a:gd name="connsiteY864" fmla="*/ 4001506 h 4925968"/>
              <a:gd name="connsiteX865" fmla="*/ 2019214 w 8014260"/>
              <a:gd name="connsiteY865" fmla="*/ 4014810 h 4925968"/>
              <a:gd name="connsiteX866" fmla="*/ 1987872 w 8014260"/>
              <a:gd name="connsiteY866" fmla="*/ 4024960 h 4925968"/>
              <a:gd name="connsiteX867" fmla="*/ 1949879 w 8014260"/>
              <a:gd name="connsiteY867" fmla="*/ 4010490 h 4925968"/>
              <a:gd name="connsiteX868" fmla="*/ 1981018 w 8014260"/>
              <a:gd name="connsiteY868" fmla="*/ 4001506 h 4925968"/>
              <a:gd name="connsiteX869" fmla="*/ 2513184 w 8014260"/>
              <a:gd name="connsiteY869" fmla="*/ 4000615 h 4925968"/>
              <a:gd name="connsiteX870" fmla="*/ 2550080 w 8014260"/>
              <a:gd name="connsiteY870" fmla="*/ 4007267 h 4925968"/>
              <a:gd name="connsiteX871" fmla="*/ 2519905 w 8014260"/>
              <a:gd name="connsiteY871" fmla="*/ 4013507 h 4925968"/>
              <a:gd name="connsiteX872" fmla="*/ 2482803 w 8014260"/>
              <a:gd name="connsiteY872" fmla="*/ 4005964 h 4925968"/>
              <a:gd name="connsiteX873" fmla="*/ 2513184 w 8014260"/>
              <a:gd name="connsiteY873" fmla="*/ 4000615 h 4925968"/>
              <a:gd name="connsiteX874" fmla="*/ 2648082 w 8014260"/>
              <a:gd name="connsiteY874" fmla="*/ 4000203 h 4925968"/>
              <a:gd name="connsiteX875" fmla="*/ 2685663 w 8014260"/>
              <a:gd name="connsiteY875" fmla="*/ 4004867 h 4925968"/>
              <a:gd name="connsiteX876" fmla="*/ 2656517 w 8014260"/>
              <a:gd name="connsiteY876" fmla="*/ 4012273 h 4925968"/>
              <a:gd name="connsiteX877" fmla="*/ 2618729 w 8014260"/>
              <a:gd name="connsiteY877" fmla="*/ 4006719 h 4925968"/>
              <a:gd name="connsiteX878" fmla="*/ 2648082 w 8014260"/>
              <a:gd name="connsiteY878" fmla="*/ 4000203 h 4925968"/>
              <a:gd name="connsiteX879" fmla="*/ 2955680 w 8014260"/>
              <a:gd name="connsiteY879" fmla="*/ 3999448 h 4925968"/>
              <a:gd name="connsiteX880" fmla="*/ 2968556 w 8014260"/>
              <a:gd name="connsiteY880" fmla="*/ 4004249 h 4925968"/>
              <a:gd name="connsiteX881" fmla="*/ 2938106 w 8014260"/>
              <a:gd name="connsiteY881" fmla="*/ 4017828 h 4925968"/>
              <a:gd name="connsiteX882" fmla="*/ 2900113 w 8014260"/>
              <a:gd name="connsiteY882" fmla="*/ 4012959 h 4925968"/>
              <a:gd name="connsiteX883" fmla="*/ 2930357 w 8014260"/>
              <a:gd name="connsiteY883" fmla="*/ 4000203 h 4925968"/>
              <a:gd name="connsiteX884" fmla="*/ 2955680 w 8014260"/>
              <a:gd name="connsiteY884" fmla="*/ 3999448 h 4925968"/>
              <a:gd name="connsiteX885" fmla="*/ 2179063 w 8014260"/>
              <a:gd name="connsiteY885" fmla="*/ 3997941 h 4925968"/>
              <a:gd name="connsiteX886" fmla="*/ 2216302 w 8014260"/>
              <a:gd name="connsiteY886" fmla="*/ 4008708 h 4925968"/>
              <a:gd name="connsiteX887" fmla="*/ 2184618 w 8014260"/>
              <a:gd name="connsiteY887" fmla="*/ 4015703 h 4925968"/>
              <a:gd name="connsiteX888" fmla="*/ 2148887 w 8014260"/>
              <a:gd name="connsiteY888" fmla="*/ 4004319 h 4925968"/>
              <a:gd name="connsiteX889" fmla="*/ 2179063 w 8014260"/>
              <a:gd name="connsiteY889" fmla="*/ 3997941 h 4925968"/>
              <a:gd name="connsiteX890" fmla="*/ 5928199 w 8014260"/>
              <a:gd name="connsiteY890" fmla="*/ 3997283 h 4925968"/>
              <a:gd name="connsiteX891" fmla="*/ 5955009 w 8014260"/>
              <a:gd name="connsiteY891" fmla="*/ 4022561 h 4925968"/>
              <a:gd name="connsiteX892" fmla="*/ 5923462 w 8014260"/>
              <a:gd name="connsiteY892" fmla="*/ 4085997 h 4925968"/>
              <a:gd name="connsiteX893" fmla="*/ 5884371 w 8014260"/>
              <a:gd name="connsiteY893" fmla="*/ 4067001 h 4925968"/>
              <a:gd name="connsiteX894" fmla="*/ 5914067 w 8014260"/>
              <a:gd name="connsiteY894" fmla="*/ 4002261 h 4925968"/>
              <a:gd name="connsiteX895" fmla="*/ 5928199 w 8014260"/>
              <a:gd name="connsiteY895" fmla="*/ 3997283 h 4925968"/>
              <a:gd name="connsiteX896" fmla="*/ 705871 w 8014260"/>
              <a:gd name="connsiteY896" fmla="*/ 3996774 h 4925968"/>
              <a:gd name="connsiteX897" fmla="*/ 715024 w 8014260"/>
              <a:gd name="connsiteY897" fmla="*/ 3998969 h 4925968"/>
              <a:gd name="connsiteX898" fmla="*/ 691024 w 8014260"/>
              <a:gd name="connsiteY898" fmla="*/ 4012685 h 4925968"/>
              <a:gd name="connsiteX899" fmla="*/ 662907 w 8014260"/>
              <a:gd name="connsiteY899" fmla="*/ 4014536 h 4925968"/>
              <a:gd name="connsiteX900" fmla="*/ 687251 w 8014260"/>
              <a:gd name="connsiteY900" fmla="*/ 3999723 h 4925968"/>
              <a:gd name="connsiteX901" fmla="*/ 705871 w 8014260"/>
              <a:gd name="connsiteY901" fmla="*/ 3996774 h 4925968"/>
              <a:gd name="connsiteX902" fmla="*/ 2377121 w 8014260"/>
              <a:gd name="connsiteY902" fmla="*/ 3996363 h 4925968"/>
              <a:gd name="connsiteX903" fmla="*/ 2414223 w 8014260"/>
              <a:gd name="connsiteY903" fmla="*/ 4004249 h 4925968"/>
              <a:gd name="connsiteX904" fmla="*/ 2384185 w 8014260"/>
              <a:gd name="connsiteY904" fmla="*/ 4009804 h 4925968"/>
              <a:gd name="connsiteX905" fmla="*/ 2346877 w 8014260"/>
              <a:gd name="connsiteY905" fmla="*/ 4001026 h 4925968"/>
              <a:gd name="connsiteX906" fmla="*/ 2377121 w 8014260"/>
              <a:gd name="connsiteY906" fmla="*/ 3996363 h 4925968"/>
              <a:gd name="connsiteX907" fmla="*/ 4412851 w 8014260"/>
              <a:gd name="connsiteY907" fmla="*/ 3995952 h 4925968"/>
              <a:gd name="connsiteX908" fmla="*/ 4451255 w 8014260"/>
              <a:gd name="connsiteY908" fmla="*/ 4036620 h 4925968"/>
              <a:gd name="connsiteX909" fmla="*/ 4420737 w 8014260"/>
              <a:gd name="connsiteY909" fmla="*/ 4062337 h 4925968"/>
              <a:gd name="connsiteX910" fmla="*/ 4382538 w 8014260"/>
              <a:gd name="connsiteY910" fmla="*/ 4021806 h 4925968"/>
              <a:gd name="connsiteX911" fmla="*/ 4412851 w 8014260"/>
              <a:gd name="connsiteY911" fmla="*/ 3995952 h 4925968"/>
              <a:gd name="connsiteX912" fmla="*/ 897039 w 8014260"/>
              <a:gd name="connsiteY912" fmla="*/ 3995403 h 4925968"/>
              <a:gd name="connsiteX913" fmla="*/ 868785 w 8014260"/>
              <a:gd name="connsiteY913" fmla="*/ 4010559 h 4925968"/>
              <a:gd name="connsiteX914" fmla="*/ 836895 w 8014260"/>
              <a:gd name="connsiteY914" fmla="*/ 4020914 h 4925968"/>
              <a:gd name="connsiteX915" fmla="*/ 864943 w 8014260"/>
              <a:gd name="connsiteY915" fmla="*/ 4003975 h 4925968"/>
              <a:gd name="connsiteX916" fmla="*/ 897039 w 8014260"/>
              <a:gd name="connsiteY916" fmla="*/ 3995403 h 4925968"/>
              <a:gd name="connsiteX917" fmla="*/ 3348968 w 8014260"/>
              <a:gd name="connsiteY917" fmla="*/ 3995128 h 4925968"/>
              <a:gd name="connsiteX918" fmla="*/ 3386482 w 8014260"/>
              <a:gd name="connsiteY918" fmla="*/ 4008844 h 4925968"/>
              <a:gd name="connsiteX919" fmla="*/ 3351574 w 8014260"/>
              <a:gd name="connsiteY919" fmla="*/ 4026333 h 4925968"/>
              <a:gd name="connsiteX920" fmla="*/ 3315707 w 8014260"/>
              <a:gd name="connsiteY920" fmla="*/ 4011588 h 4925968"/>
              <a:gd name="connsiteX921" fmla="*/ 3348968 w 8014260"/>
              <a:gd name="connsiteY921" fmla="*/ 3995128 h 4925968"/>
              <a:gd name="connsiteX922" fmla="*/ 633117 w 8014260"/>
              <a:gd name="connsiteY922" fmla="*/ 3995085 h 4925968"/>
              <a:gd name="connsiteX923" fmla="*/ 642196 w 8014260"/>
              <a:gd name="connsiteY923" fmla="*/ 3999037 h 4925968"/>
              <a:gd name="connsiteX924" fmla="*/ 619218 w 8014260"/>
              <a:gd name="connsiteY924" fmla="*/ 4014331 h 4925968"/>
              <a:gd name="connsiteX925" fmla="*/ 590553 w 8014260"/>
              <a:gd name="connsiteY925" fmla="*/ 4013850 h 4925968"/>
              <a:gd name="connsiteX926" fmla="*/ 614421 w 8014260"/>
              <a:gd name="connsiteY926" fmla="*/ 3997048 h 4925968"/>
              <a:gd name="connsiteX927" fmla="*/ 633117 w 8014260"/>
              <a:gd name="connsiteY927" fmla="*/ 3995085 h 4925968"/>
              <a:gd name="connsiteX928" fmla="*/ 3887253 w 8014260"/>
              <a:gd name="connsiteY928" fmla="*/ 3994717 h 4925968"/>
              <a:gd name="connsiteX929" fmla="*/ 3927167 w 8014260"/>
              <a:gd name="connsiteY929" fmla="*/ 4024138 h 4925968"/>
              <a:gd name="connsiteX930" fmla="*/ 3894591 w 8014260"/>
              <a:gd name="connsiteY930" fmla="*/ 4040803 h 4925968"/>
              <a:gd name="connsiteX931" fmla="*/ 3856186 w 8014260"/>
              <a:gd name="connsiteY931" fmla="*/ 4011245 h 4925968"/>
              <a:gd name="connsiteX932" fmla="*/ 3887253 w 8014260"/>
              <a:gd name="connsiteY932" fmla="*/ 3994717 h 4925968"/>
              <a:gd name="connsiteX933" fmla="*/ 1843788 w 8014260"/>
              <a:gd name="connsiteY933" fmla="*/ 3993071 h 4925968"/>
              <a:gd name="connsiteX934" fmla="*/ 1882948 w 8014260"/>
              <a:gd name="connsiteY934" fmla="*/ 4006033 h 4925968"/>
              <a:gd name="connsiteX935" fmla="*/ 1852839 w 8014260"/>
              <a:gd name="connsiteY935" fmla="*/ 4017691 h 4925968"/>
              <a:gd name="connsiteX936" fmla="*/ 1813888 w 8014260"/>
              <a:gd name="connsiteY936" fmla="*/ 4003564 h 4925968"/>
              <a:gd name="connsiteX937" fmla="*/ 1843788 w 8014260"/>
              <a:gd name="connsiteY937" fmla="*/ 3993071 h 4925968"/>
              <a:gd name="connsiteX938" fmla="*/ 3140691 w 8014260"/>
              <a:gd name="connsiteY938" fmla="*/ 3992797 h 4925968"/>
              <a:gd name="connsiteX939" fmla="*/ 3176627 w 8014260"/>
              <a:gd name="connsiteY939" fmla="*/ 4000752 h 4925968"/>
              <a:gd name="connsiteX940" fmla="*/ 3145286 w 8014260"/>
              <a:gd name="connsiteY940" fmla="*/ 4016663 h 4925968"/>
              <a:gd name="connsiteX941" fmla="*/ 3107430 w 8014260"/>
              <a:gd name="connsiteY941" fmla="*/ 4008502 h 4925968"/>
              <a:gd name="connsiteX942" fmla="*/ 3140691 w 8014260"/>
              <a:gd name="connsiteY942" fmla="*/ 3992797 h 4925968"/>
              <a:gd name="connsiteX943" fmla="*/ 2881064 w 8014260"/>
              <a:gd name="connsiteY943" fmla="*/ 3992548 h 4925968"/>
              <a:gd name="connsiteX944" fmla="*/ 2894008 w 8014260"/>
              <a:gd name="connsiteY944" fmla="*/ 3996294 h 4925968"/>
              <a:gd name="connsiteX945" fmla="*/ 2864108 w 8014260"/>
              <a:gd name="connsiteY945" fmla="*/ 4008227 h 4925968"/>
              <a:gd name="connsiteX946" fmla="*/ 2827760 w 8014260"/>
              <a:gd name="connsiteY946" fmla="*/ 4004935 h 4925968"/>
              <a:gd name="connsiteX947" fmla="*/ 2856084 w 8014260"/>
              <a:gd name="connsiteY947" fmla="*/ 3993688 h 4925968"/>
              <a:gd name="connsiteX948" fmla="*/ 2881064 w 8014260"/>
              <a:gd name="connsiteY948" fmla="*/ 3992548 h 4925968"/>
              <a:gd name="connsiteX949" fmla="*/ 779231 w 8014260"/>
              <a:gd name="connsiteY949" fmla="*/ 3992188 h 4925968"/>
              <a:gd name="connsiteX950" fmla="*/ 789026 w 8014260"/>
              <a:gd name="connsiteY950" fmla="*/ 3992865 h 4925968"/>
              <a:gd name="connsiteX951" fmla="*/ 763305 w 8014260"/>
              <a:gd name="connsiteY951" fmla="*/ 4003975 h 4925968"/>
              <a:gd name="connsiteX952" fmla="*/ 735600 w 8014260"/>
              <a:gd name="connsiteY952" fmla="*/ 4007952 h 4925968"/>
              <a:gd name="connsiteX953" fmla="*/ 759463 w 8014260"/>
              <a:gd name="connsiteY953" fmla="*/ 3995883 h 4925968"/>
              <a:gd name="connsiteX954" fmla="*/ 779231 w 8014260"/>
              <a:gd name="connsiteY954" fmla="*/ 3992188 h 4925968"/>
              <a:gd name="connsiteX955" fmla="*/ 1437929 w 8014260"/>
              <a:gd name="connsiteY955" fmla="*/ 3991700 h 4925968"/>
              <a:gd name="connsiteX956" fmla="*/ 1475649 w 8014260"/>
              <a:gd name="connsiteY956" fmla="*/ 4003290 h 4925968"/>
              <a:gd name="connsiteX957" fmla="*/ 1444515 w 8014260"/>
              <a:gd name="connsiteY957" fmla="*/ 4024206 h 4925968"/>
              <a:gd name="connsiteX958" fmla="*/ 1406796 w 8014260"/>
              <a:gd name="connsiteY958" fmla="*/ 4008228 h 4925968"/>
              <a:gd name="connsiteX959" fmla="*/ 1437929 w 8014260"/>
              <a:gd name="connsiteY959" fmla="*/ 3991700 h 4925968"/>
              <a:gd name="connsiteX960" fmla="*/ 333998 w 8014260"/>
              <a:gd name="connsiteY960" fmla="*/ 3991151 h 4925968"/>
              <a:gd name="connsiteX961" fmla="*/ 358958 w 8014260"/>
              <a:gd name="connsiteY961" fmla="*/ 4002810 h 4925968"/>
              <a:gd name="connsiteX962" fmla="*/ 337153 w 8014260"/>
              <a:gd name="connsiteY962" fmla="*/ 4022080 h 4925968"/>
              <a:gd name="connsiteX963" fmla="*/ 309239 w 8014260"/>
              <a:gd name="connsiteY963" fmla="*/ 4010971 h 4925968"/>
              <a:gd name="connsiteX964" fmla="*/ 333998 w 8014260"/>
              <a:gd name="connsiteY964" fmla="*/ 3991151 h 4925968"/>
              <a:gd name="connsiteX965" fmla="*/ 2574632 w 8014260"/>
              <a:gd name="connsiteY965" fmla="*/ 3990053 h 4925968"/>
              <a:gd name="connsiteX966" fmla="*/ 2611322 w 8014260"/>
              <a:gd name="connsiteY966" fmla="*/ 3994786 h 4925968"/>
              <a:gd name="connsiteX967" fmla="*/ 2582725 w 8014260"/>
              <a:gd name="connsiteY967" fmla="*/ 4000615 h 4925968"/>
              <a:gd name="connsiteX968" fmla="*/ 2546309 w 8014260"/>
              <a:gd name="connsiteY968" fmla="*/ 3995266 h 4925968"/>
              <a:gd name="connsiteX969" fmla="*/ 2574632 w 8014260"/>
              <a:gd name="connsiteY969" fmla="*/ 3990053 h 4925968"/>
              <a:gd name="connsiteX970" fmla="*/ 1251931 w 8014260"/>
              <a:gd name="connsiteY970" fmla="*/ 3989462 h 4925968"/>
              <a:gd name="connsiteX971" fmla="*/ 1265244 w 8014260"/>
              <a:gd name="connsiteY971" fmla="*/ 3996363 h 4925968"/>
              <a:gd name="connsiteX972" fmla="*/ 1236030 w 8014260"/>
              <a:gd name="connsiteY972" fmla="*/ 4015840 h 4925968"/>
              <a:gd name="connsiteX973" fmla="*/ 1199201 w 8014260"/>
              <a:gd name="connsiteY973" fmla="*/ 4008913 h 4925968"/>
              <a:gd name="connsiteX974" fmla="*/ 1226842 w 8014260"/>
              <a:gd name="connsiteY974" fmla="*/ 3990122 h 4925968"/>
              <a:gd name="connsiteX975" fmla="*/ 1251931 w 8014260"/>
              <a:gd name="connsiteY975" fmla="*/ 3989462 h 4925968"/>
              <a:gd name="connsiteX976" fmla="*/ 2241745 w 8014260"/>
              <a:gd name="connsiteY976" fmla="*/ 3988751 h 4925968"/>
              <a:gd name="connsiteX977" fmla="*/ 2278161 w 8014260"/>
              <a:gd name="connsiteY977" fmla="*/ 3997598 h 4925968"/>
              <a:gd name="connsiteX978" fmla="*/ 2247162 w 8014260"/>
              <a:gd name="connsiteY978" fmla="*/ 4002398 h 4925968"/>
              <a:gd name="connsiteX979" fmla="*/ 2210815 w 8014260"/>
              <a:gd name="connsiteY979" fmla="*/ 3993209 h 4925968"/>
              <a:gd name="connsiteX980" fmla="*/ 2241745 w 8014260"/>
              <a:gd name="connsiteY980" fmla="*/ 3988751 h 4925968"/>
              <a:gd name="connsiteX981" fmla="*/ 885516 w 8014260"/>
              <a:gd name="connsiteY981" fmla="*/ 3988751 h 4925968"/>
              <a:gd name="connsiteX982" fmla="*/ 856095 w 8014260"/>
              <a:gd name="connsiteY982" fmla="*/ 4000752 h 4925968"/>
              <a:gd name="connsiteX983" fmla="*/ 826812 w 8014260"/>
              <a:gd name="connsiteY983" fmla="*/ 4010559 h 4925968"/>
              <a:gd name="connsiteX984" fmla="*/ 853149 w 8014260"/>
              <a:gd name="connsiteY984" fmla="*/ 3998009 h 4925968"/>
              <a:gd name="connsiteX985" fmla="*/ 885516 w 8014260"/>
              <a:gd name="connsiteY985" fmla="*/ 3988751 h 4925968"/>
              <a:gd name="connsiteX986" fmla="*/ 2808927 w 8014260"/>
              <a:gd name="connsiteY986" fmla="*/ 3988099 h 4925968"/>
              <a:gd name="connsiteX987" fmla="*/ 2820697 w 8014260"/>
              <a:gd name="connsiteY987" fmla="*/ 3991220 h 4925968"/>
              <a:gd name="connsiteX988" fmla="*/ 2791071 w 8014260"/>
              <a:gd name="connsiteY988" fmla="*/ 4001095 h 4925968"/>
              <a:gd name="connsiteX989" fmla="*/ 2753969 w 8014260"/>
              <a:gd name="connsiteY989" fmla="*/ 3998421 h 4925968"/>
              <a:gd name="connsiteX990" fmla="*/ 2783733 w 8014260"/>
              <a:gd name="connsiteY990" fmla="*/ 3989300 h 4925968"/>
              <a:gd name="connsiteX991" fmla="*/ 2808927 w 8014260"/>
              <a:gd name="connsiteY991" fmla="*/ 3988099 h 4925968"/>
              <a:gd name="connsiteX992" fmla="*/ 2042806 w 8014260"/>
              <a:gd name="connsiteY992" fmla="*/ 3987927 h 4925968"/>
              <a:gd name="connsiteX993" fmla="*/ 2080047 w 8014260"/>
              <a:gd name="connsiteY993" fmla="*/ 3999175 h 4925968"/>
              <a:gd name="connsiteX994" fmla="*/ 2048361 w 8014260"/>
              <a:gd name="connsiteY994" fmla="*/ 4006307 h 4925968"/>
              <a:gd name="connsiteX995" fmla="*/ 2012633 w 8014260"/>
              <a:gd name="connsiteY995" fmla="*/ 3994443 h 4925968"/>
              <a:gd name="connsiteX996" fmla="*/ 2042806 w 8014260"/>
              <a:gd name="connsiteY996" fmla="*/ 3987927 h 4925968"/>
              <a:gd name="connsiteX997" fmla="*/ 2441038 w 8014260"/>
              <a:gd name="connsiteY997" fmla="*/ 3987722 h 4925968"/>
              <a:gd name="connsiteX998" fmla="*/ 2475740 w 8014260"/>
              <a:gd name="connsiteY998" fmla="*/ 3994031 h 4925968"/>
              <a:gd name="connsiteX999" fmla="*/ 2444536 w 8014260"/>
              <a:gd name="connsiteY999" fmla="*/ 3998489 h 4925968"/>
              <a:gd name="connsiteX1000" fmla="*/ 2410177 w 8014260"/>
              <a:gd name="connsiteY1000" fmla="*/ 3991563 h 4925968"/>
              <a:gd name="connsiteX1001" fmla="*/ 2441038 w 8014260"/>
              <a:gd name="connsiteY1001" fmla="*/ 3987722 h 4925968"/>
              <a:gd name="connsiteX1002" fmla="*/ 1707724 w 8014260"/>
              <a:gd name="connsiteY1002" fmla="*/ 3987516 h 4925968"/>
              <a:gd name="connsiteX1003" fmla="*/ 1746882 w 8014260"/>
              <a:gd name="connsiteY1003" fmla="*/ 4000135 h 4925968"/>
              <a:gd name="connsiteX1004" fmla="*/ 1716848 w 8014260"/>
              <a:gd name="connsiteY1004" fmla="*/ 4013302 h 4925968"/>
              <a:gd name="connsiteX1005" fmla="*/ 1677890 w 8014260"/>
              <a:gd name="connsiteY1005" fmla="*/ 3999586 h 4925968"/>
              <a:gd name="connsiteX1006" fmla="*/ 1707724 w 8014260"/>
              <a:gd name="connsiteY1006" fmla="*/ 3987516 h 4925968"/>
              <a:gd name="connsiteX1007" fmla="*/ 874136 w 8014260"/>
              <a:gd name="connsiteY1007" fmla="*/ 3987379 h 4925968"/>
              <a:gd name="connsiteX1008" fmla="*/ 843684 w 8014260"/>
              <a:gd name="connsiteY1008" fmla="*/ 3997323 h 4925968"/>
              <a:gd name="connsiteX1009" fmla="*/ 816663 w 8014260"/>
              <a:gd name="connsiteY1009" fmla="*/ 4004798 h 4925968"/>
              <a:gd name="connsiteX1010" fmla="*/ 845466 w 8014260"/>
              <a:gd name="connsiteY1010" fmla="*/ 3993894 h 4925968"/>
              <a:gd name="connsiteX1011" fmla="*/ 874136 w 8014260"/>
              <a:gd name="connsiteY1011" fmla="*/ 3987379 h 4925968"/>
              <a:gd name="connsiteX1012" fmla="*/ 1574058 w 8014260"/>
              <a:gd name="connsiteY1012" fmla="*/ 3986419 h 4925968"/>
              <a:gd name="connsiteX1013" fmla="*/ 1611229 w 8014260"/>
              <a:gd name="connsiteY1013" fmla="*/ 3999243 h 4925968"/>
              <a:gd name="connsiteX1014" fmla="*/ 1578997 w 8014260"/>
              <a:gd name="connsiteY1014" fmla="*/ 4013782 h 4925968"/>
              <a:gd name="connsiteX1015" fmla="*/ 1542034 w 8014260"/>
              <a:gd name="connsiteY1015" fmla="*/ 3999860 h 4925968"/>
              <a:gd name="connsiteX1016" fmla="*/ 1574058 w 8014260"/>
              <a:gd name="connsiteY1016" fmla="*/ 3986419 h 4925968"/>
              <a:gd name="connsiteX1017" fmla="*/ 4083461 w 8014260"/>
              <a:gd name="connsiteY1017" fmla="*/ 3985390 h 4925968"/>
              <a:gd name="connsiteX1018" fmla="*/ 4121317 w 8014260"/>
              <a:gd name="connsiteY1018" fmla="*/ 4018514 h 4925968"/>
              <a:gd name="connsiteX1019" fmla="*/ 4091759 w 8014260"/>
              <a:gd name="connsiteY1019" fmla="*/ 4037374 h 4925968"/>
              <a:gd name="connsiteX1020" fmla="*/ 4051846 w 8014260"/>
              <a:gd name="connsiteY1020" fmla="*/ 4002741 h 4925968"/>
              <a:gd name="connsiteX1021" fmla="*/ 4083461 w 8014260"/>
              <a:gd name="connsiteY1021" fmla="*/ 3985390 h 4925968"/>
              <a:gd name="connsiteX1022" fmla="*/ 3482288 w 8014260"/>
              <a:gd name="connsiteY1022" fmla="*/ 3985253 h 4925968"/>
              <a:gd name="connsiteX1023" fmla="*/ 3521241 w 8014260"/>
              <a:gd name="connsiteY1023" fmla="*/ 4000958 h 4925968"/>
              <a:gd name="connsiteX1024" fmla="*/ 3487980 w 8014260"/>
              <a:gd name="connsiteY1024" fmla="*/ 4019406 h 4925968"/>
              <a:gd name="connsiteX1025" fmla="*/ 3450535 w 8014260"/>
              <a:gd name="connsiteY1025" fmla="*/ 4002741 h 4925968"/>
              <a:gd name="connsiteX1026" fmla="*/ 3482288 w 8014260"/>
              <a:gd name="connsiteY1026" fmla="*/ 3985253 h 4925968"/>
              <a:gd name="connsiteX1027" fmla="*/ 2733934 w 8014260"/>
              <a:gd name="connsiteY1027" fmla="*/ 3985089 h 4925968"/>
              <a:gd name="connsiteX1028" fmla="*/ 2746630 w 8014260"/>
              <a:gd name="connsiteY1028" fmla="*/ 3987378 h 4925968"/>
              <a:gd name="connsiteX1029" fmla="*/ 2718170 w 8014260"/>
              <a:gd name="connsiteY1029" fmla="*/ 3995814 h 4925968"/>
              <a:gd name="connsiteX1030" fmla="*/ 2681891 w 8014260"/>
              <a:gd name="connsiteY1030" fmla="*/ 3993757 h 4925968"/>
              <a:gd name="connsiteX1031" fmla="*/ 2710077 w 8014260"/>
              <a:gd name="connsiteY1031" fmla="*/ 3986144 h 4925968"/>
              <a:gd name="connsiteX1032" fmla="*/ 2733934 w 8014260"/>
              <a:gd name="connsiteY1032" fmla="*/ 3985089 h 4925968"/>
              <a:gd name="connsiteX1033" fmla="*/ 557889 w 8014260"/>
              <a:gd name="connsiteY1033" fmla="*/ 3985064 h 4925968"/>
              <a:gd name="connsiteX1034" fmla="*/ 567580 w 8014260"/>
              <a:gd name="connsiteY1034" fmla="*/ 3991082 h 4925968"/>
              <a:gd name="connsiteX1035" fmla="*/ 545839 w 8014260"/>
              <a:gd name="connsiteY1035" fmla="*/ 4008364 h 4925968"/>
              <a:gd name="connsiteX1036" fmla="*/ 517861 w 8014260"/>
              <a:gd name="connsiteY1036" fmla="*/ 4003838 h 4925968"/>
              <a:gd name="connsiteX1037" fmla="*/ 539393 w 8014260"/>
              <a:gd name="connsiteY1037" fmla="*/ 3985939 h 4925968"/>
              <a:gd name="connsiteX1038" fmla="*/ 557889 w 8014260"/>
              <a:gd name="connsiteY1038" fmla="*/ 3985064 h 4925968"/>
              <a:gd name="connsiteX1039" fmla="*/ 958913 w 8014260"/>
              <a:gd name="connsiteY1039" fmla="*/ 3984764 h 4925968"/>
              <a:gd name="connsiteX1040" fmla="*/ 970487 w 8014260"/>
              <a:gd name="connsiteY1040" fmla="*/ 3984910 h 4925968"/>
              <a:gd name="connsiteX1041" fmla="*/ 941826 w 8014260"/>
              <a:gd name="connsiteY1041" fmla="*/ 3997803 h 4925968"/>
              <a:gd name="connsiteX1042" fmla="*/ 908081 w 8014260"/>
              <a:gd name="connsiteY1042" fmla="*/ 4001986 h 4925968"/>
              <a:gd name="connsiteX1043" fmla="*/ 936541 w 8014260"/>
              <a:gd name="connsiteY1043" fmla="*/ 3989299 h 4925968"/>
              <a:gd name="connsiteX1044" fmla="*/ 958913 w 8014260"/>
              <a:gd name="connsiteY1044" fmla="*/ 3984764 h 4925968"/>
              <a:gd name="connsiteX1045" fmla="*/ 861922 w 8014260"/>
              <a:gd name="connsiteY1045" fmla="*/ 3983470 h 4925968"/>
              <a:gd name="connsiteX1046" fmla="*/ 837922 w 8014260"/>
              <a:gd name="connsiteY1046" fmla="*/ 3990945 h 4925968"/>
              <a:gd name="connsiteX1047" fmla="*/ 806789 w 8014260"/>
              <a:gd name="connsiteY1047" fmla="*/ 3996568 h 4925968"/>
              <a:gd name="connsiteX1048" fmla="*/ 832370 w 8014260"/>
              <a:gd name="connsiteY1048" fmla="*/ 3987378 h 4925968"/>
              <a:gd name="connsiteX1049" fmla="*/ 861922 w 8014260"/>
              <a:gd name="connsiteY1049" fmla="*/ 3983470 h 4925968"/>
              <a:gd name="connsiteX1050" fmla="*/ 3090113 w 8014260"/>
              <a:gd name="connsiteY1050" fmla="*/ 3981824 h 4925968"/>
              <a:gd name="connsiteX1051" fmla="*/ 3103041 w 8014260"/>
              <a:gd name="connsiteY1051" fmla="*/ 3987036 h 4925968"/>
              <a:gd name="connsiteX1052" fmla="*/ 3072660 w 8014260"/>
              <a:gd name="connsiteY1052" fmla="*/ 4001506 h 4925968"/>
              <a:gd name="connsiteX1053" fmla="*/ 3034667 w 8014260"/>
              <a:gd name="connsiteY1053" fmla="*/ 3996294 h 4925968"/>
              <a:gd name="connsiteX1054" fmla="*/ 3064842 w 8014260"/>
              <a:gd name="connsiteY1054" fmla="*/ 3982578 h 4925968"/>
              <a:gd name="connsiteX1055" fmla="*/ 3090113 w 8014260"/>
              <a:gd name="connsiteY1055" fmla="*/ 3981824 h 4925968"/>
              <a:gd name="connsiteX1056" fmla="*/ 2304838 w 8014260"/>
              <a:gd name="connsiteY1056" fmla="*/ 3981618 h 4925968"/>
              <a:gd name="connsiteX1057" fmla="*/ 2339676 w 8014260"/>
              <a:gd name="connsiteY1057" fmla="*/ 3988750 h 4925968"/>
              <a:gd name="connsiteX1058" fmla="*/ 2308541 w 8014260"/>
              <a:gd name="connsiteY1058" fmla="*/ 3992385 h 4925968"/>
              <a:gd name="connsiteX1059" fmla="*/ 2274045 w 8014260"/>
              <a:gd name="connsiteY1059" fmla="*/ 3984704 h 4925968"/>
              <a:gd name="connsiteX1060" fmla="*/ 2304838 w 8014260"/>
              <a:gd name="connsiteY1060" fmla="*/ 3981618 h 4925968"/>
              <a:gd name="connsiteX1061" fmla="*/ 3751396 w 8014260"/>
              <a:gd name="connsiteY1061" fmla="*/ 3980727 h 4925968"/>
              <a:gd name="connsiteX1062" fmla="*/ 3791584 w 8014260"/>
              <a:gd name="connsiteY1062" fmla="*/ 4004319 h 4925968"/>
              <a:gd name="connsiteX1063" fmla="*/ 3759557 w 8014260"/>
              <a:gd name="connsiteY1063" fmla="*/ 4022698 h 4925968"/>
              <a:gd name="connsiteX1064" fmla="*/ 3721083 w 8014260"/>
              <a:gd name="connsiteY1064" fmla="*/ 4000341 h 4925968"/>
              <a:gd name="connsiteX1065" fmla="*/ 3751396 w 8014260"/>
              <a:gd name="connsiteY1065" fmla="*/ 3980727 h 4925968"/>
              <a:gd name="connsiteX1066" fmla="*/ 2637589 w 8014260"/>
              <a:gd name="connsiteY1066" fmla="*/ 3979972 h 4925968"/>
              <a:gd name="connsiteX1067" fmla="*/ 2672427 w 8014260"/>
              <a:gd name="connsiteY1067" fmla="*/ 3983744 h 4925968"/>
              <a:gd name="connsiteX1068" fmla="*/ 2644995 w 8014260"/>
              <a:gd name="connsiteY1068" fmla="*/ 3989025 h 4925968"/>
              <a:gd name="connsiteX1069" fmla="*/ 2608442 w 8014260"/>
              <a:gd name="connsiteY1069" fmla="*/ 3984979 h 4925968"/>
              <a:gd name="connsiteX1070" fmla="*/ 2637589 w 8014260"/>
              <a:gd name="connsiteY1070" fmla="*/ 3979972 h 4925968"/>
              <a:gd name="connsiteX1071" fmla="*/ 2502965 w 8014260"/>
              <a:gd name="connsiteY1071" fmla="*/ 3979904 h 4925968"/>
              <a:gd name="connsiteX1072" fmla="*/ 2536844 w 8014260"/>
              <a:gd name="connsiteY1072" fmla="*/ 3984979 h 4925968"/>
              <a:gd name="connsiteX1073" fmla="*/ 2508246 w 8014260"/>
              <a:gd name="connsiteY1073" fmla="*/ 3989094 h 4925968"/>
              <a:gd name="connsiteX1074" fmla="*/ 2472584 w 8014260"/>
              <a:gd name="connsiteY1074" fmla="*/ 3983607 h 4925968"/>
              <a:gd name="connsiteX1075" fmla="*/ 2502965 w 8014260"/>
              <a:gd name="connsiteY1075" fmla="*/ 3979904 h 4925968"/>
              <a:gd name="connsiteX1076" fmla="*/ 1180393 w 8014260"/>
              <a:gd name="connsiteY1076" fmla="*/ 3979852 h 4925968"/>
              <a:gd name="connsiteX1077" fmla="*/ 1191522 w 8014260"/>
              <a:gd name="connsiteY1077" fmla="*/ 3985321 h 4925968"/>
              <a:gd name="connsiteX1078" fmla="*/ 1160936 w 8014260"/>
              <a:gd name="connsiteY1078" fmla="*/ 4001781 h 4925968"/>
              <a:gd name="connsiteX1079" fmla="*/ 1125068 w 8014260"/>
              <a:gd name="connsiteY1079" fmla="*/ 3997734 h 4925968"/>
              <a:gd name="connsiteX1080" fmla="*/ 1155587 w 8014260"/>
              <a:gd name="connsiteY1080" fmla="*/ 3981275 h 4925968"/>
              <a:gd name="connsiteX1081" fmla="*/ 1180393 w 8014260"/>
              <a:gd name="connsiteY1081" fmla="*/ 3979852 h 4925968"/>
              <a:gd name="connsiteX1082" fmla="*/ 3615402 w 8014260"/>
              <a:gd name="connsiteY1082" fmla="*/ 3979835 h 4925968"/>
              <a:gd name="connsiteX1083" fmla="*/ 3656138 w 8014260"/>
              <a:gd name="connsiteY1083" fmla="*/ 3997735 h 4925968"/>
              <a:gd name="connsiteX1084" fmla="*/ 3624866 w 8014260"/>
              <a:gd name="connsiteY1084" fmla="*/ 4017623 h 4925968"/>
              <a:gd name="connsiteX1085" fmla="*/ 3585638 w 8014260"/>
              <a:gd name="connsiteY1085" fmla="*/ 3998557 h 4925968"/>
              <a:gd name="connsiteX1086" fmla="*/ 3615402 w 8014260"/>
              <a:gd name="connsiteY1086" fmla="*/ 3979835 h 4925968"/>
              <a:gd name="connsiteX1087" fmla="*/ 2082484 w 8014260"/>
              <a:gd name="connsiteY1087" fmla="*/ 3979081 h 4925968"/>
              <a:gd name="connsiteX1088" fmla="*/ 2106300 w 8014260"/>
              <a:gd name="connsiteY1088" fmla="*/ 3979150 h 4925968"/>
              <a:gd name="connsiteX1089" fmla="*/ 2141755 w 8014260"/>
              <a:gd name="connsiteY1089" fmla="*/ 3987996 h 4925968"/>
              <a:gd name="connsiteX1090" fmla="*/ 2110071 w 8014260"/>
              <a:gd name="connsiteY1090" fmla="*/ 3992866 h 4925968"/>
              <a:gd name="connsiteX1091" fmla="*/ 2074493 w 8014260"/>
              <a:gd name="connsiteY1091" fmla="*/ 3983127 h 4925968"/>
              <a:gd name="connsiteX1092" fmla="*/ 2082484 w 8014260"/>
              <a:gd name="connsiteY1092" fmla="*/ 3979081 h 4925968"/>
              <a:gd name="connsiteX1093" fmla="*/ 1907634 w 8014260"/>
              <a:gd name="connsiteY1093" fmla="*/ 3978258 h 4925968"/>
              <a:gd name="connsiteX1094" fmla="*/ 1943847 w 8014260"/>
              <a:gd name="connsiteY1094" fmla="*/ 3989780 h 4925968"/>
              <a:gd name="connsiteX1095" fmla="*/ 1911135 w 8014260"/>
              <a:gd name="connsiteY1095" fmla="*/ 3997118 h 4925968"/>
              <a:gd name="connsiteX1096" fmla="*/ 1876293 w 8014260"/>
              <a:gd name="connsiteY1096" fmla="*/ 3984979 h 4925968"/>
              <a:gd name="connsiteX1097" fmla="*/ 1907634 w 8014260"/>
              <a:gd name="connsiteY1097" fmla="*/ 3978258 h 4925968"/>
              <a:gd name="connsiteX1098" fmla="*/ 1031952 w 8014260"/>
              <a:gd name="connsiteY1098" fmla="*/ 3977949 h 4925968"/>
              <a:gd name="connsiteX1099" fmla="*/ 1043253 w 8014260"/>
              <a:gd name="connsiteY1099" fmla="*/ 3979698 h 4925968"/>
              <a:gd name="connsiteX1100" fmla="*/ 1014040 w 8014260"/>
              <a:gd name="connsiteY1100" fmla="*/ 3993551 h 4925968"/>
              <a:gd name="connsiteX1101" fmla="*/ 980092 w 8014260"/>
              <a:gd name="connsiteY1101" fmla="*/ 3995197 h 4925968"/>
              <a:gd name="connsiteX1102" fmla="*/ 1008415 w 8014260"/>
              <a:gd name="connsiteY1102" fmla="*/ 3981756 h 4925968"/>
              <a:gd name="connsiteX1103" fmla="*/ 1031952 w 8014260"/>
              <a:gd name="connsiteY1103" fmla="*/ 3977949 h 4925968"/>
              <a:gd name="connsiteX1104" fmla="*/ 3274422 w 8014260"/>
              <a:gd name="connsiteY1104" fmla="*/ 3976818 h 4925968"/>
              <a:gd name="connsiteX1105" fmla="*/ 3311181 w 8014260"/>
              <a:gd name="connsiteY1105" fmla="*/ 3985939 h 4925968"/>
              <a:gd name="connsiteX1106" fmla="*/ 3280731 w 8014260"/>
              <a:gd name="connsiteY1106" fmla="*/ 4002673 h 4925968"/>
              <a:gd name="connsiteX1107" fmla="*/ 3241983 w 8014260"/>
              <a:gd name="connsiteY1107" fmla="*/ 3992522 h 4925968"/>
              <a:gd name="connsiteX1108" fmla="*/ 3274422 w 8014260"/>
              <a:gd name="connsiteY1108" fmla="*/ 3976818 h 4925968"/>
              <a:gd name="connsiteX1109" fmla="*/ 1105807 w 8014260"/>
              <a:gd name="connsiteY1109" fmla="*/ 3976019 h 4925968"/>
              <a:gd name="connsiteX1110" fmla="*/ 1117452 w 8014260"/>
              <a:gd name="connsiteY1110" fmla="*/ 3979217 h 4925968"/>
              <a:gd name="connsiteX1111" fmla="*/ 1087691 w 8014260"/>
              <a:gd name="connsiteY1111" fmla="*/ 3994305 h 4925968"/>
              <a:gd name="connsiteX1112" fmla="*/ 1052854 w 8014260"/>
              <a:gd name="connsiteY1112" fmla="*/ 3993002 h 4925968"/>
              <a:gd name="connsiteX1113" fmla="*/ 1082273 w 8014260"/>
              <a:gd name="connsiteY1113" fmla="*/ 3978532 h 4925968"/>
              <a:gd name="connsiteX1114" fmla="*/ 1105807 w 8014260"/>
              <a:gd name="connsiteY1114" fmla="*/ 3976019 h 4925968"/>
              <a:gd name="connsiteX1115" fmla="*/ 2366629 w 8014260"/>
              <a:gd name="connsiteY1115" fmla="*/ 3975652 h 4925968"/>
              <a:gd name="connsiteX1116" fmla="*/ 2400850 w 8014260"/>
              <a:gd name="connsiteY1116" fmla="*/ 3981481 h 4925968"/>
              <a:gd name="connsiteX1117" fmla="*/ 2369783 w 8014260"/>
              <a:gd name="connsiteY1117" fmla="*/ 3984567 h 4925968"/>
              <a:gd name="connsiteX1118" fmla="*/ 2336522 w 8014260"/>
              <a:gd name="connsiteY1118" fmla="*/ 3978463 h 4925968"/>
              <a:gd name="connsiteX1119" fmla="*/ 2366629 w 8014260"/>
              <a:gd name="connsiteY1119" fmla="*/ 3975652 h 4925968"/>
              <a:gd name="connsiteX1120" fmla="*/ 958143 w 8014260"/>
              <a:gd name="connsiteY1120" fmla="*/ 3974760 h 4925968"/>
              <a:gd name="connsiteX1121" fmla="*/ 930849 w 8014260"/>
              <a:gd name="connsiteY1121" fmla="*/ 3983058 h 4925968"/>
              <a:gd name="connsiteX1122" fmla="*/ 897588 w 8014260"/>
              <a:gd name="connsiteY1122" fmla="*/ 3988956 h 4925968"/>
              <a:gd name="connsiteX1123" fmla="*/ 926595 w 8014260"/>
              <a:gd name="connsiteY1123" fmla="*/ 3980315 h 4925968"/>
              <a:gd name="connsiteX1124" fmla="*/ 958143 w 8014260"/>
              <a:gd name="connsiteY1124" fmla="*/ 3974760 h 4925968"/>
              <a:gd name="connsiteX1125" fmla="*/ 5008742 w 8014260"/>
              <a:gd name="connsiteY1125" fmla="*/ 3974691 h 4925968"/>
              <a:gd name="connsiteX1126" fmla="*/ 5047764 w 8014260"/>
              <a:gd name="connsiteY1126" fmla="*/ 4020777 h 4925968"/>
              <a:gd name="connsiteX1127" fmla="*/ 5018960 w 8014260"/>
              <a:gd name="connsiteY1127" fmla="*/ 4069606 h 4925968"/>
              <a:gd name="connsiteX1128" fmla="*/ 4981584 w 8014260"/>
              <a:gd name="connsiteY1128" fmla="*/ 4024960 h 4925968"/>
              <a:gd name="connsiteX1129" fmla="*/ 5008742 w 8014260"/>
              <a:gd name="connsiteY1129" fmla="*/ 3974691 h 4925968"/>
              <a:gd name="connsiteX1130" fmla="*/ 3016244 w 8014260"/>
              <a:gd name="connsiteY1130" fmla="*/ 3974486 h 4925968"/>
              <a:gd name="connsiteX1131" fmla="*/ 3028700 w 8014260"/>
              <a:gd name="connsiteY1131" fmla="*/ 3978601 h 4925968"/>
              <a:gd name="connsiteX1132" fmla="*/ 2998045 w 8014260"/>
              <a:gd name="connsiteY1132" fmla="*/ 3991562 h 4925968"/>
              <a:gd name="connsiteX1133" fmla="*/ 2962315 w 8014260"/>
              <a:gd name="connsiteY1133" fmla="*/ 3988065 h 4925968"/>
              <a:gd name="connsiteX1134" fmla="*/ 2991393 w 8014260"/>
              <a:gd name="connsiteY1134" fmla="*/ 3975720 h 4925968"/>
              <a:gd name="connsiteX1135" fmla="*/ 3016244 w 8014260"/>
              <a:gd name="connsiteY1135" fmla="*/ 3974486 h 4925968"/>
              <a:gd name="connsiteX1136" fmla="*/ 4873776 w 8014260"/>
              <a:gd name="connsiteY1136" fmla="*/ 3974006 h 4925968"/>
              <a:gd name="connsiteX1137" fmla="*/ 4913141 w 8014260"/>
              <a:gd name="connsiteY1137" fmla="*/ 4018994 h 4925968"/>
              <a:gd name="connsiteX1138" fmla="*/ 4884886 w 8014260"/>
              <a:gd name="connsiteY1138" fmla="*/ 4064051 h 4925968"/>
              <a:gd name="connsiteX1139" fmla="*/ 4847167 w 8014260"/>
              <a:gd name="connsiteY1139" fmla="*/ 4020503 h 4925968"/>
              <a:gd name="connsiteX1140" fmla="*/ 4873776 w 8014260"/>
              <a:gd name="connsiteY1140" fmla="*/ 3974006 h 4925968"/>
              <a:gd name="connsiteX1141" fmla="*/ 1364757 w 8014260"/>
              <a:gd name="connsiteY1141" fmla="*/ 3973594 h 4925968"/>
              <a:gd name="connsiteX1142" fmla="*/ 1400485 w 8014260"/>
              <a:gd name="connsiteY1142" fmla="*/ 3982647 h 4925968"/>
              <a:gd name="connsiteX1143" fmla="*/ 1370446 w 8014260"/>
              <a:gd name="connsiteY1143" fmla="*/ 3997529 h 4925968"/>
              <a:gd name="connsiteX1144" fmla="*/ 1333412 w 8014260"/>
              <a:gd name="connsiteY1144" fmla="*/ 3987996 h 4925968"/>
              <a:gd name="connsiteX1145" fmla="*/ 1364757 w 8014260"/>
              <a:gd name="connsiteY1145" fmla="*/ 3973594 h 4925968"/>
              <a:gd name="connsiteX1146" fmla="*/ 935035 w 8014260"/>
              <a:gd name="connsiteY1146" fmla="*/ 3973320 h 4925968"/>
              <a:gd name="connsiteX1147" fmla="*/ 907669 w 8014260"/>
              <a:gd name="connsiteY1147" fmla="*/ 3979012 h 4925968"/>
              <a:gd name="connsiteX1148" fmla="*/ 879348 w 8014260"/>
              <a:gd name="connsiteY1148" fmla="*/ 3983676 h 4925968"/>
              <a:gd name="connsiteX1149" fmla="*/ 906572 w 8014260"/>
              <a:gd name="connsiteY1149" fmla="*/ 3977503 h 4925968"/>
              <a:gd name="connsiteX1150" fmla="*/ 935035 w 8014260"/>
              <a:gd name="connsiteY1150" fmla="*/ 3973320 h 4925968"/>
              <a:gd name="connsiteX1151" fmla="*/ 946210 w 8014260"/>
              <a:gd name="connsiteY1151" fmla="*/ 3973251 h 4925968"/>
              <a:gd name="connsiteX1152" fmla="*/ 920289 w 8014260"/>
              <a:gd name="connsiteY1152" fmla="*/ 3979081 h 4925968"/>
              <a:gd name="connsiteX1153" fmla="*/ 888263 w 8014260"/>
              <a:gd name="connsiteY1153" fmla="*/ 3985527 h 4925968"/>
              <a:gd name="connsiteX1154" fmla="*/ 915899 w 8014260"/>
              <a:gd name="connsiteY1154" fmla="*/ 3978875 h 4925968"/>
              <a:gd name="connsiteX1155" fmla="*/ 946210 w 8014260"/>
              <a:gd name="connsiteY1155" fmla="*/ 3973251 h 4925968"/>
              <a:gd name="connsiteX1156" fmla="*/ 2145347 w 8014260"/>
              <a:gd name="connsiteY1156" fmla="*/ 3972608 h 4925968"/>
              <a:gd name="connsiteX1157" fmla="*/ 2167404 w 8014260"/>
              <a:gd name="connsiteY1157" fmla="*/ 3972771 h 4925968"/>
              <a:gd name="connsiteX1158" fmla="*/ 2203340 w 8014260"/>
              <a:gd name="connsiteY1158" fmla="*/ 3980178 h 4925968"/>
              <a:gd name="connsiteX1159" fmla="*/ 2173508 w 8014260"/>
              <a:gd name="connsiteY1159" fmla="*/ 3983607 h 4925968"/>
              <a:gd name="connsiteX1160" fmla="*/ 2137846 w 8014260"/>
              <a:gd name="connsiteY1160" fmla="*/ 3975583 h 4925968"/>
              <a:gd name="connsiteX1161" fmla="*/ 2145347 w 8014260"/>
              <a:gd name="connsiteY1161" fmla="*/ 3972608 h 4925968"/>
              <a:gd name="connsiteX1162" fmla="*/ 2565511 w 8014260"/>
              <a:gd name="connsiteY1162" fmla="*/ 3971811 h 4925968"/>
              <a:gd name="connsiteX1163" fmla="*/ 2599046 w 8014260"/>
              <a:gd name="connsiteY1163" fmla="*/ 3975652 h 4925968"/>
              <a:gd name="connsiteX1164" fmla="*/ 2568803 w 8014260"/>
              <a:gd name="connsiteY1164" fmla="*/ 3979903 h 4925968"/>
              <a:gd name="connsiteX1165" fmla="*/ 2535473 w 8014260"/>
              <a:gd name="connsiteY1165" fmla="*/ 3975720 h 4925968"/>
              <a:gd name="connsiteX1166" fmla="*/ 2565511 w 8014260"/>
              <a:gd name="connsiteY1166" fmla="*/ 3971811 h 4925968"/>
              <a:gd name="connsiteX1167" fmla="*/ 4278090 w 8014260"/>
              <a:gd name="connsiteY1167" fmla="*/ 3970920 h 4925968"/>
              <a:gd name="connsiteX1168" fmla="*/ 4316358 w 8014260"/>
              <a:gd name="connsiteY1168" fmla="*/ 4008090 h 4925968"/>
              <a:gd name="connsiteX1169" fmla="*/ 4285566 w 8014260"/>
              <a:gd name="connsiteY1169" fmla="*/ 4030310 h 4925968"/>
              <a:gd name="connsiteX1170" fmla="*/ 4247572 w 8014260"/>
              <a:gd name="connsiteY1170" fmla="*/ 3993345 h 4925968"/>
              <a:gd name="connsiteX1171" fmla="*/ 4278090 w 8014260"/>
              <a:gd name="connsiteY1171" fmla="*/ 3970920 h 4925968"/>
              <a:gd name="connsiteX1172" fmla="*/ 2943584 w 8014260"/>
              <a:gd name="connsiteY1172" fmla="*/ 3970465 h 4925968"/>
              <a:gd name="connsiteX1173" fmla="*/ 2955251 w 8014260"/>
              <a:gd name="connsiteY1173" fmla="*/ 3973457 h 4925968"/>
              <a:gd name="connsiteX1174" fmla="*/ 2924253 w 8014260"/>
              <a:gd name="connsiteY1174" fmla="*/ 3984910 h 4925968"/>
              <a:gd name="connsiteX1175" fmla="*/ 2888797 w 8014260"/>
              <a:gd name="connsiteY1175" fmla="*/ 3982784 h 4925968"/>
              <a:gd name="connsiteX1176" fmla="*/ 2919933 w 8014260"/>
              <a:gd name="connsiteY1176" fmla="*/ 3971948 h 4925968"/>
              <a:gd name="connsiteX1177" fmla="*/ 2943584 w 8014260"/>
              <a:gd name="connsiteY1177" fmla="*/ 3970465 h 4925968"/>
              <a:gd name="connsiteX1178" fmla="*/ 1770268 w 8014260"/>
              <a:gd name="connsiteY1178" fmla="*/ 3970165 h 4925968"/>
              <a:gd name="connsiteX1179" fmla="*/ 1807577 w 8014260"/>
              <a:gd name="connsiteY1179" fmla="*/ 3981138 h 4925968"/>
              <a:gd name="connsiteX1180" fmla="*/ 1778704 w 8014260"/>
              <a:gd name="connsiteY1180" fmla="*/ 3990053 h 4925968"/>
              <a:gd name="connsiteX1181" fmla="*/ 1740230 w 8014260"/>
              <a:gd name="connsiteY1181" fmla="*/ 3978326 h 4925968"/>
              <a:gd name="connsiteX1182" fmla="*/ 1770268 w 8014260"/>
              <a:gd name="connsiteY1182" fmla="*/ 3970165 h 4925968"/>
              <a:gd name="connsiteX1183" fmla="*/ 2427665 w 8014260"/>
              <a:gd name="connsiteY1183" fmla="*/ 3969823 h 4925968"/>
              <a:gd name="connsiteX1184" fmla="*/ 2463327 w 8014260"/>
              <a:gd name="connsiteY1184" fmla="*/ 3974555 h 4925968"/>
              <a:gd name="connsiteX1185" fmla="*/ 2434866 w 8014260"/>
              <a:gd name="connsiteY1185" fmla="*/ 3977641 h 4925968"/>
              <a:gd name="connsiteX1186" fmla="*/ 2399479 w 8014260"/>
              <a:gd name="connsiteY1186" fmla="*/ 3972566 h 4925968"/>
              <a:gd name="connsiteX1187" fmla="*/ 2427665 w 8014260"/>
              <a:gd name="connsiteY1187" fmla="*/ 3969823 h 4925968"/>
              <a:gd name="connsiteX1188" fmla="*/ 1968534 w 8014260"/>
              <a:gd name="connsiteY1188" fmla="*/ 3968725 h 4925968"/>
              <a:gd name="connsiteX1189" fmla="*/ 2005568 w 8014260"/>
              <a:gd name="connsiteY1189" fmla="*/ 3978052 h 4925968"/>
              <a:gd name="connsiteX1190" fmla="*/ 1975324 w 8014260"/>
              <a:gd name="connsiteY1190" fmla="*/ 3982921 h 4925968"/>
              <a:gd name="connsiteX1191" fmla="*/ 1938083 w 8014260"/>
              <a:gd name="connsiteY1191" fmla="*/ 3972703 h 4925968"/>
              <a:gd name="connsiteX1192" fmla="*/ 1968534 w 8014260"/>
              <a:gd name="connsiteY1192" fmla="*/ 3968725 h 4925968"/>
              <a:gd name="connsiteX1193" fmla="*/ 2870615 w 8014260"/>
              <a:gd name="connsiteY1193" fmla="*/ 3968519 h 4925968"/>
              <a:gd name="connsiteX1194" fmla="*/ 2881665 w 8014260"/>
              <a:gd name="connsiteY1194" fmla="*/ 3970988 h 4925968"/>
              <a:gd name="connsiteX1195" fmla="*/ 2850804 w 8014260"/>
              <a:gd name="connsiteY1195" fmla="*/ 3980795 h 4925968"/>
              <a:gd name="connsiteX1196" fmla="*/ 2816720 w 8014260"/>
              <a:gd name="connsiteY1196" fmla="*/ 3979217 h 4925968"/>
              <a:gd name="connsiteX1197" fmla="*/ 2847169 w 8014260"/>
              <a:gd name="connsiteY1197" fmla="*/ 3969959 h 4925968"/>
              <a:gd name="connsiteX1198" fmla="*/ 2870615 w 8014260"/>
              <a:gd name="connsiteY1198" fmla="*/ 3968519 h 4925968"/>
              <a:gd name="connsiteX1199" fmla="*/ 840205 w 8014260"/>
              <a:gd name="connsiteY1199" fmla="*/ 3968365 h 4925968"/>
              <a:gd name="connsiteX1200" fmla="*/ 849240 w 8014260"/>
              <a:gd name="connsiteY1200" fmla="*/ 3970233 h 4925968"/>
              <a:gd name="connsiteX1201" fmla="*/ 824756 w 8014260"/>
              <a:gd name="connsiteY1201" fmla="*/ 3978738 h 4925968"/>
              <a:gd name="connsiteX1202" fmla="*/ 796775 w 8014260"/>
              <a:gd name="connsiteY1202" fmla="*/ 3979766 h 4925968"/>
              <a:gd name="connsiteX1203" fmla="*/ 821601 w 8014260"/>
              <a:gd name="connsiteY1203" fmla="*/ 3969891 h 4925968"/>
              <a:gd name="connsiteX1204" fmla="*/ 840205 w 8014260"/>
              <a:gd name="connsiteY1204" fmla="*/ 3968365 h 4925968"/>
              <a:gd name="connsiteX1205" fmla="*/ 2207686 w 8014260"/>
              <a:gd name="connsiteY1205" fmla="*/ 3968134 h 4925968"/>
              <a:gd name="connsiteX1206" fmla="*/ 2229880 w 8014260"/>
              <a:gd name="connsiteY1206" fmla="*/ 3968383 h 4925968"/>
              <a:gd name="connsiteX1207" fmla="*/ 2264719 w 8014260"/>
              <a:gd name="connsiteY1207" fmla="*/ 3974486 h 4925968"/>
              <a:gd name="connsiteX1208" fmla="*/ 2234407 w 8014260"/>
              <a:gd name="connsiteY1208" fmla="*/ 3976955 h 4925968"/>
              <a:gd name="connsiteX1209" fmla="*/ 2200459 w 8014260"/>
              <a:gd name="connsiteY1209" fmla="*/ 3970509 h 4925968"/>
              <a:gd name="connsiteX1210" fmla="*/ 2207686 w 8014260"/>
              <a:gd name="connsiteY1210" fmla="*/ 3968134 h 4925968"/>
              <a:gd name="connsiteX1211" fmla="*/ 2795982 w 8014260"/>
              <a:gd name="connsiteY1211" fmla="*/ 3967824 h 4925968"/>
              <a:gd name="connsiteX1212" fmla="*/ 2807324 w 8014260"/>
              <a:gd name="connsiteY1212" fmla="*/ 3969822 h 4925968"/>
              <a:gd name="connsiteX1213" fmla="*/ 2777903 w 8014260"/>
              <a:gd name="connsiteY1213" fmla="*/ 3978463 h 4925968"/>
              <a:gd name="connsiteX1214" fmla="*/ 2743819 w 8014260"/>
              <a:gd name="connsiteY1214" fmla="*/ 3977709 h 4925968"/>
              <a:gd name="connsiteX1215" fmla="*/ 2772348 w 8014260"/>
              <a:gd name="connsiteY1215" fmla="*/ 3969479 h 4925968"/>
              <a:gd name="connsiteX1216" fmla="*/ 2795982 w 8014260"/>
              <a:gd name="connsiteY1216" fmla="*/ 3967824 h 4925968"/>
              <a:gd name="connsiteX1217" fmla="*/ 914161 w 8014260"/>
              <a:gd name="connsiteY1217" fmla="*/ 3967542 h 4925968"/>
              <a:gd name="connsiteX1218" fmla="*/ 923436 w 8014260"/>
              <a:gd name="connsiteY1218" fmla="*/ 3967971 h 4925968"/>
              <a:gd name="connsiteX1219" fmla="*/ 896899 w 8014260"/>
              <a:gd name="connsiteY1219" fmla="*/ 3974623 h 4925968"/>
              <a:gd name="connsiteX1220" fmla="*/ 869537 w 8014260"/>
              <a:gd name="connsiteY1220" fmla="*/ 3975995 h 4925968"/>
              <a:gd name="connsiteX1221" fmla="*/ 894430 w 8014260"/>
              <a:gd name="connsiteY1221" fmla="*/ 3969891 h 4925968"/>
              <a:gd name="connsiteX1222" fmla="*/ 914161 w 8014260"/>
              <a:gd name="connsiteY1222" fmla="*/ 3967542 h 4925968"/>
              <a:gd name="connsiteX1223" fmla="*/ 2723527 w 8014260"/>
              <a:gd name="connsiteY1223" fmla="*/ 3967251 h 4925968"/>
              <a:gd name="connsiteX1224" fmla="*/ 2734560 w 8014260"/>
              <a:gd name="connsiteY1224" fmla="*/ 3969068 h 4925968"/>
              <a:gd name="connsiteX1225" fmla="*/ 2705688 w 8014260"/>
              <a:gd name="connsiteY1225" fmla="*/ 3976269 h 4925968"/>
              <a:gd name="connsiteX1226" fmla="*/ 2671123 w 8014260"/>
              <a:gd name="connsiteY1226" fmla="*/ 3974349 h 4925968"/>
              <a:gd name="connsiteX1227" fmla="*/ 2699790 w 8014260"/>
              <a:gd name="connsiteY1227" fmla="*/ 3968519 h 4925968"/>
              <a:gd name="connsiteX1228" fmla="*/ 2723527 w 8014260"/>
              <a:gd name="connsiteY1228" fmla="*/ 3967251 h 4925968"/>
              <a:gd name="connsiteX1229" fmla="*/ 5144393 w 8014260"/>
              <a:gd name="connsiteY1229" fmla="*/ 3967148 h 4925968"/>
              <a:gd name="connsiteX1230" fmla="*/ 5182455 w 8014260"/>
              <a:gd name="connsiteY1230" fmla="*/ 4014605 h 4925968"/>
              <a:gd name="connsiteX1231" fmla="*/ 5155023 w 8014260"/>
              <a:gd name="connsiteY1231" fmla="*/ 4065834 h 4925968"/>
              <a:gd name="connsiteX1232" fmla="*/ 5115863 w 8014260"/>
              <a:gd name="connsiteY1232" fmla="*/ 4020091 h 4925968"/>
              <a:gd name="connsiteX1233" fmla="*/ 5144393 w 8014260"/>
              <a:gd name="connsiteY1233" fmla="*/ 3967148 h 4925968"/>
              <a:gd name="connsiteX1234" fmla="*/ 4740389 w 8014260"/>
              <a:gd name="connsiteY1234" fmla="*/ 3966599 h 4925968"/>
              <a:gd name="connsiteX1235" fmla="*/ 4778725 w 8014260"/>
              <a:gd name="connsiteY1235" fmla="*/ 4011793 h 4925968"/>
              <a:gd name="connsiteX1236" fmla="*/ 4749098 w 8014260"/>
              <a:gd name="connsiteY1236" fmla="*/ 4050678 h 4925968"/>
              <a:gd name="connsiteX1237" fmla="*/ 4712340 w 8014260"/>
              <a:gd name="connsiteY1237" fmla="*/ 4006993 h 4925968"/>
              <a:gd name="connsiteX1238" fmla="*/ 4740389 w 8014260"/>
              <a:gd name="connsiteY1238" fmla="*/ 3966599 h 4925968"/>
              <a:gd name="connsiteX1239" fmla="*/ 1499169 w 8014260"/>
              <a:gd name="connsiteY1239" fmla="*/ 3966188 h 4925968"/>
              <a:gd name="connsiteX1240" fmla="*/ 1535793 w 8014260"/>
              <a:gd name="connsiteY1240" fmla="*/ 3975926 h 4925968"/>
              <a:gd name="connsiteX1241" fmla="*/ 1503766 w 8014260"/>
              <a:gd name="connsiteY1241" fmla="*/ 3988408 h 4925968"/>
              <a:gd name="connsiteX1242" fmla="*/ 1468582 w 8014260"/>
              <a:gd name="connsiteY1242" fmla="*/ 3977984 h 4925968"/>
              <a:gd name="connsiteX1243" fmla="*/ 1499169 w 8014260"/>
              <a:gd name="connsiteY1243" fmla="*/ 3966188 h 4925968"/>
              <a:gd name="connsiteX1244" fmla="*/ 467382 w 8014260"/>
              <a:gd name="connsiteY1244" fmla="*/ 3965845 h 4925968"/>
              <a:gd name="connsiteX1245" fmla="*/ 493235 w 8014260"/>
              <a:gd name="connsiteY1245" fmla="*/ 3974554 h 4925968"/>
              <a:gd name="connsiteX1246" fmla="*/ 472253 w 8014260"/>
              <a:gd name="connsiteY1246" fmla="*/ 3992385 h 4925968"/>
              <a:gd name="connsiteX1247" fmla="*/ 443517 w 8014260"/>
              <a:gd name="connsiteY1247" fmla="*/ 3984636 h 4925968"/>
              <a:gd name="connsiteX1248" fmla="*/ 467382 w 8014260"/>
              <a:gd name="connsiteY1248" fmla="*/ 3965845 h 4925968"/>
              <a:gd name="connsiteX1249" fmla="*/ 1634548 w 8014260"/>
              <a:gd name="connsiteY1249" fmla="*/ 3965639 h 4925968"/>
              <a:gd name="connsiteX1250" fmla="*/ 1671580 w 8014260"/>
              <a:gd name="connsiteY1250" fmla="*/ 3976132 h 4925968"/>
              <a:gd name="connsiteX1251" fmla="*/ 1639826 w 8014260"/>
              <a:gd name="connsiteY1251" fmla="*/ 3986419 h 4925968"/>
              <a:gd name="connsiteX1252" fmla="*/ 1604303 w 8014260"/>
              <a:gd name="connsiteY1252" fmla="*/ 3975309 h 4925968"/>
              <a:gd name="connsiteX1253" fmla="*/ 1634548 w 8014260"/>
              <a:gd name="connsiteY1253" fmla="*/ 3965639 h 4925968"/>
              <a:gd name="connsiteX1254" fmla="*/ 766578 w 8014260"/>
              <a:gd name="connsiteY1254" fmla="*/ 3965373 h 4925968"/>
              <a:gd name="connsiteX1255" fmla="*/ 776269 w 8014260"/>
              <a:gd name="connsiteY1255" fmla="*/ 3968656 h 4925968"/>
              <a:gd name="connsiteX1256" fmla="*/ 752609 w 8014260"/>
              <a:gd name="connsiteY1256" fmla="*/ 3979698 h 4925968"/>
              <a:gd name="connsiteX1257" fmla="*/ 724355 w 8014260"/>
              <a:gd name="connsiteY1257" fmla="*/ 3979286 h 4925968"/>
              <a:gd name="connsiteX1258" fmla="*/ 746299 w 8014260"/>
              <a:gd name="connsiteY1258" fmla="*/ 3967079 h 4925968"/>
              <a:gd name="connsiteX1259" fmla="*/ 766578 w 8014260"/>
              <a:gd name="connsiteY1259" fmla="*/ 3965373 h 4925968"/>
              <a:gd name="connsiteX1260" fmla="*/ 2270951 w 8014260"/>
              <a:gd name="connsiteY1260" fmla="*/ 3964293 h 4925968"/>
              <a:gd name="connsiteX1261" fmla="*/ 2292082 w 8014260"/>
              <a:gd name="connsiteY1261" fmla="*/ 3964405 h 4925968"/>
              <a:gd name="connsiteX1262" fmla="*/ 2327264 w 8014260"/>
              <a:gd name="connsiteY1262" fmla="*/ 3969617 h 4925968"/>
              <a:gd name="connsiteX1263" fmla="*/ 2298323 w 8014260"/>
              <a:gd name="connsiteY1263" fmla="*/ 3971743 h 4925968"/>
              <a:gd name="connsiteX1264" fmla="*/ 2263347 w 8014260"/>
              <a:gd name="connsiteY1264" fmla="*/ 3966188 h 4925968"/>
              <a:gd name="connsiteX1265" fmla="*/ 2270951 w 8014260"/>
              <a:gd name="connsiteY1265" fmla="*/ 3964293 h 4925968"/>
              <a:gd name="connsiteX1266" fmla="*/ 1030978 w 8014260"/>
              <a:gd name="connsiteY1266" fmla="*/ 3964267 h 4925968"/>
              <a:gd name="connsiteX1267" fmla="*/ 1004297 w 8014260"/>
              <a:gd name="connsiteY1267" fmla="*/ 3972634 h 4925968"/>
              <a:gd name="connsiteX1268" fmla="*/ 970423 w 8014260"/>
              <a:gd name="connsiteY1268" fmla="*/ 3977160 h 4925968"/>
              <a:gd name="connsiteX1269" fmla="*/ 996959 w 8014260"/>
              <a:gd name="connsiteY1269" fmla="*/ 3968862 h 4925968"/>
              <a:gd name="connsiteX1270" fmla="*/ 1030978 w 8014260"/>
              <a:gd name="connsiteY1270" fmla="*/ 3964267 h 4925968"/>
              <a:gd name="connsiteX1271" fmla="*/ 3224341 w 8014260"/>
              <a:gd name="connsiteY1271" fmla="*/ 3963701 h 4925968"/>
              <a:gd name="connsiteX1272" fmla="*/ 3237457 w 8014260"/>
              <a:gd name="connsiteY1272" fmla="*/ 3969616 h 4925968"/>
              <a:gd name="connsiteX1273" fmla="*/ 3207488 w 8014260"/>
              <a:gd name="connsiteY1273" fmla="*/ 3985047 h 4925968"/>
              <a:gd name="connsiteX1274" fmla="*/ 3169220 w 8014260"/>
              <a:gd name="connsiteY1274" fmla="*/ 3979080 h 4925968"/>
              <a:gd name="connsiteX1275" fmla="*/ 3198984 w 8014260"/>
              <a:gd name="connsiteY1275" fmla="*/ 3964267 h 4925968"/>
              <a:gd name="connsiteX1276" fmla="*/ 3224341 w 8014260"/>
              <a:gd name="connsiteY1276" fmla="*/ 3963701 h 4925968"/>
              <a:gd name="connsiteX1277" fmla="*/ 2490621 w 8014260"/>
              <a:gd name="connsiteY1277" fmla="*/ 3962964 h 4925968"/>
              <a:gd name="connsiteX1278" fmla="*/ 2524363 w 8014260"/>
              <a:gd name="connsiteY1278" fmla="*/ 3967079 h 4925968"/>
              <a:gd name="connsiteX1279" fmla="*/ 2496519 w 8014260"/>
              <a:gd name="connsiteY1279" fmla="*/ 3970645 h 4925968"/>
              <a:gd name="connsiteX1280" fmla="*/ 2462915 w 8014260"/>
              <a:gd name="connsiteY1280" fmla="*/ 3966325 h 4925968"/>
              <a:gd name="connsiteX1281" fmla="*/ 2490621 w 8014260"/>
              <a:gd name="connsiteY1281" fmla="*/ 3962964 h 4925968"/>
              <a:gd name="connsiteX1282" fmla="*/ 3408428 w 8014260"/>
              <a:gd name="connsiteY1282" fmla="*/ 3962621 h 4925968"/>
              <a:gd name="connsiteX1283" fmla="*/ 3445736 w 8014260"/>
              <a:gd name="connsiteY1283" fmla="*/ 3973594 h 4925968"/>
              <a:gd name="connsiteX1284" fmla="*/ 3415903 w 8014260"/>
              <a:gd name="connsiteY1284" fmla="*/ 3991151 h 4925968"/>
              <a:gd name="connsiteX1285" fmla="*/ 3376538 w 8014260"/>
              <a:gd name="connsiteY1285" fmla="*/ 3979149 h 4925968"/>
              <a:gd name="connsiteX1286" fmla="*/ 3408428 w 8014260"/>
              <a:gd name="connsiteY1286" fmla="*/ 3962621 h 4925968"/>
              <a:gd name="connsiteX1287" fmla="*/ 2625861 w 8014260"/>
              <a:gd name="connsiteY1287" fmla="*/ 3962621 h 4925968"/>
              <a:gd name="connsiteX1288" fmla="*/ 2660014 w 8014260"/>
              <a:gd name="connsiteY1288" fmla="*/ 3965776 h 4925968"/>
              <a:gd name="connsiteX1289" fmla="*/ 2632857 w 8014260"/>
              <a:gd name="connsiteY1289" fmla="*/ 3970577 h 4925968"/>
              <a:gd name="connsiteX1290" fmla="*/ 2598773 w 8014260"/>
              <a:gd name="connsiteY1290" fmla="*/ 3967148 h 4925968"/>
              <a:gd name="connsiteX1291" fmla="*/ 2625861 w 8014260"/>
              <a:gd name="connsiteY1291" fmla="*/ 3962621 h 4925968"/>
              <a:gd name="connsiteX1292" fmla="*/ 2008415 w 8014260"/>
              <a:gd name="connsiteY1292" fmla="*/ 3962570 h 4925968"/>
              <a:gd name="connsiteX1293" fmla="*/ 2030188 w 8014260"/>
              <a:gd name="connsiteY1293" fmla="*/ 3962759 h 4925968"/>
              <a:gd name="connsiteX1294" fmla="*/ 2067013 w 8014260"/>
              <a:gd name="connsiteY1294" fmla="*/ 3970165 h 4925968"/>
              <a:gd name="connsiteX1295" fmla="*/ 2038214 w 8014260"/>
              <a:gd name="connsiteY1295" fmla="*/ 3973526 h 4925968"/>
              <a:gd name="connsiteX1296" fmla="*/ 2001656 w 8014260"/>
              <a:gd name="connsiteY1296" fmla="*/ 3965570 h 4925968"/>
              <a:gd name="connsiteX1297" fmla="*/ 2008415 w 8014260"/>
              <a:gd name="connsiteY1297" fmla="*/ 3962570 h 4925968"/>
              <a:gd name="connsiteX1298" fmla="*/ 3948358 w 8014260"/>
              <a:gd name="connsiteY1298" fmla="*/ 3962278 h 4925968"/>
              <a:gd name="connsiteX1299" fmla="*/ 3986077 w 8014260"/>
              <a:gd name="connsiteY1299" fmla="*/ 3990739 h 4925968"/>
              <a:gd name="connsiteX1300" fmla="*/ 3956245 w 8014260"/>
              <a:gd name="connsiteY1300" fmla="*/ 4008227 h 4925968"/>
              <a:gd name="connsiteX1301" fmla="*/ 3916536 w 8014260"/>
              <a:gd name="connsiteY1301" fmla="*/ 3978531 h 4925968"/>
              <a:gd name="connsiteX1302" fmla="*/ 3948358 w 8014260"/>
              <a:gd name="connsiteY1302" fmla="*/ 3962278 h 4925968"/>
              <a:gd name="connsiteX1303" fmla="*/ 1314098 w 8014260"/>
              <a:gd name="connsiteY1303" fmla="*/ 3961961 h 4925968"/>
              <a:gd name="connsiteX1304" fmla="*/ 1326214 w 8014260"/>
              <a:gd name="connsiteY1304" fmla="*/ 3967148 h 4925968"/>
              <a:gd name="connsiteX1305" fmla="*/ 1297135 w 8014260"/>
              <a:gd name="connsiteY1305" fmla="*/ 3980246 h 4925968"/>
              <a:gd name="connsiteX1306" fmla="*/ 1259488 w 8014260"/>
              <a:gd name="connsiteY1306" fmla="*/ 3974554 h 4925968"/>
              <a:gd name="connsiteX1307" fmla="*/ 1288767 w 8014260"/>
              <a:gd name="connsiteY1307" fmla="*/ 3962279 h 4925968"/>
              <a:gd name="connsiteX1308" fmla="*/ 1314098 w 8014260"/>
              <a:gd name="connsiteY1308" fmla="*/ 3961961 h 4925968"/>
              <a:gd name="connsiteX1309" fmla="*/ 1008549 w 8014260"/>
              <a:gd name="connsiteY1309" fmla="*/ 3961936 h 4925968"/>
              <a:gd name="connsiteX1310" fmla="*/ 980498 w 8014260"/>
              <a:gd name="connsiteY1310" fmla="*/ 3966668 h 4925968"/>
              <a:gd name="connsiteX1311" fmla="*/ 950668 w 8014260"/>
              <a:gd name="connsiteY1311" fmla="*/ 3971674 h 4925968"/>
              <a:gd name="connsiteX1312" fmla="*/ 977143 w 8014260"/>
              <a:gd name="connsiteY1312" fmla="*/ 3966805 h 4925968"/>
              <a:gd name="connsiteX1313" fmla="*/ 1008549 w 8014260"/>
              <a:gd name="connsiteY1313" fmla="*/ 3961936 h 4925968"/>
              <a:gd name="connsiteX1314" fmla="*/ 996410 w 8014260"/>
              <a:gd name="connsiteY1314" fmla="*/ 3961113 h 4925968"/>
              <a:gd name="connsiteX1315" fmla="*/ 972202 w 8014260"/>
              <a:gd name="connsiteY1315" fmla="*/ 3965913 h 4925968"/>
              <a:gd name="connsiteX1316" fmla="*/ 941067 w 8014260"/>
              <a:gd name="connsiteY1316" fmla="*/ 3969754 h 4925968"/>
              <a:gd name="connsiteX1317" fmla="*/ 966923 w 8014260"/>
              <a:gd name="connsiteY1317" fmla="*/ 3964130 h 4925968"/>
              <a:gd name="connsiteX1318" fmla="*/ 996410 w 8014260"/>
              <a:gd name="connsiteY1318" fmla="*/ 3961113 h 4925968"/>
              <a:gd name="connsiteX1319" fmla="*/ 1019792 w 8014260"/>
              <a:gd name="connsiteY1319" fmla="*/ 3960769 h 4925968"/>
              <a:gd name="connsiteX1320" fmla="*/ 991610 w 8014260"/>
              <a:gd name="connsiteY1320" fmla="*/ 3966462 h 4925968"/>
              <a:gd name="connsiteX1321" fmla="*/ 960541 w 8014260"/>
              <a:gd name="connsiteY1321" fmla="*/ 3971742 h 4925968"/>
              <a:gd name="connsiteX1322" fmla="*/ 988181 w 8014260"/>
              <a:gd name="connsiteY1322" fmla="*/ 3965913 h 4925968"/>
              <a:gd name="connsiteX1323" fmla="*/ 1019792 w 8014260"/>
              <a:gd name="connsiteY1323" fmla="*/ 3960769 h 4925968"/>
              <a:gd name="connsiteX1324" fmla="*/ 2355793 w 8014260"/>
              <a:gd name="connsiteY1324" fmla="*/ 3959946 h 4925968"/>
              <a:gd name="connsiteX1325" fmla="*/ 2388506 w 8014260"/>
              <a:gd name="connsiteY1325" fmla="*/ 3964473 h 4925968"/>
              <a:gd name="connsiteX1326" fmla="*/ 2359496 w 8014260"/>
              <a:gd name="connsiteY1326" fmla="*/ 3966804 h 4925968"/>
              <a:gd name="connsiteX1327" fmla="*/ 2326852 w 8014260"/>
              <a:gd name="connsiteY1327" fmla="*/ 3962072 h 4925968"/>
              <a:gd name="connsiteX1328" fmla="*/ 2355793 w 8014260"/>
              <a:gd name="connsiteY1328" fmla="*/ 3959946 h 4925968"/>
              <a:gd name="connsiteX1329" fmla="*/ 1833775 w 8014260"/>
              <a:gd name="connsiteY1329" fmla="*/ 3959467 h 4925968"/>
              <a:gd name="connsiteX1330" fmla="*/ 1869232 w 8014260"/>
              <a:gd name="connsiteY1330" fmla="*/ 3968177 h 4925968"/>
              <a:gd name="connsiteX1331" fmla="*/ 1837545 w 8014260"/>
              <a:gd name="connsiteY1331" fmla="*/ 3973732 h 4925968"/>
              <a:gd name="connsiteX1332" fmla="*/ 1801952 w 8014260"/>
              <a:gd name="connsiteY1332" fmla="*/ 3964199 h 4925968"/>
              <a:gd name="connsiteX1333" fmla="*/ 1833775 w 8014260"/>
              <a:gd name="connsiteY1333" fmla="*/ 3959467 h 4925968"/>
              <a:gd name="connsiteX1334" fmla="*/ 5638783 w 8014260"/>
              <a:gd name="connsiteY1334" fmla="*/ 3958860 h 4925968"/>
              <a:gd name="connsiteX1335" fmla="*/ 5665121 w 8014260"/>
              <a:gd name="connsiteY1335" fmla="*/ 3991630 h 4925968"/>
              <a:gd name="connsiteX1336" fmla="*/ 5636318 w 8014260"/>
              <a:gd name="connsiteY1336" fmla="*/ 4053284 h 4925968"/>
              <a:gd name="connsiteX1337" fmla="*/ 5596404 w 8014260"/>
              <a:gd name="connsiteY1337" fmla="*/ 4022697 h 4925968"/>
              <a:gd name="connsiteX1338" fmla="*/ 5624933 w 8014260"/>
              <a:gd name="connsiteY1338" fmla="*/ 3961112 h 4925968"/>
              <a:gd name="connsiteX1339" fmla="*/ 5638783 w 8014260"/>
              <a:gd name="connsiteY1339" fmla="*/ 3958860 h 4925968"/>
              <a:gd name="connsiteX1340" fmla="*/ 2071801 w 8014260"/>
              <a:gd name="connsiteY1340" fmla="*/ 3958747 h 4925968"/>
              <a:gd name="connsiteX1341" fmla="*/ 2094161 w 8014260"/>
              <a:gd name="connsiteY1341" fmla="*/ 3959330 h 4925968"/>
              <a:gd name="connsiteX1342" fmla="*/ 2128519 w 8014260"/>
              <a:gd name="connsiteY1342" fmla="*/ 3965570 h 4925968"/>
              <a:gd name="connsiteX1343" fmla="*/ 2100264 w 8014260"/>
              <a:gd name="connsiteY1343" fmla="*/ 3967628 h 4925968"/>
              <a:gd name="connsiteX1344" fmla="*/ 2064134 w 8014260"/>
              <a:gd name="connsiteY1344" fmla="*/ 3960838 h 4925968"/>
              <a:gd name="connsiteX1345" fmla="*/ 2071801 w 8014260"/>
              <a:gd name="connsiteY1345" fmla="*/ 3958747 h 4925968"/>
              <a:gd name="connsiteX1346" fmla="*/ 1030850 w 8014260"/>
              <a:gd name="connsiteY1346" fmla="*/ 3958534 h 4925968"/>
              <a:gd name="connsiteX1347" fmla="*/ 1022607 w 8014260"/>
              <a:gd name="connsiteY1347" fmla="*/ 3959810 h 4925968"/>
              <a:gd name="connsiteX1348" fmla="*/ 1029827 w 8014260"/>
              <a:gd name="connsiteY1348" fmla="*/ 3958686 h 4925968"/>
              <a:gd name="connsiteX1349" fmla="*/ 1094499 w 8014260"/>
              <a:gd name="connsiteY1349" fmla="*/ 3957083 h 4925968"/>
              <a:gd name="connsiteX1350" fmla="*/ 1104972 w 8014260"/>
              <a:gd name="connsiteY1350" fmla="*/ 3957615 h 4925968"/>
              <a:gd name="connsiteX1351" fmla="*/ 1074250 w 8014260"/>
              <a:gd name="connsiteY1351" fmla="*/ 3967079 h 4925968"/>
              <a:gd name="connsiteX1352" fmla="*/ 1041880 w 8014260"/>
              <a:gd name="connsiteY1352" fmla="*/ 3969136 h 4925968"/>
              <a:gd name="connsiteX1353" fmla="*/ 1072400 w 8014260"/>
              <a:gd name="connsiteY1353" fmla="*/ 3959946 h 4925968"/>
              <a:gd name="connsiteX1354" fmla="*/ 1094499 w 8014260"/>
              <a:gd name="connsiteY1354" fmla="*/ 3957083 h 4925968"/>
              <a:gd name="connsiteX1355" fmla="*/ 261628 w 8014260"/>
              <a:gd name="connsiteY1355" fmla="*/ 3957083 h 4925968"/>
              <a:gd name="connsiteX1356" fmla="*/ 277005 w 8014260"/>
              <a:gd name="connsiteY1356" fmla="*/ 3961113 h 4925968"/>
              <a:gd name="connsiteX1357" fmla="*/ 279952 w 8014260"/>
              <a:gd name="connsiteY1357" fmla="*/ 3981207 h 4925968"/>
              <a:gd name="connsiteX1358" fmla="*/ 267677 w 8014260"/>
              <a:gd name="connsiteY1358" fmla="*/ 3988751 h 4925968"/>
              <a:gd name="connsiteX1359" fmla="*/ 244568 w 8014260"/>
              <a:gd name="connsiteY1359" fmla="*/ 3987311 h 4925968"/>
              <a:gd name="connsiteX1360" fmla="*/ 240795 w 8014260"/>
              <a:gd name="connsiteY1360" fmla="*/ 3964473 h 4925968"/>
              <a:gd name="connsiteX1361" fmla="*/ 261628 w 8014260"/>
              <a:gd name="connsiteY1361" fmla="*/ 3957083 h 4925968"/>
              <a:gd name="connsiteX1362" fmla="*/ 693475 w 8014260"/>
              <a:gd name="connsiteY1362" fmla="*/ 3956980 h 4925968"/>
              <a:gd name="connsiteX1363" fmla="*/ 701857 w 8014260"/>
              <a:gd name="connsiteY1363" fmla="*/ 3962278 h 4925968"/>
              <a:gd name="connsiteX1364" fmla="*/ 677995 w 8014260"/>
              <a:gd name="connsiteY1364" fmla="*/ 3975857 h 4925968"/>
              <a:gd name="connsiteX1365" fmla="*/ 651654 w 8014260"/>
              <a:gd name="connsiteY1365" fmla="*/ 3971605 h 4925968"/>
              <a:gd name="connsiteX1366" fmla="*/ 675319 w 8014260"/>
              <a:gd name="connsiteY1366" fmla="*/ 3957135 h 4925968"/>
              <a:gd name="connsiteX1367" fmla="*/ 693475 w 8014260"/>
              <a:gd name="connsiteY1367" fmla="*/ 3956980 h 4925968"/>
              <a:gd name="connsiteX1368" fmla="*/ 2134503 w 8014260"/>
              <a:gd name="connsiteY1368" fmla="*/ 3956312 h 4925968"/>
              <a:gd name="connsiteX1369" fmla="*/ 2155471 w 8014260"/>
              <a:gd name="connsiteY1369" fmla="*/ 3956793 h 4925968"/>
              <a:gd name="connsiteX1370" fmla="*/ 2191201 w 8014260"/>
              <a:gd name="connsiteY1370" fmla="*/ 3962073 h 4925968"/>
              <a:gd name="connsiteX1371" fmla="*/ 2162672 w 8014260"/>
              <a:gd name="connsiteY1371" fmla="*/ 3963513 h 4925968"/>
              <a:gd name="connsiteX1372" fmla="*/ 2127216 w 8014260"/>
              <a:gd name="connsiteY1372" fmla="*/ 3957890 h 4925968"/>
              <a:gd name="connsiteX1373" fmla="*/ 2134503 w 8014260"/>
              <a:gd name="connsiteY1373" fmla="*/ 3956312 h 4925968"/>
              <a:gd name="connsiteX1374" fmla="*/ 1240505 w 8014260"/>
              <a:gd name="connsiteY1374" fmla="*/ 3955146 h 4925968"/>
              <a:gd name="connsiteX1375" fmla="*/ 1252075 w 8014260"/>
              <a:gd name="connsiteY1375" fmla="*/ 3958438 h 4925968"/>
              <a:gd name="connsiteX1376" fmla="*/ 1222033 w 8014260"/>
              <a:gd name="connsiteY1376" fmla="*/ 3969959 h 4925968"/>
              <a:gd name="connsiteX1377" fmla="*/ 1187202 w 8014260"/>
              <a:gd name="connsiteY1377" fmla="*/ 3967079 h 4925968"/>
              <a:gd name="connsiteX1378" fmla="*/ 1216893 w 8014260"/>
              <a:gd name="connsiteY1378" fmla="*/ 3956175 h 4925968"/>
              <a:gd name="connsiteX1379" fmla="*/ 1240505 w 8014260"/>
              <a:gd name="connsiteY1379" fmla="*/ 3955146 h 4925968"/>
              <a:gd name="connsiteX1380" fmla="*/ 3150292 w 8014260"/>
              <a:gd name="connsiteY1380" fmla="*/ 3954691 h 4925968"/>
              <a:gd name="connsiteX1381" fmla="*/ 3163048 w 8014260"/>
              <a:gd name="connsiteY1381" fmla="*/ 3959329 h 4925968"/>
              <a:gd name="connsiteX1382" fmla="*/ 3132873 w 8014260"/>
              <a:gd name="connsiteY1382" fmla="*/ 3973388 h 4925968"/>
              <a:gd name="connsiteX1383" fmla="*/ 3096800 w 8014260"/>
              <a:gd name="connsiteY1383" fmla="*/ 3969548 h 4925968"/>
              <a:gd name="connsiteX1384" fmla="*/ 3125398 w 8014260"/>
              <a:gd name="connsiteY1384" fmla="*/ 3955969 h 4925968"/>
              <a:gd name="connsiteX1385" fmla="*/ 3150292 w 8014260"/>
              <a:gd name="connsiteY1385" fmla="*/ 3954691 h 4925968"/>
              <a:gd name="connsiteX1386" fmla="*/ 2552207 w 8014260"/>
              <a:gd name="connsiteY1386" fmla="*/ 3954666 h 4925968"/>
              <a:gd name="connsiteX1387" fmla="*/ 2586291 w 8014260"/>
              <a:gd name="connsiteY1387" fmla="*/ 3958301 h 4925968"/>
              <a:gd name="connsiteX1388" fmla="*/ 2560573 w 8014260"/>
              <a:gd name="connsiteY1388" fmla="*/ 3962484 h 4925968"/>
              <a:gd name="connsiteX1389" fmla="*/ 2525117 w 8014260"/>
              <a:gd name="connsiteY1389" fmla="*/ 3958918 h 4925968"/>
              <a:gd name="connsiteX1390" fmla="*/ 2552207 w 8014260"/>
              <a:gd name="connsiteY1390" fmla="*/ 3954666 h 4925968"/>
              <a:gd name="connsiteX1391" fmla="*/ 4606452 w 8014260"/>
              <a:gd name="connsiteY1391" fmla="*/ 3954323 h 4925968"/>
              <a:gd name="connsiteX1392" fmla="*/ 4644240 w 8014260"/>
              <a:gd name="connsiteY1392" fmla="*/ 3998008 h 4925968"/>
              <a:gd name="connsiteX1393" fmla="*/ 4613722 w 8014260"/>
              <a:gd name="connsiteY1393" fmla="*/ 4031544 h 4925968"/>
              <a:gd name="connsiteX1394" fmla="*/ 4577511 w 8014260"/>
              <a:gd name="connsiteY1394" fmla="*/ 3989299 h 4925968"/>
              <a:gd name="connsiteX1395" fmla="*/ 4606452 w 8014260"/>
              <a:gd name="connsiteY1395" fmla="*/ 3954323 h 4925968"/>
              <a:gd name="connsiteX1396" fmla="*/ 2419641 w 8014260"/>
              <a:gd name="connsiteY1396" fmla="*/ 3954117 h 4925968"/>
              <a:gd name="connsiteX1397" fmla="*/ 2450639 w 8014260"/>
              <a:gd name="connsiteY1397" fmla="*/ 3958164 h 4925968"/>
              <a:gd name="connsiteX1398" fmla="*/ 2421630 w 8014260"/>
              <a:gd name="connsiteY1398" fmla="*/ 3961113 h 4925968"/>
              <a:gd name="connsiteX1399" fmla="*/ 2389054 w 8014260"/>
              <a:gd name="connsiteY1399" fmla="*/ 3956792 h 4925968"/>
              <a:gd name="connsiteX1400" fmla="*/ 2419641 w 8014260"/>
              <a:gd name="connsiteY1400" fmla="*/ 3954117 h 4925968"/>
              <a:gd name="connsiteX1401" fmla="*/ 2198418 w 8014260"/>
              <a:gd name="connsiteY1401" fmla="*/ 3953946 h 4925968"/>
              <a:gd name="connsiteX1402" fmla="*/ 2219524 w 8014260"/>
              <a:gd name="connsiteY1402" fmla="*/ 3954255 h 4925968"/>
              <a:gd name="connsiteX1403" fmla="*/ 2252511 w 8014260"/>
              <a:gd name="connsiteY1403" fmla="*/ 3958850 h 4925968"/>
              <a:gd name="connsiteX1404" fmla="*/ 2223639 w 8014260"/>
              <a:gd name="connsiteY1404" fmla="*/ 3960290 h 4925968"/>
              <a:gd name="connsiteX1405" fmla="*/ 2190789 w 8014260"/>
              <a:gd name="connsiteY1405" fmla="*/ 3955489 h 4925968"/>
              <a:gd name="connsiteX1406" fmla="*/ 2198418 w 8014260"/>
              <a:gd name="connsiteY1406" fmla="*/ 3953946 h 4925968"/>
              <a:gd name="connsiteX1407" fmla="*/ 1165691 w 8014260"/>
              <a:gd name="connsiteY1407" fmla="*/ 3953697 h 4925968"/>
              <a:gd name="connsiteX1408" fmla="*/ 1177598 w 8014260"/>
              <a:gd name="connsiteY1408" fmla="*/ 3955352 h 4925968"/>
              <a:gd name="connsiteX1409" fmla="*/ 1149209 w 8014260"/>
              <a:gd name="connsiteY1409" fmla="*/ 3965639 h 4925968"/>
              <a:gd name="connsiteX1410" fmla="*/ 1114094 w 8014260"/>
              <a:gd name="connsiteY1410" fmla="*/ 3965570 h 4925968"/>
              <a:gd name="connsiteX1411" fmla="*/ 1141802 w 8014260"/>
              <a:gd name="connsiteY1411" fmla="*/ 3956106 h 4925968"/>
              <a:gd name="connsiteX1412" fmla="*/ 1165691 w 8014260"/>
              <a:gd name="connsiteY1412" fmla="*/ 3953697 h 4925968"/>
              <a:gd name="connsiteX1413" fmla="*/ 5852002 w 8014260"/>
              <a:gd name="connsiteY1413" fmla="*/ 3953077 h 4925968"/>
              <a:gd name="connsiteX1414" fmla="*/ 5877308 w 8014260"/>
              <a:gd name="connsiteY1414" fmla="*/ 3980727 h 4925968"/>
              <a:gd name="connsiteX1415" fmla="*/ 5848984 w 8014260"/>
              <a:gd name="connsiteY1415" fmla="*/ 4043340 h 4925968"/>
              <a:gd name="connsiteX1416" fmla="*/ 5807699 w 8014260"/>
              <a:gd name="connsiteY1416" fmla="*/ 4018857 h 4925968"/>
              <a:gd name="connsiteX1417" fmla="*/ 5838148 w 8014260"/>
              <a:gd name="connsiteY1417" fmla="*/ 3956998 h 4925968"/>
              <a:gd name="connsiteX1418" fmla="*/ 5852002 w 8014260"/>
              <a:gd name="connsiteY1418" fmla="*/ 3953077 h 4925968"/>
              <a:gd name="connsiteX1419" fmla="*/ 1872289 w 8014260"/>
              <a:gd name="connsiteY1419" fmla="*/ 3952712 h 4925968"/>
              <a:gd name="connsiteX1420" fmla="*/ 1894123 w 8014260"/>
              <a:gd name="connsiteY1420" fmla="*/ 3952815 h 4925968"/>
              <a:gd name="connsiteX1421" fmla="*/ 1930678 w 8014260"/>
              <a:gd name="connsiteY1421" fmla="*/ 3959947 h 4925968"/>
              <a:gd name="connsiteX1422" fmla="*/ 1901601 w 8014260"/>
              <a:gd name="connsiteY1422" fmla="*/ 3963445 h 4925968"/>
              <a:gd name="connsiteX1423" fmla="*/ 1865320 w 8014260"/>
              <a:gd name="connsiteY1423" fmla="*/ 3955695 h 4925968"/>
              <a:gd name="connsiteX1424" fmla="*/ 1872289 w 8014260"/>
              <a:gd name="connsiteY1424" fmla="*/ 3952712 h 4925968"/>
              <a:gd name="connsiteX1425" fmla="*/ 1697576 w 8014260"/>
              <a:gd name="connsiteY1425" fmla="*/ 3952403 h 4925968"/>
              <a:gd name="connsiteX1426" fmla="*/ 1733098 w 8014260"/>
              <a:gd name="connsiteY1426" fmla="*/ 3960495 h 4925968"/>
              <a:gd name="connsiteX1427" fmla="*/ 1701553 w 8014260"/>
              <a:gd name="connsiteY1427" fmla="*/ 3967216 h 4925968"/>
              <a:gd name="connsiteX1428" fmla="*/ 1665891 w 8014260"/>
              <a:gd name="connsiteY1428" fmla="*/ 3958232 h 4925968"/>
              <a:gd name="connsiteX1429" fmla="*/ 1697576 w 8014260"/>
              <a:gd name="connsiteY1429" fmla="*/ 3952403 h 4925968"/>
              <a:gd name="connsiteX1430" fmla="*/ 1424624 w 8014260"/>
              <a:gd name="connsiteY1430" fmla="*/ 3952128 h 4925968"/>
              <a:gd name="connsiteX1431" fmla="*/ 1461519 w 8014260"/>
              <a:gd name="connsiteY1431" fmla="*/ 3958575 h 4925968"/>
              <a:gd name="connsiteX1432" fmla="*/ 1431553 w 8014260"/>
              <a:gd name="connsiteY1432" fmla="*/ 3968793 h 4925968"/>
              <a:gd name="connsiteX1433" fmla="*/ 1394450 w 8014260"/>
              <a:gd name="connsiteY1433" fmla="*/ 3961455 h 4925968"/>
              <a:gd name="connsiteX1434" fmla="*/ 1424624 w 8014260"/>
              <a:gd name="connsiteY1434" fmla="*/ 3952128 h 4925968"/>
              <a:gd name="connsiteX1435" fmla="*/ 3543118 w 8014260"/>
              <a:gd name="connsiteY1435" fmla="*/ 3951306 h 4925968"/>
              <a:gd name="connsiteX1436" fmla="*/ 3580563 w 8014260"/>
              <a:gd name="connsiteY1436" fmla="*/ 3965158 h 4925968"/>
              <a:gd name="connsiteX1437" fmla="*/ 3550731 w 8014260"/>
              <a:gd name="connsiteY1437" fmla="*/ 3983401 h 4925968"/>
              <a:gd name="connsiteX1438" fmla="*/ 3511297 w 8014260"/>
              <a:gd name="connsiteY1438" fmla="*/ 3968519 h 4925968"/>
              <a:gd name="connsiteX1439" fmla="*/ 3543118 w 8014260"/>
              <a:gd name="connsiteY1439" fmla="*/ 3951306 h 4925968"/>
              <a:gd name="connsiteX1440" fmla="*/ 1080764 w 8014260"/>
              <a:gd name="connsiteY1440" fmla="*/ 3951237 h 4925968"/>
              <a:gd name="connsiteX1441" fmla="*/ 1069209 w 8014260"/>
              <a:gd name="connsiteY1441" fmla="*/ 3952910 h 4925968"/>
              <a:gd name="connsiteX1442" fmla="*/ 1069449 w 8014260"/>
              <a:gd name="connsiteY1442" fmla="*/ 3952883 h 4925968"/>
              <a:gd name="connsiteX1443" fmla="*/ 1065117 w 8014260"/>
              <a:gd name="connsiteY1443" fmla="*/ 3953502 h 4925968"/>
              <a:gd name="connsiteX1444" fmla="*/ 1050936 w 8014260"/>
              <a:gd name="connsiteY1444" fmla="*/ 3955558 h 4925968"/>
              <a:gd name="connsiteX1445" fmla="*/ 1030850 w 8014260"/>
              <a:gd name="connsiteY1445" fmla="*/ 3958534 h 4925968"/>
              <a:gd name="connsiteX1446" fmla="*/ 1042479 w 8014260"/>
              <a:gd name="connsiteY1446" fmla="*/ 3956735 h 4925968"/>
              <a:gd name="connsiteX1447" fmla="*/ 1013969 w 8014260"/>
              <a:gd name="connsiteY1447" fmla="*/ 3960564 h 4925968"/>
              <a:gd name="connsiteX1448" fmla="*/ 1039685 w 8014260"/>
              <a:gd name="connsiteY1448" fmla="*/ 3956312 h 4925968"/>
              <a:gd name="connsiteX1449" fmla="*/ 1066259 w 8014260"/>
              <a:gd name="connsiteY1449" fmla="*/ 3953250 h 4925968"/>
              <a:gd name="connsiteX1450" fmla="*/ 2282413 w 8014260"/>
              <a:gd name="connsiteY1450" fmla="*/ 3950620 h 4925968"/>
              <a:gd name="connsiteX1451" fmla="*/ 2314508 w 8014260"/>
              <a:gd name="connsiteY1451" fmla="*/ 3954598 h 4925968"/>
              <a:gd name="connsiteX1452" fmla="*/ 2286870 w 8014260"/>
              <a:gd name="connsiteY1452" fmla="*/ 3956724 h 4925968"/>
              <a:gd name="connsiteX1453" fmla="*/ 2253060 w 8014260"/>
              <a:gd name="connsiteY1453" fmla="*/ 3952403 h 4925968"/>
              <a:gd name="connsiteX1454" fmla="*/ 2282413 w 8014260"/>
              <a:gd name="connsiteY1454" fmla="*/ 3950620 h 4925968"/>
              <a:gd name="connsiteX1455" fmla="*/ 1092629 w 8014260"/>
              <a:gd name="connsiteY1455" fmla="*/ 3950551 h 4925968"/>
              <a:gd name="connsiteX1456" fmla="*/ 1063417 w 8014260"/>
              <a:gd name="connsiteY1456" fmla="*/ 3956175 h 4925968"/>
              <a:gd name="connsiteX1457" fmla="*/ 1031729 w 8014260"/>
              <a:gd name="connsiteY1457" fmla="*/ 3960221 h 4925968"/>
              <a:gd name="connsiteX1458" fmla="*/ 1062659 w 8014260"/>
              <a:gd name="connsiteY1458" fmla="*/ 3954323 h 4925968"/>
              <a:gd name="connsiteX1459" fmla="*/ 1092629 w 8014260"/>
              <a:gd name="connsiteY1459" fmla="*/ 3950551 h 4925968"/>
              <a:gd name="connsiteX1460" fmla="*/ 2784169 w 8014260"/>
              <a:gd name="connsiteY1460" fmla="*/ 3950225 h 4925968"/>
              <a:gd name="connsiteX1461" fmla="*/ 2795048 w 8014260"/>
              <a:gd name="connsiteY1461" fmla="*/ 3951854 h 4925968"/>
              <a:gd name="connsiteX1462" fmla="*/ 2767136 w 8014260"/>
              <a:gd name="connsiteY1462" fmla="*/ 3960015 h 4925968"/>
              <a:gd name="connsiteX1463" fmla="*/ 2734080 w 8014260"/>
              <a:gd name="connsiteY1463" fmla="*/ 3959810 h 4925968"/>
              <a:gd name="connsiteX1464" fmla="*/ 2761923 w 8014260"/>
              <a:gd name="connsiteY1464" fmla="*/ 3951991 h 4925968"/>
              <a:gd name="connsiteX1465" fmla="*/ 2784169 w 8014260"/>
              <a:gd name="connsiteY1465" fmla="*/ 3950225 h 4925968"/>
              <a:gd name="connsiteX1466" fmla="*/ 5279839 w 8014260"/>
              <a:gd name="connsiteY1466" fmla="*/ 3950209 h 4925968"/>
              <a:gd name="connsiteX1467" fmla="*/ 5317077 w 8014260"/>
              <a:gd name="connsiteY1467" fmla="*/ 3997803 h 4925968"/>
              <a:gd name="connsiteX1468" fmla="*/ 5288617 w 8014260"/>
              <a:gd name="connsiteY1468" fmla="*/ 4051433 h 4925968"/>
              <a:gd name="connsiteX1469" fmla="*/ 5250281 w 8014260"/>
              <a:gd name="connsiteY1469" fmla="*/ 4005759 h 4925968"/>
              <a:gd name="connsiteX1470" fmla="*/ 5279839 w 8014260"/>
              <a:gd name="connsiteY1470" fmla="*/ 3950209 h 4925968"/>
              <a:gd name="connsiteX1471" fmla="*/ 2710677 w 8014260"/>
              <a:gd name="connsiteY1471" fmla="*/ 3949986 h 4925968"/>
              <a:gd name="connsiteX1472" fmla="*/ 2721736 w 8014260"/>
              <a:gd name="connsiteY1472" fmla="*/ 3951786 h 4925968"/>
              <a:gd name="connsiteX1473" fmla="*/ 2696224 w 8014260"/>
              <a:gd name="connsiteY1473" fmla="*/ 3958987 h 4925968"/>
              <a:gd name="connsiteX1474" fmla="*/ 2660837 w 8014260"/>
              <a:gd name="connsiteY1474" fmla="*/ 3956998 h 4925968"/>
              <a:gd name="connsiteX1475" fmla="*/ 2687789 w 8014260"/>
              <a:gd name="connsiteY1475" fmla="*/ 3951374 h 4925968"/>
              <a:gd name="connsiteX1476" fmla="*/ 2710677 w 8014260"/>
              <a:gd name="connsiteY1476" fmla="*/ 3949986 h 4925968"/>
              <a:gd name="connsiteX1477" fmla="*/ 3077966 w 8014260"/>
              <a:gd name="connsiteY1477" fmla="*/ 3949908 h 4925968"/>
              <a:gd name="connsiteX1478" fmla="*/ 3089599 w 8014260"/>
              <a:gd name="connsiteY1478" fmla="*/ 3953226 h 4925968"/>
              <a:gd name="connsiteX1479" fmla="*/ 3058738 w 8014260"/>
              <a:gd name="connsiteY1479" fmla="*/ 3965913 h 4925968"/>
              <a:gd name="connsiteX1480" fmla="*/ 3023351 w 8014260"/>
              <a:gd name="connsiteY1480" fmla="*/ 3963719 h 4925968"/>
              <a:gd name="connsiteX1481" fmla="*/ 3054349 w 8014260"/>
              <a:gd name="connsiteY1481" fmla="*/ 3951580 h 4925968"/>
              <a:gd name="connsiteX1482" fmla="*/ 3077966 w 8014260"/>
              <a:gd name="connsiteY1482" fmla="*/ 3949908 h 4925968"/>
              <a:gd name="connsiteX1483" fmla="*/ 974841 w 8014260"/>
              <a:gd name="connsiteY1483" fmla="*/ 3949523 h 4925968"/>
              <a:gd name="connsiteX1484" fmla="*/ 984063 w 8014260"/>
              <a:gd name="connsiteY1484" fmla="*/ 3951169 h 4925968"/>
              <a:gd name="connsiteX1485" fmla="*/ 960888 w 8014260"/>
              <a:gd name="connsiteY1485" fmla="*/ 3957889 h 4925968"/>
              <a:gd name="connsiteX1486" fmla="*/ 931328 w 8014260"/>
              <a:gd name="connsiteY1486" fmla="*/ 3958712 h 4925968"/>
              <a:gd name="connsiteX1487" fmla="*/ 954919 w 8014260"/>
              <a:gd name="connsiteY1487" fmla="*/ 3951169 h 4925968"/>
              <a:gd name="connsiteX1488" fmla="*/ 974841 w 8014260"/>
              <a:gd name="connsiteY1488" fmla="*/ 3949523 h 4925968"/>
              <a:gd name="connsiteX1489" fmla="*/ 1559522 w 8014260"/>
              <a:gd name="connsiteY1489" fmla="*/ 3949385 h 4925968"/>
              <a:gd name="connsiteX1490" fmla="*/ 1597105 w 8014260"/>
              <a:gd name="connsiteY1490" fmla="*/ 3956792 h 4925968"/>
              <a:gd name="connsiteX1491" fmla="*/ 1567755 w 8014260"/>
              <a:gd name="connsiteY1491" fmla="*/ 3965022 h 4925968"/>
              <a:gd name="connsiteX1492" fmla="*/ 1529967 w 8014260"/>
              <a:gd name="connsiteY1492" fmla="*/ 3956723 h 4925968"/>
              <a:gd name="connsiteX1493" fmla="*/ 1559522 w 8014260"/>
              <a:gd name="connsiteY1493" fmla="*/ 3949385 h 4925968"/>
              <a:gd name="connsiteX1494" fmla="*/ 2858236 w 8014260"/>
              <a:gd name="connsiteY1494" fmla="*/ 3949214 h 4925968"/>
              <a:gd name="connsiteX1495" fmla="*/ 2869114 w 8014260"/>
              <a:gd name="connsiteY1495" fmla="*/ 3950758 h 4925968"/>
              <a:gd name="connsiteX1496" fmla="*/ 2838939 w 8014260"/>
              <a:gd name="connsiteY1496" fmla="*/ 3959947 h 4925968"/>
              <a:gd name="connsiteX1497" fmla="*/ 2806021 w 8014260"/>
              <a:gd name="connsiteY1497" fmla="*/ 3960016 h 4925968"/>
              <a:gd name="connsiteX1498" fmla="*/ 2835990 w 8014260"/>
              <a:gd name="connsiteY1498" fmla="*/ 3951169 h 4925968"/>
              <a:gd name="connsiteX1499" fmla="*/ 2858236 w 8014260"/>
              <a:gd name="connsiteY1499" fmla="*/ 3949214 h 4925968"/>
              <a:gd name="connsiteX1500" fmla="*/ 1934714 w 8014260"/>
              <a:gd name="connsiteY1500" fmla="*/ 3949059 h 4925968"/>
              <a:gd name="connsiteX1501" fmla="*/ 1956668 w 8014260"/>
              <a:gd name="connsiteY1501" fmla="*/ 3949591 h 4925968"/>
              <a:gd name="connsiteX1502" fmla="*/ 1992123 w 8014260"/>
              <a:gd name="connsiteY1502" fmla="*/ 3955489 h 4925968"/>
              <a:gd name="connsiteX1503" fmla="*/ 1962430 w 8014260"/>
              <a:gd name="connsiteY1503" fmla="*/ 3957340 h 4925968"/>
              <a:gd name="connsiteX1504" fmla="*/ 1927935 w 8014260"/>
              <a:gd name="connsiteY1504" fmla="*/ 3951100 h 4925968"/>
              <a:gd name="connsiteX1505" fmla="*/ 1934714 w 8014260"/>
              <a:gd name="connsiteY1505" fmla="*/ 3949059 h 4925968"/>
              <a:gd name="connsiteX1506" fmla="*/ 2931694 w 8014260"/>
              <a:gd name="connsiteY1506" fmla="*/ 3948117 h 4925968"/>
              <a:gd name="connsiteX1507" fmla="*/ 2942015 w 8014260"/>
              <a:gd name="connsiteY1507" fmla="*/ 3950415 h 4925968"/>
              <a:gd name="connsiteX1508" fmla="*/ 2913486 w 8014260"/>
              <a:gd name="connsiteY1508" fmla="*/ 3960153 h 4925968"/>
              <a:gd name="connsiteX1509" fmla="*/ 2878373 w 8014260"/>
              <a:gd name="connsiteY1509" fmla="*/ 3959947 h 4925968"/>
              <a:gd name="connsiteX1510" fmla="*/ 2908617 w 8014260"/>
              <a:gd name="connsiteY1510" fmla="*/ 3950140 h 4925968"/>
              <a:gd name="connsiteX1511" fmla="*/ 2931694 w 8014260"/>
              <a:gd name="connsiteY1511" fmla="*/ 3948117 h 4925968"/>
              <a:gd name="connsiteX1512" fmla="*/ 1049354 w 8014260"/>
              <a:gd name="connsiteY1512" fmla="*/ 3948108 h 4925968"/>
              <a:gd name="connsiteX1513" fmla="*/ 1058131 w 8014260"/>
              <a:gd name="connsiteY1513" fmla="*/ 3948700 h 4925968"/>
              <a:gd name="connsiteX1514" fmla="*/ 1030905 w 8014260"/>
              <a:gd name="connsiteY1514" fmla="*/ 3954049 h 4925968"/>
              <a:gd name="connsiteX1515" fmla="*/ 1004227 w 8014260"/>
              <a:gd name="connsiteY1515" fmla="*/ 3955695 h 4925968"/>
              <a:gd name="connsiteX1516" fmla="*/ 1029669 w 8014260"/>
              <a:gd name="connsiteY1516" fmla="*/ 3949728 h 4925968"/>
              <a:gd name="connsiteX1517" fmla="*/ 1049354 w 8014260"/>
              <a:gd name="connsiteY1517" fmla="*/ 3948108 h 4925968"/>
              <a:gd name="connsiteX1518" fmla="*/ 3005125 w 8014260"/>
              <a:gd name="connsiteY1518" fmla="*/ 3947954 h 4925968"/>
              <a:gd name="connsiteX1519" fmla="*/ 3016081 w 8014260"/>
              <a:gd name="connsiteY1519" fmla="*/ 3950689 h 4925968"/>
              <a:gd name="connsiteX1520" fmla="*/ 2985220 w 8014260"/>
              <a:gd name="connsiteY1520" fmla="*/ 3961799 h 4925968"/>
              <a:gd name="connsiteX1521" fmla="*/ 2951273 w 8014260"/>
              <a:gd name="connsiteY1521" fmla="*/ 3960495 h 4925968"/>
              <a:gd name="connsiteX1522" fmla="*/ 2981723 w 8014260"/>
              <a:gd name="connsiteY1522" fmla="*/ 3949797 h 4925968"/>
              <a:gd name="connsiteX1523" fmla="*/ 3005125 w 8014260"/>
              <a:gd name="connsiteY1523" fmla="*/ 3947954 h 4925968"/>
              <a:gd name="connsiteX1524" fmla="*/ 3814284 w 8014260"/>
              <a:gd name="connsiteY1524" fmla="*/ 3947534 h 4925968"/>
              <a:gd name="connsiteX1525" fmla="*/ 3850906 w 8014260"/>
              <a:gd name="connsiteY1525" fmla="*/ 3971469 h 4925968"/>
              <a:gd name="connsiteX1526" fmla="*/ 3819770 w 8014260"/>
              <a:gd name="connsiteY1526" fmla="*/ 3988065 h 4925968"/>
              <a:gd name="connsiteX1527" fmla="*/ 3781297 w 8014260"/>
              <a:gd name="connsiteY1527" fmla="*/ 3964816 h 4925968"/>
              <a:gd name="connsiteX1528" fmla="*/ 3814284 w 8014260"/>
              <a:gd name="connsiteY1528" fmla="*/ 3947534 h 4925968"/>
              <a:gd name="connsiteX1529" fmla="*/ 4143194 w 8014260"/>
              <a:gd name="connsiteY1529" fmla="*/ 3947396 h 4925968"/>
              <a:gd name="connsiteX1530" fmla="*/ 4181324 w 8014260"/>
              <a:gd name="connsiteY1530" fmla="*/ 3980452 h 4925968"/>
              <a:gd name="connsiteX1531" fmla="*/ 4150463 w 8014260"/>
              <a:gd name="connsiteY1531" fmla="*/ 3999860 h 4925968"/>
              <a:gd name="connsiteX1532" fmla="*/ 4112538 w 8014260"/>
              <a:gd name="connsiteY1532" fmla="*/ 3967079 h 4925968"/>
              <a:gd name="connsiteX1533" fmla="*/ 4143194 w 8014260"/>
              <a:gd name="connsiteY1533" fmla="*/ 3947396 h 4925968"/>
              <a:gd name="connsiteX1534" fmla="*/ 1998007 w 8014260"/>
              <a:gd name="connsiteY1534" fmla="*/ 3947345 h 4925968"/>
              <a:gd name="connsiteX1535" fmla="*/ 2020175 w 8014260"/>
              <a:gd name="connsiteY1535" fmla="*/ 3948082 h 4925968"/>
              <a:gd name="connsiteX1536" fmla="*/ 2054669 w 8014260"/>
              <a:gd name="connsiteY1536" fmla="*/ 3952883 h 4925968"/>
              <a:gd name="connsiteX1537" fmla="*/ 2025457 w 8014260"/>
              <a:gd name="connsiteY1537" fmla="*/ 3953911 h 4925968"/>
              <a:gd name="connsiteX1538" fmla="*/ 1991165 w 8014260"/>
              <a:gd name="connsiteY1538" fmla="*/ 3948768 h 4925968"/>
              <a:gd name="connsiteX1539" fmla="*/ 1998007 w 8014260"/>
              <a:gd name="connsiteY1539" fmla="*/ 3947345 h 4925968"/>
              <a:gd name="connsiteX1540" fmla="*/ 901186 w 8014260"/>
              <a:gd name="connsiteY1540" fmla="*/ 3947208 h 4925968"/>
              <a:gd name="connsiteX1541" fmla="*/ 911100 w 8014260"/>
              <a:gd name="connsiteY1541" fmla="*/ 3949934 h 4925968"/>
              <a:gd name="connsiteX1542" fmla="*/ 887438 w 8014260"/>
              <a:gd name="connsiteY1542" fmla="*/ 3958301 h 4925968"/>
              <a:gd name="connsiteX1543" fmla="*/ 858908 w 8014260"/>
              <a:gd name="connsiteY1543" fmla="*/ 3956312 h 4925968"/>
              <a:gd name="connsiteX1544" fmla="*/ 880786 w 8014260"/>
              <a:gd name="connsiteY1544" fmla="*/ 3947877 h 4925968"/>
              <a:gd name="connsiteX1545" fmla="*/ 901186 w 8014260"/>
              <a:gd name="connsiteY1545" fmla="*/ 3947208 h 4925968"/>
              <a:gd name="connsiteX1546" fmla="*/ 3333676 w 8014260"/>
              <a:gd name="connsiteY1546" fmla="*/ 3946437 h 4925968"/>
              <a:gd name="connsiteX1547" fmla="*/ 3371943 w 8014260"/>
              <a:gd name="connsiteY1547" fmla="*/ 3953569 h 4925968"/>
              <a:gd name="connsiteX1548" fmla="*/ 3341700 w 8014260"/>
              <a:gd name="connsiteY1548" fmla="*/ 3969754 h 4925968"/>
              <a:gd name="connsiteX1549" fmla="*/ 3303638 w 8014260"/>
              <a:gd name="connsiteY1549" fmla="*/ 3962073 h 4925968"/>
              <a:gd name="connsiteX1550" fmla="*/ 3333676 w 8014260"/>
              <a:gd name="connsiteY1550" fmla="*/ 3946437 h 4925968"/>
              <a:gd name="connsiteX1551" fmla="*/ 2062135 w 8014260"/>
              <a:gd name="connsiteY1551" fmla="*/ 3946248 h 4925968"/>
              <a:gd name="connsiteX1552" fmla="*/ 2083129 w 8014260"/>
              <a:gd name="connsiteY1552" fmla="*/ 3946848 h 4925968"/>
              <a:gd name="connsiteX1553" fmla="*/ 2116312 w 8014260"/>
              <a:gd name="connsiteY1553" fmla="*/ 3951237 h 4925968"/>
              <a:gd name="connsiteX1554" fmla="*/ 2087783 w 8014260"/>
              <a:gd name="connsiteY1554" fmla="*/ 3951992 h 4925968"/>
              <a:gd name="connsiteX1555" fmla="*/ 2054669 w 8014260"/>
              <a:gd name="connsiteY1555" fmla="*/ 3947397 h 4925968"/>
              <a:gd name="connsiteX1556" fmla="*/ 2062135 w 8014260"/>
              <a:gd name="connsiteY1556" fmla="*/ 3946248 h 4925968"/>
              <a:gd name="connsiteX1557" fmla="*/ 2480128 w 8014260"/>
              <a:gd name="connsiteY1557" fmla="*/ 3945682 h 4925968"/>
              <a:gd name="connsiteX1558" fmla="*/ 2512430 w 8014260"/>
              <a:gd name="connsiteY1558" fmla="*/ 3950003 h 4925968"/>
              <a:gd name="connsiteX1559" fmla="*/ 2484243 w 8014260"/>
              <a:gd name="connsiteY1559" fmla="*/ 3953706 h 4925968"/>
              <a:gd name="connsiteX1560" fmla="*/ 2452559 w 8014260"/>
              <a:gd name="connsiteY1560" fmla="*/ 3949865 h 4925968"/>
              <a:gd name="connsiteX1561" fmla="*/ 2480128 w 8014260"/>
              <a:gd name="connsiteY1561" fmla="*/ 3945682 h 4925968"/>
              <a:gd name="connsiteX1562" fmla="*/ 2342694 w 8014260"/>
              <a:gd name="connsiteY1562" fmla="*/ 3944791 h 4925968"/>
              <a:gd name="connsiteX1563" fmla="*/ 2376504 w 8014260"/>
              <a:gd name="connsiteY1563" fmla="*/ 3948974 h 4925968"/>
              <a:gd name="connsiteX1564" fmla="*/ 2350101 w 8014260"/>
              <a:gd name="connsiteY1564" fmla="*/ 3951786 h 4925968"/>
              <a:gd name="connsiteX1565" fmla="*/ 2316908 w 8014260"/>
              <a:gd name="connsiteY1565" fmla="*/ 3948014 h 4925968"/>
              <a:gd name="connsiteX1566" fmla="*/ 2342694 w 8014260"/>
              <a:gd name="connsiteY1566" fmla="*/ 3944791 h 4925968"/>
              <a:gd name="connsiteX1567" fmla="*/ 2125699 w 8014260"/>
              <a:gd name="connsiteY1567" fmla="*/ 3944790 h 4925968"/>
              <a:gd name="connsiteX1568" fmla="*/ 2147790 w 8014260"/>
              <a:gd name="connsiteY1568" fmla="*/ 3945270 h 4925968"/>
              <a:gd name="connsiteX1569" fmla="*/ 2178651 w 8014260"/>
              <a:gd name="connsiteY1569" fmla="*/ 3949179 h 4925968"/>
              <a:gd name="connsiteX1570" fmla="*/ 2149367 w 8014260"/>
              <a:gd name="connsiteY1570" fmla="*/ 3950139 h 4925968"/>
              <a:gd name="connsiteX1571" fmla="*/ 2116929 w 8014260"/>
              <a:gd name="connsiteY1571" fmla="*/ 3945956 h 4925968"/>
              <a:gd name="connsiteX1572" fmla="*/ 2125699 w 8014260"/>
              <a:gd name="connsiteY1572" fmla="*/ 3944790 h 4925968"/>
              <a:gd name="connsiteX1573" fmla="*/ 3676712 w 8014260"/>
              <a:gd name="connsiteY1573" fmla="*/ 3944585 h 4925968"/>
              <a:gd name="connsiteX1574" fmla="*/ 3715391 w 8014260"/>
              <a:gd name="connsiteY1574" fmla="*/ 3961044 h 4925968"/>
              <a:gd name="connsiteX1575" fmla="*/ 3684393 w 8014260"/>
              <a:gd name="connsiteY1575" fmla="*/ 3980727 h 4925968"/>
              <a:gd name="connsiteX1576" fmla="*/ 3646194 w 8014260"/>
              <a:gd name="connsiteY1576" fmla="*/ 3963033 h 4925968"/>
              <a:gd name="connsiteX1577" fmla="*/ 3676712 w 8014260"/>
              <a:gd name="connsiteY1577" fmla="*/ 3944585 h 4925968"/>
              <a:gd name="connsiteX1578" fmla="*/ 1758678 w 8014260"/>
              <a:gd name="connsiteY1578" fmla="*/ 3944448 h 4925968"/>
              <a:gd name="connsiteX1579" fmla="*/ 1794618 w 8014260"/>
              <a:gd name="connsiteY1579" fmla="*/ 3951100 h 4925968"/>
              <a:gd name="connsiteX1580" fmla="*/ 1764713 w 8014260"/>
              <a:gd name="connsiteY1580" fmla="*/ 3955009 h 4925968"/>
              <a:gd name="connsiteX1581" fmla="*/ 1729121 w 8014260"/>
              <a:gd name="connsiteY1581" fmla="*/ 3947739 h 4925968"/>
              <a:gd name="connsiteX1582" fmla="*/ 1758678 w 8014260"/>
              <a:gd name="connsiteY1582" fmla="*/ 3944448 h 4925968"/>
              <a:gd name="connsiteX1583" fmla="*/ 1143169 w 8014260"/>
              <a:gd name="connsiteY1583" fmla="*/ 3944242 h 4925968"/>
              <a:gd name="connsiteX1584" fmla="*/ 1110802 w 8014260"/>
              <a:gd name="connsiteY1584" fmla="*/ 3948014 h 4925968"/>
              <a:gd name="connsiteX1585" fmla="*/ 1085561 w 8014260"/>
              <a:gd name="connsiteY1585" fmla="*/ 3950963 h 4925968"/>
              <a:gd name="connsiteX1586" fmla="*/ 1118894 w 8014260"/>
              <a:gd name="connsiteY1586" fmla="*/ 3946711 h 4925968"/>
              <a:gd name="connsiteX1587" fmla="*/ 1143169 w 8014260"/>
              <a:gd name="connsiteY1587" fmla="*/ 3944242 h 4925968"/>
              <a:gd name="connsiteX1588" fmla="*/ 1131312 w 8014260"/>
              <a:gd name="connsiteY1588" fmla="*/ 3944104 h 4925968"/>
              <a:gd name="connsiteX1589" fmla="*/ 1106943 w 8014260"/>
              <a:gd name="connsiteY1589" fmla="*/ 3947623 h 4925968"/>
              <a:gd name="connsiteX1590" fmla="*/ 1120286 w 8014260"/>
              <a:gd name="connsiteY1590" fmla="*/ 3945976 h 4925968"/>
              <a:gd name="connsiteX1591" fmla="*/ 1095099 w 8014260"/>
              <a:gd name="connsiteY1591" fmla="*/ 3949180 h 4925968"/>
              <a:gd name="connsiteX1592" fmla="*/ 1102038 w 8014260"/>
              <a:gd name="connsiteY1592" fmla="*/ 3948228 h 4925968"/>
              <a:gd name="connsiteX1593" fmla="*/ 1105161 w 8014260"/>
              <a:gd name="connsiteY1593" fmla="*/ 3947842 h 4925968"/>
              <a:gd name="connsiteX1594" fmla="*/ 1085050 w 8014260"/>
              <a:gd name="connsiteY1594" fmla="*/ 3949977 h 4925968"/>
              <a:gd name="connsiteX1595" fmla="*/ 1075689 w 8014260"/>
              <a:gd name="connsiteY1595" fmla="*/ 3950414 h 4925968"/>
              <a:gd name="connsiteX1596" fmla="*/ 1102503 w 8014260"/>
              <a:gd name="connsiteY1596" fmla="*/ 3946025 h 4925968"/>
              <a:gd name="connsiteX1597" fmla="*/ 1131312 w 8014260"/>
              <a:gd name="connsiteY1597" fmla="*/ 3944104 h 4925968"/>
              <a:gd name="connsiteX1598" fmla="*/ 2614889 w 8014260"/>
              <a:gd name="connsiteY1598" fmla="*/ 3943693 h 4925968"/>
              <a:gd name="connsiteX1599" fmla="*/ 2648013 w 8014260"/>
              <a:gd name="connsiteY1599" fmla="*/ 3947466 h 4925968"/>
              <a:gd name="connsiteX1600" fmla="*/ 2620923 w 8014260"/>
              <a:gd name="connsiteY1600" fmla="*/ 3952472 h 4925968"/>
              <a:gd name="connsiteX1601" fmla="*/ 2588417 w 8014260"/>
              <a:gd name="connsiteY1601" fmla="*/ 3949111 h 4925968"/>
              <a:gd name="connsiteX1602" fmla="*/ 2614889 w 8014260"/>
              <a:gd name="connsiteY1602" fmla="*/ 3943693 h 4925968"/>
              <a:gd name="connsiteX1603" fmla="*/ 1374054 w 8014260"/>
              <a:gd name="connsiteY1603" fmla="*/ 3943410 h 4925968"/>
              <a:gd name="connsiteX1604" fmla="*/ 1386907 w 8014260"/>
              <a:gd name="connsiteY1604" fmla="*/ 3946642 h 4925968"/>
              <a:gd name="connsiteX1605" fmla="*/ 1358648 w 8014260"/>
              <a:gd name="connsiteY1605" fmla="*/ 3955421 h 4925968"/>
              <a:gd name="connsiteX1606" fmla="*/ 1322165 w 8014260"/>
              <a:gd name="connsiteY1606" fmla="*/ 3951649 h 4925968"/>
              <a:gd name="connsiteX1607" fmla="*/ 1350149 w 8014260"/>
              <a:gd name="connsiteY1607" fmla="*/ 3943419 h 4925968"/>
              <a:gd name="connsiteX1608" fmla="*/ 1374054 w 8014260"/>
              <a:gd name="connsiteY1608" fmla="*/ 3943410 h 4925968"/>
              <a:gd name="connsiteX1609" fmla="*/ 1165533 w 8014260"/>
              <a:gd name="connsiteY1609" fmla="*/ 3943282 h 4925968"/>
              <a:gd name="connsiteX1610" fmla="*/ 1138714 w 8014260"/>
              <a:gd name="connsiteY1610" fmla="*/ 3948906 h 4925968"/>
              <a:gd name="connsiteX1611" fmla="*/ 1104770 w 8014260"/>
              <a:gd name="connsiteY1611" fmla="*/ 3951786 h 4925968"/>
              <a:gd name="connsiteX1612" fmla="*/ 1131445 w 8014260"/>
              <a:gd name="connsiteY1612" fmla="*/ 3946299 h 4925968"/>
              <a:gd name="connsiteX1613" fmla="*/ 1165533 w 8014260"/>
              <a:gd name="connsiteY1613" fmla="*/ 3943282 h 4925968"/>
              <a:gd name="connsiteX1614" fmla="*/ 1154486 w 8014260"/>
              <a:gd name="connsiteY1614" fmla="*/ 3941842 h 4925968"/>
              <a:gd name="connsiteX1615" fmla="*/ 1122664 w 8014260"/>
              <a:gd name="connsiteY1615" fmla="*/ 3945682 h 4925968"/>
              <a:gd name="connsiteX1616" fmla="*/ 1120286 w 8014260"/>
              <a:gd name="connsiteY1616" fmla="*/ 3945976 h 4925968"/>
              <a:gd name="connsiteX1617" fmla="*/ 1126367 w 8014260"/>
              <a:gd name="connsiteY1617" fmla="*/ 3945202 h 4925968"/>
              <a:gd name="connsiteX1618" fmla="*/ 1154486 w 8014260"/>
              <a:gd name="connsiteY1618" fmla="*/ 3941842 h 4925968"/>
              <a:gd name="connsiteX1619" fmla="*/ 2207386 w 8014260"/>
              <a:gd name="connsiteY1619" fmla="*/ 3941567 h 4925968"/>
              <a:gd name="connsiteX1620" fmla="*/ 2240510 w 8014260"/>
              <a:gd name="connsiteY1620" fmla="*/ 3945614 h 4925968"/>
              <a:gd name="connsiteX1621" fmla="*/ 2213352 w 8014260"/>
              <a:gd name="connsiteY1621" fmla="*/ 3947328 h 4925968"/>
              <a:gd name="connsiteX1622" fmla="*/ 2180777 w 8014260"/>
              <a:gd name="connsiteY1622" fmla="*/ 3943624 h 4925968"/>
              <a:gd name="connsiteX1623" fmla="*/ 2207386 w 8014260"/>
              <a:gd name="connsiteY1623" fmla="*/ 3941567 h 4925968"/>
              <a:gd name="connsiteX1624" fmla="*/ 601180 w 8014260"/>
              <a:gd name="connsiteY1624" fmla="*/ 3940813 h 4925968"/>
              <a:gd name="connsiteX1625" fmla="*/ 627451 w 8014260"/>
              <a:gd name="connsiteY1625" fmla="*/ 3947809 h 4925968"/>
              <a:gd name="connsiteX1626" fmla="*/ 606942 w 8014260"/>
              <a:gd name="connsiteY1626" fmla="*/ 3963308 h 4925968"/>
              <a:gd name="connsiteX1627" fmla="*/ 577795 w 8014260"/>
              <a:gd name="connsiteY1627" fmla="*/ 3957547 h 4925968"/>
              <a:gd name="connsiteX1628" fmla="*/ 601180 w 8014260"/>
              <a:gd name="connsiteY1628" fmla="*/ 3940813 h 4925968"/>
              <a:gd name="connsiteX1629" fmla="*/ 1799286 w 8014260"/>
              <a:gd name="connsiteY1629" fmla="*/ 3940247 h 4925968"/>
              <a:gd name="connsiteX1630" fmla="*/ 1821633 w 8014260"/>
              <a:gd name="connsiteY1630" fmla="*/ 3940676 h 4925968"/>
              <a:gd name="connsiteX1631" fmla="*/ 1855927 w 8014260"/>
              <a:gd name="connsiteY1631" fmla="*/ 3946162 h 4925968"/>
              <a:gd name="connsiteX1632" fmla="*/ 1827670 w 8014260"/>
              <a:gd name="connsiteY1632" fmla="*/ 3948151 h 4925968"/>
              <a:gd name="connsiteX1633" fmla="*/ 1791597 w 8014260"/>
              <a:gd name="connsiteY1633" fmla="*/ 3942185 h 4925968"/>
              <a:gd name="connsiteX1634" fmla="*/ 1799286 w 8014260"/>
              <a:gd name="connsiteY1634" fmla="*/ 3940247 h 4925968"/>
              <a:gd name="connsiteX1635" fmla="*/ 1228848 w 8014260"/>
              <a:gd name="connsiteY1635" fmla="*/ 3939141 h 4925968"/>
              <a:gd name="connsiteX1636" fmla="*/ 1239736 w 8014260"/>
              <a:gd name="connsiteY1636" fmla="*/ 3939784 h 4925968"/>
              <a:gd name="connsiteX1637" fmla="*/ 1209493 w 8014260"/>
              <a:gd name="connsiteY1637" fmla="*/ 3946299 h 4925968"/>
              <a:gd name="connsiteX1638" fmla="*/ 1176502 w 8014260"/>
              <a:gd name="connsiteY1638" fmla="*/ 3947054 h 4925968"/>
              <a:gd name="connsiteX1639" fmla="*/ 1206541 w 8014260"/>
              <a:gd name="connsiteY1639" fmla="*/ 3940813 h 4925968"/>
              <a:gd name="connsiteX1640" fmla="*/ 1228848 w 8014260"/>
              <a:gd name="connsiteY1640" fmla="*/ 3939141 h 4925968"/>
              <a:gd name="connsiteX1641" fmla="*/ 1623711 w 8014260"/>
              <a:gd name="connsiteY1641" fmla="*/ 3939099 h 4925968"/>
              <a:gd name="connsiteX1642" fmla="*/ 1658620 w 8014260"/>
              <a:gd name="connsiteY1642" fmla="*/ 3945065 h 4925968"/>
              <a:gd name="connsiteX1643" fmla="*/ 1627690 w 8014260"/>
              <a:gd name="connsiteY1643" fmla="*/ 3949797 h 4925968"/>
              <a:gd name="connsiteX1644" fmla="*/ 1593126 w 8014260"/>
              <a:gd name="connsiteY1644" fmla="*/ 3943213 h 4925968"/>
              <a:gd name="connsiteX1645" fmla="*/ 1623711 w 8014260"/>
              <a:gd name="connsiteY1645" fmla="*/ 3939099 h 4925968"/>
              <a:gd name="connsiteX1646" fmla="*/ 1300648 w 8014260"/>
              <a:gd name="connsiteY1646" fmla="*/ 3938901 h 4925968"/>
              <a:gd name="connsiteX1647" fmla="*/ 1312565 w 8014260"/>
              <a:gd name="connsiteY1647" fmla="*/ 3940813 h 4925968"/>
              <a:gd name="connsiteX1648" fmla="*/ 1283966 w 8014260"/>
              <a:gd name="connsiteY1648" fmla="*/ 3948289 h 4925968"/>
              <a:gd name="connsiteX1649" fmla="*/ 1248784 w 8014260"/>
              <a:gd name="connsiteY1649" fmla="*/ 3946642 h 4925968"/>
              <a:gd name="connsiteX1650" fmla="*/ 1276698 w 8014260"/>
              <a:gd name="connsiteY1650" fmla="*/ 3939922 h 4925968"/>
              <a:gd name="connsiteX1651" fmla="*/ 1300648 w 8014260"/>
              <a:gd name="connsiteY1651" fmla="*/ 3938901 h 4925968"/>
              <a:gd name="connsiteX1652" fmla="*/ 1861745 w 8014260"/>
              <a:gd name="connsiteY1652" fmla="*/ 3938601 h 4925968"/>
              <a:gd name="connsiteX1653" fmla="*/ 1883975 w 8014260"/>
              <a:gd name="connsiteY1653" fmla="*/ 3939304 h 4925968"/>
              <a:gd name="connsiteX1654" fmla="*/ 1918401 w 8014260"/>
              <a:gd name="connsiteY1654" fmla="*/ 3943693 h 4925968"/>
              <a:gd name="connsiteX1655" fmla="*/ 1889186 w 8014260"/>
              <a:gd name="connsiteY1655" fmla="*/ 3944516 h 4925968"/>
              <a:gd name="connsiteX1656" fmla="*/ 1854897 w 8014260"/>
              <a:gd name="connsiteY1656" fmla="*/ 3939852 h 4925968"/>
              <a:gd name="connsiteX1657" fmla="*/ 1861745 w 8014260"/>
              <a:gd name="connsiteY1657" fmla="*/ 3938601 h 4925968"/>
              <a:gd name="connsiteX1658" fmla="*/ 1204342 w 8014260"/>
              <a:gd name="connsiteY1658" fmla="*/ 3938413 h 4925968"/>
              <a:gd name="connsiteX1659" fmla="*/ 1178486 w 8014260"/>
              <a:gd name="connsiteY1659" fmla="*/ 3940882 h 4925968"/>
              <a:gd name="connsiteX1660" fmla="*/ 1148797 w 8014260"/>
              <a:gd name="connsiteY1660" fmla="*/ 3943762 h 4925968"/>
              <a:gd name="connsiteX1661" fmla="*/ 1174514 w 8014260"/>
              <a:gd name="connsiteY1661" fmla="*/ 3940813 h 4925968"/>
              <a:gd name="connsiteX1662" fmla="*/ 1204342 w 8014260"/>
              <a:gd name="connsiteY1662" fmla="*/ 3938413 h 4925968"/>
              <a:gd name="connsiteX1663" fmla="*/ 1926704 w 8014260"/>
              <a:gd name="connsiteY1663" fmla="*/ 3938361 h 4925968"/>
              <a:gd name="connsiteX1664" fmla="*/ 1948094 w 8014260"/>
              <a:gd name="connsiteY1664" fmla="*/ 3939167 h 4925968"/>
              <a:gd name="connsiteX1665" fmla="*/ 1980191 w 8014260"/>
              <a:gd name="connsiteY1665" fmla="*/ 3943007 h 4925968"/>
              <a:gd name="connsiteX1666" fmla="*/ 1950289 w 8014260"/>
              <a:gd name="connsiteY1666" fmla="*/ 3943145 h 4925968"/>
              <a:gd name="connsiteX1667" fmla="*/ 1918333 w 8014260"/>
              <a:gd name="connsiteY1667" fmla="*/ 3939098 h 4925968"/>
              <a:gd name="connsiteX1668" fmla="*/ 1926704 w 8014260"/>
              <a:gd name="connsiteY1668" fmla="*/ 3938361 h 4925968"/>
              <a:gd name="connsiteX1669" fmla="*/ 4471692 w 8014260"/>
              <a:gd name="connsiteY1669" fmla="*/ 3938344 h 4925968"/>
              <a:gd name="connsiteX1670" fmla="*/ 4509548 w 8014260"/>
              <a:gd name="connsiteY1670" fmla="*/ 3978944 h 4925968"/>
              <a:gd name="connsiteX1671" fmla="*/ 4479167 w 8014260"/>
              <a:gd name="connsiteY1671" fmla="*/ 4008502 h 4925968"/>
              <a:gd name="connsiteX1672" fmla="*/ 4442888 w 8014260"/>
              <a:gd name="connsiteY1672" fmla="*/ 3969342 h 4925968"/>
              <a:gd name="connsiteX1673" fmla="*/ 4471692 w 8014260"/>
              <a:gd name="connsiteY1673" fmla="*/ 3938344 h 4925968"/>
              <a:gd name="connsiteX1674" fmla="*/ 1988545 w 8014260"/>
              <a:gd name="connsiteY1674" fmla="*/ 3938190 h 4925968"/>
              <a:gd name="connsiteX1675" fmla="*/ 2010230 w 8014260"/>
              <a:gd name="connsiteY1675" fmla="*/ 3938756 h 4925968"/>
              <a:gd name="connsiteX1676" fmla="*/ 2042255 w 8014260"/>
              <a:gd name="connsiteY1676" fmla="*/ 3942185 h 4925968"/>
              <a:gd name="connsiteX1677" fmla="*/ 2014617 w 8014260"/>
              <a:gd name="connsiteY1677" fmla="*/ 3942596 h 4925968"/>
              <a:gd name="connsiteX1678" fmla="*/ 1980807 w 8014260"/>
              <a:gd name="connsiteY1678" fmla="*/ 3938961 h 4925968"/>
              <a:gd name="connsiteX1679" fmla="*/ 1988545 w 8014260"/>
              <a:gd name="connsiteY1679" fmla="*/ 3938190 h 4925968"/>
              <a:gd name="connsiteX1680" fmla="*/ 1486968 w 8014260"/>
              <a:gd name="connsiteY1680" fmla="*/ 3938138 h 4925968"/>
              <a:gd name="connsiteX1681" fmla="*/ 1522694 w 8014260"/>
              <a:gd name="connsiteY1681" fmla="*/ 3942938 h 4925968"/>
              <a:gd name="connsiteX1682" fmla="*/ 1492861 w 8014260"/>
              <a:gd name="connsiteY1682" fmla="*/ 3949454 h 4925968"/>
              <a:gd name="connsiteX1683" fmla="*/ 1457476 w 8014260"/>
              <a:gd name="connsiteY1683" fmla="*/ 3944036 h 4925968"/>
              <a:gd name="connsiteX1684" fmla="*/ 1486968 w 8014260"/>
              <a:gd name="connsiteY1684" fmla="*/ 3938138 h 4925968"/>
              <a:gd name="connsiteX1685" fmla="*/ 390782 w 8014260"/>
              <a:gd name="connsiteY1685" fmla="*/ 3936904 h 4925968"/>
              <a:gd name="connsiteX1686" fmla="*/ 418487 w 8014260"/>
              <a:gd name="connsiteY1686" fmla="*/ 3949317 h 4925968"/>
              <a:gd name="connsiteX1687" fmla="*/ 395853 w 8014260"/>
              <a:gd name="connsiteY1687" fmla="*/ 3967559 h 4925968"/>
              <a:gd name="connsiteX1688" fmla="*/ 370000 w 8014260"/>
              <a:gd name="connsiteY1688" fmla="*/ 3956381 h 4925968"/>
              <a:gd name="connsiteX1689" fmla="*/ 390782 w 8014260"/>
              <a:gd name="connsiteY1689" fmla="*/ 3936904 h 4925968"/>
              <a:gd name="connsiteX1690" fmla="*/ 2051813 w 8014260"/>
              <a:gd name="connsiteY1690" fmla="*/ 3936792 h 4925968"/>
              <a:gd name="connsiteX1691" fmla="*/ 2072633 w 8014260"/>
              <a:gd name="connsiteY1691" fmla="*/ 3936973 h 4925968"/>
              <a:gd name="connsiteX1692" fmla="*/ 2104721 w 8014260"/>
              <a:gd name="connsiteY1692" fmla="*/ 3940607 h 4925968"/>
              <a:gd name="connsiteX1693" fmla="*/ 2076203 w 8014260"/>
              <a:gd name="connsiteY1693" fmla="*/ 3941362 h 4925968"/>
              <a:gd name="connsiteX1694" fmla="*/ 2044725 w 8014260"/>
              <a:gd name="connsiteY1694" fmla="*/ 3938001 h 4925968"/>
              <a:gd name="connsiteX1695" fmla="*/ 2051813 w 8014260"/>
              <a:gd name="connsiteY1695" fmla="*/ 3936792 h 4925968"/>
              <a:gd name="connsiteX1696" fmla="*/ 2407640 w 8014260"/>
              <a:gd name="connsiteY1696" fmla="*/ 3936081 h 4925968"/>
              <a:gd name="connsiteX1697" fmla="*/ 2437609 w 8014260"/>
              <a:gd name="connsiteY1697" fmla="*/ 3940607 h 4925968"/>
              <a:gd name="connsiteX1698" fmla="*/ 2410588 w 8014260"/>
              <a:gd name="connsiteY1698" fmla="*/ 3944516 h 4925968"/>
              <a:gd name="connsiteX1699" fmla="*/ 2378905 w 8014260"/>
              <a:gd name="connsiteY1699" fmla="*/ 3940333 h 4925968"/>
              <a:gd name="connsiteX1700" fmla="*/ 2407640 w 8014260"/>
              <a:gd name="connsiteY1700" fmla="*/ 3936081 h 4925968"/>
              <a:gd name="connsiteX1701" fmla="*/ 809529 w 8014260"/>
              <a:gd name="connsiteY1701" fmla="*/ 3935806 h 4925968"/>
              <a:gd name="connsiteX1702" fmla="*/ 836413 w 8014260"/>
              <a:gd name="connsiteY1702" fmla="*/ 3941155 h 4925968"/>
              <a:gd name="connsiteX1703" fmla="*/ 812824 w 8014260"/>
              <a:gd name="connsiteY1703" fmla="*/ 3951442 h 4925968"/>
              <a:gd name="connsiteX1704" fmla="*/ 786143 w 8014260"/>
              <a:gd name="connsiteY1704" fmla="*/ 3947259 h 4925968"/>
              <a:gd name="connsiteX1705" fmla="*/ 809529 w 8014260"/>
              <a:gd name="connsiteY1705" fmla="*/ 3935806 h 4925968"/>
              <a:gd name="connsiteX1706" fmla="*/ 2270480 w 8014260"/>
              <a:gd name="connsiteY1706" fmla="*/ 3935396 h 4925968"/>
              <a:gd name="connsiteX1707" fmla="*/ 2301752 w 8014260"/>
              <a:gd name="connsiteY1707" fmla="*/ 3939442 h 4925968"/>
              <a:gd name="connsiteX1708" fmla="*/ 2276309 w 8014260"/>
              <a:gd name="connsiteY1708" fmla="*/ 3942528 h 4925968"/>
              <a:gd name="connsiteX1709" fmla="*/ 2243116 w 8014260"/>
              <a:gd name="connsiteY1709" fmla="*/ 3938413 h 4925968"/>
              <a:gd name="connsiteX1710" fmla="*/ 2270480 w 8014260"/>
              <a:gd name="connsiteY1710" fmla="*/ 3935396 h 4925968"/>
              <a:gd name="connsiteX1711" fmla="*/ 3285395 w 8014260"/>
              <a:gd name="connsiteY1711" fmla="*/ 3934649 h 4925968"/>
              <a:gd name="connsiteX1712" fmla="*/ 3297534 w 8014260"/>
              <a:gd name="connsiteY1712" fmla="*/ 3940333 h 4925968"/>
              <a:gd name="connsiteX1713" fmla="*/ 3266399 w 8014260"/>
              <a:gd name="connsiteY1713" fmla="*/ 3955284 h 4925968"/>
              <a:gd name="connsiteX1714" fmla="*/ 3231080 w 8014260"/>
              <a:gd name="connsiteY1714" fmla="*/ 3950003 h 4925968"/>
              <a:gd name="connsiteX1715" fmla="*/ 3260706 w 8014260"/>
              <a:gd name="connsiteY1715" fmla="*/ 3935396 h 4925968"/>
              <a:gd name="connsiteX1716" fmla="*/ 3285395 w 8014260"/>
              <a:gd name="connsiteY1716" fmla="*/ 3934649 h 4925968"/>
              <a:gd name="connsiteX1717" fmla="*/ 2543565 w 8014260"/>
              <a:gd name="connsiteY1717" fmla="*/ 3934435 h 4925968"/>
              <a:gd name="connsiteX1718" fmla="*/ 2573260 w 8014260"/>
              <a:gd name="connsiteY1718" fmla="*/ 3938961 h 4925968"/>
              <a:gd name="connsiteX1719" fmla="*/ 2546171 w 8014260"/>
              <a:gd name="connsiteY1719" fmla="*/ 3943968 h 4925968"/>
              <a:gd name="connsiteX1720" fmla="*/ 2514624 w 8014260"/>
              <a:gd name="connsiteY1720" fmla="*/ 3939853 h 4925968"/>
              <a:gd name="connsiteX1721" fmla="*/ 2543565 w 8014260"/>
              <a:gd name="connsiteY1721" fmla="*/ 3934435 h 4925968"/>
              <a:gd name="connsiteX1722" fmla="*/ 1663378 w 8014260"/>
              <a:gd name="connsiteY1722" fmla="*/ 3933741 h 4925968"/>
              <a:gd name="connsiteX1723" fmla="*/ 1685776 w 8014260"/>
              <a:gd name="connsiteY1723" fmla="*/ 3933750 h 4925968"/>
              <a:gd name="connsiteX1724" fmla="*/ 1719860 w 8014260"/>
              <a:gd name="connsiteY1724" fmla="*/ 3938481 h 4925968"/>
              <a:gd name="connsiteX1725" fmla="*/ 1691399 w 8014260"/>
              <a:gd name="connsiteY1725" fmla="*/ 3940951 h 4925968"/>
              <a:gd name="connsiteX1726" fmla="*/ 1655534 w 8014260"/>
              <a:gd name="connsiteY1726" fmla="*/ 3935738 h 4925968"/>
              <a:gd name="connsiteX1727" fmla="*/ 1663378 w 8014260"/>
              <a:gd name="connsiteY1727" fmla="*/ 3933741 h 4925968"/>
              <a:gd name="connsiteX1728" fmla="*/ 1183189 w 8014260"/>
              <a:gd name="connsiteY1728" fmla="*/ 3933175 h 4925968"/>
              <a:gd name="connsiteX1729" fmla="*/ 1193026 w 8014260"/>
              <a:gd name="connsiteY1729" fmla="*/ 3933955 h 4925968"/>
              <a:gd name="connsiteX1730" fmla="*/ 1167109 w 8014260"/>
              <a:gd name="connsiteY1730" fmla="*/ 3938345 h 4925968"/>
              <a:gd name="connsiteX1731" fmla="*/ 1139126 w 8014260"/>
              <a:gd name="connsiteY1731" fmla="*/ 3939373 h 4925968"/>
              <a:gd name="connsiteX1732" fmla="*/ 1163264 w 8014260"/>
              <a:gd name="connsiteY1732" fmla="*/ 3934298 h 4925968"/>
              <a:gd name="connsiteX1733" fmla="*/ 1183189 w 8014260"/>
              <a:gd name="connsiteY1733" fmla="*/ 3933175 h 4925968"/>
              <a:gd name="connsiteX1734" fmla="*/ 2135446 w 8014260"/>
              <a:gd name="connsiteY1734" fmla="*/ 3932995 h 4925968"/>
              <a:gd name="connsiteX1735" fmla="*/ 2165964 w 8014260"/>
              <a:gd name="connsiteY1735" fmla="*/ 3936699 h 4925968"/>
              <a:gd name="connsiteX1736" fmla="*/ 2139492 w 8014260"/>
              <a:gd name="connsiteY1736" fmla="*/ 3938687 h 4925968"/>
              <a:gd name="connsiteX1737" fmla="*/ 2107328 w 8014260"/>
              <a:gd name="connsiteY1737" fmla="*/ 3935190 h 4925968"/>
              <a:gd name="connsiteX1738" fmla="*/ 2135446 w 8014260"/>
              <a:gd name="connsiteY1738" fmla="*/ 3932995 h 4925968"/>
              <a:gd name="connsiteX1739" fmla="*/ 1110082 w 8014260"/>
              <a:gd name="connsiteY1739" fmla="*/ 3932575 h 4925968"/>
              <a:gd name="connsiteX1740" fmla="*/ 1118820 w 8014260"/>
              <a:gd name="connsiteY1740" fmla="*/ 3934230 h 4925968"/>
              <a:gd name="connsiteX1741" fmla="*/ 1096398 w 8014260"/>
              <a:gd name="connsiteY1741" fmla="*/ 3940059 h 4925968"/>
              <a:gd name="connsiteX1742" fmla="*/ 1066157 w 8014260"/>
              <a:gd name="connsiteY1742" fmla="*/ 3940333 h 4925968"/>
              <a:gd name="connsiteX1743" fmla="*/ 1091668 w 8014260"/>
              <a:gd name="connsiteY1743" fmla="*/ 3933338 h 4925968"/>
              <a:gd name="connsiteX1744" fmla="*/ 1110082 w 8014260"/>
              <a:gd name="connsiteY1744" fmla="*/ 3932575 h 4925968"/>
              <a:gd name="connsiteX1745" fmla="*/ 1411734 w 8014260"/>
              <a:gd name="connsiteY1745" fmla="*/ 3931897 h 4925968"/>
              <a:gd name="connsiteX1746" fmla="*/ 1447943 w 8014260"/>
              <a:gd name="connsiteY1746" fmla="*/ 3934161 h 4925968"/>
              <a:gd name="connsiteX1747" fmla="*/ 1419617 w 8014260"/>
              <a:gd name="connsiteY1747" fmla="*/ 3939510 h 4925968"/>
              <a:gd name="connsiteX1748" fmla="*/ 1384097 w 8014260"/>
              <a:gd name="connsiteY1748" fmla="*/ 3936561 h 4925968"/>
              <a:gd name="connsiteX1749" fmla="*/ 1411734 w 8014260"/>
              <a:gd name="connsiteY1749" fmla="*/ 3931897 h 4925968"/>
              <a:gd name="connsiteX1750" fmla="*/ 1852365 w 8014260"/>
              <a:gd name="connsiteY1750" fmla="*/ 3931528 h 4925968"/>
              <a:gd name="connsiteX1751" fmla="*/ 1874029 w 8014260"/>
              <a:gd name="connsiteY1751" fmla="*/ 3932171 h 4925968"/>
              <a:gd name="connsiteX1752" fmla="*/ 1906193 w 8014260"/>
              <a:gd name="connsiteY1752" fmla="*/ 3934915 h 4925968"/>
              <a:gd name="connsiteX1753" fmla="*/ 1878692 w 8014260"/>
              <a:gd name="connsiteY1753" fmla="*/ 3934915 h 4925968"/>
              <a:gd name="connsiteX1754" fmla="*/ 1844744 w 8014260"/>
              <a:gd name="connsiteY1754" fmla="*/ 3931966 h 4925968"/>
              <a:gd name="connsiteX1755" fmla="*/ 1852365 w 8014260"/>
              <a:gd name="connsiteY1755" fmla="*/ 3931528 h 4925968"/>
              <a:gd name="connsiteX1756" fmla="*/ 1914491 w 8014260"/>
              <a:gd name="connsiteY1756" fmla="*/ 3931460 h 4925968"/>
              <a:gd name="connsiteX1757" fmla="*/ 1934789 w 8014260"/>
              <a:gd name="connsiteY1757" fmla="*/ 3931760 h 4925968"/>
              <a:gd name="connsiteX1758" fmla="*/ 1968462 w 8014260"/>
              <a:gd name="connsiteY1758" fmla="*/ 3934709 h 4925968"/>
              <a:gd name="connsiteX1759" fmla="*/ 1941923 w 8014260"/>
              <a:gd name="connsiteY1759" fmla="*/ 3934984 h 4925968"/>
              <a:gd name="connsiteX1760" fmla="*/ 1908799 w 8014260"/>
              <a:gd name="connsiteY1760" fmla="*/ 3932240 h 4925968"/>
              <a:gd name="connsiteX1761" fmla="*/ 1914491 w 8014260"/>
              <a:gd name="connsiteY1761" fmla="*/ 3931460 h 4925968"/>
              <a:gd name="connsiteX1762" fmla="*/ 2772151 w 8014260"/>
              <a:gd name="connsiteY1762" fmla="*/ 3931340 h 4925968"/>
              <a:gd name="connsiteX1763" fmla="*/ 2782910 w 8014260"/>
              <a:gd name="connsiteY1763" fmla="*/ 3933338 h 4925968"/>
              <a:gd name="connsiteX1764" fmla="*/ 2756095 w 8014260"/>
              <a:gd name="connsiteY1764" fmla="*/ 3941773 h 4925968"/>
              <a:gd name="connsiteX1765" fmla="*/ 2723725 w 8014260"/>
              <a:gd name="connsiteY1765" fmla="*/ 3941705 h 4925968"/>
              <a:gd name="connsiteX1766" fmla="*/ 2749923 w 8014260"/>
              <a:gd name="connsiteY1766" fmla="*/ 3932995 h 4925968"/>
              <a:gd name="connsiteX1767" fmla="*/ 2772151 w 8014260"/>
              <a:gd name="connsiteY1767" fmla="*/ 3931340 h 4925968"/>
              <a:gd name="connsiteX1768" fmla="*/ 1725696 w 8014260"/>
              <a:gd name="connsiteY1768" fmla="*/ 3931255 h 4925968"/>
              <a:gd name="connsiteX1769" fmla="*/ 1747910 w 8014260"/>
              <a:gd name="connsiteY1769" fmla="*/ 3931761 h 4925968"/>
              <a:gd name="connsiteX1770" fmla="*/ 1782199 w 8014260"/>
              <a:gd name="connsiteY1770" fmla="*/ 3935396 h 4925968"/>
              <a:gd name="connsiteX1771" fmla="*/ 1752917 w 8014260"/>
              <a:gd name="connsiteY1771" fmla="*/ 3936424 h 4925968"/>
              <a:gd name="connsiteX1772" fmla="*/ 1718766 w 8014260"/>
              <a:gd name="connsiteY1772" fmla="*/ 3932447 h 4925968"/>
              <a:gd name="connsiteX1773" fmla="*/ 1725696 w 8014260"/>
              <a:gd name="connsiteY1773" fmla="*/ 3931255 h 4925968"/>
              <a:gd name="connsiteX1774" fmla="*/ 1788993 w 8014260"/>
              <a:gd name="connsiteY1774" fmla="*/ 3931049 h 4925968"/>
              <a:gd name="connsiteX1775" fmla="*/ 1809565 w 8014260"/>
              <a:gd name="connsiteY1775" fmla="*/ 3931692 h 4925968"/>
              <a:gd name="connsiteX1776" fmla="*/ 1843853 w 8014260"/>
              <a:gd name="connsiteY1776" fmla="*/ 3934778 h 4925968"/>
              <a:gd name="connsiteX1777" fmla="*/ 1816560 w 8014260"/>
              <a:gd name="connsiteY1777" fmla="*/ 3935053 h 4925968"/>
              <a:gd name="connsiteX1778" fmla="*/ 1782407 w 8014260"/>
              <a:gd name="connsiteY1778" fmla="*/ 3931692 h 4925968"/>
              <a:gd name="connsiteX1779" fmla="*/ 1788993 w 8014260"/>
              <a:gd name="connsiteY1779" fmla="*/ 3931049 h 4925968"/>
              <a:gd name="connsiteX1780" fmla="*/ 2845728 w 8014260"/>
              <a:gd name="connsiteY1780" fmla="*/ 3930680 h 4925968"/>
              <a:gd name="connsiteX1781" fmla="*/ 2856221 w 8014260"/>
              <a:gd name="connsiteY1781" fmla="*/ 3932172 h 4925968"/>
              <a:gd name="connsiteX1782" fmla="*/ 2828789 w 8014260"/>
              <a:gd name="connsiteY1782" fmla="*/ 3941361 h 4925968"/>
              <a:gd name="connsiteX1783" fmla="*/ 2795391 w 8014260"/>
              <a:gd name="connsiteY1783" fmla="*/ 3941842 h 4925968"/>
              <a:gd name="connsiteX1784" fmla="*/ 2824537 w 8014260"/>
              <a:gd name="connsiteY1784" fmla="*/ 3932789 h 4925968"/>
              <a:gd name="connsiteX1785" fmla="*/ 2845728 w 8014260"/>
              <a:gd name="connsiteY1785" fmla="*/ 3930680 h 4925968"/>
              <a:gd name="connsiteX1786" fmla="*/ 3467749 w 8014260"/>
              <a:gd name="connsiteY1786" fmla="*/ 3930457 h 4925968"/>
              <a:gd name="connsiteX1787" fmla="*/ 3506497 w 8014260"/>
              <a:gd name="connsiteY1787" fmla="*/ 3939647 h 4925968"/>
              <a:gd name="connsiteX1788" fmla="*/ 3476733 w 8014260"/>
              <a:gd name="connsiteY1788" fmla="*/ 3956792 h 4925968"/>
              <a:gd name="connsiteX1789" fmla="*/ 3438191 w 8014260"/>
              <a:gd name="connsiteY1789" fmla="*/ 3947122 h 4925968"/>
              <a:gd name="connsiteX1790" fmla="*/ 3467749 w 8014260"/>
              <a:gd name="connsiteY1790" fmla="*/ 3930457 h 4925968"/>
              <a:gd name="connsiteX1791" fmla="*/ 1547795 w 8014260"/>
              <a:gd name="connsiteY1791" fmla="*/ 3930252 h 4925968"/>
              <a:gd name="connsiteX1792" fmla="*/ 1583663 w 8014260"/>
              <a:gd name="connsiteY1792" fmla="*/ 3933886 h 4925968"/>
              <a:gd name="connsiteX1793" fmla="*/ 1554722 w 8014260"/>
              <a:gd name="connsiteY1793" fmla="*/ 3937590 h 4925968"/>
              <a:gd name="connsiteX1794" fmla="*/ 1519538 w 8014260"/>
              <a:gd name="connsiteY1794" fmla="*/ 3933337 h 4925968"/>
              <a:gd name="connsiteX1795" fmla="*/ 1547795 w 8014260"/>
              <a:gd name="connsiteY1795" fmla="*/ 3930252 h 4925968"/>
              <a:gd name="connsiteX1796" fmla="*/ 1998225 w 8014260"/>
              <a:gd name="connsiteY1796" fmla="*/ 3929566 h 4925968"/>
              <a:gd name="connsiteX1797" fmla="*/ 2029841 w 8014260"/>
              <a:gd name="connsiteY1797" fmla="*/ 3932652 h 4925968"/>
              <a:gd name="connsiteX1798" fmla="*/ 2004744 w 8014260"/>
              <a:gd name="connsiteY1798" fmla="*/ 3933886 h 4925968"/>
              <a:gd name="connsiteX1799" fmla="*/ 1971208 w 8014260"/>
              <a:gd name="connsiteY1799" fmla="*/ 3930800 h 4925968"/>
              <a:gd name="connsiteX1800" fmla="*/ 1998225 w 8014260"/>
              <a:gd name="connsiteY1800" fmla="*/ 3929566 h 4925968"/>
              <a:gd name="connsiteX1801" fmla="*/ 2697827 w 8014260"/>
              <a:gd name="connsiteY1801" fmla="*/ 3929515 h 4925968"/>
              <a:gd name="connsiteX1802" fmla="*/ 2708432 w 8014260"/>
              <a:gd name="connsiteY1802" fmla="*/ 3931761 h 4925968"/>
              <a:gd name="connsiteX1803" fmla="*/ 2684086 w 8014260"/>
              <a:gd name="connsiteY1803" fmla="*/ 3939991 h 4925968"/>
              <a:gd name="connsiteX1804" fmla="*/ 2650207 w 8014260"/>
              <a:gd name="connsiteY1804" fmla="*/ 3936287 h 4925968"/>
              <a:gd name="connsiteX1805" fmla="*/ 2676679 w 8014260"/>
              <a:gd name="connsiteY1805" fmla="*/ 3929841 h 4925968"/>
              <a:gd name="connsiteX1806" fmla="*/ 2697827 w 8014260"/>
              <a:gd name="connsiteY1806" fmla="*/ 3929515 h 4925968"/>
              <a:gd name="connsiteX1807" fmla="*/ 1363312 w 8014260"/>
              <a:gd name="connsiteY1807" fmla="*/ 3929266 h 4925968"/>
              <a:gd name="connsiteX1808" fmla="*/ 1374970 w 8014260"/>
              <a:gd name="connsiteY1808" fmla="*/ 3930252 h 4925968"/>
              <a:gd name="connsiteX1809" fmla="*/ 1346856 w 8014260"/>
              <a:gd name="connsiteY1809" fmla="*/ 3934366 h 4925968"/>
              <a:gd name="connsiteX1810" fmla="*/ 1311469 w 8014260"/>
              <a:gd name="connsiteY1810" fmla="*/ 3933818 h 4925968"/>
              <a:gd name="connsiteX1811" fmla="*/ 1339307 w 8014260"/>
              <a:gd name="connsiteY1811" fmla="*/ 3929977 h 4925968"/>
              <a:gd name="connsiteX1812" fmla="*/ 1363312 w 8014260"/>
              <a:gd name="connsiteY1812" fmla="*/ 3929266 h 4925968"/>
              <a:gd name="connsiteX1813" fmla="*/ 1036378 w 8014260"/>
              <a:gd name="connsiteY1813" fmla="*/ 3928777 h 4925968"/>
              <a:gd name="connsiteX1814" fmla="*/ 1045854 w 8014260"/>
              <a:gd name="connsiteY1814" fmla="*/ 3931623 h 4925968"/>
              <a:gd name="connsiteX1815" fmla="*/ 1021654 w 8014260"/>
              <a:gd name="connsiteY1815" fmla="*/ 3939373 h 4925968"/>
              <a:gd name="connsiteX1816" fmla="*/ 993598 w 8014260"/>
              <a:gd name="connsiteY1816" fmla="*/ 3938276 h 4925968"/>
              <a:gd name="connsiteX1817" fmla="*/ 1016093 w 8014260"/>
              <a:gd name="connsiteY1817" fmla="*/ 3929634 h 4925968"/>
              <a:gd name="connsiteX1818" fmla="*/ 1036378 w 8014260"/>
              <a:gd name="connsiteY1818" fmla="*/ 3928777 h 4925968"/>
              <a:gd name="connsiteX1819" fmla="*/ 2918148 w 8014260"/>
              <a:gd name="connsiteY1819" fmla="*/ 3928596 h 4925968"/>
              <a:gd name="connsiteX1820" fmla="*/ 2929464 w 8014260"/>
              <a:gd name="connsiteY1820" fmla="*/ 3930045 h 4925968"/>
              <a:gd name="connsiteX1821" fmla="*/ 2902307 w 8014260"/>
              <a:gd name="connsiteY1821" fmla="*/ 3939852 h 4925968"/>
              <a:gd name="connsiteX1822" fmla="*/ 2868702 w 8014260"/>
              <a:gd name="connsiteY1822" fmla="*/ 3940744 h 4925968"/>
              <a:gd name="connsiteX1823" fmla="*/ 2895723 w 8014260"/>
              <a:gd name="connsiteY1823" fmla="*/ 3931211 h 4925968"/>
              <a:gd name="connsiteX1824" fmla="*/ 2918148 w 8014260"/>
              <a:gd name="connsiteY1824" fmla="*/ 3928596 h 4925968"/>
              <a:gd name="connsiteX1825" fmla="*/ 3211963 w 8014260"/>
              <a:gd name="connsiteY1825" fmla="*/ 3927654 h 4925968"/>
              <a:gd name="connsiteX1826" fmla="*/ 3223810 w 8014260"/>
              <a:gd name="connsiteY1826" fmla="*/ 3931623 h 4925968"/>
              <a:gd name="connsiteX1827" fmla="*/ 3193292 w 8014260"/>
              <a:gd name="connsiteY1827" fmla="*/ 3945545 h 4925968"/>
              <a:gd name="connsiteX1828" fmla="*/ 3157630 w 8014260"/>
              <a:gd name="connsiteY1828" fmla="*/ 3942733 h 4925968"/>
              <a:gd name="connsiteX1829" fmla="*/ 3188286 w 8014260"/>
              <a:gd name="connsiteY1829" fmla="*/ 3929291 h 4925968"/>
              <a:gd name="connsiteX1830" fmla="*/ 3211963 w 8014260"/>
              <a:gd name="connsiteY1830" fmla="*/ 3927654 h 4925968"/>
              <a:gd name="connsiteX1831" fmla="*/ 1350967 w 8014260"/>
              <a:gd name="connsiteY1831" fmla="*/ 3927509 h 4925968"/>
              <a:gd name="connsiteX1832" fmla="*/ 1323685 w 8014260"/>
              <a:gd name="connsiteY1832" fmla="*/ 3929285 h 4925968"/>
              <a:gd name="connsiteX1833" fmla="*/ 1339719 w 8014260"/>
              <a:gd name="connsiteY1833" fmla="*/ 3928606 h 4925968"/>
              <a:gd name="connsiteX1834" fmla="*/ 1312697 w 8014260"/>
              <a:gd name="connsiteY1834" fmla="*/ 3930389 h 4925968"/>
              <a:gd name="connsiteX1835" fmla="*/ 1297604 w 8014260"/>
              <a:gd name="connsiteY1835" fmla="*/ 3931281 h 4925968"/>
              <a:gd name="connsiteX1836" fmla="*/ 1293091 w 8014260"/>
              <a:gd name="connsiteY1836" fmla="*/ 3932163 h 4925968"/>
              <a:gd name="connsiteX1837" fmla="*/ 1272034 w 8014260"/>
              <a:gd name="connsiteY1837" fmla="*/ 3934229 h 4925968"/>
              <a:gd name="connsiteX1838" fmla="*/ 1241785 w 8014260"/>
              <a:gd name="connsiteY1838" fmla="*/ 3935315 h 4925968"/>
              <a:gd name="connsiteX1839" fmla="*/ 1220254 w 8014260"/>
              <a:gd name="connsiteY1839" fmla="*/ 3936904 h 4925968"/>
              <a:gd name="connsiteX1840" fmla="*/ 1241721 w 8014260"/>
              <a:gd name="connsiteY1840" fmla="*/ 3934970 h 4925968"/>
              <a:gd name="connsiteX1841" fmla="*/ 1246471 w 8014260"/>
              <a:gd name="connsiteY1841" fmla="*/ 3934048 h 4925968"/>
              <a:gd name="connsiteX1842" fmla="*/ 1241930 w 8014260"/>
              <a:gd name="connsiteY1842" fmla="*/ 3934572 h 4925968"/>
              <a:gd name="connsiteX1843" fmla="*/ 1220650 w 8014260"/>
              <a:gd name="connsiteY1843" fmla="*/ 3936123 h 4925968"/>
              <a:gd name="connsiteX1844" fmla="*/ 1216003 w 8014260"/>
              <a:gd name="connsiteY1844" fmla="*/ 3936200 h 4925968"/>
              <a:gd name="connsiteX1845" fmla="*/ 1209258 w 8014260"/>
              <a:gd name="connsiteY1845" fmla="*/ 3936926 h 4925968"/>
              <a:gd name="connsiteX1846" fmla="*/ 1215728 w 8014260"/>
              <a:gd name="connsiteY1846" fmla="*/ 3936424 h 4925968"/>
              <a:gd name="connsiteX1847" fmla="*/ 1185553 w 8014260"/>
              <a:gd name="connsiteY1847" fmla="*/ 3939579 h 4925968"/>
              <a:gd name="connsiteX1848" fmla="*/ 1157504 w 8014260"/>
              <a:gd name="connsiteY1848" fmla="*/ 3942048 h 4925968"/>
              <a:gd name="connsiteX1849" fmla="*/ 1170195 w 8014260"/>
              <a:gd name="connsiteY1849" fmla="*/ 3940623 h 4925968"/>
              <a:gd name="connsiteX1850" fmla="*/ 1166486 w 8014260"/>
              <a:gd name="connsiteY1850" fmla="*/ 3940881 h 4925968"/>
              <a:gd name="connsiteX1851" fmla="*/ 1197077 w 8014260"/>
              <a:gd name="connsiteY1851" fmla="*/ 3937315 h 4925968"/>
              <a:gd name="connsiteX1852" fmla="*/ 1213596 w 8014260"/>
              <a:gd name="connsiteY1852" fmla="*/ 3935911 h 4925968"/>
              <a:gd name="connsiteX1853" fmla="*/ 1236853 w 8014260"/>
              <a:gd name="connsiteY1853" fmla="*/ 3932789 h 4925968"/>
              <a:gd name="connsiteX1854" fmla="*/ 1257669 w 8014260"/>
              <a:gd name="connsiteY1854" fmla="*/ 3932062 h 4925968"/>
              <a:gd name="connsiteX1855" fmla="*/ 1262908 w 8014260"/>
              <a:gd name="connsiteY1855" fmla="*/ 3931623 h 4925968"/>
              <a:gd name="connsiteX1856" fmla="*/ 1289519 w 8014260"/>
              <a:gd name="connsiteY1856" fmla="*/ 3929977 h 4925968"/>
              <a:gd name="connsiteX1857" fmla="*/ 1278541 w 8014260"/>
              <a:gd name="connsiteY1857" fmla="*/ 3930955 h 4925968"/>
              <a:gd name="connsiteX1858" fmla="*/ 1263253 w 8014260"/>
              <a:gd name="connsiteY1858" fmla="*/ 3932116 h 4925968"/>
              <a:gd name="connsiteX1859" fmla="*/ 1249613 w 8014260"/>
              <a:gd name="connsiteY1859" fmla="*/ 3933686 h 4925968"/>
              <a:gd name="connsiteX1860" fmla="*/ 1268189 w 8014260"/>
              <a:gd name="connsiteY1860" fmla="*/ 3931967 h 4925968"/>
              <a:gd name="connsiteX1861" fmla="*/ 1297901 w 8014260"/>
              <a:gd name="connsiteY1861" fmla="*/ 3930778 h 4925968"/>
              <a:gd name="connsiteX1862" fmla="*/ 1302378 w 8014260"/>
              <a:gd name="connsiteY1862" fmla="*/ 3930446 h 4925968"/>
              <a:gd name="connsiteX1863" fmla="*/ 1300082 w 8014260"/>
              <a:gd name="connsiteY1863" fmla="*/ 3930569 h 4925968"/>
              <a:gd name="connsiteX1864" fmla="*/ 1292470 w 8014260"/>
              <a:gd name="connsiteY1864" fmla="*/ 3930732 h 4925968"/>
              <a:gd name="connsiteX1865" fmla="*/ 1323741 w 8014260"/>
              <a:gd name="connsiteY1865" fmla="*/ 3928469 h 4925968"/>
              <a:gd name="connsiteX1866" fmla="*/ 1350967 w 8014260"/>
              <a:gd name="connsiteY1866" fmla="*/ 3927509 h 4925968"/>
              <a:gd name="connsiteX1867" fmla="*/ 4007268 w 8014260"/>
              <a:gd name="connsiteY1867" fmla="*/ 3927440 h 4925968"/>
              <a:gd name="connsiteX1868" fmla="*/ 4046222 w 8014260"/>
              <a:gd name="connsiteY1868" fmla="*/ 3955215 h 4925968"/>
              <a:gd name="connsiteX1869" fmla="*/ 4016389 w 8014260"/>
              <a:gd name="connsiteY1869" fmla="*/ 3973663 h 4925968"/>
              <a:gd name="connsiteX1870" fmla="*/ 3977642 w 8014260"/>
              <a:gd name="connsiteY1870" fmla="*/ 3946026 h 4925968"/>
              <a:gd name="connsiteX1871" fmla="*/ 4007268 w 8014260"/>
              <a:gd name="connsiteY1871" fmla="*/ 3927440 h 4925968"/>
              <a:gd name="connsiteX1872" fmla="*/ 1590270 w 8014260"/>
              <a:gd name="connsiteY1872" fmla="*/ 3926840 h 4925968"/>
              <a:gd name="connsiteX1873" fmla="*/ 1612877 w 8014260"/>
              <a:gd name="connsiteY1873" fmla="*/ 3926892 h 4925968"/>
              <a:gd name="connsiteX1874" fmla="*/ 1646347 w 8014260"/>
              <a:gd name="connsiteY1874" fmla="*/ 3929635 h 4925968"/>
              <a:gd name="connsiteX1875" fmla="*/ 1615961 w 8014260"/>
              <a:gd name="connsiteY1875" fmla="*/ 3931144 h 4925968"/>
              <a:gd name="connsiteX1876" fmla="*/ 1582633 w 8014260"/>
              <a:gd name="connsiteY1876" fmla="*/ 3928126 h 4925968"/>
              <a:gd name="connsiteX1877" fmla="*/ 1590270 w 8014260"/>
              <a:gd name="connsiteY1877" fmla="*/ 3926840 h 4925968"/>
              <a:gd name="connsiteX1878" fmla="*/ 1778394 w 8014260"/>
              <a:gd name="connsiteY1878" fmla="*/ 3926711 h 4925968"/>
              <a:gd name="connsiteX1879" fmla="*/ 1798659 w 8014260"/>
              <a:gd name="connsiteY1879" fmla="*/ 3927097 h 4925968"/>
              <a:gd name="connsiteX1880" fmla="*/ 1832400 w 8014260"/>
              <a:gd name="connsiteY1880" fmla="*/ 3929155 h 4925968"/>
              <a:gd name="connsiteX1881" fmla="*/ 1805860 w 8014260"/>
              <a:gd name="connsiteY1881" fmla="*/ 3929018 h 4925968"/>
              <a:gd name="connsiteX1882" fmla="*/ 1772734 w 8014260"/>
              <a:gd name="connsiteY1882" fmla="*/ 3927097 h 4925968"/>
              <a:gd name="connsiteX1883" fmla="*/ 1778394 w 8014260"/>
              <a:gd name="connsiteY1883" fmla="*/ 3926711 h 4925968"/>
              <a:gd name="connsiteX1884" fmla="*/ 2992335 w 8014260"/>
              <a:gd name="connsiteY1884" fmla="*/ 3926188 h 4925968"/>
              <a:gd name="connsiteX1885" fmla="*/ 3003599 w 8014260"/>
              <a:gd name="connsiteY1885" fmla="*/ 3927988 h 4925968"/>
              <a:gd name="connsiteX1886" fmla="*/ 2975207 w 8014260"/>
              <a:gd name="connsiteY1886" fmla="*/ 3938275 h 4925968"/>
              <a:gd name="connsiteX1887" fmla="*/ 2940506 w 8014260"/>
              <a:gd name="connsiteY1887" fmla="*/ 3939029 h 4925968"/>
              <a:gd name="connsiteX1888" fmla="*/ 2968624 w 8014260"/>
              <a:gd name="connsiteY1888" fmla="*/ 3929017 h 4925968"/>
              <a:gd name="connsiteX1889" fmla="*/ 2992335 w 8014260"/>
              <a:gd name="connsiteY1889" fmla="*/ 3926188 h 4925968"/>
              <a:gd name="connsiteX1890" fmla="*/ 1842745 w 8014260"/>
              <a:gd name="connsiteY1890" fmla="*/ 3926103 h 4925968"/>
              <a:gd name="connsiteX1891" fmla="*/ 1864154 w 8014260"/>
              <a:gd name="connsiteY1891" fmla="*/ 3926206 h 4925968"/>
              <a:gd name="connsiteX1892" fmla="*/ 1893986 w 8014260"/>
              <a:gd name="connsiteY1892" fmla="*/ 3928538 h 4925968"/>
              <a:gd name="connsiteX1893" fmla="*/ 1866894 w 8014260"/>
              <a:gd name="connsiteY1893" fmla="*/ 3928949 h 4925968"/>
              <a:gd name="connsiteX1894" fmla="*/ 1835280 w 8014260"/>
              <a:gd name="connsiteY1894" fmla="*/ 3926823 h 4925968"/>
              <a:gd name="connsiteX1895" fmla="*/ 1842745 w 8014260"/>
              <a:gd name="connsiteY1895" fmla="*/ 3926103 h 4925968"/>
              <a:gd name="connsiteX1896" fmla="*/ 1715668 w 8014260"/>
              <a:gd name="connsiteY1896" fmla="*/ 3926085 h 4925968"/>
              <a:gd name="connsiteX1897" fmla="*/ 1736935 w 8014260"/>
              <a:gd name="connsiteY1897" fmla="*/ 3926617 h 4925968"/>
              <a:gd name="connsiteX1898" fmla="*/ 1770335 w 8014260"/>
              <a:gd name="connsiteY1898" fmla="*/ 3928606 h 4925968"/>
              <a:gd name="connsiteX1899" fmla="*/ 1743521 w 8014260"/>
              <a:gd name="connsiteY1899" fmla="*/ 3928400 h 4925968"/>
              <a:gd name="connsiteX1900" fmla="*/ 1708749 w 8014260"/>
              <a:gd name="connsiteY1900" fmla="*/ 3926274 h 4925968"/>
              <a:gd name="connsiteX1901" fmla="*/ 1715668 w 8014260"/>
              <a:gd name="connsiteY1901" fmla="*/ 3926085 h 4925968"/>
              <a:gd name="connsiteX1902" fmla="*/ 5413227 w 8014260"/>
              <a:gd name="connsiteY1902" fmla="*/ 3925932 h 4925968"/>
              <a:gd name="connsiteX1903" fmla="*/ 5452043 w 8014260"/>
              <a:gd name="connsiteY1903" fmla="*/ 3967560 h 4925968"/>
              <a:gd name="connsiteX1904" fmla="*/ 5422485 w 8014260"/>
              <a:gd name="connsiteY1904" fmla="*/ 4026058 h 4925968"/>
              <a:gd name="connsiteX1905" fmla="*/ 5385315 w 8014260"/>
              <a:gd name="connsiteY1905" fmla="*/ 3985528 h 4925968"/>
              <a:gd name="connsiteX1906" fmla="*/ 5413227 w 8014260"/>
              <a:gd name="connsiteY1906" fmla="*/ 3925932 h 4925968"/>
              <a:gd name="connsiteX1907" fmla="*/ 1477021 w 8014260"/>
              <a:gd name="connsiteY1907" fmla="*/ 3925725 h 4925968"/>
              <a:gd name="connsiteX1908" fmla="*/ 1510416 w 8014260"/>
              <a:gd name="connsiteY1908" fmla="*/ 3927371 h 4925968"/>
              <a:gd name="connsiteX1909" fmla="*/ 1480106 w 8014260"/>
              <a:gd name="connsiteY1909" fmla="*/ 3929977 h 4925968"/>
              <a:gd name="connsiteX1910" fmla="*/ 1446843 w 8014260"/>
              <a:gd name="connsiteY1910" fmla="*/ 3928057 h 4925968"/>
              <a:gd name="connsiteX1911" fmla="*/ 1477021 w 8014260"/>
              <a:gd name="connsiteY1911" fmla="*/ 3925725 h 4925968"/>
              <a:gd name="connsiteX1912" fmla="*/ 1654077 w 8014260"/>
              <a:gd name="connsiteY1912" fmla="*/ 3925665 h 4925968"/>
              <a:gd name="connsiteX1913" fmla="*/ 1675284 w 8014260"/>
              <a:gd name="connsiteY1913" fmla="*/ 3926068 h 4925968"/>
              <a:gd name="connsiteX1914" fmla="*/ 1707860 w 8014260"/>
              <a:gd name="connsiteY1914" fmla="*/ 3928331 h 4925968"/>
              <a:gd name="connsiteX1915" fmla="*/ 1678575 w 8014260"/>
              <a:gd name="connsiteY1915" fmla="*/ 3928606 h 4925968"/>
              <a:gd name="connsiteX1916" fmla="*/ 1646136 w 8014260"/>
              <a:gd name="connsiteY1916" fmla="*/ 3926137 h 4925968"/>
              <a:gd name="connsiteX1917" fmla="*/ 1654077 w 8014260"/>
              <a:gd name="connsiteY1917" fmla="*/ 3925665 h 4925968"/>
              <a:gd name="connsiteX1918" fmla="*/ 2334122 w 8014260"/>
              <a:gd name="connsiteY1918" fmla="*/ 3925657 h 4925968"/>
              <a:gd name="connsiteX1919" fmla="*/ 2364160 w 8014260"/>
              <a:gd name="connsiteY1919" fmla="*/ 3930183 h 4925968"/>
              <a:gd name="connsiteX1920" fmla="*/ 2337139 w 8014260"/>
              <a:gd name="connsiteY1920" fmla="*/ 3934572 h 4925968"/>
              <a:gd name="connsiteX1921" fmla="*/ 2305935 w 8014260"/>
              <a:gd name="connsiteY1921" fmla="*/ 3930115 h 4925968"/>
              <a:gd name="connsiteX1922" fmla="*/ 2334122 w 8014260"/>
              <a:gd name="connsiteY1922" fmla="*/ 3925657 h 4925968"/>
              <a:gd name="connsiteX1923" fmla="*/ 2196482 w 8014260"/>
              <a:gd name="connsiteY1923" fmla="*/ 3925656 h 4925968"/>
              <a:gd name="connsiteX1924" fmla="*/ 2228509 w 8014260"/>
              <a:gd name="connsiteY1924" fmla="*/ 3929908 h 4925968"/>
              <a:gd name="connsiteX1925" fmla="*/ 2200528 w 8014260"/>
              <a:gd name="connsiteY1925" fmla="*/ 3933132 h 4925968"/>
              <a:gd name="connsiteX1926" fmla="*/ 2170079 w 8014260"/>
              <a:gd name="connsiteY1926" fmla="*/ 3929017 h 4925968"/>
              <a:gd name="connsiteX1927" fmla="*/ 2196482 w 8014260"/>
              <a:gd name="connsiteY1927" fmla="*/ 3925656 h 4925968"/>
              <a:gd name="connsiteX1928" fmla="*/ 3138059 w 8014260"/>
              <a:gd name="connsiteY1928" fmla="*/ 3924568 h 4925968"/>
              <a:gd name="connsiteX1929" fmla="*/ 3150224 w 8014260"/>
              <a:gd name="connsiteY1929" fmla="*/ 3927508 h 4925968"/>
              <a:gd name="connsiteX1930" fmla="*/ 3121146 w 8014260"/>
              <a:gd name="connsiteY1930" fmla="*/ 3939990 h 4925968"/>
              <a:gd name="connsiteX1931" fmla="*/ 3085690 w 8014260"/>
              <a:gd name="connsiteY1931" fmla="*/ 3938961 h 4925968"/>
              <a:gd name="connsiteX1932" fmla="*/ 3114425 w 8014260"/>
              <a:gd name="connsiteY1932" fmla="*/ 3926822 h 4925968"/>
              <a:gd name="connsiteX1933" fmla="*/ 3138059 w 8014260"/>
              <a:gd name="connsiteY1933" fmla="*/ 3924568 h 4925968"/>
              <a:gd name="connsiteX1934" fmla="*/ 2061253 w 8014260"/>
              <a:gd name="connsiteY1934" fmla="*/ 3924490 h 4925968"/>
              <a:gd name="connsiteX1935" fmla="*/ 2092583 w 8014260"/>
              <a:gd name="connsiteY1935" fmla="*/ 3928262 h 4925968"/>
              <a:gd name="connsiteX1936" fmla="*/ 2063858 w 8014260"/>
              <a:gd name="connsiteY1936" fmla="*/ 3930457 h 4925968"/>
              <a:gd name="connsiteX1937" fmla="*/ 2034232 w 8014260"/>
              <a:gd name="connsiteY1937" fmla="*/ 3927165 h 4925968"/>
              <a:gd name="connsiteX1938" fmla="*/ 2061253 w 8014260"/>
              <a:gd name="connsiteY1938" fmla="*/ 3924490 h 4925968"/>
              <a:gd name="connsiteX1939" fmla="*/ 3065835 w 8014260"/>
              <a:gd name="connsiteY1939" fmla="*/ 3924448 h 4925968"/>
              <a:gd name="connsiteX1940" fmla="*/ 3076226 w 8014260"/>
              <a:gd name="connsiteY1940" fmla="*/ 3927097 h 4925968"/>
              <a:gd name="connsiteX1941" fmla="*/ 3048039 w 8014260"/>
              <a:gd name="connsiteY1941" fmla="*/ 3938206 h 4925968"/>
              <a:gd name="connsiteX1942" fmla="*/ 3012721 w 8014260"/>
              <a:gd name="connsiteY1942" fmla="*/ 3938206 h 4925968"/>
              <a:gd name="connsiteX1943" fmla="*/ 3042690 w 8014260"/>
              <a:gd name="connsiteY1943" fmla="*/ 3926891 h 4925968"/>
              <a:gd name="connsiteX1944" fmla="*/ 3065835 w 8014260"/>
              <a:gd name="connsiteY1944" fmla="*/ 3924448 h 4925968"/>
              <a:gd name="connsiteX1945" fmla="*/ 2469499 w 8014260"/>
              <a:gd name="connsiteY1945" fmla="*/ 3923805 h 4925968"/>
              <a:gd name="connsiteX1946" fmla="*/ 2499743 w 8014260"/>
              <a:gd name="connsiteY1946" fmla="*/ 3928468 h 4925968"/>
              <a:gd name="connsiteX1947" fmla="*/ 2473065 w 8014260"/>
              <a:gd name="connsiteY1947" fmla="*/ 3934023 h 4925968"/>
              <a:gd name="connsiteX1948" fmla="*/ 2441587 w 8014260"/>
              <a:gd name="connsiteY1948" fmla="*/ 3929428 h 4925968"/>
              <a:gd name="connsiteX1949" fmla="*/ 2469499 w 8014260"/>
              <a:gd name="connsiteY1949" fmla="*/ 3923805 h 4925968"/>
              <a:gd name="connsiteX1950" fmla="*/ 1643634 w 8014260"/>
              <a:gd name="connsiteY1950" fmla="*/ 3923411 h 4925968"/>
              <a:gd name="connsiteX1951" fmla="*/ 1664381 w 8014260"/>
              <a:gd name="connsiteY1951" fmla="*/ 3923668 h 4925968"/>
              <a:gd name="connsiteX1952" fmla="*/ 1696541 w 8014260"/>
              <a:gd name="connsiteY1952" fmla="*/ 3924765 h 4925968"/>
              <a:gd name="connsiteX1953" fmla="*/ 1668289 w 8014260"/>
              <a:gd name="connsiteY1953" fmla="*/ 3924422 h 4925968"/>
              <a:gd name="connsiteX1954" fmla="*/ 1636674 w 8014260"/>
              <a:gd name="connsiteY1954" fmla="*/ 3923463 h 4925968"/>
              <a:gd name="connsiteX1955" fmla="*/ 1643634 w 8014260"/>
              <a:gd name="connsiteY1955" fmla="*/ 3923411 h 4925968"/>
              <a:gd name="connsiteX1956" fmla="*/ 1707028 w 8014260"/>
              <a:gd name="connsiteY1956" fmla="*/ 3923402 h 4925968"/>
              <a:gd name="connsiteX1957" fmla="*/ 1728501 w 8014260"/>
              <a:gd name="connsiteY1957" fmla="*/ 3923531 h 4925968"/>
              <a:gd name="connsiteX1958" fmla="*/ 1758061 w 8014260"/>
              <a:gd name="connsiteY1958" fmla="*/ 3924902 h 4925968"/>
              <a:gd name="connsiteX1959" fmla="*/ 1730628 w 8014260"/>
              <a:gd name="connsiteY1959" fmla="*/ 3924902 h 4925968"/>
              <a:gd name="connsiteX1960" fmla="*/ 1699288 w 8014260"/>
              <a:gd name="connsiteY1960" fmla="*/ 3923737 h 4925968"/>
              <a:gd name="connsiteX1961" fmla="*/ 1707028 w 8014260"/>
              <a:gd name="connsiteY1961" fmla="*/ 3923402 h 4925968"/>
              <a:gd name="connsiteX1962" fmla="*/ 1537988 w 8014260"/>
              <a:gd name="connsiteY1962" fmla="*/ 3923393 h 4925968"/>
              <a:gd name="connsiteX1963" fmla="*/ 1571865 w 8014260"/>
              <a:gd name="connsiteY1963" fmla="*/ 3924559 h 4925968"/>
              <a:gd name="connsiteX1964" fmla="*/ 1544228 w 8014260"/>
              <a:gd name="connsiteY1964" fmla="*/ 3925519 h 4925968"/>
              <a:gd name="connsiteX1965" fmla="*/ 1510480 w 8014260"/>
              <a:gd name="connsiteY1965" fmla="*/ 3924148 h 4925968"/>
              <a:gd name="connsiteX1966" fmla="*/ 1537988 w 8014260"/>
              <a:gd name="connsiteY1966" fmla="*/ 3923393 h 4925968"/>
              <a:gd name="connsiteX1967" fmla="*/ 1580583 w 8014260"/>
              <a:gd name="connsiteY1967" fmla="*/ 3923008 h 4925968"/>
              <a:gd name="connsiteX1968" fmla="*/ 1602245 w 8014260"/>
              <a:gd name="connsiteY1968" fmla="*/ 3923257 h 4925968"/>
              <a:gd name="connsiteX1969" fmla="*/ 1634134 w 8014260"/>
              <a:gd name="connsiteY1969" fmla="*/ 3924217 h 4925968"/>
              <a:gd name="connsiteX1970" fmla="*/ 1606361 w 8014260"/>
              <a:gd name="connsiteY1970" fmla="*/ 3924148 h 4925968"/>
              <a:gd name="connsiteX1971" fmla="*/ 1572755 w 8014260"/>
              <a:gd name="connsiteY1971" fmla="*/ 3923119 h 4925968"/>
              <a:gd name="connsiteX1972" fmla="*/ 1580583 w 8014260"/>
              <a:gd name="connsiteY1972" fmla="*/ 3923008 h 4925968"/>
              <a:gd name="connsiteX1973" fmla="*/ 1926629 w 8014260"/>
              <a:gd name="connsiteY1973" fmla="*/ 3922776 h 4925968"/>
              <a:gd name="connsiteX1974" fmla="*/ 1956668 w 8014260"/>
              <a:gd name="connsiteY1974" fmla="*/ 3925588 h 4925968"/>
              <a:gd name="connsiteX1975" fmla="*/ 1929578 w 8014260"/>
              <a:gd name="connsiteY1975" fmla="*/ 3927165 h 4925968"/>
              <a:gd name="connsiteX1976" fmla="*/ 1898372 w 8014260"/>
              <a:gd name="connsiteY1976" fmla="*/ 3924490 h 4925968"/>
              <a:gd name="connsiteX1977" fmla="*/ 1926629 w 8014260"/>
              <a:gd name="connsiteY1977" fmla="*/ 3922776 h 4925968"/>
              <a:gd name="connsiteX1978" fmla="*/ 1392013 w 8014260"/>
              <a:gd name="connsiteY1978" fmla="*/ 3922571 h 4925968"/>
              <a:gd name="connsiteX1979" fmla="*/ 1401649 w 8014260"/>
              <a:gd name="connsiteY1979" fmla="*/ 3923188 h 4925968"/>
              <a:gd name="connsiteX1980" fmla="*/ 1380026 w 8014260"/>
              <a:gd name="connsiteY1980" fmla="*/ 3925368 h 4925968"/>
              <a:gd name="connsiteX1981" fmla="*/ 1397191 w 8014260"/>
              <a:gd name="connsiteY1981" fmla="*/ 3924629 h 4925968"/>
              <a:gd name="connsiteX1982" fmla="*/ 1424966 w 8014260"/>
              <a:gd name="connsiteY1982" fmla="*/ 3924011 h 4925968"/>
              <a:gd name="connsiteX1983" fmla="*/ 1414748 w 8014260"/>
              <a:gd name="connsiteY1983" fmla="*/ 3924508 h 4925968"/>
              <a:gd name="connsiteX1984" fmla="*/ 1403919 w 8014260"/>
              <a:gd name="connsiteY1984" fmla="*/ 3924902 h 4925968"/>
              <a:gd name="connsiteX1985" fmla="*/ 1436281 w 8014260"/>
              <a:gd name="connsiteY1985" fmla="*/ 3924902 h 4925968"/>
              <a:gd name="connsiteX1986" fmla="*/ 1407066 w 8014260"/>
              <a:gd name="connsiteY1986" fmla="*/ 3926891 h 4925968"/>
              <a:gd name="connsiteX1987" fmla="*/ 1382834 w 8014260"/>
              <a:gd name="connsiteY1987" fmla="*/ 3926736 h 4925968"/>
              <a:gd name="connsiteX1988" fmla="*/ 1355564 w 8014260"/>
              <a:gd name="connsiteY1988" fmla="*/ 3927988 h 4925968"/>
              <a:gd name="connsiteX1989" fmla="*/ 1380414 w 8014260"/>
              <a:gd name="connsiteY1989" fmla="*/ 3926721 h 4925968"/>
              <a:gd name="connsiteX1990" fmla="*/ 1374768 w 8014260"/>
              <a:gd name="connsiteY1990" fmla="*/ 3926685 h 4925968"/>
              <a:gd name="connsiteX1991" fmla="*/ 1382729 w 8014260"/>
              <a:gd name="connsiteY1991" fmla="*/ 3925768 h 4925968"/>
              <a:gd name="connsiteX1992" fmla="*/ 1403855 w 8014260"/>
              <a:gd name="connsiteY1992" fmla="*/ 3924904 h 4925968"/>
              <a:gd name="connsiteX1993" fmla="*/ 1392594 w 8014260"/>
              <a:gd name="connsiteY1993" fmla="*/ 3925314 h 4925968"/>
              <a:gd name="connsiteX1994" fmla="*/ 1372015 w 8014260"/>
              <a:gd name="connsiteY1994" fmla="*/ 3925965 h 4925968"/>
              <a:gd name="connsiteX1995" fmla="*/ 1369301 w 8014260"/>
              <a:gd name="connsiteY1995" fmla="*/ 3925979 h 4925968"/>
              <a:gd name="connsiteX1996" fmla="*/ 1355853 w 8014260"/>
              <a:gd name="connsiteY1996" fmla="*/ 3926531 h 4925968"/>
              <a:gd name="connsiteX1997" fmla="*/ 1354432 w 8014260"/>
              <a:gd name="connsiteY1997" fmla="*/ 3926494 h 4925968"/>
              <a:gd name="connsiteX1998" fmla="*/ 1334924 w 8014260"/>
              <a:gd name="connsiteY1998" fmla="*/ 3927578 h 4925968"/>
              <a:gd name="connsiteX1999" fmla="*/ 1301593 w 8014260"/>
              <a:gd name="connsiteY1999" fmla="*/ 3929086 h 4925968"/>
              <a:gd name="connsiteX2000" fmla="*/ 1331148 w 8014260"/>
              <a:gd name="connsiteY2000" fmla="*/ 3927303 h 4925968"/>
              <a:gd name="connsiteX2001" fmla="*/ 1350911 w 8014260"/>
              <a:gd name="connsiteY2001" fmla="*/ 3926403 h 4925968"/>
              <a:gd name="connsiteX2002" fmla="*/ 1345964 w 8014260"/>
              <a:gd name="connsiteY2002" fmla="*/ 3926274 h 4925968"/>
              <a:gd name="connsiteX2003" fmla="*/ 1372089 w 8014260"/>
              <a:gd name="connsiteY2003" fmla="*/ 3923188 h 4925968"/>
              <a:gd name="connsiteX2004" fmla="*/ 1392013 w 8014260"/>
              <a:gd name="connsiteY2004" fmla="*/ 3922571 h 4925968"/>
              <a:gd name="connsiteX2005" fmla="*/ 1591407 w 8014260"/>
              <a:gd name="connsiteY2005" fmla="*/ 3922502 h 4925968"/>
              <a:gd name="connsiteX2006" fmla="*/ 1622201 w 8014260"/>
              <a:gd name="connsiteY2006" fmla="*/ 3922845 h 4925968"/>
              <a:gd name="connsiteX2007" fmla="*/ 1596144 w 8014260"/>
              <a:gd name="connsiteY2007" fmla="*/ 3922845 h 4925968"/>
              <a:gd name="connsiteX2008" fmla="*/ 1563566 w 8014260"/>
              <a:gd name="connsiteY2008" fmla="*/ 3922708 h 4925968"/>
              <a:gd name="connsiteX2009" fmla="*/ 1591407 w 8014260"/>
              <a:gd name="connsiteY2009" fmla="*/ 3922502 h 4925968"/>
              <a:gd name="connsiteX2010" fmla="*/ 1464843 w 8014260"/>
              <a:gd name="connsiteY2010" fmla="*/ 3922476 h 4925968"/>
              <a:gd name="connsiteX2011" fmla="*/ 1475030 w 8014260"/>
              <a:gd name="connsiteY2011" fmla="*/ 3922708 h 4925968"/>
              <a:gd name="connsiteX2012" fmla="*/ 1472387 w 8014260"/>
              <a:gd name="connsiteY2012" fmla="*/ 3922989 h 4925968"/>
              <a:gd name="connsiteX2013" fmla="*/ 1488817 w 8014260"/>
              <a:gd name="connsiteY2013" fmla="*/ 3922819 h 4925968"/>
              <a:gd name="connsiteX2014" fmla="*/ 1498420 w 8014260"/>
              <a:gd name="connsiteY2014" fmla="*/ 3922845 h 4925968"/>
              <a:gd name="connsiteX2015" fmla="*/ 1470502 w 8014260"/>
              <a:gd name="connsiteY2015" fmla="*/ 3923394 h 4925968"/>
              <a:gd name="connsiteX2016" fmla="*/ 1467660 w 8014260"/>
              <a:gd name="connsiteY2016" fmla="*/ 3923419 h 4925968"/>
              <a:gd name="connsiteX2017" fmla="*/ 1465969 w 8014260"/>
              <a:gd name="connsiteY2017" fmla="*/ 3923486 h 4925968"/>
              <a:gd name="connsiteX2018" fmla="*/ 1486483 w 8014260"/>
              <a:gd name="connsiteY2018" fmla="*/ 3923325 h 4925968"/>
              <a:gd name="connsiteX2019" fmla="*/ 1455759 w 8014260"/>
              <a:gd name="connsiteY2019" fmla="*/ 3924148 h 4925968"/>
              <a:gd name="connsiteX2020" fmla="*/ 1427912 w 8014260"/>
              <a:gd name="connsiteY2020" fmla="*/ 3924628 h 4925968"/>
              <a:gd name="connsiteX2021" fmla="*/ 1429404 w 8014260"/>
              <a:gd name="connsiteY2021" fmla="*/ 3924556 h 4925968"/>
              <a:gd name="connsiteX2022" fmla="*/ 1419274 w 8014260"/>
              <a:gd name="connsiteY2022" fmla="*/ 3924765 h 4925968"/>
              <a:gd name="connsiteX2023" fmla="*/ 1444989 w 8014260"/>
              <a:gd name="connsiteY2023" fmla="*/ 3922914 h 4925968"/>
              <a:gd name="connsiteX2024" fmla="*/ 1464843 w 8014260"/>
              <a:gd name="connsiteY2024" fmla="*/ 3922476 h 4925968"/>
              <a:gd name="connsiteX2025" fmla="*/ 1538330 w 8014260"/>
              <a:gd name="connsiteY2025" fmla="*/ 3922228 h 4925968"/>
              <a:gd name="connsiteX2026" fmla="*/ 1549230 w 8014260"/>
              <a:gd name="connsiteY2026" fmla="*/ 3922365 h 4925968"/>
              <a:gd name="connsiteX2027" fmla="*/ 1536764 w 8014260"/>
              <a:gd name="connsiteY2027" fmla="*/ 3922647 h 4925968"/>
              <a:gd name="connsiteX2028" fmla="*/ 1560547 w 8014260"/>
              <a:gd name="connsiteY2028" fmla="*/ 3922708 h 4925968"/>
              <a:gd name="connsiteX2029" fmla="*/ 1549679 w 8014260"/>
              <a:gd name="connsiteY2029" fmla="*/ 3922716 h 4925968"/>
              <a:gd name="connsiteX2030" fmla="*/ 1531562 w 8014260"/>
              <a:gd name="connsiteY2030" fmla="*/ 3922764 h 4925968"/>
              <a:gd name="connsiteX2031" fmla="*/ 1524955 w 8014260"/>
              <a:gd name="connsiteY2031" fmla="*/ 3922914 h 4925968"/>
              <a:gd name="connsiteX2032" fmla="*/ 1491350 w 8014260"/>
              <a:gd name="connsiteY2032" fmla="*/ 3923394 h 4925968"/>
              <a:gd name="connsiteX2033" fmla="*/ 1507378 w 8014260"/>
              <a:gd name="connsiteY2033" fmla="*/ 3922826 h 4925968"/>
              <a:gd name="connsiteX2034" fmla="*/ 1506921 w 8014260"/>
              <a:gd name="connsiteY2034" fmla="*/ 3922828 h 4925968"/>
              <a:gd name="connsiteX2035" fmla="*/ 1500954 w 8014260"/>
              <a:gd name="connsiteY2035" fmla="*/ 3922776 h 4925968"/>
              <a:gd name="connsiteX2036" fmla="*/ 1509864 w 8014260"/>
              <a:gd name="connsiteY2036" fmla="*/ 3922738 h 4925968"/>
              <a:gd name="connsiteX2037" fmla="*/ 1516517 w 8014260"/>
              <a:gd name="connsiteY2037" fmla="*/ 3922503 h 4925968"/>
              <a:gd name="connsiteX2038" fmla="*/ 1538330 w 8014260"/>
              <a:gd name="connsiteY2038" fmla="*/ 3922228 h 4925968"/>
              <a:gd name="connsiteX2039" fmla="*/ 1318361 w 8014260"/>
              <a:gd name="connsiteY2039" fmla="*/ 3921739 h 4925968"/>
              <a:gd name="connsiteX2040" fmla="*/ 1328132 w 8014260"/>
              <a:gd name="connsiteY2040" fmla="*/ 3922914 h 4925968"/>
              <a:gd name="connsiteX2041" fmla="*/ 1302068 w 8014260"/>
              <a:gd name="connsiteY2041" fmla="*/ 3926823 h 4925968"/>
              <a:gd name="connsiteX2042" fmla="*/ 1274092 w 8014260"/>
              <a:gd name="connsiteY2042" fmla="*/ 3926960 h 4925968"/>
              <a:gd name="connsiteX2043" fmla="*/ 1298299 w 8014260"/>
              <a:gd name="connsiteY2043" fmla="*/ 3922365 h 4925968"/>
              <a:gd name="connsiteX2044" fmla="*/ 1318361 w 8014260"/>
              <a:gd name="connsiteY2044" fmla="*/ 3921739 h 4925968"/>
              <a:gd name="connsiteX2045" fmla="*/ 1790222 w 8014260"/>
              <a:gd name="connsiteY2045" fmla="*/ 3921336 h 4925968"/>
              <a:gd name="connsiteX2046" fmla="*/ 1820740 w 8014260"/>
              <a:gd name="connsiteY2046" fmla="*/ 3923257 h 4925968"/>
              <a:gd name="connsiteX2047" fmla="*/ 1794198 w 8014260"/>
              <a:gd name="connsiteY2047" fmla="*/ 3924285 h 4925968"/>
              <a:gd name="connsiteX2048" fmla="*/ 1762520 w 8014260"/>
              <a:gd name="connsiteY2048" fmla="*/ 3922571 h 4925968"/>
              <a:gd name="connsiteX2049" fmla="*/ 1790222 w 8014260"/>
              <a:gd name="connsiteY2049" fmla="*/ 3921336 h 4925968"/>
              <a:gd name="connsiteX2050" fmla="*/ 4338921 w 8014260"/>
              <a:gd name="connsiteY2050" fmla="*/ 3921062 h 4925968"/>
              <a:gd name="connsiteX2051" fmla="*/ 4374926 w 8014260"/>
              <a:gd name="connsiteY2051" fmla="*/ 3959604 h 4925968"/>
              <a:gd name="connsiteX2052" fmla="*/ 4345230 w 8014260"/>
              <a:gd name="connsiteY2052" fmla="*/ 3983744 h 4925968"/>
              <a:gd name="connsiteX2053" fmla="*/ 4307992 w 8014260"/>
              <a:gd name="connsiteY2053" fmla="*/ 3946230 h 4925968"/>
              <a:gd name="connsiteX2054" fmla="*/ 4338921 w 8014260"/>
              <a:gd name="connsiteY2054" fmla="*/ 3921062 h 4925968"/>
              <a:gd name="connsiteX2055" fmla="*/ 1654231 w 8014260"/>
              <a:gd name="connsiteY2055" fmla="*/ 3920993 h 4925968"/>
              <a:gd name="connsiteX2056" fmla="*/ 1684885 w 8014260"/>
              <a:gd name="connsiteY2056" fmla="*/ 3921953 h 4925968"/>
              <a:gd name="connsiteX2057" fmla="*/ 1658620 w 8014260"/>
              <a:gd name="connsiteY2057" fmla="*/ 3922571 h 4925968"/>
              <a:gd name="connsiteX2058" fmla="*/ 1626798 w 8014260"/>
              <a:gd name="connsiteY2058" fmla="*/ 3921885 h 4925968"/>
              <a:gd name="connsiteX2059" fmla="*/ 1654231 w 8014260"/>
              <a:gd name="connsiteY2059" fmla="*/ 3920993 h 4925968"/>
              <a:gd name="connsiteX2060" fmla="*/ 961177 w 8014260"/>
              <a:gd name="connsiteY2060" fmla="*/ 3920213 h 4925968"/>
              <a:gd name="connsiteX2061" fmla="*/ 971105 w 8014260"/>
              <a:gd name="connsiteY2061" fmla="*/ 3924217 h 4925968"/>
              <a:gd name="connsiteX2062" fmla="*/ 949502 w 8014260"/>
              <a:gd name="connsiteY2062" fmla="*/ 3934504 h 4925968"/>
              <a:gd name="connsiteX2063" fmla="*/ 921178 w 8014260"/>
              <a:gd name="connsiteY2063" fmla="*/ 3931761 h 4925968"/>
              <a:gd name="connsiteX2064" fmla="*/ 942505 w 8014260"/>
              <a:gd name="connsiteY2064" fmla="*/ 3920582 h 4925968"/>
              <a:gd name="connsiteX2065" fmla="*/ 961177 w 8014260"/>
              <a:gd name="connsiteY2065" fmla="*/ 3920213 h 4925968"/>
              <a:gd name="connsiteX2066" fmla="*/ 734505 w 8014260"/>
              <a:gd name="connsiteY2066" fmla="*/ 3919690 h 4925968"/>
              <a:gd name="connsiteX2067" fmla="*/ 761727 w 8014260"/>
              <a:gd name="connsiteY2067" fmla="*/ 3925725 h 4925968"/>
              <a:gd name="connsiteX2068" fmla="*/ 739991 w 8014260"/>
              <a:gd name="connsiteY2068" fmla="*/ 3939304 h 4925968"/>
              <a:gd name="connsiteX2069" fmla="*/ 712216 w 8014260"/>
              <a:gd name="connsiteY2069" fmla="*/ 3933132 h 4925968"/>
              <a:gd name="connsiteX2070" fmla="*/ 734505 w 8014260"/>
              <a:gd name="connsiteY2070" fmla="*/ 3919690 h 4925968"/>
              <a:gd name="connsiteX2071" fmla="*/ 2603779 w 8014260"/>
              <a:gd name="connsiteY2071" fmla="*/ 3919485 h 4925968"/>
              <a:gd name="connsiteX2072" fmla="*/ 2635188 w 8014260"/>
              <a:gd name="connsiteY2072" fmla="*/ 3923737 h 4925968"/>
              <a:gd name="connsiteX2073" fmla="*/ 2609882 w 8014260"/>
              <a:gd name="connsiteY2073" fmla="*/ 3930732 h 4925968"/>
              <a:gd name="connsiteX2074" fmla="*/ 2577307 w 8014260"/>
              <a:gd name="connsiteY2074" fmla="*/ 3926480 h 4925968"/>
              <a:gd name="connsiteX2075" fmla="*/ 2603779 w 8014260"/>
              <a:gd name="connsiteY2075" fmla="*/ 3919485 h 4925968"/>
              <a:gd name="connsiteX2076" fmla="*/ 1245944 w 8014260"/>
              <a:gd name="connsiteY2076" fmla="*/ 3919081 h 4925968"/>
              <a:gd name="connsiteX2077" fmla="*/ 1254066 w 8014260"/>
              <a:gd name="connsiteY2077" fmla="*/ 3921336 h 4925968"/>
              <a:gd name="connsiteX2078" fmla="*/ 1228822 w 8014260"/>
              <a:gd name="connsiteY2078" fmla="*/ 3926617 h 4925968"/>
              <a:gd name="connsiteX2079" fmla="*/ 1201050 w 8014260"/>
              <a:gd name="connsiteY2079" fmla="*/ 3925451 h 4925968"/>
              <a:gd name="connsiteX2080" fmla="*/ 1226562 w 8014260"/>
              <a:gd name="connsiteY2080" fmla="*/ 3919347 h 4925968"/>
              <a:gd name="connsiteX2081" fmla="*/ 1245944 w 8014260"/>
              <a:gd name="connsiteY2081" fmla="*/ 3919081 h 4925968"/>
              <a:gd name="connsiteX2082" fmla="*/ 1581532 w 8014260"/>
              <a:gd name="connsiteY2082" fmla="*/ 3918798 h 4925968"/>
              <a:gd name="connsiteX2083" fmla="*/ 1610678 w 8014260"/>
              <a:gd name="connsiteY2083" fmla="*/ 3919690 h 4925968"/>
              <a:gd name="connsiteX2084" fmla="*/ 1583590 w 8014260"/>
              <a:gd name="connsiteY2084" fmla="*/ 3921130 h 4925968"/>
              <a:gd name="connsiteX2085" fmla="*/ 1554579 w 8014260"/>
              <a:gd name="connsiteY2085" fmla="*/ 3920650 h 4925968"/>
              <a:gd name="connsiteX2086" fmla="*/ 1581532 w 8014260"/>
              <a:gd name="connsiteY2086" fmla="*/ 3918798 h 4925968"/>
              <a:gd name="connsiteX2087" fmla="*/ 3604292 w 8014260"/>
              <a:gd name="connsiteY2087" fmla="*/ 3917359 h 4925968"/>
              <a:gd name="connsiteX2088" fmla="*/ 3641325 w 8014260"/>
              <a:gd name="connsiteY2088" fmla="*/ 3930595 h 4925968"/>
              <a:gd name="connsiteX2089" fmla="*/ 3609366 w 8014260"/>
              <a:gd name="connsiteY2089" fmla="*/ 3947808 h 4925968"/>
              <a:gd name="connsiteX2090" fmla="*/ 3572539 w 8014260"/>
              <a:gd name="connsiteY2090" fmla="*/ 3934366 h 4925968"/>
              <a:gd name="connsiteX2091" fmla="*/ 3604292 w 8014260"/>
              <a:gd name="connsiteY2091" fmla="*/ 3917359 h 4925968"/>
              <a:gd name="connsiteX2092" fmla="*/ 1716501 w 8014260"/>
              <a:gd name="connsiteY2092" fmla="*/ 3916810 h 4925968"/>
              <a:gd name="connsiteX2093" fmla="*/ 1746331 w 8014260"/>
              <a:gd name="connsiteY2093" fmla="*/ 3918662 h 4925968"/>
              <a:gd name="connsiteX2094" fmla="*/ 1720135 w 8014260"/>
              <a:gd name="connsiteY2094" fmla="*/ 3920445 h 4925968"/>
              <a:gd name="connsiteX2095" fmla="*/ 1690371 w 8014260"/>
              <a:gd name="connsiteY2095" fmla="*/ 3919005 h 4925968"/>
              <a:gd name="connsiteX2096" fmla="*/ 1716501 w 8014260"/>
              <a:gd name="connsiteY2096" fmla="*/ 3916810 h 4925968"/>
              <a:gd name="connsiteX2097" fmla="*/ 1527193 w 8014260"/>
              <a:gd name="connsiteY2097" fmla="*/ 3916424 h 4925968"/>
              <a:gd name="connsiteX2098" fmla="*/ 1537027 w 8014260"/>
              <a:gd name="connsiteY2098" fmla="*/ 3917496 h 4925968"/>
              <a:gd name="connsiteX2099" fmla="*/ 1512886 w 8014260"/>
              <a:gd name="connsiteY2099" fmla="*/ 3919965 h 4925968"/>
              <a:gd name="connsiteX2100" fmla="*/ 1481338 w 8014260"/>
              <a:gd name="connsiteY2100" fmla="*/ 3919485 h 4925968"/>
              <a:gd name="connsiteX2101" fmla="*/ 1507127 w 8014260"/>
              <a:gd name="connsiteY2101" fmla="*/ 3916536 h 4925968"/>
              <a:gd name="connsiteX2102" fmla="*/ 1527193 w 8014260"/>
              <a:gd name="connsiteY2102" fmla="*/ 3916424 h 4925968"/>
              <a:gd name="connsiteX2103" fmla="*/ 1853457 w 8014260"/>
              <a:gd name="connsiteY2103" fmla="*/ 3915987 h 4925968"/>
              <a:gd name="connsiteX2104" fmla="*/ 1882260 w 8014260"/>
              <a:gd name="connsiteY2104" fmla="*/ 3918936 h 4925968"/>
              <a:gd name="connsiteX2105" fmla="*/ 1854691 w 8014260"/>
              <a:gd name="connsiteY2105" fmla="*/ 3921200 h 4925968"/>
              <a:gd name="connsiteX2106" fmla="*/ 1826024 w 8014260"/>
              <a:gd name="connsiteY2106" fmla="*/ 3918662 h 4925968"/>
              <a:gd name="connsiteX2107" fmla="*/ 1853457 w 8014260"/>
              <a:gd name="connsiteY2107" fmla="*/ 3915987 h 4925968"/>
              <a:gd name="connsiteX2108" fmla="*/ 525816 w 8014260"/>
              <a:gd name="connsiteY2108" fmla="*/ 3915712 h 4925968"/>
              <a:gd name="connsiteX2109" fmla="*/ 553040 w 8014260"/>
              <a:gd name="connsiteY2109" fmla="*/ 3926959 h 4925968"/>
              <a:gd name="connsiteX2110" fmla="*/ 529860 w 8014260"/>
              <a:gd name="connsiteY2110" fmla="*/ 3943281 h 4925968"/>
              <a:gd name="connsiteX2111" fmla="*/ 504416 w 8014260"/>
              <a:gd name="connsiteY2111" fmla="*/ 3933474 h 4925968"/>
              <a:gd name="connsiteX2112" fmla="*/ 525816 w 8014260"/>
              <a:gd name="connsiteY2112" fmla="*/ 3915712 h 4925968"/>
              <a:gd name="connsiteX2113" fmla="*/ 1986910 w 8014260"/>
              <a:gd name="connsiteY2113" fmla="*/ 3915644 h 4925968"/>
              <a:gd name="connsiteX2114" fmla="*/ 2017977 w 8014260"/>
              <a:gd name="connsiteY2114" fmla="*/ 3919484 h 4925968"/>
              <a:gd name="connsiteX2115" fmla="*/ 1992672 w 8014260"/>
              <a:gd name="connsiteY2115" fmla="*/ 3922502 h 4925968"/>
              <a:gd name="connsiteX2116" fmla="*/ 1961742 w 8014260"/>
              <a:gd name="connsiteY2116" fmla="*/ 3919073 h 4925968"/>
              <a:gd name="connsiteX2117" fmla="*/ 1986910 w 8014260"/>
              <a:gd name="connsiteY2117" fmla="*/ 3915644 h 4925968"/>
              <a:gd name="connsiteX2118" fmla="*/ 3396426 w 8014260"/>
              <a:gd name="connsiteY2118" fmla="*/ 3915302 h 4925968"/>
              <a:gd name="connsiteX2119" fmla="*/ 3431950 w 8014260"/>
              <a:gd name="connsiteY2119" fmla="*/ 3922845 h 4925968"/>
              <a:gd name="connsiteX2120" fmla="*/ 3401981 w 8014260"/>
              <a:gd name="connsiteY2120" fmla="*/ 3938138 h 4925968"/>
              <a:gd name="connsiteX2121" fmla="*/ 3365222 w 8014260"/>
              <a:gd name="connsiteY2121" fmla="*/ 3930800 h 4925968"/>
              <a:gd name="connsiteX2122" fmla="*/ 3396426 w 8014260"/>
              <a:gd name="connsiteY2122" fmla="*/ 3915302 h 4925968"/>
              <a:gd name="connsiteX2123" fmla="*/ 2122758 w 8014260"/>
              <a:gd name="connsiteY2123" fmla="*/ 3915301 h 4925968"/>
              <a:gd name="connsiteX2124" fmla="*/ 2153825 w 8014260"/>
              <a:gd name="connsiteY2124" fmla="*/ 3919896 h 4925968"/>
              <a:gd name="connsiteX2125" fmla="*/ 2128450 w 8014260"/>
              <a:gd name="connsiteY2125" fmla="*/ 3923805 h 4925968"/>
              <a:gd name="connsiteX2126" fmla="*/ 2097521 w 8014260"/>
              <a:gd name="connsiteY2126" fmla="*/ 3919553 h 4925968"/>
              <a:gd name="connsiteX2127" fmla="*/ 2122758 w 8014260"/>
              <a:gd name="connsiteY2127" fmla="*/ 3915301 h 4925968"/>
              <a:gd name="connsiteX2128" fmla="*/ 3872371 w 8014260"/>
              <a:gd name="connsiteY2128" fmla="*/ 3914067 h 4925968"/>
              <a:gd name="connsiteX2129" fmla="*/ 3911187 w 8014260"/>
              <a:gd name="connsiteY2129" fmla="*/ 3936835 h 4925968"/>
              <a:gd name="connsiteX2130" fmla="*/ 3881286 w 8014260"/>
              <a:gd name="connsiteY2130" fmla="*/ 3954255 h 4925968"/>
              <a:gd name="connsiteX2131" fmla="*/ 3842676 w 8014260"/>
              <a:gd name="connsiteY2131" fmla="*/ 3931623 h 4925968"/>
              <a:gd name="connsiteX2132" fmla="*/ 3872371 w 8014260"/>
              <a:gd name="connsiteY2132" fmla="*/ 3914067 h 4925968"/>
              <a:gd name="connsiteX2133" fmla="*/ 2257998 w 8014260"/>
              <a:gd name="connsiteY2133" fmla="*/ 3913998 h 4925968"/>
              <a:gd name="connsiteX2134" fmla="*/ 2289476 w 8014260"/>
              <a:gd name="connsiteY2134" fmla="*/ 3919142 h 4925968"/>
              <a:gd name="connsiteX2135" fmla="*/ 2264582 w 8014260"/>
              <a:gd name="connsiteY2135" fmla="*/ 3924079 h 4925968"/>
              <a:gd name="connsiteX2136" fmla="*/ 2233241 w 8014260"/>
              <a:gd name="connsiteY2136" fmla="*/ 3919347 h 4925968"/>
              <a:gd name="connsiteX2137" fmla="*/ 2257998 w 8014260"/>
              <a:gd name="connsiteY2137" fmla="*/ 3913998 h 4925968"/>
              <a:gd name="connsiteX2138" fmla="*/ 6065300 w 8014260"/>
              <a:gd name="connsiteY2138" fmla="*/ 3913941 h 4925968"/>
              <a:gd name="connsiteX2139" fmla="*/ 6090866 w 8014260"/>
              <a:gd name="connsiteY2139" fmla="*/ 3937521 h 4925968"/>
              <a:gd name="connsiteX2140" fmla="*/ 6057742 w 8014260"/>
              <a:gd name="connsiteY2140" fmla="*/ 3999586 h 4925968"/>
              <a:gd name="connsiteX2141" fmla="*/ 6019611 w 8014260"/>
              <a:gd name="connsiteY2141" fmla="*/ 3979355 h 4925968"/>
              <a:gd name="connsiteX2142" fmla="*/ 6051158 w 8014260"/>
              <a:gd name="connsiteY2142" fmla="*/ 3919073 h 4925968"/>
              <a:gd name="connsiteX2143" fmla="*/ 6065300 w 8014260"/>
              <a:gd name="connsiteY2143" fmla="*/ 3913941 h 4925968"/>
              <a:gd name="connsiteX2144" fmla="*/ 1171529 w 8014260"/>
              <a:gd name="connsiteY2144" fmla="*/ 3913424 h 4925968"/>
              <a:gd name="connsiteX2145" fmla="*/ 1180685 w 8014260"/>
              <a:gd name="connsiteY2145" fmla="*/ 3916330 h 4925968"/>
              <a:gd name="connsiteX2146" fmla="*/ 1157438 w 8014260"/>
              <a:gd name="connsiteY2146" fmla="*/ 3923599 h 4925968"/>
              <a:gd name="connsiteX2147" fmla="*/ 1128633 w 8014260"/>
              <a:gd name="connsiteY2147" fmla="*/ 3922159 h 4925968"/>
              <a:gd name="connsiteX2148" fmla="*/ 1152701 w 8014260"/>
              <a:gd name="connsiteY2148" fmla="*/ 3913655 h 4925968"/>
              <a:gd name="connsiteX2149" fmla="*/ 1171529 w 8014260"/>
              <a:gd name="connsiteY2149" fmla="*/ 3913424 h 4925968"/>
              <a:gd name="connsiteX2150" fmla="*/ 1454266 w 8014260"/>
              <a:gd name="connsiteY2150" fmla="*/ 3913191 h 4925968"/>
              <a:gd name="connsiteX2151" fmla="*/ 1463507 w 8014260"/>
              <a:gd name="connsiteY2151" fmla="*/ 3914889 h 4925968"/>
              <a:gd name="connsiteX2152" fmla="*/ 1436693 w 8014260"/>
              <a:gd name="connsiteY2152" fmla="*/ 3918661 h 4925968"/>
              <a:gd name="connsiteX2153" fmla="*/ 1409397 w 8014260"/>
              <a:gd name="connsiteY2153" fmla="*/ 3917770 h 4925968"/>
              <a:gd name="connsiteX2154" fmla="*/ 1434428 w 8014260"/>
              <a:gd name="connsiteY2154" fmla="*/ 3913243 h 4925968"/>
              <a:gd name="connsiteX2155" fmla="*/ 1454266 w 8014260"/>
              <a:gd name="connsiteY2155" fmla="*/ 3913191 h 4925968"/>
              <a:gd name="connsiteX2156" fmla="*/ 1643735 w 8014260"/>
              <a:gd name="connsiteY2156" fmla="*/ 3912009 h 4925968"/>
              <a:gd name="connsiteX2157" fmla="*/ 1672677 w 8014260"/>
              <a:gd name="connsiteY2157" fmla="*/ 3914067 h 4925968"/>
              <a:gd name="connsiteX2158" fmla="*/ 1647370 w 8014260"/>
              <a:gd name="connsiteY2158" fmla="*/ 3916741 h 4925968"/>
              <a:gd name="connsiteX2159" fmla="*/ 1616784 w 8014260"/>
              <a:gd name="connsiteY2159" fmla="*/ 3915096 h 4925968"/>
              <a:gd name="connsiteX2160" fmla="*/ 1643735 w 8014260"/>
              <a:gd name="connsiteY2160" fmla="*/ 3912009 h 4925968"/>
              <a:gd name="connsiteX2161" fmla="*/ 2395363 w 8014260"/>
              <a:gd name="connsiteY2161" fmla="*/ 3911461 h 4925968"/>
              <a:gd name="connsiteX2162" fmla="*/ 2424990 w 8014260"/>
              <a:gd name="connsiteY2162" fmla="*/ 3916810 h 4925968"/>
              <a:gd name="connsiteX2163" fmla="*/ 2398518 w 8014260"/>
              <a:gd name="connsiteY2163" fmla="*/ 3923051 h 4925968"/>
              <a:gd name="connsiteX2164" fmla="*/ 2368960 w 8014260"/>
              <a:gd name="connsiteY2164" fmla="*/ 3918113 h 4925968"/>
              <a:gd name="connsiteX2165" fmla="*/ 2395363 w 8014260"/>
              <a:gd name="connsiteY2165" fmla="*/ 3911461 h 4925968"/>
              <a:gd name="connsiteX2166" fmla="*/ 3739463 w 8014260"/>
              <a:gd name="connsiteY2166" fmla="*/ 3909678 h 4925968"/>
              <a:gd name="connsiteX2167" fmla="*/ 3776359 w 8014260"/>
              <a:gd name="connsiteY2167" fmla="*/ 3928263 h 4925968"/>
              <a:gd name="connsiteX2168" fmla="*/ 3744127 w 8014260"/>
              <a:gd name="connsiteY2168" fmla="*/ 3944516 h 4925968"/>
              <a:gd name="connsiteX2169" fmla="*/ 3707436 w 8014260"/>
              <a:gd name="connsiteY2169" fmla="*/ 3926480 h 4925968"/>
              <a:gd name="connsiteX2170" fmla="*/ 3739463 w 8014260"/>
              <a:gd name="connsiteY2170" fmla="*/ 3909678 h 4925968"/>
              <a:gd name="connsiteX2171" fmla="*/ 2832492 w 8014260"/>
              <a:gd name="connsiteY2171" fmla="*/ 3909000 h 4925968"/>
              <a:gd name="connsiteX2172" fmla="*/ 2843054 w 8014260"/>
              <a:gd name="connsiteY2172" fmla="*/ 3911049 h 4925968"/>
              <a:gd name="connsiteX2173" fmla="*/ 2818708 w 8014260"/>
              <a:gd name="connsiteY2173" fmla="*/ 3920993 h 4925968"/>
              <a:gd name="connsiteX2174" fmla="*/ 2785104 w 8014260"/>
              <a:gd name="connsiteY2174" fmla="*/ 3921062 h 4925968"/>
              <a:gd name="connsiteX2175" fmla="*/ 2811438 w 8014260"/>
              <a:gd name="connsiteY2175" fmla="*/ 3911117 h 4925968"/>
              <a:gd name="connsiteX2176" fmla="*/ 2832492 w 8014260"/>
              <a:gd name="connsiteY2176" fmla="*/ 3909000 h 4925968"/>
              <a:gd name="connsiteX2177" fmla="*/ 1779525 w 8014260"/>
              <a:gd name="connsiteY2177" fmla="*/ 3908992 h 4925968"/>
              <a:gd name="connsiteX2178" fmla="*/ 1808330 w 8014260"/>
              <a:gd name="connsiteY2178" fmla="*/ 3912009 h 4925968"/>
              <a:gd name="connsiteX2179" fmla="*/ 1782958 w 8014260"/>
              <a:gd name="connsiteY2179" fmla="*/ 3915233 h 4925968"/>
              <a:gd name="connsiteX2180" fmla="*/ 1752641 w 8014260"/>
              <a:gd name="connsiteY2180" fmla="*/ 3912832 h 4925968"/>
              <a:gd name="connsiteX2181" fmla="*/ 1779525 w 8014260"/>
              <a:gd name="connsiteY2181" fmla="*/ 3908992 h 4925968"/>
              <a:gd name="connsiteX2182" fmla="*/ 1379890 w 8014260"/>
              <a:gd name="connsiteY2182" fmla="*/ 3908110 h 4925968"/>
              <a:gd name="connsiteX2183" fmla="*/ 1389096 w 8014260"/>
              <a:gd name="connsiteY2183" fmla="*/ 3910638 h 4925968"/>
              <a:gd name="connsiteX2184" fmla="*/ 1365780 w 8014260"/>
              <a:gd name="connsiteY2184" fmla="*/ 3915919 h 4925968"/>
              <a:gd name="connsiteX2185" fmla="*/ 1336155 w 8014260"/>
              <a:gd name="connsiteY2185" fmla="*/ 3914273 h 4925968"/>
              <a:gd name="connsiteX2186" fmla="*/ 1359881 w 8014260"/>
              <a:gd name="connsiteY2186" fmla="*/ 3908307 h 4925968"/>
              <a:gd name="connsiteX2187" fmla="*/ 1379890 w 8014260"/>
              <a:gd name="connsiteY2187" fmla="*/ 3908110 h 4925968"/>
              <a:gd name="connsiteX2188" fmla="*/ 2907656 w 8014260"/>
              <a:gd name="connsiteY2188" fmla="*/ 3908022 h 4925968"/>
              <a:gd name="connsiteX2189" fmla="*/ 2917463 w 8014260"/>
              <a:gd name="connsiteY2189" fmla="*/ 3910089 h 4925968"/>
              <a:gd name="connsiteX2190" fmla="*/ 2889345 w 8014260"/>
              <a:gd name="connsiteY2190" fmla="*/ 3920238 h 4925968"/>
              <a:gd name="connsiteX2191" fmla="*/ 2858210 w 8014260"/>
              <a:gd name="connsiteY2191" fmla="*/ 3920993 h 4925968"/>
              <a:gd name="connsiteX2192" fmla="*/ 2885710 w 8014260"/>
              <a:gd name="connsiteY2192" fmla="*/ 3910432 h 4925968"/>
              <a:gd name="connsiteX2193" fmla="*/ 2907656 w 8014260"/>
              <a:gd name="connsiteY2193" fmla="*/ 3908022 h 4925968"/>
              <a:gd name="connsiteX2194" fmla="*/ 2528958 w 8014260"/>
              <a:gd name="connsiteY2194" fmla="*/ 3907140 h 4925968"/>
              <a:gd name="connsiteX2195" fmla="*/ 2560642 w 8014260"/>
              <a:gd name="connsiteY2195" fmla="*/ 3912695 h 4925968"/>
              <a:gd name="connsiteX2196" fmla="*/ 2536090 w 8014260"/>
              <a:gd name="connsiteY2196" fmla="*/ 3919828 h 4925968"/>
              <a:gd name="connsiteX2197" fmla="*/ 2504543 w 8014260"/>
              <a:gd name="connsiteY2197" fmla="*/ 3914615 h 4925968"/>
              <a:gd name="connsiteX2198" fmla="*/ 2528958 w 8014260"/>
              <a:gd name="connsiteY2198" fmla="*/ 3907140 h 4925968"/>
              <a:gd name="connsiteX2199" fmla="*/ 2759404 w 8014260"/>
              <a:gd name="connsiteY2199" fmla="*/ 3907080 h 4925968"/>
              <a:gd name="connsiteX2200" fmla="*/ 2770222 w 8014260"/>
              <a:gd name="connsiteY2200" fmla="*/ 3909609 h 4925968"/>
              <a:gd name="connsiteX2201" fmla="*/ 2744779 w 8014260"/>
              <a:gd name="connsiteY2201" fmla="*/ 3919690 h 4925968"/>
              <a:gd name="connsiteX2202" fmla="*/ 2712615 w 8014260"/>
              <a:gd name="connsiteY2202" fmla="*/ 3918319 h 4925968"/>
              <a:gd name="connsiteX2203" fmla="*/ 2739224 w 8014260"/>
              <a:gd name="connsiteY2203" fmla="*/ 3908306 h 4925968"/>
              <a:gd name="connsiteX2204" fmla="*/ 2759404 w 8014260"/>
              <a:gd name="connsiteY2204" fmla="*/ 3907080 h 4925968"/>
              <a:gd name="connsiteX2205" fmla="*/ 1915382 w 8014260"/>
              <a:gd name="connsiteY2205" fmla="*/ 3906523 h 4925968"/>
              <a:gd name="connsiteX2206" fmla="*/ 1943981 w 8014260"/>
              <a:gd name="connsiteY2206" fmla="*/ 3910569 h 4925968"/>
              <a:gd name="connsiteX2207" fmla="*/ 1918333 w 8014260"/>
              <a:gd name="connsiteY2207" fmla="*/ 3914410 h 4925968"/>
              <a:gd name="connsiteX2208" fmla="*/ 1888225 w 8014260"/>
              <a:gd name="connsiteY2208" fmla="*/ 3911049 h 4925968"/>
              <a:gd name="connsiteX2209" fmla="*/ 1915382 w 8014260"/>
              <a:gd name="connsiteY2209" fmla="*/ 3906523 h 4925968"/>
              <a:gd name="connsiteX2210" fmla="*/ 1569051 w 8014260"/>
              <a:gd name="connsiteY2210" fmla="*/ 3906318 h 4925968"/>
              <a:gd name="connsiteX2211" fmla="*/ 1598882 w 8014260"/>
              <a:gd name="connsiteY2211" fmla="*/ 3908855 h 4925968"/>
              <a:gd name="connsiteX2212" fmla="*/ 1572825 w 8014260"/>
              <a:gd name="connsiteY2212" fmla="*/ 3912832 h 4925968"/>
              <a:gd name="connsiteX2213" fmla="*/ 1544774 w 8014260"/>
              <a:gd name="connsiteY2213" fmla="*/ 3911049 h 4925968"/>
              <a:gd name="connsiteX2214" fmla="*/ 1569051 w 8014260"/>
              <a:gd name="connsiteY2214" fmla="*/ 3906318 h 4925968"/>
              <a:gd name="connsiteX2215" fmla="*/ 2980968 w 8014260"/>
              <a:gd name="connsiteY2215" fmla="*/ 3905219 h 4925968"/>
              <a:gd name="connsiteX2216" fmla="*/ 2990707 w 8014260"/>
              <a:gd name="connsiteY2216" fmla="*/ 3906934 h 4925968"/>
              <a:gd name="connsiteX2217" fmla="*/ 2961903 w 8014260"/>
              <a:gd name="connsiteY2217" fmla="*/ 3917907 h 4925968"/>
              <a:gd name="connsiteX2218" fmla="*/ 2929807 w 8014260"/>
              <a:gd name="connsiteY2218" fmla="*/ 3918730 h 4925968"/>
              <a:gd name="connsiteX2219" fmla="*/ 2960120 w 8014260"/>
              <a:gd name="connsiteY2219" fmla="*/ 3907826 h 4925968"/>
              <a:gd name="connsiteX2220" fmla="*/ 2980968 w 8014260"/>
              <a:gd name="connsiteY2220" fmla="*/ 3905219 h 4925968"/>
              <a:gd name="connsiteX2221" fmla="*/ 3346465 w 8014260"/>
              <a:gd name="connsiteY2221" fmla="*/ 3905177 h 4925968"/>
              <a:gd name="connsiteX2222" fmla="*/ 3358090 w 8014260"/>
              <a:gd name="connsiteY2222" fmla="*/ 3910158 h 4925968"/>
              <a:gd name="connsiteX2223" fmla="*/ 3327091 w 8014260"/>
              <a:gd name="connsiteY2223" fmla="*/ 3925245 h 4925968"/>
              <a:gd name="connsiteX2224" fmla="*/ 3291773 w 8014260"/>
              <a:gd name="connsiteY2224" fmla="*/ 3920993 h 4925968"/>
              <a:gd name="connsiteX2225" fmla="*/ 3322908 w 8014260"/>
              <a:gd name="connsiteY2225" fmla="*/ 3906318 h 4925968"/>
              <a:gd name="connsiteX2226" fmla="*/ 3346465 w 8014260"/>
              <a:gd name="connsiteY2226" fmla="*/ 3905177 h 4925968"/>
              <a:gd name="connsiteX2227" fmla="*/ 869743 w 8014260"/>
              <a:gd name="connsiteY2227" fmla="*/ 3904603 h 4925968"/>
              <a:gd name="connsiteX2228" fmla="*/ 896963 w 8014260"/>
              <a:gd name="connsiteY2228" fmla="*/ 3912558 h 4925968"/>
              <a:gd name="connsiteX2229" fmla="*/ 874476 w 8014260"/>
              <a:gd name="connsiteY2229" fmla="*/ 3923257 h 4925968"/>
              <a:gd name="connsiteX2230" fmla="*/ 846975 w 8014260"/>
              <a:gd name="connsiteY2230" fmla="*/ 3915987 h 4925968"/>
              <a:gd name="connsiteX2231" fmla="*/ 869743 w 8014260"/>
              <a:gd name="connsiteY2231" fmla="*/ 3904603 h 4925968"/>
              <a:gd name="connsiteX2232" fmla="*/ 2048565 w 8014260"/>
              <a:gd name="connsiteY2232" fmla="*/ 3904259 h 4925968"/>
              <a:gd name="connsiteX2233" fmla="*/ 2079428 w 8014260"/>
              <a:gd name="connsiteY2233" fmla="*/ 3908649 h 4925968"/>
              <a:gd name="connsiteX2234" fmla="*/ 2053706 w 8014260"/>
              <a:gd name="connsiteY2234" fmla="*/ 3913792 h 4925968"/>
              <a:gd name="connsiteX2235" fmla="*/ 2023806 w 8014260"/>
              <a:gd name="connsiteY2235" fmla="*/ 3909609 h 4925968"/>
              <a:gd name="connsiteX2236" fmla="*/ 2048565 w 8014260"/>
              <a:gd name="connsiteY2236" fmla="*/ 3904259 h 4925968"/>
              <a:gd name="connsiteX2237" fmla="*/ 4203956 w 8014260"/>
              <a:gd name="connsiteY2237" fmla="*/ 3903779 h 4925968"/>
              <a:gd name="connsiteX2238" fmla="*/ 4240234 w 8014260"/>
              <a:gd name="connsiteY2238" fmla="*/ 3937795 h 4925968"/>
              <a:gd name="connsiteX2239" fmla="*/ 4210745 w 8014260"/>
              <a:gd name="connsiteY2239" fmla="*/ 3959123 h 4925968"/>
              <a:gd name="connsiteX2240" fmla="*/ 4173300 w 8014260"/>
              <a:gd name="connsiteY2240" fmla="*/ 3926000 h 4925968"/>
              <a:gd name="connsiteX2241" fmla="*/ 4203956 w 8014260"/>
              <a:gd name="connsiteY2241" fmla="*/ 3903779 h 4925968"/>
              <a:gd name="connsiteX2242" fmla="*/ 1078360 w 8014260"/>
              <a:gd name="connsiteY2242" fmla="*/ 3903368 h 4925968"/>
              <a:gd name="connsiteX2243" fmla="*/ 1106002 w 8014260"/>
              <a:gd name="connsiteY2243" fmla="*/ 3907895 h 4925968"/>
              <a:gd name="connsiteX2244" fmla="*/ 1083300 w 8014260"/>
              <a:gd name="connsiteY2244" fmla="*/ 3917428 h 4925968"/>
              <a:gd name="connsiteX2245" fmla="*/ 1055868 w 8014260"/>
              <a:gd name="connsiteY2245" fmla="*/ 3913793 h 4925968"/>
              <a:gd name="connsiteX2246" fmla="*/ 1078360 w 8014260"/>
              <a:gd name="connsiteY2246" fmla="*/ 3903368 h 4925968"/>
              <a:gd name="connsiteX2247" fmla="*/ 3051820 w 8014260"/>
              <a:gd name="connsiteY2247" fmla="*/ 3901997 h 4925968"/>
              <a:gd name="connsiteX2248" fmla="*/ 3063539 w 8014260"/>
              <a:gd name="connsiteY2248" fmla="*/ 3903506 h 4925968"/>
              <a:gd name="connsiteX2249" fmla="*/ 3037135 w 8014260"/>
              <a:gd name="connsiteY2249" fmla="*/ 3914890 h 4925968"/>
              <a:gd name="connsiteX2250" fmla="*/ 3003120 w 8014260"/>
              <a:gd name="connsiteY2250" fmla="*/ 3916399 h 4925968"/>
              <a:gd name="connsiteX2251" fmla="*/ 3029455 w 8014260"/>
              <a:gd name="connsiteY2251" fmla="*/ 3905220 h 4925968"/>
              <a:gd name="connsiteX2252" fmla="*/ 3051820 w 8014260"/>
              <a:gd name="connsiteY2252" fmla="*/ 3901997 h 4925968"/>
              <a:gd name="connsiteX2253" fmla="*/ 2183863 w 8014260"/>
              <a:gd name="connsiteY2253" fmla="*/ 3901585 h 4925968"/>
              <a:gd name="connsiteX2254" fmla="*/ 2215067 w 8014260"/>
              <a:gd name="connsiteY2254" fmla="*/ 3906454 h 4925968"/>
              <a:gd name="connsiteX2255" fmla="*/ 2189829 w 8014260"/>
              <a:gd name="connsiteY2255" fmla="*/ 3912695 h 4925968"/>
              <a:gd name="connsiteX2256" fmla="*/ 2159586 w 8014260"/>
              <a:gd name="connsiteY2256" fmla="*/ 3907895 h 4925968"/>
              <a:gd name="connsiteX2257" fmla="*/ 2183863 w 8014260"/>
              <a:gd name="connsiteY2257" fmla="*/ 3901585 h 4925968"/>
              <a:gd name="connsiteX2258" fmla="*/ 1705047 w 8014260"/>
              <a:gd name="connsiteY2258" fmla="*/ 3900831 h 4925968"/>
              <a:gd name="connsiteX2259" fmla="*/ 1734398 w 8014260"/>
              <a:gd name="connsiteY2259" fmla="*/ 3904397 h 4925968"/>
              <a:gd name="connsiteX2260" fmla="*/ 1707721 w 8014260"/>
              <a:gd name="connsiteY2260" fmla="*/ 3908787 h 4925968"/>
              <a:gd name="connsiteX2261" fmla="*/ 1680082 w 8014260"/>
              <a:gd name="connsiteY2261" fmla="*/ 3905632 h 4925968"/>
              <a:gd name="connsiteX2262" fmla="*/ 1705047 w 8014260"/>
              <a:gd name="connsiteY2262" fmla="*/ 3900831 h 4925968"/>
              <a:gd name="connsiteX2263" fmla="*/ 316164 w 8014260"/>
              <a:gd name="connsiteY2263" fmla="*/ 3900762 h 4925968"/>
              <a:gd name="connsiteX2264" fmla="*/ 342430 w 8014260"/>
              <a:gd name="connsiteY2264" fmla="*/ 3914478 h 4925968"/>
              <a:gd name="connsiteX2265" fmla="*/ 321722 w 8014260"/>
              <a:gd name="connsiteY2265" fmla="*/ 3934366 h 4925968"/>
              <a:gd name="connsiteX2266" fmla="*/ 294972 w 8014260"/>
              <a:gd name="connsiteY2266" fmla="*/ 3920856 h 4925968"/>
              <a:gd name="connsiteX2267" fmla="*/ 316164 w 8014260"/>
              <a:gd name="connsiteY2267" fmla="*/ 3900762 h 4925968"/>
              <a:gd name="connsiteX2268" fmla="*/ 5776070 w 8014260"/>
              <a:gd name="connsiteY2268" fmla="*/ 3900437 h 4925968"/>
              <a:gd name="connsiteX2269" fmla="*/ 5801115 w 8014260"/>
              <a:gd name="connsiteY2269" fmla="*/ 3931829 h 4925968"/>
              <a:gd name="connsiteX2270" fmla="*/ 5770391 w 8014260"/>
              <a:gd name="connsiteY2270" fmla="*/ 3992591 h 4925968"/>
              <a:gd name="connsiteX2271" fmla="*/ 5731849 w 8014260"/>
              <a:gd name="connsiteY2271" fmla="*/ 3963719 h 4925968"/>
              <a:gd name="connsiteX2272" fmla="*/ 5762299 w 8014260"/>
              <a:gd name="connsiteY2272" fmla="*/ 3902888 h 4925968"/>
              <a:gd name="connsiteX2273" fmla="*/ 5776070 w 8014260"/>
              <a:gd name="connsiteY2273" fmla="*/ 3900437 h 4925968"/>
              <a:gd name="connsiteX2274" fmla="*/ 1287737 w 8014260"/>
              <a:gd name="connsiteY2274" fmla="*/ 3900420 h 4925968"/>
              <a:gd name="connsiteX2275" fmla="*/ 1315720 w 8014260"/>
              <a:gd name="connsiteY2275" fmla="*/ 3903780 h 4925968"/>
              <a:gd name="connsiteX2276" fmla="*/ 1292468 w 8014260"/>
              <a:gd name="connsiteY2276" fmla="*/ 3910844 h 4925968"/>
              <a:gd name="connsiteX2277" fmla="*/ 1263594 w 8014260"/>
              <a:gd name="connsiteY2277" fmla="*/ 3908649 h 4925968"/>
              <a:gd name="connsiteX2278" fmla="*/ 1287737 w 8014260"/>
              <a:gd name="connsiteY2278" fmla="*/ 3900420 h 4925968"/>
              <a:gd name="connsiteX2279" fmla="*/ 2666666 w 8014260"/>
              <a:gd name="connsiteY2279" fmla="*/ 3900145 h 4925968"/>
              <a:gd name="connsiteX2280" fmla="*/ 2695882 w 8014260"/>
              <a:gd name="connsiteY2280" fmla="*/ 3904877 h 4925968"/>
              <a:gd name="connsiteX2281" fmla="*/ 2669067 w 8014260"/>
              <a:gd name="connsiteY2281" fmla="*/ 3914067 h 4925968"/>
              <a:gd name="connsiteX2282" fmla="*/ 2639920 w 8014260"/>
              <a:gd name="connsiteY2282" fmla="*/ 3908855 h 4925968"/>
              <a:gd name="connsiteX2283" fmla="*/ 2666666 w 8014260"/>
              <a:gd name="connsiteY2283" fmla="*/ 3900145 h 4925968"/>
              <a:gd name="connsiteX2284" fmla="*/ 3273513 w 8014260"/>
              <a:gd name="connsiteY2284" fmla="*/ 3899862 h 4925968"/>
              <a:gd name="connsiteX2285" fmla="*/ 3284434 w 8014260"/>
              <a:gd name="connsiteY2285" fmla="*/ 3903848 h 4925968"/>
              <a:gd name="connsiteX2286" fmla="*/ 3253642 w 8014260"/>
              <a:gd name="connsiteY2286" fmla="*/ 3917496 h 4925968"/>
              <a:gd name="connsiteX2287" fmla="*/ 3219764 w 8014260"/>
              <a:gd name="connsiteY2287" fmla="*/ 3914958 h 4925968"/>
              <a:gd name="connsiteX2288" fmla="*/ 3250144 w 8014260"/>
              <a:gd name="connsiteY2288" fmla="*/ 3901585 h 4925968"/>
              <a:gd name="connsiteX2289" fmla="*/ 3273513 w 8014260"/>
              <a:gd name="connsiteY2289" fmla="*/ 3899862 h 4925968"/>
              <a:gd name="connsiteX2290" fmla="*/ 3126366 w 8014260"/>
              <a:gd name="connsiteY2290" fmla="*/ 3899262 h 4925968"/>
              <a:gd name="connsiteX2291" fmla="*/ 3137537 w 8014260"/>
              <a:gd name="connsiteY2291" fmla="*/ 3901174 h 4925968"/>
              <a:gd name="connsiteX2292" fmla="*/ 3107979 w 8014260"/>
              <a:gd name="connsiteY2292" fmla="*/ 3913519 h 4925968"/>
              <a:gd name="connsiteX2293" fmla="*/ 3074786 w 8014260"/>
              <a:gd name="connsiteY2293" fmla="*/ 3914204 h 4925968"/>
              <a:gd name="connsiteX2294" fmla="*/ 3104138 w 8014260"/>
              <a:gd name="connsiteY2294" fmla="*/ 3902134 h 4925968"/>
              <a:gd name="connsiteX2295" fmla="*/ 3126366 w 8014260"/>
              <a:gd name="connsiteY2295" fmla="*/ 3899262 h 4925968"/>
              <a:gd name="connsiteX2296" fmla="*/ 1494984 w 8014260"/>
              <a:gd name="connsiteY2296" fmla="*/ 3899047 h 4925968"/>
              <a:gd name="connsiteX2297" fmla="*/ 1524335 w 8014260"/>
              <a:gd name="connsiteY2297" fmla="*/ 3902271 h 4925968"/>
              <a:gd name="connsiteX2298" fmla="*/ 1501229 w 8014260"/>
              <a:gd name="connsiteY2298" fmla="*/ 3907757 h 4925968"/>
              <a:gd name="connsiteX2299" fmla="*/ 1471393 w 8014260"/>
              <a:gd name="connsiteY2299" fmla="*/ 3905220 h 4925968"/>
              <a:gd name="connsiteX2300" fmla="*/ 1494984 w 8014260"/>
              <a:gd name="connsiteY2300" fmla="*/ 3899047 h 4925968"/>
              <a:gd name="connsiteX2301" fmla="*/ 3199756 w 8014260"/>
              <a:gd name="connsiteY2301" fmla="*/ 3898104 h 4925968"/>
              <a:gd name="connsiteX2302" fmla="*/ 3210300 w 8014260"/>
              <a:gd name="connsiteY2302" fmla="*/ 3901242 h 4925968"/>
              <a:gd name="connsiteX2303" fmla="*/ 3182388 w 8014260"/>
              <a:gd name="connsiteY2303" fmla="*/ 3913723 h 4925968"/>
              <a:gd name="connsiteX2304" fmla="*/ 3146864 w 8014260"/>
              <a:gd name="connsiteY2304" fmla="*/ 3913381 h 4925968"/>
              <a:gd name="connsiteX2305" fmla="*/ 3176559 w 8014260"/>
              <a:gd name="connsiteY2305" fmla="*/ 3900625 h 4925968"/>
              <a:gd name="connsiteX2306" fmla="*/ 3199756 w 8014260"/>
              <a:gd name="connsiteY2306" fmla="*/ 3898104 h 4925968"/>
              <a:gd name="connsiteX2307" fmla="*/ 2321846 w 8014260"/>
              <a:gd name="connsiteY2307" fmla="*/ 3897745 h 4925968"/>
              <a:gd name="connsiteX2308" fmla="*/ 2350856 w 8014260"/>
              <a:gd name="connsiteY2308" fmla="*/ 3903780 h 4925968"/>
              <a:gd name="connsiteX2309" fmla="*/ 2325618 w 8014260"/>
              <a:gd name="connsiteY2309" fmla="*/ 3910569 h 4925968"/>
              <a:gd name="connsiteX2310" fmla="*/ 2294894 w 8014260"/>
              <a:gd name="connsiteY2310" fmla="*/ 3904740 h 4925968"/>
              <a:gd name="connsiteX2311" fmla="*/ 2321846 w 8014260"/>
              <a:gd name="connsiteY2311" fmla="*/ 3897745 h 4925968"/>
              <a:gd name="connsiteX2312" fmla="*/ 3529608 w 8014260"/>
              <a:gd name="connsiteY2312" fmla="*/ 3897402 h 4925968"/>
              <a:gd name="connsiteX2313" fmla="*/ 3566367 w 8014260"/>
              <a:gd name="connsiteY2313" fmla="*/ 3906866 h 4925968"/>
              <a:gd name="connsiteX2314" fmla="*/ 3535026 w 8014260"/>
              <a:gd name="connsiteY2314" fmla="*/ 3923737 h 4925968"/>
              <a:gd name="connsiteX2315" fmla="*/ 3499776 w 8014260"/>
              <a:gd name="connsiteY2315" fmla="*/ 3914273 h 4925968"/>
              <a:gd name="connsiteX2316" fmla="*/ 3529608 w 8014260"/>
              <a:gd name="connsiteY2316" fmla="*/ 3897402 h 4925968"/>
              <a:gd name="connsiteX2317" fmla="*/ 1840561 w 8014260"/>
              <a:gd name="connsiteY2317" fmla="*/ 3896167 h 4925968"/>
              <a:gd name="connsiteX2318" fmla="*/ 1869979 w 8014260"/>
              <a:gd name="connsiteY2318" fmla="*/ 3900694 h 4925968"/>
              <a:gd name="connsiteX2319" fmla="*/ 1843307 w 8014260"/>
              <a:gd name="connsiteY2319" fmla="*/ 3905700 h 4925968"/>
              <a:gd name="connsiteX2320" fmla="*/ 1815596 w 8014260"/>
              <a:gd name="connsiteY2320" fmla="*/ 3901585 h 4925968"/>
              <a:gd name="connsiteX2321" fmla="*/ 1840561 w 8014260"/>
              <a:gd name="connsiteY2321" fmla="*/ 3896167 h 4925968"/>
              <a:gd name="connsiteX2322" fmla="*/ 662222 w 8014260"/>
              <a:gd name="connsiteY2322" fmla="*/ 3895825 h 4925968"/>
              <a:gd name="connsiteX2323" fmla="*/ 687595 w 8014260"/>
              <a:gd name="connsiteY2323" fmla="*/ 3905975 h 4925968"/>
              <a:gd name="connsiteX2324" fmla="*/ 665303 w 8014260"/>
              <a:gd name="connsiteY2324" fmla="*/ 3920788 h 4925968"/>
              <a:gd name="connsiteX2325" fmla="*/ 639107 w 8014260"/>
              <a:gd name="connsiteY2325" fmla="*/ 3912490 h 4925968"/>
              <a:gd name="connsiteX2326" fmla="*/ 662222 w 8014260"/>
              <a:gd name="connsiteY2326" fmla="*/ 3895825 h 4925968"/>
              <a:gd name="connsiteX2327" fmla="*/ 2455165 w 8014260"/>
              <a:gd name="connsiteY2327" fmla="*/ 3892738 h 4925968"/>
              <a:gd name="connsiteX2328" fmla="*/ 2486095 w 8014260"/>
              <a:gd name="connsiteY2328" fmla="*/ 3898499 h 4925968"/>
              <a:gd name="connsiteX2329" fmla="*/ 2460515 w 8014260"/>
              <a:gd name="connsiteY2329" fmla="*/ 3906865 h 4925968"/>
              <a:gd name="connsiteX2330" fmla="*/ 2430545 w 8014260"/>
              <a:gd name="connsiteY2330" fmla="*/ 3901105 h 4925968"/>
              <a:gd name="connsiteX2331" fmla="*/ 2455165 w 8014260"/>
              <a:gd name="connsiteY2331" fmla="*/ 3892738 h 4925968"/>
              <a:gd name="connsiteX2332" fmla="*/ 1975459 w 8014260"/>
              <a:gd name="connsiteY2332" fmla="*/ 3891778 h 4925968"/>
              <a:gd name="connsiteX2333" fmla="*/ 2005499 w 8014260"/>
              <a:gd name="connsiteY2333" fmla="*/ 3897059 h 4925968"/>
              <a:gd name="connsiteX2334" fmla="*/ 1979508 w 8014260"/>
              <a:gd name="connsiteY2334" fmla="*/ 3902956 h 4925968"/>
              <a:gd name="connsiteX2335" fmla="*/ 1951182 w 8014260"/>
              <a:gd name="connsiteY2335" fmla="*/ 3898019 h 4925968"/>
              <a:gd name="connsiteX2336" fmla="*/ 1975459 w 8014260"/>
              <a:gd name="connsiteY2336" fmla="*/ 3891778 h 4925968"/>
              <a:gd name="connsiteX2337" fmla="*/ 1632076 w 8014260"/>
              <a:gd name="connsiteY2337" fmla="*/ 3890956 h 4925968"/>
              <a:gd name="connsiteX2338" fmla="*/ 1659643 w 8014260"/>
              <a:gd name="connsiteY2338" fmla="*/ 3895139 h 4925968"/>
              <a:gd name="connsiteX2339" fmla="*/ 1634888 w 8014260"/>
              <a:gd name="connsiteY2339" fmla="*/ 3901243 h 4925968"/>
              <a:gd name="connsiteX2340" fmla="*/ 1606839 w 8014260"/>
              <a:gd name="connsiteY2340" fmla="*/ 3897814 h 4925968"/>
              <a:gd name="connsiteX2341" fmla="*/ 1632076 w 8014260"/>
              <a:gd name="connsiteY2341" fmla="*/ 3890956 h 4925968"/>
              <a:gd name="connsiteX2342" fmla="*/ 1421400 w 8014260"/>
              <a:gd name="connsiteY2342" fmla="*/ 3889173 h 4925968"/>
              <a:gd name="connsiteX2343" fmla="*/ 1450956 w 8014260"/>
              <a:gd name="connsiteY2343" fmla="*/ 3893493 h 4925968"/>
              <a:gd name="connsiteX2344" fmla="*/ 1426406 w 8014260"/>
              <a:gd name="connsiteY2344" fmla="*/ 3900488 h 4925968"/>
              <a:gd name="connsiteX2345" fmla="*/ 1398492 w 8014260"/>
              <a:gd name="connsiteY2345" fmla="*/ 3897197 h 4925968"/>
              <a:gd name="connsiteX2346" fmla="*/ 1421400 w 8014260"/>
              <a:gd name="connsiteY2346" fmla="*/ 3889173 h 4925968"/>
              <a:gd name="connsiteX2347" fmla="*/ 4067893 w 8014260"/>
              <a:gd name="connsiteY2347" fmla="*/ 3888760 h 4925968"/>
              <a:gd name="connsiteX2348" fmla="*/ 4105406 w 8014260"/>
              <a:gd name="connsiteY2348" fmla="*/ 3917290 h 4925968"/>
              <a:gd name="connsiteX2349" fmla="*/ 4074614 w 8014260"/>
              <a:gd name="connsiteY2349" fmla="*/ 3936972 h 4925968"/>
              <a:gd name="connsiteX2350" fmla="*/ 4038678 w 8014260"/>
              <a:gd name="connsiteY2350" fmla="*/ 3909540 h 4925968"/>
              <a:gd name="connsiteX2351" fmla="*/ 4067893 w 8014260"/>
              <a:gd name="connsiteY2351" fmla="*/ 3888760 h 4925968"/>
              <a:gd name="connsiteX2352" fmla="*/ 1213192 w 8014260"/>
              <a:gd name="connsiteY2352" fmla="*/ 3888623 h 4925968"/>
              <a:gd name="connsiteX2353" fmla="*/ 1241036 w 8014260"/>
              <a:gd name="connsiteY2353" fmla="*/ 3893561 h 4925968"/>
              <a:gd name="connsiteX2354" fmla="*/ 1218539 w 8014260"/>
              <a:gd name="connsiteY2354" fmla="*/ 3902956 h 4925968"/>
              <a:gd name="connsiteX2355" fmla="*/ 1190905 w 8014260"/>
              <a:gd name="connsiteY2355" fmla="*/ 3898842 h 4925968"/>
              <a:gd name="connsiteX2356" fmla="*/ 1213192 w 8014260"/>
              <a:gd name="connsiteY2356" fmla="*/ 3888623 h 4925968"/>
              <a:gd name="connsiteX2357" fmla="*/ 5550661 w 8014260"/>
              <a:gd name="connsiteY2357" fmla="*/ 3888281 h 4925968"/>
              <a:gd name="connsiteX2358" fmla="*/ 5587763 w 8014260"/>
              <a:gd name="connsiteY2358" fmla="*/ 3928538 h 4925968"/>
              <a:gd name="connsiteX2359" fmla="*/ 5558685 w 8014260"/>
              <a:gd name="connsiteY2359" fmla="*/ 3985939 h 4925968"/>
              <a:gd name="connsiteX2360" fmla="*/ 5520417 w 8014260"/>
              <a:gd name="connsiteY2360" fmla="*/ 3947534 h 4925968"/>
              <a:gd name="connsiteX2361" fmla="*/ 5550661 w 8014260"/>
              <a:gd name="connsiteY2361" fmla="*/ 3888281 h 4925968"/>
              <a:gd name="connsiteX2362" fmla="*/ 1003406 w 8014260"/>
              <a:gd name="connsiteY2362" fmla="*/ 3888212 h 4925968"/>
              <a:gd name="connsiteX2363" fmla="*/ 1031796 w 8014260"/>
              <a:gd name="connsiteY2363" fmla="*/ 3894521 h 4925968"/>
              <a:gd name="connsiteX2364" fmla="*/ 1010401 w 8014260"/>
              <a:gd name="connsiteY2364" fmla="*/ 3905974 h 4925968"/>
              <a:gd name="connsiteX2365" fmla="*/ 981799 w 8014260"/>
              <a:gd name="connsiteY2365" fmla="*/ 3900556 h 4925968"/>
              <a:gd name="connsiteX2366" fmla="*/ 1003406 w 8014260"/>
              <a:gd name="connsiteY2366" fmla="*/ 3888212 h 4925968"/>
              <a:gd name="connsiteX2367" fmla="*/ 2109591 w 8014260"/>
              <a:gd name="connsiteY2367" fmla="*/ 3887252 h 4925968"/>
              <a:gd name="connsiteX2368" fmla="*/ 2140795 w 8014260"/>
              <a:gd name="connsiteY2368" fmla="*/ 3892944 h 4925968"/>
              <a:gd name="connsiteX2369" fmla="*/ 2116449 w 8014260"/>
              <a:gd name="connsiteY2369" fmla="*/ 3900077 h 4925968"/>
              <a:gd name="connsiteX2370" fmla="*/ 2087097 w 8014260"/>
              <a:gd name="connsiteY2370" fmla="*/ 3895276 h 4925968"/>
              <a:gd name="connsiteX2371" fmla="*/ 2109591 w 8014260"/>
              <a:gd name="connsiteY2371" fmla="*/ 3887252 h 4925968"/>
              <a:gd name="connsiteX2372" fmla="*/ 2591502 w 8014260"/>
              <a:gd name="connsiteY2372" fmla="*/ 3885743 h 4925968"/>
              <a:gd name="connsiteX2373" fmla="*/ 2621609 w 8014260"/>
              <a:gd name="connsiteY2373" fmla="*/ 3891915 h 4925968"/>
              <a:gd name="connsiteX2374" fmla="*/ 2597675 w 8014260"/>
              <a:gd name="connsiteY2374" fmla="*/ 3900968 h 4925968"/>
              <a:gd name="connsiteX2375" fmla="*/ 2565922 w 8014260"/>
              <a:gd name="connsiteY2375" fmla="*/ 3894933 h 4925968"/>
              <a:gd name="connsiteX2376" fmla="*/ 2591502 w 8014260"/>
              <a:gd name="connsiteY2376" fmla="*/ 3885743 h 4925968"/>
              <a:gd name="connsiteX2377" fmla="*/ 4800053 w 8014260"/>
              <a:gd name="connsiteY2377" fmla="*/ 3885606 h 4925968"/>
              <a:gd name="connsiteX2378" fmla="*/ 4837360 w 8014260"/>
              <a:gd name="connsiteY2378" fmla="*/ 3930869 h 4925968"/>
              <a:gd name="connsiteX2379" fmla="*/ 4808008 w 8014260"/>
              <a:gd name="connsiteY2379" fmla="*/ 3970508 h 4925968"/>
              <a:gd name="connsiteX2380" fmla="*/ 4770906 w 8014260"/>
              <a:gd name="connsiteY2380" fmla="*/ 3928194 h 4925968"/>
              <a:gd name="connsiteX2381" fmla="*/ 4800053 w 8014260"/>
              <a:gd name="connsiteY2381" fmla="*/ 3885606 h 4925968"/>
              <a:gd name="connsiteX2382" fmla="*/ 4933647 w 8014260"/>
              <a:gd name="connsiteY2382" fmla="*/ 3884166 h 4925968"/>
              <a:gd name="connsiteX2383" fmla="*/ 4971709 w 8014260"/>
              <a:gd name="connsiteY2383" fmla="*/ 3929634 h 4925968"/>
              <a:gd name="connsiteX2384" fmla="*/ 4943248 w 8014260"/>
              <a:gd name="connsiteY2384" fmla="*/ 3974623 h 4925968"/>
              <a:gd name="connsiteX2385" fmla="*/ 4905049 w 8014260"/>
              <a:gd name="connsiteY2385" fmla="*/ 3928537 h 4925968"/>
              <a:gd name="connsiteX2386" fmla="*/ 4933647 w 8014260"/>
              <a:gd name="connsiteY2386" fmla="*/ 3884166 h 4925968"/>
              <a:gd name="connsiteX2387" fmla="*/ 1767386 w 8014260"/>
              <a:gd name="connsiteY2387" fmla="*/ 3884097 h 4925968"/>
              <a:gd name="connsiteX2388" fmla="*/ 1795092 w 8014260"/>
              <a:gd name="connsiteY2388" fmla="*/ 3889104 h 4925968"/>
              <a:gd name="connsiteX2389" fmla="*/ 1770333 w 8014260"/>
              <a:gd name="connsiteY2389" fmla="*/ 3895893 h 4925968"/>
              <a:gd name="connsiteX2390" fmla="*/ 1742216 w 8014260"/>
              <a:gd name="connsiteY2390" fmla="*/ 3891573 h 4925968"/>
              <a:gd name="connsiteX2391" fmla="*/ 1767386 w 8014260"/>
              <a:gd name="connsiteY2391" fmla="*/ 3884097 h 4925968"/>
              <a:gd name="connsiteX2392" fmla="*/ 3480642 w 8014260"/>
              <a:gd name="connsiteY2392" fmla="*/ 3883617 h 4925968"/>
              <a:gd name="connsiteX2393" fmla="*/ 3492301 w 8014260"/>
              <a:gd name="connsiteY2393" fmla="*/ 3889789 h 4925968"/>
              <a:gd name="connsiteX2394" fmla="*/ 3461440 w 8014260"/>
              <a:gd name="connsiteY2394" fmla="*/ 3906043 h 4925968"/>
              <a:gd name="connsiteX2395" fmla="*/ 3426053 w 8014260"/>
              <a:gd name="connsiteY2395" fmla="*/ 3899939 h 4925968"/>
              <a:gd name="connsiteX2396" fmla="*/ 3457051 w 8014260"/>
              <a:gd name="connsiteY2396" fmla="*/ 3884029 h 4925968"/>
              <a:gd name="connsiteX2397" fmla="*/ 3480642 w 8014260"/>
              <a:gd name="connsiteY2397" fmla="*/ 3883617 h 4925968"/>
              <a:gd name="connsiteX2398" fmla="*/ 450787 w 8014260"/>
              <a:gd name="connsiteY2398" fmla="*/ 3883069 h 4925968"/>
              <a:gd name="connsiteX2399" fmla="*/ 477120 w 8014260"/>
              <a:gd name="connsiteY2399" fmla="*/ 3895551 h 4925968"/>
              <a:gd name="connsiteX2400" fmla="*/ 456546 w 8014260"/>
              <a:gd name="connsiteY2400" fmla="*/ 3914410 h 4925968"/>
              <a:gd name="connsiteX2401" fmla="*/ 429733 w 8014260"/>
              <a:gd name="connsiteY2401" fmla="*/ 3902409 h 4925968"/>
              <a:gd name="connsiteX2402" fmla="*/ 450787 w 8014260"/>
              <a:gd name="connsiteY2402" fmla="*/ 3883069 h 4925968"/>
              <a:gd name="connsiteX2403" fmla="*/ 2894669 w 8014260"/>
              <a:gd name="connsiteY2403" fmla="*/ 3882305 h 4925968"/>
              <a:gd name="connsiteX2404" fmla="*/ 2904570 w 8014260"/>
              <a:gd name="connsiteY2404" fmla="*/ 3884715 h 4925968"/>
              <a:gd name="connsiteX2405" fmla="*/ 2878098 w 8014260"/>
              <a:gd name="connsiteY2405" fmla="*/ 3896647 h 4925968"/>
              <a:gd name="connsiteX2406" fmla="*/ 2847032 w 8014260"/>
              <a:gd name="connsiteY2406" fmla="*/ 3896305 h 4925968"/>
              <a:gd name="connsiteX2407" fmla="*/ 2874738 w 8014260"/>
              <a:gd name="connsiteY2407" fmla="*/ 3884372 h 4925968"/>
              <a:gd name="connsiteX2408" fmla="*/ 2894669 w 8014260"/>
              <a:gd name="connsiteY2408" fmla="*/ 3882305 h 4925968"/>
              <a:gd name="connsiteX2409" fmla="*/ 3666083 w 8014260"/>
              <a:gd name="connsiteY2409" fmla="*/ 3882246 h 4925968"/>
              <a:gd name="connsiteX2410" fmla="*/ 3700990 w 8014260"/>
              <a:gd name="connsiteY2410" fmla="*/ 3896030 h 4925968"/>
              <a:gd name="connsiteX2411" fmla="*/ 3670197 w 8014260"/>
              <a:gd name="connsiteY2411" fmla="*/ 3912832 h 4925968"/>
              <a:gd name="connsiteX2412" fmla="*/ 3634124 w 8014260"/>
              <a:gd name="connsiteY2412" fmla="*/ 3899527 h 4925968"/>
              <a:gd name="connsiteX2413" fmla="*/ 3666083 w 8014260"/>
              <a:gd name="connsiteY2413" fmla="*/ 3882246 h 4925968"/>
              <a:gd name="connsiteX2414" fmla="*/ 4666871 w 8014260"/>
              <a:gd name="connsiteY2414" fmla="*/ 3882109 h 4925968"/>
              <a:gd name="connsiteX2415" fmla="*/ 4702738 w 8014260"/>
              <a:gd name="connsiteY2415" fmla="*/ 3923326 h 4925968"/>
              <a:gd name="connsiteX2416" fmla="*/ 4672289 w 8014260"/>
              <a:gd name="connsiteY2416" fmla="*/ 3960359 h 4925968"/>
              <a:gd name="connsiteX2417" fmla="*/ 4636284 w 8014260"/>
              <a:gd name="connsiteY2417" fmla="*/ 3918799 h 4925968"/>
              <a:gd name="connsiteX2418" fmla="*/ 4666871 w 8014260"/>
              <a:gd name="connsiteY2418" fmla="*/ 3882109 h 4925968"/>
              <a:gd name="connsiteX2419" fmla="*/ 2247574 w 8014260"/>
              <a:gd name="connsiteY2419" fmla="*/ 3882039 h 4925968"/>
              <a:gd name="connsiteX2420" fmla="*/ 2276240 w 8014260"/>
              <a:gd name="connsiteY2420" fmla="*/ 3888349 h 4925968"/>
              <a:gd name="connsiteX2421" fmla="*/ 2252100 w 8014260"/>
              <a:gd name="connsiteY2421" fmla="*/ 3896510 h 4925968"/>
              <a:gd name="connsiteX2422" fmla="*/ 2222268 w 8014260"/>
              <a:gd name="connsiteY2422" fmla="*/ 3890543 h 4925968"/>
              <a:gd name="connsiteX2423" fmla="*/ 2247574 w 8014260"/>
              <a:gd name="connsiteY2423" fmla="*/ 3882039 h 4925968"/>
              <a:gd name="connsiteX2424" fmla="*/ 2967304 w 8014260"/>
              <a:gd name="connsiteY2424" fmla="*/ 3881499 h 4925968"/>
              <a:gd name="connsiteX2425" fmla="*/ 2977334 w 8014260"/>
              <a:gd name="connsiteY2425" fmla="*/ 3883617 h 4925968"/>
              <a:gd name="connsiteX2426" fmla="*/ 2952165 w 8014260"/>
              <a:gd name="connsiteY2426" fmla="*/ 3895344 h 4925968"/>
              <a:gd name="connsiteX2427" fmla="*/ 2919453 w 8014260"/>
              <a:gd name="connsiteY2427" fmla="*/ 3896167 h 4925968"/>
              <a:gd name="connsiteX2428" fmla="*/ 2946473 w 8014260"/>
              <a:gd name="connsiteY2428" fmla="*/ 3884372 h 4925968"/>
              <a:gd name="connsiteX2429" fmla="*/ 2967304 w 8014260"/>
              <a:gd name="connsiteY2429" fmla="*/ 3881499 h 4925968"/>
              <a:gd name="connsiteX2430" fmla="*/ 2820345 w 8014260"/>
              <a:gd name="connsiteY2430" fmla="*/ 3880042 h 4925968"/>
              <a:gd name="connsiteX2431" fmla="*/ 2830503 w 8014260"/>
              <a:gd name="connsiteY2431" fmla="*/ 3883617 h 4925968"/>
              <a:gd name="connsiteX2432" fmla="*/ 2805746 w 8014260"/>
              <a:gd name="connsiteY2432" fmla="*/ 3895070 h 4925968"/>
              <a:gd name="connsiteX2433" fmla="*/ 2774816 w 8014260"/>
              <a:gd name="connsiteY2433" fmla="*/ 3893149 h 4925968"/>
              <a:gd name="connsiteX2434" fmla="*/ 2799437 w 8014260"/>
              <a:gd name="connsiteY2434" fmla="*/ 3881559 h 4925968"/>
              <a:gd name="connsiteX2435" fmla="*/ 2820345 w 8014260"/>
              <a:gd name="connsiteY2435" fmla="*/ 3880042 h 4925968"/>
              <a:gd name="connsiteX2436" fmla="*/ 795740 w 8014260"/>
              <a:gd name="connsiteY2436" fmla="*/ 3879503 h 4925968"/>
              <a:gd name="connsiteX2437" fmla="*/ 822351 w 8014260"/>
              <a:gd name="connsiteY2437" fmla="*/ 3889104 h 4925968"/>
              <a:gd name="connsiteX2438" fmla="*/ 801435 w 8014260"/>
              <a:gd name="connsiteY2438" fmla="*/ 3902820 h 4925968"/>
              <a:gd name="connsiteX2439" fmla="*/ 774074 w 8014260"/>
              <a:gd name="connsiteY2439" fmla="*/ 3895276 h 4925968"/>
              <a:gd name="connsiteX2440" fmla="*/ 795740 w 8014260"/>
              <a:gd name="connsiteY2440" fmla="*/ 3879503 h 4925968"/>
              <a:gd name="connsiteX2441" fmla="*/ 1557667 w 8014260"/>
              <a:gd name="connsiteY2441" fmla="*/ 3879091 h 4925968"/>
              <a:gd name="connsiteX2442" fmla="*/ 1586131 w 8014260"/>
              <a:gd name="connsiteY2442" fmla="*/ 3884578 h 4925968"/>
              <a:gd name="connsiteX2443" fmla="*/ 1560614 w 8014260"/>
              <a:gd name="connsiteY2443" fmla="*/ 3891710 h 4925968"/>
              <a:gd name="connsiteX2444" fmla="*/ 1533732 w 8014260"/>
              <a:gd name="connsiteY2444" fmla="*/ 3887252 h 4925968"/>
              <a:gd name="connsiteX2445" fmla="*/ 1557667 w 8014260"/>
              <a:gd name="connsiteY2445" fmla="*/ 3879091 h 4925968"/>
              <a:gd name="connsiteX2446" fmla="*/ 3041396 w 8014260"/>
              <a:gd name="connsiteY2446" fmla="*/ 3878628 h 4925968"/>
              <a:gd name="connsiteX2447" fmla="*/ 3051468 w 8014260"/>
              <a:gd name="connsiteY2447" fmla="*/ 3880737 h 4925968"/>
              <a:gd name="connsiteX2448" fmla="*/ 3023831 w 8014260"/>
              <a:gd name="connsiteY2448" fmla="*/ 3892602 h 4925968"/>
              <a:gd name="connsiteX2449" fmla="*/ 2992421 w 8014260"/>
              <a:gd name="connsiteY2449" fmla="*/ 3894110 h 4925968"/>
              <a:gd name="connsiteX2450" fmla="*/ 3019442 w 8014260"/>
              <a:gd name="connsiteY2450" fmla="*/ 3881766 h 4925968"/>
              <a:gd name="connsiteX2451" fmla="*/ 3041396 w 8014260"/>
              <a:gd name="connsiteY2451" fmla="*/ 3878628 h 4925968"/>
              <a:gd name="connsiteX2452" fmla="*/ 3934162 w 8014260"/>
              <a:gd name="connsiteY2452" fmla="*/ 3878542 h 4925968"/>
              <a:gd name="connsiteX2453" fmla="*/ 3970646 w 8014260"/>
              <a:gd name="connsiteY2453" fmla="*/ 3902682 h 4925968"/>
              <a:gd name="connsiteX2454" fmla="*/ 3938825 w 8014260"/>
              <a:gd name="connsiteY2454" fmla="*/ 3919896 h 4925968"/>
              <a:gd name="connsiteX2455" fmla="*/ 3903781 w 8014260"/>
              <a:gd name="connsiteY2455" fmla="*/ 3896784 h 4925968"/>
              <a:gd name="connsiteX2456" fmla="*/ 3934162 w 8014260"/>
              <a:gd name="connsiteY2456" fmla="*/ 3878542 h 4925968"/>
              <a:gd name="connsiteX2457" fmla="*/ 5989899 w 8014260"/>
              <a:gd name="connsiteY2457" fmla="*/ 3877677 h 4925968"/>
              <a:gd name="connsiteX2458" fmla="*/ 6013508 w 8014260"/>
              <a:gd name="connsiteY2458" fmla="*/ 3904603 h 4925968"/>
              <a:gd name="connsiteX2459" fmla="*/ 5982715 w 8014260"/>
              <a:gd name="connsiteY2459" fmla="*/ 3965365 h 4925968"/>
              <a:gd name="connsiteX2460" fmla="*/ 5943556 w 8014260"/>
              <a:gd name="connsiteY2460" fmla="*/ 3944860 h 4925968"/>
              <a:gd name="connsiteX2461" fmla="*/ 5976200 w 8014260"/>
              <a:gd name="connsiteY2461" fmla="*/ 3881491 h 4925968"/>
              <a:gd name="connsiteX2462" fmla="*/ 5989899 w 8014260"/>
              <a:gd name="connsiteY2462" fmla="*/ 3877677 h 4925968"/>
              <a:gd name="connsiteX2463" fmla="*/ 1901598 w 8014260"/>
              <a:gd name="connsiteY2463" fmla="*/ 3877582 h 4925968"/>
              <a:gd name="connsiteX2464" fmla="*/ 1930606 w 8014260"/>
              <a:gd name="connsiteY2464" fmla="*/ 3883823 h 4925968"/>
              <a:gd name="connsiteX2465" fmla="*/ 1906880 w 8014260"/>
              <a:gd name="connsiteY2465" fmla="*/ 3890955 h 4925968"/>
              <a:gd name="connsiteX2466" fmla="*/ 1877457 w 8014260"/>
              <a:gd name="connsiteY2466" fmla="*/ 3885400 h 4925968"/>
              <a:gd name="connsiteX2467" fmla="*/ 1901598 w 8014260"/>
              <a:gd name="connsiteY2467" fmla="*/ 3877582 h 4925968"/>
              <a:gd name="connsiteX2468" fmla="*/ 5067721 w 8014260"/>
              <a:gd name="connsiteY2468" fmla="*/ 3876416 h 4925968"/>
              <a:gd name="connsiteX2469" fmla="*/ 5106057 w 8014260"/>
              <a:gd name="connsiteY2469" fmla="*/ 3921953 h 4925968"/>
              <a:gd name="connsiteX2470" fmla="*/ 5077939 w 8014260"/>
              <a:gd name="connsiteY2470" fmla="*/ 3971262 h 4925968"/>
              <a:gd name="connsiteX2471" fmla="*/ 5039466 w 8014260"/>
              <a:gd name="connsiteY2471" fmla="*/ 3925039 h 4925968"/>
              <a:gd name="connsiteX2472" fmla="*/ 5067721 w 8014260"/>
              <a:gd name="connsiteY2472" fmla="*/ 3876416 h 4925968"/>
              <a:gd name="connsiteX2473" fmla="*/ 2382471 w 8014260"/>
              <a:gd name="connsiteY2473" fmla="*/ 3875731 h 4925968"/>
              <a:gd name="connsiteX2474" fmla="*/ 2411617 w 8014260"/>
              <a:gd name="connsiteY2474" fmla="*/ 3882383 h 4925968"/>
              <a:gd name="connsiteX2475" fmla="*/ 2388163 w 8014260"/>
              <a:gd name="connsiteY2475" fmla="*/ 3891710 h 4925968"/>
              <a:gd name="connsiteX2476" fmla="*/ 2357782 w 8014260"/>
              <a:gd name="connsiteY2476" fmla="*/ 3885400 h 4925968"/>
              <a:gd name="connsiteX2477" fmla="*/ 2382471 w 8014260"/>
              <a:gd name="connsiteY2477" fmla="*/ 3875731 h 4925968"/>
              <a:gd name="connsiteX2478" fmla="*/ 1347333 w 8014260"/>
              <a:gd name="connsiteY2478" fmla="*/ 3875457 h 4925968"/>
              <a:gd name="connsiteX2479" fmla="*/ 1375999 w 8014260"/>
              <a:gd name="connsiteY2479" fmla="*/ 3880737 h 4925968"/>
              <a:gd name="connsiteX2480" fmla="*/ 1354395 w 8014260"/>
              <a:gd name="connsiteY2480" fmla="*/ 3890339 h 4925968"/>
              <a:gd name="connsiteX2481" fmla="*/ 1325937 w 8014260"/>
              <a:gd name="connsiteY2481" fmla="*/ 3885881 h 4925968"/>
              <a:gd name="connsiteX2482" fmla="*/ 1347333 w 8014260"/>
              <a:gd name="connsiteY2482" fmla="*/ 3875457 h 4925968"/>
              <a:gd name="connsiteX2483" fmla="*/ 3797824 w 8014260"/>
              <a:gd name="connsiteY2483" fmla="*/ 3875319 h 4925968"/>
              <a:gd name="connsiteX2484" fmla="*/ 3835681 w 8014260"/>
              <a:gd name="connsiteY2484" fmla="*/ 3893355 h 4925968"/>
              <a:gd name="connsiteX2485" fmla="*/ 3805437 w 8014260"/>
              <a:gd name="connsiteY2485" fmla="*/ 3910775 h 4925968"/>
              <a:gd name="connsiteX2486" fmla="*/ 3769158 w 8014260"/>
              <a:gd name="connsiteY2486" fmla="*/ 3893492 h 4925968"/>
              <a:gd name="connsiteX2487" fmla="*/ 3797824 w 8014260"/>
              <a:gd name="connsiteY2487" fmla="*/ 3875319 h 4925968"/>
              <a:gd name="connsiteX2488" fmla="*/ 3114750 w 8014260"/>
              <a:gd name="connsiteY2488" fmla="*/ 3874779 h 4925968"/>
              <a:gd name="connsiteX2489" fmla="*/ 3124575 w 8014260"/>
              <a:gd name="connsiteY2489" fmla="*/ 3876691 h 4925968"/>
              <a:gd name="connsiteX2490" fmla="*/ 3096114 w 8014260"/>
              <a:gd name="connsiteY2490" fmla="*/ 3889447 h 4925968"/>
              <a:gd name="connsiteX2491" fmla="*/ 3063882 w 8014260"/>
              <a:gd name="connsiteY2491" fmla="*/ 3890544 h 4925968"/>
              <a:gd name="connsiteX2492" fmla="*/ 3093919 w 8014260"/>
              <a:gd name="connsiteY2492" fmla="*/ 3877857 h 4925968"/>
              <a:gd name="connsiteX2493" fmla="*/ 3114750 w 8014260"/>
              <a:gd name="connsiteY2493" fmla="*/ 3874779 h 4925968"/>
              <a:gd name="connsiteX2494" fmla="*/ 3407476 w 8014260"/>
              <a:gd name="connsiteY2494" fmla="*/ 3874684 h 4925968"/>
              <a:gd name="connsiteX2495" fmla="*/ 3418577 w 8014260"/>
              <a:gd name="connsiteY2495" fmla="*/ 3879708 h 4925968"/>
              <a:gd name="connsiteX2496" fmla="*/ 3387991 w 8014260"/>
              <a:gd name="connsiteY2496" fmla="*/ 3894658 h 4925968"/>
              <a:gd name="connsiteX2497" fmla="*/ 3353907 w 8014260"/>
              <a:gd name="connsiteY2497" fmla="*/ 3890681 h 4925968"/>
              <a:gd name="connsiteX2498" fmla="*/ 3384082 w 8014260"/>
              <a:gd name="connsiteY2498" fmla="*/ 3875936 h 4925968"/>
              <a:gd name="connsiteX2499" fmla="*/ 3407476 w 8014260"/>
              <a:gd name="connsiteY2499" fmla="*/ 3874684 h 4925968"/>
              <a:gd name="connsiteX2500" fmla="*/ 4532111 w 8014260"/>
              <a:gd name="connsiteY2500" fmla="*/ 3874633 h 4925968"/>
              <a:gd name="connsiteX2501" fmla="*/ 4568253 w 8014260"/>
              <a:gd name="connsiteY2501" fmla="*/ 3912763 h 4925968"/>
              <a:gd name="connsiteX2502" fmla="*/ 4538214 w 8014260"/>
              <a:gd name="connsiteY2502" fmla="*/ 3946025 h 4925968"/>
              <a:gd name="connsiteX2503" fmla="*/ 4501936 w 8014260"/>
              <a:gd name="connsiteY2503" fmla="*/ 3907552 h 4925968"/>
              <a:gd name="connsiteX2504" fmla="*/ 4532111 w 8014260"/>
              <a:gd name="connsiteY2504" fmla="*/ 3874633 h 4925968"/>
              <a:gd name="connsiteX2505" fmla="*/ 2746485 w 8014260"/>
              <a:gd name="connsiteY2505" fmla="*/ 3873253 h 4925968"/>
              <a:gd name="connsiteX2506" fmla="*/ 2756575 w 8014260"/>
              <a:gd name="connsiteY2506" fmla="*/ 3877514 h 4925968"/>
              <a:gd name="connsiteX2507" fmla="*/ 2732984 w 8014260"/>
              <a:gd name="connsiteY2507" fmla="*/ 3889309 h 4925968"/>
              <a:gd name="connsiteX2508" fmla="*/ 2701231 w 8014260"/>
              <a:gd name="connsiteY2508" fmla="*/ 3885675 h 4925968"/>
              <a:gd name="connsiteX2509" fmla="*/ 2726468 w 8014260"/>
              <a:gd name="connsiteY2509" fmla="*/ 3873879 h 4925968"/>
              <a:gd name="connsiteX2510" fmla="*/ 2746485 w 8014260"/>
              <a:gd name="connsiteY2510" fmla="*/ 3873253 h 4925968"/>
              <a:gd name="connsiteX2511" fmla="*/ 1136931 w 8014260"/>
              <a:gd name="connsiteY2511" fmla="*/ 3872370 h 4925968"/>
              <a:gd name="connsiteX2512" fmla="*/ 1166486 w 8014260"/>
              <a:gd name="connsiteY2512" fmla="*/ 3878405 h 4925968"/>
              <a:gd name="connsiteX2513" fmla="*/ 1146806 w 8014260"/>
              <a:gd name="connsiteY2513" fmla="*/ 3889927 h 4925968"/>
              <a:gd name="connsiteX2514" fmla="*/ 1116973 w 8014260"/>
              <a:gd name="connsiteY2514" fmla="*/ 3884783 h 4925968"/>
              <a:gd name="connsiteX2515" fmla="*/ 1136931 w 8014260"/>
              <a:gd name="connsiteY2515" fmla="*/ 3872370 h 4925968"/>
              <a:gd name="connsiteX2516" fmla="*/ 3186829 w 8014260"/>
              <a:gd name="connsiteY2516" fmla="*/ 3871495 h 4925968"/>
              <a:gd name="connsiteX2517" fmla="*/ 3197544 w 8014260"/>
              <a:gd name="connsiteY2517" fmla="*/ 3873742 h 4925968"/>
              <a:gd name="connsiteX2518" fmla="*/ 3169632 w 8014260"/>
              <a:gd name="connsiteY2518" fmla="*/ 3886771 h 4925968"/>
              <a:gd name="connsiteX2519" fmla="*/ 3136920 w 8014260"/>
              <a:gd name="connsiteY2519" fmla="*/ 3887594 h 4925968"/>
              <a:gd name="connsiteX2520" fmla="*/ 3164694 w 8014260"/>
              <a:gd name="connsiteY2520" fmla="*/ 3874701 h 4925968"/>
              <a:gd name="connsiteX2521" fmla="*/ 3186829 w 8014260"/>
              <a:gd name="connsiteY2521" fmla="*/ 3871495 h 4925968"/>
              <a:gd name="connsiteX2522" fmla="*/ 2038484 w 8014260"/>
              <a:gd name="connsiteY2522" fmla="*/ 3871136 h 4925968"/>
              <a:gd name="connsiteX2523" fmla="*/ 2065986 w 8014260"/>
              <a:gd name="connsiteY2523" fmla="*/ 3877788 h 4925968"/>
              <a:gd name="connsiteX2524" fmla="*/ 2043697 w 8014260"/>
              <a:gd name="connsiteY2524" fmla="*/ 3886155 h 4925968"/>
              <a:gd name="connsiteX2525" fmla="*/ 2013110 w 8014260"/>
              <a:gd name="connsiteY2525" fmla="*/ 3880188 h 4925968"/>
              <a:gd name="connsiteX2526" fmla="*/ 2038484 w 8014260"/>
              <a:gd name="connsiteY2526" fmla="*/ 3871136 h 4925968"/>
              <a:gd name="connsiteX2527" fmla="*/ 3332775 w 8014260"/>
              <a:gd name="connsiteY2527" fmla="*/ 3870278 h 4925968"/>
              <a:gd name="connsiteX2528" fmla="*/ 3344168 w 8014260"/>
              <a:gd name="connsiteY2528" fmla="*/ 3874016 h 4925968"/>
              <a:gd name="connsiteX2529" fmla="*/ 3315090 w 8014260"/>
              <a:gd name="connsiteY2529" fmla="*/ 3888417 h 4925968"/>
              <a:gd name="connsiteX2530" fmla="*/ 3281074 w 8014260"/>
              <a:gd name="connsiteY2530" fmla="*/ 3887183 h 4925968"/>
              <a:gd name="connsiteX2531" fmla="*/ 3309192 w 8014260"/>
              <a:gd name="connsiteY2531" fmla="*/ 3872918 h 4925968"/>
              <a:gd name="connsiteX2532" fmla="*/ 3332775 w 8014260"/>
              <a:gd name="connsiteY2532" fmla="*/ 3870278 h 4925968"/>
              <a:gd name="connsiteX2533" fmla="*/ 1691466 w 8014260"/>
              <a:gd name="connsiteY2533" fmla="*/ 3870039 h 4925968"/>
              <a:gd name="connsiteX2534" fmla="*/ 1721438 w 8014260"/>
              <a:gd name="connsiteY2534" fmla="*/ 3875937 h 4925968"/>
              <a:gd name="connsiteX2535" fmla="*/ 1697295 w 8014260"/>
              <a:gd name="connsiteY2535" fmla="*/ 3883892 h 4925968"/>
              <a:gd name="connsiteX2536" fmla="*/ 1669043 w 8014260"/>
              <a:gd name="connsiteY2536" fmla="*/ 3879023 h 4925968"/>
              <a:gd name="connsiteX2537" fmla="*/ 1691466 w 8014260"/>
              <a:gd name="connsiteY2537" fmla="*/ 3870039 h 4925968"/>
              <a:gd name="connsiteX2538" fmla="*/ 3260046 w 8014260"/>
              <a:gd name="connsiteY2538" fmla="*/ 3869584 h 4925968"/>
              <a:gd name="connsiteX2539" fmla="*/ 3271405 w 8014260"/>
              <a:gd name="connsiteY2539" fmla="*/ 3872096 h 4925968"/>
              <a:gd name="connsiteX2540" fmla="*/ 3242327 w 8014260"/>
              <a:gd name="connsiteY2540" fmla="*/ 3885949 h 4925968"/>
              <a:gd name="connsiteX2541" fmla="*/ 3208860 w 8014260"/>
              <a:gd name="connsiteY2541" fmla="*/ 3886223 h 4925968"/>
              <a:gd name="connsiteX2542" fmla="*/ 3237732 w 8014260"/>
              <a:gd name="connsiteY2542" fmla="*/ 3872576 h 4925968"/>
              <a:gd name="connsiteX2543" fmla="*/ 3260046 w 8014260"/>
              <a:gd name="connsiteY2543" fmla="*/ 3869584 h 4925968"/>
              <a:gd name="connsiteX2544" fmla="*/ 2519288 w 8014260"/>
              <a:gd name="connsiteY2544" fmla="*/ 3867981 h 4925968"/>
              <a:gd name="connsiteX2545" fmla="*/ 2547200 w 8014260"/>
              <a:gd name="connsiteY2545" fmla="*/ 3875457 h 4925968"/>
              <a:gd name="connsiteX2546" fmla="*/ 2522031 w 8014260"/>
              <a:gd name="connsiteY2546" fmla="*/ 3885400 h 4925968"/>
              <a:gd name="connsiteX2547" fmla="*/ 2493090 w 8014260"/>
              <a:gd name="connsiteY2547" fmla="*/ 3878268 h 4925968"/>
              <a:gd name="connsiteX2548" fmla="*/ 2519288 w 8014260"/>
              <a:gd name="connsiteY2548" fmla="*/ 3867981 h 4925968"/>
              <a:gd name="connsiteX2549" fmla="*/ 584378 w 8014260"/>
              <a:gd name="connsiteY2549" fmla="*/ 3865649 h 4925968"/>
              <a:gd name="connsiteX2550" fmla="*/ 611606 w 8014260"/>
              <a:gd name="connsiteY2550" fmla="*/ 3876553 h 4925968"/>
              <a:gd name="connsiteX2551" fmla="*/ 592337 w 8014260"/>
              <a:gd name="connsiteY2551" fmla="*/ 3894590 h 4925968"/>
              <a:gd name="connsiteX2552" fmla="*/ 564694 w 8014260"/>
              <a:gd name="connsiteY2552" fmla="*/ 3884371 h 4925968"/>
              <a:gd name="connsiteX2553" fmla="*/ 584378 w 8014260"/>
              <a:gd name="connsiteY2553" fmla="*/ 3865649 h 4925968"/>
              <a:gd name="connsiteX2554" fmla="*/ 930229 w 8014260"/>
              <a:gd name="connsiteY2554" fmla="*/ 3865307 h 4925968"/>
              <a:gd name="connsiteX2555" fmla="*/ 957251 w 8014260"/>
              <a:gd name="connsiteY2555" fmla="*/ 3874085 h 4925968"/>
              <a:gd name="connsiteX2556" fmla="*/ 936812 w 8014260"/>
              <a:gd name="connsiteY2556" fmla="*/ 3888418 h 4925968"/>
              <a:gd name="connsiteX2557" fmla="*/ 909106 w 8014260"/>
              <a:gd name="connsiteY2557" fmla="*/ 3881697 h 4925968"/>
              <a:gd name="connsiteX2558" fmla="*/ 930229 w 8014260"/>
              <a:gd name="connsiteY2558" fmla="*/ 3865307 h 4925968"/>
              <a:gd name="connsiteX2559" fmla="*/ 4395637 w 8014260"/>
              <a:gd name="connsiteY2559" fmla="*/ 3865033 h 4925968"/>
              <a:gd name="connsiteX2560" fmla="*/ 4433836 w 8014260"/>
              <a:gd name="connsiteY2560" fmla="*/ 3900557 h 4925968"/>
              <a:gd name="connsiteX2561" fmla="*/ 4405787 w 8014260"/>
              <a:gd name="connsiteY2561" fmla="*/ 3929429 h 4925968"/>
              <a:gd name="connsiteX2562" fmla="*/ 4367382 w 8014260"/>
              <a:gd name="connsiteY2562" fmla="*/ 3893493 h 4925968"/>
              <a:gd name="connsiteX2563" fmla="*/ 4395637 w 8014260"/>
              <a:gd name="connsiteY2563" fmla="*/ 3865033 h 4925968"/>
              <a:gd name="connsiteX2564" fmla="*/ 2173302 w 8014260"/>
              <a:gd name="connsiteY2564" fmla="*/ 3864140 h 4925968"/>
              <a:gd name="connsiteX2565" fmla="*/ 2201282 w 8014260"/>
              <a:gd name="connsiteY2565" fmla="*/ 3871341 h 4925968"/>
              <a:gd name="connsiteX2566" fmla="*/ 2177005 w 8014260"/>
              <a:gd name="connsiteY2566" fmla="*/ 3880943 h 4925968"/>
              <a:gd name="connsiteX2567" fmla="*/ 2148544 w 8014260"/>
              <a:gd name="connsiteY2567" fmla="*/ 3874359 h 4925968"/>
              <a:gd name="connsiteX2568" fmla="*/ 2173302 w 8014260"/>
              <a:gd name="connsiteY2568" fmla="*/ 3864140 h 4925968"/>
              <a:gd name="connsiteX2569" fmla="*/ 3589753 w 8014260"/>
              <a:gd name="connsiteY2569" fmla="*/ 3863866 h 4925968"/>
              <a:gd name="connsiteX2570" fmla="*/ 3626786 w 8014260"/>
              <a:gd name="connsiteY2570" fmla="*/ 3872370 h 4925968"/>
              <a:gd name="connsiteX2571" fmla="*/ 3597366 w 8014260"/>
              <a:gd name="connsiteY2571" fmla="*/ 3889172 h 4925968"/>
              <a:gd name="connsiteX2572" fmla="*/ 3560195 w 8014260"/>
              <a:gd name="connsiteY2572" fmla="*/ 3880325 h 4925968"/>
              <a:gd name="connsiteX2573" fmla="*/ 3589753 w 8014260"/>
              <a:gd name="connsiteY2573" fmla="*/ 3863866 h 4925968"/>
              <a:gd name="connsiteX2574" fmla="*/ 1482776 w 8014260"/>
              <a:gd name="connsiteY2574" fmla="*/ 3863524 h 4925968"/>
              <a:gd name="connsiteX2575" fmla="*/ 1511170 w 8014260"/>
              <a:gd name="connsiteY2575" fmla="*/ 3869627 h 4925968"/>
              <a:gd name="connsiteX2576" fmla="*/ 1489226 w 8014260"/>
              <a:gd name="connsiteY2576" fmla="*/ 3879503 h 4925968"/>
              <a:gd name="connsiteX2577" fmla="*/ 1461037 w 8014260"/>
              <a:gd name="connsiteY2577" fmla="*/ 3874222 h 4925968"/>
              <a:gd name="connsiteX2578" fmla="*/ 1482776 w 8014260"/>
              <a:gd name="connsiteY2578" fmla="*/ 3863524 h 4925968"/>
              <a:gd name="connsiteX2579" fmla="*/ 232563 w 8014260"/>
              <a:gd name="connsiteY2579" fmla="*/ 3861809 h 4925968"/>
              <a:gd name="connsiteX2580" fmla="*/ 259790 w 8014260"/>
              <a:gd name="connsiteY2580" fmla="*/ 3863798 h 4925968"/>
              <a:gd name="connsiteX2581" fmla="*/ 265552 w 8014260"/>
              <a:gd name="connsiteY2581" fmla="*/ 3882040 h 4925968"/>
              <a:gd name="connsiteX2582" fmla="*/ 242850 w 8014260"/>
              <a:gd name="connsiteY2582" fmla="*/ 3894041 h 4925968"/>
              <a:gd name="connsiteX2583" fmla="*/ 227351 w 8014260"/>
              <a:gd name="connsiteY2583" fmla="*/ 3885812 h 4925968"/>
              <a:gd name="connsiteX2584" fmla="*/ 226048 w 8014260"/>
              <a:gd name="connsiteY2584" fmla="*/ 3877925 h 4925968"/>
              <a:gd name="connsiteX2585" fmla="*/ 232563 w 8014260"/>
              <a:gd name="connsiteY2585" fmla="*/ 3861809 h 4925968"/>
              <a:gd name="connsiteX2586" fmla="*/ 1827946 w 8014260"/>
              <a:gd name="connsiteY2586" fmla="*/ 3861328 h 4925968"/>
              <a:gd name="connsiteX2587" fmla="*/ 1856811 w 8014260"/>
              <a:gd name="connsiteY2587" fmla="*/ 3868461 h 4925968"/>
              <a:gd name="connsiteX2588" fmla="*/ 1831577 w 8014260"/>
              <a:gd name="connsiteY2588" fmla="*/ 3876827 h 4925968"/>
              <a:gd name="connsiteX2589" fmla="*/ 1804351 w 8014260"/>
              <a:gd name="connsiteY2589" fmla="*/ 3870724 h 4925968"/>
              <a:gd name="connsiteX2590" fmla="*/ 1827946 w 8014260"/>
              <a:gd name="connsiteY2590" fmla="*/ 3861328 h 4925968"/>
              <a:gd name="connsiteX2591" fmla="*/ 5202344 w 8014260"/>
              <a:gd name="connsiteY2591" fmla="*/ 3861191 h 4925968"/>
              <a:gd name="connsiteX2592" fmla="*/ 5240543 w 8014260"/>
              <a:gd name="connsiteY2592" fmla="*/ 3906523 h 4925968"/>
              <a:gd name="connsiteX2593" fmla="*/ 5212219 w 8014260"/>
              <a:gd name="connsiteY2593" fmla="*/ 3959261 h 4925968"/>
              <a:gd name="connsiteX2594" fmla="*/ 5173883 w 8014260"/>
              <a:gd name="connsiteY2594" fmla="*/ 3913243 h 4925968"/>
              <a:gd name="connsiteX2595" fmla="*/ 5202344 w 8014260"/>
              <a:gd name="connsiteY2595" fmla="*/ 3861191 h 4925968"/>
              <a:gd name="connsiteX2596" fmla="*/ 2651304 w 8014260"/>
              <a:gd name="connsiteY2596" fmla="*/ 3858998 h 4925968"/>
              <a:gd name="connsiteX2597" fmla="*/ 2682371 w 8014260"/>
              <a:gd name="connsiteY2597" fmla="*/ 3866061 h 4925968"/>
              <a:gd name="connsiteX2598" fmla="*/ 2658025 w 8014260"/>
              <a:gd name="connsiteY2598" fmla="*/ 3877240 h 4925968"/>
              <a:gd name="connsiteX2599" fmla="*/ 2628810 w 8014260"/>
              <a:gd name="connsiteY2599" fmla="*/ 3871068 h 4925968"/>
              <a:gd name="connsiteX2600" fmla="*/ 2651304 w 8014260"/>
              <a:gd name="connsiteY2600" fmla="*/ 3858998 h 4925968"/>
              <a:gd name="connsiteX2601" fmla="*/ 1276010 w 8014260"/>
              <a:gd name="connsiteY2601" fmla="*/ 3857351 h 4925968"/>
              <a:gd name="connsiteX2602" fmla="*/ 1301730 w 8014260"/>
              <a:gd name="connsiteY2602" fmla="*/ 3864826 h 4925968"/>
              <a:gd name="connsiteX2603" fmla="*/ 1280332 w 8014260"/>
              <a:gd name="connsiteY2603" fmla="*/ 3876005 h 4925968"/>
              <a:gd name="connsiteX2604" fmla="*/ 1251730 w 8014260"/>
              <a:gd name="connsiteY2604" fmla="*/ 3869695 h 4925968"/>
              <a:gd name="connsiteX2605" fmla="*/ 1276010 w 8014260"/>
              <a:gd name="connsiteY2605" fmla="*/ 3857351 h 4925968"/>
              <a:gd name="connsiteX2606" fmla="*/ 2307169 w 8014260"/>
              <a:gd name="connsiteY2606" fmla="*/ 3856460 h 4925968"/>
              <a:gd name="connsiteX2607" fmla="*/ 2336796 w 8014260"/>
              <a:gd name="connsiteY2607" fmla="*/ 3864621 h 4925968"/>
              <a:gd name="connsiteX2608" fmla="*/ 2313959 w 8014260"/>
              <a:gd name="connsiteY2608" fmla="*/ 3874702 h 4925968"/>
              <a:gd name="connsiteX2609" fmla="*/ 2283852 w 8014260"/>
              <a:gd name="connsiteY2609" fmla="*/ 3867158 h 4925968"/>
              <a:gd name="connsiteX2610" fmla="*/ 2307169 w 8014260"/>
              <a:gd name="connsiteY2610" fmla="*/ 3856460 h 4925968"/>
              <a:gd name="connsiteX2611" fmla="*/ 4262660 w 8014260"/>
              <a:gd name="connsiteY2611" fmla="*/ 3854883 h 4925968"/>
              <a:gd name="connsiteX2612" fmla="*/ 4299556 w 8014260"/>
              <a:gd name="connsiteY2612" fmla="*/ 3887870 h 4925968"/>
              <a:gd name="connsiteX2613" fmla="*/ 4269792 w 8014260"/>
              <a:gd name="connsiteY2613" fmla="*/ 3911598 h 4925968"/>
              <a:gd name="connsiteX2614" fmla="*/ 4233034 w 8014260"/>
              <a:gd name="connsiteY2614" fmla="*/ 3880737 h 4925968"/>
              <a:gd name="connsiteX2615" fmla="*/ 4262660 w 8014260"/>
              <a:gd name="connsiteY2615" fmla="*/ 3854883 h 4925968"/>
              <a:gd name="connsiteX2616" fmla="*/ 1961878 w 8014260"/>
              <a:gd name="connsiteY2616" fmla="*/ 3852756 h 4925968"/>
              <a:gd name="connsiteX2617" fmla="*/ 1992121 w 8014260"/>
              <a:gd name="connsiteY2617" fmla="*/ 3860231 h 4925968"/>
              <a:gd name="connsiteX2618" fmla="*/ 1968258 w 8014260"/>
              <a:gd name="connsiteY2618" fmla="*/ 3869764 h 4925968"/>
              <a:gd name="connsiteX2619" fmla="*/ 1939726 w 8014260"/>
              <a:gd name="connsiteY2619" fmla="*/ 3863318 h 4925968"/>
              <a:gd name="connsiteX2620" fmla="*/ 1961878 w 8014260"/>
              <a:gd name="connsiteY2620" fmla="*/ 3852756 h 4925968"/>
              <a:gd name="connsiteX2621" fmla="*/ 1618907 w 8014260"/>
              <a:gd name="connsiteY2621" fmla="*/ 3852139 h 4925968"/>
              <a:gd name="connsiteX2622" fmla="*/ 1646411 w 8014260"/>
              <a:gd name="connsiteY2622" fmla="*/ 3859477 h 4925968"/>
              <a:gd name="connsiteX2623" fmla="*/ 1623368 w 8014260"/>
              <a:gd name="connsiteY2623" fmla="*/ 3869627 h 4925968"/>
              <a:gd name="connsiteX2624" fmla="*/ 1596074 w 8014260"/>
              <a:gd name="connsiteY2624" fmla="*/ 3863111 h 4925968"/>
              <a:gd name="connsiteX2625" fmla="*/ 1618907 w 8014260"/>
              <a:gd name="connsiteY2625" fmla="*/ 3852139 h 4925968"/>
              <a:gd name="connsiteX2626" fmla="*/ 2955071 w 8014260"/>
              <a:gd name="connsiteY2626" fmla="*/ 3850921 h 4925968"/>
              <a:gd name="connsiteX2627" fmla="*/ 2964578 w 8014260"/>
              <a:gd name="connsiteY2627" fmla="*/ 3854059 h 4925968"/>
              <a:gd name="connsiteX2628" fmla="*/ 2938037 w 8014260"/>
              <a:gd name="connsiteY2628" fmla="*/ 3867981 h 4925968"/>
              <a:gd name="connsiteX2629" fmla="*/ 2909165 w 8014260"/>
              <a:gd name="connsiteY2629" fmla="*/ 3867089 h 4925968"/>
              <a:gd name="connsiteX2630" fmla="*/ 2935637 w 8014260"/>
              <a:gd name="connsiteY2630" fmla="*/ 3853030 h 4925968"/>
              <a:gd name="connsiteX2631" fmla="*/ 2955071 w 8014260"/>
              <a:gd name="connsiteY2631" fmla="*/ 3850921 h 4925968"/>
              <a:gd name="connsiteX2632" fmla="*/ 3028802 w 8014260"/>
              <a:gd name="connsiteY2632" fmla="*/ 3850596 h 4925968"/>
              <a:gd name="connsiteX2633" fmla="*/ 3038713 w 8014260"/>
              <a:gd name="connsiteY2633" fmla="*/ 3853236 h 4925968"/>
              <a:gd name="connsiteX2634" fmla="*/ 3010663 w 8014260"/>
              <a:gd name="connsiteY2634" fmla="*/ 3866952 h 4925968"/>
              <a:gd name="connsiteX2635" fmla="*/ 2981311 w 8014260"/>
              <a:gd name="connsiteY2635" fmla="*/ 3867501 h 4925968"/>
              <a:gd name="connsiteX2636" fmla="*/ 3007577 w 8014260"/>
              <a:gd name="connsiteY2636" fmla="*/ 3853716 h 4925968"/>
              <a:gd name="connsiteX2637" fmla="*/ 3028802 w 8014260"/>
              <a:gd name="connsiteY2637" fmla="*/ 3850596 h 4925968"/>
              <a:gd name="connsiteX2638" fmla="*/ 3541215 w 8014260"/>
              <a:gd name="connsiteY2638" fmla="*/ 3850571 h 4925968"/>
              <a:gd name="connsiteX2639" fmla="*/ 3552651 w 8014260"/>
              <a:gd name="connsiteY2639" fmla="*/ 3856872 h 4925968"/>
              <a:gd name="connsiteX2640" fmla="*/ 3522476 w 8014260"/>
              <a:gd name="connsiteY2640" fmla="*/ 3872988 h 4925968"/>
              <a:gd name="connsiteX2641" fmla="*/ 3487980 w 8014260"/>
              <a:gd name="connsiteY2641" fmla="*/ 3867159 h 4925968"/>
              <a:gd name="connsiteX2642" fmla="*/ 3517744 w 8014260"/>
              <a:gd name="connsiteY2642" fmla="*/ 3851111 h 4925968"/>
              <a:gd name="connsiteX2643" fmla="*/ 3541215 w 8014260"/>
              <a:gd name="connsiteY2643" fmla="*/ 3850571 h 4925968"/>
              <a:gd name="connsiteX2644" fmla="*/ 721194 w 8014260"/>
              <a:gd name="connsiteY2644" fmla="*/ 3849121 h 4925968"/>
              <a:gd name="connsiteX2645" fmla="*/ 746779 w 8014260"/>
              <a:gd name="connsiteY2645" fmla="*/ 3861192 h 4925968"/>
              <a:gd name="connsiteX2646" fmla="*/ 725174 w 8014260"/>
              <a:gd name="connsiteY2646" fmla="*/ 3877308 h 4925968"/>
              <a:gd name="connsiteX2647" fmla="*/ 699187 w 8014260"/>
              <a:gd name="connsiteY2647" fmla="*/ 3866060 h 4925968"/>
              <a:gd name="connsiteX2648" fmla="*/ 721194 w 8014260"/>
              <a:gd name="connsiteY2648" fmla="*/ 3849121 h 4925968"/>
              <a:gd name="connsiteX2649" fmla="*/ 1065196 w 8014260"/>
              <a:gd name="connsiteY2649" fmla="*/ 3848778 h 4925968"/>
              <a:gd name="connsiteX2650" fmla="*/ 1092078 w 8014260"/>
              <a:gd name="connsiteY2650" fmla="*/ 3857762 h 4925968"/>
              <a:gd name="connsiteX2651" fmla="*/ 1068828 w 8014260"/>
              <a:gd name="connsiteY2651" fmla="*/ 3872027 h 4925968"/>
              <a:gd name="connsiteX2652" fmla="*/ 1043523 w 8014260"/>
              <a:gd name="connsiteY2652" fmla="*/ 3863523 h 4925968"/>
              <a:gd name="connsiteX2653" fmla="*/ 1065196 w 8014260"/>
              <a:gd name="connsiteY2653" fmla="*/ 3848778 h 4925968"/>
              <a:gd name="connsiteX2654" fmla="*/ 3101695 w 8014260"/>
              <a:gd name="connsiteY2654" fmla="*/ 3847989 h 4925968"/>
              <a:gd name="connsiteX2655" fmla="*/ 3111270 w 8014260"/>
              <a:gd name="connsiteY2655" fmla="*/ 3850424 h 4925968"/>
              <a:gd name="connsiteX2656" fmla="*/ 3085347 w 8014260"/>
              <a:gd name="connsiteY2656" fmla="*/ 3863866 h 4925968"/>
              <a:gd name="connsiteX2657" fmla="*/ 3053595 w 8014260"/>
              <a:gd name="connsiteY2657" fmla="*/ 3865512 h 4925968"/>
              <a:gd name="connsiteX2658" fmla="*/ 3081164 w 8014260"/>
              <a:gd name="connsiteY2658" fmla="*/ 3851316 h 4925968"/>
              <a:gd name="connsiteX2659" fmla="*/ 3101695 w 8014260"/>
              <a:gd name="connsiteY2659" fmla="*/ 3847989 h 4925968"/>
              <a:gd name="connsiteX2660" fmla="*/ 2443918 w 8014260"/>
              <a:gd name="connsiteY2660" fmla="*/ 3847681 h 4925968"/>
              <a:gd name="connsiteX2661" fmla="*/ 2471968 w 8014260"/>
              <a:gd name="connsiteY2661" fmla="*/ 3855979 h 4925968"/>
              <a:gd name="connsiteX2662" fmla="*/ 2447759 w 8014260"/>
              <a:gd name="connsiteY2662" fmla="*/ 3867501 h 4925968"/>
              <a:gd name="connsiteX2663" fmla="*/ 2419230 w 8014260"/>
              <a:gd name="connsiteY2663" fmla="*/ 3859820 h 4925968"/>
              <a:gd name="connsiteX2664" fmla="*/ 2443918 w 8014260"/>
              <a:gd name="connsiteY2664" fmla="*/ 3847681 h 4925968"/>
              <a:gd name="connsiteX2665" fmla="*/ 2880070 w 8014260"/>
              <a:gd name="connsiteY2665" fmla="*/ 3847664 h 4925968"/>
              <a:gd name="connsiteX2666" fmla="*/ 2890786 w 8014260"/>
              <a:gd name="connsiteY2666" fmla="*/ 3851179 h 4925968"/>
              <a:gd name="connsiteX2667" fmla="*/ 2865960 w 8014260"/>
              <a:gd name="connsiteY2667" fmla="*/ 3865375 h 4925968"/>
              <a:gd name="connsiteX2668" fmla="*/ 2835922 w 8014260"/>
              <a:gd name="connsiteY2668" fmla="*/ 3863523 h 4925968"/>
              <a:gd name="connsiteX2669" fmla="*/ 2859788 w 8014260"/>
              <a:gd name="connsiteY2669" fmla="*/ 3849807 h 4925968"/>
              <a:gd name="connsiteX2670" fmla="*/ 2880070 w 8014260"/>
              <a:gd name="connsiteY2670" fmla="*/ 3847664 h 4925968"/>
              <a:gd name="connsiteX2671" fmla="*/ 3723896 w 8014260"/>
              <a:gd name="connsiteY2671" fmla="*/ 3846996 h 4925968"/>
              <a:gd name="connsiteX2672" fmla="*/ 3761272 w 8014260"/>
              <a:gd name="connsiteY2672" fmla="*/ 3859958 h 4925968"/>
              <a:gd name="connsiteX2673" fmla="*/ 3732194 w 8014260"/>
              <a:gd name="connsiteY2673" fmla="*/ 3876828 h 4925968"/>
              <a:gd name="connsiteX2674" fmla="*/ 3694681 w 8014260"/>
              <a:gd name="connsiteY2674" fmla="*/ 3864347 h 4925968"/>
              <a:gd name="connsiteX2675" fmla="*/ 3723896 w 8014260"/>
              <a:gd name="connsiteY2675" fmla="*/ 3846996 h 4925968"/>
              <a:gd name="connsiteX2676" fmla="*/ 4127283 w 8014260"/>
              <a:gd name="connsiteY2676" fmla="*/ 3845967 h 4925968"/>
              <a:gd name="connsiteX2677" fmla="*/ 4165002 w 8014260"/>
              <a:gd name="connsiteY2677" fmla="*/ 3873742 h 4925968"/>
              <a:gd name="connsiteX2678" fmla="*/ 4136198 w 8014260"/>
              <a:gd name="connsiteY2678" fmla="*/ 3895482 h 4925968"/>
              <a:gd name="connsiteX2679" fmla="*/ 4098342 w 8014260"/>
              <a:gd name="connsiteY2679" fmla="*/ 3867501 h 4925968"/>
              <a:gd name="connsiteX2680" fmla="*/ 4127283 w 8014260"/>
              <a:gd name="connsiteY2680" fmla="*/ 3845967 h 4925968"/>
              <a:gd name="connsiteX2681" fmla="*/ 3174450 w 8014260"/>
              <a:gd name="connsiteY2681" fmla="*/ 3844372 h 4925968"/>
              <a:gd name="connsiteX2682" fmla="*/ 3185131 w 8014260"/>
              <a:gd name="connsiteY2682" fmla="*/ 3846653 h 4925968"/>
              <a:gd name="connsiteX2683" fmla="*/ 3158522 w 8014260"/>
              <a:gd name="connsiteY2683" fmla="*/ 3860163 h 4925968"/>
              <a:gd name="connsiteX2684" fmla="*/ 3126358 w 8014260"/>
              <a:gd name="connsiteY2684" fmla="*/ 3862220 h 4925968"/>
              <a:gd name="connsiteX2685" fmla="*/ 3152350 w 8014260"/>
              <a:gd name="connsiteY2685" fmla="*/ 3848162 h 4925968"/>
              <a:gd name="connsiteX2686" fmla="*/ 3174450 w 8014260"/>
              <a:gd name="connsiteY2686" fmla="*/ 3844372 h 4925968"/>
              <a:gd name="connsiteX2687" fmla="*/ 373430 w 8014260"/>
              <a:gd name="connsiteY2687" fmla="*/ 3844116 h 4925968"/>
              <a:gd name="connsiteX2688" fmla="*/ 401753 w 8014260"/>
              <a:gd name="connsiteY2688" fmla="*/ 3856940 h 4925968"/>
              <a:gd name="connsiteX2689" fmla="*/ 383714 w 8014260"/>
              <a:gd name="connsiteY2689" fmla="*/ 3876691 h 4925968"/>
              <a:gd name="connsiteX2690" fmla="*/ 355529 w 8014260"/>
              <a:gd name="connsiteY2690" fmla="*/ 3864346 h 4925968"/>
              <a:gd name="connsiteX2691" fmla="*/ 373430 w 8014260"/>
              <a:gd name="connsiteY2691" fmla="*/ 3844116 h 4925968"/>
              <a:gd name="connsiteX2692" fmla="*/ 2097178 w 8014260"/>
              <a:gd name="connsiteY2692" fmla="*/ 3843909 h 4925968"/>
              <a:gd name="connsiteX2693" fmla="*/ 2127353 w 8014260"/>
              <a:gd name="connsiteY2693" fmla="*/ 3852207 h 4925968"/>
              <a:gd name="connsiteX2694" fmla="*/ 2103419 w 8014260"/>
              <a:gd name="connsiteY2694" fmla="*/ 3862563 h 4925968"/>
              <a:gd name="connsiteX2695" fmla="*/ 2074970 w 8014260"/>
              <a:gd name="connsiteY2695" fmla="*/ 3855362 h 4925968"/>
              <a:gd name="connsiteX2696" fmla="*/ 2097178 w 8014260"/>
              <a:gd name="connsiteY2696" fmla="*/ 3843909 h 4925968"/>
              <a:gd name="connsiteX2697" fmla="*/ 1409672 w 8014260"/>
              <a:gd name="connsiteY2697" fmla="*/ 3843909 h 4925968"/>
              <a:gd name="connsiteX2698" fmla="*/ 1436489 w 8014260"/>
              <a:gd name="connsiteY2698" fmla="*/ 3851316 h 4925968"/>
              <a:gd name="connsiteX2699" fmla="*/ 1413924 w 8014260"/>
              <a:gd name="connsiteY2699" fmla="*/ 3863386 h 4925968"/>
              <a:gd name="connsiteX2700" fmla="*/ 1386832 w 8014260"/>
              <a:gd name="connsiteY2700" fmla="*/ 3856871 h 4925968"/>
              <a:gd name="connsiteX2701" fmla="*/ 1409672 w 8014260"/>
              <a:gd name="connsiteY2701" fmla="*/ 3843909 h 4925968"/>
              <a:gd name="connsiteX2702" fmla="*/ 3467998 w 8014260"/>
              <a:gd name="connsiteY2702" fmla="*/ 3842289 h 4925968"/>
              <a:gd name="connsiteX2703" fmla="*/ 3478311 w 8014260"/>
              <a:gd name="connsiteY2703" fmla="*/ 3847613 h 4925968"/>
              <a:gd name="connsiteX2704" fmla="*/ 3449919 w 8014260"/>
              <a:gd name="connsiteY2704" fmla="*/ 3862701 h 4925968"/>
              <a:gd name="connsiteX2705" fmla="*/ 3414874 w 8014260"/>
              <a:gd name="connsiteY2705" fmla="*/ 3859546 h 4925968"/>
              <a:gd name="connsiteX2706" fmla="*/ 3444981 w 8014260"/>
              <a:gd name="connsiteY2706" fmla="*/ 3843910 h 4925968"/>
              <a:gd name="connsiteX2707" fmla="*/ 3467998 w 8014260"/>
              <a:gd name="connsiteY2707" fmla="*/ 3842289 h 4925968"/>
              <a:gd name="connsiteX2708" fmla="*/ 1753463 w 8014260"/>
              <a:gd name="connsiteY2708" fmla="*/ 3841441 h 4925968"/>
              <a:gd name="connsiteX2709" fmla="*/ 1781580 w 8014260"/>
              <a:gd name="connsiteY2709" fmla="*/ 3849259 h 4925968"/>
              <a:gd name="connsiteX2710" fmla="*/ 1759224 w 8014260"/>
              <a:gd name="connsiteY2710" fmla="*/ 3860300 h 4925968"/>
              <a:gd name="connsiteX2711" fmla="*/ 1731380 w 8014260"/>
              <a:gd name="connsiteY2711" fmla="*/ 3853236 h 4925968"/>
              <a:gd name="connsiteX2712" fmla="*/ 1753463 w 8014260"/>
              <a:gd name="connsiteY2712" fmla="*/ 3841441 h 4925968"/>
              <a:gd name="connsiteX2713" fmla="*/ 3248525 w 8014260"/>
              <a:gd name="connsiteY2713" fmla="*/ 3840703 h 4925968"/>
              <a:gd name="connsiteX2714" fmla="*/ 3258375 w 8014260"/>
              <a:gd name="connsiteY2714" fmla="*/ 3843155 h 4925968"/>
              <a:gd name="connsiteX2715" fmla="*/ 3229846 w 8014260"/>
              <a:gd name="connsiteY2715" fmla="*/ 3857488 h 4925968"/>
              <a:gd name="connsiteX2716" fmla="*/ 3197682 w 8014260"/>
              <a:gd name="connsiteY2716" fmla="*/ 3858311 h 4925968"/>
              <a:gd name="connsiteX2717" fmla="*/ 3227720 w 8014260"/>
              <a:gd name="connsiteY2717" fmla="*/ 3843909 h 4925968"/>
              <a:gd name="connsiteX2718" fmla="*/ 3248525 w 8014260"/>
              <a:gd name="connsiteY2718" fmla="*/ 3840703 h 4925968"/>
              <a:gd name="connsiteX2719" fmla="*/ 3994307 w 8014260"/>
              <a:gd name="connsiteY2719" fmla="*/ 3840275 h 4925968"/>
              <a:gd name="connsiteX2720" fmla="*/ 4030585 w 8014260"/>
              <a:gd name="connsiteY2720" fmla="*/ 3864346 h 4925968"/>
              <a:gd name="connsiteX2721" fmla="*/ 4000136 w 8014260"/>
              <a:gd name="connsiteY2721" fmla="*/ 3882520 h 4925968"/>
              <a:gd name="connsiteX2722" fmla="*/ 3963994 w 8014260"/>
              <a:gd name="connsiteY2722" fmla="*/ 3860163 h 4925968"/>
              <a:gd name="connsiteX2723" fmla="*/ 3994307 w 8014260"/>
              <a:gd name="connsiteY2723" fmla="*/ 3840275 h 4925968"/>
              <a:gd name="connsiteX2724" fmla="*/ 3860095 w 8014260"/>
              <a:gd name="connsiteY2724" fmla="*/ 3839863 h 4925968"/>
              <a:gd name="connsiteX2725" fmla="*/ 3895757 w 8014260"/>
              <a:gd name="connsiteY2725" fmla="*/ 3857556 h 4925968"/>
              <a:gd name="connsiteX2726" fmla="*/ 3865170 w 8014260"/>
              <a:gd name="connsiteY2726" fmla="*/ 3875593 h 4925968"/>
              <a:gd name="connsiteX2727" fmla="*/ 3829372 w 8014260"/>
              <a:gd name="connsiteY2727" fmla="*/ 3857968 h 4925968"/>
              <a:gd name="connsiteX2728" fmla="*/ 3860095 w 8014260"/>
              <a:gd name="connsiteY2728" fmla="*/ 3839863 h 4925968"/>
              <a:gd name="connsiteX2729" fmla="*/ 2807255 w 8014260"/>
              <a:gd name="connsiteY2729" fmla="*/ 3839726 h 4925968"/>
              <a:gd name="connsiteX2730" fmla="*/ 2817131 w 8014260"/>
              <a:gd name="connsiteY2730" fmla="*/ 3844870 h 4925968"/>
              <a:gd name="connsiteX2731" fmla="*/ 2791413 w 8014260"/>
              <a:gd name="connsiteY2731" fmla="*/ 3858723 h 4925968"/>
              <a:gd name="connsiteX2732" fmla="*/ 2763364 w 8014260"/>
              <a:gd name="connsiteY2732" fmla="*/ 3854746 h 4925968"/>
              <a:gd name="connsiteX2733" fmla="*/ 2787298 w 8014260"/>
              <a:gd name="connsiteY2733" fmla="*/ 3840343 h 4925968"/>
              <a:gd name="connsiteX2734" fmla="*/ 2807255 w 8014260"/>
              <a:gd name="connsiteY2734" fmla="*/ 3839726 h 4925968"/>
              <a:gd name="connsiteX2735" fmla="*/ 5336349 w 8014260"/>
              <a:gd name="connsiteY2735" fmla="*/ 3839108 h 4925968"/>
              <a:gd name="connsiteX2736" fmla="*/ 5375234 w 8014260"/>
              <a:gd name="connsiteY2736" fmla="*/ 3883000 h 4925968"/>
              <a:gd name="connsiteX2737" fmla="*/ 5347390 w 8014260"/>
              <a:gd name="connsiteY2737" fmla="*/ 3938275 h 4925968"/>
              <a:gd name="connsiteX2738" fmla="*/ 5308437 w 8014260"/>
              <a:gd name="connsiteY2738" fmla="*/ 3893629 h 4925968"/>
              <a:gd name="connsiteX2739" fmla="*/ 5336349 w 8014260"/>
              <a:gd name="connsiteY2739" fmla="*/ 3839108 h 4925968"/>
              <a:gd name="connsiteX2740" fmla="*/ 3394360 w 8014260"/>
              <a:gd name="connsiteY2740" fmla="*/ 3838645 h 4925968"/>
              <a:gd name="connsiteX2741" fmla="*/ 3405341 w 8014260"/>
              <a:gd name="connsiteY2741" fmla="*/ 3842469 h 4925968"/>
              <a:gd name="connsiteX2742" fmla="*/ 3376812 w 8014260"/>
              <a:gd name="connsiteY2742" fmla="*/ 3857214 h 4925968"/>
              <a:gd name="connsiteX2743" fmla="*/ 3342728 w 8014260"/>
              <a:gd name="connsiteY2743" fmla="*/ 3856734 h 4925968"/>
              <a:gd name="connsiteX2744" fmla="*/ 3370777 w 8014260"/>
              <a:gd name="connsiteY2744" fmla="*/ 3841509 h 4925968"/>
              <a:gd name="connsiteX2745" fmla="*/ 3394360 w 8014260"/>
              <a:gd name="connsiteY2745" fmla="*/ 3838645 h 4925968"/>
              <a:gd name="connsiteX2746" fmla="*/ 5699326 w 8014260"/>
              <a:gd name="connsiteY2746" fmla="*/ 3838520 h 4925968"/>
              <a:gd name="connsiteX2747" fmla="*/ 5723552 w 8014260"/>
              <a:gd name="connsiteY2747" fmla="*/ 3874222 h 4925968"/>
              <a:gd name="connsiteX2748" fmla="*/ 5692416 w 8014260"/>
              <a:gd name="connsiteY2748" fmla="*/ 3934367 h 4925968"/>
              <a:gd name="connsiteX2749" fmla="*/ 5656137 w 8014260"/>
              <a:gd name="connsiteY2749" fmla="*/ 3900900 h 4925968"/>
              <a:gd name="connsiteX2750" fmla="*/ 5685764 w 8014260"/>
              <a:gd name="connsiteY2750" fmla="*/ 3839864 h 4925968"/>
              <a:gd name="connsiteX2751" fmla="*/ 5699326 w 8014260"/>
              <a:gd name="connsiteY2751" fmla="*/ 3838520 h 4925968"/>
              <a:gd name="connsiteX2752" fmla="*/ 3320165 w 8014260"/>
              <a:gd name="connsiteY2752" fmla="*/ 3838457 h 4925968"/>
              <a:gd name="connsiteX2753" fmla="*/ 3331275 w 8014260"/>
              <a:gd name="connsiteY2753" fmla="*/ 3841303 h 4925968"/>
              <a:gd name="connsiteX2754" fmla="*/ 3304049 w 8014260"/>
              <a:gd name="connsiteY2754" fmla="*/ 3855911 h 4925968"/>
              <a:gd name="connsiteX2755" fmla="*/ 3270787 w 8014260"/>
              <a:gd name="connsiteY2755" fmla="*/ 3856254 h 4925968"/>
              <a:gd name="connsiteX2756" fmla="*/ 3297945 w 8014260"/>
              <a:gd name="connsiteY2756" fmla="*/ 3841784 h 4925968"/>
              <a:gd name="connsiteX2757" fmla="*/ 3320165 w 8014260"/>
              <a:gd name="connsiteY2757" fmla="*/ 3838457 h 4925968"/>
              <a:gd name="connsiteX2758" fmla="*/ 2578472 w 8014260"/>
              <a:gd name="connsiteY2758" fmla="*/ 3837874 h 4925968"/>
              <a:gd name="connsiteX2759" fmla="*/ 2607139 w 8014260"/>
              <a:gd name="connsiteY2759" fmla="*/ 3846173 h 4925968"/>
              <a:gd name="connsiteX2760" fmla="*/ 2583616 w 8014260"/>
              <a:gd name="connsiteY2760" fmla="*/ 3858860 h 4925968"/>
              <a:gd name="connsiteX2761" fmla="*/ 2554538 w 8014260"/>
              <a:gd name="connsiteY2761" fmla="*/ 3851110 h 4925968"/>
              <a:gd name="connsiteX2762" fmla="*/ 2578472 w 8014260"/>
              <a:gd name="connsiteY2762" fmla="*/ 3837874 h 4925968"/>
              <a:gd name="connsiteX2763" fmla="*/ 2233240 w 8014260"/>
              <a:gd name="connsiteY2763" fmla="*/ 3834514 h 4925968"/>
              <a:gd name="connsiteX2764" fmla="*/ 2262661 w 8014260"/>
              <a:gd name="connsiteY2764" fmla="*/ 3843841 h 4925968"/>
              <a:gd name="connsiteX2765" fmla="*/ 2238041 w 8014260"/>
              <a:gd name="connsiteY2765" fmla="*/ 3854814 h 4925968"/>
              <a:gd name="connsiteX2766" fmla="*/ 2210198 w 8014260"/>
              <a:gd name="connsiteY2766" fmla="*/ 3846653 h 4925968"/>
              <a:gd name="connsiteX2767" fmla="*/ 2233240 w 8014260"/>
              <a:gd name="connsiteY2767" fmla="*/ 3834514 h 4925968"/>
              <a:gd name="connsiteX2768" fmla="*/ 856917 w 8014260"/>
              <a:gd name="connsiteY2768" fmla="*/ 3834103 h 4925968"/>
              <a:gd name="connsiteX2769" fmla="*/ 881741 w 8014260"/>
              <a:gd name="connsiteY2769" fmla="*/ 3847476 h 4925968"/>
              <a:gd name="connsiteX2770" fmla="*/ 859387 w 8014260"/>
              <a:gd name="connsiteY2770" fmla="*/ 3862906 h 4925968"/>
              <a:gd name="connsiteX2771" fmla="*/ 834147 w 8014260"/>
              <a:gd name="connsiteY2771" fmla="*/ 3850562 h 4925968"/>
              <a:gd name="connsiteX2772" fmla="*/ 856917 w 8014260"/>
              <a:gd name="connsiteY2772" fmla="*/ 3834103 h 4925968"/>
              <a:gd name="connsiteX2773" fmla="*/ 5913051 w 8014260"/>
              <a:gd name="connsiteY2773" fmla="*/ 3833300 h 4925968"/>
              <a:gd name="connsiteX2774" fmla="*/ 5937315 w 8014260"/>
              <a:gd name="connsiteY2774" fmla="*/ 3862358 h 4925968"/>
              <a:gd name="connsiteX2775" fmla="*/ 5905426 w 8014260"/>
              <a:gd name="connsiteY2775" fmla="*/ 3922228 h 4925968"/>
              <a:gd name="connsiteX2776" fmla="*/ 5867707 w 8014260"/>
              <a:gd name="connsiteY2776" fmla="*/ 3896168 h 4925968"/>
              <a:gd name="connsiteX2777" fmla="*/ 5899322 w 8014260"/>
              <a:gd name="connsiteY2777" fmla="*/ 3836229 h 4925968"/>
              <a:gd name="connsiteX2778" fmla="*/ 5913051 w 8014260"/>
              <a:gd name="connsiteY2778" fmla="*/ 3833300 h 4925968"/>
              <a:gd name="connsiteX2779" fmla="*/ 1200227 w 8014260"/>
              <a:gd name="connsiteY2779" fmla="*/ 3833211 h 4925968"/>
              <a:gd name="connsiteX2780" fmla="*/ 1227041 w 8014260"/>
              <a:gd name="connsiteY2780" fmla="*/ 3842606 h 4925968"/>
              <a:gd name="connsiteX2781" fmla="*/ 1206261 w 8014260"/>
              <a:gd name="connsiteY2781" fmla="*/ 3856460 h 4925968"/>
              <a:gd name="connsiteX2782" fmla="*/ 1178764 w 8014260"/>
              <a:gd name="connsiteY2782" fmla="*/ 3849053 h 4925968"/>
              <a:gd name="connsiteX2783" fmla="*/ 1200227 w 8014260"/>
              <a:gd name="connsiteY2783" fmla="*/ 3833211 h 4925968"/>
              <a:gd name="connsiteX2784" fmla="*/ 1545733 w 8014260"/>
              <a:gd name="connsiteY2784" fmla="*/ 3830880 h 4925968"/>
              <a:gd name="connsiteX2785" fmla="*/ 1571797 w 8014260"/>
              <a:gd name="connsiteY2785" fmla="*/ 3839315 h 4925968"/>
              <a:gd name="connsiteX2786" fmla="*/ 1550739 w 8014260"/>
              <a:gd name="connsiteY2786" fmla="*/ 3851316 h 4925968"/>
              <a:gd name="connsiteX2787" fmla="*/ 1521800 w 8014260"/>
              <a:gd name="connsiteY2787" fmla="*/ 3843910 h 4925968"/>
              <a:gd name="connsiteX2788" fmla="*/ 1545733 w 8014260"/>
              <a:gd name="connsiteY2788" fmla="*/ 3830880 h 4925968"/>
              <a:gd name="connsiteX2789" fmla="*/ 1888978 w 8014260"/>
              <a:gd name="connsiteY2789" fmla="*/ 3830605 h 4925968"/>
              <a:gd name="connsiteX2790" fmla="*/ 1916820 w 8014260"/>
              <a:gd name="connsiteY2790" fmla="*/ 3839452 h 4925968"/>
              <a:gd name="connsiteX2791" fmla="*/ 1894192 w 8014260"/>
              <a:gd name="connsiteY2791" fmla="*/ 3851179 h 4925968"/>
              <a:gd name="connsiteX2792" fmla="*/ 1866551 w 8014260"/>
              <a:gd name="connsiteY2792" fmla="*/ 3843155 h 4925968"/>
              <a:gd name="connsiteX2793" fmla="*/ 1888978 w 8014260"/>
              <a:gd name="connsiteY2793" fmla="*/ 3830605 h 4925968"/>
              <a:gd name="connsiteX2794" fmla="*/ 509626 w 8014260"/>
              <a:gd name="connsiteY2794" fmla="*/ 3828204 h 4925968"/>
              <a:gd name="connsiteX2795" fmla="*/ 536716 w 8014260"/>
              <a:gd name="connsiteY2795" fmla="*/ 3841578 h 4925968"/>
              <a:gd name="connsiteX2796" fmla="*/ 517103 w 8014260"/>
              <a:gd name="connsiteY2796" fmla="*/ 3859888 h 4925968"/>
              <a:gd name="connsiteX2797" fmla="*/ 490151 w 8014260"/>
              <a:gd name="connsiteY2797" fmla="*/ 3846858 h 4925968"/>
              <a:gd name="connsiteX2798" fmla="*/ 509626 w 8014260"/>
              <a:gd name="connsiteY2798" fmla="*/ 3828204 h 4925968"/>
              <a:gd name="connsiteX2799" fmla="*/ 3652230 w 8014260"/>
              <a:gd name="connsiteY2799" fmla="*/ 3827930 h 4925968"/>
              <a:gd name="connsiteX2800" fmla="*/ 3686862 w 8014260"/>
              <a:gd name="connsiteY2800" fmla="*/ 3836640 h 4925968"/>
              <a:gd name="connsiteX2801" fmla="*/ 3656345 w 8014260"/>
              <a:gd name="connsiteY2801" fmla="*/ 3853853 h 4925968"/>
              <a:gd name="connsiteX2802" fmla="*/ 3622123 w 8014260"/>
              <a:gd name="connsiteY2802" fmla="*/ 3845212 h 4925968"/>
              <a:gd name="connsiteX2803" fmla="*/ 3652230 w 8014260"/>
              <a:gd name="connsiteY2803" fmla="*/ 3827930 h 4925968"/>
              <a:gd name="connsiteX2804" fmla="*/ 6212990 w 8014260"/>
              <a:gd name="connsiteY2804" fmla="*/ 3826731 h 4925968"/>
              <a:gd name="connsiteX2805" fmla="*/ 6226448 w 8014260"/>
              <a:gd name="connsiteY2805" fmla="*/ 3844253 h 4925968"/>
              <a:gd name="connsiteX2806" fmla="*/ 6195587 w 8014260"/>
              <a:gd name="connsiteY2806" fmla="*/ 3905632 h 4925968"/>
              <a:gd name="connsiteX2807" fmla="*/ 6155605 w 8014260"/>
              <a:gd name="connsiteY2807" fmla="*/ 3892876 h 4925968"/>
              <a:gd name="connsiteX2808" fmla="*/ 6187700 w 8014260"/>
              <a:gd name="connsiteY2808" fmla="*/ 3831428 h 4925968"/>
              <a:gd name="connsiteX2809" fmla="*/ 6212990 w 8014260"/>
              <a:gd name="connsiteY2809" fmla="*/ 3826731 h 4925968"/>
              <a:gd name="connsiteX2810" fmla="*/ 2714260 w 8014260"/>
              <a:gd name="connsiteY2810" fmla="*/ 3824845 h 4925968"/>
              <a:gd name="connsiteX2811" fmla="*/ 2742173 w 8014260"/>
              <a:gd name="connsiteY2811" fmla="*/ 3831771 h 4925968"/>
              <a:gd name="connsiteX2812" fmla="*/ 2718101 w 8014260"/>
              <a:gd name="connsiteY2812" fmla="*/ 3846447 h 4925968"/>
              <a:gd name="connsiteX2813" fmla="*/ 2689709 w 8014260"/>
              <a:gd name="connsiteY2813" fmla="*/ 3839864 h 4925968"/>
              <a:gd name="connsiteX2814" fmla="*/ 2714260 w 8014260"/>
              <a:gd name="connsiteY2814" fmla="*/ 3824845 h 4925968"/>
              <a:gd name="connsiteX2815" fmla="*/ 2367246 w 8014260"/>
              <a:gd name="connsiteY2815" fmla="*/ 3824569 h 4925968"/>
              <a:gd name="connsiteX2816" fmla="*/ 2397901 w 8014260"/>
              <a:gd name="connsiteY2816" fmla="*/ 3833896 h 4925968"/>
              <a:gd name="connsiteX2817" fmla="*/ 2374515 w 8014260"/>
              <a:gd name="connsiteY2817" fmla="*/ 3846172 h 4925968"/>
              <a:gd name="connsiteX2818" fmla="*/ 2345643 w 8014260"/>
              <a:gd name="connsiteY2818" fmla="*/ 3838011 h 4925968"/>
              <a:gd name="connsiteX2819" fmla="*/ 2367246 w 8014260"/>
              <a:gd name="connsiteY2819" fmla="*/ 3824569 h 4925968"/>
              <a:gd name="connsiteX2820" fmla="*/ 2022912 w 8014260"/>
              <a:gd name="connsiteY2820" fmla="*/ 3819907 h 4925968"/>
              <a:gd name="connsiteX2821" fmla="*/ 2051854 w 8014260"/>
              <a:gd name="connsiteY2821" fmla="*/ 3828822 h 4925968"/>
              <a:gd name="connsiteX2822" fmla="*/ 2030528 w 8014260"/>
              <a:gd name="connsiteY2822" fmla="*/ 3841852 h 4925968"/>
              <a:gd name="connsiteX2823" fmla="*/ 2001792 w 8014260"/>
              <a:gd name="connsiteY2823" fmla="*/ 3833691 h 4925968"/>
              <a:gd name="connsiteX2824" fmla="*/ 2022912 w 8014260"/>
              <a:gd name="connsiteY2824" fmla="*/ 3819907 h 4925968"/>
              <a:gd name="connsiteX2825" fmla="*/ 1335127 w 8014260"/>
              <a:gd name="connsiteY2825" fmla="*/ 3818398 h 4925968"/>
              <a:gd name="connsiteX2826" fmla="*/ 1362008 w 8014260"/>
              <a:gd name="connsiteY2826" fmla="*/ 3828067 h 4925968"/>
              <a:gd name="connsiteX2827" fmla="*/ 1338689 w 8014260"/>
              <a:gd name="connsiteY2827" fmla="*/ 3842401 h 4925968"/>
              <a:gd name="connsiteX2828" fmla="*/ 1313454 w 8014260"/>
              <a:gd name="connsiteY2828" fmla="*/ 3833142 h 4925968"/>
              <a:gd name="connsiteX2829" fmla="*/ 1335127 w 8014260"/>
              <a:gd name="connsiteY2829" fmla="*/ 3818398 h 4925968"/>
              <a:gd name="connsiteX2830" fmla="*/ 990373 w 8014260"/>
              <a:gd name="connsiteY2830" fmla="*/ 3818398 h 4925968"/>
              <a:gd name="connsiteX2831" fmla="*/ 1016502 w 8014260"/>
              <a:gd name="connsiteY2831" fmla="*/ 3830262 h 4925968"/>
              <a:gd name="connsiteX2832" fmla="*/ 995654 w 8014260"/>
              <a:gd name="connsiteY2832" fmla="*/ 3846858 h 4925968"/>
              <a:gd name="connsiteX2833" fmla="*/ 969042 w 8014260"/>
              <a:gd name="connsiteY2833" fmla="*/ 3836023 h 4925968"/>
              <a:gd name="connsiteX2834" fmla="*/ 990373 w 8014260"/>
              <a:gd name="connsiteY2834" fmla="*/ 3818398 h 4925968"/>
              <a:gd name="connsiteX2835" fmla="*/ 1680902 w 8014260"/>
              <a:gd name="connsiteY2835" fmla="*/ 3818054 h 4925968"/>
              <a:gd name="connsiteX2836" fmla="*/ 1706900 w 8014260"/>
              <a:gd name="connsiteY2836" fmla="*/ 3827313 h 4925968"/>
              <a:gd name="connsiteX2837" fmla="*/ 1685637 w 8014260"/>
              <a:gd name="connsiteY2837" fmla="*/ 3839863 h 4925968"/>
              <a:gd name="connsiteX2838" fmla="*/ 1656835 w 8014260"/>
              <a:gd name="connsiteY2838" fmla="*/ 3831633 h 4925968"/>
              <a:gd name="connsiteX2839" fmla="*/ 1680902 w 8014260"/>
              <a:gd name="connsiteY2839" fmla="*/ 3818054 h 4925968"/>
              <a:gd name="connsiteX2840" fmla="*/ 3601943 w 8014260"/>
              <a:gd name="connsiteY2840" fmla="*/ 3815243 h 4925968"/>
              <a:gd name="connsiteX2841" fmla="*/ 3612316 w 8014260"/>
              <a:gd name="connsiteY2841" fmla="*/ 3822032 h 4925968"/>
              <a:gd name="connsiteX2842" fmla="*/ 3583993 w 8014260"/>
              <a:gd name="connsiteY2842" fmla="*/ 3838423 h 4925968"/>
              <a:gd name="connsiteX2843" fmla="*/ 3548880 w 8014260"/>
              <a:gd name="connsiteY2843" fmla="*/ 3833074 h 4925968"/>
              <a:gd name="connsiteX2844" fmla="*/ 3578918 w 8014260"/>
              <a:gd name="connsiteY2844" fmla="*/ 3816066 h 4925968"/>
              <a:gd name="connsiteX2845" fmla="*/ 3601943 w 8014260"/>
              <a:gd name="connsiteY2845" fmla="*/ 3815243 h 4925968"/>
              <a:gd name="connsiteX2846" fmla="*/ 3088347 w 8014260"/>
              <a:gd name="connsiteY2846" fmla="*/ 3814823 h 4925968"/>
              <a:gd name="connsiteX2847" fmla="*/ 3098309 w 8014260"/>
              <a:gd name="connsiteY2847" fmla="*/ 3818192 h 4925968"/>
              <a:gd name="connsiteX2848" fmla="*/ 3073551 w 8014260"/>
              <a:gd name="connsiteY2848" fmla="*/ 3833211 h 4925968"/>
              <a:gd name="connsiteX2849" fmla="*/ 3042965 w 8014260"/>
              <a:gd name="connsiteY2849" fmla="*/ 3833348 h 4925968"/>
              <a:gd name="connsiteX2850" fmla="*/ 3067585 w 8014260"/>
              <a:gd name="connsiteY2850" fmla="*/ 3818192 h 4925968"/>
              <a:gd name="connsiteX2851" fmla="*/ 3088347 w 8014260"/>
              <a:gd name="connsiteY2851" fmla="*/ 3814823 h 4925968"/>
              <a:gd name="connsiteX2852" fmla="*/ 3015061 w 8014260"/>
              <a:gd name="connsiteY2852" fmla="*/ 3814154 h 4925968"/>
              <a:gd name="connsiteX2853" fmla="*/ 3024791 w 8014260"/>
              <a:gd name="connsiteY2853" fmla="*/ 3817849 h 4925968"/>
              <a:gd name="connsiteX2854" fmla="*/ 3000993 w 8014260"/>
              <a:gd name="connsiteY2854" fmla="*/ 3833143 h 4925968"/>
              <a:gd name="connsiteX2855" fmla="*/ 2969790 w 8014260"/>
              <a:gd name="connsiteY2855" fmla="*/ 3832388 h 4925968"/>
              <a:gd name="connsiteX2856" fmla="*/ 2995301 w 8014260"/>
              <a:gd name="connsiteY2856" fmla="*/ 3816889 h 4925968"/>
              <a:gd name="connsiteX2857" fmla="*/ 3015061 w 8014260"/>
              <a:gd name="connsiteY2857" fmla="*/ 3814154 h 4925968"/>
              <a:gd name="connsiteX2858" fmla="*/ 2503994 w 8014260"/>
              <a:gd name="connsiteY2858" fmla="*/ 3813460 h 4925968"/>
              <a:gd name="connsiteX2859" fmla="*/ 2533004 w 8014260"/>
              <a:gd name="connsiteY2859" fmla="*/ 3824090 h 4925968"/>
              <a:gd name="connsiteX2860" fmla="*/ 2508041 w 8014260"/>
              <a:gd name="connsiteY2860" fmla="*/ 3836640 h 4925968"/>
              <a:gd name="connsiteX2861" fmla="*/ 2480609 w 8014260"/>
              <a:gd name="connsiteY2861" fmla="*/ 3827176 h 4925968"/>
              <a:gd name="connsiteX2862" fmla="*/ 2503994 w 8014260"/>
              <a:gd name="connsiteY2862" fmla="*/ 3813460 h 4925968"/>
              <a:gd name="connsiteX2863" fmla="*/ 3161685 w 8014260"/>
              <a:gd name="connsiteY2863" fmla="*/ 3812989 h 4925968"/>
              <a:gd name="connsiteX2864" fmla="*/ 3172238 w 8014260"/>
              <a:gd name="connsiteY2864" fmla="*/ 3815586 h 4925968"/>
              <a:gd name="connsiteX2865" fmla="*/ 3147960 w 8014260"/>
              <a:gd name="connsiteY2865" fmla="*/ 3830331 h 4925968"/>
              <a:gd name="connsiteX2866" fmla="*/ 3115111 w 8014260"/>
              <a:gd name="connsiteY2866" fmla="*/ 3832594 h 4925968"/>
              <a:gd name="connsiteX2867" fmla="*/ 3140279 w 8014260"/>
              <a:gd name="connsiteY2867" fmla="*/ 3817026 h 4925968"/>
              <a:gd name="connsiteX2868" fmla="*/ 3161685 w 8014260"/>
              <a:gd name="connsiteY2868" fmla="*/ 3812989 h 4925968"/>
              <a:gd name="connsiteX2869" fmla="*/ 643842 w 8014260"/>
              <a:gd name="connsiteY2869" fmla="*/ 3812568 h 4925968"/>
              <a:gd name="connsiteX2870" fmla="*/ 671542 w 8014260"/>
              <a:gd name="connsiteY2870" fmla="*/ 3825187 h 4925968"/>
              <a:gd name="connsiteX2871" fmla="*/ 652685 w 8014260"/>
              <a:gd name="connsiteY2871" fmla="*/ 3843361 h 4925968"/>
              <a:gd name="connsiteX2872" fmla="*/ 625118 w 8014260"/>
              <a:gd name="connsiteY2872" fmla="*/ 3831359 h 4925968"/>
              <a:gd name="connsiteX2873" fmla="*/ 643842 w 8014260"/>
              <a:gd name="connsiteY2873" fmla="*/ 3812568 h 4925968"/>
              <a:gd name="connsiteX2874" fmla="*/ 5473303 w 8014260"/>
              <a:gd name="connsiteY2874" fmla="*/ 3810717 h 4925968"/>
              <a:gd name="connsiteX2875" fmla="*/ 5510542 w 8014260"/>
              <a:gd name="connsiteY2875" fmla="*/ 3848916 h 4925968"/>
              <a:gd name="connsiteX2876" fmla="*/ 5481121 w 8014260"/>
              <a:gd name="connsiteY2876" fmla="*/ 3908100 h 4925968"/>
              <a:gd name="connsiteX2877" fmla="*/ 5443814 w 8014260"/>
              <a:gd name="connsiteY2877" fmla="*/ 3869216 h 4925968"/>
              <a:gd name="connsiteX2878" fmla="*/ 5473303 w 8014260"/>
              <a:gd name="connsiteY2878" fmla="*/ 3810717 h 4925968"/>
              <a:gd name="connsiteX2879" fmla="*/ 3785275 w 8014260"/>
              <a:gd name="connsiteY2879" fmla="*/ 3810237 h 4925968"/>
              <a:gd name="connsiteX2880" fmla="*/ 3821073 w 8014260"/>
              <a:gd name="connsiteY2880" fmla="*/ 3823336 h 4925968"/>
              <a:gd name="connsiteX2881" fmla="*/ 3791995 w 8014260"/>
              <a:gd name="connsiteY2881" fmla="*/ 3841098 h 4925968"/>
              <a:gd name="connsiteX2882" fmla="*/ 3756471 w 8014260"/>
              <a:gd name="connsiteY2882" fmla="*/ 3828342 h 4925968"/>
              <a:gd name="connsiteX2883" fmla="*/ 3785275 w 8014260"/>
              <a:gd name="connsiteY2883" fmla="*/ 3810237 h 4925968"/>
              <a:gd name="connsiteX2884" fmla="*/ 3234817 w 8014260"/>
              <a:gd name="connsiteY2884" fmla="*/ 3809739 h 4925968"/>
              <a:gd name="connsiteX2885" fmla="*/ 3244796 w 8014260"/>
              <a:gd name="connsiteY2885" fmla="*/ 3812363 h 4925968"/>
              <a:gd name="connsiteX2886" fmla="*/ 3219558 w 8014260"/>
              <a:gd name="connsiteY2886" fmla="*/ 3827519 h 4925968"/>
              <a:gd name="connsiteX2887" fmla="*/ 3187120 w 8014260"/>
              <a:gd name="connsiteY2887" fmla="*/ 3828959 h 4925968"/>
              <a:gd name="connsiteX2888" fmla="*/ 3214140 w 8014260"/>
              <a:gd name="connsiteY2888" fmla="*/ 3813597 h 4925968"/>
              <a:gd name="connsiteX2889" fmla="*/ 3234817 w 8014260"/>
              <a:gd name="connsiteY2889" fmla="*/ 3809739 h 4925968"/>
              <a:gd name="connsiteX2890" fmla="*/ 2941072 w 8014260"/>
              <a:gd name="connsiteY2890" fmla="*/ 3809620 h 4925968"/>
              <a:gd name="connsiteX2891" fmla="*/ 2951205 w 8014260"/>
              <a:gd name="connsiteY2891" fmla="*/ 3814283 h 4925968"/>
              <a:gd name="connsiteX2892" fmla="*/ 2926036 w 8014260"/>
              <a:gd name="connsiteY2892" fmla="*/ 3830056 h 4925968"/>
              <a:gd name="connsiteX2893" fmla="*/ 2897781 w 8014260"/>
              <a:gd name="connsiteY2893" fmla="*/ 3827794 h 4925968"/>
              <a:gd name="connsiteX2894" fmla="*/ 2921167 w 8014260"/>
              <a:gd name="connsiteY2894" fmla="*/ 3811540 h 4925968"/>
              <a:gd name="connsiteX2895" fmla="*/ 2941072 w 8014260"/>
              <a:gd name="connsiteY2895" fmla="*/ 3809620 h 4925968"/>
              <a:gd name="connsiteX2896" fmla="*/ 298334 w 8014260"/>
              <a:gd name="connsiteY2896" fmla="*/ 3808933 h 4925968"/>
              <a:gd name="connsiteX2897" fmla="*/ 325769 w 8014260"/>
              <a:gd name="connsiteY2897" fmla="*/ 3819357 h 4925968"/>
              <a:gd name="connsiteX2898" fmla="*/ 307179 w 8014260"/>
              <a:gd name="connsiteY2898" fmla="*/ 3836228 h 4925968"/>
              <a:gd name="connsiteX2899" fmla="*/ 281392 w 8014260"/>
              <a:gd name="connsiteY2899" fmla="*/ 3825736 h 4925968"/>
              <a:gd name="connsiteX2900" fmla="*/ 298334 w 8014260"/>
              <a:gd name="connsiteY2900" fmla="*/ 3808933 h 4925968"/>
              <a:gd name="connsiteX2901" fmla="*/ 2160135 w 8014260"/>
              <a:gd name="connsiteY2901" fmla="*/ 3808454 h 4925968"/>
              <a:gd name="connsiteX2902" fmla="*/ 2187292 w 8014260"/>
              <a:gd name="connsiteY2902" fmla="*/ 3819221 h 4925968"/>
              <a:gd name="connsiteX2903" fmla="*/ 2163770 w 8014260"/>
              <a:gd name="connsiteY2903" fmla="*/ 3832388 h 4925968"/>
              <a:gd name="connsiteX2904" fmla="*/ 2136817 w 8014260"/>
              <a:gd name="connsiteY2904" fmla="*/ 3822444 h 4925968"/>
              <a:gd name="connsiteX2905" fmla="*/ 2160135 w 8014260"/>
              <a:gd name="connsiteY2905" fmla="*/ 3808454 h 4925968"/>
              <a:gd name="connsiteX2906" fmla="*/ 3527645 w 8014260"/>
              <a:gd name="connsiteY2906" fmla="*/ 3807313 h 4925968"/>
              <a:gd name="connsiteX2907" fmla="*/ 3539004 w 8014260"/>
              <a:gd name="connsiteY2907" fmla="*/ 3811814 h 4925968"/>
              <a:gd name="connsiteX2908" fmla="*/ 3509926 w 8014260"/>
              <a:gd name="connsiteY2908" fmla="*/ 3828753 h 4925968"/>
              <a:gd name="connsiteX2909" fmla="*/ 3476459 w 8014260"/>
              <a:gd name="connsiteY2909" fmla="*/ 3826353 h 4925968"/>
              <a:gd name="connsiteX2910" fmla="*/ 3505331 w 8014260"/>
              <a:gd name="connsiteY2910" fmla="*/ 3809550 h 4925968"/>
              <a:gd name="connsiteX2911" fmla="*/ 3527645 w 8014260"/>
              <a:gd name="connsiteY2911" fmla="*/ 3807313 h 4925968"/>
              <a:gd name="connsiteX2912" fmla="*/ 3307880 w 8014260"/>
              <a:gd name="connsiteY2912" fmla="*/ 3806439 h 4925968"/>
              <a:gd name="connsiteX2913" fmla="*/ 3318587 w 8014260"/>
              <a:gd name="connsiteY2913" fmla="*/ 3809277 h 4925968"/>
              <a:gd name="connsiteX2914" fmla="*/ 3292184 w 8014260"/>
              <a:gd name="connsiteY2914" fmla="*/ 3824433 h 4925968"/>
              <a:gd name="connsiteX2915" fmla="*/ 3259951 w 8014260"/>
              <a:gd name="connsiteY2915" fmla="*/ 3826284 h 4925968"/>
              <a:gd name="connsiteX2916" fmla="*/ 3285806 w 8014260"/>
              <a:gd name="connsiteY2916" fmla="*/ 3810442 h 4925968"/>
              <a:gd name="connsiteX2917" fmla="*/ 3307880 w 8014260"/>
              <a:gd name="connsiteY2917" fmla="*/ 3806439 h 4925968"/>
              <a:gd name="connsiteX2918" fmla="*/ 1815733 w 8014260"/>
              <a:gd name="connsiteY2918" fmla="*/ 3805368 h 4925968"/>
              <a:gd name="connsiteX2919" fmla="*/ 1842004 w 8014260"/>
              <a:gd name="connsiteY2919" fmla="*/ 3815243 h 4925968"/>
              <a:gd name="connsiteX2920" fmla="*/ 1821154 w 8014260"/>
              <a:gd name="connsiteY2920" fmla="*/ 3828616 h 4925968"/>
              <a:gd name="connsiteX2921" fmla="*/ 1792006 w 8014260"/>
              <a:gd name="connsiteY2921" fmla="*/ 3819769 h 4925968"/>
              <a:gd name="connsiteX2922" fmla="*/ 1815733 w 8014260"/>
              <a:gd name="connsiteY2922" fmla="*/ 3805368 h 4925968"/>
              <a:gd name="connsiteX2923" fmla="*/ 3382050 w 8014260"/>
              <a:gd name="connsiteY2923" fmla="*/ 3804056 h 4925968"/>
              <a:gd name="connsiteX2924" fmla="*/ 3391900 w 8014260"/>
              <a:gd name="connsiteY2924" fmla="*/ 3807219 h 4925968"/>
              <a:gd name="connsiteX2925" fmla="*/ 3363507 w 8014260"/>
              <a:gd name="connsiteY2925" fmla="*/ 3823267 h 4925968"/>
              <a:gd name="connsiteX2926" fmla="*/ 3331344 w 8014260"/>
              <a:gd name="connsiteY2926" fmla="*/ 3823267 h 4925968"/>
              <a:gd name="connsiteX2927" fmla="*/ 3361244 w 8014260"/>
              <a:gd name="connsiteY2927" fmla="*/ 3807219 h 4925968"/>
              <a:gd name="connsiteX2928" fmla="*/ 3382050 w 8014260"/>
              <a:gd name="connsiteY2928" fmla="*/ 3804056 h 4925968"/>
              <a:gd name="connsiteX2929" fmla="*/ 3453296 w 8014260"/>
              <a:gd name="connsiteY2929" fmla="*/ 3804022 h 4925968"/>
              <a:gd name="connsiteX2930" fmla="*/ 3464869 w 8014260"/>
              <a:gd name="connsiteY2930" fmla="*/ 3807700 h 4925968"/>
              <a:gd name="connsiteX2931" fmla="*/ 3438329 w 8014260"/>
              <a:gd name="connsiteY2931" fmla="*/ 3823953 h 4925968"/>
              <a:gd name="connsiteX2932" fmla="*/ 3404519 w 8014260"/>
              <a:gd name="connsiteY2932" fmla="*/ 3823404 h 4925968"/>
              <a:gd name="connsiteX2933" fmla="*/ 3430922 w 8014260"/>
              <a:gd name="connsiteY2933" fmla="*/ 3807288 h 4925968"/>
              <a:gd name="connsiteX2934" fmla="*/ 3453296 w 8014260"/>
              <a:gd name="connsiteY2934" fmla="*/ 3804022 h 4925968"/>
              <a:gd name="connsiteX2935" fmla="*/ 1471667 w 8014260"/>
              <a:gd name="connsiteY2935" fmla="*/ 3803790 h 4925968"/>
              <a:gd name="connsiteX2936" fmla="*/ 1497110 w 8014260"/>
              <a:gd name="connsiteY2936" fmla="*/ 3814900 h 4925968"/>
              <a:gd name="connsiteX2937" fmla="*/ 1474683 w 8014260"/>
              <a:gd name="connsiteY2937" fmla="*/ 3828685 h 4925968"/>
              <a:gd name="connsiteX2938" fmla="*/ 1448489 w 8014260"/>
              <a:gd name="connsiteY2938" fmla="*/ 3819495 h 4925968"/>
              <a:gd name="connsiteX2939" fmla="*/ 1471667 w 8014260"/>
              <a:gd name="connsiteY2939" fmla="*/ 3803790 h 4925968"/>
              <a:gd name="connsiteX2940" fmla="*/ 1124314 w 8014260"/>
              <a:gd name="connsiteY2940" fmla="*/ 3802624 h 4925968"/>
              <a:gd name="connsiteX2941" fmla="*/ 1151264 w 8014260"/>
              <a:gd name="connsiteY2941" fmla="*/ 3813871 h 4925968"/>
              <a:gd name="connsiteX2942" fmla="*/ 1131579 w 8014260"/>
              <a:gd name="connsiteY2942" fmla="*/ 3830811 h 4925968"/>
              <a:gd name="connsiteX2943" fmla="*/ 1104214 w 8014260"/>
              <a:gd name="connsiteY2943" fmla="*/ 3820592 h 4925968"/>
              <a:gd name="connsiteX2944" fmla="*/ 1124314 w 8014260"/>
              <a:gd name="connsiteY2944" fmla="*/ 3802624 h 4925968"/>
              <a:gd name="connsiteX2945" fmla="*/ 4590404 w 8014260"/>
              <a:gd name="connsiteY2945" fmla="*/ 3801938 h 4925968"/>
              <a:gd name="connsiteX2946" fmla="*/ 4626751 w 8014260"/>
              <a:gd name="connsiteY2946" fmla="*/ 3839931 h 4925968"/>
              <a:gd name="connsiteX2947" fmla="*/ 4598153 w 8014260"/>
              <a:gd name="connsiteY2947" fmla="*/ 3875868 h 4925968"/>
              <a:gd name="connsiteX2948" fmla="*/ 4562149 w 8014260"/>
              <a:gd name="connsiteY2948" fmla="*/ 3838080 h 4925968"/>
              <a:gd name="connsiteX2949" fmla="*/ 4590404 w 8014260"/>
              <a:gd name="connsiteY2949" fmla="*/ 3801938 h 4925968"/>
              <a:gd name="connsiteX2950" fmla="*/ 2639714 w 8014260"/>
              <a:gd name="connsiteY2950" fmla="*/ 3801527 h 4925968"/>
              <a:gd name="connsiteX2951" fmla="*/ 2668106 w 8014260"/>
              <a:gd name="connsiteY2951" fmla="*/ 3811540 h 4925968"/>
              <a:gd name="connsiteX2952" fmla="*/ 2645337 w 8014260"/>
              <a:gd name="connsiteY2952" fmla="*/ 3825599 h 4925968"/>
              <a:gd name="connsiteX2953" fmla="*/ 2616054 w 8014260"/>
              <a:gd name="connsiteY2953" fmla="*/ 3816958 h 4925968"/>
              <a:gd name="connsiteX2954" fmla="*/ 2639714 w 8014260"/>
              <a:gd name="connsiteY2954" fmla="*/ 3801527 h 4925968"/>
              <a:gd name="connsiteX2955" fmla="*/ 4455027 w 8014260"/>
              <a:gd name="connsiteY2955" fmla="*/ 3800704 h 4925968"/>
              <a:gd name="connsiteX2956" fmla="*/ 4492334 w 8014260"/>
              <a:gd name="connsiteY2956" fmla="*/ 3834308 h 4925968"/>
              <a:gd name="connsiteX2957" fmla="*/ 4465040 w 8014260"/>
              <a:gd name="connsiteY2957" fmla="*/ 3867501 h 4925968"/>
              <a:gd name="connsiteX2958" fmla="*/ 4428075 w 8014260"/>
              <a:gd name="connsiteY2958" fmla="*/ 3834034 h 4925968"/>
              <a:gd name="connsiteX2959" fmla="*/ 4455027 w 8014260"/>
              <a:gd name="connsiteY2959" fmla="*/ 3800704 h 4925968"/>
              <a:gd name="connsiteX2960" fmla="*/ 3919966 w 8014260"/>
              <a:gd name="connsiteY2960" fmla="*/ 3800636 h 4925968"/>
              <a:gd name="connsiteX2961" fmla="*/ 3955491 w 8014260"/>
              <a:gd name="connsiteY2961" fmla="*/ 3818878 h 4925968"/>
              <a:gd name="connsiteX2962" fmla="*/ 3926001 w 8014260"/>
              <a:gd name="connsiteY2962" fmla="*/ 3837875 h 4925968"/>
              <a:gd name="connsiteX2963" fmla="*/ 3890819 w 8014260"/>
              <a:gd name="connsiteY2963" fmla="*/ 3819975 h 4925968"/>
              <a:gd name="connsiteX2964" fmla="*/ 3919966 w 8014260"/>
              <a:gd name="connsiteY2964" fmla="*/ 3800636 h 4925968"/>
              <a:gd name="connsiteX2965" fmla="*/ 4723243 w 8014260"/>
              <a:gd name="connsiteY2965" fmla="*/ 3800635 h 4925968"/>
              <a:gd name="connsiteX2966" fmla="*/ 4760688 w 8014260"/>
              <a:gd name="connsiteY2966" fmla="*/ 3839657 h 4925968"/>
              <a:gd name="connsiteX2967" fmla="*/ 4733667 w 8014260"/>
              <a:gd name="connsiteY2967" fmla="*/ 3881285 h 4925968"/>
              <a:gd name="connsiteX2968" fmla="*/ 4696497 w 8014260"/>
              <a:gd name="connsiteY2968" fmla="*/ 3842400 h 4925968"/>
              <a:gd name="connsiteX2969" fmla="*/ 4723243 w 8014260"/>
              <a:gd name="connsiteY2969" fmla="*/ 3800635 h 4925968"/>
              <a:gd name="connsiteX2970" fmla="*/ 2867511 w 8014260"/>
              <a:gd name="connsiteY2970" fmla="*/ 3799898 h 4925968"/>
              <a:gd name="connsiteX2971" fmla="*/ 2876658 w 8014260"/>
              <a:gd name="connsiteY2971" fmla="*/ 3806327 h 4925968"/>
              <a:gd name="connsiteX2972" fmla="*/ 2853409 w 8014260"/>
              <a:gd name="connsiteY2972" fmla="*/ 3821963 h 4925968"/>
              <a:gd name="connsiteX2973" fmla="*/ 2823989 w 8014260"/>
              <a:gd name="connsiteY2973" fmla="*/ 3816751 h 4925968"/>
              <a:gd name="connsiteX2974" fmla="*/ 2847717 w 8014260"/>
              <a:gd name="connsiteY2974" fmla="*/ 3800772 h 4925968"/>
              <a:gd name="connsiteX2975" fmla="*/ 2867511 w 8014260"/>
              <a:gd name="connsiteY2975" fmla="*/ 3799898 h 4925968"/>
              <a:gd name="connsiteX2976" fmla="*/ 4322599 w 8014260"/>
              <a:gd name="connsiteY2976" fmla="*/ 3798510 h 4925968"/>
              <a:gd name="connsiteX2977" fmla="*/ 4358398 w 8014260"/>
              <a:gd name="connsiteY2977" fmla="*/ 3830125 h 4925968"/>
              <a:gd name="connsiteX2978" fmla="*/ 4329046 w 8014260"/>
              <a:gd name="connsiteY2978" fmla="*/ 3857626 h 4925968"/>
              <a:gd name="connsiteX2979" fmla="*/ 4293659 w 8014260"/>
              <a:gd name="connsiteY2979" fmla="*/ 3826285 h 4925968"/>
              <a:gd name="connsiteX2980" fmla="*/ 4322599 w 8014260"/>
              <a:gd name="connsiteY2980" fmla="*/ 3798510 h 4925968"/>
              <a:gd name="connsiteX2981" fmla="*/ 6136171 w 8014260"/>
              <a:gd name="connsiteY2981" fmla="*/ 3798355 h 4925968"/>
              <a:gd name="connsiteX2982" fmla="*/ 6149295 w 8014260"/>
              <a:gd name="connsiteY2982" fmla="*/ 3818672 h 4925968"/>
              <a:gd name="connsiteX2983" fmla="*/ 6120355 w 8014260"/>
              <a:gd name="connsiteY2983" fmla="*/ 3878748 h 4925968"/>
              <a:gd name="connsiteX2984" fmla="*/ 6079481 w 8014260"/>
              <a:gd name="connsiteY2984" fmla="*/ 3862289 h 4925968"/>
              <a:gd name="connsiteX2985" fmla="*/ 6110548 w 8014260"/>
              <a:gd name="connsiteY2985" fmla="*/ 3802419 h 4925968"/>
              <a:gd name="connsiteX2986" fmla="*/ 6136171 w 8014260"/>
              <a:gd name="connsiteY2986" fmla="*/ 3798355 h 4925968"/>
              <a:gd name="connsiteX2987" fmla="*/ 2294071 w 8014260"/>
              <a:gd name="connsiteY2987" fmla="*/ 3796864 h 4925968"/>
              <a:gd name="connsiteX2988" fmla="*/ 2322257 w 8014260"/>
              <a:gd name="connsiteY2988" fmla="*/ 3807631 h 4925968"/>
              <a:gd name="connsiteX2989" fmla="*/ 2300037 w 8014260"/>
              <a:gd name="connsiteY2989" fmla="*/ 3822170 h 4925968"/>
              <a:gd name="connsiteX2990" fmla="*/ 2272056 w 8014260"/>
              <a:gd name="connsiteY2990" fmla="*/ 3812157 h 4925968"/>
              <a:gd name="connsiteX2991" fmla="*/ 2294071 w 8014260"/>
              <a:gd name="connsiteY2991" fmla="*/ 3796864 h 4925968"/>
              <a:gd name="connsiteX2992" fmla="*/ 4053628 w 8014260"/>
              <a:gd name="connsiteY2992" fmla="*/ 3796726 h 4925968"/>
              <a:gd name="connsiteX2993" fmla="*/ 4089701 w 8014260"/>
              <a:gd name="connsiteY2993" fmla="*/ 3819358 h 4925968"/>
              <a:gd name="connsiteX2994" fmla="*/ 4060829 w 8014260"/>
              <a:gd name="connsiteY2994" fmla="*/ 3840960 h 4925968"/>
              <a:gd name="connsiteX2995" fmla="*/ 4025098 w 8014260"/>
              <a:gd name="connsiteY2995" fmla="*/ 3818603 h 4925968"/>
              <a:gd name="connsiteX2996" fmla="*/ 4053628 w 8014260"/>
              <a:gd name="connsiteY2996" fmla="*/ 3796726 h 4925968"/>
              <a:gd name="connsiteX2997" fmla="*/ 4188937 w 8014260"/>
              <a:gd name="connsiteY2997" fmla="*/ 3796658 h 4925968"/>
              <a:gd name="connsiteX2998" fmla="*/ 4224118 w 8014260"/>
              <a:gd name="connsiteY2998" fmla="*/ 3824570 h 4925968"/>
              <a:gd name="connsiteX2999" fmla="*/ 4194149 w 8014260"/>
              <a:gd name="connsiteY2999" fmla="*/ 3848161 h 4925968"/>
              <a:gd name="connsiteX3000" fmla="*/ 4159379 w 8014260"/>
              <a:gd name="connsiteY3000" fmla="*/ 3820592 h 4925968"/>
              <a:gd name="connsiteX3001" fmla="*/ 4188937 w 8014260"/>
              <a:gd name="connsiteY3001" fmla="*/ 3796658 h 4925968"/>
              <a:gd name="connsiteX3002" fmla="*/ 780930 w 8014260"/>
              <a:gd name="connsiteY3002" fmla="*/ 3795972 h 4925968"/>
              <a:gd name="connsiteX3003" fmla="*/ 806377 w 8014260"/>
              <a:gd name="connsiteY3003" fmla="*/ 3809002 h 4925968"/>
              <a:gd name="connsiteX3004" fmla="*/ 785388 w 8014260"/>
              <a:gd name="connsiteY3004" fmla="*/ 3828067 h 4925968"/>
              <a:gd name="connsiteX3005" fmla="*/ 760081 w 8014260"/>
              <a:gd name="connsiteY3005" fmla="*/ 3815928 h 4925968"/>
              <a:gd name="connsiteX3006" fmla="*/ 780930 w 8014260"/>
              <a:gd name="connsiteY3006" fmla="*/ 3795972 h 4925968"/>
              <a:gd name="connsiteX3007" fmla="*/ 4858620 w 8014260"/>
              <a:gd name="connsiteY3007" fmla="*/ 3795560 h 4925968"/>
              <a:gd name="connsiteX3008" fmla="*/ 4895173 w 8014260"/>
              <a:gd name="connsiteY3008" fmla="*/ 3838011 h 4925968"/>
              <a:gd name="connsiteX3009" fmla="*/ 4866781 w 8014260"/>
              <a:gd name="connsiteY3009" fmla="*/ 3882314 h 4925968"/>
              <a:gd name="connsiteX3010" fmla="*/ 4830571 w 8014260"/>
              <a:gd name="connsiteY3010" fmla="*/ 3840069 h 4925968"/>
              <a:gd name="connsiteX3011" fmla="*/ 4858620 w 8014260"/>
              <a:gd name="connsiteY3011" fmla="*/ 3795560 h 4925968"/>
              <a:gd name="connsiteX3012" fmla="*/ 435218 w 8014260"/>
              <a:gd name="connsiteY3012" fmla="*/ 3792817 h 4925968"/>
              <a:gd name="connsiteX3013" fmla="*/ 460525 w 8014260"/>
              <a:gd name="connsiteY3013" fmla="*/ 3803378 h 4925968"/>
              <a:gd name="connsiteX3014" fmla="*/ 442695 w 8014260"/>
              <a:gd name="connsiteY3014" fmla="*/ 3821072 h 4925968"/>
              <a:gd name="connsiteX3015" fmla="*/ 416429 w 8014260"/>
              <a:gd name="connsiteY3015" fmla="*/ 3810991 h 4925968"/>
              <a:gd name="connsiteX3016" fmla="*/ 435218 w 8014260"/>
              <a:gd name="connsiteY3016" fmla="*/ 3792817 h 4925968"/>
              <a:gd name="connsiteX3017" fmla="*/ 1949740 w 8014260"/>
              <a:gd name="connsiteY3017" fmla="*/ 3792680 h 4925968"/>
              <a:gd name="connsiteX3018" fmla="*/ 1977036 w 8014260"/>
              <a:gd name="connsiteY3018" fmla="*/ 3803996 h 4925968"/>
              <a:gd name="connsiteX3019" fmla="*/ 1954539 w 8014260"/>
              <a:gd name="connsiteY3019" fmla="*/ 3817506 h 4925968"/>
              <a:gd name="connsiteX3020" fmla="*/ 1927038 w 8014260"/>
              <a:gd name="connsiteY3020" fmla="*/ 3806945 h 4925968"/>
              <a:gd name="connsiteX3021" fmla="*/ 1949740 w 8014260"/>
              <a:gd name="connsiteY3021" fmla="*/ 3792680 h 4925968"/>
              <a:gd name="connsiteX3022" fmla="*/ 3734362 w 8014260"/>
              <a:gd name="connsiteY3022" fmla="*/ 3790400 h 4925968"/>
              <a:gd name="connsiteX3023" fmla="*/ 3746184 w 8014260"/>
              <a:gd name="connsiteY3023" fmla="*/ 3798647 h 4925968"/>
              <a:gd name="connsiteX3024" fmla="*/ 3717723 w 8014260"/>
              <a:gd name="connsiteY3024" fmla="*/ 3816821 h 4925968"/>
              <a:gd name="connsiteX3025" fmla="*/ 3682816 w 8014260"/>
              <a:gd name="connsiteY3025" fmla="*/ 3808317 h 4925968"/>
              <a:gd name="connsiteX3026" fmla="*/ 3710659 w 8014260"/>
              <a:gd name="connsiteY3026" fmla="*/ 3790486 h 4925968"/>
              <a:gd name="connsiteX3027" fmla="*/ 3734362 w 8014260"/>
              <a:gd name="connsiteY3027" fmla="*/ 3790400 h 4925968"/>
              <a:gd name="connsiteX3028" fmla="*/ 1606152 w 8014260"/>
              <a:gd name="connsiteY3028" fmla="*/ 3789319 h 4925968"/>
              <a:gd name="connsiteX3029" fmla="*/ 1632009 w 8014260"/>
              <a:gd name="connsiteY3029" fmla="*/ 3800772 h 4925968"/>
              <a:gd name="connsiteX3030" fmla="*/ 1610268 w 8014260"/>
              <a:gd name="connsiteY3030" fmla="*/ 3815380 h 4925968"/>
              <a:gd name="connsiteX3031" fmla="*/ 1583588 w 8014260"/>
              <a:gd name="connsiteY3031" fmla="*/ 3805847 h 4925968"/>
              <a:gd name="connsiteX3032" fmla="*/ 1606152 w 8014260"/>
              <a:gd name="connsiteY3032" fmla="*/ 3789319 h 4925968"/>
              <a:gd name="connsiteX3033" fmla="*/ 1261538 w 8014260"/>
              <a:gd name="connsiteY3033" fmla="*/ 3786714 h 4925968"/>
              <a:gd name="connsiteX3034" fmla="*/ 1286364 w 8014260"/>
              <a:gd name="connsiteY3034" fmla="*/ 3799881 h 4925968"/>
              <a:gd name="connsiteX3035" fmla="*/ 1264008 w 8014260"/>
              <a:gd name="connsiteY3035" fmla="*/ 3815792 h 4925968"/>
              <a:gd name="connsiteX3036" fmla="*/ 1238770 w 8014260"/>
              <a:gd name="connsiteY3036" fmla="*/ 3803584 h 4925968"/>
              <a:gd name="connsiteX3037" fmla="*/ 1261538 w 8014260"/>
              <a:gd name="connsiteY3037" fmla="*/ 3786714 h 4925968"/>
              <a:gd name="connsiteX3038" fmla="*/ 4992626 w 8014260"/>
              <a:gd name="connsiteY3038" fmla="*/ 3785685 h 4925968"/>
              <a:gd name="connsiteX3039" fmla="*/ 5029385 w 8014260"/>
              <a:gd name="connsiteY3039" fmla="*/ 3829028 h 4925968"/>
              <a:gd name="connsiteX3040" fmla="*/ 5001267 w 8014260"/>
              <a:gd name="connsiteY3040" fmla="*/ 3877583 h 4925968"/>
              <a:gd name="connsiteX3041" fmla="*/ 4964851 w 8014260"/>
              <a:gd name="connsiteY3041" fmla="*/ 3834377 h 4925968"/>
              <a:gd name="connsiteX3042" fmla="*/ 4992626 w 8014260"/>
              <a:gd name="connsiteY3042" fmla="*/ 3785685 h 4925968"/>
              <a:gd name="connsiteX3043" fmla="*/ 2429585 w 8014260"/>
              <a:gd name="connsiteY3043" fmla="*/ 3784520 h 4925968"/>
              <a:gd name="connsiteX3044" fmla="*/ 2457428 w 8014260"/>
              <a:gd name="connsiteY3044" fmla="*/ 3796110 h 4925968"/>
              <a:gd name="connsiteX3045" fmla="*/ 2434797 w 8014260"/>
              <a:gd name="connsiteY3045" fmla="*/ 3811266 h 4925968"/>
              <a:gd name="connsiteX3046" fmla="*/ 2407159 w 8014260"/>
              <a:gd name="connsiteY3046" fmla="*/ 3800430 h 4925968"/>
              <a:gd name="connsiteX3047" fmla="*/ 2429585 w 8014260"/>
              <a:gd name="connsiteY3047" fmla="*/ 3784520 h 4925968"/>
              <a:gd name="connsiteX3048" fmla="*/ 2774542 w 8014260"/>
              <a:gd name="connsiteY3048" fmla="*/ 3783490 h 4925968"/>
              <a:gd name="connsiteX3049" fmla="*/ 2802797 w 8014260"/>
              <a:gd name="connsiteY3049" fmla="*/ 3790897 h 4925968"/>
              <a:gd name="connsiteX3050" fmla="*/ 2780029 w 8014260"/>
              <a:gd name="connsiteY3050" fmla="*/ 3807219 h 4925968"/>
              <a:gd name="connsiteX3051" fmla="*/ 2750951 w 8014260"/>
              <a:gd name="connsiteY3051" fmla="*/ 3800978 h 4925968"/>
              <a:gd name="connsiteX3052" fmla="*/ 2774542 w 8014260"/>
              <a:gd name="connsiteY3052" fmla="*/ 3783490 h 4925968"/>
              <a:gd name="connsiteX3053" fmla="*/ 226944 w 8014260"/>
              <a:gd name="connsiteY3053" fmla="*/ 3780062 h 4925968"/>
              <a:gd name="connsiteX3054" fmla="*/ 250601 w 8014260"/>
              <a:gd name="connsiteY3054" fmla="*/ 3789252 h 4925968"/>
              <a:gd name="connsiteX3055" fmla="*/ 230576 w 8014260"/>
              <a:gd name="connsiteY3055" fmla="*/ 3803104 h 4925968"/>
              <a:gd name="connsiteX3056" fmla="*/ 210893 w 8014260"/>
              <a:gd name="connsiteY3056" fmla="*/ 3793366 h 4925968"/>
              <a:gd name="connsiteX3057" fmla="*/ 210617 w 8014260"/>
              <a:gd name="connsiteY3057" fmla="*/ 3791994 h 4925968"/>
              <a:gd name="connsiteX3058" fmla="*/ 226944 w 8014260"/>
              <a:gd name="connsiteY3058" fmla="*/ 3780062 h 4925968"/>
              <a:gd name="connsiteX3059" fmla="*/ 913289 w 8014260"/>
              <a:gd name="connsiteY3059" fmla="*/ 3779719 h 4925968"/>
              <a:gd name="connsiteX3060" fmla="*/ 941270 w 8014260"/>
              <a:gd name="connsiteY3060" fmla="*/ 3792543 h 4925968"/>
              <a:gd name="connsiteX3061" fmla="*/ 922752 w 8014260"/>
              <a:gd name="connsiteY3061" fmla="*/ 3812157 h 4925968"/>
              <a:gd name="connsiteX3062" fmla="*/ 894912 w 8014260"/>
              <a:gd name="connsiteY3062" fmla="*/ 3799607 h 4925968"/>
              <a:gd name="connsiteX3063" fmla="*/ 913289 w 8014260"/>
              <a:gd name="connsiteY3063" fmla="*/ 3779719 h 4925968"/>
              <a:gd name="connsiteX3064" fmla="*/ 5835208 w 8014260"/>
              <a:gd name="connsiteY3064" fmla="*/ 3779707 h 4925968"/>
              <a:gd name="connsiteX3065" fmla="*/ 5859751 w 8014260"/>
              <a:gd name="connsiteY3065" fmla="*/ 3811677 h 4925968"/>
              <a:gd name="connsiteX3066" fmla="*/ 5828822 w 8014260"/>
              <a:gd name="connsiteY3066" fmla="*/ 3872096 h 4925968"/>
              <a:gd name="connsiteX3067" fmla="*/ 5792269 w 8014260"/>
              <a:gd name="connsiteY3067" fmla="*/ 3843430 h 4925968"/>
              <a:gd name="connsiteX3068" fmla="*/ 5821621 w 8014260"/>
              <a:gd name="connsiteY3068" fmla="*/ 3782188 h 4925968"/>
              <a:gd name="connsiteX3069" fmla="*/ 5835208 w 8014260"/>
              <a:gd name="connsiteY3069" fmla="*/ 3779707 h 4925968"/>
              <a:gd name="connsiteX3070" fmla="*/ 2087234 w 8014260"/>
              <a:gd name="connsiteY3070" fmla="*/ 3779376 h 4925968"/>
              <a:gd name="connsiteX3071" fmla="*/ 2112129 w 8014260"/>
              <a:gd name="connsiteY3071" fmla="*/ 3791514 h 4925968"/>
              <a:gd name="connsiteX3072" fmla="*/ 2089840 w 8014260"/>
              <a:gd name="connsiteY3072" fmla="*/ 3805916 h 4925968"/>
              <a:gd name="connsiteX3073" fmla="*/ 2062071 w 8014260"/>
              <a:gd name="connsiteY3073" fmla="*/ 3794738 h 4925968"/>
              <a:gd name="connsiteX3074" fmla="*/ 2087234 w 8014260"/>
              <a:gd name="connsiteY3074" fmla="*/ 3779376 h 4925968"/>
              <a:gd name="connsiteX3075" fmla="*/ 3661540 w 8014260"/>
              <a:gd name="connsiteY3075" fmla="*/ 3777069 h 4925968"/>
              <a:gd name="connsiteX3076" fmla="*/ 3672872 w 8014260"/>
              <a:gd name="connsiteY3076" fmla="*/ 3783010 h 4925968"/>
              <a:gd name="connsiteX3077" fmla="*/ 3643726 w 8014260"/>
              <a:gd name="connsiteY3077" fmla="*/ 3801389 h 4925968"/>
              <a:gd name="connsiteX3078" fmla="*/ 3610259 w 8014260"/>
              <a:gd name="connsiteY3078" fmla="*/ 3796795 h 4925968"/>
              <a:gd name="connsiteX3079" fmla="*/ 3639200 w 8014260"/>
              <a:gd name="connsiteY3079" fmla="*/ 3778484 h 4925968"/>
              <a:gd name="connsiteX3080" fmla="*/ 3661540 w 8014260"/>
              <a:gd name="connsiteY3080" fmla="*/ 3777069 h 4925968"/>
              <a:gd name="connsiteX3081" fmla="*/ 571347 w 8014260"/>
              <a:gd name="connsiteY3081" fmla="*/ 3775124 h 4925968"/>
              <a:gd name="connsiteX3082" fmla="*/ 595625 w 8014260"/>
              <a:gd name="connsiteY3082" fmla="*/ 3787331 h 4925968"/>
              <a:gd name="connsiteX3083" fmla="*/ 576355 w 8014260"/>
              <a:gd name="connsiteY3083" fmla="*/ 3805299 h 4925968"/>
              <a:gd name="connsiteX3084" fmla="*/ 550777 w 8014260"/>
              <a:gd name="connsiteY3084" fmla="*/ 3792063 h 4925968"/>
              <a:gd name="connsiteX3085" fmla="*/ 571347 w 8014260"/>
              <a:gd name="connsiteY3085" fmla="*/ 3775124 h 4925968"/>
              <a:gd name="connsiteX3086" fmla="*/ 1741667 w 8014260"/>
              <a:gd name="connsiteY3086" fmla="*/ 3774850 h 4925968"/>
              <a:gd name="connsiteX3087" fmla="*/ 1767111 w 8014260"/>
              <a:gd name="connsiteY3087" fmla="*/ 3787194 h 4925968"/>
              <a:gd name="connsiteX3088" fmla="*/ 1744822 w 8014260"/>
              <a:gd name="connsiteY3088" fmla="*/ 3802213 h 4925968"/>
              <a:gd name="connsiteX3089" fmla="*/ 1718556 w 8014260"/>
              <a:gd name="connsiteY3089" fmla="*/ 3791789 h 4925968"/>
              <a:gd name="connsiteX3090" fmla="*/ 1741667 w 8014260"/>
              <a:gd name="connsiteY3090" fmla="*/ 3774850 h 4925968"/>
              <a:gd name="connsiteX3091" fmla="*/ 3147670 w 8014260"/>
              <a:gd name="connsiteY3091" fmla="*/ 3773751 h 4925968"/>
              <a:gd name="connsiteX3092" fmla="*/ 3158180 w 8014260"/>
              <a:gd name="connsiteY3092" fmla="*/ 3777043 h 4925968"/>
              <a:gd name="connsiteX3093" fmla="*/ 3133148 w 8014260"/>
              <a:gd name="connsiteY3093" fmla="*/ 3794943 h 4925968"/>
              <a:gd name="connsiteX3094" fmla="*/ 3103521 w 8014260"/>
              <a:gd name="connsiteY3094" fmla="*/ 3794943 h 4925968"/>
              <a:gd name="connsiteX3095" fmla="*/ 3127593 w 8014260"/>
              <a:gd name="connsiteY3095" fmla="*/ 3777661 h 4925968"/>
              <a:gd name="connsiteX3096" fmla="*/ 3147670 w 8014260"/>
              <a:gd name="connsiteY3096" fmla="*/ 3773751 h 4925968"/>
              <a:gd name="connsiteX3097" fmla="*/ 3221444 w 8014260"/>
              <a:gd name="connsiteY3097" fmla="*/ 3773023 h 4925968"/>
              <a:gd name="connsiteX3098" fmla="*/ 3231560 w 8014260"/>
              <a:gd name="connsiteY3098" fmla="*/ 3776084 h 4925968"/>
              <a:gd name="connsiteX3099" fmla="*/ 3206185 w 8014260"/>
              <a:gd name="connsiteY3099" fmla="*/ 3793640 h 4925968"/>
              <a:gd name="connsiteX3100" fmla="*/ 3176627 w 8014260"/>
              <a:gd name="connsiteY3100" fmla="*/ 3794395 h 4925968"/>
              <a:gd name="connsiteX3101" fmla="*/ 3201865 w 8014260"/>
              <a:gd name="connsiteY3101" fmla="*/ 3776701 h 4925968"/>
              <a:gd name="connsiteX3102" fmla="*/ 3221444 w 8014260"/>
              <a:gd name="connsiteY3102" fmla="*/ 3773023 h 4925968"/>
              <a:gd name="connsiteX3103" fmla="*/ 2563933 w 8014260"/>
              <a:gd name="connsiteY3103" fmla="*/ 3771695 h 4925968"/>
              <a:gd name="connsiteX3104" fmla="*/ 2592463 w 8014260"/>
              <a:gd name="connsiteY3104" fmla="*/ 3783216 h 4925968"/>
              <a:gd name="connsiteX3105" fmla="*/ 2570654 w 8014260"/>
              <a:gd name="connsiteY3105" fmla="*/ 3799470 h 4925968"/>
              <a:gd name="connsiteX3106" fmla="*/ 2542331 w 8014260"/>
              <a:gd name="connsiteY3106" fmla="*/ 3788634 h 4925968"/>
              <a:gd name="connsiteX3107" fmla="*/ 2563933 w 8014260"/>
              <a:gd name="connsiteY3107" fmla="*/ 3771695 h 4925968"/>
              <a:gd name="connsiteX3108" fmla="*/ 3075171 w 8014260"/>
              <a:gd name="connsiteY3108" fmla="*/ 3771669 h 4925968"/>
              <a:gd name="connsiteX3109" fmla="*/ 3084935 w 8014260"/>
              <a:gd name="connsiteY3109" fmla="*/ 3776221 h 4925968"/>
              <a:gd name="connsiteX3110" fmla="*/ 3059218 w 8014260"/>
              <a:gd name="connsiteY3110" fmla="*/ 3793846 h 4925968"/>
              <a:gd name="connsiteX3111" fmla="*/ 3031374 w 8014260"/>
              <a:gd name="connsiteY3111" fmla="*/ 3791378 h 4925968"/>
              <a:gd name="connsiteX3112" fmla="*/ 3055377 w 8014260"/>
              <a:gd name="connsiteY3112" fmla="*/ 3774369 h 4925968"/>
              <a:gd name="connsiteX3113" fmla="*/ 3075171 w 8014260"/>
              <a:gd name="connsiteY3113" fmla="*/ 3771669 h 4925968"/>
              <a:gd name="connsiteX3114" fmla="*/ 3845830 w 8014260"/>
              <a:gd name="connsiteY3114" fmla="*/ 3770804 h 4925968"/>
              <a:gd name="connsiteX3115" fmla="*/ 3880395 w 8014260"/>
              <a:gd name="connsiteY3115" fmla="*/ 3784451 h 4925968"/>
              <a:gd name="connsiteX3116" fmla="*/ 3850631 w 8014260"/>
              <a:gd name="connsiteY3116" fmla="*/ 3803379 h 4925968"/>
              <a:gd name="connsiteX3117" fmla="*/ 3817027 w 8014260"/>
              <a:gd name="connsiteY3117" fmla="*/ 3790418 h 4925968"/>
              <a:gd name="connsiteX3118" fmla="*/ 3845830 w 8014260"/>
              <a:gd name="connsiteY3118" fmla="*/ 3770804 h 4925968"/>
              <a:gd name="connsiteX3119" fmla="*/ 3295108 w 8014260"/>
              <a:gd name="connsiteY3119" fmla="*/ 3770632 h 4925968"/>
              <a:gd name="connsiteX3120" fmla="*/ 3305421 w 8014260"/>
              <a:gd name="connsiteY3120" fmla="*/ 3773272 h 4925968"/>
              <a:gd name="connsiteX3121" fmla="*/ 3279772 w 8014260"/>
              <a:gd name="connsiteY3121" fmla="*/ 3790555 h 4925968"/>
              <a:gd name="connsiteX3122" fmla="*/ 3248362 w 8014260"/>
              <a:gd name="connsiteY3122" fmla="*/ 3791995 h 4925968"/>
              <a:gd name="connsiteX3123" fmla="*/ 3275177 w 8014260"/>
              <a:gd name="connsiteY3123" fmla="*/ 3774575 h 4925968"/>
              <a:gd name="connsiteX3124" fmla="*/ 3295108 w 8014260"/>
              <a:gd name="connsiteY3124" fmla="*/ 3770632 h 4925968"/>
              <a:gd name="connsiteX3125" fmla="*/ 5622051 w 8014260"/>
              <a:gd name="connsiteY3125" fmla="*/ 3770145 h 4925968"/>
              <a:gd name="connsiteX3126" fmla="*/ 5646604 w 8014260"/>
              <a:gd name="connsiteY3126" fmla="*/ 3807150 h 4925968"/>
              <a:gd name="connsiteX3127" fmla="*/ 5617800 w 8014260"/>
              <a:gd name="connsiteY3127" fmla="*/ 3864757 h 4925968"/>
              <a:gd name="connsiteX3128" fmla="*/ 5579190 w 8014260"/>
              <a:gd name="connsiteY3128" fmla="*/ 3828136 h 4925968"/>
              <a:gd name="connsiteX3129" fmla="*/ 5608131 w 8014260"/>
              <a:gd name="connsiteY3129" fmla="*/ 3771214 h 4925968"/>
              <a:gd name="connsiteX3130" fmla="*/ 5622051 w 8014260"/>
              <a:gd name="connsiteY3130" fmla="*/ 3770145 h 4925968"/>
              <a:gd name="connsiteX3131" fmla="*/ 5127659 w 8014260"/>
              <a:gd name="connsiteY3131" fmla="*/ 3770117 h 4925968"/>
              <a:gd name="connsiteX3132" fmla="*/ 5163869 w 8014260"/>
              <a:gd name="connsiteY3132" fmla="*/ 3815037 h 4925968"/>
              <a:gd name="connsiteX3133" fmla="*/ 5134860 w 8014260"/>
              <a:gd name="connsiteY3133" fmla="*/ 3866129 h 4925968"/>
              <a:gd name="connsiteX3134" fmla="*/ 5099062 w 8014260"/>
              <a:gd name="connsiteY3134" fmla="*/ 3821347 h 4925968"/>
              <a:gd name="connsiteX3135" fmla="*/ 5127659 w 8014260"/>
              <a:gd name="connsiteY3135" fmla="*/ 3770117 h 4925968"/>
              <a:gd name="connsiteX3136" fmla="*/ 1393621 w 8014260"/>
              <a:gd name="connsiteY3136" fmla="*/ 3770049 h 4925968"/>
              <a:gd name="connsiteX3137" fmla="*/ 1420985 w 8014260"/>
              <a:gd name="connsiteY3137" fmla="*/ 3782942 h 4925968"/>
              <a:gd name="connsiteX3138" fmla="*/ 1401646 w 8014260"/>
              <a:gd name="connsiteY3138" fmla="*/ 3800499 h 4925968"/>
              <a:gd name="connsiteX3139" fmla="*/ 1374012 w 8014260"/>
              <a:gd name="connsiteY3139" fmla="*/ 3789869 h 4925968"/>
              <a:gd name="connsiteX3140" fmla="*/ 1393621 w 8014260"/>
              <a:gd name="connsiteY3140" fmla="*/ 3770049 h 4925968"/>
              <a:gd name="connsiteX3141" fmla="*/ 3586822 w 8014260"/>
              <a:gd name="connsiteY3141" fmla="*/ 3769329 h 4925968"/>
              <a:gd name="connsiteX3142" fmla="*/ 3598532 w 8014260"/>
              <a:gd name="connsiteY3142" fmla="*/ 3774164 h 4925968"/>
              <a:gd name="connsiteX3143" fmla="*/ 3572197 w 8014260"/>
              <a:gd name="connsiteY3143" fmla="*/ 3792063 h 4925968"/>
              <a:gd name="connsiteX3144" fmla="*/ 3538250 w 8014260"/>
              <a:gd name="connsiteY3144" fmla="*/ 3789868 h 4925968"/>
              <a:gd name="connsiteX3145" fmla="*/ 3564516 w 8014260"/>
              <a:gd name="connsiteY3145" fmla="*/ 3772106 h 4925968"/>
              <a:gd name="connsiteX3146" fmla="*/ 3586822 w 8014260"/>
              <a:gd name="connsiteY3146" fmla="*/ 3769329 h 4925968"/>
              <a:gd name="connsiteX3147" fmla="*/ 3368549 w 8014260"/>
              <a:gd name="connsiteY3147" fmla="*/ 3767819 h 4925968"/>
              <a:gd name="connsiteX3148" fmla="*/ 3378184 w 8014260"/>
              <a:gd name="connsiteY3148" fmla="*/ 3771215 h 4925968"/>
              <a:gd name="connsiteX3149" fmla="*/ 3352398 w 8014260"/>
              <a:gd name="connsiteY3149" fmla="*/ 3788085 h 4925968"/>
              <a:gd name="connsiteX3150" fmla="*/ 3320645 w 8014260"/>
              <a:gd name="connsiteY3150" fmla="*/ 3789457 h 4925968"/>
              <a:gd name="connsiteX3151" fmla="*/ 3348009 w 8014260"/>
              <a:gd name="connsiteY3151" fmla="*/ 3771626 h 4925968"/>
              <a:gd name="connsiteX3152" fmla="*/ 3368549 w 8014260"/>
              <a:gd name="connsiteY3152" fmla="*/ 3767819 h 4925968"/>
              <a:gd name="connsiteX3153" fmla="*/ 2220142 w 8014260"/>
              <a:gd name="connsiteY3153" fmla="*/ 3766071 h 4925968"/>
              <a:gd name="connsiteX3154" fmla="*/ 2247025 w 8014260"/>
              <a:gd name="connsiteY3154" fmla="*/ 3777524 h 4925968"/>
              <a:gd name="connsiteX3155" fmla="*/ 2224462 w 8014260"/>
              <a:gd name="connsiteY3155" fmla="*/ 3793983 h 4925968"/>
              <a:gd name="connsiteX3156" fmla="*/ 2197373 w 8014260"/>
              <a:gd name="connsiteY3156" fmla="*/ 3783216 h 4925968"/>
              <a:gd name="connsiteX3157" fmla="*/ 2220142 w 8014260"/>
              <a:gd name="connsiteY3157" fmla="*/ 3766071 h 4925968"/>
              <a:gd name="connsiteX3158" fmla="*/ 3514958 w 8014260"/>
              <a:gd name="connsiteY3158" fmla="*/ 3766011 h 4925968"/>
              <a:gd name="connsiteX3159" fmla="*/ 3525425 w 8014260"/>
              <a:gd name="connsiteY3159" fmla="*/ 3770392 h 4925968"/>
              <a:gd name="connsiteX3160" fmla="*/ 3499296 w 8014260"/>
              <a:gd name="connsiteY3160" fmla="*/ 3787262 h 4925968"/>
              <a:gd name="connsiteX3161" fmla="*/ 3465006 w 8014260"/>
              <a:gd name="connsiteY3161" fmla="*/ 3787194 h 4925968"/>
              <a:gd name="connsiteX3162" fmla="*/ 3492507 w 8014260"/>
              <a:gd name="connsiteY3162" fmla="*/ 3769500 h 4925968"/>
              <a:gd name="connsiteX3163" fmla="*/ 3514958 w 8014260"/>
              <a:gd name="connsiteY3163" fmla="*/ 3766011 h 4925968"/>
              <a:gd name="connsiteX3164" fmla="*/ 3442212 w 8014260"/>
              <a:gd name="connsiteY3164" fmla="*/ 3765925 h 4925968"/>
              <a:gd name="connsiteX3165" fmla="*/ 3452182 w 8014260"/>
              <a:gd name="connsiteY3165" fmla="*/ 3769912 h 4925968"/>
              <a:gd name="connsiteX3166" fmla="*/ 3424544 w 8014260"/>
              <a:gd name="connsiteY3166" fmla="*/ 3786714 h 4925968"/>
              <a:gd name="connsiteX3167" fmla="*/ 3393340 w 8014260"/>
              <a:gd name="connsiteY3167" fmla="*/ 3787194 h 4925968"/>
              <a:gd name="connsiteX3168" fmla="*/ 3420361 w 8014260"/>
              <a:gd name="connsiteY3168" fmla="*/ 3769500 h 4925968"/>
              <a:gd name="connsiteX3169" fmla="*/ 3442212 w 8014260"/>
              <a:gd name="connsiteY3169" fmla="*/ 3765925 h 4925968"/>
              <a:gd name="connsiteX3170" fmla="*/ 3001096 w 8014260"/>
              <a:gd name="connsiteY3170" fmla="*/ 3765265 h 4925968"/>
              <a:gd name="connsiteX3171" fmla="*/ 3010458 w 8014260"/>
              <a:gd name="connsiteY3171" fmla="*/ 3771215 h 4925968"/>
              <a:gd name="connsiteX3172" fmla="*/ 2987758 w 8014260"/>
              <a:gd name="connsiteY3172" fmla="*/ 3788634 h 4925968"/>
              <a:gd name="connsiteX3173" fmla="*/ 2958063 w 8014260"/>
              <a:gd name="connsiteY3173" fmla="*/ 3785205 h 4925968"/>
              <a:gd name="connsiteX3174" fmla="*/ 2981243 w 8014260"/>
              <a:gd name="connsiteY3174" fmla="*/ 3767443 h 4925968"/>
              <a:gd name="connsiteX3175" fmla="*/ 3001096 w 8014260"/>
              <a:gd name="connsiteY3175" fmla="*/ 3765265 h 4925968"/>
              <a:gd name="connsiteX3176" fmla="*/ 361359 w 8014260"/>
              <a:gd name="connsiteY3176" fmla="*/ 3764151 h 4925968"/>
              <a:gd name="connsiteX3177" fmla="*/ 385499 w 8014260"/>
              <a:gd name="connsiteY3177" fmla="*/ 3773066 h 4925968"/>
              <a:gd name="connsiteX3178" fmla="*/ 365472 w 8014260"/>
              <a:gd name="connsiteY3178" fmla="*/ 3788017 h 4925968"/>
              <a:gd name="connsiteX3179" fmla="*/ 341058 w 8014260"/>
              <a:gd name="connsiteY3179" fmla="*/ 3778416 h 4925968"/>
              <a:gd name="connsiteX3180" fmla="*/ 361359 w 8014260"/>
              <a:gd name="connsiteY3180" fmla="*/ 3764151 h 4925968"/>
              <a:gd name="connsiteX3181" fmla="*/ 6060494 w 8014260"/>
              <a:gd name="connsiteY3181" fmla="*/ 3762607 h 4925968"/>
              <a:gd name="connsiteX3182" fmla="*/ 6073515 w 8014260"/>
              <a:gd name="connsiteY3182" fmla="*/ 3784862 h 4925968"/>
              <a:gd name="connsiteX3183" fmla="*/ 6042517 w 8014260"/>
              <a:gd name="connsiteY3183" fmla="*/ 3844183 h 4925968"/>
              <a:gd name="connsiteX3184" fmla="*/ 6004044 w 8014260"/>
              <a:gd name="connsiteY3184" fmla="*/ 3823747 h 4925968"/>
              <a:gd name="connsiteX3185" fmla="*/ 6034768 w 8014260"/>
              <a:gd name="connsiteY3185" fmla="*/ 3764219 h 4925968"/>
              <a:gd name="connsiteX3186" fmla="*/ 6060494 w 8014260"/>
              <a:gd name="connsiteY3186" fmla="*/ 3762607 h 4925968"/>
              <a:gd name="connsiteX3187" fmla="*/ 1874915 w 8014260"/>
              <a:gd name="connsiteY3187" fmla="*/ 3760173 h 4925968"/>
              <a:gd name="connsiteX3188" fmla="*/ 1901937 w 8014260"/>
              <a:gd name="connsiteY3188" fmla="*/ 3772243 h 4925968"/>
              <a:gd name="connsiteX3189" fmla="*/ 1878759 w 8014260"/>
              <a:gd name="connsiteY3189" fmla="*/ 3788977 h 4925968"/>
              <a:gd name="connsiteX3190" fmla="*/ 1853385 w 8014260"/>
              <a:gd name="connsiteY3190" fmla="*/ 3777250 h 4925968"/>
              <a:gd name="connsiteX3191" fmla="*/ 1874915 w 8014260"/>
              <a:gd name="connsiteY3191" fmla="*/ 3760173 h 4925968"/>
              <a:gd name="connsiteX3192" fmla="*/ 1048944 w 8014260"/>
              <a:gd name="connsiteY3192" fmla="*/ 3760105 h 4925968"/>
              <a:gd name="connsiteX3193" fmla="*/ 1076099 w 8014260"/>
              <a:gd name="connsiteY3193" fmla="*/ 3775124 h 4925968"/>
              <a:gd name="connsiteX3194" fmla="*/ 1056625 w 8014260"/>
              <a:gd name="connsiteY3194" fmla="*/ 3796177 h 4925968"/>
              <a:gd name="connsiteX3195" fmla="*/ 1029533 w 8014260"/>
              <a:gd name="connsiteY3195" fmla="*/ 3781090 h 4925968"/>
              <a:gd name="connsiteX3196" fmla="*/ 1048944 w 8014260"/>
              <a:gd name="connsiteY3196" fmla="*/ 3760105 h 4925968"/>
              <a:gd name="connsiteX3197" fmla="*/ 2699996 w 8014260"/>
              <a:gd name="connsiteY3197" fmla="*/ 3757568 h 4925968"/>
              <a:gd name="connsiteX3198" fmla="*/ 2727497 w 8014260"/>
              <a:gd name="connsiteY3198" fmla="*/ 3768883 h 4925968"/>
              <a:gd name="connsiteX3199" fmla="*/ 2704523 w 8014260"/>
              <a:gd name="connsiteY3199" fmla="*/ 3786028 h 4925968"/>
              <a:gd name="connsiteX3200" fmla="*/ 2677228 w 8014260"/>
              <a:gd name="connsiteY3200" fmla="*/ 3775124 h 4925968"/>
              <a:gd name="connsiteX3201" fmla="*/ 2699996 w 8014260"/>
              <a:gd name="connsiteY3201" fmla="*/ 3757568 h 4925968"/>
              <a:gd name="connsiteX3202" fmla="*/ 3980865 w 8014260"/>
              <a:gd name="connsiteY3202" fmla="*/ 3757224 h 4925968"/>
              <a:gd name="connsiteX3203" fmla="*/ 4014606 w 8014260"/>
              <a:gd name="connsiteY3203" fmla="*/ 3776289 h 4925968"/>
              <a:gd name="connsiteX3204" fmla="*/ 3986557 w 8014260"/>
              <a:gd name="connsiteY3204" fmla="*/ 3796589 h 4925968"/>
              <a:gd name="connsiteX3205" fmla="*/ 3951101 w 8014260"/>
              <a:gd name="connsiteY3205" fmla="*/ 3778415 h 4925968"/>
              <a:gd name="connsiteX3206" fmla="*/ 3980865 w 8014260"/>
              <a:gd name="connsiteY3206" fmla="*/ 3757224 h 4925968"/>
              <a:gd name="connsiteX3207" fmla="*/ 706316 w 8014260"/>
              <a:gd name="connsiteY3207" fmla="*/ 3756813 h 4925968"/>
              <a:gd name="connsiteX3208" fmla="*/ 730456 w 8014260"/>
              <a:gd name="connsiteY3208" fmla="*/ 3770048 h 4925968"/>
              <a:gd name="connsiteX3209" fmla="*/ 708304 w 8014260"/>
              <a:gd name="connsiteY3209" fmla="*/ 3788977 h 4925968"/>
              <a:gd name="connsiteX3210" fmla="*/ 685536 w 8014260"/>
              <a:gd name="connsiteY3210" fmla="*/ 3774575 h 4925968"/>
              <a:gd name="connsiteX3211" fmla="*/ 706316 w 8014260"/>
              <a:gd name="connsiteY3211" fmla="*/ 3756813 h 4925968"/>
              <a:gd name="connsiteX3212" fmla="*/ 2927004 w 8014260"/>
              <a:gd name="connsiteY3212" fmla="*/ 3753598 h 4925968"/>
              <a:gd name="connsiteX3213" fmla="*/ 2936871 w 8014260"/>
              <a:gd name="connsiteY3213" fmla="*/ 3760448 h 4925968"/>
              <a:gd name="connsiteX3214" fmla="*/ 2913554 w 8014260"/>
              <a:gd name="connsiteY3214" fmla="*/ 3778347 h 4925968"/>
              <a:gd name="connsiteX3215" fmla="*/ 2885093 w 8014260"/>
              <a:gd name="connsiteY3215" fmla="*/ 3773546 h 4925968"/>
              <a:gd name="connsiteX3216" fmla="*/ 2906696 w 8014260"/>
              <a:gd name="connsiteY3216" fmla="*/ 3755030 h 4925968"/>
              <a:gd name="connsiteX3217" fmla="*/ 2927004 w 8014260"/>
              <a:gd name="connsiteY3217" fmla="*/ 3753598 h 4925968"/>
              <a:gd name="connsiteX3218" fmla="*/ 2354695 w 8014260"/>
              <a:gd name="connsiteY3218" fmla="*/ 3752287 h 4925968"/>
              <a:gd name="connsiteX3219" fmla="*/ 2382196 w 8014260"/>
              <a:gd name="connsiteY3219" fmla="*/ 3765591 h 4925968"/>
              <a:gd name="connsiteX3220" fmla="*/ 2359976 w 8014260"/>
              <a:gd name="connsiteY3220" fmla="*/ 3781433 h 4925968"/>
              <a:gd name="connsiteX3221" fmla="*/ 2332201 w 8014260"/>
              <a:gd name="connsiteY3221" fmla="*/ 3768883 h 4925968"/>
              <a:gd name="connsiteX3222" fmla="*/ 2354695 w 8014260"/>
              <a:gd name="connsiteY3222" fmla="*/ 3752287 h 4925968"/>
              <a:gd name="connsiteX3223" fmla="*/ 1529547 w 8014260"/>
              <a:gd name="connsiteY3223" fmla="*/ 3752287 h 4925968"/>
              <a:gd name="connsiteX3224" fmla="*/ 1556158 w 8014260"/>
              <a:gd name="connsiteY3224" fmla="*/ 3768197 h 4925968"/>
              <a:gd name="connsiteX3225" fmla="*/ 1535583 w 8014260"/>
              <a:gd name="connsiteY3225" fmla="*/ 3785823 h 4925968"/>
              <a:gd name="connsiteX3226" fmla="*/ 1508701 w 8014260"/>
              <a:gd name="connsiteY3226" fmla="*/ 3773958 h 4925968"/>
              <a:gd name="connsiteX3227" fmla="*/ 1529547 w 8014260"/>
              <a:gd name="connsiteY3227" fmla="*/ 3752287 h 4925968"/>
              <a:gd name="connsiteX3228" fmla="*/ 3795407 w 8014260"/>
              <a:gd name="connsiteY3228" fmla="*/ 3750186 h 4925968"/>
              <a:gd name="connsiteX3229" fmla="*/ 3806946 w 8014260"/>
              <a:gd name="connsiteY3229" fmla="*/ 3758939 h 4925968"/>
              <a:gd name="connsiteX3230" fmla="*/ 3779103 w 8014260"/>
              <a:gd name="connsiteY3230" fmla="*/ 3777524 h 4925968"/>
              <a:gd name="connsiteX3231" fmla="*/ 3744058 w 8014260"/>
              <a:gd name="connsiteY3231" fmla="*/ 3769020 h 4925968"/>
              <a:gd name="connsiteX3232" fmla="*/ 3771628 w 8014260"/>
              <a:gd name="connsiteY3232" fmla="*/ 3750230 h 4925968"/>
              <a:gd name="connsiteX3233" fmla="*/ 3795407 w 8014260"/>
              <a:gd name="connsiteY3233" fmla="*/ 3750186 h 4925968"/>
              <a:gd name="connsiteX3234" fmla="*/ 4112265 w 8014260"/>
              <a:gd name="connsiteY3234" fmla="*/ 3748172 h 4925968"/>
              <a:gd name="connsiteX3235" fmla="*/ 4148406 w 8014260"/>
              <a:gd name="connsiteY3235" fmla="*/ 3769706 h 4925968"/>
              <a:gd name="connsiteX3236" fmla="*/ 4120563 w 8014260"/>
              <a:gd name="connsiteY3236" fmla="*/ 3794532 h 4925968"/>
              <a:gd name="connsiteX3237" fmla="*/ 4085107 w 8014260"/>
              <a:gd name="connsiteY3237" fmla="*/ 3771695 h 4925968"/>
              <a:gd name="connsiteX3238" fmla="*/ 4112265 w 8014260"/>
              <a:gd name="connsiteY3238" fmla="*/ 3748172 h 4925968"/>
              <a:gd name="connsiteX3239" fmla="*/ 5261048 w 8014260"/>
              <a:gd name="connsiteY3239" fmla="*/ 3748103 h 4925968"/>
              <a:gd name="connsiteX3240" fmla="*/ 5298081 w 8014260"/>
              <a:gd name="connsiteY3240" fmla="*/ 3791034 h 4925968"/>
              <a:gd name="connsiteX3241" fmla="*/ 5270169 w 8014260"/>
              <a:gd name="connsiteY3241" fmla="*/ 3846515 h 4925968"/>
              <a:gd name="connsiteX3242" fmla="*/ 5233479 w 8014260"/>
              <a:gd name="connsiteY3242" fmla="*/ 3803722 h 4925968"/>
              <a:gd name="connsiteX3243" fmla="*/ 5261048 w 8014260"/>
              <a:gd name="connsiteY3243" fmla="*/ 3748103 h 4925968"/>
              <a:gd name="connsiteX3244" fmla="*/ 2010089 w 8014260"/>
              <a:gd name="connsiteY3244" fmla="*/ 3745154 h 4925968"/>
              <a:gd name="connsiteX3245" fmla="*/ 2036903 w 8014260"/>
              <a:gd name="connsiteY3245" fmla="*/ 3758047 h 4925968"/>
              <a:gd name="connsiteX3246" fmla="*/ 2016124 w 8014260"/>
              <a:gd name="connsiteY3246" fmla="*/ 3775192 h 4925968"/>
              <a:gd name="connsiteX3247" fmla="*/ 1988623 w 8014260"/>
              <a:gd name="connsiteY3247" fmla="*/ 3764425 h 4925968"/>
              <a:gd name="connsiteX3248" fmla="*/ 2010089 w 8014260"/>
              <a:gd name="connsiteY3248" fmla="*/ 3745154 h 4925968"/>
              <a:gd name="connsiteX3249" fmla="*/ 496460 w 8014260"/>
              <a:gd name="connsiteY3249" fmla="*/ 3744537 h 4925968"/>
              <a:gd name="connsiteX3250" fmla="*/ 520328 w 8014260"/>
              <a:gd name="connsiteY3250" fmla="*/ 3754413 h 4925968"/>
              <a:gd name="connsiteX3251" fmla="*/ 500027 w 8014260"/>
              <a:gd name="connsiteY3251" fmla="*/ 3770529 h 4925968"/>
              <a:gd name="connsiteX3252" fmla="*/ 475887 w 8014260"/>
              <a:gd name="connsiteY3252" fmla="*/ 3760173 h 4925968"/>
              <a:gd name="connsiteX3253" fmla="*/ 496460 w 8014260"/>
              <a:gd name="connsiteY3253" fmla="*/ 3744537 h 4925968"/>
              <a:gd name="connsiteX3254" fmla="*/ 4246818 w 8014260"/>
              <a:gd name="connsiteY3254" fmla="*/ 3741382 h 4925968"/>
              <a:gd name="connsiteX3255" fmla="*/ 4282411 w 8014260"/>
              <a:gd name="connsiteY3255" fmla="*/ 3767648 h 4925968"/>
              <a:gd name="connsiteX3256" fmla="*/ 4253950 w 8014260"/>
              <a:gd name="connsiteY3256" fmla="*/ 3795286 h 4925968"/>
              <a:gd name="connsiteX3257" fmla="*/ 4219318 w 8014260"/>
              <a:gd name="connsiteY3257" fmla="*/ 3769774 h 4925968"/>
              <a:gd name="connsiteX3258" fmla="*/ 4246818 w 8014260"/>
              <a:gd name="connsiteY3258" fmla="*/ 3741382 h 4925968"/>
              <a:gd name="connsiteX3259" fmla="*/ 285026 w 8014260"/>
              <a:gd name="connsiteY3259" fmla="*/ 3741382 h 4925968"/>
              <a:gd name="connsiteX3260" fmla="*/ 310544 w 8014260"/>
              <a:gd name="connsiteY3260" fmla="*/ 3747281 h 4925968"/>
              <a:gd name="connsiteX3261" fmla="*/ 291820 w 8014260"/>
              <a:gd name="connsiteY3261" fmla="*/ 3760517 h 4925968"/>
              <a:gd name="connsiteX3262" fmla="*/ 267746 w 8014260"/>
              <a:gd name="connsiteY3262" fmla="*/ 3753315 h 4925968"/>
              <a:gd name="connsiteX3263" fmla="*/ 285026 w 8014260"/>
              <a:gd name="connsiteY3263" fmla="*/ 3741382 h 4925968"/>
              <a:gd name="connsiteX3264" fmla="*/ 1182945 w 8014260"/>
              <a:gd name="connsiteY3264" fmla="*/ 3740971 h 4925968"/>
              <a:gd name="connsiteX3265" fmla="*/ 1210791 w 8014260"/>
              <a:gd name="connsiteY3265" fmla="*/ 3756059 h 4925968"/>
              <a:gd name="connsiteX3266" fmla="*/ 1192070 w 8014260"/>
              <a:gd name="connsiteY3266" fmla="*/ 3778347 h 4925968"/>
              <a:gd name="connsiteX3267" fmla="*/ 1164359 w 8014260"/>
              <a:gd name="connsiteY3267" fmla="*/ 3763191 h 4925968"/>
              <a:gd name="connsiteX3268" fmla="*/ 1182945 w 8014260"/>
              <a:gd name="connsiteY3268" fmla="*/ 3740971 h 4925968"/>
              <a:gd name="connsiteX3269" fmla="*/ 840323 w 8014260"/>
              <a:gd name="connsiteY3269" fmla="*/ 3739462 h 4925968"/>
              <a:gd name="connsiteX3270" fmla="*/ 865143 w 8014260"/>
              <a:gd name="connsiteY3270" fmla="*/ 3752835 h 4925968"/>
              <a:gd name="connsiteX3271" fmla="*/ 846764 w 8014260"/>
              <a:gd name="connsiteY3271" fmla="*/ 3772174 h 4925968"/>
              <a:gd name="connsiteX3272" fmla="*/ 820911 w 8014260"/>
              <a:gd name="connsiteY3272" fmla="*/ 3759967 h 4925968"/>
              <a:gd name="connsiteX3273" fmla="*/ 840323 w 8014260"/>
              <a:gd name="connsiteY3273" fmla="*/ 3739462 h 4925968"/>
              <a:gd name="connsiteX3274" fmla="*/ 2490347 w 8014260"/>
              <a:gd name="connsiteY3274" fmla="*/ 3738090 h 4925968"/>
              <a:gd name="connsiteX3275" fmla="*/ 2517094 w 8014260"/>
              <a:gd name="connsiteY3275" fmla="*/ 3750777 h 4925968"/>
              <a:gd name="connsiteX3276" fmla="*/ 2494325 w 8014260"/>
              <a:gd name="connsiteY3276" fmla="*/ 3768540 h 4925968"/>
              <a:gd name="connsiteX3277" fmla="*/ 2467304 w 8014260"/>
              <a:gd name="connsiteY3277" fmla="*/ 3756538 h 4925968"/>
              <a:gd name="connsiteX3278" fmla="*/ 2490347 w 8014260"/>
              <a:gd name="connsiteY3278" fmla="*/ 3738090 h 4925968"/>
              <a:gd name="connsiteX3279" fmla="*/ 4379795 w 8014260"/>
              <a:gd name="connsiteY3279" fmla="*/ 3735827 h 4925968"/>
              <a:gd name="connsiteX3280" fmla="*/ 4416348 w 8014260"/>
              <a:gd name="connsiteY3280" fmla="*/ 3765043 h 4925968"/>
              <a:gd name="connsiteX3281" fmla="*/ 4389053 w 8014260"/>
              <a:gd name="connsiteY3281" fmla="*/ 3797344 h 4925968"/>
              <a:gd name="connsiteX3282" fmla="*/ 4353117 w 8014260"/>
              <a:gd name="connsiteY3282" fmla="*/ 3766346 h 4925968"/>
              <a:gd name="connsiteX3283" fmla="*/ 4379795 w 8014260"/>
              <a:gd name="connsiteY3283" fmla="*/ 3735827 h 4925968"/>
              <a:gd name="connsiteX3284" fmla="*/ 6348487 w 8014260"/>
              <a:gd name="connsiteY3284" fmla="*/ 3735810 h 4925968"/>
              <a:gd name="connsiteX3285" fmla="*/ 6362443 w 8014260"/>
              <a:gd name="connsiteY3285" fmla="*/ 3752218 h 4925968"/>
              <a:gd name="connsiteX3286" fmla="*/ 6330416 w 8014260"/>
              <a:gd name="connsiteY3286" fmla="*/ 3810648 h 4925968"/>
              <a:gd name="connsiteX3287" fmla="*/ 6291737 w 8014260"/>
              <a:gd name="connsiteY3287" fmla="*/ 3802419 h 4925968"/>
              <a:gd name="connsiteX3288" fmla="*/ 6321980 w 8014260"/>
              <a:gd name="connsiteY3288" fmla="*/ 3742960 h 4925968"/>
              <a:gd name="connsiteX3289" fmla="*/ 6348487 w 8014260"/>
              <a:gd name="connsiteY3289" fmla="*/ 3735810 h 4925968"/>
              <a:gd name="connsiteX3290" fmla="*/ 3721229 w 8014260"/>
              <a:gd name="connsiteY3290" fmla="*/ 3735638 h 4925968"/>
              <a:gd name="connsiteX3291" fmla="*/ 3732262 w 8014260"/>
              <a:gd name="connsiteY3291" fmla="*/ 3742342 h 4925968"/>
              <a:gd name="connsiteX3292" fmla="*/ 3704898 w 8014260"/>
              <a:gd name="connsiteY3292" fmla="*/ 3761682 h 4925968"/>
              <a:gd name="connsiteX3293" fmla="*/ 3671706 w 8014260"/>
              <a:gd name="connsiteY3293" fmla="*/ 3756676 h 4925968"/>
              <a:gd name="connsiteX3294" fmla="*/ 3698932 w 8014260"/>
              <a:gd name="connsiteY3294" fmla="*/ 3737267 h 4925968"/>
              <a:gd name="connsiteX3295" fmla="*/ 3721229 w 8014260"/>
              <a:gd name="connsiteY3295" fmla="*/ 3735638 h 4925968"/>
              <a:gd name="connsiteX3296" fmla="*/ 1664307 w 8014260"/>
              <a:gd name="connsiteY3296" fmla="*/ 3735416 h 4925968"/>
              <a:gd name="connsiteX3297" fmla="*/ 1690918 w 8014260"/>
              <a:gd name="connsiteY3297" fmla="*/ 3751669 h 4925968"/>
              <a:gd name="connsiteX3298" fmla="*/ 1670619 w 8014260"/>
              <a:gd name="connsiteY3298" fmla="*/ 3770872 h 4925968"/>
              <a:gd name="connsiteX3299" fmla="*/ 1643663 w 8014260"/>
              <a:gd name="connsiteY3299" fmla="*/ 3758322 h 4925968"/>
              <a:gd name="connsiteX3300" fmla="*/ 1664307 w 8014260"/>
              <a:gd name="connsiteY3300" fmla="*/ 3735416 h 4925968"/>
              <a:gd name="connsiteX3301" fmla="*/ 2834070 w 8014260"/>
              <a:gd name="connsiteY3301" fmla="*/ 3734250 h 4925968"/>
              <a:gd name="connsiteX3302" fmla="*/ 2861845 w 8014260"/>
              <a:gd name="connsiteY3302" fmla="*/ 3743028 h 4925968"/>
              <a:gd name="connsiteX3303" fmla="*/ 2839488 w 8014260"/>
              <a:gd name="connsiteY3303" fmla="*/ 3762163 h 4925968"/>
              <a:gd name="connsiteX3304" fmla="*/ 2811919 w 8014260"/>
              <a:gd name="connsiteY3304" fmla="*/ 3753727 h 4925968"/>
              <a:gd name="connsiteX3305" fmla="*/ 2834070 w 8014260"/>
              <a:gd name="connsiteY3305" fmla="*/ 3734250 h 4925968"/>
              <a:gd name="connsiteX3306" fmla="*/ 4515995 w 8014260"/>
              <a:gd name="connsiteY3306" fmla="*/ 3729930 h 4925968"/>
              <a:gd name="connsiteX3307" fmla="*/ 4550627 w 8014260"/>
              <a:gd name="connsiteY3307" fmla="*/ 3765111 h 4925968"/>
              <a:gd name="connsiteX3308" fmla="*/ 4523538 w 8014260"/>
              <a:gd name="connsiteY3308" fmla="*/ 3798990 h 4925968"/>
              <a:gd name="connsiteX3309" fmla="*/ 4487191 w 8014260"/>
              <a:gd name="connsiteY3309" fmla="*/ 3764837 h 4925968"/>
              <a:gd name="connsiteX3310" fmla="*/ 4515995 w 8014260"/>
              <a:gd name="connsiteY3310" fmla="*/ 3729930 h 4925968"/>
              <a:gd name="connsiteX3311" fmla="*/ 2145116 w 8014260"/>
              <a:gd name="connsiteY3311" fmla="*/ 3729792 h 4925968"/>
              <a:gd name="connsiteX3312" fmla="*/ 2171862 w 8014260"/>
              <a:gd name="connsiteY3312" fmla="*/ 3743440 h 4925968"/>
              <a:gd name="connsiteX3313" fmla="*/ 2151082 w 8014260"/>
              <a:gd name="connsiteY3313" fmla="*/ 3761339 h 4925968"/>
              <a:gd name="connsiteX3314" fmla="*/ 2123582 w 8014260"/>
              <a:gd name="connsiteY3314" fmla="*/ 3749886 h 4925968"/>
              <a:gd name="connsiteX3315" fmla="*/ 2145116 w 8014260"/>
              <a:gd name="connsiteY3315" fmla="*/ 3729792 h 4925968"/>
              <a:gd name="connsiteX3316" fmla="*/ 3647815 w 8014260"/>
              <a:gd name="connsiteY3316" fmla="*/ 3727735 h 4925968"/>
              <a:gd name="connsiteX3317" fmla="*/ 3658607 w 8014260"/>
              <a:gd name="connsiteY3317" fmla="*/ 3732741 h 4925968"/>
              <a:gd name="connsiteX3318" fmla="*/ 3632204 w 8014260"/>
              <a:gd name="connsiteY3318" fmla="*/ 3752081 h 4925968"/>
              <a:gd name="connsiteX3319" fmla="*/ 3598394 w 8014260"/>
              <a:gd name="connsiteY3319" fmla="*/ 3749886 h 4925968"/>
              <a:gd name="connsiteX3320" fmla="*/ 3626581 w 8014260"/>
              <a:gd name="connsiteY3320" fmla="*/ 3730547 h 4925968"/>
              <a:gd name="connsiteX3321" fmla="*/ 3647815 w 8014260"/>
              <a:gd name="connsiteY3321" fmla="*/ 3727735 h 4925968"/>
              <a:gd name="connsiteX3322" fmla="*/ 3281272 w 8014260"/>
              <a:gd name="connsiteY3322" fmla="*/ 3727581 h 4925968"/>
              <a:gd name="connsiteX3323" fmla="*/ 3291430 w 8014260"/>
              <a:gd name="connsiteY3323" fmla="*/ 3731233 h 4925968"/>
              <a:gd name="connsiteX3324" fmla="*/ 3268456 w 8014260"/>
              <a:gd name="connsiteY3324" fmla="*/ 3750024 h 4925968"/>
              <a:gd name="connsiteX3325" fmla="*/ 3236772 w 8014260"/>
              <a:gd name="connsiteY3325" fmla="*/ 3750984 h 4925968"/>
              <a:gd name="connsiteX3326" fmla="*/ 3261392 w 8014260"/>
              <a:gd name="connsiteY3326" fmla="*/ 3731850 h 4925968"/>
              <a:gd name="connsiteX3327" fmla="*/ 3281272 w 8014260"/>
              <a:gd name="connsiteY3327" fmla="*/ 3727581 h 4925968"/>
              <a:gd name="connsiteX3328" fmla="*/ 3905015 w 8014260"/>
              <a:gd name="connsiteY3328" fmla="*/ 3727255 h 4925968"/>
              <a:gd name="connsiteX3329" fmla="*/ 3940745 w 8014260"/>
              <a:gd name="connsiteY3329" fmla="*/ 3740217 h 4925968"/>
              <a:gd name="connsiteX3330" fmla="*/ 3913382 w 8014260"/>
              <a:gd name="connsiteY3330" fmla="*/ 3760791 h 4925968"/>
              <a:gd name="connsiteX3331" fmla="*/ 3877926 w 8014260"/>
              <a:gd name="connsiteY3331" fmla="*/ 3747966 h 4925968"/>
              <a:gd name="connsiteX3332" fmla="*/ 3905015 w 8014260"/>
              <a:gd name="connsiteY3332" fmla="*/ 3727255 h 4925968"/>
              <a:gd name="connsiteX3333" fmla="*/ 3209185 w 8014260"/>
              <a:gd name="connsiteY3333" fmla="*/ 3726955 h 4925968"/>
              <a:gd name="connsiteX3334" fmla="*/ 3218187 w 8014260"/>
              <a:gd name="connsiteY3334" fmla="*/ 3731918 h 4925968"/>
              <a:gd name="connsiteX3335" fmla="*/ 3191715 w 8014260"/>
              <a:gd name="connsiteY3335" fmla="*/ 3751258 h 4925968"/>
              <a:gd name="connsiteX3336" fmla="*/ 3164900 w 8014260"/>
              <a:gd name="connsiteY3336" fmla="*/ 3749818 h 4925968"/>
              <a:gd name="connsiteX3337" fmla="*/ 3189589 w 8014260"/>
              <a:gd name="connsiteY3337" fmla="*/ 3730067 h 4925968"/>
              <a:gd name="connsiteX3338" fmla="*/ 3209185 w 8014260"/>
              <a:gd name="connsiteY3338" fmla="*/ 3726955 h 4925968"/>
              <a:gd name="connsiteX3339" fmla="*/ 3355038 w 8014260"/>
              <a:gd name="connsiteY3339" fmla="*/ 3726406 h 4925968"/>
              <a:gd name="connsiteX3340" fmla="*/ 3364811 w 8014260"/>
              <a:gd name="connsiteY3340" fmla="*/ 3729998 h 4925968"/>
              <a:gd name="connsiteX3341" fmla="*/ 3338956 w 8014260"/>
              <a:gd name="connsiteY3341" fmla="*/ 3749406 h 4925968"/>
              <a:gd name="connsiteX3342" fmla="*/ 3309810 w 8014260"/>
              <a:gd name="connsiteY3342" fmla="*/ 3749818 h 4925968"/>
              <a:gd name="connsiteX3343" fmla="*/ 3335596 w 8014260"/>
              <a:gd name="connsiteY3343" fmla="*/ 3730272 h 4925968"/>
              <a:gd name="connsiteX3344" fmla="*/ 3355038 w 8014260"/>
              <a:gd name="connsiteY3344" fmla="*/ 3726406 h 4925968"/>
              <a:gd name="connsiteX3345" fmla="*/ 5395327 w 8014260"/>
              <a:gd name="connsiteY3345" fmla="*/ 3724992 h 4925968"/>
              <a:gd name="connsiteX3346" fmla="*/ 5433252 w 8014260"/>
              <a:gd name="connsiteY3346" fmla="*/ 3765728 h 4925968"/>
              <a:gd name="connsiteX3347" fmla="*/ 5405957 w 8014260"/>
              <a:gd name="connsiteY3347" fmla="*/ 3822512 h 4925968"/>
              <a:gd name="connsiteX3348" fmla="*/ 5368375 w 8014260"/>
              <a:gd name="connsiteY3348" fmla="*/ 3781776 h 4925968"/>
              <a:gd name="connsiteX3349" fmla="*/ 5395327 w 8014260"/>
              <a:gd name="connsiteY3349" fmla="*/ 3724992 h 4925968"/>
              <a:gd name="connsiteX3350" fmla="*/ 3427870 w 8014260"/>
              <a:gd name="connsiteY3350" fmla="*/ 3724648 h 4925968"/>
              <a:gd name="connsiteX3351" fmla="*/ 3438603 w 8014260"/>
              <a:gd name="connsiteY3351" fmla="*/ 3727666 h 4925968"/>
              <a:gd name="connsiteX3352" fmla="*/ 3413572 w 8014260"/>
              <a:gd name="connsiteY3352" fmla="*/ 3746731 h 4925968"/>
              <a:gd name="connsiteX3353" fmla="*/ 3381682 w 8014260"/>
              <a:gd name="connsiteY3353" fmla="*/ 3748034 h 4925968"/>
              <a:gd name="connsiteX3354" fmla="*/ 3407879 w 8014260"/>
              <a:gd name="connsiteY3354" fmla="*/ 3728832 h 4925968"/>
              <a:gd name="connsiteX3355" fmla="*/ 3427870 w 8014260"/>
              <a:gd name="connsiteY3355" fmla="*/ 3724648 h 4925968"/>
              <a:gd name="connsiteX3356" fmla="*/ 3574014 w 8014260"/>
              <a:gd name="connsiteY3356" fmla="*/ 3724160 h 4925968"/>
              <a:gd name="connsiteX3357" fmla="*/ 3585296 w 8014260"/>
              <a:gd name="connsiteY3357" fmla="*/ 3728695 h 4925968"/>
              <a:gd name="connsiteX3358" fmla="*/ 3559647 w 8014260"/>
              <a:gd name="connsiteY3358" fmla="*/ 3747143 h 4925968"/>
              <a:gd name="connsiteX3359" fmla="*/ 3526797 w 8014260"/>
              <a:gd name="connsiteY3359" fmla="*/ 3747417 h 4925968"/>
              <a:gd name="connsiteX3360" fmla="*/ 3551828 w 8014260"/>
              <a:gd name="connsiteY3360" fmla="*/ 3728009 h 4925968"/>
              <a:gd name="connsiteX3361" fmla="*/ 3574014 w 8014260"/>
              <a:gd name="connsiteY3361" fmla="*/ 3724160 h 4925968"/>
              <a:gd name="connsiteX3362" fmla="*/ 212950 w 8014260"/>
              <a:gd name="connsiteY3362" fmla="*/ 3723963 h 4925968"/>
              <a:gd name="connsiteX3363" fmla="*/ 235444 w 8014260"/>
              <a:gd name="connsiteY3363" fmla="*/ 3728764 h 4925968"/>
              <a:gd name="connsiteX3364" fmla="*/ 218025 w 8014260"/>
              <a:gd name="connsiteY3364" fmla="*/ 3739325 h 4925968"/>
              <a:gd name="connsiteX3365" fmla="*/ 197246 w 8014260"/>
              <a:gd name="connsiteY3365" fmla="*/ 3733633 h 4925968"/>
              <a:gd name="connsiteX3366" fmla="*/ 212950 w 8014260"/>
              <a:gd name="connsiteY3366" fmla="*/ 3723963 h 4925968"/>
              <a:gd name="connsiteX3367" fmla="*/ 2624764 w 8014260"/>
              <a:gd name="connsiteY3367" fmla="*/ 3723758 h 4925968"/>
              <a:gd name="connsiteX3368" fmla="*/ 2652196 w 8014260"/>
              <a:gd name="connsiteY3368" fmla="*/ 3738091 h 4925968"/>
              <a:gd name="connsiteX3369" fmla="*/ 2629907 w 8014260"/>
              <a:gd name="connsiteY3369" fmla="*/ 3755030 h 4925968"/>
              <a:gd name="connsiteX3370" fmla="*/ 2602201 w 8014260"/>
              <a:gd name="connsiteY3370" fmla="*/ 3741383 h 4925968"/>
              <a:gd name="connsiteX3371" fmla="*/ 2624764 w 8014260"/>
              <a:gd name="connsiteY3371" fmla="*/ 3723758 h 4925968"/>
              <a:gd name="connsiteX3372" fmla="*/ 3500565 w 8014260"/>
              <a:gd name="connsiteY3372" fmla="*/ 3723474 h 4925968"/>
              <a:gd name="connsiteX3373" fmla="*/ 3511161 w 8014260"/>
              <a:gd name="connsiteY3373" fmla="*/ 3727186 h 4925968"/>
              <a:gd name="connsiteX3374" fmla="*/ 3487295 w 8014260"/>
              <a:gd name="connsiteY3374" fmla="*/ 3745771 h 4925968"/>
              <a:gd name="connsiteX3375" fmla="*/ 3453828 w 8014260"/>
              <a:gd name="connsiteY3375" fmla="*/ 3746525 h 4925968"/>
              <a:gd name="connsiteX3376" fmla="*/ 3479683 w 8014260"/>
              <a:gd name="connsiteY3376" fmla="*/ 3727735 h 4925968"/>
              <a:gd name="connsiteX3377" fmla="*/ 3500565 w 8014260"/>
              <a:gd name="connsiteY3377" fmla="*/ 3723474 h 4925968"/>
              <a:gd name="connsiteX3378" fmla="*/ 630125 w 8014260"/>
              <a:gd name="connsiteY3378" fmla="*/ 3723140 h 4925968"/>
              <a:gd name="connsiteX3379" fmla="*/ 654948 w 8014260"/>
              <a:gd name="connsiteY3379" fmla="*/ 3733359 h 4925968"/>
              <a:gd name="connsiteX3380" fmla="*/ 635815 w 8014260"/>
              <a:gd name="connsiteY3380" fmla="*/ 3751258 h 4925968"/>
              <a:gd name="connsiteX3381" fmla="*/ 610716 w 8014260"/>
              <a:gd name="connsiteY3381" fmla="*/ 3740697 h 4925968"/>
              <a:gd name="connsiteX3382" fmla="*/ 630125 w 8014260"/>
              <a:gd name="connsiteY3382" fmla="*/ 3723140 h 4925968"/>
              <a:gd name="connsiteX3383" fmla="*/ 3134485 w 8014260"/>
              <a:gd name="connsiteY3383" fmla="*/ 3722857 h 4925968"/>
              <a:gd name="connsiteX3384" fmla="*/ 3143846 w 8014260"/>
              <a:gd name="connsiteY3384" fmla="*/ 3728627 h 4925968"/>
              <a:gd name="connsiteX3385" fmla="*/ 3121283 w 8014260"/>
              <a:gd name="connsiteY3385" fmla="*/ 3747761 h 4925968"/>
              <a:gd name="connsiteX3386" fmla="*/ 3091588 w 8014260"/>
              <a:gd name="connsiteY3386" fmla="*/ 3745566 h 4925968"/>
              <a:gd name="connsiteX3387" fmla="*/ 3114631 w 8014260"/>
              <a:gd name="connsiteY3387" fmla="*/ 3726089 h 4925968"/>
              <a:gd name="connsiteX3388" fmla="*/ 3134485 w 8014260"/>
              <a:gd name="connsiteY3388" fmla="*/ 3722857 h 4925968"/>
              <a:gd name="connsiteX3389" fmla="*/ 4650549 w 8014260"/>
              <a:gd name="connsiteY3389" fmla="*/ 3722729 h 4925968"/>
              <a:gd name="connsiteX3390" fmla="*/ 4684702 w 8014260"/>
              <a:gd name="connsiteY3390" fmla="*/ 3761820 h 4925968"/>
              <a:gd name="connsiteX3391" fmla="*/ 4656995 w 8014260"/>
              <a:gd name="connsiteY3391" fmla="*/ 3798784 h 4925968"/>
              <a:gd name="connsiteX3392" fmla="*/ 4621128 w 8014260"/>
              <a:gd name="connsiteY3392" fmla="*/ 3760859 h 4925968"/>
              <a:gd name="connsiteX3393" fmla="*/ 4650549 w 8014260"/>
              <a:gd name="connsiteY3393" fmla="*/ 3722729 h 4925968"/>
              <a:gd name="connsiteX3394" fmla="*/ 1320314 w 8014260"/>
              <a:gd name="connsiteY3394" fmla="*/ 3722111 h 4925968"/>
              <a:gd name="connsiteX3395" fmla="*/ 1345551 w 8014260"/>
              <a:gd name="connsiteY3395" fmla="*/ 3737884 h 4925968"/>
              <a:gd name="connsiteX3396" fmla="*/ 1324290 w 8014260"/>
              <a:gd name="connsiteY3396" fmla="*/ 3760859 h 4925968"/>
              <a:gd name="connsiteX3397" fmla="*/ 1299188 w 8014260"/>
              <a:gd name="connsiteY3397" fmla="*/ 3745017 h 4925968"/>
              <a:gd name="connsiteX3398" fmla="*/ 1320314 w 8014260"/>
              <a:gd name="connsiteY3398" fmla="*/ 3722111 h 4925968"/>
              <a:gd name="connsiteX3399" fmla="*/ 420066 w 8014260"/>
              <a:gd name="connsiteY3399" fmla="*/ 3720328 h 4925968"/>
              <a:gd name="connsiteX3400" fmla="*/ 445298 w 8014260"/>
              <a:gd name="connsiteY3400" fmla="*/ 3726706 h 4925968"/>
              <a:gd name="connsiteX3401" fmla="*/ 426235 w 8014260"/>
              <a:gd name="connsiteY3401" fmla="*/ 3741656 h 4925968"/>
              <a:gd name="connsiteX3402" fmla="*/ 402849 w 8014260"/>
              <a:gd name="connsiteY3402" fmla="*/ 3735347 h 4925968"/>
              <a:gd name="connsiteX3403" fmla="*/ 420066 w 8014260"/>
              <a:gd name="connsiteY3403" fmla="*/ 3720328 h 4925968"/>
              <a:gd name="connsiteX3404" fmla="*/ 5758753 w 8014260"/>
              <a:gd name="connsiteY3404" fmla="*/ 3719807 h 4925968"/>
              <a:gd name="connsiteX3405" fmla="*/ 5782873 w 8014260"/>
              <a:gd name="connsiteY3405" fmla="*/ 3754276 h 4925968"/>
              <a:gd name="connsiteX3406" fmla="*/ 5753315 w 8014260"/>
              <a:gd name="connsiteY3406" fmla="*/ 3811403 h 4925968"/>
              <a:gd name="connsiteX3407" fmla="*/ 5715184 w 8014260"/>
              <a:gd name="connsiteY3407" fmla="*/ 3778210 h 4925968"/>
              <a:gd name="connsiteX3408" fmla="*/ 5744879 w 8014260"/>
              <a:gd name="connsiteY3408" fmla="*/ 3721563 h 4925968"/>
              <a:gd name="connsiteX3409" fmla="*/ 5758753 w 8014260"/>
              <a:gd name="connsiteY3409" fmla="*/ 3719807 h 4925968"/>
              <a:gd name="connsiteX3410" fmla="*/ 1798177 w 8014260"/>
              <a:gd name="connsiteY3410" fmla="*/ 3719643 h 4925968"/>
              <a:gd name="connsiteX3411" fmla="*/ 1825607 w 8014260"/>
              <a:gd name="connsiteY3411" fmla="*/ 3734319 h 4925968"/>
              <a:gd name="connsiteX3412" fmla="*/ 1806473 w 8014260"/>
              <a:gd name="connsiteY3412" fmla="*/ 3755647 h 4925968"/>
              <a:gd name="connsiteX3413" fmla="*/ 1778701 w 8014260"/>
              <a:gd name="connsiteY3413" fmla="*/ 3742069 h 4925968"/>
              <a:gd name="connsiteX3414" fmla="*/ 1798177 w 8014260"/>
              <a:gd name="connsiteY3414" fmla="*/ 3719643 h 4925968"/>
              <a:gd name="connsiteX3415" fmla="*/ 974804 w 8014260"/>
              <a:gd name="connsiteY3415" fmla="*/ 3717722 h 4925968"/>
              <a:gd name="connsiteX3416" fmla="*/ 999769 w 8014260"/>
              <a:gd name="connsiteY3416" fmla="*/ 3731095 h 4925968"/>
              <a:gd name="connsiteX3417" fmla="*/ 981526 w 8014260"/>
              <a:gd name="connsiteY3417" fmla="*/ 3752561 h 4925968"/>
              <a:gd name="connsiteX3418" fmla="*/ 955605 w 8014260"/>
              <a:gd name="connsiteY3418" fmla="*/ 3740422 h 4925968"/>
              <a:gd name="connsiteX3419" fmla="*/ 974804 w 8014260"/>
              <a:gd name="connsiteY3419" fmla="*/ 3717722 h 4925968"/>
              <a:gd name="connsiteX3420" fmla="*/ 3060830 w 8014260"/>
              <a:gd name="connsiteY3420" fmla="*/ 3714567 h 4925968"/>
              <a:gd name="connsiteX3421" fmla="*/ 3070534 w 8014260"/>
              <a:gd name="connsiteY3421" fmla="*/ 3721083 h 4925968"/>
              <a:gd name="connsiteX3422" fmla="*/ 3047079 w 8014260"/>
              <a:gd name="connsiteY3422" fmla="*/ 3740697 h 4925968"/>
              <a:gd name="connsiteX3423" fmla="*/ 3018825 w 8014260"/>
              <a:gd name="connsiteY3423" fmla="*/ 3737268 h 4925968"/>
              <a:gd name="connsiteX3424" fmla="*/ 3040633 w 8014260"/>
              <a:gd name="connsiteY3424" fmla="*/ 3717105 h 4925968"/>
              <a:gd name="connsiteX3425" fmla="*/ 3060830 w 8014260"/>
              <a:gd name="connsiteY3425" fmla="*/ 3714567 h 4925968"/>
              <a:gd name="connsiteX3426" fmla="*/ 2280767 w 8014260"/>
              <a:gd name="connsiteY3426" fmla="*/ 3714431 h 4925968"/>
              <a:gd name="connsiteX3427" fmla="*/ 2306827 w 8014260"/>
              <a:gd name="connsiteY3427" fmla="*/ 3729107 h 4925968"/>
              <a:gd name="connsiteX3428" fmla="*/ 2285225 w 8014260"/>
              <a:gd name="connsiteY3428" fmla="*/ 3747349 h 4925968"/>
              <a:gd name="connsiteX3429" fmla="*/ 2258410 w 8014260"/>
              <a:gd name="connsiteY3429" fmla="*/ 3734662 h 4925968"/>
              <a:gd name="connsiteX3430" fmla="*/ 2280767 w 8014260"/>
              <a:gd name="connsiteY3430" fmla="*/ 3714431 h 4925968"/>
              <a:gd name="connsiteX3431" fmla="*/ 5969718 w 8014260"/>
              <a:gd name="connsiteY3431" fmla="*/ 3714291 h 4925968"/>
              <a:gd name="connsiteX3432" fmla="*/ 5995882 w 8014260"/>
              <a:gd name="connsiteY3432" fmla="*/ 3740697 h 4925968"/>
              <a:gd name="connsiteX3433" fmla="*/ 5967010 w 8014260"/>
              <a:gd name="connsiteY3433" fmla="*/ 3801390 h 4925968"/>
              <a:gd name="connsiteX3434" fmla="*/ 5928948 w 8014260"/>
              <a:gd name="connsiteY3434" fmla="*/ 3780061 h 4925968"/>
              <a:gd name="connsiteX3435" fmla="*/ 5956175 w 8014260"/>
              <a:gd name="connsiteY3435" fmla="*/ 3718477 h 4925968"/>
              <a:gd name="connsiteX3436" fmla="*/ 5969718 w 8014260"/>
              <a:gd name="connsiteY3436" fmla="*/ 3714291 h 4925968"/>
              <a:gd name="connsiteX3437" fmla="*/ 6271866 w 8014260"/>
              <a:gd name="connsiteY3437" fmla="*/ 3713710 h 4925968"/>
              <a:gd name="connsiteX3438" fmla="*/ 6285427 w 8014260"/>
              <a:gd name="connsiteY3438" fmla="*/ 3731233 h 4925968"/>
              <a:gd name="connsiteX3439" fmla="*/ 6254566 w 8014260"/>
              <a:gd name="connsiteY3439" fmla="*/ 3790966 h 4925968"/>
              <a:gd name="connsiteX3440" fmla="*/ 6215681 w 8014260"/>
              <a:gd name="connsiteY3440" fmla="*/ 3777730 h 4925968"/>
              <a:gd name="connsiteX3441" fmla="*/ 6246063 w 8014260"/>
              <a:gd name="connsiteY3441" fmla="*/ 3719643 h 4925968"/>
              <a:gd name="connsiteX3442" fmla="*/ 6271866 w 8014260"/>
              <a:gd name="connsiteY3442" fmla="*/ 3713710 h 4925968"/>
              <a:gd name="connsiteX3443" fmla="*/ 4784279 w 8014260"/>
              <a:gd name="connsiteY3443" fmla="*/ 3712991 h 4925968"/>
              <a:gd name="connsiteX3444" fmla="*/ 4818707 w 8014260"/>
              <a:gd name="connsiteY3444" fmla="*/ 3754413 h 4925968"/>
              <a:gd name="connsiteX3445" fmla="*/ 4791275 w 8014260"/>
              <a:gd name="connsiteY3445" fmla="*/ 3795492 h 4925968"/>
              <a:gd name="connsiteX3446" fmla="*/ 4755133 w 8014260"/>
              <a:gd name="connsiteY3446" fmla="*/ 3755304 h 4925968"/>
              <a:gd name="connsiteX3447" fmla="*/ 4784279 w 8014260"/>
              <a:gd name="connsiteY3447" fmla="*/ 3712991 h 4925968"/>
              <a:gd name="connsiteX3448" fmla="*/ 4040872 w 8014260"/>
              <a:gd name="connsiteY3448" fmla="*/ 3708533 h 4925968"/>
              <a:gd name="connsiteX3449" fmla="*/ 4074477 w 8014260"/>
              <a:gd name="connsiteY3449" fmla="*/ 3725746 h 4925968"/>
              <a:gd name="connsiteX3450" fmla="*/ 4045193 w 8014260"/>
              <a:gd name="connsiteY3450" fmla="*/ 3749338 h 4925968"/>
              <a:gd name="connsiteX3451" fmla="*/ 4011795 w 8014260"/>
              <a:gd name="connsiteY3451" fmla="*/ 3732261 h 4925968"/>
              <a:gd name="connsiteX3452" fmla="*/ 4040872 w 8014260"/>
              <a:gd name="connsiteY3452" fmla="*/ 3708533 h 4925968"/>
              <a:gd name="connsiteX3453" fmla="*/ 2760415 w 8014260"/>
              <a:gd name="connsiteY3453" fmla="*/ 3706269 h 4925968"/>
              <a:gd name="connsiteX3454" fmla="*/ 2786818 w 8014260"/>
              <a:gd name="connsiteY3454" fmla="*/ 3717653 h 4925968"/>
              <a:gd name="connsiteX3455" fmla="*/ 2763707 w 8014260"/>
              <a:gd name="connsiteY3455" fmla="*/ 3737541 h 4925968"/>
              <a:gd name="connsiteX3456" fmla="*/ 2737029 w 8014260"/>
              <a:gd name="connsiteY3456" fmla="*/ 3726431 h 4925968"/>
              <a:gd name="connsiteX3457" fmla="*/ 2760415 w 8014260"/>
              <a:gd name="connsiteY3457" fmla="*/ 3706269 h 4925968"/>
              <a:gd name="connsiteX3458" fmla="*/ 1451851 w 8014260"/>
              <a:gd name="connsiteY3458" fmla="*/ 3705652 h 4925968"/>
              <a:gd name="connsiteX3459" fmla="*/ 1480306 w 8014260"/>
              <a:gd name="connsiteY3459" fmla="*/ 3720260 h 4925968"/>
              <a:gd name="connsiteX3460" fmla="*/ 1462409 w 8014260"/>
              <a:gd name="connsiteY3460" fmla="*/ 3742754 h 4925968"/>
              <a:gd name="connsiteX3461" fmla="*/ 1434087 w 8014260"/>
              <a:gd name="connsiteY3461" fmla="*/ 3728009 h 4925968"/>
              <a:gd name="connsiteX3462" fmla="*/ 1451851 w 8014260"/>
              <a:gd name="connsiteY3462" fmla="*/ 3705652 h 4925968"/>
              <a:gd name="connsiteX3463" fmla="*/ 3854524 w 8014260"/>
              <a:gd name="connsiteY3463" fmla="*/ 3705069 h 4925968"/>
              <a:gd name="connsiteX3464" fmla="*/ 3865857 w 8014260"/>
              <a:gd name="connsiteY3464" fmla="*/ 3714156 h 4925968"/>
              <a:gd name="connsiteX3465" fmla="*/ 3839042 w 8014260"/>
              <a:gd name="connsiteY3465" fmla="*/ 3735347 h 4925968"/>
              <a:gd name="connsiteX3466" fmla="*/ 3805438 w 8014260"/>
              <a:gd name="connsiteY3466" fmla="*/ 3726501 h 4925968"/>
              <a:gd name="connsiteX3467" fmla="*/ 3832184 w 8014260"/>
              <a:gd name="connsiteY3467" fmla="*/ 3705241 h 4925968"/>
              <a:gd name="connsiteX3468" fmla="*/ 3854524 w 8014260"/>
              <a:gd name="connsiteY3468" fmla="*/ 3705069 h 4925968"/>
              <a:gd name="connsiteX3469" fmla="*/ 1935409 w 8014260"/>
              <a:gd name="connsiteY3469" fmla="*/ 3704349 h 4925968"/>
              <a:gd name="connsiteX3470" fmla="*/ 1960779 w 8014260"/>
              <a:gd name="connsiteY3470" fmla="*/ 3720191 h 4925968"/>
              <a:gd name="connsiteX3471" fmla="*/ 1939043 w 8014260"/>
              <a:gd name="connsiteY3471" fmla="*/ 3740490 h 4925968"/>
              <a:gd name="connsiteX3472" fmla="*/ 1913187 w 8014260"/>
              <a:gd name="connsiteY3472" fmla="*/ 3724031 h 4925968"/>
              <a:gd name="connsiteX3473" fmla="*/ 1935409 w 8014260"/>
              <a:gd name="connsiteY3473" fmla="*/ 3704349 h 4925968"/>
              <a:gd name="connsiteX3474" fmla="*/ 347432 w 8014260"/>
              <a:gd name="connsiteY3474" fmla="*/ 3702841 h 4925968"/>
              <a:gd name="connsiteX3475" fmla="*/ 370135 w 8014260"/>
              <a:gd name="connsiteY3475" fmla="*/ 3707299 h 4925968"/>
              <a:gd name="connsiteX3476" fmla="*/ 353196 w 8014260"/>
              <a:gd name="connsiteY3476" fmla="*/ 3720123 h 4925968"/>
              <a:gd name="connsiteX3477" fmla="*/ 328573 w 8014260"/>
              <a:gd name="connsiteY3477" fmla="*/ 3714774 h 4925968"/>
              <a:gd name="connsiteX3478" fmla="*/ 347432 w 8014260"/>
              <a:gd name="connsiteY3478" fmla="*/ 3702841 h 4925968"/>
              <a:gd name="connsiteX3479" fmla="*/ 764196 w 8014260"/>
              <a:gd name="connsiteY3479" fmla="*/ 3701949 h 4925968"/>
              <a:gd name="connsiteX3480" fmla="*/ 789572 w 8014260"/>
              <a:gd name="connsiteY3480" fmla="*/ 3713059 h 4925968"/>
              <a:gd name="connsiteX3481" fmla="*/ 771055 w 8014260"/>
              <a:gd name="connsiteY3481" fmla="*/ 3732056 h 4925968"/>
              <a:gd name="connsiteX3482" fmla="*/ 745405 w 8014260"/>
              <a:gd name="connsiteY3482" fmla="*/ 3720740 h 4925968"/>
              <a:gd name="connsiteX3483" fmla="*/ 764196 w 8014260"/>
              <a:gd name="connsiteY3483" fmla="*/ 3701949 h 4925968"/>
              <a:gd name="connsiteX3484" fmla="*/ 4915816 w 8014260"/>
              <a:gd name="connsiteY3484" fmla="*/ 3700166 h 4925968"/>
              <a:gd name="connsiteX3485" fmla="*/ 4952507 w 8014260"/>
              <a:gd name="connsiteY3485" fmla="*/ 3739737 h 4925968"/>
              <a:gd name="connsiteX3486" fmla="*/ 4925280 w 8014260"/>
              <a:gd name="connsiteY3486" fmla="*/ 3788017 h 4925968"/>
              <a:gd name="connsiteX3487" fmla="*/ 4889207 w 8014260"/>
              <a:gd name="connsiteY3487" fmla="*/ 3745703 h 4925968"/>
              <a:gd name="connsiteX3488" fmla="*/ 4915816 w 8014260"/>
              <a:gd name="connsiteY3488" fmla="*/ 3700166 h 4925968"/>
              <a:gd name="connsiteX3489" fmla="*/ 2985795 w 8014260"/>
              <a:gd name="connsiteY3489" fmla="*/ 3699985 h 4925968"/>
              <a:gd name="connsiteX3490" fmla="*/ 2995576 w 8014260"/>
              <a:gd name="connsiteY3490" fmla="*/ 3707503 h 4925968"/>
              <a:gd name="connsiteX3491" fmla="*/ 2974042 w 8014260"/>
              <a:gd name="connsiteY3491" fmla="*/ 3728420 h 4925968"/>
              <a:gd name="connsiteX3492" fmla="*/ 2945993 w 8014260"/>
              <a:gd name="connsiteY3492" fmla="*/ 3722317 h 4925968"/>
              <a:gd name="connsiteX3493" fmla="*/ 2967321 w 8014260"/>
              <a:gd name="connsiteY3493" fmla="*/ 3701057 h 4925968"/>
              <a:gd name="connsiteX3494" fmla="*/ 2985795 w 8014260"/>
              <a:gd name="connsiteY3494" fmla="*/ 3699985 h 4925968"/>
              <a:gd name="connsiteX3495" fmla="*/ 2414429 w 8014260"/>
              <a:gd name="connsiteY3495" fmla="*/ 3699617 h 4925968"/>
              <a:gd name="connsiteX3496" fmla="*/ 2441930 w 8014260"/>
              <a:gd name="connsiteY3496" fmla="*/ 3715048 h 4925968"/>
              <a:gd name="connsiteX3497" fmla="*/ 2418818 w 8014260"/>
              <a:gd name="connsiteY3497" fmla="*/ 3732947 h 4925968"/>
              <a:gd name="connsiteX3498" fmla="*/ 2393170 w 8014260"/>
              <a:gd name="connsiteY3498" fmla="*/ 3718682 h 4925968"/>
              <a:gd name="connsiteX3499" fmla="*/ 2414429 w 8014260"/>
              <a:gd name="connsiteY3499" fmla="*/ 3699617 h 4925968"/>
              <a:gd name="connsiteX3500" fmla="*/ 1110872 w 8014260"/>
              <a:gd name="connsiteY3500" fmla="*/ 3695091 h 4925968"/>
              <a:gd name="connsiteX3501" fmla="*/ 1134528 w 8014260"/>
              <a:gd name="connsiteY3501" fmla="*/ 3711138 h 4925968"/>
              <a:gd name="connsiteX3502" fmla="*/ 1114502 w 8014260"/>
              <a:gd name="connsiteY3502" fmla="*/ 3732398 h 4925968"/>
              <a:gd name="connsiteX3503" fmla="*/ 1089747 w 8014260"/>
              <a:gd name="connsiteY3503" fmla="*/ 3717585 h 4925968"/>
              <a:gd name="connsiteX3504" fmla="*/ 1110872 w 8014260"/>
              <a:gd name="connsiteY3504" fmla="*/ 3695091 h 4925968"/>
              <a:gd name="connsiteX3505" fmla="*/ 554549 w 8014260"/>
              <a:gd name="connsiteY3505" fmla="*/ 3695022 h 4925968"/>
              <a:gd name="connsiteX3506" fmla="*/ 579854 w 8014260"/>
              <a:gd name="connsiteY3506" fmla="*/ 3702497 h 4925968"/>
              <a:gd name="connsiteX3507" fmla="*/ 560925 w 8014260"/>
              <a:gd name="connsiteY3507" fmla="*/ 3719299 h 4925968"/>
              <a:gd name="connsiteX3508" fmla="*/ 537473 w 8014260"/>
              <a:gd name="connsiteY3508" fmla="*/ 3712167 h 4925968"/>
              <a:gd name="connsiteX3509" fmla="*/ 554549 w 8014260"/>
              <a:gd name="connsiteY3509" fmla="*/ 3695022 h 4925968"/>
              <a:gd name="connsiteX3510" fmla="*/ 5533242 w 8014260"/>
              <a:gd name="connsiteY3510" fmla="*/ 3693308 h 4925968"/>
              <a:gd name="connsiteX3511" fmla="*/ 5569315 w 8014260"/>
              <a:gd name="connsiteY3511" fmla="*/ 3733565 h 4925968"/>
              <a:gd name="connsiteX3512" fmla="*/ 5539345 w 8014260"/>
              <a:gd name="connsiteY3512" fmla="*/ 3788977 h 4925968"/>
              <a:gd name="connsiteX3513" fmla="*/ 5503684 w 8014260"/>
              <a:gd name="connsiteY3513" fmla="*/ 3748584 h 4925968"/>
              <a:gd name="connsiteX3514" fmla="*/ 5533242 w 8014260"/>
              <a:gd name="connsiteY3514" fmla="*/ 3693308 h 4925968"/>
              <a:gd name="connsiteX3515" fmla="*/ 4173780 w 8014260"/>
              <a:gd name="connsiteY3515" fmla="*/ 3693171 h 4925968"/>
              <a:gd name="connsiteX3516" fmla="*/ 4208070 w 8014260"/>
              <a:gd name="connsiteY3516" fmla="*/ 3713813 h 4925968"/>
              <a:gd name="connsiteX3517" fmla="*/ 4179747 w 8014260"/>
              <a:gd name="connsiteY3517" fmla="*/ 3740971 h 4925968"/>
              <a:gd name="connsiteX3518" fmla="*/ 4145663 w 8014260"/>
              <a:gd name="connsiteY3518" fmla="*/ 3720328 h 4925968"/>
              <a:gd name="connsiteX3519" fmla="*/ 4173780 w 8014260"/>
              <a:gd name="connsiteY3519" fmla="*/ 3693171 h 4925968"/>
              <a:gd name="connsiteX3520" fmla="*/ 287873 w 8014260"/>
              <a:gd name="connsiteY3520" fmla="*/ 3691275 h 4925968"/>
              <a:gd name="connsiteX3521" fmla="*/ 296343 w 8014260"/>
              <a:gd name="connsiteY3521" fmla="*/ 3694336 h 4925968"/>
              <a:gd name="connsiteX3522" fmla="*/ 279130 w 8014260"/>
              <a:gd name="connsiteY3522" fmla="*/ 3704966 h 4925968"/>
              <a:gd name="connsiteX3523" fmla="*/ 255607 w 8014260"/>
              <a:gd name="connsiteY3523" fmla="*/ 3702497 h 4925968"/>
              <a:gd name="connsiteX3524" fmla="*/ 272614 w 8014260"/>
              <a:gd name="connsiteY3524" fmla="*/ 3692484 h 4925968"/>
              <a:gd name="connsiteX3525" fmla="*/ 287873 w 8014260"/>
              <a:gd name="connsiteY3525" fmla="*/ 3691275 h 4925968"/>
              <a:gd name="connsiteX3526" fmla="*/ 2069960 w 8014260"/>
              <a:gd name="connsiteY3526" fmla="*/ 3690565 h 4925968"/>
              <a:gd name="connsiteX3527" fmla="*/ 2095669 w 8014260"/>
              <a:gd name="connsiteY3527" fmla="*/ 3704966 h 4925968"/>
              <a:gd name="connsiteX3528" fmla="*/ 2074349 w 8014260"/>
              <a:gd name="connsiteY3528" fmla="*/ 3724375 h 4925968"/>
              <a:gd name="connsiteX3529" fmla="*/ 2048083 w 8014260"/>
              <a:gd name="connsiteY3529" fmla="*/ 3709287 h 4925968"/>
              <a:gd name="connsiteX3530" fmla="*/ 2069960 w 8014260"/>
              <a:gd name="connsiteY3530" fmla="*/ 3690565 h 4925968"/>
              <a:gd name="connsiteX3531" fmla="*/ 3783509 w 8014260"/>
              <a:gd name="connsiteY3531" fmla="*/ 3690332 h 4925968"/>
              <a:gd name="connsiteX3532" fmla="*/ 3792270 w 8014260"/>
              <a:gd name="connsiteY3532" fmla="*/ 3698657 h 4925968"/>
              <a:gd name="connsiteX3533" fmla="*/ 3763809 w 8014260"/>
              <a:gd name="connsiteY3533" fmla="*/ 3718339 h 4925968"/>
              <a:gd name="connsiteX3534" fmla="*/ 3731782 w 8014260"/>
              <a:gd name="connsiteY3534" fmla="*/ 3712304 h 4925968"/>
              <a:gd name="connsiteX3535" fmla="*/ 3761889 w 8014260"/>
              <a:gd name="connsiteY3535" fmla="*/ 3691318 h 4925968"/>
              <a:gd name="connsiteX3536" fmla="*/ 3783509 w 8014260"/>
              <a:gd name="connsiteY3536" fmla="*/ 3690332 h 4925968"/>
              <a:gd name="connsiteX3537" fmla="*/ 1587979 w 8014260"/>
              <a:gd name="connsiteY3537" fmla="*/ 3689742 h 4925968"/>
              <a:gd name="connsiteX3538" fmla="*/ 1615203 w 8014260"/>
              <a:gd name="connsiteY3538" fmla="*/ 3705378 h 4925968"/>
              <a:gd name="connsiteX3539" fmla="*/ 1595797 w 8014260"/>
              <a:gd name="connsiteY3539" fmla="*/ 3726227 h 4925968"/>
              <a:gd name="connsiteX3540" fmla="*/ 1568642 w 8014260"/>
              <a:gd name="connsiteY3540" fmla="*/ 3710385 h 4925968"/>
              <a:gd name="connsiteX3541" fmla="*/ 1587979 w 8014260"/>
              <a:gd name="connsiteY3541" fmla="*/ 3689742 h 4925968"/>
              <a:gd name="connsiteX3542" fmla="*/ 214955 w 8014260"/>
              <a:gd name="connsiteY3542" fmla="*/ 3685695 h 4925968"/>
              <a:gd name="connsiteX3543" fmla="*/ 222002 w 8014260"/>
              <a:gd name="connsiteY3543" fmla="*/ 3688164 h 4925968"/>
              <a:gd name="connsiteX3544" fmla="*/ 202458 w 8014260"/>
              <a:gd name="connsiteY3544" fmla="*/ 3696394 h 4925968"/>
              <a:gd name="connsiteX3545" fmla="*/ 184557 w 8014260"/>
              <a:gd name="connsiteY3545" fmla="*/ 3693787 h 4925968"/>
              <a:gd name="connsiteX3546" fmla="*/ 200194 w 8014260"/>
              <a:gd name="connsiteY3546" fmla="*/ 3686724 h 4925968"/>
              <a:gd name="connsiteX3547" fmla="*/ 214955 w 8014260"/>
              <a:gd name="connsiteY3547" fmla="*/ 3685695 h 4925968"/>
              <a:gd name="connsiteX3548" fmla="*/ 2551109 w 8014260"/>
              <a:gd name="connsiteY3548" fmla="*/ 3684736 h 4925968"/>
              <a:gd name="connsiteX3549" fmla="*/ 2576758 w 8014260"/>
              <a:gd name="connsiteY3549" fmla="*/ 3699343 h 4925968"/>
              <a:gd name="connsiteX3550" fmla="*/ 2554607 w 8014260"/>
              <a:gd name="connsiteY3550" fmla="*/ 3718203 h 4925968"/>
              <a:gd name="connsiteX3551" fmla="*/ 2528135 w 8014260"/>
              <a:gd name="connsiteY3551" fmla="*/ 3704144 h 4925968"/>
              <a:gd name="connsiteX3552" fmla="*/ 2551109 w 8014260"/>
              <a:gd name="connsiteY3552" fmla="*/ 3684736 h 4925968"/>
              <a:gd name="connsiteX3553" fmla="*/ 6196119 w 8014260"/>
              <a:gd name="connsiteY3553" fmla="*/ 3684495 h 4925968"/>
              <a:gd name="connsiteX3554" fmla="*/ 6209783 w 8014260"/>
              <a:gd name="connsiteY3554" fmla="*/ 3703732 h 4925968"/>
              <a:gd name="connsiteX3555" fmla="*/ 6179814 w 8014260"/>
              <a:gd name="connsiteY3555" fmla="*/ 3761476 h 4925968"/>
              <a:gd name="connsiteX3556" fmla="*/ 6140517 w 8014260"/>
              <a:gd name="connsiteY3556" fmla="*/ 3746594 h 4925968"/>
              <a:gd name="connsiteX3557" fmla="*/ 6170213 w 8014260"/>
              <a:gd name="connsiteY3557" fmla="*/ 3688507 h 4925968"/>
              <a:gd name="connsiteX3558" fmla="*/ 6196119 w 8014260"/>
              <a:gd name="connsiteY3558" fmla="*/ 3684495 h 4925968"/>
              <a:gd name="connsiteX3559" fmla="*/ 5051056 w 8014260"/>
              <a:gd name="connsiteY3559" fmla="*/ 3682609 h 4925968"/>
              <a:gd name="connsiteX3560" fmla="*/ 5086786 w 8014260"/>
              <a:gd name="connsiteY3560" fmla="*/ 3725129 h 4925968"/>
              <a:gd name="connsiteX3561" fmla="*/ 5060931 w 8014260"/>
              <a:gd name="connsiteY3561" fmla="*/ 3774986 h 4925968"/>
              <a:gd name="connsiteX3562" fmla="*/ 5023487 w 8014260"/>
              <a:gd name="connsiteY3562" fmla="*/ 3733838 h 4925968"/>
              <a:gd name="connsiteX3563" fmla="*/ 5051056 w 8014260"/>
              <a:gd name="connsiteY3563" fmla="*/ 3682609 h 4925968"/>
              <a:gd name="connsiteX3564" fmla="*/ 3708679 w 8014260"/>
              <a:gd name="connsiteY3564" fmla="*/ 3682017 h 4925968"/>
              <a:gd name="connsiteX3565" fmla="*/ 3718683 w 8014260"/>
              <a:gd name="connsiteY3565" fmla="*/ 3688301 h 4925968"/>
              <a:gd name="connsiteX3566" fmla="*/ 3691251 w 8014260"/>
              <a:gd name="connsiteY3566" fmla="*/ 3708601 h 4925968"/>
              <a:gd name="connsiteX3567" fmla="*/ 3659910 w 8014260"/>
              <a:gd name="connsiteY3567" fmla="*/ 3705995 h 4925968"/>
              <a:gd name="connsiteX3568" fmla="*/ 3686793 w 8014260"/>
              <a:gd name="connsiteY3568" fmla="*/ 3684735 h 4925968"/>
              <a:gd name="connsiteX3569" fmla="*/ 3708679 w 8014260"/>
              <a:gd name="connsiteY3569" fmla="*/ 3682017 h 4925968"/>
              <a:gd name="connsiteX3570" fmla="*/ 900674 w 8014260"/>
              <a:gd name="connsiteY3570" fmla="*/ 3681375 h 4925968"/>
              <a:gd name="connsiteX3571" fmla="*/ 924330 w 8014260"/>
              <a:gd name="connsiteY3571" fmla="*/ 3693582 h 4925968"/>
              <a:gd name="connsiteX3572" fmla="*/ 903891 w 8014260"/>
              <a:gd name="connsiteY3572" fmla="*/ 3713607 h 4925968"/>
              <a:gd name="connsiteX3573" fmla="*/ 879961 w 8014260"/>
              <a:gd name="connsiteY3573" fmla="*/ 3701400 h 4925968"/>
              <a:gd name="connsiteX3574" fmla="*/ 900674 w 8014260"/>
              <a:gd name="connsiteY3574" fmla="*/ 3681375 h 4925968"/>
              <a:gd name="connsiteX3575" fmla="*/ 4306483 w 8014260"/>
              <a:gd name="connsiteY3575" fmla="*/ 3679386 h 4925968"/>
              <a:gd name="connsiteX3576" fmla="*/ 4342076 w 8014260"/>
              <a:gd name="connsiteY3576" fmla="*/ 3705241 h 4925968"/>
              <a:gd name="connsiteX3577" fmla="*/ 4314576 w 8014260"/>
              <a:gd name="connsiteY3577" fmla="*/ 3734387 h 4925968"/>
              <a:gd name="connsiteX3578" fmla="*/ 4279257 w 8014260"/>
              <a:gd name="connsiteY3578" fmla="*/ 3708464 h 4925968"/>
              <a:gd name="connsiteX3579" fmla="*/ 4306483 w 8014260"/>
              <a:gd name="connsiteY3579" fmla="*/ 3679386 h 4925968"/>
              <a:gd name="connsiteX3580" fmla="*/ 2896067 w 8014260"/>
              <a:gd name="connsiteY3580" fmla="*/ 3677877 h 4925968"/>
              <a:gd name="connsiteX3581" fmla="*/ 2921030 w 8014260"/>
              <a:gd name="connsiteY3581" fmla="*/ 3688507 h 4925968"/>
              <a:gd name="connsiteX3582" fmla="*/ 2899221 w 8014260"/>
              <a:gd name="connsiteY3582" fmla="*/ 3708875 h 4925968"/>
              <a:gd name="connsiteX3583" fmla="*/ 2871378 w 8014260"/>
              <a:gd name="connsiteY3583" fmla="*/ 3699274 h 4925968"/>
              <a:gd name="connsiteX3584" fmla="*/ 2896067 w 8014260"/>
              <a:gd name="connsiteY3584" fmla="*/ 3677877 h 4925968"/>
              <a:gd name="connsiteX3585" fmla="*/ 3633525 w 8014260"/>
              <a:gd name="connsiteY3585" fmla="*/ 3677714 h 4925968"/>
              <a:gd name="connsiteX3586" fmla="*/ 3644275 w 8014260"/>
              <a:gd name="connsiteY3586" fmla="*/ 3682404 h 4925968"/>
              <a:gd name="connsiteX3587" fmla="*/ 3620614 w 8014260"/>
              <a:gd name="connsiteY3587" fmla="*/ 3702772 h 4925968"/>
              <a:gd name="connsiteX3588" fmla="*/ 3586941 w 8014260"/>
              <a:gd name="connsiteY3588" fmla="*/ 3702223 h 4925968"/>
              <a:gd name="connsiteX3589" fmla="*/ 3612591 w 8014260"/>
              <a:gd name="connsiteY3589" fmla="*/ 3681718 h 4925968"/>
              <a:gd name="connsiteX3590" fmla="*/ 3633525 w 8014260"/>
              <a:gd name="connsiteY3590" fmla="*/ 3677714 h 4925968"/>
              <a:gd name="connsiteX3591" fmla="*/ 3965640 w 8014260"/>
              <a:gd name="connsiteY3591" fmla="*/ 3677534 h 4925968"/>
              <a:gd name="connsiteX3592" fmla="*/ 3999450 w 8014260"/>
              <a:gd name="connsiteY3592" fmla="*/ 3690564 h 4925968"/>
              <a:gd name="connsiteX3593" fmla="*/ 3972841 w 8014260"/>
              <a:gd name="connsiteY3593" fmla="*/ 3714224 h 4925968"/>
              <a:gd name="connsiteX3594" fmla="*/ 3939100 w 8014260"/>
              <a:gd name="connsiteY3594" fmla="*/ 3701194 h 4925968"/>
              <a:gd name="connsiteX3595" fmla="*/ 3965640 w 8014260"/>
              <a:gd name="connsiteY3595" fmla="*/ 3677534 h 4925968"/>
              <a:gd name="connsiteX3596" fmla="*/ 2203408 w 8014260"/>
              <a:gd name="connsiteY3596" fmla="*/ 3677534 h 4925968"/>
              <a:gd name="connsiteX3597" fmla="*/ 2230360 w 8014260"/>
              <a:gd name="connsiteY3597" fmla="*/ 3689947 h 4925968"/>
              <a:gd name="connsiteX3598" fmla="*/ 2210678 w 8014260"/>
              <a:gd name="connsiteY3598" fmla="*/ 3708944 h 4925968"/>
              <a:gd name="connsiteX3599" fmla="*/ 2183246 w 8014260"/>
              <a:gd name="connsiteY3599" fmla="*/ 3695914 h 4925968"/>
              <a:gd name="connsiteX3600" fmla="*/ 2203408 w 8014260"/>
              <a:gd name="connsiteY3600" fmla="*/ 3677534 h 4925968"/>
              <a:gd name="connsiteX3601" fmla="*/ 3414566 w 8014260"/>
              <a:gd name="connsiteY3601" fmla="*/ 3676745 h 4925968"/>
              <a:gd name="connsiteX3602" fmla="*/ 3424407 w 8014260"/>
              <a:gd name="connsiteY3602" fmla="*/ 3680963 h 4925968"/>
              <a:gd name="connsiteX3603" fmla="*/ 3400953 w 8014260"/>
              <a:gd name="connsiteY3603" fmla="*/ 3701469 h 4925968"/>
              <a:gd name="connsiteX3604" fmla="*/ 3369749 w 8014260"/>
              <a:gd name="connsiteY3604" fmla="*/ 3702017 h 4925968"/>
              <a:gd name="connsiteX3605" fmla="*/ 3394849 w 8014260"/>
              <a:gd name="connsiteY3605" fmla="*/ 3681169 h 4925968"/>
              <a:gd name="connsiteX3606" fmla="*/ 3414566 w 8014260"/>
              <a:gd name="connsiteY3606" fmla="*/ 3676745 h 4925968"/>
              <a:gd name="connsiteX3607" fmla="*/ 3341278 w 8014260"/>
              <a:gd name="connsiteY3607" fmla="*/ 3676394 h 4925968"/>
              <a:gd name="connsiteX3608" fmla="*/ 3351094 w 8014260"/>
              <a:gd name="connsiteY3608" fmla="*/ 3681169 h 4925968"/>
              <a:gd name="connsiteX3609" fmla="*/ 3325720 w 8014260"/>
              <a:gd name="connsiteY3609" fmla="*/ 3702360 h 4925968"/>
              <a:gd name="connsiteX3610" fmla="*/ 3297808 w 8014260"/>
              <a:gd name="connsiteY3610" fmla="*/ 3700851 h 4925968"/>
              <a:gd name="connsiteX3611" fmla="*/ 3321536 w 8014260"/>
              <a:gd name="connsiteY3611" fmla="*/ 3680414 h 4925968"/>
              <a:gd name="connsiteX3612" fmla="*/ 3341278 w 8014260"/>
              <a:gd name="connsiteY3612" fmla="*/ 3676394 h 4925968"/>
              <a:gd name="connsiteX3613" fmla="*/ 3487312 w 8014260"/>
              <a:gd name="connsiteY3613" fmla="*/ 3676257 h 4925968"/>
              <a:gd name="connsiteX3614" fmla="*/ 3497582 w 8014260"/>
              <a:gd name="connsiteY3614" fmla="*/ 3680209 h 4925968"/>
              <a:gd name="connsiteX3615" fmla="*/ 3472756 w 8014260"/>
              <a:gd name="connsiteY3615" fmla="*/ 3701332 h 4925968"/>
              <a:gd name="connsiteX3616" fmla="*/ 3442923 w 8014260"/>
              <a:gd name="connsiteY3616" fmla="*/ 3701812 h 4925968"/>
              <a:gd name="connsiteX3617" fmla="*/ 3467681 w 8014260"/>
              <a:gd name="connsiteY3617" fmla="*/ 3680483 h 4925968"/>
              <a:gd name="connsiteX3618" fmla="*/ 3487312 w 8014260"/>
              <a:gd name="connsiteY3618" fmla="*/ 3676257 h 4925968"/>
              <a:gd name="connsiteX3619" fmla="*/ 3561249 w 8014260"/>
              <a:gd name="connsiteY3619" fmla="*/ 3676163 h 4925968"/>
              <a:gd name="connsiteX3620" fmla="*/ 3571648 w 8014260"/>
              <a:gd name="connsiteY3620" fmla="*/ 3680209 h 4925968"/>
              <a:gd name="connsiteX3621" fmla="*/ 3546137 w 8014260"/>
              <a:gd name="connsiteY3621" fmla="*/ 3700989 h 4925968"/>
              <a:gd name="connsiteX3622" fmla="*/ 3514658 w 8014260"/>
              <a:gd name="connsiteY3622" fmla="*/ 3701057 h 4925968"/>
              <a:gd name="connsiteX3623" fmla="*/ 3541336 w 8014260"/>
              <a:gd name="connsiteY3623" fmla="*/ 3680141 h 4925968"/>
              <a:gd name="connsiteX3624" fmla="*/ 3561249 w 8014260"/>
              <a:gd name="connsiteY3624" fmla="*/ 3676163 h 4925968"/>
              <a:gd name="connsiteX3625" fmla="*/ 1723081 w 8014260"/>
              <a:gd name="connsiteY3625" fmla="*/ 3675888 h 4925968"/>
              <a:gd name="connsiteX3626" fmla="*/ 1750236 w 8014260"/>
              <a:gd name="connsiteY3626" fmla="*/ 3690907 h 4925968"/>
              <a:gd name="connsiteX3627" fmla="*/ 1730623 w 8014260"/>
              <a:gd name="connsiteY3627" fmla="*/ 3710589 h 4925968"/>
              <a:gd name="connsiteX3628" fmla="*/ 1703603 w 8014260"/>
              <a:gd name="connsiteY3628" fmla="*/ 3695296 h 4925968"/>
              <a:gd name="connsiteX3629" fmla="*/ 1723081 w 8014260"/>
              <a:gd name="connsiteY3629" fmla="*/ 3675888 h 4925968"/>
              <a:gd name="connsiteX3630" fmla="*/ 1245492 w 8014260"/>
              <a:gd name="connsiteY3630" fmla="*/ 3674996 h 4925968"/>
              <a:gd name="connsiteX3631" fmla="*/ 1269221 w 8014260"/>
              <a:gd name="connsiteY3631" fmla="*/ 3691730 h 4925968"/>
              <a:gd name="connsiteX3632" fmla="*/ 1249260 w 8014260"/>
              <a:gd name="connsiteY3632" fmla="*/ 3713058 h 4925968"/>
              <a:gd name="connsiteX3633" fmla="*/ 1224436 w 8014260"/>
              <a:gd name="connsiteY3633" fmla="*/ 3697559 h 4925968"/>
              <a:gd name="connsiteX3634" fmla="*/ 1245492 w 8014260"/>
              <a:gd name="connsiteY3634" fmla="*/ 3674996 h 4925968"/>
              <a:gd name="connsiteX3635" fmla="*/ 483293 w 8014260"/>
              <a:gd name="connsiteY3635" fmla="*/ 3674105 h 4925968"/>
              <a:gd name="connsiteX3636" fmla="*/ 504691 w 8014260"/>
              <a:gd name="connsiteY3636" fmla="*/ 3680483 h 4925968"/>
              <a:gd name="connsiteX3637" fmla="*/ 486173 w 8014260"/>
              <a:gd name="connsiteY3637" fmla="*/ 3695228 h 4925968"/>
              <a:gd name="connsiteX3638" fmla="*/ 463200 w 8014260"/>
              <a:gd name="connsiteY3638" fmla="*/ 3689398 h 4925968"/>
              <a:gd name="connsiteX3639" fmla="*/ 483293 w 8014260"/>
              <a:gd name="connsiteY3639" fmla="*/ 3674105 h 4925968"/>
              <a:gd name="connsiteX3640" fmla="*/ 3267375 w 8014260"/>
              <a:gd name="connsiteY3640" fmla="*/ 3673728 h 4925968"/>
              <a:gd name="connsiteX3641" fmla="*/ 3276753 w 8014260"/>
              <a:gd name="connsiteY3641" fmla="*/ 3678837 h 4925968"/>
              <a:gd name="connsiteX3642" fmla="*/ 3253299 w 8014260"/>
              <a:gd name="connsiteY3642" fmla="*/ 3700714 h 4925968"/>
              <a:gd name="connsiteX3643" fmla="*/ 3224976 w 8014260"/>
              <a:gd name="connsiteY3643" fmla="*/ 3699549 h 4925968"/>
              <a:gd name="connsiteX3644" fmla="*/ 3248841 w 8014260"/>
              <a:gd name="connsiteY3644" fmla="*/ 3677260 h 4925968"/>
              <a:gd name="connsiteX3645" fmla="*/ 3267375 w 8014260"/>
              <a:gd name="connsiteY3645" fmla="*/ 3673728 h 4925968"/>
              <a:gd name="connsiteX3646" fmla="*/ 2686692 w 8014260"/>
              <a:gd name="connsiteY3646" fmla="*/ 3669785 h 4925968"/>
              <a:gd name="connsiteX3647" fmla="*/ 2711723 w 8014260"/>
              <a:gd name="connsiteY3647" fmla="*/ 3684324 h 4925968"/>
              <a:gd name="connsiteX3648" fmla="*/ 2689092 w 8014260"/>
              <a:gd name="connsiteY3648" fmla="*/ 3703389 h 4925968"/>
              <a:gd name="connsiteX3649" fmla="*/ 2662963 w 8014260"/>
              <a:gd name="connsiteY3649" fmla="*/ 3687067 h 4925968"/>
              <a:gd name="connsiteX3650" fmla="*/ 2686692 w 8014260"/>
              <a:gd name="connsiteY3650" fmla="*/ 3669785 h 4925968"/>
              <a:gd name="connsiteX3651" fmla="*/ 688897 w 8014260"/>
              <a:gd name="connsiteY3651" fmla="*/ 3668619 h 4925968"/>
              <a:gd name="connsiteX3652" fmla="*/ 714271 w 8014260"/>
              <a:gd name="connsiteY3652" fmla="*/ 3677741 h 4925968"/>
              <a:gd name="connsiteX3653" fmla="*/ 695410 w 8014260"/>
              <a:gd name="connsiteY3653" fmla="*/ 3695983 h 4925968"/>
              <a:gd name="connsiteX3654" fmla="*/ 671886 w 8014260"/>
              <a:gd name="connsiteY3654" fmla="*/ 3687479 h 4925968"/>
              <a:gd name="connsiteX3655" fmla="*/ 688897 w 8014260"/>
              <a:gd name="connsiteY3655" fmla="*/ 3668619 h 4925968"/>
              <a:gd name="connsiteX3656" fmla="*/ 3193626 w 8014260"/>
              <a:gd name="connsiteY3656" fmla="*/ 3667719 h 4925968"/>
              <a:gd name="connsiteX3657" fmla="*/ 3203716 w 8014260"/>
              <a:gd name="connsiteY3657" fmla="*/ 3673831 h 4925968"/>
              <a:gd name="connsiteX3658" fmla="*/ 3180810 w 8014260"/>
              <a:gd name="connsiteY3658" fmla="*/ 3695228 h 4925968"/>
              <a:gd name="connsiteX3659" fmla="*/ 3152281 w 8014260"/>
              <a:gd name="connsiteY3659" fmla="*/ 3693240 h 4925968"/>
              <a:gd name="connsiteX3660" fmla="*/ 3173403 w 8014260"/>
              <a:gd name="connsiteY3660" fmla="*/ 3671431 h 4925968"/>
              <a:gd name="connsiteX3661" fmla="*/ 3193626 w 8014260"/>
              <a:gd name="connsiteY3661" fmla="*/ 3667719 h 4925968"/>
              <a:gd name="connsiteX3662" fmla="*/ 4441105 w 8014260"/>
              <a:gd name="connsiteY3662" fmla="*/ 3666082 h 4925968"/>
              <a:gd name="connsiteX3663" fmla="*/ 4475601 w 8014260"/>
              <a:gd name="connsiteY3663" fmla="*/ 3693925 h 4925968"/>
              <a:gd name="connsiteX3664" fmla="*/ 4447483 w 8014260"/>
              <a:gd name="connsiteY3664" fmla="*/ 3728421 h 4925968"/>
              <a:gd name="connsiteX3665" fmla="*/ 4413193 w 8014260"/>
              <a:gd name="connsiteY3665" fmla="*/ 3700440 h 4925968"/>
              <a:gd name="connsiteX3666" fmla="*/ 4441105 w 8014260"/>
              <a:gd name="connsiteY3666" fmla="*/ 3666082 h 4925968"/>
              <a:gd name="connsiteX3667" fmla="*/ 2340569 w 8014260"/>
              <a:gd name="connsiteY3667" fmla="*/ 3664505 h 4925968"/>
              <a:gd name="connsiteX3668" fmla="*/ 2365601 w 8014260"/>
              <a:gd name="connsiteY3668" fmla="*/ 3677535 h 4925968"/>
              <a:gd name="connsiteX3669" fmla="*/ 2343518 w 8014260"/>
              <a:gd name="connsiteY3669" fmla="*/ 3694611 h 4925968"/>
              <a:gd name="connsiteX3670" fmla="*/ 2318006 w 8014260"/>
              <a:gd name="connsiteY3670" fmla="*/ 3680758 h 4925968"/>
              <a:gd name="connsiteX3671" fmla="*/ 2340569 w 8014260"/>
              <a:gd name="connsiteY3671" fmla="*/ 3664505 h 4925968"/>
              <a:gd name="connsiteX3672" fmla="*/ 1861615 w 8014260"/>
              <a:gd name="connsiteY3672" fmla="*/ 3663407 h 4925968"/>
              <a:gd name="connsiteX3673" fmla="*/ 1885273 w 8014260"/>
              <a:gd name="connsiteY3673" fmla="*/ 3678358 h 4925968"/>
              <a:gd name="connsiteX3674" fmla="*/ 1861956 w 8014260"/>
              <a:gd name="connsiteY3674" fmla="*/ 3696394 h 4925968"/>
              <a:gd name="connsiteX3675" fmla="*/ 1838432 w 8014260"/>
              <a:gd name="connsiteY3675" fmla="*/ 3681101 h 4925968"/>
              <a:gd name="connsiteX3676" fmla="*/ 1861615 w 8014260"/>
              <a:gd name="connsiteY3676" fmla="*/ 3663407 h 4925968"/>
              <a:gd name="connsiteX3677" fmla="*/ 5894311 w 8014260"/>
              <a:gd name="connsiteY3677" fmla="*/ 3662155 h 4925968"/>
              <a:gd name="connsiteX3678" fmla="*/ 5919347 w 8014260"/>
              <a:gd name="connsiteY3678" fmla="*/ 3691936 h 4925968"/>
              <a:gd name="connsiteX3679" fmla="*/ 5890886 w 8014260"/>
              <a:gd name="connsiteY3679" fmla="*/ 3749338 h 4925968"/>
              <a:gd name="connsiteX3680" fmla="*/ 5851796 w 8014260"/>
              <a:gd name="connsiteY3680" fmla="*/ 3722386 h 4925968"/>
              <a:gd name="connsiteX3681" fmla="*/ 5880325 w 8014260"/>
              <a:gd name="connsiteY3681" fmla="*/ 3665327 h 4925968"/>
              <a:gd name="connsiteX3682" fmla="*/ 5894311 w 8014260"/>
              <a:gd name="connsiteY3682" fmla="*/ 3662155 h 4925968"/>
              <a:gd name="connsiteX3683" fmla="*/ 203794 w 8014260"/>
              <a:gd name="connsiteY3683" fmla="*/ 3661855 h 4925968"/>
              <a:gd name="connsiteX3684" fmla="*/ 209522 w 8014260"/>
              <a:gd name="connsiteY3684" fmla="*/ 3662584 h 4925968"/>
              <a:gd name="connsiteX3685" fmla="*/ 191002 w 8014260"/>
              <a:gd name="connsiteY3685" fmla="*/ 3669510 h 4925968"/>
              <a:gd name="connsiteX3686" fmla="*/ 172965 w 8014260"/>
              <a:gd name="connsiteY3686" fmla="*/ 3670196 h 4925968"/>
              <a:gd name="connsiteX3687" fmla="*/ 190660 w 8014260"/>
              <a:gd name="connsiteY3687" fmla="*/ 3663955 h 4925968"/>
              <a:gd name="connsiteX3688" fmla="*/ 203794 w 8014260"/>
              <a:gd name="connsiteY3688" fmla="*/ 3661855 h 4925968"/>
              <a:gd name="connsiteX3689" fmla="*/ 423558 w 8014260"/>
              <a:gd name="connsiteY3689" fmla="*/ 3660715 h 4925968"/>
              <a:gd name="connsiteX3690" fmla="*/ 430963 w 8014260"/>
              <a:gd name="connsiteY3690" fmla="*/ 3664916 h 4925968"/>
              <a:gd name="connsiteX3691" fmla="*/ 411969 w 8014260"/>
              <a:gd name="connsiteY3691" fmla="*/ 3678152 h 4925968"/>
              <a:gd name="connsiteX3692" fmla="*/ 389748 w 8014260"/>
              <a:gd name="connsiteY3692" fmla="*/ 3674723 h 4925968"/>
              <a:gd name="connsiteX3693" fmla="*/ 408540 w 8014260"/>
              <a:gd name="connsiteY3693" fmla="*/ 3661967 h 4925968"/>
              <a:gd name="connsiteX3694" fmla="*/ 423558 w 8014260"/>
              <a:gd name="connsiteY3694" fmla="*/ 3660715 h 4925968"/>
              <a:gd name="connsiteX3695" fmla="*/ 5184581 w 8014260"/>
              <a:gd name="connsiteY3695" fmla="*/ 3660595 h 4925968"/>
              <a:gd name="connsiteX3696" fmla="*/ 5220997 w 8014260"/>
              <a:gd name="connsiteY3696" fmla="*/ 3702155 h 4925968"/>
              <a:gd name="connsiteX3697" fmla="*/ 5193291 w 8014260"/>
              <a:gd name="connsiteY3697" fmla="*/ 3756402 h 4925968"/>
              <a:gd name="connsiteX3698" fmla="*/ 5157834 w 8014260"/>
              <a:gd name="connsiteY3698" fmla="*/ 3715802 h 4925968"/>
              <a:gd name="connsiteX3699" fmla="*/ 5184581 w 8014260"/>
              <a:gd name="connsiteY3699" fmla="*/ 3660595 h 4925968"/>
              <a:gd name="connsiteX3700" fmla="*/ 1379085 w 8014260"/>
              <a:gd name="connsiteY3700" fmla="*/ 3657852 h 4925968"/>
              <a:gd name="connsiteX3701" fmla="*/ 1403845 w 8014260"/>
              <a:gd name="connsiteY3701" fmla="*/ 3673625 h 4925968"/>
              <a:gd name="connsiteX3702" fmla="*/ 1385186 w 8014260"/>
              <a:gd name="connsiteY3702" fmla="*/ 3695228 h 4925968"/>
              <a:gd name="connsiteX3703" fmla="*/ 1359469 w 8014260"/>
              <a:gd name="connsiteY3703" fmla="*/ 3680621 h 4925968"/>
              <a:gd name="connsiteX3704" fmla="*/ 1379085 w 8014260"/>
              <a:gd name="connsiteY3704" fmla="*/ 3657852 h 4925968"/>
              <a:gd name="connsiteX3705" fmla="*/ 282625 w 8014260"/>
              <a:gd name="connsiteY3705" fmla="*/ 3657235 h 4925968"/>
              <a:gd name="connsiteX3706" fmla="*/ 267744 w 8014260"/>
              <a:gd name="connsiteY3706" fmla="*/ 3666151 h 4925968"/>
              <a:gd name="connsiteX3707" fmla="*/ 244156 w 8014260"/>
              <a:gd name="connsiteY3707" fmla="*/ 3667454 h 4925968"/>
              <a:gd name="connsiteX3708" fmla="*/ 261915 w 8014260"/>
              <a:gd name="connsiteY3708" fmla="*/ 3658470 h 4925968"/>
              <a:gd name="connsiteX3709" fmla="*/ 282625 w 8014260"/>
              <a:gd name="connsiteY3709" fmla="*/ 3657235 h 4925968"/>
              <a:gd name="connsiteX3710" fmla="*/ 3118728 w 8014260"/>
              <a:gd name="connsiteY3710" fmla="*/ 3656454 h 4925968"/>
              <a:gd name="connsiteX3711" fmla="*/ 3128895 w 8014260"/>
              <a:gd name="connsiteY3711" fmla="*/ 3663338 h 4925968"/>
              <a:gd name="connsiteX3712" fmla="*/ 3108047 w 8014260"/>
              <a:gd name="connsiteY3712" fmla="*/ 3685969 h 4925968"/>
              <a:gd name="connsiteX3713" fmla="*/ 3079586 w 8014260"/>
              <a:gd name="connsiteY3713" fmla="*/ 3681854 h 4925968"/>
              <a:gd name="connsiteX3714" fmla="*/ 3100229 w 8014260"/>
              <a:gd name="connsiteY3714" fmla="*/ 3658880 h 4925968"/>
              <a:gd name="connsiteX3715" fmla="*/ 3118728 w 8014260"/>
              <a:gd name="connsiteY3715" fmla="*/ 3656454 h 4925968"/>
              <a:gd name="connsiteX3716" fmla="*/ 3894865 w 8014260"/>
              <a:gd name="connsiteY3716" fmla="*/ 3655246 h 4925968"/>
              <a:gd name="connsiteX3717" fmla="*/ 3925726 w 8014260"/>
              <a:gd name="connsiteY3717" fmla="*/ 3664848 h 4925968"/>
              <a:gd name="connsiteX3718" fmla="*/ 3897608 w 8014260"/>
              <a:gd name="connsiteY3718" fmla="*/ 3687890 h 4925968"/>
              <a:gd name="connsiteX3719" fmla="*/ 3865170 w 8014260"/>
              <a:gd name="connsiteY3719" fmla="*/ 3678015 h 4925968"/>
              <a:gd name="connsiteX3720" fmla="*/ 3894865 w 8014260"/>
              <a:gd name="connsiteY3720" fmla="*/ 3655246 h 4925968"/>
              <a:gd name="connsiteX3721" fmla="*/ 348456 w 8014260"/>
              <a:gd name="connsiteY3721" fmla="*/ 3654997 h 4925968"/>
              <a:gd name="connsiteX3722" fmla="*/ 356282 w 8014260"/>
              <a:gd name="connsiteY3722" fmla="*/ 3657646 h 4925968"/>
              <a:gd name="connsiteX3723" fmla="*/ 338521 w 8014260"/>
              <a:gd name="connsiteY3723" fmla="*/ 3669305 h 4925968"/>
              <a:gd name="connsiteX3724" fmla="*/ 317534 w 8014260"/>
              <a:gd name="connsiteY3724" fmla="*/ 3668345 h 4925968"/>
              <a:gd name="connsiteX3725" fmla="*/ 333789 w 8014260"/>
              <a:gd name="connsiteY3725" fmla="*/ 3657235 h 4925968"/>
              <a:gd name="connsiteX3726" fmla="*/ 348456 w 8014260"/>
              <a:gd name="connsiteY3726" fmla="*/ 3654997 h 4925968"/>
              <a:gd name="connsiteX3727" fmla="*/ 1033443 w 8014260"/>
              <a:gd name="connsiteY3727" fmla="*/ 3654423 h 4925968"/>
              <a:gd name="connsiteX3728" fmla="*/ 1058610 w 8014260"/>
              <a:gd name="connsiteY3728" fmla="*/ 3666905 h 4925968"/>
              <a:gd name="connsiteX3729" fmla="*/ 1039889 w 8014260"/>
              <a:gd name="connsiteY3729" fmla="*/ 3688507 h 4925968"/>
              <a:gd name="connsiteX3730" fmla="*/ 1014517 w 8014260"/>
              <a:gd name="connsiteY3730" fmla="*/ 3675889 h 4925968"/>
              <a:gd name="connsiteX3731" fmla="*/ 1033443 w 8014260"/>
              <a:gd name="connsiteY3731" fmla="*/ 3654423 h 4925968"/>
              <a:gd name="connsiteX3732" fmla="*/ 4100057 w 8014260"/>
              <a:gd name="connsiteY3732" fmla="*/ 3653051 h 4925968"/>
              <a:gd name="connsiteX3733" fmla="*/ 4133112 w 8014260"/>
              <a:gd name="connsiteY3733" fmla="*/ 3671019 h 4925968"/>
              <a:gd name="connsiteX3734" fmla="*/ 4105475 w 8014260"/>
              <a:gd name="connsiteY3734" fmla="*/ 3697011 h 4925968"/>
              <a:gd name="connsiteX3735" fmla="*/ 4072556 w 8014260"/>
              <a:gd name="connsiteY3735" fmla="*/ 3679043 h 4925968"/>
              <a:gd name="connsiteX3736" fmla="*/ 4100057 w 8014260"/>
              <a:gd name="connsiteY3736" fmla="*/ 3653051 h 4925968"/>
              <a:gd name="connsiteX3737" fmla="*/ 1994181 w 8014260"/>
              <a:gd name="connsiteY3737" fmla="*/ 3652435 h 4925968"/>
              <a:gd name="connsiteX3738" fmla="*/ 2019965 w 8014260"/>
              <a:gd name="connsiteY3738" fmla="*/ 3664573 h 4925968"/>
              <a:gd name="connsiteX3739" fmla="*/ 1999392 w 8014260"/>
              <a:gd name="connsiteY3739" fmla="*/ 3682884 h 4925968"/>
              <a:gd name="connsiteX3740" fmla="*/ 1973675 w 8014260"/>
              <a:gd name="connsiteY3740" fmla="*/ 3670402 h 4925968"/>
              <a:gd name="connsiteX3741" fmla="*/ 1994181 w 8014260"/>
              <a:gd name="connsiteY3741" fmla="*/ 3652435 h 4925968"/>
              <a:gd name="connsiteX3742" fmla="*/ 4574973 w 8014260"/>
              <a:gd name="connsiteY3742" fmla="*/ 3652228 h 4925968"/>
              <a:gd name="connsiteX3743" fmla="*/ 4609469 w 8014260"/>
              <a:gd name="connsiteY3743" fmla="*/ 3683364 h 4925968"/>
              <a:gd name="connsiteX3744" fmla="*/ 4581283 w 8014260"/>
              <a:gd name="connsiteY3744" fmla="*/ 3721563 h 4925968"/>
              <a:gd name="connsiteX3745" fmla="*/ 4546993 w 8014260"/>
              <a:gd name="connsiteY3745" fmla="*/ 3690291 h 4925968"/>
              <a:gd name="connsiteX3746" fmla="*/ 4574973 w 8014260"/>
              <a:gd name="connsiteY3746" fmla="*/ 3652228 h 4925968"/>
              <a:gd name="connsiteX3747" fmla="*/ 5680262 w 8014260"/>
              <a:gd name="connsiteY3747" fmla="*/ 3651670 h 4925968"/>
              <a:gd name="connsiteX3748" fmla="*/ 5705240 w 8014260"/>
              <a:gd name="connsiteY3748" fmla="*/ 3685627 h 4925968"/>
              <a:gd name="connsiteX3749" fmla="*/ 5677397 w 8014260"/>
              <a:gd name="connsiteY3749" fmla="*/ 3743508 h 4925968"/>
              <a:gd name="connsiteX3750" fmla="*/ 5639883 w 8014260"/>
              <a:gd name="connsiteY3750" fmla="*/ 3710796 h 4925968"/>
              <a:gd name="connsiteX3751" fmla="*/ 5667384 w 8014260"/>
              <a:gd name="connsiteY3751" fmla="*/ 3652708 h 4925968"/>
              <a:gd name="connsiteX3752" fmla="*/ 5680262 w 8014260"/>
              <a:gd name="connsiteY3752" fmla="*/ 3651670 h 4925968"/>
              <a:gd name="connsiteX3753" fmla="*/ 2473134 w 8014260"/>
              <a:gd name="connsiteY3753" fmla="*/ 3651543 h 4925968"/>
              <a:gd name="connsiteX3754" fmla="*/ 2500291 w 8014260"/>
              <a:gd name="connsiteY3754" fmla="*/ 3662173 h 4925968"/>
              <a:gd name="connsiteX3755" fmla="*/ 2480883 w 8014260"/>
              <a:gd name="connsiteY3755" fmla="*/ 3679935 h 4925968"/>
              <a:gd name="connsiteX3756" fmla="*/ 2453246 w 8014260"/>
              <a:gd name="connsiteY3756" fmla="*/ 3668482 h 4925968"/>
              <a:gd name="connsiteX3757" fmla="*/ 2473134 w 8014260"/>
              <a:gd name="connsiteY3757" fmla="*/ 3651543 h 4925968"/>
              <a:gd name="connsiteX3758" fmla="*/ 2818846 w 8014260"/>
              <a:gd name="connsiteY3758" fmla="*/ 3648319 h 4925968"/>
              <a:gd name="connsiteX3759" fmla="*/ 2846141 w 8014260"/>
              <a:gd name="connsiteY3759" fmla="*/ 3660458 h 4925968"/>
              <a:gd name="connsiteX3760" fmla="*/ 2823235 w 8014260"/>
              <a:gd name="connsiteY3760" fmla="*/ 3681238 h 4925968"/>
              <a:gd name="connsiteX3761" fmla="*/ 2797655 w 8014260"/>
              <a:gd name="connsiteY3761" fmla="*/ 3668687 h 4925968"/>
              <a:gd name="connsiteX3762" fmla="*/ 2818846 w 8014260"/>
              <a:gd name="connsiteY3762" fmla="*/ 3648319 h 4925968"/>
              <a:gd name="connsiteX3763" fmla="*/ 198410 w 8014260"/>
              <a:gd name="connsiteY3763" fmla="*/ 3648251 h 4925968"/>
              <a:gd name="connsiteX3764" fmla="*/ 181815 w 8014260"/>
              <a:gd name="connsiteY3764" fmla="*/ 3654766 h 4925968"/>
              <a:gd name="connsiteX3765" fmla="*/ 163299 w 8014260"/>
              <a:gd name="connsiteY3765" fmla="*/ 3658469 h 4925968"/>
              <a:gd name="connsiteX3766" fmla="*/ 178591 w 8014260"/>
              <a:gd name="connsiteY3766" fmla="*/ 3652777 h 4925968"/>
              <a:gd name="connsiteX3767" fmla="*/ 198410 w 8014260"/>
              <a:gd name="connsiteY3767" fmla="*/ 3648251 h 4925968"/>
              <a:gd name="connsiteX3768" fmla="*/ 6119284 w 8014260"/>
              <a:gd name="connsiteY3768" fmla="*/ 3646947 h 4925968"/>
              <a:gd name="connsiteX3769" fmla="*/ 6132631 w 8014260"/>
              <a:gd name="connsiteY3769" fmla="*/ 3668961 h 4925968"/>
              <a:gd name="connsiteX3770" fmla="*/ 6102524 w 8014260"/>
              <a:gd name="connsiteY3770" fmla="*/ 3727118 h 4925968"/>
              <a:gd name="connsiteX3771" fmla="*/ 6065285 w 8014260"/>
              <a:gd name="connsiteY3771" fmla="*/ 3707847 h 4925968"/>
              <a:gd name="connsiteX3772" fmla="*/ 6093746 w 8014260"/>
              <a:gd name="connsiteY3772" fmla="*/ 3648799 h 4925968"/>
              <a:gd name="connsiteX3773" fmla="*/ 6119284 w 8014260"/>
              <a:gd name="connsiteY3773" fmla="*/ 3646947 h 4925968"/>
              <a:gd name="connsiteX3774" fmla="*/ 6485638 w 8014260"/>
              <a:gd name="connsiteY3774" fmla="*/ 3645576 h 4925968"/>
              <a:gd name="connsiteX3775" fmla="*/ 6498505 w 8014260"/>
              <a:gd name="connsiteY3775" fmla="*/ 3660800 h 4925968"/>
              <a:gd name="connsiteX3776" fmla="*/ 6464763 w 8014260"/>
              <a:gd name="connsiteY3776" fmla="*/ 3715596 h 4925968"/>
              <a:gd name="connsiteX3777" fmla="*/ 6427182 w 8014260"/>
              <a:gd name="connsiteY3777" fmla="*/ 3705583 h 4925968"/>
              <a:gd name="connsiteX3778" fmla="*/ 6459346 w 8014260"/>
              <a:gd name="connsiteY3778" fmla="*/ 3652159 h 4925968"/>
              <a:gd name="connsiteX3779" fmla="*/ 6485638 w 8014260"/>
              <a:gd name="connsiteY3779" fmla="*/ 3645576 h 4925968"/>
              <a:gd name="connsiteX3780" fmla="*/ 823791 w 8014260"/>
              <a:gd name="connsiteY3780" fmla="*/ 3644547 h 4925968"/>
              <a:gd name="connsiteX3781" fmla="*/ 848891 w 8014260"/>
              <a:gd name="connsiteY3781" fmla="*/ 3656137 h 4925968"/>
              <a:gd name="connsiteX3782" fmla="*/ 832294 w 8014260"/>
              <a:gd name="connsiteY3782" fmla="*/ 3674311 h 4925968"/>
              <a:gd name="connsiteX3783" fmla="*/ 806377 w 8014260"/>
              <a:gd name="connsiteY3783" fmla="*/ 3664161 h 4925968"/>
              <a:gd name="connsiteX3784" fmla="*/ 823791 w 8014260"/>
              <a:gd name="connsiteY3784" fmla="*/ 3644547 h 4925968"/>
              <a:gd name="connsiteX3785" fmla="*/ 1512609 w 8014260"/>
              <a:gd name="connsiteY3785" fmla="*/ 3643244 h 4925968"/>
              <a:gd name="connsiteX3786" fmla="*/ 1538943 w 8014260"/>
              <a:gd name="connsiteY3786" fmla="*/ 3659704 h 4925968"/>
              <a:gd name="connsiteX3787" fmla="*/ 1518780 w 8014260"/>
              <a:gd name="connsiteY3787" fmla="*/ 3679523 h 4925968"/>
              <a:gd name="connsiteX3788" fmla="*/ 1494022 w 8014260"/>
              <a:gd name="connsiteY3788" fmla="*/ 3663887 h 4925968"/>
              <a:gd name="connsiteX3789" fmla="*/ 1512609 w 8014260"/>
              <a:gd name="connsiteY3789" fmla="*/ 3643244 h 4925968"/>
              <a:gd name="connsiteX3790" fmla="*/ 2127353 w 8014260"/>
              <a:gd name="connsiteY3790" fmla="*/ 3642559 h 4925968"/>
              <a:gd name="connsiteX3791" fmla="*/ 2155128 w 8014260"/>
              <a:gd name="connsiteY3791" fmla="*/ 3653943 h 4925968"/>
              <a:gd name="connsiteX3792" fmla="*/ 2136269 w 8014260"/>
              <a:gd name="connsiteY3792" fmla="*/ 3670128 h 4925968"/>
              <a:gd name="connsiteX3793" fmla="*/ 2108631 w 8014260"/>
              <a:gd name="connsiteY3793" fmla="*/ 3658401 h 4925968"/>
              <a:gd name="connsiteX3794" fmla="*/ 2127353 w 8014260"/>
              <a:gd name="connsiteY3794" fmla="*/ 3642559 h 4925968"/>
              <a:gd name="connsiteX3795" fmla="*/ 631005 w 8014260"/>
              <a:gd name="connsiteY3795" fmla="*/ 3642292 h 4925968"/>
              <a:gd name="connsiteX3796" fmla="*/ 638763 w 8014260"/>
              <a:gd name="connsiteY3796" fmla="*/ 3649416 h 4925968"/>
              <a:gd name="connsiteX3797" fmla="*/ 621890 w 8014260"/>
              <a:gd name="connsiteY3797" fmla="*/ 3666630 h 4925968"/>
              <a:gd name="connsiteX3798" fmla="*/ 597270 w 8014260"/>
              <a:gd name="connsiteY3798" fmla="*/ 3658880 h 4925968"/>
              <a:gd name="connsiteX3799" fmla="*/ 615995 w 8014260"/>
              <a:gd name="connsiteY3799" fmla="*/ 3642421 h 4925968"/>
              <a:gd name="connsiteX3800" fmla="*/ 631005 w 8014260"/>
              <a:gd name="connsiteY3800" fmla="*/ 3642292 h 4925968"/>
              <a:gd name="connsiteX3801" fmla="*/ 186683 w 8014260"/>
              <a:gd name="connsiteY3801" fmla="*/ 3641393 h 4925968"/>
              <a:gd name="connsiteX3802" fmla="*/ 171594 w 8014260"/>
              <a:gd name="connsiteY3802" fmla="*/ 3648251 h 4925968"/>
              <a:gd name="connsiteX3803" fmla="*/ 153903 w 8014260"/>
              <a:gd name="connsiteY3803" fmla="*/ 3653600 h 4925968"/>
              <a:gd name="connsiteX3804" fmla="*/ 167618 w 8014260"/>
              <a:gd name="connsiteY3804" fmla="*/ 3647908 h 4925968"/>
              <a:gd name="connsiteX3805" fmla="*/ 186683 w 8014260"/>
              <a:gd name="connsiteY3805" fmla="*/ 3641393 h 4925968"/>
              <a:gd name="connsiteX3806" fmla="*/ 3029661 w 8014260"/>
              <a:gd name="connsiteY3806" fmla="*/ 3639815 h 4925968"/>
              <a:gd name="connsiteX3807" fmla="*/ 3054624 w 8014260"/>
              <a:gd name="connsiteY3807" fmla="*/ 3648799 h 4925968"/>
              <a:gd name="connsiteX3808" fmla="*/ 3033021 w 8014260"/>
              <a:gd name="connsiteY3808" fmla="*/ 3670813 h 4925968"/>
              <a:gd name="connsiteX3809" fmla="*/ 3005177 w 8014260"/>
              <a:gd name="connsiteY3809" fmla="*/ 3663064 h 4925968"/>
              <a:gd name="connsiteX3810" fmla="*/ 3029661 w 8014260"/>
              <a:gd name="connsiteY3810" fmla="*/ 3639815 h 4925968"/>
              <a:gd name="connsiteX3811" fmla="*/ 3841561 w 8014260"/>
              <a:gd name="connsiteY3811" fmla="*/ 3639215 h 4925968"/>
              <a:gd name="connsiteX3812" fmla="*/ 3851865 w 8014260"/>
              <a:gd name="connsiteY3812" fmla="*/ 3647633 h 4925968"/>
              <a:gd name="connsiteX3813" fmla="*/ 3824845 w 8014260"/>
              <a:gd name="connsiteY3813" fmla="*/ 3669716 h 4925968"/>
              <a:gd name="connsiteX3814" fmla="*/ 3793230 w 8014260"/>
              <a:gd name="connsiteY3814" fmla="*/ 3664710 h 4925968"/>
              <a:gd name="connsiteX3815" fmla="*/ 3819633 w 8014260"/>
              <a:gd name="connsiteY3815" fmla="*/ 3640981 h 4925968"/>
              <a:gd name="connsiteX3816" fmla="*/ 3841561 w 8014260"/>
              <a:gd name="connsiteY3816" fmla="*/ 3639215 h 4925968"/>
              <a:gd name="connsiteX3817" fmla="*/ 174883 w 8014260"/>
              <a:gd name="connsiteY3817" fmla="*/ 3637826 h 4925968"/>
              <a:gd name="connsiteX3818" fmla="*/ 159319 w 8014260"/>
              <a:gd name="connsiteY3818" fmla="*/ 3645987 h 4925968"/>
              <a:gd name="connsiteX3819" fmla="*/ 144641 w 8014260"/>
              <a:gd name="connsiteY3819" fmla="*/ 3651336 h 4925968"/>
              <a:gd name="connsiteX3820" fmla="*/ 158701 w 8014260"/>
              <a:gd name="connsiteY3820" fmla="*/ 3644478 h 4925968"/>
              <a:gd name="connsiteX3821" fmla="*/ 174883 w 8014260"/>
              <a:gd name="connsiteY3821" fmla="*/ 3637826 h 4925968"/>
              <a:gd name="connsiteX3822" fmla="*/ 2608510 w 8014260"/>
              <a:gd name="connsiteY3822" fmla="*/ 3637278 h 4925968"/>
              <a:gd name="connsiteX3823" fmla="*/ 2635325 w 8014260"/>
              <a:gd name="connsiteY3823" fmla="*/ 3647702 h 4925968"/>
              <a:gd name="connsiteX3824" fmla="*/ 2615437 w 8014260"/>
              <a:gd name="connsiteY3824" fmla="*/ 3665327 h 4925968"/>
              <a:gd name="connsiteX3825" fmla="*/ 2588142 w 8014260"/>
              <a:gd name="connsiteY3825" fmla="*/ 3653943 h 4925968"/>
              <a:gd name="connsiteX3826" fmla="*/ 2608510 w 8014260"/>
              <a:gd name="connsiteY3826" fmla="*/ 3637278 h 4925968"/>
              <a:gd name="connsiteX3827" fmla="*/ 4709253 w 8014260"/>
              <a:gd name="connsiteY3827" fmla="*/ 3636797 h 4925968"/>
              <a:gd name="connsiteX3828" fmla="*/ 4743405 w 8014260"/>
              <a:gd name="connsiteY3828" fmla="*/ 3671293 h 4925968"/>
              <a:gd name="connsiteX3829" fmla="*/ 4714602 w 8014260"/>
              <a:gd name="connsiteY3829" fmla="*/ 3712784 h 4925968"/>
              <a:gd name="connsiteX3830" fmla="*/ 4680655 w 8014260"/>
              <a:gd name="connsiteY3830" fmla="*/ 3678083 h 4925968"/>
              <a:gd name="connsiteX3831" fmla="*/ 4709253 w 8014260"/>
              <a:gd name="connsiteY3831" fmla="*/ 3636797 h 4925968"/>
              <a:gd name="connsiteX3832" fmla="*/ 5319547 w 8014260"/>
              <a:gd name="connsiteY3832" fmla="*/ 3634672 h 4925968"/>
              <a:gd name="connsiteX3833" fmla="*/ 5355757 w 8014260"/>
              <a:gd name="connsiteY3833" fmla="*/ 3679249 h 4925968"/>
              <a:gd name="connsiteX3834" fmla="*/ 5329902 w 8014260"/>
              <a:gd name="connsiteY3834" fmla="*/ 3732124 h 4925968"/>
              <a:gd name="connsiteX3835" fmla="*/ 5292046 w 8014260"/>
              <a:gd name="connsiteY3835" fmla="*/ 3689947 h 4925968"/>
              <a:gd name="connsiteX3836" fmla="*/ 5319547 w 8014260"/>
              <a:gd name="connsiteY3836" fmla="*/ 3634672 h 4925968"/>
              <a:gd name="connsiteX3837" fmla="*/ 162608 w 8014260"/>
              <a:gd name="connsiteY3837" fmla="*/ 3632615 h 4925968"/>
              <a:gd name="connsiteX3838" fmla="*/ 151018 w 8014260"/>
              <a:gd name="connsiteY3838" fmla="*/ 3640227 h 4925968"/>
              <a:gd name="connsiteX3839" fmla="*/ 134972 w 8014260"/>
              <a:gd name="connsiteY3839" fmla="*/ 3646811 h 4925968"/>
              <a:gd name="connsiteX3840" fmla="*/ 149304 w 8014260"/>
              <a:gd name="connsiteY3840" fmla="*/ 3638238 h 4925968"/>
              <a:gd name="connsiteX3841" fmla="*/ 162608 w 8014260"/>
              <a:gd name="connsiteY3841" fmla="*/ 3632615 h 4925968"/>
              <a:gd name="connsiteX3842" fmla="*/ 2264924 w 8014260"/>
              <a:gd name="connsiteY3842" fmla="*/ 3632409 h 4925968"/>
              <a:gd name="connsiteX3843" fmla="*/ 2290162 w 8014260"/>
              <a:gd name="connsiteY3843" fmla="*/ 3642833 h 4925968"/>
              <a:gd name="connsiteX3844" fmla="*/ 2268833 w 8014260"/>
              <a:gd name="connsiteY3844" fmla="*/ 3658401 h 4925968"/>
              <a:gd name="connsiteX3845" fmla="*/ 2243733 w 8014260"/>
              <a:gd name="connsiteY3845" fmla="*/ 3647496 h 4925968"/>
              <a:gd name="connsiteX3846" fmla="*/ 2264924 w 8014260"/>
              <a:gd name="connsiteY3846" fmla="*/ 3632409 h 4925968"/>
              <a:gd name="connsiteX3847" fmla="*/ 271172 w 8014260"/>
              <a:gd name="connsiteY3847" fmla="*/ 3632135 h 4925968"/>
              <a:gd name="connsiteX3848" fmla="*/ 255401 w 8014260"/>
              <a:gd name="connsiteY3848" fmla="*/ 3641050 h 4925968"/>
              <a:gd name="connsiteX3849" fmla="*/ 235992 w 8014260"/>
              <a:gd name="connsiteY3849" fmla="*/ 3644754 h 4925968"/>
              <a:gd name="connsiteX3850" fmla="*/ 249915 w 8014260"/>
              <a:gd name="connsiteY3850" fmla="*/ 3636867 h 4925968"/>
              <a:gd name="connsiteX3851" fmla="*/ 271172 w 8014260"/>
              <a:gd name="connsiteY3851" fmla="*/ 3632135 h 4925968"/>
              <a:gd name="connsiteX3852" fmla="*/ 1167655 w 8014260"/>
              <a:gd name="connsiteY3852" fmla="*/ 3631448 h 4925968"/>
              <a:gd name="connsiteX3853" fmla="*/ 1193095 w 8014260"/>
              <a:gd name="connsiteY3853" fmla="*/ 3644753 h 4925968"/>
              <a:gd name="connsiteX3854" fmla="*/ 1174783 w 8014260"/>
              <a:gd name="connsiteY3854" fmla="*/ 3666492 h 4925968"/>
              <a:gd name="connsiteX3855" fmla="*/ 1149067 w 8014260"/>
              <a:gd name="connsiteY3855" fmla="*/ 3653051 h 4925968"/>
              <a:gd name="connsiteX3856" fmla="*/ 1167655 w 8014260"/>
              <a:gd name="connsiteY3856" fmla="*/ 3631448 h 4925968"/>
              <a:gd name="connsiteX3857" fmla="*/ 1648330 w 8014260"/>
              <a:gd name="connsiteY3857" fmla="*/ 3631174 h 4925968"/>
              <a:gd name="connsiteX3858" fmla="*/ 1673566 w 8014260"/>
              <a:gd name="connsiteY3858" fmla="*/ 3645645 h 4925968"/>
              <a:gd name="connsiteX3859" fmla="*/ 1652858 w 8014260"/>
              <a:gd name="connsiteY3859" fmla="*/ 3665738 h 4925968"/>
              <a:gd name="connsiteX3860" fmla="*/ 1628854 w 8014260"/>
              <a:gd name="connsiteY3860" fmla="*/ 3649897 h 4925968"/>
              <a:gd name="connsiteX3861" fmla="*/ 1648330 w 8014260"/>
              <a:gd name="connsiteY3861" fmla="*/ 3631174 h 4925968"/>
              <a:gd name="connsiteX3862" fmla="*/ 4234131 w 8014260"/>
              <a:gd name="connsiteY3862" fmla="*/ 3630625 h 4925968"/>
              <a:gd name="connsiteX3863" fmla="*/ 4266707 w 8014260"/>
              <a:gd name="connsiteY3863" fmla="*/ 3653188 h 4925968"/>
              <a:gd name="connsiteX3864" fmla="*/ 4238520 w 8014260"/>
              <a:gd name="connsiteY3864" fmla="*/ 3681854 h 4925968"/>
              <a:gd name="connsiteX3865" fmla="*/ 4206013 w 8014260"/>
              <a:gd name="connsiteY3865" fmla="*/ 3659292 h 4925968"/>
              <a:gd name="connsiteX3866" fmla="*/ 4234131 w 8014260"/>
              <a:gd name="connsiteY3866" fmla="*/ 3630625 h 4925968"/>
              <a:gd name="connsiteX3867" fmla="*/ 3767324 w 8014260"/>
              <a:gd name="connsiteY3867" fmla="*/ 3629974 h 4925968"/>
              <a:gd name="connsiteX3868" fmla="*/ 3777457 w 8014260"/>
              <a:gd name="connsiteY3868" fmla="*/ 3636317 h 4925968"/>
              <a:gd name="connsiteX3869" fmla="*/ 3752700 w 8014260"/>
              <a:gd name="connsiteY3869" fmla="*/ 3659086 h 4925968"/>
              <a:gd name="connsiteX3870" fmla="*/ 3720056 w 8014260"/>
              <a:gd name="connsiteY3870" fmla="*/ 3656412 h 4925968"/>
              <a:gd name="connsiteX3871" fmla="*/ 3746596 w 8014260"/>
              <a:gd name="connsiteY3871" fmla="*/ 3633506 h 4925968"/>
              <a:gd name="connsiteX3872" fmla="*/ 3767324 w 8014260"/>
              <a:gd name="connsiteY3872" fmla="*/ 3629974 h 4925968"/>
              <a:gd name="connsiteX3873" fmla="*/ 6408186 w 8014260"/>
              <a:gd name="connsiteY3873" fmla="*/ 3628747 h 4925968"/>
              <a:gd name="connsiteX3874" fmla="*/ 6421627 w 8014260"/>
              <a:gd name="connsiteY3874" fmla="*/ 3644136 h 4925968"/>
              <a:gd name="connsiteX3875" fmla="*/ 6390560 w 8014260"/>
              <a:gd name="connsiteY3875" fmla="*/ 3700577 h 4925968"/>
              <a:gd name="connsiteX3876" fmla="*/ 6351881 w 8014260"/>
              <a:gd name="connsiteY3876" fmla="*/ 3690427 h 4925968"/>
              <a:gd name="connsiteX3877" fmla="*/ 6382400 w 8014260"/>
              <a:gd name="connsiteY3877" fmla="*/ 3635426 h 4925968"/>
              <a:gd name="connsiteX3878" fmla="*/ 6408186 w 8014260"/>
              <a:gd name="connsiteY3878" fmla="*/ 3628747 h 4925968"/>
              <a:gd name="connsiteX3879" fmla="*/ 3694166 w 8014260"/>
              <a:gd name="connsiteY3879" fmla="*/ 3626271 h 4925968"/>
              <a:gd name="connsiteX3880" fmla="*/ 3704624 w 8014260"/>
              <a:gd name="connsiteY3880" fmla="*/ 3631174 h 4925968"/>
              <a:gd name="connsiteX3881" fmla="*/ 3679181 w 8014260"/>
              <a:gd name="connsiteY3881" fmla="*/ 3654012 h 4925968"/>
              <a:gd name="connsiteX3882" fmla="*/ 3647634 w 8014260"/>
              <a:gd name="connsiteY3882" fmla="*/ 3652708 h 4925968"/>
              <a:gd name="connsiteX3883" fmla="*/ 3674244 w 8014260"/>
              <a:gd name="connsiteY3883" fmla="*/ 3630009 h 4925968"/>
              <a:gd name="connsiteX3884" fmla="*/ 3694166 w 8014260"/>
              <a:gd name="connsiteY3884" fmla="*/ 3626271 h 4925968"/>
              <a:gd name="connsiteX3885" fmla="*/ 558276 w 8014260"/>
              <a:gd name="connsiteY3885" fmla="*/ 3624076 h 4925968"/>
              <a:gd name="connsiteX3886" fmla="*/ 564970 w 8014260"/>
              <a:gd name="connsiteY3886" fmla="*/ 3629871 h 4925968"/>
              <a:gd name="connsiteX3887" fmla="*/ 545081 w 8014260"/>
              <a:gd name="connsiteY3887" fmla="*/ 3645233 h 4925968"/>
              <a:gd name="connsiteX3888" fmla="*/ 523823 w 8014260"/>
              <a:gd name="connsiteY3888" fmla="*/ 3639746 h 4925968"/>
              <a:gd name="connsiteX3889" fmla="*/ 543503 w 8014260"/>
              <a:gd name="connsiteY3889" fmla="*/ 3624659 h 4925968"/>
              <a:gd name="connsiteX3890" fmla="*/ 558276 w 8014260"/>
              <a:gd name="connsiteY3890" fmla="*/ 3624076 h 4925968"/>
              <a:gd name="connsiteX3891" fmla="*/ 3621000 w 8014260"/>
              <a:gd name="connsiteY3891" fmla="*/ 3623673 h 4925968"/>
              <a:gd name="connsiteX3892" fmla="*/ 3630695 w 8014260"/>
              <a:gd name="connsiteY3892" fmla="*/ 3629528 h 4925968"/>
              <a:gd name="connsiteX3893" fmla="*/ 3605733 w 8014260"/>
              <a:gd name="connsiteY3893" fmla="*/ 3651337 h 4925968"/>
              <a:gd name="connsiteX3894" fmla="*/ 3575626 w 8014260"/>
              <a:gd name="connsiteY3894" fmla="*/ 3649828 h 4925968"/>
              <a:gd name="connsiteX3895" fmla="*/ 3600452 w 8014260"/>
              <a:gd name="connsiteY3895" fmla="*/ 3627745 h 4925968"/>
              <a:gd name="connsiteX3896" fmla="*/ 3621000 w 8014260"/>
              <a:gd name="connsiteY3896" fmla="*/ 3623673 h 4925968"/>
              <a:gd name="connsiteX3897" fmla="*/ 4027019 w 8014260"/>
              <a:gd name="connsiteY3897" fmla="*/ 3622602 h 4925968"/>
              <a:gd name="connsiteX3898" fmla="*/ 4058840 w 8014260"/>
              <a:gd name="connsiteY3898" fmla="*/ 3635083 h 4925968"/>
              <a:gd name="connsiteX3899" fmla="*/ 4032094 w 8014260"/>
              <a:gd name="connsiteY3899" fmla="*/ 3661144 h 4925968"/>
              <a:gd name="connsiteX3900" fmla="*/ 3998558 w 8014260"/>
              <a:gd name="connsiteY3900" fmla="*/ 3648045 h 4925968"/>
              <a:gd name="connsiteX3901" fmla="*/ 4027019 w 8014260"/>
              <a:gd name="connsiteY3901" fmla="*/ 3622602 h 4925968"/>
              <a:gd name="connsiteX3902" fmla="*/ 3546187 w 8014260"/>
              <a:gd name="connsiteY3902" fmla="*/ 3622421 h 4925968"/>
              <a:gd name="connsiteX3903" fmla="*/ 3556903 w 8014260"/>
              <a:gd name="connsiteY3903" fmla="*/ 3626648 h 4925968"/>
              <a:gd name="connsiteX3904" fmla="*/ 3532557 w 8014260"/>
              <a:gd name="connsiteY3904" fmla="*/ 3649965 h 4925968"/>
              <a:gd name="connsiteX3905" fmla="*/ 3502656 w 8014260"/>
              <a:gd name="connsiteY3905" fmla="*/ 3650034 h 4925968"/>
              <a:gd name="connsiteX3906" fmla="*/ 3526111 w 8014260"/>
              <a:gd name="connsiteY3906" fmla="*/ 3627608 h 4925968"/>
              <a:gd name="connsiteX3907" fmla="*/ 3546187 w 8014260"/>
              <a:gd name="connsiteY3907" fmla="*/ 3622421 h 4925968"/>
              <a:gd name="connsiteX3908" fmla="*/ 2397695 w 8014260"/>
              <a:gd name="connsiteY3908" fmla="*/ 3622259 h 4925968"/>
              <a:gd name="connsiteX3909" fmla="*/ 2425333 w 8014260"/>
              <a:gd name="connsiteY3909" fmla="*/ 3631517 h 4925968"/>
              <a:gd name="connsiteX3910" fmla="*/ 2406405 w 8014260"/>
              <a:gd name="connsiteY3910" fmla="*/ 3645919 h 4925968"/>
              <a:gd name="connsiteX3911" fmla="*/ 2378836 w 8014260"/>
              <a:gd name="connsiteY3911" fmla="*/ 3636112 h 4925968"/>
              <a:gd name="connsiteX3912" fmla="*/ 2397695 w 8014260"/>
              <a:gd name="connsiteY3912" fmla="*/ 3622259 h 4925968"/>
              <a:gd name="connsiteX3913" fmla="*/ 1783092 w 8014260"/>
              <a:gd name="connsiteY3913" fmla="*/ 3621436 h 4925968"/>
              <a:gd name="connsiteX3914" fmla="*/ 1808601 w 8014260"/>
              <a:gd name="connsiteY3914" fmla="*/ 3634946 h 4925968"/>
              <a:gd name="connsiteX3915" fmla="*/ 1790837 w 8014260"/>
              <a:gd name="connsiteY3915" fmla="*/ 3653394 h 4925968"/>
              <a:gd name="connsiteX3916" fmla="*/ 1764438 w 8014260"/>
              <a:gd name="connsiteY3916" fmla="*/ 3640775 h 4925968"/>
              <a:gd name="connsiteX3917" fmla="*/ 1783092 w 8014260"/>
              <a:gd name="connsiteY3917" fmla="*/ 3621436 h 4925968"/>
              <a:gd name="connsiteX3918" fmla="*/ 3473956 w 8014260"/>
              <a:gd name="connsiteY3918" fmla="*/ 3621281 h 4925968"/>
              <a:gd name="connsiteX3919" fmla="*/ 3483797 w 8014260"/>
              <a:gd name="connsiteY3919" fmla="*/ 3626511 h 4925968"/>
              <a:gd name="connsiteX3920" fmla="*/ 3458491 w 8014260"/>
              <a:gd name="connsiteY3920" fmla="*/ 3649417 h 4925968"/>
              <a:gd name="connsiteX3921" fmla="*/ 3430579 w 8014260"/>
              <a:gd name="connsiteY3921" fmla="*/ 3647702 h 4925968"/>
              <a:gd name="connsiteX3922" fmla="*/ 3454239 w 8014260"/>
              <a:gd name="connsiteY3922" fmla="*/ 3625619 h 4925968"/>
              <a:gd name="connsiteX3923" fmla="*/ 3473956 w 8014260"/>
              <a:gd name="connsiteY3923" fmla="*/ 3621281 h 4925968"/>
              <a:gd name="connsiteX3924" fmla="*/ 2744848 w 8014260"/>
              <a:gd name="connsiteY3924" fmla="*/ 3620819 h 4925968"/>
              <a:gd name="connsiteX3925" fmla="*/ 2770222 w 8014260"/>
              <a:gd name="connsiteY3925" fmla="*/ 3631037 h 4925968"/>
              <a:gd name="connsiteX3926" fmla="*/ 2748688 w 8014260"/>
              <a:gd name="connsiteY3926" fmla="*/ 3648799 h 4925968"/>
              <a:gd name="connsiteX3927" fmla="*/ 2722765 w 8014260"/>
              <a:gd name="connsiteY3927" fmla="*/ 3637347 h 4925968"/>
              <a:gd name="connsiteX3928" fmla="*/ 2744848 w 8014260"/>
              <a:gd name="connsiteY3928" fmla="*/ 3620819 h 4925968"/>
              <a:gd name="connsiteX3929" fmla="*/ 150472 w 8014260"/>
              <a:gd name="connsiteY3929" fmla="*/ 3620064 h 4925968"/>
              <a:gd name="connsiteX3930" fmla="*/ 140730 w 8014260"/>
              <a:gd name="connsiteY3930" fmla="*/ 3628020 h 4925968"/>
              <a:gd name="connsiteX3931" fmla="*/ 125026 w 8014260"/>
              <a:gd name="connsiteY3931" fmla="*/ 3634603 h 4925968"/>
              <a:gd name="connsiteX3932" fmla="*/ 136070 w 8014260"/>
              <a:gd name="connsiteY3932" fmla="*/ 3626031 h 4925968"/>
              <a:gd name="connsiteX3933" fmla="*/ 150472 w 8014260"/>
              <a:gd name="connsiteY3933" fmla="*/ 3620064 h 4925968"/>
              <a:gd name="connsiteX3934" fmla="*/ 336334 w 8014260"/>
              <a:gd name="connsiteY3934" fmla="*/ 3619910 h 4925968"/>
              <a:gd name="connsiteX3935" fmla="*/ 343251 w 8014260"/>
              <a:gd name="connsiteY3935" fmla="*/ 3620750 h 4925968"/>
              <a:gd name="connsiteX3936" fmla="*/ 326245 w 8014260"/>
              <a:gd name="connsiteY3936" fmla="*/ 3631723 h 4925968"/>
              <a:gd name="connsiteX3937" fmla="*/ 306149 w 8014260"/>
              <a:gd name="connsiteY3937" fmla="*/ 3633986 h 4925968"/>
              <a:gd name="connsiteX3938" fmla="*/ 322884 w 8014260"/>
              <a:gd name="connsiteY3938" fmla="*/ 3623493 h 4925968"/>
              <a:gd name="connsiteX3939" fmla="*/ 336334 w 8014260"/>
              <a:gd name="connsiteY3939" fmla="*/ 3619910 h 4925968"/>
              <a:gd name="connsiteX3940" fmla="*/ 4841818 w 8014260"/>
              <a:gd name="connsiteY3940" fmla="*/ 3619379 h 4925968"/>
              <a:gd name="connsiteX3941" fmla="*/ 4877000 w 8014260"/>
              <a:gd name="connsiteY3941" fmla="*/ 3654354 h 4925968"/>
              <a:gd name="connsiteX3942" fmla="*/ 4849705 w 8014260"/>
              <a:gd name="connsiteY3942" fmla="*/ 3700921 h 4925968"/>
              <a:gd name="connsiteX3943" fmla="*/ 4814729 w 8014260"/>
              <a:gd name="connsiteY3943" fmla="*/ 3665602 h 4925968"/>
              <a:gd name="connsiteX3944" fmla="*/ 4841818 w 8014260"/>
              <a:gd name="connsiteY3944" fmla="*/ 3619379 h 4925968"/>
              <a:gd name="connsiteX3945" fmla="*/ 3400035 w 8014260"/>
              <a:gd name="connsiteY3945" fmla="*/ 3618855 h 4925968"/>
              <a:gd name="connsiteX3946" fmla="*/ 3409594 w 8014260"/>
              <a:gd name="connsiteY3946" fmla="*/ 3624796 h 4925968"/>
              <a:gd name="connsiteX3947" fmla="*/ 3387511 w 8014260"/>
              <a:gd name="connsiteY3947" fmla="*/ 3647291 h 4925968"/>
              <a:gd name="connsiteX3948" fmla="*/ 3357679 w 8014260"/>
              <a:gd name="connsiteY3948" fmla="*/ 3646399 h 4925968"/>
              <a:gd name="connsiteX3949" fmla="*/ 3380241 w 8014260"/>
              <a:gd name="connsiteY3949" fmla="*/ 3623562 h 4925968"/>
              <a:gd name="connsiteX3950" fmla="*/ 3400035 w 8014260"/>
              <a:gd name="connsiteY3950" fmla="*/ 3618855 h 4925968"/>
              <a:gd name="connsiteX3951" fmla="*/ 958688 w 8014260"/>
              <a:gd name="connsiteY3951" fmla="*/ 3616704 h 4925968"/>
              <a:gd name="connsiteX3952" fmla="*/ 983241 w 8014260"/>
              <a:gd name="connsiteY3952" fmla="*/ 3628294 h 4925968"/>
              <a:gd name="connsiteX3953" fmla="*/ 963353 w 8014260"/>
              <a:gd name="connsiteY3953" fmla="*/ 3649074 h 4925968"/>
              <a:gd name="connsiteX3954" fmla="*/ 940587 w 8014260"/>
              <a:gd name="connsiteY3954" fmla="*/ 3638512 h 4925968"/>
              <a:gd name="connsiteX3955" fmla="*/ 958688 w 8014260"/>
              <a:gd name="connsiteY3955" fmla="*/ 3616704 h 4925968"/>
              <a:gd name="connsiteX3956" fmla="*/ 258757 w 8014260"/>
              <a:gd name="connsiteY3956" fmla="*/ 3616635 h 4925968"/>
              <a:gd name="connsiteX3957" fmla="*/ 242918 w 8014260"/>
              <a:gd name="connsiteY3957" fmla="*/ 3625894 h 4925968"/>
              <a:gd name="connsiteX3958" fmla="*/ 225362 w 8014260"/>
              <a:gd name="connsiteY3958" fmla="*/ 3631243 h 4925968"/>
              <a:gd name="connsiteX3959" fmla="*/ 241409 w 8014260"/>
              <a:gd name="connsiteY3959" fmla="*/ 3622396 h 4925968"/>
              <a:gd name="connsiteX3960" fmla="*/ 258757 w 8014260"/>
              <a:gd name="connsiteY3960" fmla="*/ 3616635 h 4925968"/>
              <a:gd name="connsiteX3961" fmla="*/ 2953948 w 8014260"/>
              <a:gd name="connsiteY3961" fmla="*/ 3615950 h 4925968"/>
              <a:gd name="connsiteX3962" fmla="*/ 2979871 w 8014260"/>
              <a:gd name="connsiteY3962" fmla="*/ 3625002 h 4925968"/>
              <a:gd name="connsiteX3963" fmla="*/ 2958748 w 8014260"/>
              <a:gd name="connsiteY3963" fmla="*/ 3647771 h 4925968"/>
              <a:gd name="connsiteX3964" fmla="*/ 2931934 w 8014260"/>
              <a:gd name="connsiteY3964" fmla="*/ 3638856 h 4925968"/>
              <a:gd name="connsiteX3965" fmla="*/ 2953948 w 8014260"/>
              <a:gd name="connsiteY3965" fmla="*/ 3615950 h 4925968"/>
              <a:gd name="connsiteX3966" fmla="*/ 416630 w 8014260"/>
              <a:gd name="connsiteY3966" fmla="*/ 3615264 h 4925968"/>
              <a:gd name="connsiteX3967" fmla="*/ 397977 w 8014260"/>
              <a:gd name="connsiteY3967" fmla="*/ 3628569 h 4925968"/>
              <a:gd name="connsiteX3968" fmla="*/ 377816 w 8014260"/>
              <a:gd name="connsiteY3968" fmla="*/ 3628706 h 4925968"/>
              <a:gd name="connsiteX3969" fmla="*/ 396811 w 8014260"/>
              <a:gd name="connsiteY3969" fmla="*/ 3615744 h 4925968"/>
              <a:gd name="connsiteX3970" fmla="*/ 416630 w 8014260"/>
              <a:gd name="connsiteY3970" fmla="*/ 3615264 h 4925968"/>
              <a:gd name="connsiteX3971" fmla="*/ 3327409 w 8014260"/>
              <a:gd name="connsiteY3971" fmla="*/ 3614226 h 4925968"/>
              <a:gd name="connsiteX3972" fmla="*/ 3336556 w 8014260"/>
              <a:gd name="connsiteY3972" fmla="*/ 3620887 h 4925968"/>
              <a:gd name="connsiteX3973" fmla="*/ 3312553 w 8014260"/>
              <a:gd name="connsiteY3973" fmla="*/ 3643862 h 4925968"/>
              <a:gd name="connsiteX3974" fmla="*/ 3285052 w 8014260"/>
              <a:gd name="connsiteY3974" fmla="*/ 3641598 h 4925968"/>
              <a:gd name="connsiteX3975" fmla="*/ 3307409 w 8014260"/>
              <a:gd name="connsiteY3975" fmla="*/ 3618213 h 4925968"/>
              <a:gd name="connsiteX3976" fmla="*/ 3327409 w 8014260"/>
              <a:gd name="connsiteY3976" fmla="*/ 3614226 h 4925968"/>
              <a:gd name="connsiteX3977" fmla="*/ 481381 w 8014260"/>
              <a:gd name="connsiteY3977" fmla="*/ 3613934 h 4925968"/>
              <a:gd name="connsiteX3978" fmla="*/ 490083 w 8014260"/>
              <a:gd name="connsiteY3978" fmla="*/ 3617252 h 4925968"/>
              <a:gd name="connsiteX3979" fmla="*/ 473694 w 8014260"/>
              <a:gd name="connsiteY3979" fmla="*/ 3632134 h 4925968"/>
              <a:gd name="connsiteX3980" fmla="*/ 451403 w 8014260"/>
              <a:gd name="connsiteY3980" fmla="*/ 3630283 h 4925968"/>
              <a:gd name="connsiteX3981" fmla="*/ 466557 w 8014260"/>
              <a:gd name="connsiteY3981" fmla="*/ 3616841 h 4925968"/>
              <a:gd name="connsiteX3982" fmla="*/ 481381 w 8014260"/>
              <a:gd name="connsiteY3982" fmla="*/ 3613934 h 4925968"/>
              <a:gd name="connsiteX3983" fmla="*/ 1917439 w 8014260"/>
              <a:gd name="connsiteY3983" fmla="*/ 3613755 h 4925968"/>
              <a:gd name="connsiteX3984" fmla="*/ 1943569 w 8014260"/>
              <a:gd name="connsiteY3984" fmla="*/ 3625688 h 4925968"/>
              <a:gd name="connsiteX3985" fmla="*/ 1924090 w 8014260"/>
              <a:gd name="connsiteY3985" fmla="*/ 3643244 h 4925968"/>
              <a:gd name="connsiteX3986" fmla="*/ 1899198 w 8014260"/>
              <a:gd name="connsiteY3986" fmla="*/ 3630146 h 4925968"/>
              <a:gd name="connsiteX3987" fmla="*/ 1917439 w 8014260"/>
              <a:gd name="connsiteY3987" fmla="*/ 3613755 h 4925968"/>
              <a:gd name="connsiteX3988" fmla="*/ 1302822 w 8014260"/>
              <a:gd name="connsiteY3988" fmla="*/ 3612658 h 4925968"/>
              <a:gd name="connsiteX3989" fmla="*/ 1327853 w 8014260"/>
              <a:gd name="connsiteY3989" fmla="*/ 3627060 h 4925968"/>
              <a:gd name="connsiteX3990" fmla="*/ 1308928 w 8014260"/>
              <a:gd name="connsiteY3990" fmla="*/ 3647908 h 4925968"/>
              <a:gd name="connsiteX3991" fmla="*/ 1283623 w 8014260"/>
              <a:gd name="connsiteY3991" fmla="*/ 3633369 h 4925968"/>
              <a:gd name="connsiteX3992" fmla="*/ 1302822 w 8014260"/>
              <a:gd name="connsiteY3992" fmla="*/ 3612658 h 4925968"/>
              <a:gd name="connsiteX3993" fmla="*/ 749039 w 8014260"/>
              <a:gd name="connsiteY3993" fmla="*/ 3611561 h 4925968"/>
              <a:gd name="connsiteX3994" fmla="*/ 772907 w 8014260"/>
              <a:gd name="connsiteY3994" fmla="*/ 3619790 h 4925968"/>
              <a:gd name="connsiteX3995" fmla="*/ 754734 w 8014260"/>
              <a:gd name="connsiteY3995" fmla="*/ 3639335 h 4925968"/>
              <a:gd name="connsiteX3996" fmla="*/ 731690 w 8014260"/>
              <a:gd name="connsiteY3996" fmla="*/ 3629871 h 4925968"/>
              <a:gd name="connsiteX3997" fmla="*/ 749039 w 8014260"/>
              <a:gd name="connsiteY3997" fmla="*/ 3611561 h 4925968"/>
              <a:gd name="connsiteX3998" fmla="*/ 5456570 w 8014260"/>
              <a:gd name="connsiteY3998" fmla="*/ 3611354 h 4925968"/>
              <a:gd name="connsiteX3999" fmla="*/ 5491614 w 8014260"/>
              <a:gd name="connsiteY3999" fmla="*/ 3654560 h 4925968"/>
              <a:gd name="connsiteX4000" fmla="*/ 5463908 w 8014260"/>
              <a:gd name="connsiteY4000" fmla="*/ 3706955 h 4925968"/>
              <a:gd name="connsiteX4001" fmla="*/ 5427217 w 8014260"/>
              <a:gd name="connsiteY4001" fmla="*/ 3665052 h 4925968"/>
              <a:gd name="connsiteX4002" fmla="*/ 5456570 w 8014260"/>
              <a:gd name="connsiteY4002" fmla="*/ 3611354 h 4925968"/>
              <a:gd name="connsiteX4003" fmla="*/ 2533072 w 8014260"/>
              <a:gd name="connsiteY4003" fmla="*/ 3610326 h 4925968"/>
              <a:gd name="connsiteX4004" fmla="*/ 2560367 w 8014260"/>
              <a:gd name="connsiteY4004" fmla="*/ 3618829 h 4925968"/>
              <a:gd name="connsiteX4005" fmla="*/ 2541027 w 8014260"/>
              <a:gd name="connsiteY4005" fmla="*/ 3632888 h 4925968"/>
              <a:gd name="connsiteX4006" fmla="*/ 2513801 w 8014260"/>
              <a:gd name="connsiteY4006" fmla="*/ 3623699 h 4925968"/>
              <a:gd name="connsiteX4007" fmla="*/ 2533072 w 8014260"/>
              <a:gd name="connsiteY4007" fmla="*/ 3610326 h 4925968"/>
              <a:gd name="connsiteX4008" fmla="*/ 4366284 w 8014260"/>
              <a:gd name="connsiteY4008" fmla="*/ 3609503 h 4925968"/>
              <a:gd name="connsiteX4009" fmla="*/ 4400094 w 8014260"/>
              <a:gd name="connsiteY4009" fmla="*/ 3634603 h 4925968"/>
              <a:gd name="connsiteX4010" fmla="*/ 4373348 w 8014260"/>
              <a:gd name="connsiteY4010" fmla="*/ 3667796 h 4925968"/>
              <a:gd name="connsiteX4011" fmla="*/ 4339607 w 8014260"/>
              <a:gd name="connsiteY4011" fmla="*/ 3642490 h 4925968"/>
              <a:gd name="connsiteX4012" fmla="*/ 4366284 w 8014260"/>
              <a:gd name="connsiteY4012" fmla="*/ 3609503 h 4925968"/>
              <a:gd name="connsiteX4013" fmla="*/ 2055078 w 8014260"/>
              <a:gd name="connsiteY4013" fmla="*/ 3607035 h 4925968"/>
              <a:gd name="connsiteX4014" fmla="*/ 2079150 w 8014260"/>
              <a:gd name="connsiteY4014" fmla="*/ 3619310 h 4925968"/>
              <a:gd name="connsiteX4015" fmla="*/ 2059398 w 8014260"/>
              <a:gd name="connsiteY4015" fmla="*/ 3633918 h 4925968"/>
              <a:gd name="connsiteX4016" fmla="*/ 2034298 w 8014260"/>
              <a:gd name="connsiteY4016" fmla="*/ 3622122 h 4925968"/>
              <a:gd name="connsiteX4017" fmla="*/ 2055078 w 8014260"/>
              <a:gd name="connsiteY4017" fmla="*/ 3607035 h 4925968"/>
              <a:gd name="connsiteX4018" fmla="*/ 246621 w 8014260"/>
              <a:gd name="connsiteY4018" fmla="*/ 3606006 h 4925968"/>
              <a:gd name="connsiteX4019" fmla="*/ 233040 w 8014260"/>
              <a:gd name="connsiteY4019" fmla="*/ 3615264 h 4925968"/>
              <a:gd name="connsiteX4020" fmla="*/ 215622 w 8014260"/>
              <a:gd name="connsiteY4020" fmla="*/ 3622945 h 4925968"/>
              <a:gd name="connsiteX4021" fmla="*/ 230712 w 8014260"/>
              <a:gd name="connsiteY4021" fmla="*/ 3613207 h 4925968"/>
              <a:gd name="connsiteX4022" fmla="*/ 246621 w 8014260"/>
              <a:gd name="connsiteY4022" fmla="*/ 3606006 h 4925968"/>
              <a:gd name="connsiteX4023" fmla="*/ 3252605 w 8014260"/>
              <a:gd name="connsiteY4023" fmla="*/ 3605456 h 4925968"/>
              <a:gd name="connsiteX4024" fmla="*/ 3261941 w 8014260"/>
              <a:gd name="connsiteY4024" fmla="*/ 3612657 h 4925968"/>
              <a:gd name="connsiteX4025" fmla="*/ 3239858 w 8014260"/>
              <a:gd name="connsiteY4025" fmla="*/ 3636729 h 4925968"/>
              <a:gd name="connsiteX4026" fmla="*/ 3212494 w 8014260"/>
              <a:gd name="connsiteY4026" fmla="*/ 3632545 h 4925968"/>
              <a:gd name="connsiteX4027" fmla="*/ 3234371 w 8014260"/>
              <a:gd name="connsiteY4027" fmla="*/ 3608131 h 4925968"/>
              <a:gd name="connsiteX4028" fmla="*/ 3252605 w 8014260"/>
              <a:gd name="connsiteY4028" fmla="*/ 3605456 h 4925968"/>
              <a:gd name="connsiteX4029" fmla="*/ 6332498 w 8014260"/>
              <a:gd name="connsiteY4029" fmla="*/ 3605234 h 4925968"/>
              <a:gd name="connsiteX4030" fmla="*/ 6346257 w 8014260"/>
              <a:gd name="connsiteY4030" fmla="*/ 3622122 h 4925968"/>
              <a:gd name="connsiteX4031" fmla="*/ 6316425 w 8014260"/>
              <a:gd name="connsiteY4031" fmla="*/ 3677123 h 4925968"/>
              <a:gd name="connsiteX4032" fmla="*/ 6276991 w 8014260"/>
              <a:gd name="connsiteY4032" fmla="*/ 3665875 h 4925968"/>
              <a:gd name="connsiteX4033" fmla="*/ 6306549 w 8014260"/>
              <a:gd name="connsiteY4033" fmla="*/ 3610463 h 4925968"/>
              <a:gd name="connsiteX4034" fmla="*/ 6332498 w 8014260"/>
              <a:gd name="connsiteY4034" fmla="*/ 3605234 h 4925968"/>
              <a:gd name="connsiteX4035" fmla="*/ 5819657 w 8014260"/>
              <a:gd name="connsiteY4035" fmla="*/ 3602583 h 4925968"/>
              <a:gd name="connsiteX4036" fmla="*/ 5842195 w 8014260"/>
              <a:gd name="connsiteY4036" fmla="*/ 3636318 h 4925968"/>
              <a:gd name="connsiteX4037" fmla="*/ 5811196 w 8014260"/>
              <a:gd name="connsiteY4037" fmla="*/ 3691319 h 4925968"/>
              <a:gd name="connsiteX4038" fmla="*/ 5776083 w 8014260"/>
              <a:gd name="connsiteY4038" fmla="*/ 3657783 h 4925968"/>
              <a:gd name="connsiteX4039" fmla="*/ 5806670 w 8014260"/>
              <a:gd name="connsiteY4039" fmla="*/ 3602851 h 4925968"/>
              <a:gd name="connsiteX4040" fmla="*/ 5819657 w 8014260"/>
              <a:gd name="connsiteY4040" fmla="*/ 3602583 h 4925968"/>
              <a:gd name="connsiteX4041" fmla="*/ 2189143 w 8014260"/>
              <a:gd name="connsiteY4041" fmla="*/ 3600999 h 4925968"/>
              <a:gd name="connsiteX4042" fmla="*/ 2214381 w 8014260"/>
              <a:gd name="connsiteY4042" fmla="*/ 3612658 h 4925968"/>
              <a:gd name="connsiteX4043" fmla="*/ 2193121 w 8014260"/>
              <a:gd name="connsiteY4043" fmla="*/ 3625276 h 4925968"/>
              <a:gd name="connsiteX4044" fmla="*/ 2169392 w 8014260"/>
              <a:gd name="connsiteY4044" fmla="*/ 3613824 h 4925968"/>
              <a:gd name="connsiteX4045" fmla="*/ 2189143 w 8014260"/>
              <a:gd name="connsiteY4045" fmla="*/ 3600999 h 4925968"/>
              <a:gd name="connsiteX4046" fmla="*/ 6032208 w 8014260"/>
              <a:gd name="connsiteY4046" fmla="*/ 3599624 h 4925968"/>
              <a:gd name="connsiteX4047" fmla="*/ 6056164 w 8014260"/>
              <a:gd name="connsiteY4047" fmla="*/ 3627813 h 4925968"/>
              <a:gd name="connsiteX4048" fmla="*/ 6026332 w 8014260"/>
              <a:gd name="connsiteY4048" fmla="*/ 3682746 h 4925968"/>
              <a:gd name="connsiteX4049" fmla="*/ 5988270 w 8014260"/>
              <a:gd name="connsiteY4049" fmla="*/ 3657509 h 4925968"/>
              <a:gd name="connsiteX4050" fmla="*/ 6018308 w 8014260"/>
              <a:gd name="connsiteY4050" fmla="*/ 3602782 h 4925968"/>
              <a:gd name="connsiteX4051" fmla="*/ 6032208 w 8014260"/>
              <a:gd name="connsiteY4051" fmla="*/ 3599624 h 4925968"/>
              <a:gd name="connsiteX4052" fmla="*/ 3974401 w 8014260"/>
              <a:gd name="connsiteY4052" fmla="*/ 3599362 h 4925968"/>
              <a:gd name="connsiteX4053" fmla="*/ 3984980 w 8014260"/>
              <a:gd name="connsiteY4053" fmla="*/ 3609983 h 4925968"/>
              <a:gd name="connsiteX4054" fmla="*/ 3955696 w 8014260"/>
              <a:gd name="connsiteY4054" fmla="*/ 3634878 h 4925968"/>
              <a:gd name="connsiteX4055" fmla="*/ 3926069 w 8014260"/>
              <a:gd name="connsiteY4055" fmla="*/ 3624591 h 4925968"/>
              <a:gd name="connsiteX4056" fmla="*/ 3952404 w 8014260"/>
              <a:gd name="connsiteY4056" fmla="*/ 3599902 h 4925968"/>
              <a:gd name="connsiteX4057" fmla="*/ 3974401 w 8014260"/>
              <a:gd name="connsiteY4057" fmla="*/ 3599362 h 4925968"/>
              <a:gd name="connsiteX4058" fmla="*/ 4975960 w 8014260"/>
              <a:gd name="connsiteY4058" fmla="*/ 3598942 h 4925968"/>
              <a:gd name="connsiteX4059" fmla="*/ 5011005 w 8014260"/>
              <a:gd name="connsiteY4059" fmla="*/ 3635769 h 4925968"/>
              <a:gd name="connsiteX4060" fmla="*/ 4983504 w 8014260"/>
              <a:gd name="connsiteY4060" fmla="*/ 3685490 h 4925968"/>
              <a:gd name="connsiteX4061" fmla="*/ 4948597 w 8014260"/>
              <a:gd name="connsiteY4061" fmla="*/ 3648319 h 4925968"/>
              <a:gd name="connsiteX4062" fmla="*/ 4975960 w 8014260"/>
              <a:gd name="connsiteY4062" fmla="*/ 3598942 h 4925968"/>
              <a:gd name="connsiteX4063" fmla="*/ 1438472 w 8014260"/>
              <a:gd name="connsiteY4063" fmla="*/ 3597845 h 4925968"/>
              <a:gd name="connsiteX4064" fmla="*/ 1462752 w 8014260"/>
              <a:gd name="connsiteY4064" fmla="*/ 3613207 h 4925968"/>
              <a:gd name="connsiteX4065" fmla="*/ 1442796 w 8014260"/>
              <a:gd name="connsiteY4065" fmla="*/ 3632341 h 4925968"/>
              <a:gd name="connsiteX4066" fmla="*/ 1418243 w 8014260"/>
              <a:gd name="connsiteY4066" fmla="*/ 3616842 h 4925968"/>
              <a:gd name="connsiteX4067" fmla="*/ 1438472 w 8014260"/>
              <a:gd name="connsiteY4067" fmla="*/ 3597845 h 4925968"/>
              <a:gd name="connsiteX4068" fmla="*/ 234756 w 8014260"/>
              <a:gd name="connsiteY4068" fmla="*/ 3596198 h 4925968"/>
              <a:gd name="connsiteX4069" fmla="*/ 222410 w 8014260"/>
              <a:gd name="connsiteY4069" fmla="*/ 3606280 h 4925968"/>
              <a:gd name="connsiteX4070" fmla="*/ 205746 w 8014260"/>
              <a:gd name="connsiteY4070" fmla="*/ 3614920 h 4925968"/>
              <a:gd name="connsiteX4071" fmla="*/ 217267 w 8014260"/>
              <a:gd name="connsiteY4071" fmla="*/ 3606005 h 4925968"/>
              <a:gd name="connsiteX4072" fmla="*/ 234756 w 8014260"/>
              <a:gd name="connsiteY4072" fmla="*/ 3596198 h 4925968"/>
              <a:gd name="connsiteX4073" fmla="*/ 2671467 w 8014260"/>
              <a:gd name="connsiteY4073" fmla="*/ 3595444 h 4925968"/>
              <a:gd name="connsiteX4074" fmla="*/ 2695401 w 8014260"/>
              <a:gd name="connsiteY4074" fmla="*/ 3604360 h 4925968"/>
              <a:gd name="connsiteX4075" fmla="*/ 2672495 w 8014260"/>
              <a:gd name="connsiteY4075" fmla="*/ 3618350 h 4925968"/>
              <a:gd name="connsiteX4076" fmla="*/ 2648698 w 8014260"/>
              <a:gd name="connsiteY4076" fmla="*/ 3608886 h 4925968"/>
              <a:gd name="connsiteX4077" fmla="*/ 2671467 w 8014260"/>
              <a:gd name="connsiteY4077" fmla="*/ 3595444 h 4925968"/>
              <a:gd name="connsiteX4078" fmla="*/ 137920 w 8014260"/>
              <a:gd name="connsiteY4078" fmla="*/ 3595307 h 4925968"/>
              <a:gd name="connsiteX4079" fmla="*/ 125920 w 8014260"/>
              <a:gd name="connsiteY4079" fmla="*/ 3605731 h 4925968"/>
              <a:gd name="connsiteX4080" fmla="*/ 113917 w 8014260"/>
              <a:gd name="connsiteY4080" fmla="*/ 3608749 h 4925968"/>
              <a:gd name="connsiteX4081" fmla="*/ 126056 w 8014260"/>
              <a:gd name="connsiteY4081" fmla="*/ 3598599 h 4925968"/>
              <a:gd name="connsiteX4082" fmla="*/ 137920 w 8014260"/>
              <a:gd name="connsiteY4082" fmla="*/ 3595307 h 4925968"/>
              <a:gd name="connsiteX4083" fmla="*/ 2894789 w 8014260"/>
              <a:gd name="connsiteY4083" fmla="*/ 3594724 h 4925968"/>
              <a:gd name="connsiteX4084" fmla="*/ 2904159 w 8014260"/>
              <a:gd name="connsiteY4084" fmla="*/ 3601891 h 4925968"/>
              <a:gd name="connsiteX4085" fmla="*/ 2885025 w 8014260"/>
              <a:gd name="connsiteY4085" fmla="*/ 3621779 h 4925968"/>
              <a:gd name="connsiteX4086" fmla="*/ 2857525 w 8014260"/>
              <a:gd name="connsiteY4086" fmla="*/ 3614304 h 4925968"/>
              <a:gd name="connsiteX4087" fmla="*/ 2877139 w 8014260"/>
              <a:gd name="connsiteY4087" fmla="*/ 3595581 h 4925968"/>
              <a:gd name="connsiteX4088" fmla="*/ 2894789 w 8014260"/>
              <a:gd name="connsiteY4088" fmla="*/ 3594724 h 4925968"/>
              <a:gd name="connsiteX4089" fmla="*/ 2323149 w 8014260"/>
              <a:gd name="connsiteY4089" fmla="*/ 3594279 h 4925968"/>
              <a:gd name="connsiteX4090" fmla="*/ 2349552 w 8014260"/>
              <a:gd name="connsiteY4090" fmla="*/ 3603811 h 4925968"/>
              <a:gd name="connsiteX4091" fmla="*/ 2329527 w 8014260"/>
              <a:gd name="connsiteY4091" fmla="*/ 3616155 h 4925968"/>
              <a:gd name="connsiteX4092" fmla="*/ 2304701 w 8014260"/>
              <a:gd name="connsiteY4092" fmla="*/ 3606691 h 4925968"/>
              <a:gd name="connsiteX4093" fmla="*/ 2323149 w 8014260"/>
              <a:gd name="connsiteY4093" fmla="*/ 3594279 h 4925968"/>
              <a:gd name="connsiteX4094" fmla="*/ 331661 w 8014260"/>
              <a:gd name="connsiteY4094" fmla="*/ 3593524 h 4925968"/>
              <a:gd name="connsiteX4095" fmla="*/ 315820 w 8014260"/>
              <a:gd name="connsiteY4095" fmla="*/ 3604497 h 4925968"/>
              <a:gd name="connsiteX4096" fmla="*/ 296685 w 8014260"/>
              <a:gd name="connsiteY4096" fmla="*/ 3609503 h 4925968"/>
              <a:gd name="connsiteX4097" fmla="*/ 314106 w 8014260"/>
              <a:gd name="connsiteY4097" fmla="*/ 3598462 h 4925968"/>
              <a:gd name="connsiteX4098" fmla="*/ 331661 w 8014260"/>
              <a:gd name="connsiteY4098" fmla="*/ 3593524 h 4925968"/>
              <a:gd name="connsiteX4099" fmla="*/ 4159104 w 8014260"/>
              <a:gd name="connsiteY4099" fmla="*/ 3592221 h 4925968"/>
              <a:gd name="connsiteX4100" fmla="*/ 4191885 w 8014260"/>
              <a:gd name="connsiteY4100" fmla="*/ 3607308 h 4925968"/>
              <a:gd name="connsiteX4101" fmla="*/ 4166579 w 8014260"/>
              <a:gd name="connsiteY4101" fmla="*/ 3637072 h 4925968"/>
              <a:gd name="connsiteX4102" fmla="*/ 4131946 w 8014260"/>
              <a:gd name="connsiteY4102" fmla="*/ 3621024 h 4925968"/>
              <a:gd name="connsiteX4103" fmla="*/ 4159104 w 8014260"/>
              <a:gd name="connsiteY4103" fmla="*/ 3592221 h 4925968"/>
              <a:gd name="connsiteX4104" fmla="*/ 3178076 w 8014260"/>
              <a:gd name="connsiteY4104" fmla="*/ 3591561 h 4925968"/>
              <a:gd name="connsiteX4105" fmla="*/ 3187668 w 8014260"/>
              <a:gd name="connsiteY4105" fmla="*/ 3600039 h 4925968"/>
              <a:gd name="connsiteX4106" fmla="*/ 3167231 w 8014260"/>
              <a:gd name="connsiteY4106" fmla="*/ 3623905 h 4925968"/>
              <a:gd name="connsiteX4107" fmla="*/ 3138428 w 8014260"/>
              <a:gd name="connsiteY4107" fmla="*/ 3618761 h 4925968"/>
              <a:gd name="connsiteX4108" fmla="*/ 3159070 w 8014260"/>
              <a:gd name="connsiteY4108" fmla="*/ 3594141 h 4925968"/>
              <a:gd name="connsiteX4109" fmla="*/ 3178076 w 8014260"/>
              <a:gd name="connsiteY4109" fmla="*/ 3591561 h 4925968"/>
              <a:gd name="connsiteX4110" fmla="*/ 1092971 w 8014260"/>
              <a:gd name="connsiteY4110" fmla="*/ 3589135 h 4925968"/>
              <a:gd name="connsiteX4111" fmla="*/ 1117586 w 8014260"/>
              <a:gd name="connsiteY4111" fmla="*/ 3602439 h 4925968"/>
              <a:gd name="connsiteX4112" fmla="*/ 1097630 w 8014260"/>
              <a:gd name="connsiteY4112" fmla="*/ 3623013 h 4925968"/>
              <a:gd name="connsiteX4113" fmla="*/ 1074795 w 8014260"/>
              <a:gd name="connsiteY4113" fmla="*/ 3610806 h 4925968"/>
              <a:gd name="connsiteX4114" fmla="*/ 1092971 w 8014260"/>
              <a:gd name="connsiteY4114" fmla="*/ 3589135 h 4925968"/>
              <a:gd name="connsiteX4115" fmla="*/ 4499398 w 8014260"/>
              <a:gd name="connsiteY4115" fmla="*/ 3588449 h 4925968"/>
              <a:gd name="connsiteX4116" fmla="*/ 4533551 w 8014260"/>
              <a:gd name="connsiteY4116" fmla="*/ 3616499 h 4925968"/>
              <a:gd name="connsiteX4117" fmla="*/ 4507285 w 8014260"/>
              <a:gd name="connsiteY4117" fmla="*/ 3653738 h 4925968"/>
              <a:gd name="connsiteX4118" fmla="*/ 4473201 w 8014260"/>
              <a:gd name="connsiteY4118" fmla="*/ 3625277 h 4925968"/>
              <a:gd name="connsiteX4119" fmla="*/ 4499398 w 8014260"/>
              <a:gd name="connsiteY4119" fmla="*/ 3588449 h 4925968"/>
              <a:gd name="connsiteX4120" fmla="*/ 1573920 w 8014260"/>
              <a:gd name="connsiteY4120" fmla="*/ 3587009 h 4925968"/>
              <a:gd name="connsiteX4121" fmla="*/ 1597785 w 8014260"/>
              <a:gd name="connsiteY4121" fmla="*/ 3602371 h 4925968"/>
              <a:gd name="connsiteX4122" fmla="*/ 1577280 w 8014260"/>
              <a:gd name="connsiteY4122" fmla="*/ 3619859 h 4925968"/>
              <a:gd name="connsiteX4123" fmla="*/ 1553140 w 8014260"/>
              <a:gd name="connsiteY4123" fmla="*/ 3604291 h 4925968"/>
              <a:gd name="connsiteX4124" fmla="*/ 1573920 w 8014260"/>
              <a:gd name="connsiteY4124" fmla="*/ 3587009 h 4925968"/>
              <a:gd name="connsiteX4125" fmla="*/ 2460858 w 8014260"/>
              <a:gd name="connsiteY4125" fmla="*/ 3585706 h 4925968"/>
              <a:gd name="connsiteX4126" fmla="*/ 2484723 w 8014260"/>
              <a:gd name="connsiteY4126" fmla="*/ 3593935 h 4925968"/>
              <a:gd name="connsiteX4127" fmla="*/ 2464904 w 8014260"/>
              <a:gd name="connsiteY4127" fmla="*/ 3605868 h 4925968"/>
              <a:gd name="connsiteX4128" fmla="*/ 2439941 w 8014260"/>
              <a:gd name="connsiteY4128" fmla="*/ 3597707 h 4925968"/>
              <a:gd name="connsiteX4129" fmla="*/ 2460858 w 8014260"/>
              <a:gd name="connsiteY4129" fmla="*/ 3585706 h 4925968"/>
              <a:gd name="connsiteX4130" fmla="*/ 690762 w 8014260"/>
              <a:gd name="connsiteY4130" fmla="*/ 3585697 h 4925968"/>
              <a:gd name="connsiteX4131" fmla="*/ 698839 w 8014260"/>
              <a:gd name="connsiteY4131" fmla="*/ 3592358 h 4925968"/>
              <a:gd name="connsiteX4132" fmla="*/ 681009 w 8014260"/>
              <a:gd name="connsiteY4132" fmla="*/ 3610120 h 4925968"/>
              <a:gd name="connsiteX4133" fmla="*/ 657967 w 8014260"/>
              <a:gd name="connsiteY4133" fmla="*/ 3604017 h 4925968"/>
              <a:gd name="connsiteX4134" fmla="*/ 675589 w 8014260"/>
              <a:gd name="connsiteY4134" fmla="*/ 3586391 h 4925968"/>
              <a:gd name="connsiteX4135" fmla="*/ 690762 w 8014260"/>
              <a:gd name="connsiteY4135" fmla="*/ 3585697 h 4925968"/>
              <a:gd name="connsiteX4136" fmla="*/ 899212 w 8014260"/>
              <a:gd name="connsiteY4136" fmla="*/ 3584676 h 4925968"/>
              <a:gd name="connsiteX4137" fmla="*/ 907257 w 8014260"/>
              <a:gd name="connsiteY4137" fmla="*/ 3593455 h 4925968"/>
              <a:gd name="connsiteX4138" fmla="*/ 890931 w 8014260"/>
              <a:gd name="connsiteY4138" fmla="*/ 3614577 h 4925968"/>
              <a:gd name="connsiteX4139" fmla="*/ 865899 w 8014260"/>
              <a:gd name="connsiteY4139" fmla="*/ 3604290 h 4925968"/>
              <a:gd name="connsiteX4140" fmla="*/ 884074 w 8014260"/>
              <a:gd name="connsiteY4140" fmla="*/ 3584745 h 4925968"/>
              <a:gd name="connsiteX4141" fmla="*/ 899212 w 8014260"/>
              <a:gd name="connsiteY4141" fmla="*/ 3584676 h 4925968"/>
              <a:gd name="connsiteX4142" fmla="*/ 222890 w 8014260"/>
              <a:gd name="connsiteY4142" fmla="*/ 3582893 h 4925968"/>
              <a:gd name="connsiteX4143" fmla="*/ 211026 w 8014260"/>
              <a:gd name="connsiteY4143" fmla="*/ 3594278 h 4925968"/>
              <a:gd name="connsiteX4144" fmla="*/ 196419 w 8014260"/>
              <a:gd name="connsiteY4144" fmla="*/ 3602233 h 4925968"/>
              <a:gd name="connsiteX4145" fmla="*/ 208077 w 8014260"/>
              <a:gd name="connsiteY4145" fmla="*/ 3591466 h 4925968"/>
              <a:gd name="connsiteX4146" fmla="*/ 222890 w 8014260"/>
              <a:gd name="connsiteY4146" fmla="*/ 3582893 h 4925968"/>
              <a:gd name="connsiteX4147" fmla="*/ 3901123 w 8014260"/>
              <a:gd name="connsiteY4147" fmla="*/ 3582774 h 4925968"/>
              <a:gd name="connsiteX4148" fmla="*/ 3910433 w 8014260"/>
              <a:gd name="connsiteY4148" fmla="*/ 3591673 h 4925968"/>
              <a:gd name="connsiteX4149" fmla="*/ 3884304 w 8014260"/>
              <a:gd name="connsiteY4149" fmla="*/ 3616224 h 4925968"/>
              <a:gd name="connsiteX4150" fmla="*/ 3852963 w 8014260"/>
              <a:gd name="connsiteY4150" fmla="*/ 3610395 h 4925968"/>
              <a:gd name="connsiteX4151" fmla="*/ 3880806 w 8014260"/>
              <a:gd name="connsiteY4151" fmla="*/ 3584472 h 4925968"/>
              <a:gd name="connsiteX4152" fmla="*/ 3901123 w 8014260"/>
              <a:gd name="connsiteY4152" fmla="*/ 3582774 h 4925968"/>
              <a:gd name="connsiteX4153" fmla="*/ 1708614 w 8014260"/>
              <a:gd name="connsiteY4153" fmla="*/ 3579602 h 4925968"/>
              <a:gd name="connsiteX4154" fmla="*/ 1732889 w 8014260"/>
              <a:gd name="connsiteY4154" fmla="*/ 3593867 h 4925968"/>
              <a:gd name="connsiteX4155" fmla="*/ 1712795 w 8014260"/>
              <a:gd name="connsiteY4155" fmla="*/ 3610121 h 4925968"/>
              <a:gd name="connsiteX4156" fmla="*/ 1688241 w 8014260"/>
              <a:gd name="connsiteY4156" fmla="*/ 3595581 h 4925968"/>
              <a:gd name="connsiteX4157" fmla="*/ 1708614 w 8014260"/>
              <a:gd name="connsiteY4157" fmla="*/ 3579602 h 4925968"/>
              <a:gd name="connsiteX4158" fmla="*/ 5592289 w 8014260"/>
              <a:gd name="connsiteY4158" fmla="*/ 3578162 h 4925968"/>
              <a:gd name="connsiteX4159" fmla="*/ 5627745 w 8014260"/>
              <a:gd name="connsiteY4159" fmla="*/ 3616978 h 4925968"/>
              <a:gd name="connsiteX4160" fmla="*/ 5600313 w 8014260"/>
              <a:gd name="connsiteY4160" fmla="*/ 3670539 h 4925968"/>
              <a:gd name="connsiteX4161" fmla="*/ 5563211 w 8014260"/>
              <a:gd name="connsiteY4161" fmla="*/ 3633300 h 4925968"/>
              <a:gd name="connsiteX4162" fmla="*/ 5592289 w 8014260"/>
              <a:gd name="connsiteY4162" fmla="*/ 3578162 h 4925968"/>
              <a:gd name="connsiteX4163" fmla="*/ 2820679 w 8014260"/>
              <a:gd name="connsiteY4163" fmla="*/ 3576585 h 4925968"/>
              <a:gd name="connsiteX4164" fmla="*/ 2829680 w 8014260"/>
              <a:gd name="connsiteY4164" fmla="*/ 3582209 h 4925968"/>
              <a:gd name="connsiteX4165" fmla="*/ 2809038 w 8014260"/>
              <a:gd name="connsiteY4165" fmla="*/ 3598462 h 4925968"/>
              <a:gd name="connsiteX4166" fmla="*/ 2783595 w 8014260"/>
              <a:gd name="connsiteY4166" fmla="*/ 3592015 h 4925968"/>
              <a:gd name="connsiteX4167" fmla="*/ 2804169 w 8014260"/>
              <a:gd name="connsiteY4167" fmla="*/ 3576722 h 4925968"/>
              <a:gd name="connsiteX4168" fmla="*/ 2820679 w 8014260"/>
              <a:gd name="connsiteY4168" fmla="*/ 3576585 h 4925968"/>
              <a:gd name="connsiteX4169" fmla="*/ 5109829 w 8014260"/>
              <a:gd name="connsiteY4169" fmla="*/ 3575213 h 4925968"/>
              <a:gd name="connsiteX4170" fmla="*/ 5145079 w 8014260"/>
              <a:gd name="connsiteY4170" fmla="*/ 3612658 h 4925968"/>
              <a:gd name="connsiteX4171" fmla="*/ 5117716 w 8014260"/>
              <a:gd name="connsiteY4171" fmla="*/ 3665464 h 4925968"/>
              <a:gd name="connsiteX4172" fmla="*/ 5082671 w 8014260"/>
              <a:gd name="connsiteY4172" fmla="*/ 3627608 h 4925968"/>
              <a:gd name="connsiteX4173" fmla="*/ 5109829 w 8014260"/>
              <a:gd name="connsiteY4173" fmla="*/ 3575213 h 4925968"/>
              <a:gd name="connsiteX4174" fmla="*/ 1843031 w 8014260"/>
              <a:gd name="connsiteY4174" fmla="*/ 3574870 h 4925968"/>
              <a:gd name="connsiteX4175" fmla="*/ 1867991 w 8014260"/>
              <a:gd name="connsiteY4175" fmla="*/ 3587557 h 4925968"/>
              <a:gd name="connsiteX4176" fmla="*/ 1848788 w 8014260"/>
              <a:gd name="connsiteY4176" fmla="*/ 3602713 h 4925968"/>
              <a:gd name="connsiteX4177" fmla="*/ 1823552 w 8014260"/>
              <a:gd name="connsiteY4177" fmla="*/ 3589683 h 4925968"/>
              <a:gd name="connsiteX4178" fmla="*/ 1843031 w 8014260"/>
              <a:gd name="connsiteY4178" fmla="*/ 3574870 h 4925968"/>
              <a:gd name="connsiteX4179" fmla="*/ 398698 w 8014260"/>
              <a:gd name="connsiteY4179" fmla="*/ 3574733 h 4925968"/>
              <a:gd name="connsiteX4180" fmla="*/ 404561 w 8014260"/>
              <a:gd name="connsiteY4180" fmla="*/ 3575899 h 4925968"/>
              <a:gd name="connsiteX4181" fmla="*/ 386319 w 8014260"/>
              <a:gd name="connsiteY4181" fmla="*/ 3589478 h 4925968"/>
              <a:gd name="connsiteX4182" fmla="*/ 368969 w 8014260"/>
              <a:gd name="connsiteY4182" fmla="*/ 3591466 h 4925968"/>
              <a:gd name="connsiteX4183" fmla="*/ 385635 w 8014260"/>
              <a:gd name="connsiteY4183" fmla="*/ 3579328 h 4925968"/>
              <a:gd name="connsiteX4184" fmla="*/ 398698 w 8014260"/>
              <a:gd name="connsiteY4184" fmla="*/ 3574733 h 4925968"/>
              <a:gd name="connsiteX4185" fmla="*/ 2593286 w 8014260"/>
              <a:gd name="connsiteY4185" fmla="*/ 3574322 h 4925968"/>
              <a:gd name="connsiteX4186" fmla="*/ 2619826 w 8014260"/>
              <a:gd name="connsiteY4186" fmla="*/ 3581180 h 4925968"/>
              <a:gd name="connsiteX4187" fmla="*/ 2599938 w 8014260"/>
              <a:gd name="connsiteY4187" fmla="*/ 3593181 h 4925968"/>
              <a:gd name="connsiteX4188" fmla="*/ 2575044 w 8014260"/>
              <a:gd name="connsiteY4188" fmla="*/ 3586049 h 4925968"/>
              <a:gd name="connsiteX4189" fmla="*/ 2593286 w 8014260"/>
              <a:gd name="connsiteY4189" fmla="*/ 3574322 h 4925968"/>
              <a:gd name="connsiteX4190" fmla="*/ 6255415 w 8014260"/>
              <a:gd name="connsiteY4190" fmla="*/ 3574003 h 4925968"/>
              <a:gd name="connsiteX4191" fmla="*/ 6269311 w 8014260"/>
              <a:gd name="connsiteY4191" fmla="*/ 3593112 h 4925968"/>
              <a:gd name="connsiteX4192" fmla="*/ 6240028 w 8014260"/>
              <a:gd name="connsiteY4192" fmla="*/ 3649005 h 4925968"/>
              <a:gd name="connsiteX4193" fmla="*/ 6202171 w 8014260"/>
              <a:gd name="connsiteY4193" fmla="*/ 3634466 h 4925968"/>
              <a:gd name="connsiteX4194" fmla="*/ 6229741 w 8014260"/>
              <a:gd name="connsiteY4194" fmla="*/ 3577681 h 4925968"/>
              <a:gd name="connsiteX4195" fmla="*/ 6255415 w 8014260"/>
              <a:gd name="connsiteY4195" fmla="*/ 3574003 h 4925968"/>
              <a:gd name="connsiteX4196" fmla="*/ 3103932 w 8014260"/>
              <a:gd name="connsiteY4196" fmla="*/ 3573138 h 4925968"/>
              <a:gd name="connsiteX4197" fmla="*/ 3113122 w 8014260"/>
              <a:gd name="connsiteY4197" fmla="*/ 3580836 h 4925968"/>
              <a:gd name="connsiteX4198" fmla="*/ 3092754 w 8014260"/>
              <a:gd name="connsiteY4198" fmla="*/ 3604839 h 4925968"/>
              <a:gd name="connsiteX4199" fmla="*/ 3065527 w 8014260"/>
              <a:gd name="connsiteY4199" fmla="*/ 3598667 h 4925968"/>
              <a:gd name="connsiteX4200" fmla="*/ 3086719 w 8014260"/>
              <a:gd name="connsiteY4200" fmla="*/ 3574390 h 4925968"/>
              <a:gd name="connsiteX4201" fmla="*/ 3103932 w 8014260"/>
              <a:gd name="connsiteY4201" fmla="*/ 3573138 h 4925968"/>
              <a:gd name="connsiteX4202" fmla="*/ 319386 w 8014260"/>
              <a:gd name="connsiteY4202" fmla="*/ 3573018 h 4925968"/>
              <a:gd name="connsiteX4203" fmla="*/ 304163 w 8014260"/>
              <a:gd name="connsiteY4203" fmla="*/ 3585157 h 4925968"/>
              <a:gd name="connsiteX4204" fmla="*/ 287150 w 8014260"/>
              <a:gd name="connsiteY4204" fmla="*/ 3592427 h 4925968"/>
              <a:gd name="connsiteX4205" fmla="*/ 300731 w 8014260"/>
              <a:gd name="connsiteY4205" fmla="*/ 3581522 h 4925968"/>
              <a:gd name="connsiteX4206" fmla="*/ 319386 w 8014260"/>
              <a:gd name="connsiteY4206" fmla="*/ 3573018 h 4925968"/>
              <a:gd name="connsiteX4207" fmla="*/ 3826859 w 8014260"/>
              <a:gd name="connsiteY4207" fmla="*/ 3572426 h 4925968"/>
              <a:gd name="connsiteX4208" fmla="*/ 3837258 w 8014260"/>
              <a:gd name="connsiteY4208" fmla="*/ 3578779 h 4925968"/>
              <a:gd name="connsiteX4209" fmla="*/ 3811884 w 8014260"/>
              <a:gd name="connsiteY4209" fmla="*/ 3604153 h 4925968"/>
              <a:gd name="connsiteX4210" fmla="*/ 3780405 w 8014260"/>
              <a:gd name="connsiteY4210" fmla="*/ 3601273 h 4925968"/>
              <a:gd name="connsiteX4211" fmla="*/ 3806946 w 8014260"/>
              <a:gd name="connsiteY4211" fmla="*/ 3575898 h 4925968"/>
              <a:gd name="connsiteX4212" fmla="*/ 3826859 w 8014260"/>
              <a:gd name="connsiteY4212" fmla="*/ 3572426 h 4925968"/>
              <a:gd name="connsiteX4213" fmla="*/ 1979710 w 8014260"/>
              <a:gd name="connsiteY4213" fmla="*/ 3572059 h 4925968"/>
              <a:gd name="connsiteX4214" fmla="*/ 2003439 w 8014260"/>
              <a:gd name="connsiteY4214" fmla="*/ 3584335 h 4925968"/>
              <a:gd name="connsiteX4215" fmla="*/ 1982723 w 8014260"/>
              <a:gd name="connsiteY4215" fmla="*/ 3597022 h 4925968"/>
              <a:gd name="connsiteX4216" fmla="*/ 1958721 w 8014260"/>
              <a:gd name="connsiteY4216" fmla="*/ 3584403 h 4925968"/>
              <a:gd name="connsiteX4217" fmla="*/ 1979710 w 8014260"/>
              <a:gd name="connsiteY4217" fmla="*/ 3572059 h 4925968"/>
              <a:gd name="connsiteX4218" fmla="*/ 2113019 w 8014260"/>
              <a:gd name="connsiteY4218" fmla="*/ 3570001 h 4925968"/>
              <a:gd name="connsiteX4219" fmla="*/ 2138600 w 8014260"/>
              <a:gd name="connsiteY4219" fmla="*/ 3579739 h 4925968"/>
              <a:gd name="connsiteX4220" fmla="*/ 2120152 w 8014260"/>
              <a:gd name="connsiteY4220" fmla="*/ 3592152 h 4925968"/>
              <a:gd name="connsiteX4221" fmla="*/ 2094297 w 8014260"/>
              <a:gd name="connsiteY4221" fmla="*/ 3582003 h 4925968"/>
              <a:gd name="connsiteX4222" fmla="*/ 2113019 w 8014260"/>
              <a:gd name="connsiteY4222" fmla="*/ 3570001 h 4925968"/>
              <a:gd name="connsiteX4223" fmla="*/ 616054 w 8014260"/>
              <a:gd name="connsiteY4223" fmla="*/ 3568338 h 4925968"/>
              <a:gd name="connsiteX4224" fmla="*/ 623815 w 8014260"/>
              <a:gd name="connsiteY4224" fmla="*/ 3573773 h 4925968"/>
              <a:gd name="connsiteX4225" fmla="*/ 606051 w 8014260"/>
              <a:gd name="connsiteY4225" fmla="*/ 3591055 h 4925968"/>
              <a:gd name="connsiteX4226" fmla="*/ 585200 w 8014260"/>
              <a:gd name="connsiteY4226" fmla="*/ 3587489 h 4925968"/>
              <a:gd name="connsiteX4227" fmla="*/ 601454 w 8014260"/>
              <a:gd name="connsiteY4227" fmla="*/ 3570207 h 4925968"/>
              <a:gd name="connsiteX4228" fmla="*/ 616054 w 8014260"/>
              <a:gd name="connsiteY4228" fmla="*/ 3568338 h 4925968"/>
              <a:gd name="connsiteX4229" fmla="*/ 1226837 w 8014260"/>
              <a:gd name="connsiteY4229" fmla="*/ 3567738 h 4925968"/>
              <a:gd name="connsiteX4230" fmla="*/ 1252072 w 8014260"/>
              <a:gd name="connsiteY4230" fmla="*/ 3581454 h 4925968"/>
              <a:gd name="connsiteX4231" fmla="*/ 1232874 w 8014260"/>
              <a:gd name="connsiteY4231" fmla="*/ 3601754 h 4925968"/>
              <a:gd name="connsiteX4232" fmla="*/ 1209210 w 8014260"/>
              <a:gd name="connsiteY4232" fmla="*/ 3587078 h 4925968"/>
              <a:gd name="connsiteX4233" fmla="*/ 1226837 w 8014260"/>
              <a:gd name="connsiteY4233" fmla="*/ 3567738 h 4925968"/>
              <a:gd name="connsiteX4234" fmla="*/ 3752896 w 8014260"/>
              <a:gd name="connsiteY4234" fmla="*/ 3567574 h 4925968"/>
              <a:gd name="connsiteX4235" fmla="*/ 3763329 w 8014260"/>
              <a:gd name="connsiteY4235" fmla="*/ 3573841 h 4925968"/>
              <a:gd name="connsiteX4236" fmla="*/ 3739463 w 8014260"/>
              <a:gd name="connsiteY4236" fmla="*/ 3598393 h 4925968"/>
              <a:gd name="connsiteX4237" fmla="*/ 3708396 w 8014260"/>
              <a:gd name="connsiteY4237" fmla="*/ 3597295 h 4925968"/>
              <a:gd name="connsiteX4238" fmla="*/ 3732125 w 8014260"/>
              <a:gd name="connsiteY4238" fmla="*/ 3572469 h 4925968"/>
              <a:gd name="connsiteX4239" fmla="*/ 3752896 w 8014260"/>
              <a:gd name="connsiteY4239" fmla="*/ 3567574 h 4925968"/>
              <a:gd name="connsiteX4240" fmla="*/ 2249495 w 8014260"/>
              <a:gd name="connsiteY4240" fmla="*/ 3567532 h 4925968"/>
              <a:gd name="connsiteX4241" fmla="*/ 2274046 w 8014260"/>
              <a:gd name="connsiteY4241" fmla="*/ 3576379 h 4925968"/>
              <a:gd name="connsiteX4242" fmla="*/ 2254364 w 8014260"/>
              <a:gd name="connsiteY4242" fmla="*/ 3587146 h 4925968"/>
              <a:gd name="connsiteX4243" fmla="*/ 2229538 w 8014260"/>
              <a:gd name="connsiteY4243" fmla="*/ 3577819 h 4925968"/>
              <a:gd name="connsiteX4244" fmla="*/ 2249495 w 8014260"/>
              <a:gd name="connsiteY4244" fmla="*/ 3567532 h 4925968"/>
              <a:gd name="connsiteX4245" fmla="*/ 4633472 w 8014260"/>
              <a:gd name="connsiteY4245" fmla="*/ 3566572 h 4925968"/>
              <a:gd name="connsiteX4246" fmla="*/ 4667214 w 8014260"/>
              <a:gd name="connsiteY4246" fmla="*/ 3598462 h 4925968"/>
              <a:gd name="connsiteX4247" fmla="*/ 4640399 w 8014260"/>
              <a:gd name="connsiteY4247" fmla="*/ 3638718 h 4925968"/>
              <a:gd name="connsiteX4248" fmla="*/ 4606726 w 8014260"/>
              <a:gd name="connsiteY4248" fmla="*/ 3606486 h 4925968"/>
              <a:gd name="connsiteX4249" fmla="*/ 4633472 w 8014260"/>
              <a:gd name="connsiteY4249" fmla="*/ 3566572 h 4925968"/>
              <a:gd name="connsiteX4250" fmla="*/ 3680536 w 8014260"/>
              <a:gd name="connsiteY4250" fmla="*/ 3565655 h 4925968"/>
              <a:gd name="connsiteX4251" fmla="*/ 3689811 w 8014260"/>
              <a:gd name="connsiteY4251" fmla="*/ 3571784 h 4925968"/>
              <a:gd name="connsiteX4252" fmla="*/ 3665465 w 8014260"/>
              <a:gd name="connsiteY4252" fmla="*/ 3595719 h 4925968"/>
              <a:gd name="connsiteX4253" fmla="*/ 3635016 w 8014260"/>
              <a:gd name="connsiteY4253" fmla="*/ 3593867 h 4925968"/>
              <a:gd name="connsiteX4254" fmla="*/ 3661076 w 8014260"/>
              <a:gd name="connsiteY4254" fmla="*/ 3569658 h 4925968"/>
              <a:gd name="connsiteX4255" fmla="*/ 3680536 w 8014260"/>
              <a:gd name="connsiteY4255" fmla="*/ 3565655 h 4925968"/>
              <a:gd name="connsiteX4256" fmla="*/ 468840 w 8014260"/>
              <a:gd name="connsiteY4256" fmla="*/ 3563871 h 4925968"/>
              <a:gd name="connsiteX4257" fmla="*/ 476368 w 8014260"/>
              <a:gd name="connsiteY4257" fmla="*/ 3565475 h 4925968"/>
              <a:gd name="connsiteX4258" fmla="*/ 460454 w 8014260"/>
              <a:gd name="connsiteY4258" fmla="*/ 3579945 h 4925968"/>
              <a:gd name="connsiteX4259" fmla="*/ 439607 w 8014260"/>
              <a:gd name="connsiteY4259" fmla="*/ 3582208 h 4925968"/>
              <a:gd name="connsiteX4260" fmla="*/ 455241 w 8014260"/>
              <a:gd name="connsiteY4260" fmla="*/ 3568081 h 4925968"/>
              <a:gd name="connsiteX4261" fmla="*/ 468840 w 8014260"/>
              <a:gd name="connsiteY4261" fmla="*/ 3563871 h 4925968"/>
              <a:gd name="connsiteX4262" fmla="*/ 2385694 w 8014260"/>
              <a:gd name="connsiteY4262" fmla="*/ 3563485 h 4925968"/>
              <a:gd name="connsiteX4263" fmla="*/ 2409423 w 8014260"/>
              <a:gd name="connsiteY4263" fmla="*/ 3571098 h 4925968"/>
              <a:gd name="connsiteX4264" fmla="*/ 2388711 w 8014260"/>
              <a:gd name="connsiteY4264" fmla="*/ 3580836 h 4925968"/>
              <a:gd name="connsiteX4265" fmla="*/ 2364708 w 8014260"/>
              <a:gd name="connsiteY4265" fmla="*/ 3572607 h 4925968"/>
              <a:gd name="connsiteX4266" fmla="*/ 2385694 w 8014260"/>
              <a:gd name="connsiteY4266" fmla="*/ 3563485 h 4925968"/>
              <a:gd name="connsiteX4267" fmla="*/ 4294001 w 8014260"/>
              <a:gd name="connsiteY4267" fmla="*/ 3562663 h 4925968"/>
              <a:gd name="connsiteX4268" fmla="*/ 4325547 w 8014260"/>
              <a:gd name="connsiteY4268" fmla="*/ 3582963 h 4925968"/>
              <a:gd name="connsiteX4269" fmla="*/ 4298253 w 8014260"/>
              <a:gd name="connsiteY4269" fmla="*/ 3614989 h 4925968"/>
              <a:gd name="connsiteX4270" fmla="*/ 4265128 w 8014260"/>
              <a:gd name="connsiteY4270" fmla="*/ 3593592 h 4925968"/>
              <a:gd name="connsiteX4271" fmla="*/ 4294001 w 8014260"/>
              <a:gd name="connsiteY4271" fmla="*/ 3562663 h 4925968"/>
              <a:gd name="connsiteX4272" fmla="*/ 3605818 w 8014260"/>
              <a:gd name="connsiteY4272" fmla="*/ 3562577 h 4925968"/>
              <a:gd name="connsiteX4273" fmla="*/ 3616019 w 8014260"/>
              <a:gd name="connsiteY4273" fmla="*/ 3567463 h 4925968"/>
              <a:gd name="connsiteX4274" fmla="*/ 3593319 w 8014260"/>
              <a:gd name="connsiteY4274" fmla="*/ 3592152 h 4925968"/>
              <a:gd name="connsiteX4275" fmla="*/ 3563350 w 8014260"/>
              <a:gd name="connsiteY4275" fmla="*/ 3591878 h 4925968"/>
              <a:gd name="connsiteX4276" fmla="*/ 3587284 w 8014260"/>
              <a:gd name="connsiteY4276" fmla="*/ 3566846 h 4925968"/>
              <a:gd name="connsiteX4277" fmla="*/ 3605818 w 8014260"/>
              <a:gd name="connsiteY4277" fmla="*/ 3562577 h 4925968"/>
              <a:gd name="connsiteX4278" fmla="*/ 209999 w 8014260"/>
              <a:gd name="connsiteY4278" fmla="*/ 3561565 h 4925968"/>
              <a:gd name="connsiteX4279" fmla="*/ 198888 w 8014260"/>
              <a:gd name="connsiteY4279" fmla="*/ 3574321 h 4925968"/>
              <a:gd name="connsiteX4280" fmla="*/ 186065 w 8014260"/>
              <a:gd name="connsiteY4280" fmla="*/ 3581042 h 4925968"/>
              <a:gd name="connsiteX4281" fmla="*/ 196897 w 8014260"/>
              <a:gd name="connsiteY4281" fmla="*/ 3568835 h 4925968"/>
              <a:gd name="connsiteX4282" fmla="*/ 209999 w 8014260"/>
              <a:gd name="connsiteY4282" fmla="*/ 3561565 h 4925968"/>
              <a:gd name="connsiteX4283" fmla="*/ 542749 w 8014260"/>
              <a:gd name="connsiteY4283" fmla="*/ 3561085 h 4925968"/>
              <a:gd name="connsiteX4284" fmla="*/ 550088 w 8014260"/>
              <a:gd name="connsiteY4284" fmla="*/ 3564926 h 4925968"/>
              <a:gd name="connsiteX4285" fmla="*/ 533837 w 8014260"/>
              <a:gd name="connsiteY4285" fmla="*/ 3580357 h 4925968"/>
              <a:gd name="connsiteX4286" fmla="*/ 511339 w 8014260"/>
              <a:gd name="connsiteY4286" fmla="*/ 3579877 h 4925968"/>
              <a:gd name="connsiteX4287" fmla="*/ 527802 w 8014260"/>
              <a:gd name="connsiteY4287" fmla="*/ 3564652 h 4925968"/>
              <a:gd name="connsiteX4288" fmla="*/ 542749 w 8014260"/>
              <a:gd name="connsiteY4288" fmla="*/ 3561085 h 4925968"/>
              <a:gd name="connsiteX4289" fmla="*/ 4085724 w 8014260"/>
              <a:gd name="connsiteY4289" fmla="*/ 3560949 h 4925968"/>
              <a:gd name="connsiteX4290" fmla="*/ 4118094 w 8014260"/>
              <a:gd name="connsiteY4290" fmla="*/ 3575145 h 4925968"/>
              <a:gd name="connsiteX4291" fmla="*/ 4091210 w 8014260"/>
              <a:gd name="connsiteY4291" fmla="*/ 3601891 h 4925968"/>
              <a:gd name="connsiteX4292" fmla="*/ 4059458 w 8014260"/>
              <a:gd name="connsiteY4292" fmla="*/ 3589821 h 4925968"/>
              <a:gd name="connsiteX4293" fmla="*/ 4085724 w 8014260"/>
              <a:gd name="connsiteY4293" fmla="*/ 3560949 h 4925968"/>
              <a:gd name="connsiteX4294" fmla="*/ 3532788 w 8014260"/>
              <a:gd name="connsiteY4294" fmla="*/ 3559474 h 4925968"/>
              <a:gd name="connsiteX4295" fmla="*/ 3542021 w 8014260"/>
              <a:gd name="connsiteY4295" fmla="*/ 3565338 h 4925968"/>
              <a:gd name="connsiteX4296" fmla="*/ 3518498 w 8014260"/>
              <a:gd name="connsiteY4296" fmla="*/ 3590713 h 4925968"/>
              <a:gd name="connsiteX4297" fmla="*/ 3490449 w 8014260"/>
              <a:gd name="connsiteY4297" fmla="*/ 3589478 h 4925968"/>
              <a:gd name="connsiteX4298" fmla="*/ 3514452 w 8014260"/>
              <a:gd name="connsiteY4298" fmla="*/ 3563692 h 4925968"/>
              <a:gd name="connsiteX4299" fmla="*/ 3532788 w 8014260"/>
              <a:gd name="connsiteY4299" fmla="*/ 3559474 h 4925968"/>
              <a:gd name="connsiteX4300" fmla="*/ 2730035 w 8014260"/>
              <a:gd name="connsiteY4300" fmla="*/ 3559303 h 4925968"/>
              <a:gd name="connsiteX4301" fmla="*/ 2754449 w 8014260"/>
              <a:gd name="connsiteY4301" fmla="*/ 3564995 h 4925968"/>
              <a:gd name="connsiteX4302" fmla="*/ 2735452 w 8014260"/>
              <a:gd name="connsiteY4302" fmla="*/ 3577682 h 4925968"/>
              <a:gd name="connsiteX4303" fmla="*/ 2710078 w 8014260"/>
              <a:gd name="connsiteY4303" fmla="*/ 3571784 h 4925968"/>
              <a:gd name="connsiteX4304" fmla="*/ 2730035 w 8014260"/>
              <a:gd name="connsiteY4304" fmla="*/ 3559303 h 4925968"/>
              <a:gd name="connsiteX4305" fmla="*/ 3029978 w 8014260"/>
              <a:gd name="connsiteY4305" fmla="*/ 3558128 h 4925968"/>
              <a:gd name="connsiteX4306" fmla="*/ 3038027 w 8014260"/>
              <a:gd name="connsiteY4306" fmla="*/ 3565269 h 4925968"/>
              <a:gd name="connsiteX4307" fmla="*/ 3016630 w 8014260"/>
              <a:gd name="connsiteY4307" fmla="*/ 3585706 h 4925968"/>
              <a:gd name="connsiteX4308" fmla="*/ 2990981 w 8014260"/>
              <a:gd name="connsiteY4308" fmla="*/ 3578711 h 4925968"/>
              <a:gd name="connsiteX4309" fmla="*/ 3012927 w 8014260"/>
              <a:gd name="connsiteY4309" fmla="*/ 3559371 h 4925968"/>
              <a:gd name="connsiteX4310" fmla="*/ 3029978 w 8014260"/>
              <a:gd name="connsiteY4310" fmla="*/ 3558128 h 4925968"/>
              <a:gd name="connsiteX4311" fmla="*/ 6619669 w 8014260"/>
              <a:gd name="connsiteY4311" fmla="*/ 3557545 h 4925968"/>
              <a:gd name="connsiteX4312" fmla="*/ 6634088 w 8014260"/>
              <a:gd name="connsiteY4312" fmla="*/ 3569178 h 4925968"/>
              <a:gd name="connsiteX4313" fmla="*/ 6602815 w 8014260"/>
              <a:gd name="connsiteY4313" fmla="*/ 3620339 h 4925968"/>
              <a:gd name="connsiteX4314" fmla="*/ 6563519 w 8014260"/>
              <a:gd name="connsiteY4314" fmla="*/ 3618487 h 4925968"/>
              <a:gd name="connsiteX4315" fmla="*/ 6593009 w 8014260"/>
              <a:gd name="connsiteY4315" fmla="*/ 3566434 h 4925968"/>
              <a:gd name="connsiteX4316" fmla="*/ 6619669 w 8014260"/>
              <a:gd name="connsiteY4316" fmla="*/ 3557545 h 4925968"/>
              <a:gd name="connsiteX4317" fmla="*/ 306969 w 8014260"/>
              <a:gd name="connsiteY4317" fmla="*/ 3556216 h 4925968"/>
              <a:gd name="connsiteX4318" fmla="*/ 294352 w 8014260"/>
              <a:gd name="connsiteY4318" fmla="*/ 3568149 h 4925968"/>
              <a:gd name="connsiteX4319" fmla="*/ 277346 w 8014260"/>
              <a:gd name="connsiteY4319" fmla="*/ 3577682 h 4925968"/>
              <a:gd name="connsiteX4320" fmla="*/ 288250 w 8014260"/>
              <a:gd name="connsiteY4320" fmla="*/ 3567189 h 4925968"/>
              <a:gd name="connsiteX4321" fmla="*/ 306969 w 8014260"/>
              <a:gd name="connsiteY4321" fmla="*/ 3556216 h 4925968"/>
              <a:gd name="connsiteX4322" fmla="*/ 2520796 w 8014260"/>
              <a:gd name="connsiteY4322" fmla="*/ 3556080 h 4925968"/>
              <a:gd name="connsiteX4323" fmla="*/ 2544594 w 8014260"/>
              <a:gd name="connsiteY4323" fmla="*/ 3562115 h 4925968"/>
              <a:gd name="connsiteX4324" fmla="*/ 2524088 w 8014260"/>
              <a:gd name="connsiteY4324" fmla="*/ 3571784 h 4925968"/>
              <a:gd name="connsiteX4325" fmla="*/ 2500017 w 8014260"/>
              <a:gd name="connsiteY4325" fmla="*/ 3565064 h 4925968"/>
              <a:gd name="connsiteX4326" fmla="*/ 2520796 w 8014260"/>
              <a:gd name="connsiteY4326" fmla="*/ 3556080 h 4925968"/>
              <a:gd name="connsiteX4327" fmla="*/ 3460008 w 8014260"/>
              <a:gd name="connsiteY4327" fmla="*/ 3555084 h 4925968"/>
              <a:gd name="connsiteX4328" fmla="*/ 3469053 w 8014260"/>
              <a:gd name="connsiteY4328" fmla="*/ 3562114 h 4925968"/>
              <a:gd name="connsiteX4329" fmla="*/ 3445050 w 8014260"/>
              <a:gd name="connsiteY4329" fmla="*/ 3586666 h 4925968"/>
              <a:gd name="connsiteX4330" fmla="*/ 3417686 w 8014260"/>
              <a:gd name="connsiteY4330" fmla="*/ 3584540 h 4925968"/>
              <a:gd name="connsiteX4331" fmla="*/ 3440112 w 8014260"/>
              <a:gd name="connsiteY4331" fmla="*/ 3559576 h 4925968"/>
              <a:gd name="connsiteX4332" fmla="*/ 3460008 w 8014260"/>
              <a:gd name="connsiteY4332" fmla="*/ 3555084 h 4925968"/>
              <a:gd name="connsiteX4333" fmla="*/ 1362693 w 8014260"/>
              <a:gd name="connsiteY4333" fmla="*/ 3552033 h 4925968"/>
              <a:gd name="connsiteX4334" fmla="*/ 1386971 w 8014260"/>
              <a:gd name="connsiteY4334" fmla="*/ 3567258 h 4925968"/>
              <a:gd name="connsiteX4335" fmla="*/ 1366395 w 8014260"/>
              <a:gd name="connsiteY4335" fmla="*/ 3585637 h 4925968"/>
              <a:gd name="connsiteX4336" fmla="*/ 1343973 w 8014260"/>
              <a:gd name="connsiteY4336" fmla="*/ 3571510 h 4925968"/>
              <a:gd name="connsiteX4337" fmla="*/ 1362693 w 8014260"/>
              <a:gd name="connsiteY4337" fmla="*/ 3552033 h 4925968"/>
              <a:gd name="connsiteX4338" fmla="*/ 810284 w 8014260"/>
              <a:gd name="connsiteY4338" fmla="*/ 3551484 h 4925968"/>
              <a:gd name="connsiteX4339" fmla="*/ 832980 w 8014260"/>
              <a:gd name="connsiteY4339" fmla="*/ 3561223 h 4925968"/>
              <a:gd name="connsiteX4340" fmla="*/ 814191 w 8014260"/>
              <a:gd name="connsiteY4340" fmla="*/ 3579259 h 4925968"/>
              <a:gd name="connsiteX4341" fmla="*/ 791765 w 8014260"/>
              <a:gd name="connsiteY4341" fmla="*/ 3569726 h 4925968"/>
              <a:gd name="connsiteX4342" fmla="*/ 810284 w 8014260"/>
              <a:gd name="connsiteY4342" fmla="*/ 3551484 h 4925968"/>
              <a:gd name="connsiteX4343" fmla="*/ 123314 w 8014260"/>
              <a:gd name="connsiteY4343" fmla="*/ 3550936 h 4925968"/>
              <a:gd name="connsiteX4344" fmla="*/ 115357 w 8014260"/>
              <a:gd name="connsiteY4344" fmla="*/ 3561909 h 4925968"/>
              <a:gd name="connsiteX4345" fmla="*/ 102945 w 8014260"/>
              <a:gd name="connsiteY4345" fmla="*/ 3563623 h 4925968"/>
              <a:gd name="connsiteX4346" fmla="*/ 112341 w 8014260"/>
              <a:gd name="connsiteY4346" fmla="*/ 3554022 h 4925968"/>
              <a:gd name="connsiteX4347" fmla="*/ 123314 w 8014260"/>
              <a:gd name="connsiteY4347" fmla="*/ 3550936 h 4925968"/>
              <a:gd name="connsiteX4348" fmla="*/ 1019313 w 8014260"/>
              <a:gd name="connsiteY4348" fmla="*/ 3550524 h 4925968"/>
              <a:gd name="connsiteX4349" fmla="*/ 1041398 w 8014260"/>
              <a:gd name="connsiteY4349" fmla="*/ 3562731 h 4925968"/>
              <a:gd name="connsiteX4350" fmla="*/ 1023634 w 8014260"/>
              <a:gd name="connsiteY4350" fmla="*/ 3583100 h 4925968"/>
              <a:gd name="connsiteX4351" fmla="*/ 1000044 w 8014260"/>
              <a:gd name="connsiteY4351" fmla="*/ 3572264 h 4925968"/>
              <a:gd name="connsiteX4352" fmla="*/ 1019313 w 8014260"/>
              <a:gd name="connsiteY4352" fmla="*/ 3550524 h 4925968"/>
              <a:gd name="connsiteX4353" fmla="*/ 5942870 w 8014260"/>
              <a:gd name="connsiteY4353" fmla="*/ 3548536 h 4925968"/>
              <a:gd name="connsiteX4354" fmla="*/ 5979080 w 8014260"/>
              <a:gd name="connsiteY4354" fmla="*/ 3577134 h 4925968"/>
              <a:gd name="connsiteX4355" fmla="*/ 5948700 w 8014260"/>
              <a:gd name="connsiteY4355" fmla="*/ 3631586 h 4925968"/>
              <a:gd name="connsiteX4356" fmla="*/ 5912970 w 8014260"/>
              <a:gd name="connsiteY4356" fmla="*/ 3603126 h 4925968"/>
              <a:gd name="connsiteX4357" fmla="*/ 5942870 w 8014260"/>
              <a:gd name="connsiteY4357" fmla="*/ 3548536 h 4925968"/>
              <a:gd name="connsiteX4358" fmla="*/ 5243285 w 8014260"/>
              <a:gd name="connsiteY4358" fmla="*/ 3547918 h 4925968"/>
              <a:gd name="connsiteX4359" fmla="*/ 5279632 w 8014260"/>
              <a:gd name="connsiteY4359" fmla="*/ 3588243 h 4925968"/>
              <a:gd name="connsiteX4360" fmla="*/ 5252680 w 8014260"/>
              <a:gd name="connsiteY4360" fmla="*/ 3640364 h 4925968"/>
              <a:gd name="connsiteX4361" fmla="*/ 5216539 w 8014260"/>
              <a:gd name="connsiteY4361" fmla="*/ 3599627 h 4925968"/>
              <a:gd name="connsiteX4362" fmla="*/ 5243285 w 8014260"/>
              <a:gd name="connsiteY4362" fmla="*/ 3547918 h 4925968"/>
              <a:gd name="connsiteX4363" fmla="*/ 3386045 w 8014260"/>
              <a:gd name="connsiteY4363" fmla="*/ 3547781 h 4925968"/>
              <a:gd name="connsiteX4364" fmla="*/ 3394643 w 8014260"/>
              <a:gd name="connsiteY4364" fmla="*/ 3555462 h 4925968"/>
              <a:gd name="connsiteX4365" fmla="*/ 3371532 w 8014260"/>
              <a:gd name="connsiteY4365" fmla="*/ 3580974 h 4925968"/>
              <a:gd name="connsiteX4366" fmla="*/ 3345128 w 8014260"/>
              <a:gd name="connsiteY4366" fmla="*/ 3576447 h 4925968"/>
              <a:gd name="connsiteX4367" fmla="*/ 3368034 w 8014260"/>
              <a:gd name="connsiteY4367" fmla="*/ 3550593 h 4925968"/>
              <a:gd name="connsiteX4368" fmla="*/ 3386045 w 8014260"/>
              <a:gd name="connsiteY4368" fmla="*/ 3547781 h 4925968"/>
              <a:gd name="connsiteX4369" fmla="*/ 2955533 w 8014260"/>
              <a:gd name="connsiteY4369" fmla="*/ 3545860 h 4925968"/>
              <a:gd name="connsiteX4370" fmla="*/ 2963755 w 8014260"/>
              <a:gd name="connsiteY4370" fmla="*/ 3551004 h 4925968"/>
              <a:gd name="connsiteX4371" fmla="*/ 2941946 w 8014260"/>
              <a:gd name="connsiteY4371" fmla="*/ 3568286 h 4925968"/>
              <a:gd name="connsiteX4372" fmla="*/ 2917600 w 8014260"/>
              <a:gd name="connsiteY4372" fmla="*/ 3563211 h 4925968"/>
              <a:gd name="connsiteX4373" fmla="*/ 2939340 w 8014260"/>
              <a:gd name="connsiteY4373" fmla="*/ 3546889 h 4925968"/>
              <a:gd name="connsiteX4374" fmla="*/ 2955533 w 8014260"/>
              <a:gd name="connsiteY4374" fmla="*/ 3545860 h 4925968"/>
              <a:gd name="connsiteX4375" fmla="*/ 6544548 w 8014260"/>
              <a:gd name="connsiteY4375" fmla="*/ 3545544 h 4925968"/>
              <a:gd name="connsiteX4376" fmla="*/ 6557896 w 8014260"/>
              <a:gd name="connsiteY4376" fmla="*/ 3558960 h 4925968"/>
              <a:gd name="connsiteX4377" fmla="*/ 6526760 w 8014260"/>
              <a:gd name="connsiteY4377" fmla="*/ 3611424 h 4925968"/>
              <a:gd name="connsiteX4378" fmla="*/ 6488150 w 8014260"/>
              <a:gd name="connsiteY4378" fmla="*/ 3603948 h 4925968"/>
              <a:gd name="connsiteX4379" fmla="*/ 6518805 w 8014260"/>
              <a:gd name="connsiteY4379" fmla="*/ 3552651 h 4925968"/>
              <a:gd name="connsiteX4380" fmla="*/ 6544548 w 8014260"/>
              <a:gd name="connsiteY4380" fmla="*/ 3545544 h 4925968"/>
              <a:gd name="connsiteX4381" fmla="*/ 390983 w 8014260"/>
              <a:gd name="connsiteY4381" fmla="*/ 3544009 h 4925968"/>
              <a:gd name="connsiteX4382" fmla="*/ 377263 w 8014260"/>
              <a:gd name="connsiteY4382" fmla="*/ 3557107 h 4925968"/>
              <a:gd name="connsiteX4383" fmla="*/ 358200 w 8014260"/>
              <a:gd name="connsiteY4383" fmla="*/ 3564240 h 4925968"/>
              <a:gd name="connsiteX4384" fmla="*/ 372121 w 8014260"/>
              <a:gd name="connsiteY4384" fmla="*/ 3551416 h 4925968"/>
              <a:gd name="connsiteX4385" fmla="*/ 390983 w 8014260"/>
              <a:gd name="connsiteY4385" fmla="*/ 3544009 h 4925968"/>
              <a:gd name="connsiteX4386" fmla="*/ 4767820 w 8014260"/>
              <a:gd name="connsiteY4386" fmla="*/ 3543598 h 4925968"/>
              <a:gd name="connsiteX4387" fmla="*/ 4801013 w 8014260"/>
              <a:gd name="connsiteY4387" fmla="*/ 3579260 h 4925968"/>
              <a:gd name="connsiteX4388" fmla="*/ 4773239 w 8014260"/>
              <a:gd name="connsiteY4388" fmla="*/ 3621916 h 4925968"/>
              <a:gd name="connsiteX4389" fmla="*/ 4740183 w 8014260"/>
              <a:gd name="connsiteY4389" fmla="*/ 3585912 h 4925968"/>
              <a:gd name="connsiteX4390" fmla="*/ 4767820 w 8014260"/>
              <a:gd name="connsiteY4390" fmla="*/ 3543598 h 4925968"/>
              <a:gd name="connsiteX4391" fmla="*/ 2655831 w 8014260"/>
              <a:gd name="connsiteY4391" fmla="*/ 3543530 h 4925968"/>
              <a:gd name="connsiteX4392" fmla="*/ 2679628 w 8014260"/>
              <a:gd name="connsiteY4392" fmla="*/ 3548810 h 4925968"/>
              <a:gd name="connsiteX4393" fmla="*/ 2659192 w 8014260"/>
              <a:gd name="connsiteY4393" fmla="*/ 3558411 h 4925968"/>
              <a:gd name="connsiteX4394" fmla="*/ 2635120 w 8014260"/>
              <a:gd name="connsiteY4394" fmla="*/ 3552994 h 4925968"/>
              <a:gd name="connsiteX4395" fmla="*/ 2655831 w 8014260"/>
              <a:gd name="connsiteY4395" fmla="*/ 3543530 h 4925968"/>
              <a:gd name="connsiteX4396" fmla="*/ 1495737 w 8014260"/>
              <a:gd name="connsiteY4396" fmla="*/ 3541746 h 4925968"/>
              <a:gd name="connsiteX4397" fmla="*/ 1521663 w 8014260"/>
              <a:gd name="connsiteY4397" fmla="*/ 3555393 h 4925968"/>
              <a:gd name="connsiteX4398" fmla="*/ 1503212 w 8014260"/>
              <a:gd name="connsiteY4398" fmla="*/ 3573498 h 4925968"/>
              <a:gd name="connsiteX4399" fmla="*/ 1478798 w 8014260"/>
              <a:gd name="connsiteY4399" fmla="*/ 3559028 h 4925968"/>
              <a:gd name="connsiteX4400" fmla="*/ 1495737 w 8014260"/>
              <a:gd name="connsiteY4400" fmla="*/ 3541746 h 4925968"/>
              <a:gd name="connsiteX4401" fmla="*/ 2309159 w 8014260"/>
              <a:gd name="connsiteY4401" fmla="*/ 3540443 h 4925968"/>
              <a:gd name="connsiteX4402" fmla="*/ 2334122 w 8014260"/>
              <a:gd name="connsiteY4402" fmla="*/ 3547850 h 4925968"/>
              <a:gd name="connsiteX4403" fmla="*/ 2314371 w 8014260"/>
              <a:gd name="connsiteY4403" fmla="*/ 3556216 h 4925968"/>
              <a:gd name="connsiteX4404" fmla="*/ 2290985 w 8014260"/>
              <a:gd name="connsiteY4404" fmla="*/ 3548055 h 4925968"/>
              <a:gd name="connsiteX4405" fmla="*/ 2309159 w 8014260"/>
              <a:gd name="connsiteY4405" fmla="*/ 3540443 h 4925968"/>
              <a:gd name="connsiteX4406" fmla="*/ 2175427 w 8014260"/>
              <a:gd name="connsiteY4406" fmla="*/ 3539551 h 4925968"/>
              <a:gd name="connsiteX4407" fmla="*/ 2198882 w 8014260"/>
              <a:gd name="connsiteY4407" fmla="*/ 3549290 h 4925968"/>
              <a:gd name="connsiteX4408" fmla="*/ 2177142 w 8014260"/>
              <a:gd name="connsiteY4408" fmla="*/ 3557862 h 4925968"/>
              <a:gd name="connsiteX4409" fmla="*/ 2155402 w 8014260"/>
              <a:gd name="connsiteY4409" fmla="*/ 3547301 h 4925968"/>
              <a:gd name="connsiteX4410" fmla="*/ 2175427 w 8014260"/>
              <a:gd name="connsiteY4410" fmla="*/ 3539551 h 4925968"/>
              <a:gd name="connsiteX4411" fmla="*/ 294146 w 8014260"/>
              <a:gd name="connsiteY4411" fmla="*/ 3539208 h 4925968"/>
              <a:gd name="connsiteX4412" fmla="*/ 283105 w 8014260"/>
              <a:gd name="connsiteY4412" fmla="*/ 3551415 h 4925968"/>
              <a:gd name="connsiteX4413" fmla="*/ 266919 w 8014260"/>
              <a:gd name="connsiteY4413" fmla="*/ 3561634 h 4925968"/>
              <a:gd name="connsiteX4414" fmla="*/ 280637 w 8014260"/>
              <a:gd name="connsiteY4414" fmla="*/ 3547438 h 4925968"/>
              <a:gd name="connsiteX4415" fmla="*/ 294146 w 8014260"/>
              <a:gd name="connsiteY4415" fmla="*/ 3539208 h 4925968"/>
              <a:gd name="connsiteX4416" fmla="*/ 2444056 w 8014260"/>
              <a:gd name="connsiteY4416" fmla="*/ 3538249 h 4925968"/>
              <a:gd name="connsiteX4417" fmla="*/ 2469430 w 8014260"/>
              <a:gd name="connsiteY4417" fmla="*/ 3543735 h 4925968"/>
              <a:gd name="connsiteX4418" fmla="*/ 2450296 w 8014260"/>
              <a:gd name="connsiteY4418" fmla="*/ 3551828 h 4925968"/>
              <a:gd name="connsiteX4419" fmla="*/ 2426773 w 8014260"/>
              <a:gd name="connsiteY4419" fmla="*/ 3546410 h 4925968"/>
              <a:gd name="connsiteX4420" fmla="*/ 2444056 w 8014260"/>
              <a:gd name="connsiteY4420" fmla="*/ 3538249 h 4925968"/>
              <a:gd name="connsiteX4421" fmla="*/ 4032994 w 8014260"/>
              <a:gd name="connsiteY4421" fmla="*/ 3537297 h 4925968"/>
              <a:gd name="connsiteX4422" fmla="*/ 4043273 w 8014260"/>
              <a:gd name="connsiteY4422" fmla="*/ 3547781 h 4925968"/>
              <a:gd name="connsiteX4423" fmla="*/ 4018652 w 8014260"/>
              <a:gd name="connsiteY4423" fmla="*/ 3575144 h 4925968"/>
              <a:gd name="connsiteX4424" fmla="*/ 3985871 w 8014260"/>
              <a:gd name="connsiteY4424" fmla="*/ 3565543 h 4925968"/>
              <a:gd name="connsiteX4425" fmla="*/ 4012275 w 8014260"/>
              <a:gd name="connsiteY4425" fmla="*/ 3538591 h 4925968"/>
              <a:gd name="connsiteX4426" fmla="*/ 4032994 w 8014260"/>
              <a:gd name="connsiteY4426" fmla="*/ 3537297 h 4925968"/>
              <a:gd name="connsiteX4427" fmla="*/ 2038961 w 8014260"/>
              <a:gd name="connsiteY4427" fmla="*/ 3537083 h 4925968"/>
              <a:gd name="connsiteX4428" fmla="*/ 2063308 w 8014260"/>
              <a:gd name="connsiteY4428" fmla="*/ 3548056 h 4925968"/>
              <a:gd name="connsiteX4429" fmla="*/ 2042664 w 8014260"/>
              <a:gd name="connsiteY4429" fmla="*/ 3558343 h 4925968"/>
              <a:gd name="connsiteX4430" fmla="*/ 2020102 w 8014260"/>
              <a:gd name="connsiteY4430" fmla="*/ 3547919 h 4925968"/>
              <a:gd name="connsiteX4431" fmla="*/ 2038961 w 8014260"/>
              <a:gd name="connsiteY4431" fmla="*/ 3537083 h 4925968"/>
              <a:gd name="connsiteX4432" fmla="*/ 6180672 w 8014260"/>
              <a:gd name="connsiteY4432" fmla="*/ 3536765 h 4925968"/>
              <a:gd name="connsiteX4433" fmla="*/ 6193119 w 8014260"/>
              <a:gd name="connsiteY4433" fmla="*/ 3558686 h 4925968"/>
              <a:gd name="connsiteX4434" fmla="*/ 6163698 w 8014260"/>
              <a:gd name="connsiteY4434" fmla="*/ 3611835 h 4925968"/>
              <a:gd name="connsiteX4435" fmla="*/ 6125225 w 8014260"/>
              <a:gd name="connsiteY4435" fmla="*/ 3591055 h 4925968"/>
              <a:gd name="connsiteX4436" fmla="*/ 6154851 w 8014260"/>
              <a:gd name="connsiteY4436" fmla="*/ 3538043 h 4925968"/>
              <a:gd name="connsiteX4437" fmla="*/ 6180672 w 8014260"/>
              <a:gd name="connsiteY4437" fmla="*/ 3536765 h 4925968"/>
              <a:gd name="connsiteX4438" fmla="*/ 5741905 w 8014260"/>
              <a:gd name="connsiteY4438" fmla="*/ 3536538 h 4925968"/>
              <a:gd name="connsiteX4439" fmla="*/ 5764356 w 8014260"/>
              <a:gd name="connsiteY4439" fmla="*/ 3571990 h 4925968"/>
              <a:gd name="connsiteX4440" fmla="*/ 5736718 w 8014260"/>
              <a:gd name="connsiteY4440" fmla="*/ 3625277 h 4925968"/>
              <a:gd name="connsiteX4441" fmla="*/ 5699548 w 8014260"/>
              <a:gd name="connsiteY4441" fmla="*/ 3591878 h 4925968"/>
              <a:gd name="connsiteX4442" fmla="*/ 5728900 w 8014260"/>
              <a:gd name="connsiteY4442" fmla="*/ 3536877 h 4925968"/>
              <a:gd name="connsiteX4443" fmla="*/ 5741905 w 8014260"/>
              <a:gd name="connsiteY4443" fmla="*/ 3536538 h 4925968"/>
              <a:gd name="connsiteX4444" fmla="*/ 3311369 w 8014260"/>
              <a:gd name="connsiteY4444" fmla="*/ 3536036 h 4925968"/>
              <a:gd name="connsiteX4445" fmla="*/ 3320302 w 8014260"/>
              <a:gd name="connsiteY4445" fmla="*/ 3544009 h 4925968"/>
              <a:gd name="connsiteX4446" fmla="*/ 3298014 w 8014260"/>
              <a:gd name="connsiteY4446" fmla="*/ 3570686 h 4925968"/>
              <a:gd name="connsiteX4447" fmla="*/ 3271405 w 8014260"/>
              <a:gd name="connsiteY4447" fmla="*/ 3566160 h 4925968"/>
              <a:gd name="connsiteX4448" fmla="*/ 3293899 w 8014260"/>
              <a:gd name="connsiteY4448" fmla="*/ 3538454 h 4925968"/>
              <a:gd name="connsiteX4449" fmla="*/ 3311369 w 8014260"/>
              <a:gd name="connsiteY4449" fmla="*/ 3536036 h 4925968"/>
              <a:gd name="connsiteX4450" fmla="*/ 1632967 w 8014260"/>
              <a:gd name="connsiteY4450" fmla="*/ 3535916 h 4925968"/>
              <a:gd name="connsiteX4451" fmla="*/ 1657108 w 8014260"/>
              <a:gd name="connsiteY4451" fmla="*/ 3550661 h 4925968"/>
              <a:gd name="connsiteX4452" fmla="*/ 1636261 w 8014260"/>
              <a:gd name="connsiteY4452" fmla="*/ 3565749 h 4925968"/>
              <a:gd name="connsiteX4453" fmla="*/ 1613766 w 8014260"/>
              <a:gd name="connsiteY4453" fmla="*/ 3550113 h 4925968"/>
              <a:gd name="connsiteX4454" fmla="*/ 1632967 w 8014260"/>
              <a:gd name="connsiteY4454" fmla="*/ 3535916 h 4925968"/>
              <a:gd name="connsiteX4455" fmla="*/ 2879084 w 8014260"/>
              <a:gd name="connsiteY4455" fmla="*/ 3535153 h 4925968"/>
              <a:gd name="connsiteX4456" fmla="*/ 2888728 w 8014260"/>
              <a:gd name="connsiteY4456" fmla="*/ 3539620 h 4925968"/>
              <a:gd name="connsiteX4457" fmla="*/ 2870143 w 8014260"/>
              <a:gd name="connsiteY4457" fmla="*/ 3553610 h 4925968"/>
              <a:gd name="connsiteX4458" fmla="*/ 2844631 w 8014260"/>
              <a:gd name="connsiteY4458" fmla="*/ 3550113 h 4925968"/>
              <a:gd name="connsiteX4459" fmla="*/ 2861571 w 8014260"/>
              <a:gd name="connsiteY4459" fmla="*/ 3536808 h 4925968"/>
              <a:gd name="connsiteX4460" fmla="*/ 2879084 w 8014260"/>
              <a:gd name="connsiteY4460" fmla="*/ 3535153 h 4925968"/>
              <a:gd name="connsiteX4461" fmla="*/ 1903037 w 8014260"/>
              <a:gd name="connsiteY4461" fmla="*/ 3534751 h 4925968"/>
              <a:gd name="connsiteX4462" fmla="*/ 1927722 w 8014260"/>
              <a:gd name="connsiteY4462" fmla="*/ 3547027 h 4925968"/>
              <a:gd name="connsiteX4463" fmla="*/ 1907562 w 8014260"/>
              <a:gd name="connsiteY4463" fmla="*/ 3559029 h 4925968"/>
              <a:gd name="connsiteX4464" fmla="*/ 1884660 w 8014260"/>
              <a:gd name="connsiteY4464" fmla="*/ 3547575 h 4925968"/>
              <a:gd name="connsiteX4465" fmla="*/ 1903037 w 8014260"/>
              <a:gd name="connsiteY4465" fmla="*/ 3534751 h 4925968"/>
              <a:gd name="connsiteX4466" fmla="*/ 4426292 w 8014260"/>
              <a:gd name="connsiteY4466" fmla="*/ 3534271 h 4925968"/>
              <a:gd name="connsiteX4467" fmla="*/ 4458936 w 8014260"/>
              <a:gd name="connsiteY4467" fmla="*/ 3559508 h 4925968"/>
              <a:gd name="connsiteX4468" fmla="*/ 4432601 w 8014260"/>
              <a:gd name="connsiteY4468" fmla="*/ 3592975 h 4925968"/>
              <a:gd name="connsiteX4469" fmla="*/ 4398448 w 8014260"/>
              <a:gd name="connsiteY4469" fmla="*/ 3568972 h 4925968"/>
              <a:gd name="connsiteX4470" fmla="*/ 4426292 w 8014260"/>
              <a:gd name="connsiteY4470" fmla="*/ 3534271 h 4925968"/>
              <a:gd name="connsiteX4471" fmla="*/ 1767590 w 8014260"/>
              <a:gd name="connsiteY4471" fmla="*/ 3533996 h 4925968"/>
              <a:gd name="connsiteX4472" fmla="*/ 1792349 w 8014260"/>
              <a:gd name="connsiteY4472" fmla="*/ 3547438 h 4925968"/>
              <a:gd name="connsiteX4473" fmla="*/ 1772254 w 8014260"/>
              <a:gd name="connsiteY4473" fmla="*/ 3561154 h 4925968"/>
              <a:gd name="connsiteX4474" fmla="*/ 1749347 w 8014260"/>
              <a:gd name="connsiteY4474" fmla="*/ 3548672 h 4925968"/>
              <a:gd name="connsiteX4475" fmla="*/ 1767590 w 8014260"/>
              <a:gd name="connsiteY4475" fmla="*/ 3533996 h 4925968"/>
              <a:gd name="connsiteX4476" fmla="*/ 2579364 w 8014260"/>
              <a:gd name="connsiteY4476" fmla="*/ 3530979 h 4925968"/>
              <a:gd name="connsiteX4477" fmla="*/ 2604602 w 8014260"/>
              <a:gd name="connsiteY4477" fmla="*/ 3534683 h 4925968"/>
              <a:gd name="connsiteX4478" fmla="*/ 2585331 w 8014260"/>
              <a:gd name="connsiteY4478" fmla="*/ 3542912 h 4925968"/>
              <a:gd name="connsiteX4479" fmla="*/ 2561945 w 8014260"/>
              <a:gd name="connsiteY4479" fmla="*/ 3539003 h 4925968"/>
              <a:gd name="connsiteX4480" fmla="*/ 2579364 w 8014260"/>
              <a:gd name="connsiteY4480" fmla="*/ 3530979 h 4925968"/>
              <a:gd name="connsiteX4481" fmla="*/ 196078 w 8014260"/>
              <a:gd name="connsiteY4481" fmla="*/ 3527481 h 4925968"/>
              <a:gd name="connsiteX4482" fmla="*/ 188259 w 8014260"/>
              <a:gd name="connsiteY4482" fmla="*/ 3538591 h 4925968"/>
              <a:gd name="connsiteX4483" fmla="*/ 174747 w 8014260"/>
              <a:gd name="connsiteY4483" fmla="*/ 3545518 h 4925968"/>
              <a:gd name="connsiteX4484" fmla="*/ 183664 w 8014260"/>
              <a:gd name="connsiteY4484" fmla="*/ 3533174 h 4925968"/>
              <a:gd name="connsiteX4485" fmla="*/ 196078 w 8014260"/>
              <a:gd name="connsiteY4485" fmla="*/ 3527481 h 4925968"/>
              <a:gd name="connsiteX4486" fmla="*/ 6470448 w 8014260"/>
              <a:gd name="connsiteY4486" fmla="*/ 3527438 h 4925968"/>
              <a:gd name="connsiteX4487" fmla="*/ 6483006 w 8014260"/>
              <a:gd name="connsiteY4487" fmla="*/ 3543323 h 4925968"/>
              <a:gd name="connsiteX4488" fmla="*/ 6451322 w 8014260"/>
              <a:gd name="connsiteY4488" fmla="*/ 3594210 h 4925968"/>
              <a:gd name="connsiteX4489" fmla="*/ 6413397 w 8014260"/>
              <a:gd name="connsiteY4489" fmla="*/ 3583237 h 4925968"/>
              <a:gd name="connsiteX4490" fmla="*/ 6444876 w 8014260"/>
              <a:gd name="connsiteY4490" fmla="*/ 3531870 h 4925968"/>
              <a:gd name="connsiteX4491" fmla="*/ 6470448 w 8014260"/>
              <a:gd name="connsiteY4491" fmla="*/ 3527438 h 4925968"/>
              <a:gd name="connsiteX4492" fmla="*/ 2806706 w 8014260"/>
              <a:gd name="connsiteY4492" fmla="*/ 3526341 h 4925968"/>
              <a:gd name="connsiteX4493" fmla="*/ 2814250 w 8014260"/>
              <a:gd name="connsiteY4493" fmla="*/ 3530224 h 4925968"/>
              <a:gd name="connsiteX4494" fmla="*/ 2793882 w 8014260"/>
              <a:gd name="connsiteY4494" fmla="*/ 3541266 h 4925968"/>
              <a:gd name="connsiteX4495" fmla="*/ 2769879 w 8014260"/>
              <a:gd name="connsiteY4495" fmla="*/ 3537220 h 4925968"/>
              <a:gd name="connsiteX4496" fmla="*/ 2790522 w 8014260"/>
              <a:gd name="connsiteY4496" fmla="*/ 3526933 h 4925968"/>
              <a:gd name="connsiteX4497" fmla="*/ 2806706 w 8014260"/>
              <a:gd name="connsiteY4497" fmla="*/ 3526341 h 4925968"/>
              <a:gd name="connsiteX4498" fmla="*/ 1152362 w 8014260"/>
              <a:gd name="connsiteY4498" fmla="*/ 3525287 h 4925968"/>
              <a:gd name="connsiteX4499" fmla="*/ 1175609 w 8014260"/>
              <a:gd name="connsiteY4499" fmla="*/ 3537631 h 4925968"/>
              <a:gd name="connsiteX4500" fmla="*/ 1159219 w 8014260"/>
              <a:gd name="connsiteY4500" fmla="*/ 3558068 h 4925968"/>
              <a:gd name="connsiteX4501" fmla="*/ 1134116 w 8014260"/>
              <a:gd name="connsiteY4501" fmla="*/ 3544832 h 4925968"/>
              <a:gd name="connsiteX4502" fmla="*/ 1152362 w 8014260"/>
              <a:gd name="connsiteY4502" fmla="*/ 3525287 h 4925968"/>
              <a:gd name="connsiteX4503" fmla="*/ 5378800 w 8014260"/>
              <a:gd name="connsiteY4503" fmla="*/ 3525081 h 4925968"/>
              <a:gd name="connsiteX4504" fmla="*/ 5415079 w 8014260"/>
              <a:gd name="connsiteY4504" fmla="*/ 3567532 h 4925968"/>
              <a:gd name="connsiteX4505" fmla="*/ 5387304 w 8014260"/>
              <a:gd name="connsiteY4505" fmla="*/ 3617595 h 4925968"/>
              <a:gd name="connsiteX4506" fmla="*/ 5351642 w 8014260"/>
              <a:gd name="connsiteY4506" fmla="*/ 3578436 h 4925968"/>
              <a:gd name="connsiteX4507" fmla="*/ 5378800 w 8014260"/>
              <a:gd name="connsiteY4507" fmla="*/ 3525081 h 4925968"/>
              <a:gd name="connsiteX4508" fmla="*/ 749390 w 8014260"/>
              <a:gd name="connsiteY4508" fmla="*/ 3524567 h 4925968"/>
              <a:gd name="connsiteX4509" fmla="*/ 757407 w 8014260"/>
              <a:gd name="connsiteY4509" fmla="*/ 3531733 h 4925968"/>
              <a:gd name="connsiteX4510" fmla="*/ 739986 w 8014260"/>
              <a:gd name="connsiteY4510" fmla="*/ 3550593 h 4925968"/>
              <a:gd name="connsiteX4511" fmla="*/ 718794 w 8014260"/>
              <a:gd name="connsiteY4511" fmla="*/ 3544695 h 4925968"/>
              <a:gd name="connsiteX4512" fmla="*/ 734636 w 8014260"/>
              <a:gd name="connsiteY4512" fmla="*/ 3525424 h 4925968"/>
              <a:gd name="connsiteX4513" fmla="*/ 749390 w 8014260"/>
              <a:gd name="connsiteY4513" fmla="*/ 3524567 h 4925968"/>
              <a:gd name="connsiteX4514" fmla="*/ 4222129 w 8014260"/>
              <a:gd name="connsiteY4514" fmla="*/ 3523161 h 4925968"/>
              <a:gd name="connsiteX4515" fmla="*/ 4251207 w 8014260"/>
              <a:gd name="connsiteY4515" fmla="*/ 3542363 h 4925968"/>
              <a:gd name="connsiteX4516" fmla="*/ 4220758 w 8014260"/>
              <a:gd name="connsiteY4516" fmla="*/ 3571784 h 4925968"/>
              <a:gd name="connsiteX4517" fmla="*/ 4192160 w 8014260"/>
              <a:gd name="connsiteY4517" fmla="*/ 3550799 h 4925968"/>
              <a:gd name="connsiteX4518" fmla="*/ 4222129 w 8014260"/>
              <a:gd name="connsiteY4518" fmla="*/ 3523161 h 4925968"/>
              <a:gd name="connsiteX4519" fmla="*/ 3237218 w 8014260"/>
              <a:gd name="connsiteY4519" fmla="*/ 3522364 h 4925968"/>
              <a:gd name="connsiteX4520" fmla="*/ 3246099 w 8014260"/>
              <a:gd name="connsiteY4520" fmla="*/ 3529471 h 4925968"/>
              <a:gd name="connsiteX4521" fmla="*/ 3225319 w 8014260"/>
              <a:gd name="connsiteY4521" fmla="*/ 3554159 h 4925968"/>
              <a:gd name="connsiteX4522" fmla="*/ 3198504 w 8014260"/>
              <a:gd name="connsiteY4522" fmla="*/ 3549496 h 4925968"/>
              <a:gd name="connsiteX4523" fmla="*/ 3220107 w 8014260"/>
              <a:gd name="connsiteY4523" fmla="*/ 3524464 h 4925968"/>
              <a:gd name="connsiteX4524" fmla="*/ 3237218 w 8014260"/>
              <a:gd name="connsiteY4524" fmla="*/ 3522364 h 4925968"/>
              <a:gd name="connsiteX4525" fmla="*/ 464090 w 8014260"/>
              <a:gd name="connsiteY4525" fmla="*/ 3521652 h 4925968"/>
              <a:gd name="connsiteX4526" fmla="*/ 448387 w 8014260"/>
              <a:gd name="connsiteY4526" fmla="*/ 3536397 h 4925968"/>
              <a:gd name="connsiteX4527" fmla="*/ 429182 w 8014260"/>
              <a:gd name="connsiteY4527" fmla="*/ 3540854 h 4925968"/>
              <a:gd name="connsiteX4528" fmla="*/ 446463 w 8014260"/>
              <a:gd name="connsiteY4528" fmla="*/ 3525835 h 4925968"/>
              <a:gd name="connsiteX4529" fmla="*/ 464090 w 8014260"/>
              <a:gd name="connsiteY4529" fmla="*/ 3521652 h 4925968"/>
              <a:gd name="connsiteX4530" fmla="*/ 3959879 w 8014260"/>
              <a:gd name="connsiteY4530" fmla="*/ 3520263 h 4925968"/>
              <a:gd name="connsiteX4531" fmla="*/ 3970029 w 8014260"/>
              <a:gd name="connsiteY4531" fmla="*/ 3528579 h 4925968"/>
              <a:gd name="connsiteX4532" fmla="*/ 3944243 w 8014260"/>
              <a:gd name="connsiteY4532" fmla="*/ 3556011 h 4925968"/>
              <a:gd name="connsiteX4533" fmla="*/ 3913108 w 8014260"/>
              <a:gd name="connsiteY4533" fmla="*/ 3549770 h 4925968"/>
              <a:gd name="connsiteX4534" fmla="*/ 3940060 w 8014260"/>
              <a:gd name="connsiteY4534" fmla="*/ 3522544 h 4925968"/>
              <a:gd name="connsiteX4535" fmla="*/ 3959879 w 8014260"/>
              <a:gd name="connsiteY4535" fmla="*/ 3520263 h 4925968"/>
              <a:gd name="connsiteX4536" fmla="*/ 2370949 w 8014260"/>
              <a:gd name="connsiteY4536" fmla="*/ 3519731 h 4925968"/>
              <a:gd name="connsiteX4537" fmla="*/ 2393992 w 8014260"/>
              <a:gd name="connsiteY4537" fmla="*/ 3526384 h 4925968"/>
              <a:gd name="connsiteX4538" fmla="*/ 2373761 w 8014260"/>
              <a:gd name="connsiteY4538" fmla="*/ 3532144 h 4925968"/>
              <a:gd name="connsiteX4539" fmla="*/ 2351815 w 8014260"/>
              <a:gd name="connsiteY4539" fmla="*/ 3525424 h 4925968"/>
              <a:gd name="connsiteX4540" fmla="*/ 2370949 w 8014260"/>
              <a:gd name="connsiteY4540" fmla="*/ 3519731 h 4925968"/>
              <a:gd name="connsiteX4541" fmla="*/ 4899151 w 8014260"/>
              <a:gd name="connsiteY4541" fmla="*/ 3519389 h 4925968"/>
              <a:gd name="connsiteX4542" fmla="*/ 4934470 w 8014260"/>
              <a:gd name="connsiteY4542" fmla="*/ 3553610 h 4925968"/>
              <a:gd name="connsiteX4543" fmla="*/ 4909370 w 8014260"/>
              <a:gd name="connsiteY4543" fmla="*/ 3602234 h 4925968"/>
              <a:gd name="connsiteX4544" fmla="*/ 4874188 w 8014260"/>
              <a:gd name="connsiteY4544" fmla="*/ 3567395 h 4925968"/>
              <a:gd name="connsiteX4545" fmla="*/ 4899151 w 8014260"/>
              <a:gd name="connsiteY4545" fmla="*/ 3519389 h 4925968"/>
              <a:gd name="connsiteX4546" fmla="*/ 2507218 w 8014260"/>
              <a:gd name="connsiteY4546" fmla="*/ 3518292 h 4925968"/>
              <a:gd name="connsiteX4547" fmla="*/ 2529232 w 8014260"/>
              <a:gd name="connsiteY4547" fmla="*/ 3522475 h 4925968"/>
              <a:gd name="connsiteX4548" fmla="*/ 2511127 w 8014260"/>
              <a:gd name="connsiteY4548" fmla="*/ 3528716 h 4925968"/>
              <a:gd name="connsiteX4549" fmla="*/ 2487536 w 8014260"/>
              <a:gd name="connsiteY4549" fmla="*/ 3524395 h 4925968"/>
              <a:gd name="connsiteX4550" fmla="*/ 2507218 w 8014260"/>
              <a:gd name="connsiteY4550" fmla="*/ 3518292 h 4925968"/>
              <a:gd name="connsiteX4551" fmla="*/ 2731689 w 8014260"/>
              <a:gd name="connsiteY4551" fmla="*/ 3517854 h 4925968"/>
              <a:gd name="connsiteX4552" fmla="*/ 2739704 w 8014260"/>
              <a:gd name="connsiteY4552" fmla="*/ 3521034 h 4925968"/>
              <a:gd name="connsiteX4553" fmla="*/ 2719061 w 8014260"/>
              <a:gd name="connsiteY4553" fmla="*/ 3529539 h 4925968"/>
              <a:gd name="connsiteX4554" fmla="*/ 2696773 w 8014260"/>
              <a:gd name="connsiteY4554" fmla="*/ 3526110 h 4925968"/>
              <a:gd name="connsiteX4555" fmla="*/ 2715701 w 8014260"/>
              <a:gd name="connsiteY4555" fmla="*/ 3518017 h 4925968"/>
              <a:gd name="connsiteX4556" fmla="*/ 2731689 w 8014260"/>
              <a:gd name="connsiteY4556" fmla="*/ 3517854 h 4925968"/>
              <a:gd name="connsiteX4557" fmla="*/ 378364 w 8014260"/>
              <a:gd name="connsiteY4557" fmla="*/ 3517743 h 4925968"/>
              <a:gd name="connsiteX4558" fmla="*/ 365193 w 8014260"/>
              <a:gd name="connsiteY4558" fmla="*/ 3531322 h 4925968"/>
              <a:gd name="connsiteX4559" fmla="*/ 347706 w 8014260"/>
              <a:gd name="connsiteY4559" fmla="*/ 3540717 h 4925968"/>
              <a:gd name="connsiteX4560" fmla="*/ 362316 w 8014260"/>
              <a:gd name="connsiteY4560" fmla="*/ 3525973 h 4925968"/>
              <a:gd name="connsiteX4561" fmla="*/ 378364 w 8014260"/>
              <a:gd name="connsiteY4561" fmla="*/ 3517743 h 4925968"/>
              <a:gd name="connsiteX4562" fmla="*/ 943673 w 8014260"/>
              <a:gd name="connsiteY4562" fmla="*/ 3517194 h 4925968"/>
              <a:gd name="connsiteX4563" fmla="*/ 966781 w 8014260"/>
              <a:gd name="connsiteY4563" fmla="*/ 3526521 h 4925968"/>
              <a:gd name="connsiteX4564" fmla="*/ 948608 w 8014260"/>
              <a:gd name="connsiteY4564" fmla="*/ 3546889 h 4925968"/>
              <a:gd name="connsiteX4565" fmla="*/ 925703 w 8014260"/>
              <a:gd name="connsiteY4565" fmla="*/ 3537768 h 4925968"/>
              <a:gd name="connsiteX4566" fmla="*/ 943673 w 8014260"/>
              <a:gd name="connsiteY4566" fmla="*/ 3517194 h 4925968"/>
              <a:gd name="connsiteX4567" fmla="*/ 281461 w 8014260"/>
              <a:gd name="connsiteY4567" fmla="*/ 3516852 h 4925968"/>
              <a:gd name="connsiteX4568" fmla="*/ 270005 w 8014260"/>
              <a:gd name="connsiteY4568" fmla="*/ 3531185 h 4925968"/>
              <a:gd name="connsiteX4569" fmla="*/ 256565 w 8014260"/>
              <a:gd name="connsiteY4569" fmla="*/ 3540443 h 4925968"/>
              <a:gd name="connsiteX4570" fmla="*/ 266716 w 8014260"/>
              <a:gd name="connsiteY4570" fmla="*/ 3527207 h 4925968"/>
              <a:gd name="connsiteX4571" fmla="*/ 281461 w 8014260"/>
              <a:gd name="connsiteY4571" fmla="*/ 3516852 h 4925968"/>
              <a:gd name="connsiteX4572" fmla="*/ 2234955 w 8014260"/>
              <a:gd name="connsiteY4572" fmla="*/ 3516097 h 4925968"/>
              <a:gd name="connsiteX4573" fmla="*/ 2258135 w 8014260"/>
              <a:gd name="connsiteY4573" fmla="*/ 3523640 h 4925968"/>
              <a:gd name="connsiteX4574" fmla="*/ 2241401 w 8014260"/>
              <a:gd name="connsiteY4574" fmla="*/ 3531116 h 4925968"/>
              <a:gd name="connsiteX4575" fmla="*/ 2216301 w 8014260"/>
              <a:gd name="connsiteY4575" fmla="*/ 3522680 h 4925968"/>
              <a:gd name="connsiteX4576" fmla="*/ 2234955 w 8014260"/>
              <a:gd name="connsiteY4576" fmla="*/ 3516097 h 4925968"/>
              <a:gd name="connsiteX4577" fmla="*/ 3161925 w 8014260"/>
              <a:gd name="connsiteY4577" fmla="*/ 3512299 h 4925968"/>
              <a:gd name="connsiteX4578" fmla="*/ 3171004 w 8014260"/>
              <a:gd name="connsiteY4578" fmla="*/ 3518017 h 4925968"/>
              <a:gd name="connsiteX4579" fmla="*/ 3151527 w 8014260"/>
              <a:gd name="connsiteY4579" fmla="*/ 3539620 h 4925968"/>
              <a:gd name="connsiteX4580" fmla="*/ 3124507 w 8014260"/>
              <a:gd name="connsiteY4580" fmla="*/ 3536122 h 4925968"/>
              <a:gd name="connsiteX4581" fmla="*/ 3144463 w 8014260"/>
              <a:gd name="connsiteY4581" fmla="*/ 3515480 h 4925968"/>
              <a:gd name="connsiteX4582" fmla="*/ 3161925 w 8014260"/>
              <a:gd name="connsiteY4582" fmla="*/ 3512299 h 4925968"/>
              <a:gd name="connsiteX4583" fmla="*/ 2099647 w 8014260"/>
              <a:gd name="connsiteY4583" fmla="*/ 3509650 h 4925968"/>
              <a:gd name="connsiteX4584" fmla="*/ 2122827 w 8014260"/>
              <a:gd name="connsiteY4584" fmla="*/ 3520211 h 4925968"/>
              <a:gd name="connsiteX4585" fmla="*/ 2102665 w 8014260"/>
              <a:gd name="connsiteY4585" fmla="*/ 3527550 h 4925968"/>
              <a:gd name="connsiteX4586" fmla="*/ 2080589 w 8014260"/>
              <a:gd name="connsiteY4586" fmla="*/ 3517194 h 4925968"/>
              <a:gd name="connsiteX4587" fmla="*/ 2099647 w 8014260"/>
              <a:gd name="connsiteY4587" fmla="*/ 3509650 h 4925968"/>
              <a:gd name="connsiteX4588" fmla="*/ 2656722 w 8014260"/>
              <a:gd name="connsiteY4588" fmla="*/ 3509445 h 4925968"/>
              <a:gd name="connsiteX4589" fmla="*/ 2664334 w 8014260"/>
              <a:gd name="connsiteY4589" fmla="*/ 3511914 h 4925968"/>
              <a:gd name="connsiteX4590" fmla="*/ 2647052 w 8014260"/>
              <a:gd name="connsiteY4590" fmla="*/ 3518635 h 4925968"/>
              <a:gd name="connsiteX4591" fmla="*/ 2622569 w 8014260"/>
              <a:gd name="connsiteY4591" fmla="*/ 3515823 h 4925968"/>
              <a:gd name="connsiteX4592" fmla="*/ 2641703 w 8014260"/>
              <a:gd name="connsiteY4592" fmla="*/ 3509651 h 4925968"/>
              <a:gd name="connsiteX4593" fmla="*/ 2656722 w 8014260"/>
              <a:gd name="connsiteY4593" fmla="*/ 3509445 h 4925968"/>
              <a:gd name="connsiteX4594" fmla="*/ 3885212 w 8014260"/>
              <a:gd name="connsiteY4594" fmla="*/ 3509179 h 4925968"/>
              <a:gd name="connsiteX4595" fmla="*/ 3895825 w 8014260"/>
              <a:gd name="connsiteY4595" fmla="*/ 3516989 h 4925968"/>
              <a:gd name="connsiteX4596" fmla="*/ 3872165 w 8014260"/>
              <a:gd name="connsiteY4596" fmla="*/ 3543392 h 4925968"/>
              <a:gd name="connsiteX4597" fmla="*/ 3840893 w 8014260"/>
              <a:gd name="connsiteY4597" fmla="*/ 3539894 h 4925968"/>
              <a:gd name="connsiteX4598" fmla="*/ 3864415 w 8014260"/>
              <a:gd name="connsiteY4598" fmla="*/ 3513354 h 4925968"/>
              <a:gd name="connsiteX4599" fmla="*/ 3885212 w 8014260"/>
              <a:gd name="connsiteY4599" fmla="*/ 3509179 h 4925968"/>
              <a:gd name="connsiteX4600" fmla="*/ 677339 w 8014260"/>
              <a:gd name="connsiteY4600" fmla="*/ 3507867 h 4925968"/>
              <a:gd name="connsiteX4601" fmla="*/ 683269 w 8014260"/>
              <a:gd name="connsiteY4601" fmla="*/ 3513765 h 4925968"/>
              <a:gd name="connsiteX4602" fmla="*/ 666335 w 8014260"/>
              <a:gd name="connsiteY4602" fmla="*/ 3531048 h 4925968"/>
              <a:gd name="connsiteX4603" fmla="*/ 644593 w 8014260"/>
              <a:gd name="connsiteY4603" fmla="*/ 3527276 h 4925968"/>
              <a:gd name="connsiteX4604" fmla="*/ 664411 w 8014260"/>
              <a:gd name="connsiteY4604" fmla="*/ 3508965 h 4925968"/>
              <a:gd name="connsiteX4605" fmla="*/ 677339 w 8014260"/>
              <a:gd name="connsiteY4605" fmla="*/ 3507867 h 4925968"/>
              <a:gd name="connsiteX4606" fmla="*/ 1288079 w 8014260"/>
              <a:gd name="connsiteY4606" fmla="*/ 3507044 h 4925968"/>
              <a:gd name="connsiteX4607" fmla="*/ 1310365 w 8014260"/>
              <a:gd name="connsiteY4607" fmla="*/ 3521378 h 4925968"/>
              <a:gd name="connsiteX4608" fmla="*/ 1292741 w 8014260"/>
              <a:gd name="connsiteY4608" fmla="*/ 3539894 h 4925968"/>
              <a:gd name="connsiteX4609" fmla="*/ 1268878 w 8014260"/>
              <a:gd name="connsiteY4609" fmla="*/ 3526727 h 4925968"/>
              <a:gd name="connsiteX4610" fmla="*/ 1288079 w 8014260"/>
              <a:gd name="connsiteY4610" fmla="*/ 3507044 h 4925968"/>
              <a:gd name="connsiteX4611" fmla="*/ 4557691 w 8014260"/>
              <a:gd name="connsiteY4611" fmla="*/ 3506153 h 4925968"/>
              <a:gd name="connsiteX4612" fmla="*/ 4592186 w 8014260"/>
              <a:gd name="connsiteY4612" fmla="*/ 3532282 h 4925968"/>
              <a:gd name="connsiteX4613" fmla="*/ 4567841 w 8014260"/>
              <a:gd name="connsiteY4613" fmla="*/ 3570687 h 4925968"/>
              <a:gd name="connsiteX4614" fmla="*/ 4532042 w 8014260"/>
              <a:gd name="connsiteY4614" fmla="*/ 3545655 h 4925968"/>
              <a:gd name="connsiteX4615" fmla="*/ 4557691 w 8014260"/>
              <a:gd name="connsiteY4615" fmla="*/ 3506153 h 4925968"/>
              <a:gd name="connsiteX4616" fmla="*/ 530297 w 8014260"/>
              <a:gd name="connsiteY4616" fmla="*/ 3505698 h 4925968"/>
              <a:gd name="connsiteX4617" fmla="*/ 537196 w 8014260"/>
              <a:gd name="connsiteY4617" fmla="*/ 3507730 h 4925968"/>
              <a:gd name="connsiteX4618" fmla="*/ 520460 w 8014260"/>
              <a:gd name="connsiteY4618" fmla="*/ 3524532 h 4925968"/>
              <a:gd name="connsiteX4619" fmla="*/ 501671 w 8014260"/>
              <a:gd name="connsiteY4619" fmla="*/ 3525972 h 4925968"/>
              <a:gd name="connsiteX4620" fmla="*/ 516760 w 8014260"/>
              <a:gd name="connsiteY4620" fmla="*/ 3510816 h 4925968"/>
              <a:gd name="connsiteX4621" fmla="*/ 530297 w 8014260"/>
              <a:gd name="connsiteY4621" fmla="*/ 3505698 h 4925968"/>
              <a:gd name="connsiteX4622" fmla="*/ 3089068 w 8014260"/>
              <a:gd name="connsiteY4622" fmla="*/ 3505682 h 4925968"/>
              <a:gd name="connsiteX4623" fmla="*/ 3097280 w 8014260"/>
              <a:gd name="connsiteY4623" fmla="*/ 3510131 h 4925968"/>
              <a:gd name="connsiteX4624" fmla="*/ 3075540 w 8014260"/>
              <a:gd name="connsiteY4624" fmla="*/ 3528510 h 4925968"/>
              <a:gd name="connsiteX4625" fmla="*/ 3051332 w 8014260"/>
              <a:gd name="connsiteY4625" fmla="*/ 3525355 h 4925968"/>
              <a:gd name="connsiteX4626" fmla="*/ 3072934 w 8014260"/>
              <a:gd name="connsiteY4626" fmla="*/ 3507868 h 4925968"/>
              <a:gd name="connsiteX4627" fmla="*/ 3089068 w 8014260"/>
              <a:gd name="connsiteY4627" fmla="*/ 3505682 h 4925968"/>
              <a:gd name="connsiteX4628" fmla="*/ 2431643 w 8014260"/>
              <a:gd name="connsiteY4628" fmla="*/ 3504095 h 4925968"/>
              <a:gd name="connsiteX4629" fmla="*/ 2454822 w 8014260"/>
              <a:gd name="connsiteY4629" fmla="*/ 3508621 h 4925968"/>
              <a:gd name="connsiteX4630" fmla="*/ 2436306 w 8014260"/>
              <a:gd name="connsiteY4630" fmla="*/ 3513285 h 4925968"/>
              <a:gd name="connsiteX4631" fmla="*/ 2413332 w 8014260"/>
              <a:gd name="connsiteY4631" fmla="*/ 3508416 h 4925968"/>
              <a:gd name="connsiteX4632" fmla="*/ 2431643 w 8014260"/>
              <a:gd name="connsiteY4632" fmla="*/ 3504095 h 4925968"/>
              <a:gd name="connsiteX4633" fmla="*/ 3812021 w 8014260"/>
              <a:gd name="connsiteY4633" fmla="*/ 3503024 h 4925968"/>
              <a:gd name="connsiteX4634" fmla="*/ 3822103 w 8014260"/>
              <a:gd name="connsiteY4634" fmla="*/ 3509376 h 4925968"/>
              <a:gd name="connsiteX4635" fmla="*/ 3799197 w 8014260"/>
              <a:gd name="connsiteY4635" fmla="*/ 3535986 h 4925968"/>
              <a:gd name="connsiteX4636" fmla="*/ 3767719 w 8014260"/>
              <a:gd name="connsiteY4636" fmla="*/ 3534751 h 4925968"/>
              <a:gd name="connsiteX4637" fmla="*/ 3792270 w 8014260"/>
              <a:gd name="connsiteY4637" fmla="*/ 3507936 h 4925968"/>
              <a:gd name="connsiteX4638" fmla="*/ 3812021 w 8014260"/>
              <a:gd name="connsiteY4638" fmla="*/ 3503024 h 4925968"/>
              <a:gd name="connsiteX4639" fmla="*/ 2566197 w 8014260"/>
              <a:gd name="connsiteY4639" fmla="*/ 3502313 h 4925968"/>
              <a:gd name="connsiteX4640" fmla="*/ 2590062 w 8014260"/>
              <a:gd name="connsiteY4640" fmla="*/ 3504439 h 4925968"/>
              <a:gd name="connsiteX4641" fmla="*/ 2572712 w 8014260"/>
              <a:gd name="connsiteY4641" fmla="*/ 3509582 h 4925968"/>
              <a:gd name="connsiteX4642" fmla="*/ 2549052 w 8014260"/>
              <a:gd name="connsiteY4642" fmla="*/ 3507045 h 4925968"/>
              <a:gd name="connsiteX4643" fmla="*/ 2566197 w 8014260"/>
              <a:gd name="connsiteY4643" fmla="*/ 3502313 h 4925968"/>
              <a:gd name="connsiteX4644" fmla="*/ 1963935 w 8014260"/>
              <a:gd name="connsiteY4644" fmla="*/ 3502243 h 4925968"/>
              <a:gd name="connsiteX4645" fmla="*/ 1987185 w 8014260"/>
              <a:gd name="connsiteY4645" fmla="*/ 3514520 h 4925968"/>
              <a:gd name="connsiteX4646" fmla="*/ 1967087 w 8014260"/>
              <a:gd name="connsiteY4646" fmla="*/ 3523229 h 4925968"/>
              <a:gd name="connsiteX4647" fmla="*/ 1944936 w 8014260"/>
              <a:gd name="connsiteY4647" fmla="*/ 3511365 h 4925968"/>
              <a:gd name="connsiteX4648" fmla="*/ 1963935 w 8014260"/>
              <a:gd name="connsiteY4648" fmla="*/ 3502243 h 4925968"/>
              <a:gd name="connsiteX4649" fmla="*/ 6393406 w 8014260"/>
              <a:gd name="connsiteY4649" fmla="*/ 3501678 h 4925968"/>
              <a:gd name="connsiteX4650" fmla="*/ 6406334 w 8014260"/>
              <a:gd name="connsiteY4650" fmla="*/ 3519526 h 4925968"/>
              <a:gd name="connsiteX4651" fmla="*/ 6375473 w 8014260"/>
              <a:gd name="connsiteY4651" fmla="*/ 3571510 h 4925968"/>
              <a:gd name="connsiteX4652" fmla="*/ 6338714 w 8014260"/>
              <a:gd name="connsiteY4652" fmla="*/ 3557931 h 4925968"/>
              <a:gd name="connsiteX4653" fmla="*/ 6367929 w 8014260"/>
              <a:gd name="connsiteY4653" fmla="*/ 3505124 h 4925968"/>
              <a:gd name="connsiteX4654" fmla="*/ 6393406 w 8014260"/>
              <a:gd name="connsiteY4654" fmla="*/ 3501678 h 4925968"/>
              <a:gd name="connsiteX4655" fmla="*/ 602184 w 8014260"/>
              <a:gd name="connsiteY4655" fmla="*/ 3501463 h 4925968"/>
              <a:gd name="connsiteX4656" fmla="*/ 609343 w 8014260"/>
              <a:gd name="connsiteY4656" fmla="*/ 3505055 h 4925968"/>
              <a:gd name="connsiteX4657" fmla="*/ 592813 w 8014260"/>
              <a:gd name="connsiteY4657" fmla="*/ 3522337 h 4925968"/>
              <a:gd name="connsiteX4658" fmla="*/ 572511 w 8014260"/>
              <a:gd name="connsiteY4658" fmla="*/ 3522200 h 4925968"/>
              <a:gd name="connsiteX4659" fmla="*/ 588699 w 8014260"/>
              <a:gd name="connsiteY4659" fmla="*/ 3504918 h 4925968"/>
              <a:gd name="connsiteX4660" fmla="*/ 602184 w 8014260"/>
              <a:gd name="connsiteY4660" fmla="*/ 3501463 h 4925968"/>
              <a:gd name="connsiteX4661" fmla="*/ 3014735 w 8014260"/>
              <a:gd name="connsiteY4661" fmla="*/ 3501001 h 4925968"/>
              <a:gd name="connsiteX4662" fmla="*/ 3022597 w 8014260"/>
              <a:gd name="connsiteY4662" fmla="*/ 3504850 h 4925968"/>
              <a:gd name="connsiteX4663" fmla="*/ 3003189 w 8014260"/>
              <a:gd name="connsiteY4663" fmla="*/ 3519800 h 4925968"/>
              <a:gd name="connsiteX4664" fmla="*/ 2978363 w 8014260"/>
              <a:gd name="connsiteY4664" fmla="*/ 3517812 h 4925968"/>
              <a:gd name="connsiteX4665" fmla="*/ 2998799 w 8014260"/>
              <a:gd name="connsiteY4665" fmla="*/ 3502861 h 4925968"/>
              <a:gd name="connsiteX4666" fmla="*/ 3014735 w 8014260"/>
              <a:gd name="connsiteY4666" fmla="*/ 3501001 h 4925968"/>
              <a:gd name="connsiteX4667" fmla="*/ 3739120 w 8014260"/>
              <a:gd name="connsiteY4667" fmla="*/ 3499792 h 4925968"/>
              <a:gd name="connsiteX4668" fmla="*/ 3748653 w 8014260"/>
              <a:gd name="connsiteY4668" fmla="*/ 3506359 h 4925968"/>
              <a:gd name="connsiteX4669" fmla="*/ 3723141 w 8014260"/>
              <a:gd name="connsiteY4669" fmla="*/ 3533585 h 4925968"/>
              <a:gd name="connsiteX4670" fmla="*/ 3695778 w 8014260"/>
              <a:gd name="connsiteY4670" fmla="*/ 3532350 h 4925968"/>
              <a:gd name="connsiteX4671" fmla="*/ 3719506 w 8014260"/>
              <a:gd name="connsiteY4671" fmla="*/ 3504644 h 4925968"/>
              <a:gd name="connsiteX4672" fmla="*/ 3739120 w 8014260"/>
              <a:gd name="connsiteY4672" fmla="*/ 3499792 h 4925968"/>
              <a:gd name="connsiteX4673" fmla="*/ 5514382 w 8014260"/>
              <a:gd name="connsiteY4673" fmla="*/ 3499637 h 4925968"/>
              <a:gd name="connsiteX4674" fmla="*/ 5551072 w 8014260"/>
              <a:gd name="connsiteY4674" fmla="*/ 3537905 h 4925968"/>
              <a:gd name="connsiteX4675" fmla="*/ 5523503 w 8014260"/>
              <a:gd name="connsiteY4675" fmla="*/ 3589340 h 4925968"/>
              <a:gd name="connsiteX4676" fmla="*/ 5487087 w 8014260"/>
              <a:gd name="connsiteY4676" fmla="*/ 3550524 h 4925968"/>
              <a:gd name="connsiteX4677" fmla="*/ 5514382 w 8014260"/>
              <a:gd name="connsiteY4677" fmla="*/ 3499637 h 4925968"/>
              <a:gd name="connsiteX4678" fmla="*/ 2296814 w 8014260"/>
              <a:gd name="connsiteY4678" fmla="*/ 3498952 h 4925968"/>
              <a:gd name="connsiteX4679" fmla="*/ 2319308 w 8014260"/>
              <a:gd name="connsiteY4679" fmla="*/ 3505673 h 4925968"/>
              <a:gd name="connsiteX4680" fmla="*/ 2299900 w 8014260"/>
              <a:gd name="connsiteY4680" fmla="*/ 3510337 h 4925968"/>
              <a:gd name="connsiteX4681" fmla="*/ 2277612 w 8014260"/>
              <a:gd name="connsiteY4681" fmla="*/ 3503342 h 4925968"/>
              <a:gd name="connsiteX4682" fmla="*/ 2296814 w 8014260"/>
              <a:gd name="connsiteY4682" fmla="*/ 3498952 h 4925968"/>
              <a:gd name="connsiteX4683" fmla="*/ 2940026 w 8014260"/>
              <a:gd name="connsiteY4683" fmla="*/ 3497897 h 4925968"/>
              <a:gd name="connsiteX4684" fmla="*/ 2948187 w 8014260"/>
              <a:gd name="connsiteY4684" fmla="*/ 3500735 h 4925968"/>
              <a:gd name="connsiteX4685" fmla="*/ 2929122 w 8014260"/>
              <a:gd name="connsiteY4685" fmla="*/ 3513148 h 4925968"/>
              <a:gd name="connsiteX4686" fmla="*/ 2904227 w 8014260"/>
              <a:gd name="connsiteY4686" fmla="*/ 3511707 h 4925968"/>
              <a:gd name="connsiteX4687" fmla="*/ 2923635 w 8014260"/>
              <a:gd name="connsiteY4687" fmla="*/ 3500049 h 4925968"/>
              <a:gd name="connsiteX4688" fmla="*/ 2940026 w 8014260"/>
              <a:gd name="connsiteY4688" fmla="*/ 3497897 h 4925968"/>
              <a:gd name="connsiteX4689" fmla="*/ 3664737 w 8014260"/>
              <a:gd name="connsiteY4689" fmla="*/ 3496500 h 4925968"/>
              <a:gd name="connsiteX4690" fmla="*/ 3674381 w 8014260"/>
              <a:gd name="connsiteY4690" fmla="*/ 3503547 h 4925968"/>
              <a:gd name="connsiteX4691" fmla="*/ 3652572 w 8014260"/>
              <a:gd name="connsiteY4691" fmla="*/ 3529333 h 4925968"/>
              <a:gd name="connsiteX4692" fmla="*/ 3622672 w 8014260"/>
              <a:gd name="connsiteY4692" fmla="*/ 3527893 h 4925968"/>
              <a:gd name="connsiteX4693" fmla="*/ 3644960 w 8014260"/>
              <a:gd name="connsiteY4693" fmla="*/ 3501695 h 4925968"/>
              <a:gd name="connsiteX4694" fmla="*/ 3664737 w 8014260"/>
              <a:gd name="connsiteY4694" fmla="*/ 3496500 h 4925968"/>
              <a:gd name="connsiteX4695" fmla="*/ 1419616 w 8014260"/>
              <a:gd name="connsiteY4695" fmla="*/ 3496415 h 4925968"/>
              <a:gd name="connsiteX4696" fmla="*/ 1445265 w 8014260"/>
              <a:gd name="connsiteY4696" fmla="*/ 3510200 h 4925968"/>
              <a:gd name="connsiteX4697" fmla="*/ 1428324 w 8014260"/>
              <a:gd name="connsiteY4697" fmla="*/ 3527688 h 4925968"/>
              <a:gd name="connsiteX4698" fmla="*/ 1403843 w 8014260"/>
              <a:gd name="connsiteY4698" fmla="*/ 3514657 h 4925968"/>
              <a:gd name="connsiteX4699" fmla="*/ 1419616 w 8014260"/>
              <a:gd name="connsiteY4699" fmla="*/ 3496415 h 4925968"/>
              <a:gd name="connsiteX4700" fmla="*/ 2866405 w 8014260"/>
              <a:gd name="connsiteY4700" fmla="*/ 3495797 h 4925968"/>
              <a:gd name="connsiteX4701" fmla="*/ 2874121 w 8014260"/>
              <a:gd name="connsiteY4701" fmla="*/ 3498266 h 4925968"/>
              <a:gd name="connsiteX4702" fmla="*/ 2853136 w 8014260"/>
              <a:gd name="connsiteY4702" fmla="*/ 3508210 h 4925968"/>
              <a:gd name="connsiteX4703" fmla="*/ 2831121 w 8014260"/>
              <a:gd name="connsiteY4703" fmla="*/ 3505878 h 4925968"/>
              <a:gd name="connsiteX4704" fmla="*/ 2850461 w 8014260"/>
              <a:gd name="connsiteY4704" fmla="*/ 3497237 h 4925968"/>
              <a:gd name="connsiteX4705" fmla="*/ 2866405 w 8014260"/>
              <a:gd name="connsiteY4705" fmla="*/ 3495797 h 4925968"/>
              <a:gd name="connsiteX4706" fmla="*/ 1826980 w 8014260"/>
              <a:gd name="connsiteY4706" fmla="*/ 3495729 h 4925968"/>
              <a:gd name="connsiteX4707" fmla="*/ 1851121 w 8014260"/>
              <a:gd name="connsiteY4707" fmla="*/ 3507250 h 4925968"/>
              <a:gd name="connsiteX4708" fmla="*/ 1832809 w 8014260"/>
              <a:gd name="connsiteY4708" fmla="*/ 3519869 h 4925968"/>
              <a:gd name="connsiteX4709" fmla="*/ 1809495 w 8014260"/>
              <a:gd name="connsiteY4709" fmla="*/ 3507387 h 4925968"/>
              <a:gd name="connsiteX4710" fmla="*/ 1826980 w 8014260"/>
              <a:gd name="connsiteY4710" fmla="*/ 3495729 h 4925968"/>
              <a:gd name="connsiteX4711" fmla="*/ 2775914 w 8014260"/>
              <a:gd name="connsiteY4711" fmla="*/ 3495043 h 4925968"/>
              <a:gd name="connsiteX4712" fmla="*/ 2798957 w 8014260"/>
              <a:gd name="connsiteY4712" fmla="*/ 3495523 h 4925968"/>
              <a:gd name="connsiteX4713" fmla="*/ 2782429 w 8014260"/>
              <a:gd name="connsiteY4713" fmla="*/ 3503135 h 4925968"/>
              <a:gd name="connsiteX4714" fmla="*/ 2757535 w 8014260"/>
              <a:gd name="connsiteY4714" fmla="*/ 3501969 h 4925968"/>
              <a:gd name="connsiteX4715" fmla="*/ 2775914 w 8014260"/>
              <a:gd name="connsiteY4715" fmla="*/ 3495043 h 4925968"/>
              <a:gd name="connsiteX4716" fmla="*/ 4165756 w 8014260"/>
              <a:gd name="connsiteY4716" fmla="*/ 3493577 h 4925968"/>
              <a:gd name="connsiteX4717" fmla="*/ 4176043 w 8014260"/>
              <a:gd name="connsiteY4717" fmla="*/ 3506222 h 4925968"/>
              <a:gd name="connsiteX4718" fmla="*/ 4151492 w 8014260"/>
              <a:gd name="connsiteY4718" fmla="*/ 3536329 h 4925968"/>
              <a:gd name="connsiteX4719" fmla="*/ 4118642 w 8014260"/>
              <a:gd name="connsiteY4719" fmla="*/ 3523161 h 4925968"/>
              <a:gd name="connsiteX4720" fmla="*/ 4144977 w 8014260"/>
              <a:gd name="connsiteY4720" fmla="*/ 3493740 h 4925968"/>
              <a:gd name="connsiteX4721" fmla="*/ 4165756 w 8014260"/>
              <a:gd name="connsiteY4721" fmla="*/ 3493577 h 4925968"/>
              <a:gd name="connsiteX4722" fmla="*/ 5033568 w 8014260"/>
              <a:gd name="connsiteY4722" fmla="*/ 3492643 h 4925968"/>
              <a:gd name="connsiteX4723" fmla="*/ 5068475 w 8014260"/>
              <a:gd name="connsiteY4723" fmla="*/ 3529264 h 4925968"/>
              <a:gd name="connsiteX4724" fmla="*/ 5042758 w 8014260"/>
              <a:gd name="connsiteY4724" fmla="*/ 3580082 h 4925968"/>
              <a:gd name="connsiteX4725" fmla="*/ 5007988 w 8014260"/>
              <a:gd name="connsiteY4725" fmla="*/ 3542775 h 4925968"/>
              <a:gd name="connsiteX4726" fmla="*/ 5033568 w 8014260"/>
              <a:gd name="connsiteY4726" fmla="*/ 3492643 h 4925968"/>
              <a:gd name="connsiteX4727" fmla="*/ 366017 w 8014260"/>
              <a:gd name="connsiteY4727" fmla="*/ 3492574 h 4925968"/>
              <a:gd name="connsiteX4728" fmla="*/ 352782 w 8014260"/>
              <a:gd name="connsiteY4728" fmla="*/ 3508005 h 4925968"/>
              <a:gd name="connsiteX4729" fmla="*/ 337217 w 8014260"/>
              <a:gd name="connsiteY4729" fmla="*/ 3517674 h 4925968"/>
              <a:gd name="connsiteX4730" fmla="*/ 349354 w 8014260"/>
              <a:gd name="connsiteY4730" fmla="*/ 3503821 h 4925968"/>
              <a:gd name="connsiteX4731" fmla="*/ 366017 w 8014260"/>
              <a:gd name="connsiteY4731" fmla="*/ 3492574 h 4925968"/>
              <a:gd name="connsiteX4732" fmla="*/ 2491307 w 8014260"/>
              <a:gd name="connsiteY4732" fmla="*/ 3492299 h 4925968"/>
              <a:gd name="connsiteX4733" fmla="*/ 2514693 w 8014260"/>
              <a:gd name="connsiteY4733" fmla="*/ 3495454 h 4925968"/>
              <a:gd name="connsiteX4734" fmla="*/ 2497479 w 8014260"/>
              <a:gd name="connsiteY4734" fmla="*/ 3499226 h 4925968"/>
              <a:gd name="connsiteX4735" fmla="*/ 2475670 w 8014260"/>
              <a:gd name="connsiteY4735" fmla="*/ 3495934 h 4925968"/>
              <a:gd name="connsiteX4736" fmla="*/ 2491307 w 8014260"/>
              <a:gd name="connsiteY4736" fmla="*/ 3492299 h 4925968"/>
              <a:gd name="connsiteX4737" fmla="*/ 1693936 w 8014260"/>
              <a:gd name="connsiteY4737" fmla="*/ 3491683 h 4925968"/>
              <a:gd name="connsiteX4738" fmla="*/ 1715880 w 8014260"/>
              <a:gd name="connsiteY4738" fmla="*/ 3505604 h 4925968"/>
              <a:gd name="connsiteX4739" fmla="*/ 1697573 w 8014260"/>
              <a:gd name="connsiteY4739" fmla="*/ 3518703 h 4925968"/>
              <a:gd name="connsiteX4740" fmla="*/ 1674047 w 8014260"/>
              <a:gd name="connsiteY4740" fmla="*/ 3505399 h 4925968"/>
              <a:gd name="connsiteX4741" fmla="*/ 1693936 w 8014260"/>
              <a:gd name="connsiteY4741" fmla="*/ 3491683 h 4925968"/>
              <a:gd name="connsiteX4742" fmla="*/ 3592205 w 8014260"/>
              <a:gd name="connsiteY4742" fmla="*/ 3491425 h 4925968"/>
              <a:gd name="connsiteX4743" fmla="*/ 3601343 w 8014260"/>
              <a:gd name="connsiteY4743" fmla="*/ 3498815 h 4925968"/>
              <a:gd name="connsiteX4744" fmla="*/ 3577477 w 8014260"/>
              <a:gd name="connsiteY4744" fmla="*/ 3525012 h 4925968"/>
              <a:gd name="connsiteX4745" fmla="*/ 3550045 w 8014260"/>
              <a:gd name="connsiteY4745" fmla="*/ 3522886 h 4925968"/>
              <a:gd name="connsiteX4746" fmla="*/ 3572265 w 8014260"/>
              <a:gd name="connsiteY4746" fmla="*/ 3496277 h 4925968"/>
              <a:gd name="connsiteX4747" fmla="*/ 3592205 w 8014260"/>
              <a:gd name="connsiteY4747" fmla="*/ 3491425 h 4925968"/>
              <a:gd name="connsiteX4748" fmla="*/ 2716772 w 8014260"/>
              <a:gd name="connsiteY4748" fmla="*/ 3491425 h 4925968"/>
              <a:gd name="connsiteX4749" fmla="*/ 2725096 w 8014260"/>
              <a:gd name="connsiteY4749" fmla="*/ 3492848 h 4925968"/>
              <a:gd name="connsiteX4750" fmla="*/ 2707471 w 8014260"/>
              <a:gd name="connsiteY4750" fmla="*/ 3498472 h 4925968"/>
              <a:gd name="connsiteX4751" fmla="*/ 2684085 w 8014260"/>
              <a:gd name="connsiteY4751" fmla="*/ 3497306 h 4925968"/>
              <a:gd name="connsiteX4752" fmla="*/ 2701504 w 8014260"/>
              <a:gd name="connsiteY4752" fmla="*/ 3492163 h 4925968"/>
              <a:gd name="connsiteX4753" fmla="*/ 2716772 w 8014260"/>
              <a:gd name="connsiteY4753" fmla="*/ 3491425 h 4925968"/>
              <a:gd name="connsiteX4754" fmla="*/ 1556978 w 8014260"/>
              <a:gd name="connsiteY4754" fmla="*/ 3491408 h 4925968"/>
              <a:gd name="connsiteX4755" fmla="*/ 1580299 w 8014260"/>
              <a:gd name="connsiteY4755" fmla="*/ 3504918 h 4925968"/>
              <a:gd name="connsiteX4756" fmla="*/ 1563837 w 8014260"/>
              <a:gd name="connsiteY4756" fmla="*/ 3520898 h 4925968"/>
              <a:gd name="connsiteX4757" fmla="*/ 1538601 w 8014260"/>
              <a:gd name="connsiteY4757" fmla="*/ 3506359 h 4925968"/>
              <a:gd name="connsiteX4758" fmla="*/ 1556978 w 8014260"/>
              <a:gd name="connsiteY4758" fmla="*/ 3491408 h 4925968"/>
              <a:gd name="connsiteX4759" fmla="*/ 6080099 w 8014260"/>
              <a:gd name="connsiteY4759" fmla="*/ 3490311 h 4925968"/>
              <a:gd name="connsiteX4760" fmla="*/ 6116240 w 8014260"/>
              <a:gd name="connsiteY4760" fmla="*/ 3515480 h 4925968"/>
              <a:gd name="connsiteX4761" fmla="*/ 6085722 w 8014260"/>
              <a:gd name="connsiteY4761" fmla="*/ 3568012 h 4925968"/>
              <a:gd name="connsiteX4762" fmla="*/ 6049992 w 8014260"/>
              <a:gd name="connsiteY4762" fmla="*/ 3543049 h 4925968"/>
              <a:gd name="connsiteX4763" fmla="*/ 6080099 w 8014260"/>
              <a:gd name="connsiteY4763" fmla="*/ 3490311 h 4925968"/>
              <a:gd name="connsiteX4764" fmla="*/ 5864895 w 8014260"/>
              <a:gd name="connsiteY4764" fmla="*/ 3489968 h 4925968"/>
              <a:gd name="connsiteX4765" fmla="*/ 5901174 w 8014260"/>
              <a:gd name="connsiteY4765" fmla="*/ 3519869 h 4925968"/>
              <a:gd name="connsiteX4766" fmla="*/ 5871821 w 8014260"/>
              <a:gd name="connsiteY4766" fmla="*/ 3574047 h 4925968"/>
              <a:gd name="connsiteX4767" fmla="*/ 5836503 w 8014260"/>
              <a:gd name="connsiteY4767" fmla="*/ 3545037 h 4925968"/>
              <a:gd name="connsiteX4768" fmla="*/ 5864895 w 8014260"/>
              <a:gd name="connsiteY4768" fmla="*/ 3489968 h 4925968"/>
              <a:gd name="connsiteX4769" fmla="*/ 2160135 w 8014260"/>
              <a:gd name="connsiteY4769" fmla="*/ 3489008 h 4925968"/>
              <a:gd name="connsiteX4770" fmla="*/ 2183452 w 8014260"/>
              <a:gd name="connsiteY4770" fmla="*/ 3497511 h 4925968"/>
              <a:gd name="connsiteX4771" fmla="*/ 2165004 w 8014260"/>
              <a:gd name="connsiteY4771" fmla="*/ 3503341 h 4925968"/>
              <a:gd name="connsiteX4772" fmla="*/ 2141892 w 8014260"/>
              <a:gd name="connsiteY4772" fmla="*/ 3494700 h 4925968"/>
              <a:gd name="connsiteX4773" fmla="*/ 2160135 w 8014260"/>
              <a:gd name="connsiteY4773" fmla="*/ 3489008 h 4925968"/>
              <a:gd name="connsiteX4774" fmla="*/ 2642295 w 8014260"/>
              <a:gd name="connsiteY4774" fmla="*/ 3488125 h 4925968"/>
              <a:gd name="connsiteX4775" fmla="*/ 2650070 w 8014260"/>
              <a:gd name="connsiteY4775" fmla="*/ 3489420 h 4925968"/>
              <a:gd name="connsiteX4776" fmla="*/ 2631965 w 8014260"/>
              <a:gd name="connsiteY4776" fmla="*/ 3493878 h 4925968"/>
              <a:gd name="connsiteX4777" fmla="*/ 2610980 w 8014260"/>
              <a:gd name="connsiteY4777" fmla="*/ 3492643 h 4925968"/>
              <a:gd name="connsiteX4778" fmla="*/ 2627576 w 8014260"/>
              <a:gd name="connsiteY4778" fmla="*/ 3488528 h 4925968"/>
              <a:gd name="connsiteX4779" fmla="*/ 2642295 w 8014260"/>
              <a:gd name="connsiteY4779" fmla="*/ 3488125 h 4925968"/>
              <a:gd name="connsiteX4780" fmla="*/ 882212 w 8014260"/>
              <a:gd name="connsiteY4780" fmla="*/ 3488082 h 4925968"/>
              <a:gd name="connsiteX4781" fmla="*/ 891069 w 8014260"/>
              <a:gd name="connsiteY4781" fmla="*/ 3495249 h 4925968"/>
              <a:gd name="connsiteX4782" fmla="*/ 875021 w 8014260"/>
              <a:gd name="connsiteY4782" fmla="*/ 3516988 h 4925968"/>
              <a:gd name="connsiteX4783" fmla="*/ 852457 w 8014260"/>
              <a:gd name="connsiteY4783" fmla="*/ 3507593 h 4925968"/>
              <a:gd name="connsiteX4784" fmla="*/ 867339 w 8014260"/>
              <a:gd name="connsiteY4784" fmla="*/ 3489145 h 4925968"/>
              <a:gd name="connsiteX4785" fmla="*/ 882212 w 8014260"/>
              <a:gd name="connsiteY4785" fmla="*/ 3488082 h 4925968"/>
              <a:gd name="connsiteX4786" fmla="*/ 4351402 w 8014260"/>
              <a:gd name="connsiteY4786" fmla="*/ 3487568 h 4925968"/>
              <a:gd name="connsiteX4787" fmla="*/ 4384183 w 8014260"/>
              <a:gd name="connsiteY4787" fmla="*/ 3508828 h 4925968"/>
              <a:gd name="connsiteX4788" fmla="*/ 4357643 w 8014260"/>
              <a:gd name="connsiteY4788" fmla="*/ 3541472 h 4925968"/>
              <a:gd name="connsiteX4789" fmla="*/ 4325548 w 8014260"/>
              <a:gd name="connsiteY4789" fmla="*/ 3522749 h 4925968"/>
              <a:gd name="connsiteX4790" fmla="*/ 4351402 w 8014260"/>
              <a:gd name="connsiteY4790" fmla="*/ 3487568 h 4925968"/>
              <a:gd name="connsiteX4791" fmla="*/ 2356685 w 8014260"/>
              <a:gd name="connsiteY4791" fmla="*/ 3486539 h 4925968"/>
              <a:gd name="connsiteX4792" fmla="*/ 2379179 w 8014260"/>
              <a:gd name="connsiteY4792" fmla="*/ 3492231 h 4925968"/>
              <a:gd name="connsiteX4793" fmla="*/ 2360731 w 8014260"/>
              <a:gd name="connsiteY4793" fmla="*/ 3495660 h 4925968"/>
              <a:gd name="connsiteX4794" fmla="*/ 2339814 w 8014260"/>
              <a:gd name="connsiteY4794" fmla="*/ 3490105 h 4925968"/>
              <a:gd name="connsiteX4795" fmla="*/ 2356685 w 8014260"/>
              <a:gd name="connsiteY4795" fmla="*/ 3486539 h 4925968"/>
              <a:gd name="connsiteX4796" fmla="*/ 1078019 w 8014260"/>
              <a:gd name="connsiteY4796" fmla="*/ 3485510 h 4925968"/>
              <a:gd name="connsiteX4797" fmla="*/ 1100922 w 8014260"/>
              <a:gd name="connsiteY4797" fmla="*/ 3497169 h 4925968"/>
              <a:gd name="connsiteX4798" fmla="*/ 1082337 w 8014260"/>
              <a:gd name="connsiteY4798" fmla="*/ 3516509 h 4925968"/>
              <a:gd name="connsiteX4799" fmla="*/ 1059705 w 8014260"/>
              <a:gd name="connsiteY4799" fmla="*/ 3504987 h 4925968"/>
              <a:gd name="connsiteX4800" fmla="*/ 1078019 w 8014260"/>
              <a:gd name="connsiteY4800" fmla="*/ 3485510 h 4925968"/>
              <a:gd name="connsiteX4801" fmla="*/ 268634 w 8014260"/>
              <a:gd name="connsiteY4801" fmla="*/ 3485441 h 4925968"/>
              <a:gd name="connsiteX4802" fmla="*/ 257802 w 8014260"/>
              <a:gd name="connsiteY4802" fmla="*/ 3500597 h 4925968"/>
              <a:gd name="connsiteX4803" fmla="*/ 245184 w 8014260"/>
              <a:gd name="connsiteY4803" fmla="*/ 3508553 h 4925968"/>
              <a:gd name="connsiteX4804" fmla="*/ 256151 w 8014260"/>
              <a:gd name="connsiteY4804" fmla="*/ 3493465 h 4925968"/>
              <a:gd name="connsiteX4805" fmla="*/ 268634 w 8014260"/>
              <a:gd name="connsiteY4805" fmla="*/ 3485441 h 4925968"/>
              <a:gd name="connsiteX4806" fmla="*/ 3517693 w 8014260"/>
              <a:gd name="connsiteY4806" fmla="*/ 3484268 h 4925968"/>
              <a:gd name="connsiteX4807" fmla="*/ 3526866 w 8014260"/>
              <a:gd name="connsiteY4807" fmla="*/ 3491820 h 4925968"/>
              <a:gd name="connsiteX4808" fmla="*/ 3504714 w 8014260"/>
              <a:gd name="connsiteY4808" fmla="*/ 3519046 h 4925968"/>
              <a:gd name="connsiteX4809" fmla="*/ 3477625 w 8014260"/>
              <a:gd name="connsiteY4809" fmla="*/ 3515549 h 4925968"/>
              <a:gd name="connsiteX4810" fmla="*/ 3499570 w 8014260"/>
              <a:gd name="connsiteY4810" fmla="*/ 3487980 h 4925968"/>
              <a:gd name="connsiteX4811" fmla="*/ 3517693 w 8014260"/>
              <a:gd name="connsiteY4811" fmla="*/ 3484268 h 4925968"/>
              <a:gd name="connsiteX4812" fmla="*/ 107676 w 8014260"/>
              <a:gd name="connsiteY4812" fmla="*/ 3484071 h 4925968"/>
              <a:gd name="connsiteX4813" fmla="*/ 103012 w 8014260"/>
              <a:gd name="connsiteY4813" fmla="*/ 3494014 h 4925968"/>
              <a:gd name="connsiteX4814" fmla="*/ 89845 w 8014260"/>
              <a:gd name="connsiteY4814" fmla="*/ 3494495 h 4925968"/>
              <a:gd name="connsiteX4815" fmla="*/ 95948 w 8014260"/>
              <a:gd name="connsiteY4815" fmla="*/ 3484894 h 4925968"/>
              <a:gd name="connsiteX4816" fmla="*/ 107676 w 8014260"/>
              <a:gd name="connsiteY4816" fmla="*/ 3484071 h 4925968"/>
              <a:gd name="connsiteX4817" fmla="*/ 451130 w 8014260"/>
              <a:gd name="connsiteY4817" fmla="*/ 3483659 h 4925968"/>
              <a:gd name="connsiteX4818" fmla="*/ 434942 w 8014260"/>
              <a:gd name="connsiteY4818" fmla="*/ 3500460 h 4925968"/>
              <a:gd name="connsiteX4819" fmla="*/ 418621 w 8014260"/>
              <a:gd name="connsiteY4819" fmla="*/ 3506359 h 4925968"/>
              <a:gd name="connsiteX4820" fmla="*/ 433433 w 8014260"/>
              <a:gd name="connsiteY4820" fmla="*/ 3491134 h 4925968"/>
              <a:gd name="connsiteX4821" fmla="*/ 451130 w 8014260"/>
              <a:gd name="connsiteY4821" fmla="*/ 3483659 h 4925968"/>
              <a:gd name="connsiteX4822" fmla="*/ 2553646 w 8014260"/>
              <a:gd name="connsiteY4822" fmla="*/ 3483248 h 4925968"/>
              <a:gd name="connsiteX4823" fmla="*/ 2575180 w 8014260"/>
              <a:gd name="connsiteY4823" fmla="*/ 3484962 h 4925968"/>
              <a:gd name="connsiteX4824" fmla="*/ 2558515 w 8014260"/>
              <a:gd name="connsiteY4824" fmla="*/ 3487980 h 4925968"/>
              <a:gd name="connsiteX4825" fmla="*/ 2536295 w 8014260"/>
              <a:gd name="connsiteY4825" fmla="*/ 3485579 h 4925968"/>
              <a:gd name="connsiteX4826" fmla="*/ 2553646 w 8014260"/>
              <a:gd name="connsiteY4826" fmla="*/ 3483248 h 4925968"/>
              <a:gd name="connsiteX4827" fmla="*/ 2418613 w 8014260"/>
              <a:gd name="connsiteY4827" fmla="*/ 3478721 h 4925968"/>
              <a:gd name="connsiteX4828" fmla="*/ 2439804 w 8014260"/>
              <a:gd name="connsiteY4828" fmla="*/ 3482836 h 4925968"/>
              <a:gd name="connsiteX4829" fmla="*/ 2424922 w 8014260"/>
              <a:gd name="connsiteY4829" fmla="*/ 3485442 h 4925968"/>
              <a:gd name="connsiteX4830" fmla="*/ 2400850 w 8014260"/>
              <a:gd name="connsiteY4830" fmla="*/ 3480847 h 4925968"/>
              <a:gd name="connsiteX4831" fmla="*/ 2418613 w 8014260"/>
              <a:gd name="connsiteY4831" fmla="*/ 3478721 h 4925968"/>
              <a:gd name="connsiteX4832" fmla="*/ 4692930 w 8014260"/>
              <a:gd name="connsiteY4832" fmla="*/ 3476938 h 4925968"/>
              <a:gd name="connsiteX4833" fmla="*/ 4725437 w 8014260"/>
              <a:gd name="connsiteY4833" fmla="*/ 3505261 h 4925968"/>
              <a:gd name="connsiteX4834" fmla="*/ 4699446 w 8014260"/>
              <a:gd name="connsiteY4834" fmla="*/ 3548124 h 4925968"/>
              <a:gd name="connsiteX4835" fmla="*/ 4665156 w 8014260"/>
              <a:gd name="connsiteY4835" fmla="*/ 3517949 h 4925968"/>
              <a:gd name="connsiteX4836" fmla="*/ 4692930 w 8014260"/>
              <a:gd name="connsiteY4836" fmla="*/ 3476938 h 4925968"/>
              <a:gd name="connsiteX4837" fmla="*/ 2025037 w 8014260"/>
              <a:gd name="connsiteY4837" fmla="*/ 3476938 h 4925968"/>
              <a:gd name="connsiteX4838" fmla="*/ 2047738 w 8014260"/>
              <a:gd name="connsiteY4838" fmla="*/ 3487362 h 4925968"/>
              <a:gd name="connsiteX4839" fmla="*/ 2028467 w 8014260"/>
              <a:gd name="connsiteY4839" fmla="*/ 3494152 h 4925968"/>
              <a:gd name="connsiteX4840" fmla="*/ 2006042 w 8014260"/>
              <a:gd name="connsiteY4840" fmla="*/ 3483591 h 4925968"/>
              <a:gd name="connsiteX4841" fmla="*/ 2025037 w 8014260"/>
              <a:gd name="connsiteY4841" fmla="*/ 3476938 h 4925968"/>
              <a:gd name="connsiteX4842" fmla="*/ 2691218 w 8014260"/>
              <a:gd name="connsiteY4842" fmla="*/ 3476115 h 4925968"/>
              <a:gd name="connsiteX4843" fmla="*/ 2710763 w 8014260"/>
              <a:gd name="connsiteY4843" fmla="*/ 3476252 h 4925968"/>
              <a:gd name="connsiteX4844" fmla="*/ 2693961 w 8014260"/>
              <a:gd name="connsiteY4844" fmla="*/ 3479887 h 4925968"/>
              <a:gd name="connsiteX4845" fmla="*/ 2671536 w 8014260"/>
              <a:gd name="connsiteY4845" fmla="*/ 3479613 h 4925968"/>
              <a:gd name="connsiteX4846" fmla="*/ 2691218 w 8014260"/>
              <a:gd name="connsiteY4846" fmla="*/ 3476115 h 4925968"/>
              <a:gd name="connsiteX4847" fmla="*/ 6756847 w 8014260"/>
              <a:gd name="connsiteY4847" fmla="*/ 3474889 h 4925968"/>
              <a:gd name="connsiteX4848" fmla="*/ 6770014 w 8014260"/>
              <a:gd name="connsiteY4848" fmla="*/ 3485716 h 4925968"/>
              <a:gd name="connsiteX4849" fmla="*/ 6736958 w 8014260"/>
              <a:gd name="connsiteY4849" fmla="*/ 3531939 h 4925968"/>
              <a:gd name="connsiteX4850" fmla="*/ 6699239 w 8014260"/>
              <a:gd name="connsiteY4850" fmla="*/ 3529607 h 4925968"/>
              <a:gd name="connsiteX4851" fmla="*/ 6730512 w 8014260"/>
              <a:gd name="connsiteY4851" fmla="*/ 3482424 h 4925968"/>
              <a:gd name="connsiteX4852" fmla="*/ 6756847 w 8014260"/>
              <a:gd name="connsiteY4852" fmla="*/ 3474889 h 4925968"/>
              <a:gd name="connsiteX4853" fmla="*/ 2628749 w 8014260"/>
              <a:gd name="connsiteY4853" fmla="*/ 3474863 h 4925968"/>
              <a:gd name="connsiteX4854" fmla="*/ 2636148 w 8014260"/>
              <a:gd name="connsiteY4854" fmla="*/ 3475635 h 4925968"/>
              <a:gd name="connsiteX4855" fmla="*/ 2619551 w 8014260"/>
              <a:gd name="connsiteY4855" fmla="*/ 3478241 h 4925968"/>
              <a:gd name="connsiteX4856" fmla="*/ 2598703 w 8014260"/>
              <a:gd name="connsiteY4856" fmla="*/ 3477349 h 4925968"/>
              <a:gd name="connsiteX4857" fmla="*/ 2615025 w 8014260"/>
              <a:gd name="connsiteY4857" fmla="*/ 3475018 h 4925968"/>
              <a:gd name="connsiteX4858" fmla="*/ 2628749 w 8014260"/>
              <a:gd name="connsiteY4858" fmla="*/ 3474863 h 4925968"/>
              <a:gd name="connsiteX4859" fmla="*/ 2222542 w 8014260"/>
              <a:gd name="connsiteY4859" fmla="*/ 3474332 h 4925968"/>
              <a:gd name="connsiteX4860" fmla="*/ 2243528 w 8014260"/>
              <a:gd name="connsiteY4860" fmla="*/ 3482424 h 4925968"/>
              <a:gd name="connsiteX4861" fmla="*/ 2223228 w 8014260"/>
              <a:gd name="connsiteY4861" fmla="*/ 3485716 h 4925968"/>
              <a:gd name="connsiteX4862" fmla="*/ 2203820 w 8014260"/>
              <a:gd name="connsiteY4862" fmla="*/ 3477898 h 4925968"/>
              <a:gd name="connsiteX4863" fmla="*/ 2222542 w 8014260"/>
              <a:gd name="connsiteY4863" fmla="*/ 3474332 h 4925968"/>
              <a:gd name="connsiteX4864" fmla="*/ 2777586 w 8014260"/>
              <a:gd name="connsiteY4864" fmla="*/ 3474229 h 4925968"/>
              <a:gd name="connsiteX4865" fmla="*/ 2784967 w 8014260"/>
              <a:gd name="connsiteY4865" fmla="*/ 3475018 h 4925968"/>
              <a:gd name="connsiteX4866" fmla="*/ 2766382 w 8014260"/>
              <a:gd name="connsiteY4866" fmla="*/ 3480367 h 4925968"/>
              <a:gd name="connsiteX4867" fmla="*/ 2745876 w 8014260"/>
              <a:gd name="connsiteY4867" fmla="*/ 3480435 h 4925968"/>
              <a:gd name="connsiteX4868" fmla="*/ 2762953 w 8014260"/>
              <a:gd name="connsiteY4868" fmla="*/ 3475498 h 4925968"/>
              <a:gd name="connsiteX4869" fmla="*/ 2777586 w 8014260"/>
              <a:gd name="connsiteY4869" fmla="*/ 3474229 h 4925968"/>
              <a:gd name="connsiteX4870" fmla="*/ 181745 w 8014260"/>
              <a:gd name="connsiteY4870" fmla="*/ 3474127 h 4925968"/>
              <a:gd name="connsiteX4871" fmla="*/ 172417 w 8014260"/>
              <a:gd name="connsiteY4871" fmla="*/ 3487088 h 4925968"/>
              <a:gd name="connsiteX4872" fmla="*/ 162062 w 8014260"/>
              <a:gd name="connsiteY4872" fmla="*/ 3489626 h 4925968"/>
              <a:gd name="connsiteX4873" fmla="*/ 171525 w 8014260"/>
              <a:gd name="connsiteY4873" fmla="*/ 3476527 h 4925968"/>
              <a:gd name="connsiteX4874" fmla="*/ 181745 w 8014260"/>
              <a:gd name="connsiteY4874" fmla="*/ 3474127 h 4925968"/>
              <a:gd name="connsiteX4875" fmla="*/ 3444321 w 8014260"/>
              <a:gd name="connsiteY4875" fmla="*/ 3474031 h 4925968"/>
              <a:gd name="connsiteX4876" fmla="*/ 3452799 w 8014260"/>
              <a:gd name="connsiteY4876" fmla="*/ 3482218 h 4925968"/>
              <a:gd name="connsiteX4877" fmla="*/ 3432293 w 8014260"/>
              <a:gd name="connsiteY4877" fmla="*/ 3509307 h 4925968"/>
              <a:gd name="connsiteX4878" fmla="*/ 3403833 w 8014260"/>
              <a:gd name="connsiteY4878" fmla="*/ 3505672 h 4925968"/>
              <a:gd name="connsiteX4879" fmla="*/ 3427150 w 8014260"/>
              <a:gd name="connsiteY4879" fmla="*/ 3477006 h 4925968"/>
              <a:gd name="connsiteX4880" fmla="*/ 3444321 w 8014260"/>
              <a:gd name="connsiteY4880" fmla="*/ 3474031 h 4925968"/>
              <a:gd name="connsiteX4881" fmla="*/ 2468204 w 8014260"/>
              <a:gd name="connsiteY4881" fmla="*/ 3473149 h 4925968"/>
              <a:gd name="connsiteX4882" fmla="*/ 2481226 w 8014260"/>
              <a:gd name="connsiteY4882" fmla="*/ 3473372 h 4925968"/>
              <a:gd name="connsiteX4883" fmla="*/ 2500840 w 8014260"/>
              <a:gd name="connsiteY4883" fmla="*/ 3476732 h 4925968"/>
              <a:gd name="connsiteX4884" fmla="*/ 2482392 w 8014260"/>
              <a:gd name="connsiteY4884" fmla="*/ 3478104 h 4925968"/>
              <a:gd name="connsiteX4885" fmla="*/ 2463052 w 8014260"/>
              <a:gd name="connsiteY4885" fmla="*/ 3474469 h 4925968"/>
              <a:gd name="connsiteX4886" fmla="*/ 2468204 w 8014260"/>
              <a:gd name="connsiteY4886" fmla="*/ 3473149 h 4925968"/>
              <a:gd name="connsiteX4887" fmla="*/ 2851884 w 8014260"/>
              <a:gd name="connsiteY4887" fmla="*/ 3471511 h 4925968"/>
              <a:gd name="connsiteX4888" fmla="*/ 2859719 w 8014260"/>
              <a:gd name="connsiteY4888" fmla="*/ 3472274 h 4925968"/>
              <a:gd name="connsiteX4889" fmla="*/ 2841408 w 8014260"/>
              <a:gd name="connsiteY4889" fmla="*/ 3479201 h 4925968"/>
              <a:gd name="connsiteX4890" fmla="*/ 2818639 w 8014260"/>
              <a:gd name="connsiteY4890" fmla="*/ 3479818 h 4925968"/>
              <a:gd name="connsiteX4891" fmla="*/ 2836745 w 8014260"/>
              <a:gd name="connsiteY4891" fmla="*/ 3473372 h 4925968"/>
              <a:gd name="connsiteX4892" fmla="*/ 2851884 w 8014260"/>
              <a:gd name="connsiteY4892" fmla="*/ 3471511 h 4925968"/>
              <a:gd name="connsiteX4893" fmla="*/ 6318020 w 8014260"/>
              <a:gd name="connsiteY4893" fmla="*/ 3470020 h 4925968"/>
              <a:gd name="connsiteX4894" fmla="*/ 6330347 w 8014260"/>
              <a:gd name="connsiteY4894" fmla="*/ 3489831 h 4925968"/>
              <a:gd name="connsiteX4895" fmla="*/ 6300584 w 8014260"/>
              <a:gd name="connsiteY4895" fmla="*/ 3539894 h 4925968"/>
              <a:gd name="connsiteX4896" fmla="*/ 6262316 w 8014260"/>
              <a:gd name="connsiteY4896" fmla="*/ 3522201 h 4925968"/>
              <a:gd name="connsiteX4897" fmla="*/ 6292217 w 8014260"/>
              <a:gd name="connsiteY4897" fmla="*/ 3472069 h 4925968"/>
              <a:gd name="connsiteX4898" fmla="*/ 6318020 w 8014260"/>
              <a:gd name="connsiteY4898" fmla="*/ 3470020 h 4925968"/>
              <a:gd name="connsiteX4899" fmla="*/ 4091887 w 8014260"/>
              <a:gd name="connsiteY4899" fmla="*/ 3469351 h 4925968"/>
              <a:gd name="connsiteX4900" fmla="*/ 4102731 w 8014260"/>
              <a:gd name="connsiteY4900" fmla="*/ 3480024 h 4925968"/>
              <a:gd name="connsiteX4901" fmla="*/ 4079140 w 8014260"/>
              <a:gd name="connsiteY4901" fmla="*/ 3508759 h 4925968"/>
              <a:gd name="connsiteX4902" fmla="*/ 4046016 w 8014260"/>
              <a:gd name="connsiteY4902" fmla="*/ 3501695 h 4925968"/>
              <a:gd name="connsiteX4903" fmla="*/ 4070499 w 8014260"/>
              <a:gd name="connsiteY4903" fmla="*/ 3471589 h 4925968"/>
              <a:gd name="connsiteX4904" fmla="*/ 4091887 w 8014260"/>
              <a:gd name="connsiteY4904" fmla="*/ 3469351 h 4925968"/>
              <a:gd name="connsiteX4905" fmla="*/ 2543222 w 8014260"/>
              <a:gd name="connsiteY4905" fmla="*/ 3469188 h 4925968"/>
              <a:gd name="connsiteX4906" fmla="*/ 2562699 w 8014260"/>
              <a:gd name="connsiteY4906" fmla="*/ 3471452 h 4925968"/>
              <a:gd name="connsiteX4907" fmla="*/ 2544182 w 8014260"/>
              <a:gd name="connsiteY4907" fmla="*/ 3472755 h 4925968"/>
              <a:gd name="connsiteX4908" fmla="*/ 2526352 w 8014260"/>
              <a:gd name="connsiteY4908" fmla="*/ 3470080 h 4925968"/>
              <a:gd name="connsiteX4909" fmla="*/ 2543222 w 8014260"/>
              <a:gd name="connsiteY4909" fmla="*/ 3469188 h 4925968"/>
              <a:gd name="connsiteX4910" fmla="*/ 2925470 w 8014260"/>
              <a:gd name="connsiteY4910" fmla="*/ 3467774 h 4925968"/>
              <a:gd name="connsiteX4911" fmla="*/ 2933168 w 8014260"/>
              <a:gd name="connsiteY4911" fmla="*/ 3468914 h 4925968"/>
              <a:gd name="connsiteX4912" fmla="*/ 2916298 w 8014260"/>
              <a:gd name="connsiteY4912" fmla="*/ 3477555 h 4925968"/>
              <a:gd name="connsiteX4913" fmla="*/ 2891746 w 8014260"/>
              <a:gd name="connsiteY4913" fmla="*/ 3478241 h 4925968"/>
              <a:gd name="connsiteX4914" fmla="*/ 2910468 w 8014260"/>
              <a:gd name="connsiteY4914" fmla="*/ 3470080 h 4925968"/>
              <a:gd name="connsiteX4915" fmla="*/ 2925470 w 8014260"/>
              <a:gd name="connsiteY4915" fmla="*/ 3467774 h 4925968"/>
              <a:gd name="connsiteX4916" fmla="*/ 353400 w 8014260"/>
              <a:gd name="connsiteY4916" fmla="*/ 3466514 h 4925968"/>
              <a:gd name="connsiteX4917" fmla="*/ 340163 w 8014260"/>
              <a:gd name="connsiteY4917" fmla="*/ 3483316 h 4925968"/>
              <a:gd name="connsiteX4918" fmla="*/ 327270 w 8014260"/>
              <a:gd name="connsiteY4918" fmla="*/ 3491751 h 4925968"/>
              <a:gd name="connsiteX4919" fmla="*/ 340231 w 8014260"/>
              <a:gd name="connsiteY4919" fmla="*/ 3475361 h 4925968"/>
              <a:gd name="connsiteX4920" fmla="*/ 353400 w 8014260"/>
              <a:gd name="connsiteY4920" fmla="*/ 3466514 h 4925968"/>
              <a:gd name="connsiteX4921" fmla="*/ 6682720 w 8014260"/>
              <a:gd name="connsiteY4921" fmla="*/ 3466505 h 4925968"/>
              <a:gd name="connsiteX4922" fmla="*/ 6694370 w 8014260"/>
              <a:gd name="connsiteY4922" fmla="*/ 3479612 h 4925968"/>
              <a:gd name="connsiteX4923" fmla="*/ 6662891 w 8014260"/>
              <a:gd name="connsiteY4923" fmla="*/ 3525493 h 4925968"/>
              <a:gd name="connsiteX4924" fmla="*/ 6624349 w 8014260"/>
              <a:gd name="connsiteY4924" fmla="*/ 3520349 h 4925968"/>
              <a:gd name="connsiteX4925" fmla="*/ 6657748 w 8014260"/>
              <a:gd name="connsiteY4925" fmla="*/ 3471863 h 4925968"/>
              <a:gd name="connsiteX4926" fmla="*/ 6682720 w 8014260"/>
              <a:gd name="connsiteY4926" fmla="*/ 3466505 h 4925968"/>
              <a:gd name="connsiteX4927" fmla="*/ 5651748 w 8014260"/>
              <a:gd name="connsiteY4927" fmla="*/ 3465554 h 4925968"/>
              <a:gd name="connsiteX4928" fmla="*/ 5687341 w 8014260"/>
              <a:gd name="connsiteY4928" fmla="*/ 3498061 h 4925968"/>
              <a:gd name="connsiteX4929" fmla="*/ 5659018 w 8014260"/>
              <a:gd name="connsiteY4929" fmla="*/ 3552376 h 4925968"/>
              <a:gd name="connsiteX4930" fmla="*/ 5623631 w 8014260"/>
              <a:gd name="connsiteY4930" fmla="*/ 3519457 h 4925968"/>
              <a:gd name="connsiteX4931" fmla="*/ 5651748 w 8014260"/>
              <a:gd name="connsiteY4931" fmla="*/ 3465554 h 4925968"/>
              <a:gd name="connsiteX4932" fmla="*/ 2689958 w 8014260"/>
              <a:gd name="connsiteY4932" fmla="*/ 3465253 h 4925968"/>
              <a:gd name="connsiteX4933" fmla="*/ 2697733 w 8014260"/>
              <a:gd name="connsiteY4933" fmla="*/ 3465553 h 4925968"/>
              <a:gd name="connsiteX4934" fmla="*/ 2682097 w 8014260"/>
              <a:gd name="connsiteY4934" fmla="*/ 3468365 h 4925968"/>
              <a:gd name="connsiteX4935" fmla="*/ 2661797 w 8014260"/>
              <a:gd name="connsiteY4935" fmla="*/ 3468434 h 4925968"/>
              <a:gd name="connsiteX4936" fmla="*/ 2676062 w 8014260"/>
              <a:gd name="connsiteY4936" fmla="*/ 3466034 h 4925968"/>
              <a:gd name="connsiteX4937" fmla="*/ 2689958 w 8014260"/>
              <a:gd name="connsiteY4937" fmla="*/ 3465253 h 4925968"/>
              <a:gd name="connsiteX4938" fmla="*/ 1889526 w 8014260"/>
              <a:gd name="connsiteY4938" fmla="*/ 3464799 h 4925968"/>
              <a:gd name="connsiteX4939" fmla="*/ 1911882 w 8014260"/>
              <a:gd name="connsiteY4939" fmla="*/ 3476801 h 4925968"/>
              <a:gd name="connsiteX4940" fmla="*/ 1892335 w 8014260"/>
              <a:gd name="connsiteY4940" fmla="*/ 3485030 h 4925968"/>
              <a:gd name="connsiteX4941" fmla="*/ 1870188 w 8014260"/>
              <a:gd name="connsiteY4941" fmla="*/ 3472892 h 4925968"/>
              <a:gd name="connsiteX4942" fmla="*/ 1889526 w 8014260"/>
              <a:gd name="connsiteY4942" fmla="*/ 3464799 h 4925968"/>
              <a:gd name="connsiteX4943" fmla="*/ 2269203 w 8014260"/>
              <a:gd name="connsiteY4943" fmla="*/ 3464696 h 4925968"/>
              <a:gd name="connsiteX4944" fmla="*/ 2283236 w 8014260"/>
              <a:gd name="connsiteY4944" fmla="*/ 3465142 h 4925968"/>
              <a:gd name="connsiteX4945" fmla="*/ 2304016 w 8014260"/>
              <a:gd name="connsiteY4945" fmla="*/ 3471589 h 4925968"/>
              <a:gd name="connsiteX4946" fmla="*/ 2285842 w 8014260"/>
              <a:gd name="connsiteY4946" fmla="*/ 3474057 h 4925968"/>
              <a:gd name="connsiteX4947" fmla="*/ 2264788 w 8014260"/>
              <a:gd name="connsiteY4947" fmla="*/ 3467337 h 4925968"/>
              <a:gd name="connsiteX4948" fmla="*/ 2269203 w 8014260"/>
              <a:gd name="connsiteY4948" fmla="*/ 3464696 h 4925968"/>
              <a:gd name="connsiteX4949" fmla="*/ 3369766 w 8014260"/>
              <a:gd name="connsiteY4949" fmla="*/ 3464696 h 4925968"/>
              <a:gd name="connsiteX4950" fmla="*/ 3378801 w 8014260"/>
              <a:gd name="connsiteY4950" fmla="*/ 3471863 h 4925968"/>
              <a:gd name="connsiteX4951" fmla="*/ 3356787 w 8014260"/>
              <a:gd name="connsiteY4951" fmla="*/ 3496963 h 4925968"/>
              <a:gd name="connsiteX4952" fmla="*/ 3331069 w 8014260"/>
              <a:gd name="connsiteY4952" fmla="*/ 3492711 h 4925968"/>
              <a:gd name="connsiteX4953" fmla="*/ 3351369 w 8014260"/>
              <a:gd name="connsiteY4953" fmla="*/ 3468434 h 4925968"/>
              <a:gd name="connsiteX4954" fmla="*/ 3369766 w 8014260"/>
              <a:gd name="connsiteY4954" fmla="*/ 3464696 h 4925968"/>
              <a:gd name="connsiteX4955" fmla="*/ 2603024 w 8014260"/>
              <a:gd name="connsiteY4955" fmla="*/ 3464182 h 4925968"/>
              <a:gd name="connsiteX4956" fmla="*/ 2623324 w 8014260"/>
              <a:gd name="connsiteY4956" fmla="*/ 3465279 h 4925968"/>
              <a:gd name="connsiteX4957" fmla="*/ 2606796 w 8014260"/>
              <a:gd name="connsiteY4957" fmla="*/ 3466925 h 4925968"/>
              <a:gd name="connsiteX4958" fmla="*/ 2587799 w 8014260"/>
              <a:gd name="connsiteY4958" fmla="*/ 3465622 h 4925968"/>
              <a:gd name="connsiteX4959" fmla="*/ 2603024 w 8014260"/>
              <a:gd name="connsiteY4959" fmla="*/ 3464182 h 4925968"/>
              <a:gd name="connsiteX4960" fmla="*/ 3000599 w 8014260"/>
              <a:gd name="connsiteY4960" fmla="*/ 3463848 h 4925968"/>
              <a:gd name="connsiteX4961" fmla="*/ 3008057 w 8014260"/>
              <a:gd name="connsiteY4961" fmla="*/ 3465691 h 4925968"/>
              <a:gd name="connsiteX4962" fmla="*/ 2986729 w 8014260"/>
              <a:gd name="connsiteY4962" fmla="*/ 3476869 h 4925968"/>
              <a:gd name="connsiteX4963" fmla="*/ 2965263 w 8014260"/>
              <a:gd name="connsiteY4963" fmla="*/ 3476801 h 4925968"/>
              <a:gd name="connsiteX4964" fmla="*/ 2984808 w 8014260"/>
              <a:gd name="connsiteY4964" fmla="*/ 3466377 h 4925968"/>
              <a:gd name="connsiteX4965" fmla="*/ 3000599 w 8014260"/>
              <a:gd name="connsiteY4965" fmla="*/ 3463848 h 4925968"/>
              <a:gd name="connsiteX4966" fmla="*/ 1210854 w 8014260"/>
              <a:gd name="connsiteY4966" fmla="*/ 3463839 h 4925968"/>
              <a:gd name="connsiteX4967" fmla="*/ 1234999 w 8014260"/>
              <a:gd name="connsiteY4967" fmla="*/ 3475566 h 4925968"/>
              <a:gd name="connsiteX4968" fmla="*/ 1218263 w 8014260"/>
              <a:gd name="connsiteY4968" fmla="*/ 3494494 h 4925968"/>
              <a:gd name="connsiteX4969" fmla="*/ 1194328 w 8014260"/>
              <a:gd name="connsiteY4969" fmla="*/ 3482973 h 4925968"/>
              <a:gd name="connsiteX4970" fmla="*/ 1210854 w 8014260"/>
              <a:gd name="connsiteY4970" fmla="*/ 3463839 h 4925968"/>
              <a:gd name="connsiteX4971" fmla="*/ 5169562 w 8014260"/>
              <a:gd name="connsiteY4971" fmla="*/ 3463496 h 4925968"/>
              <a:gd name="connsiteX4972" fmla="*/ 5202824 w 8014260"/>
              <a:gd name="connsiteY4972" fmla="*/ 3504027 h 4925968"/>
              <a:gd name="connsiteX4973" fmla="*/ 5174980 w 8014260"/>
              <a:gd name="connsiteY4973" fmla="*/ 3554501 h 4925968"/>
              <a:gd name="connsiteX4974" fmla="*/ 5141787 w 8014260"/>
              <a:gd name="connsiteY4974" fmla="*/ 3513422 h 4925968"/>
              <a:gd name="connsiteX4975" fmla="*/ 5169562 w 8014260"/>
              <a:gd name="connsiteY4975" fmla="*/ 3463496 h 4925968"/>
              <a:gd name="connsiteX4976" fmla="*/ 2764418 w 8014260"/>
              <a:gd name="connsiteY4976" fmla="*/ 3462570 h 4925968"/>
              <a:gd name="connsiteX4977" fmla="*/ 2771114 w 8014260"/>
              <a:gd name="connsiteY4977" fmla="*/ 3462810 h 4925968"/>
              <a:gd name="connsiteX4978" fmla="*/ 2753626 w 8014260"/>
              <a:gd name="connsiteY4978" fmla="*/ 3466651 h 4925968"/>
              <a:gd name="connsiteX4979" fmla="*/ 2733600 w 8014260"/>
              <a:gd name="connsiteY4979" fmla="*/ 3467337 h 4925968"/>
              <a:gd name="connsiteX4980" fmla="*/ 2750882 w 8014260"/>
              <a:gd name="connsiteY4980" fmla="*/ 3463771 h 4925968"/>
              <a:gd name="connsiteX4981" fmla="*/ 2764418 w 8014260"/>
              <a:gd name="connsiteY4981" fmla="*/ 3462570 h 4925968"/>
              <a:gd name="connsiteX4982" fmla="*/ 3074605 w 8014260"/>
              <a:gd name="connsiteY4982" fmla="*/ 3460324 h 4925968"/>
              <a:gd name="connsiteX4983" fmla="*/ 3081918 w 8014260"/>
              <a:gd name="connsiteY4983" fmla="*/ 3462879 h 4925968"/>
              <a:gd name="connsiteX4984" fmla="*/ 3061412 w 8014260"/>
              <a:gd name="connsiteY4984" fmla="*/ 3476252 h 4925968"/>
              <a:gd name="connsiteX4985" fmla="*/ 3037821 w 8014260"/>
              <a:gd name="connsiteY4985" fmla="*/ 3475909 h 4925968"/>
              <a:gd name="connsiteX4986" fmla="*/ 3058601 w 8014260"/>
              <a:gd name="connsiteY4986" fmla="*/ 3463221 h 4925968"/>
              <a:gd name="connsiteX4987" fmla="*/ 3074605 w 8014260"/>
              <a:gd name="connsiteY4987" fmla="*/ 3460324 h 4925968"/>
              <a:gd name="connsiteX4988" fmla="*/ 808718 w 8014260"/>
              <a:gd name="connsiteY4988" fmla="*/ 3459879 h 4925968"/>
              <a:gd name="connsiteX4989" fmla="*/ 816179 w 8014260"/>
              <a:gd name="connsiteY4989" fmla="*/ 3466651 h 4925968"/>
              <a:gd name="connsiteX4990" fmla="*/ 799650 w 8014260"/>
              <a:gd name="connsiteY4990" fmla="*/ 3486333 h 4925968"/>
              <a:gd name="connsiteX4991" fmla="*/ 778185 w 8014260"/>
              <a:gd name="connsiteY4991" fmla="*/ 3480641 h 4925968"/>
              <a:gd name="connsiteX4992" fmla="*/ 794985 w 8014260"/>
              <a:gd name="connsiteY4992" fmla="*/ 3460822 h 4925968"/>
              <a:gd name="connsiteX4993" fmla="*/ 808718 w 8014260"/>
              <a:gd name="connsiteY4993" fmla="*/ 3459879 h 4925968"/>
              <a:gd name="connsiteX4994" fmla="*/ 3294817 w 8014260"/>
              <a:gd name="connsiteY4994" fmla="*/ 3459390 h 4925968"/>
              <a:gd name="connsiteX4995" fmla="*/ 3303844 w 8014260"/>
              <a:gd name="connsiteY4995" fmla="*/ 3464457 h 4925968"/>
              <a:gd name="connsiteX4996" fmla="*/ 3284230 w 8014260"/>
              <a:gd name="connsiteY4996" fmla="*/ 3486677 h 4925968"/>
              <a:gd name="connsiteX4997" fmla="*/ 3257415 w 8014260"/>
              <a:gd name="connsiteY4997" fmla="*/ 3484756 h 4925968"/>
              <a:gd name="connsiteX4998" fmla="*/ 3277509 w 8014260"/>
              <a:gd name="connsiteY4998" fmla="*/ 3463428 h 4925968"/>
              <a:gd name="connsiteX4999" fmla="*/ 3294817 w 8014260"/>
              <a:gd name="connsiteY4999" fmla="*/ 3459390 h 4925968"/>
              <a:gd name="connsiteX5000" fmla="*/ 2331104 w 8014260"/>
              <a:gd name="connsiteY5000" fmla="*/ 3459193 h 4925968"/>
              <a:gd name="connsiteX5001" fmla="*/ 2343449 w 8014260"/>
              <a:gd name="connsiteY5001" fmla="*/ 3459793 h 4925968"/>
              <a:gd name="connsiteX5002" fmla="*/ 2364846 w 8014260"/>
              <a:gd name="connsiteY5002" fmla="*/ 3465623 h 4925968"/>
              <a:gd name="connsiteX5003" fmla="*/ 2348250 w 8014260"/>
              <a:gd name="connsiteY5003" fmla="*/ 3467063 h 4925968"/>
              <a:gd name="connsiteX5004" fmla="*/ 2327195 w 8014260"/>
              <a:gd name="connsiteY5004" fmla="*/ 3461165 h 4925968"/>
              <a:gd name="connsiteX5005" fmla="*/ 2331104 w 8014260"/>
              <a:gd name="connsiteY5005" fmla="*/ 3459193 h 4925968"/>
              <a:gd name="connsiteX5006" fmla="*/ 3147592 w 8014260"/>
              <a:gd name="connsiteY5006" fmla="*/ 3458070 h 4925968"/>
              <a:gd name="connsiteX5007" fmla="*/ 3155985 w 8014260"/>
              <a:gd name="connsiteY5007" fmla="*/ 3461508 h 4925968"/>
              <a:gd name="connsiteX5008" fmla="*/ 3135754 w 8014260"/>
              <a:gd name="connsiteY5008" fmla="*/ 3477281 h 4925968"/>
              <a:gd name="connsiteX5009" fmla="*/ 3111682 w 8014260"/>
              <a:gd name="connsiteY5009" fmla="*/ 3476595 h 4925968"/>
              <a:gd name="connsiteX5010" fmla="*/ 3130405 w 8014260"/>
              <a:gd name="connsiteY5010" fmla="*/ 3461576 h 4925968"/>
              <a:gd name="connsiteX5011" fmla="*/ 3147592 w 8014260"/>
              <a:gd name="connsiteY5011" fmla="*/ 3458070 h 4925968"/>
              <a:gd name="connsiteX5012" fmla="*/ 2085594 w 8014260"/>
              <a:gd name="connsiteY5012" fmla="*/ 3457872 h 4925968"/>
              <a:gd name="connsiteX5013" fmla="*/ 2107465 w 8014260"/>
              <a:gd name="connsiteY5013" fmla="*/ 3467885 h 4925968"/>
              <a:gd name="connsiteX5014" fmla="*/ 2088262 w 8014260"/>
              <a:gd name="connsiteY5014" fmla="*/ 3472617 h 4925968"/>
              <a:gd name="connsiteX5015" fmla="*/ 2067972 w 8014260"/>
              <a:gd name="connsiteY5015" fmla="*/ 3463153 h 4925968"/>
              <a:gd name="connsiteX5016" fmla="*/ 2085594 w 8014260"/>
              <a:gd name="connsiteY5016" fmla="*/ 3457872 h 4925968"/>
              <a:gd name="connsiteX5017" fmla="*/ 3223013 w 8014260"/>
              <a:gd name="connsiteY5017" fmla="*/ 3457607 h 4925968"/>
              <a:gd name="connsiteX5018" fmla="*/ 3230394 w 8014260"/>
              <a:gd name="connsiteY5018" fmla="*/ 3461850 h 4925968"/>
              <a:gd name="connsiteX5019" fmla="*/ 3207557 w 8014260"/>
              <a:gd name="connsiteY5019" fmla="*/ 3481053 h 4925968"/>
              <a:gd name="connsiteX5020" fmla="*/ 3184377 w 8014260"/>
              <a:gd name="connsiteY5020" fmla="*/ 3478721 h 4925968"/>
              <a:gd name="connsiteX5021" fmla="*/ 3207145 w 8014260"/>
              <a:gd name="connsiteY5021" fmla="*/ 3460410 h 4925968"/>
              <a:gd name="connsiteX5022" fmla="*/ 3223013 w 8014260"/>
              <a:gd name="connsiteY5022" fmla="*/ 3457607 h 4925968"/>
              <a:gd name="connsiteX5023" fmla="*/ 2845386 w 8014260"/>
              <a:gd name="connsiteY5023" fmla="*/ 3457462 h 4925968"/>
              <a:gd name="connsiteX5024" fmla="*/ 2828652 w 8014260"/>
              <a:gd name="connsiteY5024" fmla="*/ 3462330 h 4925968"/>
              <a:gd name="connsiteX5025" fmla="*/ 2806364 w 8014260"/>
              <a:gd name="connsiteY5025" fmla="*/ 3463908 h 4925968"/>
              <a:gd name="connsiteX5026" fmla="*/ 2825978 w 8014260"/>
              <a:gd name="connsiteY5026" fmla="*/ 3458901 h 4925968"/>
              <a:gd name="connsiteX5027" fmla="*/ 2845386 w 8014260"/>
              <a:gd name="connsiteY5027" fmla="*/ 3457462 h 4925968"/>
              <a:gd name="connsiteX5028" fmla="*/ 515996 w 8014260"/>
              <a:gd name="connsiteY5028" fmla="*/ 3457273 h 4925968"/>
              <a:gd name="connsiteX5029" fmla="*/ 522723 w 8014260"/>
              <a:gd name="connsiteY5029" fmla="*/ 3457530 h 4925968"/>
              <a:gd name="connsiteX5030" fmla="*/ 509215 w 8014260"/>
              <a:gd name="connsiteY5030" fmla="*/ 3474264 h 4925968"/>
              <a:gd name="connsiteX5031" fmla="*/ 490150 w 8014260"/>
              <a:gd name="connsiteY5031" fmla="*/ 3480504 h 4925968"/>
              <a:gd name="connsiteX5032" fmla="*/ 503865 w 8014260"/>
              <a:gd name="connsiteY5032" fmla="*/ 3463908 h 4925968"/>
              <a:gd name="connsiteX5033" fmla="*/ 515996 w 8014260"/>
              <a:gd name="connsiteY5033" fmla="*/ 3457273 h 4925968"/>
              <a:gd name="connsiteX5034" fmla="*/ 2393958 w 8014260"/>
              <a:gd name="connsiteY5034" fmla="*/ 3456887 h 4925968"/>
              <a:gd name="connsiteX5035" fmla="*/ 2406268 w 8014260"/>
              <a:gd name="connsiteY5035" fmla="*/ 3457667 h 4925968"/>
              <a:gd name="connsiteX5036" fmla="*/ 2427048 w 8014260"/>
              <a:gd name="connsiteY5036" fmla="*/ 3462674 h 4925968"/>
              <a:gd name="connsiteX5037" fmla="*/ 2409560 w 8014260"/>
              <a:gd name="connsiteY5037" fmla="*/ 3463222 h 4925968"/>
              <a:gd name="connsiteX5038" fmla="*/ 2390701 w 8014260"/>
              <a:gd name="connsiteY5038" fmla="*/ 3458421 h 4925968"/>
              <a:gd name="connsiteX5039" fmla="*/ 2393958 w 8014260"/>
              <a:gd name="connsiteY5039" fmla="*/ 3456887 h 4925968"/>
              <a:gd name="connsiteX5040" fmla="*/ 2467647 w 8014260"/>
              <a:gd name="connsiteY5040" fmla="*/ 3456844 h 4925968"/>
              <a:gd name="connsiteX5041" fmla="*/ 2487535 w 8014260"/>
              <a:gd name="connsiteY5041" fmla="*/ 3460548 h 4925968"/>
              <a:gd name="connsiteX5042" fmla="*/ 2473545 w 8014260"/>
              <a:gd name="connsiteY5042" fmla="*/ 3461302 h 4925968"/>
              <a:gd name="connsiteX5043" fmla="*/ 2452079 w 8014260"/>
              <a:gd name="connsiteY5043" fmla="*/ 3457050 h 4925968"/>
              <a:gd name="connsiteX5044" fmla="*/ 2467647 w 8014260"/>
              <a:gd name="connsiteY5044" fmla="*/ 3456844 h 4925968"/>
              <a:gd name="connsiteX5045" fmla="*/ 2665363 w 8014260"/>
              <a:gd name="connsiteY5045" fmla="*/ 3456226 h 4925968"/>
              <a:gd name="connsiteX5046" fmla="*/ 2683606 w 8014260"/>
              <a:gd name="connsiteY5046" fmla="*/ 3456363 h 4925968"/>
              <a:gd name="connsiteX5047" fmla="*/ 2667969 w 8014260"/>
              <a:gd name="connsiteY5047" fmla="*/ 3458969 h 4925968"/>
              <a:gd name="connsiteX5048" fmla="*/ 2649590 w 8014260"/>
              <a:gd name="connsiteY5048" fmla="*/ 3458695 h 4925968"/>
              <a:gd name="connsiteX5049" fmla="*/ 2665363 w 8014260"/>
              <a:gd name="connsiteY5049" fmla="*/ 3456226 h 4925968"/>
              <a:gd name="connsiteX5050" fmla="*/ 2518610 w 8014260"/>
              <a:gd name="connsiteY5050" fmla="*/ 3454864 h 4925968"/>
              <a:gd name="connsiteX5051" fmla="*/ 2530192 w 8014260"/>
              <a:gd name="connsiteY5051" fmla="*/ 3455267 h 4925968"/>
              <a:gd name="connsiteX5052" fmla="*/ 2548160 w 8014260"/>
              <a:gd name="connsiteY5052" fmla="*/ 3458284 h 4925968"/>
              <a:gd name="connsiteX5053" fmla="*/ 2532249 w 8014260"/>
              <a:gd name="connsiteY5053" fmla="*/ 3459039 h 4925968"/>
              <a:gd name="connsiteX5054" fmla="*/ 2514075 w 8014260"/>
              <a:gd name="connsiteY5054" fmla="*/ 3455747 h 4925968"/>
              <a:gd name="connsiteX5055" fmla="*/ 2518610 w 8014260"/>
              <a:gd name="connsiteY5055" fmla="*/ 3454864 h 4925968"/>
              <a:gd name="connsiteX5056" fmla="*/ 1752090 w 8014260"/>
              <a:gd name="connsiteY5056" fmla="*/ 3454238 h 4925968"/>
              <a:gd name="connsiteX5057" fmla="*/ 1775955 w 8014260"/>
              <a:gd name="connsiteY5057" fmla="*/ 3466651 h 4925968"/>
              <a:gd name="connsiteX5058" fmla="*/ 1758261 w 8014260"/>
              <a:gd name="connsiteY5058" fmla="*/ 3477693 h 4925968"/>
              <a:gd name="connsiteX5059" fmla="*/ 1734669 w 8014260"/>
              <a:gd name="connsiteY5059" fmla="*/ 3465348 h 4925968"/>
              <a:gd name="connsiteX5060" fmla="*/ 1752090 w 8014260"/>
              <a:gd name="connsiteY5060" fmla="*/ 3454238 h 4925968"/>
              <a:gd name="connsiteX5061" fmla="*/ 2752100 w 8014260"/>
              <a:gd name="connsiteY5061" fmla="*/ 3453895 h 4925968"/>
              <a:gd name="connsiteX5062" fmla="*/ 2758358 w 8014260"/>
              <a:gd name="connsiteY5062" fmla="*/ 3454101 h 4925968"/>
              <a:gd name="connsiteX5063" fmla="*/ 2741898 w 8014260"/>
              <a:gd name="connsiteY5063" fmla="*/ 3457256 h 4925968"/>
              <a:gd name="connsiteX5064" fmla="*/ 2722970 w 8014260"/>
              <a:gd name="connsiteY5064" fmla="*/ 3458078 h 4925968"/>
              <a:gd name="connsiteX5065" fmla="*/ 2738127 w 8014260"/>
              <a:gd name="connsiteY5065" fmla="*/ 3455130 h 4925968"/>
              <a:gd name="connsiteX5066" fmla="*/ 2752100 w 8014260"/>
              <a:gd name="connsiteY5066" fmla="*/ 3453895 h 4925968"/>
              <a:gd name="connsiteX5067" fmla="*/ 4017606 w 8014260"/>
              <a:gd name="connsiteY5067" fmla="*/ 3451897 h 4925968"/>
              <a:gd name="connsiteX5068" fmla="*/ 4028253 w 8014260"/>
              <a:gd name="connsiteY5068" fmla="*/ 3461438 h 4925968"/>
              <a:gd name="connsiteX5069" fmla="*/ 4004730 w 8014260"/>
              <a:gd name="connsiteY5069" fmla="*/ 3490036 h 4925968"/>
              <a:gd name="connsiteX5070" fmla="*/ 3973389 w 8014260"/>
              <a:gd name="connsiteY5070" fmla="*/ 3483864 h 4925968"/>
              <a:gd name="connsiteX5071" fmla="*/ 3996775 w 8014260"/>
              <a:gd name="connsiteY5071" fmla="*/ 3455266 h 4925968"/>
              <a:gd name="connsiteX5072" fmla="*/ 4017606 w 8014260"/>
              <a:gd name="connsiteY5072" fmla="*/ 3451897 h 4925968"/>
              <a:gd name="connsiteX5073" fmla="*/ 6605842 w 8014260"/>
              <a:gd name="connsiteY5073" fmla="*/ 3451837 h 4925968"/>
              <a:gd name="connsiteX5074" fmla="*/ 6619412 w 8014260"/>
              <a:gd name="connsiteY5074" fmla="*/ 3464799 h 4925968"/>
              <a:gd name="connsiteX5075" fmla="*/ 6589305 w 8014260"/>
              <a:gd name="connsiteY5075" fmla="*/ 3511845 h 4925968"/>
              <a:gd name="connsiteX5076" fmla="*/ 6550146 w 8014260"/>
              <a:gd name="connsiteY5076" fmla="*/ 3505535 h 4925968"/>
              <a:gd name="connsiteX5077" fmla="*/ 6579978 w 8014260"/>
              <a:gd name="connsiteY5077" fmla="*/ 3457804 h 4925968"/>
              <a:gd name="connsiteX5078" fmla="*/ 6605842 w 8014260"/>
              <a:gd name="connsiteY5078" fmla="*/ 3451837 h 4925968"/>
              <a:gd name="connsiteX5079" fmla="*/ 4485476 w 8014260"/>
              <a:gd name="connsiteY5079" fmla="*/ 3451701 h 4925968"/>
              <a:gd name="connsiteX5080" fmla="*/ 4517092 w 8014260"/>
              <a:gd name="connsiteY5080" fmla="*/ 3474881 h 4925968"/>
              <a:gd name="connsiteX5081" fmla="*/ 4489797 w 8014260"/>
              <a:gd name="connsiteY5081" fmla="*/ 3512257 h 4925968"/>
              <a:gd name="connsiteX5082" fmla="*/ 4458524 w 8014260"/>
              <a:gd name="connsiteY5082" fmla="*/ 3489214 h 4925968"/>
              <a:gd name="connsiteX5083" fmla="*/ 4485476 w 8014260"/>
              <a:gd name="connsiteY5083" fmla="*/ 3451701 h 4925968"/>
              <a:gd name="connsiteX5084" fmla="*/ 2588897 w 8014260"/>
              <a:gd name="connsiteY5084" fmla="*/ 3451289 h 4925968"/>
              <a:gd name="connsiteX5085" fmla="*/ 2609265 w 8014260"/>
              <a:gd name="connsiteY5085" fmla="*/ 3453209 h 4925968"/>
              <a:gd name="connsiteX5086" fmla="*/ 2595069 w 8014260"/>
              <a:gd name="connsiteY5086" fmla="*/ 3454924 h 4925968"/>
              <a:gd name="connsiteX5087" fmla="*/ 2576141 w 8014260"/>
              <a:gd name="connsiteY5087" fmla="*/ 3452661 h 4925968"/>
              <a:gd name="connsiteX5088" fmla="*/ 2588897 w 8014260"/>
              <a:gd name="connsiteY5088" fmla="*/ 3451289 h 4925968"/>
              <a:gd name="connsiteX5089" fmla="*/ 1347606 w 8014260"/>
              <a:gd name="connsiteY5089" fmla="*/ 3450740 h 4925968"/>
              <a:gd name="connsiteX5090" fmla="*/ 1370099 w 8014260"/>
              <a:gd name="connsiteY5090" fmla="*/ 3464936 h 4925968"/>
              <a:gd name="connsiteX5091" fmla="*/ 1350897 w 8014260"/>
              <a:gd name="connsiteY5091" fmla="*/ 3480916 h 4925968"/>
              <a:gd name="connsiteX5092" fmla="*/ 1328608 w 8014260"/>
              <a:gd name="connsiteY5092" fmla="*/ 3466788 h 4925968"/>
              <a:gd name="connsiteX5093" fmla="*/ 1347606 w 8014260"/>
              <a:gd name="connsiteY5093" fmla="*/ 3450740 h 4925968"/>
              <a:gd name="connsiteX5094" fmla="*/ 2912431 w 8014260"/>
              <a:gd name="connsiteY5094" fmla="*/ 3450114 h 4925968"/>
              <a:gd name="connsiteX5095" fmla="*/ 2919315 w 8014260"/>
              <a:gd name="connsiteY5095" fmla="*/ 3450397 h 4925968"/>
              <a:gd name="connsiteX5096" fmla="*/ 2900113 w 8014260"/>
              <a:gd name="connsiteY5096" fmla="*/ 3457050 h 4925968"/>
              <a:gd name="connsiteX5097" fmla="*/ 2880293 w 8014260"/>
              <a:gd name="connsiteY5097" fmla="*/ 3458558 h 4925968"/>
              <a:gd name="connsiteX5098" fmla="*/ 2897987 w 8014260"/>
              <a:gd name="connsiteY5098" fmla="*/ 3452454 h 4925968"/>
              <a:gd name="connsiteX5099" fmla="*/ 2912431 w 8014260"/>
              <a:gd name="connsiteY5099" fmla="*/ 3450114 h 4925968"/>
              <a:gd name="connsiteX5100" fmla="*/ 4279188 w 8014260"/>
              <a:gd name="connsiteY5100" fmla="*/ 3449780 h 4925968"/>
              <a:gd name="connsiteX5101" fmla="*/ 4309020 w 8014260"/>
              <a:gd name="connsiteY5101" fmla="*/ 3466993 h 4925968"/>
              <a:gd name="connsiteX5102" fmla="*/ 4283234 w 8014260"/>
              <a:gd name="connsiteY5102" fmla="*/ 3499295 h 4925968"/>
              <a:gd name="connsiteX5103" fmla="*/ 4251619 w 8014260"/>
              <a:gd name="connsiteY5103" fmla="*/ 3483384 h 4925968"/>
              <a:gd name="connsiteX5104" fmla="*/ 4279188 w 8014260"/>
              <a:gd name="connsiteY5104" fmla="*/ 3449780 h 4925968"/>
              <a:gd name="connsiteX5105" fmla="*/ 437891 w 8014260"/>
              <a:gd name="connsiteY5105" fmla="*/ 3449231 h 4925968"/>
              <a:gd name="connsiteX5106" fmla="*/ 424311 w 8014260"/>
              <a:gd name="connsiteY5106" fmla="*/ 3465965 h 4925968"/>
              <a:gd name="connsiteX5107" fmla="*/ 408125 w 8014260"/>
              <a:gd name="connsiteY5107" fmla="*/ 3474469 h 4925968"/>
              <a:gd name="connsiteX5108" fmla="*/ 422802 w 8014260"/>
              <a:gd name="connsiteY5108" fmla="*/ 3457392 h 4925968"/>
              <a:gd name="connsiteX5109" fmla="*/ 437891 w 8014260"/>
              <a:gd name="connsiteY5109" fmla="*/ 3449231 h 4925968"/>
              <a:gd name="connsiteX5110" fmla="*/ 1001827 w 8014260"/>
              <a:gd name="connsiteY5110" fmla="*/ 3449026 h 4925968"/>
              <a:gd name="connsiteX5111" fmla="*/ 1024801 w 8014260"/>
              <a:gd name="connsiteY5111" fmla="*/ 3458901 h 4925968"/>
              <a:gd name="connsiteX5112" fmla="*/ 1007586 w 8014260"/>
              <a:gd name="connsiteY5112" fmla="*/ 3479339 h 4925968"/>
              <a:gd name="connsiteX5113" fmla="*/ 986193 w 8014260"/>
              <a:gd name="connsiteY5113" fmla="*/ 3470286 h 4925968"/>
              <a:gd name="connsiteX5114" fmla="*/ 1001827 w 8014260"/>
              <a:gd name="connsiteY5114" fmla="*/ 3449026 h 4925968"/>
              <a:gd name="connsiteX5115" fmla="*/ 2832699 w 8014260"/>
              <a:gd name="connsiteY5115" fmla="*/ 3448272 h 4925968"/>
              <a:gd name="connsiteX5116" fmla="*/ 2814457 w 8014260"/>
              <a:gd name="connsiteY5116" fmla="*/ 3452523 h 4925968"/>
              <a:gd name="connsiteX5117" fmla="*/ 2796626 w 8014260"/>
              <a:gd name="connsiteY5117" fmla="*/ 3453895 h 4925968"/>
              <a:gd name="connsiteX5118" fmla="*/ 2813222 w 8014260"/>
              <a:gd name="connsiteY5118" fmla="*/ 3449986 h 4925968"/>
              <a:gd name="connsiteX5119" fmla="*/ 2832699 w 8014260"/>
              <a:gd name="connsiteY5119" fmla="*/ 3448272 h 4925968"/>
              <a:gd name="connsiteX5120" fmla="*/ 4824124 w 8014260"/>
              <a:gd name="connsiteY5120" fmla="*/ 3447791 h 4925968"/>
              <a:gd name="connsiteX5121" fmla="*/ 4859032 w 8014260"/>
              <a:gd name="connsiteY5121" fmla="*/ 3478447 h 4925968"/>
              <a:gd name="connsiteX5122" fmla="*/ 4835234 w 8014260"/>
              <a:gd name="connsiteY5122" fmla="*/ 3523435 h 4925968"/>
              <a:gd name="connsiteX5123" fmla="*/ 4799024 w 8014260"/>
              <a:gd name="connsiteY5123" fmla="*/ 3494014 h 4925968"/>
              <a:gd name="connsiteX5124" fmla="*/ 4824124 w 8014260"/>
              <a:gd name="connsiteY5124" fmla="*/ 3447791 h 4925968"/>
              <a:gd name="connsiteX5125" fmla="*/ 1618222 w 8014260"/>
              <a:gd name="connsiteY5125" fmla="*/ 3447449 h 4925968"/>
              <a:gd name="connsiteX5126" fmla="*/ 1640578 w 8014260"/>
              <a:gd name="connsiteY5126" fmla="*/ 3461508 h 4925968"/>
              <a:gd name="connsiteX5127" fmla="*/ 1621104 w 8014260"/>
              <a:gd name="connsiteY5127" fmla="*/ 3473509 h 4925968"/>
              <a:gd name="connsiteX5128" fmla="*/ 1598949 w 8014260"/>
              <a:gd name="connsiteY5128" fmla="*/ 3459450 h 4925968"/>
              <a:gd name="connsiteX5129" fmla="*/ 1618222 w 8014260"/>
              <a:gd name="connsiteY5129" fmla="*/ 3447449 h 4925968"/>
              <a:gd name="connsiteX5130" fmla="*/ 1481129 w 8014260"/>
              <a:gd name="connsiteY5130" fmla="*/ 3445734 h 4925968"/>
              <a:gd name="connsiteX5131" fmla="*/ 1504997 w 8014260"/>
              <a:gd name="connsiteY5131" fmla="*/ 3459107 h 4925968"/>
              <a:gd name="connsiteX5132" fmla="*/ 1487439 w 8014260"/>
              <a:gd name="connsiteY5132" fmla="*/ 3474126 h 4925968"/>
              <a:gd name="connsiteX5133" fmla="*/ 1463849 w 8014260"/>
              <a:gd name="connsiteY5133" fmla="*/ 3460959 h 4925968"/>
              <a:gd name="connsiteX5134" fmla="*/ 1481129 w 8014260"/>
              <a:gd name="connsiteY5134" fmla="*/ 3445734 h 4925968"/>
              <a:gd name="connsiteX5135" fmla="*/ 2132874 w 8014260"/>
              <a:gd name="connsiteY5135" fmla="*/ 3445107 h 4925968"/>
              <a:gd name="connsiteX5136" fmla="*/ 2146830 w 8014260"/>
              <a:gd name="connsiteY5136" fmla="*/ 3445528 h 4925968"/>
              <a:gd name="connsiteX5137" fmla="*/ 2167884 w 8014260"/>
              <a:gd name="connsiteY5137" fmla="*/ 3453963 h 4925968"/>
              <a:gd name="connsiteX5138" fmla="*/ 2152796 w 8014260"/>
              <a:gd name="connsiteY5138" fmla="*/ 3457735 h 4925968"/>
              <a:gd name="connsiteX5139" fmla="*/ 2128793 w 8014260"/>
              <a:gd name="connsiteY5139" fmla="*/ 3448751 h 4925968"/>
              <a:gd name="connsiteX5140" fmla="*/ 2132874 w 8014260"/>
              <a:gd name="connsiteY5140" fmla="*/ 3445107 h 4925968"/>
              <a:gd name="connsiteX5141" fmla="*/ 2744436 w 8014260"/>
              <a:gd name="connsiteY5141" fmla="*/ 3443813 h 4925968"/>
              <a:gd name="connsiteX5142" fmla="*/ 2729348 w 8014260"/>
              <a:gd name="connsiteY5142" fmla="*/ 3447242 h 4925968"/>
              <a:gd name="connsiteX5143" fmla="*/ 2711312 w 8014260"/>
              <a:gd name="connsiteY5143" fmla="*/ 3447379 h 4925968"/>
              <a:gd name="connsiteX5144" fmla="*/ 2724959 w 8014260"/>
              <a:gd name="connsiteY5144" fmla="*/ 3444293 h 4925968"/>
              <a:gd name="connsiteX5145" fmla="*/ 2744436 w 8014260"/>
              <a:gd name="connsiteY5145" fmla="*/ 3443813 h 4925968"/>
              <a:gd name="connsiteX5146" fmla="*/ 2652470 w 8014260"/>
              <a:gd name="connsiteY5146" fmla="*/ 3442374 h 4925968"/>
              <a:gd name="connsiteX5147" fmla="*/ 2669204 w 8014260"/>
              <a:gd name="connsiteY5147" fmla="*/ 3443265 h 4925968"/>
              <a:gd name="connsiteX5148" fmla="*/ 2655899 w 8014260"/>
              <a:gd name="connsiteY5148" fmla="*/ 3446214 h 4925968"/>
              <a:gd name="connsiteX5149" fmla="*/ 2637657 w 8014260"/>
              <a:gd name="connsiteY5149" fmla="*/ 3445391 h 4925968"/>
              <a:gd name="connsiteX5150" fmla="*/ 2652470 w 8014260"/>
              <a:gd name="connsiteY5150" fmla="*/ 3442374 h 4925968"/>
              <a:gd name="connsiteX5151" fmla="*/ 2993518 w 8014260"/>
              <a:gd name="connsiteY5151" fmla="*/ 3441688 h 4925968"/>
              <a:gd name="connsiteX5152" fmla="*/ 2976442 w 8014260"/>
              <a:gd name="connsiteY5152" fmla="*/ 3449574 h 4925968"/>
              <a:gd name="connsiteX5153" fmla="*/ 2952988 w 8014260"/>
              <a:gd name="connsiteY5153" fmla="*/ 3452318 h 4925968"/>
              <a:gd name="connsiteX5154" fmla="*/ 2969858 w 8014260"/>
              <a:gd name="connsiteY5154" fmla="*/ 3444911 h 4925968"/>
              <a:gd name="connsiteX5155" fmla="*/ 2993518 w 8014260"/>
              <a:gd name="connsiteY5155" fmla="*/ 3441688 h 4925968"/>
              <a:gd name="connsiteX5156" fmla="*/ 735058 w 8014260"/>
              <a:gd name="connsiteY5156" fmla="*/ 3441396 h 4925968"/>
              <a:gd name="connsiteX5157" fmla="*/ 742180 w 8014260"/>
              <a:gd name="connsiteY5157" fmla="*/ 3447106 h 4925968"/>
              <a:gd name="connsiteX5158" fmla="*/ 725582 w 8014260"/>
              <a:gd name="connsiteY5158" fmla="*/ 3465897 h 4925968"/>
              <a:gd name="connsiteX5159" fmla="*/ 705286 w 8014260"/>
              <a:gd name="connsiteY5159" fmla="*/ 3462468 h 4925968"/>
              <a:gd name="connsiteX5160" fmla="*/ 721604 w 8014260"/>
              <a:gd name="connsiteY5160" fmla="*/ 3443403 h 4925968"/>
              <a:gd name="connsiteX5161" fmla="*/ 735058 w 8014260"/>
              <a:gd name="connsiteY5161" fmla="*/ 3441396 h 4925968"/>
              <a:gd name="connsiteX5162" fmla="*/ 251155 w 8014260"/>
              <a:gd name="connsiteY5162" fmla="*/ 3440308 h 4925968"/>
              <a:gd name="connsiteX5163" fmla="*/ 254574 w 8014260"/>
              <a:gd name="connsiteY5163" fmla="*/ 3441414 h 4925968"/>
              <a:gd name="connsiteX5164" fmla="*/ 245454 w 8014260"/>
              <a:gd name="connsiteY5164" fmla="*/ 3454787 h 4925968"/>
              <a:gd name="connsiteX5165" fmla="*/ 234001 w 8014260"/>
              <a:gd name="connsiteY5165" fmla="*/ 3460548 h 4925968"/>
              <a:gd name="connsiteX5166" fmla="*/ 244082 w 8014260"/>
              <a:gd name="connsiteY5166" fmla="*/ 3445734 h 4925968"/>
              <a:gd name="connsiteX5167" fmla="*/ 251155 w 8014260"/>
              <a:gd name="connsiteY5167" fmla="*/ 3440308 h 4925968"/>
              <a:gd name="connsiteX5168" fmla="*/ 3943934 w 8014260"/>
              <a:gd name="connsiteY5168" fmla="*/ 3440299 h 4925968"/>
              <a:gd name="connsiteX5169" fmla="*/ 3954324 w 8014260"/>
              <a:gd name="connsiteY5169" fmla="*/ 3447792 h 4925968"/>
              <a:gd name="connsiteX5170" fmla="*/ 3931967 w 8014260"/>
              <a:gd name="connsiteY5170" fmla="*/ 3476321 h 4925968"/>
              <a:gd name="connsiteX5171" fmla="*/ 3900077 w 8014260"/>
              <a:gd name="connsiteY5171" fmla="*/ 3473372 h 4925968"/>
              <a:gd name="connsiteX5172" fmla="*/ 3924080 w 8014260"/>
              <a:gd name="connsiteY5172" fmla="*/ 3444843 h 4925968"/>
              <a:gd name="connsiteX5173" fmla="*/ 3943934 w 8014260"/>
              <a:gd name="connsiteY5173" fmla="*/ 3440299 h 4925968"/>
              <a:gd name="connsiteX5174" fmla="*/ 2818434 w 8014260"/>
              <a:gd name="connsiteY5174" fmla="*/ 3440247 h 4925968"/>
              <a:gd name="connsiteX5175" fmla="*/ 2801975 w 8014260"/>
              <a:gd name="connsiteY5175" fmla="*/ 3444157 h 4925968"/>
              <a:gd name="connsiteX5176" fmla="*/ 2784624 w 8014260"/>
              <a:gd name="connsiteY5176" fmla="*/ 3445117 h 4925968"/>
              <a:gd name="connsiteX5177" fmla="*/ 2801220 w 8014260"/>
              <a:gd name="connsiteY5177" fmla="*/ 3441208 h 4925968"/>
              <a:gd name="connsiteX5178" fmla="*/ 2818434 w 8014260"/>
              <a:gd name="connsiteY5178" fmla="*/ 3440247 h 4925968"/>
              <a:gd name="connsiteX5179" fmla="*/ 1948161 w 8014260"/>
              <a:gd name="connsiteY5179" fmla="*/ 3439974 h 4925968"/>
              <a:gd name="connsiteX5180" fmla="*/ 1971341 w 8014260"/>
              <a:gd name="connsiteY5180" fmla="*/ 3451221 h 4925968"/>
              <a:gd name="connsiteX5181" fmla="*/ 1953719 w 8014260"/>
              <a:gd name="connsiteY5181" fmla="*/ 3458216 h 4925968"/>
              <a:gd name="connsiteX5182" fmla="*/ 1932112 w 8014260"/>
              <a:gd name="connsiteY5182" fmla="*/ 3447655 h 4925968"/>
              <a:gd name="connsiteX5183" fmla="*/ 1948161 w 8014260"/>
              <a:gd name="connsiteY5183" fmla="*/ 3439974 h 4925968"/>
              <a:gd name="connsiteX5184" fmla="*/ 589151 w 8014260"/>
              <a:gd name="connsiteY5184" fmla="*/ 3439938 h 4925968"/>
              <a:gd name="connsiteX5185" fmla="*/ 595968 w 8014260"/>
              <a:gd name="connsiteY5185" fmla="*/ 3441550 h 4925968"/>
              <a:gd name="connsiteX5186" fmla="*/ 579783 w 8014260"/>
              <a:gd name="connsiteY5186" fmla="*/ 3460341 h 4925968"/>
              <a:gd name="connsiteX5187" fmla="*/ 561542 w 8014260"/>
              <a:gd name="connsiteY5187" fmla="*/ 3462947 h 4925968"/>
              <a:gd name="connsiteX5188" fmla="*/ 576631 w 8014260"/>
              <a:gd name="connsiteY5188" fmla="*/ 3445528 h 4925968"/>
              <a:gd name="connsiteX5189" fmla="*/ 589151 w 8014260"/>
              <a:gd name="connsiteY5189" fmla="*/ 3439938 h 4925968"/>
              <a:gd name="connsiteX5190" fmla="*/ 2905462 w 8014260"/>
              <a:gd name="connsiteY5190" fmla="*/ 3439699 h 4925968"/>
              <a:gd name="connsiteX5191" fmla="*/ 2889620 w 8014260"/>
              <a:gd name="connsiteY5191" fmla="*/ 3444568 h 4925968"/>
              <a:gd name="connsiteX5192" fmla="*/ 2868429 w 8014260"/>
              <a:gd name="connsiteY5192" fmla="*/ 3447243 h 4925968"/>
              <a:gd name="connsiteX5193" fmla="*/ 2883997 w 8014260"/>
              <a:gd name="connsiteY5193" fmla="*/ 3442648 h 4925968"/>
              <a:gd name="connsiteX5194" fmla="*/ 2905462 w 8014260"/>
              <a:gd name="connsiteY5194" fmla="*/ 3439699 h 4925968"/>
              <a:gd name="connsiteX5195" fmla="*/ 6002946 w 8014260"/>
              <a:gd name="connsiteY5195" fmla="*/ 3438191 h 4925968"/>
              <a:gd name="connsiteX5196" fmla="*/ 6038608 w 8014260"/>
              <a:gd name="connsiteY5196" fmla="*/ 3465965 h 4925968"/>
              <a:gd name="connsiteX5197" fmla="*/ 6008227 w 8014260"/>
              <a:gd name="connsiteY5197" fmla="*/ 3517880 h 4925968"/>
              <a:gd name="connsiteX5198" fmla="*/ 5973594 w 8014260"/>
              <a:gd name="connsiteY5198" fmla="*/ 3490997 h 4925968"/>
              <a:gd name="connsiteX5199" fmla="*/ 6002946 w 8014260"/>
              <a:gd name="connsiteY5199" fmla="*/ 3438191 h 4925968"/>
              <a:gd name="connsiteX5200" fmla="*/ 2439941 w 8014260"/>
              <a:gd name="connsiteY5200" fmla="*/ 3437710 h 4925968"/>
              <a:gd name="connsiteX5201" fmla="*/ 2455234 w 8014260"/>
              <a:gd name="connsiteY5201" fmla="*/ 3438259 h 4925968"/>
              <a:gd name="connsiteX5202" fmla="*/ 2473682 w 8014260"/>
              <a:gd name="connsiteY5202" fmla="*/ 3443334 h 4925968"/>
              <a:gd name="connsiteX5203" fmla="*/ 2456949 w 8014260"/>
              <a:gd name="connsiteY5203" fmla="*/ 3442991 h 4925968"/>
              <a:gd name="connsiteX5204" fmla="*/ 2439941 w 8014260"/>
              <a:gd name="connsiteY5204" fmla="*/ 3437710 h 4925968"/>
              <a:gd name="connsiteX5205" fmla="*/ 2195118 w 8014260"/>
              <a:gd name="connsiteY5205" fmla="*/ 3437178 h 4925968"/>
              <a:gd name="connsiteX5206" fmla="*/ 2207591 w 8014260"/>
              <a:gd name="connsiteY5206" fmla="*/ 3437985 h 4925968"/>
              <a:gd name="connsiteX5207" fmla="*/ 2228714 w 8014260"/>
              <a:gd name="connsiteY5207" fmla="*/ 3446146 h 4925968"/>
              <a:gd name="connsiteX5208" fmla="*/ 2211775 w 8014260"/>
              <a:gd name="connsiteY5208" fmla="*/ 3447860 h 4925968"/>
              <a:gd name="connsiteX5209" fmla="*/ 2190926 w 8014260"/>
              <a:gd name="connsiteY5209" fmla="*/ 3439768 h 4925968"/>
              <a:gd name="connsiteX5210" fmla="*/ 2195118 w 8014260"/>
              <a:gd name="connsiteY5210" fmla="*/ 3437178 h 4925968"/>
              <a:gd name="connsiteX5211" fmla="*/ 2506334 w 8014260"/>
              <a:gd name="connsiteY5211" fmla="*/ 3436604 h 4925968"/>
              <a:gd name="connsiteX5212" fmla="*/ 2518259 w 8014260"/>
              <a:gd name="connsiteY5212" fmla="*/ 3437435 h 4925968"/>
              <a:gd name="connsiteX5213" fmla="*/ 2533895 w 8014260"/>
              <a:gd name="connsiteY5213" fmla="*/ 3441551 h 4925968"/>
              <a:gd name="connsiteX5214" fmla="*/ 2518876 w 8014260"/>
              <a:gd name="connsiteY5214" fmla="*/ 3441962 h 4925968"/>
              <a:gd name="connsiteX5215" fmla="*/ 2501868 w 8014260"/>
              <a:gd name="connsiteY5215" fmla="*/ 3437779 h 4925968"/>
              <a:gd name="connsiteX5216" fmla="*/ 2506334 w 8014260"/>
              <a:gd name="connsiteY5216" fmla="*/ 3436604 h 4925968"/>
              <a:gd name="connsiteX5217" fmla="*/ 2377944 w 8014260"/>
              <a:gd name="connsiteY5217" fmla="*/ 3436544 h 4925968"/>
              <a:gd name="connsiteX5218" fmla="*/ 2393581 w 8014260"/>
              <a:gd name="connsiteY5218" fmla="*/ 3436956 h 4925968"/>
              <a:gd name="connsiteX5219" fmla="*/ 2412234 w 8014260"/>
              <a:gd name="connsiteY5219" fmla="*/ 3442716 h 4925968"/>
              <a:gd name="connsiteX5220" fmla="*/ 2396735 w 8014260"/>
              <a:gd name="connsiteY5220" fmla="*/ 3442511 h 4925968"/>
              <a:gd name="connsiteX5221" fmla="*/ 2377944 w 8014260"/>
              <a:gd name="connsiteY5221" fmla="*/ 3436544 h 4925968"/>
              <a:gd name="connsiteX5222" fmla="*/ 2268560 w 8014260"/>
              <a:gd name="connsiteY5222" fmla="*/ 3435104 h 4925968"/>
              <a:gd name="connsiteX5223" fmla="*/ 2290505 w 8014260"/>
              <a:gd name="connsiteY5223" fmla="*/ 3442511 h 4925968"/>
              <a:gd name="connsiteX5224" fmla="*/ 2274800 w 8014260"/>
              <a:gd name="connsiteY5224" fmla="*/ 3443540 h 4925968"/>
              <a:gd name="connsiteX5225" fmla="*/ 2254226 w 8014260"/>
              <a:gd name="connsiteY5225" fmla="*/ 3435996 h 4925968"/>
              <a:gd name="connsiteX5226" fmla="*/ 2268560 w 8014260"/>
              <a:gd name="connsiteY5226" fmla="*/ 3435104 h 4925968"/>
              <a:gd name="connsiteX5227" fmla="*/ 663066 w 8014260"/>
              <a:gd name="connsiteY5227" fmla="*/ 3434221 h 4925968"/>
              <a:gd name="connsiteX5228" fmla="*/ 669621 w 8014260"/>
              <a:gd name="connsiteY5228" fmla="*/ 3438465 h 4925968"/>
              <a:gd name="connsiteX5229" fmla="*/ 652341 w 8014260"/>
              <a:gd name="connsiteY5229" fmla="*/ 3457530 h 4925968"/>
              <a:gd name="connsiteX5230" fmla="*/ 634166 w 8014260"/>
              <a:gd name="connsiteY5230" fmla="*/ 3456913 h 4925968"/>
              <a:gd name="connsiteX5231" fmla="*/ 649666 w 8014260"/>
              <a:gd name="connsiteY5231" fmla="*/ 3438053 h 4925968"/>
              <a:gd name="connsiteX5232" fmla="*/ 663066 w 8014260"/>
              <a:gd name="connsiteY5232" fmla="*/ 3434221 h 4925968"/>
              <a:gd name="connsiteX5233" fmla="*/ 2318889 w 8014260"/>
              <a:gd name="connsiteY5233" fmla="*/ 3434032 h 4925968"/>
              <a:gd name="connsiteX5234" fmla="*/ 2330007 w 8014260"/>
              <a:gd name="connsiteY5234" fmla="*/ 3435172 h 4925968"/>
              <a:gd name="connsiteX5235" fmla="*/ 2351473 w 8014260"/>
              <a:gd name="connsiteY5235" fmla="*/ 3442030 h 4925968"/>
              <a:gd name="connsiteX5236" fmla="*/ 2336111 w 8014260"/>
              <a:gd name="connsiteY5236" fmla="*/ 3442030 h 4925968"/>
              <a:gd name="connsiteX5237" fmla="*/ 2315948 w 8014260"/>
              <a:gd name="connsiteY5237" fmla="*/ 3435515 h 4925968"/>
              <a:gd name="connsiteX5238" fmla="*/ 2318889 w 8014260"/>
              <a:gd name="connsiteY5238" fmla="*/ 3434032 h 4925968"/>
              <a:gd name="connsiteX5239" fmla="*/ 340231 w 8014260"/>
              <a:gd name="connsiteY5239" fmla="*/ 3433663 h 4925968"/>
              <a:gd name="connsiteX5240" fmla="*/ 330562 w 8014260"/>
              <a:gd name="connsiteY5240" fmla="*/ 3449162 h 4925968"/>
              <a:gd name="connsiteX5241" fmla="*/ 316092 w 8014260"/>
              <a:gd name="connsiteY5241" fmla="*/ 3460341 h 4925968"/>
              <a:gd name="connsiteX5242" fmla="*/ 325418 w 8014260"/>
              <a:gd name="connsiteY5242" fmla="*/ 3445391 h 4925968"/>
              <a:gd name="connsiteX5243" fmla="*/ 340231 w 8014260"/>
              <a:gd name="connsiteY5243" fmla="*/ 3433663 h 4925968"/>
              <a:gd name="connsiteX5244" fmla="*/ 5302676 w 8014260"/>
              <a:gd name="connsiteY5244" fmla="*/ 3433527 h 4925968"/>
              <a:gd name="connsiteX5245" fmla="*/ 5337308 w 8014260"/>
              <a:gd name="connsiteY5245" fmla="*/ 3476252 h 4925968"/>
              <a:gd name="connsiteX5246" fmla="*/ 5310562 w 8014260"/>
              <a:gd name="connsiteY5246" fmla="*/ 3526247 h 4925968"/>
              <a:gd name="connsiteX5247" fmla="*/ 5276203 w 8014260"/>
              <a:gd name="connsiteY5247" fmla="*/ 3485441 h 4925968"/>
              <a:gd name="connsiteX5248" fmla="*/ 5302676 w 8014260"/>
              <a:gd name="connsiteY5248" fmla="*/ 3433527 h 4925968"/>
              <a:gd name="connsiteX5249" fmla="*/ 3869559 w 8014260"/>
              <a:gd name="connsiteY5249" fmla="*/ 3432874 h 4925968"/>
              <a:gd name="connsiteX5250" fmla="*/ 3880601 w 8014260"/>
              <a:gd name="connsiteY5250" fmla="*/ 3439493 h 4925968"/>
              <a:gd name="connsiteX5251" fmla="*/ 3857421 w 8014260"/>
              <a:gd name="connsiteY5251" fmla="*/ 3468296 h 4925968"/>
              <a:gd name="connsiteX5252" fmla="*/ 3828343 w 8014260"/>
              <a:gd name="connsiteY5252" fmla="*/ 3467611 h 4925968"/>
              <a:gd name="connsiteX5253" fmla="*/ 3849671 w 8014260"/>
              <a:gd name="connsiteY5253" fmla="*/ 3438395 h 4925968"/>
              <a:gd name="connsiteX5254" fmla="*/ 3869559 w 8014260"/>
              <a:gd name="connsiteY5254" fmla="*/ 3432874 h 4925968"/>
              <a:gd name="connsiteX5255" fmla="*/ 3059467 w 8014260"/>
              <a:gd name="connsiteY5255" fmla="*/ 3432480 h 4925968"/>
              <a:gd name="connsiteX5256" fmla="*/ 3066968 w 8014260"/>
              <a:gd name="connsiteY5256" fmla="*/ 3433046 h 4925968"/>
              <a:gd name="connsiteX5257" fmla="*/ 3049823 w 8014260"/>
              <a:gd name="connsiteY5257" fmla="*/ 3442647 h 4925968"/>
              <a:gd name="connsiteX5258" fmla="*/ 3025614 w 8014260"/>
              <a:gd name="connsiteY5258" fmla="*/ 3445048 h 4925968"/>
              <a:gd name="connsiteX5259" fmla="*/ 3044611 w 8014260"/>
              <a:gd name="connsiteY5259" fmla="*/ 3435721 h 4925968"/>
              <a:gd name="connsiteX5260" fmla="*/ 3059467 w 8014260"/>
              <a:gd name="connsiteY5260" fmla="*/ 3432480 h 4925968"/>
              <a:gd name="connsiteX5261" fmla="*/ 2892774 w 8014260"/>
              <a:gd name="connsiteY5261" fmla="*/ 3432224 h 4925968"/>
              <a:gd name="connsiteX5262" fmla="*/ 2877618 w 8014260"/>
              <a:gd name="connsiteY5262" fmla="*/ 3436476 h 4925968"/>
              <a:gd name="connsiteX5263" fmla="*/ 2857455 w 8014260"/>
              <a:gd name="connsiteY5263" fmla="*/ 3438807 h 4925968"/>
              <a:gd name="connsiteX5264" fmla="*/ 2874257 w 8014260"/>
              <a:gd name="connsiteY5264" fmla="*/ 3434487 h 4925968"/>
              <a:gd name="connsiteX5265" fmla="*/ 2892774 w 8014260"/>
              <a:gd name="connsiteY5265" fmla="*/ 3432224 h 4925968"/>
              <a:gd name="connsiteX5266" fmla="*/ 2579570 w 8014260"/>
              <a:gd name="connsiteY5266" fmla="*/ 3431812 h 4925968"/>
              <a:gd name="connsiteX5267" fmla="*/ 2594932 w 8014260"/>
              <a:gd name="connsiteY5267" fmla="*/ 3435309 h 4925968"/>
              <a:gd name="connsiteX5268" fmla="*/ 2580393 w 8014260"/>
              <a:gd name="connsiteY5268" fmla="*/ 3437092 h 4925968"/>
              <a:gd name="connsiteX5269" fmla="*/ 2564002 w 8014260"/>
              <a:gd name="connsiteY5269" fmla="*/ 3433115 h 4925968"/>
              <a:gd name="connsiteX5270" fmla="*/ 2579570 w 8014260"/>
              <a:gd name="connsiteY5270" fmla="*/ 3431812 h 4925968"/>
              <a:gd name="connsiteX5271" fmla="*/ 6530832 w 8014260"/>
              <a:gd name="connsiteY5271" fmla="*/ 3431177 h 4925968"/>
              <a:gd name="connsiteX5272" fmla="*/ 6543356 w 8014260"/>
              <a:gd name="connsiteY5272" fmla="*/ 3447174 h 4925968"/>
              <a:gd name="connsiteX5273" fmla="*/ 6511810 w 8014260"/>
              <a:gd name="connsiteY5273" fmla="*/ 3495111 h 4925968"/>
              <a:gd name="connsiteX5274" fmla="*/ 6475599 w 8014260"/>
              <a:gd name="connsiteY5274" fmla="*/ 3483384 h 4925968"/>
              <a:gd name="connsiteX5275" fmla="*/ 6505500 w 8014260"/>
              <a:gd name="connsiteY5275" fmla="*/ 3434624 h 4925968"/>
              <a:gd name="connsiteX5276" fmla="*/ 6530832 w 8014260"/>
              <a:gd name="connsiteY5276" fmla="*/ 3431177 h 4925968"/>
              <a:gd name="connsiteX5277" fmla="*/ 6217464 w 8014260"/>
              <a:gd name="connsiteY5277" fmla="*/ 3430577 h 4925968"/>
              <a:gd name="connsiteX5278" fmla="*/ 6253674 w 8014260"/>
              <a:gd name="connsiteY5278" fmla="*/ 3452386 h 4925968"/>
              <a:gd name="connsiteX5279" fmla="*/ 6223156 w 8014260"/>
              <a:gd name="connsiteY5279" fmla="*/ 3502381 h 4925968"/>
              <a:gd name="connsiteX5280" fmla="*/ 6187358 w 8014260"/>
              <a:gd name="connsiteY5280" fmla="*/ 3480915 h 4925968"/>
              <a:gd name="connsiteX5281" fmla="*/ 6217464 w 8014260"/>
              <a:gd name="connsiteY5281" fmla="*/ 3430577 h 4925968"/>
              <a:gd name="connsiteX5282" fmla="*/ 2979597 w 8014260"/>
              <a:gd name="connsiteY5282" fmla="*/ 3428932 h 4925968"/>
              <a:gd name="connsiteX5283" fmla="*/ 2962863 w 8014260"/>
              <a:gd name="connsiteY5283" fmla="*/ 3434830 h 4925968"/>
              <a:gd name="connsiteX5284" fmla="*/ 2940643 w 8014260"/>
              <a:gd name="connsiteY5284" fmla="*/ 3438053 h 4925968"/>
              <a:gd name="connsiteX5285" fmla="*/ 2957583 w 8014260"/>
              <a:gd name="connsiteY5285" fmla="*/ 3432429 h 4925968"/>
              <a:gd name="connsiteX5286" fmla="*/ 2979597 w 8014260"/>
              <a:gd name="connsiteY5286" fmla="*/ 3428932 h 4925968"/>
              <a:gd name="connsiteX5287" fmla="*/ 3796924 w 8014260"/>
              <a:gd name="connsiteY5287" fmla="*/ 3427843 h 4925968"/>
              <a:gd name="connsiteX5288" fmla="*/ 3806397 w 8014260"/>
              <a:gd name="connsiteY5288" fmla="*/ 3434556 h 4925968"/>
              <a:gd name="connsiteX5289" fmla="*/ 3783354 w 8014260"/>
              <a:gd name="connsiteY5289" fmla="*/ 3463908 h 4925968"/>
              <a:gd name="connsiteX5290" fmla="*/ 3755031 w 8014260"/>
              <a:gd name="connsiteY5290" fmla="*/ 3462537 h 4925968"/>
              <a:gd name="connsiteX5291" fmla="*/ 3778554 w 8014260"/>
              <a:gd name="connsiteY5291" fmla="*/ 3432704 h 4925968"/>
              <a:gd name="connsiteX5292" fmla="*/ 3796924 w 8014260"/>
              <a:gd name="connsiteY5292" fmla="*/ 3427843 h 4925968"/>
              <a:gd name="connsiteX5293" fmla="*/ 2804101 w 8014260"/>
              <a:gd name="connsiteY5293" fmla="*/ 3427697 h 4925968"/>
              <a:gd name="connsiteX5294" fmla="*/ 2790796 w 8014260"/>
              <a:gd name="connsiteY5294" fmla="*/ 3431743 h 4925968"/>
              <a:gd name="connsiteX5295" fmla="*/ 2772623 w 8014260"/>
              <a:gd name="connsiteY5295" fmla="*/ 3432498 h 4925968"/>
              <a:gd name="connsiteX5296" fmla="*/ 2787367 w 8014260"/>
              <a:gd name="connsiteY5296" fmla="*/ 3428040 h 4925968"/>
              <a:gd name="connsiteX5297" fmla="*/ 2804101 w 8014260"/>
              <a:gd name="connsiteY5297" fmla="*/ 3427697 h 4925968"/>
              <a:gd name="connsiteX5298" fmla="*/ 2714535 w 8014260"/>
              <a:gd name="connsiteY5298" fmla="*/ 3426326 h 4925968"/>
              <a:gd name="connsiteX5299" fmla="*/ 2730102 w 8014260"/>
              <a:gd name="connsiteY5299" fmla="*/ 3427492 h 4925968"/>
              <a:gd name="connsiteX5300" fmla="*/ 2715975 w 8014260"/>
              <a:gd name="connsiteY5300" fmla="*/ 3431469 h 4925968"/>
              <a:gd name="connsiteX5301" fmla="*/ 2699310 w 8014260"/>
              <a:gd name="connsiteY5301" fmla="*/ 3430235 h 4925968"/>
              <a:gd name="connsiteX5302" fmla="*/ 2714535 w 8014260"/>
              <a:gd name="connsiteY5302" fmla="*/ 3426326 h 4925968"/>
              <a:gd name="connsiteX5303" fmla="*/ 5801201 w 8014260"/>
              <a:gd name="connsiteY5303" fmla="*/ 3424737 h 4925968"/>
              <a:gd name="connsiteX5304" fmla="*/ 5824569 w 8014260"/>
              <a:gd name="connsiteY5304" fmla="*/ 3457393 h 4925968"/>
              <a:gd name="connsiteX5305" fmla="*/ 5796314 w 8014260"/>
              <a:gd name="connsiteY5305" fmla="*/ 3507936 h 4925968"/>
              <a:gd name="connsiteX5306" fmla="*/ 5760447 w 8014260"/>
              <a:gd name="connsiteY5306" fmla="*/ 3479201 h 4925968"/>
              <a:gd name="connsiteX5307" fmla="*/ 5788084 w 8014260"/>
              <a:gd name="connsiteY5307" fmla="*/ 3425434 h 4925968"/>
              <a:gd name="connsiteX5308" fmla="*/ 5801201 w 8014260"/>
              <a:gd name="connsiteY5308" fmla="*/ 3424737 h 4925968"/>
              <a:gd name="connsiteX5309" fmla="*/ 3133491 w 8014260"/>
              <a:gd name="connsiteY5309" fmla="*/ 3423317 h 4925968"/>
              <a:gd name="connsiteX5310" fmla="*/ 3141515 w 8014260"/>
              <a:gd name="connsiteY5310" fmla="*/ 3424337 h 4925968"/>
              <a:gd name="connsiteX5311" fmla="*/ 3121146 w 8014260"/>
              <a:gd name="connsiteY5311" fmla="*/ 3436476 h 4925968"/>
              <a:gd name="connsiteX5312" fmla="*/ 3098995 w 8014260"/>
              <a:gd name="connsiteY5312" fmla="*/ 3438464 h 4925968"/>
              <a:gd name="connsiteX5313" fmla="*/ 3117649 w 8014260"/>
              <a:gd name="connsiteY5313" fmla="*/ 3427080 h 4925968"/>
              <a:gd name="connsiteX5314" fmla="*/ 3133491 w 8014260"/>
              <a:gd name="connsiteY5314" fmla="*/ 3423317 h 4925968"/>
              <a:gd name="connsiteX5315" fmla="*/ 3723201 w 8014260"/>
              <a:gd name="connsiteY5315" fmla="*/ 3423257 h 4925968"/>
              <a:gd name="connsiteX5316" fmla="*/ 3733360 w 8014260"/>
              <a:gd name="connsiteY5316" fmla="*/ 3430235 h 4925968"/>
              <a:gd name="connsiteX5317" fmla="*/ 3710796 w 8014260"/>
              <a:gd name="connsiteY5317" fmla="*/ 3458765 h 4925968"/>
              <a:gd name="connsiteX5318" fmla="*/ 3682336 w 8014260"/>
              <a:gd name="connsiteY5318" fmla="*/ 3458010 h 4925968"/>
              <a:gd name="connsiteX5319" fmla="*/ 3703116 w 8014260"/>
              <a:gd name="connsiteY5319" fmla="*/ 3429344 h 4925968"/>
              <a:gd name="connsiteX5320" fmla="*/ 3723201 w 8014260"/>
              <a:gd name="connsiteY5320" fmla="*/ 3423257 h 4925968"/>
              <a:gd name="connsiteX5321" fmla="*/ 1812716 w 8014260"/>
              <a:gd name="connsiteY5321" fmla="*/ 3423171 h 4925968"/>
              <a:gd name="connsiteX5322" fmla="*/ 1835415 w 8014260"/>
              <a:gd name="connsiteY5322" fmla="*/ 3435927 h 4925968"/>
              <a:gd name="connsiteX5323" fmla="*/ 1817172 w 8014260"/>
              <a:gd name="connsiteY5323" fmla="*/ 3444430 h 4925968"/>
              <a:gd name="connsiteX5324" fmla="*/ 1796050 w 8014260"/>
              <a:gd name="connsiteY5324" fmla="*/ 3432498 h 4925968"/>
              <a:gd name="connsiteX5325" fmla="*/ 1812716 w 8014260"/>
              <a:gd name="connsiteY5325" fmla="*/ 3423171 h 4925968"/>
              <a:gd name="connsiteX5326" fmla="*/ 2879127 w 8014260"/>
              <a:gd name="connsiteY5326" fmla="*/ 3422965 h 4925968"/>
              <a:gd name="connsiteX5327" fmla="*/ 2863902 w 8014260"/>
              <a:gd name="connsiteY5327" fmla="*/ 3427560 h 4925968"/>
              <a:gd name="connsiteX5328" fmla="*/ 2846071 w 8014260"/>
              <a:gd name="connsiteY5328" fmla="*/ 3428932 h 4925968"/>
              <a:gd name="connsiteX5329" fmla="*/ 2859856 w 8014260"/>
              <a:gd name="connsiteY5329" fmla="*/ 3424817 h 4925968"/>
              <a:gd name="connsiteX5330" fmla="*/ 2879127 w 8014260"/>
              <a:gd name="connsiteY5330" fmla="*/ 3422965 h 4925968"/>
              <a:gd name="connsiteX5331" fmla="*/ 1997007 w 8014260"/>
              <a:gd name="connsiteY5331" fmla="*/ 3422717 h 4925968"/>
              <a:gd name="connsiteX5332" fmla="*/ 2011186 w 8014260"/>
              <a:gd name="connsiteY5332" fmla="*/ 3423034 h 4925968"/>
              <a:gd name="connsiteX5333" fmla="*/ 2031829 w 8014260"/>
              <a:gd name="connsiteY5333" fmla="*/ 3433252 h 4925968"/>
              <a:gd name="connsiteX5334" fmla="*/ 2015986 w 8014260"/>
              <a:gd name="connsiteY5334" fmla="*/ 3438122 h 4925968"/>
              <a:gd name="connsiteX5335" fmla="*/ 1992396 w 8014260"/>
              <a:gd name="connsiteY5335" fmla="*/ 3427286 h 4925968"/>
              <a:gd name="connsiteX5336" fmla="*/ 1997007 w 8014260"/>
              <a:gd name="connsiteY5336" fmla="*/ 3422717 h 4925968"/>
              <a:gd name="connsiteX5337" fmla="*/ 1136033 w 8014260"/>
              <a:gd name="connsiteY5337" fmla="*/ 3421525 h 4925968"/>
              <a:gd name="connsiteX5338" fmla="*/ 1159009 w 8014260"/>
              <a:gd name="connsiteY5338" fmla="*/ 3433389 h 4925968"/>
              <a:gd name="connsiteX5339" fmla="*/ 1141727 w 8014260"/>
              <a:gd name="connsiteY5339" fmla="*/ 3452454 h 4925968"/>
              <a:gd name="connsiteX5340" fmla="*/ 1120262 w 8014260"/>
              <a:gd name="connsiteY5340" fmla="*/ 3441482 h 4925968"/>
              <a:gd name="connsiteX5341" fmla="*/ 1136033 w 8014260"/>
              <a:gd name="connsiteY5341" fmla="*/ 3421525 h 4925968"/>
              <a:gd name="connsiteX5342" fmla="*/ 2967047 w 8014260"/>
              <a:gd name="connsiteY5342" fmla="*/ 3421114 h 4925968"/>
              <a:gd name="connsiteX5343" fmla="*/ 2948873 w 8014260"/>
              <a:gd name="connsiteY5343" fmla="*/ 3426601 h 4925968"/>
              <a:gd name="connsiteX5344" fmla="*/ 2931111 w 8014260"/>
              <a:gd name="connsiteY5344" fmla="*/ 3429275 h 4925968"/>
              <a:gd name="connsiteX5345" fmla="*/ 2947639 w 8014260"/>
              <a:gd name="connsiteY5345" fmla="*/ 3424200 h 4925968"/>
              <a:gd name="connsiteX5346" fmla="*/ 2967047 w 8014260"/>
              <a:gd name="connsiteY5346" fmla="*/ 3421114 h 4925968"/>
              <a:gd name="connsiteX5347" fmla="*/ 4224821 w 8014260"/>
              <a:gd name="connsiteY5347" fmla="*/ 3419725 h 4925968"/>
              <a:gd name="connsiteX5348" fmla="*/ 4235160 w 8014260"/>
              <a:gd name="connsiteY5348" fmla="*/ 3431744 h 4925968"/>
              <a:gd name="connsiteX5349" fmla="*/ 4209785 w 8014260"/>
              <a:gd name="connsiteY5349" fmla="*/ 3464319 h 4925968"/>
              <a:gd name="connsiteX5350" fmla="*/ 4178307 w 8014260"/>
              <a:gd name="connsiteY5350" fmla="*/ 3452043 h 4925968"/>
              <a:gd name="connsiteX5351" fmla="*/ 4204916 w 8014260"/>
              <a:gd name="connsiteY5351" fmla="*/ 3420154 h 4925968"/>
              <a:gd name="connsiteX5352" fmla="*/ 4224821 w 8014260"/>
              <a:gd name="connsiteY5352" fmla="*/ 3419725 h 4925968"/>
              <a:gd name="connsiteX5353" fmla="*/ 2637932 w 8014260"/>
              <a:gd name="connsiteY5353" fmla="*/ 3419468 h 4925968"/>
              <a:gd name="connsiteX5354" fmla="*/ 2655145 w 8014260"/>
              <a:gd name="connsiteY5354" fmla="*/ 3421526 h 4925968"/>
              <a:gd name="connsiteX5355" fmla="*/ 2641224 w 8014260"/>
              <a:gd name="connsiteY5355" fmla="*/ 3425435 h 4925968"/>
              <a:gd name="connsiteX5356" fmla="*/ 2625587 w 8014260"/>
              <a:gd name="connsiteY5356" fmla="*/ 3423103 h 4925968"/>
              <a:gd name="connsiteX5357" fmla="*/ 2637932 w 8014260"/>
              <a:gd name="connsiteY5357" fmla="*/ 3419468 h 4925968"/>
              <a:gd name="connsiteX5358" fmla="*/ 942519 w 8014260"/>
              <a:gd name="connsiteY5358" fmla="*/ 3417890 h 4925968"/>
              <a:gd name="connsiteX5359" fmla="*/ 950045 w 8014260"/>
              <a:gd name="connsiteY5359" fmla="*/ 3426532 h 4925968"/>
              <a:gd name="connsiteX5360" fmla="*/ 934066 w 8014260"/>
              <a:gd name="connsiteY5360" fmla="*/ 3446077 h 4925968"/>
              <a:gd name="connsiteX5361" fmla="*/ 911298 w 8014260"/>
              <a:gd name="connsiteY5361" fmla="*/ 3438327 h 4925968"/>
              <a:gd name="connsiteX5362" fmla="*/ 927483 w 8014260"/>
              <a:gd name="connsiteY5362" fmla="*/ 3418508 h 4925968"/>
              <a:gd name="connsiteX5363" fmla="*/ 942519 w 8014260"/>
              <a:gd name="connsiteY5363" fmla="*/ 3417890 h 4925968"/>
              <a:gd name="connsiteX5364" fmla="*/ 4959638 w 8014260"/>
              <a:gd name="connsiteY5364" fmla="*/ 3416930 h 4925968"/>
              <a:gd name="connsiteX5365" fmla="*/ 4992625 w 8014260"/>
              <a:gd name="connsiteY5365" fmla="*/ 3448751 h 4925968"/>
              <a:gd name="connsiteX5366" fmla="*/ 4967113 w 8014260"/>
              <a:gd name="connsiteY5366" fmla="*/ 3497717 h 4925968"/>
              <a:gd name="connsiteX5367" fmla="*/ 4932275 w 8014260"/>
              <a:gd name="connsiteY5367" fmla="*/ 3463633 h 4925968"/>
              <a:gd name="connsiteX5368" fmla="*/ 4959638 w 8014260"/>
              <a:gd name="connsiteY5368" fmla="*/ 3416930 h 4925968"/>
              <a:gd name="connsiteX5369" fmla="*/ 3053251 w 8014260"/>
              <a:gd name="connsiteY5369" fmla="*/ 3416519 h 4925968"/>
              <a:gd name="connsiteX5370" fmla="*/ 3034597 w 8014260"/>
              <a:gd name="connsiteY5370" fmla="*/ 3424131 h 4925968"/>
              <a:gd name="connsiteX5371" fmla="*/ 3014161 w 8014260"/>
              <a:gd name="connsiteY5371" fmla="*/ 3427012 h 4925968"/>
              <a:gd name="connsiteX5372" fmla="*/ 3031511 w 8014260"/>
              <a:gd name="connsiteY5372" fmla="*/ 3420223 h 4925968"/>
              <a:gd name="connsiteX5373" fmla="*/ 3053251 w 8014260"/>
              <a:gd name="connsiteY5373" fmla="*/ 3416519 h 4925968"/>
              <a:gd name="connsiteX5374" fmla="*/ 4617767 w 8014260"/>
              <a:gd name="connsiteY5374" fmla="*/ 3416450 h 4925968"/>
              <a:gd name="connsiteX5375" fmla="*/ 4650411 w 8014260"/>
              <a:gd name="connsiteY5375" fmla="*/ 3444637 h 4925968"/>
              <a:gd name="connsiteX5376" fmla="*/ 4623734 w 8014260"/>
              <a:gd name="connsiteY5376" fmla="*/ 3482699 h 4925968"/>
              <a:gd name="connsiteX5377" fmla="*/ 4591707 w 8014260"/>
              <a:gd name="connsiteY5377" fmla="*/ 3457598 h 4925968"/>
              <a:gd name="connsiteX5378" fmla="*/ 4617767 w 8014260"/>
              <a:gd name="connsiteY5378" fmla="*/ 3416450 h 4925968"/>
              <a:gd name="connsiteX5379" fmla="*/ 424311 w 8014260"/>
              <a:gd name="connsiteY5379" fmla="*/ 3416381 h 4925968"/>
              <a:gd name="connsiteX5380" fmla="*/ 411211 w 8014260"/>
              <a:gd name="connsiteY5380" fmla="*/ 3433869 h 4925968"/>
              <a:gd name="connsiteX5381" fmla="*/ 397156 w 8014260"/>
              <a:gd name="connsiteY5381" fmla="*/ 3442442 h 4925968"/>
              <a:gd name="connsiteX5382" fmla="*/ 410389 w 8014260"/>
              <a:gd name="connsiteY5382" fmla="*/ 3424817 h 4925968"/>
              <a:gd name="connsiteX5383" fmla="*/ 424311 w 8014260"/>
              <a:gd name="connsiteY5383" fmla="*/ 3416381 h 4925968"/>
              <a:gd name="connsiteX5384" fmla="*/ 3648681 w 8014260"/>
              <a:gd name="connsiteY5384" fmla="*/ 3416158 h 4925968"/>
              <a:gd name="connsiteX5385" fmla="*/ 3658745 w 8014260"/>
              <a:gd name="connsiteY5385" fmla="*/ 3423308 h 4925968"/>
              <a:gd name="connsiteX5386" fmla="*/ 3638171 w 8014260"/>
              <a:gd name="connsiteY5386" fmla="*/ 3452386 h 4925968"/>
              <a:gd name="connsiteX5387" fmla="*/ 3609916 w 8014260"/>
              <a:gd name="connsiteY5387" fmla="*/ 3450328 h 4925968"/>
              <a:gd name="connsiteX5388" fmla="*/ 3630284 w 8014260"/>
              <a:gd name="connsiteY5388" fmla="*/ 3421045 h 4925968"/>
              <a:gd name="connsiteX5389" fmla="*/ 3648681 w 8014260"/>
              <a:gd name="connsiteY5389" fmla="*/ 3416158 h 4925968"/>
              <a:gd name="connsiteX5390" fmla="*/ 5437778 w 8014260"/>
              <a:gd name="connsiteY5390" fmla="*/ 3415353 h 4925968"/>
              <a:gd name="connsiteX5391" fmla="*/ 5473097 w 8014260"/>
              <a:gd name="connsiteY5391" fmla="*/ 3453826 h 4925968"/>
              <a:gd name="connsiteX5392" fmla="*/ 5446831 w 8014260"/>
              <a:gd name="connsiteY5392" fmla="*/ 3505741 h 4925968"/>
              <a:gd name="connsiteX5393" fmla="*/ 5411649 w 8014260"/>
              <a:gd name="connsiteY5393" fmla="*/ 3466308 h 4925968"/>
              <a:gd name="connsiteX5394" fmla="*/ 5437778 w 8014260"/>
              <a:gd name="connsiteY5394" fmla="*/ 3415353 h 4925968"/>
              <a:gd name="connsiteX5395" fmla="*/ 3207171 w 8014260"/>
              <a:gd name="connsiteY5395" fmla="*/ 3414787 h 4925968"/>
              <a:gd name="connsiteX5396" fmla="*/ 3215100 w 8014260"/>
              <a:gd name="connsiteY5396" fmla="*/ 3416450 h 4925968"/>
              <a:gd name="connsiteX5397" fmla="*/ 3195761 w 8014260"/>
              <a:gd name="connsiteY5397" fmla="*/ 3430646 h 4925968"/>
              <a:gd name="connsiteX5398" fmla="*/ 3171346 w 8014260"/>
              <a:gd name="connsiteY5398" fmla="*/ 3432567 h 4925968"/>
              <a:gd name="connsiteX5399" fmla="*/ 3190960 w 8014260"/>
              <a:gd name="connsiteY5399" fmla="*/ 3418988 h 4925968"/>
              <a:gd name="connsiteX5400" fmla="*/ 3207171 w 8014260"/>
              <a:gd name="connsiteY5400" fmla="*/ 3414787 h 4925968"/>
              <a:gd name="connsiteX5401" fmla="*/ 2952782 w 8014260"/>
              <a:gd name="connsiteY5401" fmla="*/ 3414188 h 4925968"/>
              <a:gd name="connsiteX5402" fmla="*/ 2936254 w 8014260"/>
              <a:gd name="connsiteY5402" fmla="*/ 3419194 h 4925968"/>
              <a:gd name="connsiteX5403" fmla="*/ 2919041 w 8014260"/>
              <a:gd name="connsiteY5403" fmla="*/ 3421320 h 4925968"/>
              <a:gd name="connsiteX5404" fmla="*/ 2935706 w 8014260"/>
              <a:gd name="connsiteY5404" fmla="*/ 3416314 h 4925968"/>
              <a:gd name="connsiteX5405" fmla="*/ 2952782 w 8014260"/>
              <a:gd name="connsiteY5405" fmla="*/ 3414188 h 4925968"/>
              <a:gd name="connsiteX5406" fmla="*/ 509282 w 8014260"/>
              <a:gd name="connsiteY5406" fmla="*/ 3412404 h 4925968"/>
              <a:gd name="connsiteX5407" fmla="*/ 496046 w 8014260"/>
              <a:gd name="connsiteY5407" fmla="*/ 3429481 h 4925968"/>
              <a:gd name="connsiteX5408" fmla="*/ 478693 w 8014260"/>
              <a:gd name="connsiteY5408" fmla="*/ 3438259 h 4925968"/>
              <a:gd name="connsiteX5409" fmla="*/ 493372 w 8014260"/>
              <a:gd name="connsiteY5409" fmla="*/ 3419400 h 4925968"/>
              <a:gd name="connsiteX5410" fmla="*/ 509282 w 8014260"/>
              <a:gd name="connsiteY5410" fmla="*/ 3412404 h 4925968"/>
              <a:gd name="connsiteX5411" fmla="*/ 2430528 w 8014260"/>
              <a:gd name="connsiteY5411" fmla="*/ 3411967 h 4925968"/>
              <a:gd name="connsiteX5412" fmla="*/ 2441450 w 8014260"/>
              <a:gd name="connsiteY5412" fmla="*/ 3413227 h 4925968"/>
              <a:gd name="connsiteX5413" fmla="*/ 2458800 w 8014260"/>
              <a:gd name="connsiteY5413" fmla="*/ 3419468 h 4925968"/>
              <a:gd name="connsiteX5414" fmla="*/ 2446250 w 8014260"/>
              <a:gd name="connsiteY5414" fmla="*/ 3420085 h 4925968"/>
              <a:gd name="connsiteX5415" fmla="*/ 2428145 w 8014260"/>
              <a:gd name="connsiteY5415" fmla="*/ 3413844 h 4925968"/>
              <a:gd name="connsiteX5416" fmla="*/ 2430528 w 8014260"/>
              <a:gd name="connsiteY5416" fmla="*/ 3411967 h 4925968"/>
              <a:gd name="connsiteX5417" fmla="*/ 2059561 w 8014260"/>
              <a:gd name="connsiteY5417" fmla="*/ 3410433 h 4925968"/>
              <a:gd name="connsiteX5418" fmla="*/ 2072631 w 8014260"/>
              <a:gd name="connsiteY5418" fmla="*/ 3411650 h 4925968"/>
              <a:gd name="connsiteX5419" fmla="*/ 2092514 w 8014260"/>
              <a:gd name="connsiteY5419" fmla="*/ 3421868 h 4925968"/>
              <a:gd name="connsiteX5420" fmla="*/ 2074071 w 8014260"/>
              <a:gd name="connsiteY5420" fmla="*/ 3423789 h 4925968"/>
              <a:gd name="connsiteX5421" fmla="*/ 2054460 w 8014260"/>
              <a:gd name="connsiteY5421" fmla="*/ 3413639 h 4925968"/>
              <a:gd name="connsiteX5422" fmla="*/ 2059561 w 8014260"/>
              <a:gd name="connsiteY5422" fmla="*/ 3410433 h 4925968"/>
              <a:gd name="connsiteX5423" fmla="*/ 2369020 w 8014260"/>
              <a:gd name="connsiteY5423" fmla="*/ 3410338 h 4925968"/>
              <a:gd name="connsiteX5424" fmla="*/ 2380619 w 8014260"/>
              <a:gd name="connsiteY5424" fmla="*/ 3412198 h 4925968"/>
              <a:gd name="connsiteX5425" fmla="*/ 2397490 w 8014260"/>
              <a:gd name="connsiteY5425" fmla="*/ 3418988 h 4925968"/>
              <a:gd name="connsiteX5426" fmla="*/ 2383980 w 8014260"/>
              <a:gd name="connsiteY5426" fmla="*/ 3418645 h 4925968"/>
              <a:gd name="connsiteX5427" fmla="*/ 2365600 w 8014260"/>
              <a:gd name="connsiteY5427" fmla="*/ 3411718 h 4925968"/>
              <a:gd name="connsiteX5428" fmla="*/ 2369020 w 8014260"/>
              <a:gd name="connsiteY5428" fmla="*/ 3410338 h 4925968"/>
              <a:gd name="connsiteX5429" fmla="*/ 2501320 w 8014260"/>
              <a:gd name="connsiteY5429" fmla="*/ 3410141 h 4925968"/>
              <a:gd name="connsiteX5430" fmla="*/ 2519357 w 8014260"/>
              <a:gd name="connsiteY5430" fmla="*/ 3415696 h 4925968"/>
              <a:gd name="connsiteX5431" fmla="*/ 2506464 w 8014260"/>
              <a:gd name="connsiteY5431" fmla="*/ 3417205 h 4925968"/>
              <a:gd name="connsiteX5432" fmla="*/ 2489387 w 8014260"/>
              <a:gd name="connsiteY5432" fmla="*/ 3411375 h 4925968"/>
              <a:gd name="connsiteX5433" fmla="*/ 2501320 w 8014260"/>
              <a:gd name="connsiteY5433" fmla="*/ 3410141 h 4925968"/>
              <a:gd name="connsiteX5434" fmla="*/ 1675827 w 8014260"/>
              <a:gd name="connsiteY5434" fmla="*/ 3409318 h 4925968"/>
              <a:gd name="connsiteX5435" fmla="*/ 1699489 w 8014260"/>
              <a:gd name="connsiteY5435" fmla="*/ 3422348 h 4925968"/>
              <a:gd name="connsiteX5436" fmla="*/ 1682549 w 8014260"/>
              <a:gd name="connsiteY5436" fmla="*/ 3433732 h 4925968"/>
              <a:gd name="connsiteX5437" fmla="*/ 1660469 w 8014260"/>
              <a:gd name="connsiteY5437" fmla="*/ 3421525 h 4925968"/>
              <a:gd name="connsiteX5438" fmla="*/ 1675827 w 8014260"/>
              <a:gd name="connsiteY5438" fmla="*/ 3409318 h 4925968"/>
              <a:gd name="connsiteX5439" fmla="*/ 3280028 w 8014260"/>
              <a:gd name="connsiteY5439" fmla="*/ 3407809 h 4925968"/>
              <a:gd name="connsiteX5440" fmla="*/ 3288892 w 8014260"/>
              <a:gd name="connsiteY5440" fmla="*/ 3410347 h 4925968"/>
              <a:gd name="connsiteX5441" fmla="*/ 3269347 w 8014260"/>
              <a:gd name="connsiteY5441" fmla="*/ 3426806 h 4925968"/>
              <a:gd name="connsiteX5442" fmla="*/ 3244864 w 8014260"/>
              <a:gd name="connsiteY5442" fmla="*/ 3428109 h 4925968"/>
              <a:gd name="connsiteX5443" fmla="*/ 3262832 w 8014260"/>
              <a:gd name="connsiteY5443" fmla="*/ 3412473 h 4925968"/>
              <a:gd name="connsiteX5444" fmla="*/ 3280028 w 8014260"/>
              <a:gd name="connsiteY5444" fmla="*/ 3407809 h 4925968"/>
              <a:gd name="connsiteX5445" fmla="*/ 3039741 w 8014260"/>
              <a:gd name="connsiteY5445" fmla="*/ 3407673 h 4925968"/>
              <a:gd name="connsiteX5446" fmla="*/ 3021499 w 8014260"/>
              <a:gd name="connsiteY5446" fmla="*/ 3413913 h 4925968"/>
              <a:gd name="connsiteX5447" fmla="*/ 3002434 w 8014260"/>
              <a:gd name="connsiteY5447" fmla="*/ 3417342 h 4925968"/>
              <a:gd name="connsiteX5448" fmla="*/ 3020402 w 8014260"/>
              <a:gd name="connsiteY5448" fmla="*/ 3411376 h 4925968"/>
              <a:gd name="connsiteX5449" fmla="*/ 3039741 w 8014260"/>
              <a:gd name="connsiteY5449" fmla="*/ 3407673 h 4925968"/>
              <a:gd name="connsiteX5450" fmla="*/ 4411067 w 8014260"/>
              <a:gd name="connsiteY5450" fmla="*/ 3407398 h 4925968"/>
              <a:gd name="connsiteX5451" fmla="*/ 4441860 w 8014260"/>
              <a:gd name="connsiteY5451" fmla="*/ 3426668 h 4925968"/>
              <a:gd name="connsiteX5452" fmla="*/ 4416965 w 8014260"/>
              <a:gd name="connsiteY5452" fmla="*/ 3462330 h 4925968"/>
              <a:gd name="connsiteX5453" fmla="*/ 4384595 w 8014260"/>
              <a:gd name="connsiteY5453" fmla="*/ 3444225 h 4925968"/>
              <a:gd name="connsiteX5454" fmla="*/ 4411067 w 8014260"/>
              <a:gd name="connsiteY5454" fmla="*/ 3407398 h 4925968"/>
              <a:gd name="connsiteX5455" fmla="*/ 3575429 w 8014260"/>
              <a:gd name="connsiteY5455" fmla="*/ 3407166 h 4925968"/>
              <a:gd name="connsiteX5456" fmla="*/ 3584884 w 8014260"/>
              <a:gd name="connsiteY5456" fmla="*/ 3414804 h 4925968"/>
              <a:gd name="connsiteX5457" fmla="*/ 3564585 w 8014260"/>
              <a:gd name="connsiteY5457" fmla="*/ 3443265 h 4925968"/>
              <a:gd name="connsiteX5458" fmla="*/ 3535987 w 8014260"/>
              <a:gd name="connsiteY5458" fmla="*/ 3440041 h 4925968"/>
              <a:gd name="connsiteX5459" fmla="*/ 3556561 w 8014260"/>
              <a:gd name="connsiteY5459" fmla="*/ 3412335 h 4925968"/>
              <a:gd name="connsiteX5460" fmla="*/ 3575429 w 8014260"/>
              <a:gd name="connsiteY5460" fmla="*/ 3407166 h 4925968"/>
              <a:gd name="connsiteX5461" fmla="*/ 2306570 w 8014260"/>
              <a:gd name="connsiteY5461" fmla="*/ 3406883 h 4925968"/>
              <a:gd name="connsiteX5462" fmla="*/ 2317800 w 8014260"/>
              <a:gd name="connsiteY5462" fmla="*/ 3408769 h 4925968"/>
              <a:gd name="connsiteX5463" fmla="*/ 2337208 w 8014260"/>
              <a:gd name="connsiteY5463" fmla="*/ 3416587 h 4925968"/>
              <a:gd name="connsiteX5464" fmla="*/ 2321571 w 8014260"/>
              <a:gd name="connsiteY5464" fmla="*/ 3415765 h 4925968"/>
              <a:gd name="connsiteX5465" fmla="*/ 2303878 w 8014260"/>
              <a:gd name="connsiteY5465" fmla="*/ 3408495 h 4925968"/>
              <a:gd name="connsiteX5466" fmla="*/ 2306570 w 8014260"/>
              <a:gd name="connsiteY5466" fmla="*/ 3406883 h 4925968"/>
              <a:gd name="connsiteX5467" fmla="*/ 2864725 w 8014260"/>
              <a:gd name="connsiteY5467" fmla="*/ 3406780 h 4925968"/>
              <a:gd name="connsiteX5468" fmla="*/ 2849775 w 8014260"/>
              <a:gd name="connsiteY5468" fmla="*/ 3412335 h 4925968"/>
              <a:gd name="connsiteX5469" fmla="*/ 2834276 w 8014260"/>
              <a:gd name="connsiteY5469" fmla="*/ 3412266 h 4925968"/>
              <a:gd name="connsiteX5470" fmla="*/ 2847649 w 8014260"/>
              <a:gd name="connsiteY5470" fmla="*/ 3407260 h 4925968"/>
              <a:gd name="connsiteX5471" fmla="*/ 2864725 w 8014260"/>
              <a:gd name="connsiteY5471" fmla="*/ 3406780 h 4925968"/>
              <a:gd name="connsiteX5472" fmla="*/ 2773719 w 8014260"/>
              <a:gd name="connsiteY5472" fmla="*/ 3405409 h 4925968"/>
              <a:gd name="connsiteX5473" fmla="*/ 2790179 w 8014260"/>
              <a:gd name="connsiteY5473" fmla="*/ 3406300 h 4925968"/>
              <a:gd name="connsiteX5474" fmla="*/ 2775434 w 8014260"/>
              <a:gd name="connsiteY5474" fmla="*/ 3411444 h 4925968"/>
              <a:gd name="connsiteX5475" fmla="*/ 2760346 w 8014260"/>
              <a:gd name="connsiteY5475" fmla="*/ 3410072 h 4925968"/>
              <a:gd name="connsiteX5476" fmla="*/ 2773719 w 8014260"/>
              <a:gd name="connsiteY5476" fmla="*/ 3405409 h 4925968"/>
              <a:gd name="connsiteX5477" fmla="*/ 2255667 w 8014260"/>
              <a:gd name="connsiteY5477" fmla="*/ 3405271 h 4925968"/>
              <a:gd name="connsiteX5478" fmla="*/ 2275486 w 8014260"/>
              <a:gd name="connsiteY5478" fmla="*/ 3413638 h 4925968"/>
              <a:gd name="connsiteX5479" fmla="*/ 2261633 w 8014260"/>
              <a:gd name="connsiteY5479" fmla="*/ 3413844 h 4925968"/>
              <a:gd name="connsiteX5480" fmla="*/ 2241608 w 8014260"/>
              <a:gd name="connsiteY5480" fmla="*/ 3405409 h 4925968"/>
              <a:gd name="connsiteX5481" fmla="*/ 2255667 w 8014260"/>
              <a:gd name="connsiteY5481" fmla="*/ 3405271 h 4925968"/>
              <a:gd name="connsiteX5482" fmla="*/ 1270380 w 8014260"/>
              <a:gd name="connsiteY5482" fmla="*/ 3405066 h 4925968"/>
              <a:gd name="connsiteX5483" fmla="*/ 1293565 w 8014260"/>
              <a:gd name="connsiteY5483" fmla="*/ 3418165 h 4925968"/>
              <a:gd name="connsiteX5484" fmla="*/ 1276280 w 8014260"/>
              <a:gd name="connsiteY5484" fmla="*/ 3435516 h 4925968"/>
              <a:gd name="connsiteX5485" fmla="*/ 1254679 w 8014260"/>
              <a:gd name="connsiteY5485" fmla="*/ 3423377 h 4925968"/>
              <a:gd name="connsiteX5486" fmla="*/ 1270380 w 8014260"/>
              <a:gd name="connsiteY5486" fmla="*/ 3405066 h 4925968"/>
              <a:gd name="connsiteX5487" fmla="*/ 2121163 w 8014260"/>
              <a:gd name="connsiteY5487" fmla="*/ 3404286 h 4925968"/>
              <a:gd name="connsiteX5488" fmla="*/ 2133525 w 8014260"/>
              <a:gd name="connsiteY5488" fmla="*/ 3405615 h 4925968"/>
              <a:gd name="connsiteX5489" fmla="*/ 2154442 w 8014260"/>
              <a:gd name="connsiteY5489" fmla="*/ 3415285 h 4925968"/>
              <a:gd name="connsiteX5490" fmla="*/ 2136954 w 8014260"/>
              <a:gd name="connsiteY5490" fmla="*/ 3416314 h 4925968"/>
              <a:gd name="connsiteX5491" fmla="*/ 2117957 w 8014260"/>
              <a:gd name="connsiteY5491" fmla="*/ 3407330 h 4925968"/>
              <a:gd name="connsiteX5492" fmla="*/ 2121163 w 8014260"/>
              <a:gd name="connsiteY5492" fmla="*/ 3404286 h 4925968"/>
              <a:gd name="connsiteX5493" fmla="*/ 6455085 w 8014260"/>
              <a:gd name="connsiteY5493" fmla="*/ 3404148 h 4925968"/>
              <a:gd name="connsiteX5494" fmla="*/ 6467507 w 8014260"/>
              <a:gd name="connsiteY5494" fmla="*/ 3421662 h 4925968"/>
              <a:gd name="connsiteX5495" fmla="*/ 6438018 w 8014260"/>
              <a:gd name="connsiteY5495" fmla="*/ 3468365 h 4925968"/>
              <a:gd name="connsiteX5496" fmla="*/ 6399613 w 8014260"/>
              <a:gd name="connsiteY5496" fmla="*/ 3454032 h 4925968"/>
              <a:gd name="connsiteX5497" fmla="*/ 6429239 w 8014260"/>
              <a:gd name="connsiteY5497" fmla="*/ 3407054 h 4925968"/>
              <a:gd name="connsiteX5498" fmla="*/ 6455085 w 8014260"/>
              <a:gd name="connsiteY5498" fmla="*/ 3404148 h 4925968"/>
              <a:gd name="connsiteX5499" fmla="*/ 2179200 w 8014260"/>
              <a:gd name="connsiteY5499" fmla="*/ 3404106 h 4925968"/>
              <a:gd name="connsiteX5500" fmla="*/ 2195248 w 8014260"/>
              <a:gd name="connsiteY5500" fmla="*/ 3404174 h 4925968"/>
              <a:gd name="connsiteX5501" fmla="*/ 2214930 w 8014260"/>
              <a:gd name="connsiteY5501" fmla="*/ 3412816 h 4925968"/>
              <a:gd name="connsiteX5502" fmla="*/ 2197853 w 8014260"/>
              <a:gd name="connsiteY5502" fmla="*/ 3412816 h 4925968"/>
              <a:gd name="connsiteX5503" fmla="*/ 2179200 w 8014260"/>
              <a:gd name="connsiteY5503" fmla="*/ 3404106 h 4925968"/>
              <a:gd name="connsiteX5504" fmla="*/ 3127524 w 8014260"/>
              <a:gd name="connsiteY5504" fmla="*/ 3402871 h 4925968"/>
              <a:gd name="connsiteX5505" fmla="*/ 3108390 w 8014260"/>
              <a:gd name="connsiteY5505" fmla="*/ 3411993 h 4925968"/>
              <a:gd name="connsiteX5506" fmla="*/ 3086513 w 8014260"/>
              <a:gd name="connsiteY5506" fmla="*/ 3415558 h 4925968"/>
              <a:gd name="connsiteX5507" fmla="*/ 3105441 w 8014260"/>
              <a:gd name="connsiteY5507" fmla="*/ 3406918 h 4925968"/>
              <a:gd name="connsiteX5508" fmla="*/ 3127524 w 8014260"/>
              <a:gd name="connsiteY5508" fmla="*/ 3402871 h 4925968"/>
              <a:gd name="connsiteX5509" fmla="*/ 3353589 w 8014260"/>
              <a:gd name="connsiteY5509" fmla="*/ 3402777 h 4925968"/>
              <a:gd name="connsiteX5510" fmla="*/ 3362959 w 8014260"/>
              <a:gd name="connsiteY5510" fmla="*/ 3405683 h 4925968"/>
              <a:gd name="connsiteX5511" fmla="*/ 3344511 w 8014260"/>
              <a:gd name="connsiteY5511" fmla="*/ 3424474 h 4925968"/>
              <a:gd name="connsiteX5512" fmla="*/ 3317353 w 8014260"/>
              <a:gd name="connsiteY5512" fmla="*/ 3426120 h 4925968"/>
              <a:gd name="connsiteX5513" fmla="*/ 3335733 w 8014260"/>
              <a:gd name="connsiteY5513" fmla="*/ 3408152 h 4925968"/>
              <a:gd name="connsiteX5514" fmla="*/ 3353589 w 8014260"/>
              <a:gd name="connsiteY5514" fmla="*/ 3402777 h 4925968"/>
              <a:gd name="connsiteX5515" fmla="*/ 2938861 w 8014260"/>
              <a:gd name="connsiteY5515" fmla="*/ 3402597 h 4925968"/>
              <a:gd name="connsiteX5516" fmla="*/ 2923979 w 8014260"/>
              <a:gd name="connsiteY5516" fmla="*/ 3407741 h 4925968"/>
              <a:gd name="connsiteX5517" fmla="*/ 2907177 w 8014260"/>
              <a:gd name="connsiteY5517" fmla="*/ 3409181 h 4925968"/>
              <a:gd name="connsiteX5518" fmla="*/ 2923362 w 8014260"/>
              <a:gd name="connsiteY5518" fmla="*/ 3403489 h 4925968"/>
              <a:gd name="connsiteX5519" fmla="*/ 2938861 w 8014260"/>
              <a:gd name="connsiteY5519" fmla="*/ 3402597 h 4925968"/>
              <a:gd name="connsiteX5520" fmla="*/ 3502116 w 8014260"/>
              <a:gd name="connsiteY5520" fmla="*/ 3401731 h 4925968"/>
              <a:gd name="connsiteX5521" fmla="*/ 3510955 w 8014260"/>
              <a:gd name="connsiteY5521" fmla="*/ 3407535 h 4925968"/>
              <a:gd name="connsiteX5522" fmla="*/ 3490243 w 8014260"/>
              <a:gd name="connsiteY5522" fmla="*/ 3433184 h 4925968"/>
              <a:gd name="connsiteX5523" fmla="*/ 3463566 w 8014260"/>
              <a:gd name="connsiteY5523" fmla="*/ 3431606 h 4925968"/>
              <a:gd name="connsiteX5524" fmla="*/ 3485100 w 8014260"/>
              <a:gd name="connsiteY5524" fmla="*/ 3405546 h 4925968"/>
              <a:gd name="connsiteX5525" fmla="*/ 3502116 w 8014260"/>
              <a:gd name="connsiteY5525" fmla="*/ 3401731 h 4925968"/>
              <a:gd name="connsiteX5526" fmla="*/ 3027054 w 8014260"/>
              <a:gd name="connsiteY5526" fmla="*/ 3401294 h 4925968"/>
              <a:gd name="connsiteX5527" fmla="*/ 3011898 w 8014260"/>
              <a:gd name="connsiteY5527" fmla="*/ 3406438 h 4925968"/>
              <a:gd name="connsiteX5528" fmla="*/ 2991804 w 8014260"/>
              <a:gd name="connsiteY5528" fmla="*/ 3410141 h 4925968"/>
              <a:gd name="connsiteX5529" fmla="*/ 3008537 w 8014260"/>
              <a:gd name="connsiteY5529" fmla="*/ 3404792 h 4925968"/>
              <a:gd name="connsiteX5530" fmla="*/ 3027054 w 8014260"/>
              <a:gd name="connsiteY5530" fmla="*/ 3401294 h 4925968"/>
              <a:gd name="connsiteX5531" fmla="*/ 2565511 w 8014260"/>
              <a:gd name="connsiteY5531" fmla="*/ 3400746 h 4925968"/>
              <a:gd name="connsiteX5532" fmla="*/ 2579707 w 8014260"/>
              <a:gd name="connsiteY5532" fmla="*/ 3406301 h 4925968"/>
              <a:gd name="connsiteX5533" fmla="*/ 2565648 w 8014260"/>
              <a:gd name="connsiteY5533" fmla="*/ 3408358 h 4925968"/>
              <a:gd name="connsiteX5534" fmla="*/ 2551384 w 8014260"/>
              <a:gd name="connsiteY5534" fmla="*/ 3403352 h 4925968"/>
              <a:gd name="connsiteX5535" fmla="*/ 2565511 w 8014260"/>
              <a:gd name="connsiteY5535" fmla="*/ 3400746 h 4925968"/>
              <a:gd name="connsiteX5536" fmla="*/ 1542165 w 8014260"/>
              <a:gd name="connsiteY5536" fmla="*/ 3400471 h 4925968"/>
              <a:gd name="connsiteX5537" fmla="*/ 1564042 w 8014260"/>
              <a:gd name="connsiteY5537" fmla="*/ 3415284 h 4925968"/>
              <a:gd name="connsiteX5538" fmla="*/ 1544977 w 8014260"/>
              <a:gd name="connsiteY5538" fmla="*/ 3427354 h 4925968"/>
              <a:gd name="connsiteX5539" fmla="*/ 1524679 w 8014260"/>
              <a:gd name="connsiteY5539" fmla="*/ 3413638 h 4925968"/>
              <a:gd name="connsiteX5540" fmla="*/ 1542165 w 8014260"/>
              <a:gd name="connsiteY5540" fmla="*/ 3400471 h 4925968"/>
              <a:gd name="connsiteX5541" fmla="*/ 3428573 w 8014260"/>
              <a:gd name="connsiteY5541" fmla="*/ 3400317 h 4925968"/>
              <a:gd name="connsiteX5542" fmla="*/ 3436546 w 8014260"/>
              <a:gd name="connsiteY5542" fmla="*/ 3405478 h 4925968"/>
              <a:gd name="connsiteX5543" fmla="*/ 3415286 w 8014260"/>
              <a:gd name="connsiteY5543" fmla="*/ 3428178 h 4925968"/>
              <a:gd name="connsiteX5544" fmla="*/ 3389843 w 8014260"/>
              <a:gd name="connsiteY5544" fmla="*/ 3426326 h 4925968"/>
              <a:gd name="connsiteX5545" fmla="*/ 3411651 w 8014260"/>
              <a:gd name="connsiteY5545" fmla="*/ 3404517 h 4925968"/>
              <a:gd name="connsiteX5546" fmla="*/ 3428573 w 8014260"/>
              <a:gd name="connsiteY5546" fmla="*/ 3400317 h 4925968"/>
              <a:gd name="connsiteX5547" fmla="*/ 1873752 w 8014260"/>
              <a:gd name="connsiteY5547" fmla="*/ 3399786 h 4925968"/>
              <a:gd name="connsiteX5548" fmla="*/ 1895352 w 8014260"/>
              <a:gd name="connsiteY5548" fmla="*/ 3411101 h 4925968"/>
              <a:gd name="connsiteX5549" fmla="*/ 1878417 w 8014260"/>
              <a:gd name="connsiteY5549" fmla="*/ 3418028 h 4925968"/>
              <a:gd name="connsiteX5550" fmla="*/ 1856537 w 8014260"/>
              <a:gd name="connsiteY5550" fmla="*/ 3406644 h 4925968"/>
              <a:gd name="connsiteX5551" fmla="*/ 1873752 w 8014260"/>
              <a:gd name="connsiteY5551" fmla="*/ 3399786 h 4925968"/>
              <a:gd name="connsiteX5552" fmla="*/ 6892574 w 8014260"/>
              <a:gd name="connsiteY5552" fmla="*/ 3399271 h 4925968"/>
              <a:gd name="connsiteX5553" fmla="*/ 6905733 w 8014260"/>
              <a:gd name="connsiteY5553" fmla="*/ 3408426 h 4925968"/>
              <a:gd name="connsiteX5554" fmla="*/ 6872677 w 8014260"/>
              <a:gd name="connsiteY5554" fmla="*/ 3449369 h 4925968"/>
              <a:gd name="connsiteX5555" fmla="*/ 6834753 w 8014260"/>
              <a:gd name="connsiteY5555" fmla="*/ 3446625 h 4925968"/>
              <a:gd name="connsiteX5556" fmla="*/ 6866300 w 8014260"/>
              <a:gd name="connsiteY5556" fmla="*/ 3406369 h 4925968"/>
              <a:gd name="connsiteX5557" fmla="*/ 6892574 w 8014260"/>
              <a:gd name="connsiteY5557" fmla="*/ 3399271 h 4925968"/>
              <a:gd name="connsiteX5558" fmla="*/ 1405761 w 8014260"/>
              <a:gd name="connsiteY5558" fmla="*/ 3398550 h 4925968"/>
              <a:gd name="connsiteX5559" fmla="*/ 1428597 w 8014260"/>
              <a:gd name="connsiteY5559" fmla="*/ 3412541 h 4925968"/>
              <a:gd name="connsiteX5560" fmla="*/ 1410837 w 8014260"/>
              <a:gd name="connsiteY5560" fmla="*/ 3427628 h 4925968"/>
              <a:gd name="connsiteX5561" fmla="*/ 1389577 w 8014260"/>
              <a:gd name="connsiteY5561" fmla="*/ 3414667 h 4925968"/>
              <a:gd name="connsiteX5562" fmla="*/ 1405761 w 8014260"/>
              <a:gd name="connsiteY5562" fmla="*/ 3398550 h 4925968"/>
              <a:gd name="connsiteX5563" fmla="*/ 2698007 w 8014260"/>
              <a:gd name="connsiteY5563" fmla="*/ 3397316 h 4925968"/>
              <a:gd name="connsiteX5564" fmla="*/ 2714809 w 8014260"/>
              <a:gd name="connsiteY5564" fmla="*/ 3399511 h 4925968"/>
              <a:gd name="connsiteX5565" fmla="*/ 2703768 w 8014260"/>
              <a:gd name="connsiteY5565" fmla="*/ 3404586 h 4925968"/>
              <a:gd name="connsiteX5566" fmla="*/ 2686760 w 8014260"/>
              <a:gd name="connsiteY5566" fmla="*/ 3402529 h 4925968"/>
              <a:gd name="connsiteX5567" fmla="*/ 2698007 w 8014260"/>
              <a:gd name="connsiteY5567" fmla="*/ 3397316 h 4925968"/>
              <a:gd name="connsiteX5568" fmla="*/ 4150523 w 8014260"/>
              <a:gd name="connsiteY5568" fmla="*/ 3395739 h 4925968"/>
              <a:gd name="connsiteX5569" fmla="*/ 4160544 w 8014260"/>
              <a:gd name="connsiteY5569" fmla="*/ 3406506 h 4925968"/>
              <a:gd name="connsiteX5570" fmla="*/ 4135307 w 8014260"/>
              <a:gd name="connsiteY5570" fmla="*/ 3438670 h 4925968"/>
              <a:gd name="connsiteX5571" fmla="*/ 4105817 w 8014260"/>
              <a:gd name="connsiteY5571" fmla="*/ 3429411 h 4925968"/>
              <a:gd name="connsiteX5572" fmla="*/ 4130986 w 8014260"/>
              <a:gd name="connsiteY5572" fmla="*/ 3397316 h 4925968"/>
              <a:gd name="connsiteX5573" fmla="*/ 4150523 w 8014260"/>
              <a:gd name="connsiteY5573" fmla="*/ 3395739 h 4925968"/>
              <a:gd name="connsiteX5574" fmla="*/ 3013544 w 8014260"/>
              <a:gd name="connsiteY5574" fmla="*/ 3392996 h 4925968"/>
              <a:gd name="connsiteX5575" fmla="*/ 2997085 w 8014260"/>
              <a:gd name="connsiteY5575" fmla="*/ 3398826 h 4925968"/>
              <a:gd name="connsiteX5576" fmla="*/ 2980283 w 8014260"/>
              <a:gd name="connsiteY5576" fmla="*/ 3400952 h 4925968"/>
              <a:gd name="connsiteX5577" fmla="*/ 2995302 w 8014260"/>
              <a:gd name="connsiteY5577" fmla="*/ 3395671 h 4925968"/>
              <a:gd name="connsiteX5578" fmla="*/ 3013544 w 8014260"/>
              <a:gd name="connsiteY5578" fmla="*/ 3392996 h 4925968"/>
              <a:gd name="connsiteX5579" fmla="*/ 6816973 w 8014260"/>
              <a:gd name="connsiteY5579" fmla="*/ 3392919 h 4925968"/>
              <a:gd name="connsiteX5580" fmla="*/ 6830158 w 8014260"/>
              <a:gd name="connsiteY5580" fmla="*/ 3402734 h 4925968"/>
              <a:gd name="connsiteX5581" fmla="*/ 6798885 w 8014260"/>
              <a:gd name="connsiteY5581" fmla="*/ 3445391 h 4925968"/>
              <a:gd name="connsiteX5582" fmla="*/ 6760549 w 8014260"/>
              <a:gd name="connsiteY5582" fmla="*/ 3441825 h 4925968"/>
              <a:gd name="connsiteX5583" fmla="*/ 6791341 w 8014260"/>
              <a:gd name="connsiteY5583" fmla="*/ 3399717 h 4925968"/>
              <a:gd name="connsiteX5584" fmla="*/ 6816973 w 8014260"/>
              <a:gd name="connsiteY5584" fmla="*/ 3392919 h 4925968"/>
              <a:gd name="connsiteX5585" fmla="*/ 325761 w 8014260"/>
              <a:gd name="connsiteY5585" fmla="*/ 3392447 h 4925968"/>
              <a:gd name="connsiteX5586" fmla="*/ 318011 w 8014260"/>
              <a:gd name="connsiteY5586" fmla="*/ 3406986 h 4925968"/>
              <a:gd name="connsiteX5587" fmla="*/ 304706 w 8014260"/>
              <a:gd name="connsiteY5587" fmla="*/ 3417753 h 4925968"/>
              <a:gd name="connsiteX5588" fmla="*/ 313486 w 8014260"/>
              <a:gd name="connsiteY5588" fmla="*/ 3401431 h 4925968"/>
              <a:gd name="connsiteX5589" fmla="*/ 325761 w 8014260"/>
              <a:gd name="connsiteY5589" fmla="*/ 3392447 h 4925968"/>
              <a:gd name="connsiteX5590" fmla="*/ 868122 w 8014260"/>
              <a:gd name="connsiteY5590" fmla="*/ 3392319 h 4925968"/>
              <a:gd name="connsiteX5591" fmla="*/ 875296 w 8014260"/>
              <a:gd name="connsiteY5591" fmla="*/ 3399649 h 4925968"/>
              <a:gd name="connsiteX5592" fmla="*/ 858767 w 8014260"/>
              <a:gd name="connsiteY5592" fmla="*/ 3419400 h 4925968"/>
              <a:gd name="connsiteX5593" fmla="*/ 838265 w 8014260"/>
              <a:gd name="connsiteY5593" fmla="*/ 3411925 h 4925968"/>
              <a:gd name="connsiteX5594" fmla="*/ 854517 w 8014260"/>
              <a:gd name="connsiteY5594" fmla="*/ 3392654 h 4925968"/>
              <a:gd name="connsiteX5595" fmla="*/ 868122 w 8014260"/>
              <a:gd name="connsiteY5595" fmla="*/ 3392319 h 4925968"/>
              <a:gd name="connsiteX5596" fmla="*/ 3113397 w 8014260"/>
              <a:gd name="connsiteY5596" fmla="*/ 3391761 h 4925968"/>
              <a:gd name="connsiteX5597" fmla="*/ 3096732 w 8014260"/>
              <a:gd name="connsiteY5597" fmla="*/ 3398550 h 4925968"/>
              <a:gd name="connsiteX5598" fmla="*/ 3074581 w 8014260"/>
              <a:gd name="connsiteY5598" fmla="*/ 3403283 h 4925968"/>
              <a:gd name="connsiteX5599" fmla="*/ 3094126 w 8014260"/>
              <a:gd name="connsiteY5599" fmla="*/ 3395944 h 4925968"/>
              <a:gd name="connsiteX5600" fmla="*/ 3113397 w 8014260"/>
              <a:gd name="connsiteY5600" fmla="*/ 3391761 h 4925968"/>
              <a:gd name="connsiteX5601" fmla="*/ 168710 w 8014260"/>
              <a:gd name="connsiteY5601" fmla="*/ 3389773 h 4925968"/>
              <a:gd name="connsiteX5602" fmla="*/ 158629 w 8014260"/>
              <a:gd name="connsiteY5602" fmla="*/ 3404723 h 4925968"/>
              <a:gd name="connsiteX5603" fmla="*/ 148273 w 8014260"/>
              <a:gd name="connsiteY5603" fmla="*/ 3405204 h 4925968"/>
              <a:gd name="connsiteX5604" fmla="*/ 156778 w 8014260"/>
              <a:gd name="connsiteY5604" fmla="*/ 3393065 h 4925968"/>
              <a:gd name="connsiteX5605" fmla="*/ 168710 w 8014260"/>
              <a:gd name="connsiteY5605" fmla="*/ 3389773 h 4925968"/>
              <a:gd name="connsiteX5606" fmla="*/ 3193815 w 8014260"/>
              <a:gd name="connsiteY5606" fmla="*/ 3389044 h 4925968"/>
              <a:gd name="connsiteX5607" fmla="*/ 3200493 w 8014260"/>
              <a:gd name="connsiteY5607" fmla="*/ 3389430 h 4925968"/>
              <a:gd name="connsiteX5608" fmla="*/ 3181976 w 8014260"/>
              <a:gd name="connsiteY5608" fmla="*/ 3399992 h 4925968"/>
              <a:gd name="connsiteX5609" fmla="*/ 3159276 w 8014260"/>
              <a:gd name="connsiteY5609" fmla="*/ 3403763 h 4925968"/>
              <a:gd name="connsiteX5610" fmla="*/ 3179370 w 8014260"/>
              <a:gd name="connsiteY5610" fmla="*/ 3392928 h 4925968"/>
              <a:gd name="connsiteX5611" fmla="*/ 3193815 w 8014260"/>
              <a:gd name="connsiteY5611" fmla="*/ 3389044 h 4925968"/>
              <a:gd name="connsiteX5612" fmla="*/ 5573909 w 8014260"/>
              <a:gd name="connsiteY5612" fmla="*/ 3388470 h 4925968"/>
              <a:gd name="connsiteX5613" fmla="*/ 5609365 w 8014260"/>
              <a:gd name="connsiteY5613" fmla="*/ 3423652 h 4925968"/>
              <a:gd name="connsiteX5614" fmla="*/ 5583099 w 8014260"/>
              <a:gd name="connsiteY5614" fmla="*/ 3475910 h 4925968"/>
              <a:gd name="connsiteX5615" fmla="*/ 5547780 w 8014260"/>
              <a:gd name="connsiteY5615" fmla="*/ 3439974 h 4925968"/>
              <a:gd name="connsiteX5616" fmla="*/ 5573909 w 8014260"/>
              <a:gd name="connsiteY5616" fmla="*/ 3388470 h 4925968"/>
              <a:gd name="connsiteX5617" fmla="*/ 83190 w 8014260"/>
              <a:gd name="connsiteY5617" fmla="*/ 3387715 h 4925968"/>
              <a:gd name="connsiteX5618" fmla="*/ 94095 w 8014260"/>
              <a:gd name="connsiteY5618" fmla="*/ 3389567 h 4925968"/>
              <a:gd name="connsiteX5619" fmla="*/ 82848 w 8014260"/>
              <a:gd name="connsiteY5619" fmla="*/ 3400471 h 4925968"/>
              <a:gd name="connsiteX5620" fmla="*/ 75031 w 8014260"/>
              <a:gd name="connsiteY5620" fmla="*/ 3397111 h 4925968"/>
              <a:gd name="connsiteX5621" fmla="*/ 83190 w 8014260"/>
              <a:gd name="connsiteY5621" fmla="*/ 3387715 h 4925968"/>
              <a:gd name="connsiteX5622" fmla="*/ 3100983 w 8014260"/>
              <a:gd name="connsiteY5622" fmla="*/ 3385452 h 4925968"/>
              <a:gd name="connsiteX5623" fmla="*/ 3082673 w 8014260"/>
              <a:gd name="connsiteY5623" fmla="*/ 3391967 h 4925968"/>
              <a:gd name="connsiteX5624" fmla="*/ 3065116 w 8014260"/>
              <a:gd name="connsiteY5624" fmla="*/ 3395533 h 4925968"/>
              <a:gd name="connsiteX5625" fmla="*/ 3081781 w 8014260"/>
              <a:gd name="connsiteY5625" fmla="*/ 3389704 h 4925968"/>
              <a:gd name="connsiteX5626" fmla="*/ 3100983 w 8014260"/>
              <a:gd name="connsiteY5626" fmla="*/ 3385452 h 4925968"/>
              <a:gd name="connsiteX5627" fmla="*/ 5095016 w 8014260"/>
              <a:gd name="connsiteY5627" fmla="*/ 3385246 h 4925968"/>
              <a:gd name="connsiteX5628" fmla="*/ 5126837 w 8014260"/>
              <a:gd name="connsiteY5628" fmla="*/ 3420770 h 4925968"/>
              <a:gd name="connsiteX5629" fmla="*/ 5099474 w 8014260"/>
              <a:gd name="connsiteY5629" fmla="*/ 3470011 h 4925968"/>
              <a:gd name="connsiteX5630" fmla="*/ 5066006 w 8014260"/>
              <a:gd name="connsiteY5630" fmla="*/ 3432086 h 4925968"/>
              <a:gd name="connsiteX5631" fmla="*/ 5095016 w 8014260"/>
              <a:gd name="connsiteY5631" fmla="*/ 3385246 h 4925968"/>
              <a:gd name="connsiteX5632" fmla="*/ 6141272 w 8014260"/>
              <a:gd name="connsiteY5632" fmla="*/ 3384286 h 4925968"/>
              <a:gd name="connsiteX5633" fmla="*/ 6176247 w 8014260"/>
              <a:gd name="connsiteY5633" fmla="*/ 3410003 h 4925968"/>
              <a:gd name="connsiteX5634" fmla="*/ 6147718 w 8014260"/>
              <a:gd name="connsiteY5634" fmla="*/ 3458078 h 4925968"/>
              <a:gd name="connsiteX5635" fmla="*/ 6111028 w 8014260"/>
              <a:gd name="connsiteY5635" fmla="*/ 3434281 h 4925968"/>
              <a:gd name="connsiteX5636" fmla="*/ 6141272 w 8014260"/>
              <a:gd name="connsiteY5636" fmla="*/ 3384286 h 4925968"/>
              <a:gd name="connsiteX5637" fmla="*/ 575675 w 8014260"/>
              <a:gd name="connsiteY5637" fmla="*/ 3383523 h 4925968"/>
              <a:gd name="connsiteX5638" fmla="*/ 582116 w 8014260"/>
              <a:gd name="connsiteY5638" fmla="*/ 3384150 h 4925968"/>
              <a:gd name="connsiteX5639" fmla="*/ 567301 w 8014260"/>
              <a:gd name="connsiteY5639" fmla="*/ 3403489 h 4925968"/>
              <a:gd name="connsiteX5640" fmla="*/ 549882 w 8014260"/>
              <a:gd name="connsiteY5640" fmla="*/ 3408564 h 4925968"/>
              <a:gd name="connsiteX5641" fmla="*/ 563324 w 8014260"/>
              <a:gd name="connsiteY5641" fmla="*/ 3391076 h 4925968"/>
              <a:gd name="connsiteX5642" fmla="*/ 575675 w 8014260"/>
              <a:gd name="connsiteY5642" fmla="*/ 3383523 h 4925968"/>
              <a:gd name="connsiteX5643" fmla="*/ 1061694 w 8014260"/>
              <a:gd name="connsiteY5643" fmla="*/ 3383120 h 4925968"/>
              <a:gd name="connsiteX5644" fmla="*/ 1083300 w 8014260"/>
              <a:gd name="connsiteY5644" fmla="*/ 3392310 h 4925968"/>
              <a:gd name="connsiteX5645" fmla="*/ 1067180 w 8014260"/>
              <a:gd name="connsiteY5645" fmla="*/ 3412129 h 4925968"/>
              <a:gd name="connsiteX5646" fmla="*/ 1044823 w 8014260"/>
              <a:gd name="connsiteY5646" fmla="*/ 3401225 h 4925968"/>
              <a:gd name="connsiteX5647" fmla="*/ 1061694 w 8014260"/>
              <a:gd name="connsiteY5647" fmla="*/ 3383120 h 4925968"/>
              <a:gd name="connsiteX5648" fmla="*/ 1922553 w 8014260"/>
              <a:gd name="connsiteY5648" fmla="*/ 3382220 h 4925968"/>
              <a:gd name="connsiteX5649" fmla="*/ 1935063 w 8014260"/>
              <a:gd name="connsiteY5649" fmla="*/ 3382572 h 4925968"/>
              <a:gd name="connsiteX5650" fmla="*/ 1956047 w 8014260"/>
              <a:gd name="connsiteY5650" fmla="*/ 3394436 h 4925968"/>
              <a:gd name="connsiteX5651" fmla="*/ 1938830 w 8014260"/>
              <a:gd name="connsiteY5651" fmla="*/ 3398414 h 4925968"/>
              <a:gd name="connsiteX5652" fmla="*/ 1918120 w 8014260"/>
              <a:gd name="connsiteY5652" fmla="*/ 3386755 h 4925968"/>
              <a:gd name="connsiteX5653" fmla="*/ 1922553 w 8014260"/>
              <a:gd name="connsiteY5653" fmla="*/ 3382220 h 4925968"/>
              <a:gd name="connsiteX5654" fmla="*/ 2626272 w 8014260"/>
              <a:gd name="connsiteY5654" fmla="*/ 3382160 h 4925968"/>
              <a:gd name="connsiteX5655" fmla="*/ 2640400 w 8014260"/>
              <a:gd name="connsiteY5655" fmla="*/ 3386549 h 4925968"/>
              <a:gd name="connsiteX5656" fmla="*/ 2626958 w 8014260"/>
              <a:gd name="connsiteY5656" fmla="*/ 3391007 h 4925968"/>
              <a:gd name="connsiteX5657" fmla="*/ 2613105 w 8014260"/>
              <a:gd name="connsiteY5657" fmla="*/ 3386412 h 4925968"/>
              <a:gd name="connsiteX5658" fmla="*/ 2626272 w 8014260"/>
              <a:gd name="connsiteY5658" fmla="*/ 3382160 h 4925968"/>
              <a:gd name="connsiteX5659" fmla="*/ 6744245 w 8014260"/>
              <a:gd name="connsiteY5659" fmla="*/ 3382023 h 4925968"/>
              <a:gd name="connsiteX5660" fmla="*/ 6756092 w 8014260"/>
              <a:gd name="connsiteY5660" fmla="*/ 3394436 h 4925968"/>
              <a:gd name="connsiteX5661" fmla="*/ 6723379 w 8014260"/>
              <a:gd name="connsiteY5661" fmla="*/ 3436338 h 4925968"/>
              <a:gd name="connsiteX5662" fmla="*/ 6686414 w 8014260"/>
              <a:gd name="connsiteY5662" fmla="*/ 3428795 h 4925968"/>
              <a:gd name="connsiteX5663" fmla="*/ 6718921 w 8014260"/>
              <a:gd name="connsiteY5663" fmla="*/ 3386275 h 4925968"/>
              <a:gd name="connsiteX5664" fmla="*/ 6744245 w 8014260"/>
              <a:gd name="connsiteY5664" fmla="*/ 3382023 h 4925968"/>
              <a:gd name="connsiteX5665" fmla="*/ 2908480 w 8014260"/>
              <a:gd name="connsiteY5665" fmla="*/ 3381269 h 4925968"/>
              <a:gd name="connsiteX5666" fmla="*/ 2924801 w 8014260"/>
              <a:gd name="connsiteY5666" fmla="*/ 3381269 h 4925968"/>
              <a:gd name="connsiteX5667" fmla="*/ 2910057 w 8014260"/>
              <a:gd name="connsiteY5667" fmla="*/ 3387441 h 4925968"/>
              <a:gd name="connsiteX5668" fmla="*/ 2895038 w 8014260"/>
              <a:gd name="connsiteY5668" fmla="*/ 3386961 h 4925968"/>
              <a:gd name="connsiteX5669" fmla="*/ 2908480 w 8014260"/>
              <a:gd name="connsiteY5669" fmla="*/ 3381269 h 4925968"/>
              <a:gd name="connsiteX5670" fmla="*/ 4751361 w 8014260"/>
              <a:gd name="connsiteY5670" fmla="*/ 3381268 h 4925968"/>
              <a:gd name="connsiteX5671" fmla="*/ 4783594 w 8014260"/>
              <a:gd name="connsiteY5671" fmla="*/ 3409386 h 4925968"/>
              <a:gd name="connsiteX5672" fmla="*/ 4756779 w 8014260"/>
              <a:gd name="connsiteY5672" fmla="*/ 3452866 h 4925968"/>
              <a:gd name="connsiteX5673" fmla="*/ 4724957 w 8014260"/>
              <a:gd name="connsiteY5673" fmla="*/ 3424817 h 4925968"/>
              <a:gd name="connsiteX5674" fmla="*/ 4751361 w 8014260"/>
              <a:gd name="connsiteY5674" fmla="*/ 3381268 h 4925968"/>
              <a:gd name="connsiteX5675" fmla="*/ 5926822 w 8014260"/>
              <a:gd name="connsiteY5675" fmla="*/ 3380171 h 4925968"/>
              <a:gd name="connsiteX5676" fmla="*/ 5961866 w 8014260"/>
              <a:gd name="connsiteY5676" fmla="*/ 3407603 h 4925968"/>
              <a:gd name="connsiteX5677" fmla="*/ 5932308 w 8014260"/>
              <a:gd name="connsiteY5677" fmla="*/ 3459107 h 4925968"/>
              <a:gd name="connsiteX5678" fmla="*/ 5897470 w 8014260"/>
              <a:gd name="connsiteY5678" fmla="*/ 3431400 h 4925968"/>
              <a:gd name="connsiteX5679" fmla="*/ 5926822 w 8014260"/>
              <a:gd name="connsiteY5679" fmla="*/ 3380171 h 4925968"/>
              <a:gd name="connsiteX5680" fmla="*/ 407817 w 8014260"/>
              <a:gd name="connsiteY5680" fmla="*/ 3379589 h 4925968"/>
              <a:gd name="connsiteX5681" fmla="*/ 411075 w 8014260"/>
              <a:gd name="connsiteY5681" fmla="*/ 3379897 h 4925968"/>
              <a:gd name="connsiteX5682" fmla="*/ 396948 w 8014260"/>
              <a:gd name="connsiteY5682" fmla="*/ 3399991 h 4925968"/>
              <a:gd name="connsiteX5683" fmla="*/ 385975 w 8014260"/>
              <a:gd name="connsiteY5683" fmla="*/ 3407261 h 4925968"/>
              <a:gd name="connsiteX5684" fmla="*/ 399006 w 8014260"/>
              <a:gd name="connsiteY5684" fmla="*/ 3387715 h 4925968"/>
              <a:gd name="connsiteX5685" fmla="*/ 407817 w 8014260"/>
              <a:gd name="connsiteY5685" fmla="*/ 3379589 h 4925968"/>
              <a:gd name="connsiteX5686" fmla="*/ 3086787 w 8014260"/>
              <a:gd name="connsiteY5686" fmla="*/ 3379485 h 4925968"/>
              <a:gd name="connsiteX5687" fmla="*/ 3072111 w 8014260"/>
              <a:gd name="connsiteY5687" fmla="*/ 3385109 h 4925968"/>
              <a:gd name="connsiteX5688" fmla="*/ 3053252 w 8014260"/>
              <a:gd name="connsiteY5688" fmla="*/ 3388881 h 4925968"/>
              <a:gd name="connsiteX5689" fmla="*/ 3068134 w 8014260"/>
              <a:gd name="connsiteY5689" fmla="*/ 3383257 h 4925968"/>
              <a:gd name="connsiteX5690" fmla="*/ 3086787 w 8014260"/>
              <a:gd name="connsiteY5690" fmla="*/ 3379485 h 4925968"/>
              <a:gd name="connsiteX5691" fmla="*/ 1738033 w 8014260"/>
              <a:gd name="connsiteY5691" fmla="*/ 3378937 h 4925968"/>
              <a:gd name="connsiteX5692" fmla="*/ 1759358 w 8014260"/>
              <a:gd name="connsiteY5692" fmla="*/ 3391350 h 4925968"/>
              <a:gd name="connsiteX5693" fmla="*/ 1744752 w 8014260"/>
              <a:gd name="connsiteY5693" fmla="*/ 3400403 h 4925968"/>
              <a:gd name="connsiteX5694" fmla="*/ 1720475 w 8014260"/>
              <a:gd name="connsiteY5694" fmla="*/ 3387647 h 4925968"/>
              <a:gd name="connsiteX5695" fmla="*/ 1738033 w 8014260"/>
              <a:gd name="connsiteY5695" fmla="*/ 3378937 h 4925968"/>
              <a:gd name="connsiteX5696" fmla="*/ 4077314 w 8014260"/>
              <a:gd name="connsiteY5696" fmla="*/ 3378465 h 4925968"/>
              <a:gd name="connsiteX5697" fmla="*/ 4086684 w 8014260"/>
              <a:gd name="connsiteY5697" fmla="*/ 3388264 h 4925968"/>
              <a:gd name="connsiteX5698" fmla="*/ 4062681 w 8014260"/>
              <a:gd name="connsiteY5698" fmla="*/ 3418508 h 4925968"/>
              <a:gd name="connsiteX5699" fmla="*/ 4032368 w 8014260"/>
              <a:gd name="connsiteY5699" fmla="*/ 3413227 h 4925968"/>
              <a:gd name="connsiteX5700" fmla="*/ 4057812 w 8014260"/>
              <a:gd name="connsiteY5700" fmla="*/ 3381474 h 4925968"/>
              <a:gd name="connsiteX5701" fmla="*/ 4077314 w 8014260"/>
              <a:gd name="connsiteY5701" fmla="*/ 3378465 h 4925968"/>
              <a:gd name="connsiteX5702" fmla="*/ 2352913 w 8014260"/>
              <a:gd name="connsiteY5702" fmla="*/ 3378320 h 4925968"/>
              <a:gd name="connsiteX5703" fmla="*/ 2366560 w 8014260"/>
              <a:gd name="connsiteY5703" fmla="*/ 3379280 h 4925968"/>
              <a:gd name="connsiteX5704" fmla="*/ 2383156 w 8014260"/>
              <a:gd name="connsiteY5704" fmla="*/ 3387715 h 4925968"/>
              <a:gd name="connsiteX5705" fmla="*/ 2368206 w 8014260"/>
              <a:gd name="connsiteY5705" fmla="*/ 3386824 h 4925968"/>
              <a:gd name="connsiteX5706" fmla="*/ 2352913 w 8014260"/>
              <a:gd name="connsiteY5706" fmla="*/ 3378320 h 4925968"/>
              <a:gd name="connsiteX5707" fmla="*/ 2429311 w 8014260"/>
              <a:gd name="connsiteY5707" fmla="*/ 3378115 h 4925968"/>
              <a:gd name="connsiteX5708" fmla="*/ 2443644 w 8014260"/>
              <a:gd name="connsiteY5708" fmla="*/ 3386344 h 4925968"/>
              <a:gd name="connsiteX5709" fmla="*/ 2429517 w 8014260"/>
              <a:gd name="connsiteY5709" fmla="*/ 3386138 h 4925968"/>
              <a:gd name="connsiteX5710" fmla="*/ 2415115 w 8014260"/>
              <a:gd name="connsiteY5710" fmla="*/ 3378595 h 4925968"/>
              <a:gd name="connsiteX5711" fmla="*/ 2429311 w 8014260"/>
              <a:gd name="connsiteY5711" fmla="*/ 3378115 h 4925968"/>
              <a:gd name="connsiteX5712" fmla="*/ 2833521 w 8014260"/>
              <a:gd name="connsiteY5712" fmla="*/ 3377771 h 4925968"/>
              <a:gd name="connsiteX5713" fmla="*/ 2849775 w 8014260"/>
              <a:gd name="connsiteY5713" fmla="*/ 3379211 h 4925968"/>
              <a:gd name="connsiteX5714" fmla="*/ 2837979 w 8014260"/>
              <a:gd name="connsiteY5714" fmla="*/ 3385246 h 4925968"/>
              <a:gd name="connsiteX5715" fmla="*/ 2821588 w 8014260"/>
              <a:gd name="connsiteY5715" fmla="*/ 3383943 h 4925968"/>
              <a:gd name="connsiteX5716" fmla="*/ 2833521 w 8014260"/>
              <a:gd name="connsiteY5716" fmla="*/ 3377771 h 4925968"/>
              <a:gd name="connsiteX5717" fmla="*/ 2999211 w 8014260"/>
              <a:gd name="connsiteY5717" fmla="*/ 3377360 h 4925968"/>
              <a:gd name="connsiteX5718" fmla="*/ 2983506 w 8014260"/>
              <a:gd name="connsiteY5718" fmla="*/ 3384012 h 4925968"/>
              <a:gd name="connsiteX5719" fmla="*/ 2968693 w 8014260"/>
              <a:gd name="connsiteY5719" fmla="*/ 3384630 h 4925968"/>
              <a:gd name="connsiteX5720" fmla="*/ 2982820 w 8014260"/>
              <a:gd name="connsiteY5720" fmla="*/ 3378526 h 4925968"/>
              <a:gd name="connsiteX5721" fmla="*/ 2999211 w 8014260"/>
              <a:gd name="connsiteY5721" fmla="*/ 3377360 h 4925968"/>
              <a:gd name="connsiteX5722" fmla="*/ 3266475 w 8014260"/>
              <a:gd name="connsiteY5722" fmla="*/ 3375388 h 4925968"/>
              <a:gd name="connsiteX5723" fmla="*/ 3274559 w 8014260"/>
              <a:gd name="connsiteY5723" fmla="*/ 3375782 h 4925968"/>
              <a:gd name="connsiteX5724" fmla="*/ 3254397 w 8014260"/>
              <a:gd name="connsiteY5724" fmla="*/ 3388675 h 4925968"/>
              <a:gd name="connsiteX5725" fmla="*/ 3232177 w 8014260"/>
              <a:gd name="connsiteY5725" fmla="*/ 3392104 h 4925968"/>
              <a:gd name="connsiteX5726" fmla="*/ 3250625 w 8014260"/>
              <a:gd name="connsiteY5726" fmla="*/ 3380034 h 4925968"/>
              <a:gd name="connsiteX5727" fmla="*/ 3266475 w 8014260"/>
              <a:gd name="connsiteY5727" fmla="*/ 3375388 h 4925968"/>
              <a:gd name="connsiteX5728" fmla="*/ 234928 w 8014260"/>
              <a:gd name="connsiteY5728" fmla="*/ 3374702 h 4925968"/>
              <a:gd name="connsiteX5729" fmla="*/ 238869 w 8014260"/>
              <a:gd name="connsiteY5729" fmla="*/ 3375439 h 4925968"/>
              <a:gd name="connsiteX5730" fmla="*/ 230915 w 8014260"/>
              <a:gd name="connsiteY5730" fmla="*/ 3390938 h 4925968"/>
              <a:gd name="connsiteX5731" fmla="*/ 220971 w 8014260"/>
              <a:gd name="connsiteY5731" fmla="*/ 3393956 h 4925968"/>
              <a:gd name="connsiteX5732" fmla="*/ 227691 w 8014260"/>
              <a:gd name="connsiteY5732" fmla="*/ 3380651 h 4925968"/>
              <a:gd name="connsiteX5733" fmla="*/ 234928 w 8014260"/>
              <a:gd name="connsiteY5733" fmla="*/ 3374702 h 4925968"/>
              <a:gd name="connsiteX5734" fmla="*/ 3186777 w 8014260"/>
              <a:gd name="connsiteY5734" fmla="*/ 3374616 h 4925968"/>
              <a:gd name="connsiteX5735" fmla="*/ 3168192 w 8014260"/>
              <a:gd name="connsiteY5735" fmla="*/ 3383120 h 4925968"/>
              <a:gd name="connsiteX5736" fmla="*/ 3147824 w 8014260"/>
              <a:gd name="connsiteY5736" fmla="*/ 3387303 h 4925968"/>
              <a:gd name="connsiteX5737" fmla="*/ 3165106 w 8014260"/>
              <a:gd name="connsiteY5737" fmla="*/ 3379691 h 4925968"/>
              <a:gd name="connsiteX5738" fmla="*/ 3186777 w 8014260"/>
              <a:gd name="connsiteY5738" fmla="*/ 3374616 h 4925968"/>
              <a:gd name="connsiteX5739" fmla="*/ 2293729 w 8014260"/>
              <a:gd name="connsiteY5739" fmla="*/ 3374222 h 4925968"/>
              <a:gd name="connsiteX5740" fmla="*/ 2304564 w 8014260"/>
              <a:gd name="connsiteY5740" fmla="*/ 3376400 h 4925968"/>
              <a:gd name="connsiteX5741" fmla="*/ 2322189 w 8014260"/>
              <a:gd name="connsiteY5741" fmla="*/ 3385315 h 4925968"/>
              <a:gd name="connsiteX5742" fmla="*/ 2309913 w 8014260"/>
              <a:gd name="connsiteY5742" fmla="*/ 3385315 h 4925968"/>
              <a:gd name="connsiteX5743" fmla="*/ 2291534 w 8014260"/>
              <a:gd name="connsiteY5743" fmla="*/ 3376468 h 4925968"/>
              <a:gd name="connsiteX5744" fmla="*/ 2293729 w 8014260"/>
              <a:gd name="connsiteY5744" fmla="*/ 3374222 h 4925968"/>
              <a:gd name="connsiteX5745" fmla="*/ 6354762 w 8014260"/>
              <a:gd name="connsiteY5745" fmla="*/ 3371119 h 4925968"/>
              <a:gd name="connsiteX5746" fmla="*/ 6391178 w 8014260"/>
              <a:gd name="connsiteY5746" fmla="*/ 3389704 h 4925968"/>
              <a:gd name="connsiteX5747" fmla="*/ 6360797 w 8014260"/>
              <a:gd name="connsiteY5747" fmla="*/ 3436682 h 4925968"/>
              <a:gd name="connsiteX5748" fmla="*/ 6324861 w 8014260"/>
              <a:gd name="connsiteY5748" fmla="*/ 3418508 h 4925968"/>
              <a:gd name="connsiteX5749" fmla="*/ 6354762 w 8014260"/>
              <a:gd name="connsiteY5749" fmla="*/ 3371119 h 4925968"/>
              <a:gd name="connsiteX5750" fmla="*/ 1984465 w 8014260"/>
              <a:gd name="connsiteY5750" fmla="*/ 3371016 h 4925968"/>
              <a:gd name="connsiteX5751" fmla="*/ 1996713 w 8014260"/>
              <a:gd name="connsiteY5751" fmla="*/ 3372010 h 4925968"/>
              <a:gd name="connsiteX5752" fmla="*/ 2017905 w 8014260"/>
              <a:gd name="connsiteY5752" fmla="*/ 3383463 h 4925968"/>
              <a:gd name="connsiteX5753" fmla="*/ 2000625 w 8014260"/>
              <a:gd name="connsiteY5753" fmla="*/ 3385795 h 4925968"/>
              <a:gd name="connsiteX5754" fmla="*/ 1981417 w 8014260"/>
              <a:gd name="connsiteY5754" fmla="*/ 3375165 h 4925968"/>
              <a:gd name="connsiteX5755" fmla="*/ 1984465 w 8014260"/>
              <a:gd name="connsiteY5755" fmla="*/ 3371016 h 4925968"/>
              <a:gd name="connsiteX5756" fmla="*/ 2490484 w 8014260"/>
              <a:gd name="connsiteY5756" fmla="*/ 3370707 h 4925968"/>
              <a:gd name="connsiteX5757" fmla="*/ 2504612 w 8014260"/>
              <a:gd name="connsiteY5757" fmla="*/ 3377908 h 4925968"/>
              <a:gd name="connsiteX5758" fmla="*/ 2491033 w 8014260"/>
              <a:gd name="connsiteY5758" fmla="*/ 3379554 h 4925968"/>
              <a:gd name="connsiteX5759" fmla="*/ 2477180 w 8014260"/>
              <a:gd name="connsiteY5759" fmla="*/ 3372216 h 4925968"/>
              <a:gd name="connsiteX5760" fmla="*/ 2490484 w 8014260"/>
              <a:gd name="connsiteY5760" fmla="*/ 3370707 h 4925968"/>
              <a:gd name="connsiteX5761" fmla="*/ 4338646 w 8014260"/>
              <a:gd name="connsiteY5761" fmla="*/ 3370365 h 4925968"/>
              <a:gd name="connsiteX5762" fmla="*/ 4368136 w 8014260"/>
              <a:gd name="connsiteY5762" fmla="*/ 3388470 h 4925968"/>
              <a:gd name="connsiteX5763" fmla="*/ 4338783 w 8014260"/>
              <a:gd name="connsiteY5763" fmla="*/ 3421251 h 4925968"/>
              <a:gd name="connsiteX5764" fmla="*/ 4310871 w 8014260"/>
              <a:gd name="connsiteY5764" fmla="*/ 3403969 h 4925968"/>
              <a:gd name="connsiteX5765" fmla="*/ 4338646 w 8014260"/>
              <a:gd name="connsiteY5765" fmla="*/ 3370365 h 4925968"/>
              <a:gd name="connsiteX5766" fmla="*/ 795348 w 8014260"/>
              <a:gd name="connsiteY5766" fmla="*/ 3370253 h 4925968"/>
              <a:gd name="connsiteX5767" fmla="*/ 802187 w 8014260"/>
              <a:gd name="connsiteY5767" fmla="*/ 3376605 h 4925968"/>
              <a:gd name="connsiteX5768" fmla="*/ 785182 w 8014260"/>
              <a:gd name="connsiteY5768" fmla="*/ 3396287 h 4925968"/>
              <a:gd name="connsiteX5769" fmla="*/ 766664 w 8014260"/>
              <a:gd name="connsiteY5769" fmla="*/ 3392242 h 4925968"/>
              <a:gd name="connsiteX5770" fmla="*/ 781818 w 8014260"/>
              <a:gd name="connsiteY5770" fmla="*/ 3372284 h 4925968"/>
              <a:gd name="connsiteX5771" fmla="*/ 795348 w 8014260"/>
              <a:gd name="connsiteY5771" fmla="*/ 3370253 h 4925968"/>
              <a:gd name="connsiteX5772" fmla="*/ 2233180 w 8014260"/>
              <a:gd name="connsiteY5772" fmla="*/ 3369910 h 4925968"/>
              <a:gd name="connsiteX5773" fmla="*/ 2245105 w 8014260"/>
              <a:gd name="connsiteY5773" fmla="*/ 3372833 h 4925968"/>
              <a:gd name="connsiteX5774" fmla="*/ 2260947 w 8014260"/>
              <a:gd name="connsiteY5774" fmla="*/ 3381954 h 4925968"/>
              <a:gd name="connsiteX5775" fmla="*/ 2245928 w 8014260"/>
              <a:gd name="connsiteY5775" fmla="*/ 3380445 h 4925968"/>
              <a:gd name="connsiteX5776" fmla="*/ 2228714 w 8014260"/>
              <a:gd name="connsiteY5776" fmla="*/ 3371256 h 4925968"/>
              <a:gd name="connsiteX5777" fmla="*/ 2233180 w 8014260"/>
              <a:gd name="connsiteY5777" fmla="*/ 3369910 h 4925968"/>
              <a:gd name="connsiteX5778" fmla="*/ 496184 w 8014260"/>
              <a:gd name="connsiteY5778" fmla="*/ 3369130 h 4925968"/>
              <a:gd name="connsiteX5779" fmla="*/ 481509 w 8014260"/>
              <a:gd name="connsiteY5779" fmla="*/ 3388950 h 4925968"/>
              <a:gd name="connsiteX5780" fmla="*/ 467515 w 8014260"/>
              <a:gd name="connsiteY5780" fmla="*/ 3396082 h 4925968"/>
              <a:gd name="connsiteX5781" fmla="*/ 480891 w 8014260"/>
              <a:gd name="connsiteY5781" fmla="*/ 3378046 h 4925968"/>
              <a:gd name="connsiteX5782" fmla="*/ 496184 w 8014260"/>
              <a:gd name="connsiteY5782" fmla="*/ 3369130 h 4925968"/>
              <a:gd name="connsiteX5783" fmla="*/ 3072660 w 8014260"/>
              <a:gd name="connsiteY5783" fmla="*/ 3368376 h 4925968"/>
              <a:gd name="connsiteX5784" fmla="*/ 3061001 w 8014260"/>
              <a:gd name="connsiteY5784" fmla="*/ 3373999 h 4925968"/>
              <a:gd name="connsiteX5785" fmla="*/ 3041456 w 8014260"/>
              <a:gd name="connsiteY5785" fmla="*/ 3377223 h 4925968"/>
              <a:gd name="connsiteX5786" fmla="*/ 3054829 w 8014260"/>
              <a:gd name="connsiteY5786" fmla="*/ 3371256 h 4925968"/>
              <a:gd name="connsiteX5787" fmla="*/ 3072660 w 8014260"/>
              <a:gd name="connsiteY5787" fmla="*/ 3368376 h 4925968"/>
              <a:gd name="connsiteX5788" fmla="*/ 2760141 w 8014260"/>
              <a:gd name="connsiteY5788" fmla="*/ 3368101 h 4925968"/>
              <a:gd name="connsiteX5789" fmla="*/ 2775366 w 8014260"/>
              <a:gd name="connsiteY5789" fmla="*/ 3370502 h 4925968"/>
              <a:gd name="connsiteX5790" fmla="*/ 2763090 w 8014260"/>
              <a:gd name="connsiteY5790" fmla="*/ 3376948 h 4925968"/>
              <a:gd name="connsiteX5791" fmla="*/ 2748071 w 8014260"/>
              <a:gd name="connsiteY5791" fmla="*/ 3374548 h 4925968"/>
              <a:gd name="connsiteX5792" fmla="*/ 2760141 w 8014260"/>
              <a:gd name="connsiteY5792" fmla="*/ 3368101 h 4925968"/>
              <a:gd name="connsiteX5793" fmla="*/ 3173335 w 8014260"/>
              <a:gd name="connsiteY5793" fmla="*/ 3367415 h 4925968"/>
              <a:gd name="connsiteX5794" fmla="*/ 3156670 w 8014260"/>
              <a:gd name="connsiteY5794" fmla="*/ 3374205 h 4925968"/>
              <a:gd name="connsiteX5795" fmla="*/ 3136302 w 8014260"/>
              <a:gd name="connsiteY5795" fmla="*/ 3379280 h 4925968"/>
              <a:gd name="connsiteX5796" fmla="*/ 3152692 w 8014260"/>
              <a:gd name="connsiteY5796" fmla="*/ 3372764 h 4925968"/>
              <a:gd name="connsiteX5797" fmla="*/ 3173335 w 8014260"/>
              <a:gd name="connsiteY5797" fmla="*/ 3367415 h 4925968"/>
              <a:gd name="connsiteX5798" fmla="*/ 2166787 w 8014260"/>
              <a:gd name="connsiteY5798" fmla="*/ 3367279 h 4925968"/>
              <a:gd name="connsiteX5799" fmla="*/ 2180434 w 8014260"/>
              <a:gd name="connsiteY5799" fmla="*/ 3367827 h 4925968"/>
              <a:gd name="connsiteX5800" fmla="*/ 2200391 w 8014260"/>
              <a:gd name="connsiteY5800" fmla="*/ 3377977 h 4925968"/>
              <a:gd name="connsiteX5801" fmla="*/ 2185303 w 8014260"/>
              <a:gd name="connsiteY5801" fmla="*/ 3377428 h 4925968"/>
              <a:gd name="connsiteX5802" fmla="*/ 2166787 w 8014260"/>
              <a:gd name="connsiteY5802" fmla="*/ 3367279 h 4925968"/>
              <a:gd name="connsiteX5803" fmla="*/ 2042391 w 8014260"/>
              <a:gd name="connsiteY5803" fmla="*/ 3367141 h 4925968"/>
              <a:gd name="connsiteX5804" fmla="*/ 2059672 w 8014260"/>
              <a:gd name="connsiteY5804" fmla="*/ 3367209 h 4925968"/>
              <a:gd name="connsiteX5805" fmla="*/ 2078392 w 8014260"/>
              <a:gd name="connsiteY5805" fmla="*/ 3377702 h 4925968"/>
              <a:gd name="connsiteX5806" fmla="*/ 2062759 w 8014260"/>
              <a:gd name="connsiteY5806" fmla="*/ 3378594 h 4925968"/>
              <a:gd name="connsiteX5807" fmla="*/ 2042391 w 8014260"/>
              <a:gd name="connsiteY5807" fmla="*/ 3367141 h 4925968"/>
              <a:gd name="connsiteX5808" fmla="*/ 4001593 w 8014260"/>
              <a:gd name="connsiteY5808" fmla="*/ 3366095 h 4925968"/>
              <a:gd name="connsiteX5809" fmla="*/ 4012686 w 8014260"/>
              <a:gd name="connsiteY5809" fmla="*/ 3373862 h 4925968"/>
              <a:gd name="connsiteX5810" fmla="*/ 3989643 w 8014260"/>
              <a:gd name="connsiteY5810" fmla="*/ 3404380 h 4925968"/>
              <a:gd name="connsiteX5811" fmla="*/ 3960497 w 8014260"/>
              <a:gd name="connsiteY5811" fmla="*/ 3402117 h 4925968"/>
              <a:gd name="connsiteX5812" fmla="*/ 3981756 w 8014260"/>
              <a:gd name="connsiteY5812" fmla="*/ 3371187 h 4925968"/>
              <a:gd name="connsiteX5813" fmla="*/ 4001593 w 8014260"/>
              <a:gd name="connsiteY5813" fmla="*/ 3366095 h 4925968"/>
              <a:gd name="connsiteX5814" fmla="*/ 648764 w 8014260"/>
              <a:gd name="connsiteY5814" fmla="*/ 3365856 h 4925968"/>
              <a:gd name="connsiteX5815" fmla="*/ 654464 w 8014260"/>
              <a:gd name="connsiteY5815" fmla="*/ 3369062 h 4925968"/>
              <a:gd name="connsiteX5816" fmla="*/ 639105 w 8014260"/>
              <a:gd name="connsiteY5816" fmla="*/ 3388470 h 4925968"/>
              <a:gd name="connsiteX5817" fmla="*/ 621342 w 8014260"/>
              <a:gd name="connsiteY5817" fmla="*/ 3390390 h 4925968"/>
              <a:gd name="connsiteX5818" fmla="*/ 636842 w 8014260"/>
              <a:gd name="connsiteY5818" fmla="*/ 3370776 h 4925968"/>
              <a:gd name="connsiteX5819" fmla="*/ 648764 w 8014260"/>
              <a:gd name="connsiteY5819" fmla="*/ 3365856 h 4925968"/>
              <a:gd name="connsiteX5820" fmla="*/ 4543632 w 8014260"/>
              <a:gd name="connsiteY5820" fmla="*/ 3365495 h 4925968"/>
              <a:gd name="connsiteX5821" fmla="*/ 4574768 w 8014260"/>
              <a:gd name="connsiteY5821" fmla="*/ 3387372 h 4925968"/>
              <a:gd name="connsiteX5822" fmla="*/ 4550216 w 8014260"/>
              <a:gd name="connsiteY5822" fmla="*/ 3425983 h 4925968"/>
              <a:gd name="connsiteX5823" fmla="*/ 4517572 w 8014260"/>
              <a:gd name="connsiteY5823" fmla="*/ 3405272 h 4925968"/>
              <a:gd name="connsiteX5824" fmla="*/ 4543632 w 8014260"/>
              <a:gd name="connsiteY5824" fmla="*/ 3365495 h 4925968"/>
              <a:gd name="connsiteX5825" fmla="*/ 6668986 w 8014260"/>
              <a:gd name="connsiteY5825" fmla="*/ 3364938 h 4925968"/>
              <a:gd name="connsiteX5826" fmla="*/ 6680242 w 8014260"/>
              <a:gd name="connsiteY5826" fmla="*/ 3379829 h 4925968"/>
              <a:gd name="connsiteX5827" fmla="*/ 6649655 w 8014260"/>
              <a:gd name="connsiteY5827" fmla="*/ 3421457 h 4925968"/>
              <a:gd name="connsiteX5828" fmla="*/ 6612348 w 8014260"/>
              <a:gd name="connsiteY5828" fmla="*/ 3411238 h 4925968"/>
              <a:gd name="connsiteX5829" fmla="*/ 6644100 w 8014260"/>
              <a:gd name="connsiteY5829" fmla="*/ 3367484 h 4925968"/>
              <a:gd name="connsiteX5830" fmla="*/ 6668986 w 8014260"/>
              <a:gd name="connsiteY5830" fmla="*/ 3364938 h 4925968"/>
              <a:gd name="connsiteX5831" fmla="*/ 2109531 w 8014260"/>
              <a:gd name="connsiteY5831" fmla="*/ 3363601 h 4925968"/>
              <a:gd name="connsiteX5832" fmla="*/ 2121386 w 8014260"/>
              <a:gd name="connsiteY5832" fmla="*/ 3366113 h 4925968"/>
              <a:gd name="connsiteX5833" fmla="*/ 2138943 w 8014260"/>
              <a:gd name="connsiteY5833" fmla="*/ 3376537 h 4925968"/>
              <a:gd name="connsiteX5834" fmla="*/ 2122278 w 8014260"/>
              <a:gd name="connsiteY5834" fmla="*/ 3375851 h 4925968"/>
              <a:gd name="connsiteX5835" fmla="*/ 2104516 w 8014260"/>
              <a:gd name="connsiteY5835" fmla="*/ 3365359 h 4925968"/>
              <a:gd name="connsiteX5836" fmla="*/ 2109531 w 8014260"/>
              <a:gd name="connsiteY5836" fmla="*/ 3363601 h 4925968"/>
              <a:gd name="connsiteX5837" fmla="*/ 1602034 w 8014260"/>
              <a:gd name="connsiteY5837" fmla="*/ 3362615 h 4925968"/>
              <a:gd name="connsiteX5838" fmla="*/ 1623432 w 8014260"/>
              <a:gd name="connsiteY5838" fmla="*/ 3375508 h 4925968"/>
              <a:gd name="connsiteX5839" fmla="*/ 1609035 w 8014260"/>
              <a:gd name="connsiteY5839" fmla="*/ 3386755 h 4925968"/>
              <a:gd name="connsiteX5840" fmla="*/ 1584685 w 8014260"/>
              <a:gd name="connsiteY5840" fmla="*/ 3373724 h 4925968"/>
              <a:gd name="connsiteX5841" fmla="*/ 1602034 w 8014260"/>
              <a:gd name="connsiteY5841" fmla="*/ 3362615 h 4925968"/>
              <a:gd name="connsiteX5842" fmla="*/ 3340928 w 8014260"/>
              <a:gd name="connsiteY5842" fmla="*/ 3362341 h 4925968"/>
              <a:gd name="connsiteX5843" fmla="*/ 3348009 w 8014260"/>
              <a:gd name="connsiteY5843" fmla="*/ 3363850 h 4925968"/>
              <a:gd name="connsiteX5844" fmla="*/ 3327366 w 8014260"/>
              <a:gd name="connsiteY5844" fmla="*/ 3378800 h 4925968"/>
              <a:gd name="connsiteX5845" fmla="*/ 3304118 w 8014260"/>
              <a:gd name="connsiteY5845" fmla="*/ 3381406 h 4925968"/>
              <a:gd name="connsiteX5846" fmla="*/ 3325103 w 8014260"/>
              <a:gd name="connsiteY5846" fmla="*/ 3367005 h 4925968"/>
              <a:gd name="connsiteX5847" fmla="*/ 3340928 w 8014260"/>
              <a:gd name="connsiteY5847" fmla="*/ 3362341 h 4925968"/>
              <a:gd name="connsiteX5848" fmla="*/ 3160785 w 8014260"/>
              <a:gd name="connsiteY5848" fmla="*/ 3362272 h 4925968"/>
              <a:gd name="connsiteX5849" fmla="*/ 3144326 w 8014260"/>
              <a:gd name="connsiteY5849" fmla="*/ 3368719 h 4925968"/>
              <a:gd name="connsiteX5850" fmla="*/ 3125878 w 8014260"/>
              <a:gd name="connsiteY5850" fmla="*/ 3373176 h 4925968"/>
              <a:gd name="connsiteX5851" fmla="*/ 3141309 w 8014260"/>
              <a:gd name="connsiteY5851" fmla="*/ 3367210 h 4925968"/>
              <a:gd name="connsiteX5852" fmla="*/ 3160785 w 8014260"/>
              <a:gd name="connsiteY5852" fmla="*/ 3362272 h 4925968"/>
              <a:gd name="connsiteX5853" fmla="*/ 1195428 w 8014260"/>
              <a:gd name="connsiteY5853" fmla="*/ 3361450 h 4925968"/>
              <a:gd name="connsiteX5854" fmla="*/ 1218263 w 8014260"/>
              <a:gd name="connsiteY5854" fmla="*/ 3373863 h 4925968"/>
              <a:gd name="connsiteX5855" fmla="*/ 1202075 w 8014260"/>
              <a:gd name="connsiteY5855" fmla="*/ 3390322 h 4925968"/>
              <a:gd name="connsiteX5856" fmla="*/ 1179104 w 8014260"/>
              <a:gd name="connsiteY5856" fmla="*/ 3378115 h 4925968"/>
              <a:gd name="connsiteX5857" fmla="*/ 1195428 w 8014260"/>
              <a:gd name="connsiteY5857" fmla="*/ 3361450 h 4925968"/>
              <a:gd name="connsiteX5858" fmla="*/ 722156 w 8014260"/>
              <a:gd name="connsiteY5858" fmla="*/ 3361440 h 4925968"/>
              <a:gd name="connsiteX5859" fmla="*/ 728053 w 8014260"/>
              <a:gd name="connsiteY5859" fmla="*/ 3365907 h 4925968"/>
              <a:gd name="connsiteX5860" fmla="*/ 713033 w 8014260"/>
              <a:gd name="connsiteY5860" fmla="*/ 3384835 h 4925968"/>
              <a:gd name="connsiteX5861" fmla="*/ 693283 w 8014260"/>
              <a:gd name="connsiteY5861" fmla="*/ 3384012 h 4925968"/>
              <a:gd name="connsiteX5862" fmla="*/ 709878 w 8014260"/>
              <a:gd name="connsiteY5862" fmla="*/ 3364947 h 4925968"/>
              <a:gd name="connsiteX5863" fmla="*/ 722156 w 8014260"/>
              <a:gd name="connsiteY5863" fmla="*/ 3361440 h 4925968"/>
              <a:gd name="connsiteX5864" fmla="*/ 3928958 w 8014260"/>
              <a:gd name="connsiteY5864" fmla="*/ 3357625 h 4925968"/>
              <a:gd name="connsiteX5865" fmla="*/ 3938482 w 8014260"/>
              <a:gd name="connsiteY5865" fmla="*/ 3366112 h 4925968"/>
              <a:gd name="connsiteX5866" fmla="*/ 3916469 w 8014260"/>
              <a:gd name="connsiteY5866" fmla="*/ 3395396 h 4925968"/>
              <a:gd name="connsiteX5867" fmla="*/ 3886773 w 8014260"/>
              <a:gd name="connsiteY5867" fmla="*/ 3392515 h 4925968"/>
              <a:gd name="connsiteX5868" fmla="*/ 3909199 w 8014260"/>
              <a:gd name="connsiteY5868" fmla="*/ 3363026 h 4925968"/>
              <a:gd name="connsiteX5869" fmla="*/ 3928958 w 8014260"/>
              <a:gd name="connsiteY5869" fmla="*/ 3357625 h 4925968"/>
              <a:gd name="connsiteX5870" fmla="*/ 3260912 w 8014260"/>
              <a:gd name="connsiteY5870" fmla="*/ 3356375 h 4925968"/>
              <a:gd name="connsiteX5871" fmla="*/ 3242053 w 8014260"/>
              <a:gd name="connsiteY5871" fmla="*/ 3366250 h 4925968"/>
              <a:gd name="connsiteX5872" fmla="*/ 3219970 w 8014260"/>
              <a:gd name="connsiteY5872" fmla="*/ 3371325 h 4925968"/>
              <a:gd name="connsiteX5873" fmla="*/ 3238555 w 8014260"/>
              <a:gd name="connsiteY5873" fmla="*/ 3361930 h 4925968"/>
              <a:gd name="connsiteX5874" fmla="*/ 3260912 w 8014260"/>
              <a:gd name="connsiteY5874" fmla="*/ 3356375 h 4925968"/>
              <a:gd name="connsiteX5875" fmla="*/ 3147549 w 8014260"/>
              <a:gd name="connsiteY5875" fmla="*/ 3354934 h 4925968"/>
              <a:gd name="connsiteX5876" fmla="*/ 3131021 w 8014260"/>
              <a:gd name="connsiteY5876" fmla="*/ 3361655 h 4925968"/>
              <a:gd name="connsiteX5877" fmla="*/ 3114356 w 8014260"/>
              <a:gd name="connsiteY5877" fmla="*/ 3364741 h 4925968"/>
              <a:gd name="connsiteX5878" fmla="*/ 3129444 w 8014260"/>
              <a:gd name="connsiteY5878" fmla="*/ 3358568 h 4925968"/>
              <a:gd name="connsiteX5879" fmla="*/ 3147549 w 8014260"/>
              <a:gd name="connsiteY5879" fmla="*/ 3354934 h 4925968"/>
              <a:gd name="connsiteX5880" fmla="*/ 1798723 w 8014260"/>
              <a:gd name="connsiteY5880" fmla="*/ 3354728 h 4925968"/>
              <a:gd name="connsiteX5881" fmla="*/ 1819709 w 8014260"/>
              <a:gd name="connsiteY5881" fmla="*/ 3367895 h 4925968"/>
              <a:gd name="connsiteX5882" fmla="*/ 1802564 w 8014260"/>
              <a:gd name="connsiteY5882" fmla="*/ 3373656 h 4925968"/>
              <a:gd name="connsiteX5883" fmla="*/ 1781853 w 8014260"/>
              <a:gd name="connsiteY5883" fmla="*/ 3360831 h 4925968"/>
              <a:gd name="connsiteX5884" fmla="*/ 1798723 w 8014260"/>
              <a:gd name="connsiteY5884" fmla="*/ 3354728 h 4925968"/>
              <a:gd name="connsiteX5885" fmla="*/ 5712030 w 8014260"/>
              <a:gd name="connsiteY5885" fmla="*/ 3354660 h 4925968"/>
              <a:gd name="connsiteX5886" fmla="*/ 5746525 w 8014260"/>
              <a:gd name="connsiteY5886" fmla="*/ 3388675 h 4925968"/>
              <a:gd name="connsiteX5887" fmla="*/ 5718682 w 8014260"/>
              <a:gd name="connsiteY5887" fmla="*/ 3439150 h 4925968"/>
              <a:gd name="connsiteX5888" fmla="*/ 5684323 w 8014260"/>
              <a:gd name="connsiteY5888" fmla="*/ 3404517 h 4925968"/>
              <a:gd name="connsiteX5889" fmla="*/ 5712030 w 8014260"/>
              <a:gd name="connsiteY5889" fmla="*/ 3354660 h 4925968"/>
              <a:gd name="connsiteX5890" fmla="*/ 2549188 w 8014260"/>
              <a:gd name="connsiteY5890" fmla="*/ 3353973 h 4925968"/>
              <a:gd name="connsiteX5891" fmla="*/ 2564550 w 8014260"/>
              <a:gd name="connsiteY5891" fmla="*/ 3360351 h 4925968"/>
              <a:gd name="connsiteX5892" fmla="*/ 2555155 w 8014260"/>
              <a:gd name="connsiteY5892" fmla="*/ 3364603 h 4925968"/>
              <a:gd name="connsiteX5893" fmla="*/ 2538558 w 8014260"/>
              <a:gd name="connsiteY5893" fmla="*/ 3358706 h 4925968"/>
              <a:gd name="connsiteX5894" fmla="*/ 2549188 w 8014260"/>
              <a:gd name="connsiteY5894" fmla="*/ 3353973 h 4925968"/>
              <a:gd name="connsiteX5895" fmla="*/ 5228061 w 8014260"/>
              <a:gd name="connsiteY5895" fmla="*/ 3353357 h 4925968"/>
              <a:gd name="connsiteX5896" fmla="*/ 5261048 w 8014260"/>
              <a:gd name="connsiteY5896" fmla="*/ 3391761 h 4925968"/>
              <a:gd name="connsiteX5897" fmla="*/ 5234575 w 8014260"/>
              <a:gd name="connsiteY5897" fmla="*/ 3439630 h 4925968"/>
              <a:gd name="connsiteX5898" fmla="*/ 5200080 w 8014260"/>
              <a:gd name="connsiteY5898" fmla="*/ 3402597 h 4925968"/>
              <a:gd name="connsiteX5899" fmla="*/ 5228061 w 8014260"/>
              <a:gd name="connsiteY5899" fmla="*/ 3353357 h 4925968"/>
              <a:gd name="connsiteX5900" fmla="*/ 1466453 w 8014260"/>
              <a:gd name="connsiteY5900" fmla="*/ 3352877 h 4925968"/>
              <a:gd name="connsiteX5901" fmla="*/ 1487852 w 8014260"/>
              <a:gd name="connsiteY5901" fmla="*/ 3365838 h 4925968"/>
              <a:gd name="connsiteX5902" fmla="*/ 1473518 w 8014260"/>
              <a:gd name="connsiteY5902" fmla="*/ 3379211 h 4925968"/>
              <a:gd name="connsiteX5903" fmla="*/ 1449174 w 8014260"/>
              <a:gd name="connsiteY5903" fmla="*/ 3366318 h 4925968"/>
              <a:gd name="connsiteX5904" fmla="*/ 1466453 w 8014260"/>
              <a:gd name="connsiteY5904" fmla="*/ 3352877 h 4925968"/>
              <a:gd name="connsiteX5905" fmla="*/ 1330458 w 8014260"/>
              <a:gd name="connsiteY5905" fmla="*/ 3351917 h 4925968"/>
              <a:gd name="connsiteX5906" fmla="*/ 1353022 w 8014260"/>
              <a:gd name="connsiteY5906" fmla="*/ 3365702 h 4925968"/>
              <a:gd name="connsiteX5907" fmla="*/ 1336562 w 8014260"/>
              <a:gd name="connsiteY5907" fmla="*/ 3379966 h 4925968"/>
              <a:gd name="connsiteX5908" fmla="*/ 1313795 w 8014260"/>
              <a:gd name="connsiteY5908" fmla="*/ 3366319 h 4925968"/>
              <a:gd name="connsiteX5909" fmla="*/ 1330458 w 8014260"/>
              <a:gd name="connsiteY5909" fmla="*/ 3351917 h 4925968"/>
              <a:gd name="connsiteX5910" fmla="*/ 2683948 w 8014260"/>
              <a:gd name="connsiteY5910" fmla="*/ 3351505 h 4925968"/>
              <a:gd name="connsiteX5911" fmla="*/ 2699653 w 8014260"/>
              <a:gd name="connsiteY5911" fmla="*/ 3354729 h 4925968"/>
              <a:gd name="connsiteX5912" fmla="*/ 2688543 w 8014260"/>
              <a:gd name="connsiteY5912" fmla="*/ 3361587 h 4925968"/>
              <a:gd name="connsiteX5913" fmla="*/ 2674141 w 8014260"/>
              <a:gd name="connsiteY5913" fmla="*/ 3358844 h 4925968"/>
              <a:gd name="connsiteX5914" fmla="*/ 2683948 w 8014260"/>
              <a:gd name="connsiteY5914" fmla="*/ 3351505 h 4925968"/>
              <a:gd name="connsiteX5915" fmla="*/ 3413597 w 8014260"/>
              <a:gd name="connsiteY5915" fmla="*/ 3351257 h 4925968"/>
              <a:gd name="connsiteX5916" fmla="*/ 3421527 w 8014260"/>
              <a:gd name="connsiteY5916" fmla="*/ 3353151 h 4925968"/>
              <a:gd name="connsiteX5917" fmla="*/ 3399855 w 8014260"/>
              <a:gd name="connsiteY5917" fmla="*/ 3371256 h 4925968"/>
              <a:gd name="connsiteX5918" fmla="*/ 3377498 w 8014260"/>
              <a:gd name="connsiteY5918" fmla="*/ 3372217 h 4925968"/>
              <a:gd name="connsiteX5919" fmla="*/ 3397798 w 8014260"/>
              <a:gd name="connsiteY5919" fmla="*/ 3355895 h 4925968"/>
              <a:gd name="connsiteX5920" fmla="*/ 3413597 w 8014260"/>
              <a:gd name="connsiteY5920" fmla="*/ 3351257 h 4925968"/>
              <a:gd name="connsiteX5921" fmla="*/ 3855449 w 8014260"/>
              <a:gd name="connsiteY5921" fmla="*/ 3351196 h 4925968"/>
              <a:gd name="connsiteX5922" fmla="*/ 3865307 w 8014260"/>
              <a:gd name="connsiteY5922" fmla="*/ 3358843 h 4925968"/>
              <a:gd name="connsiteX5923" fmla="*/ 3842470 w 8014260"/>
              <a:gd name="connsiteY5923" fmla="*/ 3388264 h 4925968"/>
              <a:gd name="connsiteX5924" fmla="*/ 3814284 w 8014260"/>
              <a:gd name="connsiteY5924" fmla="*/ 3386824 h 4925968"/>
              <a:gd name="connsiteX5925" fmla="*/ 3835407 w 8014260"/>
              <a:gd name="connsiteY5925" fmla="*/ 3357128 h 4925968"/>
              <a:gd name="connsiteX5926" fmla="*/ 3855449 w 8014260"/>
              <a:gd name="connsiteY5926" fmla="*/ 3351196 h 4925968"/>
              <a:gd name="connsiteX5927" fmla="*/ 2968281 w 8014260"/>
              <a:gd name="connsiteY5927" fmla="*/ 3349036 h 4925968"/>
              <a:gd name="connsiteX5928" fmla="*/ 2984260 w 8014260"/>
              <a:gd name="connsiteY5928" fmla="*/ 3349722 h 4925968"/>
              <a:gd name="connsiteX5929" fmla="*/ 2972259 w 8014260"/>
              <a:gd name="connsiteY5929" fmla="*/ 3356580 h 4925968"/>
              <a:gd name="connsiteX5930" fmla="*/ 2956143 w 8014260"/>
              <a:gd name="connsiteY5930" fmla="*/ 3356100 h 4925968"/>
              <a:gd name="connsiteX5931" fmla="*/ 2968281 w 8014260"/>
              <a:gd name="connsiteY5931" fmla="*/ 3349036 h 4925968"/>
              <a:gd name="connsiteX5932" fmla="*/ 987767 w 8014260"/>
              <a:gd name="connsiteY5932" fmla="*/ 3348213 h 4925968"/>
              <a:gd name="connsiteX5933" fmla="*/ 1008617 w 8014260"/>
              <a:gd name="connsiteY5933" fmla="*/ 3357471 h 4925968"/>
              <a:gd name="connsiteX5934" fmla="*/ 992084 w 8014260"/>
              <a:gd name="connsiteY5934" fmla="*/ 3376331 h 4925968"/>
              <a:gd name="connsiteX5935" fmla="*/ 971512 w 8014260"/>
              <a:gd name="connsiteY5935" fmla="*/ 3367621 h 4925968"/>
              <a:gd name="connsiteX5936" fmla="*/ 987767 w 8014260"/>
              <a:gd name="connsiteY5936" fmla="*/ 3348213 h 4925968"/>
              <a:gd name="connsiteX5937" fmla="*/ 3246921 w 8014260"/>
              <a:gd name="connsiteY5937" fmla="*/ 3347253 h 4925968"/>
              <a:gd name="connsiteX5938" fmla="*/ 3230531 w 8014260"/>
              <a:gd name="connsiteY5938" fmla="*/ 3354660 h 4925968"/>
              <a:gd name="connsiteX5939" fmla="*/ 3208105 w 8014260"/>
              <a:gd name="connsiteY5939" fmla="*/ 3360832 h 4925968"/>
              <a:gd name="connsiteX5940" fmla="*/ 3227307 w 8014260"/>
              <a:gd name="connsiteY5940" fmla="*/ 3352671 h 4925968"/>
              <a:gd name="connsiteX5941" fmla="*/ 3246921 w 8014260"/>
              <a:gd name="connsiteY5941" fmla="*/ 3347253 h 4925968"/>
              <a:gd name="connsiteX5942" fmla="*/ 3059012 w 8014260"/>
              <a:gd name="connsiteY5942" fmla="*/ 3347253 h 4925968"/>
              <a:gd name="connsiteX5943" fmla="*/ 3045228 w 8014260"/>
              <a:gd name="connsiteY5943" fmla="*/ 3354454 h 4925968"/>
              <a:gd name="connsiteX5944" fmla="*/ 3029728 w 8014260"/>
              <a:gd name="connsiteY5944" fmla="*/ 3355757 h 4925968"/>
              <a:gd name="connsiteX5945" fmla="*/ 3041936 w 8014260"/>
              <a:gd name="connsiteY5945" fmla="*/ 3348625 h 4925968"/>
              <a:gd name="connsiteX5946" fmla="*/ 3059012 w 8014260"/>
              <a:gd name="connsiteY5946" fmla="*/ 3347253 h 4925968"/>
              <a:gd name="connsiteX5947" fmla="*/ 4883034 w 8014260"/>
              <a:gd name="connsiteY5947" fmla="*/ 3346567 h 4925968"/>
              <a:gd name="connsiteX5948" fmla="*/ 4917187 w 8014260"/>
              <a:gd name="connsiteY5948" fmla="*/ 3377428 h 4925968"/>
              <a:gd name="connsiteX5949" fmla="*/ 4892087 w 8014260"/>
              <a:gd name="connsiteY5949" fmla="*/ 3421868 h 4925968"/>
              <a:gd name="connsiteX5950" fmla="*/ 4858620 w 8014260"/>
              <a:gd name="connsiteY5950" fmla="*/ 3394161 h 4925968"/>
              <a:gd name="connsiteX5951" fmla="*/ 4883034 w 8014260"/>
              <a:gd name="connsiteY5951" fmla="*/ 3346567 h 4925968"/>
              <a:gd name="connsiteX5952" fmla="*/ 3780756 w 8014260"/>
              <a:gd name="connsiteY5952" fmla="*/ 3344098 h 4925968"/>
              <a:gd name="connsiteX5953" fmla="*/ 3790692 w 8014260"/>
              <a:gd name="connsiteY5953" fmla="*/ 3351573 h 4925968"/>
              <a:gd name="connsiteX5954" fmla="*/ 3769844 w 8014260"/>
              <a:gd name="connsiteY5954" fmla="*/ 3381886 h 4925968"/>
              <a:gd name="connsiteX5955" fmla="*/ 3741795 w 8014260"/>
              <a:gd name="connsiteY5955" fmla="*/ 3379760 h 4925968"/>
              <a:gd name="connsiteX5956" fmla="*/ 3762437 w 8014260"/>
              <a:gd name="connsiteY5956" fmla="*/ 3349173 h 4925968"/>
              <a:gd name="connsiteX5957" fmla="*/ 3780756 w 8014260"/>
              <a:gd name="connsiteY5957" fmla="*/ 3344098 h 4925968"/>
              <a:gd name="connsiteX5958" fmla="*/ 2894900 w 8014260"/>
              <a:gd name="connsiteY5958" fmla="*/ 3343618 h 4925968"/>
              <a:gd name="connsiteX5959" fmla="*/ 2910056 w 8014260"/>
              <a:gd name="connsiteY5959" fmla="*/ 3345127 h 4925968"/>
              <a:gd name="connsiteX5960" fmla="*/ 2897643 w 8014260"/>
              <a:gd name="connsiteY5960" fmla="*/ 3352602 h 4925968"/>
              <a:gd name="connsiteX5961" fmla="*/ 2882830 w 8014260"/>
              <a:gd name="connsiteY5961" fmla="*/ 3351025 h 4925968"/>
              <a:gd name="connsiteX5962" fmla="*/ 2894900 w 8014260"/>
              <a:gd name="connsiteY5962" fmla="*/ 3343618 h 4925968"/>
              <a:gd name="connsiteX5963" fmla="*/ 3487132 w 8014260"/>
              <a:gd name="connsiteY5963" fmla="*/ 3342384 h 4925968"/>
              <a:gd name="connsiteX5964" fmla="*/ 3495456 w 8014260"/>
              <a:gd name="connsiteY5964" fmla="*/ 3344921 h 4925968"/>
              <a:gd name="connsiteX5965" fmla="*/ 3474127 w 8014260"/>
              <a:gd name="connsiteY5965" fmla="*/ 3365289 h 4925968"/>
              <a:gd name="connsiteX5966" fmla="*/ 3449850 w 8014260"/>
              <a:gd name="connsiteY5966" fmla="*/ 3366867 h 4925968"/>
              <a:gd name="connsiteX5967" fmla="*/ 3471041 w 8014260"/>
              <a:gd name="connsiteY5967" fmla="*/ 3347253 h 4925968"/>
              <a:gd name="connsiteX5968" fmla="*/ 3487132 w 8014260"/>
              <a:gd name="connsiteY5968" fmla="*/ 3342384 h 4925968"/>
              <a:gd name="connsiteX5969" fmla="*/ 3234646 w 8014260"/>
              <a:gd name="connsiteY5969" fmla="*/ 3342315 h 4925968"/>
              <a:gd name="connsiteX5970" fmla="*/ 3216609 w 8014260"/>
              <a:gd name="connsiteY5970" fmla="*/ 3349654 h 4925968"/>
              <a:gd name="connsiteX5971" fmla="*/ 3198847 w 8014260"/>
              <a:gd name="connsiteY5971" fmla="*/ 3354317 h 4925968"/>
              <a:gd name="connsiteX5972" fmla="*/ 3215237 w 8014260"/>
              <a:gd name="connsiteY5972" fmla="*/ 3347734 h 4925968"/>
              <a:gd name="connsiteX5973" fmla="*/ 3234646 w 8014260"/>
              <a:gd name="connsiteY5973" fmla="*/ 3342315 h 4925968"/>
              <a:gd name="connsiteX5974" fmla="*/ 6592246 w 8014260"/>
              <a:gd name="connsiteY5974" fmla="*/ 3341698 h 4925968"/>
              <a:gd name="connsiteX5975" fmla="*/ 6604667 w 8014260"/>
              <a:gd name="connsiteY5975" fmla="*/ 3355963 h 4925968"/>
              <a:gd name="connsiteX5976" fmla="*/ 6574012 w 8014260"/>
              <a:gd name="connsiteY5976" fmla="*/ 3400403 h 4925968"/>
              <a:gd name="connsiteX5977" fmla="*/ 6537047 w 8014260"/>
              <a:gd name="connsiteY5977" fmla="*/ 3389156 h 4925968"/>
              <a:gd name="connsiteX5978" fmla="*/ 6567840 w 8014260"/>
              <a:gd name="connsiteY5978" fmla="*/ 3344304 h 4925968"/>
              <a:gd name="connsiteX5979" fmla="*/ 6592246 w 8014260"/>
              <a:gd name="connsiteY5979" fmla="*/ 3341698 h 4925968"/>
              <a:gd name="connsiteX5980" fmla="*/ 4283397 w 8014260"/>
              <a:gd name="connsiteY5980" fmla="*/ 3340755 h 4925968"/>
              <a:gd name="connsiteX5981" fmla="*/ 4293040 w 8014260"/>
              <a:gd name="connsiteY5981" fmla="*/ 3353631 h 4925968"/>
              <a:gd name="connsiteX5982" fmla="*/ 4267049 w 8014260"/>
              <a:gd name="connsiteY5982" fmla="*/ 3387853 h 4925968"/>
              <a:gd name="connsiteX5983" fmla="*/ 4238176 w 8014260"/>
              <a:gd name="connsiteY5983" fmla="*/ 3375028 h 4925968"/>
              <a:gd name="connsiteX5984" fmla="*/ 4264031 w 8014260"/>
              <a:gd name="connsiteY5984" fmla="*/ 3340944 h 4925968"/>
              <a:gd name="connsiteX5985" fmla="*/ 4283397 w 8014260"/>
              <a:gd name="connsiteY5985" fmla="*/ 3340755 h 4925968"/>
              <a:gd name="connsiteX5986" fmla="*/ 3127575 w 8014260"/>
              <a:gd name="connsiteY5986" fmla="*/ 3339435 h 4925968"/>
              <a:gd name="connsiteX5987" fmla="*/ 3133353 w 8014260"/>
              <a:gd name="connsiteY5987" fmla="*/ 3339915 h 4925968"/>
              <a:gd name="connsiteX5988" fmla="*/ 3119225 w 8014260"/>
              <a:gd name="connsiteY5988" fmla="*/ 3346842 h 4925968"/>
              <a:gd name="connsiteX5989" fmla="*/ 3102972 w 8014260"/>
              <a:gd name="connsiteY5989" fmla="*/ 3348968 h 4925968"/>
              <a:gd name="connsiteX5990" fmla="*/ 3115316 w 8014260"/>
              <a:gd name="connsiteY5990" fmla="*/ 3342247 h 4925968"/>
              <a:gd name="connsiteX5991" fmla="*/ 3127575 w 8014260"/>
              <a:gd name="connsiteY5991" fmla="*/ 3339435 h 4925968"/>
              <a:gd name="connsiteX5992" fmla="*/ 3333401 w 8014260"/>
              <a:gd name="connsiteY5992" fmla="*/ 3338680 h 4925968"/>
              <a:gd name="connsiteX5993" fmla="*/ 3316325 w 8014260"/>
              <a:gd name="connsiteY5993" fmla="*/ 3349516 h 4925968"/>
              <a:gd name="connsiteX5994" fmla="*/ 3292322 w 8014260"/>
              <a:gd name="connsiteY5994" fmla="*/ 3354865 h 4925968"/>
              <a:gd name="connsiteX5995" fmla="*/ 3311250 w 8014260"/>
              <a:gd name="connsiteY5995" fmla="*/ 3344029 h 4925968"/>
              <a:gd name="connsiteX5996" fmla="*/ 3333401 w 8014260"/>
              <a:gd name="connsiteY5996" fmla="*/ 3338680 h 4925968"/>
              <a:gd name="connsiteX5997" fmla="*/ 3220655 w 8014260"/>
              <a:gd name="connsiteY5997" fmla="*/ 3337447 h 4925968"/>
              <a:gd name="connsiteX5998" fmla="*/ 3205842 w 8014260"/>
              <a:gd name="connsiteY5998" fmla="*/ 3343893 h 4925968"/>
              <a:gd name="connsiteX5999" fmla="*/ 3187188 w 8014260"/>
              <a:gd name="connsiteY5999" fmla="*/ 3348625 h 4925968"/>
              <a:gd name="connsiteX6000" fmla="*/ 3202138 w 8014260"/>
              <a:gd name="connsiteY6000" fmla="*/ 3342179 h 4925968"/>
              <a:gd name="connsiteX6001" fmla="*/ 3220655 w 8014260"/>
              <a:gd name="connsiteY6001" fmla="*/ 3337447 h 4925968"/>
              <a:gd name="connsiteX6002" fmla="*/ 1848059 w 8014260"/>
              <a:gd name="connsiteY6002" fmla="*/ 3337343 h 4925968"/>
              <a:gd name="connsiteX6003" fmla="*/ 1860377 w 8014260"/>
              <a:gd name="connsiteY6003" fmla="*/ 3337789 h 4925968"/>
              <a:gd name="connsiteX6004" fmla="*/ 1881364 w 8014260"/>
              <a:gd name="connsiteY6004" fmla="*/ 3350751 h 4925968"/>
              <a:gd name="connsiteX6005" fmla="*/ 1864014 w 8014260"/>
              <a:gd name="connsiteY6005" fmla="*/ 3354591 h 4925968"/>
              <a:gd name="connsiteX6006" fmla="*/ 1844950 w 8014260"/>
              <a:gd name="connsiteY6006" fmla="*/ 3342659 h 4925968"/>
              <a:gd name="connsiteX6007" fmla="*/ 1848059 w 8014260"/>
              <a:gd name="connsiteY6007" fmla="*/ 3337343 h 4925968"/>
              <a:gd name="connsiteX6008" fmla="*/ 3707813 w 8014260"/>
              <a:gd name="connsiteY6008" fmla="*/ 3336991 h 4925968"/>
              <a:gd name="connsiteX6009" fmla="*/ 3716763 w 8014260"/>
              <a:gd name="connsiteY6009" fmla="*/ 3344578 h 4925968"/>
              <a:gd name="connsiteX6010" fmla="*/ 3695778 w 8014260"/>
              <a:gd name="connsiteY6010" fmla="*/ 3373313 h 4925968"/>
              <a:gd name="connsiteX6011" fmla="*/ 3667866 w 8014260"/>
              <a:gd name="connsiteY6011" fmla="*/ 3369953 h 4925968"/>
              <a:gd name="connsiteX6012" fmla="*/ 3689194 w 8014260"/>
              <a:gd name="connsiteY6012" fmla="*/ 3342315 h 4925968"/>
              <a:gd name="connsiteX6013" fmla="*/ 3707813 w 8014260"/>
              <a:gd name="connsiteY6013" fmla="*/ 3336991 h 4925968"/>
              <a:gd name="connsiteX6014" fmla="*/ 3561036 w 8014260"/>
              <a:gd name="connsiteY6014" fmla="*/ 3336417 h 4925968"/>
              <a:gd name="connsiteX6015" fmla="*/ 3568768 w 8014260"/>
              <a:gd name="connsiteY6015" fmla="*/ 3341150 h 4925968"/>
              <a:gd name="connsiteX6016" fmla="*/ 3547234 w 8014260"/>
              <a:gd name="connsiteY6016" fmla="*/ 3364124 h 4925968"/>
              <a:gd name="connsiteX6017" fmla="*/ 3522134 w 8014260"/>
              <a:gd name="connsiteY6017" fmla="*/ 3363301 h 4925968"/>
              <a:gd name="connsiteX6018" fmla="*/ 3544148 w 8014260"/>
              <a:gd name="connsiteY6018" fmla="*/ 3341150 h 4925968"/>
              <a:gd name="connsiteX6019" fmla="*/ 3561036 w 8014260"/>
              <a:gd name="connsiteY6019" fmla="*/ 3336417 h 4925968"/>
              <a:gd name="connsiteX6020" fmla="*/ 311015 w 8014260"/>
              <a:gd name="connsiteY6020" fmla="*/ 3335663 h 4925968"/>
              <a:gd name="connsiteX6021" fmla="*/ 303335 w 8014260"/>
              <a:gd name="connsiteY6021" fmla="*/ 3351573 h 4925968"/>
              <a:gd name="connsiteX6022" fmla="*/ 291952 w 8014260"/>
              <a:gd name="connsiteY6022" fmla="*/ 3359803 h 4925968"/>
              <a:gd name="connsiteX6023" fmla="*/ 299910 w 8014260"/>
              <a:gd name="connsiteY6023" fmla="*/ 3343549 h 4925968"/>
              <a:gd name="connsiteX6024" fmla="*/ 311015 w 8014260"/>
              <a:gd name="connsiteY6024" fmla="*/ 3335663 h 4925968"/>
              <a:gd name="connsiteX6025" fmla="*/ 397496 w 8014260"/>
              <a:gd name="connsiteY6025" fmla="*/ 3335526 h 4925968"/>
              <a:gd name="connsiteX6026" fmla="*/ 388030 w 8014260"/>
              <a:gd name="connsiteY6026" fmla="*/ 3353357 h 4925968"/>
              <a:gd name="connsiteX6027" fmla="*/ 374521 w 8014260"/>
              <a:gd name="connsiteY6027" fmla="*/ 3365153 h 4925968"/>
              <a:gd name="connsiteX6028" fmla="*/ 384056 w 8014260"/>
              <a:gd name="connsiteY6028" fmla="*/ 3347322 h 4925968"/>
              <a:gd name="connsiteX6029" fmla="*/ 397496 w 8014260"/>
              <a:gd name="connsiteY6029" fmla="*/ 3335526 h 4925968"/>
              <a:gd name="connsiteX6030" fmla="*/ 3634373 w 8014260"/>
              <a:gd name="connsiteY6030" fmla="*/ 3334480 h 4925968"/>
              <a:gd name="connsiteX6031" fmla="*/ 3642972 w 8014260"/>
              <a:gd name="connsiteY6031" fmla="*/ 3339915 h 4925968"/>
              <a:gd name="connsiteX6032" fmla="*/ 3619449 w 8014260"/>
              <a:gd name="connsiteY6032" fmla="*/ 3366936 h 4925968"/>
              <a:gd name="connsiteX6033" fmla="*/ 3595308 w 8014260"/>
              <a:gd name="connsiteY6033" fmla="*/ 3363576 h 4925968"/>
              <a:gd name="connsiteX6034" fmla="*/ 3617391 w 8014260"/>
              <a:gd name="connsiteY6034" fmla="*/ 3338818 h 4925968"/>
              <a:gd name="connsiteX6035" fmla="*/ 3634373 w 8014260"/>
              <a:gd name="connsiteY6035" fmla="*/ 3334480 h 4925968"/>
              <a:gd name="connsiteX6036" fmla="*/ 2278229 w 8014260"/>
              <a:gd name="connsiteY6036" fmla="*/ 3334428 h 4925968"/>
              <a:gd name="connsiteX6037" fmla="*/ 2291466 w 8014260"/>
              <a:gd name="connsiteY6037" fmla="*/ 3334565 h 4925968"/>
              <a:gd name="connsiteX6038" fmla="*/ 2306622 w 8014260"/>
              <a:gd name="connsiteY6038" fmla="*/ 3344441 h 4925968"/>
              <a:gd name="connsiteX6039" fmla="*/ 2296129 w 8014260"/>
              <a:gd name="connsiteY6039" fmla="*/ 3345195 h 4925968"/>
              <a:gd name="connsiteX6040" fmla="*/ 2278229 w 8014260"/>
              <a:gd name="connsiteY6040" fmla="*/ 3334428 h 4925968"/>
              <a:gd name="connsiteX6041" fmla="*/ 2352090 w 8014260"/>
              <a:gd name="connsiteY6041" fmla="*/ 3334086 h 4925968"/>
              <a:gd name="connsiteX6042" fmla="*/ 2367932 w 8014260"/>
              <a:gd name="connsiteY6042" fmla="*/ 3343756 h 4925968"/>
              <a:gd name="connsiteX6043" fmla="*/ 2356136 w 8014260"/>
              <a:gd name="connsiteY6043" fmla="*/ 3344647 h 4925968"/>
              <a:gd name="connsiteX6044" fmla="*/ 2340500 w 8014260"/>
              <a:gd name="connsiteY6044" fmla="*/ 3334977 h 4925968"/>
              <a:gd name="connsiteX6045" fmla="*/ 2352090 w 8014260"/>
              <a:gd name="connsiteY6045" fmla="*/ 3334086 h 4925968"/>
              <a:gd name="connsiteX6046" fmla="*/ 7028019 w 8014260"/>
              <a:gd name="connsiteY6046" fmla="*/ 3332970 h 4925968"/>
              <a:gd name="connsiteX6047" fmla="*/ 7041178 w 8014260"/>
              <a:gd name="connsiteY6047" fmla="*/ 3340669 h 4925968"/>
              <a:gd name="connsiteX6048" fmla="*/ 7008192 w 8014260"/>
              <a:gd name="connsiteY6048" fmla="*/ 3375782 h 4925968"/>
              <a:gd name="connsiteX6049" fmla="*/ 6970541 w 8014260"/>
              <a:gd name="connsiteY6049" fmla="*/ 3375370 h 4925968"/>
              <a:gd name="connsiteX6050" fmla="*/ 7001745 w 8014260"/>
              <a:gd name="connsiteY6050" fmla="*/ 3339160 h 4925968"/>
              <a:gd name="connsiteX6051" fmla="*/ 7028019 w 8014260"/>
              <a:gd name="connsiteY6051" fmla="*/ 3332970 h 4925968"/>
              <a:gd name="connsiteX6052" fmla="*/ 6063708 w 8014260"/>
              <a:gd name="connsiteY6052" fmla="*/ 3332919 h 4925968"/>
              <a:gd name="connsiteX6053" fmla="*/ 6099369 w 8014260"/>
              <a:gd name="connsiteY6053" fmla="*/ 3356374 h 4925968"/>
              <a:gd name="connsiteX6054" fmla="*/ 6070634 w 8014260"/>
              <a:gd name="connsiteY6054" fmla="*/ 3406369 h 4925968"/>
              <a:gd name="connsiteX6055" fmla="*/ 6035179 w 8014260"/>
              <a:gd name="connsiteY6055" fmla="*/ 3382914 h 4925968"/>
              <a:gd name="connsiteX6056" fmla="*/ 6063708 w 8014260"/>
              <a:gd name="connsiteY6056" fmla="*/ 3332919 h 4925968"/>
              <a:gd name="connsiteX6057" fmla="*/ 2820766 w 8014260"/>
              <a:gd name="connsiteY6057" fmla="*/ 3331137 h 4925968"/>
              <a:gd name="connsiteX6058" fmla="*/ 2834276 w 8014260"/>
              <a:gd name="connsiteY6058" fmla="*/ 3333606 h 4925968"/>
              <a:gd name="connsiteX6059" fmla="*/ 2823920 w 8014260"/>
              <a:gd name="connsiteY6059" fmla="*/ 3341561 h 4925968"/>
              <a:gd name="connsiteX6060" fmla="*/ 2808559 w 8014260"/>
              <a:gd name="connsiteY6060" fmla="*/ 3339093 h 4925968"/>
              <a:gd name="connsiteX6061" fmla="*/ 2820766 w 8014260"/>
              <a:gd name="connsiteY6061" fmla="*/ 3331137 h 4925968"/>
              <a:gd name="connsiteX6062" fmla="*/ 6277335 w 8014260"/>
              <a:gd name="connsiteY6062" fmla="*/ 3331000 h 4925968"/>
              <a:gd name="connsiteX6063" fmla="*/ 6313819 w 8014260"/>
              <a:gd name="connsiteY6063" fmla="*/ 3351231 h 4925968"/>
              <a:gd name="connsiteX6064" fmla="*/ 6284398 w 8014260"/>
              <a:gd name="connsiteY6064" fmla="*/ 3398620 h 4925968"/>
              <a:gd name="connsiteX6065" fmla="*/ 6248874 w 8014260"/>
              <a:gd name="connsiteY6065" fmla="*/ 3379349 h 4925968"/>
              <a:gd name="connsiteX6066" fmla="*/ 6277335 w 8014260"/>
              <a:gd name="connsiteY6066" fmla="*/ 3331000 h 4925968"/>
              <a:gd name="connsiteX6067" fmla="*/ 1661427 w 8014260"/>
              <a:gd name="connsiteY6067" fmla="*/ 3330519 h 4925968"/>
              <a:gd name="connsiteX6068" fmla="*/ 1683440 w 8014260"/>
              <a:gd name="connsiteY6068" fmla="*/ 3343892 h 4925968"/>
              <a:gd name="connsiteX6069" fmla="*/ 1667735 w 8014260"/>
              <a:gd name="connsiteY6069" fmla="*/ 3352533 h 4925968"/>
              <a:gd name="connsiteX6070" fmla="*/ 1645997 w 8014260"/>
              <a:gd name="connsiteY6070" fmla="*/ 3339572 h 4925968"/>
              <a:gd name="connsiteX6071" fmla="*/ 1661427 w 8014260"/>
              <a:gd name="connsiteY6071" fmla="*/ 3330519 h 4925968"/>
              <a:gd name="connsiteX6072" fmla="*/ 5362889 w 8014260"/>
              <a:gd name="connsiteY6072" fmla="*/ 3330451 h 4925968"/>
              <a:gd name="connsiteX6073" fmla="*/ 5396082 w 8014260"/>
              <a:gd name="connsiteY6073" fmla="*/ 3367827 h 4925968"/>
              <a:gd name="connsiteX6074" fmla="*/ 5369747 w 8014260"/>
              <a:gd name="connsiteY6074" fmla="*/ 3416793 h 4925968"/>
              <a:gd name="connsiteX6075" fmla="*/ 5334771 w 8014260"/>
              <a:gd name="connsiteY6075" fmla="*/ 3376399 h 4925968"/>
              <a:gd name="connsiteX6076" fmla="*/ 5362889 w 8014260"/>
              <a:gd name="connsiteY6076" fmla="*/ 3330451 h 4925968"/>
              <a:gd name="connsiteX6077" fmla="*/ 2215684 w 8014260"/>
              <a:gd name="connsiteY6077" fmla="*/ 3330314 h 4925968"/>
              <a:gd name="connsiteX6078" fmla="*/ 2227686 w 8014260"/>
              <a:gd name="connsiteY6078" fmla="*/ 3330863 h 4925968"/>
              <a:gd name="connsiteX6079" fmla="*/ 2245928 w 8014260"/>
              <a:gd name="connsiteY6079" fmla="*/ 3341835 h 4925968"/>
              <a:gd name="connsiteX6080" fmla="*/ 2232966 w 8014260"/>
              <a:gd name="connsiteY6080" fmla="*/ 3341287 h 4925968"/>
              <a:gd name="connsiteX6081" fmla="*/ 2215684 w 8014260"/>
              <a:gd name="connsiteY6081" fmla="*/ 3330314 h 4925968"/>
              <a:gd name="connsiteX6082" fmla="*/ 562414 w 8014260"/>
              <a:gd name="connsiteY6082" fmla="*/ 3330169 h 4925968"/>
              <a:gd name="connsiteX6083" fmla="*/ 568056 w 8014260"/>
              <a:gd name="connsiteY6083" fmla="*/ 3330589 h 4925968"/>
              <a:gd name="connsiteX6084" fmla="*/ 554477 w 8014260"/>
              <a:gd name="connsiteY6084" fmla="*/ 3350134 h 4925968"/>
              <a:gd name="connsiteX6085" fmla="*/ 538633 w 8014260"/>
              <a:gd name="connsiteY6085" fmla="*/ 3357678 h 4925968"/>
              <a:gd name="connsiteX6086" fmla="*/ 550498 w 8014260"/>
              <a:gd name="connsiteY6086" fmla="*/ 3339161 h 4925968"/>
              <a:gd name="connsiteX6087" fmla="*/ 562414 w 8014260"/>
              <a:gd name="connsiteY6087" fmla="*/ 3330169 h 4925968"/>
              <a:gd name="connsiteX6088" fmla="*/ 2414292 w 8014260"/>
              <a:gd name="connsiteY6088" fmla="*/ 3327913 h 4925968"/>
              <a:gd name="connsiteX6089" fmla="*/ 2428008 w 8014260"/>
              <a:gd name="connsiteY6089" fmla="*/ 3336280 h 4925968"/>
              <a:gd name="connsiteX6090" fmla="*/ 2417447 w 8014260"/>
              <a:gd name="connsiteY6090" fmla="*/ 3338954 h 4925968"/>
              <a:gd name="connsiteX6091" fmla="*/ 2401879 w 8014260"/>
              <a:gd name="connsiteY6091" fmla="*/ 3329628 h 4925968"/>
              <a:gd name="connsiteX6092" fmla="*/ 2414292 w 8014260"/>
              <a:gd name="connsiteY6092" fmla="*/ 3327913 h 4925968"/>
              <a:gd name="connsiteX6093" fmla="*/ 6954194 w 8014260"/>
              <a:gd name="connsiteY6093" fmla="*/ 3327896 h 4925968"/>
              <a:gd name="connsiteX6094" fmla="*/ 6966290 w 8014260"/>
              <a:gd name="connsiteY6094" fmla="*/ 3336966 h 4925968"/>
              <a:gd name="connsiteX6095" fmla="*/ 6935771 w 8014260"/>
              <a:gd name="connsiteY6095" fmla="*/ 3372559 h 4925968"/>
              <a:gd name="connsiteX6096" fmla="*/ 6896475 w 8014260"/>
              <a:gd name="connsiteY6096" fmla="*/ 3369542 h 4925968"/>
              <a:gd name="connsiteX6097" fmla="*/ 6928982 w 8014260"/>
              <a:gd name="connsiteY6097" fmla="*/ 3333126 h 4925968"/>
              <a:gd name="connsiteX6098" fmla="*/ 6954194 w 8014260"/>
              <a:gd name="connsiteY6098" fmla="*/ 3327896 h 4925968"/>
              <a:gd name="connsiteX6099" fmla="*/ 1923265 w 8014260"/>
              <a:gd name="connsiteY6099" fmla="*/ 3327502 h 4925968"/>
              <a:gd name="connsiteX6100" fmla="*/ 1941715 w 8014260"/>
              <a:gd name="connsiteY6100" fmla="*/ 3339503 h 4925968"/>
              <a:gd name="connsiteX6101" fmla="*/ 1925735 w 8014260"/>
              <a:gd name="connsiteY6101" fmla="*/ 3341492 h 4925968"/>
              <a:gd name="connsiteX6102" fmla="*/ 1905643 w 8014260"/>
              <a:gd name="connsiteY6102" fmla="*/ 3328393 h 4925968"/>
              <a:gd name="connsiteX6103" fmla="*/ 1923265 w 8014260"/>
              <a:gd name="connsiteY6103" fmla="*/ 3327502 h 4925968"/>
              <a:gd name="connsiteX6104" fmla="*/ 3206803 w 8014260"/>
              <a:gd name="connsiteY6104" fmla="*/ 3327159 h 4925968"/>
              <a:gd name="connsiteX6105" fmla="*/ 3193293 w 8014260"/>
              <a:gd name="connsiteY6105" fmla="*/ 3333811 h 4925968"/>
              <a:gd name="connsiteX6106" fmla="*/ 3175530 w 8014260"/>
              <a:gd name="connsiteY6106" fmla="*/ 3337651 h 4925968"/>
              <a:gd name="connsiteX6107" fmla="*/ 3190481 w 8014260"/>
              <a:gd name="connsiteY6107" fmla="*/ 3330245 h 4925968"/>
              <a:gd name="connsiteX6108" fmla="*/ 3206803 w 8014260"/>
              <a:gd name="connsiteY6108" fmla="*/ 3327159 h 4925968"/>
              <a:gd name="connsiteX6109" fmla="*/ 3320028 w 8014260"/>
              <a:gd name="connsiteY6109" fmla="*/ 3326062 h 4925968"/>
              <a:gd name="connsiteX6110" fmla="*/ 3301306 w 8014260"/>
              <a:gd name="connsiteY6110" fmla="*/ 3335321 h 4925968"/>
              <a:gd name="connsiteX6111" fmla="*/ 3281349 w 8014260"/>
              <a:gd name="connsiteY6111" fmla="*/ 3340807 h 4925968"/>
              <a:gd name="connsiteX6112" fmla="*/ 3298562 w 8014260"/>
              <a:gd name="connsiteY6112" fmla="*/ 3332234 h 4925968"/>
              <a:gd name="connsiteX6113" fmla="*/ 3320028 w 8014260"/>
              <a:gd name="connsiteY6113" fmla="*/ 3326062 h 4925968"/>
              <a:gd name="connsiteX6114" fmla="*/ 2609676 w 8014260"/>
              <a:gd name="connsiteY6114" fmla="*/ 3326062 h 4925968"/>
              <a:gd name="connsiteX6115" fmla="*/ 2625038 w 8014260"/>
              <a:gd name="connsiteY6115" fmla="*/ 3331960 h 4925968"/>
              <a:gd name="connsiteX6116" fmla="*/ 2612008 w 8014260"/>
              <a:gd name="connsiteY6116" fmla="*/ 3338338 h 4925968"/>
              <a:gd name="connsiteX6117" fmla="*/ 2599664 w 8014260"/>
              <a:gd name="connsiteY6117" fmla="*/ 3332234 h 4925968"/>
              <a:gd name="connsiteX6118" fmla="*/ 2609676 w 8014260"/>
              <a:gd name="connsiteY6118" fmla="*/ 3326062 h 4925968"/>
              <a:gd name="connsiteX6119" fmla="*/ 2165346 w 8014260"/>
              <a:gd name="connsiteY6119" fmla="*/ 3325719 h 4925968"/>
              <a:gd name="connsiteX6120" fmla="*/ 2185166 w 8014260"/>
              <a:gd name="connsiteY6120" fmla="*/ 3337789 h 4925968"/>
              <a:gd name="connsiteX6121" fmla="*/ 2172342 w 8014260"/>
              <a:gd name="connsiteY6121" fmla="*/ 3337446 h 4925968"/>
              <a:gd name="connsiteX6122" fmla="*/ 2154305 w 8014260"/>
              <a:gd name="connsiteY6122" fmla="*/ 3326473 h 4925968"/>
              <a:gd name="connsiteX6123" fmla="*/ 2165346 w 8014260"/>
              <a:gd name="connsiteY6123" fmla="*/ 3325719 h 4925968"/>
              <a:gd name="connsiteX6124" fmla="*/ 482673 w 8014260"/>
              <a:gd name="connsiteY6124" fmla="*/ 3325034 h 4925968"/>
              <a:gd name="connsiteX6125" fmla="*/ 470465 w 8014260"/>
              <a:gd name="connsiteY6125" fmla="*/ 3344647 h 4925968"/>
              <a:gd name="connsiteX6126" fmla="*/ 456613 w 8014260"/>
              <a:gd name="connsiteY6126" fmla="*/ 3354317 h 4925968"/>
              <a:gd name="connsiteX6127" fmla="*/ 468543 w 8014260"/>
              <a:gd name="connsiteY6127" fmla="*/ 3335115 h 4925968"/>
              <a:gd name="connsiteX6128" fmla="*/ 482673 w 8014260"/>
              <a:gd name="connsiteY6128" fmla="*/ 3325034 h 4925968"/>
              <a:gd name="connsiteX6129" fmla="*/ 4675375 w 8014260"/>
              <a:gd name="connsiteY6129" fmla="*/ 3324622 h 4925968"/>
              <a:gd name="connsiteX6130" fmla="*/ 4707608 w 8014260"/>
              <a:gd name="connsiteY6130" fmla="*/ 3347390 h 4925968"/>
              <a:gd name="connsiteX6131" fmla="*/ 4684633 w 8014260"/>
              <a:gd name="connsiteY6131" fmla="*/ 3389567 h 4925968"/>
              <a:gd name="connsiteX6132" fmla="*/ 4650343 w 8014260"/>
              <a:gd name="connsiteY6132" fmla="*/ 3365083 h 4925968"/>
              <a:gd name="connsiteX6133" fmla="*/ 4675375 w 8014260"/>
              <a:gd name="connsiteY6133" fmla="*/ 3324622 h 4925968"/>
              <a:gd name="connsiteX6134" fmla="*/ 4469154 w 8014260"/>
              <a:gd name="connsiteY6134" fmla="*/ 3322290 h 4925968"/>
              <a:gd name="connsiteX6135" fmla="*/ 4500495 w 8014260"/>
              <a:gd name="connsiteY6135" fmla="*/ 3338201 h 4925968"/>
              <a:gd name="connsiteX6136" fmla="*/ 4476287 w 8014260"/>
              <a:gd name="connsiteY6136" fmla="*/ 3376537 h 4925968"/>
              <a:gd name="connsiteX6137" fmla="*/ 4443780 w 8014260"/>
              <a:gd name="connsiteY6137" fmla="*/ 3359529 h 4925968"/>
              <a:gd name="connsiteX6138" fmla="*/ 4469154 w 8014260"/>
              <a:gd name="connsiteY6138" fmla="*/ 3322290 h 4925968"/>
              <a:gd name="connsiteX6139" fmla="*/ 2091554 w 8014260"/>
              <a:gd name="connsiteY6139" fmla="*/ 3321398 h 4925968"/>
              <a:gd name="connsiteX6140" fmla="*/ 2106299 w 8014260"/>
              <a:gd name="connsiteY6140" fmla="*/ 3322496 h 4925968"/>
              <a:gd name="connsiteX6141" fmla="*/ 2123650 w 8014260"/>
              <a:gd name="connsiteY6141" fmla="*/ 3333674 h 4925968"/>
              <a:gd name="connsiteX6142" fmla="*/ 2110551 w 8014260"/>
              <a:gd name="connsiteY6142" fmla="*/ 3333468 h 4925968"/>
              <a:gd name="connsiteX6143" fmla="*/ 2091554 w 8014260"/>
              <a:gd name="connsiteY6143" fmla="*/ 3321398 h 4925968"/>
              <a:gd name="connsiteX6144" fmla="*/ 1983068 w 8014260"/>
              <a:gd name="connsiteY6144" fmla="*/ 3321124 h 4925968"/>
              <a:gd name="connsiteX6145" fmla="*/ 2002063 w 8014260"/>
              <a:gd name="connsiteY6145" fmla="*/ 3333331 h 4925968"/>
              <a:gd name="connsiteX6146" fmla="*/ 1986771 w 8014260"/>
              <a:gd name="connsiteY6146" fmla="*/ 3334497 h 4925968"/>
              <a:gd name="connsiteX6147" fmla="*/ 1967635 w 8014260"/>
              <a:gd name="connsiteY6147" fmla="*/ 3322221 h 4925968"/>
              <a:gd name="connsiteX6148" fmla="*/ 1983068 w 8014260"/>
              <a:gd name="connsiteY6148" fmla="*/ 3321124 h 4925968"/>
              <a:gd name="connsiteX6149" fmla="*/ 3407331 w 8014260"/>
              <a:gd name="connsiteY6149" fmla="*/ 3321055 h 4925968"/>
              <a:gd name="connsiteX6150" fmla="*/ 3390666 w 8014260"/>
              <a:gd name="connsiteY6150" fmla="*/ 3333194 h 4925968"/>
              <a:gd name="connsiteX6151" fmla="*/ 3365360 w 8014260"/>
              <a:gd name="connsiteY6151" fmla="*/ 3339435 h 4925968"/>
              <a:gd name="connsiteX6152" fmla="*/ 3382847 w 8014260"/>
              <a:gd name="connsiteY6152" fmla="*/ 3327022 h 4925968"/>
              <a:gd name="connsiteX6153" fmla="*/ 3407331 w 8014260"/>
              <a:gd name="connsiteY6153" fmla="*/ 3321055 h 4925968"/>
              <a:gd name="connsiteX6154" fmla="*/ 3306860 w 8014260"/>
              <a:gd name="connsiteY6154" fmla="*/ 3320507 h 4925968"/>
              <a:gd name="connsiteX6155" fmla="*/ 3288412 w 8014260"/>
              <a:gd name="connsiteY6155" fmla="*/ 3328463 h 4925968"/>
              <a:gd name="connsiteX6156" fmla="*/ 3269690 w 8014260"/>
              <a:gd name="connsiteY6156" fmla="*/ 3334017 h 4925968"/>
              <a:gd name="connsiteX6157" fmla="*/ 3287863 w 8014260"/>
              <a:gd name="connsiteY6157" fmla="*/ 3326268 h 4925968"/>
              <a:gd name="connsiteX6158" fmla="*/ 3306860 w 8014260"/>
              <a:gd name="connsiteY6158" fmla="*/ 3320507 h 4925968"/>
              <a:gd name="connsiteX6159" fmla="*/ 2043418 w 8014260"/>
              <a:gd name="connsiteY6159" fmla="*/ 3319821 h 4925968"/>
              <a:gd name="connsiteX6160" fmla="*/ 2063372 w 8014260"/>
              <a:gd name="connsiteY6160" fmla="*/ 3331960 h 4925968"/>
              <a:gd name="connsiteX6161" fmla="*/ 2048217 w 8014260"/>
              <a:gd name="connsiteY6161" fmla="*/ 3332028 h 4925968"/>
              <a:gd name="connsiteX6162" fmla="*/ 2029701 w 8014260"/>
              <a:gd name="connsiteY6162" fmla="*/ 3319958 h 4925968"/>
              <a:gd name="connsiteX6163" fmla="*/ 2043418 w 8014260"/>
              <a:gd name="connsiteY6163" fmla="*/ 3319821 h 4925968"/>
              <a:gd name="connsiteX6164" fmla="*/ 915547 w 8014260"/>
              <a:gd name="connsiteY6164" fmla="*/ 3319204 h 4925968"/>
              <a:gd name="connsiteX6165" fmla="*/ 935029 w 8014260"/>
              <a:gd name="connsiteY6165" fmla="*/ 3327502 h 4925968"/>
              <a:gd name="connsiteX6166" fmla="*/ 919802 w 8014260"/>
              <a:gd name="connsiteY6166" fmla="*/ 3345950 h 4925968"/>
              <a:gd name="connsiteX6167" fmla="*/ 899366 w 8014260"/>
              <a:gd name="connsiteY6167" fmla="*/ 3339229 h 4925968"/>
              <a:gd name="connsiteX6168" fmla="*/ 915547 w 8014260"/>
              <a:gd name="connsiteY6168" fmla="*/ 3319204 h 4925968"/>
              <a:gd name="connsiteX6169" fmla="*/ 1121839 w 8014260"/>
              <a:gd name="connsiteY6169" fmla="*/ 3319135 h 4925968"/>
              <a:gd name="connsiteX6170" fmla="*/ 1142616 w 8014260"/>
              <a:gd name="connsiteY6170" fmla="*/ 3330931 h 4925968"/>
              <a:gd name="connsiteX6171" fmla="*/ 1125820 w 8014260"/>
              <a:gd name="connsiteY6171" fmla="*/ 3347733 h 4925968"/>
              <a:gd name="connsiteX6172" fmla="*/ 1105313 w 8014260"/>
              <a:gd name="connsiteY6172" fmla="*/ 3336554 h 4925968"/>
              <a:gd name="connsiteX6173" fmla="*/ 1121839 w 8014260"/>
              <a:gd name="connsiteY6173" fmla="*/ 3319135 h 4925968"/>
              <a:gd name="connsiteX6174" fmla="*/ 6880196 w 8014260"/>
              <a:gd name="connsiteY6174" fmla="*/ 3318560 h 4925968"/>
              <a:gd name="connsiteX6175" fmla="*/ 6892497 w 8014260"/>
              <a:gd name="connsiteY6175" fmla="*/ 3328873 h 4925968"/>
              <a:gd name="connsiteX6176" fmla="*/ 6860539 w 8014260"/>
              <a:gd name="connsiteY6176" fmla="*/ 3365769 h 4925968"/>
              <a:gd name="connsiteX6177" fmla="*/ 6823094 w 8014260"/>
              <a:gd name="connsiteY6177" fmla="*/ 3360557 h 4925968"/>
              <a:gd name="connsiteX6178" fmla="*/ 6854778 w 8014260"/>
              <a:gd name="connsiteY6178" fmla="*/ 3322907 h 4925968"/>
              <a:gd name="connsiteX6179" fmla="*/ 6880196 w 8014260"/>
              <a:gd name="connsiteY6179" fmla="*/ 3318560 h 4925968"/>
              <a:gd name="connsiteX6180" fmla="*/ 4209494 w 8014260"/>
              <a:gd name="connsiteY6180" fmla="*/ 3317378 h 4925968"/>
              <a:gd name="connsiteX6181" fmla="*/ 4218975 w 8014260"/>
              <a:gd name="connsiteY6181" fmla="*/ 3328737 h 4925968"/>
              <a:gd name="connsiteX6182" fmla="*/ 4195041 w 8014260"/>
              <a:gd name="connsiteY6182" fmla="*/ 3360901 h 4925968"/>
              <a:gd name="connsiteX6183" fmla="*/ 4164660 w 8014260"/>
              <a:gd name="connsiteY6183" fmla="*/ 3353220 h 4925968"/>
              <a:gd name="connsiteX6184" fmla="*/ 4190034 w 8014260"/>
              <a:gd name="connsiteY6184" fmla="*/ 3319547 h 4925968"/>
              <a:gd name="connsiteX6185" fmla="*/ 4209494 w 8014260"/>
              <a:gd name="connsiteY6185" fmla="*/ 3317378 h 4925968"/>
              <a:gd name="connsiteX6186" fmla="*/ 5848298 w 8014260"/>
              <a:gd name="connsiteY6186" fmla="*/ 3316598 h 4925968"/>
              <a:gd name="connsiteX6187" fmla="*/ 5883822 w 8014260"/>
              <a:gd name="connsiteY6187" fmla="*/ 3345882 h 4925968"/>
              <a:gd name="connsiteX6188" fmla="*/ 5857145 w 8014260"/>
              <a:gd name="connsiteY6188" fmla="*/ 3396425 h 4925968"/>
              <a:gd name="connsiteX6189" fmla="*/ 5821758 w 8014260"/>
              <a:gd name="connsiteY6189" fmla="*/ 3366662 h 4925968"/>
              <a:gd name="connsiteX6190" fmla="*/ 5848298 w 8014260"/>
              <a:gd name="connsiteY6190" fmla="*/ 3316598 h 4925968"/>
              <a:gd name="connsiteX6191" fmla="*/ 3294448 w 8014260"/>
              <a:gd name="connsiteY6191" fmla="*/ 3316598 h 4925968"/>
              <a:gd name="connsiteX6192" fmla="*/ 3279840 w 8014260"/>
              <a:gd name="connsiteY6192" fmla="*/ 3323044 h 4925968"/>
              <a:gd name="connsiteX6193" fmla="*/ 3259746 w 8014260"/>
              <a:gd name="connsiteY6193" fmla="*/ 3329217 h 4925968"/>
              <a:gd name="connsiteX6194" fmla="*/ 3273051 w 8014260"/>
              <a:gd name="connsiteY6194" fmla="*/ 3323182 h 4925968"/>
              <a:gd name="connsiteX6195" fmla="*/ 3294448 w 8014260"/>
              <a:gd name="connsiteY6195" fmla="*/ 3316598 h 4925968"/>
              <a:gd name="connsiteX6196" fmla="*/ 2474985 w 8014260"/>
              <a:gd name="connsiteY6196" fmla="*/ 3313032 h 4925968"/>
              <a:gd name="connsiteX6197" fmla="*/ 2488838 w 8014260"/>
              <a:gd name="connsiteY6197" fmla="*/ 3321124 h 4925968"/>
              <a:gd name="connsiteX6198" fmla="*/ 2477660 w 8014260"/>
              <a:gd name="connsiteY6198" fmla="*/ 3325513 h 4925968"/>
              <a:gd name="connsiteX6199" fmla="*/ 2464081 w 8014260"/>
              <a:gd name="connsiteY6199" fmla="*/ 3317352 h 4925968"/>
              <a:gd name="connsiteX6200" fmla="*/ 2474985 w 8014260"/>
              <a:gd name="connsiteY6200" fmla="*/ 3313032 h 4925968"/>
              <a:gd name="connsiteX6201" fmla="*/ 6516268 w 8014260"/>
              <a:gd name="connsiteY6201" fmla="*/ 3312988 h 4925968"/>
              <a:gd name="connsiteX6202" fmla="*/ 6528681 w 8014260"/>
              <a:gd name="connsiteY6202" fmla="*/ 3329216 h 4925968"/>
              <a:gd name="connsiteX6203" fmla="*/ 6498917 w 8014260"/>
              <a:gd name="connsiteY6203" fmla="*/ 3372696 h 4925968"/>
              <a:gd name="connsiteX6204" fmla="*/ 6462501 w 8014260"/>
              <a:gd name="connsiteY6204" fmla="*/ 3357883 h 4925968"/>
              <a:gd name="connsiteX6205" fmla="*/ 6491922 w 8014260"/>
              <a:gd name="connsiteY6205" fmla="*/ 3313786 h 4925968"/>
              <a:gd name="connsiteX6206" fmla="*/ 6516268 w 8014260"/>
              <a:gd name="connsiteY6206" fmla="*/ 3312988 h 4925968"/>
              <a:gd name="connsiteX6207" fmla="*/ 1525568 w 8014260"/>
              <a:gd name="connsiteY6207" fmla="*/ 3312758 h 4925968"/>
              <a:gd name="connsiteX6208" fmla="*/ 1547584 w 8014260"/>
              <a:gd name="connsiteY6208" fmla="*/ 3326268 h 4925968"/>
              <a:gd name="connsiteX6209" fmla="*/ 1531946 w 8014260"/>
              <a:gd name="connsiteY6209" fmla="*/ 3337241 h 4925968"/>
              <a:gd name="connsiteX6210" fmla="*/ 1510208 w 8014260"/>
              <a:gd name="connsiteY6210" fmla="*/ 3324142 h 4925968"/>
              <a:gd name="connsiteX6211" fmla="*/ 1525568 w 8014260"/>
              <a:gd name="connsiteY6211" fmla="*/ 3312758 h 4925968"/>
              <a:gd name="connsiteX6212" fmla="*/ 3102972 w 8014260"/>
              <a:gd name="connsiteY6212" fmla="*/ 3311934 h 4925968"/>
              <a:gd name="connsiteX6213" fmla="*/ 3118471 w 8014260"/>
              <a:gd name="connsiteY6213" fmla="*/ 3312140 h 4925968"/>
              <a:gd name="connsiteX6214" fmla="*/ 3105989 w 8014260"/>
              <a:gd name="connsiteY6214" fmla="*/ 3319890 h 4925968"/>
              <a:gd name="connsiteX6215" fmla="*/ 3090627 w 8014260"/>
              <a:gd name="connsiteY6215" fmla="*/ 3320575 h 4925968"/>
              <a:gd name="connsiteX6216" fmla="*/ 3102972 w 8014260"/>
              <a:gd name="connsiteY6216" fmla="*/ 3311934 h 4925968"/>
              <a:gd name="connsiteX6217" fmla="*/ 5028254 w 8014260"/>
              <a:gd name="connsiteY6217" fmla="*/ 3311588 h 4925968"/>
              <a:gd name="connsiteX6218" fmla="*/ 5050782 w 8014260"/>
              <a:gd name="connsiteY6218" fmla="*/ 3344098 h 4925968"/>
              <a:gd name="connsiteX6219" fmla="*/ 5025956 w 8014260"/>
              <a:gd name="connsiteY6219" fmla="*/ 3390458 h 4925968"/>
              <a:gd name="connsiteX6220" fmla="*/ 4992215 w 8014260"/>
              <a:gd name="connsiteY6220" fmla="*/ 3361586 h 4925968"/>
              <a:gd name="connsiteX6221" fmla="*/ 5016355 w 8014260"/>
              <a:gd name="connsiteY6221" fmla="*/ 3311865 h 4925968"/>
              <a:gd name="connsiteX6222" fmla="*/ 5028254 w 8014260"/>
              <a:gd name="connsiteY6222" fmla="*/ 3311588 h 4925968"/>
              <a:gd name="connsiteX6223" fmla="*/ 2745739 w 8014260"/>
              <a:gd name="connsiteY6223" fmla="*/ 3311386 h 4925968"/>
              <a:gd name="connsiteX6224" fmla="*/ 2759798 w 8014260"/>
              <a:gd name="connsiteY6224" fmla="*/ 3316392 h 4925968"/>
              <a:gd name="connsiteX6225" fmla="*/ 2748551 w 8014260"/>
              <a:gd name="connsiteY6225" fmla="*/ 3323936 h 4925968"/>
              <a:gd name="connsiteX6226" fmla="*/ 2734698 w 8014260"/>
              <a:gd name="connsiteY6226" fmla="*/ 3318930 h 4925968"/>
              <a:gd name="connsiteX6227" fmla="*/ 2745739 w 8014260"/>
              <a:gd name="connsiteY6227" fmla="*/ 3311386 h 4925968"/>
              <a:gd name="connsiteX6228" fmla="*/ 3028152 w 8014260"/>
              <a:gd name="connsiteY6228" fmla="*/ 3310632 h 4925968"/>
              <a:gd name="connsiteX6229" fmla="*/ 3044062 w 8014260"/>
              <a:gd name="connsiteY6229" fmla="*/ 3310769 h 4925968"/>
              <a:gd name="connsiteX6230" fmla="*/ 3033158 w 8014260"/>
              <a:gd name="connsiteY6230" fmla="*/ 3319135 h 4925968"/>
              <a:gd name="connsiteX6231" fmla="*/ 3017453 w 8014260"/>
              <a:gd name="connsiteY6231" fmla="*/ 3318930 h 4925968"/>
              <a:gd name="connsiteX6232" fmla="*/ 3028152 w 8014260"/>
              <a:gd name="connsiteY6232" fmla="*/ 3310632 h 4925968"/>
              <a:gd name="connsiteX6233" fmla="*/ 5496894 w 8014260"/>
              <a:gd name="connsiteY6233" fmla="*/ 3310288 h 4925968"/>
              <a:gd name="connsiteX6234" fmla="*/ 5532419 w 8014260"/>
              <a:gd name="connsiteY6234" fmla="*/ 3345470 h 4925968"/>
              <a:gd name="connsiteX6235" fmla="*/ 5507867 w 8014260"/>
              <a:gd name="connsiteY6235" fmla="*/ 3393750 h 4925968"/>
              <a:gd name="connsiteX6236" fmla="*/ 5471040 w 8014260"/>
              <a:gd name="connsiteY6236" fmla="*/ 3359666 h 4925968"/>
              <a:gd name="connsiteX6237" fmla="*/ 5496894 w 8014260"/>
              <a:gd name="connsiteY6237" fmla="*/ 3310288 h 4925968"/>
              <a:gd name="connsiteX6238" fmla="*/ 3281212 w 8014260"/>
              <a:gd name="connsiteY6238" fmla="*/ 3309877 h 4925968"/>
              <a:gd name="connsiteX6239" fmla="*/ 3265919 w 8014260"/>
              <a:gd name="connsiteY6239" fmla="*/ 3317078 h 4925968"/>
              <a:gd name="connsiteX6240" fmla="*/ 3248568 w 8014260"/>
              <a:gd name="connsiteY6240" fmla="*/ 3321604 h 4925968"/>
              <a:gd name="connsiteX6241" fmla="*/ 3262147 w 8014260"/>
              <a:gd name="connsiteY6241" fmla="*/ 3314883 h 4925968"/>
              <a:gd name="connsiteX6242" fmla="*/ 3281212 w 8014260"/>
              <a:gd name="connsiteY6242" fmla="*/ 3309877 h 4925968"/>
              <a:gd name="connsiteX6243" fmla="*/ 3192949 w 8014260"/>
              <a:gd name="connsiteY6243" fmla="*/ 3306036 h 4925968"/>
              <a:gd name="connsiteX6244" fmla="*/ 3179439 w 8014260"/>
              <a:gd name="connsiteY6244" fmla="*/ 3313991 h 4925968"/>
              <a:gd name="connsiteX6245" fmla="*/ 3163323 w 8014260"/>
              <a:gd name="connsiteY6245" fmla="*/ 3315637 h 4925968"/>
              <a:gd name="connsiteX6246" fmla="*/ 3175667 w 8014260"/>
              <a:gd name="connsiteY6246" fmla="*/ 3308299 h 4925968"/>
              <a:gd name="connsiteX6247" fmla="*/ 3192949 w 8014260"/>
              <a:gd name="connsiteY6247" fmla="*/ 3306036 h 4925968"/>
              <a:gd name="connsiteX6248" fmla="*/ 1722669 w 8014260"/>
              <a:gd name="connsiteY6248" fmla="*/ 3305830 h 4925968"/>
              <a:gd name="connsiteX6249" fmla="*/ 1744683 w 8014260"/>
              <a:gd name="connsiteY6249" fmla="*/ 3319341 h 4925968"/>
              <a:gd name="connsiteX6250" fmla="*/ 1728974 w 8014260"/>
              <a:gd name="connsiteY6250" fmla="*/ 3326130 h 4925968"/>
              <a:gd name="connsiteX6251" fmla="*/ 1708884 w 8014260"/>
              <a:gd name="connsiteY6251" fmla="*/ 3313717 h 4925968"/>
              <a:gd name="connsiteX6252" fmla="*/ 1722669 w 8014260"/>
              <a:gd name="connsiteY6252" fmla="*/ 3305830 h 4925968"/>
              <a:gd name="connsiteX6253" fmla="*/ 1257630 w 8014260"/>
              <a:gd name="connsiteY6253" fmla="*/ 3305008 h 4925968"/>
              <a:gd name="connsiteX6254" fmla="*/ 1277244 w 8014260"/>
              <a:gd name="connsiteY6254" fmla="*/ 3319136 h 4925968"/>
              <a:gd name="connsiteX6255" fmla="*/ 1259001 w 8014260"/>
              <a:gd name="connsiteY6255" fmla="*/ 3332852 h 4925968"/>
              <a:gd name="connsiteX6256" fmla="*/ 1239659 w 8014260"/>
              <a:gd name="connsiteY6256" fmla="*/ 3319204 h 4925968"/>
              <a:gd name="connsiteX6257" fmla="*/ 1257630 w 8014260"/>
              <a:gd name="connsiteY6257" fmla="*/ 3305008 h 4925968"/>
              <a:gd name="connsiteX6258" fmla="*/ 3473193 w 8014260"/>
              <a:gd name="connsiteY6258" fmla="*/ 3304544 h 4925968"/>
              <a:gd name="connsiteX6259" fmla="*/ 3480642 w 8014260"/>
              <a:gd name="connsiteY6259" fmla="*/ 3305351 h 4925968"/>
              <a:gd name="connsiteX6260" fmla="*/ 3460617 w 8014260"/>
              <a:gd name="connsiteY6260" fmla="*/ 3320644 h 4925968"/>
              <a:gd name="connsiteX6261" fmla="*/ 3436957 w 8014260"/>
              <a:gd name="connsiteY6261" fmla="*/ 3324827 h 4925968"/>
              <a:gd name="connsiteX6262" fmla="*/ 3457257 w 8014260"/>
              <a:gd name="connsiteY6262" fmla="*/ 3310014 h 4925968"/>
              <a:gd name="connsiteX6263" fmla="*/ 3473193 w 8014260"/>
              <a:gd name="connsiteY6263" fmla="*/ 3304544 h 4925968"/>
              <a:gd name="connsiteX6264" fmla="*/ 3393820 w 8014260"/>
              <a:gd name="connsiteY6264" fmla="*/ 3304048 h 4925968"/>
              <a:gd name="connsiteX6265" fmla="*/ 3374686 w 8014260"/>
              <a:gd name="connsiteY6265" fmla="*/ 3314540 h 4925968"/>
              <a:gd name="connsiteX6266" fmla="*/ 3353015 w 8014260"/>
              <a:gd name="connsiteY6266" fmla="*/ 3320575 h 4925968"/>
              <a:gd name="connsiteX6267" fmla="*/ 3371943 w 8014260"/>
              <a:gd name="connsiteY6267" fmla="*/ 3310494 h 4925968"/>
              <a:gd name="connsiteX6268" fmla="*/ 3393820 w 8014260"/>
              <a:gd name="connsiteY6268" fmla="*/ 3304048 h 4925968"/>
              <a:gd name="connsiteX6269" fmla="*/ 6804269 w 8014260"/>
              <a:gd name="connsiteY6269" fmla="*/ 3303911 h 4925968"/>
              <a:gd name="connsiteX6270" fmla="*/ 6816991 w 8014260"/>
              <a:gd name="connsiteY6270" fmla="*/ 3315844 h 4925968"/>
              <a:gd name="connsiteX6271" fmla="*/ 6785924 w 8014260"/>
              <a:gd name="connsiteY6271" fmla="*/ 3354386 h 4925968"/>
              <a:gd name="connsiteX6272" fmla="*/ 6749508 w 8014260"/>
              <a:gd name="connsiteY6272" fmla="*/ 3347185 h 4925968"/>
              <a:gd name="connsiteX6273" fmla="*/ 6778997 w 8014260"/>
              <a:gd name="connsiteY6273" fmla="*/ 3307614 h 4925968"/>
              <a:gd name="connsiteX6274" fmla="*/ 6804269 w 8014260"/>
              <a:gd name="connsiteY6274" fmla="*/ 3303911 h 4925968"/>
              <a:gd name="connsiteX6275" fmla="*/ 1392524 w 8014260"/>
              <a:gd name="connsiteY6275" fmla="*/ 3303636 h 4925968"/>
              <a:gd name="connsiteX6276" fmla="*/ 1412344 w 8014260"/>
              <a:gd name="connsiteY6276" fmla="*/ 3318381 h 4925968"/>
              <a:gd name="connsiteX6277" fmla="*/ 1394033 w 8014260"/>
              <a:gd name="connsiteY6277" fmla="*/ 3329834 h 4925968"/>
              <a:gd name="connsiteX6278" fmla="*/ 1374554 w 8014260"/>
              <a:gd name="connsiteY6278" fmla="*/ 3315501 h 4925968"/>
              <a:gd name="connsiteX6279" fmla="*/ 1392524 w 8014260"/>
              <a:gd name="connsiteY6279" fmla="*/ 3303636 h 4925968"/>
              <a:gd name="connsiteX6280" fmla="*/ 2953330 w 8014260"/>
              <a:gd name="connsiteY6280" fmla="*/ 3302128 h 4925968"/>
              <a:gd name="connsiteX6281" fmla="*/ 2968898 w 8014260"/>
              <a:gd name="connsiteY6281" fmla="*/ 3303637 h 4925968"/>
              <a:gd name="connsiteX6282" fmla="*/ 2957720 w 8014260"/>
              <a:gd name="connsiteY6282" fmla="*/ 3312415 h 4925968"/>
              <a:gd name="connsiteX6283" fmla="*/ 2943455 w 8014260"/>
              <a:gd name="connsiteY6283" fmla="*/ 3311318 h 4925968"/>
              <a:gd name="connsiteX6284" fmla="*/ 2953330 w 8014260"/>
              <a:gd name="connsiteY6284" fmla="*/ 3302128 h 4925968"/>
              <a:gd name="connsiteX6285" fmla="*/ 635228 w 8014260"/>
              <a:gd name="connsiteY6285" fmla="*/ 3301295 h 4925968"/>
              <a:gd name="connsiteX6286" fmla="*/ 639997 w 8014260"/>
              <a:gd name="connsiteY6286" fmla="*/ 3303636 h 4925968"/>
              <a:gd name="connsiteX6287" fmla="*/ 625730 w 8014260"/>
              <a:gd name="connsiteY6287" fmla="*/ 3323113 h 4925968"/>
              <a:gd name="connsiteX6288" fmla="*/ 609340 w 8014260"/>
              <a:gd name="connsiteY6288" fmla="*/ 3328393 h 4925968"/>
              <a:gd name="connsiteX6289" fmla="*/ 624907 w 8014260"/>
              <a:gd name="connsiteY6289" fmla="*/ 3306722 h 4925968"/>
              <a:gd name="connsiteX6290" fmla="*/ 635228 w 8014260"/>
              <a:gd name="connsiteY6290" fmla="*/ 3301295 h 4925968"/>
              <a:gd name="connsiteX6291" fmla="*/ 4134312 w 8014260"/>
              <a:gd name="connsiteY6291" fmla="*/ 3299838 h 4925968"/>
              <a:gd name="connsiteX6292" fmla="*/ 4144634 w 8014260"/>
              <a:gd name="connsiteY6292" fmla="*/ 3308368 h 4925968"/>
              <a:gd name="connsiteX6293" fmla="*/ 4122277 w 8014260"/>
              <a:gd name="connsiteY6293" fmla="*/ 3340806 h 4925968"/>
              <a:gd name="connsiteX6294" fmla="*/ 4092170 w 8014260"/>
              <a:gd name="connsiteY6294" fmla="*/ 3335594 h 4925968"/>
              <a:gd name="connsiteX6295" fmla="*/ 4115762 w 8014260"/>
              <a:gd name="connsiteY6295" fmla="*/ 3303293 h 4925968"/>
              <a:gd name="connsiteX6296" fmla="*/ 4134312 w 8014260"/>
              <a:gd name="connsiteY6296" fmla="*/ 3299838 h 4925968"/>
              <a:gd name="connsiteX6297" fmla="*/ 144183 w 8014260"/>
              <a:gd name="connsiteY6297" fmla="*/ 3298030 h 4925968"/>
              <a:gd name="connsiteX6298" fmla="*/ 149097 w 8014260"/>
              <a:gd name="connsiteY6298" fmla="*/ 3299933 h 4925968"/>
              <a:gd name="connsiteX6299" fmla="*/ 142101 w 8014260"/>
              <a:gd name="connsiteY6299" fmla="*/ 3310083 h 4925968"/>
              <a:gd name="connsiteX6300" fmla="*/ 134971 w 8014260"/>
              <a:gd name="connsiteY6300" fmla="*/ 3310563 h 4925968"/>
              <a:gd name="connsiteX6301" fmla="*/ 138192 w 8014260"/>
              <a:gd name="connsiteY6301" fmla="*/ 3301990 h 4925968"/>
              <a:gd name="connsiteX6302" fmla="*/ 144183 w 8014260"/>
              <a:gd name="connsiteY6302" fmla="*/ 3298030 h 4925968"/>
              <a:gd name="connsiteX6303" fmla="*/ 3379967 w 8014260"/>
              <a:gd name="connsiteY6303" fmla="*/ 3296710 h 4925968"/>
              <a:gd name="connsiteX6304" fmla="*/ 3362411 w 8014260"/>
              <a:gd name="connsiteY6304" fmla="*/ 3305076 h 4925968"/>
              <a:gd name="connsiteX6305" fmla="*/ 3341425 w 8014260"/>
              <a:gd name="connsiteY6305" fmla="*/ 3311729 h 4925968"/>
              <a:gd name="connsiteX6306" fmla="*/ 3359256 w 8014260"/>
              <a:gd name="connsiteY6306" fmla="*/ 3303499 h 4925968"/>
              <a:gd name="connsiteX6307" fmla="*/ 3379967 w 8014260"/>
              <a:gd name="connsiteY6307" fmla="*/ 3296710 h 4925968"/>
              <a:gd name="connsiteX6308" fmla="*/ 853348 w 8014260"/>
              <a:gd name="connsiteY6308" fmla="*/ 3296607 h 4925968"/>
              <a:gd name="connsiteX6309" fmla="*/ 860276 w 8014260"/>
              <a:gd name="connsiteY6309" fmla="*/ 3302539 h 4925968"/>
              <a:gd name="connsiteX6310" fmla="*/ 846903 w 8014260"/>
              <a:gd name="connsiteY6310" fmla="*/ 3321604 h 4925968"/>
              <a:gd name="connsiteX6311" fmla="*/ 825711 w 8014260"/>
              <a:gd name="connsiteY6311" fmla="*/ 3317764 h 4925968"/>
              <a:gd name="connsiteX6312" fmla="*/ 840661 w 8014260"/>
              <a:gd name="connsiteY6312" fmla="*/ 3298698 h 4925968"/>
              <a:gd name="connsiteX6313" fmla="*/ 853348 w 8014260"/>
              <a:gd name="connsiteY6313" fmla="*/ 3296607 h 4925968"/>
              <a:gd name="connsiteX6314" fmla="*/ 3267084 w 8014260"/>
              <a:gd name="connsiteY6314" fmla="*/ 3295132 h 4925968"/>
              <a:gd name="connsiteX6315" fmla="*/ 3251722 w 8014260"/>
              <a:gd name="connsiteY6315" fmla="*/ 3303499 h 4925968"/>
              <a:gd name="connsiteX6316" fmla="*/ 3236703 w 8014260"/>
              <a:gd name="connsiteY6316" fmla="*/ 3305694 h 4925968"/>
              <a:gd name="connsiteX6317" fmla="*/ 3250556 w 8014260"/>
              <a:gd name="connsiteY6317" fmla="*/ 3298013 h 4925968"/>
              <a:gd name="connsiteX6318" fmla="*/ 3267084 w 8014260"/>
              <a:gd name="connsiteY6318" fmla="*/ 3295132 h 4925968"/>
              <a:gd name="connsiteX6319" fmla="*/ 3368034 w 8014260"/>
              <a:gd name="connsiteY6319" fmla="*/ 3293075 h 4925968"/>
              <a:gd name="connsiteX6320" fmla="*/ 3349792 w 8014260"/>
              <a:gd name="connsiteY6320" fmla="*/ 3301167 h 4925968"/>
              <a:gd name="connsiteX6321" fmla="*/ 3332373 w 8014260"/>
              <a:gd name="connsiteY6321" fmla="*/ 3306585 h 4925968"/>
              <a:gd name="connsiteX6322" fmla="*/ 3349038 w 8014260"/>
              <a:gd name="connsiteY6322" fmla="*/ 3299316 h 4925968"/>
              <a:gd name="connsiteX6323" fmla="*/ 3368034 w 8014260"/>
              <a:gd name="connsiteY6323" fmla="*/ 3293075 h 4925968"/>
              <a:gd name="connsiteX6324" fmla="*/ 3546496 w 8014260"/>
              <a:gd name="connsiteY6324" fmla="*/ 3289843 h 4925968"/>
              <a:gd name="connsiteX6325" fmla="*/ 3554023 w 8014260"/>
              <a:gd name="connsiteY6325" fmla="*/ 3291498 h 4925968"/>
              <a:gd name="connsiteX6326" fmla="*/ 3534341 w 8014260"/>
              <a:gd name="connsiteY6326" fmla="*/ 3308848 h 4925968"/>
              <a:gd name="connsiteX6327" fmla="*/ 3510132 w 8014260"/>
              <a:gd name="connsiteY6327" fmla="*/ 3312552 h 4925968"/>
              <a:gd name="connsiteX6328" fmla="*/ 3530843 w 8014260"/>
              <a:gd name="connsiteY6328" fmla="*/ 3294927 h 4925968"/>
              <a:gd name="connsiteX6329" fmla="*/ 3546496 w 8014260"/>
              <a:gd name="connsiteY6329" fmla="*/ 3289843 h 4925968"/>
              <a:gd name="connsiteX6330" fmla="*/ 68448 w 8014260"/>
              <a:gd name="connsiteY6330" fmla="*/ 3289303 h 4925968"/>
              <a:gd name="connsiteX6331" fmla="*/ 74756 w 8014260"/>
              <a:gd name="connsiteY6331" fmla="*/ 3291086 h 4925968"/>
              <a:gd name="connsiteX6332" fmla="*/ 65908 w 8014260"/>
              <a:gd name="connsiteY6332" fmla="*/ 3301236 h 4925968"/>
              <a:gd name="connsiteX6333" fmla="*/ 59876 w 8014260"/>
              <a:gd name="connsiteY6333" fmla="*/ 3297738 h 4925968"/>
              <a:gd name="connsiteX6334" fmla="*/ 68448 w 8014260"/>
              <a:gd name="connsiteY6334" fmla="*/ 3289303 h 4925968"/>
              <a:gd name="connsiteX6335" fmla="*/ 3354181 w 8014260"/>
              <a:gd name="connsiteY6335" fmla="*/ 3289234 h 4925968"/>
              <a:gd name="connsiteX6336" fmla="*/ 3339367 w 8014260"/>
              <a:gd name="connsiteY6336" fmla="*/ 3296298 h 4925968"/>
              <a:gd name="connsiteX6337" fmla="*/ 3320713 w 8014260"/>
              <a:gd name="connsiteY6337" fmla="*/ 3301922 h 4925968"/>
              <a:gd name="connsiteX6338" fmla="*/ 3335732 w 8014260"/>
              <a:gd name="connsiteY6338" fmla="*/ 3294789 h 4925968"/>
              <a:gd name="connsiteX6339" fmla="*/ 3354181 w 8014260"/>
              <a:gd name="connsiteY6339" fmla="*/ 3289234 h 4925968"/>
              <a:gd name="connsiteX6340" fmla="*/ 1786657 w 8014260"/>
              <a:gd name="connsiteY6340" fmla="*/ 3288617 h 4925968"/>
              <a:gd name="connsiteX6341" fmla="*/ 1805034 w 8014260"/>
              <a:gd name="connsiteY6341" fmla="*/ 3301853 h 4925968"/>
              <a:gd name="connsiteX6342" fmla="*/ 1789121 w 8014260"/>
              <a:gd name="connsiteY6342" fmla="*/ 3305488 h 4925968"/>
              <a:gd name="connsiteX6343" fmla="*/ 1769027 w 8014260"/>
              <a:gd name="connsiteY6343" fmla="*/ 3291155 h 4925968"/>
              <a:gd name="connsiteX6344" fmla="*/ 1786657 w 8014260"/>
              <a:gd name="connsiteY6344" fmla="*/ 3288617 h 4925968"/>
              <a:gd name="connsiteX6345" fmla="*/ 4060701 w 8014260"/>
              <a:gd name="connsiteY6345" fmla="*/ 3287374 h 4925968"/>
              <a:gd name="connsiteX6346" fmla="*/ 4070225 w 8014260"/>
              <a:gd name="connsiteY6346" fmla="*/ 3295818 h 4925968"/>
              <a:gd name="connsiteX6347" fmla="*/ 4047319 w 8014260"/>
              <a:gd name="connsiteY6347" fmla="*/ 3328051 h 4925968"/>
              <a:gd name="connsiteX6348" fmla="*/ 4018858 w 8014260"/>
              <a:gd name="connsiteY6348" fmla="*/ 3324073 h 4925968"/>
              <a:gd name="connsiteX6349" fmla="*/ 4042175 w 8014260"/>
              <a:gd name="connsiteY6349" fmla="*/ 3291635 h 4925968"/>
              <a:gd name="connsiteX6350" fmla="*/ 4060701 w 8014260"/>
              <a:gd name="connsiteY6350" fmla="*/ 3287374 h 4925968"/>
              <a:gd name="connsiteX6351" fmla="*/ 2535198 w 8014260"/>
              <a:gd name="connsiteY6351" fmla="*/ 3287246 h 4925968"/>
              <a:gd name="connsiteX6352" fmla="*/ 2548983 w 8014260"/>
              <a:gd name="connsiteY6352" fmla="*/ 3294995 h 4925968"/>
              <a:gd name="connsiteX6353" fmla="*/ 2538490 w 8014260"/>
              <a:gd name="connsiteY6353" fmla="*/ 3300687 h 4925968"/>
              <a:gd name="connsiteX6354" fmla="*/ 2524568 w 8014260"/>
              <a:gd name="connsiteY6354" fmla="*/ 3292938 h 4925968"/>
              <a:gd name="connsiteX6355" fmla="*/ 2535198 w 8014260"/>
              <a:gd name="connsiteY6355" fmla="*/ 3287246 h 4925968"/>
              <a:gd name="connsiteX6356" fmla="*/ 4396116 w 8014260"/>
              <a:gd name="connsiteY6356" fmla="*/ 3286080 h 4925968"/>
              <a:gd name="connsiteX6357" fmla="*/ 4425537 w 8014260"/>
              <a:gd name="connsiteY6357" fmla="*/ 3300893 h 4925968"/>
              <a:gd name="connsiteX6358" fmla="*/ 4400094 w 8014260"/>
              <a:gd name="connsiteY6358" fmla="*/ 3337583 h 4925968"/>
              <a:gd name="connsiteX6359" fmla="*/ 4370742 w 8014260"/>
              <a:gd name="connsiteY6359" fmla="*/ 3322496 h 4925968"/>
              <a:gd name="connsiteX6360" fmla="*/ 4396116 w 8014260"/>
              <a:gd name="connsiteY6360" fmla="*/ 3286080 h 4925968"/>
              <a:gd name="connsiteX6361" fmla="*/ 2880224 w 8014260"/>
              <a:gd name="connsiteY6361" fmla="*/ 3286012 h 4925968"/>
              <a:gd name="connsiteX6362" fmla="*/ 2894420 w 8014260"/>
              <a:gd name="connsiteY6362" fmla="*/ 3290195 h 4925968"/>
              <a:gd name="connsiteX6363" fmla="*/ 2883310 w 8014260"/>
              <a:gd name="connsiteY6363" fmla="*/ 3298767 h 4925968"/>
              <a:gd name="connsiteX6364" fmla="*/ 2869389 w 8014260"/>
              <a:gd name="connsiteY6364" fmla="*/ 3294515 h 4925968"/>
              <a:gd name="connsiteX6365" fmla="*/ 2880224 w 8014260"/>
              <a:gd name="connsiteY6365" fmla="*/ 3286012 h 4925968"/>
              <a:gd name="connsiteX6366" fmla="*/ 707718 w 8014260"/>
              <a:gd name="connsiteY6366" fmla="*/ 3285265 h 4925968"/>
              <a:gd name="connsiteX6367" fmla="*/ 713308 w 8014260"/>
              <a:gd name="connsiteY6367" fmla="*/ 3288892 h 4925968"/>
              <a:gd name="connsiteX6368" fmla="*/ 697188 w 8014260"/>
              <a:gd name="connsiteY6368" fmla="*/ 3309672 h 4925968"/>
              <a:gd name="connsiteX6369" fmla="*/ 681075 w 8014260"/>
              <a:gd name="connsiteY6369" fmla="*/ 3311180 h 4925968"/>
              <a:gd name="connsiteX6370" fmla="*/ 695544 w 8014260"/>
              <a:gd name="connsiteY6370" fmla="*/ 3290537 h 4925968"/>
              <a:gd name="connsiteX6371" fmla="*/ 707718 w 8014260"/>
              <a:gd name="connsiteY6371" fmla="*/ 3285265 h 4925968"/>
              <a:gd name="connsiteX6372" fmla="*/ 6730117 w 8014260"/>
              <a:gd name="connsiteY6372" fmla="*/ 3284451 h 4925968"/>
              <a:gd name="connsiteX6373" fmla="*/ 6742101 w 8014260"/>
              <a:gd name="connsiteY6373" fmla="*/ 3298287 h 4925968"/>
              <a:gd name="connsiteX6374" fmla="*/ 6711926 w 8014260"/>
              <a:gd name="connsiteY6374" fmla="*/ 3336280 h 4925968"/>
              <a:gd name="connsiteX6375" fmla="*/ 6674138 w 8014260"/>
              <a:gd name="connsiteY6375" fmla="*/ 3325650 h 4925968"/>
              <a:gd name="connsiteX6376" fmla="*/ 6704451 w 8014260"/>
              <a:gd name="connsiteY6376" fmla="*/ 3287177 h 4925968"/>
              <a:gd name="connsiteX6377" fmla="*/ 6730117 w 8014260"/>
              <a:gd name="connsiteY6377" fmla="*/ 3284451 h 4925968"/>
              <a:gd name="connsiteX6378" fmla="*/ 224878 w 8014260"/>
              <a:gd name="connsiteY6378" fmla="*/ 3284159 h 4925968"/>
              <a:gd name="connsiteX6379" fmla="*/ 215140 w 8014260"/>
              <a:gd name="connsiteY6379" fmla="*/ 3300275 h 4925968"/>
              <a:gd name="connsiteX6380" fmla="*/ 206430 w 8014260"/>
              <a:gd name="connsiteY6380" fmla="*/ 3302264 h 4925968"/>
              <a:gd name="connsiteX6381" fmla="*/ 213357 w 8014260"/>
              <a:gd name="connsiteY6381" fmla="*/ 3289165 h 4925968"/>
              <a:gd name="connsiteX6382" fmla="*/ 224878 w 8014260"/>
              <a:gd name="connsiteY6382" fmla="*/ 3284159 h 4925968"/>
              <a:gd name="connsiteX6383" fmla="*/ 6202513 w 8014260"/>
              <a:gd name="connsiteY6383" fmla="*/ 3284091 h 4925968"/>
              <a:gd name="connsiteX6384" fmla="*/ 6237489 w 8014260"/>
              <a:gd name="connsiteY6384" fmla="*/ 3306105 h 4925968"/>
              <a:gd name="connsiteX6385" fmla="*/ 6207657 w 8014260"/>
              <a:gd name="connsiteY6385" fmla="*/ 3352945 h 4925968"/>
              <a:gd name="connsiteX6386" fmla="*/ 6172887 w 8014260"/>
              <a:gd name="connsiteY6386" fmla="*/ 3330931 h 4925968"/>
              <a:gd name="connsiteX6387" fmla="*/ 6202513 w 8014260"/>
              <a:gd name="connsiteY6387" fmla="*/ 3284091 h 4925968"/>
              <a:gd name="connsiteX6388" fmla="*/ 4809448 w 8014260"/>
              <a:gd name="connsiteY6388" fmla="*/ 3284022 h 4925968"/>
              <a:gd name="connsiteX6389" fmla="*/ 4841064 w 8014260"/>
              <a:gd name="connsiteY6389" fmla="*/ 3310357 h 4925968"/>
              <a:gd name="connsiteX6390" fmla="*/ 4817061 w 8014260"/>
              <a:gd name="connsiteY6390" fmla="*/ 3353974 h 4925968"/>
              <a:gd name="connsiteX6391" fmla="*/ 4783525 w 8014260"/>
              <a:gd name="connsiteY6391" fmla="*/ 3325719 h 4925968"/>
              <a:gd name="connsiteX6392" fmla="*/ 4809448 w 8014260"/>
              <a:gd name="connsiteY6392" fmla="*/ 3284022 h 4925968"/>
              <a:gd name="connsiteX6393" fmla="*/ 2672084 w 8014260"/>
              <a:gd name="connsiteY6393" fmla="*/ 3284022 h 4925968"/>
              <a:gd name="connsiteX6394" fmla="*/ 2684360 w 8014260"/>
              <a:gd name="connsiteY6394" fmla="*/ 3290195 h 4925968"/>
              <a:gd name="connsiteX6395" fmla="*/ 2672222 w 8014260"/>
              <a:gd name="connsiteY6395" fmla="*/ 3297738 h 4925968"/>
              <a:gd name="connsiteX6396" fmla="*/ 2659809 w 8014260"/>
              <a:gd name="connsiteY6396" fmla="*/ 3291703 h 4925968"/>
              <a:gd name="connsiteX6397" fmla="*/ 2672084 w 8014260"/>
              <a:gd name="connsiteY6397" fmla="*/ 3284022 h 4925968"/>
              <a:gd name="connsiteX6398" fmla="*/ 779538 w 8014260"/>
              <a:gd name="connsiteY6398" fmla="*/ 3283576 h 4925968"/>
              <a:gd name="connsiteX6399" fmla="*/ 786004 w 8014260"/>
              <a:gd name="connsiteY6399" fmla="*/ 3288480 h 4925968"/>
              <a:gd name="connsiteX6400" fmla="*/ 771807 w 8014260"/>
              <a:gd name="connsiteY6400" fmla="*/ 3308505 h 4925968"/>
              <a:gd name="connsiteX6401" fmla="*/ 753016 w 8014260"/>
              <a:gd name="connsiteY6401" fmla="*/ 3307477 h 4925968"/>
              <a:gd name="connsiteX6402" fmla="*/ 767418 w 8014260"/>
              <a:gd name="connsiteY6402" fmla="*/ 3287108 h 4925968"/>
              <a:gd name="connsiteX6403" fmla="*/ 779538 w 8014260"/>
              <a:gd name="connsiteY6403" fmla="*/ 3283576 h 4925968"/>
              <a:gd name="connsiteX6404" fmla="*/ 382684 w 8014260"/>
              <a:gd name="connsiteY6404" fmla="*/ 3283474 h 4925968"/>
              <a:gd name="connsiteX6405" fmla="*/ 377195 w 8014260"/>
              <a:gd name="connsiteY6405" fmla="*/ 3296915 h 4925968"/>
              <a:gd name="connsiteX6406" fmla="*/ 363205 w 8014260"/>
              <a:gd name="connsiteY6406" fmla="*/ 3310426 h 4925968"/>
              <a:gd name="connsiteX6407" fmla="*/ 369654 w 8014260"/>
              <a:gd name="connsiteY6407" fmla="*/ 3294995 h 4925968"/>
              <a:gd name="connsiteX6408" fmla="*/ 382684 w 8014260"/>
              <a:gd name="connsiteY6408" fmla="*/ 3283474 h 4925968"/>
              <a:gd name="connsiteX6409" fmla="*/ 3466309 w 8014260"/>
              <a:gd name="connsiteY6409" fmla="*/ 3282788 h 4925968"/>
              <a:gd name="connsiteX6410" fmla="*/ 3448273 w 8014260"/>
              <a:gd name="connsiteY6410" fmla="*/ 3294241 h 4925968"/>
              <a:gd name="connsiteX6411" fmla="*/ 3425367 w 8014260"/>
              <a:gd name="connsiteY6411" fmla="*/ 3300687 h 4925968"/>
              <a:gd name="connsiteX6412" fmla="*/ 3444981 w 8014260"/>
              <a:gd name="connsiteY6412" fmla="*/ 3288754 h 4925968"/>
              <a:gd name="connsiteX6413" fmla="*/ 3466309 w 8014260"/>
              <a:gd name="connsiteY6413" fmla="*/ 3282788 h 4925968"/>
              <a:gd name="connsiteX6414" fmla="*/ 5635357 w 8014260"/>
              <a:gd name="connsiteY6414" fmla="*/ 3282719 h 4925968"/>
              <a:gd name="connsiteX6415" fmla="*/ 5669030 w 8014260"/>
              <a:gd name="connsiteY6415" fmla="*/ 3314129 h 4925968"/>
              <a:gd name="connsiteX6416" fmla="*/ 5642832 w 8014260"/>
              <a:gd name="connsiteY6416" fmla="*/ 3363918 h 4925968"/>
              <a:gd name="connsiteX6417" fmla="*/ 5607308 w 8014260"/>
              <a:gd name="connsiteY6417" fmla="*/ 3330177 h 4925968"/>
              <a:gd name="connsiteX6418" fmla="*/ 5635357 w 8014260"/>
              <a:gd name="connsiteY6418" fmla="*/ 3282719 h 4925968"/>
              <a:gd name="connsiteX6419" fmla="*/ 1048942 w 8014260"/>
              <a:gd name="connsiteY6419" fmla="*/ 3280868 h 4925968"/>
              <a:gd name="connsiteX6420" fmla="*/ 1068555 w 8014260"/>
              <a:gd name="connsiteY6420" fmla="*/ 3291978 h 4925968"/>
              <a:gd name="connsiteX6421" fmla="*/ 1053261 w 8014260"/>
              <a:gd name="connsiteY6421" fmla="*/ 3308642 h 4925968"/>
              <a:gd name="connsiteX6422" fmla="*/ 1032687 w 8014260"/>
              <a:gd name="connsiteY6422" fmla="*/ 3298904 h 4925968"/>
              <a:gd name="connsiteX6423" fmla="*/ 1048942 w 8014260"/>
              <a:gd name="connsiteY6423" fmla="*/ 3280868 h 4925968"/>
              <a:gd name="connsiteX6424" fmla="*/ 3340670 w 8014260"/>
              <a:gd name="connsiteY6424" fmla="*/ 3279634 h 4925968"/>
              <a:gd name="connsiteX6425" fmla="*/ 3325926 w 8014260"/>
              <a:gd name="connsiteY6425" fmla="*/ 3287177 h 4925968"/>
              <a:gd name="connsiteX6426" fmla="*/ 3309192 w 8014260"/>
              <a:gd name="connsiteY6426" fmla="*/ 3291224 h 4925968"/>
              <a:gd name="connsiteX6427" fmla="*/ 3325240 w 8014260"/>
              <a:gd name="connsiteY6427" fmla="*/ 3282857 h 4925968"/>
              <a:gd name="connsiteX6428" fmla="*/ 3340670 w 8014260"/>
              <a:gd name="connsiteY6428" fmla="*/ 3279634 h 4925968"/>
              <a:gd name="connsiteX6429" fmla="*/ 1586400 w 8014260"/>
              <a:gd name="connsiteY6429" fmla="*/ 3279634 h 4925968"/>
              <a:gd name="connsiteX6430" fmla="*/ 1608484 w 8014260"/>
              <a:gd name="connsiteY6430" fmla="*/ 3293350 h 4925968"/>
              <a:gd name="connsiteX6431" fmla="*/ 1592986 w 8014260"/>
              <a:gd name="connsiteY6431" fmla="*/ 3302539 h 4925968"/>
              <a:gd name="connsiteX6432" fmla="*/ 1572822 w 8014260"/>
              <a:gd name="connsiteY6432" fmla="*/ 3289921 h 4925968"/>
              <a:gd name="connsiteX6433" fmla="*/ 1586400 w 8014260"/>
              <a:gd name="connsiteY6433" fmla="*/ 3279634 h 4925968"/>
              <a:gd name="connsiteX6434" fmla="*/ 2264581 w 8014260"/>
              <a:gd name="connsiteY6434" fmla="*/ 3279290 h 4925968"/>
              <a:gd name="connsiteX6435" fmla="*/ 2277954 w 8014260"/>
              <a:gd name="connsiteY6435" fmla="*/ 3279702 h 4925968"/>
              <a:gd name="connsiteX6436" fmla="*/ 2291327 w 8014260"/>
              <a:gd name="connsiteY6436" fmla="*/ 3291429 h 4925968"/>
              <a:gd name="connsiteX6437" fmla="*/ 2279532 w 8014260"/>
              <a:gd name="connsiteY6437" fmla="*/ 3291086 h 4925968"/>
              <a:gd name="connsiteX6438" fmla="*/ 2264581 w 8014260"/>
              <a:gd name="connsiteY6438" fmla="*/ 3279290 h 4925968"/>
              <a:gd name="connsiteX6439" fmla="*/ 2203065 w 8014260"/>
              <a:gd name="connsiteY6439" fmla="*/ 3279016 h 4925968"/>
              <a:gd name="connsiteX6440" fmla="*/ 2216164 w 8014260"/>
              <a:gd name="connsiteY6440" fmla="*/ 3280113 h 4925968"/>
              <a:gd name="connsiteX6441" fmla="*/ 2230840 w 8014260"/>
              <a:gd name="connsiteY6441" fmla="*/ 3291977 h 4925968"/>
              <a:gd name="connsiteX6442" fmla="*/ 2217467 w 8014260"/>
              <a:gd name="connsiteY6442" fmla="*/ 3290880 h 4925968"/>
              <a:gd name="connsiteX6443" fmla="*/ 2203065 w 8014260"/>
              <a:gd name="connsiteY6443" fmla="*/ 3279016 h 4925968"/>
              <a:gd name="connsiteX6444" fmla="*/ 3987242 w 8014260"/>
              <a:gd name="connsiteY6444" fmla="*/ 3278236 h 4925968"/>
              <a:gd name="connsiteX6445" fmla="*/ 3996981 w 8014260"/>
              <a:gd name="connsiteY6445" fmla="*/ 3286628 h 4925968"/>
              <a:gd name="connsiteX6446" fmla="*/ 3974075 w 8014260"/>
              <a:gd name="connsiteY6446" fmla="*/ 3317078 h 4925968"/>
              <a:gd name="connsiteX6447" fmla="*/ 3945957 w 8014260"/>
              <a:gd name="connsiteY6447" fmla="*/ 3314540 h 4925968"/>
              <a:gd name="connsiteX6448" fmla="*/ 3967217 w 8014260"/>
              <a:gd name="connsiteY6448" fmla="*/ 3283885 h 4925968"/>
              <a:gd name="connsiteX6449" fmla="*/ 3987242 w 8014260"/>
              <a:gd name="connsiteY6449" fmla="*/ 3278236 h 4925968"/>
              <a:gd name="connsiteX6450" fmla="*/ 548604 w 8014260"/>
              <a:gd name="connsiteY6450" fmla="*/ 3278176 h 4925968"/>
              <a:gd name="connsiteX6451" fmla="*/ 553653 w 8014260"/>
              <a:gd name="connsiteY6451" fmla="*/ 3278193 h 4925968"/>
              <a:gd name="connsiteX6452" fmla="*/ 542063 w 8014260"/>
              <a:gd name="connsiteY6452" fmla="*/ 3297396 h 4925968"/>
              <a:gd name="connsiteX6453" fmla="*/ 526633 w 8014260"/>
              <a:gd name="connsiteY6453" fmla="*/ 3306517 h 4925968"/>
              <a:gd name="connsiteX6454" fmla="*/ 538359 w 8014260"/>
              <a:gd name="connsiteY6454" fmla="*/ 3287109 h 4925968"/>
              <a:gd name="connsiteX6455" fmla="*/ 548604 w 8014260"/>
              <a:gd name="connsiteY6455" fmla="*/ 3278176 h 4925968"/>
              <a:gd name="connsiteX6456" fmla="*/ 7163962 w 8014260"/>
              <a:gd name="connsiteY6456" fmla="*/ 3278107 h 4925968"/>
              <a:gd name="connsiteX6457" fmla="*/ 7176486 w 8014260"/>
              <a:gd name="connsiteY6457" fmla="*/ 3284982 h 4925968"/>
              <a:gd name="connsiteX6458" fmla="*/ 7142677 w 8014260"/>
              <a:gd name="connsiteY6458" fmla="*/ 3313854 h 4925968"/>
              <a:gd name="connsiteX6459" fmla="*/ 7105712 w 8014260"/>
              <a:gd name="connsiteY6459" fmla="*/ 3311454 h 4925968"/>
              <a:gd name="connsiteX6460" fmla="*/ 7138013 w 8014260"/>
              <a:gd name="connsiteY6460" fmla="*/ 3282651 h 4925968"/>
              <a:gd name="connsiteX6461" fmla="*/ 7163962 w 8014260"/>
              <a:gd name="connsiteY6461" fmla="*/ 3278107 h 4925968"/>
              <a:gd name="connsiteX6462" fmla="*/ 3619235 w 8014260"/>
              <a:gd name="connsiteY6462" fmla="*/ 3277850 h 4925968"/>
              <a:gd name="connsiteX6463" fmla="*/ 3627678 w 8014260"/>
              <a:gd name="connsiteY6463" fmla="*/ 3279770 h 4925968"/>
              <a:gd name="connsiteX6464" fmla="*/ 3606624 w 8014260"/>
              <a:gd name="connsiteY6464" fmla="*/ 3300344 h 4925968"/>
              <a:gd name="connsiteX6465" fmla="*/ 3582210 w 8014260"/>
              <a:gd name="connsiteY6465" fmla="*/ 3303156 h 4925968"/>
              <a:gd name="connsiteX6466" fmla="*/ 3603127 w 8014260"/>
              <a:gd name="connsiteY6466" fmla="*/ 3283337 h 4925968"/>
              <a:gd name="connsiteX6467" fmla="*/ 3619235 w 8014260"/>
              <a:gd name="connsiteY6467" fmla="*/ 3277850 h 4925968"/>
              <a:gd name="connsiteX6468" fmla="*/ 468819 w 8014260"/>
              <a:gd name="connsiteY6468" fmla="*/ 3277782 h 4925968"/>
              <a:gd name="connsiteX6469" fmla="*/ 459285 w 8014260"/>
              <a:gd name="connsiteY6469" fmla="*/ 3296161 h 4925968"/>
              <a:gd name="connsiteX6470" fmla="*/ 444886 w 8014260"/>
              <a:gd name="connsiteY6470" fmla="*/ 3308232 h 4925968"/>
              <a:gd name="connsiteX6471" fmla="*/ 454074 w 8014260"/>
              <a:gd name="connsiteY6471" fmla="*/ 3290401 h 4925968"/>
              <a:gd name="connsiteX6472" fmla="*/ 468819 w 8014260"/>
              <a:gd name="connsiteY6472" fmla="*/ 3277782 h 4925968"/>
              <a:gd name="connsiteX6473" fmla="*/ 6416757 w 8014260"/>
              <a:gd name="connsiteY6473" fmla="*/ 3277713 h 4925968"/>
              <a:gd name="connsiteX6474" fmla="*/ 6451870 w 8014260"/>
              <a:gd name="connsiteY6474" fmla="*/ 3297533 h 4925968"/>
              <a:gd name="connsiteX6475" fmla="*/ 6423478 w 8014260"/>
              <a:gd name="connsiteY6475" fmla="*/ 3339641 h 4925968"/>
              <a:gd name="connsiteX6476" fmla="*/ 6386651 w 8014260"/>
              <a:gd name="connsiteY6476" fmla="*/ 3321879 h 4925968"/>
              <a:gd name="connsiteX6477" fmla="*/ 6416757 w 8014260"/>
              <a:gd name="connsiteY6477" fmla="*/ 3277713 h 4925968"/>
              <a:gd name="connsiteX6478" fmla="*/ 5151320 w 8014260"/>
              <a:gd name="connsiteY6478" fmla="*/ 3277028 h 4925968"/>
              <a:gd name="connsiteX6479" fmla="*/ 5184992 w 8014260"/>
              <a:gd name="connsiteY6479" fmla="*/ 3312141 h 4925968"/>
              <a:gd name="connsiteX6480" fmla="*/ 5158932 w 8014260"/>
              <a:gd name="connsiteY6480" fmla="*/ 3358638 h 4925968"/>
              <a:gd name="connsiteX6481" fmla="*/ 5126014 w 8014260"/>
              <a:gd name="connsiteY6481" fmla="*/ 3326954 h 4925968"/>
              <a:gd name="connsiteX6482" fmla="*/ 5151320 w 8014260"/>
              <a:gd name="connsiteY6482" fmla="*/ 3277028 h 4925968"/>
              <a:gd name="connsiteX6483" fmla="*/ 1845563 w 8014260"/>
              <a:gd name="connsiteY6483" fmla="*/ 3275381 h 4925968"/>
              <a:gd name="connsiteX6484" fmla="*/ 1865042 w 8014260"/>
              <a:gd name="connsiteY6484" fmla="*/ 3288891 h 4925968"/>
              <a:gd name="connsiteX6485" fmla="*/ 1850637 w 8014260"/>
              <a:gd name="connsiteY6485" fmla="*/ 3292114 h 4925968"/>
              <a:gd name="connsiteX6486" fmla="*/ 1830957 w 8014260"/>
              <a:gd name="connsiteY6486" fmla="*/ 3278673 h 4925968"/>
              <a:gd name="connsiteX6487" fmla="*/ 1845563 w 8014260"/>
              <a:gd name="connsiteY6487" fmla="*/ 3275381 h 4925968"/>
              <a:gd name="connsiteX6488" fmla="*/ 2140589 w 8014260"/>
              <a:gd name="connsiteY6488" fmla="*/ 3275313 h 4925968"/>
              <a:gd name="connsiteX6489" fmla="*/ 2153276 w 8014260"/>
              <a:gd name="connsiteY6489" fmla="*/ 3276204 h 4925968"/>
              <a:gd name="connsiteX6490" fmla="*/ 2169461 w 8014260"/>
              <a:gd name="connsiteY6490" fmla="*/ 3289234 h 4925968"/>
              <a:gd name="connsiteX6491" fmla="*/ 2156911 w 8014260"/>
              <a:gd name="connsiteY6491" fmla="*/ 3288343 h 4925968"/>
              <a:gd name="connsiteX6492" fmla="*/ 2140589 w 8014260"/>
              <a:gd name="connsiteY6492" fmla="*/ 3275313 h 4925968"/>
              <a:gd name="connsiteX6493" fmla="*/ 4601514 w 8014260"/>
              <a:gd name="connsiteY6493" fmla="*/ 3275175 h 4925968"/>
              <a:gd name="connsiteX6494" fmla="*/ 4633267 w 8014260"/>
              <a:gd name="connsiteY6494" fmla="*/ 3293006 h 4925968"/>
              <a:gd name="connsiteX6495" fmla="*/ 4609607 w 8014260"/>
              <a:gd name="connsiteY6495" fmla="*/ 3333948 h 4925968"/>
              <a:gd name="connsiteX6496" fmla="*/ 4576620 w 8014260"/>
              <a:gd name="connsiteY6496" fmla="*/ 3314883 h 4925968"/>
              <a:gd name="connsiteX6497" fmla="*/ 4601514 w 8014260"/>
              <a:gd name="connsiteY6497" fmla="*/ 3275175 h 4925968"/>
              <a:gd name="connsiteX6498" fmla="*/ 5987241 w 8014260"/>
              <a:gd name="connsiteY6498" fmla="*/ 3274764 h 4925968"/>
              <a:gd name="connsiteX6499" fmla="*/ 6021737 w 8014260"/>
              <a:gd name="connsiteY6499" fmla="*/ 3303087 h 4925968"/>
              <a:gd name="connsiteX6500" fmla="*/ 5993551 w 8014260"/>
              <a:gd name="connsiteY6500" fmla="*/ 3350751 h 4925968"/>
              <a:gd name="connsiteX6501" fmla="*/ 5959192 w 8014260"/>
              <a:gd name="connsiteY6501" fmla="*/ 3322084 h 4925968"/>
              <a:gd name="connsiteX6502" fmla="*/ 5987241 w 8014260"/>
              <a:gd name="connsiteY6502" fmla="*/ 3274764 h 4925968"/>
              <a:gd name="connsiteX6503" fmla="*/ 2338031 w 8014260"/>
              <a:gd name="connsiteY6503" fmla="*/ 3273187 h 4925968"/>
              <a:gd name="connsiteX6504" fmla="*/ 2352365 w 8014260"/>
              <a:gd name="connsiteY6504" fmla="*/ 3285051 h 4925968"/>
              <a:gd name="connsiteX6505" fmla="*/ 2340912 w 8014260"/>
              <a:gd name="connsiteY6505" fmla="*/ 3286285 h 4925968"/>
              <a:gd name="connsiteX6506" fmla="*/ 2326853 w 8014260"/>
              <a:gd name="connsiteY6506" fmla="*/ 3274421 h 4925968"/>
              <a:gd name="connsiteX6507" fmla="*/ 2338031 w 8014260"/>
              <a:gd name="connsiteY6507" fmla="*/ 3273187 h 4925968"/>
              <a:gd name="connsiteX6508" fmla="*/ 7089441 w 8014260"/>
              <a:gd name="connsiteY6508" fmla="*/ 3272809 h 4925968"/>
              <a:gd name="connsiteX6509" fmla="*/ 7101940 w 8014260"/>
              <a:gd name="connsiteY6509" fmla="*/ 3280250 h 4925968"/>
              <a:gd name="connsiteX6510" fmla="*/ 7072314 w 8014260"/>
              <a:gd name="connsiteY6510" fmla="*/ 3310014 h 4925968"/>
              <a:gd name="connsiteX6511" fmla="*/ 7032332 w 8014260"/>
              <a:gd name="connsiteY6511" fmla="*/ 3308162 h 4925968"/>
              <a:gd name="connsiteX6512" fmla="*/ 7064084 w 8014260"/>
              <a:gd name="connsiteY6512" fmla="*/ 3277301 h 4925968"/>
              <a:gd name="connsiteX6513" fmla="*/ 7089441 w 8014260"/>
              <a:gd name="connsiteY6513" fmla="*/ 3272809 h 4925968"/>
              <a:gd name="connsiteX6514" fmla="*/ 3453005 w 8014260"/>
              <a:gd name="connsiteY6514" fmla="*/ 3271884 h 4925968"/>
              <a:gd name="connsiteX6515" fmla="*/ 3434762 w 8014260"/>
              <a:gd name="connsiteY6515" fmla="*/ 3281485 h 4925968"/>
              <a:gd name="connsiteX6516" fmla="*/ 3414257 w 8014260"/>
              <a:gd name="connsiteY6516" fmla="*/ 3288000 h 4925968"/>
              <a:gd name="connsiteX6517" fmla="*/ 3431196 w 8014260"/>
              <a:gd name="connsiteY6517" fmla="*/ 3279290 h 4925968"/>
              <a:gd name="connsiteX6518" fmla="*/ 3453005 w 8014260"/>
              <a:gd name="connsiteY6518" fmla="*/ 3271884 h 4925968"/>
              <a:gd name="connsiteX6519" fmla="*/ 2078325 w 8014260"/>
              <a:gd name="connsiteY6519" fmla="*/ 3271198 h 4925968"/>
              <a:gd name="connsiteX6520" fmla="*/ 2090937 w 8014260"/>
              <a:gd name="connsiteY6520" fmla="*/ 3272158 h 4925968"/>
              <a:gd name="connsiteX6521" fmla="*/ 2108699 w 8014260"/>
              <a:gd name="connsiteY6521" fmla="*/ 3284982 h 4925968"/>
              <a:gd name="connsiteX6522" fmla="*/ 2094915 w 8014260"/>
              <a:gd name="connsiteY6522" fmla="*/ 3283954 h 4925968"/>
              <a:gd name="connsiteX6523" fmla="*/ 2078325 w 8014260"/>
              <a:gd name="connsiteY6523" fmla="*/ 3271198 h 4925968"/>
              <a:gd name="connsiteX6524" fmla="*/ 3912208 w 8014260"/>
              <a:gd name="connsiteY6524" fmla="*/ 3270075 h 4925968"/>
              <a:gd name="connsiteX6525" fmla="*/ 3922298 w 8014260"/>
              <a:gd name="connsiteY6525" fmla="*/ 3277508 h 4925968"/>
              <a:gd name="connsiteX6526" fmla="*/ 3901861 w 8014260"/>
              <a:gd name="connsiteY6526" fmla="*/ 3308643 h 4925968"/>
              <a:gd name="connsiteX6527" fmla="*/ 3873606 w 8014260"/>
              <a:gd name="connsiteY6527" fmla="*/ 3306654 h 4925968"/>
              <a:gd name="connsiteX6528" fmla="*/ 3893837 w 8014260"/>
              <a:gd name="connsiteY6528" fmla="*/ 3275450 h 4925968"/>
              <a:gd name="connsiteX6529" fmla="*/ 3912208 w 8014260"/>
              <a:gd name="connsiteY6529" fmla="*/ 3270075 h 4925968"/>
              <a:gd name="connsiteX6530" fmla="*/ 1907698 w 8014260"/>
              <a:gd name="connsiteY6530" fmla="*/ 3269415 h 4925968"/>
              <a:gd name="connsiteX6531" fmla="*/ 1926420 w 8014260"/>
              <a:gd name="connsiteY6531" fmla="*/ 3283063 h 4925968"/>
              <a:gd name="connsiteX6532" fmla="*/ 1909687 w 8014260"/>
              <a:gd name="connsiteY6532" fmla="*/ 3283268 h 4925968"/>
              <a:gd name="connsiteX6533" fmla="*/ 1892405 w 8014260"/>
              <a:gd name="connsiteY6533" fmla="*/ 3269621 h 4925968"/>
              <a:gd name="connsiteX6534" fmla="*/ 1907698 w 8014260"/>
              <a:gd name="connsiteY6534" fmla="*/ 3269415 h 4925968"/>
              <a:gd name="connsiteX6535" fmla="*/ 3178136 w 8014260"/>
              <a:gd name="connsiteY6535" fmla="*/ 3269278 h 4925968"/>
              <a:gd name="connsiteX6536" fmla="*/ 3167094 w 8014260"/>
              <a:gd name="connsiteY6536" fmla="*/ 3278330 h 4925968"/>
              <a:gd name="connsiteX6537" fmla="*/ 3151527 w 8014260"/>
              <a:gd name="connsiteY6537" fmla="*/ 3278811 h 4925968"/>
              <a:gd name="connsiteX6538" fmla="*/ 3162294 w 8014260"/>
              <a:gd name="connsiteY6538" fmla="*/ 3269758 h 4925968"/>
              <a:gd name="connsiteX6539" fmla="*/ 3178136 w 8014260"/>
              <a:gd name="connsiteY6539" fmla="*/ 3269278 h 4925968"/>
              <a:gd name="connsiteX6540" fmla="*/ 3692100 w 8014260"/>
              <a:gd name="connsiteY6540" fmla="*/ 3269021 h 4925968"/>
              <a:gd name="connsiteX6541" fmla="*/ 3700715 w 8014260"/>
              <a:gd name="connsiteY6541" fmla="*/ 3272570 h 4925968"/>
              <a:gd name="connsiteX6542" fmla="*/ 3680690 w 8014260"/>
              <a:gd name="connsiteY6542" fmla="*/ 3295476 h 4925968"/>
              <a:gd name="connsiteX6543" fmla="*/ 3654424 w 8014260"/>
              <a:gd name="connsiteY6543" fmla="*/ 3297053 h 4925968"/>
              <a:gd name="connsiteX6544" fmla="*/ 3674998 w 8014260"/>
              <a:gd name="connsiteY6544" fmla="*/ 3274833 h 4925968"/>
              <a:gd name="connsiteX6545" fmla="*/ 3692100 w 8014260"/>
              <a:gd name="connsiteY6545" fmla="*/ 3269021 h 4925968"/>
              <a:gd name="connsiteX6546" fmla="*/ 3439974 w 8014260"/>
              <a:gd name="connsiteY6546" fmla="*/ 3267906 h 4925968"/>
              <a:gd name="connsiteX6547" fmla="*/ 3422897 w 8014260"/>
              <a:gd name="connsiteY6547" fmla="*/ 3275998 h 4925968"/>
              <a:gd name="connsiteX6548" fmla="*/ 3402941 w 8014260"/>
              <a:gd name="connsiteY6548" fmla="*/ 3282994 h 4925968"/>
              <a:gd name="connsiteX6549" fmla="*/ 3419743 w 8014260"/>
              <a:gd name="connsiteY6549" fmla="*/ 3275107 h 4925968"/>
              <a:gd name="connsiteX6550" fmla="*/ 3439974 w 8014260"/>
              <a:gd name="connsiteY6550" fmla="*/ 3267906 h 4925968"/>
              <a:gd name="connsiteX6551" fmla="*/ 2027986 w 8014260"/>
              <a:gd name="connsiteY6551" fmla="*/ 3267700 h 4925968"/>
              <a:gd name="connsiteX6552" fmla="*/ 2047874 w 8014260"/>
              <a:gd name="connsiteY6552" fmla="*/ 3281622 h 4925968"/>
              <a:gd name="connsiteX6553" fmla="*/ 2034979 w 8014260"/>
              <a:gd name="connsiteY6553" fmla="*/ 3281759 h 4925968"/>
              <a:gd name="connsiteX6554" fmla="*/ 2016947 w 8014260"/>
              <a:gd name="connsiteY6554" fmla="*/ 3269140 h 4925968"/>
              <a:gd name="connsiteX6555" fmla="*/ 2027986 w 8014260"/>
              <a:gd name="connsiteY6555" fmla="*/ 3267700 h 4925968"/>
              <a:gd name="connsiteX6556" fmla="*/ 3252202 w 8014260"/>
              <a:gd name="connsiteY6556" fmla="*/ 3266877 h 4925968"/>
              <a:gd name="connsiteX6557" fmla="*/ 3241983 w 8014260"/>
              <a:gd name="connsiteY6557" fmla="*/ 3275106 h 4925968"/>
              <a:gd name="connsiteX6558" fmla="*/ 3224496 w 8014260"/>
              <a:gd name="connsiteY6558" fmla="*/ 3277164 h 4925968"/>
              <a:gd name="connsiteX6559" fmla="*/ 3237457 w 8014260"/>
              <a:gd name="connsiteY6559" fmla="*/ 3267768 h 4925968"/>
              <a:gd name="connsiteX6560" fmla="*/ 3252202 w 8014260"/>
              <a:gd name="connsiteY6560" fmla="*/ 3266877 h 4925968"/>
              <a:gd name="connsiteX6561" fmla="*/ 3427904 w 8014260"/>
              <a:gd name="connsiteY6561" fmla="*/ 3265163 h 4925968"/>
              <a:gd name="connsiteX6562" fmla="*/ 3412611 w 8014260"/>
              <a:gd name="connsiteY6562" fmla="*/ 3272364 h 4925968"/>
              <a:gd name="connsiteX6563" fmla="*/ 3392860 w 8014260"/>
              <a:gd name="connsiteY6563" fmla="*/ 3279085 h 4925968"/>
              <a:gd name="connsiteX6564" fmla="*/ 3409731 w 8014260"/>
              <a:gd name="connsiteY6564" fmla="*/ 3271335 h 4925968"/>
              <a:gd name="connsiteX6565" fmla="*/ 3427904 w 8014260"/>
              <a:gd name="connsiteY6565" fmla="*/ 3265163 h 4925968"/>
              <a:gd name="connsiteX6566" fmla="*/ 1958763 w 8014260"/>
              <a:gd name="connsiteY6566" fmla="*/ 3264691 h 4925968"/>
              <a:gd name="connsiteX6567" fmla="*/ 1970721 w 8014260"/>
              <a:gd name="connsiteY6567" fmla="*/ 3268043 h 4925968"/>
              <a:gd name="connsiteX6568" fmla="*/ 1986632 w 8014260"/>
              <a:gd name="connsiteY6568" fmla="*/ 3280799 h 4925968"/>
              <a:gd name="connsiteX6569" fmla="*/ 1971477 w 8014260"/>
              <a:gd name="connsiteY6569" fmla="*/ 3279976 h 4925968"/>
              <a:gd name="connsiteX6570" fmla="*/ 1954260 w 8014260"/>
              <a:gd name="connsiteY6570" fmla="*/ 3267357 h 4925968"/>
              <a:gd name="connsiteX6571" fmla="*/ 1958763 w 8014260"/>
              <a:gd name="connsiteY6571" fmla="*/ 3264691 h 4925968"/>
              <a:gd name="connsiteX6572" fmla="*/ 3087610 w 8014260"/>
              <a:gd name="connsiteY6572" fmla="*/ 3264614 h 4925968"/>
              <a:gd name="connsiteX6573" fmla="*/ 3103109 w 8014260"/>
              <a:gd name="connsiteY6573" fmla="*/ 3265368 h 4925968"/>
              <a:gd name="connsiteX6574" fmla="*/ 3091931 w 8014260"/>
              <a:gd name="connsiteY6574" fmla="*/ 3274969 h 4925968"/>
              <a:gd name="connsiteX6575" fmla="*/ 3077735 w 8014260"/>
              <a:gd name="connsiteY6575" fmla="*/ 3274558 h 4925968"/>
              <a:gd name="connsiteX6576" fmla="*/ 3087610 w 8014260"/>
              <a:gd name="connsiteY6576" fmla="*/ 3264614 h 4925968"/>
              <a:gd name="connsiteX6577" fmla="*/ 3839521 w 8014260"/>
              <a:gd name="connsiteY6577" fmla="*/ 3264443 h 4925968"/>
              <a:gd name="connsiteX6578" fmla="*/ 3848368 w 8014260"/>
              <a:gd name="connsiteY6578" fmla="*/ 3270718 h 4925968"/>
              <a:gd name="connsiteX6579" fmla="*/ 3826285 w 8014260"/>
              <a:gd name="connsiteY6579" fmla="*/ 3300893 h 4925968"/>
              <a:gd name="connsiteX6580" fmla="*/ 3799814 w 8014260"/>
              <a:gd name="connsiteY6580" fmla="*/ 3298630 h 4925968"/>
              <a:gd name="connsiteX6581" fmla="*/ 3822239 w 8014260"/>
              <a:gd name="connsiteY6581" fmla="*/ 3269484 h 4925968"/>
              <a:gd name="connsiteX6582" fmla="*/ 3839521 w 8014260"/>
              <a:gd name="connsiteY6582" fmla="*/ 3264443 h 4925968"/>
              <a:gd name="connsiteX6583" fmla="*/ 7016550 w 8014260"/>
              <a:gd name="connsiteY6583" fmla="*/ 3264348 h 4925968"/>
              <a:gd name="connsiteX6584" fmla="*/ 7028628 w 8014260"/>
              <a:gd name="connsiteY6584" fmla="*/ 3273255 h 4925968"/>
              <a:gd name="connsiteX6585" fmla="*/ 6996464 w 8014260"/>
              <a:gd name="connsiteY6585" fmla="*/ 3304528 h 4925968"/>
              <a:gd name="connsiteX6586" fmla="*/ 6959294 w 8014260"/>
              <a:gd name="connsiteY6586" fmla="*/ 3300002 h 4925968"/>
              <a:gd name="connsiteX6587" fmla="*/ 6991253 w 8014260"/>
              <a:gd name="connsiteY6587" fmla="*/ 3267838 h 4925968"/>
              <a:gd name="connsiteX6588" fmla="*/ 7016550 w 8014260"/>
              <a:gd name="connsiteY6588" fmla="*/ 3264348 h 4925968"/>
              <a:gd name="connsiteX6589" fmla="*/ 3766055 w 8014260"/>
              <a:gd name="connsiteY6589" fmla="*/ 3264314 h 4925968"/>
              <a:gd name="connsiteX6590" fmla="*/ 3774988 w 8014260"/>
              <a:gd name="connsiteY6590" fmla="*/ 3269826 h 4925968"/>
              <a:gd name="connsiteX6591" fmla="*/ 3753042 w 8014260"/>
              <a:gd name="connsiteY6591" fmla="*/ 3295476 h 4925968"/>
              <a:gd name="connsiteX6592" fmla="*/ 3727530 w 8014260"/>
              <a:gd name="connsiteY6592" fmla="*/ 3294721 h 4925968"/>
              <a:gd name="connsiteX6593" fmla="*/ 3747761 w 8014260"/>
              <a:gd name="connsiteY6593" fmla="*/ 3269964 h 4925968"/>
              <a:gd name="connsiteX6594" fmla="*/ 3766055 w 8014260"/>
              <a:gd name="connsiteY6594" fmla="*/ 3264314 h 4925968"/>
              <a:gd name="connsiteX6595" fmla="*/ 2805403 w 8014260"/>
              <a:gd name="connsiteY6595" fmla="*/ 3262831 h 4925968"/>
              <a:gd name="connsiteX6596" fmla="*/ 2819051 w 8014260"/>
              <a:gd name="connsiteY6596" fmla="*/ 3267289 h 4925968"/>
              <a:gd name="connsiteX6597" fmla="*/ 2808558 w 8014260"/>
              <a:gd name="connsiteY6597" fmla="*/ 3276547 h 4925968"/>
              <a:gd name="connsiteX6598" fmla="*/ 2794842 w 8014260"/>
              <a:gd name="connsiteY6598" fmla="*/ 3272295 h 4925968"/>
              <a:gd name="connsiteX6599" fmla="*/ 2805403 w 8014260"/>
              <a:gd name="connsiteY6599" fmla="*/ 3262831 h 4925968"/>
              <a:gd name="connsiteX6600" fmla="*/ 3540169 w 8014260"/>
              <a:gd name="connsiteY6600" fmla="*/ 3261871 h 4925968"/>
              <a:gd name="connsiteX6601" fmla="*/ 3519527 w 8014260"/>
              <a:gd name="connsiteY6601" fmla="*/ 3275793 h 4925968"/>
              <a:gd name="connsiteX6602" fmla="*/ 3497787 w 8014260"/>
              <a:gd name="connsiteY6602" fmla="*/ 3280730 h 4925968"/>
              <a:gd name="connsiteX6603" fmla="*/ 3516783 w 8014260"/>
              <a:gd name="connsiteY6603" fmla="*/ 3268180 h 4925968"/>
              <a:gd name="connsiteX6604" fmla="*/ 3540169 w 8014260"/>
              <a:gd name="connsiteY6604" fmla="*/ 3261871 h 4925968"/>
              <a:gd name="connsiteX6605" fmla="*/ 1451982 w 8014260"/>
              <a:gd name="connsiteY6605" fmla="*/ 3261665 h 4925968"/>
              <a:gd name="connsiteX6606" fmla="*/ 1472969 w 8014260"/>
              <a:gd name="connsiteY6606" fmla="*/ 3275930 h 4925968"/>
              <a:gd name="connsiteX6607" fmla="*/ 1455824 w 8014260"/>
              <a:gd name="connsiteY6607" fmla="*/ 3286491 h 4925968"/>
              <a:gd name="connsiteX6608" fmla="*/ 1436760 w 8014260"/>
              <a:gd name="connsiteY6608" fmla="*/ 3273324 h 4925968"/>
              <a:gd name="connsiteX6609" fmla="*/ 1451982 w 8014260"/>
              <a:gd name="connsiteY6609" fmla="*/ 3261665 h 4925968"/>
              <a:gd name="connsiteX6610" fmla="*/ 1181915 w 8014260"/>
              <a:gd name="connsiteY6610" fmla="*/ 3260156 h 4925968"/>
              <a:gd name="connsiteX6611" fmla="*/ 1202764 w 8014260"/>
              <a:gd name="connsiteY6611" fmla="*/ 3272226 h 4925968"/>
              <a:gd name="connsiteX6612" fmla="*/ 1185823 w 8014260"/>
              <a:gd name="connsiteY6612" fmla="*/ 3287725 h 4925968"/>
              <a:gd name="connsiteX6613" fmla="*/ 1166897 w 8014260"/>
              <a:gd name="connsiteY6613" fmla="*/ 3276547 h 4925968"/>
              <a:gd name="connsiteX6614" fmla="*/ 1181915 w 8014260"/>
              <a:gd name="connsiteY6614" fmla="*/ 3260156 h 4925968"/>
              <a:gd name="connsiteX6615" fmla="*/ 2400370 w 8014260"/>
              <a:gd name="connsiteY6615" fmla="*/ 3259882 h 4925968"/>
              <a:gd name="connsiteX6616" fmla="*/ 2412852 w 8014260"/>
              <a:gd name="connsiteY6616" fmla="*/ 3270581 h 4925968"/>
              <a:gd name="connsiteX6617" fmla="*/ 2400439 w 8014260"/>
              <a:gd name="connsiteY6617" fmla="*/ 3272501 h 4925968"/>
              <a:gd name="connsiteX6618" fmla="*/ 2387889 w 8014260"/>
              <a:gd name="connsiteY6618" fmla="*/ 3261734 h 4925968"/>
              <a:gd name="connsiteX6619" fmla="*/ 2400370 w 8014260"/>
              <a:gd name="connsiteY6619" fmla="*/ 3259882 h 4925968"/>
              <a:gd name="connsiteX6620" fmla="*/ 6654499 w 8014260"/>
              <a:gd name="connsiteY6620" fmla="*/ 3259453 h 4925968"/>
              <a:gd name="connsiteX6621" fmla="*/ 6666389 w 8014260"/>
              <a:gd name="connsiteY6621" fmla="*/ 3274146 h 4925968"/>
              <a:gd name="connsiteX6622" fmla="*/ 6635734 w 8014260"/>
              <a:gd name="connsiteY6622" fmla="*/ 3313100 h 4925968"/>
              <a:gd name="connsiteX6623" fmla="*/ 6600073 w 8014260"/>
              <a:gd name="connsiteY6623" fmla="*/ 3299452 h 4925968"/>
              <a:gd name="connsiteX6624" fmla="*/ 6630316 w 8014260"/>
              <a:gd name="connsiteY6624" fmla="*/ 3259882 h 4925968"/>
              <a:gd name="connsiteX6625" fmla="*/ 6654499 w 8014260"/>
              <a:gd name="connsiteY6625" fmla="*/ 3259453 h 4925968"/>
              <a:gd name="connsiteX6626" fmla="*/ 3414668 w 8014260"/>
              <a:gd name="connsiteY6626" fmla="*/ 3259265 h 4925968"/>
              <a:gd name="connsiteX6627" fmla="*/ 3399786 w 8014260"/>
              <a:gd name="connsiteY6627" fmla="*/ 3266946 h 4925968"/>
              <a:gd name="connsiteX6628" fmla="*/ 3381887 w 8014260"/>
              <a:gd name="connsiteY6628" fmla="*/ 3272158 h 4925968"/>
              <a:gd name="connsiteX6629" fmla="*/ 3395329 w 8014260"/>
              <a:gd name="connsiteY6629" fmla="*/ 3265163 h 4925968"/>
              <a:gd name="connsiteX6630" fmla="*/ 3414668 w 8014260"/>
              <a:gd name="connsiteY6630" fmla="*/ 3259265 h 4925968"/>
              <a:gd name="connsiteX6631" fmla="*/ 3326680 w 8014260"/>
              <a:gd name="connsiteY6631" fmla="*/ 3258510 h 4925968"/>
              <a:gd name="connsiteX6632" fmla="*/ 3313444 w 8014260"/>
              <a:gd name="connsiteY6632" fmla="*/ 3267083 h 4925968"/>
              <a:gd name="connsiteX6633" fmla="*/ 3297671 w 8014260"/>
              <a:gd name="connsiteY6633" fmla="*/ 3269963 h 4925968"/>
              <a:gd name="connsiteX6634" fmla="*/ 3309329 w 8014260"/>
              <a:gd name="connsiteY6634" fmla="*/ 3261528 h 4925968"/>
              <a:gd name="connsiteX6635" fmla="*/ 3326680 w 8014260"/>
              <a:gd name="connsiteY6635" fmla="*/ 3258510 h 4925968"/>
              <a:gd name="connsiteX6636" fmla="*/ 4340832 w 8014260"/>
              <a:gd name="connsiteY6636" fmla="*/ 3257096 h 4925968"/>
              <a:gd name="connsiteX6637" fmla="*/ 4351128 w 8014260"/>
              <a:gd name="connsiteY6637" fmla="*/ 3269278 h 4925968"/>
              <a:gd name="connsiteX6638" fmla="*/ 4328565 w 8014260"/>
              <a:gd name="connsiteY6638" fmla="*/ 3303842 h 4925968"/>
              <a:gd name="connsiteX6639" fmla="*/ 4296744 w 8014260"/>
              <a:gd name="connsiteY6639" fmla="*/ 3293143 h 4925968"/>
              <a:gd name="connsiteX6640" fmla="*/ 4321021 w 8014260"/>
              <a:gd name="connsiteY6640" fmla="*/ 3259265 h 4925968"/>
              <a:gd name="connsiteX6641" fmla="*/ 4340832 w 8014260"/>
              <a:gd name="connsiteY6641" fmla="*/ 3257096 h 4925968"/>
              <a:gd name="connsiteX6642" fmla="*/ 1315439 w 8014260"/>
              <a:gd name="connsiteY6642" fmla="*/ 3254395 h 4925968"/>
              <a:gd name="connsiteX6643" fmla="*/ 1337316 w 8014260"/>
              <a:gd name="connsiteY6643" fmla="*/ 3266946 h 4925968"/>
              <a:gd name="connsiteX6644" fmla="*/ 1321817 w 8014260"/>
              <a:gd name="connsiteY6644" fmla="*/ 3280936 h 4925968"/>
              <a:gd name="connsiteX6645" fmla="*/ 1301861 w 8014260"/>
              <a:gd name="connsiteY6645" fmla="*/ 3269346 h 4925968"/>
              <a:gd name="connsiteX6646" fmla="*/ 1315439 w 8014260"/>
              <a:gd name="connsiteY6646" fmla="*/ 3254395 h 4925968"/>
              <a:gd name="connsiteX6647" fmla="*/ 1649427 w 8014260"/>
              <a:gd name="connsiteY6647" fmla="*/ 3253779 h 4925968"/>
              <a:gd name="connsiteX6648" fmla="*/ 1668561 w 8014260"/>
              <a:gd name="connsiteY6648" fmla="*/ 3267495 h 4925968"/>
              <a:gd name="connsiteX6649" fmla="*/ 1653608 w 8014260"/>
              <a:gd name="connsiteY6649" fmla="*/ 3273736 h 4925968"/>
              <a:gd name="connsiteX6650" fmla="*/ 1632828 w 8014260"/>
              <a:gd name="connsiteY6650" fmla="*/ 3259060 h 4925968"/>
              <a:gd name="connsiteX6651" fmla="*/ 1649427 w 8014260"/>
              <a:gd name="connsiteY6651" fmla="*/ 3253779 h 4925968"/>
              <a:gd name="connsiteX6652" fmla="*/ 298260 w 8014260"/>
              <a:gd name="connsiteY6652" fmla="*/ 3253710 h 4925968"/>
              <a:gd name="connsiteX6653" fmla="*/ 288317 w 8014260"/>
              <a:gd name="connsiteY6653" fmla="*/ 3272295 h 4925968"/>
              <a:gd name="connsiteX6654" fmla="*/ 278167 w 8014260"/>
              <a:gd name="connsiteY6654" fmla="*/ 3276890 h 4925968"/>
              <a:gd name="connsiteX6655" fmla="*/ 286462 w 8014260"/>
              <a:gd name="connsiteY6655" fmla="*/ 3261528 h 4925968"/>
              <a:gd name="connsiteX6656" fmla="*/ 298260 w 8014260"/>
              <a:gd name="connsiteY6656" fmla="*/ 3253710 h 4925968"/>
              <a:gd name="connsiteX6657" fmla="*/ 3013475 w 8014260"/>
              <a:gd name="connsiteY6657" fmla="*/ 3252133 h 4925968"/>
              <a:gd name="connsiteX6658" fmla="*/ 3028905 w 8014260"/>
              <a:gd name="connsiteY6658" fmla="*/ 3254670 h 4925968"/>
              <a:gd name="connsiteX6659" fmla="*/ 3016218 w 8014260"/>
              <a:gd name="connsiteY6659" fmla="*/ 3265026 h 4925968"/>
              <a:gd name="connsiteX6660" fmla="*/ 3003737 w 8014260"/>
              <a:gd name="connsiteY6660" fmla="*/ 3261734 h 4925968"/>
              <a:gd name="connsiteX6661" fmla="*/ 3013475 w 8014260"/>
              <a:gd name="connsiteY6661" fmla="*/ 3252133 h 4925968"/>
              <a:gd name="connsiteX6662" fmla="*/ 6942003 w 8014260"/>
              <a:gd name="connsiteY6662" fmla="*/ 3251344 h 4925968"/>
              <a:gd name="connsiteX6663" fmla="*/ 6953807 w 8014260"/>
              <a:gd name="connsiteY6663" fmla="*/ 3262145 h 4925968"/>
              <a:gd name="connsiteX6664" fmla="*/ 6921369 w 8014260"/>
              <a:gd name="connsiteY6664" fmla="*/ 3295132 h 4925968"/>
              <a:gd name="connsiteX6665" fmla="*/ 6886050 w 8014260"/>
              <a:gd name="connsiteY6665" fmla="*/ 3287863 h 4925968"/>
              <a:gd name="connsiteX6666" fmla="*/ 6916980 w 8014260"/>
              <a:gd name="connsiteY6666" fmla="*/ 3253916 h 4925968"/>
              <a:gd name="connsiteX6667" fmla="*/ 6942003 w 8014260"/>
              <a:gd name="connsiteY6667" fmla="*/ 3251344 h 4925968"/>
              <a:gd name="connsiteX6668" fmla="*/ 5771351 w 8014260"/>
              <a:gd name="connsiteY6668" fmla="*/ 3250555 h 4925968"/>
              <a:gd name="connsiteX6669" fmla="*/ 5806670 w 8014260"/>
              <a:gd name="connsiteY6669" fmla="*/ 3280937 h 4925968"/>
              <a:gd name="connsiteX6670" fmla="*/ 5781227 w 8014260"/>
              <a:gd name="connsiteY6670" fmla="*/ 3327777 h 4925968"/>
              <a:gd name="connsiteX6671" fmla="*/ 5744605 w 8014260"/>
              <a:gd name="connsiteY6671" fmla="*/ 3298836 h 4925968"/>
              <a:gd name="connsiteX6672" fmla="*/ 5771351 w 8014260"/>
              <a:gd name="connsiteY6672" fmla="*/ 3250555 h 4925968"/>
              <a:gd name="connsiteX6673" fmla="*/ 986396 w 8014260"/>
              <a:gd name="connsiteY6673" fmla="*/ 3248429 h 4925968"/>
              <a:gd name="connsiteX6674" fmla="*/ 993253 w 8014260"/>
              <a:gd name="connsiteY6674" fmla="*/ 3255561 h 4925968"/>
              <a:gd name="connsiteX6675" fmla="*/ 979468 w 8014260"/>
              <a:gd name="connsiteY6675" fmla="*/ 3273529 h 4925968"/>
              <a:gd name="connsiteX6676" fmla="*/ 958415 w 8014260"/>
              <a:gd name="connsiteY6676" fmla="*/ 3266329 h 4925968"/>
              <a:gd name="connsiteX6677" fmla="*/ 973777 w 8014260"/>
              <a:gd name="connsiteY6677" fmla="*/ 3248498 h 4925968"/>
              <a:gd name="connsiteX6678" fmla="*/ 986396 w 8014260"/>
              <a:gd name="connsiteY6678" fmla="*/ 3248429 h 4925968"/>
              <a:gd name="connsiteX6679" fmla="*/ 2595000 w 8014260"/>
              <a:gd name="connsiteY6679" fmla="*/ 3246989 h 4925968"/>
              <a:gd name="connsiteX6680" fmla="*/ 2608030 w 8014260"/>
              <a:gd name="connsiteY6680" fmla="*/ 3254327 h 4925968"/>
              <a:gd name="connsiteX6681" fmla="*/ 2600075 w 8014260"/>
              <a:gd name="connsiteY6681" fmla="*/ 3262214 h 4925968"/>
              <a:gd name="connsiteX6682" fmla="*/ 2585947 w 8014260"/>
              <a:gd name="connsiteY6682" fmla="*/ 3255767 h 4925968"/>
              <a:gd name="connsiteX6683" fmla="*/ 2595000 w 8014260"/>
              <a:gd name="connsiteY6683" fmla="*/ 3246989 h 4925968"/>
              <a:gd name="connsiteX6684" fmla="*/ 3526659 w 8014260"/>
              <a:gd name="connsiteY6684" fmla="*/ 3246646 h 4925968"/>
              <a:gd name="connsiteX6685" fmla="*/ 3507731 w 8014260"/>
              <a:gd name="connsiteY6685" fmla="*/ 3257481 h 4925968"/>
              <a:gd name="connsiteX6686" fmla="*/ 3485854 w 8014260"/>
              <a:gd name="connsiteY6686" fmla="*/ 3264614 h 4925968"/>
              <a:gd name="connsiteX6687" fmla="*/ 3504508 w 8014260"/>
              <a:gd name="connsiteY6687" fmla="*/ 3254190 h 4925968"/>
              <a:gd name="connsiteX6688" fmla="*/ 3526659 w 8014260"/>
              <a:gd name="connsiteY6688" fmla="*/ 3246646 h 4925968"/>
              <a:gd name="connsiteX6689" fmla="*/ 3395037 w 8014260"/>
              <a:gd name="connsiteY6689" fmla="*/ 3244965 h 4925968"/>
              <a:gd name="connsiteX6690" fmla="*/ 3400815 w 8014260"/>
              <a:gd name="connsiteY6690" fmla="*/ 3245000 h 4925968"/>
              <a:gd name="connsiteX6691" fmla="*/ 3386825 w 8014260"/>
              <a:gd name="connsiteY6691" fmla="*/ 3253298 h 4925968"/>
              <a:gd name="connsiteX6692" fmla="*/ 3370571 w 8014260"/>
              <a:gd name="connsiteY6692" fmla="*/ 3256796 h 4925968"/>
              <a:gd name="connsiteX6693" fmla="*/ 3382778 w 8014260"/>
              <a:gd name="connsiteY6693" fmla="*/ 3248840 h 4925968"/>
              <a:gd name="connsiteX6694" fmla="*/ 3395037 w 8014260"/>
              <a:gd name="connsiteY6694" fmla="*/ 3244965 h 4925968"/>
              <a:gd name="connsiteX6695" fmla="*/ 4942905 w 8014260"/>
              <a:gd name="connsiteY6695" fmla="*/ 3244863 h 4925968"/>
              <a:gd name="connsiteX6696" fmla="*/ 4974521 w 8014260"/>
              <a:gd name="connsiteY6696" fmla="*/ 3273392 h 4925968"/>
              <a:gd name="connsiteX6697" fmla="*/ 4950243 w 8014260"/>
              <a:gd name="connsiteY6697" fmla="*/ 3318518 h 4925968"/>
              <a:gd name="connsiteX6698" fmla="*/ 4916776 w 8014260"/>
              <a:gd name="connsiteY6698" fmla="*/ 3287862 h 4925968"/>
              <a:gd name="connsiteX6699" fmla="*/ 4942905 w 8014260"/>
              <a:gd name="connsiteY6699" fmla="*/ 3244863 h 4925968"/>
              <a:gd name="connsiteX6700" fmla="*/ 5285462 w 8014260"/>
              <a:gd name="connsiteY6700" fmla="*/ 3243628 h 4925968"/>
              <a:gd name="connsiteX6701" fmla="*/ 5319477 w 8014260"/>
              <a:gd name="connsiteY6701" fmla="*/ 3283610 h 4925968"/>
              <a:gd name="connsiteX6702" fmla="*/ 5293212 w 8014260"/>
              <a:gd name="connsiteY6702" fmla="*/ 3326267 h 4925968"/>
              <a:gd name="connsiteX6703" fmla="*/ 5260156 w 8014260"/>
              <a:gd name="connsiteY6703" fmla="*/ 3293966 h 4925968"/>
              <a:gd name="connsiteX6704" fmla="*/ 5285462 w 8014260"/>
              <a:gd name="connsiteY6704" fmla="*/ 3243628 h 4925968"/>
              <a:gd name="connsiteX6705" fmla="*/ 3605081 w 8014260"/>
              <a:gd name="connsiteY6705" fmla="*/ 3242583 h 4925968"/>
              <a:gd name="connsiteX6706" fmla="*/ 3613002 w 8014260"/>
              <a:gd name="connsiteY6706" fmla="*/ 3242600 h 4925968"/>
              <a:gd name="connsiteX6707" fmla="*/ 3593868 w 8014260"/>
              <a:gd name="connsiteY6707" fmla="*/ 3257962 h 4925968"/>
              <a:gd name="connsiteX6708" fmla="*/ 3569522 w 8014260"/>
              <a:gd name="connsiteY6708" fmla="*/ 3263723 h 4925968"/>
              <a:gd name="connsiteX6709" fmla="*/ 3588931 w 8014260"/>
              <a:gd name="connsiteY6709" fmla="*/ 3248841 h 4925968"/>
              <a:gd name="connsiteX6710" fmla="*/ 3605081 w 8014260"/>
              <a:gd name="connsiteY6710" fmla="*/ 3242583 h 4925968"/>
              <a:gd name="connsiteX6711" fmla="*/ 3513081 w 8014260"/>
              <a:gd name="connsiteY6711" fmla="*/ 3240954 h 4925968"/>
              <a:gd name="connsiteX6712" fmla="*/ 3494495 w 8014260"/>
              <a:gd name="connsiteY6712" fmla="*/ 3250281 h 4925968"/>
              <a:gd name="connsiteX6713" fmla="*/ 3474539 w 8014260"/>
              <a:gd name="connsiteY6713" fmla="*/ 3257551 h 4925968"/>
              <a:gd name="connsiteX6714" fmla="*/ 3493330 w 8014260"/>
              <a:gd name="connsiteY6714" fmla="*/ 3248292 h 4925968"/>
              <a:gd name="connsiteX6715" fmla="*/ 3513081 w 8014260"/>
              <a:gd name="connsiteY6715" fmla="*/ 3240954 h 4925968"/>
              <a:gd name="connsiteX6716" fmla="*/ 625522 w 8014260"/>
              <a:gd name="connsiteY6716" fmla="*/ 3239103 h 4925968"/>
              <a:gd name="connsiteX6717" fmla="*/ 613660 w 8014260"/>
              <a:gd name="connsiteY6717" fmla="*/ 3259403 h 4925968"/>
              <a:gd name="connsiteX6718" fmla="*/ 597065 w 8014260"/>
              <a:gd name="connsiteY6718" fmla="*/ 3267975 h 4925968"/>
              <a:gd name="connsiteX6719" fmla="*/ 608109 w 8014260"/>
              <a:gd name="connsiteY6719" fmla="*/ 3249184 h 4925968"/>
              <a:gd name="connsiteX6720" fmla="*/ 625522 w 8014260"/>
              <a:gd name="connsiteY6720" fmla="*/ 3239103 h 4925968"/>
              <a:gd name="connsiteX6721" fmla="*/ 3501148 w 8014260"/>
              <a:gd name="connsiteY6721" fmla="*/ 3238759 h 4925968"/>
              <a:gd name="connsiteX6722" fmla="*/ 3482426 w 8014260"/>
              <a:gd name="connsiteY6722" fmla="*/ 3247537 h 4925968"/>
              <a:gd name="connsiteX6723" fmla="*/ 3465487 w 8014260"/>
              <a:gd name="connsiteY6723" fmla="*/ 3253641 h 4925968"/>
              <a:gd name="connsiteX6724" fmla="*/ 3482700 w 8014260"/>
              <a:gd name="connsiteY6724" fmla="*/ 3245480 h 4925968"/>
              <a:gd name="connsiteX6725" fmla="*/ 3501148 w 8014260"/>
              <a:gd name="connsiteY6725" fmla="*/ 3238759 h 4925968"/>
              <a:gd name="connsiteX6726" fmla="*/ 7299117 w 8014260"/>
              <a:gd name="connsiteY6726" fmla="*/ 3236685 h 4925968"/>
              <a:gd name="connsiteX6727" fmla="*/ 7311453 w 8014260"/>
              <a:gd name="connsiteY6727" fmla="*/ 3242669 h 4925968"/>
              <a:gd name="connsiteX6728" fmla="*/ 7277506 w 8014260"/>
              <a:gd name="connsiteY6728" fmla="*/ 3264957 h 4925968"/>
              <a:gd name="connsiteX6729" fmla="*/ 7240815 w 8014260"/>
              <a:gd name="connsiteY6729" fmla="*/ 3261940 h 4925968"/>
              <a:gd name="connsiteX6730" fmla="*/ 7273254 w 8014260"/>
              <a:gd name="connsiteY6730" fmla="*/ 3239445 h 4925968"/>
              <a:gd name="connsiteX6731" fmla="*/ 7299117 w 8014260"/>
              <a:gd name="connsiteY6731" fmla="*/ 3236685 h 4925968"/>
              <a:gd name="connsiteX6732" fmla="*/ 6340496 w 8014260"/>
              <a:gd name="connsiteY6732" fmla="*/ 3236496 h 4925968"/>
              <a:gd name="connsiteX6733" fmla="*/ 6375678 w 8014260"/>
              <a:gd name="connsiteY6733" fmla="*/ 3255767 h 4925968"/>
              <a:gd name="connsiteX6734" fmla="*/ 6346051 w 8014260"/>
              <a:gd name="connsiteY6734" fmla="*/ 3299590 h 4925968"/>
              <a:gd name="connsiteX6735" fmla="*/ 6311144 w 8014260"/>
              <a:gd name="connsiteY6735" fmla="*/ 3280456 h 4925968"/>
              <a:gd name="connsiteX6736" fmla="*/ 6340496 w 8014260"/>
              <a:gd name="connsiteY6736" fmla="*/ 3236496 h 4925968"/>
              <a:gd name="connsiteX6737" fmla="*/ 3487638 w 8014260"/>
              <a:gd name="connsiteY6737" fmla="*/ 3235948 h 4925968"/>
              <a:gd name="connsiteX6738" fmla="*/ 3472550 w 8014260"/>
              <a:gd name="connsiteY6738" fmla="*/ 3243561 h 4925968"/>
              <a:gd name="connsiteX6739" fmla="*/ 3454171 w 8014260"/>
              <a:gd name="connsiteY6739" fmla="*/ 3249801 h 4925968"/>
              <a:gd name="connsiteX6740" fmla="*/ 3469464 w 8014260"/>
              <a:gd name="connsiteY6740" fmla="*/ 3242120 h 4925968"/>
              <a:gd name="connsiteX6741" fmla="*/ 3487638 w 8014260"/>
              <a:gd name="connsiteY6741" fmla="*/ 3235948 h 4925968"/>
              <a:gd name="connsiteX6742" fmla="*/ 2460171 w 8014260"/>
              <a:gd name="connsiteY6742" fmla="*/ 3234508 h 4925968"/>
              <a:gd name="connsiteX6743" fmla="*/ 2472105 w 8014260"/>
              <a:gd name="connsiteY6743" fmla="*/ 3245069 h 4925968"/>
              <a:gd name="connsiteX6744" fmla="*/ 2460309 w 8014260"/>
              <a:gd name="connsiteY6744" fmla="*/ 3248978 h 4925968"/>
              <a:gd name="connsiteX6745" fmla="*/ 2449542 w 8014260"/>
              <a:gd name="connsiteY6745" fmla="*/ 3239651 h 4925968"/>
              <a:gd name="connsiteX6746" fmla="*/ 2460171 w 8014260"/>
              <a:gd name="connsiteY6746" fmla="*/ 3234508 h 4925968"/>
              <a:gd name="connsiteX6747" fmla="*/ 4266012 w 8014260"/>
              <a:gd name="connsiteY6747" fmla="*/ 3234456 h 4925968"/>
              <a:gd name="connsiteX6748" fmla="*/ 4276856 w 8014260"/>
              <a:gd name="connsiteY6748" fmla="*/ 3245069 h 4925968"/>
              <a:gd name="connsiteX6749" fmla="*/ 4253333 w 8014260"/>
              <a:gd name="connsiteY6749" fmla="*/ 3278948 h 4925968"/>
              <a:gd name="connsiteX6750" fmla="*/ 4224392 w 8014260"/>
              <a:gd name="connsiteY6750" fmla="*/ 3272432 h 4925968"/>
              <a:gd name="connsiteX6751" fmla="*/ 4246063 w 8014260"/>
              <a:gd name="connsiteY6751" fmla="*/ 3238142 h 4925968"/>
              <a:gd name="connsiteX6752" fmla="*/ 4266012 w 8014260"/>
              <a:gd name="connsiteY6752" fmla="*/ 3234456 h 4925968"/>
              <a:gd name="connsiteX6753" fmla="*/ 6867338 w 8014260"/>
              <a:gd name="connsiteY6753" fmla="*/ 3233908 h 4925968"/>
              <a:gd name="connsiteX6754" fmla="*/ 6879193 w 8014260"/>
              <a:gd name="connsiteY6754" fmla="*/ 3245961 h 4925968"/>
              <a:gd name="connsiteX6755" fmla="*/ 6848881 w 8014260"/>
              <a:gd name="connsiteY6755" fmla="*/ 3279016 h 4925968"/>
              <a:gd name="connsiteX6756" fmla="*/ 6811299 w 8014260"/>
              <a:gd name="connsiteY6756" fmla="*/ 3269826 h 4925968"/>
              <a:gd name="connsiteX6757" fmla="*/ 6841749 w 8014260"/>
              <a:gd name="connsiteY6757" fmla="*/ 3236154 h 4925968"/>
              <a:gd name="connsiteX6758" fmla="*/ 6867338 w 8014260"/>
              <a:gd name="connsiteY6758" fmla="*/ 3233908 h 4925968"/>
              <a:gd name="connsiteX6759" fmla="*/ 1709776 w 8014260"/>
              <a:gd name="connsiteY6759" fmla="*/ 3233204 h 4925968"/>
              <a:gd name="connsiteX6760" fmla="*/ 1728498 w 8014260"/>
              <a:gd name="connsiteY6760" fmla="*/ 3247743 h 4925968"/>
              <a:gd name="connsiteX6761" fmla="*/ 1712928 w 8014260"/>
              <a:gd name="connsiteY6761" fmla="*/ 3252064 h 4925968"/>
              <a:gd name="connsiteX6762" fmla="*/ 1694067 w 8014260"/>
              <a:gd name="connsiteY6762" fmla="*/ 3237662 h 4925968"/>
              <a:gd name="connsiteX6763" fmla="*/ 1709776 w 8014260"/>
              <a:gd name="connsiteY6763" fmla="*/ 3233204 h 4925968"/>
              <a:gd name="connsiteX6764" fmla="*/ 4527928 w 8014260"/>
              <a:gd name="connsiteY6764" fmla="*/ 3232930 h 4925968"/>
              <a:gd name="connsiteX6765" fmla="*/ 4558034 w 8014260"/>
              <a:gd name="connsiteY6765" fmla="*/ 3249321 h 4925968"/>
              <a:gd name="connsiteX6766" fmla="*/ 4533414 w 8014260"/>
              <a:gd name="connsiteY6766" fmla="*/ 3288411 h 4925968"/>
              <a:gd name="connsiteX6767" fmla="*/ 4503376 w 8014260"/>
              <a:gd name="connsiteY6767" fmla="*/ 3271609 h 4925968"/>
              <a:gd name="connsiteX6768" fmla="*/ 4527928 w 8014260"/>
              <a:gd name="connsiteY6768" fmla="*/ 3232930 h 4925968"/>
              <a:gd name="connsiteX6769" fmla="*/ 6124401 w 8014260"/>
              <a:gd name="connsiteY6769" fmla="*/ 3232039 h 4925968"/>
              <a:gd name="connsiteX6770" fmla="*/ 6159720 w 8014260"/>
              <a:gd name="connsiteY6770" fmla="*/ 3256453 h 4925968"/>
              <a:gd name="connsiteX6771" fmla="*/ 6132425 w 8014260"/>
              <a:gd name="connsiteY6771" fmla="*/ 3302607 h 4925968"/>
              <a:gd name="connsiteX6772" fmla="*/ 6097244 w 8014260"/>
              <a:gd name="connsiteY6772" fmla="*/ 3277987 h 4925968"/>
              <a:gd name="connsiteX6773" fmla="*/ 6124401 w 8014260"/>
              <a:gd name="connsiteY6773" fmla="*/ 3232039 h 4925968"/>
              <a:gd name="connsiteX6774" fmla="*/ 2940711 w 8014260"/>
              <a:gd name="connsiteY6774" fmla="*/ 3231970 h 4925968"/>
              <a:gd name="connsiteX6775" fmla="*/ 2953536 w 8014260"/>
              <a:gd name="connsiteY6775" fmla="*/ 3236428 h 4925968"/>
              <a:gd name="connsiteX6776" fmla="*/ 2942152 w 8014260"/>
              <a:gd name="connsiteY6776" fmla="*/ 3246235 h 4925968"/>
              <a:gd name="connsiteX6777" fmla="*/ 2929190 w 8014260"/>
              <a:gd name="connsiteY6777" fmla="*/ 3241983 h 4925968"/>
              <a:gd name="connsiteX6778" fmla="*/ 2940711 w 8014260"/>
              <a:gd name="connsiteY6778" fmla="*/ 3231970 h 4925968"/>
              <a:gd name="connsiteX6779" fmla="*/ 2731200 w 8014260"/>
              <a:gd name="connsiteY6779" fmla="*/ 3230804 h 4925968"/>
              <a:gd name="connsiteX6780" fmla="*/ 2742515 w 8014260"/>
              <a:gd name="connsiteY6780" fmla="*/ 3236153 h 4925968"/>
              <a:gd name="connsiteX6781" fmla="*/ 2733737 w 8014260"/>
              <a:gd name="connsiteY6781" fmla="*/ 3246372 h 4925968"/>
              <a:gd name="connsiteX6782" fmla="*/ 2720638 w 8014260"/>
              <a:gd name="connsiteY6782" fmla="*/ 3240611 h 4925968"/>
              <a:gd name="connsiteX6783" fmla="*/ 2731200 w 8014260"/>
              <a:gd name="connsiteY6783" fmla="*/ 3230804 h 4925968"/>
              <a:gd name="connsiteX6784" fmla="*/ 7225822 w 8014260"/>
              <a:gd name="connsiteY6784" fmla="*/ 3229964 h 4925968"/>
              <a:gd name="connsiteX6785" fmla="*/ 7237523 w 8014260"/>
              <a:gd name="connsiteY6785" fmla="*/ 3236702 h 4925968"/>
              <a:gd name="connsiteX6786" fmla="*/ 7206594 w 8014260"/>
              <a:gd name="connsiteY6786" fmla="*/ 3260294 h 4925968"/>
              <a:gd name="connsiteX6787" fmla="*/ 7167983 w 8014260"/>
              <a:gd name="connsiteY6787" fmla="*/ 3257139 h 4925968"/>
              <a:gd name="connsiteX6788" fmla="*/ 7200902 w 8014260"/>
              <a:gd name="connsiteY6788" fmla="*/ 3232587 h 4925968"/>
              <a:gd name="connsiteX6789" fmla="*/ 7225822 w 8014260"/>
              <a:gd name="connsiteY6789" fmla="*/ 3229964 h 4925968"/>
              <a:gd name="connsiteX6790" fmla="*/ 4736000 w 8014260"/>
              <a:gd name="connsiteY6790" fmla="*/ 3228884 h 4925968"/>
              <a:gd name="connsiteX6791" fmla="*/ 4766449 w 8014260"/>
              <a:gd name="connsiteY6791" fmla="*/ 3251173 h 4925968"/>
              <a:gd name="connsiteX6792" fmla="*/ 4741006 w 8014260"/>
              <a:gd name="connsiteY6792" fmla="*/ 3292870 h 4925968"/>
              <a:gd name="connsiteX6793" fmla="*/ 4709322 w 8014260"/>
              <a:gd name="connsiteY6793" fmla="*/ 3269072 h 4925968"/>
              <a:gd name="connsiteX6794" fmla="*/ 4736000 w 8014260"/>
              <a:gd name="connsiteY6794" fmla="*/ 3228884 h 4925968"/>
              <a:gd name="connsiteX6795" fmla="*/ 5422279 w 8014260"/>
              <a:gd name="connsiteY6795" fmla="*/ 3228267 h 4925968"/>
              <a:gd name="connsiteX6796" fmla="*/ 5455198 w 8014260"/>
              <a:gd name="connsiteY6796" fmla="*/ 3264203 h 4925968"/>
              <a:gd name="connsiteX6797" fmla="*/ 5427902 w 8014260"/>
              <a:gd name="connsiteY6797" fmla="*/ 3310151 h 4925968"/>
              <a:gd name="connsiteX6798" fmla="*/ 5395396 w 8014260"/>
              <a:gd name="connsiteY6798" fmla="*/ 3273804 h 4925968"/>
              <a:gd name="connsiteX6799" fmla="*/ 5422279 w 8014260"/>
              <a:gd name="connsiteY6799" fmla="*/ 3228267 h 4925968"/>
              <a:gd name="connsiteX6800" fmla="*/ 6555495 w 8014260"/>
              <a:gd name="connsiteY6800" fmla="*/ 3227923 h 4925968"/>
              <a:gd name="connsiteX6801" fmla="*/ 6589854 w 8014260"/>
              <a:gd name="connsiteY6801" fmla="*/ 3246303 h 4925968"/>
              <a:gd name="connsiteX6802" fmla="*/ 6560570 w 8014260"/>
              <a:gd name="connsiteY6802" fmla="*/ 3284228 h 4925968"/>
              <a:gd name="connsiteX6803" fmla="*/ 6524428 w 8014260"/>
              <a:gd name="connsiteY6803" fmla="*/ 3267768 h 4925968"/>
              <a:gd name="connsiteX6804" fmla="*/ 6555495 w 8014260"/>
              <a:gd name="connsiteY6804" fmla="*/ 3227923 h 4925968"/>
              <a:gd name="connsiteX6805" fmla="*/ 3474196 w 8014260"/>
              <a:gd name="connsiteY6805" fmla="*/ 3226827 h 4925968"/>
              <a:gd name="connsiteX6806" fmla="*/ 3459451 w 8014260"/>
              <a:gd name="connsiteY6806" fmla="*/ 3234919 h 4925968"/>
              <a:gd name="connsiteX6807" fmla="*/ 3442786 w 8014260"/>
              <a:gd name="connsiteY6807" fmla="*/ 3239514 h 4925968"/>
              <a:gd name="connsiteX6808" fmla="*/ 3458834 w 8014260"/>
              <a:gd name="connsiteY6808" fmla="*/ 3230530 h 4925968"/>
              <a:gd name="connsiteX6809" fmla="*/ 3474196 w 8014260"/>
              <a:gd name="connsiteY6809" fmla="*/ 3226827 h 4925968"/>
              <a:gd name="connsiteX6810" fmla="*/ 1514047 w 8014260"/>
              <a:gd name="connsiteY6810" fmla="*/ 3226827 h 4925968"/>
              <a:gd name="connsiteX6811" fmla="*/ 1532497 w 8014260"/>
              <a:gd name="connsiteY6811" fmla="*/ 3240955 h 4925968"/>
              <a:gd name="connsiteX6812" fmla="*/ 1516719 w 8014260"/>
              <a:gd name="connsiteY6812" fmla="*/ 3248841 h 4925968"/>
              <a:gd name="connsiteX6813" fmla="*/ 1496627 w 8014260"/>
              <a:gd name="connsiteY6813" fmla="*/ 3233685 h 4925968"/>
              <a:gd name="connsiteX6814" fmla="*/ 1514047 w 8014260"/>
              <a:gd name="connsiteY6814" fmla="*/ 3226827 h 4925968"/>
              <a:gd name="connsiteX6815" fmla="*/ 450397 w 8014260"/>
              <a:gd name="connsiteY6815" fmla="*/ 3225892 h 4925968"/>
              <a:gd name="connsiteX6816" fmla="*/ 453800 w 8014260"/>
              <a:gd name="connsiteY6816" fmla="*/ 3226209 h 4925968"/>
              <a:gd name="connsiteX6817" fmla="*/ 445092 w 8014260"/>
              <a:gd name="connsiteY6817" fmla="*/ 3243834 h 4925968"/>
              <a:gd name="connsiteX6818" fmla="*/ 432746 w 8014260"/>
              <a:gd name="connsiteY6818" fmla="*/ 3254327 h 4925968"/>
              <a:gd name="connsiteX6819" fmla="*/ 442826 w 8014260"/>
              <a:gd name="connsiteY6819" fmla="*/ 3233959 h 4925968"/>
              <a:gd name="connsiteX6820" fmla="*/ 450397 w 8014260"/>
              <a:gd name="connsiteY6820" fmla="*/ 3225892 h 4925968"/>
              <a:gd name="connsiteX6821" fmla="*/ 3679078 w 8014260"/>
              <a:gd name="connsiteY6821" fmla="*/ 3224838 h 4925968"/>
              <a:gd name="connsiteX6822" fmla="*/ 3686314 w 8014260"/>
              <a:gd name="connsiteY6822" fmla="*/ 3226209 h 4925968"/>
              <a:gd name="connsiteX6823" fmla="*/ 3666288 w 8014260"/>
              <a:gd name="connsiteY6823" fmla="*/ 3243697 h 4925968"/>
              <a:gd name="connsiteX6824" fmla="*/ 3642422 w 8014260"/>
              <a:gd name="connsiteY6824" fmla="*/ 3248086 h 4925968"/>
              <a:gd name="connsiteX6825" fmla="*/ 3663614 w 8014260"/>
              <a:gd name="connsiteY6825" fmla="*/ 3230256 h 4925968"/>
              <a:gd name="connsiteX6826" fmla="*/ 3679078 w 8014260"/>
              <a:gd name="connsiteY6826" fmla="*/ 3224838 h 4925968"/>
              <a:gd name="connsiteX6827" fmla="*/ 539318 w 8014260"/>
              <a:gd name="connsiteY6827" fmla="*/ 3223740 h 4925968"/>
              <a:gd name="connsiteX6828" fmla="*/ 528897 w 8014260"/>
              <a:gd name="connsiteY6828" fmla="*/ 3243834 h 4925968"/>
              <a:gd name="connsiteX6829" fmla="*/ 514633 w 8014260"/>
              <a:gd name="connsiteY6829" fmla="*/ 3254464 h 4925968"/>
              <a:gd name="connsiteX6830" fmla="*/ 526839 w 8014260"/>
              <a:gd name="connsiteY6830" fmla="*/ 3232793 h 4925968"/>
              <a:gd name="connsiteX6831" fmla="*/ 539318 w 8014260"/>
              <a:gd name="connsiteY6831" fmla="*/ 3223740 h 4925968"/>
              <a:gd name="connsiteX6832" fmla="*/ 3599080 w 8014260"/>
              <a:gd name="connsiteY6832" fmla="*/ 3222575 h 4925968"/>
              <a:gd name="connsiteX6833" fmla="*/ 3579123 w 8014260"/>
              <a:gd name="connsiteY6833" fmla="*/ 3234919 h 4925968"/>
              <a:gd name="connsiteX6834" fmla="*/ 3557863 w 8014260"/>
              <a:gd name="connsiteY6834" fmla="*/ 3241297 h 4925968"/>
              <a:gd name="connsiteX6835" fmla="*/ 3576723 w 8014260"/>
              <a:gd name="connsiteY6835" fmla="*/ 3229638 h 4925968"/>
              <a:gd name="connsiteX6836" fmla="*/ 3599080 w 8014260"/>
              <a:gd name="connsiteY6836" fmla="*/ 3222575 h 4925968"/>
              <a:gd name="connsiteX6837" fmla="*/ 3312278 w 8014260"/>
              <a:gd name="connsiteY6837" fmla="*/ 3221683 h 4925968"/>
              <a:gd name="connsiteX6838" fmla="*/ 3299523 w 8014260"/>
              <a:gd name="connsiteY6838" fmla="*/ 3231490 h 4925968"/>
              <a:gd name="connsiteX6839" fmla="*/ 3285189 w 8014260"/>
              <a:gd name="connsiteY6839" fmla="*/ 3231490 h 4925968"/>
              <a:gd name="connsiteX6840" fmla="*/ 3297671 w 8014260"/>
              <a:gd name="connsiteY6840" fmla="*/ 3221751 h 4925968"/>
              <a:gd name="connsiteX6841" fmla="*/ 3312278 w 8014260"/>
              <a:gd name="connsiteY6841" fmla="*/ 3221683 h 4925968"/>
              <a:gd name="connsiteX6842" fmla="*/ 912910 w 8014260"/>
              <a:gd name="connsiteY6842" fmla="*/ 3221443 h 4925968"/>
              <a:gd name="connsiteX6843" fmla="*/ 918500 w 8014260"/>
              <a:gd name="connsiteY6843" fmla="*/ 3229021 h 4925968"/>
              <a:gd name="connsiteX6844" fmla="*/ 902657 w 8014260"/>
              <a:gd name="connsiteY6844" fmla="*/ 3247537 h 4925968"/>
              <a:gd name="connsiteX6845" fmla="*/ 885167 w 8014260"/>
              <a:gd name="connsiteY6845" fmla="*/ 3240474 h 4925968"/>
              <a:gd name="connsiteX6846" fmla="*/ 901147 w 8014260"/>
              <a:gd name="connsiteY6846" fmla="*/ 3221477 h 4925968"/>
              <a:gd name="connsiteX6847" fmla="*/ 912910 w 8014260"/>
              <a:gd name="connsiteY6847" fmla="*/ 3221443 h 4925968"/>
              <a:gd name="connsiteX6848" fmla="*/ 7151524 w 8014260"/>
              <a:gd name="connsiteY6848" fmla="*/ 3220628 h 4925968"/>
              <a:gd name="connsiteX6849" fmla="*/ 7164554 w 8014260"/>
              <a:gd name="connsiteY6849" fmla="*/ 3227787 h 4925968"/>
              <a:gd name="connsiteX6850" fmla="*/ 7133899 w 8014260"/>
              <a:gd name="connsiteY6850" fmla="*/ 3253367 h 4925968"/>
              <a:gd name="connsiteX6851" fmla="*/ 7095563 w 8014260"/>
              <a:gd name="connsiteY6851" fmla="*/ 3250212 h 4925968"/>
              <a:gd name="connsiteX6852" fmla="*/ 7125943 w 8014260"/>
              <a:gd name="connsiteY6852" fmla="*/ 3223603 h 4925968"/>
              <a:gd name="connsiteX6853" fmla="*/ 7151524 w 8014260"/>
              <a:gd name="connsiteY6853" fmla="*/ 3220628 h 4925968"/>
              <a:gd name="connsiteX6854" fmla="*/ 3221547 w 8014260"/>
              <a:gd name="connsiteY6854" fmla="*/ 3220037 h 4925968"/>
              <a:gd name="connsiteX6855" fmla="*/ 3237047 w 8014260"/>
              <a:gd name="connsiteY6855" fmla="*/ 3220037 h 4925968"/>
              <a:gd name="connsiteX6856" fmla="*/ 3226074 w 8014260"/>
              <a:gd name="connsiteY6856" fmla="*/ 3230324 h 4925968"/>
              <a:gd name="connsiteX6857" fmla="*/ 3211809 w 8014260"/>
              <a:gd name="connsiteY6857" fmla="*/ 3230599 h 4925968"/>
              <a:gd name="connsiteX6858" fmla="*/ 3221547 w 8014260"/>
              <a:gd name="connsiteY6858" fmla="*/ 3220037 h 4925968"/>
              <a:gd name="connsiteX6859" fmla="*/ 1769302 w 8014260"/>
              <a:gd name="connsiteY6859" fmla="*/ 3219214 h 4925968"/>
              <a:gd name="connsiteX6860" fmla="*/ 1789259 w 8014260"/>
              <a:gd name="connsiteY6860" fmla="*/ 3233616 h 4925968"/>
              <a:gd name="connsiteX6861" fmla="*/ 1774173 w 8014260"/>
              <a:gd name="connsiteY6861" fmla="*/ 3236634 h 4925968"/>
              <a:gd name="connsiteX6862" fmla="*/ 1755657 w 8014260"/>
              <a:gd name="connsiteY6862" fmla="*/ 3222095 h 4925968"/>
              <a:gd name="connsiteX6863" fmla="*/ 1769302 w 8014260"/>
              <a:gd name="connsiteY6863" fmla="*/ 3219214 h 4925968"/>
              <a:gd name="connsiteX6864" fmla="*/ 1107714 w 8014260"/>
              <a:gd name="connsiteY6864" fmla="*/ 3218323 h 4925968"/>
              <a:gd name="connsiteX6865" fmla="*/ 1127051 w 8014260"/>
              <a:gd name="connsiteY6865" fmla="*/ 3228266 h 4925968"/>
              <a:gd name="connsiteX6866" fmla="*/ 1112785 w 8014260"/>
              <a:gd name="connsiteY6866" fmla="*/ 3244040 h 4925968"/>
              <a:gd name="connsiteX6867" fmla="*/ 1091869 w 8014260"/>
              <a:gd name="connsiteY6867" fmla="*/ 3233616 h 4925968"/>
              <a:gd name="connsiteX6868" fmla="*/ 1107714 w 8014260"/>
              <a:gd name="connsiteY6868" fmla="*/ 3218323 h 4925968"/>
              <a:gd name="connsiteX6869" fmla="*/ 4192948 w 8014260"/>
              <a:gd name="connsiteY6869" fmla="*/ 3217714 h 4925968"/>
              <a:gd name="connsiteX6870" fmla="*/ 4202241 w 8014260"/>
              <a:gd name="connsiteY6870" fmla="*/ 3227444 h 4925968"/>
              <a:gd name="connsiteX6871" fmla="*/ 4178855 w 8014260"/>
              <a:gd name="connsiteY6871" fmla="*/ 3260980 h 4925968"/>
              <a:gd name="connsiteX6872" fmla="*/ 4150806 w 8014260"/>
              <a:gd name="connsiteY6872" fmla="*/ 3254808 h 4925968"/>
              <a:gd name="connsiteX6873" fmla="*/ 4174603 w 8014260"/>
              <a:gd name="connsiteY6873" fmla="*/ 3221203 h 4925968"/>
              <a:gd name="connsiteX6874" fmla="*/ 4192948 w 8014260"/>
              <a:gd name="connsiteY6874" fmla="*/ 3217714 h 4925968"/>
              <a:gd name="connsiteX6875" fmla="*/ 3385933 w 8014260"/>
              <a:gd name="connsiteY6875" fmla="*/ 3216471 h 4925968"/>
              <a:gd name="connsiteX6876" fmla="*/ 3375715 w 8014260"/>
              <a:gd name="connsiteY6876" fmla="*/ 3225180 h 4925968"/>
              <a:gd name="connsiteX6877" fmla="*/ 3358296 w 8014260"/>
              <a:gd name="connsiteY6877" fmla="*/ 3227855 h 4925968"/>
              <a:gd name="connsiteX6878" fmla="*/ 3371189 w 8014260"/>
              <a:gd name="connsiteY6878" fmla="*/ 3217842 h 4925968"/>
              <a:gd name="connsiteX6879" fmla="*/ 3385933 w 8014260"/>
              <a:gd name="connsiteY6879" fmla="*/ 3216471 h 4925968"/>
              <a:gd name="connsiteX6880" fmla="*/ 5908443 w 8014260"/>
              <a:gd name="connsiteY6880" fmla="*/ 3214825 h 4925968"/>
              <a:gd name="connsiteX6881" fmla="*/ 5944310 w 8014260"/>
              <a:gd name="connsiteY6881" fmla="*/ 3241708 h 4925968"/>
              <a:gd name="connsiteX6882" fmla="*/ 5919553 w 8014260"/>
              <a:gd name="connsiteY6882" fmla="*/ 3287657 h 4925968"/>
              <a:gd name="connsiteX6883" fmla="*/ 5882314 w 8014260"/>
              <a:gd name="connsiteY6883" fmla="*/ 3262351 h 4925968"/>
              <a:gd name="connsiteX6884" fmla="*/ 5908443 w 8014260"/>
              <a:gd name="connsiteY6884" fmla="*/ 3214825 h 4925968"/>
              <a:gd name="connsiteX6885" fmla="*/ 365126 w 8014260"/>
              <a:gd name="connsiteY6885" fmla="*/ 3214714 h 4925968"/>
              <a:gd name="connsiteX6886" fmla="*/ 367527 w 8014260"/>
              <a:gd name="connsiteY6886" fmla="*/ 3217362 h 4925968"/>
              <a:gd name="connsiteX6887" fmla="*/ 357376 w 8014260"/>
              <a:gd name="connsiteY6887" fmla="*/ 3236839 h 4925968"/>
              <a:gd name="connsiteX6888" fmla="*/ 349969 w 8014260"/>
              <a:gd name="connsiteY6888" fmla="*/ 3239514 h 4925968"/>
              <a:gd name="connsiteX6889" fmla="*/ 358610 w 8014260"/>
              <a:gd name="connsiteY6889" fmla="*/ 3220449 h 4925968"/>
              <a:gd name="connsiteX6890" fmla="*/ 365126 w 8014260"/>
              <a:gd name="connsiteY6890" fmla="*/ 3214714 h 4925968"/>
              <a:gd name="connsiteX6891" fmla="*/ 2137778 w 8014260"/>
              <a:gd name="connsiteY6891" fmla="*/ 3213659 h 4925968"/>
              <a:gd name="connsiteX6892" fmla="*/ 2153551 w 8014260"/>
              <a:gd name="connsiteY6892" fmla="*/ 3227375 h 4925968"/>
              <a:gd name="connsiteX6893" fmla="*/ 2141687 w 8014260"/>
              <a:gd name="connsiteY6893" fmla="*/ 3227306 h 4925968"/>
              <a:gd name="connsiteX6894" fmla="*/ 2127285 w 8014260"/>
              <a:gd name="connsiteY6894" fmla="*/ 3215030 h 4925968"/>
              <a:gd name="connsiteX6895" fmla="*/ 2137778 w 8014260"/>
              <a:gd name="connsiteY6895" fmla="*/ 3213659 h 4925968"/>
              <a:gd name="connsiteX6896" fmla="*/ 3585913 w 8014260"/>
              <a:gd name="connsiteY6896" fmla="*/ 3213453 h 4925968"/>
              <a:gd name="connsiteX6897" fmla="*/ 3567053 w 8014260"/>
              <a:gd name="connsiteY6897" fmla="*/ 3223603 h 4925968"/>
              <a:gd name="connsiteX6898" fmla="*/ 3547302 w 8014260"/>
              <a:gd name="connsiteY6898" fmla="*/ 3230804 h 4925968"/>
              <a:gd name="connsiteX6899" fmla="*/ 3564652 w 8014260"/>
              <a:gd name="connsiteY6899" fmla="*/ 3221408 h 4925968"/>
              <a:gd name="connsiteX6900" fmla="*/ 3585913 w 8014260"/>
              <a:gd name="connsiteY6900" fmla="*/ 3213453 h 4925968"/>
              <a:gd name="connsiteX6901" fmla="*/ 2189350 w 8014260"/>
              <a:gd name="connsiteY6901" fmla="*/ 3212631 h 4925968"/>
              <a:gd name="connsiteX6902" fmla="*/ 2201900 w 8014260"/>
              <a:gd name="connsiteY6902" fmla="*/ 3213865 h 4925968"/>
              <a:gd name="connsiteX6903" fmla="*/ 2215067 w 8014260"/>
              <a:gd name="connsiteY6903" fmla="*/ 3226484 h 4925968"/>
              <a:gd name="connsiteX6904" fmla="*/ 2202037 w 8014260"/>
              <a:gd name="connsiteY6904" fmla="*/ 3226415 h 4925968"/>
              <a:gd name="connsiteX6905" fmla="*/ 2189350 w 8014260"/>
              <a:gd name="connsiteY6905" fmla="*/ 3212631 h 4925968"/>
              <a:gd name="connsiteX6906" fmla="*/ 692173 w 8014260"/>
              <a:gd name="connsiteY6906" fmla="*/ 3212347 h 4925968"/>
              <a:gd name="connsiteX6907" fmla="*/ 698084 w 8014260"/>
              <a:gd name="connsiteY6907" fmla="*/ 3213796 h 4925968"/>
              <a:gd name="connsiteX6908" fmla="*/ 686219 w 8014260"/>
              <a:gd name="connsiteY6908" fmla="*/ 3234027 h 4925968"/>
              <a:gd name="connsiteX6909" fmla="*/ 668867 w 8014260"/>
              <a:gd name="connsiteY6909" fmla="*/ 3240611 h 4925968"/>
              <a:gd name="connsiteX6910" fmla="*/ 681487 w 8014260"/>
              <a:gd name="connsiteY6910" fmla="*/ 3218871 h 4925968"/>
              <a:gd name="connsiteX6911" fmla="*/ 692173 w 8014260"/>
              <a:gd name="connsiteY6911" fmla="*/ 3212347 h 4925968"/>
              <a:gd name="connsiteX6912" fmla="*/ 2076608 w 8014260"/>
              <a:gd name="connsiteY6912" fmla="*/ 3212082 h 4925968"/>
              <a:gd name="connsiteX6913" fmla="*/ 2092926 w 8014260"/>
              <a:gd name="connsiteY6913" fmla="*/ 3225729 h 4925968"/>
              <a:gd name="connsiteX6914" fmla="*/ 2081615 w 8014260"/>
              <a:gd name="connsiteY6914" fmla="*/ 3226141 h 4925968"/>
              <a:gd name="connsiteX6915" fmla="*/ 2065566 w 8014260"/>
              <a:gd name="connsiteY6915" fmla="*/ 3212562 h 4925968"/>
              <a:gd name="connsiteX6916" fmla="*/ 2076608 w 8014260"/>
              <a:gd name="connsiteY6916" fmla="*/ 3212082 h 4925968"/>
              <a:gd name="connsiteX6917" fmla="*/ 6792294 w 8014260"/>
              <a:gd name="connsiteY6917" fmla="*/ 3211550 h 4925968"/>
              <a:gd name="connsiteX6918" fmla="*/ 6803961 w 8014260"/>
              <a:gd name="connsiteY6918" fmla="*/ 3224632 h 4925968"/>
              <a:gd name="connsiteX6919" fmla="*/ 6772894 w 8014260"/>
              <a:gd name="connsiteY6919" fmla="*/ 3258922 h 4925968"/>
              <a:gd name="connsiteX6920" fmla="*/ 6737644 w 8014260"/>
              <a:gd name="connsiteY6920" fmla="*/ 3246714 h 4925968"/>
              <a:gd name="connsiteX6921" fmla="*/ 6768230 w 8014260"/>
              <a:gd name="connsiteY6921" fmla="*/ 3211739 h 4925968"/>
              <a:gd name="connsiteX6922" fmla="*/ 6792294 w 8014260"/>
              <a:gd name="connsiteY6922" fmla="*/ 3211550 h 4925968"/>
              <a:gd name="connsiteX6923" fmla="*/ 3573089 w 8014260"/>
              <a:gd name="connsiteY6923" fmla="*/ 3210916 h 4925968"/>
              <a:gd name="connsiteX6924" fmla="*/ 3556012 w 8014260"/>
              <a:gd name="connsiteY6924" fmla="*/ 3219351 h 4925968"/>
              <a:gd name="connsiteX6925" fmla="*/ 3536124 w 8014260"/>
              <a:gd name="connsiteY6925" fmla="*/ 3227101 h 4925968"/>
              <a:gd name="connsiteX6926" fmla="*/ 3552926 w 8014260"/>
              <a:gd name="connsiteY6926" fmla="*/ 3218803 h 4925968"/>
              <a:gd name="connsiteX6927" fmla="*/ 3573089 w 8014260"/>
              <a:gd name="connsiteY6927" fmla="*/ 3210916 h 4925968"/>
              <a:gd name="connsiteX6928" fmla="*/ 3750624 w 8014260"/>
              <a:gd name="connsiteY6928" fmla="*/ 3210453 h 4925968"/>
              <a:gd name="connsiteX6929" fmla="*/ 3759763 w 8014260"/>
              <a:gd name="connsiteY6929" fmla="*/ 3211945 h 4925968"/>
              <a:gd name="connsiteX6930" fmla="*/ 3741041 w 8014260"/>
              <a:gd name="connsiteY6930" fmla="*/ 3231147 h 4925968"/>
              <a:gd name="connsiteX6931" fmla="*/ 3714294 w 8014260"/>
              <a:gd name="connsiteY6931" fmla="*/ 3236016 h 4925968"/>
              <a:gd name="connsiteX6932" fmla="*/ 3732948 w 8014260"/>
              <a:gd name="connsiteY6932" fmla="*/ 3217500 h 4925968"/>
              <a:gd name="connsiteX6933" fmla="*/ 3750624 w 8014260"/>
              <a:gd name="connsiteY6933" fmla="*/ 3210453 h 4925968"/>
              <a:gd name="connsiteX6934" fmla="*/ 1378260 w 8014260"/>
              <a:gd name="connsiteY6934" fmla="*/ 3209888 h 4925968"/>
              <a:gd name="connsiteX6935" fmla="*/ 1396777 w 8014260"/>
              <a:gd name="connsiteY6935" fmla="*/ 3223535 h 4925968"/>
              <a:gd name="connsiteX6936" fmla="*/ 1381212 w 8014260"/>
              <a:gd name="connsiteY6936" fmla="*/ 3233959 h 4925968"/>
              <a:gd name="connsiteX6937" fmla="*/ 1361388 w 8014260"/>
              <a:gd name="connsiteY6937" fmla="*/ 3221272 h 4925968"/>
              <a:gd name="connsiteX6938" fmla="*/ 1378260 w 8014260"/>
              <a:gd name="connsiteY6938" fmla="*/ 3209888 h 4925968"/>
              <a:gd name="connsiteX6939" fmla="*/ 3148853 w 8014260"/>
              <a:gd name="connsiteY6939" fmla="*/ 3209751 h 4925968"/>
              <a:gd name="connsiteX6940" fmla="*/ 3162911 w 8014260"/>
              <a:gd name="connsiteY6940" fmla="*/ 3212836 h 4925968"/>
              <a:gd name="connsiteX6941" fmla="*/ 3151733 w 8014260"/>
              <a:gd name="connsiteY6941" fmla="*/ 3222987 h 4925968"/>
              <a:gd name="connsiteX6942" fmla="*/ 3137948 w 8014260"/>
              <a:gd name="connsiteY6942" fmla="*/ 3219832 h 4925968"/>
              <a:gd name="connsiteX6943" fmla="*/ 3148853 w 8014260"/>
              <a:gd name="connsiteY6943" fmla="*/ 3209751 h 4925968"/>
              <a:gd name="connsiteX6944" fmla="*/ 3561018 w 8014260"/>
              <a:gd name="connsiteY6944" fmla="*/ 3209339 h 4925968"/>
              <a:gd name="connsiteX6945" fmla="*/ 3546548 w 8014260"/>
              <a:gd name="connsiteY6945" fmla="*/ 3216608 h 4925968"/>
              <a:gd name="connsiteX6946" fmla="*/ 3526385 w 8014260"/>
              <a:gd name="connsiteY6946" fmla="*/ 3224358 h 4925968"/>
              <a:gd name="connsiteX6947" fmla="*/ 3539552 w 8014260"/>
              <a:gd name="connsiteY6947" fmla="*/ 3217568 h 4925968"/>
              <a:gd name="connsiteX6948" fmla="*/ 3561018 w 8014260"/>
              <a:gd name="connsiteY6948" fmla="*/ 3209339 h 4925968"/>
              <a:gd name="connsiteX6949" fmla="*/ 1820496 w 8014260"/>
              <a:gd name="connsiteY6949" fmla="*/ 3209047 h 4925968"/>
              <a:gd name="connsiteX6950" fmla="*/ 1832051 w 8014260"/>
              <a:gd name="connsiteY6950" fmla="*/ 3211259 h 4925968"/>
              <a:gd name="connsiteX6951" fmla="*/ 1849197 w 8014260"/>
              <a:gd name="connsiteY6951" fmla="*/ 3225181 h 4925968"/>
              <a:gd name="connsiteX6952" fmla="*/ 1835757 w 8014260"/>
              <a:gd name="connsiteY6952" fmla="*/ 3226895 h 4925968"/>
              <a:gd name="connsiteX6953" fmla="*/ 1817172 w 8014260"/>
              <a:gd name="connsiteY6953" fmla="*/ 3213316 h 4925968"/>
              <a:gd name="connsiteX6954" fmla="*/ 1820496 w 8014260"/>
              <a:gd name="connsiteY6954" fmla="*/ 3209047 h 4925968"/>
              <a:gd name="connsiteX6955" fmla="*/ 2014340 w 8014260"/>
              <a:gd name="connsiteY6955" fmla="*/ 3208584 h 4925968"/>
              <a:gd name="connsiteX6956" fmla="*/ 2031550 w 8014260"/>
              <a:gd name="connsiteY6956" fmla="*/ 3223261 h 4925968"/>
              <a:gd name="connsiteX6957" fmla="*/ 2020372 w 8014260"/>
              <a:gd name="connsiteY6957" fmla="*/ 3223603 h 4925968"/>
              <a:gd name="connsiteX6958" fmla="*/ 2002955 w 8014260"/>
              <a:gd name="connsiteY6958" fmla="*/ 3208996 h 4925968"/>
              <a:gd name="connsiteX6959" fmla="*/ 2014340 w 8014260"/>
              <a:gd name="connsiteY6959" fmla="*/ 3208584 h 4925968"/>
              <a:gd name="connsiteX6960" fmla="*/ 7077278 w 8014260"/>
              <a:gd name="connsiteY6960" fmla="*/ 3208035 h 4925968"/>
              <a:gd name="connsiteX6961" fmla="*/ 7090076 w 8014260"/>
              <a:gd name="connsiteY6961" fmla="*/ 3216814 h 4925968"/>
              <a:gd name="connsiteX6962" fmla="*/ 7059353 w 8014260"/>
              <a:gd name="connsiteY6962" fmla="*/ 3244315 h 4925968"/>
              <a:gd name="connsiteX6963" fmla="*/ 7022937 w 8014260"/>
              <a:gd name="connsiteY6963" fmla="*/ 3239034 h 4925968"/>
              <a:gd name="connsiteX6964" fmla="*/ 7052083 w 8014260"/>
              <a:gd name="connsiteY6964" fmla="*/ 3210367 h 4925968"/>
              <a:gd name="connsiteX6965" fmla="*/ 7077278 w 8014260"/>
              <a:gd name="connsiteY6965" fmla="*/ 3208035 h 4925968"/>
              <a:gd name="connsiteX6966" fmla="*/ 2250523 w 8014260"/>
              <a:gd name="connsiteY6966" fmla="*/ 3207692 h 4925968"/>
              <a:gd name="connsiteX6967" fmla="*/ 2263073 w 8014260"/>
              <a:gd name="connsiteY6967" fmla="*/ 3207692 h 4925968"/>
              <a:gd name="connsiteX6968" fmla="*/ 2275623 w 8014260"/>
              <a:gd name="connsiteY6968" fmla="*/ 3220380 h 4925968"/>
              <a:gd name="connsiteX6969" fmla="*/ 2263141 w 8014260"/>
              <a:gd name="connsiteY6969" fmla="*/ 3220380 h 4925968"/>
              <a:gd name="connsiteX6970" fmla="*/ 2250523 w 8014260"/>
              <a:gd name="connsiteY6970" fmla="*/ 3207692 h 4925968"/>
              <a:gd name="connsiteX6971" fmla="*/ 5075882 w 8014260"/>
              <a:gd name="connsiteY6971" fmla="*/ 3207418 h 4925968"/>
              <a:gd name="connsiteX6972" fmla="*/ 5108183 w 8014260"/>
              <a:gd name="connsiteY6972" fmla="*/ 3236359 h 4925968"/>
              <a:gd name="connsiteX6973" fmla="*/ 5084728 w 8014260"/>
              <a:gd name="connsiteY6973" fmla="*/ 3283199 h 4925968"/>
              <a:gd name="connsiteX6974" fmla="*/ 5050438 w 8014260"/>
              <a:gd name="connsiteY6974" fmla="*/ 3252064 h 4925968"/>
              <a:gd name="connsiteX6975" fmla="*/ 5075882 w 8014260"/>
              <a:gd name="connsiteY6975" fmla="*/ 3207418 h 4925968"/>
              <a:gd name="connsiteX6976" fmla="*/ 1879100 w 8014260"/>
              <a:gd name="connsiteY6976" fmla="*/ 3207075 h 4925968"/>
              <a:gd name="connsiteX6977" fmla="*/ 1894460 w 8014260"/>
              <a:gd name="connsiteY6977" fmla="*/ 3208036 h 4925968"/>
              <a:gd name="connsiteX6978" fmla="*/ 1910507 w 8014260"/>
              <a:gd name="connsiteY6978" fmla="*/ 3222163 h 4925968"/>
              <a:gd name="connsiteX6979" fmla="*/ 1896245 w 8014260"/>
              <a:gd name="connsiteY6979" fmla="*/ 3222232 h 4925968"/>
              <a:gd name="connsiteX6980" fmla="*/ 1879100 w 8014260"/>
              <a:gd name="connsiteY6980" fmla="*/ 3207075 h 4925968"/>
              <a:gd name="connsiteX6981" fmla="*/ 1940682 w 8014260"/>
              <a:gd name="connsiteY6981" fmla="*/ 3207007 h 4925968"/>
              <a:gd name="connsiteX6982" fmla="*/ 1955086 w 8014260"/>
              <a:gd name="connsiteY6982" fmla="*/ 3207830 h 4925968"/>
              <a:gd name="connsiteX6983" fmla="*/ 1971200 w 8014260"/>
              <a:gd name="connsiteY6983" fmla="*/ 3222026 h 4925968"/>
              <a:gd name="connsiteX6984" fmla="*/ 1955630 w 8014260"/>
              <a:gd name="connsiteY6984" fmla="*/ 3220038 h 4925968"/>
              <a:gd name="connsiteX6985" fmla="*/ 1940682 w 8014260"/>
              <a:gd name="connsiteY6985" fmla="*/ 3207007 h 4925968"/>
              <a:gd name="connsiteX6986" fmla="*/ 5558273 w 8014260"/>
              <a:gd name="connsiteY6986" fmla="*/ 3206733 h 4925968"/>
              <a:gd name="connsiteX6987" fmla="*/ 5592083 w 8014260"/>
              <a:gd name="connsiteY6987" fmla="*/ 3243149 h 4925968"/>
              <a:gd name="connsiteX6988" fmla="*/ 5564788 w 8014260"/>
              <a:gd name="connsiteY6988" fmla="*/ 3286423 h 4925968"/>
              <a:gd name="connsiteX6989" fmla="*/ 5531733 w 8014260"/>
              <a:gd name="connsiteY6989" fmla="*/ 3253299 h 4925968"/>
              <a:gd name="connsiteX6990" fmla="*/ 5558273 w 8014260"/>
              <a:gd name="connsiteY6990" fmla="*/ 3206733 h 4925968"/>
              <a:gd name="connsiteX6991" fmla="*/ 1243641 w 8014260"/>
              <a:gd name="connsiteY6991" fmla="*/ 3206253 h 4925968"/>
              <a:gd name="connsiteX6992" fmla="*/ 1261675 w 8014260"/>
              <a:gd name="connsiteY6992" fmla="*/ 3219214 h 4925968"/>
              <a:gd name="connsiteX6993" fmla="*/ 1245628 w 8014260"/>
              <a:gd name="connsiteY6993" fmla="*/ 3231696 h 4925968"/>
              <a:gd name="connsiteX6994" fmla="*/ 1226080 w 8014260"/>
              <a:gd name="connsiteY6994" fmla="*/ 3217911 h 4925968"/>
              <a:gd name="connsiteX6995" fmla="*/ 1243641 w 8014260"/>
              <a:gd name="connsiteY6995" fmla="*/ 3206253 h 4925968"/>
              <a:gd name="connsiteX6996" fmla="*/ 3460479 w 8014260"/>
              <a:gd name="connsiteY6996" fmla="*/ 3206115 h 4925968"/>
              <a:gd name="connsiteX6997" fmla="*/ 3445255 w 8014260"/>
              <a:gd name="connsiteY6997" fmla="*/ 3215579 h 4925968"/>
              <a:gd name="connsiteX6998" fmla="*/ 3430853 w 8014260"/>
              <a:gd name="connsiteY6998" fmla="*/ 3217911 h 4925968"/>
              <a:gd name="connsiteX6999" fmla="*/ 3444912 w 8014260"/>
              <a:gd name="connsiteY6999" fmla="*/ 3208447 h 4925968"/>
              <a:gd name="connsiteX7000" fmla="*/ 3460479 w 8014260"/>
              <a:gd name="connsiteY7000" fmla="*/ 3206115 h 4925968"/>
              <a:gd name="connsiteX7001" fmla="*/ 131540 w 8014260"/>
              <a:gd name="connsiteY7001" fmla="*/ 3205498 h 4925968"/>
              <a:gd name="connsiteX7002" fmla="*/ 126396 w 8014260"/>
              <a:gd name="connsiteY7002" fmla="*/ 3215511 h 4925968"/>
              <a:gd name="connsiteX7003" fmla="*/ 117000 w 8014260"/>
              <a:gd name="connsiteY7003" fmla="*/ 3216471 h 4925968"/>
              <a:gd name="connsiteX7004" fmla="*/ 123722 w 8014260"/>
              <a:gd name="connsiteY7004" fmla="*/ 3206732 h 4925968"/>
              <a:gd name="connsiteX7005" fmla="*/ 131540 w 8014260"/>
              <a:gd name="connsiteY7005" fmla="*/ 3205498 h 4925968"/>
              <a:gd name="connsiteX7006" fmla="*/ 4119525 w 8014260"/>
              <a:gd name="connsiteY7006" fmla="*/ 3205413 h 4925968"/>
              <a:gd name="connsiteX7007" fmla="*/ 4128929 w 8014260"/>
              <a:gd name="connsiteY7007" fmla="*/ 3214894 h 4925968"/>
              <a:gd name="connsiteX7008" fmla="*/ 4105475 w 8014260"/>
              <a:gd name="connsiteY7008" fmla="*/ 3246098 h 4925968"/>
              <a:gd name="connsiteX7009" fmla="*/ 4077768 w 8014260"/>
              <a:gd name="connsiteY7009" fmla="*/ 3241915 h 4925968"/>
              <a:gd name="connsiteX7010" fmla="*/ 4099577 w 8014260"/>
              <a:gd name="connsiteY7010" fmla="*/ 3210436 h 4925968"/>
              <a:gd name="connsiteX7011" fmla="*/ 4119525 w 8014260"/>
              <a:gd name="connsiteY7011" fmla="*/ 3205413 h 4925968"/>
              <a:gd name="connsiteX7012" fmla="*/ 3548125 w 8014260"/>
              <a:gd name="connsiteY7012" fmla="*/ 3204195 h 4925968"/>
              <a:gd name="connsiteX7013" fmla="*/ 3531803 w 8014260"/>
              <a:gd name="connsiteY7013" fmla="*/ 3212768 h 4925968"/>
              <a:gd name="connsiteX7014" fmla="*/ 3515138 w 8014260"/>
              <a:gd name="connsiteY7014" fmla="*/ 3217911 h 4925968"/>
              <a:gd name="connsiteX7015" fmla="*/ 3530088 w 8014260"/>
              <a:gd name="connsiteY7015" fmla="*/ 3209956 h 4925968"/>
              <a:gd name="connsiteX7016" fmla="*/ 3548125 w 8014260"/>
              <a:gd name="connsiteY7016" fmla="*/ 3204195 h 4925968"/>
              <a:gd name="connsiteX7017" fmla="*/ 2865685 w 8014260"/>
              <a:gd name="connsiteY7017" fmla="*/ 3203373 h 4925968"/>
              <a:gd name="connsiteX7018" fmla="*/ 2877413 w 8014260"/>
              <a:gd name="connsiteY7018" fmla="*/ 3210299 h 4925968"/>
              <a:gd name="connsiteX7019" fmla="*/ 2865823 w 8014260"/>
              <a:gd name="connsiteY7019" fmla="*/ 3220174 h 4925968"/>
              <a:gd name="connsiteX7020" fmla="*/ 2855261 w 8014260"/>
              <a:gd name="connsiteY7020" fmla="*/ 3214688 h 4925968"/>
              <a:gd name="connsiteX7021" fmla="*/ 2865685 w 8014260"/>
              <a:gd name="connsiteY7021" fmla="*/ 3203373 h 4925968"/>
              <a:gd name="connsiteX7022" fmla="*/ 839006 w 8014260"/>
              <a:gd name="connsiteY7022" fmla="*/ 3203244 h 4925968"/>
              <a:gd name="connsiteX7023" fmla="*/ 844843 w 8014260"/>
              <a:gd name="connsiteY7023" fmla="*/ 3209064 h 4925968"/>
              <a:gd name="connsiteX7024" fmla="*/ 828931 w 8014260"/>
              <a:gd name="connsiteY7024" fmla="*/ 3229021 h 4925968"/>
              <a:gd name="connsiteX7025" fmla="*/ 812201 w 8014260"/>
              <a:gd name="connsiteY7025" fmla="*/ 3224564 h 4925968"/>
              <a:gd name="connsiteX7026" fmla="*/ 826739 w 8014260"/>
              <a:gd name="connsiteY7026" fmla="*/ 3205910 h 4925968"/>
              <a:gd name="connsiteX7027" fmla="*/ 839006 w 8014260"/>
              <a:gd name="connsiteY7027" fmla="*/ 3203244 h 4925968"/>
              <a:gd name="connsiteX7028" fmla="*/ 7360265 w 8014260"/>
              <a:gd name="connsiteY7028" fmla="*/ 3200878 h 4925968"/>
              <a:gd name="connsiteX7029" fmla="*/ 7372558 w 8014260"/>
              <a:gd name="connsiteY7029" fmla="*/ 3206596 h 4925968"/>
              <a:gd name="connsiteX7030" fmla="*/ 7342931 w 8014260"/>
              <a:gd name="connsiteY7030" fmla="*/ 3223878 h 4925968"/>
              <a:gd name="connsiteX7031" fmla="*/ 7303360 w 8014260"/>
              <a:gd name="connsiteY7031" fmla="*/ 3220380 h 4925968"/>
              <a:gd name="connsiteX7032" fmla="*/ 7335113 w 8014260"/>
              <a:gd name="connsiteY7032" fmla="*/ 3202001 h 4925968"/>
              <a:gd name="connsiteX7033" fmla="*/ 7360265 w 8014260"/>
              <a:gd name="connsiteY7033" fmla="*/ 3200878 h 4925968"/>
              <a:gd name="connsiteX7034" fmla="*/ 765899 w 8014260"/>
              <a:gd name="connsiteY7034" fmla="*/ 3200080 h 4925968"/>
              <a:gd name="connsiteX7035" fmla="*/ 770710 w 8014260"/>
              <a:gd name="connsiteY7035" fmla="*/ 3204538 h 4925968"/>
              <a:gd name="connsiteX7036" fmla="*/ 756444 w 8014260"/>
              <a:gd name="connsiteY7036" fmla="*/ 3224152 h 4925968"/>
              <a:gd name="connsiteX7037" fmla="*/ 739915 w 8014260"/>
              <a:gd name="connsiteY7037" fmla="*/ 3225524 h 4925968"/>
              <a:gd name="connsiteX7038" fmla="*/ 755484 w 8014260"/>
              <a:gd name="connsiteY7038" fmla="*/ 3203441 h 4925968"/>
              <a:gd name="connsiteX7039" fmla="*/ 765899 w 8014260"/>
              <a:gd name="connsiteY7039" fmla="*/ 3200080 h 4925968"/>
              <a:gd name="connsiteX7040" fmla="*/ 3824039 w 8014260"/>
              <a:gd name="connsiteY7040" fmla="*/ 3199129 h 4925968"/>
              <a:gd name="connsiteX7041" fmla="*/ 3832663 w 8014260"/>
              <a:gd name="connsiteY7041" fmla="*/ 3202275 h 4925968"/>
              <a:gd name="connsiteX7042" fmla="*/ 3812569 w 8014260"/>
              <a:gd name="connsiteY7042" fmla="*/ 3225044 h 4925968"/>
              <a:gd name="connsiteX7043" fmla="*/ 3786303 w 8014260"/>
              <a:gd name="connsiteY7043" fmla="*/ 3227444 h 4925968"/>
              <a:gd name="connsiteX7044" fmla="*/ 3806877 w 8014260"/>
              <a:gd name="connsiteY7044" fmla="*/ 3205293 h 4925968"/>
              <a:gd name="connsiteX7045" fmla="*/ 3824039 w 8014260"/>
              <a:gd name="connsiteY7045" fmla="*/ 3199129 h 4925968"/>
              <a:gd name="connsiteX7046" fmla="*/ 4473792 w 8014260"/>
              <a:gd name="connsiteY7046" fmla="*/ 3198914 h 4925968"/>
              <a:gd name="connsiteX7047" fmla="*/ 4483624 w 8014260"/>
              <a:gd name="connsiteY7047" fmla="*/ 3213110 h 4925968"/>
              <a:gd name="connsiteX7048" fmla="*/ 4460170 w 8014260"/>
              <a:gd name="connsiteY7048" fmla="*/ 3249115 h 4925968"/>
              <a:gd name="connsiteX7049" fmla="*/ 4428966 w 8014260"/>
              <a:gd name="connsiteY7049" fmla="*/ 3234850 h 4925968"/>
              <a:gd name="connsiteX7050" fmla="*/ 4454135 w 8014260"/>
              <a:gd name="connsiteY7050" fmla="*/ 3199737 h 4925968"/>
              <a:gd name="connsiteX7051" fmla="*/ 4473792 w 8014260"/>
              <a:gd name="connsiteY7051" fmla="*/ 3198914 h 4925968"/>
              <a:gd name="connsiteX7052" fmla="*/ 3672530 w 8014260"/>
              <a:gd name="connsiteY7052" fmla="*/ 3198640 h 4925968"/>
              <a:gd name="connsiteX7053" fmla="*/ 3652573 w 8014260"/>
              <a:gd name="connsiteY7053" fmla="*/ 3212630 h 4925968"/>
              <a:gd name="connsiteX7054" fmla="*/ 3630284 w 8014260"/>
              <a:gd name="connsiteY7054" fmla="*/ 3218803 h 4925968"/>
              <a:gd name="connsiteX7055" fmla="*/ 3648663 w 8014260"/>
              <a:gd name="connsiteY7055" fmla="*/ 3206184 h 4925968"/>
              <a:gd name="connsiteX7056" fmla="*/ 3672530 w 8014260"/>
              <a:gd name="connsiteY7056" fmla="*/ 3198640 h 4925968"/>
              <a:gd name="connsiteX7057" fmla="*/ 198816 w 8014260"/>
              <a:gd name="connsiteY7057" fmla="*/ 3198092 h 4925968"/>
              <a:gd name="connsiteX7058" fmla="*/ 205744 w 8014260"/>
              <a:gd name="connsiteY7058" fmla="*/ 3201795 h 4925968"/>
              <a:gd name="connsiteX7059" fmla="*/ 198955 w 8014260"/>
              <a:gd name="connsiteY7059" fmla="*/ 3211465 h 4925968"/>
              <a:gd name="connsiteX7060" fmla="*/ 192029 w 8014260"/>
              <a:gd name="connsiteY7060" fmla="*/ 3212836 h 4925968"/>
              <a:gd name="connsiteX7061" fmla="*/ 198816 w 8014260"/>
              <a:gd name="connsiteY7061" fmla="*/ 3198092 h 4925968"/>
              <a:gd name="connsiteX7062" fmla="*/ 1562594 w 8014260"/>
              <a:gd name="connsiteY7062" fmla="*/ 3197251 h 4925968"/>
              <a:gd name="connsiteX7063" fmla="*/ 1574334 w 8014260"/>
              <a:gd name="connsiteY7063" fmla="*/ 3197337 h 4925968"/>
              <a:gd name="connsiteX7064" fmla="*/ 1592023 w 8014260"/>
              <a:gd name="connsiteY7064" fmla="*/ 3212493 h 4925968"/>
              <a:gd name="connsiteX7065" fmla="*/ 1575632 w 8014260"/>
              <a:gd name="connsiteY7065" fmla="*/ 3218254 h 4925968"/>
              <a:gd name="connsiteX7066" fmla="*/ 1557800 w 8014260"/>
              <a:gd name="connsiteY7066" fmla="*/ 3203235 h 4925968"/>
              <a:gd name="connsiteX7067" fmla="*/ 1562594 w 8014260"/>
              <a:gd name="connsiteY7067" fmla="*/ 3197251 h 4925968"/>
              <a:gd name="connsiteX7068" fmla="*/ 4045012 w 8014260"/>
              <a:gd name="connsiteY7068" fmla="*/ 3195426 h 4925968"/>
              <a:gd name="connsiteX7069" fmla="*/ 4054176 w 8014260"/>
              <a:gd name="connsiteY7069" fmla="*/ 3203921 h 4925968"/>
              <a:gd name="connsiteX7070" fmla="*/ 4032231 w 8014260"/>
              <a:gd name="connsiteY7070" fmla="*/ 3235605 h 4925968"/>
              <a:gd name="connsiteX7071" fmla="*/ 4005142 w 8014260"/>
              <a:gd name="connsiteY7071" fmla="*/ 3231216 h 4925968"/>
              <a:gd name="connsiteX7072" fmla="*/ 4026950 w 8014260"/>
              <a:gd name="connsiteY7072" fmla="*/ 3199738 h 4925968"/>
              <a:gd name="connsiteX7073" fmla="*/ 4045012 w 8014260"/>
              <a:gd name="connsiteY7073" fmla="*/ 3195426 h 4925968"/>
              <a:gd name="connsiteX7074" fmla="*/ 3074923 w 8014260"/>
              <a:gd name="connsiteY7074" fmla="*/ 3193085 h 4925968"/>
              <a:gd name="connsiteX7075" fmla="*/ 3087748 w 8014260"/>
              <a:gd name="connsiteY7075" fmla="*/ 3197063 h 4925968"/>
              <a:gd name="connsiteX7076" fmla="*/ 3076363 w 8014260"/>
              <a:gd name="connsiteY7076" fmla="*/ 3207761 h 4925968"/>
              <a:gd name="connsiteX7077" fmla="*/ 3063470 w 8014260"/>
              <a:gd name="connsiteY7077" fmla="*/ 3203989 h 4925968"/>
              <a:gd name="connsiteX7078" fmla="*/ 3074923 w 8014260"/>
              <a:gd name="connsiteY7078" fmla="*/ 3193085 h 4925968"/>
              <a:gd name="connsiteX7079" fmla="*/ 3897986 w 8014260"/>
              <a:gd name="connsiteY7079" fmla="*/ 3192485 h 4925968"/>
              <a:gd name="connsiteX7080" fmla="*/ 3906729 w 8014260"/>
              <a:gd name="connsiteY7080" fmla="*/ 3196926 h 4925968"/>
              <a:gd name="connsiteX7081" fmla="*/ 3886019 w 8014260"/>
              <a:gd name="connsiteY7081" fmla="*/ 3222369 h 4925968"/>
              <a:gd name="connsiteX7082" fmla="*/ 3859478 w 8014260"/>
              <a:gd name="connsiteY7082" fmla="*/ 3223535 h 4925968"/>
              <a:gd name="connsiteX7083" fmla="*/ 3881012 w 8014260"/>
              <a:gd name="connsiteY7083" fmla="*/ 3197612 h 4925968"/>
              <a:gd name="connsiteX7084" fmla="*/ 3897986 w 8014260"/>
              <a:gd name="connsiteY7084" fmla="*/ 3192485 h 4925968"/>
              <a:gd name="connsiteX7085" fmla="*/ 2321984 w 8014260"/>
              <a:gd name="connsiteY7085" fmla="*/ 3192400 h 4925968"/>
              <a:gd name="connsiteX7086" fmla="*/ 2335288 w 8014260"/>
              <a:gd name="connsiteY7086" fmla="*/ 3204675 h 4925968"/>
              <a:gd name="connsiteX7087" fmla="*/ 2324795 w 8014260"/>
              <a:gd name="connsiteY7087" fmla="*/ 3207556 h 4925968"/>
              <a:gd name="connsiteX7088" fmla="*/ 2313000 w 8014260"/>
              <a:gd name="connsiteY7088" fmla="*/ 3196858 h 4925968"/>
              <a:gd name="connsiteX7089" fmla="*/ 2321984 w 8014260"/>
              <a:gd name="connsiteY7089" fmla="*/ 3192400 h 4925968"/>
              <a:gd name="connsiteX7090" fmla="*/ 7004480 w 8014260"/>
              <a:gd name="connsiteY7090" fmla="*/ 3191817 h 4925968"/>
              <a:gd name="connsiteX7091" fmla="*/ 7016079 w 8014260"/>
              <a:gd name="connsiteY7091" fmla="*/ 3201727 h 4925968"/>
              <a:gd name="connsiteX7092" fmla="*/ 6984189 w 8014260"/>
              <a:gd name="connsiteY7092" fmla="*/ 3230668 h 4925968"/>
              <a:gd name="connsiteX7093" fmla="*/ 6948459 w 8014260"/>
              <a:gd name="connsiteY7093" fmla="*/ 3222507 h 4925968"/>
              <a:gd name="connsiteX7094" fmla="*/ 6980485 w 8014260"/>
              <a:gd name="connsiteY7094" fmla="*/ 3192811 h 4925968"/>
              <a:gd name="connsiteX7095" fmla="*/ 7004480 w 8014260"/>
              <a:gd name="connsiteY7095" fmla="*/ 3191817 h 4925968"/>
              <a:gd name="connsiteX7096" fmla="*/ 6477246 w 8014260"/>
              <a:gd name="connsiteY7096" fmla="*/ 3191576 h 4925968"/>
              <a:gd name="connsiteX7097" fmla="*/ 6514142 w 8014260"/>
              <a:gd name="connsiteY7097" fmla="*/ 3209407 h 4925968"/>
              <a:gd name="connsiteX7098" fmla="*/ 6485750 w 8014260"/>
              <a:gd name="connsiteY7098" fmla="*/ 3248086 h 4925968"/>
              <a:gd name="connsiteX7099" fmla="*/ 6449197 w 8014260"/>
              <a:gd name="connsiteY7099" fmla="*/ 3230598 h 4925968"/>
              <a:gd name="connsiteX7100" fmla="*/ 6477246 w 8014260"/>
              <a:gd name="connsiteY7100" fmla="*/ 3191576 h 4925968"/>
              <a:gd name="connsiteX7101" fmla="*/ 3970964 w 8014260"/>
              <a:gd name="connsiteY7101" fmla="*/ 3190968 h 4925968"/>
              <a:gd name="connsiteX7102" fmla="*/ 3980316 w 8014260"/>
              <a:gd name="connsiteY7102" fmla="*/ 3197337 h 4925968"/>
              <a:gd name="connsiteX7103" fmla="*/ 3959879 w 8014260"/>
              <a:gd name="connsiteY7103" fmla="*/ 3225592 h 4925968"/>
              <a:gd name="connsiteX7104" fmla="*/ 3931556 w 8014260"/>
              <a:gd name="connsiteY7104" fmla="*/ 3224426 h 4925968"/>
              <a:gd name="connsiteX7105" fmla="*/ 3952198 w 8014260"/>
              <a:gd name="connsiteY7105" fmla="*/ 3197200 h 4925968"/>
              <a:gd name="connsiteX7106" fmla="*/ 3970964 w 8014260"/>
              <a:gd name="connsiteY7106" fmla="*/ 3190968 h 4925968"/>
              <a:gd name="connsiteX7107" fmla="*/ 2522580 w 8014260"/>
              <a:gd name="connsiteY7107" fmla="*/ 3190548 h 4925968"/>
              <a:gd name="connsiteX7108" fmla="*/ 2531632 w 8014260"/>
              <a:gd name="connsiteY7108" fmla="*/ 3200423 h 4925968"/>
              <a:gd name="connsiteX7109" fmla="*/ 2521345 w 8014260"/>
              <a:gd name="connsiteY7109" fmla="*/ 3209750 h 4925968"/>
              <a:gd name="connsiteX7110" fmla="*/ 2510715 w 8014260"/>
              <a:gd name="connsiteY7110" fmla="*/ 3198641 h 4925968"/>
              <a:gd name="connsiteX7111" fmla="*/ 2522580 w 8014260"/>
              <a:gd name="connsiteY7111" fmla="*/ 3190548 h 4925968"/>
              <a:gd name="connsiteX7112" fmla="*/ 7288804 w 8014260"/>
              <a:gd name="connsiteY7112" fmla="*/ 3190076 h 4925968"/>
              <a:gd name="connsiteX7113" fmla="*/ 7300343 w 8014260"/>
              <a:gd name="connsiteY7113" fmla="*/ 3196926 h 4925968"/>
              <a:gd name="connsiteX7114" fmla="*/ 7267561 w 8014260"/>
              <a:gd name="connsiteY7114" fmla="*/ 3215991 h 4925968"/>
              <a:gd name="connsiteX7115" fmla="*/ 7231214 w 8014260"/>
              <a:gd name="connsiteY7115" fmla="*/ 3210847 h 4925968"/>
              <a:gd name="connsiteX7116" fmla="*/ 7263790 w 8014260"/>
              <a:gd name="connsiteY7116" fmla="*/ 3190685 h 4925968"/>
              <a:gd name="connsiteX7117" fmla="*/ 7288804 w 8014260"/>
              <a:gd name="connsiteY7117" fmla="*/ 3190076 h 4925968"/>
              <a:gd name="connsiteX7118" fmla="*/ 52878 w 8014260"/>
              <a:gd name="connsiteY7118" fmla="*/ 3189930 h 4925968"/>
              <a:gd name="connsiteX7119" fmla="*/ 59806 w 8014260"/>
              <a:gd name="connsiteY7119" fmla="*/ 3192673 h 4925968"/>
              <a:gd name="connsiteX7120" fmla="*/ 49927 w 8014260"/>
              <a:gd name="connsiteY7120" fmla="*/ 3198640 h 4925968"/>
              <a:gd name="connsiteX7121" fmla="*/ 45266 w 8014260"/>
              <a:gd name="connsiteY7121" fmla="*/ 3195759 h 4925968"/>
              <a:gd name="connsiteX7122" fmla="*/ 52878 w 8014260"/>
              <a:gd name="connsiteY7122" fmla="*/ 3189930 h 4925968"/>
              <a:gd name="connsiteX7123" fmla="*/ 3534271 w 8014260"/>
              <a:gd name="connsiteY7123" fmla="*/ 3189862 h 4925968"/>
              <a:gd name="connsiteX7124" fmla="*/ 3521653 w 8014260"/>
              <a:gd name="connsiteY7124" fmla="*/ 3198298 h 4925968"/>
              <a:gd name="connsiteX7125" fmla="*/ 3504233 w 8014260"/>
              <a:gd name="connsiteY7125" fmla="*/ 3203030 h 4925968"/>
              <a:gd name="connsiteX7126" fmla="*/ 3515069 w 8014260"/>
              <a:gd name="connsiteY7126" fmla="*/ 3195006 h 4925968"/>
              <a:gd name="connsiteX7127" fmla="*/ 3534271 w 8014260"/>
              <a:gd name="connsiteY7127" fmla="*/ 3189862 h 4925968"/>
              <a:gd name="connsiteX7128" fmla="*/ 6265744 w 8014260"/>
              <a:gd name="connsiteY7128" fmla="*/ 3188559 h 4925968"/>
              <a:gd name="connsiteX7129" fmla="*/ 6298388 w 8014260"/>
              <a:gd name="connsiteY7129" fmla="*/ 3214345 h 4925968"/>
              <a:gd name="connsiteX7130" fmla="*/ 6267733 w 8014260"/>
              <a:gd name="connsiteY7130" fmla="*/ 3255493 h 4925968"/>
              <a:gd name="connsiteX7131" fmla="*/ 6235295 w 8014260"/>
              <a:gd name="connsiteY7131" fmla="*/ 3229501 h 4925968"/>
              <a:gd name="connsiteX7132" fmla="*/ 6265744 w 8014260"/>
              <a:gd name="connsiteY7132" fmla="*/ 3188559 h 4925968"/>
              <a:gd name="connsiteX7133" fmla="*/ 3659293 w 8014260"/>
              <a:gd name="connsiteY7133" fmla="*/ 3185541 h 4925968"/>
              <a:gd name="connsiteX7134" fmla="*/ 3640570 w 8014260"/>
              <a:gd name="connsiteY7134" fmla="*/ 3196514 h 4925968"/>
              <a:gd name="connsiteX7135" fmla="*/ 3618625 w 8014260"/>
              <a:gd name="connsiteY7135" fmla="*/ 3204538 h 4925968"/>
              <a:gd name="connsiteX7136" fmla="*/ 3637141 w 8014260"/>
              <a:gd name="connsiteY7136" fmla="*/ 3193908 h 4925968"/>
              <a:gd name="connsiteX7137" fmla="*/ 3659293 w 8014260"/>
              <a:gd name="connsiteY7137" fmla="*/ 3185541 h 4925968"/>
              <a:gd name="connsiteX7138" fmla="*/ 4869525 w 8014260"/>
              <a:gd name="connsiteY7138" fmla="*/ 3184924 h 4925968"/>
              <a:gd name="connsiteX7139" fmla="*/ 4899700 w 8014260"/>
              <a:gd name="connsiteY7139" fmla="*/ 3209818 h 4925968"/>
              <a:gd name="connsiteX7140" fmla="*/ 4873845 w 8014260"/>
              <a:gd name="connsiteY7140" fmla="*/ 3252544 h 4925968"/>
              <a:gd name="connsiteX7141" fmla="*/ 4842436 w 8014260"/>
              <a:gd name="connsiteY7141" fmla="*/ 3226003 h 4925968"/>
              <a:gd name="connsiteX7142" fmla="*/ 4869525 w 8014260"/>
              <a:gd name="connsiteY7142" fmla="*/ 3184924 h 4925968"/>
              <a:gd name="connsiteX7143" fmla="*/ 2656516 w 8014260"/>
              <a:gd name="connsiteY7143" fmla="*/ 3184787 h 4925968"/>
              <a:gd name="connsiteX7144" fmla="*/ 2667352 w 8014260"/>
              <a:gd name="connsiteY7144" fmla="*/ 3196171 h 4925968"/>
              <a:gd name="connsiteX7145" fmla="*/ 2657751 w 8014260"/>
              <a:gd name="connsiteY7145" fmla="*/ 3204470 h 4925968"/>
              <a:gd name="connsiteX7146" fmla="*/ 2645886 w 8014260"/>
              <a:gd name="connsiteY7146" fmla="*/ 3194868 h 4925968"/>
              <a:gd name="connsiteX7147" fmla="*/ 2656516 w 8014260"/>
              <a:gd name="connsiteY7147" fmla="*/ 3184787 h 4925968"/>
              <a:gd name="connsiteX7148" fmla="*/ 6715261 w 8014260"/>
              <a:gd name="connsiteY7148" fmla="*/ 3183287 h 4925968"/>
              <a:gd name="connsiteX7149" fmla="*/ 6727494 w 8014260"/>
              <a:gd name="connsiteY7149" fmla="*/ 3197543 h 4925968"/>
              <a:gd name="connsiteX7150" fmla="*/ 6698347 w 8014260"/>
              <a:gd name="connsiteY7150" fmla="*/ 3233342 h 4925968"/>
              <a:gd name="connsiteX7151" fmla="*/ 6662343 w 8014260"/>
              <a:gd name="connsiteY7151" fmla="*/ 3218735 h 4925968"/>
              <a:gd name="connsiteX7152" fmla="*/ 6690735 w 8014260"/>
              <a:gd name="connsiteY7152" fmla="*/ 3183896 h 4925968"/>
              <a:gd name="connsiteX7153" fmla="*/ 6715261 w 8014260"/>
              <a:gd name="connsiteY7153" fmla="*/ 3183287 h 4925968"/>
              <a:gd name="connsiteX7154" fmla="*/ 3645920 w 8014260"/>
              <a:gd name="connsiteY7154" fmla="*/ 3181632 h 4925968"/>
              <a:gd name="connsiteX7155" fmla="*/ 3628157 w 8014260"/>
              <a:gd name="connsiteY7155" fmla="*/ 3190753 h 4925968"/>
              <a:gd name="connsiteX7156" fmla="*/ 3607446 w 8014260"/>
              <a:gd name="connsiteY7156" fmla="*/ 3198983 h 4925968"/>
              <a:gd name="connsiteX7157" fmla="*/ 3625414 w 8014260"/>
              <a:gd name="connsiteY7157" fmla="*/ 3189862 h 4925968"/>
              <a:gd name="connsiteX7158" fmla="*/ 3645920 w 8014260"/>
              <a:gd name="connsiteY7158" fmla="*/ 3181632 h 4925968"/>
              <a:gd name="connsiteX7159" fmla="*/ 4660493 w 8014260"/>
              <a:gd name="connsiteY7159" fmla="*/ 3181495 h 4925968"/>
              <a:gd name="connsiteX7160" fmla="*/ 4690805 w 8014260"/>
              <a:gd name="connsiteY7160" fmla="*/ 3200080 h 4925968"/>
              <a:gd name="connsiteX7161" fmla="*/ 4666322 w 8014260"/>
              <a:gd name="connsiteY7161" fmla="*/ 3241023 h 4925968"/>
              <a:gd name="connsiteX7162" fmla="*/ 4636078 w 8014260"/>
              <a:gd name="connsiteY7162" fmla="*/ 3221889 h 4925968"/>
              <a:gd name="connsiteX7163" fmla="*/ 4660493 w 8014260"/>
              <a:gd name="connsiteY7163" fmla="*/ 3181495 h 4925968"/>
              <a:gd name="connsiteX7164" fmla="*/ 3633988 w 8014260"/>
              <a:gd name="connsiteY7164" fmla="*/ 3180603 h 4925968"/>
              <a:gd name="connsiteX7165" fmla="*/ 3618626 w 8014260"/>
              <a:gd name="connsiteY7165" fmla="*/ 3188353 h 4925968"/>
              <a:gd name="connsiteX7166" fmla="*/ 3598600 w 8014260"/>
              <a:gd name="connsiteY7166" fmla="*/ 3196445 h 4925968"/>
              <a:gd name="connsiteX7167" fmla="*/ 3612659 w 8014260"/>
              <a:gd name="connsiteY7167" fmla="*/ 3189313 h 4925968"/>
              <a:gd name="connsiteX7168" fmla="*/ 3633988 w 8014260"/>
              <a:gd name="connsiteY7168" fmla="*/ 3180603 h 4925968"/>
              <a:gd name="connsiteX7169" fmla="*/ 5695433 w 8014260"/>
              <a:gd name="connsiteY7169" fmla="*/ 3179781 h 4925968"/>
              <a:gd name="connsiteX7170" fmla="*/ 5729243 w 8014260"/>
              <a:gd name="connsiteY7170" fmla="*/ 3213797 h 4925968"/>
              <a:gd name="connsiteX7171" fmla="*/ 5701743 w 8014260"/>
              <a:gd name="connsiteY7171" fmla="*/ 3256728 h 4925968"/>
              <a:gd name="connsiteX7172" fmla="*/ 5668688 w 8014260"/>
              <a:gd name="connsiteY7172" fmla="*/ 3225936 h 4925968"/>
              <a:gd name="connsiteX7173" fmla="*/ 5695433 w 8014260"/>
              <a:gd name="connsiteY7173" fmla="*/ 3179781 h 4925968"/>
              <a:gd name="connsiteX7174" fmla="*/ 1034192 w 8014260"/>
              <a:gd name="connsiteY7174" fmla="*/ 3179644 h 4925968"/>
              <a:gd name="connsiteX7175" fmla="*/ 1051682 w 8014260"/>
              <a:gd name="connsiteY7175" fmla="*/ 3190274 h 4925968"/>
              <a:gd name="connsiteX7176" fmla="*/ 1035770 w 8014260"/>
              <a:gd name="connsiteY7176" fmla="*/ 3206322 h 4925968"/>
              <a:gd name="connsiteX7177" fmla="*/ 1018079 w 8014260"/>
              <a:gd name="connsiteY7177" fmla="*/ 3196172 h 4925968"/>
              <a:gd name="connsiteX7178" fmla="*/ 1034192 w 8014260"/>
              <a:gd name="connsiteY7178" fmla="*/ 3179644 h 4925968"/>
              <a:gd name="connsiteX7179" fmla="*/ 3620614 w 8014260"/>
              <a:gd name="connsiteY7179" fmla="*/ 3178683 h 4925968"/>
              <a:gd name="connsiteX7180" fmla="*/ 3606761 w 8014260"/>
              <a:gd name="connsiteY7180" fmla="*/ 3186159 h 4925968"/>
              <a:gd name="connsiteX7181" fmla="*/ 3587558 w 8014260"/>
              <a:gd name="connsiteY7181" fmla="*/ 3193359 h 4925968"/>
              <a:gd name="connsiteX7182" fmla="*/ 3601617 w 8014260"/>
              <a:gd name="connsiteY7182" fmla="*/ 3185747 h 4925968"/>
              <a:gd name="connsiteX7183" fmla="*/ 3620614 w 8014260"/>
              <a:gd name="connsiteY7183" fmla="*/ 3178683 h 4925968"/>
              <a:gd name="connsiteX7184" fmla="*/ 611467 w 8014260"/>
              <a:gd name="connsiteY7184" fmla="*/ 3177106 h 4925968"/>
              <a:gd name="connsiteX7185" fmla="*/ 599602 w 8014260"/>
              <a:gd name="connsiteY7185" fmla="*/ 3198229 h 4925968"/>
              <a:gd name="connsiteX7186" fmla="*/ 585405 w 8014260"/>
              <a:gd name="connsiteY7186" fmla="*/ 3206664 h 4925968"/>
              <a:gd name="connsiteX7187" fmla="*/ 596996 w 8014260"/>
              <a:gd name="connsiteY7187" fmla="*/ 3185884 h 4925968"/>
              <a:gd name="connsiteX7188" fmla="*/ 611467 w 8014260"/>
              <a:gd name="connsiteY7188" fmla="*/ 3177106 h 4925968"/>
              <a:gd name="connsiteX7189" fmla="*/ 3745293 w 8014260"/>
              <a:gd name="connsiteY7189" fmla="*/ 3176969 h 4925968"/>
              <a:gd name="connsiteX7190" fmla="*/ 3726433 w 8014260"/>
              <a:gd name="connsiteY7190" fmla="*/ 3192262 h 4925968"/>
              <a:gd name="connsiteX7191" fmla="*/ 3701881 w 8014260"/>
              <a:gd name="connsiteY7191" fmla="*/ 3199052 h 4925968"/>
              <a:gd name="connsiteX7192" fmla="*/ 3721016 w 8014260"/>
              <a:gd name="connsiteY7192" fmla="*/ 3184170 h 4925968"/>
              <a:gd name="connsiteX7193" fmla="*/ 3745293 w 8014260"/>
              <a:gd name="connsiteY7193" fmla="*/ 3176969 h 4925968"/>
              <a:gd name="connsiteX7194" fmla="*/ 6048827 w 8014260"/>
              <a:gd name="connsiteY7194" fmla="*/ 3176558 h 4925968"/>
              <a:gd name="connsiteX7195" fmla="*/ 6082636 w 8014260"/>
              <a:gd name="connsiteY7195" fmla="*/ 3204196 h 4925968"/>
              <a:gd name="connsiteX7196" fmla="*/ 6055273 w 8014260"/>
              <a:gd name="connsiteY7196" fmla="*/ 3246372 h 4925968"/>
              <a:gd name="connsiteX7197" fmla="*/ 6019886 w 8014260"/>
              <a:gd name="connsiteY7197" fmla="*/ 3220243 h 4925968"/>
              <a:gd name="connsiteX7198" fmla="*/ 6048827 w 8014260"/>
              <a:gd name="connsiteY7198" fmla="*/ 3176558 h 4925968"/>
              <a:gd name="connsiteX7199" fmla="*/ 7213443 w 8014260"/>
              <a:gd name="connsiteY7199" fmla="*/ 3176300 h 4925968"/>
              <a:gd name="connsiteX7200" fmla="*/ 7226207 w 8014260"/>
              <a:gd name="connsiteY7200" fmla="*/ 3184032 h 4925968"/>
              <a:gd name="connsiteX7201" fmla="*/ 7195552 w 8014260"/>
              <a:gd name="connsiteY7201" fmla="*/ 3205566 h 4925968"/>
              <a:gd name="connsiteX7202" fmla="*/ 7159205 w 8014260"/>
              <a:gd name="connsiteY7202" fmla="*/ 3200149 h 4925968"/>
              <a:gd name="connsiteX7203" fmla="*/ 7188283 w 8014260"/>
              <a:gd name="connsiteY7203" fmla="*/ 3177311 h 4925968"/>
              <a:gd name="connsiteX7204" fmla="*/ 7213443 w 8014260"/>
              <a:gd name="connsiteY7204" fmla="*/ 3176300 h 4925968"/>
              <a:gd name="connsiteX7205" fmla="*/ 278712 w 8014260"/>
              <a:gd name="connsiteY7205" fmla="*/ 3175803 h 4925968"/>
              <a:gd name="connsiteX7206" fmla="*/ 273502 w 8014260"/>
              <a:gd name="connsiteY7206" fmla="*/ 3186707 h 4925968"/>
              <a:gd name="connsiteX7207" fmla="*/ 264585 w 8014260"/>
              <a:gd name="connsiteY7207" fmla="*/ 3191371 h 4925968"/>
              <a:gd name="connsiteX7208" fmla="*/ 268907 w 8014260"/>
              <a:gd name="connsiteY7208" fmla="*/ 3179095 h 4925968"/>
              <a:gd name="connsiteX7209" fmla="*/ 278712 w 8014260"/>
              <a:gd name="connsiteY7209" fmla="*/ 3175803 h 4925968"/>
              <a:gd name="connsiteX7210" fmla="*/ 1632552 w 8014260"/>
              <a:gd name="connsiteY7210" fmla="*/ 3174569 h 4925968"/>
              <a:gd name="connsiteX7211" fmla="*/ 1652509 w 8014260"/>
              <a:gd name="connsiteY7211" fmla="*/ 3189244 h 4925968"/>
              <a:gd name="connsiteX7212" fmla="*/ 1637489 w 8014260"/>
              <a:gd name="connsiteY7212" fmla="*/ 3194388 h 4925968"/>
              <a:gd name="connsiteX7213" fmla="*/ 1618976 w 8014260"/>
              <a:gd name="connsiteY7213" fmla="*/ 3179437 h 4925968"/>
              <a:gd name="connsiteX7214" fmla="*/ 1632552 w 8014260"/>
              <a:gd name="connsiteY7214" fmla="*/ 3174569 h 4925968"/>
              <a:gd name="connsiteX7215" fmla="*/ 5210641 w 8014260"/>
              <a:gd name="connsiteY7215" fmla="*/ 3171962 h 4925968"/>
              <a:gd name="connsiteX7216" fmla="*/ 5242394 w 8014260"/>
              <a:gd name="connsiteY7216" fmla="*/ 3202823 h 4925968"/>
              <a:gd name="connsiteX7217" fmla="*/ 5218117 w 8014260"/>
              <a:gd name="connsiteY7217" fmla="*/ 3249252 h 4925968"/>
              <a:gd name="connsiteX7218" fmla="*/ 5184444 w 8014260"/>
              <a:gd name="connsiteY7218" fmla="*/ 3215991 h 4925968"/>
              <a:gd name="connsiteX7219" fmla="*/ 5210641 w 8014260"/>
              <a:gd name="connsiteY7219" fmla="*/ 3171962 h 4925968"/>
              <a:gd name="connsiteX7220" fmla="*/ 4399229 w 8014260"/>
              <a:gd name="connsiteY7220" fmla="*/ 3171122 h 4925968"/>
              <a:gd name="connsiteX7221" fmla="*/ 4409284 w 8014260"/>
              <a:gd name="connsiteY7221" fmla="*/ 3183689 h 4925968"/>
              <a:gd name="connsiteX7222" fmla="*/ 4384389 w 8014260"/>
              <a:gd name="connsiteY7222" fmla="*/ 3218528 h 4925968"/>
              <a:gd name="connsiteX7223" fmla="*/ 4356203 w 8014260"/>
              <a:gd name="connsiteY7223" fmla="*/ 3206184 h 4925968"/>
              <a:gd name="connsiteX7224" fmla="*/ 4379451 w 8014260"/>
              <a:gd name="connsiteY7224" fmla="*/ 3173060 h 4925968"/>
              <a:gd name="connsiteX7225" fmla="*/ 4399229 w 8014260"/>
              <a:gd name="connsiteY7225" fmla="*/ 3171122 h 4925968"/>
              <a:gd name="connsiteX7226" fmla="*/ 6906350 w 8014260"/>
              <a:gd name="connsiteY7226" fmla="*/ 3170797 h 4925968"/>
              <a:gd name="connsiteX7227" fmla="*/ 6941326 w 8014260"/>
              <a:gd name="connsiteY7227" fmla="*/ 3183072 h 4925968"/>
              <a:gd name="connsiteX7228" fmla="*/ 6909642 w 8014260"/>
              <a:gd name="connsiteY7228" fmla="*/ 3212219 h 4925968"/>
              <a:gd name="connsiteX7229" fmla="*/ 6875078 w 8014260"/>
              <a:gd name="connsiteY7229" fmla="*/ 3200697 h 4925968"/>
              <a:gd name="connsiteX7230" fmla="*/ 6906350 w 8014260"/>
              <a:gd name="connsiteY7230" fmla="*/ 3170797 h 4925968"/>
              <a:gd name="connsiteX7231" fmla="*/ 1436346 w 8014260"/>
              <a:gd name="connsiteY7231" fmla="*/ 3170454 h 4925968"/>
              <a:gd name="connsiteX7232" fmla="*/ 1455821 w 8014260"/>
              <a:gd name="connsiteY7232" fmla="*/ 3184513 h 4925968"/>
              <a:gd name="connsiteX7233" fmla="*/ 1441630 w 8014260"/>
              <a:gd name="connsiteY7233" fmla="*/ 3194320 h 4925968"/>
              <a:gd name="connsiteX7234" fmla="*/ 1422013 w 8014260"/>
              <a:gd name="connsiteY7234" fmla="*/ 3180467 h 4925968"/>
              <a:gd name="connsiteX7235" fmla="*/ 1436346 w 8014260"/>
              <a:gd name="connsiteY7235" fmla="*/ 3170454 h 4925968"/>
              <a:gd name="connsiteX7236" fmla="*/ 3607516 w 8014260"/>
              <a:gd name="connsiteY7236" fmla="*/ 3170042 h 4925968"/>
              <a:gd name="connsiteX7237" fmla="*/ 3592771 w 8014260"/>
              <a:gd name="connsiteY7237" fmla="*/ 3178478 h 4925968"/>
              <a:gd name="connsiteX7238" fmla="*/ 3576106 w 8014260"/>
              <a:gd name="connsiteY7238" fmla="*/ 3183553 h 4925968"/>
              <a:gd name="connsiteX7239" fmla="*/ 3592154 w 8014260"/>
              <a:gd name="connsiteY7239" fmla="*/ 3174157 h 4925968"/>
              <a:gd name="connsiteX7240" fmla="*/ 3607516 w 8014260"/>
              <a:gd name="connsiteY7240" fmla="*/ 3170042 h 4925968"/>
              <a:gd name="connsiteX7241" fmla="*/ 3370777 w 8014260"/>
              <a:gd name="connsiteY7241" fmla="*/ 3168807 h 4925968"/>
              <a:gd name="connsiteX7242" fmla="*/ 3360010 w 8014260"/>
              <a:gd name="connsiteY7242" fmla="*/ 3179643 h 4925968"/>
              <a:gd name="connsiteX7243" fmla="*/ 3345608 w 8014260"/>
              <a:gd name="connsiteY7243" fmla="*/ 3180535 h 4925968"/>
              <a:gd name="connsiteX7244" fmla="*/ 3355141 w 8014260"/>
              <a:gd name="connsiteY7244" fmla="*/ 3169356 h 4925968"/>
              <a:gd name="connsiteX7245" fmla="*/ 3370777 w 8014260"/>
              <a:gd name="connsiteY7245" fmla="*/ 3168807 h 4925968"/>
              <a:gd name="connsiteX7246" fmla="*/ 3445803 w 8014260"/>
              <a:gd name="connsiteY7246" fmla="*/ 3168191 h 4925968"/>
              <a:gd name="connsiteX7247" fmla="*/ 3434007 w 8014260"/>
              <a:gd name="connsiteY7247" fmla="*/ 3178478 h 4925968"/>
              <a:gd name="connsiteX7248" fmla="*/ 3418920 w 8014260"/>
              <a:gd name="connsiteY7248" fmla="*/ 3179507 h 4925968"/>
              <a:gd name="connsiteX7249" fmla="*/ 3430510 w 8014260"/>
              <a:gd name="connsiteY7249" fmla="*/ 3169220 h 4925968"/>
              <a:gd name="connsiteX7250" fmla="*/ 3445803 w 8014260"/>
              <a:gd name="connsiteY7250" fmla="*/ 3168191 h 4925968"/>
              <a:gd name="connsiteX7251" fmla="*/ 2999965 w 8014260"/>
              <a:gd name="connsiteY7251" fmla="*/ 3166613 h 4925968"/>
              <a:gd name="connsiteX7252" fmla="*/ 3011349 w 8014260"/>
              <a:gd name="connsiteY7252" fmla="*/ 3171756 h 4925968"/>
              <a:gd name="connsiteX7253" fmla="*/ 3002640 w 8014260"/>
              <a:gd name="connsiteY7253" fmla="*/ 3184169 h 4925968"/>
              <a:gd name="connsiteX7254" fmla="*/ 2989541 w 8014260"/>
              <a:gd name="connsiteY7254" fmla="*/ 3179437 h 4925968"/>
              <a:gd name="connsiteX7255" fmla="*/ 2999965 w 8014260"/>
              <a:gd name="connsiteY7255" fmla="*/ 3166613 h 4925968"/>
              <a:gd name="connsiteX7256" fmla="*/ 525396 w 8014260"/>
              <a:gd name="connsiteY7256" fmla="*/ 3166408 h 4925968"/>
              <a:gd name="connsiteX7257" fmla="*/ 515728 w 8014260"/>
              <a:gd name="connsiteY7257" fmla="*/ 3186502 h 4925968"/>
              <a:gd name="connsiteX7258" fmla="*/ 502492 w 8014260"/>
              <a:gd name="connsiteY7258" fmla="*/ 3197954 h 4925968"/>
              <a:gd name="connsiteX7259" fmla="*/ 512230 w 8014260"/>
              <a:gd name="connsiteY7259" fmla="*/ 3177655 h 4925968"/>
              <a:gd name="connsiteX7260" fmla="*/ 525396 w 8014260"/>
              <a:gd name="connsiteY7260" fmla="*/ 3166408 h 4925968"/>
              <a:gd name="connsiteX7261" fmla="*/ 2384390 w 8014260"/>
              <a:gd name="connsiteY7261" fmla="*/ 3163390 h 4925968"/>
              <a:gd name="connsiteX7262" fmla="*/ 2395020 w 8014260"/>
              <a:gd name="connsiteY7262" fmla="*/ 3174431 h 4925968"/>
              <a:gd name="connsiteX7263" fmla="*/ 2386379 w 8014260"/>
              <a:gd name="connsiteY7263" fmla="*/ 3182935 h 4925968"/>
              <a:gd name="connsiteX7264" fmla="*/ 2374446 w 8014260"/>
              <a:gd name="connsiteY7264" fmla="*/ 3170933 h 4925968"/>
              <a:gd name="connsiteX7265" fmla="*/ 2384390 w 8014260"/>
              <a:gd name="connsiteY7265" fmla="*/ 3163390 h 4925968"/>
              <a:gd name="connsiteX7266" fmla="*/ 3519664 w 8014260"/>
              <a:gd name="connsiteY7266" fmla="*/ 3162430 h 4925968"/>
              <a:gd name="connsiteX7267" fmla="*/ 3505811 w 8014260"/>
              <a:gd name="connsiteY7267" fmla="*/ 3171963 h 4925968"/>
              <a:gd name="connsiteX7268" fmla="*/ 3491753 w 8014260"/>
              <a:gd name="connsiteY7268" fmla="*/ 3173335 h 4925968"/>
              <a:gd name="connsiteX7269" fmla="*/ 3505674 w 8014260"/>
              <a:gd name="connsiteY7269" fmla="*/ 3162705 h 4925968"/>
              <a:gd name="connsiteX7270" fmla="*/ 3519664 w 8014260"/>
              <a:gd name="connsiteY7270" fmla="*/ 3162430 h 4925968"/>
              <a:gd name="connsiteX7271" fmla="*/ 3281691 w 8014260"/>
              <a:gd name="connsiteY7271" fmla="*/ 3161744 h 4925968"/>
              <a:gd name="connsiteX7272" fmla="*/ 3296847 w 8014260"/>
              <a:gd name="connsiteY7272" fmla="*/ 3163321 h 4925968"/>
              <a:gd name="connsiteX7273" fmla="*/ 3284023 w 8014260"/>
              <a:gd name="connsiteY7273" fmla="*/ 3175254 h 4925968"/>
              <a:gd name="connsiteX7274" fmla="*/ 3271816 w 8014260"/>
              <a:gd name="connsiteY7274" fmla="*/ 3172648 h 4925968"/>
              <a:gd name="connsiteX7275" fmla="*/ 3281691 w 8014260"/>
              <a:gd name="connsiteY7275" fmla="*/ 3161744 h 4925968"/>
              <a:gd name="connsiteX7276" fmla="*/ 438849 w 8014260"/>
              <a:gd name="connsiteY7276" fmla="*/ 3161676 h 4925968"/>
              <a:gd name="connsiteX7277" fmla="*/ 431237 w 8014260"/>
              <a:gd name="connsiteY7277" fmla="*/ 3179712 h 4925968"/>
              <a:gd name="connsiteX7278" fmla="*/ 419993 w 8014260"/>
              <a:gd name="connsiteY7278" fmla="*/ 3189725 h 4925968"/>
              <a:gd name="connsiteX7279" fmla="*/ 427880 w 8014260"/>
              <a:gd name="connsiteY7279" fmla="*/ 3171208 h 4925968"/>
              <a:gd name="connsiteX7280" fmla="*/ 438849 w 8014260"/>
              <a:gd name="connsiteY7280" fmla="*/ 3161676 h 4925968"/>
              <a:gd name="connsiteX7281" fmla="*/ 7436474 w 8014260"/>
              <a:gd name="connsiteY7281" fmla="*/ 3161469 h 4925968"/>
              <a:gd name="connsiteX7282" fmla="*/ 7404584 w 8014260"/>
              <a:gd name="connsiteY7282" fmla="*/ 3190068 h 4925968"/>
              <a:gd name="connsiteX7283" fmla="*/ 7366796 w 8014260"/>
              <a:gd name="connsiteY7283" fmla="*/ 3186639 h 4925968"/>
              <a:gd name="connsiteX7284" fmla="*/ 7397863 w 8014260"/>
              <a:gd name="connsiteY7284" fmla="*/ 3171688 h 4925968"/>
              <a:gd name="connsiteX7285" fmla="*/ 7436474 w 8014260"/>
              <a:gd name="connsiteY7285" fmla="*/ 3161469 h 4925968"/>
              <a:gd name="connsiteX7286" fmla="*/ 7117028 w 8014260"/>
              <a:gd name="connsiteY7286" fmla="*/ 3160030 h 4925968"/>
              <a:gd name="connsiteX7287" fmla="*/ 7152895 w 8014260"/>
              <a:gd name="connsiteY7287" fmla="*/ 3169768 h 4925968"/>
              <a:gd name="connsiteX7288" fmla="*/ 7121143 w 8014260"/>
              <a:gd name="connsiteY7288" fmla="*/ 3191851 h 4925968"/>
              <a:gd name="connsiteX7289" fmla="*/ 7085344 w 8014260"/>
              <a:gd name="connsiteY7289" fmla="*/ 3184239 h 4925968"/>
              <a:gd name="connsiteX7290" fmla="*/ 7117028 w 8014260"/>
              <a:gd name="connsiteY7290" fmla="*/ 3160030 h 4925968"/>
              <a:gd name="connsiteX7291" fmla="*/ 1167170 w 8014260"/>
              <a:gd name="connsiteY7291" fmla="*/ 3159138 h 4925968"/>
              <a:gd name="connsiteX7292" fmla="*/ 1185754 w 8014260"/>
              <a:gd name="connsiteY7292" fmla="*/ 3171209 h 4925968"/>
              <a:gd name="connsiteX7293" fmla="*/ 1170529 w 8014260"/>
              <a:gd name="connsiteY7293" fmla="*/ 3185267 h 4925968"/>
              <a:gd name="connsiteX7294" fmla="*/ 1151877 w 8014260"/>
              <a:gd name="connsiteY7294" fmla="*/ 3173540 h 4925968"/>
              <a:gd name="connsiteX7295" fmla="*/ 1167170 w 8014260"/>
              <a:gd name="connsiteY7295" fmla="*/ 3159138 h 4925968"/>
              <a:gd name="connsiteX7296" fmla="*/ 3731508 w 8014260"/>
              <a:gd name="connsiteY7296" fmla="*/ 3158932 h 4925968"/>
              <a:gd name="connsiteX7297" fmla="*/ 3713403 w 8014260"/>
              <a:gd name="connsiteY7297" fmla="*/ 3170797 h 4925968"/>
              <a:gd name="connsiteX7298" fmla="*/ 3690635 w 8014260"/>
              <a:gd name="connsiteY7298" fmla="*/ 3178889 h 4925968"/>
              <a:gd name="connsiteX7299" fmla="*/ 3710317 w 8014260"/>
              <a:gd name="connsiteY7299" fmla="*/ 3166476 h 4925968"/>
              <a:gd name="connsiteX7300" fmla="*/ 3731508 w 8014260"/>
              <a:gd name="connsiteY7300" fmla="*/ 3158932 h 4925968"/>
              <a:gd name="connsiteX7301" fmla="*/ 2788602 w 8014260"/>
              <a:gd name="connsiteY7301" fmla="*/ 3158041 h 4925968"/>
              <a:gd name="connsiteX7302" fmla="*/ 2801495 w 8014260"/>
              <a:gd name="connsiteY7302" fmla="*/ 3166819 h 4925968"/>
              <a:gd name="connsiteX7303" fmla="*/ 2794774 w 8014260"/>
              <a:gd name="connsiteY7303" fmla="*/ 3178067 h 4925968"/>
              <a:gd name="connsiteX7304" fmla="*/ 2780784 w 8014260"/>
              <a:gd name="connsiteY7304" fmla="*/ 3171003 h 4925968"/>
              <a:gd name="connsiteX7305" fmla="*/ 2788602 w 8014260"/>
              <a:gd name="connsiteY7305" fmla="*/ 3158041 h 4925968"/>
              <a:gd name="connsiteX7306" fmla="*/ 3810315 w 8014260"/>
              <a:gd name="connsiteY7306" fmla="*/ 3157543 h 4925968"/>
              <a:gd name="connsiteX7307" fmla="*/ 3818331 w 8014260"/>
              <a:gd name="connsiteY7307" fmla="*/ 3158041 h 4925968"/>
              <a:gd name="connsiteX7308" fmla="*/ 3796934 w 8014260"/>
              <a:gd name="connsiteY7308" fmla="*/ 3176557 h 4925968"/>
              <a:gd name="connsiteX7309" fmla="*/ 3774508 w 8014260"/>
              <a:gd name="connsiteY7309" fmla="*/ 3180535 h 4925968"/>
              <a:gd name="connsiteX7310" fmla="*/ 3794533 w 8014260"/>
              <a:gd name="connsiteY7310" fmla="*/ 3163733 h 4925968"/>
              <a:gd name="connsiteX7311" fmla="*/ 3810315 w 8014260"/>
              <a:gd name="connsiteY7311" fmla="*/ 3157543 h 4925968"/>
              <a:gd name="connsiteX7312" fmla="*/ 1683492 w 8014260"/>
              <a:gd name="connsiteY7312" fmla="*/ 3157132 h 4925968"/>
              <a:gd name="connsiteX7313" fmla="*/ 1695031 w 8014260"/>
              <a:gd name="connsiteY7313" fmla="*/ 3158452 h 4925968"/>
              <a:gd name="connsiteX7314" fmla="*/ 1712176 w 8014260"/>
              <a:gd name="connsiteY7314" fmla="*/ 3172923 h 4925968"/>
              <a:gd name="connsiteX7315" fmla="*/ 1698868 w 8014260"/>
              <a:gd name="connsiteY7315" fmla="*/ 3176420 h 4925968"/>
              <a:gd name="connsiteX7316" fmla="*/ 1680285 w 8014260"/>
              <a:gd name="connsiteY7316" fmla="*/ 3162499 h 4925968"/>
              <a:gd name="connsiteX7317" fmla="*/ 1683492 w 8014260"/>
              <a:gd name="connsiteY7317" fmla="*/ 3157132 h 4925968"/>
              <a:gd name="connsiteX7318" fmla="*/ 1301382 w 8014260"/>
              <a:gd name="connsiteY7318" fmla="*/ 3157013 h 4925968"/>
              <a:gd name="connsiteX7319" fmla="*/ 1320444 w 8014260"/>
              <a:gd name="connsiteY7319" fmla="*/ 3170317 h 4925968"/>
              <a:gd name="connsiteX7320" fmla="*/ 1305838 w 8014260"/>
              <a:gd name="connsiteY7320" fmla="*/ 3182319 h 4925968"/>
              <a:gd name="connsiteX7321" fmla="*/ 1286637 w 8014260"/>
              <a:gd name="connsiteY7321" fmla="*/ 3169288 h 4925968"/>
              <a:gd name="connsiteX7322" fmla="*/ 1301382 w 8014260"/>
              <a:gd name="connsiteY7322" fmla="*/ 3157013 h 4925968"/>
              <a:gd name="connsiteX7323" fmla="*/ 7326403 w 8014260"/>
              <a:gd name="connsiteY7323" fmla="*/ 3156533 h 4925968"/>
              <a:gd name="connsiteX7324" fmla="*/ 7362202 w 8014260"/>
              <a:gd name="connsiteY7324" fmla="*/ 3165174 h 4925968"/>
              <a:gd name="connsiteX7325" fmla="*/ 7329283 w 8014260"/>
              <a:gd name="connsiteY7325" fmla="*/ 3180124 h 4925968"/>
              <a:gd name="connsiteX7326" fmla="*/ 7294924 w 8014260"/>
              <a:gd name="connsiteY7326" fmla="*/ 3172855 h 4925968"/>
              <a:gd name="connsiteX7327" fmla="*/ 7326403 w 8014260"/>
              <a:gd name="connsiteY7327" fmla="*/ 3156533 h 4925968"/>
              <a:gd name="connsiteX7328" fmla="*/ 3718683 w 8014260"/>
              <a:gd name="connsiteY7328" fmla="*/ 3151800 h 4925968"/>
              <a:gd name="connsiteX7329" fmla="*/ 3701196 w 8014260"/>
              <a:gd name="connsiteY7329" fmla="*/ 3161401 h 4925968"/>
              <a:gd name="connsiteX7330" fmla="*/ 3679936 w 8014260"/>
              <a:gd name="connsiteY7330" fmla="*/ 3169905 h 4925968"/>
              <a:gd name="connsiteX7331" fmla="*/ 3698521 w 8014260"/>
              <a:gd name="connsiteY7331" fmla="*/ 3159892 h 4925968"/>
              <a:gd name="connsiteX7332" fmla="*/ 3718683 w 8014260"/>
              <a:gd name="connsiteY7332" fmla="*/ 3151800 h 4925968"/>
              <a:gd name="connsiteX7333" fmla="*/ 3705859 w 8014260"/>
              <a:gd name="connsiteY7333" fmla="*/ 3150771 h 4925968"/>
              <a:gd name="connsiteX7334" fmla="*/ 3690085 w 8014260"/>
              <a:gd name="connsiteY7334" fmla="*/ 3158863 h 4925968"/>
              <a:gd name="connsiteX7335" fmla="*/ 3669237 w 8014260"/>
              <a:gd name="connsiteY7335" fmla="*/ 3167710 h 4925968"/>
              <a:gd name="connsiteX7336" fmla="*/ 3684736 w 8014260"/>
              <a:gd name="connsiteY7336" fmla="*/ 3159755 h 4925968"/>
              <a:gd name="connsiteX7337" fmla="*/ 3705859 w 8014260"/>
              <a:gd name="connsiteY7337" fmla="*/ 3150771 h 4925968"/>
              <a:gd name="connsiteX7338" fmla="*/ 3694200 w 8014260"/>
              <a:gd name="connsiteY7338" fmla="*/ 3150223 h 4925968"/>
              <a:gd name="connsiteX7339" fmla="*/ 3678907 w 8014260"/>
              <a:gd name="connsiteY7339" fmla="*/ 3158040 h 4925968"/>
              <a:gd name="connsiteX7340" fmla="*/ 3659224 w 8014260"/>
              <a:gd name="connsiteY7340" fmla="*/ 3165927 h 4925968"/>
              <a:gd name="connsiteX7341" fmla="*/ 3676095 w 8014260"/>
              <a:gd name="connsiteY7341" fmla="*/ 3157423 h 4925968"/>
              <a:gd name="connsiteX7342" fmla="*/ 3694200 w 8014260"/>
              <a:gd name="connsiteY7342" fmla="*/ 3150223 h 4925968"/>
              <a:gd name="connsiteX7343" fmla="*/ 6617766 w 8014260"/>
              <a:gd name="connsiteY7343" fmla="*/ 3149537 h 4925968"/>
              <a:gd name="connsiteX7344" fmla="*/ 6652262 w 8014260"/>
              <a:gd name="connsiteY7344" fmla="*/ 3165859 h 4925968"/>
              <a:gd name="connsiteX7345" fmla="*/ 6621744 w 8014260"/>
              <a:gd name="connsiteY7345" fmla="*/ 3201795 h 4925968"/>
              <a:gd name="connsiteX7346" fmla="*/ 6587522 w 8014260"/>
              <a:gd name="connsiteY7346" fmla="*/ 3185815 h 4925968"/>
              <a:gd name="connsiteX7347" fmla="*/ 6617766 w 8014260"/>
              <a:gd name="connsiteY7347" fmla="*/ 3149537 h 4925968"/>
              <a:gd name="connsiteX7348" fmla="*/ 4324486 w 8014260"/>
              <a:gd name="connsiteY7348" fmla="*/ 3149203 h 4925968"/>
              <a:gd name="connsiteX7349" fmla="*/ 4334258 w 8014260"/>
              <a:gd name="connsiteY7349" fmla="*/ 3160716 h 4925968"/>
              <a:gd name="connsiteX7350" fmla="*/ 4312655 w 8014260"/>
              <a:gd name="connsiteY7350" fmla="*/ 3193909 h 4925968"/>
              <a:gd name="connsiteX7351" fmla="*/ 4282548 w 8014260"/>
              <a:gd name="connsiteY7351" fmla="*/ 3186228 h 4925968"/>
              <a:gd name="connsiteX7352" fmla="*/ 4304631 w 8014260"/>
              <a:gd name="connsiteY7352" fmla="*/ 3153172 h 4925968"/>
              <a:gd name="connsiteX7353" fmla="*/ 4324486 w 8014260"/>
              <a:gd name="connsiteY7353" fmla="*/ 3149203 h 4925968"/>
              <a:gd name="connsiteX7354" fmla="*/ 5833691 w 8014260"/>
              <a:gd name="connsiteY7354" fmla="*/ 3149125 h 4925968"/>
              <a:gd name="connsiteX7355" fmla="*/ 5866746 w 8014260"/>
              <a:gd name="connsiteY7355" fmla="*/ 3178271 h 4925968"/>
              <a:gd name="connsiteX7356" fmla="*/ 5838697 w 8014260"/>
              <a:gd name="connsiteY7356" fmla="*/ 3222986 h 4925968"/>
              <a:gd name="connsiteX7357" fmla="*/ 5806053 w 8014260"/>
              <a:gd name="connsiteY7357" fmla="*/ 3193702 h 4925968"/>
              <a:gd name="connsiteX7358" fmla="*/ 5833691 w 8014260"/>
              <a:gd name="connsiteY7358" fmla="*/ 3149125 h 4925968"/>
              <a:gd name="connsiteX7359" fmla="*/ 958894 w 8014260"/>
              <a:gd name="connsiteY7359" fmla="*/ 3148920 h 4925968"/>
              <a:gd name="connsiteX7360" fmla="*/ 977341 w 8014260"/>
              <a:gd name="connsiteY7360" fmla="*/ 3156326 h 4925968"/>
              <a:gd name="connsiteX7361" fmla="*/ 961362 w 8014260"/>
              <a:gd name="connsiteY7361" fmla="*/ 3173609 h 4925968"/>
              <a:gd name="connsiteX7362" fmla="*/ 944353 w 8014260"/>
              <a:gd name="connsiteY7362" fmla="*/ 3165036 h 4925968"/>
              <a:gd name="connsiteX7363" fmla="*/ 958894 w 8014260"/>
              <a:gd name="connsiteY7363" fmla="*/ 3148920 h 4925968"/>
              <a:gd name="connsiteX7364" fmla="*/ 3593663 w 8014260"/>
              <a:gd name="connsiteY7364" fmla="*/ 3148645 h 4925968"/>
              <a:gd name="connsiteX7365" fmla="*/ 3581387 w 8014260"/>
              <a:gd name="connsiteY7365" fmla="*/ 3158041 h 4925968"/>
              <a:gd name="connsiteX7366" fmla="*/ 3564379 w 8014260"/>
              <a:gd name="connsiteY7366" fmla="*/ 3161881 h 4925968"/>
              <a:gd name="connsiteX7367" fmla="*/ 3575763 w 8014260"/>
              <a:gd name="connsiteY7367" fmla="*/ 3153103 h 4925968"/>
              <a:gd name="connsiteX7368" fmla="*/ 3593663 w 8014260"/>
              <a:gd name="connsiteY7368" fmla="*/ 3148645 h 4925968"/>
              <a:gd name="connsiteX7369" fmla="*/ 6401190 w 8014260"/>
              <a:gd name="connsiteY7369" fmla="*/ 3148439 h 4925968"/>
              <a:gd name="connsiteX7370" fmla="*/ 6436508 w 8014260"/>
              <a:gd name="connsiteY7370" fmla="*/ 3168259 h 4925968"/>
              <a:gd name="connsiteX7371" fmla="*/ 6409145 w 8014260"/>
              <a:gd name="connsiteY7371" fmla="*/ 3208378 h 4925968"/>
              <a:gd name="connsiteX7372" fmla="*/ 6373963 w 8014260"/>
              <a:gd name="connsiteY7372" fmla="*/ 3188627 h 4925968"/>
              <a:gd name="connsiteX7373" fmla="*/ 6401190 w 8014260"/>
              <a:gd name="connsiteY7373" fmla="*/ 3148439 h 4925968"/>
              <a:gd name="connsiteX7374" fmla="*/ 5345881 w 8014260"/>
              <a:gd name="connsiteY7374" fmla="*/ 3148029 h 4925968"/>
              <a:gd name="connsiteX7375" fmla="*/ 5377634 w 8014260"/>
              <a:gd name="connsiteY7375" fmla="*/ 3183827 h 4925968"/>
              <a:gd name="connsiteX7376" fmla="*/ 5352465 w 8014260"/>
              <a:gd name="connsiteY7376" fmla="*/ 3225867 h 4925968"/>
              <a:gd name="connsiteX7377" fmla="*/ 5319135 w 8014260"/>
              <a:gd name="connsiteY7377" fmla="*/ 3190480 h 4925968"/>
              <a:gd name="connsiteX7378" fmla="*/ 5345881 w 8014260"/>
              <a:gd name="connsiteY7378" fmla="*/ 3148029 h 4925968"/>
              <a:gd name="connsiteX7379" fmla="*/ 3207145 w 8014260"/>
              <a:gd name="connsiteY7379" fmla="*/ 3147685 h 4925968"/>
              <a:gd name="connsiteX7380" fmla="*/ 3221478 w 8014260"/>
              <a:gd name="connsiteY7380" fmla="*/ 3149399 h 4925968"/>
              <a:gd name="connsiteX7381" fmla="*/ 3212083 w 8014260"/>
              <a:gd name="connsiteY7381" fmla="*/ 3161264 h 4925968"/>
              <a:gd name="connsiteX7382" fmla="*/ 3197613 w 8014260"/>
              <a:gd name="connsiteY7382" fmla="*/ 3159755 h 4925968"/>
              <a:gd name="connsiteX7383" fmla="*/ 3207145 w 8014260"/>
              <a:gd name="connsiteY7383" fmla="*/ 3147685 h 4925968"/>
              <a:gd name="connsiteX7384" fmla="*/ 1753120 w 8014260"/>
              <a:gd name="connsiteY7384" fmla="*/ 3146382 h 4925968"/>
              <a:gd name="connsiteX7385" fmla="*/ 1773076 w 8014260"/>
              <a:gd name="connsiteY7385" fmla="*/ 3162224 h 4925968"/>
              <a:gd name="connsiteX7386" fmla="*/ 1760319 w 8014260"/>
              <a:gd name="connsiteY7386" fmla="*/ 3165036 h 4925968"/>
              <a:gd name="connsiteX7387" fmla="*/ 1742213 w 8014260"/>
              <a:gd name="connsiteY7387" fmla="*/ 3150703 h 4925968"/>
              <a:gd name="connsiteX7388" fmla="*/ 1753120 w 8014260"/>
              <a:gd name="connsiteY7388" fmla="*/ 3146382 h 4925968"/>
              <a:gd name="connsiteX7389" fmla="*/ 3681171 w 8014260"/>
              <a:gd name="connsiteY7389" fmla="*/ 3145491 h 4925968"/>
              <a:gd name="connsiteX7390" fmla="*/ 3667249 w 8014260"/>
              <a:gd name="connsiteY7390" fmla="*/ 3153584 h 4925968"/>
              <a:gd name="connsiteX7391" fmla="*/ 3648663 w 8014260"/>
              <a:gd name="connsiteY7391" fmla="*/ 3160236 h 4925968"/>
              <a:gd name="connsiteX7392" fmla="*/ 3661145 w 8014260"/>
              <a:gd name="connsiteY7392" fmla="*/ 3152829 h 4925968"/>
              <a:gd name="connsiteX7393" fmla="*/ 3681171 w 8014260"/>
              <a:gd name="connsiteY7393" fmla="*/ 3145491 h 4925968"/>
              <a:gd name="connsiteX7394" fmla="*/ 6829952 w 8014260"/>
              <a:gd name="connsiteY7394" fmla="*/ 3144873 h 4925968"/>
              <a:gd name="connsiteX7395" fmla="*/ 6865408 w 8014260"/>
              <a:gd name="connsiteY7395" fmla="*/ 3158521 h 4925968"/>
              <a:gd name="connsiteX7396" fmla="*/ 6837633 w 8014260"/>
              <a:gd name="connsiteY7396" fmla="*/ 3188353 h 4925968"/>
              <a:gd name="connsiteX7397" fmla="*/ 6800463 w 8014260"/>
              <a:gd name="connsiteY7397" fmla="*/ 3176626 h 4925968"/>
              <a:gd name="connsiteX7398" fmla="*/ 6829952 w 8014260"/>
              <a:gd name="connsiteY7398" fmla="*/ 3144873 h 4925968"/>
              <a:gd name="connsiteX7399" fmla="*/ 5000855 w 8014260"/>
              <a:gd name="connsiteY7399" fmla="*/ 3143982 h 4925968"/>
              <a:gd name="connsiteX7400" fmla="*/ 5033362 w 8014260"/>
              <a:gd name="connsiteY7400" fmla="*/ 3170728 h 4925968"/>
              <a:gd name="connsiteX7401" fmla="*/ 5006822 w 8014260"/>
              <a:gd name="connsiteY7401" fmla="*/ 3213728 h 4925968"/>
              <a:gd name="connsiteX7402" fmla="*/ 4975755 w 8014260"/>
              <a:gd name="connsiteY7402" fmla="*/ 3184581 h 4925968"/>
              <a:gd name="connsiteX7403" fmla="*/ 5000855 w 8014260"/>
              <a:gd name="connsiteY7403" fmla="*/ 3143982 h 4925968"/>
              <a:gd name="connsiteX7404" fmla="*/ 4604848 w 8014260"/>
              <a:gd name="connsiteY7404" fmla="*/ 3142113 h 4925968"/>
              <a:gd name="connsiteX7405" fmla="*/ 4615847 w 8014260"/>
              <a:gd name="connsiteY7405" fmla="*/ 3156395 h 4925968"/>
              <a:gd name="connsiteX7406" fmla="*/ 4591912 w 8014260"/>
              <a:gd name="connsiteY7406" fmla="*/ 3195966 h 4925968"/>
              <a:gd name="connsiteX7407" fmla="*/ 4561600 w 8014260"/>
              <a:gd name="connsiteY7407" fmla="*/ 3180809 h 4925968"/>
              <a:gd name="connsiteX7408" fmla="*/ 4584643 w 8014260"/>
              <a:gd name="connsiteY7408" fmla="*/ 3143571 h 4925968"/>
              <a:gd name="connsiteX7409" fmla="*/ 4604848 w 8014260"/>
              <a:gd name="connsiteY7409" fmla="*/ 3142113 h 4925968"/>
              <a:gd name="connsiteX7410" fmla="*/ 3882221 w 8014260"/>
              <a:gd name="connsiteY7410" fmla="*/ 3141136 h 4925968"/>
              <a:gd name="connsiteX7411" fmla="*/ 3891711 w 8014260"/>
              <a:gd name="connsiteY7411" fmla="*/ 3141993 h 4925968"/>
              <a:gd name="connsiteX7412" fmla="*/ 3873537 w 8014260"/>
              <a:gd name="connsiteY7412" fmla="*/ 3160853 h 4925968"/>
              <a:gd name="connsiteX7413" fmla="*/ 3846311 w 8014260"/>
              <a:gd name="connsiteY7413" fmla="*/ 3166888 h 4925968"/>
              <a:gd name="connsiteX7414" fmla="*/ 3864347 w 8014260"/>
              <a:gd name="connsiteY7414" fmla="*/ 3148714 h 4925968"/>
              <a:gd name="connsiteX7415" fmla="*/ 3882221 w 8014260"/>
              <a:gd name="connsiteY7415" fmla="*/ 3141136 h 4925968"/>
              <a:gd name="connsiteX7416" fmla="*/ 678846 w 8014260"/>
              <a:gd name="connsiteY7416" fmla="*/ 3140638 h 4925968"/>
              <a:gd name="connsiteX7417" fmla="*/ 682928 w 8014260"/>
              <a:gd name="connsiteY7417" fmla="*/ 3143845 h 4925968"/>
              <a:gd name="connsiteX7418" fmla="*/ 669964 w 8014260"/>
              <a:gd name="connsiteY7418" fmla="*/ 3164350 h 4925968"/>
              <a:gd name="connsiteX7419" fmla="*/ 655769 w 8014260"/>
              <a:gd name="connsiteY7419" fmla="*/ 3168396 h 4925968"/>
              <a:gd name="connsiteX7420" fmla="*/ 668800 w 8014260"/>
              <a:gd name="connsiteY7420" fmla="*/ 3147411 h 4925968"/>
              <a:gd name="connsiteX7421" fmla="*/ 678846 w 8014260"/>
              <a:gd name="connsiteY7421" fmla="*/ 3140638 h 4925968"/>
              <a:gd name="connsiteX7422" fmla="*/ 1814772 w 8014260"/>
              <a:gd name="connsiteY7422" fmla="*/ 3140484 h 4925968"/>
              <a:gd name="connsiteX7423" fmla="*/ 1833358 w 8014260"/>
              <a:gd name="connsiteY7423" fmla="*/ 3155503 h 4925968"/>
              <a:gd name="connsiteX7424" fmla="*/ 1820876 w 8014260"/>
              <a:gd name="connsiteY7424" fmla="*/ 3157355 h 4925968"/>
              <a:gd name="connsiteX7425" fmla="*/ 1803179 w 8014260"/>
              <a:gd name="connsiteY7425" fmla="*/ 3142198 h 4925968"/>
              <a:gd name="connsiteX7426" fmla="*/ 1814772 w 8014260"/>
              <a:gd name="connsiteY7426" fmla="*/ 3140484 h 4925968"/>
              <a:gd name="connsiteX7427" fmla="*/ 2062753 w 8014260"/>
              <a:gd name="connsiteY7427" fmla="*/ 3139593 h 4925968"/>
              <a:gd name="connsiteX7428" fmla="*/ 2076677 w 8014260"/>
              <a:gd name="connsiteY7428" fmla="*/ 3153583 h 4925968"/>
              <a:gd name="connsiteX7429" fmla="*/ 2065156 w 8014260"/>
              <a:gd name="connsiteY7429" fmla="*/ 3154406 h 4925968"/>
              <a:gd name="connsiteX7430" fmla="*/ 2051506 w 8014260"/>
              <a:gd name="connsiteY7430" fmla="*/ 3140553 h 4925968"/>
              <a:gd name="connsiteX7431" fmla="*/ 2062753 w 8014260"/>
              <a:gd name="connsiteY7431" fmla="*/ 3139593 h 4925968"/>
              <a:gd name="connsiteX7432" fmla="*/ 1988963 w 8014260"/>
              <a:gd name="connsiteY7432" fmla="*/ 3139456 h 4925968"/>
              <a:gd name="connsiteX7433" fmla="*/ 2001171 w 8014260"/>
              <a:gd name="connsiteY7433" fmla="*/ 3139524 h 4925968"/>
              <a:gd name="connsiteX7434" fmla="*/ 2015709 w 8014260"/>
              <a:gd name="connsiteY7434" fmla="*/ 3154612 h 4925968"/>
              <a:gd name="connsiteX7435" fmla="*/ 2002266 w 8014260"/>
              <a:gd name="connsiteY7435" fmla="*/ 3152897 h 4925968"/>
              <a:gd name="connsiteX7436" fmla="*/ 1988963 w 8014260"/>
              <a:gd name="connsiteY7436" fmla="*/ 3139456 h 4925968"/>
              <a:gd name="connsiteX7437" fmla="*/ 7251788 w 8014260"/>
              <a:gd name="connsiteY7437" fmla="*/ 3138770 h 4925968"/>
              <a:gd name="connsiteX7438" fmla="*/ 7289095 w 8014260"/>
              <a:gd name="connsiteY7438" fmla="*/ 3147892 h 4925968"/>
              <a:gd name="connsiteX7439" fmla="*/ 7259195 w 8014260"/>
              <a:gd name="connsiteY7439" fmla="*/ 3164694 h 4925968"/>
              <a:gd name="connsiteX7440" fmla="*/ 7221750 w 8014260"/>
              <a:gd name="connsiteY7440" fmla="*/ 3156601 h 4925968"/>
              <a:gd name="connsiteX7441" fmla="*/ 7251788 w 8014260"/>
              <a:gd name="connsiteY7441" fmla="*/ 3138770 h 4925968"/>
              <a:gd name="connsiteX7442" fmla="*/ 7043578 w 8014260"/>
              <a:gd name="connsiteY7442" fmla="*/ 3138770 h 4925968"/>
              <a:gd name="connsiteX7443" fmla="*/ 7078417 w 8014260"/>
              <a:gd name="connsiteY7443" fmla="*/ 3150360 h 4925968"/>
              <a:gd name="connsiteX7444" fmla="*/ 7046802 w 8014260"/>
              <a:gd name="connsiteY7444" fmla="*/ 3174226 h 4925968"/>
              <a:gd name="connsiteX7445" fmla="*/ 7012375 w 8014260"/>
              <a:gd name="connsiteY7445" fmla="*/ 3163596 h 4925968"/>
              <a:gd name="connsiteX7446" fmla="*/ 7043578 w 8014260"/>
              <a:gd name="connsiteY7446" fmla="*/ 3138770 h 4925968"/>
              <a:gd name="connsiteX7447" fmla="*/ 1927378 w 8014260"/>
              <a:gd name="connsiteY7447" fmla="*/ 3138633 h 4925968"/>
              <a:gd name="connsiteX7448" fmla="*/ 1939857 w 8014260"/>
              <a:gd name="connsiteY7448" fmla="*/ 3138907 h 4925968"/>
              <a:gd name="connsiteX7449" fmla="*/ 1955293 w 8014260"/>
              <a:gd name="connsiteY7449" fmla="*/ 3153788 h 4925968"/>
              <a:gd name="connsiteX7450" fmla="*/ 1942538 w 8014260"/>
              <a:gd name="connsiteY7450" fmla="*/ 3153377 h 4925968"/>
              <a:gd name="connsiteX7451" fmla="*/ 1927378 w 8014260"/>
              <a:gd name="connsiteY7451" fmla="*/ 3138633 h 4925968"/>
              <a:gd name="connsiteX7452" fmla="*/ 1496627 w 8014260"/>
              <a:gd name="connsiteY7452" fmla="*/ 3138633 h 4925968"/>
              <a:gd name="connsiteX7453" fmla="*/ 1516242 w 8014260"/>
              <a:gd name="connsiteY7453" fmla="*/ 3153172 h 4925968"/>
              <a:gd name="connsiteX7454" fmla="*/ 1500883 w 8014260"/>
              <a:gd name="connsiteY7454" fmla="*/ 3160373 h 4925968"/>
              <a:gd name="connsiteX7455" fmla="*/ 1482706 w 8014260"/>
              <a:gd name="connsiteY7455" fmla="*/ 3145354 h 4925968"/>
              <a:gd name="connsiteX7456" fmla="*/ 1496627 w 8014260"/>
              <a:gd name="connsiteY7456" fmla="*/ 3138633 h 4925968"/>
              <a:gd name="connsiteX7457" fmla="*/ 6187633 w 8014260"/>
              <a:gd name="connsiteY7457" fmla="*/ 3138427 h 4925968"/>
              <a:gd name="connsiteX7458" fmla="*/ 6221100 w 8014260"/>
              <a:gd name="connsiteY7458" fmla="*/ 3164213 h 4925968"/>
              <a:gd name="connsiteX7459" fmla="*/ 6193325 w 8014260"/>
              <a:gd name="connsiteY7459" fmla="*/ 3203852 h 4925968"/>
              <a:gd name="connsiteX7460" fmla="*/ 6158280 w 8014260"/>
              <a:gd name="connsiteY7460" fmla="*/ 3179575 h 4925968"/>
              <a:gd name="connsiteX7461" fmla="*/ 6187633 w 8014260"/>
              <a:gd name="connsiteY7461" fmla="*/ 3138427 h 4925968"/>
              <a:gd name="connsiteX7462" fmla="*/ 1865109 w 8014260"/>
              <a:gd name="connsiteY7462" fmla="*/ 3137810 h 4925968"/>
              <a:gd name="connsiteX7463" fmla="*/ 1878961 w 8014260"/>
              <a:gd name="connsiteY7463" fmla="*/ 3138908 h 4925968"/>
              <a:gd name="connsiteX7464" fmla="*/ 1894050 w 8014260"/>
              <a:gd name="connsiteY7464" fmla="*/ 3154750 h 4925968"/>
              <a:gd name="connsiteX7465" fmla="*/ 1880336 w 8014260"/>
              <a:gd name="connsiteY7465" fmla="*/ 3153584 h 4925968"/>
              <a:gd name="connsiteX7466" fmla="*/ 1865109 w 8014260"/>
              <a:gd name="connsiteY7466" fmla="*/ 3137810 h 4925968"/>
              <a:gd name="connsiteX7467" fmla="*/ 2124062 w 8014260"/>
              <a:gd name="connsiteY7467" fmla="*/ 3137056 h 4925968"/>
              <a:gd name="connsiteX7468" fmla="*/ 2137640 w 8014260"/>
              <a:gd name="connsiteY7468" fmla="*/ 3151389 h 4925968"/>
              <a:gd name="connsiteX7469" fmla="*/ 2126325 w 8014260"/>
              <a:gd name="connsiteY7469" fmla="*/ 3151663 h 4925968"/>
              <a:gd name="connsiteX7470" fmla="*/ 2112677 w 8014260"/>
              <a:gd name="connsiteY7470" fmla="*/ 3137398 h 4925968"/>
              <a:gd name="connsiteX7471" fmla="*/ 2124062 w 8014260"/>
              <a:gd name="connsiteY7471" fmla="*/ 3137056 h 4925968"/>
              <a:gd name="connsiteX7472" fmla="*/ 4251962 w 8014260"/>
              <a:gd name="connsiteY7472" fmla="*/ 3133558 h 4925968"/>
              <a:gd name="connsiteX7473" fmla="*/ 4260603 w 8014260"/>
              <a:gd name="connsiteY7473" fmla="*/ 3144462 h 4925968"/>
              <a:gd name="connsiteX7474" fmla="*/ 4236325 w 8014260"/>
              <a:gd name="connsiteY7474" fmla="*/ 3176215 h 4925968"/>
              <a:gd name="connsiteX7475" fmla="*/ 4209442 w 8014260"/>
              <a:gd name="connsiteY7475" fmla="*/ 3169426 h 4925968"/>
              <a:gd name="connsiteX7476" fmla="*/ 4232211 w 8014260"/>
              <a:gd name="connsiteY7476" fmla="*/ 3137467 h 4925968"/>
              <a:gd name="connsiteX7477" fmla="*/ 4251962 w 8014260"/>
              <a:gd name="connsiteY7477" fmla="*/ 3133558 h 4925968"/>
              <a:gd name="connsiteX7478" fmla="*/ 353945 w 8014260"/>
              <a:gd name="connsiteY7478" fmla="*/ 3133283 h 4925968"/>
              <a:gd name="connsiteX7479" fmla="*/ 343040 w 8014260"/>
              <a:gd name="connsiteY7479" fmla="*/ 3152074 h 4925968"/>
              <a:gd name="connsiteX7480" fmla="*/ 335497 w 8014260"/>
              <a:gd name="connsiteY7480" fmla="*/ 3155160 h 4925968"/>
              <a:gd name="connsiteX7481" fmla="*/ 343383 w 8014260"/>
              <a:gd name="connsiteY7481" fmla="*/ 3140072 h 4925968"/>
              <a:gd name="connsiteX7482" fmla="*/ 353945 w 8014260"/>
              <a:gd name="connsiteY7482" fmla="*/ 3133283 h 4925968"/>
              <a:gd name="connsiteX7483" fmla="*/ 3804614 w 8014260"/>
              <a:gd name="connsiteY7483" fmla="*/ 3132872 h 4925968"/>
              <a:gd name="connsiteX7484" fmla="*/ 3786371 w 8014260"/>
              <a:gd name="connsiteY7484" fmla="*/ 3146246 h 4925968"/>
              <a:gd name="connsiteX7485" fmla="*/ 3762711 w 8014260"/>
              <a:gd name="connsiteY7485" fmla="*/ 3154132 h 4925968"/>
              <a:gd name="connsiteX7486" fmla="*/ 3782120 w 8014260"/>
              <a:gd name="connsiteY7486" fmla="*/ 3140691 h 4925968"/>
              <a:gd name="connsiteX7487" fmla="*/ 3804614 w 8014260"/>
              <a:gd name="connsiteY7487" fmla="*/ 3132872 h 4925968"/>
              <a:gd name="connsiteX7488" fmla="*/ 4793126 w 8014260"/>
              <a:gd name="connsiteY7488" fmla="*/ 3132598 h 4925968"/>
              <a:gd name="connsiteX7489" fmla="*/ 4823713 w 8014260"/>
              <a:gd name="connsiteY7489" fmla="*/ 3152829 h 4925968"/>
              <a:gd name="connsiteX7490" fmla="*/ 4799573 w 8014260"/>
              <a:gd name="connsiteY7490" fmla="*/ 3195212 h 4925968"/>
              <a:gd name="connsiteX7491" fmla="*/ 4769055 w 8014260"/>
              <a:gd name="connsiteY7491" fmla="*/ 3174363 h 4925968"/>
              <a:gd name="connsiteX7492" fmla="*/ 4793126 w 8014260"/>
              <a:gd name="connsiteY7492" fmla="*/ 3132598 h 4925968"/>
              <a:gd name="connsiteX7493" fmla="*/ 3667728 w 8014260"/>
              <a:gd name="connsiteY7493" fmla="*/ 3131775 h 4925968"/>
              <a:gd name="connsiteX7494" fmla="*/ 3653395 w 8014260"/>
              <a:gd name="connsiteY7494" fmla="*/ 3140964 h 4925968"/>
              <a:gd name="connsiteX7495" fmla="*/ 3637347 w 8014260"/>
              <a:gd name="connsiteY7495" fmla="*/ 3144599 h 4925968"/>
              <a:gd name="connsiteX7496" fmla="*/ 3652709 w 8014260"/>
              <a:gd name="connsiteY7496" fmla="*/ 3135067 h 4925968"/>
              <a:gd name="connsiteX7497" fmla="*/ 3667728 w 8014260"/>
              <a:gd name="connsiteY7497" fmla="*/ 3131775 h 4925968"/>
              <a:gd name="connsiteX7498" fmla="*/ 5482355 w 8014260"/>
              <a:gd name="connsiteY7498" fmla="*/ 3131500 h 4925968"/>
              <a:gd name="connsiteX7499" fmla="*/ 5513971 w 8014260"/>
              <a:gd name="connsiteY7499" fmla="*/ 3165584 h 4925968"/>
              <a:gd name="connsiteX7500" fmla="*/ 5488321 w 8014260"/>
              <a:gd name="connsiteY7500" fmla="*/ 3207898 h 4925968"/>
              <a:gd name="connsiteX7501" fmla="*/ 5455060 w 8014260"/>
              <a:gd name="connsiteY7501" fmla="*/ 3174362 h 4925968"/>
              <a:gd name="connsiteX7502" fmla="*/ 5482355 w 8014260"/>
              <a:gd name="connsiteY7502" fmla="*/ 3131500 h 4925968"/>
              <a:gd name="connsiteX7503" fmla="*/ 2184343 w 8014260"/>
              <a:gd name="connsiteY7503" fmla="*/ 3128689 h 4925968"/>
              <a:gd name="connsiteX7504" fmla="*/ 2197647 w 8014260"/>
              <a:gd name="connsiteY7504" fmla="*/ 3142885 h 4925968"/>
              <a:gd name="connsiteX7505" fmla="*/ 2186880 w 8014260"/>
              <a:gd name="connsiteY7505" fmla="*/ 3144256 h 4925968"/>
              <a:gd name="connsiteX7506" fmla="*/ 2175153 w 8014260"/>
              <a:gd name="connsiteY7506" fmla="*/ 3131912 h 4925968"/>
              <a:gd name="connsiteX7507" fmla="*/ 2184343 w 8014260"/>
              <a:gd name="connsiteY7507" fmla="*/ 3128689 h 4925968"/>
              <a:gd name="connsiteX7508" fmla="*/ 3957153 w 8014260"/>
              <a:gd name="connsiteY7508" fmla="*/ 3127985 h 4925968"/>
              <a:gd name="connsiteX7509" fmla="*/ 3964680 w 8014260"/>
              <a:gd name="connsiteY7509" fmla="*/ 3131637 h 4925968"/>
              <a:gd name="connsiteX7510" fmla="*/ 3942871 w 8014260"/>
              <a:gd name="connsiteY7510" fmla="*/ 3154269 h 4925968"/>
              <a:gd name="connsiteX7511" fmla="*/ 3918183 w 8014260"/>
              <a:gd name="connsiteY7511" fmla="*/ 3155709 h 4925968"/>
              <a:gd name="connsiteX7512" fmla="*/ 3940471 w 8014260"/>
              <a:gd name="connsiteY7512" fmla="*/ 3133695 h 4925968"/>
              <a:gd name="connsiteX7513" fmla="*/ 3957153 w 8014260"/>
              <a:gd name="connsiteY7513" fmla="*/ 3127985 h 4925968"/>
              <a:gd name="connsiteX7514" fmla="*/ 7414691 w 8014260"/>
              <a:gd name="connsiteY7514" fmla="*/ 3127668 h 4925968"/>
              <a:gd name="connsiteX7515" fmla="*/ 7425295 w 8014260"/>
              <a:gd name="connsiteY7515" fmla="*/ 3129991 h 4925968"/>
              <a:gd name="connsiteX7516" fmla="*/ 7393200 w 8014260"/>
              <a:gd name="connsiteY7516" fmla="*/ 3151320 h 4925968"/>
              <a:gd name="connsiteX7517" fmla="*/ 7357950 w 8014260"/>
              <a:gd name="connsiteY7517" fmla="*/ 3142610 h 4925968"/>
              <a:gd name="connsiteX7518" fmla="*/ 7389840 w 8014260"/>
              <a:gd name="connsiteY7518" fmla="*/ 3130128 h 4925968"/>
              <a:gd name="connsiteX7519" fmla="*/ 7414691 w 8014260"/>
              <a:gd name="connsiteY7519" fmla="*/ 3127668 h 4925968"/>
              <a:gd name="connsiteX7520" fmla="*/ 2924321 w 8014260"/>
              <a:gd name="connsiteY7520" fmla="*/ 3125671 h 4925968"/>
              <a:gd name="connsiteX7521" fmla="*/ 2935637 w 8014260"/>
              <a:gd name="connsiteY7521" fmla="*/ 3129992 h 4925968"/>
              <a:gd name="connsiteX7522" fmla="*/ 2927887 w 8014260"/>
              <a:gd name="connsiteY7522" fmla="*/ 3145285 h 4925968"/>
              <a:gd name="connsiteX7523" fmla="*/ 2914994 w 8014260"/>
              <a:gd name="connsiteY7523" fmla="*/ 3137330 h 4925968"/>
              <a:gd name="connsiteX7524" fmla="*/ 2924321 w 8014260"/>
              <a:gd name="connsiteY7524" fmla="*/ 3125671 h 4925968"/>
              <a:gd name="connsiteX7525" fmla="*/ 896887 w 8014260"/>
              <a:gd name="connsiteY7525" fmla="*/ 3124463 h 4925968"/>
              <a:gd name="connsiteX7526" fmla="*/ 902247 w 8014260"/>
              <a:gd name="connsiteY7526" fmla="*/ 3130678 h 4925968"/>
              <a:gd name="connsiteX7527" fmla="*/ 888803 w 8014260"/>
              <a:gd name="connsiteY7527" fmla="*/ 3148029 h 4925968"/>
              <a:gd name="connsiteX7528" fmla="*/ 871314 w 8014260"/>
              <a:gd name="connsiteY7528" fmla="*/ 3144874 h 4925968"/>
              <a:gd name="connsiteX7529" fmla="*/ 886127 w 8014260"/>
              <a:gd name="connsiteY7529" fmla="*/ 3125192 h 4925968"/>
              <a:gd name="connsiteX7530" fmla="*/ 896887 w 8014260"/>
              <a:gd name="connsiteY7530" fmla="*/ 3124463 h 4925968"/>
              <a:gd name="connsiteX7531" fmla="*/ 3133970 w 8014260"/>
              <a:gd name="connsiteY7531" fmla="*/ 3123271 h 4925968"/>
              <a:gd name="connsiteX7532" fmla="*/ 3145698 w 8014260"/>
              <a:gd name="connsiteY7532" fmla="*/ 3129580 h 4925968"/>
              <a:gd name="connsiteX7533" fmla="*/ 3134108 w 8014260"/>
              <a:gd name="connsiteY7533" fmla="*/ 3141582 h 4925968"/>
              <a:gd name="connsiteX7534" fmla="*/ 3123546 w 8014260"/>
              <a:gd name="connsiteY7534" fmla="*/ 3136232 h 4925968"/>
              <a:gd name="connsiteX7535" fmla="*/ 3133970 w 8014260"/>
              <a:gd name="connsiteY7535" fmla="*/ 3123271 h 4925968"/>
              <a:gd name="connsiteX7536" fmla="*/ 3791790 w 8014260"/>
              <a:gd name="connsiteY7536" fmla="*/ 3121831 h 4925968"/>
              <a:gd name="connsiteX7537" fmla="*/ 3773754 w 8014260"/>
              <a:gd name="connsiteY7537" fmla="*/ 3132598 h 4925968"/>
              <a:gd name="connsiteX7538" fmla="*/ 3751328 w 8014260"/>
              <a:gd name="connsiteY7538" fmla="*/ 3141582 h 4925968"/>
              <a:gd name="connsiteX7539" fmla="*/ 3769158 w 8014260"/>
              <a:gd name="connsiteY7539" fmla="*/ 3131158 h 4925968"/>
              <a:gd name="connsiteX7540" fmla="*/ 3791790 w 8014260"/>
              <a:gd name="connsiteY7540" fmla="*/ 3121831 h 4925968"/>
              <a:gd name="connsiteX7541" fmla="*/ 4177338 w 8014260"/>
              <a:gd name="connsiteY7541" fmla="*/ 3121437 h 4925968"/>
              <a:gd name="connsiteX7542" fmla="*/ 4185988 w 8014260"/>
              <a:gd name="connsiteY7542" fmla="*/ 3130472 h 4925968"/>
              <a:gd name="connsiteX7543" fmla="*/ 4163219 w 8014260"/>
              <a:gd name="connsiteY7543" fmla="*/ 3162430 h 4925968"/>
              <a:gd name="connsiteX7544" fmla="*/ 4136747 w 8014260"/>
              <a:gd name="connsiteY7544" fmla="*/ 3156326 h 4925968"/>
              <a:gd name="connsiteX7545" fmla="*/ 4159378 w 8014260"/>
              <a:gd name="connsiteY7545" fmla="*/ 3125465 h 4925968"/>
              <a:gd name="connsiteX7546" fmla="*/ 4177338 w 8014260"/>
              <a:gd name="connsiteY7546" fmla="*/ 3121437 h 4925968"/>
              <a:gd name="connsiteX7547" fmla="*/ 4029274 w 8014260"/>
              <a:gd name="connsiteY7547" fmla="*/ 3120211 h 4925968"/>
              <a:gd name="connsiteX7548" fmla="*/ 4038472 w 8014260"/>
              <a:gd name="connsiteY7548" fmla="*/ 3124026 h 4925968"/>
              <a:gd name="connsiteX7549" fmla="*/ 4015841 w 8014260"/>
              <a:gd name="connsiteY7549" fmla="*/ 3150292 h 4925968"/>
              <a:gd name="connsiteX7550" fmla="*/ 3991084 w 8014260"/>
              <a:gd name="connsiteY7550" fmla="*/ 3149949 h 4925968"/>
              <a:gd name="connsiteX7551" fmla="*/ 4012206 w 8014260"/>
              <a:gd name="connsiteY7551" fmla="*/ 3125809 h 4925968"/>
              <a:gd name="connsiteX7552" fmla="*/ 4029274 w 8014260"/>
              <a:gd name="connsiteY7552" fmla="*/ 3120211 h 4925968"/>
              <a:gd name="connsiteX7553" fmla="*/ 3767238 w 8014260"/>
              <a:gd name="connsiteY7553" fmla="*/ 3119773 h 4925968"/>
              <a:gd name="connsiteX7554" fmla="*/ 3749202 w 8014260"/>
              <a:gd name="connsiteY7554" fmla="*/ 3128825 h 4925968"/>
              <a:gd name="connsiteX7555" fmla="*/ 3731645 w 8014260"/>
              <a:gd name="connsiteY7555" fmla="*/ 3136095 h 4925968"/>
              <a:gd name="connsiteX7556" fmla="*/ 3748036 w 8014260"/>
              <a:gd name="connsiteY7556" fmla="*/ 3127865 h 4925968"/>
              <a:gd name="connsiteX7557" fmla="*/ 3767238 w 8014260"/>
              <a:gd name="connsiteY7557" fmla="*/ 3119773 h 4925968"/>
              <a:gd name="connsiteX7558" fmla="*/ 3778485 w 8014260"/>
              <a:gd name="connsiteY7558" fmla="*/ 3119567 h 4925968"/>
              <a:gd name="connsiteX7559" fmla="*/ 3763741 w 8014260"/>
              <a:gd name="connsiteY7559" fmla="*/ 3127523 h 4925968"/>
              <a:gd name="connsiteX7560" fmla="*/ 3740423 w 8014260"/>
              <a:gd name="connsiteY7560" fmla="*/ 3137673 h 4925968"/>
              <a:gd name="connsiteX7561" fmla="*/ 3758048 w 8014260"/>
              <a:gd name="connsiteY7561" fmla="*/ 3128483 h 4925968"/>
              <a:gd name="connsiteX7562" fmla="*/ 3778485 w 8014260"/>
              <a:gd name="connsiteY7562" fmla="*/ 3119567 h 4925968"/>
              <a:gd name="connsiteX7563" fmla="*/ 3754002 w 8014260"/>
              <a:gd name="connsiteY7563" fmla="*/ 3118676 h 4925968"/>
              <a:gd name="connsiteX7564" fmla="*/ 3738915 w 8014260"/>
              <a:gd name="connsiteY7564" fmla="*/ 3126837 h 4925968"/>
              <a:gd name="connsiteX7565" fmla="*/ 3720604 w 8014260"/>
              <a:gd name="connsiteY7565" fmla="*/ 3133969 h 4925968"/>
              <a:gd name="connsiteX7566" fmla="*/ 3735897 w 8014260"/>
              <a:gd name="connsiteY7566" fmla="*/ 3125672 h 4925968"/>
              <a:gd name="connsiteX7567" fmla="*/ 3754002 w 8014260"/>
              <a:gd name="connsiteY7567" fmla="*/ 3118676 h 4925968"/>
              <a:gd name="connsiteX7568" fmla="*/ 750511 w 8014260"/>
              <a:gd name="connsiteY7568" fmla="*/ 3118667 h 4925968"/>
              <a:gd name="connsiteX7569" fmla="*/ 755622 w 8014260"/>
              <a:gd name="connsiteY7569" fmla="*/ 3121625 h 4925968"/>
              <a:gd name="connsiteX7570" fmla="*/ 741631 w 8014260"/>
              <a:gd name="connsiteY7570" fmla="*/ 3142747 h 4925968"/>
              <a:gd name="connsiteX7571" fmla="*/ 726884 w 8014260"/>
              <a:gd name="connsiteY7571" fmla="*/ 3144462 h 4925968"/>
              <a:gd name="connsiteX7572" fmla="*/ 739643 w 8014260"/>
              <a:gd name="connsiteY7572" fmla="*/ 3124917 h 4925968"/>
              <a:gd name="connsiteX7573" fmla="*/ 750511 w 8014260"/>
              <a:gd name="connsiteY7573" fmla="*/ 3118667 h 4925968"/>
              <a:gd name="connsiteX7574" fmla="*/ 4101634 w 8014260"/>
              <a:gd name="connsiteY7574" fmla="*/ 3117742 h 4925968"/>
              <a:gd name="connsiteX7575" fmla="*/ 4111784 w 8014260"/>
              <a:gd name="connsiteY7575" fmla="*/ 3123065 h 4925968"/>
              <a:gd name="connsiteX7576" fmla="*/ 4092924 w 8014260"/>
              <a:gd name="connsiteY7576" fmla="*/ 3150635 h 4925968"/>
              <a:gd name="connsiteX7577" fmla="*/ 4063435 w 8014260"/>
              <a:gd name="connsiteY7577" fmla="*/ 3151389 h 4925968"/>
              <a:gd name="connsiteX7578" fmla="*/ 4082637 w 8014260"/>
              <a:gd name="connsiteY7578" fmla="*/ 3124711 h 4925968"/>
              <a:gd name="connsiteX7579" fmla="*/ 4101634 w 8014260"/>
              <a:gd name="connsiteY7579" fmla="*/ 3117742 h 4925968"/>
              <a:gd name="connsiteX7580" fmla="*/ 2578060 w 8014260"/>
              <a:gd name="connsiteY7580" fmla="*/ 3117648 h 4925968"/>
              <a:gd name="connsiteX7581" fmla="*/ 2589925 w 8014260"/>
              <a:gd name="connsiteY7581" fmla="*/ 3128621 h 4925968"/>
              <a:gd name="connsiteX7582" fmla="*/ 2582038 w 8014260"/>
              <a:gd name="connsiteY7582" fmla="*/ 3141239 h 4925968"/>
              <a:gd name="connsiteX7583" fmla="*/ 2569899 w 8014260"/>
              <a:gd name="connsiteY7583" fmla="*/ 3130678 h 4925968"/>
              <a:gd name="connsiteX7584" fmla="*/ 2578060 w 8014260"/>
              <a:gd name="connsiteY7584" fmla="*/ 3117648 h 4925968"/>
              <a:gd name="connsiteX7585" fmla="*/ 1090224 w 8014260"/>
              <a:gd name="connsiteY7585" fmla="*/ 3117442 h 4925968"/>
              <a:gd name="connsiteX7586" fmla="*/ 1110659 w 8014260"/>
              <a:gd name="connsiteY7586" fmla="*/ 3125740 h 4925968"/>
              <a:gd name="connsiteX7587" fmla="*/ 1096944 w 8014260"/>
              <a:gd name="connsiteY7587" fmla="*/ 3141582 h 4925968"/>
              <a:gd name="connsiteX7588" fmla="*/ 1077950 w 8014260"/>
              <a:gd name="connsiteY7588" fmla="*/ 3132118 h 4925968"/>
              <a:gd name="connsiteX7589" fmla="*/ 1090224 w 8014260"/>
              <a:gd name="connsiteY7589" fmla="*/ 3117442 h 4925968"/>
              <a:gd name="connsiteX7590" fmla="*/ 7179642 w 8014260"/>
              <a:gd name="connsiteY7590" fmla="*/ 3117168 h 4925968"/>
              <a:gd name="connsiteX7591" fmla="*/ 7215235 w 8014260"/>
              <a:gd name="connsiteY7591" fmla="*/ 3128072 h 4925968"/>
              <a:gd name="connsiteX7592" fmla="*/ 7184648 w 8014260"/>
              <a:gd name="connsiteY7592" fmla="*/ 3146794 h 4925968"/>
              <a:gd name="connsiteX7593" fmla="*/ 7149398 w 8014260"/>
              <a:gd name="connsiteY7593" fmla="*/ 3137056 h 4925968"/>
              <a:gd name="connsiteX7594" fmla="*/ 7179642 w 8014260"/>
              <a:gd name="connsiteY7594" fmla="*/ 3117168 h 4925968"/>
              <a:gd name="connsiteX7595" fmla="*/ 5969479 w 8014260"/>
              <a:gd name="connsiteY7595" fmla="*/ 3117030 h 4925968"/>
              <a:gd name="connsiteX7596" fmla="*/ 6004934 w 8014260"/>
              <a:gd name="connsiteY7596" fmla="*/ 3143776 h 4925968"/>
              <a:gd name="connsiteX7597" fmla="*/ 5979080 w 8014260"/>
              <a:gd name="connsiteY7597" fmla="*/ 3185884 h 4925968"/>
              <a:gd name="connsiteX7598" fmla="*/ 5944378 w 8014260"/>
              <a:gd name="connsiteY7598" fmla="*/ 3162224 h 4925968"/>
              <a:gd name="connsiteX7599" fmla="*/ 5969479 w 8014260"/>
              <a:gd name="connsiteY7599" fmla="*/ 3117030 h 4925968"/>
              <a:gd name="connsiteX7600" fmla="*/ 1361666 w 8014260"/>
              <a:gd name="connsiteY7600" fmla="*/ 3114904 h 4925968"/>
              <a:gd name="connsiteX7601" fmla="*/ 1380456 w 8014260"/>
              <a:gd name="connsiteY7601" fmla="*/ 3129100 h 4925968"/>
              <a:gd name="connsiteX7602" fmla="*/ 1364200 w 8014260"/>
              <a:gd name="connsiteY7602" fmla="*/ 3138084 h 4925968"/>
              <a:gd name="connsiteX7603" fmla="*/ 1346854 w 8014260"/>
              <a:gd name="connsiteY7603" fmla="*/ 3123340 h 4925968"/>
              <a:gd name="connsiteX7604" fmla="*/ 1361666 w 8014260"/>
              <a:gd name="connsiteY7604" fmla="*/ 3114904 h 4925968"/>
              <a:gd name="connsiteX7605" fmla="*/ 6754651 w 8014260"/>
              <a:gd name="connsiteY7605" fmla="*/ 3113875 h 4925968"/>
              <a:gd name="connsiteX7606" fmla="*/ 6790450 w 8014260"/>
              <a:gd name="connsiteY7606" fmla="*/ 3129580 h 4925968"/>
              <a:gd name="connsiteX7607" fmla="*/ 6761098 w 8014260"/>
              <a:gd name="connsiteY7607" fmla="*/ 3159824 h 4925968"/>
              <a:gd name="connsiteX7608" fmla="*/ 6725847 w 8014260"/>
              <a:gd name="connsiteY7608" fmla="*/ 3146656 h 4925968"/>
              <a:gd name="connsiteX7609" fmla="*/ 6754651 w 8014260"/>
              <a:gd name="connsiteY7609" fmla="*/ 3113875 h 4925968"/>
              <a:gd name="connsiteX7610" fmla="*/ 6968415 w 8014260"/>
              <a:gd name="connsiteY7610" fmla="*/ 3113807 h 4925968"/>
              <a:gd name="connsiteX7611" fmla="*/ 7003048 w 8014260"/>
              <a:gd name="connsiteY7611" fmla="*/ 3127317 h 4925968"/>
              <a:gd name="connsiteX7612" fmla="*/ 6971707 w 8014260"/>
              <a:gd name="connsiteY7612" fmla="*/ 3152761 h 4925968"/>
              <a:gd name="connsiteX7613" fmla="*/ 6938034 w 8014260"/>
              <a:gd name="connsiteY7613" fmla="*/ 3140553 h 4925968"/>
              <a:gd name="connsiteX7614" fmla="*/ 6968415 w 8014260"/>
              <a:gd name="connsiteY7614" fmla="*/ 3113807 h 4925968"/>
              <a:gd name="connsiteX7615" fmla="*/ 596925 w 8014260"/>
              <a:gd name="connsiteY7615" fmla="*/ 3113738 h 4925968"/>
              <a:gd name="connsiteX7616" fmla="*/ 584583 w 8014260"/>
              <a:gd name="connsiteY7616" fmla="*/ 3136918 h 4925968"/>
              <a:gd name="connsiteX7617" fmla="*/ 572923 w 8014260"/>
              <a:gd name="connsiteY7617" fmla="*/ 3143982 h 4925968"/>
              <a:gd name="connsiteX7618" fmla="*/ 582387 w 8014260"/>
              <a:gd name="connsiteY7618" fmla="*/ 3124368 h 4925968"/>
              <a:gd name="connsiteX7619" fmla="*/ 596925 w 8014260"/>
              <a:gd name="connsiteY7619" fmla="*/ 3113738 h 4925968"/>
              <a:gd name="connsiteX7620" fmla="*/ 189077 w 8014260"/>
              <a:gd name="connsiteY7620" fmla="*/ 3113121 h 4925968"/>
              <a:gd name="connsiteX7621" fmla="*/ 184688 w 8014260"/>
              <a:gd name="connsiteY7621" fmla="*/ 3121831 h 4925968"/>
              <a:gd name="connsiteX7622" fmla="*/ 177763 w 8014260"/>
              <a:gd name="connsiteY7622" fmla="*/ 3122311 h 4925968"/>
              <a:gd name="connsiteX7623" fmla="*/ 180436 w 8014260"/>
              <a:gd name="connsiteY7623" fmla="*/ 3115316 h 4925968"/>
              <a:gd name="connsiteX7624" fmla="*/ 189077 w 8014260"/>
              <a:gd name="connsiteY7624" fmla="*/ 3113121 h 4925968"/>
              <a:gd name="connsiteX7625" fmla="*/ 1557800 w 8014260"/>
              <a:gd name="connsiteY7625" fmla="*/ 3112846 h 4925968"/>
              <a:gd name="connsiteX7626" fmla="*/ 1575359 w 8014260"/>
              <a:gd name="connsiteY7626" fmla="*/ 3127179 h 4925968"/>
              <a:gd name="connsiteX7627" fmla="*/ 1562811 w 8014260"/>
              <a:gd name="connsiteY7627" fmla="*/ 3133214 h 4925968"/>
              <a:gd name="connsiteX7628" fmla="*/ 1543883 w 8014260"/>
              <a:gd name="connsiteY7628" fmla="*/ 3119704 h 4925968"/>
              <a:gd name="connsiteX7629" fmla="*/ 1557800 w 8014260"/>
              <a:gd name="connsiteY7629" fmla="*/ 3112846 h 4925968"/>
              <a:gd name="connsiteX7630" fmla="*/ 3490724 w 8014260"/>
              <a:gd name="connsiteY7630" fmla="*/ 3112778 h 4925968"/>
              <a:gd name="connsiteX7631" fmla="*/ 3504714 w 8014260"/>
              <a:gd name="connsiteY7631" fmla="*/ 3113738 h 4925968"/>
              <a:gd name="connsiteX7632" fmla="*/ 3491684 w 8014260"/>
              <a:gd name="connsiteY7632" fmla="*/ 3124985 h 4925968"/>
              <a:gd name="connsiteX7633" fmla="*/ 3478860 w 8014260"/>
              <a:gd name="connsiteY7633" fmla="*/ 3124642 h 4925968"/>
              <a:gd name="connsiteX7634" fmla="*/ 3490724 w 8014260"/>
              <a:gd name="connsiteY7634" fmla="*/ 3112778 h 4925968"/>
              <a:gd name="connsiteX7635" fmla="*/ 822956 w 8014260"/>
              <a:gd name="connsiteY7635" fmla="*/ 3111972 h 4925968"/>
              <a:gd name="connsiteX7636" fmla="*/ 828797 w 8014260"/>
              <a:gd name="connsiteY7636" fmla="*/ 3116893 h 4925968"/>
              <a:gd name="connsiteX7637" fmla="*/ 815288 w 8014260"/>
              <a:gd name="connsiteY7637" fmla="*/ 3136712 h 4925968"/>
              <a:gd name="connsiteX7638" fmla="*/ 799101 w 8014260"/>
              <a:gd name="connsiteY7638" fmla="*/ 3136507 h 4925968"/>
              <a:gd name="connsiteX7639" fmla="*/ 810895 w 8014260"/>
              <a:gd name="connsiteY7639" fmla="*/ 3116619 h 4925968"/>
              <a:gd name="connsiteX7640" fmla="*/ 822956 w 8014260"/>
              <a:gd name="connsiteY7640" fmla="*/ 3111972 h 4925968"/>
              <a:gd name="connsiteX7641" fmla="*/ 3579466 w 8014260"/>
              <a:gd name="connsiteY7641" fmla="*/ 3111269 h 4925968"/>
              <a:gd name="connsiteX7642" fmla="*/ 3566436 w 8014260"/>
              <a:gd name="connsiteY7642" fmla="*/ 3122105 h 4925968"/>
              <a:gd name="connsiteX7643" fmla="*/ 3552514 w 8014260"/>
              <a:gd name="connsiteY7643" fmla="*/ 3122448 h 4925968"/>
              <a:gd name="connsiteX7644" fmla="*/ 3565270 w 8014260"/>
              <a:gd name="connsiteY7644" fmla="*/ 3111680 h 4925968"/>
              <a:gd name="connsiteX7645" fmla="*/ 3579466 w 8014260"/>
              <a:gd name="connsiteY7645" fmla="*/ 3111269 h 4925968"/>
              <a:gd name="connsiteX7646" fmla="*/ 3740834 w 8014260"/>
              <a:gd name="connsiteY7646" fmla="*/ 3110446 h 4925968"/>
              <a:gd name="connsiteX7647" fmla="*/ 3725884 w 8014260"/>
              <a:gd name="connsiteY7647" fmla="*/ 3119225 h 4925968"/>
              <a:gd name="connsiteX7648" fmla="*/ 3709425 w 8014260"/>
              <a:gd name="connsiteY7648" fmla="*/ 3124437 h 4925968"/>
              <a:gd name="connsiteX7649" fmla="*/ 3723072 w 8014260"/>
              <a:gd name="connsiteY7649" fmla="*/ 3115864 h 4925968"/>
              <a:gd name="connsiteX7650" fmla="*/ 3740834 w 8014260"/>
              <a:gd name="connsiteY7650" fmla="*/ 3110446 h 4925968"/>
              <a:gd name="connsiteX7651" fmla="*/ 2239344 w 8014260"/>
              <a:gd name="connsiteY7651" fmla="*/ 3110163 h 4925968"/>
              <a:gd name="connsiteX7652" fmla="*/ 2246409 w 8014260"/>
              <a:gd name="connsiteY7652" fmla="*/ 3111817 h 4925968"/>
              <a:gd name="connsiteX7653" fmla="*/ 2257999 w 8014260"/>
              <a:gd name="connsiteY7653" fmla="*/ 3123270 h 4925968"/>
              <a:gd name="connsiteX7654" fmla="*/ 2249906 w 8014260"/>
              <a:gd name="connsiteY7654" fmla="*/ 3130746 h 4925968"/>
              <a:gd name="connsiteX7655" fmla="*/ 2236807 w 8014260"/>
              <a:gd name="connsiteY7655" fmla="*/ 3115246 h 4925968"/>
              <a:gd name="connsiteX7656" fmla="*/ 2239344 w 8014260"/>
              <a:gd name="connsiteY7656" fmla="*/ 3110163 h 4925968"/>
              <a:gd name="connsiteX7657" fmla="*/ 6542328 w 8014260"/>
              <a:gd name="connsiteY7657" fmla="*/ 3109966 h 4925968"/>
              <a:gd name="connsiteX7658" fmla="*/ 6575315 w 8014260"/>
              <a:gd name="connsiteY7658" fmla="*/ 3130815 h 4925968"/>
              <a:gd name="connsiteX7659" fmla="*/ 6545071 w 8014260"/>
              <a:gd name="connsiteY7659" fmla="*/ 3165790 h 4925968"/>
              <a:gd name="connsiteX7660" fmla="*/ 6512221 w 8014260"/>
              <a:gd name="connsiteY7660" fmla="*/ 3145079 h 4925968"/>
              <a:gd name="connsiteX7661" fmla="*/ 6542328 w 8014260"/>
              <a:gd name="connsiteY7661" fmla="*/ 3109966 h 4925968"/>
              <a:gd name="connsiteX7662" fmla="*/ 3877583 w 8014260"/>
              <a:gd name="connsiteY7662" fmla="*/ 3109830 h 4925968"/>
              <a:gd name="connsiteX7663" fmla="*/ 3857352 w 8014260"/>
              <a:gd name="connsiteY7663" fmla="*/ 3125397 h 4925968"/>
              <a:gd name="connsiteX7664" fmla="*/ 3833966 w 8014260"/>
              <a:gd name="connsiteY7664" fmla="*/ 3131912 h 4925968"/>
              <a:gd name="connsiteX7665" fmla="*/ 3854540 w 8014260"/>
              <a:gd name="connsiteY7665" fmla="*/ 3116756 h 4925968"/>
              <a:gd name="connsiteX7666" fmla="*/ 3877583 w 8014260"/>
              <a:gd name="connsiteY7666" fmla="*/ 3109830 h 4925968"/>
              <a:gd name="connsiteX7667" fmla="*/ 5618418 w 8014260"/>
              <a:gd name="connsiteY7667" fmla="*/ 3109555 h 4925968"/>
              <a:gd name="connsiteX7668" fmla="*/ 5650924 w 8014260"/>
              <a:gd name="connsiteY7668" fmla="*/ 3140553 h 4925968"/>
              <a:gd name="connsiteX7669" fmla="*/ 5625961 w 8014260"/>
              <a:gd name="connsiteY7669" fmla="*/ 3183553 h 4925968"/>
              <a:gd name="connsiteX7670" fmla="*/ 5591603 w 8014260"/>
              <a:gd name="connsiteY7670" fmla="*/ 3150017 h 4925968"/>
              <a:gd name="connsiteX7671" fmla="*/ 5618418 w 8014260"/>
              <a:gd name="connsiteY7671" fmla="*/ 3109555 h 4925968"/>
              <a:gd name="connsiteX7672" fmla="*/ 118166 w 8014260"/>
              <a:gd name="connsiteY7672" fmla="*/ 3109075 h 4925968"/>
              <a:gd name="connsiteX7673" fmla="*/ 109799 w 8014260"/>
              <a:gd name="connsiteY7673" fmla="*/ 3117716 h 4925968"/>
              <a:gd name="connsiteX7674" fmla="*/ 104586 w 8014260"/>
              <a:gd name="connsiteY7674" fmla="*/ 3116481 h 4925968"/>
              <a:gd name="connsiteX7675" fmla="*/ 109595 w 8014260"/>
              <a:gd name="connsiteY7675" fmla="*/ 3110515 h 4925968"/>
              <a:gd name="connsiteX7676" fmla="*/ 118166 w 8014260"/>
              <a:gd name="connsiteY7676" fmla="*/ 3109075 h 4925968"/>
              <a:gd name="connsiteX7677" fmla="*/ 4530122 w 8014260"/>
              <a:gd name="connsiteY7677" fmla="*/ 3109066 h 4925968"/>
              <a:gd name="connsiteX7678" fmla="*/ 4541300 w 8014260"/>
              <a:gd name="connsiteY7678" fmla="*/ 3122036 h 4925968"/>
              <a:gd name="connsiteX7679" fmla="*/ 4518326 w 8014260"/>
              <a:gd name="connsiteY7679" fmla="*/ 3158658 h 4925968"/>
              <a:gd name="connsiteX7680" fmla="*/ 4488974 w 8014260"/>
              <a:gd name="connsiteY7680" fmla="*/ 3148645 h 4925968"/>
              <a:gd name="connsiteX7681" fmla="*/ 4510096 w 8014260"/>
              <a:gd name="connsiteY7681" fmla="*/ 3111475 h 4925968"/>
              <a:gd name="connsiteX7682" fmla="*/ 4530122 w 8014260"/>
              <a:gd name="connsiteY7682" fmla="*/ 3109066 h 4925968"/>
              <a:gd name="connsiteX7683" fmla="*/ 3416588 w 8014260"/>
              <a:gd name="connsiteY7683" fmla="*/ 3107292 h 4925968"/>
              <a:gd name="connsiteX7684" fmla="*/ 3430167 w 8014260"/>
              <a:gd name="connsiteY7684" fmla="*/ 3108457 h 4925968"/>
              <a:gd name="connsiteX7685" fmla="*/ 3419126 w 8014260"/>
              <a:gd name="connsiteY7685" fmla="*/ 3121213 h 4925968"/>
              <a:gd name="connsiteX7686" fmla="*/ 3405821 w 8014260"/>
              <a:gd name="connsiteY7686" fmla="*/ 3120047 h 4925968"/>
              <a:gd name="connsiteX7687" fmla="*/ 3416588 w 8014260"/>
              <a:gd name="connsiteY7687" fmla="*/ 3107292 h 4925968"/>
              <a:gd name="connsiteX7688" fmla="*/ 2446044 w 8014260"/>
              <a:gd name="connsiteY7688" fmla="*/ 3107086 h 4925968"/>
              <a:gd name="connsiteX7689" fmla="*/ 2454068 w 8014260"/>
              <a:gd name="connsiteY7689" fmla="*/ 3120940 h 4925968"/>
              <a:gd name="connsiteX7690" fmla="*/ 2444809 w 8014260"/>
              <a:gd name="connsiteY7690" fmla="*/ 3129375 h 4925968"/>
              <a:gd name="connsiteX7691" fmla="*/ 2433837 w 8014260"/>
              <a:gd name="connsiteY7691" fmla="*/ 3115385 h 4925968"/>
              <a:gd name="connsiteX7692" fmla="*/ 2446044 w 8014260"/>
              <a:gd name="connsiteY7692" fmla="*/ 3107086 h 4925968"/>
              <a:gd name="connsiteX7693" fmla="*/ 7317213 w 8014260"/>
              <a:gd name="connsiteY7693" fmla="*/ 3106948 h 4925968"/>
              <a:gd name="connsiteX7694" fmla="*/ 7351709 w 8014260"/>
              <a:gd name="connsiteY7694" fmla="*/ 3118882 h 4925968"/>
              <a:gd name="connsiteX7695" fmla="*/ 7320094 w 8014260"/>
              <a:gd name="connsiteY7695" fmla="*/ 3131843 h 4925968"/>
              <a:gd name="connsiteX7696" fmla="*/ 7286010 w 8014260"/>
              <a:gd name="connsiteY7696" fmla="*/ 3121076 h 4925968"/>
              <a:gd name="connsiteX7697" fmla="*/ 7317213 w 8014260"/>
              <a:gd name="connsiteY7697" fmla="*/ 3106948 h 4925968"/>
              <a:gd name="connsiteX7698" fmla="*/ 1225737 w 8014260"/>
              <a:gd name="connsiteY7698" fmla="*/ 3106606 h 4925968"/>
              <a:gd name="connsiteX7699" fmla="*/ 1245149 w 8014260"/>
              <a:gd name="connsiteY7699" fmla="*/ 3118608 h 4925968"/>
              <a:gd name="connsiteX7700" fmla="*/ 1229992 w 8014260"/>
              <a:gd name="connsiteY7700" fmla="*/ 3131089 h 4925968"/>
              <a:gd name="connsiteX7701" fmla="*/ 1212296 w 8014260"/>
              <a:gd name="connsiteY7701" fmla="*/ 3120185 h 4925968"/>
              <a:gd name="connsiteX7702" fmla="*/ 1225737 w 8014260"/>
              <a:gd name="connsiteY7702" fmla="*/ 3106606 h 4925968"/>
              <a:gd name="connsiteX7703" fmla="*/ 5134106 w 8014260"/>
              <a:gd name="connsiteY7703" fmla="*/ 3106058 h 4925968"/>
              <a:gd name="connsiteX7704" fmla="*/ 5167162 w 8014260"/>
              <a:gd name="connsiteY7704" fmla="*/ 3133215 h 4925968"/>
              <a:gd name="connsiteX7705" fmla="*/ 5143845 w 8014260"/>
              <a:gd name="connsiteY7705" fmla="*/ 3176009 h 4925968"/>
              <a:gd name="connsiteX7706" fmla="*/ 5109898 w 8014260"/>
              <a:gd name="connsiteY7706" fmla="*/ 3150360 h 4925968"/>
              <a:gd name="connsiteX7707" fmla="*/ 5134106 w 8014260"/>
              <a:gd name="connsiteY7707" fmla="*/ 3106058 h 4925968"/>
              <a:gd name="connsiteX7708" fmla="*/ 507197 w 8014260"/>
              <a:gd name="connsiteY7708" fmla="*/ 3103889 h 4925968"/>
              <a:gd name="connsiteX7709" fmla="*/ 510584 w 8014260"/>
              <a:gd name="connsiteY7709" fmla="*/ 3105029 h 4925968"/>
              <a:gd name="connsiteX7710" fmla="*/ 501667 w 8014260"/>
              <a:gd name="connsiteY7710" fmla="*/ 3122723 h 4925968"/>
              <a:gd name="connsiteX7711" fmla="*/ 490353 w 8014260"/>
              <a:gd name="connsiteY7711" fmla="*/ 3131295 h 4925968"/>
              <a:gd name="connsiteX7712" fmla="*/ 500162 w 8014260"/>
              <a:gd name="connsiteY7712" fmla="*/ 3111338 h 4925968"/>
              <a:gd name="connsiteX7713" fmla="*/ 507197 w 8014260"/>
              <a:gd name="connsiteY7713" fmla="*/ 3103889 h 4925968"/>
              <a:gd name="connsiteX7714" fmla="*/ 3653052 w 8014260"/>
              <a:gd name="connsiteY7714" fmla="*/ 3102834 h 4925968"/>
              <a:gd name="connsiteX7715" fmla="*/ 3642011 w 8014260"/>
              <a:gd name="connsiteY7715" fmla="*/ 3112435 h 4925968"/>
              <a:gd name="connsiteX7716" fmla="*/ 3625277 w 8014260"/>
              <a:gd name="connsiteY7716" fmla="*/ 3115316 h 4925968"/>
              <a:gd name="connsiteX7717" fmla="*/ 3639062 w 8014260"/>
              <a:gd name="connsiteY7717" fmla="*/ 3104206 h 4925968"/>
              <a:gd name="connsiteX7718" fmla="*/ 3653052 w 8014260"/>
              <a:gd name="connsiteY7718" fmla="*/ 3102834 h 4925968"/>
              <a:gd name="connsiteX7719" fmla="*/ 6326233 w 8014260"/>
              <a:gd name="connsiteY7719" fmla="*/ 3101668 h 4925968"/>
              <a:gd name="connsiteX7720" fmla="*/ 6359563 w 8014260"/>
              <a:gd name="connsiteY7720" fmla="*/ 3122585 h 4925968"/>
              <a:gd name="connsiteX7721" fmla="*/ 6331993 w 8014260"/>
              <a:gd name="connsiteY7721" fmla="*/ 3162224 h 4925968"/>
              <a:gd name="connsiteX7722" fmla="*/ 6296880 w 8014260"/>
              <a:gd name="connsiteY7722" fmla="*/ 3140279 h 4925968"/>
              <a:gd name="connsiteX7723" fmla="*/ 6326233 w 8014260"/>
              <a:gd name="connsiteY7723" fmla="*/ 3101668 h 4925968"/>
              <a:gd name="connsiteX7724" fmla="*/ 2716524 w 8014260"/>
              <a:gd name="connsiteY7724" fmla="*/ 3095839 h 4925968"/>
              <a:gd name="connsiteX7725" fmla="*/ 2724410 w 8014260"/>
              <a:gd name="connsiteY7725" fmla="*/ 3107429 h 4925968"/>
              <a:gd name="connsiteX7726" fmla="*/ 2715221 w 8014260"/>
              <a:gd name="connsiteY7726" fmla="*/ 3120117 h 4925968"/>
              <a:gd name="connsiteX7727" fmla="*/ 2704385 w 8014260"/>
              <a:gd name="connsiteY7727" fmla="*/ 3109624 h 4925968"/>
              <a:gd name="connsiteX7728" fmla="*/ 2716524 w 8014260"/>
              <a:gd name="connsiteY7728" fmla="*/ 3095839 h 4925968"/>
              <a:gd name="connsiteX7729" fmla="*/ 3342659 w 8014260"/>
              <a:gd name="connsiteY7729" fmla="*/ 3094879 h 4925968"/>
              <a:gd name="connsiteX7730" fmla="*/ 3355483 w 8014260"/>
              <a:gd name="connsiteY7730" fmla="*/ 3098102 h 4925968"/>
              <a:gd name="connsiteX7731" fmla="*/ 3344168 w 8014260"/>
              <a:gd name="connsiteY7731" fmla="*/ 3110172 h 4925968"/>
              <a:gd name="connsiteX7732" fmla="*/ 3331275 w 8014260"/>
              <a:gd name="connsiteY7732" fmla="*/ 3107223 h 4925968"/>
              <a:gd name="connsiteX7733" fmla="*/ 3342659 w 8014260"/>
              <a:gd name="connsiteY7733" fmla="*/ 3094879 h 4925968"/>
              <a:gd name="connsiteX7734" fmla="*/ 265064 w 8014260"/>
              <a:gd name="connsiteY7734" fmla="*/ 3094742 h 4925968"/>
              <a:gd name="connsiteX7735" fmla="*/ 257863 w 8014260"/>
              <a:gd name="connsiteY7735" fmla="*/ 3106812 h 4925968"/>
              <a:gd name="connsiteX7736" fmla="*/ 250252 w 8014260"/>
              <a:gd name="connsiteY7736" fmla="*/ 3108869 h 4925968"/>
              <a:gd name="connsiteX7737" fmla="*/ 256012 w 8014260"/>
              <a:gd name="connsiteY7737" fmla="*/ 3099337 h 4925968"/>
              <a:gd name="connsiteX7738" fmla="*/ 265064 w 8014260"/>
              <a:gd name="connsiteY7738" fmla="*/ 3094742 h 4925968"/>
              <a:gd name="connsiteX7739" fmla="*/ 3863799 w 8014260"/>
              <a:gd name="connsiteY7739" fmla="*/ 3093438 h 4925968"/>
              <a:gd name="connsiteX7740" fmla="*/ 3847133 w 8014260"/>
              <a:gd name="connsiteY7740" fmla="*/ 3104617 h 4925968"/>
              <a:gd name="connsiteX7741" fmla="*/ 3822925 w 8014260"/>
              <a:gd name="connsiteY7741" fmla="*/ 3113806 h 4925968"/>
              <a:gd name="connsiteX7742" fmla="*/ 3841373 w 8014260"/>
              <a:gd name="connsiteY7742" fmla="*/ 3102217 h 4925968"/>
              <a:gd name="connsiteX7743" fmla="*/ 3863799 w 8014260"/>
              <a:gd name="connsiteY7743" fmla="*/ 3093438 h 4925968"/>
              <a:gd name="connsiteX7744" fmla="*/ 1619934 w 8014260"/>
              <a:gd name="connsiteY7744" fmla="*/ 3093370 h 4925968"/>
              <a:gd name="connsiteX7745" fmla="*/ 1636119 w 8014260"/>
              <a:gd name="connsiteY7745" fmla="*/ 3108663 h 4925968"/>
              <a:gd name="connsiteX7746" fmla="*/ 1622198 w 8014260"/>
              <a:gd name="connsiteY7746" fmla="*/ 3112298 h 4925968"/>
              <a:gd name="connsiteX7747" fmla="*/ 1604848 w 8014260"/>
              <a:gd name="connsiteY7747" fmla="*/ 3095908 h 4925968"/>
              <a:gd name="connsiteX7748" fmla="*/ 1619934 w 8014260"/>
              <a:gd name="connsiteY7748" fmla="*/ 3093370 h 4925968"/>
              <a:gd name="connsiteX7749" fmla="*/ 7105987 w 8014260"/>
              <a:gd name="connsiteY7749" fmla="*/ 3092204 h 4925968"/>
              <a:gd name="connsiteX7750" fmla="*/ 7140415 w 8014260"/>
              <a:gd name="connsiteY7750" fmla="*/ 3105303 h 4925968"/>
              <a:gd name="connsiteX7751" fmla="*/ 7109004 w 8014260"/>
              <a:gd name="connsiteY7751" fmla="*/ 3125671 h 4925968"/>
              <a:gd name="connsiteX7752" fmla="*/ 7075537 w 8014260"/>
              <a:gd name="connsiteY7752" fmla="*/ 3113875 h 4925968"/>
              <a:gd name="connsiteX7753" fmla="*/ 7105987 w 8014260"/>
              <a:gd name="connsiteY7753" fmla="*/ 3092204 h 4925968"/>
              <a:gd name="connsiteX7754" fmla="*/ 7512529 w 8014260"/>
              <a:gd name="connsiteY7754" fmla="*/ 3089735 h 4925968"/>
              <a:gd name="connsiteX7755" fmla="*/ 7480914 w 8014260"/>
              <a:gd name="connsiteY7755" fmla="*/ 3144187 h 4925968"/>
              <a:gd name="connsiteX7756" fmla="*/ 7439834 w 8014260"/>
              <a:gd name="connsiteY7756" fmla="*/ 3178203 h 4925968"/>
              <a:gd name="connsiteX7757" fmla="*/ 7473301 w 8014260"/>
              <a:gd name="connsiteY7757" fmla="*/ 3134586 h 4925968"/>
              <a:gd name="connsiteX7758" fmla="*/ 7512529 w 8014260"/>
              <a:gd name="connsiteY7758" fmla="*/ 3089735 h 4925968"/>
              <a:gd name="connsiteX7759" fmla="*/ 3727187 w 8014260"/>
              <a:gd name="connsiteY7759" fmla="*/ 3089049 h 4925968"/>
              <a:gd name="connsiteX7760" fmla="*/ 3714294 w 8014260"/>
              <a:gd name="connsiteY7760" fmla="*/ 3098788 h 4925968"/>
              <a:gd name="connsiteX7761" fmla="*/ 3697766 w 8014260"/>
              <a:gd name="connsiteY7761" fmla="*/ 3102559 h 4925968"/>
              <a:gd name="connsiteX7762" fmla="*/ 3709631 w 8014260"/>
              <a:gd name="connsiteY7762" fmla="*/ 3093438 h 4925968"/>
              <a:gd name="connsiteX7763" fmla="*/ 3727187 w 8014260"/>
              <a:gd name="connsiteY7763" fmla="*/ 3089049 h 4925968"/>
              <a:gd name="connsiteX7764" fmla="*/ 3827109 w 8014260"/>
              <a:gd name="connsiteY7764" fmla="*/ 3088980 h 4925968"/>
              <a:gd name="connsiteX7765" fmla="*/ 3810238 w 8014260"/>
              <a:gd name="connsiteY7765" fmla="*/ 3097690 h 4925968"/>
              <a:gd name="connsiteX7766" fmla="*/ 3792338 w 8014260"/>
              <a:gd name="connsiteY7766" fmla="*/ 3105166 h 4925968"/>
              <a:gd name="connsiteX7767" fmla="*/ 3808112 w 8014260"/>
              <a:gd name="connsiteY7767" fmla="*/ 3096936 h 4925968"/>
              <a:gd name="connsiteX7768" fmla="*/ 3827109 w 8014260"/>
              <a:gd name="connsiteY7768" fmla="*/ 3088980 h 4925968"/>
              <a:gd name="connsiteX7769" fmla="*/ 4737568 w 8014260"/>
              <a:gd name="connsiteY7769" fmla="*/ 3088852 h 4925968"/>
              <a:gd name="connsiteX7770" fmla="*/ 4748686 w 8014260"/>
              <a:gd name="connsiteY7770" fmla="*/ 3104343 h 4925968"/>
              <a:gd name="connsiteX7771" fmla="*/ 4724752 w 8014260"/>
              <a:gd name="connsiteY7771" fmla="*/ 3144942 h 4925968"/>
              <a:gd name="connsiteX7772" fmla="*/ 4694302 w 8014260"/>
              <a:gd name="connsiteY7772" fmla="*/ 3127660 h 4925968"/>
              <a:gd name="connsiteX7773" fmla="*/ 4717345 w 8014260"/>
              <a:gd name="connsiteY7773" fmla="*/ 3089461 h 4925968"/>
              <a:gd name="connsiteX7774" fmla="*/ 4737568 w 8014260"/>
              <a:gd name="connsiteY7774" fmla="*/ 3088852 h 4925968"/>
              <a:gd name="connsiteX7775" fmla="*/ 3950209 w 8014260"/>
              <a:gd name="connsiteY7775" fmla="*/ 3088843 h 4925968"/>
              <a:gd name="connsiteX7776" fmla="*/ 3930184 w 8014260"/>
              <a:gd name="connsiteY7776" fmla="*/ 3106674 h 4925968"/>
              <a:gd name="connsiteX7777" fmla="*/ 3906593 w 8014260"/>
              <a:gd name="connsiteY7777" fmla="*/ 3112160 h 4925968"/>
              <a:gd name="connsiteX7778" fmla="*/ 3925452 w 8014260"/>
              <a:gd name="connsiteY7778" fmla="*/ 3095838 h 4925968"/>
              <a:gd name="connsiteX7779" fmla="*/ 3950209 w 8014260"/>
              <a:gd name="connsiteY7779" fmla="*/ 3088843 h 4925968"/>
              <a:gd name="connsiteX7780" fmla="*/ 3838698 w 8014260"/>
              <a:gd name="connsiteY7780" fmla="*/ 3088501 h 4925968"/>
              <a:gd name="connsiteX7781" fmla="*/ 3822308 w 8014260"/>
              <a:gd name="connsiteY7781" fmla="*/ 3096936 h 4925968"/>
              <a:gd name="connsiteX7782" fmla="*/ 3801940 w 8014260"/>
              <a:gd name="connsiteY7782" fmla="*/ 3105920 h 4925968"/>
              <a:gd name="connsiteX7783" fmla="*/ 3818056 w 8014260"/>
              <a:gd name="connsiteY7783" fmla="*/ 3097690 h 4925968"/>
              <a:gd name="connsiteX7784" fmla="*/ 3838698 w 8014260"/>
              <a:gd name="connsiteY7784" fmla="*/ 3088501 h 4925968"/>
              <a:gd name="connsiteX7785" fmla="*/ 3061070 w 8014260"/>
              <a:gd name="connsiteY7785" fmla="*/ 3088432 h 4925968"/>
              <a:gd name="connsiteX7786" fmla="*/ 3069985 w 8014260"/>
              <a:gd name="connsiteY7786" fmla="*/ 3094810 h 4925968"/>
              <a:gd name="connsiteX7787" fmla="*/ 3059767 w 8014260"/>
              <a:gd name="connsiteY7787" fmla="*/ 3108046 h 4925968"/>
              <a:gd name="connsiteX7788" fmla="*/ 3049342 w 8014260"/>
              <a:gd name="connsiteY7788" fmla="*/ 3100845 h 4925968"/>
              <a:gd name="connsiteX7789" fmla="*/ 3061070 w 8014260"/>
              <a:gd name="connsiteY7789" fmla="*/ 3088432 h 4925968"/>
              <a:gd name="connsiteX7790" fmla="*/ 3851180 w 8014260"/>
              <a:gd name="connsiteY7790" fmla="*/ 3088158 h 4925968"/>
              <a:gd name="connsiteX7791" fmla="*/ 3833212 w 8014260"/>
              <a:gd name="connsiteY7791" fmla="*/ 3098102 h 4925968"/>
              <a:gd name="connsiteX7792" fmla="*/ 3812775 w 8014260"/>
              <a:gd name="connsiteY7792" fmla="*/ 3106812 h 4925968"/>
              <a:gd name="connsiteX7793" fmla="*/ 3829234 w 8014260"/>
              <a:gd name="connsiteY7793" fmla="*/ 3097690 h 4925968"/>
              <a:gd name="connsiteX7794" fmla="*/ 3851180 w 8014260"/>
              <a:gd name="connsiteY7794" fmla="*/ 3088158 h 4925968"/>
              <a:gd name="connsiteX7795" fmla="*/ 35596 w 8014260"/>
              <a:gd name="connsiteY7795" fmla="*/ 3086718 h 4925968"/>
              <a:gd name="connsiteX7796" fmla="*/ 39780 w 8014260"/>
              <a:gd name="connsiteY7796" fmla="*/ 3089392 h 4925968"/>
              <a:gd name="connsiteX7797" fmla="*/ 35047 w 8014260"/>
              <a:gd name="connsiteY7797" fmla="*/ 3094947 h 4925968"/>
              <a:gd name="connsiteX7798" fmla="*/ 31138 w 8014260"/>
              <a:gd name="connsiteY7798" fmla="*/ 3090558 h 4925968"/>
              <a:gd name="connsiteX7799" fmla="*/ 35596 w 8014260"/>
              <a:gd name="connsiteY7799" fmla="*/ 3086718 h 4925968"/>
              <a:gd name="connsiteX7800" fmla="*/ 4927337 w 8014260"/>
              <a:gd name="connsiteY7800" fmla="*/ 3086512 h 4925968"/>
              <a:gd name="connsiteX7801" fmla="*/ 4957238 w 8014260"/>
              <a:gd name="connsiteY7801" fmla="*/ 3110104 h 4925968"/>
              <a:gd name="connsiteX7802" fmla="*/ 4931864 w 8014260"/>
              <a:gd name="connsiteY7802" fmla="*/ 3152349 h 4925968"/>
              <a:gd name="connsiteX7803" fmla="*/ 4902031 w 8014260"/>
              <a:gd name="connsiteY7803" fmla="*/ 3128072 h 4925968"/>
              <a:gd name="connsiteX7804" fmla="*/ 4927337 w 8014260"/>
              <a:gd name="connsiteY7804" fmla="*/ 3086512 h 4925968"/>
              <a:gd name="connsiteX7805" fmla="*/ 3814489 w 8014260"/>
              <a:gd name="connsiteY7805" fmla="*/ 3084935 h 4925968"/>
              <a:gd name="connsiteX7806" fmla="*/ 3799402 w 8014260"/>
              <a:gd name="connsiteY7806" fmla="*/ 3093576 h 4925968"/>
              <a:gd name="connsiteX7807" fmla="*/ 3782051 w 8014260"/>
              <a:gd name="connsiteY7807" fmla="*/ 3100091 h 4925968"/>
              <a:gd name="connsiteX7808" fmla="*/ 3795424 w 8014260"/>
              <a:gd name="connsiteY7808" fmla="*/ 3091999 h 4925968"/>
              <a:gd name="connsiteX7809" fmla="*/ 3814489 w 8014260"/>
              <a:gd name="connsiteY7809" fmla="*/ 3084935 h 4925968"/>
              <a:gd name="connsiteX7810" fmla="*/ 420631 w 8014260"/>
              <a:gd name="connsiteY7810" fmla="*/ 3084831 h 4925968"/>
              <a:gd name="connsiteX7811" fmla="*/ 423076 w 8014260"/>
              <a:gd name="connsiteY7811" fmla="*/ 3085551 h 4925968"/>
              <a:gd name="connsiteX7812" fmla="*/ 416697 w 8014260"/>
              <a:gd name="connsiteY7812" fmla="*/ 3103040 h 4925968"/>
              <a:gd name="connsiteX7813" fmla="*/ 406616 w 8014260"/>
              <a:gd name="connsiteY7813" fmla="*/ 3109829 h 4925968"/>
              <a:gd name="connsiteX7814" fmla="*/ 414433 w 8014260"/>
              <a:gd name="connsiteY7814" fmla="*/ 3091724 h 4925968"/>
              <a:gd name="connsiteX7815" fmla="*/ 420631 w 8014260"/>
              <a:gd name="connsiteY7815" fmla="*/ 3084831 h 4925968"/>
              <a:gd name="connsiteX7816" fmla="*/ 6894897 w 8014260"/>
              <a:gd name="connsiteY7816" fmla="*/ 3084248 h 4925968"/>
              <a:gd name="connsiteX7817" fmla="*/ 6928501 w 8014260"/>
              <a:gd name="connsiteY7817" fmla="*/ 3098993 h 4925968"/>
              <a:gd name="connsiteX7818" fmla="*/ 6897092 w 8014260"/>
              <a:gd name="connsiteY7818" fmla="*/ 3125740 h 4925968"/>
              <a:gd name="connsiteX7819" fmla="*/ 6863762 w 8014260"/>
              <a:gd name="connsiteY7819" fmla="*/ 3111612 h 4925968"/>
              <a:gd name="connsiteX7820" fmla="*/ 6894897 w 8014260"/>
              <a:gd name="connsiteY7820" fmla="*/ 3084248 h 4925968"/>
              <a:gd name="connsiteX7821" fmla="*/ 5755167 w 8014260"/>
              <a:gd name="connsiteY7821" fmla="*/ 3083906 h 4925968"/>
              <a:gd name="connsiteX7822" fmla="*/ 5788359 w 8014260"/>
              <a:gd name="connsiteY7822" fmla="*/ 3111750 h 4925968"/>
              <a:gd name="connsiteX7823" fmla="*/ 5764288 w 8014260"/>
              <a:gd name="connsiteY7823" fmla="*/ 3154887 h 4925968"/>
              <a:gd name="connsiteX7824" fmla="*/ 5729038 w 8014260"/>
              <a:gd name="connsiteY7824" fmla="*/ 3124849 h 4925968"/>
              <a:gd name="connsiteX7825" fmla="*/ 5755167 w 8014260"/>
              <a:gd name="connsiteY7825" fmla="*/ 3083906 h 4925968"/>
              <a:gd name="connsiteX7826" fmla="*/ 6108285 w 8014260"/>
              <a:gd name="connsiteY7826" fmla="*/ 3083494 h 4925968"/>
              <a:gd name="connsiteX7827" fmla="*/ 6143535 w 8014260"/>
              <a:gd name="connsiteY7827" fmla="*/ 3108595 h 4925968"/>
              <a:gd name="connsiteX7828" fmla="*/ 6117269 w 8014260"/>
              <a:gd name="connsiteY7828" fmla="*/ 3148509 h 4925968"/>
              <a:gd name="connsiteX7829" fmla="*/ 6082773 w 8014260"/>
              <a:gd name="connsiteY7829" fmla="*/ 3126426 h 4925968"/>
              <a:gd name="connsiteX7830" fmla="*/ 6108285 w 8014260"/>
              <a:gd name="connsiteY7830" fmla="*/ 3083494 h 4925968"/>
              <a:gd name="connsiteX7831" fmla="*/ 4456580 w 8014260"/>
              <a:gd name="connsiteY7831" fmla="*/ 3083057 h 4925968"/>
              <a:gd name="connsiteX7832" fmla="*/ 4466412 w 8014260"/>
              <a:gd name="connsiteY7832" fmla="*/ 3095633 h 4925968"/>
              <a:gd name="connsiteX7833" fmla="*/ 4444878 w 8014260"/>
              <a:gd name="connsiteY7833" fmla="*/ 3129717 h 4925968"/>
              <a:gd name="connsiteX7834" fmla="*/ 4414702 w 8014260"/>
              <a:gd name="connsiteY7834" fmla="*/ 3120185 h 4925968"/>
              <a:gd name="connsiteX7835" fmla="*/ 4436717 w 8014260"/>
              <a:gd name="connsiteY7835" fmla="*/ 3086375 h 4925968"/>
              <a:gd name="connsiteX7836" fmla="*/ 4456580 w 8014260"/>
              <a:gd name="connsiteY7836" fmla="*/ 3083057 h 4925968"/>
              <a:gd name="connsiteX7837" fmla="*/ 7378250 w 8014260"/>
              <a:gd name="connsiteY7837" fmla="*/ 3081917 h 4925968"/>
              <a:gd name="connsiteX7838" fmla="*/ 7413431 w 8014260"/>
              <a:gd name="connsiteY7838" fmla="*/ 3090147 h 4925968"/>
              <a:gd name="connsiteX7839" fmla="*/ 7383874 w 8014260"/>
              <a:gd name="connsiteY7839" fmla="*/ 3105851 h 4925968"/>
              <a:gd name="connsiteX7840" fmla="*/ 7349240 w 8014260"/>
              <a:gd name="connsiteY7840" fmla="*/ 3092890 h 4925968"/>
              <a:gd name="connsiteX7841" fmla="*/ 7378250 w 8014260"/>
              <a:gd name="connsiteY7841" fmla="*/ 3081917 h 4925968"/>
              <a:gd name="connsiteX7842" fmla="*/ 7241227 w 8014260"/>
              <a:gd name="connsiteY7842" fmla="*/ 3081299 h 4925968"/>
              <a:gd name="connsiteX7843" fmla="*/ 7277163 w 8014260"/>
              <a:gd name="connsiteY7843" fmla="*/ 3093712 h 4925968"/>
              <a:gd name="connsiteX7844" fmla="*/ 7247810 w 8014260"/>
              <a:gd name="connsiteY7844" fmla="*/ 3109486 h 4925968"/>
              <a:gd name="connsiteX7845" fmla="*/ 7212560 w 8014260"/>
              <a:gd name="connsiteY7845" fmla="*/ 3097416 h 4925968"/>
              <a:gd name="connsiteX7846" fmla="*/ 7241227 w 8014260"/>
              <a:gd name="connsiteY7846" fmla="*/ 3081299 h 4925968"/>
              <a:gd name="connsiteX7847" fmla="*/ 1680491 w 8014260"/>
              <a:gd name="connsiteY7847" fmla="*/ 3079448 h 4925968"/>
              <a:gd name="connsiteX7848" fmla="*/ 1696334 w 8014260"/>
              <a:gd name="connsiteY7848" fmla="*/ 3095153 h 4925968"/>
              <a:gd name="connsiteX7849" fmla="*/ 1680558 w 8014260"/>
              <a:gd name="connsiteY7849" fmla="*/ 3095564 h 4925968"/>
              <a:gd name="connsiteX7850" fmla="*/ 1665952 w 8014260"/>
              <a:gd name="connsiteY7850" fmla="*/ 3081299 h 4925968"/>
              <a:gd name="connsiteX7851" fmla="*/ 1680491 w 8014260"/>
              <a:gd name="connsiteY7851" fmla="*/ 3079448 h 4925968"/>
              <a:gd name="connsiteX7852" fmla="*/ 1019583 w 8014260"/>
              <a:gd name="connsiteY7852" fmla="*/ 3079174 h 4925968"/>
              <a:gd name="connsiteX7853" fmla="*/ 1035225 w 8014260"/>
              <a:gd name="connsiteY7853" fmla="*/ 3088775 h 4925968"/>
              <a:gd name="connsiteX7854" fmla="*/ 1020823 w 8014260"/>
              <a:gd name="connsiteY7854" fmla="*/ 3103245 h 4925968"/>
              <a:gd name="connsiteX7855" fmla="*/ 1003883 w 8014260"/>
              <a:gd name="connsiteY7855" fmla="*/ 3095702 h 4925968"/>
              <a:gd name="connsiteX7856" fmla="*/ 1019583 w 8014260"/>
              <a:gd name="connsiteY7856" fmla="*/ 3079174 h 4925968"/>
              <a:gd name="connsiteX7857" fmla="*/ 1423522 w 8014260"/>
              <a:gd name="connsiteY7857" fmla="*/ 3078968 h 4925968"/>
              <a:gd name="connsiteX7858" fmla="*/ 1439500 w 8014260"/>
              <a:gd name="connsiteY7858" fmla="*/ 3093645 h 4925968"/>
              <a:gd name="connsiteX7859" fmla="*/ 1424754 w 8014260"/>
              <a:gd name="connsiteY7859" fmla="*/ 3100228 h 4925968"/>
              <a:gd name="connsiteX7860" fmla="*/ 1407473 w 8014260"/>
              <a:gd name="connsiteY7860" fmla="*/ 3086718 h 4925968"/>
              <a:gd name="connsiteX7861" fmla="*/ 1423522 w 8014260"/>
              <a:gd name="connsiteY7861" fmla="*/ 3078968 h 4925968"/>
              <a:gd name="connsiteX7862" fmla="*/ 6680105 w 8014260"/>
              <a:gd name="connsiteY7862" fmla="*/ 3076979 h 4925968"/>
              <a:gd name="connsiteX7863" fmla="*/ 6713778 w 8014260"/>
              <a:gd name="connsiteY7863" fmla="*/ 3095427 h 4925968"/>
              <a:gd name="connsiteX7864" fmla="*/ 6684426 w 8014260"/>
              <a:gd name="connsiteY7864" fmla="*/ 3127043 h 4925968"/>
              <a:gd name="connsiteX7865" fmla="*/ 6650890 w 8014260"/>
              <a:gd name="connsiteY7865" fmla="*/ 3108938 h 4925968"/>
              <a:gd name="connsiteX7866" fmla="*/ 6680105 w 8014260"/>
              <a:gd name="connsiteY7866" fmla="*/ 3076979 h 4925968"/>
              <a:gd name="connsiteX7867" fmla="*/ 3266604 w 8014260"/>
              <a:gd name="connsiteY7867" fmla="*/ 3075745 h 4925968"/>
              <a:gd name="connsiteX7868" fmla="*/ 3279634 w 8014260"/>
              <a:gd name="connsiteY7868" fmla="*/ 3079174 h 4925968"/>
              <a:gd name="connsiteX7869" fmla="*/ 3269416 w 8014260"/>
              <a:gd name="connsiteY7869" fmla="*/ 3091518 h 4925968"/>
              <a:gd name="connsiteX7870" fmla="*/ 3257894 w 8014260"/>
              <a:gd name="connsiteY7870" fmla="*/ 3088569 h 4925968"/>
              <a:gd name="connsiteX7871" fmla="*/ 3266604 w 8014260"/>
              <a:gd name="connsiteY7871" fmla="*/ 3075745 h 4925968"/>
              <a:gd name="connsiteX7872" fmla="*/ 5267700 w 8014260"/>
              <a:gd name="connsiteY7872" fmla="*/ 3072179 h 4925968"/>
              <a:gd name="connsiteX7873" fmla="*/ 5301510 w 8014260"/>
              <a:gd name="connsiteY7873" fmla="*/ 3101943 h 4925968"/>
              <a:gd name="connsiteX7874" fmla="*/ 5278605 w 8014260"/>
              <a:gd name="connsiteY7874" fmla="*/ 3141856 h 4925968"/>
              <a:gd name="connsiteX7875" fmla="*/ 5244040 w 8014260"/>
              <a:gd name="connsiteY7875" fmla="*/ 3116276 h 4925968"/>
              <a:gd name="connsiteX7876" fmla="*/ 5267700 w 8014260"/>
              <a:gd name="connsiteY7876" fmla="*/ 3072179 h 4925968"/>
              <a:gd name="connsiteX7877" fmla="*/ 7499704 w 8014260"/>
              <a:gd name="connsiteY7877" fmla="*/ 3072042 h 4925968"/>
              <a:gd name="connsiteX7878" fmla="*/ 7468157 w 8014260"/>
              <a:gd name="connsiteY7878" fmla="*/ 3121968 h 4925968"/>
              <a:gd name="connsiteX7879" fmla="*/ 7431055 w 8014260"/>
              <a:gd name="connsiteY7879" fmla="*/ 3145971 h 4925968"/>
              <a:gd name="connsiteX7880" fmla="*/ 7463699 w 8014260"/>
              <a:gd name="connsiteY7880" fmla="*/ 3107292 h 4925968"/>
              <a:gd name="connsiteX7881" fmla="*/ 7499704 w 8014260"/>
              <a:gd name="connsiteY7881" fmla="*/ 3072042 h 4925968"/>
              <a:gd name="connsiteX7882" fmla="*/ 3800980 w 8014260"/>
              <a:gd name="connsiteY7882" fmla="*/ 3071081 h 4925968"/>
              <a:gd name="connsiteX7883" fmla="*/ 3784932 w 8014260"/>
              <a:gd name="connsiteY7883" fmla="*/ 3081437 h 4925968"/>
              <a:gd name="connsiteX7884" fmla="*/ 3770668 w 8014260"/>
              <a:gd name="connsiteY7884" fmla="*/ 3084660 h 4925968"/>
              <a:gd name="connsiteX7885" fmla="*/ 3785206 w 8014260"/>
              <a:gd name="connsiteY7885" fmla="*/ 3075059 h 4925968"/>
              <a:gd name="connsiteX7886" fmla="*/ 3800980 w 8014260"/>
              <a:gd name="connsiteY7886" fmla="*/ 3071081 h 4925968"/>
              <a:gd name="connsiteX7887" fmla="*/ 4016038 w 8014260"/>
              <a:gd name="connsiteY7887" fmla="*/ 3070884 h 4925968"/>
              <a:gd name="connsiteX7888" fmla="*/ 4023796 w 8014260"/>
              <a:gd name="connsiteY7888" fmla="*/ 3072179 h 4925968"/>
              <a:gd name="connsiteX7889" fmla="*/ 4001782 w 8014260"/>
              <a:gd name="connsiteY7889" fmla="*/ 3092273 h 4925968"/>
              <a:gd name="connsiteX7890" fmla="*/ 3978259 w 8014260"/>
              <a:gd name="connsiteY7890" fmla="*/ 3096319 h 4925968"/>
              <a:gd name="connsiteX7891" fmla="*/ 4000204 w 8014260"/>
              <a:gd name="connsiteY7891" fmla="*/ 3076843 h 4925968"/>
              <a:gd name="connsiteX7892" fmla="*/ 4016038 w 8014260"/>
              <a:gd name="connsiteY7892" fmla="*/ 3070884 h 4925968"/>
              <a:gd name="connsiteX7893" fmla="*/ 663263 w 8014260"/>
              <a:gd name="connsiteY7893" fmla="*/ 3070490 h 4925968"/>
              <a:gd name="connsiteX7894" fmla="*/ 667975 w 8014260"/>
              <a:gd name="connsiteY7894" fmla="*/ 3071424 h 4925968"/>
              <a:gd name="connsiteX7895" fmla="*/ 655769 w 8014260"/>
              <a:gd name="connsiteY7895" fmla="*/ 3093095 h 4925968"/>
              <a:gd name="connsiteX7896" fmla="*/ 643149 w 8014260"/>
              <a:gd name="connsiteY7896" fmla="*/ 3100022 h 4925968"/>
              <a:gd name="connsiteX7897" fmla="*/ 654125 w 8014260"/>
              <a:gd name="connsiteY7897" fmla="*/ 3078350 h 4925968"/>
              <a:gd name="connsiteX7898" fmla="*/ 663263 w 8014260"/>
              <a:gd name="connsiteY7898" fmla="*/ 3070490 h 4925968"/>
              <a:gd name="connsiteX7899" fmla="*/ 2300089 w 8014260"/>
              <a:gd name="connsiteY7899" fmla="*/ 3069315 h 4925968"/>
              <a:gd name="connsiteX7900" fmla="*/ 2309296 w 8014260"/>
              <a:gd name="connsiteY7900" fmla="*/ 3069915 h 4925968"/>
              <a:gd name="connsiteX7901" fmla="*/ 2317320 w 8014260"/>
              <a:gd name="connsiteY7901" fmla="*/ 3084523 h 4925968"/>
              <a:gd name="connsiteX7902" fmla="*/ 2307924 w 8014260"/>
              <a:gd name="connsiteY7902" fmla="*/ 3090695 h 4925968"/>
              <a:gd name="connsiteX7903" fmla="*/ 2296952 w 8014260"/>
              <a:gd name="connsiteY7903" fmla="*/ 3075402 h 4925968"/>
              <a:gd name="connsiteX7904" fmla="*/ 2300089 w 8014260"/>
              <a:gd name="connsiteY7904" fmla="*/ 3069315 h 4925968"/>
              <a:gd name="connsiteX7905" fmla="*/ 2844768 w 8014260"/>
              <a:gd name="connsiteY7905" fmla="*/ 3069299 h 4925968"/>
              <a:gd name="connsiteX7906" fmla="*/ 2859033 w 8014260"/>
              <a:gd name="connsiteY7906" fmla="*/ 3077048 h 4925968"/>
              <a:gd name="connsiteX7907" fmla="*/ 2851146 w 8014260"/>
              <a:gd name="connsiteY7907" fmla="*/ 3090901 h 4925968"/>
              <a:gd name="connsiteX7908" fmla="*/ 2839419 w 8014260"/>
              <a:gd name="connsiteY7908" fmla="*/ 3082878 h 4925968"/>
              <a:gd name="connsiteX7909" fmla="*/ 2844768 w 8014260"/>
              <a:gd name="connsiteY7909" fmla="*/ 3069299 h 4925968"/>
              <a:gd name="connsiteX7910" fmla="*/ 6466341 w 8014260"/>
              <a:gd name="connsiteY7910" fmla="*/ 3067172 h 4925968"/>
              <a:gd name="connsiteX7911" fmla="*/ 6498642 w 8014260"/>
              <a:gd name="connsiteY7911" fmla="*/ 3087815 h 4925968"/>
              <a:gd name="connsiteX7912" fmla="*/ 6469495 w 8014260"/>
              <a:gd name="connsiteY7912" fmla="*/ 3123476 h 4925968"/>
              <a:gd name="connsiteX7913" fmla="*/ 6435617 w 8014260"/>
              <a:gd name="connsiteY7913" fmla="*/ 3101874 h 4925968"/>
              <a:gd name="connsiteX7914" fmla="*/ 6466341 w 8014260"/>
              <a:gd name="connsiteY7914" fmla="*/ 3067172 h 4925968"/>
              <a:gd name="connsiteX7915" fmla="*/ 1731321 w 8014260"/>
              <a:gd name="connsiteY7915" fmla="*/ 3066735 h 4925968"/>
              <a:gd name="connsiteX7916" fmla="*/ 1741734 w 8014260"/>
              <a:gd name="connsiteY7916" fmla="*/ 3069710 h 4925968"/>
              <a:gd name="connsiteX7917" fmla="*/ 1756340 w 8014260"/>
              <a:gd name="connsiteY7917" fmla="*/ 3084729 h 4925968"/>
              <a:gd name="connsiteX7918" fmla="*/ 1745094 w 8014260"/>
              <a:gd name="connsiteY7918" fmla="*/ 3087198 h 4925968"/>
              <a:gd name="connsiteX7919" fmla="*/ 1727743 w 8014260"/>
              <a:gd name="connsiteY7919" fmla="*/ 3071013 h 4925968"/>
              <a:gd name="connsiteX7920" fmla="*/ 1731321 w 8014260"/>
              <a:gd name="connsiteY7920" fmla="*/ 3066735 h 4925968"/>
              <a:gd name="connsiteX7921" fmla="*/ 3937179 w 8014260"/>
              <a:gd name="connsiteY7921" fmla="*/ 3066212 h 4925968"/>
              <a:gd name="connsiteX7922" fmla="*/ 3917016 w 8014260"/>
              <a:gd name="connsiteY7922" fmla="*/ 3080065 h 4925968"/>
              <a:gd name="connsiteX7923" fmla="*/ 3895071 w 8014260"/>
              <a:gd name="connsiteY7923" fmla="*/ 3087677 h 4925968"/>
              <a:gd name="connsiteX7924" fmla="*/ 3913519 w 8014260"/>
              <a:gd name="connsiteY7924" fmla="*/ 3074785 h 4925968"/>
              <a:gd name="connsiteX7925" fmla="*/ 3937179 w 8014260"/>
              <a:gd name="connsiteY7925" fmla="*/ 3066212 h 4925968"/>
              <a:gd name="connsiteX7926" fmla="*/ 335223 w 8014260"/>
              <a:gd name="connsiteY7926" fmla="*/ 3064635 h 4925968"/>
              <a:gd name="connsiteX7927" fmla="*/ 329050 w 8014260"/>
              <a:gd name="connsiteY7927" fmla="*/ 3075608 h 4925968"/>
              <a:gd name="connsiteX7928" fmla="*/ 321642 w 8014260"/>
              <a:gd name="connsiteY7928" fmla="*/ 3080408 h 4925968"/>
              <a:gd name="connsiteX7929" fmla="*/ 327337 w 8014260"/>
              <a:gd name="connsiteY7929" fmla="*/ 3065664 h 4925968"/>
              <a:gd name="connsiteX7930" fmla="*/ 335223 w 8014260"/>
              <a:gd name="connsiteY7930" fmla="*/ 3064635 h 4925968"/>
              <a:gd name="connsiteX7931" fmla="*/ 1789603 w 8014260"/>
              <a:gd name="connsiteY7931" fmla="*/ 3064224 h 4925968"/>
              <a:gd name="connsiteX7932" fmla="*/ 1802700 w 8014260"/>
              <a:gd name="connsiteY7932" fmla="*/ 3064292 h 4925968"/>
              <a:gd name="connsiteX7933" fmla="*/ 1817445 w 8014260"/>
              <a:gd name="connsiteY7933" fmla="*/ 3079860 h 4925968"/>
              <a:gd name="connsiteX7934" fmla="*/ 1804070 w 8014260"/>
              <a:gd name="connsiteY7934" fmla="*/ 3079654 h 4925968"/>
              <a:gd name="connsiteX7935" fmla="*/ 1789603 w 8014260"/>
              <a:gd name="connsiteY7935" fmla="*/ 3064224 h 4925968"/>
              <a:gd name="connsiteX7936" fmla="*/ 7030687 w 8014260"/>
              <a:gd name="connsiteY7936" fmla="*/ 3063606 h 4925968"/>
              <a:gd name="connsiteX7937" fmla="*/ 7066279 w 8014260"/>
              <a:gd name="connsiteY7937" fmla="*/ 3077939 h 4925968"/>
              <a:gd name="connsiteX7938" fmla="*/ 7036995 w 8014260"/>
              <a:gd name="connsiteY7938" fmla="*/ 3099268 h 4925968"/>
              <a:gd name="connsiteX7939" fmla="*/ 7001608 w 8014260"/>
              <a:gd name="connsiteY7939" fmla="*/ 3085826 h 4925968"/>
              <a:gd name="connsiteX7940" fmla="*/ 7030687 w 8014260"/>
              <a:gd name="connsiteY7940" fmla="*/ 3063606 h 4925968"/>
              <a:gd name="connsiteX7941" fmla="*/ 4382573 w 8014260"/>
              <a:gd name="connsiteY7941" fmla="*/ 3063195 h 4925968"/>
              <a:gd name="connsiteX7942" fmla="*/ 4392619 w 8014260"/>
              <a:gd name="connsiteY7942" fmla="*/ 3073756 h 4925968"/>
              <a:gd name="connsiteX7943" fmla="*/ 4369988 w 8014260"/>
              <a:gd name="connsiteY7943" fmla="*/ 3106537 h 4925968"/>
              <a:gd name="connsiteX7944" fmla="*/ 4341527 w 8014260"/>
              <a:gd name="connsiteY7944" fmla="*/ 3100503 h 4925968"/>
              <a:gd name="connsiteX7945" fmla="*/ 4362444 w 8014260"/>
              <a:gd name="connsiteY7945" fmla="*/ 3067653 h 4925968"/>
              <a:gd name="connsiteX7946" fmla="*/ 4382573 w 8014260"/>
              <a:gd name="connsiteY7946" fmla="*/ 3063195 h 4925968"/>
              <a:gd name="connsiteX7947" fmla="*/ 1861544 w 8014260"/>
              <a:gd name="connsiteY7947" fmla="*/ 3059560 h 4925968"/>
              <a:gd name="connsiteX7948" fmla="*/ 1877518 w 8014260"/>
              <a:gd name="connsiteY7948" fmla="*/ 3075402 h 4925968"/>
              <a:gd name="connsiteX7949" fmla="*/ 1866136 w 8014260"/>
              <a:gd name="connsiteY7949" fmla="*/ 3076431 h 4925968"/>
              <a:gd name="connsiteX7950" fmla="*/ 1851461 w 8014260"/>
              <a:gd name="connsiteY7950" fmla="*/ 3062235 h 4925968"/>
              <a:gd name="connsiteX7951" fmla="*/ 1861544 w 8014260"/>
              <a:gd name="connsiteY7951" fmla="*/ 3059560 h 4925968"/>
              <a:gd name="connsiteX7952" fmla="*/ 1288009 w 8014260"/>
              <a:gd name="connsiteY7952" fmla="*/ 3059422 h 4925968"/>
              <a:gd name="connsiteX7953" fmla="*/ 1303919 w 8014260"/>
              <a:gd name="connsiteY7953" fmla="*/ 3073138 h 4925968"/>
              <a:gd name="connsiteX7954" fmla="*/ 1289311 w 8014260"/>
              <a:gd name="connsiteY7954" fmla="*/ 3082260 h 4925968"/>
              <a:gd name="connsiteX7955" fmla="*/ 1272096 w 8014260"/>
              <a:gd name="connsiteY7955" fmla="*/ 3069984 h 4925968"/>
              <a:gd name="connsiteX7956" fmla="*/ 1288009 w 8014260"/>
              <a:gd name="connsiteY7956" fmla="*/ 3059422 h 4925968"/>
              <a:gd name="connsiteX7957" fmla="*/ 1152493 w 8014260"/>
              <a:gd name="connsiteY7957" fmla="*/ 3058531 h 4925968"/>
              <a:gd name="connsiteX7958" fmla="*/ 1168953 w 8014260"/>
              <a:gd name="connsiteY7958" fmla="*/ 3069915 h 4925968"/>
              <a:gd name="connsiteX7959" fmla="*/ 1155375 w 8014260"/>
              <a:gd name="connsiteY7959" fmla="*/ 3082191 h 4925968"/>
              <a:gd name="connsiteX7960" fmla="*/ 1137544 w 8014260"/>
              <a:gd name="connsiteY7960" fmla="*/ 3072590 h 4925968"/>
              <a:gd name="connsiteX7961" fmla="*/ 1152493 w 8014260"/>
              <a:gd name="connsiteY7961" fmla="*/ 3058531 h 4925968"/>
              <a:gd name="connsiteX7962" fmla="*/ 3900215 w 8014260"/>
              <a:gd name="connsiteY7962" fmla="*/ 3057434 h 4925968"/>
              <a:gd name="connsiteX7963" fmla="*/ 3883276 w 8014260"/>
              <a:gd name="connsiteY7963" fmla="*/ 3066007 h 4925968"/>
              <a:gd name="connsiteX7964" fmla="*/ 3864828 w 8014260"/>
              <a:gd name="connsiteY7964" fmla="*/ 3074168 h 4925968"/>
              <a:gd name="connsiteX7965" fmla="*/ 3879847 w 8014260"/>
              <a:gd name="connsiteY7965" fmla="*/ 3066418 h 4925968"/>
              <a:gd name="connsiteX7966" fmla="*/ 3900215 w 8014260"/>
              <a:gd name="connsiteY7966" fmla="*/ 3057434 h 4925968"/>
              <a:gd name="connsiteX7967" fmla="*/ 4088252 w 8014260"/>
              <a:gd name="connsiteY7967" fmla="*/ 3057314 h 4925968"/>
              <a:gd name="connsiteX7968" fmla="*/ 4096559 w 8014260"/>
              <a:gd name="connsiteY7968" fmla="*/ 3060040 h 4925968"/>
              <a:gd name="connsiteX7969" fmla="*/ 4075848 w 8014260"/>
              <a:gd name="connsiteY7969" fmla="*/ 3081986 h 4925968"/>
              <a:gd name="connsiteX7970" fmla="*/ 4049993 w 8014260"/>
              <a:gd name="connsiteY7970" fmla="*/ 3084866 h 4925968"/>
              <a:gd name="connsiteX7971" fmla="*/ 4071253 w 8014260"/>
              <a:gd name="connsiteY7971" fmla="*/ 3063538 h 4925968"/>
              <a:gd name="connsiteX7972" fmla="*/ 4088252 w 8014260"/>
              <a:gd name="connsiteY7972" fmla="*/ 3057314 h 4925968"/>
              <a:gd name="connsiteX7973" fmla="*/ 5406643 w 8014260"/>
              <a:gd name="connsiteY7973" fmla="*/ 3057160 h 4925968"/>
              <a:gd name="connsiteX7974" fmla="*/ 5437504 w 8014260"/>
              <a:gd name="connsiteY7974" fmla="*/ 3088638 h 4925968"/>
              <a:gd name="connsiteX7975" fmla="*/ 5411032 w 8014260"/>
              <a:gd name="connsiteY7975" fmla="*/ 3128003 h 4925968"/>
              <a:gd name="connsiteX7976" fmla="*/ 5378937 w 8014260"/>
              <a:gd name="connsiteY7976" fmla="*/ 3093850 h 4925968"/>
              <a:gd name="connsiteX7977" fmla="*/ 5406643 w 8014260"/>
              <a:gd name="connsiteY7977" fmla="*/ 3057160 h 4925968"/>
              <a:gd name="connsiteX7978" fmla="*/ 3887116 w 8014260"/>
              <a:gd name="connsiteY7978" fmla="*/ 3057160 h 4925968"/>
              <a:gd name="connsiteX7979" fmla="*/ 3871617 w 8014260"/>
              <a:gd name="connsiteY7979" fmla="*/ 3065526 h 4925968"/>
              <a:gd name="connsiteX7980" fmla="*/ 3853649 w 8014260"/>
              <a:gd name="connsiteY7980" fmla="*/ 3072727 h 4925968"/>
              <a:gd name="connsiteX7981" fmla="*/ 3869285 w 8014260"/>
              <a:gd name="connsiteY7981" fmla="*/ 3064223 h 4925968"/>
              <a:gd name="connsiteX7982" fmla="*/ 3887116 w 8014260"/>
              <a:gd name="connsiteY7982" fmla="*/ 3057160 h 4925968"/>
              <a:gd name="connsiteX7983" fmla="*/ 3924355 w 8014260"/>
              <a:gd name="connsiteY7983" fmla="*/ 3056954 h 4925968"/>
              <a:gd name="connsiteX7984" fmla="*/ 3904810 w 8014260"/>
              <a:gd name="connsiteY7984" fmla="*/ 3068201 h 4925968"/>
              <a:gd name="connsiteX7985" fmla="*/ 3883687 w 8014260"/>
              <a:gd name="connsiteY7985" fmla="*/ 3076842 h 4925968"/>
              <a:gd name="connsiteX7986" fmla="*/ 3903027 w 8014260"/>
              <a:gd name="connsiteY7986" fmla="*/ 3065869 h 4925968"/>
              <a:gd name="connsiteX7987" fmla="*/ 3924355 w 8014260"/>
              <a:gd name="connsiteY7987" fmla="*/ 3056954 h 4925968"/>
              <a:gd name="connsiteX7988" fmla="*/ 3911530 w 8014260"/>
              <a:gd name="connsiteY7988" fmla="*/ 3055994 h 4925968"/>
              <a:gd name="connsiteX7989" fmla="*/ 3895071 w 8014260"/>
              <a:gd name="connsiteY7989" fmla="*/ 3064635 h 4925968"/>
              <a:gd name="connsiteX7990" fmla="*/ 3872920 w 8014260"/>
              <a:gd name="connsiteY7990" fmla="*/ 3074511 h 4925968"/>
              <a:gd name="connsiteX7991" fmla="*/ 3889585 w 8014260"/>
              <a:gd name="connsiteY7991" fmla="*/ 3065870 h 4925968"/>
              <a:gd name="connsiteX7992" fmla="*/ 3911530 w 8014260"/>
              <a:gd name="connsiteY7992" fmla="*/ 3055994 h 4925968"/>
              <a:gd name="connsiteX7993" fmla="*/ 1974493 w 8014260"/>
              <a:gd name="connsiteY7993" fmla="*/ 3055651 h 4925968"/>
              <a:gd name="connsiteX7994" fmla="*/ 1986632 w 8014260"/>
              <a:gd name="connsiteY7994" fmla="*/ 3056473 h 4925968"/>
              <a:gd name="connsiteX7995" fmla="*/ 1999593 w 8014260"/>
              <a:gd name="connsiteY7995" fmla="*/ 3071973 h 4925968"/>
              <a:gd name="connsiteX7996" fmla="*/ 1987593 w 8014260"/>
              <a:gd name="connsiteY7996" fmla="*/ 3071081 h 4925968"/>
              <a:gd name="connsiteX7997" fmla="*/ 1974493 w 8014260"/>
              <a:gd name="connsiteY7997" fmla="*/ 3055651 h 4925968"/>
              <a:gd name="connsiteX7998" fmla="*/ 5893972 w 8014260"/>
              <a:gd name="connsiteY7998" fmla="*/ 3055446 h 4925968"/>
              <a:gd name="connsiteX7999" fmla="*/ 5926616 w 8014260"/>
              <a:gd name="connsiteY7999" fmla="*/ 3082466 h 4925968"/>
              <a:gd name="connsiteX8000" fmla="*/ 5901447 w 8014260"/>
              <a:gd name="connsiteY8000" fmla="*/ 3123614 h 4925968"/>
              <a:gd name="connsiteX8001" fmla="*/ 5866883 w 8014260"/>
              <a:gd name="connsiteY8001" fmla="*/ 3094536 h 4925968"/>
              <a:gd name="connsiteX8002" fmla="*/ 5893972 w 8014260"/>
              <a:gd name="connsiteY8002" fmla="*/ 3055446 h 4925968"/>
              <a:gd name="connsiteX8003" fmla="*/ 1915438 w 8014260"/>
              <a:gd name="connsiteY8003" fmla="*/ 3055282 h 4925968"/>
              <a:gd name="connsiteX8004" fmla="*/ 1924432 w 8014260"/>
              <a:gd name="connsiteY8004" fmla="*/ 3058257 h 4925968"/>
              <a:gd name="connsiteX8005" fmla="*/ 1938559 w 8014260"/>
              <a:gd name="connsiteY8005" fmla="*/ 3073276 h 4925968"/>
              <a:gd name="connsiteX8006" fmla="*/ 1927242 w 8014260"/>
              <a:gd name="connsiteY8006" fmla="*/ 3074579 h 4925968"/>
              <a:gd name="connsiteX8007" fmla="*/ 1913386 w 8014260"/>
              <a:gd name="connsiteY8007" fmla="*/ 3059766 h 4925968"/>
              <a:gd name="connsiteX8008" fmla="*/ 1915438 w 8014260"/>
              <a:gd name="connsiteY8008" fmla="*/ 3055282 h 4925968"/>
              <a:gd name="connsiteX8009" fmla="*/ 3637896 w 8014260"/>
              <a:gd name="connsiteY8009" fmla="*/ 3053113 h 4925968"/>
              <a:gd name="connsiteX8010" fmla="*/ 3627609 w 8014260"/>
              <a:gd name="connsiteY8010" fmla="*/ 3064841 h 4925968"/>
              <a:gd name="connsiteX8011" fmla="*/ 3612384 w 8014260"/>
              <a:gd name="connsiteY8011" fmla="*/ 3065595 h 4925968"/>
              <a:gd name="connsiteX8012" fmla="*/ 3624455 w 8014260"/>
              <a:gd name="connsiteY8012" fmla="*/ 3053319 h 4925968"/>
              <a:gd name="connsiteX8013" fmla="*/ 3637896 w 8014260"/>
              <a:gd name="connsiteY8013" fmla="*/ 3053113 h 4925968"/>
              <a:gd name="connsiteX8014" fmla="*/ 7170589 w 8014260"/>
              <a:gd name="connsiteY8014" fmla="*/ 3051948 h 4925968"/>
              <a:gd name="connsiteX8015" fmla="*/ 7203782 w 8014260"/>
              <a:gd name="connsiteY8015" fmla="*/ 3066212 h 4925968"/>
              <a:gd name="connsiteX8016" fmla="*/ 7172235 w 8014260"/>
              <a:gd name="connsiteY8016" fmla="*/ 3083220 h 4925968"/>
              <a:gd name="connsiteX8017" fmla="*/ 7139317 w 8014260"/>
              <a:gd name="connsiteY8017" fmla="*/ 3069847 h 4925968"/>
              <a:gd name="connsiteX8018" fmla="*/ 7170589 w 8014260"/>
              <a:gd name="connsiteY8018" fmla="*/ 3051948 h 4925968"/>
              <a:gd name="connsiteX8019" fmla="*/ 7305486 w 8014260"/>
              <a:gd name="connsiteY8019" fmla="*/ 3051262 h 4925968"/>
              <a:gd name="connsiteX8020" fmla="*/ 7340737 w 8014260"/>
              <a:gd name="connsiteY8020" fmla="*/ 3066281 h 4925968"/>
              <a:gd name="connsiteX8021" fmla="*/ 7311453 w 8014260"/>
              <a:gd name="connsiteY8021" fmla="*/ 3078146 h 4925968"/>
              <a:gd name="connsiteX8022" fmla="*/ 7276477 w 8014260"/>
              <a:gd name="connsiteY8022" fmla="*/ 3064224 h 4925968"/>
              <a:gd name="connsiteX8023" fmla="*/ 7305486 w 8014260"/>
              <a:gd name="connsiteY8023" fmla="*/ 3051262 h 4925968"/>
              <a:gd name="connsiteX8024" fmla="*/ 4663613 w 8014260"/>
              <a:gd name="connsiteY8024" fmla="*/ 3051235 h 4925968"/>
              <a:gd name="connsiteX8025" fmla="*/ 4674071 w 8014260"/>
              <a:gd name="connsiteY8025" fmla="*/ 3065869 h 4925968"/>
              <a:gd name="connsiteX8026" fmla="*/ 4652400 w 8014260"/>
              <a:gd name="connsiteY8026" fmla="*/ 3101531 h 4925968"/>
              <a:gd name="connsiteX8027" fmla="*/ 4621196 w 8014260"/>
              <a:gd name="connsiteY8027" fmla="*/ 3089255 h 4925968"/>
              <a:gd name="connsiteX8028" fmla="*/ 4643690 w 8014260"/>
              <a:gd name="connsiteY8028" fmla="*/ 3051879 h 4925968"/>
              <a:gd name="connsiteX8029" fmla="*/ 4663613 w 8014260"/>
              <a:gd name="connsiteY8029" fmla="*/ 3051235 h 4925968"/>
              <a:gd name="connsiteX8030" fmla="*/ 6247709 w 8014260"/>
              <a:gd name="connsiteY8030" fmla="*/ 3050576 h 4925968"/>
              <a:gd name="connsiteX8031" fmla="*/ 6282410 w 8014260"/>
              <a:gd name="connsiteY8031" fmla="*/ 3074648 h 4925968"/>
              <a:gd name="connsiteX8032" fmla="*/ 6252646 w 8014260"/>
              <a:gd name="connsiteY8032" fmla="*/ 3112230 h 4925968"/>
              <a:gd name="connsiteX8033" fmla="*/ 6221031 w 8014260"/>
              <a:gd name="connsiteY8033" fmla="*/ 3087815 h 4925968"/>
              <a:gd name="connsiteX8034" fmla="*/ 6247709 w 8014260"/>
              <a:gd name="connsiteY8034" fmla="*/ 3050576 h 4925968"/>
              <a:gd name="connsiteX8035" fmla="*/ 3712991 w 8014260"/>
              <a:gd name="connsiteY8035" fmla="*/ 3050508 h 4925968"/>
              <a:gd name="connsiteX8036" fmla="*/ 3700715 w 8014260"/>
              <a:gd name="connsiteY8036" fmla="*/ 3061618 h 4925968"/>
              <a:gd name="connsiteX8037" fmla="*/ 3685970 w 8014260"/>
              <a:gd name="connsiteY8037" fmla="*/ 3062852 h 4925968"/>
              <a:gd name="connsiteX8038" fmla="*/ 3697972 w 8014260"/>
              <a:gd name="connsiteY8038" fmla="*/ 3051742 h 4925968"/>
              <a:gd name="connsiteX8039" fmla="*/ 3712991 w 8014260"/>
              <a:gd name="connsiteY8039" fmla="*/ 3050508 h 4925968"/>
              <a:gd name="connsiteX8040" fmla="*/ 3192332 w 8014260"/>
              <a:gd name="connsiteY8040" fmla="*/ 3050165 h 4925968"/>
              <a:gd name="connsiteX8041" fmla="*/ 3207557 w 8014260"/>
              <a:gd name="connsiteY8041" fmla="*/ 3052291 h 4925968"/>
              <a:gd name="connsiteX8042" fmla="*/ 3196995 w 8014260"/>
              <a:gd name="connsiteY8042" fmla="*/ 3064978 h 4925968"/>
              <a:gd name="connsiteX8043" fmla="*/ 3184308 w 8014260"/>
              <a:gd name="connsiteY8043" fmla="*/ 3062852 h 4925968"/>
              <a:gd name="connsiteX8044" fmla="*/ 3192332 w 8014260"/>
              <a:gd name="connsiteY8044" fmla="*/ 3050165 h 4925968"/>
              <a:gd name="connsiteX8045" fmla="*/ 2046089 w 8014260"/>
              <a:gd name="connsiteY8045" fmla="*/ 3050027 h 4925968"/>
              <a:gd name="connsiteX8046" fmla="*/ 2059531 w 8014260"/>
              <a:gd name="connsiteY8046" fmla="*/ 3065526 h 4925968"/>
              <a:gd name="connsiteX8047" fmla="*/ 2048833 w 8014260"/>
              <a:gd name="connsiteY8047" fmla="*/ 3066280 h 4925968"/>
              <a:gd name="connsiteX8048" fmla="*/ 2037039 w 8014260"/>
              <a:gd name="connsiteY8048" fmla="*/ 3052839 h 4925968"/>
              <a:gd name="connsiteX8049" fmla="*/ 2046089 w 8014260"/>
              <a:gd name="connsiteY8049" fmla="*/ 3050027 h 4925968"/>
              <a:gd name="connsiteX8050" fmla="*/ 6818020 w 8014260"/>
              <a:gd name="connsiteY8050" fmla="*/ 3049959 h 4925968"/>
              <a:gd name="connsiteX8051" fmla="*/ 6852104 w 8014260"/>
              <a:gd name="connsiteY8051" fmla="*/ 3066761 h 4925968"/>
              <a:gd name="connsiteX8052" fmla="*/ 6823369 w 8014260"/>
              <a:gd name="connsiteY8052" fmla="*/ 3094604 h 4925968"/>
              <a:gd name="connsiteX8053" fmla="*/ 6789422 w 8014260"/>
              <a:gd name="connsiteY8053" fmla="*/ 3078282 h 4925968"/>
              <a:gd name="connsiteX8054" fmla="*/ 6818020 w 8014260"/>
              <a:gd name="connsiteY8054" fmla="*/ 3049959 h 4925968"/>
              <a:gd name="connsiteX8055" fmla="*/ 4309054 w 8014260"/>
              <a:gd name="connsiteY8055" fmla="*/ 3049805 h 4925968"/>
              <a:gd name="connsiteX8056" fmla="*/ 4317798 w 8014260"/>
              <a:gd name="connsiteY8056" fmla="*/ 3058189 h 4925968"/>
              <a:gd name="connsiteX8057" fmla="*/ 4295235 w 8014260"/>
              <a:gd name="connsiteY8057" fmla="*/ 3090147 h 4925968"/>
              <a:gd name="connsiteX8058" fmla="*/ 4268558 w 8014260"/>
              <a:gd name="connsiteY8058" fmla="*/ 3083426 h 4925968"/>
              <a:gd name="connsiteX8059" fmla="*/ 4291052 w 8014260"/>
              <a:gd name="connsiteY8059" fmla="*/ 3053663 h 4925968"/>
              <a:gd name="connsiteX8060" fmla="*/ 4309054 w 8014260"/>
              <a:gd name="connsiteY8060" fmla="*/ 3049805 h 4925968"/>
              <a:gd name="connsiteX8061" fmla="*/ 955170 w 8014260"/>
              <a:gd name="connsiteY8061" fmla="*/ 3049521 h 4925968"/>
              <a:gd name="connsiteX8062" fmla="*/ 960746 w 8014260"/>
              <a:gd name="connsiteY8062" fmla="*/ 3055856 h 4925968"/>
              <a:gd name="connsiteX8063" fmla="*/ 945517 w 8014260"/>
              <a:gd name="connsiteY8063" fmla="*/ 3073413 h 4925968"/>
              <a:gd name="connsiteX8064" fmla="*/ 930640 w 8014260"/>
              <a:gd name="connsiteY8064" fmla="*/ 3065869 h 4925968"/>
              <a:gd name="connsiteX8065" fmla="*/ 944350 w 8014260"/>
              <a:gd name="connsiteY8065" fmla="*/ 3049615 h 4925968"/>
              <a:gd name="connsiteX8066" fmla="*/ 955170 w 8014260"/>
              <a:gd name="connsiteY8066" fmla="*/ 3049521 h 4925968"/>
              <a:gd name="connsiteX8067" fmla="*/ 3873880 w 8014260"/>
              <a:gd name="connsiteY8067" fmla="*/ 3048999 h 4925968"/>
              <a:gd name="connsiteX8068" fmla="*/ 3860987 w 8014260"/>
              <a:gd name="connsiteY8068" fmla="*/ 3057228 h 4925968"/>
              <a:gd name="connsiteX8069" fmla="*/ 3842745 w 8014260"/>
              <a:gd name="connsiteY8069" fmla="*/ 3063332 h 4925968"/>
              <a:gd name="connsiteX8070" fmla="*/ 3857215 w 8014260"/>
              <a:gd name="connsiteY8070" fmla="*/ 3054348 h 4925968"/>
              <a:gd name="connsiteX8071" fmla="*/ 3873880 w 8014260"/>
              <a:gd name="connsiteY8071" fmla="*/ 3048999 h 4925968"/>
              <a:gd name="connsiteX8072" fmla="*/ 1483047 w 8014260"/>
              <a:gd name="connsiteY8072" fmla="*/ 3048861 h 4925968"/>
              <a:gd name="connsiteX8073" fmla="*/ 1499509 w 8014260"/>
              <a:gd name="connsiteY8073" fmla="*/ 3063743 h 4925968"/>
              <a:gd name="connsiteX8074" fmla="*/ 1483393 w 8014260"/>
              <a:gd name="connsiteY8074" fmla="*/ 3069161 h 4925968"/>
              <a:gd name="connsiteX8075" fmla="*/ 1468441 w 8014260"/>
              <a:gd name="connsiteY8075" fmla="*/ 3054005 h 4925968"/>
              <a:gd name="connsiteX8076" fmla="*/ 1483047 w 8014260"/>
              <a:gd name="connsiteY8076" fmla="*/ 3048861 h 4925968"/>
              <a:gd name="connsiteX8077" fmla="*/ 4162970 w 8014260"/>
              <a:gd name="connsiteY8077" fmla="*/ 3048673 h 4925968"/>
              <a:gd name="connsiteX8078" fmla="*/ 4170557 w 8014260"/>
              <a:gd name="connsiteY8078" fmla="*/ 3053388 h 4925968"/>
              <a:gd name="connsiteX8079" fmla="*/ 4148200 w 8014260"/>
              <a:gd name="connsiteY8079" fmla="*/ 3077665 h 4925968"/>
              <a:gd name="connsiteX8080" fmla="*/ 4122894 w 8014260"/>
              <a:gd name="connsiteY8080" fmla="*/ 3076705 h 4925968"/>
              <a:gd name="connsiteX8081" fmla="*/ 4146280 w 8014260"/>
              <a:gd name="connsiteY8081" fmla="*/ 3053320 h 4925968"/>
              <a:gd name="connsiteX8082" fmla="*/ 4162970 w 8014260"/>
              <a:gd name="connsiteY8082" fmla="*/ 3048673 h 4925968"/>
              <a:gd name="connsiteX8083" fmla="*/ 3551348 w 8014260"/>
              <a:gd name="connsiteY8083" fmla="*/ 3048519 h 4925968"/>
              <a:gd name="connsiteX8084" fmla="*/ 3564105 w 8014260"/>
              <a:gd name="connsiteY8084" fmla="*/ 3050370 h 4925968"/>
              <a:gd name="connsiteX8085" fmla="*/ 3551554 w 8014260"/>
              <a:gd name="connsiteY8085" fmla="*/ 3063538 h 4925968"/>
              <a:gd name="connsiteX8086" fmla="*/ 3539210 w 8014260"/>
              <a:gd name="connsiteY8086" fmla="*/ 3060040 h 4925968"/>
              <a:gd name="connsiteX8087" fmla="*/ 3551348 w 8014260"/>
              <a:gd name="connsiteY8087" fmla="*/ 3048519 h 4925968"/>
              <a:gd name="connsiteX8088" fmla="*/ 7487223 w 8014260"/>
              <a:gd name="connsiteY8088" fmla="*/ 3048382 h 4925968"/>
              <a:gd name="connsiteX8089" fmla="*/ 7456430 w 8014260"/>
              <a:gd name="connsiteY8089" fmla="*/ 3094056 h 4925968"/>
              <a:gd name="connsiteX8090" fmla="*/ 7422072 w 8014260"/>
              <a:gd name="connsiteY8090" fmla="*/ 3109350 h 4925968"/>
              <a:gd name="connsiteX8091" fmla="*/ 7452521 w 8014260"/>
              <a:gd name="connsiteY8091" fmla="*/ 3076911 h 4925968"/>
              <a:gd name="connsiteX8092" fmla="*/ 7487223 w 8014260"/>
              <a:gd name="connsiteY8092" fmla="*/ 3048382 h 4925968"/>
              <a:gd name="connsiteX8093" fmla="*/ 581220 w 8014260"/>
              <a:gd name="connsiteY8093" fmla="*/ 3047970 h 4925968"/>
              <a:gd name="connsiteX8094" fmla="*/ 573676 w 8014260"/>
              <a:gd name="connsiteY8094" fmla="*/ 3065800 h 4925968"/>
              <a:gd name="connsiteX8095" fmla="*/ 560442 w 8014260"/>
              <a:gd name="connsiteY8095" fmla="*/ 3077459 h 4925968"/>
              <a:gd name="connsiteX8096" fmla="*/ 569012 w 8014260"/>
              <a:gd name="connsiteY8096" fmla="*/ 3057228 h 4925968"/>
              <a:gd name="connsiteX8097" fmla="*/ 581220 w 8014260"/>
              <a:gd name="connsiteY8097" fmla="*/ 3047970 h 4925968"/>
              <a:gd name="connsiteX8098" fmla="*/ 4234388 w 8014260"/>
              <a:gd name="connsiteY8098" fmla="*/ 3045989 h 4925968"/>
              <a:gd name="connsiteX8099" fmla="*/ 4243801 w 8014260"/>
              <a:gd name="connsiteY8099" fmla="*/ 3051810 h 4925968"/>
              <a:gd name="connsiteX8100" fmla="*/ 4223432 w 8014260"/>
              <a:gd name="connsiteY8100" fmla="*/ 3078625 h 4925968"/>
              <a:gd name="connsiteX8101" fmla="*/ 4194972 w 8014260"/>
              <a:gd name="connsiteY8101" fmla="*/ 3078076 h 4925968"/>
              <a:gd name="connsiteX8102" fmla="*/ 4215615 w 8014260"/>
              <a:gd name="connsiteY8102" fmla="*/ 3052153 h 4925968"/>
              <a:gd name="connsiteX8103" fmla="*/ 4234388 w 8014260"/>
              <a:gd name="connsiteY8103" fmla="*/ 3045989 h 4925968"/>
              <a:gd name="connsiteX8104" fmla="*/ 5059079 w 8014260"/>
              <a:gd name="connsiteY8104" fmla="*/ 3045501 h 4925968"/>
              <a:gd name="connsiteX8105" fmla="*/ 5090969 w 8014260"/>
              <a:gd name="connsiteY8105" fmla="*/ 3070944 h 4925968"/>
              <a:gd name="connsiteX8106" fmla="*/ 5067240 w 8014260"/>
              <a:gd name="connsiteY8106" fmla="*/ 3111544 h 4925968"/>
              <a:gd name="connsiteX8107" fmla="*/ 5035488 w 8014260"/>
              <a:gd name="connsiteY8107" fmla="*/ 3085346 h 4925968"/>
              <a:gd name="connsiteX8108" fmla="*/ 5059079 w 8014260"/>
              <a:gd name="connsiteY8108" fmla="*/ 3045501 h 4925968"/>
              <a:gd name="connsiteX8109" fmla="*/ 3786577 w 8014260"/>
              <a:gd name="connsiteY8109" fmla="*/ 3042141 h 4925968"/>
              <a:gd name="connsiteX8110" fmla="*/ 3774301 w 8014260"/>
              <a:gd name="connsiteY8110" fmla="*/ 3052290 h 4925968"/>
              <a:gd name="connsiteX8111" fmla="*/ 3758597 w 8014260"/>
              <a:gd name="connsiteY8111" fmla="*/ 3054348 h 4925968"/>
              <a:gd name="connsiteX8112" fmla="*/ 3771010 w 8014260"/>
              <a:gd name="connsiteY8112" fmla="*/ 3043924 h 4925968"/>
              <a:gd name="connsiteX8113" fmla="*/ 3786577 w 8014260"/>
              <a:gd name="connsiteY8113" fmla="*/ 3042141 h 4925968"/>
              <a:gd name="connsiteX8114" fmla="*/ 4009669 w 8014260"/>
              <a:gd name="connsiteY8114" fmla="*/ 3041593 h 4925968"/>
              <a:gd name="connsiteX8115" fmla="*/ 3991015 w 8014260"/>
              <a:gd name="connsiteY8115" fmla="*/ 3056269 h 4925968"/>
              <a:gd name="connsiteX8116" fmla="*/ 3966326 w 8014260"/>
              <a:gd name="connsiteY8116" fmla="*/ 3064224 h 4925968"/>
              <a:gd name="connsiteX8117" fmla="*/ 3985254 w 8014260"/>
              <a:gd name="connsiteY8117" fmla="*/ 3049891 h 4925968"/>
              <a:gd name="connsiteX8118" fmla="*/ 4009669 w 8014260"/>
              <a:gd name="connsiteY8118" fmla="*/ 3041593 h 4925968"/>
              <a:gd name="connsiteX8119" fmla="*/ 2107122 w 8014260"/>
              <a:gd name="connsiteY8119" fmla="*/ 3039603 h 4925968"/>
              <a:gd name="connsiteX8120" fmla="*/ 2120221 w 8014260"/>
              <a:gd name="connsiteY8120" fmla="*/ 3056062 h 4925968"/>
              <a:gd name="connsiteX8121" fmla="*/ 2113225 w 8014260"/>
              <a:gd name="connsiteY8121" fmla="*/ 3059080 h 4925968"/>
              <a:gd name="connsiteX8122" fmla="*/ 2098961 w 8014260"/>
              <a:gd name="connsiteY8122" fmla="*/ 3043512 h 4925968"/>
              <a:gd name="connsiteX8123" fmla="*/ 2107122 w 8014260"/>
              <a:gd name="connsiteY8123" fmla="*/ 3039603 h 4925968"/>
              <a:gd name="connsiteX8124" fmla="*/ 2985837 w 8014260"/>
              <a:gd name="connsiteY8124" fmla="*/ 3039466 h 4925968"/>
              <a:gd name="connsiteX8125" fmla="*/ 2993655 w 8014260"/>
              <a:gd name="connsiteY8125" fmla="*/ 3049204 h 4925968"/>
              <a:gd name="connsiteX8126" fmla="*/ 2984397 w 8014260"/>
              <a:gd name="connsiteY8126" fmla="*/ 3060726 h 4925968"/>
              <a:gd name="connsiteX8127" fmla="*/ 2973630 w 8014260"/>
              <a:gd name="connsiteY8127" fmla="*/ 3051948 h 4925968"/>
              <a:gd name="connsiteX8128" fmla="*/ 2985837 w 8014260"/>
              <a:gd name="connsiteY8128" fmla="*/ 3039466 h 4925968"/>
              <a:gd name="connsiteX8129" fmla="*/ 5541677 w 8014260"/>
              <a:gd name="connsiteY8129" fmla="*/ 3039328 h 4925968"/>
              <a:gd name="connsiteX8130" fmla="*/ 5574047 w 8014260"/>
              <a:gd name="connsiteY8130" fmla="*/ 3067378 h 4925968"/>
              <a:gd name="connsiteX8131" fmla="*/ 5549084 w 8014260"/>
              <a:gd name="connsiteY8131" fmla="*/ 3108663 h 4925968"/>
              <a:gd name="connsiteX8132" fmla="*/ 5515548 w 8014260"/>
              <a:gd name="connsiteY8132" fmla="*/ 3078350 h 4925968"/>
              <a:gd name="connsiteX8133" fmla="*/ 5541677 w 8014260"/>
              <a:gd name="connsiteY8133" fmla="*/ 3039328 h 4925968"/>
              <a:gd name="connsiteX8134" fmla="*/ 4850254 w 8014260"/>
              <a:gd name="connsiteY8134" fmla="*/ 3039191 h 4925968"/>
              <a:gd name="connsiteX8135" fmla="*/ 4881732 w 8014260"/>
              <a:gd name="connsiteY8135" fmla="*/ 3055788 h 4925968"/>
              <a:gd name="connsiteX8136" fmla="*/ 4857934 w 8014260"/>
              <a:gd name="connsiteY8136" fmla="*/ 3096867 h 4925968"/>
              <a:gd name="connsiteX8137" fmla="*/ 4827348 w 8014260"/>
              <a:gd name="connsiteY8137" fmla="*/ 3077733 h 4925968"/>
              <a:gd name="connsiteX8138" fmla="*/ 4850254 w 8014260"/>
              <a:gd name="connsiteY8138" fmla="*/ 3039191 h 4925968"/>
              <a:gd name="connsiteX8139" fmla="*/ 736049 w 8014260"/>
              <a:gd name="connsiteY8139" fmla="*/ 3038986 h 4925968"/>
              <a:gd name="connsiteX8140" fmla="*/ 740395 w 8014260"/>
              <a:gd name="connsiteY8140" fmla="*/ 3041386 h 4925968"/>
              <a:gd name="connsiteX8141" fmla="*/ 727847 w 8014260"/>
              <a:gd name="connsiteY8141" fmla="*/ 3062372 h 4925968"/>
              <a:gd name="connsiteX8142" fmla="*/ 714338 w 8014260"/>
              <a:gd name="connsiteY8142" fmla="*/ 3065938 h 4925968"/>
              <a:gd name="connsiteX8143" fmla="*/ 726611 w 8014260"/>
              <a:gd name="connsiteY8143" fmla="*/ 3045021 h 4925968"/>
              <a:gd name="connsiteX8144" fmla="*/ 736049 w 8014260"/>
              <a:gd name="connsiteY8144" fmla="*/ 3038986 h 4925968"/>
              <a:gd name="connsiteX8145" fmla="*/ 3475979 w 8014260"/>
              <a:gd name="connsiteY8145" fmla="*/ 3037888 h 4925968"/>
              <a:gd name="connsiteX8146" fmla="*/ 3489077 w 8014260"/>
              <a:gd name="connsiteY8146" fmla="*/ 3040631 h 4925968"/>
              <a:gd name="connsiteX8147" fmla="*/ 3478173 w 8014260"/>
              <a:gd name="connsiteY8147" fmla="*/ 3053319 h 4925968"/>
              <a:gd name="connsiteX8148" fmla="*/ 3465006 w 8014260"/>
              <a:gd name="connsiteY8148" fmla="*/ 3050918 h 4925968"/>
              <a:gd name="connsiteX8149" fmla="*/ 3475979 w 8014260"/>
              <a:gd name="connsiteY8149" fmla="*/ 3037888 h 4925968"/>
              <a:gd name="connsiteX8150" fmla="*/ 6605147 w 8014260"/>
              <a:gd name="connsiteY8150" fmla="*/ 3036860 h 4925968"/>
              <a:gd name="connsiteX8151" fmla="*/ 6637379 w 8014260"/>
              <a:gd name="connsiteY8151" fmla="*/ 3055994 h 4925968"/>
              <a:gd name="connsiteX8152" fmla="*/ 6608301 w 8014260"/>
              <a:gd name="connsiteY8152" fmla="*/ 3088226 h 4925968"/>
              <a:gd name="connsiteX8153" fmla="*/ 6574423 w 8014260"/>
              <a:gd name="connsiteY8153" fmla="*/ 3068339 h 4925968"/>
              <a:gd name="connsiteX8154" fmla="*/ 6605147 w 8014260"/>
              <a:gd name="connsiteY8154" fmla="*/ 3036860 h 4925968"/>
              <a:gd name="connsiteX8155" fmla="*/ 494536 w 8014260"/>
              <a:gd name="connsiteY8155" fmla="*/ 3030276 h 4925968"/>
              <a:gd name="connsiteX8156" fmla="*/ 486649 w 8014260"/>
              <a:gd name="connsiteY8156" fmla="*/ 3049958 h 4925968"/>
              <a:gd name="connsiteX8157" fmla="*/ 477322 w 8014260"/>
              <a:gd name="connsiteY8157" fmla="*/ 3057708 h 4925968"/>
              <a:gd name="connsiteX8158" fmla="*/ 483633 w 8014260"/>
              <a:gd name="connsiteY8158" fmla="*/ 3039603 h 4925968"/>
              <a:gd name="connsiteX8159" fmla="*/ 494536 w 8014260"/>
              <a:gd name="connsiteY8159" fmla="*/ 3030276 h 4925968"/>
              <a:gd name="connsiteX8160" fmla="*/ 6956140 w 8014260"/>
              <a:gd name="connsiteY8160" fmla="*/ 3030071 h 4925968"/>
              <a:gd name="connsiteX8161" fmla="*/ 6990293 w 8014260"/>
              <a:gd name="connsiteY8161" fmla="*/ 3046118 h 4925968"/>
              <a:gd name="connsiteX8162" fmla="*/ 6961763 w 8014260"/>
              <a:gd name="connsiteY8162" fmla="*/ 3069710 h 4925968"/>
              <a:gd name="connsiteX8163" fmla="*/ 6927748 w 8014260"/>
              <a:gd name="connsiteY8163" fmla="*/ 3054348 h 4925968"/>
              <a:gd name="connsiteX8164" fmla="*/ 6956140 w 8014260"/>
              <a:gd name="connsiteY8164" fmla="*/ 3030071 h 4925968"/>
              <a:gd name="connsiteX8165" fmla="*/ 881647 w 8014260"/>
              <a:gd name="connsiteY8165" fmla="*/ 3028398 h 4925968"/>
              <a:gd name="connsiteX8166" fmla="*/ 886472 w 8014260"/>
              <a:gd name="connsiteY8166" fmla="*/ 3034253 h 4925968"/>
              <a:gd name="connsiteX8167" fmla="*/ 871796 w 8014260"/>
              <a:gd name="connsiteY8167" fmla="*/ 3051536 h 4925968"/>
              <a:gd name="connsiteX8168" fmla="*/ 857324 w 8014260"/>
              <a:gd name="connsiteY8168" fmla="*/ 3046255 h 4925968"/>
              <a:gd name="connsiteX8169" fmla="*/ 870701 w 8014260"/>
              <a:gd name="connsiteY8169" fmla="*/ 3030207 h 4925968"/>
              <a:gd name="connsiteX8170" fmla="*/ 881647 w 8014260"/>
              <a:gd name="connsiteY8170" fmla="*/ 3028398 h 4925968"/>
              <a:gd name="connsiteX8171" fmla="*/ 3996363 w 8014260"/>
              <a:gd name="connsiteY8171" fmla="*/ 3027533 h 4925968"/>
              <a:gd name="connsiteX8172" fmla="*/ 3977504 w 8014260"/>
              <a:gd name="connsiteY8172" fmla="*/ 3039328 h 4925968"/>
              <a:gd name="connsiteX8173" fmla="*/ 3955421 w 8014260"/>
              <a:gd name="connsiteY8173" fmla="*/ 3047901 h 4925968"/>
              <a:gd name="connsiteX8174" fmla="*/ 3975858 w 8014260"/>
              <a:gd name="connsiteY8174" fmla="*/ 3035488 h 4925968"/>
              <a:gd name="connsiteX8175" fmla="*/ 3996363 w 8014260"/>
              <a:gd name="connsiteY8175" fmla="*/ 3027533 h 4925968"/>
              <a:gd name="connsiteX8176" fmla="*/ 3860576 w 8014260"/>
              <a:gd name="connsiteY8176" fmla="*/ 3027533 h 4925968"/>
              <a:gd name="connsiteX8177" fmla="*/ 3847340 w 8014260"/>
              <a:gd name="connsiteY8177" fmla="*/ 3037545 h 4925968"/>
              <a:gd name="connsiteX8178" fmla="*/ 3831635 w 8014260"/>
              <a:gd name="connsiteY8178" fmla="*/ 3041660 h 4925968"/>
              <a:gd name="connsiteX8179" fmla="*/ 3843293 w 8014260"/>
              <a:gd name="connsiteY8179" fmla="*/ 3031853 h 4925968"/>
              <a:gd name="connsiteX8180" fmla="*/ 3860576 w 8014260"/>
              <a:gd name="connsiteY8180" fmla="*/ 3027533 h 4925968"/>
              <a:gd name="connsiteX8181" fmla="*/ 2500977 w 8014260"/>
              <a:gd name="connsiteY8181" fmla="*/ 3027190 h 4925968"/>
              <a:gd name="connsiteX8182" fmla="*/ 2512225 w 8014260"/>
              <a:gd name="connsiteY8182" fmla="*/ 3041454 h 4925968"/>
              <a:gd name="connsiteX8183" fmla="*/ 2500909 w 8014260"/>
              <a:gd name="connsiteY8183" fmla="*/ 3053387 h 4925968"/>
              <a:gd name="connsiteX8184" fmla="*/ 2493639 w 8014260"/>
              <a:gd name="connsiteY8184" fmla="*/ 3037683 h 4925968"/>
              <a:gd name="connsiteX8185" fmla="*/ 2500977 w 8014260"/>
              <a:gd name="connsiteY8185" fmla="*/ 3027190 h 4925968"/>
              <a:gd name="connsiteX8186" fmla="*/ 3960360 w 8014260"/>
              <a:gd name="connsiteY8186" fmla="*/ 3026779 h 4925968"/>
              <a:gd name="connsiteX8187" fmla="*/ 3943421 w 8014260"/>
              <a:gd name="connsiteY8187" fmla="*/ 3035351 h 4925968"/>
              <a:gd name="connsiteX8188" fmla="*/ 3925384 w 8014260"/>
              <a:gd name="connsiteY8188" fmla="*/ 3043101 h 4925968"/>
              <a:gd name="connsiteX8189" fmla="*/ 3941020 w 8014260"/>
              <a:gd name="connsiteY8189" fmla="*/ 3035008 h 4925968"/>
              <a:gd name="connsiteX8190" fmla="*/ 3960360 w 8014260"/>
              <a:gd name="connsiteY8190" fmla="*/ 3026779 h 4925968"/>
              <a:gd name="connsiteX8191" fmla="*/ 6032298 w 8014260"/>
              <a:gd name="connsiteY8191" fmla="*/ 3026162 h 4925968"/>
              <a:gd name="connsiteX8192" fmla="*/ 6065080 w 8014260"/>
              <a:gd name="connsiteY8192" fmla="*/ 3051330 h 4925968"/>
              <a:gd name="connsiteX8193" fmla="*/ 6039842 w 8014260"/>
              <a:gd name="connsiteY8193" fmla="*/ 3090833 h 4925968"/>
              <a:gd name="connsiteX8194" fmla="*/ 6005209 w 8014260"/>
              <a:gd name="connsiteY8194" fmla="*/ 3063881 h 4925968"/>
              <a:gd name="connsiteX8195" fmla="*/ 6032298 w 8014260"/>
              <a:gd name="connsiteY8195" fmla="*/ 3026162 h 4925968"/>
              <a:gd name="connsiteX8196" fmla="*/ 7369883 w 8014260"/>
              <a:gd name="connsiteY8196" fmla="*/ 3026025 h 4925968"/>
              <a:gd name="connsiteX8197" fmla="*/ 7402459 w 8014260"/>
              <a:gd name="connsiteY8197" fmla="*/ 3041592 h 4925968"/>
              <a:gd name="connsiteX8198" fmla="*/ 7373381 w 8014260"/>
              <a:gd name="connsiteY8198" fmla="*/ 3053045 h 4925968"/>
              <a:gd name="connsiteX8199" fmla="*/ 7340668 w 8014260"/>
              <a:gd name="connsiteY8199" fmla="*/ 3036792 h 4925968"/>
              <a:gd name="connsiteX8200" fmla="*/ 7369883 w 8014260"/>
              <a:gd name="connsiteY8200" fmla="*/ 3026025 h 4925968"/>
              <a:gd name="connsiteX8201" fmla="*/ 3971675 w 8014260"/>
              <a:gd name="connsiteY8201" fmla="*/ 3025408 h 4925968"/>
              <a:gd name="connsiteX8202" fmla="*/ 3953227 w 8014260"/>
              <a:gd name="connsiteY8202" fmla="*/ 3034597 h 4925968"/>
              <a:gd name="connsiteX8203" fmla="*/ 3934710 w 8014260"/>
              <a:gd name="connsiteY8203" fmla="*/ 3042895 h 4925968"/>
              <a:gd name="connsiteX8204" fmla="*/ 3952884 w 8014260"/>
              <a:gd name="connsiteY8204" fmla="*/ 3033843 h 4925968"/>
              <a:gd name="connsiteX8205" fmla="*/ 3971675 w 8014260"/>
              <a:gd name="connsiteY8205" fmla="*/ 3025408 h 4925968"/>
              <a:gd name="connsiteX8206" fmla="*/ 1542986 w 8014260"/>
              <a:gd name="connsiteY8206" fmla="*/ 3025270 h 4925968"/>
              <a:gd name="connsiteX8207" fmla="*/ 1559380 w 8014260"/>
              <a:gd name="connsiteY8207" fmla="*/ 3040700 h 4925968"/>
              <a:gd name="connsiteX8208" fmla="*/ 1544156 w 8014260"/>
              <a:gd name="connsiteY8208" fmla="*/ 3043718 h 4925968"/>
              <a:gd name="connsiteX8209" fmla="*/ 1529135 w 8014260"/>
              <a:gd name="connsiteY8209" fmla="*/ 3028082 h 4925968"/>
              <a:gd name="connsiteX8210" fmla="*/ 1542986 w 8014260"/>
              <a:gd name="connsiteY8210" fmla="*/ 3025270 h 4925968"/>
              <a:gd name="connsiteX8211" fmla="*/ 174335 w 8014260"/>
              <a:gd name="connsiteY8211" fmla="*/ 3024584 h 4925968"/>
              <a:gd name="connsiteX8212" fmla="*/ 169328 w 8014260"/>
              <a:gd name="connsiteY8212" fmla="*/ 3031510 h 4925968"/>
              <a:gd name="connsiteX8213" fmla="*/ 163909 w 8014260"/>
              <a:gd name="connsiteY8213" fmla="*/ 3032334 h 4925968"/>
              <a:gd name="connsiteX8214" fmla="*/ 167133 w 8014260"/>
              <a:gd name="connsiteY8214" fmla="*/ 3026779 h 4925968"/>
              <a:gd name="connsiteX8215" fmla="*/ 174335 w 8014260"/>
              <a:gd name="connsiteY8215" fmla="*/ 3024584 h 4925968"/>
              <a:gd name="connsiteX8216" fmla="*/ 3983814 w 8014260"/>
              <a:gd name="connsiteY8216" fmla="*/ 3023762 h 4925968"/>
              <a:gd name="connsiteX8217" fmla="*/ 3965846 w 8014260"/>
              <a:gd name="connsiteY8217" fmla="*/ 3033500 h 4925968"/>
              <a:gd name="connsiteX8218" fmla="*/ 3945478 w 8014260"/>
              <a:gd name="connsiteY8218" fmla="*/ 3042484 h 4925968"/>
              <a:gd name="connsiteX8219" fmla="*/ 3962006 w 8014260"/>
              <a:gd name="connsiteY8219" fmla="*/ 3033500 h 4925968"/>
              <a:gd name="connsiteX8220" fmla="*/ 3983814 w 8014260"/>
              <a:gd name="connsiteY8220" fmla="*/ 3023762 h 4925968"/>
              <a:gd name="connsiteX8221" fmla="*/ 3400610 w 8014260"/>
              <a:gd name="connsiteY8221" fmla="*/ 3023624 h 4925968"/>
              <a:gd name="connsiteX8222" fmla="*/ 3413503 w 8014260"/>
              <a:gd name="connsiteY8222" fmla="*/ 3025887 h 4925968"/>
              <a:gd name="connsiteX8223" fmla="*/ 3405685 w 8014260"/>
              <a:gd name="connsiteY8223" fmla="*/ 3036723 h 4925968"/>
              <a:gd name="connsiteX8224" fmla="*/ 3391694 w 8014260"/>
              <a:gd name="connsiteY8224" fmla="*/ 3035694 h 4925968"/>
              <a:gd name="connsiteX8225" fmla="*/ 3400610 w 8014260"/>
              <a:gd name="connsiteY8225" fmla="*/ 3023624 h 4925968"/>
              <a:gd name="connsiteX8226" fmla="*/ 808860 w 8014260"/>
              <a:gd name="connsiteY8226" fmla="*/ 3023332 h 4925968"/>
              <a:gd name="connsiteX8227" fmla="*/ 812610 w 8014260"/>
              <a:gd name="connsiteY8227" fmla="*/ 3028973 h 4925968"/>
              <a:gd name="connsiteX8228" fmla="*/ 799237 w 8014260"/>
              <a:gd name="connsiteY8228" fmla="*/ 3047901 h 4925968"/>
              <a:gd name="connsiteX8229" fmla="*/ 785383 w 8014260"/>
              <a:gd name="connsiteY8229" fmla="*/ 3048450 h 4925968"/>
              <a:gd name="connsiteX8230" fmla="*/ 798828 w 8014260"/>
              <a:gd name="connsiteY8230" fmla="*/ 3027053 h 4925968"/>
              <a:gd name="connsiteX8231" fmla="*/ 808860 w 8014260"/>
              <a:gd name="connsiteY8231" fmla="*/ 3023332 h 4925968"/>
              <a:gd name="connsiteX8232" fmla="*/ 3947672 w 8014260"/>
              <a:gd name="connsiteY8232" fmla="*/ 3023144 h 4925968"/>
              <a:gd name="connsiteX8233" fmla="*/ 3932379 w 8014260"/>
              <a:gd name="connsiteY8233" fmla="*/ 3031923 h 4925968"/>
              <a:gd name="connsiteX8234" fmla="*/ 3915166 w 8014260"/>
              <a:gd name="connsiteY8234" fmla="*/ 3038438 h 4925968"/>
              <a:gd name="connsiteX8235" fmla="*/ 3928813 w 8014260"/>
              <a:gd name="connsiteY8235" fmla="*/ 3030208 h 4925968"/>
              <a:gd name="connsiteX8236" fmla="*/ 3947672 w 8014260"/>
              <a:gd name="connsiteY8236" fmla="*/ 3023144 h 4925968"/>
              <a:gd name="connsiteX8237" fmla="*/ 2636423 w 8014260"/>
              <a:gd name="connsiteY8237" fmla="*/ 3021224 h 4925968"/>
              <a:gd name="connsiteX8238" fmla="*/ 2647601 w 8014260"/>
              <a:gd name="connsiteY8238" fmla="*/ 3036723 h 4925968"/>
              <a:gd name="connsiteX8239" fmla="*/ 2638206 w 8014260"/>
              <a:gd name="connsiteY8239" fmla="*/ 3047901 h 4925968"/>
              <a:gd name="connsiteX8240" fmla="*/ 2628605 w 8014260"/>
              <a:gd name="connsiteY8240" fmla="*/ 3034117 h 4925968"/>
              <a:gd name="connsiteX8241" fmla="*/ 2636423 w 8014260"/>
              <a:gd name="connsiteY8241" fmla="*/ 3021224 h 4925968"/>
              <a:gd name="connsiteX8242" fmla="*/ 4589016 w 8014260"/>
              <a:gd name="connsiteY8242" fmla="*/ 3020349 h 4925968"/>
              <a:gd name="connsiteX8243" fmla="*/ 4598634 w 8014260"/>
              <a:gd name="connsiteY8243" fmla="*/ 3032746 h 4925968"/>
              <a:gd name="connsiteX8244" fmla="*/ 4575660 w 8014260"/>
              <a:gd name="connsiteY8244" fmla="*/ 3068956 h 4925968"/>
              <a:gd name="connsiteX8245" fmla="*/ 4547061 w 8014260"/>
              <a:gd name="connsiteY8245" fmla="*/ 3057914 h 4925968"/>
              <a:gd name="connsiteX8246" fmla="*/ 4570447 w 8014260"/>
              <a:gd name="connsiteY8246" fmla="*/ 3022047 h 4925968"/>
              <a:gd name="connsiteX8247" fmla="*/ 4589016 w 8014260"/>
              <a:gd name="connsiteY8247" fmla="*/ 3020349 h 4925968"/>
              <a:gd name="connsiteX8248" fmla="*/ 4082295 w 8014260"/>
              <a:gd name="connsiteY8248" fmla="*/ 3019989 h 4925968"/>
              <a:gd name="connsiteX8249" fmla="*/ 4062338 w 8014260"/>
              <a:gd name="connsiteY8249" fmla="*/ 3037272 h 4925968"/>
              <a:gd name="connsiteX8250" fmla="*/ 4038678 w 8014260"/>
              <a:gd name="connsiteY8250" fmla="*/ 3043101 h 4925968"/>
              <a:gd name="connsiteX8251" fmla="*/ 4057469 w 8014260"/>
              <a:gd name="connsiteY8251" fmla="*/ 3027327 h 4925968"/>
              <a:gd name="connsiteX8252" fmla="*/ 4082295 w 8014260"/>
              <a:gd name="connsiteY8252" fmla="*/ 3019989 h 4925968"/>
              <a:gd name="connsiteX8253" fmla="*/ 6388228 w 8014260"/>
              <a:gd name="connsiteY8253" fmla="*/ 3019441 h 4925968"/>
              <a:gd name="connsiteX8254" fmla="*/ 6421353 w 8014260"/>
              <a:gd name="connsiteY8254" fmla="*/ 3040975 h 4925968"/>
              <a:gd name="connsiteX8255" fmla="*/ 6392823 w 8014260"/>
              <a:gd name="connsiteY8255" fmla="*/ 3076842 h 4925968"/>
              <a:gd name="connsiteX8256" fmla="*/ 6360179 w 8014260"/>
              <a:gd name="connsiteY8256" fmla="*/ 3055651 h 4925968"/>
              <a:gd name="connsiteX8257" fmla="*/ 6388228 w 8014260"/>
              <a:gd name="connsiteY8257" fmla="*/ 3019441 h 4925968"/>
              <a:gd name="connsiteX8258" fmla="*/ 7093574 w 8014260"/>
              <a:gd name="connsiteY8258" fmla="*/ 3018755 h 4925968"/>
              <a:gd name="connsiteX8259" fmla="*/ 7128138 w 8014260"/>
              <a:gd name="connsiteY8259" fmla="*/ 3034254 h 4925968"/>
              <a:gd name="connsiteX8260" fmla="*/ 7100295 w 8014260"/>
              <a:gd name="connsiteY8260" fmla="*/ 3053662 h 4925968"/>
              <a:gd name="connsiteX8261" fmla="*/ 7065867 w 8014260"/>
              <a:gd name="connsiteY8261" fmla="*/ 3038986 h 4925968"/>
              <a:gd name="connsiteX8262" fmla="*/ 7093574 w 8014260"/>
              <a:gd name="connsiteY8262" fmla="*/ 3018755 h 4925968"/>
              <a:gd name="connsiteX8263" fmla="*/ 1347673 w 8014260"/>
              <a:gd name="connsiteY8263" fmla="*/ 3018549 h 4925968"/>
              <a:gd name="connsiteX8264" fmla="*/ 1363582 w 8014260"/>
              <a:gd name="connsiteY8264" fmla="*/ 3032676 h 4925968"/>
              <a:gd name="connsiteX8265" fmla="*/ 1349592 w 8014260"/>
              <a:gd name="connsiteY8265" fmla="*/ 3040906 h 4925968"/>
              <a:gd name="connsiteX8266" fmla="*/ 1332585 w 8014260"/>
              <a:gd name="connsiteY8266" fmla="*/ 3025750 h 4925968"/>
              <a:gd name="connsiteX8267" fmla="*/ 1347673 w 8014260"/>
              <a:gd name="connsiteY8267" fmla="*/ 3018549 h 4925968"/>
              <a:gd name="connsiteX8268" fmla="*/ 7475015 w 8014260"/>
              <a:gd name="connsiteY8268" fmla="*/ 3017589 h 4925968"/>
              <a:gd name="connsiteX8269" fmla="*/ 7447377 w 8014260"/>
              <a:gd name="connsiteY8269" fmla="*/ 3056954 h 4925968"/>
              <a:gd name="connsiteX8270" fmla="*/ 7412814 w 8014260"/>
              <a:gd name="connsiteY8270" fmla="*/ 3065664 h 4925968"/>
              <a:gd name="connsiteX8271" fmla="*/ 7440452 w 8014260"/>
              <a:gd name="connsiteY8271" fmla="*/ 3039260 h 4925968"/>
              <a:gd name="connsiteX8272" fmla="*/ 7475015 w 8014260"/>
              <a:gd name="connsiteY8272" fmla="*/ 3017589 h 4925968"/>
              <a:gd name="connsiteX8273" fmla="*/ 5680345 w 8014260"/>
              <a:gd name="connsiteY8273" fmla="*/ 3017451 h 4925968"/>
              <a:gd name="connsiteX8274" fmla="*/ 5711549 w 8014260"/>
              <a:gd name="connsiteY8274" fmla="*/ 3045638 h 4925968"/>
              <a:gd name="connsiteX8275" fmla="*/ 5684872 w 8014260"/>
              <a:gd name="connsiteY8275" fmla="*/ 3085140 h 4925968"/>
              <a:gd name="connsiteX8276" fmla="*/ 5652434 w 8014260"/>
              <a:gd name="connsiteY8276" fmla="*/ 3054759 h 4925968"/>
              <a:gd name="connsiteX8277" fmla="*/ 5680345 w 8014260"/>
              <a:gd name="connsiteY8277" fmla="*/ 3017451 h 4925968"/>
              <a:gd name="connsiteX8278" fmla="*/ 7231556 w 8014260"/>
              <a:gd name="connsiteY8278" fmla="*/ 3016903 h 4925968"/>
              <a:gd name="connsiteX8279" fmla="*/ 7265640 w 8014260"/>
              <a:gd name="connsiteY8279" fmla="*/ 3033020 h 4925968"/>
              <a:gd name="connsiteX8280" fmla="*/ 7237454 w 8014260"/>
              <a:gd name="connsiteY8280" fmla="*/ 3047764 h 4925968"/>
              <a:gd name="connsiteX8281" fmla="*/ 7203507 w 8014260"/>
              <a:gd name="connsiteY8281" fmla="*/ 3032677 h 4925968"/>
              <a:gd name="connsiteX8282" fmla="*/ 7231556 w 8014260"/>
              <a:gd name="connsiteY8282" fmla="*/ 3016903 h 4925968"/>
              <a:gd name="connsiteX8283" fmla="*/ 407095 w 8014260"/>
              <a:gd name="connsiteY8283" fmla="*/ 3016903 h 4925968"/>
              <a:gd name="connsiteX8284" fmla="*/ 401883 w 8014260"/>
              <a:gd name="connsiteY8284" fmla="*/ 3028219 h 4925968"/>
              <a:gd name="connsiteX8285" fmla="*/ 393104 w 8014260"/>
              <a:gd name="connsiteY8285" fmla="*/ 3035283 h 4925968"/>
              <a:gd name="connsiteX8286" fmla="*/ 397427 w 8014260"/>
              <a:gd name="connsiteY8286" fmla="*/ 3023006 h 4925968"/>
              <a:gd name="connsiteX8287" fmla="*/ 407095 w 8014260"/>
              <a:gd name="connsiteY8287" fmla="*/ 3016903 h 4925968"/>
              <a:gd name="connsiteX8288" fmla="*/ 249565 w 8014260"/>
              <a:gd name="connsiteY8288" fmla="*/ 3016286 h 4925968"/>
              <a:gd name="connsiteX8289" fmla="*/ 241337 w 8014260"/>
              <a:gd name="connsiteY8289" fmla="*/ 3026916 h 4925968"/>
              <a:gd name="connsiteX8290" fmla="*/ 236192 w 8014260"/>
              <a:gd name="connsiteY8290" fmla="*/ 3027739 h 4925968"/>
              <a:gd name="connsiteX8291" fmla="*/ 241130 w 8014260"/>
              <a:gd name="connsiteY8291" fmla="*/ 3020675 h 4925968"/>
              <a:gd name="connsiteX8292" fmla="*/ 249565 w 8014260"/>
              <a:gd name="connsiteY8292" fmla="*/ 3016286 h 4925968"/>
              <a:gd name="connsiteX8293" fmla="*/ 1078700 w 8014260"/>
              <a:gd name="connsiteY8293" fmla="*/ 3014983 h 4925968"/>
              <a:gd name="connsiteX8294" fmla="*/ 1094133 w 8014260"/>
              <a:gd name="connsiteY8294" fmla="*/ 3025544 h 4925968"/>
              <a:gd name="connsiteX8295" fmla="*/ 1080074 w 8014260"/>
              <a:gd name="connsiteY8295" fmla="*/ 3038917 h 4925968"/>
              <a:gd name="connsiteX8296" fmla="*/ 1063615 w 8014260"/>
              <a:gd name="connsiteY8296" fmla="*/ 3027670 h 4925968"/>
              <a:gd name="connsiteX8297" fmla="*/ 1078700 w 8014260"/>
              <a:gd name="connsiteY8297" fmla="*/ 3014983 h 4925968"/>
              <a:gd name="connsiteX8298" fmla="*/ 6742101 w 8014260"/>
              <a:gd name="connsiteY8298" fmla="*/ 3012172 h 4925968"/>
              <a:gd name="connsiteX8299" fmla="*/ 6776186 w 8014260"/>
              <a:gd name="connsiteY8299" fmla="*/ 3030551 h 4925968"/>
              <a:gd name="connsiteX8300" fmla="*/ 6748891 w 8014260"/>
              <a:gd name="connsiteY8300" fmla="*/ 3057983 h 4925968"/>
              <a:gd name="connsiteX8301" fmla="*/ 6713298 w 8014260"/>
              <a:gd name="connsiteY8301" fmla="*/ 3041250 h 4925968"/>
              <a:gd name="connsiteX8302" fmla="*/ 6742101 w 8014260"/>
              <a:gd name="connsiteY8302" fmla="*/ 3012172 h 4925968"/>
              <a:gd name="connsiteX8303" fmla="*/ 93889 w 8014260"/>
              <a:gd name="connsiteY8303" fmla="*/ 3011623 h 4925968"/>
              <a:gd name="connsiteX8304" fmla="*/ 97317 w 8014260"/>
              <a:gd name="connsiteY8304" fmla="*/ 3012857 h 4925968"/>
              <a:gd name="connsiteX8305" fmla="*/ 92310 w 8014260"/>
              <a:gd name="connsiteY8305" fmla="*/ 3017452 h 4925968"/>
              <a:gd name="connsiteX8306" fmla="*/ 90047 w 8014260"/>
              <a:gd name="connsiteY8306" fmla="*/ 3015121 h 4925968"/>
              <a:gd name="connsiteX8307" fmla="*/ 93889 w 8014260"/>
              <a:gd name="connsiteY8307" fmla="*/ 3011623 h 4925968"/>
              <a:gd name="connsiteX8308" fmla="*/ 3118128 w 8014260"/>
              <a:gd name="connsiteY8308" fmla="*/ 3011143 h 4925968"/>
              <a:gd name="connsiteX8309" fmla="*/ 3128758 w 8014260"/>
              <a:gd name="connsiteY8309" fmla="*/ 3018481 h 4925968"/>
              <a:gd name="connsiteX8310" fmla="*/ 3119294 w 8014260"/>
              <a:gd name="connsiteY8310" fmla="*/ 3028974 h 4925968"/>
              <a:gd name="connsiteX8311" fmla="*/ 3108459 w 8014260"/>
              <a:gd name="connsiteY8311" fmla="*/ 3021979 h 4925968"/>
              <a:gd name="connsiteX8312" fmla="*/ 3118128 w 8014260"/>
              <a:gd name="connsiteY8312" fmla="*/ 3011143 h 4925968"/>
              <a:gd name="connsiteX8313" fmla="*/ 2162277 w 8014260"/>
              <a:gd name="connsiteY8313" fmla="*/ 3009462 h 4925968"/>
              <a:gd name="connsiteX8314" fmla="*/ 2169324 w 8014260"/>
              <a:gd name="connsiteY8314" fmla="*/ 3010251 h 4925968"/>
              <a:gd name="connsiteX8315" fmla="*/ 2180160 w 8014260"/>
              <a:gd name="connsiteY8315" fmla="*/ 3026504 h 4925968"/>
              <a:gd name="connsiteX8316" fmla="*/ 2170490 w 8014260"/>
              <a:gd name="connsiteY8316" fmla="*/ 3030688 h 4925968"/>
              <a:gd name="connsiteX8317" fmla="*/ 2159449 w 8014260"/>
              <a:gd name="connsiteY8317" fmla="*/ 3014846 h 4925968"/>
              <a:gd name="connsiteX8318" fmla="*/ 2162277 w 8014260"/>
              <a:gd name="connsiteY8318" fmla="*/ 3009462 h 4925968"/>
              <a:gd name="connsiteX8319" fmla="*/ 3934368 w 8014260"/>
              <a:gd name="connsiteY8319" fmla="*/ 3009359 h 4925968"/>
              <a:gd name="connsiteX8320" fmla="*/ 3920309 w 8014260"/>
              <a:gd name="connsiteY8320" fmla="*/ 3018755 h 4925968"/>
              <a:gd name="connsiteX8321" fmla="*/ 3904124 w 8014260"/>
              <a:gd name="connsiteY8321" fmla="*/ 3023350 h 4925968"/>
              <a:gd name="connsiteX8322" fmla="*/ 3916400 w 8014260"/>
              <a:gd name="connsiteY8322" fmla="*/ 3014297 h 4925968"/>
              <a:gd name="connsiteX8323" fmla="*/ 3934368 w 8014260"/>
              <a:gd name="connsiteY8323" fmla="*/ 3009359 h 4925968"/>
              <a:gd name="connsiteX8324" fmla="*/ 5194114 w 8014260"/>
              <a:gd name="connsiteY8324" fmla="*/ 3008742 h 4925968"/>
              <a:gd name="connsiteX8325" fmla="*/ 5224769 w 8014260"/>
              <a:gd name="connsiteY8325" fmla="*/ 3033774 h 4925968"/>
              <a:gd name="connsiteX8326" fmla="*/ 5200080 w 8014260"/>
              <a:gd name="connsiteY8326" fmla="*/ 3075539 h 4925968"/>
              <a:gd name="connsiteX8327" fmla="*/ 5169493 w 8014260"/>
              <a:gd name="connsiteY8327" fmla="*/ 3049685 h 4925968"/>
              <a:gd name="connsiteX8328" fmla="*/ 5194114 w 8014260"/>
              <a:gd name="connsiteY8328" fmla="*/ 3008742 h 4925968"/>
              <a:gd name="connsiteX8329" fmla="*/ 3335853 w 8014260"/>
              <a:gd name="connsiteY8329" fmla="*/ 3006925 h 4925968"/>
              <a:gd name="connsiteX8330" fmla="*/ 3338887 w 8014260"/>
              <a:gd name="connsiteY8330" fmla="*/ 3011143 h 4925968"/>
              <a:gd name="connsiteX8331" fmla="*/ 3331618 w 8014260"/>
              <a:gd name="connsiteY8331" fmla="*/ 3019921 h 4925968"/>
              <a:gd name="connsiteX8332" fmla="*/ 3318108 w 8014260"/>
              <a:gd name="connsiteY8332" fmla="*/ 3017521 h 4925968"/>
              <a:gd name="connsiteX8333" fmla="*/ 3326543 w 8014260"/>
              <a:gd name="connsiteY8333" fmla="*/ 3007645 h 4925968"/>
              <a:gd name="connsiteX8334" fmla="*/ 3335853 w 8014260"/>
              <a:gd name="connsiteY8334" fmla="*/ 3006925 h 4925968"/>
              <a:gd name="connsiteX8335" fmla="*/ 1603887 w 8014260"/>
              <a:gd name="connsiteY8335" fmla="*/ 3006273 h 4925968"/>
              <a:gd name="connsiteX8336" fmla="*/ 1619249 w 8014260"/>
              <a:gd name="connsiteY8336" fmla="*/ 3023006 h 4925968"/>
              <a:gd name="connsiteX8337" fmla="*/ 1605875 w 8014260"/>
              <a:gd name="connsiteY8337" fmla="*/ 3025064 h 4925968"/>
              <a:gd name="connsiteX8338" fmla="*/ 1590377 w 8014260"/>
              <a:gd name="connsiteY8338" fmla="*/ 3008468 h 4925968"/>
              <a:gd name="connsiteX8339" fmla="*/ 1603887 w 8014260"/>
              <a:gd name="connsiteY8339" fmla="*/ 3006273 h 4925968"/>
              <a:gd name="connsiteX8340" fmla="*/ 1210034 w 8014260"/>
              <a:gd name="connsiteY8340" fmla="*/ 3005862 h 4925968"/>
              <a:gd name="connsiteX8341" fmla="*/ 1228410 w 8014260"/>
              <a:gd name="connsiteY8341" fmla="*/ 3018618 h 4925968"/>
              <a:gd name="connsiteX8342" fmla="*/ 1214487 w 8014260"/>
              <a:gd name="connsiteY8342" fmla="*/ 3029385 h 4925968"/>
              <a:gd name="connsiteX8343" fmla="*/ 1197893 w 8014260"/>
              <a:gd name="connsiteY8343" fmla="*/ 3017864 h 4925968"/>
              <a:gd name="connsiteX8344" fmla="*/ 1210034 w 8014260"/>
              <a:gd name="connsiteY8344" fmla="*/ 3005862 h 4925968"/>
              <a:gd name="connsiteX8345" fmla="*/ 2365600 w 8014260"/>
              <a:gd name="connsiteY8345" fmla="*/ 3005039 h 4925968"/>
              <a:gd name="connsiteX8346" fmla="*/ 2376230 w 8014260"/>
              <a:gd name="connsiteY8346" fmla="*/ 3021429 h 4925968"/>
              <a:gd name="connsiteX8347" fmla="*/ 2366354 w 8014260"/>
              <a:gd name="connsiteY8347" fmla="*/ 3030276 h 4925968"/>
              <a:gd name="connsiteX8348" fmla="*/ 2357302 w 8014260"/>
              <a:gd name="connsiteY8348" fmla="*/ 3015806 h 4925968"/>
              <a:gd name="connsiteX8349" fmla="*/ 2365600 w 8014260"/>
              <a:gd name="connsiteY8349" fmla="*/ 3005039 h 4925968"/>
              <a:gd name="connsiteX8350" fmla="*/ 4147789 w 8014260"/>
              <a:gd name="connsiteY8350" fmla="*/ 3001738 h 4925968"/>
              <a:gd name="connsiteX8351" fmla="*/ 4155950 w 8014260"/>
              <a:gd name="connsiteY8351" fmla="*/ 3003050 h 4925968"/>
              <a:gd name="connsiteX8352" fmla="*/ 4135719 w 8014260"/>
              <a:gd name="connsiteY8352" fmla="*/ 3021361 h 4925968"/>
              <a:gd name="connsiteX8353" fmla="*/ 4110207 w 8014260"/>
              <a:gd name="connsiteY8353" fmla="*/ 3026299 h 4925968"/>
              <a:gd name="connsiteX8354" fmla="*/ 4130370 w 8014260"/>
              <a:gd name="connsiteY8354" fmla="*/ 3008605 h 4925968"/>
              <a:gd name="connsiteX8355" fmla="*/ 4147789 w 8014260"/>
              <a:gd name="connsiteY8355" fmla="*/ 3001738 h 4925968"/>
              <a:gd name="connsiteX8356" fmla="*/ 4069608 w 8014260"/>
              <a:gd name="connsiteY8356" fmla="*/ 2999553 h 4925968"/>
              <a:gd name="connsiteX8357" fmla="*/ 4048279 w 8014260"/>
              <a:gd name="connsiteY8357" fmla="*/ 3013475 h 4925968"/>
              <a:gd name="connsiteX8358" fmla="*/ 4027363 w 8014260"/>
              <a:gd name="connsiteY8358" fmla="*/ 3020675 h 4925968"/>
              <a:gd name="connsiteX8359" fmla="*/ 4046908 w 8014260"/>
              <a:gd name="connsiteY8359" fmla="*/ 3007714 h 4925968"/>
              <a:gd name="connsiteX8360" fmla="*/ 4069608 w 8014260"/>
              <a:gd name="connsiteY8360" fmla="*/ 2999553 h 4925968"/>
              <a:gd name="connsiteX8361" fmla="*/ 653092 w 8014260"/>
              <a:gd name="connsiteY8361" fmla="*/ 2998249 h 4925968"/>
              <a:gd name="connsiteX8362" fmla="*/ 643492 w 8014260"/>
              <a:gd name="connsiteY8362" fmla="*/ 3018686 h 4925968"/>
              <a:gd name="connsiteX8363" fmla="*/ 630189 w 8014260"/>
              <a:gd name="connsiteY8363" fmla="*/ 3028150 h 4925968"/>
              <a:gd name="connsiteX8364" fmla="*/ 639857 w 8014260"/>
              <a:gd name="connsiteY8364" fmla="*/ 3007371 h 4925968"/>
              <a:gd name="connsiteX8365" fmla="*/ 653092 w 8014260"/>
              <a:gd name="connsiteY8365" fmla="*/ 2998249 h 4925968"/>
              <a:gd name="connsiteX8366" fmla="*/ 6171378 w 8014260"/>
              <a:gd name="connsiteY8366" fmla="*/ 2997015 h 4925968"/>
              <a:gd name="connsiteX8367" fmla="*/ 6204022 w 8014260"/>
              <a:gd name="connsiteY8367" fmla="*/ 3020881 h 4925968"/>
              <a:gd name="connsiteX8368" fmla="*/ 6178442 w 8014260"/>
              <a:gd name="connsiteY8368" fmla="*/ 3058120 h 4925968"/>
              <a:gd name="connsiteX8369" fmla="*/ 6143946 w 8014260"/>
              <a:gd name="connsiteY8369" fmla="*/ 3032746 h 4925968"/>
              <a:gd name="connsiteX8370" fmla="*/ 6171378 w 8014260"/>
              <a:gd name="connsiteY8370" fmla="*/ 2997015 h 4925968"/>
              <a:gd name="connsiteX8371" fmla="*/ 4776530 w 8014260"/>
              <a:gd name="connsiteY8371" fmla="*/ 2996946 h 4925968"/>
              <a:gd name="connsiteX8372" fmla="*/ 4806911 w 8014260"/>
              <a:gd name="connsiteY8372" fmla="*/ 3012994 h 4925968"/>
              <a:gd name="connsiteX8373" fmla="*/ 4782428 w 8014260"/>
              <a:gd name="connsiteY8373" fmla="*/ 3049821 h 4925968"/>
              <a:gd name="connsiteX8374" fmla="*/ 4753898 w 8014260"/>
              <a:gd name="connsiteY8374" fmla="*/ 3034391 h 4925968"/>
              <a:gd name="connsiteX8375" fmla="*/ 4776530 w 8014260"/>
              <a:gd name="connsiteY8375" fmla="*/ 2996946 h 4925968"/>
              <a:gd name="connsiteX8376" fmla="*/ 4515129 w 8014260"/>
              <a:gd name="connsiteY8376" fmla="*/ 2996526 h 4925968"/>
              <a:gd name="connsiteX8377" fmla="*/ 4524705 w 8014260"/>
              <a:gd name="connsiteY8377" fmla="*/ 3007164 h 4925968"/>
              <a:gd name="connsiteX8378" fmla="*/ 4502828 w 8014260"/>
              <a:gd name="connsiteY8378" fmla="*/ 3040289 h 4925968"/>
              <a:gd name="connsiteX8379" fmla="*/ 4473749 w 8014260"/>
              <a:gd name="connsiteY8379" fmla="*/ 3033637 h 4925968"/>
              <a:gd name="connsiteX8380" fmla="*/ 4496450 w 8014260"/>
              <a:gd name="connsiteY8380" fmla="*/ 2999209 h 4925968"/>
              <a:gd name="connsiteX8381" fmla="*/ 4515129 w 8014260"/>
              <a:gd name="connsiteY8381" fmla="*/ 2996526 h 4925968"/>
              <a:gd name="connsiteX8382" fmla="*/ 2771114 w 8014260"/>
              <a:gd name="connsiteY8382" fmla="*/ 2996055 h 4925968"/>
              <a:gd name="connsiteX8383" fmla="*/ 2782224 w 8014260"/>
              <a:gd name="connsiteY8383" fmla="*/ 3011143 h 4925968"/>
              <a:gd name="connsiteX8384" fmla="*/ 2772828 w 8014260"/>
              <a:gd name="connsiteY8384" fmla="*/ 3021704 h 4925968"/>
              <a:gd name="connsiteX8385" fmla="*/ 2763227 w 8014260"/>
              <a:gd name="connsiteY8385" fmla="*/ 3008263 h 4925968"/>
              <a:gd name="connsiteX8386" fmla="*/ 2771114 w 8014260"/>
              <a:gd name="connsiteY8386" fmla="*/ 2996055 h 4925968"/>
              <a:gd name="connsiteX8387" fmla="*/ 4020161 w 8014260"/>
              <a:gd name="connsiteY8387" fmla="*/ 2995163 h 4925968"/>
              <a:gd name="connsiteX8388" fmla="*/ 4005279 w 8014260"/>
              <a:gd name="connsiteY8388" fmla="*/ 3003187 h 4925968"/>
              <a:gd name="connsiteX8389" fmla="*/ 3986762 w 8014260"/>
              <a:gd name="connsiteY8389" fmla="*/ 3010731 h 4925968"/>
              <a:gd name="connsiteX8390" fmla="*/ 4001850 w 8014260"/>
              <a:gd name="connsiteY8390" fmla="*/ 3002432 h 4925968"/>
              <a:gd name="connsiteX8391" fmla="*/ 4020161 w 8014260"/>
              <a:gd name="connsiteY8391" fmla="*/ 2995163 h 4925968"/>
              <a:gd name="connsiteX8392" fmla="*/ 4032848 w 8014260"/>
              <a:gd name="connsiteY8392" fmla="*/ 2994889 h 4925968"/>
              <a:gd name="connsiteX8393" fmla="*/ 4017418 w 8014260"/>
              <a:gd name="connsiteY8393" fmla="*/ 3002639 h 4925968"/>
              <a:gd name="connsiteX8394" fmla="*/ 3997461 w 8014260"/>
              <a:gd name="connsiteY8394" fmla="*/ 3011554 h 4925968"/>
              <a:gd name="connsiteX8395" fmla="*/ 4011588 w 8014260"/>
              <a:gd name="connsiteY8395" fmla="*/ 3004422 h 4925968"/>
              <a:gd name="connsiteX8396" fmla="*/ 4032848 w 8014260"/>
              <a:gd name="connsiteY8396" fmla="*/ 2994889 h 4925968"/>
              <a:gd name="connsiteX8397" fmla="*/ 319312 w 8014260"/>
              <a:gd name="connsiteY8397" fmla="*/ 2994684 h 4925968"/>
              <a:gd name="connsiteX8398" fmla="*/ 314580 w 8014260"/>
              <a:gd name="connsiteY8398" fmla="*/ 3003805 h 4925968"/>
              <a:gd name="connsiteX8399" fmla="*/ 307858 w 8014260"/>
              <a:gd name="connsiteY8399" fmla="*/ 3006342 h 4925968"/>
              <a:gd name="connsiteX8400" fmla="*/ 313140 w 8014260"/>
              <a:gd name="connsiteY8400" fmla="*/ 2997701 h 4925968"/>
              <a:gd name="connsiteX8401" fmla="*/ 319312 w 8014260"/>
              <a:gd name="connsiteY8401" fmla="*/ 2994684 h 4925968"/>
              <a:gd name="connsiteX8402" fmla="*/ 6881524 w 8014260"/>
              <a:gd name="connsiteY8402" fmla="*/ 2993380 h 4925968"/>
              <a:gd name="connsiteX8403" fmla="*/ 6914511 w 8014260"/>
              <a:gd name="connsiteY8403" fmla="*/ 3009840 h 4925968"/>
              <a:gd name="connsiteX8404" fmla="*/ 6886736 w 8014260"/>
              <a:gd name="connsiteY8404" fmla="*/ 3034872 h 4925968"/>
              <a:gd name="connsiteX8405" fmla="*/ 6851966 w 8014260"/>
              <a:gd name="connsiteY8405" fmla="*/ 3018207 h 4925968"/>
              <a:gd name="connsiteX8406" fmla="*/ 6881524 w 8014260"/>
              <a:gd name="connsiteY8406" fmla="*/ 2993380 h 4925968"/>
              <a:gd name="connsiteX8407" fmla="*/ 5818466 w 8014260"/>
              <a:gd name="connsiteY8407" fmla="*/ 2992969 h 4925968"/>
              <a:gd name="connsiteX8408" fmla="*/ 5849533 w 8014260"/>
              <a:gd name="connsiteY8408" fmla="*/ 3019921 h 4925968"/>
              <a:gd name="connsiteX8409" fmla="*/ 5822443 w 8014260"/>
              <a:gd name="connsiteY8409" fmla="*/ 3058394 h 4925968"/>
              <a:gd name="connsiteX8410" fmla="*/ 5790142 w 8014260"/>
              <a:gd name="connsiteY8410" fmla="*/ 3029453 h 4925968"/>
              <a:gd name="connsiteX8411" fmla="*/ 5818466 w 8014260"/>
              <a:gd name="connsiteY8411" fmla="*/ 2992969 h 4925968"/>
              <a:gd name="connsiteX8412" fmla="*/ 4985973 w 8014260"/>
              <a:gd name="connsiteY8412" fmla="*/ 2992901 h 4925968"/>
              <a:gd name="connsiteX8413" fmla="*/ 5015463 w 8014260"/>
              <a:gd name="connsiteY8413" fmla="*/ 3014503 h 4925968"/>
              <a:gd name="connsiteX8414" fmla="*/ 4991528 w 8014260"/>
              <a:gd name="connsiteY8414" fmla="*/ 3052634 h 4925968"/>
              <a:gd name="connsiteX8415" fmla="*/ 4960324 w 8014260"/>
              <a:gd name="connsiteY8415" fmla="*/ 3029248 h 4925968"/>
              <a:gd name="connsiteX8416" fmla="*/ 4985973 w 8014260"/>
              <a:gd name="connsiteY8416" fmla="*/ 2992901 h 4925968"/>
              <a:gd name="connsiteX8417" fmla="*/ 4044095 w 8014260"/>
              <a:gd name="connsiteY8417" fmla="*/ 2992489 h 4925968"/>
              <a:gd name="connsiteX8418" fmla="*/ 4026470 w 8014260"/>
              <a:gd name="connsiteY8418" fmla="*/ 3001405 h 4925968"/>
              <a:gd name="connsiteX8419" fmla="*/ 4005690 w 8014260"/>
              <a:gd name="connsiteY8419" fmla="*/ 3010800 h 4925968"/>
              <a:gd name="connsiteX8420" fmla="*/ 4023590 w 8014260"/>
              <a:gd name="connsiteY8420" fmla="*/ 3001816 h 4925968"/>
              <a:gd name="connsiteX8421" fmla="*/ 4044095 w 8014260"/>
              <a:gd name="connsiteY8421" fmla="*/ 2992489 h 4925968"/>
              <a:gd name="connsiteX8422" fmla="*/ 6526348 w 8014260"/>
              <a:gd name="connsiteY8422" fmla="*/ 2992283 h 4925968"/>
              <a:gd name="connsiteX8423" fmla="*/ 6560501 w 8014260"/>
              <a:gd name="connsiteY8423" fmla="*/ 3013886 h 4925968"/>
              <a:gd name="connsiteX8424" fmla="*/ 6532726 w 8014260"/>
              <a:gd name="connsiteY8424" fmla="*/ 3044884 h 4925968"/>
              <a:gd name="connsiteX8425" fmla="*/ 6499259 w 8014260"/>
              <a:gd name="connsiteY8425" fmla="*/ 3026093 h 4925968"/>
              <a:gd name="connsiteX8426" fmla="*/ 6526348 w 8014260"/>
              <a:gd name="connsiteY8426" fmla="*/ 2992283 h 4925968"/>
              <a:gd name="connsiteX8427" fmla="*/ 4056851 w 8014260"/>
              <a:gd name="connsiteY8427" fmla="*/ 2991803 h 4925968"/>
              <a:gd name="connsiteX8428" fmla="*/ 4038335 w 8014260"/>
              <a:gd name="connsiteY8428" fmla="*/ 3002296 h 4925968"/>
              <a:gd name="connsiteX8429" fmla="*/ 4016252 w 8014260"/>
              <a:gd name="connsiteY8429" fmla="*/ 3011691 h 4925968"/>
              <a:gd name="connsiteX8430" fmla="*/ 4034563 w 8014260"/>
              <a:gd name="connsiteY8430" fmla="*/ 3001473 h 4925968"/>
              <a:gd name="connsiteX8431" fmla="*/ 4056851 w 8014260"/>
              <a:gd name="connsiteY8431" fmla="*/ 2991803 h 4925968"/>
              <a:gd name="connsiteX8432" fmla="*/ 3771422 w 8014260"/>
              <a:gd name="connsiteY8432" fmla="*/ 2991254 h 4925968"/>
              <a:gd name="connsiteX8433" fmla="*/ 3760449 w 8014260"/>
              <a:gd name="connsiteY8433" fmla="*/ 3003393 h 4925968"/>
              <a:gd name="connsiteX8434" fmla="*/ 3746184 w 8014260"/>
              <a:gd name="connsiteY8434" fmla="*/ 3004765 h 4925968"/>
              <a:gd name="connsiteX8435" fmla="*/ 3755854 w 8014260"/>
              <a:gd name="connsiteY8435" fmla="*/ 2992352 h 4925968"/>
              <a:gd name="connsiteX8436" fmla="*/ 3771422 w 8014260"/>
              <a:gd name="connsiteY8436" fmla="*/ 2991254 h 4925968"/>
              <a:gd name="connsiteX8437" fmla="*/ 1654713 w 8014260"/>
              <a:gd name="connsiteY8437" fmla="*/ 2990809 h 4925968"/>
              <a:gd name="connsiteX8438" fmla="*/ 1664031 w 8014260"/>
              <a:gd name="connsiteY8438" fmla="*/ 2992832 h 4925968"/>
              <a:gd name="connsiteX8439" fmla="*/ 1679805 w 8014260"/>
              <a:gd name="connsiteY8439" fmla="*/ 3008468 h 4925968"/>
              <a:gd name="connsiteX8440" fmla="*/ 1667804 w 8014260"/>
              <a:gd name="connsiteY8440" fmla="*/ 3011074 h 4925968"/>
              <a:gd name="connsiteX8441" fmla="*/ 1652237 w 8014260"/>
              <a:gd name="connsiteY8441" fmla="*/ 2995575 h 4925968"/>
              <a:gd name="connsiteX8442" fmla="*/ 1654713 w 8014260"/>
              <a:gd name="connsiteY8442" fmla="*/ 2990809 h 4925968"/>
              <a:gd name="connsiteX8443" fmla="*/ 3846310 w 8014260"/>
              <a:gd name="connsiteY8443" fmla="*/ 2988442 h 4925968"/>
              <a:gd name="connsiteX8444" fmla="*/ 3833280 w 8014260"/>
              <a:gd name="connsiteY8444" fmla="*/ 2999895 h 4925968"/>
              <a:gd name="connsiteX8445" fmla="*/ 3819427 w 8014260"/>
              <a:gd name="connsiteY8445" fmla="*/ 3000444 h 4925968"/>
              <a:gd name="connsiteX8446" fmla="*/ 3832183 w 8014260"/>
              <a:gd name="connsiteY8446" fmla="*/ 2988991 h 4925968"/>
              <a:gd name="connsiteX8447" fmla="*/ 3846310 w 8014260"/>
              <a:gd name="connsiteY8447" fmla="*/ 2988442 h 4925968"/>
              <a:gd name="connsiteX8448" fmla="*/ 4220269 w 8014260"/>
              <a:gd name="connsiteY8448" fmla="*/ 2987868 h 4925968"/>
              <a:gd name="connsiteX8449" fmla="*/ 4228576 w 8014260"/>
              <a:gd name="connsiteY8449" fmla="*/ 2990431 h 4925968"/>
              <a:gd name="connsiteX8450" fmla="*/ 4207865 w 8014260"/>
              <a:gd name="connsiteY8450" fmla="*/ 3011623 h 4925968"/>
              <a:gd name="connsiteX8451" fmla="*/ 4182010 w 8014260"/>
              <a:gd name="connsiteY8451" fmla="*/ 3014640 h 4925968"/>
              <a:gd name="connsiteX8452" fmla="*/ 4203270 w 8014260"/>
              <a:gd name="connsiteY8452" fmla="*/ 2993998 h 4925968"/>
              <a:gd name="connsiteX8453" fmla="*/ 4220269 w 8014260"/>
              <a:gd name="connsiteY8453" fmla="*/ 2987868 h 4925968"/>
              <a:gd name="connsiteX8454" fmla="*/ 7295268 w 8014260"/>
              <a:gd name="connsiteY8454" fmla="*/ 2987208 h 4925968"/>
              <a:gd name="connsiteX8455" fmla="*/ 7328185 w 8014260"/>
              <a:gd name="connsiteY8455" fmla="*/ 3004285 h 4925968"/>
              <a:gd name="connsiteX8456" fmla="*/ 7301028 w 8014260"/>
              <a:gd name="connsiteY8456" fmla="*/ 3017178 h 4925968"/>
              <a:gd name="connsiteX8457" fmla="*/ 7266258 w 8014260"/>
              <a:gd name="connsiteY8457" fmla="*/ 3000307 h 4925968"/>
              <a:gd name="connsiteX8458" fmla="*/ 7295268 w 8014260"/>
              <a:gd name="connsiteY8458" fmla="*/ 2987208 h 4925968"/>
              <a:gd name="connsiteX8459" fmla="*/ 4007200 w 8014260"/>
              <a:gd name="connsiteY8459" fmla="*/ 2987208 h 4925968"/>
              <a:gd name="connsiteX8460" fmla="*/ 3990329 w 8014260"/>
              <a:gd name="connsiteY8460" fmla="*/ 2997084 h 4925968"/>
              <a:gd name="connsiteX8461" fmla="*/ 3975790 w 8014260"/>
              <a:gd name="connsiteY8461" fmla="*/ 3001336 h 4925968"/>
              <a:gd name="connsiteX8462" fmla="*/ 3991563 w 8014260"/>
              <a:gd name="connsiteY8462" fmla="*/ 2991940 h 4925968"/>
              <a:gd name="connsiteX8463" fmla="*/ 4007200 w 8014260"/>
              <a:gd name="connsiteY8463" fmla="*/ 2987208 h 4925968"/>
              <a:gd name="connsiteX8464" fmla="*/ 3685011 w 8014260"/>
              <a:gd name="connsiteY8464" fmla="*/ 2986865 h 4925968"/>
              <a:gd name="connsiteX8465" fmla="*/ 3697630 w 8014260"/>
              <a:gd name="connsiteY8465" fmla="*/ 2988785 h 4925968"/>
              <a:gd name="connsiteX8466" fmla="*/ 3684874 w 8014260"/>
              <a:gd name="connsiteY8466" fmla="*/ 3002364 h 4925968"/>
              <a:gd name="connsiteX8467" fmla="*/ 3672735 w 8014260"/>
              <a:gd name="connsiteY8467" fmla="*/ 2998729 h 4925968"/>
              <a:gd name="connsiteX8468" fmla="*/ 3685011 w 8014260"/>
              <a:gd name="connsiteY8468" fmla="*/ 2986865 h 4925968"/>
              <a:gd name="connsiteX8469" fmla="*/ 5329079 w 8014260"/>
              <a:gd name="connsiteY8469" fmla="*/ 2984877 h 4925968"/>
              <a:gd name="connsiteX8470" fmla="*/ 5359940 w 8014260"/>
              <a:gd name="connsiteY8470" fmla="*/ 3014160 h 4925968"/>
              <a:gd name="connsiteX8471" fmla="*/ 5334772 w 8014260"/>
              <a:gd name="connsiteY8471" fmla="*/ 3051468 h 4925968"/>
              <a:gd name="connsiteX8472" fmla="*/ 5303979 w 8014260"/>
              <a:gd name="connsiteY8472" fmla="*/ 3020744 h 4925968"/>
              <a:gd name="connsiteX8473" fmla="*/ 5329079 w 8014260"/>
              <a:gd name="connsiteY8473" fmla="*/ 2984877 h 4925968"/>
              <a:gd name="connsiteX8474" fmla="*/ 1406513 w 8014260"/>
              <a:gd name="connsiteY8474" fmla="*/ 2983917 h 4925968"/>
              <a:gd name="connsiteX8475" fmla="*/ 1423042 w 8014260"/>
              <a:gd name="connsiteY8475" fmla="*/ 2998524 h 4925968"/>
              <a:gd name="connsiteX8476" fmla="*/ 1408160 w 8014260"/>
              <a:gd name="connsiteY8476" fmla="*/ 3004148 h 4925968"/>
              <a:gd name="connsiteX8477" fmla="*/ 1393003 w 8014260"/>
              <a:gd name="connsiteY8477" fmla="*/ 2991049 h 4925968"/>
              <a:gd name="connsiteX8478" fmla="*/ 1406513 w 8014260"/>
              <a:gd name="connsiteY8478" fmla="*/ 2983917 h 4925968"/>
              <a:gd name="connsiteX8479" fmla="*/ 7017861 w 8014260"/>
              <a:gd name="connsiteY8479" fmla="*/ 2982477 h 4925968"/>
              <a:gd name="connsiteX8480" fmla="*/ 7052975 w 8014260"/>
              <a:gd name="connsiteY8480" fmla="*/ 2999004 h 4925968"/>
              <a:gd name="connsiteX8481" fmla="*/ 7027258 w 8014260"/>
              <a:gd name="connsiteY8481" fmla="*/ 3019441 h 4925968"/>
              <a:gd name="connsiteX8482" fmla="*/ 6990773 w 8014260"/>
              <a:gd name="connsiteY8482" fmla="*/ 3004628 h 4925968"/>
              <a:gd name="connsiteX8483" fmla="*/ 7017861 w 8014260"/>
              <a:gd name="connsiteY8483" fmla="*/ 2982477 h 4925968"/>
              <a:gd name="connsiteX8484" fmla="*/ 3249390 w 8014260"/>
              <a:gd name="connsiteY8484" fmla="*/ 2982270 h 4925968"/>
              <a:gd name="connsiteX8485" fmla="*/ 3263449 w 8014260"/>
              <a:gd name="connsiteY8485" fmla="*/ 2985631 h 4925968"/>
              <a:gd name="connsiteX8486" fmla="*/ 3255288 w 8014260"/>
              <a:gd name="connsiteY8486" fmla="*/ 2995301 h 4925968"/>
              <a:gd name="connsiteX8487" fmla="*/ 3243767 w 8014260"/>
              <a:gd name="connsiteY8487" fmla="*/ 2991460 h 4925968"/>
              <a:gd name="connsiteX8488" fmla="*/ 3249390 w 8014260"/>
              <a:gd name="connsiteY8488" fmla="*/ 2982270 h 4925968"/>
              <a:gd name="connsiteX8489" fmla="*/ 4440299 w 8014260"/>
              <a:gd name="connsiteY8489" fmla="*/ 2981430 h 4925968"/>
              <a:gd name="connsiteX8490" fmla="*/ 4449746 w 8014260"/>
              <a:gd name="connsiteY8490" fmla="*/ 2989196 h 4925968"/>
              <a:gd name="connsiteX8491" fmla="*/ 4428212 w 8014260"/>
              <a:gd name="connsiteY8491" fmla="*/ 3020057 h 4925968"/>
              <a:gd name="connsiteX8492" fmla="*/ 4400643 w 8014260"/>
              <a:gd name="connsiteY8492" fmla="*/ 3014297 h 4925968"/>
              <a:gd name="connsiteX8493" fmla="*/ 4422108 w 8014260"/>
              <a:gd name="connsiteY8493" fmla="*/ 2985493 h 4925968"/>
              <a:gd name="connsiteX8494" fmla="*/ 4440299 w 8014260"/>
              <a:gd name="connsiteY8494" fmla="*/ 2981430 h 4925968"/>
              <a:gd name="connsiteX8495" fmla="*/ 1715002 w 8014260"/>
              <a:gd name="connsiteY8495" fmla="*/ 2980967 h 4925968"/>
              <a:gd name="connsiteX8496" fmla="*/ 1723491 w 8014260"/>
              <a:gd name="connsiteY8496" fmla="*/ 2982270 h 4925968"/>
              <a:gd name="connsiteX8497" fmla="*/ 1739607 w 8014260"/>
              <a:gd name="connsiteY8497" fmla="*/ 2998250 h 4925968"/>
              <a:gd name="connsiteX8498" fmla="*/ 1728361 w 8014260"/>
              <a:gd name="connsiteY8498" fmla="*/ 3000513 h 4925968"/>
              <a:gd name="connsiteX8499" fmla="*/ 1713616 w 8014260"/>
              <a:gd name="connsiteY8499" fmla="*/ 2986248 h 4925968"/>
              <a:gd name="connsiteX8500" fmla="*/ 1715002 w 8014260"/>
              <a:gd name="connsiteY8500" fmla="*/ 2980967 h 4925968"/>
              <a:gd name="connsiteX8501" fmla="*/ 7158588 w 8014260"/>
              <a:gd name="connsiteY8501" fmla="*/ 2979939 h 4925968"/>
              <a:gd name="connsiteX8502" fmla="*/ 7190889 w 8014260"/>
              <a:gd name="connsiteY8502" fmla="*/ 2996672 h 4925968"/>
              <a:gd name="connsiteX8503" fmla="*/ 7162566 w 8014260"/>
              <a:gd name="connsiteY8503" fmla="*/ 3013269 h 4925968"/>
              <a:gd name="connsiteX8504" fmla="*/ 7128550 w 8014260"/>
              <a:gd name="connsiteY8504" fmla="*/ 2996535 h 4925968"/>
              <a:gd name="connsiteX8505" fmla="*/ 7158588 w 8014260"/>
              <a:gd name="connsiteY8505" fmla="*/ 2979939 h 4925968"/>
              <a:gd name="connsiteX8506" fmla="*/ 3919897 w 8014260"/>
              <a:gd name="connsiteY8506" fmla="*/ 2979596 h 4925968"/>
              <a:gd name="connsiteX8507" fmla="*/ 3908170 w 8014260"/>
              <a:gd name="connsiteY8507" fmla="*/ 2989745 h 4925968"/>
              <a:gd name="connsiteX8508" fmla="*/ 3891985 w 8014260"/>
              <a:gd name="connsiteY8508" fmla="*/ 2992283 h 4925968"/>
              <a:gd name="connsiteX8509" fmla="*/ 3903849 w 8014260"/>
              <a:gd name="connsiteY8509" fmla="*/ 2981790 h 4925968"/>
              <a:gd name="connsiteX8510" fmla="*/ 3919897 w 8014260"/>
              <a:gd name="connsiteY8510" fmla="*/ 2979596 h 4925968"/>
              <a:gd name="connsiteX8511" fmla="*/ 1012852 w 8014260"/>
              <a:gd name="connsiteY8511" fmla="*/ 2979416 h 4925968"/>
              <a:gd name="connsiteX8512" fmla="*/ 1018901 w 8014260"/>
              <a:gd name="connsiteY8512" fmla="*/ 2985837 h 4925968"/>
              <a:gd name="connsiteX8513" fmla="*/ 1005801 w 8014260"/>
              <a:gd name="connsiteY8513" fmla="*/ 3000787 h 4925968"/>
              <a:gd name="connsiteX8514" fmla="*/ 989547 w 8014260"/>
              <a:gd name="connsiteY8514" fmla="*/ 2993518 h 4925968"/>
              <a:gd name="connsiteX8515" fmla="*/ 1001548 w 8014260"/>
              <a:gd name="connsiteY8515" fmla="*/ 2979527 h 4925968"/>
              <a:gd name="connsiteX8516" fmla="*/ 1012852 w 8014260"/>
              <a:gd name="connsiteY8516" fmla="*/ 2979416 h 4925968"/>
              <a:gd name="connsiteX8517" fmla="*/ 4293255 w 8014260"/>
              <a:gd name="connsiteY8517" fmla="*/ 2979389 h 4925968"/>
              <a:gd name="connsiteX8518" fmla="*/ 4302299 w 8014260"/>
              <a:gd name="connsiteY8518" fmla="*/ 2982956 h 4925968"/>
              <a:gd name="connsiteX8519" fmla="*/ 4282000 w 8014260"/>
              <a:gd name="connsiteY8519" fmla="*/ 3006204 h 4925968"/>
              <a:gd name="connsiteX8520" fmla="*/ 4255116 w 8014260"/>
              <a:gd name="connsiteY8520" fmla="*/ 3008536 h 4925968"/>
              <a:gd name="connsiteX8521" fmla="*/ 4276239 w 8014260"/>
              <a:gd name="connsiteY8521" fmla="*/ 2984670 h 4925968"/>
              <a:gd name="connsiteX8522" fmla="*/ 4293255 w 8014260"/>
              <a:gd name="connsiteY8522" fmla="*/ 2979389 h 4925968"/>
              <a:gd name="connsiteX8523" fmla="*/ 17078 w 8014260"/>
              <a:gd name="connsiteY8523" fmla="*/ 2978498 h 4925968"/>
              <a:gd name="connsiteX8524" fmla="*/ 22221 w 8014260"/>
              <a:gd name="connsiteY8524" fmla="*/ 2979801 h 4925968"/>
              <a:gd name="connsiteX8525" fmla="*/ 19479 w 8014260"/>
              <a:gd name="connsiteY8525" fmla="*/ 2984945 h 4925968"/>
              <a:gd name="connsiteX8526" fmla="*/ 15844 w 8014260"/>
              <a:gd name="connsiteY8526" fmla="*/ 2983710 h 4925968"/>
              <a:gd name="connsiteX8527" fmla="*/ 17078 w 8014260"/>
              <a:gd name="connsiteY8527" fmla="*/ 2978498 h 4925968"/>
              <a:gd name="connsiteX8528" fmla="*/ 3608681 w 8014260"/>
              <a:gd name="connsiteY8528" fmla="*/ 2977402 h 4925968"/>
              <a:gd name="connsiteX8529" fmla="*/ 3622466 w 8014260"/>
              <a:gd name="connsiteY8529" fmla="*/ 2978910 h 4925968"/>
              <a:gd name="connsiteX8530" fmla="*/ 3612521 w 8014260"/>
              <a:gd name="connsiteY8530" fmla="*/ 2992215 h 4925968"/>
              <a:gd name="connsiteX8531" fmla="*/ 3598600 w 8014260"/>
              <a:gd name="connsiteY8531" fmla="*/ 2990980 h 4925968"/>
              <a:gd name="connsiteX8532" fmla="*/ 3608681 w 8014260"/>
              <a:gd name="connsiteY8532" fmla="*/ 2977402 h 4925968"/>
              <a:gd name="connsiteX8533" fmla="*/ 4367476 w 8014260"/>
              <a:gd name="connsiteY8533" fmla="*/ 2976990 h 4925968"/>
              <a:gd name="connsiteX8534" fmla="*/ 4375886 w 8014260"/>
              <a:gd name="connsiteY8534" fmla="*/ 2982682 h 4925968"/>
              <a:gd name="connsiteX8535" fmla="*/ 4355380 w 8014260"/>
              <a:gd name="connsiteY8535" fmla="*/ 3008468 h 4925968"/>
              <a:gd name="connsiteX8536" fmla="*/ 4326988 w 8014260"/>
              <a:gd name="connsiteY8536" fmla="*/ 3007645 h 4925968"/>
              <a:gd name="connsiteX8537" fmla="*/ 4350374 w 8014260"/>
              <a:gd name="connsiteY8537" fmla="*/ 2981379 h 4925968"/>
              <a:gd name="connsiteX8538" fmla="*/ 4367476 w 8014260"/>
              <a:gd name="connsiteY8538" fmla="*/ 2976990 h 4925968"/>
              <a:gd name="connsiteX8539" fmla="*/ 7454133 w 8014260"/>
              <a:gd name="connsiteY8539" fmla="*/ 2976544 h 4925968"/>
              <a:gd name="connsiteX8540" fmla="*/ 7462329 w 8014260"/>
              <a:gd name="connsiteY8540" fmla="*/ 2978567 h 4925968"/>
              <a:gd name="connsiteX8541" fmla="*/ 7434211 w 8014260"/>
              <a:gd name="connsiteY8541" fmla="*/ 3013543 h 4925968"/>
              <a:gd name="connsiteX8542" fmla="*/ 7403007 w 8014260"/>
              <a:gd name="connsiteY8542" fmla="*/ 3011211 h 4925968"/>
              <a:gd name="connsiteX8543" fmla="*/ 7433182 w 8014260"/>
              <a:gd name="connsiteY8543" fmla="*/ 2987482 h 4925968"/>
              <a:gd name="connsiteX8544" fmla="*/ 7454133 w 8014260"/>
              <a:gd name="connsiteY8544" fmla="*/ 2976544 h 4925968"/>
              <a:gd name="connsiteX8545" fmla="*/ 1785281 w 8014260"/>
              <a:gd name="connsiteY8545" fmla="*/ 2975344 h 4925968"/>
              <a:gd name="connsiteX8546" fmla="*/ 1800918 w 8014260"/>
              <a:gd name="connsiteY8546" fmla="*/ 2992557 h 4925968"/>
              <a:gd name="connsiteX8547" fmla="*/ 1787609 w 8014260"/>
              <a:gd name="connsiteY8547" fmla="*/ 2992420 h 4925968"/>
              <a:gd name="connsiteX8548" fmla="*/ 1775065 w 8014260"/>
              <a:gd name="connsiteY8548" fmla="*/ 2977058 h 4925968"/>
              <a:gd name="connsiteX8549" fmla="*/ 1785281 w 8014260"/>
              <a:gd name="connsiteY8549" fmla="*/ 2975344 h 4925968"/>
              <a:gd name="connsiteX8550" fmla="*/ 2905599 w 8014260"/>
              <a:gd name="connsiteY8550" fmla="*/ 2975069 h 4925968"/>
              <a:gd name="connsiteX8551" fmla="*/ 2917052 w 8014260"/>
              <a:gd name="connsiteY8551" fmla="*/ 2985082 h 4925968"/>
              <a:gd name="connsiteX8552" fmla="*/ 2908411 w 8014260"/>
              <a:gd name="connsiteY8552" fmla="*/ 2998661 h 4925968"/>
              <a:gd name="connsiteX8553" fmla="*/ 2898261 w 8014260"/>
              <a:gd name="connsiteY8553" fmla="*/ 2986660 h 4925968"/>
              <a:gd name="connsiteX8554" fmla="*/ 2905599 w 8014260"/>
              <a:gd name="connsiteY8554" fmla="*/ 2975069 h 4925968"/>
              <a:gd name="connsiteX8555" fmla="*/ 565792 w 8014260"/>
              <a:gd name="connsiteY8555" fmla="*/ 2975000 h 4925968"/>
              <a:gd name="connsiteX8556" fmla="*/ 558109 w 8014260"/>
              <a:gd name="connsiteY8556" fmla="*/ 2993723 h 4925968"/>
              <a:gd name="connsiteX8557" fmla="*/ 546931 w 8014260"/>
              <a:gd name="connsiteY8557" fmla="*/ 3003393 h 4925968"/>
              <a:gd name="connsiteX8558" fmla="*/ 554817 w 8014260"/>
              <a:gd name="connsiteY8558" fmla="*/ 2984122 h 4925968"/>
              <a:gd name="connsiteX8559" fmla="*/ 565792 w 8014260"/>
              <a:gd name="connsiteY8559" fmla="*/ 2975000 h 4925968"/>
              <a:gd name="connsiteX8560" fmla="*/ 4142027 w 8014260"/>
              <a:gd name="connsiteY8560" fmla="*/ 2974590 h 4925968"/>
              <a:gd name="connsiteX8561" fmla="*/ 4121453 w 8014260"/>
              <a:gd name="connsiteY8561" fmla="*/ 2989334 h 4925968"/>
              <a:gd name="connsiteX8562" fmla="*/ 4098342 w 8014260"/>
              <a:gd name="connsiteY8562" fmla="*/ 2996261 h 4925968"/>
              <a:gd name="connsiteX8563" fmla="*/ 4119191 w 8014260"/>
              <a:gd name="connsiteY8563" fmla="*/ 2981790 h 4925968"/>
              <a:gd name="connsiteX8564" fmla="*/ 4142027 w 8014260"/>
              <a:gd name="connsiteY8564" fmla="*/ 2974590 h 4925968"/>
              <a:gd name="connsiteX8565" fmla="*/ 1836236 w 8014260"/>
              <a:gd name="connsiteY8565" fmla="*/ 2970817 h 4925968"/>
              <a:gd name="connsiteX8566" fmla="*/ 1848031 w 8014260"/>
              <a:gd name="connsiteY8566" fmla="*/ 2970886 h 4925968"/>
              <a:gd name="connsiteX8567" fmla="*/ 1861269 w 8014260"/>
              <a:gd name="connsiteY8567" fmla="*/ 2986934 h 4925968"/>
              <a:gd name="connsiteX8568" fmla="*/ 1849540 w 8014260"/>
              <a:gd name="connsiteY8568" fmla="*/ 2986797 h 4925968"/>
              <a:gd name="connsiteX8569" fmla="*/ 1836236 w 8014260"/>
              <a:gd name="connsiteY8569" fmla="*/ 2970817 h 4925968"/>
              <a:gd name="connsiteX8570" fmla="*/ 5464113 w 8014260"/>
              <a:gd name="connsiteY8570" fmla="*/ 2970406 h 4925968"/>
              <a:gd name="connsiteX8571" fmla="*/ 5496415 w 8014260"/>
              <a:gd name="connsiteY8571" fmla="*/ 3000238 h 4925968"/>
              <a:gd name="connsiteX8572" fmla="*/ 5471931 w 8014260"/>
              <a:gd name="connsiteY8572" fmla="*/ 3036174 h 4925968"/>
              <a:gd name="connsiteX8573" fmla="*/ 5439767 w 8014260"/>
              <a:gd name="connsiteY8573" fmla="*/ 3005107 h 4925968"/>
              <a:gd name="connsiteX8574" fmla="*/ 5464113 w 8014260"/>
              <a:gd name="connsiteY8574" fmla="*/ 2970406 h 4925968"/>
              <a:gd name="connsiteX8575" fmla="*/ 6309636 w 8014260"/>
              <a:gd name="connsiteY8575" fmla="*/ 2969720 h 4925968"/>
              <a:gd name="connsiteX8576" fmla="*/ 6342966 w 8014260"/>
              <a:gd name="connsiteY8576" fmla="*/ 2991186 h 4925968"/>
              <a:gd name="connsiteX8577" fmla="*/ 6318277 w 8014260"/>
              <a:gd name="connsiteY8577" fmla="*/ 3026573 h 4925968"/>
              <a:gd name="connsiteX8578" fmla="*/ 6282959 w 8014260"/>
              <a:gd name="connsiteY8578" fmla="*/ 3003873 h 4925968"/>
              <a:gd name="connsiteX8579" fmla="*/ 6309636 w 8014260"/>
              <a:gd name="connsiteY8579" fmla="*/ 2969720 h 4925968"/>
              <a:gd name="connsiteX8580" fmla="*/ 6666801 w 8014260"/>
              <a:gd name="connsiteY8580" fmla="*/ 2969240 h 4925968"/>
              <a:gd name="connsiteX8581" fmla="*/ 6699445 w 8014260"/>
              <a:gd name="connsiteY8581" fmla="*/ 2988785 h 4925968"/>
              <a:gd name="connsiteX8582" fmla="*/ 6670436 w 8014260"/>
              <a:gd name="connsiteY8582" fmla="*/ 3017726 h 4925968"/>
              <a:gd name="connsiteX8583" fmla="*/ 6638203 w 8014260"/>
              <a:gd name="connsiteY8583" fmla="*/ 2998798 h 4925968"/>
              <a:gd name="connsiteX8584" fmla="*/ 6666801 w 8014260"/>
              <a:gd name="connsiteY8584" fmla="*/ 2969240 h 4925968"/>
              <a:gd name="connsiteX8585" fmla="*/ 5955145 w 8014260"/>
              <a:gd name="connsiteY8585" fmla="*/ 2967320 h 4925968"/>
              <a:gd name="connsiteX8586" fmla="*/ 5987789 w 8014260"/>
              <a:gd name="connsiteY8586" fmla="*/ 2990843 h 4925968"/>
              <a:gd name="connsiteX8587" fmla="*/ 5962483 w 8014260"/>
              <a:gd name="connsiteY8587" fmla="*/ 3029591 h 4925968"/>
              <a:gd name="connsiteX8588" fmla="*/ 5928605 w 8014260"/>
              <a:gd name="connsiteY8588" fmla="*/ 3004491 h 4925968"/>
              <a:gd name="connsiteX8589" fmla="*/ 5955145 w 8014260"/>
              <a:gd name="connsiteY8589" fmla="*/ 2967320 h 4925968"/>
              <a:gd name="connsiteX8590" fmla="*/ 3535575 w 8014260"/>
              <a:gd name="connsiteY8590" fmla="*/ 2966977 h 4925968"/>
              <a:gd name="connsiteX8591" fmla="*/ 3546753 w 8014260"/>
              <a:gd name="connsiteY8591" fmla="*/ 2967937 h 4925968"/>
              <a:gd name="connsiteX8592" fmla="*/ 3537975 w 8014260"/>
              <a:gd name="connsiteY8592" fmla="*/ 2979527 h 4925968"/>
              <a:gd name="connsiteX8593" fmla="*/ 3525013 w 8014260"/>
              <a:gd name="connsiteY8593" fmla="*/ 2978293 h 4925968"/>
              <a:gd name="connsiteX8594" fmla="*/ 3535575 w 8014260"/>
              <a:gd name="connsiteY8594" fmla="*/ 2966977 h 4925968"/>
              <a:gd name="connsiteX8595" fmla="*/ 3994101 w 8014260"/>
              <a:gd name="connsiteY8595" fmla="*/ 2965536 h 4925968"/>
              <a:gd name="connsiteX8596" fmla="*/ 3979494 w 8014260"/>
              <a:gd name="connsiteY8596" fmla="*/ 2975961 h 4925968"/>
              <a:gd name="connsiteX8597" fmla="*/ 3964611 w 8014260"/>
              <a:gd name="connsiteY8597" fmla="*/ 2978635 h 4925968"/>
              <a:gd name="connsiteX8598" fmla="*/ 3977916 w 8014260"/>
              <a:gd name="connsiteY8598" fmla="*/ 2968965 h 4925968"/>
              <a:gd name="connsiteX8599" fmla="*/ 3994101 w 8014260"/>
              <a:gd name="connsiteY8599" fmla="*/ 2965536 h 4925968"/>
              <a:gd name="connsiteX8600" fmla="*/ 4093267 w 8014260"/>
              <a:gd name="connsiteY8600" fmla="*/ 2964645 h 4925968"/>
              <a:gd name="connsiteX8601" fmla="*/ 4076945 w 8014260"/>
              <a:gd name="connsiteY8601" fmla="*/ 2972875 h 4925968"/>
              <a:gd name="connsiteX8602" fmla="*/ 4058428 w 8014260"/>
              <a:gd name="connsiteY8602" fmla="*/ 2980830 h 4925968"/>
              <a:gd name="connsiteX8603" fmla="*/ 4073516 w 8014260"/>
              <a:gd name="connsiteY8603" fmla="*/ 2973080 h 4925968"/>
              <a:gd name="connsiteX8604" fmla="*/ 4093267 w 8014260"/>
              <a:gd name="connsiteY8604" fmla="*/ 2964645 h 4925968"/>
              <a:gd name="connsiteX8605" fmla="*/ 1898439 w 8014260"/>
              <a:gd name="connsiteY8605" fmla="*/ 2964439 h 4925968"/>
              <a:gd name="connsiteX8606" fmla="*/ 1910576 w 8014260"/>
              <a:gd name="connsiteY8606" fmla="*/ 2965262 h 4925968"/>
              <a:gd name="connsiteX8607" fmla="*/ 1920795 w 8014260"/>
              <a:gd name="connsiteY8607" fmla="*/ 2981241 h 4925968"/>
              <a:gd name="connsiteX8608" fmla="*/ 1913115 w 8014260"/>
              <a:gd name="connsiteY8608" fmla="*/ 2982407 h 4925968"/>
              <a:gd name="connsiteX8609" fmla="*/ 1898439 w 8014260"/>
              <a:gd name="connsiteY8609" fmla="*/ 2964439 h 4925968"/>
              <a:gd name="connsiteX8610" fmla="*/ 7593042 w 8014260"/>
              <a:gd name="connsiteY8610" fmla="*/ 2963548 h 4925968"/>
              <a:gd name="connsiteX8611" fmla="*/ 7558752 w 8014260"/>
              <a:gd name="connsiteY8611" fmla="*/ 3039740 h 4925968"/>
              <a:gd name="connsiteX8612" fmla="*/ 7516780 w 8014260"/>
              <a:gd name="connsiteY8612" fmla="*/ 3101737 h 4925968"/>
              <a:gd name="connsiteX8613" fmla="*/ 7552031 w 8014260"/>
              <a:gd name="connsiteY8613" fmla="*/ 3032197 h 4925968"/>
              <a:gd name="connsiteX8614" fmla="*/ 7593042 w 8014260"/>
              <a:gd name="connsiteY8614" fmla="*/ 2963548 h 4925968"/>
              <a:gd name="connsiteX8615" fmla="*/ 4104446 w 8014260"/>
              <a:gd name="connsiteY8615" fmla="*/ 2962657 h 4925968"/>
              <a:gd name="connsiteX8616" fmla="*/ 4087301 w 8014260"/>
              <a:gd name="connsiteY8616" fmla="*/ 2971024 h 4925968"/>
              <a:gd name="connsiteX8617" fmla="*/ 4067550 w 8014260"/>
              <a:gd name="connsiteY8617" fmla="*/ 2980008 h 4925968"/>
              <a:gd name="connsiteX8618" fmla="*/ 4084421 w 8014260"/>
              <a:gd name="connsiteY8618" fmla="*/ 2971709 h 4925968"/>
              <a:gd name="connsiteX8619" fmla="*/ 4104446 w 8014260"/>
              <a:gd name="connsiteY8619" fmla="*/ 2962657 h 4925968"/>
              <a:gd name="connsiteX8620" fmla="*/ 4703492 w 8014260"/>
              <a:gd name="connsiteY8620" fmla="*/ 2962588 h 4925968"/>
              <a:gd name="connsiteX8621" fmla="*/ 4731610 w 8014260"/>
              <a:gd name="connsiteY8621" fmla="*/ 2978156 h 4925968"/>
              <a:gd name="connsiteX8622" fmla="*/ 4707676 w 8014260"/>
              <a:gd name="connsiteY8622" fmla="*/ 3011554 h 4925968"/>
              <a:gd name="connsiteX8623" fmla="*/ 4679284 w 8014260"/>
              <a:gd name="connsiteY8623" fmla="*/ 2995575 h 4925968"/>
              <a:gd name="connsiteX8624" fmla="*/ 4703492 w 8014260"/>
              <a:gd name="connsiteY8624" fmla="*/ 2962588 h 4925968"/>
              <a:gd name="connsiteX8625" fmla="*/ 4128723 w 8014260"/>
              <a:gd name="connsiteY8625" fmla="*/ 2962040 h 4925968"/>
              <a:gd name="connsiteX8626" fmla="*/ 4110550 w 8014260"/>
              <a:gd name="connsiteY8626" fmla="*/ 2973081 h 4925968"/>
              <a:gd name="connsiteX8627" fmla="*/ 4087850 w 8014260"/>
              <a:gd name="connsiteY8627" fmla="*/ 2982202 h 4925968"/>
              <a:gd name="connsiteX8628" fmla="*/ 4107601 w 8014260"/>
              <a:gd name="connsiteY8628" fmla="*/ 2970475 h 4925968"/>
              <a:gd name="connsiteX8629" fmla="*/ 4128723 w 8014260"/>
              <a:gd name="connsiteY8629" fmla="*/ 2962040 h 4925968"/>
              <a:gd name="connsiteX8630" fmla="*/ 4080923 w 8014260"/>
              <a:gd name="connsiteY8630" fmla="*/ 2961491 h 4925968"/>
              <a:gd name="connsiteX8631" fmla="*/ 4064532 w 8014260"/>
              <a:gd name="connsiteY8631" fmla="*/ 2970543 h 4925968"/>
              <a:gd name="connsiteX8632" fmla="*/ 4047936 w 8014260"/>
              <a:gd name="connsiteY8632" fmla="*/ 2976373 h 4925968"/>
              <a:gd name="connsiteX8633" fmla="*/ 4062886 w 8014260"/>
              <a:gd name="connsiteY8633" fmla="*/ 2967937 h 4925968"/>
              <a:gd name="connsiteX8634" fmla="*/ 4080923 w 8014260"/>
              <a:gd name="connsiteY8634" fmla="*/ 2961491 h 4925968"/>
              <a:gd name="connsiteX8635" fmla="*/ 478284 w 8014260"/>
              <a:gd name="connsiteY8635" fmla="*/ 2961216 h 4925968"/>
              <a:gd name="connsiteX8636" fmla="*/ 471698 w 8014260"/>
              <a:gd name="connsiteY8636" fmla="*/ 2975824 h 4925968"/>
              <a:gd name="connsiteX8637" fmla="*/ 463399 w 8014260"/>
              <a:gd name="connsiteY8637" fmla="*/ 2982065 h 4925968"/>
              <a:gd name="connsiteX8638" fmla="*/ 469844 w 8014260"/>
              <a:gd name="connsiteY8638" fmla="*/ 2965812 h 4925968"/>
              <a:gd name="connsiteX8639" fmla="*/ 478284 w 8014260"/>
              <a:gd name="connsiteY8639" fmla="*/ 2961216 h 4925968"/>
              <a:gd name="connsiteX8640" fmla="*/ 3462880 w 8014260"/>
              <a:gd name="connsiteY8640" fmla="*/ 2960600 h 4925968"/>
              <a:gd name="connsiteX8641" fmla="*/ 3473236 w 8014260"/>
              <a:gd name="connsiteY8641" fmla="*/ 2963891 h 4925968"/>
              <a:gd name="connsiteX8642" fmla="*/ 3463429 w 8014260"/>
              <a:gd name="connsiteY8642" fmla="*/ 2971367 h 4925968"/>
              <a:gd name="connsiteX8643" fmla="*/ 3451976 w 8014260"/>
              <a:gd name="connsiteY8643" fmla="*/ 2968966 h 4925968"/>
              <a:gd name="connsiteX8644" fmla="*/ 3462880 w 8014260"/>
              <a:gd name="connsiteY8644" fmla="*/ 2960600 h 4925968"/>
              <a:gd name="connsiteX8645" fmla="*/ 720019 w 8014260"/>
              <a:gd name="connsiteY8645" fmla="*/ 2960299 h 4925968"/>
              <a:gd name="connsiteX8646" fmla="*/ 724757 w 8014260"/>
              <a:gd name="connsiteY8646" fmla="*/ 2960805 h 4925968"/>
              <a:gd name="connsiteX8647" fmla="*/ 714060 w 8014260"/>
              <a:gd name="connsiteY8647" fmla="*/ 2982408 h 4925968"/>
              <a:gd name="connsiteX8648" fmla="*/ 701304 w 8014260"/>
              <a:gd name="connsiteY8648" fmla="*/ 2988305 h 4925968"/>
              <a:gd name="connsiteX8649" fmla="*/ 711729 w 8014260"/>
              <a:gd name="connsiteY8649" fmla="*/ 2966840 h 4925968"/>
              <a:gd name="connsiteX8650" fmla="*/ 720019 w 8014260"/>
              <a:gd name="connsiteY8650" fmla="*/ 2960299 h 4925968"/>
              <a:gd name="connsiteX8651" fmla="*/ 7358087 w 8014260"/>
              <a:gd name="connsiteY8651" fmla="*/ 2960188 h 4925968"/>
              <a:gd name="connsiteX8652" fmla="*/ 7390799 w 8014260"/>
              <a:gd name="connsiteY8652" fmla="*/ 2981242 h 4925968"/>
              <a:gd name="connsiteX8653" fmla="*/ 7362544 w 8014260"/>
              <a:gd name="connsiteY8653" fmla="*/ 2990706 h 4925968"/>
              <a:gd name="connsiteX8654" fmla="*/ 7330381 w 8014260"/>
              <a:gd name="connsiteY8654" fmla="*/ 2972327 h 4925968"/>
              <a:gd name="connsiteX8655" fmla="*/ 7358087 w 8014260"/>
              <a:gd name="connsiteY8655" fmla="*/ 2960188 h 4925968"/>
              <a:gd name="connsiteX8656" fmla="*/ 2226314 w 8014260"/>
              <a:gd name="connsiteY8656" fmla="*/ 2959914 h 4925968"/>
              <a:gd name="connsiteX8657" fmla="*/ 2238658 w 8014260"/>
              <a:gd name="connsiteY8657" fmla="*/ 2974658 h 4925968"/>
              <a:gd name="connsiteX8658" fmla="*/ 2234063 w 8014260"/>
              <a:gd name="connsiteY8658" fmla="*/ 2985905 h 4925968"/>
              <a:gd name="connsiteX8659" fmla="*/ 2220210 w 8014260"/>
              <a:gd name="connsiteY8659" fmla="*/ 2968966 h 4925968"/>
              <a:gd name="connsiteX8660" fmla="*/ 2226314 w 8014260"/>
              <a:gd name="connsiteY8660" fmla="*/ 2959914 h 4925968"/>
              <a:gd name="connsiteX8661" fmla="*/ 4116447 w 8014260"/>
              <a:gd name="connsiteY8661" fmla="*/ 2959845 h 4925968"/>
              <a:gd name="connsiteX8662" fmla="*/ 4098822 w 8014260"/>
              <a:gd name="connsiteY8662" fmla="*/ 2969103 h 4925968"/>
              <a:gd name="connsiteX8663" fmla="*/ 4078111 w 8014260"/>
              <a:gd name="connsiteY8663" fmla="*/ 2978293 h 4925968"/>
              <a:gd name="connsiteX8664" fmla="*/ 4094296 w 8014260"/>
              <a:gd name="connsiteY8664" fmla="*/ 2969789 h 4925968"/>
              <a:gd name="connsiteX8665" fmla="*/ 4116447 w 8014260"/>
              <a:gd name="connsiteY8665" fmla="*/ 2959845 h 4925968"/>
              <a:gd name="connsiteX8666" fmla="*/ 1269009 w 8014260"/>
              <a:gd name="connsiteY8666" fmla="*/ 2959707 h 4925968"/>
              <a:gd name="connsiteX8667" fmla="*/ 1287118 w 8014260"/>
              <a:gd name="connsiteY8667" fmla="*/ 2971434 h 4925968"/>
              <a:gd name="connsiteX8668" fmla="*/ 1274563 w 8014260"/>
              <a:gd name="connsiteY8668" fmla="*/ 2981447 h 4925968"/>
              <a:gd name="connsiteX8669" fmla="*/ 1257420 w 8014260"/>
              <a:gd name="connsiteY8669" fmla="*/ 2969103 h 4925968"/>
              <a:gd name="connsiteX8670" fmla="*/ 1269009 w 8014260"/>
              <a:gd name="connsiteY8670" fmla="*/ 2959707 h 4925968"/>
              <a:gd name="connsiteX8671" fmla="*/ 1135281 w 8014260"/>
              <a:gd name="connsiteY8671" fmla="*/ 2957033 h 4925968"/>
              <a:gd name="connsiteX8672" fmla="*/ 1152630 w 8014260"/>
              <a:gd name="connsiteY8672" fmla="*/ 2966908 h 4925968"/>
              <a:gd name="connsiteX8673" fmla="*/ 1139053 w 8014260"/>
              <a:gd name="connsiteY8673" fmla="*/ 2978910 h 4925968"/>
              <a:gd name="connsiteX8674" fmla="*/ 1123348 w 8014260"/>
              <a:gd name="connsiteY8674" fmla="*/ 2970269 h 4925968"/>
              <a:gd name="connsiteX8675" fmla="*/ 1135281 w 8014260"/>
              <a:gd name="connsiteY8675" fmla="*/ 2957033 h 4925968"/>
              <a:gd name="connsiteX8676" fmla="*/ 3043033 w 8014260"/>
              <a:gd name="connsiteY8676" fmla="*/ 2956896 h 4925968"/>
              <a:gd name="connsiteX8677" fmla="*/ 3052565 w 8014260"/>
              <a:gd name="connsiteY8677" fmla="*/ 2967800 h 4925968"/>
              <a:gd name="connsiteX8678" fmla="*/ 3041867 w 8014260"/>
              <a:gd name="connsiteY8678" fmla="*/ 2977195 h 4925968"/>
              <a:gd name="connsiteX8679" fmla="*/ 3033980 w 8014260"/>
              <a:gd name="connsiteY8679" fmla="*/ 2967800 h 4925968"/>
              <a:gd name="connsiteX8680" fmla="*/ 3043033 w 8014260"/>
              <a:gd name="connsiteY8680" fmla="*/ 2956896 h 4925968"/>
              <a:gd name="connsiteX8681" fmla="*/ 7577543 w 8014260"/>
              <a:gd name="connsiteY8681" fmla="*/ 2955387 h 4925968"/>
              <a:gd name="connsiteX8682" fmla="*/ 7544419 w 8014260"/>
              <a:gd name="connsiteY8682" fmla="*/ 3027533 h 4925968"/>
              <a:gd name="connsiteX8683" fmla="*/ 7505397 w 8014260"/>
              <a:gd name="connsiteY8683" fmla="*/ 3082192 h 4925968"/>
              <a:gd name="connsiteX8684" fmla="*/ 7538110 w 8014260"/>
              <a:gd name="connsiteY8684" fmla="*/ 3019441 h 4925968"/>
              <a:gd name="connsiteX8685" fmla="*/ 7577543 w 8014260"/>
              <a:gd name="connsiteY8685" fmla="*/ 2955387 h 4925968"/>
              <a:gd name="connsiteX8686" fmla="*/ 391598 w 8014260"/>
              <a:gd name="connsiteY8686" fmla="*/ 2954906 h 4925968"/>
              <a:gd name="connsiteX8687" fmla="*/ 385699 w 8014260"/>
              <a:gd name="connsiteY8687" fmla="*/ 2966428 h 4925968"/>
              <a:gd name="connsiteX8688" fmla="*/ 379459 w 8014260"/>
              <a:gd name="connsiteY8688" fmla="*/ 2969857 h 4925968"/>
              <a:gd name="connsiteX8689" fmla="*/ 383502 w 8014260"/>
              <a:gd name="connsiteY8689" fmla="*/ 2959501 h 4925968"/>
              <a:gd name="connsiteX8690" fmla="*/ 391598 w 8014260"/>
              <a:gd name="connsiteY8690" fmla="*/ 2954906 h 4925968"/>
              <a:gd name="connsiteX8691" fmla="*/ 5118058 w 8014260"/>
              <a:gd name="connsiteY8691" fmla="*/ 2954016 h 4925968"/>
              <a:gd name="connsiteX8692" fmla="*/ 5149057 w 8014260"/>
              <a:gd name="connsiteY8692" fmla="*/ 2974658 h 4925968"/>
              <a:gd name="connsiteX8693" fmla="*/ 5126768 w 8014260"/>
              <a:gd name="connsiteY8693" fmla="*/ 3012926 h 4925968"/>
              <a:gd name="connsiteX8694" fmla="*/ 5094055 w 8014260"/>
              <a:gd name="connsiteY8694" fmla="*/ 2990432 h 4925968"/>
              <a:gd name="connsiteX8695" fmla="*/ 5118058 w 8014260"/>
              <a:gd name="connsiteY8695" fmla="*/ 2954016 h 4925968"/>
              <a:gd name="connsiteX8696" fmla="*/ 1465081 w 8014260"/>
              <a:gd name="connsiteY8696" fmla="*/ 2954015 h 4925968"/>
              <a:gd name="connsiteX8697" fmla="*/ 1482295 w 8014260"/>
              <a:gd name="connsiteY8697" fmla="*/ 2969446 h 4925968"/>
              <a:gd name="connsiteX8698" fmla="*/ 1471252 w 8014260"/>
              <a:gd name="connsiteY8698" fmla="*/ 2975549 h 4925968"/>
              <a:gd name="connsiteX8699" fmla="*/ 1453903 w 8014260"/>
              <a:gd name="connsiteY8699" fmla="*/ 2960393 h 4925968"/>
              <a:gd name="connsiteX8700" fmla="*/ 1465081 w 8014260"/>
              <a:gd name="connsiteY8700" fmla="*/ 2954015 h 4925968"/>
              <a:gd name="connsiteX8701" fmla="*/ 1961890 w 8014260"/>
              <a:gd name="connsiteY8701" fmla="*/ 2953707 h 4925968"/>
              <a:gd name="connsiteX8702" fmla="*/ 1969350 w 8014260"/>
              <a:gd name="connsiteY8702" fmla="*/ 2956073 h 4925968"/>
              <a:gd name="connsiteX8703" fmla="*/ 1985053 w 8014260"/>
              <a:gd name="connsiteY8703" fmla="*/ 2972326 h 4925968"/>
              <a:gd name="connsiteX8704" fmla="*/ 1974218 w 8014260"/>
              <a:gd name="connsiteY8704" fmla="*/ 2973904 h 4925968"/>
              <a:gd name="connsiteX8705" fmla="*/ 1961121 w 8014260"/>
              <a:gd name="connsiteY8705" fmla="*/ 2959982 h 4925968"/>
              <a:gd name="connsiteX8706" fmla="*/ 1961890 w 8014260"/>
              <a:gd name="connsiteY8706" fmla="*/ 2953707 h 4925968"/>
              <a:gd name="connsiteX8707" fmla="*/ 4214654 w 8014260"/>
              <a:gd name="connsiteY8707" fmla="*/ 2952713 h 4925968"/>
              <a:gd name="connsiteX8708" fmla="*/ 4196069 w 8014260"/>
              <a:gd name="connsiteY8708" fmla="*/ 2968349 h 4925968"/>
              <a:gd name="connsiteX8709" fmla="*/ 4171174 w 8014260"/>
              <a:gd name="connsiteY8709" fmla="*/ 2975344 h 4925968"/>
              <a:gd name="connsiteX8710" fmla="*/ 4188113 w 8014260"/>
              <a:gd name="connsiteY8710" fmla="*/ 2960668 h 4925968"/>
              <a:gd name="connsiteX8711" fmla="*/ 4214654 w 8014260"/>
              <a:gd name="connsiteY8711" fmla="*/ 2952713 h 4925968"/>
              <a:gd name="connsiteX8712" fmla="*/ 6805675 w 8014260"/>
              <a:gd name="connsiteY8712" fmla="*/ 2952026 h 4925968"/>
              <a:gd name="connsiteX8713" fmla="*/ 6838319 w 8014260"/>
              <a:gd name="connsiteY8713" fmla="*/ 2970748 h 4925968"/>
              <a:gd name="connsiteX8714" fmla="*/ 6809447 w 8014260"/>
              <a:gd name="connsiteY8714" fmla="*/ 2996192 h 4925968"/>
              <a:gd name="connsiteX8715" fmla="*/ 6777214 w 8014260"/>
              <a:gd name="connsiteY8715" fmla="*/ 2978224 h 4925968"/>
              <a:gd name="connsiteX8716" fmla="*/ 6805675 w 8014260"/>
              <a:gd name="connsiteY8716" fmla="*/ 2952026 h 4925968"/>
              <a:gd name="connsiteX8717" fmla="*/ 5601479 w 8014260"/>
              <a:gd name="connsiteY8717" fmla="*/ 2951821 h 4925968"/>
              <a:gd name="connsiteX8718" fmla="*/ 5633506 w 8014260"/>
              <a:gd name="connsiteY8718" fmla="*/ 2981105 h 4925968"/>
              <a:gd name="connsiteX8719" fmla="*/ 5608269 w 8014260"/>
              <a:gd name="connsiteY8719" fmla="*/ 3016560 h 4925968"/>
              <a:gd name="connsiteX8720" fmla="*/ 5576447 w 8014260"/>
              <a:gd name="connsiteY8720" fmla="*/ 2986248 h 4925968"/>
              <a:gd name="connsiteX8721" fmla="*/ 5601479 w 8014260"/>
              <a:gd name="connsiteY8721" fmla="*/ 2951821 h 4925968"/>
              <a:gd name="connsiteX8722" fmla="*/ 927756 w 8014260"/>
              <a:gd name="connsiteY8722" fmla="*/ 2951478 h 4925968"/>
              <a:gd name="connsiteX8723" fmla="*/ 943668 w 8014260"/>
              <a:gd name="connsiteY8723" fmla="*/ 2954839 h 4925968"/>
              <a:gd name="connsiteX8724" fmla="*/ 932762 w 8014260"/>
              <a:gd name="connsiteY8724" fmla="*/ 2972121 h 4925968"/>
              <a:gd name="connsiteX8725" fmla="*/ 916715 w 8014260"/>
              <a:gd name="connsiteY8725" fmla="*/ 2969172 h 4925968"/>
              <a:gd name="connsiteX8726" fmla="*/ 927756 w 8014260"/>
              <a:gd name="connsiteY8726" fmla="*/ 2951478 h 4925968"/>
              <a:gd name="connsiteX8727" fmla="*/ 3386687 w 8014260"/>
              <a:gd name="connsiteY8727" fmla="*/ 2948461 h 4925968"/>
              <a:gd name="connsiteX8728" fmla="*/ 3398277 w 8014260"/>
              <a:gd name="connsiteY8728" fmla="*/ 2950518 h 4925968"/>
              <a:gd name="connsiteX8729" fmla="*/ 3390116 w 8014260"/>
              <a:gd name="connsiteY8729" fmla="*/ 2958679 h 4925968"/>
              <a:gd name="connsiteX8730" fmla="*/ 3378252 w 8014260"/>
              <a:gd name="connsiteY8730" fmla="*/ 2956828 h 4925968"/>
              <a:gd name="connsiteX8731" fmla="*/ 3386687 w 8014260"/>
              <a:gd name="connsiteY8731" fmla="*/ 2948461 h 4925968"/>
              <a:gd name="connsiteX8732" fmla="*/ 4067550 w 8014260"/>
              <a:gd name="connsiteY8732" fmla="*/ 2947089 h 4925968"/>
              <a:gd name="connsiteX8733" fmla="*/ 4055206 w 8014260"/>
              <a:gd name="connsiteY8733" fmla="*/ 2956072 h 4925968"/>
              <a:gd name="connsiteX8734" fmla="*/ 4037581 w 8014260"/>
              <a:gd name="connsiteY8734" fmla="*/ 2961559 h 4925968"/>
              <a:gd name="connsiteX8735" fmla="*/ 4050748 w 8014260"/>
              <a:gd name="connsiteY8735" fmla="*/ 2951752 h 4925968"/>
              <a:gd name="connsiteX8736" fmla="*/ 4067550 w 8014260"/>
              <a:gd name="connsiteY8736" fmla="*/ 2947089 h 4925968"/>
              <a:gd name="connsiteX8737" fmla="*/ 4910604 w 8014260"/>
              <a:gd name="connsiteY8737" fmla="*/ 2947088 h 4925968"/>
              <a:gd name="connsiteX8738" fmla="*/ 4940162 w 8014260"/>
              <a:gd name="connsiteY8738" fmla="*/ 2966291 h 4925968"/>
              <a:gd name="connsiteX8739" fmla="*/ 4914444 w 8014260"/>
              <a:gd name="connsiteY8739" fmla="*/ 3001815 h 4925968"/>
              <a:gd name="connsiteX8740" fmla="*/ 4886532 w 8014260"/>
              <a:gd name="connsiteY8740" fmla="*/ 2980555 h 4925968"/>
              <a:gd name="connsiteX8741" fmla="*/ 4910604 w 8014260"/>
              <a:gd name="connsiteY8741" fmla="*/ 2947088 h 4925968"/>
              <a:gd name="connsiteX8742" fmla="*/ 6450499 w 8014260"/>
              <a:gd name="connsiteY8742" fmla="*/ 2944757 h 4925968"/>
              <a:gd name="connsiteX8743" fmla="*/ 6482457 w 8014260"/>
              <a:gd name="connsiteY8743" fmla="*/ 2966634 h 4925968"/>
              <a:gd name="connsiteX8744" fmla="*/ 6455986 w 8014260"/>
              <a:gd name="connsiteY8744" fmla="*/ 2998318 h 4925968"/>
              <a:gd name="connsiteX8745" fmla="*/ 6422381 w 8014260"/>
              <a:gd name="connsiteY8745" fmla="*/ 2977744 h 4925968"/>
              <a:gd name="connsiteX8746" fmla="*/ 6450499 w 8014260"/>
              <a:gd name="connsiteY8746" fmla="*/ 2944757 h 4925968"/>
              <a:gd name="connsiteX8747" fmla="*/ 7219282 w 8014260"/>
              <a:gd name="connsiteY8747" fmla="*/ 2944689 h 4925968"/>
              <a:gd name="connsiteX8748" fmla="*/ 7253435 w 8014260"/>
              <a:gd name="connsiteY8748" fmla="*/ 2964234 h 4925968"/>
              <a:gd name="connsiteX8749" fmla="*/ 7226414 w 8014260"/>
              <a:gd name="connsiteY8749" fmla="*/ 2978019 h 4925968"/>
              <a:gd name="connsiteX8750" fmla="*/ 7192946 w 8014260"/>
              <a:gd name="connsiteY8750" fmla="*/ 2961148 h 4925968"/>
              <a:gd name="connsiteX8751" fmla="*/ 7219282 w 8014260"/>
              <a:gd name="connsiteY8751" fmla="*/ 2944689 h 4925968"/>
              <a:gd name="connsiteX8752" fmla="*/ 7561975 w 8014260"/>
              <a:gd name="connsiteY8752" fmla="*/ 2944415 h 4925968"/>
              <a:gd name="connsiteX8753" fmla="*/ 7532692 w 8014260"/>
              <a:gd name="connsiteY8753" fmla="*/ 3008880 h 4925968"/>
              <a:gd name="connsiteX8754" fmla="*/ 7494287 w 8014260"/>
              <a:gd name="connsiteY8754" fmla="*/ 3059492 h 4925968"/>
              <a:gd name="connsiteX8755" fmla="*/ 7523776 w 8014260"/>
              <a:gd name="connsiteY8755" fmla="*/ 3003873 h 4925968"/>
              <a:gd name="connsiteX8756" fmla="*/ 7561975 w 8014260"/>
              <a:gd name="connsiteY8756" fmla="*/ 2944415 h 4925968"/>
              <a:gd name="connsiteX8757" fmla="*/ 6942766 w 8014260"/>
              <a:gd name="connsiteY8757" fmla="*/ 2941602 h 4925968"/>
              <a:gd name="connsiteX8758" fmla="*/ 6977125 w 8014260"/>
              <a:gd name="connsiteY8758" fmla="*/ 2960530 h 4925968"/>
              <a:gd name="connsiteX8759" fmla="*/ 6949898 w 8014260"/>
              <a:gd name="connsiteY8759" fmla="*/ 2981584 h 4925968"/>
              <a:gd name="connsiteX8760" fmla="*/ 6916225 w 8014260"/>
              <a:gd name="connsiteY8760" fmla="*/ 2965331 h 4925968"/>
              <a:gd name="connsiteX8761" fmla="*/ 6942766 w 8014260"/>
              <a:gd name="connsiteY8761" fmla="*/ 2941602 h 4925968"/>
              <a:gd name="connsiteX8762" fmla="*/ 6095598 w 8014260"/>
              <a:gd name="connsiteY8762" fmla="*/ 2941534 h 4925968"/>
              <a:gd name="connsiteX8763" fmla="*/ 6126870 w 8014260"/>
              <a:gd name="connsiteY8763" fmla="*/ 2965468 h 4925968"/>
              <a:gd name="connsiteX8764" fmla="*/ 6099644 w 8014260"/>
              <a:gd name="connsiteY8764" fmla="*/ 3001130 h 4925968"/>
              <a:gd name="connsiteX8765" fmla="*/ 6067137 w 8014260"/>
              <a:gd name="connsiteY8765" fmla="*/ 2975618 h 4925968"/>
              <a:gd name="connsiteX8766" fmla="*/ 6095598 w 8014260"/>
              <a:gd name="connsiteY8766" fmla="*/ 2941534 h 4925968"/>
              <a:gd name="connsiteX8767" fmla="*/ 3177107 w 8014260"/>
              <a:gd name="connsiteY8767" fmla="*/ 2940436 h 4925968"/>
              <a:gd name="connsiteX8768" fmla="*/ 3188012 w 8014260"/>
              <a:gd name="connsiteY8768" fmla="*/ 2949763 h 4925968"/>
              <a:gd name="connsiteX8769" fmla="*/ 3178410 w 8014260"/>
              <a:gd name="connsiteY8769" fmla="*/ 2956896 h 4925968"/>
              <a:gd name="connsiteX8770" fmla="*/ 3169015 w 8014260"/>
              <a:gd name="connsiteY8770" fmla="*/ 2948460 h 4925968"/>
              <a:gd name="connsiteX8771" fmla="*/ 3177107 w 8014260"/>
              <a:gd name="connsiteY8771" fmla="*/ 2940436 h 4925968"/>
              <a:gd name="connsiteX8772" fmla="*/ 7086098 w 8014260"/>
              <a:gd name="connsiteY8772" fmla="*/ 2939133 h 4925968"/>
              <a:gd name="connsiteX8773" fmla="*/ 7115656 w 8014260"/>
              <a:gd name="connsiteY8773" fmla="*/ 2959090 h 4925968"/>
              <a:gd name="connsiteX8774" fmla="*/ 7083492 w 8014260"/>
              <a:gd name="connsiteY8774" fmla="*/ 2975138 h 4925968"/>
              <a:gd name="connsiteX8775" fmla="*/ 7054415 w 8014260"/>
              <a:gd name="connsiteY8775" fmla="*/ 2954290 h 4925968"/>
              <a:gd name="connsiteX8776" fmla="*/ 7086098 w 8014260"/>
              <a:gd name="connsiteY8776" fmla="*/ 2939133 h 4925968"/>
              <a:gd name="connsiteX8777" fmla="*/ 227482 w 8014260"/>
              <a:gd name="connsiteY8777" fmla="*/ 2937899 h 4925968"/>
              <a:gd name="connsiteX8778" fmla="*/ 230088 w 8014260"/>
              <a:gd name="connsiteY8778" fmla="*/ 2939956 h 4925968"/>
              <a:gd name="connsiteX8779" fmla="*/ 223230 w 8014260"/>
              <a:gd name="connsiteY8779" fmla="*/ 2944277 h 4925968"/>
              <a:gd name="connsiteX8780" fmla="*/ 223093 w 8014260"/>
              <a:gd name="connsiteY8780" fmla="*/ 2941533 h 4925968"/>
              <a:gd name="connsiteX8781" fmla="*/ 227482 w 8014260"/>
              <a:gd name="connsiteY8781" fmla="*/ 2937899 h 4925968"/>
              <a:gd name="connsiteX8782" fmla="*/ 791838 w 8014260"/>
              <a:gd name="connsiteY8782" fmla="*/ 2936991 h 4925968"/>
              <a:gd name="connsiteX8783" fmla="*/ 796906 w 8014260"/>
              <a:gd name="connsiteY8783" fmla="*/ 2939408 h 4925968"/>
              <a:gd name="connsiteX8784" fmla="*/ 787647 w 8014260"/>
              <a:gd name="connsiteY8784" fmla="*/ 2956965 h 4925968"/>
              <a:gd name="connsiteX8785" fmla="*/ 772010 w 8014260"/>
              <a:gd name="connsiteY8785" fmla="*/ 2963068 h 4925968"/>
              <a:gd name="connsiteX8786" fmla="*/ 782503 w 8014260"/>
              <a:gd name="connsiteY8786" fmla="*/ 2942700 h 4925968"/>
              <a:gd name="connsiteX8787" fmla="*/ 791838 w 8014260"/>
              <a:gd name="connsiteY8787" fmla="*/ 2936991 h 4925968"/>
              <a:gd name="connsiteX8788" fmla="*/ 2024575 w 8014260"/>
              <a:gd name="connsiteY8788" fmla="*/ 2935079 h 4925968"/>
              <a:gd name="connsiteX8789" fmla="*/ 2033885 w 8014260"/>
              <a:gd name="connsiteY8789" fmla="*/ 2938173 h 4925968"/>
              <a:gd name="connsiteX8790" fmla="*/ 2041840 w 8014260"/>
              <a:gd name="connsiteY8790" fmla="*/ 2952712 h 4925968"/>
              <a:gd name="connsiteX8791" fmla="*/ 2032307 w 8014260"/>
              <a:gd name="connsiteY8791" fmla="*/ 2955250 h 4925968"/>
              <a:gd name="connsiteX8792" fmla="*/ 2021333 w 8014260"/>
              <a:gd name="connsiteY8792" fmla="*/ 2939339 h 4925968"/>
              <a:gd name="connsiteX8793" fmla="*/ 2024575 w 8014260"/>
              <a:gd name="connsiteY8793" fmla="*/ 2935079 h 4925968"/>
              <a:gd name="connsiteX8794" fmla="*/ 4278571 w 8014260"/>
              <a:gd name="connsiteY8794" fmla="*/ 2934812 h 4925968"/>
              <a:gd name="connsiteX8795" fmla="*/ 4287966 w 8014260"/>
              <a:gd name="connsiteY8795" fmla="*/ 2935155 h 4925968"/>
              <a:gd name="connsiteX8796" fmla="*/ 4269587 w 8014260"/>
              <a:gd name="connsiteY8796" fmla="*/ 2952232 h 4925968"/>
              <a:gd name="connsiteX8797" fmla="*/ 4242498 w 8014260"/>
              <a:gd name="connsiteY8797" fmla="*/ 2958610 h 4925968"/>
              <a:gd name="connsiteX8798" fmla="*/ 4260740 w 8014260"/>
              <a:gd name="connsiteY8798" fmla="*/ 2942082 h 4925968"/>
              <a:gd name="connsiteX8799" fmla="*/ 4278571 w 8014260"/>
              <a:gd name="connsiteY8799" fmla="*/ 2934812 h 4925968"/>
              <a:gd name="connsiteX8800" fmla="*/ 4647086 w 8014260"/>
              <a:gd name="connsiteY8800" fmla="*/ 2934187 h 4925968"/>
              <a:gd name="connsiteX8801" fmla="*/ 4657201 w 8014260"/>
              <a:gd name="connsiteY8801" fmla="*/ 2946128 h 4925968"/>
              <a:gd name="connsiteX8802" fmla="*/ 4634501 w 8014260"/>
              <a:gd name="connsiteY8802" fmla="*/ 2978635 h 4925968"/>
              <a:gd name="connsiteX8803" fmla="*/ 4605903 w 8014260"/>
              <a:gd name="connsiteY8803" fmla="*/ 2969583 h 4925968"/>
              <a:gd name="connsiteX8804" fmla="*/ 4626889 w 8014260"/>
              <a:gd name="connsiteY8804" fmla="*/ 2937007 h 4925968"/>
              <a:gd name="connsiteX8805" fmla="*/ 4647086 w 8014260"/>
              <a:gd name="connsiteY8805" fmla="*/ 2934187 h 4925968"/>
              <a:gd name="connsiteX8806" fmla="*/ 4201967 w 8014260"/>
              <a:gd name="connsiteY8806" fmla="*/ 2933852 h 4925968"/>
              <a:gd name="connsiteX8807" fmla="*/ 4180638 w 8014260"/>
              <a:gd name="connsiteY8807" fmla="*/ 2947157 h 4925968"/>
              <a:gd name="connsiteX8808" fmla="*/ 4159652 w 8014260"/>
              <a:gd name="connsiteY8808" fmla="*/ 2954495 h 4925968"/>
              <a:gd name="connsiteX8809" fmla="*/ 4179198 w 8014260"/>
              <a:gd name="connsiteY8809" fmla="*/ 2942151 h 4925968"/>
              <a:gd name="connsiteX8810" fmla="*/ 4201967 w 8014260"/>
              <a:gd name="connsiteY8810" fmla="*/ 2933852 h 4925968"/>
              <a:gd name="connsiteX8811" fmla="*/ 4153343 w 8014260"/>
              <a:gd name="connsiteY8811" fmla="*/ 2933784 h 4925968"/>
              <a:gd name="connsiteX8812" fmla="*/ 4138187 w 8014260"/>
              <a:gd name="connsiteY8812" fmla="*/ 2941740 h 4925968"/>
              <a:gd name="connsiteX8813" fmla="*/ 4119945 w 8014260"/>
              <a:gd name="connsiteY8813" fmla="*/ 2949078 h 4925968"/>
              <a:gd name="connsiteX8814" fmla="*/ 4135306 w 8014260"/>
              <a:gd name="connsiteY8814" fmla="*/ 2940848 h 4925968"/>
              <a:gd name="connsiteX8815" fmla="*/ 4153343 w 8014260"/>
              <a:gd name="connsiteY8815" fmla="*/ 2933784 h 4925968"/>
              <a:gd name="connsiteX8816" fmla="*/ 865468 w 8014260"/>
              <a:gd name="connsiteY8816" fmla="*/ 2933347 h 4925968"/>
              <a:gd name="connsiteX8817" fmla="*/ 870490 w 8014260"/>
              <a:gd name="connsiteY8817" fmla="*/ 2937625 h 4925968"/>
              <a:gd name="connsiteX8818" fmla="*/ 858558 w 8014260"/>
              <a:gd name="connsiteY8818" fmla="*/ 2954564 h 4925968"/>
              <a:gd name="connsiteX8819" fmla="*/ 843949 w 8014260"/>
              <a:gd name="connsiteY8819" fmla="*/ 2952644 h 4925968"/>
              <a:gd name="connsiteX8820" fmla="*/ 855611 w 8014260"/>
              <a:gd name="connsiteY8820" fmla="*/ 2935705 h 4925968"/>
              <a:gd name="connsiteX8821" fmla="*/ 865468 w 8014260"/>
              <a:gd name="connsiteY8821" fmla="*/ 2933347 h 4925968"/>
              <a:gd name="connsiteX8822" fmla="*/ 4166099 w 8014260"/>
              <a:gd name="connsiteY8822" fmla="*/ 2933029 h 4925968"/>
              <a:gd name="connsiteX8823" fmla="*/ 4149023 w 8014260"/>
              <a:gd name="connsiteY8823" fmla="*/ 2941190 h 4925968"/>
              <a:gd name="connsiteX8824" fmla="*/ 4130438 w 8014260"/>
              <a:gd name="connsiteY8824" fmla="*/ 2949420 h 4925968"/>
              <a:gd name="connsiteX8825" fmla="*/ 4145868 w 8014260"/>
              <a:gd name="connsiteY8825" fmla="*/ 2941945 h 4925968"/>
              <a:gd name="connsiteX8826" fmla="*/ 4166099 w 8014260"/>
              <a:gd name="connsiteY8826" fmla="*/ 2933029 h 4925968"/>
              <a:gd name="connsiteX8827" fmla="*/ 2558858 w 8014260"/>
              <a:gd name="connsiteY8827" fmla="*/ 2931110 h 4925968"/>
              <a:gd name="connsiteX8828" fmla="*/ 2570105 w 8014260"/>
              <a:gd name="connsiteY8828" fmla="*/ 2944826 h 4925968"/>
              <a:gd name="connsiteX8829" fmla="*/ 2563796 w 8014260"/>
              <a:gd name="connsiteY8829" fmla="*/ 2956347 h 4925968"/>
              <a:gd name="connsiteX8830" fmla="*/ 2551452 w 8014260"/>
              <a:gd name="connsiteY8830" fmla="*/ 2944209 h 4925968"/>
              <a:gd name="connsiteX8831" fmla="*/ 2558858 w 8014260"/>
              <a:gd name="connsiteY8831" fmla="*/ 2931110 h 4925968"/>
              <a:gd name="connsiteX8832" fmla="*/ 154856 w 8014260"/>
              <a:gd name="connsiteY8832" fmla="*/ 2930973 h 4925968"/>
              <a:gd name="connsiteX8833" fmla="*/ 153346 w 8014260"/>
              <a:gd name="connsiteY8833" fmla="*/ 2936322 h 4925968"/>
              <a:gd name="connsiteX8834" fmla="*/ 149576 w 8014260"/>
              <a:gd name="connsiteY8834" fmla="*/ 2936665 h 4925968"/>
              <a:gd name="connsiteX8835" fmla="*/ 149918 w 8014260"/>
              <a:gd name="connsiteY8835" fmla="*/ 2931590 h 4925968"/>
              <a:gd name="connsiteX8836" fmla="*/ 154856 w 8014260"/>
              <a:gd name="connsiteY8836" fmla="*/ 2930973 h 4925968"/>
              <a:gd name="connsiteX8837" fmla="*/ 5738502 w 8014260"/>
              <a:gd name="connsiteY8837" fmla="*/ 2930767 h 4925968"/>
              <a:gd name="connsiteX8838" fmla="*/ 5771215 w 8014260"/>
              <a:gd name="connsiteY8838" fmla="*/ 2957856 h 4925968"/>
              <a:gd name="connsiteX8839" fmla="*/ 5746526 w 8014260"/>
              <a:gd name="connsiteY8839" fmla="*/ 2993517 h 4925968"/>
              <a:gd name="connsiteX8840" fmla="*/ 5714019 w 8014260"/>
              <a:gd name="connsiteY8840" fmla="*/ 2965537 h 4925968"/>
              <a:gd name="connsiteX8841" fmla="*/ 5738502 w 8014260"/>
              <a:gd name="connsiteY8841" fmla="*/ 2930767 h 4925968"/>
              <a:gd name="connsiteX8842" fmla="*/ 1518391 w 8014260"/>
              <a:gd name="connsiteY8842" fmla="*/ 2930355 h 4925968"/>
              <a:gd name="connsiteX8843" fmla="*/ 1528035 w 8014260"/>
              <a:gd name="connsiteY8843" fmla="*/ 2932001 h 4925968"/>
              <a:gd name="connsiteX8844" fmla="*/ 1542714 w 8014260"/>
              <a:gd name="connsiteY8844" fmla="*/ 2947363 h 4925968"/>
              <a:gd name="connsiteX8845" fmla="*/ 1529478 w 8014260"/>
              <a:gd name="connsiteY8845" fmla="*/ 2950517 h 4925968"/>
              <a:gd name="connsiteX8846" fmla="*/ 1515077 w 8014260"/>
              <a:gd name="connsiteY8846" fmla="*/ 2935293 h 4925968"/>
              <a:gd name="connsiteX8847" fmla="*/ 1518391 w 8014260"/>
              <a:gd name="connsiteY8847" fmla="*/ 2930355 h 4925968"/>
              <a:gd name="connsiteX8848" fmla="*/ 4176593 w 8014260"/>
              <a:gd name="connsiteY8848" fmla="*/ 2929806 h 4925968"/>
              <a:gd name="connsiteX8849" fmla="*/ 4159585 w 8014260"/>
              <a:gd name="connsiteY8849" fmla="*/ 2938104 h 4925968"/>
              <a:gd name="connsiteX8850" fmla="*/ 4138668 w 8014260"/>
              <a:gd name="connsiteY8850" fmla="*/ 2947637 h 4925968"/>
              <a:gd name="connsiteX8851" fmla="*/ 4155950 w 8014260"/>
              <a:gd name="connsiteY8851" fmla="*/ 2939202 h 4925968"/>
              <a:gd name="connsiteX8852" fmla="*/ 4176593 w 8014260"/>
              <a:gd name="connsiteY8852" fmla="*/ 2929806 h 4925968"/>
              <a:gd name="connsiteX8853" fmla="*/ 7546682 w 8014260"/>
              <a:gd name="connsiteY8853" fmla="*/ 2928503 h 4925968"/>
              <a:gd name="connsiteX8854" fmla="*/ 7520142 w 8014260"/>
              <a:gd name="connsiteY8854" fmla="*/ 2987208 h 4925968"/>
              <a:gd name="connsiteX8855" fmla="*/ 7484137 w 8014260"/>
              <a:gd name="connsiteY8855" fmla="*/ 3030344 h 4925968"/>
              <a:gd name="connsiteX8856" fmla="*/ 7512597 w 8014260"/>
              <a:gd name="connsiteY8856" fmla="*/ 2977332 h 4925968"/>
              <a:gd name="connsiteX8857" fmla="*/ 7546682 w 8014260"/>
              <a:gd name="connsiteY8857" fmla="*/ 2928503 h 4925968"/>
              <a:gd name="connsiteX8858" fmla="*/ 4189210 w 8014260"/>
              <a:gd name="connsiteY8858" fmla="*/ 2927886 h 4925968"/>
              <a:gd name="connsiteX8859" fmla="*/ 4172065 w 8014260"/>
              <a:gd name="connsiteY8859" fmla="*/ 2937281 h 4925968"/>
              <a:gd name="connsiteX8860" fmla="*/ 4149023 w 8014260"/>
              <a:gd name="connsiteY8860" fmla="*/ 2947226 h 4925968"/>
              <a:gd name="connsiteX8861" fmla="*/ 4165962 w 8014260"/>
              <a:gd name="connsiteY8861" fmla="*/ 2938036 h 4925968"/>
              <a:gd name="connsiteX8862" fmla="*/ 4189210 w 8014260"/>
              <a:gd name="connsiteY8862" fmla="*/ 2927886 h 4925968"/>
              <a:gd name="connsiteX8863" fmla="*/ 3905015 w 8014260"/>
              <a:gd name="connsiteY8863" fmla="*/ 2927818 h 4925968"/>
              <a:gd name="connsiteX8864" fmla="*/ 3893494 w 8014260"/>
              <a:gd name="connsiteY8864" fmla="*/ 2940231 h 4925968"/>
              <a:gd name="connsiteX8865" fmla="*/ 3879572 w 8014260"/>
              <a:gd name="connsiteY8865" fmla="*/ 2941259 h 4925968"/>
              <a:gd name="connsiteX8866" fmla="*/ 3889722 w 8014260"/>
              <a:gd name="connsiteY8866" fmla="*/ 2928504 h 4925968"/>
              <a:gd name="connsiteX8867" fmla="*/ 3905015 w 8014260"/>
              <a:gd name="connsiteY8867" fmla="*/ 2927818 h 4925968"/>
              <a:gd name="connsiteX8868" fmla="*/ 299423 w 8014260"/>
              <a:gd name="connsiteY8868" fmla="*/ 2926309 h 4925968"/>
              <a:gd name="connsiteX8869" fmla="*/ 303469 w 8014260"/>
              <a:gd name="connsiteY8869" fmla="*/ 2926926 h 4925968"/>
              <a:gd name="connsiteX8870" fmla="*/ 299011 w 8014260"/>
              <a:gd name="connsiteY8870" fmla="*/ 2933099 h 4925968"/>
              <a:gd name="connsiteX8871" fmla="*/ 295034 w 8014260"/>
              <a:gd name="connsiteY8871" fmla="*/ 2933441 h 4925968"/>
              <a:gd name="connsiteX8872" fmla="*/ 299423 w 8014260"/>
              <a:gd name="connsiteY8872" fmla="*/ 2926309 h 4925968"/>
              <a:gd name="connsiteX8873" fmla="*/ 4140519 w 8014260"/>
              <a:gd name="connsiteY8873" fmla="*/ 2925829 h 4925968"/>
              <a:gd name="connsiteX8874" fmla="*/ 4123648 w 8014260"/>
              <a:gd name="connsiteY8874" fmla="*/ 2935636 h 4925968"/>
              <a:gd name="connsiteX8875" fmla="*/ 4109109 w 8014260"/>
              <a:gd name="connsiteY8875" fmla="*/ 2939819 h 4925968"/>
              <a:gd name="connsiteX8876" fmla="*/ 4124882 w 8014260"/>
              <a:gd name="connsiteY8876" fmla="*/ 2930423 h 4925968"/>
              <a:gd name="connsiteX8877" fmla="*/ 4140519 w 8014260"/>
              <a:gd name="connsiteY8877" fmla="*/ 2925829 h 4925968"/>
              <a:gd name="connsiteX8878" fmla="*/ 3979699 w 8014260"/>
              <a:gd name="connsiteY8878" fmla="*/ 2925418 h 4925968"/>
              <a:gd name="connsiteX8879" fmla="*/ 3966463 w 8014260"/>
              <a:gd name="connsiteY8879" fmla="*/ 2936939 h 4925968"/>
              <a:gd name="connsiteX8880" fmla="*/ 3952815 w 8014260"/>
              <a:gd name="connsiteY8880" fmla="*/ 2937213 h 4925968"/>
              <a:gd name="connsiteX8881" fmla="*/ 3965777 w 8014260"/>
              <a:gd name="connsiteY8881" fmla="*/ 2925624 h 4925968"/>
              <a:gd name="connsiteX8882" fmla="*/ 3979699 w 8014260"/>
              <a:gd name="connsiteY8882" fmla="*/ 2925418 h 4925968"/>
              <a:gd name="connsiteX8883" fmla="*/ 2423208 w 8014260"/>
              <a:gd name="connsiteY8883" fmla="*/ 2924252 h 4925968"/>
              <a:gd name="connsiteX8884" fmla="*/ 2434523 w 8014260"/>
              <a:gd name="connsiteY8884" fmla="*/ 2939476 h 4925968"/>
              <a:gd name="connsiteX8885" fmla="*/ 2428146 w 8014260"/>
              <a:gd name="connsiteY8885" fmla="*/ 2949283 h 4925968"/>
              <a:gd name="connsiteX8886" fmla="*/ 2415733 w 8014260"/>
              <a:gd name="connsiteY8886" fmla="*/ 2935430 h 4925968"/>
              <a:gd name="connsiteX8887" fmla="*/ 2423208 w 8014260"/>
              <a:gd name="connsiteY8887" fmla="*/ 2924252 h 4925968"/>
              <a:gd name="connsiteX8888" fmla="*/ 3815930 w 8014260"/>
              <a:gd name="connsiteY8888" fmla="*/ 2924183 h 4925968"/>
              <a:gd name="connsiteX8889" fmla="*/ 3831017 w 8014260"/>
              <a:gd name="connsiteY8889" fmla="*/ 2925143 h 4925968"/>
              <a:gd name="connsiteX8890" fmla="*/ 3818124 w 8014260"/>
              <a:gd name="connsiteY8890" fmla="*/ 2938996 h 4925968"/>
              <a:gd name="connsiteX8891" fmla="*/ 3805986 w 8014260"/>
              <a:gd name="connsiteY8891" fmla="*/ 2936801 h 4925968"/>
              <a:gd name="connsiteX8892" fmla="*/ 3815930 w 8014260"/>
              <a:gd name="connsiteY8892" fmla="*/ 2924183 h 4925968"/>
              <a:gd name="connsiteX8893" fmla="*/ 6589854 w 8014260"/>
              <a:gd name="connsiteY8893" fmla="*/ 2923909 h 4925968"/>
              <a:gd name="connsiteX8894" fmla="*/ 6621743 w 8014260"/>
              <a:gd name="connsiteY8894" fmla="*/ 2944826 h 4925968"/>
              <a:gd name="connsiteX8895" fmla="*/ 6595203 w 8014260"/>
              <a:gd name="connsiteY8895" fmla="*/ 2973492 h 4925968"/>
              <a:gd name="connsiteX8896" fmla="*/ 6561667 w 8014260"/>
              <a:gd name="connsiteY8896" fmla="*/ 2953946 h 4925968"/>
              <a:gd name="connsiteX8897" fmla="*/ 6589854 w 8014260"/>
              <a:gd name="connsiteY8897" fmla="*/ 2923909 h 4925968"/>
              <a:gd name="connsiteX8898" fmla="*/ 637251 w 8014260"/>
              <a:gd name="connsiteY8898" fmla="*/ 2923841 h 4925968"/>
              <a:gd name="connsiteX8899" fmla="*/ 627511 w 8014260"/>
              <a:gd name="connsiteY8899" fmla="*/ 2945169 h 4925968"/>
              <a:gd name="connsiteX8900" fmla="*/ 617703 w 8014260"/>
              <a:gd name="connsiteY8900" fmla="*/ 2950586 h 4925968"/>
              <a:gd name="connsiteX8901" fmla="*/ 628813 w 8014260"/>
              <a:gd name="connsiteY8901" fmla="*/ 2928229 h 4925968"/>
              <a:gd name="connsiteX8902" fmla="*/ 637251 w 8014260"/>
              <a:gd name="connsiteY8902" fmla="*/ 2923841 h 4925968"/>
              <a:gd name="connsiteX8903" fmla="*/ 3311936 w 8014260"/>
              <a:gd name="connsiteY8903" fmla="*/ 2922469 h 4925968"/>
              <a:gd name="connsiteX8904" fmla="*/ 3323457 w 8014260"/>
              <a:gd name="connsiteY8904" fmla="*/ 2926721 h 4925968"/>
              <a:gd name="connsiteX8905" fmla="*/ 3314885 w 8014260"/>
              <a:gd name="connsiteY8905" fmla="*/ 2934950 h 4925968"/>
              <a:gd name="connsiteX8906" fmla="*/ 3305078 w 8014260"/>
              <a:gd name="connsiteY8906" fmla="*/ 2931247 h 4925968"/>
              <a:gd name="connsiteX8907" fmla="*/ 3311936 w 8014260"/>
              <a:gd name="connsiteY8907" fmla="*/ 2922469 h 4925968"/>
              <a:gd name="connsiteX8908" fmla="*/ 5251515 w 8014260"/>
              <a:gd name="connsiteY8908" fmla="*/ 2922194 h 4925968"/>
              <a:gd name="connsiteX8909" fmla="*/ 5283268 w 8014260"/>
              <a:gd name="connsiteY8909" fmla="*/ 2943385 h 4925968"/>
              <a:gd name="connsiteX8910" fmla="*/ 5259128 w 8014260"/>
              <a:gd name="connsiteY8910" fmla="*/ 2980281 h 4925968"/>
              <a:gd name="connsiteX8911" fmla="*/ 5228267 w 8014260"/>
              <a:gd name="connsiteY8911" fmla="*/ 2957170 h 4925968"/>
              <a:gd name="connsiteX8912" fmla="*/ 5251515 w 8014260"/>
              <a:gd name="connsiteY8912" fmla="*/ 2922194 h 4925968"/>
              <a:gd name="connsiteX8913" fmla="*/ 4351420 w 8014260"/>
              <a:gd name="connsiteY8913" fmla="*/ 2921209 h 4925968"/>
              <a:gd name="connsiteX8914" fmla="*/ 4360455 w 8014260"/>
              <a:gd name="connsiteY8914" fmla="*/ 2923086 h 4925968"/>
              <a:gd name="connsiteX8915" fmla="*/ 4341321 w 8014260"/>
              <a:gd name="connsiteY8915" fmla="*/ 2943043 h 4925968"/>
              <a:gd name="connsiteX8916" fmla="*/ 4314438 w 8014260"/>
              <a:gd name="connsiteY8916" fmla="*/ 2947089 h 4925968"/>
              <a:gd name="connsiteX8917" fmla="*/ 4334052 w 8014260"/>
              <a:gd name="connsiteY8917" fmla="*/ 2927612 h 4925968"/>
              <a:gd name="connsiteX8918" fmla="*/ 4351420 w 8014260"/>
              <a:gd name="connsiteY8918" fmla="*/ 2921209 h 4925968"/>
              <a:gd name="connsiteX8919" fmla="*/ 7438839 w 8014260"/>
              <a:gd name="connsiteY8919" fmla="*/ 2920265 h 4925968"/>
              <a:gd name="connsiteX8920" fmla="*/ 7449160 w 8014260"/>
              <a:gd name="connsiteY8920" fmla="*/ 2923360 h 4925968"/>
              <a:gd name="connsiteX8921" fmla="*/ 7426049 w 8014260"/>
              <a:gd name="connsiteY8921" fmla="*/ 2954633 h 4925968"/>
              <a:gd name="connsiteX8922" fmla="*/ 7392857 w 8014260"/>
              <a:gd name="connsiteY8922" fmla="*/ 2945991 h 4925968"/>
              <a:gd name="connsiteX8923" fmla="*/ 7418437 w 8014260"/>
              <a:gd name="connsiteY8923" fmla="*/ 2926583 h 4925968"/>
              <a:gd name="connsiteX8924" fmla="*/ 7438839 w 8014260"/>
              <a:gd name="connsiteY8924" fmla="*/ 2920265 h 4925968"/>
              <a:gd name="connsiteX8925" fmla="*/ 1329977 w 8014260"/>
              <a:gd name="connsiteY8925" fmla="*/ 2918559 h 4925968"/>
              <a:gd name="connsiteX8926" fmla="*/ 1346302 w 8014260"/>
              <a:gd name="connsiteY8926" fmla="*/ 2933098 h 4925968"/>
              <a:gd name="connsiteX8927" fmla="*/ 1334368 w 8014260"/>
              <a:gd name="connsiteY8927" fmla="*/ 2940710 h 4925968"/>
              <a:gd name="connsiteX8928" fmla="*/ 1317909 w 8014260"/>
              <a:gd name="connsiteY8928" fmla="*/ 2926446 h 4925968"/>
              <a:gd name="connsiteX8929" fmla="*/ 1329977 w 8014260"/>
              <a:gd name="connsiteY8929" fmla="*/ 2918559 h 4925968"/>
              <a:gd name="connsiteX8930" fmla="*/ 4573628 w 8014260"/>
              <a:gd name="connsiteY8930" fmla="*/ 2917993 h 4925968"/>
              <a:gd name="connsiteX8931" fmla="*/ 4582106 w 8014260"/>
              <a:gd name="connsiteY8931" fmla="*/ 2926446 h 4925968"/>
              <a:gd name="connsiteX8932" fmla="*/ 4558995 w 8014260"/>
              <a:gd name="connsiteY8932" fmla="*/ 2954770 h 4925968"/>
              <a:gd name="connsiteX8933" fmla="*/ 4532591 w 8014260"/>
              <a:gd name="connsiteY8933" fmla="*/ 2947912 h 4925968"/>
              <a:gd name="connsiteX8934" fmla="*/ 4555634 w 8014260"/>
              <a:gd name="connsiteY8934" fmla="*/ 2920754 h 4925968"/>
              <a:gd name="connsiteX8935" fmla="*/ 4573628 w 8014260"/>
              <a:gd name="connsiteY8935" fmla="*/ 2917993 h 4925968"/>
              <a:gd name="connsiteX8936" fmla="*/ 6234473 w 8014260"/>
              <a:gd name="connsiteY8936" fmla="*/ 2916914 h 4925968"/>
              <a:gd name="connsiteX8937" fmla="*/ 6266019 w 8014260"/>
              <a:gd name="connsiteY8937" fmla="*/ 2939340 h 4925968"/>
              <a:gd name="connsiteX8938" fmla="*/ 6238999 w 8014260"/>
              <a:gd name="connsiteY8938" fmla="*/ 2973218 h 4925968"/>
              <a:gd name="connsiteX8939" fmla="*/ 6206218 w 8014260"/>
              <a:gd name="connsiteY8939" fmla="*/ 2949489 h 4925968"/>
              <a:gd name="connsiteX8940" fmla="*/ 6234473 w 8014260"/>
              <a:gd name="connsiteY8940" fmla="*/ 2916914 h 4925968"/>
              <a:gd name="connsiteX8941" fmla="*/ 4053285 w 8014260"/>
              <a:gd name="connsiteY8941" fmla="*/ 2916914 h 4925968"/>
              <a:gd name="connsiteX8942" fmla="*/ 4041558 w 8014260"/>
              <a:gd name="connsiteY8942" fmla="*/ 2927132 h 4925968"/>
              <a:gd name="connsiteX8943" fmla="*/ 4025373 w 8014260"/>
              <a:gd name="connsiteY8943" fmla="*/ 2929532 h 4925968"/>
              <a:gd name="connsiteX8944" fmla="*/ 4037238 w 8014260"/>
              <a:gd name="connsiteY8944" fmla="*/ 2918902 h 4925968"/>
              <a:gd name="connsiteX8945" fmla="*/ 4053285 w 8014260"/>
              <a:gd name="connsiteY8945" fmla="*/ 2916914 h 4925968"/>
              <a:gd name="connsiteX8946" fmla="*/ 3742275 w 8014260"/>
              <a:gd name="connsiteY8946" fmla="*/ 2913758 h 4925968"/>
              <a:gd name="connsiteX8947" fmla="*/ 3755922 w 8014260"/>
              <a:gd name="connsiteY8947" fmla="*/ 2915404 h 4925968"/>
              <a:gd name="connsiteX8948" fmla="*/ 3745635 w 8014260"/>
              <a:gd name="connsiteY8948" fmla="*/ 2929052 h 4925968"/>
              <a:gd name="connsiteX8949" fmla="*/ 3731919 w 8014260"/>
              <a:gd name="connsiteY8949" fmla="*/ 2927474 h 4925968"/>
              <a:gd name="connsiteX8950" fmla="*/ 3742275 w 8014260"/>
              <a:gd name="connsiteY8950" fmla="*/ 2913758 h 4925968"/>
              <a:gd name="connsiteX8951" fmla="*/ 1060047 w 8014260"/>
              <a:gd name="connsiteY8951" fmla="*/ 2913210 h 4925968"/>
              <a:gd name="connsiteX8952" fmla="*/ 1076917 w 8014260"/>
              <a:gd name="connsiteY8952" fmla="*/ 2921783 h 4925968"/>
              <a:gd name="connsiteX8953" fmla="*/ 1066152 w 8014260"/>
              <a:gd name="connsiteY8953" fmla="*/ 2934813 h 4925968"/>
              <a:gd name="connsiteX8954" fmla="*/ 1049145 w 8014260"/>
              <a:gd name="connsiteY8954" fmla="*/ 2926652 h 4925968"/>
              <a:gd name="connsiteX8955" fmla="*/ 1060047 w 8014260"/>
              <a:gd name="connsiteY8955" fmla="*/ 2913210 h 4925968"/>
              <a:gd name="connsiteX8956" fmla="*/ 4426696 w 8014260"/>
              <a:gd name="connsiteY8956" fmla="*/ 2913202 h 4925968"/>
              <a:gd name="connsiteX8957" fmla="*/ 4434659 w 8014260"/>
              <a:gd name="connsiteY8957" fmla="*/ 2917394 h 4925968"/>
              <a:gd name="connsiteX8958" fmla="*/ 4412782 w 8014260"/>
              <a:gd name="connsiteY8958" fmla="*/ 2939682 h 4925968"/>
              <a:gd name="connsiteX8959" fmla="*/ 4387065 w 8014260"/>
              <a:gd name="connsiteY8959" fmla="*/ 2940368 h 4925968"/>
              <a:gd name="connsiteX8960" fmla="*/ 4409833 w 8014260"/>
              <a:gd name="connsiteY8960" fmla="*/ 2917599 h 4925968"/>
              <a:gd name="connsiteX8961" fmla="*/ 4426696 w 8014260"/>
              <a:gd name="connsiteY8961" fmla="*/ 2913202 h 4925968"/>
              <a:gd name="connsiteX8962" fmla="*/ 7282100 w 8014260"/>
              <a:gd name="connsiteY8962" fmla="*/ 2913005 h 4925968"/>
              <a:gd name="connsiteX8963" fmla="*/ 7314745 w 8014260"/>
              <a:gd name="connsiteY8963" fmla="*/ 2933305 h 4925968"/>
              <a:gd name="connsiteX8964" fmla="*/ 7290056 w 8014260"/>
              <a:gd name="connsiteY8964" fmla="*/ 2946952 h 4925968"/>
              <a:gd name="connsiteX8965" fmla="*/ 7255423 w 8014260"/>
              <a:gd name="connsiteY8965" fmla="*/ 2926584 h 4925968"/>
              <a:gd name="connsiteX8966" fmla="*/ 7282100 w 8014260"/>
              <a:gd name="connsiteY8966" fmla="*/ 2913005 h 4925968"/>
              <a:gd name="connsiteX8967" fmla="*/ 4499750 w 8014260"/>
              <a:gd name="connsiteY8967" fmla="*/ 2912001 h 4925968"/>
              <a:gd name="connsiteX8968" fmla="*/ 4508108 w 8014260"/>
              <a:gd name="connsiteY8968" fmla="*/ 2917668 h 4925968"/>
              <a:gd name="connsiteX8969" fmla="*/ 4487465 w 8014260"/>
              <a:gd name="connsiteY8969" fmla="*/ 2942288 h 4925968"/>
              <a:gd name="connsiteX8970" fmla="*/ 4459074 w 8014260"/>
              <a:gd name="connsiteY8970" fmla="*/ 2940985 h 4925968"/>
              <a:gd name="connsiteX8971" fmla="*/ 4482596 w 8014260"/>
              <a:gd name="connsiteY8971" fmla="*/ 2915953 h 4925968"/>
              <a:gd name="connsiteX8972" fmla="*/ 4499750 w 8014260"/>
              <a:gd name="connsiteY8972" fmla="*/ 2912001 h 4925968"/>
              <a:gd name="connsiteX8973" fmla="*/ 1578956 w 8014260"/>
              <a:gd name="connsiteY8973" fmla="*/ 2911419 h 4925968"/>
              <a:gd name="connsiteX8974" fmla="*/ 1588116 w 8014260"/>
              <a:gd name="connsiteY8974" fmla="*/ 2913005 h 4925968"/>
              <a:gd name="connsiteX8975" fmla="*/ 1601965 w 8014260"/>
              <a:gd name="connsiteY8975" fmla="*/ 2927269 h 4925968"/>
              <a:gd name="connsiteX8976" fmla="*/ 1591544 w 8014260"/>
              <a:gd name="connsiteY8976" fmla="*/ 2931795 h 4925968"/>
              <a:gd name="connsiteX8977" fmla="*/ 1575768 w 8014260"/>
              <a:gd name="connsiteY8977" fmla="*/ 2916159 h 4925968"/>
              <a:gd name="connsiteX8978" fmla="*/ 1578956 w 8014260"/>
              <a:gd name="connsiteY8978" fmla="*/ 2911419 h 4925968"/>
              <a:gd name="connsiteX8979" fmla="*/ 3532900 w 8014260"/>
              <a:gd name="connsiteY8979" fmla="*/ 2910056 h 4925968"/>
              <a:gd name="connsiteX8980" fmla="*/ 3524464 w 8014260"/>
              <a:gd name="connsiteY8980" fmla="*/ 2916982 h 4925968"/>
              <a:gd name="connsiteX8981" fmla="*/ 3513217 w 8014260"/>
              <a:gd name="connsiteY8981" fmla="*/ 2916914 h 4925968"/>
              <a:gd name="connsiteX8982" fmla="*/ 3519115 w 8014260"/>
              <a:gd name="connsiteY8982" fmla="*/ 2910810 h 4925968"/>
              <a:gd name="connsiteX8983" fmla="*/ 3532900 w 8014260"/>
              <a:gd name="connsiteY8983" fmla="*/ 2910056 h 4925968"/>
              <a:gd name="connsiteX8984" fmla="*/ 4854489 w 8014260"/>
              <a:gd name="connsiteY8984" fmla="*/ 2909481 h 4925968"/>
              <a:gd name="connsiteX8985" fmla="*/ 4864313 w 8014260"/>
              <a:gd name="connsiteY8985" fmla="*/ 2924526 h 4925968"/>
              <a:gd name="connsiteX8986" fmla="*/ 4842504 w 8014260"/>
              <a:gd name="connsiteY8986" fmla="*/ 2958267 h 4925968"/>
              <a:gd name="connsiteX8987" fmla="*/ 4812192 w 8014260"/>
              <a:gd name="connsiteY8987" fmla="*/ 2943042 h 4925968"/>
              <a:gd name="connsiteX8988" fmla="*/ 4834481 w 8014260"/>
              <a:gd name="connsiteY8988" fmla="*/ 2909918 h 4925968"/>
              <a:gd name="connsiteX8989" fmla="*/ 4854489 w 8014260"/>
              <a:gd name="connsiteY8989" fmla="*/ 2909481 h 4925968"/>
              <a:gd name="connsiteX8990" fmla="*/ 4274387 w 8014260"/>
              <a:gd name="connsiteY8990" fmla="*/ 2909233 h 4925968"/>
              <a:gd name="connsiteX8991" fmla="*/ 4253333 w 8014260"/>
              <a:gd name="connsiteY8991" fmla="*/ 2923429 h 4925968"/>
              <a:gd name="connsiteX8992" fmla="*/ 4230633 w 8014260"/>
              <a:gd name="connsiteY8992" fmla="*/ 2930081 h 4925968"/>
              <a:gd name="connsiteX8993" fmla="*/ 4251962 w 8014260"/>
              <a:gd name="connsiteY8993" fmla="*/ 2916160 h 4925968"/>
              <a:gd name="connsiteX8994" fmla="*/ 4274387 w 8014260"/>
              <a:gd name="connsiteY8994" fmla="*/ 2909233 h 4925968"/>
              <a:gd name="connsiteX8995" fmla="*/ 2693344 w 8014260"/>
              <a:gd name="connsiteY8995" fmla="*/ 2908341 h 4925968"/>
              <a:gd name="connsiteX8996" fmla="*/ 2704043 w 8014260"/>
              <a:gd name="connsiteY8996" fmla="*/ 2921920 h 4925968"/>
              <a:gd name="connsiteX8997" fmla="*/ 2698830 w 8014260"/>
              <a:gd name="connsiteY8997" fmla="*/ 2937213 h 4925968"/>
              <a:gd name="connsiteX8998" fmla="*/ 2686555 w 8014260"/>
              <a:gd name="connsiteY8998" fmla="*/ 2926583 h 4925968"/>
              <a:gd name="connsiteX8999" fmla="*/ 2693344 w 8014260"/>
              <a:gd name="connsiteY8999" fmla="*/ 2908341 h 4925968"/>
              <a:gd name="connsiteX9000" fmla="*/ 6728592 w 8014260"/>
              <a:gd name="connsiteY9000" fmla="*/ 2908067 h 4925968"/>
              <a:gd name="connsiteX9001" fmla="*/ 6760893 w 8014260"/>
              <a:gd name="connsiteY9001" fmla="*/ 2927818 h 4925968"/>
              <a:gd name="connsiteX9002" fmla="*/ 6734901 w 8014260"/>
              <a:gd name="connsiteY9002" fmla="*/ 2953741 h 4925968"/>
              <a:gd name="connsiteX9003" fmla="*/ 6700748 w 8014260"/>
              <a:gd name="connsiteY9003" fmla="*/ 2933305 h 4925968"/>
              <a:gd name="connsiteX9004" fmla="*/ 6728592 w 8014260"/>
              <a:gd name="connsiteY9004" fmla="*/ 2908067 h 4925968"/>
              <a:gd name="connsiteX9005" fmla="*/ 5876828 w 8014260"/>
              <a:gd name="connsiteY9005" fmla="*/ 2908066 h 4925968"/>
              <a:gd name="connsiteX9006" fmla="*/ 5909540 w 8014260"/>
              <a:gd name="connsiteY9006" fmla="*/ 2934058 h 4925968"/>
              <a:gd name="connsiteX9007" fmla="*/ 5884646 w 8014260"/>
              <a:gd name="connsiteY9007" fmla="*/ 2968760 h 4925968"/>
              <a:gd name="connsiteX9008" fmla="*/ 5852070 w 8014260"/>
              <a:gd name="connsiteY9008" fmla="*/ 2942013 h 4925968"/>
              <a:gd name="connsiteX9009" fmla="*/ 5876828 w 8014260"/>
              <a:gd name="connsiteY9009" fmla="*/ 2908066 h 4925968"/>
              <a:gd name="connsiteX9010" fmla="*/ 79554 w 8014260"/>
              <a:gd name="connsiteY9010" fmla="*/ 2907861 h 4925968"/>
              <a:gd name="connsiteX9011" fmla="*/ 80996 w 8014260"/>
              <a:gd name="connsiteY9011" fmla="*/ 2909096 h 4925968"/>
              <a:gd name="connsiteX9012" fmla="*/ 77017 w 8014260"/>
              <a:gd name="connsiteY9012" fmla="*/ 2911428 h 4925968"/>
              <a:gd name="connsiteX9013" fmla="*/ 75371 w 8014260"/>
              <a:gd name="connsiteY9013" fmla="*/ 2910399 h 4925968"/>
              <a:gd name="connsiteX9014" fmla="*/ 79554 w 8014260"/>
              <a:gd name="connsiteY9014" fmla="*/ 2907861 h 4925968"/>
              <a:gd name="connsiteX9015" fmla="*/ 3606761 w 8014260"/>
              <a:gd name="connsiteY9015" fmla="*/ 2907655 h 4925968"/>
              <a:gd name="connsiteX9016" fmla="*/ 3598600 w 8014260"/>
              <a:gd name="connsiteY9016" fmla="*/ 2916776 h 4925968"/>
              <a:gd name="connsiteX9017" fmla="*/ 3586118 w 8014260"/>
              <a:gd name="connsiteY9017" fmla="*/ 2917119 h 4925968"/>
              <a:gd name="connsiteX9018" fmla="*/ 3595720 w 8014260"/>
              <a:gd name="connsiteY9018" fmla="*/ 2909370 h 4925968"/>
              <a:gd name="connsiteX9019" fmla="*/ 3606761 w 8014260"/>
              <a:gd name="connsiteY9019" fmla="*/ 2907655 h 4925968"/>
              <a:gd name="connsiteX9020" fmla="*/ 3669306 w 8014260"/>
              <a:gd name="connsiteY9020" fmla="*/ 2906969 h 4925968"/>
              <a:gd name="connsiteX9021" fmla="*/ 3680691 w 8014260"/>
              <a:gd name="connsiteY9021" fmla="*/ 2908821 h 4925968"/>
              <a:gd name="connsiteX9022" fmla="*/ 3668895 w 8014260"/>
              <a:gd name="connsiteY9022" fmla="*/ 2919520 h 4925968"/>
              <a:gd name="connsiteX9023" fmla="*/ 3658608 w 8014260"/>
              <a:gd name="connsiteY9023" fmla="*/ 2917668 h 4925968"/>
              <a:gd name="connsiteX9024" fmla="*/ 3669306 w 8014260"/>
              <a:gd name="connsiteY9024" fmla="*/ 2906969 h 4925968"/>
              <a:gd name="connsiteX9025" fmla="*/ 5387098 w 8014260"/>
              <a:gd name="connsiteY9025" fmla="*/ 2906901 h 4925968"/>
              <a:gd name="connsiteX9026" fmla="*/ 5419124 w 8014260"/>
              <a:gd name="connsiteY9026" fmla="*/ 2930630 h 4925968"/>
              <a:gd name="connsiteX9027" fmla="*/ 5394504 w 8014260"/>
              <a:gd name="connsiteY9027" fmla="*/ 2965469 h 4925968"/>
              <a:gd name="connsiteX9028" fmla="*/ 5363437 w 8014260"/>
              <a:gd name="connsiteY9028" fmla="*/ 2938722 h 4925968"/>
              <a:gd name="connsiteX9029" fmla="*/ 5387098 w 8014260"/>
              <a:gd name="connsiteY9029" fmla="*/ 2906901 h 4925968"/>
              <a:gd name="connsiteX9030" fmla="*/ 5042826 w 8014260"/>
              <a:gd name="connsiteY9030" fmla="*/ 2904844 h 4925968"/>
              <a:gd name="connsiteX9031" fmla="*/ 5073619 w 8014260"/>
              <a:gd name="connsiteY9031" fmla="*/ 2923566 h 4925968"/>
              <a:gd name="connsiteX9032" fmla="*/ 5049341 w 8014260"/>
              <a:gd name="connsiteY9032" fmla="*/ 2958679 h 4925968"/>
              <a:gd name="connsiteX9033" fmla="*/ 5020126 w 8014260"/>
              <a:gd name="connsiteY9033" fmla="*/ 2937899 h 4925968"/>
              <a:gd name="connsiteX9034" fmla="*/ 5042826 w 8014260"/>
              <a:gd name="connsiteY9034" fmla="*/ 2904844 h 4925968"/>
              <a:gd name="connsiteX9035" fmla="*/ 4226313 w 8014260"/>
              <a:gd name="connsiteY9035" fmla="*/ 2903952 h 4925968"/>
              <a:gd name="connsiteX9036" fmla="*/ 4211568 w 8014260"/>
              <a:gd name="connsiteY9036" fmla="*/ 2911153 h 4925968"/>
              <a:gd name="connsiteX9037" fmla="*/ 4191680 w 8014260"/>
              <a:gd name="connsiteY9037" fmla="*/ 2919657 h 4925968"/>
              <a:gd name="connsiteX9038" fmla="*/ 4205121 w 8014260"/>
              <a:gd name="connsiteY9038" fmla="*/ 2912868 h 4925968"/>
              <a:gd name="connsiteX9039" fmla="*/ 4226313 w 8014260"/>
              <a:gd name="connsiteY9039" fmla="*/ 2903952 h 4925968"/>
              <a:gd name="connsiteX9040" fmla="*/ 4127420 w 8014260"/>
              <a:gd name="connsiteY9040" fmla="*/ 2903814 h 4925968"/>
              <a:gd name="connsiteX9041" fmla="*/ 4112264 w 8014260"/>
              <a:gd name="connsiteY9041" fmla="*/ 2914307 h 4925968"/>
              <a:gd name="connsiteX9042" fmla="*/ 4097999 w 8014260"/>
              <a:gd name="connsiteY9042" fmla="*/ 2916365 h 4925968"/>
              <a:gd name="connsiteX9043" fmla="*/ 4111784 w 8014260"/>
              <a:gd name="connsiteY9043" fmla="*/ 2906626 h 4925968"/>
              <a:gd name="connsiteX9044" fmla="*/ 4127420 w 8014260"/>
              <a:gd name="connsiteY9044" fmla="*/ 2903814 h 4925968"/>
              <a:gd name="connsiteX9045" fmla="*/ 1196383 w 8014260"/>
              <a:gd name="connsiteY9045" fmla="*/ 2903403 h 4925968"/>
              <a:gd name="connsiteX9046" fmla="*/ 1211266 w 8014260"/>
              <a:gd name="connsiteY9046" fmla="*/ 2916845 h 4925968"/>
              <a:gd name="connsiteX9047" fmla="*/ 1197893 w 8014260"/>
              <a:gd name="connsiteY9047" fmla="*/ 2925692 h 4925968"/>
              <a:gd name="connsiteX9048" fmla="*/ 1182941 w 8014260"/>
              <a:gd name="connsiteY9048" fmla="*/ 2912593 h 4925968"/>
              <a:gd name="connsiteX9049" fmla="*/ 1196383 w 8014260"/>
              <a:gd name="connsiteY9049" fmla="*/ 2903403 h 4925968"/>
              <a:gd name="connsiteX9050" fmla="*/ 7532760 w 8014260"/>
              <a:gd name="connsiteY9050" fmla="*/ 2902444 h 4925968"/>
              <a:gd name="connsiteX9051" fmla="*/ 7505739 w 8014260"/>
              <a:gd name="connsiteY9051" fmla="*/ 2961148 h 4925968"/>
              <a:gd name="connsiteX9052" fmla="*/ 7474398 w 8014260"/>
              <a:gd name="connsiteY9052" fmla="*/ 2991872 h 4925968"/>
              <a:gd name="connsiteX9053" fmla="*/ 7501556 w 8014260"/>
              <a:gd name="connsiteY9053" fmla="*/ 2942083 h 4925968"/>
              <a:gd name="connsiteX9054" fmla="*/ 7532760 w 8014260"/>
              <a:gd name="connsiteY9054" fmla="*/ 2902444 h 4925968"/>
              <a:gd name="connsiteX9055" fmla="*/ 4237422 w 8014260"/>
              <a:gd name="connsiteY9055" fmla="*/ 2901277 h 4925968"/>
              <a:gd name="connsiteX9056" fmla="*/ 4220415 w 8014260"/>
              <a:gd name="connsiteY9056" fmla="*/ 2909164 h 4925968"/>
              <a:gd name="connsiteX9057" fmla="*/ 4200526 w 8014260"/>
              <a:gd name="connsiteY9057" fmla="*/ 2918079 h 4925968"/>
              <a:gd name="connsiteX9058" fmla="*/ 4217260 w 8014260"/>
              <a:gd name="connsiteY9058" fmla="*/ 2910261 h 4925968"/>
              <a:gd name="connsiteX9059" fmla="*/ 4237422 w 8014260"/>
              <a:gd name="connsiteY9059" fmla="*/ 2901277 h 4925968"/>
              <a:gd name="connsiteX9060" fmla="*/ 4214243 w 8014260"/>
              <a:gd name="connsiteY9060" fmla="*/ 2901004 h 4925968"/>
              <a:gd name="connsiteX9061" fmla="*/ 4197578 w 8014260"/>
              <a:gd name="connsiteY9061" fmla="*/ 2909987 h 4925968"/>
              <a:gd name="connsiteX9062" fmla="*/ 4181530 w 8014260"/>
              <a:gd name="connsiteY9062" fmla="*/ 2915680 h 4925968"/>
              <a:gd name="connsiteX9063" fmla="*/ 4196480 w 8014260"/>
              <a:gd name="connsiteY9063" fmla="*/ 2907107 h 4925968"/>
              <a:gd name="connsiteX9064" fmla="*/ 4214243 w 8014260"/>
              <a:gd name="connsiteY9064" fmla="*/ 2901004 h 4925968"/>
              <a:gd name="connsiteX9065" fmla="*/ 550701 w 8014260"/>
              <a:gd name="connsiteY9065" fmla="*/ 2900934 h 4925968"/>
              <a:gd name="connsiteX9066" fmla="*/ 544533 w 8014260"/>
              <a:gd name="connsiteY9066" fmla="*/ 2914719 h 4925968"/>
              <a:gd name="connsiteX9067" fmla="*/ 533213 w 8014260"/>
              <a:gd name="connsiteY9067" fmla="*/ 2925623 h 4925968"/>
              <a:gd name="connsiteX9068" fmla="*/ 540417 w 8014260"/>
              <a:gd name="connsiteY9068" fmla="*/ 2909644 h 4925968"/>
              <a:gd name="connsiteX9069" fmla="*/ 550701 w 8014260"/>
              <a:gd name="connsiteY9069" fmla="*/ 2900934 h 4925968"/>
              <a:gd name="connsiteX9070" fmla="*/ 7145077 w 8014260"/>
              <a:gd name="connsiteY9070" fmla="*/ 2899906 h 4925968"/>
              <a:gd name="connsiteX9071" fmla="*/ 7177035 w 8014260"/>
              <a:gd name="connsiteY9071" fmla="*/ 2919725 h 4925968"/>
              <a:gd name="connsiteX9072" fmla="*/ 7151112 w 8014260"/>
              <a:gd name="connsiteY9072" fmla="*/ 2935910 h 4925968"/>
              <a:gd name="connsiteX9073" fmla="*/ 7117302 w 8014260"/>
              <a:gd name="connsiteY9073" fmla="*/ 2915816 h 4925968"/>
              <a:gd name="connsiteX9074" fmla="*/ 7145077 w 8014260"/>
              <a:gd name="connsiteY9074" fmla="*/ 2899906 h 4925968"/>
              <a:gd name="connsiteX9075" fmla="*/ 3446970 w 8014260"/>
              <a:gd name="connsiteY9075" fmla="*/ 2899769 h 4925968"/>
              <a:gd name="connsiteX9076" fmla="*/ 3458766 w 8014260"/>
              <a:gd name="connsiteY9076" fmla="*/ 2901484 h 4925968"/>
              <a:gd name="connsiteX9077" fmla="*/ 3450536 w 8014260"/>
              <a:gd name="connsiteY9077" fmla="*/ 2908273 h 4925968"/>
              <a:gd name="connsiteX9078" fmla="*/ 3440112 w 8014260"/>
              <a:gd name="connsiteY9078" fmla="*/ 2905598 h 4925968"/>
              <a:gd name="connsiteX9079" fmla="*/ 3446970 w 8014260"/>
              <a:gd name="connsiteY9079" fmla="*/ 2899769 h 4925968"/>
              <a:gd name="connsiteX9080" fmla="*/ 466691 w 8014260"/>
              <a:gd name="connsiteY9080" fmla="*/ 2898877 h 4925968"/>
              <a:gd name="connsiteX9081" fmla="*/ 458668 w 8014260"/>
              <a:gd name="connsiteY9081" fmla="*/ 2913347 h 4925968"/>
              <a:gd name="connsiteX9082" fmla="*/ 449613 w 8014260"/>
              <a:gd name="connsiteY9082" fmla="*/ 2921371 h 4925968"/>
              <a:gd name="connsiteX9083" fmla="*/ 454483 w 8014260"/>
              <a:gd name="connsiteY9083" fmla="*/ 2911290 h 4925968"/>
              <a:gd name="connsiteX9084" fmla="*/ 466691 w 8014260"/>
              <a:gd name="connsiteY9084" fmla="*/ 2898877 h 4925968"/>
              <a:gd name="connsiteX9085" fmla="*/ 2089223 w 8014260"/>
              <a:gd name="connsiteY9085" fmla="*/ 2898671 h 4925968"/>
              <a:gd name="connsiteX9086" fmla="*/ 2101567 w 8014260"/>
              <a:gd name="connsiteY9086" fmla="*/ 2914308 h 4925968"/>
              <a:gd name="connsiteX9087" fmla="*/ 2093612 w 8014260"/>
              <a:gd name="connsiteY9087" fmla="*/ 2922057 h 4925968"/>
              <a:gd name="connsiteX9088" fmla="*/ 2082576 w 8014260"/>
              <a:gd name="connsiteY9088" fmla="*/ 2905392 h 4925968"/>
              <a:gd name="connsiteX9089" fmla="*/ 2089223 w 8014260"/>
              <a:gd name="connsiteY9089" fmla="*/ 2898671 h 4925968"/>
              <a:gd name="connsiteX9090" fmla="*/ 4261357 w 8014260"/>
              <a:gd name="connsiteY9090" fmla="*/ 2898329 h 4925968"/>
              <a:gd name="connsiteX9091" fmla="*/ 4242909 w 8014260"/>
              <a:gd name="connsiteY9091" fmla="*/ 2908890 h 4925968"/>
              <a:gd name="connsiteX9092" fmla="*/ 4220209 w 8014260"/>
              <a:gd name="connsiteY9092" fmla="*/ 2917668 h 4925968"/>
              <a:gd name="connsiteX9093" fmla="*/ 4240372 w 8014260"/>
              <a:gd name="connsiteY9093" fmla="*/ 2906627 h 4925968"/>
              <a:gd name="connsiteX9094" fmla="*/ 4261357 w 8014260"/>
              <a:gd name="connsiteY9094" fmla="*/ 2898329 h 4925968"/>
              <a:gd name="connsiteX9095" fmla="*/ 6868288 w 8014260"/>
              <a:gd name="connsiteY9095" fmla="*/ 2898259 h 4925968"/>
              <a:gd name="connsiteX9096" fmla="*/ 6899972 w 8014260"/>
              <a:gd name="connsiteY9096" fmla="*/ 2917942 h 4925968"/>
              <a:gd name="connsiteX9097" fmla="*/ 6873432 w 8014260"/>
              <a:gd name="connsiteY9097" fmla="*/ 2940368 h 4925968"/>
              <a:gd name="connsiteX9098" fmla="*/ 6840102 w 8014260"/>
              <a:gd name="connsiteY9098" fmla="*/ 2921988 h 4925968"/>
              <a:gd name="connsiteX9099" fmla="*/ 6868288 w 8014260"/>
              <a:gd name="connsiteY9099" fmla="*/ 2898259 h 4925968"/>
              <a:gd name="connsiteX9100" fmla="*/ 1647092 w 8014260"/>
              <a:gd name="connsiteY9100" fmla="*/ 2897574 h 4925968"/>
              <a:gd name="connsiteX9101" fmla="*/ 1663000 w 8014260"/>
              <a:gd name="connsiteY9101" fmla="*/ 2914514 h 4925968"/>
              <a:gd name="connsiteX9102" fmla="*/ 1652921 w 8014260"/>
              <a:gd name="connsiteY9102" fmla="*/ 2917668 h 4925968"/>
              <a:gd name="connsiteX9103" fmla="*/ 1637353 w 8014260"/>
              <a:gd name="connsiteY9103" fmla="*/ 2901003 h 4925968"/>
              <a:gd name="connsiteX9104" fmla="*/ 1647092 w 8014260"/>
              <a:gd name="connsiteY9104" fmla="*/ 2897574 h 4925968"/>
              <a:gd name="connsiteX9105" fmla="*/ 375340 w 8014260"/>
              <a:gd name="connsiteY9105" fmla="*/ 2897574 h 4925968"/>
              <a:gd name="connsiteX9106" fmla="*/ 372117 w 8014260"/>
              <a:gd name="connsiteY9106" fmla="*/ 2903883 h 4925968"/>
              <a:gd name="connsiteX9107" fmla="*/ 366494 w 8014260"/>
              <a:gd name="connsiteY9107" fmla="*/ 2907107 h 4925968"/>
              <a:gd name="connsiteX9108" fmla="*/ 369854 w 8014260"/>
              <a:gd name="connsiteY9108" fmla="*/ 2899837 h 4925968"/>
              <a:gd name="connsiteX9109" fmla="*/ 375340 w 8014260"/>
              <a:gd name="connsiteY9109" fmla="*/ 2897574 h 4925968"/>
              <a:gd name="connsiteX9110" fmla="*/ 4249287 w 8014260"/>
              <a:gd name="connsiteY9110" fmla="*/ 2897437 h 4925968"/>
              <a:gd name="connsiteX9111" fmla="*/ 4230427 w 8014260"/>
              <a:gd name="connsiteY9111" fmla="*/ 2906695 h 4925968"/>
              <a:gd name="connsiteX9112" fmla="*/ 4210745 w 8014260"/>
              <a:gd name="connsiteY9112" fmla="*/ 2915336 h 4925968"/>
              <a:gd name="connsiteX9113" fmla="*/ 4228096 w 8014260"/>
              <a:gd name="connsiteY9113" fmla="*/ 2906832 h 4925968"/>
              <a:gd name="connsiteX9114" fmla="*/ 4249287 w 8014260"/>
              <a:gd name="connsiteY9114" fmla="*/ 2897437 h 4925968"/>
              <a:gd name="connsiteX9115" fmla="*/ 7006272 w 8014260"/>
              <a:gd name="connsiteY9115" fmla="*/ 2895105 h 4925968"/>
              <a:gd name="connsiteX9116" fmla="*/ 7038641 w 8014260"/>
              <a:gd name="connsiteY9116" fmla="*/ 2914308 h 4925968"/>
              <a:gd name="connsiteX9117" fmla="*/ 7013130 w 8014260"/>
              <a:gd name="connsiteY9117" fmla="*/ 2933990 h 4925968"/>
              <a:gd name="connsiteX9118" fmla="*/ 6978840 w 8014260"/>
              <a:gd name="connsiteY9118" fmla="*/ 2914445 h 4925968"/>
              <a:gd name="connsiteX9119" fmla="*/ 7006272 w 8014260"/>
              <a:gd name="connsiteY9119" fmla="*/ 2895105 h 4925968"/>
              <a:gd name="connsiteX9120" fmla="*/ 2286802 w 8014260"/>
              <a:gd name="connsiteY9120" fmla="*/ 2894900 h 4925968"/>
              <a:gd name="connsiteX9121" fmla="*/ 2298460 w 8014260"/>
              <a:gd name="connsiteY9121" fmla="*/ 2910468 h 4925968"/>
              <a:gd name="connsiteX9122" fmla="*/ 2291808 w 8014260"/>
              <a:gd name="connsiteY9122" fmla="*/ 2919040 h 4925968"/>
              <a:gd name="connsiteX9123" fmla="*/ 2279327 w 8014260"/>
              <a:gd name="connsiteY9123" fmla="*/ 2904158 h 4925968"/>
              <a:gd name="connsiteX9124" fmla="*/ 2286802 w 8014260"/>
              <a:gd name="connsiteY9124" fmla="*/ 2894900 h 4925968"/>
              <a:gd name="connsiteX9125" fmla="*/ 6371976 w 8014260"/>
              <a:gd name="connsiteY9125" fmla="*/ 2894831 h 4925968"/>
              <a:gd name="connsiteX9126" fmla="*/ 6405511 w 8014260"/>
              <a:gd name="connsiteY9126" fmla="*/ 2916845 h 4925968"/>
              <a:gd name="connsiteX9127" fmla="*/ 6377393 w 8014260"/>
              <a:gd name="connsiteY9127" fmla="*/ 2947706 h 4925968"/>
              <a:gd name="connsiteX9128" fmla="*/ 6345435 w 8014260"/>
              <a:gd name="connsiteY9128" fmla="*/ 2924252 h 4925968"/>
              <a:gd name="connsiteX9129" fmla="*/ 6371976 w 8014260"/>
              <a:gd name="connsiteY9129" fmla="*/ 2894831 h 4925968"/>
              <a:gd name="connsiteX9130" fmla="*/ 2828584 w 8014260"/>
              <a:gd name="connsiteY9130" fmla="*/ 2892431 h 4925968"/>
              <a:gd name="connsiteX9131" fmla="*/ 2839214 w 8014260"/>
              <a:gd name="connsiteY9131" fmla="*/ 2905393 h 4925968"/>
              <a:gd name="connsiteX9132" fmla="*/ 2833933 w 8014260"/>
              <a:gd name="connsiteY9132" fmla="*/ 2919246 h 4925968"/>
              <a:gd name="connsiteX9133" fmla="*/ 2821658 w 8014260"/>
              <a:gd name="connsiteY9133" fmla="*/ 2908890 h 4925968"/>
              <a:gd name="connsiteX9134" fmla="*/ 2828584 w 8014260"/>
              <a:gd name="connsiteY9134" fmla="*/ 2892431 h 4925968"/>
              <a:gd name="connsiteX9135" fmla="*/ 5526521 w 8014260"/>
              <a:gd name="connsiteY9135" fmla="*/ 2890442 h 4925968"/>
              <a:gd name="connsiteX9136" fmla="*/ 5556148 w 8014260"/>
              <a:gd name="connsiteY9136" fmla="*/ 2916708 h 4925968"/>
              <a:gd name="connsiteX9137" fmla="*/ 5530773 w 8014260"/>
              <a:gd name="connsiteY9137" fmla="*/ 2948941 h 4925968"/>
              <a:gd name="connsiteX9138" fmla="*/ 5499706 w 8014260"/>
              <a:gd name="connsiteY9138" fmla="*/ 2922949 h 4925968"/>
              <a:gd name="connsiteX9139" fmla="*/ 5526521 w 8014260"/>
              <a:gd name="connsiteY9139" fmla="*/ 2890442 h 4925968"/>
              <a:gd name="connsiteX9140" fmla="*/ 4347013 w 8014260"/>
              <a:gd name="connsiteY9140" fmla="*/ 2887904 h 4925968"/>
              <a:gd name="connsiteX9141" fmla="*/ 4325616 w 8014260"/>
              <a:gd name="connsiteY9141" fmla="*/ 2904020 h 4925968"/>
              <a:gd name="connsiteX9142" fmla="*/ 4303122 w 8014260"/>
              <a:gd name="connsiteY9142" fmla="*/ 2909027 h 4925968"/>
              <a:gd name="connsiteX9143" fmla="*/ 4323147 w 8014260"/>
              <a:gd name="connsiteY9143" fmla="*/ 2894282 h 4925968"/>
              <a:gd name="connsiteX9144" fmla="*/ 4347013 w 8014260"/>
              <a:gd name="connsiteY9144" fmla="*/ 2887904 h 4925968"/>
              <a:gd name="connsiteX9145" fmla="*/ 2966086 w 8014260"/>
              <a:gd name="connsiteY9145" fmla="*/ 2887356 h 4925968"/>
              <a:gd name="connsiteX9146" fmla="*/ 2975345 w 8014260"/>
              <a:gd name="connsiteY9146" fmla="*/ 2897163 h 4925968"/>
              <a:gd name="connsiteX9147" fmla="*/ 2968693 w 8014260"/>
              <a:gd name="connsiteY9147" fmla="*/ 2911221 h 4925968"/>
              <a:gd name="connsiteX9148" fmla="*/ 2957857 w 8014260"/>
              <a:gd name="connsiteY9148" fmla="*/ 2899494 h 4925968"/>
              <a:gd name="connsiteX9149" fmla="*/ 2966086 w 8014260"/>
              <a:gd name="connsiteY9149" fmla="*/ 2887356 h 4925968"/>
              <a:gd name="connsiteX9150" fmla="*/ 4201007 w 8014260"/>
              <a:gd name="connsiteY9150" fmla="*/ 2886464 h 4925968"/>
              <a:gd name="connsiteX9151" fmla="*/ 4187085 w 8014260"/>
              <a:gd name="connsiteY9151" fmla="*/ 2895722 h 4925968"/>
              <a:gd name="connsiteX9152" fmla="*/ 4170557 w 8014260"/>
              <a:gd name="connsiteY9152" fmla="*/ 2899632 h 4925968"/>
              <a:gd name="connsiteX9153" fmla="*/ 4185576 w 8014260"/>
              <a:gd name="connsiteY9153" fmla="*/ 2889893 h 4925968"/>
              <a:gd name="connsiteX9154" fmla="*/ 4201007 w 8014260"/>
              <a:gd name="connsiteY9154" fmla="*/ 2886464 h 4925968"/>
              <a:gd name="connsiteX9155" fmla="*/ 1708539 w 8014260"/>
              <a:gd name="connsiteY9155" fmla="*/ 2886327 h 4925968"/>
              <a:gd name="connsiteX9156" fmla="*/ 1723077 w 8014260"/>
              <a:gd name="connsiteY9156" fmla="*/ 2902237 h 4925968"/>
              <a:gd name="connsiteX9157" fmla="*/ 1713137 w 8014260"/>
              <a:gd name="connsiteY9157" fmla="*/ 2904981 h 4925968"/>
              <a:gd name="connsiteX9158" fmla="*/ 1698527 w 8014260"/>
              <a:gd name="connsiteY9158" fmla="*/ 2889207 h 4925968"/>
              <a:gd name="connsiteX9159" fmla="*/ 1708539 w 8014260"/>
              <a:gd name="connsiteY9159" fmla="*/ 2886327 h 4925968"/>
              <a:gd name="connsiteX9160" fmla="*/ 6016663 w 8014260"/>
              <a:gd name="connsiteY9160" fmla="*/ 2884887 h 4925968"/>
              <a:gd name="connsiteX9161" fmla="*/ 6048346 w 8014260"/>
              <a:gd name="connsiteY9161" fmla="*/ 2911084 h 4925968"/>
              <a:gd name="connsiteX9162" fmla="*/ 6022149 w 8014260"/>
              <a:gd name="connsiteY9162" fmla="*/ 2943591 h 4925968"/>
              <a:gd name="connsiteX9163" fmla="*/ 5990602 w 8014260"/>
              <a:gd name="connsiteY9163" fmla="*/ 2916776 h 4925968"/>
              <a:gd name="connsiteX9164" fmla="*/ 6016663 w 8014260"/>
              <a:gd name="connsiteY9164" fmla="*/ 2884887 h 4925968"/>
              <a:gd name="connsiteX9165" fmla="*/ 1382227 w 8014260"/>
              <a:gd name="connsiteY9165" fmla="*/ 2884604 h 4925968"/>
              <a:gd name="connsiteX9166" fmla="*/ 1391839 w 8014260"/>
              <a:gd name="connsiteY9166" fmla="*/ 2885024 h 4925968"/>
              <a:gd name="connsiteX9167" fmla="*/ 1406169 w 8014260"/>
              <a:gd name="connsiteY9167" fmla="*/ 2899494 h 4925968"/>
              <a:gd name="connsiteX9168" fmla="*/ 1392797 w 8014260"/>
              <a:gd name="connsiteY9168" fmla="*/ 2904638 h 4925968"/>
              <a:gd name="connsiteX9169" fmla="*/ 1378742 w 8014260"/>
              <a:gd name="connsiteY9169" fmla="*/ 2890305 h 4925968"/>
              <a:gd name="connsiteX9170" fmla="*/ 1382227 w 8014260"/>
              <a:gd name="connsiteY9170" fmla="*/ 2884604 h 4925968"/>
              <a:gd name="connsiteX9171" fmla="*/ 3102218 w 8014260"/>
              <a:gd name="connsiteY9171" fmla="*/ 2883309 h 4925968"/>
              <a:gd name="connsiteX9172" fmla="*/ 3114700 w 8014260"/>
              <a:gd name="connsiteY9172" fmla="*/ 2891127 h 4925968"/>
              <a:gd name="connsiteX9173" fmla="*/ 3104275 w 8014260"/>
              <a:gd name="connsiteY9173" fmla="*/ 2899974 h 4925968"/>
              <a:gd name="connsiteX9174" fmla="*/ 3093440 w 8014260"/>
              <a:gd name="connsiteY9174" fmla="*/ 2890716 h 4925968"/>
              <a:gd name="connsiteX9175" fmla="*/ 3102218 w 8014260"/>
              <a:gd name="connsiteY9175" fmla="*/ 2883309 h 4925968"/>
              <a:gd name="connsiteX9176" fmla="*/ 7345331 w 8014260"/>
              <a:gd name="connsiteY9176" fmla="*/ 2883104 h 4925968"/>
              <a:gd name="connsiteX9177" fmla="*/ 7377495 w 8014260"/>
              <a:gd name="connsiteY9177" fmla="*/ 2906490 h 4925968"/>
              <a:gd name="connsiteX9178" fmla="*/ 7348828 w 8014260"/>
              <a:gd name="connsiteY9178" fmla="*/ 2917051 h 4925968"/>
              <a:gd name="connsiteX9179" fmla="*/ 7318516 w 8014260"/>
              <a:gd name="connsiteY9179" fmla="*/ 2895929 h 4925968"/>
              <a:gd name="connsiteX9180" fmla="*/ 7345331 w 8014260"/>
              <a:gd name="connsiteY9180" fmla="*/ 2883104 h 4925968"/>
              <a:gd name="connsiteX9181" fmla="*/ 704323 w 8014260"/>
              <a:gd name="connsiteY9181" fmla="*/ 2881527 h 4925968"/>
              <a:gd name="connsiteX9182" fmla="*/ 708849 w 8014260"/>
              <a:gd name="connsiteY9182" fmla="*/ 2882144 h 4925968"/>
              <a:gd name="connsiteX9183" fmla="*/ 698972 w 8014260"/>
              <a:gd name="connsiteY9183" fmla="*/ 2902169 h 4925968"/>
              <a:gd name="connsiteX9184" fmla="*/ 688071 w 8014260"/>
              <a:gd name="connsiteY9184" fmla="*/ 2908342 h 4925968"/>
              <a:gd name="connsiteX9185" fmla="*/ 696505 w 8014260"/>
              <a:gd name="connsiteY9185" fmla="*/ 2888728 h 4925968"/>
              <a:gd name="connsiteX9186" fmla="*/ 704323 w 8014260"/>
              <a:gd name="connsiteY9186" fmla="*/ 2881527 h 4925968"/>
              <a:gd name="connsiteX9187" fmla="*/ 3237252 w 8014260"/>
              <a:gd name="connsiteY9187" fmla="*/ 2879880 h 4925968"/>
              <a:gd name="connsiteX9188" fmla="*/ 3248567 w 8014260"/>
              <a:gd name="connsiteY9188" fmla="*/ 2886738 h 4925968"/>
              <a:gd name="connsiteX9189" fmla="*/ 3241641 w 8014260"/>
              <a:gd name="connsiteY9189" fmla="*/ 2893254 h 4925968"/>
              <a:gd name="connsiteX9190" fmla="*/ 3229502 w 8014260"/>
              <a:gd name="connsiteY9190" fmla="*/ 2887081 h 4925968"/>
              <a:gd name="connsiteX9191" fmla="*/ 3237252 w 8014260"/>
              <a:gd name="connsiteY9191" fmla="*/ 2879880 h 4925968"/>
              <a:gd name="connsiteX9192" fmla="*/ 4780730 w 8014260"/>
              <a:gd name="connsiteY9192" fmla="*/ 2878269 h 4925968"/>
              <a:gd name="connsiteX9193" fmla="*/ 4789971 w 8014260"/>
              <a:gd name="connsiteY9193" fmla="*/ 2891402 h 4925968"/>
              <a:gd name="connsiteX9194" fmla="*/ 4766037 w 8014260"/>
              <a:gd name="connsiteY9194" fmla="*/ 2922331 h 4925968"/>
              <a:gd name="connsiteX9195" fmla="*/ 4738399 w 8014260"/>
              <a:gd name="connsiteY9195" fmla="*/ 2910399 h 4925968"/>
              <a:gd name="connsiteX9196" fmla="*/ 4760688 w 8014260"/>
              <a:gd name="connsiteY9196" fmla="*/ 2879332 h 4925968"/>
              <a:gd name="connsiteX9197" fmla="*/ 4780730 w 8014260"/>
              <a:gd name="connsiteY9197" fmla="*/ 2878269 h 4925968"/>
              <a:gd name="connsiteX9198" fmla="*/ 988241 w 8014260"/>
              <a:gd name="connsiteY9198" fmla="*/ 2877892 h 4925968"/>
              <a:gd name="connsiteX9199" fmla="*/ 1002509 w 8014260"/>
              <a:gd name="connsiteY9199" fmla="*/ 2884955 h 4925968"/>
              <a:gd name="connsiteX9200" fmla="*/ 989683 w 8014260"/>
              <a:gd name="connsiteY9200" fmla="*/ 2898671 h 4925968"/>
              <a:gd name="connsiteX9201" fmla="*/ 975695 w 8014260"/>
              <a:gd name="connsiteY9201" fmla="*/ 2891676 h 4925968"/>
              <a:gd name="connsiteX9202" fmla="*/ 988241 w 8014260"/>
              <a:gd name="connsiteY9202" fmla="*/ 2877892 h 4925968"/>
              <a:gd name="connsiteX9203" fmla="*/ 6512084 w 8014260"/>
              <a:gd name="connsiteY9203" fmla="*/ 2875766 h 4925968"/>
              <a:gd name="connsiteX9204" fmla="*/ 6544660 w 8014260"/>
              <a:gd name="connsiteY9204" fmla="*/ 2895380 h 4925968"/>
              <a:gd name="connsiteX9205" fmla="*/ 6518874 w 8014260"/>
              <a:gd name="connsiteY9205" fmla="*/ 2925144 h 4925968"/>
              <a:gd name="connsiteX9206" fmla="*/ 6485064 w 8014260"/>
              <a:gd name="connsiteY9206" fmla="*/ 2904775 h 4925968"/>
              <a:gd name="connsiteX9207" fmla="*/ 6512084 w 8014260"/>
              <a:gd name="connsiteY9207" fmla="*/ 2875766 h 4925968"/>
              <a:gd name="connsiteX9208" fmla="*/ 4286526 w 8014260"/>
              <a:gd name="connsiteY9208" fmla="*/ 2874256 h 4925968"/>
              <a:gd name="connsiteX9209" fmla="*/ 4271438 w 8014260"/>
              <a:gd name="connsiteY9209" fmla="*/ 2881869 h 4925968"/>
              <a:gd name="connsiteX9210" fmla="*/ 4253059 w 8014260"/>
              <a:gd name="connsiteY9210" fmla="*/ 2889001 h 4925968"/>
              <a:gd name="connsiteX9211" fmla="*/ 4268353 w 8014260"/>
              <a:gd name="connsiteY9211" fmla="*/ 2881114 h 4925968"/>
              <a:gd name="connsiteX9212" fmla="*/ 4286526 w 8014260"/>
              <a:gd name="connsiteY9212" fmla="*/ 2874256 h 4925968"/>
              <a:gd name="connsiteX9213" fmla="*/ 1762137 w 8014260"/>
              <a:gd name="connsiteY9213" fmla="*/ 2874145 h 4925968"/>
              <a:gd name="connsiteX9214" fmla="*/ 1769576 w 8014260"/>
              <a:gd name="connsiteY9214" fmla="*/ 2875697 h 4925968"/>
              <a:gd name="connsiteX9215" fmla="*/ 1782948 w 8014260"/>
              <a:gd name="connsiteY9215" fmla="*/ 2892293 h 4925968"/>
              <a:gd name="connsiteX9216" fmla="*/ 1772249 w 8014260"/>
              <a:gd name="connsiteY9216" fmla="*/ 2893459 h 4925968"/>
              <a:gd name="connsiteX9217" fmla="*/ 1760453 w 8014260"/>
              <a:gd name="connsiteY9217" fmla="*/ 2879126 h 4925968"/>
              <a:gd name="connsiteX9218" fmla="*/ 1762137 w 8014260"/>
              <a:gd name="connsiteY9218" fmla="*/ 2874145 h 4925968"/>
              <a:gd name="connsiteX9219" fmla="*/ 3373589 w 8014260"/>
              <a:gd name="connsiteY9219" fmla="*/ 2873502 h 4925968"/>
              <a:gd name="connsiteX9220" fmla="*/ 3384767 w 8014260"/>
              <a:gd name="connsiteY9220" fmla="*/ 2878097 h 4925968"/>
              <a:gd name="connsiteX9221" fmla="*/ 3377772 w 8014260"/>
              <a:gd name="connsiteY9221" fmla="*/ 2883309 h 4925968"/>
              <a:gd name="connsiteX9222" fmla="*/ 3365771 w 8014260"/>
              <a:gd name="connsiteY9222" fmla="*/ 2879263 h 4925968"/>
              <a:gd name="connsiteX9223" fmla="*/ 3373589 w 8014260"/>
              <a:gd name="connsiteY9223" fmla="*/ 2873502 h 4925968"/>
              <a:gd name="connsiteX9224" fmla="*/ 4299144 w 8014260"/>
              <a:gd name="connsiteY9224" fmla="*/ 2873159 h 4925968"/>
              <a:gd name="connsiteX9225" fmla="*/ 4282068 w 8014260"/>
              <a:gd name="connsiteY9225" fmla="*/ 2880909 h 4925968"/>
              <a:gd name="connsiteX9226" fmla="*/ 4263483 w 8014260"/>
              <a:gd name="connsiteY9226" fmla="*/ 2888932 h 4925968"/>
              <a:gd name="connsiteX9227" fmla="*/ 4278913 w 8014260"/>
              <a:gd name="connsiteY9227" fmla="*/ 2881800 h 4925968"/>
              <a:gd name="connsiteX9228" fmla="*/ 4299144 w 8014260"/>
              <a:gd name="connsiteY9228" fmla="*/ 2873159 h 4925968"/>
              <a:gd name="connsiteX9229" fmla="*/ 5662378 w 8014260"/>
              <a:gd name="connsiteY9229" fmla="*/ 2871651 h 4925968"/>
              <a:gd name="connsiteX9230" fmla="*/ 5693376 w 8014260"/>
              <a:gd name="connsiteY9230" fmla="*/ 2895586 h 4925968"/>
              <a:gd name="connsiteX9231" fmla="*/ 5669442 w 8014260"/>
              <a:gd name="connsiteY9231" fmla="*/ 2929053 h 4925968"/>
              <a:gd name="connsiteX9232" fmla="*/ 5636660 w 8014260"/>
              <a:gd name="connsiteY9232" fmla="*/ 2902855 h 4925968"/>
              <a:gd name="connsiteX9233" fmla="*/ 5662378 w 8014260"/>
              <a:gd name="connsiteY9233" fmla="*/ 2871651 h 4925968"/>
              <a:gd name="connsiteX9234" fmla="*/ 4334463 w 8014260"/>
              <a:gd name="connsiteY9234" fmla="*/ 2870691 h 4925968"/>
              <a:gd name="connsiteX9235" fmla="*/ 4313958 w 8014260"/>
              <a:gd name="connsiteY9235" fmla="*/ 2882898 h 4925968"/>
              <a:gd name="connsiteX9236" fmla="*/ 4292218 w 8014260"/>
              <a:gd name="connsiteY9236" fmla="*/ 2890510 h 4925968"/>
              <a:gd name="connsiteX9237" fmla="*/ 4311009 w 8014260"/>
              <a:gd name="connsiteY9237" fmla="*/ 2879126 h 4925968"/>
              <a:gd name="connsiteX9238" fmla="*/ 4334463 w 8014260"/>
              <a:gd name="connsiteY9238" fmla="*/ 2870691 h 4925968"/>
              <a:gd name="connsiteX9239" fmla="*/ 4412353 w 8014260"/>
              <a:gd name="connsiteY9239" fmla="*/ 2870451 h 4925968"/>
              <a:gd name="connsiteX9240" fmla="*/ 4420463 w 8014260"/>
              <a:gd name="connsiteY9240" fmla="*/ 2871583 h 4925968"/>
              <a:gd name="connsiteX9241" fmla="*/ 4400094 w 8014260"/>
              <a:gd name="connsiteY9241" fmla="*/ 2888179 h 4925968"/>
              <a:gd name="connsiteX9242" fmla="*/ 4374583 w 8014260"/>
              <a:gd name="connsiteY9242" fmla="*/ 2892842 h 4925968"/>
              <a:gd name="connsiteX9243" fmla="*/ 4394882 w 8014260"/>
              <a:gd name="connsiteY9243" fmla="*/ 2876726 h 4925968"/>
              <a:gd name="connsiteX9244" fmla="*/ 4412353 w 8014260"/>
              <a:gd name="connsiteY9244" fmla="*/ 2870451 h 4925968"/>
              <a:gd name="connsiteX9245" fmla="*/ 5178203 w 8014260"/>
              <a:gd name="connsiteY9245" fmla="*/ 2870074 h 4925968"/>
              <a:gd name="connsiteX9246" fmla="*/ 5207555 w 8014260"/>
              <a:gd name="connsiteY9246" fmla="*/ 2888865 h 4925968"/>
              <a:gd name="connsiteX9247" fmla="*/ 5184649 w 8014260"/>
              <a:gd name="connsiteY9247" fmla="*/ 2922675 h 4925968"/>
              <a:gd name="connsiteX9248" fmla="*/ 5154131 w 8014260"/>
              <a:gd name="connsiteY9248" fmla="*/ 2902512 h 4925968"/>
              <a:gd name="connsiteX9249" fmla="*/ 5178203 w 8014260"/>
              <a:gd name="connsiteY9249" fmla="*/ 2870074 h 4925968"/>
              <a:gd name="connsiteX9250" fmla="*/ 4309706 w 8014260"/>
              <a:gd name="connsiteY9250" fmla="*/ 2869182 h 4925968"/>
              <a:gd name="connsiteX9251" fmla="*/ 4291600 w 8014260"/>
              <a:gd name="connsiteY9251" fmla="*/ 2877412 h 4925968"/>
              <a:gd name="connsiteX9252" fmla="*/ 4271370 w 8014260"/>
              <a:gd name="connsiteY9252" fmla="*/ 2886396 h 4925968"/>
              <a:gd name="connsiteX9253" fmla="*/ 4289749 w 8014260"/>
              <a:gd name="connsiteY9253" fmla="*/ 2878029 h 4925968"/>
              <a:gd name="connsiteX9254" fmla="*/ 4309706 w 8014260"/>
              <a:gd name="connsiteY9254" fmla="*/ 2869182 h 4925968"/>
              <a:gd name="connsiteX9255" fmla="*/ 1717 w 8014260"/>
              <a:gd name="connsiteY9255" fmla="*/ 2868839 h 4925968"/>
              <a:gd name="connsiteX9256" fmla="*/ 3499 w 8014260"/>
              <a:gd name="connsiteY9256" fmla="*/ 2871994 h 4925968"/>
              <a:gd name="connsiteX9257" fmla="*/ 1991 w 8014260"/>
              <a:gd name="connsiteY9257" fmla="*/ 2873571 h 4925968"/>
              <a:gd name="connsiteX9258" fmla="*/ 2 w 8014260"/>
              <a:gd name="connsiteY9258" fmla="*/ 2870211 h 4925968"/>
              <a:gd name="connsiteX9259" fmla="*/ 1717 w 8014260"/>
              <a:gd name="connsiteY9259" fmla="*/ 2868839 h 4925968"/>
              <a:gd name="connsiteX9260" fmla="*/ 3593731 w 8014260"/>
              <a:gd name="connsiteY9260" fmla="*/ 2867742 h 4925968"/>
              <a:gd name="connsiteX9261" fmla="*/ 3584678 w 8014260"/>
              <a:gd name="connsiteY9261" fmla="*/ 2873571 h 4925968"/>
              <a:gd name="connsiteX9262" fmla="*/ 3575077 w 8014260"/>
              <a:gd name="connsiteY9262" fmla="*/ 2872817 h 4925968"/>
              <a:gd name="connsiteX9263" fmla="*/ 3582758 w 8014260"/>
              <a:gd name="connsiteY9263" fmla="*/ 2867947 h 4925968"/>
              <a:gd name="connsiteX9264" fmla="*/ 3593731 w 8014260"/>
              <a:gd name="connsiteY9264" fmla="*/ 2867742 h 4925968"/>
              <a:gd name="connsiteX9265" fmla="*/ 1832118 w 8014260"/>
              <a:gd name="connsiteY9265" fmla="*/ 2866781 h 4925968"/>
              <a:gd name="connsiteX9266" fmla="*/ 1843711 w 8014260"/>
              <a:gd name="connsiteY9266" fmla="*/ 2882143 h 4925968"/>
              <a:gd name="connsiteX9267" fmla="*/ 1834727 w 8014260"/>
              <a:gd name="connsiteY9267" fmla="*/ 2884132 h 4925968"/>
              <a:gd name="connsiteX9268" fmla="*/ 1821901 w 8014260"/>
              <a:gd name="connsiteY9268" fmla="*/ 2866987 h 4925968"/>
              <a:gd name="connsiteX9269" fmla="*/ 1832118 w 8014260"/>
              <a:gd name="connsiteY9269" fmla="*/ 2866781 h 4925968"/>
              <a:gd name="connsiteX9270" fmla="*/ 4322256 w 8014260"/>
              <a:gd name="connsiteY9270" fmla="*/ 2866164 h 4925968"/>
              <a:gd name="connsiteX9271" fmla="*/ 4303602 w 8014260"/>
              <a:gd name="connsiteY9271" fmla="*/ 2875559 h 4925968"/>
              <a:gd name="connsiteX9272" fmla="*/ 4281520 w 8014260"/>
              <a:gd name="connsiteY9272" fmla="*/ 2884749 h 4925968"/>
              <a:gd name="connsiteX9273" fmla="*/ 4299968 w 8014260"/>
              <a:gd name="connsiteY9273" fmla="*/ 2875559 h 4925968"/>
              <a:gd name="connsiteX9274" fmla="*/ 4322256 w 8014260"/>
              <a:gd name="connsiteY9274" fmla="*/ 2866164 h 4925968"/>
              <a:gd name="connsiteX9275" fmla="*/ 4273839 w 8014260"/>
              <a:gd name="connsiteY9275" fmla="*/ 2866027 h 4925968"/>
              <a:gd name="connsiteX9276" fmla="*/ 4260260 w 8014260"/>
              <a:gd name="connsiteY9276" fmla="*/ 2874188 h 4925968"/>
              <a:gd name="connsiteX9277" fmla="*/ 4242635 w 8014260"/>
              <a:gd name="connsiteY9277" fmla="*/ 2879949 h 4925968"/>
              <a:gd name="connsiteX9278" fmla="*/ 4257654 w 8014260"/>
              <a:gd name="connsiteY9278" fmla="*/ 2870622 h 4925968"/>
              <a:gd name="connsiteX9279" fmla="*/ 4273839 w 8014260"/>
              <a:gd name="connsiteY9279" fmla="*/ 2866027 h 4925968"/>
              <a:gd name="connsiteX9280" fmla="*/ 7516403 w 8014260"/>
              <a:gd name="connsiteY9280" fmla="*/ 2864603 h 4925968"/>
              <a:gd name="connsiteX9281" fmla="*/ 7519386 w 8014260"/>
              <a:gd name="connsiteY9281" fmla="*/ 2865273 h 4925968"/>
              <a:gd name="connsiteX9282" fmla="*/ 7494218 w 8014260"/>
              <a:gd name="connsiteY9282" fmla="*/ 2919862 h 4925968"/>
              <a:gd name="connsiteX9283" fmla="*/ 7463974 w 8014260"/>
              <a:gd name="connsiteY9283" fmla="*/ 2944757 h 4925968"/>
              <a:gd name="connsiteX9284" fmla="*/ 7488937 w 8014260"/>
              <a:gd name="connsiteY9284" fmla="*/ 2898328 h 4925968"/>
              <a:gd name="connsiteX9285" fmla="*/ 7516403 w 8014260"/>
              <a:gd name="connsiteY9285" fmla="*/ 2864603 h 4925968"/>
              <a:gd name="connsiteX9286" fmla="*/ 7209131 w 8014260"/>
              <a:gd name="connsiteY9286" fmla="*/ 2863764 h 4925968"/>
              <a:gd name="connsiteX9287" fmla="*/ 7239718 w 8014260"/>
              <a:gd name="connsiteY9287" fmla="*/ 2884955 h 4925968"/>
              <a:gd name="connsiteX9288" fmla="*/ 7212080 w 8014260"/>
              <a:gd name="connsiteY9288" fmla="*/ 2899220 h 4925968"/>
              <a:gd name="connsiteX9289" fmla="*/ 7180328 w 8014260"/>
              <a:gd name="connsiteY9289" fmla="*/ 2877892 h 4925968"/>
              <a:gd name="connsiteX9290" fmla="*/ 7209131 w 8014260"/>
              <a:gd name="connsiteY9290" fmla="*/ 2863764 h 4925968"/>
              <a:gd name="connsiteX9291" fmla="*/ 4038403 w 8014260"/>
              <a:gd name="connsiteY9291" fmla="*/ 2863764 h 4925968"/>
              <a:gd name="connsiteX9292" fmla="*/ 4026882 w 8014260"/>
              <a:gd name="connsiteY9292" fmla="*/ 2876314 h 4925968"/>
              <a:gd name="connsiteX9293" fmla="*/ 4012960 w 8014260"/>
              <a:gd name="connsiteY9293" fmla="*/ 2877206 h 4925968"/>
              <a:gd name="connsiteX9294" fmla="*/ 4023110 w 8014260"/>
              <a:gd name="connsiteY9294" fmla="*/ 2864313 h 4925968"/>
              <a:gd name="connsiteX9295" fmla="*/ 4038403 w 8014260"/>
              <a:gd name="connsiteY9295" fmla="*/ 2863764 h 4925968"/>
              <a:gd name="connsiteX9296" fmla="*/ 4968005 w 8014260"/>
              <a:gd name="connsiteY9296" fmla="*/ 2863695 h 4925968"/>
              <a:gd name="connsiteX9297" fmla="*/ 4997700 w 8014260"/>
              <a:gd name="connsiteY9297" fmla="*/ 2879880 h 4925968"/>
              <a:gd name="connsiteX9298" fmla="*/ 4975549 w 8014260"/>
              <a:gd name="connsiteY9298" fmla="*/ 2912044 h 4925968"/>
              <a:gd name="connsiteX9299" fmla="*/ 4945374 w 8014260"/>
              <a:gd name="connsiteY9299" fmla="*/ 2895105 h 4925968"/>
              <a:gd name="connsiteX9300" fmla="*/ 4968005 w 8014260"/>
              <a:gd name="connsiteY9300" fmla="*/ 2863695 h 4925968"/>
              <a:gd name="connsiteX9301" fmla="*/ 6156359 w 8014260"/>
              <a:gd name="connsiteY9301" fmla="*/ 2862735 h 4925968"/>
              <a:gd name="connsiteX9302" fmla="*/ 6187357 w 8014260"/>
              <a:gd name="connsiteY9302" fmla="*/ 2885778 h 4925968"/>
              <a:gd name="connsiteX9303" fmla="*/ 6160611 w 8014260"/>
              <a:gd name="connsiteY9303" fmla="*/ 2918902 h 4925968"/>
              <a:gd name="connsiteX9304" fmla="*/ 6129750 w 8014260"/>
              <a:gd name="connsiteY9304" fmla="*/ 2895379 h 4925968"/>
              <a:gd name="connsiteX9305" fmla="*/ 6156359 w 8014260"/>
              <a:gd name="connsiteY9305" fmla="*/ 2862735 h 4925968"/>
              <a:gd name="connsiteX9306" fmla="*/ 3667248 w 8014260"/>
              <a:gd name="connsiteY9306" fmla="*/ 2861639 h 4925968"/>
              <a:gd name="connsiteX9307" fmla="*/ 3657373 w 8014260"/>
              <a:gd name="connsiteY9307" fmla="*/ 2867879 h 4925968"/>
              <a:gd name="connsiteX9308" fmla="*/ 3647017 w 8014260"/>
              <a:gd name="connsiteY9308" fmla="*/ 2868702 h 4925968"/>
              <a:gd name="connsiteX9309" fmla="*/ 3657030 w 8014260"/>
              <a:gd name="connsiteY9309" fmla="*/ 2862393 h 4925968"/>
              <a:gd name="connsiteX9310" fmla="*/ 3667248 w 8014260"/>
              <a:gd name="connsiteY9310" fmla="*/ 2861639 h 4925968"/>
              <a:gd name="connsiteX9311" fmla="*/ 4113019 w 8014260"/>
              <a:gd name="connsiteY9311" fmla="*/ 2861570 h 4925968"/>
              <a:gd name="connsiteX9312" fmla="*/ 4101635 w 8014260"/>
              <a:gd name="connsiteY9312" fmla="*/ 2873091 h 4925968"/>
              <a:gd name="connsiteX9313" fmla="*/ 4086341 w 8014260"/>
              <a:gd name="connsiteY9313" fmla="*/ 2874668 h 4925968"/>
              <a:gd name="connsiteX9314" fmla="*/ 4097520 w 8014260"/>
              <a:gd name="connsiteY9314" fmla="*/ 2863147 h 4925968"/>
              <a:gd name="connsiteX9315" fmla="*/ 4113019 w 8014260"/>
              <a:gd name="connsiteY9315" fmla="*/ 2861570 h 4925968"/>
              <a:gd name="connsiteX9316" fmla="*/ 6653222 w 8014260"/>
              <a:gd name="connsiteY9316" fmla="*/ 2861090 h 4925968"/>
              <a:gd name="connsiteX9317" fmla="*/ 6684288 w 8014260"/>
              <a:gd name="connsiteY9317" fmla="*/ 2881458 h 4925968"/>
              <a:gd name="connsiteX9318" fmla="*/ 6656651 w 8014260"/>
              <a:gd name="connsiteY9318" fmla="*/ 2907381 h 4925968"/>
              <a:gd name="connsiteX9319" fmla="*/ 6624349 w 8014260"/>
              <a:gd name="connsiteY9319" fmla="*/ 2886258 h 4925968"/>
              <a:gd name="connsiteX9320" fmla="*/ 6653222 w 8014260"/>
              <a:gd name="connsiteY9320" fmla="*/ 2861090 h 4925968"/>
              <a:gd name="connsiteX9321" fmla="*/ 4704392 w 8014260"/>
              <a:gd name="connsiteY9321" fmla="*/ 2860026 h 4925968"/>
              <a:gd name="connsiteX9322" fmla="*/ 4714465 w 8014260"/>
              <a:gd name="connsiteY9322" fmla="*/ 2867398 h 4925968"/>
              <a:gd name="connsiteX9323" fmla="*/ 4693753 w 8014260"/>
              <a:gd name="connsiteY9323" fmla="*/ 2894419 h 4925968"/>
              <a:gd name="connsiteX9324" fmla="*/ 4665361 w 8014260"/>
              <a:gd name="connsiteY9324" fmla="*/ 2889413 h 4925968"/>
              <a:gd name="connsiteX9325" fmla="*/ 4685935 w 8014260"/>
              <a:gd name="connsiteY9325" fmla="*/ 2863352 h 4925968"/>
              <a:gd name="connsiteX9326" fmla="*/ 4704392 w 8014260"/>
              <a:gd name="connsiteY9326" fmla="*/ 2860026 h 4925968"/>
              <a:gd name="connsiteX9327" fmla="*/ 3950483 w 8014260"/>
              <a:gd name="connsiteY9327" fmla="*/ 2858621 h 4925968"/>
              <a:gd name="connsiteX9328" fmla="*/ 3964062 w 8014260"/>
              <a:gd name="connsiteY9328" fmla="*/ 2859581 h 4925968"/>
              <a:gd name="connsiteX9329" fmla="*/ 3953021 w 8014260"/>
              <a:gd name="connsiteY9329" fmla="*/ 2873777 h 4925968"/>
              <a:gd name="connsiteX9330" fmla="*/ 3939716 w 8014260"/>
              <a:gd name="connsiteY9330" fmla="*/ 2872885 h 4925968"/>
              <a:gd name="connsiteX9331" fmla="*/ 3950483 w 8014260"/>
              <a:gd name="connsiteY9331" fmla="*/ 2858621 h 4925968"/>
              <a:gd name="connsiteX9332" fmla="*/ 4485193 w 8014260"/>
              <a:gd name="connsiteY9332" fmla="*/ 2858037 h 4925968"/>
              <a:gd name="connsiteX9333" fmla="*/ 4493157 w 8014260"/>
              <a:gd name="connsiteY9333" fmla="*/ 2860678 h 4925968"/>
              <a:gd name="connsiteX9334" fmla="*/ 4471760 w 8014260"/>
              <a:gd name="connsiteY9334" fmla="*/ 2879812 h 4925968"/>
              <a:gd name="connsiteX9335" fmla="*/ 4446454 w 8014260"/>
              <a:gd name="connsiteY9335" fmla="*/ 2881869 h 4925968"/>
              <a:gd name="connsiteX9336" fmla="*/ 4468331 w 8014260"/>
              <a:gd name="connsiteY9336" fmla="*/ 2863215 h 4925968"/>
              <a:gd name="connsiteX9337" fmla="*/ 4485193 w 8014260"/>
              <a:gd name="connsiteY9337" fmla="*/ 2858037 h 4925968"/>
              <a:gd name="connsiteX9338" fmla="*/ 3509309 w 8014260"/>
              <a:gd name="connsiteY9338" fmla="*/ 2857729 h 4925968"/>
              <a:gd name="connsiteX9339" fmla="*/ 3519459 w 8014260"/>
              <a:gd name="connsiteY9339" fmla="*/ 2860472 h 4925968"/>
              <a:gd name="connsiteX9340" fmla="*/ 3513698 w 8014260"/>
              <a:gd name="connsiteY9340" fmla="*/ 2865547 h 4925968"/>
              <a:gd name="connsiteX9341" fmla="*/ 3501834 w 8014260"/>
              <a:gd name="connsiteY9341" fmla="*/ 2863901 h 4925968"/>
              <a:gd name="connsiteX9342" fmla="*/ 3509309 w 8014260"/>
              <a:gd name="connsiteY9342" fmla="*/ 2857729 h 4925968"/>
              <a:gd name="connsiteX9343" fmla="*/ 1255773 w 8014260"/>
              <a:gd name="connsiteY9343" fmla="*/ 2857181 h 4925968"/>
              <a:gd name="connsiteX9344" fmla="*/ 1270587 w 8014260"/>
              <a:gd name="connsiteY9344" fmla="*/ 2869662 h 4925968"/>
              <a:gd name="connsiteX9345" fmla="*/ 1257764 w 8014260"/>
              <a:gd name="connsiteY9345" fmla="*/ 2877892 h 4925968"/>
              <a:gd name="connsiteX9346" fmla="*/ 1243295 w 8014260"/>
              <a:gd name="connsiteY9346" fmla="*/ 2865479 h 4925968"/>
              <a:gd name="connsiteX9347" fmla="*/ 1255773 w 8014260"/>
              <a:gd name="connsiteY9347" fmla="*/ 2857181 h 4925968"/>
              <a:gd name="connsiteX9348" fmla="*/ 4186742 w 8014260"/>
              <a:gd name="connsiteY9348" fmla="*/ 2855192 h 4925968"/>
              <a:gd name="connsiteX9349" fmla="*/ 4174535 w 8014260"/>
              <a:gd name="connsiteY9349" fmla="*/ 2865548 h 4925968"/>
              <a:gd name="connsiteX9350" fmla="*/ 4158762 w 8014260"/>
              <a:gd name="connsiteY9350" fmla="*/ 2867262 h 4925968"/>
              <a:gd name="connsiteX9351" fmla="*/ 4171175 w 8014260"/>
              <a:gd name="connsiteY9351" fmla="*/ 2856564 h 4925968"/>
              <a:gd name="connsiteX9352" fmla="*/ 4186742 w 8014260"/>
              <a:gd name="connsiteY9352" fmla="*/ 2855192 h 4925968"/>
              <a:gd name="connsiteX9353" fmla="*/ 1449101 w 8014260"/>
              <a:gd name="connsiteY9353" fmla="*/ 2854849 h 4925968"/>
              <a:gd name="connsiteX9354" fmla="*/ 1465217 w 8014260"/>
              <a:gd name="connsiteY9354" fmla="*/ 2869113 h 4925968"/>
              <a:gd name="connsiteX9355" fmla="*/ 1454385 w 8014260"/>
              <a:gd name="connsiteY9355" fmla="*/ 2875080 h 4925968"/>
              <a:gd name="connsiteX9356" fmla="*/ 1439567 w 8014260"/>
              <a:gd name="connsiteY9356" fmla="*/ 2862461 h 4925968"/>
              <a:gd name="connsiteX9357" fmla="*/ 1449101 w 8014260"/>
              <a:gd name="connsiteY9357" fmla="*/ 2854849 h 4925968"/>
              <a:gd name="connsiteX9358" fmla="*/ 448381 w 8014260"/>
              <a:gd name="connsiteY9358" fmla="*/ 2853820 h 4925968"/>
              <a:gd name="connsiteX9359" fmla="*/ 444059 w 8014260"/>
              <a:gd name="connsiteY9359" fmla="*/ 2862324 h 4925968"/>
              <a:gd name="connsiteX9360" fmla="*/ 437407 w 8014260"/>
              <a:gd name="connsiteY9360" fmla="*/ 2865959 h 4925968"/>
              <a:gd name="connsiteX9361" fmla="*/ 441453 w 8014260"/>
              <a:gd name="connsiteY9361" fmla="*/ 2859032 h 4925968"/>
              <a:gd name="connsiteX9362" fmla="*/ 448381 w 8014260"/>
              <a:gd name="connsiteY9362" fmla="*/ 2853820 h 4925968"/>
              <a:gd name="connsiteX9363" fmla="*/ 1893088 w 8014260"/>
              <a:gd name="connsiteY9363" fmla="*/ 2853615 h 4925968"/>
              <a:gd name="connsiteX9364" fmla="*/ 1903923 w 8014260"/>
              <a:gd name="connsiteY9364" fmla="*/ 2869388 h 4925968"/>
              <a:gd name="connsiteX9365" fmla="*/ 1894048 w 8014260"/>
              <a:gd name="connsiteY9365" fmla="*/ 2870622 h 4925968"/>
              <a:gd name="connsiteX9366" fmla="*/ 1883076 w 8014260"/>
              <a:gd name="connsiteY9366" fmla="*/ 2855192 h 4925968"/>
              <a:gd name="connsiteX9367" fmla="*/ 1893088 w 8014260"/>
              <a:gd name="connsiteY9367" fmla="*/ 2853615 h 4925968"/>
              <a:gd name="connsiteX9368" fmla="*/ 1120329 w 8014260"/>
              <a:gd name="connsiteY9368" fmla="*/ 2853408 h 4925968"/>
              <a:gd name="connsiteX9369" fmla="*/ 1135830 w 8014260"/>
              <a:gd name="connsiteY9369" fmla="*/ 2862667 h 4925968"/>
              <a:gd name="connsiteX9370" fmla="*/ 1124170 w 8014260"/>
              <a:gd name="connsiteY9370" fmla="*/ 2874257 h 4925968"/>
              <a:gd name="connsiteX9371" fmla="*/ 1108875 w 8014260"/>
              <a:gd name="connsiteY9371" fmla="*/ 2865136 h 4925968"/>
              <a:gd name="connsiteX9372" fmla="*/ 1120329 w 8014260"/>
              <a:gd name="connsiteY9372" fmla="*/ 2853408 h 4925968"/>
              <a:gd name="connsiteX9373" fmla="*/ 923400 w 8014260"/>
              <a:gd name="connsiteY9373" fmla="*/ 2852440 h 4925968"/>
              <a:gd name="connsiteX9374" fmla="*/ 927756 w 8014260"/>
              <a:gd name="connsiteY9374" fmla="*/ 2858209 h 4925968"/>
              <a:gd name="connsiteX9375" fmla="*/ 917263 w 8014260"/>
              <a:gd name="connsiteY9375" fmla="*/ 2871856 h 4925968"/>
              <a:gd name="connsiteX9376" fmla="*/ 902175 w 8014260"/>
              <a:gd name="connsiteY9376" fmla="*/ 2869045 h 4925968"/>
              <a:gd name="connsiteX9377" fmla="*/ 914108 w 8014260"/>
              <a:gd name="connsiteY9377" fmla="*/ 2853202 h 4925968"/>
              <a:gd name="connsiteX9378" fmla="*/ 923400 w 8014260"/>
              <a:gd name="connsiteY9378" fmla="*/ 2852440 h 4925968"/>
              <a:gd name="connsiteX9379" fmla="*/ 283717 w 8014260"/>
              <a:gd name="connsiteY9379" fmla="*/ 2852243 h 4925968"/>
              <a:gd name="connsiteX9380" fmla="*/ 287284 w 8014260"/>
              <a:gd name="connsiteY9380" fmla="*/ 2853271 h 4925968"/>
              <a:gd name="connsiteX9381" fmla="*/ 283307 w 8014260"/>
              <a:gd name="connsiteY9381" fmla="*/ 2857867 h 4925968"/>
              <a:gd name="connsiteX9382" fmla="*/ 280562 w 8014260"/>
              <a:gd name="connsiteY9382" fmla="*/ 2855741 h 4925968"/>
              <a:gd name="connsiteX9383" fmla="*/ 283717 w 8014260"/>
              <a:gd name="connsiteY9383" fmla="*/ 2852243 h 4925968"/>
              <a:gd name="connsiteX9384" fmla="*/ 4631672 w 8014260"/>
              <a:gd name="connsiteY9384" fmla="*/ 2852191 h 4925968"/>
              <a:gd name="connsiteX9385" fmla="*/ 4640467 w 8014260"/>
              <a:gd name="connsiteY9385" fmla="*/ 2857592 h 4925968"/>
              <a:gd name="connsiteX9386" fmla="*/ 4620716 w 8014260"/>
              <a:gd name="connsiteY9386" fmla="*/ 2880840 h 4925968"/>
              <a:gd name="connsiteX9387" fmla="*/ 4591638 w 8014260"/>
              <a:gd name="connsiteY9387" fmla="*/ 2879606 h 4925968"/>
              <a:gd name="connsiteX9388" fmla="*/ 4614338 w 8014260"/>
              <a:gd name="connsiteY9388" fmla="*/ 2855946 h 4925968"/>
              <a:gd name="connsiteX9389" fmla="*/ 4631672 w 8014260"/>
              <a:gd name="connsiteY9389" fmla="*/ 2852191 h 4925968"/>
              <a:gd name="connsiteX9390" fmla="*/ 7068542 w 8014260"/>
              <a:gd name="connsiteY9390" fmla="*/ 2852174 h 4925968"/>
              <a:gd name="connsiteX9391" fmla="*/ 7101186 w 8014260"/>
              <a:gd name="connsiteY9391" fmla="*/ 2871513 h 4925968"/>
              <a:gd name="connsiteX9392" fmla="*/ 7075880 w 8014260"/>
              <a:gd name="connsiteY9392" fmla="*/ 2890030 h 4925968"/>
              <a:gd name="connsiteX9393" fmla="*/ 7042070 w 8014260"/>
              <a:gd name="connsiteY9393" fmla="*/ 2870622 h 4925968"/>
              <a:gd name="connsiteX9394" fmla="*/ 7068542 w 8014260"/>
              <a:gd name="connsiteY9394" fmla="*/ 2852174 h 4925968"/>
              <a:gd name="connsiteX9395" fmla="*/ 3738375 w 8014260"/>
              <a:gd name="connsiteY9395" fmla="*/ 2852123 h 4925968"/>
              <a:gd name="connsiteX9396" fmla="*/ 3740767 w 8014260"/>
              <a:gd name="connsiteY9396" fmla="*/ 2853889 h 4925968"/>
              <a:gd name="connsiteX9397" fmla="*/ 3729656 w 8014260"/>
              <a:gd name="connsiteY9397" fmla="*/ 2862804 h 4925968"/>
              <a:gd name="connsiteX9398" fmla="*/ 3720261 w 8014260"/>
              <a:gd name="connsiteY9398" fmla="*/ 2861433 h 4925968"/>
              <a:gd name="connsiteX9399" fmla="*/ 3729451 w 8014260"/>
              <a:gd name="connsiteY9399" fmla="*/ 2854369 h 4925968"/>
              <a:gd name="connsiteX9400" fmla="*/ 3738375 w 8014260"/>
              <a:gd name="connsiteY9400" fmla="*/ 2852123 h 4925968"/>
              <a:gd name="connsiteX9401" fmla="*/ 6790313 w 8014260"/>
              <a:gd name="connsiteY9401" fmla="*/ 2851762 h 4925968"/>
              <a:gd name="connsiteX9402" fmla="*/ 6823712 w 8014260"/>
              <a:gd name="connsiteY9402" fmla="*/ 2872130 h 4925968"/>
              <a:gd name="connsiteX9403" fmla="*/ 6795594 w 8014260"/>
              <a:gd name="connsiteY9403" fmla="*/ 2894899 h 4925968"/>
              <a:gd name="connsiteX9404" fmla="*/ 6763773 w 8014260"/>
              <a:gd name="connsiteY9404" fmla="*/ 2873913 h 4925968"/>
              <a:gd name="connsiteX9405" fmla="*/ 6790313 w 8014260"/>
              <a:gd name="connsiteY9405" fmla="*/ 2851762 h 4925968"/>
              <a:gd name="connsiteX9406" fmla="*/ 4557837 w 8014260"/>
              <a:gd name="connsiteY9406" fmla="*/ 2851754 h 4925968"/>
              <a:gd name="connsiteX9407" fmla="*/ 4566949 w 8014260"/>
              <a:gd name="connsiteY9407" fmla="*/ 2855260 h 4925968"/>
              <a:gd name="connsiteX9408" fmla="*/ 4546581 w 8014260"/>
              <a:gd name="connsiteY9408" fmla="*/ 2876246 h 4925968"/>
              <a:gd name="connsiteX9409" fmla="*/ 4519561 w 8014260"/>
              <a:gd name="connsiteY9409" fmla="*/ 2877754 h 4925968"/>
              <a:gd name="connsiteX9410" fmla="*/ 4540752 w 8014260"/>
              <a:gd name="connsiteY9410" fmla="*/ 2856220 h 4925968"/>
              <a:gd name="connsiteX9411" fmla="*/ 4557837 w 8014260"/>
              <a:gd name="connsiteY9411" fmla="*/ 2851754 h 4925968"/>
              <a:gd name="connsiteX9412" fmla="*/ 5799538 w 8014260"/>
              <a:gd name="connsiteY9412" fmla="*/ 2851351 h 4925968"/>
              <a:gd name="connsiteX9413" fmla="*/ 5831359 w 8014260"/>
              <a:gd name="connsiteY9413" fmla="*/ 2873502 h 4925968"/>
              <a:gd name="connsiteX9414" fmla="*/ 5808179 w 8014260"/>
              <a:gd name="connsiteY9414" fmla="*/ 2907038 h 4925968"/>
              <a:gd name="connsiteX9415" fmla="*/ 5774575 w 8014260"/>
              <a:gd name="connsiteY9415" fmla="*/ 2882898 h 4925968"/>
              <a:gd name="connsiteX9416" fmla="*/ 5799538 w 8014260"/>
              <a:gd name="connsiteY9416" fmla="*/ 2851351 h 4925968"/>
              <a:gd name="connsiteX9417" fmla="*/ 778081 w 8014260"/>
              <a:gd name="connsiteY9417" fmla="*/ 2851009 h 4925968"/>
              <a:gd name="connsiteX9418" fmla="*/ 781610 w 8014260"/>
              <a:gd name="connsiteY9418" fmla="*/ 2853958 h 4925968"/>
              <a:gd name="connsiteX9419" fmla="*/ 769952 w 8014260"/>
              <a:gd name="connsiteY9419" fmla="*/ 2873229 h 4925968"/>
              <a:gd name="connsiteX9420" fmla="*/ 758090 w 8014260"/>
              <a:gd name="connsiteY9420" fmla="*/ 2875903 h 4925968"/>
              <a:gd name="connsiteX9421" fmla="*/ 769814 w 8014260"/>
              <a:gd name="connsiteY9421" fmla="*/ 2856084 h 4925968"/>
              <a:gd name="connsiteX9422" fmla="*/ 778081 w 8014260"/>
              <a:gd name="connsiteY9422" fmla="*/ 2851009 h 4925968"/>
              <a:gd name="connsiteX9423" fmla="*/ 213697 w 8014260"/>
              <a:gd name="connsiteY9423" fmla="*/ 2850665 h 4925968"/>
              <a:gd name="connsiteX9424" fmla="*/ 212257 w 8014260"/>
              <a:gd name="connsiteY9424" fmla="*/ 2852791 h 4925968"/>
              <a:gd name="connsiteX9425" fmla="*/ 207936 w 8014260"/>
              <a:gd name="connsiteY9425" fmla="*/ 2853614 h 4925968"/>
              <a:gd name="connsiteX9426" fmla="*/ 209582 w 8014260"/>
              <a:gd name="connsiteY9426" fmla="*/ 2851625 h 4925968"/>
              <a:gd name="connsiteX9427" fmla="*/ 213697 w 8014260"/>
              <a:gd name="connsiteY9427" fmla="*/ 2850665 h 4925968"/>
              <a:gd name="connsiteX9428" fmla="*/ 3877103 w 8014260"/>
              <a:gd name="connsiteY9428" fmla="*/ 2849225 h 4925968"/>
              <a:gd name="connsiteX9429" fmla="*/ 3889516 w 8014260"/>
              <a:gd name="connsiteY9429" fmla="*/ 2851145 h 4925968"/>
              <a:gd name="connsiteX9430" fmla="*/ 3877858 w 8014260"/>
              <a:gd name="connsiteY9430" fmla="*/ 2864450 h 4925968"/>
              <a:gd name="connsiteX9431" fmla="*/ 3865307 w 8014260"/>
              <a:gd name="connsiteY9431" fmla="*/ 2861707 h 4925968"/>
              <a:gd name="connsiteX9432" fmla="*/ 3877103 w 8014260"/>
              <a:gd name="connsiteY9432" fmla="*/ 2849225 h 4925968"/>
              <a:gd name="connsiteX9433" fmla="*/ 6930148 w 8014260"/>
              <a:gd name="connsiteY9433" fmla="*/ 2848470 h 4925968"/>
              <a:gd name="connsiteX9434" fmla="*/ 6962860 w 8014260"/>
              <a:gd name="connsiteY9434" fmla="*/ 2869456 h 4925968"/>
              <a:gd name="connsiteX9435" fmla="*/ 6934057 w 8014260"/>
              <a:gd name="connsiteY9435" fmla="*/ 2888795 h 4925968"/>
              <a:gd name="connsiteX9436" fmla="*/ 6903196 w 8014260"/>
              <a:gd name="connsiteY9436" fmla="*/ 2869456 h 4925968"/>
              <a:gd name="connsiteX9437" fmla="*/ 6930148 w 8014260"/>
              <a:gd name="connsiteY9437" fmla="*/ 2848470 h 4925968"/>
              <a:gd name="connsiteX9438" fmla="*/ 2151219 w 8014260"/>
              <a:gd name="connsiteY9438" fmla="*/ 2847991 h 4925968"/>
              <a:gd name="connsiteX9439" fmla="*/ 2160683 w 8014260"/>
              <a:gd name="connsiteY9439" fmla="*/ 2862324 h 4925968"/>
              <a:gd name="connsiteX9440" fmla="*/ 2153962 w 8014260"/>
              <a:gd name="connsiteY9440" fmla="*/ 2873709 h 4925968"/>
              <a:gd name="connsiteX9441" fmla="*/ 2142921 w 8014260"/>
              <a:gd name="connsiteY9441" fmla="*/ 2856564 h 4925968"/>
              <a:gd name="connsiteX9442" fmla="*/ 2151219 w 8014260"/>
              <a:gd name="connsiteY9442" fmla="*/ 2847991 h 4925968"/>
              <a:gd name="connsiteX9443" fmla="*/ 5312619 w 8014260"/>
              <a:gd name="connsiteY9443" fmla="*/ 2847922 h 4925968"/>
              <a:gd name="connsiteX9444" fmla="*/ 5342452 w 8014260"/>
              <a:gd name="connsiteY9444" fmla="*/ 2869181 h 4925968"/>
              <a:gd name="connsiteX9445" fmla="*/ 5319683 w 8014260"/>
              <a:gd name="connsiteY9445" fmla="*/ 2899425 h 4925968"/>
              <a:gd name="connsiteX9446" fmla="*/ 5288616 w 8014260"/>
              <a:gd name="connsiteY9446" fmla="*/ 2876039 h 4925968"/>
              <a:gd name="connsiteX9447" fmla="*/ 5312619 w 8014260"/>
              <a:gd name="connsiteY9447" fmla="*/ 2847922 h 4925968"/>
              <a:gd name="connsiteX9448" fmla="*/ 3804272 w 8014260"/>
              <a:gd name="connsiteY9448" fmla="*/ 2847785 h 4925968"/>
              <a:gd name="connsiteX9449" fmla="*/ 3813942 w 8014260"/>
              <a:gd name="connsiteY9449" fmla="*/ 2849842 h 4925968"/>
              <a:gd name="connsiteX9450" fmla="*/ 3806397 w 8014260"/>
              <a:gd name="connsiteY9450" fmla="*/ 2857660 h 4925968"/>
              <a:gd name="connsiteX9451" fmla="*/ 3792407 w 8014260"/>
              <a:gd name="connsiteY9451" fmla="*/ 2857729 h 4925968"/>
              <a:gd name="connsiteX9452" fmla="*/ 3804272 w 8014260"/>
              <a:gd name="connsiteY9452" fmla="*/ 2847785 h 4925968"/>
              <a:gd name="connsiteX9453" fmla="*/ 7426299 w 8014260"/>
              <a:gd name="connsiteY9453" fmla="*/ 2847511 h 4925968"/>
              <a:gd name="connsiteX9454" fmla="*/ 7436131 w 8014260"/>
              <a:gd name="connsiteY9454" fmla="*/ 2855535 h 4925968"/>
              <a:gd name="connsiteX9455" fmla="*/ 7412128 w 8014260"/>
              <a:gd name="connsiteY9455" fmla="*/ 2883515 h 4925968"/>
              <a:gd name="connsiteX9456" fmla="*/ 7381199 w 8014260"/>
              <a:gd name="connsiteY9456" fmla="*/ 2864999 h 4925968"/>
              <a:gd name="connsiteX9457" fmla="*/ 7405819 w 8014260"/>
              <a:gd name="connsiteY9457" fmla="*/ 2848539 h 4925968"/>
              <a:gd name="connsiteX9458" fmla="*/ 7426299 w 8014260"/>
              <a:gd name="connsiteY9458" fmla="*/ 2847511 h 4925968"/>
              <a:gd name="connsiteX9459" fmla="*/ 4406952 w 8014260"/>
              <a:gd name="connsiteY9459" fmla="*/ 2846824 h 4925968"/>
              <a:gd name="connsiteX9460" fmla="*/ 4386173 w 8014260"/>
              <a:gd name="connsiteY9460" fmla="*/ 2860060 h 4925968"/>
              <a:gd name="connsiteX9461" fmla="*/ 4363198 w 8014260"/>
              <a:gd name="connsiteY9461" fmla="*/ 2866713 h 4925968"/>
              <a:gd name="connsiteX9462" fmla="*/ 4384252 w 8014260"/>
              <a:gd name="connsiteY9462" fmla="*/ 2853682 h 4925968"/>
              <a:gd name="connsiteX9463" fmla="*/ 4406952 w 8014260"/>
              <a:gd name="connsiteY9463" fmla="*/ 2846824 h 4925968"/>
              <a:gd name="connsiteX9464" fmla="*/ 4359632 w 8014260"/>
              <a:gd name="connsiteY9464" fmla="*/ 2845728 h 4925968"/>
              <a:gd name="connsiteX9465" fmla="*/ 4344064 w 8014260"/>
              <a:gd name="connsiteY9465" fmla="*/ 2852792 h 4925968"/>
              <a:gd name="connsiteX9466" fmla="*/ 4324587 w 8014260"/>
              <a:gd name="connsiteY9466" fmla="*/ 2860678 h 4925968"/>
              <a:gd name="connsiteX9467" fmla="*/ 4341732 w 8014260"/>
              <a:gd name="connsiteY9467" fmla="*/ 2852792 h 4925968"/>
              <a:gd name="connsiteX9468" fmla="*/ 4359632 w 8014260"/>
              <a:gd name="connsiteY9468" fmla="*/ 2845728 h 4925968"/>
              <a:gd name="connsiteX9469" fmla="*/ 618133 w 8014260"/>
              <a:gd name="connsiteY9469" fmla="*/ 2845008 h 4925968"/>
              <a:gd name="connsiteX9470" fmla="*/ 621476 w 8014260"/>
              <a:gd name="connsiteY9470" fmla="*/ 2845248 h 4925968"/>
              <a:gd name="connsiteX9471" fmla="*/ 610643 w 8014260"/>
              <a:gd name="connsiteY9471" fmla="*/ 2867331 h 4925968"/>
              <a:gd name="connsiteX9472" fmla="*/ 604127 w 8014260"/>
              <a:gd name="connsiteY9472" fmla="*/ 2868497 h 4925968"/>
              <a:gd name="connsiteX9473" fmla="*/ 611189 w 8014260"/>
              <a:gd name="connsiteY9473" fmla="*/ 2852791 h 4925968"/>
              <a:gd name="connsiteX9474" fmla="*/ 618133 w 8014260"/>
              <a:gd name="connsiteY9474" fmla="*/ 2845008 h 4925968"/>
              <a:gd name="connsiteX9475" fmla="*/ 534721 w 8014260"/>
              <a:gd name="connsiteY9475" fmla="*/ 2844494 h 4925968"/>
              <a:gd name="connsiteX9476" fmla="*/ 529509 w 8014260"/>
              <a:gd name="connsiteY9476" fmla="*/ 2855192 h 4925968"/>
              <a:gd name="connsiteX9477" fmla="*/ 520801 w 8014260"/>
              <a:gd name="connsiteY9477" fmla="*/ 2863284 h 4925968"/>
              <a:gd name="connsiteX9478" fmla="*/ 525118 w 8014260"/>
              <a:gd name="connsiteY9478" fmla="*/ 2851969 h 4925968"/>
              <a:gd name="connsiteX9479" fmla="*/ 534721 w 8014260"/>
              <a:gd name="connsiteY9479" fmla="*/ 2844494 h 4925968"/>
              <a:gd name="connsiteX9480" fmla="*/ 4260876 w 8014260"/>
              <a:gd name="connsiteY9480" fmla="*/ 2843190 h 4925968"/>
              <a:gd name="connsiteX9481" fmla="*/ 4246269 w 8014260"/>
              <a:gd name="connsiteY9481" fmla="*/ 2853477 h 4925968"/>
              <a:gd name="connsiteX9482" fmla="*/ 4231318 w 8014260"/>
              <a:gd name="connsiteY9482" fmla="*/ 2855740 h 4925968"/>
              <a:gd name="connsiteX9483" fmla="*/ 4244554 w 8014260"/>
              <a:gd name="connsiteY9483" fmla="*/ 2846207 h 4925968"/>
              <a:gd name="connsiteX9484" fmla="*/ 4260876 w 8014260"/>
              <a:gd name="connsiteY9484" fmla="*/ 2843190 h 4925968"/>
              <a:gd name="connsiteX9485" fmla="*/ 4347494 w 8014260"/>
              <a:gd name="connsiteY9485" fmla="*/ 2842573 h 4925968"/>
              <a:gd name="connsiteX9486" fmla="*/ 4332475 w 8014260"/>
              <a:gd name="connsiteY9486" fmla="*/ 2850597 h 4925968"/>
              <a:gd name="connsiteX9487" fmla="*/ 4314713 w 8014260"/>
              <a:gd name="connsiteY9487" fmla="*/ 2856632 h 4925968"/>
              <a:gd name="connsiteX9488" fmla="*/ 4328291 w 8014260"/>
              <a:gd name="connsiteY9488" fmla="*/ 2849157 h 4925968"/>
              <a:gd name="connsiteX9489" fmla="*/ 4347494 w 8014260"/>
              <a:gd name="connsiteY9489" fmla="*/ 2842573 h 4925968"/>
              <a:gd name="connsiteX9490" fmla="*/ 6296263 w 8014260"/>
              <a:gd name="connsiteY9490" fmla="*/ 2842367 h 4925968"/>
              <a:gd name="connsiteX9491" fmla="*/ 6326849 w 8014260"/>
              <a:gd name="connsiteY9491" fmla="*/ 2865067 h 4925968"/>
              <a:gd name="connsiteX9492" fmla="*/ 6299486 w 8014260"/>
              <a:gd name="connsiteY9492" fmla="*/ 2895860 h 4925968"/>
              <a:gd name="connsiteX9493" fmla="*/ 6269036 w 8014260"/>
              <a:gd name="connsiteY9493" fmla="*/ 2872885 h 4925968"/>
              <a:gd name="connsiteX9494" fmla="*/ 6296263 w 8014260"/>
              <a:gd name="connsiteY9494" fmla="*/ 2842367 h 4925968"/>
              <a:gd name="connsiteX9495" fmla="*/ 4371496 w 8014260"/>
              <a:gd name="connsiteY9495" fmla="*/ 2842161 h 4925968"/>
              <a:gd name="connsiteX9496" fmla="*/ 4353117 w 8014260"/>
              <a:gd name="connsiteY9496" fmla="*/ 2850048 h 4925968"/>
              <a:gd name="connsiteX9497" fmla="*/ 4334395 w 8014260"/>
              <a:gd name="connsiteY9497" fmla="*/ 2858140 h 4925968"/>
              <a:gd name="connsiteX9498" fmla="*/ 4352911 w 8014260"/>
              <a:gd name="connsiteY9498" fmla="*/ 2850048 h 4925968"/>
              <a:gd name="connsiteX9499" fmla="*/ 4371496 w 8014260"/>
              <a:gd name="connsiteY9499" fmla="*/ 2842161 h 4925968"/>
              <a:gd name="connsiteX9500" fmla="*/ 848040 w 8014260"/>
              <a:gd name="connsiteY9500" fmla="*/ 2839572 h 4925968"/>
              <a:gd name="connsiteX9501" fmla="*/ 854032 w 8014260"/>
              <a:gd name="connsiteY9501" fmla="*/ 2842572 h 4925968"/>
              <a:gd name="connsiteX9502" fmla="*/ 843403 w 8014260"/>
              <a:gd name="connsiteY9502" fmla="*/ 2860060 h 4925968"/>
              <a:gd name="connsiteX9503" fmla="*/ 830374 w 8014260"/>
              <a:gd name="connsiteY9503" fmla="*/ 2860883 h 4925968"/>
              <a:gd name="connsiteX9504" fmla="*/ 838190 w 8014260"/>
              <a:gd name="connsiteY9504" fmla="*/ 2844081 h 4925968"/>
              <a:gd name="connsiteX9505" fmla="*/ 848040 w 8014260"/>
              <a:gd name="connsiteY9505" fmla="*/ 2839572 h 4925968"/>
              <a:gd name="connsiteX9506" fmla="*/ 4382195 w 8014260"/>
              <a:gd name="connsiteY9506" fmla="*/ 2837909 h 4925968"/>
              <a:gd name="connsiteX9507" fmla="*/ 4363953 w 8014260"/>
              <a:gd name="connsiteY9507" fmla="*/ 2846207 h 4925968"/>
              <a:gd name="connsiteX9508" fmla="*/ 4343447 w 8014260"/>
              <a:gd name="connsiteY9508" fmla="*/ 2854917 h 4925968"/>
              <a:gd name="connsiteX9509" fmla="*/ 4360387 w 8014260"/>
              <a:gd name="connsiteY9509" fmla="*/ 2847236 h 4925968"/>
              <a:gd name="connsiteX9510" fmla="*/ 4382195 w 8014260"/>
              <a:gd name="connsiteY9510" fmla="*/ 2837909 h 4925968"/>
              <a:gd name="connsiteX9511" fmla="*/ 4393922 w 8014260"/>
              <a:gd name="connsiteY9511" fmla="*/ 2837498 h 4925968"/>
              <a:gd name="connsiteX9512" fmla="*/ 4376777 w 8014260"/>
              <a:gd name="connsiteY9512" fmla="*/ 2846757 h 4925968"/>
              <a:gd name="connsiteX9513" fmla="*/ 4352911 w 8014260"/>
              <a:gd name="connsiteY9513" fmla="*/ 2855877 h 4925968"/>
              <a:gd name="connsiteX9514" fmla="*/ 4371839 w 8014260"/>
              <a:gd name="connsiteY9514" fmla="*/ 2846071 h 4925968"/>
              <a:gd name="connsiteX9515" fmla="*/ 4393922 w 8014260"/>
              <a:gd name="connsiteY9515" fmla="*/ 2837498 h 4925968"/>
              <a:gd name="connsiteX9516" fmla="*/ 360390 w 8014260"/>
              <a:gd name="connsiteY9516" fmla="*/ 2837224 h 4925968"/>
              <a:gd name="connsiteX9517" fmla="*/ 357305 w 8014260"/>
              <a:gd name="connsiteY9517" fmla="*/ 2841476 h 4925968"/>
              <a:gd name="connsiteX9518" fmla="*/ 353190 w 8014260"/>
              <a:gd name="connsiteY9518" fmla="*/ 2842162 h 4925968"/>
              <a:gd name="connsiteX9519" fmla="*/ 357510 w 8014260"/>
              <a:gd name="connsiteY9519" fmla="*/ 2837567 h 4925968"/>
              <a:gd name="connsiteX9520" fmla="*/ 360390 w 8014260"/>
              <a:gd name="connsiteY9520" fmla="*/ 2837224 h 4925968"/>
              <a:gd name="connsiteX9521" fmla="*/ 5446556 w 8014260"/>
              <a:gd name="connsiteY9521" fmla="*/ 2833383 h 4925968"/>
              <a:gd name="connsiteX9522" fmla="*/ 5478721 w 8014260"/>
              <a:gd name="connsiteY9522" fmla="*/ 2854574 h 4925968"/>
              <a:gd name="connsiteX9523" fmla="*/ 5455060 w 8014260"/>
              <a:gd name="connsiteY9523" fmla="*/ 2885161 h 4925968"/>
              <a:gd name="connsiteX9524" fmla="*/ 5424817 w 8014260"/>
              <a:gd name="connsiteY9524" fmla="*/ 2864244 h 4925968"/>
              <a:gd name="connsiteX9525" fmla="*/ 5446556 w 8014260"/>
              <a:gd name="connsiteY9525" fmla="*/ 2833383 h 4925968"/>
              <a:gd name="connsiteX9526" fmla="*/ 135447 w 8014260"/>
              <a:gd name="connsiteY9526" fmla="*/ 2831737 h 4925968"/>
              <a:gd name="connsiteX9527" fmla="*/ 137505 w 8014260"/>
              <a:gd name="connsiteY9527" fmla="*/ 2834206 h 4925968"/>
              <a:gd name="connsiteX9528" fmla="*/ 135997 w 8014260"/>
              <a:gd name="connsiteY9528" fmla="*/ 2836126 h 4925968"/>
              <a:gd name="connsiteX9529" fmla="*/ 133870 w 8014260"/>
              <a:gd name="connsiteY9529" fmla="*/ 2833520 h 4925968"/>
              <a:gd name="connsiteX9530" fmla="*/ 135447 w 8014260"/>
              <a:gd name="connsiteY9530" fmla="*/ 2831737 h 4925968"/>
              <a:gd name="connsiteX9531" fmla="*/ 1510205 w 8014260"/>
              <a:gd name="connsiteY9531" fmla="*/ 2830708 h 4925968"/>
              <a:gd name="connsiteX9532" fmla="*/ 1525774 w 8014260"/>
              <a:gd name="connsiteY9532" fmla="*/ 2846893 h 4925968"/>
              <a:gd name="connsiteX9533" fmla="*/ 1512607 w 8014260"/>
              <a:gd name="connsiteY9533" fmla="*/ 2850048 h 4925968"/>
              <a:gd name="connsiteX9534" fmla="*/ 1500124 w 8014260"/>
              <a:gd name="connsiteY9534" fmla="*/ 2835303 h 4925968"/>
              <a:gd name="connsiteX9535" fmla="*/ 1510205 w 8014260"/>
              <a:gd name="connsiteY9535" fmla="*/ 2830708 h 4925968"/>
              <a:gd name="connsiteX9536" fmla="*/ 5937453 w 8014260"/>
              <a:gd name="connsiteY9536" fmla="*/ 2830572 h 4925968"/>
              <a:gd name="connsiteX9537" fmla="*/ 5969891 w 8014260"/>
              <a:gd name="connsiteY9537" fmla="*/ 2851283 h 4925968"/>
              <a:gd name="connsiteX9538" fmla="*/ 5944516 w 8014260"/>
              <a:gd name="connsiteY9538" fmla="*/ 2884887 h 4925968"/>
              <a:gd name="connsiteX9539" fmla="*/ 5913038 w 8014260"/>
              <a:gd name="connsiteY9539" fmla="*/ 2861913 h 4925968"/>
              <a:gd name="connsiteX9540" fmla="*/ 5937453 w 8014260"/>
              <a:gd name="connsiteY9540" fmla="*/ 2830572 h 4925968"/>
              <a:gd name="connsiteX9541" fmla="*/ 3435243 w 8014260"/>
              <a:gd name="connsiteY9541" fmla="*/ 2830434 h 4925968"/>
              <a:gd name="connsiteX9542" fmla="*/ 3447450 w 8014260"/>
              <a:gd name="connsiteY9542" fmla="*/ 2834755 h 4925968"/>
              <a:gd name="connsiteX9543" fmla="*/ 3437300 w 8014260"/>
              <a:gd name="connsiteY9543" fmla="*/ 2839966 h 4925968"/>
              <a:gd name="connsiteX9544" fmla="*/ 3428110 w 8014260"/>
              <a:gd name="connsiteY9544" fmla="*/ 2835646 h 4925968"/>
              <a:gd name="connsiteX9545" fmla="*/ 3435243 w 8014260"/>
              <a:gd name="connsiteY9545" fmla="*/ 2830434 h 4925968"/>
              <a:gd name="connsiteX9546" fmla="*/ 4913227 w 8014260"/>
              <a:gd name="connsiteY9546" fmla="*/ 2830074 h 4925968"/>
              <a:gd name="connsiteX9547" fmla="*/ 4923085 w 8014260"/>
              <a:gd name="connsiteY9547" fmla="*/ 2842436 h 4925968"/>
              <a:gd name="connsiteX9548" fmla="*/ 4899836 w 8014260"/>
              <a:gd name="connsiteY9548" fmla="*/ 2872062 h 4925968"/>
              <a:gd name="connsiteX9549" fmla="*/ 4871376 w 8014260"/>
              <a:gd name="connsiteY9549" fmla="*/ 2859787 h 4925968"/>
              <a:gd name="connsiteX9550" fmla="*/ 4892978 w 8014260"/>
              <a:gd name="connsiteY9550" fmla="*/ 2830983 h 4925968"/>
              <a:gd name="connsiteX9551" fmla="*/ 4913227 w 8014260"/>
              <a:gd name="connsiteY9551" fmla="*/ 2830074 h 4925968"/>
              <a:gd name="connsiteX9552" fmla="*/ 3657990 w 8014260"/>
              <a:gd name="connsiteY9552" fmla="*/ 2828651 h 4925968"/>
              <a:gd name="connsiteX9553" fmla="*/ 3647428 w 8014260"/>
              <a:gd name="connsiteY9553" fmla="*/ 2834549 h 4925968"/>
              <a:gd name="connsiteX9554" fmla="*/ 3637073 w 8014260"/>
              <a:gd name="connsiteY9554" fmla="*/ 2834686 h 4925968"/>
              <a:gd name="connsiteX9555" fmla="*/ 3645989 w 8014260"/>
              <a:gd name="connsiteY9555" fmla="*/ 2830023 h 4925968"/>
              <a:gd name="connsiteX9556" fmla="*/ 3657990 w 8014260"/>
              <a:gd name="connsiteY9556" fmla="*/ 2828651 h 4925968"/>
              <a:gd name="connsiteX9557" fmla="*/ 2480540 w 8014260"/>
              <a:gd name="connsiteY9557" fmla="*/ 2828651 h 4925968"/>
              <a:gd name="connsiteX9558" fmla="*/ 2493707 w 8014260"/>
              <a:gd name="connsiteY9558" fmla="*/ 2839143 h 4925968"/>
              <a:gd name="connsiteX9559" fmla="*/ 2484929 w 8014260"/>
              <a:gd name="connsiteY9559" fmla="*/ 2853202 h 4925968"/>
              <a:gd name="connsiteX9560" fmla="*/ 2474848 w 8014260"/>
              <a:gd name="connsiteY9560" fmla="*/ 2842298 h 4925968"/>
              <a:gd name="connsiteX9561" fmla="*/ 2480540 w 8014260"/>
              <a:gd name="connsiteY9561" fmla="*/ 2828651 h 4925968"/>
              <a:gd name="connsiteX9562" fmla="*/ 7269962 w 8014260"/>
              <a:gd name="connsiteY9562" fmla="*/ 2828033 h 4925968"/>
              <a:gd name="connsiteX9563" fmla="*/ 7300549 w 8014260"/>
              <a:gd name="connsiteY9563" fmla="*/ 2851008 h 4925968"/>
              <a:gd name="connsiteX9564" fmla="*/ 7274146 w 8014260"/>
              <a:gd name="connsiteY9564" fmla="*/ 2865341 h 4925968"/>
              <a:gd name="connsiteX9565" fmla="*/ 7243627 w 8014260"/>
              <a:gd name="connsiteY9565" fmla="*/ 2843190 h 4925968"/>
              <a:gd name="connsiteX9566" fmla="*/ 7269962 w 8014260"/>
              <a:gd name="connsiteY9566" fmla="*/ 2828033 h 4925968"/>
              <a:gd name="connsiteX9567" fmla="*/ 4334463 w 8014260"/>
              <a:gd name="connsiteY9567" fmla="*/ 2827554 h 4925968"/>
              <a:gd name="connsiteX9568" fmla="*/ 4318347 w 8014260"/>
              <a:gd name="connsiteY9568" fmla="*/ 2837635 h 4925968"/>
              <a:gd name="connsiteX9569" fmla="*/ 4304083 w 8014260"/>
              <a:gd name="connsiteY9569" fmla="*/ 2840310 h 4925968"/>
              <a:gd name="connsiteX9570" fmla="*/ 4318690 w 8014260"/>
              <a:gd name="connsiteY9570" fmla="*/ 2830914 h 4925968"/>
              <a:gd name="connsiteX9571" fmla="*/ 4334463 w 8014260"/>
              <a:gd name="connsiteY9571" fmla="*/ 2827554 h 4925968"/>
              <a:gd name="connsiteX9572" fmla="*/ 4472592 w 8014260"/>
              <a:gd name="connsiteY9572" fmla="*/ 2826748 h 4925968"/>
              <a:gd name="connsiteX9573" fmla="*/ 4479716 w 8014260"/>
              <a:gd name="connsiteY9573" fmla="*/ 2827005 h 4925968"/>
              <a:gd name="connsiteX9574" fmla="*/ 4459416 w 8014260"/>
              <a:gd name="connsiteY9574" fmla="*/ 2841201 h 4925968"/>
              <a:gd name="connsiteX9575" fmla="*/ 4435619 w 8014260"/>
              <a:gd name="connsiteY9575" fmla="*/ 2846756 h 4925968"/>
              <a:gd name="connsiteX9576" fmla="*/ 4457085 w 8014260"/>
              <a:gd name="connsiteY9576" fmla="*/ 2832149 h 4925968"/>
              <a:gd name="connsiteX9577" fmla="*/ 4472592 w 8014260"/>
              <a:gd name="connsiteY9577" fmla="*/ 2826748 h 4925968"/>
              <a:gd name="connsiteX9578" fmla="*/ 1952959 w 8014260"/>
              <a:gd name="connsiteY9578" fmla="*/ 2826731 h 4925968"/>
              <a:gd name="connsiteX9579" fmla="*/ 1963932 w 8014260"/>
              <a:gd name="connsiteY9579" fmla="*/ 2845454 h 4925968"/>
              <a:gd name="connsiteX9580" fmla="*/ 1954057 w 8014260"/>
              <a:gd name="connsiteY9580" fmla="*/ 2846139 h 4925968"/>
              <a:gd name="connsiteX9581" fmla="*/ 1944594 w 8014260"/>
              <a:gd name="connsiteY9581" fmla="*/ 2829680 h 4925968"/>
              <a:gd name="connsiteX9582" fmla="*/ 1952959 w 8014260"/>
              <a:gd name="connsiteY9582" fmla="*/ 2826731 h 4925968"/>
              <a:gd name="connsiteX9583" fmla="*/ 5102970 w 8014260"/>
              <a:gd name="connsiteY9583" fmla="*/ 2825976 h 4925968"/>
              <a:gd name="connsiteX9584" fmla="*/ 5131431 w 8014260"/>
              <a:gd name="connsiteY9584" fmla="*/ 2842230 h 4925968"/>
              <a:gd name="connsiteX9585" fmla="*/ 5108251 w 8014260"/>
              <a:gd name="connsiteY9585" fmla="*/ 2873708 h 4925968"/>
              <a:gd name="connsiteX9586" fmla="*/ 5079310 w 8014260"/>
              <a:gd name="connsiteY9586" fmla="*/ 2856700 h 4925968"/>
              <a:gd name="connsiteX9587" fmla="*/ 5102970 w 8014260"/>
              <a:gd name="connsiteY9587" fmla="*/ 2825976 h 4925968"/>
              <a:gd name="connsiteX9588" fmla="*/ 6433423 w 8014260"/>
              <a:gd name="connsiteY9588" fmla="*/ 2825291 h 4925968"/>
              <a:gd name="connsiteX9589" fmla="*/ 6466410 w 8014260"/>
              <a:gd name="connsiteY9589" fmla="*/ 2847374 h 4925968"/>
              <a:gd name="connsiteX9590" fmla="*/ 6441378 w 8014260"/>
              <a:gd name="connsiteY9590" fmla="*/ 2875354 h 4925968"/>
              <a:gd name="connsiteX9591" fmla="*/ 6408528 w 8014260"/>
              <a:gd name="connsiteY9591" fmla="*/ 2853135 h 4925968"/>
              <a:gd name="connsiteX9592" fmla="*/ 6433423 w 8014260"/>
              <a:gd name="connsiteY9592" fmla="*/ 2825291 h 4925968"/>
              <a:gd name="connsiteX9593" fmla="*/ 3298562 w 8014260"/>
              <a:gd name="connsiteY9593" fmla="*/ 2825154 h 4925968"/>
              <a:gd name="connsiteX9594" fmla="*/ 3307546 w 8014260"/>
              <a:gd name="connsiteY9594" fmla="*/ 2834481 h 4925968"/>
              <a:gd name="connsiteX9595" fmla="*/ 3300414 w 8014260"/>
              <a:gd name="connsiteY9595" fmla="*/ 2840516 h 4925968"/>
              <a:gd name="connsiteX9596" fmla="*/ 3291567 w 8014260"/>
              <a:gd name="connsiteY9596" fmla="*/ 2833658 h 4925968"/>
              <a:gd name="connsiteX9597" fmla="*/ 3298562 w 8014260"/>
              <a:gd name="connsiteY9597" fmla="*/ 2825154 h 4925968"/>
              <a:gd name="connsiteX9598" fmla="*/ 3728285 w 8014260"/>
              <a:gd name="connsiteY9598" fmla="*/ 2822274 h 4925968"/>
              <a:gd name="connsiteX9599" fmla="*/ 3718957 w 8014260"/>
              <a:gd name="connsiteY9599" fmla="*/ 2827417 h 4925968"/>
              <a:gd name="connsiteX9600" fmla="*/ 3709494 w 8014260"/>
              <a:gd name="connsiteY9600" fmla="*/ 2828377 h 4925968"/>
              <a:gd name="connsiteX9601" fmla="*/ 3717106 w 8014260"/>
              <a:gd name="connsiteY9601" fmla="*/ 2823508 h 4925968"/>
              <a:gd name="connsiteX9602" fmla="*/ 3728285 w 8014260"/>
              <a:gd name="connsiteY9602" fmla="*/ 2822274 h 4925968"/>
              <a:gd name="connsiteX9603" fmla="*/ 2615986 w 8014260"/>
              <a:gd name="connsiteY9603" fmla="*/ 2820490 h 4925968"/>
              <a:gd name="connsiteX9604" fmla="*/ 2628879 w 8014260"/>
              <a:gd name="connsiteY9604" fmla="*/ 2829885 h 4925968"/>
              <a:gd name="connsiteX9605" fmla="*/ 2619689 w 8014260"/>
              <a:gd name="connsiteY9605" fmla="*/ 2845384 h 4925968"/>
              <a:gd name="connsiteX9606" fmla="*/ 2609882 w 8014260"/>
              <a:gd name="connsiteY9606" fmla="*/ 2835440 h 4925968"/>
              <a:gd name="connsiteX9607" fmla="*/ 2615986 w 8014260"/>
              <a:gd name="connsiteY9607" fmla="*/ 2820490 h 4925968"/>
              <a:gd name="connsiteX9608" fmla="*/ 3571373 w 8014260"/>
              <a:gd name="connsiteY9608" fmla="*/ 2819667 h 4925968"/>
              <a:gd name="connsiteX9609" fmla="*/ 3583444 w 8014260"/>
              <a:gd name="connsiteY9609" fmla="*/ 2821450 h 4925968"/>
              <a:gd name="connsiteX9610" fmla="*/ 3573293 w 8014260"/>
              <a:gd name="connsiteY9610" fmla="*/ 2826868 h 4925968"/>
              <a:gd name="connsiteX9611" fmla="*/ 3564241 w 8014260"/>
              <a:gd name="connsiteY9611" fmla="*/ 2824673 h 4925968"/>
              <a:gd name="connsiteX9612" fmla="*/ 3571373 w 8014260"/>
              <a:gd name="connsiteY9612" fmla="*/ 2819667 h 4925968"/>
              <a:gd name="connsiteX9613" fmla="*/ 3162431 w 8014260"/>
              <a:gd name="connsiteY9613" fmla="*/ 2818432 h 4925968"/>
              <a:gd name="connsiteX9614" fmla="*/ 3174089 w 8014260"/>
              <a:gd name="connsiteY9614" fmla="*/ 2827828 h 4925968"/>
              <a:gd name="connsiteX9615" fmla="*/ 3162774 w 8014260"/>
              <a:gd name="connsiteY9615" fmla="*/ 2833794 h 4925968"/>
              <a:gd name="connsiteX9616" fmla="*/ 3154338 w 8014260"/>
              <a:gd name="connsiteY9616" fmla="*/ 2824810 h 4925968"/>
              <a:gd name="connsiteX9617" fmla="*/ 3162431 w 8014260"/>
              <a:gd name="connsiteY9617" fmla="*/ 2818432 h 4925968"/>
              <a:gd name="connsiteX9618" fmla="*/ 4419845 w 8014260"/>
              <a:gd name="connsiteY9618" fmla="*/ 2817678 h 4925968"/>
              <a:gd name="connsiteX9619" fmla="*/ 4405375 w 8014260"/>
              <a:gd name="connsiteY9619" fmla="*/ 2824605 h 4925968"/>
              <a:gd name="connsiteX9620" fmla="*/ 4386584 w 8014260"/>
              <a:gd name="connsiteY9620" fmla="*/ 2831532 h 4925968"/>
              <a:gd name="connsiteX9621" fmla="*/ 4401260 w 8014260"/>
              <a:gd name="connsiteY9621" fmla="*/ 2824262 h 4925968"/>
              <a:gd name="connsiteX9622" fmla="*/ 4419845 w 8014260"/>
              <a:gd name="connsiteY9622" fmla="*/ 2817678 h 4925968"/>
              <a:gd name="connsiteX9623" fmla="*/ 1316469 w 8014260"/>
              <a:gd name="connsiteY9623" fmla="*/ 2816238 h 4925968"/>
              <a:gd name="connsiteX9624" fmla="*/ 1329428 w 8014260"/>
              <a:gd name="connsiteY9624" fmla="*/ 2830571 h 4925968"/>
              <a:gd name="connsiteX9625" fmla="*/ 1314821 w 8014260"/>
              <a:gd name="connsiteY9625" fmla="*/ 2834960 h 4925968"/>
              <a:gd name="connsiteX9626" fmla="*/ 1303026 w 8014260"/>
              <a:gd name="connsiteY9626" fmla="*/ 2822478 h 4925968"/>
              <a:gd name="connsiteX9627" fmla="*/ 1316469 w 8014260"/>
              <a:gd name="connsiteY9627" fmla="*/ 2816238 h 4925968"/>
              <a:gd name="connsiteX9628" fmla="*/ 5584608 w 8014260"/>
              <a:gd name="connsiteY9628" fmla="*/ 2815758 h 4925968"/>
              <a:gd name="connsiteX9629" fmla="*/ 5615881 w 8014260"/>
              <a:gd name="connsiteY9629" fmla="*/ 2837978 h 4925968"/>
              <a:gd name="connsiteX9630" fmla="*/ 5590506 w 8014260"/>
              <a:gd name="connsiteY9630" fmla="*/ 2867810 h 4925968"/>
              <a:gd name="connsiteX9631" fmla="*/ 5560880 w 8014260"/>
              <a:gd name="connsiteY9631" fmla="*/ 2843396 h 4925968"/>
              <a:gd name="connsiteX9632" fmla="*/ 5584608 w 8014260"/>
              <a:gd name="connsiteY9632" fmla="*/ 2815758 h 4925968"/>
              <a:gd name="connsiteX9633" fmla="*/ 2345026 w 8014260"/>
              <a:gd name="connsiteY9633" fmla="*/ 2813838 h 4925968"/>
              <a:gd name="connsiteX9634" fmla="*/ 2357988 w 8014260"/>
              <a:gd name="connsiteY9634" fmla="*/ 2826800 h 4925968"/>
              <a:gd name="connsiteX9635" fmla="*/ 2348661 w 8014260"/>
              <a:gd name="connsiteY9635" fmla="*/ 2837909 h 4925968"/>
              <a:gd name="connsiteX9636" fmla="*/ 2338785 w 8014260"/>
              <a:gd name="connsiteY9636" fmla="*/ 2825359 h 4925968"/>
              <a:gd name="connsiteX9637" fmla="*/ 2345026 w 8014260"/>
              <a:gd name="connsiteY9637" fmla="*/ 2813838 h 4925968"/>
              <a:gd name="connsiteX9638" fmla="*/ 7505877 w 8014260"/>
              <a:gd name="connsiteY9638" fmla="*/ 2813837 h 4925968"/>
              <a:gd name="connsiteX9639" fmla="*/ 7481942 w 8014260"/>
              <a:gd name="connsiteY9639" fmla="*/ 2866781 h 4925968"/>
              <a:gd name="connsiteX9640" fmla="*/ 7452453 w 8014260"/>
              <a:gd name="connsiteY9640" fmla="*/ 2883035 h 4925968"/>
              <a:gd name="connsiteX9641" fmla="*/ 7478034 w 8014260"/>
              <a:gd name="connsiteY9641" fmla="*/ 2838389 h 4925968"/>
              <a:gd name="connsiteX9642" fmla="*/ 7505877 w 8014260"/>
              <a:gd name="connsiteY9642" fmla="*/ 2813837 h 4925968"/>
              <a:gd name="connsiteX9643" fmla="*/ 4442956 w 8014260"/>
              <a:gd name="connsiteY9643" fmla="*/ 2811849 h 4925968"/>
              <a:gd name="connsiteX9644" fmla="*/ 4424646 w 8014260"/>
              <a:gd name="connsiteY9644" fmla="*/ 2819530 h 4925968"/>
              <a:gd name="connsiteX9645" fmla="*/ 4419441 w 8014260"/>
              <a:gd name="connsiteY9645" fmla="*/ 2821718 h 4925968"/>
              <a:gd name="connsiteX9646" fmla="*/ 4432465 w 8014260"/>
              <a:gd name="connsiteY9646" fmla="*/ 2816444 h 4925968"/>
              <a:gd name="connsiteX9647" fmla="*/ 4414497 w 8014260"/>
              <a:gd name="connsiteY9647" fmla="*/ 2823919 h 4925968"/>
              <a:gd name="connsiteX9648" fmla="*/ 4396734 w 8014260"/>
              <a:gd name="connsiteY9648" fmla="*/ 2831257 h 4925968"/>
              <a:gd name="connsiteX9649" fmla="*/ 4412988 w 8014260"/>
              <a:gd name="connsiteY9649" fmla="*/ 2824331 h 4925968"/>
              <a:gd name="connsiteX9650" fmla="*/ 4416589 w 8014260"/>
              <a:gd name="connsiteY9650" fmla="*/ 2822873 h 4925968"/>
              <a:gd name="connsiteX9651" fmla="*/ 4425606 w 8014260"/>
              <a:gd name="connsiteY9651" fmla="*/ 2819050 h 4925968"/>
              <a:gd name="connsiteX9652" fmla="*/ 4442956 w 8014260"/>
              <a:gd name="connsiteY9652" fmla="*/ 2811849 h 4925968"/>
              <a:gd name="connsiteX9653" fmla="*/ 1573024 w 8014260"/>
              <a:gd name="connsiteY9653" fmla="*/ 2811849 h 4925968"/>
              <a:gd name="connsiteX9654" fmla="*/ 1585644 w 8014260"/>
              <a:gd name="connsiteY9654" fmla="*/ 2827691 h 4925968"/>
              <a:gd name="connsiteX9655" fmla="*/ 1573437 w 8014260"/>
              <a:gd name="connsiteY9655" fmla="*/ 2828994 h 4925968"/>
              <a:gd name="connsiteX9656" fmla="*/ 1560683 w 8014260"/>
              <a:gd name="connsiteY9656" fmla="*/ 2813358 h 4925968"/>
              <a:gd name="connsiteX9657" fmla="*/ 1573024 w 8014260"/>
              <a:gd name="connsiteY9657" fmla="*/ 2811849 h 4925968"/>
              <a:gd name="connsiteX9658" fmla="*/ 6574766 w 8014260"/>
              <a:gd name="connsiteY9658" fmla="*/ 2811506 h 4925968"/>
              <a:gd name="connsiteX9659" fmla="*/ 6605901 w 8014260"/>
              <a:gd name="connsiteY9659" fmla="*/ 2832423 h 4925968"/>
              <a:gd name="connsiteX9660" fmla="*/ 6579224 w 8014260"/>
              <a:gd name="connsiteY9660" fmla="*/ 2859169 h 4925968"/>
              <a:gd name="connsiteX9661" fmla="*/ 6548226 w 8014260"/>
              <a:gd name="connsiteY9661" fmla="*/ 2838321 h 4925968"/>
              <a:gd name="connsiteX9662" fmla="*/ 6574766 w 8014260"/>
              <a:gd name="connsiteY9662" fmla="*/ 2811506 h 4925968"/>
              <a:gd name="connsiteX9663" fmla="*/ 4467166 w 8014260"/>
              <a:gd name="connsiteY9663" fmla="*/ 2811163 h 4925968"/>
              <a:gd name="connsiteX9664" fmla="*/ 4446798 w 8014260"/>
              <a:gd name="connsiteY9664" fmla="*/ 2822410 h 4925968"/>
              <a:gd name="connsiteX9665" fmla="*/ 4424921 w 8014260"/>
              <a:gd name="connsiteY9665" fmla="*/ 2829748 h 4925968"/>
              <a:gd name="connsiteX9666" fmla="*/ 4443574 w 8014260"/>
              <a:gd name="connsiteY9666" fmla="*/ 2819324 h 4925968"/>
              <a:gd name="connsiteX9667" fmla="*/ 4467166 w 8014260"/>
              <a:gd name="connsiteY9667" fmla="*/ 2811163 h 4925968"/>
              <a:gd name="connsiteX9668" fmla="*/ 7674867 w 8014260"/>
              <a:gd name="connsiteY9668" fmla="*/ 2811043 h 4925968"/>
              <a:gd name="connsiteX9669" fmla="*/ 7672321 w 8014260"/>
              <a:gd name="connsiteY9669" fmla="*/ 2821382 h 4925968"/>
              <a:gd name="connsiteX9670" fmla="*/ 7610873 w 8014260"/>
              <a:gd name="connsiteY9670" fmla="*/ 2951066 h 4925968"/>
              <a:gd name="connsiteX9671" fmla="*/ 7596334 w 8014260"/>
              <a:gd name="connsiteY9671" fmla="*/ 2976921 h 4925968"/>
              <a:gd name="connsiteX9672" fmla="*/ 7614988 w 8014260"/>
              <a:gd name="connsiteY9672" fmla="*/ 2929601 h 4925968"/>
              <a:gd name="connsiteX9673" fmla="*/ 7657233 w 8014260"/>
              <a:gd name="connsiteY9673" fmla="*/ 2841338 h 4925968"/>
              <a:gd name="connsiteX9674" fmla="*/ 7672527 w 8014260"/>
              <a:gd name="connsiteY9674" fmla="*/ 2813769 h 4925968"/>
              <a:gd name="connsiteX9675" fmla="*/ 7674867 w 8014260"/>
              <a:gd name="connsiteY9675" fmla="*/ 2811043 h 4925968"/>
              <a:gd name="connsiteX9676" fmla="*/ 7130951 w 8014260"/>
              <a:gd name="connsiteY9676" fmla="*/ 2811026 h 4925968"/>
              <a:gd name="connsiteX9677" fmla="*/ 7162360 w 8014260"/>
              <a:gd name="connsiteY9677" fmla="*/ 2832560 h 4925968"/>
              <a:gd name="connsiteX9678" fmla="*/ 7136711 w 8014260"/>
              <a:gd name="connsiteY9678" fmla="*/ 2849773 h 4925968"/>
              <a:gd name="connsiteX9679" fmla="*/ 7105438 w 8014260"/>
              <a:gd name="connsiteY9679" fmla="*/ 2828994 h 4925968"/>
              <a:gd name="connsiteX9680" fmla="*/ 7130951 w 8014260"/>
              <a:gd name="connsiteY9680" fmla="*/ 2811026 h 4925968"/>
              <a:gd name="connsiteX9681" fmla="*/ 4544508 w 8014260"/>
              <a:gd name="connsiteY9681" fmla="*/ 2810888 h 4925968"/>
              <a:gd name="connsiteX9682" fmla="*/ 4552960 w 8014260"/>
              <a:gd name="connsiteY9682" fmla="*/ 2811780 h 4925968"/>
              <a:gd name="connsiteX9683" fmla="*/ 4533071 w 8014260"/>
              <a:gd name="connsiteY9683" fmla="*/ 2827073 h 4925968"/>
              <a:gd name="connsiteX9684" fmla="*/ 4507080 w 8014260"/>
              <a:gd name="connsiteY9684" fmla="*/ 2831600 h 4925968"/>
              <a:gd name="connsiteX9685" fmla="*/ 4526899 w 8014260"/>
              <a:gd name="connsiteY9685" fmla="*/ 2816786 h 4925968"/>
              <a:gd name="connsiteX9686" fmla="*/ 4544508 w 8014260"/>
              <a:gd name="connsiteY9686" fmla="*/ 2810888 h 4925968"/>
              <a:gd name="connsiteX9687" fmla="*/ 1045027 w 8014260"/>
              <a:gd name="connsiteY9687" fmla="*/ 2810204 h 4925968"/>
              <a:gd name="connsiteX9688" fmla="*/ 1060254 w 8014260"/>
              <a:gd name="connsiteY9688" fmla="*/ 2817473 h 4925968"/>
              <a:gd name="connsiteX9689" fmla="*/ 1051200 w 8014260"/>
              <a:gd name="connsiteY9689" fmla="*/ 2829337 h 4925968"/>
              <a:gd name="connsiteX9690" fmla="*/ 1034809 w 8014260"/>
              <a:gd name="connsiteY9690" fmla="*/ 2824056 h 4925968"/>
              <a:gd name="connsiteX9691" fmla="*/ 1045027 w 8014260"/>
              <a:gd name="connsiteY9691" fmla="*/ 2810204 h 4925968"/>
              <a:gd name="connsiteX9692" fmla="*/ 6077836 w 8014260"/>
              <a:gd name="connsiteY9692" fmla="*/ 2809929 h 4925968"/>
              <a:gd name="connsiteX9693" fmla="*/ 6109108 w 8014260"/>
              <a:gd name="connsiteY9693" fmla="*/ 2831601 h 4925968"/>
              <a:gd name="connsiteX9694" fmla="*/ 6084831 w 8014260"/>
              <a:gd name="connsiteY9694" fmla="*/ 2862393 h 4925968"/>
              <a:gd name="connsiteX9695" fmla="*/ 6051776 w 8014260"/>
              <a:gd name="connsiteY9695" fmla="*/ 2839076 h 4925968"/>
              <a:gd name="connsiteX9696" fmla="*/ 6077836 w 8014260"/>
              <a:gd name="connsiteY9696" fmla="*/ 2809929 h 4925968"/>
              <a:gd name="connsiteX9697" fmla="*/ 4838467 w 8014260"/>
              <a:gd name="connsiteY9697" fmla="*/ 2809826 h 4925968"/>
              <a:gd name="connsiteX9698" fmla="*/ 4847647 w 8014260"/>
              <a:gd name="connsiteY9698" fmla="*/ 2818089 h 4925968"/>
              <a:gd name="connsiteX9699" fmla="*/ 4825290 w 8014260"/>
              <a:gd name="connsiteY9699" fmla="*/ 2842984 h 4925968"/>
              <a:gd name="connsiteX9700" fmla="*/ 4798064 w 8014260"/>
              <a:gd name="connsiteY9700" fmla="*/ 2835440 h 4925968"/>
              <a:gd name="connsiteX9701" fmla="*/ 4820284 w 8014260"/>
              <a:gd name="connsiteY9701" fmla="*/ 2811437 h 4925968"/>
              <a:gd name="connsiteX9702" fmla="*/ 4838467 w 8014260"/>
              <a:gd name="connsiteY9702" fmla="*/ 2809826 h 4925968"/>
              <a:gd name="connsiteX9703" fmla="*/ 4407158 w 8014260"/>
              <a:gd name="connsiteY9703" fmla="*/ 2809037 h 4925968"/>
              <a:gd name="connsiteX9704" fmla="*/ 4394470 w 8014260"/>
              <a:gd name="connsiteY9704" fmla="*/ 2816650 h 4925968"/>
              <a:gd name="connsiteX9705" fmla="*/ 4376228 w 8014260"/>
              <a:gd name="connsiteY9705" fmla="*/ 2822341 h 4925968"/>
              <a:gd name="connsiteX9706" fmla="*/ 4390287 w 8014260"/>
              <a:gd name="connsiteY9706" fmla="*/ 2813632 h 4925968"/>
              <a:gd name="connsiteX9707" fmla="*/ 4407158 w 8014260"/>
              <a:gd name="connsiteY9707" fmla="*/ 2809037 h 4925968"/>
              <a:gd name="connsiteX9708" fmla="*/ 3801117 w 8014260"/>
              <a:gd name="connsiteY9708" fmla="*/ 2808831 h 4925968"/>
              <a:gd name="connsiteX9709" fmla="*/ 3792750 w 8014260"/>
              <a:gd name="connsiteY9709" fmla="*/ 2814798 h 4925968"/>
              <a:gd name="connsiteX9710" fmla="*/ 3781228 w 8014260"/>
              <a:gd name="connsiteY9710" fmla="*/ 2817266 h 4925968"/>
              <a:gd name="connsiteX9711" fmla="*/ 3789870 w 8014260"/>
              <a:gd name="connsiteY9711" fmla="*/ 2811231 h 4925968"/>
              <a:gd name="connsiteX9712" fmla="*/ 3801117 w 8014260"/>
              <a:gd name="connsiteY9712" fmla="*/ 2808831 h 4925968"/>
              <a:gd name="connsiteX9713" fmla="*/ 4454958 w 8014260"/>
              <a:gd name="connsiteY9713" fmla="*/ 2808009 h 4925968"/>
              <a:gd name="connsiteX9714" fmla="*/ 4437127 w 8014260"/>
              <a:gd name="connsiteY9714" fmla="*/ 2816307 h 4925968"/>
              <a:gd name="connsiteX9715" fmla="*/ 4414496 w 8014260"/>
              <a:gd name="connsiteY9715" fmla="*/ 2825359 h 4925968"/>
              <a:gd name="connsiteX9716" fmla="*/ 4432189 w 8014260"/>
              <a:gd name="connsiteY9716" fmla="*/ 2817198 h 4925968"/>
              <a:gd name="connsiteX9717" fmla="*/ 4454958 w 8014260"/>
              <a:gd name="connsiteY9717" fmla="*/ 2808009 h 4925968"/>
              <a:gd name="connsiteX9718" fmla="*/ 7657302 w 8014260"/>
              <a:gd name="connsiteY9718" fmla="*/ 2807185 h 4925968"/>
              <a:gd name="connsiteX9719" fmla="*/ 7625412 w 8014260"/>
              <a:gd name="connsiteY9719" fmla="*/ 2887492 h 4925968"/>
              <a:gd name="connsiteX9720" fmla="*/ 7582687 w 8014260"/>
              <a:gd name="connsiteY9720" fmla="*/ 2964713 h 4925968"/>
              <a:gd name="connsiteX9721" fmla="*/ 7616634 w 8014260"/>
              <a:gd name="connsiteY9721" fmla="*/ 2884681 h 4925968"/>
              <a:gd name="connsiteX9722" fmla="*/ 7657302 w 8014260"/>
              <a:gd name="connsiteY9722" fmla="*/ 2807185 h 4925968"/>
              <a:gd name="connsiteX9723" fmla="*/ 2751637 w 8014260"/>
              <a:gd name="connsiteY9723" fmla="*/ 2804923 h 4925968"/>
              <a:gd name="connsiteX9724" fmla="*/ 2764187 w 8014260"/>
              <a:gd name="connsiteY9724" fmla="*/ 2815896 h 4925968"/>
              <a:gd name="connsiteX9725" fmla="*/ 2754449 w 8014260"/>
              <a:gd name="connsiteY9725" fmla="*/ 2828994 h 4925968"/>
              <a:gd name="connsiteX9726" fmla="*/ 2744916 w 8014260"/>
              <a:gd name="connsiteY9726" fmla="*/ 2817953 h 4925968"/>
              <a:gd name="connsiteX9727" fmla="*/ 2751637 w 8014260"/>
              <a:gd name="connsiteY9727" fmla="*/ 2804923 h 4925968"/>
              <a:gd name="connsiteX9728" fmla="*/ 3026025 w 8014260"/>
              <a:gd name="connsiteY9728" fmla="*/ 2804168 h 4925968"/>
              <a:gd name="connsiteX9729" fmla="*/ 3033706 w 8014260"/>
              <a:gd name="connsiteY9729" fmla="*/ 2819256 h 4925968"/>
              <a:gd name="connsiteX9730" fmla="*/ 3025614 w 8014260"/>
              <a:gd name="connsiteY9730" fmla="*/ 2826868 h 4925968"/>
              <a:gd name="connsiteX9731" fmla="*/ 3017590 w 8014260"/>
              <a:gd name="connsiteY9731" fmla="*/ 2815758 h 4925968"/>
              <a:gd name="connsiteX9732" fmla="*/ 3026025 w 8014260"/>
              <a:gd name="connsiteY9732" fmla="*/ 2804168 h 4925968"/>
              <a:gd name="connsiteX9733" fmla="*/ 435350 w 8014260"/>
              <a:gd name="connsiteY9733" fmla="*/ 2803345 h 4925968"/>
              <a:gd name="connsiteX9734" fmla="*/ 429039 w 8014260"/>
              <a:gd name="connsiteY9734" fmla="*/ 2811369 h 4925968"/>
              <a:gd name="connsiteX9735" fmla="*/ 424719 w 8014260"/>
              <a:gd name="connsiteY9735" fmla="*/ 2813357 h 4925968"/>
              <a:gd name="connsiteX9736" fmla="*/ 429243 w 8014260"/>
              <a:gd name="connsiteY9736" fmla="*/ 2807254 h 4925968"/>
              <a:gd name="connsiteX9737" fmla="*/ 435350 w 8014260"/>
              <a:gd name="connsiteY9737" fmla="*/ 2803345 h 4925968"/>
              <a:gd name="connsiteX9738" fmla="*/ 7639401 w 8014260"/>
              <a:gd name="connsiteY9738" fmla="*/ 2802728 h 4925968"/>
              <a:gd name="connsiteX9739" fmla="*/ 7607855 w 8014260"/>
              <a:gd name="connsiteY9739" fmla="*/ 2882623 h 4925968"/>
              <a:gd name="connsiteX9740" fmla="*/ 7569930 w 8014260"/>
              <a:gd name="connsiteY9740" fmla="*/ 2949694 h 4925968"/>
              <a:gd name="connsiteX9741" fmla="*/ 7602643 w 8014260"/>
              <a:gd name="connsiteY9741" fmla="*/ 2871513 h 4925968"/>
              <a:gd name="connsiteX9742" fmla="*/ 7639401 w 8014260"/>
              <a:gd name="connsiteY9742" fmla="*/ 2802728 h 4925968"/>
              <a:gd name="connsiteX9743" fmla="*/ 6714052 w 8014260"/>
              <a:gd name="connsiteY9743" fmla="*/ 2802591 h 4925968"/>
              <a:gd name="connsiteX9744" fmla="*/ 6745599 w 8014260"/>
              <a:gd name="connsiteY9744" fmla="*/ 2825153 h 4925968"/>
              <a:gd name="connsiteX9745" fmla="*/ 6719058 w 8014260"/>
              <a:gd name="connsiteY9745" fmla="*/ 2847511 h 4925968"/>
              <a:gd name="connsiteX9746" fmla="*/ 6687648 w 8014260"/>
              <a:gd name="connsiteY9746" fmla="*/ 2825085 h 4925968"/>
              <a:gd name="connsiteX9747" fmla="*/ 6714052 w 8014260"/>
              <a:gd name="connsiteY9747" fmla="*/ 2802591 h 4925968"/>
              <a:gd name="connsiteX9748" fmla="*/ 2886945 w 8014260"/>
              <a:gd name="connsiteY9748" fmla="*/ 2802247 h 4925968"/>
              <a:gd name="connsiteX9749" fmla="*/ 2900044 w 8014260"/>
              <a:gd name="connsiteY9749" fmla="*/ 2811300 h 4925968"/>
              <a:gd name="connsiteX9750" fmla="*/ 2891129 w 8014260"/>
              <a:gd name="connsiteY9750" fmla="*/ 2823644 h 4925968"/>
              <a:gd name="connsiteX9751" fmla="*/ 2881116 w 8014260"/>
              <a:gd name="connsiteY9751" fmla="*/ 2814386 h 4925968"/>
              <a:gd name="connsiteX9752" fmla="*/ 2886945 w 8014260"/>
              <a:gd name="connsiteY9752" fmla="*/ 2802247 h 4925968"/>
              <a:gd name="connsiteX9753" fmla="*/ 6992144 w 8014260"/>
              <a:gd name="connsiteY9753" fmla="*/ 2801631 h 4925968"/>
              <a:gd name="connsiteX9754" fmla="*/ 7023691 w 8014260"/>
              <a:gd name="connsiteY9754" fmla="*/ 2822342 h 4925968"/>
              <a:gd name="connsiteX9755" fmla="*/ 6998043 w 8014260"/>
              <a:gd name="connsiteY9755" fmla="*/ 2842093 h 4925968"/>
              <a:gd name="connsiteX9756" fmla="*/ 6966632 w 8014260"/>
              <a:gd name="connsiteY9756" fmla="*/ 2821930 h 4925968"/>
              <a:gd name="connsiteX9757" fmla="*/ 6992144 w 8014260"/>
              <a:gd name="connsiteY9757" fmla="*/ 2801631 h 4925968"/>
              <a:gd name="connsiteX9758" fmla="*/ 4617502 w 8014260"/>
              <a:gd name="connsiteY9758" fmla="*/ 2800199 h 4925968"/>
              <a:gd name="connsiteX9759" fmla="*/ 4625791 w 8014260"/>
              <a:gd name="connsiteY9759" fmla="*/ 2802659 h 4925968"/>
              <a:gd name="connsiteX9760" fmla="*/ 4604874 w 8014260"/>
              <a:gd name="connsiteY9760" fmla="*/ 2820421 h 4925968"/>
              <a:gd name="connsiteX9761" fmla="*/ 4579020 w 8014260"/>
              <a:gd name="connsiteY9761" fmla="*/ 2822273 h 4925968"/>
              <a:gd name="connsiteX9762" fmla="*/ 4600417 w 8014260"/>
              <a:gd name="connsiteY9762" fmla="*/ 2804991 h 4925968"/>
              <a:gd name="connsiteX9763" fmla="*/ 4617502 w 8014260"/>
              <a:gd name="connsiteY9763" fmla="*/ 2800199 h 4925968"/>
              <a:gd name="connsiteX9764" fmla="*/ 4246681 w 8014260"/>
              <a:gd name="connsiteY9764" fmla="*/ 2800053 h 4925968"/>
              <a:gd name="connsiteX9765" fmla="*/ 4234474 w 8014260"/>
              <a:gd name="connsiteY9765" fmla="*/ 2811643 h 4925968"/>
              <a:gd name="connsiteX9766" fmla="*/ 4219660 w 8014260"/>
              <a:gd name="connsiteY9766" fmla="*/ 2812398 h 4925968"/>
              <a:gd name="connsiteX9767" fmla="*/ 4231593 w 8014260"/>
              <a:gd name="connsiteY9767" fmla="*/ 2800807 h 4925968"/>
              <a:gd name="connsiteX9768" fmla="*/ 4246681 w 8014260"/>
              <a:gd name="connsiteY9768" fmla="*/ 2800053 h 4925968"/>
              <a:gd name="connsiteX9769" fmla="*/ 688859 w 8014260"/>
              <a:gd name="connsiteY9769" fmla="*/ 2799908 h 4925968"/>
              <a:gd name="connsiteX9770" fmla="*/ 692935 w 8014260"/>
              <a:gd name="connsiteY9770" fmla="*/ 2799985 h 4925968"/>
              <a:gd name="connsiteX9771" fmla="*/ 685394 w 8014260"/>
              <a:gd name="connsiteY9771" fmla="*/ 2817610 h 4925968"/>
              <a:gd name="connsiteX9772" fmla="*/ 674079 w 8014260"/>
              <a:gd name="connsiteY9772" fmla="*/ 2825291 h 4925968"/>
              <a:gd name="connsiteX9773" fmla="*/ 681896 w 8014260"/>
              <a:gd name="connsiteY9773" fmla="*/ 2806980 h 4925968"/>
              <a:gd name="connsiteX9774" fmla="*/ 688859 w 8014260"/>
              <a:gd name="connsiteY9774" fmla="*/ 2799908 h 4925968"/>
              <a:gd name="connsiteX9775" fmla="*/ 4158624 w 8014260"/>
              <a:gd name="connsiteY9775" fmla="*/ 2799779 h 4925968"/>
              <a:gd name="connsiteX9776" fmla="*/ 4171723 w 8014260"/>
              <a:gd name="connsiteY9776" fmla="*/ 2800327 h 4925968"/>
              <a:gd name="connsiteX9777" fmla="*/ 4160887 w 8014260"/>
              <a:gd name="connsiteY9777" fmla="*/ 2812809 h 4925968"/>
              <a:gd name="connsiteX9778" fmla="*/ 4146005 w 8014260"/>
              <a:gd name="connsiteY9778" fmla="*/ 2812809 h 4925968"/>
              <a:gd name="connsiteX9779" fmla="*/ 4158624 w 8014260"/>
              <a:gd name="connsiteY9779" fmla="*/ 2799779 h 4925968"/>
              <a:gd name="connsiteX9780" fmla="*/ 5237868 w 8014260"/>
              <a:gd name="connsiteY9780" fmla="*/ 2799299 h 4925968"/>
              <a:gd name="connsiteX9781" fmla="*/ 5265917 w 8014260"/>
              <a:gd name="connsiteY9781" fmla="*/ 2816992 h 4925968"/>
              <a:gd name="connsiteX9782" fmla="*/ 5244451 w 8014260"/>
              <a:gd name="connsiteY9782" fmla="*/ 2844082 h 4925968"/>
              <a:gd name="connsiteX9783" fmla="*/ 5213316 w 8014260"/>
              <a:gd name="connsiteY9783" fmla="*/ 2825976 h 4925968"/>
              <a:gd name="connsiteX9784" fmla="*/ 5237868 w 8014260"/>
              <a:gd name="connsiteY9784" fmla="*/ 2799299 h 4925968"/>
              <a:gd name="connsiteX9785" fmla="*/ 1178210 w 8014260"/>
              <a:gd name="connsiteY9785" fmla="*/ 2799093 h 4925968"/>
              <a:gd name="connsiteX9786" fmla="*/ 1193988 w 8014260"/>
              <a:gd name="connsiteY9786" fmla="*/ 2808969 h 4925968"/>
              <a:gd name="connsiteX9787" fmla="*/ 1183080 w 8014260"/>
              <a:gd name="connsiteY9787" fmla="*/ 2819393 h 4925968"/>
              <a:gd name="connsiteX9788" fmla="*/ 1168611 w 8014260"/>
              <a:gd name="connsiteY9788" fmla="*/ 2810820 h 4925968"/>
              <a:gd name="connsiteX9789" fmla="*/ 1178210 w 8014260"/>
              <a:gd name="connsiteY9789" fmla="*/ 2799093 h 4925968"/>
              <a:gd name="connsiteX9790" fmla="*/ 6853475 w 8014260"/>
              <a:gd name="connsiteY9790" fmla="*/ 2799024 h 4925968"/>
              <a:gd name="connsiteX9791" fmla="*/ 6884748 w 8014260"/>
              <a:gd name="connsiteY9791" fmla="*/ 2819598 h 4925968"/>
              <a:gd name="connsiteX9792" fmla="*/ 6858413 w 8014260"/>
              <a:gd name="connsiteY9792" fmla="*/ 2841475 h 4925968"/>
              <a:gd name="connsiteX9793" fmla="*/ 6827278 w 8014260"/>
              <a:gd name="connsiteY9793" fmla="*/ 2821313 h 4925968"/>
              <a:gd name="connsiteX9794" fmla="*/ 6853475 w 8014260"/>
              <a:gd name="connsiteY9794" fmla="*/ 2799024 h 4925968"/>
              <a:gd name="connsiteX9795" fmla="*/ 4765068 w 8014260"/>
              <a:gd name="connsiteY9795" fmla="*/ 2798930 h 4925968"/>
              <a:gd name="connsiteX9796" fmla="*/ 4773512 w 8014260"/>
              <a:gd name="connsiteY9796" fmla="*/ 2805471 h 4925968"/>
              <a:gd name="connsiteX9797" fmla="*/ 4751498 w 8014260"/>
              <a:gd name="connsiteY9797" fmla="*/ 2826868 h 4925968"/>
              <a:gd name="connsiteX9798" fmla="*/ 4724203 w 8014260"/>
              <a:gd name="connsiteY9798" fmla="*/ 2822822 h 4925968"/>
              <a:gd name="connsiteX9799" fmla="*/ 4746492 w 8014260"/>
              <a:gd name="connsiteY9799" fmla="*/ 2802111 h 4925968"/>
              <a:gd name="connsiteX9800" fmla="*/ 4765068 w 8014260"/>
              <a:gd name="connsiteY9800" fmla="*/ 2798930 h 4925968"/>
              <a:gd name="connsiteX9801" fmla="*/ 5722179 w 8014260"/>
              <a:gd name="connsiteY9801" fmla="*/ 2796624 h 4925968"/>
              <a:gd name="connsiteX9802" fmla="*/ 5753657 w 8014260"/>
              <a:gd name="connsiteY9802" fmla="*/ 2818433 h 4925968"/>
              <a:gd name="connsiteX9803" fmla="*/ 5728146 w 8014260"/>
              <a:gd name="connsiteY9803" fmla="*/ 2848197 h 4925968"/>
              <a:gd name="connsiteX9804" fmla="*/ 5698588 w 8014260"/>
              <a:gd name="connsiteY9804" fmla="*/ 2826937 h 4925968"/>
              <a:gd name="connsiteX9805" fmla="*/ 5722179 w 8014260"/>
              <a:gd name="connsiteY9805" fmla="*/ 2796624 h 4925968"/>
              <a:gd name="connsiteX9806" fmla="*/ 522308 w 8014260"/>
              <a:gd name="connsiteY9806" fmla="*/ 2796281 h 4925968"/>
              <a:gd name="connsiteX9807" fmla="*/ 515658 w 8014260"/>
              <a:gd name="connsiteY9807" fmla="*/ 2807802 h 4925968"/>
              <a:gd name="connsiteX9808" fmla="*/ 508181 w 8014260"/>
              <a:gd name="connsiteY9808" fmla="*/ 2814866 h 4925968"/>
              <a:gd name="connsiteX9809" fmla="*/ 513118 w 8014260"/>
              <a:gd name="connsiteY9809" fmla="*/ 2804991 h 4925968"/>
              <a:gd name="connsiteX9810" fmla="*/ 522308 w 8014260"/>
              <a:gd name="connsiteY9810" fmla="*/ 2796281 h 4925968"/>
              <a:gd name="connsiteX9811" fmla="*/ 4691542 w 8014260"/>
              <a:gd name="connsiteY9811" fmla="*/ 2795972 h 4925968"/>
              <a:gd name="connsiteX9812" fmla="*/ 4699788 w 8014260"/>
              <a:gd name="connsiteY9812" fmla="*/ 2800053 h 4925968"/>
              <a:gd name="connsiteX9813" fmla="*/ 4678049 w 8014260"/>
              <a:gd name="connsiteY9813" fmla="*/ 2819599 h 4925968"/>
              <a:gd name="connsiteX9814" fmla="*/ 4651988 w 8014260"/>
              <a:gd name="connsiteY9814" fmla="*/ 2819256 h 4925968"/>
              <a:gd name="connsiteX9815" fmla="*/ 4674551 w 8014260"/>
              <a:gd name="connsiteY9815" fmla="*/ 2799299 h 4925968"/>
              <a:gd name="connsiteX9816" fmla="*/ 4691542 w 8014260"/>
              <a:gd name="connsiteY9816" fmla="*/ 2795972 h 4925968"/>
              <a:gd name="connsiteX9817" fmla="*/ 4320336 w 8014260"/>
              <a:gd name="connsiteY9817" fmla="*/ 2795527 h 4925968"/>
              <a:gd name="connsiteX9818" fmla="*/ 4307375 w 8014260"/>
              <a:gd name="connsiteY9818" fmla="*/ 2805814 h 4925968"/>
              <a:gd name="connsiteX9819" fmla="*/ 4292493 w 8014260"/>
              <a:gd name="connsiteY9819" fmla="*/ 2807528 h 4925968"/>
              <a:gd name="connsiteX9820" fmla="*/ 4305317 w 8014260"/>
              <a:gd name="connsiteY9820" fmla="*/ 2796007 h 4925968"/>
              <a:gd name="connsiteX9821" fmla="*/ 4320336 w 8014260"/>
              <a:gd name="connsiteY9821" fmla="*/ 2795527 h 4925968"/>
              <a:gd name="connsiteX9822" fmla="*/ 3874429 w 8014260"/>
              <a:gd name="connsiteY9822" fmla="*/ 2795184 h 4925968"/>
              <a:gd name="connsiteX9823" fmla="*/ 3866199 w 8014260"/>
              <a:gd name="connsiteY9823" fmla="*/ 2803002 h 4925968"/>
              <a:gd name="connsiteX9824" fmla="*/ 3853786 w 8014260"/>
              <a:gd name="connsiteY9824" fmla="*/ 2804785 h 4925968"/>
              <a:gd name="connsiteX9825" fmla="*/ 3863387 w 8014260"/>
              <a:gd name="connsiteY9825" fmla="*/ 2797859 h 4925968"/>
              <a:gd name="connsiteX9826" fmla="*/ 3874429 w 8014260"/>
              <a:gd name="connsiteY9826" fmla="*/ 2795184 h 4925968"/>
              <a:gd name="connsiteX9827" fmla="*/ 1634335 w 8014260"/>
              <a:gd name="connsiteY9827" fmla="*/ 2794773 h 4925968"/>
              <a:gd name="connsiteX9828" fmla="*/ 1644621 w 8014260"/>
              <a:gd name="connsiteY9828" fmla="*/ 2812946 h 4925968"/>
              <a:gd name="connsiteX9829" fmla="*/ 1634198 w 8014260"/>
              <a:gd name="connsiteY9829" fmla="*/ 2811369 h 4925968"/>
              <a:gd name="connsiteX9830" fmla="*/ 1622264 w 8014260"/>
              <a:gd name="connsiteY9830" fmla="*/ 2795596 h 4925968"/>
              <a:gd name="connsiteX9831" fmla="*/ 1634335 w 8014260"/>
              <a:gd name="connsiteY9831" fmla="*/ 2794773 h 4925968"/>
              <a:gd name="connsiteX9832" fmla="*/ 4083803 w 8014260"/>
              <a:gd name="connsiteY9832" fmla="*/ 2793744 h 4925968"/>
              <a:gd name="connsiteX9833" fmla="*/ 4097382 w 8014260"/>
              <a:gd name="connsiteY9833" fmla="*/ 2794841 h 4925968"/>
              <a:gd name="connsiteX9834" fmla="*/ 4086546 w 8014260"/>
              <a:gd name="connsiteY9834" fmla="*/ 2809174 h 4925968"/>
              <a:gd name="connsiteX9835" fmla="*/ 4073173 w 8014260"/>
              <a:gd name="connsiteY9835" fmla="*/ 2808146 h 4925968"/>
              <a:gd name="connsiteX9836" fmla="*/ 4083803 w 8014260"/>
              <a:gd name="connsiteY9836" fmla="*/ 2793744 h 4925968"/>
              <a:gd name="connsiteX9837" fmla="*/ 7621297 w 8014260"/>
              <a:gd name="connsiteY9837" fmla="*/ 2793195 h 4925968"/>
              <a:gd name="connsiteX9838" fmla="*/ 7594070 w 8014260"/>
              <a:gd name="connsiteY9838" fmla="*/ 2866507 h 4925968"/>
              <a:gd name="connsiteX9839" fmla="*/ 7557174 w 8014260"/>
              <a:gd name="connsiteY9839" fmla="*/ 2932070 h 4925968"/>
              <a:gd name="connsiteX9840" fmla="*/ 7584264 w 8014260"/>
              <a:gd name="connsiteY9840" fmla="*/ 2864176 h 4925968"/>
              <a:gd name="connsiteX9841" fmla="*/ 7621297 w 8014260"/>
              <a:gd name="connsiteY9841" fmla="*/ 2793195 h 4925968"/>
              <a:gd name="connsiteX9842" fmla="*/ 7329900 w 8014260"/>
              <a:gd name="connsiteY9842" fmla="*/ 2792441 h 4925968"/>
              <a:gd name="connsiteX9843" fmla="*/ 7361447 w 8014260"/>
              <a:gd name="connsiteY9843" fmla="*/ 2816650 h 4925968"/>
              <a:gd name="connsiteX9844" fmla="*/ 7338267 w 8014260"/>
              <a:gd name="connsiteY9844" fmla="*/ 2831600 h 4925968"/>
              <a:gd name="connsiteX9845" fmla="*/ 7305006 w 8014260"/>
              <a:gd name="connsiteY9845" fmla="*/ 2807048 h 4925968"/>
              <a:gd name="connsiteX9846" fmla="*/ 7329900 w 8014260"/>
              <a:gd name="connsiteY9846" fmla="*/ 2792441 h 4925968"/>
              <a:gd name="connsiteX9847" fmla="*/ 5047001 w 8014260"/>
              <a:gd name="connsiteY9847" fmla="*/ 2791455 h 4925968"/>
              <a:gd name="connsiteX9848" fmla="*/ 5056748 w 8014260"/>
              <a:gd name="connsiteY9848" fmla="*/ 2803414 h 4925968"/>
              <a:gd name="connsiteX9849" fmla="*/ 5033293 w 8014260"/>
              <a:gd name="connsiteY9849" fmla="*/ 2830435 h 4925968"/>
              <a:gd name="connsiteX9850" fmla="*/ 5004832 w 8014260"/>
              <a:gd name="connsiteY9850" fmla="*/ 2816787 h 4925968"/>
              <a:gd name="connsiteX9851" fmla="*/ 5026709 w 8014260"/>
              <a:gd name="connsiteY9851" fmla="*/ 2791481 h 4925968"/>
              <a:gd name="connsiteX9852" fmla="*/ 5047001 w 8014260"/>
              <a:gd name="connsiteY9852" fmla="*/ 2791455 h 4925968"/>
              <a:gd name="connsiteX9853" fmla="*/ 6217190 w 8014260"/>
              <a:gd name="connsiteY9853" fmla="*/ 2791138 h 4925968"/>
              <a:gd name="connsiteX9854" fmla="*/ 6248531 w 8014260"/>
              <a:gd name="connsiteY9854" fmla="*/ 2812261 h 4925968"/>
              <a:gd name="connsiteX9855" fmla="*/ 6224185 w 8014260"/>
              <a:gd name="connsiteY9855" fmla="*/ 2841544 h 4925968"/>
              <a:gd name="connsiteX9856" fmla="*/ 6191130 w 8014260"/>
              <a:gd name="connsiteY9856" fmla="*/ 2818981 h 4925968"/>
              <a:gd name="connsiteX9857" fmla="*/ 6217190 w 8014260"/>
              <a:gd name="connsiteY9857" fmla="*/ 2791138 h 4925968"/>
              <a:gd name="connsiteX9858" fmla="*/ 4539517 w 8014260"/>
              <a:gd name="connsiteY9858" fmla="*/ 2788601 h 4925968"/>
              <a:gd name="connsiteX9859" fmla="*/ 4520864 w 8014260"/>
              <a:gd name="connsiteY9859" fmla="*/ 2800122 h 4925968"/>
              <a:gd name="connsiteX9860" fmla="*/ 4495969 w 8014260"/>
              <a:gd name="connsiteY9860" fmla="*/ 2807392 h 4925968"/>
              <a:gd name="connsiteX9861" fmla="*/ 4514897 w 8014260"/>
              <a:gd name="connsiteY9861" fmla="*/ 2796076 h 4925968"/>
              <a:gd name="connsiteX9862" fmla="*/ 4539517 w 8014260"/>
              <a:gd name="connsiteY9862" fmla="*/ 2788601 h 4925968"/>
              <a:gd name="connsiteX9863" fmla="*/ 3497444 w 8014260"/>
              <a:gd name="connsiteY9863" fmla="*/ 2787914 h 4925968"/>
              <a:gd name="connsiteX9864" fmla="*/ 3505468 w 8014260"/>
              <a:gd name="connsiteY9864" fmla="*/ 2793263 h 4925968"/>
              <a:gd name="connsiteX9865" fmla="*/ 3498816 w 8014260"/>
              <a:gd name="connsiteY9865" fmla="*/ 2797310 h 4925968"/>
              <a:gd name="connsiteX9866" fmla="*/ 3487637 w 8014260"/>
              <a:gd name="connsiteY9866" fmla="*/ 2791892 h 4925968"/>
              <a:gd name="connsiteX9867" fmla="*/ 3497444 w 8014260"/>
              <a:gd name="connsiteY9867" fmla="*/ 2787914 h 4925968"/>
              <a:gd name="connsiteX9868" fmla="*/ 4481087 w 8014260"/>
              <a:gd name="connsiteY9868" fmla="*/ 2787846 h 4925968"/>
              <a:gd name="connsiteX9869" fmla="*/ 4464148 w 8014260"/>
              <a:gd name="connsiteY9869" fmla="*/ 2796007 h 4925968"/>
              <a:gd name="connsiteX9870" fmla="*/ 4448237 w 8014260"/>
              <a:gd name="connsiteY9870" fmla="*/ 2800876 h 4925968"/>
              <a:gd name="connsiteX9871" fmla="*/ 4463531 w 8014260"/>
              <a:gd name="connsiteY9871" fmla="*/ 2792989 h 4925968"/>
              <a:gd name="connsiteX9872" fmla="*/ 4481087 w 8014260"/>
              <a:gd name="connsiteY9872" fmla="*/ 2787846 h 4925968"/>
              <a:gd name="connsiteX9873" fmla="*/ 4504678 w 8014260"/>
              <a:gd name="connsiteY9873" fmla="*/ 2787297 h 4925968"/>
              <a:gd name="connsiteX9874" fmla="*/ 4484790 w 8014260"/>
              <a:gd name="connsiteY9874" fmla="*/ 2795321 h 4925968"/>
              <a:gd name="connsiteX9875" fmla="*/ 4467714 w 8014260"/>
              <a:gd name="connsiteY9875" fmla="*/ 2802111 h 4925968"/>
              <a:gd name="connsiteX9876" fmla="*/ 4487808 w 8014260"/>
              <a:gd name="connsiteY9876" fmla="*/ 2793881 h 4925968"/>
              <a:gd name="connsiteX9877" fmla="*/ 4504678 w 8014260"/>
              <a:gd name="connsiteY9877" fmla="*/ 2787297 h 4925968"/>
              <a:gd name="connsiteX9878" fmla="*/ 3937934 w 8014260"/>
              <a:gd name="connsiteY9878" fmla="*/ 2787228 h 4925968"/>
              <a:gd name="connsiteX9879" fmla="*/ 3947604 w 8014260"/>
              <a:gd name="connsiteY9879" fmla="*/ 2789697 h 4925968"/>
              <a:gd name="connsiteX9880" fmla="*/ 3937385 w 8014260"/>
              <a:gd name="connsiteY9880" fmla="*/ 2797035 h 4925968"/>
              <a:gd name="connsiteX9881" fmla="*/ 3926001 w 8014260"/>
              <a:gd name="connsiteY9881" fmla="*/ 2796898 h 4925968"/>
              <a:gd name="connsiteX9882" fmla="*/ 3937934 w 8014260"/>
              <a:gd name="connsiteY9882" fmla="*/ 2787228 h 4925968"/>
              <a:gd name="connsiteX9883" fmla="*/ 2006382 w 8014260"/>
              <a:gd name="connsiteY9883" fmla="*/ 2787194 h 4925968"/>
              <a:gd name="connsiteX9884" fmla="*/ 2013718 w 8014260"/>
              <a:gd name="connsiteY9884" fmla="*/ 2787503 h 4925968"/>
              <a:gd name="connsiteX9885" fmla="*/ 2023182 w 8014260"/>
              <a:gd name="connsiteY9885" fmla="*/ 2801562 h 4925968"/>
              <a:gd name="connsiteX9886" fmla="*/ 2016462 w 8014260"/>
              <a:gd name="connsiteY9886" fmla="*/ 2811026 h 4925968"/>
              <a:gd name="connsiteX9887" fmla="*/ 2005421 w 8014260"/>
              <a:gd name="connsiteY9887" fmla="*/ 2794292 h 4925968"/>
              <a:gd name="connsiteX9888" fmla="*/ 2006382 w 8014260"/>
              <a:gd name="connsiteY9888" fmla="*/ 2787194 h 4925968"/>
              <a:gd name="connsiteX9889" fmla="*/ 4010902 w 8014260"/>
              <a:gd name="connsiteY9889" fmla="*/ 2785308 h 4925968"/>
              <a:gd name="connsiteX9890" fmla="*/ 4022973 w 8014260"/>
              <a:gd name="connsiteY9890" fmla="*/ 2786954 h 4925968"/>
              <a:gd name="connsiteX9891" fmla="*/ 4010902 w 8014260"/>
              <a:gd name="connsiteY9891" fmla="*/ 2799024 h 4925968"/>
              <a:gd name="connsiteX9892" fmla="*/ 3998695 w 8014260"/>
              <a:gd name="connsiteY9892" fmla="*/ 2797104 h 4925968"/>
              <a:gd name="connsiteX9893" fmla="*/ 4010902 w 8014260"/>
              <a:gd name="connsiteY9893" fmla="*/ 2785308 h 4925968"/>
              <a:gd name="connsiteX9894" fmla="*/ 4394470 w 8014260"/>
              <a:gd name="connsiteY9894" fmla="*/ 2785240 h 4925968"/>
              <a:gd name="connsiteX9895" fmla="*/ 4380275 w 8014260"/>
              <a:gd name="connsiteY9895" fmla="*/ 2795184 h 4925968"/>
              <a:gd name="connsiteX9896" fmla="*/ 4364844 w 8014260"/>
              <a:gd name="connsiteY9896" fmla="*/ 2797379 h 4925968"/>
              <a:gd name="connsiteX9897" fmla="*/ 4380343 w 8014260"/>
              <a:gd name="connsiteY9897" fmla="*/ 2786954 h 4925968"/>
              <a:gd name="connsiteX9898" fmla="*/ 4394470 w 8014260"/>
              <a:gd name="connsiteY9898" fmla="*/ 2785240 h 4925968"/>
              <a:gd name="connsiteX9899" fmla="*/ 3707505 w 8014260"/>
              <a:gd name="connsiteY9899" fmla="*/ 2784554 h 4925968"/>
              <a:gd name="connsiteX9900" fmla="*/ 3715049 w 8014260"/>
              <a:gd name="connsiteY9900" fmla="*/ 2787091 h 4925968"/>
              <a:gd name="connsiteX9901" fmla="*/ 3707162 w 8014260"/>
              <a:gd name="connsiteY9901" fmla="*/ 2792578 h 4925968"/>
              <a:gd name="connsiteX9902" fmla="*/ 3699275 w 8014260"/>
              <a:gd name="connsiteY9902" fmla="*/ 2791686 h 4925968"/>
              <a:gd name="connsiteX9903" fmla="*/ 3707505 w 8014260"/>
              <a:gd name="connsiteY9903" fmla="*/ 2784554 h 4925968"/>
              <a:gd name="connsiteX9904" fmla="*/ 605498 w 8014260"/>
              <a:gd name="connsiteY9904" fmla="*/ 2784348 h 4925968"/>
              <a:gd name="connsiteX9905" fmla="*/ 597884 w 8014260"/>
              <a:gd name="connsiteY9905" fmla="*/ 2798476 h 4925968"/>
              <a:gd name="connsiteX9906" fmla="*/ 590546 w 8014260"/>
              <a:gd name="connsiteY9906" fmla="*/ 2803414 h 4925968"/>
              <a:gd name="connsiteX9907" fmla="*/ 598571 w 8014260"/>
              <a:gd name="connsiteY9907" fmla="*/ 2786954 h 4925968"/>
              <a:gd name="connsiteX9908" fmla="*/ 605498 w 8014260"/>
              <a:gd name="connsiteY9908" fmla="*/ 2784348 h 4925968"/>
              <a:gd name="connsiteX9909" fmla="*/ 5371530 w 8014260"/>
              <a:gd name="connsiteY9909" fmla="*/ 2783594 h 4925968"/>
              <a:gd name="connsiteX9910" fmla="*/ 5401293 w 8014260"/>
              <a:gd name="connsiteY9910" fmla="*/ 2800739 h 4925968"/>
              <a:gd name="connsiteX9911" fmla="*/ 5378937 w 8014260"/>
              <a:gd name="connsiteY9911" fmla="*/ 2828651 h 4925968"/>
              <a:gd name="connsiteX9912" fmla="*/ 5348693 w 8014260"/>
              <a:gd name="connsiteY9912" fmla="*/ 2809929 h 4925968"/>
              <a:gd name="connsiteX9913" fmla="*/ 5371530 w 8014260"/>
              <a:gd name="connsiteY9913" fmla="*/ 2783594 h 4925968"/>
              <a:gd name="connsiteX9914" fmla="*/ 4515171 w 8014260"/>
              <a:gd name="connsiteY9914" fmla="*/ 2782291 h 4925968"/>
              <a:gd name="connsiteX9915" fmla="*/ 4496929 w 8014260"/>
              <a:gd name="connsiteY9915" fmla="*/ 2789766 h 4925968"/>
              <a:gd name="connsiteX9916" fmla="*/ 4479547 w 8014260"/>
              <a:gd name="connsiteY9916" fmla="*/ 2796731 h 4925968"/>
              <a:gd name="connsiteX9917" fmla="*/ 4477178 w 8014260"/>
              <a:gd name="connsiteY9917" fmla="*/ 2797721 h 4925968"/>
              <a:gd name="connsiteX9918" fmla="*/ 4458182 w 8014260"/>
              <a:gd name="connsiteY9918" fmla="*/ 2804991 h 4925968"/>
              <a:gd name="connsiteX9919" fmla="*/ 4475395 w 8014260"/>
              <a:gd name="connsiteY9919" fmla="*/ 2797584 h 4925968"/>
              <a:gd name="connsiteX9920" fmla="*/ 4493089 w 8014260"/>
              <a:gd name="connsiteY9920" fmla="*/ 2791069 h 4925968"/>
              <a:gd name="connsiteX9921" fmla="*/ 4481804 w 8014260"/>
              <a:gd name="connsiteY9921" fmla="*/ 2795787 h 4925968"/>
              <a:gd name="connsiteX9922" fmla="*/ 4493363 w 8014260"/>
              <a:gd name="connsiteY9922" fmla="*/ 2791069 h 4925968"/>
              <a:gd name="connsiteX9923" fmla="*/ 4515171 w 8014260"/>
              <a:gd name="connsiteY9923" fmla="*/ 2782291 h 4925968"/>
              <a:gd name="connsiteX9924" fmla="*/ 3789116 w 8014260"/>
              <a:gd name="connsiteY9924" fmla="*/ 2782085 h 4925968"/>
              <a:gd name="connsiteX9925" fmla="*/ 3781915 w 8014260"/>
              <a:gd name="connsiteY9925" fmla="*/ 2787846 h 4925968"/>
              <a:gd name="connsiteX9926" fmla="*/ 3771765 w 8014260"/>
              <a:gd name="connsiteY9926" fmla="*/ 2789012 h 4925968"/>
              <a:gd name="connsiteX9927" fmla="*/ 3780337 w 8014260"/>
              <a:gd name="connsiteY9927" fmla="*/ 2783114 h 4925968"/>
              <a:gd name="connsiteX9928" fmla="*/ 3789116 w 8014260"/>
              <a:gd name="connsiteY9928" fmla="*/ 2782085 h 4925968"/>
              <a:gd name="connsiteX9929" fmla="*/ 3357884 w 8014260"/>
              <a:gd name="connsiteY9929" fmla="*/ 2782017 h 4925968"/>
              <a:gd name="connsiteX9930" fmla="*/ 3369200 w 8014260"/>
              <a:gd name="connsiteY9930" fmla="*/ 2788875 h 4925968"/>
              <a:gd name="connsiteX9931" fmla="*/ 3361793 w 8014260"/>
              <a:gd name="connsiteY9931" fmla="*/ 2793058 h 4925968"/>
              <a:gd name="connsiteX9932" fmla="*/ 3354455 w 8014260"/>
              <a:gd name="connsiteY9932" fmla="*/ 2787846 h 4925968"/>
              <a:gd name="connsiteX9933" fmla="*/ 3357884 w 8014260"/>
              <a:gd name="connsiteY9933" fmla="*/ 2782017 h 4925968"/>
              <a:gd name="connsiteX9934" fmla="*/ 4526899 w 8014260"/>
              <a:gd name="connsiteY9934" fmla="*/ 2780919 h 4925968"/>
              <a:gd name="connsiteX9935" fmla="*/ 4509479 w 8014260"/>
              <a:gd name="connsiteY9935" fmla="*/ 2789354 h 4925968"/>
              <a:gd name="connsiteX9936" fmla="*/ 4486025 w 8014260"/>
              <a:gd name="connsiteY9936" fmla="*/ 2797927 h 4925968"/>
              <a:gd name="connsiteX9937" fmla="*/ 4502347 w 8014260"/>
              <a:gd name="connsiteY9937" fmla="*/ 2789972 h 4925968"/>
              <a:gd name="connsiteX9938" fmla="*/ 4526899 w 8014260"/>
              <a:gd name="connsiteY9938" fmla="*/ 2780919 h 4925968"/>
              <a:gd name="connsiteX9939" fmla="*/ 2209581 w 8014260"/>
              <a:gd name="connsiteY9939" fmla="*/ 2780577 h 4925968"/>
              <a:gd name="connsiteX9940" fmla="*/ 2218291 w 8014260"/>
              <a:gd name="connsiteY9940" fmla="*/ 2794842 h 4925968"/>
              <a:gd name="connsiteX9941" fmla="*/ 2211570 w 8014260"/>
              <a:gd name="connsiteY9941" fmla="*/ 2807597 h 4925968"/>
              <a:gd name="connsiteX9942" fmla="*/ 2202380 w 8014260"/>
              <a:gd name="connsiteY9942" fmla="*/ 2789012 h 4925968"/>
              <a:gd name="connsiteX9943" fmla="*/ 2209581 w 8014260"/>
              <a:gd name="connsiteY9943" fmla="*/ 2780577 h 4925968"/>
              <a:gd name="connsiteX9944" fmla="*/ 1374967 w 8014260"/>
              <a:gd name="connsiteY9944" fmla="*/ 2780028 h 4925968"/>
              <a:gd name="connsiteX9945" fmla="*/ 1388820 w 8014260"/>
              <a:gd name="connsiteY9945" fmla="*/ 2793195 h 4925968"/>
              <a:gd name="connsiteX9946" fmla="*/ 1377573 w 8014260"/>
              <a:gd name="connsiteY9946" fmla="*/ 2800327 h 4925968"/>
              <a:gd name="connsiteX9947" fmla="*/ 1363994 w 8014260"/>
              <a:gd name="connsiteY9947" fmla="*/ 2787366 h 4925968"/>
              <a:gd name="connsiteX9948" fmla="*/ 1374967 w 8014260"/>
              <a:gd name="connsiteY9948" fmla="*/ 2780028 h 4925968"/>
              <a:gd name="connsiteX9949" fmla="*/ 7604769 w 8014260"/>
              <a:gd name="connsiteY9949" fmla="*/ 2777628 h 4925968"/>
              <a:gd name="connsiteX9950" fmla="*/ 7578091 w 8014260"/>
              <a:gd name="connsiteY9950" fmla="*/ 2850254 h 4925968"/>
              <a:gd name="connsiteX9951" fmla="*/ 7544212 w 8014260"/>
              <a:gd name="connsiteY9951" fmla="*/ 2907312 h 4925968"/>
              <a:gd name="connsiteX9952" fmla="*/ 7570821 w 8014260"/>
              <a:gd name="connsiteY9952" fmla="*/ 2840516 h 4925968"/>
              <a:gd name="connsiteX9953" fmla="*/ 7604769 w 8014260"/>
              <a:gd name="connsiteY9953" fmla="*/ 2777628 h 4925968"/>
              <a:gd name="connsiteX9954" fmla="*/ 5859408 w 8014260"/>
              <a:gd name="connsiteY9954" fmla="*/ 2777217 h 4925968"/>
              <a:gd name="connsiteX9955" fmla="*/ 5891846 w 8014260"/>
              <a:gd name="connsiteY9955" fmla="*/ 2797516 h 4925968"/>
              <a:gd name="connsiteX9956" fmla="*/ 5867363 w 8014260"/>
              <a:gd name="connsiteY9956" fmla="*/ 2827554 h 4925968"/>
              <a:gd name="connsiteX9957" fmla="*/ 5836571 w 8014260"/>
              <a:gd name="connsiteY9957" fmla="*/ 2805403 h 4925968"/>
              <a:gd name="connsiteX9958" fmla="*/ 5859408 w 8014260"/>
              <a:gd name="connsiteY9958" fmla="*/ 2777217 h 4925968"/>
              <a:gd name="connsiteX9959" fmla="*/ 971852 w 8014260"/>
              <a:gd name="connsiteY9959" fmla="*/ 2776668 h 4925968"/>
              <a:gd name="connsiteX9960" fmla="*/ 985913 w 8014260"/>
              <a:gd name="connsiteY9960" fmla="*/ 2782977 h 4925968"/>
              <a:gd name="connsiteX9961" fmla="*/ 975077 w 8014260"/>
              <a:gd name="connsiteY9961" fmla="*/ 2796007 h 4925968"/>
              <a:gd name="connsiteX9962" fmla="*/ 961292 w 8014260"/>
              <a:gd name="connsiteY9962" fmla="*/ 2789698 h 4925968"/>
              <a:gd name="connsiteX9963" fmla="*/ 971852 w 8014260"/>
              <a:gd name="connsiteY9963" fmla="*/ 2776668 h 4925968"/>
              <a:gd name="connsiteX9964" fmla="*/ 1686499 w 8014260"/>
              <a:gd name="connsiteY9964" fmla="*/ 2776538 h 4925968"/>
              <a:gd name="connsiteX9965" fmla="*/ 1695919 w 8014260"/>
              <a:gd name="connsiteY9965" fmla="*/ 2780233 h 4925968"/>
              <a:gd name="connsiteX9966" fmla="*/ 1705111 w 8014260"/>
              <a:gd name="connsiteY9966" fmla="*/ 2793401 h 4925968"/>
              <a:gd name="connsiteX9967" fmla="*/ 1694616 w 8014260"/>
              <a:gd name="connsiteY9967" fmla="*/ 2795664 h 4925968"/>
              <a:gd name="connsiteX9968" fmla="*/ 1683919 w 8014260"/>
              <a:gd name="connsiteY9968" fmla="*/ 2780508 h 4925968"/>
              <a:gd name="connsiteX9969" fmla="*/ 1686499 w 8014260"/>
              <a:gd name="connsiteY9969" fmla="*/ 2776538 h 4925968"/>
              <a:gd name="connsiteX9970" fmla="*/ 6356476 w 8014260"/>
              <a:gd name="connsiteY9970" fmla="*/ 2774885 h 4925968"/>
              <a:gd name="connsiteX9971" fmla="*/ 6388091 w 8014260"/>
              <a:gd name="connsiteY9971" fmla="*/ 2795322 h 4925968"/>
              <a:gd name="connsiteX9972" fmla="*/ 6364019 w 8014260"/>
              <a:gd name="connsiteY9972" fmla="*/ 2823097 h 4925968"/>
              <a:gd name="connsiteX9973" fmla="*/ 6330690 w 8014260"/>
              <a:gd name="connsiteY9973" fmla="*/ 2801425 h 4925968"/>
              <a:gd name="connsiteX9974" fmla="*/ 6356476 w 8014260"/>
              <a:gd name="connsiteY9974" fmla="*/ 2774885 h 4925968"/>
              <a:gd name="connsiteX9975" fmla="*/ 3633165 w 8014260"/>
              <a:gd name="connsiteY9975" fmla="*/ 2773445 h 4925968"/>
              <a:gd name="connsiteX9976" fmla="*/ 3640777 w 8014260"/>
              <a:gd name="connsiteY9976" fmla="*/ 2775502 h 4925968"/>
              <a:gd name="connsiteX9977" fmla="*/ 3635222 w 8014260"/>
              <a:gd name="connsiteY9977" fmla="*/ 2783663 h 4925968"/>
              <a:gd name="connsiteX9978" fmla="*/ 3627061 w 8014260"/>
              <a:gd name="connsiteY9978" fmla="*/ 2779823 h 4925968"/>
              <a:gd name="connsiteX9979" fmla="*/ 3633165 w 8014260"/>
              <a:gd name="connsiteY9979" fmla="*/ 2773445 h 4925968"/>
              <a:gd name="connsiteX9980" fmla="*/ 4467989 w 8014260"/>
              <a:gd name="connsiteY9980" fmla="*/ 2771799 h 4925968"/>
              <a:gd name="connsiteX9981" fmla="*/ 4455370 w 8014260"/>
              <a:gd name="connsiteY9981" fmla="*/ 2780303 h 4925968"/>
              <a:gd name="connsiteX9982" fmla="*/ 4437951 w 8014260"/>
              <a:gd name="connsiteY9982" fmla="*/ 2784555 h 4925968"/>
              <a:gd name="connsiteX9983" fmla="*/ 4451324 w 8014260"/>
              <a:gd name="connsiteY9983" fmla="*/ 2775228 h 4925968"/>
              <a:gd name="connsiteX9984" fmla="*/ 4467989 w 8014260"/>
              <a:gd name="connsiteY9984" fmla="*/ 2771799 h 4925968"/>
              <a:gd name="connsiteX9985" fmla="*/ 7192603 w 8014260"/>
              <a:gd name="connsiteY9985" fmla="*/ 2771593 h 4925968"/>
              <a:gd name="connsiteX9986" fmla="*/ 7223738 w 8014260"/>
              <a:gd name="connsiteY9986" fmla="*/ 2794636 h 4925968"/>
              <a:gd name="connsiteX9987" fmla="*/ 7199735 w 8014260"/>
              <a:gd name="connsiteY9987" fmla="*/ 2810684 h 4925968"/>
              <a:gd name="connsiteX9988" fmla="*/ 7166886 w 8014260"/>
              <a:gd name="connsiteY9988" fmla="*/ 2787229 h 4925968"/>
              <a:gd name="connsiteX9989" fmla="*/ 7192603 w 8014260"/>
              <a:gd name="connsiteY9989" fmla="*/ 2771593 h 4925968"/>
              <a:gd name="connsiteX9990" fmla="*/ 4604326 w 8014260"/>
              <a:gd name="connsiteY9990" fmla="*/ 2770762 h 4925968"/>
              <a:gd name="connsiteX9991" fmla="*/ 4612487 w 8014260"/>
              <a:gd name="connsiteY9991" fmla="*/ 2770839 h 4925968"/>
              <a:gd name="connsiteX9992" fmla="*/ 4591982 w 8014260"/>
              <a:gd name="connsiteY9992" fmla="*/ 2783869 h 4925968"/>
              <a:gd name="connsiteX9993" fmla="*/ 4568321 w 8014260"/>
              <a:gd name="connsiteY9993" fmla="*/ 2788738 h 4925968"/>
              <a:gd name="connsiteX9994" fmla="*/ 4587318 w 8014260"/>
              <a:gd name="connsiteY9994" fmla="*/ 2776394 h 4925968"/>
              <a:gd name="connsiteX9995" fmla="*/ 4604326 w 8014260"/>
              <a:gd name="connsiteY9995" fmla="*/ 2770762 h 4925968"/>
              <a:gd name="connsiteX9996" fmla="*/ 268080 w 8014260"/>
              <a:gd name="connsiteY9996" fmla="*/ 2770290 h 4925968"/>
              <a:gd name="connsiteX9997" fmla="*/ 269932 w 8014260"/>
              <a:gd name="connsiteY9997" fmla="*/ 2770564 h 4925968"/>
              <a:gd name="connsiteX9998" fmla="*/ 268493 w 8014260"/>
              <a:gd name="connsiteY9998" fmla="*/ 2774130 h 4925968"/>
              <a:gd name="connsiteX9999" fmla="*/ 266847 w 8014260"/>
              <a:gd name="connsiteY9999" fmla="*/ 2773719 h 4925968"/>
              <a:gd name="connsiteX10000" fmla="*/ 268080 w 8014260"/>
              <a:gd name="connsiteY10000" fmla="*/ 2770290 h 4925968"/>
              <a:gd name="connsiteX10001" fmla="*/ 343589 w 8014260"/>
              <a:gd name="connsiteY10001" fmla="*/ 2769878 h 4925968"/>
              <a:gd name="connsiteX10002" fmla="*/ 345165 w 8014260"/>
              <a:gd name="connsiteY10002" fmla="*/ 2769946 h 4925968"/>
              <a:gd name="connsiteX10003" fmla="*/ 343931 w 8014260"/>
              <a:gd name="connsiteY10003" fmla="*/ 2771866 h 4925968"/>
              <a:gd name="connsiteX10004" fmla="*/ 339610 w 8014260"/>
              <a:gd name="connsiteY10004" fmla="*/ 2773650 h 4925968"/>
              <a:gd name="connsiteX10005" fmla="*/ 343589 w 8014260"/>
              <a:gd name="connsiteY10005" fmla="*/ 2769878 h 4925968"/>
              <a:gd name="connsiteX10006" fmla="*/ 3861673 w 8014260"/>
              <a:gd name="connsiteY10006" fmla="*/ 2768644 h 4925968"/>
              <a:gd name="connsiteX10007" fmla="*/ 3856598 w 8014260"/>
              <a:gd name="connsiteY10007" fmla="*/ 2773033 h 4925968"/>
              <a:gd name="connsiteX10008" fmla="*/ 3843637 w 8014260"/>
              <a:gd name="connsiteY10008" fmla="*/ 2776393 h 4925968"/>
              <a:gd name="connsiteX10009" fmla="*/ 3850083 w 8014260"/>
              <a:gd name="connsiteY10009" fmla="*/ 2771661 h 4925968"/>
              <a:gd name="connsiteX10010" fmla="*/ 3861673 w 8014260"/>
              <a:gd name="connsiteY10010" fmla="*/ 2768644 h 4925968"/>
              <a:gd name="connsiteX10011" fmla="*/ 4971254 w 8014260"/>
              <a:gd name="connsiteY10011" fmla="*/ 2767512 h 4925968"/>
              <a:gd name="connsiteX10012" fmla="*/ 4981035 w 8014260"/>
              <a:gd name="connsiteY10012" fmla="*/ 2775708 h 4925968"/>
              <a:gd name="connsiteX10013" fmla="*/ 4959570 w 8014260"/>
              <a:gd name="connsiteY10013" fmla="*/ 2798888 h 4925968"/>
              <a:gd name="connsiteX10014" fmla="*/ 4931452 w 8014260"/>
              <a:gd name="connsiteY10014" fmla="*/ 2790864 h 4925968"/>
              <a:gd name="connsiteX10015" fmla="*/ 4952780 w 8014260"/>
              <a:gd name="connsiteY10015" fmla="*/ 2768575 h 4925968"/>
              <a:gd name="connsiteX10016" fmla="*/ 4971254 w 8014260"/>
              <a:gd name="connsiteY10016" fmla="*/ 2767512 h 4925968"/>
              <a:gd name="connsiteX10017" fmla="*/ 1753460 w 8014260"/>
              <a:gd name="connsiteY10017" fmla="*/ 2766929 h 4925968"/>
              <a:gd name="connsiteX10018" fmla="*/ 1765459 w 8014260"/>
              <a:gd name="connsiteY10018" fmla="*/ 2781331 h 4925968"/>
              <a:gd name="connsiteX10019" fmla="*/ 1757300 w 8014260"/>
              <a:gd name="connsiteY10019" fmla="*/ 2784005 h 4925968"/>
              <a:gd name="connsiteX10020" fmla="*/ 1745023 w 8014260"/>
              <a:gd name="connsiteY10020" fmla="*/ 2769672 h 4925968"/>
              <a:gd name="connsiteX10021" fmla="*/ 1753460 w 8014260"/>
              <a:gd name="connsiteY10021" fmla="*/ 2766929 h 4925968"/>
              <a:gd name="connsiteX10022" fmla="*/ 5508484 w 8014260"/>
              <a:gd name="connsiteY10022" fmla="*/ 2766381 h 4925968"/>
              <a:gd name="connsiteX10023" fmla="*/ 5537837 w 8014260"/>
              <a:gd name="connsiteY10023" fmla="*/ 2784348 h 4925968"/>
              <a:gd name="connsiteX10024" fmla="*/ 5514382 w 8014260"/>
              <a:gd name="connsiteY10024" fmla="*/ 2812398 h 4925968"/>
              <a:gd name="connsiteX10025" fmla="*/ 5484618 w 8014260"/>
              <a:gd name="connsiteY10025" fmla="*/ 2793058 h 4925968"/>
              <a:gd name="connsiteX10026" fmla="*/ 5508484 w 8014260"/>
              <a:gd name="connsiteY10026" fmla="*/ 2766381 h 4925968"/>
              <a:gd name="connsiteX10027" fmla="*/ 764948 w 8014260"/>
              <a:gd name="connsiteY10027" fmla="*/ 2765969 h 4925968"/>
              <a:gd name="connsiteX10028" fmla="*/ 757404 w 8014260"/>
              <a:gd name="connsiteY10028" fmla="*/ 2784280 h 4925968"/>
              <a:gd name="connsiteX10029" fmla="*/ 745196 w 8014260"/>
              <a:gd name="connsiteY10029" fmla="*/ 2789012 h 4925968"/>
              <a:gd name="connsiteX10030" fmla="*/ 754180 w 8014260"/>
              <a:gd name="connsiteY10030" fmla="*/ 2772141 h 4925968"/>
              <a:gd name="connsiteX10031" fmla="*/ 764948 w 8014260"/>
              <a:gd name="connsiteY10031" fmla="*/ 2765969 h 4925968"/>
              <a:gd name="connsiteX10032" fmla="*/ 4553576 w 8014260"/>
              <a:gd name="connsiteY10032" fmla="*/ 2765215 h 4925968"/>
              <a:gd name="connsiteX10033" fmla="*/ 4537391 w 8014260"/>
              <a:gd name="connsiteY10033" fmla="*/ 2772210 h 4925968"/>
              <a:gd name="connsiteX10034" fmla="*/ 4519972 w 8014260"/>
              <a:gd name="connsiteY10034" fmla="*/ 2777833 h 4925968"/>
              <a:gd name="connsiteX10035" fmla="*/ 4536294 w 8014260"/>
              <a:gd name="connsiteY10035" fmla="*/ 2770564 h 4925968"/>
              <a:gd name="connsiteX10036" fmla="*/ 4553576 w 8014260"/>
              <a:gd name="connsiteY10036" fmla="*/ 2765215 h 4925968"/>
              <a:gd name="connsiteX10037" fmla="*/ 4565646 w 8014260"/>
              <a:gd name="connsiteY10037" fmla="*/ 2764118 h 4925968"/>
              <a:gd name="connsiteX10038" fmla="*/ 4549804 w 8014260"/>
              <a:gd name="connsiteY10038" fmla="*/ 2770084 h 4925968"/>
              <a:gd name="connsiteX10039" fmla="*/ 4530534 w 8014260"/>
              <a:gd name="connsiteY10039" fmla="*/ 2777422 h 4925968"/>
              <a:gd name="connsiteX10040" fmla="*/ 4544524 w 8014260"/>
              <a:gd name="connsiteY10040" fmla="*/ 2772004 h 4925968"/>
              <a:gd name="connsiteX10041" fmla="*/ 4565646 w 8014260"/>
              <a:gd name="connsiteY10041" fmla="*/ 2764118 h 4925968"/>
              <a:gd name="connsiteX10042" fmla="*/ 3220381 w 8014260"/>
              <a:gd name="connsiteY10042" fmla="*/ 2763775 h 4925968"/>
              <a:gd name="connsiteX10043" fmla="*/ 3231766 w 8014260"/>
              <a:gd name="connsiteY10043" fmla="*/ 2772416 h 4925968"/>
              <a:gd name="connsiteX10044" fmla="*/ 3224428 w 8014260"/>
              <a:gd name="connsiteY10044" fmla="*/ 2777148 h 4925968"/>
              <a:gd name="connsiteX10045" fmla="*/ 3217021 w 8014260"/>
              <a:gd name="connsiteY10045" fmla="*/ 2770633 h 4925968"/>
              <a:gd name="connsiteX10046" fmla="*/ 3220381 w 8014260"/>
              <a:gd name="connsiteY10046" fmla="*/ 2763775 h 4925968"/>
              <a:gd name="connsiteX10047" fmla="*/ 5160098 w 8014260"/>
              <a:gd name="connsiteY10047" fmla="*/ 2762334 h 4925968"/>
              <a:gd name="connsiteX10048" fmla="*/ 5190959 w 8014260"/>
              <a:gd name="connsiteY10048" fmla="*/ 2775090 h 4925968"/>
              <a:gd name="connsiteX10049" fmla="*/ 5168122 w 8014260"/>
              <a:gd name="connsiteY10049" fmla="*/ 2798751 h 4925968"/>
              <a:gd name="connsiteX10050" fmla="*/ 5138975 w 8014260"/>
              <a:gd name="connsiteY10050" fmla="*/ 2784897 h 4925968"/>
              <a:gd name="connsiteX10051" fmla="*/ 5160098 w 8014260"/>
              <a:gd name="connsiteY10051" fmla="*/ 2762334 h 4925968"/>
              <a:gd name="connsiteX10052" fmla="*/ 6496859 w 8014260"/>
              <a:gd name="connsiteY10052" fmla="*/ 2761855 h 4925968"/>
              <a:gd name="connsiteX10053" fmla="*/ 6527788 w 8014260"/>
              <a:gd name="connsiteY10053" fmla="*/ 2782703 h 4925968"/>
              <a:gd name="connsiteX10054" fmla="*/ 6502894 w 8014260"/>
              <a:gd name="connsiteY10054" fmla="*/ 2808146 h 4925968"/>
              <a:gd name="connsiteX10055" fmla="*/ 6470181 w 8014260"/>
              <a:gd name="connsiteY10055" fmla="*/ 2786201 h 4925968"/>
              <a:gd name="connsiteX10056" fmla="*/ 6496859 w 8014260"/>
              <a:gd name="connsiteY10056" fmla="*/ 2761855 h 4925968"/>
              <a:gd name="connsiteX10057" fmla="*/ 505848 w 8014260"/>
              <a:gd name="connsiteY10057" fmla="*/ 2758974 h 4925968"/>
              <a:gd name="connsiteX10058" fmla="*/ 501665 w 8014260"/>
              <a:gd name="connsiteY10058" fmla="*/ 2765969 h 4925968"/>
              <a:gd name="connsiteX10059" fmla="*/ 495906 w 8014260"/>
              <a:gd name="connsiteY10059" fmla="*/ 2770701 h 4925968"/>
              <a:gd name="connsiteX10060" fmla="*/ 498785 w 8014260"/>
              <a:gd name="connsiteY10060" fmla="*/ 2765284 h 4925968"/>
              <a:gd name="connsiteX10061" fmla="*/ 505848 w 8014260"/>
              <a:gd name="connsiteY10061" fmla="*/ 2758974 h 4925968"/>
              <a:gd name="connsiteX10062" fmla="*/ 5997871 w 8014260"/>
              <a:gd name="connsiteY10062" fmla="*/ 2758014 h 4925968"/>
              <a:gd name="connsiteX10063" fmla="*/ 6030652 w 8014260"/>
              <a:gd name="connsiteY10063" fmla="*/ 2777696 h 4925968"/>
              <a:gd name="connsiteX10064" fmla="*/ 6006444 w 8014260"/>
              <a:gd name="connsiteY10064" fmla="*/ 2807117 h 4925968"/>
              <a:gd name="connsiteX10065" fmla="*/ 5975651 w 8014260"/>
              <a:gd name="connsiteY10065" fmla="*/ 2788326 h 4925968"/>
              <a:gd name="connsiteX10066" fmla="*/ 5997871 w 8014260"/>
              <a:gd name="connsiteY10066" fmla="*/ 2758014 h 4925968"/>
              <a:gd name="connsiteX10067" fmla="*/ 7054963 w 8014260"/>
              <a:gd name="connsiteY10067" fmla="*/ 2757671 h 4925968"/>
              <a:gd name="connsiteX10068" fmla="*/ 7085413 w 8014260"/>
              <a:gd name="connsiteY10068" fmla="*/ 2780096 h 4925968"/>
              <a:gd name="connsiteX10069" fmla="*/ 7060312 w 8014260"/>
              <a:gd name="connsiteY10069" fmla="*/ 2797310 h 4925968"/>
              <a:gd name="connsiteX10070" fmla="*/ 7028080 w 8014260"/>
              <a:gd name="connsiteY10070" fmla="*/ 2774335 h 4925968"/>
              <a:gd name="connsiteX10071" fmla="*/ 7054963 w 8014260"/>
              <a:gd name="connsiteY10071" fmla="*/ 2757671 h 4925968"/>
              <a:gd name="connsiteX10072" fmla="*/ 4677869 w 8014260"/>
              <a:gd name="connsiteY10072" fmla="*/ 2756728 h 4925968"/>
              <a:gd name="connsiteX10073" fmla="*/ 4685799 w 8014260"/>
              <a:gd name="connsiteY10073" fmla="*/ 2757739 h 4925968"/>
              <a:gd name="connsiteX10074" fmla="*/ 4663716 w 8014260"/>
              <a:gd name="connsiteY10074" fmla="*/ 2772689 h 4925968"/>
              <a:gd name="connsiteX10075" fmla="*/ 4639919 w 8014260"/>
              <a:gd name="connsiteY10075" fmla="*/ 2775707 h 4925968"/>
              <a:gd name="connsiteX10076" fmla="*/ 4661864 w 8014260"/>
              <a:gd name="connsiteY10076" fmla="*/ 2761168 h 4925968"/>
              <a:gd name="connsiteX10077" fmla="*/ 4677869 w 8014260"/>
              <a:gd name="connsiteY10077" fmla="*/ 2756728 h 4925968"/>
              <a:gd name="connsiteX10078" fmla="*/ 4600142 w 8014260"/>
              <a:gd name="connsiteY10078" fmla="*/ 2756437 h 4925968"/>
              <a:gd name="connsiteX10079" fmla="*/ 4579157 w 8014260"/>
              <a:gd name="connsiteY10079" fmla="*/ 2766724 h 4925968"/>
              <a:gd name="connsiteX10080" fmla="*/ 4557691 w 8014260"/>
              <a:gd name="connsiteY10080" fmla="*/ 2773308 h 4925968"/>
              <a:gd name="connsiteX10081" fmla="*/ 4576893 w 8014260"/>
              <a:gd name="connsiteY10081" fmla="*/ 2763706 h 4925968"/>
              <a:gd name="connsiteX10082" fmla="*/ 4600142 w 8014260"/>
              <a:gd name="connsiteY10082" fmla="*/ 2756437 h 4925968"/>
              <a:gd name="connsiteX10083" fmla="*/ 899295 w 8014260"/>
              <a:gd name="connsiteY10083" fmla="*/ 2756093 h 4925968"/>
              <a:gd name="connsiteX10084" fmla="*/ 911707 w 8014260"/>
              <a:gd name="connsiteY10084" fmla="*/ 2759591 h 4925968"/>
              <a:gd name="connsiteX10085" fmla="*/ 900323 w 8014260"/>
              <a:gd name="connsiteY10085" fmla="*/ 2773856 h 4925968"/>
              <a:gd name="connsiteX10086" fmla="*/ 887840 w 8014260"/>
              <a:gd name="connsiteY10086" fmla="*/ 2770838 h 4925968"/>
              <a:gd name="connsiteX10087" fmla="*/ 899295 w 8014260"/>
              <a:gd name="connsiteY10087" fmla="*/ 2756093 h 4925968"/>
              <a:gd name="connsiteX10088" fmla="*/ 4540890 w 8014260"/>
              <a:gd name="connsiteY10088" fmla="*/ 2755888 h 4925968"/>
              <a:gd name="connsiteX10089" fmla="*/ 4527859 w 8014260"/>
              <a:gd name="connsiteY10089" fmla="*/ 2763226 h 4925968"/>
              <a:gd name="connsiteX10090" fmla="*/ 4509617 w 8014260"/>
              <a:gd name="connsiteY10090" fmla="*/ 2767821 h 4925968"/>
              <a:gd name="connsiteX10091" fmla="*/ 4524225 w 8014260"/>
              <a:gd name="connsiteY10091" fmla="*/ 2759797 h 4925968"/>
              <a:gd name="connsiteX10092" fmla="*/ 4540890 w 8014260"/>
              <a:gd name="connsiteY10092" fmla="*/ 2755888 h 4925968"/>
              <a:gd name="connsiteX10093" fmla="*/ 4588278 w 8014260"/>
              <a:gd name="connsiteY10093" fmla="*/ 2754310 h 4925968"/>
              <a:gd name="connsiteX10094" fmla="*/ 4568664 w 8014260"/>
              <a:gd name="connsiteY10094" fmla="*/ 2762334 h 4925968"/>
              <a:gd name="connsiteX10095" fmla="*/ 4547404 w 8014260"/>
              <a:gd name="connsiteY10095" fmla="*/ 2770221 h 4925968"/>
              <a:gd name="connsiteX10096" fmla="*/ 4549556 w 8014260"/>
              <a:gd name="connsiteY10096" fmla="*/ 2769339 h 4925968"/>
              <a:gd name="connsiteX10097" fmla="*/ 4537666 w 8014260"/>
              <a:gd name="connsiteY10097" fmla="*/ 2773787 h 4925968"/>
              <a:gd name="connsiteX10098" fmla="*/ 4560503 w 8014260"/>
              <a:gd name="connsiteY10098" fmla="*/ 2764803 h 4925968"/>
              <a:gd name="connsiteX10099" fmla="*/ 4561667 w 8014260"/>
              <a:gd name="connsiteY10099" fmla="*/ 2764374 h 4925968"/>
              <a:gd name="connsiteX10100" fmla="*/ 4566812 w 8014260"/>
              <a:gd name="connsiteY10100" fmla="*/ 2762265 h 4925968"/>
              <a:gd name="connsiteX10101" fmla="*/ 4588278 w 8014260"/>
              <a:gd name="connsiteY10101" fmla="*/ 2754310 h 4925968"/>
              <a:gd name="connsiteX10102" fmla="*/ 7389359 w 8014260"/>
              <a:gd name="connsiteY10102" fmla="*/ 2754241 h 4925968"/>
              <a:gd name="connsiteX10103" fmla="*/ 7420632 w 8014260"/>
              <a:gd name="connsiteY10103" fmla="*/ 2766449 h 4925968"/>
              <a:gd name="connsiteX10104" fmla="*/ 7397452 w 8014260"/>
              <a:gd name="connsiteY10104" fmla="*/ 2793744 h 4925968"/>
              <a:gd name="connsiteX10105" fmla="*/ 7367345 w 8014260"/>
              <a:gd name="connsiteY10105" fmla="*/ 2772209 h 4925968"/>
              <a:gd name="connsiteX10106" fmla="*/ 7389359 w 8014260"/>
              <a:gd name="connsiteY10106" fmla="*/ 2754241 h 4925968"/>
              <a:gd name="connsiteX10107" fmla="*/ 4898268 w 8014260"/>
              <a:gd name="connsiteY10107" fmla="*/ 2753419 h 4925968"/>
              <a:gd name="connsiteX10108" fmla="*/ 4906627 w 8014260"/>
              <a:gd name="connsiteY10108" fmla="*/ 2760140 h 4925968"/>
              <a:gd name="connsiteX10109" fmla="*/ 4884544 w 8014260"/>
              <a:gd name="connsiteY10109" fmla="*/ 2779685 h 4925968"/>
              <a:gd name="connsiteX10110" fmla="*/ 4857249 w 8014260"/>
              <a:gd name="connsiteY10110" fmla="*/ 2774404 h 4925968"/>
              <a:gd name="connsiteX10111" fmla="*/ 4879674 w 8014260"/>
              <a:gd name="connsiteY10111" fmla="*/ 2755545 h 4925968"/>
              <a:gd name="connsiteX10112" fmla="*/ 4898268 w 8014260"/>
              <a:gd name="connsiteY10112" fmla="*/ 2753419 h 4925968"/>
              <a:gd name="connsiteX10113" fmla="*/ 7588173 w 8014260"/>
              <a:gd name="connsiteY10113" fmla="*/ 2753213 h 4925968"/>
              <a:gd name="connsiteX10114" fmla="*/ 7565542 w 8014260"/>
              <a:gd name="connsiteY10114" fmla="*/ 2819255 h 4925968"/>
              <a:gd name="connsiteX10115" fmla="*/ 7532211 w 8014260"/>
              <a:gd name="connsiteY10115" fmla="*/ 2874119 h 4925968"/>
              <a:gd name="connsiteX10116" fmla="*/ 7556351 w 8014260"/>
              <a:gd name="connsiteY10116" fmla="*/ 2810340 h 4925968"/>
              <a:gd name="connsiteX10117" fmla="*/ 7588173 w 8014260"/>
              <a:gd name="connsiteY10117" fmla="*/ 2753213 h 4925968"/>
              <a:gd name="connsiteX10118" fmla="*/ 6635391 w 8014260"/>
              <a:gd name="connsiteY10118" fmla="*/ 2753007 h 4925968"/>
              <a:gd name="connsiteX10119" fmla="*/ 6667418 w 8014260"/>
              <a:gd name="connsiteY10119" fmla="*/ 2772758 h 4925968"/>
              <a:gd name="connsiteX10120" fmla="*/ 6643895 w 8014260"/>
              <a:gd name="connsiteY10120" fmla="*/ 2797036 h 4925968"/>
              <a:gd name="connsiteX10121" fmla="*/ 6610085 w 8014260"/>
              <a:gd name="connsiteY10121" fmla="*/ 2776393 h 4925968"/>
              <a:gd name="connsiteX10122" fmla="*/ 6635391 w 8014260"/>
              <a:gd name="connsiteY10122" fmla="*/ 2753007 h 4925968"/>
              <a:gd name="connsiteX10123" fmla="*/ 418067 w 8014260"/>
              <a:gd name="connsiteY10123" fmla="*/ 2752322 h 4925968"/>
              <a:gd name="connsiteX10124" fmla="*/ 415322 w 8014260"/>
              <a:gd name="connsiteY10124" fmla="*/ 2757260 h 4925968"/>
              <a:gd name="connsiteX10125" fmla="*/ 411824 w 8014260"/>
              <a:gd name="connsiteY10125" fmla="*/ 2758905 h 4925968"/>
              <a:gd name="connsiteX10126" fmla="*/ 413127 w 8014260"/>
              <a:gd name="connsiteY10126" fmla="*/ 2754859 h 4925968"/>
              <a:gd name="connsiteX10127" fmla="*/ 418067 w 8014260"/>
              <a:gd name="connsiteY10127" fmla="*/ 2752322 h 4925968"/>
              <a:gd name="connsiteX10128" fmla="*/ 3934917 w 8014260"/>
              <a:gd name="connsiteY10128" fmla="*/ 2751773 h 4925968"/>
              <a:gd name="connsiteX10129" fmla="*/ 3926550 w 8014260"/>
              <a:gd name="connsiteY10129" fmla="*/ 2757808 h 4925968"/>
              <a:gd name="connsiteX10130" fmla="*/ 3915028 w 8014260"/>
              <a:gd name="connsiteY10130" fmla="*/ 2760757 h 4925968"/>
              <a:gd name="connsiteX10131" fmla="*/ 3923670 w 8014260"/>
              <a:gd name="connsiteY10131" fmla="*/ 2754654 h 4925968"/>
              <a:gd name="connsiteX10132" fmla="*/ 3934917 w 8014260"/>
              <a:gd name="connsiteY10132" fmla="*/ 2751773 h 4925968"/>
              <a:gd name="connsiteX10133" fmla="*/ 1239455 w 8014260"/>
              <a:gd name="connsiteY10133" fmla="*/ 2750402 h 4925968"/>
              <a:gd name="connsiteX10134" fmla="*/ 1253236 w 8014260"/>
              <a:gd name="connsiteY10134" fmla="*/ 2761443 h 4925968"/>
              <a:gd name="connsiteX10135" fmla="*/ 1242196 w 8014260"/>
              <a:gd name="connsiteY10135" fmla="*/ 2771044 h 4925968"/>
              <a:gd name="connsiteX10136" fmla="*/ 1228684 w 8014260"/>
              <a:gd name="connsiteY10136" fmla="*/ 2760140 h 4925968"/>
              <a:gd name="connsiteX10137" fmla="*/ 1239455 w 8014260"/>
              <a:gd name="connsiteY10137" fmla="*/ 2750402 h 4925968"/>
              <a:gd name="connsiteX10138" fmla="*/ 6914991 w 8014260"/>
              <a:gd name="connsiteY10138" fmla="*/ 2750196 h 4925968"/>
              <a:gd name="connsiteX10139" fmla="*/ 6946332 w 8014260"/>
              <a:gd name="connsiteY10139" fmla="*/ 2771250 h 4925968"/>
              <a:gd name="connsiteX10140" fmla="*/ 6922123 w 8014260"/>
              <a:gd name="connsiteY10140" fmla="*/ 2791069 h 4925968"/>
              <a:gd name="connsiteX10141" fmla="*/ 6889000 w 8014260"/>
              <a:gd name="connsiteY10141" fmla="*/ 2769398 h 4925968"/>
              <a:gd name="connsiteX10142" fmla="*/ 6914991 w 8014260"/>
              <a:gd name="connsiteY10142" fmla="*/ 2750196 h 4925968"/>
              <a:gd name="connsiteX10143" fmla="*/ 1436071 w 8014260"/>
              <a:gd name="connsiteY10143" fmla="*/ 2750196 h 4925968"/>
              <a:gd name="connsiteX10144" fmla="*/ 1448692 w 8014260"/>
              <a:gd name="connsiteY10144" fmla="*/ 2764940 h 4925968"/>
              <a:gd name="connsiteX10145" fmla="*/ 1436551 w 8014260"/>
              <a:gd name="connsiteY10145" fmla="*/ 2768164 h 4925968"/>
              <a:gd name="connsiteX10146" fmla="*/ 1423794 w 8014260"/>
              <a:gd name="connsiteY10146" fmla="*/ 2753625 h 4925968"/>
              <a:gd name="connsiteX10147" fmla="*/ 1436071 w 8014260"/>
              <a:gd name="connsiteY10147" fmla="*/ 2750196 h 4925968"/>
              <a:gd name="connsiteX10148" fmla="*/ 6777351 w 8014260"/>
              <a:gd name="connsiteY10148" fmla="*/ 2748962 h 4925968"/>
              <a:gd name="connsiteX10149" fmla="*/ 6807252 w 8014260"/>
              <a:gd name="connsiteY10149" fmla="*/ 2770633 h 4925968"/>
              <a:gd name="connsiteX10150" fmla="*/ 6781192 w 8014260"/>
              <a:gd name="connsiteY10150" fmla="*/ 2791275 h 4925968"/>
              <a:gd name="connsiteX10151" fmla="*/ 6749782 w 8014260"/>
              <a:gd name="connsiteY10151" fmla="*/ 2770770 h 4925968"/>
              <a:gd name="connsiteX10152" fmla="*/ 6777351 w 8014260"/>
              <a:gd name="connsiteY10152" fmla="*/ 2748962 h 4925968"/>
              <a:gd name="connsiteX10153" fmla="*/ 4749844 w 8014260"/>
              <a:gd name="connsiteY10153" fmla="*/ 2748635 h 4925968"/>
              <a:gd name="connsiteX10154" fmla="*/ 4758631 w 8014260"/>
              <a:gd name="connsiteY10154" fmla="*/ 2751019 h 4925968"/>
              <a:gd name="connsiteX10155" fmla="*/ 4738606 w 8014260"/>
              <a:gd name="connsiteY10155" fmla="*/ 2767135 h 4925968"/>
              <a:gd name="connsiteX10156" fmla="*/ 4712065 w 8014260"/>
              <a:gd name="connsiteY10156" fmla="*/ 2768713 h 4925968"/>
              <a:gd name="connsiteX10157" fmla="*/ 4732571 w 8014260"/>
              <a:gd name="connsiteY10157" fmla="*/ 2752939 h 4925968"/>
              <a:gd name="connsiteX10158" fmla="*/ 4749844 w 8014260"/>
              <a:gd name="connsiteY10158" fmla="*/ 2748635 h 4925968"/>
              <a:gd name="connsiteX10159" fmla="*/ 833957 w 8014260"/>
              <a:gd name="connsiteY10159" fmla="*/ 2748601 h 4925968"/>
              <a:gd name="connsiteX10160" fmla="*/ 837505 w 8014260"/>
              <a:gd name="connsiteY10160" fmla="*/ 2752459 h 4925968"/>
              <a:gd name="connsiteX10161" fmla="*/ 826257 w 8014260"/>
              <a:gd name="connsiteY10161" fmla="*/ 2768986 h 4925968"/>
              <a:gd name="connsiteX10162" fmla="*/ 816109 w 8014260"/>
              <a:gd name="connsiteY10162" fmla="*/ 2769398 h 4925968"/>
              <a:gd name="connsiteX10163" fmla="*/ 826190 w 8014260"/>
              <a:gd name="connsiteY10163" fmla="*/ 2751841 h 4925968"/>
              <a:gd name="connsiteX10164" fmla="*/ 833957 w 8014260"/>
              <a:gd name="connsiteY10164" fmla="*/ 2748601 h 4925968"/>
              <a:gd name="connsiteX10165" fmla="*/ 5646536 w 8014260"/>
              <a:gd name="connsiteY10165" fmla="*/ 2747659 h 4925968"/>
              <a:gd name="connsiteX10166" fmla="*/ 5675202 w 8014260"/>
              <a:gd name="connsiteY10166" fmla="*/ 2766449 h 4925968"/>
              <a:gd name="connsiteX10167" fmla="*/ 5653394 w 8014260"/>
              <a:gd name="connsiteY10167" fmla="*/ 2793744 h 4925968"/>
              <a:gd name="connsiteX10168" fmla="*/ 5621504 w 8014260"/>
              <a:gd name="connsiteY10168" fmla="*/ 2774130 h 4925968"/>
              <a:gd name="connsiteX10169" fmla="*/ 5646536 w 8014260"/>
              <a:gd name="connsiteY10169" fmla="*/ 2747659 h 4925968"/>
              <a:gd name="connsiteX10170" fmla="*/ 1104829 w 8014260"/>
              <a:gd name="connsiteY10170" fmla="*/ 2747658 h 4925968"/>
              <a:gd name="connsiteX10171" fmla="*/ 1119099 w 8014260"/>
              <a:gd name="connsiteY10171" fmla="*/ 2757671 h 4925968"/>
              <a:gd name="connsiteX10172" fmla="*/ 1108119 w 8014260"/>
              <a:gd name="connsiteY10172" fmla="*/ 2768027 h 4925968"/>
              <a:gd name="connsiteX10173" fmla="*/ 1094130 w 8014260"/>
              <a:gd name="connsiteY10173" fmla="*/ 2758082 h 4925968"/>
              <a:gd name="connsiteX10174" fmla="*/ 1104829 w 8014260"/>
              <a:gd name="connsiteY10174" fmla="*/ 2747658 h 4925968"/>
              <a:gd name="connsiteX10175" fmla="*/ 1813260 w 8014260"/>
              <a:gd name="connsiteY10175" fmla="*/ 2747384 h 4925968"/>
              <a:gd name="connsiteX10176" fmla="*/ 1825674 w 8014260"/>
              <a:gd name="connsiteY10176" fmla="*/ 2761992 h 4925968"/>
              <a:gd name="connsiteX10177" fmla="*/ 1817855 w 8014260"/>
              <a:gd name="connsiteY10177" fmla="*/ 2766930 h 4925968"/>
              <a:gd name="connsiteX10178" fmla="*/ 1806746 w 8014260"/>
              <a:gd name="connsiteY10178" fmla="*/ 2751773 h 4925968"/>
              <a:gd name="connsiteX10179" fmla="*/ 1813260 w 8014260"/>
              <a:gd name="connsiteY10179" fmla="*/ 2747384 h 4925968"/>
              <a:gd name="connsiteX10180" fmla="*/ 7483135 w 8014260"/>
              <a:gd name="connsiteY10180" fmla="*/ 2747272 h 4925968"/>
              <a:gd name="connsiteX10181" fmla="*/ 7491819 w 8014260"/>
              <a:gd name="connsiteY10181" fmla="*/ 2748618 h 4925968"/>
              <a:gd name="connsiteX10182" fmla="*/ 7469324 w 8014260"/>
              <a:gd name="connsiteY10182" fmla="*/ 2797927 h 4925968"/>
              <a:gd name="connsiteX10183" fmla="*/ 7440452 w 8014260"/>
              <a:gd name="connsiteY10183" fmla="*/ 2807117 h 4925968"/>
              <a:gd name="connsiteX10184" fmla="*/ 7464935 w 8014260"/>
              <a:gd name="connsiteY10184" fmla="*/ 2764186 h 4925968"/>
              <a:gd name="connsiteX10185" fmla="*/ 7483135 w 8014260"/>
              <a:gd name="connsiteY10185" fmla="*/ 2747272 h 4925968"/>
              <a:gd name="connsiteX10186" fmla="*/ 4823088 w 8014260"/>
              <a:gd name="connsiteY10186" fmla="*/ 2747178 h 4925968"/>
              <a:gd name="connsiteX10187" fmla="*/ 4832697 w 8014260"/>
              <a:gd name="connsiteY10187" fmla="*/ 2750744 h 4925968"/>
              <a:gd name="connsiteX10188" fmla="*/ 4812946 w 8014260"/>
              <a:gd name="connsiteY10188" fmla="*/ 2768643 h 4925968"/>
              <a:gd name="connsiteX10189" fmla="*/ 4785240 w 8014260"/>
              <a:gd name="connsiteY10189" fmla="*/ 2768780 h 4925968"/>
              <a:gd name="connsiteX10190" fmla="*/ 4805814 w 8014260"/>
              <a:gd name="connsiteY10190" fmla="*/ 2750401 h 4925968"/>
              <a:gd name="connsiteX10191" fmla="*/ 4823088 w 8014260"/>
              <a:gd name="connsiteY10191" fmla="*/ 2747178 h 4925968"/>
              <a:gd name="connsiteX10192" fmla="*/ 5295200 w 8014260"/>
              <a:gd name="connsiteY10192" fmla="*/ 2744298 h 4925968"/>
              <a:gd name="connsiteX10193" fmla="*/ 5325924 w 8014260"/>
              <a:gd name="connsiteY10193" fmla="*/ 2758562 h 4925968"/>
              <a:gd name="connsiteX10194" fmla="*/ 5302538 w 8014260"/>
              <a:gd name="connsiteY10194" fmla="*/ 2779273 h 4925968"/>
              <a:gd name="connsiteX10195" fmla="*/ 5273529 w 8014260"/>
              <a:gd name="connsiteY10195" fmla="*/ 2764323 h 4925968"/>
              <a:gd name="connsiteX10196" fmla="*/ 5295200 w 8014260"/>
              <a:gd name="connsiteY10196" fmla="*/ 2744298 h 4925968"/>
              <a:gd name="connsiteX10197" fmla="*/ 3082672 w 8014260"/>
              <a:gd name="connsiteY10197" fmla="*/ 2741143 h 4925968"/>
              <a:gd name="connsiteX10198" fmla="*/ 3094125 w 8014260"/>
              <a:gd name="connsiteY10198" fmla="*/ 2751155 h 4925968"/>
              <a:gd name="connsiteX10199" fmla="*/ 3086856 w 8014260"/>
              <a:gd name="connsiteY10199" fmla="*/ 2756847 h 4925968"/>
              <a:gd name="connsiteX10200" fmla="*/ 3079380 w 8014260"/>
              <a:gd name="connsiteY10200" fmla="*/ 2749304 h 4925968"/>
              <a:gd name="connsiteX10201" fmla="*/ 3082672 w 8014260"/>
              <a:gd name="connsiteY10201" fmla="*/ 2741143 h 4925968"/>
              <a:gd name="connsiteX10202" fmla="*/ 4379932 w 8014260"/>
              <a:gd name="connsiteY10202" fmla="*/ 2740320 h 4925968"/>
              <a:gd name="connsiteX10203" fmla="*/ 4369302 w 8014260"/>
              <a:gd name="connsiteY10203" fmla="*/ 2751704 h 4925968"/>
              <a:gd name="connsiteX10204" fmla="*/ 4353529 w 8014260"/>
              <a:gd name="connsiteY10204" fmla="*/ 2753007 h 4925968"/>
              <a:gd name="connsiteX10205" fmla="*/ 4363953 w 8014260"/>
              <a:gd name="connsiteY10205" fmla="*/ 2741555 h 4925968"/>
              <a:gd name="connsiteX10206" fmla="*/ 4379932 w 8014260"/>
              <a:gd name="connsiteY10206" fmla="*/ 2740320 h 4925968"/>
              <a:gd name="connsiteX10207" fmla="*/ 6136951 w 8014260"/>
              <a:gd name="connsiteY10207" fmla="*/ 2740114 h 4925968"/>
              <a:gd name="connsiteX10208" fmla="*/ 6169870 w 8014260"/>
              <a:gd name="connsiteY10208" fmla="*/ 2759454 h 4925968"/>
              <a:gd name="connsiteX10209" fmla="*/ 6145661 w 8014260"/>
              <a:gd name="connsiteY10209" fmla="*/ 2787846 h 4925968"/>
              <a:gd name="connsiteX10210" fmla="*/ 6114732 w 8014260"/>
              <a:gd name="connsiteY10210" fmla="*/ 2769467 h 4925968"/>
              <a:gd name="connsiteX10211" fmla="*/ 6136951 w 8014260"/>
              <a:gd name="connsiteY10211" fmla="*/ 2740114 h 4925968"/>
              <a:gd name="connsiteX10212" fmla="*/ 591164 w 8014260"/>
              <a:gd name="connsiteY10212" fmla="*/ 2738880 h 4925968"/>
              <a:gd name="connsiteX10213" fmla="*/ 585472 w 8014260"/>
              <a:gd name="connsiteY10213" fmla="*/ 2749647 h 4925968"/>
              <a:gd name="connsiteX10214" fmla="*/ 577789 w 8014260"/>
              <a:gd name="connsiteY10214" fmla="*/ 2756985 h 4925968"/>
              <a:gd name="connsiteX10215" fmla="*/ 582522 w 8014260"/>
              <a:gd name="connsiteY10215" fmla="*/ 2746149 h 4925968"/>
              <a:gd name="connsiteX10216" fmla="*/ 591164 w 8014260"/>
              <a:gd name="connsiteY10216" fmla="*/ 2738880 h 4925968"/>
              <a:gd name="connsiteX10217" fmla="*/ 4290092 w 8014260"/>
              <a:gd name="connsiteY10217" fmla="*/ 2738674 h 4925968"/>
              <a:gd name="connsiteX10218" fmla="*/ 4305385 w 8014260"/>
              <a:gd name="connsiteY10218" fmla="*/ 2738880 h 4925968"/>
              <a:gd name="connsiteX10219" fmla="*/ 4293864 w 8014260"/>
              <a:gd name="connsiteY10219" fmla="*/ 2751430 h 4925968"/>
              <a:gd name="connsiteX10220" fmla="*/ 4279942 w 8014260"/>
              <a:gd name="connsiteY10220" fmla="*/ 2751704 h 4925968"/>
              <a:gd name="connsiteX10221" fmla="*/ 4290092 w 8014260"/>
              <a:gd name="connsiteY10221" fmla="*/ 2738674 h 4925968"/>
              <a:gd name="connsiteX10222" fmla="*/ 4614750 w 8014260"/>
              <a:gd name="connsiteY10222" fmla="*/ 2737371 h 4925968"/>
              <a:gd name="connsiteX10223" fmla="*/ 4599456 w 8014260"/>
              <a:gd name="connsiteY10223" fmla="*/ 2744503 h 4925968"/>
              <a:gd name="connsiteX10224" fmla="*/ 4582106 w 8014260"/>
              <a:gd name="connsiteY10224" fmla="*/ 2749441 h 4925968"/>
              <a:gd name="connsiteX10225" fmla="*/ 4595684 w 8014260"/>
              <a:gd name="connsiteY10225" fmla="*/ 2742514 h 4925968"/>
              <a:gd name="connsiteX10226" fmla="*/ 4614750 w 8014260"/>
              <a:gd name="connsiteY10226" fmla="*/ 2737371 h 4925968"/>
              <a:gd name="connsiteX10227" fmla="*/ 4453587 w 8014260"/>
              <a:gd name="connsiteY10227" fmla="*/ 2737371 h 4925968"/>
              <a:gd name="connsiteX10228" fmla="*/ 4442271 w 8014260"/>
              <a:gd name="connsiteY10228" fmla="*/ 2748139 h 4925968"/>
              <a:gd name="connsiteX10229" fmla="*/ 4426223 w 8014260"/>
              <a:gd name="connsiteY10229" fmla="*/ 2750333 h 4925968"/>
              <a:gd name="connsiteX10230" fmla="*/ 4437676 w 8014260"/>
              <a:gd name="connsiteY10230" fmla="*/ 2739155 h 4925968"/>
              <a:gd name="connsiteX10231" fmla="*/ 4453587 w 8014260"/>
              <a:gd name="connsiteY10231" fmla="*/ 2737371 h 4925968"/>
              <a:gd name="connsiteX10232" fmla="*/ 4008502 w 8014260"/>
              <a:gd name="connsiteY10232" fmla="*/ 2736960 h 4925968"/>
              <a:gd name="connsiteX10233" fmla="*/ 3998627 w 8014260"/>
              <a:gd name="connsiteY10233" fmla="*/ 2743543 h 4925968"/>
              <a:gd name="connsiteX10234" fmla="*/ 3987380 w 8014260"/>
              <a:gd name="connsiteY10234" fmla="*/ 2744983 h 4925968"/>
              <a:gd name="connsiteX10235" fmla="*/ 3998353 w 8014260"/>
              <a:gd name="connsiteY10235" fmla="*/ 2737645 h 4925968"/>
              <a:gd name="connsiteX10236" fmla="*/ 4008502 w 8014260"/>
              <a:gd name="connsiteY10236" fmla="*/ 2736960 h 4925968"/>
              <a:gd name="connsiteX10237" fmla="*/ 4672700 w 8014260"/>
              <a:gd name="connsiteY10237" fmla="*/ 2736274 h 4925968"/>
              <a:gd name="connsiteX10238" fmla="*/ 4652126 w 8014260"/>
              <a:gd name="connsiteY10238" fmla="*/ 2747109 h 4925968"/>
              <a:gd name="connsiteX10239" fmla="*/ 4628809 w 8014260"/>
              <a:gd name="connsiteY10239" fmla="*/ 2752802 h 4925968"/>
              <a:gd name="connsiteX10240" fmla="*/ 4649588 w 8014260"/>
              <a:gd name="connsiteY10240" fmla="*/ 2742103 h 4925968"/>
              <a:gd name="connsiteX10241" fmla="*/ 4672700 w 8014260"/>
              <a:gd name="connsiteY10241" fmla="*/ 2736274 h 4925968"/>
              <a:gd name="connsiteX10242" fmla="*/ 3852277 w 8014260"/>
              <a:gd name="connsiteY10242" fmla="*/ 2735794 h 4925968"/>
              <a:gd name="connsiteX10243" fmla="*/ 3842196 w 8014260"/>
              <a:gd name="connsiteY10243" fmla="*/ 2742858 h 4925968"/>
              <a:gd name="connsiteX10244" fmla="*/ 3833281 w 8014260"/>
              <a:gd name="connsiteY10244" fmla="*/ 2743544 h 4925968"/>
              <a:gd name="connsiteX10245" fmla="*/ 3840344 w 8014260"/>
              <a:gd name="connsiteY10245" fmla="*/ 2737509 h 4925968"/>
              <a:gd name="connsiteX10246" fmla="*/ 3852277 w 8014260"/>
              <a:gd name="connsiteY10246" fmla="*/ 2735794 h 4925968"/>
              <a:gd name="connsiteX10247" fmla="*/ 5088364 w 8014260"/>
              <a:gd name="connsiteY10247" fmla="*/ 2734491 h 4925968"/>
              <a:gd name="connsiteX10248" fmla="*/ 5115247 w 8014260"/>
              <a:gd name="connsiteY10248" fmla="*/ 2744641 h 4925968"/>
              <a:gd name="connsiteX10249" fmla="*/ 5091861 w 8014260"/>
              <a:gd name="connsiteY10249" fmla="*/ 2765009 h 4925968"/>
              <a:gd name="connsiteX10250" fmla="*/ 5065115 w 8014260"/>
              <a:gd name="connsiteY10250" fmla="*/ 2754105 h 4925968"/>
              <a:gd name="connsiteX10251" fmla="*/ 5088364 w 8014260"/>
              <a:gd name="connsiteY10251" fmla="*/ 2734491 h 4925968"/>
              <a:gd name="connsiteX10252" fmla="*/ 3423583 w 8014260"/>
              <a:gd name="connsiteY10252" fmla="*/ 2733736 h 4925968"/>
              <a:gd name="connsiteX10253" fmla="*/ 3430030 w 8014260"/>
              <a:gd name="connsiteY10253" fmla="*/ 2739222 h 4925968"/>
              <a:gd name="connsiteX10254" fmla="*/ 3420840 w 8014260"/>
              <a:gd name="connsiteY10254" fmla="*/ 2744983 h 4925968"/>
              <a:gd name="connsiteX10255" fmla="*/ 3414668 w 8014260"/>
              <a:gd name="connsiteY10255" fmla="*/ 2737988 h 4925968"/>
              <a:gd name="connsiteX10256" fmla="*/ 3423583 w 8014260"/>
              <a:gd name="connsiteY10256" fmla="*/ 2733736 h 4925968"/>
              <a:gd name="connsiteX10257" fmla="*/ 2071667 w 8014260"/>
              <a:gd name="connsiteY10257" fmla="*/ 2733394 h 4925968"/>
              <a:gd name="connsiteX10258" fmla="*/ 2084631 w 8014260"/>
              <a:gd name="connsiteY10258" fmla="*/ 2747384 h 4925968"/>
              <a:gd name="connsiteX10259" fmla="*/ 2075168 w 8014260"/>
              <a:gd name="connsiteY10259" fmla="*/ 2754448 h 4925968"/>
              <a:gd name="connsiteX10260" fmla="*/ 2065290 w 8014260"/>
              <a:gd name="connsiteY10260" fmla="*/ 2741555 h 4925968"/>
              <a:gd name="connsiteX10261" fmla="*/ 2071667 w 8014260"/>
              <a:gd name="connsiteY10261" fmla="*/ 2733394 h 4925968"/>
              <a:gd name="connsiteX10262" fmla="*/ 3767787 w 8014260"/>
              <a:gd name="connsiteY10262" fmla="*/ 2732776 h 4925968"/>
              <a:gd name="connsiteX10263" fmla="*/ 3775605 w 8014260"/>
              <a:gd name="connsiteY10263" fmla="*/ 2734833 h 4925968"/>
              <a:gd name="connsiteX10264" fmla="*/ 3769090 w 8014260"/>
              <a:gd name="connsiteY10264" fmla="*/ 2740388 h 4925968"/>
              <a:gd name="connsiteX10265" fmla="*/ 3758117 w 8014260"/>
              <a:gd name="connsiteY10265" fmla="*/ 2739428 h 4925968"/>
              <a:gd name="connsiteX10266" fmla="*/ 3767787 w 8014260"/>
              <a:gd name="connsiteY10266" fmla="*/ 2732776 h 4925968"/>
              <a:gd name="connsiteX10267" fmla="*/ 7252268 w 8014260"/>
              <a:gd name="connsiteY10267" fmla="*/ 2732159 h 4925968"/>
              <a:gd name="connsiteX10268" fmla="*/ 7284295 w 8014260"/>
              <a:gd name="connsiteY10268" fmla="*/ 2755820 h 4925968"/>
              <a:gd name="connsiteX10269" fmla="*/ 7259674 w 8014260"/>
              <a:gd name="connsiteY10269" fmla="*/ 2771181 h 4925968"/>
              <a:gd name="connsiteX10270" fmla="*/ 7229225 w 8014260"/>
              <a:gd name="connsiteY10270" fmla="*/ 2747247 h 4925968"/>
              <a:gd name="connsiteX10271" fmla="*/ 7252268 w 8014260"/>
              <a:gd name="connsiteY10271" fmla="*/ 2732159 h 4925968"/>
              <a:gd name="connsiteX10272" fmla="*/ 4648560 w 8014260"/>
              <a:gd name="connsiteY10272" fmla="*/ 2731816 h 4925968"/>
              <a:gd name="connsiteX10273" fmla="*/ 4626409 w 8014260"/>
              <a:gd name="connsiteY10273" fmla="*/ 2739909 h 4925968"/>
              <a:gd name="connsiteX10274" fmla="*/ 4609950 w 8014260"/>
              <a:gd name="connsiteY10274" fmla="*/ 2745806 h 4925968"/>
              <a:gd name="connsiteX10275" fmla="*/ 4630592 w 8014260"/>
              <a:gd name="connsiteY10275" fmla="*/ 2738194 h 4925968"/>
              <a:gd name="connsiteX10276" fmla="*/ 4648560 w 8014260"/>
              <a:gd name="connsiteY10276" fmla="*/ 2731816 h 4925968"/>
              <a:gd name="connsiteX10277" fmla="*/ 3557863 w 8014260"/>
              <a:gd name="connsiteY10277" fmla="*/ 2731405 h 4925968"/>
              <a:gd name="connsiteX10278" fmla="*/ 3566161 w 8014260"/>
              <a:gd name="connsiteY10278" fmla="*/ 2741212 h 4925968"/>
              <a:gd name="connsiteX10279" fmla="*/ 3559646 w 8014260"/>
              <a:gd name="connsiteY10279" fmla="*/ 2746355 h 4925968"/>
              <a:gd name="connsiteX10280" fmla="*/ 3551897 w 8014260"/>
              <a:gd name="connsiteY10280" fmla="*/ 2742309 h 4925968"/>
              <a:gd name="connsiteX10281" fmla="*/ 3557863 w 8014260"/>
              <a:gd name="connsiteY10281" fmla="*/ 2731405 h 4925968"/>
              <a:gd name="connsiteX10282" fmla="*/ 4528134 w 8014260"/>
              <a:gd name="connsiteY10282" fmla="*/ 2730924 h 4925968"/>
              <a:gd name="connsiteX10283" fmla="*/ 4513938 w 8014260"/>
              <a:gd name="connsiteY10283" fmla="*/ 2740594 h 4925968"/>
              <a:gd name="connsiteX10284" fmla="*/ 4498507 w 8014260"/>
              <a:gd name="connsiteY10284" fmla="*/ 2742171 h 4925968"/>
              <a:gd name="connsiteX10285" fmla="*/ 4514006 w 8014260"/>
              <a:gd name="connsiteY10285" fmla="*/ 2732090 h 4925968"/>
              <a:gd name="connsiteX10286" fmla="*/ 4528134 w 8014260"/>
              <a:gd name="connsiteY10286" fmla="*/ 2730924 h 4925968"/>
              <a:gd name="connsiteX10287" fmla="*/ 5783971 w 8014260"/>
              <a:gd name="connsiteY10287" fmla="*/ 2730376 h 4925968"/>
              <a:gd name="connsiteX10288" fmla="*/ 5813117 w 8014260"/>
              <a:gd name="connsiteY10288" fmla="*/ 2746767 h 4925968"/>
              <a:gd name="connsiteX10289" fmla="*/ 5789046 w 8014260"/>
              <a:gd name="connsiteY10289" fmla="*/ 2774748 h 4925968"/>
              <a:gd name="connsiteX10290" fmla="*/ 5759282 w 8014260"/>
              <a:gd name="connsiteY10290" fmla="*/ 2755408 h 4925968"/>
              <a:gd name="connsiteX10291" fmla="*/ 5783971 w 8014260"/>
              <a:gd name="connsiteY10291" fmla="*/ 2730376 h 4925968"/>
              <a:gd name="connsiteX10292" fmla="*/ 5432086 w 8014260"/>
              <a:gd name="connsiteY10292" fmla="*/ 2730376 h 4925968"/>
              <a:gd name="connsiteX10293" fmla="*/ 5461918 w 8014260"/>
              <a:gd name="connsiteY10293" fmla="*/ 2744023 h 4925968"/>
              <a:gd name="connsiteX10294" fmla="*/ 5437298 w 8014260"/>
              <a:gd name="connsiteY10294" fmla="*/ 2763089 h 4925968"/>
              <a:gd name="connsiteX10295" fmla="*/ 5409043 w 8014260"/>
              <a:gd name="connsiteY10295" fmla="*/ 2748893 h 4925968"/>
              <a:gd name="connsiteX10296" fmla="*/ 5432086 w 8014260"/>
              <a:gd name="connsiteY10296" fmla="*/ 2730376 h 4925968"/>
              <a:gd name="connsiteX10297" fmla="*/ 4217123 w 8014260"/>
              <a:gd name="connsiteY10297" fmla="*/ 2729896 h 4925968"/>
              <a:gd name="connsiteX10298" fmla="*/ 4230839 w 8014260"/>
              <a:gd name="connsiteY10298" fmla="*/ 2731131 h 4925968"/>
              <a:gd name="connsiteX10299" fmla="*/ 4220140 w 8014260"/>
              <a:gd name="connsiteY10299" fmla="*/ 2745601 h 4925968"/>
              <a:gd name="connsiteX10300" fmla="*/ 4206699 w 8014260"/>
              <a:gd name="connsiteY10300" fmla="*/ 2744367 h 4925968"/>
              <a:gd name="connsiteX10301" fmla="*/ 4217123 w 8014260"/>
              <a:gd name="connsiteY10301" fmla="*/ 2729896 h 4925968"/>
              <a:gd name="connsiteX10302" fmla="*/ 4660013 w 8014260"/>
              <a:gd name="connsiteY10302" fmla="*/ 2729416 h 4925968"/>
              <a:gd name="connsiteX10303" fmla="*/ 4642113 w 8014260"/>
              <a:gd name="connsiteY10303" fmla="*/ 2737097 h 4925968"/>
              <a:gd name="connsiteX10304" fmla="*/ 4619002 w 8014260"/>
              <a:gd name="connsiteY10304" fmla="*/ 2744710 h 4925968"/>
              <a:gd name="connsiteX10305" fmla="*/ 4625367 w 8014260"/>
              <a:gd name="connsiteY10305" fmla="*/ 2741993 h 4925968"/>
              <a:gd name="connsiteX10306" fmla="*/ 4617150 w 8014260"/>
              <a:gd name="connsiteY10306" fmla="*/ 2744983 h 4925968"/>
              <a:gd name="connsiteX10307" fmla="*/ 4601239 w 8014260"/>
              <a:gd name="connsiteY10307" fmla="*/ 2750607 h 4925968"/>
              <a:gd name="connsiteX10308" fmla="*/ 4607391 w 8014260"/>
              <a:gd name="connsiteY10308" fmla="*/ 2748302 h 4925968"/>
              <a:gd name="connsiteX10309" fmla="*/ 4591570 w 8014260"/>
              <a:gd name="connsiteY10309" fmla="*/ 2753694 h 4925968"/>
              <a:gd name="connsiteX10310" fmla="*/ 4606932 w 8014260"/>
              <a:gd name="connsiteY10310" fmla="*/ 2747727 h 4925968"/>
              <a:gd name="connsiteX10311" fmla="*/ 4626477 w 8014260"/>
              <a:gd name="connsiteY10311" fmla="*/ 2741212 h 4925968"/>
              <a:gd name="connsiteX10312" fmla="*/ 4624094 w 8014260"/>
              <a:gd name="connsiteY10312" fmla="*/ 2742109 h 4925968"/>
              <a:gd name="connsiteX10313" fmla="*/ 4628956 w 8014260"/>
              <a:gd name="connsiteY10313" fmla="*/ 2740461 h 4925968"/>
              <a:gd name="connsiteX10314" fmla="*/ 4635872 w 8014260"/>
              <a:gd name="connsiteY10314" fmla="*/ 2737508 h 4925968"/>
              <a:gd name="connsiteX10315" fmla="*/ 4660013 w 8014260"/>
              <a:gd name="connsiteY10315" fmla="*/ 2729416 h 4925968"/>
              <a:gd name="connsiteX10316" fmla="*/ 4668780 w 8014260"/>
              <a:gd name="connsiteY10316" fmla="*/ 2727211 h 4925968"/>
              <a:gd name="connsiteX10317" fmla="*/ 4663922 w 8014260"/>
              <a:gd name="connsiteY10317" fmla="*/ 2728867 h 4925968"/>
              <a:gd name="connsiteX10318" fmla="*/ 4667282 w 8014260"/>
              <a:gd name="connsiteY10318" fmla="*/ 2727718 h 4925968"/>
              <a:gd name="connsiteX10319" fmla="*/ 3922915 w 8014260"/>
              <a:gd name="connsiteY10319" fmla="*/ 2727015 h 4925968"/>
              <a:gd name="connsiteX10320" fmla="*/ 3915783 w 8014260"/>
              <a:gd name="connsiteY10320" fmla="*/ 2733051 h 4925968"/>
              <a:gd name="connsiteX10321" fmla="*/ 3905633 w 8014260"/>
              <a:gd name="connsiteY10321" fmla="*/ 2734834 h 4925968"/>
              <a:gd name="connsiteX10322" fmla="*/ 3914205 w 8014260"/>
              <a:gd name="connsiteY10322" fmla="*/ 2728593 h 4925968"/>
              <a:gd name="connsiteX10323" fmla="*/ 3922915 w 8014260"/>
              <a:gd name="connsiteY10323" fmla="*/ 2727015 h 4925968"/>
              <a:gd name="connsiteX10324" fmla="*/ 4081608 w 8014260"/>
              <a:gd name="connsiteY10324" fmla="*/ 2726055 h 4925968"/>
              <a:gd name="connsiteX10325" fmla="*/ 4072350 w 8014260"/>
              <a:gd name="connsiteY10325" fmla="*/ 2734490 h 4925968"/>
              <a:gd name="connsiteX10326" fmla="*/ 4059594 w 8014260"/>
              <a:gd name="connsiteY10326" fmla="*/ 2735656 h 4925968"/>
              <a:gd name="connsiteX10327" fmla="*/ 4070293 w 8014260"/>
              <a:gd name="connsiteY10327" fmla="*/ 2726261 h 4925968"/>
              <a:gd name="connsiteX10328" fmla="*/ 4081608 w 8014260"/>
              <a:gd name="connsiteY10328" fmla="*/ 2726055 h 4925968"/>
              <a:gd name="connsiteX10329" fmla="*/ 6278706 w 8014260"/>
              <a:gd name="connsiteY10329" fmla="*/ 2724136 h 4925968"/>
              <a:gd name="connsiteX10330" fmla="*/ 6309773 w 8014260"/>
              <a:gd name="connsiteY10330" fmla="*/ 2745395 h 4925968"/>
              <a:gd name="connsiteX10331" fmla="*/ 6283026 w 8014260"/>
              <a:gd name="connsiteY10331" fmla="*/ 2770975 h 4925968"/>
              <a:gd name="connsiteX10332" fmla="*/ 6253880 w 8014260"/>
              <a:gd name="connsiteY10332" fmla="*/ 2750745 h 4925968"/>
              <a:gd name="connsiteX10333" fmla="*/ 6278706 w 8014260"/>
              <a:gd name="connsiteY10333" fmla="*/ 2724136 h 4925968"/>
              <a:gd name="connsiteX10334" fmla="*/ 680384 w 8014260"/>
              <a:gd name="connsiteY10334" fmla="*/ 2723244 h 4925968"/>
              <a:gd name="connsiteX10335" fmla="*/ 670577 w 8014260"/>
              <a:gd name="connsiteY10335" fmla="*/ 2740663 h 4925968"/>
              <a:gd name="connsiteX10336" fmla="*/ 660565 w 8014260"/>
              <a:gd name="connsiteY10336" fmla="*/ 2747933 h 4925968"/>
              <a:gd name="connsiteX10337" fmla="*/ 668795 w 8014260"/>
              <a:gd name="connsiteY10337" fmla="*/ 2733256 h 4925968"/>
              <a:gd name="connsiteX10338" fmla="*/ 680384 w 8014260"/>
              <a:gd name="connsiteY10338" fmla="*/ 2723244 h 4925968"/>
              <a:gd name="connsiteX10339" fmla="*/ 4144359 w 8014260"/>
              <a:gd name="connsiteY10339" fmla="*/ 2722215 h 4925968"/>
              <a:gd name="connsiteX10340" fmla="*/ 4156429 w 8014260"/>
              <a:gd name="connsiteY10340" fmla="*/ 2723587 h 4925968"/>
              <a:gd name="connsiteX10341" fmla="*/ 4144359 w 8014260"/>
              <a:gd name="connsiteY10341" fmla="*/ 2735177 h 4925968"/>
              <a:gd name="connsiteX10342" fmla="*/ 4132152 w 8014260"/>
              <a:gd name="connsiteY10342" fmla="*/ 2733599 h 4925968"/>
              <a:gd name="connsiteX10343" fmla="*/ 4144359 w 8014260"/>
              <a:gd name="connsiteY10343" fmla="*/ 2722215 h 4925968"/>
              <a:gd name="connsiteX10344" fmla="*/ 1487832 w 8014260"/>
              <a:gd name="connsiteY10344" fmla="*/ 2722018 h 4925968"/>
              <a:gd name="connsiteX10345" fmla="*/ 1495596 w 8014260"/>
              <a:gd name="connsiteY10345" fmla="*/ 2722969 h 4925968"/>
              <a:gd name="connsiteX10346" fmla="*/ 1507531 w 8014260"/>
              <a:gd name="connsiteY10346" fmla="*/ 2738468 h 4925968"/>
              <a:gd name="connsiteX10347" fmla="*/ 1495665 w 8014260"/>
              <a:gd name="connsiteY10347" fmla="*/ 2740663 h 4925968"/>
              <a:gd name="connsiteX10348" fmla="*/ 1484900 w 8014260"/>
              <a:gd name="connsiteY10348" fmla="*/ 2727084 h 4925968"/>
              <a:gd name="connsiteX10349" fmla="*/ 1487832 w 8014260"/>
              <a:gd name="connsiteY10349" fmla="*/ 2722018 h 4925968"/>
              <a:gd name="connsiteX10350" fmla="*/ 490350 w 8014260"/>
              <a:gd name="connsiteY10350" fmla="*/ 2721803 h 4925968"/>
              <a:gd name="connsiteX10351" fmla="*/ 487263 w 8014260"/>
              <a:gd name="connsiteY10351" fmla="*/ 2725781 h 4925968"/>
              <a:gd name="connsiteX10352" fmla="*/ 483149 w 8014260"/>
              <a:gd name="connsiteY10352" fmla="*/ 2727495 h 4925968"/>
              <a:gd name="connsiteX10353" fmla="*/ 487469 w 8014260"/>
              <a:gd name="connsiteY10353" fmla="*/ 2722900 h 4925968"/>
              <a:gd name="connsiteX10354" fmla="*/ 490350 w 8014260"/>
              <a:gd name="connsiteY10354" fmla="*/ 2721803 h 4925968"/>
              <a:gd name="connsiteX10355" fmla="*/ 2537667 w 8014260"/>
              <a:gd name="connsiteY10355" fmla="*/ 2721049 h 4925968"/>
              <a:gd name="connsiteX10356" fmla="*/ 2548229 w 8014260"/>
              <a:gd name="connsiteY10356" fmla="*/ 2736274 h 4925968"/>
              <a:gd name="connsiteX10357" fmla="*/ 2542948 w 8014260"/>
              <a:gd name="connsiteY10357" fmla="*/ 2747315 h 4925968"/>
              <a:gd name="connsiteX10358" fmla="*/ 2533416 w 8014260"/>
              <a:gd name="connsiteY10358" fmla="*/ 2737096 h 4925968"/>
              <a:gd name="connsiteX10359" fmla="*/ 2537667 w 8014260"/>
              <a:gd name="connsiteY10359" fmla="*/ 2721049 h 4925968"/>
              <a:gd name="connsiteX10360" fmla="*/ 4601788 w 8014260"/>
              <a:gd name="connsiteY10360" fmla="*/ 2720706 h 4925968"/>
              <a:gd name="connsiteX10361" fmla="*/ 4585603 w 8014260"/>
              <a:gd name="connsiteY10361" fmla="*/ 2729896 h 4925968"/>
              <a:gd name="connsiteX10362" fmla="*/ 4571339 w 8014260"/>
              <a:gd name="connsiteY10362" fmla="*/ 2731542 h 4925968"/>
              <a:gd name="connsiteX10363" fmla="*/ 4586015 w 8014260"/>
              <a:gd name="connsiteY10363" fmla="*/ 2722901 h 4925968"/>
              <a:gd name="connsiteX10364" fmla="*/ 4601788 w 8014260"/>
              <a:gd name="connsiteY10364" fmla="*/ 2720706 h 4925968"/>
              <a:gd name="connsiteX10365" fmla="*/ 2947639 w 8014260"/>
              <a:gd name="connsiteY10365" fmla="*/ 2720569 h 4925968"/>
              <a:gd name="connsiteX10366" fmla="*/ 2955594 w 8014260"/>
              <a:gd name="connsiteY10366" fmla="*/ 2729073 h 4925968"/>
              <a:gd name="connsiteX10367" fmla="*/ 2950245 w 8014260"/>
              <a:gd name="connsiteY10367" fmla="*/ 2743269 h 4925968"/>
              <a:gd name="connsiteX10368" fmla="*/ 2941673 w 8014260"/>
              <a:gd name="connsiteY10368" fmla="*/ 2730445 h 4925968"/>
              <a:gd name="connsiteX10369" fmla="*/ 2947639 w 8014260"/>
              <a:gd name="connsiteY10369" fmla="*/ 2720569 h 4925968"/>
              <a:gd name="connsiteX10370" fmla="*/ 4738520 w 8014260"/>
              <a:gd name="connsiteY10370" fmla="*/ 2720415 h 4925968"/>
              <a:gd name="connsiteX10371" fmla="*/ 4745600 w 8014260"/>
              <a:gd name="connsiteY10371" fmla="*/ 2720844 h 4925968"/>
              <a:gd name="connsiteX10372" fmla="*/ 4725095 w 8014260"/>
              <a:gd name="connsiteY10372" fmla="*/ 2732502 h 4925968"/>
              <a:gd name="connsiteX10373" fmla="*/ 4701298 w 8014260"/>
              <a:gd name="connsiteY10373" fmla="*/ 2736617 h 4925968"/>
              <a:gd name="connsiteX10374" fmla="*/ 4722900 w 8014260"/>
              <a:gd name="connsiteY10374" fmla="*/ 2724616 h 4925968"/>
              <a:gd name="connsiteX10375" fmla="*/ 4738520 w 8014260"/>
              <a:gd name="connsiteY10375" fmla="*/ 2720415 h 4925968"/>
              <a:gd name="connsiteX10376" fmla="*/ 2402291 w 8014260"/>
              <a:gd name="connsiteY10376" fmla="*/ 2720020 h 4925968"/>
              <a:gd name="connsiteX10377" fmla="*/ 2412852 w 8014260"/>
              <a:gd name="connsiteY10377" fmla="*/ 2736342 h 4925968"/>
              <a:gd name="connsiteX10378" fmla="*/ 2407503 w 8014260"/>
              <a:gd name="connsiteY10378" fmla="*/ 2746080 h 4925968"/>
              <a:gd name="connsiteX10379" fmla="*/ 2397970 w 8014260"/>
              <a:gd name="connsiteY10379" fmla="*/ 2734834 h 4925968"/>
              <a:gd name="connsiteX10380" fmla="*/ 2402291 w 8014260"/>
              <a:gd name="connsiteY10380" fmla="*/ 2720020 h 4925968"/>
              <a:gd name="connsiteX10381" fmla="*/ 1874775 w 8014260"/>
              <a:gd name="connsiteY10381" fmla="*/ 2718511 h 4925968"/>
              <a:gd name="connsiteX10382" fmla="*/ 1886090 w 8014260"/>
              <a:gd name="connsiteY10382" fmla="*/ 2733667 h 4925968"/>
              <a:gd name="connsiteX10383" fmla="*/ 1879507 w 8014260"/>
              <a:gd name="connsiteY10383" fmla="*/ 2737645 h 4925968"/>
              <a:gd name="connsiteX10384" fmla="*/ 1867097 w 8014260"/>
              <a:gd name="connsiteY10384" fmla="*/ 2722900 h 4925968"/>
              <a:gd name="connsiteX10385" fmla="*/ 1874775 w 8014260"/>
              <a:gd name="connsiteY10385" fmla="*/ 2718511 h 4925968"/>
              <a:gd name="connsiteX10386" fmla="*/ 7569788 w 8014260"/>
              <a:gd name="connsiteY10386" fmla="*/ 2717898 h 4925968"/>
              <a:gd name="connsiteX10387" fmla="*/ 7572536 w 8014260"/>
              <a:gd name="connsiteY10387" fmla="*/ 2718101 h 4925968"/>
              <a:gd name="connsiteX10388" fmla="*/ 7549288 w 8014260"/>
              <a:gd name="connsiteY10388" fmla="*/ 2786201 h 4925968"/>
              <a:gd name="connsiteX10389" fmla="*/ 7520278 w 8014260"/>
              <a:gd name="connsiteY10389" fmla="*/ 2827691 h 4925968"/>
              <a:gd name="connsiteX10390" fmla="*/ 7545378 w 8014260"/>
              <a:gd name="connsiteY10390" fmla="*/ 2761306 h 4925968"/>
              <a:gd name="connsiteX10391" fmla="*/ 7569788 w 8014260"/>
              <a:gd name="connsiteY10391" fmla="*/ 2717898 h 4925968"/>
              <a:gd name="connsiteX10392" fmla="*/ 4687376 w 8014260"/>
              <a:gd name="connsiteY10392" fmla="*/ 2717689 h 4925968"/>
              <a:gd name="connsiteX10393" fmla="*/ 4671808 w 8014260"/>
              <a:gd name="connsiteY10393" fmla="*/ 2723861 h 4925968"/>
              <a:gd name="connsiteX10394" fmla="*/ 4653704 w 8014260"/>
              <a:gd name="connsiteY10394" fmla="*/ 2729073 h 4925968"/>
              <a:gd name="connsiteX10395" fmla="*/ 4669408 w 8014260"/>
              <a:gd name="connsiteY10395" fmla="*/ 2722627 h 4925968"/>
              <a:gd name="connsiteX10396" fmla="*/ 4687376 w 8014260"/>
              <a:gd name="connsiteY10396" fmla="*/ 2717689 h 4925968"/>
              <a:gd name="connsiteX10397" fmla="*/ 4699651 w 8014260"/>
              <a:gd name="connsiteY10397" fmla="*/ 2716934 h 4925968"/>
              <a:gd name="connsiteX10398" fmla="*/ 4679489 w 8014260"/>
              <a:gd name="connsiteY10398" fmla="*/ 2723586 h 4925968"/>
              <a:gd name="connsiteX10399" fmla="*/ 4668780 w 8014260"/>
              <a:gd name="connsiteY10399" fmla="*/ 2727211 h 4925968"/>
              <a:gd name="connsiteX10400" fmla="*/ 4682232 w 8014260"/>
              <a:gd name="connsiteY10400" fmla="*/ 2722626 h 4925968"/>
              <a:gd name="connsiteX10401" fmla="*/ 4699651 w 8014260"/>
              <a:gd name="connsiteY10401" fmla="*/ 2716934 h 4925968"/>
              <a:gd name="connsiteX10402" fmla="*/ 5030971 w 8014260"/>
              <a:gd name="connsiteY10402" fmla="*/ 2716540 h 4925968"/>
              <a:gd name="connsiteX10403" fmla="*/ 5040426 w 8014260"/>
              <a:gd name="connsiteY10403" fmla="*/ 2722969 h 4925968"/>
              <a:gd name="connsiteX10404" fmla="*/ 5019646 w 8014260"/>
              <a:gd name="connsiteY10404" fmla="*/ 2740937 h 4925968"/>
              <a:gd name="connsiteX10405" fmla="*/ 4990842 w 8014260"/>
              <a:gd name="connsiteY10405" fmla="*/ 2735314 h 4925968"/>
              <a:gd name="connsiteX10406" fmla="*/ 5011896 w 8014260"/>
              <a:gd name="connsiteY10406" fmla="*/ 2718032 h 4925968"/>
              <a:gd name="connsiteX10407" fmla="*/ 5030971 w 8014260"/>
              <a:gd name="connsiteY10407" fmla="*/ 2716540 h 4925968"/>
              <a:gd name="connsiteX10408" fmla="*/ 7116343 w 8014260"/>
              <a:gd name="connsiteY10408" fmla="*/ 2715632 h 4925968"/>
              <a:gd name="connsiteX10409" fmla="*/ 7146381 w 8014260"/>
              <a:gd name="connsiteY10409" fmla="*/ 2738743 h 4925968"/>
              <a:gd name="connsiteX10410" fmla="*/ 7119016 w 8014260"/>
              <a:gd name="connsiteY10410" fmla="*/ 2753419 h 4925968"/>
              <a:gd name="connsiteX10411" fmla="*/ 7090830 w 8014260"/>
              <a:gd name="connsiteY10411" fmla="*/ 2731405 h 4925968"/>
              <a:gd name="connsiteX10412" fmla="*/ 7116343 w 8014260"/>
              <a:gd name="connsiteY10412" fmla="*/ 2715632 h 4925968"/>
              <a:gd name="connsiteX10413" fmla="*/ 5568834 w 8014260"/>
              <a:gd name="connsiteY10413" fmla="*/ 2715495 h 4925968"/>
              <a:gd name="connsiteX10414" fmla="*/ 5598804 w 8014260"/>
              <a:gd name="connsiteY10414" fmla="*/ 2728113 h 4925968"/>
              <a:gd name="connsiteX10415" fmla="*/ 5573978 w 8014260"/>
              <a:gd name="connsiteY10415" fmla="*/ 2746218 h 4925968"/>
              <a:gd name="connsiteX10416" fmla="*/ 5545586 w 8014260"/>
              <a:gd name="connsiteY10416" fmla="*/ 2733257 h 4925968"/>
              <a:gd name="connsiteX10417" fmla="*/ 5568834 w 8014260"/>
              <a:gd name="connsiteY10417" fmla="*/ 2715495 h 4925968"/>
              <a:gd name="connsiteX10418" fmla="*/ 5922502 w 8014260"/>
              <a:gd name="connsiteY10418" fmla="*/ 2713917 h 4925968"/>
              <a:gd name="connsiteX10419" fmla="*/ 5951717 w 8014260"/>
              <a:gd name="connsiteY10419" fmla="*/ 2727702 h 4925968"/>
              <a:gd name="connsiteX10420" fmla="*/ 5927645 w 8014260"/>
              <a:gd name="connsiteY10420" fmla="*/ 2755340 h 4925968"/>
              <a:gd name="connsiteX10421" fmla="*/ 5897676 w 8014260"/>
              <a:gd name="connsiteY10421" fmla="*/ 2736274 h 4925968"/>
              <a:gd name="connsiteX10422" fmla="*/ 5922502 w 8014260"/>
              <a:gd name="connsiteY10422" fmla="*/ 2713917 h 4925968"/>
              <a:gd name="connsiteX10423" fmla="*/ 5221408 w 8014260"/>
              <a:gd name="connsiteY10423" fmla="*/ 2711723 h 4925968"/>
              <a:gd name="connsiteX10424" fmla="*/ 5249663 w 8014260"/>
              <a:gd name="connsiteY10424" fmla="*/ 2722627 h 4925968"/>
              <a:gd name="connsiteX10425" fmla="*/ 5227717 w 8014260"/>
              <a:gd name="connsiteY10425" fmla="*/ 2741281 h 4925968"/>
              <a:gd name="connsiteX10426" fmla="*/ 5199600 w 8014260"/>
              <a:gd name="connsiteY10426" fmla="*/ 2729553 h 4925968"/>
              <a:gd name="connsiteX10427" fmla="*/ 5221408 w 8014260"/>
              <a:gd name="connsiteY10427" fmla="*/ 2711723 h 4925968"/>
              <a:gd name="connsiteX10428" fmla="*/ 4709733 w 8014260"/>
              <a:gd name="connsiteY10428" fmla="*/ 2711722 h 4925968"/>
              <a:gd name="connsiteX10429" fmla="*/ 4689365 w 8014260"/>
              <a:gd name="connsiteY10429" fmla="*/ 2718923 h 4925968"/>
              <a:gd name="connsiteX10430" fmla="*/ 4671054 w 8014260"/>
              <a:gd name="connsiteY10430" fmla="*/ 2724821 h 4925968"/>
              <a:gd name="connsiteX10431" fmla="*/ 4691697 w 8014260"/>
              <a:gd name="connsiteY10431" fmla="*/ 2717414 h 4925968"/>
              <a:gd name="connsiteX10432" fmla="*/ 4709733 w 8014260"/>
              <a:gd name="connsiteY10432" fmla="*/ 2711722 h 4925968"/>
              <a:gd name="connsiteX10433" fmla="*/ 6417238 w 8014260"/>
              <a:gd name="connsiteY10433" fmla="*/ 2711311 h 4925968"/>
              <a:gd name="connsiteX10434" fmla="*/ 6449402 w 8014260"/>
              <a:gd name="connsiteY10434" fmla="*/ 2731542 h 4925968"/>
              <a:gd name="connsiteX10435" fmla="*/ 6423891 w 8014260"/>
              <a:gd name="connsiteY10435" fmla="*/ 2756436 h 4925968"/>
              <a:gd name="connsiteX10436" fmla="*/ 6393441 w 8014260"/>
              <a:gd name="connsiteY10436" fmla="*/ 2735177 h 4925968"/>
              <a:gd name="connsiteX10437" fmla="*/ 6417238 w 8014260"/>
              <a:gd name="connsiteY10437" fmla="*/ 2711311 h 4925968"/>
              <a:gd name="connsiteX10438" fmla="*/ 2675924 w 8014260"/>
              <a:gd name="connsiteY10438" fmla="*/ 2710899 h 4925968"/>
              <a:gd name="connsiteX10439" fmla="*/ 2683194 w 8014260"/>
              <a:gd name="connsiteY10439" fmla="*/ 2720706 h 4925968"/>
              <a:gd name="connsiteX10440" fmla="*/ 2677707 w 8014260"/>
              <a:gd name="connsiteY10440" fmla="*/ 2732913 h 4925968"/>
              <a:gd name="connsiteX10441" fmla="*/ 2668517 w 8014260"/>
              <a:gd name="connsiteY10441" fmla="*/ 2718100 h 4925968"/>
              <a:gd name="connsiteX10442" fmla="*/ 2675924 w 8014260"/>
              <a:gd name="connsiteY10442" fmla="*/ 2710899 h 4925968"/>
              <a:gd name="connsiteX10443" fmla="*/ 3995678 w 8014260"/>
              <a:gd name="connsiteY10443" fmla="*/ 2710076 h 4925968"/>
              <a:gd name="connsiteX10444" fmla="*/ 3987105 w 8014260"/>
              <a:gd name="connsiteY10444" fmla="*/ 2716180 h 4925968"/>
              <a:gd name="connsiteX10445" fmla="*/ 3977230 w 8014260"/>
              <a:gd name="connsiteY10445" fmla="*/ 2718374 h 4925968"/>
              <a:gd name="connsiteX10446" fmla="*/ 3984431 w 8014260"/>
              <a:gd name="connsiteY10446" fmla="*/ 2713231 h 4925968"/>
              <a:gd name="connsiteX10447" fmla="*/ 3995678 w 8014260"/>
              <a:gd name="connsiteY10447" fmla="*/ 2710076 h 4925968"/>
              <a:gd name="connsiteX10448" fmla="*/ 4811120 w 8014260"/>
              <a:gd name="connsiteY10448" fmla="*/ 2709416 h 4925968"/>
              <a:gd name="connsiteX10449" fmla="*/ 4819049 w 8014260"/>
              <a:gd name="connsiteY10449" fmla="*/ 2710625 h 4925968"/>
              <a:gd name="connsiteX10450" fmla="*/ 4796898 w 8014260"/>
              <a:gd name="connsiteY10450" fmla="*/ 2723998 h 4925968"/>
              <a:gd name="connsiteX10451" fmla="*/ 4773032 w 8014260"/>
              <a:gd name="connsiteY10451" fmla="*/ 2726124 h 4925968"/>
              <a:gd name="connsiteX10452" fmla="*/ 4795115 w 8014260"/>
              <a:gd name="connsiteY10452" fmla="*/ 2713094 h 4925968"/>
              <a:gd name="connsiteX10453" fmla="*/ 4811120 w 8014260"/>
              <a:gd name="connsiteY10453" fmla="*/ 2709416 h 4925968"/>
              <a:gd name="connsiteX10454" fmla="*/ 3284641 w 8014260"/>
              <a:gd name="connsiteY10454" fmla="*/ 2709185 h 4925968"/>
              <a:gd name="connsiteX10455" fmla="*/ 3291910 w 8014260"/>
              <a:gd name="connsiteY10455" fmla="*/ 2722833 h 4925968"/>
              <a:gd name="connsiteX10456" fmla="*/ 3284641 w 8014260"/>
              <a:gd name="connsiteY10456" fmla="*/ 2725850 h 4925968"/>
              <a:gd name="connsiteX10457" fmla="*/ 3277371 w 8014260"/>
              <a:gd name="connsiteY10457" fmla="*/ 2718718 h 4925968"/>
              <a:gd name="connsiteX10458" fmla="*/ 3284641 w 8014260"/>
              <a:gd name="connsiteY10458" fmla="*/ 2709185 h 4925968"/>
              <a:gd name="connsiteX10459" fmla="*/ 4674963 w 8014260"/>
              <a:gd name="connsiteY10459" fmla="*/ 2707950 h 4925968"/>
              <a:gd name="connsiteX10460" fmla="*/ 4659944 w 8014260"/>
              <a:gd name="connsiteY10460" fmla="*/ 2715220 h 4925968"/>
              <a:gd name="connsiteX10461" fmla="*/ 4643416 w 8014260"/>
              <a:gd name="connsiteY10461" fmla="*/ 2718581 h 4925968"/>
              <a:gd name="connsiteX10462" fmla="*/ 4659807 w 8014260"/>
              <a:gd name="connsiteY10462" fmla="*/ 2710282 h 4925968"/>
              <a:gd name="connsiteX10463" fmla="*/ 4674963 w 8014260"/>
              <a:gd name="connsiteY10463" fmla="*/ 2707950 h 4925968"/>
              <a:gd name="connsiteX10464" fmla="*/ 1298500 w 8014260"/>
              <a:gd name="connsiteY10464" fmla="*/ 2707745 h 4925968"/>
              <a:gd name="connsiteX10465" fmla="*/ 1312354 w 8014260"/>
              <a:gd name="connsiteY10465" fmla="*/ 2720089 h 4925968"/>
              <a:gd name="connsiteX10466" fmla="*/ 1301928 w 8014260"/>
              <a:gd name="connsiteY10466" fmla="*/ 2727222 h 4925968"/>
              <a:gd name="connsiteX10467" fmla="*/ 1288007 w 8014260"/>
              <a:gd name="connsiteY10467" fmla="*/ 2715220 h 4925968"/>
              <a:gd name="connsiteX10468" fmla="*/ 1298500 w 8014260"/>
              <a:gd name="connsiteY10468" fmla="*/ 2707745 h 4925968"/>
              <a:gd name="connsiteX10469" fmla="*/ 4733256 w 8014260"/>
              <a:gd name="connsiteY10469" fmla="*/ 2707676 h 4925968"/>
              <a:gd name="connsiteX10470" fmla="*/ 4713505 w 8014260"/>
              <a:gd name="connsiteY10470" fmla="*/ 2716317 h 4925968"/>
              <a:gd name="connsiteX10471" fmla="*/ 4690805 w 8014260"/>
              <a:gd name="connsiteY10471" fmla="*/ 2722421 h 4925968"/>
              <a:gd name="connsiteX10472" fmla="*/ 4709047 w 8014260"/>
              <a:gd name="connsiteY10472" fmla="*/ 2714534 h 4925968"/>
              <a:gd name="connsiteX10473" fmla="*/ 4733256 w 8014260"/>
              <a:gd name="connsiteY10473" fmla="*/ 2707676 h 4925968"/>
              <a:gd name="connsiteX10474" fmla="*/ 4721460 w 8014260"/>
              <a:gd name="connsiteY10474" fmla="*/ 2706578 h 4925968"/>
              <a:gd name="connsiteX10475" fmla="*/ 4704041 w 8014260"/>
              <a:gd name="connsiteY10475" fmla="*/ 2712682 h 4925968"/>
              <a:gd name="connsiteX10476" fmla="*/ 4680929 w 8014260"/>
              <a:gd name="connsiteY10476" fmla="*/ 2720431 h 4925968"/>
              <a:gd name="connsiteX10477" fmla="*/ 4698074 w 8014260"/>
              <a:gd name="connsiteY10477" fmla="*/ 2714396 h 4925968"/>
              <a:gd name="connsiteX10478" fmla="*/ 4721460 w 8014260"/>
              <a:gd name="connsiteY10478" fmla="*/ 2706578 h 4925968"/>
              <a:gd name="connsiteX10479" fmla="*/ 4956647 w 8014260"/>
              <a:gd name="connsiteY10479" fmla="*/ 2706570 h 4925968"/>
              <a:gd name="connsiteX10480" fmla="*/ 4966291 w 8014260"/>
              <a:gd name="connsiteY10480" fmla="*/ 2710488 h 4925968"/>
              <a:gd name="connsiteX10481" fmla="*/ 4946472 w 8014260"/>
              <a:gd name="connsiteY10481" fmla="*/ 2726604 h 4925968"/>
              <a:gd name="connsiteX10482" fmla="*/ 4918696 w 8014260"/>
              <a:gd name="connsiteY10482" fmla="*/ 2725370 h 4925968"/>
              <a:gd name="connsiteX10483" fmla="*/ 4939339 w 8014260"/>
              <a:gd name="connsiteY10483" fmla="*/ 2708773 h 4925968"/>
              <a:gd name="connsiteX10484" fmla="*/ 4956647 w 8014260"/>
              <a:gd name="connsiteY10484" fmla="*/ 2706570 h 4925968"/>
              <a:gd name="connsiteX10485" fmla="*/ 575964 w 8014260"/>
              <a:gd name="connsiteY10485" fmla="*/ 2706373 h 4925968"/>
              <a:gd name="connsiteX10486" fmla="*/ 577037 w 8014260"/>
              <a:gd name="connsiteY10486" fmla="*/ 2706784 h 4925968"/>
              <a:gd name="connsiteX10487" fmla="*/ 570384 w 8014260"/>
              <a:gd name="connsiteY10487" fmla="*/ 2716179 h 4925968"/>
              <a:gd name="connsiteX10488" fmla="*/ 565719 w 8014260"/>
              <a:gd name="connsiteY10488" fmla="*/ 2718237 h 4925968"/>
              <a:gd name="connsiteX10489" fmla="*/ 571342 w 8014260"/>
              <a:gd name="connsiteY10489" fmla="*/ 2710693 h 4925968"/>
              <a:gd name="connsiteX10490" fmla="*/ 575964 w 8014260"/>
              <a:gd name="connsiteY10490" fmla="*/ 2706373 h 4925968"/>
              <a:gd name="connsiteX10491" fmla="*/ 1030148 w 8014260"/>
              <a:gd name="connsiteY10491" fmla="*/ 2706098 h 4925968"/>
              <a:gd name="connsiteX10492" fmla="*/ 1043727 w 8014260"/>
              <a:gd name="connsiteY10492" fmla="*/ 2712270 h 4925968"/>
              <a:gd name="connsiteX10493" fmla="*/ 1033507 w 8014260"/>
              <a:gd name="connsiteY10493" fmla="*/ 2724272 h 4925968"/>
              <a:gd name="connsiteX10494" fmla="*/ 1019859 w 8014260"/>
              <a:gd name="connsiteY10494" fmla="*/ 2718443 h 4925968"/>
              <a:gd name="connsiteX10495" fmla="*/ 1030148 w 8014260"/>
              <a:gd name="connsiteY10495" fmla="*/ 2706098 h 4925968"/>
              <a:gd name="connsiteX10496" fmla="*/ 3692005 w 8014260"/>
              <a:gd name="connsiteY10496" fmla="*/ 2705893 h 4925968"/>
              <a:gd name="connsiteX10497" fmla="*/ 3701195 w 8014260"/>
              <a:gd name="connsiteY10497" fmla="*/ 2710694 h 4925968"/>
              <a:gd name="connsiteX10498" fmla="*/ 3695229 w 8014260"/>
              <a:gd name="connsiteY10498" fmla="*/ 2719472 h 4925968"/>
              <a:gd name="connsiteX10499" fmla="*/ 3687136 w 8014260"/>
              <a:gd name="connsiteY10499" fmla="*/ 2717346 h 4925968"/>
              <a:gd name="connsiteX10500" fmla="*/ 3692005 w 8014260"/>
              <a:gd name="connsiteY10500" fmla="*/ 2705893 h 4925968"/>
              <a:gd name="connsiteX10501" fmla="*/ 2268354 w 8014260"/>
              <a:gd name="connsiteY10501" fmla="*/ 2705276 h 4925968"/>
              <a:gd name="connsiteX10502" fmla="*/ 2276720 w 8014260"/>
              <a:gd name="connsiteY10502" fmla="*/ 2718717 h 4925968"/>
              <a:gd name="connsiteX10503" fmla="*/ 2270342 w 8014260"/>
              <a:gd name="connsiteY10503" fmla="*/ 2725713 h 4925968"/>
              <a:gd name="connsiteX10504" fmla="*/ 2258821 w 8014260"/>
              <a:gd name="connsiteY10504" fmla="*/ 2711174 h 4925968"/>
              <a:gd name="connsiteX10505" fmla="*/ 2268354 w 8014260"/>
              <a:gd name="connsiteY10505" fmla="*/ 2705276 h 4925968"/>
              <a:gd name="connsiteX10506" fmla="*/ 6977605 w 8014260"/>
              <a:gd name="connsiteY10506" fmla="*/ 2704727 h 4925968"/>
              <a:gd name="connsiteX10507" fmla="*/ 7007711 w 8014260"/>
              <a:gd name="connsiteY10507" fmla="*/ 2726193 h 4925968"/>
              <a:gd name="connsiteX10508" fmla="*/ 6980280 w 8014260"/>
              <a:gd name="connsiteY10508" fmla="*/ 2742789 h 4925968"/>
              <a:gd name="connsiteX10509" fmla="*/ 6952025 w 8014260"/>
              <a:gd name="connsiteY10509" fmla="*/ 2721186 h 4925968"/>
              <a:gd name="connsiteX10510" fmla="*/ 6977605 w 8014260"/>
              <a:gd name="connsiteY10510" fmla="*/ 2704727 h 4925968"/>
              <a:gd name="connsiteX10511" fmla="*/ 4884082 w 8014260"/>
              <a:gd name="connsiteY10511" fmla="*/ 2704487 h 4925968"/>
              <a:gd name="connsiteX10512" fmla="*/ 4892225 w 8014260"/>
              <a:gd name="connsiteY10512" fmla="*/ 2707402 h 4925968"/>
              <a:gd name="connsiteX10513" fmla="*/ 4870828 w 8014260"/>
              <a:gd name="connsiteY10513" fmla="*/ 2722009 h 4925968"/>
              <a:gd name="connsiteX10514" fmla="*/ 4845110 w 8014260"/>
              <a:gd name="connsiteY10514" fmla="*/ 2721735 h 4925968"/>
              <a:gd name="connsiteX10515" fmla="*/ 4866987 w 8014260"/>
              <a:gd name="connsiteY10515" fmla="*/ 2707538 h 4925968"/>
              <a:gd name="connsiteX10516" fmla="*/ 4884082 w 8014260"/>
              <a:gd name="connsiteY10516" fmla="*/ 2704487 h 4925968"/>
              <a:gd name="connsiteX10517" fmla="*/ 2808695 w 8014260"/>
              <a:gd name="connsiteY10517" fmla="*/ 2704384 h 4925968"/>
              <a:gd name="connsiteX10518" fmla="*/ 2819256 w 8014260"/>
              <a:gd name="connsiteY10518" fmla="*/ 2719471 h 4925968"/>
              <a:gd name="connsiteX10519" fmla="*/ 2813838 w 8014260"/>
              <a:gd name="connsiteY10519" fmla="*/ 2728935 h 4925968"/>
              <a:gd name="connsiteX10520" fmla="*/ 2804306 w 8014260"/>
              <a:gd name="connsiteY10520" fmla="*/ 2718717 h 4925968"/>
              <a:gd name="connsiteX10521" fmla="*/ 2808695 w 8014260"/>
              <a:gd name="connsiteY10521" fmla="*/ 2704384 h 4925968"/>
              <a:gd name="connsiteX10522" fmla="*/ 6555907 w 8014260"/>
              <a:gd name="connsiteY10522" fmla="*/ 2702121 h 4925968"/>
              <a:gd name="connsiteX10523" fmla="*/ 6588962 w 8014260"/>
              <a:gd name="connsiteY10523" fmla="*/ 2721666 h 4925968"/>
              <a:gd name="connsiteX10524" fmla="*/ 6564685 w 8014260"/>
              <a:gd name="connsiteY10524" fmla="*/ 2745669 h 4925968"/>
              <a:gd name="connsiteX10525" fmla="*/ 6533687 w 8014260"/>
              <a:gd name="connsiteY10525" fmla="*/ 2727564 h 4925968"/>
              <a:gd name="connsiteX10526" fmla="*/ 6555907 w 8014260"/>
              <a:gd name="connsiteY10526" fmla="*/ 2702121 h 4925968"/>
              <a:gd name="connsiteX10527" fmla="*/ 1556977 w 8014260"/>
              <a:gd name="connsiteY10527" fmla="*/ 2700406 h 4925968"/>
              <a:gd name="connsiteX10528" fmla="*/ 1567883 w 8014260"/>
              <a:gd name="connsiteY10528" fmla="*/ 2717140 h 4925968"/>
              <a:gd name="connsiteX10529" fmla="*/ 1558004 w 8014260"/>
              <a:gd name="connsiteY10529" fmla="*/ 2717482 h 4925968"/>
              <a:gd name="connsiteX10530" fmla="*/ 1546005 w 8014260"/>
              <a:gd name="connsiteY10530" fmla="*/ 2701366 h 4925968"/>
              <a:gd name="connsiteX10531" fmla="*/ 1556977 w 8014260"/>
              <a:gd name="connsiteY10531" fmla="*/ 2700406 h 4925968"/>
              <a:gd name="connsiteX10532" fmla="*/ 5707229 w 8014260"/>
              <a:gd name="connsiteY10532" fmla="*/ 2699995 h 4925968"/>
              <a:gd name="connsiteX10533" fmla="*/ 5736581 w 8014260"/>
              <a:gd name="connsiteY10533" fmla="*/ 2712408 h 4925968"/>
              <a:gd name="connsiteX10534" fmla="*/ 5710864 w 8014260"/>
              <a:gd name="connsiteY10534" fmla="*/ 2729553 h 4925968"/>
              <a:gd name="connsiteX10535" fmla="*/ 5683089 w 8014260"/>
              <a:gd name="connsiteY10535" fmla="*/ 2716798 h 4925968"/>
              <a:gd name="connsiteX10536" fmla="*/ 5707229 w 8014260"/>
              <a:gd name="connsiteY10536" fmla="*/ 2699995 h 4925968"/>
              <a:gd name="connsiteX10537" fmla="*/ 5356305 w 8014260"/>
              <a:gd name="connsiteY10537" fmla="*/ 2699515 h 4925968"/>
              <a:gd name="connsiteX10538" fmla="*/ 5385177 w 8014260"/>
              <a:gd name="connsiteY10538" fmla="*/ 2710213 h 4925968"/>
              <a:gd name="connsiteX10539" fmla="*/ 5363506 w 8014260"/>
              <a:gd name="connsiteY10539" fmla="*/ 2727495 h 4925968"/>
              <a:gd name="connsiteX10540" fmla="*/ 5334771 w 8014260"/>
              <a:gd name="connsiteY10540" fmla="*/ 2715699 h 4925968"/>
              <a:gd name="connsiteX10541" fmla="*/ 5356305 w 8014260"/>
              <a:gd name="connsiteY10541" fmla="*/ 2699515 h 4925968"/>
              <a:gd name="connsiteX10542" fmla="*/ 6836947 w 8014260"/>
              <a:gd name="connsiteY10542" fmla="*/ 2699103 h 4925968"/>
              <a:gd name="connsiteX10543" fmla="*/ 6868426 w 8014260"/>
              <a:gd name="connsiteY10543" fmla="*/ 2718854 h 4925968"/>
              <a:gd name="connsiteX10544" fmla="*/ 6842297 w 8014260"/>
              <a:gd name="connsiteY10544" fmla="*/ 2738399 h 4925968"/>
              <a:gd name="connsiteX10545" fmla="*/ 6812670 w 8014260"/>
              <a:gd name="connsiteY10545" fmla="*/ 2718237 h 4925968"/>
              <a:gd name="connsiteX10546" fmla="*/ 6836947 w 8014260"/>
              <a:gd name="connsiteY10546" fmla="*/ 2699103 h 4925968"/>
              <a:gd name="connsiteX10547" fmla="*/ 6061650 w 8014260"/>
              <a:gd name="connsiteY10547" fmla="*/ 2698554 h 4925968"/>
              <a:gd name="connsiteX10548" fmla="*/ 6090865 w 8014260"/>
              <a:gd name="connsiteY10548" fmla="*/ 2711379 h 4925968"/>
              <a:gd name="connsiteX10549" fmla="*/ 6066588 w 8014260"/>
              <a:gd name="connsiteY10549" fmla="*/ 2736891 h 4925968"/>
              <a:gd name="connsiteX10550" fmla="*/ 6036550 w 8014260"/>
              <a:gd name="connsiteY10550" fmla="*/ 2718031 h 4925968"/>
              <a:gd name="connsiteX10551" fmla="*/ 6061650 w 8014260"/>
              <a:gd name="connsiteY10551" fmla="*/ 2698554 h 4925968"/>
              <a:gd name="connsiteX10552" fmla="*/ 6697182 w 8014260"/>
              <a:gd name="connsiteY10552" fmla="*/ 2698418 h 4925968"/>
              <a:gd name="connsiteX10553" fmla="*/ 6728934 w 8014260"/>
              <a:gd name="connsiteY10553" fmla="*/ 2718238 h 4925968"/>
              <a:gd name="connsiteX10554" fmla="*/ 6702942 w 8014260"/>
              <a:gd name="connsiteY10554" fmla="*/ 2739566 h 4925968"/>
              <a:gd name="connsiteX10555" fmla="*/ 6673110 w 8014260"/>
              <a:gd name="connsiteY10555" fmla="*/ 2719952 h 4925968"/>
              <a:gd name="connsiteX10556" fmla="*/ 6697182 w 8014260"/>
              <a:gd name="connsiteY10556" fmla="*/ 2698418 h 4925968"/>
              <a:gd name="connsiteX10557" fmla="*/ 7312824 w 8014260"/>
              <a:gd name="connsiteY10557" fmla="*/ 2694440 h 4925968"/>
              <a:gd name="connsiteX10558" fmla="*/ 7343753 w 8014260"/>
              <a:gd name="connsiteY10558" fmla="*/ 2718718 h 4925968"/>
              <a:gd name="connsiteX10559" fmla="*/ 7321191 w 8014260"/>
              <a:gd name="connsiteY10559" fmla="*/ 2733531 h 4925968"/>
              <a:gd name="connsiteX10560" fmla="*/ 7289850 w 8014260"/>
              <a:gd name="connsiteY10560" fmla="*/ 2709185 h 4925968"/>
              <a:gd name="connsiteX10561" fmla="*/ 7312824 w 8014260"/>
              <a:gd name="connsiteY10561" fmla="*/ 2694440 h 4925968"/>
              <a:gd name="connsiteX10562" fmla="*/ 4771866 w 8014260"/>
              <a:gd name="connsiteY10562" fmla="*/ 2693411 h 4925968"/>
              <a:gd name="connsiteX10563" fmla="*/ 4759097 w 8014260"/>
              <a:gd name="connsiteY10563" fmla="*/ 2697514 h 4925968"/>
              <a:gd name="connsiteX10564" fmla="*/ 4760483 w 8014260"/>
              <a:gd name="connsiteY10564" fmla="*/ 2697115 h 4925968"/>
              <a:gd name="connsiteX10565" fmla="*/ 4746012 w 8014260"/>
              <a:gd name="connsiteY10565" fmla="*/ 2701915 h 4925968"/>
              <a:gd name="connsiteX10566" fmla="*/ 4725438 w 8014260"/>
              <a:gd name="connsiteY10566" fmla="*/ 2708088 h 4925968"/>
              <a:gd name="connsiteX10567" fmla="*/ 4735366 w 8014260"/>
              <a:gd name="connsiteY10567" fmla="*/ 2704680 h 4925968"/>
              <a:gd name="connsiteX10568" fmla="*/ 4734970 w 8014260"/>
              <a:gd name="connsiteY10568" fmla="*/ 2704795 h 4925968"/>
              <a:gd name="connsiteX10569" fmla="*/ 4736290 w 8014260"/>
              <a:gd name="connsiteY10569" fmla="*/ 2704362 h 4925968"/>
              <a:gd name="connsiteX10570" fmla="*/ 4741417 w 8014260"/>
              <a:gd name="connsiteY10570" fmla="*/ 2702602 h 4925968"/>
              <a:gd name="connsiteX10571" fmla="*/ 4743391 w 8014260"/>
              <a:gd name="connsiteY10571" fmla="*/ 2702034 h 4925968"/>
              <a:gd name="connsiteX10572" fmla="*/ 4756093 w 8014260"/>
              <a:gd name="connsiteY10572" fmla="*/ 2697869 h 4925968"/>
              <a:gd name="connsiteX10573" fmla="*/ 4771866 w 8014260"/>
              <a:gd name="connsiteY10573" fmla="*/ 2693411 h 4925968"/>
              <a:gd name="connsiteX10574" fmla="*/ 4748687 w 8014260"/>
              <a:gd name="connsiteY10574" fmla="*/ 2692657 h 4925968"/>
              <a:gd name="connsiteX10575" fmla="*/ 4733530 w 8014260"/>
              <a:gd name="connsiteY10575" fmla="*/ 2699104 h 4925968"/>
              <a:gd name="connsiteX10576" fmla="*/ 4715768 w 8014260"/>
              <a:gd name="connsiteY10576" fmla="*/ 2703082 h 4925968"/>
              <a:gd name="connsiteX10577" fmla="*/ 4729484 w 8014260"/>
              <a:gd name="connsiteY10577" fmla="*/ 2696978 h 4925968"/>
              <a:gd name="connsiteX10578" fmla="*/ 4748687 w 8014260"/>
              <a:gd name="connsiteY10578" fmla="*/ 2692657 h 4925968"/>
              <a:gd name="connsiteX10579" fmla="*/ 401606 w 8014260"/>
              <a:gd name="connsiteY10579" fmla="*/ 2692383 h 4925968"/>
              <a:gd name="connsiteX10580" fmla="*/ 400236 w 8014260"/>
              <a:gd name="connsiteY10580" fmla="*/ 2695606 h 4925968"/>
              <a:gd name="connsiteX10581" fmla="*/ 398521 w 8014260"/>
              <a:gd name="connsiteY10581" fmla="*/ 2695675 h 4925968"/>
              <a:gd name="connsiteX10582" fmla="*/ 399686 w 8014260"/>
              <a:gd name="connsiteY10582" fmla="*/ 2692657 h 4925968"/>
              <a:gd name="connsiteX10583" fmla="*/ 401606 w 8014260"/>
              <a:gd name="connsiteY10583" fmla="*/ 2692383 h 4925968"/>
              <a:gd name="connsiteX10584" fmla="*/ 1164974 w 8014260"/>
              <a:gd name="connsiteY10584" fmla="*/ 2691559 h 4925968"/>
              <a:gd name="connsiteX10585" fmla="*/ 1177592 w 8014260"/>
              <a:gd name="connsiteY10585" fmla="*/ 2702121 h 4925968"/>
              <a:gd name="connsiteX10586" fmla="*/ 1165866 w 8014260"/>
              <a:gd name="connsiteY10586" fmla="*/ 2710487 h 4925968"/>
              <a:gd name="connsiteX10587" fmla="*/ 1153183 w 8014260"/>
              <a:gd name="connsiteY10587" fmla="*/ 2700269 h 4925968"/>
              <a:gd name="connsiteX10588" fmla="*/ 1164974 w 8014260"/>
              <a:gd name="connsiteY10588" fmla="*/ 2691559 h 4925968"/>
              <a:gd name="connsiteX10589" fmla="*/ 4068647 w 8014260"/>
              <a:gd name="connsiteY10589" fmla="*/ 2691422 h 4925968"/>
              <a:gd name="connsiteX10590" fmla="*/ 4058840 w 8014260"/>
              <a:gd name="connsiteY10590" fmla="*/ 2698006 h 4925968"/>
              <a:gd name="connsiteX10591" fmla="*/ 4048553 w 8014260"/>
              <a:gd name="connsiteY10591" fmla="*/ 2700406 h 4925968"/>
              <a:gd name="connsiteX10592" fmla="*/ 4058566 w 8014260"/>
              <a:gd name="connsiteY10592" fmla="*/ 2693685 h 4925968"/>
              <a:gd name="connsiteX10593" fmla="*/ 4068647 w 8014260"/>
              <a:gd name="connsiteY10593" fmla="*/ 2691422 h 4925968"/>
              <a:gd name="connsiteX10594" fmla="*/ 4805950 w 8014260"/>
              <a:gd name="connsiteY10594" fmla="*/ 2690325 h 4925968"/>
              <a:gd name="connsiteX10595" fmla="*/ 4786611 w 8014260"/>
              <a:gd name="connsiteY10595" fmla="*/ 2699446 h 4925968"/>
              <a:gd name="connsiteX10596" fmla="*/ 4762128 w 8014260"/>
              <a:gd name="connsiteY10596" fmla="*/ 2704727 h 4925968"/>
              <a:gd name="connsiteX10597" fmla="*/ 4781673 w 8014260"/>
              <a:gd name="connsiteY10597" fmla="*/ 2695743 h 4925968"/>
              <a:gd name="connsiteX10598" fmla="*/ 4805950 w 8014260"/>
              <a:gd name="connsiteY10598" fmla="*/ 2690325 h 4925968"/>
              <a:gd name="connsiteX10599" fmla="*/ 5146725 w 8014260"/>
              <a:gd name="connsiteY10599" fmla="*/ 2689914 h 4925968"/>
              <a:gd name="connsiteX10600" fmla="*/ 5174774 w 8014260"/>
              <a:gd name="connsiteY10600" fmla="*/ 2697115 h 4925968"/>
              <a:gd name="connsiteX10601" fmla="*/ 5153309 w 8014260"/>
              <a:gd name="connsiteY10601" fmla="*/ 2712751 h 4925968"/>
              <a:gd name="connsiteX10602" fmla="*/ 5124985 w 8014260"/>
              <a:gd name="connsiteY10602" fmla="*/ 2704933 h 4925968"/>
              <a:gd name="connsiteX10603" fmla="*/ 5146725 w 8014260"/>
              <a:gd name="connsiteY10603" fmla="*/ 2689914 h 4925968"/>
              <a:gd name="connsiteX10604" fmla="*/ 5492848 w 8014260"/>
              <a:gd name="connsiteY10604" fmla="*/ 2687308 h 4925968"/>
              <a:gd name="connsiteX10605" fmla="*/ 5521858 w 8014260"/>
              <a:gd name="connsiteY10605" fmla="*/ 2696977 h 4925968"/>
              <a:gd name="connsiteX10606" fmla="*/ 5499912 w 8014260"/>
              <a:gd name="connsiteY10606" fmla="*/ 2713711 h 4925968"/>
              <a:gd name="connsiteX10607" fmla="*/ 5471109 w 8014260"/>
              <a:gd name="connsiteY10607" fmla="*/ 2702944 h 4925968"/>
              <a:gd name="connsiteX10608" fmla="*/ 5492848 w 8014260"/>
              <a:gd name="connsiteY10608" fmla="*/ 2687308 h 4925968"/>
              <a:gd name="connsiteX10609" fmla="*/ 4573739 w 8014260"/>
              <a:gd name="connsiteY10609" fmla="*/ 2684839 h 4925968"/>
              <a:gd name="connsiteX10610" fmla="*/ 4587729 w 8014260"/>
              <a:gd name="connsiteY10610" fmla="*/ 2686348 h 4925968"/>
              <a:gd name="connsiteX10611" fmla="*/ 4573807 w 8014260"/>
              <a:gd name="connsiteY10611" fmla="*/ 2695949 h 4925968"/>
              <a:gd name="connsiteX10612" fmla="*/ 4559749 w 8014260"/>
              <a:gd name="connsiteY10612" fmla="*/ 2695881 h 4925968"/>
              <a:gd name="connsiteX10613" fmla="*/ 4573739 w 8014260"/>
              <a:gd name="connsiteY10613" fmla="*/ 2684839 h 4925968"/>
              <a:gd name="connsiteX10614" fmla="*/ 6201897 w 8014260"/>
              <a:gd name="connsiteY10614" fmla="*/ 2684770 h 4925968"/>
              <a:gd name="connsiteX10615" fmla="*/ 6230495 w 8014260"/>
              <a:gd name="connsiteY10615" fmla="*/ 2698281 h 4925968"/>
              <a:gd name="connsiteX10616" fmla="*/ 6208000 w 8014260"/>
              <a:gd name="connsiteY10616" fmla="*/ 2720021 h 4925968"/>
              <a:gd name="connsiteX10617" fmla="*/ 6175973 w 8014260"/>
              <a:gd name="connsiteY10617" fmla="*/ 2703287 h 4925968"/>
              <a:gd name="connsiteX10618" fmla="*/ 6201897 w 8014260"/>
              <a:gd name="connsiteY10618" fmla="*/ 2684770 h 4925968"/>
              <a:gd name="connsiteX10619" fmla="*/ 1615615 w 8014260"/>
              <a:gd name="connsiteY10619" fmla="*/ 2684770 h 4925968"/>
              <a:gd name="connsiteX10620" fmla="*/ 1627479 w 8014260"/>
              <a:gd name="connsiteY10620" fmla="*/ 2697938 h 4925968"/>
              <a:gd name="connsiteX10621" fmla="*/ 1619181 w 8014260"/>
              <a:gd name="connsiteY10621" fmla="*/ 2700064 h 4925968"/>
              <a:gd name="connsiteX10622" fmla="*/ 1607041 w 8014260"/>
              <a:gd name="connsiteY10622" fmla="*/ 2687034 h 4925968"/>
              <a:gd name="connsiteX10623" fmla="*/ 1615615 w 8014260"/>
              <a:gd name="connsiteY10623" fmla="*/ 2684770 h 4925968"/>
              <a:gd name="connsiteX10624" fmla="*/ 4498850 w 8014260"/>
              <a:gd name="connsiteY10624" fmla="*/ 2684565 h 4925968"/>
              <a:gd name="connsiteX10625" fmla="*/ 4513937 w 8014260"/>
              <a:gd name="connsiteY10625" fmla="*/ 2684908 h 4925968"/>
              <a:gd name="connsiteX10626" fmla="*/ 4501730 w 8014260"/>
              <a:gd name="connsiteY10626" fmla="*/ 2696155 h 4925968"/>
              <a:gd name="connsiteX10627" fmla="*/ 4486848 w 8014260"/>
              <a:gd name="connsiteY10627" fmla="*/ 2695949 h 4925968"/>
              <a:gd name="connsiteX10628" fmla="*/ 4498850 w 8014260"/>
              <a:gd name="connsiteY10628" fmla="*/ 2684565 h 4925968"/>
              <a:gd name="connsiteX10629" fmla="*/ 5845212 w 8014260"/>
              <a:gd name="connsiteY10629" fmla="*/ 2684496 h 4925968"/>
              <a:gd name="connsiteX10630" fmla="*/ 5875112 w 8014260"/>
              <a:gd name="connsiteY10630" fmla="*/ 2696224 h 4925968"/>
              <a:gd name="connsiteX10631" fmla="*/ 5849601 w 8014260"/>
              <a:gd name="connsiteY10631" fmla="*/ 2713026 h 4925968"/>
              <a:gd name="connsiteX10632" fmla="*/ 5821346 w 8014260"/>
              <a:gd name="connsiteY10632" fmla="*/ 2701024 h 4925968"/>
              <a:gd name="connsiteX10633" fmla="*/ 5845212 w 8014260"/>
              <a:gd name="connsiteY10633" fmla="*/ 2684496 h 4925968"/>
              <a:gd name="connsiteX10634" fmla="*/ 745831 w 8014260"/>
              <a:gd name="connsiteY10634" fmla="*/ 2683218 h 4925968"/>
              <a:gd name="connsiteX10635" fmla="*/ 749173 w 8014260"/>
              <a:gd name="connsiteY10635" fmla="*/ 2685730 h 4925968"/>
              <a:gd name="connsiteX10636" fmla="*/ 740053 w 8014260"/>
              <a:gd name="connsiteY10636" fmla="*/ 2700407 h 4925968"/>
              <a:gd name="connsiteX10637" fmla="*/ 731206 w 8014260"/>
              <a:gd name="connsiteY10637" fmla="*/ 2702875 h 4925968"/>
              <a:gd name="connsiteX10638" fmla="*/ 738884 w 8014260"/>
              <a:gd name="connsiteY10638" fmla="*/ 2688885 h 4925968"/>
              <a:gd name="connsiteX10639" fmla="*/ 745831 w 8014260"/>
              <a:gd name="connsiteY10639" fmla="*/ 2683218 h 4925968"/>
              <a:gd name="connsiteX10640" fmla="*/ 3143503 w 8014260"/>
              <a:gd name="connsiteY10640" fmla="*/ 2682165 h 4925968"/>
              <a:gd name="connsiteX10641" fmla="*/ 3157150 w 8014260"/>
              <a:gd name="connsiteY10641" fmla="*/ 2690325 h 4925968"/>
              <a:gd name="connsiteX10642" fmla="*/ 3149469 w 8014260"/>
              <a:gd name="connsiteY10642" fmla="*/ 2697321 h 4925968"/>
              <a:gd name="connsiteX10643" fmla="*/ 3139113 w 8014260"/>
              <a:gd name="connsiteY10643" fmla="*/ 2689023 h 4925968"/>
              <a:gd name="connsiteX10644" fmla="*/ 3143503 w 8014260"/>
              <a:gd name="connsiteY10644" fmla="*/ 2682165 h 4925968"/>
              <a:gd name="connsiteX10645" fmla="*/ 4662070 w 8014260"/>
              <a:gd name="connsiteY10645" fmla="*/ 2681753 h 4925968"/>
              <a:gd name="connsiteX10646" fmla="*/ 4647257 w 8014260"/>
              <a:gd name="connsiteY10646" fmla="*/ 2690943 h 4925968"/>
              <a:gd name="connsiteX10647" fmla="*/ 4632443 w 8014260"/>
              <a:gd name="connsiteY10647" fmla="*/ 2691423 h 4925968"/>
              <a:gd name="connsiteX10648" fmla="*/ 4645885 w 8014260"/>
              <a:gd name="connsiteY10648" fmla="*/ 2682782 h 4925968"/>
              <a:gd name="connsiteX10649" fmla="*/ 4662070 w 8014260"/>
              <a:gd name="connsiteY10649" fmla="*/ 2681753 h 4925968"/>
              <a:gd name="connsiteX10650" fmla="*/ 3913382 w 8014260"/>
              <a:gd name="connsiteY10650" fmla="*/ 2680655 h 4925968"/>
              <a:gd name="connsiteX10651" fmla="*/ 3901586 w 8014260"/>
              <a:gd name="connsiteY10651" fmla="*/ 2689228 h 4925968"/>
              <a:gd name="connsiteX10652" fmla="*/ 3895277 w 8014260"/>
              <a:gd name="connsiteY10652" fmla="*/ 2688199 h 4925968"/>
              <a:gd name="connsiteX10653" fmla="*/ 3900283 w 8014260"/>
              <a:gd name="connsiteY10653" fmla="*/ 2682438 h 4925968"/>
              <a:gd name="connsiteX10654" fmla="*/ 3913382 w 8014260"/>
              <a:gd name="connsiteY10654" fmla="*/ 2680655 h 4925968"/>
              <a:gd name="connsiteX10655" fmla="*/ 4423618 w 8014260"/>
              <a:gd name="connsiteY10655" fmla="*/ 2679422 h 4925968"/>
              <a:gd name="connsiteX10656" fmla="*/ 4438980 w 8014260"/>
              <a:gd name="connsiteY10656" fmla="*/ 2680039 h 4925968"/>
              <a:gd name="connsiteX10657" fmla="*/ 4427664 w 8014260"/>
              <a:gd name="connsiteY10657" fmla="*/ 2692520 h 4925968"/>
              <a:gd name="connsiteX10658" fmla="*/ 4413605 w 8014260"/>
              <a:gd name="connsiteY10658" fmla="*/ 2692452 h 4925968"/>
              <a:gd name="connsiteX10659" fmla="*/ 4423618 w 8014260"/>
              <a:gd name="connsiteY10659" fmla="*/ 2679422 h 4925968"/>
              <a:gd name="connsiteX10660" fmla="*/ 662281 w 8014260"/>
              <a:gd name="connsiteY10660" fmla="*/ 2679353 h 4925968"/>
              <a:gd name="connsiteX10661" fmla="*/ 656861 w 8014260"/>
              <a:gd name="connsiteY10661" fmla="*/ 2689297 h 4925968"/>
              <a:gd name="connsiteX10662" fmla="*/ 648565 w 8014260"/>
              <a:gd name="connsiteY10662" fmla="*/ 2695057 h 4925968"/>
              <a:gd name="connsiteX10663" fmla="*/ 655695 w 8014260"/>
              <a:gd name="connsiteY10663" fmla="*/ 2684496 h 4925968"/>
              <a:gd name="connsiteX10664" fmla="*/ 662281 w 8014260"/>
              <a:gd name="connsiteY10664" fmla="*/ 2679353 h 4925968"/>
              <a:gd name="connsiteX10665" fmla="*/ 3986145 w 8014260"/>
              <a:gd name="connsiteY10665" fmla="*/ 2678598 h 4925968"/>
              <a:gd name="connsiteX10666" fmla="*/ 3974898 w 8014260"/>
              <a:gd name="connsiteY10666" fmla="*/ 2686210 h 4925968"/>
              <a:gd name="connsiteX10667" fmla="*/ 3966943 w 8014260"/>
              <a:gd name="connsiteY10667" fmla="*/ 2686622 h 4925968"/>
              <a:gd name="connsiteX10668" fmla="*/ 3975035 w 8014260"/>
              <a:gd name="connsiteY10668" fmla="*/ 2680244 h 4925968"/>
              <a:gd name="connsiteX10669" fmla="*/ 3986145 w 8014260"/>
              <a:gd name="connsiteY10669" fmla="*/ 2678598 h 4925968"/>
              <a:gd name="connsiteX10670" fmla="*/ 4870528 w 8014260"/>
              <a:gd name="connsiteY10670" fmla="*/ 2677886 h 4925968"/>
              <a:gd name="connsiteX10671" fmla="*/ 4879125 w 8014260"/>
              <a:gd name="connsiteY10671" fmla="*/ 2678186 h 4925968"/>
              <a:gd name="connsiteX10672" fmla="*/ 4859031 w 8014260"/>
              <a:gd name="connsiteY10672" fmla="*/ 2688199 h 4925968"/>
              <a:gd name="connsiteX10673" fmla="*/ 4834823 w 8014260"/>
              <a:gd name="connsiteY10673" fmla="*/ 2691491 h 4925968"/>
              <a:gd name="connsiteX10674" fmla="*/ 4853339 w 8014260"/>
              <a:gd name="connsiteY10674" fmla="*/ 2681958 h 4925968"/>
              <a:gd name="connsiteX10675" fmla="*/ 4870528 w 8014260"/>
              <a:gd name="connsiteY10675" fmla="*/ 2677886 h 4925968"/>
              <a:gd name="connsiteX10676" fmla="*/ 4829037 w 8014260"/>
              <a:gd name="connsiteY10676" fmla="*/ 2677729 h 4925968"/>
              <a:gd name="connsiteX10677" fmla="*/ 4814454 w 8014260"/>
              <a:gd name="connsiteY10677" fmla="*/ 2681821 h 4925968"/>
              <a:gd name="connsiteX10678" fmla="*/ 4797584 w 8014260"/>
              <a:gd name="connsiteY10678" fmla="*/ 2686622 h 4925968"/>
              <a:gd name="connsiteX10679" fmla="*/ 4815071 w 8014260"/>
              <a:gd name="connsiteY10679" fmla="*/ 2681479 h 4925968"/>
              <a:gd name="connsiteX10680" fmla="*/ 4827924 w 8014260"/>
              <a:gd name="connsiteY10680" fmla="*/ 2677928 h 4925968"/>
              <a:gd name="connsiteX10681" fmla="*/ 562701 w 8014260"/>
              <a:gd name="connsiteY10681" fmla="*/ 2677226 h 4925968"/>
              <a:gd name="connsiteX10682" fmla="*/ 557970 w 8014260"/>
              <a:gd name="connsiteY10682" fmla="*/ 2683467 h 4925968"/>
              <a:gd name="connsiteX10683" fmla="*/ 554334 w 8014260"/>
              <a:gd name="connsiteY10683" fmla="*/ 2684976 h 4925968"/>
              <a:gd name="connsiteX10684" fmla="*/ 558724 w 8014260"/>
              <a:gd name="connsiteY10684" fmla="*/ 2679626 h 4925968"/>
              <a:gd name="connsiteX10685" fmla="*/ 562701 w 8014260"/>
              <a:gd name="connsiteY10685" fmla="*/ 2677226 h 4925968"/>
              <a:gd name="connsiteX10686" fmla="*/ 1934438 w 8014260"/>
              <a:gd name="connsiteY10686" fmla="*/ 2676609 h 4925968"/>
              <a:gd name="connsiteX10687" fmla="*/ 1947401 w 8014260"/>
              <a:gd name="connsiteY10687" fmla="*/ 2690257 h 4925968"/>
              <a:gd name="connsiteX10688" fmla="*/ 1937869 w 8014260"/>
              <a:gd name="connsiteY10688" fmla="*/ 2695675 h 4925968"/>
              <a:gd name="connsiteX10689" fmla="*/ 1928062 w 8014260"/>
              <a:gd name="connsiteY10689" fmla="*/ 2683262 h 4925968"/>
              <a:gd name="connsiteX10690" fmla="*/ 1934438 w 8014260"/>
              <a:gd name="connsiteY10690" fmla="*/ 2676609 h 4925968"/>
              <a:gd name="connsiteX10691" fmla="*/ 7174841 w 8014260"/>
              <a:gd name="connsiteY10691" fmla="*/ 2676129 h 4925968"/>
              <a:gd name="connsiteX10692" fmla="*/ 7205977 w 8014260"/>
              <a:gd name="connsiteY10692" fmla="*/ 2698212 h 4925968"/>
              <a:gd name="connsiteX10693" fmla="*/ 7183551 w 8014260"/>
              <a:gd name="connsiteY10693" fmla="*/ 2713711 h 4925968"/>
              <a:gd name="connsiteX10694" fmla="*/ 7151936 w 8014260"/>
              <a:gd name="connsiteY10694" fmla="*/ 2691491 h 4925968"/>
              <a:gd name="connsiteX10695" fmla="*/ 7174841 w 8014260"/>
              <a:gd name="connsiteY10695" fmla="*/ 2676129 h 4925968"/>
              <a:gd name="connsiteX10696" fmla="*/ 476290 w 8014260"/>
              <a:gd name="connsiteY10696" fmla="*/ 2676061 h 4925968"/>
              <a:gd name="connsiteX10697" fmla="*/ 472381 w 8014260"/>
              <a:gd name="connsiteY10697" fmla="*/ 2679559 h 4925968"/>
              <a:gd name="connsiteX10698" fmla="*/ 470735 w 8014260"/>
              <a:gd name="connsiteY10698" fmla="*/ 2679970 h 4925968"/>
              <a:gd name="connsiteX10699" fmla="*/ 474850 w 8014260"/>
              <a:gd name="connsiteY10699" fmla="*/ 2676198 h 4925968"/>
              <a:gd name="connsiteX10700" fmla="*/ 476290 w 8014260"/>
              <a:gd name="connsiteY10700" fmla="*/ 2676061 h 4925968"/>
              <a:gd name="connsiteX10701" fmla="*/ 5092573 w 8014260"/>
              <a:gd name="connsiteY10701" fmla="*/ 2675598 h 4925968"/>
              <a:gd name="connsiteX10702" fmla="*/ 5100502 w 8014260"/>
              <a:gd name="connsiteY10702" fmla="*/ 2680519 h 4925968"/>
              <a:gd name="connsiteX10703" fmla="*/ 5078145 w 8014260"/>
              <a:gd name="connsiteY10703" fmla="*/ 2694441 h 4925968"/>
              <a:gd name="connsiteX10704" fmla="*/ 5052222 w 8014260"/>
              <a:gd name="connsiteY10704" fmla="*/ 2690120 h 4925968"/>
              <a:gd name="connsiteX10705" fmla="*/ 5075539 w 8014260"/>
              <a:gd name="connsiteY10705" fmla="*/ 2675924 h 4925968"/>
              <a:gd name="connsiteX10706" fmla="*/ 5092573 w 8014260"/>
              <a:gd name="connsiteY10706" fmla="*/ 2675598 h 4925968"/>
              <a:gd name="connsiteX10707" fmla="*/ 4735862 w 8014260"/>
              <a:gd name="connsiteY10707" fmla="*/ 2674895 h 4925968"/>
              <a:gd name="connsiteX10708" fmla="*/ 4721734 w 8014260"/>
              <a:gd name="connsiteY10708" fmla="*/ 2682713 h 4925968"/>
              <a:gd name="connsiteX10709" fmla="*/ 4705275 w 8014260"/>
              <a:gd name="connsiteY10709" fmla="*/ 2684222 h 4925968"/>
              <a:gd name="connsiteX10710" fmla="*/ 4720431 w 8014260"/>
              <a:gd name="connsiteY10710" fmla="*/ 2676061 h 4925968"/>
              <a:gd name="connsiteX10711" fmla="*/ 4735862 w 8014260"/>
              <a:gd name="connsiteY10711" fmla="*/ 2674895 h 4925968"/>
              <a:gd name="connsiteX10712" fmla="*/ 958341 w 8014260"/>
              <a:gd name="connsiteY10712" fmla="*/ 2674689 h 4925968"/>
              <a:gd name="connsiteX10713" fmla="*/ 968149 w 8014260"/>
              <a:gd name="connsiteY10713" fmla="*/ 2682027 h 4925968"/>
              <a:gd name="connsiteX10714" fmla="*/ 960810 w 8014260"/>
              <a:gd name="connsiteY10714" fmla="*/ 2692177 h 4925968"/>
              <a:gd name="connsiteX10715" fmla="*/ 946823 w 8014260"/>
              <a:gd name="connsiteY10715" fmla="*/ 2687719 h 4925968"/>
              <a:gd name="connsiteX10716" fmla="*/ 958341 w 8014260"/>
              <a:gd name="connsiteY10716" fmla="*/ 2674689 h 4925968"/>
              <a:gd name="connsiteX10717" fmla="*/ 5630968 w 8014260"/>
              <a:gd name="connsiteY10717" fmla="*/ 2673592 h 4925968"/>
              <a:gd name="connsiteX10718" fmla="*/ 5659360 w 8014260"/>
              <a:gd name="connsiteY10718" fmla="*/ 2683124 h 4925968"/>
              <a:gd name="connsiteX10719" fmla="*/ 5636317 w 8014260"/>
              <a:gd name="connsiteY10719" fmla="*/ 2699035 h 4925968"/>
              <a:gd name="connsiteX10720" fmla="*/ 5608131 w 8014260"/>
              <a:gd name="connsiteY10720" fmla="*/ 2688542 h 4925968"/>
              <a:gd name="connsiteX10721" fmla="*/ 5630968 w 8014260"/>
              <a:gd name="connsiteY10721" fmla="*/ 2673592 h 4925968"/>
              <a:gd name="connsiteX10722" fmla="*/ 5283062 w 8014260"/>
              <a:gd name="connsiteY10722" fmla="*/ 2673524 h 4925968"/>
              <a:gd name="connsiteX10723" fmla="*/ 5309671 w 8014260"/>
              <a:gd name="connsiteY10723" fmla="*/ 2682439 h 4925968"/>
              <a:gd name="connsiteX10724" fmla="*/ 5286560 w 8014260"/>
              <a:gd name="connsiteY10724" fmla="*/ 2696292 h 4925968"/>
              <a:gd name="connsiteX10725" fmla="*/ 5259676 w 8014260"/>
              <a:gd name="connsiteY10725" fmla="*/ 2686485 h 4925968"/>
              <a:gd name="connsiteX10726" fmla="*/ 5283062 w 8014260"/>
              <a:gd name="connsiteY10726" fmla="*/ 2673524 h 4925968"/>
              <a:gd name="connsiteX10727" fmla="*/ 6341799 w 8014260"/>
              <a:gd name="connsiteY10727" fmla="*/ 2673043 h 4925968"/>
              <a:gd name="connsiteX10728" fmla="*/ 6370329 w 8014260"/>
              <a:gd name="connsiteY10728" fmla="*/ 2687171 h 4925968"/>
              <a:gd name="connsiteX10729" fmla="*/ 6347423 w 8014260"/>
              <a:gd name="connsiteY10729" fmla="*/ 2705962 h 4925968"/>
              <a:gd name="connsiteX10730" fmla="*/ 6315602 w 8014260"/>
              <a:gd name="connsiteY10730" fmla="*/ 2690943 h 4925968"/>
              <a:gd name="connsiteX10731" fmla="*/ 6341799 w 8014260"/>
              <a:gd name="connsiteY10731" fmla="*/ 2673043 h 4925968"/>
              <a:gd name="connsiteX10732" fmla="*/ 4144977 w 8014260"/>
              <a:gd name="connsiteY10732" fmla="*/ 2672769 h 4925968"/>
              <a:gd name="connsiteX10733" fmla="*/ 4133730 w 8014260"/>
              <a:gd name="connsiteY10733" fmla="*/ 2681342 h 4925968"/>
              <a:gd name="connsiteX10734" fmla="*/ 4121454 w 8014260"/>
              <a:gd name="connsiteY10734" fmla="*/ 2684634 h 4925968"/>
              <a:gd name="connsiteX10735" fmla="*/ 4130233 w 8014260"/>
              <a:gd name="connsiteY10735" fmla="*/ 2677021 h 4925968"/>
              <a:gd name="connsiteX10736" fmla="*/ 4144977 w 8014260"/>
              <a:gd name="connsiteY10736" fmla="*/ 2672769 h 4925968"/>
              <a:gd name="connsiteX10737" fmla="*/ 2129342 w 8014260"/>
              <a:gd name="connsiteY10737" fmla="*/ 2671123 h 4925968"/>
              <a:gd name="connsiteX10738" fmla="*/ 2140864 w 8014260"/>
              <a:gd name="connsiteY10738" fmla="*/ 2684222 h 4925968"/>
              <a:gd name="connsiteX10739" fmla="*/ 2133732 w 8014260"/>
              <a:gd name="connsiteY10739" fmla="*/ 2690188 h 4925968"/>
              <a:gd name="connsiteX10740" fmla="*/ 2126188 w 8014260"/>
              <a:gd name="connsiteY10740" fmla="*/ 2680313 h 4925968"/>
              <a:gd name="connsiteX10741" fmla="*/ 2129342 w 8014260"/>
              <a:gd name="connsiteY10741" fmla="*/ 2671123 h 4925968"/>
              <a:gd name="connsiteX10742" fmla="*/ 4843739 w 8014260"/>
              <a:gd name="connsiteY10742" fmla="*/ 2671122 h 4925968"/>
              <a:gd name="connsiteX10743" fmla="*/ 4822136 w 8014260"/>
              <a:gd name="connsiteY10743" fmla="*/ 2677638 h 4925968"/>
              <a:gd name="connsiteX10744" fmla="*/ 4807242 w 8014260"/>
              <a:gd name="connsiteY10744" fmla="*/ 2681539 h 4925968"/>
              <a:gd name="connsiteX10745" fmla="*/ 4806019 w 8014260"/>
              <a:gd name="connsiteY10745" fmla="*/ 2681959 h 4925968"/>
              <a:gd name="connsiteX10746" fmla="*/ 4791128 w 8014260"/>
              <a:gd name="connsiteY10746" fmla="*/ 2685515 h 4925968"/>
              <a:gd name="connsiteX10747" fmla="*/ 4775296 w 8014260"/>
              <a:gd name="connsiteY10747" fmla="*/ 2691148 h 4925968"/>
              <a:gd name="connsiteX10748" fmla="*/ 4752390 w 8014260"/>
              <a:gd name="connsiteY10748" fmla="*/ 2697732 h 4925968"/>
              <a:gd name="connsiteX10749" fmla="*/ 4770359 w 8014260"/>
              <a:gd name="connsiteY10749" fmla="*/ 2691412 h 4925968"/>
              <a:gd name="connsiteX10750" fmla="*/ 4760345 w 8014260"/>
              <a:gd name="connsiteY10750" fmla="*/ 2694645 h 4925968"/>
              <a:gd name="connsiteX10751" fmla="*/ 4743269 w 8014260"/>
              <a:gd name="connsiteY10751" fmla="*/ 2699789 h 4925968"/>
              <a:gd name="connsiteX10752" fmla="*/ 4763843 w 8014260"/>
              <a:gd name="connsiteY10752" fmla="*/ 2692999 h 4925968"/>
              <a:gd name="connsiteX10753" fmla="*/ 4782222 w 8014260"/>
              <a:gd name="connsiteY10753" fmla="*/ 2687582 h 4925968"/>
              <a:gd name="connsiteX10754" fmla="*/ 4773789 w 8014260"/>
              <a:gd name="connsiteY10754" fmla="*/ 2690304 h 4925968"/>
              <a:gd name="connsiteX10755" fmla="*/ 4787738 w 8014260"/>
              <a:gd name="connsiteY10755" fmla="*/ 2686313 h 4925968"/>
              <a:gd name="connsiteX10756" fmla="*/ 4803208 w 8014260"/>
              <a:gd name="connsiteY10756" fmla="*/ 2680724 h 4925968"/>
              <a:gd name="connsiteX10757" fmla="*/ 4821381 w 8014260"/>
              <a:gd name="connsiteY10757" fmla="*/ 2676678 h 4925968"/>
              <a:gd name="connsiteX10758" fmla="*/ 4810349 w 8014260"/>
              <a:gd name="connsiteY10758" fmla="*/ 2680470 h 4925968"/>
              <a:gd name="connsiteX10759" fmla="*/ 4826662 w 8014260"/>
              <a:gd name="connsiteY10759" fmla="*/ 2675443 h 4925968"/>
              <a:gd name="connsiteX10760" fmla="*/ 4843739 w 8014260"/>
              <a:gd name="connsiteY10760" fmla="*/ 2671122 h 4925968"/>
              <a:gd name="connsiteX10761" fmla="*/ 4944551 w 8014260"/>
              <a:gd name="connsiteY10761" fmla="*/ 2670111 h 4925968"/>
              <a:gd name="connsiteX10762" fmla="*/ 4952643 w 8014260"/>
              <a:gd name="connsiteY10762" fmla="*/ 2671534 h 4925968"/>
              <a:gd name="connsiteX10763" fmla="*/ 4930629 w 8014260"/>
              <a:gd name="connsiteY10763" fmla="*/ 2683193 h 4925968"/>
              <a:gd name="connsiteX10764" fmla="*/ 4906558 w 8014260"/>
              <a:gd name="connsiteY10764" fmla="*/ 2684222 h 4925968"/>
              <a:gd name="connsiteX10765" fmla="*/ 4928435 w 8014260"/>
              <a:gd name="connsiteY10765" fmla="*/ 2672906 h 4925968"/>
              <a:gd name="connsiteX10766" fmla="*/ 4944551 w 8014260"/>
              <a:gd name="connsiteY10766" fmla="*/ 2670111 h 4925968"/>
              <a:gd name="connsiteX10767" fmla="*/ 1352362 w 8014260"/>
              <a:gd name="connsiteY10767" fmla="*/ 2669537 h 4925968"/>
              <a:gd name="connsiteX10768" fmla="*/ 1360427 w 8014260"/>
              <a:gd name="connsiteY10768" fmla="*/ 2670095 h 4925968"/>
              <a:gd name="connsiteX10769" fmla="*/ 1370714 w 8014260"/>
              <a:gd name="connsiteY10769" fmla="*/ 2686691 h 4925968"/>
              <a:gd name="connsiteX10770" fmla="*/ 1360427 w 8014260"/>
              <a:gd name="connsiteY10770" fmla="*/ 2688131 h 4925968"/>
              <a:gd name="connsiteX10771" fmla="*/ 1348564 w 8014260"/>
              <a:gd name="connsiteY10771" fmla="*/ 2674689 h 4925968"/>
              <a:gd name="connsiteX10772" fmla="*/ 1352362 w 8014260"/>
              <a:gd name="connsiteY10772" fmla="*/ 2669537 h 4925968"/>
              <a:gd name="connsiteX10773" fmla="*/ 5983675 w 8014260"/>
              <a:gd name="connsiteY10773" fmla="*/ 2669408 h 4925968"/>
              <a:gd name="connsiteX10774" fmla="*/ 6014056 w 8014260"/>
              <a:gd name="connsiteY10774" fmla="*/ 2680861 h 4925968"/>
              <a:gd name="connsiteX10775" fmla="*/ 5988819 w 8014260"/>
              <a:gd name="connsiteY10775" fmla="*/ 2697252 h 4925968"/>
              <a:gd name="connsiteX10776" fmla="*/ 5960084 w 8014260"/>
              <a:gd name="connsiteY10776" fmla="*/ 2685730 h 4925968"/>
              <a:gd name="connsiteX10777" fmla="*/ 5983675 w 8014260"/>
              <a:gd name="connsiteY10777" fmla="*/ 2669408 h 4925968"/>
              <a:gd name="connsiteX10778" fmla="*/ 1675415 w 8014260"/>
              <a:gd name="connsiteY10778" fmla="*/ 2669271 h 4925968"/>
              <a:gd name="connsiteX10779" fmla="*/ 1687759 w 8014260"/>
              <a:gd name="connsiteY10779" fmla="*/ 2682713 h 4925968"/>
              <a:gd name="connsiteX10780" fmla="*/ 1679874 w 8014260"/>
              <a:gd name="connsiteY10780" fmla="*/ 2686690 h 4925968"/>
              <a:gd name="connsiteX10781" fmla="*/ 1668830 w 8014260"/>
              <a:gd name="connsiteY10781" fmla="*/ 2672837 h 4925968"/>
              <a:gd name="connsiteX10782" fmla="*/ 1675415 w 8014260"/>
              <a:gd name="connsiteY10782" fmla="*/ 2669271 h 4925968"/>
              <a:gd name="connsiteX10783" fmla="*/ 5016654 w 8014260"/>
              <a:gd name="connsiteY10783" fmla="*/ 2669014 h 4925968"/>
              <a:gd name="connsiteX10784" fmla="*/ 5025681 w 8014260"/>
              <a:gd name="connsiteY10784" fmla="*/ 2671877 h 4925968"/>
              <a:gd name="connsiteX10785" fmla="*/ 5005999 w 8014260"/>
              <a:gd name="connsiteY10785" fmla="*/ 2684633 h 4925968"/>
              <a:gd name="connsiteX10786" fmla="*/ 4978978 w 8014260"/>
              <a:gd name="connsiteY10786" fmla="*/ 2683810 h 4925968"/>
              <a:gd name="connsiteX10787" fmla="*/ 4999141 w 8014260"/>
              <a:gd name="connsiteY10787" fmla="*/ 2671397 h 4925968"/>
              <a:gd name="connsiteX10788" fmla="*/ 5016654 w 8014260"/>
              <a:gd name="connsiteY10788" fmla="*/ 2669014 h 4925968"/>
              <a:gd name="connsiteX10789" fmla="*/ 4350580 w 8014260"/>
              <a:gd name="connsiteY10789" fmla="*/ 2667900 h 4925968"/>
              <a:gd name="connsiteX10790" fmla="*/ 4364296 w 8014260"/>
              <a:gd name="connsiteY10790" fmla="*/ 2669614 h 4925968"/>
              <a:gd name="connsiteX10791" fmla="*/ 4353666 w 8014260"/>
              <a:gd name="connsiteY10791" fmla="*/ 2684085 h 4925968"/>
              <a:gd name="connsiteX10792" fmla="*/ 4340156 w 8014260"/>
              <a:gd name="connsiteY10792" fmla="*/ 2682439 h 4925968"/>
              <a:gd name="connsiteX10793" fmla="*/ 4350580 w 8014260"/>
              <a:gd name="connsiteY10793" fmla="*/ 2667900 h 4925968"/>
              <a:gd name="connsiteX10794" fmla="*/ 4056851 w 8014260"/>
              <a:gd name="connsiteY10794" fmla="*/ 2666391 h 4925968"/>
              <a:gd name="connsiteX10795" fmla="*/ 4050199 w 8014260"/>
              <a:gd name="connsiteY10795" fmla="*/ 2671465 h 4925968"/>
              <a:gd name="connsiteX10796" fmla="*/ 4038472 w 8014260"/>
              <a:gd name="connsiteY10796" fmla="*/ 2674826 h 4925968"/>
              <a:gd name="connsiteX10797" fmla="*/ 4046221 w 8014260"/>
              <a:gd name="connsiteY10797" fmla="*/ 2668928 h 4925968"/>
              <a:gd name="connsiteX10798" fmla="*/ 4056851 w 8014260"/>
              <a:gd name="connsiteY10798" fmla="*/ 2666391 h 4925968"/>
              <a:gd name="connsiteX10799" fmla="*/ 4866918 w 8014260"/>
              <a:gd name="connsiteY10799" fmla="*/ 2666048 h 4925968"/>
              <a:gd name="connsiteX10800" fmla="*/ 4863705 w 8014260"/>
              <a:gd name="connsiteY10800" fmla="*/ 2667725 h 4925968"/>
              <a:gd name="connsiteX10801" fmla="*/ 4859443 w 8014260"/>
              <a:gd name="connsiteY10801" fmla="*/ 2668928 h 4925968"/>
              <a:gd name="connsiteX10802" fmla="*/ 4862853 w 8014260"/>
              <a:gd name="connsiteY10802" fmla="*/ 2668170 h 4925968"/>
              <a:gd name="connsiteX10803" fmla="*/ 4862812 w 8014260"/>
              <a:gd name="connsiteY10803" fmla="*/ 2668191 h 4925968"/>
              <a:gd name="connsiteX10804" fmla="*/ 4849705 w 8014260"/>
              <a:gd name="connsiteY10804" fmla="*/ 2672495 h 4925968"/>
              <a:gd name="connsiteX10805" fmla="*/ 4833263 w 8014260"/>
              <a:gd name="connsiteY10805" fmla="*/ 2676978 h 4925968"/>
              <a:gd name="connsiteX10806" fmla="*/ 4829037 w 8014260"/>
              <a:gd name="connsiteY10806" fmla="*/ 2677729 h 4925968"/>
              <a:gd name="connsiteX10807" fmla="*/ 4833519 w 8014260"/>
              <a:gd name="connsiteY10807" fmla="*/ 2676472 h 4925968"/>
              <a:gd name="connsiteX10808" fmla="*/ 4827947 w 8014260"/>
              <a:gd name="connsiteY10808" fmla="*/ 2677921 h 4925968"/>
              <a:gd name="connsiteX10809" fmla="*/ 4827924 w 8014260"/>
              <a:gd name="connsiteY10809" fmla="*/ 2677928 h 4925968"/>
              <a:gd name="connsiteX10810" fmla="*/ 4824536 w 8014260"/>
              <a:gd name="connsiteY10810" fmla="*/ 2678530 h 4925968"/>
              <a:gd name="connsiteX10811" fmla="*/ 4842641 w 8014260"/>
              <a:gd name="connsiteY10811" fmla="*/ 2671809 h 4925968"/>
              <a:gd name="connsiteX10812" fmla="*/ 4866918 w 8014260"/>
              <a:gd name="connsiteY10812" fmla="*/ 2666048 h 4925968"/>
              <a:gd name="connsiteX10813" fmla="*/ 4855260 w 8014260"/>
              <a:gd name="connsiteY10813" fmla="*/ 2665705 h 4925968"/>
              <a:gd name="connsiteX10814" fmla="*/ 4832217 w 8014260"/>
              <a:gd name="connsiteY10814" fmla="*/ 2672289 h 4925968"/>
              <a:gd name="connsiteX10815" fmla="*/ 4814523 w 8014260"/>
              <a:gd name="connsiteY10815" fmla="*/ 2677364 h 4925968"/>
              <a:gd name="connsiteX10816" fmla="*/ 4837361 w 8014260"/>
              <a:gd name="connsiteY10816" fmla="*/ 2670780 h 4925968"/>
              <a:gd name="connsiteX10817" fmla="*/ 4855260 w 8014260"/>
              <a:gd name="connsiteY10817" fmla="*/ 2665705 h 4925968"/>
              <a:gd name="connsiteX10818" fmla="*/ 4808900 w 8014260"/>
              <a:gd name="connsiteY10818" fmla="*/ 2665637 h 4925968"/>
              <a:gd name="connsiteX10819" fmla="*/ 4795801 w 8014260"/>
              <a:gd name="connsiteY10819" fmla="*/ 2671946 h 4925968"/>
              <a:gd name="connsiteX10820" fmla="*/ 4777490 w 8014260"/>
              <a:gd name="connsiteY10820" fmla="*/ 2674827 h 4925968"/>
              <a:gd name="connsiteX10821" fmla="*/ 4792166 w 8014260"/>
              <a:gd name="connsiteY10821" fmla="*/ 2667900 h 4925968"/>
              <a:gd name="connsiteX10822" fmla="*/ 4808900 w 8014260"/>
              <a:gd name="connsiteY10822" fmla="*/ 2665637 h 4925968"/>
              <a:gd name="connsiteX10823" fmla="*/ 7555409 w 8014260"/>
              <a:gd name="connsiteY10823" fmla="*/ 2665154 h 4925968"/>
              <a:gd name="connsiteX10824" fmla="*/ 7558340 w 8014260"/>
              <a:gd name="connsiteY10824" fmla="*/ 2666185 h 4925968"/>
              <a:gd name="connsiteX10825" fmla="*/ 7537012 w 8014260"/>
              <a:gd name="connsiteY10825" fmla="*/ 2731473 h 4925968"/>
              <a:gd name="connsiteX10826" fmla="*/ 7509032 w 8014260"/>
              <a:gd name="connsiteY10826" fmla="*/ 2765831 h 4925968"/>
              <a:gd name="connsiteX10827" fmla="*/ 7530634 w 8014260"/>
              <a:gd name="connsiteY10827" fmla="*/ 2706373 h 4925968"/>
              <a:gd name="connsiteX10828" fmla="*/ 7555409 w 8014260"/>
              <a:gd name="connsiteY10828" fmla="*/ 2665154 h 4925968"/>
              <a:gd name="connsiteX10829" fmla="*/ 7037338 w 8014260"/>
              <a:gd name="connsiteY10829" fmla="*/ 2664128 h 4925968"/>
              <a:gd name="connsiteX10830" fmla="*/ 7067787 w 8014260"/>
              <a:gd name="connsiteY10830" fmla="*/ 2684839 h 4925968"/>
              <a:gd name="connsiteX10831" fmla="*/ 7044196 w 8014260"/>
              <a:gd name="connsiteY10831" fmla="*/ 2700133 h 4925968"/>
              <a:gd name="connsiteX10832" fmla="*/ 7013267 w 8014260"/>
              <a:gd name="connsiteY10832" fmla="*/ 2679284 h 4925968"/>
              <a:gd name="connsiteX10833" fmla="*/ 7037338 w 8014260"/>
              <a:gd name="connsiteY10833" fmla="*/ 2664128 h 4925968"/>
              <a:gd name="connsiteX10834" fmla="*/ 6480606 w 8014260"/>
              <a:gd name="connsiteY10834" fmla="*/ 2663990 h 4925968"/>
              <a:gd name="connsiteX10835" fmla="*/ 6510027 w 8014260"/>
              <a:gd name="connsiteY10835" fmla="*/ 2678186 h 4925968"/>
              <a:gd name="connsiteX10836" fmla="*/ 6485406 w 8014260"/>
              <a:gd name="connsiteY10836" fmla="*/ 2696635 h 4925968"/>
              <a:gd name="connsiteX10837" fmla="*/ 6455505 w 8014260"/>
              <a:gd name="connsiteY10837" fmla="*/ 2681958 h 4925968"/>
              <a:gd name="connsiteX10838" fmla="*/ 6480606 w 8014260"/>
              <a:gd name="connsiteY10838" fmla="*/ 2663990 h 4925968"/>
              <a:gd name="connsiteX10839" fmla="*/ 5420908 w 8014260"/>
              <a:gd name="connsiteY10839" fmla="*/ 2663990 h 4925968"/>
              <a:gd name="connsiteX10840" fmla="*/ 5446077 w 8014260"/>
              <a:gd name="connsiteY10840" fmla="*/ 2672700 h 4925968"/>
              <a:gd name="connsiteX10841" fmla="*/ 5423651 w 8014260"/>
              <a:gd name="connsiteY10841" fmla="*/ 2685387 h 4925968"/>
              <a:gd name="connsiteX10842" fmla="*/ 5395533 w 8014260"/>
              <a:gd name="connsiteY10842" fmla="*/ 2675854 h 4925968"/>
              <a:gd name="connsiteX10843" fmla="*/ 5420908 w 8014260"/>
              <a:gd name="connsiteY10843" fmla="*/ 2663990 h 4925968"/>
              <a:gd name="connsiteX10844" fmla="*/ 3832543 w 8014260"/>
              <a:gd name="connsiteY10844" fmla="*/ 2663896 h 4925968"/>
              <a:gd name="connsiteX10845" fmla="*/ 3835887 w 8014260"/>
              <a:gd name="connsiteY10845" fmla="*/ 2669683 h 4925968"/>
              <a:gd name="connsiteX10846" fmla="*/ 3829783 w 8014260"/>
              <a:gd name="connsiteY10846" fmla="*/ 2675375 h 4925968"/>
              <a:gd name="connsiteX10847" fmla="*/ 3820936 w 8014260"/>
              <a:gd name="connsiteY10847" fmla="*/ 2672632 h 4925968"/>
              <a:gd name="connsiteX10848" fmla="*/ 3826834 w 8014260"/>
              <a:gd name="connsiteY10848" fmla="*/ 2664128 h 4925968"/>
              <a:gd name="connsiteX10849" fmla="*/ 3832543 w 8014260"/>
              <a:gd name="connsiteY10849" fmla="*/ 2663896 h 4925968"/>
              <a:gd name="connsiteX10850" fmla="*/ 4205121 w 8014260"/>
              <a:gd name="connsiteY10850" fmla="*/ 2663854 h 4925968"/>
              <a:gd name="connsiteX10851" fmla="*/ 4214723 w 8014260"/>
              <a:gd name="connsiteY10851" fmla="*/ 2664883 h 4925968"/>
              <a:gd name="connsiteX10852" fmla="*/ 4207110 w 8014260"/>
              <a:gd name="connsiteY10852" fmla="*/ 2672083 h 4925968"/>
              <a:gd name="connsiteX10853" fmla="*/ 4193188 w 8014260"/>
              <a:gd name="connsiteY10853" fmla="*/ 2673249 h 4925968"/>
              <a:gd name="connsiteX10854" fmla="*/ 4205121 w 8014260"/>
              <a:gd name="connsiteY10854" fmla="*/ 2663854 h 4925968"/>
              <a:gd name="connsiteX10855" fmla="*/ 821251 w 8014260"/>
              <a:gd name="connsiteY10855" fmla="*/ 2661522 h 4925968"/>
              <a:gd name="connsiteX10856" fmla="*/ 813637 w 8014260"/>
              <a:gd name="connsiteY10856" fmla="*/ 2676197 h 4925968"/>
              <a:gd name="connsiteX10857" fmla="*/ 802117 w 8014260"/>
              <a:gd name="connsiteY10857" fmla="*/ 2679832 h 4925968"/>
              <a:gd name="connsiteX10858" fmla="*/ 810003 w 8014260"/>
              <a:gd name="connsiteY10858" fmla="*/ 2664471 h 4925968"/>
              <a:gd name="connsiteX10859" fmla="*/ 821251 w 8014260"/>
              <a:gd name="connsiteY10859" fmla="*/ 2661522 h 4925968"/>
              <a:gd name="connsiteX10860" fmla="*/ 4276925 w 8014260"/>
              <a:gd name="connsiteY10860" fmla="*/ 2660835 h 4925968"/>
              <a:gd name="connsiteX10861" fmla="*/ 4289887 w 8014260"/>
              <a:gd name="connsiteY10861" fmla="*/ 2661247 h 4925968"/>
              <a:gd name="connsiteX10862" fmla="*/ 4278914 w 8014260"/>
              <a:gd name="connsiteY10862" fmla="*/ 2672631 h 4925968"/>
              <a:gd name="connsiteX10863" fmla="*/ 4265815 w 8014260"/>
              <a:gd name="connsiteY10863" fmla="*/ 2672014 h 4925968"/>
              <a:gd name="connsiteX10864" fmla="*/ 4276925 w 8014260"/>
              <a:gd name="connsiteY10864" fmla="*/ 2660835 h 4925968"/>
              <a:gd name="connsiteX10865" fmla="*/ 5769020 w 8014260"/>
              <a:gd name="connsiteY10865" fmla="*/ 2659121 h 4925968"/>
              <a:gd name="connsiteX10866" fmla="*/ 5797549 w 8014260"/>
              <a:gd name="connsiteY10866" fmla="*/ 2668243 h 4925968"/>
              <a:gd name="connsiteX10867" fmla="*/ 5774369 w 8014260"/>
              <a:gd name="connsiteY10867" fmla="*/ 2683810 h 4925968"/>
              <a:gd name="connsiteX10868" fmla="*/ 5746045 w 8014260"/>
              <a:gd name="connsiteY10868" fmla="*/ 2673798 h 4925968"/>
              <a:gd name="connsiteX10869" fmla="*/ 5769020 w 8014260"/>
              <a:gd name="connsiteY10869" fmla="*/ 2659121 h 4925968"/>
              <a:gd name="connsiteX10870" fmla="*/ 891701 w 8014260"/>
              <a:gd name="connsiteY10870" fmla="*/ 2658298 h 4925968"/>
              <a:gd name="connsiteX10871" fmla="*/ 894702 w 8014260"/>
              <a:gd name="connsiteY10871" fmla="*/ 2662756 h 4925968"/>
              <a:gd name="connsiteX10872" fmla="*/ 887772 w 8014260"/>
              <a:gd name="connsiteY10872" fmla="*/ 2674346 h 4925968"/>
              <a:gd name="connsiteX10873" fmla="*/ 874537 w 8014260"/>
              <a:gd name="connsiteY10873" fmla="*/ 2674414 h 4925968"/>
              <a:gd name="connsiteX10874" fmla="*/ 882627 w 8014260"/>
              <a:gd name="connsiteY10874" fmla="*/ 2661041 h 4925968"/>
              <a:gd name="connsiteX10875" fmla="*/ 891701 w 8014260"/>
              <a:gd name="connsiteY10875" fmla="*/ 2658298 h 4925968"/>
              <a:gd name="connsiteX10876" fmla="*/ 6620989 w 8014260"/>
              <a:gd name="connsiteY10876" fmla="*/ 2657956 h 4925968"/>
              <a:gd name="connsiteX10877" fmla="*/ 6649862 w 8014260"/>
              <a:gd name="connsiteY10877" fmla="*/ 2673523 h 4925968"/>
              <a:gd name="connsiteX10878" fmla="*/ 6627299 w 8014260"/>
              <a:gd name="connsiteY10878" fmla="*/ 2691011 h 4925968"/>
              <a:gd name="connsiteX10879" fmla="*/ 6595203 w 8014260"/>
              <a:gd name="connsiteY10879" fmla="*/ 2675101 h 4925968"/>
              <a:gd name="connsiteX10880" fmla="*/ 6620989 w 8014260"/>
              <a:gd name="connsiteY10880" fmla="*/ 2657956 h 4925968"/>
              <a:gd name="connsiteX10881" fmla="*/ 6897847 w 8014260"/>
              <a:gd name="connsiteY10881" fmla="*/ 2657476 h 4925968"/>
              <a:gd name="connsiteX10882" fmla="*/ 6928845 w 8014260"/>
              <a:gd name="connsiteY10882" fmla="*/ 2676130 h 4925968"/>
              <a:gd name="connsiteX10883" fmla="*/ 6905665 w 8014260"/>
              <a:gd name="connsiteY10883" fmla="*/ 2692314 h 4925968"/>
              <a:gd name="connsiteX10884" fmla="*/ 6874255 w 8014260"/>
              <a:gd name="connsiteY10884" fmla="*/ 2673318 h 4925968"/>
              <a:gd name="connsiteX10885" fmla="*/ 6897847 w 8014260"/>
              <a:gd name="connsiteY10885" fmla="*/ 2657476 h 4925968"/>
              <a:gd name="connsiteX10886" fmla="*/ 7465963 w 8014260"/>
              <a:gd name="connsiteY10886" fmla="*/ 2656764 h 4925968"/>
              <a:gd name="connsiteX10887" fmla="*/ 7474809 w 8014260"/>
              <a:gd name="connsiteY10887" fmla="*/ 2660493 h 4925968"/>
              <a:gd name="connsiteX10888" fmla="*/ 7455401 w 8014260"/>
              <a:gd name="connsiteY10888" fmla="*/ 2706853 h 4925968"/>
              <a:gd name="connsiteX10889" fmla="*/ 7425569 w 8014260"/>
              <a:gd name="connsiteY10889" fmla="*/ 2711037 h 4925968"/>
              <a:gd name="connsiteX10890" fmla="*/ 7448475 w 8014260"/>
              <a:gd name="connsiteY10890" fmla="*/ 2670163 h 4925968"/>
              <a:gd name="connsiteX10891" fmla="*/ 7465963 w 8014260"/>
              <a:gd name="connsiteY10891" fmla="*/ 2656764 h 4925968"/>
              <a:gd name="connsiteX10892" fmla="*/ 4906009 w 8014260"/>
              <a:gd name="connsiteY10892" fmla="*/ 2656721 h 4925968"/>
              <a:gd name="connsiteX10893" fmla="*/ 4888251 w 8014260"/>
              <a:gd name="connsiteY10893" fmla="*/ 2661421 h 4925968"/>
              <a:gd name="connsiteX10894" fmla="*/ 4894693 w 8014260"/>
              <a:gd name="connsiteY10894" fmla="*/ 2659944 h 4925968"/>
              <a:gd name="connsiteX10895" fmla="*/ 4879263 w 8014260"/>
              <a:gd name="connsiteY10895" fmla="*/ 2664128 h 4925968"/>
              <a:gd name="connsiteX10896" fmla="*/ 4865496 w 8014260"/>
              <a:gd name="connsiteY10896" fmla="*/ 2667582 h 4925968"/>
              <a:gd name="connsiteX10897" fmla="*/ 4862853 w 8014260"/>
              <a:gd name="connsiteY10897" fmla="*/ 2668170 h 4925968"/>
              <a:gd name="connsiteX10898" fmla="*/ 4863705 w 8014260"/>
              <a:gd name="connsiteY10898" fmla="*/ 2667725 h 4925968"/>
              <a:gd name="connsiteX10899" fmla="*/ 4872736 w 8014260"/>
              <a:gd name="connsiteY10899" fmla="*/ 2665176 h 4925968"/>
              <a:gd name="connsiteX10900" fmla="*/ 4869044 w 8014260"/>
              <a:gd name="connsiteY10900" fmla="*/ 2666048 h 4925968"/>
              <a:gd name="connsiteX10901" fmla="*/ 4890167 w 8014260"/>
              <a:gd name="connsiteY10901" fmla="*/ 2660218 h 4925968"/>
              <a:gd name="connsiteX10902" fmla="*/ 4906009 w 8014260"/>
              <a:gd name="connsiteY10902" fmla="*/ 2656721 h 4925968"/>
              <a:gd name="connsiteX10903" fmla="*/ 7373586 w 8014260"/>
              <a:gd name="connsiteY10903" fmla="*/ 2656652 h 4925968"/>
              <a:gd name="connsiteX10904" fmla="*/ 7402938 w 8014260"/>
              <a:gd name="connsiteY10904" fmla="*/ 2671671 h 4925968"/>
              <a:gd name="connsiteX10905" fmla="*/ 7378797 w 8014260"/>
              <a:gd name="connsiteY10905" fmla="*/ 2693891 h 4925968"/>
              <a:gd name="connsiteX10906" fmla="*/ 7350406 w 8014260"/>
              <a:gd name="connsiteY10906" fmla="*/ 2670642 h 4925968"/>
              <a:gd name="connsiteX10907" fmla="*/ 7373586 w 8014260"/>
              <a:gd name="connsiteY10907" fmla="*/ 2656652 h 4925968"/>
              <a:gd name="connsiteX10908" fmla="*/ 6758150 w 8014260"/>
              <a:gd name="connsiteY10908" fmla="*/ 2655623 h 4925968"/>
              <a:gd name="connsiteX10909" fmla="*/ 6789491 w 8014260"/>
              <a:gd name="connsiteY10909" fmla="*/ 2672563 h 4925968"/>
              <a:gd name="connsiteX10910" fmla="*/ 6766653 w 8014260"/>
              <a:gd name="connsiteY10910" fmla="*/ 2689434 h 4925968"/>
              <a:gd name="connsiteX10911" fmla="*/ 6734832 w 8014260"/>
              <a:gd name="connsiteY10911" fmla="*/ 2672083 h 4925968"/>
              <a:gd name="connsiteX10912" fmla="*/ 6758150 w 8014260"/>
              <a:gd name="connsiteY10912" fmla="*/ 2655623 h 4925968"/>
              <a:gd name="connsiteX10913" fmla="*/ 6121521 w 8014260"/>
              <a:gd name="connsiteY10913" fmla="*/ 2655144 h 4925968"/>
              <a:gd name="connsiteX10914" fmla="*/ 6153342 w 8014260"/>
              <a:gd name="connsiteY10914" fmla="*/ 2665979 h 4925968"/>
              <a:gd name="connsiteX10915" fmla="*/ 6129408 w 8014260"/>
              <a:gd name="connsiteY10915" fmla="*/ 2682576 h 4925968"/>
              <a:gd name="connsiteX10916" fmla="*/ 6099438 w 8014260"/>
              <a:gd name="connsiteY10916" fmla="*/ 2671740 h 4925968"/>
              <a:gd name="connsiteX10917" fmla="*/ 6121521 w 8014260"/>
              <a:gd name="connsiteY10917" fmla="*/ 2655144 h 4925968"/>
              <a:gd name="connsiteX10918" fmla="*/ 4882967 w 8014260"/>
              <a:gd name="connsiteY10918" fmla="*/ 2654596 h 4925968"/>
              <a:gd name="connsiteX10919" fmla="*/ 4867468 w 8014260"/>
              <a:gd name="connsiteY10919" fmla="*/ 2660356 h 4925968"/>
              <a:gd name="connsiteX10920" fmla="*/ 4849911 w 8014260"/>
              <a:gd name="connsiteY10920" fmla="*/ 2663237 h 4925968"/>
              <a:gd name="connsiteX10921" fmla="*/ 4863901 w 8014260"/>
              <a:gd name="connsiteY10921" fmla="*/ 2657750 h 4925968"/>
              <a:gd name="connsiteX10922" fmla="*/ 4882967 w 8014260"/>
              <a:gd name="connsiteY10922" fmla="*/ 2654596 h 4925968"/>
              <a:gd name="connsiteX10923" fmla="*/ 5208858 w 8014260"/>
              <a:gd name="connsiteY10923" fmla="*/ 2654183 h 4925968"/>
              <a:gd name="connsiteX10924" fmla="*/ 5235056 w 8014260"/>
              <a:gd name="connsiteY10924" fmla="*/ 2660012 h 4925968"/>
              <a:gd name="connsiteX10925" fmla="*/ 5213796 w 8014260"/>
              <a:gd name="connsiteY10925" fmla="*/ 2671945 h 4925968"/>
              <a:gd name="connsiteX10926" fmla="*/ 5186775 w 8014260"/>
              <a:gd name="connsiteY10926" fmla="*/ 2666459 h 4925968"/>
              <a:gd name="connsiteX10927" fmla="*/ 5208858 w 8014260"/>
              <a:gd name="connsiteY10927" fmla="*/ 2654183 h 4925968"/>
              <a:gd name="connsiteX10928" fmla="*/ 5554433 w 8014260"/>
              <a:gd name="connsiteY10928" fmla="*/ 2652675 h 4925968"/>
              <a:gd name="connsiteX10929" fmla="*/ 5583168 w 8014260"/>
              <a:gd name="connsiteY10929" fmla="*/ 2660081 h 4925968"/>
              <a:gd name="connsiteX10930" fmla="*/ 5561291 w 8014260"/>
              <a:gd name="connsiteY10930" fmla="*/ 2672768 h 4925968"/>
              <a:gd name="connsiteX10931" fmla="*/ 5532282 w 8014260"/>
              <a:gd name="connsiteY10931" fmla="*/ 2664470 h 4925968"/>
              <a:gd name="connsiteX10932" fmla="*/ 5554433 w 8014260"/>
              <a:gd name="connsiteY10932" fmla="*/ 2652675 h 4925968"/>
              <a:gd name="connsiteX10933" fmla="*/ 4939819 w 8014260"/>
              <a:gd name="connsiteY10933" fmla="*/ 2652400 h 4925968"/>
              <a:gd name="connsiteX10934" fmla="*/ 4919451 w 8014260"/>
              <a:gd name="connsiteY10934" fmla="*/ 2660150 h 4925968"/>
              <a:gd name="connsiteX10935" fmla="*/ 4895722 w 8014260"/>
              <a:gd name="connsiteY10935" fmla="*/ 2663853 h 4925968"/>
              <a:gd name="connsiteX10936" fmla="*/ 4916364 w 8014260"/>
              <a:gd name="connsiteY10936" fmla="*/ 2656172 h 4925968"/>
              <a:gd name="connsiteX10937" fmla="*/ 4939819 w 8014260"/>
              <a:gd name="connsiteY10937" fmla="*/ 2652400 h 4925968"/>
              <a:gd name="connsiteX10938" fmla="*/ 3482013 w 8014260"/>
              <a:gd name="connsiteY10938" fmla="*/ 2651920 h 4925968"/>
              <a:gd name="connsiteX10939" fmla="*/ 3489351 w 8014260"/>
              <a:gd name="connsiteY10939" fmla="*/ 2667762 h 4925968"/>
              <a:gd name="connsiteX10940" fmla="*/ 3481328 w 8014260"/>
              <a:gd name="connsiteY10940" fmla="*/ 2677021 h 4925968"/>
              <a:gd name="connsiteX10941" fmla="*/ 3476116 w 8014260"/>
              <a:gd name="connsiteY10941" fmla="*/ 2664882 h 4925968"/>
              <a:gd name="connsiteX10942" fmla="*/ 3482013 w 8014260"/>
              <a:gd name="connsiteY10942" fmla="*/ 2651920 h 4925968"/>
              <a:gd name="connsiteX10943" fmla="*/ 3008537 w 8014260"/>
              <a:gd name="connsiteY10943" fmla="*/ 2649931 h 4925968"/>
              <a:gd name="connsiteX10944" fmla="*/ 3015875 w 8014260"/>
              <a:gd name="connsiteY10944" fmla="*/ 2662687 h 4925968"/>
              <a:gd name="connsiteX10945" fmla="*/ 3008126 w 8014260"/>
              <a:gd name="connsiteY10945" fmla="*/ 2669408 h 4925968"/>
              <a:gd name="connsiteX10946" fmla="*/ 3000856 w 8014260"/>
              <a:gd name="connsiteY10946" fmla="*/ 2657132 h 4925968"/>
              <a:gd name="connsiteX10947" fmla="*/ 3008537 w 8014260"/>
              <a:gd name="connsiteY10947" fmla="*/ 2649931 h 4925968"/>
              <a:gd name="connsiteX10948" fmla="*/ 4129203 w 8014260"/>
              <a:gd name="connsiteY10948" fmla="*/ 2648423 h 4925968"/>
              <a:gd name="connsiteX10949" fmla="*/ 4119534 w 8014260"/>
              <a:gd name="connsiteY10949" fmla="*/ 2654526 h 4925968"/>
              <a:gd name="connsiteX10950" fmla="*/ 4110687 w 8014260"/>
              <a:gd name="connsiteY10950" fmla="*/ 2656241 h 4925968"/>
              <a:gd name="connsiteX10951" fmla="*/ 4118916 w 8014260"/>
              <a:gd name="connsiteY10951" fmla="*/ 2650549 h 4925968"/>
              <a:gd name="connsiteX10952" fmla="*/ 4129203 w 8014260"/>
              <a:gd name="connsiteY10952" fmla="*/ 2648423 h 4925968"/>
              <a:gd name="connsiteX10953" fmla="*/ 1738577 w 8014260"/>
              <a:gd name="connsiteY10953" fmla="*/ 2648286 h 4925968"/>
              <a:gd name="connsiteX10954" fmla="*/ 1751196 w 8014260"/>
              <a:gd name="connsiteY10954" fmla="*/ 2662002 h 4925968"/>
              <a:gd name="connsiteX10955" fmla="*/ 1740632 w 8014260"/>
              <a:gd name="connsiteY10955" fmla="*/ 2663785 h 4925968"/>
              <a:gd name="connsiteX10956" fmla="*/ 1729727 w 8014260"/>
              <a:gd name="connsiteY10956" fmla="*/ 2649794 h 4925968"/>
              <a:gd name="connsiteX10957" fmla="*/ 1738577 w 8014260"/>
              <a:gd name="connsiteY10957" fmla="*/ 2648286 h 4925968"/>
              <a:gd name="connsiteX10958" fmla="*/ 648085 w 8014260"/>
              <a:gd name="connsiteY10958" fmla="*/ 2647737 h 4925968"/>
              <a:gd name="connsiteX10959" fmla="*/ 642117 w 8014260"/>
              <a:gd name="connsiteY10959" fmla="*/ 2656858 h 4925968"/>
              <a:gd name="connsiteX10960" fmla="*/ 635948 w 8014260"/>
              <a:gd name="connsiteY10960" fmla="*/ 2661659 h 4925968"/>
              <a:gd name="connsiteX10961" fmla="*/ 640061 w 8014260"/>
              <a:gd name="connsiteY10961" fmla="*/ 2654046 h 4925968"/>
              <a:gd name="connsiteX10962" fmla="*/ 648085 w 8014260"/>
              <a:gd name="connsiteY10962" fmla="*/ 2647737 h 4925968"/>
              <a:gd name="connsiteX10963" fmla="*/ 4927543 w 8014260"/>
              <a:gd name="connsiteY10963" fmla="*/ 2647395 h 4925968"/>
              <a:gd name="connsiteX10964" fmla="*/ 4913873 w 8014260"/>
              <a:gd name="connsiteY10964" fmla="*/ 2651242 h 4925968"/>
              <a:gd name="connsiteX10965" fmla="*/ 4916296 w 8014260"/>
              <a:gd name="connsiteY10965" fmla="*/ 2650686 h 4925968"/>
              <a:gd name="connsiteX10966" fmla="*/ 4895722 w 8014260"/>
              <a:gd name="connsiteY10966" fmla="*/ 2656241 h 4925968"/>
              <a:gd name="connsiteX10967" fmla="*/ 4877205 w 8014260"/>
              <a:gd name="connsiteY10967" fmla="*/ 2660562 h 4925968"/>
              <a:gd name="connsiteX10968" fmla="*/ 4887432 w 8014260"/>
              <a:gd name="connsiteY10968" fmla="*/ 2657729 h 4925968"/>
              <a:gd name="connsiteX10969" fmla="*/ 4886189 w 8014260"/>
              <a:gd name="connsiteY10969" fmla="*/ 2658024 h 4925968"/>
              <a:gd name="connsiteX10970" fmla="*/ 4906283 w 8014260"/>
              <a:gd name="connsiteY10970" fmla="*/ 2652401 h 4925968"/>
              <a:gd name="connsiteX10971" fmla="*/ 4927543 w 8014260"/>
              <a:gd name="connsiteY10971" fmla="*/ 2647395 h 4925968"/>
              <a:gd name="connsiteX10972" fmla="*/ 3344100 w 8014260"/>
              <a:gd name="connsiteY10972" fmla="*/ 2645954 h 4925968"/>
              <a:gd name="connsiteX10973" fmla="*/ 3354318 w 8014260"/>
              <a:gd name="connsiteY10973" fmla="*/ 2656583 h 4925968"/>
              <a:gd name="connsiteX10974" fmla="*/ 3347460 w 8014260"/>
              <a:gd name="connsiteY10974" fmla="*/ 2666665 h 4925968"/>
              <a:gd name="connsiteX10975" fmla="*/ 3339231 w 8014260"/>
              <a:gd name="connsiteY10975" fmla="*/ 2658573 h 4925968"/>
              <a:gd name="connsiteX10976" fmla="*/ 3344100 w 8014260"/>
              <a:gd name="connsiteY10976" fmla="*/ 2645954 h 4925968"/>
              <a:gd name="connsiteX10977" fmla="*/ 548917 w 8014260"/>
              <a:gd name="connsiteY10977" fmla="*/ 2645817 h 4925968"/>
              <a:gd name="connsiteX10978" fmla="*/ 543979 w 8014260"/>
              <a:gd name="connsiteY10978" fmla="*/ 2651029 h 4925968"/>
              <a:gd name="connsiteX10979" fmla="*/ 541852 w 8014260"/>
              <a:gd name="connsiteY10979" fmla="*/ 2651372 h 4925968"/>
              <a:gd name="connsiteX10980" fmla="*/ 545967 w 8014260"/>
              <a:gd name="connsiteY10980" fmla="*/ 2646640 h 4925968"/>
              <a:gd name="connsiteX10981" fmla="*/ 548917 w 8014260"/>
              <a:gd name="connsiteY10981" fmla="*/ 2645817 h 4925968"/>
              <a:gd name="connsiteX10982" fmla="*/ 7741175 w 8014260"/>
              <a:gd name="connsiteY10982" fmla="*/ 2644651 h 4925968"/>
              <a:gd name="connsiteX10983" fmla="*/ 7706336 w 8014260"/>
              <a:gd name="connsiteY10983" fmla="*/ 2732776 h 4925968"/>
              <a:gd name="connsiteX10984" fmla="*/ 7664022 w 8014260"/>
              <a:gd name="connsiteY10984" fmla="*/ 2814593 h 4925968"/>
              <a:gd name="connsiteX10985" fmla="*/ 7696871 w 8014260"/>
              <a:gd name="connsiteY10985" fmla="*/ 2729965 h 4925968"/>
              <a:gd name="connsiteX10986" fmla="*/ 7741175 w 8014260"/>
              <a:gd name="connsiteY10986" fmla="*/ 2644651 h 4925968"/>
              <a:gd name="connsiteX10987" fmla="*/ 5345195 w 8014260"/>
              <a:gd name="connsiteY10987" fmla="*/ 2644513 h 4925968"/>
              <a:gd name="connsiteX10988" fmla="*/ 5370844 w 8014260"/>
              <a:gd name="connsiteY10988" fmla="*/ 2651440 h 4925968"/>
              <a:gd name="connsiteX10989" fmla="*/ 5348487 w 8014260"/>
              <a:gd name="connsiteY10989" fmla="*/ 2661658 h 4925968"/>
              <a:gd name="connsiteX10990" fmla="*/ 5321947 w 8014260"/>
              <a:gd name="connsiteY10990" fmla="*/ 2654457 h 4925968"/>
              <a:gd name="connsiteX10991" fmla="*/ 5345195 w 8014260"/>
              <a:gd name="connsiteY10991" fmla="*/ 2644513 h 4925968"/>
              <a:gd name="connsiteX10992" fmla="*/ 5907277 w 8014260"/>
              <a:gd name="connsiteY10992" fmla="*/ 2644240 h 4925968"/>
              <a:gd name="connsiteX10993" fmla="*/ 5936081 w 8014260"/>
              <a:gd name="connsiteY10993" fmla="*/ 2653155 h 4925968"/>
              <a:gd name="connsiteX10994" fmla="*/ 5913175 w 8014260"/>
              <a:gd name="connsiteY10994" fmla="*/ 2668586 h 4925968"/>
              <a:gd name="connsiteX10995" fmla="*/ 5884509 w 8014260"/>
              <a:gd name="connsiteY10995" fmla="*/ 2658916 h 4925968"/>
              <a:gd name="connsiteX10996" fmla="*/ 5907277 w 8014260"/>
              <a:gd name="connsiteY10996" fmla="*/ 2644240 h 4925968"/>
              <a:gd name="connsiteX10997" fmla="*/ 4967594 w 8014260"/>
              <a:gd name="connsiteY10997" fmla="*/ 2643691 h 4925968"/>
              <a:gd name="connsiteX10998" fmla="*/ 4946334 w 8014260"/>
              <a:gd name="connsiteY10998" fmla="*/ 2648354 h 4925968"/>
              <a:gd name="connsiteX10999" fmla="*/ 4931795 w 8014260"/>
              <a:gd name="connsiteY10999" fmla="*/ 2651578 h 4925968"/>
              <a:gd name="connsiteX11000" fmla="*/ 4951683 w 8014260"/>
              <a:gd name="connsiteY11000" fmla="*/ 2646914 h 4925968"/>
              <a:gd name="connsiteX11001" fmla="*/ 4967594 w 8014260"/>
              <a:gd name="connsiteY11001" fmla="*/ 2643691 h 4925968"/>
              <a:gd name="connsiteX11002" fmla="*/ 5152151 w 8014260"/>
              <a:gd name="connsiteY11002" fmla="*/ 2643571 h 4925968"/>
              <a:gd name="connsiteX11003" fmla="*/ 5160303 w 8014260"/>
              <a:gd name="connsiteY11003" fmla="*/ 2647189 h 4925968"/>
              <a:gd name="connsiteX11004" fmla="*/ 5138769 w 8014260"/>
              <a:gd name="connsiteY11004" fmla="*/ 2657887 h 4925968"/>
              <a:gd name="connsiteX11005" fmla="*/ 5112914 w 8014260"/>
              <a:gd name="connsiteY11005" fmla="*/ 2654664 h 4925968"/>
              <a:gd name="connsiteX11006" fmla="*/ 5134997 w 8014260"/>
              <a:gd name="connsiteY11006" fmla="*/ 2644377 h 4925968"/>
              <a:gd name="connsiteX11007" fmla="*/ 5152151 w 8014260"/>
              <a:gd name="connsiteY11007" fmla="*/ 2643571 h 4925968"/>
              <a:gd name="connsiteX11008" fmla="*/ 5005176 w 8014260"/>
              <a:gd name="connsiteY11008" fmla="*/ 2643373 h 4925968"/>
              <a:gd name="connsiteX11009" fmla="*/ 5012994 w 8014260"/>
              <a:gd name="connsiteY11009" fmla="*/ 2644033 h 4925968"/>
              <a:gd name="connsiteX11010" fmla="*/ 4990637 w 8014260"/>
              <a:gd name="connsiteY11010" fmla="*/ 2653018 h 4925968"/>
              <a:gd name="connsiteX11011" fmla="*/ 4968417 w 8014260"/>
              <a:gd name="connsiteY11011" fmla="*/ 2654115 h 4925968"/>
              <a:gd name="connsiteX11012" fmla="*/ 4989334 w 8014260"/>
              <a:gd name="connsiteY11012" fmla="*/ 2645954 h 4925968"/>
              <a:gd name="connsiteX11013" fmla="*/ 5005176 w 8014260"/>
              <a:gd name="connsiteY11013" fmla="*/ 2643373 h 4925968"/>
              <a:gd name="connsiteX11014" fmla="*/ 3618488 w 8014260"/>
              <a:gd name="connsiteY11014" fmla="*/ 2642594 h 4925968"/>
              <a:gd name="connsiteX11015" fmla="*/ 3627266 w 8014260"/>
              <a:gd name="connsiteY11015" fmla="*/ 2652743 h 4925968"/>
              <a:gd name="connsiteX11016" fmla="*/ 3618831 w 8014260"/>
              <a:gd name="connsiteY11016" fmla="*/ 2663648 h 4925968"/>
              <a:gd name="connsiteX11017" fmla="*/ 3611561 w 8014260"/>
              <a:gd name="connsiteY11017" fmla="*/ 2651235 h 4925968"/>
              <a:gd name="connsiteX11018" fmla="*/ 3618488 w 8014260"/>
              <a:gd name="connsiteY11018" fmla="*/ 2642594 h 4925968"/>
              <a:gd name="connsiteX11019" fmla="*/ 7719983 w 8014260"/>
              <a:gd name="connsiteY11019" fmla="*/ 2642251 h 4925968"/>
              <a:gd name="connsiteX11020" fmla="*/ 7688848 w 8014260"/>
              <a:gd name="connsiteY11020" fmla="*/ 2725164 h 4925968"/>
              <a:gd name="connsiteX11021" fmla="*/ 7647563 w 8014260"/>
              <a:gd name="connsiteY11021" fmla="*/ 2806637 h 4925968"/>
              <a:gd name="connsiteX11022" fmla="*/ 7678492 w 8014260"/>
              <a:gd name="connsiteY11022" fmla="*/ 2724547 h 4925968"/>
              <a:gd name="connsiteX11023" fmla="*/ 7719983 w 8014260"/>
              <a:gd name="connsiteY11023" fmla="*/ 2642251 h 4925968"/>
              <a:gd name="connsiteX11024" fmla="*/ 6261767 w 8014260"/>
              <a:gd name="connsiteY11024" fmla="*/ 2642182 h 4925968"/>
              <a:gd name="connsiteX11025" fmla="*/ 6292902 w 8014260"/>
              <a:gd name="connsiteY11025" fmla="*/ 2653978 h 4925968"/>
              <a:gd name="connsiteX11026" fmla="*/ 6268214 w 8014260"/>
              <a:gd name="connsiteY11026" fmla="*/ 2669888 h 4925968"/>
              <a:gd name="connsiteX11027" fmla="*/ 6238793 w 8014260"/>
              <a:gd name="connsiteY11027" fmla="*/ 2658230 h 4925968"/>
              <a:gd name="connsiteX11028" fmla="*/ 6261767 w 8014260"/>
              <a:gd name="connsiteY11028" fmla="*/ 2642182 h 4925968"/>
              <a:gd name="connsiteX11029" fmla="*/ 1088168 w 8014260"/>
              <a:gd name="connsiteY11029" fmla="*/ 2640331 h 4925968"/>
              <a:gd name="connsiteX11030" fmla="*/ 1101264 w 8014260"/>
              <a:gd name="connsiteY11030" fmla="*/ 2648149 h 4925968"/>
              <a:gd name="connsiteX11031" fmla="*/ 1091114 w 8014260"/>
              <a:gd name="connsiteY11031" fmla="*/ 2658573 h 4925968"/>
              <a:gd name="connsiteX11032" fmla="*/ 1079594 w 8014260"/>
              <a:gd name="connsiteY11032" fmla="*/ 2652058 h 4925968"/>
              <a:gd name="connsiteX11033" fmla="*/ 1088168 w 8014260"/>
              <a:gd name="connsiteY11033" fmla="*/ 2640331 h 4925968"/>
              <a:gd name="connsiteX11034" fmla="*/ 5078917 w 8014260"/>
              <a:gd name="connsiteY11034" fmla="*/ 2640115 h 4925968"/>
              <a:gd name="connsiteX11035" fmla="*/ 5086923 w 8014260"/>
              <a:gd name="connsiteY11035" fmla="*/ 2642250 h 4925968"/>
              <a:gd name="connsiteX11036" fmla="*/ 5065869 w 8014260"/>
              <a:gd name="connsiteY11036" fmla="*/ 2651303 h 4925968"/>
              <a:gd name="connsiteX11037" fmla="*/ 5040357 w 8014260"/>
              <a:gd name="connsiteY11037" fmla="*/ 2650891 h 4925968"/>
              <a:gd name="connsiteX11038" fmla="*/ 5061343 w 8014260"/>
              <a:gd name="connsiteY11038" fmla="*/ 2642045 h 4925968"/>
              <a:gd name="connsiteX11039" fmla="*/ 5078917 w 8014260"/>
              <a:gd name="connsiteY11039" fmla="*/ 2640115 h 4925968"/>
              <a:gd name="connsiteX11040" fmla="*/ 1222446 w 8014260"/>
              <a:gd name="connsiteY11040" fmla="*/ 2639988 h 4925968"/>
              <a:gd name="connsiteX11041" fmla="*/ 1235542 w 8014260"/>
              <a:gd name="connsiteY11041" fmla="*/ 2651098 h 4925968"/>
              <a:gd name="connsiteX11042" fmla="*/ 1225119 w 8014260"/>
              <a:gd name="connsiteY11042" fmla="*/ 2658916 h 4925968"/>
              <a:gd name="connsiteX11043" fmla="*/ 1213598 w 8014260"/>
              <a:gd name="connsiteY11043" fmla="*/ 2649520 h 4925968"/>
              <a:gd name="connsiteX11044" fmla="*/ 1222446 w 8014260"/>
              <a:gd name="connsiteY11044" fmla="*/ 2639988 h 4925968"/>
              <a:gd name="connsiteX11045" fmla="*/ 5693787 w 8014260"/>
              <a:gd name="connsiteY11045" fmla="*/ 2639164 h 4925968"/>
              <a:gd name="connsiteX11046" fmla="*/ 5720808 w 8014260"/>
              <a:gd name="connsiteY11046" fmla="*/ 2645885 h 4925968"/>
              <a:gd name="connsiteX11047" fmla="*/ 5697285 w 8014260"/>
              <a:gd name="connsiteY11047" fmla="*/ 2659121 h 4925968"/>
              <a:gd name="connsiteX11048" fmla="*/ 5669990 w 8014260"/>
              <a:gd name="connsiteY11048" fmla="*/ 2651577 h 4925968"/>
              <a:gd name="connsiteX11049" fmla="*/ 5693787 w 8014260"/>
              <a:gd name="connsiteY11049" fmla="*/ 2639164 h 4925968"/>
              <a:gd name="connsiteX11050" fmla="*/ 7698861 w 8014260"/>
              <a:gd name="connsiteY11050" fmla="*/ 2638410 h 4925968"/>
              <a:gd name="connsiteX11051" fmla="*/ 7669989 w 8014260"/>
              <a:gd name="connsiteY11051" fmla="*/ 2718854 h 4925968"/>
              <a:gd name="connsiteX11052" fmla="*/ 7631104 w 8014260"/>
              <a:gd name="connsiteY11052" fmla="*/ 2796212 h 4925968"/>
              <a:gd name="connsiteX11053" fmla="*/ 7660182 w 8014260"/>
              <a:gd name="connsiteY11053" fmla="*/ 2716317 h 4925968"/>
              <a:gd name="connsiteX11054" fmla="*/ 7698861 w 8014260"/>
              <a:gd name="connsiteY11054" fmla="*/ 2638410 h 4925968"/>
              <a:gd name="connsiteX11055" fmla="*/ 4796075 w 8014260"/>
              <a:gd name="connsiteY11055" fmla="*/ 2638067 h 4925968"/>
              <a:gd name="connsiteX11056" fmla="*/ 4781331 w 8014260"/>
              <a:gd name="connsiteY11056" fmla="*/ 2646708 h 4925968"/>
              <a:gd name="connsiteX11057" fmla="*/ 4766449 w 8014260"/>
              <a:gd name="connsiteY11057" fmla="*/ 2646365 h 4925968"/>
              <a:gd name="connsiteX11058" fmla="*/ 4779890 w 8014260"/>
              <a:gd name="connsiteY11058" fmla="*/ 2638204 h 4925968"/>
              <a:gd name="connsiteX11059" fmla="*/ 4796075 w 8014260"/>
              <a:gd name="connsiteY11059" fmla="*/ 2638067 h 4925968"/>
              <a:gd name="connsiteX11060" fmla="*/ 7234575 w 8014260"/>
              <a:gd name="connsiteY11060" fmla="*/ 2637313 h 4925968"/>
              <a:gd name="connsiteX11061" fmla="*/ 7266327 w 8014260"/>
              <a:gd name="connsiteY11061" fmla="*/ 2659259 h 4925968"/>
              <a:gd name="connsiteX11062" fmla="*/ 7242941 w 8014260"/>
              <a:gd name="connsiteY11062" fmla="*/ 2673592 h 4925968"/>
              <a:gd name="connsiteX11063" fmla="*/ 7213041 w 8014260"/>
              <a:gd name="connsiteY11063" fmla="*/ 2652949 h 4925968"/>
              <a:gd name="connsiteX11064" fmla="*/ 7234575 w 8014260"/>
              <a:gd name="connsiteY11064" fmla="*/ 2637313 h 4925968"/>
              <a:gd name="connsiteX11065" fmla="*/ 4707264 w 8014260"/>
              <a:gd name="connsiteY11065" fmla="*/ 2636559 h 4925968"/>
              <a:gd name="connsiteX11066" fmla="*/ 4721803 w 8014260"/>
              <a:gd name="connsiteY11066" fmla="*/ 2638479 h 4925968"/>
              <a:gd name="connsiteX11067" fmla="*/ 4708224 w 8014260"/>
              <a:gd name="connsiteY11067" fmla="*/ 2647737 h 4925968"/>
              <a:gd name="connsiteX11068" fmla="*/ 4693617 w 8014260"/>
              <a:gd name="connsiteY11068" fmla="*/ 2646228 h 4925968"/>
              <a:gd name="connsiteX11069" fmla="*/ 4707264 w 8014260"/>
              <a:gd name="connsiteY11069" fmla="*/ 2636559 h 4925968"/>
              <a:gd name="connsiteX11070" fmla="*/ 1418720 w 8014260"/>
              <a:gd name="connsiteY11070" fmla="*/ 2636216 h 4925968"/>
              <a:gd name="connsiteX11071" fmla="*/ 1430653 w 8014260"/>
              <a:gd name="connsiteY11071" fmla="*/ 2651166 h 4925968"/>
              <a:gd name="connsiteX11072" fmla="*/ 1419611 w 8014260"/>
              <a:gd name="connsiteY11072" fmla="*/ 2656378 h 4925968"/>
              <a:gd name="connsiteX11073" fmla="*/ 1409597 w 8014260"/>
              <a:gd name="connsiteY11073" fmla="*/ 2640604 h 4925968"/>
              <a:gd name="connsiteX11074" fmla="*/ 1418720 w 8014260"/>
              <a:gd name="connsiteY11074" fmla="*/ 2636216 h 4925968"/>
              <a:gd name="connsiteX11075" fmla="*/ 4870004 w 8014260"/>
              <a:gd name="connsiteY11075" fmla="*/ 2635324 h 4925968"/>
              <a:gd name="connsiteX11076" fmla="*/ 4857180 w 8014260"/>
              <a:gd name="connsiteY11076" fmla="*/ 2642388 h 4925968"/>
              <a:gd name="connsiteX11077" fmla="*/ 4839761 w 8014260"/>
              <a:gd name="connsiteY11077" fmla="*/ 2644102 h 4925968"/>
              <a:gd name="connsiteX11078" fmla="*/ 4850802 w 8014260"/>
              <a:gd name="connsiteY11078" fmla="*/ 2636901 h 4925968"/>
              <a:gd name="connsiteX11079" fmla="*/ 4870004 w 8014260"/>
              <a:gd name="connsiteY11079" fmla="*/ 2635324 h 4925968"/>
              <a:gd name="connsiteX11080" fmla="*/ 5481944 w 8014260"/>
              <a:gd name="connsiteY11080" fmla="*/ 2635050 h 4925968"/>
              <a:gd name="connsiteX11081" fmla="*/ 5507593 w 8014260"/>
              <a:gd name="connsiteY11081" fmla="*/ 2641222 h 4925968"/>
              <a:gd name="connsiteX11082" fmla="*/ 5484825 w 8014260"/>
              <a:gd name="connsiteY11082" fmla="*/ 2651441 h 4925968"/>
              <a:gd name="connsiteX11083" fmla="*/ 5458284 w 8014260"/>
              <a:gd name="connsiteY11083" fmla="*/ 2645063 h 4925968"/>
              <a:gd name="connsiteX11084" fmla="*/ 5481944 w 8014260"/>
              <a:gd name="connsiteY11084" fmla="*/ 2635050 h 4925968"/>
              <a:gd name="connsiteX11085" fmla="*/ 4989471 w 8014260"/>
              <a:gd name="connsiteY11085" fmla="*/ 2632924 h 4925968"/>
              <a:gd name="connsiteX11086" fmla="*/ 4966497 w 8014260"/>
              <a:gd name="connsiteY11086" fmla="*/ 2638136 h 4925968"/>
              <a:gd name="connsiteX11087" fmla="*/ 4948529 w 8014260"/>
              <a:gd name="connsiteY11087" fmla="*/ 2641977 h 4925968"/>
              <a:gd name="connsiteX11088" fmla="*/ 4971297 w 8014260"/>
              <a:gd name="connsiteY11088" fmla="*/ 2636696 h 4925968"/>
              <a:gd name="connsiteX11089" fmla="*/ 4989471 w 8014260"/>
              <a:gd name="connsiteY11089" fmla="*/ 2632924 h 4925968"/>
              <a:gd name="connsiteX11090" fmla="*/ 5000924 w 8014260"/>
              <a:gd name="connsiteY11090" fmla="*/ 2632923 h 4925968"/>
              <a:gd name="connsiteX11091" fmla="*/ 4980967 w 8014260"/>
              <a:gd name="connsiteY11091" fmla="*/ 2638547 h 4925968"/>
              <a:gd name="connsiteX11092" fmla="*/ 4969962 w 8014260"/>
              <a:gd name="connsiteY11092" fmla="*/ 2640436 h 4925968"/>
              <a:gd name="connsiteX11093" fmla="*/ 4956003 w 8014260"/>
              <a:gd name="connsiteY11093" fmla="*/ 2643828 h 4925968"/>
              <a:gd name="connsiteX11094" fmla="*/ 4946701 w 8014260"/>
              <a:gd name="connsiteY11094" fmla="*/ 2645621 h 4925968"/>
              <a:gd name="connsiteX11095" fmla="*/ 4938996 w 8014260"/>
              <a:gd name="connsiteY11095" fmla="*/ 2647737 h 4925968"/>
              <a:gd name="connsiteX11096" fmla="*/ 4921920 w 8014260"/>
              <a:gd name="connsiteY11096" fmla="*/ 2650686 h 4925968"/>
              <a:gd name="connsiteX11097" fmla="*/ 4938859 w 8014260"/>
              <a:gd name="connsiteY11097" fmla="*/ 2645679 h 4925968"/>
              <a:gd name="connsiteX11098" fmla="*/ 4953494 w 8014260"/>
              <a:gd name="connsiteY11098" fmla="*/ 2643478 h 4925968"/>
              <a:gd name="connsiteX11099" fmla="*/ 4961147 w 8014260"/>
              <a:gd name="connsiteY11099" fmla="*/ 2641565 h 4925968"/>
              <a:gd name="connsiteX11100" fmla="*/ 4961691 w 8014260"/>
              <a:gd name="connsiteY11100" fmla="*/ 2641465 h 4925968"/>
              <a:gd name="connsiteX11101" fmla="*/ 4976578 w 8014260"/>
              <a:gd name="connsiteY11101" fmla="*/ 2637244 h 4925968"/>
              <a:gd name="connsiteX11102" fmla="*/ 5000924 w 8014260"/>
              <a:gd name="connsiteY11102" fmla="*/ 2632923 h 4925968"/>
              <a:gd name="connsiteX11103" fmla="*/ 4632580 w 8014260"/>
              <a:gd name="connsiteY11103" fmla="*/ 2632512 h 4925968"/>
              <a:gd name="connsiteX11104" fmla="*/ 4647737 w 8014260"/>
              <a:gd name="connsiteY11104" fmla="*/ 2633541 h 4925968"/>
              <a:gd name="connsiteX11105" fmla="*/ 4635666 w 8014260"/>
              <a:gd name="connsiteY11105" fmla="*/ 2644514 h 4925968"/>
              <a:gd name="connsiteX11106" fmla="*/ 4620716 w 8014260"/>
              <a:gd name="connsiteY11106" fmla="*/ 2643622 h 4925968"/>
              <a:gd name="connsiteX11107" fmla="*/ 4632580 w 8014260"/>
              <a:gd name="connsiteY11107" fmla="*/ 2632512 h 4925968"/>
              <a:gd name="connsiteX11108" fmla="*/ 6402082 w 8014260"/>
              <a:gd name="connsiteY11108" fmla="*/ 2631004 h 4925968"/>
              <a:gd name="connsiteX11109" fmla="*/ 6432532 w 8014260"/>
              <a:gd name="connsiteY11109" fmla="*/ 2644034 h 4925968"/>
              <a:gd name="connsiteX11110" fmla="*/ 6407157 w 8014260"/>
              <a:gd name="connsiteY11110" fmla="*/ 2659327 h 4925968"/>
              <a:gd name="connsiteX11111" fmla="*/ 6378353 w 8014260"/>
              <a:gd name="connsiteY11111" fmla="*/ 2646571 h 4925968"/>
              <a:gd name="connsiteX11112" fmla="*/ 6402082 w 8014260"/>
              <a:gd name="connsiteY11112" fmla="*/ 2631004 h 4925968"/>
              <a:gd name="connsiteX11113" fmla="*/ 4943179 w 8014260"/>
              <a:gd name="connsiteY11113" fmla="*/ 2630729 h 4925968"/>
              <a:gd name="connsiteX11114" fmla="*/ 4929806 w 8014260"/>
              <a:gd name="connsiteY11114" fmla="*/ 2636421 h 4925968"/>
              <a:gd name="connsiteX11115" fmla="*/ 4911838 w 8014260"/>
              <a:gd name="connsiteY11115" fmla="*/ 2638478 h 4925968"/>
              <a:gd name="connsiteX11116" fmla="*/ 4926720 w 8014260"/>
              <a:gd name="connsiteY11116" fmla="*/ 2631826 h 4925968"/>
              <a:gd name="connsiteX11117" fmla="*/ 4943179 w 8014260"/>
              <a:gd name="connsiteY11117" fmla="*/ 2630729 h 4925968"/>
              <a:gd name="connsiteX11118" fmla="*/ 7677738 w 8014260"/>
              <a:gd name="connsiteY11118" fmla="*/ 2630386 h 4925968"/>
              <a:gd name="connsiteX11119" fmla="*/ 7652363 w 8014260"/>
              <a:gd name="connsiteY11119" fmla="*/ 2706235 h 4925968"/>
              <a:gd name="connsiteX11120" fmla="*/ 7616085 w 8014260"/>
              <a:gd name="connsiteY11120" fmla="*/ 2779342 h 4925968"/>
              <a:gd name="connsiteX11121" fmla="*/ 7643174 w 8014260"/>
              <a:gd name="connsiteY11121" fmla="*/ 2700406 h 4925968"/>
              <a:gd name="connsiteX11122" fmla="*/ 7677738 w 8014260"/>
              <a:gd name="connsiteY11122" fmla="*/ 2630386 h 4925968"/>
              <a:gd name="connsiteX11123" fmla="*/ 6046014 w 8014260"/>
              <a:gd name="connsiteY11123" fmla="*/ 2629495 h 4925968"/>
              <a:gd name="connsiteX11124" fmla="*/ 6075092 w 8014260"/>
              <a:gd name="connsiteY11124" fmla="*/ 2638479 h 4925968"/>
              <a:gd name="connsiteX11125" fmla="*/ 6052255 w 8014260"/>
              <a:gd name="connsiteY11125" fmla="*/ 2653841 h 4925968"/>
              <a:gd name="connsiteX11126" fmla="*/ 6023383 w 8014260"/>
              <a:gd name="connsiteY11126" fmla="*/ 2644171 h 4925968"/>
              <a:gd name="connsiteX11127" fmla="*/ 6046014 w 8014260"/>
              <a:gd name="connsiteY11127" fmla="*/ 2629495 h 4925968"/>
              <a:gd name="connsiteX11128" fmla="*/ 4201761 w 8014260"/>
              <a:gd name="connsiteY11128" fmla="*/ 2628878 h 4925968"/>
              <a:gd name="connsiteX11129" fmla="*/ 4192228 w 8014260"/>
              <a:gd name="connsiteY11129" fmla="*/ 2635599 h 4925968"/>
              <a:gd name="connsiteX11130" fmla="*/ 4182010 w 8014260"/>
              <a:gd name="connsiteY11130" fmla="*/ 2637931 h 4925968"/>
              <a:gd name="connsiteX11131" fmla="*/ 4194491 w 8014260"/>
              <a:gd name="connsiteY11131" fmla="*/ 2629770 h 4925968"/>
              <a:gd name="connsiteX11132" fmla="*/ 4201761 w 8014260"/>
              <a:gd name="connsiteY11132" fmla="*/ 2628878 h 4925968"/>
              <a:gd name="connsiteX11133" fmla="*/ 5269552 w 8014260"/>
              <a:gd name="connsiteY11133" fmla="*/ 2628809 h 4925968"/>
              <a:gd name="connsiteX11134" fmla="*/ 5295338 w 8014260"/>
              <a:gd name="connsiteY11134" fmla="*/ 2634090 h 4925968"/>
              <a:gd name="connsiteX11135" fmla="*/ 5273804 w 8014260"/>
              <a:gd name="connsiteY11135" fmla="*/ 2642113 h 4925968"/>
              <a:gd name="connsiteX11136" fmla="*/ 5247537 w 8014260"/>
              <a:gd name="connsiteY11136" fmla="*/ 2636696 h 4925968"/>
              <a:gd name="connsiteX11137" fmla="*/ 5269552 w 8014260"/>
              <a:gd name="connsiteY11137" fmla="*/ 2628809 h 4925968"/>
              <a:gd name="connsiteX11138" fmla="*/ 5038716 w 8014260"/>
              <a:gd name="connsiteY11138" fmla="*/ 2628553 h 4925968"/>
              <a:gd name="connsiteX11139" fmla="*/ 5035311 w 8014260"/>
              <a:gd name="connsiteY11139" fmla="*/ 2629346 h 4925968"/>
              <a:gd name="connsiteX11140" fmla="*/ 5022303 w 8014260"/>
              <a:gd name="connsiteY11140" fmla="*/ 2632034 h 4925968"/>
              <a:gd name="connsiteX11141" fmla="*/ 5029178 w 8014260"/>
              <a:gd name="connsiteY11141" fmla="*/ 2630935 h 4925968"/>
              <a:gd name="connsiteX11142" fmla="*/ 5013816 w 8014260"/>
              <a:gd name="connsiteY11142" fmla="*/ 2634089 h 4925968"/>
              <a:gd name="connsiteX11143" fmla="*/ 4993859 w 8014260"/>
              <a:gd name="connsiteY11143" fmla="*/ 2637655 h 4925968"/>
              <a:gd name="connsiteX11144" fmla="*/ 5008057 w 8014260"/>
              <a:gd name="connsiteY11144" fmla="*/ 2634481 h 4925968"/>
              <a:gd name="connsiteX11145" fmla="*/ 5003118 w 8014260"/>
              <a:gd name="connsiteY11145" fmla="*/ 2635325 h 4925968"/>
              <a:gd name="connsiteX11146" fmla="*/ 5021909 w 8014260"/>
              <a:gd name="connsiteY11146" fmla="*/ 2631210 h 4925968"/>
              <a:gd name="connsiteX11147" fmla="*/ 1995201 w 8014260"/>
              <a:gd name="connsiteY11147" fmla="*/ 2626615 h 4925968"/>
              <a:gd name="connsiteX11148" fmla="*/ 2003499 w 8014260"/>
              <a:gd name="connsiteY11148" fmla="*/ 2639302 h 4925968"/>
              <a:gd name="connsiteX11149" fmla="*/ 1997053 w 8014260"/>
              <a:gd name="connsiteY11149" fmla="*/ 2643828 h 4925968"/>
              <a:gd name="connsiteX11150" fmla="*/ 1985532 w 8014260"/>
              <a:gd name="connsiteY11150" fmla="*/ 2629632 h 4925968"/>
              <a:gd name="connsiteX11151" fmla="*/ 1995201 w 8014260"/>
              <a:gd name="connsiteY11151" fmla="*/ 2626615 h 4925968"/>
              <a:gd name="connsiteX11152" fmla="*/ 5830330 w 8014260"/>
              <a:gd name="connsiteY11152" fmla="*/ 2624762 h 4925968"/>
              <a:gd name="connsiteX11153" fmla="*/ 5859133 w 8014260"/>
              <a:gd name="connsiteY11153" fmla="*/ 2631620 h 4925968"/>
              <a:gd name="connsiteX11154" fmla="*/ 5836913 w 8014260"/>
              <a:gd name="connsiteY11154" fmla="*/ 2644239 h 4925968"/>
              <a:gd name="connsiteX11155" fmla="*/ 5807836 w 8014260"/>
              <a:gd name="connsiteY11155" fmla="*/ 2636627 h 4925968"/>
              <a:gd name="connsiteX11156" fmla="*/ 5830330 w 8014260"/>
              <a:gd name="connsiteY11156" fmla="*/ 2624762 h 4925968"/>
              <a:gd name="connsiteX11157" fmla="*/ 7098580 w 8014260"/>
              <a:gd name="connsiteY11157" fmla="*/ 2624694 h 4925968"/>
              <a:gd name="connsiteX11158" fmla="*/ 7128276 w 8014260"/>
              <a:gd name="connsiteY11158" fmla="*/ 2643828 h 4925968"/>
              <a:gd name="connsiteX11159" fmla="*/ 7105576 w 8014260"/>
              <a:gd name="connsiteY11159" fmla="*/ 2658984 h 4925968"/>
              <a:gd name="connsiteX11160" fmla="*/ 7074989 w 8014260"/>
              <a:gd name="connsiteY11160" fmla="*/ 2640742 h 4925968"/>
              <a:gd name="connsiteX11161" fmla="*/ 7098580 w 8014260"/>
              <a:gd name="connsiteY11161" fmla="*/ 2624694 h 4925968"/>
              <a:gd name="connsiteX11162" fmla="*/ 2461955 w 8014260"/>
              <a:gd name="connsiteY11162" fmla="*/ 2624420 h 4925968"/>
              <a:gd name="connsiteX11163" fmla="*/ 2470528 w 8014260"/>
              <a:gd name="connsiteY11163" fmla="*/ 2641840 h 4925968"/>
              <a:gd name="connsiteX11164" fmla="*/ 2464219 w 8014260"/>
              <a:gd name="connsiteY11164" fmla="*/ 2649863 h 4925968"/>
              <a:gd name="connsiteX11165" fmla="*/ 2456332 w 8014260"/>
              <a:gd name="connsiteY11165" fmla="*/ 2641771 h 4925968"/>
              <a:gd name="connsiteX11166" fmla="*/ 2461955 w 8014260"/>
              <a:gd name="connsiteY11166" fmla="*/ 2624420 h 4925968"/>
              <a:gd name="connsiteX11167" fmla="*/ 5012060 w 8014260"/>
              <a:gd name="connsiteY11167" fmla="*/ 2624360 h 4925968"/>
              <a:gd name="connsiteX11168" fmla="*/ 5017589 w 8014260"/>
              <a:gd name="connsiteY11168" fmla="*/ 2624694 h 4925968"/>
              <a:gd name="connsiteX11169" fmla="*/ 5000718 w 8014260"/>
              <a:gd name="connsiteY11169" fmla="*/ 2629632 h 4925968"/>
              <a:gd name="connsiteX11170" fmla="*/ 4984259 w 8014260"/>
              <a:gd name="connsiteY11170" fmla="*/ 2631003 h 4925968"/>
              <a:gd name="connsiteX11171" fmla="*/ 4999690 w 8014260"/>
              <a:gd name="connsiteY11171" fmla="*/ 2626134 h 4925968"/>
              <a:gd name="connsiteX11172" fmla="*/ 5012060 w 8014260"/>
              <a:gd name="connsiteY11172" fmla="*/ 2624360 h 4925968"/>
              <a:gd name="connsiteX11173" fmla="*/ 2870829 w 8014260"/>
              <a:gd name="connsiteY11173" fmla="*/ 2624214 h 4925968"/>
              <a:gd name="connsiteX11174" fmla="*/ 2878167 w 8014260"/>
              <a:gd name="connsiteY11174" fmla="*/ 2637656 h 4925968"/>
              <a:gd name="connsiteX11175" fmla="*/ 2870555 w 8014260"/>
              <a:gd name="connsiteY11175" fmla="*/ 2645748 h 4925968"/>
              <a:gd name="connsiteX11176" fmla="*/ 2863286 w 8014260"/>
              <a:gd name="connsiteY11176" fmla="*/ 2632856 h 4925968"/>
              <a:gd name="connsiteX11177" fmla="*/ 2870829 w 8014260"/>
              <a:gd name="connsiteY11177" fmla="*/ 2624214 h 4925968"/>
              <a:gd name="connsiteX11178" fmla="*/ 634778 w 8014260"/>
              <a:gd name="connsiteY11178" fmla="*/ 2623940 h 4925968"/>
              <a:gd name="connsiteX11179" fmla="*/ 630529 w 8014260"/>
              <a:gd name="connsiteY11179" fmla="*/ 2629838 h 4925968"/>
              <a:gd name="connsiteX11180" fmla="*/ 624767 w 8014260"/>
              <a:gd name="connsiteY11180" fmla="*/ 2634638 h 4925968"/>
              <a:gd name="connsiteX11181" fmla="*/ 627716 w 8014260"/>
              <a:gd name="connsiteY11181" fmla="*/ 2630181 h 4925968"/>
              <a:gd name="connsiteX11182" fmla="*/ 634778 w 8014260"/>
              <a:gd name="connsiteY11182" fmla="*/ 2623940 h 4925968"/>
              <a:gd name="connsiteX11183" fmla="*/ 4558514 w 8014260"/>
              <a:gd name="connsiteY11183" fmla="*/ 2623254 h 4925968"/>
              <a:gd name="connsiteX11184" fmla="*/ 4572847 w 8014260"/>
              <a:gd name="connsiteY11184" fmla="*/ 2625791 h 4925968"/>
              <a:gd name="connsiteX11185" fmla="*/ 4560160 w 8014260"/>
              <a:gd name="connsiteY11185" fmla="*/ 2637793 h 4925968"/>
              <a:gd name="connsiteX11186" fmla="*/ 4547061 w 8014260"/>
              <a:gd name="connsiteY11186" fmla="*/ 2636147 h 4925968"/>
              <a:gd name="connsiteX11187" fmla="*/ 4558514 w 8014260"/>
              <a:gd name="connsiteY11187" fmla="*/ 2623254 h 4925968"/>
              <a:gd name="connsiteX11188" fmla="*/ 5618212 w 8014260"/>
              <a:gd name="connsiteY11188" fmla="*/ 2623117 h 4925968"/>
              <a:gd name="connsiteX11189" fmla="*/ 5644890 w 8014260"/>
              <a:gd name="connsiteY11189" fmla="*/ 2628398 h 4925968"/>
              <a:gd name="connsiteX11190" fmla="*/ 5623219 w 8014260"/>
              <a:gd name="connsiteY11190" fmla="*/ 2639027 h 4925968"/>
              <a:gd name="connsiteX11191" fmla="*/ 5595649 w 8014260"/>
              <a:gd name="connsiteY11191" fmla="*/ 2633678 h 4925968"/>
              <a:gd name="connsiteX11192" fmla="*/ 5618212 w 8014260"/>
              <a:gd name="connsiteY11192" fmla="*/ 2623117 h 4925968"/>
              <a:gd name="connsiteX11193" fmla="*/ 2325275 w 8014260"/>
              <a:gd name="connsiteY11193" fmla="*/ 2622911 h 4925968"/>
              <a:gd name="connsiteX11194" fmla="*/ 2338374 w 8014260"/>
              <a:gd name="connsiteY11194" fmla="*/ 2632512 h 4925968"/>
              <a:gd name="connsiteX11195" fmla="*/ 2330076 w 8014260"/>
              <a:gd name="connsiteY11195" fmla="*/ 2641976 h 4925968"/>
              <a:gd name="connsiteX11196" fmla="*/ 2320337 w 8014260"/>
              <a:gd name="connsiteY11196" fmla="*/ 2631826 h 4925968"/>
              <a:gd name="connsiteX11197" fmla="*/ 2325275 w 8014260"/>
              <a:gd name="connsiteY11197" fmla="*/ 2622911 h 4925968"/>
              <a:gd name="connsiteX11198" fmla="*/ 6541368 w 8014260"/>
              <a:gd name="connsiteY11198" fmla="*/ 2622500 h 4925968"/>
              <a:gd name="connsiteX11199" fmla="*/ 6572160 w 8014260"/>
              <a:gd name="connsiteY11199" fmla="*/ 2636353 h 4925968"/>
              <a:gd name="connsiteX11200" fmla="*/ 6547197 w 8014260"/>
              <a:gd name="connsiteY11200" fmla="*/ 2651509 h 4925968"/>
              <a:gd name="connsiteX11201" fmla="*/ 6518051 w 8014260"/>
              <a:gd name="connsiteY11201" fmla="*/ 2638067 h 4925968"/>
              <a:gd name="connsiteX11202" fmla="*/ 6541368 w 8014260"/>
              <a:gd name="connsiteY11202" fmla="*/ 2622500 h 4925968"/>
              <a:gd name="connsiteX11203" fmla="*/ 5050576 w 8014260"/>
              <a:gd name="connsiteY11203" fmla="*/ 2622499 h 4925968"/>
              <a:gd name="connsiteX11204" fmla="*/ 5028287 w 8014260"/>
              <a:gd name="connsiteY11204" fmla="*/ 2627094 h 4925968"/>
              <a:gd name="connsiteX11205" fmla="*/ 5011691 w 8014260"/>
              <a:gd name="connsiteY11205" fmla="*/ 2629700 h 4925968"/>
              <a:gd name="connsiteX11206" fmla="*/ 5032470 w 8014260"/>
              <a:gd name="connsiteY11206" fmla="*/ 2625242 h 4925968"/>
              <a:gd name="connsiteX11207" fmla="*/ 5050576 w 8014260"/>
              <a:gd name="connsiteY11207" fmla="*/ 2622499 h 4925968"/>
              <a:gd name="connsiteX11208" fmla="*/ 736277 w 8014260"/>
              <a:gd name="connsiteY11208" fmla="*/ 2622294 h 4925968"/>
              <a:gd name="connsiteX11209" fmla="*/ 727157 w 8014260"/>
              <a:gd name="connsiteY11209" fmla="*/ 2636421 h 4925968"/>
              <a:gd name="connsiteX11210" fmla="*/ 718104 w 8014260"/>
              <a:gd name="connsiteY11210" fmla="*/ 2643143 h 4925968"/>
              <a:gd name="connsiteX11211" fmla="*/ 724275 w 8014260"/>
              <a:gd name="connsiteY11211" fmla="*/ 2632170 h 4925968"/>
              <a:gd name="connsiteX11212" fmla="*/ 736277 w 8014260"/>
              <a:gd name="connsiteY11212" fmla="*/ 2622294 h 4925968"/>
              <a:gd name="connsiteX11213" fmla="*/ 5404379 w 8014260"/>
              <a:gd name="connsiteY11213" fmla="*/ 2622019 h 4925968"/>
              <a:gd name="connsiteX11214" fmla="*/ 5431468 w 8014260"/>
              <a:gd name="connsiteY11214" fmla="*/ 2625928 h 4925968"/>
              <a:gd name="connsiteX11215" fmla="*/ 5411375 w 8014260"/>
              <a:gd name="connsiteY11215" fmla="*/ 2634432 h 4925968"/>
              <a:gd name="connsiteX11216" fmla="*/ 5383874 w 8014260"/>
              <a:gd name="connsiteY11216" fmla="*/ 2629769 h 4925968"/>
              <a:gd name="connsiteX11217" fmla="*/ 5404379 w 8014260"/>
              <a:gd name="connsiteY11217" fmla="*/ 2622019 h 4925968"/>
              <a:gd name="connsiteX11218" fmla="*/ 4033192 w 8014260"/>
              <a:gd name="connsiteY11218" fmla="*/ 2621677 h 4925968"/>
              <a:gd name="connsiteX11219" fmla="*/ 4043067 w 8014260"/>
              <a:gd name="connsiteY11219" fmla="*/ 2622637 h 4925968"/>
              <a:gd name="connsiteX11220" fmla="*/ 4037443 w 8014260"/>
              <a:gd name="connsiteY11220" fmla="*/ 2628741 h 4925968"/>
              <a:gd name="connsiteX11221" fmla="*/ 4028459 w 8014260"/>
              <a:gd name="connsiteY11221" fmla="*/ 2629358 h 4925968"/>
              <a:gd name="connsiteX11222" fmla="*/ 4033192 w 8014260"/>
              <a:gd name="connsiteY11222" fmla="*/ 2621677 h 4925968"/>
              <a:gd name="connsiteX11223" fmla="*/ 5213051 w 8014260"/>
              <a:gd name="connsiteY11223" fmla="*/ 2620314 h 4925968"/>
              <a:gd name="connsiteX11224" fmla="*/ 5221408 w 8014260"/>
              <a:gd name="connsiteY11224" fmla="*/ 2622500 h 4925968"/>
              <a:gd name="connsiteX11225" fmla="*/ 5199531 w 8014260"/>
              <a:gd name="connsiteY11225" fmla="*/ 2630044 h 4925968"/>
              <a:gd name="connsiteX11226" fmla="*/ 5174980 w 8014260"/>
              <a:gd name="connsiteY11226" fmla="*/ 2628192 h 4925968"/>
              <a:gd name="connsiteX11227" fmla="*/ 5196720 w 8014260"/>
              <a:gd name="connsiteY11227" fmla="*/ 2620854 h 4925968"/>
              <a:gd name="connsiteX11228" fmla="*/ 5213051 w 8014260"/>
              <a:gd name="connsiteY11228" fmla="*/ 2620314 h 4925968"/>
              <a:gd name="connsiteX11229" fmla="*/ 5102628 w 8014260"/>
              <a:gd name="connsiteY11229" fmla="*/ 2619414 h 4925968"/>
              <a:gd name="connsiteX11230" fmla="*/ 5082329 w 8014260"/>
              <a:gd name="connsiteY11230" fmla="*/ 2622500 h 4925968"/>
              <a:gd name="connsiteX11231" fmla="*/ 5071424 w 8014260"/>
              <a:gd name="connsiteY11231" fmla="*/ 2624166 h 4925968"/>
              <a:gd name="connsiteX11232" fmla="*/ 5054416 w 8014260"/>
              <a:gd name="connsiteY11232" fmla="*/ 2629358 h 4925968"/>
              <a:gd name="connsiteX11233" fmla="*/ 5029865 w 8014260"/>
              <a:gd name="connsiteY11233" fmla="*/ 2631895 h 4925968"/>
              <a:gd name="connsiteX11234" fmla="*/ 5034708 w 8014260"/>
              <a:gd name="connsiteY11234" fmla="*/ 2629486 h 4925968"/>
              <a:gd name="connsiteX11235" fmla="*/ 5035311 w 8014260"/>
              <a:gd name="connsiteY11235" fmla="*/ 2629346 h 4925968"/>
              <a:gd name="connsiteX11236" fmla="*/ 5040562 w 8014260"/>
              <a:gd name="connsiteY11236" fmla="*/ 2628261 h 4925968"/>
              <a:gd name="connsiteX11237" fmla="*/ 5038716 w 8014260"/>
              <a:gd name="connsiteY11237" fmla="*/ 2628553 h 4925968"/>
              <a:gd name="connsiteX11238" fmla="*/ 5049684 w 8014260"/>
              <a:gd name="connsiteY11238" fmla="*/ 2625998 h 4925968"/>
              <a:gd name="connsiteX11239" fmla="*/ 5073961 w 8014260"/>
              <a:gd name="connsiteY11239" fmla="*/ 2623392 h 4925968"/>
              <a:gd name="connsiteX11240" fmla="*/ 5071951 w 8014260"/>
              <a:gd name="connsiteY11240" fmla="*/ 2624005 h 4925968"/>
              <a:gd name="connsiteX11241" fmla="*/ 5085003 w 8014260"/>
              <a:gd name="connsiteY11241" fmla="*/ 2621814 h 4925968"/>
              <a:gd name="connsiteX11242" fmla="*/ 5102628 w 8014260"/>
              <a:gd name="connsiteY11242" fmla="*/ 2619414 h 4925968"/>
              <a:gd name="connsiteX11243" fmla="*/ 5061755 w 8014260"/>
              <a:gd name="connsiteY11243" fmla="*/ 2618933 h 4925968"/>
              <a:gd name="connsiteX11244" fmla="*/ 5044266 w 8014260"/>
              <a:gd name="connsiteY11244" fmla="*/ 2622499 h 4925968"/>
              <a:gd name="connsiteX11245" fmla="*/ 5020195 w 8014260"/>
              <a:gd name="connsiteY11245" fmla="*/ 2626751 h 4925968"/>
              <a:gd name="connsiteX11246" fmla="*/ 5039534 w 8014260"/>
              <a:gd name="connsiteY11246" fmla="*/ 2622842 h 4925968"/>
              <a:gd name="connsiteX11247" fmla="*/ 5061755 w 8014260"/>
              <a:gd name="connsiteY11247" fmla="*/ 2618933 h 4925968"/>
              <a:gd name="connsiteX11248" fmla="*/ 5139705 w 8014260"/>
              <a:gd name="connsiteY11248" fmla="*/ 2618685 h 4925968"/>
              <a:gd name="connsiteX11249" fmla="*/ 5147411 w 8014260"/>
              <a:gd name="connsiteY11249" fmla="*/ 2619756 h 4925968"/>
              <a:gd name="connsiteX11250" fmla="*/ 5127523 w 8014260"/>
              <a:gd name="connsiteY11250" fmla="*/ 2626271 h 4925968"/>
              <a:gd name="connsiteX11251" fmla="*/ 5102697 w 8014260"/>
              <a:gd name="connsiteY11251" fmla="*/ 2626409 h 4925968"/>
              <a:gd name="connsiteX11252" fmla="*/ 5123819 w 8014260"/>
              <a:gd name="connsiteY11252" fmla="*/ 2620030 h 4925968"/>
              <a:gd name="connsiteX11253" fmla="*/ 5139705 w 8014260"/>
              <a:gd name="connsiteY11253" fmla="*/ 2618685 h 4925968"/>
              <a:gd name="connsiteX11254" fmla="*/ 6958814 w 8014260"/>
              <a:gd name="connsiteY11254" fmla="*/ 2617288 h 4925968"/>
              <a:gd name="connsiteX11255" fmla="*/ 6989949 w 8014260"/>
              <a:gd name="connsiteY11255" fmla="*/ 2635530 h 4925968"/>
              <a:gd name="connsiteX11256" fmla="*/ 6965466 w 8014260"/>
              <a:gd name="connsiteY11256" fmla="*/ 2650001 h 4925968"/>
              <a:gd name="connsiteX11257" fmla="*/ 6936045 w 8014260"/>
              <a:gd name="connsiteY11257" fmla="*/ 2632650 h 4925968"/>
              <a:gd name="connsiteX11258" fmla="*/ 6958814 w 8014260"/>
              <a:gd name="connsiteY11258" fmla="*/ 2617288 h 4925968"/>
              <a:gd name="connsiteX11259" fmla="*/ 6680860 w 8014260"/>
              <a:gd name="connsiteY11259" fmla="*/ 2616945 h 4925968"/>
              <a:gd name="connsiteX11260" fmla="*/ 6711721 w 8014260"/>
              <a:gd name="connsiteY11260" fmla="*/ 2632101 h 4925968"/>
              <a:gd name="connsiteX11261" fmla="*/ 6686826 w 8014260"/>
              <a:gd name="connsiteY11261" fmla="*/ 2646915 h 4925968"/>
              <a:gd name="connsiteX11262" fmla="*/ 6657611 w 8014260"/>
              <a:gd name="connsiteY11262" fmla="*/ 2632376 h 4925968"/>
              <a:gd name="connsiteX11263" fmla="*/ 6680860 w 8014260"/>
              <a:gd name="connsiteY11263" fmla="*/ 2616945 h 4925968"/>
              <a:gd name="connsiteX11264" fmla="*/ 3207008 w 8014260"/>
              <a:gd name="connsiteY11264" fmla="*/ 2615779 h 4925968"/>
              <a:gd name="connsiteX11265" fmla="*/ 3214346 w 8014260"/>
              <a:gd name="connsiteY11265" fmla="*/ 2632238 h 4925968"/>
              <a:gd name="connsiteX11266" fmla="*/ 3206185 w 8014260"/>
              <a:gd name="connsiteY11266" fmla="*/ 2638822 h 4925968"/>
              <a:gd name="connsiteX11267" fmla="*/ 3200973 w 8014260"/>
              <a:gd name="connsiteY11267" fmla="*/ 2626477 h 4925968"/>
              <a:gd name="connsiteX11268" fmla="*/ 3207008 w 8014260"/>
              <a:gd name="connsiteY11268" fmla="*/ 2615779 h 4925968"/>
              <a:gd name="connsiteX11269" fmla="*/ 6184889 w 8014260"/>
              <a:gd name="connsiteY11269" fmla="*/ 2615299 h 4925968"/>
              <a:gd name="connsiteX11270" fmla="*/ 6214310 w 8014260"/>
              <a:gd name="connsiteY11270" fmla="*/ 2624626 h 4925968"/>
              <a:gd name="connsiteX11271" fmla="*/ 6191815 w 8014260"/>
              <a:gd name="connsiteY11271" fmla="*/ 2639988 h 4925968"/>
              <a:gd name="connsiteX11272" fmla="*/ 6162600 w 8014260"/>
              <a:gd name="connsiteY11272" fmla="*/ 2630112 h 4925968"/>
              <a:gd name="connsiteX11273" fmla="*/ 6184889 w 8014260"/>
              <a:gd name="connsiteY11273" fmla="*/ 2615299 h 4925968"/>
              <a:gd name="connsiteX11274" fmla="*/ 6820214 w 8014260"/>
              <a:gd name="connsiteY11274" fmla="*/ 2614956 h 4925968"/>
              <a:gd name="connsiteX11275" fmla="*/ 6851006 w 8014260"/>
              <a:gd name="connsiteY11275" fmla="*/ 2631621 h 4925968"/>
              <a:gd name="connsiteX11276" fmla="*/ 6826180 w 8014260"/>
              <a:gd name="connsiteY11276" fmla="*/ 2646228 h 4925968"/>
              <a:gd name="connsiteX11277" fmla="*/ 6797034 w 8014260"/>
              <a:gd name="connsiteY11277" fmla="*/ 2630249 h 4925968"/>
              <a:gd name="connsiteX11278" fmla="*/ 6820214 w 8014260"/>
              <a:gd name="connsiteY11278" fmla="*/ 2614956 h 4925968"/>
              <a:gd name="connsiteX11279" fmla="*/ 5112434 w 8014260"/>
              <a:gd name="connsiteY11279" fmla="*/ 2614956 h 4925968"/>
              <a:gd name="connsiteX11280" fmla="*/ 5092135 w 8014260"/>
              <a:gd name="connsiteY11280" fmla="*/ 2618453 h 4925968"/>
              <a:gd name="connsiteX11281" fmla="*/ 5082727 w 8014260"/>
              <a:gd name="connsiteY11281" fmla="*/ 2619603 h 4925968"/>
              <a:gd name="connsiteX11282" fmla="*/ 5073824 w 8014260"/>
              <a:gd name="connsiteY11282" fmla="*/ 2621471 h 4925968"/>
              <a:gd name="connsiteX11283" fmla="*/ 5056610 w 8014260"/>
              <a:gd name="connsiteY11283" fmla="*/ 2623254 h 4925968"/>
              <a:gd name="connsiteX11284" fmla="*/ 5073412 w 8014260"/>
              <a:gd name="connsiteY11284" fmla="*/ 2619345 h 4925968"/>
              <a:gd name="connsiteX11285" fmla="*/ 5087089 w 8014260"/>
              <a:gd name="connsiteY11285" fmla="*/ 2618247 h 4925968"/>
              <a:gd name="connsiteX11286" fmla="*/ 5094192 w 8014260"/>
              <a:gd name="connsiteY11286" fmla="*/ 2616945 h 4925968"/>
              <a:gd name="connsiteX11287" fmla="*/ 5112434 w 8014260"/>
              <a:gd name="connsiteY11287" fmla="*/ 2614956 h 4925968"/>
              <a:gd name="connsiteX11288" fmla="*/ 4119053 w 8014260"/>
              <a:gd name="connsiteY11288" fmla="*/ 2614544 h 4925968"/>
              <a:gd name="connsiteX11289" fmla="*/ 4109932 w 8014260"/>
              <a:gd name="connsiteY11289" fmla="*/ 2622362 h 4925968"/>
              <a:gd name="connsiteX11290" fmla="*/ 4100468 w 8014260"/>
              <a:gd name="connsiteY11290" fmla="*/ 2624557 h 4925968"/>
              <a:gd name="connsiteX11291" fmla="*/ 4106572 w 8014260"/>
              <a:gd name="connsiteY11291" fmla="*/ 2618179 h 4925968"/>
              <a:gd name="connsiteX11292" fmla="*/ 4119053 w 8014260"/>
              <a:gd name="connsiteY11292" fmla="*/ 2614544 h 4925968"/>
              <a:gd name="connsiteX11293" fmla="*/ 1793028 w 8014260"/>
              <a:gd name="connsiteY11293" fmla="*/ 2614270 h 4925968"/>
              <a:gd name="connsiteX11294" fmla="*/ 1798996 w 8014260"/>
              <a:gd name="connsiteY11294" fmla="*/ 2615916 h 4925968"/>
              <a:gd name="connsiteX11295" fmla="*/ 1810377 w 8014260"/>
              <a:gd name="connsiteY11295" fmla="*/ 2630317 h 4925968"/>
              <a:gd name="connsiteX11296" fmla="*/ 1798720 w 8014260"/>
              <a:gd name="connsiteY11296" fmla="*/ 2631003 h 4925968"/>
              <a:gd name="connsiteX11297" fmla="*/ 1790558 w 8014260"/>
              <a:gd name="connsiteY11297" fmla="*/ 2618590 h 4925968"/>
              <a:gd name="connsiteX11298" fmla="*/ 1793028 w 8014260"/>
              <a:gd name="connsiteY11298" fmla="*/ 2614270 h 4925968"/>
              <a:gd name="connsiteX11299" fmla="*/ 2597058 w 8014260"/>
              <a:gd name="connsiteY11299" fmla="*/ 2613859 h 4925968"/>
              <a:gd name="connsiteX11300" fmla="*/ 2605630 w 8014260"/>
              <a:gd name="connsiteY11300" fmla="*/ 2630455 h 4925968"/>
              <a:gd name="connsiteX11301" fmla="*/ 2599321 w 8014260"/>
              <a:gd name="connsiteY11301" fmla="*/ 2639439 h 4925968"/>
              <a:gd name="connsiteX11302" fmla="*/ 2591434 w 8014260"/>
              <a:gd name="connsiteY11302" fmla="*/ 2632307 h 4925968"/>
              <a:gd name="connsiteX11303" fmla="*/ 2597058 w 8014260"/>
              <a:gd name="connsiteY11303" fmla="*/ 2613859 h 4925968"/>
              <a:gd name="connsiteX11304" fmla="*/ 1479481 w 8014260"/>
              <a:gd name="connsiteY11304" fmla="*/ 2613447 h 4925968"/>
              <a:gd name="connsiteX11305" fmla="*/ 1490179 w 8014260"/>
              <a:gd name="connsiteY11305" fmla="*/ 2625174 h 4925968"/>
              <a:gd name="connsiteX11306" fmla="*/ 1480441 w 8014260"/>
              <a:gd name="connsiteY11306" fmla="*/ 2626135 h 4925968"/>
              <a:gd name="connsiteX11307" fmla="*/ 1469539 w 8014260"/>
              <a:gd name="connsiteY11307" fmla="*/ 2614613 h 4925968"/>
              <a:gd name="connsiteX11308" fmla="*/ 1479481 w 8014260"/>
              <a:gd name="connsiteY11308" fmla="*/ 2613447 h 4925968"/>
              <a:gd name="connsiteX11309" fmla="*/ 2735178 w 8014260"/>
              <a:gd name="connsiteY11309" fmla="*/ 2612419 h 4925968"/>
              <a:gd name="connsiteX11310" fmla="*/ 2741693 w 8014260"/>
              <a:gd name="connsiteY11310" fmla="*/ 2620580 h 4925968"/>
              <a:gd name="connsiteX11311" fmla="*/ 2732778 w 8014260"/>
              <a:gd name="connsiteY11311" fmla="*/ 2631072 h 4925968"/>
              <a:gd name="connsiteX11312" fmla="*/ 2726468 w 8014260"/>
              <a:gd name="connsiteY11312" fmla="*/ 2620374 h 4925968"/>
              <a:gd name="connsiteX11313" fmla="*/ 2735178 w 8014260"/>
              <a:gd name="connsiteY11313" fmla="*/ 2612419 h 4925968"/>
              <a:gd name="connsiteX11314" fmla="*/ 7658193 w 8014260"/>
              <a:gd name="connsiteY11314" fmla="*/ 2612418 h 4925968"/>
              <a:gd name="connsiteX11315" fmla="*/ 7634739 w 8014260"/>
              <a:gd name="connsiteY11315" fmla="*/ 2687925 h 4925968"/>
              <a:gd name="connsiteX11316" fmla="*/ 7601888 w 8014260"/>
              <a:gd name="connsiteY11316" fmla="*/ 2753762 h 4925968"/>
              <a:gd name="connsiteX11317" fmla="*/ 7625480 w 8014260"/>
              <a:gd name="connsiteY11317" fmla="*/ 2680244 h 4925968"/>
              <a:gd name="connsiteX11318" fmla="*/ 7658193 w 8014260"/>
              <a:gd name="connsiteY11318" fmla="*/ 2612418 h 4925968"/>
              <a:gd name="connsiteX11319" fmla="*/ 5333126 w 8014260"/>
              <a:gd name="connsiteY11319" fmla="*/ 2612076 h 4925968"/>
              <a:gd name="connsiteX11320" fmla="*/ 5357266 w 8014260"/>
              <a:gd name="connsiteY11320" fmla="*/ 2615162 h 4925968"/>
              <a:gd name="connsiteX11321" fmla="*/ 5334223 w 8014260"/>
              <a:gd name="connsiteY11321" fmla="*/ 2621060 h 4925968"/>
              <a:gd name="connsiteX11322" fmla="*/ 5310220 w 8014260"/>
              <a:gd name="connsiteY11322" fmla="*/ 2617356 h 4925968"/>
              <a:gd name="connsiteX11323" fmla="*/ 5333126 w 8014260"/>
              <a:gd name="connsiteY11323" fmla="*/ 2612076 h 4925968"/>
              <a:gd name="connsiteX11324" fmla="*/ 4274936 w 8014260"/>
              <a:gd name="connsiteY11324" fmla="*/ 2611938 h 4925968"/>
              <a:gd name="connsiteX11325" fmla="*/ 4266089 w 8014260"/>
              <a:gd name="connsiteY11325" fmla="*/ 2619962 h 4925968"/>
              <a:gd name="connsiteX11326" fmla="*/ 4254773 w 8014260"/>
              <a:gd name="connsiteY11326" fmla="*/ 2622225 h 4925968"/>
              <a:gd name="connsiteX11327" fmla="*/ 4264855 w 8014260"/>
              <a:gd name="connsiteY11327" fmla="*/ 2614064 h 4925968"/>
              <a:gd name="connsiteX11328" fmla="*/ 4274936 w 8014260"/>
              <a:gd name="connsiteY11328" fmla="*/ 2611938 h 4925968"/>
              <a:gd name="connsiteX11329" fmla="*/ 5559166 w 8014260"/>
              <a:gd name="connsiteY11329" fmla="*/ 2611578 h 4925968"/>
              <a:gd name="connsiteX11330" fmla="*/ 5568424 w 8014260"/>
              <a:gd name="connsiteY11330" fmla="*/ 2615024 h 4925968"/>
              <a:gd name="connsiteX11331" fmla="*/ 5548329 w 8014260"/>
              <a:gd name="connsiteY11331" fmla="*/ 2623802 h 4925968"/>
              <a:gd name="connsiteX11332" fmla="*/ 5520692 w 8014260"/>
              <a:gd name="connsiteY11332" fmla="*/ 2619825 h 4925968"/>
              <a:gd name="connsiteX11333" fmla="*/ 5541266 w 8014260"/>
              <a:gd name="connsiteY11333" fmla="*/ 2611732 h 4925968"/>
              <a:gd name="connsiteX11334" fmla="*/ 5559166 w 8014260"/>
              <a:gd name="connsiteY11334" fmla="*/ 2611578 h 4925968"/>
              <a:gd name="connsiteX11335" fmla="*/ 5123956 w 8014260"/>
              <a:gd name="connsiteY11335" fmla="*/ 2609469 h 4925968"/>
              <a:gd name="connsiteX11336" fmla="*/ 5100501 w 8014260"/>
              <a:gd name="connsiteY11336" fmla="*/ 2613172 h 4925968"/>
              <a:gd name="connsiteX11337" fmla="*/ 5083082 w 8014260"/>
              <a:gd name="connsiteY11337" fmla="*/ 2615504 h 4925968"/>
              <a:gd name="connsiteX11338" fmla="*/ 5106331 w 8014260"/>
              <a:gd name="connsiteY11338" fmla="*/ 2611664 h 4925968"/>
              <a:gd name="connsiteX11339" fmla="*/ 5123956 w 8014260"/>
              <a:gd name="connsiteY11339" fmla="*/ 2609469 h 4925968"/>
              <a:gd name="connsiteX11340" fmla="*/ 5972222 w 8014260"/>
              <a:gd name="connsiteY11340" fmla="*/ 2609195 h 4925968"/>
              <a:gd name="connsiteX11341" fmla="*/ 5997872 w 8014260"/>
              <a:gd name="connsiteY11341" fmla="*/ 2616808 h 4925968"/>
              <a:gd name="connsiteX11342" fmla="*/ 5975172 w 8014260"/>
              <a:gd name="connsiteY11342" fmla="*/ 2629358 h 4925968"/>
              <a:gd name="connsiteX11343" fmla="*/ 5946505 w 8014260"/>
              <a:gd name="connsiteY11343" fmla="*/ 2621471 h 4925968"/>
              <a:gd name="connsiteX11344" fmla="*/ 5972222 w 8014260"/>
              <a:gd name="connsiteY11344" fmla="*/ 2609195 h 4925968"/>
              <a:gd name="connsiteX11345" fmla="*/ 5135615 w 8014260"/>
              <a:gd name="connsiteY11345" fmla="*/ 2609195 h 4925968"/>
              <a:gd name="connsiteX11346" fmla="*/ 5114287 w 8014260"/>
              <a:gd name="connsiteY11346" fmla="*/ 2613309 h 4925968"/>
              <a:gd name="connsiteX11347" fmla="*/ 5092616 w 8014260"/>
              <a:gd name="connsiteY11347" fmla="*/ 2615641 h 4925968"/>
              <a:gd name="connsiteX11348" fmla="*/ 5112161 w 8014260"/>
              <a:gd name="connsiteY11348" fmla="*/ 2611732 h 4925968"/>
              <a:gd name="connsiteX11349" fmla="*/ 5135615 w 8014260"/>
              <a:gd name="connsiteY11349" fmla="*/ 2609195 h 4925968"/>
              <a:gd name="connsiteX11350" fmla="*/ 4484242 w 8014260"/>
              <a:gd name="connsiteY11350" fmla="*/ 2609127 h 4925968"/>
              <a:gd name="connsiteX11351" fmla="*/ 4498438 w 8014260"/>
              <a:gd name="connsiteY11351" fmla="*/ 2612967 h 4925968"/>
              <a:gd name="connsiteX11352" fmla="*/ 4487397 w 8014260"/>
              <a:gd name="connsiteY11352" fmla="*/ 2625723 h 4925968"/>
              <a:gd name="connsiteX11353" fmla="*/ 4473475 w 8014260"/>
              <a:gd name="connsiteY11353" fmla="*/ 2621951 h 4925968"/>
              <a:gd name="connsiteX11354" fmla="*/ 4484242 w 8014260"/>
              <a:gd name="connsiteY11354" fmla="*/ 2609127 h 4925968"/>
              <a:gd name="connsiteX11355" fmla="*/ 5756333 w 8014260"/>
              <a:gd name="connsiteY11355" fmla="*/ 2609058 h 4925968"/>
              <a:gd name="connsiteX11356" fmla="*/ 5782804 w 8014260"/>
              <a:gd name="connsiteY11356" fmla="*/ 2614339 h 4925968"/>
              <a:gd name="connsiteX11357" fmla="*/ 5757910 w 8014260"/>
              <a:gd name="connsiteY11357" fmla="*/ 2625311 h 4925968"/>
              <a:gd name="connsiteX11358" fmla="*/ 5733016 w 8014260"/>
              <a:gd name="connsiteY11358" fmla="*/ 2619002 h 4925968"/>
              <a:gd name="connsiteX11359" fmla="*/ 5756333 w 8014260"/>
              <a:gd name="connsiteY11359" fmla="*/ 2609058 h 4925968"/>
              <a:gd name="connsiteX11360" fmla="*/ 3959125 w 8014260"/>
              <a:gd name="connsiteY11360" fmla="*/ 2605972 h 4925968"/>
              <a:gd name="connsiteX11361" fmla="*/ 3968932 w 8014260"/>
              <a:gd name="connsiteY11361" fmla="*/ 2612693 h 4925968"/>
              <a:gd name="connsiteX11362" fmla="*/ 3963720 w 8014260"/>
              <a:gd name="connsiteY11362" fmla="*/ 2620717 h 4925968"/>
              <a:gd name="connsiteX11363" fmla="*/ 3955491 w 8014260"/>
              <a:gd name="connsiteY11363" fmla="*/ 2620511 h 4925968"/>
              <a:gd name="connsiteX11364" fmla="*/ 3959125 w 8014260"/>
              <a:gd name="connsiteY11364" fmla="*/ 2605972 h 4925968"/>
              <a:gd name="connsiteX11365" fmla="*/ 532662 w 8014260"/>
              <a:gd name="connsiteY11365" fmla="*/ 2605286 h 4925968"/>
              <a:gd name="connsiteX11366" fmla="*/ 531153 w 8014260"/>
              <a:gd name="connsiteY11366" fmla="*/ 2608098 h 4925968"/>
              <a:gd name="connsiteX11367" fmla="*/ 529576 w 8014260"/>
              <a:gd name="connsiteY11367" fmla="*/ 2608372 h 4925968"/>
              <a:gd name="connsiteX11368" fmla="*/ 530811 w 8014260"/>
              <a:gd name="connsiteY11368" fmla="*/ 2605697 h 4925968"/>
              <a:gd name="connsiteX11369" fmla="*/ 532662 w 8014260"/>
              <a:gd name="connsiteY11369" fmla="*/ 2605286 h 4925968"/>
              <a:gd name="connsiteX11370" fmla="*/ 5237730 w 8014260"/>
              <a:gd name="connsiteY11370" fmla="*/ 2605217 h 4925968"/>
              <a:gd name="connsiteX11371" fmla="*/ 5217430 w 8014260"/>
              <a:gd name="connsiteY11371" fmla="*/ 2606726 h 4925968"/>
              <a:gd name="connsiteX11372" fmla="*/ 5201452 w 8014260"/>
              <a:gd name="connsiteY11372" fmla="*/ 2608029 h 4925968"/>
              <a:gd name="connsiteX11373" fmla="*/ 5219968 w 8014260"/>
              <a:gd name="connsiteY11373" fmla="*/ 2606315 h 4925968"/>
              <a:gd name="connsiteX11374" fmla="*/ 5237730 w 8014260"/>
              <a:gd name="connsiteY11374" fmla="*/ 2605217 h 4925968"/>
              <a:gd name="connsiteX11375" fmla="*/ 5258647 w 8014260"/>
              <a:gd name="connsiteY11375" fmla="*/ 2605012 h 4925968"/>
              <a:gd name="connsiteX11376" fmla="*/ 5282514 w 8014260"/>
              <a:gd name="connsiteY11376" fmla="*/ 2607138 h 4925968"/>
              <a:gd name="connsiteX11377" fmla="*/ 5262419 w 8014260"/>
              <a:gd name="connsiteY11377" fmla="*/ 2611115 h 4925968"/>
              <a:gd name="connsiteX11378" fmla="*/ 5237456 w 8014260"/>
              <a:gd name="connsiteY11378" fmla="*/ 2609401 h 4925968"/>
              <a:gd name="connsiteX11379" fmla="*/ 5258647 w 8014260"/>
              <a:gd name="connsiteY11379" fmla="*/ 2605012 h 4925968"/>
              <a:gd name="connsiteX11380" fmla="*/ 620513 w 8014260"/>
              <a:gd name="connsiteY11380" fmla="*/ 2604943 h 4925968"/>
              <a:gd name="connsiteX11381" fmla="*/ 613724 w 8014260"/>
              <a:gd name="connsiteY11381" fmla="*/ 2610772 h 4925968"/>
              <a:gd name="connsiteX11382" fmla="*/ 613656 w 8014260"/>
              <a:gd name="connsiteY11382" fmla="*/ 2609812 h 4925968"/>
              <a:gd name="connsiteX11383" fmla="*/ 617976 w 8014260"/>
              <a:gd name="connsiteY11383" fmla="*/ 2605766 h 4925968"/>
              <a:gd name="connsiteX11384" fmla="*/ 620513 w 8014260"/>
              <a:gd name="connsiteY11384" fmla="*/ 2604943 h 4925968"/>
              <a:gd name="connsiteX11385" fmla="*/ 5208370 w 8014260"/>
              <a:gd name="connsiteY11385" fmla="*/ 2604722 h 4925968"/>
              <a:gd name="connsiteX11386" fmla="*/ 5208652 w 8014260"/>
              <a:gd name="connsiteY11386" fmla="*/ 2604738 h 4925968"/>
              <a:gd name="connsiteX11387" fmla="*/ 5188970 w 8014260"/>
              <a:gd name="connsiteY11387" fmla="*/ 2608921 h 4925968"/>
              <a:gd name="connsiteX11388" fmla="*/ 5174535 w 8014260"/>
              <a:gd name="connsiteY11388" fmla="*/ 2609443 h 4925968"/>
              <a:gd name="connsiteX11389" fmla="*/ 5156719 w 8014260"/>
              <a:gd name="connsiteY11389" fmla="*/ 2611762 h 4925968"/>
              <a:gd name="connsiteX11390" fmla="*/ 5164076 w 8014260"/>
              <a:gd name="connsiteY11390" fmla="*/ 2611115 h 4925968"/>
              <a:gd name="connsiteX11391" fmla="*/ 5148988 w 8014260"/>
              <a:gd name="connsiteY11391" fmla="*/ 2613173 h 4925968"/>
              <a:gd name="connsiteX11392" fmla="*/ 5128688 w 8014260"/>
              <a:gd name="connsiteY11392" fmla="*/ 2615299 h 4925968"/>
              <a:gd name="connsiteX11393" fmla="*/ 5143301 w 8014260"/>
              <a:gd name="connsiteY11393" fmla="*/ 2613074 h 4925968"/>
              <a:gd name="connsiteX11394" fmla="*/ 5137878 w 8014260"/>
              <a:gd name="connsiteY11394" fmla="*/ 2613584 h 4925968"/>
              <a:gd name="connsiteX11395" fmla="*/ 5158109 w 8014260"/>
              <a:gd name="connsiteY11395" fmla="*/ 2610703 h 4925968"/>
              <a:gd name="connsiteX11396" fmla="*/ 5173526 w 8014260"/>
              <a:gd name="connsiteY11396" fmla="*/ 2609480 h 4925968"/>
              <a:gd name="connsiteX11397" fmla="*/ 5164350 w 8014260"/>
              <a:gd name="connsiteY11397" fmla="*/ 2609812 h 4925968"/>
              <a:gd name="connsiteX11398" fmla="*/ 5184238 w 8014260"/>
              <a:gd name="connsiteY11398" fmla="*/ 2605698 h 4925968"/>
              <a:gd name="connsiteX11399" fmla="*/ 5194032 w 8014260"/>
              <a:gd name="connsiteY11399" fmla="*/ 2604861 h 4925968"/>
              <a:gd name="connsiteX11400" fmla="*/ 5191576 w 8014260"/>
              <a:gd name="connsiteY11400" fmla="*/ 2605286 h 4925968"/>
              <a:gd name="connsiteX11401" fmla="*/ 5185404 w 8014260"/>
              <a:gd name="connsiteY11401" fmla="*/ 2603983 h 4925968"/>
              <a:gd name="connsiteX11402" fmla="*/ 5163390 w 8014260"/>
              <a:gd name="connsiteY11402" fmla="*/ 2606932 h 4925968"/>
              <a:gd name="connsiteX11403" fmla="*/ 5146108 w 8014260"/>
              <a:gd name="connsiteY11403" fmla="*/ 2608303 h 4925968"/>
              <a:gd name="connsiteX11404" fmla="*/ 5166819 w 8014260"/>
              <a:gd name="connsiteY11404" fmla="*/ 2605286 h 4925968"/>
              <a:gd name="connsiteX11405" fmla="*/ 5185404 w 8014260"/>
              <a:gd name="connsiteY11405" fmla="*/ 2603983 h 4925968"/>
              <a:gd name="connsiteX11406" fmla="*/ 5485210 w 8014260"/>
              <a:gd name="connsiteY11406" fmla="*/ 2603571 h 4925968"/>
              <a:gd name="connsiteX11407" fmla="*/ 5493876 w 8014260"/>
              <a:gd name="connsiteY11407" fmla="*/ 2606040 h 4925968"/>
              <a:gd name="connsiteX11408" fmla="*/ 5473234 w 8014260"/>
              <a:gd name="connsiteY11408" fmla="*/ 2612349 h 4925968"/>
              <a:gd name="connsiteX11409" fmla="*/ 5446625 w 8014260"/>
              <a:gd name="connsiteY11409" fmla="*/ 2609469 h 4925968"/>
              <a:gd name="connsiteX11410" fmla="*/ 5467130 w 8014260"/>
              <a:gd name="connsiteY11410" fmla="*/ 2603777 h 4925968"/>
              <a:gd name="connsiteX11411" fmla="*/ 5485210 w 8014260"/>
              <a:gd name="connsiteY11411" fmla="*/ 2603571 h 4925968"/>
              <a:gd name="connsiteX11412" fmla="*/ 5152212 w 8014260"/>
              <a:gd name="connsiteY11412" fmla="*/ 2603160 h 4925968"/>
              <a:gd name="connsiteX11413" fmla="*/ 5137878 w 8014260"/>
              <a:gd name="connsiteY11413" fmla="*/ 2607001 h 4925968"/>
              <a:gd name="connsiteX11414" fmla="*/ 5119225 w 8014260"/>
              <a:gd name="connsiteY11414" fmla="*/ 2607686 h 4925968"/>
              <a:gd name="connsiteX11415" fmla="*/ 5132117 w 8014260"/>
              <a:gd name="connsiteY11415" fmla="*/ 2603915 h 4925968"/>
              <a:gd name="connsiteX11416" fmla="*/ 5152212 w 8014260"/>
              <a:gd name="connsiteY11416" fmla="*/ 2603160 h 4925968"/>
              <a:gd name="connsiteX11417" fmla="*/ 4987756 w 8014260"/>
              <a:gd name="connsiteY11417" fmla="*/ 2603092 h 4925968"/>
              <a:gd name="connsiteX11418" fmla="*/ 5004490 w 8014260"/>
              <a:gd name="connsiteY11418" fmla="*/ 2603434 h 4925968"/>
              <a:gd name="connsiteX11419" fmla="*/ 4991665 w 8014260"/>
              <a:gd name="connsiteY11419" fmla="*/ 2609881 h 4925968"/>
              <a:gd name="connsiteX11420" fmla="*/ 4974178 w 8014260"/>
              <a:gd name="connsiteY11420" fmla="*/ 2610430 h 4925968"/>
              <a:gd name="connsiteX11421" fmla="*/ 4987756 w 8014260"/>
              <a:gd name="connsiteY11421" fmla="*/ 2603092 h 4925968"/>
              <a:gd name="connsiteX11422" fmla="*/ 5072555 w 8014260"/>
              <a:gd name="connsiteY11422" fmla="*/ 2602997 h 4925968"/>
              <a:gd name="connsiteX11423" fmla="*/ 5078076 w 8014260"/>
              <a:gd name="connsiteY11423" fmla="*/ 2604326 h 4925968"/>
              <a:gd name="connsiteX11424" fmla="*/ 5062851 w 8014260"/>
              <a:gd name="connsiteY11424" fmla="*/ 2609264 h 4925968"/>
              <a:gd name="connsiteX11425" fmla="*/ 5046392 w 8014260"/>
              <a:gd name="connsiteY11425" fmla="*/ 2609538 h 4925968"/>
              <a:gd name="connsiteX11426" fmla="*/ 5060245 w 8014260"/>
              <a:gd name="connsiteY11426" fmla="*/ 2604189 h 4925968"/>
              <a:gd name="connsiteX11427" fmla="*/ 5072555 w 8014260"/>
              <a:gd name="connsiteY11427" fmla="*/ 2602997 h 4925968"/>
              <a:gd name="connsiteX11428" fmla="*/ 4348728 w 8014260"/>
              <a:gd name="connsiteY11428" fmla="*/ 2602749 h 4925968"/>
              <a:gd name="connsiteX11429" fmla="*/ 4338304 w 8014260"/>
              <a:gd name="connsiteY11429" fmla="*/ 2612144 h 4925968"/>
              <a:gd name="connsiteX11430" fmla="*/ 4326989 w 8014260"/>
              <a:gd name="connsiteY11430" fmla="*/ 2613173 h 4925968"/>
              <a:gd name="connsiteX11431" fmla="*/ 4335904 w 8014260"/>
              <a:gd name="connsiteY11431" fmla="*/ 2604052 h 4925968"/>
              <a:gd name="connsiteX11432" fmla="*/ 4348728 w 8014260"/>
              <a:gd name="connsiteY11432" fmla="*/ 2602749 h 4925968"/>
              <a:gd name="connsiteX11433" fmla="*/ 6324518 w 8014260"/>
              <a:gd name="connsiteY11433" fmla="*/ 2602337 h 4925968"/>
              <a:gd name="connsiteX11434" fmla="*/ 6353801 w 8014260"/>
              <a:gd name="connsiteY11434" fmla="*/ 2612487 h 4925968"/>
              <a:gd name="connsiteX11435" fmla="*/ 6331033 w 8014260"/>
              <a:gd name="connsiteY11435" fmla="*/ 2627780 h 4925968"/>
              <a:gd name="connsiteX11436" fmla="*/ 6301955 w 8014260"/>
              <a:gd name="connsiteY11436" fmla="*/ 2617151 h 4925968"/>
              <a:gd name="connsiteX11437" fmla="*/ 6324518 w 8014260"/>
              <a:gd name="connsiteY11437" fmla="*/ 2602337 h 4925968"/>
              <a:gd name="connsiteX11438" fmla="*/ 4189348 w 8014260"/>
              <a:gd name="connsiteY11438" fmla="*/ 2601377 h 4925968"/>
              <a:gd name="connsiteX11439" fmla="*/ 4183655 w 8014260"/>
              <a:gd name="connsiteY11439" fmla="*/ 2606863 h 4925968"/>
              <a:gd name="connsiteX11440" fmla="*/ 4171997 w 8014260"/>
              <a:gd name="connsiteY11440" fmla="*/ 2610361 h 4925968"/>
              <a:gd name="connsiteX11441" fmla="*/ 4179403 w 8014260"/>
              <a:gd name="connsiteY11441" fmla="*/ 2603434 h 4925968"/>
              <a:gd name="connsiteX11442" fmla="*/ 4189348 w 8014260"/>
              <a:gd name="connsiteY11442" fmla="*/ 2601377 h 4925968"/>
              <a:gd name="connsiteX11443" fmla="*/ 5243157 w 8014260"/>
              <a:gd name="connsiteY11443" fmla="*/ 2601171 h 4925968"/>
              <a:gd name="connsiteX11444" fmla="*/ 5247743 w 8014260"/>
              <a:gd name="connsiteY11444" fmla="*/ 2601377 h 4925968"/>
              <a:gd name="connsiteX11445" fmla="*/ 5225729 w 8014260"/>
              <a:gd name="connsiteY11445" fmla="*/ 2603503 h 4925968"/>
              <a:gd name="connsiteX11446" fmla="*/ 5214888 w 8014260"/>
              <a:gd name="connsiteY11446" fmla="*/ 2603933 h 4925968"/>
              <a:gd name="connsiteX11447" fmla="*/ 5209955 w 8014260"/>
              <a:gd name="connsiteY11447" fmla="*/ 2604669 h 4925968"/>
              <a:gd name="connsiteX11448" fmla="*/ 5208370 w 8014260"/>
              <a:gd name="connsiteY11448" fmla="*/ 2604722 h 4925968"/>
              <a:gd name="connsiteX11449" fmla="*/ 5200689 w 8014260"/>
              <a:gd name="connsiteY11449" fmla="*/ 2604292 h 4925968"/>
              <a:gd name="connsiteX11450" fmla="*/ 5194032 w 8014260"/>
              <a:gd name="connsiteY11450" fmla="*/ 2604861 h 4925968"/>
              <a:gd name="connsiteX11451" fmla="*/ 5207418 w 8014260"/>
              <a:gd name="connsiteY11451" fmla="*/ 2602543 h 4925968"/>
              <a:gd name="connsiteX11452" fmla="*/ 5225534 w 8014260"/>
              <a:gd name="connsiteY11452" fmla="*/ 2602338 h 4925968"/>
              <a:gd name="connsiteX11453" fmla="*/ 5230598 w 8014260"/>
              <a:gd name="connsiteY11453" fmla="*/ 2601789 h 4925968"/>
              <a:gd name="connsiteX11454" fmla="*/ 5243157 w 8014260"/>
              <a:gd name="connsiteY11454" fmla="*/ 2601171 h 4925968"/>
              <a:gd name="connsiteX11455" fmla="*/ 4411478 w 8014260"/>
              <a:gd name="connsiteY11455" fmla="*/ 2600897 h 4925968"/>
              <a:gd name="connsiteX11456" fmla="*/ 4423617 w 8014260"/>
              <a:gd name="connsiteY11456" fmla="*/ 2602406 h 4925968"/>
              <a:gd name="connsiteX11457" fmla="*/ 4411615 w 8014260"/>
              <a:gd name="connsiteY11457" fmla="*/ 2613378 h 4925968"/>
              <a:gd name="connsiteX11458" fmla="*/ 4399340 w 8014260"/>
              <a:gd name="connsiteY11458" fmla="*/ 2611732 h 4925968"/>
              <a:gd name="connsiteX11459" fmla="*/ 4411478 w 8014260"/>
              <a:gd name="connsiteY11459" fmla="*/ 2600897 h 4925968"/>
              <a:gd name="connsiteX11460" fmla="*/ 1015881 w 8014260"/>
              <a:gd name="connsiteY11460" fmla="*/ 2600486 h 4925968"/>
              <a:gd name="connsiteX11461" fmla="*/ 1026784 w 8014260"/>
              <a:gd name="connsiteY11461" fmla="*/ 2608235 h 4925968"/>
              <a:gd name="connsiteX11462" fmla="*/ 1017597 w 8014260"/>
              <a:gd name="connsiteY11462" fmla="*/ 2616877 h 4925968"/>
              <a:gd name="connsiteX11463" fmla="*/ 1005729 w 8014260"/>
              <a:gd name="connsiteY11463" fmla="*/ 2610704 h 4925968"/>
              <a:gd name="connsiteX11464" fmla="*/ 1015881 w 8014260"/>
              <a:gd name="connsiteY11464" fmla="*/ 2600486 h 4925968"/>
              <a:gd name="connsiteX11465" fmla="*/ 5196789 w 8014260"/>
              <a:gd name="connsiteY11465" fmla="*/ 2600417 h 4925968"/>
              <a:gd name="connsiteX11466" fmla="*/ 5176352 w 8014260"/>
              <a:gd name="connsiteY11466" fmla="*/ 2602749 h 4925968"/>
              <a:gd name="connsiteX11467" fmla="*/ 5154886 w 8014260"/>
              <a:gd name="connsiteY11467" fmla="*/ 2605012 h 4925968"/>
              <a:gd name="connsiteX11468" fmla="*/ 5176900 w 8014260"/>
              <a:gd name="connsiteY11468" fmla="*/ 2602474 h 4925968"/>
              <a:gd name="connsiteX11469" fmla="*/ 5196789 w 8014260"/>
              <a:gd name="connsiteY11469" fmla="*/ 2600417 h 4925968"/>
              <a:gd name="connsiteX11470" fmla="*/ 4916296 w 8014260"/>
              <a:gd name="connsiteY11470" fmla="*/ 2600005 h 4925968"/>
              <a:gd name="connsiteX11471" fmla="*/ 4930492 w 8014260"/>
              <a:gd name="connsiteY11471" fmla="*/ 2601239 h 4925968"/>
              <a:gd name="connsiteX11472" fmla="*/ 4916227 w 8014260"/>
              <a:gd name="connsiteY11472" fmla="*/ 2609195 h 4925968"/>
              <a:gd name="connsiteX11473" fmla="*/ 4900728 w 8014260"/>
              <a:gd name="connsiteY11473" fmla="*/ 2608235 h 4925968"/>
              <a:gd name="connsiteX11474" fmla="*/ 4916296 w 8014260"/>
              <a:gd name="connsiteY11474" fmla="*/ 2600005 h 4925968"/>
              <a:gd name="connsiteX11475" fmla="*/ 3749956 w 8014260"/>
              <a:gd name="connsiteY11475" fmla="*/ 2598634 h 4925968"/>
              <a:gd name="connsiteX11476" fmla="*/ 3758803 w 8014260"/>
              <a:gd name="connsiteY11476" fmla="*/ 2609676 h 4925968"/>
              <a:gd name="connsiteX11477" fmla="*/ 3752974 w 8014260"/>
              <a:gd name="connsiteY11477" fmla="*/ 2623940 h 4925968"/>
              <a:gd name="connsiteX11478" fmla="*/ 3746185 w 8014260"/>
              <a:gd name="connsiteY11478" fmla="*/ 2615573 h 4925968"/>
              <a:gd name="connsiteX11479" fmla="*/ 3749956 w 8014260"/>
              <a:gd name="connsiteY11479" fmla="*/ 2598634 h 4925968"/>
              <a:gd name="connsiteX11480" fmla="*/ 5410981 w 8014260"/>
              <a:gd name="connsiteY11480" fmla="*/ 2598616 h 4925968"/>
              <a:gd name="connsiteX11481" fmla="*/ 5418713 w 8014260"/>
              <a:gd name="connsiteY11481" fmla="*/ 2600211 h 4925968"/>
              <a:gd name="connsiteX11482" fmla="*/ 5395670 w 8014260"/>
              <a:gd name="connsiteY11482" fmla="*/ 2605011 h 4925968"/>
              <a:gd name="connsiteX11483" fmla="*/ 5373382 w 8014260"/>
              <a:gd name="connsiteY11483" fmla="*/ 2602748 h 4925968"/>
              <a:gd name="connsiteX11484" fmla="*/ 5394915 w 8014260"/>
              <a:gd name="connsiteY11484" fmla="*/ 2598770 h 4925968"/>
              <a:gd name="connsiteX11485" fmla="*/ 5410981 w 8014260"/>
              <a:gd name="connsiteY11485" fmla="*/ 2598616 h 4925968"/>
              <a:gd name="connsiteX11486" fmla="*/ 5681169 w 8014260"/>
              <a:gd name="connsiteY11486" fmla="*/ 2598222 h 4925968"/>
              <a:gd name="connsiteX11487" fmla="*/ 5706201 w 8014260"/>
              <a:gd name="connsiteY11487" fmla="*/ 2602131 h 4925968"/>
              <a:gd name="connsiteX11488" fmla="*/ 5683227 w 8014260"/>
              <a:gd name="connsiteY11488" fmla="*/ 2610978 h 4925968"/>
              <a:gd name="connsiteX11489" fmla="*/ 5657715 w 8014260"/>
              <a:gd name="connsiteY11489" fmla="*/ 2606452 h 4925968"/>
              <a:gd name="connsiteX11490" fmla="*/ 5681169 w 8014260"/>
              <a:gd name="connsiteY11490" fmla="*/ 2598222 h 4925968"/>
              <a:gd name="connsiteX11491" fmla="*/ 1538665 w 8014260"/>
              <a:gd name="connsiteY11491" fmla="*/ 2597880 h 4925968"/>
              <a:gd name="connsiteX11492" fmla="*/ 1550394 w 8014260"/>
              <a:gd name="connsiteY11492" fmla="*/ 2609881 h 4925968"/>
              <a:gd name="connsiteX11493" fmla="*/ 1541820 w 8014260"/>
              <a:gd name="connsiteY11493" fmla="*/ 2612693 h 4925968"/>
              <a:gd name="connsiteX11494" fmla="*/ 1531808 w 8014260"/>
              <a:gd name="connsiteY11494" fmla="*/ 2602338 h 4925968"/>
              <a:gd name="connsiteX11495" fmla="*/ 1538665 w 8014260"/>
              <a:gd name="connsiteY11495" fmla="*/ 2597880 h 4925968"/>
              <a:gd name="connsiteX11496" fmla="*/ 7294787 w 8014260"/>
              <a:gd name="connsiteY11496" fmla="*/ 2597330 h 4925968"/>
              <a:gd name="connsiteX11497" fmla="*/ 7324552 w 8014260"/>
              <a:gd name="connsiteY11497" fmla="*/ 2618796 h 4925968"/>
              <a:gd name="connsiteX11498" fmla="*/ 7303223 w 8014260"/>
              <a:gd name="connsiteY11498" fmla="*/ 2634638 h 4925968"/>
              <a:gd name="connsiteX11499" fmla="*/ 7273665 w 8014260"/>
              <a:gd name="connsiteY11499" fmla="*/ 2613241 h 4925968"/>
              <a:gd name="connsiteX11500" fmla="*/ 7294787 w 8014260"/>
              <a:gd name="connsiteY11500" fmla="*/ 2597330 h 4925968"/>
              <a:gd name="connsiteX11501" fmla="*/ 5336862 w 8014260"/>
              <a:gd name="connsiteY11501" fmla="*/ 2596388 h 4925968"/>
              <a:gd name="connsiteX11502" fmla="*/ 5338895 w 8014260"/>
              <a:gd name="connsiteY11502" fmla="*/ 2596608 h 4925968"/>
              <a:gd name="connsiteX11503" fmla="*/ 5336486 w 8014260"/>
              <a:gd name="connsiteY11503" fmla="*/ 2596919 h 4925968"/>
              <a:gd name="connsiteX11504" fmla="*/ 5339117 w 8014260"/>
              <a:gd name="connsiteY11504" fmla="*/ 2596632 h 4925968"/>
              <a:gd name="connsiteX11505" fmla="*/ 5344303 w 8014260"/>
              <a:gd name="connsiteY11505" fmla="*/ 2597194 h 4925968"/>
              <a:gd name="connsiteX11506" fmla="*/ 5323524 w 8014260"/>
              <a:gd name="connsiteY11506" fmla="*/ 2600143 h 4925968"/>
              <a:gd name="connsiteX11507" fmla="*/ 5306458 w 8014260"/>
              <a:gd name="connsiteY11507" fmla="*/ 2599460 h 4925968"/>
              <a:gd name="connsiteX11508" fmla="*/ 5289920 w 8014260"/>
              <a:gd name="connsiteY11508" fmla="*/ 2601103 h 4925968"/>
              <a:gd name="connsiteX11509" fmla="*/ 5286491 w 8014260"/>
              <a:gd name="connsiteY11509" fmla="*/ 2601286 h 4925968"/>
              <a:gd name="connsiteX11510" fmla="*/ 5283061 w 8014260"/>
              <a:gd name="connsiteY11510" fmla="*/ 2601720 h 4925968"/>
              <a:gd name="connsiteX11511" fmla="*/ 5263790 w 8014260"/>
              <a:gd name="connsiteY11511" fmla="*/ 2602954 h 4925968"/>
              <a:gd name="connsiteX11512" fmla="*/ 5281621 w 8014260"/>
              <a:gd name="connsiteY11512" fmla="*/ 2600828 h 4925968"/>
              <a:gd name="connsiteX11513" fmla="*/ 5293901 w 8014260"/>
              <a:gd name="connsiteY11513" fmla="*/ 2600019 h 4925968"/>
              <a:gd name="connsiteX11514" fmla="*/ 5294035 w 8014260"/>
              <a:gd name="connsiteY11514" fmla="*/ 2600006 h 4925968"/>
              <a:gd name="connsiteX11515" fmla="*/ 5294525 w 8014260"/>
              <a:gd name="connsiteY11515" fmla="*/ 2599978 h 4925968"/>
              <a:gd name="connsiteX11516" fmla="*/ 5299315 w 8014260"/>
              <a:gd name="connsiteY11516" fmla="*/ 2599662 h 4925968"/>
              <a:gd name="connsiteX11517" fmla="*/ 5298754 w 8014260"/>
              <a:gd name="connsiteY11517" fmla="*/ 2599733 h 4925968"/>
              <a:gd name="connsiteX11518" fmla="*/ 5304689 w 8014260"/>
              <a:gd name="connsiteY11518" fmla="*/ 2599390 h 4925968"/>
              <a:gd name="connsiteX11519" fmla="*/ 5299521 w 8014260"/>
              <a:gd name="connsiteY11519" fmla="*/ 2599183 h 4925968"/>
              <a:gd name="connsiteX11520" fmla="*/ 5320575 w 8014260"/>
              <a:gd name="connsiteY11520" fmla="*/ 2596714 h 4925968"/>
              <a:gd name="connsiteX11521" fmla="*/ 5336862 w 8014260"/>
              <a:gd name="connsiteY11521" fmla="*/ 2596388 h 4925968"/>
              <a:gd name="connsiteX11522" fmla="*/ 5254901 w 8014260"/>
              <a:gd name="connsiteY11522" fmla="*/ 2596370 h 4925968"/>
              <a:gd name="connsiteX11523" fmla="*/ 5258990 w 8014260"/>
              <a:gd name="connsiteY11523" fmla="*/ 2596439 h 4925968"/>
              <a:gd name="connsiteX11524" fmla="*/ 5254297 w 8014260"/>
              <a:gd name="connsiteY11524" fmla="*/ 2596822 h 4925968"/>
              <a:gd name="connsiteX11525" fmla="*/ 5270649 w 8014260"/>
              <a:gd name="connsiteY11525" fmla="*/ 2596440 h 4925968"/>
              <a:gd name="connsiteX11526" fmla="*/ 5249183 w 8014260"/>
              <a:gd name="connsiteY11526" fmla="*/ 2598360 h 4925968"/>
              <a:gd name="connsiteX11527" fmla="*/ 5227512 w 8014260"/>
              <a:gd name="connsiteY11527" fmla="*/ 2599114 h 4925968"/>
              <a:gd name="connsiteX11528" fmla="*/ 5233757 w 8014260"/>
              <a:gd name="connsiteY11528" fmla="*/ 2598439 h 4925968"/>
              <a:gd name="connsiteX11529" fmla="*/ 5217979 w 8014260"/>
              <a:gd name="connsiteY11529" fmla="*/ 2599182 h 4925968"/>
              <a:gd name="connsiteX11530" fmla="*/ 5241297 w 8014260"/>
              <a:gd name="connsiteY11530" fmla="*/ 2597125 h 4925968"/>
              <a:gd name="connsiteX11531" fmla="*/ 5254901 w 8014260"/>
              <a:gd name="connsiteY11531" fmla="*/ 2596370 h 4925968"/>
              <a:gd name="connsiteX11532" fmla="*/ 2191407 w 8014260"/>
              <a:gd name="connsiteY11532" fmla="*/ 2596096 h 4925968"/>
              <a:gd name="connsiteX11533" fmla="*/ 2198814 w 8014260"/>
              <a:gd name="connsiteY11533" fmla="*/ 2614133 h 4925968"/>
              <a:gd name="connsiteX11534" fmla="*/ 2191750 w 8014260"/>
              <a:gd name="connsiteY11534" fmla="*/ 2618659 h 4925968"/>
              <a:gd name="connsiteX11535" fmla="*/ 2184412 w 8014260"/>
              <a:gd name="connsiteY11535" fmla="*/ 2609264 h 4925968"/>
              <a:gd name="connsiteX11536" fmla="*/ 2191407 w 8014260"/>
              <a:gd name="connsiteY11536" fmla="*/ 2596096 h 4925968"/>
              <a:gd name="connsiteX11537" fmla="*/ 5316494 w 8014260"/>
              <a:gd name="connsiteY11537" fmla="*/ 2594622 h 4925968"/>
              <a:gd name="connsiteX11538" fmla="*/ 5320712 w 8014260"/>
              <a:gd name="connsiteY11538" fmla="*/ 2594725 h 4925968"/>
              <a:gd name="connsiteX11539" fmla="*/ 5297806 w 8014260"/>
              <a:gd name="connsiteY11539" fmla="*/ 2596851 h 4925968"/>
              <a:gd name="connsiteX11540" fmla="*/ 5281622 w 8014260"/>
              <a:gd name="connsiteY11540" fmla="*/ 2597125 h 4925968"/>
              <a:gd name="connsiteX11541" fmla="*/ 5303019 w 8014260"/>
              <a:gd name="connsiteY11541" fmla="*/ 2595342 h 4925968"/>
              <a:gd name="connsiteX11542" fmla="*/ 5316494 w 8014260"/>
              <a:gd name="connsiteY11542" fmla="*/ 2594622 h 4925968"/>
              <a:gd name="connsiteX11543" fmla="*/ 1282111 w 8014260"/>
              <a:gd name="connsiteY11543" fmla="*/ 2594519 h 4925968"/>
              <a:gd name="connsiteX11544" fmla="*/ 1297537 w 8014260"/>
              <a:gd name="connsiteY11544" fmla="*/ 2605149 h 4925968"/>
              <a:gd name="connsiteX11545" fmla="*/ 1286977 w 8014260"/>
              <a:gd name="connsiteY11545" fmla="*/ 2612624 h 4925968"/>
              <a:gd name="connsiteX11546" fmla="*/ 1274084 w 8014260"/>
              <a:gd name="connsiteY11546" fmla="*/ 2603503 h 4925968"/>
              <a:gd name="connsiteX11547" fmla="*/ 1282111 w 8014260"/>
              <a:gd name="connsiteY11547" fmla="*/ 2594519 h 4925968"/>
              <a:gd name="connsiteX11548" fmla="*/ 4840927 w 8014260"/>
              <a:gd name="connsiteY11548" fmla="*/ 2594382 h 4925968"/>
              <a:gd name="connsiteX11549" fmla="*/ 4855671 w 8014260"/>
              <a:gd name="connsiteY11549" fmla="*/ 2595959 h 4925968"/>
              <a:gd name="connsiteX11550" fmla="*/ 4845384 w 8014260"/>
              <a:gd name="connsiteY11550" fmla="*/ 2604875 h 4925968"/>
              <a:gd name="connsiteX11551" fmla="*/ 4827896 w 8014260"/>
              <a:gd name="connsiteY11551" fmla="*/ 2604600 h 4925968"/>
              <a:gd name="connsiteX11552" fmla="*/ 4840927 w 8014260"/>
              <a:gd name="connsiteY11552" fmla="*/ 2594382 h 4925968"/>
              <a:gd name="connsiteX11553" fmla="*/ 6108217 w 8014260"/>
              <a:gd name="connsiteY11553" fmla="*/ 2594245 h 4925968"/>
              <a:gd name="connsiteX11554" fmla="*/ 6136471 w 8014260"/>
              <a:gd name="connsiteY11554" fmla="*/ 2600760 h 4925968"/>
              <a:gd name="connsiteX11555" fmla="*/ 6114252 w 8014260"/>
              <a:gd name="connsiteY11555" fmla="*/ 2614613 h 4925968"/>
              <a:gd name="connsiteX11556" fmla="*/ 6085379 w 8014260"/>
              <a:gd name="connsiteY11556" fmla="*/ 2606452 h 4925968"/>
              <a:gd name="connsiteX11557" fmla="*/ 6108217 w 8014260"/>
              <a:gd name="connsiteY11557" fmla="*/ 2594245 h 4925968"/>
              <a:gd name="connsiteX11558" fmla="*/ 5893424 w 8014260"/>
              <a:gd name="connsiteY11558" fmla="*/ 2593765 h 4925968"/>
              <a:gd name="connsiteX11559" fmla="*/ 5921199 w 8014260"/>
              <a:gd name="connsiteY11559" fmla="*/ 2599594 h 4925968"/>
              <a:gd name="connsiteX11560" fmla="*/ 5897196 w 8014260"/>
              <a:gd name="connsiteY11560" fmla="*/ 2610224 h 4925968"/>
              <a:gd name="connsiteX11561" fmla="*/ 5871204 w 8014260"/>
              <a:gd name="connsiteY11561" fmla="*/ 2604326 h 4925968"/>
              <a:gd name="connsiteX11562" fmla="*/ 5893424 w 8014260"/>
              <a:gd name="connsiteY11562" fmla="*/ 2593765 h 4925968"/>
              <a:gd name="connsiteX11563" fmla="*/ 5372696 w 8014260"/>
              <a:gd name="connsiteY11563" fmla="*/ 2592598 h 4925968"/>
              <a:gd name="connsiteX11564" fmla="*/ 5354111 w 8014260"/>
              <a:gd name="connsiteY11564" fmla="*/ 2594999 h 4925968"/>
              <a:gd name="connsiteX11565" fmla="*/ 5339117 w 8014260"/>
              <a:gd name="connsiteY11565" fmla="*/ 2596632 h 4925968"/>
              <a:gd name="connsiteX11566" fmla="*/ 5338895 w 8014260"/>
              <a:gd name="connsiteY11566" fmla="*/ 2596608 h 4925968"/>
              <a:gd name="connsiteX11567" fmla="*/ 5353494 w 8014260"/>
              <a:gd name="connsiteY11567" fmla="*/ 2594725 h 4925968"/>
              <a:gd name="connsiteX11568" fmla="*/ 5372696 w 8014260"/>
              <a:gd name="connsiteY11568" fmla="*/ 2592598 h 4925968"/>
              <a:gd name="connsiteX11569" fmla="*/ 7540695 w 8014260"/>
              <a:gd name="connsiteY11569" fmla="*/ 2591406 h 4925968"/>
              <a:gd name="connsiteX11570" fmla="*/ 7543801 w 8014260"/>
              <a:gd name="connsiteY11570" fmla="*/ 2593833 h 4925968"/>
              <a:gd name="connsiteX11571" fmla="*/ 7522267 w 8014260"/>
              <a:gd name="connsiteY11571" fmla="*/ 2662413 h 4925968"/>
              <a:gd name="connsiteX11572" fmla="*/ 7496344 w 8014260"/>
              <a:gd name="connsiteY11572" fmla="*/ 2686622 h 4925968"/>
              <a:gd name="connsiteX11573" fmla="*/ 7516575 w 8014260"/>
              <a:gd name="connsiteY11573" fmla="*/ 2626134 h 4925968"/>
              <a:gd name="connsiteX11574" fmla="*/ 7540695 w 8014260"/>
              <a:gd name="connsiteY11574" fmla="*/ 2591406 h 4925968"/>
              <a:gd name="connsiteX11575" fmla="*/ 5622233 w 8014260"/>
              <a:gd name="connsiteY11575" fmla="*/ 2591115 h 4925968"/>
              <a:gd name="connsiteX11576" fmla="*/ 5630968 w 8014260"/>
              <a:gd name="connsiteY11576" fmla="*/ 2593558 h 4925968"/>
              <a:gd name="connsiteX11577" fmla="*/ 5610257 w 8014260"/>
              <a:gd name="connsiteY11577" fmla="*/ 2600485 h 4925968"/>
              <a:gd name="connsiteX11578" fmla="*/ 5583511 w 8014260"/>
              <a:gd name="connsiteY11578" fmla="*/ 2598085 h 4925968"/>
              <a:gd name="connsiteX11579" fmla="*/ 5604085 w 8014260"/>
              <a:gd name="connsiteY11579" fmla="*/ 2591707 h 4925968"/>
              <a:gd name="connsiteX11580" fmla="*/ 5622233 w 8014260"/>
              <a:gd name="connsiteY11580" fmla="*/ 2591115 h 4925968"/>
              <a:gd name="connsiteX11581" fmla="*/ 6464695 w 8014260"/>
              <a:gd name="connsiteY11581" fmla="*/ 2591090 h 4925968"/>
              <a:gd name="connsiteX11582" fmla="*/ 6493293 w 8014260"/>
              <a:gd name="connsiteY11582" fmla="*/ 2602681 h 4925968"/>
              <a:gd name="connsiteX11583" fmla="*/ 6469770 w 8014260"/>
              <a:gd name="connsiteY11583" fmla="*/ 2617631 h 4925968"/>
              <a:gd name="connsiteX11584" fmla="*/ 6441309 w 8014260"/>
              <a:gd name="connsiteY11584" fmla="*/ 2605698 h 4925968"/>
              <a:gd name="connsiteX11585" fmla="*/ 6464695 w 8014260"/>
              <a:gd name="connsiteY11585" fmla="*/ 2591090 h 4925968"/>
              <a:gd name="connsiteX11586" fmla="*/ 719821 w 8014260"/>
              <a:gd name="connsiteY11586" fmla="*/ 2591022 h 4925968"/>
              <a:gd name="connsiteX11587" fmla="*/ 713922 w 8014260"/>
              <a:gd name="connsiteY11587" fmla="*/ 2598703 h 4925968"/>
              <a:gd name="connsiteX11588" fmla="*/ 705486 w 8014260"/>
              <a:gd name="connsiteY11588" fmla="*/ 2605424 h 4925968"/>
              <a:gd name="connsiteX11589" fmla="*/ 711250 w 8014260"/>
              <a:gd name="connsiteY11589" fmla="*/ 2597194 h 4925968"/>
              <a:gd name="connsiteX11590" fmla="*/ 719821 w 8014260"/>
              <a:gd name="connsiteY11590" fmla="*/ 2591022 h 4925968"/>
              <a:gd name="connsiteX11591" fmla="*/ 5282179 w 8014260"/>
              <a:gd name="connsiteY11591" fmla="*/ 2589778 h 4925968"/>
              <a:gd name="connsiteX11592" fmla="*/ 5287588 w 8014260"/>
              <a:gd name="connsiteY11592" fmla="*/ 2590747 h 4925968"/>
              <a:gd name="connsiteX11593" fmla="*/ 5270512 w 8014260"/>
              <a:gd name="connsiteY11593" fmla="*/ 2594450 h 4925968"/>
              <a:gd name="connsiteX11594" fmla="*/ 5254395 w 8014260"/>
              <a:gd name="connsiteY11594" fmla="*/ 2593970 h 4925968"/>
              <a:gd name="connsiteX11595" fmla="*/ 5269826 w 8014260"/>
              <a:gd name="connsiteY11595" fmla="*/ 2590404 h 4925968"/>
              <a:gd name="connsiteX11596" fmla="*/ 5282179 w 8014260"/>
              <a:gd name="connsiteY11596" fmla="*/ 2589778 h 4925968"/>
              <a:gd name="connsiteX11597" fmla="*/ 5398679 w 8014260"/>
              <a:gd name="connsiteY11597" fmla="*/ 2588998 h 4925968"/>
              <a:gd name="connsiteX11598" fmla="*/ 5406643 w 8014260"/>
              <a:gd name="connsiteY11598" fmla="*/ 2589101 h 4925968"/>
              <a:gd name="connsiteX11599" fmla="*/ 5385452 w 8014260"/>
              <a:gd name="connsiteY11599" fmla="*/ 2591638 h 4925968"/>
              <a:gd name="connsiteX11600" fmla="*/ 5373318 w 8014260"/>
              <a:gd name="connsiteY11600" fmla="*/ 2591863 h 4925968"/>
              <a:gd name="connsiteX11601" fmla="*/ 5361448 w 8014260"/>
              <a:gd name="connsiteY11601" fmla="*/ 2593284 h 4925968"/>
              <a:gd name="connsiteX11602" fmla="*/ 5343755 w 8014260"/>
              <a:gd name="connsiteY11602" fmla="*/ 2594587 h 4925968"/>
              <a:gd name="connsiteX11603" fmla="*/ 5365563 w 8014260"/>
              <a:gd name="connsiteY11603" fmla="*/ 2592118 h 4925968"/>
              <a:gd name="connsiteX11604" fmla="*/ 5367364 w 8014260"/>
              <a:gd name="connsiteY11604" fmla="*/ 2591973 h 4925968"/>
              <a:gd name="connsiteX11605" fmla="*/ 5363232 w 8014260"/>
              <a:gd name="connsiteY11605" fmla="*/ 2592050 h 4925968"/>
              <a:gd name="connsiteX11606" fmla="*/ 5382640 w 8014260"/>
              <a:gd name="connsiteY11606" fmla="*/ 2589924 h 4925968"/>
              <a:gd name="connsiteX11607" fmla="*/ 5398679 w 8014260"/>
              <a:gd name="connsiteY11607" fmla="*/ 2588998 h 4925968"/>
              <a:gd name="connsiteX11608" fmla="*/ 5360420 w 8014260"/>
              <a:gd name="connsiteY11608" fmla="*/ 2588073 h 4925968"/>
              <a:gd name="connsiteX11609" fmla="*/ 5344784 w 8014260"/>
              <a:gd name="connsiteY11609" fmla="*/ 2591639 h 4925968"/>
              <a:gd name="connsiteX11610" fmla="*/ 5326541 w 8014260"/>
              <a:gd name="connsiteY11610" fmla="*/ 2592736 h 4925968"/>
              <a:gd name="connsiteX11611" fmla="*/ 5327235 w 8014260"/>
              <a:gd name="connsiteY11611" fmla="*/ 2592577 h 4925968"/>
              <a:gd name="connsiteX11612" fmla="*/ 5313443 w 8014260"/>
              <a:gd name="connsiteY11612" fmla="*/ 2593490 h 4925968"/>
              <a:gd name="connsiteX11613" fmla="*/ 5290194 w 8014260"/>
              <a:gd name="connsiteY11613" fmla="*/ 2594381 h 4925968"/>
              <a:gd name="connsiteX11614" fmla="*/ 5310425 w 8014260"/>
              <a:gd name="connsiteY11614" fmla="*/ 2593353 h 4925968"/>
              <a:gd name="connsiteX11615" fmla="*/ 5327658 w 8014260"/>
              <a:gd name="connsiteY11615" fmla="*/ 2592480 h 4925968"/>
              <a:gd name="connsiteX11616" fmla="*/ 5342383 w 8014260"/>
              <a:gd name="connsiteY11616" fmla="*/ 2589102 h 4925968"/>
              <a:gd name="connsiteX11617" fmla="*/ 5360420 w 8014260"/>
              <a:gd name="connsiteY11617" fmla="*/ 2588073 h 4925968"/>
              <a:gd name="connsiteX11618" fmla="*/ 5394915 w 8014260"/>
              <a:gd name="connsiteY11618" fmla="*/ 2587592 h 4925968"/>
              <a:gd name="connsiteX11619" fmla="*/ 5372901 w 8014260"/>
              <a:gd name="connsiteY11619" fmla="*/ 2589718 h 4925968"/>
              <a:gd name="connsiteX11620" fmla="*/ 5353287 w 8014260"/>
              <a:gd name="connsiteY11620" fmla="*/ 2591021 h 4925968"/>
              <a:gd name="connsiteX11621" fmla="*/ 5375096 w 8014260"/>
              <a:gd name="connsiteY11621" fmla="*/ 2589170 h 4925968"/>
              <a:gd name="connsiteX11622" fmla="*/ 5394915 w 8014260"/>
              <a:gd name="connsiteY11622" fmla="*/ 2587592 h 4925968"/>
              <a:gd name="connsiteX11623" fmla="*/ 5545792 w 8014260"/>
              <a:gd name="connsiteY11623" fmla="*/ 2587541 h 4925968"/>
              <a:gd name="connsiteX11624" fmla="*/ 5555324 w 8014260"/>
              <a:gd name="connsiteY11624" fmla="*/ 2588964 h 4925968"/>
              <a:gd name="connsiteX11625" fmla="*/ 5535916 w 8014260"/>
              <a:gd name="connsiteY11625" fmla="*/ 2594382 h 4925968"/>
              <a:gd name="connsiteX11626" fmla="*/ 5510267 w 8014260"/>
              <a:gd name="connsiteY11626" fmla="*/ 2593422 h 4925968"/>
              <a:gd name="connsiteX11627" fmla="*/ 5528029 w 8014260"/>
              <a:gd name="connsiteY11627" fmla="*/ 2588484 h 4925968"/>
              <a:gd name="connsiteX11628" fmla="*/ 5545792 w 8014260"/>
              <a:gd name="connsiteY11628" fmla="*/ 2587541 h 4925968"/>
              <a:gd name="connsiteX11629" fmla="*/ 5472266 w 8014260"/>
              <a:gd name="connsiteY11629" fmla="*/ 2587036 h 4925968"/>
              <a:gd name="connsiteX11630" fmla="*/ 5480573 w 8014260"/>
              <a:gd name="connsiteY11630" fmla="*/ 2587661 h 4925968"/>
              <a:gd name="connsiteX11631" fmla="*/ 5461096 w 8014260"/>
              <a:gd name="connsiteY11631" fmla="*/ 2591571 h 4925968"/>
              <a:gd name="connsiteX11632" fmla="*/ 5435790 w 8014260"/>
              <a:gd name="connsiteY11632" fmla="*/ 2591502 h 4925968"/>
              <a:gd name="connsiteX11633" fmla="*/ 5455472 w 8014260"/>
              <a:gd name="connsiteY11633" fmla="*/ 2588004 h 4925968"/>
              <a:gd name="connsiteX11634" fmla="*/ 5472266 w 8014260"/>
              <a:gd name="connsiteY11634" fmla="*/ 2587036 h 4925968"/>
              <a:gd name="connsiteX11635" fmla="*/ 805614 w 8014260"/>
              <a:gd name="connsiteY11635" fmla="*/ 2586152 h 4925968"/>
              <a:gd name="connsiteX11636" fmla="*/ 798825 w 8014260"/>
              <a:gd name="connsiteY11636" fmla="*/ 2597056 h 4925968"/>
              <a:gd name="connsiteX11637" fmla="*/ 788744 w 8014260"/>
              <a:gd name="connsiteY11637" fmla="*/ 2601377 h 4925968"/>
              <a:gd name="connsiteX11638" fmla="*/ 796630 w 8014260"/>
              <a:gd name="connsiteY11638" fmla="*/ 2588484 h 4925968"/>
              <a:gd name="connsiteX11639" fmla="*/ 805614 w 8014260"/>
              <a:gd name="connsiteY11639" fmla="*/ 2586152 h 4925968"/>
              <a:gd name="connsiteX11640" fmla="*/ 4766997 w 8014260"/>
              <a:gd name="connsiteY11640" fmla="*/ 2585741 h 4925968"/>
              <a:gd name="connsiteX11641" fmla="*/ 4781880 w 8014260"/>
              <a:gd name="connsiteY11641" fmla="*/ 2587867 h 4925968"/>
              <a:gd name="connsiteX11642" fmla="*/ 4769398 w 8014260"/>
              <a:gd name="connsiteY11642" fmla="*/ 2598429 h 4925968"/>
              <a:gd name="connsiteX11643" fmla="*/ 4754790 w 8014260"/>
              <a:gd name="connsiteY11643" fmla="*/ 2596440 h 4925968"/>
              <a:gd name="connsiteX11644" fmla="*/ 4766997 w 8014260"/>
              <a:gd name="connsiteY11644" fmla="*/ 2585741 h 4925968"/>
              <a:gd name="connsiteX11645" fmla="*/ 5197268 w 8014260"/>
              <a:gd name="connsiteY11645" fmla="*/ 2585193 h 4925968"/>
              <a:gd name="connsiteX11646" fmla="*/ 5213110 w 8014260"/>
              <a:gd name="connsiteY11646" fmla="*/ 2586838 h 4925968"/>
              <a:gd name="connsiteX11647" fmla="*/ 5195965 w 8014260"/>
              <a:gd name="connsiteY11647" fmla="*/ 2591022 h 4925968"/>
              <a:gd name="connsiteX11648" fmla="*/ 5181289 w 8014260"/>
              <a:gd name="connsiteY11648" fmla="*/ 2589513 h 4925968"/>
              <a:gd name="connsiteX11649" fmla="*/ 5197268 w 8014260"/>
              <a:gd name="connsiteY11649" fmla="*/ 2585193 h 4925968"/>
              <a:gd name="connsiteX11650" fmla="*/ 7640568 w 8014260"/>
              <a:gd name="connsiteY11650" fmla="*/ 2584232 h 4925968"/>
              <a:gd name="connsiteX11651" fmla="*/ 7616291 w 8014260"/>
              <a:gd name="connsiteY11651" fmla="*/ 2664265 h 4925968"/>
              <a:gd name="connsiteX11652" fmla="*/ 7587693 w 8014260"/>
              <a:gd name="connsiteY11652" fmla="*/ 2719266 h 4925968"/>
              <a:gd name="connsiteX11653" fmla="*/ 7611834 w 8014260"/>
              <a:gd name="connsiteY11653" fmla="*/ 2641976 h 4925968"/>
              <a:gd name="connsiteX11654" fmla="*/ 7640568 w 8014260"/>
              <a:gd name="connsiteY11654" fmla="*/ 2584232 h 4925968"/>
              <a:gd name="connsiteX11655" fmla="*/ 7157078 w 8014260"/>
              <a:gd name="connsiteY11655" fmla="*/ 2584232 h 4925968"/>
              <a:gd name="connsiteX11656" fmla="*/ 7187048 w 8014260"/>
              <a:gd name="connsiteY11656" fmla="*/ 2603297 h 4925968"/>
              <a:gd name="connsiteX11657" fmla="*/ 7165788 w 8014260"/>
              <a:gd name="connsiteY11657" fmla="*/ 2619276 h 4925968"/>
              <a:gd name="connsiteX11658" fmla="*/ 7135956 w 8014260"/>
              <a:gd name="connsiteY11658" fmla="*/ 2600280 h 4925968"/>
              <a:gd name="connsiteX11659" fmla="*/ 7157078 w 8014260"/>
              <a:gd name="connsiteY11659" fmla="*/ 2584232 h 4925968"/>
              <a:gd name="connsiteX11660" fmla="*/ 5835662 w 8014260"/>
              <a:gd name="connsiteY11660" fmla="*/ 2582723 h 4925968"/>
              <a:gd name="connsiteX11661" fmla="*/ 5844114 w 8014260"/>
              <a:gd name="connsiteY11661" fmla="*/ 2586427 h 4925968"/>
              <a:gd name="connsiteX11662" fmla="*/ 5822100 w 8014260"/>
              <a:gd name="connsiteY11662" fmla="*/ 2595959 h 4925968"/>
              <a:gd name="connsiteX11663" fmla="*/ 5795491 w 8014260"/>
              <a:gd name="connsiteY11663" fmla="*/ 2591913 h 4925968"/>
              <a:gd name="connsiteX11664" fmla="*/ 5818054 w 8014260"/>
              <a:gd name="connsiteY11664" fmla="*/ 2582929 h 4925968"/>
              <a:gd name="connsiteX11665" fmla="*/ 5835662 w 8014260"/>
              <a:gd name="connsiteY11665" fmla="*/ 2582723 h 4925968"/>
              <a:gd name="connsiteX11666" fmla="*/ 4262317 w 8014260"/>
              <a:gd name="connsiteY11666" fmla="*/ 2582655 h 4925968"/>
              <a:gd name="connsiteX11667" fmla="*/ 4254636 w 8014260"/>
              <a:gd name="connsiteY11667" fmla="*/ 2589169 h 4925968"/>
              <a:gd name="connsiteX11668" fmla="*/ 4244006 w 8014260"/>
              <a:gd name="connsiteY11668" fmla="*/ 2591981 h 4925968"/>
              <a:gd name="connsiteX11669" fmla="*/ 4250316 w 8014260"/>
              <a:gd name="connsiteY11669" fmla="*/ 2586495 h 4925968"/>
              <a:gd name="connsiteX11670" fmla="*/ 4262317 w 8014260"/>
              <a:gd name="connsiteY11670" fmla="*/ 2582655 h 4925968"/>
              <a:gd name="connsiteX11671" fmla="*/ 3068820 w 8014260"/>
              <a:gd name="connsiteY11671" fmla="*/ 2582518 h 4925968"/>
              <a:gd name="connsiteX11672" fmla="*/ 3076158 w 8014260"/>
              <a:gd name="connsiteY11672" fmla="*/ 2598291 h 4925968"/>
              <a:gd name="connsiteX11673" fmla="*/ 3067928 w 8014260"/>
              <a:gd name="connsiteY11673" fmla="*/ 2604052 h 4925968"/>
              <a:gd name="connsiteX11674" fmla="*/ 3062716 w 8014260"/>
              <a:gd name="connsiteY11674" fmla="*/ 2592394 h 4925968"/>
              <a:gd name="connsiteX11675" fmla="*/ 3068820 w 8014260"/>
              <a:gd name="connsiteY11675" fmla="*/ 2582518 h 4925968"/>
              <a:gd name="connsiteX11676" fmla="*/ 6602610 w 8014260"/>
              <a:gd name="connsiteY11676" fmla="*/ 2582380 h 4925968"/>
              <a:gd name="connsiteX11677" fmla="*/ 6632510 w 8014260"/>
              <a:gd name="connsiteY11677" fmla="*/ 2594450 h 4925968"/>
              <a:gd name="connsiteX11678" fmla="*/ 6610565 w 8014260"/>
              <a:gd name="connsiteY11678" fmla="*/ 2610087 h 4925968"/>
              <a:gd name="connsiteX11679" fmla="*/ 6580870 w 8014260"/>
              <a:gd name="connsiteY11679" fmla="*/ 2597742 h 4925968"/>
              <a:gd name="connsiteX11680" fmla="*/ 6602610 w 8014260"/>
              <a:gd name="connsiteY11680" fmla="*/ 2582380 h 4925968"/>
              <a:gd name="connsiteX11681" fmla="*/ 5456432 w 8014260"/>
              <a:gd name="connsiteY11681" fmla="*/ 2581489 h 4925968"/>
              <a:gd name="connsiteX11682" fmla="*/ 5435928 w 8014260"/>
              <a:gd name="connsiteY11682" fmla="*/ 2584109 h 4925968"/>
              <a:gd name="connsiteX11683" fmla="*/ 5429977 w 8014260"/>
              <a:gd name="connsiteY11683" fmla="*/ 2584721 h 4925968"/>
              <a:gd name="connsiteX11684" fmla="*/ 5428940 w 8014260"/>
              <a:gd name="connsiteY11684" fmla="*/ 2584884 h 4925968"/>
              <a:gd name="connsiteX11685" fmla="*/ 5421508 w 8014260"/>
              <a:gd name="connsiteY11685" fmla="*/ 2585689 h 4925968"/>
              <a:gd name="connsiteX11686" fmla="*/ 5416999 w 8014260"/>
              <a:gd name="connsiteY11686" fmla="*/ 2586015 h 4925968"/>
              <a:gd name="connsiteX11687" fmla="*/ 5436955 w 8014260"/>
              <a:gd name="connsiteY11687" fmla="*/ 2583683 h 4925968"/>
              <a:gd name="connsiteX11688" fmla="*/ 5456432 w 8014260"/>
              <a:gd name="connsiteY11688" fmla="*/ 2581489 h 4925968"/>
              <a:gd name="connsiteX11689" fmla="*/ 5468022 w 8014260"/>
              <a:gd name="connsiteY11689" fmla="*/ 2581283 h 4925968"/>
              <a:gd name="connsiteX11690" fmla="*/ 5449643 w 8014260"/>
              <a:gd name="connsiteY11690" fmla="*/ 2583684 h 4925968"/>
              <a:gd name="connsiteX11691" fmla="*/ 5434889 w 8014260"/>
              <a:gd name="connsiteY11691" fmla="*/ 2584716 h 4925968"/>
              <a:gd name="connsiteX11692" fmla="*/ 5427766 w 8014260"/>
              <a:gd name="connsiteY11692" fmla="*/ 2585741 h 4925968"/>
              <a:gd name="connsiteX11693" fmla="*/ 5408221 w 8014260"/>
              <a:gd name="connsiteY11693" fmla="*/ 2588347 h 4925968"/>
              <a:gd name="connsiteX11694" fmla="*/ 5426600 w 8014260"/>
              <a:gd name="connsiteY11694" fmla="*/ 2585809 h 4925968"/>
              <a:gd name="connsiteX11695" fmla="*/ 5434062 w 8014260"/>
              <a:gd name="connsiteY11695" fmla="*/ 2584774 h 4925968"/>
              <a:gd name="connsiteX11696" fmla="*/ 5426120 w 8014260"/>
              <a:gd name="connsiteY11696" fmla="*/ 2585329 h 4925968"/>
              <a:gd name="connsiteX11697" fmla="*/ 5428940 w 8014260"/>
              <a:gd name="connsiteY11697" fmla="*/ 2584884 h 4925968"/>
              <a:gd name="connsiteX11698" fmla="*/ 5434967 w 8014260"/>
              <a:gd name="connsiteY11698" fmla="*/ 2584232 h 4925968"/>
              <a:gd name="connsiteX11699" fmla="*/ 5435928 w 8014260"/>
              <a:gd name="connsiteY11699" fmla="*/ 2584109 h 4925968"/>
              <a:gd name="connsiteX11700" fmla="*/ 5443402 w 8014260"/>
              <a:gd name="connsiteY11700" fmla="*/ 2583341 h 4925968"/>
              <a:gd name="connsiteX11701" fmla="*/ 5468022 w 8014260"/>
              <a:gd name="connsiteY11701" fmla="*/ 2581283 h 4925968"/>
              <a:gd name="connsiteX11702" fmla="*/ 5434144 w 8014260"/>
              <a:gd name="connsiteY11702" fmla="*/ 2581214 h 4925968"/>
              <a:gd name="connsiteX11703" fmla="*/ 5418371 w 8014260"/>
              <a:gd name="connsiteY11703" fmla="*/ 2584643 h 4925968"/>
              <a:gd name="connsiteX11704" fmla="*/ 5398688 w 8014260"/>
              <a:gd name="connsiteY11704" fmla="*/ 2586838 h 4925968"/>
              <a:gd name="connsiteX11705" fmla="*/ 5416039 w 8014260"/>
              <a:gd name="connsiteY11705" fmla="*/ 2583203 h 4925968"/>
              <a:gd name="connsiteX11706" fmla="*/ 5434144 w 8014260"/>
              <a:gd name="connsiteY11706" fmla="*/ 2581214 h 4925968"/>
              <a:gd name="connsiteX11707" fmla="*/ 1147213 w 8014260"/>
              <a:gd name="connsiteY11707" fmla="*/ 2580597 h 4925968"/>
              <a:gd name="connsiteX11708" fmla="*/ 1159695 w 8014260"/>
              <a:gd name="connsiteY11708" fmla="*/ 2590267 h 4925968"/>
              <a:gd name="connsiteX11709" fmla="*/ 1152630 w 8014260"/>
              <a:gd name="connsiteY11709" fmla="*/ 2598222 h 4925968"/>
              <a:gd name="connsiteX11710" fmla="*/ 1138982 w 8014260"/>
              <a:gd name="connsiteY11710" fmla="*/ 2589650 h 4925968"/>
              <a:gd name="connsiteX11711" fmla="*/ 1147213 w 8014260"/>
              <a:gd name="connsiteY11711" fmla="*/ 2580597 h 4925968"/>
              <a:gd name="connsiteX11712" fmla="*/ 6244896 w 8014260"/>
              <a:gd name="connsiteY11712" fmla="*/ 2579638 h 4925968"/>
              <a:gd name="connsiteX11713" fmla="*/ 6275688 w 8014260"/>
              <a:gd name="connsiteY11713" fmla="*/ 2586770 h 4925968"/>
              <a:gd name="connsiteX11714" fmla="*/ 6255800 w 8014260"/>
              <a:gd name="connsiteY11714" fmla="*/ 2600486 h 4925968"/>
              <a:gd name="connsiteX11715" fmla="*/ 6224665 w 8014260"/>
              <a:gd name="connsiteY11715" fmla="*/ 2592874 h 4925968"/>
              <a:gd name="connsiteX11716" fmla="*/ 6244896 w 8014260"/>
              <a:gd name="connsiteY11716" fmla="*/ 2579638 h 4925968"/>
              <a:gd name="connsiteX11717" fmla="*/ 1599974 w 8014260"/>
              <a:gd name="connsiteY11717" fmla="*/ 2579569 h 4925968"/>
              <a:gd name="connsiteX11718" fmla="*/ 1611085 w 8014260"/>
              <a:gd name="connsiteY11718" fmla="*/ 2591982 h 4925968"/>
              <a:gd name="connsiteX11719" fmla="*/ 1604502 w 8014260"/>
              <a:gd name="connsiteY11719" fmla="*/ 2594382 h 4925968"/>
              <a:gd name="connsiteX11720" fmla="*/ 1592224 w 8014260"/>
              <a:gd name="connsiteY11720" fmla="*/ 2582244 h 4925968"/>
              <a:gd name="connsiteX11721" fmla="*/ 1599974 w 8014260"/>
              <a:gd name="connsiteY11721" fmla="*/ 2579569 h 4925968"/>
              <a:gd name="connsiteX11722" fmla="*/ 5123957 w 8014260"/>
              <a:gd name="connsiteY11722" fmla="*/ 2578471 h 4925968"/>
              <a:gd name="connsiteX11723" fmla="*/ 5139455 w 8014260"/>
              <a:gd name="connsiteY11723" fmla="*/ 2580597 h 4925968"/>
              <a:gd name="connsiteX11724" fmla="*/ 5125191 w 8014260"/>
              <a:gd name="connsiteY11724" fmla="*/ 2586221 h 4925968"/>
              <a:gd name="connsiteX11725" fmla="*/ 5108663 w 8014260"/>
              <a:gd name="connsiteY11725" fmla="*/ 2584301 h 4925968"/>
              <a:gd name="connsiteX11726" fmla="*/ 5123957 w 8014260"/>
              <a:gd name="connsiteY11726" fmla="*/ 2578471 h 4925968"/>
              <a:gd name="connsiteX11727" fmla="*/ 606797 w 8014260"/>
              <a:gd name="connsiteY11727" fmla="*/ 2577717 h 4925968"/>
              <a:gd name="connsiteX11728" fmla="*/ 605357 w 8014260"/>
              <a:gd name="connsiteY11728" fmla="*/ 2579363 h 4925968"/>
              <a:gd name="connsiteX11729" fmla="*/ 601105 w 8014260"/>
              <a:gd name="connsiteY11729" fmla="*/ 2581900 h 4925968"/>
              <a:gd name="connsiteX11730" fmla="*/ 602751 w 8014260"/>
              <a:gd name="connsiteY11730" fmla="*/ 2580186 h 4925968"/>
              <a:gd name="connsiteX11731" fmla="*/ 606797 w 8014260"/>
              <a:gd name="connsiteY11731" fmla="*/ 2577717 h 4925968"/>
              <a:gd name="connsiteX11732" fmla="*/ 6031887 w 8014260"/>
              <a:gd name="connsiteY11732" fmla="*/ 2577442 h 4925968"/>
              <a:gd name="connsiteX11733" fmla="*/ 6059594 w 8014260"/>
              <a:gd name="connsiteY11733" fmla="*/ 2582654 h 4925968"/>
              <a:gd name="connsiteX11734" fmla="*/ 6038608 w 8014260"/>
              <a:gd name="connsiteY11734" fmla="*/ 2594381 h 4925968"/>
              <a:gd name="connsiteX11735" fmla="*/ 6010079 w 8014260"/>
              <a:gd name="connsiteY11735" fmla="*/ 2589444 h 4925968"/>
              <a:gd name="connsiteX11736" fmla="*/ 6031887 w 8014260"/>
              <a:gd name="connsiteY11736" fmla="*/ 2577442 h 4925968"/>
              <a:gd name="connsiteX11737" fmla="*/ 7019644 w 8014260"/>
              <a:gd name="connsiteY11737" fmla="*/ 2576962 h 4925968"/>
              <a:gd name="connsiteX11738" fmla="*/ 7049203 w 8014260"/>
              <a:gd name="connsiteY11738" fmla="*/ 2594313 h 4925968"/>
              <a:gd name="connsiteX11739" fmla="*/ 7027120 w 8014260"/>
              <a:gd name="connsiteY11739" fmla="*/ 2609881 h 4925968"/>
              <a:gd name="connsiteX11740" fmla="*/ 6997768 w 8014260"/>
              <a:gd name="connsiteY11740" fmla="*/ 2592530 h 4925968"/>
              <a:gd name="connsiteX11741" fmla="*/ 7019644 w 8014260"/>
              <a:gd name="connsiteY11741" fmla="*/ 2576962 h 4925968"/>
              <a:gd name="connsiteX11742" fmla="*/ 6743336 w 8014260"/>
              <a:gd name="connsiteY11742" fmla="*/ 2576620 h 4925968"/>
              <a:gd name="connsiteX11743" fmla="*/ 6771865 w 8014260"/>
              <a:gd name="connsiteY11743" fmla="*/ 2591022 h 4925968"/>
              <a:gd name="connsiteX11744" fmla="*/ 6748273 w 8014260"/>
              <a:gd name="connsiteY11744" fmla="*/ 2605904 h 4925968"/>
              <a:gd name="connsiteX11745" fmla="*/ 6719950 w 8014260"/>
              <a:gd name="connsiteY11745" fmla="*/ 2591365 h 4925968"/>
              <a:gd name="connsiteX11746" fmla="*/ 6743336 w 8014260"/>
              <a:gd name="connsiteY11746" fmla="*/ 2576620 h 4925968"/>
              <a:gd name="connsiteX11747" fmla="*/ 5535771 w 8014260"/>
              <a:gd name="connsiteY11747" fmla="*/ 2576217 h 4925968"/>
              <a:gd name="connsiteX11748" fmla="*/ 5543049 w 8014260"/>
              <a:gd name="connsiteY11748" fmla="*/ 2576345 h 4925968"/>
              <a:gd name="connsiteX11749" fmla="*/ 5520897 w 8014260"/>
              <a:gd name="connsiteY11749" fmla="*/ 2580117 h 4925968"/>
              <a:gd name="connsiteX11750" fmla="*/ 5499500 w 8014260"/>
              <a:gd name="connsiteY11750" fmla="*/ 2580872 h 4925968"/>
              <a:gd name="connsiteX11751" fmla="*/ 5519800 w 8014260"/>
              <a:gd name="connsiteY11751" fmla="*/ 2577580 h 4925968"/>
              <a:gd name="connsiteX11752" fmla="*/ 5535771 w 8014260"/>
              <a:gd name="connsiteY11752" fmla="*/ 2576217 h 4925968"/>
              <a:gd name="connsiteX11753" fmla="*/ 5760320 w 8014260"/>
              <a:gd name="connsiteY11753" fmla="*/ 2575771 h 4925968"/>
              <a:gd name="connsiteX11754" fmla="*/ 5768472 w 8014260"/>
              <a:gd name="connsiteY11754" fmla="*/ 2578197 h 4925968"/>
              <a:gd name="connsiteX11755" fmla="*/ 5745497 w 8014260"/>
              <a:gd name="connsiteY11755" fmla="*/ 2586084 h 4925968"/>
              <a:gd name="connsiteX11756" fmla="*/ 5720946 w 8014260"/>
              <a:gd name="connsiteY11756" fmla="*/ 2583752 h 4925968"/>
              <a:gd name="connsiteX11757" fmla="*/ 5743783 w 8014260"/>
              <a:gd name="connsiteY11757" fmla="*/ 2576277 h 4925968"/>
              <a:gd name="connsiteX11758" fmla="*/ 5760320 w 8014260"/>
              <a:gd name="connsiteY11758" fmla="*/ 2575771 h 4925968"/>
              <a:gd name="connsiteX11759" fmla="*/ 1855709 w 8014260"/>
              <a:gd name="connsiteY11759" fmla="*/ 2575179 h 4925968"/>
              <a:gd name="connsiteX11760" fmla="*/ 1867164 w 8014260"/>
              <a:gd name="connsiteY11760" fmla="*/ 2587318 h 4925968"/>
              <a:gd name="connsiteX11761" fmla="*/ 1859893 w 8014260"/>
              <a:gd name="connsiteY11761" fmla="*/ 2590884 h 4925968"/>
              <a:gd name="connsiteX11762" fmla="*/ 1852419 w 8014260"/>
              <a:gd name="connsiteY11762" fmla="*/ 2581900 h 4925968"/>
              <a:gd name="connsiteX11763" fmla="*/ 1855709 w 8014260"/>
              <a:gd name="connsiteY11763" fmla="*/ 2575179 h 4925968"/>
              <a:gd name="connsiteX11764" fmla="*/ 6881113 w 8014260"/>
              <a:gd name="connsiteY11764" fmla="*/ 2574563 h 4925968"/>
              <a:gd name="connsiteX11765" fmla="*/ 6910602 w 8014260"/>
              <a:gd name="connsiteY11765" fmla="*/ 2590061 h 4925968"/>
              <a:gd name="connsiteX11766" fmla="*/ 6888382 w 8014260"/>
              <a:gd name="connsiteY11766" fmla="*/ 2605629 h 4925968"/>
              <a:gd name="connsiteX11767" fmla="*/ 6859099 w 8014260"/>
              <a:gd name="connsiteY11767" fmla="*/ 2589993 h 4925968"/>
              <a:gd name="connsiteX11768" fmla="*/ 6881113 w 8014260"/>
              <a:gd name="connsiteY11768" fmla="*/ 2574563 h 4925968"/>
              <a:gd name="connsiteX11769" fmla="*/ 947249 w 8014260"/>
              <a:gd name="connsiteY11769" fmla="*/ 2573679 h 4925968"/>
              <a:gd name="connsiteX11770" fmla="*/ 951690 w 8014260"/>
              <a:gd name="connsiteY11770" fmla="*/ 2577168 h 4925968"/>
              <a:gd name="connsiteX11771" fmla="*/ 943735 w 8014260"/>
              <a:gd name="connsiteY11771" fmla="*/ 2589307 h 4925968"/>
              <a:gd name="connsiteX11772" fmla="*/ 932557 w 8014260"/>
              <a:gd name="connsiteY11772" fmla="*/ 2587524 h 4925968"/>
              <a:gd name="connsiteX11773" fmla="*/ 937973 w 8014260"/>
              <a:gd name="connsiteY11773" fmla="*/ 2576414 h 4925968"/>
              <a:gd name="connsiteX11774" fmla="*/ 947249 w 8014260"/>
              <a:gd name="connsiteY11774" fmla="*/ 2573679 h 4925968"/>
              <a:gd name="connsiteX11775" fmla="*/ 5609254 w 8014260"/>
              <a:gd name="connsiteY11775" fmla="*/ 2573011 h 4925968"/>
              <a:gd name="connsiteX11776" fmla="*/ 5617389 w 8014260"/>
              <a:gd name="connsiteY11776" fmla="*/ 2573671 h 4925968"/>
              <a:gd name="connsiteX11777" fmla="*/ 5597433 w 8014260"/>
              <a:gd name="connsiteY11777" fmla="*/ 2578609 h 4925968"/>
              <a:gd name="connsiteX11778" fmla="*/ 5572401 w 8014260"/>
              <a:gd name="connsiteY11778" fmla="*/ 2578883 h 4925968"/>
              <a:gd name="connsiteX11779" fmla="*/ 5592632 w 8014260"/>
              <a:gd name="connsiteY11779" fmla="*/ 2574357 h 4925968"/>
              <a:gd name="connsiteX11780" fmla="*/ 5609254 w 8014260"/>
              <a:gd name="connsiteY11780" fmla="*/ 2573011 h 4925968"/>
              <a:gd name="connsiteX11781" fmla="*/ 5683741 w 8014260"/>
              <a:gd name="connsiteY11781" fmla="*/ 2572598 h 4925968"/>
              <a:gd name="connsiteX11782" fmla="*/ 5692347 w 8014260"/>
              <a:gd name="connsiteY11782" fmla="*/ 2574013 h 4925968"/>
              <a:gd name="connsiteX11783" fmla="*/ 5670608 w 8014260"/>
              <a:gd name="connsiteY11783" fmla="*/ 2580597 h 4925968"/>
              <a:gd name="connsiteX11784" fmla="*/ 5646947 w 8014260"/>
              <a:gd name="connsiteY11784" fmla="*/ 2579362 h 4925968"/>
              <a:gd name="connsiteX11785" fmla="*/ 5667316 w 8014260"/>
              <a:gd name="connsiteY11785" fmla="*/ 2573602 h 4925968"/>
              <a:gd name="connsiteX11786" fmla="*/ 5683741 w 8014260"/>
              <a:gd name="connsiteY11786" fmla="*/ 2572598 h 4925968"/>
              <a:gd name="connsiteX11787" fmla="*/ 5518360 w 8014260"/>
              <a:gd name="connsiteY11787" fmla="*/ 2572573 h 4925968"/>
              <a:gd name="connsiteX11788" fmla="*/ 5500255 w 8014260"/>
              <a:gd name="connsiteY11788" fmla="*/ 2575522 h 4925968"/>
              <a:gd name="connsiteX11789" fmla="*/ 5479132 w 8014260"/>
              <a:gd name="connsiteY11789" fmla="*/ 2578539 h 4925968"/>
              <a:gd name="connsiteX11790" fmla="*/ 5497512 w 8014260"/>
              <a:gd name="connsiteY11790" fmla="*/ 2575659 h 4925968"/>
              <a:gd name="connsiteX11791" fmla="*/ 5518360 w 8014260"/>
              <a:gd name="connsiteY11791" fmla="*/ 2572573 h 4925968"/>
              <a:gd name="connsiteX11792" fmla="*/ 5530841 w 8014260"/>
              <a:gd name="connsiteY11792" fmla="*/ 2572436 h 4925968"/>
              <a:gd name="connsiteX11793" fmla="*/ 5510747 w 8014260"/>
              <a:gd name="connsiteY11793" fmla="*/ 2575385 h 4925968"/>
              <a:gd name="connsiteX11794" fmla="*/ 5489145 w 8014260"/>
              <a:gd name="connsiteY11794" fmla="*/ 2577717 h 4925968"/>
              <a:gd name="connsiteX11795" fmla="*/ 5508964 w 8014260"/>
              <a:gd name="connsiteY11795" fmla="*/ 2574974 h 4925968"/>
              <a:gd name="connsiteX11796" fmla="*/ 5530841 w 8014260"/>
              <a:gd name="connsiteY11796" fmla="*/ 2572436 h 4925968"/>
              <a:gd name="connsiteX11797" fmla="*/ 4692931 w 8014260"/>
              <a:gd name="connsiteY11797" fmla="*/ 2572368 h 4925968"/>
              <a:gd name="connsiteX11798" fmla="*/ 4706716 w 8014260"/>
              <a:gd name="connsiteY11798" fmla="*/ 2576277 h 4925968"/>
              <a:gd name="connsiteX11799" fmla="*/ 4695948 w 8014260"/>
              <a:gd name="connsiteY11799" fmla="*/ 2586907 h 4925968"/>
              <a:gd name="connsiteX11800" fmla="*/ 4680724 w 8014260"/>
              <a:gd name="connsiteY11800" fmla="*/ 2584850 h 4925968"/>
              <a:gd name="connsiteX11801" fmla="*/ 4692931 w 8014260"/>
              <a:gd name="connsiteY11801" fmla="*/ 2572368 h 4925968"/>
              <a:gd name="connsiteX11802" fmla="*/ 5507662 w 8014260"/>
              <a:gd name="connsiteY11802" fmla="*/ 2571339 h 4925968"/>
              <a:gd name="connsiteX11803" fmla="*/ 5489008 w 8014260"/>
              <a:gd name="connsiteY11803" fmla="*/ 2575317 h 4925968"/>
              <a:gd name="connsiteX11804" fmla="*/ 5471588 w 8014260"/>
              <a:gd name="connsiteY11804" fmla="*/ 2577649 h 4925968"/>
              <a:gd name="connsiteX11805" fmla="*/ 5488597 w 8014260"/>
              <a:gd name="connsiteY11805" fmla="*/ 2574014 h 4925968"/>
              <a:gd name="connsiteX11806" fmla="*/ 5507662 w 8014260"/>
              <a:gd name="connsiteY11806" fmla="*/ 2571339 h 4925968"/>
              <a:gd name="connsiteX11807" fmla="*/ 869329 w 8014260"/>
              <a:gd name="connsiteY11807" fmla="*/ 2571270 h 4925968"/>
              <a:gd name="connsiteX11808" fmla="*/ 878312 w 8014260"/>
              <a:gd name="connsiteY11808" fmla="*/ 2572504 h 4925968"/>
              <a:gd name="connsiteX11809" fmla="*/ 867951 w 8014260"/>
              <a:gd name="connsiteY11809" fmla="*/ 2584026 h 4925968"/>
              <a:gd name="connsiteX11810" fmla="*/ 860479 w 8014260"/>
              <a:gd name="connsiteY11810" fmla="*/ 2582791 h 4925968"/>
              <a:gd name="connsiteX11811" fmla="*/ 869329 w 8014260"/>
              <a:gd name="connsiteY11811" fmla="*/ 2571270 h 4925968"/>
              <a:gd name="connsiteX11812" fmla="*/ 5330587 w 8014260"/>
              <a:gd name="connsiteY11812" fmla="*/ 2570790 h 4925968"/>
              <a:gd name="connsiteX11813" fmla="*/ 5347732 w 8014260"/>
              <a:gd name="connsiteY11813" fmla="*/ 2571201 h 4925968"/>
              <a:gd name="connsiteX11814" fmla="*/ 5335114 w 8014260"/>
              <a:gd name="connsiteY11814" fmla="*/ 2576277 h 4925968"/>
              <a:gd name="connsiteX11815" fmla="*/ 5316323 w 8014260"/>
              <a:gd name="connsiteY11815" fmla="*/ 2576002 h 4925968"/>
              <a:gd name="connsiteX11816" fmla="*/ 5330587 w 8014260"/>
              <a:gd name="connsiteY11816" fmla="*/ 2570790 h 4925968"/>
              <a:gd name="connsiteX11817" fmla="*/ 5049342 w 8014260"/>
              <a:gd name="connsiteY11817" fmla="*/ 2570516 h 4925968"/>
              <a:gd name="connsiteX11818" fmla="*/ 5065046 w 8014260"/>
              <a:gd name="connsiteY11818" fmla="*/ 2572848 h 4925968"/>
              <a:gd name="connsiteX11819" fmla="*/ 5049753 w 8014260"/>
              <a:gd name="connsiteY11819" fmla="*/ 2579912 h 4925968"/>
              <a:gd name="connsiteX11820" fmla="*/ 5035351 w 8014260"/>
              <a:gd name="connsiteY11820" fmla="*/ 2577305 h 4925968"/>
              <a:gd name="connsiteX11821" fmla="*/ 5049342 w 8014260"/>
              <a:gd name="connsiteY11821" fmla="*/ 2570516 h 4925968"/>
              <a:gd name="connsiteX11822" fmla="*/ 705486 w 8014260"/>
              <a:gd name="connsiteY11822" fmla="*/ 2569968 h 4925968"/>
              <a:gd name="connsiteX11823" fmla="*/ 700958 w 8014260"/>
              <a:gd name="connsiteY11823" fmla="*/ 2575934 h 4925968"/>
              <a:gd name="connsiteX11824" fmla="*/ 694308 w 8014260"/>
              <a:gd name="connsiteY11824" fmla="*/ 2581078 h 4925968"/>
              <a:gd name="connsiteX11825" fmla="*/ 697118 w 8014260"/>
              <a:gd name="connsiteY11825" fmla="*/ 2576826 h 4925968"/>
              <a:gd name="connsiteX11826" fmla="*/ 705486 w 8014260"/>
              <a:gd name="connsiteY11826" fmla="*/ 2569968 h 4925968"/>
              <a:gd name="connsiteX11827" fmla="*/ 5416767 w 8014260"/>
              <a:gd name="connsiteY11827" fmla="*/ 2569376 h 4925968"/>
              <a:gd name="connsiteX11828" fmla="*/ 5422142 w 8014260"/>
              <a:gd name="connsiteY11828" fmla="*/ 2570174 h 4925968"/>
              <a:gd name="connsiteX11829" fmla="*/ 5405134 w 8014260"/>
              <a:gd name="connsiteY11829" fmla="*/ 2575386 h 4925968"/>
              <a:gd name="connsiteX11830" fmla="*/ 5389086 w 8014260"/>
              <a:gd name="connsiteY11830" fmla="*/ 2576003 h 4925968"/>
              <a:gd name="connsiteX11831" fmla="*/ 5404448 w 8014260"/>
              <a:gd name="connsiteY11831" fmla="*/ 2570790 h 4925968"/>
              <a:gd name="connsiteX11832" fmla="*/ 5416767 w 8014260"/>
              <a:gd name="connsiteY11832" fmla="*/ 2569376 h 4925968"/>
              <a:gd name="connsiteX11833" fmla="*/ 7446830 w 8014260"/>
              <a:gd name="connsiteY11833" fmla="*/ 2568570 h 4925968"/>
              <a:gd name="connsiteX11834" fmla="*/ 7456568 w 8014260"/>
              <a:gd name="connsiteY11834" fmla="*/ 2572093 h 4925968"/>
              <a:gd name="connsiteX11835" fmla="*/ 7437160 w 8014260"/>
              <a:gd name="connsiteY11835" fmla="*/ 2614133 h 4925968"/>
              <a:gd name="connsiteX11836" fmla="*/ 7409385 w 8014260"/>
              <a:gd name="connsiteY11836" fmla="*/ 2614956 h 4925968"/>
              <a:gd name="connsiteX11837" fmla="*/ 7429068 w 8014260"/>
              <a:gd name="connsiteY11837" fmla="*/ 2580118 h 4925968"/>
              <a:gd name="connsiteX11838" fmla="*/ 7446830 w 8014260"/>
              <a:gd name="connsiteY11838" fmla="*/ 2568570 h 4925968"/>
              <a:gd name="connsiteX11839" fmla="*/ 2053564 w 8014260"/>
              <a:gd name="connsiteY11839" fmla="*/ 2567704 h 4925968"/>
              <a:gd name="connsiteX11840" fmla="*/ 2062617 w 8014260"/>
              <a:gd name="connsiteY11840" fmla="*/ 2579088 h 4925968"/>
              <a:gd name="connsiteX11841" fmla="*/ 2057267 w 8014260"/>
              <a:gd name="connsiteY11841" fmla="*/ 2588826 h 4925968"/>
              <a:gd name="connsiteX11842" fmla="*/ 2047871 w 8014260"/>
              <a:gd name="connsiteY11842" fmla="*/ 2573739 h 4925968"/>
              <a:gd name="connsiteX11843" fmla="*/ 2053564 w 8014260"/>
              <a:gd name="connsiteY11843" fmla="*/ 2567704 h 4925968"/>
              <a:gd name="connsiteX11844" fmla="*/ 5974503 w 8014260"/>
              <a:gd name="connsiteY11844" fmla="*/ 2565741 h 4925968"/>
              <a:gd name="connsiteX11845" fmla="*/ 5982372 w 8014260"/>
              <a:gd name="connsiteY11845" fmla="*/ 2569968 h 4925968"/>
              <a:gd name="connsiteX11846" fmla="*/ 5959398 w 8014260"/>
              <a:gd name="connsiteY11846" fmla="*/ 2579912 h 4925968"/>
              <a:gd name="connsiteX11847" fmla="*/ 5933612 w 8014260"/>
              <a:gd name="connsiteY11847" fmla="*/ 2575248 h 4925968"/>
              <a:gd name="connsiteX11848" fmla="*/ 5957066 w 8014260"/>
              <a:gd name="connsiteY11848" fmla="*/ 2565784 h 4925968"/>
              <a:gd name="connsiteX11849" fmla="*/ 5974503 w 8014260"/>
              <a:gd name="connsiteY11849" fmla="*/ 2565741 h 4925968"/>
              <a:gd name="connsiteX11850" fmla="*/ 6388229 w 8014260"/>
              <a:gd name="connsiteY11850" fmla="*/ 2565579 h 4925968"/>
              <a:gd name="connsiteX11851" fmla="*/ 6415181 w 8014260"/>
              <a:gd name="connsiteY11851" fmla="*/ 2574631 h 4925968"/>
              <a:gd name="connsiteX11852" fmla="*/ 6393578 w 8014260"/>
              <a:gd name="connsiteY11852" fmla="*/ 2588141 h 4925968"/>
              <a:gd name="connsiteX11853" fmla="*/ 6363608 w 8014260"/>
              <a:gd name="connsiteY11853" fmla="*/ 2578951 h 4925968"/>
              <a:gd name="connsiteX11854" fmla="*/ 6388229 w 8014260"/>
              <a:gd name="connsiteY11854" fmla="*/ 2565579 h 4925968"/>
              <a:gd name="connsiteX11855" fmla="*/ 4335286 w 8014260"/>
              <a:gd name="connsiteY11855" fmla="*/ 2564824 h 4925968"/>
              <a:gd name="connsiteX11856" fmla="*/ 4327125 w 8014260"/>
              <a:gd name="connsiteY11856" fmla="*/ 2571545 h 4925968"/>
              <a:gd name="connsiteX11857" fmla="*/ 4315535 w 8014260"/>
              <a:gd name="connsiteY11857" fmla="*/ 2574631 h 4925968"/>
              <a:gd name="connsiteX11858" fmla="*/ 4323971 w 8014260"/>
              <a:gd name="connsiteY11858" fmla="*/ 2567773 h 4925968"/>
              <a:gd name="connsiteX11859" fmla="*/ 4335286 w 8014260"/>
              <a:gd name="connsiteY11859" fmla="*/ 2564824 h 4925968"/>
              <a:gd name="connsiteX11860" fmla="*/ 5604291 w 8014260"/>
              <a:gd name="connsiteY11860" fmla="*/ 2564755 h 4925968"/>
              <a:gd name="connsiteX11861" fmla="*/ 5585569 w 8014260"/>
              <a:gd name="connsiteY11861" fmla="*/ 2568390 h 4925968"/>
              <a:gd name="connsiteX11862" fmla="*/ 5562252 w 8014260"/>
              <a:gd name="connsiteY11862" fmla="*/ 2570447 h 4925968"/>
              <a:gd name="connsiteX11863" fmla="*/ 5582620 w 8014260"/>
              <a:gd name="connsiteY11863" fmla="*/ 2566813 h 4925968"/>
              <a:gd name="connsiteX11864" fmla="*/ 5604291 w 8014260"/>
              <a:gd name="connsiteY11864" fmla="*/ 2564755 h 4925968"/>
              <a:gd name="connsiteX11865" fmla="*/ 5255081 w 8014260"/>
              <a:gd name="connsiteY11865" fmla="*/ 2564138 h 4925968"/>
              <a:gd name="connsiteX11866" fmla="*/ 5274352 w 8014260"/>
              <a:gd name="connsiteY11866" fmla="*/ 2566058 h 4925968"/>
              <a:gd name="connsiteX11867" fmla="*/ 5261596 w 8014260"/>
              <a:gd name="connsiteY11867" fmla="*/ 2571681 h 4925968"/>
              <a:gd name="connsiteX11868" fmla="*/ 5244040 w 8014260"/>
              <a:gd name="connsiteY11868" fmla="*/ 2569624 h 4925968"/>
              <a:gd name="connsiteX11869" fmla="*/ 5255081 w 8014260"/>
              <a:gd name="connsiteY11869" fmla="*/ 2564138 h 4925968"/>
              <a:gd name="connsiteX11870" fmla="*/ 5494837 w 8014260"/>
              <a:gd name="connsiteY11870" fmla="*/ 2563864 h 4925968"/>
              <a:gd name="connsiteX11871" fmla="*/ 5480710 w 8014260"/>
              <a:gd name="connsiteY11871" fmla="*/ 2568733 h 4925968"/>
              <a:gd name="connsiteX11872" fmla="*/ 5461439 w 8014260"/>
              <a:gd name="connsiteY11872" fmla="*/ 2570927 h 4925968"/>
              <a:gd name="connsiteX11873" fmla="*/ 5475772 w 8014260"/>
              <a:gd name="connsiteY11873" fmla="*/ 2565990 h 4925968"/>
              <a:gd name="connsiteX11874" fmla="*/ 5494837 w 8014260"/>
              <a:gd name="connsiteY11874" fmla="*/ 2563864 h 4925968"/>
              <a:gd name="connsiteX11875" fmla="*/ 5592015 w 8014260"/>
              <a:gd name="connsiteY11875" fmla="*/ 2561738 h 4925968"/>
              <a:gd name="connsiteX11876" fmla="*/ 5574458 w 8014260"/>
              <a:gd name="connsiteY11876" fmla="*/ 2565099 h 4925968"/>
              <a:gd name="connsiteX11877" fmla="*/ 5552649 w 8014260"/>
              <a:gd name="connsiteY11877" fmla="*/ 2568116 h 4925968"/>
              <a:gd name="connsiteX11878" fmla="*/ 5568903 w 8014260"/>
              <a:gd name="connsiteY11878" fmla="*/ 2565167 h 4925968"/>
              <a:gd name="connsiteX11879" fmla="*/ 5592015 w 8014260"/>
              <a:gd name="connsiteY11879" fmla="*/ 2561738 h 4925968"/>
              <a:gd name="connsiteX11880" fmla="*/ 6169802 w 8014260"/>
              <a:gd name="connsiteY11880" fmla="*/ 2561052 h 4925968"/>
              <a:gd name="connsiteX11881" fmla="*/ 6198262 w 8014260"/>
              <a:gd name="connsiteY11881" fmla="*/ 2566469 h 4925968"/>
              <a:gd name="connsiteX11882" fmla="*/ 6178237 w 8014260"/>
              <a:gd name="connsiteY11882" fmla="*/ 2578814 h 4925968"/>
              <a:gd name="connsiteX11883" fmla="*/ 6148611 w 8014260"/>
              <a:gd name="connsiteY11883" fmla="*/ 2572779 h 4925968"/>
              <a:gd name="connsiteX11884" fmla="*/ 6169802 w 8014260"/>
              <a:gd name="connsiteY11884" fmla="*/ 2561052 h 4925968"/>
              <a:gd name="connsiteX11885" fmla="*/ 5581042 w 8014260"/>
              <a:gd name="connsiteY11885" fmla="*/ 2559818 h 4925968"/>
              <a:gd name="connsiteX11886" fmla="*/ 5562663 w 8014260"/>
              <a:gd name="connsiteY11886" fmla="*/ 2563932 h 4925968"/>
              <a:gd name="connsiteX11887" fmla="*/ 5543392 w 8014260"/>
              <a:gd name="connsiteY11887" fmla="*/ 2566950 h 4925968"/>
              <a:gd name="connsiteX11888" fmla="*/ 5561977 w 8014260"/>
              <a:gd name="connsiteY11888" fmla="*/ 2562835 h 4925968"/>
              <a:gd name="connsiteX11889" fmla="*/ 5581042 w 8014260"/>
              <a:gd name="connsiteY11889" fmla="*/ 2559818 h 4925968"/>
              <a:gd name="connsiteX11890" fmla="*/ 4975000 w 8014260"/>
              <a:gd name="connsiteY11890" fmla="*/ 2559337 h 4925968"/>
              <a:gd name="connsiteX11891" fmla="*/ 4990362 w 8014260"/>
              <a:gd name="connsiteY11891" fmla="*/ 2562766 h 4925968"/>
              <a:gd name="connsiteX11892" fmla="*/ 4977537 w 8014260"/>
              <a:gd name="connsiteY11892" fmla="*/ 2570996 h 4925968"/>
              <a:gd name="connsiteX11893" fmla="*/ 4962313 w 8014260"/>
              <a:gd name="connsiteY11893" fmla="*/ 2569007 h 4925968"/>
              <a:gd name="connsiteX11894" fmla="*/ 4975000 w 8014260"/>
              <a:gd name="connsiteY11894" fmla="*/ 2559337 h 4925968"/>
              <a:gd name="connsiteX11895" fmla="*/ 1343078 w 8014260"/>
              <a:gd name="connsiteY11895" fmla="*/ 2558995 h 4925968"/>
              <a:gd name="connsiteX11896" fmla="*/ 1353571 w 8014260"/>
              <a:gd name="connsiteY11896" fmla="*/ 2568664 h 4925968"/>
              <a:gd name="connsiteX11897" fmla="*/ 1343830 w 8014260"/>
              <a:gd name="connsiteY11897" fmla="*/ 2570790 h 4925968"/>
              <a:gd name="connsiteX11898" fmla="*/ 1333131 w 8014260"/>
              <a:gd name="connsiteY11898" fmla="*/ 2561326 h 4925968"/>
              <a:gd name="connsiteX11899" fmla="*/ 1343078 w 8014260"/>
              <a:gd name="connsiteY11899" fmla="*/ 2558995 h 4925968"/>
              <a:gd name="connsiteX11900" fmla="*/ 5672228 w 8014260"/>
              <a:gd name="connsiteY11900" fmla="*/ 2558677 h 4925968"/>
              <a:gd name="connsiteX11901" fmla="*/ 5679660 w 8014260"/>
              <a:gd name="connsiteY11901" fmla="*/ 2558994 h 4925968"/>
              <a:gd name="connsiteX11902" fmla="*/ 5657578 w 8014260"/>
              <a:gd name="connsiteY11902" fmla="*/ 2563932 h 4925968"/>
              <a:gd name="connsiteX11903" fmla="*/ 5635975 w 8014260"/>
              <a:gd name="connsiteY11903" fmla="*/ 2564961 h 4925968"/>
              <a:gd name="connsiteX11904" fmla="*/ 5656206 w 8014260"/>
              <a:gd name="connsiteY11904" fmla="*/ 2560366 h 4925968"/>
              <a:gd name="connsiteX11905" fmla="*/ 5672228 w 8014260"/>
              <a:gd name="connsiteY11905" fmla="*/ 2558677 h 4925968"/>
              <a:gd name="connsiteX11906" fmla="*/ 5899030 w 8014260"/>
              <a:gd name="connsiteY11906" fmla="*/ 2558154 h 4925968"/>
              <a:gd name="connsiteX11907" fmla="*/ 5906385 w 8014260"/>
              <a:gd name="connsiteY11907" fmla="*/ 2560983 h 4925968"/>
              <a:gd name="connsiteX11908" fmla="*/ 5882108 w 8014260"/>
              <a:gd name="connsiteY11908" fmla="*/ 2569556 h 4925968"/>
              <a:gd name="connsiteX11909" fmla="*/ 5858585 w 8014260"/>
              <a:gd name="connsiteY11909" fmla="*/ 2566675 h 4925968"/>
              <a:gd name="connsiteX11910" fmla="*/ 5882725 w 8014260"/>
              <a:gd name="connsiteY11910" fmla="*/ 2558514 h 4925968"/>
              <a:gd name="connsiteX11911" fmla="*/ 5899030 w 8014260"/>
              <a:gd name="connsiteY11911" fmla="*/ 2558154 h 4925968"/>
              <a:gd name="connsiteX11912" fmla="*/ 7355824 w 8014260"/>
              <a:gd name="connsiteY11912" fmla="*/ 2557554 h 4925968"/>
              <a:gd name="connsiteX11913" fmla="*/ 7382708 w 8014260"/>
              <a:gd name="connsiteY11913" fmla="*/ 2574082 h 4925968"/>
              <a:gd name="connsiteX11914" fmla="*/ 7362545 w 8014260"/>
              <a:gd name="connsiteY11914" fmla="*/ 2593902 h 4925968"/>
              <a:gd name="connsiteX11915" fmla="*/ 7332370 w 8014260"/>
              <a:gd name="connsiteY11915" fmla="*/ 2572162 h 4925968"/>
              <a:gd name="connsiteX11916" fmla="*/ 7355824 w 8014260"/>
              <a:gd name="connsiteY11916" fmla="*/ 2557554 h 4925968"/>
              <a:gd name="connsiteX11917" fmla="*/ 4176592 w 8014260"/>
              <a:gd name="connsiteY11917" fmla="*/ 2557418 h 4925968"/>
              <a:gd name="connsiteX11918" fmla="*/ 4169391 w 8014260"/>
              <a:gd name="connsiteY11918" fmla="*/ 2564276 h 4925968"/>
              <a:gd name="connsiteX11919" fmla="*/ 4162327 w 8014260"/>
              <a:gd name="connsiteY11919" fmla="*/ 2564824 h 4925968"/>
              <a:gd name="connsiteX11920" fmla="*/ 4165756 w 8014260"/>
              <a:gd name="connsiteY11920" fmla="*/ 2558926 h 4925968"/>
              <a:gd name="connsiteX11921" fmla="*/ 4176592 w 8014260"/>
              <a:gd name="connsiteY11921" fmla="*/ 2557418 h 4925968"/>
              <a:gd name="connsiteX11922" fmla="*/ 692044 w 8014260"/>
              <a:gd name="connsiteY11922" fmla="*/ 2555909 h 4925968"/>
              <a:gd name="connsiteX11923" fmla="*/ 687518 w 8014260"/>
              <a:gd name="connsiteY11923" fmla="*/ 2560503 h 4925968"/>
              <a:gd name="connsiteX11924" fmla="*/ 683677 w 8014260"/>
              <a:gd name="connsiteY11924" fmla="*/ 2563041 h 4925968"/>
              <a:gd name="connsiteX11925" fmla="*/ 688135 w 8014260"/>
              <a:gd name="connsiteY11925" fmla="*/ 2558172 h 4925968"/>
              <a:gd name="connsiteX11926" fmla="*/ 692044 w 8014260"/>
              <a:gd name="connsiteY11926" fmla="*/ 2555909 h 4925968"/>
              <a:gd name="connsiteX11927" fmla="*/ 5746234 w 8014260"/>
              <a:gd name="connsiteY11927" fmla="*/ 2555035 h 4925968"/>
              <a:gd name="connsiteX11928" fmla="*/ 5754344 w 8014260"/>
              <a:gd name="connsiteY11928" fmla="*/ 2555909 h 4925968"/>
              <a:gd name="connsiteX11929" fmla="*/ 5734318 w 8014260"/>
              <a:gd name="connsiteY11929" fmla="*/ 2561875 h 4925968"/>
              <a:gd name="connsiteX11930" fmla="*/ 5709286 w 8014260"/>
              <a:gd name="connsiteY11930" fmla="*/ 2562287 h 4925968"/>
              <a:gd name="connsiteX11931" fmla="*/ 5729586 w 8014260"/>
              <a:gd name="connsiteY11931" fmla="*/ 2556732 h 4925968"/>
              <a:gd name="connsiteX11932" fmla="*/ 5746234 w 8014260"/>
              <a:gd name="connsiteY11932" fmla="*/ 2555035 h 4925968"/>
              <a:gd name="connsiteX11933" fmla="*/ 4618316 w 8014260"/>
              <a:gd name="connsiteY11933" fmla="*/ 2554743 h 4925968"/>
              <a:gd name="connsiteX11934" fmla="*/ 4631895 w 8014260"/>
              <a:gd name="connsiteY11934" fmla="*/ 2557691 h 4925968"/>
              <a:gd name="connsiteX11935" fmla="*/ 4620785 w 8014260"/>
              <a:gd name="connsiteY11935" fmla="*/ 2571819 h 4925968"/>
              <a:gd name="connsiteX11936" fmla="*/ 4607480 w 8014260"/>
              <a:gd name="connsiteY11936" fmla="*/ 2568664 h 4925968"/>
              <a:gd name="connsiteX11937" fmla="*/ 4618316 w 8014260"/>
              <a:gd name="connsiteY11937" fmla="*/ 2554743 h 4925968"/>
              <a:gd name="connsiteX11938" fmla="*/ 5821981 w 8014260"/>
              <a:gd name="connsiteY11938" fmla="*/ 2554665 h 4925968"/>
              <a:gd name="connsiteX11939" fmla="*/ 5829919 w 8014260"/>
              <a:gd name="connsiteY11939" fmla="*/ 2556731 h 4925968"/>
              <a:gd name="connsiteX11940" fmla="*/ 5808179 w 8014260"/>
              <a:gd name="connsiteY11940" fmla="*/ 2563795 h 4925968"/>
              <a:gd name="connsiteX11941" fmla="*/ 5784245 w 8014260"/>
              <a:gd name="connsiteY11941" fmla="*/ 2562561 h 4925968"/>
              <a:gd name="connsiteX11942" fmla="*/ 5804476 w 8014260"/>
              <a:gd name="connsiteY11942" fmla="*/ 2555840 h 4925968"/>
              <a:gd name="connsiteX11943" fmla="*/ 5821981 w 8014260"/>
              <a:gd name="connsiteY11943" fmla="*/ 2554665 h 4925968"/>
              <a:gd name="connsiteX11944" fmla="*/ 5568767 w 8014260"/>
              <a:gd name="connsiteY11944" fmla="*/ 2554331 h 4925968"/>
              <a:gd name="connsiteX11945" fmla="*/ 5553816 w 8014260"/>
              <a:gd name="connsiteY11945" fmla="*/ 2559063 h 4925968"/>
              <a:gd name="connsiteX11946" fmla="*/ 5533516 w 8014260"/>
              <a:gd name="connsiteY11946" fmla="*/ 2562081 h 4925968"/>
              <a:gd name="connsiteX11947" fmla="*/ 5550044 w 8014260"/>
              <a:gd name="connsiteY11947" fmla="*/ 2557074 h 4925968"/>
              <a:gd name="connsiteX11948" fmla="*/ 5568767 w 8014260"/>
              <a:gd name="connsiteY11948" fmla="*/ 2554331 h 4925968"/>
              <a:gd name="connsiteX11949" fmla="*/ 2930425 w 8014260"/>
              <a:gd name="connsiteY11949" fmla="*/ 2554262 h 4925968"/>
              <a:gd name="connsiteX11950" fmla="*/ 2940164 w 8014260"/>
              <a:gd name="connsiteY11950" fmla="*/ 2564275 h 4925968"/>
              <a:gd name="connsiteX11951" fmla="*/ 2932620 w 8014260"/>
              <a:gd name="connsiteY11951" fmla="*/ 2570996 h 4925968"/>
              <a:gd name="connsiteX11952" fmla="*/ 2924459 w 8014260"/>
              <a:gd name="connsiteY11952" fmla="*/ 2560091 h 4925968"/>
              <a:gd name="connsiteX11953" fmla="*/ 2930425 w 8014260"/>
              <a:gd name="connsiteY11953" fmla="*/ 2554262 h 4925968"/>
              <a:gd name="connsiteX11954" fmla="*/ 6523056 w 8014260"/>
              <a:gd name="connsiteY11954" fmla="*/ 2554125 h 4925968"/>
              <a:gd name="connsiteX11955" fmla="*/ 6554055 w 8014260"/>
              <a:gd name="connsiteY11955" fmla="*/ 2563246 h 4925968"/>
              <a:gd name="connsiteX11956" fmla="*/ 6534304 w 8014260"/>
              <a:gd name="connsiteY11956" fmla="*/ 2577648 h 4925968"/>
              <a:gd name="connsiteX11957" fmla="*/ 6503031 w 8014260"/>
              <a:gd name="connsiteY11957" fmla="*/ 2568116 h 4925968"/>
              <a:gd name="connsiteX11958" fmla="*/ 6523056 w 8014260"/>
              <a:gd name="connsiteY11958" fmla="*/ 2554125 h 4925968"/>
              <a:gd name="connsiteX11959" fmla="*/ 1661216 w 8014260"/>
              <a:gd name="connsiteY11959" fmla="*/ 2554125 h 4925968"/>
              <a:gd name="connsiteX11960" fmla="*/ 1669790 w 8014260"/>
              <a:gd name="connsiteY11960" fmla="*/ 2565029 h 4925968"/>
              <a:gd name="connsiteX11961" fmla="*/ 1662728 w 8014260"/>
              <a:gd name="connsiteY11961" fmla="*/ 2570927 h 4925968"/>
              <a:gd name="connsiteX11962" fmla="*/ 1653808 w 8014260"/>
              <a:gd name="connsiteY11962" fmla="*/ 2557348 h 4925968"/>
              <a:gd name="connsiteX11963" fmla="*/ 1661216 w 8014260"/>
              <a:gd name="connsiteY11963" fmla="*/ 2554125 h 4925968"/>
              <a:gd name="connsiteX11964" fmla="*/ 5666835 w 8014260"/>
              <a:gd name="connsiteY11964" fmla="*/ 2551656 h 4925968"/>
              <a:gd name="connsiteX11965" fmla="*/ 5646330 w 8014260"/>
              <a:gd name="connsiteY11965" fmla="*/ 2556046 h 4925968"/>
              <a:gd name="connsiteX11966" fmla="*/ 5625139 w 8014260"/>
              <a:gd name="connsiteY11966" fmla="*/ 2558514 h 4925968"/>
              <a:gd name="connsiteX11967" fmla="*/ 5645438 w 8014260"/>
              <a:gd name="connsiteY11967" fmla="*/ 2554331 h 4925968"/>
              <a:gd name="connsiteX11968" fmla="*/ 5666835 w 8014260"/>
              <a:gd name="connsiteY11968" fmla="*/ 2551656 h 4925968"/>
              <a:gd name="connsiteX11969" fmla="*/ 4405838 w 8014260"/>
              <a:gd name="connsiteY11969" fmla="*/ 2550053 h 4925968"/>
              <a:gd name="connsiteX11970" fmla="*/ 4408735 w 8014260"/>
              <a:gd name="connsiteY11970" fmla="*/ 2551382 h 4925968"/>
              <a:gd name="connsiteX11971" fmla="*/ 4401397 w 8014260"/>
              <a:gd name="connsiteY11971" fmla="*/ 2557897 h 4925968"/>
              <a:gd name="connsiteX11972" fmla="*/ 4388161 w 8014260"/>
              <a:gd name="connsiteY11972" fmla="*/ 2560435 h 4925968"/>
              <a:gd name="connsiteX11973" fmla="*/ 4396665 w 8014260"/>
              <a:gd name="connsiteY11973" fmla="*/ 2553096 h 4925968"/>
              <a:gd name="connsiteX11974" fmla="*/ 4405838 w 8014260"/>
              <a:gd name="connsiteY11974" fmla="*/ 2550053 h 4925968"/>
              <a:gd name="connsiteX11975" fmla="*/ 5182866 w 8014260"/>
              <a:gd name="connsiteY11975" fmla="*/ 2549668 h 4925968"/>
              <a:gd name="connsiteX11976" fmla="*/ 5200011 w 8014260"/>
              <a:gd name="connsiteY11976" fmla="*/ 2552685 h 4925968"/>
              <a:gd name="connsiteX11977" fmla="*/ 5186021 w 8014260"/>
              <a:gd name="connsiteY11977" fmla="*/ 2559132 h 4925968"/>
              <a:gd name="connsiteX11978" fmla="*/ 5170453 w 8014260"/>
              <a:gd name="connsiteY11978" fmla="*/ 2556731 h 4925968"/>
              <a:gd name="connsiteX11979" fmla="*/ 5182866 w 8014260"/>
              <a:gd name="connsiteY11979" fmla="*/ 2549668 h 4925968"/>
              <a:gd name="connsiteX11980" fmla="*/ 3884373 w 8014260"/>
              <a:gd name="connsiteY11980" fmla="*/ 2549256 h 4925968"/>
              <a:gd name="connsiteX11981" fmla="*/ 3892739 w 8014260"/>
              <a:gd name="connsiteY11981" fmla="*/ 2560160 h 4925968"/>
              <a:gd name="connsiteX11982" fmla="*/ 3886293 w 8014260"/>
              <a:gd name="connsiteY11982" fmla="*/ 2573945 h 4925968"/>
              <a:gd name="connsiteX11983" fmla="*/ 3879983 w 8014260"/>
              <a:gd name="connsiteY11983" fmla="*/ 2565509 h 4925968"/>
              <a:gd name="connsiteX11984" fmla="*/ 3884373 w 8014260"/>
              <a:gd name="connsiteY11984" fmla="*/ 2549256 h 4925968"/>
              <a:gd name="connsiteX11985" fmla="*/ 5653531 w 8014260"/>
              <a:gd name="connsiteY11985" fmla="*/ 2547885 h 4925968"/>
              <a:gd name="connsiteX11986" fmla="*/ 5636180 w 8014260"/>
              <a:gd name="connsiteY11986" fmla="*/ 2552205 h 4925968"/>
              <a:gd name="connsiteX11987" fmla="*/ 5614852 w 8014260"/>
              <a:gd name="connsiteY11987" fmla="*/ 2555634 h 4925968"/>
              <a:gd name="connsiteX11988" fmla="*/ 5632477 w 8014260"/>
              <a:gd name="connsiteY11988" fmla="*/ 2551382 h 4925968"/>
              <a:gd name="connsiteX11989" fmla="*/ 5653531 w 8014260"/>
              <a:gd name="connsiteY11989" fmla="*/ 2547885 h 4925968"/>
              <a:gd name="connsiteX11990" fmla="*/ 6111637 w 8014260"/>
              <a:gd name="connsiteY11990" fmla="*/ 2547652 h 4925968"/>
              <a:gd name="connsiteX11991" fmla="*/ 6120630 w 8014260"/>
              <a:gd name="connsiteY11991" fmla="*/ 2551999 h 4925968"/>
              <a:gd name="connsiteX11992" fmla="*/ 6099439 w 8014260"/>
              <a:gd name="connsiteY11992" fmla="*/ 2562835 h 4925968"/>
              <a:gd name="connsiteX11993" fmla="*/ 6072007 w 8014260"/>
              <a:gd name="connsiteY11993" fmla="*/ 2558308 h 4925968"/>
              <a:gd name="connsiteX11994" fmla="*/ 6093746 w 8014260"/>
              <a:gd name="connsiteY11994" fmla="*/ 2547884 h 4925968"/>
              <a:gd name="connsiteX11995" fmla="*/ 6111637 w 8014260"/>
              <a:gd name="connsiteY11995" fmla="*/ 2547652 h 4925968"/>
              <a:gd name="connsiteX11996" fmla="*/ 4252030 w 8014260"/>
              <a:gd name="connsiteY11996" fmla="*/ 2547336 h 4925968"/>
              <a:gd name="connsiteX11997" fmla="*/ 4242909 w 8014260"/>
              <a:gd name="connsiteY11997" fmla="*/ 2555497 h 4925968"/>
              <a:gd name="connsiteX11998" fmla="*/ 4233445 w 8014260"/>
              <a:gd name="connsiteY11998" fmla="*/ 2557829 h 4925968"/>
              <a:gd name="connsiteX11999" fmla="*/ 4239549 w 8014260"/>
              <a:gd name="connsiteY11999" fmla="*/ 2551245 h 4925968"/>
              <a:gd name="connsiteX12000" fmla="*/ 4252030 w 8014260"/>
              <a:gd name="connsiteY12000" fmla="*/ 2547336 h 4925968"/>
              <a:gd name="connsiteX12001" fmla="*/ 4099293 w 8014260"/>
              <a:gd name="connsiteY12001" fmla="*/ 2546135 h 4925968"/>
              <a:gd name="connsiteX12002" fmla="*/ 4102662 w 8014260"/>
              <a:gd name="connsiteY12002" fmla="*/ 2551862 h 4925968"/>
              <a:gd name="connsiteX12003" fmla="*/ 4096627 w 8014260"/>
              <a:gd name="connsiteY12003" fmla="*/ 2558788 h 4925968"/>
              <a:gd name="connsiteX12004" fmla="*/ 4087781 w 8014260"/>
              <a:gd name="connsiteY12004" fmla="*/ 2556388 h 4925968"/>
              <a:gd name="connsiteX12005" fmla="*/ 4093610 w 8014260"/>
              <a:gd name="connsiteY12005" fmla="*/ 2546993 h 4925968"/>
              <a:gd name="connsiteX12006" fmla="*/ 4099293 w 8014260"/>
              <a:gd name="connsiteY12006" fmla="*/ 2546135 h 4925968"/>
              <a:gd name="connsiteX12007" fmla="*/ 4901826 w 8014260"/>
              <a:gd name="connsiteY12007" fmla="*/ 2545553 h 4925968"/>
              <a:gd name="connsiteX12008" fmla="*/ 4916090 w 8014260"/>
              <a:gd name="connsiteY12008" fmla="*/ 2549119 h 4925968"/>
              <a:gd name="connsiteX12009" fmla="*/ 4902991 w 8014260"/>
              <a:gd name="connsiteY12009" fmla="*/ 2559063 h 4925968"/>
              <a:gd name="connsiteX12010" fmla="*/ 4889001 w 8014260"/>
              <a:gd name="connsiteY12010" fmla="*/ 2555634 h 4925968"/>
              <a:gd name="connsiteX12011" fmla="*/ 4901826 w 8014260"/>
              <a:gd name="connsiteY12011" fmla="*/ 2545553 h 4925968"/>
              <a:gd name="connsiteX12012" fmla="*/ 5466445 w 8014260"/>
              <a:gd name="connsiteY12012" fmla="*/ 2545073 h 4925968"/>
              <a:gd name="connsiteX12013" fmla="*/ 5482218 w 8014260"/>
              <a:gd name="connsiteY12013" fmla="*/ 2545210 h 4925968"/>
              <a:gd name="connsiteX12014" fmla="*/ 5465210 w 8014260"/>
              <a:gd name="connsiteY12014" fmla="*/ 2552137 h 4925968"/>
              <a:gd name="connsiteX12015" fmla="*/ 5450603 w 8014260"/>
              <a:gd name="connsiteY12015" fmla="*/ 2551725 h 4925968"/>
              <a:gd name="connsiteX12016" fmla="*/ 5466445 w 8014260"/>
              <a:gd name="connsiteY12016" fmla="*/ 2545073 h 4925968"/>
              <a:gd name="connsiteX12017" fmla="*/ 6311214 w 8014260"/>
              <a:gd name="connsiteY12017" fmla="*/ 2544730 h 4925968"/>
              <a:gd name="connsiteX12018" fmla="*/ 6337479 w 8014260"/>
              <a:gd name="connsiteY12018" fmla="*/ 2552274 h 4925968"/>
              <a:gd name="connsiteX12019" fmla="*/ 6314643 w 8014260"/>
              <a:gd name="connsiteY12019" fmla="*/ 2564412 h 4925968"/>
              <a:gd name="connsiteX12020" fmla="*/ 6287485 w 8014260"/>
              <a:gd name="connsiteY12020" fmla="*/ 2557280 h 4925968"/>
              <a:gd name="connsiteX12021" fmla="*/ 6311214 w 8014260"/>
              <a:gd name="connsiteY12021" fmla="*/ 2544730 h 4925968"/>
              <a:gd name="connsiteX12022" fmla="*/ 4544181 w 8014260"/>
              <a:gd name="connsiteY12022" fmla="*/ 2544730 h 4925968"/>
              <a:gd name="connsiteX12023" fmla="*/ 4557212 w 8014260"/>
              <a:gd name="connsiteY12023" fmla="*/ 2545965 h 4925968"/>
              <a:gd name="connsiteX12024" fmla="*/ 4546170 w 8014260"/>
              <a:gd name="connsiteY12024" fmla="*/ 2556869 h 4925968"/>
              <a:gd name="connsiteX12025" fmla="*/ 4533071 w 8014260"/>
              <a:gd name="connsiteY12025" fmla="*/ 2555497 h 4925968"/>
              <a:gd name="connsiteX12026" fmla="*/ 4544181 w 8014260"/>
              <a:gd name="connsiteY12026" fmla="*/ 2544730 h 4925968"/>
              <a:gd name="connsiteX12027" fmla="*/ 6665635 w 8014260"/>
              <a:gd name="connsiteY12027" fmla="*/ 2544318 h 4925968"/>
              <a:gd name="connsiteX12028" fmla="*/ 6693204 w 8014260"/>
              <a:gd name="connsiteY12028" fmla="*/ 2555497 h 4925968"/>
              <a:gd name="connsiteX12029" fmla="*/ 6672562 w 8014260"/>
              <a:gd name="connsiteY12029" fmla="*/ 2569899 h 4925968"/>
              <a:gd name="connsiteX12030" fmla="*/ 6641906 w 8014260"/>
              <a:gd name="connsiteY12030" fmla="*/ 2558583 h 4925968"/>
              <a:gd name="connsiteX12031" fmla="*/ 6665635 w 8014260"/>
              <a:gd name="connsiteY12031" fmla="*/ 2544318 h 4925968"/>
              <a:gd name="connsiteX12032" fmla="*/ 7217155 w 8014260"/>
              <a:gd name="connsiteY12032" fmla="*/ 2544250 h 4925968"/>
              <a:gd name="connsiteX12033" fmla="*/ 7246027 w 8014260"/>
              <a:gd name="connsiteY12033" fmla="*/ 2564207 h 4925968"/>
              <a:gd name="connsiteX12034" fmla="*/ 7224219 w 8014260"/>
              <a:gd name="connsiteY12034" fmla="*/ 2578197 h 4925968"/>
              <a:gd name="connsiteX12035" fmla="*/ 7195072 w 8014260"/>
              <a:gd name="connsiteY12035" fmla="*/ 2558241 h 4925968"/>
              <a:gd name="connsiteX12036" fmla="*/ 7217155 w 8014260"/>
              <a:gd name="connsiteY12036" fmla="*/ 2544250 h 4925968"/>
              <a:gd name="connsiteX12037" fmla="*/ 4470869 w 8014260"/>
              <a:gd name="connsiteY12037" fmla="*/ 2544044 h 4925968"/>
              <a:gd name="connsiteX12038" fmla="*/ 4482253 w 8014260"/>
              <a:gd name="connsiteY12038" fmla="*/ 2544592 h 4925968"/>
              <a:gd name="connsiteX12039" fmla="*/ 4470389 w 8014260"/>
              <a:gd name="connsiteY12039" fmla="*/ 2553919 h 4925968"/>
              <a:gd name="connsiteX12040" fmla="*/ 4460170 w 8014260"/>
              <a:gd name="connsiteY12040" fmla="*/ 2553439 h 4925968"/>
              <a:gd name="connsiteX12041" fmla="*/ 4470869 w 8014260"/>
              <a:gd name="connsiteY12041" fmla="*/ 2544044 h 4925968"/>
              <a:gd name="connsiteX12042" fmla="*/ 5733933 w 8014260"/>
              <a:gd name="connsiteY12042" fmla="*/ 2543435 h 4925968"/>
              <a:gd name="connsiteX12043" fmla="*/ 5740697 w 8014260"/>
              <a:gd name="connsiteY12043" fmla="*/ 2543496 h 4925968"/>
              <a:gd name="connsiteX12044" fmla="*/ 5721768 w 8014260"/>
              <a:gd name="connsiteY12044" fmla="*/ 2548434 h 4925968"/>
              <a:gd name="connsiteX12045" fmla="*/ 5698314 w 8014260"/>
              <a:gd name="connsiteY12045" fmla="*/ 2550422 h 4925968"/>
              <a:gd name="connsiteX12046" fmla="*/ 5719094 w 8014260"/>
              <a:gd name="connsiteY12046" fmla="*/ 2545484 h 4925968"/>
              <a:gd name="connsiteX12047" fmla="*/ 5733933 w 8014260"/>
              <a:gd name="connsiteY12047" fmla="*/ 2543435 h 4925968"/>
              <a:gd name="connsiteX12048" fmla="*/ 7624178 w 8014260"/>
              <a:gd name="connsiteY12048" fmla="*/ 2543084 h 4925968"/>
              <a:gd name="connsiteX12049" fmla="*/ 7601683 w 8014260"/>
              <a:gd name="connsiteY12049" fmla="*/ 2621471 h 4925968"/>
              <a:gd name="connsiteX12050" fmla="*/ 7574115 w 8014260"/>
              <a:gd name="connsiteY12050" fmla="*/ 2671877 h 4925968"/>
              <a:gd name="connsiteX12051" fmla="*/ 7597912 w 8014260"/>
              <a:gd name="connsiteY12051" fmla="*/ 2594108 h 4925968"/>
              <a:gd name="connsiteX12052" fmla="*/ 7624178 w 8014260"/>
              <a:gd name="connsiteY12052" fmla="*/ 2543084 h 4925968"/>
              <a:gd name="connsiteX12053" fmla="*/ 5392104 w 8014260"/>
              <a:gd name="connsiteY12053" fmla="*/ 2543084 h 4925968"/>
              <a:gd name="connsiteX12054" fmla="*/ 5408769 w 8014260"/>
              <a:gd name="connsiteY12054" fmla="*/ 2544113 h 4925968"/>
              <a:gd name="connsiteX12055" fmla="*/ 5396082 w 8014260"/>
              <a:gd name="connsiteY12055" fmla="*/ 2550971 h 4925968"/>
              <a:gd name="connsiteX12056" fmla="*/ 5378594 w 8014260"/>
              <a:gd name="connsiteY12056" fmla="*/ 2550628 h 4925968"/>
              <a:gd name="connsiteX12057" fmla="*/ 5392104 w 8014260"/>
              <a:gd name="connsiteY12057" fmla="*/ 2543084 h 4925968"/>
              <a:gd name="connsiteX12058" fmla="*/ 5642627 w 8014260"/>
              <a:gd name="connsiteY12058" fmla="*/ 2542535 h 4925968"/>
              <a:gd name="connsiteX12059" fmla="*/ 5625413 w 8014260"/>
              <a:gd name="connsiteY12059" fmla="*/ 2547816 h 4925968"/>
              <a:gd name="connsiteX12060" fmla="*/ 5606691 w 8014260"/>
              <a:gd name="connsiteY12060" fmla="*/ 2550971 h 4925968"/>
              <a:gd name="connsiteX12061" fmla="*/ 5621984 w 8014260"/>
              <a:gd name="connsiteY12061" fmla="*/ 2546033 h 4925968"/>
              <a:gd name="connsiteX12062" fmla="*/ 5642627 w 8014260"/>
              <a:gd name="connsiteY12062" fmla="*/ 2542535 h 4925968"/>
              <a:gd name="connsiteX12063" fmla="*/ 678326 w 8014260"/>
              <a:gd name="connsiteY12063" fmla="*/ 2540889 h 4925968"/>
              <a:gd name="connsiteX12064" fmla="*/ 674348 w 8014260"/>
              <a:gd name="connsiteY12064" fmla="*/ 2544661 h 4925968"/>
              <a:gd name="connsiteX12065" fmla="*/ 671743 w 8014260"/>
              <a:gd name="connsiteY12065" fmla="*/ 2545347 h 4925968"/>
              <a:gd name="connsiteX12066" fmla="*/ 674898 w 8014260"/>
              <a:gd name="connsiteY12066" fmla="*/ 2542398 h 4925968"/>
              <a:gd name="connsiteX12067" fmla="*/ 678326 w 8014260"/>
              <a:gd name="connsiteY12067" fmla="*/ 2540889 h 4925968"/>
              <a:gd name="connsiteX12068" fmla="*/ 5556284 w 8014260"/>
              <a:gd name="connsiteY12068" fmla="*/ 2540136 h 4925968"/>
              <a:gd name="connsiteX12069" fmla="*/ 5541059 w 8014260"/>
              <a:gd name="connsiteY12069" fmla="*/ 2546788 h 4925968"/>
              <a:gd name="connsiteX12070" fmla="*/ 5523297 w 8014260"/>
              <a:gd name="connsiteY12070" fmla="*/ 2548228 h 4925968"/>
              <a:gd name="connsiteX12071" fmla="*/ 5537150 w 8014260"/>
              <a:gd name="connsiteY12071" fmla="*/ 2542124 h 4925968"/>
              <a:gd name="connsiteX12072" fmla="*/ 5556284 w 8014260"/>
              <a:gd name="connsiteY12072" fmla="*/ 2540136 h 4925968"/>
              <a:gd name="connsiteX12073" fmla="*/ 1401505 w 8014260"/>
              <a:gd name="connsiteY12073" fmla="*/ 2539175 h 4925968"/>
              <a:gd name="connsiteX12074" fmla="*/ 1413508 w 8014260"/>
              <a:gd name="connsiteY12074" fmla="*/ 2548982 h 4925968"/>
              <a:gd name="connsiteX12075" fmla="*/ 1405414 w 8014260"/>
              <a:gd name="connsiteY12075" fmla="*/ 2552411 h 4925968"/>
              <a:gd name="connsiteX12076" fmla="*/ 1394717 w 8014260"/>
              <a:gd name="connsiteY12076" fmla="*/ 2542261 h 4925968"/>
              <a:gd name="connsiteX12077" fmla="*/ 1401505 w 8014260"/>
              <a:gd name="connsiteY12077" fmla="*/ 2539175 h 4925968"/>
              <a:gd name="connsiteX12078" fmla="*/ 2520591 w 8014260"/>
              <a:gd name="connsiteY12078" fmla="*/ 2538901 h 4925968"/>
              <a:gd name="connsiteX12079" fmla="*/ 2530878 w 8014260"/>
              <a:gd name="connsiteY12079" fmla="*/ 2544592 h 4925968"/>
              <a:gd name="connsiteX12080" fmla="*/ 2524431 w 8014260"/>
              <a:gd name="connsiteY12080" fmla="*/ 2555291 h 4925968"/>
              <a:gd name="connsiteX12081" fmla="*/ 2516201 w 8014260"/>
              <a:gd name="connsiteY12081" fmla="*/ 2550559 h 4925968"/>
              <a:gd name="connsiteX12082" fmla="*/ 2520591 w 8014260"/>
              <a:gd name="connsiteY12082" fmla="*/ 2538901 h 4925968"/>
              <a:gd name="connsiteX12083" fmla="*/ 6035042 w 8014260"/>
              <a:gd name="connsiteY12083" fmla="*/ 2538712 h 4925968"/>
              <a:gd name="connsiteX12084" fmla="*/ 6044163 w 8014260"/>
              <a:gd name="connsiteY12084" fmla="*/ 2541507 h 4925968"/>
              <a:gd name="connsiteX12085" fmla="*/ 6022698 w 8014260"/>
              <a:gd name="connsiteY12085" fmla="*/ 2551177 h 4925968"/>
              <a:gd name="connsiteX12086" fmla="*/ 5996774 w 8014260"/>
              <a:gd name="connsiteY12086" fmla="*/ 2548845 h 4925968"/>
              <a:gd name="connsiteX12087" fmla="*/ 6018102 w 8014260"/>
              <a:gd name="connsiteY12087" fmla="*/ 2539518 h 4925968"/>
              <a:gd name="connsiteX12088" fmla="*/ 6035042 w 8014260"/>
              <a:gd name="connsiteY12088" fmla="*/ 2538712 h 4925968"/>
              <a:gd name="connsiteX12089" fmla="*/ 794366 w 8014260"/>
              <a:gd name="connsiteY12089" fmla="*/ 2538421 h 4925968"/>
              <a:gd name="connsiteX12090" fmla="*/ 782980 w 8014260"/>
              <a:gd name="connsiteY12090" fmla="*/ 2551245 h 4925968"/>
              <a:gd name="connsiteX12091" fmla="*/ 776878 w 8014260"/>
              <a:gd name="connsiteY12091" fmla="*/ 2554606 h 4925968"/>
              <a:gd name="connsiteX12092" fmla="*/ 781679 w 8014260"/>
              <a:gd name="connsiteY12092" fmla="*/ 2547748 h 4925968"/>
              <a:gd name="connsiteX12093" fmla="*/ 794366 w 8014260"/>
              <a:gd name="connsiteY12093" fmla="*/ 2538421 h 4925968"/>
              <a:gd name="connsiteX12094" fmla="*/ 6804784 w 8014260"/>
              <a:gd name="connsiteY12094" fmla="*/ 2537871 h 4925968"/>
              <a:gd name="connsiteX12095" fmla="*/ 6832078 w 8014260"/>
              <a:gd name="connsiteY12095" fmla="*/ 2550902 h 4925968"/>
              <a:gd name="connsiteX12096" fmla="*/ 6811025 w 8014260"/>
              <a:gd name="connsiteY12096" fmla="*/ 2565372 h 4925968"/>
              <a:gd name="connsiteX12097" fmla="*/ 6780712 w 8014260"/>
              <a:gd name="connsiteY12097" fmla="*/ 2552205 h 4925968"/>
              <a:gd name="connsiteX12098" fmla="*/ 6804784 w 8014260"/>
              <a:gd name="connsiteY12098" fmla="*/ 2537871 h 4925968"/>
              <a:gd name="connsiteX12099" fmla="*/ 2386517 w 8014260"/>
              <a:gd name="connsiteY12099" fmla="*/ 2537803 h 4925968"/>
              <a:gd name="connsiteX12100" fmla="*/ 2393512 w 8014260"/>
              <a:gd name="connsiteY12100" fmla="*/ 2550148 h 4925968"/>
              <a:gd name="connsiteX12101" fmla="*/ 2385419 w 8014260"/>
              <a:gd name="connsiteY12101" fmla="*/ 2557485 h 4925968"/>
              <a:gd name="connsiteX12102" fmla="*/ 2380413 w 8014260"/>
              <a:gd name="connsiteY12102" fmla="*/ 2547404 h 4925968"/>
              <a:gd name="connsiteX12103" fmla="*/ 2386517 w 8014260"/>
              <a:gd name="connsiteY12103" fmla="*/ 2537803 h 4925968"/>
              <a:gd name="connsiteX12104" fmla="*/ 7081916 w 8014260"/>
              <a:gd name="connsiteY12104" fmla="*/ 2537187 h 4925968"/>
              <a:gd name="connsiteX12105" fmla="*/ 7108525 w 8014260"/>
              <a:gd name="connsiteY12105" fmla="*/ 2554468 h 4925968"/>
              <a:gd name="connsiteX12106" fmla="*/ 7086990 w 8014260"/>
              <a:gd name="connsiteY12106" fmla="*/ 2568802 h 4925968"/>
              <a:gd name="connsiteX12107" fmla="*/ 7057432 w 8014260"/>
              <a:gd name="connsiteY12107" fmla="*/ 2551314 h 4925968"/>
              <a:gd name="connsiteX12108" fmla="*/ 7081916 w 8014260"/>
              <a:gd name="connsiteY12108" fmla="*/ 2537187 h 4925968"/>
              <a:gd name="connsiteX12109" fmla="*/ 5807844 w 8014260"/>
              <a:gd name="connsiteY12109" fmla="*/ 2537169 h 4925968"/>
              <a:gd name="connsiteX12110" fmla="*/ 5816065 w 8014260"/>
              <a:gd name="connsiteY12110" fmla="*/ 2537460 h 4925968"/>
              <a:gd name="connsiteX12111" fmla="*/ 5797137 w 8014260"/>
              <a:gd name="connsiteY12111" fmla="*/ 2543426 h 4925968"/>
              <a:gd name="connsiteX12112" fmla="*/ 5772723 w 8014260"/>
              <a:gd name="connsiteY12112" fmla="*/ 2544798 h 4925968"/>
              <a:gd name="connsiteX12113" fmla="*/ 5792885 w 8014260"/>
              <a:gd name="connsiteY12113" fmla="*/ 2539037 h 4925968"/>
              <a:gd name="connsiteX12114" fmla="*/ 5807844 w 8014260"/>
              <a:gd name="connsiteY12114" fmla="*/ 2537169 h 4925968"/>
              <a:gd name="connsiteX12115" fmla="*/ 5727803 w 8014260"/>
              <a:gd name="connsiteY12115" fmla="*/ 2536294 h 4925968"/>
              <a:gd name="connsiteX12116" fmla="*/ 5709835 w 8014260"/>
              <a:gd name="connsiteY12116" fmla="*/ 2541163 h 4925968"/>
              <a:gd name="connsiteX12117" fmla="*/ 5688575 w 8014260"/>
              <a:gd name="connsiteY12117" fmla="*/ 2544318 h 4925968"/>
              <a:gd name="connsiteX12118" fmla="*/ 5705034 w 8014260"/>
              <a:gd name="connsiteY12118" fmla="*/ 2539792 h 4925968"/>
              <a:gd name="connsiteX12119" fmla="*/ 5727803 w 8014260"/>
              <a:gd name="connsiteY12119" fmla="*/ 2536294 h 4925968"/>
              <a:gd name="connsiteX12120" fmla="*/ 6943590 w 8014260"/>
              <a:gd name="connsiteY12120" fmla="*/ 2535197 h 4925968"/>
              <a:gd name="connsiteX12121" fmla="*/ 6970541 w 8014260"/>
              <a:gd name="connsiteY12121" fmla="*/ 2550353 h 4925968"/>
              <a:gd name="connsiteX12122" fmla="*/ 6949144 w 8014260"/>
              <a:gd name="connsiteY12122" fmla="*/ 2564755 h 4925968"/>
              <a:gd name="connsiteX12123" fmla="*/ 6919244 w 8014260"/>
              <a:gd name="connsiteY12123" fmla="*/ 2549462 h 4925968"/>
              <a:gd name="connsiteX12124" fmla="*/ 6943590 w 8014260"/>
              <a:gd name="connsiteY12124" fmla="*/ 2535197 h 4925968"/>
              <a:gd name="connsiteX12125" fmla="*/ 4322667 w 8014260"/>
              <a:gd name="connsiteY12125" fmla="*/ 2534443 h 4925968"/>
              <a:gd name="connsiteX12126" fmla="*/ 4315672 w 8014260"/>
              <a:gd name="connsiteY12126" fmla="*/ 2541369 h 4925968"/>
              <a:gd name="connsiteX12127" fmla="*/ 4305454 w 8014260"/>
              <a:gd name="connsiteY12127" fmla="*/ 2543495 h 4925968"/>
              <a:gd name="connsiteX12128" fmla="*/ 4313889 w 8014260"/>
              <a:gd name="connsiteY12128" fmla="*/ 2536294 h 4925968"/>
              <a:gd name="connsiteX12129" fmla="*/ 4322667 w 8014260"/>
              <a:gd name="connsiteY12129" fmla="*/ 2534443 h 4925968"/>
              <a:gd name="connsiteX12130" fmla="*/ 5958559 w 8014260"/>
              <a:gd name="connsiteY12130" fmla="*/ 2534160 h 4925968"/>
              <a:gd name="connsiteX12131" fmla="*/ 5967354 w 8014260"/>
              <a:gd name="connsiteY12131" fmla="*/ 2536157 h 4925968"/>
              <a:gd name="connsiteX12132" fmla="*/ 5948563 w 8014260"/>
              <a:gd name="connsiteY12132" fmla="*/ 2544318 h 4925968"/>
              <a:gd name="connsiteX12133" fmla="*/ 5922228 w 8014260"/>
              <a:gd name="connsiteY12133" fmla="*/ 2543633 h 4925968"/>
              <a:gd name="connsiteX12134" fmla="*/ 5942048 w 8014260"/>
              <a:gd name="connsiteY12134" fmla="*/ 2535403 h 4925968"/>
              <a:gd name="connsiteX12135" fmla="*/ 5958559 w 8014260"/>
              <a:gd name="connsiteY12135" fmla="*/ 2534160 h 4925968"/>
              <a:gd name="connsiteX12136" fmla="*/ 5317284 w 8014260"/>
              <a:gd name="connsiteY12136" fmla="*/ 2534100 h 4925968"/>
              <a:gd name="connsiteX12137" fmla="*/ 5334703 w 8014260"/>
              <a:gd name="connsiteY12137" fmla="*/ 2536294 h 4925968"/>
              <a:gd name="connsiteX12138" fmla="*/ 5321330 w 8014260"/>
              <a:gd name="connsiteY12138" fmla="*/ 2543633 h 4925968"/>
              <a:gd name="connsiteX12139" fmla="*/ 5305488 w 8014260"/>
              <a:gd name="connsiteY12139" fmla="*/ 2541781 h 4925968"/>
              <a:gd name="connsiteX12140" fmla="*/ 5317284 w 8014260"/>
              <a:gd name="connsiteY12140" fmla="*/ 2534100 h 4925968"/>
              <a:gd name="connsiteX12141" fmla="*/ 5884268 w 8014260"/>
              <a:gd name="connsiteY12141" fmla="*/ 2533783 h 4925968"/>
              <a:gd name="connsiteX12142" fmla="*/ 5891640 w 8014260"/>
              <a:gd name="connsiteY12142" fmla="*/ 2535197 h 4925968"/>
              <a:gd name="connsiteX12143" fmla="*/ 5870381 w 8014260"/>
              <a:gd name="connsiteY12143" fmla="*/ 2542192 h 4925968"/>
              <a:gd name="connsiteX12144" fmla="*/ 5846309 w 8014260"/>
              <a:gd name="connsiteY12144" fmla="*/ 2542124 h 4925968"/>
              <a:gd name="connsiteX12145" fmla="*/ 5867843 w 8014260"/>
              <a:gd name="connsiteY12145" fmla="*/ 2535403 h 4925968"/>
              <a:gd name="connsiteX12146" fmla="*/ 5884268 w 8014260"/>
              <a:gd name="connsiteY12146" fmla="*/ 2533783 h 4925968"/>
              <a:gd name="connsiteX12147" fmla="*/ 5109211 w 8014260"/>
              <a:gd name="connsiteY12147" fmla="*/ 2532455 h 4925968"/>
              <a:gd name="connsiteX12148" fmla="*/ 5124985 w 8014260"/>
              <a:gd name="connsiteY12148" fmla="*/ 2536912 h 4925968"/>
              <a:gd name="connsiteX12149" fmla="*/ 5112640 w 8014260"/>
              <a:gd name="connsiteY12149" fmla="*/ 2544593 h 4925968"/>
              <a:gd name="connsiteX12150" fmla="*/ 5096730 w 8014260"/>
              <a:gd name="connsiteY12150" fmla="*/ 2540616 h 4925968"/>
              <a:gd name="connsiteX12151" fmla="*/ 5109211 w 8014260"/>
              <a:gd name="connsiteY12151" fmla="*/ 2532455 h 4925968"/>
              <a:gd name="connsiteX12152" fmla="*/ 1070059 w 8014260"/>
              <a:gd name="connsiteY12152" fmla="*/ 2531974 h 4925968"/>
              <a:gd name="connsiteX12153" fmla="*/ 1083913 w 8014260"/>
              <a:gd name="connsiteY12153" fmla="*/ 2536844 h 4925968"/>
              <a:gd name="connsiteX12154" fmla="*/ 1075887 w 8014260"/>
              <a:gd name="connsiteY12154" fmla="*/ 2546856 h 4925968"/>
              <a:gd name="connsiteX12155" fmla="*/ 1064504 w 8014260"/>
              <a:gd name="connsiteY12155" fmla="*/ 2541233 h 4925968"/>
              <a:gd name="connsiteX12156" fmla="*/ 1070059 w 8014260"/>
              <a:gd name="connsiteY12156" fmla="*/ 2531974 h 4925968"/>
              <a:gd name="connsiteX12157" fmla="*/ 5629390 w 8014260"/>
              <a:gd name="connsiteY12157" fmla="*/ 2531631 h 4925968"/>
              <a:gd name="connsiteX12158" fmla="*/ 5614097 w 8014260"/>
              <a:gd name="connsiteY12158" fmla="*/ 2538009 h 4925968"/>
              <a:gd name="connsiteX12159" fmla="*/ 5595649 w 8014260"/>
              <a:gd name="connsiteY12159" fmla="*/ 2540478 h 4925968"/>
              <a:gd name="connsiteX12160" fmla="*/ 5611080 w 8014260"/>
              <a:gd name="connsiteY12160" fmla="*/ 2533962 h 4925968"/>
              <a:gd name="connsiteX12161" fmla="*/ 5629390 w 8014260"/>
              <a:gd name="connsiteY12161" fmla="*/ 2531631 h 4925968"/>
              <a:gd name="connsiteX12162" fmla="*/ 5716213 w 8014260"/>
              <a:gd name="connsiteY12162" fmla="*/ 2529986 h 4925968"/>
              <a:gd name="connsiteX12163" fmla="*/ 5698245 w 8014260"/>
              <a:gd name="connsiteY12163" fmla="*/ 2535472 h 4925968"/>
              <a:gd name="connsiteX12164" fmla="*/ 5678563 w 8014260"/>
              <a:gd name="connsiteY12164" fmla="*/ 2538764 h 4925968"/>
              <a:gd name="connsiteX12165" fmla="*/ 5696805 w 8014260"/>
              <a:gd name="connsiteY12165" fmla="*/ 2533209 h 4925968"/>
              <a:gd name="connsiteX12166" fmla="*/ 5716213 w 8014260"/>
              <a:gd name="connsiteY12166" fmla="*/ 2529986 h 4925968"/>
              <a:gd name="connsiteX12167" fmla="*/ 6447756 w 8014260"/>
              <a:gd name="connsiteY12167" fmla="*/ 2529848 h 4925968"/>
              <a:gd name="connsiteX12168" fmla="*/ 6476491 w 8014260"/>
              <a:gd name="connsiteY12168" fmla="*/ 2538558 h 4925968"/>
              <a:gd name="connsiteX12169" fmla="*/ 6453174 w 8014260"/>
              <a:gd name="connsiteY12169" fmla="*/ 2550971 h 4925968"/>
              <a:gd name="connsiteX12170" fmla="*/ 6426359 w 8014260"/>
              <a:gd name="connsiteY12170" fmla="*/ 2542604 h 4925968"/>
              <a:gd name="connsiteX12171" fmla="*/ 6447756 w 8014260"/>
              <a:gd name="connsiteY12171" fmla="*/ 2529848 h 4925968"/>
              <a:gd name="connsiteX12172" fmla="*/ 2249906 w 8014260"/>
              <a:gd name="connsiteY12172" fmla="*/ 2529642 h 4925968"/>
              <a:gd name="connsiteX12173" fmla="*/ 2259850 w 8014260"/>
              <a:gd name="connsiteY12173" fmla="*/ 2537872 h 4925968"/>
              <a:gd name="connsiteX12174" fmla="*/ 2252923 w 8014260"/>
              <a:gd name="connsiteY12174" fmla="*/ 2545895 h 4925968"/>
              <a:gd name="connsiteX12175" fmla="*/ 2244899 w 8014260"/>
              <a:gd name="connsiteY12175" fmla="*/ 2539175 h 4925968"/>
              <a:gd name="connsiteX12176" fmla="*/ 2249906 w 8014260"/>
              <a:gd name="connsiteY12176" fmla="*/ 2529642 h 4925968"/>
              <a:gd name="connsiteX12177" fmla="*/ 6232278 w 8014260"/>
              <a:gd name="connsiteY12177" fmla="*/ 2529505 h 4925968"/>
              <a:gd name="connsiteX12178" fmla="*/ 6259230 w 8014260"/>
              <a:gd name="connsiteY12178" fmla="*/ 2534443 h 4925968"/>
              <a:gd name="connsiteX12179" fmla="*/ 6237970 w 8014260"/>
              <a:gd name="connsiteY12179" fmla="*/ 2545964 h 4925968"/>
              <a:gd name="connsiteX12180" fmla="*/ 6210470 w 8014260"/>
              <a:gd name="connsiteY12180" fmla="*/ 2540684 h 4925968"/>
              <a:gd name="connsiteX12181" fmla="*/ 6232278 w 8014260"/>
              <a:gd name="connsiteY12181" fmla="*/ 2529505 h 4925968"/>
              <a:gd name="connsiteX12182" fmla="*/ 3536329 w 8014260"/>
              <a:gd name="connsiteY12182" fmla="*/ 2529368 h 4925968"/>
              <a:gd name="connsiteX12183" fmla="*/ 3547164 w 8014260"/>
              <a:gd name="connsiteY12183" fmla="*/ 2534511 h 4925968"/>
              <a:gd name="connsiteX12184" fmla="*/ 3542021 w 8014260"/>
              <a:gd name="connsiteY12184" fmla="*/ 2549462 h 4925968"/>
              <a:gd name="connsiteX12185" fmla="*/ 3533517 w 8014260"/>
              <a:gd name="connsiteY12185" fmla="*/ 2541027 h 4925968"/>
              <a:gd name="connsiteX12186" fmla="*/ 3536329 w 8014260"/>
              <a:gd name="connsiteY12186" fmla="*/ 2529368 h 4925968"/>
              <a:gd name="connsiteX12187" fmla="*/ 1207561 w 8014260"/>
              <a:gd name="connsiteY12187" fmla="*/ 2529025 h 4925968"/>
              <a:gd name="connsiteX12188" fmla="*/ 1218055 w 8014260"/>
              <a:gd name="connsiteY12188" fmla="*/ 2536432 h 4925968"/>
              <a:gd name="connsiteX12189" fmla="*/ 1208594 w 8014260"/>
              <a:gd name="connsiteY12189" fmla="*/ 2542329 h 4925968"/>
              <a:gd name="connsiteX12190" fmla="*/ 1197825 w 8014260"/>
              <a:gd name="connsiteY12190" fmla="*/ 2533482 h 4925968"/>
              <a:gd name="connsiteX12191" fmla="*/ 1207561 w 8014260"/>
              <a:gd name="connsiteY12191" fmla="*/ 2529025 h 4925968"/>
              <a:gd name="connsiteX12192" fmla="*/ 1917087 w 8014260"/>
              <a:gd name="connsiteY12192" fmla="*/ 2527722 h 4925968"/>
              <a:gd name="connsiteX12193" fmla="*/ 1926483 w 8014260"/>
              <a:gd name="connsiteY12193" fmla="*/ 2540752 h 4925968"/>
              <a:gd name="connsiteX12194" fmla="*/ 1920311 w 8014260"/>
              <a:gd name="connsiteY12194" fmla="*/ 2543427 h 4925968"/>
              <a:gd name="connsiteX12195" fmla="*/ 1911122 w 8014260"/>
              <a:gd name="connsiteY12195" fmla="*/ 2532797 h 4925968"/>
              <a:gd name="connsiteX12196" fmla="*/ 1917087 w 8014260"/>
              <a:gd name="connsiteY12196" fmla="*/ 2527722 h 4925968"/>
              <a:gd name="connsiteX12197" fmla="*/ 4826731 w 8014260"/>
              <a:gd name="connsiteY12197" fmla="*/ 2527585 h 4925968"/>
              <a:gd name="connsiteX12198" fmla="*/ 4840789 w 8014260"/>
              <a:gd name="connsiteY12198" fmla="*/ 2532111 h 4925968"/>
              <a:gd name="connsiteX12199" fmla="*/ 4827759 w 8014260"/>
              <a:gd name="connsiteY12199" fmla="*/ 2543221 h 4925968"/>
              <a:gd name="connsiteX12200" fmla="*/ 4814866 w 8014260"/>
              <a:gd name="connsiteY12200" fmla="*/ 2539792 h 4925968"/>
              <a:gd name="connsiteX12201" fmla="*/ 4826731 w 8014260"/>
              <a:gd name="connsiteY12201" fmla="*/ 2527585 h 4925968"/>
              <a:gd name="connsiteX12202" fmla="*/ 3399993 w 8014260"/>
              <a:gd name="connsiteY12202" fmla="*/ 2527242 h 4925968"/>
              <a:gd name="connsiteX12203" fmla="*/ 3415355 w 8014260"/>
              <a:gd name="connsiteY12203" fmla="*/ 2539586 h 4925968"/>
              <a:gd name="connsiteX12204" fmla="*/ 3405068 w 8014260"/>
              <a:gd name="connsiteY12204" fmla="*/ 2549325 h 4925968"/>
              <a:gd name="connsiteX12205" fmla="*/ 3396701 w 8014260"/>
              <a:gd name="connsiteY12205" fmla="*/ 2538078 h 4925968"/>
              <a:gd name="connsiteX12206" fmla="*/ 3399993 w 8014260"/>
              <a:gd name="connsiteY12206" fmla="*/ 2527242 h 4925968"/>
              <a:gd name="connsiteX12207" fmla="*/ 2793402 w 8014260"/>
              <a:gd name="connsiteY12207" fmla="*/ 2526968 h 4925968"/>
              <a:gd name="connsiteX12208" fmla="*/ 2800466 w 8014260"/>
              <a:gd name="connsiteY12208" fmla="*/ 2539861 h 4925968"/>
              <a:gd name="connsiteX12209" fmla="*/ 2792236 w 8014260"/>
              <a:gd name="connsiteY12209" fmla="*/ 2546444 h 4925968"/>
              <a:gd name="connsiteX12210" fmla="*/ 2787161 w 8014260"/>
              <a:gd name="connsiteY12210" fmla="*/ 2536020 h 4925968"/>
              <a:gd name="connsiteX12211" fmla="*/ 2793402 w 8014260"/>
              <a:gd name="connsiteY12211" fmla="*/ 2526968 h 4925968"/>
              <a:gd name="connsiteX12212" fmla="*/ 5802898 w 8014260"/>
              <a:gd name="connsiteY12212" fmla="*/ 2525939 h 4925968"/>
              <a:gd name="connsiteX12213" fmla="*/ 5784382 w 8014260"/>
              <a:gd name="connsiteY12213" fmla="*/ 2531425 h 4925968"/>
              <a:gd name="connsiteX12214" fmla="*/ 5761339 w 8014260"/>
              <a:gd name="connsiteY12214" fmla="*/ 2534305 h 4925968"/>
              <a:gd name="connsiteX12215" fmla="*/ 5779650 w 8014260"/>
              <a:gd name="connsiteY12215" fmla="*/ 2529025 h 4925968"/>
              <a:gd name="connsiteX12216" fmla="*/ 5802898 w 8014260"/>
              <a:gd name="connsiteY12216" fmla="*/ 2525939 h 4925968"/>
              <a:gd name="connsiteX12217" fmla="*/ 2655762 w 8014260"/>
              <a:gd name="connsiteY12217" fmla="*/ 2524978 h 4925968"/>
              <a:gd name="connsiteX12218" fmla="*/ 2665980 w 8014260"/>
              <a:gd name="connsiteY12218" fmla="*/ 2531014 h 4925968"/>
              <a:gd name="connsiteX12219" fmla="*/ 2659534 w 8014260"/>
              <a:gd name="connsiteY12219" fmla="*/ 2541438 h 4925968"/>
              <a:gd name="connsiteX12220" fmla="*/ 2651304 w 8014260"/>
              <a:gd name="connsiteY12220" fmla="*/ 2536500 h 4925968"/>
              <a:gd name="connsiteX12221" fmla="*/ 2655762 w 8014260"/>
              <a:gd name="connsiteY12221" fmla="*/ 2524978 h 4925968"/>
              <a:gd name="connsiteX12222" fmla="*/ 1722594 w 8014260"/>
              <a:gd name="connsiteY12222" fmla="*/ 2523744 h 4925968"/>
              <a:gd name="connsiteX12223" fmla="*/ 1729727 w 8014260"/>
              <a:gd name="connsiteY12223" fmla="*/ 2532454 h 4925968"/>
              <a:gd name="connsiteX12224" fmla="*/ 1724037 w 8014260"/>
              <a:gd name="connsiteY12224" fmla="*/ 2537049 h 4925968"/>
              <a:gd name="connsiteX12225" fmla="*/ 1715051 w 8014260"/>
              <a:gd name="connsiteY12225" fmla="*/ 2524636 h 4925968"/>
              <a:gd name="connsiteX12226" fmla="*/ 1722594 w 8014260"/>
              <a:gd name="connsiteY12226" fmla="*/ 2523744 h 4925968"/>
              <a:gd name="connsiteX12227" fmla="*/ 1458128 w 8014260"/>
              <a:gd name="connsiteY12227" fmla="*/ 2520187 h 4925968"/>
              <a:gd name="connsiteX12228" fmla="*/ 1465835 w 8014260"/>
              <a:gd name="connsiteY12228" fmla="*/ 2521824 h 4925968"/>
              <a:gd name="connsiteX12229" fmla="*/ 1473652 w 8014260"/>
              <a:gd name="connsiteY12229" fmla="*/ 2531151 h 4925968"/>
              <a:gd name="connsiteX12230" fmla="*/ 1465492 w 8014260"/>
              <a:gd name="connsiteY12230" fmla="*/ 2534580 h 4925968"/>
              <a:gd name="connsiteX12231" fmla="*/ 1455615 w 8014260"/>
              <a:gd name="connsiteY12231" fmla="*/ 2523333 h 4925968"/>
              <a:gd name="connsiteX12232" fmla="*/ 1458128 w 8014260"/>
              <a:gd name="connsiteY12232" fmla="*/ 2520187 h 4925968"/>
              <a:gd name="connsiteX12233" fmla="*/ 5703389 w 8014260"/>
              <a:gd name="connsiteY12233" fmla="*/ 2520178 h 4925968"/>
              <a:gd name="connsiteX12234" fmla="*/ 5687753 w 8014260"/>
              <a:gd name="connsiteY12234" fmla="*/ 2526419 h 4925968"/>
              <a:gd name="connsiteX12235" fmla="*/ 5668001 w 8014260"/>
              <a:gd name="connsiteY12235" fmla="*/ 2529574 h 4925968"/>
              <a:gd name="connsiteX12236" fmla="*/ 5685215 w 8014260"/>
              <a:gd name="connsiteY12236" fmla="*/ 2523059 h 4925968"/>
              <a:gd name="connsiteX12237" fmla="*/ 5703389 w 8014260"/>
              <a:gd name="connsiteY12237" fmla="*/ 2520178 h 4925968"/>
              <a:gd name="connsiteX12238" fmla="*/ 6174816 w 8014260"/>
              <a:gd name="connsiteY12238" fmla="*/ 2518644 h 4925968"/>
              <a:gd name="connsiteX12239" fmla="*/ 6182557 w 8014260"/>
              <a:gd name="connsiteY12239" fmla="*/ 2522373 h 4925968"/>
              <a:gd name="connsiteX12240" fmla="*/ 6158828 w 8014260"/>
              <a:gd name="connsiteY12240" fmla="*/ 2532523 h 4925968"/>
              <a:gd name="connsiteX12241" fmla="*/ 6134688 w 8014260"/>
              <a:gd name="connsiteY12241" fmla="*/ 2528751 h 4925968"/>
              <a:gd name="connsiteX12242" fmla="*/ 6158280 w 8014260"/>
              <a:gd name="connsiteY12242" fmla="*/ 2518876 h 4925968"/>
              <a:gd name="connsiteX12243" fmla="*/ 6174816 w 8014260"/>
              <a:gd name="connsiteY12243" fmla="*/ 2518644 h 4925968"/>
              <a:gd name="connsiteX12244" fmla="*/ 776946 w 8014260"/>
              <a:gd name="connsiteY12244" fmla="*/ 2518052 h 4925968"/>
              <a:gd name="connsiteX12245" fmla="*/ 770913 w 8014260"/>
              <a:gd name="connsiteY12245" fmla="*/ 2525048 h 4925968"/>
              <a:gd name="connsiteX12246" fmla="*/ 764740 w 8014260"/>
              <a:gd name="connsiteY12246" fmla="*/ 2529162 h 4925968"/>
              <a:gd name="connsiteX12247" fmla="*/ 768922 w 8014260"/>
              <a:gd name="connsiteY12247" fmla="*/ 2523333 h 4925968"/>
              <a:gd name="connsiteX12248" fmla="*/ 776946 w 8014260"/>
              <a:gd name="connsiteY12248" fmla="*/ 2518052 h 4925968"/>
              <a:gd name="connsiteX12249" fmla="*/ 5869284 w 8014260"/>
              <a:gd name="connsiteY12249" fmla="*/ 2517906 h 4925968"/>
              <a:gd name="connsiteX12250" fmla="*/ 5877101 w 8014260"/>
              <a:gd name="connsiteY12250" fmla="*/ 2518121 h 4925968"/>
              <a:gd name="connsiteX12251" fmla="*/ 5859956 w 8014260"/>
              <a:gd name="connsiteY12251" fmla="*/ 2524156 h 4925968"/>
              <a:gd name="connsiteX12252" fmla="*/ 5834994 w 8014260"/>
              <a:gd name="connsiteY12252" fmla="*/ 2526350 h 4925968"/>
              <a:gd name="connsiteX12253" fmla="*/ 5854059 w 8014260"/>
              <a:gd name="connsiteY12253" fmla="*/ 2520315 h 4925968"/>
              <a:gd name="connsiteX12254" fmla="*/ 5869284 w 8014260"/>
              <a:gd name="connsiteY12254" fmla="*/ 2517906 h 4925968"/>
              <a:gd name="connsiteX12255" fmla="*/ 5789319 w 8014260"/>
              <a:gd name="connsiteY12255" fmla="*/ 2517504 h 4925968"/>
              <a:gd name="connsiteX12256" fmla="*/ 5770666 w 8014260"/>
              <a:gd name="connsiteY12256" fmla="*/ 2523539 h 4925968"/>
              <a:gd name="connsiteX12257" fmla="*/ 5750092 w 8014260"/>
              <a:gd name="connsiteY12257" fmla="*/ 2526900 h 4925968"/>
              <a:gd name="connsiteX12258" fmla="*/ 5769020 w 8014260"/>
              <a:gd name="connsiteY12258" fmla="*/ 2520865 h 4925968"/>
              <a:gd name="connsiteX12259" fmla="*/ 5789319 w 8014260"/>
              <a:gd name="connsiteY12259" fmla="*/ 2517504 h 4925968"/>
              <a:gd name="connsiteX12260" fmla="*/ 4395568 w 8014260"/>
              <a:gd name="connsiteY12260" fmla="*/ 2517366 h 4925968"/>
              <a:gd name="connsiteX12261" fmla="*/ 4386652 w 8014260"/>
              <a:gd name="connsiteY12261" fmla="*/ 2524567 h 4925968"/>
              <a:gd name="connsiteX12262" fmla="*/ 4377120 w 8014260"/>
              <a:gd name="connsiteY12262" fmla="*/ 2526144 h 4925968"/>
              <a:gd name="connsiteX12263" fmla="*/ 4384732 w 8014260"/>
              <a:gd name="connsiteY12263" fmla="*/ 2520041 h 4925968"/>
              <a:gd name="connsiteX12264" fmla="*/ 4395568 w 8014260"/>
              <a:gd name="connsiteY12264" fmla="*/ 2517366 h 4925968"/>
              <a:gd name="connsiteX12265" fmla="*/ 6586837 w 8014260"/>
              <a:gd name="connsiteY12265" fmla="*/ 2516544 h 4925968"/>
              <a:gd name="connsiteX12266" fmla="*/ 6615297 w 8014260"/>
              <a:gd name="connsiteY12266" fmla="*/ 2526900 h 4925968"/>
              <a:gd name="connsiteX12267" fmla="*/ 6591637 w 8014260"/>
              <a:gd name="connsiteY12267" fmla="*/ 2539518 h 4925968"/>
              <a:gd name="connsiteX12268" fmla="*/ 6565097 w 8014260"/>
              <a:gd name="connsiteY12268" fmla="*/ 2529711 h 4925968"/>
              <a:gd name="connsiteX12269" fmla="*/ 6586837 w 8014260"/>
              <a:gd name="connsiteY12269" fmla="*/ 2516544 h 4925968"/>
              <a:gd name="connsiteX12270" fmla="*/ 5243011 w 8014260"/>
              <a:gd name="connsiteY12270" fmla="*/ 2515035 h 4925968"/>
              <a:gd name="connsiteX12271" fmla="*/ 5259813 w 8014260"/>
              <a:gd name="connsiteY12271" fmla="*/ 2520041 h 4925968"/>
              <a:gd name="connsiteX12272" fmla="*/ 5248772 w 8014260"/>
              <a:gd name="connsiteY12272" fmla="*/ 2527448 h 4925968"/>
              <a:gd name="connsiteX12273" fmla="*/ 5231764 w 8014260"/>
              <a:gd name="connsiteY12273" fmla="*/ 2522784 h 4925968"/>
              <a:gd name="connsiteX12274" fmla="*/ 5243011 w 8014260"/>
              <a:gd name="connsiteY12274" fmla="*/ 2515035 h 4925968"/>
              <a:gd name="connsiteX12275" fmla="*/ 661730 w 8014260"/>
              <a:gd name="connsiteY12275" fmla="*/ 2514898 h 4925968"/>
              <a:gd name="connsiteX12276" fmla="*/ 663376 w 8014260"/>
              <a:gd name="connsiteY12276" fmla="*/ 2515172 h 4925968"/>
              <a:gd name="connsiteX12277" fmla="*/ 661868 w 8014260"/>
              <a:gd name="connsiteY12277" fmla="*/ 2516749 h 4925968"/>
              <a:gd name="connsiteX12278" fmla="*/ 660016 w 8014260"/>
              <a:gd name="connsiteY12278" fmla="*/ 2516475 h 4925968"/>
              <a:gd name="connsiteX12279" fmla="*/ 661730 w 8014260"/>
              <a:gd name="connsiteY12279" fmla="*/ 2514898 h 4925968"/>
              <a:gd name="connsiteX12280" fmla="*/ 5035693 w 8014260"/>
              <a:gd name="connsiteY12280" fmla="*/ 2513114 h 4925968"/>
              <a:gd name="connsiteX12281" fmla="*/ 5050575 w 8014260"/>
              <a:gd name="connsiteY12281" fmla="*/ 2517435 h 4925968"/>
              <a:gd name="connsiteX12282" fmla="*/ 5037888 w 8014260"/>
              <a:gd name="connsiteY12282" fmla="*/ 2526899 h 4925968"/>
              <a:gd name="connsiteX12283" fmla="*/ 5023349 w 8014260"/>
              <a:gd name="connsiteY12283" fmla="*/ 2522784 h 4925968"/>
              <a:gd name="connsiteX12284" fmla="*/ 5035693 w 8014260"/>
              <a:gd name="connsiteY12284" fmla="*/ 2513114 h 4925968"/>
              <a:gd name="connsiteX12285" fmla="*/ 5944876 w 8014260"/>
              <a:gd name="connsiteY12285" fmla="*/ 2512308 h 4925968"/>
              <a:gd name="connsiteX12286" fmla="*/ 5953226 w 8014260"/>
              <a:gd name="connsiteY12286" fmla="*/ 2513183 h 4925968"/>
              <a:gd name="connsiteX12287" fmla="*/ 5932515 w 8014260"/>
              <a:gd name="connsiteY12287" fmla="*/ 2520452 h 4925968"/>
              <a:gd name="connsiteX12288" fmla="*/ 5909677 w 8014260"/>
              <a:gd name="connsiteY12288" fmla="*/ 2521413 h 4925968"/>
              <a:gd name="connsiteX12289" fmla="*/ 5928605 w 8014260"/>
              <a:gd name="connsiteY12289" fmla="*/ 2514417 h 4925968"/>
              <a:gd name="connsiteX12290" fmla="*/ 5944876 w 8014260"/>
              <a:gd name="connsiteY12290" fmla="*/ 2512308 h 4925968"/>
              <a:gd name="connsiteX12291" fmla="*/ 7524231 w 8014260"/>
              <a:gd name="connsiteY12291" fmla="*/ 2512196 h 4925968"/>
              <a:gd name="connsiteX12292" fmla="*/ 7526999 w 8014260"/>
              <a:gd name="connsiteY12292" fmla="*/ 2515309 h 4925968"/>
              <a:gd name="connsiteX12293" fmla="*/ 7506357 w 8014260"/>
              <a:gd name="connsiteY12293" fmla="*/ 2574905 h 4925968"/>
              <a:gd name="connsiteX12294" fmla="*/ 7480365 w 8014260"/>
              <a:gd name="connsiteY12294" fmla="*/ 2596302 h 4925968"/>
              <a:gd name="connsiteX12295" fmla="*/ 7499841 w 8014260"/>
              <a:gd name="connsiteY12295" fmla="*/ 2543838 h 4925968"/>
              <a:gd name="connsiteX12296" fmla="*/ 7524231 w 8014260"/>
              <a:gd name="connsiteY12296" fmla="*/ 2512196 h 4925968"/>
              <a:gd name="connsiteX12297" fmla="*/ 5542774 w 8014260"/>
              <a:gd name="connsiteY12297" fmla="*/ 2512086 h 4925968"/>
              <a:gd name="connsiteX12298" fmla="*/ 5527823 w 8014260"/>
              <a:gd name="connsiteY12298" fmla="*/ 2520864 h 4925968"/>
              <a:gd name="connsiteX12299" fmla="*/ 5512462 w 8014260"/>
              <a:gd name="connsiteY12299" fmla="*/ 2520247 h 4925968"/>
              <a:gd name="connsiteX12300" fmla="*/ 5525835 w 8014260"/>
              <a:gd name="connsiteY12300" fmla="*/ 2512154 h 4925968"/>
              <a:gd name="connsiteX12301" fmla="*/ 5542774 w 8014260"/>
              <a:gd name="connsiteY12301" fmla="*/ 2512086 h 4925968"/>
              <a:gd name="connsiteX12302" fmla="*/ 6096292 w 8014260"/>
              <a:gd name="connsiteY12302" fmla="*/ 2512060 h 4925968"/>
              <a:gd name="connsiteX12303" fmla="*/ 6105268 w 8014260"/>
              <a:gd name="connsiteY12303" fmla="*/ 2514898 h 4925968"/>
              <a:gd name="connsiteX12304" fmla="*/ 6084762 w 8014260"/>
              <a:gd name="connsiteY12304" fmla="*/ 2523882 h 4925968"/>
              <a:gd name="connsiteX12305" fmla="*/ 6059593 w 8014260"/>
              <a:gd name="connsiteY12305" fmla="*/ 2522167 h 4925968"/>
              <a:gd name="connsiteX12306" fmla="*/ 6078521 w 8014260"/>
              <a:gd name="connsiteY12306" fmla="*/ 2513389 h 4925968"/>
              <a:gd name="connsiteX12307" fmla="*/ 6096292 w 8014260"/>
              <a:gd name="connsiteY12307" fmla="*/ 2512060 h 4925968"/>
              <a:gd name="connsiteX12308" fmla="*/ 6370946 w 8014260"/>
              <a:gd name="connsiteY12308" fmla="*/ 2511469 h 4925968"/>
              <a:gd name="connsiteX12309" fmla="*/ 6397830 w 8014260"/>
              <a:gd name="connsiteY12309" fmla="*/ 2517572 h 4925968"/>
              <a:gd name="connsiteX12310" fmla="*/ 6376364 w 8014260"/>
              <a:gd name="connsiteY12310" fmla="*/ 2529711 h 4925968"/>
              <a:gd name="connsiteX12311" fmla="*/ 6349000 w 8014260"/>
              <a:gd name="connsiteY12311" fmla="*/ 2523333 h 4925968"/>
              <a:gd name="connsiteX12312" fmla="*/ 6370946 w 8014260"/>
              <a:gd name="connsiteY12312" fmla="*/ 2511469 h 4925968"/>
              <a:gd name="connsiteX12313" fmla="*/ 6020854 w 8014260"/>
              <a:gd name="connsiteY12313" fmla="*/ 2510114 h 4925968"/>
              <a:gd name="connsiteX12314" fmla="*/ 6028938 w 8014260"/>
              <a:gd name="connsiteY12314" fmla="*/ 2511880 h 4925968"/>
              <a:gd name="connsiteX12315" fmla="*/ 6008775 w 8014260"/>
              <a:gd name="connsiteY12315" fmla="*/ 2519973 h 4925968"/>
              <a:gd name="connsiteX12316" fmla="*/ 5983744 w 8014260"/>
              <a:gd name="connsiteY12316" fmla="*/ 2519767 h 4925968"/>
              <a:gd name="connsiteX12317" fmla="*/ 6004181 w 8014260"/>
              <a:gd name="connsiteY12317" fmla="*/ 2511949 h 4925968"/>
              <a:gd name="connsiteX12318" fmla="*/ 6020854 w 8014260"/>
              <a:gd name="connsiteY12318" fmla="*/ 2510114 h 4925968"/>
              <a:gd name="connsiteX12319" fmla="*/ 865622 w 8014260"/>
              <a:gd name="connsiteY12319" fmla="*/ 2510097 h 4925968"/>
              <a:gd name="connsiteX12320" fmla="*/ 856363 w 8014260"/>
              <a:gd name="connsiteY12320" fmla="*/ 2519561 h 4925968"/>
              <a:gd name="connsiteX12321" fmla="*/ 847173 w 8014260"/>
              <a:gd name="connsiteY12321" fmla="*/ 2522441 h 4925968"/>
              <a:gd name="connsiteX12322" fmla="*/ 853484 w 8014260"/>
              <a:gd name="connsiteY12322" fmla="*/ 2514829 h 4925968"/>
              <a:gd name="connsiteX12323" fmla="*/ 865622 w 8014260"/>
              <a:gd name="connsiteY12323" fmla="*/ 2510097 h 4925968"/>
              <a:gd name="connsiteX12324" fmla="*/ 998255 w 8014260"/>
              <a:gd name="connsiteY12324" fmla="*/ 2509754 h 4925968"/>
              <a:gd name="connsiteX12325" fmla="*/ 1009641 w 8014260"/>
              <a:gd name="connsiteY12325" fmla="*/ 2511331 h 4925968"/>
              <a:gd name="connsiteX12326" fmla="*/ 1001479 w 8014260"/>
              <a:gd name="connsiteY12326" fmla="*/ 2519698 h 4925968"/>
              <a:gd name="connsiteX12327" fmla="*/ 991398 w 8014260"/>
              <a:gd name="connsiteY12327" fmla="*/ 2516886 h 4925968"/>
              <a:gd name="connsiteX12328" fmla="*/ 998255 w 8014260"/>
              <a:gd name="connsiteY12328" fmla="*/ 2509754 h 4925968"/>
              <a:gd name="connsiteX12329" fmla="*/ 5616018 w 8014260"/>
              <a:gd name="connsiteY12329" fmla="*/ 2509686 h 4925968"/>
              <a:gd name="connsiteX12330" fmla="*/ 5602781 w 8014260"/>
              <a:gd name="connsiteY12330" fmla="*/ 2517229 h 4925968"/>
              <a:gd name="connsiteX12331" fmla="*/ 5584814 w 8014260"/>
              <a:gd name="connsiteY12331" fmla="*/ 2519081 h 4925968"/>
              <a:gd name="connsiteX12332" fmla="*/ 5599558 w 8014260"/>
              <a:gd name="connsiteY12332" fmla="*/ 2510577 h 4925968"/>
              <a:gd name="connsiteX12333" fmla="*/ 5616018 w 8014260"/>
              <a:gd name="connsiteY12333" fmla="*/ 2509686 h 4925968"/>
              <a:gd name="connsiteX12334" fmla="*/ 2114391 w 8014260"/>
              <a:gd name="connsiteY12334" fmla="*/ 2507902 h 4925968"/>
              <a:gd name="connsiteX12335" fmla="*/ 2123924 w 8014260"/>
              <a:gd name="connsiteY12335" fmla="*/ 2516475 h 4925968"/>
              <a:gd name="connsiteX12336" fmla="*/ 2116448 w 8014260"/>
              <a:gd name="connsiteY12336" fmla="*/ 2522852 h 4925968"/>
              <a:gd name="connsiteX12337" fmla="*/ 2108425 w 8014260"/>
              <a:gd name="connsiteY12337" fmla="*/ 2512771 h 4925968"/>
              <a:gd name="connsiteX12338" fmla="*/ 2114391 w 8014260"/>
              <a:gd name="connsiteY12338" fmla="*/ 2507902 h 4925968"/>
              <a:gd name="connsiteX12339" fmla="*/ 5451837 w 8014260"/>
              <a:gd name="connsiteY12339" fmla="*/ 2507697 h 4925968"/>
              <a:gd name="connsiteX12340" fmla="*/ 5468845 w 8014260"/>
              <a:gd name="connsiteY12340" fmla="*/ 2508932 h 4925968"/>
              <a:gd name="connsiteX12341" fmla="*/ 5454991 w 8014260"/>
              <a:gd name="connsiteY12341" fmla="*/ 2517436 h 4925968"/>
              <a:gd name="connsiteX12342" fmla="*/ 5439561 w 8014260"/>
              <a:gd name="connsiteY12342" fmla="*/ 2516407 h 4925968"/>
              <a:gd name="connsiteX12343" fmla="*/ 5451837 w 8014260"/>
              <a:gd name="connsiteY12343" fmla="*/ 2507697 h 4925968"/>
              <a:gd name="connsiteX12344" fmla="*/ 5776975 w 8014260"/>
              <a:gd name="connsiteY12344" fmla="*/ 2507285 h 4925968"/>
              <a:gd name="connsiteX12345" fmla="*/ 5761544 w 8014260"/>
              <a:gd name="connsiteY12345" fmla="*/ 2513800 h 4925968"/>
              <a:gd name="connsiteX12346" fmla="*/ 5741176 w 8014260"/>
              <a:gd name="connsiteY12346" fmla="*/ 2517435 h 4925968"/>
              <a:gd name="connsiteX12347" fmla="*/ 5755304 w 8014260"/>
              <a:gd name="connsiteY12347" fmla="*/ 2511468 h 4925968"/>
              <a:gd name="connsiteX12348" fmla="*/ 5776975 w 8014260"/>
              <a:gd name="connsiteY12348" fmla="*/ 2507285 h 4925968"/>
              <a:gd name="connsiteX12349" fmla="*/ 3262215 w 8014260"/>
              <a:gd name="connsiteY12349" fmla="*/ 2507148 h 4925968"/>
              <a:gd name="connsiteX12350" fmla="*/ 3277714 w 8014260"/>
              <a:gd name="connsiteY12350" fmla="*/ 2521207 h 4925968"/>
              <a:gd name="connsiteX12351" fmla="*/ 3267358 w 8014260"/>
              <a:gd name="connsiteY12351" fmla="*/ 2529985 h 4925968"/>
              <a:gd name="connsiteX12352" fmla="*/ 3258923 w 8014260"/>
              <a:gd name="connsiteY12352" fmla="*/ 2517778 h 4925968"/>
              <a:gd name="connsiteX12353" fmla="*/ 3262215 w 8014260"/>
              <a:gd name="connsiteY12353" fmla="*/ 2507148 h 4925968"/>
              <a:gd name="connsiteX12354" fmla="*/ 4751842 w 8014260"/>
              <a:gd name="connsiteY12354" fmla="*/ 2506188 h 4925968"/>
              <a:gd name="connsiteX12355" fmla="*/ 4766038 w 8014260"/>
              <a:gd name="connsiteY12355" fmla="*/ 2510783 h 4925968"/>
              <a:gd name="connsiteX12356" fmla="*/ 4754996 w 8014260"/>
              <a:gd name="connsiteY12356" fmla="*/ 2522921 h 4925968"/>
              <a:gd name="connsiteX12357" fmla="*/ 4741006 w 8014260"/>
              <a:gd name="connsiteY12357" fmla="*/ 2517641 h 4925968"/>
              <a:gd name="connsiteX12358" fmla="*/ 4751842 w 8014260"/>
              <a:gd name="connsiteY12358" fmla="*/ 2506188 h 4925968"/>
              <a:gd name="connsiteX12359" fmla="*/ 5863660 w 8014260"/>
              <a:gd name="connsiteY12359" fmla="*/ 2506051 h 4925968"/>
              <a:gd name="connsiteX12360" fmla="*/ 5844594 w 8014260"/>
              <a:gd name="connsiteY12360" fmla="*/ 2512497 h 4925968"/>
              <a:gd name="connsiteX12361" fmla="*/ 5824295 w 8014260"/>
              <a:gd name="connsiteY12361" fmla="*/ 2515309 h 4925968"/>
              <a:gd name="connsiteX12362" fmla="*/ 5841851 w 8014260"/>
              <a:gd name="connsiteY12362" fmla="*/ 2509137 h 4925968"/>
              <a:gd name="connsiteX12363" fmla="*/ 5863660 w 8014260"/>
              <a:gd name="connsiteY12363" fmla="*/ 2506051 h 4925968"/>
              <a:gd name="connsiteX12364" fmla="*/ 6725231 w 8014260"/>
              <a:gd name="connsiteY12364" fmla="*/ 2505708 h 4925968"/>
              <a:gd name="connsiteX12365" fmla="*/ 6753486 w 8014260"/>
              <a:gd name="connsiteY12365" fmla="*/ 2516338 h 4925968"/>
              <a:gd name="connsiteX12366" fmla="*/ 6733117 w 8014260"/>
              <a:gd name="connsiteY12366" fmla="*/ 2530534 h 4925968"/>
              <a:gd name="connsiteX12367" fmla="*/ 6704108 w 8014260"/>
              <a:gd name="connsiteY12367" fmla="*/ 2520796 h 4925968"/>
              <a:gd name="connsiteX12368" fmla="*/ 6725231 w 8014260"/>
              <a:gd name="connsiteY12368" fmla="*/ 2505708 h 4925968"/>
              <a:gd name="connsiteX12369" fmla="*/ 3671020 w 8014260"/>
              <a:gd name="connsiteY12369" fmla="*/ 2504885 h 4925968"/>
              <a:gd name="connsiteX12370" fmla="*/ 3681718 w 8014260"/>
              <a:gd name="connsiteY12370" fmla="*/ 2506051 h 4925968"/>
              <a:gd name="connsiteX12371" fmla="*/ 3677672 w 8014260"/>
              <a:gd name="connsiteY12371" fmla="*/ 2522099 h 4925968"/>
              <a:gd name="connsiteX12372" fmla="*/ 3668551 w 8014260"/>
              <a:gd name="connsiteY12372" fmla="*/ 2517573 h 4925968"/>
              <a:gd name="connsiteX12373" fmla="*/ 3671020 w 8014260"/>
              <a:gd name="connsiteY12373" fmla="*/ 2504885 h 4925968"/>
              <a:gd name="connsiteX12374" fmla="*/ 767482 w 8014260"/>
              <a:gd name="connsiteY12374" fmla="*/ 2503033 h 4925968"/>
              <a:gd name="connsiteX12375" fmla="*/ 759458 w 8014260"/>
              <a:gd name="connsiteY12375" fmla="*/ 2510166 h 4925968"/>
              <a:gd name="connsiteX12376" fmla="*/ 753559 w 8014260"/>
              <a:gd name="connsiteY12376" fmla="*/ 2514349 h 4925968"/>
              <a:gd name="connsiteX12377" fmla="*/ 757539 w 8014260"/>
              <a:gd name="connsiteY12377" fmla="*/ 2510234 h 4925968"/>
              <a:gd name="connsiteX12378" fmla="*/ 767482 w 8014260"/>
              <a:gd name="connsiteY12378" fmla="*/ 2503033 h 4925968"/>
              <a:gd name="connsiteX12379" fmla="*/ 4468538 w 8014260"/>
              <a:gd name="connsiteY12379" fmla="*/ 2501936 h 4925968"/>
              <a:gd name="connsiteX12380" fmla="*/ 4460308 w 8014260"/>
              <a:gd name="connsiteY12380" fmla="*/ 2508932 h 4925968"/>
              <a:gd name="connsiteX12381" fmla="*/ 4448786 w 8014260"/>
              <a:gd name="connsiteY12381" fmla="*/ 2511538 h 4925968"/>
              <a:gd name="connsiteX12382" fmla="*/ 4457290 w 8014260"/>
              <a:gd name="connsiteY12382" fmla="*/ 2504405 h 4925968"/>
              <a:gd name="connsiteX12383" fmla="*/ 4468538 w 8014260"/>
              <a:gd name="connsiteY12383" fmla="*/ 2501936 h 4925968"/>
              <a:gd name="connsiteX12384" fmla="*/ 939140 w 8014260"/>
              <a:gd name="connsiteY12384" fmla="*/ 2501936 h 4925968"/>
              <a:gd name="connsiteX12385" fmla="*/ 928920 w 8014260"/>
              <a:gd name="connsiteY12385" fmla="*/ 2510646 h 4925968"/>
              <a:gd name="connsiteX12386" fmla="*/ 918700 w 8014260"/>
              <a:gd name="connsiteY12386" fmla="*/ 2510783 h 4925968"/>
              <a:gd name="connsiteX12387" fmla="*/ 927274 w 8014260"/>
              <a:gd name="connsiteY12387" fmla="*/ 2503308 h 4925968"/>
              <a:gd name="connsiteX12388" fmla="*/ 939140 w 8014260"/>
              <a:gd name="connsiteY12388" fmla="*/ 2501936 h 4925968"/>
              <a:gd name="connsiteX12389" fmla="*/ 7276340 w 8014260"/>
              <a:gd name="connsiteY12389" fmla="*/ 2501867 h 4925968"/>
              <a:gd name="connsiteX12390" fmla="*/ 7304320 w 8014260"/>
              <a:gd name="connsiteY12390" fmla="*/ 2521138 h 4925968"/>
              <a:gd name="connsiteX12391" fmla="*/ 7284158 w 8014260"/>
              <a:gd name="connsiteY12391" fmla="*/ 2536500 h 4925968"/>
              <a:gd name="connsiteX12392" fmla="*/ 7255423 w 8014260"/>
              <a:gd name="connsiteY12392" fmla="*/ 2518601 h 4925968"/>
              <a:gd name="connsiteX12393" fmla="*/ 7276340 w 8014260"/>
              <a:gd name="connsiteY12393" fmla="*/ 2501867 h 4925968"/>
              <a:gd name="connsiteX12394" fmla="*/ 5684966 w 8014260"/>
              <a:gd name="connsiteY12394" fmla="*/ 2501644 h 4925968"/>
              <a:gd name="connsiteX12395" fmla="*/ 5690427 w 8014260"/>
              <a:gd name="connsiteY12395" fmla="*/ 2502416 h 4925968"/>
              <a:gd name="connsiteX12396" fmla="*/ 5673556 w 8014260"/>
              <a:gd name="connsiteY12396" fmla="*/ 2510577 h 4925968"/>
              <a:gd name="connsiteX12397" fmla="*/ 5657508 w 8014260"/>
              <a:gd name="connsiteY12397" fmla="*/ 2512291 h 4925968"/>
              <a:gd name="connsiteX12398" fmla="*/ 5672664 w 8014260"/>
              <a:gd name="connsiteY12398" fmla="*/ 2504267 h 4925968"/>
              <a:gd name="connsiteX12399" fmla="*/ 5684966 w 8014260"/>
              <a:gd name="connsiteY12399" fmla="*/ 2501644 h 4925968"/>
              <a:gd name="connsiteX12400" fmla="*/ 1265718 w 8014260"/>
              <a:gd name="connsiteY12400" fmla="*/ 2500290 h 4925968"/>
              <a:gd name="connsiteX12401" fmla="*/ 1277653 w 8014260"/>
              <a:gd name="connsiteY12401" fmla="*/ 2507628 h 4925968"/>
              <a:gd name="connsiteX12402" fmla="*/ 1269558 w 8014260"/>
              <a:gd name="connsiteY12402" fmla="*/ 2511880 h 4925968"/>
              <a:gd name="connsiteX12403" fmla="*/ 1258996 w 8014260"/>
              <a:gd name="connsiteY12403" fmla="*/ 2504062 h 4925968"/>
              <a:gd name="connsiteX12404" fmla="*/ 1265718 w 8014260"/>
              <a:gd name="connsiteY12404" fmla="*/ 2500290 h 4925968"/>
              <a:gd name="connsiteX12405" fmla="*/ 7822077 w 8014260"/>
              <a:gd name="connsiteY12405" fmla="*/ 2500169 h 4925968"/>
              <a:gd name="connsiteX12406" fmla="*/ 7824432 w 8014260"/>
              <a:gd name="connsiteY12406" fmla="*/ 2502347 h 4925968"/>
              <a:gd name="connsiteX12407" fmla="*/ 7760652 w 8014260"/>
              <a:gd name="connsiteY12407" fmla="*/ 2630661 h 4925968"/>
              <a:gd name="connsiteX12408" fmla="*/ 7746387 w 8014260"/>
              <a:gd name="connsiteY12408" fmla="*/ 2655692 h 4925968"/>
              <a:gd name="connsiteX12409" fmla="*/ 7787947 w 8014260"/>
              <a:gd name="connsiteY12409" fmla="*/ 2557349 h 4925968"/>
              <a:gd name="connsiteX12410" fmla="*/ 7822077 w 8014260"/>
              <a:gd name="connsiteY12410" fmla="*/ 2500169 h 4925968"/>
              <a:gd name="connsiteX12411" fmla="*/ 6865339 w 8014260"/>
              <a:gd name="connsiteY12411" fmla="*/ 2498027 h 4925968"/>
              <a:gd name="connsiteX12412" fmla="*/ 6892017 w 8014260"/>
              <a:gd name="connsiteY12412" fmla="*/ 2511469 h 4925968"/>
              <a:gd name="connsiteX12413" fmla="*/ 6869797 w 8014260"/>
              <a:gd name="connsiteY12413" fmla="*/ 2525185 h 4925968"/>
              <a:gd name="connsiteX12414" fmla="*/ 6842296 w 8014260"/>
              <a:gd name="connsiteY12414" fmla="*/ 2512703 h 4925968"/>
              <a:gd name="connsiteX12415" fmla="*/ 6865339 w 8014260"/>
              <a:gd name="connsiteY12415" fmla="*/ 2498027 h 4925968"/>
              <a:gd name="connsiteX12416" fmla="*/ 4018310 w 8014260"/>
              <a:gd name="connsiteY12416" fmla="*/ 2498027 h 4925968"/>
              <a:gd name="connsiteX12417" fmla="*/ 4028459 w 8014260"/>
              <a:gd name="connsiteY12417" fmla="*/ 2501318 h 4925968"/>
              <a:gd name="connsiteX12418" fmla="*/ 4022287 w 8014260"/>
              <a:gd name="connsiteY12418" fmla="*/ 2515720 h 4925968"/>
              <a:gd name="connsiteX12419" fmla="*/ 4014126 w 8014260"/>
              <a:gd name="connsiteY12419" fmla="*/ 2513252 h 4925968"/>
              <a:gd name="connsiteX12420" fmla="*/ 4018310 w 8014260"/>
              <a:gd name="connsiteY12420" fmla="*/ 2498027 h 4925968"/>
              <a:gd name="connsiteX12421" fmla="*/ 6310416 w 8014260"/>
              <a:gd name="connsiteY12421" fmla="*/ 2497838 h 4925968"/>
              <a:gd name="connsiteX12422" fmla="*/ 6320540 w 8014260"/>
              <a:gd name="connsiteY12422" fmla="*/ 2501936 h 4925968"/>
              <a:gd name="connsiteX12423" fmla="*/ 6301818 w 8014260"/>
              <a:gd name="connsiteY12423" fmla="*/ 2512840 h 4925968"/>
              <a:gd name="connsiteX12424" fmla="*/ 6273151 w 8014260"/>
              <a:gd name="connsiteY12424" fmla="*/ 2509411 h 4925968"/>
              <a:gd name="connsiteX12425" fmla="*/ 6291805 w 8014260"/>
              <a:gd name="connsiteY12425" fmla="*/ 2498781 h 4925968"/>
              <a:gd name="connsiteX12426" fmla="*/ 6310416 w 8014260"/>
              <a:gd name="connsiteY12426" fmla="*/ 2497838 h 4925968"/>
              <a:gd name="connsiteX12427" fmla="*/ 749855 w 8014260"/>
              <a:gd name="connsiteY12427" fmla="*/ 2497547 h 4925968"/>
              <a:gd name="connsiteX12428" fmla="*/ 744849 w 8014260"/>
              <a:gd name="connsiteY12428" fmla="*/ 2501868 h 4925968"/>
              <a:gd name="connsiteX12429" fmla="*/ 742723 w 8014260"/>
              <a:gd name="connsiteY12429" fmla="*/ 2502828 h 4925968"/>
              <a:gd name="connsiteX12430" fmla="*/ 746563 w 8014260"/>
              <a:gd name="connsiteY12430" fmla="*/ 2499536 h 4925968"/>
              <a:gd name="connsiteX12431" fmla="*/ 749855 w 8014260"/>
              <a:gd name="connsiteY12431" fmla="*/ 2497547 h 4925968"/>
              <a:gd name="connsiteX12432" fmla="*/ 1525496 w 8014260"/>
              <a:gd name="connsiteY12432" fmla="*/ 2496998 h 4925968"/>
              <a:gd name="connsiteX12433" fmla="*/ 1532972 w 8014260"/>
              <a:gd name="connsiteY12433" fmla="*/ 2508725 h 4925968"/>
              <a:gd name="connsiteX12434" fmla="*/ 1524812 w 8014260"/>
              <a:gd name="connsiteY12434" fmla="*/ 2510439 h 4925968"/>
              <a:gd name="connsiteX12435" fmla="*/ 1516924 w 8014260"/>
              <a:gd name="connsiteY12435" fmla="*/ 2501044 h 4925968"/>
              <a:gd name="connsiteX12436" fmla="*/ 1525496 w 8014260"/>
              <a:gd name="connsiteY12436" fmla="*/ 2496998 h 4925968"/>
              <a:gd name="connsiteX12437" fmla="*/ 5932078 w 8014260"/>
              <a:gd name="connsiteY12437" fmla="*/ 2496218 h 4925968"/>
              <a:gd name="connsiteX12438" fmla="*/ 5939167 w 8014260"/>
              <a:gd name="connsiteY12438" fmla="*/ 2496449 h 4925968"/>
              <a:gd name="connsiteX12439" fmla="*/ 5919347 w 8014260"/>
              <a:gd name="connsiteY12439" fmla="*/ 2503444 h 4925968"/>
              <a:gd name="connsiteX12440" fmla="*/ 5897401 w 8014260"/>
              <a:gd name="connsiteY12440" fmla="*/ 2505708 h 4925968"/>
              <a:gd name="connsiteX12441" fmla="*/ 5917015 w 8014260"/>
              <a:gd name="connsiteY12441" fmla="*/ 2498918 h 4925968"/>
              <a:gd name="connsiteX12442" fmla="*/ 5932078 w 8014260"/>
              <a:gd name="connsiteY12442" fmla="*/ 2496218 h 4925968"/>
              <a:gd name="connsiteX12443" fmla="*/ 7138974 w 8014260"/>
              <a:gd name="connsiteY12443" fmla="*/ 2495352 h 4925968"/>
              <a:gd name="connsiteX12444" fmla="*/ 7167229 w 8014260"/>
              <a:gd name="connsiteY12444" fmla="*/ 2512017 h 4925968"/>
              <a:gd name="connsiteX12445" fmla="*/ 7144461 w 8014260"/>
              <a:gd name="connsiteY12445" fmla="*/ 2527173 h 4925968"/>
              <a:gd name="connsiteX12446" fmla="*/ 7117783 w 8014260"/>
              <a:gd name="connsiteY12446" fmla="*/ 2510097 h 4925968"/>
              <a:gd name="connsiteX12447" fmla="*/ 7138974 w 8014260"/>
              <a:gd name="connsiteY12447" fmla="*/ 2495352 h 4925968"/>
              <a:gd name="connsiteX12448" fmla="*/ 6508449 w 8014260"/>
              <a:gd name="connsiteY12448" fmla="*/ 2494666 h 4925968"/>
              <a:gd name="connsiteX12449" fmla="*/ 6536156 w 8014260"/>
              <a:gd name="connsiteY12449" fmla="*/ 2501524 h 4925968"/>
              <a:gd name="connsiteX12450" fmla="*/ 6515924 w 8014260"/>
              <a:gd name="connsiteY12450" fmla="*/ 2514623 h 4925968"/>
              <a:gd name="connsiteX12451" fmla="*/ 6487738 w 8014260"/>
              <a:gd name="connsiteY12451" fmla="*/ 2507491 h 4925968"/>
              <a:gd name="connsiteX12452" fmla="*/ 6508449 w 8014260"/>
              <a:gd name="connsiteY12452" fmla="*/ 2494666 h 4925968"/>
              <a:gd name="connsiteX12453" fmla="*/ 5851247 w 8014260"/>
              <a:gd name="connsiteY12453" fmla="*/ 2494598 h 4925968"/>
              <a:gd name="connsiteX12454" fmla="*/ 5832182 w 8014260"/>
              <a:gd name="connsiteY12454" fmla="*/ 2501730 h 4925968"/>
              <a:gd name="connsiteX12455" fmla="*/ 5813597 w 8014260"/>
              <a:gd name="connsiteY12455" fmla="*/ 2504542 h 4925968"/>
              <a:gd name="connsiteX12456" fmla="*/ 5832731 w 8014260"/>
              <a:gd name="connsiteY12456" fmla="*/ 2497341 h 4925968"/>
              <a:gd name="connsiteX12457" fmla="*/ 5851247 w 8014260"/>
              <a:gd name="connsiteY12457" fmla="*/ 2494598 h 4925968"/>
              <a:gd name="connsiteX12458" fmla="*/ 7001814 w 8014260"/>
              <a:gd name="connsiteY12458" fmla="*/ 2494324 h 4925968"/>
              <a:gd name="connsiteX12459" fmla="*/ 7029795 w 8014260"/>
              <a:gd name="connsiteY12459" fmla="*/ 2509000 h 4925968"/>
              <a:gd name="connsiteX12460" fmla="*/ 7009289 w 8014260"/>
              <a:gd name="connsiteY12460" fmla="*/ 2523882 h 4925968"/>
              <a:gd name="connsiteX12461" fmla="*/ 6980554 w 8014260"/>
              <a:gd name="connsiteY12461" fmla="*/ 2510303 h 4925968"/>
              <a:gd name="connsiteX12462" fmla="*/ 7001814 w 8014260"/>
              <a:gd name="connsiteY12462" fmla="*/ 2494324 h 4925968"/>
              <a:gd name="connsiteX12463" fmla="*/ 5379417 w 8014260"/>
              <a:gd name="connsiteY12463" fmla="*/ 2494255 h 4925968"/>
              <a:gd name="connsiteX12464" fmla="*/ 5394230 w 8014260"/>
              <a:gd name="connsiteY12464" fmla="*/ 2497684 h 4925968"/>
              <a:gd name="connsiteX12465" fmla="*/ 5383943 w 8014260"/>
              <a:gd name="connsiteY12465" fmla="*/ 2506463 h 4925968"/>
              <a:gd name="connsiteX12466" fmla="*/ 5366456 w 8014260"/>
              <a:gd name="connsiteY12466" fmla="*/ 2503925 h 4925968"/>
              <a:gd name="connsiteX12467" fmla="*/ 5379417 w 8014260"/>
              <a:gd name="connsiteY12467" fmla="*/ 2494255 h 4925968"/>
              <a:gd name="connsiteX12468" fmla="*/ 5763601 w 8014260"/>
              <a:gd name="connsiteY12468" fmla="*/ 2492197 h 4925968"/>
              <a:gd name="connsiteX12469" fmla="*/ 5747142 w 8014260"/>
              <a:gd name="connsiteY12469" fmla="*/ 2500084 h 4925968"/>
              <a:gd name="connsiteX12470" fmla="*/ 5729929 w 8014260"/>
              <a:gd name="connsiteY12470" fmla="*/ 2502278 h 4925968"/>
              <a:gd name="connsiteX12471" fmla="*/ 5746525 w 8014260"/>
              <a:gd name="connsiteY12471" fmla="*/ 2494255 h 4925968"/>
              <a:gd name="connsiteX12472" fmla="*/ 5763601 w 8014260"/>
              <a:gd name="connsiteY12472" fmla="*/ 2492197 h 4925968"/>
              <a:gd name="connsiteX12473" fmla="*/ 4678598 w 8014260"/>
              <a:gd name="connsiteY12473" fmla="*/ 2492129 h 4925968"/>
              <a:gd name="connsiteX12474" fmla="*/ 4691011 w 8014260"/>
              <a:gd name="connsiteY12474" fmla="*/ 2494529 h 4925968"/>
              <a:gd name="connsiteX12475" fmla="*/ 4679284 w 8014260"/>
              <a:gd name="connsiteY12475" fmla="*/ 2505091 h 4925968"/>
              <a:gd name="connsiteX12476" fmla="*/ 4666734 w 8014260"/>
              <a:gd name="connsiteY12476" fmla="*/ 2502554 h 4925968"/>
              <a:gd name="connsiteX12477" fmla="*/ 4678598 w 8014260"/>
              <a:gd name="connsiteY12477" fmla="*/ 2492129 h 4925968"/>
              <a:gd name="connsiteX12478" fmla="*/ 7802279 w 8014260"/>
              <a:gd name="connsiteY12478" fmla="*/ 2491375 h 4925968"/>
              <a:gd name="connsiteX12479" fmla="*/ 7771967 w 8014260"/>
              <a:gd name="connsiteY12479" fmla="*/ 2566949 h 4925968"/>
              <a:gd name="connsiteX12480" fmla="*/ 7727939 w 8014260"/>
              <a:gd name="connsiteY12480" fmla="*/ 2649177 h 4925968"/>
              <a:gd name="connsiteX12481" fmla="*/ 7760583 w 8014260"/>
              <a:gd name="connsiteY12481" fmla="*/ 2565029 h 4925968"/>
              <a:gd name="connsiteX12482" fmla="*/ 7802279 w 8014260"/>
              <a:gd name="connsiteY12482" fmla="*/ 2491375 h 4925968"/>
              <a:gd name="connsiteX12483" fmla="*/ 4545553 w 8014260"/>
              <a:gd name="connsiteY12483" fmla="*/ 2490620 h 4925968"/>
              <a:gd name="connsiteX12484" fmla="*/ 4532248 w 8014260"/>
              <a:gd name="connsiteY12484" fmla="*/ 2499673 h 4925968"/>
              <a:gd name="connsiteX12485" fmla="*/ 4521481 w 8014260"/>
              <a:gd name="connsiteY12485" fmla="*/ 2499741 h 4925968"/>
              <a:gd name="connsiteX12486" fmla="*/ 4532591 w 8014260"/>
              <a:gd name="connsiteY12486" fmla="*/ 2492198 h 4925968"/>
              <a:gd name="connsiteX12487" fmla="*/ 4545553 w 8014260"/>
              <a:gd name="connsiteY12487" fmla="*/ 2490620 h 4925968"/>
              <a:gd name="connsiteX12488" fmla="*/ 4960324 w 8014260"/>
              <a:gd name="connsiteY12488" fmla="*/ 2489729 h 4925968"/>
              <a:gd name="connsiteX12489" fmla="*/ 4975069 w 8014260"/>
              <a:gd name="connsiteY12489" fmla="*/ 2494804 h 4925968"/>
              <a:gd name="connsiteX12490" fmla="*/ 4962656 w 8014260"/>
              <a:gd name="connsiteY12490" fmla="*/ 2505640 h 4925968"/>
              <a:gd name="connsiteX12491" fmla="*/ 4949214 w 8014260"/>
              <a:gd name="connsiteY12491" fmla="*/ 2501799 h 4925968"/>
              <a:gd name="connsiteX12492" fmla="*/ 4960324 w 8014260"/>
              <a:gd name="connsiteY12492" fmla="*/ 2489729 h 4925968"/>
              <a:gd name="connsiteX12493" fmla="*/ 5171002 w 8014260"/>
              <a:gd name="connsiteY12493" fmla="*/ 2489181 h 4925968"/>
              <a:gd name="connsiteX12494" fmla="*/ 5185335 w 8014260"/>
              <a:gd name="connsiteY12494" fmla="*/ 2495078 h 4925968"/>
              <a:gd name="connsiteX12495" fmla="*/ 5172168 w 8014260"/>
              <a:gd name="connsiteY12495" fmla="*/ 2503719 h 4925968"/>
              <a:gd name="connsiteX12496" fmla="*/ 5158109 w 8014260"/>
              <a:gd name="connsiteY12496" fmla="*/ 2498027 h 4925968"/>
              <a:gd name="connsiteX12497" fmla="*/ 5171002 w 8014260"/>
              <a:gd name="connsiteY12497" fmla="*/ 2489181 h 4925968"/>
              <a:gd name="connsiteX12498" fmla="*/ 6234670 w 8014260"/>
              <a:gd name="connsiteY12498" fmla="*/ 2488974 h 4925968"/>
              <a:gd name="connsiteX12499" fmla="*/ 6243045 w 8014260"/>
              <a:gd name="connsiteY12499" fmla="*/ 2492197 h 4925968"/>
              <a:gd name="connsiteX12500" fmla="*/ 6223431 w 8014260"/>
              <a:gd name="connsiteY12500" fmla="*/ 2502210 h 4925968"/>
              <a:gd name="connsiteX12501" fmla="*/ 6197577 w 8014260"/>
              <a:gd name="connsiteY12501" fmla="*/ 2500015 h 4925968"/>
              <a:gd name="connsiteX12502" fmla="*/ 6218219 w 8014260"/>
              <a:gd name="connsiteY12502" fmla="*/ 2489660 h 4925968"/>
              <a:gd name="connsiteX12503" fmla="*/ 6234670 w 8014260"/>
              <a:gd name="connsiteY12503" fmla="*/ 2488974 h 4925968"/>
              <a:gd name="connsiteX12504" fmla="*/ 6006710 w 8014260"/>
              <a:gd name="connsiteY12504" fmla="*/ 2488846 h 4925968"/>
              <a:gd name="connsiteX12505" fmla="*/ 6013782 w 8014260"/>
              <a:gd name="connsiteY12505" fmla="*/ 2489729 h 4925968"/>
              <a:gd name="connsiteX12506" fmla="*/ 5995265 w 8014260"/>
              <a:gd name="connsiteY12506" fmla="*/ 2497204 h 4925968"/>
              <a:gd name="connsiteX12507" fmla="*/ 5971673 w 8014260"/>
              <a:gd name="connsiteY12507" fmla="*/ 2498919 h 4925968"/>
              <a:gd name="connsiteX12508" fmla="*/ 5991767 w 8014260"/>
              <a:gd name="connsiteY12508" fmla="*/ 2491100 h 4925968"/>
              <a:gd name="connsiteX12509" fmla="*/ 6006710 w 8014260"/>
              <a:gd name="connsiteY12509" fmla="*/ 2488846 h 4925968"/>
              <a:gd name="connsiteX12510" fmla="*/ 4309432 w 8014260"/>
              <a:gd name="connsiteY12510" fmla="*/ 2488769 h 4925968"/>
              <a:gd name="connsiteX12511" fmla="*/ 4302231 w 8014260"/>
              <a:gd name="connsiteY12511" fmla="*/ 2495696 h 4925968"/>
              <a:gd name="connsiteX12512" fmla="*/ 4295167 w 8014260"/>
              <a:gd name="connsiteY12512" fmla="*/ 2496381 h 4925968"/>
              <a:gd name="connsiteX12513" fmla="*/ 4298528 w 8014260"/>
              <a:gd name="connsiteY12513" fmla="*/ 2490484 h 4925968"/>
              <a:gd name="connsiteX12514" fmla="*/ 4309432 w 8014260"/>
              <a:gd name="connsiteY12514" fmla="*/ 2488769 h 4925968"/>
              <a:gd name="connsiteX12515" fmla="*/ 4615916 w 8014260"/>
              <a:gd name="connsiteY12515" fmla="*/ 2488357 h 4925968"/>
              <a:gd name="connsiteX12516" fmla="*/ 4605560 w 8014260"/>
              <a:gd name="connsiteY12516" fmla="*/ 2497752 h 4925968"/>
              <a:gd name="connsiteX12517" fmla="*/ 4594244 w 8014260"/>
              <a:gd name="connsiteY12517" fmla="*/ 2497821 h 4925968"/>
              <a:gd name="connsiteX12518" fmla="*/ 4603160 w 8014260"/>
              <a:gd name="connsiteY12518" fmla="*/ 2488494 h 4925968"/>
              <a:gd name="connsiteX12519" fmla="*/ 4615916 w 8014260"/>
              <a:gd name="connsiteY12519" fmla="*/ 2488357 h 4925968"/>
              <a:gd name="connsiteX12520" fmla="*/ 1132947 w 8014260"/>
              <a:gd name="connsiteY12520" fmla="*/ 2488014 h 4925968"/>
              <a:gd name="connsiteX12521" fmla="*/ 1143030 w 8014260"/>
              <a:gd name="connsiteY12521" fmla="*/ 2493570 h 4925968"/>
              <a:gd name="connsiteX12522" fmla="*/ 1133016 w 8014260"/>
              <a:gd name="connsiteY12522" fmla="*/ 2498507 h 4925968"/>
              <a:gd name="connsiteX12523" fmla="*/ 1124442 w 8014260"/>
              <a:gd name="connsiteY12523" fmla="*/ 2493570 h 4925968"/>
              <a:gd name="connsiteX12524" fmla="*/ 1132947 w 8014260"/>
              <a:gd name="connsiteY12524" fmla="*/ 2488014 h 4925968"/>
              <a:gd name="connsiteX12525" fmla="*/ 7605798 w 8014260"/>
              <a:gd name="connsiteY12525" fmla="*/ 2487456 h 4925968"/>
              <a:gd name="connsiteX12526" fmla="*/ 7608747 w 8014260"/>
              <a:gd name="connsiteY12526" fmla="*/ 2487808 h 4925968"/>
              <a:gd name="connsiteX12527" fmla="*/ 7588996 w 8014260"/>
              <a:gd name="connsiteY12527" fmla="*/ 2561669 h 4925968"/>
              <a:gd name="connsiteX12528" fmla="*/ 7561564 w 8014260"/>
              <a:gd name="connsiteY12528" fmla="*/ 2609126 h 4925968"/>
              <a:gd name="connsiteX12529" fmla="*/ 7582960 w 8014260"/>
              <a:gd name="connsiteY12529" fmla="*/ 2534443 h 4925968"/>
              <a:gd name="connsiteX12530" fmla="*/ 7605798 w 8014260"/>
              <a:gd name="connsiteY12530" fmla="*/ 2487456 h 4925968"/>
              <a:gd name="connsiteX12531" fmla="*/ 7778482 w 8014260"/>
              <a:gd name="connsiteY12531" fmla="*/ 2486231 h 4925968"/>
              <a:gd name="connsiteX12532" fmla="*/ 7750913 w 8014260"/>
              <a:gd name="connsiteY12532" fmla="*/ 2559886 h 4925968"/>
              <a:gd name="connsiteX12533" fmla="*/ 7709696 w 8014260"/>
              <a:gd name="connsiteY12533" fmla="*/ 2640125 h 4925968"/>
              <a:gd name="connsiteX12534" fmla="*/ 7738431 w 8014260"/>
              <a:gd name="connsiteY12534" fmla="*/ 2559955 h 4925968"/>
              <a:gd name="connsiteX12535" fmla="*/ 7778482 w 8014260"/>
              <a:gd name="connsiteY12535" fmla="*/ 2486231 h 4925968"/>
              <a:gd name="connsiteX12536" fmla="*/ 6081359 w 8014260"/>
              <a:gd name="connsiteY12536" fmla="*/ 2484919 h 4925968"/>
              <a:gd name="connsiteX12537" fmla="*/ 6090111 w 8014260"/>
              <a:gd name="connsiteY12537" fmla="*/ 2486231 h 4925968"/>
              <a:gd name="connsiteX12538" fmla="*/ 6070017 w 8014260"/>
              <a:gd name="connsiteY12538" fmla="*/ 2494666 h 4925968"/>
              <a:gd name="connsiteX12539" fmla="*/ 6046700 w 8014260"/>
              <a:gd name="connsiteY12539" fmla="*/ 2495284 h 4925968"/>
              <a:gd name="connsiteX12540" fmla="*/ 6064942 w 8014260"/>
              <a:gd name="connsiteY12540" fmla="*/ 2487054 h 4925968"/>
              <a:gd name="connsiteX12541" fmla="*/ 6081359 w 8014260"/>
              <a:gd name="connsiteY12541" fmla="*/ 2484919 h 4925968"/>
              <a:gd name="connsiteX12542" fmla="*/ 6157808 w 8014260"/>
              <a:gd name="connsiteY12542" fmla="*/ 2484765 h 4925968"/>
              <a:gd name="connsiteX12543" fmla="*/ 6166235 w 8014260"/>
              <a:gd name="connsiteY12543" fmla="*/ 2486985 h 4925968"/>
              <a:gd name="connsiteX12544" fmla="*/ 6146689 w 8014260"/>
              <a:gd name="connsiteY12544" fmla="*/ 2496175 h 4925968"/>
              <a:gd name="connsiteX12545" fmla="*/ 6121178 w 8014260"/>
              <a:gd name="connsiteY12545" fmla="*/ 2495489 h 4925968"/>
              <a:gd name="connsiteX12546" fmla="*/ 6140997 w 8014260"/>
              <a:gd name="connsiteY12546" fmla="*/ 2486505 h 4925968"/>
              <a:gd name="connsiteX12547" fmla="*/ 6157808 w 8014260"/>
              <a:gd name="connsiteY12547" fmla="*/ 2484765 h 4925968"/>
              <a:gd name="connsiteX12548" fmla="*/ 5924765 w 8014260"/>
              <a:gd name="connsiteY12548" fmla="*/ 2482391 h 4925968"/>
              <a:gd name="connsiteX12549" fmla="*/ 5908374 w 8014260"/>
              <a:gd name="connsiteY12549" fmla="*/ 2489249 h 4925968"/>
              <a:gd name="connsiteX12550" fmla="*/ 5885469 w 8014260"/>
              <a:gd name="connsiteY12550" fmla="*/ 2493021 h 4925968"/>
              <a:gd name="connsiteX12551" fmla="*/ 5904740 w 8014260"/>
              <a:gd name="connsiteY12551" fmla="*/ 2485408 h 4925968"/>
              <a:gd name="connsiteX12552" fmla="*/ 5924765 w 8014260"/>
              <a:gd name="connsiteY12552" fmla="*/ 2482391 h 4925968"/>
              <a:gd name="connsiteX12553" fmla="*/ 737305 w 8014260"/>
              <a:gd name="connsiteY12553" fmla="*/ 2481773 h 4925968"/>
              <a:gd name="connsiteX12554" fmla="*/ 733397 w 8014260"/>
              <a:gd name="connsiteY12554" fmla="*/ 2484859 h 4925968"/>
              <a:gd name="connsiteX12555" fmla="*/ 731750 w 8014260"/>
              <a:gd name="connsiteY12555" fmla="*/ 2485613 h 4925968"/>
              <a:gd name="connsiteX12556" fmla="*/ 735865 w 8014260"/>
              <a:gd name="connsiteY12556" fmla="*/ 2482322 h 4925968"/>
              <a:gd name="connsiteX12557" fmla="*/ 737305 w 8014260"/>
              <a:gd name="connsiteY12557" fmla="*/ 2481773 h 4925968"/>
              <a:gd name="connsiteX12558" fmla="*/ 1780957 w 8014260"/>
              <a:gd name="connsiteY12558" fmla="*/ 2481293 h 4925968"/>
              <a:gd name="connsiteX12559" fmla="*/ 1789392 w 8014260"/>
              <a:gd name="connsiteY12559" fmla="*/ 2495078 h 4925968"/>
              <a:gd name="connsiteX12560" fmla="*/ 1782878 w 8014260"/>
              <a:gd name="connsiteY12560" fmla="*/ 2497958 h 4925968"/>
              <a:gd name="connsiteX12561" fmla="*/ 1774992 w 8014260"/>
              <a:gd name="connsiteY12561" fmla="*/ 2490277 h 4925968"/>
              <a:gd name="connsiteX12562" fmla="*/ 1780957 w 8014260"/>
              <a:gd name="connsiteY12562" fmla="*/ 2481293 h 4925968"/>
              <a:gd name="connsiteX12563" fmla="*/ 7427627 w 8014260"/>
              <a:gd name="connsiteY12563" fmla="*/ 2480916 h 4925968"/>
              <a:gd name="connsiteX12564" fmla="*/ 7437296 w 8014260"/>
              <a:gd name="connsiteY12564" fmla="*/ 2486163 h 4925968"/>
              <a:gd name="connsiteX12565" fmla="*/ 7417477 w 8014260"/>
              <a:gd name="connsiteY12565" fmla="*/ 2521961 h 4925968"/>
              <a:gd name="connsiteX12566" fmla="*/ 7391073 w 8014260"/>
              <a:gd name="connsiteY12566" fmla="*/ 2519493 h 4925968"/>
              <a:gd name="connsiteX12567" fmla="*/ 7409522 w 8014260"/>
              <a:gd name="connsiteY12567" fmla="*/ 2489660 h 4925968"/>
              <a:gd name="connsiteX12568" fmla="*/ 7427627 w 8014260"/>
              <a:gd name="connsiteY12568" fmla="*/ 2480916 h 4925968"/>
              <a:gd name="connsiteX12569" fmla="*/ 5837600 w 8014260"/>
              <a:gd name="connsiteY12569" fmla="*/ 2479579 h 4925968"/>
              <a:gd name="connsiteX12570" fmla="*/ 5822992 w 8014260"/>
              <a:gd name="connsiteY12570" fmla="*/ 2487055 h 4925968"/>
              <a:gd name="connsiteX12571" fmla="*/ 5802486 w 8014260"/>
              <a:gd name="connsiteY12571" fmla="*/ 2490758 h 4925968"/>
              <a:gd name="connsiteX12572" fmla="*/ 5818672 w 8014260"/>
              <a:gd name="connsiteY12572" fmla="*/ 2482939 h 4925968"/>
              <a:gd name="connsiteX12573" fmla="*/ 5837600 w 8014260"/>
              <a:gd name="connsiteY12573" fmla="*/ 2479579 h 4925968"/>
              <a:gd name="connsiteX12574" fmla="*/ 6648215 w 8014260"/>
              <a:gd name="connsiteY12574" fmla="*/ 2479510 h 4925968"/>
              <a:gd name="connsiteX12575" fmla="*/ 6674618 w 8014260"/>
              <a:gd name="connsiteY12575" fmla="*/ 2488769 h 4925968"/>
              <a:gd name="connsiteX12576" fmla="*/ 6652741 w 8014260"/>
              <a:gd name="connsiteY12576" fmla="*/ 2501867 h 4925968"/>
              <a:gd name="connsiteX12577" fmla="*/ 6625858 w 8014260"/>
              <a:gd name="connsiteY12577" fmla="*/ 2492472 h 4925968"/>
              <a:gd name="connsiteX12578" fmla="*/ 6648215 w 8014260"/>
              <a:gd name="connsiteY12578" fmla="*/ 2479510 h 4925968"/>
              <a:gd name="connsiteX12579" fmla="*/ 4385281 w 8014260"/>
              <a:gd name="connsiteY12579" fmla="*/ 2479167 h 4925968"/>
              <a:gd name="connsiteX12580" fmla="*/ 4374171 w 8014260"/>
              <a:gd name="connsiteY12580" fmla="*/ 2487671 h 4925968"/>
              <a:gd name="connsiteX12581" fmla="*/ 4366216 w 8014260"/>
              <a:gd name="connsiteY12581" fmla="*/ 2488357 h 4925968"/>
              <a:gd name="connsiteX12582" fmla="*/ 4374240 w 8014260"/>
              <a:gd name="connsiteY12582" fmla="*/ 2481293 h 4925968"/>
              <a:gd name="connsiteX12583" fmla="*/ 4385281 w 8014260"/>
              <a:gd name="connsiteY12583" fmla="*/ 2479167 h 4925968"/>
              <a:gd name="connsiteX12584" fmla="*/ 4225901 w 8014260"/>
              <a:gd name="connsiteY12584" fmla="*/ 2478344 h 4925968"/>
              <a:gd name="connsiteX12585" fmla="*/ 4235022 w 8014260"/>
              <a:gd name="connsiteY12585" fmla="*/ 2481636 h 4925968"/>
              <a:gd name="connsiteX12586" fmla="*/ 4229193 w 8014260"/>
              <a:gd name="connsiteY12586" fmla="*/ 2492129 h 4925968"/>
              <a:gd name="connsiteX12587" fmla="*/ 4221169 w 8014260"/>
              <a:gd name="connsiteY12587" fmla="*/ 2491580 h 4925968"/>
              <a:gd name="connsiteX12588" fmla="*/ 4225901 w 8014260"/>
              <a:gd name="connsiteY12588" fmla="*/ 2478344 h 4925968"/>
              <a:gd name="connsiteX12589" fmla="*/ 1979223 w 8014260"/>
              <a:gd name="connsiteY12589" fmla="*/ 2478344 h 4925968"/>
              <a:gd name="connsiteX12590" fmla="*/ 1987864 w 8014260"/>
              <a:gd name="connsiteY12590" fmla="*/ 2487877 h 4925968"/>
              <a:gd name="connsiteX12591" fmla="*/ 1979154 w 8014260"/>
              <a:gd name="connsiteY12591" fmla="*/ 2491580 h 4925968"/>
              <a:gd name="connsiteX12592" fmla="*/ 1972089 w 8014260"/>
              <a:gd name="connsiteY12592" fmla="*/ 2480950 h 4925968"/>
              <a:gd name="connsiteX12593" fmla="*/ 1979223 w 8014260"/>
              <a:gd name="connsiteY12593" fmla="*/ 2478344 h 4925968"/>
              <a:gd name="connsiteX12594" fmla="*/ 6434726 w 8014260"/>
              <a:gd name="connsiteY12594" fmla="*/ 2477796 h 4925968"/>
              <a:gd name="connsiteX12595" fmla="*/ 6458935 w 8014260"/>
              <a:gd name="connsiteY12595" fmla="*/ 2483557 h 4925968"/>
              <a:gd name="connsiteX12596" fmla="*/ 6435069 w 8014260"/>
              <a:gd name="connsiteY12596" fmla="*/ 2495147 h 4925968"/>
              <a:gd name="connsiteX12597" fmla="*/ 6410997 w 8014260"/>
              <a:gd name="connsiteY12597" fmla="*/ 2489249 h 4925968"/>
              <a:gd name="connsiteX12598" fmla="*/ 6434726 w 8014260"/>
              <a:gd name="connsiteY12598" fmla="*/ 2477796 h 4925968"/>
              <a:gd name="connsiteX12599" fmla="*/ 7754754 w 8014260"/>
              <a:gd name="connsiteY12599" fmla="*/ 2477659 h 4925968"/>
              <a:gd name="connsiteX12600" fmla="*/ 7727664 w 8014260"/>
              <a:gd name="connsiteY12600" fmla="*/ 2554949 h 4925968"/>
              <a:gd name="connsiteX12601" fmla="*/ 7690769 w 8014260"/>
              <a:gd name="connsiteY12601" fmla="*/ 2628398 h 4925968"/>
              <a:gd name="connsiteX12602" fmla="*/ 7717583 w 8014260"/>
              <a:gd name="connsiteY12602" fmla="*/ 2548982 h 4925968"/>
              <a:gd name="connsiteX12603" fmla="*/ 7754754 w 8014260"/>
              <a:gd name="connsiteY12603" fmla="*/ 2477659 h 4925968"/>
              <a:gd name="connsiteX12604" fmla="*/ 1328468 w 8014260"/>
              <a:gd name="connsiteY12604" fmla="*/ 2477659 h 4925968"/>
              <a:gd name="connsiteX12605" fmla="*/ 1337520 w 8014260"/>
              <a:gd name="connsiteY12605" fmla="*/ 2484791 h 4925968"/>
              <a:gd name="connsiteX12606" fmla="*/ 1330592 w 8014260"/>
              <a:gd name="connsiteY12606" fmla="*/ 2489386 h 4925968"/>
              <a:gd name="connsiteX12607" fmla="*/ 1320031 w 8014260"/>
              <a:gd name="connsiteY12607" fmla="*/ 2480951 h 4925968"/>
              <a:gd name="connsiteX12608" fmla="*/ 1328468 w 8014260"/>
              <a:gd name="connsiteY12608" fmla="*/ 2477659 h 4925968"/>
              <a:gd name="connsiteX12609" fmla="*/ 848750 w 8014260"/>
              <a:gd name="connsiteY12609" fmla="*/ 2477659 h 4925968"/>
              <a:gd name="connsiteX12610" fmla="*/ 842852 w 8014260"/>
              <a:gd name="connsiteY12610" fmla="*/ 2483625 h 4925968"/>
              <a:gd name="connsiteX12611" fmla="*/ 835102 w 8014260"/>
              <a:gd name="connsiteY12611" fmla="*/ 2487397 h 4925968"/>
              <a:gd name="connsiteX12612" fmla="*/ 839971 w 8014260"/>
              <a:gd name="connsiteY12612" fmla="*/ 2481293 h 4925968"/>
              <a:gd name="connsiteX12613" fmla="*/ 848750 w 8014260"/>
              <a:gd name="connsiteY12613" fmla="*/ 2477659 h 4925968"/>
              <a:gd name="connsiteX12614" fmla="*/ 1583515 w 8014260"/>
              <a:gd name="connsiteY12614" fmla="*/ 2473270 h 4925968"/>
              <a:gd name="connsiteX12615" fmla="*/ 1596958 w 8014260"/>
              <a:gd name="connsiteY12615" fmla="*/ 2482871 h 4925968"/>
              <a:gd name="connsiteX12616" fmla="*/ 1585093 w 8014260"/>
              <a:gd name="connsiteY12616" fmla="*/ 2483831 h 4925968"/>
              <a:gd name="connsiteX12617" fmla="*/ 1578511 w 8014260"/>
              <a:gd name="connsiteY12617" fmla="*/ 2476493 h 4925968"/>
              <a:gd name="connsiteX12618" fmla="*/ 1583515 w 8014260"/>
              <a:gd name="connsiteY12618" fmla="*/ 2473270 h 4925968"/>
              <a:gd name="connsiteX12619" fmla="*/ 5305830 w 8014260"/>
              <a:gd name="connsiteY12619" fmla="*/ 2472241 h 4925968"/>
              <a:gd name="connsiteX12620" fmla="*/ 5320163 w 8014260"/>
              <a:gd name="connsiteY12620" fmla="*/ 2478002 h 4925968"/>
              <a:gd name="connsiteX12621" fmla="*/ 5307064 w 8014260"/>
              <a:gd name="connsiteY12621" fmla="*/ 2487054 h 4925968"/>
              <a:gd name="connsiteX12622" fmla="*/ 5293074 w 8014260"/>
              <a:gd name="connsiteY12622" fmla="*/ 2481293 h 4925968"/>
              <a:gd name="connsiteX12623" fmla="*/ 5305830 w 8014260"/>
              <a:gd name="connsiteY12623" fmla="*/ 2472241 h 4925968"/>
              <a:gd name="connsiteX12624" fmla="*/ 3125467 w 8014260"/>
              <a:gd name="connsiteY12624" fmla="*/ 2472241 h 4925968"/>
              <a:gd name="connsiteX12625" fmla="*/ 3132394 w 8014260"/>
              <a:gd name="connsiteY12625" fmla="*/ 2489661 h 4925968"/>
              <a:gd name="connsiteX12626" fmla="*/ 3126633 w 8014260"/>
              <a:gd name="connsiteY12626" fmla="*/ 2500153 h 4925968"/>
              <a:gd name="connsiteX12627" fmla="*/ 3120804 w 8014260"/>
              <a:gd name="connsiteY12627" fmla="*/ 2488494 h 4925968"/>
              <a:gd name="connsiteX12628" fmla="*/ 3125467 w 8014260"/>
              <a:gd name="connsiteY12628" fmla="*/ 2472241 h 4925968"/>
              <a:gd name="connsiteX12629" fmla="*/ 5999243 w 8014260"/>
              <a:gd name="connsiteY12629" fmla="*/ 2471692 h 4925968"/>
              <a:gd name="connsiteX12630" fmla="*/ 5982578 w 8014260"/>
              <a:gd name="connsiteY12630" fmla="*/ 2479236 h 4925968"/>
              <a:gd name="connsiteX12631" fmla="*/ 5960015 w 8014260"/>
              <a:gd name="connsiteY12631" fmla="*/ 2482185 h 4925968"/>
              <a:gd name="connsiteX12632" fmla="*/ 5975377 w 8014260"/>
              <a:gd name="connsiteY12632" fmla="*/ 2475258 h 4925968"/>
              <a:gd name="connsiteX12633" fmla="*/ 5999243 w 8014260"/>
              <a:gd name="connsiteY12633" fmla="*/ 2471692 h 4925968"/>
              <a:gd name="connsiteX12634" fmla="*/ 5585363 w 8014260"/>
              <a:gd name="connsiteY12634" fmla="*/ 2471418 h 4925968"/>
              <a:gd name="connsiteX12635" fmla="*/ 5602577 w 8014260"/>
              <a:gd name="connsiteY12635" fmla="*/ 2471486 h 4925968"/>
              <a:gd name="connsiteX12636" fmla="*/ 5589066 w 8014260"/>
              <a:gd name="connsiteY12636" fmla="*/ 2481225 h 4925968"/>
              <a:gd name="connsiteX12637" fmla="*/ 5573019 w 8014260"/>
              <a:gd name="connsiteY12637" fmla="*/ 2480402 h 4925968"/>
              <a:gd name="connsiteX12638" fmla="*/ 5585363 w 8014260"/>
              <a:gd name="connsiteY12638" fmla="*/ 2471418 h 4925968"/>
              <a:gd name="connsiteX12639" fmla="*/ 5676369 w 8014260"/>
              <a:gd name="connsiteY12639" fmla="*/ 2471144 h 4925968"/>
              <a:gd name="connsiteX12640" fmla="*/ 5661486 w 8014260"/>
              <a:gd name="connsiteY12640" fmla="*/ 2481294 h 4925968"/>
              <a:gd name="connsiteX12641" fmla="*/ 5646125 w 8014260"/>
              <a:gd name="connsiteY12641" fmla="*/ 2481225 h 4925968"/>
              <a:gd name="connsiteX12642" fmla="*/ 5659498 w 8014260"/>
              <a:gd name="connsiteY12642" fmla="*/ 2471967 h 4925968"/>
              <a:gd name="connsiteX12643" fmla="*/ 5676369 w 8014260"/>
              <a:gd name="connsiteY12643" fmla="*/ 2471144 h 4925968"/>
              <a:gd name="connsiteX12644" fmla="*/ 4455645 w 8014260"/>
              <a:gd name="connsiteY12644" fmla="*/ 2467097 h 4925968"/>
              <a:gd name="connsiteX12645" fmla="*/ 4448512 w 8014260"/>
              <a:gd name="connsiteY12645" fmla="*/ 2473475 h 4925968"/>
              <a:gd name="connsiteX12646" fmla="*/ 4438294 w 8014260"/>
              <a:gd name="connsiteY12646" fmla="*/ 2475464 h 4925968"/>
              <a:gd name="connsiteX12647" fmla="*/ 4446592 w 8014260"/>
              <a:gd name="connsiteY12647" fmla="*/ 2467852 h 4925968"/>
              <a:gd name="connsiteX12648" fmla="*/ 4455645 w 8014260"/>
              <a:gd name="connsiteY12648" fmla="*/ 2467097 h 4925968"/>
              <a:gd name="connsiteX12649" fmla="*/ 6786610 w 8014260"/>
              <a:gd name="connsiteY12649" fmla="*/ 2466892 h 4925968"/>
              <a:gd name="connsiteX12650" fmla="*/ 6812739 w 8014260"/>
              <a:gd name="connsiteY12650" fmla="*/ 2478139 h 4925968"/>
              <a:gd name="connsiteX12651" fmla="*/ 6790519 w 8014260"/>
              <a:gd name="connsiteY12651" fmla="*/ 2491649 h 4925968"/>
              <a:gd name="connsiteX12652" fmla="*/ 6763979 w 8014260"/>
              <a:gd name="connsiteY12652" fmla="*/ 2480265 h 4925968"/>
              <a:gd name="connsiteX12653" fmla="*/ 6786610 w 8014260"/>
              <a:gd name="connsiteY12653" fmla="*/ 2466892 h 4925968"/>
              <a:gd name="connsiteX12654" fmla="*/ 5911666 w 8014260"/>
              <a:gd name="connsiteY12654" fmla="*/ 2466549 h 4925968"/>
              <a:gd name="connsiteX12655" fmla="*/ 5896304 w 8014260"/>
              <a:gd name="connsiteY12655" fmla="*/ 2474436 h 4925968"/>
              <a:gd name="connsiteX12656" fmla="*/ 5875867 w 8014260"/>
              <a:gd name="connsiteY12656" fmla="*/ 2478071 h 4925968"/>
              <a:gd name="connsiteX12657" fmla="*/ 5889926 w 8014260"/>
              <a:gd name="connsiteY12657" fmla="*/ 2470801 h 4925968"/>
              <a:gd name="connsiteX12658" fmla="*/ 5911666 w 8014260"/>
              <a:gd name="connsiteY12658" fmla="*/ 2466549 h 4925968"/>
              <a:gd name="connsiteX12659" fmla="*/ 5749680 w 8014260"/>
              <a:gd name="connsiteY12659" fmla="*/ 2466275 h 4925968"/>
              <a:gd name="connsiteX12660" fmla="*/ 5736375 w 8014260"/>
              <a:gd name="connsiteY12660" fmla="*/ 2475053 h 4925968"/>
              <a:gd name="connsiteX12661" fmla="*/ 5718476 w 8014260"/>
              <a:gd name="connsiteY12661" fmla="*/ 2477453 h 4925968"/>
              <a:gd name="connsiteX12662" fmla="*/ 5733221 w 8014260"/>
              <a:gd name="connsiteY12662" fmla="*/ 2467646 h 4925968"/>
              <a:gd name="connsiteX12663" fmla="*/ 5749680 w 8014260"/>
              <a:gd name="connsiteY12663" fmla="*/ 2466275 h 4925968"/>
              <a:gd name="connsiteX12664" fmla="*/ 6372447 w 8014260"/>
              <a:gd name="connsiteY12664" fmla="*/ 2465717 h 4925968"/>
              <a:gd name="connsiteX12665" fmla="*/ 6380822 w 8014260"/>
              <a:gd name="connsiteY12665" fmla="*/ 2469703 h 4925968"/>
              <a:gd name="connsiteX12666" fmla="*/ 6361208 w 8014260"/>
              <a:gd name="connsiteY12666" fmla="*/ 2480676 h 4925968"/>
              <a:gd name="connsiteX12667" fmla="*/ 6335079 w 8014260"/>
              <a:gd name="connsiteY12667" fmla="*/ 2476630 h 4925968"/>
              <a:gd name="connsiteX12668" fmla="*/ 6355996 w 8014260"/>
              <a:gd name="connsiteY12668" fmla="*/ 2466000 h 4925968"/>
              <a:gd name="connsiteX12669" fmla="*/ 6372447 w 8014260"/>
              <a:gd name="connsiteY12669" fmla="*/ 2465717 h 4925968"/>
              <a:gd name="connsiteX12670" fmla="*/ 3806192 w 8014260"/>
              <a:gd name="connsiteY12670" fmla="*/ 2464491 h 4925968"/>
              <a:gd name="connsiteX12671" fmla="*/ 3821142 w 8014260"/>
              <a:gd name="connsiteY12671" fmla="*/ 2469634 h 4925968"/>
              <a:gd name="connsiteX12672" fmla="*/ 3810992 w 8014260"/>
              <a:gd name="connsiteY12672" fmla="*/ 2482596 h 4925968"/>
              <a:gd name="connsiteX12673" fmla="*/ 3802900 w 8014260"/>
              <a:gd name="connsiteY12673" fmla="*/ 2475601 h 4925968"/>
              <a:gd name="connsiteX12674" fmla="*/ 3806192 w 8014260"/>
              <a:gd name="connsiteY12674" fmla="*/ 2464491 h 4925968"/>
              <a:gd name="connsiteX12675" fmla="*/ 4886052 w 8014260"/>
              <a:gd name="connsiteY12675" fmla="*/ 2463600 h 4925968"/>
              <a:gd name="connsiteX12676" fmla="*/ 4900180 w 8014260"/>
              <a:gd name="connsiteY12676" fmla="*/ 2469087 h 4925968"/>
              <a:gd name="connsiteX12677" fmla="*/ 4889001 w 8014260"/>
              <a:gd name="connsiteY12677" fmla="*/ 2480471 h 4925968"/>
              <a:gd name="connsiteX12678" fmla="*/ 4875148 w 8014260"/>
              <a:gd name="connsiteY12678" fmla="*/ 2474504 h 4925968"/>
              <a:gd name="connsiteX12679" fmla="*/ 4886052 w 8014260"/>
              <a:gd name="connsiteY12679" fmla="*/ 2463600 h 4925968"/>
              <a:gd name="connsiteX12680" fmla="*/ 6066305 w 8014260"/>
              <a:gd name="connsiteY12680" fmla="*/ 2463170 h 4925968"/>
              <a:gd name="connsiteX12681" fmla="*/ 6074955 w 8014260"/>
              <a:gd name="connsiteY12681" fmla="*/ 2463462 h 4925968"/>
              <a:gd name="connsiteX12682" fmla="*/ 6057741 w 8014260"/>
              <a:gd name="connsiteY12682" fmla="*/ 2471555 h 4925968"/>
              <a:gd name="connsiteX12683" fmla="*/ 6033807 w 8014260"/>
              <a:gd name="connsiteY12683" fmla="*/ 2474161 h 4925968"/>
              <a:gd name="connsiteX12684" fmla="*/ 6050814 w 8014260"/>
              <a:gd name="connsiteY12684" fmla="*/ 2466274 h 4925968"/>
              <a:gd name="connsiteX12685" fmla="*/ 6066305 w 8014260"/>
              <a:gd name="connsiteY12685" fmla="*/ 2463170 h 4925968"/>
              <a:gd name="connsiteX12686" fmla="*/ 7732122 w 8014260"/>
              <a:gd name="connsiteY12686" fmla="*/ 2463120 h 4925968"/>
              <a:gd name="connsiteX12687" fmla="*/ 7705170 w 8014260"/>
              <a:gd name="connsiteY12687" fmla="*/ 2544661 h 4925968"/>
              <a:gd name="connsiteX12688" fmla="*/ 7672389 w 8014260"/>
              <a:gd name="connsiteY12688" fmla="*/ 2610910 h 4925968"/>
              <a:gd name="connsiteX12689" fmla="*/ 7699135 w 8014260"/>
              <a:gd name="connsiteY12689" fmla="*/ 2527791 h 4925968"/>
              <a:gd name="connsiteX12690" fmla="*/ 7732122 w 8014260"/>
              <a:gd name="connsiteY12690" fmla="*/ 2463120 h 4925968"/>
              <a:gd name="connsiteX12691" fmla="*/ 5513628 w 8014260"/>
              <a:gd name="connsiteY12691" fmla="*/ 2462365 h 4925968"/>
              <a:gd name="connsiteX12692" fmla="*/ 5528441 w 8014260"/>
              <a:gd name="connsiteY12692" fmla="*/ 2466069 h 4925968"/>
              <a:gd name="connsiteX12693" fmla="*/ 5515137 w 8014260"/>
              <a:gd name="connsiteY12693" fmla="*/ 2475396 h 4925968"/>
              <a:gd name="connsiteX12694" fmla="*/ 5500255 w 8014260"/>
              <a:gd name="connsiteY12694" fmla="*/ 2471967 h 4925968"/>
              <a:gd name="connsiteX12695" fmla="*/ 5513628 w 8014260"/>
              <a:gd name="connsiteY12695" fmla="*/ 2462365 h 4925968"/>
              <a:gd name="connsiteX12696" fmla="*/ 1058264 w 8014260"/>
              <a:gd name="connsiteY12696" fmla="*/ 2462022 h 4925968"/>
              <a:gd name="connsiteX12697" fmla="*/ 1069237 w 8014260"/>
              <a:gd name="connsiteY12697" fmla="*/ 2464491 h 4925968"/>
              <a:gd name="connsiteX12698" fmla="*/ 1062445 w 8014260"/>
              <a:gd name="connsiteY12698" fmla="*/ 2469292 h 4925968"/>
              <a:gd name="connsiteX12699" fmla="*/ 1050652 w 8014260"/>
              <a:gd name="connsiteY12699" fmla="*/ 2467372 h 4925968"/>
              <a:gd name="connsiteX12700" fmla="*/ 1058264 w 8014260"/>
              <a:gd name="connsiteY12700" fmla="*/ 2462022 h 4925968"/>
              <a:gd name="connsiteX12701" fmla="*/ 5093849 w 8014260"/>
              <a:gd name="connsiteY12701" fmla="*/ 2460170 h 4925968"/>
              <a:gd name="connsiteX12702" fmla="*/ 5109485 w 8014260"/>
              <a:gd name="connsiteY12702" fmla="*/ 2465246 h 4925968"/>
              <a:gd name="connsiteX12703" fmla="*/ 5098375 w 8014260"/>
              <a:gd name="connsiteY12703" fmla="*/ 2476150 h 4925968"/>
              <a:gd name="connsiteX12704" fmla="*/ 5084042 w 8014260"/>
              <a:gd name="connsiteY12704" fmla="*/ 2472035 h 4925968"/>
              <a:gd name="connsiteX12705" fmla="*/ 5093849 w 8014260"/>
              <a:gd name="connsiteY12705" fmla="*/ 2460170 h 4925968"/>
              <a:gd name="connsiteX12706" fmla="*/ 837502 w 8014260"/>
              <a:gd name="connsiteY12706" fmla="*/ 2459896 h 4925968"/>
              <a:gd name="connsiteX12707" fmla="*/ 832016 w 8014260"/>
              <a:gd name="connsiteY12707" fmla="*/ 2464559 h 4925968"/>
              <a:gd name="connsiteX12708" fmla="*/ 824269 w 8014260"/>
              <a:gd name="connsiteY12708" fmla="*/ 2469223 h 4925968"/>
              <a:gd name="connsiteX12709" fmla="*/ 827422 w 8014260"/>
              <a:gd name="connsiteY12709" fmla="*/ 2466274 h 4925968"/>
              <a:gd name="connsiteX12710" fmla="*/ 837502 w 8014260"/>
              <a:gd name="connsiteY12710" fmla="*/ 2459896 h 4925968"/>
              <a:gd name="connsiteX12711" fmla="*/ 6571337 w 8014260"/>
              <a:gd name="connsiteY12711" fmla="*/ 2458731 h 4925968"/>
              <a:gd name="connsiteX12712" fmla="*/ 6596780 w 8014260"/>
              <a:gd name="connsiteY12712" fmla="*/ 2465315 h 4925968"/>
              <a:gd name="connsiteX12713" fmla="*/ 6574491 w 8014260"/>
              <a:gd name="connsiteY12713" fmla="*/ 2477933 h 4925968"/>
              <a:gd name="connsiteX12714" fmla="*/ 6549185 w 8014260"/>
              <a:gd name="connsiteY12714" fmla="*/ 2471281 h 4925968"/>
              <a:gd name="connsiteX12715" fmla="*/ 6571337 w 8014260"/>
              <a:gd name="connsiteY12715" fmla="*/ 2458731 h 4925968"/>
              <a:gd name="connsiteX12716" fmla="*/ 7334084 w 8014260"/>
              <a:gd name="connsiteY12716" fmla="*/ 2458525 h 4925968"/>
              <a:gd name="connsiteX12717" fmla="*/ 7361310 w 8014260"/>
              <a:gd name="connsiteY12717" fmla="*/ 2476973 h 4925968"/>
              <a:gd name="connsiteX12718" fmla="*/ 7341147 w 8014260"/>
              <a:gd name="connsiteY12718" fmla="*/ 2493638 h 4925968"/>
              <a:gd name="connsiteX12719" fmla="*/ 7313304 w 8014260"/>
              <a:gd name="connsiteY12719" fmla="*/ 2474161 h 4925968"/>
              <a:gd name="connsiteX12720" fmla="*/ 7334084 w 8014260"/>
              <a:gd name="connsiteY12720" fmla="*/ 2458525 h 4925968"/>
              <a:gd name="connsiteX12721" fmla="*/ 6295131 w 8014260"/>
              <a:gd name="connsiteY12721" fmla="*/ 2458388 h 4925968"/>
              <a:gd name="connsiteX12722" fmla="*/ 6303601 w 8014260"/>
              <a:gd name="connsiteY12722" fmla="*/ 2461337 h 4925968"/>
              <a:gd name="connsiteX12723" fmla="*/ 6284124 w 8014260"/>
              <a:gd name="connsiteY12723" fmla="*/ 2471624 h 4925968"/>
              <a:gd name="connsiteX12724" fmla="*/ 6258476 w 8014260"/>
              <a:gd name="connsiteY12724" fmla="*/ 2470047 h 4925968"/>
              <a:gd name="connsiteX12725" fmla="*/ 6278227 w 8014260"/>
              <a:gd name="connsiteY12725" fmla="*/ 2459965 h 4925968"/>
              <a:gd name="connsiteX12726" fmla="*/ 6295131 w 8014260"/>
              <a:gd name="connsiteY12726" fmla="*/ 2458388 h 4925968"/>
              <a:gd name="connsiteX12727" fmla="*/ 6923906 w 8014260"/>
              <a:gd name="connsiteY12727" fmla="*/ 2457771 h 4925968"/>
              <a:gd name="connsiteX12728" fmla="*/ 6950515 w 8014260"/>
              <a:gd name="connsiteY12728" fmla="*/ 2470664 h 4925968"/>
              <a:gd name="connsiteX12729" fmla="*/ 6928981 w 8014260"/>
              <a:gd name="connsiteY12729" fmla="*/ 2484928 h 4925968"/>
              <a:gd name="connsiteX12730" fmla="*/ 6901892 w 8014260"/>
              <a:gd name="connsiteY12730" fmla="*/ 2471898 h 4925968"/>
              <a:gd name="connsiteX12731" fmla="*/ 6923906 w 8014260"/>
              <a:gd name="connsiteY12731" fmla="*/ 2457771 h 4925968"/>
              <a:gd name="connsiteX12732" fmla="*/ 6142181 w 8014260"/>
              <a:gd name="connsiteY12732" fmla="*/ 2457600 h 4925968"/>
              <a:gd name="connsiteX12733" fmla="*/ 6150187 w 8014260"/>
              <a:gd name="connsiteY12733" fmla="*/ 2458800 h 4925968"/>
              <a:gd name="connsiteX12734" fmla="*/ 6133317 w 8014260"/>
              <a:gd name="connsiteY12734" fmla="*/ 2467440 h 4925968"/>
              <a:gd name="connsiteX12735" fmla="*/ 6108080 w 8014260"/>
              <a:gd name="connsiteY12735" fmla="*/ 2468675 h 4925968"/>
              <a:gd name="connsiteX12736" fmla="*/ 6126871 w 8014260"/>
              <a:gd name="connsiteY12736" fmla="*/ 2460103 h 4925968"/>
              <a:gd name="connsiteX12737" fmla="*/ 6142181 w 8014260"/>
              <a:gd name="connsiteY12737" fmla="*/ 2457600 h 4925968"/>
              <a:gd name="connsiteX12738" fmla="*/ 5818638 w 8014260"/>
              <a:gd name="connsiteY12738" fmla="*/ 2456544 h 4925968"/>
              <a:gd name="connsiteX12739" fmla="*/ 5824158 w 8014260"/>
              <a:gd name="connsiteY12739" fmla="*/ 2457427 h 4925968"/>
              <a:gd name="connsiteX12740" fmla="*/ 5807425 w 8014260"/>
              <a:gd name="connsiteY12740" fmla="*/ 2466960 h 4925968"/>
              <a:gd name="connsiteX12741" fmla="*/ 5791308 w 8014260"/>
              <a:gd name="connsiteY12741" fmla="*/ 2468949 h 4925968"/>
              <a:gd name="connsiteX12742" fmla="*/ 5806328 w 8014260"/>
              <a:gd name="connsiteY12742" fmla="*/ 2459622 h 4925968"/>
              <a:gd name="connsiteX12743" fmla="*/ 5818638 w 8014260"/>
              <a:gd name="connsiteY12743" fmla="*/ 2456544 h 4925968"/>
              <a:gd name="connsiteX12744" fmla="*/ 921170 w 8014260"/>
              <a:gd name="connsiteY12744" fmla="*/ 2456536 h 4925968"/>
              <a:gd name="connsiteX12745" fmla="*/ 915751 w 8014260"/>
              <a:gd name="connsiteY12745" fmla="*/ 2461337 h 4925968"/>
              <a:gd name="connsiteX12746" fmla="*/ 906837 w 8014260"/>
              <a:gd name="connsiteY12746" fmla="*/ 2463532 h 4925968"/>
              <a:gd name="connsiteX12747" fmla="*/ 911362 w 8014260"/>
              <a:gd name="connsiteY12747" fmla="*/ 2458045 h 4925968"/>
              <a:gd name="connsiteX12748" fmla="*/ 921170 w 8014260"/>
              <a:gd name="connsiteY12748" fmla="*/ 2456536 h 4925968"/>
              <a:gd name="connsiteX12749" fmla="*/ 6217396 w 8014260"/>
              <a:gd name="connsiteY12749" fmla="*/ 2455910 h 4925968"/>
              <a:gd name="connsiteX12750" fmla="*/ 6226929 w 8014260"/>
              <a:gd name="connsiteY12750" fmla="*/ 2457701 h 4925968"/>
              <a:gd name="connsiteX12751" fmla="*/ 6208069 w 8014260"/>
              <a:gd name="connsiteY12751" fmla="*/ 2467303 h 4925968"/>
              <a:gd name="connsiteX12752" fmla="*/ 6183518 w 8014260"/>
              <a:gd name="connsiteY12752" fmla="*/ 2467097 h 4925968"/>
              <a:gd name="connsiteX12753" fmla="*/ 6200868 w 8014260"/>
              <a:gd name="connsiteY12753" fmla="*/ 2458182 h 4925968"/>
              <a:gd name="connsiteX12754" fmla="*/ 6217396 w 8014260"/>
              <a:gd name="connsiteY12754" fmla="*/ 2455910 h 4925968"/>
              <a:gd name="connsiteX12755" fmla="*/ 1193298 w 8014260"/>
              <a:gd name="connsiteY12755" fmla="*/ 2455644 h 4925968"/>
              <a:gd name="connsiteX12756" fmla="*/ 1205503 w 8014260"/>
              <a:gd name="connsiteY12756" fmla="*/ 2460719 h 4925968"/>
              <a:gd name="connsiteX12757" fmla="*/ 1195013 w 8014260"/>
              <a:gd name="connsiteY12757" fmla="*/ 2464080 h 4925968"/>
              <a:gd name="connsiteX12758" fmla="*/ 1184518 w 8014260"/>
              <a:gd name="connsiteY12758" fmla="*/ 2458525 h 4925968"/>
              <a:gd name="connsiteX12759" fmla="*/ 1193298 w 8014260"/>
              <a:gd name="connsiteY12759" fmla="*/ 2455644 h 4925968"/>
              <a:gd name="connsiteX12760" fmla="*/ 1387239 w 8014260"/>
              <a:gd name="connsiteY12760" fmla="*/ 2454685 h 4925968"/>
              <a:gd name="connsiteX12761" fmla="*/ 1399928 w 8014260"/>
              <a:gd name="connsiteY12761" fmla="*/ 2462503 h 4925968"/>
              <a:gd name="connsiteX12762" fmla="*/ 1390324 w 8014260"/>
              <a:gd name="connsiteY12762" fmla="*/ 2464972 h 4925968"/>
              <a:gd name="connsiteX12763" fmla="*/ 1380725 w 8014260"/>
              <a:gd name="connsiteY12763" fmla="*/ 2458045 h 4925968"/>
              <a:gd name="connsiteX12764" fmla="*/ 1387239 w 8014260"/>
              <a:gd name="connsiteY12764" fmla="*/ 2454685 h 4925968"/>
              <a:gd name="connsiteX12765" fmla="*/ 5986076 w 8014260"/>
              <a:gd name="connsiteY12765" fmla="*/ 2454204 h 4925968"/>
              <a:gd name="connsiteX12766" fmla="*/ 5969754 w 8014260"/>
              <a:gd name="connsiteY12766" fmla="*/ 2462297 h 4925968"/>
              <a:gd name="connsiteX12767" fmla="*/ 5948699 w 8014260"/>
              <a:gd name="connsiteY12767" fmla="*/ 2465863 h 4925968"/>
              <a:gd name="connsiteX12768" fmla="*/ 5965228 w 8014260"/>
              <a:gd name="connsiteY12768" fmla="*/ 2457633 h 4925968"/>
              <a:gd name="connsiteX12769" fmla="*/ 5986076 w 8014260"/>
              <a:gd name="connsiteY12769" fmla="*/ 2454204 h 4925968"/>
              <a:gd name="connsiteX12770" fmla="*/ 822002 w 8014260"/>
              <a:gd name="connsiteY12770" fmla="*/ 2454204 h 4925968"/>
              <a:gd name="connsiteX12771" fmla="*/ 818917 w 8014260"/>
              <a:gd name="connsiteY12771" fmla="*/ 2456948 h 4925968"/>
              <a:gd name="connsiteX12772" fmla="*/ 813772 w 8014260"/>
              <a:gd name="connsiteY12772" fmla="*/ 2459759 h 4925968"/>
              <a:gd name="connsiteX12773" fmla="*/ 816926 w 8014260"/>
              <a:gd name="connsiteY12773" fmla="*/ 2457153 h 4925968"/>
              <a:gd name="connsiteX12774" fmla="*/ 822002 w 8014260"/>
              <a:gd name="connsiteY12774" fmla="*/ 2454204 h 4925968"/>
              <a:gd name="connsiteX12775" fmla="*/ 4528681 w 8014260"/>
              <a:gd name="connsiteY12775" fmla="*/ 2452833 h 4925968"/>
              <a:gd name="connsiteX12776" fmla="*/ 4520177 w 8014260"/>
              <a:gd name="connsiteY12776" fmla="*/ 2460170 h 4925968"/>
              <a:gd name="connsiteX12777" fmla="*/ 4510645 w 8014260"/>
              <a:gd name="connsiteY12777" fmla="*/ 2462228 h 4925968"/>
              <a:gd name="connsiteX12778" fmla="*/ 4517503 w 8014260"/>
              <a:gd name="connsiteY12778" fmla="*/ 2455302 h 4925968"/>
              <a:gd name="connsiteX12779" fmla="*/ 4528681 w 8014260"/>
              <a:gd name="connsiteY12779" fmla="*/ 2452833 h 4925968"/>
              <a:gd name="connsiteX12780" fmla="*/ 7197473 w 8014260"/>
              <a:gd name="connsiteY12780" fmla="*/ 2452764 h 4925968"/>
              <a:gd name="connsiteX12781" fmla="*/ 7224836 w 8014260"/>
              <a:gd name="connsiteY12781" fmla="*/ 2469635 h 4925968"/>
              <a:gd name="connsiteX12782" fmla="*/ 7204605 w 8014260"/>
              <a:gd name="connsiteY12782" fmla="*/ 2485134 h 4925968"/>
              <a:gd name="connsiteX12783" fmla="*/ 7176693 w 8014260"/>
              <a:gd name="connsiteY12783" fmla="*/ 2468195 h 4925968"/>
              <a:gd name="connsiteX12784" fmla="*/ 7197473 w 8014260"/>
              <a:gd name="connsiteY12784" fmla="*/ 2452764 h 4925968"/>
              <a:gd name="connsiteX12785" fmla="*/ 7059421 w 8014260"/>
              <a:gd name="connsiteY12785" fmla="*/ 2452764 h 4925968"/>
              <a:gd name="connsiteX12786" fmla="*/ 7087676 w 8014260"/>
              <a:gd name="connsiteY12786" fmla="*/ 2466685 h 4925968"/>
              <a:gd name="connsiteX12787" fmla="*/ 7068473 w 8014260"/>
              <a:gd name="connsiteY12787" fmla="*/ 2482391 h 4925968"/>
              <a:gd name="connsiteX12788" fmla="*/ 7039807 w 8014260"/>
              <a:gd name="connsiteY12788" fmla="*/ 2468400 h 4925968"/>
              <a:gd name="connsiteX12789" fmla="*/ 7059421 w 8014260"/>
              <a:gd name="connsiteY12789" fmla="*/ 2452764 h 4925968"/>
              <a:gd name="connsiteX12790" fmla="*/ 986116 w 8014260"/>
              <a:gd name="connsiteY12790" fmla="*/ 2451255 h 4925968"/>
              <a:gd name="connsiteX12791" fmla="*/ 997296 w 8014260"/>
              <a:gd name="connsiteY12791" fmla="*/ 2451255 h 4925968"/>
              <a:gd name="connsiteX12792" fmla="*/ 986255 w 8014260"/>
              <a:gd name="connsiteY12792" fmla="*/ 2457565 h 4925968"/>
              <a:gd name="connsiteX12793" fmla="*/ 978232 w 8014260"/>
              <a:gd name="connsiteY12793" fmla="*/ 2456741 h 4925968"/>
              <a:gd name="connsiteX12794" fmla="*/ 986116 w 8014260"/>
              <a:gd name="connsiteY12794" fmla="*/ 2451255 h 4925968"/>
              <a:gd name="connsiteX12795" fmla="*/ 2306073 w 8014260"/>
              <a:gd name="connsiteY12795" fmla="*/ 2450021 h 4925968"/>
              <a:gd name="connsiteX12796" fmla="*/ 2315605 w 8014260"/>
              <a:gd name="connsiteY12796" fmla="*/ 2460034 h 4925968"/>
              <a:gd name="connsiteX12797" fmla="*/ 2311285 w 8014260"/>
              <a:gd name="connsiteY12797" fmla="*/ 2470732 h 4925968"/>
              <a:gd name="connsiteX12798" fmla="*/ 2303878 w 8014260"/>
              <a:gd name="connsiteY12798" fmla="*/ 2460925 h 4925968"/>
              <a:gd name="connsiteX12799" fmla="*/ 2306073 w 8014260"/>
              <a:gd name="connsiteY12799" fmla="*/ 2450021 h 4925968"/>
              <a:gd name="connsiteX12800" fmla="*/ 2441106 w 8014260"/>
              <a:gd name="connsiteY12800" fmla="*/ 2446661 h 4925968"/>
              <a:gd name="connsiteX12801" fmla="*/ 2450708 w 8014260"/>
              <a:gd name="connsiteY12801" fmla="*/ 2457017 h 4925968"/>
              <a:gd name="connsiteX12802" fmla="*/ 2446524 w 8014260"/>
              <a:gd name="connsiteY12802" fmla="*/ 2469635 h 4925968"/>
              <a:gd name="connsiteX12803" fmla="*/ 2439049 w 8014260"/>
              <a:gd name="connsiteY12803" fmla="*/ 2459211 h 4925968"/>
              <a:gd name="connsiteX12804" fmla="*/ 2441106 w 8014260"/>
              <a:gd name="connsiteY12804" fmla="*/ 2446661 h 4925968"/>
              <a:gd name="connsiteX12805" fmla="*/ 5438945 w 8014260"/>
              <a:gd name="connsiteY12805" fmla="*/ 2446386 h 4925968"/>
              <a:gd name="connsiteX12806" fmla="*/ 5454306 w 8014260"/>
              <a:gd name="connsiteY12806" fmla="*/ 2450090 h 4925968"/>
              <a:gd name="connsiteX12807" fmla="*/ 5442442 w 8014260"/>
              <a:gd name="connsiteY12807" fmla="*/ 2460582 h 4925968"/>
              <a:gd name="connsiteX12808" fmla="*/ 5427354 w 8014260"/>
              <a:gd name="connsiteY12808" fmla="*/ 2456879 h 4925968"/>
              <a:gd name="connsiteX12809" fmla="*/ 5438945 w 8014260"/>
              <a:gd name="connsiteY12809" fmla="*/ 2446386 h 4925968"/>
              <a:gd name="connsiteX12810" fmla="*/ 5897333 w 8014260"/>
              <a:gd name="connsiteY12810" fmla="*/ 2446043 h 4925968"/>
              <a:gd name="connsiteX12811" fmla="*/ 5883137 w 8014260"/>
              <a:gd name="connsiteY12811" fmla="*/ 2454958 h 4925968"/>
              <a:gd name="connsiteX12812" fmla="*/ 5864003 w 8014260"/>
              <a:gd name="connsiteY12812" fmla="*/ 2458250 h 4925968"/>
              <a:gd name="connsiteX12813" fmla="*/ 5878337 w 8014260"/>
              <a:gd name="connsiteY12813" fmla="*/ 2449197 h 4925968"/>
              <a:gd name="connsiteX12814" fmla="*/ 5897333 w 8014260"/>
              <a:gd name="connsiteY12814" fmla="*/ 2446043 h 4925968"/>
              <a:gd name="connsiteX12815" fmla="*/ 2172273 w 8014260"/>
              <a:gd name="connsiteY12815" fmla="*/ 2446043 h 4925968"/>
              <a:gd name="connsiteX12816" fmla="*/ 2187223 w 8014260"/>
              <a:gd name="connsiteY12816" fmla="*/ 2454410 h 4925968"/>
              <a:gd name="connsiteX12817" fmla="*/ 2176799 w 8014260"/>
              <a:gd name="connsiteY12817" fmla="*/ 2459553 h 4925968"/>
              <a:gd name="connsiteX12818" fmla="*/ 2168775 w 8014260"/>
              <a:gd name="connsiteY12818" fmla="*/ 2452421 h 4925968"/>
              <a:gd name="connsiteX12819" fmla="*/ 2172273 w 8014260"/>
              <a:gd name="connsiteY12819" fmla="*/ 2446043 h 4925968"/>
              <a:gd name="connsiteX12820" fmla="*/ 4811918 w 8014260"/>
              <a:gd name="connsiteY12820" fmla="*/ 2445357 h 4925968"/>
              <a:gd name="connsiteX12821" fmla="*/ 4824948 w 8014260"/>
              <a:gd name="connsiteY12821" fmla="*/ 2448101 h 4925968"/>
              <a:gd name="connsiteX12822" fmla="*/ 4813907 w 8014260"/>
              <a:gd name="connsiteY12822" fmla="*/ 2458456 h 4925968"/>
              <a:gd name="connsiteX12823" fmla="*/ 4800739 w 8014260"/>
              <a:gd name="connsiteY12823" fmla="*/ 2455713 h 4925968"/>
              <a:gd name="connsiteX12824" fmla="*/ 4811918 w 8014260"/>
              <a:gd name="connsiteY12824" fmla="*/ 2445357 h 4925968"/>
              <a:gd name="connsiteX12825" fmla="*/ 809246 w 8014260"/>
              <a:gd name="connsiteY12825" fmla="*/ 2445015 h 4925968"/>
              <a:gd name="connsiteX12826" fmla="*/ 803829 w 8014260"/>
              <a:gd name="connsiteY12826" fmla="*/ 2448924 h 4925968"/>
              <a:gd name="connsiteX12827" fmla="*/ 802183 w 8014260"/>
              <a:gd name="connsiteY12827" fmla="*/ 2449404 h 4925968"/>
              <a:gd name="connsiteX12828" fmla="*/ 807120 w 8014260"/>
              <a:gd name="connsiteY12828" fmla="*/ 2445701 h 4925968"/>
              <a:gd name="connsiteX12829" fmla="*/ 809246 w 8014260"/>
              <a:gd name="connsiteY12829" fmla="*/ 2445015 h 4925968"/>
              <a:gd name="connsiteX12830" fmla="*/ 1842405 w 8014260"/>
              <a:gd name="connsiteY12830" fmla="*/ 2444055 h 4925968"/>
              <a:gd name="connsiteX12831" fmla="*/ 1851458 w 8014260"/>
              <a:gd name="connsiteY12831" fmla="*/ 2452490 h 4925968"/>
              <a:gd name="connsiteX12832" fmla="*/ 1843299 w 8014260"/>
              <a:gd name="connsiteY12832" fmla="*/ 2456056 h 4925968"/>
              <a:gd name="connsiteX12833" fmla="*/ 1835683 w 8014260"/>
              <a:gd name="connsiteY12833" fmla="*/ 2446592 h 4925968"/>
              <a:gd name="connsiteX12834" fmla="*/ 1842405 w 8014260"/>
              <a:gd name="connsiteY12834" fmla="*/ 2444055 h 4925968"/>
              <a:gd name="connsiteX12835" fmla="*/ 6060004 w 8014260"/>
              <a:gd name="connsiteY12835" fmla="*/ 2443643 h 4925968"/>
              <a:gd name="connsiteX12836" fmla="*/ 6042722 w 8014260"/>
              <a:gd name="connsiteY12836" fmla="*/ 2452009 h 4925968"/>
              <a:gd name="connsiteX12837" fmla="*/ 6020776 w 8014260"/>
              <a:gd name="connsiteY12837" fmla="*/ 2454958 h 4925968"/>
              <a:gd name="connsiteX12838" fmla="*/ 6040939 w 8014260"/>
              <a:gd name="connsiteY12838" fmla="*/ 2445769 h 4925968"/>
              <a:gd name="connsiteX12839" fmla="*/ 6060004 w 8014260"/>
              <a:gd name="connsiteY12839" fmla="*/ 2443643 h 4925968"/>
              <a:gd name="connsiteX12840" fmla="*/ 6493430 w 8014260"/>
              <a:gd name="connsiteY12840" fmla="*/ 2442958 h 4925968"/>
              <a:gd name="connsiteX12841" fmla="*/ 6518531 w 8014260"/>
              <a:gd name="connsiteY12841" fmla="*/ 2447827 h 4925968"/>
              <a:gd name="connsiteX12842" fmla="*/ 6496448 w 8014260"/>
              <a:gd name="connsiteY12842" fmla="*/ 2460171 h 4925968"/>
              <a:gd name="connsiteX12843" fmla="*/ 6472788 w 8014260"/>
              <a:gd name="connsiteY12843" fmla="*/ 2454479 h 4925968"/>
              <a:gd name="connsiteX12844" fmla="*/ 6493430 w 8014260"/>
              <a:gd name="connsiteY12844" fmla="*/ 2442958 h 4925968"/>
              <a:gd name="connsiteX12845" fmla="*/ 2987346 w 8014260"/>
              <a:gd name="connsiteY12845" fmla="*/ 2442066 h 4925968"/>
              <a:gd name="connsiteX12846" fmla="*/ 2994273 w 8014260"/>
              <a:gd name="connsiteY12846" fmla="*/ 2459211 h 4925968"/>
              <a:gd name="connsiteX12847" fmla="*/ 2988581 w 8014260"/>
              <a:gd name="connsiteY12847" fmla="*/ 2469772 h 4925968"/>
              <a:gd name="connsiteX12848" fmla="*/ 2982752 w 8014260"/>
              <a:gd name="connsiteY12848" fmla="*/ 2458319 h 4925968"/>
              <a:gd name="connsiteX12849" fmla="*/ 2987346 w 8014260"/>
              <a:gd name="connsiteY12849" fmla="*/ 2442066 h 4925968"/>
              <a:gd name="connsiteX12850" fmla="*/ 6709937 w 8014260"/>
              <a:gd name="connsiteY12850" fmla="*/ 2441448 h 4925968"/>
              <a:gd name="connsiteX12851" fmla="*/ 6734694 w 8014260"/>
              <a:gd name="connsiteY12851" fmla="*/ 2450089 h 4925968"/>
              <a:gd name="connsiteX12852" fmla="*/ 6711514 w 8014260"/>
              <a:gd name="connsiteY12852" fmla="*/ 2463051 h 4925968"/>
              <a:gd name="connsiteX12853" fmla="*/ 6686894 w 8014260"/>
              <a:gd name="connsiteY12853" fmla="*/ 2454410 h 4925968"/>
              <a:gd name="connsiteX12854" fmla="*/ 6709937 w 8014260"/>
              <a:gd name="connsiteY12854" fmla="*/ 2441448 h 4925968"/>
              <a:gd name="connsiteX12855" fmla="*/ 4601925 w 8014260"/>
              <a:gd name="connsiteY12855" fmla="*/ 2441379 h 4925968"/>
              <a:gd name="connsiteX12856" fmla="*/ 4593695 w 8014260"/>
              <a:gd name="connsiteY12856" fmla="*/ 2448580 h 4925968"/>
              <a:gd name="connsiteX12857" fmla="*/ 4582105 w 8014260"/>
              <a:gd name="connsiteY12857" fmla="*/ 2450569 h 4925968"/>
              <a:gd name="connsiteX12858" fmla="*/ 4590609 w 8014260"/>
              <a:gd name="connsiteY12858" fmla="*/ 2443231 h 4925968"/>
              <a:gd name="connsiteX12859" fmla="*/ 4601925 w 8014260"/>
              <a:gd name="connsiteY12859" fmla="*/ 2441379 h 4925968"/>
              <a:gd name="connsiteX12860" fmla="*/ 7709971 w 8014260"/>
              <a:gd name="connsiteY12860" fmla="*/ 2440832 h 4925968"/>
              <a:gd name="connsiteX12861" fmla="*/ 7687203 w 8014260"/>
              <a:gd name="connsiteY12861" fmla="*/ 2517847 h 4925968"/>
              <a:gd name="connsiteX12862" fmla="*/ 7655107 w 8014260"/>
              <a:gd name="connsiteY12862" fmla="*/ 2584370 h 4925968"/>
              <a:gd name="connsiteX12863" fmla="*/ 7679658 w 8014260"/>
              <a:gd name="connsiteY12863" fmla="*/ 2502416 h 4925968"/>
              <a:gd name="connsiteX12864" fmla="*/ 7709971 w 8014260"/>
              <a:gd name="connsiteY12864" fmla="*/ 2440832 h 4925968"/>
              <a:gd name="connsiteX12865" fmla="*/ 7508345 w 8014260"/>
              <a:gd name="connsiteY12865" fmla="*/ 2440832 h 4925968"/>
              <a:gd name="connsiteX12866" fmla="*/ 7490309 w 8014260"/>
              <a:gd name="connsiteY12866" fmla="*/ 2490415 h 4925968"/>
              <a:gd name="connsiteX12867" fmla="*/ 7463151 w 8014260"/>
              <a:gd name="connsiteY12867" fmla="*/ 2509549 h 4925968"/>
              <a:gd name="connsiteX12868" fmla="*/ 7484069 w 8014260"/>
              <a:gd name="connsiteY12868" fmla="*/ 2460857 h 4925968"/>
              <a:gd name="connsiteX12869" fmla="*/ 7508345 w 8014260"/>
              <a:gd name="connsiteY12869" fmla="*/ 2440832 h 4925968"/>
              <a:gd name="connsiteX12870" fmla="*/ 1643591 w 8014260"/>
              <a:gd name="connsiteY12870" fmla="*/ 2440008 h 4925968"/>
              <a:gd name="connsiteX12871" fmla="*/ 1652920 w 8014260"/>
              <a:gd name="connsiteY12871" fmla="*/ 2449198 h 4925968"/>
              <a:gd name="connsiteX12872" fmla="*/ 1646952 w 8014260"/>
              <a:gd name="connsiteY12872" fmla="*/ 2453999 h 4925968"/>
              <a:gd name="connsiteX12873" fmla="*/ 1638723 w 8014260"/>
              <a:gd name="connsiteY12873" fmla="*/ 2447346 h 4925968"/>
              <a:gd name="connsiteX12874" fmla="*/ 1643591 w 8014260"/>
              <a:gd name="connsiteY12874" fmla="*/ 2440008 h 4925968"/>
              <a:gd name="connsiteX12875" fmla="*/ 5230187 w 8014260"/>
              <a:gd name="connsiteY12875" fmla="*/ 2438637 h 4925968"/>
              <a:gd name="connsiteX12876" fmla="*/ 5244520 w 8014260"/>
              <a:gd name="connsiteY12876" fmla="*/ 2446592 h 4925968"/>
              <a:gd name="connsiteX12877" fmla="*/ 5234096 w 8014260"/>
              <a:gd name="connsiteY12877" fmla="*/ 2455645 h 4925968"/>
              <a:gd name="connsiteX12878" fmla="*/ 5218391 w 8014260"/>
              <a:gd name="connsiteY12878" fmla="*/ 2449472 h 4925968"/>
              <a:gd name="connsiteX12879" fmla="*/ 5230187 w 8014260"/>
              <a:gd name="connsiteY12879" fmla="*/ 2438637 h 4925968"/>
              <a:gd name="connsiteX12880" fmla="*/ 4151903 w 8014260"/>
              <a:gd name="connsiteY12880" fmla="*/ 2438362 h 4925968"/>
              <a:gd name="connsiteX12881" fmla="*/ 4161710 w 8014260"/>
              <a:gd name="connsiteY12881" fmla="*/ 2441997 h 4925968"/>
              <a:gd name="connsiteX12882" fmla="*/ 4155058 w 8014260"/>
              <a:gd name="connsiteY12882" fmla="*/ 2455096 h 4925968"/>
              <a:gd name="connsiteX12883" fmla="*/ 4147103 w 8014260"/>
              <a:gd name="connsiteY12883" fmla="*/ 2452421 h 4925968"/>
              <a:gd name="connsiteX12884" fmla="*/ 4151903 w 8014260"/>
              <a:gd name="connsiteY12884" fmla="*/ 2438362 h 4925968"/>
              <a:gd name="connsiteX12885" fmla="*/ 4738331 w 8014260"/>
              <a:gd name="connsiteY12885" fmla="*/ 2436030 h 4925968"/>
              <a:gd name="connsiteX12886" fmla="*/ 4749647 w 8014260"/>
              <a:gd name="connsiteY12886" fmla="*/ 2438019 h 4925968"/>
              <a:gd name="connsiteX12887" fmla="*/ 4737851 w 8014260"/>
              <a:gd name="connsiteY12887" fmla="*/ 2447140 h 4925968"/>
              <a:gd name="connsiteX12888" fmla="*/ 4727632 w 8014260"/>
              <a:gd name="connsiteY12888" fmla="*/ 2445357 h 4925968"/>
              <a:gd name="connsiteX12889" fmla="*/ 4738331 w 8014260"/>
              <a:gd name="connsiteY12889" fmla="*/ 2436030 h 4925968"/>
              <a:gd name="connsiteX12890" fmla="*/ 2580530 w 8014260"/>
              <a:gd name="connsiteY12890" fmla="*/ 2434933 h 4925968"/>
              <a:gd name="connsiteX12891" fmla="*/ 2589445 w 8014260"/>
              <a:gd name="connsiteY12891" fmla="*/ 2440214 h 4925968"/>
              <a:gd name="connsiteX12892" fmla="*/ 2581696 w 8014260"/>
              <a:gd name="connsiteY12892" fmla="*/ 2454479 h 4925968"/>
              <a:gd name="connsiteX12893" fmla="*/ 2573946 w 8014260"/>
              <a:gd name="connsiteY12893" fmla="*/ 2445152 h 4925968"/>
              <a:gd name="connsiteX12894" fmla="*/ 2580530 w 8014260"/>
              <a:gd name="connsiteY12894" fmla="*/ 2434933 h 4925968"/>
              <a:gd name="connsiteX12895" fmla="*/ 4678803 w 8014260"/>
              <a:gd name="connsiteY12895" fmla="*/ 2433836 h 4925968"/>
              <a:gd name="connsiteX12896" fmla="*/ 4668105 w 8014260"/>
              <a:gd name="connsiteY12896" fmla="*/ 2442889 h 4925968"/>
              <a:gd name="connsiteX12897" fmla="*/ 4655555 w 8014260"/>
              <a:gd name="connsiteY12897" fmla="*/ 2444809 h 4925968"/>
              <a:gd name="connsiteX12898" fmla="*/ 4663784 w 8014260"/>
              <a:gd name="connsiteY12898" fmla="*/ 2436442 h 4925968"/>
              <a:gd name="connsiteX12899" fmla="*/ 4678803 w 8014260"/>
              <a:gd name="connsiteY12899" fmla="*/ 2433836 h 4925968"/>
              <a:gd name="connsiteX12900" fmla="*/ 6128053 w 8014260"/>
              <a:gd name="connsiteY12900" fmla="*/ 2433827 h 4925968"/>
              <a:gd name="connsiteX12901" fmla="*/ 6135168 w 8014260"/>
              <a:gd name="connsiteY12901" fmla="*/ 2434796 h 4925968"/>
              <a:gd name="connsiteX12902" fmla="*/ 6115828 w 8014260"/>
              <a:gd name="connsiteY12902" fmla="*/ 2444054 h 4925968"/>
              <a:gd name="connsiteX12903" fmla="*/ 6095666 w 8014260"/>
              <a:gd name="connsiteY12903" fmla="*/ 2445769 h 4925968"/>
              <a:gd name="connsiteX12904" fmla="*/ 6113428 w 8014260"/>
              <a:gd name="connsiteY12904" fmla="*/ 2436716 h 4925968"/>
              <a:gd name="connsiteX12905" fmla="*/ 6128053 w 8014260"/>
              <a:gd name="connsiteY12905" fmla="*/ 2433827 h 4925968"/>
              <a:gd name="connsiteX12906" fmla="*/ 5971811 w 8014260"/>
              <a:gd name="connsiteY12906" fmla="*/ 2433698 h 4925968"/>
              <a:gd name="connsiteX12907" fmla="*/ 5957066 w 8014260"/>
              <a:gd name="connsiteY12907" fmla="*/ 2442477 h 4925968"/>
              <a:gd name="connsiteX12908" fmla="*/ 5936630 w 8014260"/>
              <a:gd name="connsiteY12908" fmla="*/ 2446043 h 4925968"/>
              <a:gd name="connsiteX12909" fmla="*/ 5952951 w 8014260"/>
              <a:gd name="connsiteY12909" fmla="*/ 2436922 h 4925968"/>
              <a:gd name="connsiteX12910" fmla="*/ 5971811 w 8014260"/>
              <a:gd name="connsiteY12910" fmla="*/ 2433698 h 4925968"/>
              <a:gd name="connsiteX12911" fmla="*/ 6433397 w 8014260"/>
              <a:gd name="connsiteY12911" fmla="*/ 2432078 h 4925968"/>
              <a:gd name="connsiteX12912" fmla="*/ 6441104 w 8014260"/>
              <a:gd name="connsiteY12912" fmla="*/ 2436167 h 4925968"/>
              <a:gd name="connsiteX12913" fmla="*/ 6420187 w 8014260"/>
              <a:gd name="connsiteY12913" fmla="*/ 2447278 h 4925968"/>
              <a:gd name="connsiteX12914" fmla="*/ 6395704 w 8014260"/>
              <a:gd name="connsiteY12914" fmla="*/ 2443917 h 4925968"/>
              <a:gd name="connsiteX12915" fmla="*/ 6416895 w 8014260"/>
              <a:gd name="connsiteY12915" fmla="*/ 2432875 h 4925968"/>
              <a:gd name="connsiteX12916" fmla="*/ 6433397 w 8014260"/>
              <a:gd name="connsiteY12916" fmla="*/ 2432078 h 4925968"/>
              <a:gd name="connsiteX12917" fmla="*/ 1446768 w 8014260"/>
              <a:gd name="connsiteY12917" fmla="*/ 2429584 h 4925968"/>
              <a:gd name="connsiteX12918" fmla="*/ 1456988 w 8014260"/>
              <a:gd name="connsiteY12918" fmla="*/ 2438705 h 4925968"/>
              <a:gd name="connsiteX12919" fmla="*/ 1451430 w 8014260"/>
              <a:gd name="connsiteY12919" fmla="*/ 2441448 h 4925968"/>
              <a:gd name="connsiteX12920" fmla="*/ 1442106 w 8014260"/>
              <a:gd name="connsiteY12920" fmla="*/ 2434659 h 4925968"/>
              <a:gd name="connsiteX12921" fmla="*/ 1446768 w 8014260"/>
              <a:gd name="connsiteY12921" fmla="*/ 2429584 h 4925968"/>
              <a:gd name="connsiteX12922" fmla="*/ 5020674 w 8014260"/>
              <a:gd name="connsiteY12922" fmla="*/ 2428281 h 4925968"/>
              <a:gd name="connsiteX12923" fmla="*/ 5034253 w 8014260"/>
              <a:gd name="connsiteY12923" fmla="*/ 2433287 h 4925968"/>
              <a:gd name="connsiteX12924" fmla="*/ 5023006 w 8014260"/>
              <a:gd name="connsiteY12924" fmla="*/ 2445563 h 4925968"/>
              <a:gd name="connsiteX12925" fmla="*/ 5009701 w 8014260"/>
              <a:gd name="connsiteY12925" fmla="*/ 2440283 h 4925968"/>
              <a:gd name="connsiteX12926" fmla="*/ 5020674 w 8014260"/>
              <a:gd name="connsiteY12926" fmla="*/ 2428281 h 4925968"/>
              <a:gd name="connsiteX12927" fmla="*/ 909719 w 8014260"/>
              <a:gd name="connsiteY12927" fmla="*/ 2428213 h 4925968"/>
              <a:gd name="connsiteX12928" fmla="*/ 903202 w 8014260"/>
              <a:gd name="connsiteY12928" fmla="*/ 2433151 h 4925968"/>
              <a:gd name="connsiteX12929" fmla="*/ 895386 w 8014260"/>
              <a:gd name="connsiteY12929" fmla="*/ 2436511 h 4925968"/>
              <a:gd name="connsiteX12930" fmla="*/ 899978 w 8014260"/>
              <a:gd name="connsiteY12930" fmla="*/ 2432328 h 4925968"/>
              <a:gd name="connsiteX12931" fmla="*/ 909719 w 8014260"/>
              <a:gd name="connsiteY12931" fmla="*/ 2428213 h 4925968"/>
              <a:gd name="connsiteX12932" fmla="*/ 1252618 w 8014260"/>
              <a:gd name="connsiteY12932" fmla="*/ 2428144 h 4925968"/>
              <a:gd name="connsiteX12933" fmla="*/ 1264481 w 8014260"/>
              <a:gd name="connsiteY12933" fmla="*/ 2433768 h 4925968"/>
              <a:gd name="connsiteX12934" fmla="*/ 1254264 w 8014260"/>
              <a:gd name="connsiteY12934" fmla="*/ 2436443 h 4925968"/>
              <a:gd name="connsiteX12935" fmla="*/ 1245350 w 8014260"/>
              <a:gd name="connsiteY12935" fmla="*/ 2431299 h 4925968"/>
              <a:gd name="connsiteX12936" fmla="*/ 1252618 w 8014260"/>
              <a:gd name="connsiteY12936" fmla="*/ 2428144 h 4925968"/>
              <a:gd name="connsiteX12937" fmla="*/ 2037037 w 8014260"/>
              <a:gd name="connsiteY12937" fmla="*/ 2427733 h 4925968"/>
              <a:gd name="connsiteX12938" fmla="*/ 2044441 w 8014260"/>
              <a:gd name="connsiteY12938" fmla="*/ 2434728 h 4925968"/>
              <a:gd name="connsiteX12939" fmla="*/ 2039985 w 8014260"/>
              <a:gd name="connsiteY12939" fmla="*/ 2440763 h 4925968"/>
              <a:gd name="connsiteX12940" fmla="*/ 2032852 w 8014260"/>
              <a:gd name="connsiteY12940" fmla="*/ 2431985 h 4925968"/>
              <a:gd name="connsiteX12941" fmla="*/ 2037037 w 8014260"/>
              <a:gd name="connsiteY12941" fmla="*/ 2427733 h 4925968"/>
              <a:gd name="connsiteX12942" fmla="*/ 6204109 w 8014260"/>
              <a:gd name="connsiteY12942" fmla="*/ 2427433 h 4925968"/>
              <a:gd name="connsiteX12943" fmla="*/ 6211361 w 8014260"/>
              <a:gd name="connsiteY12943" fmla="*/ 2428830 h 4925968"/>
              <a:gd name="connsiteX12944" fmla="*/ 6191816 w 8014260"/>
              <a:gd name="connsiteY12944" fmla="*/ 2438363 h 4925968"/>
              <a:gd name="connsiteX12945" fmla="*/ 6169596 w 8014260"/>
              <a:gd name="connsiteY12945" fmla="*/ 2439392 h 4925968"/>
              <a:gd name="connsiteX12946" fmla="*/ 6188936 w 8014260"/>
              <a:gd name="connsiteY12946" fmla="*/ 2429996 h 4925968"/>
              <a:gd name="connsiteX12947" fmla="*/ 6204109 w 8014260"/>
              <a:gd name="connsiteY12947" fmla="*/ 2427433 h 4925968"/>
              <a:gd name="connsiteX12948" fmla="*/ 6842776 w 8014260"/>
              <a:gd name="connsiteY12948" fmla="*/ 2427390 h 4925968"/>
              <a:gd name="connsiteX12949" fmla="*/ 6871991 w 8014260"/>
              <a:gd name="connsiteY12949" fmla="*/ 2436374 h 4925968"/>
              <a:gd name="connsiteX12950" fmla="*/ 6853887 w 8014260"/>
              <a:gd name="connsiteY12950" fmla="*/ 2450570 h 4925968"/>
              <a:gd name="connsiteX12951" fmla="*/ 6824808 w 8014260"/>
              <a:gd name="connsiteY12951" fmla="*/ 2441517 h 4925968"/>
              <a:gd name="connsiteX12952" fmla="*/ 6842776 w 8014260"/>
              <a:gd name="connsiteY12952" fmla="*/ 2427390 h 4925968"/>
              <a:gd name="connsiteX12953" fmla="*/ 6354187 w 8014260"/>
              <a:gd name="connsiteY12953" fmla="*/ 2425958 h 4925968"/>
              <a:gd name="connsiteX12954" fmla="*/ 6363814 w 8014260"/>
              <a:gd name="connsiteY12954" fmla="*/ 2428487 h 4925968"/>
              <a:gd name="connsiteX12955" fmla="*/ 6345092 w 8014260"/>
              <a:gd name="connsiteY12955" fmla="*/ 2439322 h 4925968"/>
              <a:gd name="connsiteX12956" fmla="*/ 6320403 w 8014260"/>
              <a:gd name="connsiteY12956" fmla="*/ 2438088 h 4925968"/>
              <a:gd name="connsiteX12957" fmla="*/ 6337617 w 8014260"/>
              <a:gd name="connsiteY12957" fmla="*/ 2428007 h 4925968"/>
              <a:gd name="connsiteX12958" fmla="*/ 6354187 w 8014260"/>
              <a:gd name="connsiteY12958" fmla="*/ 2425958 h 4925968"/>
              <a:gd name="connsiteX12959" fmla="*/ 2848129 w 8014260"/>
              <a:gd name="connsiteY12959" fmla="*/ 2425333 h 4925968"/>
              <a:gd name="connsiteX12960" fmla="*/ 2859033 w 8014260"/>
              <a:gd name="connsiteY12960" fmla="*/ 2432808 h 4925968"/>
              <a:gd name="connsiteX12961" fmla="*/ 2853958 w 8014260"/>
              <a:gd name="connsiteY12961" fmla="*/ 2446592 h 4925968"/>
              <a:gd name="connsiteX12962" fmla="*/ 2845386 w 8014260"/>
              <a:gd name="connsiteY12962" fmla="*/ 2436511 h 4925968"/>
              <a:gd name="connsiteX12963" fmla="*/ 2848129 w 8014260"/>
              <a:gd name="connsiteY12963" fmla="*/ 2425333 h 4925968"/>
              <a:gd name="connsiteX12964" fmla="*/ 5735690 w 8014260"/>
              <a:gd name="connsiteY12964" fmla="*/ 2425263 h 4925968"/>
              <a:gd name="connsiteX12965" fmla="*/ 5723071 w 8014260"/>
              <a:gd name="connsiteY12965" fmla="*/ 2436099 h 4925968"/>
              <a:gd name="connsiteX12966" fmla="*/ 5706337 w 8014260"/>
              <a:gd name="connsiteY12966" fmla="*/ 2436442 h 4925968"/>
              <a:gd name="connsiteX12967" fmla="*/ 5717996 w 8014260"/>
              <a:gd name="connsiteY12967" fmla="*/ 2426360 h 4925968"/>
              <a:gd name="connsiteX12968" fmla="*/ 5735690 w 8014260"/>
              <a:gd name="connsiteY12968" fmla="*/ 2425263 h 4925968"/>
              <a:gd name="connsiteX12969" fmla="*/ 794227 w 8014260"/>
              <a:gd name="connsiteY12969" fmla="*/ 2425058 h 4925968"/>
              <a:gd name="connsiteX12970" fmla="*/ 792786 w 8014260"/>
              <a:gd name="connsiteY12970" fmla="*/ 2427184 h 4925968"/>
              <a:gd name="connsiteX12971" fmla="*/ 791140 w 8014260"/>
              <a:gd name="connsiteY12971" fmla="*/ 2427801 h 4925968"/>
              <a:gd name="connsiteX12972" fmla="*/ 792306 w 8014260"/>
              <a:gd name="connsiteY12972" fmla="*/ 2425881 h 4925968"/>
              <a:gd name="connsiteX12973" fmla="*/ 794227 w 8014260"/>
              <a:gd name="connsiteY12973" fmla="*/ 2425058 h 4925968"/>
              <a:gd name="connsiteX12974" fmla="*/ 1118683 w 8014260"/>
              <a:gd name="connsiteY12974" fmla="*/ 2424783 h 4925968"/>
              <a:gd name="connsiteX12975" fmla="*/ 1126910 w 8014260"/>
              <a:gd name="connsiteY12975" fmla="*/ 2427869 h 4925968"/>
              <a:gd name="connsiteX12976" fmla="*/ 1119917 w 8014260"/>
              <a:gd name="connsiteY12976" fmla="*/ 2433150 h 4925968"/>
              <a:gd name="connsiteX12977" fmla="*/ 1111343 w 8014260"/>
              <a:gd name="connsiteY12977" fmla="*/ 2428761 h 4925968"/>
              <a:gd name="connsiteX12978" fmla="*/ 1118683 w 8014260"/>
              <a:gd name="connsiteY12978" fmla="*/ 2424783 h 4925968"/>
              <a:gd name="connsiteX12979" fmla="*/ 6279830 w 8014260"/>
              <a:gd name="connsiteY12979" fmla="*/ 2424664 h 4925968"/>
              <a:gd name="connsiteX12980" fmla="*/ 6287005 w 8014260"/>
              <a:gd name="connsiteY12980" fmla="*/ 2427321 h 4925968"/>
              <a:gd name="connsiteX12981" fmla="*/ 6266774 w 8014260"/>
              <a:gd name="connsiteY12981" fmla="*/ 2437197 h 4925968"/>
              <a:gd name="connsiteX12982" fmla="*/ 6244485 w 8014260"/>
              <a:gd name="connsiteY12982" fmla="*/ 2436648 h 4925968"/>
              <a:gd name="connsiteX12983" fmla="*/ 6263551 w 8014260"/>
              <a:gd name="connsiteY12983" fmla="*/ 2426841 h 4925968"/>
              <a:gd name="connsiteX12984" fmla="*/ 6279830 w 8014260"/>
              <a:gd name="connsiteY12984" fmla="*/ 2424664 h 4925968"/>
              <a:gd name="connsiteX12985" fmla="*/ 5809688 w 8014260"/>
              <a:gd name="connsiteY12985" fmla="*/ 2422657 h 4925968"/>
              <a:gd name="connsiteX12986" fmla="*/ 5794875 w 8014260"/>
              <a:gd name="connsiteY12986" fmla="*/ 2434041 h 4925968"/>
              <a:gd name="connsiteX12987" fmla="*/ 5779513 w 8014260"/>
              <a:gd name="connsiteY12987" fmla="*/ 2434385 h 4925968"/>
              <a:gd name="connsiteX12988" fmla="*/ 5792817 w 8014260"/>
              <a:gd name="connsiteY12988" fmla="*/ 2423960 h 4925968"/>
              <a:gd name="connsiteX12989" fmla="*/ 5809688 w 8014260"/>
              <a:gd name="connsiteY12989" fmla="*/ 2422657 h 4925968"/>
              <a:gd name="connsiteX12990" fmla="*/ 6628601 w 8014260"/>
              <a:gd name="connsiteY12990" fmla="*/ 2421423 h 4925968"/>
              <a:gd name="connsiteX12991" fmla="*/ 6656102 w 8014260"/>
              <a:gd name="connsiteY12991" fmla="*/ 2427733 h 4925968"/>
              <a:gd name="connsiteX12992" fmla="*/ 6636351 w 8014260"/>
              <a:gd name="connsiteY12992" fmla="*/ 2440488 h 4925968"/>
              <a:gd name="connsiteX12993" fmla="*/ 6610565 w 8014260"/>
              <a:gd name="connsiteY12993" fmla="*/ 2434453 h 4925968"/>
              <a:gd name="connsiteX12994" fmla="*/ 6628601 w 8014260"/>
              <a:gd name="connsiteY12994" fmla="*/ 2421423 h 4925968"/>
              <a:gd name="connsiteX12995" fmla="*/ 6040262 w 8014260"/>
              <a:gd name="connsiteY12995" fmla="*/ 2421097 h 4925968"/>
              <a:gd name="connsiteX12996" fmla="*/ 6046494 w 8014260"/>
              <a:gd name="connsiteY12996" fmla="*/ 2421697 h 4925968"/>
              <a:gd name="connsiteX12997" fmla="*/ 6028389 w 8014260"/>
              <a:gd name="connsiteY12997" fmla="*/ 2431436 h 4925968"/>
              <a:gd name="connsiteX12998" fmla="*/ 6010421 w 8014260"/>
              <a:gd name="connsiteY12998" fmla="*/ 2433973 h 4925968"/>
              <a:gd name="connsiteX12999" fmla="*/ 6026880 w 8014260"/>
              <a:gd name="connsiteY12999" fmla="*/ 2424509 h 4925968"/>
              <a:gd name="connsiteX13000" fmla="*/ 6040262 w 8014260"/>
              <a:gd name="connsiteY13000" fmla="*/ 2421097 h 4925968"/>
              <a:gd name="connsiteX13001" fmla="*/ 5647634 w 8014260"/>
              <a:gd name="connsiteY13001" fmla="*/ 2420669 h 4925968"/>
              <a:gd name="connsiteX13002" fmla="*/ 5661624 w 8014260"/>
              <a:gd name="connsiteY13002" fmla="*/ 2422795 h 4925968"/>
              <a:gd name="connsiteX13003" fmla="*/ 5650651 w 8014260"/>
              <a:gd name="connsiteY13003" fmla="*/ 2433425 h 4925968"/>
              <a:gd name="connsiteX13004" fmla="*/ 5633918 w 8014260"/>
              <a:gd name="connsiteY13004" fmla="*/ 2432396 h 4925968"/>
              <a:gd name="connsiteX13005" fmla="*/ 5647634 w 8014260"/>
              <a:gd name="connsiteY13005" fmla="*/ 2420669 h 4925968"/>
              <a:gd name="connsiteX13006" fmla="*/ 2711792 w 8014260"/>
              <a:gd name="connsiteY13006" fmla="*/ 2419160 h 4925968"/>
              <a:gd name="connsiteX13007" fmla="*/ 2722627 w 8014260"/>
              <a:gd name="connsiteY13007" fmla="*/ 2424783 h 4925968"/>
              <a:gd name="connsiteX13008" fmla="*/ 2717553 w 8014260"/>
              <a:gd name="connsiteY13008" fmla="*/ 2438705 h 4925968"/>
              <a:gd name="connsiteX13009" fmla="*/ 2709049 w 8014260"/>
              <a:gd name="connsiteY13009" fmla="*/ 2430270 h 4925968"/>
              <a:gd name="connsiteX13010" fmla="*/ 2711792 w 8014260"/>
              <a:gd name="connsiteY13010" fmla="*/ 2419160 h 4925968"/>
              <a:gd name="connsiteX13011" fmla="*/ 5366386 w 8014260"/>
              <a:gd name="connsiteY13011" fmla="*/ 2419091 h 4925968"/>
              <a:gd name="connsiteX13012" fmla="*/ 5379142 w 8014260"/>
              <a:gd name="connsiteY13012" fmla="*/ 2426978 h 4925968"/>
              <a:gd name="connsiteX13013" fmla="*/ 5364603 w 8014260"/>
              <a:gd name="connsiteY13013" fmla="*/ 2436374 h 4925968"/>
              <a:gd name="connsiteX13014" fmla="*/ 5353013 w 8014260"/>
              <a:gd name="connsiteY13014" fmla="*/ 2429653 h 4925968"/>
              <a:gd name="connsiteX13015" fmla="*/ 5366386 w 8014260"/>
              <a:gd name="connsiteY13015" fmla="*/ 2419091 h 4925968"/>
              <a:gd name="connsiteX13016" fmla="*/ 893122 w 8014260"/>
              <a:gd name="connsiteY13016" fmla="*/ 2417239 h 4925968"/>
              <a:gd name="connsiteX13017" fmla="*/ 889759 w 8014260"/>
              <a:gd name="connsiteY13017" fmla="*/ 2419777 h 4925968"/>
              <a:gd name="connsiteX13018" fmla="*/ 884136 w 8014260"/>
              <a:gd name="connsiteY13018" fmla="*/ 2422451 h 4925968"/>
              <a:gd name="connsiteX13019" fmla="*/ 887703 w 8014260"/>
              <a:gd name="connsiteY13019" fmla="*/ 2419640 h 4925968"/>
              <a:gd name="connsiteX13020" fmla="*/ 893122 w 8014260"/>
              <a:gd name="connsiteY13020" fmla="*/ 2417239 h 4925968"/>
              <a:gd name="connsiteX13021" fmla="*/ 4445357 w 8014260"/>
              <a:gd name="connsiteY13021" fmla="*/ 2417103 h 4925968"/>
              <a:gd name="connsiteX13022" fmla="*/ 4433699 w 8014260"/>
              <a:gd name="connsiteY13022" fmla="*/ 2426704 h 4925968"/>
              <a:gd name="connsiteX13023" fmla="*/ 4427390 w 8014260"/>
              <a:gd name="connsiteY13023" fmla="*/ 2426498 h 4925968"/>
              <a:gd name="connsiteX13024" fmla="*/ 4432327 w 8014260"/>
              <a:gd name="connsiteY13024" fmla="*/ 2420395 h 4925968"/>
              <a:gd name="connsiteX13025" fmla="*/ 4445357 w 8014260"/>
              <a:gd name="connsiteY13025" fmla="*/ 2417103 h 4925968"/>
              <a:gd name="connsiteX13026" fmla="*/ 6984394 w 8014260"/>
              <a:gd name="connsiteY13026" fmla="*/ 2416074 h 4925968"/>
              <a:gd name="connsiteX13027" fmla="*/ 7009494 w 8014260"/>
              <a:gd name="connsiteY13027" fmla="*/ 2428418 h 4925968"/>
              <a:gd name="connsiteX13028" fmla="*/ 6986931 w 8014260"/>
              <a:gd name="connsiteY13028" fmla="*/ 2442477 h 4925968"/>
              <a:gd name="connsiteX13029" fmla="*/ 6961968 w 8014260"/>
              <a:gd name="connsiteY13029" fmla="*/ 2430270 h 4925968"/>
              <a:gd name="connsiteX13030" fmla="*/ 6984394 w 8014260"/>
              <a:gd name="connsiteY13030" fmla="*/ 2416074 h 4925968"/>
              <a:gd name="connsiteX13031" fmla="*/ 7589787 w 8014260"/>
              <a:gd name="connsiteY13031" fmla="*/ 2415999 h 4925968"/>
              <a:gd name="connsiteX13032" fmla="*/ 7592699 w 8014260"/>
              <a:gd name="connsiteY13032" fmla="*/ 2416691 h 4925968"/>
              <a:gd name="connsiteX13033" fmla="*/ 7573017 w 8014260"/>
              <a:gd name="connsiteY13033" fmla="*/ 2489386 h 4925968"/>
              <a:gd name="connsiteX13034" fmla="*/ 7547779 w 8014260"/>
              <a:gd name="connsiteY13034" fmla="*/ 2526900 h 4925968"/>
              <a:gd name="connsiteX13035" fmla="*/ 7568079 w 8014260"/>
              <a:gd name="connsiteY13035" fmla="*/ 2456948 h 4925968"/>
              <a:gd name="connsiteX13036" fmla="*/ 7589787 w 8014260"/>
              <a:gd name="connsiteY13036" fmla="*/ 2415999 h 4925968"/>
              <a:gd name="connsiteX13037" fmla="*/ 5882862 w 8014260"/>
              <a:gd name="connsiteY13037" fmla="*/ 2415731 h 4925968"/>
              <a:gd name="connsiteX13038" fmla="*/ 5871341 w 8014260"/>
              <a:gd name="connsiteY13038" fmla="*/ 2425469 h 4925968"/>
              <a:gd name="connsiteX13039" fmla="*/ 5851864 w 8014260"/>
              <a:gd name="connsiteY13039" fmla="*/ 2428555 h 4925968"/>
              <a:gd name="connsiteX13040" fmla="*/ 5865100 w 8014260"/>
              <a:gd name="connsiteY13040" fmla="*/ 2418337 h 4925968"/>
              <a:gd name="connsiteX13041" fmla="*/ 5882862 w 8014260"/>
              <a:gd name="connsiteY13041" fmla="*/ 2415731 h 4925968"/>
              <a:gd name="connsiteX13042" fmla="*/ 3938962 w 8014260"/>
              <a:gd name="connsiteY13042" fmla="*/ 2414908 h 4925968"/>
              <a:gd name="connsiteX13043" fmla="*/ 3948083 w 8014260"/>
              <a:gd name="connsiteY13043" fmla="*/ 2422315 h 4925968"/>
              <a:gd name="connsiteX13044" fmla="*/ 3943900 w 8014260"/>
              <a:gd name="connsiteY13044" fmla="*/ 2436716 h 4925968"/>
              <a:gd name="connsiteX13045" fmla="*/ 3936562 w 8014260"/>
              <a:gd name="connsiteY13045" fmla="*/ 2427870 h 4925968"/>
              <a:gd name="connsiteX13046" fmla="*/ 3938962 w 8014260"/>
              <a:gd name="connsiteY13046" fmla="*/ 2414908 h 4925968"/>
              <a:gd name="connsiteX13047" fmla="*/ 4371223 w 8014260"/>
              <a:gd name="connsiteY13047" fmla="*/ 2412919 h 4925968"/>
              <a:gd name="connsiteX13048" fmla="*/ 4362993 w 8014260"/>
              <a:gd name="connsiteY13048" fmla="*/ 2423275 h 4925968"/>
              <a:gd name="connsiteX13049" fmla="*/ 4353597 w 8014260"/>
              <a:gd name="connsiteY13049" fmla="*/ 2422726 h 4925968"/>
              <a:gd name="connsiteX13050" fmla="*/ 4358604 w 8014260"/>
              <a:gd name="connsiteY13050" fmla="*/ 2414222 h 4925968"/>
              <a:gd name="connsiteX13051" fmla="*/ 4371223 w 8014260"/>
              <a:gd name="connsiteY13051" fmla="*/ 2412919 h 4925968"/>
              <a:gd name="connsiteX13052" fmla="*/ 980287 w 8014260"/>
              <a:gd name="connsiteY13052" fmla="*/ 2412919 h 4925968"/>
              <a:gd name="connsiteX13053" fmla="*/ 973498 w 8014260"/>
              <a:gd name="connsiteY13053" fmla="*/ 2417514 h 4925968"/>
              <a:gd name="connsiteX13054" fmla="*/ 965882 w 8014260"/>
              <a:gd name="connsiteY13054" fmla="*/ 2418199 h 4925968"/>
              <a:gd name="connsiteX13055" fmla="*/ 972607 w 8014260"/>
              <a:gd name="connsiteY13055" fmla="*/ 2413399 h 4925968"/>
              <a:gd name="connsiteX13056" fmla="*/ 980287 w 8014260"/>
              <a:gd name="connsiteY13056" fmla="*/ 2412919 h 4925968"/>
              <a:gd name="connsiteX13057" fmla="*/ 4518052 w 8014260"/>
              <a:gd name="connsiteY13057" fmla="*/ 2410862 h 4925968"/>
              <a:gd name="connsiteX13058" fmla="*/ 4506942 w 8014260"/>
              <a:gd name="connsiteY13058" fmla="*/ 2419366 h 4925968"/>
              <a:gd name="connsiteX13059" fmla="*/ 4498918 w 8014260"/>
              <a:gd name="connsiteY13059" fmla="*/ 2419846 h 4925968"/>
              <a:gd name="connsiteX13060" fmla="*/ 4506942 w 8014260"/>
              <a:gd name="connsiteY13060" fmla="*/ 2412714 h 4925968"/>
              <a:gd name="connsiteX13061" fmla="*/ 4518052 w 8014260"/>
              <a:gd name="connsiteY13061" fmla="*/ 2410862 h 4925968"/>
              <a:gd name="connsiteX13062" fmla="*/ 880432 w 8014260"/>
              <a:gd name="connsiteY13062" fmla="*/ 2410725 h 4925968"/>
              <a:gd name="connsiteX13063" fmla="*/ 876043 w 8014260"/>
              <a:gd name="connsiteY13063" fmla="*/ 2413400 h 4925968"/>
              <a:gd name="connsiteX13064" fmla="*/ 873162 w 8014260"/>
              <a:gd name="connsiteY13064" fmla="*/ 2414634 h 4925968"/>
              <a:gd name="connsiteX13065" fmla="*/ 876592 w 8014260"/>
              <a:gd name="connsiteY13065" fmla="*/ 2412234 h 4925968"/>
              <a:gd name="connsiteX13066" fmla="*/ 880432 w 8014260"/>
              <a:gd name="connsiteY13066" fmla="*/ 2410725 h 4925968"/>
              <a:gd name="connsiteX13067" fmla="*/ 1045439 w 8014260"/>
              <a:gd name="connsiteY13067" fmla="*/ 2409970 h 4925968"/>
              <a:gd name="connsiteX13068" fmla="*/ 1052983 w 8014260"/>
              <a:gd name="connsiteY13068" fmla="*/ 2412301 h 4925968"/>
              <a:gd name="connsiteX13069" fmla="*/ 1046603 w 8014260"/>
              <a:gd name="connsiteY13069" fmla="*/ 2415799 h 4925968"/>
              <a:gd name="connsiteX13070" fmla="*/ 1039060 w 8014260"/>
              <a:gd name="connsiteY13070" fmla="*/ 2414565 h 4925968"/>
              <a:gd name="connsiteX13071" fmla="*/ 1045439 w 8014260"/>
              <a:gd name="connsiteY13071" fmla="*/ 2409970 h 4925968"/>
              <a:gd name="connsiteX13072" fmla="*/ 6113806 w 8014260"/>
              <a:gd name="connsiteY13072" fmla="*/ 2409834 h 4925968"/>
              <a:gd name="connsiteX13073" fmla="*/ 6120904 w 8014260"/>
              <a:gd name="connsiteY13073" fmla="*/ 2410382 h 4925968"/>
              <a:gd name="connsiteX13074" fmla="*/ 6104307 w 8014260"/>
              <a:gd name="connsiteY13074" fmla="*/ 2419915 h 4925968"/>
              <a:gd name="connsiteX13075" fmla="*/ 6083528 w 8014260"/>
              <a:gd name="connsiteY13075" fmla="*/ 2422864 h 4925968"/>
              <a:gd name="connsiteX13076" fmla="*/ 6100330 w 8014260"/>
              <a:gd name="connsiteY13076" fmla="*/ 2413194 h 4925968"/>
              <a:gd name="connsiteX13077" fmla="*/ 6113806 w 8014260"/>
              <a:gd name="connsiteY13077" fmla="*/ 2409834 h 4925968"/>
              <a:gd name="connsiteX13078" fmla="*/ 5571990 w 8014260"/>
              <a:gd name="connsiteY13078" fmla="*/ 2409696 h 4925968"/>
              <a:gd name="connsiteX13079" fmla="*/ 5587763 w 8014260"/>
              <a:gd name="connsiteY13079" fmla="*/ 2411959 h 4925968"/>
              <a:gd name="connsiteX13080" fmla="*/ 5576653 w 8014260"/>
              <a:gd name="connsiteY13080" fmla="*/ 2423480 h 4925968"/>
              <a:gd name="connsiteX13081" fmla="*/ 5561154 w 8014260"/>
              <a:gd name="connsiteY13081" fmla="*/ 2421217 h 4925968"/>
              <a:gd name="connsiteX13082" fmla="*/ 5571990 w 8014260"/>
              <a:gd name="connsiteY13082" fmla="*/ 2409696 h 4925968"/>
              <a:gd name="connsiteX13083" fmla="*/ 7121006 w 8014260"/>
              <a:gd name="connsiteY13083" fmla="*/ 2409559 h 4925968"/>
              <a:gd name="connsiteX13084" fmla="*/ 7146313 w 8014260"/>
              <a:gd name="connsiteY13084" fmla="*/ 2424029 h 4925968"/>
              <a:gd name="connsiteX13085" fmla="*/ 7124161 w 8014260"/>
              <a:gd name="connsiteY13085" fmla="*/ 2438568 h 4925968"/>
              <a:gd name="connsiteX13086" fmla="*/ 7098992 w 8014260"/>
              <a:gd name="connsiteY13086" fmla="*/ 2424303 h 4925968"/>
              <a:gd name="connsiteX13087" fmla="*/ 7121006 w 8014260"/>
              <a:gd name="connsiteY13087" fmla="*/ 2409559 h 4925968"/>
              <a:gd name="connsiteX13088" fmla="*/ 1705176 w 8014260"/>
              <a:gd name="connsiteY13088" fmla="*/ 2409010 h 4925968"/>
              <a:gd name="connsiteX13089" fmla="*/ 1715120 w 8014260"/>
              <a:gd name="connsiteY13089" fmla="*/ 2415937 h 4925968"/>
              <a:gd name="connsiteX13090" fmla="*/ 1708058 w 8014260"/>
              <a:gd name="connsiteY13090" fmla="*/ 2419846 h 4925968"/>
              <a:gd name="connsiteX13091" fmla="*/ 1700032 w 8014260"/>
              <a:gd name="connsiteY13091" fmla="*/ 2414222 h 4925968"/>
              <a:gd name="connsiteX13092" fmla="*/ 1705176 w 8014260"/>
              <a:gd name="connsiteY13092" fmla="*/ 2409010 h 4925968"/>
              <a:gd name="connsiteX13093" fmla="*/ 7253365 w 8014260"/>
              <a:gd name="connsiteY13093" fmla="*/ 2408393 h 4925968"/>
              <a:gd name="connsiteX13094" fmla="*/ 7282580 w 8014260"/>
              <a:gd name="connsiteY13094" fmla="*/ 2424166 h 4925968"/>
              <a:gd name="connsiteX13095" fmla="*/ 7264955 w 8014260"/>
              <a:gd name="connsiteY13095" fmla="*/ 2440076 h 4925968"/>
              <a:gd name="connsiteX13096" fmla="*/ 7235877 w 8014260"/>
              <a:gd name="connsiteY13096" fmla="*/ 2424440 h 4925968"/>
              <a:gd name="connsiteX13097" fmla="*/ 7253365 w 8014260"/>
              <a:gd name="connsiteY13097" fmla="*/ 2408393 h 4925968"/>
              <a:gd name="connsiteX13098" fmla="*/ 7690014 w 8014260"/>
              <a:gd name="connsiteY13098" fmla="*/ 2407570 h 4925968"/>
              <a:gd name="connsiteX13099" fmla="*/ 7670058 w 8014260"/>
              <a:gd name="connsiteY13099" fmla="*/ 2481431 h 4925968"/>
              <a:gd name="connsiteX13100" fmla="*/ 7639608 w 8014260"/>
              <a:gd name="connsiteY13100" fmla="*/ 2545073 h 4925968"/>
              <a:gd name="connsiteX13101" fmla="*/ 7661416 w 8014260"/>
              <a:gd name="connsiteY13101" fmla="*/ 2466549 h 4925968"/>
              <a:gd name="connsiteX13102" fmla="*/ 7690014 w 8014260"/>
              <a:gd name="connsiteY13102" fmla="*/ 2407570 h 4925968"/>
              <a:gd name="connsiteX13103" fmla="*/ 6569005 w 8014260"/>
              <a:gd name="connsiteY13103" fmla="*/ 2406138 h 4925968"/>
              <a:gd name="connsiteX13104" fmla="*/ 6577989 w 8014260"/>
              <a:gd name="connsiteY13104" fmla="*/ 2410656 h 4925968"/>
              <a:gd name="connsiteX13105" fmla="*/ 6559335 w 8014260"/>
              <a:gd name="connsiteY13105" fmla="*/ 2423138 h 4925968"/>
              <a:gd name="connsiteX13106" fmla="*/ 6533069 w 8014260"/>
              <a:gd name="connsiteY13106" fmla="*/ 2419366 h 4925968"/>
              <a:gd name="connsiteX13107" fmla="*/ 6551997 w 8014260"/>
              <a:gd name="connsiteY13107" fmla="*/ 2407021 h 4925968"/>
              <a:gd name="connsiteX13108" fmla="*/ 6569005 w 8014260"/>
              <a:gd name="connsiteY13108" fmla="*/ 2406138 h 4925968"/>
              <a:gd name="connsiteX13109" fmla="*/ 5951914 w 8014260"/>
              <a:gd name="connsiteY13109" fmla="*/ 2405366 h 4925968"/>
              <a:gd name="connsiteX13110" fmla="*/ 5957683 w 8014260"/>
              <a:gd name="connsiteY13110" fmla="*/ 2406404 h 4925968"/>
              <a:gd name="connsiteX13111" fmla="*/ 5941361 w 8014260"/>
              <a:gd name="connsiteY13111" fmla="*/ 2417171 h 4925968"/>
              <a:gd name="connsiteX13112" fmla="*/ 5924628 w 8014260"/>
              <a:gd name="connsiteY13112" fmla="*/ 2418748 h 4925968"/>
              <a:gd name="connsiteX13113" fmla="*/ 5939510 w 8014260"/>
              <a:gd name="connsiteY13113" fmla="*/ 2408804 h 4925968"/>
              <a:gd name="connsiteX13114" fmla="*/ 5951914 w 8014260"/>
              <a:gd name="connsiteY13114" fmla="*/ 2405366 h 4925968"/>
              <a:gd name="connsiteX13115" fmla="*/ 4946677 w 8014260"/>
              <a:gd name="connsiteY13115" fmla="*/ 2404895 h 4925968"/>
              <a:gd name="connsiteX13116" fmla="*/ 4959158 w 8014260"/>
              <a:gd name="connsiteY13116" fmla="*/ 2409079 h 4925968"/>
              <a:gd name="connsiteX13117" fmla="*/ 4947431 w 8014260"/>
              <a:gd name="connsiteY13117" fmla="*/ 2418748 h 4925968"/>
              <a:gd name="connsiteX13118" fmla="*/ 4934813 w 8014260"/>
              <a:gd name="connsiteY13118" fmla="*/ 2414565 h 4925968"/>
              <a:gd name="connsiteX13119" fmla="*/ 4946677 w 8014260"/>
              <a:gd name="connsiteY13119" fmla="*/ 2404895 h 4925968"/>
              <a:gd name="connsiteX13120" fmla="*/ 1311939 w 8014260"/>
              <a:gd name="connsiteY13120" fmla="*/ 2404003 h 4925968"/>
              <a:gd name="connsiteX13121" fmla="*/ 1325244 w 8014260"/>
              <a:gd name="connsiteY13121" fmla="*/ 2409353 h 4925968"/>
              <a:gd name="connsiteX13122" fmla="*/ 1313379 w 8014260"/>
              <a:gd name="connsiteY13122" fmla="*/ 2410999 h 4925968"/>
              <a:gd name="connsiteX13123" fmla="*/ 1306932 w 8014260"/>
              <a:gd name="connsiteY13123" fmla="*/ 2406610 h 4925968"/>
              <a:gd name="connsiteX13124" fmla="*/ 1311939 w 8014260"/>
              <a:gd name="connsiteY13124" fmla="*/ 2404003 h 4925968"/>
              <a:gd name="connsiteX13125" fmla="*/ 1506980 w 8014260"/>
              <a:gd name="connsiteY13125" fmla="*/ 2403044 h 4925968"/>
              <a:gd name="connsiteX13126" fmla="*/ 1516855 w 8014260"/>
              <a:gd name="connsiteY13126" fmla="*/ 2412508 h 4925968"/>
              <a:gd name="connsiteX13127" fmla="*/ 1511508 w 8014260"/>
              <a:gd name="connsiteY13127" fmla="*/ 2415251 h 4925968"/>
              <a:gd name="connsiteX13128" fmla="*/ 1503139 w 8014260"/>
              <a:gd name="connsiteY13128" fmla="*/ 2410382 h 4925968"/>
              <a:gd name="connsiteX13129" fmla="*/ 1506980 w 8014260"/>
              <a:gd name="connsiteY13129" fmla="*/ 2403044 h 4925968"/>
              <a:gd name="connsiteX13130" fmla="*/ 1900631 w 8014260"/>
              <a:gd name="connsiteY13130" fmla="*/ 2402907 h 4925968"/>
              <a:gd name="connsiteX13131" fmla="*/ 1915375 w 8014260"/>
              <a:gd name="connsiteY13131" fmla="*/ 2409971 h 4925968"/>
              <a:gd name="connsiteX13132" fmla="*/ 1904812 w 8014260"/>
              <a:gd name="connsiteY13132" fmla="*/ 2411822 h 4925968"/>
              <a:gd name="connsiteX13133" fmla="*/ 1896927 w 8014260"/>
              <a:gd name="connsiteY13133" fmla="*/ 2406199 h 4925968"/>
              <a:gd name="connsiteX13134" fmla="*/ 1900631 w 8014260"/>
              <a:gd name="connsiteY13134" fmla="*/ 2402907 h 4925968"/>
              <a:gd name="connsiteX13135" fmla="*/ 5152417 w 8014260"/>
              <a:gd name="connsiteY13135" fmla="*/ 2402426 h 4925968"/>
              <a:gd name="connsiteX13136" fmla="*/ 5168807 w 8014260"/>
              <a:gd name="connsiteY13136" fmla="*/ 2407570 h 4925968"/>
              <a:gd name="connsiteX13137" fmla="*/ 5157834 w 8014260"/>
              <a:gd name="connsiteY13137" fmla="*/ 2419160 h 4925968"/>
              <a:gd name="connsiteX13138" fmla="*/ 5144324 w 8014260"/>
              <a:gd name="connsiteY13138" fmla="*/ 2413194 h 4925968"/>
              <a:gd name="connsiteX13139" fmla="*/ 5152417 w 8014260"/>
              <a:gd name="connsiteY13139" fmla="*/ 2402426 h 4925968"/>
              <a:gd name="connsiteX13140" fmla="*/ 6766104 w 8014260"/>
              <a:gd name="connsiteY13140" fmla="*/ 2401603 h 4925968"/>
              <a:gd name="connsiteX13141" fmla="*/ 6793399 w 8014260"/>
              <a:gd name="connsiteY13141" fmla="*/ 2409902 h 4925968"/>
              <a:gd name="connsiteX13142" fmla="*/ 6773442 w 8014260"/>
              <a:gd name="connsiteY13142" fmla="*/ 2423343 h 4925968"/>
              <a:gd name="connsiteX13143" fmla="*/ 6747793 w 8014260"/>
              <a:gd name="connsiteY13143" fmla="*/ 2415457 h 4925968"/>
              <a:gd name="connsiteX13144" fmla="*/ 6766104 w 8014260"/>
              <a:gd name="connsiteY13144" fmla="*/ 2401603 h 4925968"/>
              <a:gd name="connsiteX13145" fmla="*/ 4589375 w 8014260"/>
              <a:gd name="connsiteY13145" fmla="*/ 2401398 h 4925968"/>
              <a:gd name="connsiteX13146" fmla="*/ 4582517 w 8014260"/>
              <a:gd name="connsiteY13146" fmla="*/ 2407433 h 4925968"/>
              <a:gd name="connsiteX13147" fmla="*/ 4570789 w 8014260"/>
              <a:gd name="connsiteY13147" fmla="*/ 2410107 h 4925968"/>
              <a:gd name="connsiteX13148" fmla="*/ 4578539 w 8014260"/>
              <a:gd name="connsiteY13148" fmla="*/ 2403318 h 4925968"/>
              <a:gd name="connsiteX13149" fmla="*/ 4589375 w 8014260"/>
              <a:gd name="connsiteY13149" fmla="*/ 2401398 h 4925968"/>
              <a:gd name="connsiteX13150" fmla="*/ 6188652 w 8014260"/>
              <a:gd name="connsiteY13150" fmla="*/ 2400600 h 4925968"/>
              <a:gd name="connsiteX13151" fmla="*/ 6195175 w 8014260"/>
              <a:gd name="connsiteY13151" fmla="*/ 2401946 h 4925968"/>
              <a:gd name="connsiteX13152" fmla="*/ 6177482 w 8014260"/>
              <a:gd name="connsiteY13152" fmla="*/ 2411616 h 4925968"/>
              <a:gd name="connsiteX13153" fmla="*/ 6155948 w 8014260"/>
              <a:gd name="connsiteY13153" fmla="*/ 2413605 h 4925968"/>
              <a:gd name="connsiteX13154" fmla="*/ 6173847 w 8014260"/>
              <a:gd name="connsiteY13154" fmla="*/ 2403935 h 4925968"/>
              <a:gd name="connsiteX13155" fmla="*/ 6188652 w 8014260"/>
              <a:gd name="connsiteY13155" fmla="*/ 2400600 h 4925968"/>
              <a:gd name="connsiteX13156" fmla="*/ 6491125 w 8014260"/>
              <a:gd name="connsiteY13156" fmla="*/ 2396040 h 4925968"/>
              <a:gd name="connsiteX13157" fmla="*/ 6500632 w 8014260"/>
              <a:gd name="connsiteY13157" fmla="*/ 2399547 h 4925968"/>
              <a:gd name="connsiteX13158" fmla="*/ 6481703 w 8014260"/>
              <a:gd name="connsiteY13158" fmla="*/ 2411479 h 4925968"/>
              <a:gd name="connsiteX13159" fmla="*/ 6457563 w 8014260"/>
              <a:gd name="connsiteY13159" fmla="*/ 2409696 h 4925968"/>
              <a:gd name="connsiteX13160" fmla="*/ 6474571 w 8014260"/>
              <a:gd name="connsiteY13160" fmla="*/ 2397626 h 4925968"/>
              <a:gd name="connsiteX13161" fmla="*/ 6491125 w 8014260"/>
              <a:gd name="connsiteY13161" fmla="*/ 2396040 h 4925968"/>
              <a:gd name="connsiteX13162" fmla="*/ 6031202 w 8014260"/>
              <a:gd name="connsiteY13162" fmla="*/ 2395225 h 4925968"/>
              <a:gd name="connsiteX13163" fmla="*/ 6016114 w 8014260"/>
              <a:gd name="connsiteY13163" fmla="*/ 2405581 h 4925968"/>
              <a:gd name="connsiteX13164" fmla="*/ 5997597 w 8014260"/>
              <a:gd name="connsiteY13164" fmla="*/ 2408324 h 4925968"/>
              <a:gd name="connsiteX13165" fmla="*/ 6012891 w 8014260"/>
              <a:gd name="connsiteY13165" fmla="*/ 2397763 h 4925968"/>
              <a:gd name="connsiteX13166" fmla="*/ 6031202 w 8014260"/>
              <a:gd name="connsiteY13166" fmla="*/ 2395225 h 4925968"/>
              <a:gd name="connsiteX13167" fmla="*/ 1179923 w 8014260"/>
              <a:gd name="connsiteY13167" fmla="*/ 2395157 h 4925968"/>
              <a:gd name="connsiteX13168" fmla="*/ 1186849 w 8014260"/>
              <a:gd name="connsiteY13168" fmla="*/ 2397832 h 4925968"/>
              <a:gd name="connsiteX13169" fmla="*/ 1181090 w 8014260"/>
              <a:gd name="connsiteY13169" fmla="*/ 2401123 h 4925968"/>
              <a:gd name="connsiteX13170" fmla="*/ 1172447 w 8014260"/>
              <a:gd name="connsiteY13170" fmla="*/ 2397077 h 4925968"/>
              <a:gd name="connsiteX13171" fmla="*/ 1179923 w 8014260"/>
              <a:gd name="connsiteY13171" fmla="*/ 2395157 h 4925968"/>
              <a:gd name="connsiteX13172" fmla="*/ 6261930 w 8014260"/>
              <a:gd name="connsiteY13172" fmla="*/ 2394025 h 4925968"/>
              <a:gd name="connsiteX13173" fmla="*/ 6270545 w 8014260"/>
              <a:gd name="connsiteY13173" fmla="*/ 2395088 h 4925968"/>
              <a:gd name="connsiteX13174" fmla="*/ 6253606 w 8014260"/>
              <a:gd name="connsiteY13174" fmla="*/ 2405512 h 4925968"/>
              <a:gd name="connsiteX13175" fmla="*/ 6231249 w 8014260"/>
              <a:gd name="connsiteY13175" fmla="*/ 2406884 h 4925968"/>
              <a:gd name="connsiteX13176" fmla="*/ 6246886 w 8014260"/>
              <a:gd name="connsiteY13176" fmla="*/ 2397283 h 4925968"/>
              <a:gd name="connsiteX13177" fmla="*/ 6261930 w 8014260"/>
              <a:gd name="connsiteY13177" fmla="*/ 2394025 h 4925968"/>
              <a:gd name="connsiteX13178" fmla="*/ 867950 w 8014260"/>
              <a:gd name="connsiteY13178" fmla="*/ 2393854 h 4925968"/>
              <a:gd name="connsiteX13179" fmla="*/ 864041 w 8014260"/>
              <a:gd name="connsiteY13179" fmla="*/ 2396666 h 4925968"/>
              <a:gd name="connsiteX13180" fmla="*/ 862395 w 8014260"/>
              <a:gd name="connsiteY13180" fmla="*/ 2397283 h 4925968"/>
              <a:gd name="connsiteX13181" fmla="*/ 866511 w 8014260"/>
              <a:gd name="connsiteY13181" fmla="*/ 2394334 h 4925968"/>
              <a:gd name="connsiteX13182" fmla="*/ 867950 w 8014260"/>
              <a:gd name="connsiteY13182" fmla="*/ 2393854 h 4925968"/>
              <a:gd name="connsiteX13183" fmla="*/ 7408193 w 8014260"/>
              <a:gd name="connsiteY13183" fmla="*/ 2392756 h 4925968"/>
              <a:gd name="connsiteX13184" fmla="*/ 7416380 w 8014260"/>
              <a:gd name="connsiteY13184" fmla="*/ 2398928 h 4925968"/>
              <a:gd name="connsiteX13185" fmla="*/ 7395669 w 8014260"/>
              <a:gd name="connsiteY13185" fmla="*/ 2430133 h 4925968"/>
              <a:gd name="connsiteX13186" fmla="*/ 7371323 w 8014260"/>
              <a:gd name="connsiteY13186" fmla="*/ 2423206 h 4925968"/>
              <a:gd name="connsiteX13187" fmla="*/ 7392240 w 8014260"/>
              <a:gd name="connsiteY13187" fmla="*/ 2397077 h 4925968"/>
              <a:gd name="connsiteX13188" fmla="*/ 7408193 w 8014260"/>
              <a:gd name="connsiteY13188" fmla="*/ 2392756 h 4925968"/>
              <a:gd name="connsiteX13189" fmla="*/ 4661796 w 8014260"/>
              <a:gd name="connsiteY13189" fmla="*/ 2391385 h 4925968"/>
              <a:gd name="connsiteX13190" fmla="*/ 4653292 w 8014260"/>
              <a:gd name="connsiteY13190" fmla="*/ 2398792 h 4925968"/>
              <a:gd name="connsiteX13191" fmla="*/ 4643691 w 8014260"/>
              <a:gd name="connsiteY13191" fmla="*/ 2400232 h 4925968"/>
              <a:gd name="connsiteX13192" fmla="*/ 4650618 w 8014260"/>
              <a:gd name="connsiteY13192" fmla="*/ 2393168 h 4925968"/>
              <a:gd name="connsiteX13193" fmla="*/ 4661796 w 8014260"/>
              <a:gd name="connsiteY13193" fmla="*/ 2391385 h 4925968"/>
              <a:gd name="connsiteX13194" fmla="*/ 6416114 w 8014260"/>
              <a:gd name="connsiteY13194" fmla="*/ 2391008 h 4925968"/>
              <a:gd name="connsiteX13195" fmla="*/ 6423410 w 8014260"/>
              <a:gd name="connsiteY13195" fmla="*/ 2394540 h 4925968"/>
              <a:gd name="connsiteX13196" fmla="*/ 6403384 w 8014260"/>
              <a:gd name="connsiteY13196" fmla="*/ 2405444 h 4925968"/>
              <a:gd name="connsiteX13197" fmla="*/ 6380890 w 8014260"/>
              <a:gd name="connsiteY13197" fmla="*/ 2403867 h 4925968"/>
              <a:gd name="connsiteX13198" fmla="*/ 6399818 w 8014260"/>
              <a:gd name="connsiteY13198" fmla="*/ 2392825 h 4925968"/>
              <a:gd name="connsiteX13199" fmla="*/ 6416114 w 8014260"/>
              <a:gd name="connsiteY13199" fmla="*/ 2391008 h 4925968"/>
              <a:gd name="connsiteX13200" fmla="*/ 4870827 w 8014260"/>
              <a:gd name="connsiteY13200" fmla="*/ 2390562 h 4925968"/>
              <a:gd name="connsiteX13201" fmla="*/ 4883652 w 8014260"/>
              <a:gd name="connsiteY13201" fmla="*/ 2392345 h 4925968"/>
              <a:gd name="connsiteX13202" fmla="*/ 4875697 w 8014260"/>
              <a:gd name="connsiteY13202" fmla="*/ 2400711 h 4925968"/>
              <a:gd name="connsiteX13203" fmla="*/ 4861775 w 8014260"/>
              <a:gd name="connsiteY13203" fmla="*/ 2399888 h 4925968"/>
              <a:gd name="connsiteX13204" fmla="*/ 4870827 w 8014260"/>
              <a:gd name="connsiteY13204" fmla="*/ 2390562 h 4925968"/>
              <a:gd name="connsiteX13205" fmla="*/ 6338267 w 8014260"/>
              <a:gd name="connsiteY13205" fmla="*/ 2390477 h 4925968"/>
              <a:gd name="connsiteX13206" fmla="*/ 6347012 w 8014260"/>
              <a:gd name="connsiteY13206" fmla="*/ 2392071 h 4925968"/>
              <a:gd name="connsiteX13207" fmla="*/ 6329935 w 8014260"/>
              <a:gd name="connsiteY13207" fmla="*/ 2402769 h 4925968"/>
              <a:gd name="connsiteX13208" fmla="*/ 6305864 w 8014260"/>
              <a:gd name="connsiteY13208" fmla="*/ 2403867 h 4925968"/>
              <a:gd name="connsiteX13209" fmla="*/ 6322734 w 8014260"/>
              <a:gd name="connsiteY13209" fmla="*/ 2393305 h 4925968"/>
              <a:gd name="connsiteX13210" fmla="*/ 6338267 w 8014260"/>
              <a:gd name="connsiteY13210" fmla="*/ 2390477 h 4925968"/>
              <a:gd name="connsiteX13211" fmla="*/ 5497443 w 8014260"/>
              <a:gd name="connsiteY13211" fmla="*/ 2388436 h 4925968"/>
              <a:gd name="connsiteX13212" fmla="*/ 5512942 w 8014260"/>
              <a:gd name="connsiteY13212" fmla="*/ 2392894 h 4925968"/>
              <a:gd name="connsiteX13213" fmla="*/ 5501627 w 8014260"/>
              <a:gd name="connsiteY13213" fmla="*/ 2404964 h 4925968"/>
              <a:gd name="connsiteX13214" fmla="*/ 5487499 w 8014260"/>
              <a:gd name="connsiteY13214" fmla="*/ 2401604 h 4925968"/>
              <a:gd name="connsiteX13215" fmla="*/ 5497443 w 8014260"/>
              <a:gd name="connsiteY13215" fmla="*/ 2388436 h 4925968"/>
              <a:gd name="connsiteX13216" fmla="*/ 973083 w 8014260"/>
              <a:gd name="connsiteY13216" fmla="*/ 2387270 h 4925968"/>
              <a:gd name="connsiteX13217" fmla="*/ 962730 w 8014260"/>
              <a:gd name="connsiteY13217" fmla="*/ 2392482 h 4925968"/>
              <a:gd name="connsiteX13218" fmla="*/ 955186 w 8014260"/>
              <a:gd name="connsiteY13218" fmla="*/ 2395019 h 4925968"/>
              <a:gd name="connsiteX13219" fmla="*/ 958822 w 8014260"/>
              <a:gd name="connsiteY13219" fmla="*/ 2392550 h 4925968"/>
              <a:gd name="connsiteX13220" fmla="*/ 973083 w 8014260"/>
              <a:gd name="connsiteY13220" fmla="*/ 2387270 h 4925968"/>
              <a:gd name="connsiteX13221" fmla="*/ 6904431 w 8014260"/>
              <a:gd name="connsiteY13221" fmla="*/ 2384596 h 4925968"/>
              <a:gd name="connsiteX13222" fmla="*/ 6930216 w 8014260"/>
              <a:gd name="connsiteY13222" fmla="*/ 2394402 h 4925968"/>
              <a:gd name="connsiteX13223" fmla="*/ 6909231 w 8014260"/>
              <a:gd name="connsiteY13223" fmla="*/ 2409353 h 4925968"/>
              <a:gd name="connsiteX13224" fmla="*/ 6884817 w 8014260"/>
              <a:gd name="connsiteY13224" fmla="*/ 2398723 h 4925968"/>
              <a:gd name="connsiteX13225" fmla="*/ 6904431 w 8014260"/>
              <a:gd name="connsiteY13225" fmla="*/ 2384596 h 4925968"/>
              <a:gd name="connsiteX13226" fmla="*/ 4727770 w 8014260"/>
              <a:gd name="connsiteY13226" fmla="*/ 2384527 h 4925968"/>
              <a:gd name="connsiteX13227" fmla="*/ 4735177 w 8014260"/>
              <a:gd name="connsiteY13227" fmla="*/ 2385624 h 4925968"/>
              <a:gd name="connsiteX13228" fmla="*/ 4725713 w 8014260"/>
              <a:gd name="connsiteY13228" fmla="*/ 2392825 h 4925968"/>
              <a:gd name="connsiteX13229" fmla="*/ 4715357 w 8014260"/>
              <a:gd name="connsiteY13229" fmla="*/ 2393031 h 4925968"/>
              <a:gd name="connsiteX13230" fmla="*/ 4727770 w 8014260"/>
              <a:gd name="connsiteY13230" fmla="*/ 2384527 h 4925968"/>
              <a:gd name="connsiteX13231" fmla="*/ 5289851 w 8014260"/>
              <a:gd name="connsiteY13231" fmla="*/ 2384047 h 4925968"/>
              <a:gd name="connsiteX13232" fmla="*/ 5303635 w 8014260"/>
              <a:gd name="connsiteY13232" fmla="*/ 2389876 h 4925968"/>
              <a:gd name="connsiteX13233" fmla="*/ 5292663 w 8014260"/>
              <a:gd name="connsiteY13233" fmla="*/ 2401397 h 4925968"/>
              <a:gd name="connsiteX13234" fmla="*/ 5279152 w 8014260"/>
              <a:gd name="connsiteY13234" fmla="*/ 2395088 h 4925968"/>
              <a:gd name="connsiteX13235" fmla="*/ 5289851 w 8014260"/>
              <a:gd name="connsiteY13235" fmla="*/ 2384047 h 4925968"/>
              <a:gd name="connsiteX13236" fmla="*/ 6099645 w 8014260"/>
              <a:gd name="connsiteY13236" fmla="*/ 2382966 h 4925968"/>
              <a:gd name="connsiteX13237" fmla="*/ 6105953 w 8014260"/>
              <a:gd name="connsiteY13237" fmla="*/ 2383909 h 4925968"/>
              <a:gd name="connsiteX13238" fmla="*/ 6089769 w 8014260"/>
              <a:gd name="connsiteY13238" fmla="*/ 2394196 h 4925968"/>
              <a:gd name="connsiteX13239" fmla="*/ 6070840 w 8014260"/>
              <a:gd name="connsiteY13239" fmla="*/ 2397214 h 4925968"/>
              <a:gd name="connsiteX13240" fmla="*/ 6085723 w 8014260"/>
              <a:gd name="connsiteY13240" fmla="*/ 2387064 h 4925968"/>
              <a:gd name="connsiteX13241" fmla="*/ 6099645 w 8014260"/>
              <a:gd name="connsiteY13241" fmla="*/ 2382966 h 4925968"/>
              <a:gd name="connsiteX13242" fmla="*/ 4806243 w 8014260"/>
              <a:gd name="connsiteY13242" fmla="*/ 2382898 h 4925968"/>
              <a:gd name="connsiteX13243" fmla="*/ 4809449 w 8014260"/>
              <a:gd name="connsiteY13243" fmla="*/ 2385212 h 4925968"/>
              <a:gd name="connsiteX13244" fmla="*/ 4802522 w 8014260"/>
              <a:gd name="connsiteY13244" fmla="*/ 2392002 h 4925968"/>
              <a:gd name="connsiteX13245" fmla="*/ 4788875 w 8014260"/>
              <a:gd name="connsiteY13245" fmla="*/ 2392414 h 4925968"/>
              <a:gd name="connsiteX13246" fmla="*/ 4796967 w 8014260"/>
              <a:gd name="connsiteY13246" fmla="*/ 2384801 h 4925968"/>
              <a:gd name="connsiteX13247" fmla="*/ 4806243 w 8014260"/>
              <a:gd name="connsiteY13247" fmla="*/ 2382898 h 4925968"/>
              <a:gd name="connsiteX13248" fmla="*/ 6690735 w 8014260"/>
              <a:gd name="connsiteY13248" fmla="*/ 2381990 h 4925968"/>
              <a:gd name="connsiteX13249" fmla="*/ 6715218 w 8014260"/>
              <a:gd name="connsiteY13249" fmla="*/ 2388299 h 4925968"/>
              <a:gd name="connsiteX13250" fmla="*/ 6694713 w 8014260"/>
              <a:gd name="connsiteY13250" fmla="*/ 2401261 h 4925968"/>
              <a:gd name="connsiteX13251" fmla="*/ 6669955 w 8014260"/>
              <a:gd name="connsiteY13251" fmla="*/ 2394883 h 4925968"/>
              <a:gd name="connsiteX13252" fmla="*/ 6690735 w 8014260"/>
              <a:gd name="connsiteY13252" fmla="*/ 2381990 h 4925968"/>
              <a:gd name="connsiteX13253" fmla="*/ 955391 w 8014260"/>
              <a:gd name="connsiteY13253" fmla="*/ 2380069 h 4925968"/>
              <a:gd name="connsiteX13254" fmla="*/ 948876 w 8014260"/>
              <a:gd name="connsiteY13254" fmla="*/ 2383498 h 4925968"/>
              <a:gd name="connsiteX13255" fmla="*/ 944556 w 8014260"/>
              <a:gd name="connsiteY13255" fmla="*/ 2385076 h 4925968"/>
              <a:gd name="connsiteX13256" fmla="*/ 949218 w 8014260"/>
              <a:gd name="connsiteY13256" fmla="*/ 2382470 h 4925968"/>
              <a:gd name="connsiteX13257" fmla="*/ 955391 w 8014260"/>
              <a:gd name="connsiteY13257" fmla="*/ 2380069 h 4925968"/>
              <a:gd name="connsiteX13258" fmla="*/ 1568361 w 8014260"/>
              <a:gd name="connsiteY13258" fmla="*/ 2378149 h 4925968"/>
              <a:gd name="connsiteX13259" fmla="*/ 1576384 w 8014260"/>
              <a:gd name="connsiteY13259" fmla="*/ 2382813 h 4925968"/>
              <a:gd name="connsiteX13260" fmla="*/ 1570965 w 8014260"/>
              <a:gd name="connsiteY13260" fmla="*/ 2386996 h 4925968"/>
              <a:gd name="connsiteX13261" fmla="*/ 1561364 w 8014260"/>
              <a:gd name="connsiteY13261" fmla="*/ 2381030 h 4925968"/>
              <a:gd name="connsiteX13262" fmla="*/ 1568361 w 8014260"/>
              <a:gd name="connsiteY13262" fmla="*/ 2378149 h 4925968"/>
              <a:gd name="connsiteX13263" fmla="*/ 1372220 w 8014260"/>
              <a:gd name="connsiteY13263" fmla="*/ 2377806 h 4925968"/>
              <a:gd name="connsiteX13264" fmla="*/ 1381340 w 8014260"/>
              <a:gd name="connsiteY13264" fmla="*/ 2383429 h 4925968"/>
              <a:gd name="connsiteX13265" fmla="*/ 1375306 w 8014260"/>
              <a:gd name="connsiteY13265" fmla="*/ 2386927 h 4925968"/>
              <a:gd name="connsiteX13266" fmla="*/ 1367213 w 8014260"/>
              <a:gd name="connsiteY13266" fmla="*/ 2382950 h 4925968"/>
              <a:gd name="connsiteX13267" fmla="*/ 1372220 w 8014260"/>
              <a:gd name="connsiteY13267" fmla="*/ 2377806 h 4925968"/>
              <a:gd name="connsiteX13268" fmla="*/ 3455953 w 8014260"/>
              <a:gd name="connsiteY13268" fmla="*/ 2376983 h 4925968"/>
              <a:gd name="connsiteX13269" fmla="*/ 3463771 w 8014260"/>
              <a:gd name="connsiteY13269" fmla="*/ 2384732 h 4925968"/>
              <a:gd name="connsiteX13270" fmla="*/ 3459862 w 8014260"/>
              <a:gd name="connsiteY13270" fmla="*/ 2398860 h 4925968"/>
              <a:gd name="connsiteX13271" fmla="*/ 3453347 w 8014260"/>
              <a:gd name="connsiteY13271" fmla="*/ 2389808 h 4925968"/>
              <a:gd name="connsiteX13272" fmla="*/ 3455953 w 8014260"/>
              <a:gd name="connsiteY13272" fmla="*/ 2376983 h 4925968"/>
              <a:gd name="connsiteX13273" fmla="*/ 1039402 w 8014260"/>
              <a:gd name="connsiteY13273" fmla="*/ 2376914 h 4925968"/>
              <a:gd name="connsiteX13274" fmla="*/ 1033023 w 8014260"/>
              <a:gd name="connsiteY13274" fmla="*/ 2380823 h 4925968"/>
              <a:gd name="connsiteX13275" fmla="*/ 1026714 w 8014260"/>
              <a:gd name="connsiteY13275" fmla="*/ 2380549 h 4925968"/>
              <a:gd name="connsiteX13276" fmla="*/ 1031583 w 8014260"/>
              <a:gd name="connsiteY13276" fmla="*/ 2377531 h 4925968"/>
              <a:gd name="connsiteX13277" fmla="*/ 1039402 w 8014260"/>
              <a:gd name="connsiteY13277" fmla="*/ 2376914 h 4925968"/>
              <a:gd name="connsiteX13278" fmla="*/ 1105787 w 8014260"/>
              <a:gd name="connsiteY13278" fmla="*/ 2376572 h 4925968"/>
              <a:gd name="connsiteX13279" fmla="*/ 1112577 w 8014260"/>
              <a:gd name="connsiteY13279" fmla="*/ 2379658 h 4925968"/>
              <a:gd name="connsiteX13280" fmla="*/ 1105512 w 8014260"/>
              <a:gd name="connsiteY13280" fmla="*/ 2382264 h 4925968"/>
              <a:gd name="connsiteX13281" fmla="*/ 1098586 w 8014260"/>
              <a:gd name="connsiteY13281" fmla="*/ 2381441 h 4925968"/>
              <a:gd name="connsiteX13282" fmla="*/ 1105787 w 8014260"/>
              <a:gd name="connsiteY13282" fmla="*/ 2376572 h 4925968"/>
              <a:gd name="connsiteX13283" fmla="*/ 1764155 w 8014260"/>
              <a:gd name="connsiteY13283" fmla="*/ 2375474 h 4925968"/>
              <a:gd name="connsiteX13284" fmla="*/ 1774716 w 8014260"/>
              <a:gd name="connsiteY13284" fmla="*/ 2379589 h 4925968"/>
              <a:gd name="connsiteX13285" fmla="*/ 1769094 w 8014260"/>
              <a:gd name="connsiteY13285" fmla="*/ 2383293 h 4925968"/>
              <a:gd name="connsiteX13286" fmla="*/ 1760932 w 8014260"/>
              <a:gd name="connsiteY13286" fmla="*/ 2378560 h 4925968"/>
              <a:gd name="connsiteX13287" fmla="*/ 1764155 w 8014260"/>
              <a:gd name="connsiteY13287" fmla="*/ 2375474 h 4925968"/>
              <a:gd name="connsiteX13288" fmla="*/ 4285840 w 8014260"/>
              <a:gd name="connsiteY13288" fmla="*/ 2374446 h 4925968"/>
              <a:gd name="connsiteX13289" fmla="*/ 4292835 w 8014260"/>
              <a:gd name="connsiteY13289" fmla="*/ 2383362 h 4925968"/>
              <a:gd name="connsiteX13290" fmla="*/ 4284949 w 8014260"/>
              <a:gd name="connsiteY13290" fmla="*/ 2394334 h 4925968"/>
              <a:gd name="connsiteX13291" fmla="*/ 4279942 w 8014260"/>
              <a:gd name="connsiteY13291" fmla="*/ 2386996 h 4925968"/>
              <a:gd name="connsiteX13292" fmla="*/ 4285840 w 8014260"/>
              <a:gd name="connsiteY13292" fmla="*/ 2374446 h 4925968"/>
              <a:gd name="connsiteX13293" fmla="*/ 3593045 w 8014260"/>
              <a:gd name="connsiteY13293" fmla="*/ 2373829 h 4925968"/>
              <a:gd name="connsiteX13294" fmla="*/ 3603881 w 8014260"/>
              <a:gd name="connsiteY13294" fmla="*/ 2384870 h 4925968"/>
              <a:gd name="connsiteX13295" fmla="*/ 3595857 w 8014260"/>
              <a:gd name="connsiteY13295" fmla="*/ 2394197 h 4925968"/>
              <a:gd name="connsiteX13296" fmla="*/ 3589342 w 8014260"/>
              <a:gd name="connsiteY13296" fmla="*/ 2385830 h 4925968"/>
              <a:gd name="connsiteX13297" fmla="*/ 3593045 w 8014260"/>
              <a:gd name="connsiteY13297" fmla="*/ 2373829 h 4925968"/>
              <a:gd name="connsiteX13298" fmla="*/ 5079928 w 8014260"/>
              <a:gd name="connsiteY13298" fmla="*/ 2372937 h 4925968"/>
              <a:gd name="connsiteX13299" fmla="*/ 5093507 w 8014260"/>
              <a:gd name="connsiteY13299" fmla="*/ 2377189 h 4925968"/>
              <a:gd name="connsiteX13300" fmla="*/ 5083083 w 8014260"/>
              <a:gd name="connsiteY13300" fmla="*/ 2386790 h 4925968"/>
              <a:gd name="connsiteX13301" fmla="*/ 5069367 w 8014260"/>
              <a:gd name="connsiteY13301" fmla="*/ 2382538 h 4925968"/>
              <a:gd name="connsiteX13302" fmla="*/ 5079928 w 8014260"/>
              <a:gd name="connsiteY13302" fmla="*/ 2372937 h 4925968"/>
              <a:gd name="connsiteX13303" fmla="*/ 5853167 w 8014260"/>
              <a:gd name="connsiteY13303" fmla="*/ 2372594 h 4925968"/>
              <a:gd name="connsiteX13304" fmla="*/ 5868872 w 8014260"/>
              <a:gd name="connsiteY13304" fmla="*/ 2372731 h 4925968"/>
              <a:gd name="connsiteX13305" fmla="*/ 5853853 w 8014260"/>
              <a:gd name="connsiteY13305" fmla="*/ 2384665 h 4925968"/>
              <a:gd name="connsiteX13306" fmla="*/ 5839520 w 8014260"/>
              <a:gd name="connsiteY13306" fmla="*/ 2383567 h 4925968"/>
              <a:gd name="connsiteX13307" fmla="*/ 5853167 w 8014260"/>
              <a:gd name="connsiteY13307" fmla="*/ 2372594 h 4925968"/>
              <a:gd name="connsiteX13308" fmla="*/ 6173719 w 8014260"/>
              <a:gd name="connsiteY13308" fmla="*/ 2372037 h 4925968"/>
              <a:gd name="connsiteX13309" fmla="*/ 6180774 w 8014260"/>
              <a:gd name="connsiteY13309" fmla="*/ 2372800 h 4925968"/>
              <a:gd name="connsiteX13310" fmla="*/ 6163767 w 8014260"/>
              <a:gd name="connsiteY13310" fmla="*/ 2383773 h 4925968"/>
              <a:gd name="connsiteX13311" fmla="*/ 6144907 w 8014260"/>
              <a:gd name="connsiteY13311" fmla="*/ 2386310 h 4925968"/>
              <a:gd name="connsiteX13312" fmla="*/ 6159926 w 8014260"/>
              <a:gd name="connsiteY13312" fmla="*/ 2375749 h 4925968"/>
              <a:gd name="connsiteX13313" fmla="*/ 6173719 w 8014260"/>
              <a:gd name="connsiteY13313" fmla="*/ 2372037 h 4925968"/>
              <a:gd name="connsiteX13314" fmla="*/ 7040905 w 8014260"/>
              <a:gd name="connsiteY13314" fmla="*/ 2371702 h 4925968"/>
              <a:gd name="connsiteX13315" fmla="*/ 7066827 w 8014260"/>
              <a:gd name="connsiteY13315" fmla="*/ 2383498 h 4925968"/>
              <a:gd name="connsiteX13316" fmla="*/ 7048928 w 8014260"/>
              <a:gd name="connsiteY13316" fmla="*/ 2398997 h 4925968"/>
              <a:gd name="connsiteX13317" fmla="*/ 7022045 w 8014260"/>
              <a:gd name="connsiteY13317" fmla="*/ 2388093 h 4925968"/>
              <a:gd name="connsiteX13318" fmla="*/ 7040905 w 8014260"/>
              <a:gd name="connsiteY13318" fmla="*/ 2371702 h 4925968"/>
              <a:gd name="connsiteX13319" fmla="*/ 5794257 w 8014260"/>
              <a:gd name="connsiteY13319" fmla="*/ 2371017 h 4925968"/>
              <a:gd name="connsiteX13320" fmla="*/ 5783353 w 8014260"/>
              <a:gd name="connsiteY13320" fmla="*/ 2383636 h 4925968"/>
              <a:gd name="connsiteX13321" fmla="*/ 5767237 w 8014260"/>
              <a:gd name="connsiteY13321" fmla="*/ 2384253 h 4925968"/>
              <a:gd name="connsiteX13322" fmla="*/ 5778347 w 8014260"/>
              <a:gd name="connsiteY13322" fmla="*/ 2371360 h 4925968"/>
              <a:gd name="connsiteX13323" fmla="*/ 5794257 w 8014260"/>
              <a:gd name="connsiteY13323" fmla="*/ 2371017 h 4925968"/>
              <a:gd name="connsiteX13324" fmla="*/ 1238009 w 8014260"/>
              <a:gd name="connsiteY13324" fmla="*/ 2368274 h 4925968"/>
              <a:gd name="connsiteX13325" fmla="*/ 1247063 w 8014260"/>
              <a:gd name="connsiteY13325" fmla="*/ 2372389 h 4925968"/>
              <a:gd name="connsiteX13326" fmla="*/ 1240889 w 8014260"/>
              <a:gd name="connsiteY13326" fmla="*/ 2374034 h 4925968"/>
              <a:gd name="connsiteX13327" fmla="*/ 1232042 w 8014260"/>
              <a:gd name="connsiteY13327" fmla="*/ 2370880 h 4925968"/>
              <a:gd name="connsiteX13328" fmla="*/ 1238009 w 8014260"/>
              <a:gd name="connsiteY13328" fmla="*/ 2368274 h 4925968"/>
              <a:gd name="connsiteX13329" fmla="*/ 7488458 w 8014260"/>
              <a:gd name="connsiteY13329" fmla="*/ 2367862 h 4925968"/>
              <a:gd name="connsiteX13330" fmla="*/ 7471793 w 8014260"/>
              <a:gd name="connsiteY13330" fmla="*/ 2410588 h 4925968"/>
              <a:gd name="connsiteX13331" fmla="*/ 7445390 w 8014260"/>
              <a:gd name="connsiteY13331" fmla="*/ 2424852 h 4925968"/>
              <a:gd name="connsiteX13332" fmla="*/ 7462741 w 8014260"/>
              <a:gd name="connsiteY13332" fmla="*/ 2385419 h 4925968"/>
              <a:gd name="connsiteX13333" fmla="*/ 7488458 w 8014260"/>
              <a:gd name="connsiteY13333" fmla="*/ 2367862 h 4925968"/>
              <a:gd name="connsiteX13334" fmla="*/ 5942664 w 8014260"/>
              <a:gd name="connsiteY13334" fmla="*/ 2367588 h 4925968"/>
              <a:gd name="connsiteX13335" fmla="*/ 5930251 w 8014260"/>
              <a:gd name="connsiteY13335" fmla="*/ 2379041 h 4925968"/>
              <a:gd name="connsiteX13336" fmla="*/ 5912763 w 8014260"/>
              <a:gd name="connsiteY13336" fmla="*/ 2381441 h 4925968"/>
              <a:gd name="connsiteX13337" fmla="*/ 5925999 w 8014260"/>
              <a:gd name="connsiteY13337" fmla="*/ 2369097 h 4925968"/>
              <a:gd name="connsiteX13338" fmla="*/ 5942664 w 8014260"/>
              <a:gd name="connsiteY13338" fmla="*/ 2367588 h 4925968"/>
              <a:gd name="connsiteX13339" fmla="*/ 6629064 w 8014260"/>
              <a:gd name="connsiteY13339" fmla="*/ 2367219 h 4925968"/>
              <a:gd name="connsiteX13340" fmla="*/ 6637517 w 8014260"/>
              <a:gd name="connsiteY13340" fmla="*/ 2372045 h 4925968"/>
              <a:gd name="connsiteX13341" fmla="*/ 6616943 w 8014260"/>
              <a:gd name="connsiteY13341" fmla="*/ 2384801 h 4925968"/>
              <a:gd name="connsiteX13342" fmla="*/ 6593763 w 8014260"/>
              <a:gd name="connsiteY13342" fmla="*/ 2379795 h 4925968"/>
              <a:gd name="connsiteX13343" fmla="*/ 6612691 w 8014260"/>
              <a:gd name="connsiteY13343" fmla="*/ 2367793 h 4925968"/>
              <a:gd name="connsiteX13344" fmla="*/ 6629064 w 8014260"/>
              <a:gd name="connsiteY13344" fmla="*/ 2367219 h 4925968"/>
              <a:gd name="connsiteX13345" fmla="*/ 4072762 w 8014260"/>
              <a:gd name="connsiteY13345" fmla="*/ 2367039 h 4925968"/>
              <a:gd name="connsiteX13346" fmla="*/ 4081814 w 8014260"/>
              <a:gd name="connsiteY13346" fmla="*/ 2373348 h 4925968"/>
              <a:gd name="connsiteX13347" fmla="*/ 4077562 w 8014260"/>
              <a:gd name="connsiteY13347" fmla="*/ 2386584 h 4925968"/>
              <a:gd name="connsiteX13348" fmla="*/ 4070293 w 8014260"/>
              <a:gd name="connsiteY13348" fmla="*/ 2378972 h 4925968"/>
              <a:gd name="connsiteX13349" fmla="*/ 4072762 w 8014260"/>
              <a:gd name="connsiteY13349" fmla="*/ 2367039 h 4925968"/>
              <a:gd name="connsiteX13350" fmla="*/ 7887456 w 8014260"/>
              <a:gd name="connsiteY13350" fmla="*/ 2366765 h 4925968"/>
              <a:gd name="connsiteX13351" fmla="*/ 7854537 w 8014260"/>
              <a:gd name="connsiteY13351" fmla="*/ 2431984 h 4925968"/>
              <a:gd name="connsiteX13352" fmla="*/ 7811332 w 8014260"/>
              <a:gd name="connsiteY13352" fmla="*/ 2498370 h 4925968"/>
              <a:gd name="connsiteX13353" fmla="*/ 7842879 w 8014260"/>
              <a:gd name="connsiteY13353" fmla="*/ 2426704 h 4925968"/>
              <a:gd name="connsiteX13354" fmla="*/ 7887456 w 8014260"/>
              <a:gd name="connsiteY13354" fmla="*/ 2366765 h 4925968"/>
              <a:gd name="connsiteX13355" fmla="*/ 940028 w 8014260"/>
              <a:gd name="connsiteY13355" fmla="*/ 2364502 h 4925968"/>
              <a:gd name="connsiteX13356" fmla="*/ 938176 w 8014260"/>
              <a:gd name="connsiteY13356" fmla="*/ 2366697 h 4925968"/>
              <a:gd name="connsiteX13357" fmla="*/ 933169 w 8014260"/>
              <a:gd name="connsiteY13357" fmla="*/ 2368754 h 4925968"/>
              <a:gd name="connsiteX13358" fmla="*/ 934336 w 8014260"/>
              <a:gd name="connsiteY13358" fmla="*/ 2367176 h 4925968"/>
              <a:gd name="connsiteX13359" fmla="*/ 940028 w 8014260"/>
              <a:gd name="connsiteY13359" fmla="*/ 2364502 h 4925968"/>
              <a:gd name="connsiteX13360" fmla="*/ 7176281 w 8014260"/>
              <a:gd name="connsiteY13360" fmla="*/ 2363473 h 4925968"/>
              <a:gd name="connsiteX13361" fmla="*/ 7202959 w 8014260"/>
              <a:gd name="connsiteY13361" fmla="*/ 2376983 h 4925968"/>
              <a:gd name="connsiteX13362" fmla="*/ 7183619 w 8014260"/>
              <a:gd name="connsiteY13362" fmla="*/ 2393785 h 4925968"/>
              <a:gd name="connsiteX13363" fmla="*/ 7158039 w 8014260"/>
              <a:gd name="connsiteY13363" fmla="*/ 2379521 h 4925968"/>
              <a:gd name="connsiteX13364" fmla="*/ 7176281 w 8014260"/>
              <a:gd name="connsiteY13364" fmla="*/ 2363473 h 4925968"/>
              <a:gd name="connsiteX13365" fmla="*/ 5705858 w 8014260"/>
              <a:gd name="connsiteY13365" fmla="*/ 2363404 h 4925968"/>
              <a:gd name="connsiteX13366" fmla="*/ 5721082 w 8014260"/>
              <a:gd name="connsiteY13366" fmla="*/ 2365118 h 4925968"/>
              <a:gd name="connsiteX13367" fmla="*/ 5709355 w 8014260"/>
              <a:gd name="connsiteY13367" fmla="*/ 2377463 h 4925968"/>
              <a:gd name="connsiteX13368" fmla="*/ 5694336 w 8014260"/>
              <a:gd name="connsiteY13368" fmla="*/ 2375680 h 4925968"/>
              <a:gd name="connsiteX13369" fmla="*/ 5705858 w 8014260"/>
              <a:gd name="connsiteY13369" fmla="*/ 2363404 h 4925968"/>
              <a:gd name="connsiteX13370" fmla="*/ 6248814 w 8014260"/>
              <a:gd name="connsiteY13370" fmla="*/ 2362710 h 4925968"/>
              <a:gd name="connsiteX13371" fmla="*/ 6255527 w 8014260"/>
              <a:gd name="connsiteY13371" fmla="*/ 2364022 h 4925968"/>
              <a:gd name="connsiteX13372" fmla="*/ 6238519 w 8014260"/>
              <a:gd name="connsiteY13372" fmla="*/ 2374857 h 4925968"/>
              <a:gd name="connsiteX13373" fmla="*/ 6218082 w 8014260"/>
              <a:gd name="connsiteY13373" fmla="*/ 2376915 h 4925968"/>
              <a:gd name="connsiteX13374" fmla="*/ 6235364 w 8014260"/>
              <a:gd name="connsiteY13374" fmla="*/ 2365873 h 4925968"/>
              <a:gd name="connsiteX13375" fmla="*/ 6248814 w 8014260"/>
              <a:gd name="connsiteY13375" fmla="*/ 2362710 h 4925968"/>
              <a:gd name="connsiteX13376" fmla="*/ 7313579 w 8014260"/>
              <a:gd name="connsiteY13376" fmla="*/ 2360867 h 4925968"/>
              <a:gd name="connsiteX13377" fmla="*/ 7339228 w 8014260"/>
              <a:gd name="connsiteY13377" fmla="*/ 2377806 h 4925968"/>
              <a:gd name="connsiteX13378" fmla="*/ 7320985 w 8014260"/>
              <a:gd name="connsiteY13378" fmla="*/ 2394060 h 4925968"/>
              <a:gd name="connsiteX13379" fmla="*/ 7294445 w 8014260"/>
              <a:gd name="connsiteY13379" fmla="*/ 2378218 h 4925968"/>
              <a:gd name="connsiteX13380" fmla="*/ 7313579 w 8014260"/>
              <a:gd name="connsiteY13380" fmla="*/ 2360867 h 4925968"/>
              <a:gd name="connsiteX13381" fmla="*/ 6016251 w 8014260"/>
              <a:gd name="connsiteY13381" fmla="*/ 2360455 h 4925968"/>
              <a:gd name="connsiteX13382" fmla="*/ 6002603 w 8014260"/>
              <a:gd name="connsiteY13382" fmla="*/ 2371497 h 4925968"/>
              <a:gd name="connsiteX13383" fmla="*/ 5985115 w 8014260"/>
              <a:gd name="connsiteY13383" fmla="*/ 2374171 h 4925968"/>
              <a:gd name="connsiteX13384" fmla="*/ 6000134 w 8014260"/>
              <a:gd name="connsiteY13384" fmla="*/ 2361827 h 4925968"/>
              <a:gd name="connsiteX13385" fmla="*/ 6016251 w 8014260"/>
              <a:gd name="connsiteY13385" fmla="*/ 2360455 h 4925968"/>
              <a:gd name="connsiteX13386" fmla="*/ 6825426 w 8014260"/>
              <a:gd name="connsiteY13386" fmla="*/ 2359838 h 4925968"/>
              <a:gd name="connsiteX13387" fmla="*/ 6851693 w 8014260"/>
              <a:gd name="connsiteY13387" fmla="*/ 2366833 h 4925968"/>
              <a:gd name="connsiteX13388" fmla="*/ 6833519 w 8014260"/>
              <a:gd name="connsiteY13388" fmla="*/ 2381235 h 4925968"/>
              <a:gd name="connsiteX13389" fmla="*/ 6806978 w 8014260"/>
              <a:gd name="connsiteY13389" fmla="*/ 2374171 h 4925968"/>
              <a:gd name="connsiteX13390" fmla="*/ 6825426 w 8014260"/>
              <a:gd name="connsiteY13390" fmla="*/ 2359838 h 4925968"/>
              <a:gd name="connsiteX13391" fmla="*/ 5424337 w 8014260"/>
              <a:gd name="connsiteY13391" fmla="*/ 2359221 h 4925968"/>
              <a:gd name="connsiteX13392" fmla="*/ 5438053 w 8014260"/>
              <a:gd name="connsiteY13392" fmla="*/ 2363884 h 4925968"/>
              <a:gd name="connsiteX13393" fmla="*/ 5427080 w 8014260"/>
              <a:gd name="connsiteY13393" fmla="*/ 2376229 h 4925968"/>
              <a:gd name="connsiteX13394" fmla="*/ 5413638 w 8014260"/>
              <a:gd name="connsiteY13394" fmla="*/ 2371154 h 4925968"/>
              <a:gd name="connsiteX13395" fmla="*/ 5424337 w 8014260"/>
              <a:gd name="connsiteY13395" fmla="*/ 2359221 h 4925968"/>
              <a:gd name="connsiteX13396" fmla="*/ 7672732 w 8014260"/>
              <a:gd name="connsiteY13396" fmla="*/ 2358398 h 4925968"/>
              <a:gd name="connsiteX13397" fmla="*/ 7652500 w 8014260"/>
              <a:gd name="connsiteY13397" fmla="*/ 2437265 h 4925968"/>
              <a:gd name="connsiteX13398" fmla="*/ 7626029 w 8014260"/>
              <a:gd name="connsiteY13398" fmla="*/ 2491580 h 4925968"/>
              <a:gd name="connsiteX13399" fmla="*/ 7646328 w 8014260"/>
              <a:gd name="connsiteY13399" fmla="*/ 2412508 h 4925968"/>
              <a:gd name="connsiteX13400" fmla="*/ 7672732 w 8014260"/>
              <a:gd name="connsiteY13400" fmla="*/ 2358398 h 4925968"/>
              <a:gd name="connsiteX13401" fmla="*/ 3319343 w 8014260"/>
              <a:gd name="connsiteY13401" fmla="*/ 2358261 h 4925968"/>
              <a:gd name="connsiteX13402" fmla="*/ 3328738 w 8014260"/>
              <a:gd name="connsiteY13402" fmla="*/ 2369714 h 4925968"/>
              <a:gd name="connsiteX13403" fmla="*/ 3320440 w 8014260"/>
              <a:gd name="connsiteY13403" fmla="*/ 2381236 h 4925968"/>
              <a:gd name="connsiteX13404" fmla="*/ 3314542 w 8014260"/>
              <a:gd name="connsiteY13404" fmla="*/ 2367999 h 4925968"/>
              <a:gd name="connsiteX13405" fmla="*/ 3319343 w 8014260"/>
              <a:gd name="connsiteY13405" fmla="*/ 2358261 h 4925968"/>
              <a:gd name="connsiteX13406" fmla="*/ 6552160 w 8014260"/>
              <a:gd name="connsiteY13406" fmla="*/ 2357610 h 4925968"/>
              <a:gd name="connsiteX13407" fmla="*/ 6559473 w 8014260"/>
              <a:gd name="connsiteY13407" fmla="*/ 2361622 h 4925968"/>
              <a:gd name="connsiteX13408" fmla="*/ 6541299 w 8014260"/>
              <a:gd name="connsiteY13408" fmla="*/ 2373760 h 4925968"/>
              <a:gd name="connsiteX13409" fmla="*/ 6517433 w 8014260"/>
              <a:gd name="connsiteY13409" fmla="*/ 2371634 h 4925968"/>
              <a:gd name="connsiteX13410" fmla="*/ 6537184 w 8014260"/>
              <a:gd name="connsiteY13410" fmla="*/ 2358741 h 4925968"/>
              <a:gd name="connsiteX13411" fmla="*/ 6552160 w 8014260"/>
              <a:gd name="connsiteY13411" fmla="*/ 2357610 h 4925968"/>
              <a:gd name="connsiteX13412" fmla="*/ 7861738 w 8014260"/>
              <a:gd name="connsiteY13412" fmla="*/ 2357506 h 4925968"/>
              <a:gd name="connsiteX13413" fmla="*/ 7829506 w 8014260"/>
              <a:gd name="connsiteY13413" fmla="*/ 2426018 h 4925968"/>
              <a:gd name="connsiteX13414" fmla="*/ 7789386 w 8014260"/>
              <a:gd name="connsiteY13414" fmla="*/ 2490415 h 4925968"/>
              <a:gd name="connsiteX13415" fmla="*/ 7821482 w 8014260"/>
              <a:gd name="connsiteY13415" fmla="*/ 2413811 h 4925968"/>
              <a:gd name="connsiteX13416" fmla="*/ 7861738 w 8014260"/>
              <a:gd name="connsiteY13416" fmla="*/ 2357506 h 4925968"/>
              <a:gd name="connsiteX13417" fmla="*/ 6322572 w 8014260"/>
              <a:gd name="connsiteY13417" fmla="*/ 2356212 h 4925968"/>
              <a:gd name="connsiteX13418" fmla="*/ 6330210 w 8014260"/>
              <a:gd name="connsiteY13418" fmla="*/ 2357850 h 4925968"/>
              <a:gd name="connsiteX13419" fmla="*/ 6314025 w 8014260"/>
              <a:gd name="connsiteY13419" fmla="*/ 2368685 h 4925968"/>
              <a:gd name="connsiteX13420" fmla="*/ 6290982 w 8014260"/>
              <a:gd name="connsiteY13420" fmla="*/ 2370605 h 4925968"/>
              <a:gd name="connsiteX13421" fmla="*/ 6307373 w 8014260"/>
              <a:gd name="connsiteY13421" fmla="*/ 2359770 h 4925968"/>
              <a:gd name="connsiteX13422" fmla="*/ 6322572 w 8014260"/>
              <a:gd name="connsiteY13422" fmla="*/ 2356212 h 4925968"/>
              <a:gd name="connsiteX13423" fmla="*/ 1026302 w 8014260"/>
              <a:gd name="connsiteY13423" fmla="*/ 2356135 h 4925968"/>
              <a:gd name="connsiteX13424" fmla="*/ 1021913 w 8014260"/>
              <a:gd name="connsiteY13424" fmla="*/ 2358604 h 4925968"/>
              <a:gd name="connsiteX13425" fmla="*/ 1016016 w 8014260"/>
              <a:gd name="connsiteY13425" fmla="*/ 2360250 h 4925968"/>
              <a:gd name="connsiteX13426" fmla="*/ 1019103 w 8014260"/>
              <a:gd name="connsiteY13426" fmla="*/ 2358398 h 4925968"/>
              <a:gd name="connsiteX13427" fmla="*/ 1026302 w 8014260"/>
              <a:gd name="connsiteY13427" fmla="*/ 2356135 h 4925968"/>
              <a:gd name="connsiteX13428" fmla="*/ 1435041 w 8014260"/>
              <a:gd name="connsiteY13428" fmla="*/ 2355038 h 4925968"/>
              <a:gd name="connsiteX13429" fmla="*/ 1443886 w 8014260"/>
              <a:gd name="connsiteY13429" fmla="*/ 2359770 h 4925968"/>
              <a:gd name="connsiteX13430" fmla="*/ 1435726 w 8014260"/>
              <a:gd name="connsiteY13430" fmla="*/ 2361896 h 4925968"/>
              <a:gd name="connsiteX13431" fmla="*/ 1428320 w 8014260"/>
              <a:gd name="connsiteY13431" fmla="*/ 2356615 h 4925968"/>
              <a:gd name="connsiteX13432" fmla="*/ 1435041 w 8014260"/>
              <a:gd name="connsiteY13432" fmla="*/ 2355038 h 4925968"/>
              <a:gd name="connsiteX13433" fmla="*/ 6475308 w 8014260"/>
              <a:gd name="connsiteY13433" fmla="*/ 2352877 h 4925968"/>
              <a:gd name="connsiteX13434" fmla="*/ 6483212 w 8014260"/>
              <a:gd name="connsiteY13434" fmla="*/ 2355655 h 4925968"/>
              <a:gd name="connsiteX13435" fmla="*/ 6464558 w 8014260"/>
              <a:gd name="connsiteY13435" fmla="*/ 2367587 h 4925968"/>
              <a:gd name="connsiteX13436" fmla="*/ 6441516 w 8014260"/>
              <a:gd name="connsiteY13436" fmla="*/ 2366833 h 4925968"/>
              <a:gd name="connsiteX13437" fmla="*/ 6459895 w 8014260"/>
              <a:gd name="connsiteY13437" fmla="*/ 2355038 h 4925968"/>
              <a:gd name="connsiteX13438" fmla="*/ 6475308 w 8014260"/>
              <a:gd name="connsiteY13438" fmla="*/ 2352877 h 4925968"/>
              <a:gd name="connsiteX13439" fmla="*/ 6398327 w 8014260"/>
              <a:gd name="connsiteY13439" fmla="*/ 2352671 h 4925968"/>
              <a:gd name="connsiteX13440" fmla="*/ 6406059 w 8014260"/>
              <a:gd name="connsiteY13440" fmla="*/ 2354969 h 4925968"/>
              <a:gd name="connsiteX13441" fmla="*/ 6387817 w 8014260"/>
              <a:gd name="connsiteY13441" fmla="*/ 2366696 h 4925968"/>
              <a:gd name="connsiteX13442" fmla="*/ 6366832 w 8014260"/>
              <a:gd name="connsiteY13442" fmla="*/ 2366970 h 4925968"/>
              <a:gd name="connsiteX13443" fmla="*/ 6383497 w 8014260"/>
              <a:gd name="connsiteY13443" fmla="*/ 2355312 h 4925968"/>
              <a:gd name="connsiteX13444" fmla="*/ 6398327 w 8014260"/>
              <a:gd name="connsiteY13444" fmla="*/ 2352671 h 4925968"/>
              <a:gd name="connsiteX13445" fmla="*/ 7576034 w 8014260"/>
              <a:gd name="connsiteY13445" fmla="*/ 2352226 h 4925968"/>
              <a:gd name="connsiteX13446" fmla="*/ 7558752 w 8014260"/>
              <a:gd name="connsiteY13446" fmla="*/ 2412370 h 4925968"/>
              <a:gd name="connsiteX13447" fmla="*/ 7532829 w 8014260"/>
              <a:gd name="connsiteY13447" fmla="*/ 2448649 h 4925968"/>
              <a:gd name="connsiteX13448" fmla="*/ 7550111 w 8014260"/>
              <a:gd name="connsiteY13448" fmla="*/ 2391728 h 4925968"/>
              <a:gd name="connsiteX13449" fmla="*/ 7576034 w 8014260"/>
              <a:gd name="connsiteY13449" fmla="*/ 2352226 h 4925968"/>
              <a:gd name="connsiteX13450" fmla="*/ 5006204 w 8014260"/>
              <a:gd name="connsiteY13450" fmla="*/ 2351678 h 4925968"/>
              <a:gd name="connsiteX13451" fmla="*/ 5017863 w 8014260"/>
              <a:gd name="connsiteY13451" fmla="*/ 2355586 h 4925968"/>
              <a:gd name="connsiteX13452" fmla="*/ 5006135 w 8014260"/>
              <a:gd name="connsiteY13452" fmla="*/ 2363953 h 4925968"/>
              <a:gd name="connsiteX13453" fmla="*/ 4995643 w 8014260"/>
              <a:gd name="connsiteY13453" fmla="*/ 2360524 h 4925968"/>
              <a:gd name="connsiteX13454" fmla="*/ 5006204 w 8014260"/>
              <a:gd name="connsiteY13454" fmla="*/ 2351678 h 4925968"/>
              <a:gd name="connsiteX13455" fmla="*/ 4574836 w 8014260"/>
              <a:gd name="connsiteY13455" fmla="*/ 2351403 h 4925968"/>
              <a:gd name="connsiteX13456" fmla="*/ 4567635 w 8014260"/>
              <a:gd name="connsiteY13456" fmla="*/ 2358193 h 4925968"/>
              <a:gd name="connsiteX13457" fmla="*/ 4560571 w 8014260"/>
              <a:gd name="connsiteY13457" fmla="*/ 2358741 h 4925968"/>
              <a:gd name="connsiteX13458" fmla="*/ 4563932 w 8014260"/>
              <a:gd name="connsiteY13458" fmla="*/ 2352912 h 4925968"/>
              <a:gd name="connsiteX13459" fmla="*/ 4574836 w 8014260"/>
              <a:gd name="connsiteY13459" fmla="*/ 2351403 h 4925968"/>
              <a:gd name="connsiteX13460" fmla="*/ 5214825 w 8014260"/>
              <a:gd name="connsiteY13460" fmla="*/ 2350374 h 4925968"/>
              <a:gd name="connsiteX13461" fmla="*/ 5228266 w 8014260"/>
              <a:gd name="connsiteY13461" fmla="*/ 2356066 h 4925968"/>
              <a:gd name="connsiteX13462" fmla="*/ 5217568 w 8014260"/>
              <a:gd name="connsiteY13462" fmla="*/ 2364776 h 4925968"/>
              <a:gd name="connsiteX13463" fmla="*/ 5203989 w 8014260"/>
              <a:gd name="connsiteY13463" fmla="*/ 2359152 h 4925968"/>
              <a:gd name="connsiteX13464" fmla="*/ 5214825 w 8014260"/>
              <a:gd name="connsiteY13464" fmla="*/ 2350374 h 4925968"/>
              <a:gd name="connsiteX13465" fmla="*/ 6090797 w 8014260"/>
              <a:gd name="connsiteY13465" fmla="*/ 2350237 h 4925968"/>
              <a:gd name="connsiteX13466" fmla="*/ 6076190 w 8014260"/>
              <a:gd name="connsiteY13466" fmla="*/ 2362032 h 4925968"/>
              <a:gd name="connsiteX13467" fmla="*/ 6058153 w 8014260"/>
              <a:gd name="connsiteY13467" fmla="*/ 2364364 h 4925968"/>
              <a:gd name="connsiteX13468" fmla="*/ 6071389 w 8014260"/>
              <a:gd name="connsiteY13468" fmla="*/ 2353597 h 4925968"/>
              <a:gd name="connsiteX13469" fmla="*/ 6090797 w 8014260"/>
              <a:gd name="connsiteY13469" fmla="*/ 2350237 h 4925968"/>
              <a:gd name="connsiteX13470" fmla="*/ 1628503 w 8014260"/>
              <a:gd name="connsiteY13470" fmla="*/ 2350237 h 4925968"/>
              <a:gd name="connsiteX13471" fmla="*/ 1638997 w 8014260"/>
              <a:gd name="connsiteY13471" fmla="*/ 2353666 h 4925968"/>
              <a:gd name="connsiteX13472" fmla="*/ 1633371 w 8014260"/>
              <a:gd name="connsiteY13472" fmla="*/ 2356752 h 4925968"/>
              <a:gd name="connsiteX13473" fmla="*/ 1625281 w 8014260"/>
              <a:gd name="connsiteY13473" fmla="*/ 2352774 h 4925968"/>
              <a:gd name="connsiteX13474" fmla="*/ 1628503 w 8014260"/>
              <a:gd name="connsiteY13474" fmla="*/ 2350237 h 4925968"/>
              <a:gd name="connsiteX13475" fmla="*/ 1166071 w 8014260"/>
              <a:gd name="connsiteY13475" fmla="*/ 2348660 h 4925968"/>
              <a:gd name="connsiteX13476" fmla="*/ 1172724 w 8014260"/>
              <a:gd name="connsiteY13476" fmla="*/ 2350854 h 4925968"/>
              <a:gd name="connsiteX13477" fmla="*/ 1164562 w 8014260"/>
              <a:gd name="connsiteY13477" fmla="*/ 2353598 h 4925968"/>
              <a:gd name="connsiteX13478" fmla="*/ 1159828 w 8014260"/>
              <a:gd name="connsiteY13478" fmla="*/ 2351814 h 4925968"/>
              <a:gd name="connsiteX13479" fmla="*/ 1166071 w 8014260"/>
              <a:gd name="connsiteY13479" fmla="*/ 2348660 h 4925968"/>
              <a:gd name="connsiteX13480" fmla="*/ 3727530 w 8014260"/>
              <a:gd name="connsiteY13480" fmla="*/ 2348111 h 4925968"/>
              <a:gd name="connsiteX13481" fmla="*/ 3735143 w 8014260"/>
              <a:gd name="connsiteY13481" fmla="*/ 2352843 h 4925968"/>
              <a:gd name="connsiteX13482" fmla="*/ 3731234 w 8014260"/>
              <a:gd name="connsiteY13482" fmla="*/ 2366559 h 4925968"/>
              <a:gd name="connsiteX13483" fmla="*/ 3724925 w 8014260"/>
              <a:gd name="connsiteY13483" fmla="*/ 2360249 h 4925968"/>
              <a:gd name="connsiteX13484" fmla="*/ 3727530 w 8014260"/>
              <a:gd name="connsiteY13484" fmla="*/ 2348111 h 4925968"/>
              <a:gd name="connsiteX13485" fmla="*/ 7834581 w 8014260"/>
              <a:gd name="connsiteY13485" fmla="*/ 2346808 h 4925968"/>
              <a:gd name="connsiteX13486" fmla="*/ 7807697 w 8014260"/>
              <a:gd name="connsiteY13486" fmla="*/ 2411410 h 4925968"/>
              <a:gd name="connsiteX13487" fmla="*/ 7767372 w 8014260"/>
              <a:gd name="connsiteY13487" fmla="*/ 2480402 h 4925968"/>
              <a:gd name="connsiteX13488" fmla="*/ 7794529 w 8014260"/>
              <a:gd name="connsiteY13488" fmla="*/ 2408118 h 4925968"/>
              <a:gd name="connsiteX13489" fmla="*/ 7834581 w 8014260"/>
              <a:gd name="connsiteY13489" fmla="*/ 2346808 h 4925968"/>
              <a:gd name="connsiteX13490" fmla="*/ 5630488 w 8014260"/>
              <a:gd name="connsiteY13490" fmla="*/ 2346739 h 4925968"/>
              <a:gd name="connsiteX13491" fmla="*/ 5646193 w 8014260"/>
              <a:gd name="connsiteY13491" fmla="*/ 2349825 h 4925968"/>
              <a:gd name="connsiteX13492" fmla="*/ 5635563 w 8014260"/>
              <a:gd name="connsiteY13492" fmla="*/ 2363198 h 4925968"/>
              <a:gd name="connsiteX13493" fmla="*/ 5621161 w 8014260"/>
              <a:gd name="connsiteY13493" fmla="*/ 2361347 h 4925968"/>
              <a:gd name="connsiteX13494" fmla="*/ 5630488 w 8014260"/>
              <a:gd name="connsiteY13494" fmla="*/ 2346739 h 4925968"/>
              <a:gd name="connsiteX13495" fmla="*/ 1098655 w 8014260"/>
              <a:gd name="connsiteY13495" fmla="*/ 2346053 h 4925968"/>
              <a:gd name="connsiteX13496" fmla="*/ 1093991 w 8014260"/>
              <a:gd name="connsiteY13496" fmla="*/ 2348660 h 4925968"/>
              <a:gd name="connsiteX13497" fmla="*/ 1087135 w 8014260"/>
              <a:gd name="connsiteY13497" fmla="*/ 2349002 h 4925968"/>
              <a:gd name="connsiteX13498" fmla="*/ 1090014 w 8014260"/>
              <a:gd name="connsiteY13498" fmla="*/ 2346945 h 4925968"/>
              <a:gd name="connsiteX13499" fmla="*/ 1098655 w 8014260"/>
              <a:gd name="connsiteY13499" fmla="*/ 2346053 h 4925968"/>
              <a:gd name="connsiteX13500" fmla="*/ 4650755 w 8014260"/>
              <a:gd name="connsiteY13500" fmla="*/ 2345368 h 4925968"/>
              <a:gd name="connsiteX13501" fmla="*/ 4640193 w 8014260"/>
              <a:gd name="connsiteY13501" fmla="*/ 2353666 h 4925968"/>
              <a:gd name="connsiteX13502" fmla="*/ 4631758 w 8014260"/>
              <a:gd name="connsiteY13502" fmla="*/ 2354078 h 4925968"/>
              <a:gd name="connsiteX13503" fmla="*/ 4639370 w 8014260"/>
              <a:gd name="connsiteY13503" fmla="*/ 2347083 h 4925968"/>
              <a:gd name="connsiteX13504" fmla="*/ 4650755 w 8014260"/>
              <a:gd name="connsiteY13504" fmla="*/ 2345368 h 4925968"/>
              <a:gd name="connsiteX13505" fmla="*/ 4493568 w 8014260"/>
              <a:gd name="connsiteY13505" fmla="*/ 2344133 h 4925968"/>
              <a:gd name="connsiteX13506" fmla="*/ 4500564 w 8014260"/>
              <a:gd name="connsiteY13506" fmla="*/ 2350785 h 4925968"/>
              <a:gd name="connsiteX13507" fmla="*/ 4493568 w 8014260"/>
              <a:gd name="connsiteY13507" fmla="*/ 2357575 h 4925968"/>
              <a:gd name="connsiteX13508" fmla="*/ 4486574 w 8014260"/>
              <a:gd name="connsiteY13508" fmla="*/ 2356477 h 4925968"/>
              <a:gd name="connsiteX13509" fmla="*/ 4493568 w 8014260"/>
              <a:gd name="connsiteY13509" fmla="*/ 2344133 h 4925968"/>
              <a:gd name="connsiteX13510" fmla="*/ 1298153 w 8014260"/>
              <a:gd name="connsiteY13510" fmla="*/ 2343859 h 4925968"/>
              <a:gd name="connsiteX13511" fmla="*/ 1306041 w 8014260"/>
              <a:gd name="connsiteY13511" fmla="*/ 2345985 h 4925968"/>
              <a:gd name="connsiteX13512" fmla="*/ 1300622 w 8014260"/>
              <a:gd name="connsiteY13512" fmla="*/ 2349139 h 4925968"/>
              <a:gd name="connsiteX13513" fmla="*/ 1291159 w 8014260"/>
              <a:gd name="connsiteY13513" fmla="*/ 2346396 h 4925968"/>
              <a:gd name="connsiteX13514" fmla="*/ 1298153 w 8014260"/>
              <a:gd name="connsiteY13514" fmla="*/ 2343859 h 4925968"/>
              <a:gd name="connsiteX13515" fmla="*/ 1012036 w 8014260"/>
              <a:gd name="connsiteY13515" fmla="*/ 2343379 h 4925968"/>
              <a:gd name="connsiteX13516" fmla="*/ 1008882 w 8014260"/>
              <a:gd name="connsiteY13516" fmla="*/ 2345436 h 4925968"/>
              <a:gd name="connsiteX13517" fmla="*/ 1004768 w 8014260"/>
              <a:gd name="connsiteY13517" fmla="*/ 2346191 h 4925968"/>
              <a:gd name="connsiteX13518" fmla="*/ 1009156 w 8014260"/>
              <a:gd name="connsiteY13518" fmla="*/ 2343790 h 4925968"/>
              <a:gd name="connsiteX13519" fmla="*/ 1012036 w 8014260"/>
              <a:gd name="connsiteY13519" fmla="*/ 2343379 h 4925968"/>
              <a:gd name="connsiteX13520" fmla="*/ 6962449 w 8014260"/>
              <a:gd name="connsiteY13520" fmla="*/ 2340635 h 4925968"/>
              <a:gd name="connsiteX13521" fmla="*/ 6988235 w 8014260"/>
              <a:gd name="connsiteY13521" fmla="*/ 2349963 h 4925968"/>
              <a:gd name="connsiteX13522" fmla="*/ 6969513 w 8014260"/>
              <a:gd name="connsiteY13522" fmla="*/ 2364982 h 4925968"/>
              <a:gd name="connsiteX13523" fmla="*/ 6943452 w 8014260"/>
              <a:gd name="connsiteY13523" fmla="*/ 2355586 h 4925968"/>
              <a:gd name="connsiteX13524" fmla="*/ 6962449 w 8014260"/>
              <a:gd name="connsiteY13524" fmla="*/ 2340635 h 4925968"/>
              <a:gd name="connsiteX13525" fmla="*/ 6164658 w 8014260"/>
              <a:gd name="connsiteY13525" fmla="*/ 2340224 h 4925968"/>
              <a:gd name="connsiteX13526" fmla="*/ 6150256 w 8014260"/>
              <a:gd name="connsiteY13526" fmla="*/ 2351745 h 4925968"/>
              <a:gd name="connsiteX13527" fmla="*/ 6131259 w 8014260"/>
              <a:gd name="connsiteY13527" fmla="*/ 2354489 h 4925968"/>
              <a:gd name="connsiteX13528" fmla="*/ 6145867 w 8014260"/>
              <a:gd name="connsiteY13528" fmla="*/ 2342830 h 4925968"/>
              <a:gd name="connsiteX13529" fmla="*/ 6164658 w 8014260"/>
              <a:gd name="connsiteY13529" fmla="*/ 2340224 h 4925968"/>
              <a:gd name="connsiteX13530" fmla="*/ 6763712 w 8014260"/>
              <a:gd name="connsiteY13530" fmla="*/ 2339770 h 4925968"/>
              <a:gd name="connsiteX13531" fmla="*/ 6773579 w 8014260"/>
              <a:gd name="connsiteY13531" fmla="*/ 2345230 h 4925968"/>
              <a:gd name="connsiteX13532" fmla="*/ 6755405 w 8014260"/>
              <a:gd name="connsiteY13532" fmla="*/ 2359289 h 4925968"/>
              <a:gd name="connsiteX13533" fmla="*/ 6730374 w 8014260"/>
              <a:gd name="connsiteY13533" fmla="*/ 2353734 h 4925968"/>
              <a:gd name="connsiteX13534" fmla="*/ 6747108 w 8014260"/>
              <a:gd name="connsiteY13534" fmla="*/ 2340430 h 4925968"/>
              <a:gd name="connsiteX13535" fmla="*/ 6763712 w 8014260"/>
              <a:gd name="connsiteY13535" fmla="*/ 2339770 h 4925968"/>
              <a:gd name="connsiteX13536" fmla="*/ 4721323 w 8014260"/>
              <a:gd name="connsiteY13536" fmla="*/ 2339744 h 4925968"/>
              <a:gd name="connsiteX13537" fmla="*/ 4715768 w 8014260"/>
              <a:gd name="connsiteY13537" fmla="*/ 2345985 h 4925968"/>
              <a:gd name="connsiteX13538" fmla="*/ 4703972 w 8014260"/>
              <a:gd name="connsiteY13538" fmla="*/ 2348042 h 4925968"/>
              <a:gd name="connsiteX13539" fmla="*/ 4711241 w 8014260"/>
              <a:gd name="connsiteY13539" fmla="*/ 2340293 h 4925968"/>
              <a:gd name="connsiteX13540" fmla="*/ 4721323 w 8014260"/>
              <a:gd name="connsiteY13540" fmla="*/ 2339744 h 4925968"/>
              <a:gd name="connsiteX13541" fmla="*/ 4932138 w 8014260"/>
              <a:gd name="connsiteY13541" fmla="*/ 2339607 h 4925968"/>
              <a:gd name="connsiteX13542" fmla="*/ 4943248 w 8014260"/>
              <a:gd name="connsiteY13542" fmla="*/ 2339607 h 4925968"/>
              <a:gd name="connsiteX13543" fmla="*/ 4935156 w 8014260"/>
              <a:gd name="connsiteY13543" fmla="*/ 2348385 h 4925968"/>
              <a:gd name="connsiteX13544" fmla="*/ 4922606 w 8014260"/>
              <a:gd name="connsiteY13544" fmla="*/ 2346808 h 4925968"/>
              <a:gd name="connsiteX13545" fmla="*/ 4932138 w 8014260"/>
              <a:gd name="connsiteY13545" fmla="*/ 2339607 h 4925968"/>
              <a:gd name="connsiteX13546" fmla="*/ 924734 w 8014260"/>
              <a:gd name="connsiteY13546" fmla="*/ 2337275 h 4925968"/>
              <a:gd name="connsiteX13547" fmla="*/ 923294 w 8014260"/>
              <a:gd name="connsiteY13547" fmla="*/ 2339676 h 4925968"/>
              <a:gd name="connsiteX13548" fmla="*/ 921649 w 8014260"/>
              <a:gd name="connsiteY13548" fmla="*/ 2340155 h 4925968"/>
              <a:gd name="connsiteX13549" fmla="*/ 922814 w 8014260"/>
              <a:gd name="connsiteY13549" fmla="*/ 2337961 h 4925968"/>
              <a:gd name="connsiteX13550" fmla="*/ 924734 w 8014260"/>
              <a:gd name="connsiteY13550" fmla="*/ 2337275 h 4925968"/>
              <a:gd name="connsiteX13551" fmla="*/ 4795115 w 8014260"/>
              <a:gd name="connsiteY13551" fmla="*/ 2334875 h 4925968"/>
              <a:gd name="connsiteX13552" fmla="*/ 4787228 w 8014260"/>
              <a:gd name="connsiteY13552" fmla="*/ 2342213 h 4925968"/>
              <a:gd name="connsiteX13553" fmla="*/ 4776736 w 8014260"/>
              <a:gd name="connsiteY13553" fmla="*/ 2342556 h 4925968"/>
              <a:gd name="connsiteX13554" fmla="*/ 4783319 w 8014260"/>
              <a:gd name="connsiteY13554" fmla="*/ 2336315 h 4925968"/>
              <a:gd name="connsiteX13555" fmla="*/ 4795115 w 8014260"/>
              <a:gd name="connsiteY13555" fmla="*/ 2334875 h 4925968"/>
              <a:gd name="connsiteX13556" fmla="*/ 4868976 w 8014260"/>
              <a:gd name="connsiteY13556" fmla="*/ 2334601 h 4925968"/>
              <a:gd name="connsiteX13557" fmla="*/ 4860815 w 8014260"/>
              <a:gd name="connsiteY13557" fmla="*/ 2341870 h 4925968"/>
              <a:gd name="connsiteX13558" fmla="*/ 4849156 w 8014260"/>
              <a:gd name="connsiteY13558" fmla="*/ 2342214 h 4925968"/>
              <a:gd name="connsiteX13559" fmla="*/ 4857592 w 8014260"/>
              <a:gd name="connsiteY13559" fmla="*/ 2334807 h 4925968"/>
              <a:gd name="connsiteX13560" fmla="*/ 4868976 w 8014260"/>
              <a:gd name="connsiteY13560" fmla="*/ 2334601 h 4925968"/>
              <a:gd name="connsiteX13561" fmla="*/ 7807697 w 8014260"/>
              <a:gd name="connsiteY13561" fmla="*/ 2332749 h 4925968"/>
              <a:gd name="connsiteX13562" fmla="*/ 7781568 w 8014260"/>
              <a:gd name="connsiteY13562" fmla="*/ 2401741 h 4925968"/>
              <a:gd name="connsiteX13563" fmla="*/ 7746318 w 8014260"/>
              <a:gd name="connsiteY13563" fmla="*/ 2464560 h 4925968"/>
              <a:gd name="connsiteX13564" fmla="*/ 7771418 w 8014260"/>
              <a:gd name="connsiteY13564" fmla="*/ 2390905 h 4925968"/>
              <a:gd name="connsiteX13565" fmla="*/ 7807697 w 8014260"/>
              <a:gd name="connsiteY13565" fmla="*/ 2332749 h 4925968"/>
              <a:gd name="connsiteX13566" fmla="*/ 5348487 w 8014260"/>
              <a:gd name="connsiteY13566" fmla="*/ 2331994 h 4925968"/>
              <a:gd name="connsiteX13567" fmla="*/ 5362889 w 8014260"/>
              <a:gd name="connsiteY13567" fmla="*/ 2335766 h 4925968"/>
              <a:gd name="connsiteX13568" fmla="*/ 5353425 w 8014260"/>
              <a:gd name="connsiteY13568" fmla="*/ 2345573 h 4925968"/>
              <a:gd name="connsiteX13569" fmla="*/ 5338954 w 8014260"/>
              <a:gd name="connsiteY13569" fmla="*/ 2341596 h 4925968"/>
              <a:gd name="connsiteX13570" fmla="*/ 5348487 w 8014260"/>
              <a:gd name="connsiteY13570" fmla="*/ 2331994 h 4925968"/>
              <a:gd name="connsiteX13571" fmla="*/ 6239684 w 8014260"/>
              <a:gd name="connsiteY13571" fmla="*/ 2330417 h 4925968"/>
              <a:gd name="connsiteX13572" fmla="*/ 6224254 w 8014260"/>
              <a:gd name="connsiteY13572" fmla="*/ 2341801 h 4925968"/>
              <a:gd name="connsiteX13573" fmla="*/ 6204708 w 8014260"/>
              <a:gd name="connsiteY13573" fmla="*/ 2344750 h 4925968"/>
              <a:gd name="connsiteX13574" fmla="*/ 6221442 w 8014260"/>
              <a:gd name="connsiteY13574" fmla="*/ 2332406 h 4925968"/>
              <a:gd name="connsiteX13575" fmla="*/ 6239684 w 8014260"/>
              <a:gd name="connsiteY13575" fmla="*/ 2330417 h 4925968"/>
              <a:gd name="connsiteX13576" fmla="*/ 1492031 w 8014260"/>
              <a:gd name="connsiteY13576" fmla="*/ 2329114 h 4925968"/>
              <a:gd name="connsiteX13577" fmla="*/ 1501221 w 8014260"/>
              <a:gd name="connsiteY13577" fmla="*/ 2333023 h 4925968"/>
              <a:gd name="connsiteX13578" fmla="*/ 1496556 w 8014260"/>
              <a:gd name="connsiteY13578" fmla="*/ 2335903 h 4925968"/>
              <a:gd name="connsiteX13579" fmla="*/ 1489492 w 8014260"/>
              <a:gd name="connsiteY13579" fmla="*/ 2331994 h 4925968"/>
              <a:gd name="connsiteX13580" fmla="*/ 1492031 w 8014260"/>
              <a:gd name="connsiteY13580" fmla="*/ 2329114 h 4925968"/>
              <a:gd name="connsiteX13581" fmla="*/ 1087272 w 8014260"/>
              <a:gd name="connsiteY13581" fmla="*/ 2328634 h 4925968"/>
              <a:gd name="connsiteX13582" fmla="*/ 1082126 w 8014260"/>
              <a:gd name="connsiteY13582" fmla="*/ 2331240 h 4925968"/>
              <a:gd name="connsiteX13583" fmla="*/ 1076777 w 8014260"/>
              <a:gd name="connsiteY13583" fmla="*/ 2332338 h 4925968"/>
              <a:gd name="connsiteX13584" fmla="*/ 1080138 w 8014260"/>
              <a:gd name="connsiteY13584" fmla="*/ 2330349 h 4925968"/>
              <a:gd name="connsiteX13585" fmla="*/ 1087272 w 8014260"/>
              <a:gd name="connsiteY13585" fmla="*/ 2328634 h 4925968"/>
              <a:gd name="connsiteX13586" fmla="*/ 3181154 w 8014260"/>
              <a:gd name="connsiteY13586" fmla="*/ 2327811 h 4925968"/>
              <a:gd name="connsiteX13587" fmla="*/ 3185886 w 8014260"/>
              <a:gd name="connsiteY13587" fmla="*/ 2343379 h 4925968"/>
              <a:gd name="connsiteX13588" fmla="*/ 3181085 w 8014260"/>
              <a:gd name="connsiteY13588" fmla="*/ 2351197 h 4925968"/>
              <a:gd name="connsiteX13589" fmla="*/ 3174433 w 8014260"/>
              <a:gd name="connsiteY13589" fmla="*/ 2335012 h 4925968"/>
              <a:gd name="connsiteX13590" fmla="*/ 3181154 w 8014260"/>
              <a:gd name="connsiteY13590" fmla="*/ 2327811 h 4925968"/>
              <a:gd name="connsiteX13591" fmla="*/ 2231046 w 8014260"/>
              <a:gd name="connsiteY13591" fmla="*/ 2327057 h 4925968"/>
              <a:gd name="connsiteX13592" fmla="*/ 2236121 w 8014260"/>
              <a:gd name="connsiteY13592" fmla="*/ 2342762 h 4925968"/>
              <a:gd name="connsiteX13593" fmla="*/ 2228440 w 8014260"/>
              <a:gd name="connsiteY13593" fmla="*/ 2344751 h 4925968"/>
              <a:gd name="connsiteX13594" fmla="*/ 2225285 w 8014260"/>
              <a:gd name="connsiteY13594" fmla="*/ 2331720 h 4925968"/>
              <a:gd name="connsiteX13595" fmla="*/ 2231046 w 8014260"/>
              <a:gd name="connsiteY13595" fmla="*/ 2327057 h 4925968"/>
              <a:gd name="connsiteX13596" fmla="*/ 2094092 w 8014260"/>
              <a:gd name="connsiteY13596" fmla="*/ 2326920 h 4925968"/>
              <a:gd name="connsiteX13597" fmla="*/ 2099990 w 8014260"/>
              <a:gd name="connsiteY13597" fmla="*/ 2338853 h 4925968"/>
              <a:gd name="connsiteX13598" fmla="*/ 2096287 w 8014260"/>
              <a:gd name="connsiteY13598" fmla="*/ 2347494 h 4925968"/>
              <a:gd name="connsiteX13599" fmla="*/ 2090389 w 8014260"/>
              <a:gd name="connsiteY13599" fmla="*/ 2339059 h 4925968"/>
              <a:gd name="connsiteX13600" fmla="*/ 2094092 w 8014260"/>
              <a:gd name="connsiteY13600" fmla="*/ 2326920 h 4925968"/>
              <a:gd name="connsiteX13601" fmla="*/ 7099883 w 8014260"/>
              <a:gd name="connsiteY13601" fmla="*/ 2325480 h 4925968"/>
              <a:gd name="connsiteX13602" fmla="*/ 7124572 w 8014260"/>
              <a:gd name="connsiteY13602" fmla="*/ 2338030 h 4925968"/>
              <a:gd name="connsiteX13603" fmla="*/ 7104477 w 8014260"/>
              <a:gd name="connsiteY13603" fmla="*/ 2352912 h 4925968"/>
              <a:gd name="connsiteX13604" fmla="*/ 7079515 w 8014260"/>
              <a:gd name="connsiteY13604" fmla="*/ 2340430 h 4925968"/>
              <a:gd name="connsiteX13605" fmla="*/ 7099883 w 8014260"/>
              <a:gd name="connsiteY13605" fmla="*/ 2325480 h 4925968"/>
              <a:gd name="connsiteX13606" fmla="*/ 6687083 w 8014260"/>
              <a:gd name="connsiteY13606" fmla="*/ 2325154 h 4925968"/>
              <a:gd name="connsiteX13607" fmla="*/ 6695330 w 8014260"/>
              <a:gd name="connsiteY13607" fmla="*/ 2329801 h 4925968"/>
              <a:gd name="connsiteX13608" fmla="*/ 6678802 w 8014260"/>
              <a:gd name="connsiteY13608" fmla="*/ 2343242 h 4925968"/>
              <a:gd name="connsiteX13609" fmla="*/ 6653291 w 8014260"/>
              <a:gd name="connsiteY13609" fmla="*/ 2339333 h 4925968"/>
              <a:gd name="connsiteX13610" fmla="*/ 6671738 w 8014260"/>
              <a:gd name="connsiteY13610" fmla="*/ 2326166 h 4925968"/>
              <a:gd name="connsiteX13611" fmla="*/ 6687083 w 8014260"/>
              <a:gd name="connsiteY13611" fmla="*/ 2325154 h 4925968"/>
              <a:gd name="connsiteX13612" fmla="*/ 1959471 w 8014260"/>
              <a:gd name="connsiteY13612" fmla="*/ 2325000 h 4925968"/>
              <a:gd name="connsiteX13613" fmla="*/ 1965231 w 8014260"/>
              <a:gd name="connsiteY13613" fmla="*/ 2335218 h 4925968"/>
              <a:gd name="connsiteX13614" fmla="*/ 1961461 w 8014260"/>
              <a:gd name="connsiteY13614" fmla="*/ 2342282 h 4925968"/>
              <a:gd name="connsiteX13615" fmla="*/ 1955699 w 8014260"/>
              <a:gd name="connsiteY13615" fmla="*/ 2335012 h 4925968"/>
              <a:gd name="connsiteX13616" fmla="*/ 1959471 w 8014260"/>
              <a:gd name="connsiteY13616" fmla="*/ 2325000 h 4925968"/>
              <a:gd name="connsiteX13617" fmla="*/ 1233963 w 8014260"/>
              <a:gd name="connsiteY13617" fmla="*/ 2324588 h 4925968"/>
              <a:gd name="connsiteX13618" fmla="*/ 1229366 w 8014260"/>
              <a:gd name="connsiteY13618" fmla="*/ 2327057 h 4925968"/>
              <a:gd name="connsiteX13619" fmla="*/ 1220591 w 8014260"/>
              <a:gd name="connsiteY13619" fmla="*/ 2326851 h 4925968"/>
              <a:gd name="connsiteX13620" fmla="*/ 1223538 w 8014260"/>
              <a:gd name="connsiteY13620" fmla="*/ 2324999 h 4925968"/>
              <a:gd name="connsiteX13621" fmla="*/ 1233963 w 8014260"/>
              <a:gd name="connsiteY13621" fmla="*/ 2324588 h 4925968"/>
              <a:gd name="connsiteX13622" fmla="*/ 5558205 w 8014260"/>
              <a:gd name="connsiteY13622" fmla="*/ 2323286 h 4925968"/>
              <a:gd name="connsiteX13623" fmla="*/ 5571715 w 8014260"/>
              <a:gd name="connsiteY13623" fmla="*/ 2326989 h 4925968"/>
              <a:gd name="connsiteX13624" fmla="*/ 5560537 w 8014260"/>
              <a:gd name="connsiteY13624" fmla="*/ 2339950 h 4925968"/>
              <a:gd name="connsiteX13625" fmla="*/ 5547301 w 8014260"/>
              <a:gd name="connsiteY13625" fmla="*/ 2335836 h 4925968"/>
              <a:gd name="connsiteX13626" fmla="*/ 5558205 w 8014260"/>
              <a:gd name="connsiteY13626" fmla="*/ 2323286 h 4925968"/>
              <a:gd name="connsiteX13627" fmla="*/ 5139387 w 8014260"/>
              <a:gd name="connsiteY13627" fmla="*/ 2322668 h 4925968"/>
              <a:gd name="connsiteX13628" fmla="*/ 5152417 w 8014260"/>
              <a:gd name="connsiteY13628" fmla="*/ 2326783 h 4925968"/>
              <a:gd name="connsiteX13629" fmla="*/ 5141924 w 8014260"/>
              <a:gd name="connsiteY13629" fmla="*/ 2334876 h 4925968"/>
              <a:gd name="connsiteX13630" fmla="*/ 5130471 w 8014260"/>
              <a:gd name="connsiteY13630" fmla="*/ 2331378 h 4925968"/>
              <a:gd name="connsiteX13631" fmla="*/ 5139387 w 8014260"/>
              <a:gd name="connsiteY13631" fmla="*/ 2322668 h 4925968"/>
              <a:gd name="connsiteX13632" fmla="*/ 1362209 w 8014260"/>
              <a:gd name="connsiteY13632" fmla="*/ 2320954 h 4925968"/>
              <a:gd name="connsiteX13633" fmla="*/ 1369066 w 8014260"/>
              <a:gd name="connsiteY13633" fmla="*/ 2323697 h 4925968"/>
              <a:gd name="connsiteX13634" fmla="*/ 1359054 w 8014260"/>
              <a:gd name="connsiteY13634" fmla="*/ 2324383 h 4925968"/>
              <a:gd name="connsiteX13635" fmla="*/ 1354457 w 8014260"/>
              <a:gd name="connsiteY13635" fmla="*/ 2322188 h 4925968"/>
              <a:gd name="connsiteX13636" fmla="*/ 1362209 w 8014260"/>
              <a:gd name="connsiteY13636" fmla="*/ 2320954 h 4925968"/>
              <a:gd name="connsiteX13637" fmla="*/ 6306747 w 8014260"/>
              <a:gd name="connsiteY13637" fmla="*/ 2320559 h 4925968"/>
              <a:gd name="connsiteX13638" fmla="*/ 6314643 w 8014260"/>
              <a:gd name="connsiteY13638" fmla="*/ 2321571 h 4925968"/>
              <a:gd name="connsiteX13639" fmla="*/ 6299349 w 8014260"/>
              <a:gd name="connsiteY13639" fmla="*/ 2333572 h 4925968"/>
              <a:gd name="connsiteX13640" fmla="*/ 6279461 w 8014260"/>
              <a:gd name="connsiteY13640" fmla="*/ 2336247 h 4925968"/>
              <a:gd name="connsiteX13641" fmla="*/ 6292834 w 8014260"/>
              <a:gd name="connsiteY13641" fmla="*/ 2324588 h 4925968"/>
              <a:gd name="connsiteX13642" fmla="*/ 6306747 w 8014260"/>
              <a:gd name="connsiteY13642" fmla="*/ 2320559 h 4925968"/>
              <a:gd name="connsiteX13643" fmla="*/ 1162434 w 8014260"/>
              <a:gd name="connsiteY13643" fmla="*/ 2319719 h 4925968"/>
              <a:gd name="connsiteX13644" fmla="*/ 1154203 w 8014260"/>
              <a:gd name="connsiteY13644" fmla="*/ 2321776 h 4925968"/>
              <a:gd name="connsiteX13645" fmla="*/ 1148238 w 8014260"/>
              <a:gd name="connsiteY13645" fmla="*/ 2322394 h 4925968"/>
              <a:gd name="connsiteX13646" fmla="*/ 1152421 w 8014260"/>
              <a:gd name="connsiteY13646" fmla="*/ 2321228 h 4925968"/>
              <a:gd name="connsiteX13647" fmla="*/ 1162434 w 8014260"/>
              <a:gd name="connsiteY13647" fmla="*/ 2319719 h 4925968"/>
              <a:gd name="connsiteX13648" fmla="*/ 1824711 w 8014260"/>
              <a:gd name="connsiteY13648" fmla="*/ 2318347 h 4925968"/>
              <a:gd name="connsiteX13649" fmla="*/ 1830404 w 8014260"/>
              <a:gd name="connsiteY13649" fmla="*/ 2326782 h 4925968"/>
              <a:gd name="connsiteX13650" fmla="*/ 1826493 w 8014260"/>
              <a:gd name="connsiteY13650" fmla="*/ 2332269 h 4925968"/>
              <a:gd name="connsiteX13651" fmla="*/ 1820801 w 8014260"/>
              <a:gd name="connsiteY13651" fmla="*/ 2326234 h 4925968"/>
              <a:gd name="connsiteX13652" fmla="*/ 1824711 w 8014260"/>
              <a:gd name="connsiteY13652" fmla="*/ 2318347 h 4925968"/>
              <a:gd name="connsiteX13653" fmla="*/ 4206493 w 8014260"/>
              <a:gd name="connsiteY13653" fmla="*/ 2318279 h 4925968"/>
              <a:gd name="connsiteX13654" fmla="*/ 4215477 w 8014260"/>
              <a:gd name="connsiteY13654" fmla="*/ 2323422 h 4925968"/>
              <a:gd name="connsiteX13655" fmla="*/ 4211157 w 8014260"/>
              <a:gd name="connsiteY13655" fmla="*/ 2335356 h 4925968"/>
              <a:gd name="connsiteX13656" fmla="*/ 4203956 w 8014260"/>
              <a:gd name="connsiteY13656" fmla="*/ 2328909 h 4925968"/>
              <a:gd name="connsiteX13657" fmla="*/ 4206493 w 8014260"/>
              <a:gd name="connsiteY13657" fmla="*/ 2318279 h 4925968"/>
              <a:gd name="connsiteX13658" fmla="*/ 4416828 w 8014260"/>
              <a:gd name="connsiteY13658" fmla="*/ 2316907 h 4925968"/>
              <a:gd name="connsiteX13659" fmla="*/ 4425400 w 8014260"/>
              <a:gd name="connsiteY13659" fmla="*/ 2322325 h 4925968"/>
              <a:gd name="connsiteX13660" fmla="*/ 4419434 w 8014260"/>
              <a:gd name="connsiteY13660" fmla="*/ 2333161 h 4925968"/>
              <a:gd name="connsiteX13661" fmla="*/ 4412850 w 8014260"/>
              <a:gd name="connsiteY13661" fmla="*/ 2328909 h 4925968"/>
              <a:gd name="connsiteX13662" fmla="*/ 4416828 w 8014260"/>
              <a:gd name="connsiteY13662" fmla="*/ 2316907 h 4925968"/>
              <a:gd name="connsiteX13663" fmla="*/ 3864210 w 8014260"/>
              <a:gd name="connsiteY13663" fmla="*/ 2315947 h 4925968"/>
              <a:gd name="connsiteX13664" fmla="*/ 3868530 w 8014260"/>
              <a:gd name="connsiteY13664" fmla="*/ 2325616 h 4925968"/>
              <a:gd name="connsiteX13665" fmla="*/ 3863730 w 8014260"/>
              <a:gd name="connsiteY13665" fmla="*/ 2333572 h 4925968"/>
              <a:gd name="connsiteX13666" fmla="*/ 3857489 w 8014260"/>
              <a:gd name="connsiteY13666" fmla="*/ 2324176 h 4925968"/>
              <a:gd name="connsiteX13667" fmla="*/ 3864210 w 8014260"/>
              <a:gd name="connsiteY13667" fmla="*/ 2315947 h 4925968"/>
              <a:gd name="connsiteX13668" fmla="*/ 6609460 w 8014260"/>
              <a:gd name="connsiteY13668" fmla="*/ 2315784 h 4925968"/>
              <a:gd name="connsiteX13669" fmla="*/ 6618452 w 8014260"/>
              <a:gd name="connsiteY13669" fmla="*/ 2319033 h 4925968"/>
              <a:gd name="connsiteX13670" fmla="*/ 6601856 w 8014260"/>
              <a:gd name="connsiteY13670" fmla="*/ 2332132 h 4925968"/>
              <a:gd name="connsiteX13671" fmla="*/ 6577441 w 8014260"/>
              <a:gd name="connsiteY13671" fmla="*/ 2330966 h 4925968"/>
              <a:gd name="connsiteX13672" fmla="*/ 6593832 w 8014260"/>
              <a:gd name="connsiteY13672" fmla="*/ 2317936 h 4925968"/>
              <a:gd name="connsiteX13673" fmla="*/ 6609460 w 8014260"/>
              <a:gd name="connsiteY13673" fmla="*/ 2315784 h 4925968"/>
              <a:gd name="connsiteX13674" fmla="*/ 7234369 w 8014260"/>
              <a:gd name="connsiteY13674" fmla="*/ 2315741 h 4925968"/>
              <a:gd name="connsiteX13675" fmla="*/ 7260155 w 8014260"/>
              <a:gd name="connsiteY13675" fmla="*/ 2329731 h 4925968"/>
              <a:gd name="connsiteX13676" fmla="*/ 7241638 w 8014260"/>
              <a:gd name="connsiteY13676" fmla="*/ 2345848 h 4925968"/>
              <a:gd name="connsiteX13677" fmla="*/ 7215578 w 8014260"/>
              <a:gd name="connsiteY13677" fmla="*/ 2331789 h 4925968"/>
              <a:gd name="connsiteX13678" fmla="*/ 7234369 w 8014260"/>
              <a:gd name="connsiteY13678" fmla="*/ 2315741 h 4925968"/>
              <a:gd name="connsiteX13679" fmla="*/ 6883787 w 8014260"/>
              <a:gd name="connsiteY13679" fmla="*/ 2315055 h 4925968"/>
              <a:gd name="connsiteX13680" fmla="*/ 6909848 w 8014260"/>
              <a:gd name="connsiteY13680" fmla="*/ 2322188 h 4925968"/>
              <a:gd name="connsiteX13681" fmla="*/ 6893731 w 8014260"/>
              <a:gd name="connsiteY13681" fmla="*/ 2336521 h 4925968"/>
              <a:gd name="connsiteX13682" fmla="*/ 6866916 w 8014260"/>
              <a:gd name="connsiteY13682" fmla="*/ 2330486 h 4925968"/>
              <a:gd name="connsiteX13683" fmla="*/ 6883787 w 8014260"/>
              <a:gd name="connsiteY13683" fmla="*/ 2315055 h 4925968"/>
              <a:gd name="connsiteX13684" fmla="*/ 5911323 w 8014260"/>
              <a:gd name="connsiteY13684" fmla="*/ 2313958 h 4925968"/>
              <a:gd name="connsiteX13685" fmla="*/ 5927302 w 8014260"/>
              <a:gd name="connsiteY13685" fmla="*/ 2314575 h 4925968"/>
              <a:gd name="connsiteX13686" fmla="*/ 5915781 w 8014260"/>
              <a:gd name="connsiteY13686" fmla="*/ 2326920 h 4925968"/>
              <a:gd name="connsiteX13687" fmla="*/ 5899596 w 8014260"/>
              <a:gd name="connsiteY13687" fmla="*/ 2326577 h 4925968"/>
              <a:gd name="connsiteX13688" fmla="*/ 5911323 w 8014260"/>
              <a:gd name="connsiteY13688" fmla="*/ 2313958 h 4925968"/>
              <a:gd name="connsiteX13689" fmla="*/ 6383762 w 8014260"/>
              <a:gd name="connsiteY13689" fmla="*/ 2313906 h 4925968"/>
              <a:gd name="connsiteX13690" fmla="*/ 6390148 w 8014260"/>
              <a:gd name="connsiteY13690" fmla="*/ 2316152 h 4925968"/>
              <a:gd name="connsiteX13691" fmla="*/ 6372592 w 8014260"/>
              <a:gd name="connsiteY13691" fmla="*/ 2328154 h 4925968"/>
              <a:gd name="connsiteX13692" fmla="*/ 6352567 w 8014260"/>
              <a:gd name="connsiteY13692" fmla="*/ 2328977 h 4925968"/>
              <a:gd name="connsiteX13693" fmla="*/ 6370329 w 8014260"/>
              <a:gd name="connsiteY13693" fmla="*/ 2316701 h 4925968"/>
              <a:gd name="connsiteX13694" fmla="*/ 6383762 w 8014260"/>
              <a:gd name="connsiteY13694" fmla="*/ 2313906 h 4925968"/>
              <a:gd name="connsiteX13695" fmla="*/ 998458 w 8014260"/>
              <a:gd name="connsiteY13695" fmla="*/ 2313684 h 4925968"/>
              <a:gd name="connsiteX13696" fmla="*/ 994618 w 8014260"/>
              <a:gd name="connsiteY13696" fmla="*/ 2316359 h 4925968"/>
              <a:gd name="connsiteX13697" fmla="*/ 992766 w 8014260"/>
              <a:gd name="connsiteY13697" fmla="*/ 2316976 h 4925968"/>
              <a:gd name="connsiteX13698" fmla="*/ 996812 w 8014260"/>
              <a:gd name="connsiteY13698" fmla="*/ 2314095 h 4925968"/>
              <a:gd name="connsiteX13699" fmla="*/ 998458 w 8014260"/>
              <a:gd name="connsiteY13699" fmla="*/ 2313684 h 4925968"/>
              <a:gd name="connsiteX13700" fmla="*/ 2364023 w 8014260"/>
              <a:gd name="connsiteY13700" fmla="*/ 2313615 h 4925968"/>
              <a:gd name="connsiteX13701" fmla="*/ 2370469 w 8014260"/>
              <a:gd name="connsiteY13701" fmla="*/ 2327949 h 4925968"/>
              <a:gd name="connsiteX13702" fmla="*/ 2364160 w 8014260"/>
              <a:gd name="connsiteY13702" fmla="*/ 2335836 h 4925968"/>
              <a:gd name="connsiteX13703" fmla="*/ 2359359 w 8014260"/>
              <a:gd name="connsiteY13703" fmla="*/ 2323559 h 4925968"/>
              <a:gd name="connsiteX13704" fmla="*/ 2364023 w 8014260"/>
              <a:gd name="connsiteY13704" fmla="*/ 2313615 h 4925968"/>
              <a:gd name="connsiteX13705" fmla="*/ 6001368 w 8014260"/>
              <a:gd name="connsiteY13705" fmla="*/ 2312381 h 4925968"/>
              <a:gd name="connsiteX13706" fmla="*/ 5988338 w 8014260"/>
              <a:gd name="connsiteY13706" fmla="*/ 2325206 h 4925968"/>
              <a:gd name="connsiteX13707" fmla="*/ 5972634 w 8014260"/>
              <a:gd name="connsiteY13707" fmla="*/ 2326920 h 4925968"/>
              <a:gd name="connsiteX13708" fmla="*/ 5984087 w 8014260"/>
              <a:gd name="connsiteY13708" fmla="*/ 2314164 h 4925968"/>
              <a:gd name="connsiteX13709" fmla="*/ 6001368 w 8014260"/>
              <a:gd name="connsiteY13709" fmla="*/ 2312381 h 4925968"/>
              <a:gd name="connsiteX13710" fmla="*/ 6532890 w 8014260"/>
              <a:gd name="connsiteY13710" fmla="*/ 2311172 h 4925968"/>
              <a:gd name="connsiteX13711" fmla="*/ 6541230 w 8014260"/>
              <a:gd name="connsiteY13711" fmla="*/ 2314095 h 4925968"/>
              <a:gd name="connsiteX13712" fmla="*/ 6524017 w 8014260"/>
              <a:gd name="connsiteY13712" fmla="*/ 2327057 h 4925968"/>
              <a:gd name="connsiteX13713" fmla="*/ 6502277 w 8014260"/>
              <a:gd name="connsiteY13713" fmla="*/ 2326645 h 4925968"/>
              <a:gd name="connsiteX13714" fmla="*/ 6517913 w 8014260"/>
              <a:gd name="connsiteY13714" fmla="*/ 2313752 h 4925968"/>
              <a:gd name="connsiteX13715" fmla="*/ 6532890 w 8014260"/>
              <a:gd name="connsiteY13715" fmla="*/ 2311172 h 4925968"/>
              <a:gd name="connsiteX13716" fmla="*/ 6458395 w 8014260"/>
              <a:gd name="connsiteY13716" fmla="*/ 2310846 h 4925968"/>
              <a:gd name="connsiteX13717" fmla="*/ 6465038 w 8014260"/>
              <a:gd name="connsiteY13717" fmla="*/ 2313821 h 4925968"/>
              <a:gd name="connsiteX13718" fmla="*/ 6447619 w 8014260"/>
              <a:gd name="connsiteY13718" fmla="*/ 2325754 h 4925968"/>
              <a:gd name="connsiteX13719" fmla="*/ 6425879 w 8014260"/>
              <a:gd name="connsiteY13719" fmla="*/ 2325685 h 4925968"/>
              <a:gd name="connsiteX13720" fmla="*/ 6443573 w 8014260"/>
              <a:gd name="connsiteY13720" fmla="*/ 2313684 h 4925968"/>
              <a:gd name="connsiteX13721" fmla="*/ 6458395 w 8014260"/>
              <a:gd name="connsiteY13721" fmla="*/ 2310846 h 4925968"/>
              <a:gd name="connsiteX13722" fmla="*/ 1690363 w 8014260"/>
              <a:gd name="connsiteY13722" fmla="*/ 2310804 h 4925968"/>
              <a:gd name="connsiteX13723" fmla="*/ 1695301 w 8014260"/>
              <a:gd name="connsiteY13723" fmla="*/ 2316428 h 4925968"/>
              <a:gd name="connsiteX13724" fmla="*/ 1691322 w 8014260"/>
              <a:gd name="connsiteY13724" fmla="*/ 2321777 h 4925968"/>
              <a:gd name="connsiteX13725" fmla="*/ 1685906 w 8014260"/>
              <a:gd name="connsiteY13725" fmla="*/ 2315125 h 4925968"/>
              <a:gd name="connsiteX13726" fmla="*/ 1690363 w 8014260"/>
              <a:gd name="connsiteY13726" fmla="*/ 2310804 h 4925968"/>
              <a:gd name="connsiteX13727" fmla="*/ 7782734 w 8014260"/>
              <a:gd name="connsiteY13727" fmla="*/ 2309844 h 4925968"/>
              <a:gd name="connsiteX13728" fmla="*/ 7760034 w 8014260"/>
              <a:gd name="connsiteY13728" fmla="*/ 2377601 h 4925968"/>
              <a:gd name="connsiteX13729" fmla="*/ 7726430 w 8014260"/>
              <a:gd name="connsiteY13729" fmla="*/ 2439803 h 4925968"/>
              <a:gd name="connsiteX13730" fmla="*/ 7749062 w 8014260"/>
              <a:gd name="connsiteY13730" fmla="*/ 2366971 h 4925968"/>
              <a:gd name="connsiteX13731" fmla="*/ 7782734 w 8014260"/>
              <a:gd name="connsiteY13731" fmla="*/ 2309844 h 4925968"/>
              <a:gd name="connsiteX13732" fmla="*/ 5837737 w 8014260"/>
              <a:gd name="connsiteY13732" fmla="*/ 2309501 h 4925968"/>
              <a:gd name="connsiteX13733" fmla="*/ 5853579 w 8014260"/>
              <a:gd name="connsiteY13733" fmla="*/ 2309707 h 4925968"/>
              <a:gd name="connsiteX13734" fmla="*/ 5842949 w 8014260"/>
              <a:gd name="connsiteY13734" fmla="*/ 2322943 h 4925968"/>
              <a:gd name="connsiteX13735" fmla="*/ 5827382 w 8014260"/>
              <a:gd name="connsiteY13735" fmla="*/ 2322599 h 4925968"/>
              <a:gd name="connsiteX13736" fmla="*/ 5837737 w 8014260"/>
              <a:gd name="connsiteY13736" fmla="*/ 2309501 h 4925968"/>
              <a:gd name="connsiteX13737" fmla="*/ 6075366 w 8014260"/>
              <a:gd name="connsiteY13737" fmla="*/ 2307237 h 4925968"/>
              <a:gd name="connsiteX13738" fmla="*/ 6063090 w 8014260"/>
              <a:gd name="connsiteY13738" fmla="*/ 2319650 h 4925968"/>
              <a:gd name="connsiteX13739" fmla="*/ 6045603 w 8014260"/>
              <a:gd name="connsiteY13739" fmla="*/ 2322188 h 4925968"/>
              <a:gd name="connsiteX13740" fmla="*/ 6056164 w 8014260"/>
              <a:gd name="connsiteY13740" fmla="*/ 2310049 h 4925968"/>
              <a:gd name="connsiteX13741" fmla="*/ 6075366 w 8014260"/>
              <a:gd name="connsiteY13741" fmla="*/ 2307237 h 4925968"/>
              <a:gd name="connsiteX13742" fmla="*/ 5276958 w 8014260"/>
              <a:gd name="connsiteY13742" fmla="*/ 2303602 h 4925968"/>
              <a:gd name="connsiteX13743" fmla="*/ 5286834 w 8014260"/>
              <a:gd name="connsiteY13743" fmla="*/ 2310117 h 4925968"/>
              <a:gd name="connsiteX13744" fmla="*/ 5279221 w 8014260"/>
              <a:gd name="connsiteY13744" fmla="*/ 2316290 h 4925968"/>
              <a:gd name="connsiteX13745" fmla="*/ 5265025 w 8014260"/>
              <a:gd name="connsiteY13745" fmla="*/ 2310803 h 4925968"/>
              <a:gd name="connsiteX13746" fmla="*/ 5276958 w 8014260"/>
              <a:gd name="connsiteY13746" fmla="*/ 2303602 h 4925968"/>
              <a:gd name="connsiteX13747" fmla="*/ 5067035 w 8014260"/>
              <a:gd name="connsiteY13747" fmla="*/ 2302917 h 4925968"/>
              <a:gd name="connsiteX13748" fmla="*/ 5077322 w 8014260"/>
              <a:gd name="connsiteY13748" fmla="*/ 2304906 h 4925968"/>
              <a:gd name="connsiteX13749" fmla="*/ 5068544 w 8014260"/>
              <a:gd name="connsiteY13749" fmla="*/ 2313204 h 4925968"/>
              <a:gd name="connsiteX13750" fmla="*/ 5057022 w 8014260"/>
              <a:gd name="connsiteY13750" fmla="*/ 2311009 h 4925968"/>
              <a:gd name="connsiteX13751" fmla="*/ 5067035 w 8014260"/>
              <a:gd name="connsiteY13751" fmla="*/ 2302917 h 4925968"/>
              <a:gd name="connsiteX13752" fmla="*/ 1286289 w 8014260"/>
              <a:gd name="connsiteY13752" fmla="*/ 2302780 h 4925968"/>
              <a:gd name="connsiteX13753" fmla="*/ 1291502 w 8014260"/>
              <a:gd name="connsiteY13753" fmla="*/ 2303809 h 4925968"/>
              <a:gd name="connsiteX13754" fmla="*/ 1287319 w 8014260"/>
              <a:gd name="connsiteY13754" fmla="*/ 2305043 h 4925968"/>
              <a:gd name="connsiteX13755" fmla="*/ 1281900 w 8014260"/>
              <a:gd name="connsiteY13755" fmla="*/ 2304563 h 4925968"/>
              <a:gd name="connsiteX13756" fmla="*/ 1286289 w 8014260"/>
              <a:gd name="connsiteY13756" fmla="*/ 2302780 h 4925968"/>
              <a:gd name="connsiteX13757" fmla="*/ 1554848 w 8014260"/>
              <a:gd name="connsiteY13757" fmla="*/ 2302712 h 4925968"/>
              <a:gd name="connsiteX13758" fmla="*/ 1565206 w 8014260"/>
              <a:gd name="connsiteY13758" fmla="*/ 2307169 h 4925968"/>
              <a:gd name="connsiteX13759" fmla="*/ 1556974 w 8014260"/>
              <a:gd name="connsiteY13759" fmla="*/ 2309021 h 4925968"/>
              <a:gd name="connsiteX13760" fmla="*/ 1550803 w 8014260"/>
              <a:gd name="connsiteY13760" fmla="*/ 2305935 h 4925968"/>
              <a:gd name="connsiteX13761" fmla="*/ 1554848 w 8014260"/>
              <a:gd name="connsiteY13761" fmla="*/ 2302712 h 4925968"/>
              <a:gd name="connsiteX13762" fmla="*/ 7385424 w 8014260"/>
              <a:gd name="connsiteY13762" fmla="*/ 2302462 h 4925968"/>
              <a:gd name="connsiteX13763" fmla="*/ 7394228 w 8014260"/>
              <a:gd name="connsiteY13763" fmla="*/ 2309500 h 4925968"/>
              <a:gd name="connsiteX13764" fmla="*/ 7376809 w 8014260"/>
              <a:gd name="connsiteY13764" fmla="*/ 2335423 h 4925968"/>
              <a:gd name="connsiteX13765" fmla="*/ 7351092 w 8014260"/>
              <a:gd name="connsiteY13765" fmla="*/ 2326988 h 4925968"/>
              <a:gd name="connsiteX13766" fmla="*/ 7369060 w 8014260"/>
              <a:gd name="connsiteY13766" fmla="*/ 2305042 h 4925968"/>
              <a:gd name="connsiteX13767" fmla="*/ 7385424 w 8014260"/>
              <a:gd name="connsiteY13767" fmla="*/ 2302462 h 4925968"/>
              <a:gd name="connsiteX13768" fmla="*/ 5484344 w 8014260"/>
              <a:gd name="connsiteY13768" fmla="*/ 2302231 h 4925968"/>
              <a:gd name="connsiteX13769" fmla="*/ 5497100 w 8014260"/>
              <a:gd name="connsiteY13769" fmla="*/ 2306346 h 4925968"/>
              <a:gd name="connsiteX13770" fmla="*/ 5485716 w 8014260"/>
              <a:gd name="connsiteY13770" fmla="*/ 2316152 h 4925968"/>
              <a:gd name="connsiteX13771" fmla="*/ 5472823 w 8014260"/>
              <a:gd name="connsiteY13771" fmla="*/ 2311900 h 4925968"/>
              <a:gd name="connsiteX13772" fmla="*/ 5484344 w 8014260"/>
              <a:gd name="connsiteY13772" fmla="*/ 2302231 h 4925968"/>
              <a:gd name="connsiteX13773" fmla="*/ 6149022 w 8014260"/>
              <a:gd name="connsiteY13773" fmla="*/ 2300174 h 4925968"/>
              <a:gd name="connsiteX13774" fmla="*/ 6135511 w 8014260"/>
              <a:gd name="connsiteY13774" fmla="*/ 2312175 h 4925968"/>
              <a:gd name="connsiteX13775" fmla="*/ 6117955 w 8014260"/>
              <a:gd name="connsiteY13775" fmla="*/ 2314781 h 4925968"/>
              <a:gd name="connsiteX13776" fmla="*/ 6132905 w 8014260"/>
              <a:gd name="connsiteY13776" fmla="*/ 2301340 h 4925968"/>
              <a:gd name="connsiteX13777" fmla="*/ 6149022 w 8014260"/>
              <a:gd name="connsiteY13777" fmla="*/ 2300174 h 4925968"/>
              <a:gd name="connsiteX13778" fmla="*/ 1419335 w 8014260"/>
              <a:gd name="connsiteY13778" fmla="*/ 2297773 h 4925968"/>
              <a:gd name="connsiteX13779" fmla="*/ 1425439 w 8014260"/>
              <a:gd name="connsiteY13779" fmla="*/ 2300173 h 4925968"/>
              <a:gd name="connsiteX13780" fmla="*/ 1422763 w 8014260"/>
              <a:gd name="connsiteY13780" fmla="*/ 2302573 h 4925968"/>
              <a:gd name="connsiteX13781" fmla="*/ 1416659 w 8014260"/>
              <a:gd name="connsiteY13781" fmla="*/ 2300859 h 4925968"/>
              <a:gd name="connsiteX13782" fmla="*/ 1419335 w 8014260"/>
              <a:gd name="connsiteY13782" fmla="*/ 2297773 h 4925968"/>
              <a:gd name="connsiteX13783" fmla="*/ 1067175 w 8014260"/>
              <a:gd name="connsiteY13783" fmla="*/ 2296402 h 4925968"/>
              <a:gd name="connsiteX13784" fmla="*/ 1070674 w 8014260"/>
              <a:gd name="connsiteY13784" fmla="*/ 2296539 h 4925968"/>
              <a:gd name="connsiteX13785" fmla="*/ 1066695 w 8014260"/>
              <a:gd name="connsiteY13785" fmla="*/ 2299419 h 4925968"/>
              <a:gd name="connsiteX13786" fmla="*/ 1064020 w 8014260"/>
              <a:gd name="connsiteY13786" fmla="*/ 2298665 h 4925968"/>
              <a:gd name="connsiteX13787" fmla="*/ 1067175 w 8014260"/>
              <a:gd name="connsiteY13787" fmla="*/ 2296402 h 4925968"/>
              <a:gd name="connsiteX13788" fmla="*/ 6808281 w 8014260"/>
              <a:gd name="connsiteY13788" fmla="*/ 2295030 h 4925968"/>
              <a:gd name="connsiteX13789" fmla="*/ 6831255 w 8014260"/>
              <a:gd name="connsiteY13789" fmla="*/ 2301065 h 4925968"/>
              <a:gd name="connsiteX13790" fmla="*/ 6813905 w 8014260"/>
              <a:gd name="connsiteY13790" fmla="*/ 2315261 h 4925968"/>
              <a:gd name="connsiteX13791" fmla="*/ 6789422 w 8014260"/>
              <a:gd name="connsiteY13791" fmla="*/ 2310186 h 4925968"/>
              <a:gd name="connsiteX13792" fmla="*/ 6808281 w 8014260"/>
              <a:gd name="connsiteY13792" fmla="*/ 2295030 h 4925968"/>
              <a:gd name="connsiteX13793" fmla="*/ 7558820 w 8014260"/>
              <a:gd name="connsiteY13793" fmla="*/ 2294756 h 4925968"/>
              <a:gd name="connsiteX13794" fmla="*/ 7539825 w 8014260"/>
              <a:gd name="connsiteY13794" fmla="*/ 2348865 h 4925968"/>
              <a:gd name="connsiteX13795" fmla="*/ 7515684 w 8014260"/>
              <a:gd name="connsiteY13795" fmla="*/ 2373760 h 4925968"/>
              <a:gd name="connsiteX13796" fmla="*/ 7535778 w 8014260"/>
              <a:gd name="connsiteY13796" fmla="*/ 2321502 h 4925968"/>
              <a:gd name="connsiteX13797" fmla="*/ 7558820 w 8014260"/>
              <a:gd name="connsiteY13797" fmla="*/ 2294756 h 4925968"/>
              <a:gd name="connsiteX13798" fmla="*/ 5766757 w 8014260"/>
              <a:gd name="connsiteY13798" fmla="*/ 2294550 h 4925968"/>
              <a:gd name="connsiteX13799" fmla="*/ 5779375 w 8014260"/>
              <a:gd name="connsiteY13799" fmla="*/ 2300242 h 4925968"/>
              <a:gd name="connsiteX13800" fmla="*/ 5765111 w 8014260"/>
              <a:gd name="connsiteY13800" fmla="*/ 2313684 h 4925968"/>
              <a:gd name="connsiteX13801" fmla="*/ 5753590 w 8014260"/>
              <a:gd name="connsiteY13801" fmla="*/ 2308540 h 4925968"/>
              <a:gd name="connsiteX13802" fmla="*/ 5766757 w 8014260"/>
              <a:gd name="connsiteY13802" fmla="*/ 2294550 h 4925968"/>
              <a:gd name="connsiteX13803" fmla="*/ 3042485 w 8014260"/>
              <a:gd name="connsiteY13803" fmla="*/ 2294070 h 4925968"/>
              <a:gd name="connsiteX13804" fmla="*/ 3049137 w 8014260"/>
              <a:gd name="connsiteY13804" fmla="*/ 2311901 h 4925968"/>
              <a:gd name="connsiteX13805" fmla="*/ 3042622 w 8014260"/>
              <a:gd name="connsiteY13805" fmla="*/ 2318210 h 4925968"/>
              <a:gd name="connsiteX13806" fmla="*/ 3037684 w 8014260"/>
              <a:gd name="connsiteY13806" fmla="*/ 2303123 h 4925968"/>
              <a:gd name="connsiteX13807" fmla="*/ 3042485 w 8014260"/>
              <a:gd name="connsiteY13807" fmla="*/ 2294070 h 4925968"/>
              <a:gd name="connsiteX13808" fmla="*/ 7969452 w 8014260"/>
              <a:gd name="connsiteY13808" fmla="*/ 2293873 h 4925968"/>
              <a:gd name="connsiteX13809" fmla="*/ 7968723 w 8014260"/>
              <a:gd name="connsiteY13809" fmla="*/ 2299557 h 4925968"/>
              <a:gd name="connsiteX13810" fmla="*/ 7911116 w 8014260"/>
              <a:gd name="connsiteY13810" fmla="*/ 2360250 h 4925968"/>
              <a:gd name="connsiteX13811" fmla="*/ 7895068 w 8014260"/>
              <a:gd name="connsiteY13811" fmla="*/ 2378218 h 4925968"/>
              <a:gd name="connsiteX13812" fmla="*/ 7934708 w 8014260"/>
              <a:gd name="connsiteY13812" fmla="*/ 2316839 h 4925968"/>
              <a:gd name="connsiteX13813" fmla="*/ 7960357 w 8014260"/>
              <a:gd name="connsiteY13813" fmla="*/ 2296882 h 4925968"/>
              <a:gd name="connsiteX13814" fmla="*/ 7969452 w 8014260"/>
              <a:gd name="connsiteY13814" fmla="*/ 2293873 h 4925968"/>
              <a:gd name="connsiteX13815" fmla="*/ 7655457 w 8014260"/>
              <a:gd name="connsiteY13815" fmla="*/ 2293465 h 4925968"/>
              <a:gd name="connsiteX13816" fmla="*/ 7657850 w 8014260"/>
              <a:gd name="connsiteY13816" fmla="*/ 2295167 h 4925968"/>
              <a:gd name="connsiteX13817" fmla="*/ 7635836 w 8014260"/>
              <a:gd name="connsiteY13817" fmla="*/ 2377738 h 4925968"/>
              <a:gd name="connsiteX13818" fmla="*/ 7612587 w 8014260"/>
              <a:gd name="connsiteY13818" fmla="*/ 2419709 h 4925968"/>
              <a:gd name="connsiteX13819" fmla="*/ 7633093 w 8014260"/>
              <a:gd name="connsiteY13819" fmla="*/ 2341184 h 4925968"/>
              <a:gd name="connsiteX13820" fmla="*/ 7655457 w 8014260"/>
              <a:gd name="connsiteY13820" fmla="*/ 2293465 h 4925968"/>
              <a:gd name="connsiteX13821" fmla="*/ 1220041 w 8014260"/>
              <a:gd name="connsiteY13821" fmla="*/ 2293453 h 4925968"/>
              <a:gd name="connsiteX13822" fmla="*/ 1214966 w 8014260"/>
              <a:gd name="connsiteY13822" fmla="*/ 2296333 h 4925968"/>
              <a:gd name="connsiteX13823" fmla="*/ 1209549 w 8014260"/>
              <a:gd name="connsiteY13823" fmla="*/ 2296333 h 4925968"/>
              <a:gd name="connsiteX13824" fmla="*/ 1212909 w 8014260"/>
              <a:gd name="connsiteY13824" fmla="*/ 2293864 h 4925968"/>
              <a:gd name="connsiteX13825" fmla="*/ 1220041 w 8014260"/>
              <a:gd name="connsiteY13825" fmla="*/ 2293453 h 4925968"/>
              <a:gd name="connsiteX13826" fmla="*/ 7019508 w 8014260"/>
              <a:gd name="connsiteY13826" fmla="*/ 2293384 h 4925968"/>
              <a:gd name="connsiteX13827" fmla="*/ 7045705 w 8014260"/>
              <a:gd name="connsiteY13827" fmla="*/ 2302574 h 4925968"/>
              <a:gd name="connsiteX13828" fmla="*/ 7027189 w 8014260"/>
              <a:gd name="connsiteY13828" fmla="*/ 2318141 h 4925968"/>
              <a:gd name="connsiteX13829" fmla="*/ 7002911 w 8014260"/>
              <a:gd name="connsiteY13829" fmla="*/ 2309775 h 4925968"/>
              <a:gd name="connsiteX13830" fmla="*/ 7019508 w 8014260"/>
              <a:gd name="connsiteY13830" fmla="*/ 2293384 h 4925968"/>
              <a:gd name="connsiteX13831" fmla="*/ 2496588 w 8014260"/>
              <a:gd name="connsiteY13831" fmla="*/ 2293316 h 4925968"/>
              <a:gd name="connsiteX13832" fmla="*/ 2507629 w 8014260"/>
              <a:gd name="connsiteY13832" fmla="*/ 2305935 h 4925968"/>
              <a:gd name="connsiteX13833" fmla="*/ 2499879 w 8014260"/>
              <a:gd name="connsiteY13833" fmla="*/ 2316770 h 4925968"/>
              <a:gd name="connsiteX13834" fmla="*/ 2493227 w 8014260"/>
              <a:gd name="connsiteY13834" fmla="*/ 2307375 h 4925968"/>
              <a:gd name="connsiteX13835" fmla="*/ 2496588 w 8014260"/>
              <a:gd name="connsiteY13835" fmla="*/ 2293316 h 4925968"/>
              <a:gd name="connsiteX13836" fmla="*/ 7460451 w 8014260"/>
              <a:gd name="connsiteY13836" fmla="*/ 2292612 h 4925968"/>
              <a:gd name="connsiteX13837" fmla="*/ 7468707 w 8014260"/>
              <a:gd name="connsiteY13837" fmla="*/ 2295921 h 4925968"/>
              <a:gd name="connsiteX13838" fmla="*/ 7450190 w 8014260"/>
              <a:gd name="connsiteY13838" fmla="*/ 2332680 h 4925968"/>
              <a:gd name="connsiteX13839" fmla="*/ 7426736 w 8014260"/>
              <a:gd name="connsiteY13839" fmla="*/ 2337755 h 4925968"/>
              <a:gd name="connsiteX13840" fmla="*/ 7444017 w 8014260"/>
              <a:gd name="connsiteY13840" fmla="*/ 2304631 h 4925968"/>
              <a:gd name="connsiteX13841" fmla="*/ 7460451 w 8014260"/>
              <a:gd name="connsiteY13841" fmla="*/ 2292612 h 4925968"/>
              <a:gd name="connsiteX13842" fmla="*/ 4991460 w 8014260"/>
              <a:gd name="connsiteY13842" fmla="*/ 2291464 h 4925968"/>
              <a:gd name="connsiteX13843" fmla="*/ 5002913 w 8014260"/>
              <a:gd name="connsiteY13843" fmla="*/ 2292287 h 4925968"/>
              <a:gd name="connsiteX13844" fmla="*/ 4994752 w 8014260"/>
              <a:gd name="connsiteY13844" fmla="*/ 2299282 h 4925968"/>
              <a:gd name="connsiteX13845" fmla="*/ 4983024 w 8014260"/>
              <a:gd name="connsiteY13845" fmla="*/ 2298596 h 4925968"/>
              <a:gd name="connsiteX13846" fmla="*/ 4991460 w 8014260"/>
              <a:gd name="connsiteY13846" fmla="*/ 2291464 h 4925968"/>
              <a:gd name="connsiteX13847" fmla="*/ 1140694 w 8014260"/>
              <a:gd name="connsiteY13847" fmla="*/ 2289750 h 4925968"/>
              <a:gd name="connsiteX13848" fmla="*/ 1143641 w 8014260"/>
              <a:gd name="connsiteY13848" fmla="*/ 2289887 h 4925968"/>
              <a:gd name="connsiteX13849" fmla="*/ 1141035 w 8014260"/>
              <a:gd name="connsiteY13849" fmla="*/ 2292150 h 4925968"/>
              <a:gd name="connsiteX13850" fmla="*/ 1136373 w 8014260"/>
              <a:gd name="connsiteY13850" fmla="*/ 2292013 h 4925968"/>
              <a:gd name="connsiteX13851" fmla="*/ 1140694 w 8014260"/>
              <a:gd name="connsiteY13851" fmla="*/ 2289750 h 4925968"/>
              <a:gd name="connsiteX13852" fmla="*/ 6218202 w 8014260"/>
              <a:gd name="connsiteY13852" fmla="*/ 2289518 h 4925968"/>
              <a:gd name="connsiteX13853" fmla="*/ 6224048 w 8014260"/>
              <a:gd name="connsiteY13853" fmla="*/ 2291259 h 4925968"/>
              <a:gd name="connsiteX13854" fmla="*/ 6207932 w 8014260"/>
              <a:gd name="connsiteY13854" fmla="*/ 2304289 h 4925968"/>
              <a:gd name="connsiteX13855" fmla="*/ 6191129 w 8014260"/>
              <a:gd name="connsiteY13855" fmla="*/ 2305180 h 4925968"/>
              <a:gd name="connsiteX13856" fmla="*/ 6205874 w 8014260"/>
              <a:gd name="connsiteY13856" fmla="*/ 2293179 h 4925968"/>
              <a:gd name="connsiteX13857" fmla="*/ 6218202 w 8014260"/>
              <a:gd name="connsiteY13857" fmla="*/ 2289518 h 4925968"/>
              <a:gd name="connsiteX13858" fmla="*/ 4707744 w 8014260"/>
              <a:gd name="connsiteY13858" fmla="*/ 2288172 h 4925968"/>
              <a:gd name="connsiteX13859" fmla="*/ 4700543 w 8014260"/>
              <a:gd name="connsiteY13859" fmla="*/ 2294344 h 4925968"/>
              <a:gd name="connsiteX13860" fmla="*/ 4693411 w 8014260"/>
              <a:gd name="connsiteY13860" fmla="*/ 2294687 h 4925968"/>
              <a:gd name="connsiteX13861" fmla="*/ 4696840 w 8014260"/>
              <a:gd name="connsiteY13861" fmla="*/ 2290298 h 4925968"/>
              <a:gd name="connsiteX13862" fmla="*/ 4707744 w 8014260"/>
              <a:gd name="connsiteY13862" fmla="*/ 2288172 h 4925968"/>
              <a:gd name="connsiteX13863" fmla="*/ 4783937 w 8014260"/>
              <a:gd name="connsiteY13863" fmla="*/ 2285978 h 4925968"/>
              <a:gd name="connsiteX13864" fmla="*/ 4772484 w 8014260"/>
              <a:gd name="connsiteY13864" fmla="*/ 2293590 h 4925968"/>
              <a:gd name="connsiteX13865" fmla="*/ 4764803 w 8014260"/>
              <a:gd name="connsiteY13865" fmla="*/ 2292904 h 4925968"/>
              <a:gd name="connsiteX13866" fmla="*/ 4773170 w 8014260"/>
              <a:gd name="connsiteY13866" fmla="*/ 2286321 h 4925968"/>
              <a:gd name="connsiteX13867" fmla="*/ 4783937 w 8014260"/>
              <a:gd name="connsiteY13867" fmla="*/ 2285978 h 4925968"/>
              <a:gd name="connsiteX13868" fmla="*/ 4928709 w 8014260"/>
              <a:gd name="connsiteY13868" fmla="*/ 2285909 h 4925968"/>
              <a:gd name="connsiteX13869" fmla="*/ 4920685 w 8014260"/>
              <a:gd name="connsiteY13869" fmla="*/ 2293042 h 4925968"/>
              <a:gd name="connsiteX13870" fmla="*/ 4910329 w 8014260"/>
              <a:gd name="connsiteY13870" fmla="*/ 2292356 h 4925968"/>
              <a:gd name="connsiteX13871" fmla="*/ 4917050 w 8014260"/>
              <a:gd name="connsiteY13871" fmla="*/ 2286252 h 4925968"/>
              <a:gd name="connsiteX13872" fmla="*/ 4928709 w 8014260"/>
              <a:gd name="connsiteY13872" fmla="*/ 2285909 h 4925968"/>
              <a:gd name="connsiteX13873" fmla="*/ 4624488 w 8014260"/>
              <a:gd name="connsiteY13873" fmla="*/ 2284606 h 4925968"/>
              <a:gd name="connsiteX13874" fmla="*/ 4633541 w 8014260"/>
              <a:gd name="connsiteY13874" fmla="*/ 2286321 h 4925968"/>
              <a:gd name="connsiteX13875" fmla="*/ 4627642 w 8014260"/>
              <a:gd name="connsiteY13875" fmla="*/ 2294550 h 4925968"/>
              <a:gd name="connsiteX13876" fmla="*/ 4619687 w 8014260"/>
              <a:gd name="connsiteY13876" fmla="*/ 2294687 h 4925968"/>
              <a:gd name="connsiteX13877" fmla="*/ 4624488 w 8014260"/>
              <a:gd name="connsiteY13877" fmla="*/ 2284606 h 4925968"/>
              <a:gd name="connsiteX13878" fmla="*/ 4854917 w 8014260"/>
              <a:gd name="connsiteY13878" fmla="*/ 2284537 h 4925968"/>
              <a:gd name="connsiteX13879" fmla="*/ 4846550 w 8014260"/>
              <a:gd name="connsiteY13879" fmla="*/ 2291670 h 4925968"/>
              <a:gd name="connsiteX13880" fmla="*/ 4834480 w 8014260"/>
              <a:gd name="connsiteY13880" fmla="*/ 2292973 h 4925968"/>
              <a:gd name="connsiteX13881" fmla="*/ 4844904 w 8014260"/>
              <a:gd name="connsiteY13881" fmla="*/ 2285566 h 4925968"/>
              <a:gd name="connsiteX13882" fmla="*/ 4854917 w 8014260"/>
              <a:gd name="connsiteY13882" fmla="*/ 2284537 h 4925968"/>
              <a:gd name="connsiteX13883" fmla="*/ 6297841 w 8014260"/>
              <a:gd name="connsiteY13883" fmla="*/ 2282411 h 4925968"/>
              <a:gd name="connsiteX13884" fmla="*/ 6284056 w 8014260"/>
              <a:gd name="connsiteY13884" fmla="*/ 2294961 h 4925968"/>
              <a:gd name="connsiteX13885" fmla="*/ 6264716 w 8014260"/>
              <a:gd name="connsiteY13885" fmla="*/ 2297499 h 4925968"/>
              <a:gd name="connsiteX13886" fmla="*/ 6278707 w 8014260"/>
              <a:gd name="connsiteY13886" fmla="*/ 2284811 h 4925968"/>
              <a:gd name="connsiteX13887" fmla="*/ 6297841 w 8014260"/>
              <a:gd name="connsiteY13887" fmla="*/ 2282411 h 4925968"/>
              <a:gd name="connsiteX13888" fmla="*/ 3996707 w 8014260"/>
              <a:gd name="connsiteY13888" fmla="*/ 2282343 h 4925968"/>
              <a:gd name="connsiteX13889" fmla="*/ 4004251 w 8014260"/>
              <a:gd name="connsiteY13889" fmla="*/ 2285498 h 4925968"/>
              <a:gd name="connsiteX13890" fmla="*/ 4000205 w 8014260"/>
              <a:gd name="connsiteY13890" fmla="*/ 2297019 h 4925968"/>
              <a:gd name="connsiteX13891" fmla="*/ 3993964 w 8014260"/>
              <a:gd name="connsiteY13891" fmla="*/ 2292424 h 4925968"/>
              <a:gd name="connsiteX13892" fmla="*/ 3996707 w 8014260"/>
              <a:gd name="connsiteY13892" fmla="*/ 2282343 h 4925968"/>
              <a:gd name="connsiteX13893" fmla="*/ 5408907 w 8014260"/>
              <a:gd name="connsiteY13893" fmla="*/ 2281177 h 4925968"/>
              <a:gd name="connsiteX13894" fmla="*/ 5421731 w 8014260"/>
              <a:gd name="connsiteY13894" fmla="*/ 2284811 h 4925968"/>
              <a:gd name="connsiteX13895" fmla="*/ 5413775 w 8014260"/>
              <a:gd name="connsiteY13895" fmla="*/ 2292835 h 4925968"/>
              <a:gd name="connsiteX13896" fmla="*/ 5399785 w 8014260"/>
              <a:gd name="connsiteY13896" fmla="*/ 2290024 h 4925968"/>
              <a:gd name="connsiteX13897" fmla="*/ 5408907 w 8014260"/>
              <a:gd name="connsiteY13897" fmla="*/ 2281177 h 4925968"/>
              <a:gd name="connsiteX13898" fmla="*/ 6745727 w 8014260"/>
              <a:gd name="connsiteY13898" fmla="*/ 2280217 h 4925968"/>
              <a:gd name="connsiteX13899" fmla="*/ 6754171 w 8014260"/>
              <a:gd name="connsiteY13899" fmla="*/ 2284743 h 4925968"/>
              <a:gd name="connsiteX13900" fmla="*/ 6736477 w 8014260"/>
              <a:gd name="connsiteY13900" fmla="*/ 2298733 h 4925968"/>
              <a:gd name="connsiteX13901" fmla="*/ 6712749 w 8014260"/>
              <a:gd name="connsiteY13901" fmla="*/ 2295442 h 4925968"/>
              <a:gd name="connsiteX13902" fmla="*/ 6730237 w 8014260"/>
              <a:gd name="connsiteY13902" fmla="*/ 2281451 h 4925968"/>
              <a:gd name="connsiteX13903" fmla="*/ 6745727 w 8014260"/>
              <a:gd name="connsiteY13903" fmla="*/ 2280217 h 4925968"/>
              <a:gd name="connsiteX13904" fmla="*/ 5691524 w 8014260"/>
              <a:gd name="connsiteY13904" fmla="*/ 2278297 h 4925968"/>
              <a:gd name="connsiteX13905" fmla="*/ 5704966 w 8014260"/>
              <a:gd name="connsiteY13905" fmla="*/ 2280903 h 4925968"/>
              <a:gd name="connsiteX13906" fmla="*/ 5693787 w 8014260"/>
              <a:gd name="connsiteY13906" fmla="*/ 2294345 h 4925968"/>
              <a:gd name="connsiteX13907" fmla="*/ 5680620 w 8014260"/>
              <a:gd name="connsiteY13907" fmla="*/ 2291258 h 4925968"/>
              <a:gd name="connsiteX13908" fmla="*/ 5691524 w 8014260"/>
              <a:gd name="connsiteY13908" fmla="*/ 2278297 h 4925968"/>
              <a:gd name="connsiteX13909" fmla="*/ 5200766 w 8014260"/>
              <a:gd name="connsiteY13909" fmla="*/ 2277679 h 4925968"/>
              <a:gd name="connsiteX13910" fmla="*/ 5212287 w 8014260"/>
              <a:gd name="connsiteY13910" fmla="*/ 2282411 h 4925968"/>
              <a:gd name="connsiteX13911" fmla="*/ 5201246 w 8014260"/>
              <a:gd name="connsiteY13911" fmla="*/ 2290023 h 4925968"/>
              <a:gd name="connsiteX13912" fmla="*/ 5191645 w 8014260"/>
              <a:gd name="connsiteY13912" fmla="*/ 2283920 h 4925968"/>
              <a:gd name="connsiteX13913" fmla="*/ 5200766 w 8014260"/>
              <a:gd name="connsiteY13913" fmla="*/ 2277679 h 4925968"/>
              <a:gd name="connsiteX13914" fmla="*/ 7760035 w 8014260"/>
              <a:gd name="connsiteY13914" fmla="*/ 2277062 h 4925968"/>
              <a:gd name="connsiteX13915" fmla="*/ 7738980 w 8014260"/>
              <a:gd name="connsiteY13915" fmla="*/ 2345574 h 4925968"/>
              <a:gd name="connsiteX13916" fmla="*/ 7707708 w 8014260"/>
              <a:gd name="connsiteY13916" fmla="*/ 2407296 h 4925968"/>
              <a:gd name="connsiteX13917" fmla="*/ 7728008 w 8014260"/>
              <a:gd name="connsiteY13917" fmla="*/ 2334121 h 4925968"/>
              <a:gd name="connsiteX13918" fmla="*/ 7760035 w 8014260"/>
              <a:gd name="connsiteY13918" fmla="*/ 2277062 h 4925968"/>
              <a:gd name="connsiteX13919" fmla="*/ 7944241 w 8014260"/>
              <a:gd name="connsiteY13919" fmla="*/ 2276925 h 4925968"/>
              <a:gd name="connsiteX13920" fmla="*/ 7915300 w 8014260"/>
              <a:gd name="connsiteY13920" fmla="*/ 2317936 h 4925968"/>
              <a:gd name="connsiteX13921" fmla="*/ 7871683 w 8014260"/>
              <a:gd name="connsiteY13921" fmla="*/ 2365667 h 4925968"/>
              <a:gd name="connsiteX13922" fmla="*/ 7903024 w 8014260"/>
              <a:gd name="connsiteY13922" fmla="*/ 2309226 h 4925968"/>
              <a:gd name="connsiteX13923" fmla="*/ 7944241 w 8014260"/>
              <a:gd name="connsiteY13923" fmla="*/ 2276925 h 4925968"/>
              <a:gd name="connsiteX13924" fmla="*/ 7155296 w 8014260"/>
              <a:gd name="connsiteY13924" fmla="*/ 2276239 h 4925968"/>
              <a:gd name="connsiteX13925" fmla="*/ 7181356 w 8014260"/>
              <a:gd name="connsiteY13925" fmla="*/ 2287898 h 4925968"/>
              <a:gd name="connsiteX13926" fmla="*/ 7162703 w 8014260"/>
              <a:gd name="connsiteY13926" fmla="*/ 2303945 h 4925968"/>
              <a:gd name="connsiteX13927" fmla="*/ 7138562 w 8014260"/>
              <a:gd name="connsiteY13927" fmla="*/ 2293315 h 4925968"/>
              <a:gd name="connsiteX13928" fmla="*/ 7155296 w 8014260"/>
              <a:gd name="connsiteY13928" fmla="*/ 2276239 h 4925968"/>
              <a:gd name="connsiteX13929" fmla="*/ 6373141 w 8014260"/>
              <a:gd name="connsiteY13929" fmla="*/ 2274799 h 4925968"/>
              <a:gd name="connsiteX13930" fmla="*/ 6359151 w 8014260"/>
              <a:gd name="connsiteY13930" fmla="*/ 2287075 h 4925968"/>
              <a:gd name="connsiteX13931" fmla="*/ 6338508 w 8014260"/>
              <a:gd name="connsiteY13931" fmla="*/ 2290229 h 4925968"/>
              <a:gd name="connsiteX13932" fmla="*/ 6351195 w 8014260"/>
              <a:gd name="connsiteY13932" fmla="*/ 2278090 h 4925968"/>
              <a:gd name="connsiteX13933" fmla="*/ 6373141 w 8014260"/>
              <a:gd name="connsiteY13933" fmla="*/ 2274799 h 4925968"/>
              <a:gd name="connsiteX13934" fmla="*/ 4341938 w 8014260"/>
              <a:gd name="connsiteY13934" fmla="*/ 2272811 h 4925968"/>
              <a:gd name="connsiteX13935" fmla="*/ 4349276 w 8014260"/>
              <a:gd name="connsiteY13935" fmla="*/ 2276925 h 4925968"/>
              <a:gd name="connsiteX13936" fmla="*/ 4345024 w 8014260"/>
              <a:gd name="connsiteY13936" fmla="*/ 2287487 h 4925968"/>
              <a:gd name="connsiteX13937" fmla="*/ 4337824 w 8014260"/>
              <a:gd name="connsiteY13937" fmla="*/ 2280080 h 4925968"/>
              <a:gd name="connsiteX13938" fmla="*/ 4341938 w 8014260"/>
              <a:gd name="connsiteY13938" fmla="*/ 2272811 h 4925968"/>
              <a:gd name="connsiteX13939" fmla="*/ 6668155 w 8014260"/>
              <a:gd name="connsiteY13939" fmla="*/ 2270375 h 4925968"/>
              <a:gd name="connsiteX13940" fmla="*/ 6676402 w 8014260"/>
              <a:gd name="connsiteY13940" fmla="*/ 2274388 h 4925968"/>
              <a:gd name="connsiteX13941" fmla="*/ 6658983 w 8014260"/>
              <a:gd name="connsiteY13941" fmla="*/ 2288378 h 4925968"/>
              <a:gd name="connsiteX13942" fmla="*/ 6637380 w 8014260"/>
              <a:gd name="connsiteY13942" fmla="*/ 2286458 h 4925968"/>
              <a:gd name="connsiteX13943" fmla="*/ 6653222 w 8014260"/>
              <a:gd name="connsiteY13943" fmla="*/ 2272330 h 4925968"/>
              <a:gd name="connsiteX13944" fmla="*/ 6668155 w 8014260"/>
              <a:gd name="connsiteY13944" fmla="*/ 2270375 h 4925968"/>
              <a:gd name="connsiteX13945" fmla="*/ 6578332 w 8014260"/>
              <a:gd name="connsiteY13945" fmla="*/ 2268010 h 4925968"/>
              <a:gd name="connsiteX13946" fmla="*/ 6599592 w 8014260"/>
              <a:gd name="connsiteY13946" fmla="*/ 2268490 h 4925968"/>
              <a:gd name="connsiteX13947" fmla="*/ 6585190 w 8014260"/>
              <a:gd name="connsiteY13947" fmla="*/ 2281520 h 4925968"/>
              <a:gd name="connsiteX13948" fmla="*/ 6560981 w 8014260"/>
              <a:gd name="connsiteY13948" fmla="*/ 2281932 h 4925968"/>
              <a:gd name="connsiteX13949" fmla="*/ 6578332 w 8014260"/>
              <a:gd name="connsiteY13949" fmla="*/ 2268010 h 4925968"/>
              <a:gd name="connsiteX13950" fmla="*/ 1347255 w 8014260"/>
              <a:gd name="connsiteY13950" fmla="*/ 2267872 h 4925968"/>
              <a:gd name="connsiteX13951" fmla="*/ 1351440 w 8014260"/>
              <a:gd name="connsiteY13951" fmla="*/ 2271095 h 4925968"/>
              <a:gd name="connsiteX13952" fmla="*/ 1346915 w 8014260"/>
              <a:gd name="connsiteY13952" fmla="*/ 2273770 h 4925968"/>
              <a:gd name="connsiteX13953" fmla="*/ 1342799 w 8014260"/>
              <a:gd name="connsiteY13953" fmla="*/ 2271575 h 4925968"/>
              <a:gd name="connsiteX13954" fmla="*/ 1347255 w 8014260"/>
              <a:gd name="connsiteY13954" fmla="*/ 2267872 h 4925968"/>
              <a:gd name="connsiteX13955" fmla="*/ 6441567 w 8014260"/>
              <a:gd name="connsiteY13955" fmla="*/ 2267427 h 4925968"/>
              <a:gd name="connsiteX13956" fmla="*/ 6448853 w 8014260"/>
              <a:gd name="connsiteY13956" fmla="*/ 2269450 h 4925968"/>
              <a:gd name="connsiteX13957" fmla="*/ 6432394 w 8014260"/>
              <a:gd name="connsiteY13957" fmla="*/ 2282823 h 4925968"/>
              <a:gd name="connsiteX13958" fmla="*/ 6412917 w 8014260"/>
              <a:gd name="connsiteY13958" fmla="*/ 2283166 h 4925968"/>
              <a:gd name="connsiteX13959" fmla="*/ 6427800 w 8014260"/>
              <a:gd name="connsiteY13959" fmla="*/ 2270959 h 4925968"/>
              <a:gd name="connsiteX13960" fmla="*/ 6441567 w 8014260"/>
              <a:gd name="connsiteY13960" fmla="*/ 2267427 h 4925968"/>
              <a:gd name="connsiteX13961" fmla="*/ 6944480 w 8014260"/>
              <a:gd name="connsiteY13961" fmla="*/ 2267119 h 4925968"/>
              <a:gd name="connsiteX13962" fmla="*/ 6966975 w 8014260"/>
              <a:gd name="connsiteY13962" fmla="*/ 2275417 h 4925968"/>
              <a:gd name="connsiteX13963" fmla="*/ 6949144 w 8014260"/>
              <a:gd name="connsiteY13963" fmla="*/ 2290230 h 4925968"/>
              <a:gd name="connsiteX13964" fmla="*/ 6924798 w 8014260"/>
              <a:gd name="connsiteY13964" fmla="*/ 2281452 h 4925968"/>
              <a:gd name="connsiteX13965" fmla="*/ 6944480 w 8014260"/>
              <a:gd name="connsiteY13965" fmla="*/ 2267119 h 4925968"/>
              <a:gd name="connsiteX13966" fmla="*/ 6504746 w 8014260"/>
              <a:gd name="connsiteY13966" fmla="*/ 2266981 h 4925968"/>
              <a:gd name="connsiteX13967" fmla="*/ 6524497 w 8014260"/>
              <a:gd name="connsiteY13967" fmla="*/ 2267598 h 4925968"/>
              <a:gd name="connsiteX13968" fmla="*/ 6506940 w 8014260"/>
              <a:gd name="connsiteY13968" fmla="*/ 2280628 h 4925968"/>
              <a:gd name="connsiteX13969" fmla="*/ 6486984 w 8014260"/>
              <a:gd name="connsiteY13969" fmla="*/ 2280285 h 4925968"/>
              <a:gd name="connsiteX13970" fmla="*/ 6504746 w 8014260"/>
              <a:gd name="connsiteY13970" fmla="*/ 2266981 h 4925968"/>
              <a:gd name="connsiteX13971" fmla="*/ 2902787 w 8014260"/>
              <a:gd name="connsiteY13971" fmla="*/ 2266364 h 4925968"/>
              <a:gd name="connsiteX13972" fmla="*/ 2914103 w 8014260"/>
              <a:gd name="connsiteY13972" fmla="*/ 2283235 h 4925968"/>
              <a:gd name="connsiteX13973" fmla="*/ 2906079 w 8014260"/>
              <a:gd name="connsiteY13973" fmla="*/ 2291601 h 4925968"/>
              <a:gd name="connsiteX13974" fmla="*/ 2899290 w 8014260"/>
              <a:gd name="connsiteY13974" fmla="*/ 2279600 h 4925968"/>
              <a:gd name="connsiteX13975" fmla="*/ 2902787 w 8014260"/>
              <a:gd name="connsiteY13975" fmla="*/ 2266364 h 4925968"/>
              <a:gd name="connsiteX13976" fmla="*/ 7289918 w 8014260"/>
              <a:gd name="connsiteY13976" fmla="*/ 2264718 h 4925968"/>
              <a:gd name="connsiteX13977" fmla="*/ 7316527 w 8014260"/>
              <a:gd name="connsiteY13977" fmla="*/ 2278365 h 4925968"/>
              <a:gd name="connsiteX13978" fmla="*/ 7298834 w 8014260"/>
              <a:gd name="connsiteY13978" fmla="*/ 2295305 h 4925968"/>
              <a:gd name="connsiteX13979" fmla="*/ 7273665 w 8014260"/>
              <a:gd name="connsiteY13979" fmla="*/ 2281040 h 4925968"/>
              <a:gd name="connsiteX13980" fmla="*/ 7289918 w 8014260"/>
              <a:gd name="connsiteY13980" fmla="*/ 2264718 h 4925968"/>
              <a:gd name="connsiteX13981" fmla="*/ 4551314 w 8014260"/>
              <a:gd name="connsiteY13981" fmla="*/ 2263964 h 4925968"/>
              <a:gd name="connsiteX13982" fmla="*/ 4561121 w 8014260"/>
              <a:gd name="connsiteY13982" fmla="*/ 2265472 h 4925968"/>
              <a:gd name="connsiteX13983" fmla="*/ 4554263 w 8014260"/>
              <a:gd name="connsiteY13983" fmla="*/ 2274937 h 4925968"/>
              <a:gd name="connsiteX13984" fmla="*/ 4546376 w 8014260"/>
              <a:gd name="connsiteY13984" fmla="*/ 2273908 h 4925968"/>
              <a:gd name="connsiteX13985" fmla="*/ 4551314 w 8014260"/>
              <a:gd name="connsiteY13985" fmla="*/ 2263964 h 4925968"/>
              <a:gd name="connsiteX13986" fmla="*/ 5616498 w 8014260"/>
              <a:gd name="connsiteY13986" fmla="*/ 2263826 h 4925968"/>
              <a:gd name="connsiteX13987" fmla="*/ 5630488 w 8014260"/>
              <a:gd name="connsiteY13987" fmla="*/ 2265540 h 4925968"/>
              <a:gd name="connsiteX13988" fmla="*/ 5620750 w 8014260"/>
              <a:gd name="connsiteY13988" fmla="*/ 2276239 h 4925968"/>
              <a:gd name="connsiteX13989" fmla="*/ 5606691 w 8014260"/>
              <a:gd name="connsiteY13989" fmla="*/ 2274387 h 4925968"/>
              <a:gd name="connsiteX13990" fmla="*/ 5616498 w 8014260"/>
              <a:gd name="connsiteY13990" fmla="*/ 2263826 h 4925968"/>
              <a:gd name="connsiteX13991" fmla="*/ 5336897 w 8014260"/>
              <a:gd name="connsiteY13991" fmla="*/ 2259712 h 4925968"/>
              <a:gd name="connsiteX13992" fmla="*/ 5347321 w 8014260"/>
              <a:gd name="connsiteY13992" fmla="*/ 2264855 h 4925968"/>
              <a:gd name="connsiteX13993" fmla="*/ 5337514 w 8014260"/>
              <a:gd name="connsiteY13993" fmla="*/ 2270067 h 4925968"/>
              <a:gd name="connsiteX13994" fmla="*/ 5325993 w 8014260"/>
              <a:gd name="connsiteY13994" fmla="*/ 2265610 h 4925968"/>
              <a:gd name="connsiteX13995" fmla="*/ 5336897 w 8014260"/>
              <a:gd name="connsiteY13995" fmla="*/ 2259712 h 4925968"/>
              <a:gd name="connsiteX13996" fmla="*/ 7916328 w 8014260"/>
              <a:gd name="connsiteY13996" fmla="*/ 2259300 h 4925968"/>
              <a:gd name="connsiteX13997" fmla="*/ 7889102 w 8014260"/>
              <a:gd name="connsiteY13997" fmla="*/ 2303260 h 4925968"/>
              <a:gd name="connsiteX13998" fmla="*/ 7848091 w 8014260"/>
              <a:gd name="connsiteY13998" fmla="*/ 2351883 h 4925968"/>
              <a:gd name="connsiteX13999" fmla="*/ 7876552 w 8014260"/>
              <a:gd name="connsiteY13999" fmla="*/ 2294002 h 4925968"/>
              <a:gd name="connsiteX14000" fmla="*/ 7916328 w 8014260"/>
              <a:gd name="connsiteY14000" fmla="*/ 2259300 h 4925968"/>
              <a:gd name="connsiteX14001" fmla="*/ 2629358 w 8014260"/>
              <a:gd name="connsiteY14001" fmla="*/ 2259094 h 4925968"/>
              <a:gd name="connsiteX14002" fmla="*/ 2636216 w 8014260"/>
              <a:gd name="connsiteY14002" fmla="*/ 2272810 h 4925968"/>
              <a:gd name="connsiteX14003" fmla="*/ 2634433 w 8014260"/>
              <a:gd name="connsiteY14003" fmla="*/ 2289201 h 4925968"/>
              <a:gd name="connsiteX14004" fmla="*/ 2627781 w 8014260"/>
              <a:gd name="connsiteY14004" fmla="*/ 2279599 h 4925968"/>
              <a:gd name="connsiteX14005" fmla="*/ 2629358 w 8014260"/>
              <a:gd name="connsiteY14005" fmla="*/ 2259094 h 4925968"/>
              <a:gd name="connsiteX14006" fmla="*/ 5127110 w 8014260"/>
              <a:gd name="connsiteY14006" fmla="*/ 2258065 h 4925968"/>
              <a:gd name="connsiteX14007" fmla="*/ 5137329 w 8014260"/>
              <a:gd name="connsiteY14007" fmla="*/ 2260809 h 4925968"/>
              <a:gd name="connsiteX14008" fmla="*/ 5127659 w 8014260"/>
              <a:gd name="connsiteY14008" fmla="*/ 2266912 h 4925968"/>
              <a:gd name="connsiteX14009" fmla="*/ 5117098 w 8014260"/>
              <a:gd name="connsiteY14009" fmla="*/ 2263140 h 4925968"/>
              <a:gd name="connsiteX14010" fmla="*/ 5127110 w 8014260"/>
              <a:gd name="connsiteY14010" fmla="*/ 2258065 h 4925968"/>
              <a:gd name="connsiteX14011" fmla="*/ 8003219 w 8014260"/>
              <a:gd name="connsiteY14011" fmla="*/ 2257380 h 4925968"/>
              <a:gd name="connsiteX14012" fmla="*/ 8014260 w 8014260"/>
              <a:gd name="connsiteY14012" fmla="*/ 2268284 h 4925968"/>
              <a:gd name="connsiteX14013" fmla="*/ 7988611 w 8014260"/>
              <a:gd name="connsiteY14013" fmla="*/ 2275759 h 4925968"/>
              <a:gd name="connsiteX14014" fmla="*/ 7966048 w 8014260"/>
              <a:gd name="connsiteY14014" fmla="*/ 2285223 h 4925968"/>
              <a:gd name="connsiteX14015" fmla="*/ 7960219 w 8014260"/>
              <a:gd name="connsiteY14015" fmla="*/ 2277131 h 4925968"/>
              <a:gd name="connsiteX14016" fmla="*/ 7979079 w 8014260"/>
              <a:gd name="connsiteY14016" fmla="*/ 2262935 h 4925968"/>
              <a:gd name="connsiteX14017" fmla="*/ 8003219 w 8014260"/>
              <a:gd name="connsiteY14017" fmla="*/ 2257380 h 4925968"/>
              <a:gd name="connsiteX14018" fmla="*/ 2767273 w 8014260"/>
              <a:gd name="connsiteY14018" fmla="*/ 2253265 h 4925968"/>
              <a:gd name="connsiteX14019" fmla="*/ 2773925 w 8014260"/>
              <a:gd name="connsiteY14019" fmla="*/ 2270204 h 4925968"/>
              <a:gd name="connsiteX14020" fmla="*/ 2767547 w 8014260"/>
              <a:gd name="connsiteY14020" fmla="*/ 2278160 h 4925968"/>
              <a:gd name="connsiteX14021" fmla="*/ 2762609 w 8014260"/>
              <a:gd name="connsiteY14021" fmla="*/ 2263689 h 4925968"/>
              <a:gd name="connsiteX14022" fmla="*/ 2767273 w 8014260"/>
              <a:gd name="connsiteY14022" fmla="*/ 2253265 h 4925968"/>
              <a:gd name="connsiteX14023" fmla="*/ 1055105 w 8014260"/>
              <a:gd name="connsiteY14023" fmla="*/ 2251825 h 4925968"/>
              <a:gd name="connsiteX14024" fmla="*/ 1053596 w 8014260"/>
              <a:gd name="connsiteY14024" fmla="*/ 2254568 h 4925968"/>
              <a:gd name="connsiteX14025" fmla="*/ 1052019 w 8014260"/>
              <a:gd name="connsiteY14025" fmla="*/ 2254774 h 4925968"/>
              <a:gd name="connsiteX14026" fmla="*/ 1053254 w 8014260"/>
              <a:gd name="connsiteY14026" fmla="*/ 2252168 h 4925968"/>
              <a:gd name="connsiteX14027" fmla="*/ 1055105 w 8014260"/>
              <a:gd name="connsiteY14027" fmla="*/ 2251825 h 4925968"/>
              <a:gd name="connsiteX14028" fmla="*/ 1480647 w 8014260"/>
              <a:gd name="connsiteY14028" fmla="*/ 2250316 h 4925968"/>
              <a:gd name="connsiteX14029" fmla="*/ 1484967 w 8014260"/>
              <a:gd name="connsiteY14029" fmla="*/ 2255528 h 4925968"/>
              <a:gd name="connsiteX14030" fmla="*/ 1480439 w 8014260"/>
              <a:gd name="connsiteY14030" fmla="*/ 2259026 h 4925968"/>
              <a:gd name="connsiteX14031" fmla="*/ 1476257 w 8014260"/>
              <a:gd name="connsiteY14031" fmla="*/ 2255322 h 4925968"/>
              <a:gd name="connsiteX14032" fmla="*/ 1480647 w 8014260"/>
              <a:gd name="connsiteY14032" fmla="*/ 2250316 h 4925968"/>
              <a:gd name="connsiteX14033" fmla="*/ 6044711 w 8014260"/>
              <a:gd name="connsiteY14033" fmla="*/ 2250111 h 4925968"/>
              <a:gd name="connsiteX14034" fmla="*/ 6059730 w 8014260"/>
              <a:gd name="connsiteY14034" fmla="*/ 2251551 h 4925968"/>
              <a:gd name="connsiteX14035" fmla="*/ 6047043 w 8014260"/>
              <a:gd name="connsiteY14035" fmla="*/ 2264650 h 4925968"/>
              <a:gd name="connsiteX14036" fmla="*/ 6032161 w 8014260"/>
              <a:gd name="connsiteY14036" fmla="*/ 2264787 h 4925968"/>
              <a:gd name="connsiteX14037" fmla="*/ 6044711 w 8014260"/>
              <a:gd name="connsiteY14037" fmla="*/ 2250111 h 4925968"/>
              <a:gd name="connsiteX14038" fmla="*/ 6133934 w 8014260"/>
              <a:gd name="connsiteY14038" fmla="*/ 2248464 h 4925968"/>
              <a:gd name="connsiteX14039" fmla="*/ 6119532 w 8014260"/>
              <a:gd name="connsiteY14039" fmla="*/ 2262249 h 4925968"/>
              <a:gd name="connsiteX14040" fmla="*/ 6104650 w 8014260"/>
              <a:gd name="connsiteY14040" fmla="*/ 2261837 h 4925968"/>
              <a:gd name="connsiteX14041" fmla="*/ 6117749 w 8014260"/>
              <a:gd name="connsiteY14041" fmla="*/ 2249218 h 4925968"/>
              <a:gd name="connsiteX14042" fmla="*/ 6133934 w 8014260"/>
              <a:gd name="connsiteY14042" fmla="*/ 2248464 h 4925968"/>
              <a:gd name="connsiteX14043" fmla="*/ 5544077 w 8014260"/>
              <a:gd name="connsiteY14043" fmla="*/ 2248327 h 4925968"/>
              <a:gd name="connsiteX14044" fmla="*/ 5555531 w 8014260"/>
              <a:gd name="connsiteY14044" fmla="*/ 2251961 h 4925968"/>
              <a:gd name="connsiteX14045" fmla="*/ 5543735 w 8014260"/>
              <a:gd name="connsiteY14045" fmla="*/ 2260603 h 4925968"/>
              <a:gd name="connsiteX14046" fmla="*/ 5533448 w 8014260"/>
              <a:gd name="connsiteY14046" fmla="*/ 2257311 h 4925968"/>
              <a:gd name="connsiteX14047" fmla="*/ 5544077 w 8014260"/>
              <a:gd name="connsiteY14047" fmla="*/ 2248327 h 4925968"/>
              <a:gd name="connsiteX14048" fmla="*/ 5971194 w 8014260"/>
              <a:gd name="connsiteY14048" fmla="*/ 2247847 h 4925968"/>
              <a:gd name="connsiteX14049" fmla="*/ 5986282 w 8014260"/>
              <a:gd name="connsiteY14049" fmla="*/ 2248533 h 4925968"/>
              <a:gd name="connsiteX14050" fmla="*/ 5974349 w 8014260"/>
              <a:gd name="connsiteY14050" fmla="*/ 2262386 h 4925968"/>
              <a:gd name="connsiteX14051" fmla="*/ 5959535 w 8014260"/>
              <a:gd name="connsiteY14051" fmla="*/ 2261632 h 4925968"/>
              <a:gd name="connsiteX14052" fmla="*/ 5971194 w 8014260"/>
              <a:gd name="connsiteY14052" fmla="*/ 2247847 h 4925968"/>
              <a:gd name="connsiteX14053" fmla="*/ 6866986 w 8014260"/>
              <a:gd name="connsiteY14053" fmla="*/ 2247298 h 4925968"/>
              <a:gd name="connsiteX14054" fmla="*/ 6889617 w 8014260"/>
              <a:gd name="connsiteY14054" fmla="*/ 2253402 h 4925968"/>
              <a:gd name="connsiteX14055" fmla="*/ 6870483 w 8014260"/>
              <a:gd name="connsiteY14055" fmla="*/ 2267872 h 4925968"/>
              <a:gd name="connsiteX14056" fmla="*/ 6848058 w 8014260"/>
              <a:gd name="connsiteY14056" fmla="*/ 2261769 h 4925968"/>
              <a:gd name="connsiteX14057" fmla="*/ 6866986 w 8014260"/>
              <a:gd name="connsiteY14057" fmla="*/ 2247298 h 4925968"/>
              <a:gd name="connsiteX14058" fmla="*/ 4131535 w 8014260"/>
              <a:gd name="connsiteY14058" fmla="*/ 2246681 h 4925968"/>
              <a:gd name="connsiteX14059" fmla="*/ 4142097 w 8014260"/>
              <a:gd name="connsiteY14059" fmla="*/ 2252099 h 4925968"/>
              <a:gd name="connsiteX14060" fmla="*/ 4134004 w 8014260"/>
              <a:gd name="connsiteY14060" fmla="*/ 2259711 h 4925968"/>
              <a:gd name="connsiteX14061" fmla="*/ 4127695 w 8014260"/>
              <a:gd name="connsiteY14061" fmla="*/ 2255322 h 4925968"/>
              <a:gd name="connsiteX14062" fmla="*/ 4131535 w 8014260"/>
              <a:gd name="connsiteY14062" fmla="*/ 2246681 h 4925968"/>
              <a:gd name="connsiteX14063" fmla="*/ 1272504 w 8014260"/>
              <a:gd name="connsiteY14063" fmla="*/ 2245172 h 4925968"/>
              <a:gd name="connsiteX14064" fmla="*/ 1275933 w 8014260"/>
              <a:gd name="connsiteY14064" fmla="*/ 2246132 h 4925968"/>
              <a:gd name="connsiteX14065" fmla="*/ 1270928 w 8014260"/>
              <a:gd name="connsiteY14065" fmla="*/ 2249493 h 4925968"/>
              <a:gd name="connsiteX14066" fmla="*/ 1268664 w 8014260"/>
              <a:gd name="connsiteY14066" fmla="*/ 2247778 h 4925968"/>
              <a:gd name="connsiteX14067" fmla="*/ 1272504 w 8014260"/>
              <a:gd name="connsiteY14067" fmla="*/ 2245172 h 4925968"/>
              <a:gd name="connsiteX14068" fmla="*/ 5053799 w 8014260"/>
              <a:gd name="connsiteY14068" fmla="*/ 2245036 h 4925968"/>
              <a:gd name="connsiteX14069" fmla="*/ 5062920 w 8014260"/>
              <a:gd name="connsiteY14069" fmla="*/ 2247642 h 4925968"/>
              <a:gd name="connsiteX14070" fmla="*/ 5052153 w 8014260"/>
              <a:gd name="connsiteY14070" fmla="*/ 2253608 h 4925968"/>
              <a:gd name="connsiteX14071" fmla="*/ 5044541 w 8014260"/>
              <a:gd name="connsiteY14071" fmla="*/ 2251345 h 4925968"/>
              <a:gd name="connsiteX14072" fmla="*/ 5053799 w 8014260"/>
              <a:gd name="connsiteY14072" fmla="*/ 2245036 h 4925968"/>
              <a:gd name="connsiteX14073" fmla="*/ 7080132 w 8014260"/>
              <a:gd name="connsiteY14073" fmla="*/ 2243252 h 4925968"/>
              <a:gd name="connsiteX14074" fmla="*/ 7102421 w 8014260"/>
              <a:gd name="connsiteY14074" fmla="*/ 2253951 h 4925968"/>
              <a:gd name="connsiteX14075" fmla="*/ 7084247 w 8014260"/>
              <a:gd name="connsiteY14075" fmla="*/ 2269244 h 4925968"/>
              <a:gd name="connsiteX14076" fmla="*/ 7060450 w 8014260"/>
              <a:gd name="connsiteY14076" fmla="*/ 2259574 h 4925968"/>
              <a:gd name="connsiteX14077" fmla="*/ 7080132 w 8014260"/>
              <a:gd name="connsiteY14077" fmla="*/ 2243252 h 4925968"/>
              <a:gd name="connsiteX14078" fmla="*/ 6207863 w 8014260"/>
              <a:gd name="connsiteY14078" fmla="*/ 2242704 h 4925968"/>
              <a:gd name="connsiteX14079" fmla="*/ 6195655 w 8014260"/>
              <a:gd name="connsiteY14079" fmla="*/ 2256009 h 4925968"/>
              <a:gd name="connsiteX14080" fmla="*/ 6178168 w 8014260"/>
              <a:gd name="connsiteY14080" fmla="*/ 2258546 h 4925968"/>
              <a:gd name="connsiteX14081" fmla="*/ 6191198 w 8014260"/>
              <a:gd name="connsiteY14081" fmla="*/ 2244144 h 4925968"/>
              <a:gd name="connsiteX14082" fmla="*/ 6207863 w 8014260"/>
              <a:gd name="connsiteY14082" fmla="*/ 2242704 h 4925968"/>
              <a:gd name="connsiteX14083" fmla="*/ 1614170 w 8014260"/>
              <a:gd name="connsiteY14083" fmla="*/ 2239137 h 4925968"/>
              <a:gd name="connsiteX14084" fmla="*/ 1620617 w 8014260"/>
              <a:gd name="connsiteY14084" fmla="*/ 2244075 h 4925968"/>
              <a:gd name="connsiteX14085" fmla="*/ 1614170 w 8014260"/>
              <a:gd name="connsiteY14085" fmla="*/ 2248670 h 4925968"/>
              <a:gd name="connsiteX14086" fmla="*/ 1609575 w 8014260"/>
              <a:gd name="connsiteY14086" fmla="*/ 2243458 h 4925968"/>
              <a:gd name="connsiteX14087" fmla="*/ 1614170 w 8014260"/>
              <a:gd name="connsiteY14087" fmla="*/ 2239137 h 4925968"/>
              <a:gd name="connsiteX14088" fmla="*/ 1129172 w 8014260"/>
              <a:gd name="connsiteY14088" fmla="*/ 2238726 h 4925968"/>
              <a:gd name="connsiteX14089" fmla="*/ 1125400 w 8014260"/>
              <a:gd name="connsiteY14089" fmla="*/ 2241469 h 4925968"/>
              <a:gd name="connsiteX14090" fmla="*/ 1123548 w 8014260"/>
              <a:gd name="connsiteY14090" fmla="*/ 2241881 h 4925968"/>
              <a:gd name="connsiteX14091" fmla="*/ 1127594 w 8014260"/>
              <a:gd name="connsiteY14091" fmla="*/ 2238863 h 4925968"/>
              <a:gd name="connsiteX14092" fmla="*/ 1129172 w 8014260"/>
              <a:gd name="connsiteY14092" fmla="*/ 2238726 h 4925968"/>
              <a:gd name="connsiteX14093" fmla="*/ 7887593 w 8014260"/>
              <a:gd name="connsiteY14093" fmla="*/ 2238315 h 4925968"/>
              <a:gd name="connsiteX14094" fmla="*/ 7860916 w 8014260"/>
              <a:gd name="connsiteY14094" fmla="*/ 2287692 h 4925968"/>
              <a:gd name="connsiteX14095" fmla="*/ 7823471 w 8014260"/>
              <a:gd name="connsiteY14095" fmla="*/ 2335081 h 4925968"/>
              <a:gd name="connsiteX14096" fmla="*/ 7849737 w 8014260"/>
              <a:gd name="connsiteY14096" fmla="*/ 2275416 h 4925968"/>
              <a:gd name="connsiteX14097" fmla="*/ 7887593 w 8014260"/>
              <a:gd name="connsiteY14097" fmla="*/ 2238315 h 4925968"/>
              <a:gd name="connsiteX14098" fmla="*/ 7539961 w 8014260"/>
              <a:gd name="connsiteY14098" fmla="*/ 2237834 h 4925968"/>
              <a:gd name="connsiteX14099" fmla="*/ 7521513 w 8014260"/>
              <a:gd name="connsiteY14099" fmla="*/ 2284469 h 4925968"/>
              <a:gd name="connsiteX14100" fmla="*/ 7498264 w 8014260"/>
              <a:gd name="connsiteY14100" fmla="*/ 2304974 h 4925968"/>
              <a:gd name="connsiteX14101" fmla="*/ 7516713 w 8014260"/>
              <a:gd name="connsiteY14101" fmla="*/ 2260672 h 4925968"/>
              <a:gd name="connsiteX14102" fmla="*/ 7539961 w 8014260"/>
              <a:gd name="connsiteY14102" fmla="*/ 2237834 h 4925968"/>
              <a:gd name="connsiteX14103" fmla="*/ 4981036 w 8014260"/>
              <a:gd name="connsiteY14103" fmla="*/ 2237766 h 4925968"/>
              <a:gd name="connsiteX14104" fmla="*/ 4988511 w 8014260"/>
              <a:gd name="connsiteY14104" fmla="*/ 2239481 h 4925968"/>
              <a:gd name="connsiteX14105" fmla="*/ 4980418 w 8014260"/>
              <a:gd name="connsiteY14105" fmla="*/ 2246202 h 4925968"/>
              <a:gd name="connsiteX14106" fmla="*/ 4970886 w 8014260"/>
              <a:gd name="connsiteY14106" fmla="*/ 2244419 h 4925968"/>
              <a:gd name="connsiteX14107" fmla="*/ 4981036 w 8014260"/>
              <a:gd name="connsiteY14107" fmla="*/ 2237766 h 4925968"/>
              <a:gd name="connsiteX14108" fmla="*/ 5260430 w 8014260"/>
              <a:gd name="connsiteY14108" fmla="*/ 2237697 h 4925968"/>
              <a:gd name="connsiteX14109" fmla="*/ 5271951 w 8014260"/>
              <a:gd name="connsiteY14109" fmla="*/ 2240646 h 4925968"/>
              <a:gd name="connsiteX14110" fmla="*/ 5263722 w 8014260"/>
              <a:gd name="connsiteY14110" fmla="*/ 2246544 h 4925968"/>
              <a:gd name="connsiteX14111" fmla="*/ 5251926 w 8014260"/>
              <a:gd name="connsiteY14111" fmla="*/ 2243595 h 4925968"/>
              <a:gd name="connsiteX14112" fmla="*/ 5260430 w 8014260"/>
              <a:gd name="connsiteY14112" fmla="*/ 2237697 h 4925968"/>
              <a:gd name="connsiteX14113" fmla="*/ 6266705 w 8014260"/>
              <a:gd name="connsiteY14113" fmla="*/ 2236875 h 4925968"/>
              <a:gd name="connsiteX14114" fmla="*/ 6281930 w 8014260"/>
              <a:gd name="connsiteY14114" fmla="*/ 2236943 h 4925968"/>
              <a:gd name="connsiteX14115" fmla="*/ 6267116 w 8014260"/>
              <a:gd name="connsiteY14115" fmla="*/ 2250042 h 4925968"/>
              <a:gd name="connsiteX14116" fmla="*/ 6250657 w 8014260"/>
              <a:gd name="connsiteY14116" fmla="*/ 2251414 h 4925968"/>
              <a:gd name="connsiteX14117" fmla="*/ 6266705 w 8014260"/>
              <a:gd name="connsiteY14117" fmla="*/ 2236875 h 4925968"/>
              <a:gd name="connsiteX14118" fmla="*/ 5899253 w 8014260"/>
              <a:gd name="connsiteY14118" fmla="*/ 2236326 h 4925968"/>
              <a:gd name="connsiteX14119" fmla="*/ 5911872 w 8014260"/>
              <a:gd name="connsiteY14119" fmla="*/ 2241058 h 4925968"/>
              <a:gd name="connsiteX14120" fmla="*/ 5897607 w 8014260"/>
              <a:gd name="connsiteY14120" fmla="*/ 2254911 h 4925968"/>
              <a:gd name="connsiteX14121" fmla="*/ 5886086 w 8014260"/>
              <a:gd name="connsiteY14121" fmla="*/ 2250659 h 4925968"/>
              <a:gd name="connsiteX14122" fmla="*/ 5899253 w 8014260"/>
              <a:gd name="connsiteY14122" fmla="*/ 2236326 h 4925968"/>
              <a:gd name="connsiteX14123" fmla="*/ 7640028 w 8014260"/>
              <a:gd name="connsiteY14123" fmla="*/ 2236212 h 4925968"/>
              <a:gd name="connsiteX14124" fmla="*/ 7642351 w 8014260"/>
              <a:gd name="connsiteY14124" fmla="*/ 2237354 h 4925968"/>
              <a:gd name="connsiteX14125" fmla="*/ 7621915 w 8014260"/>
              <a:gd name="connsiteY14125" fmla="*/ 2307992 h 4925968"/>
              <a:gd name="connsiteX14126" fmla="*/ 7597980 w 8014260"/>
              <a:gd name="connsiteY14126" fmla="*/ 2350168 h 4925968"/>
              <a:gd name="connsiteX14127" fmla="*/ 7617113 w 8014260"/>
              <a:gd name="connsiteY14127" fmla="*/ 2283371 h 4925968"/>
              <a:gd name="connsiteX14128" fmla="*/ 7640028 w 8014260"/>
              <a:gd name="connsiteY14128" fmla="*/ 2236212 h 4925968"/>
              <a:gd name="connsiteX14129" fmla="*/ 1198369 w 8014260"/>
              <a:gd name="connsiteY14129" fmla="*/ 2234063 h 4925968"/>
              <a:gd name="connsiteX14130" fmla="*/ 1201934 w 8014260"/>
              <a:gd name="connsiteY14130" fmla="*/ 2235297 h 4925968"/>
              <a:gd name="connsiteX14131" fmla="*/ 1197957 w 8014260"/>
              <a:gd name="connsiteY14131" fmla="*/ 2238589 h 4925968"/>
              <a:gd name="connsiteX14132" fmla="*/ 1195214 w 8014260"/>
              <a:gd name="connsiteY14132" fmla="*/ 2236600 h 4925968"/>
              <a:gd name="connsiteX14133" fmla="*/ 1198369 w 8014260"/>
              <a:gd name="connsiteY14133" fmla="*/ 2234063 h 4925968"/>
              <a:gd name="connsiteX14134" fmla="*/ 5469942 w 8014260"/>
              <a:gd name="connsiteY14134" fmla="*/ 2233651 h 4925968"/>
              <a:gd name="connsiteX14135" fmla="*/ 5481396 w 8014260"/>
              <a:gd name="connsiteY14135" fmla="*/ 2237011 h 4925968"/>
              <a:gd name="connsiteX14136" fmla="*/ 5470354 w 8014260"/>
              <a:gd name="connsiteY14136" fmla="*/ 2245378 h 4925968"/>
              <a:gd name="connsiteX14137" fmla="*/ 5460822 w 8014260"/>
              <a:gd name="connsiteY14137" fmla="*/ 2240372 h 4925968"/>
              <a:gd name="connsiteX14138" fmla="*/ 5469942 w 8014260"/>
              <a:gd name="connsiteY14138" fmla="*/ 2233651 h 4925968"/>
              <a:gd name="connsiteX14139" fmla="*/ 4917119 w 8014260"/>
              <a:gd name="connsiteY14139" fmla="*/ 2233582 h 4925968"/>
              <a:gd name="connsiteX14140" fmla="*/ 4907175 w 8014260"/>
              <a:gd name="connsiteY14140" fmla="*/ 2240714 h 4925968"/>
              <a:gd name="connsiteX14141" fmla="*/ 4898191 w 8014260"/>
              <a:gd name="connsiteY14141" fmla="*/ 2240509 h 4925968"/>
              <a:gd name="connsiteX14142" fmla="*/ 4905186 w 8014260"/>
              <a:gd name="connsiteY14142" fmla="*/ 2234336 h 4925968"/>
              <a:gd name="connsiteX14143" fmla="*/ 4917119 w 8014260"/>
              <a:gd name="connsiteY14143" fmla="*/ 2233582 h 4925968"/>
              <a:gd name="connsiteX14144" fmla="*/ 4840995 w 8014260"/>
              <a:gd name="connsiteY14144" fmla="*/ 2233514 h 4925968"/>
              <a:gd name="connsiteX14145" fmla="*/ 4833726 w 8014260"/>
              <a:gd name="connsiteY14145" fmla="*/ 2238315 h 4925968"/>
              <a:gd name="connsiteX14146" fmla="*/ 4826662 w 8014260"/>
              <a:gd name="connsiteY14146" fmla="*/ 2239069 h 4925968"/>
              <a:gd name="connsiteX14147" fmla="*/ 4830091 w 8014260"/>
              <a:gd name="connsiteY14147" fmla="*/ 2234955 h 4925968"/>
              <a:gd name="connsiteX14148" fmla="*/ 4840995 w 8014260"/>
              <a:gd name="connsiteY14148" fmla="*/ 2233514 h 4925968"/>
              <a:gd name="connsiteX14149" fmla="*/ 7973250 w 8014260"/>
              <a:gd name="connsiteY14149" fmla="*/ 2232074 h 4925968"/>
              <a:gd name="connsiteX14150" fmla="*/ 7986349 w 8014260"/>
              <a:gd name="connsiteY14150" fmla="*/ 2243115 h 4925968"/>
              <a:gd name="connsiteX14151" fmla="*/ 7939783 w 8014260"/>
              <a:gd name="connsiteY14151" fmla="*/ 2265747 h 4925968"/>
              <a:gd name="connsiteX14152" fmla="*/ 7931347 w 8014260"/>
              <a:gd name="connsiteY14152" fmla="*/ 2260946 h 4925968"/>
              <a:gd name="connsiteX14153" fmla="*/ 7973250 w 8014260"/>
              <a:gd name="connsiteY14153" fmla="*/ 2232074 h 4925968"/>
              <a:gd name="connsiteX14154" fmla="*/ 7739734 w 8014260"/>
              <a:gd name="connsiteY14154" fmla="*/ 2231799 h 4925968"/>
              <a:gd name="connsiteX14155" fmla="*/ 7720120 w 8014260"/>
              <a:gd name="connsiteY14155" fmla="*/ 2301408 h 4925968"/>
              <a:gd name="connsiteX14156" fmla="*/ 7690219 w 8014260"/>
              <a:gd name="connsiteY14156" fmla="*/ 2361690 h 4925968"/>
              <a:gd name="connsiteX14157" fmla="*/ 7710519 w 8014260"/>
              <a:gd name="connsiteY14157" fmla="*/ 2285223 h 4925968"/>
              <a:gd name="connsiteX14158" fmla="*/ 7739734 w 8014260"/>
              <a:gd name="connsiteY14158" fmla="*/ 2231799 h 4925968"/>
              <a:gd name="connsiteX14159" fmla="*/ 6802075 w 8014260"/>
              <a:gd name="connsiteY14159" fmla="*/ 2231328 h 4925968"/>
              <a:gd name="connsiteX14160" fmla="*/ 6811230 w 8014260"/>
              <a:gd name="connsiteY14160" fmla="*/ 2235914 h 4925968"/>
              <a:gd name="connsiteX14161" fmla="*/ 6795251 w 8014260"/>
              <a:gd name="connsiteY14161" fmla="*/ 2251139 h 4925968"/>
              <a:gd name="connsiteX14162" fmla="*/ 6772208 w 8014260"/>
              <a:gd name="connsiteY14162" fmla="*/ 2247299 h 4925968"/>
              <a:gd name="connsiteX14163" fmla="*/ 6786953 w 8014260"/>
              <a:gd name="connsiteY14163" fmla="*/ 2233171 h 4925968"/>
              <a:gd name="connsiteX14164" fmla="*/ 6802075 w 8014260"/>
              <a:gd name="connsiteY14164" fmla="*/ 2231328 h 4925968"/>
              <a:gd name="connsiteX14165" fmla="*/ 4769946 w 8014260"/>
              <a:gd name="connsiteY14165" fmla="*/ 2229536 h 4925968"/>
              <a:gd name="connsiteX14166" fmla="*/ 4762471 w 8014260"/>
              <a:gd name="connsiteY14166" fmla="*/ 2237080 h 4925968"/>
              <a:gd name="connsiteX14167" fmla="*/ 4752527 w 8014260"/>
              <a:gd name="connsiteY14167" fmla="*/ 2237834 h 4925968"/>
              <a:gd name="connsiteX14168" fmla="*/ 4756916 w 8014260"/>
              <a:gd name="connsiteY14168" fmla="*/ 2231868 h 4925968"/>
              <a:gd name="connsiteX14169" fmla="*/ 4769946 w 8014260"/>
              <a:gd name="connsiteY14169" fmla="*/ 2229536 h 4925968"/>
              <a:gd name="connsiteX14170" fmla="*/ 6356819 w 8014260"/>
              <a:gd name="connsiteY14170" fmla="*/ 2229056 h 4925968"/>
              <a:gd name="connsiteX14171" fmla="*/ 6341869 w 8014260"/>
              <a:gd name="connsiteY14171" fmla="*/ 2243046 h 4925968"/>
              <a:gd name="connsiteX14172" fmla="*/ 6324107 w 8014260"/>
              <a:gd name="connsiteY14172" fmla="*/ 2244144 h 4925968"/>
              <a:gd name="connsiteX14173" fmla="*/ 6337685 w 8014260"/>
              <a:gd name="connsiteY14173" fmla="*/ 2231388 h 4925968"/>
              <a:gd name="connsiteX14174" fmla="*/ 6356819 w 8014260"/>
              <a:gd name="connsiteY14174" fmla="*/ 2229056 h 4925968"/>
              <a:gd name="connsiteX14175" fmla="*/ 3513904 w 8014260"/>
              <a:gd name="connsiteY14175" fmla="*/ 2228713 h 4925968"/>
              <a:gd name="connsiteX14176" fmla="*/ 3518636 w 8014260"/>
              <a:gd name="connsiteY14176" fmla="*/ 2242360 h 4925968"/>
              <a:gd name="connsiteX14177" fmla="*/ 3514178 w 8014260"/>
              <a:gd name="connsiteY14177" fmla="*/ 2249630 h 4925968"/>
              <a:gd name="connsiteX14178" fmla="*/ 3509652 w 8014260"/>
              <a:gd name="connsiteY14178" fmla="*/ 2239206 h 4925968"/>
              <a:gd name="connsiteX14179" fmla="*/ 3513904 w 8014260"/>
              <a:gd name="connsiteY14179" fmla="*/ 2228713 h 4925968"/>
              <a:gd name="connsiteX14180" fmla="*/ 3649075 w 8014260"/>
              <a:gd name="connsiteY14180" fmla="*/ 2227753 h 4925968"/>
              <a:gd name="connsiteX14181" fmla="*/ 3656550 w 8014260"/>
              <a:gd name="connsiteY14181" fmla="*/ 2232828 h 4925968"/>
              <a:gd name="connsiteX14182" fmla="*/ 3651681 w 8014260"/>
              <a:gd name="connsiteY14182" fmla="*/ 2243115 h 4925968"/>
              <a:gd name="connsiteX14183" fmla="*/ 3645989 w 8014260"/>
              <a:gd name="connsiteY14183" fmla="*/ 2237148 h 4925968"/>
              <a:gd name="connsiteX14184" fmla="*/ 3649075 w 8014260"/>
              <a:gd name="connsiteY14184" fmla="*/ 2227753 h 4925968"/>
              <a:gd name="connsiteX14185" fmla="*/ 4478481 w 8014260"/>
              <a:gd name="connsiteY14185" fmla="*/ 2226450 h 4925968"/>
              <a:gd name="connsiteX14186" fmla="*/ 4485683 w 8014260"/>
              <a:gd name="connsiteY14186" fmla="*/ 2231182 h 4925968"/>
              <a:gd name="connsiteX14187" fmla="*/ 4475807 w 8014260"/>
              <a:gd name="connsiteY14187" fmla="*/ 2237422 h 4925968"/>
              <a:gd name="connsiteX14188" fmla="*/ 4471349 w 8014260"/>
              <a:gd name="connsiteY14188" fmla="*/ 2233102 h 4925968"/>
              <a:gd name="connsiteX14189" fmla="*/ 4478481 w 8014260"/>
              <a:gd name="connsiteY14189" fmla="*/ 2226450 h 4925968"/>
              <a:gd name="connsiteX14190" fmla="*/ 5823952 w 8014260"/>
              <a:gd name="connsiteY14190" fmla="*/ 2225901 h 4925968"/>
              <a:gd name="connsiteX14191" fmla="*/ 5838011 w 8014260"/>
              <a:gd name="connsiteY14191" fmla="*/ 2228507 h 4925968"/>
              <a:gd name="connsiteX14192" fmla="*/ 5827038 w 8014260"/>
              <a:gd name="connsiteY14192" fmla="*/ 2240714 h 4925968"/>
              <a:gd name="connsiteX14193" fmla="*/ 5813254 w 8014260"/>
              <a:gd name="connsiteY14193" fmla="*/ 2237560 h 4925968"/>
              <a:gd name="connsiteX14194" fmla="*/ 5823952 w 8014260"/>
              <a:gd name="connsiteY14194" fmla="*/ 2225901 h 4925968"/>
              <a:gd name="connsiteX14195" fmla="*/ 1747696 w 8014260"/>
              <a:gd name="connsiteY14195" fmla="*/ 2224667 h 4925968"/>
              <a:gd name="connsiteX14196" fmla="*/ 1752290 w 8014260"/>
              <a:gd name="connsiteY14196" fmla="*/ 2233994 h 4925968"/>
              <a:gd name="connsiteX14197" fmla="*/ 1747902 w 8014260"/>
              <a:gd name="connsiteY14197" fmla="*/ 2239617 h 4925968"/>
              <a:gd name="connsiteX14198" fmla="*/ 1743513 w 8014260"/>
              <a:gd name="connsiteY14198" fmla="*/ 2232759 h 4925968"/>
              <a:gd name="connsiteX14199" fmla="*/ 1747696 w 8014260"/>
              <a:gd name="connsiteY14199" fmla="*/ 2224667 h 4925968"/>
              <a:gd name="connsiteX14200" fmla="*/ 7214686 w 8014260"/>
              <a:gd name="connsiteY14200" fmla="*/ 2224324 h 4925968"/>
              <a:gd name="connsiteX14201" fmla="*/ 7237454 w 8014260"/>
              <a:gd name="connsiteY14201" fmla="*/ 2237011 h 4925968"/>
              <a:gd name="connsiteX14202" fmla="*/ 7219967 w 8014260"/>
              <a:gd name="connsiteY14202" fmla="*/ 2253059 h 4925968"/>
              <a:gd name="connsiteX14203" fmla="*/ 7195346 w 8014260"/>
              <a:gd name="connsiteY14203" fmla="*/ 2239617 h 4925968"/>
              <a:gd name="connsiteX14204" fmla="*/ 7214686 w 8014260"/>
              <a:gd name="connsiteY14204" fmla="*/ 2224324 h 4925968"/>
              <a:gd name="connsiteX14205" fmla="*/ 6431296 w 8014260"/>
              <a:gd name="connsiteY14205" fmla="*/ 2223638 h 4925968"/>
              <a:gd name="connsiteX14206" fmla="*/ 6415454 w 8014260"/>
              <a:gd name="connsiteY14206" fmla="*/ 2237354 h 4925968"/>
              <a:gd name="connsiteX14207" fmla="*/ 6397761 w 8014260"/>
              <a:gd name="connsiteY14207" fmla="*/ 2237697 h 4925968"/>
              <a:gd name="connsiteX14208" fmla="*/ 6413740 w 8014260"/>
              <a:gd name="connsiteY14208" fmla="*/ 2223775 h 4925968"/>
              <a:gd name="connsiteX14209" fmla="*/ 6431296 w 8014260"/>
              <a:gd name="connsiteY14209" fmla="*/ 2223638 h 4925968"/>
              <a:gd name="connsiteX14210" fmla="*/ 6726508 w 8014260"/>
              <a:gd name="connsiteY14210" fmla="*/ 2221427 h 4925968"/>
              <a:gd name="connsiteX14211" fmla="*/ 6734421 w 8014260"/>
              <a:gd name="connsiteY14211" fmla="*/ 2225696 h 4925968"/>
              <a:gd name="connsiteX14212" fmla="*/ 6718716 w 8014260"/>
              <a:gd name="connsiteY14212" fmla="*/ 2239686 h 4925968"/>
              <a:gd name="connsiteX14213" fmla="*/ 6695330 w 8014260"/>
              <a:gd name="connsiteY14213" fmla="*/ 2237903 h 4925968"/>
              <a:gd name="connsiteX14214" fmla="*/ 6711241 w 8014260"/>
              <a:gd name="connsiteY14214" fmla="*/ 2223844 h 4925968"/>
              <a:gd name="connsiteX14215" fmla="*/ 6726508 w 8014260"/>
              <a:gd name="connsiteY14215" fmla="*/ 2221427 h 4925968"/>
              <a:gd name="connsiteX14216" fmla="*/ 6636282 w 8014260"/>
              <a:gd name="connsiteY14216" fmla="*/ 2218495 h 4925968"/>
              <a:gd name="connsiteX14217" fmla="*/ 6658365 w 8014260"/>
              <a:gd name="connsiteY14217" fmla="*/ 2218495 h 4925968"/>
              <a:gd name="connsiteX14218" fmla="*/ 6643963 w 8014260"/>
              <a:gd name="connsiteY14218" fmla="*/ 2232554 h 4925968"/>
              <a:gd name="connsiteX14219" fmla="*/ 6621606 w 8014260"/>
              <a:gd name="connsiteY14219" fmla="*/ 2232828 h 4925968"/>
              <a:gd name="connsiteX14220" fmla="*/ 6636282 w 8014260"/>
              <a:gd name="connsiteY14220" fmla="*/ 2218495 h 4925968"/>
              <a:gd name="connsiteX14221" fmla="*/ 6506734 w 8014260"/>
              <a:gd name="connsiteY14221" fmla="*/ 2218426 h 4925968"/>
              <a:gd name="connsiteX14222" fmla="*/ 6492813 w 8014260"/>
              <a:gd name="connsiteY14222" fmla="*/ 2231730 h 4925968"/>
              <a:gd name="connsiteX14223" fmla="*/ 6472101 w 8014260"/>
              <a:gd name="connsiteY14223" fmla="*/ 2234131 h 4925968"/>
              <a:gd name="connsiteX14224" fmla="*/ 6484720 w 8014260"/>
              <a:gd name="connsiteY14224" fmla="*/ 2220895 h 4925968"/>
              <a:gd name="connsiteX14225" fmla="*/ 6506734 w 8014260"/>
              <a:gd name="connsiteY14225" fmla="*/ 2218426 h 4925968"/>
              <a:gd name="connsiteX14226" fmla="*/ 5396424 w 8014260"/>
              <a:gd name="connsiteY14226" fmla="*/ 2217535 h 4925968"/>
              <a:gd name="connsiteX14227" fmla="*/ 5406711 w 8014260"/>
              <a:gd name="connsiteY14227" fmla="*/ 2220347 h 4925968"/>
              <a:gd name="connsiteX14228" fmla="*/ 5397041 w 8014260"/>
              <a:gd name="connsiteY14228" fmla="*/ 2226313 h 4925968"/>
              <a:gd name="connsiteX14229" fmla="*/ 5386549 w 8014260"/>
              <a:gd name="connsiteY14229" fmla="*/ 2223501 h 4925968"/>
              <a:gd name="connsiteX14230" fmla="*/ 5396424 w 8014260"/>
              <a:gd name="connsiteY14230" fmla="*/ 2217535 h 4925968"/>
              <a:gd name="connsiteX14231" fmla="*/ 5185473 w 8014260"/>
              <a:gd name="connsiteY14231" fmla="*/ 2217260 h 4925968"/>
              <a:gd name="connsiteX14232" fmla="*/ 5197268 w 8014260"/>
              <a:gd name="connsiteY14232" fmla="*/ 2219181 h 4925968"/>
              <a:gd name="connsiteX14233" fmla="*/ 5189108 w 8014260"/>
              <a:gd name="connsiteY14233" fmla="*/ 2225147 h 4925968"/>
              <a:gd name="connsiteX14234" fmla="*/ 5178683 w 8014260"/>
              <a:gd name="connsiteY14234" fmla="*/ 2222335 h 4925968"/>
              <a:gd name="connsiteX14235" fmla="*/ 5185473 w 8014260"/>
              <a:gd name="connsiteY14235" fmla="*/ 2217260 h 4925968"/>
              <a:gd name="connsiteX14236" fmla="*/ 5749954 w 8014260"/>
              <a:gd name="connsiteY14236" fmla="*/ 2216986 h 4925968"/>
              <a:gd name="connsiteX14237" fmla="*/ 5763602 w 8014260"/>
              <a:gd name="connsiteY14237" fmla="*/ 2217878 h 4925968"/>
              <a:gd name="connsiteX14238" fmla="*/ 5753589 w 8014260"/>
              <a:gd name="connsiteY14238" fmla="*/ 2228713 h 4925968"/>
              <a:gd name="connsiteX14239" fmla="*/ 5739805 w 8014260"/>
              <a:gd name="connsiteY14239" fmla="*/ 2227685 h 4925968"/>
              <a:gd name="connsiteX14240" fmla="*/ 5749954 w 8014260"/>
              <a:gd name="connsiteY14240" fmla="*/ 2216986 h 4925968"/>
              <a:gd name="connsiteX14241" fmla="*/ 7001334 w 8014260"/>
              <a:gd name="connsiteY14241" fmla="*/ 2216917 h 4925968"/>
              <a:gd name="connsiteX14242" fmla="*/ 7024719 w 8014260"/>
              <a:gd name="connsiteY14242" fmla="*/ 2224598 h 4925968"/>
              <a:gd name="connsiteX14243" fmla="*/ 7006271 w 8014260"/>
              <a:gd name="connsiteY14243" fmla="*/ 2239891 h 4925968"/>
              <a:gd name="connsiteX14244" fmla="*/ 6983160 w 8014260"/>
              <a:gd name="connsiteY14244" fmla="*/ 2232279 h 4925968"/>
              <a:gd name="connsiteX14245" fmla="*/ 7001334 w 8014260"/>
              <a:gd name="connsiteY14245" fmla="*/ 2216917 h 4925968"/>
              <a:gd name="connsiteX14246" fmla="*/ 7439414 w 8014260"/>
              <a:gd name="connsiteY14246" fmla="*/ 2215005 h 4925968"/>
              <a:gd name="connsiteX14247" fmla="*/ 7447858 w 8014260"/>
              <a:gd name="connsiteY14247" fmla="*/ 2218837 h 4925968"/>
              <a:gd name="connsiteX14248" fmla="*/ 7429478 w 8014260"/>
              <a:gd name="connsiteY14248" fmla="*/ 2250041 h 4925968"/>
              <a:gd name="connsiteX14249" fmla="*/ 7407121 w 8014260"/>
              <a:gd name="connsiteY14249" fmla="*/ 2251276 h 4925968"/>
              <a:gd name="connsiteX14250" fmla="*/ 7423924 w 8014260"/>
              <a:gd name="connsiteY14250" fmla="*/ 2222746 h 4925968"/>
              <a:gd name="connsiteX14251" fmla="*/ 7439414 w 8014260"/>
              <a:gd name="connsiteY14251" fmla="*/ 2215005 h 4925968"/>
              <a:gd name="connsiteX14252" fmla="*/ 1880055 w 8014260"/>
              <a:gd name="connsiteY14252" fmla="*/ 2214929 h 4925968"/>
              <a:gd name="connsiteX14253" fmla="*/ 1887530 w 8014260"/>
              <a:gd name="connsiteY14253" fmla="*/ 2219935 h 4925968"/>
              <a:gd name="connsiteX14254" fmla="*/ 1882867 w 8014260"/>
              <a:gd name="connsiteY14254" fmla="*/ 2229536 h 4925968"/>
              <a:gd name="connsiteX14255" fmla="*/ 1877105 w 8014260"/>
              <a:gd name="connsiteY14255" fmla="*/ 2223844 h 4925968"/>
              <a:gd name="connsiteX14256" fmla="*/ 1880055 w 8014260"/>
              <a:gd name="connsiteY14256" fmla="*/ 2214929 h 4925968"/>
              <a:gd name="connsiteX14257" fmla="*/ 4684290 w 8014260"/>
              <a:gd name="connsiteY14257" fmla="*/ 2214175 h 4925968"/>
              <a:gd name="connsiteX14258" fmla="*/ 4692314 w 8014260"/>
              <a:gd name="connsiteY14258" fmla="*/ 2216986 h 4925968"/>
              <a:gd name="connsiteX14259" fmla="*/ 4686005 w 8014260"/>
              <a:gd name="connsiteY14259" fmla="*/ 2225627 h 4925968"/>
              <a:gd name="connsiteX14260" fmla="*/ 4679489 w 8014260"/>
              <a:gd name="connsiteY14260" fmla="*/ 2220964 h 4925968"/>
              <a:gd name="connsiteX14261" fmla="*/ 4684290 w 8014260"/>
              <a:gd name="connsiteY14261" fmla="*/ 2214175 h 4925968"/>
              <a:gd name="connsiteX14262" fmla="*/ 6575812 w 8014260"/>
              <a:gd name="connsiteY14262" fmla="*/ 2214174 h 4925968"/>
              <a:gd name="connsiteX14263" fmla="*/ 6582790 w 8014260"/>
              <a:gd name="connsiteY14263" fmla="*/ 2217192 h 4925968"/>
              <a:gd name="connsiteX14264" fmla="*/ 6565783 w 8014260"/>
              <a:gd name="connsiteY14264" fmla="*/ 2231525 h 4925968"/>
              <a:gd name="connsiteX14265" fmla="*/ 6546992 w 8014260"/>
              <a:gd name="connsiteY14265" fmla="*/ 2231319 h 4925968"/>
              <a:gd name="connsiteX14266" fmla="*/ 6562148 w 8014260"/>
              <a:gd name="connsiteY14266" fmla="*/ 2217123 h 4925968"/>
              <a:gd name="connsiteX14267" fmla="*/ 6575812 w 8014260"/>
              <a:gd name="connsiteY14267" fmla="*/ 2214174 h 4925968"/>
              <a:gd name="connsiteX14268" fmla="*/ 7859818 w 8014260"/>
              <a:gd name="connsiteY14268" fmla="*/ 2212254 h 4925968"/>
              <a:gd name="connsiteX14269" fmla="*/ 7835815 w 8014260"/>
              <a:gd name="connsiteY14269" fmla="*/ 2263346 h 4925968"/>
              <a:gd name="connsiteX14270" fmla="*/ 7799468 w 8014260"/>
              <a:gd name="connsiteY14270" fmla="*/ 2312998 h 4925968"/>
              <a:gd name="connsiteX14271" fmla="*/ 7823128 w 8014260"/>
              <a:gd name="connsiteY14271" fmla="*/ 2252511 h 4925968"/>
              <a:gd name="connsiteX14272" fmla="*/ 7859818 w 8014260"/>
              <a:gd name="connsiteY14272" fmla="*/ 2212254 h 4925968"/>
              <a:gd name="connsiteX14273" fmla="*/ 3374618 w 8014260"/>
              <a:gd name="connsiteY14273" fmla="*/ 2212254 h 4925968"/>
              <a:gd name="connsiteX14274" fmla="*/ 3382299 w 8014260"/>
              <a:gd name="connsiteY14274" fmla="*/ 2220895 h 4925968"/>
              <a:gd name="connsiteX14275" fmla="*/ 3377430 w 8014260"/>
              <a:gd name="connsiteY14275" fmla="*/ 2231320 h 4925968"/>
              <a:gd name="connsiteX14276" fmla="*/ 3371532 w 8014260"/>
              <a:gd name="connsiteY14276" fmla="*/ 2222336 h 4925968"/>
              <a:gd name="connsiteX14277" fmla="*/ 3374618 w 8014260"/>
              <a:gd name="connsiteY14277" fmla="*/ 2212254 h 4925968"/>
              <a:gd name="connsiteX14278" fmla="*/ 4267323 w 8014260"/>
              <a:gd name="connsiteY14278" fmla="*/ 2211225 h 4925968"/>
              <a:gd name="connsiteX14279" fmla="*/ 4271507 w 8014260"/>
              <a:gd name="connsiteY14279" fmla="*/ 2217192 h 4925968"/>
              <a:gd name="connsiteX14280" fmla="*/ 4266638 w 8014260"/>
              <a:gd name="connsiteY14280" fmla="*/ 2222952 h 4925968"/>
              <a:gd name="connsiteX14281" fmla="*/ 4260534 w 8014260"/>
              <a:gd name="connsiteY14281" fmla="*/ 2217329 h 4925968"/>
              <a:gd name="connsiteX14282" fmla="*/ 4267323 w 8014260"/>
              <a:gd name="connsiteY14282" fmla="*/ 2211225 h 4925968"/>
              <a:gd name="connsiteX14283" fmla="*/ 3785755 w 8014260"/>
              <a:gd name="connsiteY14283" fmla="*/ 2211088 h 4925968"/>
              <a:gd name="connsiteX14284" fmla="*/ 3792270 w 8014260"/>
              <a:gd name="connsiteY14284" fmla="*/ 2218083 h 4925968"/>
              <a:gd name="connsiteX14285" fmla="*/ 3785823 w 8014260"/>
              <a:gd name="connsiteY14285" fmla="*/ 2225147 h 4925968"/>
              <a:gd name="connsiteX14286" fmla="*/ 3781091 w 8014260"/>
              <a:gd name="connsiteY14286" fmla="*/ 2217466 h 4925968"/>
              <a:gd name="connsiteX14287" fmla="*/ 3785755 w 8014260"/>
              <a:gd name="connsiteY14287" fmla="*/ 2211088 h 4925968"/>
              <a:gd name="connsiteX14288" fmla="*/ 7348280 w 8014260"/>
              <a:gd name="connsiteY14288" fmla="*/ 2209854 h 4925968"/>
              <a:gd name="connsiteX14289" fmla="*/ 7371597 w 8014260"/>
              <a:gd name="connsiteY14289" fmla="*/ 2218152 h 4925968"/>
              <a:gd name="connsiteX14290" fmla="*/ 7355823 w 8014260"/>
              <a:gd name="connsiteY14290" fmla="*/ 2239823 h 4925968"/>
              <a:gd name="connsiteX14291" fmla="*/ 7330791 w 8014260"/>
              <a:gd name="connsiteY14291" fmla="*/ 2229810 h 4925968"/>
              <a:gd name="connsiteX14292" fmla="*/ 7348280 w 8014260"/>
              <a:gd name="connsiteY14292" fmla="*/ 2209854 h 4925968"/>
              <a:gd name="connsiteX14293" fmla="*/ 5676300 w 8014260"/>
              <a:gd name="connsiteY14293" fmla="*/ 2207933 h 4925968"/>
              <a:gd name="connsiteX14294" fmla="*/ 5688987 w 8014260"/>
              <a:gd name="connsiteY14294" fmla="*/ 2209373 h 4925968"/>
              <a:gd name="connsiteX14295" fmla="*/ 5681100 w 8014260"/>
              <a:gd name="connsiteY14295" fmla="*/ 2217877 h 4925968"/>
              <a:gd name="connsiteX14296" fmla="*/ 5667247 w 8014260"/>
              <a:gd name="connsiteY14296" fmla="*/ 2217329 h 4925968"/>
              <a:gd name="connsiteX14297" fmla="*/ 5676300 w 8014260"/>
              <a:gd name="connsiteY14297" fmla="*/ 2207933 h 4925968"/>
              <a:gd name="connsiteX14298" fmla="*/ 1406097 w 8014260"/>
              <a:gd name="connsiteY14298" fmla="*/ 2206973 h 4925968"/>
              <a:gd name="connsiteX14299" fmla="*/ 1408841 w 8014260"/>
              <a:gd name="connsiteY14299" fmla="*/ 2211019 h 4925968"/>
              <a:gd name="connsiteX14300" fmla="*/ 1401914 w 8014260"/>
              <a:gd name="connsiteY14300" fmla="*/ 2212322 h 4925968"/>
              <a:gd name="connsiteX14301" fmla="*/ 1401708 w 8014260"/>
              <a:gd name="connsiteY14301" fmla="*/ 2208962 h 4925968"/>
              <a:gd name="connsiteX14302" fmla="*/ 1406097 w 8014260"/>
              <a:gd name="connsiteY14302" fmla="*/ 2206973 h 4925968"/>
              <a:gd name="connsiteX14303" fmla="*/ 7944446 w 8014260"/>
              <a:gd name="connsiteY14303" fmla="*/ 2204573 h 4925968"/>
              <a:gd name="connsiteX14304" fmla="*/ 7957887 w 8014260"/>
              <a:gd name="connsiteY14304" fmla="*/ 2214997 h 4925968"/>
              <a:gd name="connsiteX14305" fmla="*/ 7949246 w 8014260"/>
              <a:gd name="connsiteY14305" fmla="*/ 2221855 h 4925968"/>
              <a:gd name="connsiteX14306" fmla="*/ 7903984 w 8014260"/>
              <a:gd name="connsiteY14306" fmla="*/ 2248533 h 4925968"/>
              <a:gd name="connsiteX14307" fmla="*/ 7926272 w 8014260"/>
              <a:gd name="connsiteY14307" fmla="*/ 2214860 h 4925968"/>
              <a:gd name="connsiteX14308" fmla="*/ 7944446 w 8014260"/>
              <a:gd name="connsiteY14308" fmla="*/ 2204573 h 4925968"/>
              <a:gd name="connsiteX14309" fmla="*/ 5112434 w 8014260"/>
              <a:gd name="connsiteY14309" fmla="*/ 2202996 h 4925968"/>
              <a:gd name="connsiteX14310" fmla="*/ 5123270 w 8014260"/>
              <a:gd name="connsiteY14310" fmla="*/ 2204642 h 4925968"/>
              <a:gd name="connsiteX14311" fmla="*/ 5116686 w 8014260"/>
              <a:gd name="connsiteY14311" fmla="*/ 2209100 h 4925968"/>
              <a:gd name="connsiteX14312" fmla="*/ 5104753 w 8014260"/>
              <a:gd name="connsiteY14312" fmla="*/ 2208208 h 4925968"/>
              <a:gd name="connsiteX14313" fmla="*/ 5112434 w 8014260"/>
              <a:gd name="connsiteY14313" fmla="*/ 2202996 h 4925968"/>
              <a:gd name="connsiteX14314" fmla="*/ 5320712 w 8014260"/>
              <a:gd name="connsiteY14314" fmla="*/ 2200390 h 4925968"/>
              <a:gd name="connsiteX14315" fmla="*/ 5332096 w 8014260"/>
              <a:gd name="connsiteY14315" fmla="*/ 2202653 h 4925968"/>
              <a:gd name="connsiteX14316" fmla="*/ 5323524 w 8014260"/>
              <a:gd name="connsiteY14316" fmla="*/ 2208276 h 4925968"/>
              <a:gd name="connsiteX14317" fmla="*/ 5313786 w 8014260"/>
              <a:gd name="connsiteY14317" fmla="*/ 2206219 h 4925968"/>
              <a:gd name="connsiteX14318" fmla="*/ 5320712 w 8014260"/>
              <a:gd name="connsiteY14318" fmla="*/ 2200390 h 4925968"/>
              <a:gd name="connsiteX14319" fmla="*/ 2013513 w 8014260"/>
              <a:gd name="connsiteY14319" fmla="*/ 2199498 h 4925968"/>
              <a:gd name="connsiteX14320" fmla="*/ 2021055 w 8014260"/>
              <a:gd name="connsiteY14320" fmla="*/ 2205259 h 4925968"/>
              <a:gd name="connsiteX14321" fmla="*/ 2016462 w 8014260"/>
              <a:gd name="connsiteY14321" fmla="*/ 2216575 h 4925968"/>
              <a:gd name="connsiteX14322" fmla="*/ 2010701 w 8014260"/>
              <a:gd name="connsiteY14322" fmla="*/ 2209991 h 4925968"/>
              <a:gd name="connsiteX14323" fmla="*/ 2013513 w 8014260"/>
              <a:gd name="connsiteY14323" fmla="*/ 2199498 h 4925968"/>
              <a:gd name="connsiteX14324" fmla="*/ 5612066 w 8014260"/>
              <a:gd name="connsiteY14324" fmla="*/ 2198118 h 4925968"/>
              <a:gd name="connsiteX14325" fmla="*/ 5615058 w 8014260"/>
              <a:gd name="connsiteY14325" fmla="*/ 2200938 h 4925968"/>
              <a:gd name="connsiteX14326" fmla="*/ 5607788 w 8014260"/>
              <a:gd name="connsiteY14326" fmla="*/ 2207453 h 4925968"/>
              <a:gd name="connsiteX14327" fmla="*/ 5594415 w 8014260"/>
              <a:gd name="connsiteY14327" fmla="*/ 2206425 h 4925968"/>
              <a:gd name="connsiteX14328" fmla="*/ 5602850 w 8014260"/>
              <a:gd name="connsiteY14328" fmla="*/ 2199155 h 4925968"/>
              <a:gd name="connsiteX14329" fmla="*/ 5612066 w 8014260"/>
              <a:gd name="connsiteY14329" fmla="*/ 2198118 h 4925968"/>
              <a:gd name="connsiteX14330" fmla="*/ 6936937 w 8014260"/>
              <a:gd name="connsiteY14330" fmla="*/ 2195186 h 4925968"/>
              <a:gd name="connsiteX14331" fmla="*/ 6945921 w 8014260"/>
              <a:gd name="connsiteY14331" fmla="*/ 2201007 h 4925968"/>
              <a:gd name="connsiteX14332" fmla="*/ 6929804 w 8014260"/>
              <a:gd name="connsiteY14332" fmla="*/ 2217123 h 4925968"/>
              <a:gd name="connsiteX14333" fmla="*/ 6907310 w 8014260"/>
              <a:gd name="connsiteY14333" fmla="*/ 2212597 h 4925968"/>
              <a:gd name="connsiteX14334" fmla="*/ 6921780 w 8014260"/>
              <a:gd name="connsiteY14334" fmla="*/ 2196206 h 4925968"/>
              <a:gd name="connsiteX14335" fmla="*/ 6936937 w 8014260"/>
              <a:gd name="connsiteY14335" fmla="*/ 2195186 h 4925968"/>
              <a:gd name="connsiteX14336" fmla="*/ 3919692 w 8014260"/>
              <a:gd name="connsiteY14336" fmla="*/ 2191817 h 4925968"/>
              <a:gd name="connsiteX14337" fmla="*/ 3927099 w 8014260"/>
              <a:gd name="connsiteY14337" fmla="*/ 2195383 h 4925968"/>
              <a:gd name="connsiteX14338" fmla="*/ 3922161 w 8014260"/>
              <a:gd name="connsiteY14338" fmla="*/ 2203750 h 4925968"/>
              <a:gd name="connsiteX14339" fmla="*/ 3916537 w 8014260"/>
              <a:gd name="connsiteY14339" fmla="*/ 2199429 h 4925968"/>
              <a:gd name="connsiteX14340" fmla="*/ 3919692 w 8014260"/>
              <a:gd name="connsiteY14340" fmla="*/ 2191817 h 4925968"/>
              <a:gd name="connsiteX14341" fmla="*/ 5039123 w 8014260"/>
              <a:gd name="connsiteY14341" fmla="*/ 2191131 h 4925968"/>
              <a:gd name="connsiteX14342" fmla="*/ 5047833 w 8014260"/>
              <a:gd name="connsiteY14342" fmla="*/ 2193806 h 4925968"/>
              <a:gd name="connsiteX14343" fmla="*/ 5040769 w 8014260"/>
              <a:gd name="connsiteY14343" fmla="*/ 2199155 h 4925968"/>
              <a:gd name="connsiteX14344" fmla="*/ 5032197 w 8014260"/>
              <a:gd name="connsiteY14344" fmla="*/ 2197852 h 4925968"/>
              <a:gd name="connsiteX14345" fmla="*/ 5039123 w 8014260"/>
              <a:gd name="connsiteY14345" fmla="*/ 2191131 h 4925968"/>
              <a:gd name="connsiteX14346" fmla="*/ 7136367 w 8014260"/>
              <a:gd name="connsiteY14346" fmla="*/ 2190789 h 4925968"/>
              <a:gd name="connsiteX14347" fmla="*/ 7159547 w 8014260"/>
              <a:gd name="connsiteY14347" fmla="*/ 2200733 h 4925968"/>
              <a:gd name="connsiteX14348" fmla="*/ 7141100 w 8014260"/>
              <a:gd name="connsiteY14348" fmla="*/ 2216506 h 4925968"/>
              <a:gd name="connsiteX14349" fmla="*/ 7118126 w 8014260"/>
              <a:gd name="connsiteY14349" fmla="*/ 2206631 h 4925968"/>
              <a:gd name="connsiteX14350" fmla="*/ 7136367 w 8014260"/>
              <a:gd name="connsiteY14350" fmla="*/ 2190789 h 4925968"/>
              <a:gd name="connsiteX14351" fmla="*/ 7625686 w 8014260"/>
              <a:gd name="connsiteY14351" fmla="*/ 2190378 h 4925968"/>
              <a:gd name="connsiteX14352" fmla="*/ 7608267 w 8014260"/>
              <a:gd name="connsiteY14352" fmla="*/ 2247093 h 4925968"/>
              <a:gd name="connsiteX14353" fmla="*/ 7582687 w 8014260"/>
              <a:gd name="connsiteY14353" fmla="*/ 2289476 h 4925968"/>
              <a:gd name="connsiteX14354" fmla="*/ 7600312 w 8014260"/>
              <a:gd name="connsiteY14354" fmla="*/ 2233514 h 4925968"/>
              <a:gd name="connsiteX14355" fmla="*/ 7625686 w 8014260"/>
              <a:gd name="connsiteY14355" fmla="*/ 2190378 h 4925968"/>
              <a:gd name="connsiteX14356" fmla="*/ 5529333 w 8014260"/>
              <a:gd name="connsiteY14356" fmla="*/ 2189074 h 4925968"/>
              <a:gd name="connsiteX14357" fmla="*/ 5540717 w 8014260"/>
              <a:gd name="connsiteY14357" fmla="*/ 2190240 h 4925968"/>
              <a:gd name="connsiteX14358" fmla="*/ 5532488 w 8014260"/>
              <a:gd name="connsiteY14358" fmla="*/ 2196755 h 4925968"/>
              <a:gd name="connsiteX14359" fmla="*/ 5520829 w 8014260"/>
              <a:gd name="connsiteY14359" fmla="*/ 2195658 h 4925968"/>
              <a:gd name="connsiteX14360" fmla="*/ 5529333 w 8014260"/>
              <a:gd name="connsiteY14360" fmla="*/ 2189074 h 4925968"/>
              <a:gd name="connsiteX14361" fmla="*/ 4966222 w 8014260"/>
              <a:gd name="connsiteY14361" fmla="*/ 2188251 h 4925968"/>
              <a:gd name="connsiteX14362" fmla="*/ 4974040 w 8014260"/>
              <a:gd name="connsiteY14362" fmla="*/ 2188799 h 4925968"/>
              <a:gd name="connsiteX14363" fmla="*/ 4967525 w 8014260"/>
              <a:gd name="connsiteY14363" fmla="*/ 2192640 h 4925968"/>
              <a:gd name="connsiteX14364" fmla="*/ 4956552 w 8014260"/>
              <a:gd name="connsiteY14364" fmla="*/ 2193120 h 4925968"/>
              <a:gd name="connsiteX14365" fmla="*/ 4966222 w 8014260"/>
              <a:gd name="connsiteY14365" fmla="*/ 2188251 h 4925968"/>
              <a:gd name="connsiteX14366" fmla="*/ 4623597 w 8014260"/>
              <a:gd name="connsiteY14366" fmla="*/ 2185782 h 4925968"/>
              <a:gd name="connsiteX14367" fmla="*/ 4613241 w 8014260"/>
              <a:gd name="connsiteY14367" fmla="*/ 2193120 h 4925968"/>
              <a:gd name="connsiteX14368" fmla="*/ 4605423 w 8014260"/>
              <a:gd name="connsiteY14368" fmla="*/ 2191269 h 4925968"/>
              <a:gd name="connsiteX14369" fmla="*/ 4608989 w 8014260"/>
              <a:gd name="connsiteY14369" fmla="*/ 2185851 h 4925968"/>
              <a:gd name="connsiteX14370" fmla="*/ 4623597 w 8014260"/>
              <a:gd name="connsiteY14370" fmla="*/ 2185782 h 4925968"/>
              <a:gd name="connsiteX14371" fmla="*/ 4892293 w 8014260"/>
              <a:gd name="connsiteY14371" fmla="*/ 2183657 h 4925968"/>
              <a:gd name="connsiteX14372" fmla="*/ 4900865 w 8014260"/>
              <a:gd name="connsiteY14372" fmla="*/ 2183931 h 4925968"/>
              <a:gd name="connsiteX14373" fmla="*/ 4891333 w 8014260"/>
              <a:gd name="connsiteY14373" fmla="*/ 2190446 h 4925968"/>
              <a:gd name="connsiteX14374" fmla="*/ 4885846 w 8014260"/>
              <a:gd name="connsiteY14374" fmla="*/ 2188594 h 4925968"/>
              <a:gd name="connsiteX14375" fmla="*/ 4892293 w 8014260"/>
              <a:gd name="connsiteY14375" fmla="*/ 2183657 h 4925968"/>
              <a:gd name="connsiteX14376" fmla="*/ 6176590 w 8014260"/>
              <a:gd name="connsiteY14376" fmla="*/ 2182285 h 4925968"/>
              <a:gd name="connsiteX14377" fmla="*/ 6191815 w 8014260"/>
              <a:gd name="connsiteY14377" fmla="*/ 2183451 h 4925968"/>
              <a:gd name="connsiteX14378" fmla="*/ 6179402 w 8014260"/>
              <a:gd name="connsiteY14378" fmla="*/ 2197235 h 4925968"/>
              <a:gd name="connsiteX14379" fmla="*/ 6164314 w 8014260"/>
              <a:gd name="connsiteY14379" fmla="*/ 2197647 h 4925968"/>
              <a:gd name="connsiteX14380" fmla="*/ 6176590 w 8014260"/>
              <a:gd name="connsiteY14380" fmla="*/ 2182285 h 4925968"/>
              <a:gd name="connsiteX14381" fmla="*/ 5247263 w 8014260"/>
              <a:gd name="connsiteY14381" fmla="*/ 2181804 h 4925968"/>
              <a:gd name="connsiteX14382" fmla="*/ 5258304 w 8014260"/>
              <a:gd name="connsiteY14382" fmla="*/ 2184410 h 4925968"/>
              <a:gd name="connsiteX14383" fmla="*/ 5251377 w 8014260"/>
              <a:gd name="connsiteY14383" fmla="*/ 2188182 h 4925968"/>
              <a:gd name="connsiteX14384" fmla="*/ 5239444 w 8014260"/>
              <a:gd name="connsiteY14384" fmla="*/ 2185919 h 4925968"/>
              <a:gd name="connsiteX14385" fmla="*/ 5247263 w 8014260"/>
              <a:gd name="connsiteY14385" fmla="*/ 2181804 h 4925968"/>
              <a:gd name="connsiteX14386" fmla="*/ 7520278 w 8014260"/>
              <a:gd name="connsiteY14386" fmla="*/ 2181050 h 4925968"/>
              <a:gd name="connsiteX14387" fmla="*/ 7503545 w 8014260"/>
              <a:gd name="connsiteY14387" fmla="*/ 2218357 h 4925968"/>
              <a:gd name="connsiteX14388" fmla="*/ 7479610 w 8014260"/>
              <a:gd name="connsiteY14388" fmla="*/ 2233514 h 4925968"/>
              <a:gd name="connsiteX14389" fmla="*/ 7496687 w 8014260"/>
              <a:gd name="connsiteY14389" fmla="*/ 2197715 h 4925968"/>
              <a:gd name="connsiteX14390" fmla="*/ 7520278 w 8014260"/>
              <a:gd name="connsiteY14390" fmla="*/ 2181050 h 4925968"/>
              <a:gd name="connsiteX14391" fmla="*/ 6103896 w 8014260"/>
              <a:gd name="connsiteY14391" fmla="*/ 2180776 h 4925968"/>
              <a:gd name="connsiteX14392" fmla="*/ 6118367 w 8014260"/>
              <a:gd name="connsiteY14392" fmla="*/ 2181805 h 4925968"/>
              <a:gd name="connsiteX14393" fmla="*/ 6105885 w 8014260"/>
              <a:gd name="connsiteY14393" fmla="*/ 2196275 h 4925968"/>
              <a:gd name="connsiteX14394" fmla="*/ 6091689 w 8014260"/>
              <a:gd name="connsiteY14394" fmla="*/ 2195109 h 4925968"/>
              <a:gd name="connsiteX14395" fmla="*/ 6103896 w 8014260"/>
              <a:gd name="connsiteY14395" fmla="*/ 2180776 h 4925968"/>
              <a:gd name="connsiteX14396" fmla="*/ 6848058 w 8014260"/>
              <a:gd name="connsiteY14396" fmla="*/ 2180364 h 4925968"/>
              <a:gd name="connsiteX14397" fmla="*/ 6868838 w 8014260"/>
              <a:gd name="connsiteY14397" fmla="*/ 2184548 h 4925968"/>
              <a:gd name="connsiteX14398" fmla="*/ 6853475 w 8014260"/>
              <a:gd name="connsiteY14398" fmla="*/ 2199430 h 4925968"/>
              <a:gd name="connsiteX14399" fmla="*/ 6829816 w 8014260"/>
              <a:gd name="connsiteY14399" fmla="*/ 2196138 h 4925968"/>
              <a:gd name="connsiteX14400" fmla="*/ 6848058 w 8014260"/>
              <a:gd name="connsiteY14400" fmla="*/ 2180364 h 4925968"/>
              <a:gd name="connsiteX14401" fmla="*/ 2146898 w 8014260"/>
              <a:gd name="connsiteY14401" fmla="*/ 2180090 h 4925968"/>
              <a:gd name="connsiteX14402" fmla="*/ 2154511 w 8014260"/>
              <a:gd name="connsiteY14402" fmla="*/ 2186468 h 4925968"/>
              <a:gd name="connsiteX14403" fmla="*/ 2149984 w 8014260"/>
              <a:gd name="connsiteY14403" fmla="*/ 2199361 h 4925968"/>
              <a:gd name="connsiteX14404" fmla="*/ 2144155 w 8014260"/>
              <a:gd name="connsiteY14404" fmla="*/ 2192023 h 4925968"/>
              <a:gd name="connsiteX14405" fmla="*/ 2146898 w 8014260"/>
              <a:gd name="connsiteY14405" fmla="*/ 2180090 h 4925968"/>
              <a:gd name="connsiteX14406" fmla="*/ 6265950 w 8014260"/>
              <a:gd name="connsiteY14406" fmla="*/ 2179885 h 4925968"/>
              <a:gd name="connsiteX14407" fmla="*/ 6252851 w 8014260"/>
              <a:gd name="connsiteY14407" fmla="*/ 2194355 h 4925968"/>
              <a:gd name="connsiteX14408" fmla="*/ 6236735 w 8014260"/>
              <a:gd name="connsiteY14408" fmla="*/ 2195041 h 4925968"/>
              <a:gd name="connsiteX14409" fmla="*/ 6248668 w 8014260"/>
              <a:gd name="connsiteY14409" fmla="*/ 2181736 h 4925968"/>
              <a:gd name="connsiteX14410" fmla="*/ 6265950 w 8014260"/>
              <a:gd name="connsiteY14410" fmla="*/ 2179885 h 4925968"/>
              <a:gd name="connsiteX14411" fmla="*/ 5455472 w 8014260"/>
              <a:gd name="connsiteY14411" fmla="*/ 2177759 h 4925968"/>
              <a:gd name="connsiteX14412" fmla="*/ 5466787 w 8014260"/>
              <a:gd name="connsiteY14412" fmla="*/ 2180227 h 4925968"/>
              <a:gd name="connsiteX14413" fmla="*/ 5457597 w 8014260"/>
              <a:gd name="connsiteY14413" fmla="*/ 2185028 h 4925968"/>
              <a:gd name="connsiteX14414" fmla="*/ 5447997 w 8014260"/>
              <a:gd name="connsiteY14414" fmla="*/ 2182628 h 4925968"/>
              <a:gd name="connsiteX14415" fmla="*/ 5455472 w 8014260"/>
              <a:gd name="connsiteY14415" fmla="*/ 2177759 h 4925968"/>
              <a:gd name="connsiteX14416" fmla="*/ 7829079 w 8014260"/>
              <a:gd name="connsiteY14416" fmla="*/ 2177746 h 4925968"/>
              <a:gd name="connsiteX14417" fmla="*/ 7833277 w 8014260"/>
              <a:gd name="connsiteY14417" fmla="*/ 2178170 h 4925968"/>
              <a:gd name="connsiteX14418" fmla="*/ 7811812 w 8014260"/>
              <a:gd name="connsiteY14418" fmla="*/ 2231388 h 4925968"/>
              <a:gd name="connsiteX14419" fmla="*/ 7777248 w 8014260"/>
              <a:gd name="connsiteY14419" fmla="*/ 2282274 h 4925968"/>
              <a:gd name="connsiteX14420" fmla="*/ 7799742 w 8014260"/>
              <a:gd name="connsiteY14420" fmla="*/ 2217672 h 4925968"/>
              <a:gd name="connsiteX14421" fmla="*/ 7829079 w 8014260"/>
              <a:gd name="connsiteY14421" fmla="*/ 2177746 h 4925968"/>
              <a:gd name="connsiteX14422" fmla="*/ 1332649 w 8014260"/>
              <a:gd name="connsiteY14422" fmla="*/ 2176867 h 4925968"/>
              <a:gd name="connsiteX14423" fmla="*/ 1331209 w 8014260"/>
              <a:gd name="connsiteY14423" fmla="*/ 2182010 h 4925968"/>
              <a:gd name="connsiteX14424" fmla="*/ 1327436 w 8014260"/>
              <a:gd name="connsiteY14424" fmla="*/ 2182079 h 4925968"/>
              <a:gd name="connsiteX14425" fmla="*/ 1327780 w 8014260"/>
              <a:gd name="connsiteY14425" fmla="*/ 2177141 h 4925968"/>
              <a:gd name="connsiteX14426" fmla="*/ 1332649 w 8014260"/>
              <a:gd name="connsiteY14426" fmla="*/ 2176867 h 4925968"/>
              <a:gd name="connsiteX14427" fmla="*/ 3236497 w 8014260"/>
              <a:gd name="connsiteY14427" fmla="*/ 2176798 h 4925968"/>
              <a:gd name="connsiteX14428" fmla="*/ 3243424 w 8014260"/>
              <a:gd name="connsiteY14428" fmla="*/ 2190034 h 4925968"/>
              <a:gd name="connsiteX14429" fmla="*/ 3236909 w 8014260"/>
              <a:gd name="connsiteY14429" fmla="*/ 2196755 h 4925968"/>
              <a:gd name="connsiteX14430" fmla="*/ 3231834 w 8014260"/>
              <a:gd name="connsiteY14430" fmla="*/ 2183587 h 4925968"/>
              <a:gd name="connsiteX14431" fmla="*/ 3236497 w 8014260"/>
              <a:gd name="connsiteY14431" fmla="*/ 2176798 h 4925968"/>
              <a:gd name="connsiteX14432" fmla="*/ 4399340 w 8014260"/>
              <a:gd name="connsiteY14432" fmla="*/ 2176730 h 4925968"/>
              <a:gd name="connsiteX14433" fmla="*/ 4405581 w 8014260"/>
              <a:gd name="connsiteY14433" fmla="*/ 2180913 h 4925968"/>
              <a:gd name="connsiteX14434" fmla="*/ 4403112 w 8014260"/>
              <a:gd name="connsiteY14434" fmla="*/ 2187771 h 4925968"/>
              <a:gd name="connsiteX14435" fmla="*/ 4396940 w 8014260"/>
              <a:gd name="connsiteY14435" fmla="*/ 2185097 h 4925968"/>
              <a:gd name="connsiteX14436" fmla="*/ 4399340 w 8014260"/>
              <a:gd name="connsiteY14436" fmla="*/ 2176730 h 4925968"/>
              <a:gd name="connsiteX14437" fmla="*/ 6340154 w 8014260"/>
              <a:gd name="connsiteY14437" fmla="*/ 2175290 h 4925968"/>
              <a:gd name="connsiteX14438" fmla="*/ 6325752 w 8014260"/>
              <a:gd name="connsiteY14438" fmla="*/ 2190789 h 4925968"/>
              <a:gd name="connsiteX14439" fmla="*/ 6310253 w 8014260"/>
              <a:gd name="connsiteY14439" fmla="*/ 2190926 h 4925968"/>
              <a:gd name="connsiteX14440" fmla="*/ 6323146 w 8014260"/>
              <a:gd name="connsiteY14440" fmla="*/ 2176798 h 4925968"/>
              <a:gd name="connsiteX14441" fmla="*/ 6340154 w 8014260"/>
              <a:gd name="connsiteY14441" fmla="*/ 2175290 h 4925968"/>
              <a:gd name="connsiteX14442" fmla="*/ 7920580 w 8014260"/>
              <a:gd name="connsiteY14442" fmla="*/ 2173712 h 4925968"/>
              <a:gd name="connsiteX14443" fmla="*/ 7929770 w 8014260"/>
              <a:gd name="connsiteY14443" fmla="*/ 2184685 h 4925968"/>
              <a:gd name="connsiteX14444" fmla="*/ 7910773 w 8014260"/>
              <a:gd name="connsiteY14444" fmla="*/ 2200527 h 4925968"/>
              <a:gd name="connsiteX14445" fmla="*/ 7890474 w 8014260"/>
              <a:gd name="connsiteY14445" fmla="*/ 2215889 h 4925968"/>
              <a:gd name="connsiteX14446" fmla="*/ 7877100 w 8014260"/>
              <a:gd name="connsiteY14446" fmla="*/ 2214860 h 4925968"/>
              <a:gd name="connsiteX14447" fmla="*/ 7906178 w 8014260"/>
              <a:gd name="connsiteY14447" fmla="*/ 2178718 h 4925968"/>
              <a:gd name="connsiteX14448" fmla="*/ 7920580 w 8014260"/>
              <a:gd name="connsiteY14448" fmla="*/ 2173712 h 4925968"/>
              <a:gd name="connsiteX14449" fmla="*/ 6029213 w 8014260"/>
              <a:gd name="connsiteY14449" fmla="*/ 2173369 h 4925968"/>
              <a:gd name="connsiteX14450" fmla="*/ 6043888 w 8014260"/>
              <a:gd name="connsiteY14450" fmla="*/ 2174740 h 4925968"/>
              <a:gd name="connsiteX14451" fmla="*/ 6034493 w 8014260"/>
              <a:gd name="connsiteY14451" fmla="*/ 2188113 h 4925968"/>
              <a:gd name="connsiteX14452" fmla="*/ 6018514 w 8014260"/>
              <a:gd name="connsiteY14452" fmla="*/ 2188319 h 4925968"/>
              <a:gd name="connsiteX14453" fmla="*/ 6029213 w 8014260"/>
              <a:gd name="connsiteY14453" fmla="*/ 2173369 h 4925968"/>
              <a:gd name="connsiteX14454" fmla="*/ 1537292 w 8014260"/>
              <a:gd name="connsiteY14454" fmla="*/ 2172615 h 4925968"/>
              <a:gd name="connsiteX14455" fmla="*/ 1540447 w 8014260"/>
              <a:gd name="connsiteY14455" fmla="*/ 2175633 h 4925968"/>
              <a:gd name="connsiteX14456" fmla="*/ 1537978 w 8014260"/>
              <a:gd name="connsiteY14456" fmla="*/ 2180159 h 4925968"/>
              <a:gd name="connsiteX14457" fmla="*/ 1533040 w 8014260"/>
              <a:gd name="connsiteY14457" fmla="*/ 2175770 h 4925968"/>
              <a:gd name="connsiteX14458" fmla="*/ 1537292 w 8014260"/>
              <a:gd name="connsiteY14458" fmla="*/ 2172615 h 4925968"/>
              <a:gd name="connsiteX14459" fmla="*/ 7719306 w 8014260"/>
              <a:gd name="connsiteY14459" fmla="*/ 2171438 h 4925968"/>
              <a:gd name="connsiteX14460" fmla="*/ 7721972 w 8014260"/>
              <a:gd name="connsiteY14460" fmla="*/ 2173094 h 4925968"/>
              <a:gd name="connsiteX14461" fmla="*/ 7701467 w 8014260"/>
              <a:gd name="connsiteY14461" fmla="*/ 2248875 h 4925968"/>
              <a:gd name="connsiteX14462" fmla="*/ 7675269 w 8014260"/>
              <a:gd name="connsiteY14462" fmla="*/ 2300105 h 4925968"/>
              <a:gd name="connsiteX14463" fmla="*/ 7697009 w 8014260"/>
              <a:gd name="connsiteY14463" fmla="*/ 2217054 h 4925968"/>
              <a:gd name="connsiteX14464" fmla="*/ 7719306 w 8014260"/>
              <a:gd name="connsiteY14464" fmla="*/ 2171438 h 4925968"/>
              <a:gd name="connsiteX14465" fmla="*/ 6398790 w 8014260"/>
              <a:gd name="connsiteY14465" fmla="*/ 2170901 h 4925968"/>
              <a:gd name="connsiteX14466" fmla="*/ 6414357 w 8014260"/>
              <a:gd name="connsiteY14466" fmla="*/ 2171312 h 4925968"/>
              <a:gd name="connsiteX14467" fmla="*/ 6400024 w 8014260"/>
              <a:gd name="connsiteY14467" fmla="*/ 2185097 h 4925968"/>
              <a:gd name="connsiteX14468" fmla="*/ 6383154 w 8014260"/>
              <a:gd name="connsiteY14468" fmla="*/ 2186331 h 4925968"/>
              <a:gd name="connsiteX14469" fmla="*/ 6398790 w 8014260"/>
              <a:gd name="connsiteY14469" fmla="*/ 2170901 h 4925968"/>
              <a:gd name="connsiteX14470" fmla="*/ 4054794 w 8014260"/>
              <a:gd name="connsiteY14470" fmla="*/ 2170900 h 4925968"/>
              <a:gd name="connsiteX14471" fmla="*/ 4062201 w 8014260"/>
              <a:gd name="connsiteY14471" fmla="*/ 2173918 h 4925968"/>
              <a:gd name="connsiteX14472" fmla="*/ 4057195 w 8014260"/>
              <a:gd name="connsiteY14472" fmla="*/ 2181461 h 4925968"/>
              <a:gd name="connsiteX14473" fmla="*/ 4051571 w 8014260"/>
              <a:gd name="connsiteY14473" fmla="*/ 2177895 h 4925968"/>
              <a:gd name="connsiteX14474" fmla="*/ 4054794 w 8014260"/>
              <a:gd name="connsiteY14474" fmla="*/ 2170900 h 4925968"/>
              <a:gd name="connsiteX14475" fmla="*/ 7270716 w 8014260"/>
              <a:gd name="connsiteY14475" fmla="*/ 2170146 h 4925968"/>
              <a:gd name="connsiteX14476" fmla="*/ 7294239 w 8014260"/>
              <a:gd name="connsiteY14476" fmla="*/ 2182284 h 4925968"/>
              <a:gd name="connsiteX14477" fmla="*/ 7276065 w 8014260"/>
              <a:gd name="connsiteY14477" fmla="*/ 2198538 h 4925968"/>
              <a:gd name="connsiteX14478" fmla="*/ 7252816 w 8014260"/>
              <a:gd name="connsiteY14478" fmla="*/ 2186536 h 4925968"/>
              <a:gd name="connsiteX14479" fmla="*/ 7270716 w 8014260"/>
              <a:gd name="connsiteY14479" fmla="*/ 2170146 h 4925968"/>
              <a:gd name="connsiteX14480" fmla="*/ 4820009 w 8014260"/>
              <a:gd name="connsiteY14480" fmla="*/ 2169941 h 4925968"/>
              <a:gd name="connsiteX14481" fmla="*/ 4828445 w 8014260"/>
              <a:gd name="connsiteY14481" fmla="*/ 2171929 h 4925968"/>
              <a:gd name="connsiteX14482" fmla="*/ 4819803 w 8014260"/>
              <a:gd name="connsiteY14482" fmla="*/ 2178033 h 4925968"/>
              <a:gd name="connsiteX14483" fmla="*/ 4812945 w 8014260"/>
              <a:gd name="connsiteY14483" fmla="*/ 2174741 h 4925968"/>
              <a:gd name="connsiteX14484" fmla="*/ 4820009 w 8014260"/>
              <a:gd name="connsiteY14484" fmla="*/ 2169941 h 4925968"/>
              <a:gd name="connsiteX14485" fmla="*/ 1183624 w 8014260"/>
              <a:gd name="connsiteY14485" fmla="*/ 2168431 h 4925968"/>
              <a:gd name="connsiteX14486" fmla="*/ 1185339 w 8014260"/>
              <a:gd name="connsiteY14486" fmla="*/ 2169665 h 4925968"/>
              <a:gd name="connsiteX14487" fmla="*/ 1183899 w 8014260"/>
              <a:gd name="connsiteY14487" fmla="*/ 2171517 h 4925968"/>
              <a:gd name="connsiteX14488" fmla="*/ 1182046 w 8014260"/>
              <a:gd name="connsiteY14488" fmla="*/ 2170283 h 4925968"/>
              <a:gd name="connsiteX14489" fmla="*/ 1183624 w 8014260"/>
              <a:gd name="connsiteY14489" fmla="*/ 2168431 h 4925968"/>
              <a:gd name="connsiteX14490" fmla="*/ 6784638 w 8014260"/>
              <a:gd name="connsiteY14490" fmla="*/ 2168063 h 4925968"/>
              <a:gd name="connsiteX14491" fmla="*/ 6792576 w 8014260"/>
              <a:gd name="connsiteY14491" fmla="*/ 2172135 h 4925968"/>
              <a:gd name="connsiteX14492" fmla="*/ 6777488 w 8014260"/>
              <a:gd name="connsiteY14492" fmla="*/ 2187154 h 4925968"/>
              <a:gd name="connsiteX14493" fmla="*/ 6755611 w 8014260"/>
              <a:gd name="connsiteY14493" fmla="*/ 2185576 h 4925968"/>
              <a:gd name="connsiteX14494" fmla="*/ 6770836 w 8014260"/>
              <a:gd name="connsiteY14494" fmla="*/ 2170215 h 4925968"/>
              <a:gd name="connsiteX14495" fmla="*/ 6784638 w 8014260"/>
              <a:gd name="connsiteY14495" fmla="*/ 2168063 h 4925968"/>
              <a:gd name="connsiteX14496" fmla="*/ 5955283 w 8014260"/>
              <a:gd name="connsiteY14496" fmla="*/ 2167608 h 4925968"/>
              <a:gd name="connsiteX14497" fmla="*/ 5970507 w 8014260"/>
              <a:gd name="connsiteY14497" fmla="*/ 2167951 h 4925968"/>
              <a:gd name="connsiteX14498" fmla="*/ 5957958 w 8014260"/>
              <a:gd name="connsiteY14498" fmla="*/ 2181530 h 4925968"/>
              <a:gd name="connsiteX14499" fmla="*/ 5945681 w 8014260"/>
              <a:gd name="connsiteY14499" fmla="*/ 2179472 h 4925968"/>
              <a:gd name="connsiteX14500" fmla="*/ 5955283 w 8014260"/>
              <a:gd name="connsiteY14500" fmla="*/ 2167608 h 4925968"/>
              <a:gd name="connsiteX14501" fmla="*/ 1258583 w 8014260"/>
              <a:gd name="connsiteY14501" fmla="*/ 2166786 h 4925968"/>
              <a:gd name="connsiteX14502" fmla="*/ 1260023 w 8014260"/>
              <a:gd name="connsiteY14502" fmla="*/ 2167197 h 4925968"/>
              <a:gd name="connsiteX14503" fmla="*/ 1256113 w 8014260"/>
              <a:gd name="connsiteY14503" fmla="*/ 2170077 h 4925968"/>
              <a:gd name="connsiteX14504" fmla="*/ 1254467 w 8014260"/>
              <a:gd name="connsiteY14504" fmla="*/ 2169872 h 4925968"/>
              <a:gd name="connsiteX14505" fmla="*/ 1258583 w 8014260"/>
              <a:gd name="connsiteY14505" fmla="*/ 2166786 h 4925968"/>
              <a:gd name="connsiteX14506" fmla="*/ 6489522 w 8014260"/>
              <a:gd name="connsiteY14506" fmla="*/ 2165756 h 4925968"/>
              <a:gd name="connsiteX14507" fmla="*/ 6474983 w 8014260"/>
              <a:gd name="connsiteY14507" fmla="*/ 2180570 h 4925968"/>
              <a:gd name="connsiteX14508" fmla="*/ 6457220 w 8014260"/>
              <a:gd name="connsiteY14508" fmla="*/ 2182216 h 4925968"/>
              <a:gd name="connsiteX14509" fmla="*/ 6470113 w 8014260"/>
              <a:gd name="connsiteY14509" fmla="*/ 2167677 h 4925968"/>
              <a:gd name="connsiteX14510" fmla="*/ 6489522 w 8014260"/>
              <a:gd name="connsiteY14510" fmla="*/ 2165756 h 4925968"/>
              <a:gd name="connsiteX14511" fmla="*/ 5173402 w 8014260"/>
              <a:gd name="connsiteY14511" fmla="*/ 2164591 h 4925968"/>
              <a:gd name="connsiteX14512" fmla="*/ 5185404 w 8014260"/>
              <a:gd name="connsiteY14512" fmla="*/ 2165963 h 4925968"/>
              <a:gd name="connsiteX14513" fmla="*/ 5175391 w 8014260"/>
              <a:gd name="connsiteY14513" fmla="*/ 2170695 h 4925968"/>
              <a:gd name="connsiteX14514" fmla="*/ 5166339 w 8014260"/>
              <a:gd name="connsiteY14514" fmla="*/ 2168980 h 4925968"/>
              <a:gd name="connsiteX14515" fmla="*/ 5173402 w 8014260"/>
              <a:gd name="connsiteY14515" fmla="*/ 2164591 h 4925968"/>
              <a:gd name="connsiteX14516" fmla="*/ 5381817 w 8014260"/>
              <a:gd name="connsiteY14516" fmla="*/ 2163905 h 4925968"/>
              <a:gd name="connsiteX14517" fmla="*/ 5391967 w 8014260"/>
              <a:gd name="connsiteY14517" fmla="*/ 2166168 h 4925968"/>
              <a:gd name="connsiteX14518" fmla="*/ 5386275 w 8014260"/>
              <a:gd name="connsiteY14518" fmla="*/ 2170832 h 4925968"/>
              <a:gd name="connsiteX14519" fmla="*/ 5374411 w 8014260"/>
              <a:gd name="connsiteY14519" fmla="*/ 2169460 h 4925968"/>
              <a:gd name="connsiteX14520" fmla="*/ 5381817 w 8014260"/>
              <a:gd name="connsiteY14520" fmla="*/ 2163905 h 4925968"/>
              <a:gd name="connsiteX14521" fmla="*/ 6545893 w 8014260"/>
              <a:gd name="connsiteY14521" fmla="*/ 2163288 h 4925968"/>
              <a:gd name="connsiteX14522" fmla="*/ 6564273 w 8014260"/>
              <a:gd name="connsiteY14522" fmla="*/ 2163425 h 4925968"/>
              <a:gd name="connsiteX14523" fmla="*/ 6549322 w 8014260"/>
              <a:gd name="connsiteY14523" fmla="*/ 2177964 h 4925968"/>
              <a:gd name="connsiteX14524" fmla="*/ 6530806 w 8014260"/>
              <a:gd name="connsiteY14524" fmla="*/ 2178032 h 4925968"/>
              <a:gd name="connsiteX14525" fmla="*/ 6545893 w 8014260"/>
              <a:gd name="connsiteY14525" fmla="*/ 2163288 h 4925968"/>
              <a:gd name="connsiteX14526" fmla="*/ 5884235 w 8014260"/>
              <a:gd name="connsiteY14526" fmla="*/ 2162876 h 4925968"/>
              <a:gd name="connsiteX14527" fmla="*/ 5896510 w 8014260"/>
              <a:gd name="connsiteY14527" fmla="*/ 2164179 h 4925968"/>
              <a:gd name="connsiteX14528" fmla="*/ 5884852 w 8014260"/>
              <a:gd name="connsiteY14528" fmla="*/ 2174947 h 4925968"/>
              <a:gd name="connsiteX14529" fmla="*/ 5872439 w 8014260"/>
              <a:gd name="connsiteY14529" fmla="*/ 2173506 h 4925968"/>
              <a:gd name="connsiteX14530" fmla="*/ 5884235 w 8014260"/>
              <a:gd name="connsiteY14530" fmla="*/ 2162876 h 4925968"/>
              <a:gd name="connsiteX14531" fmla="*/ 7057706 w 8014260"/>
              <a:gd name="connsiteY14531" fmla="*/ 2162739 h 4925968"/>
              <a:gd name="connsiteX14532" fmla="*/ 7080680 w 8014260"/>
              <a:gd name="connsiteY14532" fmla="*/ 2170763 h 4925968"/>
              <a:gd name="connsiteX14533" fmla="*/ 7063124 w 8014260"/>
              <a:gd name="connsiteY14533" fmla="*/ 2187085 h 4925968"/>
              <a:gd name="connsiteX14534" fmla="*/ 7041315 w 8014260"/>
              <a:gd name="connsiteY14534" fmla="*/ 2178101 h 4925968"/>
              <a:gd name="connsiteX14535" fmla="*/ 7057706 w 8014260"/>
              <a:gd name="connsiteY14535" fmla="*/ 2162739 h 4925968"/>
              <a:gd name="connsiteX14536" fmla="*/ 6621881 w 8014260"/>
              <a:gd name="connsiteY14536" fmla="*/ 2162054 h 4925968"/>
              <a:gd name="connsiteX14537" fmla="*/ 6640260 w 8014260"/>
              <a:gd name="connsiteY14537" fmla="*/ 2162877 h 4925968"/>
              <a:gd name="connsiteX14538" fmla="*/ 6625035 w 8014260"/>
              <a:gd name="connsiteY14538" fmla="*/ 2177141 h 4925968"/>
              <a:gd name="connsiteX14539" fmla="*/ 6605010 w 8014260"/>
              <a:gd name="connsiteY14539" fmla="*/ 2176387 h 4925968"/>
              <a:gd name="connsiteX14540" fmla="*/ 6621881 w 8014260"/>
              <a:gd name="connsiteY14540" fmla="*/ 2162054 h 4925968"/>
              <a:gd name="connsiteX14541" fmla="*/ 6709062 w 8014260"/>
              <a:gd name="connsiteY14541" fmla="*/ 2161779 h 4925968"/>
              <a:gd name="connsiteX14542" fmla="*/ 6716452 w 8014260"/>
              <a:gd name="connsiteY14542" fmla="*/ 2165413 h 4925968"/>
              <a:gd name="connsiteX14543" fmla="*/ 6700061 w 8014260"/>
              <a:gd name="connsiteY14543" fmla="*/ 2180707 h 4925968"/>
              <a:gd name="connsiteX14544" fmla="*/ 6680790 w 8014260"/>
              <a:gd name="connsiteY14544" fmla="*/ 2179678 h 4925968"/>
              <a:gd name="connsiteX14545" fmla="*/ 6695192 w 8014260"/>
              <a:gd name="connsiteY14545" fmla="*/ 2164522 h 4925968"/>
              <a:gd name="connsiteX14546" fmla="*/ 6709062 w 8014260"/>
              <a:gd name="connsiteY14546" fmla="*/ 2161779 h 4925968"/>
              <a:gd name="connsiteX14547" fmla="*/ 5809345 w 8014260"/>
              <a:gd name="connsiteY14547" fmla="*/ 2160202 h 4925968"/>
              <a:gd name="connsiteX14548" fmla="*/ 5822032 w 8014260"/>
              <a:gd name="connsiteY14548" fmla="*/ 2160681 h 4925968"/>
              <a:gd name="connsiteX14549" fmla="*/ 5811539 w 8014260"/>
              <a:gd name="connsiteY14549" fmla="*/ 2170077 h 4925968"/>
              <a:gd name="connsiteX14550" fmla="*/ 5800361 w 8014260"/>
              <a:gd name="connsiteY14550" fmla="*/ 2169597 h 4925968"/>
              <a:gd name="connsiteX14551" fmla="*/ 5809345 w 8014260"/>
              <a:gd name="connsiteY14551" fmla="*/ 2160202 h 4925968"/>
              <a:gd name="connsiteX14552" fmla="*/ 5739599 w 8014260"/>
              <a:gd name="connsiteY14552" fmla="*/ 2156156 h 4925968"/>
              <a:gd name="connsiteX14553" fmla="*/ 5748240 w 8014260"/>
              <a:gd name="connsiteY14553" fmla="*/ 2157322 h 4925968"/>
              <a:gd name="connsiteX14554" fmla="*/ 5737884 w 8014260"/>
              <a:gd name="connsiteY14554" fmla="*/ 2165757 h 4925968"/>
              <a:gd name="connsiteX14555" fmla="*/ 5727735 w 8014260"/>
              <a:gd name="connsiteY14555" fmla="*/ 2164317 h 4925968"/>
              <a:gd name="connsiteX14556" fmla="*/ 5739599 w 8014260"/>
              <a:gd name="connsiteY14556" fmla="*/ 2156156 h 4925968"/>
              <a:gd name="connsiteX14557" fmla="*/ 2281452 w 8014260"/>
              <a:gd name="connsiteY14557" fmla="*/ 2155950 h 4925968"/>
              <a:gd name="connsiteX14558" fmla="*/ 2286184 w 8014260"/>
              <a:gd name="connsiteY14558" fmla="*/ 2167540 h 4925968"/>
              <a:gd name="connsiteX14559" fmla="*/ 2282138 w 8014260"/>
              <a:gd name="connsiteY14559" fmla="*/ 2182148 h 4925968"/>
              <a:gd name="connsiteX14560" fmla="*/ 2277406 w 8014260"/>
              <a:gd name="connsiteY14560" fmla="*/ 2165414 h 4925968"/>
              <a:gd name="connsiteX14561" fmla="*/ 2281452 w 8014260"/>
              <a:gd name="connsiteY14561" fmla="*/ 2155950 h 4925968"/>
              <a:gd name="connsiteX14562" fmla="*/ 5097759 w 8014260"/>
              <a:gd name="connsiteY14562" fmla="*/ 2154853 h 4925968"/>
              <a:gd name="connsiteX14563" fmla="*/ 5108731 w 8014260"/>
              <a:gd name="connsiteY14563" fmla="*/ 2155196 h 4925968"/>
              <a:gd name="connsiteX14564" fmla="*/ 5101462 w 8014260"/>
              <a:gd name="connsiteY14564" fmla="*/ 2158762 h 4925968"/>
              <a:gd name="connsiteX14565" fmla="*/ 5094330 w 8014260"/>
              <a:gd name="connsiteY14565" fmla="*/ 2158282 h 4925968"/>
              <a:gd name="connsiteX14566" fmla="*/ 5097759 w 8014260"/>
              <a:gd name="connsiteY14566" fmla="*/ 2154853 h 4925968"/>
              <a:gd name="connsiteX14567" fmla="*/ 5664230 w 8014260"/>
              <a:gd name="connsiteY14567" fmla="*/ 2152726 h 4925968"/>
              <a:gd name="connsiteX14568" fmla="*/ 5674517 w 8014260"/>
              <a:gd name="connsiteY14568" fmla="*/ 2153823 h 4925968"/>
              <a:gd name="connsiteX14569" fmla="*/ 5664915 w 8014260"/>
              <a:gd name="connsiteY14569" fmla="*/ 2160339 h 4925968"/>
              <a:gd name="connsiteX14570" fmla="*/ 5654423 w 8014260"/>
              <a:gd name="connsiteY14570" fmla="*/ 2159310 h 4925968"/>
              <a:gd name="connsiteX14571" fmla="*/ 5664230 w 8014260"/>
              <a:gd name="connsiteY14571" fmla="*/ 2152726 h 4925968"/>
              <a:gd name="connsiteX14572" fmla="*/ 7608129 w 8014260"/>
              <a:gd name="connsiteY14572" fmla="*/ 2150189 h 4925968"/>
              <a:gd name="connsiteX14573" fmla="*/ 7591807 w 8014260"/>
              <a:gd name="connsiteY14573" fmla="*/ 2198195 h 4925968"/>
              <a:gd name="connsiteX14574" fmla="*/ 7566981 w 8014260"/>
              <a:gd name="connsiteY14574" fmla="*/ 2233651 h 4925968"/>
              <a:gd name="connsiteX14575" fmla="*/ 7583783 w 8014260"/>
              <a:gd name="connsiteY14575" fmla="*/ 2185714 h 4925968"/>
              <a:gd name="connsiteX14576" fmla="*/ 7608129 w 8014260"/>
              <a:gd name="connsiteY14576" fmla="*/ 2150189 h 4925968"/>
              <a:gd name="connsiteX14577" fmla="*/ 5309259 w 8014260"/>
              <a:gd name="connsiteY14577" fmla="*/ 2149778 h 4925968"/>
              <a:gd name="connsiteX14578" fmla="*/ 5320644 w 8014260"/>
              <a:gd name="connsiteY14578" fmla="*/ 2151767 h 4925968"/>
              <a:gd name="connsiteX14579" fmla="*/ 5309328 w 8014260"/>
              <a:gd name="connsiteY14579" fmla="*/ 2155676 h 4925968"/>
              <a:gd name="connsiteX14580" fmla="*/ 5301167 w 8014260"/>
              <a:gd name="connsiteY14580" fmla="*/ 2153344 h 4925968"/>
              <a:gd name="connsiteX14581" fmla="*/ 5309259 w 8014260"/>
              <a:gd name="connsiteY14581" fmla="*/ 2149778 h 4925968"/>
              <a:gd name="connsiteX14582" fmla="*/ 4191063 w 8014260"/>
              <a:gd name="connsiteY14582" fmla="*/ 2148200 h 4925968"/>
              <a:gd name="connsiteX14583" fmla="*/ 4195383 w 8014260"/>
              <a:gd name="connsiteY14583" fmla="*/ 2153481 h 4925968"/>
              <a:gd name="connsiteX14584" fmla="*/ 4190651 w 8014260"/>
              <a:gd name="connsiteY14584" fmla="*/ 2160682 h 4925968"/>
              <a:gd name="connsiteX14585" fmla="*/ 4186605 w 8014260"/>
              <a:gd name="connsiteY14585" fmla="*/ 2153138 h 4925968"/>
              <a:gd name="connsiteX14586" fmla="*/ 4191063 w 8014260"/>
              <a:gd name="connsiteY14586" fmla="*/ 2148200 h 4925968"/>
              <a:gd name="connsiteX14587" fmla="*/ 5589477 w 8014260"/>
              <a:gd name="connsiteY14587" fmla="*/ 2147515 h 4925968"/>
              <a:gd name="connsiteX14588" fmla="*/ 5600793 w 8014260"/>
              <a:gd name="connsiteY14588" fmla="*/ 2149092 h 4925968"/>
              <a:gd name="connsiteX14589" fmla="*/ 5591603 w 8014260"/>
              <a:gd name="connsiteY14589" fmla="*/ 2154167 h 4925968"/>
              <a:gd name="connsiteX14590" fmla="*/ 5582002 w 8014260"/>
              <a:gd name="connsiteY14590" fmla="*/ 2152590 h 4925968"/>
              <a:gd name="connsiteX14591" fmla="*/ 5589477 w 8014260"/>
              <a:gd name="connsiteY14591" fmla="*/ 2147515 h 4925968"/>
              <a:gd name="connsiteX14592" fmla="*/ 4741966 w 8014260"/>
              <a:gd name="connsiteY14592" fmla="*/ 2147515 h 4925968"/>
              <a:gd name="connsiteX14593" fmla="*/ 4750744 w 8014260"/>
              <a:gd name="connsiteY14593" fmla="*/ 2149230 h 4925968"/>
              <a:gd name="connsiteX14594" fmla="*/ 4746149 w 8014260"/>
              <a:gd name="connsiteY14594" fmla="*/ 2155265 h 4925968"/>
              <a:gd name="connsiteX14595" fmla="*/ 4739085 w 8014260"/>
              <a:gd name="connsiteY14595" fmla="*/ 2152796 h 4925968"/>
              <a:gd name="connsiteX14596" fmla="*/ 4741966 w 8014260"/>
              <a:gd name="connsiteY14596" fmla="*/ 2147515 h 4925968"/>
              <a:gd name="connsiteX14597" fmla="*/ 4536157 w 8014260"/>
              <a:gd name="connsiteY14597" fmla="*/ 2147377 h 4925968"/>
              <a:gd name="connsiteX14598" fmla="*/ 4540203 w 8014260"/>
              <a:gd name="connsiteY14598" fmla="*/ 2151149 h 4925968"/>
              <a:gd name="connsiteX14599" fmla="*/ 4535265 w 8014260"/>
              <a:gd name="connsiteY14599" fmla="*/ 2155264 h 4925968"/>
              <a:gd name="connsiteX14600" fmla="*/ 4529299 w 8014260"/>
              <a:gd name="connsiteY14600" fmla="*/ 2151766 h 4925968"/>
              <a:gd name="connsiteX14601" fmla="*/ 4536157 w 8014260"/>
              <a:gd name="connsiteY14601" fmla="*/ 2147377 h 4925968"/>
              <a:gd name="connsiteX14602" fmla="*/ 5037683 w 8014260"/>
              <a:gd name="connsiteY14602" fmla="*/ 2146281 h 4925968"/>
              <a:gd name="connsiteX14603" fmla="*/ 5028768 w 8014260"/>
              <a:gd name="connsiteY14603" fmla="*/ 2151218 h 4925968"/>
              <a:gd name="connsiteX14604" fmla="*/ 5019715 w 8014260"/>
              <a:gd name="connsiteY14604" fmla="*/ 2150601 h 4925968"/>
              <a:gd name="connsiteX14605" fmla="*/ 5025339 w 8014260"/>
              <a:gd name="connsiteY14605" fmla="*/ 2146486 h 4925968"/>
              <a:gd name="connsiteX14606" fmla="*/ 5037683 w 8014260"/>
              <a:gd name="connsiteY14606" fmla="*/ 2146281 h 4925968"/>
              <a:gd name="connsiteX14607" fmla="*/ 6994639 w 8014260"/>
              <a:gd name="connsiteY14607" fmla="*/ 2140545 h 4925968"/>
              <a:gd name="connsiteX14608" fmla="*/ 7002637 w 8014260"/>
              <a:gd name="connsiteY14608" fmla="*/ 2146143 h 4925968"/>
              <a:gd name="connsiteX14609" fmla="*/ 6986795 w 8014260"/>
              <a:gd name="connsiteY14609" fmla="*/ 2162946 h 4925968"/>
              <a:gd name="connsiteX14610" fmla="*/ 6964506 w 8014260"/>
              <a:gd name="connsiteY14610" fmla="*/ 2158351 h 4925968"/>
              <a:gd name="connsiteX14611" fmla="*/ 6980623 w 8014260"/>
              <a:gd name="connsiteY14611" fmla="*/ 2141480 h 4925968"/>
              <a:gd name="connsiteX14612" fmla="*/ 6994639 w 8014260"/>
              <a:gd name="connsiteY14612" fmla="*/ 2140545 h 4925968"/>
              <a:gd name="connsiteX14613" fmla="*/ 5519046 w 8014260"/>
              <a:gd name="connsiteY14613" fmla="*/ 2139834 h 4925968"/>
              <a:gd name="connsiteX14614" fmla="*/ 5526521 w 8014260"/>
              <a:gd name="connsiteY14614" fmla="*/ 2141685 h 4925968"/>
              <a:gd name="connsiteX14615" fmla="*/ 5518360 w 8014260"/>
              <a:gd name="connsiteY14615" fmla="*/ 2147103 h 4925968"/>
              <a:gd name="connsiteX14616" fmla="*/ 5508827 w 8014260"/>
              <a:gd name="connsiteY14616" fmla="*/ 2144977 h 4925968"/>
              <a:gd name="connsiteX14617" fmla="*/ 5519046 w 8014260"/>
              <a:gd name="connsiteY14617" fmla="*/ 2139834 h 4925968"/>
              <a:gd name="connsiteX14618" fmla="*/ 1669376 w 8014260"/>
              <a:gd name="connsiteY14618" fmla="*/ 2139559 h 4925968"/>
              <a:gd name="connsiteX14619" fmla="*/ 1673012 w 8014260"/>
              <a:gd name="connsiteY14619" fmla="*/ 2143605 h 4925968"/>
              <a:gd name="connsiteX14620" fmla="*/ 1668141 w 8014260"/>
              <a:gd name="connsiteY14620" fmla="*/ 2149297 h 4925968"/>
              <a:gd name="connsiteX14621" fmla="*/ 1665672 w 8014260"/>
              <a:gd name="connsiteY14621" fmla="*/ 2143948 h 4925968"/>
              <a:gd name="connsiteX14622" fmla="*/ 1669376 w 8014260"/>
              <a:gd name="connsiteY14622" fmla="*/ 2139559 h 4925968"/>
              <a:gd name="connsiteX14623" fmla="*/ 7191506 w 8014260"/>
              <a:gd name="connsiteY14623" fmla="*/ 2134759 h 4925968"/>
              <a:gd name="connsiteX14624" fmla="*/ 7215028 w 8014260"/>
              <a:gd name="connsiteY14624" fmla="*/ 2144497 h 4925968"/>
              <a:gd name="connsiteX14625" fmla="*/ 7198227 w 8014260"/>
              <a:gd name="connsiteY14625" fmla="*/ 2161573 h 4925968"/>
              <a:gd name="connsiteX14626" fmla="*/ 7176281 w 8014260"/>
              <a:gd name="connsiteY14626" fmla="*/ 2152521 h 4925968"/>
              <a:gd name="connsiteX14627" fmla="*/ 7191506 w 8014260"/>
              <a:gd name="connsiteY14627" fmla="*/ 2134759 h 4925968"/>
              <a:gd name="connsiteX14628" fmla="*/ 4954152 w 8014260"/>
              <a:gd name="connsiteY14628" fmla="*/ 2134141 h 4925968"/>
              <a:gd name="connsiteX14629" fmla="*/ 4962519 w 8014260"/>
              <a:gd name="connsiteY14629" fmla="*/ 2135787 h 4925968"/>
              <a:gd name="connsiteX14630" fmla="*/ 4953877 w 8014260"/>
              <a:gd name="connsiteY14630" fmla="*/ 2140657 h 4925968"/>
              <a:gd name="connsiteX14631" fmla="*/ 4947088 w 8014260"/>
              <a:gd name="connsiteY14631" fmla="*/ 2137982 h 4925968"/>
              <a:gd name="connsiteX14632" fmla="*/ 4954152 w 8014260"/>
              <a:gd name="connsiteY14632" fmla="*/ 2134141 h 4925968"/>
              <a:gd name="connsiteX14633" fmla="*/ 7417426 w 8014260"/>
              <a:gd name="connsiteY14633" fmla="*/ 2133730 h 4925968"/>
              <a:gd name="connsiteX14634" fmla="*/ 7426187 w 8014260"/>
              <a:gd name="connsiteY14634" fmla="*/ 2138119 h 4925968"/>
              <a:gd name="connsiteX14635" fmla="*/ 7410551 w 8014260"/>
              <a:gd name="connsiteY14635" fmla="*/ 2163288 h 4925968"/>
              <a:gd name="connsiteX14636" fmla="*/ 7386822 w 8014260"/>
              <a:gd name="connsiteY14636" fmla="*/ 2161985 h 4925968"/>
              <a:gd name="connsiteX14637" fmla="*/ 7402390 w 8014260"/>
              <a:gd name="connsiteY14637" fmla="*/ 2138599 h 4925968"/>
              <a:gd name="connsiteX14638" fmla="*/ 7417426 w 8014260"/>
              <a:gd name="connsiteY14638" fmla="*/ 2133730 h 4925968"/>
              <a:gd name="connsiteX14639" fmla="*/ 5233547 w 8014260"/>
              <a:gd name="connsiteY14639" fmla="*/ 2133661 h 4925968"/>
              <a:gd name="connsiteX14640" fmla="*/ 5246783 w 8014260"/>
              <a:gd name="connsiteY14640" fmla="*/ 2135033 h 4925968"/>
              <a:gd name="connsiteX14641" fmla="*/ 5234850 w 8014260"/>
              <a:gd name="connsiteY14641" fmla="*/ 2138393 h 4925968"/>
              <a:gd name="connsiteX14642" fmla="*/ 5228472 w 8014260"/>
              <a:gd name="connsiteY14642" fmla="*/ 2136610 h 4925968"/>
              <a:gd name="connsiteX14643" fmla="*/ 5233547 w 8014260"/>
              <a:gd name="connsiteY14643" fmla="*/ 2133661 h 4925968"/>
              <a:gd name="connsiteX14644" fmla="*/ 7891983 w 8014260"/>
              <a:gd name="connsiteY14644" fmla="*/ 2133113 h 4925968"/>
              <a:gd name="connsiteX14645" fmla="*/ 7901103 w 8014260"/>
              <a:gd name="connsiteY14645" fmla="*/ 2147858 h 4925968"/>
              <a:gd name="connsiteX14646" fmla="*/ 7884644 w 8014260"/>
              <a:gd name="connsiteY14646" fmla="*/ 2165277 h 4925968"/>
              <a:gd name="connsiteX14647" fmla="*/ 7862561 w 8014260"/>
              <a:gd name="connsiteY14647" fmla="*/ 2184617 h 4925968"/>
              <a:gd name="connsiteX14648" fmla="*/ 7854332 w 8014260"/>
              <a:gd name="connsiteY14648" fmla="*/ 2174810 h 4925968"/>
              <a:gd name="connsiteX14649" fmla="*/ 7868734 w 8014260"/>
              <a:gd name="connsiteY14649" fmla="*/ 2151492 h 4925968"/>
              <a:gd name="connsiteX14650" fmla="*/ 7891983 w 8014260"/>
              <a:gd name="connsiteY14650" fmla="*/ 2133113 h 4925968"/>
              <a:gd name="connsiteX14651" fmla="*/ 7804790 w 8014260"/>
              <a:gd name="connsiteY14651" fmla="*/ 2132711 h 4925968"/>
              <a:gd name="connsiteX14652" fmla="*/ 7808794 w 8014260"/>
              <a:gd name="connsiteY14652" fmla="*/ 2133250 h 4925968"/>
              <a:gd name="connsiteX14653" fmla="*/ 7789043 w 8014260"/>
              <a:gd name="connsiteY14653" fmla="*/ 2190034 h 4925968"/>
              <a:gd name="connsiteX14654" fmla="*/ 7757016 w 8014260"/>
              <a:gd name="connsiteY14654" fmla="*/ 2238452 h 4925968"/>
              <a:gd name="connsiteX14655" fmla="*/ 7778413 w 8014260"/>
              <a:gd name="connsiteY14655" fmla="*/ 2171586 h 4925968"/>
              <a:gd name="connsiteX14656" fmla="*/ 7804790 w 8014260"/>
              <a:gd name="connsiteY14656" fmla="*/ 2132711 h 4925968"/>
              <a:gd name="connsiteX14657" fmla="*/ 5444019 w 8014260"/>
              <a:gd name="connsiteY14657" fmla="*/ 2130506 h 4925968"/>
              <a:gd name="connsiteX14658" fmla="*/ 5455267 w 8014260"/>
              <a:gd name="connsiteY14658" fmla="*/ 2131741 h 4925968"/>
              <a:gd name="connsiteX14659" fmla="*/ 5444019 w 8014260"/>
              <a:gd name="connsiteY14659" fmla="*/ 2136130 h 4925968"/>
              <a:gd name="connsiteX14660" fmla="*/ 5435927 w 8014260"/>
              <a:gd name="connsiteY14660" fmla="*/ 2134415 h 4925968"/>
              <a:gd name="connsiteX14661" fmla="*/ 5444019 w 8014260"/>
              <a:gd name="connsiteY14661" fmla="*/ 2130506 h 4925968"/>
              <a:gd name="connsiteX14662" fmla="*/ 3096663 w 8014260"/>
              <a:gd name="connsiteY14662" fmla="*/ 2130164 h 4925968"/>
              <a:gd name="connsiteX14663" fmla="*/ 3101669 w 8014260"/>
              <a:gd name="connsiteY14663" fmla="*/ 2148201 h 4925968"/>
              <a:gd name="connsiteX14664" fmla="*/ 3097280 w 8014260"/>
              <a:gd name="connsiteY14664" fmla="*/ 2156087 h 4925968"/>
              <a:gd name="connsiteX14665" fmla="*/ 3092548 w 8014260"/>
              <a:gd name="connsiteY14665" fmla="*/ 2142234 h 4925968"/>
              <a:gd name="connsiteX14666" fmla="*/ 3096663 w 8014260"/>
              <a:gd name="connsiteY14666" fmla="*/ 2130164 h 4925968"/>
              <a:gd name="connsiteX14667" fmla="*/ 4325890 w 8014260"/>
              <a:gd name="connsiteY14667" fmla="*/ 2125569 h 4925968"/>
              <a:gd name="connsiteX14668" fmla="*/ 4330143 w 8014260"/>
              <a:gd name="connsiteY14668" fmla="*/ 2130301 h 4925968"/>
              <a:gd name="connsiteX14669" fmla="*/ 4325479 w 8014260"/>
              <a:gd name="connsiteY14669" fmla="*/ 2136954 h 4925968"/>
              <a:gd name="connsiteX14670" fmla="*/ 4321433 w 8014260"/>
              <a:gd name="connsiteY14670" fmla="*/ 2130096 h 4925968"/>
              <a:gd name="connsiteX14671" fmla="*/ 4325890 w 8014260"/>
              <a:gd name="connsiteY14671" fmla="*/ 2125569 h 4925968"/>
              <a:gd name="connsiteX14672" fmla="*/ 6919106 w 8014260"/>
              <a:gd name="connsiteY14672" fmla="*/ 2123289 h 4925968"/>
              <a:gd name="connsiteX14673" fmla="*/ 6926582 w 8014260"/>
              <a:gd name="connsiteY14673" fmla="*/ 2128655 h 4925968"/>
              <a:gd name="connsiteX14674" fmla="*/ 6910740 w 8014260"/>
              <a:gd name="connsiteY14674" fmla="*/ 2144360 h 4925968"/>
              <a:gd name="connsiteX14675" fmla="*/ 6889412 w 8014260"/>
              <a:gd name="connsiteY14675" fmla="*/ 2140451 h 4925968"/>
              <a:gd name="connsiteX14676" fmla="*/ 6905459 w 8014260"/>
              <a:gd name="connsiteY14676" fmla="*/ 2124403 h 4925968"/>
              <a:gd name="connsiteX14677" fmla="*/ 6919106 w 8014260"/>
              <a:gd name="connsiteY14677" fmla="*/ 2123289 h 4925968"/>
              <a:gd name="connsiteX14678" fmla="*/ 1461716 w 8014260"/>
              <a:gd name="connsiteY14678" fmla="*/ 2122071 h 4925968"/>
              <a:gd name="connsiteX14679" fmla="*/ 1464392 w 8014260"/>
              <a:gd name="connsiteY14679" fmla="*/ 2126872 h 4925968"/>
              <a:gd name="connsiteX14680" fmla="*/ 1460277 w 8014260"/>
              <a:gd name="connsiteY14680" fmla="*/ 2130918 h 4925968"/>
              <a:gd name="connsiteX14681" fmla="*/ 1458219 w 8014260"/>
              <a:gd name="connsiteY14681" fmla="*/ 2125294 h 4925968"/>
              <a:gd name="connsiteX14682" fmla="*/ 1461716 w 8014260"/>
              <a:gd name="connsiteY14682" fmla="*/ 2122071 h 4925968"/>
              <a:gd name="connsiteX14683" fmla="*/ 2414566 w 8014260"/>
              <a:gd name="connsiteY14683" fmla="*/ 2121660 h 4925968"/>
              <a:gd name="connsiteX14684" fmla="*/ 2419641 w 8014260"/>
              <a:gd name="connsiteY14684" fmla="*/ 2138942 h 4925968"/>
              <a:gd name="connsiteX14685" fmla="*/ 2415595 w 8014260"/>
              <a:gd name="connsiteY14685" fmla="*/ 2150052 h 4925968"/>
              <a:gd name="connsiteX14686" fmla="*/ 2410863 w 8014260"/>
              <a:gd name="connsiteY14686" fmla="*/ 2137365 h 4925968"/>
              <a:gd name="connsiteX14687" fmla="*/ 2414566 w 8014260"/>
              <a:gd name="connsiteY14687" fmla="*/ 2121660 h 4925968"/>
              <a:gd name="connsiteX14688" fmla="*/ 4670162 w 8014260"/>
              <a:gd name="connsiteY14688" fmla="*/ 2120151 h 4925968"/>
              <a:gd name="connsiteX14689" fmla="*/ 4678940 w 8014260"/>
              <a:gd name="connsiteY14689" fmla="*/ 2121042 h 4925968"/>
              <a:gd name="connsiteX14690" fmla="*/ 4670368 w 8014260"/>
              <a:gd name="connsiteY14690" fmla="*/ 2126254 h 4925968"/>
              <a:gd name="connsiteX14691" fmla="*/ 4665087 w 8014260"/>
              <a:gd name="connsiteY14691" fmla="*/ 2123991 h 4925968"/>
              <a:gd name="connsiteX14692" fmla="*/ 4670162 w 8014260"/>
              <a:gd name="connsiteY14692" fmla="*/ 2120151 h 4925968"/>
              <a:gd name="connsiteX14693" fmla="*/ 7492718 w 8014260"/>
              <a:gd name="connsiteY14693" fmla="*/ 2118848 h 4925968"/>
              <a:gd name="connsiteX14694" fmla="*/ 7499979 w 8014260"/>
              <a:gd name="connsiteY14694" fmla="*/ 2120837 h 4925968"/>
              <a:gd name="connsiteX14695" fmla="*/ 7484000 w 8014260"/>
              <a:gd name="connsiteY14695" fmla="*/ 2151081 h 4925968"/>
              <a:gd name="connsiteX14696" fmla="*/ 7461026 w 8014260"/>
              <a:gd name="connsiteY14696" fmla="*/ 2159653 h 4925968"/>
              <a:gd name="connsiteX14697" fmla="*/ 7478513 w 8014260"/>
              <a:gd name="connsiteY14697" fmla="*/ 2128586 h 4925968"/>
              <a:gd name="connsiteX14698" fmla="*/ 7492718 w 8014260"/>
              <a:gd name="connsiteY14698" fmla="*/ 2118848 h 4925968"/>
              <a:gd name="connsiteX14699" fmla="*/ 5370021 w 8014260"/>
              <a:gd name="connsiteY14699" fmla="*/ 2118642 h 4925968"/>
              <a:gd name="connsiteX14700" fmla="*/ 5377565 w 8014260"/>
              <a:gd name="connsiteY14700" fmla="*/ 2121728 h 4925968"/>
              <a:gd name="connsiteX14701" fmla="*/ 5371050 w 8014260"/>
              <a:gd name="connsiteY14701" fmla="*/ 2124677 h 4925968"/>
              <a:gd name="connsiteX14702" fmla="*/ 5363438 w 8014260"/>
              <a:gd name="connsiteY14702" fmla="*/ 2122688 h 4925968"/>
              <a:gd name="connsiteX14703" fmla="*/ 5370021 w 8014260"/>
              <a:gd name="connsiteY14703" fmla="*/ 2118642 h 4925968"/>
              <a:gd name="connsiteX14704" fmla="*/ 5160646 w 8014260"/>
              <a:gd name="connsiteY14704" fmla="*/ 2118437 h 4925968"/>
              <a:gd name="connsiteX14705" fmla="*/ 5168670 w 8014260"/>
              <a:gd name="connsiteY14705" fmla="*/ 2121592 h 4925968"/>
              <a:gd name="connsiteX14706" fmla="*/ 5162155 w 8014260"/>
              <a:gd name="connsiteY14706" fmla="*/ 2124541 h 4925968"/>
              <a:gd name="connsiteX14707" fmla="*/ 5154543 w 8014260"/>
              <a:gd name="connsiteY14707" fmla="*/ 2123718 h 4925968"/>
              <a:gd name="connsiteX14708" fmla="*/ 5160646 w 8014260"/>
              <a:gd name="connsiteY14708" fmla="*/ 2118437 h 4925968"/>
              <a:gd name="connsiteX14709" fmla="*/ 4880909 w 8014260"/>
              <a:gd name="connsiteY14709" fmla="*/ 2117271 h 4925968"/>
              <a:gd name="connsiteX14710" fmla="*/ 4887904 w 8014260"/>
              <a:gd name="connsiteY14710" fmla="*/ 2119466 h 4925968"/>
              <a:gd name="connsiteX14711" fmla="*/ 4877960 w 8014260"/>
              <a:gd name="connsiteY14711" fmla="*/ 2123032 h 4925968"/>
              <a:gd name="connsiteX14712" fmla="*/ 4873640 w 8014260"/>
              <a:gd name="connsiteY14712" fmla="*/ 2120974 h 4925968"/>
              <a:gd name="connsiteX14713" fmla="*/ 4880909 w 8014260"/>
              <a:gd name="connsiteY14713" fmla="*/ 2117271 h 4925968"/>
              <a:gd name="connsiteX14714" fmla="*/ 7703897 w 8014260"/>
              <a:gd name="connsiteY14714" fmla="*/ 2114478 h 4925968"/>
              <a:gd name="connsiteX14715" fmla="*/ 7706611 w 8014260"/>
              <a:gd name="connsiteY14715" fmla="*/ 2114665 h 4925968"/>
              <a:gd name="connsiteX14716" fmla="*/ 7687751 w 8014260"/>
              <a:gd name="connsiteY14716" fmla="*/ 2181256 h 4925968"/>
              <a:gd name="connsiteX14717" fmla="*/ 7661896 w 8014260"/>
              <a:gd name="connsiteY14717" fmla="*/ 2231114 h 4925968"/>
              <a:gd name="connsiteX14718" fmla="*/ 7681030 w 8014260"/>
              <a:gd name="connsiteY14718" fmla="*/ 2162534 h 4925968"/>
              <a:gd name="connsiteX14719" fmla="*/ 7703897 w 8014260"/>
              <a:gd name="connsiteY14719" fmla="*/ 2114478 h 4925968"/>
              <a:gd name="connsiteX14720" fmla="*/ 7326952 w 8014260"/>
              <a:gd name="connsiteY14720" fmla="*/ 2112950 h 4925968"/>
              <a:gd name="connsiteX14721" fmla="*/ 7349446 w 8014260"/>
              <a:gd name="connsiteY14721" fmla="*/ 2124814 h 4925968"/>
              <a:gd name="connsiteX14722" fmla="*/ 7331273 w 8014260"/>
              <a:gd name="connsiteY14722" fmla="*/ 2142508 h 4925968"/>
              <a:gd name="connsiteX14723" fmla="*/ 7310355 w 8014260"/>
              <a:gd name="connsiteY14723" fmla="*/ 2130095 h 4925968"/>
              <a:gd name="connsiteX14724" fmla="*/ 7326952 w 8014260"/>
              <a:gd name="connsiteY14724" fmla="*/ 2112950 h 4925968"/>
              <a:gd name="connsiteX14725" fmla="*/ 6842974 w 8014260"/>
              <a:gd name="connsiteY14725" fmla="*/ 2111415 h 4925968"/>
              <a:gd name="connsiteX14726" fmla="*/ 6850046 w 8014260"/>
              <a:gd name="connsiteY14726" fmla="*/ 2116174 h 4925968"/>
              <a:gd name="connsiteX14727" fmla="*/ 6833313 w 8014260"/>
              <a:gd name="connsiteY14727" fmla="*/ 2132084 h 4925968"/>
              <a:gd name="connsiteX14728" fmla="*/ 6814316 w 8014260"/>
              <a:gd name="connsiteY14728" fmla="*/ 2129272 h 4925968"/>
              <a:gd name="connsiteX14729" fmla="*/ 6829266 w 8014260"/>
              <a:gd name="connsiteY14729" fmla="*/ 2113293 h 4925968"/>
              <a:gd name="connsiteX14730" fmla="*/ 6842974 w 8014260"/>
              <a:gd name="connsiteY14730" fmla="*/ 2111415 h 4925968"/>
              <a:gd name="connsiteX14731" fmla="*/ 7590436 w 8014260"/>
              <a:gd name="connsiteY14731" fmla="*/ 2111236 h 4925968"/>
              <a:gd name="connsiteX14732" fmla="*/ 7575211 w 8014260"/>
              <a:gd name="connsiteY14732" fmla="*/ 2150327 h 4925968"/>
              <a:gd name="connsiteX14733" fmla="*/ 7551071 w 8014260"/>
              <a:gd name="connsiteY14733" fmla="*/ 2178787 h 4925968"/>
              <a:gd name="connsiteX14734" fmla="*/ 7567119 w 8014260"/>
              <a:gd name="connsiteY14734" fmla="*/ 2138051 h 4925968"/>
              <a:gd name="connsiteX14735" fmla="*/ 7590436 w 8014260"/>
              <a:gd name="connsiteY14735" fmla="*/ 2111236 h 4925968"/>
              <a:gd name="connsiteX14736" fmla="*/ 6308744 w 8014260"/>
              <a:gd name="connsiteY14736" fmla="*/ 2110961 h 4925968"/>
              <a:gd name="connsiteX14737" fmla="*/ 6323420 w 8014260"/>
              <a:gd name="connsiteY14737" fmla="*/ 2111099 h 4925968"/>
              <a:gd name="connsiteX14738" fmla="*/ 6313545 w 8014260"/>
              <a:gd name="connsiteY14738" fmla="*/ 2125294 h 4925968"/>
              <a:gd name="connsiteX14739" fmla="*/ 6296194 w 8014260"/>
              <a:gd name="connsiteY14739" fmla="*/ 2126940 h 4925968"/>
              <a:gd name="connsiteX14740" fmla="*/ 6308744 w 8014260"/>
              <a:gd name="connsiteY14740" fmla="*/ 2110961 h 4925968"/>
              <a:gd name="connsiteX14741" fmla="*/ 5723619 w 8014260"/>
              <a:gd name="connsiteY14741" fmla="*/ 2110687 h 4925968"/>
              <a:gd name="connsiteX14742" fmla="*/ 5734387 w 8014260"/>
              <a:gd name="connsiteY14742" fmla="*/ 2111647 h 4925968"/>
              <a:gd name="connsiteX14743" fmla="*/ 5724923 w 8014260"/>
              <a:gd name="connsiteY14743" fmla="*/ 2116791 h 4925968"/>
              <a:gd name="connsiteX14744" fmla="*/ 5715733 w 8014260"/>
              <a:gd name="connsiteY14744" fmla="*/ 2115762 h 4925968"/>
              <a:gd name="connsiteX14745" fmla="*/ 5723619 w 8014260"/>
              <a:gd name="connsiteY14745" fmla="*/ 2110687 h 4925968"/>
              <a:gd name="connsiteX14746" fmla="*/ 5797755 w 8014260"/>
              <a:gd name="connsiteY14746" fmla="*/ 2110275 h 4925968"/>
              <a:gd name="connsiteX14747" fmla="*/ 5807904 w 8014260"/>
              <a:gd name="connsiteY14747" fmla="*/ 2110618 h 4925968"/>
              <a:gd name="connsiteX14748" fmla="*/ 5798234 w 8014260"/>
              <a:gd name="connsiteY14748" fmla="*/ 2117202 h 4925968"/>
              <a:gd name="connsiteX14749" fmla="*/ 5787879 w 8014260"/>
              <a:gd name="connsiteY14749" fmla="*/ 2116927 h 4925968"/>
              <a:gd name="connsiteX14750" fmla="*/ 5797755 w 8014260"/>
              <a:gd name="connsiteY14750" fmla="*/ 2110275 h 4925968"/>
              <a:gd name="connsiteX14751" fmla="*/ 6236324 w 8014260"/>
              <a:gd name="connsiteY14751" fmla="*/ 2109727 h 4925968"/>
              <a:gd name="connsiteX14752" fmla="*/ 6250177 w 8014260"/>
              <a:gd name="connsiteY14752" fmla="*/ 2111304 h 4925968"/>
              <a:gd name="connsiteX14753" fmla="*/ 6237216 w 8014260"/>
              <a:gd name="connsiteY14753" fmla="*/ 2126255 h 4925968"/>
              <a:gd name="connsiteX14754" fmla="*/ 6223637 w 8014260"/>
              <a:gd name="connsiteY14754" fmla="*/ 2124540 h 4925968"/>
              <a:gd name="connsiteX14755" fmla="*/ 6236324 w 8014260"/>
              <a:gd name="connsiteY14755" fmla="*/ 2109727 h 4925968"/>
              <a:gd name="connsiteX14756" fmla="*/ 6383770 w 8014260"/>
              <a:gd name="connsiteY14756" fmla="*/ 2109384 h 4925968"/>
              <a:gd name="connsiteX14757" fmla="*/ 6398035 w 8014260"/>
              <a:gd name="connsiteY14757" fmla="*/ 2109727 h 4925968"/>
              <a:gd name="connsiteX14758" fmla="*/ 6384319 w 8014260"/>
              <a:gd name="connsiteY14758" fmla="*/ 2124883 h 4925968"/>
              <a:gd name="connsiteX14759" fmla="*/ 6368751 w 8014260"/>
              <a:gd name="connsiteY14759" fmla="*/ 2124677 h 4925968"/>
              <a:gd name="connsiteX14760" fmla="*/ 6383770 w 8014260"/>
              <a:gd name="connsiteY14760" fmla="*/ 2109384 h 4925968"/>
              <a:gd name="connsiteX14761" fmla="*/ 5651748 w 8014260"/>
              <a:gd name="connsiteY14761" fmla="*/ 2108835 h 4925968"/>
              <a:gd name="connsiteX14762" fmla="*/ 5660595 w 8014260"/>
              <a:gd name="connsiteY14762" fmla="*/ 2109315 h 4925968"/>
              <a:gd name="connsiteX14763" fmla="*/ 5653600 w 8014260"/>
              <a:gd name="connsiteY14763" fmla="*/ 2114870 h 4925968"/>
              <a:gd name="connsiteX14764" fmla="*/ 5643313 w 8014260"/>
              <a:gd name="connsiteY14764" fmla="*/ 2114116 h 4925968"/>
              <a:gd name="connsiteX14765" fmla="*/ 5651748 w 8014260"/>
              <a:gd name="connsiteY14765" fmla="*/ 2108835 h 4925968"/>
              <a:gd name="connsiteX14766" fmla="*/ 5881285 w 8014260"/>
              <a:gd name="connsiteY14766" fmla="*/ 2107601 h 4925968"/>
              <a:gd name="connsiteX14767" fmla="*/ 5873193 w 8014260"/>
              <a:gd name="connsiteY14767" fmla="*/ 2115968 h 4925968"/>
              <a:gd name="connsiteX14768" fmla="*/ 5860779 w 8014260"/>
              <a:gd name="connsiteY14768" fmla="*/ 2116174 h 4925968"/>
              <a:gd name="connsiteX14769" fmla="*/ 5870243 w 8014260"/>
              <a:gd name="connsiteY14769" fmla="*/ 2109041 h 4925968"/>
              <a:gd name="connsiteX14770" fmla="*/ 5881285 w 8014260"/>
              <a:gd name="connsiteY14770" fmla="*/ 2107601 h 4925968"/>
              <a:gd name="connsiteX14771" fmla="*/ 1800364 w 8014260"/>
              <a:gd name="connsiteY14771" fmla="*/ 2107395 h 4925968"/>
              <a:gd name="connsiteX14772" fmla="*/ 1804958 w 8014260"/>
              <a:gd name="connsiteY14772" fmla="*/ 2109109 h 4925968"/>
              <a:gd name="connsiteX14773" fmla="*/ 1804273 w 8014260"/>
              <a:gd name="connsiteY14773" fmla="*/ 2117133 h 4925968"/>
              <a:gd name="connsiteX14774" fmla="*/ 1797964 w 8014260"/>
              <a:gd name="connsiteY14774" fmla="*/ 2114116 h 4925968"/>
              <a:gd name="connsiteX14775" fmla="*/ 1800364 w 8014260"/>
              <a:gd name="connsiteY14775" fmla="*/ 2107395 h 4925968"/>
              <a:gd name="connsiteX14776" fmla="*/ 5954803 w 8014260"/>
              <a:gd name="connsiteY14776" fmla="*/ 2106435 h 4925968"/>
              <a:gd name="connsiteX14777" fmla="*/ 5946847 w 8014260"/>
              <a:gd name="connsiteY14777" fmla="*/ 2114802 h 4925968"/>
              <a:gd name="connsiteX14778" fmla="*/ 5933131 w 8014260"/>
              <a:gd name="connsiteY14778" fmla="*/ 2116105 h 4925968"/>
              <a:gd name="connsiteX14779" fmla="*/ 5942184 w 8014260"/>
              <a:gd name="connsiteY14779" fmla="*/ 2106846 h 4925968"/>
              <a:gd name="connsiteX14780" fmla="*/ 5954803 w 8014260"/>
              <a:gd name="connsiteY14780" fmla="*/ 2106435 h 4925968"/>
              <a:gd name="connsiteX14781" fmla="*/ 7129252 w 8014260"/>
              <a:gd name="connsiteY14781" fmla="*/ 2106418 h 4925968"/>
              <a:gd name="connsiteX14782" fmla="*/ 7137259 w 8014260"/>
              <a:gd name="connsiteY14782" fmla="*/ 2114048 h 4925968"/>
              <a:gd name="connsiteX14783" fmla="*/ 7121760 w 8014260"/>
              <a:gd name="connsiteY14783" fmla="*/ 2130164 h 4925968"/>
              <a:gd name="connsiteX14784" fmla="*/ 7098237 w 8014260"/>
              <a:gd name="connsiteY14784" fmla="*/ 2122689 h 4925968"/>
              <a:gd name="connsiteX14785" fmla="*/ 7113942 w 8014260"/>
              <a:gd name="connsiteY14785" fmla="*/ 2106504 h 4925968"/>
              <a:gd name="connsiteX14786" fmla="*/ 7129252 w 8014260"/>
              <a:gd name="connsiteY14786" fmla="*/ 2106418 h 4925968"/>
              <a:gd name="connsiteX14787" fmla="*/ 5087952 w 8014260"/>
              <a:gd name="connsiteY14787" fmla="*/ 2106024 h 4925968"/>
              <a:gd name="connsiteX14788" fmla="*/ 5094604 w 8014260"/>
              <a:gd name="connsiteY14788" fmla="*/ 2108699 h 4925968"/>
              <a:gd name="connsiteX14789" fmla="*/ 5086374 w 8014260"/>
              <a:gd name="connsiteY14789" fmla="*/ 2112471 h 4925968"/>
              <a:gd name="connsiteX14790" fmla="*/ 5081642 w 8014260"/>
              <a:gd name="connsiteY14790" fmla="*/ 2110207 h 4925968"/>
              <a:gd name="connsiteX14791" fmla="*/ 5087952 w 8014260"/>
              <a:gd name="connsiteY14791" fmla="*/ 2106024 h 4925968"/>
              <a:gd name="connsiteX14792" fmla="*/ 5293760 w 8014260"/>
              <a:gd name="connsiteY14792" fmla="*/ 2105338 h 4925968"/>
              <a:gd name="connsiteX14793" fmla="*/ 5306928 w 8014260"/>
              <a:gd name="connsiteY14793" fmla="*/ 2105612 h 4925968"/>
              <a:gd name="connsiteX14794" fmla="*/ 5299247 w 8014260"/>
              <a:gd name="connsiteY14794" fmla="*/ 2109384 h 4925968"/>
              <a:gd name="connsiteX14795" fmla="*/ 5289234 w 8014260"/>
              <a:gd name="connsiteY14795" fmla="*/ 2108424 h 4925968"/>
              <a:gd name="connsiteX14796" fmla="*/ 5293760 w 8014260"/>
              <a:gd name="connsiteY14796" fmla="*/ 2105338 h 4925968"/>
              <a:gd name="connsiteX14797" fmla="*/ 6162669 w 8014260"/>
              <a:gd name="connsiteY14797" fmla="*/ 2104652 h 4925968"/>
              <a:gd name="connsiteX14798" fmla="*/ 6175631 w 8014260"/>
              <a:gd name="connsiteY14798" fmla="*/ 2105269 h 4925968"/>
              <a:gd name="connsiteX14799" fmla="*/ 6165001 w 8014260"/>
              <a:gd name="connsiteY14799" fmla="*/ 2120013 h 4925968"/>
              <a:gd name="connsiteX14800" fmla="*/ 6150256 w 8014260"/>
              <a:gd name="connsiteY14800" fmla="*/ 2119328 h 4925968"/>
              <a:gd name="connsiteX14801" fmla="*/ 6162669 w 8014260"/>
              <a:gd name="connsiteY14801" fmla="*/ 2104652 h 4925968"/>
              <a:gd name="connsiteX14802" fmla="*/ 5578505 w 8014260"/>
              <a:gd name="connsiteY14802" fmla="*/ 2104172 h 4925968"/>
              <a:gd name="connsiteX14803" fmla="*/ 5586117 w 8014260"/>
              <a:gd name="connsiteY14803" fmla="*/ 2105955 h 4925968"/>
              <a:gd name="connsiteX14804" fmla="*/ 5578299 w 8014260"/>
              <a:gd name="connsiteY14804" fmla="*/ 2109933 h 4925968"/>
              <a:gd name="connsiteX14805" fmla="*/ 5570412 w 8014260"/>
              <a:gd name="connsiteY14805" fmla="*/ 2108904 h 4925968"/>
              <a:gd name="connsiteX14806" fmla="*/ 5578505 w 8014260"/>
              <a:gd name="connsiteY14806" fmla="*/ 2104172 h 4925968"/>
              <a:gd name="connsiteX14807" fmla="*/ 4459553 w 8014260"/>
              <a:gd name="connsiteY14807" fmla="*/ 2104172 h 4925968"/>
              <a:gd name="connsiteX14808" fmla="*/ 4466891 w 8014260"/>
              <a:gd name="connsiteY14808" fmla="*/ 2106229 h 4925968"/>
              <a:gd name="connsiteX14809" fmla="*/ 4461816 w 8014260"/>
              <a:gd name="connsiteY14809" fmla="*/ 2112058 h 4925968"/>
              <a:gd name="connsiteX14810" fmla="*/ 4456261 w 8014260"/>
              <a:gd name="connsiteY14810" fmla="*/ 2109521 h 4925968"/>
              <a:gd name="connsiteX14811" fmla="*/ 4459553 w 8014260"/>
              <a:gd name="connsiteY14811" fmla="*/ 2104172 h 4925968"/>
              <a:gd name="connsiteX14812" fmla="*/ 6766851 w 8014260"/>
              <a:gd name="connsiteY14812" fmla="*/ 2104163 h 4925968"/>
              <a:gd name="connsiteX14813" fmla="*/ 6773580 w 8014260"/>
              <a:gd name="connsiteY14813" fmla="*/ 2108561 h 4925968"/>
              <a:gd name="connsiteX14814" fmla="*/ 6757944 w 8014260"/>
              <a:gd name="connsiteY14814" fmla="*/ 2123374 h 4925968"/>
              <a:gd name="connsiteX14815" fmla="*/ 6738604 w 8014260"/>
              <a:gd name="connsiteY14815" fmla="*/ 2122208 h 4925968"/>
              <a:gd name="connsiteX14816" fmla="*/ 6752869 w 8014260"/>
              <a:gd name="connsiteY14816" fmla="*/ 2107121 h 4925968"/>
              <a:gd name="connsiteX14817" fmla="*/ 6766851 w 8014260"/>
              <a:gd name="connsiteY14817" fmla="*/ 2104163 h 4925968"/>
              <a:gd name="connsiteX14818" fmla="*/ 6465261 w 8014260"/>
              <a:gd name="connsiteY14818" fmla="*/ 2104146 h 4925968"/>
              <a:gd name="connsiteX14819" fmla="*/ 6472308 w 8014260"/>
              <a:gd name="connsiteY14819" fmla="*/ 2106572 h 4925968"/>
              <a:gd name="connsiteX14820" fmla="*/ 6460169 w 8014260"/>
              <a:gd name="connsiteY14820" fmla="*/ 2121454 h 4925968"/>
              <a:gd name="connsiteX14821" fmla="*/ 6442613 w 8014260"/>
              <a:gd name="connsiteY14821" fmla="*/ 2123374 h 4925968"/>
              <a:gd name="connsiteX14822" fmla="*/ 6452968 w 8014260"/>
              <a:gd name="connsiteY14822" fmla="*/ 2108767 h 4925968"/>
              <a:gd name="connsiteX14823" fmla="*/ 6465261 w 8014260"/>
              <a:gd name="connsiteY14823" fmla="*/ 2104146 h 4925968"/>
              <a:gd name="connsiteX14824" fmla="*/ 6016937 w 8014260"/>
              <a:gd name="connsiteY14824" fmla="*/ 2104104 h 4925968"/>
              <a:gd name="connsiteX14825" fmla="*/ 6028938 w 8014260"/>
              <a:gd name="connsiteY14825" fmla="*/ 2104721 h 4925968"/>
              <a:gd name="connsiteX14826" fmla="*/ 6017005 w 8014260"/>
              <a:gd name="connsiteY14826" fmla="*/ 2115420 h 4925968"/>
              <a:gd name="connsiteX14827" fmla="*/ 6004867 w 8014260"/>
              <a:gd name="connsiteY14827" fmla="*/ 2114734 h 4925968"/>
              <a:gd name="connsiteX14828" fmla="*/ 6016937 w 8014260"/>
              <a:gd name="connsiteY14828" fmla="*/ 2104104 h 4925968"/>
              <a:gd name="connsiteX14829" fmla="*/ 6531080 w 8014260"/>
              <a:gd name="connsiteY14829" fmla="*/ 2103966 h 4925968"/>
              <a:gd name="connsiteX14830" fmla="*/ 6546716 w 8014260"/>
              <a:gd name="connsiteY14830" fmla="*/ 2104994 h 4925968"/>
              <a:gd name="connsiteX14831" fmla="*/ 6532520 w 8014260"/>
              <a:gd name="connsiteY14831" fmla="*/ 2119465 h 4925968"/>
              <a:gd name="connsiteX14832" fmla="*/ 6515581 w 8014260"/>
              <a:gd name="connsiteY14832" fmla="*/ 2120082 h 4925968"/>
              <a:gd name="connsiteX14833" fmla="*/ 6531080 w 8014260"/>
              <a:gd name="connsiteY14833" fmla="*/ 2103966 h 4925968"/>
              <a:gd name="connsiteX14834" fmla="*/ 6678733 w 8014260"/>
              <a:gd name="connsiteY14834" fmla="*/ 2103075 h 4925968"/>
              <a:gd name="connsiteX14835" fmla="*/ 6697250 w 8014260"/>
              <a:gd name="connsiteY14835" fmla="*/ 2104103 h 4925968"/>
              <a:gd name="connsiteX14836" fmla="*/ 6682505 w 8014260"/>
              <a:gd name="connsiteY14836" fmla="*/ 2119465 h 4925968"/>
              <a:gd name="connsiteX14837" fmla="*/ 6663783 w 8014260"/>
              <a:gd name="connsiteY14837" fmla="*/ 2118574 h 4925968"/>
              <a:gd name="connsiteX14838" fmla="*/ 6678733 w 8014260"/>
              <a:gd name="connsiteY14838" fmla="*/ 2103075 h 4925968"/>
              <a:gd name="connsiteX14839" fmla="*/ 6102319 w 8014260"/>
              <a:gd name="connsiteY14839" fmla="*/ 2103074 h 4925968"/>
              <a:gd name="connsiteX14840" fmla="*/ 6091415 w 8014260"/>
              <a:gd name="connsiteY14840" fmla="*/ 2116516 h 4925968"/>
              <a:gd name="connsiteX14841" fmla="*/ 6078247 w 8014260"/>
              <a:gd name="connsiteY14841" fmla="*/ 2116448 h 4925968"/>
              <a:gd name="connsiteX14842" fmla="*/ 6088877 w 8014260"/>
              <a:gd name="connsiteY14842" fmla="*/ 2103417 h 4925968"/>
              <a:gd name="connsiteX14843" fmla="*/ 6102319 w 8014260"/>
              <a:gd name="connsiteY14843" fmla="*/ 2103074 h 4925968"/>
              <a:gd name="connsiteX14844" fmla="*/ 3569796 w 8014260"/>
              <a:gd name="connsiteY14844" fmla="*/ 2103006 h 4925968"/>
              <a:gd name="connsiteX14845" fmla="*/ 3574254 w 8014260"/>
              <a:gd name="connsiteY14845" fmla="*/ 2114322 h 4925968"/>
              <a:gd name="connsiteX14846" fmla="*/ 3569796 w 8014260"/>
              <a:gd name="connsiteY14846" fmla="*/ 2116791 h 4925968"/>
              <a:gd name="connsiteX14847" fmla="*/ 3566504 w 8014260"/>
              <a:gd name="connsiteY14847" fmla="*/ 2109041 h 4925968"/>
              <a:gd name="connsiteX14848" fmla="*/ 3569796 w 8014260"/>
              <a:gd name="connsiteY14848" fmla="*/ 2103006 h 4925968"/>
              <a:gd name="connsiteX14849" fmla="*/ 6616540 w 8014260"/>
              <a:gd name="connsiteY14849" fmla="*/ 2099903 h 4925968"/>
              <a:gd name="connsiteX14850" fmla="*/ 6622360 w 8014260"/>
              <a:gd name="connsiteY14850" fmla="*/ 2103349 h 4925968"/>
              <a:gd name="connsiteX14851" fmla="*/ 6606175 w 8014260"/>
              <a:gd name="connsiteY14851" fmla="*/ 2118848 h 4925968"/>
              <a:gd name="connsiteX14852" fmla="*/ 6589716 w 8014260"/>
              <a:gd name="connsiteY14852" fmla="*/ 2118368 h 4925968"/>
              <a:gd name="connsiteX14853" fmla="*/ 6604186 w 8014260"/>
              <a:gd name="connsiteY14853" fmla="*/ 2102938 h 4925968"/>
              <a:gd name="connsiteX14854" fmla="*/ 6616540 w 8014260"/>
              <a:gd name="connsiteY14854" fmla="*/ 2099903 h 4925968"/>
              <a:gd name="connsiteX14855" fmla="*/ 5502587 w 8014260"/>
              <a:gd name="connsiteY14855" fmla="*/ 2097314 h 4925968"/>
              <a:gd name="connsiteX14856" fmla="*/ 5512531 w 8014260"/>
              <a:gd name="connsiteY14856" fmla="*/ 2099234 h 4925968"/>
              <a:gd name="connsiteX14857" fmla="*/ 5506907 w 8014260"/>
              <a:gd name="connsiteY14857" fmla="*/ 2102800 h 4925968"/>
              <a:gd name="connsiteX14858" fmla="*/ 5497786 w 8014260"/>
              <a:gd name="connsiteY14858" fmla="*/ 2101977 h 4925968"/>
              <a:gd name="connsiteX14859" fmla="*/ 5502587 w 8014260"/>
              <a:gd name="connsiteY14859" fmla="*/ 2097314 h 4925968"/>
              <a:gd name="connsiteX14860" fmla="*/ 4803413 w 8014260"/>
              <a:gd name="connsiteY14860" fmla="*/ 2096834 h 4925968"/>
              <a:gd name="connsiteX14861" fmla="*/ 4810820 w 8014260"/>
              <a:gd name="connsiteY14861" fmla="*/ 2097177 h 4925968"/>
              <a:gd name="connsiteX14862" fmla="*/ 4806431 w 8014260"/>
              <a:gd name="connsiteY14862" fmla="*/ 2101017 h 4925968"/>
              <a:gd name="connsiteX14863" fmla="*/ 4800396 w 8014260"/>
              <a:gd name="connsiteY14863" fmla="*/ 2100125 h 4925968"/>
              <a:gd name="connsiteX14864" fmla="*/ 4803413 w 8014260"/>
              <a:gd name="connsiteY14864" fmla="*/ 2096834 h 4925968"/>
              <a:gd name="connsiteX14865" fmla="*/ 2957582 w 8014260"/>
              <a:gd name="connsiteY14865" fmla="*/ 2096765 h 4925968"/>
              <a:gd name="connsiteX14866" fmla="*/ 2964577 w 8014260"/>
              <a:gd name="connsiteY14866" fmla="*/ 2111030 h 4925968"/>
              <a:gd name="connsiteX14867" fmla="*/ 2958200 w 8014260"/>
              <a:gd name="connsiteY14867" fmla="*/ 2119054 h 4925968"/>
              <a:gd name="connsiteX14868" fmla="*/ 2953056 w 8014260"/>
              <a:gd name="connsiteY14868" fmla="*/ 2104789 h 4925968"/>
              <a:gd name="connsiteX14869" fmla="*/ 2957582 w 8014260"/>
              <a:gd name="connsiteY14869" fmla="*/ 2096765 h 4925968"/>
              <a:gd name="connsiteX14870" fmla="*/ 1389227 w 8014260"/>
              <a:gd name="connsiteY14870" fmla="*/ 2096492 h 4925968"/>
              <a:gd name="connsiteX14871" fmla="*/ 1390666 w 8014260"/>
              <a:gd name="connsiteY14871" fmla="*/ 2097452 h 4925968"/>
              <a:gd name="connsiteX14872" fmla="*/ 1386826 w 8014260"/>
              <a:gd name="connsiteY14872" fmla="*/ 2100675 h 4925968"/>
              <a:gd name="connsiteX14873" fmla="*/ 1385180 w 8014260"/>
              <a:gd name="connsiteY14873" fmla="*/ 2099921 h 4925968"/>
              <a:gd name="connsiteX14874" fmla="*/ 1389227 w 8014260"/>
              <a:gd name="connsiteY14874" fmla="*/ 2096492 h 4925968"/>
              <a:gd name="connsiteX14875" fmla="*/ 3705791 w 8014260"/>
              <a:gd name="connsiteY14875" fmla="*/ 2096148 h 4925968"/>
              <a:gd name="connsiteX14876" fmla="*/ 3710249 w 8014260"/>
              <a:gd name="connsiteY14876" fmla="*/ 2106709 h 4925968"/>
              <a:gd name="connsiteX14877" fmla="*/ 3705791 w 8014260"/>
              <a:gd name="connsiteY14877" fmla="*/ 2109658 h 4925968"/>
              <a:gd name="connsiteX14878" fmla="*/ 3702499 w 8014260"/>
              <a:gd name="connsiteY14878" fmla="*/ 2102457 h 4925968"/>
              <a:gd name="connsiteX14879" fmla="*/ 3705791 w 8014260"/>
              <a:gd name="connsiteY14879" fmla="*/ 2096148 h 4925968"/>
              <a:gd name="connsiteX14880" fmla="*/ 2546994 w 8014260"/>
              <a:gd name="connsiteY14880" fmla="*/ 2094023 h 4925968"/>
              <a:gd name="connsiteX14881" fmla="*/ 2554675 w 8014260"/>
              <a:gd name="connsiteY14881" fmla="*/ 2101292 h 4925968"/>
              <a:gd name="connsiteX14882" fmla="*/ 2550354 w 8014260"/>
              <a:gd name="connsiteY14882" fmla="*/ 2117340 h 4925968"/>
              <a:gd name="connsiteX14883" fmla="*/ 2544388 w 8014260"/>
              <a:gd name="connsiteY14883" fmla="*/ 2108767 h 4925968"/>
              <a:gd name="connsiteX14884" fmla="*/ 2546994 w 8014260"/>
              <a:gd name="connsiteY14884" fmla="*/ 2094023 h 4925968"/>
              <a:gd name="connsiteX14885" fmla="*/ 5015051 w 8014260"/>
              <a:gd name="connsiteY14885" fmla="*/ 2092788 h 4925968"/>
              <a:gd name="connsiteX14886" fmla="*/ 5023692 w 8014260"/>
              <a:gd name="connsiteY14886" fmla="*/ 2092857 h 4925968"/>
              <a:gd name="connsiteX14887" fmla="*/ 5015325 w 8014260"/>
              <a:gd name="connsiteY14887" fmla="*/ 2097040 h 4925968"/>
              <a:gd name="connsiteX14888" fmla="*/ 5007987 w 8014260"/>
              <a:gd name="connsiteY14888" fmla="*/ 2095874 h 4925968"/>
              <a:gd name="connsiteX14889" fmla="*/ 5015051 w 8014260"/>
              <a:gd name="connsiteY14889" fmla="*/ 2092788 h 4925968"/>
              <a:gd name="connsiteX14890" fmla="*/ 5221271 w 8014260"/>
              <a:gd name="connsiteY14890" fmla="*/ 2089496 h 4925968"/>
              <a:gd name="connsiteX14891" fmla="*/ 5229226 w 8014260"/>
              <a:gd name="connsiteY14891" fmla="*/ 2091210 h 4925968"/>
              <a:gd name="connsiteX14892" fmla="*/ 5222711 w 8014260"/>
              <a:gd name="connsiteY14892" fmla="*/ 2094777 h 4925968"/>
              <a:gd name="connsiteX14893" fmla="*/ 5216333 w 8014260"/>
              <a:gd name="connsiteY14893" fmla="*/ 2092239 h 4925968"/>
              <a:gd name="connsiteX14894" fmla="*/ 5221271 w 8014260"/>
              <a:gd name="connsiteY14894" fmla="*/ 2089496 h 4925968"/>
              <a:gd name="connsiteX14895" fmla="*/ 3434076 w 8014260"/>
              <a:gd name="connsiteY14895" fmla="*/ 2086684 h 4925968"/>
              <a:gd name="connsiteX14896" fmla="*/ 3437300 w 8014260"/>
              <a:gd name="connsiteY14896" fmla="*/ 2099303 h 4925968"/>
              <a:gd name="connsiteX14897" fmla="*/ 3429962 w 8014260"/>
              <a:gd name="connsiteY14897" fmla="*/ 2096628 h 4925968"/>
              <a:gd name="connsiteX14898" fmla="*/ 3429550 w 8014260"/>
              <a:gd name="connsiteY14898" fmla="*/ 2087850 h 4925968"/>
              <a:gd name="connsiteX14899" fmla="*/ 3434076 w 8014260"/>
              <a:gd name="connsiteY14899" fmla="*/ 2086684 h 4925968"/>
              <a:gd name="connsiteX14900" fmla="*/ 1313858 w 8014260"/>
              <a:gd name="connsiteY14900" fmla="*/ 2086684 h 4925968"/>
              <a:gd name="connsiteX14901" fmla="*/ 1315846 w 8014260"/>
              <a:gd name="connsiteY14901" fmla="*/ 2088261 h 4925968"/>
              <a:gd name="connsiteX14902" fmla="*/ 1314338 w 8014260"/>
              <a:gd name="connsiteY14902" fmla="*/ 2090319 h 4925968"/>
              <a:gd name="connsiteX14903" fmla="*/ 1312280 w 8014260"/>
              <a:gd name="connsiteY14903" fmla="*/ 2088673 h 4925968"/>
              <a:gd name="connsiteX14904" fmla="*/ 1313858 w 8014260"/>
              <a:gd name="connsiteY14904" fmla="*/ 2086684 h 4925968"/>
              <a:gd name="connsiteX14905" fmla="*/ 5429137 w 8014260"/>
              <a:gd name="connsiteY14905" fmla="*/ 2086478 h 4925968"/>
              <a:gd name="connsiteX14906" fmla="*/ 5441893 w 8014260"/>
              <a:gd name="connsiteY14906" fmla="*/ 2086547 h 4925968"/>
              <a:gd name="connsiteX14907" fmla="*/ 5433321 w 8014260"/>
              <a:gd name="connsiteY14907" fmla="*/ 2090936 h 4925968"/>
              <a:gd name="connsiteX14908" fmla="*/ 5423925 w 8014260"/>
              <a:gd name="connsiteY14908" fmla="*/ 2090045 h 4925968"/>
              <a:gd name="connsiteX14909" fmla="*/ 5429137 w 8014260"/>
              <a:gd name="connsiteY14909" fmla="*/ 2086478 h 4925968"/>
              <a:gd name="connsiteX14910" fmla="*/ 4595684 w 8014260"/>
              <a:gd name="connsiteY14910" fmla="*/ 2084421 h 4925968"/>
              <a:gd name="connsiteX14911" fmla="*/ 4602131 w 8014260"/>
              <a:gd name="connsiteY14911" fmla="*/ 2087439 h 4925968"/>
              <a:gd name="connsiteX14912" fmla="*/ 4595616 w 8014260"/>
              <a:gd name="connsiteY14912" fmla="*/ 2091554 h 4925968"/>
              <a:gd name="connsiteX14913" fmla="*/ 4591021 w 8014260"/>
              <a:gd name="connsiteY14913" fmla="*/ 2088125 h 4925968"/>
              <a:gd name="connsiteX14914" fmla="*/ 4595684 w 8014260"/>
              <a:gd name="connsiteY14914" fmla="*/ 2084421 h 4925968"/>
              <a:gd name="connsiteX14915" fmla="*/ 3843293 w 8014260"/>
              <a:gd name="connsiteY14915" fmla="*/ 2084146 h 4925968"/>
              <a:gd name="connsiteX14916" fmla="*/ 3846379 w 8014260"/>
              <a:gd name="connsiteY14916" fmla="*/ 2094913 h 4925968"/>
              <a:gd name="connsiteX14917" fmla="*/ 3839247 w 8014260"/>
              <a:gd name="connsiteY14917" fmla="*/ 2094571 h 4925968"/>
              <a:gd name="connsiteX14918" fmla="*/ 3838836 w 8014260"/>
              <a:gd name="connsiteY14918" fmla="*/ 2086547 h 4925968"/>
              <a:gd name="connsiteX14919" fmla="*/ 3843293 w 8014260"/>
              <a:gd name="connsiteY14919" fmla="*/ 2084146 h 4925968"/>
              <a:gd name="connsiteX14920" fmla="*/ 7867499 w 8014260"/>
              <a:gd name="connsiteY14920" fmla="*/ 2082912 h 4925968"/>
              <a:gd name="connsiteX14921" fmla="*/ 7874425 w 8014260"/>
              <a:gd name="connsiteY14921" fmla="*/ 2103075 h 4925968"/>
              <a:gd name="connsiteX14922" fmla="*/ 7835335 w 8014260"/>
              <a:gd name="connsiteY14922" fmla="*/ 2144703 h 4925968"/>
              <a:gd name="connsiteX14923" fmla="*/ 7831221 w 8014260"/>
              <a:gd name="connsiteY14923" fmla="*/ 2129547 h 4925968"/>
              <a:gd name="connsiteX14924" fmla="*/ 7843564 w 8014260"/>
              <a:gd name="connsiteY14924" fmla="*/ 2106366 h 4925968"/>
              <a:gd name="connsiteX14925" fmla="*/ 7867499 w 8014260"/>
              <a:gd name="connsiteY14925" fmla="*/ 2082912 h 4925968"/>
              <a:gd name="connsiteX14926" fmla="*/ 7040562 w 8014260"/>
              <a:gd name="connsiteY14926" fmla="*/ 2082432 h 4925968"/>
              <a:gd name="connsiteX14927" fmla="*/ 7060588 w 8014260"/>
              <a:gd name="connsiteY14927" fmla="*/ 2089633 h 4925968"/>
              <a:gd name="connsiteX14928" fmla="*/ 7043305 w 8014260"/>
              <a:gd name="connsiteY14928" fmla="*/ 2105338 h 4925968"/>
              <a:gd name="connsiteX14929" fmla="*/ 7023142 w 8014260"/>
              <a:gd name="connsiteY14929" fmla="*/ 2098548 h 4925968"/>
              <a:gd name="connsiteX14930" fmla="*/ 7040562 w 8014260"/>
              <a:gd name="connsiteY14930" fmla="*/ 2082432 h 4925968"/>
              <a:gd name="connsiteX14931" fmla="*/ 4939682 w 8014260"/>
              <a:gd name="connsiteY14931" fmla="*/ 2076671 h 4925968"/>
              <a:gd name="connsiteX14932" fmla="*/ 4948391 w 8014260"/>
              <a:gd name="connsiteY14932" fmla="*/ 2077082 h 4925968"/>
              <a:gd name="connsiteX14933" fmla="*/ 4939750 w 8014260"/>
              <a:gd name="connsiteY14933" fmla="*/ 2080374 h 4925968"/>
              <a:gd name="connsiteX14934" fmla="*/ 4934538 w 8014260"/>
              <a:gd name="connsiteY14934" fmla="*/ 2079140 h 4925968"/>
              <a:gd name="connsiteX14935" fmla="*/ 4939682 w 8014260"/>
              <a:gd name="connsiteY14935" fmla="*/ 2076671 h 4925968"/>
              <a:gd name="connsiteX14936" fmla="*/ 7249045 w 8014260"/>
              <a:gd name="connsiteY14936" fmla="*/ 2076602 h 4925968"/>
              <a:gd name="connsiteX14937" fmla="*/ 7271265 w 8014260"/>
              <a:gd name="connsiteY14937" fmla="*/ 2087438 h 4925968"/>
              <a:gd name="connsiteX14938" fmla="*/ 7254737 w 8014260"/>
              <a:gd name="connsiteY14938" fmla="*/ 2103280 h 4925968"/>
              <a:gd name="connsiteX14939" fmla="*/ 7232242 w 8014260"/>
              <a:gd name="connsiteY14939" fmla="*/ 2092582 h 4925968"/>
              <a:gd name="connsiteX14940" fmla="*/ 7249045 w 8014260"/>
              <a:gd name="connsiteY14940" fmla="*/ 2076602 h 4925968"/>
              <a:gd name="connsiteX14941" fmla="*/ 5148782 w 8014260"/>
              <a:gd name="connsiteY14941" fmla="*/ 2074889 h 4925968"/>
              <a:gd name="connsiteX14942" fmla="*/ 5154680 w 8014260"/>
              <a:gd name="connsiteY14942" fmla="*/ 2076672 h 4925968"/>
              <a:gd name="connsiteX14943" fmla="*/ 5147753 w 8014260"/>
              <a:gd name="connsiteY14943" fmla="*/ 2079347 h 4925968"/>
              <a:gd name="connsiteX14944" fmla="*/ 5142884 w 8014260"/>
              <a:gd name="connsiteY14944" fmla="*/ 2076740 h 4925968"/>
              <a:gd name="connsiteX14945" fmla="*/ 5148782 w 8014260"/>
              <a:gd name="connsiteY14945" fmla="*/ 2074889 h 4925968"/>
              <a:gd name="connsiteX14946" fmla="*/ 5355345 w 8014260"/>
              <a:gd name="connsiteY14946" fmla="*/ 2074203 h 4925968"/>
              <a:gd name="connsiteX14947" fmla="*/ 5364603 w 8014260"/>
              <a:gd name="connsiteY14947" fmla="*/ 2075094 h 4925968"/>
              <a:gd name="connsiteX14948" fmla="*/ 5359117 w 8014260"/>
              <a:gd name="connsiteY14948" fmla="*/ 2079278 h 4925968"/>
              <a:gd name="connsiteX14949" fmla="*/ 5351710 w 8014260"/>
              <a:gd name="connsiteY14949" fmla="*/ 2077357 h 4925968"/>
              <a:gd name="connsiteX14950" fmla="*/ 5355345 w 8014260"/>
              <a:gd name="connsiteY14950" fmla="*/ 2074203 h 4925968"/>
              <a:gd name="connsiteX14951" fmla="*/ 5711824 w 8014260"/>
              <a:gd name="connsiteY14951" fmla="*/ 2073585 h 4925968"/>
              <a:gd name="connsiteX14952" fmla="*/ 5719985 w 8014260"/>
              <a:gd name="connsiteY14952" fmla="*/ 2073859 h 4925968"/>
              <a:gd name="connsiteX14953" fmla="*/ 5712853 w 8014260"/>
              <a:gd name="connsiteY14953" fmla="*/ 2078454 h 4925968"/>
              <a:gd name="connsiteX14954" fmla="*/ 5704417 w 8014260"/>
              <a:gd name="connsiteY14954" fmla="*/ 2077700 h 4925968"/>
              <a:gd name="connsiteX14955" fmla="*/ 5711824 w 8014260"/>
              <a:gd name="connsiteY14955" fmla="*/ 2073585 h 4925968"/>
              <a:gd name="connsiteX14956" fmla="*/ 1934644 w 8014260"/>
              <a:gd name="connsiteY14956" fmla="*/ 2072625 h 4925968"/>
              <a:gd name="connsiteX14957" fmla="*/ 1937935 w 8014260"/>
              <a:gd name="connsiteY14957" fmla="*/ 2079552 h 4925968"/>
              <a:gd name="connsiteX14958" fmla="*/ 1935056 w 8014260"/>
              <a:gd name="connsiteY14958" fmla="*/ 2086135 h 4925968"/>
              <a:gd name="connsiteX14959" fmla="*/ 1930392 w 8014260"/>
              <a:gd name="connsiteY14959" fmla="*/ 2077083 h 4925968"/>
              <a:gd name="connsiteX14960" fmla="*/ 1934644 w 8014260"/>
              <a:gd name="connsiteY14960" fmla="*/ 2072625 h 4925968"/>
              <a:gd name="connsiteX14961" fmla="*/ 7784956 w 8014260"/>
              <a:gd name="connsiteY14961" fmla="*/ 2072516 h 4925968"/>
              <a:gd name="connsiteX14962" fmla="*/ 7788564 w 8014260"/>
              <a:gd name="connsiteY14962" fmla="*/ 2073517 h 4925968"/>
              <a:gd name="connsiteX14963" fmla="*/ 7767922 w 8014260"/>
              <a:gd name="connsiteY14963" fmla="*/ 2137845 h 4925968"/>
              <a:gd name="connsiteX14964" fmla="*/ 7740352 w 8014260"/>
              <a:gd name="connsiteY14964" fmla="*/ 2180639 h 4925968"/>
              <a:gd name="connsiteX14965" fmla="*/ 7760721 w 8014260"/>
              <a:gd name="connsiteY14965" fmla="*/ 2110070 h 4925968"/>
              <a:gd name="connsiteX14966" fmla="*/ 7784956 w 8014260"/>
              <a:gd name="connsiteY14966" fmla="*/ 2072516 h 4925968"/>
              <a:gd name="connsiteX14967" fmla="*/ 7691386 w 8014260"/>
              <a:gd name="connsiteY14967" fmla="*/ 2072214 h 4925968"/>
              <a:gd name="connsiteX14968" fmla="*/ 7673212 w 8014260"/>
              <a:gd name="connsiteY14968" fmla="*/ 2130781 h 4925968"/>
              <a:gd name="connsiteX14969" fmla="*/ 7648592 w 8014260"/>
              <a:gd name="connsiteY14969" fmla="*/ 2176592 h 4925968"/>
              <a:gd name="connsiteX14970" fmla="*/ 7666492 w 8014260"/>
              <a:gd name="connsiteY14970" fmla="*/ 2117613 h 4925968"/>
              <a:gd name="connsiteX14971" fmla="*/ 7691386 w 8014260"/>
              <a:gd name="connsiteY14971" fmla="*/ 2072214 h 4925968"/>
              <a:gd name="connsiteX14972" fmla="*/ 5794737 w 8014260"/>
              <a:gd name="connsiteY14972" fmla="*/ 2071871 h 4925968"/>
              <a:gd name="connsiteX14973" fmla="*/ 5788153 w 8014260"/>
              <a:gd name="connsiteY14973" fmla="*/ 2075986 h 4925968"/>
              <a:gd name="connsiteX14974" fmla="*/ 5776357 w 8014260"/>
              <a:gd name="connsiteY14974" fmla="*/ 2077083 h 4925968"/>
              <a:gd name="connsiteX14975" fmla="*/ 5784039 w 8014260"/>
              <a:gd name="connsiteY14975" fmla="*/ 2072351 h 4925968"/>
              <a:gd name="connsiteX14976" fmla="*/ 5794737 w 8014260"/>
              <a:gd name="connsiteY14976" fmla="*/ 2071871 h 4925968"/>
              <a:gd name="connsiteX14977" fmla="*/ 2819188 w 8014260"/>
              <a:gd name="connsiteY14977" fmla="*/ 2071391 h 4925968"/>
              <a:gd name="connsiteX14978" fmla="*/ 2826251 w 8014260"/>
              <a:gd name="connsiteY14978" fmla="*/ 2085313 h 4925968"/>
              <a:gd name="connsiteX14979" fmla="*/ 2819942 w 8014260"/>
              <a:gd name="connsiteY14979" fmla="*/ 2094571 h 4925968"/>
              <a:gd name="connsiteX14980" fmla="*/ 2814730 w 8014260"/>
              <a:gd name="connsiteY14980" fmla="*/ 2080375 h 4925968"/>
              <a:gd name="connsiteX14981" fmla="*/ 2819188 w 8014260"/>
              <a:gd name="connsiteY14981" fmla="*/ 2071391 h 4925968"/>
              <a:gd name="connsiteX14982" fmla="*/ 7572263 w 8014260"/>
              <a:gd name="connsiteY14982" fmla="*/ 2070568 h 4925968"/>
              <a:gd name="connsiteX14983" fmla="*/ 7555597 w 8014260"/>
              <a:gd name="connsiteY14983" fmla="*/ 2104995 h 4925968"/>
              <a:gd name="connsiteX14984" fmla="*/ 7533446 w 8014260"/>
              <a:gd name="connsiteY14984" fmla="*/ 2123718 h 4925968"/>
              <a:gd name="connsiteX14985" fmla="*/ 7548397 w 8014260"/>
              <a:gd name="connsiteY14985" fmla="*/ 2091073 h 4925968"/>
              <a:gd name="connsiteX14986" fmla="*/ 7572263 w 8014260"/>
              <a:gd name="connsiteY14986" fmla="*/ 2070568 h 4925968"/>
              <a:gd name="connsiteX14987" fmla="*/ 3978739 w 8014260"/>
              <a:gd name="connsiteY14987" fmla="*/ 2070431 h 4925968"/>
              <a:gd name="connsiteX14988" fmla="*/ 3981756 w 8014260"/>
              <a:gd name="connsiteY14988" fmla="*/ 2080444 h 4925968"/>
              <a:gd name="connsiteX14989" fmla="*/ 3974624 w 8014260"/>
              <a:gd name="connsiteY14989" fmla="*/ 2080169 h 4925968"/>
              <a:gd name="connsiteX14990" fmla="*/ 3974281 w 8014260"/>
              <a:gd name="connsiteY14990" fmla="*/ 2072694 h 4925968"/>
              <a:gd name="connsiteX14991" fmla="*/ 3978739 w 8014260"/>
              <a:gd name="connsiteY14991" fmla="*/ 2070431 h 4925968"/>
              <a:gd name="connsiteX14992" fmla="*/ 1593457 w 8014260"/>
              <a:gd name="connsiteY14992" fmla="*/ 2068990 h 4925968"/>
              <a:gd name="connsiteX14993" fmla="*/ 1596682 w 8014260"/>
              <a:gd name="connsiteY14993" fmla="*/ 2073791 h 4925968"/>
              <a:gd name="connsiteX14994" fmla="*/ 1591881 w 8014260"/>
              <a:gd name="connsiteY14994" fmla="*/ 2079826 h 4925968"/>
              <a:gd name="connsiteX14995" fmla="*/ 1589480 w 8014260"/>
              <a:gd name="connsiteY14995" fmla="*/ 2075437 h 4925968"/>
              <a:gd name="connsiteX14996" fmla="*/ 1593457 w 8014260"/>
              <a:gd name="connsiteY14996" fmla="*/ 2068990 h 4925968"/>
              <a:gd name="connsiteX14997" fmla="*/ 5857282 w 8014260"/>
              <a:gd name="connsiteY14997" fmla="*/ 2068579 h 4925968"/>
              <a:gd name="connsiteX14998" fmla="*/ 5867706 w 8014260"/>
              <a:gd name="connsiteY14998" fmla="*/ 2068716 h 4925968"/>
              <a:gd name="connsiteX14999" fmla="*/ 5858105 w 8014260"/>
              <a:gd name="connsiteY14999" fmla="*/ 2073997 h 4925968"/>
              <a:gd name="connsiteX15000" fmla="*/ 5849121 w 8014260"/>
              <a:gd name="connsiteY15000" fmla="*/ 2073654 h 4925968"/>
              <a:gd name="connsiteX15001" fmla="*/ 5857282 w 8014260"/>
              <a:gd name="connsiteY15001" fmla="*/ 2068579 h 4925968"/>
              <a:gd name="connsiteX15002" fmla="*/ 5650445 w 8014260"/>
              <a:gd name="connsiteY15002" fmla="*/ 2068579 h 4925968"/>
              <a:gd name="connsiteX15003" fmla="*/ 5638581 w 8014260"/>
              <a:gd name="connsiteY15003" fmla="*/ 2074203 h 4925968"/>
              <a:gd name="connsiteX15004" fmla="*/ 5632272 w 8014260"/>
              <a:gd name="connsiteY15004" fmla="*/ 2073037 h 4925968"/>
              <a:gd name="connsiteX15005" fmla="*/ 5637347 w 8014260"/>
              <a:gd name="connsiteY15005" fmla="*/ 2069128 h 4925968"/>
              <a:gd name="connsiteX15006" fmla="*/ 5650445 w 8014260"/>
              <a:gd name="connsiteY15006" fmla="*/ 2068579 h 4925968"/>
              <a:gd name="connsiteX15007" fmla="*/ 2681343 w 8014260"/>
              <a:gd name="connsiteY15007" fmla="*/ 2067825 h 4925968"/>
              <a:gd name="connsiteX15008" fmla="*/ 2689161 w 8014260"/>
              <a:gd name="connsiteY15008" fmla="*/ 2076329 h 4925968"/>
              <a:gd name="connsiteX15009" fmla="*/ 2684703 w 8014260"/>
              <a:gd name="connsiteY15009" fmla="*/ 2091348 h 4925968"/>
              <a:gd name="connsiteX15010" fmla="*/ 2678668 w 8014260"/>
              <a:gd name="connsiteY15010" fmla="*/ 2081884 h 4925968"/>
              <a:gd name="connsiteX15011" fmla="*/ 2681343 w 8014260"/>
              <a:gd name="connsiteY15011" fmla="*/ 2067825 h 4925968"/>
              <a:gd name="connsiteX15012" fmla="*/ 4729484 w 8014260"/>
              <a:gd name="connsiteY15012" fmla="*/ 2067414 h 4925968"/>
              <a:gd name="connsiteX15013" fmla="*/ 4736822 w 8014260"/>
              <a:gd name="connsiteY15013" fmla="*/ 2068785 h 4925968"/>
              <a:gd name="connsiteX15014" fmla="*/ 4731679 w 8014260"/>
              <a:gd name="connsiteY15014" fmla="*/ 2073037 h 4925968"/>
              <a:gd name="connsiteX15015" fmla="*/ 4726124 w 8014260"/>
              <a:gd name="connsiteY15015" fmla="*/ 2071254 h 4925968"/>
              <a:gd name="connsiteX15016" fmla="*/ 4729484 w 8014260"/>
              <a:gd name="connsiteY15016" fmla="*/ 2067414 h 4925968"/>
              <a:gd name="connsiteX15017" fmla="*/ 6976070 w 8014260"/>
              <a:gd name="connsiteY15017" fmla="*/ 2064164 h 4925968"/>
              <a:gd name="connsiteX15018" fmla="*/ 6983571 w 8014260"/>
              <a:gd name="connsiteY15018" fmla="*/ 2069677 h 4925968"/>
              <a:gd name="connsiteX15019" fmla="*/ 6967455 w 8014260"/>
              <a:gd name="connsiteY15019" fmla="*/ 2086341 h 4925968"/>
              <a:gd name="connsiteX15020" fmla="*/ 6948047 w 8014260"/>
              <a:gd name="connsiteY15020" fmla="*/ 2082432 h 4925968"/>
              <a:gd name="connsiteX15021" fmla="*/ 6962243 w 8014260"/>
              <a:gd name="connsiteY15021" fmla="*/ 2065699 h 4925968"/>
              <a:gd name="connsiteX15022" fmla="*/ 6976070 w 8014260"/>
              <a:gd name="connsiteY15022" fmla="*/ 2064164 h 4925968"/>
              <a:gd name="connsiteX15023" fmla="*/ 5940813 w 8014260"/>
              <a:gd name="connsiteY15023" fmla="*/ 2061996 h 4925968"/>
              <a:gd name="connsiteX15024" fmla="*/ 5932721 w 8014260"/>
              <a:gd name="connsiteY15024" fmla="*/ 2068374 h 4925968"/>
              <a:gd name="connsiteX15025" fmla="*/ 5921062 w 8014260"/>
              <a:gd name="connsiteY15025" fmla="*/ 2069882 h 4925968"/>
              <a:gd name="connsiteX15026" fmla="*/ 5929429 w 8014260"/>
              <a:gd name="connsiteY15026" fmla="*/ 2063367 h 4925968"/>
              <a:gd name="connsiteX15027" fmla="*/ 5940813 w 8014260"/>
              <a:gd name="connsiteY15027" fmla="*/ 2061996 h 4925968"/>
              <a:gd name="connsiteX15028" fmla="*/ 5284982 w 8014260"/>
              <a:gd name="connsiteY15028" fmla="*/ 2061927 h 4925968"/>
              <a:gd name="connsiteX15029" fmla="*/ 5293623 w 8014260"/>
              <a:gd name="connsiteY15029" fmla="*/ 2061995 h 4925968"/>
              <a:gd name="connsiteX15030" fmla="*/ 5285256 w 8014260"/>
              <a:gd name="connsiteY15030" fmla="*/ 2065219 h 4925968"/>
              <a:gd name="connsiteX15031" fmla="*/ 5277918 w 8014260"/>
              <a:gd name="connsiteY15031" fmla="*/ 2064258 h 4925968"/>
              <a:gd name="connsiteX15032" fmla="*/ 5284982 w 8014260"/>
              <a:gd name="connsiteY15032" fmla="*/ 2061927 h 4925968"/>
              <a:gd name="connsiteX15033" fmla="*/ 5075264 w 8014260"/>
              <a:gd name="connsiteY15033" fmla="*/ 2060212 h 4925968"/>
              <a:gd name="connsiteX15034" fmla="*/ 5079242 w 8014260"/>
              <a:gd name="connsiteY15034" fmla="*/ 2061789 h 4925968"/>
              <a:gd name="connsiteX15035" fmla="*/ 5074167 w 8014260"/>
              <a:gd name="connsiteY15035" fmla="*/ 2063572 h 4925968"/>
              <a:gd name="connsiteX15036" fmla="*/ 5068269 w 8014260"/>
              <a:gd name="connsiteY15036" fmla="*/ 2062201 h 4925968"/>
              <a:gd name="connsiteX15037" fmla="*/ 5075264 w 8014260"/>
              <a:gd name="connsiteY15037" fmla="*/ 2060212 h 4925968"/>
              <a:gd name="connsiteX15038" fmla="*/ 5563897 w 8014260"/>
              <a:gd name="connsiteY15038" fmla="*/ 2057538 h 4925968"/>
              <a:gd name="connsiteX15039" fmla="*/ 5572881 w 8014260"/>
              <a:gd name="connsiteY15039" fmla="*/ 2058978 h 4925968"/>
              <a:gd name="connsiteX15040" fmla="*/ 5566777 w 8014260"/>
              <a:gd name="connsiteY15040" fmla="*/ 2064053 h 4925968"/>
              <a:gd name="connsiteX15041" fmla="*/ 5558822 w 8014260"/>
              <a:gd name="connsiteY15041" fmla="*/ 2063642 h 4925968"/>
              <a:gd name="connsiteX15042" fmla="*/ 5563897 w 8014260"/>
              <a:gd name="connsiteY15042" fmla="*/ 2057538 h 4925968"/>
              <a:gd name="connsiteX15043" fmla="*/ 4112676 w 8014260"/>
              <a:gd name="connsiteY15043" fmla="*/ 2056440 h 4925968"/>
              <a:gd name="connsiteX15044" fmla="*/ 4116310 w 8014260"/>
              <a:gd name="connsiteY15044" fmla="*/ 2061721 h 4925968"/>
              <a:gd name="connsiteX15045" fmla="*/ 4111304 w 8014260"/>
              <a:gd name="connsiteY15045" fmla="*/ 2067481 h 4925968"/>
              <a:gd name="connsiteX15046" fmla="*/ 4108835 w 8014260"/>
              <a:gd name="connsiteY15046" fmla="*/ 2060829 h 4925968"/>
              <a:gd name="connsiteX15047" fmla="*/ 4112676 w 8014260"/>
              <a:gd name="connsiteY15047" fmla="*/ 2056440 h 4925968"/>
              <a:gd name="connsiteX15048" fmla="*/ 6011330 w 8014260"/>
              <a:gd name="connsiteY15048" fmla="*/ 2054006 h 4925968"/>
              <a:gd name="connsiteX15049" fmla="*/ 6014194 w 8014260"/>
              <a:gd name="connsiteY15049" fmla="*/ 2055549 h 4925968"/>
              <a:gd name="connsiteX15050" fmla="*/ 6006992 w 8014260"/>
              <a:gd name="connsiteY15050" fmla="*/ 2061927 h 4925968"/>
              <a:gd name="connsiteX15051" fmla="*/ 5993756 w 8014260"/>
              <a:gd name="connsiteY15051" fmla="*/ 2063710 h 4925968"/>
              <a:gd name="connsiteX15052" fmla="*/ 6002192 w 8014260"/>
              <a:gd name="connsiteY15052" fmla="*/ 2056578 h 4925968"/>
              <a:gd name="connsiteX15053" fmla="*/ 6011330 w 8014260"/>
              <a:gd name="connsiteY15053" fmla="*/ 2054006 h 4925968"/>
              <a:gd name="connsiteX15054" fmla="*/ 4865821 w 8014260"/>
              <a:gd name="connsiteY15054" fmla="*/ 2052669 h 4925968"/>
              <a:gd name="connsiteX15055" fmla="*/ 4872199 w 8014260"/>
              <a:gd name="connsiteY15055" fmla="*/ 2054658 h 4925968"/>
              <a:gd name="connsiteX15056" fmla="*/ 4865615 w 8014260"/>
              <a:gd name="connsiteY15056" fmla="*/ 2057469 h 4925968"/>
              <a:gd name="connsiteX15057" fmla="*/ 4861089 w 8014260"/>
              <a:gd name="connsiteY15057" fmla="*/ 2055206 h 4925968"/>
              <a:gd name="connsiteX15058" fmla="*/ 4865821 w 8014260"/>
              <a:gd name="connsiteY15058" fmla="*/ 2052669 h 4925968"/>
              <a:gd name="connsiteX15059" fmla="*/ 6888588 w 8014260"/>
              <a:gd name="connsiteY15059" fmla="*/ 2052531 h 4925968"/>
              <a:gd name="connsiteX15060" fmla="*/ 6906762 w 8014260"/>
              <a:gd name="connsiteY15060" fmla="*/ 2056440 h 4925968"/>
              <a:gd name="connsiteX15061" fmla="*/ 6891126 w 8014260"/>
              <a:gd name="connsiteY15061" fmla="*/ 2071802 h 4925968"/>
              <a:gd name="connsiteX15062" fmla="*/ 6871718 w 8014260"/>
              <a:gd name="connsiteY15062" fmla="*/ 2069196 h 4925968"/>
              <a:gd name="connsiteX15063" fmla="*/ 6888588 w 8014260"/>
              <a:gd name="connsiteY15063" fmla="*/ 2052531 h 4925968"/>
              <a:gd name="connsiteX15064" fmla="*/ 7470541 w 8014260"/>
              <a:gd name="connsiteY15064" fmla="*/ 2050919 h 4925968"/>
              <a:gd name="connsiteX15065" fmla="*/ 7479404 w 8014260"/>
              <a:gd name="connsiteY15065" fmla="*/ 2053285 h 4925968"/>
              <a:gd name="connsiteX15066" fmla="*/ 7464591 w 8014260"/>
              <a:gd name="connsiteY15066" fmla="*/ 2078591 h 4925968"/>
              <a:gd name="connsiteX15067" fmla="*/ 7442234 w 8014260"/>
              <a:gd name="connsiteY15067" fmla="*/ 2080786 h 4925968"/>
              <a:gd name="connsiteX15068" fmla="*/ 7456018 w 8014260"/>
              <a:gd name="connsiteY15068" fmla="*/ 2058017 h 4925968"/>
              <a:gd name="connsiteX15069" fmla="*/ 7470541 w 8014260"/>
              <a:gd name="connsiteY15069" fmla="*/ 2050919 h 4925968"/>
              <a:gd name="connsiteX15070" fmla="*/ 3294996 w 8014260"/>
              <a:gd name="connsiteY15070" fmla="*/ 2049514 h 4925968"/>
              <a:gd name="connsiteX15071" fmla="*/ 3297191 w 8014260"/>
              <a:gd name="connsiteY15071" fmla="*/ 2060007 h 4925968"/>
              <a:gd name="connsiteX15072" fmla="*/ 3292939 w 8014260"/>
              <a:gd name="connsiteY15072" fmla="*/ 2062270 h 4925968"/>
              <a:gd name="connsiteX15073" fmla="*/ 3289304 w 8014260"/>
              <a:gd name="connsiteY15073" fmla="*/ 2053629 h 4925968"/>
              <a:gd name="connsiteX15074" fmla="*/ 3294996 w 8014260"/>
              <a:gd name="connsiteY15074" fmla="*/ 2049514 h 4925968"/>
              <a:gd name="connsiteX15075" fmla="*/ 5490996 w 8014260"/>
              <a:gd name="connsiteY15075" fmla="*/ 2049171 h 4925968"/>
              <a:gd name="connsiteX15076" fmla="*/ 5498951 w 8014260"/>
              <a:gd name="connsiteY15076" fmla="*/ 2050269 h 4925968"/>
              <a:gd name="connsiteX15077" fmla="*/ 5492436 w 8014260"/>
              <a:gd name="connsiteY15077" fmla="*/ 2054932 h 4925968"/>
              <a:gd name="connsiteX15078" fmla="*/ 5486058 w 8014260"/>
              <a:gd name="connsiteY15078" fmla="*/ 2052737 h 4925968"/>
              <a:gd name="connsiteX15079" fmla="*/ 5490996 w 8014260"/>
              <a:gd name="connsiteY15079" fmla="*/ 2049171 h 4925968"/>
              <a:gd name="connsiteX15080" fmla="*/ 7397417 w 8014260"/>
              <a:gd name="connsiteY15080" fmla="*/ 2047910 h 4925968"/>
              <a:gd name="connsiteX15081" fmla="*/ 7404515 w 8014260"/>
              <a:gd name="connsiteY15081" fmla="*/ 2054314 h 4925968"/>
              <a:gd name="connsiteX15082" fmla="*/ 7389702 w 8014260"/>
              <a:gd name="connsiteY15082" fmla="*/ 2074682 h 4925968"/>
              <a:gd name="connsiteX15083" fmla="*/ 7366179 w 8014260"/>
              <a:gd name="connsiteY15083" fmla="*/ 2068990 h 4925968"/>
              <a:gd name="connsiteX15084" fmla="*/ 7383941 w 8014260"/>
              <a:gd name="connsiteY15084" fmla="*/ 2048965 h 4925968"/>
              <a:gd name="connsiteX15085" fmla="*/ 7397417 w 8014260"/>
              <a:gd name="connsiteY15085" fmla="*/ 2047910 h 4925968"/>
              <a:gd name="connsiteX15086" fmla="*/ 6087368 w 8014260"/>
              <a:gd name="connsiteY15086" fmla="*/ 2047799 h 4925968"/>
              <a:gd name="connsiteX15087" fmla="*/ 6079412 w 8014260"/>
              <a:gd name="connsiteY15087" fmla="*/ 2055892 h 4925968"/>
              <a:gd name="connsiteX15088" fmla="*/ 6065696 w 8014260"/>
              <a:gd name="connsiteY15088" fmla="*/ 2058086 h 4925968"/>
              <a:gd name="connsiteX15089" fmla="*/ 6074817 w 8014260"/>
              <a:gd name="connsiteY15089" fmla="*/ 2049103 h 4925968"/>
              <a:gd name="connsiteX15090" fmla="*/ 6087368 w 8014260"/>
              <a:gd name="connsiteY15090" fmla="*/ 2047799 h 4925968"/>
              <a:gd name="connsiteX15091" fmla="*/ 5210298 w 8014260"/>
              <a:gd name="connsiteY15091" fmla="*/ 2047250 h 4925968"/>
              <a:gd name="connsiteX15092" fmla="*/ 5215990 w 8014260"/>
              <a:gd name="connsiteY15092" fmla="*/ 2048759 h 4925968"/>
              <a:gd name="connsiteX15093" fmla="*/ 5209201 w 8014260"/>
              <a:gd name="connsiteY15093" fmla="*/ 2050336 h 4925968"/>
              <a:gd name="connsiteX15094" fmla="*/ 5205086 w 8014260"/>
              <a:gd name="connsiteY15094" fmla="*/ 2048965 h 4925968"/>
              <a:gd name="connsiteX15095" fmla="*/ 5210298 w 8014260"/>
              <a:gd name="connsiteY15095" fmla="*/ 2047250 h 4925968"/>
              <a:gd name="connsiteX15096" fmla="*/ 7172715 w 8014260"/>
              <a:gd name="connsiteY15096" fmla="*/ 2045810 h 4925968"/>
              <a:gd name="connsiteX15097" fmla="*/ 7194181 w 8014260"/>
              <a:gd name="connsiteY15097" fmla="*/ 2053765 h 4925968"/>
              <a:gd name="connsiteX15098" fmla="*/ 7178682 w 8014260"/>
              <a:gd name="connsiteY15098" fmla="*/ 2070499 h 4925968"/>
              <a:gd name="connsiteX15099" fmla="*/ 7157079 w 8014260"/>
              <a:gd name="connsiteY15099" fmla="*/ 2063024 h 4925968"/>
              <a:gd name="connsiteX15100" fmla="*/ 7172715 w 8014260"/>
              <a:gd name="connsiteY15100" fmla="*/ 2045810 h 4925968"/>
              <a:gd name="connsiteX15101" fmla="*/ 4246749 w 8014260"/>
              <a:gd name="connsiteY15101" fmla="*/ 2044645 h 4925968"/>
              <a:gd name="connsiteX15102" fmla="*/ 4251344 w 8014260"/>
              <a:gd name="connsiteY15102" fmla="*/ 2046634 h 4925968"/>
              <a:gd name="connsiteX15103" fmla="*/ 4250521 w 8014260"/>
              <a:gd name="connsiteY15103" fmla="*/ 2053354 h 4925968"/>
              <a:gd name="connsiteX15104" fmla="*/ 4244143 w 8014260"/>
              <a:gd name="connsiteY15104" fmla="*/ 2050063 h 4925968"/>
              <a:gd name="connsiteX15105" fmla="*/ 4246749 w 8014260"/>
              <a:gd name="connsiteY15105" fmla="*/ 2044645 h 4925968"/>
              <a:gd name="connsiteX15106" fmla="*/ 6811436 w 8014260"/>
              <a:gd name="connsiteY15106" fmla="*/ 2044439 h 4925968"/>
              <a:gd name="connsiteX15107" fmla="*/ 6830089 w 8014260"/>
              <a:gd name="connsiteY15107" fmla="*/ 2046770 h 4925968"/>
              <a:gd name="connsiteX15108" fmla="*/ 6815413 w 8014260"/>
              <a:gd name="connsiteY15108" fmla="*/ 2062750 h 4925968"/>
              <a:gd name="connsiteX15109" fmla="*/ 6796622 w 8014260"/>
              <a:gd name="connsiteY15109" fmla="*/ 2060555 h 4925968"/>
              <a:gd name="connsiteX15110" fmla="*/ 6811436 w 8014260"/>
              <a:gd name="connsiteY15110" fmla="*/ 2044439 h 4925968"/>
              <a:gd name="connsiteX15111" fmla="*/ 7675887 w 8014260"/>
              <a:gd name="connsiteY15111" fmla="*/ 2042175 h 4925968"/>
              <a:gd name="connsiteX15112" fmla="*/ 7658261 w 8014260"/>
              <a:gd name="connsiteY15112" fmla="*/ 2091759 h 4925968"/>
              <a:gd name="connsiteX15113" fmla="*/ 7634053 w 8014260"/>
              <a:gd name="connsiteY15113" fmla="*/ 2133593 h 4925968"/>
              <a:gd name="connsiteX15114" fmla="*/ 7652295 w 8014260"/>
              <a:gd name="connsiteY15114" fmla="*/ 2080992 h 4925968"/>
              <a:gd name="connsiteX15115" fmla="*/ 7675887 w 8014260"/>
              <a:gd name="connsiteY15115" fmla="*/ 2042175 h 4925968"/>
              <a:gd name="connsiteX15116" fmla="*/ 5420359 w 8014260"/>
              <a:gd name="connsiteY15116" fmla="*/ 2041627 h 4925968"/>
              <a:gd name="connsiteX15117" fmla="*/ 5427217 w 8014260"/>
              <a:gd name="connsiteY15117" fmla="*/ 2042381 h 4925968"/>
              <a:gd name="connsiteX15118" fmla="*/ 5417204 w 8014260"/>
              <a:gd name="connsiteY15118" fmla="*/ 2045125 h 4925968"/>
              <a:gd name="connsiteX15119" fmla="*/ 5412609 w 8014260"/>
              <a:gd name="connsiteY15119" fmla="*/ 2044233 h 4925968"/>
              <a:gd name="connsiteX15120" fmla="*/ 5420359 w 8014260"/>
              <a:gd name="connsiteY15120" fmla="*/ 2041627 h 4925968"/>
              <a:gd name="connsiteX15121" fmla="*/ 6161091 w 8014260"/>
              <a:gd name="connsiteY15121" fmla="*/ 2040942 h 4925968"/>
              <a:gd name="connsiteX15122" fmla="*/ 6150118 w 8014260"/>
              <a:gd name="connsiteY15122" fmla="*/ 2051503 h 4925968"/>
              <a:gd name="connsiteX15123" fmla="*/ 6137226 w 8014260"/>
              <a:gd name="connsiteY15123" fmla="*/ 2052326 h 4925968"/>
              <a:gd name="connsiteX15124" fmla="*/ 6148336 w 8014260"/>
              <a:gd name="connsiteY15124" fmla="*/ 2041902 h 4925968"/>
              <a:gd name="connsiteX15125" fmla="*/ 6161091 w 8014260"/>
              <a:gd name="connsiteY15125" fmla="*/ 2040942 h 4925968"/>
              <a:gd name="connsiteX15126" fmla="*/ 5001130 w 8014260"/>
              <a:gd name="connsiteY15126" fmla="*/ 2040461 h 4925968"/>
              <a:gd name="connsiteX15127" fmla="*/ 5005244 w 8014260"/>
              <a:gd name="connsiteY15127" fmla="*/ 2042313 h 4925968"/>
              <a:gd name="connsiteX15128" fmla="*/ 5000376 w 8014260"/>
              <a:gd name="connsiteY15128" fmla="*/ 2045125 h 4925968"/>
              <a:gd name="connsiteX15129" fmla="*/ 4996535 w 8014260"/>
              <a:gd name="connsiteY15129" fmla="*/ 2042381 h 4925968"/>
              <a:gd name="connsiteX15130" fmla="*/ 5001130 w 8014260"/>
              <a:gd name="connsiteY15130" fmla="*/ 2040461 h 4925968"/>
              <a:gd name="connsiteX15131" fmla="*/ 6736272 w 8014260"/>
              <a:gd name="connsiteY15131" fmla="*/ 2040118 h 4925968"/>
              <a:gd name="connsiteX15132" fmla="*/ 6754858 w 8014260"/>
              <a:gd name="connsiteY15132" fmla="*/ 2041215 h 4925968"/>
              <a:gd name="connsiteX15133" fmla="*/ 6739221 w 8014260"/>
              <a:gd name="connsiteY15133" fmla="*/ 2057332 h 4925968"/>
              <a:gd name="connsiteX15134" fmla="*/ 6721939 w 8014260"/>
              <a:gd name="connsiteY15134" fmla="*/ 2054931 h 4925968"/>
              <a:gd name="connsiteX15135" fmla="*/ 6736272 w 8014260"/>
              <a:gd name="connsiteY15135" fmla="*/ 2040118 h 4925968"/>
              <a:gd name="connsiteX15136" fmla="*/ 6439664 w 8014260"/>
              <a:gd name="connsiteY15136" fmla="*/ 2038198 h 4925968"/>
              <a:gd name="connsiteX15137" fmla="*/ 6455300 w 8014260"/>
              <a:gd name="connsiteY15137" fmla="*/ 2039226 h 4925968"/>
              <a:gd name="connsiteX15138" fmla="*/ 6443504 w 8014260"/>
              <a:gd name="connsiteY15138" fmla="*/ 2054040 h 4925968"/>
              <a:gd name="connsiteX15139" fmla="*/ 6427662 w 8014260"/>
              <a:gd name="connsiteY15139" fmla="*/ 2053285 h 4925968"/>
              <a:gd name="connsiteX15140" fmla="*/ 6439664 w 8014260"/>
              <a:gd name="connsiteY15140" fmla="*/ 2038198 h 4925968"/>
              <a:gd name="connsiteX15141" fmla="*/ 6529709 w 8014260"/>
              <a:gd name="connsiteY15141" fmla="*/ 2037992 h 4925968"/>
              <a:gd name="connsiteX15142" fmla="*/ 6516953 w 8014260"/>
              <a:gd name="connsiteY15142" fmla="*/ 2053629 h 4925968"/>
              <a:gd name="connsiteX15143" fmla="*/ 6501180 w 8014260"/>
              <a:gd name="connsiteY15143" fmla="*/ 2055000 h 4925968"/>
              <a:gd name="connsiteX15144" fmla="*/ 6512358 w 8014260"/>
              <a:gd name="connsiteY15144" fmla="*/ 2039364 h 4925968"/>
              <a:gd name="connsiteX15145" fmla="*/ 6529709 w 8014260"/>
              <a:gd name="connsiteY15145" fmla="*/ 2037992 h 4925968"/>
              <a:gd name="connsiteX15146" fmla="*/ 6662822 w 8014260"/>
              <a:gd name="connsiteY15146" fmla="*/ 2037513 h 4925968"/>
              <a:gd name="connsiteX15147" fmla="*/ 6678939 w 8014260"/>
              <a:gd name="connsiteY15147" fmla="*/ 2038884 h 4925968"/>
              <a:gd name="connsiteX15148" fmla="*/ 6662754 w 8014260"/>
              <a:gd name="connsiteY15148" fmla="*/ 2055069 h 4925968"/>
              <a:gd name="connsiteX15149" fmla="*/ 6647735 w 8014260"/>
              <a:gd name="connsiteY15149" fmla="*/ 2052874 h 4925968"/>
              <a:gd name="connsiteX15150" fmla="*/ 6662822 w 8014260"/>
              <a:gd name="connsiteY15150" fmla="*/ 2037513 h 4925968"/>
              <a:gd name="connsiteX15151" fmla="*/ 2068033 w 8014260"/>
              <a:gd name="connsiteY15151" fmla="*/ 2037032 h 4925968"/>
              <a:gd name="connsiteX15152" fmla="*/ 2070297 w 8014260"/>
              <a:gd name="connsiteY15152" fmla="*/ 2047045 h 4925968"/>
              <a:gd name="connsiteX15153" fmla="*/ 2066318 w 8014260"/>
              <a:gd name="connsiteY15153" fmla="*/ 2052051 h 4925968"/>
              <a:gd name="connsiteX15154" fmla="*/ 2062752 w 8014260"/>
              <a:gd name="connsiteY15154" fmla="*/ 2044850 h 4925968"/>
              <a:gd name="connsiteX15155" fmla="*/ 2068033 w 8014260"/>
              <a:gd name="connsiteY15155" fmla="*/ 2037032 h 4925968"/>
              <a:gd name="connsiteX15156" fmla="*/ 6589237 w 8014260"/>
              <a:gd name="connsiteY15156" fmla="*/ 2036964 h 4925968"/>
              <a:gd name="connsiteX15157" fmla="*/ 6604530 w 8014260"/>
              <a:gd name="connsiteY15157" fmla="*/ 2038472 h 4925968"/>
              <a:gd name="connsiteX15158" fmla="*/ 6590745 w 8014260"/>
              <a:gd name="connsiteY15158" fmla="*/ 2053903 h 4925968"/>
              <a:gd name="connsiteX15159" fmla="*/ 6574355 w 8014260"/>
              <a:gd name="connsiteY15159" fmla="*/ 2052188 h 4925968"/>
              <a:gd name="connsiteX15160" fmla="*/ 6589237 w 8014260"/>
              <a:gd name="connsiteY15160" fmla="*/ 2036964 h 4925968"/>
              <a:gd name="connsiteX15161" fmla="*/ 6366763 w 8014260"/>
              <a:gd name="connsiteY15161" fmla="*/ 2036621 h 4925968"/>
              <a:gd name="connsiteX15162" fmla="*/ 6381851 w 8014260"/>
              <a:gd name="connsiteY15162" fmla="*/ 2037032 h 4925968"/>
              <a:gd name="connsiteX15163" fmla="*/ 6370055 w 8014260"/>
              <a:gd name="connsiteY15163" fmla="*/ 2052531 h 4925968"/>
              <a:gd name="connsiteX15164" fmla="*/ 6355242 w 8014260"/>
              <a:gd name="connsiteY15164" fmla="*/ 2052189 h 4925968"/>
              <a:gd name="connsiteX15165" fmla="*/ 6366763 w 8014260"/>
              <a:gd name="connsiteY15165" fmla="*/ 2036621 h 4925968"/>
              <a:gd name="connsiteX15166" fmla="*/ 6234609 w 8014260"/>
              <a:gd name="connsiteY15166" fmla="*/ 2035729 h 4925968"/>
              <a:gd name="connsiteX15167" fmla="*/ 6224871 w 8014260"/>
              <a:gd name="connsiteY15167" fmla="*/ 2047594 h 4925968"/>
              <a:gd name="connsiteX15168" fmla="*/ 6209989 w 8014260"/>
              <a:gd name="connsiteY15168" fmla="*/ 2048691 h 4925968"/>
              <a:gd name="connsiteX15169" fmla="*/ 6219384 w 8014260"/>
              <a:gd name="connsiteY15169" fmla="*/ 2037307 h 4925968"/>
              <a:gd name="connsiteX15170" fmla="*/ 6234609 w 8014260"/>
              <a:gd name="connsiteY15170" fmla="*/ 2035729 h 4925968"/>
              <a:gd name="connsiteX15171" fmla="*/ 5856939 w 8014260"/>
              <a:gd name="connsiteY15171" fmla="*/ 2035318 h 4925968"/>
              <a:gd name="connsiteX15172" fmla="*/ 5846240 w 8014260"/>
              <a:gd name="connsiteY15172" fmla="*/ 2040599 h 4925968"/>
              <a:gd name="connsiteX15173" fmla="*/ 5837805 w 8014260"/>
              <a:gd name="connsiteY15173" fmla="*/ 2040736 h 4925968"/>
              <a:gd name="connsiteX15174" fmla="*/ 5845486 w 8014260"/>
              <a:gd name="connsiteY15174" fmla="*/ 2036072 h 4925968"/>
              <a:gd name="connsiteX15175" fmla="*/ 5856939 w 8014260"/>
              <a:gd name="connsiteY15175" fmla="*/ 2035318 h 4925968"/>
              <a:gd name="connsiteX15176" fmla="*/ 6294136 w 8014260"/>
              <a:gd name="connsiteY15176" fmla="*/ 2034014 h 4925968"/>
              <a:gd name="connsiteX15177" fmla="*/ 6307647 w 8014260"/>
              <a:gd name="connsiteY15177" fmla="*/ 2035112 h 4925968"/>
              <a:gd name="connsiteX15178" fmla="*/ 6297086 w 8014260"/>
              <a:gd name="connsiteY15178" fmla="*/ 2048073 h 4925968"/>
              <a:gd name="connsiteX15179" fmla="*/ 6282066 w 8014260"/>
              <a:gd name="connsiteY15179" fmla="*/ 2048416 h 4925968"/>
              <a:gd name="connsiteX15180" fmla="*/ 6294136 w 8014260"/>
              <a:gd name="connsiteY15180" fmla="*/ 2034014 h 4925968"/>
              <a:gd name="connsiteX15181" fmla="*/ 4383567 w 8014260"/>
              <a:gd name="connsiteY15181" fmla="*/ 2033466 h 4925968"/>
              <a:gd name="connsiteX15182" fmla="*/ 4387133 w 8014260"/>
              <a:gd name="connsiteY15182" fmla="*/ 2037512 h 4925968"/>
              <a:gd name="connsiteX15183" fmla="*/ 4382058 w 8014260"/>
              <a:gd name="connsiteY15183" fmla="*/ 2041970 h 4925968"/>
              <a:gd name="connsiteX15184" fmla="*/ 4379658 w 8014260"/>
              <a:gd name="connsiteY15184" fmla="*/ 2036895 h 4925968"/>
              <a:gd name="connsiteX15185" fmla="*/ 4383567 w 8014260"/>
              <a:gd name="connsiteY15185" fmla="*/ 2033466 h 4925968"/>
              <a:gd name="connsiteX15186" fmla="*/ 5773889 w 8014260"/>
              <a:gd name="connsiteY15186" fmla="*/ 2031752 h 4925968"/>
              <a:gd name="connsiteX15187" fmla="*/ 5780679 w 8014260"/>
              <a:gd name="connsiteY15187" fmla="*/ 2032780 h 4925968"/>
              <a:gd name="connsiteX15188" fmla="*/ 5774849 w 8014260"/>
              <a:gd name="connsiteY15188" fmla="*/ 2037855 h 4925968"/>
              <a:gd name="connsiteX15189" fmla="*/ 5766346 w 8014260"/>
              <a:gd name="connsiteY15189" fmla="*/ 2035935 h 4925968"/>
              <a:gd name="connsiteX15190" fmla="*/ 5773889 w 8014260"/>
              <a:gd name="connsiteY15190" fmla="*/ 2031752 h 4925968"/>
              <a:gd name="connsiteX15191" fmla="*/ 5344235 w 8014260"/>
              <a:gd name="connsiteY15191" fmla="*/ 2031752 h 4925968"/>
              <a:gd name="connsiteX15192" fmla="*/ 5352945 w 8014260"/>
              <a:gd name="connsiteY15192" fmla="*/ 2031821 h 4925968"/>
              <a:gd name="connsiteX15193" fmla="*/ 5344372 w 8014260"/>
              <a:gd name="connsiteY15193" fmla="*/ 2035112 h 4925968"/>
              <a:gd name="connsiteX15194" fmla="*/ 5339160 w 8014260"/>
              <a:gd name="connsiteY15194" fmla="*/ 2034152 h 4925968"/>
              <a:gd name="connsiteX15195" fmla="*/ 5344235 w 8014260"/>
              <a:gd name="connsiteY15195" fmla="*/ 2031752 h 4925968"/>
              <a:gd name="connsiteX15196" fmla="*/ 5136301 w 8014260"/>
              <a:gd name="connsiteY15196" fmla="*/ 2030242 h 4925968"/>
              <a:gd name="connsiteX15197" fmla="*/ 5142610 w 8014260"/>
              <a:gd name="connsiteY15197" fmla="*/ 2031477 h 4925968"/>
              <a:gd name="connsiteX15198" fmla="*/ 5135958 w 8014260"/>
              <a:gd name="connsiteY15198" fmla="*/ 2033328 h 4925968"/>
              <a:gd name="connsiteX15199" fmla="*/ 5131500 w 8014260"/>
              <a:gd name="connsiteY15199" fmla="*/ 2031888 h 4925968"/>
              <a:gd name="connsiteX15200" fmla="*/ 5136301 w 8014260"/>
              <a:gd name="connsiteY15200" fmla="*/ 2030242 h 4925968"/>
              <a:gd name="connsiteX15201" fmla="*/ 5928399 w 8014260"/>
              <a:gd name="connsiteY15201" fmla="*/ 2029420 h 4925968"/>
              <a:gd name="connsiteX15202" fmla="*/ 5921473 w 8014260"/>
              <a:gd name="connsiteY15202" fmla="*/ 2033671 h 4925968"/>
              <a:gd name="connsiteX15203" fmla="*/ 5909745 w 8014260"/>
              <a:gd name="connsiteY15203" fmla="*/ 2035455 h 4925968"/>
              <a:gd name="connsiteX15204" fmla="*/ 5917495 w 8014260"/>
              <a:gd name="connsiteY15204" fmla="*/ 2030791 h 4925968"/>
              <a:gd name="connsiteX15205" fmla="*/ 5928399 w 8014260"/>
              <a:gd name="connsiteY15205" fmla="*/ 2029420 h 4925968"/>
              <a:gd name="connsiteX15206" fmla="*/ 1519734 w 8014260"/>
              <a:gd name="connsiteY15206" fmla="*/ 2027500 h 4925968"/>
              <a:gd name="connsiteX15207" fmla="*/ 1521243 w 8014260"/>
              <a:gd name="connsiteY15207" fmla="*/ 2028803 h 4925968"/>
              <a:gd name="connsiteX15208" fmla="*/ 1517403 w 8014260"/>
              <a:gd name="connsiteY15208" fmla="*/ 2032232 h 4925968"/>
              <a:gd name="connsiteX15209" fmla="*/ 1515688 w 8014260"/>
              <a:gd name="connsiteY15209" fmla="*/ 2031203 h 4925968"/>
              <a:gd name="connsiteX15210" fmla="*/ 1519734 w 8014260"/>
              <a:gd name="connsiteY15210" fmla="*/ 2027500 h 4925968"/>
              <a:gd name="connsiteX15211" fmla="*/ 7553541 w 8014260"/>
              <a:gd name="connsiteY15211" fmla="*/ 2025374 h 4925968"/>
              <a:gd name="connsiteX15212" fmla="*/ 7537561 w 8014260"/>
              <a:gd name="connsiteY15212" fmla="*/ 2052875 h 4925968"/>
              <a:gd name="connsiteX15213" fmla="*/ 7515067 w 8014260"/>
              <a:gd name="connsiteY15213" fmla="*/ 2064739 h 4925968"/>
              <a:gd name="connsiteX15214" fmla="*/ 7530909 w 8014260"/>
              <a:gd name="connsiteY15214" fmla="*/ 2037718 h 4925968"/>
              <a:gd name="connsiteX15215" fmla="*/ 7553541 w 8014260"/>
              <a:gd name="connsiteY15215" fmla="*/ 2025374 h 4925968"/>
              <a:gd name="connsiteX15216" fmla="*/ 4517709 w 8014260"/>
              <a:gd name="connsiteY15216" fmla="*/ 2025305 h 4925968"/>
              <a:gd name="connsiteX15217" fmla="*/ 4522303 w 8014260"/>
              <a:gd name="connsiteY15217" fmla="*/ 2026813 h 4925968"/>
              <a:gd name="connsiteX15218" fmla="*/ 4521343 w 8014260"/>
              <a:gd name="connsiteY15218" fmla="*/ 2031614 h 4925968"/>
              <a:gd name="connsiteX15219" fmla="*/ 4515034 w 8014260"/>
              <a:gd name="connsiteY15219" fmla="*/ 2029214 h 4925968"/>
              <a:gd name="connsiteX15220" fmla="*/ 4517709 w 8014260"/>
              <a:gd name="connsiteY15220" fmla="*/ 2025305 h 4925968"/>
              <a:gd name="connsiteX15221" fmla="*/ 6000820 w 8014260"/>
              <a:gd name="connsiteY15221" fmla="*/ 2021259 h 4925968"/>
              <a:gd name="connsiteX15222" fmla="*/ 5991356 w 8014260"/>
              <a:gd name="connsiteY15222" fmla="*/ 2026540 h 4925968"/>
              <a:gd name="connsiteX15223" fmla="*/ 5982235 w 8014260"/>
              <a:gd name="connsiteY15223" fmla="*/ 2027088 h 4925968"/>
              <a:gd name="connsiteX15224" fmla="*/ 5990122 w 8014260"/>
              <a:gd name="connsiteY15224" fmla="*/ 2022151 h 4925968"/>
              <a:gd name="connsiteX15225" fmla="*/ 6000820 w 8014260"/>
              <a:gd name="connsiteY15225" fmla="*/ 2021259 h 4925968"/>
              <a:gd name="connsiteX15226" fmla="*/ 7108430 w 8014260"/>
              <a:gd name="connsiteY15226" fmla="*/ 2021071 h 4925968"/>
              <a:gd name="connsiteX15227" fmla="*/ 7116685 w 8014260"/>
              <a:gd name="connsiteY15227" fmla="*/ 2027157 h 4925968"/>
              <a:gd name="connsiteX15228" fmla="*/ 7102077 w 8014260"/>
              <a:gd name="connsiteY15228" fmla="*/ 2044576 h 4925968"/>
              <a:gd name="connsiteX15229" fmla="*/ 7081778 w 8014260"/>
              <a:gd name="connsiteY15229" fmla="*/ 2039913 h 4925968"/>
              <a:gd name="connsiteX15230" fmla="*/ 7094465 w 8014260"/>
              <a:gd name="connsiteY15230" fmla="*/ 2022288 h 4925968"/>
              <a:gd name="connsiteX15231" fmla="*/ 7108430 w 8014260"/>
              <a:gd name="connsiteY15231" fmla="*/ 2021071 h 4925968"/>
              <a:gd name="connsiteX15232" fmla="*/ 5699136 w 8014260"/>
              <a:gd name="connsiteY15232" fmla="*/ 2020916 h 4925968"/>
              <a:gd name="connsiteX15233" fmla="*/ 5707092 w 8014260"/>
              <a:gd name="connsiteY15233" fmla="*/ 2024277 h 4925968"/>
              <a:gd name="connsiteX15234" fmla="*/ 5700576 w 8014260"/>
              <a:gd name="connsiteY15234" fmla="*/ 2028803 h 4925968"/>
              <a:gd name="connsiteX15235" fmla="*/ 5693033 w 8014260"/>
              <a:gd name="connsiteY15235" fmla="*/ 2028391 h 4925968"/>
              <a:gd name="connsiteX15236" fmla="*/ 5699136 w 8014260"/>
              <a:gd name="connsiteY15236" fmla="*/ 2020916 h 4925968"/>
              <a:gd name="connsiteX15237" fmla="*/ 7843908 w 8014260"/>
              <a:gd name="connsiteY15237" fmla="*/ 2020779 h 4925968"/>
              <a:gd name="connsiteX15238" fmla="*/ 7852206 w 8014260"/>
              <a:gd name="connsiteY15238" fmla="*/ 2038678 h 4925968"/>
              <a:gd name="connsiteX15239" fmla="*/ 7843154 w 8014260"/>
              <a:gd name="connsiteY15239" fmla="*/ 2056852 h 4925968"/>
              <a:gd name="connsiteX15240" fmla="*/ 7808109 w 8014260"/>
              <a:gd name="connsiteY15240" fmla="*/ 2090731 h 4925968"/>
              <a:gd name="connsiteX15241" fmla="*/ 7832044 w 8014260"/>
              <a:gd name="connsiteY15241" fmla="*/ 2032849 h 4925968"/>
              <a:gd name="connsiteX15242" fmla="*/ 7843908 w 8014260"/>
              <a:gd name="connsiteY15242" fmla="*/ 2020779 h 4925968"/>
              <a:gd name="connsiteX15243" fmla="*/ 7659564 w 8014260"/>
              <a:gd name="connsiteY15243" fmla="*/ 2019202 h 4925968"/>
              <a:gd name="connsiteX15244" fmla="*/ 7642899 w 8014260"/>
              <a:gd name="connsiteY15244" fmla="*/ 2059664 h 4925968"/>
              <a:gd name="connsiteX15245" fmla="*/ 7618416 w 8014260"/>
              <a:gd name="connsiteY15245" fmla="*/ 2095737 h 4925968"/>
              <a:gd name="connsiteX15246" fmla="*/ 7634876 w 8014260"/>
              <a:gd name="connsiteY15246" fmla="*/ 2054863 h 4925968"/>
              <a:gd name="connsiteX15247" fmla="*/ 7659564 w 8014260"/>
              <a:gd name="connsiteY15247" fmla="*/ 2019202 h 4925968"/>
              <a:gd name="connsiteX15248" fmla="*/ 4654732 w 8014260"/>
              <a:gd name="connsiteY15248" fmla="*/ 2018584 h 4925968"/>
              <a:gd name="connsiteX15249" fmla="*/ 4658298 w 8014260"/>
              <a:gd name="connsiteY15249" fmla="*/ 2021396 h 4925968"/>
              <a:gd name="connsiteX15250" fmla="*/ 4653155 w 8014260"/>
              <a:gd name="connsiteY15250" fmla="*/ 2024413 h 4925968"/>
              <a:gd name="connsiteX15251" fmla="*/ 4650823 w 8014260"/>
              <a:gd name="connsiteY15251" fmla="*/ 2020916 h 4925968"/>
              <a:gd name="connsiteX15252" fmla="*/ 4654732 w 8014260"/>
              <a:gd name="connsiteY15252" fmla="*/ 2018584 h 4925968"/>
              <a:gd name="connsiteX15253" fmla="*/ 1721703 w 8014260"/>
              <a:gd name="connsiteY15253" fmla="*/ 2017213 h 4925968"/>
              <a:gd name="connsiteX15254" fmla="*/ 1726710 w 8014260"/>
              <a:gd name="connsiteY15254" fmla="*/ 2018790 h 4925968"/>
              <a:gd name="connsiteX15255" fmla="*/ 1725474 w 8014260"/>
              <a:gd name="connsiteY15255" fmla="*/ 2028460 h 4925968"/>
              <a:gd name="connsiteX15256" fmla="*/ 1721634 w 8014260"/>
              <a:gd name="connsiteY15256" fmla="*/ 2026883 h 4925968"/>
              <a:gd name="connsiteX15257" fmla="*/ 1721703 w 8014260"/>
              <a:gd name="connsiteY15257" fmla="*/ 2017213 h 4925968"/>
              <a:gd name="connsiteX15258" fmla="*/ 5271403 w 8014260"/>
              <a:gd name="connsiteY15258" fmla="*/ 2017075 h 4925968"/>
              <a:gd name="connsiteX15259" fmla="*/ 5275381 w 8014260"/>
              <a:gd name="connsiteY15259" fmla="*/ 2019750 h 4925968"/>
              <a:gd name="connsiteX15260" fmla="*/ 5271815 w 8014260"/>
              <a:gd name="connsiteY15260" fmla="*/ 2021876 h 4925968"/>
              <a:gd name="connsiteX15261" fmla="*/ 5266808 w 8014260"/>
              <a:gd name="connsiteY15261" fmla="*/ 2021258 h 4925968"/>
              <a:gd name="connsiteX15262" fmla="*/ 5271403 w 8014260"/>
              <a:gd name="connsiteY15262" fmla="*/ 2017075 h 4925968"/>
              <a:gd name="connsiteX15263" fmla="*/ 5625413 w 8014260"/>
              <a:gd name="connsiteY15263" fmla="*/ 2015567 h 4925968"/>
              <a:gd name="connsiteX15264" fmla="*/ 5633300 w 8014260"/>
              <a:gd name="connsiteY15264" fmla="*/ 2016321 h 4925968"/>
              <a:gd name="connsiteX15265" fmla="*/ 5626853 w 8014260"/>
              <a:gd name="connsiteY15265" fmla="*/ 2021670 h 4925968"/>
              <a:gd name="connsiteX15266" fmla="*/ 5620475 w 8014260"/>
              <a:gd name="connsiteY15266" fmla="*/ 2019613 h 4925968"/>
              <a:gd name="connsiteX15267" fmla="*/ 5625413 w 8014260"/>
              <a:gd name="connsiteY15267" fmla="*/ 2015567 h 4925968"/>
              <a:gd name="connsiteX15268" fmla="*/ 7306721 w 8014260"/>
              <a:gd name="connsiteY15268" fmla="*/ 2015293 h 4925968"/>
              <a:gd name="connsiteX15269" fmla="*/ 7328049 w 8014260"/>
              <a:gd name="connsiteY15269" fmla="*/ 2027294 h 4925968"/>
              <a:gd name="connsiteX15270" fmla="*/ 7312206 w 8014260"/>
              <a:gd name="connsiteY15270" fmla="*/ 2042725 h 4925968"/>
              <a:gd name="connsiteX15271" fmla="*/ 7290741 w 8014260"/>
              <a:gd name="connsiteY15271" fmla="*/ 2032300 h 4925968"/>
              <a:gd name="connsiteX15272" fmla="*/ 7306721 w 8014260"/>
              <a:gd name="connsiteY15272" fmla="*/ 2015293 h 4925968"/>
              <a:gd name="connsiteX15273" fmla="*/ 4791754 w 8014260"/>
              <a:gd name="connsiteY15273" fmla="*/ 2014195 h 4925968"/>
              <a:gd name="connsiteX15274" fmla="*/ 4794497 w 8014260"/>
              <a:gd name="connsiteY15274" fmla="*/ 2017966 h 4925968"/>
              <a:gd name="connsiteX15275" fmla="*/ 4787365 w 8014260"/>
              <a:gd name="connsiteY15275" fmla="*/ 2017829 h 4925968"/>
              <a:gd name="connsiteX15276" fmla="*/ 4787228 w 8014260"/>
              <a:gd name="connsiteY15276" fmla="*/ 2015018 h 4925968"/>
              <a:gd name="connsiteX15277" fmla="*/ 4791754 w 8014260"/>
              <a:gd name="connsiteY15277" fmla="*/ 2014195 h 4925968"/>
              <a:gd name="connsiteX15278" fmla="*/ 5563074 w 8014260"/>
              <a:gd name="connsiteY15278" fmla="*/ 2011315 h 4925968"/>
              <a:gd name="connsiteX15279" fmla="*/ 5554708 w 8014260"/>
              <a:gd name="connsiteY15279" fmla="*/ 2015430 h 4925968"/>
              <a:gd name="connsiteX15280" fmla="*/ 5547438 w 8014260"/>
              <a:gd name="connsiteY15280" fmla="*/ 2015567 h 4925968"/>
              <a:gd name="connsiteX15281" fmla="*/ 5554502 w 8014260"/>
              <a:gd name="connsiteY15281" fmla="*/ 2012481 h 4925968"/>
              <a:gd name="connsiteX15282" fmla="*/ 5563074 w 8014260"/>
              <a:gd name="connsiteY15282" fmla="*/ 2011315 h 4925968"/>
              <a:gd name="connsiteX15283" fmla="*/ 4926034 w 8014260"/>
              <a:gd name="connsiteY15283" fmla="*/ 2010492 h 4925968"/>
              <a:gd name="connsiteX15284" fmla="*/ 4929532 w 8014260"/>
              <a:gd name="connsiteY15284" fmla="*/ 2012207 h 4925968"/>
              <a:gd name="connsiteX15285" fmla="*/ 4924388 w 8014260"/>
              <a:gd name="connsiteY15285" fmla="*/ 2014058 h 4925968"/>
              <a:gd name="connsiteX15286" fmla="*/ 4922125 w 8014260"/>
              <a:gd name="connsiteY15286" fmla="*/ 2011932 h 4925968"/>
              <a:gd name="connsiteX15287" fmla="*/ 4926034 w 8014260"/>
              <a:gd name="connsiteY15287" fmla="*/ 2010492 h 4925968"/>
              <a:gd name="connsiteX15288" fmla="*/ 6073652 w 8014260"/>
              <a:gd name="connsiteY15288" fmla="*/ 2009669 h 4925968"/>
              <a:gd name="connsiteX15289" fmla="*/ 6065559 w 8014260"/>
              <a:gd name="connsiteY15289" fmla="*/ 2015841 h 4925968"/>
              <a:gd name="connsiteX15290" fmla="*/ 6053969 w 8014260"/>
              <a:gd name="connsiteY15290" fmla="*/ 2018036 h 4925968"/>
              <a:gd name="connsiteX15291" fmla="*/ 6062336 w 8014260"/>
              <a:gd name="connsiteY15291" fmla="*/ 2011795 h 4925968"/>
              <a:gd name="connsiteX15292" fmla="*/ 6073652 w 8014260"/>
              <a:gd name="connsiteY15292" fmla="*/ 2009669 h 4925968"/>
              <a:gd name="connsiteX15293" fmla="*/ 5061685 w 8014260"/>
              <a:gd name="connsiteY15293" fmla="*/ 2007131 h 4925968"/>
              <a:gd name="connsiteX15294" fmla="*/ 5065114 w 8014260"/>
              <a:gd name="connsiteY15294" fmla="*/ 2008434 h 4925968"/>
              <a:gd name="connsiteX15295" fmla="*/ 5059902 w 8014260"/>
              <a:gd name="connsiteY15295" fmla="*/ 2009943 h 4925968"/>
              <a:gd name="connsiteX15296" fmla="*/ 5057708 w 8014260"/>
              <a:gd name="connsiteY15296" fmla="*/ 2008297 h 4925968"/>
              <a:gd name="connsiteX15297" fmla="*/ 5061685 w 8014260"/>
              <a:gd name="connsiteY15297" fmla="*/ 2007131 h 4925968"/>
              <a:gd name="connsiteX15298" fmla="*/ 1444365 w 8014260"/>
              <a:gd name="connsiteY15298" fmla="*/ 2006926 h 4925968"/>
              <a:gd name="connsiteX15299" fmla="*/ 1446011 w 8014260"/>
              <a:gd name="connsiteY15299" fmla="*/ 2009258 h 4925968"/>
              <a:gd name="connsiteX15300" fmla="*/ 1444502 w 8014260"/>
              <a:gd name="connsiteY15300" fmla="*/ 2011452 h 4925968"/>
              <a:gd name="connsiteX15301" fmla="*/ 1442652 w 8014260"/>
              <a:gd name="connsiteY15301" fmla="*/ 2009052 h 4925968"/>
              <a:gd name="connsiteX15302" fmla="*/ 1444365 w 8014260"/>
              <a:gd name="connsiteY15302" fmla="*/ 2006926 h 4925968"/>
              <a:gd name="connsiteX15303" fmla="*/ 7769667 w 8014260"/>
              <a:gd name="connsiteY15303" fmla="*/ 2005545 h 4925968"/>
              <a:gd name="connsiteX15304" fmla="*/ 7772790 w 8014260"/>
              <a:gd name="connsiteY15304" fmla="*/ 2005965 h 4925968"/>
              <a:gd name="connsiteX15305" fmla="*/ 7753724 w 8014260"/>
              <a:gd name="connsiteY15305" fmla="*/ 2064601 h 4925968"/>
              <a:gd name="connsiteX15306" fmla="*/ 7726292 w 8014260"/>
              <a:gd name="connsiteY15306" fmla="*/ 2111647 h 4925968"/>
              <a:gd name="connsiteX15307" fmla="*/ 7745700 w 8014260"/>
              <a:gd name="connsiteY15307" fmla="*/ 2046359 h 4925968"/>
              <a:gd name="connsiteX15308" fmla="*/ 7769667 w 8014260"/>
              <a:gd name="connsiteY15308" fmla="*/ 2005545 h 4925968"/>
              <a:gd name="connsiteX15309" fmla="*/ 5477555 w 8014260"/>
              <a:gd name="connsiteY15309" fmla="*/ 2003291 h 4925968"/>
              <a:gd name="connsiteX15310" fmla="*/ 5482904 w 8014260"/>
              <a:gd name="connsiteY15310" fmla="*/ 2004731 h 4925968"/>
              <a:gd name="connsiteX15311" fmla="*/ 5478858 w 8014260"/>
              <a:gd name="connsiteY15311" fmla="*/ 2007817 h 4925968"/>
              <a:gd name="connsiteX15312" fmla="*/ 5473372 w 8014260"/>
              <a:gd name="connsiteY15312" fmla="*/ 2007200 h 4925968"/>
              <a:gd name="connsiteX15313" fmla="*/ 5477555 w 8014260"/>
              <a:gd name="connsiteY15313" fmla="*/ 2003291 h 4925968"/>
              <a:gd name="connsiteX15314" fmla="*/ 5195828 w 8014260"/>
              <a:gd name="connsiteY15314" fmla="*/ 2002879 h 4925968"/>
              <a:gd name="connsiteX15315" fmla="*/ 5200285 w 8014260"/>
              <a:gd name="connsiteY15315" fmla="*/ 2003222 h 4925968"/>
              <a:gd name="connsiteX15316" fmla="*/ 5199188 w 8014260"/>
              <a:gd name="connsiteY15316" fmla="*/ 2004800 h 4925968"/>
              <a:gd name="connsiteX15317" fmla="*/ 5193016 w 8014260"/>
              <a:gd name="connsiteY15317" fmla="*/ 2004182 h 4925968"/>
              <a:gd name="connsiteX15318" fmla="*/ 5195828 w 8014260"/>
              <a:gd name="connsiteY15318" fmla="*/ 2002879 h 4925968"/>
              <a:gd name="connsiteX15319" fmla="*/ 7033146 w 8014260"/>
              <a:gd name="connsiteY15319" fmla="*/ 2002056 h 4925968"/>
              <a:gd name="connsiteX15320" fmla="*/ 7039738 w 8014260"/>
              <a:gd name="connsiteY15320" fmla="*/ 2007543 h 4925968"/>
              <a:gd name="connsiteX15321" fmla="*/ 7025543 w 8014260"/>
              <a:gd name="connsiteY15321" fmla="*/ 2023591 h 4925968"/>
              <a:gd name="connsiteX15322" fmla="*/ 7004694 w 8014260"/>
              <a:gd name="connsiteY15322" fmla="*/ 2018996 h 4925968"/>
              <a:gd name="connsiteX15323" fmla="*/ 7020536 w 8014260"/>
              <a:gd name="connsiteY15323" fmla="*/ 2003154 h 4925968"/>
              <a:gd name="connsiteX15324" fmla="*/ 7033146 w 8014260"/>
              <a:gd name="connsiteY15324" fmla="*/ 2002056 h 4925968"/>
              <a:gd name="connsiteX15325" fmla="*/ 2198333 w 8014260"/>
              <a:gd name="connsiteY15325" fmla="*/ 1999450 h 4925968"/>
              <a:gd name="connsiteX15326" fmla="*/ 2202859 w 8014260"/>
              <a:gd name="connsiteY15326" fmla="*/ 2011314 h 4925968"/>
              <a:gd name="connsiteX15327" fmla="*/ 2198607 w 8014260"/>
              <a:gd name="connsiteY15327" fmla="*/ 2015635 h 4925968"/>
              <a:gd name="connsiteX15328" fmla="*/ 2195247 w 8014260"/>
              <a:gd name="connsiteY15328" fmla="*/ 2007542 h 4925968"/>
              <a:gd name="connsiteX15329" fmla="*/ 2198333 w 8014260"/>
              <a:gd name="connsiteY15329" fmla="*/ 1999450 h 4925968"/>
              <a:gd name="connsiteX15330" fmla="*/ 3152418 w 8014260"/>
              <a:gd name="connsiteY15330" fmla="*/ 1998422 h 4925968"/>
              <a:gd name="connsiteX15331" fmla="*/ 3156944 w 8014260"/>
              <a:gd name="connsiteY15331" fmla="*/ 2011109 h 4925968"/>
              <a:gd name="connsiteX15332" fmla="*/ 3152350 w 8014260"/>
              <a:gd name="connsiteY15332" fmla="*/ 2011932 h 4925968"/>
              <a:gd name="connsiteX15333" fmla="*/ 3148989 w 8014260"/>
              <a:gd name="connsiteY15333" fmla="*/ 2003154 h 4925968"/>
              <a:gd name="connsiteX15334" fmla="*/ 3152418 w 8014260"/>
              <a:gd name="connsiteY15334" fmla="*/ 1998422 h 4925968"/>
              <a:gd name="connsiteX15335" fmla="*/ 7642420 w 8014260"/>
              <a:gd name="connsiteY15335" fmla="*/ 1998216 h 4925968"/>
              <a:gd name="connsiteX15336" fmla="*/ 7625481 w 8014260"/>
              <a:gd name="connsiteY15336" fmla="*/ 2032986 h 4925968"/>
              <a:gd name="connsiteX15337" fmla="*/ 7602369 w 8014260"/>
              <a:gd name="connsiteY15337" fmla="*/ 2059801 h 4925968"/>
              <a:gd name="connsiteX15338" fmla="*/ 7619514 w 8014260"/>
              <a:gd name="connsiteY15338" fmla="*/ 2024345 h 4925968"/>
              <a:gd name="connsiteX15339" fmla="*/ 7642420 w 8014260"/>
              <a:gd name="connsiteY15339" fmla="*/ 1998216 h 4925968"/>
              <a:gd name="connsiteX15340" fmla="*/ 6149844 w 8014260"/>
              <a:gd name="connsiteY15340" fmla="*/ 1996159 h 4925968"/>
              <a:gd name="connsiteX15341" fmla="*/ 6139146 w 8014260"/>
              <a:gd name="connsiteY15341" fmla="*/ 2004457 h 4925968"/>
              <a:gd name="connsiteX15342" fmla="*/ 6126733 w 8014260"/>
              <a:gd name="connsiteY15342" fmla="*/ 2007543 h 4925968"/>
              <a:gd name="connsiteX15343" fmla="*/ 6134963 w 8014260"/>
              <a:gd name="connsiteY15343" fmla="*/ 2000137 h 4925968"/>
              <a:gd name="connsiteX15344" fmla="*/ 6149844 w 8014260"/>
              <a:gd name="connsiteY15344" fmla="*/ 1996159 h 4925968"/>
              <a:gd name="connsiteX15345" fmla="*/ 5403968 w 8014260"/>
              <a:gd name="connsiteY15345" fmla="*/ 1993690 h 4925968"/>
              <a:gd name="connsiteX15346" fmla="*/ 5409181 w 8014260"/>
              <a:gd name="connsiteY15346" fmla="*/ 1993895 h 4925968"/>
              <a:gd name="connsiteX15347" fmla="*/ 5406026 w 8014260"/>
              <a:gd name="connsiteY15347" fmla="*/ 1997461 h 4925968"/>
              <a:gd name="connsiteX15348" fmla="*/ 5400745 w 8014260"/>
              <a:gd name="connsiteY15348" fmla="*/ 1996433 h 4925968"/>
              <a:gd name="connsiteX15349" fmla="*/ 5403968 w 8014260"/>
              <a:gd name="connsiteY15349" fmla="*/ 1993690 h 4925968"/>
              <a:gd name="connsiteX15350" fmla="*/ 5990327 w 8014260"/>
              <a:gd name="connsiteY15350" fmla="*/ 1992044 h 4925968"/>
              <a:gd name="connsiteX15351" fmla="*/ 5980315 w 8014260"/>
              <a:gd name="connsiteY15351" fmla="*/ 1998079 h 4925968"/>
              <a:gd name="connsiteX15352" fmla="*/ 5971399 w 8014260"/>
              <a:gd name="connsiteY15352" fmla="*/ 1998628 h 4925968"/>
              <a:gd name="connsiteX15353" fmla="*/ 5978463 w 8014260"/>
              <a:gd name="connsiteY15353" fmla="*/ 1993278 h 4925968"/>
              <a:gd name="connsiteX15354" fmla="*/ 5990327 w 8014260"/>
              <a:gd name="connsiteY15354" fmla="*/ 1992044 h 4925968"/>
              <a:gd name="connsiteX15355" fmla="*/ 5906454 w 8014260"/>
              <a:gd name="connsiteY15355" fmla="*/ 1988478 h 4925968"/>
              <a:gd name="connsiteX15356" fmla="*/ 5914204 w 8014260"/>
              <a:gd name="connsiteY15356" fmla="*/ 1990055 h 4925968"/>
              <a:gd name="connsiteX15357" fmla="*/ 5907688 w 8014260"/>
              <a:gd name="connsiteY15357" fmla="*/ 1995267 h 4925968"/>
              <a:gd name="connsiteX15358" fmla="*/ 5896784 w 8014260"/>
              <a:gd name="connsiteY15358" fmla="*/ 1994650 h 4925968"/>
              <a:gd name="connsiteX15359" fmla="*/ 5906454 w 8014260"/>
              <a:gd name="connsiteY15359" fmla="*/ 1988478 h 4925968"/>
              <a:gd name="connsiteX15360" fmla="*/ 6956517 w 8014260"/>
              <a:gd name="connsiteY15360" fmla="*/ 1987320 h 4925968"/>
              <a:gd name="connsiteX15361" fmla="*/ 6962998 w 8014260"/>
              <a:gd name="connsiteY15361" fmla="*/ 1992592 h 4925968"/>
              <a:gd name="connsiteX15362" fmla="*/ 6948390 w 8014260"/>
              <a:gd name="connsiteY15362" fmla="*/ 2009051 h 4925968"/>
              <a:gd name="connsiteX15363" fmla="*/ 6929530 w 8014260"/>
              <a:gd name="connsiteY15363" fmla="*/ 2005485 h 4925968"/>
              <a:gd name="connsiteX15364" fmla="*/ 6944275 w 8014260"/>
              <a:gd name="connsiteY15364" fmla="*/ 1988889 h 4925968"/>
              <a:gd name="connsiteX15365" fmla="*/ 6956517 w 8014260"/>
              <a:gd name="connsiteY15365" fmla="*/ 1987320 h 4925968"/>
              <a:gd name="connsiteX15366" fmla="*/ 6219590 w 8014260"/>
              <a:gd name="connsiteY15366" fmla="*/ 1986009 h 4925968"/>
              <a:gd name="connsiteX15367" fmla="*/ 6211635 w 8014260"/>
              <a:gd name="connsiteY15367" fmla="*/ 1993758 h 4925968"/>
              <a:gd name="connsiteX15368" fmla="*/ 6197988 w 8014260"/>
              <a:gd name="connsiteY15368" fmla="*/ 1996707 h 4925968"/>
              <a:gd name="connsiteX15369" fmla="*/ 6207109 w 8014260"/>
              <a:gd name="connsiteY15369" fmla="*/ 1988066 h 4925968"/>
              <a:gd name="connsiteX15370" fmla="*/ 6219590 w 8014260"/>
              <a:gd name="connsiteY15370" fmla="*/ 1986009 h 4925968"/>
              <a:gd name="connsiteX15371" fmla="*/ 5331685 w 8014260"/>
              <a:gd name="connsiteY15371" fmla="*/ 1984157 h 4925968"/>
              <a:gd name="connsiteX15372" fmla="*/ 5335045 w 8014260"/>
              <a:gd name="connsiteY15372" fmla="*/ 1984637 h 4925968"/>
              <a:gd name="connsiteX15373" fmla="*/ 5329902 w 8014260"/>
              <a:gd name="connsiteY15373" fmla="*/ 1986900 h 4925968"/>
              <a:gd name="connsiteX15374" fmla="*/ 5327776 w 8014260"/>
              <a:gd name="connsiteY15374" fmla="*/ 1985872 h 4925968"/>
              <a:gd name="connsiteX15375" fmla="*/ 5331685 w 8014260"/>
              <a:gd name="connsiteY15375" fmla="*/ 1984157 h 4925968"/>
              <a:gd name="connsiteX15376" fmla="*/ 7241698 w 8014260"/>
              <a:gd name="connsiteY15376" fmla="*/ 1983746 h 4925968"/>
              <a:gd name="connsiteX15377" fmla="*/ 7250073 w 8014260"/>
              <a:gd name="connsiteY15377" fmla="*/ 1990878 h 4925968"/>
              <a:gd name="connsiteX15378" fmla="*/ 7235740 w 8014260"/>
              <a:gd name="connsiteY15378" fmla="*/ 2008778 h 4925968"/>
              <a:gd name="connsiteX15379" fmla="*/ 7214617 w 8014260"/>
              <a:gd name="connsiteY15379" fmla="*/ 2000685 h 4925968"/>
              <a:gd name="connsiteX15380" fmla="*/ 7227716 w 8014260"/>
              <a:gd name="connsiteY15380" fmla="*/ 1984226 h 4925968"/>
              <a:gd name="connsiteX15381" fmla="*/ 7241698 w 8014260"/>
              <a:gd name="connsiteY15381" fmla="*/ 1983746 h 4925968"/>
              <a:gd name="connsiteX15382" fmla="*/ 6060485 w 8014260"/>
              <a:gd name="connsiteY15382" fmla="*/ 1983334 h 4925968"/>
              <a:gd name="connsiteX15383" fmla="*/ 6054792 w 8014260"/>
              <a:gd name="connsiteY15383" fmla="*/ 1987380 h 4925968"/>
              <a:gd name="connsiteX15384" fmla="*/ 6043134 w 8014260"/>
              <a:gd name="connsiteY15384" fmla="*/ 1989781 h 4925968"/>
              <a:gd name="connsiteX15385" fmla="*/ 6050540 w 8014260"/>
              <a:gd name="connsiteY15385" fmla="*/ 1984843 h 4925968"/>
              <a:gd name="connsiteX15386" fmla="*/ 6060485 w 8014260"/>
              <a:gd name="connsiteY15386" fmla="*/ 1983334 h 4925968"/>
              <a:gd name="connsiteX15387" fmla="*/ 5120664 w 8014260"/>
              <a:gd name="connsiteY15387" fmla="*/ 1979631 h 4925968"/>
              <a:gd name="connsiteX15388" fmla="*/ 5126493 w 8014260"/>
              <a:gd name="connsiteY15388" fmla="*/ 1980454 h 4925968"/>
              <a:gd name="connsiteX15389" fmla="*/ 5124573 w 8014260"/>
              <a:gd name="connsiteY15389" fmla="*/ 1982374 h 4925968"/>
              <a:gd name="connsiteX15390" fmla="*/ 5119429 w 8014260"/>
              <a:gd name="connsiteY15390" fmla="*/ 1981140 h 4925968"/>
              <a:gd name="connsiteX15391" fmla="*/ 5120664 w 8014260"/>
              <a:gd name="connsiteY15391" fmla="*/ 1979631 h 4925968"/>
              <a:gd name="connsiteX15392" fmla="*/ 5833142 w 8014260"/>
              <a:gd name="connsiteY15392" fmla="*/ 1979357 h 4925968"/>
              <a:gd name="connsiteX15393" fmla="*/ 5841646 w 8014260"/>
              <a:gd name="connsiteY15393" fmla="*/ 1979562 h 4925968"/>
              <a:gd name="connsiteX15394" fmla="*/ 5832045 w 8014260"/>
              <a:gd name="connsiteY15394" fmla="*/ 1986695 h 4925968"/>
              <a:gd name="connsiteX15395" fmla="*/ 5826627 w 8014260"/>
              <a:gd name="connsiteY15395" fmla="*/ 1984637 h 4925968"/>
              <a:gd name="connsiteX15396" fmla="*/ 5833142 w 8014260"/>
              <a:gd name="connsiteY15396" fmla="*/ 1979357 h 4925968"/>
              <a:gd name="connsiteX15397" fmla="*/ 4984671 w 8014260"/>
              <a:gd name="connsiteY15397" fmla="*/ 1977505 h 4925968"/>
              <a:gd name="connsiteX15398" fmla="*/ 4990637 w 8014260"/>
              <a:gd name="connsiteY15398" fmla="*/ 1978739 h 4925968"/>
              <a:gd name="connsiteX15399" fmla="*/ 4988717 w 8014260"/>
              <a:gd name="connsiteY15399" fmla="*/ 1980865 h 4925968"/>
              <a:gd name="connsiteX15400" fmla="*/ 4983505 w 8014260"/>
              <a:gd name="connsiteY15400" fmla="*/ 1979220 h 4925968"/>
              <a:gd name="connsiteX15401" fmla="*/ 4984671 w 8014260"/>
              <a:gd name="connsiteY15401" fmla="*/ 1977505 h 4925968"/>
              <a:gd name="connsiteX15402" fmla="*/ 6881413 w 8014260"/>
              <a:gd name="connsiteY15402" fmla="*/ 1977222 h 4925968"/>
              <a:gd name="connsiteX15403" fmla="*/ 6887422 w 8014260"/>
              <a:gd name="connsiteY15403" fmla="*/ 1981962 h 4925968"/>
              <a:gd name="connsiteX15404" fmla="*/ 6871580 w 8014260"/>
              <a:gd name="connsiteY15404" fmla="*/ 1998422 h 4925968"/>
              <a:gd name="connsiteX15405" fmla="*/ 6854847 w 8014260"/>
              <a:gd name="connsiteY15405" fmla="*/ 1996021 h 4925968"/>
              <a:gd name="connsiteX15406" fmla="*/ 6868974 w 8014260"/>
              <a:gd name="connsiteY15406" fmla="*/ 1979425 h 4925968"/>
              <a:gd name="connsiteX15407" fmla="*/ 6881413 w 8014260"/>
              <a:gd name="connsiteY15407" fmla="*/ 1977222 h 4925968"/>
              <a:gd name="connsiteX15408" fmla="*/ 7452607 w 8014260"/>
              <a:gd name="connsiteY15408" fmla="*/ 1974873 h 4925968"/>
              <a:gd name="connsiteX15409" fmla="*/ 7460134 w 8014260"/>
              <a:gd name="connsiteY15409" fmla="*/ 1979836 h 4925968"/>
              <a:gd name="connsiteX15410" fmla="*/ 7444978 w 8014260"/>
              <a:gd name="connsiteY15410" fmla="*/ 2000068 h 4925968"/>
              <a:gd name="connsiteX15411" fmla="*/ 7423855 w 8014260"/>
              <a:gd name="connsiteY15411" fmla="*/ 1997667 h 4925968"/>
              <a:gd name="connsiteX15412" fmla="*/ 7439217 w 8014260"/>
              <a:gd name="connsiteY15412" fmla="*/ 1977573 h 4925968"/>
              <a:gd name="connsiteX15413" fmla="*/ 7452607 w 8014260"/>
              <a:gd name="connsiteY15413" fmla="*/ 1974873 h 4925968"/>
              <a:gd name="connsiteX15414" fmla="*/ 6293177 w 8014260"/>
              <a:gd name="connsiteY15414" fmla="*/ 1974761 h 4925968"/>
              <a:gd name="connsiteX15415" fmla="*/ 6282752 w 8014260"/>
              <a:gd name="connsiteY15415" fmla="*/ 1984980 h 4925968"/>
              <a:gd name="connsiteX15416" fmla="*/ 6269448 w 8014260"/>
              <a:gd name="connsiteY15416" fmla="*/ 1986969 h 4925968"/>
              <a:gd name="connsiteX15417" fmla="*/ 6279941 w 8014260"/>
              <a:gd name="connsiteY15417" fmla="*/ 1976887 h 4925968"/>
              <a:gd name="connsiteX15418" fmla="*/ 6293177 w 8014260"/>
              <a:gd name="connsiteY15418" fmla="*/ 1974761 h 4925968"/>
              <a:gd name="connsiteX15419" fmla="*/ 7624658 w 8014260"/>
              <a:gd name="connsiteY15419" fmla="*/ 1974487 h 4925968"/>
              <a:gd name="connsiteX15420" fmla="*/ 7609432 w 8014260"/>
              <a:gd name="connsiteY15420" fmla="*/ 2001371 h 4925968"/>
              <a:gd name="connsiteX15421" fmla="*/ 7586116 w 8014260"/>
              <a:gd name="connsiteY15421" fmla="*/ 2020779 h 4925968"/>
              <a:gd name="connsiteX15422" fmla="*/ 7603123 w 8014260"/>
              <a:gd name="connsiteY15422" fmla="*/ 1992112 h 4925968"/>
              <a:gd name="connsiteX15423" fmla="*/ 7624658 w 8014260"/>
              <a:gd name="connsiteY15423" fmla="*/ 1974487 h 4925968"/>
              <a:gd name="connsiteX15424" fmla="*/ 5767785 w 8014260"/>
              <a:gd name="connsiteY15424" fmla="*/ 1974076 h 4925968"/>
              <a:gd name="connsiteX15425" fmla="*/ 5762299 w 8014260"/>
              <a:gd name="connsiteY15425" fmla="*/ 1979974 h 4925968"/>
              <a:gd name="connsiteX15426" fmla="*/ 5754961 w 8014260"/>
              <a:gd name="connsiteY15426" fmla="*/ 1978808 h 4925968"/>
              <a:gd name="connsiteX15427" fmla="*/ 5758596 w 8014260"/>
              <a:gd name="connsiteY15427" fmla="*/ 1974487 h 4925968"/>
              <a:gd name="connsiteX15428" fmla="*/ 5767785 w 8014260"/>
              <a:gd name="connsiteY15428" fmla="*/ 1974076 h 4925968"/>
              <a:gd name="connsiteX15429" fmla="*/ 5697286 w 8014260"/>
              <a:gd name="connsiteY15429" fmla="*/ 1973939 h 4925968"/>
              <a:gd name="connsiteX15430" fmla="*/ 5688919 w 8014260"/>
              <a:gd name="connsiteY15430" fmla="*/ 1978260 h 4925968"/>
              <a:gd name="connsiteX15431" fmla="*/ 5681649 w 8014260"/>
              <a:gd name="connsiteY15431" fmla="*/ 1978945 h 4925968"/>
              <a:gd name="connsiteX15432" fmla="*/ 5688644 w 8014260"/>
              <a:gd name="connsiteY15432" fmla="*/ 1975654 h 4925968"/>
              <a:gd name="connsiteX15433" fmla="*/ 5697286 w 8014260"/>
              <a:gd name="connsiteY15433" fmla="*/ 1973939 h 4925968"/>
              <a:gd name="connsiteX15434" fmla="*/ 5259607 w 8014260"/>
              <a:gd name="connsiteY15434" fmla="*/ 1973047 h 4925968"/>
              <a:gd name="connsiteX15435" fmla="*/ 5261871 w 8014260"/>
              <a:gd name="connsiteY15435" fmla="*/ 1974556 h 4925968"/>
              <a:gd name="connsiteX15436" fmla="*/ 5256247 w 8014260"/>
              <a:gd name="connsiteY15436" fmla="*/ 1975927 h 4925968"/>
              <a:gd name="connsiteX15437" fmla="*/ 5254532 w 8014260"/>
              <a:gd name="connsiteY15437" fmla="*/ 1974693 h 4925968"/>
              <a:gd name="connsiteX15438" fmla="*/ 5259607 w 8014260"/>
              <a:gd name="connsiteY15438" fmla="*/ 1973047 h 4925968"/>
              <a:gd name="connsiteX15439" fmla="*/ 6794771 w 8014260"/>
              <a:gd name="connsiteY15439" fmla="*/ 1972704 h 4925968"/>
              <a:gd name="connsiteX15440" fmla="*/ 6811162 w 8014260"/>
              <a:gd name="connsiteY15440" fmla="*/ 1974761 h 4925968"/>
              <a:gd name="connsiteX15441" fmla="*/ 6797994 w 8014260"/>
              <a:gd name="connsiteY15441" fmla="*/ 1990123 h 4925968"/>
              <a:gd name="connsiteX15442" fmla="*/ 6780232 w 8014260"/>
              <a:gd name="connsiteY15442" fmla="*/ 1989849 h 4925968"/>
              <a:gd name="connsiteX15443" fmla="*/ 6794771 w 8014260"/>
              <a:gd name="connsiteY15443" fmla="*/ 1972704 h 4925968"/>
              <a:gd name="connsiteX15444" fmla="*/ 4850390 w 8014260"/>
              <a:gd name="connsiteY15444" fmla="*/ 1971744 h 4925968"/>
              <a:gd name="connsiteX15445" fmla="*/ 4854025 w 8014260"/>
              <a:gd name="connsiteY15445" fmla="*/ 1974831 h 4925968"/>
              <a:gd name="connsiteX15446" fmla="*/ 4849910 w 8014260"/>
              <a:gd name="connsiteY15446" fmla="*/ 1976202 h 4925968"/>
              <a:gd name="connsiteX15447" fmla="*/ 4847098 w 8014260"/>
              <a:gd name="connsiteY15447" fmla="*/ 1972704 h 4925968"/>
              <a:gd name="connsiteX15448" fmla="*/ 4850390 w 8014260"/>
              <a:gd name="connsiteY15448" fmla="*/ 1971744 h 4925968"/>
              <a:gd name="connsiteX15449" fmla="*/ 7527239 w 8014260"/>
              <a:gd name="connsiteY15449" fmla="*/ 1971118 h 4925968"/>
              <a:gd name="connsiteX15450" fmla="*/ 7534062 w 8014260"/>
              <a:gd name="connsiteY15450" fmla="*/ 1973253 h 4925968"/>
              <a:gd name="connsiteX15451" fmla="*/ 7519386 w 8014260"/>
              <a:gd name="connsiteY15451" fmla="*/ 1994649 h 4925968"/>
              <a:gd name="connsiteX15452" fmla="*/ 7496618 w 8014260"/>
              <a:gd name="connsiteY15452" fmla="*/ 1999999 h 4925968"/>
              <a:gd name="connsiteX15453" fmla="*/ 7514038 w 8014260"/>
              <a:gd name="connsiteY15453" fmla="*/ 1976956 h 4925968"/>
              <a:gd name="connsiteX15454" fmla="*/ 7527239 w 8014260"/>
              <a:gd name="connsiteY15454" fmla="*/ 1971118 h 4925968"/>
              <a:gd name="connsiteX15455" fmla="*/ 6133728 w 8014260"/>
              <a:gd name="connsiteY15455" fmla="*/ 1969824 h 4925968"/>
              <a:gd name="connsiteX15456" fmla="*/ 6124744 w 8014260"/>
              <a:gd name="connsiteY15456" fmla="*/ 1975448 h 4925968"/>
              <a:gd name="connsiteX15457" fmla="*/ 6115280 w 8014260"/>
              <a:gd name="connsiteY15457" fmla="*/ 1976819 h 4925968"/>
              <a:gd name="connsiteX15458" fmla="*/ 6122892 w 8014260"/>
              <a:gd name="connsiteY15458" fmla="*/ 1972087 h 4925968"/>
              <a:gd name="connsiteX15459" fmla="*/ 6133728 w 8014260"/>
              <a:gd name="connsiteY15459" fmla="*/ 1969824 h 4925968"/>
              <a:gd name="connsiteX15460" fmla="*/ 6736341 w 8014260"/>
              <a:gd name="connsiteY15460" fmla="*/ 1969001 h 4925968"/>
              <a:gd name="connsiteX15461" fmla="*/ 6722899 w 8014260"/>
              <a:gd name="connsiteY15461" fmla="*/ 1986283 h 4925968"/>
              <a:gd name="connsiteX15462" fmla="*/ 6706577 w 8014260"/>
              <a:gd name="connsiteY15462" fmla="*/ 1985323 h 4925968"/>
              <a:gd name="connsiteX15463" fmla="*/ 6718510 w 8014260"/>
              <a:gd name="connsiteY15463" fmla="*/ 1969550 h 4925968"/>
              <a:gd name="connsiteX15464" fmla="*/ 6736341 w 8014260"/>
              <a:gd name="connsiteY15464" fmla="*/ 1969001 h 4925968"/>
              <a:gd name="connsiteX15465" fmla="*/ 6644924 w 8014260"/>
              <a:gd name="connsiteY15465" fmla="*/ 1967286 h 4925968"/>
              <a:gd name="connsiteX15466" fmla="*/ 6661795 w 8014260"/>
              <a:gd name="connsiteY15466" fmla="*/ 1967286 h 4925968"/>
              <a:gd name="connsiteX15467" fmla="*/ 6648079 w 8014260"/>
              <a:gd name="connsiteY15467" fmla="*/ 1983334 h 4925968"/>
              <a:gd name="connsiteX15468" fmla="*/ 6632511 w 8014260"/>
              <a:gd name="connsiteY15468" fmla="*/ 1981962 h 4925968"/>
              <a:gd name="connsiteX15469" fmla="*/ 6644924 w 8014260"/>
              <a:gd name="connsiteY15469" fmla="*/ 1967286 h 4925968"/>
              <a:gd name="connsiteX15470" fmla="*/ 6366557 w 8014260"/>
              <a:gd name="connsiteY15470" fmla="*/ 1966327 h 4925968"/>
              <a:gd name="connsiteX15471" fmla="*/ 6353732 w 8014260"/>
              <a:gd name="connsiteY15471" fmla="*/ 1979220 h 4925968"/>
              <a:gd name="connsiteX15472" fmla="*/ 6341868 w 8014260"/>
              <a:gd name="connsiteY15472" fmla="*/ 1979151 h 4925968"/>
              <a:gd name="connsiteX15473" fmla="*/ 6351812 w 8014260"/>
              <a:gd name="connsiteY15473" fmla="*/ 1968110 h 4925968"/>
              <a:gd name="connsiteX15474" fmla="*/ 6366557 w 8014260"/>
              <a:gd name="connsiteY15474" fmla="*/ 1966327 h 4925968"/>
              <a:gd name="connsiteX15475" fmla="*/ 1855022 w 8014260"/>
              <a:gd name="connsiteY15475" fmla="*/ 1965503 h 4925968"/>
              <a:gd name="connsiteX15476" fmla="*/ 1858863 w 8014260"/>
              <a:gd name="connsiteY15476" fmla="*/ 1973527 h 4925968"/>
              <a:gd name="connsiteX15477" fmla="*/ 1855092 w 8014260"/>
              <a:gd name="connsiteY15477" fmla="*/ 1980110 h 4925968"/>
              <a:gd name="connsiteX15478" fmla="*/ 1852005 w 8014260"/>
              <a:gd name="connsiteY15478" fmla="*/ 1970372 h 4925968"/>
              <a:gd name="connsiteX15479" fmla="*/ 1855022 w 8014260"/>
              <a:gd name="connsiteY15479" fmla="*/ 1965503 h 4925968"/>
              <a:gd name="connsiteX15480" fmla="*/ 4711928 w 8014260"/>
              <a:gd name="connsiteY15480" fmla="*/ 1964269 h 4925968"/>
              <a:gd name="connsiteX15481" fmla="*/ 4718100 w 8014260"/>
              <a:gd name="connsiteY15481" fmla="*/ 1965503 h 4925968"/>
              <a:gd name="connsiteX15482" fmla="*/ 4716660 w 8014260"/>
              <a:gd name="connsiteY15482" fmla="*/ 1969138 h 4925968"/>
              <a:gd name="connsiteX15483" fmla="*/ 4711174 w 8014260"/>
              <a:gd name="connsiteY15483" fmla="*/ 1967081 h 4925968"/>
              <a:gd name="connsiteX15484" fmla="*/ 4711928 w 8014260"/>
              <a:gd name="connsiteY15484" fmla="*/ 1964269 h 4925968"/>
              <a:gd name="connsiteX15485" fmla="*/ 5609708 w 8014260"/>
              <a:gd name="connsiteY15485" fmla="*/ 1962829 h 4925968"/>
              <a:gd name="connsiteX15486" fmla="*/ 5615812 w 8014260"/>
              <a:gd name="connsiteY15486" fmla="*/ 1963926 h 4925968"/>
              <a:gd name="connsiteX15487" fmla="*/ 5613343 w 8014260"/>
              <a:gd name="connsiteY15487" fmla="*/ 1968315 h 4925968"/>
              <a:gd name="connsiteX15488" fmla="*/ 5607239 w 8014260"/>
              <a:gd name="connsiteY15488" fmla="*/ 1968110 h 4925968"/>
              <a:gd name="connsiteX15489" fmla="*/ 5609708 w 8014260"/>
              <a:gd name="connsiteY15489" fmla="*/ 1962829 h 4925968"/>
              <a:gd name="connsiteX15490" fmla="*/ 6425605 w 8014260"/>
              <a:gd name="connsiteY15490" fmla="*/ 1962006 h 4925968"/>
              <a:gd name="connsiteX15491" fmla="*/ 6439390 w 8014260"/>
              <a:gd name="connsiteY15491" fmla="*/ 1962211 h 4925968"/>
              <a:gd name="connsiteX15492" fmla="*/ 6426565 w 8014260"/>
              <a:gd name="connsiteY15492" fmla="*/ 1976133 h 4925968"/>
              <a:gd name="connsiteX15493" fmla="*/ 6413946 w 8014260"/>
              <a:gd name="connsiteY15493" fmla="*/ 1976065 h 4925968"/>
              <a:gd name="connsiteX15494" fmla="*/ 6425605 w 8014260"/>
              <a:gd name="connsiteY15494" fmla="*/ 1962006 h 4925968"/>
              <a:gd name="connsiteX15495" fmla="*/ 2330350 w 8014260"/>
              <a:gd name="connsiteY15495" fmla="*/ 1962005 h 4925968"/>
              <a:gd name="connsiteX15496" fmla="*/ 2335013 w 8014260"/>
              <a:gd name="connsiteY15496" fmla="*/ 1965023 h 4925968"/>
              <a:gd name="connsiteX15497" fmla="*/ 2334534 w 8014260"/>
              <a:gd name="connsiteY15497" fmla="*/ 1977024 h 4925968"/>
              <a:gd name="connsiteX15498" fmla="*/ 2328087 w 8014260"/>
              <a:gd name="connsiteY15498" fmla="*/ 1971881 h 4925968"/>
              <a:gd name="connsiteX15499" fmla="*/ 2330350 w 8014260"/>
              <a:gd name="connsiteY15499" fmla="*/ 1962005 h 4925968"/>
              <a:gd name="connsiteX15500" fmla="*/ 6498711 w 8014260"/>
              <a:gd name="connsiteY15500" fmla="*/ 1961800 h 4925968"/>
              <a:gd name="connsiteX15501" fmla="*/ 6513524 w 8014260"/>
              <a:gd name="connsiteY15501" fmla="*/ 1962417 h 4925968"/>
              <a:gd name="connsiteX15502" fmla="*/ 6501454 w 8014260"/>
              <a:gd name="connsiteY15502" fmla="*/ 1978259 h 4925968"/>
              <a:gd name="connsiteX15503" fmla="*/ 6486915 w 8014260"/>
              <a:gd name="connsiteY15503" fmla="*/ 1977368 h 4925968"/>
              <a:gd name="connsiteX15504" fmla="*/ 6498711 w 8014260"/>
              <a:gd name="connsiteY15504" fmla="*/ 1961800 h 4925968"/>
              <a:gd name="connsiteX15505" fmla="*/ 6581882 w 8014260"/>
              <a:gd name="connsiteY15505" fmla="*/ 1961765 h 4925968"/>
              <a:gd name="connsiteX15506" fmla="*/ 6587111 w 8014260"/>
              <a:gd name="connsiteY15506" fmla="*/ 1965983 h 4925968"/>
              <a:gd name="connsiteX15507" fmla="*/ 6575246 w 8014260"/>
              <a:gd name="connsiteY15507" fmla="*/ 1981139 h 4925968"/>
              <a:gd name="connsiteX15508" fmla="*/ 6559404 w 8014260"/>
              <a:gd name="connsiteY15508" fmla="*/ 1979973 h 4925968"/>
              <a:gd name="connsiteX15509" fmla="*/ 6571406 w 8014260"/>
              <a:gd name="connsiteY15509" fmla="*/ 1964543 h 4925968"/>
              <a:gd name="connsiteX15510" fmla="*/ 6581882 w 8014260"/>
              <a:gd name="connsiteY15510" fmla="*/ 1961765 h 4925968"/>
              <a:gd name="connsiteX15511" fmla="*/ 7755535 w 8014260"/>
              <a:gd name="connsiteY15511" fmla="*/ 1960572 h 4925968"/>
              <a:gd name="connsiteX15512" fmla="*/ 7757977 w 8014260"/>
              <a:gd name="connsiteY15512" fmla="*/ 1960703 h 4925968"/>
              <a:gd name="connsiteX15513" fmla="*/ 7736923 w 8014260"/>
              <a:gd name="connsiteY15513" fmla="*/ 2017281 h 4925968"/>
              <a:gd name="connsiteX15514" fmla="*/ 7712508 w 8014260"/>
              <a:gd name="connsiteY15514" fmla="*/ 2058978 h 4925968"/>
              <a:gd name="connsiteX15515" fmla="*/ 7731917 w 8014260"/>
              <a:gd name="connsiteY15515" fmla="*/ 2001714 h 4925968"/>
              <a:gd name="connsiteX15516" fmla="*/ 7755535 w 8014260"/>
              <a:gd name="connsiteY15516" fmla="*/ 1960572 h 4925968"/>
              <a:gd name="connsiteX15517" fmla="*/ 1650653 w 8014260"/>
              <a:gd name="connsiteY15517" fmla="*/ 1960566 h 4925968"/>
              <a:gd name="connsiteX15518" fmla="*/ 1652093 w 8014260"/>
              <a:gd name="connsiteY15518" fmla="*/ 1962280 h 4925968"/>
              <a:gd name="connsiteX15519" fmla="*/ 1648253 w 8014260"/>
              <a:gd name="connsiteY15519" fmla="*/ 1965778 h 4925968"/>
              <a:gd name="connsiteX15520" fmla="*/ 1646607 w 8014260"/>
              <a:gd name="connsiteY15520" fmla="*/ 1964337 h 4925968"/>
              <a:gd name="connsiteX15521" fmla="*/ 1650653 w 8014260"/>
              <a:gd name="connsiteY15521" fmla="*/ 1960566 h 4925968"/>
              <a:gd name="connsiteX15522" fmla="*/ 7165316 w 8014260"/>
              <a:gd name="connsiteY15522" fmla="*/ 1957685 h 4925968"/>
              <a:gd name="connsiteX15523" fmla="*/ 7172852 w 8014260"/>
              <a:gd name="connsiteY15523" fmla="*/ 1964406 h 4925968"/>
              <a:gd name="connsiteX15524" fmla="*/ 7158724 w 8014260"/>
              <a:gd name="connsiteY15524" fmla="*/ 1980728 h 4925968"/>
              <a:gd name="connsiteX15525" fmla="*/ 7138219 w 8014260"/>
              <a:gd name="connsiteY15525" fmla="*/ 1975996 h 4925968"/>
              <a:gd name="connsiteX15526" fmla="*/ 7151043 w 8014260"/>
              <a:gd name="connsiteY15526" fmla="*/ 1959194 h 4925968"/>
              <a:gd name="connsiteX15527" fmla="*/ 7165316 w 8014260"/>
              <a:gd name="connsiteY15527" fmla="*/ 1957685 h 4925968"/>
              <a:gd name="connsiteX15528" fmla="*/ 7362682 w 8014260"/>
              <a:gd name="connsiteY15528" fmla="*/ 1956587 h 4925968"/>
              <a:gd name="connsiteX15529" fmla="*/ 7384147 w 8014260"/>
              <a:gd name="connsiteY15529" fmla="*/ 1964268 h 4925968"/>
              <a:gd name="connsiteX15530" fmla="*/ 7368237 w 8014260"/>
              <a:gd name="connsiteY15530" fmla="*/ 1982236 h 4925968"/>
              <a:gd name="connsiteX15531" fmla="*/ 7348280 w 8014260"/>
              <a:gd name="connsiteY15531" fmla="*/ 1972292 h 4925968"/>
              <a:gd name="connsiteX15532" fmla="*/ 7362682 w 8014260"/>
              <a:gd name="connsiteY15532" fmla="*/ 1956587 h 4925968"/>
              <a:gd name="connsiteX15533" fmla="*/ 5050096 w 8014260"/>
              <a:gd name="connsiteY15533" fmla="*/ 1956108 h 4925968"/>
              <a:gd name="connsiteX15534" fmla="*/ 5051604 w 8014260"/>
              <a:gd name="connsiteY15534" fmla="*/ 1956794 h 4925968"/>
              <a:gd name="connsiteX15535" fmla="*/ 5047559 w 8014260"/>
              <a:gd name="connsiteY15535" fmla="*/ 1957068 h 4925968"/>
              <a:gd name="connsiteX15536" fmla="*/ 5045844 w 8014260"/>
              <a:gd name="connsiteY15536" fmla="*/ 1956451 h 4925968"/>
              <a:gd name="connsiteX15537" fmla="*/ 5050096 w 8014260"/>
              <a:gd name="connsiteY15537" fmla="*/ 1956108 h 4925968"/>
              <a:gd name="connsiteX15538" fmla="*/ 5185815 w 8014260"/>
              <a:gd name="connsiteY15538" fmla="*/ 1955148 h 4925968"/>
              <a:gd name="connsiteX15539" fmla="*/ 5187324 w 8014260"/>
              <a:gd name="connsiteY15539" fmla="*/ 1955765 h 4925968"/>
              <a:gd name="connsiteX15540" fmla="*/ 5183278 w 8014260"/>
              <a:gd name="connsiteY15540" fmla="*/ 1956451 h 4925968"/>
              <a:gd name="connsiteX15541" fmla="*/ 5181563 w 8014260"/>
              <a:gd name="connsiteY15541" fmla="*/ 1955902 h 4925968"/>
              <a:gd name="connsiteX15542" fmla="*/ 5185815 w 8014260"/>
              <a:gd name="connsiteY15542" fmla="*/ 1955148 h 4925968"/>
              <a:gd name="connsiteX15543" fmla="*/ 4575796 w 8014260"/>
              <a:gd name="connsiteY15543" fmla="*/ 1955011 h 4925968"/>
              <a:gd name="connsiteX15544" fmla="*/ 4580871 w 8014260"/>
              <a:gd name="connsiteY15544" fmla="*/ 1957411 h 4925968"/>
              <a:gd name="connsiteX15545" fmla="*/ 4579362 w 8014260"/>
              <a:gd name="connsiteY15545" fmla="*/ 1962692 h 4925968"/>
              <a:gd name="connsiteX15546" fmla="*/ 4575453 w 8014260"/>
              <a:gd name="connsiteY15546" fmla="*/ 1960703 h 4925968"/>
              <a:gd name="connsiteX15547" fmla="*/ 4575796 w 8014260"/>
              <a:gd name="connsiteY15547" fmla="*/ 1955011 h 4925968"/>
              <a:gd name="connsiteX15548" fmla="*/ 6206492 w 8014260"/>
              <a:gd name="connsiteY15548" fmla="*/ 1954599 h 4925968"/>
              <a:gd name="connsiteX15549" fmla="*/ 6196890 w 8014260"/>
              <a:gd name="connsiteY15549" fmla="*/ 1960771 h 4925968"/>
              <a:gd name="connsiteX15550" fmla="*/ 6186535 w 8014260"/>
              <a:gd name="connsiteY15550" fmla="*/ 1962760 h 4925968"/>
              <a:gd name="connsiteX15551" fmla="*/ 6196342 w 8014260"/>
              <a:gd name="connsiteY15551" fmla="*/ 1956519 h 4925968"/>
              <a:gd name="connsiteX15552" fmla="*/ 6206492 w 8014260"/>
              <a:gd name="connsiteY15552" fmla="*/ 1954599 h 4925968"/>
              <a:gd name="connsiteX15553" fmla="*/ 5544558 w 8014260"/>
              <a:gd name="connsiteY15553" fmla="*/ 1951787 h 4925968"/>
              <a:gd name="connsiteX15554" fmla="*/ 5539414 w 8014260"/>
              <a:gd name="connsiteY15554" fmla="*/ 1956382 h 4925968"/>
              <a:gd name="connsiteX15555" fmla="*/ 5534065 w 8014260"/>
              <a:gd name="connsiteY15555" fmla="*/ 1956519 h 4925968"/>
              <a:gd name="connsiteX15556" fmla="*/ 5537425 w 8014260"/>
              <a:gd name="connsiteY15556" fmla="*/ 1952816 h 4925968"/>
              <a:gd name="connsiteX15557" fmla="*/ 5544558 w 8014260"/>
              <a:gd name="connsiteY15557" fmla="*/ 1951787 h 4925968"/>
              <a:gd name="connsiteX15558" fmla="*/ 4443300 w 8014260"/>
              <a:gd name="connsiteY15558" fmla="*/ 1948633 h 4925968"/>
              <a:gd name="connsiteX15559" fmla="*/ 4445837 w 8014260"/>
              <a:gd name="connsiteY15559" fmla="*/ 1954531 h 4925968"/>
              <a:gd name="connsiteX15560" fmla="*/ 4440214 w 8014260"/>
              <a:gd name="connsiteY15560" fmla="*/ 1955971 h 4925968"/>
              <a:gd name="connsiteX15561" fmla="*/ 4438293 w 8014260"/>
              <a:gd name="connsiteY15561" fmla="*/ 1951170 h 4925968"/>
              <a:gd name="connsiteX15562" fmla="*/ 4443300 w 8014260"/>
              <a:gd name="connsiteY15562" fmla="*/ 1948633 h 4925968"/>
              <a:gd name="connsiteX15563" fmla="*/ 4913552 w 8014260"/>
              <a:gd name="connsiteY15563" fmla="*/ 1947947 h 4925968"/>
              <a:gd name="connsiteX15564" fmla="*/ 4915267 w 8014260"/>
              <a:gd name="connsiteY15564" fmla="*/ 1948632 h 4925968"/>
              <a:gd name="connsiteX15565" fmla="*/ 4911289 w 8014260"/>
              <a:gd name="connsiteY15565" fmla="*/ 1948838 h 4925968"/>
              <a:gd name="connsiteX15566" fmla="*/ 4909369 w 8014260"/>
              <a:gd name="connsiteY15566" fmla="*/ 1948152 h 4925968"/>
              <a:gd name="connsiteX15567" fmla="*/ 4913552 w 8014260"/>
              <a:gd name="connsiteY15567" fmla="*/ 1947947 h 4925968"/>
              <a:gd name="connsiteX15568" fmla="*/ 3011212 w 8014260"/>
              <a:gd name="connsiteY15568" fmla="*/ 1946576 h 4925968"/>
              <a:gd name="connsiteX15569" fmla="*/ 3016013 w 8014260"/>
              <a:gd name="connsiteY15569" fmla="*/ 1951788 h 4925968"/>
              <a:gd name="connsiteX15570" fmla="*/ 3015258 w 8014260"/>
              <a:gd name="connsiteY15570" fmla="*/ 1961389 h 4925968"/>
              <a:gd name="connsiteX15571" fmla="*/ 3008606 w 8014260"/>
              <a:gd name="connsiteY15571" fmla="*/ 1953296 h 4925968"/>
              <a:gd name="connsiteX15572" fmla="*/ 3011212 w 8014260"/>
              <a:gd name="connsiteY15572" fmla="*/ 1946576 h 4925968"/>
              <a:gd name="connsiteX15573" fmla="*/ 5465622 w 8014260"/>
              <a:gd name="connsiteY15573" fmla="*/ 1946027 h 4925968"/>
              <a:gd name="connsiteX15574" fmla="*/ 5468982 w 8014260"/>
              <a:gd name="connsiteY15574" fmla="*/ 1946301 h 4925968"/>
              <a:gd name="connsiteX15575" fmla="*/ 5463839 w 8014260"/>
              <a:gd name="connsiteY15575" fmla="*/ 1949456 h 4925968"/>
              <a:gd name="connsiteX15576" fmla="*/ 5461713 w 8014260"/>
              <a:gd name="connsiteY15576" fmla="*/ 1948427 h 4925968"/>
              <a:gd name="connsiteX15577" fmla="*/ 5465622 w 8014260"/>
              <a:gd name="connsiteY15577" fmla="*/ 1946027 h 4925968"/>
              <a:gd name="connsiteX15578" fmla="*/ 7829163 w 8014260"/>
              <a:gd name="connsiteY15578" fmla="*/ 1945615 h 4925968"/>
              <a:gd name="connsiteX15579" fmla="*/ 7831701 w 8014260"/>
              <a:gd name="connsiteY15579" fmla="*/ 1951239 h 4925968"/>
              <a:gd name="connsiteX15580" fmla="*/ 7833209 w 8014260"/>
              <a:gd name="connsiteY15580" fmla="*/ 1959400 h 4925968"/>
              <a:gd name="connsiteX15581" fmla="*/ 7815241 w 8014260"/>
              <a:gd name="connsiteY15581" fmla="*/ 1998285 h 4925968"/>
              <a:gd name="connsiteX15582" fmla="*/ 7792610 w 8014260"/>
              <a:gd name="connsiteY15582" fmla="*/ 2020368 h 4925968"/>
              <a:gd name="connsiteX15583" fmla="*/ 7798028 w 8014260"/>
              <a:gd name="connsiteY15583" fmla="*/ 1989987 h 4925968"/>
              <a:gd name="connsiteX15584" fmla="*/ 7822442 w 8014260"/>
              <a:gd name="connsiteY15584" fmla="*/ 1949387 h 4925968"/>
              <a:gd name="connsiteX15585" fmla="*/ 7829163 w 8014260"/>
              <a:gd name="connsiteY15585" fmla="*/ 1945615 h 4925968"/>
              <a:gd name="connsiteX15586" fmla="*/ 7607238 w 8014260"/>
              <a:gd name="connsiteY15586" fmla="*/ 1944381 h 4925968"/>
              <a:gd name="connsiteX15587" fmla="*/ 7589270 w 8014260"/>
              <a:gd name="connsiteY15587" fmla="*/ 1968247 h 4925968"/>
              <a:gd name="connsiteX15588" fmla="*/ 7570136 w 8014260"/>
              <a:gd name="connsiteY15588" fmla="*/ 1977094 h 4925968"/>
              <a:gd name="connsiteX15589" fmla="*/ 7586595 w 8014260"/>
              <a:gd name="connsiteY15589" fmla="*/ 1953845 h 4925968"/>
              <a:gd name="connsiteX15590" fmla="*/ 7607238 w 8014260"/>
              <a:gd name="connsiteY15590" fmla="*/ 1944381 h 4925968"/>
              <a:gd name="connsiteX15591" fmla="*/ 6113428 w 8014260"/>
              <a:gd name="connsiteY15591" fmla="*/ 1943009 h 4925968"/>
              <a:gd name="connsiteX15592" fmla="*/ 6120424 w 8014260"/>
              <a:gd name="connsiteY15592" fmla="*/ 1945684 h 4925968"/>
              <a:gd name="connsiteX15593" fmla="*/ 6112263 w 8014260"/>
              <a:gd name="connsiteY15593" fmla="*/ 1951307 h 4925968"/>
              <a:gd name="connsiteX15594" fmla="*/ 6104787 w 8014260"/>
              <a:gd name="connsiteY15594" fmla="*/ 1950621 h 4925968"/>
              <a:gd name="connsiteX15595" fmla="*/ 6113428 w 8014260"/>
              <a:gd name="connsiteY15595" fmla="*/ 1943009 h 4925968"/>
              <a:gd name="connsiteX15596" fmla="*/ 5393544 w 8014260"/>
              <a:gd name="connsiteY15596" fmla="*/ 1942392 h 4925968"/>
              <a:gd name="connsiteX15597" fmla="*/ 5396493 w 8014260"/>
              <a:gd name="connsiteY15597" fmla="*/ 1943215 h 4925968"/>
              <a:gd name="connsiteX15598" fmla="*/ 5391418 w 8014260"/>
              <a:gd name="connsiteY15598" fmla="*/ 1945958 h 4925968"/>
              <a:gd name="connsiteX15599" fmla="*/ 5389224 w 8014260"/>
              <a:gd name="connsiteY15599" fmla="*/ 1945067 h 4925968"/>
              <a:gd name="connsiteX15600" fmla="*/ 5393544 w 8014260"/>
              <a:gd name="connsiteY15600" fmla="*/ 1942392 h 4925968"/>
              <a:gd name="connsiteX15601" fmla="*/ 4303397 w 8014260"/>
              <a:gd name="connsiteY15601" fmla="*/ 1941775 h 4925968"/>
              <a:gd name="connsiteX15602" fmla="*/ 4309363 w 8014260"/>
              <a:gd name="connsiteY15602" fmla="*/ 1945410 h 4925968"/>
              <a:gd name="connsiteX15603" fmla="*/ 4307717 w 8014260"/>
              <a:gd name="connsiteY15603" fmla="*/ 1952473 h 4925968"/>
              <a:gd name="connsiteX15604" fmla="*/ 4302368 w 8014260"/>
              <a:gd name="connsiteY15604" fmla="*/ 1947467 h 4925968"/>
              <a:gd name="connsiteX15605" fmla="*/ 4303397 w 8014260"/>
              <a:gd name="connsiteY15605" fmla="*/ 1941775 h 4925968"/>
              <a:gd name="connsiteX15606" fmla="*/ 3624797 w 8014260"/>
              <a:gd name="connsiteY15606" fmla="*/ 1940335 h 4925968"/>
              <a:gd name="connsiteX15607" fmla="*/ 3628912 w 8014260"/>
              <a:gd name="connsiteY15607" fmla="*/ 1953365 h 4925968"/>
              <a:gd name="connsiteX15608" fmla="*/ 3625071 w 8014260"/>
              <a:gd name="connsiteY15608" fmla="*/ 1960429 h 4925968"/>
              <a:gd name="connsiteX15609" fmla="*/ 3621711 w 8014260"/>
              <a:gd name="connsiteY15609" fmla="*/ 1945478 h 4925968"/>
              <a:gd name="connsiteX15610" fmla="*/ 3624797 w 8014260"/>
              <a:gd name="connsiteY15610" fmla="*/ 1940335 h 4925968"/>
              <a:gd name="connsiteX15611" fmla="*/ 6037441 w 8014260"/>
              <a:gd name="connsiteY15611" fmla="*/ 1940197 h 4925968"/>
              <a:gd name="connsiteX15612" fmla="*/ 6048277 w 8014260"/>
              <a:gd name="connsiteY15612" fmla="*/ 1940197 h 4925968"/>
              <a:gd name="connsiteX15613" fmla="*/ 6041008 w 8014260"/>
              <a:gd name="connsiteY15613" fmla="*/ 1946575 h 4925968"/>
              <a:gd name="connsiteX15614" fmla="*/ 6033944 w 8014260"/>
              <a:gd name="connsiteY15614" fmla="*/ 1946026 h 4925968"/>
              <a:gd name="connsiteX15615" fmla="*/ 6037441 w 8014260"/>
              <a:gd name="connsiteY15615" fmla="*/ 1940197 h 4925968"/>
              <a:gd name="connsiteX15616" fmla="*/ 3762712 w 8014260"/>
              <a:gd name="connsiteY15616" fmla="*/ 1938826 h 4925968"/>
              <a:gd name="connsiteX15617" fmla="*/ 3765455 w 8014260"/>
              <a:gd name="connsiteY15617" fmla="*/ 1950484 h 4925968"/>
              <a:gd name="connsiteX15618" fmla="*/ 3759969 w 8014260"/>
              <a:gd name="connsiteY15618" fmla="*/ 1953982 h 4925968"/>
              <a:gd name="connsiteX15619" fmla="*/ 3757843 w 8014260"/>
              <a:gd name="connsiteY15619" fmla="*/ 1944587 h 4925968"/>
              <a:gd name="connsiteX15620" fmla="*/ 3762712 w 8014260"/>
              <a:gd name="connsiteY15620" fmla="*/ 1938826 h 4925968"/>
              <a:gd name="connsiteX15621" fmla="*/ 5320369 w 8014260"/>
              <a:gd name="connsiteY15621" fmla="*/ 1938483 h 4925968"/>
              <a:gd name="connsiteX15622" fmla="*/ 5322152 w 8014260"/>
              <a:gd name="connsiteY15622" fmla="*/ 1938757 h 4925968"/>
              <a:gd name="connsiteX15623" fmla="*/ 5318312 w 8014260"/>
              <a:gd name="connsiteY15623" fmla="*/ 1940129 h 4925968"/>
              <a:gd name="connsiteX15624" fmla="*/ 5316392 w 8014260"/>
              <a:gd name="connsiteY15624" fmla="*/ 1939992 h 4925968"/>
              <a:gd name="connsiteX15625" fmla="*/ 5320369 w 8014260"/>
              <a:gd name="connsiteY15625" fmla="*/ 1938483 h 4925968"/>
              <a:gd name="connsiteX15626" fmla="*/ 6276195 w 8014260"/>
              <a:gd name="connsiteY15626" fmla="*/ 1937899 h 4925968"/>
              <a:gd name="connsiteX15627" fmla="*/ 6279324 w 8014260"/>
              <a:gd name="connsiteY15627" fmla="*/ 1938482 h 4925968"/>
              <a:gd name="connsiteX15628" fmla="*/ 6272260 w 8014260"/>
              <a:gd name="connsiteY15628" fmla="*/ 1944175 h 4925968"/>
              <a:gd name="connsiteX15629" fmla="*/ 6258887 w 8014260"/>
              <a:gd name="connsiteY15629" fmla="*/ 1947672 h 4925968"/>
              <a:gd name="connsiteX15630" fmla="*/ 6267048 w 8014260"/>
              <a:gd name="connsiteY15630" fmla="*/ 1941225 h 4925968"/>
              <a:gd name="connsiteX15631" fmla="*/ 6276195 w 8014260"/>
              <a:gd name="connsiteY15631" fmla="*/ 1937899 h 4925968"/>
              <a:gd name="connsiteX15632" fmla="*/ 3894660 w 8014260"/>
              <a:gd name="connsiteY15632" fmla="*/ 1937385 h 4925968"/>
              <a:gd name="connsiteX15633" fmla="*/ 3900901 w 8014260"/>
              <a:gd name="connsiteY15633" fmla="*/ 1939991 h 4925968"/>
              <a:gd name="connsiteX15634" fmla="*/ 3899872 w 8014260"/>
              <a:gd name="connsiteY15634" fmla="*/ 1950964 h 4925968"/>
              <a:gd name="connsiteX15635" fmla="*/ 3894180 w 8014260"/>
              <a:gd name="connsiteY15635" fmla="*/ 1945820 h 4925968"/>
              <a:gd name="connsiteX15636" fmla="*/ 3894660 w 8014260"/>
              <a:gd name="connsiteY15636" fmla="*/ 1937385 h 4925968"/>
              <a:gd name="connsiteX15637" fmla="*/ 4030723 w 8014260"/>
              <a:gd name="connsiteY15637" fmla="*/ 1937042 h 4925968"/>
              <a:gd name="connsiteX15638" fmla="*/ 4036895 w 8014260"/>
              <a:gd name="connsiteY15638" fmla="*/ 1939443 h 4925968"/>
              <a:gd name="connsiteX15639" fmla="*/ 4035798 w 8014260"/>
              <a:gd name="connsiteY15639" fmla="*/ 1949249 h 4925968"/>
              <a:gd name="connsiteX15640" fmla="*/ 4030174 w 8014260"/>
              <a:gd name="connsiteY15640" fmla="*/ 1944586 h 4925968"/>
              <a:gd name="connsiteX15641" fmla="*/ 4030723 w 8014260"/>
              <a:gd name="connsiteY15641" fmla="*/ 1937042 h 4925968"/>
              <a:gd name="connsiteX15642" fmla="*/ 4166922 w 8014260"/>
              <a:gd name="connsiteY15642" fmla="*/ 1936974 h 4925968"/>
              <a:gd name="connsiteX15643" fmla="*/ 4172065 w 8014260"/>
              <a:gd name="connsiteY15643" fmla="*/ 1940814 h 4925968"/>
              <a:gd name="connsiteX15644" fmla="*/ 4170762 w 8014260"/>
              <a:gd name="connsiteY15644" fmla="*/ 1950416 h 4925968"/>
              <a:gd name="connsiteX15645" fmla="*/ 4166785 w 8014260"/>
              <a:gd name="connsiteY15645" fmla="*/ 1947124 h 4925968"/>
              <a:gd name="connsiteX15646" fmla="*/ 4166922 w 8014260"/>
              <a:gd name="connsiteY15646" fmla="*/ 1936974 h 4925968"/>
              <a:gd name="connsiteX15647" fmla="*/ 7089725 w 8014260"/>
              <a:gd name="connsiteY15647" fmla="*/ 1936803 h 4925968"/>
              <a:gd name="connsiteX15648" fmla="*/ 7095838 w 8014260"/>
              <a:gd name="connsiteY15648" fmla="*/ 1943215 h 4925968"/>
              <a:gd name="connsiteX15649" fmla="*/ 7080818 w 8014260"/>
              <a:gd name="connsiteY15649" fmla="*/ 1959743 h 4925968"/>
              <a:gd name="connsiteX15650" fmla="*/ 7062371 w 8014260"/>
              <a:gd name="connsiteY15650" fmla="*/ 1954119 h 4925968"/>
              <a:gd name="connsiteX15651" fmla="*/ 7077595 w 8014260"/>
              <a:gd name="connsiteY15651" fmla="*/ 1937386 h 4925968"/>
              <a:gd name="connsiteX15652" fmla="*/ 7089725 w 8014260"/>
              <a:gd name="connsiteY15652" fmla="*/ 1936803 h 4925968"/>
              <a:gd name="connsiteX15653" fmla="*/ 7742684 w 8014260"/>
              <a:gd name="connsiteY15653" fmla="*/ 1934505 h 4925968"/>
              <a:gd name="connsiteX15654" fmla="*/ 7723893 w 8014260"/>
              <a:gd name="connsiteY15654" fmla="*/ 1980659 h 4925968"/>
              <a:gd name="connsiteX15655" fmla="*/ 7698861 w 8014260"/>
              <a:gd name="connsiteY15655" fmla="*/ 2022630 h 4925968"/>
              <a:gd name="connsiteX15656" fmla="*/ 7717652 w 8014260"/>
              <a:gd name="connsiteY15656" fmla="*/ 1973733 h 4925968"/>
              <a:gd name="connsiteX15657" fmla="*/ 7742684 w 8014260"/>
              <a:gd name="connsiteY15657" fmla="*/ 1934505 h 4925968"/>
              <a:gd name="connsiteX15658" fmla="*/ 6194627 w 8014260"/>
              <a:gd name="connsiteY15658" fmla="*/ 1934231 h 4925968"/>
              <a:gd name="connsiteX15659" fmla="*/ 6187701 w 8014260"/>
              <a:gd name="connsiteY15659" fmla="*/ 1938140 h 4925968"/>
              <a:gd name="connsiteX15660" fmla="*/ 6176042 w 8014260"/>
              <a:gd name="connsiteY15660" fmla="*/ 1941157 h 4925968"/>
              <a:gd name="connsiteX15661" fmla="*/ 6183860 w 8014260"/>
              <a:gd name="connsiteY15661" fmla="*/ 1936837 h 4925968"/>
              <a:gd name="connsiteX15662" fmla="*/ 6194627 w 8014260"/>
              <a:gd name="connsiteY15662" fmla="*/ 1934231 h 4925968"/>
              <a:gd name="connsiteX15663" fmla="*/ 4777353 w 8014260"/>
              <a:gd name="connsiteY15663" fmla="*/ 1933202 h 4925968"/>
              <a:gd name="connsiteX15664" fmla="*/ 4778793 w 8014260"/>
              <a:gd name="connsiteY15664" fmla="*/ 1934162 h 4925968"/>
              <a:gd name="connsiteX15665" fmla="*/ 4774747 w 8014260"/>
              <a:gd name="connsiteY15665" fmla="*/ 1934231 h 4925968"/>
              <a:gd name="connsiteX15666" fmla="*/ 4773032 w 8014260"/>
              <a:gd name="connsiteY15666" fmla="*/ 1933271 h 4925968"/>
              <a:gd name="connsiteX15667" fmla="*/ 4777353 w 8014260"/>
              <a:gd name="connsiteY15667" fmla="*/ 1933202 h 4925968"/>
              <a:gd name="connsiteX15668" fmla="*/ 3488529 w 8014260"/>
              <a:gd name="connsiteY15668" fmla="*/ 1931968 h 4925968"/>
              <a:gd name="connsiteX15669" fmla="*/ 3491684 w 8014260"/>
              <a:gd name="connsiteY15669" fmla="*/ 1946781 h 4925968"/>
              <a:gd name="connsiteX15670" fmla="*/ 3487638 w 8014260"/>
              <a:gd name="connsiteY15670" fmla="*/ 1952199 h 4925968"/>
              <a:gd name="connsiteX15671" fmla="*/ 3485032 w 8014260"/>
              <a:gd name="connsiteY15671" fmla="*/ 1935946 h 4925968"/>
              <a:gd name="connsiteX15672" fmla="*/ 3488529 w 8014260"/>
              <a:gd name="connsiteY15672" fmla="*/ 1931968 h 4925968"/>
              <a:gd name="connsiteX15673" fmla="*/ 5109006 w 8014260"/>
              <a:gd name="connsiteY15673" fmla="*/ 1930665 h 4925968"/>
              <a:gd name="connsiteX15674" fmla="*/ 5110721 w 8014260"/>
              <a:gd name="connsiteY15674" fmla="*/ 1932380 h 4925968"/>
              <a:gd name="connsiteX15675" fmla="*/ 5109143 w 8014260"/>
              <a:gd name="connsiteY15675" fmla="*/ 1933065 h 4925968"/>
              <a:gd name="connsiteX15676" fmla="*/ 5107292 w 8014260"/>
              <a:gd name="connsiteY15676" fmla="*/ 1931282 h 4925968"/>
              <a:gd name="connsiteX15677" fmla="*/ 5109006 w 8014260"/>
              <a:gd name="connsiteY15677" fmla="*/ 1930665 h 4925968"/>
              <a:gd name="connsiteX15678" fmla="*/ 1574941 w 8014260"/>
              <a:gd name="connsiteY15678" fmla="*/ 1929362 h 4925968"/>
              <a:gd name="connsiteX15679" fmla="*/ 1576587 w 8014260"/>
              <a:gd name="connsiteY15679" fmla="*/ 1932174 h 4925968"/>
              <a:gd name="connsiteX15680" fmla="*/ 1575079 w 8014260"/>
              <a:gd name="connsiteY15680" fmla="*/ 1934506 h 4925968"/>
              <a:gd name="connsiteX15681" fmla="*/ 1573227 w 8014260"/>
              <a:gd name="connsiteY15681" fmla="*/ 1931556 h 4925968"/>
              <a:gd name="connsiteX15682" fmla="*/ 1574941 w 8014260"/>
              <a:gd name="connsiteY15682" fmla="*/ 1929362 h 4925968"/>
              <a:gd name="connsiteX15683" fmla="*/ 4972943 w 8014260"/>
              <a:gd name="connsiteY15683" fmla="*/ 1928333 h 4925968"/>
              <a:gd name="connsiteX15684" fmla="*/ 4974932 w 8014260"/>
              <a:gd name="connsiteY15684" fmla="*/ 1929087 h 4925968"/>
              <a:gd name="connsiteX15685" fmla="*/ 4973423 w 8014260"/>
              <a:gd name="connsiteY15685" fmla="*/ 1930733 h 4925968"/>
              <a:gd name="connsiteX15686" fmla="*/ 4971709 w 8014260"/>
              <a:gd name="connsiteY15686" fmla="*/ 1929910 h 4925968"/>
              <a:gd name="connsiteX15687" fmla="*/ 4972943 w 8014260"/>
              <a:gd name="connsiteY15687" fmla="*/ 1928333 h 4925968"/>
              <a:gd name="connsiteX15688" fmla="*/ 5977914 w 8014260"/>
              <a:gd name="connsiteY15688" fmla="*/ 1927921 h 4925968"/>
              <a:gd name="connsiteX15689" fmla="*/ 5970302 w 8014260"/>
              <a:gd name="connsiteY15689" fmla="*/ 1935739 h 4925968"/>
              <a:gd name="connsiteX15690" fmla="*/ 5960427 w 8014260"/>
              <a:gd name="connsiteY15690" fmla="*/ 1936425 h 4925968"/>
              <a:gd name="connsiteX15691" fmla="*/ 5964884 w 8014260"/>
              <a:gd name="connsiteY15691" fmla="*/ 1930459 h 4925968"/>
              <a:gd name="connsiteX15692" fmla="*/ 5977914 w 8014260"/>
              <a:gd name="connsiteY15692" fmla="*/ 1927921 h 4925968"/>
              <a:gd name="connsiteX15693" fmla="*/ 5817642 w 8014260"/>
              <a:gd name="connsiteY15693" fmla="*/ 1927921 h 4925968"/>
              <a:gd name="connsiteX15694" fmla="*/ 5826764 w 8014260"/>
              <a:gd name="connsiteY15694" fmla="*/ 1928607 h 4925968"/>
              <a:gd name="connsiteX15695" fmla="*/ 5822580 w 8014260"/>
              <a:gd name="connsiteY15695" fmla="*/ 1934436 h 4925968"/>
              <a:gd name="connsiteX15696" fmla="*/ 5815311 w 8014260"/>
              <a:gd name="connsiteY15696" fmla="*/ 1933682 h 4925968"/>
              <a:gd name="connsiteX15697" fmla="*/ 5817642 w 8014260"/>
              <a:gd name="connsiteY15697" fmla="*/ 1927921 h 4925968"/>
              <a:gd name="connsiteX15698" fmla="*/ 5901379 w 8014260"/>
              <a:gd name="connsiteY15698" fmla="*/ 1925316 h 4925968"/>
              <a:gd name="connsiteX15699" fmla="*/ 5896853 w 8014260"/>
              <a:gd name="connsiteY15699" fmla="*/ 1931419 h 4925968"/>
              <a:gd name="connsiteX15700" fmla="*/ 5888966 w 8014260"/>
              <a:gd name="connsiteY15700" fmla="*/ 1930871 h 4925968"/>
              <a:gd name="connsiteX15701" fmla="*/ 5891984 w 8014260"/>
              <a:gd name="connsiteY15701" fmla="*/ 1926413 h 4925968"/>
              <a:gd name="connsiteX15702" fmla="*/ 5901379 w 8014260"/>
              <a:gd name="connsiteY15702" fmla="*/ 1925316 h 4925968"/>
              <a:gd name="connsiteX15703" fmla="*/ 6351333 w 8014260"/>
              <a:gd name="connsiteY15703" fmla="*/ 1923327 h 4925968"/>
              <a:gd name="connsiteX15704" fmla="*/ 6343789 w 8014260"/>
              <a:gd name="connsiteY15704" fmla="*/ 1929774 h 4925968"/>
              <a:gd name="connsiteX15705" fmla="*/ 6330073 w 8014260"/>
              <a:gd name="connsiteY15705" fmla="*/ 1932517 h 4925968"/>
              <a:gd name="connsiteX15706" fmla="*/ 6341869 w 8014260"/>
              <a:gd name="connsiteY15706" fmla="*/ 1923807 h 4925968"/>
              <a:gd name="connsiteX15707" fmla="*/ 6351333 w 8014260"/>
              <a:gd name="connsiteY15707" fmla="*/ 1923327 h 4925968"/>
              <a:gd name="connsiteX15708" fmla="*/ 5244108 w 8014260"/>
              <a:gd name="connsiteY15708" fmla="*/ 1923258 h 4925968"/>
              <a:gd name="connsiteX15709" fmla="*/ 5246097 w 8014260"/>
              <a:gd name="connsiteY15709" fmla="*/ 1923669 h 4925968"/>
              <a:gd name="connsiteX15710" fmla="*/ 5244862 w 8014260"/>
              <a:gd name="connsiteY15710" fmla="*/ 1925590 h 4925968"/>
              <a:gd name="connsiteX15711" fmla="*/ 5243011 w 8014260"/>
              <a:gd name="connsiteY15711" fmla="*/ 1925041 h 4925968"/>
              <a:gd name="connsiteX15712" fmla="*/ 5244108 w 8014260"/>
              <a:gd name="connsiteY15712" fmla="*/ 1923258 h 4925968"/>
              <a:gd name="connsiteX15713" fmla="*/ 2464767 w 8014260"/>
              <a:gd name="connsiteY15713" fmla="*/ 1922915 h 4925968"/>
              <a:gd name="connsiteX15714" fmla="*/ 2468607 w 8014260"/>
              <a:gd name="connsiteY15714" fmla="*/ 1931007 h 4925968"/>
              <a:gd name="connsiteX15715" fmla="*/ 2463944 w 8014260"/>
              <a:gd name="connsiteY15715" fmla="*/ 1940952 h 4925968"/>
              <a:gd name="connsiteX15716" fmla="*/ 2461201 w 8014260"/>
              <a:gd name="connsiteY15716" fmla="*/ 1930527 h 4925968"/>
              <a:gd name="connsiteX15717" fmla="*/ 2464767 w 8014260"/>
              <a:gd name="connsiteY15717" fmla="*/ 1922915 h 4925968"/>
              <a:gd name="connsiteX15718" fmla="*/ 7014013 w 8014260"/>
              <a:gd name="connsiteY15718" fmla="*/ 1920917 h 4925968"/>
              <a:gd name="connsiteX15719" fmla="*/ 7020057 w 8014260"/>
              <a:gd name="connsiteY15719" fmla="*/ 1926344 h 4925968"/>
              <a:gd name="connsiteX15720" fmla="*/ 7004283 w 8014260"/>
              <a:gd name="connsiteY15720" fmla="*/ 1942940 h 4925968"/>
              <a:gd name="connsiteX15721" fmla="*/ 6987481 w 8014260"/>
              <a:gd name="connsiteY15721" fmla="*/ 1939305 h 4925968"/>
              <a:gd name="connsiteX15722" fmla="*/ 7001540 w 8014260"/>
              <a:gd name="connsiteY15722" fmla="*/ 1922435 h 4925968"/>
              <a:gd name="connsiteX15723" fmla="*/ 7014013 w 8014260"/>
              <a:gd name="connsiteY15723" fmla="*/ 1920917 h 4925968"/>
              <a:gd name="connsiteX15724" fmla="*/ 7727185 w 8014260"/>
              <a:gd name="connsiteY15724" fmla="*/ 1920720 h 4925968"/>
              <a:gd name="connsiteX15725" fmla="*/ 7708874 w 8014260"/>
              <a:gd name="connsiteY15725" fmla="*/ 1960291 h 4925968"/>
              <a:gd name="connsiteX15726" fmla="*/ 7685008 w 8014260"/>
              <a:gd name="connsiteY15726" fmla="*/ 1996981 h 4925968"/>
              <a:gd name="connsiteX15727" fmla="*/ 7703662 w 8014260"/>
              <a:gd name="connsiteY15727" fmla="*/ 1954805 h 4925968"/>
              <a:gd name="connsiteX15728" fmla="*/ 7727185 w 8014260"/>
              <a:gd name="connsiteY15728" fmla="*/ 1920720 h 4925968"/>
              <a:gd name="connsiteX15729" fmla="*/ 7298037 w 8014260"/>
              <a:gd name="connsiteY15729" fmla="*/ 1920240 h 4925968"/>
              <a:gd name="connsiteX15730" fmla="*/ 7306103 w 8014260"/>
              <a:gd name="connsiteY15730" fmla="*/ 1928675 h 4925968"/>
              <a:gd name="connsiteX15731" fmla="*/ 7292662 w 8014260"/>
              <a:gd name="connsiteY15731" fmla="*/ 1943694 h 4925968"/>
              <a:gd name="connsiteX15732" fmla="*/ 7271540 w 8014260"/>
              <a:gd name="connsiteY15732" fmla="*/ 1937796 h 4925968"/>
              <a:gd name="connsiteX15733" fmla="*/ 7283541 w 8014260"/>
              <a:gd name="connsiteY15733" fmla="*/ 1920446 h 4925968"/>
              <a:gd name="connsiteX15734" fmla="*/ 7298037 w 8014260"/>
              <a:gd name="connsiteY15734" fmla="*/ 1920240 h 4925968"/>
              <a:gd name="connsiteX15735" fmla="*/ 4836675 w 8014260"/>
              <a:gd name="connsiteY15735" fmla="*/ 1917017 h 4925968"/>
              <a:gd name="connsiteX15736" fmla="*/ 4838389 w 8014260"/>
              <a:gd name="connsiteY15736" fmla="*/ 1918937 h 4925968"/>
              <a:gd name="connsiteX15737" fmla="*/ 4836812 w 8014260"/>
              <a:gd name="connsiteY15737" fmla="*/ 1919417 h 4925968"/>
              <a:gd name="connsiteX15738" fmla="*/ 4834892 w 8014260"/>
              <a:gd name="connsiteY15738" fmla="*/ 1917428 h 4925968"/>
              <a:gd name="connsiteX15739" fmla="*/ 4836675 w 8014260"/>
              <a:gd name="connsiteY15739" fmla="*/ 1917017 h 4925968"/>
              <a:gd name="connsiteX15740" fmla="*/ 6266019 w 8014260"/>
              <a:gd name="connsiteY15740" fmla="*/ 1916468 h 4925968"/>
              <a:gd name="connsiteX15741" fmla="*/ 6261013 w 8014260"/>
              <a:gd name="connsiteY15741" fmla="*/ 1920309 h 4925968"/>
              <a:gd name="connsiteX15742" fmla="*/ 6248120 w 8014260"/>
              <a:gd name="connsiteY15742" fmla="*/ 1924012 h 4925968"/>
              <a:gd name="connsiteX15743" fmla="*/ 6254498 w 8014260"/>
              <a:gd name="connsiteY15743" fmla="*/ 1919828 h 4925968"/>
              <a:gd name="connsiteX15744" fmla="*/ 6266019 w 8014260"/>
              <a:gd name="connsiteY15744" fmla="*/ 1916468 h 4925968"/>
              <a:gd name="connsiteX15745" fmla="*/ 1986627 w 8014260"/>
              <a:gd name="connsiteY15745" fmla="*/ 1914274 h 4925968"/>
              <a:gd name="connsiteX15746" fmla="*/ 1990536 w 8014260"/>
              <a:gd name="connsiteY15746" fmla="*/ 1923395 h 4925968"/>
              <a:gd name="connsiteX15747" fmla="*/ 1986764 w 8014260"/>
              <a:gd name="connsiteY15747" fmla="*/ 1930459 h 4925968"/>
              <a:gd name="connsiteX15748" fmla="*/ 1983611 w 8014260"/>
              <a:gd name="connsiteY15748" fmla="*/ 1919486 h 4925968"/>
              <a:gd name="connsiteX15749" fmla="*/ 1986627 w 8014260"/>
              <a:gd name="connsiteY15749" fmla="*/ 1914274 h 4925968"/>
              <a:gd name="connsiteX15750" fmla="*/ 4639919 w 8014260"/>
              <a:gd name="connsiteY15750" fmla="*/ 1913931 h 4925968"/>
              <a:gd name="connsiteX15751" fmla="*/ 4641770 w 8014260"/>
              <a:gd name="connsiteY15751" fmla="*/ 1915234 h 4925968"/>
              <a:gd name="connsiteX15752" fmla="*/ 4637930 w 8014260"/>
              <a:gd name="connsiteY15752" fmla="*/ 1915577 h 4925968"/>
              <a:gd name="connsiteX15753" fmla="*/ 4635941 w 8014260"/>
              <a:gd name="connsiteY15753" fmla="*/ 1914411 h 4925968"/>
              <a:gd name="connsiteX15754" fmla="*/ 4639919 w 8014260"/>
              <a:gd name="connsiteY15754" fmla="*/ 1913931 h 4925968"/>
              <a:gd name="connsiteX15755" fmla="*/ 7711754 w 8014260"/>
              <a:gd name="connsiteY15755" fmla="*/ 1913177 h 4925968"/>
              <a:gd name="connsiteX15756" fmla="*/ 7691934 w 8014260"/>
              <a:gd name="connsiteY15756" fmla="*/ 1949044 h 4925968"/>
              <a:gd name="connsiteX15757" fmla="*/ 7671223 w 8014260"/>
              <a:gd name="connsiteY15757" fmla="*/ 1975242 h 4925968"/>
              <a:gd name="connsiteX15758" fmla="*/ 7689603 w 8014260"/>
              <a:gd name="connsiteY15758" fmla="*/ 1940472 h 4925968"/>
              <a:gd name="connsiteX15759" fmla="*/ 7711754 w 8014260"/>
              <a:gd name="connsiteY15759" fmla="*/ 1913177 h 4925968"/>
              <a:gd name="connsiteX15760" fmla="*/ 6926513 w 8014260"/>
              <a:gd name="connsiteY15760" fmla="*/ 1910845 h 4925968"/>
              <a:gd name="connsiteX15761" fmla="*/ 6943452 w 8014260"/>
              <a:gd name="connsiteY15761" fmla="*/ 1913451 h 4925968"/>
              <a:gd name="connsiteX15762" fmla="*/ 6930971 w 8014260"/>
              <a:gd name="connsiteY15762" fmla="*/ 1929225 h 4925968"/>
              <a:gd name="connsiteX15763" fmla="*/ 6912659 w 8014260"/>
              <a:gd name="connsiteY15763" fmla="*/ 1928402 h 4925968"/>
              <a:gd name="connsiteX15764" fmla="*/ 6926513 w 8014260"/>
              <a:gd name="connsiteY15764" fmla="*/ 1910845 h 4925968"/>
              <a:gd name="connsiteX15765" fmla="*/ 5750366 w 8014260"/>
              <a:gd name="connsiteY15765" fmla="*/ 1909885 h 4925968"/>
              <a:gd name="connsiteX15766" fmla="*/ 5746183 w 8014260"/>
              <a:gd name="connsiteY15766" fmla="*/ 1916331 h 4925968"/>
              <a:gd name="connsiteX15767" fmla="*/ 5740148 w 8014260"/>
              <a:gd name="connsiteY15767" fmla="*/ 1916194 h 4925968"/>
              <a:gd name="connsiteX15768" fmla="*/ 5743028 w 8014260"/>
              <a:gd name="connsiteY15768" fmla="*/ 1910776 h 4925968"/>
              <a:gd name="connsiteX15769" fmla="*/ 5750366 w 8014260"/>
              <a:gd name="connsiteY15769" fmla="*/ 1909885 h 4925968"/>
              <a:gd name="connsiteX15770" fmla="*/ 6425193 w 8014260"/>
              <a:gd name="connsiteY15770" fmla="*/ 1907690 h 4925968"/>
              <a:gd name="connsiteX15771" fmla="*/ 6414151 w 8014260"/>
              <a:gd name="connsiteY15771" fmla="*/ 1917566 h 4925968"/>
              <a:gd name="connsiteX15772" fmla="*/ 6401327 w 8014260"/>
              <a:gd name="connsiteY15772" fmla="*/ 1919760 h 4925968"/>
              <a:gd name="connsiteX15773" fmla="*/ 6412505 w 8014260"/>
              <a:gd name="connsiteY15773" fmla="*/ 1909953 h 4925968"/>
              <a:gd name="connsiteX15774" fmla="*/ 6425193 w 8014260"/>
              <a:gd name="connsiteY15774" fmla="*/ 1907690 h 4925968"/>
              <a:gd name="connsiteX15775" fmla="*/ 7695980 w 8014260"/>
              <a:gd name="connsiteY15775" fmla="*/ 1906798 h 4925968"/>
              <a:gd name="connsiteX15776" fmla="*/ 7677120 w 8014260"/>
              <a:gd name="connsiteY15776" fmla="*/ 1935053 h 4925968"/>
              <a:gd name="connsiteX15777" fmla="*/ 7656410 w 8014260"/>
              <a:gd name="connsiteY15777" fmla="*/ 1956656 h 4925968"/>
              <a:gd name="connsiteX15778" fmla="*/ 7673486 w 8014260"/>
              <a:gd name="connsiteY15778" fmla="*/ 1929087 h 4925968"/>
              <a:gd name="connsiteX15779" fmla="*/ 7695980 w 8014260"/>
              <a:gd name="connsiteY15779" fmla="*/ 1906798 h 4925968"/>
              <a:gd name="connsiteX15780" fmla="*/ 7508508 w 8014260"/>
              <a:gd name="connsiteY15780" fmla="*/ 1906696 h 4925968"/>
              <a:gd name="connsiteX15781" fmla="*/ 7515890 w 8014260"/>
              <a:gd name="connsiteY15781" fmla="*/ 1910708 h 4925968"/>
              <a:gd name="connsiteX15782" fmla="*/ 7500047 w 8014260"/>
              <a:gd name="connsiteY15782" fmla="*/ 1929019 h 4925968"/>
              <a:gd name="connsiteX15783" fmla="*/ 7480982 w 8014260"/>
              <a:gd name="connsiteY15783" fmla="*/ 1927784 h 4925968"/>
              <a:gd name="connsiteX15784" fmla="*/ 7494904 w 8014260"/>
              <a:gd name="connsiteY15784" fmla="*/ 1909679 h 4925968"/>
              <a:gd name="connsiteX15785" fmla="*/ 7508508 w 8014260"/>
              <a:gd name="connsiteY15785" fmla="*/ 1906696 h 4925968"/>
              <a:gd name="connsiteX15786" fmla="*/ 3347460 w 8014260"/>
              <a:gd name="connsiteY15786" fmla="*/ 1906250 h 4925968"/>
              <a:gd name="connsiteX15787" fmla="*/ 3353838 w 8014260"/>
              <a:gd name="connsiteY15787" fmla="*/ 1910914 h 4925968"/>
              <a:gd name="connsiteX15788" fmla="*/ 3352809 w 8014260"/>
              <a:gd name="connsiteY15788" fmla="*/ 1923327 h 4925968"/>
              <a:gd name="connsiteX15789" fmla="*/ 3346980 w 8014260"/>
              <a:gd name="connsiteY15789" fmla="*/ 1915852 h 4925968"/>
              <a:gd name="connsiteX15790" fmla="*/ 3347460 w 8014260"/>
              <a:gd name="connsiteY15790" fmla="*/ 1906250 h 4925968"/>
              <a:gd name="connsiteX15791" fmla="*/ 2872200 w 8014260"/>
              <a:gd name="connsiteY15791" fmla="*/ 1904056 h 4925968"/>
              <a:gd name="connsiteX15792" fmla="*/ 2876864 w 8014260"/>
              <a:gd name="connsiteY15792" fmla="*/ 1917635 h 4925968"/>
              <a:gd name="connsiteX15793" fmla="*/ 2872337 w 8014260"/>
              <a:gd name="connsiteY15793" fmla="*/ 1919487 h 4925968"/>
              <a:gd name="connsiteX15794" fmla="*/ 2868840 w 8014260"/>
              <a:gd name="connsiteY15794" fmla="*/ 1910022 h 4925968"/>
              <a:gd name="connsiteX15795" fmla="*/ 2872200 w 8014260"/>
              <a:gd name="connsiteY15795" fmla="*/ 1904056 h 4925968"/>
              <a:gd name="connsiteX15796" fmla="*/ 6853201 w 8014260"/>
              <a:gd name="connsiteY15796" fmla="*/ 1901929 h 4925968"/>
              <a:gd name="connsiteX15797" fmla="*/ 6868631 w 8014260"/>
              <a:gd name="connsiteY15797" fmla="*/ 1905152 h 4925968"/>
              <a:gd name="connsiteX15798" fmla="*/ 6854915 w 8014260"/>
              <a:gd name="connsiteY15798" fmla="*/ 1921131 h 4925968"/>
              <a:gd name="connsiteX15799" fmla="*/ 6838387 w 8014260"/>
              <a:gd name="connsiteY15799" fmla="*/ 1917565 h 4925968"/>
              <a:gd name="connsiteX15800" fmla="*/ 6853201 w 8014260"/>
              <a:gd name="connsiteY15800" fmla="*/ 1901929 h 4925968"/>
              <a:gd name="connsiteX15801" fmla="*/ 7583655 w 8014260"/>
              <a:gd name="connsiteY15801" fmla="*/ 1901793 h 4925968"/>
              <a:gd name="connsiteX15802" fmla="*/ 7590162 w 8014260"/>
              <a:gd name="connsiteY15802" fmla="*/ 1903713 h 4925968"/>
              <a:gd name="connsiteX15803" fmla="*/ 7573771 w 8014260"/>
              <a:gd name="connsiteY15803" fmla="*/ 1921681 h 4925968"/>
              <a:gd name="connsiteX15804" fmla="*/ 7553952 w 8014260"/>
              <a:gd name="connsiteY15804" fmla="*/ 1925041 h 4925968"/>
              <a:gd name="connsiteX15805" fmla="*/ 7570617 w 8014260"/>
              <a:gd name="connsiteY15805" fmla="*/ 1906662 h 4925968"/>
              <a:gd name="connsiteX15806" fmla="*/ 7583655 w 8014260"/>
              <a:gd name="connsiteY15806" fmla="*/ 1901793 h 4925968"/>
              <a:gd name="connsiteX15807" fmla="*/ 5455061 w 8014260"/>
              <a:gd name="connsiteY15807" fmla="*/ 1900352 h 4925968"/>
              <a:gd name="connsiteX15808" fmla="*/ 5456638 w 8014260"/>
              <a:gd name="connsiteY15808" fmla="*/ 1900352 h 4925968"/>
              <a:gd name="connsiteX15809" fmla="*/ 5455335 w 8014260"/>
              <a:gd name="connsiteY15809" fmla="*/ 1901312 h 4925968"/>
              <a:gd name="connsiteX15810" fmla="*/ 5450946 w 8014260"/>
              <a:gd name="connsiteY15810" fmla="*/ 1902341 h 4925968"/>
              <a:gd name="connsiteX15811" fmla="*/ 5455061 w 8014260"/>
              <a:gd name="connsiteY15811" fmla="*/ 1900352 h 4925968"/>
              <a:gd name="connsiteX15812" fmla="*/ 5379142 w 8014260"/>
              <a:gd name="connsiteY15812" fmla="*/ 1898226 h 4925968"/>
              <a:gd name="connsiteX15813" fmla="*/ 5381062 w 8014260"/>
              <a:gd name="connsiteY15813" fmla="*/ 1898569 h 4925968"/>
              <a:gd name="connsiteX15814" fmla="*/ 5379485 w 8014260"/>
              <a:gd name="connsiteY15814" fmla="*/ 1900695 h 4925968"/>
              <a:gd name="connsiteX15815" fmla="*/ 5377839 w 8014260"/>
              <a:gd name="connsiteY15815" fmla="*/ 1900352 h 4925968"/>
              <a:gd name="connsiteX15816" fmla="*/ 5379142 w 8014260"/>
              <a:gd name="connsiteY15816" fmla="*/ 1898226 h 4925968"/>
              <a:gd name="connsiteX15817" fmla="*/ 6776186 w 8014260"/>
              <a:gd name="connsiteY15817" fmla="*/ 1897746 h 4925968"/>
              <a:gd name="connsiteX15818" fmla="*/ 6793536 w 8014260"/>
              <a:gd name="connsiteY15818" fmla="*/ 1897746 h 4925968"/>
              <a:gd name="connsiteX15819" fmla="*/ 6780575 w 8014260"/>
              <a:gd name="connsiteY15819" fmla="*/ 1914000 h 4925968"/>
              <a:gd name="connsiteX15820" fmla="*/ 6764321 w 8014260"/>
              <a:gd name="connsiteY15820" fmla="*/ 1912628 h 4925968"/>
              <a:gd name="connsiteX15821" fmla="*/ 6776186 w 8014260"/>
              <a:gd name="connsiteY15821" fmla="*/ 1897746 h 4925968"/>
              <a:gd name="connsiteX15822" fmla="*/ 4699651 w 8014260"/>
              <a:gd name="connsiteY15822" fmla="*/ 1897746 h 4925968"/>
              <a:gd name="connsiteX15823" fmla="*/ 4701640 w 8014260"/>
              <a:gd name="connsiteY15823" fmla="*/ 1898775 h 4925968"/>
              <a:gd name="connsiteX15824" fmla="*/ 4700131 w 8014260"/>
              <a:gd name="connsiteY15824" fmla="*/ 1900215 h 4925968"/>
              <a:gd name="connsiteX15825" fmla="*/ 4698417 w 8014260"/>
              <a:gd name="connsiteY15825" fmla="*/ 1899186 h 4925968"/>
              <a:gd name="connsiteX15826" fmla="*/ 4699651 w 8014260"/>
              <a:gd name="connsiteY15826" fmla="*/ 1897746 h 4925968"/>
              <a:gd name="connsiteX15827" fmla="*/ 6338851 w 8014260"/>
              <a:gd name="connsiteY15827" fmla="*/ 1896992 h 4925968"/>
              <a:gd name="connsiteX15828" fmla="*/ 6330690 w 8014260"/>
              <a:gd name="connsiteY15828" fmla="*/ 1902478 h 4925968"/>
              <a:gd name="connsiteX15829" fmla="*/ 6319168 w 8014260"/>
              <a:gd name="connsiteY15829" fmla="*/ 1905839 h 4925968"/>
              <a:gd name="connsiteX15830" fmla="*/ 6327604 w 8014260"/>
              <a:gd name="connsiteY15830" fmla="*/ 1900215 h 4925968"/>
              <a:gd name="connsiteX15831" fmla="*/ 6338851 w 8014260"/>
              <a:gd name="connsiteY15831" fmla="*/ 1896992 h 4925968"/>
              <a:gd name="connsiteX15832" fmla="*/ 7679727 w 8014260"/>
              <a:gd name="connsiteY15832" fmla="*/ 1896923 h 4925968"/>
              <a:gd name="connsiteX15833" fmla="*/ 7662377 w 8014260"/>
              <a:gd name="connsiteY15833" fmla="*/ 1918457 h 4925968"/>
              <a:gd name="connsiteX15834" fmla="*/ 7640911 w 8014260"/>
              <a:gd name="connsiteY15834" fmla="*/ 1934642 h 4925968"/>
              <a:gd name="connsiteX15835" fmla="*/ 7657988 w 8014260"/>
              <a:gd name="connsiteY15835" fmla="*/ 1912491 h 4925968"/>
              <a:gd name="connsiteX15836" fmla="*/ 7679727 w 8014260"/>
              <a:gd name="connsiteY15836" fmla="*/ 1896923 h 4925968"/>
              <a:gd name="connsiteX15837" fmla="*/ 6498436 w 8014260"/>
              <a:gd name="connsiteY15837" fmla="*/ 1896101 h 4925968"/>
              <a:gd name="connsiteX15838" fmla="*/ 6485543 w 8014260"/>
              <a:gd name="connsiteY15838" fmla="*/ 1908514 h 4925968"/>
              <a:gd name="connsiteX15839" fmla="*/ 6473747 w 8014260"/>
              <a:gd name="connsiteY15839" fmla="*/ 1908925 h 4925968"/>
              <a:gd name="connsiteX15840" fmla="*/ 6483691 w 8014260"/>
              <a:gd name="connsiteY15840" fmla="*/ 1898364 h 4925968"/>
              <a:gd name="connsiteX15841" fmla="*/ 6498436 w 8014260"/>
              <a:gd name="connsiteY15841" fmla="*/ 1896101 h 4925968"/>
              <a:gd name="connsiteX15842" fmla="*/ 1781642 w 8014260"/>
              <a:gd name="connsiteY15842" fmla="*/ 1896032 h 4925968"/>
              <a:gd name="connsiteX15843" fmla="*/ 1783082 w 8014260"/>
              <a:gd name="connsiteY15843" fmla="*/ 1898090 h 4925968"/>
              <a:gd name="connsiteX15844" fmla="*/ 1779173 w 8014260"/>
              <a:gd name="connsiteY15844" fmla="*/ 1901656 h 4925968"/>
              <a:gd name="connsiteX15845" fmla="*/ 1777527 w 8014260"/>
              <a:gd name="connsiteY15845" fmla="*/ 1899941 h 4925968"/>
              <a:gd name="connsiteX15846" fmla="*/ 1781642 w 8014260"/>
              <a:gd name="connsiteY15846" fmla="*/ 1896032 h 4925968"/>
              <a:gd name="connsiteX15847" fmla="*/ 5677671 w 8014260"/>
              <a:gd name="connsiteY15847" fmla="*/ 1895689 h 4925968"/>
              <a:gd name="connsiteX15848" fmla="*/ 5672527 w 8014260"/>
              <a:gd name="connsiteY15848" fmla="*/ 1901518 h 4925968"/>
              <a:gd name="connsiteX15849" fmla="*/ 5667178 w 8014260"/>
              <a:gd name="connsiteY15849" fmla="*/ 1901724 h 4925968"/>
              <a:gd name="connsiteX15850" fmla="*/ 5670607 w 8014260"/>
              <a:gd name="connsiteY15850" fmla="*/ 1896923 h 4925968"/>
              <a:gd name="connsiteX15851" fmla="*/ 5677671 w 8014260"/>
              <a:gd name="connsiteY15851" fmla="*/ 1895689 h 4925968"/>
              <a:gd name="connsiteX15852" fmla="*/ 7433499 w 8014260"/>
              <a:gd name="connsiteY15852" fmla="*/ 1892928 h 4925968"/>
              <a:gd name="connsiteX15853" fmla="*/ 7439903 w 8014260"/>
              <a:gd name="connsiteY15853" fmla="*/ 1899186 h 4925968"/>
              <a:gd name="connsiteX15854" fmla="*/ 7425433 w 8014260"/>
              <a:gd name="connsiteY15854" fmla="*/ 1915508 h 4925968"/>
              <a:gd name="connsiteX15855" fmla="*/ 7404859 w 8014260"/>
              <a:gd name="connsiteY15855" fmla="*/ 1908513 h 4925968"/>
              <a:gd name="connsiteX15856" fmla="*/ 7420975 w 8014260"/>
              <a:gd name="connsiteY15856" fmla="*/ 1892946 h 4925968"/>
              <a:gd name="connsiteX15857" fmla="*/ 7433499 w 8014260"/>
              <a:gd name="connsiteY15857" fmla="*/ 1892928 h 4925968"/>
              <a:gd name="connsiteX15858" fmla="*/ 4503033 w 8014260"/>
              <a:gd name="connsiteY15858" fmla="*/ 1892603 h 4925968"/>
              <a:gd name="connsiteX15859" fmla="*/ 4504679 w 8014260"/>
              <a:gd name="connsiteY15859" fmla="*/ 1894180 h 4925968"/>
              <a:gd name="connsiteX15860" fmla="*/ 4503445 w 8014260"/>
              <a:gd name="connsiteY15860" fmla="*/ 1895346 h 4925968"/>
              <a:gd name="connsiteX15861" fmla="*/ 4498850 w 8014260"/>
              <a:gd name="connsiteY15861" fmla="*/ 1893289 h 4925968"/>
              <a:gd name="connsiteX15862" fmla="*/ 4503033 w 8014260"/>
              <a:gd name="connsiteY15862" fmla="*/ 1892603 h 4925968"/>
              <a:gd name="connsiteX15863" fmla="*/ 5529470 w 8014260"/>
              <a:gd name="connsiteY15863" fmla="*/ 1892465 h 4925968"/>
              <a:gd name="connsiteX15864" fmla="*/ 5527755 w 8014260"/>
              <a:gd name="connsiteY15864" fmla="*/ 1895551 h 4925968"/>
              <a:gd name="connsiteX15865" fmla="*/ 5523983 w 8014260"/>
              <a:gd name="connsiteY15865" fmla="*/ 1896443 h 4925968"/>
              <a:gd name="connsiteX15866" fmla="*/ 5524532 w 8014260"/>
              <a:gd name="connsiteY15866" fmla="*/ 1893700 h 4925968"/>
              <a:gd name="connsiteX15867" fmla="*/ 5529470 w 8014260"/>
              <a:gd name="connsiteY15867" fmla="*/ 1892465 h 4925968"/>
              <a:gd name="connsiteX15868" fmla="*/ 7221767 w 8014260"/>
              <a:gd name="connsiteY15868" fmla="*/ 1891779 h 4925968"/>
              <a:gd name="connsiteX15869" fmla="*/ 7228677 w 8014260"/>
              <a:gd name="connsiteY15869" fmla="*/ 1898501 h 4925968"/>
              <a:gd name="connsiteX15870" fmla="*/ 7214893 w 8014260"/>
              <a:gd name="connsiteY15870" fmla="*/ 1915577 h 4925968"/>
              <a:gd name="connsiteX15871" fmla="*/ 7195415 w 8014260"/>
              <a:gd name="connsiteY15871" fmla="*/ 1909267 h 4925968"/>
              <a:gd name="connsiteX15872" fmla="*/ 7209406 w 8014260"/>
              <a:gd name="connsiteY15872" fmla="*/ 1892054 h 4925968"/>
              <a:gd name="connsiteX15873" fmla="*/ 7221767 w 8014260"/>
              <a:gd name="connsiteY15873" fmla="*/ 1891779 h 4925968"/>
              <a:gd name="connsiteX15874" fmla="*/ 6703834 w 8014260"/>
              <a:gd name="connsiteY15874" fmla="*/ 1891506 h 4925968"/>
              <a:gd name="connsiteX15875" fmla="*/ 6718579 w 8014260"/>
              <a:gd name="connsiteY15875" fmla="*/ 1892603 h 4925968"/>
              <a:gd name="connsiteX15876" fmla="*/ 6708772 w 8014260"/>
              <a:gd name="connsiteY15876" fmla="*/ 1907896 h 4925968"/>
              <a:gd name="connsiteX15877" fmla="*/ 6691353 w 8014260"/>
              <a:gd name="connsiteY15877" fmla="*/ 1908513 h 4925968"/>
              <a:gd name="connsiteX15878" fmla="*/ 6703834 w 8014260"/>
              <a:gd name="connsiteY15878" fmla="*/ 1891506 h 4925968"/>
              <a:gd name="connsiteX15879" fmla="*/ 5599696 w 8014260"/>
              <a:gd name="connsiteY15879" fmla="*/ 1890614 h 4925968"/>
              <a:gd name="connsiteX15880" fmla="*/ 5602645 w 8014260"/>
              <a:gd name="connsiteY15880" fmla="*/ 1891232 h 4925968"/>
              <a:gd name="connsiteX15881" fmla="*/ 5599353 w 8014260"/>
              <a:gd name="connsiteY15881" fmla="*/ 1894318 h 4925968"/>
              <a:gd name="connsiteX15882" fmla="*/ 5595238 w 8014260"/>
              <a:gd name="connsiteY15882" fmla="*/ 1893563 h 4925968"/>
              <a:gd name="connsiteX15883" fmla="*/ 5599696 w 8014260"/>
              <a:gd name="connsiteY15883" fmla="*/ 1890614 h 4925968"/>
              <a:gd name="connsiteX15884" fmla="*/ 6246063 w 8014260"/>
              <a:gd name="connsiteY15884" fmla="*/ 1890134 h 4925968"/>
              <a:gd name="connsiteX15885" fmla="*/ 6253469 w 8014260"/>
              <a:gd name="connsiteY15885" fmla="*/ 1893152 h 4925968"/>
              <a:gd name="connsiteX15886" fmla="*/ 6245651 w 8014260"/>
              <a:gd name="connsiteY15886" fmla="*/ 1899598 h 4925968"/>
              <a:gd name="connsiteX15887" fmla="*/ 6237902 w 8014260"/>
              <a:gd name="connsiteY15887" fmla="*/ 1898775 h 4925968"/>
              <a:gd name="connsiteX15888" fmla="*/ 6246063 w 8014260"/>
              <a:gd name="connsiteY15888" fmla="*/ 1890134 h 4925968"/>
              <a:gd name="connsiteX15889" fmla="*/ 6571131 w 8014260"/>
              <a:gd name="connsiteY15889" fmla="*/ 1889586 h 4925968"/>
              <a:gd name="connsiteX15890" fmla="*/ 6560913 w 8014260"/>
              <a:gd name="connsiteY15890" fmla="*/ 1901724 h 4925968"/>
              <a:gd name="connsiteX15891" fmla="*/ 6545688 w 8014260"/>
              <a:gd name="connsiteY15891" fmla="*/ 1903439 h 4925968"/>
              <a:gd name="connsiteX15892" fmla="*/ 6557278 w 8014260"/>
              <a:gd name="connsiteY15892" fmla="*/ 1889860 h 4925968"/>
              <a:gd name="connsiteX15893" fmla="*/ 6571131 w 8014260"/>
              <a:gd name="connsiteY15893" fmla="*/ 1889586 h 4925968"/>
              <a:gd name="connsiteX15894" fmla="*/ 2599115 w 8014260"/>
              <a:gd name="connsiteY15894" fmla="*/ 1888693 h 4925968"/>
              <a:gd name="connsiteX15895" fmla="*/ 2602544 w 8014260"/>
              <a:gd name="connsiteY15895" fmla="*/ 1898294 h 4925968"/>
              <a:gd name="connsiteX15896" fmla="*/ 2599663 w 8014260"/>
              <a:gd name="connsiteY15896" fmla="*/ 1906524 h 4925968"/>
              <a:gd name="connsiteX15897" fmla="*/ 2594794 w 8014260"/>
              <a:gd name="connsiteY15897" fmla="*/ 1893905 h 4925968"/>
              <a:gd name="connsiteX15898" fmla="*/ 2599115 w 8014260"/>
              <a:gd name="connsiteY15898" fmla="*/ 1888693 h 4925968"/>
              <a:gd name="connsiteX15899" fmla="*/ 6630178 w 8014260"/>
              <a:gd name="connsiteY15899" fmla="*/ 1888076 h 4925968"/>
              <a:gd name="connsiteX15900" fmla="*/ 6645129 w 8014260"/>
              <a:gd name="connsiteY15900" fmla="*/ 1888350 h 4925968"/>
              <a:gd name="connsiteX15901" fmla="*/ 6633128 w 8014260"/>
              <a:gd name="connsiteY15901" fmla="*/ 1904055 h 4925968"/>
              <a:gd name="connsiteX15902" fmla="*/ 6618451 w 8014260"/>
              <a:gd name="connsiteY15902" fmla="*/ 1903164 h 4925968"/>
              <a:gd name="connsiteX15903" fmla="*/ 6630178 w 8014260"/>
              <a:gd name="connsiteY15903" fmla="*/ 1888076 h 4925968"/>
              <a:gd name="connsiteX15904" fmla="*/ 7816202 w 8014260"/>
              <a:gd name="connsiteY15904" fmla="*/ 1887391 h 4925968"/>
              <a:gd name="connsiteX15905" fmla="*/ 7817916 w 8014260"/>
              <a:gd name="connsiteY15905" fmla="*/ 1892809 h 4925968"/>
              <a:gd name="connsiteX15906" fmla="*/ 7818259 w 8014260"/>
              <a:gd name="connsiteY15906" fmla="*/ 1892397 h 4925968"/>
              <a:gd name="connsiteX15907" fmla="*/ 7818808 w 8014260"/>
              <a:gd name="connsiteY15907" fmla="*/ 1894318 h 4925968"/>
              <a:gd name="connsiteX15908" fmla="*/ 7798028 w 8014260"/>
              <a:gd name="connsiteY15908" fmla="*/ 1934848 h 4925968"/>
              <a:gd name="connsiteX15909" fmla="*/ 7777934 w 8014260"/>
              <a:gd name="connsiteY15909" fmla="*/ 1953228 h 4925968"/>
              <a:gd name="connsiteX15910" fmla="*/ 7801937 w 8014260"/>
              <a:gd name="connsiteY15910" fmla="*/ 1901930 h 4925968"/>
              <a:gd name="connsiteX15911" fmla="*/ 7816202 w 8014260"/>
              <a:gd name="connsiteY15911" fmla="*/ 1887391 h 4925968"/>
              <a:gd name="connsiteX15912" fmla="*/ 6170693 w 8014260"/>
              <a:gd name="connsiteY15912" fmla="*/ 1885333 h 4925968"/>
              <a:gd name="connsiteX15913" fmla="*/ 6181529 w 8014260"/>
              <a:gd name="connsiteY15913" fmla="*/ 1885470 h 4925968"/>
              <a:gd name="connsiteX15914" fmla="*/ 6174259 w 8014260"/>
              <a:gd name="connsiteY15914" fmla="*/ 1892534 h 4925968"/>
              <a:gd name="connsiteX15915" fmla="*/ 6167196 w 8014260"/>
              <a:gd name="connsiteY15915" fmla="*/ 1891848 h 4925968"/>
              <a:gd name="connsiteX15916" fmla="*/ 6170693 w 8014260"/>
              <a:gd name="connsiteY15916" fmla="*/ 1885333 h 4925968"/>
              <a:gd name="connsiteX15917" fmla="*/ 6327192 w 8014260"/>
              <a:gd name="connsiteY15917" fmla="*/ 1883001 h 4925968"/>
              <a:gd name="connsiteX15918" fmla="*/ 6320609 w 8014260"/>
              <a:gd name="connsiteY15918" fmla="*/ 1886499 h 4925968"/>
              <a:gd name="connsiteX15919" fmla="*/ 6308950 w 8014260"/>
              <a:gd name="connsiteY15919" fmla="*/ 1890065 h 4925968"/>
              <a:gd name="connsiteX15920" fmla="*/ 6316699 w 8014260"/>
              <a:gd name="connsiteY15920" fmla="*/ 1886019 h 4925968"/>
              <a:gd name="connsiteX15921" fmla="*/ 6327192 w 8014260"/>
              <a:gd name="connsiteY15921" fmla="*/ 1883001 h 4925968"/>
              <a:gd name="connsiteX15922" fmla="*/ 2735932 w 8014260"/>
              <a:gd name="connsiteY15922" fmla="*/ 1882590 h 4925968"/>
              <a:gd name="connsiteX15923" fmla="*/ 2739292 w 8014260"/>
              <a:gd name="connsiteY15923" fmla="*/ 1896924 h 4925968"/>
              <a:gd name="connsiteX15924" fmla="*/ 2732023 w 8014260"/>
              <a:gd name="connsiteY15924" fmla="*/ 1895072 h 4925968"/>
              <a:gd name="connsiteX15925" fmla="*/ 2731474 w 8014260"/>
              <a:gd name="connsiteY15925" fmla="*/ 1884716 h 4925968"/>
              <a:gd name="connsiteX15926" fmla="*/ 2735932 w 8014260"/>
              <a:gd name="connsiteY15926" fmla="*/ 1882590 h 4925968"/>
              <a:gd name="connsiteX15927" fmla="*/ 7662650 w 8014260"/>
              <a:gd name="connsiteY15927" fmla="*/ 1879435 h 4925968"/>
              <a:gd name="connsiteX15928" fmla="*/ 7647357 w 8014260"/>
              <a:gd name="connsiteY15928" fmla="*/ 1895277 h 4925968"/>
              <a:gd name="connsiteX15929" fmla="*/ 7625206 w 8014260"/>
              <a:gd name="connsiteY15929" fmla="*/ 1905427 h 4925968"/>
              <a:gd name="connsiteX15930" fmla="*/ 7640636 w 8014260"/>
              <a:gd name="connsiteY15930" fmla="*/ 1888693 h 4925968"/>
              <a:gd name="connsiteX15931" fmla="*/ 7662650 w 8014260"/>
              <a:gd name="connsiteY15931" fmla="*/ 1879435 h 4925968"/>
              <a:gd name="connsiteX15932" fmla="*/ 6411477 w 8014260"/>
              <a:gd name="connsiteY15932" fmla="*/ 1877104 h 4925968"/>
              <a:gd name="connsiteX15933" fmla="*/ 6400230 w 8014260"/>
              <a:gd name="connsiteY15933" fmla="*/ 1884579 h 4925968"/>
              <a:gd name="connsiteX15934" fmla="*/ 6390972 w 8014260"/>
              <a:gd name="connsiteY15934" fmla="*/ 1886294 h 4925968"/>
              <a:gd name="connsiteX15935" fmla="*/ 6403659 w 8014260"/>
              <a:gd name="connsiteY15935" fmla="*/ 1878681 h 4925968"/>
              <a:gd name="connsiteX15936" fmla="*/ 6411477 w 8014260"/>
              <a:gd name="connsiteY15936" fmla="*/ 1877104 h 4925968"/>
              <a:gd name="connsiteX15937" fmla="*/ 6111577 w 8014260"/>
              <a:gd name="connsiteY15937" fmla="*/ 1872303 h 4925968"/>
              <a:gd name="connsiteX15938" fmla="*/ 6103073 w 8014260"/>
              <a:gd name="connsiteY15938" fmla="*/ 1880670 h 4925968"/>
              <a:gd name="connsiteX15939" fmla="*/ 6093815 w 8014260"/>
              <a:gd name="connsiteY15939" fmla="*/ 1880670 h 4925968"/>
              <a:gd name="connsiteX15940" fmla="*/ 6099027 w 8014260"/>
              <a:gd name="connsiteY15940" fmla="*/ 1874155 h 4925968"/>
              <a:gd name="connsiteX15941" fmla="*/ 6111577 w 8014260"/>
              <a:gd name="connsiteY15941" fmla="*/ 1872303 h 4925968"/>
              <a:gd name="connsiteX15942" fmla="*/ 4562561 w 8014260"/>
              <a:gd name="connsiteY15942" fmla="*/ 1871960 h 4925968"/>
              <a:gd name="connsiteX15943" fmla="*/ 4564413 w 8014260"/>
              <a:gd name="connsiteY15943" fmla="*/ 1873126 h 4925968"/>
              <a:gd name="connsiteX15944" fmla="*/ 4562835 w 8014260"/>
              <a:gd name="connsiteY15944" fmla="*/ 1874429 h 4925968"/>
              <a:gd name="connsiteX15945" fmla="*/ 4561189 w 8014260"/>
              <a:gd name="connsiteY15945" fmla="*/ 1873331 h 4925968"/>
              <a:gd name="connsiteX15946" fmla="*/ 4562561 w 8014260"/>
              <a:gd name="connsiteY15946" fmla="*/ 1871960 h 4925968"/>
              <a:gd name="connsiteX15947" fmla="*/ 4366353 w 8014260"/>
              <a:gd name="connsiteY15947" fmla="*/ 1870726 h 4925968"/>
              <a:gd name="connsiteX15948" fmla="*/ 4367862 w 8014260"/>
              <a:gd name="connsiteY15948" fmla="*/ 1872852 h 4925968"/>
              <a:gd name="connsiteX15949" fmla="*/ 4363816 w 8014260"/>
              <a:gd name="connsiteY15949" fmla="*/ 1873469 h 4925968"/>
              <a:gd name="connsiteX15950" fmla="*/ 4362101 w 8014260"/>
              <a:gd name="connsiteY15950" fmla="*/ 1871412 h 4925968"/>
              <a:gd name="connsiteX15951" fmla="*/ 4366353 w 8014260"/>
              <a:gd name="connsiteY15951" fmla="*/ 1870726 h 4925968"/>
              <a:gd name="connsiteX15952" fmla="*/ 6037442 w 8014260"/>
              <a:gd name="connsiteY15952" fmla="*/ 1870314 h 4925968"/>
              <a:gd name="connsiteX15953" fmla="*/ 6028733 w 8014260"/>
              <a:gd name="connsiteY15953" fmla="*/ 1876555 h 4925968"/>
              <a:gd name="connsiteX15954" fmla="*/ 6022012 w 8014260"/>
              <a:gd name="connsiteY15954" fmla="*/ 1875526 h 4925968"/>
              <a:gd name="connsiteX15955" fmla="*/ 6029144 w 8014260"/>
              <a:gd name="connsiteY15955" fmla="*/ 1870725 h 4925968"/>
              <a:gd name="connsiteX15956" fmla="*/ 6037442 w 8014260"/>
              <a:gd name="connsiteY15956" fmla="*/ 1870314 h 4925968"/>
              <a:gd name="connsiteX15957" fmla="*/ 5955077 w 8014260"/>
              <a:gd name="connsiteY15957" fmla="*/ 1870109 h 4925968"/>
              <a:gd name="connsiteX15958" fmla="*/ 5962416 w 8014260"/>
              <a:gd name="connsiteY15958" fmla="*/ 1872920 h 4925968"/>
              <a:gd name="connsiteX15959" fmla="*/ 5952883 w 8014260"/>
              <a:gd name="connsiteY15959" fmla="*/ 1879916 h 4925968"/>
              <a:gd name="connsiteX15960" fmla="*/ 5947808 w 8014260"/>
              <a:gd name="connsiteY15960" fmla="*/ 1877104 h 4925968"/>
              <a:gd name="connsiteX15961" fmla="*/ 5955077 w 8014260"/>
              <a:gd name="connsiteY15961" fmla="*/ 1870109 h 4925968"/>
              <a:gd name="connsiteX15962" fmla="*/ 7146535 w 8014260"/>
              <a:gd name="connsiteY15962" fmla="*/ 1869645 h 4925968"/>
              <a:gd name="connsiteX15963" fmla="*/ 7152758 w 8014260"/>
              <a:gd name="connsiteY15963" fmla="*/ 1875800 h 4925968"/>
              <a:gd name="connsiteX15964" fmla="*/ 7137190 w 8014260"/>
              <a:gd name="connsiteY15964" fmla="*/ 1892534 h 4925968"/>
              <a:gd name="connsiteX15965" fmla="*/ 7119772 w 8014260"/>
              <a:gd name="connsiteY15965" fmla="*/ 1885950 h 4925968"/>
              <a:gd name="connsiteX15966" fmla="*/ 7134036 w 8014260"/>
              <a:gd name="connsiteY15966" fmla="*/ 1870588 h 4925968"/>
              <a:gd name="connsiteX15967" fmla="*/ 7146535 w 8014260"/>
              <a:gd name="connsiteY15967" fmla="*/ 1869645 h 4925968"/>
              <a:gd name="connsiteX15968" fmla="*/ 2116723 w 8014260"/>
              <a:gd name="connsiteY15968" fmla="*/ 1864622 h 4925968"/>
              <a:gd name="connsiteX15969" fmla="*/ 2122689 w 8014260"/>
              <a:gd name="connsiteY15969" fmla="*/ 1867777 h 4925968"/>
              <a:gd name="connsiteX15970" fmla="*/ 2121249 w 8014260"/>
              <a:gd name="connsiteY15970" fmla="*/ 1879504 h 4925968"/>
              <a:gd name="connsiteX15971" fmla="*/ 2115900 w 8014260"/>
              <a:gd name="connsiteY15971" fmla="*/ 1873812 h 4925968"/>
              <a:gd name="connsiteX15972" fmla="*/ 2116723 w 8014260"/>
              <a:gd name="connsiteY15972" fmla="*/ 1864622 h 4925968"/>
              <a:gd name="connsiteX15973" fmla="*/ 3208654 w 8014260"/>
              <a:gd name="connsiteY15973" fmla="*/ 1863662 h 4925968"/>
              <a:gd name="connsiteX15974" fmla="*/ 3214209 w 8014260"/>
              <a:gd name="connsiteY15974" fmla="*/ 1871960 h 4925968"/>
              <a:gd name="connsiteX15975" fmla="*/ 3211672 w 8014260"/>
              <a:gd name="connsiteY15975" fmla="*/ 1883756 h 4925968"/>
              <a:gd name="connsiteX15976" fmla="*/ 3207694 w 8014260"/>
              <a:gd name="connsiteY15976" fmla="*/ 1876898 h 4925968"/>
              <a:gd name="connsiteX15977" fmla="*/ 3208654 w 8014260"/>
              <a:gd name="connsiteY15977" fmla="*/ 1863662 h 4925968"/>
              <a:gd name="connsiteX15978" fmla="*/ 6399133 w 8014260"/>
              <a:gd name="connsiteY15978" fmla="*/ 1861399 h 4925968"/>
              <a:gd name="connsiteX15979" fmla="*/ 6387474 w 8014260"/>
              <a:gd name="connsiteY15979" fmla="*/ 1867503 h 4925968"/>
              <a:gd name="connsiteX15980" fmla="*/ 6381028 w 8014260"/>
              <a:gd name="connsiteY15980" fmla="*/ 1868806 h 4925968"/>
              <a:gd name="connsiteX15981" fmla="*/ 6388709 w 8014260"/>
              <a:gd name="connsiteY15981" fmla="*/ 1864622 h 4925968"/>
              <a:gd name="connsiteX15982" fmla="*/ 6399133 w 8014260"/>
              <a:gd name="connsiteY15982" fmla="*/ 1861399 h 4925968"/>
              <a:gd name="connsiteX15983" fmla="*/ 7342244 w 8014260"/>
              <a:gd name="connsiteY15983" fmla="*/ 1860919 h 4925968"/>
              <a:gd name="connsiteX15984" fmla="*/ 7362339 w 8014260"/>
              <a:gd name="connsiteY15984" fmla="*/ 1869491 h 4925968"/>
              <a:gd name="connsiteX15985" fmla="*/ 7349514 w 8014260"/>
              <a:gd name="connsiteY15985" fmla="*/ 1885608 h 4925968"/>
              <a:gd name="connsiteX15986" fmla="*/ 7329145 w 8014260"/>
              <a:gd name="connsiteY15986" fmla="*/ 1876761 h 4925968"/>
              <a:gd name="connsiteX15987" fmla="*/ 7342244 w 8014260"/>
              <a:gd name="connsiteY15987" fmla="*/ 1860919 h 4925968"/>
              <a:gd name="connsiteX15988" fmla="*/ 6483967 w 8014260"/>
              <a:gd name="connsiteY15988" fmla="*/ 1857695 h 4925968"/>
              <a:gd name="connsiteX15989" fmla="*/ 6473542 w 8014260"/>
              <a:gd name="connsiteY15989" fmla="*/ 1865719 h 4925968"/>
              <a:gd name="connsiteX15990" fmla="*/ 6462501 w 8014260"/>
              <a:gd name="connsiteY15990" fmla="*/ 1868600 h 4925968"/>
              <a:gd name="connsiteX15991" fmla="*/ 6471485 w 8014260"/>
              <a:gd name="connsiteY15991" fmla="*/ 1860987 h 4925968"/>
              <a:gd name="connsiteX15992" fmla="*/ 6483967 w 8014260"/>
              <a:gd name="connsiteY15992" fmla="*/ 1857695 h 4925968"/>
              <a:gd name="connsiteX15993" fmla="*/ 1705724 w 8014260"/>
              <a:gd name="connsiteY15993" fmla="*/ 1854541 h 4925968"/>
              <a:gd name="connsiteX15994" fmla="*/ 1707507 w 8014260"/>
              <a:gd name="connsiteY15994" fmla="*/ 1855433 h 4925968"/>
              <a:gd name="connsiteX15995" fmla="*/ 1706067 w 8014260"/>
              <a:gd name="connsiteY15995" fmla="*/ 1860302 h 4925968"/>
              <a:gd name="connsiteX15996" fmla="*/ 1704489 w 8014260"/>
              <a:gd name="connsiteY15996" fmla="*/ 1859273 h 4925968"/>
              <a:gd name="connsiteX15997" fmla="*/ 1705724 w 8014260"/>
              <a:gd name="connsiteY15997" fmla="*/ 1854541 h 4925968"/>
              <a:gd name="connsiteX15998" fmla="*/ 7801182 w 8014260"/>
              <a:gd name="connsiteY15998" fmla="*/ 1854198 h 4925968"/>
              <a:gd name="connsiteX15999" fmla="*/ 7804885 w 8014260"/>
              <a:gd name="connsiteY15999" fmla="*/ 1860713 h 4925968"/>
              <a:gd name="connsiteX16000" fmla="*/ 7772173 w 8014260"/>
              <a:gd name="connsiteY16000" fmla="*/ 1911668 h 4925968"/>
              <a:gd name="connsiteX16001" fmla="*/ 7768744 w 8014260"/>
              <a:gd name="connsiteY16001" fmla="*/ 1905633 h 4925968"/>
              <a:gd name="connsiteX16002" fmla="*/ 7781842 w 8014260"/>
              <a:gd name="connsiteY16002" fmla="*/ 1880670 h 4925968"/>
              <a:gd name="connsiteX16003" fmla="*/ 7801182 w 8014260"/>
              <a:gd name="connsiteY16003" fmla="*/ 1854198 h 4925968"/>
              <a:gd name="connsiteX16004" fmla="*/ 7069957 w 8014260"/>
              <a:gd name="connsiteY16004" fmla="*/ 1851986 h 4925968"/>
              <a:gd name="connsiteX16005" fmla="*/ 7075881 w 8014260"/>
              <a:gd name="connsiteY16005" fmla="*/ 1857078 h 4925968"/>
              <a:gd name="connsiteX16006" fmla="*/ 7063399 w 8014260"/>
              <a:gd name="connsiteY16006" fmla="*/ 1872920 h 4925968"/>
              <a:gd name="connsiteX16007" fmla="*/ 7045020 w 8014260"/>
              <a:gd name="connsiteY16007" fmla="*/ 1870863 h 4925968"/>
              <a:gd name="connsiteX16008" fmla="*/ 7058942 w 8014260"/>
              <a:gd name="connsiteY16008" fmla="*/ 1853169 h 4925968"/>
              <a:gd name="connsiteX16009" fmla="*/ 7069957 w 8014260"/>
              <a:gd name="connsiteY16009" fmla="*/ 1851986 h 4925968"/>
              <a:gd name="connsiteX16010" fmla="*/ 7551277 w 8014260"/>
              <a:gd name="connsiteY16010" fmla="*/ 1850426 h 4925968"/>
              <a:gd name="connsiteX16011" fmla="*/ 7571645 w 8014260"/>
              <a:gd name="connsiteY16011" fmla="*/ 1850975 h 4925968"/>
              <a:gd name="connsiteX16012" fmla="*/ 7556764 w 8014260"/>
              <a:gd name="connsiteY16012" fmla="*/ 1865994 h 4925968"/>
              <a:gd name="connsiteX16013" fmla="*/ 7537355 w 8014260"/>
              <a:gd name="connsiteY16013" fmla="*/ 1864691 h 4925968"/>
              <a:gd name="connsiteX16014" fmla="*/ 7551277 w 8014260"/>
              <a:gd name="connsiteY16014" fmla="*/ 1850426 h 4925968"/>
              <a:gd name="connsiteX16015" fmla="*/ 4229193 w 8014260"/>
              <a:gd name="connsiteY16015" fmla="*/ 1849329 h 4925968"/>
              <a:gd name="connsiteX16016" fmla="*/ 4230770 w 8014260"/>
              <a:gd name="connsiteY16016" fmla="*/ 1851935 h 4925968"/>
              <a:gd name="connsiteX16017" fmla="*/ 4226724 w 8014260"/>
              <a:gd name="connsiteY16017" fmla="*/ 1852964 h 4925968"/>
              <a:gd name="connsiteX16018" fmla="*/ 4224941 w 8014260"/>
              <a:gd name="connsiteY16018" fmla="*/ 1850495 h 4925968"/>
              <a:gd name="connsiteX16019" fmla="*/ 4229193 w 8014260"/>
              <a:gd name="connsiteY16019" fmla="*/ 1849329 h 4925968"/>
              <a:gd name="connsiteX16020" fmla="*/ 7646535 w 8014260"/>
              <a:gd name="connsiteY16020" fmla="*/ 1848986 h 4925968"/>
              <a:gd name="connsiteX16021" fmla="*/ 7631858 w 8014260"/>
              <a:gd name="connsiteY16021" fmla="*/ 1862153 h 4925968"/>
              <a:gd name="connsiteX16022" fmla="*/ 7611628 w 8014260"/>
              <a:gd name="connsiteY16022" fmla="*/ 1864828 h 4925968"/>
              <a:gd name="connsiteX16023" fmla="*/ 7625000 w 8014260"/>
              <a:gd name="connsiteY16023" fmla="*/ 1852140 h 4925968"/>
              <a:gd name="connsiteX16024" fmla="*/ 7646535 w 8014260"/>
              <a:gd name="connsiteY16024" fmla="*/ 1848986 h 4925968"/>
              <a:gd name="connsiteX16025" fmla="*/ 5515206 w 8014260"/>
              <a:gd name="connsiteY16025" fmla="*/ 1847751 h 4925968"/>
              <a:gd name="connsiteX16026" fmla="*/ 5513765 w 8014260"/>
              <a:gd name="connsiteY16026" fmla="*/ 1850631 h 4925968"/>
              <a:gd name="connsiteX16027" fmla="*/ 5512051 w 8014260"/>
              <a:gd name="connsiteY16027" fmla="*/ 1850494 h 4925968"/>
              <a:gd name="connsiteX16028" fmla="*/ 5513217 w 8014260"/>
              <a:gd name="connsiteY16028" fmla="*/ 1847820 h 4925968"/>
              <a:gd name="connsiteX16029" fmla="*/ 5515206 w 8014260"/>
              <a:gd name="connsiteY16029" fmla="*/ 1847751 h 4925968"/>
              <a:gd name="connsiteX16030" fmla="*/ 5886360 w 8014260"/>
              <a:gd name="connsiteY16030" fmla="*/ 1845488 h 4925968"/>
              <a:gd name="connsiteX16031" fmla="*/ 5878337 w 8014260"/>
              <a:gd name="connsiteY16031" fmla="*/ 1853169 h 4925968"/>
              <a:gd name="connsiteX16032" fmla="*/ 5872233 w 8014260"/>
              <a:gd name="connsiteY16032" fmla="*/ 1852483 h 4925968"/>
              <a:gd name="connsiteX16033" fmla="*/ 5876142 w 8014260"/>
              <a:gd name="connsiteY16033" fmla="*/ 1845557 h 4925968"/>
              <a:gd name="connsiteX16034" fmla="*/ 5886360 w 8014260"/>
              <a:gd name="connsiteY16034" fmla="*/ 1845488 h 4925968"/>
              <a:gd name="connsiteX16035" fmla="*/ 7747965 w 8014260"/>
              <a:gd name="connsiteY16035" fmla="*/ 1845214 h 4925968"/>
              <a:gd name="connsiteX16036" fmla="*/ 7733495 w 8014260"/>
              <a:gd name="connsiteY16036" fmla="*/ 1859821 h 4925968"/>
              <a:gd name="connsiteX16037" fmla="*/ 7711137 w 8014260"/>
              <a:gd name="connsiteY16037" fmla="*/ 1878544 h 4925968"/>
              <a:gd name="connsiteX16038" fmla="*/ 7728762 w 8014260"/>
              <a:gd name="connsiteY16038" fmla="*/ 1859753 h 4925968"/>
              <a:gd name="connsiteX16039" fmla="*/ 7747965 w 8014260"/>
              <a:gd name="connsiteY16039" fmla="*/ 1845214 h 4925968"/>
              <a:gd name="connsiteX16040" fmla="*/ 7733288 w 8014260"/>
              <a:gd name="connsiteY16040" fmla="*/ 1844871 h 4925968"/>
              <a:gd name="connsiteX16041" fmla="*/ 7719983 w 8014260"/>
              <a:gd name="connsiteY16041" fmla="*/ 1856050 h 4925968"/>
              <a:gd name="connsiteX16042" fmla="*/ 7697763 w 8014260"/>
              <a:gd name="connsiteY16042" fmla="*/ 1869148 h 4925968"/>
              <a:gd name="connsiteX16043" fmla="*/ 7714497 w 8014260"/>
              <a:gd name="connsiteY16043" fmla="*/ 1854335 h 4925968"/>
              <a:gd name="connsiteX16044" fmla="*/ 7733288 w 8014260"/>
              <a:gd name="connsiteY16044" fmla="*/ 1844871 h 4925968"/>
              <a:gd name="connsiteX16045" fmla="*/ 5590780 w 8014260"/>
              <a:gd name="connsiteY16045" fmla="*/ 1841854 h 4925968"/>
              <a:gd name="connsiteX16046" fmla="*/ 5586871 w 8014260"/>
              <a:gd name="connsiteY16046" fmla="*/ 1844391 h 4925968"/>
              <a:gd name="connsiteX16047" fmla="*/ 5584951 w 8014260"/>
              <a:gd name="connsiteY16047" fmla="*/ 1844803 h 4925968"/>
              <a:gd name="connsiteX16048" fmla="*/ 5589066 w 8014260"/>
              <a:gd name="connsiteY16048" fmla="*/ 1842128 h 4925968"/>
              <a:gd name="connsiteX16049" fmla="*/ 5590780 w 8014260"/>
              <a:gd name="connsiteY16049" fmla="*/ 1841854 h 4925968"/>
              <a:gd name="connsiteX16050" fmla="*/ 7762297 w 8014260"/>
              <a:gd name="connsiteY16050" fmla="*/ 1840893 h 4925968"/>
              <a:gd name="connsiteX16051" fmla="*/ 7748993 w 8014260"/>
              <a:gd name="connsiteY16051" fmla="*/ 1857284 h 4925968"/>
              <a:gd name="connsiteX16052" fmla="*/ 7724784 w 8014260"/>
              <a:gd name="connsiteY16052" fmla="*/ 1883070 h 4925968"/>
              <a:gd name="connsiteX16053" fmla="*/ 7744261 w 8014260"/>
              <a:gd name="connsiteY16053" fmla="*/ 1857969 h 4925968"/>
              <a:gd name="connsiteX16054" fmla="*/ 7762297 w 8014260"/>
              <a:gd name="connsiteY16054" fmla="*/ 1840893 h 4925968"/>
              <a:gd name="connsiteX16055" fmla="*/ 4424920 w 8014260"/>
              <a:gd name="connsiteY16055" fmla="*/ 1840550 h 4925968"/>
              <a:gd name="connsiteX16056" fmla="*/ 4426841 w 8014260"/>
              <a:gd name="connsiteY16056" fmla="*/ 1841510 h 4925968"/>
              <a:gd name="connsiteX16057" fmla="*/ 4425195 w 8014260"/>
              <a:gd name="connsiteY16057" fmla="*/ 1842265 h 4925968"/>
              <a:gd name="connsiteX16058" fmla="*/ 4423549 w 8014260"/>
              <a:gd name="connsiteY16058" fmla="*/ 1841304 h 4925968"/>
              <a:gd name="connsiteX16059" fmla="*/ 4424920 w 8014260"/>
              <a:gd name="connsiteY16059" fmla="*/ 1840550 h 4925968"/>
              <a:gd name="connsiteX16060" fmla="*/ 6983708 w 8014260"/>
              <a:gd name="connsiteY16060" fmla="*/ 1839933 h 4925968"/>
              <a:gd name="connsiteX16061" fmla="*/ 7000716 w 8014260"/>
              <a:gd name="connsiteY16061" fmla="*/ 1842471 h 4925968"/>
              <a:gd name="connsiteX16062" fmla="*/ 6988783 w 8014260"/>
              <a:gd name="connsiteY16062" fmla="*/ 1858793 h 4925968"/>
              <a:gd name="connsiteX16063" fmla="*/ 6971021 w 8014260"/>
              <a:gd name="connsiteY16063" fmla="*/ 1857558 h 4925968"/>
              <a:gd name="connsiteX16064" fmla="*/ 6983708 w 8014260"/>
              <a:gd name="connsiteY16064" fmla="*/ 1839933 h 4925968"/>
              <a:gd name="connsiteX16065" fmla="*/ 7788975 w 8014260"/>
              <a:gd name="connsiteY16065" fmla="*/ 1839865 h 4925968"/>
              <a:gd name="connsiteX16066" fmla="*/ 7790141 w 8014260"/>
              <a:gd name="connsiteY16066" fmla="*/ 1840414 h 4925968"/>
              <a:gd name="connsiteX16067" fmla="*/ 7780813 w 8014260"/>
              <a:gd name="connsiteY16067" fmla="*/ 1858107 h 4925968"/>
              <a:gd name="connsiteX16068" fmla="*/ 7755233 w 8014260"/>
              <a:gd name="connsiteY16068" fmla="*/ 1894523 h 4925968"/>
              <a:gd name="connsiteX16069" fmla="*/ 7759622 w 8014260"/>
              <a:gd name="connsiteY16069" fmla="*/ 1879778 h 4925968"/>
              <a:gd name="connsiteX16070" fmla="*/ 7775190 w 8014260"/>
              <a:gd name="connsiteY16070" fmla="*/ 1855844 h 4925968"/>
              <a:gd name="connsiteX16071" fmla="*/ 7788975 w 8014260"/>
              <a:gd name="connsiteY16071" fmla="*/ 1839865 h 4925968"/>
              <a:gd name="connsiteX16072" fmla="*/ 6557073 w 8014260"/>
              <a:gd name="connsiteY16072" fmla="*/ 1839796 h 4925968"/>
              <a:gd name="connsiteX16073" fmla="*/ 6547609 w 8014260"/>
              <a:gd name="connsiteY16073" fmla="*/ 1848780 h 4925968"/>
              <a:gd name="connsiteX16074" fmla="*/ 6533550 w 8014260"/>
              <a:gd name="connsiteY16074" fmla="*/ 1852552 h 4925968"/>
              <a:gd name="connsiteX16075" fmla="*/ 6543151 w 8014260"/>
              <a:gd name="connsiteY16075" fmla="*/ 1843705 h 4925968"/>
              <a:gd name="connsiteX16076" fmla="*/ 6557073 w 8014260"/>
              <a:gd name="connsiteY16076" fmla="*/ 1839796 h 4925968"/>
              <a:gd name="connsiteX16077" fmla="*/ 6471348 w 8014260"/>
              <a:gd name="connsiteY16077" fmla="*/ 1838356 h 4925968"/>
              <a:gd name="connsiteX16078" fmla="*/ 6463118 w 8014260"/>
              <a:gd name="connsiteY16078" fmla="*/ 1843431 h 4925968"/>
              <a:gd name="connsiteX16079" fmla="*/ 6451665 w 8014260"/>
              <a:gd name="connsiteY16079" fmla="*/ 1847271 h 4925968"/>
              <a:gd name="connsiteX16080" fmla="*/ 6460169 w 8014260"/>
              <a:gd name="connsiteY16080" fmla="*/ 1842059 h 4925968"/>
              <a:gd name="connsiteX16081" fmla="*/ 6471348 w 8014260"/>
              <a:gd name="connsiteY16081" fmla="*/ 1838356 h 4925968"/>
              <a:gd name="connsiteX16082" fmla="*/ 7776151 w 8014260"/>
              <a:gd name="connsiteY16082" fmla="*/ 1837258 h 4925968"/>
              <a:gd name="connsiteX16083" fmla="*/ 7761338 w 8014260"/>
              <a:gd name="connsiteY16083" fmla="*/ 1859410 h 4925968"/>
              <a:gd name="connsiteX16084" fmla="*/ 7738569 w 8014260"/>
              <a:gd name="connsiteY16084" fmla="*/ 1887253 h 4925968"/>
              <a:gd name="connsiteX16085" fmla="*/ 7767235 w 8014260"/>
              <a:gd name="connsiteY16085" fmla="*/ 1846037 h 4925968"/>
              <a:gd name="connsiteX16086" fmla="*/ 7773888 w 8014260"/>
              <a:gd name="connsiteY16086" fmla="*/ 1838904 h 4925968"/>
              <a:gd name="connsiteX16087" fmla="*/ 7776151 w 8014260"/>
              <a:gd name="connsiteY16087" fmla="*/ 1837258 h 4925968"/>
              <a:gd name="connsiteX16088" fmla="*/ 6378834 w 8014260"/>
              <a:gd name="connsiteY16088" fmla="*/ 1835201 h 4925968"/>
              <a:gd name="connsiteX16089" fmla="*/ 6389875 w 8014260"/>
              <a:gd name="connsiteY16089" fmla="*/ 1835476 h 4925968"/>
              <a:gd name="connsiteX16090" fmla="*/ 6378628 w 8014260"/>
              <a:gd name="connsiteY16090" fmla="*/ 1844048 h 4925968"/>
              <a:gd name="connsiteX16091" fmla="*/ 6370741 w 8014260"/>
              <a:gd name="connsiteY16091" fmla="*/ 1842814 h 4925968"/>
              <a:gd name="connsiteX16092" fmla="*/ 6378834 w 8014260"/>
              <a:gd name="connsiteY16092" fmla="*/ 1835201 h 4925968"/>
              <a:gd name="connsiteX16093" fmla="*/ 7718543 w 8014260"/>
              <a:gd name="connsiteY16093" fmla="*/ 1834995 h 4925968"/>
              <a:gd name="connsiteX16094" fmla="*/ 7705101 w 8014260"/>
              <a:gd name="connsiteY16094" fmla="*/ 1844185 h 4925968"/>
              <a:gd name="connsiteX16095" fmla="*/ 7684184 w 8014260"/>
              <a:gd name="connsiteY16095" fmla="*/ 1850700 h 4925968"/>
              <a:gd name="connsiteX16096" fmla="*/ 7700027 w 8014260"/>
              <a:gd name="connsiteY16096" fmla="*/ 1839110 h 4925968"/>
              <a:gd name="connsiteX16097" fmla="*/ 7718543 w 8014260"/>
              <a:gd name="connsiteY16097" fmla="*/ 1834995 h 4925968"/>
              <a:gd name="connsiteX16098" fmla="*/ 1912973 w 8014260"/>
              <a:gd name="connsiteY16098" fmla="*/ 1834310 h 4925968"/>
              <a:gd name="connsiteX16099" fmla="*/ 1914413 w 8014260"/>
              <a:gd name="connsiteY16099" fmla="*/ 1836641 h 4925968"/>
              <a:gd name="connsiteX16100" fmla="*/ 1910503 w 8014260"/>
              <a:gd name="connsiteY16100" fmla="*/ 1840276 h 4925968"/>
              <a:gd name="connsiteX16101" fmla="*/ 1908857 w 8014260"/>
              <a:gd name="connsiteY16101" fmla="*/ 1838287 h 4925968"/>
              <a:gd name="connsiteX16102" fmla="*/ 1912973 w 8014260"/>
              <a:gd name="connsiteY16102" fmla="*/ 1834310 h 4925968"/>
              <a:gd name="connsiteX16103" fmla="*/ 7477142 w 8014260"/>
              <a:gd name="connsiteY16103" fmla="*/ 1832115 h 4925968"/>
              <a:gd name="connsiteX16104" fmla="*/ 7496002 w 8014260"/>
              <a:gd name="connsiteY16104" fmla="*/ 1838356 h 4925968"/>
              <a:gd name="connsiteX16105" fmla="*/ 7481600 w 8014260"/>
              <a:gd name="connsiteY16105" fmla="*/ 1853169 h 4925968"/>
              <a:gd name="connsiteX16106" fmla="*/ 7462534 w 8014260"/>
              <a:gd name="connsiteY16106" fmla="*/ 1847065 h 4925968"/>
              <a:gd name="connsiteX16107" fmla="*/ 7477142 w 8014260"/>
              <a:gd name="connsiteY16107" fmla="*/ 1832115 h 4925968"/>
              <a:gd name="connsiteX16108" fmla="*/ 6907996 w 8014260"/>
              <a:gd name="connsiteY16108" fmla="*/ 1830744 h 4925968"/>
              <a:gd name="connsiteX16109" fmla="*/ 6925484 w 8014260"/>
              <a:gd name="connsiteY16109" fmla="*/ 1831498 h 4925968"/>
              <a:gd name="connsiteX16110" fmla="*/ 6912797 w 8014260"/>
              <a:gd name="connsiteY16110" fmla="*/ 1847820 h 4925968"/>
              <a:gd name="connsiteX16111" fmla="*/ 6896886 w 8014260"/>
              <a:gd name="connsiteY16111" fmla="*/ 1847272 h 4925968"/>
              <a:gd name="connsiteX16112" fmla="*/ 6907996 w 8014260"/>
              <a:gd name="connsiteY16112" fmla="*/ 1830744 h 4925968"/>
              <a:gd name="connsiteX16113" fmla="*/ 4092307 w 8014260"/>
              <a:gd name="connsiteY16113" fmla="*/ 1829578 h 4925968"/>
              <a:gd name="connsiteX16114" fmla="*/ 4093816 w 8014260"/>
              <a:gd name="connsiteY16114" fmla="*/ 1832664 h 4925968"/>
              <a:gd name="connsiteX16115" fmla="*/ 4089838 w 8014260"/>
              <a:gd name="connsiteY16115" fmla="*/ 1834104 h 4925968"/>
              <a:gd name="connsiteX16116" fmla="*/ 4088055 w 8014260"/>
              <a:gd name="connsiteY16116" fmla="*/ 1831224 h 4925968"/>
              <a:gd name="connsiteX16117" fmla="*/ 4092307 w 8014260"/>
              <a:gd name="connsiteY16117" fmla="*/ 1829578 h 4925968"/>
              <a:gd name="connsiteX16118" fmla="*/ 6462637 w 8014260"/>
              <a:gd name="connsiteY16118" fmla="*/ 1828892 h 4925968"/>
              <a:gd name="connsiteX16119" fmla="*/ 6452076 w 8014260"/>
              <a:gd name="connsiteY16119" fmla="*/ 1833898 h 4925968"/>
              <a:gd name="connsiteX16120" fmla="*/ 6441995 w 8014260"/>
              <a:gd name="connsiteY16120" fmla="*/ 1837122 h 4925968"/>
              <a:gd name="connsiteX16121" fmla="*/ 6450842 w 8014260"/>
              <a:gd name="connsiteY16121" fmla="*/ 1832390 h 4925968"/>
              <a:gd name="connsiteX16122" fmla="*/ 6462637 w 8014260"/>
              <a:gd name="connsiteY16122" fmla="*/ 1828892 h 4925968"/>
              <a:gd name="connsiteX16123" fmla="*/ 6630316 w 8014260"/>
              <a:gd name="connsiteY16123" fmla="*/ 1826354 h 4925968"/>
              <a:gd name="connsiteX16124" fmla="*/ 6617423 w 8014260"/>
              <a:gd name="connsiteY16124" fmla="*/ 1838219 h 4925968"/>
              <a:gd name="connsiteX16125" fmla="*/ 6605627 w 8014260"/>
              <a:gd name="connsiteY16125" fmla="*/ 1839042 h 4925968"/>
              <a:gd name="connsiteX16126" fmla="*/ 6615640 w 8014260"/>
              <a:gd name="connsiteY16126" fmla="*/ 1828960 h 4925968"/>
              <a:gd name="connsiteX16127" fmla="*/ 6630316 w 8014260"/>
              <a:gd name="connsiteY16127" fmla="*/ 1826354 h 4925968"/>
              <a:gd name="connsiteX16128" fmla="*/ 5804750 w 8014260"/>
              <a:gd name="connsiteY16128" fmla="*/ 1824983 h 4925968"/>
              <a:gd name="connsiteX16129" fmla="*/ 5808728 w 8014260"/>
              <a:gd name="connsiteY16129" fmla="*/ 1828069 h 4925968"/>
              <a:gd name="connsiteX16130" fmla="*/ 5804064 w 8014260"/>
              <a:gd name="connsiteY16130" fmla="*/ 1833693 h 4925968"/>
              <a:gd name="connsiteX16131" fmla="*/ 5800155 w 8014260"/>
              <a:gd name="connsiteY16131" fmla="*/ 1831909 h 4925968"/>
              <a:gd name="connsiteX16132" fmla="*/ 5804750 w 8014260"/>
              <a:gd name="connsiteY16132" fmla="*/ 1824983 h 4925968"/>
              <a:gd name="connsiteX16133" fmla="*/ 5663818 w 8014260"/>
              <a:gd name="connsiteY16133" fmla="*/ 1824709 h 4925968"/>
              <a:gd name="connsiteX16134" fmla="*/ 5660869 w 8014260"/>
              <a:gd name="connsiteY16134" fmla="*/ 1828755 h 4925968"/>
              <a:gd name="connsiteX16135" fmla="*/ 5657302 w 8014260"/>
              <a:gd name="connsiteY16135" fmla="*/ 1829715 h 4925968"/>
              <a:gd name="connsiteX16136" fmla="*/ 5658811 w 8014260"/>
              <a:gd name="connsiteY16136" fmla="*/ 1826355 h 4925968"/>
              <a:gd name="connsiteX16137" fmla="*/ 5663818 w 8014260"/>
              <a:gd name="connsiteY16137" fmla="*/ 1824709 h 4925968"/>
              <a:gd name="connsiteX16138" fmla="*/ 7278260 w 8014260"/>
              <a:gd name="connsiteY16138" fmla="*/ 1824357 h 4925968"/>
              <a:gd name="connsiteX16139" fmla="*/ 7285461 w 8014260"/>
              <a:gd name="connsiteY16139" fmla="*/ 1830744 h 4925968"/>
              <a:gd name="connsiteX16140" fmla="*/ 7271539 w 8014260"/>
              <a:gd name="connsiteY16140" fmla="*/ 1847889 h 4925968"/>
              <a:gd name="connsiteX16141" fmla="*/ 7252885 w 8014260"/>
              <a:gd name="connsiteY16141" fmla="*/ 1840962 h 4925968"/>
              <a:gd name="connsiteX16142" fmla="*/ 7265504 w 8014260"/>
              <a:gd name="connsiteY16142" fmla="*/ 1825326 h 4925968"/>
              <a:gd name="connsiteX16143" fmla="*/ 7278260 w 8014260"/>
              <a:gd name="connsiteY16143" fmla="*/ 1824357 h 4925968"/>
              <a:gd name="connsiteX16144" fmla="*/ 6317934 w 8014260"/>
              <a:gd name="connsiteY16144" fmla="*/ 1823886 h 4925968"/>
              <a:gd name="connsiteX16145" fmla="*/ 6306138 w 8014260"/>
              <a:gd name="connsiteY16145" fmla="*/ 1834173 h 4925968"/>
              <a:gd name="connsiteX16146" fmla="*/ 6299966 w 8014260"/>
              <a:gd name="connsiteY16146" fmla="*/ 1832253 h 4925968"/>
              <a:gd name="connsiteX16147" fmla="*/ 6305041 w 8014260"/>
              <a:gd name="connsiteY16147" fmla="*/ 1825120 h 4925968"/>
              <a:gd name="connsiteX16148" fmla="*/ 6317934 w 8014260"/>
              <a:gd name="connsiteY16148" fmla="*/ 1823886 h 4925968"/>
              <a:gd name="connsiteX16149" fmla="*/ 5735827 w 8014260"/>
              <a:gd name="connsiteY16149" fmla="*/ 1819634 h 4925968"/>
              <a:gd name="connsiteX16150" fmla="*/ 5731095 w 8014260"/>
              <a:gd name="connsiteY16150" fmla="*/ 1824778 h 4925968"/>
              <a:gd name="connsiteX16151" fmla="*/ 5728694 w 8014260"/>
              <a:gd name="connsiteY16151" fmla="*/ 1823680 h 4925968"/>
              <a:gd name="connsiteX16152" fmla="*/ 5732192 w 8014260"/>
              <a:gd name="connsiteY16152" fmla="*/ 1819977 h 4925968"/>
              <a:gd name="connsiteX16153" fmla="*/ 5735827 w 8014260"/>
              <a:gd name="connsiteY16153" fmla="*/ 1819634 h 4925968"/>
              <a:gd name="connsiteX16154" fmla="*/ 6846009 w 8014260"/>
              <a:gd name="connsiteY16154" fmla="*/ 1819111 h 4925968"/>
              <a:gd name="connsiteX16155" fmla="*/ 6850732 w 8014260"/>
              <a:gd name="connsiteY16155" fmla="*/ 1824366 h 4925968"/>
              <a:gd name="connsiteX16156" fmla="*/ 6838250 w 8014260"/>
              <a:gd name="connsiteY16156" fmla="*/ 1839591 h 4925968"/>
              <a:gd name="connsiteX16157" fmla="*/ 6823231 w 8014260"/>
              <a:gd name="connsiteY16157" fmla="*/ 1838082 h 4925968"/>
              <a:gd name="connsiteX16158" fmla="*/ 6835576 w 8014260"/>
              <a:gd name="connsiteY16158" fmla="*/ 1821005 h 4925968"/>
              <a:gd name="connsiteX16159" fmla="*/ 6846009 w 8014260"/>
              <a:gd name="connsiteY16159" fmla="*/ 1819111 h 4925968"/>
              <a:gd name="connsiteX16160" fmla="*/ 2249152 w 8014260"/>
              <a:gd name="connsiteY16160" fmla="*/ 1818262 h 4925968"/>
              <a:gd name="connsiteX16161" fmla="*/ 2255118 w 8014260"/>
              <a:gd name="connsiteY16161" fmla="*/ 1821554 h 4925968"/>
              <a:gd name="connsiteX16162" fmla="*/ 2253609 w 8014260"/>
              <a:gd name="connsiteY16162" fmla="*/ 1833007 h 4925968"/>
              <a:gd name="connsiteX16163" fmla="*/ 2248260 w 8014260"/>
              <a:gd name="connsiteY16163" fmla="*/ 1827246 h 4925968"/>
              <a:gd name="connsiteX16164" fmla="*/ 2249152 w 8014260"/>
              <a:gd name="connsiteY16164" fmla="*/ 1818262 h 4925968"/>
              <a:gd name="connsiteX16165" fmla="*/ 6702805 w 8014260"/>
              <a:gd name="connsiteY16165" fmla="*/ 1817644 h 4925968"/>
              <a:gd name="connsiteX16166" fmla="*/ 6691832 w 8014260"/>
              <a:gd name="connsiteY16166" fmla="*/ 1830537 h 4925968"/>
              <a:gd name="connsiteX16167" fmla="*/ 6677841 w 8014260"/>
              <a:gd name="connsiteY16167" fmla="*/ 1832458 h 4925968"/>
              <a:gd name="connsiteX16168" fmla="*/ 6687580 w 8014260"/>
              <a:gd name="connsiteY16168" fmla="*/ 1819839 h 4925968"/>
              <a:gd name="connsiteX16169" fmla="*/ 6702805 w 8014260"/>
              <a:gd name="connsiteY16169" fmla="*/ 1817644 h 4925968"/>
              <a:gd name="connsiteX16170" fmla="*/ 3068682 w 8014260"/>
              <a:gd name="connsiteY16170" fmla="*/ 1817165 h 4925968"/>
              <a:gd name="connsiteX16171" fmla="*/ 3074169 w 8014260"/>
              <a:gd name="connsiteY16171" fmla="*/ 1825189 h 4925968"/>
              <a:gd name="connsiteX16172" fmla="*/ 3071563 w 8014260"/>
              <a:gd name="connsiteY16172" fmla="*/ 1836230 h 4925968"/>
              <a:gd name="connsiteX16173" fmla="*/ 3067654 w 8014260"/>
              <a:gd name="connsiteY16173" fmla="*/ 1829578 h 4925968"/>
              <a:gd name="connsiteX16174" fmla="*/ 3068682 w 8014260"/>
              <a:gd name="connsiteY16174" fmla="*/ 1817165 h 4925968"/>
              <a:gd name="connsiteX16175" fmla="*/ 6762812 w 8014260"/>
              <a:gd name="connsiteY16175" fmla="*/ 1815861 h 4925968"/>
              <a:gd name="connsiteX16176" fmla="*/ 6776871 w 8014260"/>
              <a:gd name="connsiteY16176" fmla="*/ 1817027 h 4925968"/>
              <a:gd name="connsiteX16177" fmla="*/ 6764115 w 8014260"/>
              <a:gd name="connsiteY16177" fmla="*/ 1832046 h 4925968"/>
              <a:gd name="connsiteX16178" fmla="*/ 6750262 w 8014260"/>
              <a:gd name="connsiteY16178" fmla="*/ 1830263 h 4925968"/>
              <a:gd name="connsiteX16179" fmla="*/ 6762812 w 8014260"/>
              <a:gd name="connsiteY16179" fmla="*/ 1815861 h 4925968"/>
              <a:gd name="connsiteX16180" fmla="*/ 6544110 w 8014260"/>
              <a:gd name="connsiteY16180" fmla="*/ 1815587 h 4925968"/>
              <a:gd name="connsiteX16181" fmla="*/ 6534372 w 8014260"/>
              <a:gd name="connsiteY16181" fmla="*/ 1821348 h 4925968"/>
              <a:gd name="connsiteX16182" fmla="*/ 6523194 w 8014260"/>
              <a:gd name="connsiteY16182" fmla="*/ 1824503 h 4925968"/>
              <a:gd name="connsiteX16183" fmla="*/ 6534029 w 8014260"/>
              <a:gd name="connsiteY16183" fmla="*/ 1818125 h 4925968"/>
              <a:gd name="connsiteX16184" fmla="*/ 6544110 w 8014260"/>
              <a:gd name="connsiteY16184" fmla="*/ 1815587 h 4925968"/>
              <a:gd name="connsiteX16185" fmla="*/ 3954873 w 8014260"/>
              <a:gd name="connsiteY16185" fmla="*/ 1812021 h 4925968"/>
              <a:gd name="connsiteX16186" fmla="*/ 3956588 w 8014260"/>
              <a:gd name="connsiteY16186" fmla="*/ 1815313 h 4925968"/>
              <a:gd name="connsiteX16187" fmla="*/ 3955422 w 8014260"/>
              <a:gd name="connsiteY16187" fmla="*/ 1818262 h 4925968"/>
              <a:gd name="connsiteX16188" fmla="*/ 3950827 w 8014260"/>
              <a:gd name="connsiteY16188" fmla="*/ 1814627 h 4925968"/>
              <a:gd name="connsiteX16189" fmla="*/ 3954873 w 8014260"/>
              <a:gd name="connsiteY16189" fmla="*/ 1812021 h 4925968"/>
              <a:gd name="connsiteX16190" fmla="*/ 7684597 w 8014260"/>
              <a:gd name="connsiteY16190" fmla="*/ 1810444 h 4925968"/>
              <a:gd name="connsiteX16191" fmla="*/ 7703044 w 8014260"/>
              <a:gd name="connsiteY16191" fmla="*/ 1810787 h 4925968"/>
              <a:gd name="connsiteX16192" fmla="*/ 7690289 w 8014260"/>
              <a:gd name="connsiteY16192" fmla="*/ 1818948 h 4925968"/>
              <a:gd name="connsiteX16193" fmla="*/ 7669577 w 8014260"/>
              <a:gd name="connsiteY16193" fmla="*/ 1819565 h 4925968"/>
              <a:gd name="connsiteX16194" fmla="*/ 7684597 w 8014260"/>
              <a:gd name="connsiteY16194" fmla="*/ 1810444 h 4925968"/>
              <a:gd name="connsiteX16195" fmla="*/ 6170625 w 8014260"/>
              <a:gd name="connsiteY16195" fmla="*/ 1809964 h 4925968"/>
              <a:gd name="connsiteX16196" fmla="*/ 6163972 w 8014260"/>
              <a:gd name="connsiteY16196" fmla="*/ 1816411 h 4925968"/>
              <a:gd name="connsiteX16197" fmla="*/ 6156017 w 8014260"/>
              <a:gd name="connsiteY16197" fmla="*/ 1818262 h 4925968"/>
              <a:gd name="connsiteX16198" fmla="*/ 6160681 w 8014260"/>
              <a:gd name="connsiteY16198" fmla="*/ 1812501 h 4925968"/>
              <a:gd name="connsiteX16199" fmla="*/ 6170625 w 8014260"/>
              <a:gd name="connsiteY16199" fmla="*/ 1809964 h 4925968"/>
              <a:gd name="connsiteX16200" fmla="*/ 6234610 w 8014260"/>
              <a:gd name="connsiteY16200" fmla="*/ 1809621 h 4925968"/>
              <a:gd name="connsiteX16201" fmla="*/ 6241262 w 8014260"/>
              <a:gd name="connsiteY16201" fmla="*/ 1814765 h 4925968"/>
              <a:gd name="connsiteX16202" fmla="*/ 6234130 w 8014260"/>
              <a:gd name="connsiteY16202" fmla="*/ 1821211 h 4925968"/>
              <a:gd name="connsiteX16203" fmla="*/ 6227272 w 8014260"/>
              <a:gd name="connsiteY16203" fmla="*/ 1820388 h 4925968"/>
              <a:gd name="connsiteX16204" fmla="*/ 6234610 w 8014260"/>
              <a:gd name="connsiteY16204" fmla="*/ 1809621 h 4925968"/>
              <a:gd name="connsiteX16205" fmla="*/ 6531629 w 8014260"/>
              <a:gd name="connsiteY16205" fmla="*/ 1805300 h 4925968"/>
              <a:gd name="connsiteX16206" fmla="*/ 6523674 w 8014260"/>
              <a:gd name="connsiteY16206" fmla="*/ 1809552 h 4925968"/>
              <a:gd name="connsiteX16207" fmla="*/ 6513455 w 8014260"/>
              <a:gd name="connsiteY16207" fmla="*/ 1813118 h 4925968"/>
              <a:gd name="connsiteX16208" fmla="*/ 6520107 w 8014260"/>
              <a:gd name="connsiteY16208" fmla="*/ 1809552 h 4925968"/>
              <a:gd name="connsiteX16209" fmla="*/ 6531629 w 8014260"/>
              <a:gd name="connsiteY16209" fmla="*/ 1805300 h 4925968"/>
              <a:gd name="connsiteX16210" fmla="*/ 4287143 w 8014260"/>
              <a:gd name="connsiteY16210" fmla="*/ 1804340 h 4925968"/>
              <a:gd name="connsiteX16211" fmla="*/ 4288995 w 8014260"/>
              <a:gd name="connsiteY16211" fmla="*/ 1805643 h 4925968"/>
              <a:gd name="connsiteX16212" fmla="*/ 4287417 w 8014260"/>
              <a:gd name="connsiteY16212" fmla="*/ 1807083 h 4925968"/>
              <a:gd name="connsiteX16213" fmla="*/ 4285771 w 8014260"/>
              <a:gd name="connsiteY16213" fmla="*/ 1805780 h 4925968"/>
              <a:gd name="connsiteX16214" fmla="*/ 4287143 w 8014260"/>
              <a:gd name="connsiteY16214" fmla="*/ 1804340 h 4925968"/>
              <a:gd name="connsiteX16215" fmla="*/ 6093746 w 8014260"/>
              <a:gd name="connsiteY16215" fmla="*/ 1802351 h 4925968"/>
              <a:gd name="connsiteX16216" fmla="*/ 6088945 w 8014260"/>
              <a:gd name="connsiteY16216" fmla="*/ 1812912 h 4925968"/>
              <a:gd name="connsiteX16217" fmla="*/ 6080579 w 8014260"/>
              <a:gd name="connsiteY16217" fmla="*/ 1812364 h 4925968"/>
              <a:gd name="connsiteX16218" fmla="*/ 6083253 w 8014260"/>
              <a:gd name="connsiteY16218" fmla="*/ 1804751 h 4925968"/>
              <a:gd name="connsiteX16219" fmla="*/ 6093746 w 8014260"/>
              <a:gd name="connsiteY16219" fmla="*/ 1802351 h 4925968"/>
              <a:gd name="connsiteX16220" fmla="*/ 7399647 w 8014260"/>
              <a:gd name="connsiteY16220" fmla="*/ 1801666 h 4925968"/>
              <a:gd name="connsiteX16221" fmla="*/ 7419809 w 8014260"/>
              <a:gd name="connsiteY16221" fmla="*/ 1809347 h 4925968"/>
              <a:gd name="connsiteX16222" fmla="*/ 7405682 w 8014260"/>
              <a:gd name="connsiteY16222" fmla="*/ 1824434 h 4925968"/>
              <a:gd name="connsiteX16223" fmla="*/ 7386891 w 8014260"/>
              <a:gd name="connsiteY16223" fmla="*/ 1815382 h 4925968"/>
              <a:gd name="connsiteX16224" fmla="*/ 7399647 w 8014260"/>
              <a:gd name="connsiteY16224" fmla="*/ 1801666 h 4925968"/>
              <a:gd name="connsiteX16225" fmla="*/ 7609158 w 8014260"/>
              <a:gd name="connsiteY16225" fmla="*/ 1801528 h 4925968"/>
              <a:gd name="connsiteX16226" fmla="*/ 7628841 w 8014260"/>
              <a:gd name="connsiteY16226" fmla="*/ 1804545 h 4925968"/>
              <a:gd name="connsiteX16227" fmla="*/ 7615604 w 8014260"/>
              <a:gd name="connsiteY16227" fmla="*/ 1815518 h 4925968"/>
              <a:gd name="connsiteX16228" fmla="*/ 7595785 w 8014260"/>
              <a:gd name="connsiteY16228" fmla="*/ 1813049 h 4925968"/>
              <a:gd name="connsiteX16229" fmla="*/ 7609158 w 8014260"/>
              <a:gd name="connsiteY16229" fmla="*/ 1801528 h 4925968"/>
              <a:gd name="connsiteX16230" fmla="*/ 7202745 w 8014260"/>
              <a:gd name="connsiteY16230" fmla="*/ 1800628 h 4925968"/>
              <a:gd name="connsiteX16231" fmla="*/ 7208857 w 8014260"/>
              <a:gd name="connsiteY16231" fmla="*/ 1807427 h 4925968"/>
              <a:gd name="connsiteX16232" fmla="*/ 7194592 w 8014260"/>
              <a:gd name="connsiteY16232" fmla="*/ 1822720 h 4925968"/>
              <a:gd name="connsiteX16233" fmla="*/ 7177516 w 8014260"/>
              <a:gd name="connsiteY16233" fmla="*/ 1817782 h 4925968"/>
              <a:gd name="connsiteX16234" fmla="*/ 7190409 w 8014260"/>
              <a:gd name="connsiteY16234" fmla="*/ 1801597 h 4925968"/>
              <a:gd name="connsiteX16235" fmla="*/ 7202745 w 8014260"/>
              <a:gd name="connsiteY16235" fmla="*/ 1800628 h 4925968"/>
              <a:gd name="connsiteX16236" fmla="*/ 3818124 w 8014260"/>
              <a:gd name="connsiteY16236" fmla="*/ 1797139 h 4925968"/>
              <a:gd name="connsiteX16237" fmla="*/ 3819976 w 8014260"/>
              <a:gd name="connsiteY16237" fmla="*/ 1800980 h 4925968"/>
              <a:gd name="connsiteX16238" fmla="*/ 3816135 w 8014260"/>
              <a:gd name="connsiteY16238" fmla="*/ 1803723 h 4925968"/>
              <a:gd name="connsiteX16239" fmla="*/ 3814078 w 8014260"/>
              <a:gd name="connsiteY16239" fmla="*/ 1800294 h 4925968"/>
              <a:gd name="connsiteX16240" fmla="*/ 3818124 w 8014260"/>
              <a:gd name="connsiteY16240" fmla="*/ 1797139 h 4925968"/>
              <a:gd name="connsiteX16241" fmla="*/ 6616189 w 8014260"/>
              <a:gd name="connsiteY16241" fmla="*/ 1793230 h 4925968"/>
              <a:gd name="connsiteX16242" fmla="*/ 6605628 w 8014260"/>
              <a:gd name="connsiteY16242" fmla="*/ 1800774 h 4925968"/>
              <a:gd name="connsiteX16243" fmla="*/ 6594655 w 8014260"/>
              <a:gd name="connsiteY16243" fmla="*/ 1803929 h 4925968"/>
              <a:gd name="connsiteX16244" fmla="*/ 6603776 w 8014260"/>
              <a:gd name="connsiteY16244" fmla="*/ 1796865 h 4925968"/>
              <a:gd name="connsiteX16245" fmla="*/ 6616189 w 8014260"/>
              <a:gd name="connsiteY16245" fmla="*/ 1793230 h 4925968"/>
              <a:gd name="connsiteX16246" fmla="*/ 3681787 w 8014260"/>
              <a:gd name="connsiteY16246" fmla="*/ 1785000 h 4925968"/>
              <a:gd name="connsiteX16247" fmla="*/ 3683433 w 8014260"/>
              <a:gd name="connsiteY16247" fmla="*/ 1789527 h 4925968"/>
              <a:gd name="connsiteX16248" fmla="*/ 3679456 w 8014260"/>
              <a:gd name="connsiteY16248" fmla="*/ 1792201 h 4925968"/>
              <a:gd name="connsiteX16249" fmla="*/ 3677604 w 8014260"/>
              <a:gd name="connsiteY16249" fmla="*/ 1788018 h 4925968"/>
              <a:gd name="connsiteX16250" fmla="*/ 3681787 w 8014260"/>
              <a:gd name="connsiteY16250" fmla="*/ 1785000 h 4925968"/>
              <a:gd name="connsiteX16251" fmla="*/ 1836780 w 8014260"/>
              <a:gd name="connsiteY16251" fmla="*/ 1783149 h 4925968"/>
              <a:gd name="connsiteX16252" fmla="*/ 1838631 w 8014260"/>
              <a:gd name="connsiteY16252" fmla="*/ 1784246 h 4925968"/>
              <a:gd name="connsiteX16253" fmla="*/ 1837122 w 8014260"/>
              <a:gd name="connsiteY16253" fmla="*/ 1789458 h 4925968"/>
              <a:gd name="connsiteX16254" fmla="*/ 1835546 w 8014260"/>
              <a:gd name="connsiteY16254" fmla="*/ 1788224 h 4925968"/>
              <a:gd name="connsiteX16255" fmla="*/ 1836780 w 8014260"/>
              <a:gd name="connsiteY16255" fmla="*/ 1783149 h 4925968"/>
              <a:gd name="connsiteX16256" fmla="*/ 7127118 w 8014260"/>
              <a:gd name="connsiteY16256" fmla="*/ 1780962 h 4925968"/>
              <a:gd name="connsiteX16257" fmla="*/ 7133282 w 8014260"/>
              <a:gd name="connsiteY16257" fmla="*/ 1786852 h 4925968"/>
              <a:gd name="connsiteX16258" fmla="*/ 7119908 w 8014260"/>
              <a:gd name="connsiteY16258" fmla="*/ 1802900 h 4925968"/>
              <a:gd name="connsiteX16259" fmla="*/ 7103244 w 8014260"/>
              <a:gd name="connsiteY16259" fmla="*/ 1798991 h 4925968"/>
              <a:gd name="connsiteX16260" fmla="*/ 7114833 w 8014260"/>
              <a:gd name="connsiteY16260" fmla="*/ 1782737 h 4925968"/>
              <a:gd name="connsiteX16261" fmla="*/ 7127118 w 8014260"/>
              <a:gd name="connsiteY16261" fmla="*/ 1780962 h 4925968"/>
              <a:gd name="connsiteX16262" fmla="*/ 7534269 w 8014260"/>
              <a:gd name="connsiteY16262" fmla="*/ 1779514 h 4925968"/>
              <a:gd name="connsiteX16263" fmla="*/ 7553814 w 8014260"/>
              <a:gd name="connsiteY16263" fmla="*/ 1785823 h 4925968"/>
              <a:gd name="connsiteX16264" fmla="*/ 7539001 w 8014260"/>
              <a:gd name="connsiteY16264" fmla="*/ 1798031 h 4925968"/>
              <a:gd name="connsiteX16265" fmla="*/ 7520827 w 8014260"/>
              <a:gd name="connsiteY16265" fmla="*/ 1790830 h 4925968"/>
              <a:gd name="connsiteX16266" fmla="*/ 7534269 w 8014260"/>
              <a:gd name="connsiteY16266" fmla="*/ 1779514 h 4925968"/>
              <a:gd name="connsiteX16267" fmla="*/ 6603981 w 8014260"/>
              <a:gd name="connsiteY16267" fmla="*/ 1779446 h 4925968"/>
              <a:gd name="connsiteX16268" fmla="*/ 6594243 w 8014260"/>
              <a:gd name="connsiteY16268" fmla="*/ 1784658 h 4925968"/>
              <a:gd name="connsiteX16269" fmla="*/ 6584093 w 8014260"/>
              <a:gd name="connsiteY16269" fmla="*/ 1788155 h 4925968"/>
              <a:gd name="connsiteX16270" fmla="*/ 6594037 w 8014260"/>
              <a:gd name="connsiteY16270" fmla="*/ 1782875 h 4925968"/>
              <a:gd name="connsiteX16271" fmla="*/ 6603981 w 8014260"/>
              <a:gd name="connsiteY16271" fmla="*/ 1779446 h 4925968"/>
              <a:gd name="connsiteX16272" fmla="*/ 2044303 w 8014260"/>
              <a:gd name="connsiteY16272" fmla="*/ 1776222 h 4925968"/>
              <a:gd name="connsiteX16273" fmla="*/ 2046017 w 8014260"/>
              <a:gd name="connsiteY16273" fmla="*/ 1778348 h 4925968"/>
              <a:gd name="connsiteX16274" fmla="*/ 2042245 w 8014260"/>
              <a:gd name="connsiteY16274" fmla="*/ 1782463 h 4925968"/>
              <a:gd name="connsiteX16275" fmla="*/ 2040325 w 8014260"/>
              <a:gd name="connsiteY16275" fmla="*/ 1780749 h 4925968"/>
              <a:gd name="connsiteX16276" fmla="*/ 2044303 w 8014260"/>
              <a:gd name="connsiteY16276" fmla="*/ 1776222 h 4925968"/>
              <a:gd name="connsiteX16277" fmla="*/ 2383980 w 8014260"/>
              <a:gd name="connsiteY16277" fmla="*/ 1776085 h 4925968"/>
              <a:gd name="connsiteX16278" fmla="*/ 2387889 w 8014260"/>
              <a:gd name="connsiteY16278" fmla="*/ 1786441 h 4925968"/>
              <a:gd name="connsiteX16279" fmla="*/ 2384048 w 8014260"/>
              <a:gd name="connsiteY16279" fmla="*/ 1793779 h 4925968"/>
              <a:gd name="connsiteX16280" fmla="*/ 2380894 w 8014260"/>
              <a:gd name="connsiteY16280" fmla="*/ 1781435 h 4925968"/>
              <a:gd name="connsiteX16281" fmla="*/ 2383980 w 8014260"/>
              <a:gd name="connsiteY16281" fmla="*/ 1776085 h 4925968"/>
              <a:gd name="connsiteX16282" fmla="*/ 3542364 w 8014260"/>
              <a:gd name="connsiteY16282" fmla="*/ 1775400 h 4925968"/>
              <a:gd name="connsiteX16283" fmla="*/ 3546753 w 8014260"/>
              <a:gd name="connsiteY16283" fmla="*/ 1779789 h 4925968"/>
              <a:gd name="connsiteX16284" fmla="*/ 3545450 w 8014260"/>
              <a:gd name="connsiteY16284" fmla="*/ 1784109 h 4925968"/>
              <a:gd name="connsiteX16285" fmla="*/ 3540787 w 8014260"/>
              <a:gd name="connsiteY16285" fmla="*/ 1778897 h 4925968"/>
              <a:gd name="connsiteX16286" fmla="*/ 3542364 w 8014260"/>
              <a:gd name="connsiteY16286" fmla="*/ 1775400 h 4925968"/>
              <a:gd name="connsiteX16287" fmla="*/ 6592323 w 8014260"/>
              <a:gd name="connsiteY16287" fmla="*/ 1774919 h 4925968"/>
              <a:gd name="connsiteX16288" fmla="*/ 6585190 w 8014260"/>
              <a:gd name="connsiteY16288" fmla="*/ 1779788 h 4925968"/>
              <a:gd name="connsiteX16289" fmla="*/ 6575109 w 8014260"/>
              <a:gd name="connsiteY16289" fmla="*/ 1782463 h 4925968"/>
              <a:gd name="connsiteX16290" fmla="*/ 6583682 w 8014260"/>
              <a:gd name="connsiteY16290" fmla="*/ 1776496 h 4925968"/>
              <a:gd name="connsiteX16291" fmla="*/ 6592323 w 8014260"/>
              <a:gd name="connsiteY16291" fmla="*/ 1774919 h 4925968"/>
              <a:gd name="connsiteX16292" fmla="*/ 5648387 w 8014260"/>
              <a:gd name="connsiteY16292" fmla="*/ 1773548 h 4925968"/>
              <a:gd name="connsiteX16293" fmla="*/ 5647015 w 8014260"/>
              <a:gd name="connsiteY16293" fmla="*/ 1777251 h 4925968"/>
              <a:gd name="connsiteX16294" fmla="*/ 5645301 w 8014260"/>
              <a:gd name="connsiteY16294" fmla="*/ 1777183 h 4925968"/>
              <a:gd name="connsiteX16295" fmla="*/ 5646398 w 8014260"/>
              <a:gd name="connsiteY16295" fmla="*/ 1773754 h 4925968"/>
              <a:gd name="connsiteX16296" fmla="*/ 5648387 w 8014260"/>
              <a:gd name="connsiteY16296" fmla="*/ 1773548 h 4925968"/>
              <a:gd name="connsiteX16297" fmla="*/ 2930220 w 8014260"/>
              <a:gd name="connsiteY16297" fmla="*/ 1773480 h 4925968"/>
              <a:gd name="connsiteX16298" fmla="*/ 2934197 w 8014260"/>
              <a:gd name="connsiteY16298" fmla="*/ 1785687 h 4925968"/>
              <a:gd name="connsiteX16299" fmla="*/ 2930151 w 8014260"/>
              <a:gd name="connsiteY16299" fmla="*/ 1790350 h 4925968"/>
              <a:gd name="connsiteX16300" fmla="*/ 2926996 w 8014260"/>
              <a:gd name="connsiteY16300" fmla="*/ 1776772 h 4925968"/>
              <a:gd name="connsiteX16301" fmla="*/ 2930220 w 8014260"/>
              <a:gd name="connsiteY16301" fmla="*/ 1773480 h 4925968"/>
              <a:gd name="connsiteX16302" fmla="*/ 6689158 w 8014260"/>
              <a:gd name="connsiteY16302" fmla="*/ 1773342 h 4925968"/>
              <a:gd name="connsiteX16303" fmla="*/ 6679351 w 8014260"/>
              <a:gd name="connsiteY16303" fmla="*/ 1781846 h 4925968"/>
              <a:gd name="connsiteX16304" fmla="*/ 6665566 w 8014260"/>
              <a:gd name="connsiteY16304" fmla="*/ 1785686 h 4925968"/>
              <a:gd name="connsiteX16305" fmla="*/ 6675510 w 8014260"/>
              <a:gd name="connsiteY16305" fmla="*/ 1777320 h 4925968"/>
              <a:gd name="connsiteX16306" fmla="*/ 6689158 w 8014260"/>
              <a:gd name="connsiteY16306" fmla="*/ 1773342 h 4925968"/>
              <a:gd name="connsiteX16307" fmla="*/ 6512496 w 8014260"/>
              <a:gd name="connsiteY16307" fmla="*/ 1772313 h 4925968"/>
              <a:gd name="connsiteX16308" fmla="*/ 6519354 w 8014260"/>
              <a:gd name="connsiteY16308" fmla="*/ 1777457 h 4925968"/>
              <a:gd name="connsiteX16309" fmla="*/ 6511193 w 8014260"/>
              <a:gd name="connsiteY16309" fmla="*/ 1785412 h 4925968"/>
              <a:gd name="connsiteX16310" fmla="*/ 6503786 w 8014260"/>
              <a:gd name="connsiteY16310" fmla="*/ 1783149 h 4925968"/>
              <a:gd name="connsiteX16311" fmla="*/ 6512496 w 8014260"/>
              <a:gd name="connsiteY16311" fmla="*/ 1772313 h 4925968"/>
              <a:gd name="connsiteX16312" fmla="*/ 6015153 w 8014260"/>
              <a:gd name="connsiteY16312" fmla="*/ 1768884 h 4925968"/>
              <a:gd name="connsiteX16313" fmla="*/ 6010970 w 8014260"/>
              <a:gd name="connsiteY16313" fmla="*/ 1778485 h 4925968"/>
              <a:gd name="connsiteX16314" fmla="*/ 6005004 w 8014260"/>
              <a:gd name="connsiteY16314" fmla="*/ 1777868 h 4925968"/>
              <a:gd name="connsiteX16315" fmla="*/ 6007884 w 8014260"/>
              <a:gd name="connsiteY16315" fmla="*/ 1769776 h 4925968"/>
              <a:gd name="connsiteX16316" fmla="*/ 6015153 w 8014260"/>
              <a:gd name="connsiteY16316" fmla="*/ 1768884 h 4925968"/>
              <a:gd name="connsiteX16317" fmla="*/ 4149229 w 8014260"/>
              <a:gd name="connsiteY16317" fmla="*/ 1767650 h 4925968"/>
              <a:gd name="connsiteX16318" fmla="*/ 4151012 w 8014260"/>
              <a:gd name="connsiteY16318" fmla="*/ 1770805 h 4925968"/>
              <a:gd name="connsiteX16319" fmla="*/ 4149434 w 8014260"/>
              <a:gd name="connsiteY16319" fmla="*/ 1771490 h 4925968"/>
              <a:gd name="connsiteX16320" fmla="*/ 4147446 w 8014260"/>
              <a:gd name="connsiteY16320" fmla="*/ 1767993 h 4925968"/>
              <a:gd name="connsiteX16321" fmla="*/ 4149229 w 8014260"/>
              <a:gd name="connsiteY16321" fmla="*/ 1767650 h 4925968"/>
              <a:gd name="connsiteX16322" fmla="*/ 7051723 w 8014260"/>
              <a:gd name="connsiteY16322" fmla="*/ 1765592 h 4925968"/>
              <a:gd name="connsiteX16323" fmla="*/ 7057775 w 8014260"/>
              <a:gd name="connsiteY16323" fmla="*/ 1770118 h 4925968"/>
              <a:gd name="connsiteX16324" fmla="*/ 7044745 w 8014260"/>
              <a:gd name="connsiteY16324" fmla="*/ 1786235 h 4925968"/>
              <a:gd name="connsiteX16325" fmla="*/ 7028491 w 8014260"/>
              <a:gd name="connsiteY16325" fmla="*/ 1782874 h 4925968"/>
              <a:gd name="connsiteX16326" fmla="*/ 7040424 w 8014260"/>
              <a:gd name="connsiteY16326" fmla="*/ 1768061 h 4925968"/>
              <a:gd name="connsiteX16327" fmla="*/ 7051723 w 8014260"/>
              <a:gd name="connsiteY16327" fmla="*/ 1765592 h 4925968"/>
              <a:gd name="connsiteX16328" fmla="*/ 5724306 w 8014260"/>
              <a:gd name="connsiteY16328" fmla="*/ 1764632 h 4925968"/>
              <a:gd name="connsiteX16329" fmla="*/ 5722866 w 8014260"/>
              <a:gd name="connsiteY16329" fmla="*/ 1766415 h 4925968"/>
              <a:gd name="connsiteX16330" fmla="*/ 5718545 w 8014260"/>
              <a:gd name="connsiteY16330" fmla="*/ 1768335 h 4925968"/>
              <a:gd name="connsiteX16331" fmla="*/ 5720191 w 8014260"/>
              <a:gd name="connsiteY16331" fmla="*/ 1766552 h 4925968"/>
              <a:gd name="connsiteX16332" fmla="*/ 5724306 w 8014260"/>
              <a:gd name="connsiteY16332" fmla="*/ 1764632 h 4925968"/>
              <a:gd name="connsiteX16333" fmla="*/ 7671154 w 8014260"/>
              <a:gd name="connsiteY16333" fmla="*/ 1763809 h 4925968"/>
              <a:gd name="connsiteX16334" fmla="*/ 7687545 w 8014260"/>
              <a:gd name="connsiteY16334" fmla="*/ 1769022 h 4925968"/>
              <a:gd name="connsiteX16335" fmla="*/ 7673006 w 8014260"/>
              <a:gd name="connsiteY16335" fmla="*/ 1777183 h 4925968"/>
              <a:gd name="connsiteX16336" fmla="*/ 7655038 w 8014260"/>
              <a:gd name="connsiteY16336" fmla="*/ 1771833 h 4925968"/>
              <a:gd name="connsiteX16337" fmla="*/ 7671154 w 8014260"/>
              <a:gd name="connsiteY16337" fmla="*/ 1763809 h 4925968"/>
              <a:gd name="connsiteX16338" fmla="*/ 7326266 w 8014260"/>
              <a:gd name="connsiteY16338" fmla="*/ 1762643 h 4925968"/>
              <a:gd name="connsiteX16339" fmla="*/ 7342451 w 8014260"/>
              <a:gd name="connsiteY16339" fmla="*/ 1773067 h 4925968"/>
              <a:gd name="connsiteX16340" fmla="*/ 7328254 w 8014260"/>
              <a:gd name="connsiteY16340" fmla="*/ 1786097 h 4925968"/>
              <a:gd name="connsiteX16341" fmla="*/ 7310767 w 8014260"/>
              <a:gd name="connsiteY16341" fmla="*/ 1777251 h 4925968"/>
              <a:gd name="connsiteX16342" fmla="*/ 7326266 w 8014260"/>
              <a:gd name="connsiteY16342" fmla="*/ 1762643 h 4925968"/>
              <a:gd name="connsiteX16343" fmla="*/ 6436920 w 8014260"/>
              <a:gd name="connsiteY16343" fmla="*/ 1762232 h 4925968"/>
              <a:gd name="connsiteX16344" fmla="*/ 6447687 w 8014260"/>
              <a:gd name="connsiteY16344" fmla="*/ 1762781 h 4925968"/>
              <a:gd name="connsiteX16345" fmla="*/ 6440418 w 8014260"/>
              <a:gd name="connsiteY16345" fmla="*/ 1771216 h 4925968"/>
              <a:gd name="connsiteX16346" fmla="*/ 6433423 w 8014260"/>
              <a:gd name="connsiteY16346" fmla="*/ 1770050 h 4925968"/>
              <a:gd name="connsiteX16347" fmla="*/ 6436920 w 8014260"/>
              <a:gd name="connsiteY16347" fmla="*/ 1762232 h 4925968"/>
              <a:gd name="connsiteX16348" fmla="*/ 6762264 w 8014260"/>
              <a:gd name="connsiteY16348" fmla="*/ 1758323 h 4925968"/>
              <a:gd name="connsiteX16349" fmla="*/ 6749577 w 8014260"/>
              <a:gd name="connsiteY16349" fmla="*/ 1769502 h 4925968"/>
              <a:gd name="connsiteX16350" fmla="*/ 6737507 w 8014260"/>
              <a:gd name="connsiteY16350" fmla="*/ 1770805 h 4925968"/>
              <a:gd name="connsiteX16351" fmla="*/ 6747245 w 8014260"/>
              <a:gd name="connsiteY16351" fmla="*/ 1761341 h 4925968"/>
              <a:gd name="connsiteX16352" fmla="*/ 6762264 w 8014260"/>
              <a:gd name="connsiteY16352" fmla="*/ 1758323 h 4925968"/>
              <a:gd name="connsiteX16353" fmla="*/ 3407810 w 8014260"/>
              <a:gd name="connsiteY16353" fmla="*/ 1757706 h 4925968"/>
              <a:gd name="connsiteX16354" fmla="*/ 3409525 w 8014260"/>
              <a:gd name="connsiteY16354" fmla="*/ 1762781 h 4925968"/>
              <a:gd name="connsiteX16355" fmla="*/ 3405547 w 8014260"/>
              <a:gd name="connsiteY16355" fmla="*/ 1765250 h 4925968"/>
              <a:gd name="connsiteX16356" fmla="*/ 3403627 w 8014260"/>
              <a:gd name="connsiteY16356" fmla="*/ 1760586 h 4925968"/>
              <a:gd name="connsiteX16357" fmla="*/ 3407810 w 8014260"/>
              <a:gd name="connsiteY16357" fmla="*/ 1757706 h 4925968"/>
              <a:gd name="connsiteX16358" fmla="*/ 6967661 w 8014260"/>
              <a:gd name="connsiteY16358" fmla="*/ 1754208 h 4925968"/>
              <a:gd name="connsiteX16359" fmla="*/ 6982475 w 8014260"/>
              <a:gd name="connsiteY16359" fmla="*/ 1756814 h 4925968"/>
              <a:gd name="connsiteX16360" fmla="*/ 6972668 w 8014260"/>
              <a:gd name="connsiteY16360" fmla="*/ 1772176 h 4925968"/>
              <a:gd name="connsiteX16361" fmla="*/ 6955180 w 8014260"/>
              <a:gd name="connsiteY16361" fmla="*/ 1771216 h 4925968"/>
              <a:gd name="connsiteX16362" fmla="*/ 6967661 w 8014260"/>
              <a:gd name="connsiteY16362" fmla="*/ 1754208 h 4925968"/>
              <a:gd name="connsiteX16363" fmla="*/ 6676196 w 8014260"/>
              <a:gd name="connsiteY16363" fmla="*/ 1753934 h 4925968"/>
              <a:gd name="connsiteX16364" fmla="*/ 6669132 w 8014260"/>
              <a:gd name="connsiteY16364" fmla="*/ 1758392 h 4925968"/>
              <a:gd name="connsiteX16365" fmla="*/ 6655828 w 8014260"/>
              <a:gd name="connsiteY16365" fmla="*/ 1763261 h 4925968"/>
              <a:gd name="connsiteX16366" fmla="*/ 6664057 w 8014260"/>
              <a:gd name="connsiteY16366" fmla="*/ 1758186 h 4925968"/>
              <a:gd name="connsiteX16367" fmla="*/ 6676196 w 8014260"/>
              <a:gd name="connsiteY16367" fmla="*/ 1753934 h 4925968"/>
              <a:gd name="connsiteX16368" fmla="*/ 6834685 w 8014260"/>
              <a:gd name="connsiteY16368" fmla="*/ 1749065 h 4925968"/>
              <a:gd name="connsiteX16369" fmla="*/ 6823986 w 8014260"/>
              <a:gd name="connsiteY16369" fmla="*/ 1761204 h 4925968"/>
              <a:gd name="connsiteX16370" fmla="*/ 6809790 w 8014260"/>
              <a:gd name="connsiteY16370" fmla="*/ 1763398 h 4925968"/>
              <a:gd name="connsiteX16371" fmla="*/ 6819254 w 8014260"/>
              <a:gd name="connsiteY16371" fmla="*/ 1751534 h 4925968"/>
              <a:gd name="connsiteX16372" fmla="*/ 6834685 w 8014260"/>
              <a:gd name="connsiteY16372" fmla="*/ 1749065 h 4925968"/>
              <a:gd name="connsiteX16373" fmla="*/ 6664400 w 8014260"/>
              <a:gd name="connsiteY16373" fmla="*/ 1748996 h 4925968"/>
              <a:gd name="connsiteX16374" fmla="*/ 6652673 w 8014260"/>
              <a:gd name="connsiteY16374" fmla="*/ 1754345 h 4925968"/>
              <a:gd name="connsiteX16375" fmla="*/ 6646295 w 8014260"/>
              <a:gd name="connsiteY16375" fmla="*/ 1756608 h 4925968"/>
              <a:gd name="connsiteX16376" fmla="*/ 6653976 w 8014260"/>
              <a:gd name="connsiteY16376" fmla="*/ 1753042 h 4925968"/>
              <a:gd name="connsiteX16377" fmla="*/ 6664400 w 8014260"/>
              <a:gd name="connsiteY16377" fmla="*/ 1748996 h 4925968"/>
              <a:gd name="connsiteX16378" fmla="*/ 6366763 w 8014260"/>
              <a:gd name="connsiteY16378" fmla="*/ 1747625 h 4925968"/>
              <a:gd name="connsiteX16379" fmla="*/ 6375267 w 8014260"/>
              <a:gd name="connsiteY16379" fmla="*/ 1747625 h 4925968"/>
              <a:gd name="connsiteX16380" fmla="*/ 6365666 w 8014260"/>
              <a:gd name="connsiteY16380" fmla="*/ 1757432 h 4925968"/>
              <a:gd name="connsiteX16381" fmla="*/ 6360317 w 8014260"/>
              <a:gd name="connsiteY16381" fmla="*/ 1754825 h 4925968"/>
              <a:gd name="connsiteX16382" fmla="*/ 6366763 w 8014260"/>
              <a:gd name="connsiteY16382" fmla="*/ 1747625 h 4925968"/>
              <a:gd name="connsiteX16383" fmla="*/ 6895172 w 8014260"/>
              <a:gd name="connsiteY16383" fmla="*/ 1747350 h 4925968"/>
              <a:gd name="connsiteX16384" fmla="*/ 6908820 w 8014260"/>
              <a:gd name="connsiteY16384" fmla="*/ 1749133 h 4925968"/>
              <a:gd name="connsiteX16385" fmla="*/ 6895652 w 8014260"/>
              <a:gd name="connsiteY16385" fmla="*/ 1763329 h 4925968"/>
              <a:gd name="connsiteX16386" fmla="*/ 6882211 w 8014260"/>
              <a:gd name="connsiteY16386" fmla="*/ 1760998 h 4925968"/>
              <a:gd name="connsiteX16387" fmla="*/ 6895172 w 8014260"/>
              <a:gd name="connsiteY16387" fmla="*/ 1747350 h 4925968"/>
              <a:gd name="connsiteX16388" fmla="*/ 6304012 w 8014260"/>
              <a:gd name="connsiteY16388" fmla="*/ 1747350 h 4925968"/>
              <a:gd name="connsiteX16389" fmla="*/ 6296468 w 8014260"/>
              <a:gd name="connsiteY16389" fmla="*/ 1753797 h 4925968"/>
              <a:gd name="connsiteX16390" fmla="*/ 6288856 w 8014260"/>
              <a:gd name="connsiteY16390" fmla="*/ 1754482 h 4925968"/>
              <a:gd name="connsiteX16391" fmla="*/ 6294891 w 8014260"/>
              <a:gd name="connsiteY16391" fmla="*/ 1749613 h 4925968"/>
              <a:gd name="connsiteX16392" fmla="*/ 6304012 w 8014260"/>
              <a:gd name="connsiteY16392" fmla="*/ 1747350 h 4925968"/>
              <a:gd name="connsiteX16393" fmla="*/ 7460957 w 8014260"/>
              <a:gd name="connsiteY16393" fmla="*/ 1744539 h 4925968"/>
              <a:gd name="connsiteX16394" fmla="*/ 7476936 w 8014260"/>
              <a:gd name="connsiteY16394" fmla="*/ 1754689 h 4925968"/>
              <a:gd name="connsiteX16395" fmla="*/ 7462534 w 8014260"/>
              <a:gd name="connsiteY16395" fmla="*/ 1766210 h 4925968"/>
              <a:gd name="connsiteX16396" fmla="*/ 7445252 w 8014260"/>
              <a:gd name="connsiteY16396" fmla="*/ 1757638 h 4925968"/>
              <a:gd name="connsiteX16397" fmla="*/ 7460957 w 8014260"/>
              <a:gd name="connsiteY16397" fmla="*/ 1744539 h 4925968"/>
              <a:gd name="connsiteX16398" fmla="*/ 5937246 w 8014260"/>
              <a:gd name="connsiteY16398" fmla="*/ 1743990 h 4925968"/>
              <a:gd name="connsiteX16399" fmla="*/ 5943418 w 8014260"/>
              <a:gd name="connsiteY16399" fmla="*/ 1744401 h 4925968"/>
              <a:gd name="connsiteX16400" fmla="*/ 5936835 w 8014260"/>
              <a:gd name="connsiteY16400" fmla="*/ 1752494 h 4925968"/>
              <a:gd name="connsiteX16401" fmla="*/ 5932514 w 8014260"/>
              <a:gd name="connsiteY16401" fmla="*/ 1750573 h 4925968"/>
              <a:gd name="connsiteX16402" fmla="*/ 5937246 w 8014260"/>
              <a:gd name="connsiteY16402" fmla="*/ 1743990 h 4925968"/>
              <a:gd name="connsiteX16403" fmla="*/ 5794806 w 8014260"/>
              <a:gd name="connsiteY16403" fmla="*/ 1742138 h 4925968"/>
              <a:gd name="connsiteX16404" fmla="*/ 5797755 w 8014260"/>
              <a:gd name="connsiteY16404" fmla="*/ 1742344 h 4925968"/>
              <a:gd name="connsiteX16405" fmla="*/ 5792680 w 8014260"/>
              <a:gd name="connsiteY16405" fmla="*/ 1747282 h 4925968"/>
              <a:gd name="connsiteX16406" fmla="*/ 5790554 w 8014260"/>
              <a:gd name="connsiteY16406" fmla="*/ 1746733 h 4925968"/>
              <a:gd name="connsiteX16407" fmla="*/ 5794806 w 8014260"/>
              <a:gd name="connsiteY16407" fmla="*/ 1742138 h 4925968"/>
              <a:gd name="connsiteX16408" fmla="*/ 2515722 w 8014260"/>
              <a:gd name="connsiteY16408" fmla="*/ 1738229 h 4925968"/>
              <a:gd name="connsiteX16409" fmla="*/ 2520797 w 8014260"/>
              <a:gd name="connsiteY16409" fmla="*/ 1741932 h 4925968"/>
              <a:gd name="connsiteX16410" fmla="*/ 2519562 w 8014260"/>
              <a:gd name="connsiteY16410" fmla="*/ 1755305 h 4925968"/>
              <a:gd name="connsiteX16411" fmla="*/ 2515653 w 8014260"/>
              <a:gd name="connsiteY16411" fmla="*/ 1751945 h 4925968"/>
              <a:gd name="connsiteX16412" fmla="*/ 2515722 w 8014260"/>
              <a:gd name="connsiteY16412" fmla="*/ 1738229 h 4925968"/>
              <a:gd name="connsiteX16413" fmla="*/ 2789425 w 8014260"/>
              <a:gd name="connsiteY16413" fmla="*/ 1736035 h 4925968"/>
              <a:gd name="connsiteX16414" fmla="*/ 2794842 w 8014260"/>
              <a:gd name="connsiteY16414" fmla="*/ 1742824 h 4925968"/>
              <a:gd name="connsiteX16415" fmla="*/ 2792168 w 8014260"/>
              <a:gd name="connsiteY16415" fmla="*/ 1753386 h 4925968"/>
              <a:gd name="connsiteX16416" fmla="*/ 2788327 w 8014260"/>
              <a:gd name="connsiteY16416" fmla="*/ 1747693 h 4925968"/>
              <a:gd name="connsiteX16417" fmla="*/ 2789425 w 8014260"/>
              <a:gd name="connsiteY16417" fmla="*/ 1736035 h 4925968"/>
              <a:gd name="connsiteX16418" fmla="*/ 7595305 w 8014260"/>
              <a:gd name="connsiteY16418" fmla="*/ 1734663 h 4925968"/>
              <a:gd name="connsiteX16419" fmla="*/ 7611696 w 8014260"/>
              <a:gd name="connsiteY16419" fmla="*/ 1743098 h 4925968"/>
              <a:gd name="connsiteX16420" fmla="*/ 7595099 w 8014260"/>
              <a:gd name="connsiteY16420" fmla="*/ 1752014 h 4925968"/>
              <a:gd name="connsiteX16421" fmla="*/ 7579875 w 8014260"/>
              <a:gd name="connsiteY16421" fmla="*/ 1743373 h 4925968"/>
              <a:gd name="connsiteX16422" fmla="*/ 7595305 w 8014260"/>
              <a:gd name="connsiteY16422" fmla="*/ 1734663 h 4925968"/>
              <a:gd name="connsiteX16423" fmla="*/ 5868735 w 8014260"/>
              <a:gd name="connsiteY16423" fmla="*/ 1733703 h 4925968"/>
              <a:gd name="connsiteX16424" fmla="*/ 5867569 w 8014260"/>
              <a:gd name="connsiteY16424" fmla="*/ 1737818 h 4925968"/>
              <a:gd name="connsiteX16425" fmla="*/ 5861534 w 8014260"/>
              <a:gd name="connsiteY16425" fmla="*/ 1740012 h 4925968"/>
              <a:gd name="connsiteX16426" fmla="*/ 5864346 w 8014260"/>
              <a:gd name="connsiteY16426" fmla="*/ 1735555 h 4925968"/>
              <a:gd name="connsiteX16427" fmla="*/ 5868735 w 8014260"/>
              <a:gd name="connsiteY16427" fmla="*/ 1733703 h 4925968"/>
              <a:gd name="connsiteX16428" fmla="*/ 4011382 w 8014260"/>
              <a:gd name="connsiteY16428" fmla="*/ 1731851 h 4925968"/>
              <a:gd name="connsiteX16429" fmla="*/ 4013234 w 8014260"/>
              <a:gd name="connsiteY16429" fmla="*/ 1735966 h 4925968"/>
              <a:gd name="connsiteX16430" fmla="*/ 4011725 w 8014260"/>
              <a:gd name="connsiteY16430" fmla="*/ 1737063 h 4925968"/>
              <a:gd name="connsiteX16431" fmla="*/ 4009668 w 8014260"/>
              <a:gd name="connsiteY16431" fmla="*/ 1732605 h 4925968"/>
              <a:gd name="connsiteX16432" fmla="*/ 4011382 w 8014260"/>
              <a:gd name="connsiteY16432" fmla="*/ 1731851 h 4925968"/>
              <a:gd name="connsiteX16433" fmla="*/ 7260300 w 8014260"/>
              <a:gd name="connsiteY16433" fmla="*/ 1730720 h 4925968"/>
              <a:gd name="connsiteX16434" fmla="*/ 7265915 w 8014260"/>
              <a:gd name="connsiteY16434" fmla="*/ 1736652 h 4925968"/>
              <a:gd name="connsiteX16435" fmla="*/ 7253365 w 8014260"/>
              <a:gd name="connsiteY16435" fmla="*/ 1752631 h 4925968"/>
              <a:gd name="connsiteX16436" fmla="*/ 7236014 w 8014260"/>
              <a:gd name="connsiteY16436" fmla="*/ 1748173 h 4925968"/>
              <a:gd name="connsiteX16437" fmla="*/ 7249387 w 8014260"/>
              <a:gd name="connsiteY16437" fmla="*/ 1730960 h 4925968"/>
              <a:gd name="connsiteX16438" fmla="*/ 7260300 w 8014260"/>
              <a:gd name="connsiteY16438" fmla="*/ 1730720 h 4925968"/>
              <a:gd name="connsiteX16439" fmla="*/ 3269210 w 8014260"/>
              <a:gd name="connsiteY16439" fmla="*/ 1729999 h 4925968"/>
              <a:gd name="connsiteX16440" fmla="*/ 3271130 w 8014260"/>
              <a:gd name="connsiteY16440" fmla="*/ 1734594 h 4925968"/>
              <a:gd name="connsiteX16441" fmla="*/ 3267221 w 8014260"/>
              <a:gd name="connsiteY16441" fmla="*/ 1737269 h 4925968"/>
              <a:gd name="connsiteX16442" fmla="*/ 3265095 w 8014260"/>
              <a:gd name="connsiteY16442" fmla="*/ 1733086 h 4925968"/>
              <a:gd name="connsiteX16443" fmla="*/ 3269210 w 8014260"/>
              <a:gd name="connsiteY16443" fmla="*/ 1729999 h 4925968"/>
              <a:gd name="connsiteX16444" fmla="*/ 6748411 w 8014260"/>
              <a:gd name="connsiteY16444" fmla="*/ 1729794 h 4925968"/>
              <a:gd name="connsiteX16445" fmla="*/ 6737918 w 8014260"/>
              <a:gd name="connsiteY16445" fmla="*/ 1736789 h 4925968"/>
              <a:gd name="connsiteX16446" fmla="*/ 6726877 w 8014260"/>
              <a:gd name="connsiteY16446" fmla="*/ 1740218 h 4925968"/>
              <a:gd name="connsiteX16447" fmla="*/ 6735930 w 8014260"/>
              <a:gd name="connsiteY16447" fmla="*/ 1733772 h 4925968"/>
              <a:gd name="connsiteX16448" fmla="*/ 6748411 w 8014260"/>
              <a:gd name="connsiteY16448" fmla="*/ 1729794 h 4925968"/>
              <a:gd name="connsiteX16449" fmla="*/ 6227066 w 8014260"/>
              <a:gd name="connsiteY16449" fmla="*/ 1725748 h 4925968"/>
              <a:gd name="connsiteX16450" fmla="*/ 6219659 w 8014260"/>
              <a:gd name="connsiteY16450" fmla="*/ 1739875 h 4925968"/>
              <a:gd name="connsiteX16451" fmla="*/ 6211909 w 8014260"/>
              <a:gd name="connsiteY16451" fmla="*/ 1736652 h 4925968"/>
              <a:gd name="connsiteX16452" fmla="*/ 6218287 w 8014260"/>
              <a:gd name="connsiteY16452" fmla="*/ 1726228 h 4925968"/>
              <a:gd name="connsiteX16453" fmla="*/ 6227066 w 8014260"/>
              <a:gd name="connsiteY16453" fmla="*/ 1725748 h 4925968"/>
              <a:gd name="connsiteX16454" fmla="*/ 2176868 w 8014260"/>
              <a:gd name="connsiteY16454" fmla="*/ 1722113 h 4925968"/>
              <a:gd name="connsiteX16455" fmla="*/ 2178376 w 8014260"/>
              <a:gd name="connsiteY16455" fmla="*/ 1724856 h 4925968"/>
              <a:gd name="connsiteX16456" fmla="*/ 2174468 w 8014260"/>
              <a:gd name="connsiteY16456" fmla="*/ 1728560 h 4925968"/>
              <a:gd name="connsiteX16457" fmla="*/ 2172753 w 8014260"/>
              <a:gd name="connsiteY16457" fmla="*/ 1726228 h 4925968"/>
              <a:gd name="connsiteX16458" fmla="*/ 2176868 w 8014260"/>
              <a:gd name="connsiteY16458" fmla="*/ 1722113 h 4925968"/>
              <a:gd name="connsiteX16459" fmla="*/ 2651030 w 8014260"/>
              <a:gd name="connsiteY16459" fmla="*/ 1720947 h 4925968"/>
              <a:gd name="connsiteX16460" fmla="*/ 2656174 w 8014260"/>
              <a:gd name="connsiteY16460" fmla="*/ 1725748 h 4925968"/>
              <a:gd name="connsiteX16461" fmla="*/ 2654802 w 8014260"/>
              <a:gd name="connsiteY16461" fmla="*/ 1738023 h 4925968"/>
              <a:gd name="connsiteX16462" fmla="*/ 2650825 w 8014260"/>
              <a:gd name="connsiteY16462" fmla="*/ 1733840 h 4925968"/>
              <a:gd name="connsiteX16463" fmla="*/ 2651030 w 8014260"/>
              <a:gd name="connsiteY16463" fmla="*/ 1720947 h 4925968"/>
              <a:gd name="connsiteX16464" fmla="*/ 6736341 w 8014260"/>
              <a:gd name="connsiteY16464" fmla="*/ 1720878 h 4925968"/>
              <a:gd name="connsiteX16465" fmla="*/ 6728043 w 8014260"/>
              <a:gd name="connsiteY16465" fmla="*/ 1725130 h 4925968"/>
              <a:gd name="connsiteX16466" fmla="*/ 6716659 w 8014260"/>
              <a:gd name="connsiteY16466" fmla="*/ 1729588 h 4925968"/>
              <a:gd name="connsiteX16467" fmla="*/ 6725231 w 8014260"/>
              <a:gd name="connsiteY16467" fmla="*/ 1725267 h 4925968"/>
              <a:gd name="connsiteX16468" fmla="*/ 6736341 w 8014260"/>
              <a:gd name="connsiteY16468" fmla="*/ 1720878 h 4925968"/>
              <a:gd name="connsiteX16469" fmla="*/ 6725094 w 8014260"/>
              <a:gd name="connsiteY16469" fmla="*/ 1718067 h 4925968"/>
              <a:gd name="connsiteX16470" fmla="*/ 6717893 w 8014260"/>
              <a:gd name="connsiteY16470" fmla="*/ 1724033 h 4925968"/>
              <a:gd name="connsiteX16471" fmla="*/ 6707880 w 8014260"/>
              <a:gd name="connsiteY16471" fmla="*/ 1725816 h 4925968"/>
              <a:gd name="connsiteX16472" fmla="*/ 6716452 w 8014260"/>
              <a:gd name="connsiteY16472" fmla="*/ 1718890 h 4925968"/>
              <a:gd name="connsiteX16473" fmla="*/ 6725094 w 8014260"/>
              <a:gd name="connsiteY16473" fmla="*/ 1718067 h 4925968"/>
              <a:gd name="connsiteX16474" fmla="*/ 1968317 w 8014260"/>
              <a:gd name="connsiteY16474" fmla="*/ 1715941 h 4925968"/>
              <a:gd name="connsiteX16475" fmla="*/ 1970305 w 8014260"/>
              <a:gd name="connsiteY16475" fmla="*/ 1719919 h 4925968"/>
              <a:gd name="connsiteX16476" fmla="*/ 1968796 w 8014260"/>
              <a:gd name="connsiteY16476" fmla="*/ 1722730 h 4925968"/>
              <a:gd name="connsiteX16477" fmla="*/ 1966739 w 8014260"/>
              <a:gd name="connsiteY16477" fmla="*/ 1718547 h 4925968"/>
              <a:gd name="connsiteX16478" fmla="*/ 1968317 w 8014260"/>
              <a:gd name="connsiteY16478" fmla="*/ 1715941 h 4925968"/>
              <a:gd name="connsiteX16479" fmla="*/ 6643827 w 8014260"/>
              <a:gd name="connsiteY16479" fmla="*/ 1709837 h 4925968"/>
              <a:gd name="connsiteX16480" fmla="*/ 6652262 w 8014260"/>
              <a:gd name="connsiteY16480" fmla="*/ 1714500 h 4925968"/>
              <a:gd name="connsiteX16481" fmla="*/ 6645130 w 8014260"/>
              <a:gd name="connsiteY16481" fmla="*/ 1723759 h 4925968"/>
              <a:gd name="connsiteX16482" fmla="*/ 6636763 w 8014260"/>
              <a:gd name="connsiteY16482" fmla="*/ 1721701 h 4925968"/>
              <a:gd name="connsiteX16483" fmla="*/ 6643827 w 8014260"/>
              <a:gd name="connsiteY16483" fmla="*/ 1709837 h 4925968"/>
              <a:gd name="connsiteX16484" fmla="*/ 7185737 w 8014260"/>
              <a:gd name="connsiteY16484" fmla="*/ 1709820 h 4925968"/>
              <a:gd name="connsiteX16485" fmla="*/ 7190409 w 8014260"/>
              <a:gd name="connsiteY16485" fmla="*/ 1715872 h 4925968"/>
              <a:gd name="connsiteX16486" fmla="*/ 7175321 w 8014260"/>
              <a:gd name="connsiteY16486" fmla="*/ 1731097 h 4925968"/>
              <a:gd name="connsiteX16487" fmla="*/ 7160920 w 8014260"/>
              <a:gd name="connsiteY16487" fmla="*/ 1726296 h 4925968"/>
              <a:gd name="connsiteX16488" fmla="*/ 7174841 w 8014260"/>
              <a:gd name="connsiteY16488" fmla="*/ 1710454 h 4925968"/>
              <a:gd name="connsiteX16489" fmla="*/ 7185737 w 8014260"/>
              <a:gd name="connsiteY16489" fmla="*/ 1709820 h 4925968"/>
              <a:gd name="connsiteX16490" fmla="*/ 6821448 w 8014260"/>
              <a:gd name="connsiteY16490" fmla="*/ 1708876 h 4925968"/>
              <a:gd name="connsiteX16491" fmla="*/ 6810613 w 8014260"/>
              <a:gd name="connsiteY16491" fmla="*/ 1717037 h 4925968"/>
              <a:gd name="connsiteX16492" fmla="*/ 6797651 w 8014260"/>
              <a:gd name="connsiteY16492" fmla="*/ 1720329 h 4925968"/>
              <a:gd name="connsiteX16493" fmla="*/ 6808555 w 8014260"/>
              <a:gd name="connsiteY16493" fmla="*/ 1712237 h 4925968"/>
              <a:gd name="connsiteX16494" fmla="*/ 6821448 w 8014260"/>
              <a:gd name="connsiteY16494" fmla="*/ 1708876 h 4925968"/>
              <a:gd name="connsiteX16495" fmla="*/ 7384628 w 8014260"/>
              <a:gd name="connsiteY16495" fmla="*/ 1702910 h 4925968"/>
              <a:gd name="connsiteX16496" fmla="*/ 7400469 w 8014260"/>
              <a:gd name="connsiteY16496" fmla="*/ 1713746 h 4925968"/>
              <a:gd name="connsiteX16497" fmla="*/ 7386548 w 8014260"/>
              <a:gd name="connsiteY16497" fmla="*/ 1726502 h 4925968"/>
              <a:gd name="connsiteX16498" fmla="*/ 7369608 w 8014260"/>
              <a:gd name="connsiteY16498" fmla="*/ 1714843 h 4925968"/>
              <a:gd name="connsiteX16499" fmla="*/ 7384628 w 8014260"/>
              <a:gd name="connsiteY16499" fmla="*/ 1702910 h 4925968"/>
              <a:gd name="connsiteX16500" fmla="*/ 3873674 w 8014260"/>
              <a:gd name="connsiteY16500" fmla="*/ 1698178 h 4925968"/>
              <a:gd name="connsiteX16501" fmla="*/ 3875594 w 8014260"/>
              <a:gd name="connsiteY16501" fmla="*/ 1703253 h 4925968"/>
              <a:gd name="connsiteX16502" fmla="*/ 3874086 w 8014260"/>
              <a:gd name="connsiteY16502" fmla="*/ 1704762 h 4925968"/>
              <a:gd name="connsiteX16503" fmla="*/ 3871960 w 8014260"/>
              <a:gd name="connsiteY16503" fmla="*/ 1699275 h 4925968"/>
              <a:gd name="connsiteX16504" fmla="*/ 3873674 w 8014260"/>
              <a:gd name="connsiteY16504" fmla="*/ 1698178 h 4925968"/>
              <a:gd name="connsiteX16505" fmla="*/ 7653735 w 8014260"/>
              <a:gd name="connsiteY16505" fmla="*/ 1696670 h 4925968"/>
              <a:gd name="connsiteX16506" fmla="*/ 7671223 w 8014260"/>
              <a:gd name="connsiteY16506" fmla="*/ 1705654 h 4925968"/>
              <a:gd name="connsiteX16507" fmla="*/ 7656410 w 8014260"/>
              <a:gd name="connsiteY16507" fmla="*/ 1714295 h 4925968"/>
              <a:gd name="connsiteX16508" fmla="*/ 7640430 w 8014260"/>
              <a:gd name="connsiteY16508" fmla="*/ 1704899 h 4925968"/>
              <a:gd name="connsiteX16509" fmla="*/ 7653735 w 8014260"/>
              <a:gd name="connsiteY16509" fmla="*/ 1696670 h 4925968"/>
              <a:gd name="connsiteX16510" fmla="*/ 3130884 w 8014260"/>
              <a:gd name="connsiteY16510" fmla="*/ 1695504 h 4925968"/>
              <a:gd name="connsiteX16511" fmla="*/ 3132461 w 8014260"/>
              <a:gd name="connsiteY16511" fmla="*/ 1700168 h 4925968"/>
              <a:gd name="connsiteX16512" fmla="*/ 3128415 w 8014260"/>
              <a:gd name="connsiteY16512" fmla="*/ 1701813 h 4925968"/>
              <a:gd name="connsiteX16513" fmla="*/ 3126632 w 8014260"/>
              <a:gd name="connsiteY16513" fmla="*/ 1697424 h 4925968"/>
              <a:gd name="connsiteX16514" fmla="*/ 3130884 w 8014260"/>
              <a:gd name="connsiteY16514" fmla="*/ 1695504 h 4925968"/>
              <a:gd name="connsiteX16515" fmla="*/ 7516986 w 8014260"/>
              <a:gd name="connsiteY16515" fmla="*/ 1694064 h 4925968"/>
              <a:gd name="connsiteX16516" fmla="*/ 7535640 w 8014260"/>
              <a:gd name="connsiteY16516" fmla="*/ 1704900 h 4925968"/>
              <a:gd name="connsiteX16517" fmla="*/ 7521787 w 8014260"/>
              <a:gd name="connsiteY16517" fmla="*/ 1715255 h 4925968"/>
              <a:gd name="connsiteX16518" fmla="*/ 7504916 w 8014260"/>
              <a:gd name="connsiteY16518" fmla="*/ 1705517 h 4925968"/>
              <a:gd name="connsiteX16519" fmla="*/ 7516986 w 8014260"/>
              <a:gd name="connsiteY16519" fmla="*/ 1694064 h 4925968"/>
              <a:gd name="connsiteX16520" fmla="*/ 6808624 w 8014260"/>
              <a:gd name="connsiteY16520" fmla="*/ 1693652 h 4925968"/>
              <a:gd name="connsiteX16521" fmla="*/ 6797514 w 8014260"/>
              <a:gd name="connsiteY16521" fmla="*/ 1699756 h 4925968"/>
              <a:gd name="connsiteX16522" fmla="*/ 6788393 w 8014260"/>
              <a:gd name="connsiteY16522" fmla="*/ 1702499 h 4925968"/>
              <a:gd name="connsiteX16523" fmla="*/ 6797583 w 8014260"/>
              <a:gd name="connsiteY16523" fmla="*/ 1697561 h 4925968"/>
              <a:gd name="connsiteX16524" fmla="*/ 6808624 w 8014260"/>
              <a:gd name="connsiteY16524" fmla="*/ 1693652 h 4925968"/>
              <a:gd name="connsiteX16525" fmla="*/ 6573532 w 8014260"/>
              <a:gd name="connsiteY16525" fmla="*/ 1693652 h 4925968"/>
              <a:gd name="connsiteX16526" fmla="*/ 6580253 w 8014260"/>
              <a:gd name="connsiteY16526" fmla="*/ 1695984 h 4925968"/>
              <a:gd name="connsiteX16527" fmla="*/ 6574355 w 8014260"/>
              <a:gd name="connsiteY16527" fmla="*/ 1705448 h 4925968"/>
              <a:gd name="connsiteX16528" fmla="*/ 6565988 w 8014260"/>
              <a:gd name="connsiteY16528" fmla="*/ 1701127 h 4925968"/>
              <a:gd name="connsiteX16529" fmla="*/ 6573532 w 8014260"/>
              <a:gd name="connsiteY16529" fmla="*/ 1693652 h 4925968"/>
              <a:gd name="connsiteX16530" fmla="*/ 6894075 w 8014260"/>
              <a:gd name="connsiteY16530" fmla="*/ 1692898 h 4925968"/>
              <a:gd name="connsiteX16531" fmla="*/ 6883034 w 8014260"/>
              <a:gd name="connsiteY16531" fmla="*/ 1703048 h 4925968"/>
              <a:gd name="connsiteX16532" fmla="*/ 6870003 w 8014260"/>
              <a:gd name="connsiteY16532" fmla="*/ 1705311 h 4925968"/>
              <a:gd name="connsiteX16533" fmla="*/ 6878233 w 8014260"/>
              <a:gd name="connsiteY16533" fmla="*/ 1696807 h 4925968"/>
              <a:gd name="connsiteX16534" fmla="*/ 6894075 w 8014260"/>
              <a:gd name="connsiteY16534" fmla="*/ 1692898 h 4925968"/>
              <a:gd name="connsiteX16535" fmla="*/ 6797171 w 8014260"/>
              <a:gd name="connsiteY16535" fmla="*/ 1692898 h 4925968"/>
              <a:gd name="connsiteX16536" fmla="*/ 6787912 w 8014260"/>
              <a:gd name="connsiteY16536" fmla="*/ 1696876 h 4925968"/>
              <a:gd name="connsiteX16537" fmla="*/ 6778586 w 8014260"/>
              <a:gd name="connsiteY16537" fmla="*/ 1700648 h 4925968"/>
              <a:gd name="connsiteX16538" fmla="*/ 6786130 w 8014260"/>
              <a:gd name="connsiteY16538" fmla="*/ 1697424 h 4925968"/>
              <a:gd name="connsiteX16539" fmla="*/ 6797171 w 8014260"/>
              <a:gd name="connsiteY16539" fmla="*/ 1692898 h 4925968"/>
              <a:gd name="connsiteX16540" fmla="*/ 7099952 w 8014260"/>
              <a:gd name="connsiteY16540" fmla="*/ 1692761 h 4925968"/>
              <a:gd name="connsiteX16541" fmla="*/ 7114834 w 8014260"/>
              <a:gd name="connsiteY16541" fmla="*/ 1696258 h 4925968"/>
              <a:gd name="connsiteX16542" fmla="*/ 7104958 w 8014260"/>
              <a:gd name="connsiteY16542" fmla="*/ 1711414 h 4925968"/>
              <a:gd name="connsiteX16543" fmla="*/ 7087402 w 8014260"/>
              <a:gd name="connsiteY16543" fmla="*/ 1709426 h 4925968"/>
              <a:gd name="connsiteX16544" fmla="*/ 7099952 w 8014260"/>
              <a:gd name="connsiteY16544" fmla="*/ 1692761 h 4925968"/>
              <a:gd name="connsiteX16545" fmla="*/ 7026159 w 8014260"/>
              <a:gd name="connsiteY16545" fmla="*/ 1684257 h 4925968"/>
              <a:gd name="connsiteX16546" fmla="*/ 7041178 w 8014260"/>
              <a:gd name="connsiteY16546" fmla="*/ 1684942 h 4925968"/>
              <a:gd name="connsiteX16547" fmla="*/ 7029177 w 8014260"/>
              <a:gd name="connsiteY16547" fmla="*/ 1698658 h 4925968"/>
              <a:gd name="connsiteX16548" fmla="*/ 7014364 w 8014260"/>
              <a:gd name="connsiteY16548" fmla="*/ 1697355 h 4925968"/>
              <a:gd name="connsiteX16549" fmla="*/ 7026159 w 8014260"/>
              <a:gd name="connsiteY16549" fmla="*/ 1684257 h 4925968"/>
              <a:gd name="connsiteX16550" fmla="*/ 6966769 w 8014260"/>
              <a:gd name="connsiteY16550" fmla="*/ 1684188 h 4925968"/>
              <a:gd name="connsiteX16551" fmla="*/ 6956482 w 8014260"/>
              <a:gd name="connsiteY16551" fmla="*/ 1695573 h 4925968"/>
              <a:gd name="connsiteX16552" fmla="*/ 6941463 w 8014260"/>
              <a:gd name="connsiteY16552" fmla="*/ 1696944 h 4925968"/>
              <a:gd name="connsiteX16553" fmla="*/ 6953534 w 8014260"/>
              <a:gd name="connsiteY16553" fmla="*/ 1685423 h 4925968"/>
              <a:gd name="connsiteX16554" fmla="*/ 6966769 w 8014260"/>
              <a:gd name="connsiteY16554" fmla="*/ 1684188 h 4925968"/>
              <a:gd name="connsiteX16555" fmla="*/ 6434863 w 8014260"/>
              <a:gd name="connsiteY16555" fmla="*/ 1683571 h 4925968"/>
              <a:gd name="connsiteX16556" fmla="*/ 6428348 w 8014260"/>
              <a:gd name="connsiteY16556" fmla="*/ 1689880 h 4925968"/>
              <a:gd name="connsiteX16557" fmla="*/ 6422107 w 8014260"/>
              <a:gd name="connsiteY16557" fmla="*/ 1689606 h 4925968"/>
              <a:gd name="connsiteX16558" fmla="*/ 6427045 w 8014260"/>
              <a:gd name="connsiteY16558" fmla="*/ 1685148 h 4925968"/>
              <a:gd name="connsiteX16559" fmla="*/ 6434863 w 8014260"/>
              <a:gd name="connsiteY16559" fmla="*/ 1683571 h 4925968"/>
              <a:gd name="connsiteX16560" fmla="*/ 6140106 w 8014260"/>
              <a:gd name="connsiteY16560" fmla="*/ 1680965 h 4925968"/>
              <a:gd name="connsiteX16561" fmla="*/ 6145730 w 8014260"/>
              <a:gd name="connsiteY16561" fmla="*/ 1685148 h 4925968"/>
              <a:gd name="connsiteX16562" fmla="*/ 6142506 w 8014260"/>
              <a:gd name="connsiteY16562" fmla="*/ 1694818 h 4925968"/>
              <a:gd name="connsiteX16563" fmla="*/ 6136746 w 8014260"/>
              <a:gd name="connsiteY16563" fmla="*/ 1692692 h 4925968"/>
              <a:gd name="connsiteX16564" fmla="*/ 6140106 w 8014260"/>
              <a:gd name="connsiteY16564" fmla="*/ 1680965 h 4925968"/>
              <a:gd name="connsiteX16565" fmla="*/ 6502140 w 8014260"/>
              <a:gd name="connsiteY16565" fmla="*/ 1678976 h 4925968"/>
              <a:gd name="connsiteX16566" fmla="*/ 6508175 w 8014260"/>
              <a:gd name="connsiteY16566" fmla="*/ 1679731 h 4925968"/>
              <a:gd name="connsiteX16567" fmla="*/ 6499122 w 8014260"/>
              <a:gd name="connsiteY16567" fmla="*/ 1689812 h 4925968"/>
              <a:gd name="connsiteX16568" fmla="*/ 6493362 w 8014260"/>
              <a:gd name="connsiteY16568" fmla="*/ 1687480 h 4925968"/>
              <a:gd name="connsiteX16569" fmla="*/ 6502140 w 8014260"/>
              <a:gd name="connsiteY16569" fmla="*/ 1678976 h 4925968"/>
              <a:gd name="connsiteX16570" fmla="*/ 5780678 w 8014260"/>
              <a:gd name="connsiteY16570" fmla="*/ 1677879 h 4925968"/>
              <a:gd name="connsiteX16571" fmla="*/ 5779375 w 8014260"/>
              <a:gd name="connsiteY16571" fmla="*/ 1682542 h 4925968"/>
              <a:gd name="connsiteX16572" fmla="*/ 5777661 w 8014260"/>
              <a:gd name="connsiteY16572" fmla="*/ 1682405 h 4925968"/>
              <a:gd name="connsiteX16573" fmla="*/ 5778690 w 8014260"/>
              <a:gd name="connsiteY16573" fmla="*/ 1678085 h 4925968"/>
              <a:gd name="connsiteX16574" fmla="*/ 5780678 w 8014260"/>
              <a:gd name="connsiteY16574" fmla="*/ 1677879 h 4925968"/>
              <a:gd name="connsiteX16575" fmla="*/ 2309364 w 8014260"/>
              <a:gd name="connsiteY16575" fmla="*/ 1673764 h 4925968"/>
              <a:gd name="connsiteX16576" fmla="*/ 2311079 w 8014260"/>
              <a:gd name="connsiteY16576" fmla="*/ 1676301 h 4925968"/>
              <a:gd name="connsiteX16577" fmla="*/ 2307238 w 8014260"/>
              <a:gd name="connsiteY16577" fmla="*/ 1680279 h 4925968"/>
              <a:gd name="connsiteX16578" fmla="*/ 2305318 w 8014260"/>
              <a:gd name="connsiteY16578" fmla="*/ 1678222 h 4925968"/>
              <a:gd name="connsiteX16579" fmla="*/ 2309364 w 8014260"/>
              <a:gd name="connsiteY16579" fmla="*/ 1673764 h 4925968"/>
              <a:gd name="connsiteX16580" fmla="*/ 5855773 w 8014260"/>
              <a:gd name="connsiteY16580" fmla="*/ 1670403 h 4925968"/>
              <a:gd name="connsiteX16581" fmla="*/ 5857214 w 8014260"/>
              <a:gd name="connsiteY16581" fmla="*/ 1670540 h 4925968"/>
              <a:gd name="connsiteX16582" fmla="*/ 5853236 w 8014260"/>
              <a:gd name="connsiteY16582" fmla="*/ 1674312 h 4925968"/>
              <a:gd name="connsiteX16583" fmla="*/ 5851590 w 8014260"/>
              <a:gd name="connsiteY16583" fmla="*/ 1674449 h 4925968"/>
              <a:gd name="connsiteX16584" fmla="*/ 5855773 w 8014260"/>
              <a:gd name="connsiteY16584" fmla="*/ 1670403 h 4925968"/>
              <a:gd name="connsiteX16585" fmla="*/ 6880702 w 8014260"/>
              <a:gd name="connsiteY16585" fmla="*/ 1668620 h 4925968"/>
              <a:gd name="connsiteX16586" fmla="*/ 6868906 w 8014260"/>
              <a:gd name="connsiteY16586" fmla="*/ 1675478 h 4925968"/>
              <a:gd name="connsiteX16587" fmla="*/ 6858825 w 8014260"/>
              <a:gd name="connsiteY16587" fmla="*/ 1678427 h 4925968"/>
              <a:gd name="connsiteX16588" fmla="*/ 6869523 w 8014260"/>
              <a:gd name="connsiteY16588" fmla="*/ 1671981 h 4925968"/>
              <a:gd name="connsiteX16589" fmla="*/ 6880702 w 8014260"/>
              <a:gd name="connsiteY16589" fmla="*/ 1668620 h 4925968"/>
              <a:gd name="connsiteX16590" fmla="*/ 3736034 w 8014260"/>
              <a:gd name="connsiteY16590" fmla="*/ 1667455 h 4925968"/>
              <a:gd name="connsiteX16591" fmla="*/ 3737954 w 8014260"/>
              <a:gd name="connsiteY16591" fmla="*/ 1673559 h 4925968"/>
              <a:gd name="connsiteX16592" fmla="*/ 3736446 w 8014260"/>
              <a:gd name="connsiteY16592" fmla="*/ 1675547 h 4925968"/>
              <a:gd name="connsiteX16593" fmla="*/ 3734251 w 8014260"/>
              <a:gd name="connsiteY16593" fmla="*/ 1669032 h 4925968"/>
              <a:gd name="connsiteX16594" fmla="*/ 3736034 w 8014260"/>
              <a:gd name="connsiteY16594" fmla="*/ 1667455 h 4925968"/>
              <a:gd name="connsiteX16595" fmla="*/ 7307269 w 8014260"/>
              <a:gd name="connsiteY16595" fmla="*/ 1664299 h 4925968"/>
              <a:gd name="connsiteX16596" fmla="*/ 7323728 w 8014260"/>
              <a:gd name="connsiteY16596" fmla="*/ 1672460 h 4925968"/>
              <a:gd name="connsiteX16597" fmla="*/ 7309189 w 8014260"/>
              <a:gd name="connsiteY16597" fmla="*/ 1685834 h 4925968"/>
              <a:gd name="connsiteX16598" fmla="*/ 7294033 w 8014260"/>
              <a:gd name="connsiteY16598" fmla="*/ 1678770 h 4925968"/>
              <a:gd name="connsiteX16599" fmla="*/ 7307269 w 8014260"/>
              <a:gd name="connsiteY16599" fmla="*/ 1664299 h 4925968"/>
              <a:gd name="connsiteX16600" fmla="*/ 6868769 w 8014260"/>
              <a:gd name="connsiteY16600" fmla="*/ 1663545 h 4925968"/>
              <a:gd name="connsiteX16601" fmla="*/ 6859236 w 8014260"/>
              <a:gd name="connsiteY16601" fmla="*/ 1667866 h 4925968"/>
              <a:gd name="connsiteX16602" fmla="*/ 6849155 w 8014260"/>
              <a:gd name="connsiteY16602" fmla="*/ 1671912 h 4925968"/>
              <a:gd name="connsiteX16603" fmla="*/ 6861568 w 8014260"/>
              <a:gd name="connsiteY16603" fmla="*/ 1666357 h 4925968"/>
              <a:gd name="connsiteX16604" fmla="*/ 6868769 w 8014260"/>
              <a:gd name="connsiteY16604" fmla="*/ 1663545 h 4925968"/>
              <a:gd name="connsiteX16605" fmla="*/ 6849223 w 8014260"/>
              <a:gd name="connsiteY16605" fmla="*/ 1659842 h 4925968"/>
              <a:gd name="connsiteX16606" fmla="*/ 6857864 w 8014260"/>
              <a:gd name="connsiteY16606" fmla="*/ 1659842 h 4925968"/>
              <a:gd name="connsiteX16607" fmla="*/ 6850664 w 8014260"/>
              <a:gd name="connsiteY16607" fmla="*/ 1667043 h 4925968"/>
              <a:gd name="connsiteX16608" fmla="*/ 6840651 w 8014260"/>
              <a:gd name="connsiteY16608" fmla="*/ 1667866 h 4925968"/>
              <a:gd name="connsiteX16609" fmla="*/ 6849223 w 8014260"/>
              <a:gd name="connsiteY16609" fmla="*/ 1659842 h 4925968"/>
              <a:gd name="connsiteX16610" fmla="*/ 2991255 w 8014260"/>
              <a:gd name="connsiteY16610" fmla="*/ 1658470 h 4925968"/>
              <a:gd name="connsiteX16611" fmla="*/ 2993107 w 8014260"/>
              <a:gd name="connsiteY16611" fmla="*/ 1662585 h 4925968"/>
              <a:gd name="connsiteX16612" fmla="*/ 2989129 w 8014260"/>
              <a:gd name="connsiteY16612" fmla="*/ 1664574 h 4925968"/>
              <a:gd name="connsiteX16613" fmla="*/ 2987072 w 8014260"/>
              <a:gd name="connsiteY16613" fmla="*/ 1660870 h 4925968"/>
              <a:gd name="connsiteX16614" fmla="*/ 2991255 w 8014260"/>
              <a:gd name="connsiteY16614" fmla="*/ 1658470 h 4925968"/>
              <a:gd name="connsiteX16615" fmla="*/ 2100333 w 8014260"/>
              <a:gd name="connsiteY16615" fmla="*/ 1654219 h 4925968"/>
              <a:gd name="connsiteX16616" fmla="*/ 2102322 w 8014260"/>
              <a:gd name="connsiteY16616" fmla="*/ 1655385 h 4925968"/>
              <a:gd name="connsiteX16617" fmla="*/ 2100882 w 8014260"/>
              <a:gd name="connsiteY16617" fmla="*/ 1661283 h 4925968"/>
              <a:gd name="connsiteX16618" fmla="*/ 2099167 w 8014260"/>
              <a:gd name="connsiteY16618" fmla="*/ 1659774 h 4925968"/>
              <a:gd name="connsiteX16619" fmla="*/ 2100333 w 8014260"/>
              <a:gd name="connsiteY16619" fmla="*/ 1654219 h 4925968"/>
              <a:gd name="connsiteX16620" fmla="*/ 6069812 w 8014260"/>
              <a:gd name="connsiteY16620" fmla="*/ 1650035 h 4925968"/>
              <a:gd name="connsiteX16621" fmla="*/ 6073721 w 8014260"/>
              <a:gd name="connsiteY16621" fmla="*/ 1652641 h 4925968"/>
              <a:gd name="connsiteX16622" fmla="*/ 6068783 w 8014260"/>
              <a:gd name="connsiteY16622" fmla="*/ 1662379 h 4925968"/>
              <a:gd name="connsiteX16623" fmla="*/ 6065217 w 8014260"/>
              <a:gd name="connsiteY16623" fmla="*/ 1657236 h 4925968"/>
              <a:gd name="connsiteX16624" fmla="*/ 6069812 w 8014260"/>
              <a:gd name="connsiteY16624" fmla="*/ 1650035 h 4925968"/>
              <a:gd name="connsiteX16625" fmla="*/ 7577406 w 8014260"/>
              <a:gd name="connsiteY16625" fmla="*/ 1649692 h 4925968"/>
              <a:gd name="connsiteX16626" fmla="*/ 7594757 w 8014260"/>
              <a:gd name="connsiteY16626" fmla="*/ 1660802 h 4925968"/>
              <a:gd name="connsiteX16627" fmla="*/ 7580560 w 8014260"/>
              <a:gd name="connsiteY16627" fmla="*/ 1669580 h 4925968"/>
              <a:gd name="connsiteX16628" fmla="*/ 7564513 w 8014260"/>
              <a:gd name="connsiteY16628" fmla="*/ 1657922 h 4925968"/>
              <a:gd name="connsiteX16629" fmla="*/ 7577406 w 8014260"/>
              <a:gd name="connsiteY16629" fmla="*/ 1649692 h 4925968"/>
              <a:gd name="connsiteX16630" fmla="*/ 6777077 w 8014260"/>
              <a:gd name="connsiteY16630" fmla="*/ 1647292 h 4925968"/>
              <a:gd name="connsiteX16631" fmla="*/ 6785032 w 8014260"/>
              <a:gd name="connsiteY16631" fmla="*/ 1650584 h 4925968"/>
              <a:gd name="connsiteX16632" fmla="*/ 6777763 w 8014260"/>
              <a:gd name="connsiteY16632" fmla="*/ 1662723 h 4925968"/>
              <a:gd name="connsiteX16633" fmla="*/ 6769602 w 8014260"/>
              <a:gd name="connsiteY16633" fmla="*/ 1657511 h 4925968"/>
              <a:gd name="connsiteX16634" fmla="*/ 6777077 w 8014260"/>
              <a:gd name="connsiteY16634" fmla="*/ 1647292 h 4925968"/>
              <a:gd name="connsiteX16635" fmla="*/ 6953808 w 8014260"/>
              <a:gd name="connsiteY16635" fmla="*/ 1647086 h 4925968"/>
              <a:gd name="connsiteX16636" fmla="*/ 6943041 w 8014260"/>
              <a:gd name="connsiteY16636" fmla="*/ 1654630 h 4925968"/>
              <a:gd name="connsiteX16637" fmla="*/ 6930011 w 8014260"/>
              <a:gd name="connsiteY16637" fmla="*/ 1657991 h 4925968"/>
              <a:gd name="connsiteX16638" fmla="*/ 6940915 w 8014260"/>
              <a:gd name="connsiteY16638" fmla="*/ 1650515 h 4925968"/>
              <a:gd name="connsiteX16639" fmla="*/ 6953808 w 8014260"/>
              <a:gd name="connsiteY16639" fmla="*/ 1647086 h 4925968"/>
              <a:gd name="connsiteX16640" fmla="*/ 7441892 w 8014260"/>
              <a:gd name="connsiteY16640" fmla="*/ 1646743 h 4925968"/>
              <a:gd name="connsiteX16641" fmla="*/ 7458694 w 8014260"/>
              <a:gd name="connsiteY16641" fmla="*/ 1657716 h 4925968"/>
              <a:gd name="connsiteX16642" fmla="*/ 7444224 w 8014260"/>
              <a:gd name="connsiteY16642" fmla="*/ 1668689 h 4925968"/>
              <a:gd name="connsiteX16643" fmla="*/ 7428724 w 8014260"/>
              <a:gd name="connsiteY16643" fmla="*/ 1657030 h 4925968"/>
              <a:gd name="connsiteX16644" fmla="*/ 7441892 w 8014260"/>
              <a:gd name="connsiteY16644" fmla="*/ 1646743 h 4925968"/>
              <a:gd name="connsiteX16645" fmla="*/ 5927783 w 8014260"/>
              <a:gd name="connsiteY16645" fmla="*/ 1645852 h 4925968"/>
              <a:gd name="connsiteX16646" fmla="*/ 5930732 w 8014260"/>
              <a:gd name="connsiteY16646" fmla="*/ 1645920 h 4925968"/>
              <a:gd name="connsiteX16647" fmla="*/ 5925657 w 8014260"/>
              <a:gd name="connsiteY16647" fmla="*/ 1651475 h 4925968"/>
              <a:gd name="connsiteX16648" fmla="*/ 5923531 w 8014260"/>
              <a:gd name="connsiteY16648" fmla="*/ 1650996 h 4925968"/>
              <a:gd name="connsiteX16649" fmla="*/ 5927783 w 8014260"/>
              <a:gd name="connsiteY16649" fmla="*/ 1645852 h 4925968"/>
              <a:gd name="connsiteX16650" fmla="*/ 6350167 w 8014260"/>
              <a:gd name="connsiteY16650" fmla="*/ 1642423 h 4925968"/>
              <a:gd name="connsiteX16651" fmla="*/ 6357573 w 8014260"/>
              <a:gd name="connsiteY16651" fmla="*/ 1648664 h 4925968"/>
              <a:gd name="connsiteX16652" fmla="*/ 6348109 w 8014260"/>
              <a:gd name="connsiteY16652" fmla="*/ 1659363 h 4925968"/>
              <a:gd name="connsiteX16653" fmla="*/ 6343034 w 8014260"/>
              <a:gd name="connsiteY16653" fmla="*/ 1653533 h 4925968"/>
              <a:gd name="connsiteX16654" fmla="*/ 6350167 w 8014260"/>
              <a:gd name="connsiteY16654" fmla="*/ 1642423 h 4925968"/>
              <a:gd name="connsiteX16655" fmla="*/ 3598531 w 8014260"/>
              <a:gd name="connsiteY16655" fmla="*/ 1640160 h 4925968"/>
              <a:gd name="connsiteX16656" fmla="*/ 3600795 w 8014260"/>
              <a:gd name="connsiteY16656" fmla="*/ 1647155 h 4925968"/>
              <a:gd name="connsiteX16657" fmla="*/ 3599286 w 8014260"/>
              <a:gd name="connsiteY16657" fmla="*/ 1649693 h 4925968"/>
              <a:gd name="connsiteX16658" fmla="*/ 3596954 w 8014260"/>
              <a:gd name="connsiteY16658" fmla="*/ 1642286 h 4925968"/>
              <a:gd name="connsiteX16659" fmla="*/ 3598531 w 8014260"/>
              <a:gd name="connsiteY16659" fmla="*/ 1640160 h 4925968"/>
              <a:gd name="connsiteX16660" fmla="*/ 7231420 w 8014260"/>
              <a:gd name="connsiteY16660" fmla="*/ 1638719 h 4925968"/>
              <a:gd name="connsiteX16661" fmla="*/ 7247399 w 8014260"/>
              <a:gd name="connsiteY16661" fmla="*/ 1641668 h 4925968"/>
              <a:gd name="connsiteX16662" fmla="*/ 7236494 w 8014260"/>
              <a:gd name="connsiteY16662" fmla="*/ 1658059 h 4925968"/>
              <a:gd name="connsiteX16663" fmla="*/ 7220310 w 8014260"/>
              <a:gd name="connsiteY16663" fmla="*/ 1655247 h 4925968"/>
              <a:gd name="connsiteX16664" fmla="*/ 7231420 w 8014260"/>
              <a:gd name="connsiteY16664" fmla="*/ 1638719 h 4925968"/>
              <a:gd name="connsiteX16665" fmla="*/ 6929737 w 8014260"/>
              <a:gd name="connsiteY16665" fmla="*/ 1637897 h 4925968"/>
              <a:gd name="connsiteX16666" fmla="*/ 6920958 w 8014260"/>
              <a:gd name="connsiteY16666" fmla="*/ 1641668 h 4925968"/>
              <a:gd name="connsiteX16667" fmla="*/ 6911631 w 8014260"/>
              <a:gd name="connsiteY16667" fmla="*/ 1645372 h 4925968"/>
              <a:gd name="connsiteX16668" fmla="*/ 6918901 w 8014260"/>
              <a:gd name="connsiteY16668" fmla="*/ 1642217 h 4925968"/>
              <a:gd name="connsiteX16669" fmla="*/ 6929737 w 8014260"/>
              <a:gd name="connsiteY16669" fmla="*/ 1637897 h 4925968"/>
              <a:gd name="connsiteX16670" fmla="*/ 5997940 w 8014260"/>
              <a:gd name="connsiteY16670" fmla="*/ 1637211 h 4925968"/>
              <a:gd name="connsiteX16671" fmla="*/ 6001712 w 8014260"/>
              <a:gd name="connsiteY16671" fmla="*/ 1638720 h 4925968"/>
              <a:gd name="connsiteX16672" fmla="*/ 5997254 w 8014260"/>
              <a:gd name="connsiteY16672" fmla="*/ 1643246 h 4925968"/>
              <a:gd name="connsiteX16673" fmla="*/ 5994374 w 8014260"/>
              <a:gd name="connsiteY16673" fmla="*/ 1642355 h 4925968"/>
              <a:gd name="connsiteX16674" fmla="*/ 5997940 w 8014260"/>
              <a:gd name="connsiteY16674" fmla="*/ 1637211 h 4925968"/>
              <a:gd name="connsiteX16675" fmla="*/ 6941051 w 8014260"/>
              <a:gd name="connsiteY16675" fmla="*/ 1635085 h 4925968"/>
              <a:gd name="connsiteX16676" fmla="*/ 6930559 w 8014260"/>
              <a:gd name="connsiteY16676" fmla="*/ 1640366 h 4925968"/>
              <a:gd name="connsiteX16677" fmla="*/ 6920683 w 8014260"/>
              <a:gd name="connsiteY16677" fmla="*/ 1643932 h 4925968"/>
              <a:gd name="connsiteX16678" fmla="*/ 6932616 w 8014260"/>
              <a:gd name="connsiteY16678" fmla="*/ 1638171 h 4925968"/>
              <a:gd name="connsiteX16679" fmla="*/ 6941051 w 8014260"/>
              <a:gd name="connsiteY16679" fmla="*/ 1635085 h 4925968"/>
              <a:gd name="connsiteX16680" fmla="*/ 2443301 w 8014260"/>
              <a:gd name="connsiteY16680" fmla="*/ 1631998 h 4925968"/>
              <a:gd name="connsiteX16681" fmla="*/ 2444741 w 8014260"/>
              <a:gd name="connsiteY16681" fmla="*/ 1635085 h 4925968"/>
              <a:gd name="connsiteX16682" fmla="*/ 2440764 w 8014260"/>
              <a:gd name="connsiteY16682" fmla="*/ 1638376 h 4925968"/>
              <a:gd name="connsiteX16683" fmla="*/ 2439118 w 8014260"/>
              <a:gd name="connsiteY16683" fmla="*/ 1635633 h 4925968"/>
              <a:gd name="connsiteX16684" fmla="*/ 2443301 w 8014260"/>
              <a:gd name="connsiteY16684" fmla="*/ 1631998 h 4925968"/>
              <a:gd name="connsiteX16685" fmla="*/ 7026502 w 8014260"/>
              <a:gd name="connsiteY16685" fmla="*/ 1631587 h 4925968"/>
              <a:gd name="connsiteX16686" fmla="*/ 7015392 w 8014260"/>
              <a:gd name="connsiteY16686" fmla="*/ 1641120 h 4925968"/>
              <a:gd name="connsiteX16687" fmla="*/ 7002363 w 8014260"/>
              <a:gd name="connsiteY16687" fmla="*/ 1643177 h 4925968"/>
              <a:gd name="connsiteX16688" fmla="*/ 7013198 w 8014260"/>
              <a:gd name="connsiteY16688" fmla="*/ 1634056 h 4925968"/>
              <a:gd name="connsiteX16689" fmla="*/ 7026502 w 8014260"/>
              <a:gd name="connsiteY16689" fmla="*/ 1631587 h 4925968"/>
              <a:gd name="connsiteX16690" fmla="*/ 6702805 w 8014260"/>
              <a:gd name="connsiteY16690" fmla="*/ 1627060 h 4925968"/>
              <a:gd name="connsiteX16691" fmla="*/ 6713572 w 8014260"/>
              <a:gd name="connsiteY16691" fmla="*/ 1628226 h 4925968"/>
              <a:gd name="connsiteX16692" fmla="*/ 6706302 w 8014260"/>
              <a:gd name="connsiteY16692" fmla="*/ 1637690 h 4925968"/>
              <a:gd name="connsiteX16693" fmla="*/ 6699307 w 8014260"/>
              <a:gd name="connsiteY16693" fmla="*/ 1635976 h 4925968"/>
              <a:gd name="connsiteX16694" fmla="*/ 6702805 w 8014260"/>
              <a:gd name="connsiteY16694" fmla="*/ 1627060 h 4925968"/>
              <a:gd name="connsiteX16695" fmla="*/ 7159137 w 8014260"/>
              <a:gd name="connsiteY16695" fmla="*/ 1626101 h 4925968"/>
              <a:gd name="connsiteX16696" fmla="*/ 7173745 w 8014260"/>
              <a:gd name="connsiteY16696" fmla="*/ 1627747 h 4925968"/>
              <a:gd name="connsiteX16697" fmla="*/ 7161331 w 8014260"/>
              <a:gd name="connsiteY16697" fmla="*/ 1640709 h 4925968"/>
              <a:gd name="connsiteX16698" fmla="*/ 7146930 w 8014260"/>
              <a:gd name="connsiteY16698" fmla="*/ 1638445 h 4925968"/>
              <a:gd name="connsiteX16699" fmla="*/ 7159137 w 8014260"/>
              <a:gd name="connsiteY16699" fmla="*/ 1626101 h 4925968"/>
              <a:gd name="connsiteX16700" fmla="*/ 2852312 w 8014260"/>
              <a:gd name="connsiteY16700" fmla="*/ 1625620 h 4925968"/>
              <a:gd name="connsiteX16701" fmla="*/ 2854164 w 8014260"/>
              <a:gd name="connsiteY16701" fmla="*/ 1629255 h 4925968"/>
              <a:gd name="connsiteX16702" fmla="*/ 2850187 w 8014260"/>
              <a:gd name="connsiteY16702" fmla="*/ 1631244 h 4925968"/>
              <a:gd name="connsiteX16703" fmla="*/ 2848129 w 8014260"/>
              <a:gd name="connsiteY16703" fmla="*/ 1627952 h 4925968"/>
              <a:gd name="connsiteX16704" fmla="*/ 2852312 w 8014260"/>
              <a:gd name="connsiteY16704" fmla="*/ 1625620 h 4925968"/>
              <a:gd name="connsiteX16705" fmla="*/ 7099334 w 8014260"/>
              <a:gd name="connsiteY16705" fmla="*/ 1624387 h 4925968"/>
              <a:gd name="connsiteX16706" fmla="*/ 7088499 w 8014260"/>
              <a:gd name="connsiteY16706" fmla="*/ 1635222 h 4925968"/>
              <a:gd name="connsiteX16707" fmla="*/ 7073822 w 8014260"/>
              <a:gd name="connsiteY16707" fmla="*/ 1635839 h 4925968"/>
              <a:gd name="connsiteX16708" fmla="*/ 7086441 w 8014260"/>
              <a:gd name="connsiteY16708" fmla="*/ 1625004 h 4925968"/>
              <a:gd name="connsiteX16709" fmla="*/ 7099334 w 8014260"/>
              <a:gd name="connsiteY16709" fmla="*/ 1624387 h 4925968"/>
              <a:gd name="connsiteX16710" fmla="*/ 3461371 w 8014260"/>
              <a:gd name="connsiteY16710" fmla="*/ 1620203 h 4925968"/>
              <a:gd name="connsiteX16711" fmla="*/ 3463497 w 8014260"/>
              <a:gd name="connsiteY16711" fmla="*/ 1623358 h 4925968"/>
              <a:gd name="connsiteX16712" fmla="*/ 3462263 w 8014260"/>
              <a:gd name="connsiteY16712" fmla="*/ 1630696 h 4925968"/>
              <a:gd name="connsiteX16713" fmla="*/ 3460411 w 8014260"/>
              <a:gd name="connsiteY16713" fmla="*/ 1627198 h 4925968"/>
              <a:gd name="connsiteX16714" fmla="*/ 3461371 w 8014260"/>
              <a:gd name="connsiteY16714" fmla="*/ 1620203 h 4925968"/>
              <a:gd name="connsiteX16715" fmla="*/ 6570171 w 8014260"/>
              <a:gd name="connsiteY16715" fmla="*/ 1615334 h 4925968"/>
              <a:gd name="connsiteX16716" fmla="*/ 6562627 w 8014260"/>
              <a:gd name="connsiteY16716" fmla="*/ 1621026 h 4925968"/>
              <a:gd name="connsiteX16717" fmla="*/ 6555015 w 8014260"/>
              <a:gd name="connsiteY16717" fmla="*/ 1622741 h 4925968"/>
              <a:gd name="connsiteX16718" fmla="*/ 6561050 w 8014260"/>
              <a:gd name="connsiteY16718" fmla="*/ 1618557 h 4925968"/>
              <a:gd name="connsiteX16719" fmla="*/ 6570171 w 8014260"/>
              <a:gd name="connsiteY16719" fmla="*/ 1615334 h 4925968"/>
              <a:gd name="connsiteX16720" fmla="*/ 6641220 w 8014260"/>
              <a:gd name="connsiteY16720" fmla="*/ 1610259 h 4925968"/>
              <a:gd name="connsiteX16721" fmla="*/ 6631619 w 8014260"/>
              <a:gd name="connsiteY16721" fmla="*/ 1620478 h 4925968"/>
              <a:gd name="connsiteX16722" fmla="*/ 6626338 w 8014260"/>
              <a:gd name="connsiteY16722" fmla="*/ 1617872 h 4925968"/>
              <a:gd name="connsiteX16723" fmla="*/ 6632785 w 8014260"/>
              <a:gd name="connsiteY16723" fmla="*/ 1610465 h 4925968"/>
              <a:gd name="connsiteX16724" fmla="*/ 6641220 w 8014260"/>
              <a:gd name="connsiteY16724" fmla="*/ 1610259 h 4925968"/>
              <a:gd name="connsiteX16725" fmla="*/ 7013198 w 8014260"/>
              <a:gd name="connsiteY16725" fmla="*/ 1610053 h 4925968"/>
              <a:gd name="connsiteX16726" fmla="*/ 7001402 w 8014260"/>
              <a:gd name="connsiteY16726" fmla="*/ 1616362 h 4925968"/>
              <a:gd name="connsiteX16727" fmla="*/ 6991320 w 8014260"/>
              <a:gd name="connsiteY16727" fmla="*/ 1619311 h 4925968"/>
              <a:gd name="connsiteX16728" fmla="*/ 7002019 w 8014260"/>
              <a:gd name="connsiteY16728" fmla="*/ 1613413 h 4925968"/>
              <a:gd name="connsiteX16729" fmla="*/ 7013198 w 8014260"/>
              <a:gd name="connsiteY16729" fmla="*/ 1610053 h 4925968"/>
              <a:gd name="connsiteX16730" fmla="*/ 7001608 w 8014260"/>
              <a:gd name="connsiteY16730" fmla="*/ 1607721 h 4925968"/>
              <a:gd name="connsiteX16731" fmla="*/ 6993242 w 8014260"/>
              <a:gd name="connsiteY16731" fmla="*/ 1611219 h 4925968"/>
              <a:gd name="connsiteX16732" fmla="*/ 6981926 w 8014260"/>
              <a:gd name="connsiteY16732" fmla="*/ 1615882 h 4925968"/>
              <a:gd name="connsiteX16733" fmla="*/ 6990567 w 8014260"/>
              <a:gd name="connsiteY16733" fmla="*/ 1612316 h 4925968"/>
              <a:gd name="connsiteX16734" fmla="*/ 7001608 w 8014260"/>
              <a:gd name="connsiteY16734" fmla="*/ 1607721 h 4925968"/>
              <a:gd name="connsiteX16735" fmla="*/ 7638579 w 8014260"/>
              <a:gd name="connsiteY16735" fmla="*/ 1605732 h 4925968"/>
              <a:gd name="connsiteX16736" fmla="*/ 7654215 w 8014260"/>
              <a:gd name="connsiteY16736" fmla="*/ 1618968 h 4925968"/>
              <a:gd name="connsiteX16737" fmla="*/ 7641185 w 8014260"/>
              <a:gd name="connsiteY16737" fmla="*/ 1627404 h 4925968"/>
              <a:gd name="connsiteX16738" fmla="*/ 7625686 w 8014260"/>
              <a:gd name="connsiteY16738" fmla="*/ 1615951 h 4925968"/>
              <a:gd name="connsiteX16739" fmla="*/ 7638579 w 8014260"/>
              <a:gd name="connsiteY16739" fmla="*/ 1605732 h 4925968"/>
              <a:gd name="connsiteX16740" fmla="*/ 2714192 w 8014260"/>
              <a:gd name="connsiteY16740" fmla="*/ 1603881 h 4925968"/>
              <a:gd name="connsiteX16741" fmla="*/ 2715838 w 8014260"/>
              <a:gd name="connsiteY16741" fmla="*/ 1607104 h 4925968"/>
              <a:gd name="connsiteX16742" fmla="*/ 2714604 w 8014260"/>
              <a:gd name="connsiteY16742" fmla="*/ 1610053 h 4925968"/>
              <a:gd name="connsiteX16743" fmla="*/ 2710009 w 8014260"/>
              <a:gd name="connsiteY16743" fmla="*/ 1606487 h 4925968"/>
              <a:gd name="connsiteX16744" fmla="*/ 2714192 w 8014260"/>
              <a:gd name="connsiteY16744" fmla="*/ 1603881 h 4925968"/>
              <a:gd name="connsiteX16745" fmla="*/ 2577375 w 8014260"/>
              <a:gd name="connsiteY16745" fmla="*/ 1602098 h 4925968"/>
              <a:gd name="connsiteX16746" fmla="*/ 2579158 w 8014260"/>
              <a:gd name="connsiteY16746" fmla="*/ 1605047 h 4925968"/>
              <a:gd name="connsiteX16747" fmla="*/ 2575249 w 8014260"/>
              <a:gd name="connsiteY16747" fmla="*/ 1607996 h 4925968"/>
              <a:gd name="connsiteX16748" fmla="*/ 2573260 w 8014260"/>
              <a:gd name="connsiteY16748" fmla="*/ 1605459 h 4925968"/>
              <a:gd name="connsiteX16749" fmla="*/ 2577375 w 8014260"/>
              <a:gd name="connsiteY16749" fmla="*/ 1602098 h 4925968"/>
              <a:gd name="connsiteX16750" fmla="*/ 7367757 w 8014260"/>
              <a:gd name="connsiteY16750" fmla="*/ 1601344 h 4925968"/>
              <a:gd name="connsiteX16751" fmla="*/ 7381747 w 8014260"/>
              <a:gd name="connsiteY16751" fmla="*/ 1609436 h 4925968"/>
              <a:gd name="connsiteX16752" fmla="*/ 7370500 w 8014260"/>
              <a:gd name="connsiteY16752" fmla="*/ 1621849 h 4925968"/>
              <a:gd name="connsiteX16753" fmla="*/ 7353630 w 8014260"/>
              <a:gd name="connsiteY16753" fmla="*/ 1612865 h 4925968"/>
              <a:gd name="connsiteX16754" fmla="*/ 7367757 w 8014260"/>
              <a:gd name="connsiteY16754" fmla="*/ 1601344 h 4925968"/>
              <a:gd name="connsiteX16755" fmla="*/ 6993722 w 8014260"/>
              <a:gd name="connsiteY16755" fmla="*/ 1599835 h 4925968"/>
              <a:gd name="connsiteX16756" fmla="*/ 6983092 w 8014260"/>
              <a:gd name="connsiteY16756" fmla="*/ 1608476 h 4925968"/>
              <a:gd name="connsiteX16757" fmla="*/ 6973011 w 8014260"/>
              <a:gd name="connsiteY16757" fmla="*/ 1608339 h 4925968"/>
              <a:gd name="connsiteX16758" fmla="*/ 6981926 w 8014260"/>
              <a:gd name="connsiteY16758" fmla="*/ 1600521 h 4925968"/>
              <a:gd name="connsiteX16759" fmla="*/ 6993722 w 8014260"/>
              <a:gd name="connsiteY16759" fmla="*/ 1599835 h 4925968"/>
              <a:gd name="connsiteX16760" fmla="*/ 2232966 w 8014260"/>
              <a:gd name="connsiteY16760" fmla="*/ 1599286 h 4925968"/>
              <a:gd name="connsiteX16761" fmla="*/ 2234955 w 8014260"/>
              <a:gd name="connsiteY16761" fmla="*/ 1600589 h 4925968"/>
              <a:gd name="connsiteX16762" fmla="*/ 2233515 w 8014260"/>
              <a:gd name="connsiteY16762" fmla="*/ 1606555 h 4925968"/>
              <a:gd name="connsiteX16763" fmla="*/ 2231800 w 8014260"/>
              <a:gd name="connsiteY16763" fmla="*/ 1604910 h 4925968"/>
              <a:gd name="connsiteX16764" fmla="*/ 2232966 w 8014260"/>
              <a:gd name="connsiteY16764" fmla="*/ 1599286 h 4925968"/>
              <a:gd name="connsiteX16765" fmla="*/ 3324074 w 8014260"/>
              <a:gd name="connsiteY16765" fmla="*/ 1597777 h 4925968"/>
              <a:gd name="connsiteX16766" fmla="*/ 3326131 w 8014260"/>
              <a:gd name="connsiteY16766" fmla="*/ 1601480 h 4925968"/>
              <a:gd name="connsiteX16767" fmla="*/ 3324760 w 8014260"/>
              <a:gd name="connsiteY16767" fmla="*/ 1608475 h 4925968"/>
              <a:gd name="connsiteX16768" fmla="*/ 3322977 w 8014260"/>
              <a:gd name="connsiteY16768" fmla="*/ 1604772 h 4925968"/>
              <a:gd name="connsiteX16769" fmla="*/ 3324074 w 8014260"/>
              <a:gd name="connsiteY16769" fmla="*/ 1597777 h 4925968"/>
              <a:gd name="connsiteX16770" fmla="*/ 7502447 w 8014260"/>
              <a:gd name="connsiteY16770" fmla="*/ 1596543 h 4925968"/>
              <a:gd name="connsiteX16771" fmla="*/ 7517467 w 8014260"/>
              <a:gd name="connsiteY16771" fmla="*/ 1606624 h 4925968"/>
              <a:gd name="connsiteX16772" fmla="*/ 7506974 w 8014260"/>
              <a:gd name="connsiteY16772" fmla="*/ 1616568 h 4925968"/>
              <a:gd name="connsiteX16773" fmla="*/ 7489212 w 8014260"/>
              <a:gd name="connsiteY16773" fmla="*/ 1606281 h 4925968"/>
              <a:gd name="connsiteX16774" fmla="*/ 7502447 w 8014260"/>
              <a:gd name="connsiteY16774" fmla="*/ 1596543 h 4925968"/>
              <a:gd name="connsiteX16775" fmla="*/ 7086305 w 8014260"/>
              <a:gd name="connsiteY16775" fmla="*/ 1588999 h 4925968"/>
              <a:gd name="connsiteX16776" fmla="*/ 7076360 w 8014260"/>
              <a:gd name="connsiteY16776" fmla="*/ 1595720 h 4925968"/>
              <a:gd name="connsiteX16777" fmla="*/ 7062576 w 8014260"/>
              <a:gd name="connsiteY16777" fmla="*/ 1599355 h 4925968"/>
              <a:gd name="connsiteX16778" fmla="*/ 7072589 w 8014260"/>
              <a:gd name="connsiteY16778" fmla="*/ 1592703 h 4925968"/>
              <a:gd name="connsiteX16779" fmla="*/ 7086305 w 8014260"/>
              <a:gd name="connsiteY16779" fmla="*/ 1588999 h 4925968"/>
              <a:gd name="connsiteX16780" fmla="*/ 6272123 w 8014260"/>
              <a:gd name="connsiteY16780" fmla="*/ 1588244 h 4925968"/>
              <a:gd name="connsiteX16781" fmla="*/ 6282272 w 8014260"/>
              <a:gd name="connsiteY16781" fmla="*/ 1589547 h 4925968"/>
              <a:gd name="connsiteX16782" fmla="*/ 6274180 w 8014260"/>
              <a:gd name="connsiteY16782" fmla="*/ 1601343 h 4925968"/>
              <a:gd name="connsiteX16783" fmla="*/ 6268145 w 8014260"/>
              <a:gd name="connsiteY16783" fmla="*/ 1599286 h 4925968"/>
              <a:gd name="connsiteX16784" fmla="*/ 6272123 w 8014260"/>
              <a:gd name="connsiteY16784" fmla="*/ 1588244 h 4925968"/>
              <a:gd name="connsiteX16785" fmla="*/ 6909848 w 8014260"/>
              <a:gd name="connsiteY16785" fmla="*/ 1581593 h 4925968"/>
              <a:gd name="connsiteX16786" fmla="*/ 6921095 w 8014260"/>
              <a:gd name="connsiteY16786" fmla="*/ 1583993 h 4925968"/>
              <a:gd name="connsiteX16787" fmla="*/ 6910396 w 8014260"/>
              <a:gd name="connsiteY16787" fmla="*/ 1595995 h 4925968"/>
              <a:gd name="connsiteX16788" fmla="*/ 6902098 w 8014260"/>
              <a:gd name="connsiteY16788" fmla="*/ 1592497 h 4925968"/>
              <a:gd name="connsiteX16789" fmla="*/ 6909848 w 8014260"/>
              <a:gd name="connsiteY16789" fmla="*/ 1581593 h 4925968"/>
              <a:gd name="connsiteX16790" fmla="*/ 7073891 w 8014260"/>
              <a:gd name="connsiteY16790" fmla="*/ 1579535 h 4925968"/>
              <a:gd name="connsiteX16791" fmla="*/ 7062712 w 8014260"/>
              <a:gd name="connsiteY16791" fmla="*/ 1584610 h 4925968"/>
              <a:gd name="connsiteX16792" fmla="*/ 7059121 w 8014260"/>
              <a:gd name="connsiteY16792" fmla="*/ 1585825 h 4925968"/>
              <a:gd name="connsiteX16793" fmla="*/ 7051396 w 8014260"/>
              <a:gd name="connsiteY16793" fmla="*/ 1589068 h 4925968"/>
              <a:gd name="connsiteX16794" fmla="*/ 7044196 w 8014260"/>
              <a:gd name="connsiteY16794" fmla="*/ 1591674 h 4925968"/>
              <a:gd name="connsiteX16795" fmla="*/ 7053934 w 8014260"/>
              <a:gd name="connsiteY16795" fmla="*/ 1587491 h 4925968"/>
              <a:gd name="connsiteX16796" fmla="*/ 7054562 w 8014260"/>
              <a:gd name="connsiteY16796" fmla="*/ 1587265 h 4925968"/>
              <a:gd name="connsiteX16797" fmla="*/ 7062850 w 8014260"/>
              <a:gd name="connsiteY16797" fmla="*/ 1583581 h 4925968"/>
              <a:gd name="connsiteX16798" fmla="*/ 7073891 w 8014260"/>
              <a:gd name="connsiteY16798" fmla="*/ 1579535 h 4925968"/>
              <a:gd name="connsiteX16799" fmla="*/ 7291976 w 8014260"/>
              <a:gd name="connsiteY16799" fmla="*/ 1576929 h 4925968"/>
              <a:gd name="connsiteX16800" fmla="*/ 7306995 w 8014260"/>
              <a:gd name="connsiteY16800" fmla="*/ 1580564 h 4925968"/>
              <a:gd name="connsiteX16801" fmla="*/ 7294582 w 8014260"/>
              <a:gd name="connsiteY16801" fmla="*/ 1591262 h 4925968"/>
              <a:gd name="connsiteX16802" fmla="*/ 7279906 w 8014260"/>
              <a:gd name="connsiteY16802" fmla="*/ 1587422 h 4925968"/>
              <a:gd name="connsiteX16803" fmla="*/ 7291976 w 8014260"/>
              <a:gd name="connsiteY16803" fmla="*/ 1576929 h 4925968"/>
              <a:gd name="connsiteX16804" fmla="*/ 7159341 w 8014260"/>
              <a:gd name="connsiteY16804" fmla="*/ 1575763 h 4925968"/>
              <a:gd name="connsiteX16805" fmla="*/ 7148163 w 8014260"/>
              <a:gd name="connsiteY16805" fmla="*/ 1583992 h 4925968"/>
              <a:gd name="connsiteX16806" fmla="*/ 7134653 w 8014260"/>
              <a:gd name="connsiteY16806" fmla="*/ 1585158 h 4925968"/>
              <a:gd name="connsiteX16807" fmla="*/ 7145558 w 8014260"/>
              <a:gd name="connsiteY16807" fmla="*/ 1577409 h 4925968"/>
              <a:gd name="connsiteX16808" fmla="*/ 7159341 w 8014260"/>
              <a:gd name="connsiteY16808" fmla="*/ 1575763 h 4925968"/>
              <a:gd name="connsiteX16809" fmla="*/ 3186297 w 8014260"/>
              <a:gd name="connsiteY16809" fmla="*/ 1572608 h 4925968"/>
              <a:gd name="connsiteX16810" fmla="*/ 3188561 w 8014260"/>
              <a:gd name="connsiteY16810" fmla="*/ 1580220 h 4925968"/>
              <a:gd name="connsiteX16811" fmla="*/ 3187052 w 8014260"/>
              <a:gd name="connsiteY16811" fmla="*/ 1582895 h 4925968"/>
              <a:gd name="connsiteX16812" fmla="*/ 3184720 w 8014260"/>
              <a:gd name="connsiteY16812" fmla="*/ 1574940 h 4925968"/>
              <a:gd name="connsiteX16813" fmla="*/ 3186297 w 8014260"/>
              <a:gd name="connsiteY16813" fmla="*/ 1572608 h 4925968"/>
              <a:gd name="connsiteX16814" fmla="*/ 7232242 w 8014260"/>
              <a:gd name="connsiteY16814" fmla="*/ 1570620 h 4925968"/>
              <a:gd name="connsiteX16815" fmla="*/ 7220721 w 8014260"/>
              <a:gd name="connsiteY16815" fmla="*/ 1580838 h 4925968"/>
              <a:gd name="connsiteX16816" fmla="*/ 7206936 w 8014260"/>
              <a:gd name="connsiteY16816" fmla="*/ 1581387 h 4925968"/>
              <a:gd name="connsiteX16817" fmla="*/ 7217155 w 8014260"/>
              <a:gd name="connsiteY16817" fmla="*/ 1571306 h 4925968"/>
              <a:gd name="connsiteX16818" fmla="*/ 7232242 w 8014260"/>
              <a:gd name="connsiteY16818" fmla="*/ 1570620 h 4925968"/>
              <a:gd name="connsiteX16819" fmla="*/ 5910021 w 8014260"/>
              <a:gd name="connsiteY16819" fmla="*/ 1563282 h 4925968"/>
              <a:gd name="connsiteX16820" fmla="*/ 5912215 w 8014260"/>
              <a:gd name="connsiteY16820" fmla="*/ 1565751 h 4925968"/>
              <a:gd name="connsiteX16821" fmla="*/ 5910775 w 8014260"/>
              <a:gd name="connsiteY16821" fmla="*/ 1568974 h 4925968"/>
              <a:gd name="connsiteX16822" fmla="*/ 5908512 w 8014260"/>
              <a:gd name="connsiteY16822" fmla="*/ 1566368 h 4925968"/>
              <a:gd name="connsiteX16823" fmla="*/ 5910021 w 8014260"/>
              <a:gd name="connsiteY16823" fmla="*/ 1563282 h 4925968"/>
              <a:gd name="connsiteX16824" fmla="*/ 5987927 w 8014260"/>
              <a:gd name="connsiteY16824" fmla="*/ 1560882 h 4925968"/>
              <a:gd name="connsiteX16825" fmla="*/ 5989436 w 8014260"/>
              <a:gd name="connsiteY16825" fmla="*/ 1561293 h 4925968"/>
              <a:gd name="connsiteX16826" fmla="*/ 5985527 w 8014260"/>
              <a:gd name="connsiteY16826" fmla="*/ 1565751 h 4925968"/>
              <a:gd name="connsiteX16827" fmla="*/ 5983812 w 8014260"/>
              <a:gd name="connsiteY16827" fmla="*/ 1565751 h 4925968"/>
              <a:gd name="connsiteX16828" fmla="*/ 5987927 w 8014260"/>
              <a:gd name="connsiteY16828" fmla="*/ 1560882 h 4925968"/>
              <a:gd name="connsiteX16829" fmla="*/ 7426667 w 8014260"/>
              <a:gd name="connsiteY16829" fmla="*/ 1557316 h 4925968"/>
              <a:gd name="connsiteX16830" fmla="*/ 7441960 w 8014260"/>
              <a:gd name="connsiteY16830" fmla="*/ 1563899 h 4925968"/>
              <a:gd name="connsiteX16831" fmla="*/ 7429547 w 8014260"/>
              <a:gd name="connsiteY16831" fmla="*/ 1572129 h 4925968"/>
              <a:gd name="connsiteX16832" fmla="*/ 7414528 w 8014260"/>
              <a:gd name="connsiteY16832" fmla="*/ 1565271 h 4925968"/>
              <a:gd name="connsiteX16833" fmla="*/ 7426667 w 8014260"/>
              <a:gd name="connsiteY16833" fmla="*/ 1557316 h 4925968"/>
              <a:gd name="connsiteX16834" fmla="*/ 7562593 w 8014260"/>
              <a:gd name="connsiteY16834" fmla="*/ 1556766 h 4925968"/>
              <a:gd name="connsiteX16835" fmla="*/ 7578023 w 8014260"/>
              <a:gd name="connsiteY16835" fmla="*/ 1565750 h 4925968"/>
              <a:gd name="connsiteX16836" fmla="*/ 7565610 w 8014260"/>
              <a:gd name="connsiteY16836" fmla="*/ 1573842 h 4925968"/>
              <a:gd name="connsiteX16837" fmla="*/ 7550454 w 8014260"/>
              <a:gd name="connsiteY16837" fmla="*/ 1564584 h 4925968"/>
              <a:gd name="connsiteX16838" fmla="*/ 7562593 w 8014260"/>
              <a:gd name="connsiteY16838" fmla="*/ 1556766 h 4925968"/>
              <a:gd name="connsiteX16839" fmla="*/ 7145901 w 8014260"/>
              <a:gd name="connsiteY16839" fmla="*/ 1555052 h 4925968"/>
              <a:gd name="connsiteX16840" fmla="*/ 7134174 w 8014260"/>
              <a:gd name="connsiteY16840" fmla="*/ 1560812 h 4925968"/>
              <a:gd name="connsiteX16841" fmla="*/ 7124024 w 8014260"/>
              <a:gd name="connsiteY16841" fmla="*/ 1563693 h 4925968"/>
              <a:gd name="connsiteX16842" fmla="*/ 7134722 w 8014260"/>
              <a:gd name="connsiteY16842" fmla="*/ 1558275 h 4925968"/>
              <a:gd name="connsiteX16843" fmla="*/ 7145901 w 8014260"/>
              <a:gd name="connsiteY16843" fmla="*/ 1555052 h 4925968"/>
              <a:gd name="connsiteX16844" fmla="*/ 7134379 w 8014260"/>
              <a:gd name="connsiteY16844" fmla="*/ 1554435 h 4925968"/>
              <a:gd name="connsiteX16845" fmla="*/ 7120799 w 8014260"/>
              <a:gd name="connsiteY16845" fmla="*/ 1559853 h 4925968"/>
              <a:gd name="connsiteX16846" fmla="*/ 7114970 w 8014260"/>
              <a:gd name="connsiteY16846" fmla="*/ 1561979 h 4925968"/>
              <a:gd name="connsiteX16847" fmla="*/ 7126011 w 8014260"/>
              <a:gd name="connsiteY16847" fmla="*/ 1557589 h 4925968"/>
              <a:gd name="connsiteX16848" fmla="*/ 7134379 w 8014260"/>
              <a:gd name="connsiteY16848" fmla="*/ 1554435 h 4925968"/>
              <a:gd name="connsiteX16849" fmla="*/ 6836261 w 8014260"/>
              <a:gd name="connsiteY16849" fmla="*/ 1553886 h 4925968"/>
              <a:gd name="connsiteX16850" fmla="*/ 6846000 w 8014260"/>
              <a:gd name="connsiteY16850" fmla="*/ 1558481 h 4925968"/>
              <a:gd name="connsiteX16851" fmla="*/ 6840376 w 8014260"/>
              <a:gd name="connsiteY16851" fmla="*/ 1567945 h 4925968"/>
              <a:gd name="connsiteX16852" fmla="*/ 6831461 w 8014260"/>
              <a:gd name="connsiteY16852" fmla="*/ 1565956 h 4925968"/>
              <a:gd name="connsiteX16853" fmla="*/ 6836261 w 8014260"/>
              <a:gd name="connsiteY16853" fmla="*/ 1553886 h 4925968"/>
              <a:gd name="connsiteX16854" fmla="*/ 6487875 w 8014260"/>
              <a:gd name="connsiteY16854" fmla="*/ 1552583 h 4925968"/>
              <a:gd name="connsiteX16855" fmla="*/ 6483074 w 8014260"/>
              <a:gd name="connsiteY16855" fmla="*/ 1568905 h 4925968"/>
              <a:gd name="connsiteX16856" fmla="*/ 6474845 w 8014260"/>
              <a:gd name="connsiteY16856" fmla="*/ 1566573 h 4925968"/>
              <a:gd name="connsiteX16857" fmla="*/ 6477519 w 8014260"/>
              <a:gd name="connsiteY16857" fmla="*/ 1554640 h 4925968"/>
              <a:gd name="connsiteX16858" fmla="*/ 6487875 w 8014260"/>
              <a:gd name="connsiteY16858" fmla="*/ 1552583 h 4925968"/>
              <a:gd name="connsiteX16859" fmla="*/ 2366354 w 8014260"/>
              <a:gd name="connsiteY16859" fmla="*/ 1552583 h 4925968"/>
              <a:gd name="connsiteX16860" fmla="*/ 2368412 w 8014260"/>
              <a:gd name="connsiteY16860" fmla="*/ 1557246 h 4925968"/>
              <a:gd name="connsiteX16861" fmla="*/ 2366834 w 8014260"/>
              <a:gd name="connsiteY16861" fmla="*/ 1559921 h 4925968"/>
              <a:gd name="connsiteX16862" fmla="*/ 2364777 w 8014260"/>
              <a:gd name="connsiteY16862" fmla="*/ 1555052 h 4925968"/>
              <a:gd name="connsiteX16863" fmla="*/ 2366354 w 8014260"/>
              <a:gd name="connsiteY16863" fmla="*/ 1552583 h 4925968"/>
              <a:gd name="connsiteX16864" fmla="*/ 6202103 w 8014260"/>
              <a:gd name="connsiteY16864" fmla="*/ 1546617 h 4925968"/>
              <a:gd name="connsiteX16865" fmla="*/ 6206012 w 8014260"/>
              <a:gd name="connsiteY16865" fmla="*/ 1549771 h 4925968"/>
              <a:gd name="connsiteX16866" fmla="*/ 6201074 w 8014260"/>
              <a:gd name="connsiteY16866" fmla="*/ 1560744 h 4925968"/>
              <a:gd name="connsiteX16867" fmla="*/ 6197508 w 8014260"/>
              <a:gd name="connsiteY16867" fmla="*/ 1554641 h 4925968"/>
              <a:gd name="connsiteX16868" fmla="*/ 6202103 w 8014260"/>
              <a:gd name="connsiteY16868" fmla="*/ 1546617 h 4925968"/>
              <a:gd name="connsiteX16869" fmla="*/ 3048383 w 8014260"/>
              <a:gd name="connsiteY16869" fmla="*/ 1546617 h 4925968"/>
              <a:gd name="connsiteX16870" fmla="*/ 3050577 w 8014260"/>
              <a:gd name="connsiteY16870" fmla="*/ 1553749 h 4925968"/>
              <a:gd name="connsiteX16871" fmla="*/ 3049068 w 8014260"/>
              <a:gd name="connsiteY16871" fmla="*/ 1556218 h 4925968"/>
              <a:gd name="connsiteX16872" fmla="*/ 3046805 w 8014260"/>
              <a:gd name="connsiteY16872" fmla="*/ 1548811 h 4925968"/>
              <a:gd name="connsiteX16873" fmla="*/ 3048383 w 8014260"/>
              <a:gd name="connsiteY16873" fmla="*/ 1546617 h 4925968"/>
              <a:gd name="connsiteX16874" fmla="*/ 7113599 w 8014260"/>
              <a:gd name="connsiteY16874" fmla="*/ 1541473 h 4925968"/>
              <a:gd name="connsiteX16875" fmla="*/ 7124228 w 8014260"/>
              <a:gd name="connsiteY16875" fmla="*/ 1542708 h 4925968"/>
              <a:gd name="connsiteX16876" fmla="*/ 7117234 w 8014260"/>
              <a:gd name="connsiteY16876" fmla="*/ 1550252 h 4925968"/>
              <a:gd name="connsiteX16877" fmla="*/ 7105712 w 8014260"/>
              <a:gd name="connsiteY16877" fmla="*/ 1550457 h 4925968"/>
              <a:gd name="connsiteX16878" fmla="*/ 7113599 w 8014260"/>
              <a:gd name="connsiteY16878" fmla="*/ 1541473 h 4925968"/>
              <a:gd name="connsiteX16879" fmla="*/ 6062747 w 8014260"/>
              <a:gd name="connsiteY16879" fmla="*/ 1539621 h 4925968"/>
              <a:gd name="connsiteX16880" fmla="*/ 6058701 w 8014260"/>
              <a:gd name="connsiteY16880" fmla="*/ 1544559 h 4925968"/>
              <a:gd name="connsiteX16881" fmla="*/ 6056095 w 8014260"/>
              <a:gd name="connsiteY16881" fmla="*/ 1543530 h 4925968"/>
              <a:gd name="connsiteX16882" fmla="*/ 6059318 w 8014260"/>
              <a:gd name="connsiteY16882" fmla="*/ 1539759 h 4925968"/>
              <a:gd name="connsiteX16883" fmla="*/ 6062747 w 8014260"/>
              <a:gd name="connsiteY16883" fmla="*/ 1539621 h 4925968"/>
              <a:gd name="connsiteX16884" fmla="*/ 6764596 w 8014260"/>
              <a:gd name="connsiteY16884" fmla="*/ 1539210 h 4925968"/>
              <a:gd name="connsiteX16885" fmla="*/ 6773442 w 8014260"/>
              <a:gd name="connsiteY16885" fmla="*/ 1539896 h 4925968"/>
              <a:gd name="connsiteX16886" fmla="*/ 6767338 w 8014260"/>
              <a:gd name="connsiteY16886" fmla="*/ 1549086 h 4925968"/>
              <a:gd name="connsiteX16887" fmla="*/ 6759452 w 8014260"/>
              <a:gd name="connsiteY16887" fmla="*/ 1549428 h 4925968"/>
              <a:gd name="connsiteX16888" fmla="*/ 6764596 w 8014260"/>
              <a:gd name="connsiteY16888" fmla="*/ 1539210 h 4925968"/>
              <a:gd name="connsiteX16889" fmla="*/ 7219282 w 8014260"/>
              <a:gd name="connsiteY16889" fmla="*/ 1536055 h 4925968"/>
              <a:gd name="connsiteX16890" fmla="*/ 7207143 w 8014260"/>
              <a:gd name="connsiteY16890" fmla="*/ 1542707 h 4925968"/>
              <a:gd name="connsiteX16891" fmla="*/ 7195141 w 8014260"/>
              <a:gd name="connsiteY16891" fmla="*/ 1544902 h 4925968"/>
              <a:gd name="connsiteX16892" fmla="*/ 7207417 w 8014260"/>
              <a:gd name="connsiteY16892" fmla="*/ 1538318 h 4925968"/>
              <a:gd name="connsiteX16893" fmla="*/ 7219282 w 8014260"/>
              <a:gd name="connsiteY16893" fmla="*/ 1536055 h 4925968"/>
              <a:gd name="connsiteX16894" fmla="*/ 7353766 w 8014260"/>
              <a:gd name="connsiteY16894" fmla="*/ 1534203 h 4925968"/>
              <a:gd name="connsiteX16895" fmla="*/ 7366316 w 8014260"/>
              <a:gd name="connsiteY16895" fmla="*/ 1538524 h 4925968"/>
              <a:gd name="connsiteX16896" fmla="*/ 7351640 w 8014260"/>
              <a:gd name="connsiteY16896" fmla="*/ 1544970 h 4925968"/>
              <a:gd name="connsiteX16897" fmla="*/ 7340187 w 8014260"/>
              <a:gd name="connsiteY16897" fmla="*/ 1541198 h 4925968"/>
              <a:gd name="connsiteX16898" fmla="*/ 7353766 w 8014260"/>
              <a:gd name="connsiteY16898" fmla="*/ 1534203 h 4925968"/>
              <a:gd name="connsiteX16899" fmla="*/ 7195414 w 8014260"/>
              <a:gd name="connsiteY16899" fmla="*/ 1532832 h 4925968"/>
              <a:gd name="connsiteX16900" fmla="*/ 7184373 w 8014260"/>
              <a:gd name="connsiteY16900" fmla="*/ 1537359 h 4925968"/>
              <a:gd name="connsiteX16901" fmla="*/ 7177309 w 8014260"/>
              <a:gd name="connsiteY16901" fmla="*/ 1539622 h 4925968"/>
              <a:gd name="connsiteX16902" fmla="*/ 7186706 w 8014260"/>
              <a:gd name="connsiteY16902" fmla="*/ 1535712 h 4925968"/>
              <a:gd name="connsiteX16903" fmla="*/ 7195414 w 8014260"/>
              <a:gd name="connsiteY16903" fmla="*/ 1532832 h 4925968"/>
              <a:gd name="connsiteX16904" fmla="*/ 6691352 w 8014260"/>
              <a:gd name="connsiteY16904" fmla="*/ 1530226 h 4925968"/>
              <a:gd name="connsiteX16905" fmla="*/ 6700061 w 8014260"/>
              <a:gd name="connsiteY16905" fmla="*/ 1544285 h 4925968"/>
              <a:gd name="connsiteX16906" fmla="*/ 6692792 w 8014260"/>
              <a:gd name="connsiteY16906" fmla="*/ 1555258 h 4925968"/>
              <a:gd name="connsiteX16907" fmla="*/ 6687100 w 8014260"/>
              <a:gd name="connsiteY16907" fmla="*/ 1548948 h 4925968"/>
              <a:gd name="connsiteX16908" fmla="*/ 6691352 w 8014260"/>
              <a:gd name="connsiteY16908" fmla="*/ 1530226 h 4925968"/>
              <a:gd name="connsiteX16909" fmla="*/ 6131739 w 8014260"/>
              <a:gd name="connsiteY16909" fmla="*/ 1528443 h 4925968"/>
              <a:gd name="connsiteX16910" fmla="*/ 6134551 w 8014260"/>
              <a:gd name="connsiteY16910" fmla="*/ 1529677 h 4925968"/>
              <a:gd name="connsiteX16911" fmla="*/ 6131259 w 8014260"/>
              <a:gd name="connsiteY16911" fmla="*/ 1535232 h 4925968"/>
              <a:gd name="connsiteX16912" fmla="*/ 6127282 w 8014260"/>
              <a:gd name="connsiteY16912" fmla="*/ 1533792 h 4925968"/>
              <a:gd name="connsiteX16913" fmla="*/ 6131739 w 8014260"/>
              <a:gd name="connsiteY16913" fmla="*/ 1528443 h 4925968"/>
              <a:gd name="connsiteX16914" fmla="*/ 7279014 w 8014260"/>
              <a:gd name="connsiteY16914" fmla="*/ 1527345 h 4925968"/>
              <a:gd name="connsiteX16915" fmla="*/ 7292319 w 8014260"/>
              <a:gd name="connsiteY16915" fmla="*/ 1527482 h 4925968"/>
              <a:gd name="connsiteX16916" fmla="*/ 7280798 w 8014260"/>
              <a:gd name="connsiteY16916" fmla="*/ 1534409 h 4925968"/>
              <a:gd name="connsiteX16917" fmla="*/ 7267767 w 8014260"/>
              <a:gd name="connsiteY16917" fmla="*/ 1534066 h 4925968"/>
              <a:gd name="connsiteX16918" fmla="*/ 7279014 w 8014260"/>
              <a:gd name="connsiteY16918" fmla="*/ 1527345 h 4925968"/>
              <a:gd name="connsiteX16919" fmla="*/ 7206594 w 8014260"/>
              <a:gd name="connsiteY16919" fmla="*/ 1527071 h 4925968"/>
              <a:gd name="connsiteX16920" fmla="*/ 7200627 w 8014260"/>
              <a:gd name="connsiteY16920" fmla="*/ 1529745 h 4925968"/>
              <a:gd name="connsiteX16921" fmla="*/ 7186363 w 8014260"/>
              <a:gd name="connsiteY16921" fmla="*/ 1534889 h 4925968"/>
              <a:gd name="connsiteX16922" fmla="*/ 7193358 w 8014260"/>
              <a:gd name="connsiteY16922" fmla="*/ 1531871 h 4925968"/>
              <a:gd name="connsiteX16923" fmla="*/ 7206594 w 8014260"/>
              <a:gd name="connsiteY16923" fmla="*/ 1527071 h 4925968"/>
              <a:gd name="connsiteX16924" fmla="*/ 2910400 w 8014260"/>
              <a:gd name="connsiteY16924" fmla="*/ 1522682 h 4925968"/>
              <a:gd name="connsiteX16925" fmla="*/ 2912457 w 8014260"/>
              <a:gd name="connsiteY16925" fmla="*/ 1525425 h 4925968"/>
              <a:gd name="connsiteX16926" fmla="*/ 2911017 w 8014260"/>
              <a:gd name="connsiteY16926" fmla="*/ 1531392 h 4925968"/>
              <a:gd name="connsiteX16927" fmla="*/ 2909234 w 8014260"/>
              <a:gd name="connsiteY16927" fmla="*/ 1528443 h 4925968"/>
              <a:gd name="connsiteX16928" fmla="*/ 2910400 w 8014260"/>
              <a:gd name="connsiteY16928" fmla="*/ 1522682 h 4925968"/>
              <a:gd name="connsiteX16929" fmla="*/ 7485988 w 8014260"/>
              <a:gd name="connsiteY16929" fmla="*/ 1520625 h 4925968"/>
              <a:gd name="connsiteX16930" fmla="*/ 7501556 w 8014260"/>
              <a:gd name="connsiteY16930" fmla="*/ 1525974 h 4925968"/>
              <a:gd name="connsiteX16931" fmla="*/ 7490035 w 8014260"/>
              <a:gd name="connsiteY16931" fmla="*/ 1533244 h 4925968"/>
              <a:gd name="connsiteX16932" fmla="*/ 7475770 w 8014260"/>
              <a:gd name="connsiteY16932" fmla="*/ 1528375 h 4925968"/>
              <a:gd name="connsiteX16933" fmla="*/ 7485988 w 8014260"/>
              <a:gd name="connsiteY16933" fmla="*/ 1520625 h 4925968"/>
              <a:gd name="connsiteX16934" fmla="*/ 7621777 w 8014260"/>
              <a:gd name="connsiteY16934" fmla="*/ 1516579 h 4925968"/>
              <a:gd name="connsiteX16935" fmla="*/ 7637414 w 8014260"/>
              <a:gd name="connsiteY16935" fmla="*/ 1524054 h 4925968"/>
              <a:gd name="connsiteX16936" fmla="*/ 7625961 w 8014260"/>
              <a:gd name="connsiteY16936" fmla="*/ 1532489 h 4925968"/>
              <a:gd name="connsiteX16937" fmla="*/ 7611628 w 8014260"/>
              <a:gd name="connsiteY16937" fmla="*/ 1525700 h 4925968"/>
              <a:gd name="connsiteX16938" fmla="*/ 7621777 w 8014260"/>
              <a:gd name="connsiteY16938" fmla="*/ 1516579 h 4925968"/>
              <a:gd name="connsiteX16939" fmla="*/ 7042139 w 8014260"/>
              <a:gd name="connsiteY16939" fmla="*/ 1516030 h 4925968"/>
              <a:gd name="connsiteX16940" fmla="*/ 7053866 w 8014260"/>
              <a:gd name="connsiteY16940" fmla="*/ 1518088 h 4925968"/>
              <a:gd name="connsiteX16941" fmla="*/ 7043785 w 8014260"/>
              <a:gd name="connsiteY16941" fmla="*/ 1531118 h 4925968"/>
              <a:gd name="connsiteX16942" fmla="*/ 7035006 w 8014260"/>
              <a:gd name="connsiteY16942" fmla="*/ 1527826 h 4925968"/>
              <a:gd name="connsiteX16943" fmla="*/ 7042139 w 8014260"/>
              <a:gd name="connsiteY16943" fmla="*/ 1516030 h 4925968"/>
              <a:gd name="connsiteX16944" fmla="*/ 2500566 w 8014260"/>
              <a:gd name="connsiteY16944" fmla="*/ 1515961 h 4925968"/>
              <a:gd name="connsiteX16945" fmla="*/ 2502417 w 8014260"/>
              <a:gd name="connsiteY16945" fmla="*/ 1517881 h 4925968"/>
              <a:gd name="connsiteX16946" fmla="*/ 2500840 w 8014260"/>
              <a:gd name="connsiteY16946" fmla="*/ 1523162 h 4925968"/>
              <a:gd name="connsiteX16947" fmla="*/ 2499194 w 8014260"/>
              <a:gd name="connsiteY16947" fmla="*/ 1521173 h 4925968"/>
              <a:gd name="connsiteX16948" fmla="*/ 2500566 w 8014260"/>
              <a:gd name="connsiteY16948" fmla="*/ 1515961 h 4925968"/>
              <a:gd name="connsiteX16949" fmla="*/ 7279083 w 8014260"/>
              <a:gd name="connsiteY16949" fmla="*/ 1505606 h 4925968"/>
              <a:gd name="connsiteX16950" fmla="*/ 7268315 w 8014260"/>
              <a:gd name="connsiteY16950" fmla="*/ 1509721 h 4925968"/>
              <a:gd name="connsiteX16951" fmla="*/ 7257274 w 8014260"/>
              <a:gd name="connsiteY16951" fmla="*/ 1512395 h 4925968"/>
              <a:gd name="connsiteX16952" fmla="*/ 7266532 w 8014260"/>
              <a:gd name="connsiteY16952" fmla="*/ 1508006 h 4925968"/>
              <a:gd name="connsiteX16953" fmla="*/ 7279083 w 8014260"/>
              <a:gd name="connsiteY16953" fmla="*/ 1505606 h 4925968"/>
              <a:gd name="connsiteX16954" fmla="*/ 2772828 w 8014260"/>
              <a:gd name="connsiteY16954" fmla="*/ 1505263 h 4925968"/>
              <a:gd name="connsiteX16955" fmla="*/ 2774885 w 8014260"/>
              <a:gd name="connsiteY16955" fmla="*/ 1510955 h 4925968"/>
              <a:gd name="connsiteX16956" fmla="*/ 2773308 w 8014260"/>
              <a:gd name="connsiteY16956" fmla="*/ 1513081 h 4925968"/>
              <a:gd name="connsiteX16957" fmla="*/ 2771182 w 8014260"/>
              <a:gd name="connsiteY16957" fmla="*/ 1507115 h 4925968"/>
              <a:gd name="connsiteX16958" fmla="*/ 2772828 w 8014260"/>
              <a:gd name="connsiteY16958" fmla="*/ 1505263 h 4925968"/>
              <a:gd name="connsiteX16959" fmla="*/ 7267355 w 8014260"/>
              <a:gd name="connsiteY16959" fmla="*/ 1504166 h 4925968"/>
              <a:gd name="connsiteX16960" fmla="*/ 7256245 w 8014260"/>
              <a:gd name="connsiteY16960" fmla="*/ 1508281 h 4925968"/>
              <a:gd name="connsiteX16961" fmla="*/ 7247604 w 8014260"/>
              <a:gd name="connsiteY16961" fmla="*/ 1511298 h 4925968"/>
              <a:gd name="connsiteX16962" fmla="*/ 7258989 w 8014260"/>
              <a:gd name="connsiteY16962" fmla="*/ 1506978 h 4925968"/>
              <a:gd name="connsiteX16963" fmla="*/ 7267355 w 8014260"/>
              <a:gd name="connsiteY16963" fmla="*/ 1504166 h 4925968"/>
              <a:gd name="connsiteX16964" fmla="*/ 7413020 w 8014260"/>
              <a:gd name="connsiteY16964" fmla="*/ 1501010 h 4925968"/>
              <a:gd name="connsiteX16965" fmla="*/ 7427078 w 8014260"/>
              <a:gd name="connsiteY16965" fmla="*/ 1503822 h 4925968"/>
              <a:gd name="connsiteX16966" fmla="*/ 7415763 w 8014260"/>
              <a:gd name="connsiteY16966" fmla="*/ 1509652 h 4925968"/>
              <a:gd name="connsiteX16967" fmla="*/ 7401978 w 8014260"/>
              <a:gd name="connsiteY16967" fmla="*/ 1506565 h 4925968"/>
              <a:gd name="connsiteX16968" fmla="*/ 7413020 w 8014260"/>
              <a:gd name="connsiteY16968" fmla="*/ 1501010 h 4925968"/>
              <a:gd name="connsiteX16969" fmla="*/ 2636080 w 8014260"/>
              <a:gd name="connsiteY16969" fmla="*/ 1499914 h 4925968"/>
              <a:gd name="connsiteX16970" fmla="*/ 2637794 w 8014260"/>
              <a:gd name="connsiteY16970" fmla="*/ 1505058 h 4925968"/>
              <a:gd name="connsiteX16971" fmla="*/ 2636217 w 8014260"/>
              <a:gd name="connsiteY16971" fmla="*/ 1507115 h 4925968"/>
              <a:gd name="connsiteX16972" fmla="*/ 2634297 w 8014260"/>
              <a:gd name="connsiteY16972" fmla="*/ 1501697 h 4925968"/>
              <a:gd name="connsiteX16973" fmla="*/ 2636080 w 8014260"/>
              <a:gd name="connsiteY16973" fmla="*/ 1499914 h 4925968"/>
              <a:gd name="connsiteX16974" fmla="*/ 7352875 w 8014260"/>
              <a:gd name="connsiteY16974" fmla="*/ 1497444 h 4925968"/>
              <a:gd name="connsiteX16975" fmla="*/ 7341627 w 8014260"/>
              <a:gd name="connsiteY16975" fmla="*/ 1502519 h 4925968"/>
              <a:gd name="connsiteX16976" fmla="*/ 7328666 w 8014260"/>
              <a:gd name="connsiteY16976" fmla="*/ 1502931 h 4925968"/>
              <a:gd name="connsiteX16977" fmla="*/ 7339982 w 8014260"/>
              <a:gd name="connsiteY16977" fmla="*/ 1497925 h 4925968"/>
              <a:gd name="connsiteX16978" fmla="*/ 7352875 w 8014260"/>
              <a:gd name="connsiteY16978" fmla="*/ 1497444 h 4925968"/>
              <a:gd name="connsiteX16979" fmla="*/ 6970816 w 8014260"/>
              <a:gd name="connsiteY16979" fmla="*/ 1486197 h 4925968"/>
              <a:gd name="connsiteX16980" fmla="*/ 6978222 w 8014260"/>
              <a:gd name="connsiteY16980" fmla="*/ 1488117 h 4925968"/>
              <a:gd name="connsiteX16981" fmla="*/ 6972530 w 8014260"/>
              <a:gd name="connsiteY16981" fmla="*/ 1502588 h 4925968"/>
              <a:gd name="connsiteX16982" fmla="*/ 6964644 w 8014260"/>
              <a:gd name="connsiteY16982" fmla="*/ 1497444 h 4925968"/>
              <a:gd name="connsiteX16983" fmla="*/ 6970816 w 8014260"/>
              <a:gd name="connsiteY16983" fmla="*/ 1486197 h 4925968"/>
              <a:gd name="connsiteX16984" fmla="*/ 6404619 w 8014260"/>
              <a:gd name="connsiteY16984" fmla="*/ 1484689 h 4925968"/>
              <a:gd name="connsiteX16985" fmla="*/ 6409283 w 8014260"/>
              <a:gd name="connsiteY16985" fmla="*/ 1490518 h 4925968"/>
              <a:gd name="connsiteX16986" fmla="*/ 6405236 w 8014260"/>
              <a:gd name="connsiteY16986" fmla="*/ 1504646 h 4925968"/>
              <a:gd name="connsiteX16987" fmla="*/ 6400093 w 8014260"/>
              <a:gd name="connsiteY16987" fmla="*/ 1496828 h 4925968"/>
              <a:gd name="connsiteX16988" fmla="*/ 6404619 w 8014260"/>
              <a:gd name="connsiteY16988" fmla="*/ 1484689 h 4925968"/>
              <a:gd name="connsiteX16989" fmla="*/ 7548328 w 8014260"/>
              <a:gd name="connsiteY16989" fmla="*/ 1483866 h 4925968"/>
              <a:gd name="connsiteX16990" fmla="*/ 7561975 w 8014260"/>
              <a:gd name="connsiteY16990" fmla="*/ 1488324 h 4925968"/>
              <a:gd name="connsiteX16991" fmla="*/ 7550659 w 8014260"/>
              <a:gd name="connsiteY16991" fmla="*/ 1496348 h 4925968"/>
              <a:gd name="connsiteX16992" fmla="*/ 7537287 w 8014260"/>
              <a:gd name="connsiteY16992" fmla="*/ 1491616 h 4925968"/>
              <a:gd name="connsiteX16993" fmla="*/ 7548328 w 8014260"/>
              <a:gd name="connsiteY16993" fmla="*/ 1483866 h 4925968"/>
              <a:gd name="connsiteX16994" fmla="*/ 7247673 w 8014260"/>
              <a:gd name="connsiteY16994" fmla="*/ 1482563 h 4925968"/>
              <a:gd name="connsiteX16995" fmla="*/ 7259538 w 8014260"/>
              <a:gd name="connsiteY16995" fmla="*/ 1483729 h 4925968"/>
              <a:gd name="connsiteX16996" fmla="*/ 7248977 w 8014260"/>
              <a:gd name="connsiteY16996" fmla="*/ 1494016 h 4925968"/>
              <a:gd name="connsiteX16997" fmla="*/ 7238827 w 8014260"/>
              <a:gd name="connsiteY16997" fmla="*/ 1491752 h 4925968"/>
              <a:gd name="connsiteX16998" fmla="*/ 7247673 w 8014260"/>
              <a:gd name="connsiteY16998" fmla="*/ 1482563 h 4925968"/>
              <a:gd name="connsiteX16999" fmla="*/ 7339913 w 8014260"/>
              <a:gd name="connsiteY16999" fmla="*/ 1480986 h 4925968"/>
              <a:gd name="connsiteX17000" fmla="*/ 7331614 w 8014260"/>
              <a:gd name="connsiteY17000" fmla="*/ 1484895 h 4925968"/>
              <a:gd name="connsiteX17001" fmla="*/ 7319339 w 8014260"/>
              <a:gd name="connsiteY17001" fmla="*/ 1488118 h 4925968"/>
              <a:gd name="connsiteX17002" fmla="*/ 7329009 w 8014260"/>
              <a:gd name="connsiteY17002" fmla="*/ 1484209 h 4925968"/>
              <a:gd name="connsiteX17003" fmla="*/ 7339913 w 8014260"/>
              <a:gd name="connsiteY17003" fmla="*/ 1480986 h 4925968"/>
              <a:gd name="connsiteX17004" fmla="*/ 7328254 w 8014260"/>
              <a:gd name="connsiteY17004" fmla="*/ 1479888 h 4925968"/>
              <a:gd name="connsiteX17005" fmla="*/ 7319682 w 8014260"/>
              <a:gd name="connsiteY17005" fmla="*/ 1484003 h 4925968"/>
              <a:gd name="connsiteX17006" fmla="*/ 7310286 w 8014260"/>
              <a:gd name="connsiteY17006" fmla="*/ 1488186 h 4925968"/>
              <a:gd name="connsiteX17007" fmla="*/ 7317144 w 8014260"/>
              <a:gd name="connsiteY17007" fmla="*/ 1484277 h 4925968"/>
              <a:gd name="connsiteX17008" fmla="*/ 7328254 w 8014260"/>
              <a:gd name="connsiteY17008" fmla="*/ 1479888 h 4925968"/>
              <a:gd name="connsiteX17009" fmla="*/ 6900726 w 8014260"/>
              <a:gd name="connsiteY17009" fmla="*/ 1470150 h 4925968"/>
              <a:gd name="connsiteX17010" fmla="*/ 6906761 w 8014260"/>
              <a:gd name="connsiteY17010" fmla="*/ 1470424 h 4925968"/>
              <a:gd name="connsiteX17011" fmla="*/ 6897709 w 8014260"/>
              <a:gd name="connsiteY17011" fmla="*/ 1480162 h 4925968"/>
              <a:gd name="connsiteX17012" fmla="*/ 6891948 w 8014260"/>
              <a:gd name="connsiteY17012" fmla="*/ 1478242 h 4925968"/>
              <a:gd name="connsiteX17013" fmla="*/ 6900726 w 8014260"/>
              <a:gd name="connsiteY17013" fmla="*/ 1470150 h 4925968"/>
              <a:gd name="connsiteX17014" fmla="*/ 7473301 w 8014260"/>
              <a:gd name="connsiteY17014" fmla="*/ 1468298 h 4925968"/>
              <a:gd name="connsiteX17015" fmla="*/ 7487223 w 8014260"/>
              <a:gd name="connsiteY17015" fmla="*/ 1469258 h 4925968"/>
              <a:gd name="connsiteX17016" fmla="*/ 7477280 w 8014260"/>
              <a:gd name="connsiteY17016" fmla="*/ 1475636 h 4925968"/>
              <a:gd name="connsiteX17017" fmla="*/ 7463220 w 8014260"/>
              <a:gd name="connsiteY17017" fmla="*/ 1474539 h 4925968"/>
              <a:gd name="connsiteX17018" fmla="*/ 7473301 w 8014260"/>
              <a:gd name="connsiteY17018" fmla="*/ 1468298 h 4925968"/>
              <a:gd name="connsiteX17019" fmla="*/ 7412882 w 8014260"/>
              <a:gd name="connsiteY17019" fmla="*/ 1467818 h 4925968"/>
              <a:gd name="connsiteX17020" fmla="*/ 7404721 w 8014260"/>
              <a:gd name="connsiteY17020" fmla="*/ 1472550 h 4925968"/>
              <a:gd name="connsiteX17021" fmla="*/ 7391005 w 8014260"/>
              <a:gd name="connsiteY17021" fmla="*/ 1474334 h 4925968"/>
              <a:gd name="connsiteX17022" fmla="*/ 7400332 w 8014260"/>
              <a:gd name="connsiteY17022" fmla="*/ 1469190 h 4925968"/>
              <a:gd name="connsiteX17023" fmla="*/ 7412882 w 8014260"/>
              <a:gd name="connsiteY17023" fmla="*/ 1467818 h 4925968"/>
              <a:gd name="connsiteX17024" fmla="*/ 6612348 w 8014260"/>
              <a:gd name="connsiteY17024" fmla="*/ 1455954 h 4925968"/>
              <a:gd name="connsiteX17025" fmla="*/ 6619617 w 8014260"/>
              <a:gd name="connsiteY17025" fmla="*/ 1464869 h 4925968"/>
              <a:gd name="connsiteX17026" fmla="*/ 6610153 w 8014260"/>
              <a:gd name="connsiteY17026" fmla="*/ 1477557 h 4925968"/>
              <a:gd name="connsiteX17027" fmla="*/ 6605147 w 8014260"/>
              <a:gd name="connsiteY17027" fmla="*/ 1469464 h 4925968"/>
              <a:gd name="connsiteX17028" fmla="*/ 6612348 w 8014260"/>
              <a:gd name="connsiteY17028" fmla="*/ 1455954 h 4925968"/>
              <a:gd name="connsiteX17029" fmla="*/ 7174292 w 8014260"/>
              <a:gd name="connsiteY17029" fmla="*/ 1451496 h 4925968"/>
              <a:gd name="connsiteX17030" fmla="*/ 7186637 w 8014260"/>
              <a:gd name="connsiteY17030" fmla="*/ 1452594 h 4925968"/>
              <a:gd name="connsiteX17031" fmla="*/ 7177447 w 8014260"/>
              <a:gd name="connsiteY17031" fmla="*/ 1466721 h 4925968"/>
              <a:gd name="connsiteX17032" fmla="*/ 7168051 w 8014260"/>
              <a:gd name="connsiteY17032" fmla="*/ 1464047 h 4925968"/>
              <a:gd name="connsiteX17033" fmla="*/ 7174292 w 8014260"/>
              <a:gd name="connsiteY17033" fmla="*/ 1451496 h 4925968"/>
              <a:gd name="connsiteX17034" fmla="*/ 6820351 w 8014260"/>
              <a:gd name="connsiteY17034" fmla="*/ 1451016 h 4925968"/>
              <a:gd name="connsiteX17035" fmla="*/ 6828992 w 8014260"/>
              <a:gd name="connsiteY17035" fmla="*/ 1455817 h 4925968"/>
              <a:gd name="connsiteX17036" fmla="*/ 6825769 w 8014260"/>
              <a:gd name="connsiteY17036" fmla="*/ 1476391 h 4925968"/>
              <a:gd name="connsiteX17037" fmla="*/ 6815139 w 8014260"/>
              <a:gd name="connsiteY17037" fmla="*/ 1470013 h 4925968"/>
              <a:gd name="connsiteX17038" fmla="*/ 6820351 w 8014260"/>
              <a:gd name="connsiteY17038" fmla="*/ 1451016 h 4925968"/>
              <a:gd name="connsiteX17039" fmla="*/ 7400332 w 8014260"/>
              <a:gd name="connsiteY17039" fmla="*/ 1450056 h 4925968"/>
              <a:gd name="connsiteX17040" fmla="*/ 7391966 w 8014260"/>
              <a:gd name="connsiteY17040" fmla="*/ 1455131 h 4925968"/>
              <a:gd name="connsiteX17041" fmla="*/ 7380993 w 8014260"/>
              <a:gd name="connsiteY17041" fmla="*/ 1459040 h 4925968"/>
              <a:gd name="connsiteX17042" fmla="*/ 7386822 w 8014260"/>
              <a:gd name="connsiteY17042" fmla="*/ 1455337 h 4925968"/>
              <a:gd name="connsiteX17043" fmla="*/ 7400332 w 8014260"/>
              <a:gd name="connsiteY17043" fmla="*/ 1450056 h 4925968"/>
              <a:gd name="connsiteX17044" fmla="*/ 7609913 w 8014260"/>
              <a:gd name="connsiteY17044" fmla="*/ 1442238 h 4925968"/>
              <a:gd name="connsiteX17045" fmla="*/ 7622121 w 8014260"/>
              <a:gd name="connsiteY17045" fmla="*/ 1447176 h 4925968"/>
              <a:gd name="connsiteX17046" fmla="*/ 7609844 w 8014260"/>
              <a:gd name="connsiteY17046" fmla="*/ 1454514 h 4925968"/>
              <a:gd name="connsiteX17047" fmla="*/ 7597568 w 8014260"/>
              <a:gd name="connsiteY17047" fmla="*/ 1449644 h 4925968"/>
              <a:gd name="connsiteX17048" fmla="*/ 7609913 w 8014260"/>
              <a:gd name="connsiteY17048" fmla="*/ 1442238 h 4925968"/>
              <a:gd name="connsiteX17049" fmla="*/ 6119052 w 8014260"/>
              <a:gd name="connsiteY17049" fmla="*/ 1438946 h 4925968"/>
              <a:gd name="connsiteX17050" fmla="*/ 6120835 w 8014260"/>
              <a:gd name="connsiteY17050" fmla="*/ 1439221 h 4925968"/>
              <a:gd name="connsiteX17051" fmla="*/ 6117063 w 8014260"/>
              <a:gd name="connsiteY17051" fmla="*/ 1444501 h 4925968"/>
              <a:gd name="connsiteX17052" fmla="*/ 6115074 w 8014260"/>
              <a:gd name="connsiteY17052" fmla="*/ 1444707 h 4925968"/>
              <a:gd name="connsiteX17053" fmla="*/ 6119052 w 8014260"/>
              <a:gd name="connsiteY17053" fmla="*/ 1438946 h 4925968"/>
              <a:gd name="connsiteX17054" fmla="*/ 6334393 w 8014260"/>
              <a:gd name="connsiteY17054" fmla="*/ 1432637 h 4925968"/>
              <a:gd name="connsiteX17055" fmla="*/ 6338234 w 8014260"/>
              <a:gd name="connsiteY17055" fmla="*/ 1439015 h 4925968"/>
              <a:gd name="connsiteX17056" fmla="*/ 6333502 w 8014260"/>
              <a:gd name="connsiteY17056" fmla="*/ 1448479 h 4925968"/>
              <a:gd name="connsiteX17057" fmla="*/ 6329729 w 8014260"/>
              <a:gd name="connsiteY17057" fmla="*/ 1444433 h 4925968"/>
              <a:gd name="connsiteX17058" fmla="*/ 6334393 w 8014260"/>
              <a:gd name="connsiteY17058" fmla="*/ 1432637 h 4925968"/>
              <a:gd name="connsiteX17059" fmla="*/ 6040596 w 8014260"/>
              <a:gd name="connsiteY17059" fmla="*/ 1431882 h 4925968"/>
              <a:gd name="connsiteX17060" fmla="*/ 6042585 w 8014260"/>
              <a:gd name="connsiteY17060" fmla="*/ 1432431 h 4925968"/>
              <a:gd name="connsiteX17061" fmla="*/ 6041351 w 8014260"/>
              <a:gd name="connsiteY17061" fmla="*/ 1439151 h 4925968"/>
              <a:gd name="connsiteX17062" fmla="*/ 6039636 w 8014260"/>
              <a:gd name="connsiteY17062" fmla="*/ 1438397 h 4925968"/>
              <a:gd name="connsiteX17063" fmla="*/ 6040596 w 8014260"/>
              <a:gd name="connsiteY17063" fmla="*/ 1431882 h 4925968"/>
              <a:gd name="connsiteX17064" fmla="*/ 7469007 w 8014260"/>
              <a:gd name="connsiteY17064" fmla="*/ 1431393 h 4925968"/>
              <a:gd name="connsiteX17065" fmla="*/ 7473096 w 8014260"/>
              <a:gd name="connsiteY17065" fmla="*/ 1431745 h 4925968"/>
              <a:gd name="connsiteX17066" fmla="*/ 7467266 w 8014260"/>
              <a:gd name="connsiteY17066" fmla="*/ 1436683 h 4925968"/>
              <a:gd name="connsiteX17067" fmla="*/ 7452865 w 8014260"/>
              <a:gd name="connsiteY17067" fmla="*/ 1439975 h 4925968"/>
              <a:gd name="connsiteX17068" fmla="*/ 7459723 w 8014260"/>
              <a:gd name="connsiteY17068" fmla="*/ 1434488 h 4925968"/>
              <a:gd name="connsiteX17069" fmla="*/ 7469007 w 8014260"/>
              <a:gd name="connsiteY17069" fmla="*/ 1431393 h 4925968"/>
              <a:gd name="connsiteX17070" fmla="*/ 7535298 w 8014260"/>
              <a:gd name="connsiteY17070" fmla="*/ 1428659 h 4925968"/>
              <a:gd name="connsiteX17071" fmla="*/ 7546683 w 8014260"/>
              <a:gd name="connsiteY17071" fmla="*/ 1430579 h 4925968"/>
              <a:gd name="connsiteX17072" fmla="*/ 7534886 w 8014260"/>
              <a:gd name="connsiteY17072" fmla="*/ 1437643 h 4925968"/>
              <a:gd name="connsiteX17073" fmla="*/ 7524599 w 8014260"/>
              <a:gd name="connsiteY17073" fmla="*/ 1436065 h 4925968"/>
              <a:gd name="connsiteX17074" fmla="*/ 7535298 w 8014260"/>
              <a:gd name="connsiteY17074" fmla="*/ 1428659 h 4925968"/>
              <a:gd name="connsiteX17075" fmla="*/ 6195245 w 8014260"/>
              <a:gd name="connsiteY17075" fmla="*/ 1422418 h 4925968"/>
              <a:gd name="connsiteX17076" fmla="*/ 6192433 w 8014260"/>
              <a:gd name="connsiteY17076" fmla="*/ 1427973 h 4925968"/>
              <a:gd name="connsiteX17077" fmla="*/ 6188867 w 8014260"/>
              <a:gd name="connsiteY17077" fmla="*/ 1429825 h 4925968"/>
              <a:gd name="connsiteX17078" fmla="*/ 6190238 w 8014260"/>
              <a:gd name="connsiteY17078" fmla="*/ 1425436 h 4925968"/>
              <a:gd name="connsiteX17079" fmla="*/ 6195245 w 8014260"/>
              <a:gd name="connsiteY17079" fmla="*/ 1422418 h 4925968"/>
              <a:gd name="connsiteX17080" fmla="*/ 7103861 w 8014260"/>
              <a:gd name="connsiteY17080" fmla="*/ 1414600 h 4925968"/>
              <a:gd name="connsiteX17081" fmla="*/ 7111199 w 8014260"/>
              <a:gd name="connsiteY17081" fmla="*/ 1422281 h 4925968"/>
              <a:gd name="connsiteX17082" fmla="*/ 7104684 w 8014260"/>
              <a:gd name="connsiteY17082" fmla="*/ 1431608 h 4925968"/>
              <a:gd name="connsiteX17083" fmla="*/ 7097277 w 8014260"/>
              <a:gd name="connsiteY17083" fmla="*/ 1426739 h 4925968"/>
              <a:gd name="connsiteX17084" fmla="*/ 7103861 w 8014260"/>
              <a:gd name="connsiteY17084" fmla="*/ 1414600 h 4925968"/>
              <a:gd name="connsiteX17085" fmla="*/ 6264235 w 8014260"/>
              <a:gd name="connsiteY17085" fmla="*/ 1412543 h 4925968"/>
              <a:gd name="connsiteX17086" fmla="*/ 6267047 w 8014260"/>
              <a:gd name="connsiteY17086" fmla="*/ 1413983 h 4925968"/>
              <a:gd name="connsiteX17087" fmla="*/ 6263755 w 8014260"/>
              <a:gd name="connsiteY17087" fmla="*/ 1419950 h 4925968"/>
              <a:gd name="connsiteX17088" fmla="*/ 6259778 w 8014260"/>
              <a:gd name="connsiteY17088" fmla="*/ 1418235 h 4925968"/>
              <a:gd name="connsiteX17089" fmla="*/ 6264235 w 8014260"/>
              <a:gd name="connsiteY17089" fmla="*/ 1412543 h 4925968"/>
              <a:gd name="connsiteX17090" fmla="*/ 7459723 w 8014260"/>
              <a:gd name="connsiteY17090" fmla="*/ 1405479 h 4925968"/>
              <a:gd name="connsiteX17091" fmla="*/ 7454854 w 8014260"/>
              <a:gd name="connsiteY17091" fmla="*/ 1411994 h 4925968"/>
              <a:gd name="connsiteX17092" fmla="*/ 7441961 w 8014260"/>
              <a:gd name="connsiteY17092" fmla="*/ 1417069 h 4925968"/>
              <a:gd name="connsiteX17093" fmla="*/ 7448338 w 8014260"/>
              <a:gd name="connsiteY17093" fmla="*/ 1409114 h 4925968"/>
              <a:gd name="connsiteX17094" fmla="*/ 7459723 w 8014260"/>
              <a:gd name="connsiteY17094" fmla="*/ 1405479 h 4925968"/>
              <a:gd name="connsiteX17095" fmla="*/ 7392377 w 8014260"/>
              <a:gd name="connsiteY17095" fmla="*/ 1405479 h 4925968"/>
              <a:gd name="connsiteX17096" fmla="*/ 7381472 w 8014260"/>
              <a:gd name="connsiteY17096" fmla="*/ 1420566 h 4925968"/>
              <a:gd name="connsiteX17097" fmla="*/ 7371528 w 8014260"/>
              <a:gd name="connsiteY17097" fmla="*/ 1418989 h 4925968"/>
              <a:gd name="connsiteX17098" fmla="*/ 7380718 w 8014260"/>
              <a:gd name="connsiteY17098" fmla="*/ 1406027 h 4925968"/>
              <a:gd name="connsiteX17099" fmla="*/ 7392377 w 8014260"/>
              <a:gd name="connsiteY17099" fmla="*/ 1405479 h 4925968"/>
              <a:gd name="connsiteX17100" fmla="*/ 7038984 w 8014260"/>
              <a:gd name="connsiteY17100" fmla="*/ 1402873 h 4925968"/>
              <a:gd name="connsiteX17101" fmla="*/ 7032949 w 8014260"/>
              <a:gd name="connsiteY17101" fmla="*/ 1411034 h 4925968"/>
              <a:gd name="connsiteX17102" fmla="*/ 7025062 w 8014260"/>
              <a:gd name="connsiteY17102" fmla="*/ 1411719 h 4925968"/>
              <a:gd name="connsiteX17103" fmla="*/ 7030137 w 8014260"/>
              <a:gd name="connsiteY17103" fmla="*/ 1402941 h 4925968"/>
              <a:gd name="connsiteX17104" fmla="*/ 7038984 w 8014260"/>
              <a:gd name="connsiteY17104" fmla="*/ 1402873 h 4925968"/>
              <a:gd name="connsiteX17105" fmla="*/ 7532692 w 8014260"/>
              <a:gd name="connsiteY17105" fmla="*/ 1384767 h 4925968"/>
              <a:gd name="connsiteX17106" fmla="*/ 7524668 w 8014260"/>
              <a:gd name="connsiteY17106" fmla="*/ 1392243 h 4925968"/>
              <a:gd name="connsiteX17107" fmla="*/ 7513078 w 8014260"/>
              <a:gd name="connsiteY17107" fmla="*/ 1395054 h 4925968"/>
              <a:gd name="connsiteX17108" fmla="*/ 7521445 w 8014260"/>
              <a:gd name="connsiteY17108" fmla="*/ 1387442 h 4925968"/>
              <a:gd name="connsiteX17109" fmla="*/ 7532692 w 8014260"/>
              <a:gd name="connsiteY17109" fmla="*/ 1384767 h 4925968"/>
              <a:gd name="connsiteX17110" fmla="*/ 7309601 w 8014260"/>
              <a:gd name="connsiteY17110" fmla="*/ 1382847 h 4925968"/>
              <a:gd name="connsiteX17111" fmla="*/ 7320231 w 8014260"/>
              <a:gd name="connsiteY17111" fmla="*/ 1386688 h 4925968"/>
              <a:gd name="connsiteX17112" fmla="*/ 7308435 w 8014260"/>
              <a:gd name="connsiteY17112" fmla="*/ 1401364 h 4925968"/>
              <a:gd name="connsiteX17113" fmla="*/ 7300960 w 8014260"/>
              <a:gd name="connsiteY17113" fmla="*/ 1395878 h 4925968"/>
              <a:gd name="connsiteX17114" fmla="*/ 7309601 w 8014260"/>
              <a:gd name="connsiteY17114" fmla="*/ 1382847 h 4925968"/>
              <a:gd name="connsiteX17115" fmla="*/ 7609501 w 8014260"/>
              <a:gd name="connsiteY17115" fmla="*/ 1379487 h 4925968"/>
              <a:gd name="connsiteX17116" fmla="*/ 7598872 w 8014260"/>
              <a:gd name="connsiteY17116" fmla="*/ 1388883 h 4925968"/>
              <a:gd name="connsiteX17117" fmla="*/ 7586321 w 8014260"/>
              <a:gd name="connsiteY17117" fmla="*/ 1389774 h 4925968"/>
              <a:gd name="connsiteX17118" fmla="*/ 7594482 w 8014260"/>
              <a:gd name="connsiteY17118" fmla="*/ 1380996 h 4925968"/>
              <a:gd name="connsiteX17119" fmla="*/ 7609501 w 8014260"/>
              <a:gd name="connsiteY17119" fmla="*/ 1379487 h 4925968"/>
              <a:gd name="connsiteX17120" fmla="*/ 6538076 w 8014260"/>
              <a:gd name="connsiteY17120" fmla="*/ 1377293 h 4925968"/>
              <a:gd name="connsiteX17121" fmla="*/ 6542191 w 8014260"/>
              <a:gd name="connsiteY17121" fmla="*/ 1388403 h 4925968"/>
              <a:gd name="connsiteX17122" fmla="*/ 6534578 w 8014260"/>
              <a:gd name="connsiteY17122" fmla="*/ 1396152 h 4925968"/>
              <a:gd name="connsiteX17123" fmla="*/ 6532178 w 8014260"/>
              <a:gd name="connsiteY17123" fmla="*/ 1386071 h 4925968"/>
              <a:gd name="connsiteX17124" fmla="*/ 6538076 w 8014260"/>
              <a:gd name="connsiteY17124" fmla="*/ 1377293 h 4925968"/>
              <a:gd name="connsiteX17125" fmla="*/ 6950722 w 8014260"/>
              <a:gd name="connsiteY17125" fmla="*/ 1362000 h 4925968"/>
              <a:gd name="connsiteX17126" fmla="*/ 6959980 w 8014260"/>
              <a:gd name="connsiteY17126" fmla="*/ 1373932 h 4925968"/>
              <a:gd name="connsiteX17127" fmla="*/ 6955797 w 8014260"/>
              <a:gd name="connsiteY17127" fmla="*/ 1397181 h 4925968"/>
              <a:gd name="connsiteX17128" fmla="*/ 6947362 w 8014260"/>
              <a:gd name="connsiteY17128" fmla="*/ 1380448 h 4925968"/>
              <a:gd name="connsiteX17129" fmla="*/ 6950722 w 8014260"/>
              <a:gd name="connsiteY17129" fmla="*/ 1362000 h 4925968"/>
              <a:gd name="connsiteX17130" fmla="*/ 6742787 w 8014260"/>
              <a:gd name="connsiteY17130" fmla="*/ 1356581 h 4925968"/>
              <a:gd name="connsiteX17131" fmla="*/ 6751360 w 8014260"/>
              <a:gd name="connsiteY17131" fmla="*/ 1357953 h 4925968"/>
              <a:gd name="connsiteX17132" fmla="*/ 6743816 w 8014260"/>
              <a:gd name="connsiteY17132" fmla="*/ 1379555 h 4925968"/>
              <a:gd name="connsiteX17133" fmla="*/ 6736272 w 8014260"/>
              <a:gd name="connsiteY17133" fmla="*/ 1372286 h 4925968"/>
              <a:gd name="connsiteX17134" fmla="*/ 6742787 w 8014260"/>
              <a:gd name="connsiteY17134" fmla="*/ 1356581 h 4925968"/>
              <a:gd name="connsiteX17135" fmla="*/ 7234712 w 8014260"/>
              <a:gd name="connsiteY17135" fmla="*/ 1349929 h 4925968"/>
              <a:gd name="connsiteX17136" fmla="*/ 7244450 w 8014260"/>
              <a:gd name="connsiteY17136" fmla="*/ 1355210 h 4925968"/>
              <a:gd name="connsiteX17137" fmla="*/ 7238826 w 8014260"/>
              <a:gd name="connsiteY17137" fmla="*/ 1364742 h 4925968"/>
              <a:gd name="connsiteX17138" fmla="*/ 7229911 w 8014260"/>
              <a:gd name="connsiteY17138" fmla="*/ 1361999 h 4925968"/>
              <a:gd name="connsiteX17139" fmla="*/ 7234712 w 8014260"/>
              <a:gd name="connsiteY17139" fmla="*/ 1349929 h 4925968"/>
              <a:gd name="connsiteX17140" fmla="*/ 7164897 w 8014260"/>
              <a:gd name="connsiteY17140" fmla="*/ 1338065 h 4925968"/>
              <a:gd name="connsiteX17141" fmla="*/ 7171617 w 8014260"/>
              <a:gd name="connsiteY17141" fmla="*/ 1340465 h 4925968"/>
              <a:gd name="connsiteX17142" fmla="*/ 7164554 w 8014260"/>
              <a:gd name="connsiteY17142" fmla="*/ 1346226 h 4925968"/>
              <a:gd name="connsiteX17143" fmla="*/ 7157696 w 8014260"/>
              <a:gd name="connsiteY17143" fmla="*/ 1346294 h 4925968"/>
              <a:gd name="connsiteX17144" fmla="*/ 7164897 w 8014260"/>
              <a:gd name="connsiteY17144" fmla="*/ 1338065 h 4925968"/>
              <a:gd name="connsiteX17145" fmla="*/ 7581658 w 8014260"/>
              <a:gd name="connsiteY17145" fmla="*/ 1320028 h 4925968"/>
              <a:gd name="connsiteX17146" fmla="*/ 7592631 w 8014260"/>
              <a:gd name="connsiteY17146" fmla="*/ 1320165 h 4925968"/>
              <a:gd name="connsiteX17147" fmla="*/ 7584127 w 8014260"/>
              <a:gd name="connsiteY17147" fmla="*/ 1333195 h 4925968"/>
              <a:gd name="connsiteX17148" fmla="*/ 7574320 w 8014260"/>
              <a:gd name="connsiteY17148" fmla="*/ 1332235 h 4925968"/>
              <a:gd name="connsiteX17149" fmla="*/ 7581658 w 8014260"/>
              <a:gd name="connsiteY17149" fmla="*/ 1320028 h 4925968"/>
              <a:gd name="connsiteX17150" fmla="*/ 6472171 w 8014260"/>
              <a:gd name="connsiteY17150" fmla="*/ 1319000 h 4925968"/>
              <a:gd name="connsiteX17151" fmla="*/ 6466890 w 8014260"/>
              <a:gd name="connsiteY17151" fmla="*/ 1332030 h 4925968"/>
              <a:gd name="connsiteX17152" fmla="*/ 6461678 w 8014260"/>
              <a:gd name="connsiteY17152" fmla="*/ 1331001 h 4925968"/>
              <a:gd name="connsiteX17153" fmla="*/ 6465244 w 8014260"/>
              <a:gd name="connsiteY17153" fmla="*/ 1320097 h 4925968"/>
              <a:gd name="connsiteX17154" fmla="*/ 6472171 w 8014260"/>
              <a:gd name="connsiteY17154" fmla="*/ 1319000 h 4925968"/>
              <a:gd name="connsiteX17155" fmla="*/ 6250315 w 8014260"/>
              <a:gd name="connsiteY17155" fmla="*/ 1305832 h 4925968"/>
              <a:gd name="connsiteX17156" fmla="*/ 6251892 w 8014260"/>
              <a:gd name="connsiteY17156" fmla="*/ 1306861 h 4925968"/>
              <a:gd name="connsiteX17157" fmla="*/ 6248120 w 8014260"/>
              <a:gd name="connsiteY17157" fmla="*/ 1312622 h 4925968"/>
              <a:gd name="connsiteX17158" fmla="*/ 6246337 w 8014260"/>
              <a:gd name="connsiteY17158" fmla="*/ 1312073 h 4925968"/>
              <a:gd name="connsiteX17159" fmla="*/ 6250315 w 8014260"/>
              <a:gd name="connsiteY17159" fmla="*/ 1305832 h 4925968"/>
              <a:gd name="connsiteX17160" fmla="*/ 6327467 w 8014260"/>
              <a:gd name="connsiteY17160" fmla="*/ 1300689 h 4925968"/>
              <a:gd name="connsiteX17161" fmla="*/ 6326095 w 8014260"/>
              <a:gd name="connsiteY17161" fmla="*/ 1305558 h 4925968"/>
              <a:gd name="connsiteX17162" fmla="*/ 6320746 w 8014260"/>
              <a:gd name="connsiteY17162" fmla="*/ 1308919 h 4925968"/>
              <a:gd name="connsiteX17163" fmla="*/ 6321500 w 8014260"/>
              <a:gd name="connsiteY17163" fmla="*/ 1305421 h 4925968"/>
              <a:gd name="connsiteX17164" fmla="*/ 6327467 w 8014260"/>
              <a:gd name="connsiteY17164" fmla="*/ 1300689 h 4925968"/>
              <a:gd name="connsiteX17165" fmla="*/ 7516986 w 8014260"/>
              <a:gd name="connsiteY17165" fmla="*/ 1297123 h 4925968"/>
              <a:gd name="connsiteX17166" fmla="*/ 7528371 w 8014260"/>
              <a:gd name="connsiteY17166" fmla="*/ 1297740 h 4925968"/>
              <a:gd name="connsiteX17167" fmla="*/ 7516644 w 8014260"/>
              <a:gd name="connsiteY17167" fmla="*/ 1317286 h 4925968"/>
              <a:gd name="connsiteX17168" fmla="*/ 7507111 w 8014260"/>
              <a:gd name="connsiteY17168" fmla="*/ 1313925 h 4925968"/>
              <a:gd name="connsiteX17169" fmla="*/ 7516986 w 8014260"/>
              <a:gd name="connsiteY17169" fmla="*/ 1297123 h 4925968"/>
              <a:gd name="connsiteX17170" fmla="*/ 6397350 w 8014260"/>
              <a:gd name="connsiteY17170" fmla="*/ 1290882 h 4925968"/>
              <a:gd name="connsiteX17171" fmla="*/ 6399750 w 8014260"/>
              <a:gd name="connsiteY17171" fmla="*/ 1294859 h 4925968"/>
              <a:gd name="connsiteX17172" fmla="*/ 6392823 w 8014260"/>
              <a:gd name="connsiteY17172" fmla="*/ 1300620 h 4925968"/>
              <a:gd name="connsiteX17173" fmla="*/ 6392892 w 8014260"/>
              <a:gd name="connsiteY17173" fmla="*/ 1296094 h 4925968"/>
              <a:gd name="connsiteX17174" fmla="*/ 6397350 w 8014260"/>
              <a:gd name="connsiteY17174" fmla="*/ 1290882 h 4925968"/>
              <a:gd name="connsiteX17175" fmla="*/ 6170213 w 8014260"/>
              <a:gd name="connsiteY17175" fmla="*/ 1287110 h 4925968"/>
              <a:gd name="connsiteX17176" fmla="*/ 6172613 w 8014260"/>
              <a:gd name="connsiteY17176" fmla="*/ 1291293 h 4925968"/>
              <a:gd name="connsiteX17177" fmla="*/ 6171242 w 8014260"/>
              <a:gd name="connsiteY17177" fmla="*/ 1295683 h 4925968"/>
              <a:gd name="connsiteX17178" fmla="*/ 6168841 w 8014260"/>
              <a:gd name="connsiteY17178" fmla="*/ 1291293 h 4925968"/>
              <a:gd name="connsiteX17179" fmla="*/ 6170213 w 8014260"/>
              <a:gd name="connsiteY17179" fmla="*/ 1287110 h 4925968"/>
              <a:gd name="connsiteX17180" fmla="*/ 7308847 w 8014260"/>
              <a:gd name="connsiteY17180" fmla="*/ 1272502 h 4925968"/>
              <a:gd name="connsiteX17181" fmla="*/ 7299657 w 8014260"/>
              <a:gd name="connsiteY17181" fmla="*/ 1281143 h 4925968"/>
              <a:gd name="connsiteX17182" fmla="*/ 7290467 w 8014260"/>
              <a:gd name="connsiteY17182" fmla="*/ 1283749 h 4925968"/>
              <a:gd name="connsiteX17183" fmla="*/ 7296160 w 8014260"/>
              <a:gd name="connsiteY17183" fmla="*/ 1278263 h 4925968"/>
              <a:gd name="connsiteX17184" fmla="*/ 7308847 w 8014260"/>
              <a:gd name="connsiteY17184" fmla="*/ 1272502 h 4925968"/>
              <a:gd name="connsiteX17185" fmla="*/ 7448338 w 8014260"/>
              <a:gd name="connsiteY17185" fmla="*/ 1271748 h 4925968"/>
              <a:gd name="connsiteX17186" fmla="*/ 7458830 w 8014260"/>
              <a:gd name="connsiteY17186" fmla="*/ 1274354 h 4925968"/>
              <a:gd name="connsiteX17187" fmla="*/ 7446075 w 8014260"/>
              <a:gd name="connsiteY17187" fmla="*/ 1294036 h 4925968"/>
              <a:gd name="connsiteX17188" fmla="*/ 7438805 w 8014260"/>
              <a:gd name="connsiteY17188" fmla="*/ 1289030 h 4925968"/>
              <a:gd name="connsiteX17189" fmla="*/ 7448338 w 8014260"/>
              <a:gd name="connsiteY17189" fmla="*/ 1271748 h 4925968"/>
              <a:gd name="connsiteX17190" fmla="*/ 6668583 w 8014260"/>
              <a:gd name="connsiteY17190" fmla="*/ 1266399 h 4925968"/>
              <a:gd name="connsiteX17191" fmla="*/ 6674001 w 8014260"/>
              <a:gd name="connsiteY17191" fmla="*/ 1275108 h 4925968"/>
              <a:gd name="connsiteX17192" fmla="*/ 6667417 w 8014260"/>
              <a:gd name="connsiteY17192" fmla="*/ 1287110 h 4925968"/>
              <a:gd name="connsiteX17193" fmla="*/ 6663440 w 8014260"/>
              <a:gd name="connsiteY17193" fmla="*/ 1278949 h 4925968"/>
              <a:gd name="connsiteX17194" fmla="*/ 6668583 w 8014260"/>
              <a:gd name="connsiteY17194" fmla="*/ 1266399 h 4925968"/>
              <a:gd name="connsiteX17195" fmla="*/ 7081709 w 8014260"/>
              <a:gd name="connsiteY17195" fmla="*/ 1265507 h 4925968"/>
              <a:gd name="connsiteX17196" fmla="*/ 7090007 w 8014260"/>
              <a:gd name="connsiteY17196" fmla="*/ 1285258 h 4925968"/>
              <a:gd name="connsiteX17197" fmla="*/ 7083355 w 8014260"/>
              <a:gd name="connsiteY17197" fmla="*/ 1305078 h 4925968"/>
              <a:gd name="connsiteX17198" fmla="*/ 7077114 w 8014260"/>
              <a:gd name="connsiteY17198" fmla="*/ 1289167 h 4925968"/>
              <a:gd name="connsiteX17199" fmla="*/ 7081709 w 8014260"/>
              <a:gd name="connsiteY17199" fmla="*/ 1265507 h 4925968"/>
              <a:gd name="connsiteX17200" fmla="*/ 7377581 w 8014260"/>
              <a:gd name="connsiteY17200" fmla="*/ 1261049 h 4925968"/>
              <a:gd name="connsiteX17201" fmla="*/ 7382502 w 8014260"/>
              <a:gd name="connsiteY17201" fmla="*/ 1263792 h 4925968"/>
              <a:gd name="connsiteX17202" fmla="*/ 7374546 w 8014260"/>
              <a:gd name="connsiteY17202" fmla="*/ 1277097 h 4925968"/>
              <a:gd name="connsiteX17203" fmla="*/ 7367208 w 8014260"/>
              <a:gd name="connsiteY17203" fmla="*/ 1277165 h 4925968"/>
              <a:gd name="connsiteX17204" fmla="*/ 7371117 w 8014260"/>
              <a:gd name="connsiteY17204" fmla="*/ 1266124 h 4925968"/>
              <a:gd name="connsiteX17205" fmla="*/ 7377581 w 8014260"/>
              <a:gd name="connsiteY17205" fmla="*/ 1261049 h 4925968"/>
              <a:gd name="connsiteX17206" fmla="*/ 6876115 w 8014260"/>
              <a:gd name="connsiteY17206" fmla="*/ 1255983 h 4925968"/>
              <a:gd name="connsiteX17207" fmla="*/ 6878576 w 8014260"/>
              <a:gd name="connsiteY17207" fmla="*/ 1265713 h 4925968"/>
              <a:gd name="connsiteX17208" fmla="*/ 6874598 w 8014260"/>
              <a:gd name="connsiteY17208" fmla="*/ 1286698 h 4925968"/>
              <a:gd name="connsiteX17209" fmla="*/ 6867328 w 8014260"/>
              <a:gd name="connsiteY17209" fmla="*/ 1272365 h 4925968"/>
              <a:gd name="connsiteX17210" fmla="*/ 6871237 w 8014260"/>
              <a:gd name="connsiteY17210" fmla="*/ 1257826 h 4925968"/>
              <a:gd name="connsiteX17211" fmla="*/ 6876115 w 8014260"/>
              <a:gd name="connsiteY17211" fmla="*/ 1255983 h 4925968"/>
              <a:gd name="connsiteX17212" fmla="*/ 6598563 w 8014260"/>
              <a:gd name="connsiteY17212" fmla="*/ 1199944 h 4925968"/>
              <a:gd name="connsiteX17213" fmla="*/ 6602335 w 8014260"/>
              <a:gd name="connsiteY17213" fmla="*/ 1204676 h 4925968"/>
              <a:gd name="connsiteX17214" fmla="*/ 6597329 w 8014260"/>
              <a:gd name="connsiteY17214" fmla="*/ 1218392 h 4925968"/>
              <a:gd name="connsiteX17215" fmla="*/ 6593900 w 8014260"/>
              <a:gd name="connsiteY17215" fmla="*/ 1209751 h 4925968"/>
              <a:gd name="connsiteX17216" fmla="*/ 6598563 w 8014260"/>
              <a:gd name="connsiteY17216" fmla="*/ 1199944 h 4925968"/>
              <a:gd name="connsiteX17217" fmla="*/ 7209680 w 8014260"/>
              <a:gd name="connsiteY17217" fmla="*/ 1180331 h 4925968"/>
              <a:gd name="connsiteX17218" fmla="*/ 7219212 w 8014260"/>
              <a:gd name="connsiteY17218" fmla="*/ 1197065 h 4925968"/>
              <a:gd name="connsiteX17219" fmla="*/ 7214686 w 8014260"/>
              <a:gd name="connsiteY17219" fmla="*/ 1220656 h 4925968"/>
              <a:gd name="connsiteX17220" fmla="*/ 7207142 w 8014260"/>
              <a:gd name="connsiteY17220" fmla="*/ 1207557 h 4925968"/>
              <a:gd name="connsiteX17221" fmla="*/ 7209680 w 8014260"/>
              <a:gd name="connsiteY17221" fmla="*/ 1180331 h 4925968"/>
              <a:gd name="connsiteX17222" fmla="*/ 6458112 w 8014260"/>
              <a:gd name="connsiteY17222" fmla="*/ 1175255 h 4925968"/>
              <a:gd name="connsiteX17223" fmla="*/ 6456671 w 8014260"/>
              <a:gd name="connsiteY17223" fmla="*/ 1182045 h 4925968"/>
              <a:gd name="connsiteX17224" fmla="*/ 6452899 w 8014260"/>
              <a:gd name="connsiteY17224" fmla="*/ 1183965 h 4925968"/>
              <a:gd name="connsiteX17225" fmla="*/ 6453174 w 8014260"/>
              <a:gd name="connsiteY17225" fmla="*/ 1177793 h 4925968"/>
              <a:gd name="connsiteX17226" fmla="*/ 6458112 w 8014260"/>
              <a:gd name="connsiteY17226" fmla="*/ 1175255 h 4925968"/>
              <a:gd name="connsiteX17227" fmla="*/ 6529503 w 8014260"/>
              <a:gd name="connsiteY17227" fmla="*/ 1167507 h 4925968"/>
              <a:gd name="connsiteX17228" fmla="*/ 6531973 w 8014260"/>
              <a:gd name="connsiteY17228" fmla="*/ 1171553 h 4925968"/>
              <a:gd name="connsiteX17229" fmla="*/ 6525046 w 8014260"/>
              <a:gd name="connsiteY17229" fmla="*/ 1177382 h 4925968"/>
              <a:gd name="connsiteX17230" fmla="*/ 6525046 w 8014260"/>
              <a:gd name="connsiteY17230" fmla="*/ 1172719 h 4925968"/>
              <a:gd name="connsiteX17231" fmla="*/ 6529503 w 8014260"/>
              <a:gd name="connsiteY17231" fmla="*/ 1167507 h 4925968"/>
              <a:gd name="connsiteX17232" fmla="*/ 6380341 w 8014260"/>
              <a:gd name="connsiteY17232" fmla="*/ 1165860 h 4925968"/>
              <a:gd name="connsiteX17233" fmla="*/ 6382125 w 8014260"/>
              <a:gd name="connsiteY17233" fmla="*/ 1166889 h 4925968"/>
              <a:gd name="connsiteX17234" fmla="*/ 6378490 w 8014260"/>
              <a:gd name="connsiteY17234" fmla="*/ 1173404 h 4925968"/>
              <a:gd name="connsiteX17235" fmla="*/ 6376501 w 8014260"/>
              <a:gd name="connsiteY17235" fmla="*/ 1172993 h 4925968"/>
              <a:gd name="connsiteX17236" fmla="*/ 6380341 w 8014260"/>
              <a:gd name="connsiteY17236" fmla="*/ 1165860 h 4925968"/>
              <a:gd name="connsiteX17237" fmla="*/ 7011553 w 8014260"/>
              <a:gd name="connsiteY17237" fmla="*/ 1159757 h 4925968"/>
              <a:gd name="connsiteX17238" fmla="*/ 7006409 w 8014260"/>
              <a:gd name="connsiteY17238" fmla="*/ 1181565 h 4925968"/>
              <a:gd name="connsiteX17239" fmla="*/ 6998385 w 8014260"/>
              <a:gd name="connsiteY17239" fmla="*/ 1176148 h 4925968"/>
              <a:gd name="connsiteX17240" fmla="*/ 7001334 w 8014260"/>
              <a:gd name="connsiteY17240" fmla="*/ 1159963 h 4925968"/>
              <a:gd name="connsiteX17241" fmla="*/ 7011553 w 8014260"/>
              <a:gd name="connsiteY17241" fmla="*/ 1159757 h 4925968"/>
              <a:gd name="connsiteX17242" fmla="*/ 6799160 w 8014260"/>
              <a:gd name="connsiteY17242" fmla="*/ 1152282 h 4925968"/>
              <a:gd name="connsiteX17243" fmla="*/ 6804166 w 8014260"/>
              <a:gd name="connsiteY17243" fmla="*/ 1162158 h 4925968"/>
              <a:gd name="connsiteX17244" fmla="*/ 6800051 w 8014260"/>
              <a:gd name="connsiteY17244" fmla="*/ 1176216 h 4925968"/>
              <a:gd name="connsiteX17245" fmla="*/ 6794839 w 8014260"/>
              <a:gd name="connsiteY17245" fmla="*/ 1170318 h 4925968"/>
              <a:gd name="connsiteX17246" fmla="*/ 6799160 w 8014260"/>
              <a:gd name="connsiteY17246" fmla="*/ 1152282 h 4925968"/>
              <a:gd name="connsiteX17247" fmla="*/ 7439971 w 8014260"/>
              <a:gd name="connsiteY17247" fmla="*/ 1148715 h 4925968"/>
              <a:gd name="connsiteX17248" fmla="*/ 7448750 w 8014260"/>
              <a:gd name="connsiteY17248" fmla="*/ 1151938 h 4925968"/>
              <a:gd name="connsiteX17249" fmla="*/ 7440931 w 8014260"/>
              <a:gd name="connsiteY17249" fmla="*/ 1161882 h 4925968"/>
              <a:gd name="connsiteX17250" fmla="*/ 7433182 w 8014260"/>
              <a:gd name="connsiteY17250" fmla="*/ 1167026 h 4925968"/>
              <a:gd name="connsiteX17251" fmla="*/ 7439971 w 8014260"/>
              <a:gd name="connsiteY17251" fmla="*/ 1148715 h 4925968"/>
              <a:gd name="connsiteX17252" fmla="*/ 7591945 w 8014260"/>
              <a:gd name="connsiteY17252" fmla="*/ 1134245 h 4925968"/>
              <a:gd name="connsiteX17253" fmla="*/ 7602369 w 8014260"/>
              <a:gd name="connsiteY17253" fmla="*/ 1137948 h 4925968"/>
              <a:gd name="connsiteX17254" fmla="*/ 7588927 w 8014260"/>
              <a:gd name="connsiteY17254" fmla="*/ 1161060 h 4925968"/>
              <a:gd name="connsiteX17255" fmla="*/ 7581864 w 8014260"/>
              <a:gd name="connsiteY17255" fmla="*/ 1154544 h 4925968"/>
              <a:gd name="connsiteX17256" fmla="*/ 7591945 w 8014260"/>
              <a:gd name="connsiteY17256" fmla="*/ 1134245 h 4925968"/>
              <a:gd name="connsiteX17257" fmla="*/ 6299280 w 8014260"/>
              <a:gd name="connsiteY17257" fmla="*/ 1131845 h 4925968"/>
              <a:gd name="connsiteX17258" fmla="*/ 6301338 w 8014260"/>
              <a:gd name="connsiteY17258" fmla="*/ 1133148 h 4925968"/>
              <a:gd name="connsiteX17259" fmla="*/ 6300309 w 8014260"/>
              <a:gd name="connsiteY17259" fmla="*/ 1142269 h 4925968"/>
              <a:gd name="connsiteX17260" fmla="*/ 6298526 w 8014260"/>
              <a:gd name="connsiteY17260" fmla="*/ 1140760 h 4925968"/>
              <a:gd name="connsiteX17261" fmla="*/ 6299280 w 8014260"/>
              <a:gd name="connsiteY17261" fmla="*/ 1131845 h 4925968"/>
              <a:gd name="connsiteX17262" fmla="*/ 7523828 w 8014260"/>
              <a:gd name="connsiteY17262" fmla="*/ 1118284 h 4925968"/>
              <a:gd name="connsiteX17263" fmla="*/ 7528577 w 8014260"/>
              <a:gd name="connsiteY17263" fmla="*/ 1121147 h 4925968"/>
              <a:gd name="connsiteX17264" fmla="*/ 7519867 w 8014260"/>
              <a:gd name="connsiteY17264" fmla="*/ 1137400 h 4925968"/>
              <a:gd name="connsiteX17265" fmla="*/ 7512597 w 8014260"/>
              <a:gd name="connsiteY17265" fmla="*/ 1138155 h 4925968"/>
              <a:gd name="connsiteX17266" fmla="*/ 7517124 w 8014260"/>
              <a:gd name="connsiteY17266" fmla="*/ 1124781 h 4925968"/>
              <a:gd name="connsiteX17267" fmla="*/ 7523828 w 8014260"/>
              <a:gd name="connsiteY17267" fmla="*/ 1118284 h 4925968"/>
              <a:gd name="connsiteX17268" fmla="*/ 7353920 w 8014260"/>
              <a:gd name="connsiteY17268" fmla="*/ 1089145 h 4925968"/>
              <a:gd name="connsiteX17269" fmla="*/ 7356852 w 8014260"/>
              <a:gd name="connsiteY17269" fmla="*/ 1101601 h 4925968"/>
              <a:gd name="connsiteX17270" fmla="*/ 7351092 w 8014260"/>
              <a:gd name="connsiteY17270" fmla="*/ 1129239 h 4925968"/>
              <a:gd name="connsiteX17271" fmla="*/ 7342862 w 8014260"/>
              <a:gd name="connsiteY17271" fmla="*/ 1111820 h 4925968"/>
              <a:gd name="connsiteX17272" fmla="*/ 7347388 w 8014260"/>
              <a:gd name="connsiteY17272" fmla="*/ 1090217 h 4925968"/>
              <a:gd name="connsiteX17273" fmla="*/ 7353920 w 8014260"/>
              <a:gd name="connsiteY17273" fmla="*/ 1089145 h 4925968"/>
              <a:gd name="connsiteX17274" fmla="*/ 6730785 w 8014260"/>
              <a:gd name="connsiteY17274" fmla="*/ 1077187 h 4925968"/>
              <a:gd name="connsiteX17275" fmla="*/ 6734489 w 8014260"/>
              <a:gd name="connsiteY17275" fmla="*/ 1085554 h 4925968"/>
              <a:gd name="connsiteX17276" fmla="*/ 6729757 w 8014260"/>
              <a:gd name="connsiteY17276" fmla="*/ 1096389 h 4925968"/>
              <a:gd name="connsiteX17277" fmla="*/ 6726053 w 8014260"/>
              <a:gd name="connsiteY17277" fmla="*/ 1090766 h 4925968"/>
              <a:gd name="connsiteX17278" fmla="*/ 6730785 w 8014260"/>
              <a:gd name="connsiteY17278" fmla="*/ 1077187 h 4925968"/>
              <a:gd name="connsiteX17279" fmla="*/ 7135751 w 8014260"/>
              <a:gd name="connsiteY17279" fmla="*/ 1060453 h 4925968"/>
              <a:gd name="connsiteX17280" fmla="*/ 7144255 w 8014260"/>
              <a:gd name="connsiteY17280" fmla="*/ 1063744 h 4925968"/>
              <a:gd name="connsiteX17281" fmla="*/ 7136368 w 8014260"/>
              <a:gd name="connsiteY17281" fmla="*/ 1088022 h 4925968"/>
              <a:gd name="connsiteX17282" fmla="*/ 7129030 w 8014260"/>
              <a:gd name="connsiteY17282" fmla="*/ 1077872 h 4925968"/>
              <a:gd name="connsiteX17283" fmla="*/ 7135751 w 8014260"/>
              <a:gd name="connsiteY17283" fmla="*/ 1060453 h 4925968"/>
              <a:gd name="connsiteX17284" fmla="*/ 6587385 w 8014260"/>
              <a:gd name="connsiteY17284" fmla="*/ 1046600 h 4925968"/>
              <a:gd name="connsiteX17285" fmla="*/ 6590677 w 8014260"/>
              <a:gd name="connsiteY17285" fmla="*/ 1049137 h 4925968"/>
              <a:gd name="connsiteX17286" fmla="*/ 6585876 w 8014260"/>
              <a:gd name="connsiteY17286" fmla="*/ 1057504 h 4925968"/>
              <a:gd name="connsiteX17287" fmla="*/ 6583476 w 8014260"/>
              <a:gd name="connsiteY17287" fmla="*/ 1055035 h 4925968"/>
              <a:gd name="connsiteX17288" fmla="*/ 6587385 w 8014260"/>
              <a:gd name="connsiteY17288" fmla="*/ 1046600 h 4925968"/>
              <a:gd name="connsiteX17289" fmla="*/ 6932000 w 8014260"/>
              <a:gd name="connsiteY17289" fmla="*/ 1045571 h 4925968"/>
              <a:gd name="connsiteX17290" fmla="*/ 6937349 w 8014260"/>
              <a:gd name="connsiteY17290" fmla="*/ 1055927 h 4925968"/>
              <a:gd name="connsiteX17291" fmla="*/ 6930697 w 8014260"/>
              <a:gd name="connsiteY17291" fmla="*/ 1068545 h 4925968"/>
              <a:gd name="connsiteX17292" fmla="*/ 6926787 w 8014260"/>
              <a:gd name="connsiteY17292" fmla="*/ 1058944 h 4925968"/>
              <a:gd name="connsiteX17293" fmla="*/ 6932000 w 8014260"/>
              <a:gd name="connsiteY17293" fmla="*/ 1045571 h 4925968"/>
              <a:gd name="connsiteX17294" fmla="*/ 6663303 w 8014260"/>
              <a:gd name="connsiteY17294" fmla="*/ 1045022 h 4925968"/>
              <a:gd name="connsiteX17295" fmla="*/ 6662137 w 8014260"/>
              <a:gd name="connsiteY17295" fmla="*/ 1051263 h 4925968"/>
              <a:gd name="connsiteX17296" fmla="*/ 6656171 w 8014260"/>
              <a:gd name="connsiteY17296" fmla="*/ 1053732 h 4925968"/>
              <a:gd name="connsiteX17297" fmla="*/ 6658983 w 8014260"/>
              <a:gd name="connsiteY17297" fmla="*/ 1047217 h 4925968"/>
              <a:gd name="connsiteX17298" fmla="*/ 6663303 w 8014260"/>
              <a:gd name="connsiteY17298" fmla="*/ 1045022 h 4925968"/>
              <a:gd name="connsiteX17299" fmla="*/ 6510164 w 8014260"/>
              <a:gd name="connsiteY17299" fmla="*/ 1021088 h 4925968"/>
              <a:gd name="connsiteX17300" fmla="*/ 6512016 w 8014260"/>
              <a:gd name="connsiteY17300" fmla="*/ 1022597 h 4925968"/>
              <a:gd name="connsiteX17301" fmla="*/ 6508449 w 8014260"/>
              <a:gd name="connsiteY17301" fmla="*/ 1029592 h 4925968"/>
              <a:gd name="connsiteX17302" fmla="*/ 6506392 w 8014260"/>
              <a:gd name="connsiteY17302" fmla="*/ 1028769 h 4925968"/>
              <a:gd name="connsiteX17303" fmla="*/ 6510164 w 8014260"/>
              <a:gd name="connsiteY17303" fmla="*/ 1021088 h 4925968"/>
              <a:gd name="connsiteX17304" fmla="*/ 7602164 w 8014260"/>
              <a:gd name="connsiteY17304" fmla="*/ 978911 h 4925968"/>
              <a:gd name="connsiteX17305" fmla="*/ 7594483 w 8014260"/>
              <a:gd name="connsiteY17305" fmla="*/ 998113 h 4925968"/>
              <a:gd name="connsiteX17306" fmla="*/ 7582892 w 8014260"/>
              <a:gd name="connsiteY17306" fmla="*/ 1005451 h 4925968"/>
              <a:gd name="connsiteX17307" fmla="*/ 7586802 w 8014260"/>
              <a:gd name="connsiteY17307" fmla="*/ 988238 h 4925968"/>
              <a:gd name="connsiteX17308" fmla="*/ 7602164 w 8014260"/>
              <a:gd name="connsiteY17308" fmla="*/ 978911 h 4925968"/>
              <a:gd name="connsiteX17309" fmla="*/ 7267151 w 8014260"/>
              <a:gd name="connsiteY17309" fmla="*/ 972122 h 4925968"/>
              <a:gd name="connsiteX17310" fmla="*/ 7273322 w 8014260"/>
              <a:gd name="connsiteY17310" fmla="*/ 987621 h 4925968"/>
              <a:gd name="connsiteX17311" fmla="*/ 7266190 w 8014260"/>
              <a:gd name="connsiteY17311" fmla="*/ 1006961 h 4925968"/>
              <a:gd name="connsiteX17312" fmla="*/ 7261047 w 8014260"/>
              <a:gd name="connsiteY17312" fmla="*/ 985152 h 4925968"/>
              <a:gd name="connsiteX17313" fmla="*/ 7267151 w 8014260"/>
              <a:gd name="connsiteY17313" fmla="*/ 972122 h 4925968"/>
              <a:gd name="connsiteX17314" fmla="*/ 6427593 w 8014260"/>
              <a:gd name="connsiteY17314" fmla="*/ 970133 h 4925968"/>
              <a:gd name="connsiteX17315" fmla="*/ 6429788 w 8014260"/>
              <a:gd name="connsiteY17315" fmla="*/ 971093 h 4925968"/>
              <a:gd name="connsiteX17316" fmla="*/ 6428965 w 8014260"/>
              <a:gd name="connsiteY17316" fmla="*/ 981791 h 4925968"/>
              <a:gd name="connsiteX17317" fmla="*/ 6427045 w 8014260"/>
              <a:gd name="connsiteY17317" fmla="*/ 980146 h 4925968"/>
              <a:gd name="connsiteX17318" fmla="*/ 6427593 w 8014260"/>
              <a:gd name="connsiteY17318" fmla="*/ 970133 h 4925968"/>
              <a:gd name="connsiteX17319" fmla="*/ 6868495 w 8014260"/>
              <a:gd name="connsiteY17319" fmla="*/ 965401 h 4925968"/>
              <a:gd name="connsiteX17320" fmla="*/ 6863146 w 8014260"/>
              <a:gd name="connsiteY17320" fmla="*/ 979460 h 4925968"/>
              <a:gd name="connsiteX17321" fmla="*/ 6858002 w 8014260"/>
              <a:gd name="connsiteY17321" fmla="*/ 977403 h 4925968"/>
              <a:gd name="connsiteX17322" fmla="*/ 6861568 w 8014260"/>
              <a:gd name="connsiteY17322" fmla="*/ 965539 h 4925968"/>
              <a:gd name="connsiteX17323" fmla="*/ 6868495 w 8014260"/>
              <a:gd name="connsiteY17323" fmla="*/ 965401 h 4925968"/>
              <a:gd name="connsiteX17324" fmla="*/ 7499225 w 8014260"/>
              <a:gd name="connsiteY17324" fmla="*/ 939409 h 4925968"/>
              <a:gd name="connsiteX17325" fmla="*/ 7508963 w 8014260"/>
              <a:gd name="connsiteY17325" fmla="*/ 949010 h 4925968"/>
              <a:gd name="connsiteX17326" fmla="*/ 7501762 w 8014260"/>
              <a:gd name="connsiteY17326" fmla="*/ 973562 h 4925968"/>
              <a:gd name="connsiteX17327" fmla="*/ 7494150 w 8014260"/>
              <a:gd name="connsiteY17327" fmla="*/ 966087 h 4925968"/>
              <a:gd name="connsiteX17328" fmla="*/ 7499225 w 8014260"/>
              <a:gd name="connsiteY17328" fmla="*/ 939409 h 4925968"/>
              <a:gd name="connsiteX17329" fmla="*/ 7061752 w 8014260"/>
              <a:gd name="connsiteY17329" fmla="*/ 938449 h 4925968"/>
              <a:gd name="connsiteX17330" fmla="*/ 7067445 w 8014260"/>
              <a:gd name="connsiteY17330" fmla="*/ 947296 h 4925968"/>
              <a:gd name="connsiteX17331" fmla="*/ 7064564 w 8014260"/>
              <a:gd name="connsiteY17331" fmla="*/ 964098 h 4925968"/>
              <a:gd name="connsiteX17332" fmla="*/ 7058804 w 8014260"/>
              <a:gd name="connsiteY17332" fmla="*/ 958612 h 4925968"/>
              <a:gd name="connsiteX17333" fmla="*/ 7061752 w 8014260"/>
              <a:gd name="connsiteY17333" fmla="*/ 938449 h 4925968"/>
              <a:gd name="connsiteX17334" fmla="*/ 6795320 w 8014260"/>
              <a:gd name="connsiteY17334" fmla="*/ 926791 h 4925968"/>
              <a:gd name="connsiteX17335" fmla="*/ 6794154 w 8014260"/>
              <a:gd name="connsiteY17335" fmla="*/ 932757 h 4925968"/>
              <a:gd name="connsiteX17336" fmla="*/ 6788119 w 8014260"/>
              <a:gd name="connsiteY17336" fmla="*/ 935089 h 4925968"/>
              <a:gd name="connsiteX17337" fmla="*/ 6790862 w 8014260"/>
              <a:gd name="connsiteY17337" fmla="*/ 928917 h 4925968"/>
              <a:gd name="connsiteX17338" fmla="*/ 6795320 w 8014260"/>
              <a:gd name="connsiteY17338" fmla="*/ 926791 h 4925968"/>
              <a:gd name="connsiteX17339" fmla="*/ 6718236 w 8014260"/>
              <a:gd name="connsiteY17339" fmla="*/ 918698 h 4925968"/>
              <a:gd name="connsiteX17340" fmla="*/ 6721596 w 8014260"/>
              <a:gd name="connsiteY17340" fmla="*/ 922538 h 4925968"/>
              <a:gd name="connsiteX17341" fmla="*/ 6716864 w 8014260"/>
              <a:gd name="connsiteY17341" fmla="*/ 931591 h 4925968"/>
              <a:gd name="connsiteX17342" fmla="*/ 6714396 w 8014260"/>
              <a:gd name="connsiteY17342" fmla="*/ 928025 h 4925968"/>
              <a:gd name="connsiteX17343" fmla="*/ 6718236 w 8014260"/>
              <a:gd name="connsiteY17343" fmla="*/ 918698 h 4925968"/>
              <a:gd name="connsiteX17344" fmla="*/ 6640054 w 8014260"/>
              <a:gd name="connsiteY17344" fmla="*/ 874944 h 4925968"/>
              <a:gd name="connsiteX17345" fmla="*/ 6641701 w 8014260"/>
              <a:gd name="connsiteY17345" fmla="*/ 877481 h 4925968"/>
              <a:gd name="connsiteX17346" fmla="*/ 6638066 w 8014260"/>
              <a:gd name="connsiteY17346" fmla="*/ 884545 h 4925968"/>
              <a:gd name="connsiteX17347" fmla="*/ 6636214 w 8014260"/>
              <a:gd name="connsiteY17347" fmla="*/ 882625 h 4925968"/>
              <a:gd name="connsiteX17348" fmla="*/ 6640054 w 8014260"/>
              <a:gd name="connsiteY17348" fmla="*/ 874944 h 4925968"/>
              <a:gd name="connsiteX17349" fmla="*/ 7426187 w 8014260"/>
              <a:gd name="connsiteY17349" fmla="*/ 861513 h 4925968"/>
              <a:gd name="connsiteX17350" fmla="*/ 7420220 w 8014260"/>
              <a:gd name="connsiteY17350" fmla="*/ 884342 h 4925968"/>
              <a:gd name="connsiteX17351" fmla="*/ 7410002 w 8014260"/>
              <a:gd name="connsiteY17351" fmla="*/ 884214 h 4925968"/>
              <a:gd name="connsiteX17352" fmla="*/ 7413843 w 8014260"/>
              <a:gd name="connsiteY17352" fmla="*/ 866657 h 4925968"/>
              <a:gd name="connsiteX17353" fmla="*/ 7426187 w 8014260"/>
              <a:gd name="connsiteY17353" fmla="*/ 861513 h 4925968"/>
              <a:gd name="connsiteX17354" fmla="*/ 6995093 w 8014260"/>
              <a:gd name="connsiteY17354" fmla="*/ 854991 h 4925968"/>
              <a:gd name="connsiteX17355" fmla="*/ 7000922 w 8014260"/>
              <a:gd name="connsiteY17355" fmla="*/ 858900 h 4925968"/>
              <a:gd name="connsiteX17356" fmla="*/ 6994201 w 8014260"/>
              <a:gd name="connsiteY17356" fmla="*/ 870901 h 4925968"/>
              <a:gd name="connsiteX17357" fmla="*/ 6990155 w 8014260"/>
              <a:gd name="connsiteY17357" fmla="*/ 865072 h 4925968"/>
              <a:gd name="connsiteX17358" fmla="*/ 6995093 w 8014260"/>
              <a:gd name="connsiteY17358" fmla="*/ 854991 h 4925968"/>
              <a:gd name="connsiteX17359" fmla="*/ 7197147 w 8014260"/>
              <a:gd name="connsiteY17359" fmla="*/ 846335 h 4925968"/>
              <a:gd name="connsiteX17360" fmla="*/ 7201245 w 8014260"/>
              <a:gd name="connsiteY17360" fmla="*/ 849025 h 4925968"/>
              <a:gd name="connsiteX17361" fmla="*/ 7196581 w 8014260"/>
              <a:gd name="connsiteY17361" fmla="*/ 867131 h 4925968"/>
              <a:gd name="connsiteX17362" fmla="*/ 7190889 w 8014260"/>
              <a:gd name="connsiteY17362" fmla="*/ 862056 h 4925968"/>
              <a:gd name="connsiteX17363" fmla="*/ 7194181 w 8014260"/>
              <a:gd name="connsiteY17363" fmla="*/ 846420 h 4925968"/>
              <a:gd name="connsiteX17364" fmla="*/ 7197147 w 8014260"/>
              <a:gd name="connsiteY17364" fmla="*/ 846335 h 4925968"/>
              <a:gd name="connsiteX17365" fmla="*/ 6925484 w 8014260"/>
              <a:gd name="connsiteY17365" fmla="*/ 816515 h 4925968"/>
              <a:gd name="connsiteX17366" fmla="*/ 6928090 w 8014260"/>
              <a:gd name="connsiteY17366" fmla="*/ 820082 h 4925968"/>
              <a:gd name="connsiteX17367" fmla="*/ 6921164 w 8014260"/>
              <a:gd name="connsiteY17367" fmla="*/ 825020 h 4925968"/>
              <a:gd name="connsiteX17368" fmla="*/ 6921095 w 8014260"/>
              <a:gd name="connsiteY17368" fmla="*/ 820973 h 4925968"/>
              <a:gd name="connsiteX17369" fmla="*/ 6925484 w 8014260"/>
              <a:gd name="connsiteY17369" fmla="*/ 816515 h 4925968"/>
              <a:gd name="connsiteX17370" fmla="*/ 6555701 w 8014260"/>
              <a:gd name="connsiteY17370" fmla="*/ 805336 h 4925968"/>
              <a:gd name="connsiteX17371" fmla="*/ 6557827 w 8014260"/>
              <a:gd name="connsiteY17371" fmla="*/ 806844 h 4925968"/>
              <a:gd name="connsiteX17372" fmla="*/ 6557141 w 8014260"/>
              <a:gd name="connsiteY17372" fmla="*/ 818641 h 4925968"/>
              <a:gd name="connsiteX17373" fmla="*/ 6555221 w 8014260"/>
              <a:gd name="connsiteY17373" fmla="*/ 816515 h 4925968"/>
              <a:gd name="connsiteX17374" fmla="*/ 6555701 w 8014260"/>
              <a:gd name="connsiteY17374" fmla="*/ 805336 h 4925968"/>
              <a:gd name="connsiteX17375" fmla="*/ 6848949 w 8014260"/>
              <a:gd name="connsiteY17375" fmla="*/ 795119 h 4925968"/>
              <a:gd name="connsiteX17376" fmla="*/ 6852309 w 8014260"/>
              <a:gd name="connsiteY17376" fmla="*/ 800126 h 4925968"/>
              <a:gd name="connsiteX17377" fmla="*/ 6847715 w 8014260"/>
              <a:gd name="connsiteY17377" fmla="*/ 809727 h 4925968"/>
              <a:gd name="connsiteX17378" fmla="*/ 6845177 w 8014260"/>
              <a:gd name="connsiteY17378" fmla="*/ 805132 h 4925968"/>
              <a:gd name="connsiteX17379" fmla="*/ 6848949 w 8014260"/>
              <a:gd name="connsiteY17379" fmla="*/ 795119 h 4925968"/>
              <a:gd name="connsiteX17380" fmla="*/ 7338044 w 8014260"/>
              <a:gd name="connsiteY17380" fmla="*/ 759873 h 4925968"/>
              <a:gd name="connsiteX17381" fmla="*/ 7342793 w 8014260"/>
              <a:gd name="connsiteY17381" fmla="*/ 762067 h 4925968"/>
              <a:gd name="connsiteX17382" fmla="*/ 7337239 w 8014260"/>
              <a:gd name="connsiteY17382" fmla="*/ 779899 h 4925968"/>
              <a:gd name="connsiteX17383" fmla="*/ 7330724 w 8014260"/>
              <a:gd name="connsiteY17383" fmla="*/ 775440 h 4925968"/>
              <a:gd name="connsiteX17384" fmla="*/ 7334633 w 8014260"/>
              <a:gd name="connsiteY17384" fmla="*/ 760147 h 4925968"/>
              <a:gd name="connsiteX17385" fmla="*/ 7338044 w 8014260"/>
              <a:gd name="connsiteY17385" fmla="*/ 759873 h 4925968"/>
              <a:gd name="connsiteX17386" fmla="*/ 7127522 w 8014260"/>
              <a:gd name="connsiteY17386" fmla="*/ 755480 h 4925968"/>
              <a:gd name="connsiteX17387" fmla="*/ 7131293 w 8014260"/>
              <a:gd name="connsiteY17387" fmla="*/ 761103 h 4925968"/>
              <a:gd name="connsiteX17388" fmla="*/ 7126218 w 8014260"/>
              <a:gd name="connsiteY17388" fmla="*/ 774134 h 4925968"/>
              <a:gd name="connsiteX17389" fmla="*/ 7122858 w 8014260"/>
              <a:gd name="connsiteY17389" fmla="*/ 764464 h 4925968"/>
              <a:gd name="connsiteX17390" fmla="*/ 7127522 w 8014260"/>
              <a:gd name="connsiteY17390" fmla="*/ 755480 h 4925968"/>
              <a:gd name="connsiteX17391" fmla="*/ 6768916 w 8014260"/>
              <a:gd name="connsiteY17391" fmla="*/ 732229 h 4925968"/>
              <a:gd name="connsiteX17392" fmla="*/ 6770699 w 8014260"/>
              <a:gd name="connsiteY17392" fmla="*/ 734903 h 4925968"/>
              <a:gd name="connsiteX17393" fmla="*/ 6769808 w 8014260"/>
              <a:gd name="connsiteY17393" fmla="*/ 740390 h 4925968"/>
              <a:gd name="connsiteX17394" fmla="*/ 6765281 w 8014260"/>
              <a:gd name="connsiteY17394" fmla="*/ 740733 h 4925968"/>
              <a:gd name="connsiteX17395" fmla="*/ 6768916 w 8014260"/>
              <a:gd name="connsiteY17395" fmla="*/ 732229 h 4925968"/>
              <a:gd name="connsiteX17396" fmla="*/ 7593522 w 8014260"/>
              <a:gd name="connsiteY17396" fmla="*/ 729491 h 4925968"/>
              <a:gd name="connsiteX17397" fmla="*/ 7581931 w 8014260"/>
              <a:gd name="connsiteY17397" fmla="*/ 752738 h 4925968"/>
              <a:gd name="connsiteX17398" fmla="*/ 7573771 w 8014260"/>
              <a:gd name="connsiteY17398" fmla="*/ 747259 h 4925968"/>
              <a:gd name="connsiteX17399" fmla="*/ 7583303 w 8014260"/>
              <a:gd name="connsiteY17399" fmla="*/ 730108 h 4925968"/>
              <a:gd name="connsiteX17400" fmla="*/ 7593522 w 8014260"/>
              <a:gd name="connsiteY17400" fmla="*/ 729491 h 4925968"/>
              <a:gd name="connsiteX17401" fmla="*/ 7057363 w 8014260"/>
              <a:gd name="connsiteY17401" fmla="*/ 718515 h 4925968"/>
              <a:gd name="connsiteX17402" fmla="*/ 7060038 w 8014260"/>
              <a:gd name="connsiteY17402" fmla="*/ 721395 h 4925968"/>
              <a:gd name="connsiteX17403" fmla="*/ 7053111 w 8014260"/>
              <a:gd name="connsiteY17403" fmla="*/ 725717 h 4925968"/>
              <a:gd name="connsiteX17404" fmla="*/ 7052975 w 8014260"/>
              <a:gd name="connsiteY17404" fmla="*/ 722356 h 4925968"/>
              <a:gd name="connsiteX17405" fmla="*/ 7057363 w 8014260"/>
              <a:gd name="connsiteY17405" fmla="*/ 718515 h 4925968"/>
              <a:gd name="connsiteX17406" fmla="*/ 6982269 w 8014260"/>
              <a:gd name="connsiteY17406" fmla="*/ 680659 h 4925968"/>
              <a:gd name="connsiteX17407" fmla="*/ 6981446 w 8014260"/>
              <a:gd name="connsiteY17407" fmla="*/ 691495 h 4925968"/>
              <a:gd name="connsiteX17408" fmla="*/ 6975891 w 8014260"/>
              <a:gd name="connsiteY17408" fmla="*/ 691358 h 4925968"/>
              <a:gd name="connsiteX17409" fmla="*/ 6976234 w 8014260"/>
              <a:gd name="connsiteY17409" fmla="*/ 683265 h 4925968"/>
              <a:gd name="connsiteX17410" fmla="*/ 6982269 w 8014260"/>
              <a:gd name="connsiteY17410" fmla="*/ 680659 h 4925968"/>
              <a:gd name="connsiteX17411" fmla="*/ 7259195 w 8014260"/>
              <a:gd name="connsiteY17411" fmla="*/ 671401 h 4925968"/>
              <a:gd name="connsiteX17412" fmla="*/ 7266532 w 8014260"/>
              <a:gd name="connsiteY17412" fmla="*/ 672705 h 4925968"/>
              <a:gd name="connsiteX17413" fmla="*/ 7260909 w 8014260"/>
              <a:gd name="connsiteY17413" fmla="*/ 684157 h 4925968"/>
              <a:gd name="connsiteX17414" fmla="*/ 7255491 w 8014260"/>
              <a:gd name="connsiteY17414" fmla="*/ 681140 h 4925968"/>
              <a:gd name="connsiteX17415" fmla="*/ 7259195 w 8014260"/>
              <a:gd name="connsiteY17415" fmla="*/ 671401 h 4925968"/>
              <a:gd name="connsiteX17416" fmla="*/ 7502354 w 8014260"/>
              <a:gd name="connsiteY17416" fmla="*/ 652201 h 4925968"/>
              <a:gd name="connsiteX17417" fmla="*/ 7510472 w 8014260"/>
              <a:gd name="connsiteY17417" fmla="*/ 655423 h 4925968"/>
              <a:gd name="connsiteX17418" fmla="*/ 7499431 w 8014260"/>
              <a:gd name="connsiteY17418" fmla="*/ 670237 h 4925968"/>
              <a:gd name="connsiteX17419" fmla="*/ 7492298 w 8014260"/>
              <a:gd name="connsiteY17419" fmla="*/ 666603 h 4925968"/>
              <a:gd name="connsiteX17420" fmla="*/ 7498196 w 8014260"/>
              <a:gd name="connsiteY17420" fmla="*/ 652269 h 4925968"/>
              <a:gd name="connsiteX17421" fmla="*/ 7502354 w 8014260"/>
              <a:gd name="connsiteY17421" fmla="*/ 652201 h 4925968"/>
              <a:gd name="connsiteX17422" fmla="*/ 6683534 w 8014260"/>
              <a:gd name="connsiteY17422" fmla="*/ 641910 h 4925968"/>
              <a:gd name="connsiteX17423" fmla="*/ 6685660 w 8014260"/>
              <a:gd name="connsiteY17423" fmla="*/ 644653 h 4925968"/>
              <a:gd name="connsiteX17424" fmla="*/ 6684974 w 8014260"/>
              <a:gd name="connsiteY17424" fmla="*/ 656998 h 4925968"/>
              <a:gd name="connsiteX17425" fmla="*/ 6683054 w 8014260"/>
              <a:gd name="connsiteY17425" fmla="*/ 654049 h 4925968"/>
              <a:gd name="connsiteX17426" fmla="*/ 6683534 w 8014260"/>
              <a:gd name="connsiteY17426" fmla="*/ 641910 h 4925968"/>
              <a:gd name="connsiteX17427" fmla="*/ 7187323 w 8014260"/>
              <a:gd name="connsiteY17427" fmla="*/ 635808 h 4925968"/>
              <a:gd name="connsiteX17428" fmla="*/ 7191369 w 8014260"/>
              <a:gd name="connsiteY17428" fmla="*/ 638209 h 4925968"/>
              <a:gd name="connsiteX17429" fmla="*/ 7186980 w 8014260"/>
              <a:gd name="connsiteY17429" fmla="*/ 641705 h 4925968"/>
              <a:gd name="connsiteX17430" fmla="*/ 7183963 w 8014260"/>
              <a:gd name="connsiteY17430" fmla="*/ 640404 h 4925968"/>
              <a:gd name="connsiteX17431" fmla="*/ 7187323 w 8014260"/>
              <a:gd name="connsiteY17431" fmla="*/ 635808 h 4925968"/>
              <a:gd name="connsiteX17432" fmla="*/ 6898532 w 8014260"/>
              <a:gd name="connsiteY17432" fmla="*/ 595549 h 4925968"/>
              <a:gd name="connsiteX17433" fmla="*/ 6900246 w 8014260"/>
              <a:gd name="connsiteY17433" fmla="*/ 599252 h 4925968"/>
              <a:gd name="connsiteX17434" fmla="*/ 6896680 w 8014260"/>
              <a:gd name="connsiteY17434" fmla="*/ 606590 h 4925968"/>
              <a:gd name="connsiteX17435" fmla="*/ 6894760 w 8014260"/>
              <a:gd name="connsiteY17435" fmla="*/ 603573 h 4925968"/>
              <a:gd name="connsiteX17436" fmla="*/ 6898532 w 8014260"/>
              <a:gd name="connsiteY17436" fmla="*/ 595549 h 4925968"/>
              <a:gd name="connsiteX17437" fmla="*/ 7414323 w 8014260"/>
              <a:gd name="connsiteY17437" fmla="*/ 578476 h 4925968"/>
              <a:gd name="connsiteX17438" fmla="*/ 7418849 w 8014260"/>
              <a:gd name="connsiteY17438" fmla="*/ 589106 h 4925968"/>
              <a:gd name="connsiteX17439" fmla="*/ 7414186 w 8014260"/>
              <a:gd name="connsiteY17439" fmla="*/ 598913 h 4925968"/>
              <a:gd name="connsiteX17440" fmla="*/ 7408219 w 8014260"/>
              <a:gd name="connsiteY17440" fmla="*/ 596582 h 4925968"/>
              <a:gd name="connsiteX17441" fmla="*/ 7414323 w 8014260"/>
              <a:gd name="connsiteY17441" fmla="*/ 578476 h 4925968"/>
              <a:gd name="connsiteX17442" fmla="*/ 7106947 w 8014260"/>
              <a:gd name="connsiteY17442" fmla="*/ 577173 h 4925968"/>
              <a:gd name="connsiteX17443" fmla="*/ 7113050 w 8014260"/>
              <a:gd name="connsiteY17443" fmla="*/ 578202 h 4925968"/>
              <a:gd name="connsiteX17444" fmla="*/ 7111885 w 8014260"/>
              <a:gd name="connsiteY17444" fmla="*/ 589996 h 4925968"/>
              <a:gd name="connsiteX17445" fmla="*/ 7106398 w 8014260"/>
              <a:gd name="connsiteY17445" fmla="*/ 586568 h 4925968"/>
              <a:gd name="connsiteX17446" fmla="*/ 7106947 w 8014260"/>
              <a:gd name="connsiteY17446" fmla="*/ 577173 h 4925968"/>
              <a:gd name="connsiteX17447" fmla="*/ 7324894 w 8014260"/>
              <a:gd name="connsiteY17447" fmla="*/ 559204 h 4925968"/>
              <a:gd name="connsiteX17448" fmla="*/ 7329627 w 8014260"/>
              <a:gd name="connsiteY17448" fmla="*/ 562770 h 4925968"/>
              <a:gd name="connsiteX17449" fmla="*/ 7324621 w 8014260"/>
              <a:gd name="connsiteY17449" fmla="*/ 566886 h 4925968"/>
              <a:gd name="connsiteX17450" fmla="*/ 7321123 w 8014260"/>
              <a:gd name="connsiteY17450" fmla="*/ 564759 h 4925968"/>
              <a:gd name="connsiteX17451" fmla="*/ 7324894 w 8014260"/>
              <a:gd name="connsiteY17451" fmla="*/ 559204 h 4925968"/>
              <a:gd name="connsiteX17452" fmla="*/ 7586116 w 8014260"/>
              <a:gd name="connsiteY17452" fmla="*/ 494739 h 4925968"/>
              <a:gd name="connsiteX17453" fmla="*/ 7594070 w 8014260"/>
              <a:gd name="connsiteY17453" fmla="*/ 496248 h 4925968"/>
              <a:gd name="connsiteX17454" fmla="*/ 7585087 w 8014260"/>
              <a:gd name="connsiteY17454" fmla="*/ 505437 h 4925968"/>
              <a:gd name="connsiteX17455" fmla="*/ 7579600 w 8014260"/>
              <a:gd name="connsiteY17455" fmla="*/ 502215 h 4925968"/>
              <a:gd name="connsiteX17456" fmla="*/ 7586116 w 8014260"/>
              <a:gd name="connsiteY17456" fmla="*/ 494739 h 4925968"/>
              <a:gd name="connsiteX17457" fmla="*/ 7240814 w 8014260"/>
              <a:gd name="connsiteY17457" fmla="*/ 486167 h 4925968"/>
              <a:gd name="connsiteX17458" fmla="*/ 7244587 w 8014260"/>
              <a:gd name="connsiteY17458" fmla="*/ 494602 h 4925968"/>
              <a:gd name="connsiteX17459" fmla="*/ 7240060 w 8014260"/>
              <a:gd name="connsiteY17459" fmla="*/ 505163 h 4925968"/>
              <a:gd name="connsiteX17460" fmla="*/ 7237249 w 8014260"/>
              <a:gd name="connsiteY17460" fmla="*/ 497687 h 4925968"/>
              <a:gd name="connsiteX17461" fmla="*/ 7240814 w 8014260"/>
              <a:gd name="connsiteY17461" fmla="*/ 486167 h 4925968"/>
              <a:gd name="connsiteX17462" fmla="*/ 6811230 w 8014260"/>
              <a:gd name="connsiteY17462" fmla="*/ 484244 h 4925968"/>
              <a:gd name="connsiteX17463" fmla="*/ 6813356 w 8014260"/>
              <a:gd name="connsiteY17463" fmla="*/ 487537 h 4925968"/>
              <a:gd name="connsiteX17464" fmla="*/ 6812739 w 8014260"/>
              <a:gd name="connsiteY17464" fmla="*/ 500704 h 4925968"/>
              <a:gd name="connsiteX17465" fmla="*/ 6810819 w 8014260"/>
              <a:gd name="connsiteY17465" fmla="*/ 497207 h 4925968"/>
              <a:gd name="connsiteX17466" fmla="*/ 6811230 w 8014260"/>
              <a:gd name="connsiteY17466" fmla="*/ 484244 h 4925968"/>
              <a:gd name="connsiteX17467" fmla="*/ 7489144 w 8014260"/>
              <a:gd name="connsiteY17467" fmla="*/ 472930 h 4925968"/>
              <a:gd name="connsiteX17468" fmla="*/ 7493738 w 8014260"/>
              <a:gd name="connsiteY17468" fmla="*/ 474987 h 4925968"/>
              <a:gd name="connsiteX17469" fmla="*/ 7487361 w 8014260"/>
              <a:gd name="connsiteY17469" fmla="*/ 482051 h 4925968"/>
              <a:gd name="connsiteX17470" fmla="*/ 7484274 w 8014260"/>
              <a:gd name="connsiteY17470" fmla="*/ 478486 h 4925968"/>
              <a:gd name="connsiteX17471" fmla="*/ 7489144 w 8014260"/>
              <a:gd name="connsiteY17471" fmla="*/ 472930 h 4925968"/>
              <a:gd name="connsiteX17472" fmla="*/ 7027394 w 8014260"/>
              <a:gd name="connsiteY17472" fmla="*/ 470527 h 4925968"/>
              <a:gd name="connsiteX17473" fmla="*/ 7029383 w 8014260"/>
              <a:gd name="connsiteY17473" fmla="*/ 474231 h 4925968"/>
              <a:gd name="connsiteX17474" fmla="*/ 7025954 w 8014260"/>
              <a:gd name="connsiteY17474" fmla="*/ 481980 h 4925968"/>
              <a:gd name="connsiteX17475" fmla="*/ 7023760 w 8014260"/>
              <a:gd name="connsiteY17475" fmla="*/ 479169 h 4925968"/>
              <a:gd name="connsiteX17476" fmla="*/ 7027394 w 8014260"/>
              <a:gd name="connsiteY17476" fmla="*/ 470527 h 4925968"/>
              <a:gd name="connsiteX17477" fmla="*/ 7385930 w 8014260"/>
              <a:gd name="connsiteY17477" fmla="*/ 397286 h 4925968"/>
              <a:gd name="connsiteX17478" fmla="*/ 7393337 w 8014260"/>
              <a:gd name="connsiteY17478" fmla="*/ 399343 h 4925968"/>
              <a:gd name="connsiteX17479" fmla="*/ 7391897 w 8014260"/>
              <a:gd name="connsiteY17479" fmla="*/ 411894 h 4925968"/>
              <a:gd name="connsiteX17480" fmla="*/ 7385176 w 8014260"/>
              <a:gd name="connsiteY17480" fmla="*/ 407367 h 4925968"/>
              <a:gd name="connsiteX17481" fmla="*/ 7385930 w 8014260"/>
              <a:gd name="connsiteY17481" fmla="*/ 397286 h 4925968"/>
              <a:gd name="connsiteX17482" fmla="*/ 7154678 w 8014260"/>
              <a:gd name="connsiteY17482" fmla="*/ 363200 h 4925968"/>
              <a:gd name="connsiteX17483" fmla="*/ 7159068 w 8014260"/>
              <a:gd name="connsiteY17483" fmla="*/ 365120 h 4925968"/>
              <a:gd name="connsiteX17484" fmla="*/ 7158039 w 8014260"/>
              <a:gd name="connsiteY17484" fmla="*/ 371773 h 4925968"/>
              <a:gd name="connsiteX17485" fmla="*/ 7153375 w 8014260"/>
              <a:gd name="connsiteY17485" fmla="*/ 369029 h 4925968"/>
              <a:gd name="connsiteX17486" fmla="*/ 7154678 w 8014260"/>
              <a:gd name="connsiteY17486" fmla="*/ 363200 h 4925968"/>
              <a:gd name="connsiteX17487" fmla="*/ 6938858 w 8014260"/>
              <a:gd name="connsiteY17487" fmla="*/ 336866 h 4925968"/>
              <a:gd name="connsiteX17488" fmla="*/ 6941052 w 8014260"/>
              <a:gd name="connsiteY17488" fmla="*/ 339335 h 4925968"/>
              <a:gd name="connsiteX17489" fmla="*/ 6940915 w 8014260"/>
              <a:gd name="connsiteY17489" fmla="*/ 353805 h 4925968"/>
              <a:gd name="connsiteX17490" fmla="*/ 6938789 w 8014260"/>
              <a:gd name="connsiteY17490" fmla="*/ 350582 h 4925968"/>
              <a:gd name="connsiteX17491" fmla="*/ 6938858 w 8014260"/>
              <a:gd name="connsiteY17491" fmla="*/ 336866 h 4925968"/>
              <a:gd name="connsiteX17492" fmla="*/ 7562935 w 8014260"/>
              <a:gd name="connsiteY17492" fmla="*/ 324249 h 4925968"/>
              <a:gd name="connsiteX17493" fmla="*/ 7561975 w 8014260"/>
              <a:gd name="connsiteY17493" fmla="*/ 335222 h 4925968"/>
              <a:gd name="connsiteX17494" fmla="*/ 7554568 w 8014260"/>
              <a:gd name="connsiteY17494" fmla="*/ 332958 h 4925968"/>
              <a:gd name="connsiteX17495" fmla="*/ 7554911 w 8014260"/>
              <a:gd name="connsiteY17495" fmla="*/ 324592 h 4925968"/>
              <a:gd name="connsiteX17496" fmla="*/ 7562935 w 8014260"/>
              <a:gd name="connsiteY17496" fmla="*/ 324249 h 4925968"/>
              <a:gd name="connsiteX17497" fmla="*/ 7291496 w 8014260"/>
              <a:gd name="connsiteY17497" fmla="*/ 266365 h 4925968"/>
              <a:gd name="connsiteX17498" fmla="*/ 7293622 w 8014260"/>
              <a:gd name="connsiteY17498" fmla="*/ 270891 h 4925968"/>
              <a:gd name="connsiteX17499" fmla="*/ 7292662 w 8014260"/>
              <a:gd name="connsiteY17499" fmla="*/ 277063 h 4925968"/>
              <a:gd name="connsiteX17500" fmla="*/ 7287381 w 8014260"/>
              <a:gd name="connsiteY17500" fmla="*/ 274389 h 4925968"/>
              <a:gd name="connsiteX17501" fmla="*/ 7291496 w 8014260"/>
              <a:gd name="connsiteY17501" fmla="*/ 266365 h 4925968"/>
              <a:gd name="connsiteX17502" fmla="*/ 7067239 w 8014260"/>
              <a:gd name="connsiteY17502" fmla="*/ 205260 h 4925968"/>
              <a:gd name="connsiteX17503" fmla="*/ 7070187 w 8014260"/>
              <a:gd name="connsiteY17503" fmla="*/ 216850 h 4925968"/>
              <a:gd name="connsiteX17504" fmla="*/ 7069091 w 8014260"/>
              <a:gd name="connsiteY17504" fmla="*/ 223708 h 4925968"/>
              <a:gd name="connsiteX17505" fmla="*/ 7066073 w 8014260"/>
              <a:gd name="connsiteY17505" fmla="*/ 211708 h 4925968"/>
              <a:gd name="connsiteX17506" fmla="*/ 7067239 w 8014260"/>
              <a:gd name="connsiteY17506" fmla="*/ 205260 h 4925968"/>
              <a:gd name="connsiteX17507" fmla="*/ 7451630 w 8014260"/>
              <a:gd name="connsiteY17507" fmla="*/ 198059 h 4925968"/>
              <a:gd name="connsiteX17508" fmla="*/ 7453893 w 8014260"/>
              <a:gd name="connsiteY17508" fmla="*/ 202928 h 4925968"/>
              <a:gd name="connsiteX17509" fmla="*/ 7449161 w 8014260"/>
              <a:gd name="connsiteY17509" fmla="*/ 207935 h 4925968"/>
              <a:gd name="connsiteX17510" fmla="*/ 7446692 w 8014260"/>
              <a:gd name="connsiteY17510" fmla="*/ 203614 h 4925968"/>
              <a:gd name="connsiteX17511" fmla="*/ 7451630 w 8014260"/>
              <a:gd name="connsiteY17511" fmla="*/ 198059 h 4925968"/>
              <a:gd name="connsiteX17512" fmla="*/ 7196375 w 8014260"/>
              <a:gd name="connsiteY17512" fmla="*/ 94436 h 4925968"/>
              <a:gd name="connsiteX17513" fmla="*/ 7199118 w 8014260"/>
              <a:gd name="connsiteY17513" fmla="*/ 107122 h 4925968"/>
              <a:gd name="connsiteX17514" fmla="*/ 7198089 w 8014260"/>
              <a:gd name="connsiteY17514" fmla="*/ 113637 h 4925968"/>
              <a:gd name="connsiteX17515" fmla="*/ 7195141 w 8014260"/>
              <a:gd name="connsiteY17515" fmla="*/ 100403 h 4925968"/>
              <a:gd name="connsiteX17516" fmla="*/ 7196375 w 8014260"/>
              <a:gd name="connsiteY17516" fmla="*/ 94436 h 4925968"/>
              <a:gd name="connsiteX17517" fmla="*/ 7340805 w 8014260"/>
              <a:gd name="connsiteY17517" fmla="*/ 22289 h 4925968"/>
              <a:gd name="connsiteX17518" fmla="*/ 7343891 w 8014260"/>
              <a:gd name="connsiteY17518" fmla="*/ 34634 h 4925968"/>
              <a:gd name="connsiteX17519" fmla="*/ 7342451 w 8014260"/>
              <a:gd name="connsiteY17519" fmla="*/ 40121 h 4925968"/>
              <a:gd name="connsiteX17520" fmla="*/ 7339091 w 8014260"/>
              <a:gd name="connsiteY17520" fmla="*/ 27159 h 4925968"/>
              <a:gd name="connsiteX17521" fmla="*/ 7340805 w 8014260"/>
              <a:gd name="connsiteY17521" fmla="*/ 22289 h 4925968"/>
              <a:gd name="connsiteX17522" fmla="*/ 7507111 w 8014260"/>
              <a:gd name="connsiteY17522" fmla="*/ 0 h 4925968"/>
              <a:gd name="connsiteX17523" fmla="*/ 7510403 w 8014260"/>
              <a:gd name="connsiteY17523" fmla="*/ 10699 h 4925968"/>
              <a:gd name="connsiteX17524" fmla="*/ 7508894 w 8014260"/>
              <a:gd name="connsiteY17524" fmla="*/ 14950 h 4925968"/>
              <a:gd name="connsiteX17525" fmla="*/ 7505328 w 8014260"/>
              <a:gd name="connsiteY17525" fmla="*/ 3703 h 4925968"/>
              <a:gd name="connsiteX17526" fmla="*/ 7507111 w 8014260"/>
              <a:gd name="connsiteY17526" fmla="*/ 0 h 4925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  <a:cxn ang="0">
                <a:pos x="connsiteX17316" y="connsiteY17316"/>
              </a:cxn>
              <a:cxn ang="0">
                <a:pos x="connsiteX17317" y="connsiteY17317"/>
              </a:cxn>
              <a:cxn ang="0">
                <a:pos x="connsiteX17318" y="connsiteY17318"/>
              </a:cxn>
              <a:cxn ang="0">
                <a:pos x="connsiteX17319" y="connsiteY17319"/>
              </a:cxn>
              <a:cxn ang="0">
                <a:pos x="connsiteX17320" y="connsiteY17320"/>
              </a:cxn>
              <a:cxn ang="0">
                <a:pos x="connsiteX17321" y="connsiteY17321"/>
              </a:cxn>
              <a:cxn ang="0">
                <a:pos x="connsiteX17322" y="connsiteY17322"/>
              </a:cxn>
              <a:cxn ang="0">
                <a:pos x="connsiteX17323" y="connsiteY17323"/>
              </a:cxn>
              <a:cxn ang="0">
                <a:pos x="connsiteX17324" y="connsiteY17324"/>
              </a:cxn>
              <a:cxn ang="0">
                <a:pos x="connsiteX17325" y="connsiteY17325"/>
              </a:cxn>
              <a:cxn ang="0">
                <a:pos x="connsiteX17326" y="connsiteY17326"/>
              </a:cxn>
              <a:cxn ang="0">
                <a:pos x="connsiteX17327" y="connsiteY17327"/>
              </a:cxn>
              <a:cxn ang="0">
                <a:pos x="connsiteX17328" y="connsiteY17328"/>
              </a:cxn>
              <a:cxn ang="0">
                <a:pos x="connsiteX17329" y="connsiteY17329"/>
              </a:cxn>
              <a:cxn ang="0">
                <a:pos x="connsiteX17330" y="connsiteY17330"/>
              </a:cxn>
              <a:cxn ang="0">
                <a:pos x="connsiteX17331" y="connsiteY17331"/>
              </a:cxn>
              <a:cxn ang="0">
                <a:pos x="connsiteX17332" y="connsiteY17332"/>
              </a:cxn>
              <a:cxn ang="0">
                <a:pos x="connsiteX17333" y="connsiteY17333"/>
              </a:cxn>
              <a:cxn ang="0">
                <a:pos x="connsiteX17334" y="connsiteY17334"/>
              </a:cxn>
              <a:cxn ang="0">
                <a:pos x="connsiteX17335" y="connsiteY17335"/>
              </a:cxn>
              <a:cxn ang="0">
                <a:pos x="connsiteX17336" y="connsiteY17336"/>
              </a:cxn>
              <a:cxn ang="0">
                <a:pos x="connsiteX17337" y="connsiteY17337"/>
              </a:cxn>
              <a:cxn ang="0">
                <a:pos x="connsiteX17338" y="connsiteY17338"/>
              </a:cxn>
              <a:cxn ang="0">
                <a:pos x="connsiteX17339" y="connsiteY17339"/>
              </a:cxn>
              <a:cxn ang="0">
                <a:pos x="connsiteX17340" y="connsiteY17340"/>
              </a:cxn>
              <a:cxn ang="0">
                <a:pos x="connsiteX17341" y="connsiteY17341"/>
              </a:cxn>
              <a:cxn ang="0">
                <a:pos x="connsiteX17342" y="connsiteY17342"/>
              </a:cxn>
              <a:cxn ang="0">
                <a:pos x="connsiteX17343" y="connsiteY17343"/>
              </a:cxn>
              <a:cxn ang="0">
                <a:pos x="connsiteX17344" y="connsiteY17344"/>
              </a:cxn>
              <a:cxn ang="0">
                <a:pos x="connsiteX17345" y="connsiteY17345"/>
              </a:cxn>
              <a:cxn ang="0">
                <a:pos x="connsiteX17346" y="connsiteY17346"/>
              </a:cxn>
              <a:cxn ang="0">
                <a:pos x="connsiteX17347" y="connsiteY17347"/>
              </a:cxn>
              <a:cxn ang="0">
                <a:pos x="connsiteX17348" y="connsiteY17348"/>
              </a:cxn>
              <a:cxn ang="0">
                <a:pos x="connsiteX17349" y="connsiteY17349"/>
              </a:cxn>
              <a:cxn ang="0">
                <a:pos x="connsiteX17350" y="connsiteY17350"/>
              </a:cxn>
              <a:cxn ang="0">
                <a:pos x="connsiteX17351" y="connsiteY17351"/>
              </a:cxn>
              <a:cxn ang="0">
                <a:pos x="connsiteX17352" y="connsiteY17352"/>
              </a:cxn>
              <a:cxn ang="0">
                <a:pos x="connsiteX17353" y="connsiteY17353"/>
              </a:cxn>
              <a:cxn ang="0">
                <a:pos x="connsiteX17354" y="connsiteY17354"/>
              </a:cxn>
              <a:cxn ang="0">
                <a:pos x="connsiteX17355" y="connsiteY17355"/>
              </a:cxn>
              <a:cxn ang="0">
                <a:pos x="connsiteX17356" y="connsiteY17356"/>
              </a:cxn>
              <a:cxn ang="0">
                <a:pos x="connsiteX17357" y="connsiteY17357"/>
              </a:cxn>
              <a:cxn ang="0">
                <a:pos x="connsiteX17358" y="connsiteY17358"/>
              </a:cxn>
              <a:cxn ang="0">
                <a:pos x="connsiteX17359" y="connsiteY17359"/>
              </a:cxn>
              <a:cxn ang="0">
                <a:pos x="connsiteX17360" y="connsiteY17360"/>
              </a:cxn>
              <a:cxn ang="0">
                <a:pos x="connsiteX17361" y="connsiteY17361"/>
              </a:cxn>
              <a:cxn ang="0">
                <a:pos x="connsiteX17362" y="connsiteY17362"/>
              </a:cxn>
              <a:cxn ang="0">
                <a:pos x="connsiteX17363" y="connsiteY17363"/>
              </a:cxn>
              <a:cxn ang="0">
                <a:pos x="connsiteX17364" y="connsiteY17364"/>
              </a:cxn>
              <a:cxn ang="0">
                <a:pos x="connsiteX17365" y="connsiteY17365"/>
              </a:cxn>
              <a:cxn ang="0">
                <a:pos x="connsiteX17366" y="connsiteY17366"/>
              </a:cxn>
              <a:cxn ang="0">
                <a:pos x="connsiteX17367" y="connsiteY17367"/>
              </a:cxn>
              <a:cxn ang="0">
                <a:pos x="connsiteX17368" y="connsiteY17368"/>
              </a:cxn>
              <a:cxn ang="0">
                <a:pos x="connsiteX17369" y="connsiteY17369"/>
              </a:cxn>
              <a:cxn ang="0">
                <a:pos x="connsiteX17370" y="connsiteY17370"/>
              </a:cxn>
              <a:cxn ang="0">
                <a:pos x="connsiteX17371" y="connsiteY17371"/>
              </a:cxn>
              <a:cxn ang="0">
                <a:pos x="connsiteX17372" y="connsiteY17372"/>
              </a:cxn>
              <a:cxn ang="0">
                <a:pos x="connsiteX17373" y="connsiteY17373"/>
              </a:cxn>
              <a:cxn ang="0">
                <a:pos x="connsiteX17374" y="connsiteY17374"/>
              </a:cxn>
              <a:cxn ang="0">
                <a:pos x="connsiteX17375" y="connsiteY17375"/>
              </a:cxn>
              <a:cxn ang="0">
                <a:pos x="connsiteX17376" y="connsiteY17376"/>
              </a:cxn>
              <a:cxn ang="0">
                <a:pos x="connsiteX17377" y="connsiteY17377"/>
              </a:cxn>
              <a:cxn ang="0">
                <a:pos x="connsiteX17378" y="connsiteY17378"/>
              </a:cxn>
              <a:cxn ang="0">
                <a:pos x="connsiteX17379" y="connsiteY17379"/>
              </a:cxn>
              <a:cxn ang="0">
                <a:pos x="connsiteX17380" y="connsiteY17380"/>
              </a:cxn>
              <a:cxn ang="0">
                <a:pos x="connsiteX17381" y="connsiteY17381"/>
              </a:cxn>
              <a:cxn ang="0">
                <a:pos x="connsiteX17382" y="connsiteY17382"/>
              </a:cxn>
              <a:cxn ang="0">
                <a:pos x="connsiteX17383" y="connsiteY17383"/>
              </a:cxn>
              <a:cxn ang="0">
                <a:pos x="connsiteX17384" y="connsiteY17384"/>
              </a:cxn>
              <a:cxn ang="0">
                <a:pos x="connsiteX17385" y="connsiteY17385"/>
              </a:cxn>
              <a:cxn ang="0">
                <a:pos x="connsiteX17386" y="connsiteY17386"/>
              </a:cxn>
              <a:cxn ang="0">
                <a:pos x="connsiteX17387" y="connsiteY17387"/>
              </a:cxn>
              <a:cxn ang="0">
                <a:pos x="connsiteX17388" y="connsiteY17388"/>
              </a:cxn>
              <a:cxn ang="0">
                <a:pos x="connsiteX17389" y="connsiteY17389"/>
              </a:cxn>
              <a:cxn ang="0">
                <a:pos x="connsiteX17390" y="connsiteY17390"/>
              </a:cxn>
              <a:cxn ang="0">
                <a:pos x="connsiteX17391" y="connsiteY17391"/>
              </a:cxn>
              <a:cxn ang="0">
                <a:pos x="connsiteX17392" y="connsiteY17392"/>
              </a:cxn>
              <a:cxn ang="0">
                <a:pos x="connsiteX17393" y="connsiteY17393"/>
              </a:cxn>
              <a:cxn ang="0">
                <a:pos x="connsiteX17394" y="connsiteY17394"/>
              </a:cxn>
              <a:cxn ang="0">
                <a:pos x="connsiteX17395" y="connsiteY17395"/>
              </a:cxn>
              <a:cxn ang="0">
                <a:pos x="connsiteX17396" y="connsiteY17396"/>
              </a:cxn>
              <a:cxn ang="0">
                <a:pos x="connsiteX17397" y="connsiteY17397"/>
              </a:cxn>
              <a:cxn ang="0">
                <a:pos x="connsiteX17398" y="connsiteY17398"/>
              </a:cxn>
              <a:cxn ang="0">
                <a:pos x="connsiteX17399" y="connsiteY17399"/>
              </a:cxn>
              <a:cxn ang="0">
                <a:pos x="connsiteX17400" y="connsiteY17400"/>
              </a:cxn>
              <a:cxn ang="0">
                <a:pos x="connsiteX17401" y="connsiteY17401"/>
              </a:cxn>
              <a:cxn ang="0">
                <a:pos x="connsiteX17402" y="connsiteY17402"/>
              </a:cxn>
              <a:cxn ang="0">
                <a:pos x="connsiteX17403" y="connsiteY17403"/>
              </a:cxn>
              <a:cxn ang="0">
                <a:pos x="connsiteX17404" y="connsiteY17404"/>
              </a:cxn>
              <a:cxn ang="0">
                <a:pos x="connsiteX17405" y="connsiteY17405"/>
              </a:cxn>
              <a:cxn ang="0">
                <a:pos x="connsiteX17406" y="connsiteY17406"/>
              </a:cxn>
              <a:cxn ang="0">
                <a:pos x="connsiteX17407" y="connsiteY17407"/>
              </a:cxn>
              <a:cxn ang="0">
                <a:pos x="connsiteX17408" y="connsiteY17408"/>
              </a:cxn>
              <a:cxn ang="0">
                <a:pos x="connsiteX17409" y="connsiteY17409"/>
              </a:cxn>
              <a:cxn ang="0">
                <a:pos x="connsiteX17410" y="connsiteY17410"/>
              </a:cxn>
              <a:cxn ang="0">
                <a:pos x="connsiteX17411" y="connsiteY17411"/>
              </a:cxn>
              <a:cxn ang="0">
                <a:pos x="connsiteX17412" y="connsiteY17412"/>
              </a:cxn>
              <a:cxn ang="0">
                <a:pos x="connsiteX17413" y="connsiteY17413"/>
              </a:cxn>
              <a:cxn ang="0">
                <a:pos x="connsiteX17414" y="connsiteY17414"/>
              </a:cxn>
              <a:cxn ang="0">
                <a:pos x="connsiteX17415" y="connsiteY17415"/>
              </a:cxn>
              <a:cxn ang="0">
                <a:pos x="connsiteX17416" y="connsiteY17416"/>
              </a:cxn>
              <a:cxn ang="0">
                <a:pos x="connsiteX17417" y="connsiteY17417"/>
              </a:cxn>
              <a:cxn ang="0">
                <a:pos x="connsiteX17418" y="connsiteY17418"/>
              </a:cxn>
              <a:cxn ang="0">
                <a:pos x="connsiteX17419" y="connsiteY17419"/>
              </a:cxn>
              <a:cxn ang="0">
                <a:pos x="connsiteX17420" y="connsiteY17420"/>
              </a:cxn>
              <a:cxn ang="0">
                <a:pos x="connsiteX17421" y="connsiteY17421"/>
              </a:cxn>
              <a:cxn ang="0">
                <a:pos x="connsiteX17422" y="connsiteY17422"/>
              </a:cxn>
              <a:cxn ang="0">
                <a:pos x="connsiteX17423" y="connsiteY17423"/>
              </a:cxn>
              <a:cxn ang="0">
                <a:pos x="connsiteX17424" y="connsiteY17424"/>
              </a:cxn>
              <a:cxn ang="0">
                <a:pos x="connsiteX17425" y="connsiteY17425"/>
              </a:cxn>
              <a:cxn ang="0">
                <a:pos x="connsiteX17426" y="connsiteY17426"/>
              </a:cxn>
              <a:cxn ang="0">
                <a:pos x="connsiteX17427" y="connsiteY17427"/>
              </a:cxn>
              <a:cxn ang="0">
                <a:pos x="connsiteX17428" y="connsiteY17428"/>
              </a:cxn>
              <a:cxn ang="0">
                <a:pos x="connsiteX17429" y="connsiteY17429"/>
              </a:cxn>
              <a:cxn ang="0">
                <a:pos x="connsiteX17430" y="connsiteY17430"/>
              </a:cxn>
              <a:cxn ang="0">
                <a:pos x="connsiteX17431" y="connsiteY17431"/>
              </a:cxn>
              <a:cxn ang="0">
                <a:pos x="connsiteX17432" y="connsiteY17432"/>
              </a:cxn>
              <a:cxn ang="0">
                <a:pos x="connsiteX17433" y="connsiteY17433"/>
              </a:cxn>
              <a:cxn ang="0">
                <a:pos x="connsiteX17434" y="connsiteY17434"/>
              </a:cxn>
              <a:cxn ang="0">
                <a:pos x="connsiteX17435" y="connsiteY17435"/>
              </a:cxn>
              <a:cxn ang="0">
                <a:pos x="connsiteX17436" y="connsiteY17436"/>
              </a:cxn>
              <a:cxn ang="0">
                <a:pos x="connsiteX17437" y="connsiteY17437"/>
              </a:cxn>
              <a:cxn ang="0">
                <a:pos x="connsiteX17438" y="connsiteY17438"/>
              </a:cxn>
              <a:cxn ang="0">
                <a:pos x="connsiteX17439" y="connsiteY17439"/>
              </a:cxn>
              <a:cxn ang="0">
                <a:pos x="connsiteX17440" y="connsiteY17440"/>
              </a:cxn>
              <a:cxn ang="0">
                <a:pos x="connsiteX17441" y="connsiteY17441"/>
              </a:cxn>
              <a:cxn ang="0">
                <a:pos x="connsiteX17442" y="connsiteY17442"/>
              </a:cxn>
              <a:cxn ang="0">
                <a:pos x="connsiteX17443" y="connsiteY17443"/>
              </a:cxn>
              <a:cxn ang="0">
                <a:pos x="connsiteX17444" y="connsiteY17444"/>
              </a:cxn>
              <a:cxn ang="0">
                <a:pos x="connsiteX17445" y="connsiteY17445"/>
              </a:cxn>
              <a:cxn ang="0">
                <a:pos x="connsiteX17446" y="connsiteY17446"/>
              </a:cxn>
              <a:cxn ang="0">
                <a:pos x="connsiteX17447" y="connsiteY17447"/>
              </a:cxn>
              <a:cxn ang="0">
                <a:pos x="connsiteX17448" y="connsiteY17448"/>
              </a:cxn>
              <a:cxn ang="0">
                <a:pos x="connsiteX17449" y="connsiteY17449"/>
              </a:cxn>
              <a:cxn ang="0">
                <a:pos x="connsiteX17450" y="connsiteY17450"/>
              </a:cxn>
              <a:cxn ang="0">
                <a:pos x="connsiteX17451" y="connsiteY17451"/>
              </a:cxn>
              <a:cxn ang="0">
                <a:pos x="connsiteX17452" y="connsiteY17452"/>
              </a:cxn>
              <a:cxn ang="0">
                <a:pos x="connsiteX17453" y="connsiteY17453"/>
              </a:cxn>
              <a:cxn ang="0">
                <a:pos x="connsiteX17454" y="connsiteY17454"/>
              </a:cxn>
              <a:cxn ang="0">
                <a:pos x="connsiteX17455" y="connsiteY17455"/>
              </a:cxn>
              <a:cxn ang="0">
                <a:pos x="connsiteX17456" y="connsiteY17456"/>
              </a:cxn>
              <a:cxn ang="0">
                <a:pos x="connsiteX17457" y="connsiteY17457"/>
              </a:cxn>
              <a:cxn ang="0">
                <a:pos x="connsiteX17458" y="connsiteY17458"/>
              </a:cxn>
              <a:cxn ang="0">
                <a:pos x="connsiteX17459" y="connsiteY17459"/>
              </a:cxn>
              <a:cxn ang="0">
                <a:pos x="connsiteX17460" y="connsiteY17460"/>
              </a:cxn>
              <a:cxn ang="0">
                <a:pos x="connsiteX17461" y="connsiteY17461"/>
              </a:cxn>
              <a:cxn ang="0">
                <a:pos x="connsiteX17462" y="connsiteY17462"/>
              </a:cxn>
              <a:cxn ang="0">
                <a:pos x="connsiteX17463" y="connsiteY17463"/>
              </a:cxn>
              <a:cxn ang="0">
                <a:pos x="connsiteX17464" y="connsiteY17464"/>
              </a:cxn>
              <a:cxn ang="0">
                <a:pos x="connsiteX17465" y="connsiteY17465"/>
              </a:cxn>
              <a:cxn ang="0">
                <a:pos x="connsiteX17466" y="connsiteY17466"/>
              </a:cxn>
              <a:cxn ang="0">
                <a:pos x="connsiteX17467" y="connsiteY17467"/>
              </a:cxn>
              <a:cxn ang="0">
                <a:pos x="connsiteX17468" y="connsiteY17468"/>
              </a:cxn>
              <a:cxn ang="0">
                <a:pos x="connsiteX17469" y="connsiteY17469"/>
              </a:cxn>
              <a:cxn ang="0">
                <a:pos x="connsiteX17470" y="connsiteY17470"/>
              </a:cxn>
              <a:cxn ang="0">
                <a:pos x="connsiteX17471" y="connsiteY17471"/>
              </a:cxn>
              <a:cxn ang="0">
                <a:pos x="connsiteX17472" y="connsiteY17472"/>
              </a:cxn>
              <a:cxn ang="0">
                <a:pos x="connsiteX17473" y="connsiteY17473"/>
              </a:cxn>
              <a:cxn ang="0">
                <a:pos x="connsiteX17474" y="connsiteY17474"/>
              </a:cxn>
              <a:cxn ang="0">
                <a:pos x="connsiteX17475" y="connsiteY17475"/>
              </a:cxn>
              <a:cxn ang="0">
                <a:pos x="connsiteX17476" y="connsiteY17476"/>
              </a:cxn>
              <a:cxn ang="0">
                <a:pos x="connsiteX17477" y="connsiteY17477"/>
              </a:cxn>
              <a:cxn ang="0">
                <a:pos x="connsiteX17478" y="connsiteY17478"/>
              </a:cxn>
              <a:cxn ang="0">
                <a:pos x="connsiteX17479" y="connsiteY17479"/>
              </a:cxn>
              <a:cxn ang="0">
                <a:pos x="connsiteX17480" y="connsiteY17480"/>
              </a:cxn>
              <a:cxn ang="0">
                <a:pos x="connsiteX17481" y="connsiteY17481"/>
              </a:cxn>
              <a:cxn ang="0">
                <a:pos x="connsiteX17482" y="connsiteY17482"/>
              </a:cxn>
              <a:cxn ang="0">
                <a:pos x="connsiteX17483" y="connsiteY17483"/>
              </a:cxn>
              <a:cxn ang="0">
                <a:pos x="connsiteX17484" y="connsiteY17484"/>
              </a:cxn>
              <a:cxn ang="0">
                <a:pos x="connsiteX17485" y="connsiteY17485"/>
              </a:cxn>
              <a:cxn ang="0">
                <a:pos x="connsiteX17486" y="connsiteY17486"/>
              </a:cxn>
              <a:cxn ang="0">
                <a:pos x="connsiteX17487" y="connsiteY17487"/>
              </a:cxn>
              <a:cxn ang="0">
                <a:pos x="connsiteX17488" y="connsiteY17488"/>
              </a:cxn>
              <a:cxn ang="0">
                <a:pos x="connsiteX17489" y="connsiteY17489"/>
              </a:cxn>
              <a:cxn ang="0">
                <a:pos x="connsiteX17490" y="connsiteY17490"/>
              </a:cxn>
              <a:cxn ang="0">
                <a:pos x="connsiteX17491" y="connsiteY17491"/>
              </a:cxn>
              <a:cxn ang="0">
                <a:pos x="connsiteX17492" y="connsiteY17492"/>
              </a:cxn>
              <a:cxn ang="0">
                <a:pos x="connsiteX17493" y="connsiteY17493"/>
              </a:cxn>
              <a:cxn ang="0">
                <a:pos x="connsiteX17494" y="connsiteY17494"/>
              </a:cxn>
              <a:cxn ang="0">
                <a:pos x="connsiteX17495" y="connsiteY17495"/>
              </a:cxn>
              <a:cxn ang="0">
                <a:pos x="connsiteX17496" y="connsiteY17496"/>
              </a:cxn>
              <a:cxn ang="0">
                <a:pos x="connsiteX17497" y="connsiteY17497"/>
              </a:cxn>
              <a:cxn ang="0">
                <a:pos x="connsiteX17498" y="connsiteY17498"/>
              </a:cxn>
              <a:cxn ang="0">
                <a:pos x="connsiteX17499" y="connsiteY17499"/>
              </a:cxn>
              <a:cxn ang="0">
                <a:pos x="connsiteX17500" y="connsiteY17500"/>
              </a:cxn>
              <a:cxn ang="0">
                <a:pos x="connsiteX17501" y="connsiteY17501"/>
              </a:cxn>
              <a:cxn ang="0">
                <a:pos x="connsiteX17502" y="connsiteY17502"/>
              </a:cxn>
              <a:cxn ang="0">
                <a:pos x="connsiteX17503" y="connsiteY17503"/>
              </a:cxn>
              <a:cxn ang="0">
                <a:pos x="connsiteX17504" y="connsiteY17504"/>
              </a:cxn>
              <a:cxn ang="0">
                <a:pos x="connsiteX17505" y="connsiteY17505"/>
              </a:cxn>
              <a:cxn ang="0">
                <a:pos x="connsiteX17506" y="connsiteY17506"/>
              </a:cxn>
              <a:cxn ang="0">
                <a:pos x="connsiteX17507" y="connsiteY17507"/>
              </a:cxn>
              <a:cxn ang="0">
                <a:pos x="connsiteX17508" y="connsiteY17508"/>
              </a:cxn>
              <a:cxn ang="0">
                <a:pos x="connsiteX17509" y="connsiteY17509"/>
              </a:cxn>
              <a:cxn ang="0">
                <a:pos x="connsiteX17510" y="connsiteY17510"/>
              </a:cxn>
              <a:cxn ang="0">
                <a:pos x="connsiteX17511" y="connsiteY17511"/>
              </a:cxn>
              <a:cxn ang="0">
                <a:pos x="connsiteX17512" y="connsiteY17512"/>
              </a:cxn>
              <a:cxn ang="0">
                <a:pos x="connsiteX17513" y="connsiteY17513"/>
              </a:cxn>
              <a:cxn ang="0">
                <a:pos x="connsiteX17514" y="connsiteY17514"/>
              </a:cxn>
              <a:cxn ang="0">
                <a:pos x="connsiteX17515" y="connsiteY17515"/>
              </a:cxn>
              <a:cxn ang="0">
                <a:pos x="connsiteX17516" y="connsiteY17516"/>
              </a:cxn>
              <a:cxn ang="0">
                <a:pos x="connsiteX17517" y="connsiteY17517"/>
              </a:cxn>
              <a:cxn ang="0">
                <a:pos x="connsiteX17518" y="connsiteY17518"/>
              </a:cxn>
              <a:cxn ang="0">
                <a:pos x="connsiteX17519" y="connsiteY17519"/>
              </a:cxn>
              <a:cxn ang="0">
                <a:pos x="connsiteX17520" y="connsiteY17520"/>
              </a:cxn>
              <a:cxn ang="0">
                <a:pos x="connsiteX17521" y="connsiteY17521"/>
              </a:cxn>
              <a:cxn ang="0">
                <a:pos x="connsiteX17522" y="connsiteY17522"/>
              </a:cxn>
              <a:cxn ang="0">
                <a:pos x="connsiteX17523" y="connsiteY17523"/>
              </a:cxn>
              <a:cxn ang="0">
                <a:pos x="connsiteX17524" y="connsiteY17524"/>
              </a:cxn>
              <a:cxn ang="0">
                <a:pos x="connsiteX17525" y="connsiteY17525"/>
              </a:cxn>
              <a:cxn ang="0">
                <a:pos x="connsiteX17526" y="connsiteY17526"/>
              </a:cxn>
            </a:cxnLst>
            <a:rect l="l" t="t" r="r" b="b"/>
            <a:pathLst>
              <a:path w="8014260" h="4925968">
                <a:moveTo>
                  <a:pt x="412321" y="4823987"/>
                </a:moveTo>
                <a:cubicBezTo>
                  <a:pt x="419862" y="4822889"/>
                  <a:pt x="428022" y="4823232"/>
                  <a:pt x="434263" y="4828033"/>
                </a:cubicBezTo>
                <a:cubicBezTo>
                  <a:pt x="447430" y="4838183"/>
                  <a:pt x="451545" y="4866026"/>
                  <a:pt x="445579" y="4889001"/>
                </a:cubicBezTo>
                <a:cubicBezTo>
                  <a:pt x="442498" y="4901002"/>
                  <a:pt x="437484" y="4910260"/>
                  <a:pt x="430013" y="4916638"/>
                </a:cubicBezTo>
                <a:cubicBezTo>
                  <a:pt x="420893" y="4924319"/>
                  <a:pt x="411498" y="4928365"/>
                  <a:pt x="400936" y="4924456"/>
                </a:cubicBezTo>
                <a:cubicBezTo>
                  <a:pt x="398325" y="4903128"/>
                  <a:pt x="395312" y="4876245"/>
                  <a:pt x="392294" y="4847578"/>
                </a:cubicBezTo>
                <a:cubicBezTo>
                  <a:pt x="397164" y="4834342"/>
                  <a:pt x="404224" y="4825221"/>
                  <a:pt x="412321" y="4823987"/>
                </a:cubicBezTo>
                <a:close/>
                <a:moveTo>
                  <a:pt x="551651" y="4720664"/>
                </a:moveTo>
                <a:cubicBezTo>
                  <a:pt x="564976" y="4723127"/>
                  <a:pt x="576434" y="4744897"/>
                  <a:pt x="578904" y="4775500"/>
                </a:cubicBezTo>
                <a:cubicBezTo>
                  <a:pt x="582261" y="4817128"/>
                  <a:pt x="568754" y="4853064"/>
                  <a:pt x="549209" y="4862185"/>
                </a:cubicBezTo>
                <a:cubicBezTo>
                  <a:pt x="529595" y="4871444"/>
                  <a:pt x="512589" y="4854504"/>
                  <a:pt x="510121" y="4816991"/>
                </a:cubicBezTo>
                <a:cubicBezTo>
                  <a:pt x="507854" y="4782770"/>
                  <a:pt x="520337" y="4739701"/>
                  <a:pt x="537960" y="4725025"/>
                </a:cubicBezTo>
                <a:cubicBezTo>
                  <a:pt x="542558" y="4721168"/>
                  <a:pt x="547207" y="4719843"/>
                  <a:pt x="551651" y="4720664"/>
                </a:cubicBezTo>
                <a:close/>
                <a:moveTo>
                  <a:pt x="473462" y="4651906"/>
                </a:moveTo>
                <a:cubicBezTo>
                  <a:pt x="486096" y="4647788"/>
                  <a:pt x="496487" y="4659669"/>
                  <a:pt x="499620" y="4686827"/>
                </a:cubicBezTo>
                <a:cubicBezTo>
                  <a:pt x="504014" y="4725231"/>
                  <a:pt x="491873" y="4770563"/>
                  <a:pt x="472742" y="4784416"/>
                </a:cubicBezTo>
                <a:cubicBezTo>
                  <a:pt x="454841" y="4797309"/>
                  <a:pt x="436735" y="4781193"/>
                  <a:pt x="433513" y="4750606"/>
                </a:cubicBezTo>
                <a:cubicBezTo>
                  <a:pt x="430291" y="4720019"/>
                  <a:pt x="442633" y="4680654"/>
                  <a:pt x="460260" y="4661384"/>
                </a:cubicBezTo>
                <a:cubicBezTo>
                  <a:pt x="464783" y="4656429"/>
                  <a:pt x="469245" y="4653279"/>
                  <a:pt x="473462" y="4651906"/>
                </a:cubicBezTo>
                <a:close/>
                <a:moveTo>
                  <a:pt x="416775" y="4631071"/>
                </a:moveTo>
                <a:cubicBezTo>
                  <a:pt x="426235" y="4636215"/>
                  <a:pt x="427816" y="4657748"/>
                  <a:pt x="420069" y="4684221"/>
                </a:cubicBezTo>
                <a:cubicBezTo>
                  <a:pt x="411219" y="4714327"/>
                  <a:pt x="398052" y="4728866"/>
                  <a:pt x="381250" y="4734764"/>
                </a:cubicBezTo>
                <a:cubicBezTo>
                  <a:pt x="375007" y="4710624"/>
                  <a:pt x="373365" y="4686278"/>
                  <a:pt x="371923" y="4667076"/>
                </a:cubicBezTo>
                <a:cubicBezTo>
                  <a:pt x="395789" y="4636420"/>
                  <a:pt x="406763" y="4625584"/>
                  <a:pt x="416775" y="4631071"/>
                </a:cubicBezTo>
                <a:close/>
                <a:moveTo>
                  <a:pt x="681739" y="4604917"/>
                </a:moveTo>
                <a:cubicBezTo>
                  <a:pt x="695185" y="4610407"/>
                  <a:pt x="706719" y="4639352"/>
                  <a:pt x="709339" y="4677979"/>
                </a:cubicBezTo>
                <a:cubicBezTo>
                  <a:pt x="712706" y="4727426"/>
                  <a:pt x="700699" y="4771317"/>
                  <a:pt x="682595" y="4783455"/>
                </a:cubicBezTo>
                <a:cubicBezTo>
                  <a:pt x="663396" y="4796349"/>
                  <a:pt x="645012" y="4774266"/>
                  <a:pt x="641040" y="4726740"/>
                </a:cubicBezTo>
                <a:cubicBezTo>
                  <a:pt x="637131" y="4679969"/>
                  <a:pt x="649471" y="4623253"/>
                  <a:pt x="667922" y="4607754"/>
                </a:cubicBezTo>
                <a:cubicBezTo>
                  <a:pt x="672562" y="4603862"/>
                  <a:pt x="677259" y="4603086"/>
                  <a:pt x="681739" y="4604917"/>
                </a:cubicBezTo>
                <a:close/>
                <a:moveTo>
                  <a:pt x="397229" y="4543014"/>
                </a:moveTo>
                <a:cubicBezTo>
                  <a:pt x="408203" y="4538488"/>
                  <a:pt x="411219" y="4547540"/>
                  <a:pt x="404017" y="4563999"/>
                </a:cubicBezTo>
                <a:cubicBezTo>
                  <a:pt x="400656" y="4571680"/>
                  <a:pt x="395374" y="4581213"/>
                  <a:pt x="389684" y="4589374"/>
                </a:cubicBezTo>
                <a:cubicBezTo>
                  <a:pt x="382210" y="4600210"/>
                  <a:pt x="373498" y="4609879"/>
                  <a:pt x="363143" y="4614886"/>
                </a:cubicBezTo>
                <a:cubicBezTo>
                  <a:pt x="361088" y="4603159"/>
                  <a:pt x="359099" y="4592117"/>
                  <a:pt x="357245" y="4581899"/>
                </a:cubicBezTo>
                <a:cubicBezTo>
                  <a:pt x="363210" y="4569760"/>
                  <a:pt x="371440" y="4561668"/>
                  <a:pt x="378849" y="4555358"/>
                </a:cubicBezTo>
                <a:cubicBezTo>
                  <a:pt x="385295" y="4549872"/>
                  <a:pt x="392155" y="4545140"/>
                  <a:pt x="397229" y="4543014"/>
                </a:cubicBezTo>
                <a:close/>
                <a:moveTo>
                  <a:pt x="601081" y="4509376"/>
                </a:moveTo>
                <a:cubicBezTo>
                  <a:pt x="613803" y="4505634"/>
                  <a:pt x="624540" y="4521103"/>
                  <a:pt x="628144" y="4554741"/>
                </a:cubicBezTo>
                <a:cubicBezTo>
                  <a:pt x="633286" y="4602747"/>
                  <a:pt x="622107" y="4658914"/>
                  <a:pt x="603040" y="4675648"/>
                </a:cubicBezTo>
                <a:cubicBezTo>
                  <a:pt x="585348" y="4691215"/>
                  <a:pt x="566766" y="4668790"/>
                  <a:pt x="562717" y="4629082"/>
                </a:cubicBezTo>
                <a:cubicBezTo>
                  <a:pt x="558743" y="4589580"/>
                  <a:pt x="570468" y="4541162"/>
                  <a:pt x="587891" y="4519560"/>
                </a:cubicBezTo>
                <a:cubicBezTo>
                  <a:pt x="592379" y="4514005"/>
                  <a:pt x="596839" y="4510623"/>
                  <a:pt x="601081" y="4509376"/>
                </a:cubicBezTo>
                <a:close/>
                <a:moveTo>
                  <a:pt x="474370" y="4507543"/>
                </a:moveTo>
                <a:cubicBezTo>
                  <a:pt x="476609" y="4507808"/>
                  <a:pt x="478177" y="4509205"/>
                  <a:pt x="478841" y="4511879"/>
                </a:cubicBezTo>
                <a:cubicBezTo>
                  <a:pt x="481517" y="4522646"/>
                  <a:pt x="469378" y="4552067"/>
                  <a:pt x="451820" y="4573258"/>
                </a:cubicBezTo>
                <a:cubicBezTo>
                  <a:pt x="435227" y="4593284"/>
                  <a:pt x="419316" y="4599044"/>
                  <a:pt x="416300" y="4588894"/>
                </a:cubicBezTo>
                <a:cubicBezTo>
                  <a:pt x="413005" y="4577990"/>
                  <a:pt x="424321" y="4553301"/>
                  <a:pt x="441946" y="4531836"/>
                </a:cubicBezTo>
                <a:cubicBezTo>
                  <a:pt x="454861" y="4516148"/>
                  <a:pt x="467654" y="4506749"/>
                  <a:pt x="474370" y="4507543"/>
                </a:cubicBezTo>
                <a:close/>
                <a:moveTo>
                  <a:pt x="809853" y="4487492"/>
                </a:moveTo>
                <a:cubicBezTo>
                  <a:pt x="823505" y="4494326"/>
                  <a:pt x="835797" y="4527874"/>
                  <a:pt x="839298" y="4572571"/>
                </a:cubicBezTo>
                <a:cubicBezTo>
                  <a:pt x="843962" y="4633059"/>
                  <a:pt x="831617" y="4686277"/>
                  <a:pt x="812277" y="4697799"/>
                </a:cubicBezTo>
                <a:cubicBezTo>
                  <a:pt x="792806" y="4709389"/>
                  <a:pt x="774764" y="4678528"/>
                  <a:pt x="770860" y="4619892"/>
                </a:cubicBezTo>
                <a:cubicBezTo>
                  <a:pt x="767225" y="4565988"/>
                  <a:pt x="778470" y="4506323"/>
                  <a:pt x="796023" y="4490138"/>
                </a:cubicBezTo>
                <a:cubicBezTo>
                  <a:pt x="800607" y="4485903"/>
                  <a:pt x="805305" y="4485213"/>
                  <a:pt x="809853" y="4487492"/>
                </a:cubicBezTo>
                <a:close/>
                <a:moveTo>
                  <a:pt x="538510" y="4477769"/>
                </a:moveTo>
                <a:cubicBezTo>
                  <a:pt x="545349" y="4476869"/>
                  <a:pt x="550408" y="4482184"/>
                  <a:pt x="552154" y="4495831"/>
                </a:cubicBezTo>
                <a:cubicBezTo>
                  <a:pt x="555652" y="4522783"/>
                  <a:pt x="544065" y="4570995"/>
                  <a:pt x="526231" y="4591774"/>
                </a:cubicBezTo>
                <a:cubicBezTo>
                  <a:pt x="507921" y="4612966"/>
                  <a:pt x="490916" y="4602405"/>
                  <a:pt x="487554" y="4576207"/>
                </a:cubicBezTo>
                <a:cubicBezTo>
                  <a:pt x="484190" y="4550146"/>
                  <a:pt x="496331" y="4519491"/>
                  <a:pt x="514162" y="4496997"/>
                </a:cubicBezTo>
                <a:cubicBezTo>
                  <a:pt x="523044" y="4485785"/>
                  <a:pt x="531669" y="4478669"/>
                  <a:pt x="538510" y="4477769"/>
                </a:cubicBezTo>
                <a:close/>
                <a:moveTo>
                  <a:pt x="382345" y="4469153"/>
                </a:moveTo>
                <a:cubicBezTo>
                  <a:pt x="392907" y="4465313"/>
                  <a:pt x="395238" y="4474571"/>
                  <a:pt x="387212" y="4489590"/>
                </a:cubicBezTo>
                <a:cubicBezTo>
                  <a:pt x="383374" y="4496791"/>
                  <a:pt x="377544" y="4505158"/>
                  <a:pt x="371923" y="4512839"/>
                </a:cubicBezTo>
                <a:cubicBezTo>
                  <a:pt x="366848" y="4519628"/>
                  <a:pt x="363417" y="4522303"/>
                  <a:pt x="348122" y="4532796"/>
                </a:cubicBezTo>
                <a:cubicBezTo>
                  <a:pt x="346137" y="4522303"/>
                  <a:pt x="344351" y="4512770"/>
                  <a:pt x="342639" y="4503992"/>
                </a:cubicBezTo>
                <a:cubicBezTo>
                  <a:pt x="348605" y="4493019"/>
                  <a:pt x="356560" y="4485407"/>
                  <a:pt x="364173" y="4479715"/>
                </a:cubicBezTo>
                <a:cubicBezTo>
                  <a:pt x="370622" y="4474914"/>
                  <a:pt x="377339" y="4471005"/>
                  <a:pt x="382345" y="4469153"/>
                </a:cubicBezTo>
                <a:close/>
                <a:moveTo>
                  <a:pt x="452714" y="4436595"/>
                </a:moveTo>
                <a:cubicBezTo>
                  <a:pt x="458853" y="4433663"/>
                  <a:pt x="463070" y="4434109"/>
                  <a:pt x="463754" y="4438841"/>
                </a:cubicBezTo>
                <a:cubicBezTo>
                  <a:pt x="465199" y="4448374"/>
                  <a:pt x="452374" y="4472514"/>
                  <a:pt x="435293" y="4491305"/>
                </a:cubicBezTo>
                <a:cubicBezTo>
                  <a:pt x="417874" y="4510507"/>
                  <a:pt x="403475" y="4516200"/>
                  <a:pt x="401965" y="4505433"/>
                </a:cubicBezTo>
                <a:cubicBezTo>
                  <a:pt x="400525" y="4494940"/>
                  <a:pt x="413285" y="4472240"/>
                  <a:pt x="430153" y="4454615"/>
                </a:cubicBezTo>
                <a:cubicBezTo>
                  <a:pt x="438518" y="4445837"/>
                  <a:pt x="446575" y="4439527"/>
                  <a:pt x="452714" y="4436595"/>
                </a:cubicBezTo>
                <a:close/>
                <a:moveTo>
                  <a:pt x="367256" y="4400848"/>
                </a:moveTo>
                <a:cubicBezTo>
                  <a:pt x="377683" y="4398447"/>
                  <a:pt x="380219" y="4406265"/>
                  <a:pt x="371647" y="4420324"/>
                </a:cubicBezTo>
                <a:cubicBezTo>
                  <a:pt x="367738" y="4426771"/>
                  <a:pt x="361495" y="4434315"/>
                  <a:pt x="355602" y="4441104"/>
                </a:cubicBezTo>
                <a:cubicBezTo>
                  <a:pt x="349773" y="4447825"/>
                  <a:pt x="349428" y="4447962"/>
                  <a:pt x="333109" y="4456672"/>
                </a:cubicBezTo>
                <a:cubicBezTo>
                  <a:pt x="331461" y="4448236"/>
                  <a:pt x="329748" y="4439595"/>
                  <a:pt x="328100" y="4431434"/>
                </a:cubicBezTo>
                <a:cubicBezTo>
                  <a:pt x="332556" y="4423548"/>
                  <a:pt x="338794" y="4417513"/>
                  <a:pt x="346069" y="4412026"/>
                </a:cubicBezTo>
                <a:cubicBezTo>
                  <a:pt x="354162" y="4405922"/>
                  <a:pt x="361294" y="4402219"/>
                  <a:pt x="367256" y="4400848"/>
                </a:cubicBezTo>
                <a:close/>
                <a:moveTo>
                  <a:pt x="523788" y="4397101"/>
                </a:moveTo>
                <a:cubicBezTo>
                  <a:pt x="529883" y="4393595"/>
                  <a:pt x="534118" y="4393647"/>
                  <a:pt x="535215" y="4398104"/>
                </a:cubicBezTo>
                <a:cubicBezTo>
                  <a:pt x="537412" y="4407363"/>
                  <a:pt x="524312" y="4433492"/>
                  <a:pt x="506412" y="4454751"/>
                </a:cubicBezTo>
                <a:cubicBezTo>
                  <a:pt x="489676" y="4474571"/>
                  <a:pt x="474315" y="4482526"/>
                  <a:pt x="472260" y="4473062"/>
                </a:cubicBezTo>
                <a:cubicBezTo>
                  <a:pt x="469999" y="4463049"/>
                  <a:pt x="483093" y="4438224"/>
                  <a:pt x="501199" y="4417444"/>
                </a:cubicBezTo>
                <a:cubicBezTo>
                  <a:pt x="509736" y="4407671"/>
                  <a:pt x="517695" y="4400607"/>
                  <a:pt x="523788" y="4397101"/>
                </a:cubicBezTo>
                <a:close/>
                <a:moveTo>
                  <a:pt x="926942" y="4386240"/>
                </a:moveTo>
                <a:cubicBezTo>
                  <a:pt x="945664" y="4374855"/>
                  <a:pt x="965833" y="4420324"/>
                  <a:pt x="970217" y="4482938"/>
                </a:cubicBezTo>
                <a:cubicBezTo>
                  <a:pt x="974610" y="4546649"/>
                  <a:pt x="962053" y="4602610"/>
                  <a:pt x="942578" y="4613103"/>
                </a:cubicBezTo>
                <a:cubicBezTo>
                  <a:pt x="923036" y="4623664"/>
                  <a:pt x="905001" y="4584436"/>
                  <a:pt x="901014" y="4518394"/>
                </a:cubicBezTo>
                <a:cubicBezTo>
                  <a:pt x="897454" y="4458386"/>
                  <a:pt x="909183" y="4396938"/>
                  <a:pt x="926942" y="4386240"/>
                </a:cubicBezTo>
                <a:close/>
                <a:moveTo>
                  <a:pt x="437126" y="4373921"/>
                </a:moveTo>
                <a:cubicBezTo>
                  <a:pt x="443128" y="4371050"/>
                  <a:pt x="447430" y="4370912"/>
                  <a:pt x="448663" y="4374238"/>
                </a:cubicBezTo>
                <a:cubicBezTo>
                  <a:pt x="451271" y="4381165"/>
                  <a:pt x="438927" y="4402493"/>
                  <a:pt x="421786" y="4419707"/>
                </a:cubicBezTo>
                <a:cubicBezTo>
                  <a:pt x="405527" y="4436098"/>
                  <a:pt x="391057" y="4442270"/>
                  <a:pt x="388658" y="4434451"/>
                </a:cubicBezTo>
                <a:cubicBezTo>
                  <a:pt x="386054" y="4426153"/>
                  <a:pt x="398191" y="4406402"/>
                  <a:pt x="415404" y="4390012"/>
                </a:cubicBezTo>
                <a:cubicBezTo>
                  <a:pt x="423424" y="4382400"/>
                  <a:pt x="431124" y="4376793"/>
                  <a:pt x="437126" y="4373921"/>
                </a:cubicBezTo>
                <a:close/>
                <a:moveTo>
                  <a:pt x="731066" y="4365042"/>
                </a:moveTo>
                <a:cubicBezTo>
                  <a:pt x="743697" y="4365559"/>
                  <a:pt x="754019" y="4387304"/>
                  <a:pt x="757212" y="4427525"/>
                </a:cubicBezTo>
                <a:cubicBezTo>
                  <a:pt x="761389" y="4480606"/>
                  <a:pt x="750626" y="4540339"/>
                  <a:pt x="732659" y="4557141"/>
                </a:cubicBezTo>
                <a:cubicBezTo>
                  <a:pt x="715031" y="4573669"/>
                  <a:pt x="695970" y="4544386"/>
                  <a:pt x="691305" y="4496585"/>
                </a:cubicBezTo>
                <a:cubicBezTo>
                  <a:pt x="686368" y="4446385"/>
                  <a:pt x="699052" y="4390904"/>
                  <a:pt x="717842" y="4371701"/>
                </a:cubicBezTo>
                <a:cubicBezTo>
                  <a:pt x="722386" y="4367055"/>
                  <a:pt x="726855" y="4364869"/>
                  <a:pt x="731066" y="4365042"/>
                </a:cubicBezTo>
                <a:close/>
                <a:moveTo>
                  <a:pt x="595699" y="4355191"/>
                </a:moveTo>
                <a:cubicBezTo>
                  <a:pt x="601839" y="4352174"/>
                  <a:pt x="605885" y="4353185"/>
                  <a:pt x="606402" y="4359014"/>
                </a:cubicBezTo>
                <a:cubicBezTo>
                  <a:pt x="607359" y="4369712"/>
                  <a:pt x="594675" y="4397350"/>
                  <a:pt x="578349" y="4417444"/>
                </a:cubicBezTo>
                <a:cubicBezTo>
                  <a:pt x="560731" y="4439184"/>
                  <a:pt x="544883" y="4444945"/>
                  <a:pt x="543171" y="4433492"/>
                </a:cubicBezTo>
                <a:cubicBezTo>
                  <a:pt x="541525" y="4422107"/>
                  <a:pt x="554900" y="4395979"/>
                  <a:pt x="572452" y="4375542"/>
                </a:cubicBezTo>
                <a:cubicBezTo>
                  <a:pt x="581337" y="4365255"/>
                  <a:pt x="589566" y="4358209"/>
                  <a:pt x="595699" y="4355191"/>
                </a:cubicBezTo>
                <a:close/>
                <a:moveTo>
                  <a:pt x="509464" y="4336502"/>
                </a:moveTo>
                <a:cubicBezTo>
                  <a:pt x="515340" y="4333416"/>
                  <a:pt x="519236" y="4333605"/>
                  <a:pt x="519854" y="4337822"/>
                </a:cubicBezTo>
                <a:cubicBezTo>
                  <a:pt x="521018" y="4345572"/>
                  <a:pt x="509359" y="4366077"/>
                  <a:pt x="493584" y="4383771"/>
                </a:cubicBezTo>
                <a:cubicBezTo>
                  <a:pt x="477334" y="4402013"/>
                  <a:pt x="460873" y="4410654"/>
                  <a:pt x="459158" y="4402356"/>
                </a:cubicBezTo>
                <a:cubicBezTo>
                  <a:pt x="457445" y="4393921"/>
                  <a:pt x="470198" y="4372387"/>
                  <a:pt x="487137" y="4354830"/>
                </a:cubicBezTo>
                <a:cubicBezTo>
                  <a:pt x="495711" y="4345949"/>
                  <a:pt x="503583" y="4339588"/>
                  <a:pt x="509464" y="4336502"/>
                </a:cubicBezTo>
                <a:close/>
                <a:moveTo>
                  <a:pt x="351761" y="4335834"/>
                </a:moveTo>
                <a:cubicBezTo>
                  <a:pt x="361775" y="4333845"/>
                  <a:pt x="364243" y="4339674"/>
                  <a:pt x="359027" y="4349961"/>
                </a:cubicBezTo>
                <a:cubicBezTo>
                  <a:pt x="352995" y="4361963"/>
                  <a:pt x="343393" y="4371427"/>
                  <a:pt x="319325" y="4385074"/>
                </a:cubicBezTo>
                <a:cubicBezTo>
                  <a:pt x="317470" y="4376022"/>
                  <a:pt x="315825" y="4367723"/>
                  <a:pt x="314177" y="4359562"/>
                </a:cubicBezTo>
                <a:cubicBezTo>
                  <a:pt x="320283" y="4352087"/>
                  <a:pt x="327208" y="4345846"/>
                  <a:pt x="335437" y="4342006"/>
                </a:cubicBezTo>
                <a:cubicBezTo>
                  <a:pt x="341127" y="4339331"/>
                  <a:pt x="347234" y="4336725"/>
                  <a:pt x="351761" y="4335834"/>
                </a:cubicBezTo>
                <a:close/>
                <a:moveTo>
                  <a:pt x="667081" y="4322512"/>
                </a:moveTo>
                <a:cubicBezTo>
                  <a:pt x="673747" y="4322786"/>
                  <a:pt x="678513" y="4329490"/>
                  <a:pt x="679782" y="4344955"/>
                </a:cubicBezTo>
                <a:cubicBezTo>
                  <a:pt x="682388" y="4376502"/>
                  <a:pt x="670592" y="4427525"/>
                  <a:pt x="652352" y="4447413"/>
                </a:cubicBezTo>
                <a:cubicBezTo>
                  <a:pt x="634104" y="4467301"/>
                  <a:pt x="617237" y="4449882"/>
                  <a:pt x="614563" y="4419364"/>
                </a:cubicBezTo>
                <a:cubicBezTo>
                  <a:pt x="611959" y="4389257"/>
                  <a:pt x="624920" y="4359357"/>
                  <a:pt x="642960" y="4338645"/>
                </a:cubicBezTo>
                <a:cubicBezTo>
                  <a:pt x="651836" y="4328393"/>
                  <a:pt x="660406" y="4322238"/>
                  <a:pt x="667081" y="4322512"/>
                </a:cubicBezTo>
                <a:close/>
                <a:moveTo>
                  <a:pt x="424311" y="4315431"/>
                </a:moveTo>
                <a:cubicBezTo>
                  <a:pt x="429738" y="4313683"/>
                  <a:pt x="433406" y="4314300"/>
                  <a:pt x="434126" y="4317729"/>
                </a:cubicBezTo>
                <a:cubicBezTo>
                  <a:pt x="435563" y="4324998"/>
                  <a:pt x="423221" y="4343035"/>
                  <a:pt x="406827" y="4357025"/>
                </a:cubicBezTo>
                <a:cubicBezTo>
                  <a:pt x="390575" y="4370878"/>
                  <a:pt x="375833" y="4374855"/>
                  <a:pt x="375146" y="4366146"/>
                </a:cubicBezTo>
                <a:cubicBezTo>
                  <a:pt x="374463" y="4357231"/>
                  <a:pt x="387212" y="4340360"/>
                  <a:pt x="403951" y="4327329"/>
                </a:cubicBezTo>
                <a:cubicBezTo>
                  <a:pt x="411695" y="4321294"/>
                  <a:pt x="418881" y="4317180"/>
                  <a:pt x="424311" y="4315431"/>
                </a:cubicBezTo>
                <a:close/>
                <a:moveTo>
                  <a:pt x="1058336" y="4304081"/>
                </a:moveTo>
                <a:cubicBezTo>
                  <a:pt x="1077201" y="4294480"/>
                  <a:pt x="1097226" y="4337616"/>
                  <a:pt x="1101339" y="4397899"/>
                </a:cubicBezTo>
                <a:cubicBezTo>
                  <a:pt x="1105525" y="4459209"/>
                  <a:pt x="1092835" y="4514896"/>
                  <a:pt x="1073361" y="4524634"/>
                </a:cubicBezTo>
                <a:cubicBezTo>
                  <a:pt x="1053747" y="4534441"/>
                  <a:pt x="1035778" y="4494596"/>
                  <a:pt x="1031938" y="4429377"/>
                </a:cubicBezTo>
                <a:cubicBezTo>
                  <a:pt x="1028438" y="4370055"/>
                  <a:pt x="1040579" y="4313202"/>
                  <a:pt x="1058336" y="4304081"/>
                </a:cubicBezTo>
                <a:close/>
                <a:moveTo>
                  <a:pt x="591451" y="4293932"/>
                </a:moveTo>
                <a:cubicBezTo>
                  <a:pt x="593511" y="4301064"/>
                  <a:pt x="581093" y="4323353"/>
                  <a:pt x="564159" y="4342898"/>
                </a:cubicBezTo>
                <a:cubicBezTo>
                  <a:pt x="546739" y="4362923"/>
                  <a:pt x="531995" y="4371702"/>
                  <a:pt x="530004" y="4363335"/>
                </a:cubicBezTo>
                <a:cubicBezTo>
                  <a:pt x="528083" y="4355105"/>
                  <a:pt x="540222" y="4333434"/>
                  <a:pt x="557022" y="4314848"/>
                </a:cubicBezTo>
                <a:cubicBezTo>
                  <a:pt x="573483" y="4296606"/>
                  <a:pt x="589529" y="4286799"/>
                  <a:pt x="591451" y="4293932"/>
                </a:cubicBezTo>
                <a:close/>
                <a:moveTo>
                  <a:pt x="495700" y="4284674"/>
                </a:moveTo>
                <a:cubicBezTo>
                  <a:pt x="501352" y="4282136"/>
                  <a:pt x="505103" y="4282239"/>
                  <a:pt x="505655" y="4285634"/>
                </a:cubicBezTo>
                <a:cubicBezTo>
                  <a:pt x="506752" y="4292354"/>
                  <a:pt x="494063" y="4311419"/>
                  <a:pt x="478153" y="4326576"/>
                </a:cubicBezTo>
                <a:cubicBezTo>
                  <a:pt x="461898" y="4342006"/>
                  <a:pt x="448116" y="4347699"/>
                  <a:pt x="446950" y="4339812"/>
                </a:cubicBezTo>
                <a:cubicBezTo>
                  <a:pt x="445851" y="4332062"/>
                  <a:pt x="458473" y="4313683"/>
                  <a:pt x="474381" y="4299555"/>
                </a:cubicBezTo>
                <a:cubicBezTo>
                  <a:pt x="482509" y="4292389"/>
                  <a:pt x="490053" y="4287211"/>
                  <a:pt x="495700" y="4284674"/>
                </a:cubicBezTo>
                <a:close/>
                <a:moveTo>
                  <a:pt x="342029" y="4270537"/>
                </a:moveTo>
                <a:cubicBezTo>
                  <a:pt x="345948" y="4271746"/>
                  <a:pt x="347780" y="4274729"/>
                  <a:pt x="346479" y="4279255"/>
                </a:cubicBezTo>
                <a:cubicBezTo>
                  <a:pt x="343393" y="4290296"/>
                  <a:pt x="328100" y="4304904"/>
                  <a:pt x="311639" y="4310870"/>
                </a:cubicBezTo>
                <a:cubicBezTo>
                  <a:pt x="308757" y="4311899"/>
                  <a:pt x="304919" y="4312036"/>
                  <a:pt x="304371" y="4310733"/>
                </a:cubicBezTo>
                <a:cubicBezTo>
                  <a:pt x="301558" y="4303601"/>
                  <a:pt x="297239" y="4296880"/>
                  <a:pt x="301698" y="4286524"/>
                </a:cubicBezTo>
                <a:cubicBezTo>
                  <a:pt x="309445" y="4279598"/>
                  <a:pt x="316986" y="4275346"/>
                  <a:pt x="325081" y="4272465"/>
                </a:cubicBezTo>
                <a:cubicBezTo>
                  <a:pt x="332111" y="4269894"/>
                  <a:pt x="338113" y="4269328"/>
                  <a:pt x="342029" y="4270537"/>
                </a:cubicBezTo>
                <a:close/>
                <a:moveTo>
                  <a:pt x="408973" y="4259753"/>
                </a:moveTo>
                <a:cubicBezTo>
                  <a:pt x="414425" y="4258595"/>
                  <a:pt x="418148" y="4259539"/>
                  <a:pt x="418968" y="4262865"/>
                </a:cubicBezTo>
                <a:cubicBezTo>
                  <a:pt x="420615" y="4269448"/>
                  <a:pt x="409779" y="4283919"/>
                  <a:pt x="394692" y="4295097"/>
                </a:cubicBezTo>
                <a:cubicBezTo>
                  <a:pt x="378916" y="4306755"/>
                  <a:pt x="363417" y="4309636"/>
                  <a:pt x="362461" y="4301406"/>
                </a:cubicBezTo>
                <a:cubicBezTo>
                  <a:pt x="361572" y="4293451"/>
                  <a:pt x="373224" y="4279255"/>
                  <a:pt x="388590" y="4269242"/>
                </a:cubicBezTo>
                <a:cubicBezTo>
                  <a:pt x="396337" y="4264167"/>
                  <a:pt x="403523" y="4260910"/>
                  <a:pt x="408973" y="4259753"/>
                </a:cubicBezTo>
                <a:close/>
                <a:moveTo>
                  <a:pt x="5103657" y="4253195"/>
                </a:moveTo>
                <a:cubicBezTo>
                  <a:pt x="5122790" y="4253263"/>
                  <a:pt x="5141787" y="4276101"/>
                  <a:pt x="5144256" y="4301887"/>
                </a:cubicBezTo>
                <a:cubicBezTo>
                  <a:pt x="5146793" y="4328153"/>
                  <a:pt x="5132597" y="4348384"/>
                  <a:pt x="5112709" y="4346944"/>
                </a:cubicBezTo>
                <a:cubicBezTo>
                  <a:pt x="5093713" y="4345503"/>
                  <a:pt x="5076979" y="4325478"/>
                  <a:pt x="5073961" y="4300652"/>
                </a:cubicBezTo>
                <a:cubicBezTo>
                  <a:pt x="5070807" y="4274592"/>
                  <a:pt x="5084317" y="4253058"/>
                  <a:pt x="5103657" y="4253195"/>
                </a:cubicBezTo>
                <a:close/>
                <a:moveTo>
                  <a:pt x="651089" y="4252029"/>
                </a:moveTo>
                <a:cubicBezTo>
                  <a:pt x="657595" y="4248189"/>
                  <a:pt x="662054" y="4247949"/>
                  <a:pt x="662982" y="4252167"/>
                </a:cubicBezTo>
                <a:cubicBezTo>
                  <a:pt x="664764" y="4260053"/>
                  <a:pt x="652553" y="4282067"/>
                  <a:pt x="635959" y="4301201"/>
                </a:cubicBezTo>
                <a:cubicBezTo>
                  <a:pt x="618267" y="4321638"/>
                  <a:pt x="601532" y="4331514"/>
                  <a:pt x="599751" y="4322598"/>
                </a:cubicBezTo>
                <a:cubicBezTo>
                  <a:pt x="597964" y="4314026"/>
                  <a:pt x="609899" y="4292492"/>
                  <a:pt x="626911" y="4273495"/>
                </a:cubicBezTo>
                <a:cubicBezTo>
                  <a:pt x="636028" y="4263311"/>
                  <a:pt x="644583" y="4255870"/>
                  <a:pt x="651089" y="4252029"/>
                </a:cubicBezTo>
                <a:close/>
                <a:moveTo>
                  <a:pt x="5239102" y="4249423"/>
                </a:moveTo>
                <a:cubicBezTo>
                  <a:pt x="5258442" y="4248258"/>
                  <a:pt x="5277026" y="4270271"/>
                  <a:pt x="5279084" y="4296538"/>
                </a:cubicBezTo>
                <a:cubicBezTo>
                  <a:pt x="5281210" y="4323284"/>
                  <a:pt x="5266671" y="4345230"/>
                  <a:pt x="5246714" y="4345367"/>
                </a:cubicBezTo>
                <a:cubicBezTo>
                  <a:pt x="5226620" y="4345504"/>
                  <a:pt x="5209887" y="4324450"/>
                  <a:pt x="5208310" y="4297086"/>
                </a:cubicBezTo>
                <a:cubicBezTo>
                  <a:pt x="5206869" y="4272192"/>
                  <a:pt x="5220928" y="4250452"/>
                  <a:pt x="5239102" y="4249423"/>
                </a:cubicBezTo>
                <a:close/>
                <a:moveTo>
                  <a:pt x="577592" y="4244897"/>
                </a:moveTo>
                <a:cubicBezTo>
                  <a:pt x="578763" y="4250795"/>
                  <a:pt x="566967" y="4268900"/>
                  <a:pt x="550915" y="4285702"/>
                </a:cubicBezTo>
                <a:cubicBezTo>
                  <a:pt x="533636" y="4303807"/>
                  <a:pt x="518548" y="4312517"/>
                  <a:pt x="517108" y="4305316"/>
                </a:cubicBezTo>
                <a:cubicBezTo>
                  <a:pt x="515873" y="4298526"/>
                  <a:pt x="527465" y="4280764"/>
                  <a:pt x="543581" y="4264785"/>
                </a:cubicBezTo>
                <a:cubicBezTo>
                  <a:pt x="560589" y="4247983"/>
                  <a:pt x="576360" y="4238725"/>
                  <a:pt x="577592" y="4244897"/>
                </a:cubicBezTo>
                <a:close/>
                <a:moveTo>
                  <a:pt x="4969583" y="4244417"/>
                </a:moveTo>
                <a:cubicBezTo>
                  <a:pt x="4988854" y="4246817"/>
                  <a:pt x="5007439" y="4270683"/>
                  <a:pt x="5009496" y="4295577"/>
                </a:cubicBezTo>
                <a:cubicBezTo>
                  <a:pt x="5011622" y="4320883"/>
                  <a:pt x="4996946" y="4338440"/>
                  <a:pt x="4976989" y="4334599"/>
                </a:cubicBezTo>
                <a:cubicBezTo>
                  <a:pt x="4956895" y="4330759"/>
                  <a:pt x="4940162" y="4308059"/>
                  <a:pt x="4938653" y="4282684"/>
                </a:cubicBezTo>
                <a:cubicBezTo>
                  <a:pt x="4937281" y="4259573"/>
                  <a:pt x="4951409" y="4242085"/>
                  <a:pt x="4969583" y="4244417"/>
                </a:cubicBezTo>
                <a:close/>
                <a:moveTo>
                  <a:pt x="858137" y="4241705"/>
                </a:moveTo>
                <a:cubicBezTo>
                  <a:pt x="871116" y="4243058"/>
                  <a:pt x="882160" y="4265060"/>
                  <a:pt x="886070" y="4306001"/>
                </a:cubicBezTo>
                <a:cubicBezTo>
                  <a:pt x="891693" y="4364226"/>
                  <a:pt x="880929" y="4430543"/>
                  <a:pt x="861718" y="4445082"/>
                </a:cubicBezTo>
                <a:cubicBezTo>
                  <a:pt x="843887" y="4458592"/>
                  <a:pt x="824486" y="4420873"/>
                  <a:pt x="819956" y="4368135"/>
                </a:cubicBezTo>
                <a:cubicBezTo>
                  <a:pt x="815365" y="4315534"/>
                  <a:pt x="826953" y="4263619"/>
                  <a:pt x="844717" y="4247297"/>
                </a:cubicBezTo>
                <a:cubicBezTo>
                  <a:pt x="849275" y="4243097"/>
                  <a:pt x="853816" y="4241254"/>
                  <a:pt x="858137" y="4241705"/>
                </a:cubicBezTo>
                <a:close/>
                <a:moveTo>
                  <a:pt x="481014" y="4237670"/>
                </a:moveTo>
                <a:cubicBezTo>
                  <a:pt x="486998" y="4235416"/>
                  <a:pt x="491180" y="4235433"/>
                  <a:pt x="491873" y="4238382"/>
                </a:cubicBezTo>
                <a:cubicBezTo>
                  <a:pt x="493102" y="4244005"/>
                  <a:pt x="481927" y="4258818"/>
                  <a:pt x="466632" y="4271711"/>
                </a:cubicBezTo>
                <a:cubicBezTo>
                  <a:pt x="450994" y="4284879"/>
                  <a:pt x="437281" y="4290434"/>
                  <a:pt x="434747" y="4284673"/>
                </a:cubicBezTo>
                <a:cubicBezTo>
                  <a:pt x="432071" y="4278501"/>
                  <a:pt x="443177" y="4263139"/>
                  <a:pt x="459364" y="4250589"/>
                </a:cubicBezTo>
                <a:cubicBezTo>
                  <a:pt x="467248" y="4244451"/>
                  <a:pt x="475033" y="4239925"/>
                  <a:pt x="481014" y="4237670"/>
                </a:cubicBezTo>
                <a:close/>
                <a:moveTo>
                  <a:pt x="1201746" y="4233750"/>
                </a:moveTo>
                <a:cubicBezTo>
                  <a:pt x="1215579" y="4241099"/>
                  <a:pt x="1228301" y="4271728"/>
                  <a:pt x="1232261" y="4313545"/>
                </a:cubicBezTo>
                <a:cubicBezTo>
                  <a:pt x="1237609" y="4369712"/>
                  <a:pt x="1226016" y="4426702"/>
                  <a:pt x="1206951" y="4439458"/>
                </a:cubicBezTo>
                <a:cubicBezTo>
                  <a:pt x="1188778" y="4451665"/>
                  <a:pt x="1170058" y="4419295"/>
                  <a:pt x="1164436" y="4363814"/>
                </a:cubicBezTo>
                <a:cubicBezTo>
                  <a:pt x="1158468" y="4304355"/>
                  <a:pt x="1168825" y="4247777"/>
                  <a:pt x="1187820" y="4234609"/>
                </a:cubicBezTo>
                <a:cubicBezTo>
                  <a:pt x="1192396" y="4231437"/>
                  <a:pt x="1197134" y="4231300"/>
                  <a:pt x="1201746" y="4233750"/>
                </a:cubicBezTo>
                <a:close/>
                <a:moveTo>
                  <a:pt x="5372765" y="4230975"/>
                </a:moveTo>
                <a:cubicBezTo>
                  <a:pt x="5391830" y="4226243"/>
                  <a:pt x="5410964" y="4245103"/>
                  <a:pt x="5413707" y="4271232"/>
                </a:cubicBezTo>
                <a:cubicBezTo>
                  <a:pt x="5416519" y="4297703"/>
                  <a:pt x="5402460" y="4322873"/>
                  <a:pt x="5382640" y="4326782"/>
                </a:cubicBezTo>
                <a:cubicBezTo>
                  <a:pt x="5363712" y="4330554"/>
                  <a:pt x="5346705" y="4313751"/>
                  <a:pt x="5343550" y="4288377"/>
                </a:cubicBezTo>
                <a:cubicBezTo>
                  <a:pt x="5340189" y="4261493"/>
                  <a:pt x="5353288" y="4235776"/>
                  <a:pt x="5372765" y="4230975"/>
                </a:cubicBezTo>
                <a:close/>
                <a:moveTo>
                  <a:pt x="4833931" y="4225077"/>
                </a:moveTo>
                <a:cubicBezTo>
                  <a:pt x="4852997" y="4228164"/>
                  <a:pt x="4871925" y="4251823"/>
                  <a:pt x="4874394" y="4275689"/>
                </a:cubicBezTo>
                <a:cubicBezTo>
                  <a:pt x="4876863" y="4299967"/>
                  <a:pt x="4862598" y="4315877"/>
                  <a:pt x="4842710" y="4311077"/>
                </a:cubicBezTo>
                <a:cubicBezTo>
                  <a:pt x="4823713" y="4306482"/>
                  <a:pt x="4806911" y="4285634"/>
                  <a:pt x="4804031" y="4262934"/>
                </a:cubicBezTo>
                <a:cubicBezTo>
                  <a:pt x="4800944" y="4239068"/>
                  <a:pt x="4814523" y="4221923"/>
                  <a:pt x="4833931" y="4225077"/>
                </a:cubicBezTo>
                <a:close/>
                <a:moveTo>
                  <a:pt x="722208" y="4215262"/>
                </a:moveTo>
                <a:cubicBezTo>
                  <a:pt x="728782" y="4212322"/>
                  <a:pt x="733413" y="4212870"/>
                  <a:pt x="734438" y="4217602"/>
                </a:cubicBezTo>
                <a:cubicBezTo>
                  <a:pt x="736429" y="4226997"/>
                  <a:pt x="723121" y="4250452"/>
                  <a:pt x="705569" y="4268557"/>
                </a:cubicBezTo>
                <a:cubicBezTo>
                  <a:pt x="688768" y="4286113"/>
                  <a:pt x="673474" y="4293109"/>
                  <a:pt x="671005" y="4284467"/>
                </a:cubicBezTo>
                <a:cubicBezTo>
                  <a:pt x="668330" y="4275209"/>
                  <a:pt x="680537" y="4252441"/>
                  <a:pt x="698298" y="4233855"/>
                </a:cubicBezTo>
                <a:cubicBezTo>
                  <a:pt x="707110" y="4224631"/>
                  <a:pt x="715629" y="4218202"/>
                  <a:pt x="722208" y="4215262"/>
                </a:cubicBezTo>
                <a:close/>
                <a:moveTo>
                  <a:pt x="563395" y="4204503"/>
                </a:moveTo>
                <a:cubicBezTo>
                  <a:pt x="565591" y="4208824"/>
                  <a:pt x="553932" y="4224460"/>
                  <a:pt x="537611" y="4239342"/>
                </a:cubicBezTo>
                <a:cubicBezTo>
                  <a:pt x="521358" y="4254086"/>
                  <a:pt x="506409" y="4261630"/>
                  <a:pt x="504900" y="4255732"/>
                </a:cubicBezTo>
                <a:cubicBezTo>
                  <a:pt x="503391" y="4249903"/>
                  <a:pt x="515870" y="4233718"/>
                  <a:pt x="532402" y="4220002"/>
                </a:cubicBezTo>
                <a:cubicBezTo>
                  <a:pt x="548039" y="4206972"/>
                  <a:pt x="561342" y="4200388"/>
                  <a:pt x="563395" y="4204503"/>
                </a:cubicBezTo>
                <a:close/>
                <a:moveTo>
                  <a:pt x="648095" y="4202377"/>
                </a:moveTo>
                <a:cubicBezTo>
                  <a:pt x="650222" y="4207795"/>
                  <a:pt x="638222" y="4226586"/>
                  <a:pt x="621350" y="4244279"/>
                </a:cubicBezTo>
                <a:cubicBezTo>
                  <a:pt x="604889" y="4261630"/>
                  <a:pt x="588775" y="4271300"/>
                  <a:pt x="587406" y="4264579"/>
                </a:cubicBezTo>
                <a:cubicBezTo>
                  <a:pt x="586102" y="4258064"/>
                  <a:pt x="597686" y="4239959"/>
                  <a:pt x="613463" y="4223843"/>
                </a:cubicBezTo>
                <a:cubicBezTo>
                  <a:pt x="630609" y="4206355"/>
                  <a:pt x="645970" y="4196959"/>
                  <a:pt x="648095" y="4202377"/>
                </a:cubicBezTo>
                <a:close/>
                <a:moveTo>
                  <a:pt x="394434" y="4202000"/>
                </a:moveTo>
                <a:cubicBezTo>
                  <a:pt x="400110" y="4201639"/>
                  <a:pt x="404052" y="4203165"/>
                  <a:pt x="404705" y="4206697"/>
                </a:cubicBezTo>
                <a:cubicBezTo>
                  <a:pt x="405942" y="4213281"/>
                  <a:pt x="395170" y="4225694"/>
                  <a:pt x="380842" y="4234198"/>
                </a:cubicBezTo>
                <a:cubicBezTo>
                  <a:pt x="365613" y="4243319"/>
                  <a:pt x="351344" y="4244005"/>
                  <a:pt x="350043" y="4235844"/>
                </a:cubicBezTo>
                <a:cubicBezTo>
                  <a:pt x="348813" y="4228231"/>
                  <a:pt x="359232" y="4216367"/>
                  <a:pt x="373772" y="4208617"/>
                </a:cubicBezTo>
                <a:cubicBezTo>
                  <a:pt x="381354" y="4204606"/>
                  <a:pt x="388758" y="4202360"/>
                  <a:pt x="394434" y="4202000"/>
                </a:cubicBezTo>
                <a:close/>
                <a:moveTo>
                  <a:pt x="315139" y="4201417"/>
                </a:moveTo>
                <a:cubicBezTo>
                  <a:pt x="327690" y="4200183"/>
                  <a:pt x="334135" y="4205806"/>
                  <a:pt x="330019" y="4214996"/>
                </a:cubicBezTo>
                <a:cubicBezTo>
                  <a:pt x="325975" y="4224048"/>
                  <a:pt x="312190" y="4234678"/>
                  <a:pt x="298610" y="4237833"/>
                </a:cubicBezTo>
                <a:cubicBezTo>
                  <a:pt x="294975" y="4238656"/>
                  <a:pt x="290586" y="4238039"/>
                  <a:pt x="289354" y="4236393"/>
                </a:cubicBezTo>
                <a:cubicBezTo>
                  <a:pt x="287362" y="4233650"/>
                  <a:pt x="287637" y="4229603"/>
                  <a:pt x="286952" y="4226106"/>
                </a:cubicBezTo>
                <a:cubicBezTo>
                  <a:pt x="286746" y="4226174"/>
                  <a:pt x="286612" y="4226243"/>
                  <a:pt x="286469" y="4226312"/>
                </a:cubicBezTo>
                <a:cubicBezTo>
                  <a:pt x="286264" y="4225283"/>
                  <a:pt x="286061" y="4224323"/>
                  <a:pt x="285920" y="4223294"/>
                </a:cubicBezTo>
                <a:cubicBezTo>
                  <a:pt x="284549" y="4212870"/>
                  <a:pt x="298128" y="4203132"/>
                  <a:pt x="315139" y="4201417"/>
                </a:cubicBezTo>
                <a:close/>
                <a:moveTo>
                  <a:pt x="4699857" y="4197576"/>
                </a:moveTo>
                <a:cubicBezTo>
                  <a:pt x="4719128" y="4202514"/>
                  <a:pt x="4737576" y="4226311"/>
                  <a:pt x="4739428" y="4248600"/>
                </a:cubicBezTo>
                <a:cubicBezTo>
                  <a:pt x="4741279" y="4271231"/>
                  <a:pt x="4726466" y="4284467"/>
                  <a:pt x="4706509" y="4277952"/>
                </a:cubicBezTo>
                <a:cubicBezTo>
                  <a:pt x="4686415" y="4271368"/>
                  <a:pt x="4669750" y="4249011"/>
                  <a:pt x="4668447" y="4226586"/>
                </a:cubicBezTo>
                <a:cubicBezTo>
                  <a:pt x="4667282" y="4206217"/>
                  <a:pt x="4681615" y="4192982"/>
                  <a:pt x="4699857" y="4197576"/>
                </a:cubicBezTo>
                <a:close/>
                <a:moveTo>
                  <a:pt x="5522662" y="4193299"/>
                </a:moveTo>
                <a:cubicBezTo>
                  <a:pt x="5535552" y="4196437"/>
                  <a:pt x="5546186" y="4209527"/>
                  <a:pt x="5548604" y="4227477"/>
                </a:cubicBezTo>
                <a:cubicBezTo>
                  <a:pt x="5552033" y="4252989"/>
                  <a:pt x="5538454" y="4280627"/>
                  <a:pt x="5518771" y="4288034"/>
                </a:cubicBezTo>
                <a:cubicBezTo>
                  <a:pt x="5498952" y="4295509"/>
                  <a:pt x="5480915" y="4280010"/>
                  <a:pt x="5478241" y="4253264"/>
                </a:cubicBezTo>
                <a:cubicBezTo>
                  <a:pt x="5475635" y="4226929"/>
                  <a:pt x="5489899" y="4199360"/>
                  <a:pt x="5509239" y="4193668"/>
                </a:cubicBezTo>
                <a:cubicBezTo>
                  <a:pt x="5513817" y="4192314"/>
                  <a:pt x="5518365" y="4192254"/>
                  <a:pt x="5522662" y="4193299"/>
                </a:cubicBezTo>
                <a:close/>
                <a:moveTo>
                  <a:pt x="794337" y="4190959"/>
                </a:moveTo>
                <a:cubicBezTo>
                  <a:pt x="801185" y="4190461"/>
                  <a:pt x="806208" y="4195450"/>
                  <a:pt x="807958" y="4209166"/>
                </a:cubicBezTo>
                <a:cubicBezTo>
                  <a:pt x="811458" y="4236324"/>
                  <a:pt x="800070" y="4288308"/>
                  <a:pt x="782102" y="4307030"/>
                </a:cubicBezTo>
                <a:cubicBezTo>
                  <a:pt x="763723" y="4326164"/>
                  <a:pt x="746167" y="4305796"/>
                  <a:pt x="742603" y="4275278"/>
                </a:cubicBezTo>
                <a:cubicBezTo>
                  <a:pt x="739106" y="4244965"/>
                  <a:pt x="751653" y="4222128"/>
                  <a:pt x="769755" y="4205669"/>
                </a:cubicBezTo>
                <a:cubicBezTo>
                  <a:pt x="778811" y="4197440"/>
                  <a:pt x="787486" y="4191456"/>
                  <a:pt x="794337" y="4190959"/>
                </a:cubicBezTo>
                <a:close/>
                <a:moveTo>
                  <a:pt x="467850" y="4190479"/>
                </a:moveTo>
                <a:cubicBezTo>
                  <a:pt x="473558" y="4189142"/>
                  <a:pt x="477468" y="4189724"/>
                  <a:pt x="478088" y="4192570"/>
                </a:cubicBezTo>
                <a:cubicBezTo>
                  <a:pt x="479318" y="4198262"/>
                  <a:pt x="467248" y="4211704"/>
                  <a:pt x="451408" y="4222197"/>
                </a:cubicBezTo>
                <a:cubicBezTo>
                  <a:pt x="435496" y="4232690"/>
                  <a:pt x="422124" y="4235227"/>
                  <a:pt x="421574" y="4227958"/>
                </a:cubicBezTo>
                <a:cubicBezTo>
                  <a:pt x="421097" y="4221168"/>
                  <a:pt x="431999" y="4209029"/>
                  <a:pt x="446813" y="4199909"/>
                </a:cubicBezTo>
                <a:cubicBezTo>
                  <a:pt x="454628" y="4195074"/>
                  <a:pt x="462139" y="4191817"/>
                  <a:pt x="467850" y="4190479"/>
                </a:cubicBezTo>
                <a:close/>
                <a:moveTo>
                  <a:pt x="1322235" y="4174259"/>
                </a:moveTo>
                <a:cubicBezTo>
                  <a:pt x="1341095" y="4166853"/>
                  <a:pt x="1360914" y="4201279"/>
                  <a:pt x="1364822" y="4252097"/>
                </a:cubicBezTo>
                <a:cubicBezTo>
                  <a:pt x="1368801" y="4303875"/>
                  <a:pt x="1356111" y="4354076"/>
                  <a:pt x="1336636" y="4362991"/>
                </a:cubicBezTo>
                <a:cubicBezTo>
                  <a:pt x="1317023" y="4371906"/>
                  <a:pt x="1298846" y="4334668"/>
                  <a:pt x="1295221" y="4278364"/>
                </a:cubicBezTo>
                <a:cubicBezTo>
                  <a:pt x="1291922" y="4226860"/>
                  <a:pt x="1304205" y="4181391"/>
                  <a:pt x="1322235" y="4174259"/>
                </a:cubicBezTo>
                <a:close/>
                <a:moveTo>
                  <a:pt x="539492" y="4168542"/>
                </a:moveTo>
                <a:cubicBezTo>
                  <a:pt x="544950" y="4166528"/>
                  <a:pt x="548686" y="4166408"/>
                  <a:pt x="549545" y="4168568"/>
                </a:cubicBezTo>
                <a:cubicBezTo>
                  <a:pt x="551191" y="4172820"/>
                  <a:pt x="540562" y="4185233"/>
                  <a:pt x="525471" y="4196959"/>
                </a:cubicBezTo>
                <a:cubicBezTo>
                  <a:pt x="509769" y="4209098"/>
                  <a:pt x="494202" y="4214996"/>
                  <a:pt x="493171" y="4209167"/>
                </a:cubicBezTo>
                <a:cubicBezTo>
                  <a:pt x="492213" y="4203543"/>
                  <a:pt x="503803" y="4190445"/>
                  <a:pt x="519097" y="4179883"/>
                </a:cubicBezTo>
                <a:cubicBezTo>
                  <a:pt x="526847" y="4174466"/>
                  <a:pt x="534029" y="4170557"/>
                  <a:pt x="539492" y="4168542"/>
                </a:cubicBezTo>
                <a:close/>
                <a:moveTo>
                  <a:pt x="634719" y="4165619"/>
                </a:moveTo>
                <a:cubicBezTo>
                  <a:pt x="636505" y="4169596"/>
                  <a:pt x="624709" y="4185164"/>
                  <a:pt x="608730" y="4200183"/>
                </a:cubicBezTo>
                <a:cubicBezTo>
                  <a:pt x="592887" y="4215133"/>
                  <a:pt x="578008" y="4223706"/>
                  <a:pt x="576291" y="4218768"/>
                </a:cubicBezTo>
                <a:cubicBezTo>
                  <a:pt x="574511" y="4213761"/>
                  <a:pt x="586167" y="4198057"/>
                  <a:pt x="602213" y="4183929"/>
                </a:cubicBezTo>
                <a:cubicBezTo>
                  <a:pt x="618126" y="4169871"/>
                  <a:pt x="633009" y="4161641"/>
                  <a:pt x="634719" y="4165619"/>
                </a:cubicBezTo>
                <a:close/>
                <a:moveTo>
                  <a:pt x="4562286" y="4163560"/>
                </a:moveTo>
                <a:cubicBezTo>
                  <a:pt x="4581214" y="4167264"/>
                  <a:pt x="4600759" y="4189484"/>
                  <a:pt x="4603914" y="4210743"/>
                </a:cubicBezTo>
                <a:cubicBezTo>
                  <a:pt x="4607068" y="4232140"/>
                  <a:pt x="4593284" y="4245239"/>
                  <a:pt x="4573602" y="4239410"/>
                </a:cubicBezTo>
                <a:cubicBezTo>
                  <a:pt x="4554810" y="4233855"/>
                  <a:pt x="4537185" y="4213898"/>
                  <a:pt x="4533756" y="4194216"/>
                </a:cubicBezTo>
                <a:cubicBezTo>
                  <a:pt x="4530122" y="4173162"/>
                  <a:pt x="4542741" y="4159583"/>
                  <a:pt x="4562286" y="4163560"/>
                </a:cubicBezTo>
                <a:close/>
                <a:moveTo>
                  <a:pt x="991069" y="4163253"/>
                </a:moveTo>
                <a:cubicBezTo>
                  <a:pt x="1004018" y="4168409"/>
                  <a:pt x="1014537" y="4191079"/>
                  <a:pt x="1017878" y="4230221"/>
                </a:cubicBezTo>
                <a:cubicBezTo>
                  <a:pt x="1022267" y="4282205"/>
                  <a:pt x="1011774" y="4340634"/>
                  <a:pt x="993601" y="4353733"/>
                </a:cubicBezTo>
                <a:cubicBezTo>
                  <a:pt x="974740" y="4367244"/>
                  <a:pt x="953890" y="4321432"/>
                  <a:pt x="950122" y="4266088"/>
                </a:cubicBezTo>
                <a:cubicBezTo>
                  <a:pt x="946488" y="4212733"/>
                  <a:pt x="959106" y="4172682"/>
                  <a:pt x="977485" y="4163972"/>
                </a:cubicBezTo>
                <a:cubicBezTo>
                  <a:pt x="982166" y="4161761"/>
                  <a:pt x="986752" y="4161534"/>
                  <a:pt x="991069" y="4163253"/>
                </a:cubicBezTo>
                <a:close/>
                <a:moveTo>
                  <a:pt x="719969" y="4161503"/>
                </a:moveTo>
                <a:cubicBezTo>
                  <a:pt x="722373" y="4166921"/>
                  <a:pt x="710232" y="4185301"/>
                  <a:pt x="693221" y="4202514"/>
                </a:cubicBezTo>
                <a:cubicBezTo>
                  <a:pt x="675803" y="4220208"/>
                  <a:pt x="660509" y="4229329"/>
                  <a:pt x="658248" y="4223020"/>
                </a:cubicBezTo>
                <a:cubicBezTo>
                  <a:pt x="655986" y="4216710"/>
                  <a:pt x="667710" y="4198125"/>
                  <a:pt x="684652" y="4181460"/>
                </a:cubicBezTo>
                <a:cubicBezTo>
                  <a:pt x="701041" y="4165344"/>
                  <a:pt x="717568" y="4156154"/>
                  <a:pt x="719969" y="4161503"/>
                </a:cubicBezTo>
                <a:close/>
                <a:moveTo>
                  <a:pt x="5028219" y="4160817"/>
                </a:moveTo>
                <a:cubicBezTo>
                  <a:pt x="5047284" y="4161914"/>
                  <a:pt x="5063949" y="4182900"/>
                  <a:pt x="5066624" y="4209029"/>
                </a:cubicBezTo>
                <a:cubicBezTo>
                  <a:pt x="5069230" y="4235021"/>
                  <a:pt x="5056543" y="4255046"/>
                  <a:pt x="5037752" y="4254360"/>
                </a:cubicBezTo>
                <a:cubicBezTo>
                  <a:pt x="5018344" y="4253674"/>
                  <a:pt x="4999073" y="4229671"/>
                  <a:pt x="4997289" y="4203885"/>
                </a:cubicBezTo>
                <a:cubicBezTo>
                  <a:pt x="4995575" y="4179128"/>
                  <a:pt x="5009428" y="4159788"/>
                  <a:pt x="5028219" y="4160817"/>
                </a:cubicBezTo>
                <a:close/>
                <a:moveTo>
                  <a:pt x="5162703" y="4160611"/>
                </a:moveTo>
                <a:cubicBezTo>
                  <a:pt x="5181700" y="4159857"/>
                  <a:pt x="5198502" y="4180088"/>
                  <a:pt x="5201314" y="4207040"/>
                </a:cubicBezTo>
                <a:cubicBezTo>
                  <a:pt x="5204057" y="4233855"/>
                  <a:pt x="5191576" y="4255938"/>
                  <a:pt x="5172853" y="4257241"/>
                </a:cubicBezTo>
                <a:cubicBezTo>
                  <a:pt x="5153514" y="4258613"/>
                  <a:pt x="5134174" y="4235432"/>
                  <a:pt x="5132117" y="4208617"/>
                </a:cubicBezTo>
                <a:cubicBezTo>
                  <a:pt x="5130197" y="4182831"/>
                  <a:pt x="5143981" y="4161229"/>
                  <a:pt x="5162703" y="4160611"/>
                </a:cubicBezTo>
                <a:close/>
                <a:moveTo>
                  <a:pt x="4893665" y="4150736"/>
                </a:moveTo>
                <a:cubicBezTo>
                  <a:pt x="4912662" y="4153274"/>
                  <a:pt x="4929327" y="4174534"/>
                  <a:pt x="4931864" y="4199565"/>
                </a:cubicBezTo>
                <a:cubicBezTo>
                  <a:pt x="4934333" y="4224460"/>
                  <a:pt x="4921509" y="4242291"/>
                  <a:pt x="4902718" y="4239959"/>
                </a:cubicBezTo>
                <a:cubicBezTo>
                  <a:pt x="4883241" y="4237559"/>
                  <a:pt x="4864107" y="4213281"/>
                  <a:pt x="4862461" y="4188867"/>
                </a:cubicBezTo>
                <a:cubicBezTo>
                  <a:pt x="4860884" y="4165344"/>
                  <a:pt x="4874874" y="4148268"/>
                  <a:pt x="4893665" y="4150736"/>
                </a:cubicBezTo>
                <a:close/>
                <a:moveTo>
                  <a:pt x="5297464" y="4148198"/>
                </a:moveTo>
                <a:cubicBezTo>
                  <a:pt x="5316460" y="4145798"/>
                  <a:pt x="5333262" y="4165001"/>
                  <a:pt x="5336006" y="4192158"/>
                </a:cubicBezTo>
                <a:cubicBezTo>
                  <a:pt x="5338681" y="4219247"/>
                  <a:pt x="5326130" y="4243319"/>
                  <a:pt x="5307408" y="4246542"/>
                </a:cubicBezTo>
                <a:cubicBezTo>
                  <a:pt x="5288068" y="4249903"/>
                  <a:pt x="5268729" y="4227888"/>
                  <a:pt x="5266808" y="4200456"/>
                </a:cubicBezTo>
                <a:cubicBezTo>
                  <a:pt x="5264957" y="4174053"/>
                  <a:pt x="5278673" y="4150599"/>
                  <a:pt x="5297464" y="4148198"/>
                </a:cubicBezTo>
                <a:close/>
                <a:moveTo>
                  <a:pt x="453824" y="4140312"/>
                </a:moveTo>
                <a:cubicBezTo>
                  <a:pt x="459072" y="4139969"/>
                  <a:pt x="462654" y="4141204"/>
                  <a:pt x="463410" y="4144084"/>
                </a:cubicBezTo>
                <a:cubicBezTo>
                  <a:pt x="464917" y="4149776"/>
                  <a:pt x="454360" y="4160611"/>
                  <a:pt x="439816" y="4168430"/>
                </a:cubicBezTo>
                <a:cubicBezTo>
                  <a:pt x="424454" y="4176728"/>
                  <a:pt x="409640" y="4177688"/>
                  <a:pt x="408956" y="4170556"/>
                </a:cubicBezTo>
                <a:cubicBezTo>
                  <a:pt x="408339" y="4163698"/>
                  <a:pt x="419584" y="4152793"/>
                  <a:pt x="434261" y="4146004"/>
                </a:cubicBezTo>
                <a:cubicBezTo>
                  <a:pt x="441667" y="4142575"/>
                  <a:pt x="448578" y="4140655"/>
                  <a:pt x="453824" y="4140312"/>
                </a:cubicBezTo>
                <a:close/>
                <a:moveTo>
                  <a:pt x="380069" y="4139961"/>
                </a:moveTo>
                <a:cubicBezTo>
                  <a:pt x="385574" y="4140449"/>
                  <a:pt x="389445" y="4142507"/>
                  <a:pt x="390099" y="4146004"/>
                </a:cubicBezTo>
                <a:cubicBezTo>
                  <a:pt x="391400" y="4153137"/>
                  <a:pt x="380152" y="4164315"/>
                  <a:pt x="365134" y="4170556"/>
                </a:cubicBezTo>
                <a:cubicBezTo>
                  <a:pt x="351007" y="4176454"/>
                  <a:pt x="339003" y="4175356"/>
                  <a:pt x="337084" y="4168018"/>
                </a:cubicBezTo>
                <a:cubicBezTo>
                  <a:pt x="335026" y="4160269"/>
                  <a:pt x="345584" y="4149022"/>
                  <a:pt x="360262" y="4143330"/>
                </a:cubicBezTo>
                <a:cubicBezTo>
                  <a:pt x="367430" y="4140553"/>
                  <a:pt x="374564" y="4139472"/>
                  <a:pt x="380069" y="4139961"/>
                </a:cubicBezTo>
                <a:close/>
                <a:moveTo>
                  <a:pt x="5656686" y="4139359"/>
                </a:moveTo>
                <a:cubicBezTo>
                  <a:pt x="5670294" y="4140420"/>
                  <a:pt x="5681752" y="4152726"/>
                  <a:pt x="5683912" y="4171242"/>
                </a:cubicBezTo>
                <a:cubicBezTo>
                  <a:pt x="5686861" y="4196205"/>
                  <a:pt x="5672870" y="4224391"/>
                  <a:pt x="5653119" y="4233444"/>
                </a:cubicBezTo>
                <a:cubicBezTo>
                  <a:pt x="5634260" y="4242016"/>
                  <a:pt x="5616977" y="4230015"/>
                  <a:pt x="5613617" y="4205943"/>
                </a:cubicBezTo>
                <a:cubicBezTo>
                  <a:pt x="5610119" y="4180294"/>
                  <a:pt x="5623013" y="4151902"/>
                  <a:pt x="5642626" y="4142232"/>
                </a:cubicBezTo>
                <a:cubicBezTo>
                  <a:pt x="5647375" y="4139901"/>
                  <a:pt x="5652150" y="4139005"/>
                  <a:pt x="5656686" y="4139359"/>
                </a:cubicBezTo>
                <a:close/>
                <a:moveTo>
                  <a:pt x="622035" y="4136335"/>
                </a:moveTo>
                <a:cubicBezTo>
                  <a:pt x="623062" y="4139901"/>
                  <a:pt x="611607" y="4152382"/>
                  <a:pt x="596248" y="4164727"/>
                </a:cubicBezTo>
                <a:cubicBezTo>
                  <a:pt x="580610" y="4177346"/>
                  <a:pt x="567033" y="4184341"/>
                  <a:pt x="564769" y="4180638"/>
                </a:cubicBezTo>
                <a:cubicBezTo>
                  <a:pt x="562367" y="4176729"/>
                  <a:pt x="573821" y="4163218"/>
                  <a:pt x="589938" y="4151285"/>
                </a:cubicBezTo>
                <a:cubicBezTo>
                  <a:pt x="605778" y="4139490"/>
                  <a:pt x="621007" y="4132563"/>
                  <a:pt x="622035" y="4136335"/>
                </a:cubicBezTo>
                <a:close/>
                <a:moveTo>
                  <a:pt x="4759248" y="4132220"/>
                </a:moveTo>
                <a:cubicBezTo>
                  <a:pt x="4778313" y="4136061"/>
                  <a:pt x="4794773" y="4157252"/>
                  <a:pt x="4797036" y="4180843"/>
                </a:cubicBezTo>
                <a:cubicBezTo>
                  <a:pt x="4799299" y="4204160"/>
                  <a:pt x="4786063" y="4219865"/>
                  <a:pt x="4767341" y="4216025"/>
                </a:cubicBezTo>
                <a:cubicBezTo>
                  <a:pt x="4747795" y="4212047"/>
                  <a:pt x="4728867" y="4187907"/>
                  <a:pt x="4727564" y="4165207"/>
                </a:cubicBezTo>
                <a:cubicBezTo>
                  <a:pt x="4726261" y="4143193"/>
                  <a:pt x="4740457" y="4128448"/>
                  <a:pt x="4759248" y="4132220"/>
                </a:cubicBezTo>
                <a:close/>
                <a:moveTo>
                  <a:pt x="526264" y="4129648"/>
                </a:moveTo>
                <a:cubicBezTo>
                  <a:pt x="531578" y="4128533"/>
                  <a:pt x="535315" y="4128893"/>
                  <a:pt x="536171" y="4130985"/>
                </a:cubicBezTo>
                <a:cubicBezTo>
                  <a:pt x="538022" y="4135443"/>
                  <a:pt x="526365" y="4147101"/>
                  <a:pt x="511138" y="4156222"/>
                </a:cubicBezTo>
                <a:cubicBezTo>
                  <a:pt x="496741" y="4164863"/>
                  <a:pt x="483637" y="4167812"/>
                  <a:pt x="481924" y="4162669"/>
                </a:cubicBezTo>
                <a:cubicBezTo>
                  <a:pt x="480007" y="4157182"/>
                  <a:pt x="491457" y="4145455"/>
                  <a:pt x="506887" y="4137157"/>
                </a:cubicBezTo>
                <a:cubicBezTo>
                  <a:pt x="514054" y="4133351"/>
                  <a:pt x="520947" y="4130762"/>
                  <a:pt x="526264" y="4129648"/>
                </a:cubicBezTo>
                <a:close/>
                <a:moveTo>
                  <a:pt x="286058" y="4129134"/>
                </a:moveTo>
                <a:cubicBezTo>
                  <a:pt x="298679" y="4125568"/>
                  <a:pt x="309788" y="4126871"/>
                  <a:pt x="313765" y="4132563"/>
                </a:cubicBezTo>
                <a:cubicBezTo>
                  <a:pt x="318428" y="4139147"/>
                  <a:pt x="314173" y="4147582"/>
                  <a:pt x="302584" y="4154989"/>
                </a:cubicBezTo>
                <a:cubicBezTo>
                  <a:pt x="294151" y="4160269"/>
                  <a:pt x="285783" y="4162738"/>
                  <a:pt x="274128" y="4160818"/>
                </a:cubicBezTo>
                <a:cubicBezTo>
                  <a:pt x="273095" y="4155332"/>
                  <a:pt x="271728" y="4149571"/>
                  <a:pt x="271037" y="4143604"/>
                </a:cubicBezTo>
                <a:cubicBezTo>
                  <a:pt x="270214" y="4136884"/>
                  <a:pt x="275427" y="4132152"/>
                  <a:pt x="286058" y="4129134"/>
                </a:cubicBezTo>
                <a:close/>
                <a:moveTo>
                  <a:pt x="781130" y="4128500"/>
                </a:moveTo>
                <a:cubicBezTo>
                  <a:pt x="787542" y="4126151"/>
                  <a:pt x="791770" y="4126802"/>
                  <a:pt x="792250" y="4130917"/>
                </a:cubicBezTo>
                <a:cubicBezTo>
                  <a:pt x="793146" y="4138666"/>
                  <a:pt x="780250" y="4156291"/>
                  <a:pt x="763172" y="4171242"/>
                </a:cubicBezTo>
                <a:cubicBezTo>
                  <a:pt x="746235" y="4186124"/>
                  <a:pt x="730531" y="4193325"/>
                  <a:pt x="728129" y="4186604"/>
                </a:cubicBezTo>
                <a:cubicBezTo>
                  <a:pt x="725594" y="4179540"/>
                  <a:pt x="738694" y="4159789"/>
                  <a:pt x="757001" y="4144084"/>
                </a:cubicBezTo>
                <a:cubicBezTo>
                  <a:pt x="766160" y="4136198"/>
                  <a:pt x="774732" y="4130848"/>
                  <a:pt x="781130" y="4128500"/>
                </a:cubicBezTo>
                <a:close/>
                <a:moveTo>
                  <a:pt x="1454663" y="4127967"/>
                </a:moveTo>
                <a:cubicBezTo>
                  <a:pt x="1473454" y="4121178"/>
                  <a:pt x="1493345" y="4149913"/>
                  <a:pt x="1497389" y="4194353"/>
                </a:cubicBezTo>
                <a:cubicBezTo>
                  <a:pt x="1501505" y="4239410"/>
                  <a:pt x="1488885" y="4285358"/>
                  <a:pt x="1469410" y="4294137"/>
                </a:cubicBezTo>
                <a:cubicBezTo>
                  <a:pt x="1449794" y="4302915"/>
                  <a:pt x="1431415" y="4269174"/>
                  <a:pt x="1427781" y="4219316"/>
                </a:cubicBezTo>
                <a:cubicBezTo>
                  <a:pt x="1424417" y="4173093"/>
                  <a:pt x="1436425" y="4134551"/>
                  <a:pt x="1454663" y="4127967"/>
                </a:cubicBezTo>
                <a:close/>
                <a:moveTo>
                  <a:pt x="4428281" y="4126528"/>
                </a:moveTo>
                <a:cubicBezTo>
                  <a:pt x="4447483" y="4131534"/>
                  <a:pt x="4466343" y="4153000"/>
                  <a:pt x="4468812" y="4172408"/>
                </a:cubicBezTo>
                <a:cubicBezTo>
                  <a:pt x="4471280" y="4192022"/>
                  <a:pt x="4456879" y="4202446"/>
                  <a:pt x="4436922" y="4195588"/>
                </a:cubicBezTo>
                <a:cubicBezTo>
                  <a:pt x="4417925" y="4189004"/>
                  <a:pt x="4401123" y="4170076"/>
                  <a:pt x="4398243" y="4151903"/>
                </a:cubicBezTo>
                <a:cubicBezTo>
                  <a:pt x="4395225" y="4132768"/>
                  <a:pt x="4408804" y="4121384"/>
                  <a:pt x="4428281" y="4126528"/>
                </a:cubicBezTo>
                <a:close/>
                <a:moveTo>
                  <a:pt x="706663" y="4124607"/>
                </a:moveTo>
                <a:cubicBezTo>
                  <a:pt x="708720" y="4128173"/>
                  <a:pt x="695756" y="4144015"/>
                  <a:pt x="678479" y="4159720"/>
                </a:cubicBezTo>
                <a:cubicBezTo>
                  <a:pt x="662225" y="4174533"/>
                  <a:pt x="648028" y="4183037"/>
                  <a:pt x="646104" y="4178785"/>
                </a:cubicBezTo>
                <a:cubicBezTo>
                  <a:pt x="644116" y="4174259"/>
                  <a:pt x="656667" y="4157937"/>
                  <a:pt x="674085" y="4143055"/>
                </a:cubicBezTo>
                <a:cubicBezTo>
                  <a:pt x="690201" y="4129202"/>
                  <a:pt x="704742" y="4121178"/>
                  <a:pt x="706663" y="4124607"/>
                </a:cubicBezTo>
                <a:close/>
                <a:moveTo>
                  <a:pt x="5432360" y="4121384"/>
                </a:moveTo>
                <a:cubicBezTo>
                  <a:pt x="5451426" y="4116721"/>
                  <a:pt x="5468296" y="4133591"/>
                  <a:pt x="5470971" y="4160337"/>
                </a:cubicBezTo>
                <a:cubicBezTo>
                  <a:pt x="5473645" y="4186946"/>
                  <a:pt x="5461026" y="4212595"/>
                  <a:pt x="5442236" y="4218493"/>
                </a:cubicBezTo>
                <a:cubicBezTo>
                  <a:pt x="5422827" y="4224597"/>
                  <a:pt x="5403488" y="4205052"/>
                  <a:pt x="5401568" y="4177620"/>
                </a:cubicBezTo>
                <a:cubicBezTo>
                  <a:pt x="5399716" y="4151216"/>
                  <a:pt x="5413501" y="4125979"/>
                  <a:pt x="5432360" y="4121384"/>
                </a:cubicBezTo>
                <a:close/>
                <a:moveTo>
                  <a:pt x="926360" y="4109263"/>
                </a:moveTo>
                <a:cubicBezTo>
                  <a:pt x="933167" y="4110069"/>
                  <a:pt x="937982" y="4114630"/>
                  <a:pt x="939288" y="4125499"/>
                </a:cubicBezTo>
                <a:cubicBezTo>
                  <a:pt x="941894" y="4147239"/>
                  <a:pt x="929894" y="4190650"/>
                  <a:pt x="911236" y="4200937"/>
                </a:cubicBezTo>
                <a:cubicBezTo>
                  <a:pt x="892445" y="4211293"/>
                  <a:pt x="874890" y="4186536"/>
                  <a:pt x="872080" y="4160887"/>
                </a:cubicBezTo>
                <a:cubicBezTo>
                  <a:pt x="869270" y="4135375"/>
                  <a:pt x="882846" y="4123922"/>
                  <a:pt x="901498" y="4115555"/>
                </a:cubicBezTo>
                <a:cubicBezTo>
                  <a:pt x="910757" y="4111406"/>
                  <a:pt x="919551" y="4108458"/>
                  <a:pt x="926360" y="4109263"/>
                </a:cubicBezTo>
                <a:close/>
                <a:moveTo>
                  <a:pt x="853682" y="4109083"/>
                </a:moveTo>
                <a:cubicBezTo>
                  <a:pt x="860008" y="4108578"/>
                  <a:pt x="864191" y="4110858"/>
                  <a:pt x="864740" y="4115898"/>
                </a:cubicBezTo>
                <a:cubicBezTo>
                  <a:pt x="865771" y="4125156"/>
                  <a:pt x="852737" y="4141684"/>
                  <a:pt x="835797" y="4153411"/>
                </a:cubicBezTo>
                <a:cubicBezTo>
                  <a:pt x="817766" y="4165961"/>
                  <a:pt x="801511" y="4169048"/>
                  <a:pt x="799793" y="4159446"/>
                </a:cubicBezTo>
                <a:cubicBezTo>
                  <a:pt x="798079" y="4149845"/>
                  <a:pt x="811660" y="4131123"/>
                  <a:pt x="829767" y="4118984"/>
                </a:cubicBezTo>
                <a:cubicBezTo>
                  <a:pt x="838892" y="4112881"/>
                  <a:pt x="847356" y="4109589"/>
                  <a:pt x="853682" y="4109083"/>
                </a:cubicBezTo>
                <a:close/>
                <a:moveTo>
                  <a:pt x="609345" y="4108971"/>
                </a:moveTo>
                <a:cubicBezTo>
                  <a:pt x="610102" y="4112469"/>
                  <a:pt x="599058" y="4122687"/>
                  <a:pt x="584524" y="4132288"/>
                </a:cubicBezTo>
                <a:cubicBezTo>
                  <a:pt x="568470" y="4142918"/>
                  <a:pt x="554619" y="4148199"/>
                  <a:pt x="552973" y="4143947"/>
                </a:cubicBezTo>
                <a:cubicBezTo>
                  <a:pt x="551328" y="4139763"/>
                  <a:pt x="562781" y="4128516"/>
                  <a:pt x="578688" y="4119121"/>
                </a:cubicBezTo>
                <a:cubicBezTo>
                  <a:pt x="594257" y="4109863"/>
                  <a:pt x="608522" y="4105336"/>
                  <a:pt x="609345" y="4108971"/>
                </a:cubicBezTo>
                <a:close/>
                <a:moveTo>
                  <a:pt x="4623528" y="4106845"/>
                </a:moveTo>
                <a:cubicBezTo>
                  <a:pt x="4642593" y="4110891"/>
                  <a:pt x="4659327" y="4131054"/>
                  <a:pt x="4661932" y="4153068"/>
                </a:cubicBezTo>
                <a:cubicBezTo>
                  <a:pt x="4664538" y="4175014"/>
                  <a:pt x="4651851" y="4189073"/>
                  <a:pt x="4633060" y="4184958"/>
                </a:cubicBezTo>
                <a:cubicBezTo>
                  <a:pt x="4613652" y="4180706"/>
                  <a:pt x="4594381" y="4157663"/>
                  <a:pt x="4592598" y="4136472"/>
                </a:cubicBezTo>
                <a:cubicBezTo>
                  <a:pt x="4590815" y="4116172"/>
                  <a:pt x="4604737" y="4102867"/>
                  <a:pt x="4623528" y="4106845"/>
                </a:cubicBezTo>
                <a:close/>
                <a:moveTo>
                  <a:pt x="1111219" y="4105336"/>
                </a:moveTo>
                <a:cubicBezTo>
                  <a:pt x="1130075" y="4099576"/>
                  <a:pt x="1146672" y="4120424"/>
                  <a:pt x="1150306" y="4167813"/>
                </a:cubicBezTo>
                <a:cubicBezTo>
                  <a:pt x="1153871" y="4214447"/>
                  <a:pt x="1142420" y="4267528"/>
                  <a:pt x="1124043" y="4276924"/>
                </a:cubicBezTo>
                <a:cubicBezTo>
                  <a:pt x="1106002" y="4286113"/>
                  <a:pt x="1086458" y="4245925"/>
                  <a:pt x="1082207" y="4198468"/>
                </a:cubicBezTo>
                <a:cubicBezTo>
                  <a:pt x="1077680" y="4148268"/>
                  <a:pt x="1091672" y="4111303"/>
                  <a:pt x="1111219" y="4105336"/>
                </a:cubicBezTo>
                <a:close/>
                <a:moveTo>
                  <a:pt x="693285" y="4099576"/>
                </a:moveTo>
                <a:cubicBezTo>
                  <a:pt x="695756" y="4101633"/>
                  <a:pt x="684166" y="4113772"/>
                  <a:pt x="667777" y="4127008"/>
                </a:cubicBezTo>
                <a:cubicBezTo>
                  <a:pt x="651526" y="4140175"/>
                  <a:pt x="636366" y="4148748"/>
                  <a:pt x="634584" y="4145387"/>
                </a:cubicBezTo>
                <a:cubicBezTo>
                  <a:pt x="632873" y="4142027"/>
                  <a:pt x="645282" y="4128448"/>
                  <a:pt x="661879" y="4116103"/>
                </a:cubicBezTo>
                <a:cubicBezTo>
                  <a:pt x="677716" y="4104376"/>
                  <a:pt x="691027" y="4097587"/>
                  <a:pt x="693285" y="4099576"/>
                </a:cubicBezTo>
                <a:close/>
                <a:moveTo>
                  <a:pt x="1589767" y="4093267"/>
                </a:moveTo>
                <a:cubicBezTo>
                  <a:pt x="1608901" y="4089838"/>
                  <a:pt x="1627965" y="4114938"/>
                  <a:pt x="1630914" y="4152657"/>
                </a:cubicBezTo>
                <a:cubicBezTo>
                  <a:pt x="1633933" y="4191062"/>
                  <a:pt x="1620354" y="4229878"/>
                  <a:pt x="1600669" y="4235707"/>
                </a:cubicBezTo>
                <a:cubicBezTo>
                  <a:pt x="1580853" y="4241537"/>
                  <a:pt x="1563298" y="4209990"/>
                  <a:pt x="1560619" y="4166853"/>
                </a:cubicBezTo>
                <a:cubicBezTo>
                  <a:pt x="1558218" y="4127625"/>
                  <a:pt x="1571594" y="4096490"/>
                  <a:pt x="1589767" y="4093267"/>
                </a:cubicBezTo>
                <a:close/>
                <a:moveTo>
                  <a:pt x="777917" y="4089288"/>
                </a:moveTo>
                <a:cubicBezTo>
                  <a:pt x="778605" y="4094089"/>
                  <a:pt x="766190" y="4108216"/>
                  <a:pt x="750211" y="4121521"/>
                </a:cubicBezTo>
                <a:cubicBezTo>
                  <a:pt x="733477" y="4135443"/>
                  <a:pt x="717432" y="4143809"/>
                  <a:pt x="716332" y="4138597"/>
                </a:cubicBezTo>
                <a:cubicBezTo>
                  <a:pt x="715101" y="4133248"/>
                  <a:pt x="728404" y="4117132"/>
                  <a:pt x="745616" y="4103690"/>
                </a:cubicBezTo>
                <a:cubicBezTo>
                  <a:pt x="762832" y="4090180"/>
                  <a:pt x="777163" y="4084076"/>
                  <a:pt x="777917" y="4089288"/>
                </a:cubicBezTo>
                <a:close/>
                <a:moveTo>
                  <a:pt x="4293315" y="4088260"/>
                </a:moveTo>
                <a:cubicBezTo>
                  <a:pt x="4312518" y="4093472"/>
                  <a:pt x="4331240" y="4113497"/>
                  <a:pt x="4333503" y="4131122"/>
                </a:cubicBezTo>
                <a:cubicBezTo>
                  <a:pt x="4335698" y="4148953"/>
                  <a:pt x="4321159" y="4157869"/>
                  <a:pt x="4301202" y="4150942"/>
                </a:cubicBezTo>
                <a:cubicBezTo>
                  <a:pt x="4281108" y="4143947"/>
                  <a:pt x="4264100" y="4125087"/>
                  <a:pt x="4262523" y="4107874"/>
                </a:cubicBezTo>
                <a:cubicBezTo>
                  <a:pt x="4261083" y="4092100"/>
                  <a:pt x="4274936" y="4083254"/>
                  <a:pt x="4293315" y="4088260"/>
                </a:cubicBezTo>
                <a:close/>
                <a:moveTo>
                  <a:pt x="512734" y="4085491"/>
                </a:moveTo>
                <a:cubicBezTo>
                  <a:pt x="518220" y="4085260"/>
                  <a:pt x="522079" y="4086408"/>
                  <a:pt x="522731" y="4088946"/>
                </a:cubicBezTo>
                <a:cubicBezTo>
                  <a:pt x="524031" y="4094158"/>
                  <a:pt x="512717" y="4103759"/>
                  <a:pt x="497699" y="4110480"/>
                </a:cubicBezTo>
                <a:cubicBezTo>
                  <a:pt x="483569" y="4116789"/>
                  <a:pt x="471639" y="4117613"/>
                  <a:pt x="469786" y="4112194"/>
                </a:cubicBezTo>
                <a:cubicBezTo>
                  <a:pt x="467799" y="4106434"/>
                  <a:pt x="478359" y="4096353"/>
                  <a:pt x="492967" y="4090317"/>
                </a:cubicBezTo>
                <a:cubicBezTo>
                  <a:pt x="500134" y="4087334"/>
                  <a:pt x="507245" y="4085722"/>
                  <a:pt x="512734" y="4085491"/>
                </a:cubicBezTo>
                <a:close/>
                <a:moveTo>
                  <a:pt x="439259" y="4083416"/>
                </a:moveTo>
                <a:cubicBezTo>
                  <a:pt x="444204" y="4083956"/>
                  <a:pt x="447600" y="4085859"/>
                  <a:pt x="448457" y="4089014"/>
                </a:cubicBezTo>
                <a:cubicBezTo>
                  <a:pt x="450305" y="4095736"/>
                  <a:pt x="439540" y="4105748"/>
                  <a:pt x="424797" y="4111303"/>
                </a:cubicBezTo>
                <a:cubicBezTo>
                  <a:pt x="411358" y="4116310"/>
                  <a:pt x="398325" y="4115075"/>
                  <a:pt x="396613" y="4108560"/>
                </a:cubicBezTo>
                <a:cubicBezTo>
                  <a:pt x="394692" y="4101427"/>
                  <a:pt x="406006" y="4090798"/>
                  <a:pt x="420752" y="4085997"/>
                </a:cubicBezTo>
                <a:cubicBezTo>
                  <a:pt x="427816" y="4083699"/>
                  <a:pt x="434310" y="4082876"/>
                  <a:pt x="439259" y="4083416"/>
                </a:cubicBezTo>
                <a:close/>
                <a:moveTo>
                  <a:pt x="680465" y="4080374"/>
                </a:moveTo>
                <a:cubicBezTo>
                  <a:pt x="682038" y="4082568"/>
                  <a:pt x="671276" y="4092032"/>
                  <a:pt x="656118" y="4102388"/>
                </a:cubicBezTo>
                <a:cubicBezTo>
                  <a:pt x="640347" y="4113155"/>
                  <a:pt x="624843" y="4120287"/>
                  <a:pt x="623885" y="4116721"/>
                </a:cubicBezTo>
                <a:cubicBezTo>
                  <a:pt x="622993" y="4113292"/>
                  <a:pt x="634653" y="4102525"/>
                  <a:pt x="650016" y="4093061"/>
                </a:cubicBezTo>
                <a:cubicBezTo>
                  <a:pt x="665583" y="4083528"/>
                  <a:pt x="678888" y="4078179"/>
                  <a:pt x="680465" y="4080374"/>
                </a:cubicBezTo>
                <a:close/>
                <a:moveTo>
                  <a:pt x="4490003" y="4077562"/>
                </a:moveTo>
                <a:cubicBezTo>
                  <a:pt x="4509068" y="4082842"/>
                  <a:pt x="4525116" y="4102456"/>
                  <a:pt x="4526968" y="4122687"/>
                </a:cubicBezTo>
                <a:cubicBezTo>
                  <a:pt x="4528819" y="4142575"/>
                  <a:pt x="4515172" y="4154165"/>
                  <a:pt x="4496381" y="4148610"/>
                </a:cubicBezTo>
                <a:cubicBezTo>
                  <a:pt x="4477865" y="4143124"/>
                  <a:pt x="4459897" y="4122619"/>
                  <a:pt x="4457496" y="4104171"/>
                </a:cubicBezTo>
                <a:cubicBezTo>
                  <a:pt x="4454890" y="4084557"/>
                  <a:pt x="4470115" y="4072144"/>
                  <a:pt x="4490003" y="4077562"/>
                </a:cubicBezTo>
                <a:close/>
                <a:moveTo>
                  <a:pt x="5579985" y="4077349"/>
                </a:moveTo>
                <a:cubicBezTo>
                  <a:pt x="5593094" y="4079156"/>
                  <a:pt x="5603485" y="4091706"/>
                  <a:pt x="5606005" y="4110891"/>
                </a:cubicBezTo>
                <a:cubicBezTo>
                  <a:pt x="5609502" y="4138049"/>
                  <a:pt x="5595992" y="4166578"/>
                  <a:pt x="5576172" y="4173916"/>
                </a:cubicBezTo>
                <a:cubicBezTo>
                  <a:pt x="5557656" y="4180706"/>
                  <a:pt x="5539482" y="4164933"/>
                  <a:pt x="5536807" y="4139832"/>
                </a:cubicBezTo>
                <a:cubicBezTo>
                  <a:pt x="5534064" y="4114663"/>
                  <a:pt x="5547574" y="4086888"/>
                  <a:pt x="5566160" y="4079276"/>
                </a:cubicBezTo>
                <a:cubicBezTo>
                  <a:pt x="5570943" y="4077338"/>
                  <a:pt x="5575615" y="4076747"/>
                  <a:pt x="5579985" y="4077349"/>
                </a:cubicBezTo>
                <a:close/>
                <a:moveTo>
                  <a:pt x="586202" y="4077330"/>
                </a:moveTo>
                <a:cubicBezTo>
                  <a:pt x="591415" y="4076464"/>
                  <a:pt x="594945" y="4076910"/>
                  <a:pt x="595628" y="4078796"/>
                </a:cubicBezTo>
                <a:cubicBezTo>
                  <a:pt x="597003" y="4082499"/>
                  <a:pt x="586372" y="4091346"/>
                  <a:pt x="571760" y="4098890"/>
                </a:cubicBezTo>
                <a:cubicBezTo>
                  <a:pt x="556402" y="4106845"/>
                  <a:pt x="541657" y="4109863"/>
                  <a:pt x="541111" y="4104719"/>
                </a:cubicBezTo>
                <a:cubicBezTo>
                  <a:pt x="540628" y="4099850"/>
                  <a:pt x="551944" y="4090386"/>
                  <a:pt x="566691" y="4083734"/>
                </a:cubicBezTo>
                <a:cubicBezTo>
                  <a:pt x="574096" y="4080373"/>
                  <a:pt x="580992" y="4078196"/>
                  <a:pt x="586202" y="4077330"/>
                </a:cubicBezTo>
                <a:close/>
                <a:moveTo>
                  <a:pt x="5792674" y="4073220"/>
                </a:moveTo>
                <a:cubicBezTo>
                  <a:pt x="5806259" y="4073207"/>
                  <a:pt x="5817472" y="4084265"/>
                  <a:pt x="5819426" y="4102114"/>
                </a:cubicBezTo>
                <a:cubicBezTo>
                  <a:pt x="5822032" y="4126254"/>
                  <a:pt x="5807836" y="4154714"/>
                  <a:pt x="5787879" y="4165207"/>
                </a:cubicBezTo>
                <a:cubicBezTo>
                  <a:pt x="5768883" y="4175220"/>
                  <a:pt x="5751943" y="4165001"/>
                  <a:pt x="5748857" y="4141616"/>
                </a:cubicBezTo>
                <a:cubicBezTo>
                  <a:pt x="5745634" y="4116927"/>
                  <a:pt x="5758939" y="4087849"/>
                  <a:pt x="5778552" y="4077082"/>
                </a:cubicBezTo>
                <a:cubicBezTo>
                  <a:pt x="5783353" y="4074459"/>
                  <a:pt x="5788145" y="4073224"/>
                  <a:pt x="5792674" y="4073220"/>
                </a:cubicBezTo>
                <a:close/>
                <a:moveTo>
                  <a:pt x="365690" y="4071004"/>
                </a:moveTo>
                <a:cubicBezTo>
                  <a:pt x="370792" y="4072230"/>
                  <a:pt x="374323" y="4074819"/>
                  <a:pt x="375076" y="4078454"/>
                </a:cubicBezTo>
                <a:cubicBezTo>
                  <a:pt x="376516" y="4085723"/>
                  <a:pt x="366366" y="4095324"/>
                  <a:pt x="352513" y="4099782"/>
                </a:cubicBezTo>
                <a:cubicBezTo>
                  <a:pt x="338180" y="4104377"/>
                  <a:pt x="325837" y="4102045"/>
                  <a:pt x="323505" y="4094227"/>
                </a:cubicBezTo>
                <a:cubicBezTo>
                  <a:pt x="320966" y="4085860"/>
                  <a:pt x="331597" y="4075642"/>
                  <a:pt x="346889" y="4071733"/>
                </a:cubicBezTo>
                <a:cubicBezTo>
                  <a:pt x="353922" y="4069915"/>
                  <a:pt x="360587" y="4069778"/>
                  <a:pt x="365690" y="4071004"/>
                </a:cubicBezTo>
                <a:close/>
                <a:moveTo>
                  <a:pt x="1723429" y="4070909"/>
                </a:moveTo>
                <a:cubicBezTo>
                  <a:pt x="1742564" y="4068235"/>
                  <a:pt x="1761700" y="4087643"/>
                  <a:pt x="1764713" y="4118161"/>
                </a:cubicBezTo>
                <a:cubicBezTo>
                  <a:pt x="1767798" y="4149159"/>
                  <a:pt x="1754288" y="4181940"/>
                  <a:pt x="1734607" y="4187290"/>
                </a:cubicBezTo>
                <a:cubicBezTo>
                  <a:pt x="1714786" y="4192639"/>
                  <a:pt x="1697025" y="4165893"/>
                  <a:pt x="1694353" y="4130437"/>
                </a:cubicBezTo>
                <a:cubicBezTo>
                  <a:pt x="1691950" y="4097793"/>
                  <a:pt x="1705117" y="4073515"/>
                  <a:pt x="1723429" y="4070909"/>
                </a:cubicBezTo>
                <a:close/>
                <a:moveTo>
                  <a:pt x="2537187" y="4070154"/>
                </a:moveTo>
                <a:cubicBezTo>
                  <a:pt x="2556321" y="4069606"/>
                  <a:pt x="2575043" y="4074612"/>
                  <a:pt x="2576964" y="4078521"/>
                </a:cubicBezTo>
                <a:cubicBezTo>
                  <a:pt x="2578952" y="4082499"/>
                  <a:pt x="2564139" y="4085242"/>
                  <a:pt x="2544251" y="4085585"/>
                </a:cubicBezTo>
                <a:cubicBezTo>
                  <a:pt x="2525323" y="4085928"/>
                  <a:pt x="2508727" y="4083116"/>
                  <a:pt x="2506326" y="4079276"/>
                </a:cubicBezTo>
                <a:cubicBezTo>
                  <a:pt x="2503789" y="4075161"/>
                  <a:pt x="2517505" y="4070840"/>
                  <a:pt x="2537187" y="4070154"/>
                </a:cubicBezTo>
                <a:close/>
                <a:moveTo>
                  <a:pt x="2401878" y="4069812"/>
                </a:moveTo>
                <a:cubicBezTo>
                  <a:pt x="2421150" y="4070360"/>
                  <a:pt x="2439529" y="4073926"/>
                  <a:pt x="2441244" y="4078521"/>
                </a:cubicBezTo>
                <a:cubicBezTo>
                  <a:pt x="2443026" y="4083116"/>
                  <a:pt x="2428145" y="4087848"/>
                  <a:pt x="2408188" y="4088260"/>
                </a:cubicBezTo>
                <a:cubicBezTo>
                  <a:pt x="2388162" y="4088671"/>
                  <a:pt x="2371361" y="4082911"/>
                  <a:pt x="2370195" y="4077081"/>
                </a:cubicBezTo>
                <a:cubicBezTo>
                  <a:pt x="2369166" y="4071663"/>
                  <a:pt x="2383362" y="4069263"/>
                  <a:pt x="2401878" y="4069812"/>
                </a:cubicBezTo>
                <a:close/>
                <a:moveTo>
                  <a:pt x="5086100" y="4068440"/>
                </a:moveTo>
                <a:cubicBezTo>
                  <a:pt x="5104891" y="4067823"/>
                  <a:pt x="5122516" y="4088877"/>
                  <a:pt x="5125123" y="4115212"/>
                </a:cubicBezTo>
                <a:cubicBezTo>
                  <a:pt x="5127729" y="4141547"/>
                  <a:pt x="5114355" y="4163355"/>
                  <a:pt x="5095427" y="4163424"/>
                </a:cubicBezTo>
                <a:cubicBezTo>
                  <a:pt x="5076225" y="4163561"/>
                  <a:pt x="5059217" y="4142987"/>
                  <a:pt x="5056611" y="4116652"/>
                </a:cubicBezTo>
                <a:cubicBezTo>
                  <a:pt x="5054005" y="4090455"/>
                  <a:pt x="5067104" y="4069058"/>
                  <a:pt x="5086100" y="4068440"/>
                </a:cubicBezTo>
                <a:close/>
                <a:moveTo>
                  <a:pt x="4952781" y="4067343"/>
                </a:moveTo>
                <a:cubicBezTo>
                  <a:pt x="4971572" y="4068921"/>
                  <a:pt x="4988923" y="4091415"/>
                  <a:pt x="4990637" y="4116378"/>
                </a:cubicBezTo>
                <a:cubicBezTo>
                  <a:pt x="4992352" y="4141890"/>
                  <a:pt x="4978567" y="4160201"/>
                  <a:pt x="4959296" y="4158006"/>
                </a:cubicBezTo>
                <a:cubicBezTo>
                  <a:pt x="4940162" y="4155811"/>
                  <a:pt x="4923497" y="4134209"/>
                  <a:pt x="4921714" y="4109177"/>
                </a:cubicBezTo>
                <a:cubicBezTo>
                  <a:pt x="4919931" y="4084351"/>
                  <a:pt x="4933716" y="4065766"/>
                  <a:pt x="4952781" y="4067343"/>
                </a:cubicBezTo>
                <a:close/>
                <a:moveTo>
                  <a:pt x="2674347" y="4064189"/>
                </a:moveTo>
                <a:cubicBezTo>
                  <a:pt x="2693687" y="4063023"/>
                  <a:pt x="2711517" y="4068098"/>
                  <a:pt x="2712546" y="4073173"/>
                </a:cubicBezTo>
                <a:cubicBezTo>
                  <a:pt x="2713575" y="4078316"/>
                  <a:pt x="2698007" y="4081745"/>
                  <a:pt x="2678050" y="4082294"/>
                </a:cubicBezTo>
                <a:cubicBezTo>
                  <a:pt x="2657956" y="4082843"/>
                  <a:pt x="2642114" y="4081128"/>
                  <a:pt x="2641634" y="4076328"/>
                </a:cubicBezTo>
                <a:cubicBezTo>
                  <a:pt x="2641223" y="4071938"/>
                  <a:pt x="2656105" y="4065286"/>
                  <a:pt x="2674347" y="4064189"/>
                </a:cubicBezTo>
                <a:close/>
                <a:moveTo>
                  <a:pt x="2265816" y="4063983"/>
                </a:moveTo>
                <a:cubicBezTo>
                  <a:pt x="2285087" y="4064806"/>
                  <a:pt x="2303535" y="4069469"/>
                  <a:pt x="2305456" y="4076739"/>
                </a:cubicBezTo>
                <a:cubicBezTo>
                  <a:pt x="2307376" y="4084077"/>
                  <a:pt x="2292700" y="4092649"/>
                  <a:pt x="2272743" y="4093541"/>
                </a:cubicBezTo>
                <a:cubicBezTo>
                  <a:pt x="2253746" y="4094432"/>
                  <a:pt x="2237150" y="4086203"/>
                  <a:pt x="2234681" y="4077081"/>
                </a:cubicBezTo>
                <a:cubicBezTo>
                  <a:pt x="2232075" y="4067412"/>
                  <a:pt x="2246134" y="4063160"/>
                  <a:pt x="2265816" y="4063983"/>
                </a:cubicBezTo>
                <a:close/>
                <a:moveTo>
                  <a:pt x="764956" y="4063502"/>
                </a:moveTo>
                <a:cubicBezTo>
                  <a:pt x="766600" y="4065834"/>
                  <a:pt x="754461" y="4077355"/>
                  <a:pt x="738345" y="4089563"/>
                </a:cubicBezTo>
                <a:cubicBezTo>
                  <a:pt x="722297" y="4101633"/>
                  <a:pt x="707485" y="4109725"/>
                  <a:pt x="705906" y="4106639"/>
                </a:cubicBezTo>
                <a:cubicBezTo>
                  <a:pt x="704330" y="4103485"/>
                  <a:pt x="716195" y="4091071"/>
                  <a:pt x="732383" y="4079618"/>
                </a:cubicBezTo>
                <a:cubicBezTo>
                  <a:pt x="748496" y="4068234"/>
                  <a:pt x="763313" y="4061170"/>
                  <a:pt x="764956" y="4063502"/>
                </a:cubicBezTo>
                <a:close/>
                <a:moveTo>
                  <a:pt x="1255437" y="4061968"/>
                </a:moveTo>
                <a:cubicBezTo>
                  <a:pt x="1268541" y="4065235"/>
                  <a:pt x="1279254" y="4080614"/>
                  <a:pt x="1282596" y="4109726"/>
                </a:cubicBezTo>
                <a:cubicBezTo>
                  <a:pt x="1287394" y="4151217"/>
                  <a:pt x="1275879" y="4202035"/>
                  <a:pt x="1256397" y="4210675"/>
                </a:cubicBezTo>
                <a:cubicBezTo>
                  <a:pt x="1238293" y="4218631"/>
                  <a:pt x="1218887" y="4181804"/>
                  <a:pt x="1214768" y="4140107"/>
                </a:cubicBezTo>
                <a:cubicBezTo>
                  <a:pt x="1210727" y="4098479"/>
                  <a:pt x="1223413" y="4068647"/>
                  <a:pt x="1241722" y="4062680"/>
                </a:cubicBezTo>
                <a:cubicBezTo>
                  <a:pt x="1246439" y="4061137"/>
                  <a:pt x="1251071" y="4060880"/>
                  <a:pt x="1255437" y="4061968"/>
                </a:cubicBezTo>
                <a:close/>
                <a:moveTo>
                  <a:pt x="1059489" y="4061060"/>
                </a:moveTo>
                <a:cubicBezTo>
                  <a:pt x="1066296" y="4061874"/>
                  <a:pt x="1071062" y="4065457"/>
                  <a:pt x="1072194" y="4073584"/>
                </a:cubicBezTo>
                <a:cubicBezTo>
                  <a:pt x="1074457" y="4089837"/>
                  <a:pt x="1062044" y="4126939"/>
                  <a:pt x="1043322" y="4135100"/>
                </a:cubicBezTo>
                <a:cubicBezTo>
                  <a:pt x="1024394" y="4143330"/>
                  <a:pt x="1006837" y="4117201"/>
                  <a:pt x="1004369" y="4097793"/>
                </a:cubicBezTo>
                <a:cubicBezTo>
                  <a:pt x="1001971" y="4078522"/>
                  <a:pt x="1015751" y="4071184"/>
                  <a:pt x="1034544" y="4065149"/>
                </a:cubicBezTo>
                <a:cubicBezTo>
                  <a:pt x="1043839" y="4062200"/>
                  <a:pt x="1052681" y="4060245"/>
                  <a:pt x="1059489" y="4061060"/>
                </a:cubicBezTo>
                <a:close/>
                <a:moveTo>
                  <a:pt x="840216" y="4060981"/>
                </a:moveTo>
                <a:cubicBezTo>
                  <a:pt x="846275" y="4059387"/>
                  <a:pt x="850270" y="4059901"/>
                  <a:pt x="850616" y="4062816"/>
                </a:cubicBezTo>
                <a:cubicBezTo>
                  <a:pt x="851297" y="4068715"/>
                  <a:pt x="837513" y="4082362"/>
                  <a:pt x="820094" y="4093952"/>
                </a:cubicBezTo>
                <a:cubicBezTo>
                  <a:pt x="802403" y="4105748"/>
                  <a:pt x="788206" y="4110617"/>
                  <a:pt x="787382" y="4104239"/>
                </a:cubicBezTo>
                <a:cubicBezTo>
                  <a:pt x="786560" y="4098067"/>
                  <a:pt x="800417" y="4082705"/>
                  <a:pt x="817419" y="4071800"/>
                </a:cubicBezTo>
                <a:cubicBezTo>
                  <a:pt x="826028" y="4066279"/>
                  <a:pt x="834157" y="4062576"/>
                  <a:pt x="840216" y="4060981"/>
                </a:cubicBezTo>
                <a:close/>
                <a:moveTo>
                  <a:pt x="668257" y="4060691"/>
                </a:moveTo>
                <a:cubicBezTo>
                  <a:pt x="669144" y="4063366"/>
                  <a:pt x="658106" y="4071527"/>
                  <a:pt x="643706" y="4079345"/>
                </a:cubicBezTo>
                <a:cubicBezTo>
                  <a:pt x="628276" y="4087712"/>
                  <a:pt x="614421" y="4092032"/>
                  <a:pt x="613530" y="4088260"/>
                </a:cubicBezTo>
                <a:cubicBezTo>
                  <a:pt x="612637" y="4084763"/>
                  <a:pt x="623337" y="4076053"/>
                  <a:pt x="637944" y="4068921"/>
                </a:cubicBezTo>
                <a:cubicBezTo>
                  <a:pt x="653170" y="4061446"/>
                  <a:pt x="667363" y="4057811"/>
                  <a:pt x="668257" y="4060691"/>
                </a:cubicBezTo>
                <a:close/>
                <a:moveTo>
                  <a:pt x="5221203" y="4059456"/>
                </a:moveTo>
                <a:cubicBezTo>
                  <a:pt x="5239994" y="4057742"/>
                  <a:pt x="5257550" y="4078727"/>
                  <a:pt x="5259814" y="4105679"/>
                </a:cubicBezTo>
                <a:cubicBezTo>
                  <a:pt x="5262076" y="4132837"/>
                  <a:pt x="5248566" y="4155948"/>
                  <a:pt x="5229501" y="4157388"/>
                </a:cubicBezTo>
                <a:cubicBezTo>
                  <a:pt x="5210299" y="4158897"/>
                  <a:pt x="5193496" y="4138598"/>
                  <a:pt x="5191165" y="4111303"/>
                </a:cubicBezTo>
                <a:cubicBezTo>
                  <a:pt x="5188833" y="4084213"/>
                  <a:pt x="5202206" y="4061239"/>
                  <a:pt x="5221203" y="4059456"/>
                </a:cubicBezTo>
                <a:close/>
                <a:moveTo>
                  <a:pt x="1858806" y="4058771"/>
                </a:moveTo>
                <a:cubicBezTo>
                  <a:pt x="1878077" y="4057673"/>
                  <a:pt x="1896866" y="4072555"/>
                  <a:pt x="1899338" y="4096147"/>
                </a:cubicBezTo>
                <a:cubicBezTo>
                  <a:pt x="1901873" y="4120150"/>
                  <a:pt x="1887885" y="4146073"/>
                  <a:pt x="1868063" y="4149845"/>
                </a:cubicBezTo>
                <a:cubicBezTo>
                  <a:pt x="1848177" y="4153617"/>
                  <a:pt x="1830758" y="4131191"/>
                  <a:pt x="1828628" y="4103073"/>
                </a:cubicBezTo>
                <a:cubicBezTo>
                  <a:pt x="1826710" y="4077356"/>
                  <a:pt x="1840492" y="4059799"/>
                  <a:pt x="1858806" y="4058771"/>
                </a:cubicBezTo>
                <a:close/>
                <a:moveTo>
                  <a:pt x="2129890" y="4057948"/>
                </a:moveTo>
                <a:cubicBezTo>
                  <a:pt x="2149161" y="4058565"/>
                  <a:pt x="2167678" y="4065698"/>
                  <a:pt x="2169735" y="4077219"/>
                </a:cubicBezTo>
                <a:cubicBezTo>
                  <a:pt x="2171793" y="4088946"/>
                  <a:pt x="2157254" y="4102525"/>
                  <a:pt x="2137366" y="4104171"/>
                </a:cubicBezTo>
                <a:cubicBezTo>
                  <a:pt x="2117340" y="4105885"/>
                  <a:pt x="2100264" y="4092581"/>
                  <a:pt x="2098755" y="4077905"/>
                </a:cubicBezTo>
                <a:cubicBezTo>
                  <a:pt x="2097315" y="4064395"/>
                  <a:pt x="2111442" y="4057399"/>
                  <a:pt x="2129890" y="4057948"/>
                </a:cubicBezTo>
                <a:close/>
                <a:moveTo>
                  <a:pt x="4816855" y="4057673"/>
                </a:moveTo>
                <a:cubicBezTo>
                  <a:pt x="4835646" y="4059525"/>
                  <a:pt x="4853202" y="4080647"/>
                  <a:pt x="4855671" y="4104582"/>
                </a:cubicBezTo>
                <a:cubicBezTo>
                  <a:pt x="4858140" y="4128585"/>
                  <a:pt x="4844698" y="4146073"/>
                  <a:pt x="4825702" y="4143467"/>
                </a:cubicBezTo>
                <a:cubicBezTo>
                  <a:pt x="4806499" y="4140792"/>
                  <a:pt x="4789560" y="4120218"/>
                  <a:pt x="4787091" y="4096558"/>
                </a:cubicBezTo>
                <a:cubicBezTo>
                  <a:pt x="4784691" y="4073103"/>
                  <a:pt x="4797927" y="4055821"/>
                  <a:pt x="4816855" y="4057673"/>
                </a:cubicBezTo>
                <a:close/>
                <a:moveTo>
                  <a:pt x="1994117" y="4055204"/>
                </a:moveTo>
                <a:cubicBezTo>
                  <a:pt x="2013318" y="4055067"/>
                  <a:pt x="2032040" y="4065629"/>
                  <a:pt x="2034302" y="4082774"/>
                </a:cubicBezTo>
                <a:cubicBezTo>
                  <a:pt x="2036633" y="4100193"/>
                  <a:pt x="2022438" y="4119670"/>
                  <a:pt x="2002619" y="4122413"/>
                </a:cubicBezTo>
                <a:cubicBezTo>
                  <a:pt x="1983691" y="4125019"/>
                  <a:pt x="1966821" y="4109177"/>
                  <a:pt x="1963871" y="4089220"/>
                </a:cubicBezTo>
                <a:cubicBezTo>
                  <a:pt x="1960717" y="4068303"/>
                  <a:pt x="1974570" y="4055342"/>
                  <a:pt x="1994117" y="4055204"/>
                </a:cubicBezTo>
                <a:close/>
                <a:moveTo>
                  <a:pt x="2808009" y="4052393"/>
                </a:moveTo>
                <a:cubicBezTo>
                  <a:pt x="2827075" y="4050404"/>
                  <a:pt x="2845591" y="4055205"/>
                  <a:pt x="2847443" y="4060554"/>
                </a:cubicBezTo>
                <a:cubicBezTo>
                  <a:pt x="2849295" y="4065972"/>
                  <a:pt x="2834413" y="4070292"/>
                  <a:pt x="2814593" y="4071869"/>
                </a:cubicBezTo>
                <a:cubicBezTo>
                  <a:pt x="2795665" y="4073378"/>
                  <a:pt x="2779412" y="4072418"/>
                  <a:pt x="2777148" y="4067481"/>
                </a:cubicBezTo>
                <a:cubicBezTo>
                  <a:pt x="2774748" y="4062268"/>
                  <a:pt x="2788533" y="4054450"/>
                  <a:pt x="2808009" y="4052393"/>
                </a:cubicBezTo>
                <a:close/>
                <a:moveTo>
                  <a:pt x="984199" y="4052375"/>
                </a:moveTo>
                <a:cubicBezTo>
                  <a:pt x="991118" y="4052872"/>
                  <a:pt x="996073" y="4055273"/>
                  <a:pt x="997237" y="4059525"/>
                </a:cubicBezTo>
                <a:cubicBezTo>
                  <a:pt x="999636" y="4068097"/>
                  <a:pt x="986330" y="4081608"/>
                  <a:pt x="968020" y="4088603"/>
                </a:cubicBezTo>
                <a:cubicBezTo>
                  <a:pt x="950679" y="4095186"/>
                  <a:pt x="934555" y="4093335"/>
                  <a:pt x="931740" y="4084831"/>
                </a:cubicBezTo>
                <a:cubicBezTo>
                  <a:pt x="928727" y="4075710"/>
                  <a:pt x="940933" y="4063503"/>
                  <a:pt x="959384" y="4056645"/>
                </a:cubicBezTo>
                <a:cubicBezTo>
                  <a:pt x="968395" y="4053284"/>
                  <a:pt x="977275" y="4051878"/>
                  <a:pt x="984199" y="4052375"/>
                </a:cubicBezTo>
                <a:close/>
                <a:moveTo>
                  <a:pt x="4158830" y="4051707"/>
                </a:moveTo>
                <a:cubicBezTo>
                  <a:pt x="4178101" y="4056987"/>
                  <a:pt x="4196412" y="4075435"/>
                  <a:pt x="4198127" y="4091209"/>
                </a:cubicBezTo>
                <a:cubicBezTo>
                  <a:pt x="4199841" y="4107257"/>
                  <a:pt x="4184822" y="4114732"/>
                  <a:pt x="4164865" y="4107942"/>
                </a:cubicBezTo>
                <a:cubicBezTo>
                  <a:pt x="4144703" y="4101153"/>
                  <a:pt x="4128175" y="4084008"/>
                  <a:pt x="4127077" y="4068509"/>
                </a:cubicBezTo>
                <a:cubicBezTo>
                  <a:pt x="4126049" y="4054450"/>
                  <a:pt x="4140588" y="4046769"/>
                  <a:pt x="4158830" y="4051707"/>
                </a:cubicBezTo>
                <a:close/>
                <a:moveTo>
                  <a:pt x="912119" y="4049058"/>
                </a:moveTo>
                <a:cubicBezTo>
                  <a:pt x="918404" y="4049100"/>
                  <a:pt x="922726" y="4051021"/>
                  <a:pt x="923720" y="4054450"/>
                </a:cubicBezTo>
                <a:cubicBezTo>
                  <a:pt x="925776" y="4061582"/>
                  <a:pt x="911853" y="4073241"/>
                  <a:pt x="893200" y="4081745"/>
                </a:cubicBezTo>
                <a:cubicBezTo>
                  <a:pt x="875850" y="4089700"/>
                  <a:pt x="860214" y="4091620"/>
                  <a:pt x="858295" y="4084831"/>
                </a:cubicBezTo>
                <a:cubicBezTo>
                  <a:pt x="856238" y="4077630"/>
                  <a:pt x="869950" y="4063571"/>
                  <a:pt x="888744" y="4054930"/>
                </a:cubicBezTo>
                <a:cubicBezTo>
                  <a:pt x="897588" y="4050849"/>
                  <a:pt x="905836" y="4049015"/>
                  <a:pt x="912119" y="4049058"/>
                </a:cubicBezTo>
                <a:close/>
                <a:moveTo>
                  <a:pt x="752954" y="4048346"/>
                </a:moveTo>
                <a:cubicBezTo>
                  <a:pt x="754118" y="4049923"/>
                  <a:pt x="742670" y="4058770"/>
                  <a:pt x="727167" y="4068783"/>
                </a:cubicBezTo>
                <a:cubicBezTo>
                  <a:pt x="711392" y="4079070"/>
                  <a:pt x="697675" y="4086202"/>
                  <a:pt x="695346" y="4084556"/>
                </a:cubicBezTo>
                <a:cubicBezTo>
                  <a:pt x="692874" y="4082842"/>
                  <a:pt x="704259" y="4072624"/>
                  <a:pt x="720513" y="4062816"/>
                </a:cubicBezTo>
                <a:cubicBezTo>
                  <a:pt x="736429" y="4053147"/>
                  <a:pt x="751785" y="4046631"/>
                  <a:pt x="752954" y="4048346"/>
                </a:cubicBezTo>
                <a:close/>
                <a:moveTo>
                  <a:pt x="2464903" y="4047867"/>
                </a:moveTo>
                <a:cubicBezTo>
                  <a:pt x="2484106" y="4048278"/>
                  <a:pt x="2500154" y="4052941"/>
                  <a:pt x="2501868" y="4059525"/>
                </a:cubicBezTo>
                <a:cubicBezTo>
                  <a:pt x="2503514" y="4066041"/>
                  <a:pt x="2489798" y="4072144"/>
                  <a:pt x="2470938" y="4071938"/>
                </a:cubicBezTo>
                <a:cubicBezTo>
                  <a:pt x="2452353" y="4071733"/>
                  <a:pt x="2434591" y="4065903"/>
                  <a:pt x="2432191" y="4059320"/>
                </a:cubicBezTo>
                <a:cubicBezTo>
                  <a:pt x="2429653" y="4052462"/>
                  <a:pt x="2445015" y="4047455"/>
                  <a:pt x="2464903" y="4047867"/>
                </a:cubicBezTo>
                <a:close/>
                <a:moveTo>
                  <a:pt x="2598292" y="4046906"/>
                </a:moveTo>
                <a:cubicBezTo>
                  <a:pt x="2617425" y="4046152"/>
                  <a:pt x="2634433" y="4049581"/>
                  <a:pt x="2637108" y="4055410"/>
                </a:cubicBezTo>
                <a:cubicBezTo>
                  <a:pt x="2639988" y="4061720"/>
                  <a:pt x="2626066" y="4068303"/>
                  <a:pt x="2606178" y="4069126"/>
                </a:cubicBezTo>
                <a:cubicBezTo>
                  <a:pt x="2587662" y="4069881"/>
                  <a:pt x="2570037" y="4064737"/>
                  <a:pt x="2567842" y="4058702"/>
                </a:cubicBezTo>
                <a:cubicBezTo>
                  <a:pt x="2565647" y="4052736"/>
                  <a:pt x="2579706" y="4047661"/>
                  <a:pt x="2598292" y="4046906"/>
                </a:cubicBezTo>
                <a:close/>
                <a:moveTo>
                  <a:pt x="276465" y="4046202"/>
                </a:moveTo>
                <a:cubicBezTo>
                  <a:pt x="282215" y="4045277"/>
                  <a:pt x="287188" y="4046151"/>
                  <a:pt x="292299" y="4048552"/>
                </a:cubicBezTo>
                <a:cubicBezTo>
                  <a:pt x="301007" y="4052666"/>
                  <a:pt x="302516" y="4061102"/>
                  <a:pt x="295869" y="4068440"/>
                </a:cubicBezTo>
                <a:cubicBezTo>
                  <a:pt x="288047" y="4077150"/>
                  <a:pt x="278855" y="4079893"/>
                  <a:pt x="259996" y="4077835"/>
                </a:cubicBezTo>
                <a:cubicBezTo>
                  <a:pt x="258693" y="4070292"/>
                  <a:pt x="257251" y="4062336"/>
                  <a:pt x="255951" y="4054655"/>
                </a:cubicBezTo>
                <a:cubicBezTo>
                  <a:pt x="264182" y="4049854"/>
                  <a:pt x="270711" y="4047128"/>
                  <a:pt x="276465" y="4046202"/>
                </a:cubicBezTo>
                <a:close/>
                <a:moveTo>
                  <a:pt x="4353255" y="4045397"/>
                </a:moveTo>
                <a:cubicBezTo>
                  <a:pt x="4372388" y="4049992"/>
                  <a:pt x="4389053" y="4067755"/>
                  <a:pt x="4391659" y="4086203"/>
                </a:cubicBezTo>
                <a:cubicBezTo>
                  <a:pt x="4394265" y="4104651"/>
                  <a:pt x="4381578" y="4115418"/>
                  <a:pt x="4362787" y="4110686"/>
                </a:cubicBezTo>
                <a:cubicBezTo>
                  <a:pt x="4343447" y="4105816"/>
                  <a:pt x="4324108" y="4085448"/>
                  <a:pt x="4322256" y="4067892"/>
                </a:cubicBezTo>
                <a:cubicBezTo>
                  <a:pt x="4320473" y="4051090"/>
                  <a:pt x="4334463" y="4040940"/>
                  <a:pt x="4353255" y="4045397"/>
                </a:cubicBezTo>
                <a:close/>
                <a:moveTo>
                  <a:pt x="2328910" y="4044094"/>
                </a:moveTo>
                <a:cubicBezTo>
                  <a:pt x="2348112" y="4045054"/>
                  <a:pt x="2364297" y="4050541"/>
                  <a:pt x="2366012" y="4057536"/>
                </a:cubicBezTo>
                <a:cubicBezTo>
                  <a:pt x="2367726" y="4064463"/>
                  <a:pt x="2353941" y="4068577"/>
                  <a:pt x="2335082" y="4067823"/>
                </a:cubicBezTo>
                <a:cubicBezTo>
                  <a:pt x="2315399" y="4067068"/>
                  <a:pt x="2296951" y="4061582"/>
                  <a:pt x="2296060" y="4054312"/>
                </a:cubicBezTo>
                <a:cubicBezTo>
                  <a:pt x="2295237" y="4047386"/>
                  <a:pt x="2309982" y="4043203"/>
                  <a:pt x="2328910" y="4044094"/>
                </a:cubicBezTo>
                <a:close/>
                <a:moveTo>
                  <a:pt x="4683467" y="4041557"/>
                </a:moveTo>
                <a:cubicBezTo>
                  <a:pt x="4702258" y="4044917"/>
                  <a:pt x="4719540" y="4066451"/>
                  <a:pt x="4721118" y="4088397"/>
                </a:cubicBezTo>
                <a:cubicBezTo>
                  <a:pt x="4722764" y="4110822"/>
                  <a:pt x="4708911" y="4125156"/>
                  <a:pt x="4689640" y="4120904"/>
                </a:cubicBezTo>
                <a:cubicBezTo>
                  <a:pt x="4670437" y="4116721"/>
                  <a:pt x="4653909" y="4096078"/>
                  <a:pt x="4652195" y="4074269"/>
                </a:cubicBezTo>
                <a:cubicBezTo>
                  <a:pt x="4650480" y="4052667"/>
                  <a:pt x="4664402" y="4038128"/>
                  <a:pt x="4683467" y="4041557"/>
                </a:cubicBezTo>
                <a:close/>
                <a:moveTo>
                  <a:pt x="5355071" y="4039843"/>
                </a:moveTo>
                <a:cubicBezTo>
                  <a:pt x="5373931" y="4036071"/>
                  <a:pt x="5391624" y="4054862"/>
                  <a:pt x="5394436" y="4081745"/>
                </a:cubicBezTo>
                <a:cubicBezTo>
                  <a:pt x="5397248" y="4108629"/>
                  <a:pt x="5383944" y="4134278"/>
                  <a:pt x="5364947" y="4138255"/>
                </a:cubicBezTo>
                <a:cubicBezTo>
                  <a:pt x="5345676" y="4142370"/>
                  <a:pt x="5328599" y="4123785"/>
                  <a:pt x="5325856" y="4096078"/>
                </a:cubicBezTo>
                <a:cubicBezTo>
                  <a:pt x="5323113" y="4068509"/>
                  <a:pt x="5336075" y="4043683"/>
                  <a:pt x="5355071" y="4039843"/>
                </a:cubicBezTo>
                <a:close/>
                <a:moveTo>
                  <a:pt x="2734286" y="4039020"/>
                </a:moveTo>
                <a:cubicBezTo>
                  <a:pt x="2753420" y="4037237"/>
                  <a:pt x="2769948" y="4039637"/>
                  <a:pt x="2772348" y="4045260"/>
                </a:cubicBezTo>
                <a:cubicBezTo>
                  <a:pt x="2774748" y="4050953"/>
                  <a:pt x="2762130" y="4057468"/>
                  <a:pt x="2743407" y="4059525"/>
                </a:cubicBezTo>
                <a:cubicBezTo>
                  <a:pt x="2724205" y="4061651"/>
                  <a:pt x="2705002" y="4057605"/>
                  <a:pt x="2703151" y="4051844"/>
                </a:cubicBezTo>
                <a:cubicBezTo>
                  <a:pt x="2701436" y="4046358"/>
                  <a:pt x="2715701" y="4040803"/>
                  <a:pt x="2734286" y="4039020"/>
                </a:cubicBezTo>
                <a:close/>
                <a:moveTo>
                  <a:pt x="2941672" y="4038334"/>
                </a:moveTo>
                <a:cubicBezTo>
                  <a:pt x="2960463" y="4035864"/>
                  <a:pt x="2979528" y="4039225"/>
                  <a:pt x="2982134" y="4046220"/>
                </a:cubicBezTo>
                <a:cubicBezTo>
                  <a:pt x="2984740" y="4053284"/>
                  <a:pt x="2970339" y="4058290"/>
                  <a:pt x="2950725" y="4060142"/>
                </a:cubicBezTo>
                <a:cubicBezTo>
                  <a:pt x="2932002" y="4061856"/>
                  <a:pt x="2914994" y="4060073"/>
                  <a:pt x="2912183" y="4054930"/>
                </a:cubicBezTo>
                <a:cubicBezTo>
                  <a:pt x="2909165" y="4049444"/>
                  <a:pt x="2922127" y="4040871"/>
                  <a:pt x="2941672" y="4038334"/>
                </a:cubicBezTo>
                <a:close/>
                <a:moveTo>
                  <a:pt x="572321" y="4037305"/>
                </a:moveTo>
                <a:cubicBezTo>
                  <a:pt x="577561" y="4037357"/>
                  <a:pt x="581059" y="4038711"/>
                  <a:pt x="581709" y="4041283"/>
                </a:cubicBezTo>
                <a:cubicBezTo>
                  <a:pt x="582876" y="4045878"/>
                  <a:pt x="572926" y="4053559"/>
                  <a:pt x="559283" y="4058908"/>
                </a:cubicBezTo>
                <a:cubicBezTo>
                  <a:pt x="545084" y="4064532"/>
                  <a:pt x="530683" y="4064943"/>
                  <a:pt x="529587" y="4059457"/>
                </a:cubicBezTo>
                <a:cubicBezTo>
                  <a:pt x="528559" y="4054176"/>
                  <a:pt x="538844" y="4045878"/>
                  <a:pt x="552495" y="4041146"/>
                </a:cubicBezTo>
                <a:cubicBezTo>
                  <a:pt x="560108" y="4038505"/>
                  <a:pt x="567085" y="4037254"/>
                  <a:pt x="572321" y="4037305"/>
                </a:cubicBezTo>
                <a:close/>
                <a:moveTo>
                  <a:pt x="2192161" y="4037167"/>
                </a:moveTo>
                <a:cubicBezTo>
                  <a:pt x="2211432" y="4038334"/>
                  <a:pt x="2227823" y="4044300"/>
                  <a:pt x="2229880" y="4051775"/>
                </a:cubicBezTo>
                <a:cubicBezTo>
                  <a:pt x="2231938" y="4059182"/>
                  <a:pt x="2218565" y="4062473"/>
                  <a:pt x="2199636" y="4061925"/>
                </a:cubicBezTo>
                <a:cubicBezTo>
                  <a:pt x="2180091" y="4061308"/>
                  <a:pt x="2161232" y="4055479"/>
                  <a:pt x="2159997" y="4047797"/>
                </a:cubicBezTo>
                <a:cubicBezTo>
                  <a:pt x="2158694" y="4040460"/>
                  <a:pt x="2173233" y="4036002"/>
                  <a:pt x="2192161" y="4037167"/>
                </a:cubicBezTo>
                <a:close/>
                <a:moveTo>
                  <a:pt x="741156" y="4036619"/>
                </a:moveTo>
                <a:cubicBezTo>
                  <a:pt x="741774" y="4038402"/>
                  <a:pt x="729290" y="4046220"/>
                  <a:pt x="713246" y="4054655"/>
                </a:cubicBezTo>
                <a:cubicBezTo>
                  <a:pt x="698227" y="4062542"/>
                  <a:pt x="685811" y="4067411"/>
                  <a:pt x="684440" y="4065354"/>
                </a:cubicBezTo>
                <a:cubicBezTo>
                  <a:pt x="682930" y="4063160"/>
                  <a:pt x="694519" y="4054655"/>
                  <a:pt x="710570" y="4046974"/>
                </a:cubicBezTo>
                <a:cubicBezTo>
                  <a:pt x="726276" y="4039431"/>
                  <a:pt x="740473" y="4034905"/>
                  <a:pt x="741156" y="4036619"/>
                </a:cubicBezTo>
                <a:close/>
                <a:moveTo>
                  <a:pt x="645651" y="4033524"/>
                </a:moveTo>
                <a:cubicBezTo>
                  <a:pt x="651108" y="4032932"/>
                  <a:pt x="654917" y="4033430"/>
                  <a:pt x="655499" y="4035110"/>
                </a:cubicBezTo>
                <a:cubicBezTo>
                  <a:pt x="656733" y="4038539"/>
                  <a:pt x="645279" y="4045877"/>
                  <a:pt x="630262" y="4051981"/>
                </a:cubicBezTo>
                <a:cubicBezTo>
                  <a:pt x="616064" y="4057741"/>
                  <a:pt x="604205" y="4059593"/>
                  <a:pt x="602420" y="4055958"/>
                </a:cubicBezTo>
                <a:cubicBezTo>
                  <a:pt x="600565" y="4052118"/>
                  <a:pt x="611197" y="4043888"/>
                  <a:pt x="625872" y="4038470"/>
                </a:cubicBezTo>
                <a:cubicBezTo>
                  <a:pt x="633074" y="4035795"/>
                  <a:pt x="640185" y="4034115"/>
                  <a:pt x="645651" y="4033524"/>
                </a:cubicBezTo>
                <a:close/>
                <a:moveTo>
                  <a:pt x="1378811" y="4032779"/>
                </a:moveTo>
                <a:cubicBezTo>
                  <a:pt x="1397879" y="4030516"/>
                  <a:pt x="1413995" y="4043409"/>
                  <a:pt x="1416877" y="4077219"/>
                </a:cubicBezTo>
                <a:cubicBezTo>
                  <a:pt x="1419691" y="4110412"/>
                  <a:pt x="1407478" y="4150805"/>
                  <a:pt x="1388892" y="4156840"/>
                </a:cubicBezTo>
                <a:cubicBezTo>
                  <a:pt x="1370649" y="4162738"/>
                  <a:pt x="1351522" y="4129271"/>
                  <a:pt x="1347954" y="4094158"/>
                </a:cubicBezTo>
                <a:cubicBezTo>
                  <a:pt x="1344179" y="4056919"/>
                  <a:pt x="1358995" y="4035111"/>
                  <a:pt x="1378811" y="4032779"/>
                </a:cubicBezTo>
                <a:close/>
                <a:moveTo>
                  <a:pt x="837511" y="4032573"/>
                </a:moveTo>
                <a:cubicBezTo>
                  <a:pt x="839161" y="4035248"/>
                  <a:pt x="825783" y="4045946"/>
                  <a:pt x="808231" y="4057194"/>
                </a:cubicBezTo>
                <a:cubicBezTo>
                  <a:pt x="791768" y="4067686"/>
                  <a:pt x="777577" y="4074270"/>
                  <a:pt x="775998" y="4071252"/>
                </a:cubicBezTo>
                <a:cubicBezTo>
                  <a:pt x="774280" y="4068029"/>
                  <a:pt x="787380" y="4055891"/>
                  <a:pt x="805005" y="4045192"/>
                </a:cubicBezTo>
                <a:cubicBezTo>
                  <a:pt x="821262" y="4035317"/>
                  <a:pt x="835999" y="4030036"/>
                  <a:pt x="837511" y="4032573"/>
                </a:cubicBezTo>
                <a:close/>
                <a:moveTo>
                  <a:pt x="499179" y="4032170"/>
                </a:moveTo>
                <a:cubicBezTo>
                  <a:pt x="504264" y="4032830"/>
                  <a:pt x="507778" y="4034699"/>
                  <a:pt x="508537" y="4037579"/>
                </a:cubicBezTo>
                <a:cubicBezTo>
                  <a:pt x="510041" y="4043340"/>
                  <a:pt x="499890" y="4051776"/>
                  <a:pt x="486039" y="4056508"/>
                </a:cubicBezTo>
                <a:cubicBezTo>
                  <a:pt x="471773" y="4061377"/>
                  <a:pt x="459434" y="4060623"/>
                  <a:pt x="457100" y="4054313"/>
                </a:cubicBezTo>
                <a:cubicBezTo>
                  <a:pt x="454628" y="4047661"/>
                  <a:pt x="465190" y="4038266"/>
                  <a:pt x="480415" y="4034014"/>
                </a:cubicBezTo>
                <a:cubicBezTo>
                  <a:pt x="487447" y="4032059"/>
                  <a:pt x="494097" y="4031510"/>
                  <a:pt x="499179" y="4032170"/>
                </a:cubicBezTo>
                <a:close/>
                <a:moveTo>
                  <a:pt x="2529712" y="4029487"/>
                </a:moveTo>
                <a:cubicBezTo>
                  <a:pt x="2548572" y="4030036"/>
                  <a:pt x="2564483" y="4034287"/>
                  <a:pt x="2563591" y="4039362"/>
                </a:cubicBezTo>
                <a:cubicBezTo>
                  <a:pt x="2562631" y="4044643"/>
                  <a:pt x="2547612" y="4048758"/>
                  <a:pt x="2527929" y="4048346"/>
                </a:cubicBezTo>
                <a:cubicBezTo>
                  <a:pt x="2509001" y="4047935"/>
                  <a:pt x="2493708" y="4042517"/>
                  <a:pt x="2494188" y="4037236"/>
                </a:cubicBezTo>
                <a:cubicBezTo>
                  <a:pt x="2494668" y="4032024"/>
                  <a:pt x="2510236" y="4028938"/>
                  <a:pt x="2529712" y="4029487"/>
                </a:cubicBezTo>
                <a:close/>
                <a:moveTo>
                  <a:pt x="2054739" y="4028732"/>
                </a:moveTo>
                <a:cubicBezTo>
                  <a:pt x="2074012" y="4029761"/>
                  <a:pt x="2090937" y="4036002"/>
                  <a:pt x="2093543" y="4043820"/>
                </a:cubicBezTo>
                <a:cubicBezTo>
                  <a:pt x="2096286" y="4052118"/>
                  <a:pt x="2082104" y="4058290"/>
                  <a:pt x="2062147" y="4057810"/>
                </a:cubicBezTo>
                <a:cubicBezTo>
                  <a:pt x="2043563" y="4057330"/>
                  <a:pt x="2025663" y="4046220"/>
                  <a:pt x="2023809" y="4040528"/>
                </a:cubicBezTo>
                <a:cubicBezTo>
                  <a:pt x="2021823" y="4032778"/>
                  <a:pt x="2036017" y="4027703"/>
                  <a:pt x="2054739" y="4028732"/>
                </a:cubicBezTo>
                <a:close/>
                <a:moveTo>
                  <a:pt x="1192746" y="4028338"/>
                </a:moveTo>
                <a:cubicBezTo>
                  <a:pt x="1199717" y="4029778"/>
                  <a:pt x="1204652" y="4032915"/>
                  <a:pt x="1205926" y="4037510"/>
                </a:cubicBezTo>
                <a:cubicBezTo>
                  <a:pt x="1208460" y="4046563"/>
                  <a:pt x="1195915" y="4076738"/>
                  <a:pt x="1177325" y="4083528"/>
                </a:cubicBezTo>
                <a:cubicBezTo>
                  <a:pt x="1158260" y="4090454"/>
                  <a:pt x="1140568" y="4068303"/>
                  <a:pt x="1137895" y="4054313"/>
                </a:cubicBezTo>
                <a:cubicBezTo>
                  <a:pt x="1135219" y="4040391"/>
                  <a:pt x="1148589" y="4033670"/>
                  <a:pt x="1167382" y="4029349"/>
                </a:cubicBezTo>
                <a:cubicBezTo>
                  <a:pt x="1176781" y="4027154"/>
                  <a:pt x="1185778" y="4026897"/>
                  <a:pt x="1192746" y="4028338"/>
                </a:cubicBezTo>
                <a:close/>
                <a:moveTo>
                  <a:pt x="2660083" y="4027086"/>
                </a:moveTo>
                <a:cubicBezTo>
                  <a:pt x="2679079" y="4026195"/>
                  <a:pt x="2696224" y="4028389"/>
                  <a:pt x="2698831" y="4032984"/>
                </a:cubicBezTo>
                <a:cubicBezTo>
                  <a:pt x="2701368" y="4037510"/>
                  <a:pt x="2687515" y="4043134"/>
                  <a:pt x="2668655" y="4044300"/>
                </a:cubicBezTo>
                <a:cubicBezTo>
                  <a:pt x="2649316" y="4045466"/>
                  <a:pt x="2632514" y="4041968"/>
                  <a:pt x="2630113" y="4037030"/>
                </a:cubicBezTo>
                <a:cubicBezTo>
                  <a:pt x="2627713" y="4032093"/>
                  <a:pt x="2641155" y="4027978"/>
                  <a:pt x="2660083" y="4027086"/>
                </a:cubicBezTo>
                <a:close/>
                <a:moveTo>
                  <a:pt x="2388917" y="4026469"/>
                </a:moveTo>
                <a:cubicBezTo>
                  <a:pt x="2407982" y="4027087"/>
                  <a:pt x="2425196" y="4031407"/>
                  <a:pt x="2427596" y="4036894"/>
                </a:cubicBezTo>
                <a:cubicBezTo>
                  <a:pt x="2429928" y="4042380"/>
                  <a:pt x="2416006" y="4047181"/>
                  <a:pt x="2396941" y="4046769"/>
                </a:cubicBezTo>
                <a:cubicBezTo>
                  <a:pt x="2377464" y="4046358"/>
                  <a:pt x="2360730" y="4040940"/>
                  <a:pt x="2358467" y="4035179"/>
                </a:cubicBezTo>
                <a:cubicBezTo>
                  <a:pt x="2356204" y="4029418"/>
                  <a:pt x="2369783" y="4025921"/>
                  <a:pt x="2388917" y="4026469"/>
                </a:cubicBezTo>
                <a:close/>
                <a:moveTo>
                  <a:pt x="2870829" y="4025235"/>
                </a:moveTo>
                <a:cubicBezTo>
                  <a:pt x="2889826" y="4023247"/>
                  <a:pt x="2905736" y="4025853"/>
                  <a:pt x="2907383" y="4031751"/>
                </a:cubicBezTo>
                <a:cubicBezTo>
                  <a:pt x="2909028" y="4037580"/>
                  <a:pt x="2895381" y="4044369"/>
                  <a:pt x="2876659" y="4046427"/>
                </a:cubicBezTo>
                <a:cubicBezTo>
                  <a:pt x="2858211" y="4048415"/>
                  <a:pt x="2840654" y="4044918"/>
                  <a:pt x="2838254" y="4039432"/>
                </a:cubicBezTo>
                <a:cubicBezTo>
                  <a:pt x="2835716" y="4033671"/>
                  <a:pt x="2851078" y="4027293"/>
                  <a:pt x="2870829" y="4025235"/>
                </a:cubicBezTo>
                <a:close/>
                <a:moveTo>
                  <a:pt x="3077666" y="4023109"/>
                </a:moveTo>
                <a:cubicBezTo>
                  <a:pt x="3096663" y="4020777"/>
                  <a:pt x="3115042" y="4024824"/>
                  <a:pt x="3116962" y="4032230"/>
                </a:cubicBezTo>
                <a:cubicBezTo>
                  <a:pt x="3118882" y="4039774"/>
                  <a:pt x="3104069" y="4046495"/>
                  <a:pt x="3084249" y="4048141"/>
                </a:cubicBezTo>
                <a:cubicBezTo>
                  <a:pt x="3065321" y="4049718"/>
                  <a:pt x="3049136" y="4047181"/>
                  <a:pt x="3046805" y="4040186"/>
                </a:cubicBezTo>
                <a:cubicBezTo>
                  <a:pt x="3044336" y="4032847"/>
                  <a:pt x="3058258" y="4025372"/>
                  <a:pt x="3077666" y="4023109"/>
                </a:cubicBezTo>
                <a:close/>
                <a:moveTo>
                  <a:pt x="728264" y="4022148"/>
                </a:moveTo>
                <a:cubicBezTo>
                  <a:pt x="729702" y="4024138"/>
                  <a:pt x="719008" y="4030173"/>
                  <a:pt x="704399" y="4036345"/>
                </a:cubicBezTo>
                <a:cubicBezTo>
                  <a:pt x="688899" y="4042860"/>
                  <a:pt x="674224" y="4046632"/>
                  <a:pt x="673606" y="4043614"/>
                </a:cubicBezTo>
                <a:cubicBezTo>
                  <a:pt x="672985" y="4040665"/>
                  <a:pt x="684304" y="4033533"/>
                  <a:pt x="699118" y="4027978"/>
                </a:cubicBezTo>
                <a:cubicBezTo>
                  <a:pt x="713997" y="4022491"/>
                  <a:pt x="726822" y="4020160"/>
                  <a:pt x="728264" y="4022148"/>
                </a:cubicBezTo>
                <a:close/>
                <a:moveTo>
                  <a:pt x="5717589" y="4020610"/>
                </a:moveTo>
                <a:cubicBezTo>
                  <a:pt x="5730444" y="4022204"/>
                  <a:pt x="5740165" y="4034407"/>
                  <a:pt x="5741862" y="4053284"/>
                </a:cubicBezTo>
                <a:cubicBezTo>
                  <a:pt x="5744126" y="4078179"/>
                  <a:pt x="5730821" y="4105474"/>
                  <a:pt x="5712030" y="4114595"/>
                </a:cubicBezTo>
                <a:cubicBezTo>
                  <a:pt x="5692416" y="4124127"/>
                  <a:pt x="5673420" y="4108903"/>
                  <a:pt x="5672048" y="4082705"/>
                </a:cubicBezTo>
                <a:cubicBezTo>
                  <a:pt x="5670745" y="4057262"/>
                  <a:pt x="5684941" y="4030516"/>
                  <a:pt x="5703869" y="4022698"/>
                </a:cubicBezTo>
                <a:cubicBezTo>
                  <a:pt x="5708670" y="4020726"/>
                  <a:pt x="5713304" y="4020079"/>
                  <a:pt x="5717589" y="4020610"/>
                </a:cubicBezTo>
                <a:close/>
                <a:moveTo>
                  <a:pt x="1919844" y="4020572"/>
                </a:moveTo>
                <a:cubicBezTo>
                  <a:pt x="1939114" y="4021806"/>
                  <a:pt x="1955504" y="4028664"/>
                  <a:pt x="1957565" y="4036413"/>
                </a:cubicBezTo>
                <a:cubicBezTo>
                  <a:pt x="1959622" y="4044163"/>
                  <a:pt x="1946725" y="4057605"/>
                  <a:pt x="1927868" y="4058633"/>
                </a:cubicBezTo>
                <a:cubicBezTo>
                  <a:pt x="1908392" y="4059731"/>
                  <a:pt x="1889049" y="4043271"/>
                  <a:pt x="1887681" y="4033053"/>
                </a:cubicBezTo>
                <a:cubicBezTo>
                  <a:pt x="1886375" y="4023315"/>
                  <a:pt x="1900915" y="4019474"/>
                  <a:pt x="1919844" y="4020572"/>
                </a:cubicBezTo>
                <a:close/>
                <a:moveTo>
                  <a:pt x="4547953" y="4020160"/>
                </a:moveTo>
                <a:cubicBezTo>
                  <a:pt x="4566744" y="4023658"/>
                  <a:pt x="4584163" y="4043683"/>
                  <a:pt x="4586152" y="4064119"/>
                </a:cubicBezTo>
                <a:cubicBezTo>
                  <a:pt x="4588209" y="4084762"/>
                  <a:pt x="4574493" y="4097792"/>
                  <a:pt x="4555360" y="4093335"/>
                </a:cubicBezTo>
                <a:cubicBezTo>
                  <a:pt x="4536089" y="4088877"/>
                  <a:pt x="4519424" y="4069674"/>
                  <a:pt x="4517367" y="4049649"/>
                </a:cubicBezTo>
                <a:cubicBezTo>
                  <a:pt x="4515377" y="4029761"/>
                  <a:pt x="4529025" y="4016662"/>
                  <a:pt x="4547953" y="4020160"/>
                </a:cubicBezTo>
                <a:close/>
                <a:moveTo>
                  <a:pt x="2253541" y="4019886"/>
                </a:moveTo>
                <a:cubicBezTo>
                  <a:pt x="2272537" y="4020983"/>
                  <a:pt x="2289751" y="4026058"/>
                  <a:pt x="2291603" y="4031888"/>
                </a:cubicBezTo>
                <a:cubicBezTo>
                  <a:pt x="2293523" y="4037648"/>
                  <a:pt x="2279395" y="4042243"/>
                  <a:pt x="2260193" y="4041283"/>
                </a:cubicBezTo>
                <a:cubicBezTo>
                  <a:pt x="2240785" y="4040323"/>
                  <a:pt x="2224188" y="4034219"/>
                  <a:pt x="2222268" y="4028184"/>
                </a:cubicBezTo>
                <a:cubicBezTo>
                  <a:pt x="2220416" y="4022080"/>
                  <a:pt x="2234338" y="4018788"/>
                  <a:pt x="2253541" y="4019886"/>
                </a:cubicBezTo>
                <a:close/>
                <a:moveTo>
                  <a:pt x="4021052" y="4019131"/>
                </a:moveTo>
                <a:cubicBezTo>
                  <a:pt x="4039912" y="4022286"/>
                  <a:pt x="4059388" y="4038059"/>
                  <a:pt x="4062406" y="4052667"/>
                </a:cubicBezTo>
                <a:cubicBezTo>
                  <a:pt x="4065423" y="4067343"/>
                  <a:pt x="4051433" y="4075641"/>
                  <a:pt x="4031682" y="4070909"/>
                </a:cubicBezTo>
                <a:cubicBezTo>
                  <a:pt x="4012823" y="4066383"/>
                  <a:pt x="3995403" y="4052187"/>
                  <a:pt x="3992111" y="4038882"/>
                </a:cubicBezTo>
                <a:cubicBezTo>
                  <a:pt x="3988614" y="4024549"/>
                  <a:pt x="4001438" y="4015908"/>
                  <a:pt x="4021052" y="4019131"/>
                </a:cubicBezTo>
                <a:close/>
                <a:moveTo>
                  <a:pt x="824759" y="4018103"/>
                </a:moveTo>
                <a:cubicBezTo>
                  <a:pt x="826744" y="4019063"/>
                  <a:pt x="814608" y="4026881"/>
                  <a:pt x="798004" y="4036414"/>
                </a:cubicBezTo>
                <a:cubicBezTo>
                  <a:pt x="781484" y="4045878"/>
                  <a:pt x="766463" y="4053079"/>
                  <a:pt x="765229" y="4051159"/>
                </a:cubicBezTo>
                <a:cubicBezTo>
                  <a:pt x="763996" y="4049238"/>
                  <a:pt x="776819" y="4039569"/>
                  <a:pt x="793617" y="4030653"/>
                </a:cubicBezTo>
                <a:cubicBezTo>
                  <a:pt x="809532" y="4022218"/>
                  <a:pt x="822907" y="4017212"/>
                  <a:pt x="824759" y="4018103"/>
                </a:cubicBezTo>
                <a:close/>
                <a:moveTo>
                  <a:pt x="407170" y="4016868"/>
                </a:moveTo>
                <a:cubicBezTo>
                  <a:pt x="420957" y="4014125"/>
                  <a:pt x="432956" y="4018034"/>
                  <a:pt x="433846" y="4025441"/>
                </a:cubicBezTo>
                <a:cubicBezTo>
                  <a:pt x="434807" y="4032779"/>
                  <a:pt x="423767" y="4041900"/>
                  <a:pt x="410325" y="4045123"/>
                </a:cubicBezTo>
                <a:cubicBezTo>
                  <a:pt x="396334" y="4048484"/>
                  <a:pt x="384745" y="4044849"/>
                  <a:pt x="383786" y="4036756"/>
                </a:cubicBezTo>
                <a:cubicBezTo>
                  <a:pt x="382825" y="4028733"/>
                  <a:pt x="393524" y="4019611"/>
                  <a:pt x="407170" y="4016868"/>
                </a:cubicBezTo>
                <a:close/>
                <a:moveTo>
                  <a:pt x="1511997" y="4016799"/>
                </a:moveTo>
                <a:cubicBezTo>
                  <a:pt x="1531131" y="4015290"/>
                  <a:pt x="1547724" y="4023314"/>
                  <a:pt x="1550948" y="4049100"/>
                </a:cubicBezTo>
                <a:cubicBezTo>
                  <a:pt x="1554173" y="4074818"/>
                  <a:pt x="1542649" y="4108353"/>
                  <a:pt x="1524133" y="4114800"/>
                </a:cubicBezTo>
                <a:cubicBezTo>
                  <a:pt x="1505070" y="4121452"/>
                  <a:pt x="1484634" y="4090317"/>
                  <a:pt x="1481958" y="4060553"/>
                </a:cubicBezTo>
                <a:cubicBezTo>
                  <a:pt x="1479285" y="4031955"/>
                  <a:pt x="1493273" y="4018239"/>
                  <a:pt x="1511997" y="4016799"/>
                </a:cubicBezTo>
                <a:close/>
                <a:moveTo>
                  <a:pt x="2821725" y="4015470"/>
                </a:moveTo>
                <a:cubicBezTo>
                  <a:pt x="2828497" y="4016285"/>
                  <a:pt x="2833109" y="4017931"/>
                  <a:pt x="2833864" y="4020297"/>
                </a:cubicBezTo>
                <a:cubicBezTo>
                  <a:pt x="2835441" y="4025098"/>
                  <a:pt x="2821314" y="4030927"/>
                  <a:pt x="2802180" y="4032778"/>
                </a:cubicBezTo>
                <a:cubicBezTo>
                  <a:pt x="2782909" y="4034699"/>
                  <a:pt x="2766724" y="4031956"/>
                  <a:pt x="2765147" y="4027223"/>
                </a:cubicBezTo>
                <a:cubicBezTo>
                  <a:pt x="2763638" y="4022491"/>
                  <a:pt x="2777697" y="4017623"/>
                  <a:pt x="2796625" y="4015633"/>
                </a:cubicBezTo>
                <a:cubicBezTo>
                  <a:pt x="2806020" y="4014673"/>
                  <a:pt x="2814953" y="4014656"/>
                  <a:pt x="2821725" y="4015470"/>
                </a:cubicBezTo>
                <a:close/>
                <a:moveTo>
                  <a:pt x="1117626" y="4014725"/>
                </a:moveTo>
                <a:cubicBezTo>
                  <a:pt x="1124627" y="4015514"/>
                  <a:pt x="1129664" y="4017863"/>
                  <a:pt x="1130899" y="4021669"/>
                </a:cubicBezTo>
                <a:cubicBezTo>
                  <a:pt x="1133370" y="4029350"/>
                  <a:pt x="1120267" y="4040392"/>
                  <a:pt x="1101822" y="4045535"/>
                </a:cubicBezTo>
                <a:cubicBezTo>
                  <a:pt x="1084397" y="4050404"/>
                  <a:pt x="1068076" y="4047798"/>
                  <a:pt x="1065127" y="4040254"/>
                </a:cubicBezTo>
                <a:cubicBezTo>
                  <a:pt x="1061975" y="4032093"/>
                  <a:pt x="1074116" y="4022218"/>
                  <a:pt x="1092629" y="4017143"/>
                </a:cubicBezTo>
                <a:cubicBezTo>
                  <a:pt x="1101682" y="4014708"/>
                  <a:pt x="1110631" y="4013937"/>
                  <a:pt x="1117626" y="4014725"/>
                </a:cubicBezTo>
                <a:close/>
                <a:moveTo>
                  <a:pt x="1784050" y="4014536"/>
                </a:moveTo>
                <a:cubicBezTo>
                  <a:pt x="1803256" y="4015359"/>
                  <a:pt x="1819441" y="4019474"/>
                  <a:pt x="1821636" y="4032504"/>
                </a:cubicBezTo>
                <a:cubicBezTo>
                  <a:pt x="1823828" y="4045466"/>
                  <a:pt x="1811144" y="4064942"/>
                  <a:pt x="1792352" y="4067206"/>
                </a:cubicBezTo>
                <a:cubicBezTo>
                  <a:pt x="1772875" y="4069538"/>
                  <a:pt x="1753398" y="4048072"/>
                  <a:pt x="1751889" y="4032161"/>
                </a:cubicBezTo>
                <a:cubicBezTo>
                  <a:pt x="1750449" y="4016868"/>
                  <a:pt x="1765128" y="4013782"/>
                  <a:pt x="1784050" y="4014536"/>
                </a:cubicBezTo>
                <a:close/>
                <a:moveTo>
                  <a:pt x="4219797" y="4014331"/>
                </a:moveTo>
                <a:cubicBezTo>
                  <a:pt x="4238794" y="4019268"/>
                  <a:pt x="4254842" y="4035864"/>
                  <a:pt x="4256693" y="4052392"/>
                </a:cubicBezTo>
                <a:cubicBezTo>
                  <a:pt x="4258477" y="4068646"/>
                  <a:pt x="4244829" y="4077424"/>
                  <a:pt x="4226038" y="4072143"/>
                </a:cubicBezTo>
                <a:cubicBezTo>
                  <a:pt x="4207522" y="4066931"/>
                  <a:pt x="4189622" y="4049580"/>
                  <a:pt x="4187222" y="4034561"/>
                </a:cubicBezTo>
                <a:cubicBezTo>
                  <a:pt x="4184684" y="4018651"/>
                  <a:pt x="4199978" y="4009187"/>
                  <a:pt x="4219797" y="4014331"/>
                </a:cubicBezTo>
                <a:close/>
                <a:moveTo>
                  <a:pt x="2586702" y="4013782"/>
                </a:moveTo>
                <a:cubicBezTo>
                  <a:pt x="2605150" y="4013439"/>
                  <a:pt x="2622295" y="4016251"/>
                  <a:pt x="2624146" y="4020434"/>
                </a:cubicBezTo>
                <a:cubicBezTo>
                  <a:pt x="2625930" y="4024549"/>
                  <a:pt x="2611596" y="4028870"/>
                  <a:pt x="2593148" y="4029144"/>
                </a:cubicBezTo>
                <a:cubicBezTo>
                  <a:pt x="2575386" y="4029350"/>
                  <a:pt x="2559476" y="4025784"/>
                  <a:pt x="2557213" y="4021737"/>
                </a:cubicBezTo>
                <a:cubicBezTo>
                  <a:pt x="2554744" y="4017348"/>
                  <a:pt x="2567911" y="4014056"/>
                  <a:pt x="2586702" y="4013782"/>
                </a:cubicBezTo>
                <a:close/>
                <a:moveTo>
                  <a:pt x="899105" y="4013457"/>
                </a:moveTo>
                <a:cubicBezTo>
                  <a:pt x="905113" y="4012668"/>
                  <a:pt x="909044" y="4013405"/>
                  <a:pt x="909519" y="4015497"/>
                </a:cubicBezTo>
                <a:cubicBezTo>
                  <a:pt x="910413" y="4019337"/>
                  <a:pt x="898070" y="4026744"/>
                  <a:pt x="881744" y="4034493"/>
                </a:cubicBezTo>
                <a:cubicBezTo>
                  <a:pt x="864881" y="4042517"/>
                  <a:pt x="848281" y="4047250"/>
                  <a:pt x="846842" y="4043409"/>
                </a:cubicBezTo>
                <a:cubicBezTo>
                  <a:pt x="845402" y="4039363"/>
                  <a:pt x="858777" y="4028459"/>
                  <a:pt x="876190" y="4020572"/>
                </a:cubicBezTo>
                <a:cubicBezTo>
                  <a:pt x="885008" y="4016560"/>
                  <a:pt x="893096" y="4014245"/>
                  <a:pt x="899105" y="4013457"/>
                </a:cubicBezTo>
                <a:close/>
                <a:moveTo>
                  <a:pt x="1647924" y="4012411"/>
                </a:moveTo>
                <a:cubicBezTo>
                  <a:pt x="1667055" y="4012411"/>
                  <a:pt x="1683374" y="4016800"/>
                  <a:pt x="1686050" y="4036003"/>
                </a:cubicBezTo>
                <a:cubicBezTo>
                  <a:pt x="1688728" y="4055068"/>
                  <a:pt x="1676523" y="4081334"/>
                  <a:pt x="1657868" y="4085517"/>
                </a:cubicBezTo>
                <a:cubicBezTo>
                  <a:pt x="1638525" y="4089769"/>
                  <a:pt x="1618637" y="4063366"/>
                  <a:pt x="1616582" y="4040735"/>
                </a:cubicBezTo>
                <a:cubicBezTo>
                  <a:pt x="1614591" y="4018995"/>
                  <a:pt x="1628993" y="4012411"/>
                  <a:pt x="1647924" y="4012411"/>
                </a:cubicBezTo>
                <a:close/>
                <a:moveTo>
                  <a:pt x="2453657" y="4012342"/>
                </a:moveTo>
                <a:cubicBezTo>
                  <a:pt x="2472585" y="4013165"/>
                  <a:pt x="2488153" y="4016868"/>
                  <a:pt x="2488496" y="4021394"/>
                </a:cubicBezTo>
                <a:cubicBezTo>
                  <a:pt x="2488839" y="4025578"/>
                  <a:pt x="2474574" y="4029144"/>
                  <a:pt x="2457155" y="4028595"/>
                </a:cubicBezTo>
                <a:cubicBezTo>
                  <a:pt x="2438227" y="4028115"/>
                  <a:pt x="2422110" y="4023383"/>
                  <a:pt x="2421013" y="4018788"/>
                </a:cubicBezTo>
                <a:cubicBezTo>
                  <a:pt x="2419984" y="4014262"/>
                  <a:pt x="2435003" y="4011587"/>
                  <a:pt x="2453657" y="4012342"/>
                </a:cubicBezTo>
                <a:close/>
                <a:moveTo>
                  <a:pt x="812549" y="4011381"/>
                </a:moveTo>
                <a:cubicBezTo>
                  <a:pt x="813715" y="4012136"/>
                  <a:pt x="802259" y="4018102"/>
                  <a:pt x="787034" y="4025509"/>
                </a:cubicBezTo>
                <a:cubicBezTo>
                  <a:pt x="772016" y="4032847"/>
                  <a:pt x="757549" y="4038950"/>
                  <a:pt x="755560" y="4038059"/>
                </a:cubicBezTo>
                <a:cubicBezTo>
                  <a:pt x="753429" y="4037099"/>
                  <a:pt x="766047" y="4029075"/>
                  <a:pt x="782581" y="4021737"/>
                </a:cubicBezTo>
                <a:cubicBezTo>
                  <a:pt x="798214" y="4014879"/>
                  <a:pt x="811314" y="4010696"/>
                  <a:pt x="812549" y="4011381"/>
                </a:cubicBezTo>
                <a:close/>
                <a:moveTo>
                  <a:pt x="2116312" y="4010970"/>
                </a:moveTo>
                <a:cubicBezTo>
                  <a:pt x="2135446" y="4012136"/>
                  <a:pt x="2152728" y="4017417"/>
                  <a:pt x="2155334" y="4023589"/>
                </a:cubicBezTo>
                <a:cubicBezTo>
                  <a:pt x="2157872" y="4029624"/>
                  <a:pt x="2144018" y="4034493"/>
                  <a:pt x="2125022" y="4033465"/>
                </a:cubicBezTo>
                <a:cubicBezTo>
                  <a:pt x="2105545" y="4032436"/>
                  <a:pt x="2088606" y="4026126"/>
                  <a:pt x="2086220" y="4019749"/>
                </a:cubicBezTo>
                <a:cubicBezTo>
                  <a:pt x="2083817" y="4013371"/>
                  <a:pt x="2097247" y="4009804"/>
                  <a:pt x="2116312" y="4010970"/>
                </a:cubicBezTo>
                <a:close/>
                <a:moveTo>
                  <a:pt x="3029531" y="4009564"/>
                </a:moveTo>
                <a:cubicBezTo>
                  <a:pt x="3036261" y="4010661"/>
                  <a:pt x="3040873" y="4012822"/>
                  <a:pt x="3041936" y="4015908"/>
                </a:cubicBezTo>
                <a:cubicBezTo>
                  <a:pt x="3044062" y="4022012"/>
                  <a:pt x="3031168" y="4029144"/>
                  <a:pt x="3012446" y="4031476"/>
                </a:cubicBezTo>
                <a:cubicBezTo>
                  <a:pt x="2993175" y="4033945"/>
                  <a:pt x="2974316" y="4030104"/>
                  <a:pt x="2972807" y="4024001"/>
                </a:cubicBezTo>
                <a:cubicBezTo>
                  <a:pt x="2971435" y="4018171"/>
                  <a:pt x="2985769" y="4011862"/>
                  <a:pt x="3004422" y="4009599"/>
                </a:cubicBezTo>
                <a:cubicBezTo>
                  <a:pt x="3013955" y="4008433"/>
                  <a:pt x="3022802" y="4008467"/>
                  <a:pt x="3029531" y="4009564"/>
                </a:cubicBezTo>
                <a:close/>
                <a:moveTo>
                  <a:pt x="3211123" y="4008501"/>
                </a:moveTo>
                <a:cubicBezTo>
                  <a:pt x="3229982" y="4006101"/>
                  <a:pt x="3248910" y="4010490"/>
                  <a:pt x="3251516" y="4018446"/>
                </a:cubicBezTo>
                <a:cubicBezTo>
                  <a:pt x="3254054" y="4026332"/>
                  <a:pt x="3239720" y="4034562"/>
                  <a:pt x="3220107" y="4036276"/>
                </a:cubicBezTo>
                <a:cubicBezTo>
                  <a:pt x="3200287" y="4037991"/>
                  <a:pt x="3183005" y="4033327"/>
                  <a:pt x="3181222" y="4025441"/>
                </a:cubicBezTo>
                <a:cubicBezTo>
                  <a:pt x="3179576" y="4017965"/>
                  <a:pt x="3192537" y="4010833"/>
                  <a:pt x="3211123" y="4008501"/>
                </a:cubicBezTo>
                <a:close/>
                <a:moveTo>
                  <a:pt x="1045549" y="4008261"/>
                </a:moveTo>
                <a:cubicBezTo>
                  <a:pt x="1051864" y="4008587"/>
                  <a:pt x="1056181" y="4010250"/>
                  <a:pt x="1057176" y="4013233"/>
                </a:cubicBezTo>
                <a:cubicBezTo>
                  <a:pt x="1059304" y="4019406"/>
                  <a:pt x="1045313" y="4029487"/>
                  <a:pt x="1026519" y="4034836"/>
                </a:cubicBezTo>
                <a:cubicBezTo>
                  <a:pt x="1008966" y="4039842"/>
                  <a:pt x="993121" y="4038402"/>
                  <a:pt x="991203" y="4032162"/>
                </a:cubicBezTo>
                <a:cubicBezTo>
                  <a:pt x="989147" y="4025509"/>
                  <a:pt x="1003067" y="4016320"/>
                  <a:pt x="1021991" y="4011313"/>
                </a:cubicBezTo>
                <a:cubicBezTo>
                  <a:pt x="1030943" y="4008947"/>
                  <a:pt x="1039242" y="4007935"/>
                  <a:pt x="1045549" y="4008261"/>
                </a:cubicBezTo>
                <a:close/>
                <a:moveTo>
                  <a:pt x="974489" y="4007927"/>
                </a:moveTo>
                <a:cubicBezTo>
                  <a:pt x="980282" y="4008073"/>
                  <a:pt x="983794" y="4009461"/>
                  <a:pt x="983587" y="4012136"/>
                </a:cubicBezTo>
                <a:cubicBezTo>
                  <a:pt x="983177" y="4017622"/>
                  <a:pt x="968568" y="4026400"/>
                  <a:pt x="950599" y="4031544"/>
                </a:cubicBezTo>
                <a:cubicBezTo>
                  <a:pt x="932426" y="4036756"/>
                  <a:pt x="918919" y="4035796"/>
                  <a:pt x="918987" y="4029898"/>
                </a:cubicBezTo>
                <a:cubicBezTo>
                  <a:pt x="919120" y="4024206"/>
                  <a:pt x="934419" y="4015702"/>
                  <a:pt x="951696" y="4011176"/>
                </a:cubicBezTo>
                <a:cubicBezTo>
                  <a:pt x="960613" y="4008878"/>
                  <a:pt x="968689" y="4007781"/>
                  <a:pt x="974489" y="4007927"/>
                </a:cubicBezTo>
                <a:close/>
                <a:moveTo>
                  <a:pt x="2747505" y="4007756"/>
                </a:moveTo>
                <a:cubicBezTo>
                  <a:pt x="2754157" y="4008399"/>
                  <a:pt x="2758666" y="4009771"/>
                  <a:pt x="2759386" y="4011794"/>
                </a:cubicBezTo>
                <a:cubicBezTo>
                  <a:pt x="2760758" y="4015566"/>
                  <a:pt x="2747865" y="4020366"/>
                  <a:pt x="2730377" y="4022218"/>
                </a:cubicBezTo>
                <a:cubicBezTo>
                  <a:pt x="2712203" y="4024138"/>
                  <a:pt x="2694647" y="4021944"/>
                  <a:pt x="2692589" y="4018035"/>
                </a:cubicBezTo>
                <a:cubicBezTo>
                  <a:pt x="2690532" y="4014057"/>
                  <a:pt x="2704179" y="4009874"/>
                  <a:pt x="2722764" y="4008090"/>
                </a:cubicBezTo>
                <a:cubicBezTo>
                  <a:pt x="2732057" y="4007198"/>
                  <a:pt x="2740852" y="4007113"/>
                  <a:pt x="2747505" y="4007756"/>
                </a:cubicBezTo>
                <a:close/>
                <a:moveTo>
                  <a:pt x="5491545" y="4006718"/>
                </a:moveTo>
                <a:cubicBezTo>
                  <a:pt x="5510404" y="4001781"/>
                  <a:pt x="5527961" y="4019612"/>
                  <a:pt x="5529881" y="4045809"/>
                </a:cubicBezTo>
                <a:cubicBezTo>
                  <a:pt x="5531801" y="4072487"/>
                  <a:pt x="5518085" y="4098067"/>
                  <a:pt x="5498814" y="4103553"/>
                </a:cubicBezTo>
                <a:cubicBezTo>
                  <a:pt x="5479543" y="4109040"/>
                  <a:pt x="5462810" y="4091758"/>
                  <a:pt x="5460752" y="4064394"/>
                </a:cubicBezTo>
                <a:cubicBezTo>
                  <a:pt x="5458695" y="4037374"/>
                  <a:pt x="5472411" y="4011725"/>
                  <a:pt x="5491545" y="4006718"/>
                </a:cubicBezTo>
                <a:close/>
                <a:moveTo>
                  <a:pt x="2315331" y="4006513"/>
                </a:moveTo>
                <a:cubicBezTo>
                  <a:pt x="2333985" y="4007473"/>
                  <a:pt x="2350924" y="4011725"/>
                  <a:pt x="2352501" y="4016457"/>
                </a:cubicBezTo>
                <a:cubicBezTo>
                  <a:pt x="2354079" y="4021120"/>
                  <a:pt x="2339265" y="4024823"/>
                  <a:pt x="2320817" y="4023658"/>
                </a:cubicBezTo>
                <a:cubicBezTo>
                  <a:pt x="2302918" y="4022560"/>
                  <a:pt x="2287213" y="4017691"/>
                  <a:pt x="2285156" y="4013096"/>
                </a:cubicBezTo>
                <a:cubicBezTo>
                  <a:pt x="2282961" y="4008227"/>
                  <a:pt x="2296540" y="4005552"/>
                  <a:pt x="2315331" y="4006513"/>
                </a:cubicBezTo>
                <a:close/>
                <a:moveTo>
                  <a:pt x="1303651" y="4005141"/>
                </a:moveTo>
                <a:cubicBezTo>
                  <a:pt x="1322440" y="4002809"/>
                  <a:pt x="1339307" y="4007473"/>
                  <a:pt x="1340611" y="4016046"/>
                </a:cubicBezTo>
                <a:cubicBezTo>
                  <a:pt x="1341847" y="4024755"/>
                  <a:pt x="1328269" y="4043683"/>
                  <a:pt x="1309135" y="4047318"/>
                </a:cubicBezTo>
                <a:cubicBezTo>
                  <a:pt x="1290070" y="4050953"/>
                  <a:pt x="1273198" y="4034219"/>
                  <a:pt x="1271827" y="4025098"/>
                </a:cubicBezTo>
                <a:cubicBezTo>
                  <a:pt x="1270457" y="4016114"/>
                  <a:pt x="1284652" y="4007541"/>
                  <a:pt x="1303651" y="4005141"/>
                </a:cubicBezTo>
                <a:close/>
                <a:moveTo>
                  <a:pt x="800821" y="4005004"/>
                </a:moveTo>
                <a:cubicBezTo>
                  <a:pt x="802743" y="4005827"/>
                  <a:pt x="791014" y="4010970"/>
                  <a:pt x="775516" y="4017074"/>
                </a:cubicBezTo>
                <a:cubicBezTo>
                  <a:pt x="760906" y="4022698"/>
                  <a:pt x="747741" y="4026881"/>
                  <a:pt x="746028" y="4025578"/>
                </a:cubicBezTo>
                <a:cubicBezTo>
                  <a:pt x="744104" y="4024138"/>
                  <a:pt x="755486" y="4017828"/>
                  <a:pt x="771193" y="4012273"/>
                </a:cubicBezTo>
                <a:cubicBezTo>
                  <a:pt x="785666" y="4007199"/>
                  <a:pt x="799037" y="4004250"/>
                  <a:pt x="800821" y="4005004"/>
                </a:cubicBezTo>
                <a:close/>
                <a:moveTo>
                  <a:pt x="1981018" y="4001506"/>
                </a:moveTo>
                <a:cubicBezTo>
                  <a:pt x="2000080" y="4002741"/>
                  <a:pt x="2017228" y="4008432"/>
                  <a:pt x="2019214" y="4014810"/>
                </a:cubicBezTo>
                <a:cubicBezTo>
                  <a:pt x="2021137" y="4021189"/>
                  <a:pt x="2007076" y="4026058"/>
                  <a:pt x="1987872" y="4024960"/>
                </a:cubicBezTo>
                <a:cubicBezTo>
                  <a:pt x="1968465" y="4023794"/>
                  <a:pt x="1951801" y="4017142"/>
                  <a:pt x="1949879" y="4010490"/>
                </a:cubicBezTo>
                <a:cubicBezTo>
                  <a:pt x="1947958" y="4003906"/>
                  <a:pt x="1961809" y="4000271"/>
                  <a:pt x="1981018" y="4001506"/>
                </a:cubicBezTo>
                <a:close/>
                <a:moveTo>
                  <a:pt x="2513184" y="4000615"/>
                </a:moveTo>
                <a:cubicBezTo>
                  <a:pt x="2532523" y="4000889"/>
                  <a:pt x="2548983" y="4003564"/>
                  <a:pt x="2550080" y="4007267"/>
                </a:cubicBezTo>
                <a:cubicBezTo>
                  <a:pt x="2551177" y="4010696"/>
                  <a:pt x="2537735" y="4013713"/>
                  <a:pt x="2519905" y="4013507"/>
                </a:cubicBezTo>
                <a:cubicBezTo>
                  <a:pt x="2501045" y="4013371"/>
                  <a:pt x="2483832" y="4009599"/>
                  <a:pt x="2482803" y="4005964"/>
                </a:cubicBezTo>
                <a:cubicBezTo>
                  <a:pt x="2481843" y="4002466"/>
                  <a:pt x="2495147" y="4000340"/>
                  <a:pt x="2513184" y="4000615"/>
                </a:cubicBezTo>
                <a:close/>
                <a:moveTo>
                  <a:pt x="2648082" y="4000203"/>
                </a:moveTo>
                <a:cubicBezTo>
                  <a:pt x="2667421" y="3999655"/>
                  <a:pt x="2684017" y="4001506"/>
                  <a:pt x="2685663" y="4004867"/>
                </a:cubicBezTo>
                <a:cubicBezTo>
                  <a:pt x="2687241" y="4008090"/>
                  <a:pt x="2674142" y="4011588"/>
                  <a:pt x="2656517" y="4012273"/>
                </a:cubicBezTo>
                <a:cubicBezTo>
                  <a:pt x="2637726" y="4012960"/>
                  <a:pt x="2620307" y="4010148"/>
                  <a:pt x="2618729" y="4006719"/>
                </a:cubicBezTo>
                <a:cubicBezTo>
                  <a:pt x="2617221" y="4003427"/>
                  <a:pt x="2630182" y="4000752"/>
                  <a:pt x="2648082" y="4000203"/>
                </a:cubicBezTo>
                <a:close/>
                <a:moveTo>
                  <a:pt x="2955680" y="3999448"/>
                </a:moveTo>
                <a:cubicBezTo>
                  <a:pt x="2962589" y="4000151"/>
                  <a:pt x="2967424" y="4001780"/>
                  <a:pt x="2968556" y="4004249"/>
                </a:cubicBezTo>
                <a:cubicBezTo>
                  <a:pt x="2970750" y="4009119"/>
                  <a:pt x="2956966" y="4015497"/>
                  <a:pt x="2938106" y="4017828"/>
                </a:cubicBezTo>
                <a:cubicBezTo>
                  <a:pt x="2918835" y="4020229"/>
                  <a:pt x="2902307" y="4017828"/>
                  <a:pt x="2900113" y="4012959"/>
                </a:cubicBezTo>
                <a:cubicBezTo>
                  <a:pt x="2897987" y="4008090"/>
                  <a:pt x="2911429" y="4002672"/>
                  <a:pt x="2930357" y="4000203"/>
                </a:cubicBezTo>
                <a:cubicBezTo>
                  <a:pt x="2939786" y="3998968"/>
                  <a:pt x="2948770" y="3998745"/>
                  <a:pt x="2955680" y="3999448"/>
                </a:cubicBezTo>
                <a:close/>
                <a:moveTo>
                  <a:pt x="2179063" y="3997941"/>
                </a:moveTo>
                <a:cubicBezTo>
                  <a:pt x="2197785" y="3999175"/>
                  <a:pt x="2214724" y="4003838"/>
                  <a:pt x="2216302" y="4008708"/>
                </a:cubicBezTo>
                <a:cubicBezTo>
                  <a:pt x="2217879" y="4013577"/>
                  <a:pt x="2203066" y="4017143"/>
                  <a:pt x="2184618" y="4015703"/>
                </a:cubicBezTo>
                <a:cubicBezTo>
                  <a:pt x="2166650" y="4014331"/>
                  <a:pt x="2151013" y="4009051"/>
                  <a:pt x="2148887" y="4004319"/>
                </a:cubicBezTo>
                <a:cubicBezTo>
                  <a:pt x="2146624" y="3999244"/>
                  <a:pt x="2160203" y="3996706"/>
                  <a:pt x="2179063" y="3997941"/>
                </a:cubicBezTo>
                <a:close/>
                <a:moveTo>
                  <a:pt x="5928199" y="3997283"/>
                </a:moveTo>
                <a:cubicBezTo>
                  <a:pt x="5941803" y="3996046"/>
                  <a:pt x="5953055" y="4005639"/>
                  <a:pt x="5955009" y="4022561"/>
                </a:cubicBezTo>
                <a:cubicBezTo>
                  <a:pt x="5957615" y="4045398"/>
                  <a:pt x="5943419" y="4074064"/>
                  <a:pt x="5923462" y="4085997"/>
                </a:cubicBezTo>
                <a:cubicBezTo>
                  <a:pt x="5904466" y="4097450"/>
                  <a:pt x="5887458" y="4089221"/>
                  <a:pt x="5884371" y="4067001"/>
                </a:cubicBezTo>
                <a:cubicBezTo>
                  <a:pt x="5881148" y="4043478"/>
                  <a:pt x="5894453" y="4014400"/>
                  <a:pt x="5914067" y="4002261"/>
                </a:cubicBezTo>
                <a:cubicBezTo>
                  <a:pt x="5918868" y="3999312"/>
                  <a:pt x="5923664" y="3997696"/>
                  <a:pt x="5928199" y="3997283"/>
                </a:cubicBezTo>
                <a:close/>
                <a:moveTo>
                  <a:pt x="705871" y="3996774"/>
                </a:moveTo>
                <a:cubicBezTo>
                  <a:pt x="710827" y="3996671"/>
                  <a:pt x="714202" y="3997426"/>
                  <a:pt x="715024" y="3998969"/>
                </a:cubicBezTo>
                <a:cubicBezTo>
                  <a:pt x="716808" y="4002261"/>
                  <a:pt x="705834" y="4008227"/>
                  <a:pt x="691024" y="4012685"/>
                </a:cubicBezTo>
                <a:cubicBezTo>
                  <a:pt x="677513" y="4016800"/>
                  <a:pt x="664622" y="4017897"/>
                  <a:pt x="662907" y="4014536"/>
                </a:cubicBezTo>
                <a:cubicBezTo>
                  <a:pt x="661055" y="4010902"/>
                  <a:pt x="672507" y="4003632"/>
                  <a:pt x="687251" y="3999723"/>
                </a:cubicBezTo>
                <a:cubicBezTo>
                  <a:pt x="694385" y="3997837"/>
                  <a:pt x="700918" y="3996877"/>
                  <a:pt x="705871" y="3996774"/>
                </a:cubicBezTo>
                <a:close/>
                <a:moveTo>
                  <a:pt x="2377121" y="3996363"/>
                </a:moveTo>
                <a:cubicBezTo>
                  <a:pt x="2396529" y="3997186"/>
                  <a:pt x="2412988" y="4000478"/>
                  <a:pt x="2414223" y="4004249"/>
                </a:cubicBezTo>
                <a:cubicBezTo>
                  <a:pt x="2415389" y="4007816"/>
                  <a:pt x="2401947" y="4010490"/>
                  <a:pt x="2384185" y="4009804"/>
                </a:cubicBezTo>
                <a:cubicBezTo>
                  <a:pt x="2365325" y="4009050"/>
                  <a:pt x="2348043" y="4004730"/>
                  <a:pt x="2346877" y="4001026"/>
                </a:cubicBezTo>
                <a:cubicBezTo>
                  <a:pt x="2345780" y="3997460"/>
                  <a:pt x="2359084" y="3995608"/>
                  <a:pt x="2377121" y="3996363"/>
                </a:cubicBezTo>
                <a:close/>
                <a:moveTo>
                  <a:pt x="4412851" y="3995952"/>
                </a:moveTo>
                <a:cubicBezTo>
                  <a:pt x="4431642" y="3999518"/>
                  <a:pt x="4449061" y="4017966"/>
                  <a:pt x="4451255" y="4036620"/>
                </a:cubicBezTo>
                <a:cubicBezTo>
                  <a:pt x="4453450" y="4055411"/>
                  <a:pt x="4439803" y="4066932"/>
                  <a:pt x="4420737" y="4062337"/>
                </a:cubicBezTo>
                <a:cubicBezTo>
                  <a:pt x="4401466" y="4057742"/>
                  <a:pt x="4384733" y="4039980"/>
                  <a:pt x="4382538" y="4021806"/>
                </a:cubicBezTo>
                <a:cubicBezTo>
                  <a:pt x="4380412" y="4003838"/>
                  <a:pt x="4393923" y="3992317"/>
                  <a:pt x="4412851" y="3995952"/>
                </a:cubicBezTo>
                <a:close/>
                <a:moveTo>
                  <a:pt x="897039" y="3995403"/>
                </a:moveTo>
                <a:cubicBezTo>
                  <a:pt x="898137" y="3997049"/>
                  <a:pt x="885105" y="4003358"/>
                  <a:pt x="868785" y="4010559"/>
                </a:cubicBezTo>
                <a:cubicBezTo>
                  <a:pt x="852256" y="4017828"/>
                  <a:pt x="837993" y="4022904"/>
                  <a:pt x="836895" y="4020914"/>
                </a:cubicBezTo>
                <a:cubicBezTo>
                  <a:pt x="835795" y="4018926"/>
                  <a:pt x="848550" y="4010765"/>
                  <a:pt x="864943" y="4003975"/>
                </a:cubicBezTo>
                <a:cubicBezTo>
                  <a:pt x="881471" y="3997117"/>
                  <a:pt x="895940" y="3993688"/>
                  <a:pt x="897039" y="3995403"/>
                </a:cubicBezTo>
                <a:close/>
                <a:moveTo>
                  <a:pt x="3348968" y="3995128"/>
                </a:moveTo>
                <a:cubicBezTo>
                  <a:pt x="3368514" y="3993963"/>
                  <a:pt x="3385796" y="4000135"/>
                  <a:pt x="3386482" y="4008844"/>
                </a:cubicBezTo>
                <a:cubicBezTo>
                  <a:pt x="3387236" y="4017691"/>
                  <a:pt x="3371463" y="4025784"/>
                  <a:pt x="3351574" y="4026333"/>
                </a:cubicBezTo>
                <a:cubicBezTo>
                  <a:pt x="3331549" y="4026950"/>
                  <a:pt x="3315981" y="4020366"/>
                  <a:pt x="3315707" y="4011588"/>
                </a:cubicBezTo>
                <a:cubicBezTo>
                  <a:pt x="3315501" y="4003701"/>
                  <a:pt x="3330795" y="3996295"/>
                  <a:pt x="3348968" y="3995128"/>
                </a:cubicBezTo>
                <a:close/>
                <a:moveTo>
                  <a:pt x="633117" y="3995085"/>
                </a:moveTo>
                <a:cubicBezTo>
                  <a:pt x="638150" y="3995471"/>
                  <a:pt x="641578" y="3996842"/>
                  <a:pt x="642196" y="3999037"/>
                </a:cubicBezTo>
                <a:cubicBezTo>
                  <a:pt x="643431" y="4003426"/>
                  <a:pt x="633074" y="4010078"/>
                  <a:pt x="619218" y="4014331"/>
                </a:cubicBezTo>
                <a:cubicBezTo>
                  <a:pt x="604956" y="4018651"/>
                  <a:pt x="592681" y="4018651"/>
                  <a:pt x="590553" y="4013850"/>
                </a:cubicBezTo>
                <a:cubicBezTo>
                  <a:pt x="588360" y="4008707"/>
                  <a:pt x="599194" y="4000889"/>
                  <a:pt x="614421" y="3997048"/>
                </a:cubicBezTo>
                <a:cubicBezTo>
                  <a:pt x="621450" y="3995299"/>
                  <a:pt x="628087" y="3994699"/>
                  <a:pt x="633117" y="3995085"/>
                </a:cubicBezTo>
                <a:close/>
                <a:moveTo>
                  <a:pt x="3887253" y="3994717"/>
                </a:moveTo>
                <a:cubicBezTo>
                  <a:pt x="3906455" y="3997392"/>
                  <a:pt x="3925109" y="4011176"/>
                  <a:pt x="3927167" y="4024138"/>
                </a:cubicBezTo>
                <a:cubicBezTo>
                  <a:pt x="3929155" y="4037305"/>
                  <a:pt x="3914548" y="4044712"/>
                  <a:pt x="3894591" y="4040803"/>
                </a:cubicBezTo>
                <a:cubicBezTo>
                  <a:pt x="3874497" y="4036825"/>
                  <a:pt x="3857558" y="4023932"/>
                  <a:pt x="3856186" y="4011245"/>
                </a:cubicBezTo>
                <a:cubicBezTo>
                  <a:pt x="3854883" y="3999586"/>
                  <a:pt x="3868874" y="3992180"/>
                  <a:pt x="3887253" y="3994717"/>
                </a:cubicBezTo>
                <a:close/>
                <a:moveTo>
                  <a:pt x="1843788" y="3993071"/>
                </a:moveTo>
                <a:cubicBezTo>
                  <a:pt x="1862922" y="3993894"/>
                  <a:pt x="1880202" y="3999312"/>
                  <a:pt x="1882948" y="4006033"/>
                </a:cubicBezTo>
                <a:cubicBezTo>
                  <a:pt x="1885552" y="4012685"/>
                  <a:pt x="1871768" y="4018308"/>
                  <a:pt x="1852839" y="4017691"/>
                </a:cubicBezTo>
                <a:cubicBezTo>
                  <a:pt x="1833364" y="4017074"/>
                  <a:pt x="1816420" y="4010559"/>
                  <a:pt x="1813888" y="4003564"/>
                </a:cubicBezTo>
                <a:cubicBezTo>
                  <a:pt x="1811349" y="3996637"/>
                  <a:pt x="1824724" y="3992248"/>
                  <a:pt x="1843788" y="3993071"/>
                </a:cubicBezTo>
                <a:close/>
                <a:moveTo>
                  <a:pt x="3140691" y="3992797"/>
                </a:moveTo>
                <a:cubicBezTo>
                  <a:pt x="3159688" y="3990740"/>
                  <a:pt x="3175256" y="3994031"/>
                  <a:pt x="3176627" y="4000752"/>
                </a:cubicBezTo>
                <a:cubicBezTo>
                  <a:pt x="3177999" y="4007404"/>
                  <a:pt x="3164008" y="4014743"/>
                  <a:pt x="3145286" y="4016663"/>
                </a:cubicBezTo>
                <a:cubicBezTo>
                  <a:pt x="3126907" y="4018583"/>
                  <a:pt x="3109419" y="4014605"/>
                  <a:pt x="3107430" y="4008502"/>
                </a:cubicBezTo>
                <a:cubicBezTo>
                  <a:pt x="3105373" y="4002055"/>
                  <a:pt x="3120940" y="3994923"/>
                  <a:pt x="3140691" y="3992797"/>
                </a:cubicBezTo>
                <a:close/>
                <a:moveTo>
                  <a:pt x="2881064" y="3992548"/>
                </a:moveTo>
                <a:cubicBezTo>
                  <a:pt x="2887990" y="3993002"/>
                  <a:pt x="2892911" y="3994271"/>
                  <a:pt x="2894008" y="3996294"/>
                </a:cubicBezTo>
                <a:cubicBezTo>
                  <a:pt x="2896203" y="4000409"/>
                  <a:pt x="2882693" y="4006032"/>
                  <a:pt x="2864108" y="4008227"/>
                </a:cubicBezTo>
                <a:cubicBezTo>
                  <a:pt x="2846551" y="4010284"/>
                  <a:pt x="2830366" y="4008639"/>
                  <a:pt x="2827760" y="4004935"/>
                </a:cubicBezTo>
                <a:cubicBezTo>
                  <a:pt x="2824948" y="4000889"/>
                  <a:pt x="2837430" y="3996157"/>
                  <a:pt x="2856084" y="3993688"/>
                </a:cubicBezTo>
                <a:cubicBezTo>
                  <a:pt x="2865205" y="3992453"/>
                  <a:pt x="2874137" y="3992093"/>
                  <a:pt x="2881064" y="3992548"/>
                </a:cubicBezTo>
                <a:close/>
                <a:moveTo>
                  <a:pt x="779231" y="3992188"/>
                </a:moveTo>
                <a:cubicBezTo>
                  <a:pt x="784687" y="3991664"/>
                  <a:pt x="788474" y="3991870"/>
                  <a:pt x="789026" y="3992865"/>
                </a:cubicBezTo>
                <a:cubicBezTo>
                  <a:pt x="790058" y="3994854"/>
                  <a:pt x="778396" y="3999517"/>
                  <a:pt x="763305" y="4003975"/>
                </a:cubicBezTo>
                <a:cubicBezTo>
                  <a:pt x="749042" y="4008158"/>
                  <a:pt x="737245" y="4010147"/>
                  <a:pt x="735600" y="4007952"/>
                </a:cubicBezTo>
                <a:cubicBezTo>
                  <a:pt x="733887" y="4005621"/>
                  <a:pt x="744722" y="3999791"/>
                  <a:pt x="759463" y="3995883"/>
                </a:cubicBezTo>
                <a:cubicBezTo>
                  <a:pt x="766667" y="3993962"/>
                  <a:pt x="773782" y="3992710"/>
                  <a:pt x="779231" y="3992188"/>
                </a:cubicBezTo>
                <a:close/>
                <a:moveTo>
                  <a:pt x="1437929" y="3991700"/>
                </a:moveTo>
                <a:cubicBezTo>
                  <a:pt x="1456790" y="3990465"/>
                  <a:pt x="1473866" y="3995403"/>
                  <a:pt x="1475649" y="4003290"/>
                </a:cubicBezTo>
                <a:cubicBezTo>
                  <a:pt x="1477431" y="4011245"/>
                  <a:pt x="1463577" y="4022012"/>
                  <a:pt x="1444515" y="4024206"/>
                </a:cubicBezTo>
                <a:cubicBezTo>
                  <a:pt x="1425240" y="4026470"/>
                  <a:pt x="1408575" y="4016663"/>
                  <a:pt x="1406796" y="4008228"/>
                </a:cubicBezTo>
                <a:cubicBezTo>
                  <a:pt x="1404943" y="3999998"/>
                  <a:pt x="1418868" y="3992934"/>
                  <a:pt x="1437929" y="3991700"/>
                </a:cubicBezTo>
                <a:close/>
                <a:moveTo>
                  <a:pt x="333998" y="3991151"/>
                </a:moveTo>
                <a:cubicBezTo>
                  <a:pt x="347093" y="3989437"/>
                  <a:pt x="358069" y="3994580"/>
                  <a:pt x="358958" y="4002810"/>
                </a:cubicBezTo>
                <a:cubicBezTo>
                  <a:pt x="359782" y="4010902"/>
                  <a:pt x="350116" y="4019406"/>
                  <a:pt x="337153" y="4022080"/>
                </a:cubicBezTo>
                <a:cubicBezTo>
                  <a:pt x="323162" y="4025030"/>
                  <a:pt x="309996" y="4019818"/>
                  <a:pt x="309239" y="4010971"/>
                </a:cubicBezTo>
                <a:cubicBezTo>
                  <a:pt x="308414" y="4001918"/>
                  <a:pt x="319523" y="3992934"/>
                  <a:pt x="333998" y="3991151"/>
                </a:cubicBezTo>
                <a:close/>
                <a:moveTo>
                  <a:pt x="2574632" y="3990053"/>
                </a:moveTo>
                <a:cubicBezTo>
                  <a:pt x="2591846" y="3989916"/>
                  <a:pt x="2609059" y="3991974"/>
                  <a:pt x="2611322" y="3994786"/>
                </a:cubicBezTo>
                <a:cubicBezTo>
                  <a:pt x="2613586" y="3997666"/>
                  <a:pt x="2600624" y="4000478"/>
                  <a:pt x="2582725" y="4000615"/>
                </a:cubicBezTo>
                <a:cubicBezTo>
                  <a:pt x="2564345" y="4000752"/>
                  <a:pt x="2548435" y="3998283"/>
                  <a:pt x="2546309" y="3995266"/>
                </a:cubicBezTo>
                <a:cubicBezTo>
                  <a:pt x="2544183" y="3992317"/>
                  <a:pt x="2556733" y="3990122"/>
                  <a:pt x="2574632" y="3990053"/>
                </a:cubicBezTo>
                <a:close/>
                <a:moveTo>
                  <a:pt x="1251931" y="3989462"/>
                </a:moveTo>
                <a:cubicBezTo>
                  <a:pt x="1258950" y="3990568"/>
                  <a:pt x="1264010" y="3992934"/>
                  <a:pt x="1265244" y="3996363"/>
                </a:cubicBezTo>
                <a:cubicBezTo>
                  <a:pt x="1267712" y="4003358"/>
                  <a:pt x="1254545" y="4012411"/>
                  <a:pt x="1236030" y="4015840"/>
                </a:cubicBezTo>
                <a:cubicBezTo>
                  <a:pt x="1218544" y="4019063"/>
                  <a:pt x="1202150" y="4015771"/>
                  <a:pt x="1199201" y="4008913"/>
                </a:cubicBezTo>
                <a:cubicBezTo>
                  <a:pt x="1196051" y="4001506"/>
                  <a:pt x="1208255" y="3993551"/>
                  <a:pt x="1226842" y="3990122"/>
                </a:cubicBezTo>
                <a:cubicBezTo>
                  <a:pt x="1235928" y="3988510"/>
                  <a:pt x="1244911" y="3988356"/>
                  <a:pt x="1251931" y="3989462"/>
                </a:cubicBezTo>
                <a:close/>
                <a:moveTo>
                  <a:pt x="2241745" y="3988751"/>
                </a:moveTo>
                <a:cubicBezTo>
                  <a:pt x="2260947" y="3989985"/>
                  <a:pt x="2277475" y="3993826"/>
                  <a:pt x="2278161" y="3997598"/>
                </a:cubicBezTo>
                <a:cubicBezTo>
                  <a:pt x="2278846" y="4001232"/>
                  <a:pt x="2265130" y="4003564"/>
                  <a:pt x="2247162" y="4002398"/>
                </a:cubicBezTo>
                <a:cubicBezTo>
                  <a:pt x="2229332" y="4001232"/>
                  <a:pt x="2213078" y="3996912"/>
                  <a:pt x="2210815" y="3993209"/>
                </a:cubicBezTo>
                <a:cubicBezTo>
                  <a:pt x="2208415" y="3989299"/>
                  <a:pt x="2222542" y="3987516"/>
                  <a:pt x="2241745" y="3988751"/>
                </a:cubicBezTo>
                <a:close/>
                <a:moveTo>
                  <a:pt x="885516" y="3988751"/>
                </a:moveTo>
                <a:cubicBezTo>
                  <a:pt x="886335" y="3989231"/>
                  <a:pt x="873036" y="3994169"/>
                  <a:pt x="856095" y="4000752"/>
                </a:cubicBezTo>
                <a:cubicBezTo>
                  <a:pt x="839980" y="4006993"/>
                  <a:pt x="827635" y="4011588"/>
                  <a:pt x="826812" y="4010559"/>
                </a:cubicBezTo>
                <a:cubicBezTo>
                  <a:pt x="825985" y="4009599"/>
                  <a:pt x="837786" y="4003632"/>
                  <a:pt x="853149" y="3998009"/>
                </a:cubicBezTo>
                <a:cubicBezTo>
                  <a:pt x="869335" y="3992180"/>
                  <a:pt x="884697" y="3988202"/>
                  <a:pt x="885516" y="3988751"/>
                </a:cubicBezTo>
                <a:close/>
                <a:moveTo>
                  <a:pt x="2808927" y="3988099"/>
                </a:moveTo>
                <a:cubicBezTo>
                  <a:pt x="2815588" y="3988425"/>
                  <a:pt x="2820011" y="3989471"/>
                  <a:pt x="2820697" y="3991220"/>
                </a:cubicBezTo>
                <a:cubicBezTo>
                  <a:pt x="2821932" y="3994512"/>
                  <a:pt x="2808627" y="3999106"/>
                  <a:pt x="2791071" y="4001095"/>
                </a:cubicBezTo>
                <a:cubicBezTo>
                  <a:pt x="2772349" y="4003221"/>
                  <a:pt x="2755204" y="4001781"/>
                  <a:pt x="2753969" y="3998421"/>
                </a:cubicBezTo>
                <a:cubicBezTo>
                  <a:pt x="2752735" y="3995197"/>
                  <a:pt x="2765902" y="3991425"/>
                  <a:pt x="2783733" y="3989300"/>
                </a:cubicBezTo>
                <a:cubicBezTo>
                  <a:pt x="2793368" y="3988168"/>
                  <a:pt x="2802267" y="3987773"/>
                  <a:pt x="2808927" y="3988099"/>
                </a:cubicBezTo>
                <a:close/>
                <a:moveTo>
                  <a:pt x="2042806" y="3987927"/>
                </a:moveTo>
                <a:cubicBezTo>
                  <a:pt x="2061528" y="3989299"/>
                  <a:pt x="2078471" y="3994168"/>
                  <a:pt x="2080047" y="3999175"/>
                </a:cubicBezTo>
                <a:cubicBezTo>
                  <a:pt x="2081623" y="4004181"/>
                  <a:pt x="2066808" y="4007816"/>
                  <a:pt x="2048361" y="4006307"/>
                </a:cubicBezTo>
                <a:cubicBezTo>
                  <a:pt x="2030392" y="4004867"/>
                  <a:pt x="2014758" y="3999380"/>
                  <a:pt x="2012633" y="3994443"/>
                </a:cubicBezTo>
                <a:cubicBezTo>
                  <a:pt x="2010438" y="3989230"/>
                  <a:pt x="2024017" y="3986556"/>
                  <a:pt x="2042806" y="3987927"/>
                </a:cubicBezTo>
                <a:close/>
                <a:moveTo>
                  <a:pt x="2441038" y="3987722"/>
                </a:moveTo>
                <a:cubicBezTo>
                  <a:pt x="2458801" y="3988408"/>
                  <a:pt x="2474780" y="3991151"/>
                  <a:pt x="2475740" y="3994031"/>
                </a:cubicBezTo>
                <a:cubicBezTo>
                  <a:pt x="2476769" y="3996980"/>
                  <a:pt x="2462641" y="3999175"/>
                  <a:pt x="2444536" y="3998489"/>
                </a:cubicBezTo>
                <a:cubicBezTo>
                  <a:pt x="2426019" y="3997803"/>
                  <a:pt x="2411206" y="3994580"/>
                  <a:pt x="2410177" y="3991563"/>
                </a:cubicBezTo>
                <a:cubicBezTo>
                  <a:pt x="2409217" y="3988614"/>
                  <a:pt x="2423276" y="3987036"/>
                  <a:pt x="2441038" y="3987722"/>
                </a:cubicBezTo>
                <a:close/>
                <a:moveTo>
                  <a:pt x="1707724" y="3987516"/>
                </a:moveTo>
                <a:cubicBezTo>
                  <a:pt x="1726790" y="3987790"/>
                  <a:pt x="1744140" y="3993071"/>
                  <a:pt x="1746882" y="4000135"/>
                </a:cubicBezTo>
                <a:cubicBezTo>
                  <a:pt x="1749491" y="4006993"/>
                  <a:pt x="1735774" y="4013371"/>
                  <a:pt x="1716848" y="4013302"/>
                </a:cubicBezTo>
                <a:cubicBezTo>
                  <a:pt x="1697439" y="4013233"/>
                  <a:pt x="1680430" y="4006924"/>
                  <a:pt x="1677890" y="3999586"/>
                </a:cubicBezTo>
                <a:cubicBezTo>
                  <a:pt x="1675359" y="3992248"/>
                  <a:pt x="1688659" y="3987242"/>
                  <a:pt x="1707724" y="3987516"/>
                </a:cubicBezTo>
                <a:close/>
                <a:moveTo>
                  <a:pt x="874136" y="3987379"/>
                </a:moveTo>
                <a:cubicBezTo>
                  <a:pt x="873313" y="3988065"/>
                  <a:pt x="860005" y="3992042"/>
                  <a:pt x="843684" y="3997323"/>
                </a:cubicBezTo>
                <a:cubicBezTo>
                  <a:pt x="828870" y="4002123"/>
                  <a:pt x="816870" y="4005758"/>
                  <a:pt x="816663" y="4004798"/>
                </a:cubicBezTo>
                <a:cubicBezTo>
                  <a:pt x="816457" y="4003769"/>
                  <a:pt x="829080" y="3998557"/>
                  <a:pt x="845466" y="3993894"/>
                </a:cubicBezTo>
                <a:cubicBezTo>
                  <a:pt x="861309" y="3989368"/>
                  <a:pt x="874958" y="3986693"/>
                  <a:pt x="874136" y="3987379"/>
                </a:cubicBezTo>
                <a:close/>
                <a:moveTo>
                  <a:pt x="1574058" y="3986419"/>
                </a:moveTo>
                <a:cubicBezTo>
                  <a:pt x="1592922" y="3986350"/>
                  <a:pt x="1609996" y="3991905"/>
                  <a:pt x="1611229" y="3999243"/>
                </a:cubicBezTo>
                <a:cubicBezTo>
                  <a:pt x="1612466" y="4006649"/>
                  <a:pt x="1598269" y="4013439"/>
                  <a:pt x="1578997" y="4013782"/>
                </a:cubicBezTo>
                <a:cubicBezTo>
                  <a:pt x="1559725" y="4014262"/>
                  <a:pt x="1543406" y="4007610"/>
                  <a:pt x="1542034" y="3999860"/>
                </a:cubicBezTo>
                <a:cubicBezTo>
                  <a:pt x="1540663" y="3992179"/>
                  <a:pt x="1554925" y="3986487"/>
                  <a:pt x="1574058" y="3986419"/>
                </a:cubicBezTo>
                <a:close/>
                <a:moveTo>
                  <a:pt x="4083461" y="3985390"/>
                </a:moveTo>
                <a:cubicBezTo>
                  <a:pt x="4102526" y="3989230"/>
                  <a:pt x="4119054" y="4003701"/>
                  <a:pt x="4121317" y="4018514"/>
                </a:cubicBezTo>
                <a:cubicBezTo>
                  <a:pt x="4123580" y="4033258"/>
                  <a:pt x="4110550" y="4041557"/>
                  <a:pt x="4091759" y="4037374"/>
                </a:cubicBezTo>
                <a:cubicBezTo>
                  <a:pt x="4072282" y="4033053"/>
                  <a:pt x="4053286" y="4016594"/>
                  <a:pt x="4051846" y="4002741"/>
                </a:cubicBezTo>
                <a:cubicBezTo>
                  <a:pt x="4050405" y="3989436"/>
                  <a:pt x="4064601" y="3981618"/>
                  <a:pt x="4083461" y="3985390"/>
                </a:cubicBezTo>
                <a:close/>
                <a:moveTo>
                  <a:pt x="3482288" y="3985253"/>
                </a:moveTo>
                <a:cubicBezTo>
                  <a:pt x="3501490" y="3984293"/>
                  <a:pt x="3519664" y="3991425"/>
                  <a:pt x="3521241" y="4000958"/>
                </a:cubicBezTo>
                <a:cubicBezTo>
                  <a:pt x="3522819" y="4010696"/>
                  <a:pt x="3507868" y="4019131"/>
                  <a:pt x="3487980" y="4019406"/>
                </a:cubicBezTo>
                <a:cubicBezTo>
                  <a:pt x="3467955" y="4019680"/>
                  <a:pt x="3451564" y="4012273"/>
                  <a:pt x="3450535" y="4002741"/>
                </a:cubicBezTo>
                <a:cubicBezTo>
                  <a:pt x="3449644" y="3994100"/>
                  <a:pt x="3464046" y="3986281"/>
                  <a:pt x="3482288" y="3985253"/>
                </a:cubicBezTo>
                <a:close/>
                <a:moveTo>
                  <a:pt x="2733934" y="3985089"/>
                </a:moveTo>
                <a:cubicBezTo>
                  <a:pt x="2740646" y="3985286"/>
                  <a:pt x="2745498" y="3986041"/>
                  <a:pt x="2746630" y="3987378"/>
                </a:cubicBezTo>
                <a:cubicBezTo>
                  <a:pt x="2748893" y="3989984"/>
                  <a:pt x="2736000" y="3993962"/>
                  <a:pt x="2718170" y="3995814"/>
                </a:cubicBezTo>
                <a:cubicBezTo>
                  <a:pt x="2699859" y="3997665"/>
                  <a:pt x="2684017" y="3996568"/>
                  <a:pt x="2681891" y="3993757"/>
                </a:cubicBezTo>
                <a:cubicBezTo>
                  <a:pt x="2679765" y="3990945"/>
                  <a:pt x="2692246" y="3988064"/>
                  <a:pt x="2710077" y="3986144"/>
                </a:cubicBezTo>
                <a:cubicBezTo>
                  <a:pt x="2718649" y="3985252"/>
                  <a:pt x="2727222" y="3984892"/>
                  <a:pt x="2733934" y="3985089"/>
                </a:cubicBezTo>
                <a:close/>
                <a:moveTo>
                  <a:pt x="557889" y="3985064"/>
                </a:moveTo>
                <a:cubicBezTo>
                  <a:pt x="563022" y="3986024"/>
                  <a:pt x="566688" y="3988133"/>
                  <a:pt x="567580" y="3991082"/>
                </a:cubicBezTo>
                <a:cubicBezTo>
                  <a:pt x="569292" y="3996843"/>
                  <a:pt x="559352" y="4004592"/>
                  <a:pt x="545839" y="4008364"/>
                </a:cubicBezTo>
                <a:cubicBezTo>
                  <a:pt x="532330" y="4012136"/>
                  <a:pt x="519573" y="4010284"/>
                  <a:pt x="517861" y="4003838"/>
                </a:cubicBezTo>
                <a:cubicBezTo>
                  <a:pt x="516142" y="3997323"/>
                  <a:pt x="525608" y="3989230"/>
                  <a:pt x="539393" y="3985939"/>
                </a:cubicBezTo>
                <a:cubicBezTo>
                  <a:pt x="546153" y="3984292"/>
                  <a:pt x="552751" y="3984104"/>
                  <a:pt x="557889" y="3985064"/>
                </a:cubicBezTo>
                <a:close/>
                <a:moveTo>
                  <a:pt x="958913" y="3984764"/>
                </a:moveTo>
                <a:cubicBezTo>
                  <a:pt x="965033" y="3983967"/>
                  <a:pt x="969356" y="3983950"/>
                  <a:pt x="970487" y="3984910"/>
                </a:cubicBezTo>
                <a:cubicBezTo>
                  <a:pt x="972822" y="3986899"/>
                  <a:pt x="959585" y="3992865"/>
                  <a:pt x="941826" y="3997803"/>
                </a:cubicBezTo>
                <a:cubicBezTo>
                  <a:pt x="924951" y="4002466"/>
                  <a:pt x="910208" y="4004249"/>
                  <a:pt x="908081" y="4001986"/>
                </a:cubicBezTo>
                <a:cubicBezTo>
                  <a:pt x="905815" y="3999586"/>
                  <a:pt x="918641" y="3993962"/>
                  <a:pt x="936541" y="3989299"/>
                </a:cubicBezTo>
                <a:cubicBezTo>
                  <a:pt x="944872" y="3987138"/>
                  <a:pt x="952796" y="3985561"/>
                  <a:pt x="958913" y="3984764"/>
                </a:cubicBezTo>
                <a:close/>
                <a:moveTo>
                  <a:pt x="861922" y="3983470"/>
                </a:moveTo>
                <a:cubicBezTo>
                  <a:pt x="863436" y="3984224"/>
                  <a:pt x="852666" y="3987173"/>
                  <a:pt x="837922" y="3990945"/>
                </a:cubicBezTo>
                <a:cubicBezTo>
                  <a:pt x="822284" y="3994922"/>
                  <a:pt x="807543" y="3998009"/>
                  <a:pt x="806789" y="3996568"/>
                </a:cubicBezTo>
                <a:cubicBezTo>
                  <a:pt x="806101" y="3995197"/>
                  <a:pt x="817483" y="3990739"/>
                  <a:pt x="832370" y="3987378"/>
                </a:cubicBezTo>
                <a:cubicBezTo>
                  <a:pt x="847457" y="3984018"/>
                  <a:pt x="860346" y="3982715"/>
                  <a:pt x="861922" y="3983470"/>
                </a:cubicBezTo>
                <a:close/>
                <a:moveTo>
                  <a:pt x="3090113" y="3981824"/>
                </a:moveTo>
                <a:cubicBezTo>
                  <a:pt x="3097023" y="3982612"/>
                  <a:pt x="3101875" y="3984395"/>
                  <a:pt x="3103041" y="3987036"/>
                </a:cubicBezTo>
                <a:cubicBezTo>
                  <a:pt x="3105304" y="3992317"/>
                  <a:pt x="3091520" y="3999037"/>
                  <a:pt x="3072660" y="4001506"/>
                </a:cubicBezTo>
                <a:cubicBezTo>
                  <a:pt x="3053389" y="4003975"/>
                  <a:pt x="3036861" y="4001506"/>
                  <a:pt x="3034667" y="3996294"/>
                </a:cubicBezTo>
                <a:cubicBezTo>
                  <a:pt x="3032472" y="3991151"/>
                  <a:pt x="3045914" y="3985184"/>
                  <a:pt x="3064842" y="3982578"/>
                </a:cubicBezTo>
                <a:cubicBezTo>
                  <a:pt x="3074237" y="3981241"/>
                  <a:pt x="3083204" y="3981035"/>
                  <a:pt x="3090113" y="3981824"/>
                </a:cubicBezTo>
                <a:close/>
                <a:moveTo>
                  <a:pt x="2304838" y="3981618"/>
                </a:moveTo>
                <a:cubicBezTo>
                  <a:pt x="2322600" y="3982715"/>
                  <a:pt x="2338648" y="3985801"/>
                  <a:pt x="2339676" y="3988750"/>
                </a:cubicBezTo>
                <a:cubicBezTo>
                  <a:pt x="2340774" y="3991630"/>
                  <a:pt x="2326646" y="3993482"/>
                  <a:pt x="2308541" y="3992385"/>
                </a:cubicBezTo>
                <a:cubicBezTo>
                  <a:pt x="2290024" y="3991219"/>
                  <a:pt x="2275143" y="3987722"/>
                  <a:pt x="2274045" y="3984704"/>
                </a:cubicBezTo>
                <a:cubicBezTo>
                  <a:pt x="2273017" y="3981755"/>
                  <a:pt x="2287007" y="3980520"/>
                  <a:pt x="2304838" y="3981618"/>
                </a:cubicBezTo>
                <a:close/>
                <a:moveTo>
                  <a:pt x="3751396" y="3980727"/>
                </a:moveTo>
                <a:cubicBezTo>
                  <a:pt x="3770461" y="3981413"/>
                  <a:pt x="3789252" y="3992523"/>
                  <a:pt x="3791584" y="4004319"/>
                </a:cubicBezTo>
                <a:cubicBezTo>
                  <a:pt x="3793916" y="4016251"/>
                  <a:pt x="3779445" y="4024481"/>
                  <a:pt x="3759557" y="4022698"/>
                </a:cubicBezTo>
                <a:cubicBezTo>
                  <a:pt x="3740560" y="4020984"/>
                  <a:pt x="3723827" y="4011314"/>
                  <a:pt x="3721083" y="4000341"/>
                </a:cubicBezTo>
                <a:cubicBezTo>
                  <a:pt x="3718203" y="3988751"/>
                  <a:pt x="3731782" y="3979904"/>
                  <a:pt x="3751396" y="3980727"/>
                </a:cubicBezTo>
                <a:close/>
                <a:moveTo>
                  <a:pt x="2637589" y="3979972"/>
                </a:moveTo>
                <a:cubicBezTo>
                  <a:pt x="2655762" y="3979629"/>
                  <a:pt x="2670987" y="3981138"/>
                  <a:pt x="2672427" y="3983744"/>
                </a:cubicBezTo>
                <a:cubicBezTo>
                  <a:pt x="2673730" y="3986144"/>
                  <a:pt x="2661729" y="3988545"/>
                  <a:pt x="2644995" y="3989025"/>
                </a:cubicBezTo>
                <a:cubicBezTo>
                  <a:pt x="2627713" y="3989505"/>
                  <a:pt x="2610500" y="3987447"/>
                  <a:pt x="2608442" y="3984979"/>
                </a:cubicBezTo>
                <a:cubicBezTo>
                  <a:pt x="2606385" y="3982441"/>
                  <a:pt x="2619827" y="3980315"/>
                  <a:pt x="2637589" y="3979972"/>
                </a:cubicBezTo>
                <a:close/>
                <a:moveTo>
                  <a:pt x="2502965" y="3979904"/>
                </a:moveTo>
                <a:cubicBezTo>
                  <a:pt x="2521070" y="3980247"/>
                  <a:pt x="2535952" y="3982373"/>
                  <a:pt x="2536844" y="3984979"/>
                </a:cubicBezTo>
                <a:cubicBezTo>
                  <a:pt x="2537667" y="3987379"/>
                  <a:pt x="2525048" y="3989368"/>
                  <a:pt x="2508246" y="3989094"/>
                </a:cubicBezTo>
                <a:cubicBezTo>
                  <a:pt x="2490964" y="3988819"/>
                  <a:pt x="2473956" y="3986076"/>
                  <a:pt x="2472584" y="3983607"/>
                </a:cubicBezTo>
                <a:cubicBezTo>
                  <a:pt x="2471144" y="3981070"/>
                  <a:pt x="2485066" y="3979493"/>
                  <a:pt x="2502965" y="3979904"/>
                </a:cubicBezTo>
                <a:close/>
                <a:moveTo>
                  <a:pt x="1180393" y="3979852"/>
                </a:moveTo>
                <a:cubicBezTo>
                  <a:pt x="1186928" y="3980555"/>
                  <a:pt x="1191178" y="3982406"/>
                  <a:pt x="1191522" y="3985321"/>
                </a:cubicBezTo>
                <a:cubicBezTo>
                  <a:pt x="1192209" y="3990876"/>
                  <a:pt x="1178697" y="3998352"/>
                  <a:pt x="1160936" y="4001781"/>
                </a:cubicBezTo>
                <a:cubicBezTo>
                  <a:pt x="1143312" y="4005210"/>
                  <a:pt x="1127263" y="4003221"/>
                  <a:pt x="1125068" y="3997734"/>
                </a:cubicBezTo>
                <a:cubicBezTo>
                  <a:pt x="1122735" y="3991974"/>
                  <a:pt x="1136658" y="3984636"/>
                  <a:pt x="1155587" y="3981275"/>
                </a:cubicBezTo>
                <a:cubicBezTo>
                  <a:pt x="1165052" y="3979595"/>
                  <a:pt x="1173861" y="3979149"/>
                  <a:pt x="1180393" y="3979852"/>
                </a:cubicBezTo>
                <a:close/>
                <a:moveTo>
                  <a:pt x="3615402" y="3979835"/>
                </a:moveTo>
                <a:cubicBezTo>
                  <a:pt x="3634330" y="3978875"/>
                  <a:pt x="3653463" y="3987105"/>
                  <a:pt x="3656138" y="3997735"/>
                </a:cubicBezTo>
                <a:cubicBezTo>
                  <a:pt x="3658813" y="4008502"/>
                  <a:pt x="3644617" y="4017692"/>
                  <a:pt x="3624866" y="4017623"/>
                </a:cubicBezTo>
                <a:cubicBezTo>
                  <a:pt x="3604977" y="4017554"/>
                  <a:pt x="3587490" y="4008982"/>
                  <a:pt x="3585638" y="3998557"/>
                </a:cubicBezTo>
                <a:cubicBezTo>
                  <a:pt x="3583855" y="3988819"/>
                  <a:pt x="3596816" y="3980795"/>
                  <a:pt x="3615402" y="3979835"/>
                </a:cubicBezTo>
                <a:close/>
                <a:moveTo>
                  <a:pt x="2082484" y="3979081"/>
                </a:moveTo>
                <a:cubicBezTo>
                  <a:pt x="2088246" y="3978395"/>
                  <a:pt x="2096664" y="3978395"/>
                  <a:pt x="2106300" y="3979150"/>
                </a:cubicBezTo>
                <a:cubicBezTo>
                  <a:pt x="2124473" y="3980590"/>
                  <a:pt x="2139904" y="3984225"/>
                  <a:pt x="2141755" y="3987996"/>
                </a:cubicBezTo>
                <a:cubicBezTo>
                  <a:pt x="2143676" y="3991906"/>
                  <a:pt x="2129205" y="3994374"/>
                  <a:pt x="2110071" y="3992866"/>
                </a:cubicBezTo>
                <a:cubicBezTo>
                  <a:pt x="2092241" y="3991425"/>
                  <a:pt x="2076209" y="3986831"/>
                  <a:pt x="2074493" y="3983127"/>
                </a:cubicBezTo>
                <a:cubicBezTo>
                  <a:pt x="2073565" y="3981138"/>
                  <a:pt x="2076705" y="3979767"/>
                  <a:pt x="2082484" y="3979081"/>
                </a:cubicBezTo>
                <a:close/>
                <a:moveTo>
                  <a:pt x="1907634" y="3978258"/>
                </a:moveTo>
                <a:cubicBezTo>
                  <a:pt x="1926424" y="3979630"/>
                  <a:pt x="1942748" y="3984499"/>
                  <a:pt x="1943847" y="3989780"/>
                </a:cubicBezTo>
                <a:cubicBezTo>
                  <a:pt x="1944942" y="3994923"/>
                  <a:pt x="1929514" y="3998695"/>
                  <a:pt x="1911135" y="3997118"/>
                </a:cubicBezTo>
                <a:cubicBezTo>
                  <a:pt x="1892959" y="3995540"/>
                  <a:pt x="1877938" y="3990054"/>
                  <a:pt x="1876293" y="3984979"/>
                </a:cubicBezTo>
                <a:cubicBezTo>
                  <a:pt x="1874577" y="3979630"/>
                  <a:pt x="1888773" y="3976887"/>
                  <a:pt x="1907634" y="3978258"/>
                </a:cubicBezTo>
                <a:close/>
                <a:moveTo>
                  <a:pt x="1031952" y="3977949"/>
                </a:moveTo>
                <a:cubicBezTo>
                  <a:pt x="1038228" y="3977572"/>
                  <a:pt x="1042463" y="3978121"/>
                  <a:pt x="1043253" y="3979698"/>
                </a:cubicBezTo>
                <a:cubicBezTo>
                  <a:pt x="1044831" y="3982853"/>
                  <a:pt x="1031593" y="3989299"/>
                  <a:pt x="1014040" y="3993551"/>
                </a:cubicBezTo>
                <a:cubicBezTo>
                  <a:pt x="997719" y="3997529"/>
                  <a:pt x="982359" y="3998146"/>
                  <a:pt x="980092" y="3995197"/>
                </a:cubicBezTo>
                <a:cubicBezTo>
                  <a:pt x="977758" y="3991974"/>
                  <a:pt x="990791" y="3985870"/>
                  <a:pt x="1008415" y="3981756"/>
                </a:cubicBezTo>
                <a:cubicBezTo>
                  <a:pt x="1017364" y="3979629"/>
                  <a:pt x="1025681" y="3978326"/>
                  <a:pt x="1031952" y="3977949"/>
                </a:cubicBezTo>
                <a:close/>
                <a:moveTo>
                  <a:pt x="3274422" y="3976818"/>
                </a:moveTo>
                <a:cubicBezTo>
                  <a:pt x="3293418" y="3974829"/>
                  <a:pt x="3309398" y="3978601"/>
                  <a:pt x="3311181" y="3985939"/>
                </a:cubicBezTo>
                <a:cubicBezTo>
                  <a:pt x="3312895" y="3993209"/>
                  <a:pt x="3299385" y="4000821"/>
                  <a:pt x="3280731" y="4002673"/>
                </a:cubicBezTo>
                <a:cubicBezTo>
                  <a:pt x="3261254" y="4004593"/>
                  <a:pt x="3242875" y="3999586"/>
                  <a:pt x="3241983" y="3992522"/>
                </a:cubicBezTo>
                <a:cubicBezTo>
                  <a:pt x="3241160" y="3985664"/>
                  <a:pt x="3255699" y="3978806"/>
                  <a:pt x="3274422" y="3976818"/>
                </a:cubicBezTo>
                <a:close/>
                <a:moveTo>
                  <a:pt x="1105807" y="3976019"/>
                </a:moveTo>
                <a:cubicBezTo>
                  <a:pt x="1112258" y="3976131"/>
                  <a:pt x="1116736" y="3977194"/>
                  <a:pt x="1117452" y="3979217"/>
                </a:cubicBezTo>
                <a:cubicBezTo>
                  <a:pt x="1118969" y="3983401"/>
                  <a:pt x="1105523" y="3990396"/>
                  <a:pt x="1087691" y="3994305"/>
                </a:cubicBezTo>
                <a:cubicBezTo>
                  <a:pt x="1069451" y="3998351"/>
                  <a:pt x="1054359" y="3997597"/>
                  <a:pt x="1052854" y="3993002"/>
                </a:cubicBezTo>
                <a:cubicBezTo>
                  <a:pt x="1051342" y="3988476"/>
                  <a:pt x="1064648" y="3982098"/>
                  <a:pt x="1082273" y="3978532"/>
                </a:cubicBezTo>
                <a:cubicBezTo>
                  <a:pt x="1090917" y="3976748"/>
                  <a:pt x="1099351" y="3975908"/>
                  <a:pt x="1105807" y="3976019"/>
                </a:cubicBezTo>
                <a:close/>
                <a:moveTo>
                  <a:pt x="2366629" y="3975652"/>
                </a:moveTo>
                <a:cubicBezTo>
                  <a:pt x="2384802" y="3976475"/>
                  <a:pt x="2399821" y="3978875"/>
                  <a:pt x="2400850" y="3981481"/>
                </a:cubicBezTo>
                <a:cubicBezTo>
                  <a:pt x="2401879" y="3984018"/>
                  <a:pt x="2387614" y="3985596"/>
                  <a:pt x="2369783" y="3984567"/>
                </a:cubicBezTo>
                <a:cubicBezTo>
                  <a:pt x="2353118" y="3983607"/>
                  <a:pt x="2337962" y="3980727"/>
                  <a:pt x="2336522" y="3978463"/>
                </a:cubicBezTo>
                <a:cubicBezTo>
                  <a:pt x="2334945" y="3975995"/>
                  <a:pt x="2348729" y="3974829"/>
                  <a:pt x="2366629" y="3975652"/>
                </a:cubicBezTo>
                <a:close/>
                <a:moveTo>
                  <a:pt x="958143" y="3974760"/>
                </a:moveTo>
                <a:cubicBezTo>
                  <a:pt x="960134" y="3975240"/>
                  <a:pt x="947789" y="3978943"/>
                  <a:pt x="930849" y="3983058"/>
                </a:cubicBezTo>
                <a:cubicBezTo>
                  <a:pt x="914044" y="3987104"/>
                  <a:pt x="898752" y="3989848"/>
                  <a:pt x="897588" y="3988956"/>
                </a:cubicBezTo>
                <a:cubicBezTo>
                  <a:pt x="896352" y="3988064"/>
                  <a:pt x="909519" y="3984155"/>
                  <a:pt x="926595" y="3980315"/>
                </a:cubicBezTo>
                <a:cubicBezTo>
                  <a:pt x="942783" y="3976680"/>
                  <a:pt x="956291" y="3974348"/>
                  <a:pt x="958143" y="3974760"/>
                </a:cubicBezTo>
                <a:close/>
                <a:moveTo>
                  <a:pt x="5008742" y="3974691"/>
                </a:moveTo>
                <a:cubicBezTo>
                  <a:pt x="5026984" y="3972977"/>
                  <a:pt x="5044952" y="3994168"/>
                  <a:pt x="5047764" y="4020777"/>
                </a:cubicBezTo>
                <a:cubicBezTo>
                  <a:pt x="5050576" y="4047386"/>
                  <a:pt x="5037408" y="4069812"/>
                  <a:pt x="5018960" y="4069606"/>
                </a:cubicBezTo>
                <a:cubicBezTo>
                  <a:pt x="5001404" y="4069400"/>
                  <a:pt x="4984807" y="4049444"/>
                  <a:pt x="4981584" y="4024960"/>
                </a:cubicBezTo>
                <a:cubicBezTo>
                  <a:pt x="4978155" y="3998557"/>
                  <a:pt x="4990157" y="3976337"/>
                  <a:pt x="5008742" y="3974691"/>
                </a:cubicBezTo>
                <a:close/>
                <a:moveTo>
                  <a:pt x="3016244" y="3974486"/>
                </a:moveTo>
                <a:cubicBezTo>
                  <a:pt x="3023042" y="3974983"/>
                  <a:pt x="3027774" y="3976372"/>
                  <a:pt x="3028700" y="3978601"/>
                </a:cubicBezTo>
                <a:cubicBezTo>
                  <a:pt x="3030552" y="3983058"/>
                  <a:pt x="3016424" y="3989230"/>
                  <a:pt x="2998045" y="3991562"/>
                </a:cubicBezTo>
                <a:cubicBezTo>
                  <a:pt x="2980420" y="3993825"/>
                  <a:pt x="2964647" y="3992111"/>
                  <a:pt x="2962315" y="3988065"/>
                </a:cubicBezTo>
                <a:cubicBezTo>
                  <a:pt x="2959846" y="3983744"/>
                  <a:pt x="2972739" y="3978463"/>
                  <a:pt x="2991393" y="3975720"/>
                </a:cubicBezTo>
                <a:cubicBezTo>
                  <a:pt x="3000582" y="3974383"/>
                  <a:pt x="3009446" y="3973988"/>
                  <a:pt x="3016244" y="3974486"/>
                </a:cubicBezTo>
                <a:close/>
                <a:moveTo>
                  <a:pt x="4873776" y="3974006"/>
                </a:moveTo>
                <a:cubicBezTo>
                  <a:pt x="4891881" y="3972977"/>
                  <a:pt x="4910055" y="3993688"/>
                  <a:pt x="4913141" y="4018994"/>
                </a:cubicBezTo>
                <a:cubicBezTo>
                  <a:pt x="4916227" y="4044437"/>
                  <a:pt x="4903403" y="4064942"/>
                  <a:pt x="4884886" y="4064051"/>
                </a:cubicBezTo>
                <a:cubicBezTo>
                  <a:pt x="4867398" y="4063228"/>
                  <a:pt x="4850528" y="4043751"/>
                  <a:pt x="4847167" y="4020503"/>
                </a:cubicBezTo>
                <a:cubicBezTo>
                  <a:pt x="4843464" y="3995403"/>
                  <a:pt x="4855191" y="3975034"/>
                  <a:pt x="4873776" y="3974006"/>
                </a:cubicBezTo>
                <a:close/>
                <a:moveTo>
                  <a:pt x="1364757" y="3973594"/>
                </a:moveTo>
                <a:cubicBezTo>
                  <a:pt x="1383547" y="3972223"/>
                  <a:pt x="1399524" y="3975926"/>
                  <a:pt x="1400485" y="3982647"/>
                </a:cubicBezTo>
                <a:cubicBezTo>
                  <a:pt x="1401377" y="3988819"/>
                  <a:pt x="1387937" y="3995746"/>
                  <a:pt x="1370446" y="3997529"/>
                </a:cubicBezTo>
                <a:cubicBezTo>
                  <a:pt x="1351727" y="3999449"/>
                  <a:pt x="1335058" y="3994785"/>
                  <a:pt x="1333412" y="3987996"/>
                </a:cubicBezTo>
                <a:cubicBezTo>
                  <a:pt x="1331836" y="3981207"/>
                  <a:pt x="1346030" y="3974966"/>
                  <a:pt x="1364757" y="3973594"/>
                </a:cubicBezTo>
                <a:close/>
                <a:moveTo>
                  <a:pt x="935035" y="3973320"/>
                </a:moveTo>
                <a:cubicBezTo>
                  <a:pt x="936129" y="3973526"/>
                  <a:pt x="923031" y="3976132"/>
                  <a:pt x="907669" y="3979012"/>
                </a:cubicBezTo>
                <a:cubicBezTo>
                  <a:pt x="892785" y="3981893"/>
                  <a:pt x="880303" y="3984087"/>
                  <a:pt x="879348" y="3983676"/>
                </a:cubicBezTo>
                <a:cubicBezTo>
                  <a:pt x="878318" y="3983264"/>
                  <a:pt x="890935" y="3980315"/>
                  <a:pt x="906572" y="3977503"/>
                </a:cubicBezTo>
                <a:cubicBezTo>
                  <a:pt x="921178" y="3974898"/>
                  <a:pt x="934001" y="3973115"/>
                  <a:pt x="935035" y="3973320"/>
                </a:cubicBezTo>
                <a:close/>
                <a:moveTo>
                  <a:pt x="946210" y="3973251"/>
                </a:moveTo>
                <a:cubicBezTo>
                  <a:pt x="947375" y="3973251"/>
                  <a:pt x="935718" y="3975788"/>
                  <a:pt x="920289" y="3979081"/>
                </a:cubicBezTo>
                <a:cubicBezTo>
                  <a:pt x="904033" y="3982510"/>
                  <a:pt x="888603" y="3985870"/>
                  <a:pt x="888263" y="3985527"/>
                </a:cubicBezTo>
                <a:cubicBezTo>
                  <a:pt x="887917" y="3985184"/>
                  <a:pt x="900195" y="3982029"/>
                  <a:pt x="915899" y="3978875"/>
                </a:cubicBezTo>
                <a:cubicBezTo>
                  <a:pt x="931808" y="3975652"/>
                  <a:pt x="944975" y="3973320"/>
                  <a:pt x="946210" y="3973251"/>
                </a:cubicBezTo>
                <a:close/>
                <a:moveTo>
                  <a:pt x="2145347" y="3972608"/>
                </a:moveTo>
                <a:cubicBezTo>
                  <a:pt x="2150705" y="3972120"/>
                  <a:pt x="2158488" y="3972154"/>
                  <a:pt x="2167404" y="3972771"/>
                </a:cubicBezTo>
                <a:cubicBezTo>
                  <a:pt x="2184961" y="3974006"/>
                  <a:pt x="2201694" y="3977229"/>
                  <a:pt x="2203340" y="3980178"/>
                </a:cubicBezTo>
                <a:cubicBezTo>
                  <a:pt x="2205123" y="3983127"/>
                  <a:pt x="2191544" y="3984910"/>
                  <a:pt x="2173508" y="3983607"/>
                </a:cubicBezTo>
                <a:cubicBezTo>
                  <a:pt x="2154923" y="3982304"/>
                  <a:pt x="2139492" y="3978601"/>
                  <a:pt x="2137846" y="3975583"/>
                </a:cubicBezTo>
                <a:cubicBezTo>
                  <a:pt x="2137057" y="3974108"/>
                  <a:pt x="2139989" y="3973097"/>
                  <a:pt x="2145347" y="3972608"/>
                </a:cubicBezTo>
                <a:close/>
                <a:moveTo>
                  <a:pt x="2565511" y="3971811"/>
                </a:moveTo>
                <a:cubicBezTo>
                  <a:pt x="2582313" y="3971880"/>
                  <a:pt x="2597400" y="3973526"/>
                  <a:pt x="2599046" y="3975652"/>
                </a:cubicBezTo>
                <a:cubicBezTo>
                  <a:pt x="2600761" y="3977914"/>
                  <a:pt x="2586976" y="3979972"/>
                  <a:pt x="2568803" y="3979903"/>
                </a:cubicBezTo>
                <a:cubicBezTo>
                  <a:pt x="2551726" y="3979835"/>
                  <a:pt x="2537050" y="3977846"/>
                  <a:pt x="2535473" y="3975720"/>
                </a:cubicBezTo>
                <a:cubicBezTo>
                  <a:pt x="2533758" y="3973388"/>
                  <a:pt x="2547269" y="3971742"/>
                  <a:pt x="2565511" y="3971811"/>
                </a:cubicBezTo>
                <a:close/>
                <a:moveTo>
                  <a:pt x="4278090" y="3970920"/>
                </a:moveTo>
                <a:cubicBezTo>
                  <a:pt x="4296881" y="3974486"/>
                  <a:pt x="4314232" y="3991357"/>
                  <a:pt x="4316358" y="4008090"/>
                </a:cubicBezTo>
                <a:cubicBezTo>
                  <a:pt x="4318415" y="4024961"/>
                  <a:pt x="4304699" y="4034837"/>
                  <a:pt x="4285566" y="4030310"/>
                </a:cubicBezTo>
                <a:cubicBezTo>
                  <a:pt x="4266294" y="4025715"/>
                  <a:pt x="4249629" y="4009531"/>
                  <a:pt x="4247572" y="3993345"/>
                </a:cubicBezTo>
                <a:cubicBezTo>
                  <a:pt x="4245515" y="3977298"/>
                  <a:pt x="4259093" y="3967354"/>
                  <a:pt x="4278090" y="3970920"/>
                </a:cubicBezTo>
                <a:close/>
                <a:moveTo>
                  <a:pt x="2943584" y="3970465"/>
                </a:moveTo>
                <a:cubicBezTo>
                  <a:pt x="2949919" y="3970713"/>
                  <a:pt x="2954256" y="3971708"/>
                  <a:pt x="2955251" y="3973457"/>
                </a:cubicBezTo>
                <a:cubicBezTo>
                  <a:pt x="2957240" y="3977023"/>
                  <a:pt x="2943113" y="3982441"/>
                  <a:pt x="2924253" y="3984910"/>
                </a:cubicBezTo>
                <a:cubicBezTo>
                  <a:pt x="2906628" y="3987173"/>
                  <a:pt x="2890718" y="3986076"/>
                  <a:pt x="2888797" y="3982784"/>
                </a:cubicBezTo>
                <a:cubicBezTo>
                  <a:pt x="2886740" y="3979286"/>
                  <a:pt x="2900867" y="3974554"/>
                  <a:pt x="2919933" y="3971948"/>
                </a:cubicBezTo>
                <a:cubicBezTo>
                  <a:pt x="2928916" y="3970713"/>
                  <a:pt x="2937249" y="3970216"/>
                  <a:pt x="2943584" y="3970465"/>
                </a:cubicBezTo>
                <a:close/>
                <a:moveTo>
                  <a:pt x="1770268" y="3970165"/>
                </a:moveTo>
                <a:cubicBezTo>
                  <a:pt x="1788993" y="3970988"/>
                  <a:pt x="1805931" y="3975720"/>
                  <a:pt x="1807577" y="3981138"/>
                </a:cubicBezTo>
                <a:cubicBezTo>
                  <a:pt x="1809083" y="3986213"/>
                  <a:pt x="1796326" y="3990396"/>
                  <a:pt x="1778704" y="3990053"/>
                </a:cubicBezTo>
                <a:cubicBezTo>
                  <a:pt x="1760392" y="3989642"/>
                  <a:pt x="1742493" y="3983881"/>
                  <a:pt x="1740230" y="3978326"/>
                </a:cubicBezTo>
                <a:cubicBezTo>
                  <a:pt x="1737965" y="3972703"/>
                  <a:pt x="1751478" y="3969342"/>
                  <a:pt x="1770268" y="3970165"/>
                </a:cubicBezTo>
                <a:close/>
                <a:moveTo>
                  <a:pt x="2427665" y="3969823"/>
                </a:moveTo>
                <a:cubicBezTo>
                  <a:pt x="2445564" y="3970303"/>
                  <a:pt x="2462092" y="3972360"/>
                  <a:pt x="2463327" y="3974555"/>
                </a:cubicBezTo>
                <a:cubicBezTo>
                  <a:pt x="2464492" y="3976612"/>
                  <a:pt x="2451805" y="3978121"/>
                  <a:pt x="2434866" y="3977641"/>
                </a:cubicBezTo>
                <a:cubicBezTo>
                  <a:pt x="2416555" y="3977161"/>
                  <a:pt x="2400782" y="3974761"/>
                  <a:pt x="2399479" y="3972566"/>
                </a:cubicBezTo>
                <a:cubicBezTo>
                  <a:pt x="2398244" y="3970509"/>
                  <a:pt x="2410657" y="3969411"/>
                  <a:pt x="2427665" y="3969823"/>
                </a:cubicBezTo>
                <a:close/>
                <a:moveTo>
                  <a:pt x="1968534" y="3968725"/>
                </a:moveTo>
                <a:cubicBezTo>
                  <a:pt x="1987941" y="3970097"/>
                  <a:pt x="2004469" y="3974006"/>
                  <a:pt x="2005568" y="3978052"/>
                </a:cubicBezTo>
                <a:cubicBezTo>
                  <a:pt x="2006668" y="3981755"/>
                  <a:pt x="1993154" y="3984155"/>
                  <a:pt x="1975324" y="3982921"/>
                </a:cubicBezTo>
                <a:cubicBezTo>
                  <a:pt x="1956465" y="3981618"/>
                  <a:pt x="1939114" y="3976612"/>
                  <a:pt x="1938083" y="3972703"/>
                </a:cubicBezTo>
                <a:cubicBezTo>
                  <a:pt x="1937055" y="3968931"/>
                  <a:pt x="1950498" y="3967422"/>
                  <a:pt x="1968534" y="3968725"/>
                </a:cubicBezTo>
                <a:close/>
                <a:moveTo>
                  <a:pt x="2870615" y="3968519"/>
                </a:moveTo>
                <a:cubicBezTo>
                  <a:pt x="2876916" y="3968690"/>
                  <a:pt x="2881150" y="3969513"/>
                  <a:pt x="2881665" y="3970988"/>
                </a:cubicBezTo>
                <a:cubicBezTo>
                  <a:pt x="2882625" y="3974005"/>
                  <a:pt x="2868703" y="3978600"/>
                  <a:pt x="2850804" y="3980795"/>
                </a:cubicBezTo>
                <a:cubicBezTo>
                  <a:pt x="2832493" y="3983058"/>
                  <a:pt x="2817748" y="3982235"/>
                  <a:pt x="2816720" y="3979217"/>
                </a:cubicBezTo>
                <a:cubicBezTo>
                  <a:pt x="2815691" y="3976337"/>
                  <a:pt x="2829544" y="3972222"/>
                  <a:pt x="2847169" y="3969959"/>
                </a:cubicBezTo>
                <a:cubicBezTo>
                  <a:pt x="2855947" y="3968827"/>
                  <a:pt x="2864314" y="3968347"/>
                  <a:pt x="2870615" y="3968519"/>
                </a:cubicBezTo>
                <a:close/>
                <a:moveTo>
                  <a:pt x="840205" y="3968365"/>
                </a:moveTo>
                <a:cubicBezTo>
                  <a:pt x="845140" y="3968467"/>
                  <a:pt x="848485" y="3969136"/>
                  <a:pt x="849240" y="3970233"/>
                </a:cubicBezTo>
                <a:cubicBezTo>
                  <a:pt x="850882" y="3972497"/>
                  <a:pt x="839705" y="3975994"/>
                  <a:pt x="824756" y="3978738"/>
                </a:cubicBezTo>
                <a:cubicBezTo>
                  <a:pt x="811175" y="3981207"/>
                  <a:pt x="798282" y="3982029"/>
                  <a:pt x="796775" y="3979766"/>
                </a:cubicBezTo>
                <a:cubicBezTo>
                  <a:pt x="795129" y="3977297"/>
                  <a:pt x="806719" y="3972291"/>
                  <a:pt x="821601" y="3969891"/>
                </a:cubicBezTo>
                <a:cubicBezTo>
                  <a:pt x="828733" y="3968725"/>
                  <a:pt x="835266" y="3968262"/>
                  <a:pt x="840205" y="3968365"/>
                </a:cubicBezTo>
                <a:close/>
                <a:moveTo>
                  <a:pt x="2207686" y="3968134"/>
                </a:moveTo>
                <a:cubicBezTo>
                  <a:pt x="2213061" y="3967765"/>
                  <a:pt x="2220930" y="3967834"/>
                  <a:pt x="2229880" y="3968383"/>
                </a:cubicBezTo>
                <a:cubicBezTo>
                  <a:pt x="2248054" y="3969480"/>
                  <a:pt x="2263347" y="3972017"/>
                  <a:pt x="2264719" y="3974486"/>
                </a:cubicBezTo>
                <a:cubicBezTo>
                  <a:pt x="2266090" y="3976955"/>
                  <a:pt x="2252237" y="3978190"/>
                  <a:pt x="2234407" y="3976955"/>
                </a:cubicBezTo>
                <a:cubicBezTo>
                  <a:pt x="2217673" y="3975789"/>
                  <a:pt x="2202380" y="3972703"/>
                  <a:pt x="2200459" y="3970509"/>
                </a:cubicBezTo>
                <a:cubicBezTo>
                  <a:pt x="2199430" y="3969308"/>
                  <a:pt x="2202311" y="3968502"/>
                  <a:pt x="2207686" y="3968134"/>
                </a:cubicBezTo>
                <a:close/>
                <a:moveTo>
                  <a:pt x="2795982" y="3967824"/>
                </a:moveTo>
                <a:cubicBezTo>
                  <a:pt x="2802283" y="3967867"/>
                  <a:pt x="2806535" y="3968519"/>
                  <a:pt x="2807324" y="3969822"/>
                </a:cubicBezTo>
                <a:cubicBezTo>
                  <a:pt x="2808901" y="3972359"/>
                  <a:pt x="2795528" y="3976406"/>
                  <a:pt x="2777903" y="3978463"/>
                </a:cubicBezTo>
                <a:cubicBezTo>
                  <a:pt x="2761444" y="3980315"/>
                  <a:pt x="2746014" y="3979903"/>
                  <a:pt x="2743819" y="3977709"/>
                </a:cubicBezTo>
                <a:cubicBezTo>
                  <a:pt x="2741487" y="3975308"/>
                  <a:pt x="2754655" y="3971673"/>
                  <a:pt x="2772348" y="3969479"/>
                </a:cubicBezTo>
                <a:cubicBezTo>
                  <a:pt x="2781332" y="3968347"/>
                  <a:pt x="2789682" y="3967782"/>
                  <a:pt x="2795982" y="3967824"/>
                </a:cubicBezTo>
                <a:close/>
                <a:moveTo>
                  <a:pt x="914161" y="3967542"/>
                </a:moveTo>
                <a:cubicBezTo>
                  <a:pt x="919494" y="3967216"/>
                  <a:pt x="923102" y="3967353"/>
                  <a:pt x="923436" y="3967971"/>
                </a:cubicBezTo>
                <a:cubicBezTo>
                  <a:pt x="924125" y="3969205"/>
                  <a:pt x="912123" y="3972017"/>
                  <a:pt x="896899" y="3974623"/>
                </a:cubicBezTo>
                <a:cubicBezTo>
                  <a:pt x="881602" y="3977229"/>
                  <a:pt x="869605" y="3977640"/>
                  <a:pt x="869537" y="3975995"/>
                </a:cubicBezTo>
                <a:cubicBezTo>
                  <a:pt x="869468" y="3974486"/>
                  <a:pt x="880646" y="3971400"/>
                  <a:pt x="894430" y="3969891"/>
                </a:cubicBezTo>
                <a:cubicBezTo>
                  <a:pt x="901739" y="3968656"/>
                  <a:pt x="908817" y="3967868"/>
                  <a:pt x="914161" y="3967542"/>
                </a:cubicBezTo>
                <a:close/>
                <a:moveTo>
                  <a:pt x="2723527" y="3967251"/>
                </a:moveTo>
                <a:cubicBezTo>
                  <a:pt x="2729896" y="3967336"/>
                  <a:pt x="2734148" y="3967936"/>
                  <a:pt x="2734560" y="3969068"/>
                </a:cubicBezTo>
                <a:cubicBezTo>
                  <a:pt x="2735246" y="3971263"/>
                  <a:pt x="2722558" y="3974554"/>
                  <a:pt x="2705688" y="3976269"/>
                </a:cubicBezTo>
                <a:cubicBezTo>
                  <a:pt x="2687583" y="3978121"/>
                  <a:pt x="2672015" y="3976680"/>
                  <a:pt x="2671123" y="3974349"/>
                </a:cubicBezTo>
                <a:cubicBezTo>
                  <a:pt x="2670232" y="3972154"/>
                  <a:pt x="2682851" y="3970302"/>
                  <a:pt x="2699790" y="3968519"/>
                </a:cubicBezTo>
                <a:cubicBezTo>
                  <a:pt x="2708671" y="3967593"/>
                  <a:pt x="2717158" y="3967165"/>
                  <a:pt x="2723527" y="3967251"/>
                </a:cubicBezTo>
                <a:close/>
                <a:moveTo>
                  <a:pt x="5144393" y="3967148"/>
                </a:moveTo>
                <a:cubicBezTo>
                  <a:pt x="5162909" y="3965364"/>
                  <a:pt x="5180191" y="3986830"/>
                  <a:pt x="5182455" y="4014605"/>
                </a:cubicBezTo>
                <a:cubicBezTo>
                  <a:pt x="5184580" y="4040460"/>
                  <a:pt x="5172442" y="4063296"/>
                  <a:pt x="5155023" y="4065834"/>
                </a:cubicBezTo>
                <a:cubicBezTo>
                  <a:pt x="5136917" y="4068509"/>
                  <a:pt x="5118744" y="4047249"/>
                  <a:pt x="5115863" y="4020091"/>
                </a:cubicBezTo>
                <a:cubicBezTo>
                  <a:pt x="5112983" y="3992728"/>
                  <a:pt x="5125807" y="3968930"/>
                  <a:pt x="5144393" y="3967148"/>
                </a:cubicBezTo>
                <a:close/>
                <a:moveTo>
                  <a:pt x="4740389" y="3966599"/>
                </a:moveTo>
                <a:cubicBezTo>
                  <a:pt x="4758768" y="3967490"/>
                  <a:pt x="4776256" y="3987996"/>
                  <a:pt x="4778725" y="4011793"/>
                </a:cubicBezTo>
                <a:cubicBezTo>
                  <a:pt x="4781194" y="4035453"/>
                  <a:pt x="4767478" y="4053490"/>
                  <a:pt x="4749098" y="4050678"/>
                </a:cubicBezTo>
                <a:cubicBezTo>
                  <a:pt x="4731473" y="4048003"/>
                  <a:pt x="4715151" y="4028664"/>
                  <a:pt x="4712340" y="4006993"/>
                </a:cubicBezTo>
                <a:cubicBezTo>
                  <a:pt x="4709253" y="3983813"/>
                  <a:pt x="4721804" y="3965845"/>
                  <a:pt x="4740389" y="3966599"/>
                </a:cubicBezTo>
                <a:close/>
                <a:moveTo>
                  <a:pt x="1499169" y="3966188"/>
                </a:moveTo>
                <a:cubicBezTo>
                  <a:pt x="1517965" y="3965708"/>
                  <a:pt x="1534421" y="3969823"/>
                  <a:pt x="1535793" y="3975926"/>
                </a:cubicBezTo>
                <a:cubicBezTo>
                  <a:pt x="1537166" y="3981893"/>
                  <a:pt x="1522078" y="3988134"/>
                  <a:pt x="1503766" y="3988408"/>
                </a:cubicBezTo>
                <a:cubicBezTo>
                  <a:pt x="1485799" y="3988682"/>
                  <a:pt x="1470505" y="3983882"/>
                  <a:pt x="1468582" y="3977984"/>
                </a:cubicBezTo>
                <a:cubicBezTo>
                  <a:pt x="1466598" y="3971743"/>
                  <a:pt x="1480446" y="3966668"/>
                  <a:pt x="1499169" y="3966188"/>
                </a:cubicBezTo>
                <a:close/>
                <a:moveTo>
                  <a:pt x="467382" y="3965845"/>
                </a:moveTo>
                <a:cubicBezTo>
                  <a:pt x="480548" y="3963650"/>
                  <a:pt x="491937" y="3967627"/>
                  <a:pt x="493235" y="3974554"/>
                </a:cubicBezTo>
                <a:cubicBezTo>
                  <a:pt x="494471" y="3981343"/>
                  <a:pt x="485011" y="3989299"/>
                  <a:pt x="472253" y="3992385"/>
                </a:cubicBezTo>
                <a:cubicBezTo>
                  <a:pt x="458468" y="3995746"/>
                  <a:pt x="444890" y="3992248"/>
                  <a:pt x="443517" y="3984636"/>
                </a:cubicBezTo>
                <a:cubicBezTo>
                  <a:pt x="442149" y="3976886"/>
                  <a:pt x="452983" y="3968176"/>
                  <a:pt x="467382" y="3965845"/>
                </a:cubicBezTo>
                <a:close/>
                <a:moveTo>
                  <a:pt x="1634548" y="3965639"/>
                </a:moveTo>
                <a:cubicBezTo>
                  <a:pt x="1653270" y="3965913"/>
                  <a:pt x="1670071" y="3970371"/>
                  <a:pt x="1671580" y="3976132"/>
                </a:cubicBezTo>
                <a:cubicBezTo>
                  <a:pt x="1673092" y="3981756"/>
                  <a:pt x="1658208" y="3986899"/>
                  <a:pt x="1639826" y="3986419"/>
                </a:cubicBezTo>
                <a:cubicBezTo>
                  <a:pt x="1621864" y="3985939"/>
                  <a:pt x="1606361" y="3980864"/>
                  <a:pt x="1604303" y="3975309"/>
                </a:cubicBezTo>
                <a:cubicBezTo>
                  <a:pt x="1602181" y="3969411"/>
                  <a:pt x="1615826" y="3965365"/>
                  <a:pt x="1634548" y="3965639"/>
                </a:cubicBezTo>
                <a:close/>
                <a:moveTo>
                  <a:pt x="766578" y="3965373"/>
                </a:moveTo>
                <a:cubicBezTo>
                  <a:pt x="772069" y="3965707"/>
                  <a:pt x="775787" y="3966873"/>
                  <a:pt x="776269" y="3968656"/>
                </a:cubicBezTo>
                <a:cubicBezTo>
                  <a:pt x="777230" y="3972017"/>
                  <a:pt x="766600" y="3976612"/>
                  <a:pt x="752609" y="3979698"/>
                </a:cubicBezTo>
                <a:cubicBezTo>
                  <a:pt x="738343" y="3982784"/>
                  <a:pt x="726066" y="3982921"/>
                  <a:pt x="724355" y="3979286"/>
                </a:cubicBezTo>
                <a:cubicBezTo>
                  <a:pt x="722638" y="3975652"/>
                  <a:pt x="732450" y="3969959"/>
                  <a:pt x="746299" y="3967079"/>
                </a:cubicBezTo>
                <a:cubicBezTo>
                  <a:pt x="753845" y="3965536"/>
                  <a:pt x="761093" y="3965039"/>
                  <a:pt x="766578" y="3965373"/>
                </a:cubicBezTo>
                <a:close/>
                <a:moveTo>
                  <a:pt x="2270951" y="3964293"/>
                </a:moveTo>
                <a:cubicBezTo>
                  <a:pt x="2276120" y="3963993"/>
                  <a:pt x="2283544" y="3964027"/>
                  <a:pt x="2292082" y="3964405"/>
                </a:cubicBezTo>
                <a:cubicBezTo>
                  <a:pt x="2310050" y="3965228"/>
                  <a:pt x="2326372" y="3967559"/>
                  <a:pt x="2327264" y="3969617"/>
                </a:cubicBezTo>
                <a:cubicBezTo>
                  <a:pt x="2328155" y="3971605"/>
                  <a:pt x="2315400" y="3972634"/>
                  <a:pt x="2298323" y="3971743"/>
                </a:cubicBezTo>
                <a:cubicBezTo>
                  <a:pt x="2280012" y="3970782"/>
                  <a:pt x="2264376" y="3968176"/>
                  <a:pt x="2263347" y="3966188"/>
                </a:cubicBezTo>
                <a:cubicBezTo>
                  <a:pt x="2262867" y="3965227"/>
                  <a:pt x="2265782" y="3964593"/>
                  <a:pt x="2270951" y="3964293"/>
                </a:cubicBezTo>
                <a:close/>
                <a:moveTo>
                  <a:pt x="1030978" y="3964267"/>
                </a:moveTo>
                <a:cubicBezTo>
                  <a:pt x="1032966" y="3965227"/>
                  <a:pt x="1021030" y="3968999"/>
                  <a:pt x="1004297" y="3972634"/>
                </a:cubicBezTo>
                <a:cubicBezTo>
                  <a:pt x="987907" y="3976268"/>
                  <a:pt x="972272" y="3978326"/>
                  <a:pt x="970423" y="3977160"/>
                </a:cubicBezTo>
                <a:cubicBezTo>
                  <a:pt x="968499" y="3975994"/>
                  <a:pt x="980295" y="3972291"/>
                  <a:pt x="996959" y="3968862"/>
                </a:cubicBezTo>
                <a:cubicBezTo>
                  <a:pt x="1013351" y="3965501"/>
                  <a:pt x="1028989" y="3963375"/>
                  <a:pt x="1030978" y="3964267"/>
                </a:cubicBezTo>
                <a:close/>
                <a:moveTo>
                  <a:pt x="3224341" y="3963701"/>
                </a:moveTo>
                <a:cubicBezTo>
                  <a:pt x="3231285" y="3964644"/>
                  <a:pt x="3236188" y="3966667"/>
                  <a:pt x="3237457" y="3969616"/>
                </a:cubicBezTo>
                <a:cubicBezTo>
                  <a:pt x="3239995" y="3975377"/>
                  <a:pt x="3226279" y="3982578"/>
                  <a:pt x="3207488" y="3985047"/>
                </a:cubicBezTo>
                <a:cubicBezTo>
                  <a:pt x="3188285" y="3987515"/>
                  <a:pt x="3171552" y="3984772"/>
                  <a:pt x="3169220" y="3979080"/>
                </a:cubicBezTo>
                <a:cubicBezTo>
                  <a:pt x="3166889" y="3973388"/>
                  <a:pt x="3180124" y="3967010"/>
                  <a:pt x="3198984" y="3964267"/>
                </a:cubicBezTo>
                <a:cubicBezTo>
                  <a:pt x="3208413" y="3962895"/>
                  <a:pt x="3217397" y="3962758"/>
                  <a:pt x="3224341" y="3963701"/>
                </a:cubicBezTo>
                <a:close/>
                <a:moveTo>
                  <a:pt x="2490621" y="3962964"/>
                </a:moveTo>
                <a:cubicBezTo>
                  <a:pt x="2507492" y="3963170"/>
                  <a:pt x="2522717" y="3964953"/>
                  <a:pt x="2524363" y="3967079"/>
                </a:cubicBezTo>
                <a:cubicBezTo>
                  <a:pt x="2526008" y="3969205"/>
                  <a:pt x="2513390" y="3970851"/>
                  <a:pt x="2496519" y="3970645"/>
                </a:cubicBezTo>
                <a:cubicBezTo>
                  <a:pt x="2479854" y="3970439"/>
                  <a:pt x="2464424" y="3968382"/>
                  <a:pt x="2462915" y="3966325"/>
                </a:cubicBezTo>
                <a:cubicBezTo>
                  <a:pt x="2461337" y="3964267"/>
                  <a:pt x="2473888" y="3962827"/>
                  <a:pt x="2490621" y="3962964"/>
                </a:cubicBezTo>
                <a:close/>
                <a:moveTo>
                  <a:pt x="3408428" y="3962621"/>
                </a:moveTo>
                <a:cubicBezTo>
                  <a:pt x="3427493" y="3960838"/>
                  <a:pt x="3443678" y="3965502"/>
                  <a:pt x="3445736" y="3973594"/>
                </a:cubicBezTo>
                <a:cubicBezTo>
                  <a:pt x="3447793" y="3981687"/>
                  <a:pt x="3434626" y="3989573"/>
                  <a:pt x="3415903" y="3991151"/>
                </a:cubicBezTo>
                <a:cubicBezTo>
                  <a:pt x="3396495" y="3992797"/>
                  <a:pt x="3377773" y="3986899"/>
                  <a:pt x="3376538" y="3979149"/>
                </a:cubicBezTo>
                <a:cubicBezTo>
                  <a:pt x="3375372" y="3971674"/>
                  <a:pt x="3389706" y="3964336"/>
                  <a:pt x="3408428" y="3962621"/>
                </a:cubicBezTo>
                <a:close/>
                <a:moveTo>
                  <a:pt x="2625861" y="3962621"/>
                </a:moveTo>
                <a:cubicBezTo>
                  <a:pt x="2642458" y="3962141"/>
                  <a:pt x="2658094" y="3963582"/>
                  <a:pt x="2660014" y="3965776"/>
                </a:cubicBezTo>
                <a:cubicBezTo>
                  <a:pt x="2661935" y="3967971"/>
                  <a:pt x="2649727" y="3970165"/>
                  <a:pt x="2632857" y="3970577"/>
                </a:cubicBezTo>
                <a:cubicBezTo>
                  <a:pt x="2616260" y="3970920"/>
                  <a:pt x="2600624" y="3969274"/>
                  <a:pt x="2598773" y="3967148"/>
                </a:cubicBezTo>
                <a:cubicBezTo>
                  <a:pt x="2596921" y="3964953"/>
                  <a:pt x="2608991" y="3962964"/>
                  <a:pt x="2625861" y="3962621"/>
                </a:cubicBezTo>
                <a:close/>
                <a:moveTo>
                  <a:pt x="2008415" y="3962570"/>
                </a:moveTo>
                <a:cubicBezTo>
                  <a:pt x="2013556" y="3962090"/>
                  <a:pt x="2021203" y="3962141"/>
                  <a:pt x="2030188" y="3962759"/>
                </a:cubicBezTo>
                <a:cubicBezTo>
                  <a:pt x="2047537" y="3963924"/>
                  <a:pt x="2064751" y="3967216"/>
                  <a:pt x="2067013" y="3970165"/>
                </a:cubicBezTo>
                <a:cubicBezTo>
                  <a:pt x="2069279" y="3973046"/>
                  <a:pt x="2056243" y="3974760"/>
                  <a:pt x="2038214" y="3973526"/>
                </a:cubicBezTo>
                <a:cubicBezTo>
                  <a:pt x="2019762" y="3972223"/>
                  <a:pt x="2003786" y="3968519"/>
                  <a:pt x="2001656" y="3965570"/>
                </a:cubicBezTo>
                <a:cubicBezTo>
                  <a:pt x="2000628" y="3964061"/>
                  <a:pt x="2003272" y="3963050"/>
                  <a:pt x="2008415" y="3962570"/>
                </a:cubicBezTo>
                <a:close/>
                <a:moveTo>
                  <a:pt x="3948358" y="3962278"/>
                </a:moveTo>
                <a:cubicBezTo>
                  <a:pt x="3967560" y="3965227"/>
                  <a:pt x="3983951" y="3977640"/>
                  <a:pt x="3986077" y="3990739"/>
                </a:cubicBezTo>
                <a:cubicBezTo>
                  <a:pt x="3988271" y="4003769"/>
                  <a:pt x="3975104" y="4011450"/>
                  <a:pt x="3956245" y="4008227"/>
                </a:cubicBezTo>
                <a:cubicBezTo>
                  <a:pt x="3936699" y="4004866"/>
                  <a:pt x="3917839" y="3990807"/>
                  <a:pt x="3916536" y="3978531"/>
                </a:cubicBezTo>
                <a:cubicBezTo>
                  <a:pt x="3915302" y="3966736"/>
                  <a:pt x="3929567" y="3959398"/>
                  <a:pt x="3948358" y="3962278"/>
                </a:cubicBezTo>
                <a:close/>
                <a:moveTo>
                  <a:pt x="1314098" y="3961961"/>
                </a:moveTo>
                <a:cubicBezTo>
                  <a:pt x="1320846" y="3962810"/>
                  <a:pt x="1325392" y="3964576"/>
                  <a:pt x="1326214" y="3967148"/>
                </a:cubicBezTo>
                <a:cubicBezTo>
                  <a:pt x="1327721" y="3971948"/>
                  <a:pt x="1314688" y="3978052"/>
                  <a:pt x="1297135" y="3980246"/>
                </a:cubicBezTo>
                <a:cubicBezTo>
                  <a:pt x="1278416" y="3982647"/>
                  <a:pt x="1261062" y="3979835"/>
                  <a:pt x="1259488" y="3974554"/>
                </a:cubicBezTo>
                <a:cubicBezTo>
                  <a:pt x="1257974" y="3969479"/>
                  <a:pt x="1270802" y="3964336"/>
                  <a:pt x="1288767" y="3962279"/>
                </a:cubicBezTo>
                <a:cubicBezTo>
                  <a:pt x="1298403" y="3961181"/>
                  <a:pt x="1307357" y="3961112"/>
                  <a:pt x="1314098" y="3961961"/>
                </a:cubicBezTo>
                <a:close/>
                <a:moveTo>
                  <a:pt x="1008549" y="3961936"/>
                </a:moveTo>
                <a:cubicBezTo>
                  <a:pt x="1009373" y="3961867"/>
                  <a:pt x="996751" y="3963856"/>
                  <a:pt x="980498" y="3966668"/>
                </a:cubicBezTo>
                <a:cubicBezTo>
                  <a:pt x="964177" y="3969479"/>
                  <a:pt x="950807" y="3971811"/>
                  <a:pt x="950668" y="3971674"/>
                </a:cubicBezTo>
                <a:cubicBezTo>
                  <a:pt x="950529" y="3971537"/>
                  <a:pt x="961983" y="3969342"/>
                  <a:pt x="977143" y="3966805"/>
                </a:cubicBezTo>
                <a:cubicBezTo>
                  <a:pt x="993186" y="3964130"/>
                  <a:pt x="1007655" y="3962073"/>
                  <a:pt x="1008549" y="3961936"/>
                </a:cubicBezTo>
                <a:close/>
                <a:moveTo>
                  <a:pt x="996410" y="3961113"/>
                </a:moveTo>
                <a:cubicBezTo>
                  <a:pt x="997850" y="3961593"/>
                  <a:pt x="987082" y="3963513"/>
                  <a:pt x="972202" y="3965913"/>
                </a:cubicBezTo>
                <a:cubicBezTo>
                  <a:pt x="956497" y="3968382"/>
                  <a:pt x="941684" y="3970440"/>
                  <a:pt x="941067" y="3969754"/>
                </a:cubicBezTo>
                <a:cubicBezTo>
                  <a:pt x="940449" y="3969068"/>
                  <a:pt x="951970" y="3966393"/>
                  <a:pt x="966923" y="3964130"/>
                </a:cubicBezTo>
                <a:cubicBezTo>
                  <a:pt x="982010" y="3961799"/>
                  <a:pt x="994904" y="3960701"/>
                  <a:pt x="996410" y="3961113"/>
                </a:cubicBezTo>
                <a:close/>
                <a:moveTo>
                  <a:pt x="1019792" y="3960769"/>
                </a:moveTo>
                <a:cubicBezTo>
                  <a:pt x="1020006" y="3960975"/>
                  <a:pt x="1007519" y="3963444"/>
                  <a:pt x="991610" y="3966462"/>
                </a:cubicBezTo>
                <a:cubicBezTo>
                  <a:pt x="975358" y="3969548"/>
                  <a:pt x="962117" y="3971811"/>
                  <a:pt x="960541" y="3971742"/>
                </a:cubicBezTo>
                <a:cubicBezTo>
                  <a:pt x="958897" y="3971605"/>
                  <a:pt x="971651" y="3968862"/>
                  <a:pt x="988181" y="3965913"/>
                </a:cubicBezTo>
                <a:cubicBezTo>
                  <a:pt x="1004643" y="3962964"/>
                  <a:pt x="1019591" y="3960564"/>
                  <a:pt x="1019792" y="3960769"/>
                </a:cubicBezTo>
                <a:close/>
                <a:moveTo>
                  <a:pt x="2355793" y="3959946"/>
                </a:moveTo>
                <a:cubicBezTo>
                  <a:pt x="2372664" y="3960564"/>
                  <a:pt x="2387477" y="3962552"/>
                  <a:pt x="2388506" y="3964473"/>
                </a:cubicBezTo>
                <a:cubicBezTo>
                  <a:pt x="2389603" y="3966393"/>
                  <a:pt x="2376299" y="3967559"/>
                  <a:pt x="2359496" y="3966804"/>
                </a:cubicBezTo>
                <a:cubicBezTo>
                  <a:pt x="2342557" y="3966119"/>
                  <a:pt x="2327950" y="3963924"/>
                  <a:pt x="2326852" y="3962072"/>
                </a:cubicBezTo>
                <a:cubicBezTo>
                  <a:pt x="2325824" y="3960221"/>
                  <a:pt x="2338991" y="3959329"/>
                  <a:pt x="2355793" y="3959946"/>
                </a:cubicBezTo>
                <a:close/>
                <a:moveTo>
                  <a:pt x="1833775" y="3959467"/>
                </a:moveTo>
                <a:cubicBezTo>
                  <a:pt x="1851948" y="3960702"/>
                  <a:pt x="1867378" y="3964268"/>
                  <a:pt x="1869232" y="3968177"/>
                </a:cubicBezTo>
                <a:cubicBezTo>
                  <a:pt x="1871150" y="3972223"/>
                  <a:pt x="1856682" y="3975035"/>
                  <a:pt x="1837545" y="3973732"/>
                </a:cubicBezTo>
                <a:cubicBezTo>
                  <a:pt x="1819717" y="3972566"/>
                  <a:pt x="1803666" y="3968040"/>
                  <a:pt x="1801952" y="3964199"/>
                </a:cubicBezTo>
                <a:cubicBezTo>
                  <a:pt x="1800099" y="3960016"/>
                  <a:pt x="1814434" y="3958164"/>
                  <a:pt x="1833775" y="3959467"/>
                </a:cubicBezTo>
                <a:close/>
                <a:moveTo>
                  <a:pt x="5638783" y="3958860"/>
                </a:moveTo>
                <a:cubicBezTo>
                  <a:pt x="5651980" y="3960371"/>
                  <a:pt x="5662601" y="3972702"/>
                  <a:pt x="5665121" y="3991630"/>
                </a:cubicBezTo>
                <a:cubicBezTo>
                  <a:pt x="5668413" y="4016319"/>
                  <a:pt x="5655177" y="4044643"/>
                  <a:pt x="5636318" y="4053284"/>
                </a:cubicBezTo>
                <a:cubicBezTo>
                  <a:pt x="5616909" y="4062131"/>
                  <a:pt x="5599559" y="4048757"/>
                  <a:pt x="5596404" y="4022697"/>
                </a:cubicBezTo>
                <a:cubicBezTo>
                  <a:pt x="5593250" y="3996774"/>
                  <a:pt x="5605937" y="3969342"/>
                  <a:pt x="5624933" y="3961112"/>
                </a:cubicBezTo>
                <a:cubicBezTo>
                  <a:pt x="5629700" y="3959055"/>
                  <a:pt x="5634384" y="3958356"/>
                  <a:pt x="5638783" y="3958860"/>
                </a:cubicBezTo>
                <a:close/>
                <a:moveTo>
                  <a:pt x="2071801" y="3958747"/>
                </a:moveTo>
                <a:cubicBezTo>
                  <a:pt x="2077284" y="3958490"/>
                  <a:pt x="2085223" y="3958678"/>
                  <a:pt x="2094161" y="3959330"/>
                </a:cubicBezTo>
                <a:cubicBezTo>
                  <a:pt x="2112335" y="3960633"/>
                  <a:pt x="2127422" y="3963239"/>
                  <a:pt x="2128519" y="3965570"/>
                </a:cubicBezTo>
                <a:cubicBezTo>
                  <a:pt x="2129548" y="3967765"/>
                  <a:pt x="2117066" y="3968794"/>
                  <a:pt x="2100264" y="3967628"/>
                </a:cubicBezTo>
                <a:cubicBezTo>
                  <a:pt x="2082925" y="3966462"/>
                  <a:pt x="2065783" y="3963033"/>
                  <a:pt x="2064134" y="3960838"/>
                </a:cubicBezTo>
                <a:cubicBezTo>
                  <a:pt x="2063283" y="3959707"/>
                  <a:pt x="2066312" y="3959004"/>
                  <a:pt x="2071801" y="3958747"/>
                </a:cubicBezTo>
                <a:close/>
                <a:moveTo>
                  <a:pt x="1030850" y="3958534"/>
                </a:moveTo>
                <a:lnTo>
                  <a:pt x="1022607" y="3959810"/>
                </a:lnTo>
                <a:cubicBezTo>
                  <a:pt x="1021750" y="3959947"/>
                  <a:pt x="1024630" y="3959484"/>
                  <a:pt x="1029827" y="3958686"/>
                </a:cubicBezTo>
                <a:close/>
                <a:moveTo>
                  <a:pt x="1094499" y="3957083"/>
                </a:moveTo>
                <a:cubicBezTo>
                  <a:pt x="1100428" y="3956655"/>
                  <a:pt x="1104426" y="3956792"/>
                  <a:pt x="1104972" y="3957615"/>
                </a:cubicBezTo>
                <a:cubicBezTo>
                  <a:pt x="1106210" y="3959398"/>
                  <a:pt x="1092284" y="3963719"/>
                  <a:pt x="1074250" y="3967079"/>
                </a:cubicBezTo>
                <a:cubicBezTo>
                  <a:pt x="1057516" y="3970165"/>
                  <a:pt x="1043183" y="3970988"/>
                  <a:pt x="1041880" y="3969136"/>
                </a:cubicBezTo>
                <a:cubicBezTo>
                  <a:pt x="1040579" y="3967148"/>
                  <a:pt x="1054294" y="3963033"/>
                  <a:pt x="1072400" y="3959946"/>
                </a:cubicBezTo>
                <a:cubicBezTo>
                  <a:pt x="1080696" y="3958506"/>
                  <a:pt x="1088564" y="3957512"/>
                  <a:pt x="1094499" y="3957083"/>
                </a:cubicBezTo>
                <a:close/>
                <a:moveTo>
                  <a:pt x="261628" y="3957083"/>
                </a:moveTo>
                <a:cubicBezTo>
                  <a:pt x="267334" y="3956586"/>
                  <a:pt x="272136" y="3957992"/>
                  <a:pt x="277005" y="3961113"/>
                </a:cubicBezTo>
                <a:cubicBezTo>
                  <a:pt x="285095" y="3966325"/>
                  <a:pt x="286746" y="3974280"/>
                  <a:pt x="279952" y="3981207"/>
                </a:cubicBezTo>
                <a:cubicBezTo>
                  <a:pt x="277005" y="3984224"/>
                  <a:pt x="272341" y="3987036"/>
                  <a:pt x="267677" y="3988751"/>
                </a:cubicBezTo>
                <a:cubicBezTo>
                  <a:pt x="259793" y="3991699"/>
                  <a:pt x="251837" y="3991837"/>
                  <a:pt x="244568" y="3987311"/>
                </a:cubicBezTo>
                <a:cubicBezTo>
                  <a:pt x="243330" y="3979973"/>
                  <a:pt x="242029" y="3972086"/>
                  <a:pt x="240795" y="3964473"/>
                </a:cubicBezTo>
                <a:cubicBezTo>
                  <a:pt x="249300" y="3959981"/>
                  <a:pt x="255915" y="3957580"/>
                  <a:pt x="261628" y="3957083"/>
                </a:cubicBezTo>
                <a:close/>
                <a:moveTo>
                  <a:pt x="693475" y="3956980"/>
                </a:moveTo>
                <a:cubicBezTo>
                  <a:pt x="698276" y="3957940"/>
                  <a:pt x="701447" y="3959809"/>
                  <a:pt x="701857" y="3962278"/>
                </a:cubicBezTo>
                <a:cubicBezTo>
                  <a:pt x="702687" y="3967011"/>
                  <a:pt x="691570" y="3973183"/>
                  <a:pt x="677995" y="3975857"/>
                </a:cubicBezTo>
                <a:cubicBezTo>
                  <a:pt x="663932" y="3978669"/>
                  <a:pt x="652481" y="3977023"/>
                  <a:pt x="651654" y="3971605"/>
                </a:cubicBezTo>
                <a:cubicBezTo>
                  <a:pt x="650835" y="3966256"/>
                  <a:pt x="661674" y="3959398"/>
                  <a:pt x="675319" y="3957135"/>
                </a:cubicBezTo>
                <a:cubicBezTo>
                  <a:pt x="682247" y="3955969"/>
                  <a:pt x="688673" y="3956020"/>
                  <a:pt x="693475" y="3956980"/>
                </a:cubicBezTo>
                <a:close/>
                <a:moveTo>
                  <a:pt x="2134503" y="3956312"/>
                </a:moveTo>
                <a:cubicBezTo>
                  <a:pt x="2139595" y="3956124"/>
                  <a:pt x="2146967" y="3956278"/>
                  <a:pt x="2155471" y="3956793"/>
                </a:cubicBezTo>
                <a:cubicBezTo>
                  <a:pt x="2173439" y="3957821"/>
                  <a:pt x="2189967" y="3960222"/>
                  <a:pt x="2191201" y="3962073"/>
                </a:cubicBezTo>
                <a:cubicBezTo>
                  <a:pt x="2192299" y="3963856"/>
                  <a:pt x="2179611" y="3964611"/>
                  <a:pt x="2162672" y="3963513"/>
                </a:cubicBezTo>
                <a:cubicBezTo>
                  <a:pt x="2144361" y="3962348"/>
                  <a:pt x="2128519" y="3959742"/>
                  <a:pt x="2127216" y="3957890"/>
                </a:cubicBezTo>
                <a:cubicBezTo>
                  <a:pt x="2126599" y="3957032"/>
                  <a:pt x="2129411" y="3956501"/>
                  <a:pt x="2134503" y="3956312"/>
                </a:cubicBezTo>
                <a:close/>
                <a:moveTo>
                  <a:pt x="1240505" y="3955146"/>
                </a:moveTo>
                <a:cubicBezTo>
                  <a:pt x="1246953" y="3955540"/>
                  <a:pt x="1251393" y="3956655"/>
                  <a:pt x="1252075" y="3958438"/>
                </a:cubicBezTo>
                <a:cubicBezTo>
                  <a:pt x="1253453" y="3962141"/>
                  <a:pt x="1239870" y="3967491"/>
                  <a:pt x="1222033" y="3969959"/>
                </a:cubicBezTo>
                <a:cubicBezTo>
                  <a:pt x="1203729" y="3972497"/>
                  <a:pt x="1188639" y="3971056"/>
                  <a:pt x="1187202" y="3967079"/>
                </a:cubicBezTo>
                <a:cubicBezTo>
                  <a:pt x="1185831" y="3963170"/>
                  <a:pt x="1199273" y="3958438"/>
                  <a:pt x="1216893" y="3956175"/>
                </a:cubicBezTo>
                <a:cubicBezTo>
                  <a:pt x="1225606" y="3955077"/>
                  <a:pt x="1234057" y="3954752"/>
                  <a:pt x="1240505" y="3955146"/>
                </a:cubicBezTo>
                <a:close/>
                <a:moveTo>
                  <a:pt x="3150292" y="3954691"/>
                </a:moveTo>
                <a:cubicBezTo>
                  <a:pt x="3157167" y="3955283"/>
                  <a:pt x="3162019" y="3956860"/>
                  <a:pt x="3163048" y="3959329"/>
                </a:cubicBezTo>
                <a:cubicBezTo>
                  <a:pt x="3165105" y="3964267"/>
                  <a:pt x="3151321" y="3970919"/>
                  <a:pt x="3132873" y="3973388"/>
                </a:cubicBezTo>
                <a:cubicBezTo>
                  <a:pt x="3115316" y="3975788"/>
                  <a:pt x="3099337" y="3973937"/>
                  <a:pt x="3096800" y="3969548"/>
                </a:cubicBezTo>
                <a:cubicBezTo>
                  <a:pt x="3094125" y="3964816"/>
                  <a:pt x="3106812" y="3959055"/>
                  <a:pt x="3125398" y="3955969"/>
                </a:cubicBezTo>
                <a:cubicBezTo>
                  <a:pt x="3134519" y="3954494"/>
                  <a:pt x="3143417" y="3954100"/>
                  <a:pt x="3150292" y="3954691"/>
                </a:cubicBezTo>
                <a:close/>
                <a:moveTo>
                  <a:pt x="2552207" y="3954666"/>
                </a:moveTo>
                <a:cubicBezTo>
                  <a:pt x="2569694" y="3954460"/>
                  <a:pt x="2584714" y="3956038"/>
                  <a:pt x="2586291" y="3958301"/>
                </a:cubicBezTo>
                <a:cubicBezTo>
                  <a:pt x="2587800" y="3960358"/>
                  <a:pt x="2576347" y="3962278"/>
                  <a:pt x="2560573" y="3962484"/>
                </a:cubicBezTo>
                <a:cubicBezTo>
                  <a:pt x="2543634" y="3962690"/>
                  <a:pt x="2527655" y="3961044"/>
                  <a:pt x="2525117" y="3958918"/>
                </a:cubicBezTo>
                <a:cubicBezTo>
                  <a:pt x="2522649" y="3956792"/>
                  <a:pt x="2535199" y="3954872"/>
                  <a:pt x="2552207" y="3954666"/>
                </a:cubicBezTo>
                <a:close/>
                <a:moveTo>
                  <a:pt x="4606452" y="3954323"/>
                </a:moveTo>
                <a:cubicBezTo>
                  <a:pt x="4625037" y="3956243"/>
                  <a:pt x="4642114" y="3975994"/>
                  <a:pt x="4644240" y="3998008"/>
                </a:cubicBezTo>
                <a:cubicBezTo>
                  <a:pt x="4646297" y="4019679"/>
                  <a:pt x="4632032" y="4035453"/>
                  <a:pt x="4613722" y="4031544"/>
                </a:cubicBezTo>
                <a:cubicBezTo>
                  <a:pt x="4595891" y="4027703"/>
                  <a:pt x="4580049" y="4009255"/>
                  <a:pt x="4577511" y="3989299"/>
                </a:cubicBezTo>
                <a:cubicBezTo>
                  <a:pt x="4574837" y="3968107"/>
                  <a:pt x="4587867" y="3952403"/>
                  <a:pt x="4606452" y="3954323"/>
                </a:cubicBezTo>
                <a:close/>
                <a:moveTo>
                  <a:pt x="2419641" y="3954117"/>
                </a:moveTo>
                <a:cubicBezTo>
                  <a:pt x="2435826" y="3954460"/>
                  <a:pt x="2449405" y="3956243"/>
                  <a:pt x="2450639" y="3958164"/>
                </a:cubicBezTo>
                <a:cubicBezTo>
                  <a:pt x="2451942" y="3960153"/>
                  <a:pt x="2438775" y="3961524"/>
                  <a:pt x="2421630" y="3961113"/>
                </a:cubicBezTo>
                <a:cubicBezTo>
                  <a:pt x="2404622" y="3960701"/>
                  <a:pt x="2389466" y="3958644"/>
                  <a:pt x="2389054" y="3956792"/>
                </a:cubicBezTo>
                <a:cubicBezTo>
                  <a:pt x="2388643" y="3954872"/>
                  <a:pt x="2402222" y="3953706"/>
                  <a:pt x="2419641" y="3954117"/>
                </a:cubicBezTo>
                <a:close/>
                <a:moveTo>
                  <a:pt x="2198418" y="3953946"/>
                </a:moveTo>
                <a:cubicBezTo>
                  <a:pt x="2203648" y="3953723"/>
                  <a:pt x="2211123" y="3953809"/>
                  <a:pt x="2219524" y="3954255"/>
                </a:cubicBezTo>
                <a:cubicBezTo>
                  <a:pt x="2236463" y="3955078"/>
                  <a:pt x="2251345" y="3957135"/>
                  <a:pt x="2252511" y="3958850"/>
                </a:cubicBezTo>
                <a:cubicBezTo>
                  <a:pt x="2253677" y="3960564"/>
                  <a:pt x="2240510" y="3961250"/>
                  <a:pt x="2223639" y="3960290"/>
                </a:cubicBezTo>
                <a:cubicBezTo>
                  <a:pt x="2206700" y="3959330"/>
                  <a:pt x="2191955" y="3957067"/>
                  <a:pt x="2190789" y="3955489"/>
                </a:cubicBezTo>
                <a:cubicBezTo>
                  <a:pt x="2190206" y="3954700"/>
                  <a:pt x="2193189" y="3954169"/>
                  <a:pt x="2198418" y="3953946"/>
                </a:cubicBezTo>
                <a:close/>
                <a:moveTo>
                  <a:pt x="1165691" y="3953697"/>
                </a:moveTo>
                <a:cubicBezTo>
                  <a:pt x="1172144" y="3953552"/>
                  <a:pt x="1176608" y="3954083"/>
                  <a:pt x="1177598" y="3955352"/>
                </a:cubicBezTo>
                <a:cubicBezTo>
                  <a:pt x="1179591" y="3957958"/>
                  <a:pt x="1166899" y="3962690"/>
                  <a:pt x="1149209" y="3965639"/>
                </a:cubicBezTo>
                <a:cubicBezTo>
                  <a:pt x="1131994" y="3968519"/>
                  <a:pt x="1115261" y="3968314"/>
                  <a:pt x="1114094" y="3965570"/>
                </a:cubicBezTo>
                <a:cubicBezTo>
                  <a:pt x="1112928" y="3962896"/>
                  <a:pt x="1125275" y="3958781"/>
                  <a:pt x="1141802" y="3956106"/>
                </a:cubicBezTo>
                <a:cubicBezTo>
                  <a:pt x="1150785" y="3954666"/>
                  <a:pt x="1159242" y="3953843"/>
                  <a:pt x="1165691" y="3953697"/>
                </a:cubicBezTo>
                <a:close/>
                <a:moveTo>
                  <a:pt x="5852002" y="3953077"/>
                </a:moveTo>
                <a:cubicBezTo>
                  <a:pt x="5865066" y="3952785"/>
                  <a:pt x="5875199" y="3963033"/>
                  <a:pt x="5877308" y="3980727"/>
                </a:cubicBezTo>
                <a:cubicBezTo>
                  <a:pt x="5880188" y="4004387"/>
                  <a:pt x="5867844" y="4031682"/>
                  <a:pt x="5848984" y="4043340"/>
                </a:cubicBezTo>
                <a:cubicBezTo>
                  <a:pt x="5829644" y="4055342"/>
                  <a:pt x="5809962" y="4043683"/>
                  <a:pt x="5807699" y="4018857"/>
                </a:cubicBezTo>
                <a:cubicBezTo>
                  <a:pt x="5805504" y="3995128"/>
                  <a:pt x="5819357" y="3967011"/>
                  <a:pt x="5838148" y="3956998"/>
                </a:cubicBezTo>
                <a:cubicBezTo>
                  <a:pt x="5842966" y="3954443"/>
                  <a:pt x="5847647" y="3953175"/>
                  <a:pt x="5852002" y="3953077"/>
                </a:cubicBezTo>
                <a:close/>
                <a:moveTo>
                  <a:pt x="1872289" y="3952712"/>
                </a:moveTo>
                <a:cubicBezTo>
                  <a:pt x="1877494" y="3952214"/>
                  <a:pt x="1885172" y="3952232"/>
                  <a:pt x="1894123" y="3952815"/>
                </a:cubicBezTo>
                <a:cubicBezTo>
                  <a:pt x="1911541" y="3953912"/>
                  <a:pt x="1928623" y="3957135"/>
                  <a:pt x="1930678" y="3959947"/>
                </a:cubicBezTo>
                <a:cubicBezTo>
                  <a:pt x="1932803" y="3962896"/>
                  <a:pt x="1919637" y="3964611"/>
                  <a:pt x="1901601" y="3963445"/>
                </a:cubicBezTo>
                <a:cubicBezTo>
                  <a:pt x="1883151" y="3962210"/>
                  <a:pt x="1867309" y="3958644"/>
                  <a:pt x="1865320" y="3955695"/>
                </a:cubicBezTo>
                <a:cubicBezTo>
                  <a:pt x="1864359" y="3954220"/>
                  <a:pt x="1867086" y="3953209"/>
                  <a:pt x="1872289" y="3952712"/>
                </a:cubicBezTo>
                <a:close/>
                <a:moveTo>
                  <a:pt x="1697576" y="3952403"/>
                </a:moveTo>
                <a:cubicBezTo>
                  <a:pt x="1715747" y="3953157"/>
                  <a:pt x="1731177" y="3956517"/>
                  <a:pt x="1733098" y="3960495"/>
                </a:cubicBezTo>
                <a:cubicBezTo>
                  <a:pt x="1735016" y="3964678"/>
                  <a:pt x="1720686" y="3967970"/>
                  <a:pt x="1701553" y="3967216"/>
                </a:cubicBezTo>
                <a:cubicBezTo>
                  <a:pt x="1683721" y="3966461"/>
                  <a:pt x="1667743" y="3962278"/>
                  <a:pt x="1665891" y="3958232"/>
                </a:cubicBezTo>
                <a:cubicBezTo>
                  <a:pt x="1663969" y="3953980"/>
                  <a:pt x="1678303" y="3951580"/>
                  <a:pt x="1697576" y="3952403"/>
                </a:cubicBezTo>
                <a:close/>
                <a:moveTo>
                  <a:pt x="1424624" y="3952128"/>
                </a:moveTo>
                <a:cubicBezTo>
                  <a:pt x="1443894" y="3951237"/>
                  <a:pt x="1460357" y="3953843"/>
                  <a:pt x="1461519" y="3958575"/>
                </a:cubicBezTo>
                <a:cubicBezTo>
                  <a:pt x="1462618" y="3963032"/>
                  <a:pt x="1449314" y="3967764"/>
                  <a:pt x="1431553" y="3968793"/>
                </a:cubicBezTo>
                <a:cubicBezTo>
                  <a:pt x="1412760" y="3969890"/>
                  <a:pt x="1395548" y="3966256"/>
                  <a:pt x="1394450" y="3961455"/>
                </a:cubicBezTo>
                <a:cubicBezTo>
                  <a:pt x="1393420" y="3956860"/>
                  <a:pt x="1406656" y="3952951"/>
                  <a:pt x="1424624" y="3952128"/>
                </a:cubicBezTo>
                <a:close/>
                <a:moveTo>
                  <a:pt x="3543118" y="3951306"/>
                </a:moveTo>
                <a:cubicBezTo>
                  <a:pt x="3562183" y="3950139"/>
                  <a:pt x="3578437" y="3956038"/>
                  <a:pt x="3580563" y="3965158"/>
                </a:cubicBezTo>
                <a:cubicBezTo>
                  <a:pt x="3582620" y="3974211"/>
                  <a:pt x="3569521" y="3982441"/>
                  <a:pt x="3550731" y="3983401"/>
                </a:cubicBezTo>
                <a:cubicBezTo>
                  <a:pt x="3531322" y="3984429"/>
                  <a:pt x="3512532" y="3977229"/>
                  <a:pt x="3511297" y="3968519"/>
                </a:cubicBezTo>
                <a:cubicBezTo>
                  <a:pt x="3510063" y="3960152"/>
                  <a:pt x="3524396" y="3952540"/>
                  <a:pt x="3543118" y="3951306"/>
                </a:cubicBezTo>
                <a:close/>
                <a:moveTo>
                  <a:pt x="1080764" y="3951237"/>
                </a:moveTo>
                <a:lnTo>
                  <a:pt x="1069209" y="3952910"/>
                </a:lnTo>
                <a:lnTo>
                  <a:pt x="1069449" y="3952883"/>
                </a:lnTo>
                <a:lnTo>
                  <a:pt x="1065117" y="3953502"/>
                </a:lnTo>
                <a:lnTo>
                  <a:pt x="1050936" y="3955558"/>
                </a:lnTo>
                <a:lnTo>
                  <a:pt x="1030850" y="3958534"/>
                </a:lnTo>
                <a:lnTo>
                  <a:pt x="1042479" y="3956735"/>
                </a:lnTo>
                <a:lnTo>
                  <a:pt x="1013969" y="3960564"/>
                </a:lnTo>
                <a:cubicBezTo>
                  <a:pt x="1012182" y="3960564"/>
                  <a:pt x="1023776" y="3958507"/>
                  <a:pt x="1039685" y="3956312"/>
                </a:cubicBezTo>
                <a:lnTo>
                  <a:pt x="1066259" y="3953250"/>
                </a:lnTo>
                <a:close/>
                <a:moveTo>
                  <a:pt x="2282413" y="3950620"/>
                </a:moveTo>
                <a:cubicBezTo>
                  <a:pt x="2298803" y="3951237"/>
                  <a:pt x="2312519" y="3952883"/>
                  <a:pt x="2314508" y="3954598"/>
                </a:cubicBezTo>
                <a:cubicBezTo>
                  <a:pt x="2316497" y="3956450"/>
                  <a:pt x="2304084" y="3957409"/>
                  <a:pt x="2286870" y="3956724"/>
                </a:cubicBezTo>
                <a:cubicBezTo>
                  <a:pt x="2269794" y="3956038"/>
                  <a:pt x="2254295" y="3954049"/>
                  <a:pt x="2253060" y="3952403"/>
                </a:cubicBezTo>
                <a:cubicBezTo>
                  <a:pt x="2251826" y="3950757"/>
                  <a:pt x="2265131" y="3950003"/>
                  <a:pt x="2282413" y="3950620"/>
                </a:cubicBezTo>
                <a:close/>
                <a:moveTo>
                  <a:pt x="1092629" y="3950551"/>
                </a:moveTo>
                <a:cubicBezTo>
                  <a:pt x="1092011" y="3951100"/>
                  <a:pt x="1079462" y="3953569"/>
                  <a:pt x="1063417" y="3956175"/>
                </a:cubicBezTo>
                <a:cubicBezTo>
                  <a:pt x="1046544" y="3958918"/>
                  <a:pt x="1031796" y="3960838"/>
                  <a:pt x="1031729" y="3960221"/>
                </a:cubicBezTo>
                <a:cubicBezTo>
                  <a:pt x="1031729" y="3959672"/>
                  <a:pt x="1045375" y="3957066"/>
                  <a:pt x="1062659" y="3954323"/>
                </a:cubicBezTo>
                <a:cubicBezTo>
                  <a:pt x="1079669" y="3951649"/>
                  <a:pt x="1093320" y="3950003"/>
                  <a:pt x="1092629" y="3950551"/>
                </a:cubicBezTo>
                <a:close/>
                <a:moveTo>
                  <a:pt x="2784169" y="3950225"/>
                </a:moveTo>
                <a:cubicBezTo>
                  <a:pt x="2790179" y="3950191"/>
                  <a:pt x="2794293" y="3950722"/>
                  <a:pt x="2795048" y="3951854"/>
                </a:cubicBezTo>
                <a:cubicBezTo>
                  <a:pt x="2796488" y="3954049"/>
                  <a:pt x="2783801" y="3957889"/>
                  <a:pt x="2767136" y="3960015"/>
                </a:cubicBezTo>
                <a:cubicBezTo>
                  <a:pt x="2750471" y="3962141"/>
                  <a:pt x="2735452" y="3961936"/>
                  <a:pt x="2734080" y="3959810"/>
                </a:cubicBezTo>
                <a:cubicBezTo>
                  <a:pt x="2732640" y="3957615"/>
                  <a:pt x="2745259" y="3954186"/>
                  <a:pt x="2761923" y="3951991"/>
                </a:cubicBezTo>
                <a:cubicBezTo>
                  <a:pt x="2770256" y="3950859"/>
                  <a:pt x="2778160" y="3950259"/>
                  <a:pt x="2784169" y="3950225"/>
                </a:cubicBezTo>
                <a:close/>
                <a:moveTo>
                  <a:pt x="5279839" y="3950209"/>
                </a:moveTo>
                <a:cubicBezTo>
                  <a:pt x="5298492" y="3947945"/>
                  <a:pt x="5315226" y="3969274"/>
                  <a:pt x="5317077" y="3997803"/>
                </a:cubicBezTo>
                <a:cubicBezTo>
                  <a:pt x="5318792" y="4024275"/>
                  <a:pt x="5306036" y="4048347"/>
                  <a:pt x="5288617" y="4051433"/>
                </a:cubicBezTo>
                <a:cubicBezTo>
                  <a:pt x="5270168" y="4054793"/>
                  <a:pt x="5252749" y="4033945"/>
                  <a:pt x="5250281" y="4005759"/>
                </a:cubicBezTo>
                <a:cubicBezTo>
                  <a:pt x="5247812" y="3977572"/>
                  <a:pt x="5261253" y="3952472"/>
                  <a:pt x="5279839" y="3950209"/>
                </a:cubicBezTo>
                <a:close/>
                <a:moveTo>
                  <a:pt x="2710677" y="3949986"/>
                </a:moveTo>
                <a:cubicBezTo>
                  <a:pt x="2716781" y="3950054"/>
                  <a:pt x="2720913" y="3950654"/>
                  <a:pt x="2721736" y="3951786"/>
                </a:cubicBezTo>
                <a:cubicBezTo>
                  <a:pt x="2723245" y="3953843"/>
                  <a:pt x="2711860" y="3957135"/>
                  <a:pt x="2696224" y="3958987"/>
                </a:cubicBezTo>
                <a:cubicBezTo>
                  <a:pt x="2679422" y="3960976"/>
                  <a:pt x="2663443" y="3959261"/>
                  <a:pt x="2660837" y="3956998"/>
                </a:cubicBezTo>
                <a:cubicBezTo>
                  <a:pt x="2658231" y="3954803"/>
                  <a:pt x="2670849" y="3953295"/>
                  <a:pt x="2687789" y="3951374"/>
                </a:cubicBezTo>
                <a:cubicBezTo>
                  <a:pt x="2696498" y="3950380"/>
                  <a:pt x="2704574" y="3949917"/>
                  <a:pt x="2710677" y="3949986"/>
                </a:cubicBezTo>
                <a:close/>
                <a:moveTo>
                  <a:pt x="3077966" y="3949908"/>
                </a:moveTo>
                <a:cubicBezTo>
                  <a:pt x="3084284" y="3950191"/>
                  <a:pt x="3088604" y="3951305"/>
                  <a:pt x="3089599" y="3953226"/>
                </a:cubicBezTo>
                <a:cubicBezTo>
                  <a:pt x="3091657" y="3957272"/>
                  <a:pt x="3077529" y="3963238"/>
                  <a:pt x="3058738" y="3965913"/>
                </a:cubicBezTo>
                <a:cubicBezTo>
                  <a:pt x="3041113" y="3968451"/>
                  <a:pt x="3025271" y="3967284"/>
                  <a:pt x="3023351" y="3963719"/>
                </a:cubicBezTo>
                <a:cubicBezTo>
                  <a:pt x="3021293" y="3959878"/>
                  <a:pt x="3035353" y="3954529"/>
                  <a:pt x="3054349" y="3951580"/>
                </a:cubicBezTo>
                <a:cubicBezTo>
                  <a:pt x="3063333" y="3950174"/>
                  <a:pt x="3071648" y="3949625"/>
                  <a:pt x="3077966" y="3949908"/>
                </a:cubicBezTo>
                <a:close/>
                <a:moveTo>
                  <a:pt x="974841" y="3949523"/>
                </a:moveTo>
                <a:cubicBezTo>
                  <a:pt x="980070" y="3949557"/>
                  <a:pt x="983516" y="3950140"/>
                  <a:pt x="984063" y="3951169"/>
                </a:cubicBezTo>
                <a:cubicBezTo>
                  <a:pt x="985026" y="3953020"/>
                  <a:pt x="974740" y="3955763"/>
                  <a:pt x="960888" y="3957889"/>
                </a:cubicBezTo>
                <a:cubicBezTo>
                  <a:pt x="946486" y="3960084"/>
                  <a:pt x="932150" y="3960701"/>
                  <a:pt x="931328" y="3958712"/>
                </a:cubicBezTo>
                <a:cubicBezTo>
                  <a:pt x="930579" y="3956792"/>
                  <a:pt x="941136" y="3953226"/>
                  <a:pt x="954919" y="3951169"/>
                </a:cubicBezTo>
                <a:cubicBezTo>
                  <a:pt x="962599" y="3950003"/>
                  <a:pt x="969613" y="3949488"/>
                  <a:pt x="974841" y="3949523"/>
                </a:cubicBezTo>
                <a:close/>
                <a:moveTo>
                  <a:pt x="1559522" y="3949385"/>
                </a:moveTo>
                <a:cubicBezTo>
                  <a:pt x="1578862" y="3949316"/>
                  <a:pt x="1595456" y="3952403"/>
                  <a:pt x="1597105" y="3956792"/>
                </a:cubicBezTo>
                <a:cubicBezTo>
                  <a:pt x="1598611" y="3960907"/>
                  <a:pt x="1585448" y="3964816"/>
                  <a:pt x="1567755" y="3965022"/>
                </a:cubicBezTo>
                <a:cubicBezTo>
                  <a:pt x="1548890" y="3965227"/>
                  <a:pt x="1531472" y="3961181"/>
                  <a:pt x="1529967" y="3956723"/>
                </a:cubicBezTo>
                <a:cubicBezTo>
                  <a:pt x="1528527" y="3952471"/>
                  <a:pt x="1541488" y="3949454"/>
                  <a:pt x="1559522" y="3949385"/>
                </a:cubicBezTo>
                <a:close/>
                <a:moveTo>
                  <a:pt x="2858236" y="3949214"/>
                </a:moveTo>
                <a:cubicBezTo>
                  <a:pt x="2864245" y="3949129"/>
                  <a:pt x="2868360" y="3949626"/>
                  <a:pt x="2869114" y="3950758"/>
                </a:cubicBezTo>
                <a:cubicBezTo>
                  <a:pt x="2870692" y="3953158"/>
                  <a:pt x="2857044" y="3957478"/>
                  <a:pt x="2838939" y="3959947"/>
                </a:cubicBezTo>
                <a:cubicBezTo>
                  <a:pt x="2822068" y="3962279"/>
                  <a:pt x="2807530" y="3962210"/>
                  <a:pt x="2806021" y="3960016"/>
                </a:cubicBezTo>
                <a:cubicBezTo>
                  <a:pt x="2804443" y="3957684"/>
                  <a:pt x="2817885" y="3953775"/>
                  <a:pt x="2835990" y="3951169"/>
                </a:cubicBezTo>
                <a:cubicBezTo>
                  <a:pt x="2844322" y="3949969"/>
                  <a:pt x="2852226" y="3949300"/>
                  <a:pt x="2858236" y="3949214"/>
                </a:cubicBezTo>
                <a:close/>
                <a:moveTo>
                  <a:pt x="1934714" y="3949059"/>
                </a:moveTo>
                <a:cubicBezTo>
                  <a:pt x="1939967" y="3948802"/>
                  <a:pt x="1947752" y="3948973"/>
                  <a:pt x="1956668" y="3949591"/>
                </a:cubicBezTo>
                <a:cubicBezTo>
                  <a:pt x="1974841" y="3950757"/>
                  <a:pt x="1990480" y="3953226"/>
                  <a:pt x="1992123" y="3955489"/>
                </a:cubicBezTo>
                <a:cubicBezTo>
                  <a:pt x="1993770" y="3957683"/>
                  <a:pt x="1980328" y="3958712"/>
                  <a:pt x="1962430" y="3957340"/>
                </a:cubicBezTo>
                <a:cubicBezTo>
                  <a:pt x="1945835" y="3956106"/>
                  <a:pt x="1930196" y="3953088"/>
                  <a:pt x="1927935" y="3951100"/>
                </a:cubicBezTo>
                <a:cubicBezTo>
                  <a:pt x="1926731" y="3950002"/>
                  <a:pt x="1929458" y="3949316"/>
                  <a:pt x="1934714" y="3949059"/>
                </a:cubicBezTo>
                <a:close/>
                <a:moveTo>
                  <a:pt x="2931694" y="3948117"/>
                </a:moveTo>
                <a:cubicBezTo>
                  <a:pt x="2937712" y="3948151"/>
                  <a:pt x="2941603" y="3948906"/>
                  <a:pt x="2942015" y="3950415"/>
                </a:cubicBezTo>
                <a:cubicBezTo>
                  <a:pt x="2942770" y="3953158"/>
                  <a:pt x="2930082" y="3957616"/>
                  <a:pt x="2913486" y="3960153"/>
                </a:cubicBezTo>
                <a:cubicBezTo>
                  <a:pt x="2896272" y="3962759"/>
                  <a:pt x="2879607" y="3962553"/>
                  <a:pt x="2878373" y="3959947"/>
                </a:cubicBezTo>
                <a:cubicBezTo>
                  <a:pt x="2877070" y="3957204"/>
                  <a:pt x="2890923" y="3952883"/>
                  <a:pt x="2908617" y="3950140"/>
                </a:cubicBezTo>
                <a:cubicBezTo>
                  <a:pt x="2917532" y="3948768"/>
                  <a:pt x="2925676" y="3948082"/>
                  <a:pt x="2931694" y="3948117"/>
                </a:cubicBezTo>
                <a:close/>
                <a:moveTo>
                  <a:pt x="1049354" y="3948108"/>
                </a:moveTo>
                <a:cubicBezTo>
                  <a:pt x="1054584" y="3947945"/>
                  <a:pt x="1057995" y="3948151"/>
                  <a:pt x="1058131" y="3948700"/>
                </a:cubicBezTo>
                <a:cubicBezTo>
                  <a:pt x="1058404" y="3949866"/>
                  <a:pt x="1046194" y="3952060"/>
                  <a:pt x="1030905" y="3954049"/>
                </a:cubicBezTo>
                <a:cubicBezTo>
                  <a:pt x="1016505" y="3955901"/>
                  <a:pt x="1005258" y="3956724"/>
                  <a:pt x="1004227" y="3955695"/>
                </a:cubicBezTo>
                <a:cubicBezTo>
                  <a:pt x="1003062" y="3954598"/>
                  <a:pt x="1014787" y="3951649"/>
                  <a:pt x="1029669" y="3949728"/>
                </a:cubicBezTo>
                <a:cubicBezTo>
                  <a:pt x="1037079" y="3948802"/>
                  <a:pt x="1044125" y="3948271"/>
                  <a:pt x="1049354" y="3948108"/>
                </a:cubicBezTo>
                <a:close/>
                <a:moveTo>
                  <a:pt x="3005125" y="3947954"/>
                </a:moveTo>
                <a:cubicBezTo>
                  <a:pt x="3011400" y="3948099"/>
                  <a:pt x="3015601" y="3949008"/>
                  <a:pt x="3016081" y="3950689"/>
                </a:cubicBezTo>
                <a:cubicBezTo>
                  <a:pt x="3017042" y="3954049"/>
                  <a:pt x="3003120" y="3959192"/>
                  <a:pt x="2985220" y="3961799"/>
                </a:cubicBezTo>
                <a:cubicBezTo>
                  <a:pt x="2966910" y="3964473"/>
                  <a:pt x="2952302" y="3963787"/>
                  <a:pt x="2951273" y="3960495"/>
                </a:cubicBezTo>
                <a:cubicBezTo>
                  <a:pt x="2950245" y="3957272"/>
                  <a:pt x="2964235" y="3952540"/>
                  <a:pt x="2981723" y="3949797"/>
                </a:cubicBezTo>
                <a:cubicBezTo>
                  <a:pt x="2990501" y="3948425"/>
                  <a:pt x="2998850" y="3947808"/>
                  <a:pt x="3005125" y="3947954"/>
                </a:cubicBezTo>
                <a:close/>
                <a:moveTo>
                  <a:pt x="3814284" y="3947534"/>
                </a:moveTo>
                <a:cubicBezTo>
                  <a:pt x="3833486" y="3949386"/>
                  <a:pt x="3849328" y="3959810"/>
                  <a:pt x="3850906" y="3971469"/>
                </a:cubicBezTo>
                <a:cubicBezTo>
                  <a:pt x="3852483" y="3982921"/>
                  <a:pt x="3838629" y="3990259"/>
                  <a:pt x="3819770" y="3988065"/>
                </a:cubicBezTo>
                <a:cubicBezTo>
                  <a:pt x="3801253" y="3985939"/>
                  <a:pt x="3783491" y="3975240"/>
                  <a:pt x="3781297" y="3964816"/>
                </a:cubicBezTo>
                <a:cubicBezTo>
                  <a:pt x="3778965" y="3953775"/>
                  <a:pt x="3794464" y="3945614"/>
                  <a:pt x="3814284" y="3947534"/>
                </a:cubicBezTo>
                <a:close/>
                <a:moveTo>
                  <a:pt x="4143194" y="3947396"/>
                </a:moveTo>
                <a:cubicBezTo>
                  <a:pt x="4161985" y="3950551"/>
                  <a:pt x="4179335" y="3965570"/>
                  <a:pt x="4181324" y="3980452"/>
                </a:cubicBezTo>
                <a:cubicBezTo>
                  <a:pt x="4183382" y="3995265"/>
                  <a:pt x="4169597" y="4003975"/>
                  <a:pt x="4150463" y="3999860"/>
                </a:cubicBezTo>
                <a:cubicBezTo>
                  <a:pt x="4131192" y="3995677"/>
                  <a:pt x="4114596" y="3981343"/>
                  <a:pt x="4112538" y="3967079"/>
                </a:cubicBezTo>
                <a:cubicBezTo>
                  <a:pt x="4110550" y="3952951"/>
                  <a:pt x="4124197" y="3944173"/>
                  <a:pt x="4143194" y="3947396"/>
                </a:cubicBezTo>
                <a:close/>
                <a:moveTo>
                  <a:pt x="1998007" y="3947345"/>
                </a:moveTo>
                <a:cubicBezTo>
                  <a:pt x="2003270" y="3947225"/>
                  <a:pt x="2011086" y="3947465"/>
                  <a:pt x="2020175" y="3948082"/>
                </a:cubicBezTo>
                <a:cubicBezTo>
                  <a:pt x="2037111" y="3949180"/>
                  <a:pt x="2052341" y="3951237"/>
                  <a:pt x="2054669" y="3952883"/>
                </a:cubicBezTo>
                <a:cubicBezTo>
                  <a:pt x="2057070" y="3954597"/>
                  <a:pt x="2043558" y="3955214"/>
                  <a:pt x="2025457" y="3953911"/>
                </a:cubicBezTo>
                <a:cubicBezTo>
                  <a:pt x="2008241" y="3952677"/>
                  <a:pt x="1993290" y="3950345"/>
                  <a:pt x="1991165" y="3948768"/>
                </a:cubicBezTo>
                <a:cubicBezTo>
                  <a:pt x="1990032" y="3947945"/>
                  <a:pt x="1992742" y="3947465"/>
                  <a:pt x="1998007" y="3947345"/>
                </a:cubicBezTo>
                <a:close/>
                <a:moveTo>
                  <a:pt x="901186" y="3947208"/>
                </a:moveTo>
                <a:cubicBezTo>
                  <a:pt x="906741" y="3947551"/>
                  <a:pt x="910548" y="3948459"/>
                  <a:pt x="911100" y="3949934"/>
                </a:cubicBezTo>
                <a:cubicBezTo>
                  <a:pt x="912055" y="3952677"/>
                  <a:pt x="901495" y="3956929"/>
                  <a:pt x="887438" y="3958301"/>
                </a:cubicBezTo>
                <a:cubicBezTo>
                  <a:pt x="873034" y="3959741"/>
                  <a:pt x="860758" y="3959192"/>
                  <a:pt x="858908" y="3956312"/>
                </a:cubicBezTo>
                <a:cubicBezTo>
                  <a:pt x="857054" y="3953432"/>
                  <a:pt x="866796" y="3949317"/>
                  <a:pt x="880786" y="3947877"/>
                </a:cubicBezTo>
                <a:cubicBezTo>
                  <a:pt x="888331" y="3947088"/>
                  <a:pt x="895632" y="3946865"/>
                  <a:pt x="901186" y="3947208"/>
                </a:cubicBezTo>
                <a:close/>
                <a:moveTo>
                  <a:pt x="3333676" y="3946437"/>
                </a:moveTo>
                <a:cubicBezTo>
                  <a:pt x="3352467" y="3943899"/>
                  <a:pt x="3369612" y="3946917"/>
                  <a:pt x="3371943" y="3953569"/>
                </a:cubicBezTo>
                <a:cubicBezTo>
                  <a:pt x="3374275" y="3960084"/>
                  <a:pt x="3360559" y="3967628"/>
                  <a:pt x="3341700" y="3969754"/>
                </a:cubicBezTo>
                <a:cubicBezTo>
                  <a:pt x="3322429" y="3971948"/>
                  <a:pt x="3305901" y="3968451"/>
                  <a:pt x="3303638" y="3962073"/>
                </a:cubicBezTo>
                <a:cubicBezTo>
                  <a:pt x="3301443" y="3955763"/>
                  <a:pt x="3314816" y="3948974"/>
                  <a:pt x="3333676" y="3946437"/>
                </a:cubicBezTo>
                <a:close/>
                <a:moveTo>
                  <a:pt x="2062135" y="3946248"/>
                </a:moveTo>
                <a:cubicBezTo>
                  <a:pt x="2067305" y="3946162"/>
                  <a:pt x="2074730" y="3946368"/>
                  <a:pt x="2083129" y="3946848"/>
                </a:cubicBezTo>
                <a:cubicBezTo>
                  <a:pt x="2099921" y="3947877"/>
                  <a:pt x="2115009" y="3949797"/>
                  <a:pt x="2116312" y="3951237"/>
                </a:cubicBezTo>
                <a:cubicBezTo>
                  <a:pt x="2117615" y="3952677"/>
                  <a:pt x="2104653" y="3953089"/>
                  <a:pt x="2087783" y="3951992"/>
                </a:cubicBezTo>
                <a:cubicBezTo>
                  <a:pt x="2070926" y="3950894"/>
                  <a:pt x="2055903" y="3948768"/>
                  <a:pt x="2054669" y="3947397"/>
                </a:cubicBezTo>
                <a:cubicBezTo>
                  <a:pt x="2054051" y="3946711"/>
                  <a:pt x="2056968" y="3946334"/>
                  <a:pt x="2062135" y="3946248"/>
                </a:cubicBezTo>
                <a:close/>
                <a:moveTo>
                  <a:pt x="2480128" y="3945682"/>
                </a:moveTo>
                <a:cubicBezTo>
                  <a:pt x="2496725" y="3945682"/>
                  <a:pt x="2511950" y="3947739"/>
                  <a:pt x="2512430" y="3950003"/>
                </a:cubicBezTo>
                <a:cubicBezTo>
                  <a:pt x="2512773" y="3952197"/>
                  <a:pt x="2500360" y="3953843"/>
                  <a:pt x="2484243" y="3953706"/>
                </a:cubicBezTo>
                <a:cubicBezTo>
                  <a:pt x="2467853" y="3953637"/>
                  <a:pt x="2454274" y="3951991"/>
                  <a:pt x="2452559" y="3949865"/>
                </a:cubicBezTo>
                <a:cubicBezTo>
                  <a:pt x="2450776" y="3947671"/>
                  <a:pt x="2463464" y="3945682"/>
                  <a:pt x="2480128" y="3945682"/>
                </a:cubicBezTo>
                <a:close/>
                <a:moveTo>
                  <a:pt x="2342694" y="3944791"/>
                </a:moveTo>
                <a:cubicBezTo>
                  <a:pt x="2359153" y="3944996"/>
                  <a:pt x="2375132" y="3946917"/>
                  <a:pt x="2376504" y="3948974"/>
                </a:cubicBezTo>
                <a:cubicBezTo>
                  <a:pt x="2377807" y="3950826"/>
                  <a:pt x="2366148" y="3952060"/>
                  <a:pt x="2350101" y="3951786"/>
                </a:cubicBezTo>
                <a:cubicBezTo>
                  <a:pt x="2333779" y="3951443"/>
                  <a:pt x="2319377" y="3949797"/>
                  <a:pt x="2316908" y="3948014"/>
                </a:cubicBezTo>
                <a:cubicBezTo>
                  <a:pt x="2314233" y="3946094"/>
                  <a:pt x="2325823" y="3944585"/>
                  <a:pt x="2342694" y="3944791"/>
                </a:cubicBezTo>
                <a:close/>
                <a:moveTo>
                  <a:pt x="2125699" y="3944790"/>
                </a:moveTo>
                <a:cubicBezTo>
                  <a:pt x="2131262" y="3944670"/>
                  <a:pt x="2139046" y="3944824"/>
                  <a:pt x="2147790" y="3945270"/>
                </a:cubicBezTo>
                <a:cubicBezTo>
                  <a:pt x="2163975" y="3946093"/>
                  <a:pt x="2177554" y="3947808"/>
                  <a:pt x="2178651" y="3949179"/>
                </a:cubicBezTo>
                <a:cubicBezTo>
                  <a:pt x="2179885" y="3950619"/>
                  <a:pt x="2166581" y="3951099"/>
                  <a:pt x="2149367" y="3950139"/>
                </a:cubicBezTo>
                <a:cubicBezTo>
                  <a:pt x="2132291" y="3949179"/>
                  <a:pt x="2117203" y="3947190"/>
                  <a:pt x="2116929" y="3945956"/>
                </a:cubicBezTo>
                <a:cubicBezTo>
                  <a:pt x="2116792" y="3945304"/>
                  <a:pt x="2120135" y="3944910"/>
                  <a:pt x="2125699" y="3944790"/>
                </a:cubicBezTo>
                <a:close/>
                <a:moveTo>
                  <a:pt x="3676712" y="3944585"/>
                </a:moveTo>
                <a:cubicBezTo>
                  <a:pt x="3695778" y="3943762"/>
                  <a:pt x="3712648" y="3950826"/>
                  <a:pt x="3715391" y="3961044"/>
                </a:cubicBezTo>
                <a:cubicBezTo>
                  <a:pt x="3718272" y="3971948"/>
                  <a:pt x="3704213" y="3980932"/>
                  <a:pt x="3684393" y="3980727"/>
                </a:cubicBezTo>
                <a:cubicBezTo>
                  <a:pt x="3665876" y="3980521"/>
                  <a:pt x="3648251" y="3972292"/>
                  <a:pt x="3646194" y="3963033"/>
                </a:cubicBezTo>
                <a:cubicBezTo>
                  <a:pt x="3644137" y="3953706"/>
                  <a:pt x="3658127" y="3945408"/>
                  <a:pt x="3676712" y="3944585"/>
                </a:cubicBezTo>
                <a:close/>
                <a:moveTo>
                  <a:pt x="1758678" y="3944448"/>
                </a:moveTo>
                <a:cubicBezTo>
                  <a:pt x="1776165" y="3945339"/>
                  <a:pt x="1792897" y="3948288"/>
                  <a:pt x="1794618" y="3951100"/>
                </a:cubicBezTo>
                <a:cubicBezTo>
                  <a:pt x="1796260" y="3953980"/>
                  <a:pt x="1782748" y="3955969"/>
                  <a:pt x="1764713" y="3955009"/>
                </a:cubicBezTo>
                <a:cubicBezTo>
                  <a:pt x="1746195" y="3954049"/>
                  <a:pt x="1730767" y="3950757"/>
                  <a:pt x="1729121" y="3947739"/>
                </a:cubicBezTo>
                <a:cubicBezTo>
                  <a:pt x="1727540" y="3944791"/>
                  <a:pt x="1740845" y="3943487"/>
                  <a:pt x="1758678" y="3944448"/>
                </a:cubicBezTo>
                <a:close/>
                <a:moveTo>
                  <a:pt x="1143169" y="3944242"/>
                </a:moveTo>
                <a:cubicBezTo>
                  <a:pt x="1141596" y="3944516"/>
                  <a:pt x="1126917" y="3946094"/>
                  <a:pt x="1110802" y="3948014"/>
                </a:cubicBezTo>
                <a:cubicBezTo>
                  <a:pt x="1094617" y="3949934"/>
                  <a:pt x="1083300" y="3951374"/>
                  <a:pt x="1085561" y="3950963"/>
                </a:cubicBezTo>
                <a:cubicBezTo>
                  <a:pt x="1087826" y="3950620"/>
                  <a:pt x="1102368" y="3948631"/>
                  <a:pt x="1118894" y="3946711"/>
                </a:cubicBezTo>
                <a:cubicBezTo>
                  <a:pt x="1133570" y="3944996"/>
                  <a:pt x="1144681" y="3943968"/>
                  <a:pt x="1143169" y="3944242"/>
                </a:cubicBezTo>
                <a:close/>
                <a:moveTo>
                  <a:pt x="1131312" y="3944104"/>
                </a:moveTo>
                <a:lnTo>
                  <a:pt x="1106943" y="3947623"/>
                </a:lnTo>
                <a:lnTo>
                  <a:pt x="1120286" y="3945976"/>
                </a:lnTo>
                <a:lnTo>
                  <a:pt x="1095099" y="3949180"/>
                </a:lnTo>
                <a:cubicBezTo>
                  <a:pt x="1094242" y="3949248"/>
                  <a:pt x="1097005" y="3948871"/>
                  <a:pt x="1102038" y="3948228"/>
                </a:cubicBezTo>
                <a:lnTo>
                  <a:pt x="1105161" y="3947842"/>
                </a:lnTo>
                <a:lnTo>
                  <a:pt x="1085050" y="3949977"/>
                </a:lnTo>
                <a:cubicBezTo>
                  <a:pt x="1079393" y="3950499"/>
                  <a:pt x="1075689" y="3950722"/>
                  <a:pt x="1075689" y="3950414"/>
                </a:cubicBezTo>
                <a:cubicBezTo>
                  <a:pt x="1075622" y="3949797"/>
                  <a:pt x="1087485" y="3947739"/>
                  <a:pt x="1102503" y="3946025"/>
                </a:cubicBezTo>
                <a:cubicBezTo>
                  <a:pt x="1117590" y="3944310"/>
                  <a:pt x="1130277" y="3943624"/>
                  <a:pt x="1131312" y="3944104"/>
                </a:cubicBezTo>
                <a:close/>
                <a:moveTo>
                  <a:pt x="2614889" y="3943693"/>
                </a:moveTo>
                <a:cubicBezTo>
                  <a:pt x="2631348" y="3943213"/>
                  <a:pt x="2647052" y="3944996"/>
                  <a:pt x="2648013" y="3947466"/>
                </a:cubicBezTo>
                <a:cubicBezTo>
                  <a:pt x="2648904" y="3949866"/>
                  <a:pt x="2636834" y="3952060"/>
                  <a:pt x="2620923" y="3952472"/>
                </a:cubicBezTo>
                <a:cubicBezTo>
                  <a:pt x="2604602" y="3952883"/>
                  <a:pt x="2590542" y="3951443"/>
                  <a:pt x="2588417" y="3949111"/>
                </a:cubicBezTo>
                <a:cubicBezTo>
                  <a:pt x="2586085" y="3946642"/>
                  <a:pt x="2598155" y="3944173"/>
                  <a:pt x="2614889" y="3943693"/>
                </a:cubicBezTo>
                <a:close/>
                <a:moveTo>
                  <a:pt x="1374054" y="3943410"/>
                </a:moveTo>
                <a:cubicBezTo>
                  <a:pt x="1380802" y="3943984"/>
                  <a:pt x="1385706" y="3945099"/>
                  <a:pt x="1386907" y="3946642"/>
                </a:cubicBezTo>
                <a:cubicBezTo>
                  <a:pt x="1389374" y="3949866"/>
                  <a:pt x="1376551" y="3953980"/>
                  <a:pt x="1358648" y="3955421"/>
                </a:cubicBezTo>
                <a:cubicBezTo>
                  <a:pt x="1340341" y="3956929"/>
                  <a:pt x="1324431" y="3955078"/>
                  <a:pt x="1322165" y="3951649"/>
                </a:cubicBezTo>
                <a:cubicBezTo>
                  <a:pt x="1319972" y="3948151"/>
                  <a:pt x="1332315" y="3944722"/>
                  <a:pt x="1350149" y="3943419"/>
                </a:cubicBezTo>
                <a:cubicBezTo>
                  <a:pt x="1358722" y="3942802"/>
                  <a:pt x="1367308" y="3942836"/>
                  <a:pt x="1374054" y="3943410"/>
                </a:cubicBezTo>
                <a:close/>
                <a:moveTo>
                  <a:pt x="1165533" y="3943282"/>
                </a:moveTo>
                <a:cubicBezTo>
                  <a:pt x="1167516" y="3943968"/>
                  <a:pt x="1155519" y="3946505"/>
                  <a:pt x="1138714" y="3948906"/>
                </a:cubicBezTo>
                <a:cubicBezTo>
                  <a:pt x="1122323" y="3951306"/>
                  <a:pt x="1106619" y="3952609"/>
                  <a:pt x="1104770" y="3951786"/>
                </a:cubicBezTo>
                <a:cubicBezTo>
                  <a:pt x="1102846" y="3950963"/>
                  <a:pt x="1114712" y="3948563"/>
                  <a:pt x="1131445" y="3946299"/>
                </a:cubicBezTo>
                <a:cubicBezTo>
                  <a:pt x="1147906" y="3944037"/>
                  <a:pt x="1163609" y="3942665"/>
                  <a:pt x="1165533" y="3943282"/>
                </a:cubicBezTo>
                <a:close/>
                <a:moveTo>
                  <a:pt x="1154486" y="3941842"/>
                </a:moveTo>
                <a:cubicBezTo>
                  <a:pt x="1154211" y="3941910"/>
                  <a:pt x="1139126" y="3943693"/>
                  <a:pt x="1122664" y="3945682"/>
                </a:cubicBezTo>
                <a:lnTo>
                  <a:pt x="1120286" y="3945976"/>
                </a:lnTo>
                <a:lnTo>
                  <a:pt x="1126367" y="3945202"/>
                </a:lnTo>
                <a:cubicBezTo>
                  <a:pt x="1142281" y="3943213"/>
                  <a:pt x="1154762" y="3941704"/>
                  <a:pt x="1154486" y="3941842"/>
                </a:cubicBezTo>
                <a:close/>
                <a:moveTo>
                  <a:pt x="2207386" y="3941567"/>
                </a:moveTo>
                <a:cubicBezTo>
                  <a:pt x="2223914" y="3942047"/>
                  <a:pt x="2239618" y="3943968"/>
                  <a:pt x="2240510" y="3945614"/>
                </a:cubicBezTo>
                <a:cubicBezTo>
                  <a:pt x="2241470" y="3947191"/>
                  <a:pt x="2229400" y="3947945"/>
                  <a:pt x="2213352" y="3947328"/>
                </a:cubicBezTo>
                <a:cubicBezTo>
                  <a:pt x="2196962" y="3946711"/>
                  <a:pt x="2182903" y="3945133"/>
                  <a:pt x="2180777" y="3943624"/>
                </a:cubicBezTo>
                <a:cubicBezTo>
                  <a:pt x="2178514" y="3942047"/>
                  <a:pt x="2190652" y="3941087"/>
                  <a:pt x="2207386" y="3941567"/>
                </a:cubicBezTo>
                <a:close/>
                <a:moveTo>
                  <a:pt x="601180" y="3940813"/>
                </a:moveTo>
                <a:cubicBezTo>
                  <a:pt x="614486" y="3938687"/>
                  <a:pt x="625872" y="3941911"/>
                  <a:pt x="627451" y="3947809"/>
                </a:cubicBezTo>
                <a:cubicBezTo>
                  <a:pt x="628958" y="3953569"/>
                  <a:pt x="619699" y="3960359"/>
                  <a:pt x="606942" y="3963308"/>
                </a:cubicBezTo>
                <a:cubicBezTo>
                  <a:pt x="593160" y="3966462"/>
                  <a:pt x="579445" y="3963994"/>
                  <a:pt x="577795" y="3957547"/>
                </a:cubicBezTo>
                <a:cubicBezTo>
                  <a:pt x="576085" y="3951100"/>
                  <a:pt x="586917" y="3943145"/>
                  <a:pt x="601180" y="3940813"/>
                </a:cubicBezTo>
                <a:close/>
                <a:moveTo>
                  <a:pt x="1799286" y="3940247"/>
                </a:moveTo>
                <a:cubicBezTo>
                  <a:pt x="1804763" y="3939990"/>
                  <a:pt x="1812685" y="3940127"/>
                  <a:pt x="1821633" y="3940676"/>
                </a:cubicBezTo>
                <a:cubicBezTo>
                  <a:pt x="1839810" y="3941773"/>
                  <a:pt x="1854897" y="3944036"/>
                  <a:pt x="1855927" y="3946162"/>
                </a:cubicBezTo>
                <a:cubicBezTo>
                  <a:pt x="1856885" y="3948082"/>
                  <a:pt x="1844471" y="3949111"/>
                  <a:pt x="1827670" y="3948151"/>
                </a:cubicBezTo>
                <a:cubicBezTo>
                  <a:pt x="1810321" y="3947122"/>
                  <a:pt x="1793176" y="3944173"/>
                  <a:pt x="1791597" y="3942185"/>
                </a:cubicBezTo>
                <a:cubicBezTo>
                  <a:pt x="1790773" y="3941156"/>
                  <a:pt x="1793805" y="3940504"/>
                  <a:pt x="1799286" y="3940247"/>
                </a:cubicBezTo>
                <a:close/>
                <a:moveTo>
                  <a:pt x="1228848" y="3939141"/>
                </a:moveTo>
                <a:cubicBezTo>
                  <a:pt x="1234866" y="3938944"/>
                  <a:pt x="1238978" y="3939132"/>
                  <a:pt x="1239736" y="3939784"/>
                </a:cubicBezTo>
                <a:cubicBezTo>
                  <a:pt x="1241307" y="3941156"/>
                  <a:pt x="1227597" y="3944242"/>
                  <a:pt x="1209493" y="3946299"/>
                </a:cubicBezTo>
                <a:cubicBezTo>
                  <a:pt x="1192549" y="3948220"/>
                  <a:pt x="1178009" y="3948494"/>
                  <a:pt x="1176502" y="3947054"/>
                </a:cubicBezTo>
                <a:cubicBezTo>
                  <a:pt x="1174857" y="3945545"/>
                  <a:pt x="1188368" y="3942802"/>
                  <a:pt x="1206541" y="3940813"/>
                </a:cubicBezTo>
                <a:cubicBezTo>
                  <a:pt x="1214907" y="3939921"/>
                  <a:pt x="1222831" y="3939338"/>
                  <a:pt x="1228848" y="3939141"/>
                </a:cubicBezTo>
                <a:close/>
                <a:moveTo>
                  <a:pt x="1623711" y="3939099"/>
                </a:moveTo>
                <a:cubicBezTo>
                  <a:pt x="1641407" y="3939647"/>
                  <a:pt x="1657593" y="3942254"/>
                  <a:pt x="1658620" y="3945065"/>
                </a:cubicBezTo>
                <a:cubicBezTo>
                  <a:pt x="1659714" y="3947945"/>
                  <a:pt x="1645726" y="3950277"/>
                  <a:pt x="1627690" y="3949797"/>
                </a:cubicBezTo>
                <a:cubicBezTo>
                  <a:pt x="1609171" y="3949317"/>
                  <a:pt x="1594292" y="3946300"/>
                  <a:pt x="1593126" y="3943213"/>
                </a:cubicBezTo>
                <a:cubicBezTo>
                  <a:pt x="1592025" y="3940264"/>
                  <a:pt x="1605882" y="3938550"/>
                  <a:pt x="1623711" y="3939099"/>
                </a:cubicBezTo>
                <a:close/>
                <a:moveTo>
                  <a:pt x="1300648" y="3938901"/>
                </a:moveTo>
                <a:cubicBezTo>
                  <a:pt x="1307111" y="3939047"/>
                  <a:pt x="1311570" y="3939681"/>
                  <a:pt x="1312565" y="3940813"/>
                </a:cubicBezTo>
                <a:cubicBezTo>
                  <a:pt x="1314553" y="3943077"/>
                  <a:pt x="1301660" y="3946574"/>
                  <a:pt x="1283966" y="3948289"/>
                </a:cubicBezTo>
                <a:cubicBezTo>
                  <a:pt x="1266684" y="3949935"/>
                  <a:pt x="1249953" y="3949043"/>
                  <a:pt x="1248784" y="3946642"/>
                </a:cubicBezTo>
                <a:cubicBezTo>
                  <a:pt x="1247692" y="3944311"/>
                  <a:pt x="1260034" y="3941499"/>
                  <a:pt x="1276698" y="3939922"/>
                </a:cubicBezTo>
                <a:cubicBezTo>
                  <a:pt x="1285719" y="3939099"/>
                  <a:pt x="1294183" y="3938756"/>
                  <a:pt x="1300648" y="3938901"/>
                </a:cubicBezTo>
                <a:close/>
                <a:moveTo>
                  <a:pt x="1861745" y="3938601"/>
                </a:moveTo>
                <a:cubicBezTo>
                  <a:pt x="1867017" y="3938515"/>
                  <a:pt x="1874853" y="3938755"/>
                  <a:pt x="1883975" y="3939304"/>
                </a:cubicBezTo>
                <a:cubicBezTo>
                  <a:pt x="1900912" y="3940333"/>
                  <a:pt x="1916141" y="3942184"/>
                  <a:pt x="1918401" y="3943693"/>
                </a:cubicBezTo>
                <a:cubicBezTo>
                  <a:pt x="1920801" y="3945270"/>
                  <a:pt x="1907290" y="3945751"/>
                  <a:pt x="1889186" y="3944516"/>
                </a:cubicBezTo>
                <a:cubicBezTo>
                  <a:pt x="1871971" y="3943419"/>
                  <a:pt x="1857023" y="3941224"/>
                  <a:pt x="1854897" y="3939852"/>
                </a:cubicBezTo>
                <a:cubicBezTo>
                  <a:pt x="1853763" y="3939098"/>
                  <a:pt x="1856476" y="3938686"/>
                  <a:pt x="1861745" y="3938601"/>
                </a:cubicBezTo>
                <a:close/>
                <a:moveTo>
                  <a:pt x="1204342" y="3938413"/>
                </a:moveTo>
                <a:cubicBezTo>
                  <a:pt x="1206197" y="3938413"/>
                  <a:pt x="1194266" y="3939373"/>
                  <a:pt x="1178486" y="3940882"/>
                </a:cubicBezTo>
                <a:cubicBezTo>
                  <a:pt x="1163746" y="3942253"/>
                  <a:pt x="1150440" y="3943693"/>
                  <a:pt x="1148797" y="3943762"/>
                </a:cubicBezTo>
                <a:cubicBezTo>
                  <a:pt x="1147013" y="3943831"/>
                  <a:pt x="1158598" y="3942322"/>
                  <a:pt x="1174514" y="3940813"/>
                </a:cubicBezTo>
                <a:cubicBezTo>
                  <a:pt x="1189118" y="3939373"/>
                  <a:pt x="1202699" y="3938481"/>
                  <a:pt x="1204342" y="3938413"/>
                </a:cubicBezTo>
                <a:close/>
                <a:moveTo>
                  <a:pt x="1926704" y="3938361"/>
                </a:moveTo>
                <a:cubicBezTo>
                  <a:pt x="1932152" y="3938378"/>
                  <a:pt x="1939763" y="3938652"/>
                  <a:pt x="1948094" y="3939167"/>
                </a:cubicBezTo>
                <a:cubicBezTo>
                  <a:pt x="1965171" y="3940127"/>
                  <a:pt x="1979508" y="3941842"/>
                  <a:pt x="1980191" y="3943007"/>
                </a:cubicBezTo>
                <a:cubicBezTo>
                  <a:pt x="1980879" y="3944173"/>
                  <a:pt x="1967089" y="3944242"/>
                  <a:pt x="1950289" y="3943145"/>
                </a:cubicBezTo>
                <a:cubicBezTo>
                  <a:pt x="1933146" y="3941978"/>
                  <a:pt x="1919017" y="3940127"/>
                  <a:pt x="1918333" y="3939098"/>
                </a:cubicBezTo>
                <a:cubicBezTo>
                  <a:pt x="1917988" y="3938583"/>
                  <a:pt x="1921266" y="3938343"/>
                  <a:pt x="1926704" y="3938361"/>
                </a:cubicBezTo>
                <a:close/>
                <a:moveTo>
                  <a:pt x="4471692" y="3938344"/>
                </a:moveTo>
                <a:cubicBezTo>
                  <a:pt x="4490209" y="3940539"/>
                  <a:pt x="4507422" y="3958918"/>
                  <a:pt x="4509548" y="3978944"/>
                </a:cubicBezTo>
                <a:cubicBezTo>
                  <a:pt x="4511674" y="3998763"/>
                  <a:pt x="4497478" y="4012548"/>
                  <a:pt x="4479167" y="4008502"/>
                </a:cubicBezTo>
                <a:cubicBezTo>
                  <a:pt x="4461405" y="4004593"/>
                  <a:pt x="4445494" y="3987379"/>
                  <a:pt x="4442888" y="3969342"/>
                </a:cubicBezTo>
                <a:cubicBezTo>
                  <a:pt x="4440145" y="3950140"/>
                  <a:pt x="4453107" y="3936219"/>
                  <a:pt x="4471692" y="3938344"/>
                </a:cubicBezTo>
                <a:close/>
                <a:moveTo>
                  <a:pt x="1988545" y="3938190"/>
                </a:moveTo>
                <a:cubicBezTo>
                  <a:pt x="1993890" y="3938156"/>
                  <a:pt x="2001551" y="3938344"/>
                  <a:pt x="2010230" y="3938756"/>
                </a:cubicBezTo>
                <a:cubicBezTo>
                  <a:pt x="2026618" y="3939579"/>
                  <a:pt x="2040338" y="3941019"/>
                  <a:pt x="2042255" y="3942185"/>
                </a:cubicBezTo>
                <a:cubicBezTo>
                  <a:pt x="2044315" y="3943350"/>
                  <a:pt x="2031830" y="3943556"/>
                  <a:pt x="2014617" y="3942596"/>
                </a:cubicBezTo>
                <a:cubicBezTo>
                  <a:pt x="1997540" y="3941636"/>
                  <a:pt x="1982040" y="3939921"/>
                  <a:pt x="1980807" y="3938961"/>
                </a:cubicBezTo>
                <a:cubicBezTo>
                  <a:pt x="1980191" y="3938481"/>
                  <a:pt x="1983208" y="3938224"/>
                  <a:pt x="1988545" y="3938190"/>
                </a:cubicBezTo>
                <a:close/>
                <a:moveTo>
                  <a:pt x="1486968" y="3938138"/>
                </a:moveTo>
                <a:cubicBezTo>
                  <a:pt x="1504453" y="3937864"/>
                  <a:pt x="1521050" y="3939990"/>
                  <a:pt x="1522694" y="3942938"/>
                </a:cubicBezTo>
                <a:cubicBezTo>
                  <a:pt x="1524340" y="3945956"/>
                  <a:pt x="1510830" y="3949111"/>
                  <a:pt x="1492861" y="3949454"/>
                </a:cubicBezTo>
                <a:cubicBezTo>
                  <a:pt x="1474414" y="3949796"/>
                  <a:pt x="1459049" y="3947259"/>
                  <a:pt x="1457476" y="3944036"/>
                </a:cubicBezTo>
                <a:cubicBezTo>
                  <a:pt x="1455897" y="3940881"/>
                  <a:pt x="1469202" y="3938412"/>
                  <a:pt x="1486968" y="3938138"/>
                </a:cubicBezTo>
                <a:close/>
                <a:moveTo>
                  <a:pt x="390782" y="3936904"/>
                </a:moveTo>
                <a:cubicBezTo>
                  <a:pt x="404221" y="3934572"/>
                  <a:pt x="417871" y="3940813"/>
                  <a:pt x="418487" y="3949317"/>
                </a:cubicBezTo>
                <a:cubicBezTo>
                  <a:pt x="419103" y="3957340"/>
                  <a:pt x="408888" y="3965502"/>
                  <a:pt x="395853" y="3967559"/>
                </a:cubicBezTo>
                <a:cubicBezTo>
                  <a:pt x="382411" y="3969685"/>
                  <a:pt x="371305" y="3965022"/>
                  <a:pt x="370000" y="3956381"/>
                </a:cubicBezTo>
                <a:cubicBezTo>
                  <a:pt x="368698" y="3947877"/>
                  <a:pt x="377885" y="3939167"/>
                  <a:pt x="390782" y="3936904"/>
                </a:cubicBezTo>
                <a:close/>
                <a:moveTo>
                  <a:pt x="2051813" y="3936792"/>
                </a:moveTo>
                <a:cubicBezTo>
                  <a:pt x="2056915" y="3936595"/>
                  <a:pt x="2064303" y="3936630"/>
                  <a:pt x="2072633" y="3936973"/>
                </a:cubicBezTo>
                <a:cubicBezTo>
                  <a:pt x="2089291" y="3937590"/>
                  <a:pt x="2104447" y="3939373"/>
                  <a:pt x="2104721" y="3940607"/>
                </a:cubicBezTo>
                <a:cubicBezTo>
                  <a:pt x="2104927" y="3941842"/>
                  <a:pt x="2092308" y="3942185"/>
                  <a:pt x="2076203" y="3941362"/>
                </a:cubicBezTo>
                <a:cubicBezTo>
                  <a:pt x="2059743" y="3940607"/>
                  <a:pt x="2046301" y="3939167"/>
                  <a:pt x="2044725" y="3938001"/>
                </a:cubicBezTo>
                <a:cubicBezTo>
                  <a:pt x="2043903" y="3937418"/>
                  <a:pt x="2046713" y="3936989"/>
                  <a:pt x="2051813" y="3936792"/>
                </a:cubicBezTo>
                <a:close/>
                <a:moveTo>
                  <a:pt x="2407640" y="3936081"/>
                </a:moveTo>
                <a:cubicBezTo>
                  <a:pt x="2423824" y="3936218"/>
                  <a:pt x="2436786" y="3938207"/>
                  <a:pt x="2437609" y="3940607"/>
                </a:cubicBezTo>
                <a:cubicBezTo>
                  <a:pt x="2438501" y="3942939"/>
                  <a:pt x="2426225" y="3944653"/>
                  <a:pt x="2410588" y="3944516"/>
                </a:cubicBezTo>
                <a:cubicBezTo>
                  <a:pt x="2395227" y="3944379"/>
                  <a:pt x="2380413" y="3942459"/>
                  <a:pt x="2378905" y="3940333"/>
                </a:cubicBezTo>
                <a:cubicBezTo>
                  <a:pt x="2377327" y="3938069"/>
                  <a:pt x="2390700" y="3936012"/>
                  <a:pt x="2407640" y="3936081"/>
                </a:cubicBezTo>
                <a:close/>
                <a:moveTo>
                  <a:pt x="809529" y="3935806"/>
                </a:moveTo>
                <a:cubicBezTo>
                  <a:pt x="823245" y="3934297"/>
                  <a:pt x="835453" y="3937041"/>
                  <a:pt x="836413" y="3941155"/>
                </a:cubicBezTo>
                <a:cubicBezTo>
                  <a:pt x="837371" y="3945270"/>
                  <a:pt x="826400" y="3949659"/>
                  <a:pt x="812824" y="3951442"/>
                </a:cubicBezTo>
                <a:cubicBezTo>
                  <a:pt x="798763" y="3953226"/>
                  <a:pt x="787101" y="3951717"/>
                  <a:pt x="786143" y="3947259"/>
                </a:cubicBezTo>
                <a:cubicBezTo>
                  <a:pt x="785187" y="3942870"/>
                  <a:pt x="795951" y="3937315"/>
                  <a:pt x="809529" y="3935806"/>
                </a:cubicBezTo>
                <a:close/>
                <a:moveTo>
                  <a:pt x="2270480" y="3935396"/>
                </a:moveTo>
                <a:cubicBezTo>
                  <a:pt x="2286596" y="3935601"/>
                  <a:pt x="2300175" y="3937384"/>
                  <a:pt x="2301752" y="3939442"/>
                </a:cubicBezTo>
                <a:cubicBezTo>
                  <a:pt x="2303329" y="3941499"/>
                  <a:pt x="2292082" y="3942802"/>
                  <a:pt x="2276309" y="3942528"/>
                </a:cubicBezTo>
                <a:cubicBezTo>
                  <a:pt x="2259918" y="3942254"/>
                  <a:pt x="2243939" y="3940265"/>
                  <a:pt x="2243116" y="3938413"/>
                </a:cubicBezTo>
                <a:cubicBezTo>
                  <a:pt x="2242362" y="3936630"/>
                  <a:pt x="2254569" y="3935190"/>
                  <a:pt x="2270480" y="3935396"/>
                </a:cubicBezTo>
                <a:close/>
                <a:moveTo>
                  <a:pt x="3285395" y="3934649"/>
                </a:moveTo>
                <a:cubicBezTo>
                  <a:pt x="3292099" y="3935532"/>
                  <a:pt x="3296711" y="3937487"/>
                  <a:pt x="3297534" y="3940333"/>
                </a:cubicBezTo>
                <a:cubicBezTo>
                  <a:pt x="3299180" y="3945957"/>
                  <a:pt x="3284641" y="3953089"/>
                  <a:pt x="3266399" y="3955284"/>
                </a:cubicBezTo>
                <a:cubicBezTo>
                  <a:pt x="3248705" y="3957410"/>
                  <a:pt x="3233206" y="3954941"/>
                  <a:pt x="3231080" y="3950003"/>
                </a:cubicBezTo>
                <a:cubicBezTo>
                  <a:pt x="3228817" y="3944654"/>
                  <a:pt x="3242121" y="3938276"/>
                  <a:pt x="3260706" y="3935396"/>
                </a:cubicBezTo>
                <a:cubicBezTo>
                  <a:pt x="3269896" y="3933955"/>
                  <a:pt x="3278691" y="3933767"/>
                  <a:pt x="3285395" y="3934649"/>
                </a:cubicBezTo>
                <a:close/>
                <a:moveTo>
                  <a:pt x="2543565" y="3934435"/>
                </a:moveTo>
                <a:cubicBezTo>
                  <a:pt x="2559544" y="3934229"/>
                  <a:pt x="2572506" y="3936287"/>
                  <a:pt x="2573260" y="3938961"/>
                </a:cubicBezTo>
                <a:cubicBezTo>
                  <a:pt x="2574083" y="3941567"/>
                  <a:pt x="2561807" y="3943831"/>
                  <a:pt x="2546171" y="3943968"/>
                </a:cubicBezTo>
                <a:cubicBezTo>
                  <a:pt x="2530809" y="3944173"/>
                  <a:pt x="2516065" y="3942253"/>
                  <a:pt x="2514624" y="3939853"/>
                </a:cubicBezTo>
                <a:cubicBezTo>
                  <a:pt x="2513115" y="3937247"/>
                  <a:pt x="2526626" y="3934641"/>
                  <a:pt x="2543565" y="3934435"/>
                </a:cubicBezTo>
                <a:close/>
                <a:moveTo>
                  <a:pt x="1663378" y="3933741"/>
                </a:moveTo>
                <a:cubicBezTo>
                  <a:pt x="1668890" y="3933389"/>
                  <a:pt x="1676828" y="3933372"/>
                  <a:pt x="1685776" y="3933750"/>
                </a:cubicBezTo>
                <a:cubicBezTo>
                  <a:pt x="1703950" y="3934504"/>
                  <a:pt x="1718899" y="3936424"/>
                  <a:pt x="1719860" y="3938481"/>
                </a:cubicBezTo>
                <a:cubicBezTo>
                  <a:pt x="1720753" y="3940333"/>
                  <a:pt x="1708203" y="3941568"/>
                  <a:pt x="1691399" y="3940951"/>
                </a:cubicBezTo>
                <a:cubicBezTo>
                  <a:pt x="1674119" y="3940333"/>
                  <a:pt x="1657042" y="3937658"/>
                  <a:pt x="1655534" y="3935738"/>
                </a:cubicBezTo>
                <a:cubicBezTo>
                  <a:pt x="1654777" y="3934778"/>
                  <a:pt x="1657868" y="3934092"/>
                  <a:pt x="1663378" y="3933741"/>
                </a:cubicBezTo>
                <a:close/>
                <a:moveTo>
                  <a:pt x="1183189" y="3933175"/>
                </a:moveTo>
                <a:cubicBezTo>
                  <a:pt x="1188676" y="3933132"/>
                  <a:pt x="1192480" y="3933406"/>
                  <a:pt x="1193026" y="3933955"/>
                </a:cubicBezTo>
                <a:cubicBezTo>
                  <a:pt x="1194127" y="3935052"/>
                  <a:pt x="1182401" y="3936836"/>
                  <a:pt x="1167109" y="3938345"/>
                </a:cubicBezTo>
                <a:cubicBezTo>
                  <a:pt x="1152701" y="3939716"/>
                  <a:pt x="1140774" y="3940333"/>
                  <a:pt x="1139126" y="3939373"/>
                </a:cubicBezTo>
                <a:cubicBezTo>
                  <a:pt x="1137413" y="3938345"/>
                  <a:pt x="1148385" y="3935876"/>
                  <a:pt x="1163264" y="3934298"/>
                </a:cubicBezTo>
                <a:cubicBezTo>
                  <a:pt x="1170535" y="3933578"/>
                  <a:pt x="1177704" y="3933218"/>
                  <a:pt x="1183189" y="3933175"/>
                </a:cubicBezTo>
                <a:close/>
                <a:moveTo>
                  <a:pt x="2135446" y="3932995"/>
                </a:moveTo>
                <a:cubicBezTo>
                  <a:pt x="2151494" y="3933407"/>
                  <a:pt x="2164798" y="3935052"/>
                  <a:pt x="2165964" y="3936699"/>
                </a:cubicBezTo>
                <a:cubicBezTo>
                  <a:pt x="2167061" y="3938345"/>
                  <a:pt x="2155197" y="3939168"/>
                  <a:pt x="2139492" y="3938687"/>
                </a:cubicBezTo>
                <a:cubicBezTo>
                  <a:pt x="2124130" y="3938207"/>
                  <a:pt x="2109180" y="3936561"/>
                  <a:pt x="2107328" y="3935190"/>
                </a:cubicBezTo>
                <a:cubicBezTo>
                  <a:pt x="2105339" y="3933681"/>
                  <a:pt x="2118507" y="3932584"/>
                  <a:pt x="2135446" y="3932995"/>
                </a:cubicBezTo>
                <a:close/>
                <a:moveTo>
                  <a:pt x="1110082" y="3932575"/>
                </a:moveTo>
                <a:cubicBezTo>
                  <a:pt x="1114932" y="3932755"/>
                  <a:pt x="1118172" y="3933338"/>
                  <a:pt x="1118820" y="3934230"/>
                </a:cubicBezTo>
                <a:cubicBezTo>
                  <a:pt x="1120126" y="3936013"/>
                  <a:pt x="1110460" y="3938345"/>
                  <a:pt x="1096398" y="3940059"/>
                </a:cubicBezTo>
                <a:cubicBezTo>
                  <a:pt x="1082067" y="3941842"/>
                  <a:pt x="1067392" y="3942185"/>
                  <a:pt x="1066157" y="3940333"/>
                </a:cubicBezTo>
                <a:cubicBezTo>
                  <a:pt x="1064855" y="3938482"/>
                  <a:pt x="1076719" y="3934984"/>
                  <a:pt x="1091668" y="3933338"/>
                </a:cubicBezTo>
                <a:cubicBezTo>
                  <a:pt x="1098765" y="3932618"/>
                  <a:pt x="1105230" y="3932395"/>
                  <a:pt x="1110082" y="3932575"/>
                </a:cubicBezTo>
                <a:close/>
                <a:moveTo>
                  <a:pt x="1411734" y="3931897"/>
                </a:moveTo>
                <a:cubicBezTo>
                  <a:pt x="1429765" y="3931211"/>
                  <a:pt x="1445816" y="3932035"/>
                  <a:pt x="1447943" y="3934161"/>
                </a:cubicBezTo>
                <a:cubicBezTo>
                  <a:pt x="1450067" y="3936218"/>
                  <a:pt x="1437311" y="3938755"/>
                  <a:pt x="1419617" y="3939510"/>
                </a:cubicBezTo>
                <a:cubicBezTo>
                  <a:pt x="1402335" y="3940195"/>
                  <a:pt x="1385395" y="3938687"/>
                  <a:pt x="1384097" y="3936561"/>
                </a:cubicBezTo>
                <a:cubicBezTo>
                  <a:pt x="1382791" y="3934503"/>
                  <a:pt x="1395135" y="3932583"/>
                  <a:pt x="1411734" y="3931897"/>
                </a:cubicBezTo>
                <a:close/>
                <a:moveTo>
                  <a:pt x="1852365" y="3931528"/>
                </a:moveTo>
                <a:cubicBezTo>
                  <a:pt x="1857691" y="3931571"/>
                  <a:pt x="1865356" y="3931794"/>
                  <a:pt x="1874029" y="3932171"/>
                </a:cubicBezTo>
                <a:cubicBezTo>
                  <a:pt x="1890487" y="3932926"/>
                  <a:pt x="1904137" y="3934092"/>
                  <a:pt x="1906193" y="3934915"/>
                </a:cubicBezTo>
                <a:cubicBezTo>
                  <a:pt x="1908251" y="3935806"/>
                  <a:pt x="1895838" y="3935875"/>
                  <a:pt x="1878692" y="3934915"/>
                </a:cubicBezTo>
                <a:cubicBezTo>
                  <a:pt x="1861620" y="3934023"/>
                  <a:pt x="1846050" y="3932652"/>
                  <a:pt x="1844744" y="3931966"/>
                </a:cubicBezTo>
                <a:cubicBezTo>
                  <a:pt x="1844057" y="3931623"/>
                  <a:pt x="1847042" y="3931485"/>
                  <a:pt x="1852365" y="3931528"/>
                </a:cubicBezTo>
                <a:close/>
                <a:moveTo>
                  <a:pt x="1914491" y="3931460"/>
                </a:moveTo>
                <a:cubicBezTo>
                  <a:pt x="1919204" y="3931365"/>
                  <a:pt x="1926353" y="3931451"/>
                  <a:pt x="1934789" y="3931760"/>
                </a:cubicBezTo>
                <a:cubicBezTo>
                  <a:pt x="1951250" y="3932309"/>
                  <a:pt x="1967158" y="3933749"/>
                  <a:pt x="1968462" y="3934709"/>
                </a:cubicBezTo>
                <a:cubicBezTo>
                  <a:pt x="1969767" y="3935601"/>
                  <a:pt x="1957972" y="3935738"/>
                  <a:pt x="1941923" y="3934984"/>
                </a:cubicBezTo>
                <a:cubicBezTo>
                  <a:pt x="1925602" y="3934229"/>
                  <a:pt x="1911269" y="3933063"/>
                  <a:pt x="1908799" y="3932240"/>
                </a:cubicBezTo>
                <a:cubicBezTo>
                  <a:pt x="1907498" y="3931828"/>
                  <a:pt x="1909775" y="3931554"/>
                  <a:pt x="1914491" y="3931460"/>
                </a:cubicBezTo>
                <a:close/>
                <a:moveTo>
                  <a:pt x="2772151" y="3931340"/>
                </a:moveTo>
                <a:cubicBezTo>
                  <a:pt x="2778229" y="3931400"/>
                  <a:pt x="2782395" y="3932069"/>
                  <a:pt x="2782910" y="3933338"/>
                </a:cubicBezTo>
                <a:cubicBezTo>
                  <a:pt x="2783870" y="3935807"/>
                  <a:pt x="2771937" y="3939579"/>
                  <a:pt x="2756095" y="3941773"/>
                </a:cubicBezTo>
                <a:cubicBezTo>
                  <a:pt x="2739842" y="3944037"/>
                  <a:pt x="2725920" y="3943968"/>
                  <a:pt x="2723725" y="3941705"/>
                </a:cubicBezTo>
                <a:cubicBezTo>
                  <a:pt x="2721394" y="3939305"/>
                  <a:pt x="2733326" y="3935395"/>
                  <a:pt x="2749923" y="3932995"/>
                </a:cubicBezTo>
                <a:cubicBezTo>
                  <a:pt x="2758084" y="3931829"/>
                  <a:pt x="2766073" y="3931280"/>
                  <a:pt x="2772151" y="3931340"/>
                </a:cubicBezTo>
                <a:close/>
                <a:moveTo>
                  <a:pt x="1725696" y="3931255"/>
                </a:moveTo>
                <a:cubicBezTo>
                  <a:pt x="1730984" y="3931143"/>
                  <a:pt x="1738823" y="3931315"/>
                  <a:pt x="1747910" y="3931761"/>
                </a:cubicBezTo>
                <a:cubicBezTo>
                  <a:pt x="1764852" y="3932584"/>
                  <a:pt x="1780004" y="3934093"/>
                  <a:pt x="1782199" y="3935396"/>
                </a:cubicBezTo>
                <a:cubicBezTo>
                  <a:pt x="1784535" y="3936767"/>
                  <a:pt x="1771021" y="3937384"/>
                  <a:pt x="1752917" y="3936424"/>
                </a:cubicBezTo>
                <a:cubicBezTo>
                  <a:pt x="1735701" y="3935533"/>
                  <a:pt x="1720822" y="3933750"/>
                  <a:pt x="1718766" y="3932447"/>
                </a:cubicBezTo>
                <a:cubicBezTo>
                  <a:pt x="1717667" y="3931761"/>
                  <a:pt x="1720408" y="3931366"/>
                  <a:pt x="1725696" y="3931255"/>
                </a:cubicBezTo>
                <a:close/>
                <a:moveTo>
                  <a:pt x="1788993" y="3931049"/>
                </a:moveTo>
                <a:cubicBezTo>
                  <a:pt x="1793893" y="3931057"/>
                  <a:pt x="1801129" y="3931280"/>
                  <a:pt x="1809565" y="3931692"/>
                </a:cubicBezTo>
                <a:cubicBezTo>
                  <a:pt x="1826229" y="3932447"/>
                  <a:pt x="1842004" y="3933818"/>
                  <a:pt x="1843853" y="3934778"/>
                </a:cubicBezTo>
                <a:cubicBezTo>
                  <a:pt x="1845704" y="3935739"/>
                  <a:pt x="1833497" y="3935944"/>
                  <a:pt x="1816560" y="3935053"/>
                </a:cubicBezTo>
                <a:cubicBezTo>
                  <a:pt x="1799893" y="3934161"/>
                  <a:pt x="1784188" y="3932584"/>
                  <a:pt x="1782407" y="3931692"/>
                </a:cubicBezTo>
                <a:cubicBezTo>
                  <a:pt x="1781513" y="3931246"/>
                  <a:pt x="1784088" y="3931040"/>
                  <a:pt x="1788993" y="3931049"/>
                </a:cubicBezTo>
                <a:close/>
                <a:moveTo>
                  <a:pt x="2845728" y="3930680"/>
                </a:moveTo>
                <a:cubicBezTo>
                  <a:pt x="2851386" y="3930560"/>
                  <a:pt x="2855261" y="3931040"/>
                  <a:pt x="2856221" y="3932172"/>
                </a:cubicBezTo>
                <a:cubicBezTo>
                  <a:pt x="2858210" y="3934503"/>
                  <a:pt x="2845797" y="3938755"/>
                  <a:pt x="2828789" y="3941361"/>
                </a:cubicBezTo>
                <a:cubicBezTo>
                  <a:pt x="2811850" y="3944036"/>
                  <a:pt x="2796557" y="3944173"/>
                  <a:pt x="2795391" y="3941842"/>
                </a:cubicBezTo>
                <a:cubicBezTo>
                  <a:pt x="2794225" y="3939510"/>
                  <a:pt x="2807392" y="3935464"/>
                  <a:pt x="2824537" y="3932789"/>
                </a:cubicBezTo>
                <a:cubicBezTo>
                  <a:pt x="2832629" y="3931520"/>
                  <a:pt x="2840070" y="3930800"/>
                  <a:pt x="2845728" y="3930680"/>
                </a:cubicBezTo>
                <a:close/>
                <a:moveTo>
                  <a:pt x="3467749" y="3930457"/>
                </a:moveTo>
                <a:cubicBezTo>
                  <a:pt x="3486609" y="3928194"/>
                  <a:pt x="3503754" y="3932103"/>
                  <a:pt x="3506497" y="3939647"/>
                </a:cubicBezTo>
                <a:cubicBezTo>
                  <a:pt x="3509172" y="3947053"/>
                  <a:pt x="3495524" y="3955009"/>
                  <a:pt x="3476733" y="3956792"/>
                </a:cubicBezTo>
                <a:cubicBezTo>
                  <a:pt x="3457462" y="3958643"/>
                  <a:pt x="3440660" y="3954323"/>
                  <a:pt x="3438191" y="3947122"/>
                </a:cubicBezTo>
                <a:cubicBezTo>
                  <a:pt x="3435722" y="3940058"/>
                  <a:pt x="3448890" y="3932720"/>
                  <a:pt x="3467749" y="3930457"/>
                </a:cubicBezTo>
                <a:close/>
                <a:moveTo>
                  <a:pt x="1547795" y="3930252"/>
                </a:moveTo>
                <a:cubicBezTo>
                  <a:pt x="1565899" y="3930389"/>
                  <a:pt x="1581741" y="3931829"/>
                  <a:pt x="1583663" y="3933886"/>
                </a:cubicBezTo>
                <a:cubicBezTo>
                  <a:pt x="1585580" y="3935944"/>
                  <a:pt x="1572552" y="3937727"/>
                  <a:pt x="1554722" y="3937590"/>
                </a:cubicBezTo>
                <a:cubicBezTo>
                  <a:pt x="1537302" y="3937453"/>
                  <a:pt x="1520569" y="3935327"/>
                  <a:pt x="1519538" y="3933337"/>
                </a:cubicBezTo>
                <a:cubicBezTo>
                  <a:pt x="1518511" y="3931417"/>
                  <a:pt x="1531060" y="3930183"/>
                  <a:pt x="1547795" y="3930252"/>
                </a:cubicBezTo>
                <a:close/>
                <a:moveTo>
                  <a:pt x="1998225" y="3929566"/>
                </a:moveTo>
                <a:cubicBezTo>
                  <a:pt x="2014344" y="3930046"/>
                  <a:pt x="2028127" y="3931418"/>
                  <a:pt x="2029841" y="3932652"/>
                </a:cubicBezTo>
                <a:cubicBezTo>
                  <a:pt x="2031558" y="3933886"/>
                  <a:pt x="2020514" y="3934435"/>
                  <a:pt x="2004744" y="3933886"/>
                </a:cubicBezTo>
                <a:cubicBezTo>
                  <a:pt x="1988487" y="3933338"/>
                  <a:pt x="1972235" y="3931898"/>
                  <a:pt x="1971208" y="3930800"/>
                </a:cubicBezTo>
                <a:cubicBezTo>
                  <a:pt x="1970246" y="3929772"/>
                  <a:pt x="1982385" y="3929154"/>
                  <a:pt x="1998225" y="3929566"/>
                </a:cubicBezTo>
                <a:close/>
                <a:moveTo>
                  <a:pt x="2697827" y="3929515"/>
                </a:moveTo>
                <a:cubicBezTo>
                  <a:pt x="2703528" y="3929755"/>
                  <a:pt x="2707471" y="3930423"/>
                  <a:pt x="2708432" y="3931761"/>
                </a:cubicBezTo>
                <a:cubicBezTo>
                  <a:pt x="2710352" y="3934436"/>
                  <a:pt x="2699722" y="3939099"/>
                  <a:pt x="2684086" y="3939991"/>
                </a:cubicBezTo>
                <a:cubicBezTo>
                  <a:pt x="2667970" y="3940882"/>
                  <a:pt x="2651510" y="3939099"/>
                  <a:pt x="2650207" y="3936287"/>
                </a:cubicBezTo>
                <a:cubicBezTo>
                  <a:pt x="2648973" y="3933613"/>
                  <a:pt x="2660974" y="3930664"/>
                  <a:pt x="2676679" y="3929841"/>
                </a:cubicBezTo>
                <a:cubicBezTo>
                  <a:pt x="2684668" y="3929463"/>
                  <a:pt x="2692126" y="3929275"/>
                  <a:pt x="2697827" y="3929515"/>
                </a:cubicBezTo>
                <a:close/>
                <a:moveTo>
                  <a:pt x="1363312" y="3929266"/>
                </a:moveTo>
                <a:cubicBezTo>
                  <a:pt x="1369831" y="3929309"/>
                  <a:pt x="1374283" y="3929634"/>
                  <a:pt x="1374970" y="3930252"/>
                </a:cubicBezTo>
                <a:cubicBezTo>
                  <a:pt x="1376208" y="3931486"/>
                  <a:pt x="1363654" y="3933406"/>
                  <a:pt x="1346856" y="3934366"/>
                </a:cubicBezTo>
                <a:cubicBezTo>
                  <a:pt x="1328683" y="3935464"/>
                  <a:pt x="1312838" y="3935121"/>
                  <a:pt x="1311469" y="3933818"/>
                </a:cubicBezTo>
                <a:cubicBezTo>
                  <a:pt x="1310168" y="3932583"/>
                  <a:pt x="1322440" y="3930937"/>
                  <a:pt x="1339307" y="3929977"/>
                </a:cubicBezTo>
                <a:cubicBezTo>
                  <a:pt x="1348224" y="3929463"/>
                  <a:pt x="1356798" y="3929223"/>
                  <a:pt x="1363312" y="3929266"/>
                </a:cubicBezTo>
                <a:close/>
                <a:moveTo>
                  <a:pt x="1036378" y="3928777"/>
                </a:moveTo>
                <a:cubicBezTo>
                  <a:pt x="1041831" y="3929171"/>
                  <a:pt x="1045476" y="3930183"/>
                  <a:pt x="1045854" y="3931623"/>
                </a:cubicBezTo>
                <a:cubicBezTo>
                  <a:pt x="1046472" y="3934366"/>
                  <a:pt x="1035776" y="3937521"/>
                  <a:pt x="1021654" y="3939373"/>
                </a:cubicBezTo>
                <a:cubicBezTo>
                  <a:pt x="1007383" y="3941224"/>
                  <a:pt x="995105" y="3940950"/>
                  <a:pt x="993598" y="3938276"/>
                </a:cubicBezTo>
                <a:cubicBezTo>
                  <a:pt x="992087" y="3935601"/>
                  <a:pt x="1002100" y="3931555"/>
                  <a:pt x="1016093" y="3929634"/>
                </a:cubicBezTo>
                <a:cubicBezTo>
                  <a:pt x="1023672" y="3928605"/>
                  <a:pt x="1030924" y="3928382"/>
                  <a:pt x="1036378" y="3928777"/>
                </a:cubicBezTo>
                <a:close/>
                <a:moveTo>
                  <a:pt x="2918148" y="3928596"/>
                </a:moveTo>
                <a:cubicBezTo>
                  <a:pt x="2924286" y="3928382"/>
                  <a:pt x="2928572" y="3928845"/>
                  <a:pt x="2929464" y="3930045"/>
                </a:cubicBezTo>
                <a:cubicBezTo>
                  <a:pt x="2931247" y="3932446"/>
                  <a:pt x="2918972" y="3936972"/>
                  <a:pt x="2902307" y="3939852"/>
                </a:cubicBezTo>
                <a:cubicBezTo>
                  <a:pt x="2885847" y="3942733"/>
                  <a:pt x="2870417" y="3943007"/>
                  <a:pt x="2868702" y="3940744"/>
                </a:cubicBezTo>
                <a:cubicBezTo>
                  <a:pt x="2866988" y="3938412"/>
                  <a:pt x="2879127" y="3934229"/>
                  <a:pt x="2895723" y="3931211"/>
                </a:cubicBezTo>
                <a:cubicBezTo>
                  <a:pt x="2904021" y="3929702"/>
                  <a:pt x="2912010" y="3928811"/>
                  <a:pt x="2918148" y="3928596"/>
                </a:cubicBezTo>
                <a:close/>
                <a:moveTo>
                  <a:pt x="3211963" y="3927654"/>
                </a:moveTo>
                <a:cubicBezTo>
                  <a:pt x="3218324" y="3928057"/>
                  <a:pt x="3222713" y="3929394"/>
                  <a:pt x="3223810" y="3931623"/>
                </a:cubicBezTo>
                <a:cubicBezTo>
                  <a:pt x="3226073" y="3936218"/>
                  <a:pt x="3212083" y="3942733"/>
                  <a:pt x="3193292" y="3945545"/>
                </a:cubicBezTo>
                <a:cubicBezTo>
                  <a:pt x="3175667" y="3948151"/>
                  <a:pt x="3159756" y="3946779"/>
                  <a:pt x="3157630" y="3942733"/>
                </a:cubicBezTo>
                <a:cubicBezTo>
                  <a:pt x="3155367" y="3938481"/>
                  <a:pt x="3169357" y="3932446"/>
                  <a:pt x="3188286" y="3929291"/>
                </a:cubicBezTo>
                <a:cubicBezTo>
                  <a:pt x="3197269" y="3927782"/>
                  <a:pt x="3205602" y="3927251"/>
                  <a:pt x="3211963" y="3927654"/>
                </a:cubicBezTo>
                <a:close/>
                <a:moveTo>
                  <a:pt x="1350967" y="3927509"/>
                </a:moveTo>
                <a:lnTo>
                  <a:pt x="1323685" y="3929285"/>
                </a:lnTo>
                <a:lnTo>
                  <a:pt x="1339719" y="3928606"/>
                </a:lnTo>
                <a:cubicBezTo>
                  <a:pt x="1341026" y="3928743"/>
                  <a:pt x="1328336" y="3929497"/>
                  <a:pt x="1312697" y="3930389"/>
                </a:cubicBezTo>
                <a:lnTo>
                  <a:pt x="1297604" y="3931281"/>
                </a:lnTo>
                <a:lnTo>
                  <a:pt x="1293091" y="3932163"/>
                </a:lnTo>
                <a:cubicBezTo>
                  <a:pt x="1287860" y="3932823"/>
                  <a:pt x="1280396" y="3933577"/>
                  <a:pt x="1272034" y="3934229"/>
                </a:cubicBezTo>
                <a:lnTo>
                  <a:pt x="1241785" y="3935315"/>
                </a:lnTo>
                <a:lnTo>
                  <a:pt x="1220254" y="3936904"/>
                </a:lnTo>
                <a:lnTo>
                  <a:pt x="1241721" y="3934970"/>
                </a:lnTo>
                <a:lnTo>
                  <a:pt x="1246471" y="3934048"/>
                </a:lnTo>
                <a:lnTo>
                  <a:pt x="1241930" y="3934572"/>
                </a:lnTo>
                <a:cubicBezTo>
                  <a:pt x="1234039" y="3935223"/>
                  <a:pt x="1226391" y="3935789"/>
                  <a:pt x="1220650" y="3936123"/>
                </a:cubicBezTo>
                <a:lnTo>
                  <a:pt x="1216003" y="3936200"/>
                </a:lnTo>
                <a:lnTo>
                  <a:pt x="1209258" y="3936926"/>
                </a:lnTo>
                <a:lnTo>
                  <a:pt x="1215728" y="3936424"/>
                </a:lnTo>
                <a:cubicBezTo>
                  <a:pt x="1214701" y="3936699"/>
                  <a:pt x="1201532" y="3938002"/>
                  <a:pt x="1185553" y="3939579"/>
                </a:cubicBezTo>
                <a:cubicBezTo>
                  <a:pt x="1168751" y="3941225"/>
                  <a:pt x="1155654" y="3942459"/>
                  <a:pt x="1157504" y="3942048"/>
                </a:cubicBezTo>
                <a:lnTo>
                  <a:pt x="1170195" y="3940623"/>
                </a:lnTo>
                <a:lnTo>
                  <a:pt x="1166486" y="3940881"/>
                </a:lnTo>
                <a:cubicBezTo>
                  <a:pt x="1166142" y="3940607"/>
                  <a:pt x="1179724" y="3939029"/>
                  <a:pt x="1197077" y="3937315"/>
                </a:cubicBezTo>
                <a:lnTo>
                  <a:pt x="1213596" y="3935911"/>
                </a:lnTo>
                <a:lnTo>
                  <a:pt x="1236853" y="3932789"/>
                </a:lnTo>
                <a:lnTo>
                  <a:pt x="1257669" y="3932062"/>
                </a:lnTo>
                <a:lnTo>
                  <a:pt x="1262908" y="3931623"/>
                </a:lnTo>
                <a:cubicBezTo>
                  <a:pt x="1278820" y="3930457"/>
                  <a:pt x="1290619" y="3929772"/>
                  <a:pt x="1289519" y="3929977"/>
                </a:cubicBezTo>
                <a:cubicBezTo>
                  <a:pt x="1288904" y="3930114"/>
                  <a:pt x="1284667" y="3930474"/>
                  <a:pt x="1278541" y="3930955"/>
                </a:cubicBezTo>
                <a:lnTo>
                  <a:pt x="1263253" y="3932116"/>
                </a:lnTo>
                <a:lnTo>
                  <a:pt x="1249613" y="3933686"/>
                </a:lnTo>
                <a:lnTo>
                  <a:pt x="1268189" y="3931967"/>
                </a:lnTo>
                <a:lnTo>
                  <a:pt x="1297901" y="3930778"/>
                </a:lnTo>
                <a:lnTo>
                  <a:pt x="1302378" y="3930446"/>
                </a:lnTo>
                <a:lnTo>
                  <a:pt x="1300082" y="3930569"/>
                </a:lnTo>
                <a:cubicBezTo>
                  <a:pt x="1294772" y="3930818"/>
                  <a:pt x="1291748" y="3930903"/>
                  <a:pt x="1292470" y="3930732"/>
                </a:cubicBezTo>
                <a:cubicBezTo>
                  <a:pt x="1293774" y="3930389"/>
                  <a:pt x="1308449" y="3929292"/>
                  <a:pt x="1323741" y="3928469"/>
                </a:cubicBezTo>
                <a:cubicBezTo>
                  <a:pt x="1339377" y="3927646"/>
                  <a:pt x="1351656" y="3927234"/>
                  <a:pt x="1350967" y="3927509"/>
                </a:cubicBezTo>
                <a:close/>
                <a:moveTo>
                  <a:pt x="4007268" y="3927440"/>
                </a:moveTo>
                <a:cubicBezTo>
                  <a:pt x="4026128" y="3929566"/>
                  <a:pt x="4043547" y="3941979"/>
                  <a:pt x="4046222" y="3955215"/>
                </a:cubicBezTo>
                <a:cubicBezTo>
                  <a:pt x="4048896" y="3968314"/>
                  <a:pt x="4035317" y="3976681"/>
                  <a:pt x="4016389" y="3973663"/>
                </a:cubicBezTo>
                <a:cubicBezTo>
                  <a:pt x="3997050" y="3970577"/>
                  <a:pt x="3980179" y="3958576"/>
                  <a:pt x="3977642" y="3946026"/>
                </a:cubicBezTo>
                <a:cubicBezTo>
                  <a:pt x="3975104" y="3933544"/>
                  <a:pt x="3988340" y="3925314"/>
                  <a:pt x="4007268" y="3927440"/>
                </a:cubicBezTo>
                <a:close/>
                <a:moveTo>
                  <a:pt x="1590270" y="3926840"/>
                </a:moveTo>
                <a:cubicBezTo>
                  <a:pt x="1595748" y="3926635"/>
                  <a:pt x="1603718" y="3926652"/>
                  <a:pt x="1612877" y="3926892"/>
                </a:cubicBezTo>
                <a:cubicBezTo>
                  <a:pt x="1629678" y="3927303"/>
                  <a:pt x="1644766" y="3928469"/>
                  <a:pt x="1646347" y="3929635"/>
                </a:cubicBezTo>
                <a:cubicBezTo>
                  <a:pt x="1647988" y="3930869"/>
                  <a:pt x="1634203" y="3931624"/>
                  <a:pt x="1615961" y="3931144"/>
                </a:cubicBezTo>
                <a:cubicBezTo>
                  <a:pt x="1598885" y="3930664"/>
                  <a:pt x="1584209" y="3929223"/>
                  <a:pt x="1582633" y="3928126"/>
                </a:cubicBezTo>
                <a:cubicBezTo>
                  <a:pt x="1581811" y="3927474"/>
                  <a:pt x="1584793" y="3927046"/>
                  <a:pt x="1590270" y="3926840"/>
                </a:cubicBezTo>
                <a:close/>
                <a:moveTo>
                  <a:pt x="1778394" y="3926711"/>
                </a:moveTo>
                <a:cubicBezTo>
                  <a:pt x="1783092" y="3926702"/>
                  <a:pt x="1790222" y="3926822"/>
                  <a:pt x="1798659" y="3927097"/>
                </a:cubicBezTo>
                <a:cubicBezTo>
                  <a:pt x="1815117" y="3927577"/>
                  <a:pt x="1831029" y="3928606"/>
                  <a:pt x="1832400" y="3929155"/>
                </a:cubicBezTo>
                <a:cubicBezTo>
                  <a:pt x="1833705" y="3929703"/>
                  <a:pt x="1821978" y="3929635"/>
                  <a:pt x="1805860" y="3929018"/>
                </a:cubicBezTo>
                <a:cubicBezTo>
                  <a:pt x="1789536" y="3928400"/>
                  <a:pt x="1775203" y="3927577"/>
                  <a:pt x="1772734" y="3927097"/>
                </a:cubicBezTo>
                <a:cubicBezTo>
                  <a:pt x="1771432" y="3926857"/>
                  <a:pt x="1773696" y="3926720"/>
                  <a:pt x="1778394" y="3926711"/>
                </a:cubicBezTo>
                <a:close/>
                <a:moveTo>
                  <a:pt x="2992335" y="3926188"/>
                </a:moveTo>
                <a:cubicBezTo>
                  <a:pt x="2998730" y="3925982"/>
                  <a:pt x="3003050" y="3926548"/>
                  <a:pt x="3003599" y="3927988"/>
                </a:cubicBezTo>
                <a:cubicBezTo>
                  <a:pt x="3004491" y="3930594"/>
                  <a:pt x="2991941" y="3935258"/>
                  <a:pt x="2975207" y="3938275"/>
                </a:cubicBezTo>
                <a:cubicBezTo>
                  <a:pt x="2957102" y="3941498"/>
                  <a:pt x="2941672" y="3941704"/>
                  <a:pt x="2940506" y="3939029"/>
                </a:cubicBezTo>
                <a:cubicBezTo>
                  <a:pt x="2939408" y="3936492"/>
                  <a:pt x="2951753" y="3932171"/>
                  <a:pt x="2968624" y="3929017"/>
                </a:cubicBezTo>
                <a:cubicBezTo>
                  <a:pt x="2977470" y="3927371"/>
                  <a:pt x="2985940" y="3926393"/>
                  <a:pt x="2992335" y="3926188"/>
                </a:cubicBezTo>
                <a:close/>
                <a:moveTo>
                  <a:pt x="1842745" y="3926103"/>
                </a:moveTo>
                <a:cubicBezTo>
                  <a:pt x="1848038" y="3925982"/>
                  <a:pt x="1855650" y="3926000"/>
                  <a:pt x="1864154" y="3926206"/>
                </a:cubicBezTo>
                <a:cubicBezTo>
                  <a:pt x="1880271" y="3926617"/>
                  <a:pt x="1893163" y="3927715"/>
                  <a:pt x="1893986" y="3928538"/>
                </a:cubicBezTo>
                <a:cubicBezTo>
                  <a:pt x="1894808" y="3929361"/>
                  <a:pt x="1882533" y="3929497"/>
                  <a:pt x="1866894" y="3928949"/>
                </a:cubicBezTo>
                <a:cubicBezTo>
                  <a:pt x="1851533" y="3928400"/>
                  <a:pt x="1836721" y="3927440"/>
                  <a:pt x="1835280" y="3926823"/>
                </a:cubicBezTo>
                <a:cubicBezTo>
                  <a:pt x="1834490" y="3926480"/>
                  <a:pt x="1837460" y="3926223"/>
                  <a:pt x="1842745" y="3926103"/>
                </a:cubicBezTo>
                <a:close/>
                <a:moveTo>
                  <a:pt x="1715668" y="3926085"/>
                </a:moveTo>
                <a:cubicBezTo>
                  <a:pt x="1720801" y="3926154"/>
                  <a:pt x="1728329" y="3926342"/>
                  <a:pt x="1736935" y="3926617"/>
                </a:cubicBezTo>
                <a:cubicBezTo>
                  <a:pt x="1754493" y="3927234"/>
                  <a:pt x="1769241" y="3928126"/>
                  <a:pt x="1770335" y="3928606"/>
                </a:cubicBezTo>
                <a:cubicBezTo>
                  <a:pt x="1771363" y="3929086"/>
                  <a:pt x="1759431" y="3929018"/>
                  <a:pt x="1743521" y="3928400"/>
                </a:cubicBezTo>
                <a:cubicBezTo>
                  <a:pt x="1726515" y="3927715"/>
                  <a:pt x="1710737" y="3926754"/>
                  <a:pt x="1708749" y="3926274"/>
                </a:cubicBezTo>
                <a:cubicBezTo>
                  <a:pt x="1707788" y="3926068"/>
                  <a:pt x="1710533" y="3926017"/>
                  <a:pt x="1715668" y="3926085"/>
                </a:cubicBezTo>
                <a:close/>
                <a:moveTo>
                  <a:pt x="5413227" y="3925932"/>
                </a:moveTo>
                <a:cubicBezTo>
                  <a:pt x="5431743" y="3920925"/>
                  <a:pt x="5449506" y="3939853"/>
                  <a:pt x="5452043" y="3967560"/>
                </a:cubicBezTo>
                <a:cubicBezTo>
                  <a:pt x="5454581" y="3994992"/>
                  <a:pt x="5440933" y="4022218"/>
                  <a:pt x="5422485" y="4026058"/>
                </a:cubicBezTo>
                <a:cubicBezTo>
                  <a:pt x="5404792" y="4029762"/>
                  <a:pt x="5388333" y="4011725"/>
                  <a:pt x="5385315" y="3985528"/>
                </a:cubicBezTo>
                <a:cubicBezTo>
                  <a:pt x="5382092" y="3957410"/>
                  <a:pt x="5394573" y="3930869"/>
                  <a:pt x="5413227" y="3925932"/>
                </a:cubicBezTo>
                <a:close/>
                <a:moveTo>
                  <a:pt x="1477021" y="3925725"/>
                </a:moveTo>
                <a:cubicBezTo>
                  <a:pt x="1493821" y="3925588"/>
                  <a:pt x="1508842" y="3926274"/>
                  <a:pt x="1510416" y="3927371"/>
                </a:cubicBezTo>
                <a:cubicBezTo>
                  <a:pt x="1512064" y="3928537"/>
                  <a:pt x="1498282" y="3929840"/>
                  <a:pt x="1480106" y="3929977"/>
                </a:cubicBezTo>
                <a:cubicBezTo>
                  <a:pt x="1463029" y="3930115"/>
                  <a:pt x="1448422" y="3929223"/>
                  <a:pt x="1446843" y="3928057"/>
                </a:cubicBezTo>
                <a:cubicBezTo>
                  <a:pt x="1445267" y="3926823"/>
                  <a:pt x="1458781" y="3925931"/>
                  <a:pt x="1477021" y="3925725"/>
                </a:cubicBezTo>
                <a:close/>
                <a:moveTo>
                  <a:pt x="1654077" y="3925665"/>
                </a:moveTo>
                <a:cubicBezTo>
                  <a:pt x="1659389" y="3925657"/>
                  <a:pt x="1666918" y="3925794"/>
                  <a:pt x="1675284" y="3926068"/>
                </a:cubicBezTo>
                <a:cubicBezTo>
                  <a:pt x="1692293" y="3926685"/>
                  <a:pt x="1706900" y="3927646"/>
                  <a:pt x="1707860" y="3928331"/>
                </a:cubicBezTo>
                <a:cubicBezTo>
                  <a:pt x="1708820" y="3929086"/>
                  <a:pt x="1695381" y="3929223"/>
                  <a:pt x="1678575" y="3928606"/>
                </a:cubicBezTo>
                <a:cubicBezTo>
                  <a:pt x="1661504" y="3927920"/>
                  <a:pt x="1647097" y="3926823"/>
                  <a:pt x="1646136" y="3926137"/>
                </a:cubicBezTo>
                <a:cubicBezTo>
                  <a:pt x="1645657" y="3925828"/>
                  <a:pt x="1648761" y="3925674"/>
                  <a:pt x="1654077" y="3925665"/>
                </a:cubicBezTo>
                <a:close/>
                <a:moveTo>
                  <a:pt x="2334122" y="3925657"/>
                </a:moveTo>
                <a:cubicBezTo>
                  <a:pt x="2349278" y="3925725"/>
                  <a:pt x="2362583" y="3927783"/>
                  <a:pt x="2364160" y="3930183"/>
                </a:cubicBezTo>
                <a:cubicBezTo>
                  <a:pt x="2365806" y="3932652"/>
                  <a:pt x="2353324" y="3934641"/>
                  <a:pt x="2337139" y="3934572"/>
                </a:cubicBezTo>
                <a:cubicBezTo>
                  <a:pt x="2320612" y="3934504"/>
                  <a:pt x="2306758" y="3932583"/>
                  <a:pt x="2305935" y="3930115"/>
                </a:cubicBezTo>
                <a:cubicBezTo>
                  <a:pt x="2305113" y="3927646"/>
                  <a:pt x="2317594" y="3925588"/>
                  <a:pt x="2334122" y="3925657"/>
                </a:cubicBezTo>
                <a:close/>
                <a:moveTo>
                  <a:pt x="2196482" y="3925656"/>
                </a:moveTo>
                <a:cubicBezTo>
                  <a:pt x="2212667" y="3925725"/>
                  <a:pt x="2227343" y="3927782"/>
                  <a:pt x="2228509" y="3929908"/>
                </a:cubicBezTo>
                <a:cubicBezTo>
                  <a:pt x="2229538" y="3932035"/>
                  <a:pt x="2216919" y="3933474"/>
                  <a:pt x="2200528" y="3933132"/>
                </a:cubicBezTo>
                <a:cubicBezTo>
                  <a:pt x="2184001" y="3932789"/>
                  <a:pt x="2170353" y="3931006"/>
                  <a:pt x="2170079" y="3929017"/>
                </a:cubicBezTo>
                <a:cubicBezTo>
                  <a:pt x="2169804" y="3927097"/>
                  <a:pt x="2181189" y="3925588"/>
                  <a:pt x="2196482" y="3925656"/>
                </a:cubicBezTo>
                <a:close/>
                <a:moveTo>
                  <a:pt x="3138059" y="3924568"/>
                </a:moveTo>
                <a:cubicBezTo>
                  <a:pt x="3144617" y="3924679"/>
                  <a:pt x="3149263" y="3925656"/>
                  <a:pt x="3150224" y="3927508"/>
                </a:cubicBezTo>
                <a:cubicBezTo>
                  <a:pt x="3152075" y="3931211"/>
                  <a:pt x="3138908" y="3936972"/>
                  <a:pt x="3121146" y="3939990"/>
                </a:cubicBezTo>
                <a:cubicBezTo>
                  <a:pt x="3102903" y="3943076"/>
                  <a:pt x="3087473" y="3942527"/>
                  <a:pt x="3085690" y="3938961"/>
                </a:cubicBezTo>
                <a:cubicBezTo>
                  <a:pt x="3083907" y="3935395"/>
                  <a:pt x="3096800" y="3930114"/>
                  <a:pt x="3114425" y="3926822"/>
                </a:cubicBezTo>
                <a:cubicBezTo>
                  <a:pt x="3123031" y="3925210"/>
                  <a:pt x="3131501" y="3924456"/>
                  <a:pt x="3138059" y="3924568"/>
                </a:cubicBezTo>
                <a:close/>
                <a:moveTo>
                  <a:pt x="2061253" y="3924490"/>
                </a:moveTo>
                <a:cubicBezTo>
                  <a:pt x="2077371" y="3924696"/>
                  <a:pt x="2091966" y="3926548"/>
                  <a:pt x="2092583" y="3928262"/>
                </a:cubicBezTo>
                <a:cubicBezTo>
                  <a:pt x="2093269" y="3929977"/>
                  <a:pt x="2080386" y="3930868"/>
                  <a:pt x="2063858" y="3930457"/>
                </a:cubicBezTo>
                <a:cubicBezTo>
                  <a:pt x="2048428" y="3930045"/>
                  <a:pt x="2035674" y="3928674"/>
                  <a:pt x="2034232" y="3927165"/>
                </a:cubicBezTo>
                <a:cubicBezTo>
                  <a:pt x="2032860" y="3925519"/>
                  <a:pt x="2044861" y="3924285"/>
                  <a:pt x="2061253" y="3924490"/>
                </a:cubicBezTo>
                <a:close/>
                <a:moveTo>
                  <a:pt x="3065835" y="3924448"/>
                </a:moveTo>
                <a:cubicBezTo>
                  <a:pt x="3071871" y="3924473"/>
                  <a:pt x="3075780" y="3925348"/>
                  <a:pt x="3076226" y="3927097"/>
                </a:cubicBezTo>
                <a:cubicBezTo>
                  <a:pt x="3077049" y="3930251"/>
                  <a:pt x="3064567" y="3935258"/>
                  <a:pt x="3048039" y="3938206"/>
                </a:cubicBezTo>
                <a:cubicBezTo>
                  <a:pt x="3030963" y="3941224"/>
                  <a:pt x="3014092" y="3941155"/>
                  <a:pt x="3012721" y="3938206"/>
                </a:cubicBezTo>
                <a:cubicBezTo>
                  <a:pt x="3011349" y="3935120"/>
                  <a:pt x="3025065" y="3930114"/>
                  <a:pt x="3042690" y="3926891"/>
                </a:cubicBezTo>
                <a:cubicBezTo>
                  <a:pt x="3051639" y="3925245"/>
                  <a:pt x="3059800" y="3924422"/>
                  <a:pt x="3065835" y="3924448"/>
                </a:cubicBezTo>
                <a:close/>
                <a:moveTo>
                  <a:pt x="2469499" y="3923805"/>
                </a:moveTo>
                <a:cubicBezTo>
                  <a:pt x="2484655" y="3923599"/>
                  <a:pt x="2498028" y="3925725"/>
                  <a:pt x="2499743" y="3928468"/>
                </a:cubicBezTo>
                <a:cubicBezTo>
                  <a:pt x="2501594" y="3931280"/>
                  <a:pt x="2489250" y="3933817"/>
                  <a:pt x="2473065" y="3934023"/>
                </a:cubicBezTo>
                <a:cubicBezTo>
                  <a:pt x="2456537" y="3934229"/>
                  <a:pt x="2442615" y="3932240"/>
                  <a:pt x="2441587" y="3929428"/>
                </a:cubicBezTo>
                <a:cubicBezTo>
                  <a:pt x="2440627" y="3926616"/>
                  <a:pt x="2452902" y="3924010"/>
                  <a:pt x="2469499" y="3923805"/>
                </a:cubicBezTo>
                <a:close/>
                <a:moveTo>
                  <a:pt x="1643634" y="3923411"/>
                </a:moveTo>
                <a:cubicBezTo>
                  <a:pt x="1648691" y="3923445"/>
                  <a:pt x="1656048" y="3923531"/>
                  <a:pt x="1664381" y="3923668"/>
                </a:cubicBezTo>
                <a:cubicBezTo>
                  <a:pt x="1680976" y="3923942"/>
                  <a:pt x="1696200" y="3924491"/>
                  <a:pt x="1696541" y="3924765"/>
                </a:cubicBezTo>
                <a:cubicBezTo>
                  <a:pt x="1696888" y="3925040"/>
                  <a:pt x="1684335" y="3924834"/>
                  <a:pt x="1668289" y="3924422"/>
                </a:cubicBezTo>
                <a:cubicBezTo>
                  <a:pt x="1651896" y="3924011"/>
                  <a:pt x="1638319" y="3923600"/>
                  <a:pt x="1636674" y="3923463"/>
                </a:cubicBezTo>
                <a:cubicBezTo>
                  <a:pt x="1635817" y="3923394"/>
                  <a:pt x="1638574" y="3923376"/>
                  <a:pt x="1643634" y="3923411"/>
                </a:cubicBezTo>
                <a:close/>
                <a:moveTo>
                  <a:pt x="1707028" y="3923402"/>
                </a:moveTo>
                <a:cubicBezTo>
                  <a:pt x="1712385" y="3923360"/>
                  <a:pt x="1720033" y="3923394"/>
                  <a:pt x="1728501" y="3923531"/>
                </a:cubicBezTo>
                <a:cubicBezTo>
                  <a:pt x="1744551" y="3923805"/>
                  <a:pt x="1757375" y="3924491"/>
                  <a:pt x="1758061" y="3924902"/>
                </a:cubicBezTo>
                <a:cubicBezTo>
                  <a:pt x="1758745" y="3925383"/>
                  <a:pt x="1746331" y="3925314"/>
                  <a:pt x="1730628" y="3924902"/>
                </a:cubicBezTo>
                <a:cubicBezTo>
                  <a:pt x="1715197" y="3924560"/>
                  <a:pt x="1700519" y="3924011"/>
                  <a:pt x="1699288" y="3923737"/>
                </a:cubicBezTo>
                <a:cubicBezTo>
                  <a:pt x="1698601" y="3923565"/>
                  <a:pt x="1701667" y="3923445"/>
                  <a:pt x="1707028" y="3923402"/>
                </a:cubicBezTo>
                <a:close/>
                <a:moveTo>
                  <a:pt x="1537988" y="3923393"/>
                </a:moveTo>
                <a:cubicBezTo>
                  <a:pt x="1554722" y="3923462"/>
                  <a:pt x="1570147" y="3923942"/>
                  <a:pt x="1571865" y="3924559"/>
                </a:cubicBezTo>
                <a:cubicBezTo>
                  <a:pt x="1573579" y="3925177"/>
                  <a:pt x="1561095" y="3925656"/>
                  <a:pt x="1544228" y="3925519"/>
                </a:cubicBezTo>
                <a:cubicBezTo>
                  <a:pt x="1527564" y="3925382"/>
                  <a:pt x="1512064" y="3924696"/>
                  <a:pt x="1510480" y="3924148"/>
                </a:cubicBezTo>
                <a:cubicBezTo>
                  <a:pt x="1508839" y="3923599"/>
                  <a:pt x="1521184" y="3923325"/>
                  <a:pt x="1537988" y="3923393"/>
                </a:cubicBezTo>
                <a:close/>
                <a:moveTo>
                  <a:pt x="1580583" y="3923008"/>
                </a:moveTo>
                <a:cubicBezTo>
                  <a:pt x="1585940" y="3923034"/>
                  <a:pt x="1593607" y="3923120"/>
                  <a:pt x="1602245" y="3923257"/>
                </a:cubicBezTo>
                <a:cubicBezTo>
                  <a:pt x="1618634" y="3923531"/>
                  <a:pt x="1632285" y="3923874"/>
                  <a:pt x="1634134" y="3924217"/>
                </a:cubicBezTo>
                <a:cubicBezTo>
                  <a:pt x="1636055" y="3924491"/>
                  <a:pt x="1623508" y="3924491"/>
                  <a:pt x="1606361" y="3924148"/>
                </a:cubicBezTo>
                <a:cubicBezTo>
                  <a:pt x="1589288" y="3923805"/>
                  <a:pt x="1573923" y="3923325"/>
                  <a:pt x="1572755" y="3923119"/>
                </a:cubicBezTo>
                <a:cubicBezTo>
                  <a:pt x="1572175" y="3923016"/>
                  <a:pt x="1575225" y="3922982"/>
                  <a:pt x="1580583" y="3923008"/>
                </a:cubicBezTo>
                <a:close/>
                <a:moveTo>
                  <a:pt x="1926629" y="3922776"/>
                </a:moveTo>
                <a:cubicBezTo>
                  <a:pt x="1941787" y="3923050"/>
                  <a:pt x="1955092" y="3924353"/>
                  <a:pt x="1956668" y="3925588"/>
                </a:cubicBezTo>
                <a:cubicBezTo>
                  <a:pt x="1958311" y="3926959"/>
                  <a:pt x="1945761" y="3927577"/>
                  <a:pt x="1929578" y="3927165"/>
                </a:cubicBezTo>
                <a:cubicBezTo>
                  <a:pt x="1912981" y="3926754"/>
                  <a:pt x="1899198" y="3925656"/>
                  <a:pt x="1898372" y="3924490"/>
                </a:cubicBezTo>
                <a:cubicBezTo>
                  <a:pt x="1897619" y="3923325"/>
                  <a:pt x="1910099" y="3922502"/>
                  <a:pt x="1926629" y="3922776"/>
                </a:cubicBezTo>
                <a:close/>
                <a:moveTo>
                  <a:pt x="1392013" y="3922571"/>
                </a:moveTo>
                <a:cubicBezTo>
                  <a:pt x="1397328" y="3922588"/>
                  <a:pt x="1400929" y="3922811"/>
                  <a:pt x="1401649" y="3923188"/>
                </a:cubicBezTo>
                <a:lnTo>
                  <a:pt x="1380026" y="3925368"/>
                </a:lnTo>
                <a:lnTo>
                  <a:pt x="1397191" y="3924629"/>
                </a:lnTo>
                <a:cubicBezTo>
                  <a:pt x="1413170" y="3924148"/>
                  <a:pt x="1425513" y="3923874"/>
                  <a:pt x="1424966" y="3924011"/>
                </a:cubicBezTo>
                <a:cubicBezTo>
                  <a:pt x="1424693" y="3924079"/>
                  <a:pt x="1420713" y="3924268"/>
                  <a:pt x="1414748" y="3924508"/>
                </a:cubicBezTo>
                <a:lnTo>
                  <a:pt x="1403919" y="3924902"/>
                </a:lnTo>
                <a:lnTo>
                  <a:pt x="1436281" y="3924902"/>
                </a:lnTo>
                <a:cubicBezTo>
                  <a:pt x="1437172" y="3925451"/>
                  <a:pt x="1423799" y="3926411"/>
                  <a:pt x="1407066" y="3926891"/>
                </a:cubicBezTo>
                <a:lnTo>
                  <a:pt x="1382834" y="3926736"/>
                </a:lnTo>
                <a:lnTo>
                  <a:pt x="1355564" y="3927988"/>
                </a:lnTo>
                <a:lnTo>
                  <a:pt x="1380414" y="3926721"/>
                </a:lnTo>
                <a:lnTo>
                  <a:pt x="1374768" y="3926685"/>
                </a:lnTo>
                <a:cubicBezTo>
                  <a:pt x="1374321" y="3926411"/>
                  <a:pt x="1377423" y="3926085"/>
                  <a:pt x="1382729" y="3925768"/>
                </a:cubicBezTo>
                <a:lnTo>
                  <a:pt x="1403855" y="3924904"/>
                </a:lnTo>
                <a:lnTo>
                  <a:pt x="1392594" y="3925314"/>
                </a:lnTo>
                <a:cubicBezTo>
                  <a:pt x="1384265" y="3925588"/>
                  <a:pt x="1376976" y="3925828"/>
                  <a:pt x="1372015" y="3925965"/>
                </a:cubicBezTo>
                <a:lnTo>
                  <a:pt x="1369301" y="3925979"/>
                </a:lnTo>
                <a:lnTo>
                  <a:pt x="1355853" y="3926531"/>
                </a:lnTo>
                <a:lnTo>
                  <a:pt x="1354432" y="3926494"/>
                </a:lnTo>
                <a:lnTo>
                  <a:pt x="1334924" y="3927578"/>
                </a:lnTo>
                <a:cubicBezTo>
                  <a:pt x="1317913" y="3928469"/>
                  <a:pt x="1302621" y="3929155"/>
                  <a:pt x="1301593" y="3929086"/>
                </a:cubicBezTo>
                <a:cubicBezTo>
                  <a:pt x="1300560" y="3929018"/>
                  <a:pt x="1313866" y="3928194"/>
                  <a:pt x="1331148" y="3927303"/>
                </a:cubicBezTo>
                <a:lnTo>
                  <a:pt x="1350911" y="3926403"/>
                </a:lnTo>
                <a:lnTo>
                  <a:pt x="1345964" y="3926274"/>
                </a:lnTo>
                <a:cubicBezTo>
                  <a:pt x="1345411" y="3925589"/>
                  <a:pt x="1356999" y="3924080"/>
                  <a:pt x="1372089" y="3923188"/>
                </a:cubicBezTo>
                <a:cubicBezTo>
                  <a:pt x="1379669" y="3922742"/>
                  <a:pt x="1386699" y="3922554"/>
                  <a:pt x="1392013" y="3922571"/>
                </a:cubicBezTo>
                <a:close/>
                <a:moveTo>
                  <a:pt x="1591407" y="3922502"/>
                </a:moveTo>
                <a:cubicBezTo>
                  <a:pt x="1607457" y="3922502"/>
                  <a:pt x="1620900" y="3922708"/>
                  <a:pt x="1622201" y="3922845"/>
                </a:cubicBezTo>
                <a:cubicBezTo>
                  <a:pt x="1623508" y="3922982"/>
                  <a:pt x="1611847" y="3922913"/>
                  <a:pt x="1596144" y="3922845"/>
                </a:cubicBezTo>
                <a:cubicBezTo>
                  <a:pt x="1579681" y="3922708"/>
                  <a:pt x="1564047" y="3922708"/>
                  <a:pt x="1563566" y="3922708"/>
                </a:cubicBezTo>
                <a:cubicBezTo>
                  <a:pt x="1563084" y="3922708"/>
                  <a:pt x="1575566" y="3922502"/>
                  <a:pt x="1591407" y="3922502"/>
                </a:cubicBezTo>
                <a:close/>
                <a:moveTo>
                  <a:pt x="1464843" y="3922476"/>
                </a:moveTo>
                <a:cubicBezTo>
                  <a:pt x="1470294" y="3922450"/>
                  <a:pt x="1474136" y="3922536"/>
                  <a:pt x="1475030" y="3922708"/>
                </a:cubicBezTo>
                <a:lnTo>
                  <a:pt x="1472387" y="3922989"/>
                </a:lnTo>
                <a:lnTo>
                  <a:pt x="1488817" y="3922819"/>
                </a:lnTo>
                <a:cubicBezTo>
                  <a:pt x="1494590" y="3922776"/>
                  <a:pt x="1498246" y="3922776"/>
                  <a:pt x="1498420" y="3922845"/>
                </a:cubicBezTo>
                <a:cubicBezTo>
                  <a:pt x="1498756" y="3922983"/>
                  <a:pt x="1486620" y="3923257"/>
                  <a:pt x="1470502" y="3923394"/>
                </a:cubicBezTo>
                <a:lnTo>
                  <a:pt x="1467660" y="3923419"/>
                </a:lnTo>
                <a:lnTo>
                  <a:pt x="1465969" y="3923486"/>
                </a:lnTo>
                <a:lnTo>
                  <a:pt x="1486483" y="3923325"/>
                </a:lnTo>
                <a:cubicBezTo>
                  <a:pt x="1485180" y="3923462"/>
                  <a:pt x="1471805" y="3923736"/>
                  <a:pt x="1455759" y="3924148"/>
                </a:cubicBezTo>
                <a:cubicBezTo>
                  <a:pt x="1439848" y="3924490"/>
                  <a:pt x="1427436" y="3924765"/>
                  <a:pt x="1427912" y="3924628"/>
                </a:cubicBezTo>
                <a:lnTo>
                  <a:pt x="1429404" y="3924556"/>
                </a:lnTo>
                <a:lnTo>
                  <a:pt x="1419274" y="3924765"/>
                </a:lnTo>
                <a:cubicBezTo>
                  <a:pt x="1417419" y="3924491"/>
                  <a:pt x="1429011" y="3923531"/>
                  <a:pt x="1444989" y="3922914"/>
                </a:cubicBezTo>
                <a:cubicBezTo>
                  <a:pt x="1452326" y="3922639"/>
                  <a:pt x="1459392" y="3922502"/>
                  <a:pt x="1464843" y="3922476"/>
                </a:cubicBezTo>
                <a:close/>
                <a:moveTo>
                  <a:pt x="1538330" y="3922228"/>
                </a:moveTo>
                <a:cubicBezTo>
                  <a:pt x="1544261" y="3922211"/>
                  <a:pt x="1548374" y="3922262"/>
                  <a:pt x="1549230" y="3922365"/>
                </a:cubicBezTo>
                <a:lnTo>
                  <a:pt x="1536764" y="3922647"/>
                </a:lnTo>
                <a:lnTo>
                  <a:pt x="1560547" y="3922708"/>
                </a:lnTo>
                <a:cubicBezTo>
                  <a:pt x="1560001" y="3922708"/>
                  <a:pt x="1555799" y="3922708"/>
                  <a:pt x="1549679" y="3922716"/>
                </a:cubicBezTo>
                <a:lnTo>
                  <a:pt x="1531562" y="3922764"/>
                </a:lnTo>
                <a:lnTo>
                  <a:pt x="1524955" y="3922914"/>
                </a:lnTo>
                <a:cubicBezTo>
                  <a:pt x="1508358" y="3923120"/>
                  <a:pt x="1493687" y="3923394"/>
                  <a:pt x="1491350" y="3923394"/>
                </a:cubicBezTo>
                <a:lnTo>
                  <a:pt x="1507378" y="3922826"/>
                </a:lnTo>
                <a:lnTo>
                  <a:pt x="1506921" y="3922828"/>
                </a:lnTo>
                <a:cubicBezTo>
                  <a:pt x="1502136" y="3922828"/>
                  <a:pt x="1499751" y="3922810"/>
                  <a:pt x="1500954" y="3922776"/>
                </a:cubicBezTo>
                <a:lnTo>
                  <a:pt x="1509864" y="3922738"/>
                </a:lnTo>
                <a:lnTo>
                  <a:pt x="1516517" y="3922503"/>
                </a:lnTo>
                <a:cubicBezTo>
                  <a:pt x="1524646" y="3922331"/>
                  <a:pt x="1532394" y="3922246"/>
                  <a:pt x="1538330" y="3922228"/>
                </a:cubicBezTo>
                <a:close/>
                <a:moveTo>
                  <a:pt x="1318361" y="3921739"/>
                </a:moveTo>
                <a:cubicBezTo>
                  <a:pt x="1323861" y="3921867"/>
                  <a:pt x="1327653" y="3922296"/>
                  <a:pt x="1328132" y="3922914"/>
                </a:cubicBezTo>
                <a:cubicBezTo>
                  <a:pt x="1329159" y="3924217"/>
                  <a:pt x="1317363" y="3925794"/>
                  <a:pt x="1302068" y="3926823"/>
                </a:cubicBezTo>
                <a:cubicBezTo>
                  <a:pt x="1287667" y="3927851"/>
                  <a:pt x="1275735" y="3928057"/>
                  <a:pt x="1274092" y="3926960"/>
                </a:cubicBezTo>
                <a:cubicBezTo>
                  <a:pt x="1272378" y="3925794"/>
                  <a:pt x="1283415" y="3923531"/>
                  <a:pt x="1298299" y="3922365"/>
                </a:cubicBezTo>
                <a:cubicBezTo>
                  <a:pt x="1305635" y="3921782"/>
                  <a:pt x="1312854" y="3921610"/>
                  <a:pt x="1318361" y="3921739"/>
                </a:cubicBezTo>
                <a:close/>
                <a:moveTo>
                  <a:pt x="1790222" y="3921336"/>
                </a:moveTo>
                <a:cubicBezTo>
                  <a:pt x="1805381" y="3921473"/>
                  <a:pt x="1818820" y="3922434"/>
                  <a:pt x="1820740" y="3923257"/>
                </a:cubicBezTo>
                <a:cubicBezTo>
                  <a:pt x="1822731" y="3924148"/>
                  <a:pt x="1810385" y="3924560"/>
                  <a:pt x="1794198" y="3924285"/>
                </a:cubicBezTo>
                <a:cubicBezTo>
                  <a:pt x="1777604" y="3924011"/>
                  <a:pt x="1763613" y="3923325"/>
                  <a:pt x="1762520" y="3922571"/>
                </a:cubicBezTo>
                <a:cubicBezTo>
                  <a:pt x="1761419" y="3921816"/>
                  <a:pt x="1773694" y="3921199"/>
                  <a:pt x="1790222" y="3921336"/>
                </a:cubicBezTo>
                <a:close/>
                <a:moveTo>
                  <a:pt x="4338921" y="3921062"/>
                </a:moveTo>
                <a:cubicBezTo>
                  <a:pt x="4357643" y="3924353"/>
                  <a:pt x="4373760" y="3941567"/>
                  <a:pt x="4374926" y="3959604"/>
                </a:cubicBezTo>
                <a:cubicBezTo>
                  <a:pt x="4376023" y="3976132"/>
                  <a:pt x="4362513" y="3987104"/>
                  <a:pt x="4345230" y="3983744"/>
                </a:cubicBezTo>
                <a:cubicBezTo>
                  <a:pt x="4326508" y="3980109"/>
                  <a:pt x="4309843" y="3963307"/>
                  <a:pt x="4307992" y="3946230"/>
                </a:cubicBezTo>
                <a:cubicBezTo>
                  <a:pt x="4306208" y="3929291"/>
                  <a:pt x="4320268" y="3917839"/>
                  <a:pt x="4338921" y="3921062"/>
                </a:cubicBezTo>
                <a:close/>
                <a:moveTo>
                  <a:pt x="1654231" y="3920993"/>
                </a:moveTo>
                <a:cubicBezTo>
                  <a:pt x="1669247" y="3920993"/>
                  <a:pt x="1682830" y="3921473"/>
                  <a:pt x="1684885" y="3921953"/>
                </a:cubicBezTo>
                <a:cubicBezTo>
                  <a:pt x="1687011" y="3922433"/>
                  <a:pt x="1674668" y="3922639"/>
                  <a:pt x="1658620" y="3922571"/>
                </a:cubicBezTo>
                <a:cubicBezTo>
                  <a:pt x="1642023" y="3922502"/>
                  <a:pt x="1627962" y="3922227"/>
                  <a:pt x="1626798" y="3921885"/>
                </a:cubicBezTo>
                <a:cubicBezTo>
                  <a:pt x="1625566" y="3921542"/>
                  <a:pt x="1637771" y="3920993"/>
                  <a:pt x="1654231" y="3920993"/>
                </a:cubicBezTo>
                <a:close/>
                <a:moveTo>
                  <a:pt x="961177" y="3920213"/>
                </a:moveTo>
                <a:cubicBezTo>
                  <a:pt x="966390" y="3920908"/>
                  <a:pt x="970143" y="3922331"/>
                  <a:pt x="971105" y="3924217"/>
                </a:cubicBezTo>
                <a:cubicBezTo>
                  <a:pt x="973024" y="3927989"/>
                  <a:pt x="963214" y="3932378"/>
                  <a:pt x="949502" y="3934504"/>
                </a:cubicBezTo>
                <a:cubicBezTo>
                  <a:pt x="935921" y="3936562"/>
                  <a:pt x="922963" y="3935601"/>
                  <a:pt x="921178" y="3931761"/>
                </a:cubicBezTo>
                <a:cubicBezTo>
                  <a:pt x="919398" y="3927852"/>
                  <a:pt x="928722" y="3922640"/>
                  <a:pt x="942505" y="3920582"/>
                </a:cubicBezTo>
                <a:cubicBezTo>
                  <a:pt x="949295" y="3919553"/>
                  <a:pt x="955965" y="3919519"/>
                  <a:pt x="961177" y="3920213"/>
                </a:cubicBezTo>
                <a:close/>
                <a:moveTo>
                  <a:pt x="734505" y="3919690"/>
                </a:moveTo>
                <a:cubicBezTo>
                  <a:pt x="747944" y="3917770"/>
                  <a:pt x="759535" y="3920582"/>
                  <a:pt x="761727" y="3925725"/>
                </a:cubicBezTo>
                <a:cubicBezTo>
                  <a:pt x="764060" y="3931211"/>
                  <a:pt x="754046" y="3937110"/>
                  <a:pt x="739991" y="3939304"/>
                </a:cubicBezTo>
                <a:cubicBezTo>
                  <a:pt x="725999" y="3941498"/>
                  <a:pt x="712901" y="3938893"/>
                  <a:pt x="712216" y="3933132"/>
                </a:cubicBezTo>
                <a:cubicBezTo>
                  <a:pt x="711526" y="3927714"/>
                  <a:pt x="721197" y="3921611"/>
                  <a:pt x="734505" y="3919690"/>
                </a:cubicBezTo>
                <a:close/>
                <a:moveTo>
                  <a:pt x="2603779" y="3919485"/>
                </a:moveTo>
                <a:cubicBezTo>
                  <a:pt x="2618798" y="3918867"/>
                  <a:pt x="2632651" y="3920856"/>
                  <a:pt x="2635188" y="3923737"/>
                </a:cubicBezTo>
                <a:cubicBezTo>
                  <a:pt x="2637794" y="3926891"/>
                  <a:pt x="2625861" y="3930046"/>
                  <a:pt x="2609882" y="3930732"/>
                </a:cubicBezTo>
                <a:cubicBezTo>
                  <a:pt x="2593286" y="3931418"/>
                  <a:pt x="2579021" y="3929634"/>
                  <a:pt x="2577307" y="3926480"/>
                </a:cubicBezTo>
                <a:cubicBezTo>
                  <a:pt x="2575592" y="3923394"/>
                  <a:pt x="2587457" y="3920170"/>
                  <a:pt x="2603779" y="3919485"/>
                </a:cubicBezTo>
                <a:close/>
                <a:moveTo>
                  <a:pt x="1245944" y="3919081"/>
                </a:moveTo>
                <a:cubicBezTo>
                  <a:pt x="1250911" y="3919467"/>
                  <a:pt x="1253994" y="3920273"/>
                  <a:pt x="1254066" y="3921336"/>
                </a:cubicBezTo>
                <a:cubicBezTo>
                  <a:pt x="1254136" y="3923257"/>
                  <a:pt x="1242747" y="3925451"/>
                  <a:pt x="1228822" y="3926617"/>
                </a:cubicBezTo>
                <a:cubicBezTo>
                  <a:pt x="1213943" y="3927851"/>
                  <a:pt x="1200778" y="3927509"/>
                  <a:pt x="1201050" y="3925451"/>
                </a:cubicBezTo>
                <a:cubicBezTo>
                  <a:pt x="1201328" y="3923463"/>
                  <a:pt x="1212571" y="3920582"/>
                  <a:pt x="1226562" y="3919347"/>
                </a:cubicBezTo>
                <a:cubicBezTo>
                  <a:pt x="1234143" y="3918730"/>
                  <a:pt x="1240983" y="3918696"/>
                  <a:pt x="1245944" y="3919081"/>
                </a:cubicBezTo>
                <a:close/>
                <a:moveTo>
                  <a:pt x="1581532" y="3918798"/>
                </a:moveTo>
                <a:cubicBezTo>
                  <a:pt x="1596278" y="3918524"/>
                  <a:pt x="1609445" y="3919073"/>
                  <a:pt x="1610678" y="3919690"/>
                </a:cubicBezTo>
                <a:cubicBezTo>
                  <a:pt x="1611982" y="3920376"/>
                  <a:pt x="1599228" y="3920924"/>
                  <a:pt x="1583590" y="3921130"/>
                </a:cubicBezTo>
                <a:cubicBezTo>
                  <a:pt x="1568776" y="3921336"/>
                  <a:pt x="1555813" y="3921199"/>
                  <a:pt x="1554579" y="3920650"/>
                </a:cubicBezTo>
                <a:cubicBezTo>
                  <a:pt x="1553276" y="3920102"/>
                  <a:pt x="1565762" y="3919073"/>
                  <a:pt x="1581532" y="3918798"/>
                </a:cubicBezTo>
                <a:close/>
                <a:moveTo>
                  <a:pt x="3604292" y="3917359"/>
                </a:moveTo>
                <a:cubicBezTo>
                  <a:pt x="3623014" y="3916056"/>
                  <a:pt x="3640022" y="3922022"/>
                  <a:pt x="3641325" y="3930595"/>
                </a:cubicBezTo>
                <a:cubicBezTo>
                  <a:pt x="3642696" y="3939373"/>
                  <a:pt x="3628637" y="3947054"/>
                  <a:pt x="3609366" y="3947808"/>
                </a:cubicBezTo>
                <a:cubicBezTo>
                  <a:pt x="3590164" y="3948631"/>
                  <a:pt x="3573979" y="3942596"/>
                  <a:pt x="3572539" y="3934366"/>
                </a:cubicBezTo>
                <a:cubicBezTo>
                  <a:pt x="3571167" y="3926205"/>
                  <a:pt x="3585295" y="3918662"/>
                  <a:pt x="3604292" y="3917359"/>
                </a:cubicBezTo>
                <a:close/>
                <a:moveTo>
                  <a:pt x="1716501" y="3916810"/>
                </a:moveTo>
                <a:cubicBezTo>
                  <a:pt x="1731246" y="3916673"/>
                  <a:pt x="1744688" y="3917633"/>
                  <a:pt x="1746331" y="3918662"/>
                </a:cubicBezTo>
                <a:cubicBezTo>
                  <a:pt x="1748117" y="3919759"/>
                  <a:pt x="1735913" y="3920513"/>
                  <a:pt x="1720135" y="3920445"/>
                </a:cubicBezTo>
                <a:cubicBezTo>
                  <a:pt x="1705251" y="3920376"/>
                  <a:pt x="1691946" y="3919828"/>
                  <a:pt x="1690371" y="3919005"/>
                </a:cubicBezTo>
                <a:cubicBezTo>
                  <a:pt x="1688657" y="3918045"/>
                  <a:pt x="1700519" y="3916947"/>
                  <a:pt x="1716501" y="3916810"/>
                </a:cubicBezTo>
                <a:close/>
                <a:moveTo>
                  <a:pt x="1527193" y="3916424"/>
                </a:moveTo>
                <a:cubicBezTo>
                  <a:pt x="1532568" y="3916621"/>
                  <a:pt x="1536238" y="3917016"/>
                  <a:pt x="1537027" y="3917496"/>
                </a:cubicBezTo>
                <a:cubicBezTo>
                  <a:pt x="1538601" y="3918524"/>
                  <a:pt x="1527834" y="3919485"/>
                  <a:pt x="1512886" y="3919965"/>
                </a:cubicBezTo>
                <a:cubicBezTo>
                  <a:pt x="1497110" y="3920513"/>
                  <a:pt x="1482092" y="3920445"/>
                  <a:pt x="1481338" y="3919485"/>
                </a:cubicBezTo>
                <a:cubicBezTo>
                  <a:pt x="1480585" y="3918593"/>
                  <a:pt x="1492106" y="3917153"/>
                  <a:pt x="1507127" y="3916536"/>
                </a:cubicBezTo>
                <a:cubicBezTo>
                  <a:pt x="1514736" y="3916227"/>
                  <a:pt x="1521819" y="3916227"/>
                  <a:pt x="1527193" y="3916424"/>
                </a:cubicBezTo>
                <a:close/>
                <a:moveTo>
                  <a:pt x="1853457" y="3915987"/>
                </a:moveTo>
                <a:cubicBezTo>
                  <a:pt x="1868199" y="3916056"/>
                  <a:pt x="1881229" y="3917496"/>
                  <a:pt x="1882260" y="3918936"/>
                </a:cubicBezTo>
                <a:cubicBezTo>
                  <a:pt x="1883425" y="3920445"/>
                  <a:pt x="1870256" y="3921405"/>
                  <a:pt x="1854691" y="3921200"/>
                </a:cubicBezTo>
                <a:cubicBezTo>
                  <a:pt x="1839667" y="3920925"/>
                  <a:pt x="1826985" y="3919965"/>
                  <a:pt x="1826024" y="3918662"/>
                </a:cubicBezTo>
                <a:cubicBezTo>
                  <a:pt x="1824927" y="3917291"/>
                  <a:pt x="1837681" y="3915919"/>
                  <a:pt x="1853457" y="3915987"/>
                </a:cubicBezTo>
                <a:close/>
                <a:moveTo>
                  <a:pt x="525816" y="3915712"/>
                </a:moveTo>
                <a:cubicBezTo>
                  <a:pt x="539323" y="3913587"/>
                  <a:pt x="552695" y="3919278"/>
                  <a:pt x="553040" y="3926959"/>
                </a:cubicBezTo>
                <a:cubicBezTo>
                  <a:pt x="553383" y="3934161"/>
                  <a:pt x="542962" y="3941361"/>
                  <a:pt x="529860" y="3943281"/>
                </a:cubicBezTo>
                <a:cubicBezTo>
                  <a:pt x="516347" y="3945339"/>
                  <a:pt x="505513" y="3941293"/>
                  <a:pt x="504416" y="3933474"/>
                </a:cubicBezTo>
                <a:cubicBezTo>
                  <a:pt x="503388" y="3925794"/>
                  <a:pt x="512921" y="3917701"/>
                  <a:pt x="525816" y="3915712"/>
                </a:cubicBezTo>
                <a:close/>
                <a:moveTo>
                  <a:pt x="1986910" y="3915644"/>
                </a:moveTo>
                <a:cubicBezTo>
                  <a:pt x="2002480" y="3915575"/>
                  <a:pt x="2017086" y="3917495"/>
                  <a:pt x="2017977" y="3919484"/>
                </a:cubicBezTo>
                <a:cubicBezTo>
                  <a:pt x="2018871" y="3921336"/>
                  <a:pt x="2007487" y="3922570"/>
                  <a:pt x="1992672" y="3922502"/>
                </a:cubicBezTo>
                <a:cubicBezTo>
                  <a:pt x="1976899" y="3922433"/>
                  <a:pt x="1962633" y="3920924"/>
                  <a:pt x="1961742" y="3919073"/>
                </a:cubicBezTo>
                <a:cubicBezTo>
                  <a:pt x="1960919" y="3917358"/>
                  <a:pt x="1971962" y="3915712"/>
                  <a:pt x="1986910" y="3915644"/>
                </a:cubicBezTo>
                <a:close/>
                <a:moveTo>
                  <a:pt x="3396426" y="3915302"/>
                </a:moveTo>
                <a:cubicBezTo>
                  <a:pt x="3415080" y="3912901"/>
                  <a:pt x="3430990" y="3916124"/>
                  <a:pt x="3431950" y="3922845"/>
                </a:cubicBezTo>
                <a:cubicBezTo>
                  <a:pt x="3432842" y="3929086"/>
                  <a:pt x="3419400" y="3936012"/>
                  <a:pt x="3401981" y="3938138"/>
                </a:cubicBezTo>
                <a:cubicBezTo>
                  <a:pt x="3383396" y="3940402"/>
                  <a:pt x="3366799" y="3936973"/>
                  <a:pt x="3365222" y="3930800"/>
                </a:cubicBezTo>
                <a:cubicBezTo>
                  <a:pt x="3363645" y="3924628"/>
                  <a:pt x="3377841" y="3917702"/>
                  <a:pt x="3396426" y="3915302"/>
                </a:cubicBezTo>
                <a:close/>
                <a:moveTo>
                  <a:pt x="2122758" y="3915301"/>
                </a:moveTo>
                <a:cubicBezTo>
                  <a:pt x="2138326" y="3915164"/>
                  <a:pt x="2152865" y="3917427"/>
                  <a:pt x="2153825" y="3919896"/>
                </a:cubicBezTo>
                <a:cubicBezTo>
                  <a:pt x="2154717" y="3922159"/>
                  <a:pt x="2143264" y="3923873"/>
                  <a:pt x="2128450" y="3923805"/>
                </a:cubicBezTo>
                <a:cubicBezTo>
                  <a:pt x="2112540" y="3923668"/>
                  <a:pt x="2098344" y="3921884"/>
                  <a:pt x="2097521" y="3919553"/>
                </a:cubicBezTo>
                <a:cubicBezTo>
                  <a:pt x="2096698" y="3917358"/>
                  <a:pt x="2107808" y="3915369"/>
                  <a:pt x="2122758" y="3915301"/>
                </a:cubicBezTo>
                <a:close/>
                <a:moveTo>
                  <a:pt x="3872371" y="3914067"/>
                </a:moveTo>
                <a:cubicBezTo>
                  <a:pt x="3891299" y="3915164"/>
                  <a:pt x="3908581" y="3925314"/>
                  <a:pt x="3911187" y="3936835"/>
                </a:cubicBezTo>
                <a:cubicBezTo>
                  <a:pt x="3913793" y="3948220"/>
                  <a:pt x="3900215" y="3956106"/>
                  <a:pt x="3881286" y="3954255"/>
                </a:cubicBezTo>
                <a:cubicBezTo>
                  <a:pt x="3861947" y="3952334"/>
                  <a:pt x="3845145" y="3942528"/>
                  <a:pt x="3842676" y="3931623"/>
                </a:cubicBezTo>
                <a:cubicBezTo>
                  <a:pt x="3840207" y="3920788"/>
                  <a:pt x="3853512" y="3912970"/>
                  <a:pt x="3872371" y="3914067"/>
                </a:cubicBezTo>
                <a:close/>
                <a:moveTo>
                  <a:pt x="2257998" y="3913998"/>
                </a:moveTo>
                <a:cubicBezTo>
                  <a:pt x="2273497" y="3913724"/>
                  <a:pt x="2288310" y="3916261"/>
                  <a:pt x="2289476" y="3919142"/>
                </a:cubicBezTo>
                <a:cubicBezTo>
                  <a:pt x="2290574" y="3921816"/>
                  <a:pt x="2279395" y="3924011"/>
                  <a:pt x="2264582" y="3924079"/>
                </a:cubicBezTo>
                <a:cubicBezTo>
                  <a:pt x="2248877" y="3924217"/>
                  <a:pt x="2234338" y="3922091"/>
                  <a:pt x="2233241" y="3919347"/>
                </a:cubicBezTo>
                <a:cubicBezTo>
                  <a:pt x="2232212" y="3916741"/>
                  <a:pt x="2243048" y="3914273"/>
                  <a:pt x="2257998" y="3913998"/>
                </a:cubicBezTo>
                <a:close/>
                <a:moveTo>
                  <a:pt x="6065300" y="3913941"/>
                </a:moveTo>
                <a:cubicBezTo>
                  <a:pt x="6078779" y="3912407"/>
                  <a:pt x="6089529" y="3921319"/>
                  <a:pt x="6090866" y="3937521"/>
                </a:cubicBezTo>
                <a:cubicBezTo>
                  <a:pt x="6092717" y="3959467"/>
                  <a:pt x="6077767" y="3987378"/>
                  <a:pt x="6057742" y="3999586"/>
                </a:cubicBezTo>
                <a:cubicBezTo>
                  <a:pt x="6037579" y="4011930"/>
                  <a:pt x="6020914" y="4003152"/>
                  <a:pt x="6019611" y="3979355"/>
                </a:cubicBezTo>
                <a:cubicBezTo>
                  <a:pt x="6018445" y="3957752"/>
                  <a:pt x="6032847" y="3930183"/>
                  <a:pt x="6051158" y="3919073"/>
                </a:cubicBezTo>
                <a:cubicBezTo>
                  <a:pt x="6056010" y="3916124"/>
                  <a:pt x="6060807" y="3914452"/>
                  <a:pt x="6065300" y="3913941"/>
                </a:cubicBezTo>
                <a:close/>
                <a:moveTo>
                  <a:pt x="1171529" y="3913424"/>
                </a:moveTo>
                <a:cubicBezTo>
                  <a:pt x="1176585" y="3913929"/>
                  <a:pt x="1180035" y="3914958"/>
                  <a:pt x="1180685" y="3916330"/>
                </a:cubicBezTo>
                <a:cubicBezTo>
                  <a:pt x="1181920" y="3919004"/>
                  <a:pt x="1171426" y="3922091"/>
                  <a:pt x="1157438" y="3923599"/>
                </a:cubicBezTo>
                <a:cubicBezTo>
                  <a:pt x="1142966" y="3925177"/>
                  <a:pt x="1130691" y="3924765"/>
                  <a:pt x="1128633" y="3922159"/>
                </a:cubicBezTo>
                <a:cubicBezTo>
                  <a:pt x="1126438" y="3919347"/>
                  <a:pt x="1137342" y="3915233"/>
                  <a:pt x="1152701" y="3913655"/>
                </a:cubicBezTo>
                <a:cubicBezTo>
                  <a:pt x="1159800" y="3912935"/>
                  <a:pt x="1166470" y="3912918"/>
                  <a:pt x="1171529" y="3913424"/>
                </a:cubicBezTo>
                <a:close/>
                <a:moveTo>
                  <a:pt x="1454266" y="3913191"/>
                </a:moveTo>
                <a:cubicBezTo>
                  <a:pt x="1459613" y="3913517"/>
                  <a:pt x="1463200" y="3914134"/>
                  <a:pt x="1463507" y="3914889"/>
                </a:cubicBezTo>
                <a:cubicBezTo>
                  <a:pt x="1464125" y="3916398"/>
                  <a:pt x="1451987" y="3917975"/>
                  <a:pt x="1436693" y="3918661"/>
                </a:cubicBezTo>
                <a:cubicBezTo>
                  <a:pt x="1422359" y="3919347"/>
                  <a:pt x="1410705" y="3919073"/>
                  <a:pt x="1409397" y="3917770"/>
                </a:cubicBezTo>
                <a:cubicBezTo>
                  <a:pt x="1408027" y="3916329"/>
                  <a:pt x="1419481" y="3914066"/>
                  <a:pt x="1434428" y="3913243"/>
                </a:cubicBezTo>
                <a:cubicBezTo>
                  <a:pt x="1441801" y="3912831"/>
                  <a:pt x="1448917" y="3912866"/>
                  <a:pt x="1454266" y="3913191"/>
                </a:cubicBezTo>
                <a:close/>
                <a:moveTo>
                  <a:pt x="1643735" y="3912009"/>
                </a:moveTo>
                <a:cubicBezTo>
                  <a:pt x="1658890" y="3911667"/>
                  <a:pt x="1671648" y="3912695"/>
                  <a:pt x="1672677" y="3914067"/>
                </a:cubicBezTo>
                <a:cubicBezTo>
                  <a:pt x="1673703" y="3915438"/>
                  <a:pt x="1662390" y="3916467"/>
                  <a:pt x="1647370" y="3916741"/>
                </a:cubicBezTo>
                <a:cubicBezTo>
                  <a:pt x="1631667" y="3917016"/>
                  <a:pt x="1616784" y="3916399"/>
                  <a:pt x="1616784" y="3915096"/>
                </a:cubicBezTo>
                <a:cubicBezTo>
                  <a:pt x="1616715" y="3913930"/>
                  <a:pt x="1628578" y="3912352"/>
                  <a:pt x="1643735" y="3912009"/>
                </a:cubicBezTo>
                <a:close/>
                <a:moveTo>
                  <a:pt x="2395363" y="3911461"/>
                </a:moveTo>
                <a:cubicBezTo>
                  <a:pt x="2410108" y="3911187"/>
                  <a:pt x="2423481" y="3913724"/>
                  <a:pt x="2424990" y="3916810"/>
                </a:cubicBezTo>
                <a:cubicBezTo>
                  <a:pt x="2426636" y="3920102"/>
                  <a:pt x="2414223" y="3922914"/>
                  <a:pt x="2398518" y="3923051"/>
                </a:cubicBezTo>
                <a:cubicBezTo>
                  <a:pt x="2383636" y="3923188"/>
                  <a:pt x="2370469" y="3921062"/>
                  <a:pt x="2368960" y="3918113"/>
                </a:cubicBezTo>
                <a:cubicBezTo>
                  <a:pt x="2367383" y="3914959"/>
                  <a:pt x="2379521" y="3911736"/>
                  <a:pt x="2395363" y="3911461"/>
                </a:cubicBezTo>
                <a:close/>
                <a:moveTo>
                  <a:pt x="3739463" y="3909678"/>
                </a:moveTo>
                <a:cubicBezTo>
                  <a:pt x="3758254" y="3909883"/>
                  <a:pt x="3775193" y="3918456"/>
                  <a:pt x="3776359" y="3928263"/>
                </a:cubicBezTo>
                <a:cubicBezTo>
                  <a:pt x="3777594" y="3938207"/>
                  <a:pt x="3763398" y="3945271"/>
                  <a:pt x="3744127" y="3944516"/>
                </a:cubicBezTo>
                <a:cubicBezTo>
                  <a:pt x="3724924" y="3943762"/>
                  <a:pt x="3708739" y="3935875"/>
                  <a:pt x="3707436" y="3926480"/>
                </a:cubicBezTo>
                <a:cubicBezTo>
                  <a:pt x="3706133" y="3917153"/>
                  <a:pt x="3720467" y="3909541"/>
                  <a:pt x="3739463" y="3909678"/>
                </a:cubicBezTo>
                <a:close/>
                <a:moveTo>
                  <a:pt x="2832492" y="3909000"/>
                </a:moveTo>
                <a:cubicBezTo>
                  <a:pt x="2838168" y="3908991"/>
                  <a:pt x="2842094" y="3909677"/>
                  <a:pt x="2843054" y="3911049"/>
                </a:cubicBezTo>
                <a:cubicBezTo>
                  <a:pt x="2844974" y="3913792"/>
                  <a:pt x="2834276" y="3918181"/>
                  <a:pt x="2818708" y="3920993"/>
                </a:cubicBezTo>
                <a:cubicBezTo>
                  <a:pt x="2802660" y="3923874"/>
                  <a:pt x="2786407" y="3923874"/>
                  <a:pt x="2785104" y="3921062"/>
                </a:cubicBezTo>
                <a:cubicBezTo>
                  <a:pt x="2783869" y="3918319"/>
                  <a:pt x="2795802" y="3913861"/>
                  <a:pt x="2811438" y="3911117"/>
                </a:cubicBezTo>
                <a:cubicBezTo>
                  <a:pt x="2819393" y="3909711"/>
                  <a:pt x="2826817" y="3909008"/>
                  <a:pt x="2832492" y="3909000"/>
                </a:cubicBezTo>
                <a:close/>
                <a:moveTo>
                  <a:pt x="1779525" y="3908992"/>
                </a:moveTo>
                <a:cubicBezTo>
                  <a:pt x="1794613" y="3908717"/>
                  <a:pt x="1807303" y="3910158"/>
                  <a:pt x="1808330" y="3912009"/>
                </a:cubicBezTo>
                <a:cubicBezTo>
                  <a:pt x="1809291" y="3913792"/>
                  <a:pt x="1797969" y="3915095"/>
                  <a:pt x="1782958" y="3915233"/>
                </a:cubicBezTo>
                <a:cubicBezTo>
                  <a:pt x="1768210" y="3915369"/>
                  <a:pt x="1754355" y="3914410"/>
                  <a:pt x="1752641" y="3912832"/>
                </a:cubicBezTo>
                <a:cubicBezTo>
                  <a:pt x="1750790" y="3911186"/>
                  <a:pt x="1763273" y="3909198"/>
                  <a:pt x="1779525" y="3908992"/>
                </a:cubicBezTo>
                <a:close/>
                <a:moveTo>
                  <a:pt x="1379890" y="3908110"/>
                </a:moveTo>
                <a:cubicBezTo>
                  <a:pt x="1385138" y="3908564"/>
                  <a:pt x="1388584" y="3909472"/>
                  <a:pt x="1389096" y="3910638"/>
                </a:cubicBezTo>
                <a:cubicBezTo>
                  <a:pt x="1389989" y="3912764"/>
                  <a:pt x="1379705" y="3914890"/>
                  <a:pt x="1365780" y="3915919"/>
                </a:cubicBezTo>
                <a:cubicBezTo>
                  <a:pt x="1351309" y="3916948"/>
                  <a:pt x="1336908" y="3916399"/>
                  <a:pt x="1336155" y="3914273"/>
                </a:cubicBezTo>
                <a:cubicBezTo>
                  <a:pt x="1335401" y="3912284"/>
                  <a:pt x="1346028" y="3909404"/>
                  <a:pt x="1359881" y="3908307"/>
                </a:cubicBezTo>
                <a:cubicBezTo>
                  <a:pt x="1367597" y="3907655"/>
                  <a:pt x="1374645" y="3907655"/>
                  <a:pt x="1379890" y="3908110"/>
                </a:cubicBezTo>
                <a:close/>
                <a:moveTo>
                  <a:pt x="2907656" y="3908022"/>
                </a:moveTo>
                <a:cubicBezTo>
                  <a:pt x="2913502" y="3907962"/>
                  <a:pt x="2917326" y="3908648"/>
                  <a:pt x="2917463" y="3910089"/>
                </a:cubicBezTo>
                <a:cubicBezTo>
                  <a:pt x="2917669" y="3912832"/>
                  <a:pt x="2905256" y="3917358"/>
                  <a:pt x="2889345" y="3920238"/>
                </a:cubicBezTo>
                <a:cubicBezTo>
                  <a:pt x="2873092" y="3923187"/>
                  <a:pt x="2859787" y="3923462"/>
                  <a:pt x="2858210" y="3920993"/>
                </a:cubicBezTo>
                <a:cubicBezTo>
                  <a:pt x="2856495" y="3918387"/>
                  <a:pt x="2869251" y="3913518"/>
                  <a:pt x="2885710" y="3910432"/>
                </a:cubicBezTo>
                <a:cubicBezTo>
                  <a:pt x="2893939" y="3908888"/>
                  <a:pt x="2901809" y="3908082"/>
                  <a:pt x="2907656" y="3908022"/>
                </a:cubicBezTo>
                <a:close/>
                <a:moveTo>
                  <a:pt x="2528958" y="3907140"/>
                </a:moveTo>
                <a:cubicBezTo>
                  <a:pt x="2544320" y="3906249"/>
                  <a:pt x="2559339" y="3909060"/>
                  <a:pt x="2560642" y="3912695"/>
                </a:cubicBezTo>
                <a:cubicBezTo>
                  <a:pt x="2561876" y="3916124"/>
                  <a:pt x="2550835" y="3919210"/>
                  <a:pt x="2536090" y="3919828"/>
                </a:cubicBezTo>
                <a:cubicBezTo>
                  <a:pt x="2520523" y="3920513"/>
                  <a:pt x="2505778" y="3918182"/>
                  <a:pt x="2504543" y="3914615"/>
                </a:cubicBezTo>
                <a:cubicBezTo>
                  <a:pt x="2503378" y="3911255"/>
                  <a:pt x="2514007" y="3907895"/>
                  <a:pt x="2528958" y="3907140"/>
                </a:cubicBezTo>
                <a:close/>
                <a:moveTo>
                  <a:pt x="2759404" y="3907080"/>
                </a:moveTo>
                <a:cubicBezTo>
                  <a:pt x="2764993" y="3907312"/>
                  <a:pt x="2769022" y="3908169"/>
                  <a:pt x="2770222" y="3909609"/>
                </a:cubicBezTo>
                <a:cubicBezTo>
                  <a:pt x="2772691" y="3912558"/>
                  <a:pt x="2760689" y="3917290"/>
                  <a:pt x="2744779" y="3919690"/>
                </a:cubicBezTo>
                <a:cubicBezTo>
                  <a:pt x="2728319" y="3922159"/>
                  <a:pt x="2714123" y="3921542"/>
                  <a:pt x="2712615" y="3918319"/>
                </a:cubicBezTo>
                <a:cubicBezTo>
                  <a:pt x="2711037" y="3915095"/>
                  <a:pt x="2722902" y="3910637"/>
                  <a:pt x="2739224" y="3908306"/>
                </a:cubicBezTo>
                <a:cubicBezTo>
                  <a:pt x="2746665" y="3907243"/>
                  <a:pt x="2753814" y="3906849"/>
                  <a:pt x="2759404" y="3907080"/>
                </a:cubicBezTo>
                <a:close/>
                <a:moveTo>
                  <a:pt x="1915382" y="3906523"/>
                </a:moveTo>
                <a:cubicBezTo>
                  <a:pt x="1930473" y="3906386"/>
                  <a:pt x="1943155" y="3908306"/>
                  <a:pt x="1943981" y="3910569"/>
                </a:cubicBezTo>
                <a:cubicBezTo>
                  <a:pt x="1944801" y="3912764"/>
                  <a:pt x="1933351" y="3914341"/>
                  <a:pt x="1918333" y="3914410"/>
                </a:cubicBezTo>
                <a:cubicBezTo>
                  <a:pt x="1903516" y="3914478"/>
                  <a:pt x="1889801" y="3913038"/>
                  <a:pt x="1888225" y="3911049"/>
                </a:cubicBezTo>
                <a:cubicBezTo>
                  <a:pt x="1886579" y="3908923"/>
                  <a:pt x="1899063" y="3906660"/>
                  <a:pt x="1915382" y="3906523"/>
                </a:cubicBezTo>
                <a:close/>
                <a:moveTo>
                  <a:pt x="1569051" y="3906318"/>
                </a:moveTo>
                <a:cubicBezTo>
                  <a:pt x="1583661" y="3905632"/>
                  <a:pt x="1597854" y="3907003"/>
                  <a:pt x="1598882" y="3908855"/>
                </a:cubicBezTo>
                <a:cubicBezTo>
                  <a:pt x="1599913" y="3910706"/>
                  <a:pt x="1588116" y="3912352"/>
                  <a:pt x="1572825" y="3912832"/>
                </a:cubicBezTo>
                <a:cubicBezTo>
                  <a:pt x="1558355" y="3913313"/>
                  <a:pt x="1546420" y="3912696"/>
                  <a:pt x="1544774" y="3911049"/>
                </a:cubicBezTo>
                <a:cubicBezTo>
                  <a:pt x="1543058" y="3909335"/>
                  <a:pt x="1554100" y="3907003"/>
                  <a:pt x="1569051" y="3906318"/>
                </a:cubicBezTo>
                <a:close/>
                <a:moveTo>
                  <a:pt x="2980968" y="3905219"/>
                </a:moveTo>
                <a:cubicBezTo>
                  <a:pt x="2986472" y="3905047"/>
                  <a:pt x="2990124" y="3905596"/>
                  <a:pt x="2990707" y="3906934"/>
                </a:cubicBezTo>
                <a:cubicBezTo>
                  <a:pt x="2991941" y="3909609"/>
                  <a:pt x="2978842" y="3914684"/>
                  <a:pt x="2961903" y="3917907"/>
                </a:cubicBezTo>
                <a:cubicBezTo>
                  <a:pt x="2945101" y="3921130"/>
                  <a:pt x="2930150" y="3921473"/>
                  <a:pt x="2929807" y="3918730"/>
                </a:cubicBezTo>
                <a:cubicBezTo>
                  <a:pt x="2929465" y="3915987"/>
                  <a:pt x="2942838" y="3911117"/>
                  <a:pt x="2960120" y="3907826"/>
                </a:cubicBezTo>
                <a:cubicBezTo>
                  <a:pt x="2968109" y="3906282"/>
                  <a:pt x="2975465" y="3905391"/>
                  <a:pt x="2980968" y="3905219"/>
                </a:cubicBezTo>
                <a:close/>
                <a:moveTo>
                  <a:pt x="3346465" y="3905177"/>
                </a:moveTo>
                <a:cubicBezTo>
                  <a:pt x="3352775" y="3905854"/>
                  <a:pt x="3357095" y="3907552"/>
                  <a:pt x="3358090" y="3910158"/>
                </a:cubicBezTo>
                <a:cubicBezTo>
                  <a:pt x="3360078" y="3915644"/>
                  <a:pt x="3346020" y="3922571"/>
                  <a:pt x="3327091" y="3925245"/>
                </a:cubicBezTo>
                <a:cubicBezTo>
                  <a:pt x="3309467" y="3927714"/>
                  <a:pt x="3293625" y="3925725"/>
                  <a:pt x="3291773" y="3920993"/>
                </a:cubicBezTo>
                <a:cubicBezTo>
                  <a:pt x="3289784" y="3915987"/>
                  <a:pt x="3303912" y="3909472"/>
                  <a:pt x="3322908" y="3906318"/>
                </a:cubicBezTo>
                <a:cubicBezTo>
                  <a:pt x="3331857" y="3904843"/>
                  <a:pt x="3340156" y="3904500"/>
                  <a:pt x="3346465" y="3905177"/>
                </a:cubicBezTo>
                <a:close/>
                <a:moveTo>
                  <a:pt x="869743" y="3904603"/>
                </a:moveTo>
                <a:cubicBezTo>
                  <a:pt x="884211" y="3903368"/>
                  <a:pt x="896349" y="3907072"/>
                  <a:pt x="896963" y="3912558"/>
                </a:cubicBezTo>
                <a:cubicBezTo>
                  <a:pt x="897585" y="3917496"/>
                  <a:pt x="887571" y="3922228"/>
                  <a:pt x="874476" y="3923257"/>
                </a:cubicBezTo>
                <a:cubicBezTo>
                  <a:pt x="860415" y="3924354"/>
                  <a:pt x="847454" y="3921268"/>
                  <a:pt x="846975" y="3915987"/>
                </a:cubicBezTo>
                <a:cubicBezTo>
                  <a:pt x="846563" y="3910912"/>
                  <a:pt x="856368" y="3905700"/>
                  <a:pt x="869743" y="3904603"/>
                </a:cubicBezTo>
                <a:close/>
                <a:moveTo>
                  <a:pt x="2048565" y="3904259"/>
                </a:moveTo>
                <a:cubicBezTo>
                  <a:pt x="2063858" y="3903917"/>
                  <a:pt x="2077300" y="3905905"/>
                  <a:pt x="2079428" y="3908649"/>
                </a:cubicBezTo>
                <a:cubicBezTo>
                  <a:pt x="2081690" y="3911529"/>
                  <a:pt x="2069827" y="3913724"/>
                  <a:pt x="2053706" y="3913792"/>
                </a:cubicBezTo>
                <a:cubicBezTo>
                  <a:pt x="2038899" y="3913861"/>
                  <a:pt x="2025178" y="3912009"/>
                  <a:pt x="2023806" y="3909609"/>
                </a:cubicBezTo>
                <a:cubicBezTo>
                  <a:pt x="2022435" y="3907140"/>
                  <a:pt x="2033611" y="3904603"/>
                  <a:pt x="2048565" y="3904259"/>
                </a:cubicBezTo>
                <a:close/>
                <a:moveTo>
                  <a:pt x="4203956" y="3903779"/>
                </a:moveTo>
                <a:cubicBezTo>
                  <a:pt x="4222678" y="3906660"/>
                  <a:pt x="4238863" y="3921884"/>
                  <a:pt x="4240234" y="3937795"/>
                </a:cubicBezTo>
                <a:cubicBezTo>
                  <a:pt x="4241469" y="3952540"/>
                  <a:pt x="4228233" y="3962141"/>
                  <a:pt x="4210745" y="3959123"/>
                </a:cubicBezTo>
                <a:cubicBezTo>
                  <a:pt x="4192160" y="3955969"/>
                  <a:pt x="4175221" y="3941019"/>
                  <a:pt x="4173300" y="3926000"/>
                </a:cubicBezTo>
                <a:cubicBezTo>
                  <a:pt x="4171380" y="3911049"/>
                  <a:pt x="4185370" y="3900899"/>
                  <a:pt x="4203956" y="3903779"/>
                </a:cubicBezTo>
                <a:close/>
                <a:moveTo>
                  <a:pt x="1078360" y="3903368"/>
                </a:moveTo>
                <a:cubicBezTo>
                  <a:pt x="1092008" y="3901791"/>
                  <a:pt x="1104629" y="3904054"/>
                  <a:pt x="1106002" y="3907895"/>
                </a:cubicBezTo>
                <a:cubicBezTo>
                  <a:pt x="1107369" y="3911667"/>
                  <a:pt x="1096879" y="3915850"/>
                  <a:pt x="1083300" y="3917428"/>
                </a:cubicBezTo>
                <a:cubicBezTo>
                  <a:pt x="1069518" y="3919074"/>
                  <a:pt x="1057171" y="3917702"/>
                  <a:pt x="1055868" y="3913793"/>
                </a:cubicBezTo>
                <a:cubicBezTo>
                  <a:pt x="1054564" y="3909952"/>
                  <a:pt x="1064715" y="3904946"/>
                  <a:pt x="1078360" y="3903368"/>
                </a:cubicBezTo>
                <a:close/>
                <a:moveTo>
                  <a:pt x="3051820" y="3901997"/>
                </a:moveTo>
                <a:cubicBezTo>
                  <a:pt x="3058052" y="3901671"/>
                  <a:pt x="3062510" y="3902134"/>
                  <a:pt x="3063539" y="3903506"/>
                </a:cubicBezTo>
                <a:cubicBezTo>
                  <a:pt x="3065596" y="3906249"/>
                  <a:pt x="3053801" y="3911393"/>
                  <a:pt x="3037135" y="3914890"/>
                </a:cubicBezTo>
                <a:cubicBezTo>
                  <a:pt x="3020745" y="3918319"/>
                  <a:pt x="3005040" y="3918936"/>
                  <a:pt x="3003120" y="3916399"/>
                </a:cubicBezTo>
                <a:cubicBezTo>
                  <a:pt x="3001131" y="3913793"/>
                  <a:pt x="3012790" y="3908923"/>
                  <a:pt x="3029455" y="3905220"/>
                </a:cubicBezTo>
                <a:cubicBezTo>
                  <a:pt x="3037581" y="3903437"/>
                  <a:pt x="3045588" y="3902322"/>
                  <a:pt x="3051820" y="3901997"/>
                </a:cubicBezTo>
                <a:close/>
                <a:moveTo>
                  <a:pt x="2183863" y="3901585"/>
                </a:moveTo>
                <a:cubicBezTo>
                  <a:pt x="2199156" y="3901105"/>
                  <a:pt x="2212666" y="3903368"/>
                  <a:pt x="2215067" y="3906454"/>
                </a:cubicBezTo>
                <a:cubicBezTo>
                  <a:pt x="2217604" y="3909746"/>
                  <a:pt x="2205877" y="3912558"/>
                  <a:pt x="2189829" y="3912695"/>
                </a:cubicBezTo>
                <a:cubicBezTo>
                  <a:pt x="2175016" y="3912832"/>
                  <a:pt x="2161231" y="3910775"/>
                  <a:pt x="2159586" y="3907895"/>
                </a:cubicBezTo>
                <a:cubicBezTo>
                  <a:pt x="2157871" y="3905014"/>
                  <a:pt x="2168913" y="3901997"/>
                  <a:pt x="2183863" y="3901585"/>
                </a:cubicBezTo>
                <a:close/>
                <a:moveTo>
                  <a:pt x="1705047" y="3900831"/>
                </a:moveTo>
                <a:cubicBezTo>
                  <a:pt x="1719858" y="3900283"/>
                  <a:pt x="1733644" y="3902134"/>
                  <a:pt x="1734398" y="3904397"/>
                </a:cubicBezTo>
                <a:cubicBezTo>
                  <a:pt x="1735153" y="3906661"/>
                  <a:pt x="1723081" y="3908444"/>
                  <a:pt x="1707721" y="3908787"/>
                </a:cubicBezTo>
                <a:cubicBezTo>
                  <a:pt x="1692290" y="3909061"/>
                  <a:pt x="1680218" y="3907895"/>
                  <a:pt x="1680082" y="3905632"/>
                </a:cubicBezTo>
                <a:cubicBezTo>
                  <a:pt x="1680016" y="3903643"/>
                  <a:pt x="1691193" y="3901311"/>
                  <a:pt x="1705047" y="3900831"/>
                </a:cubicBezTo>
                <a:close/>
                <a:moveTo>
                  <a:pt x="316164" y="3900762"/>
                </a:moveTo>
                <a:cubicBezTo>
                  <a:pt x="329261" y="3899048"/>
                  <a:pt x="340854" y="3905220"/>
                  <a:pt x="342430" y="3914478"/>
                </a:cubicBezTo>
                <a:cubicBezTo>
                  <a:pt x="343942" y="3923599"/>
                  <a:pt x="334478" y="3932583"/>
                  <a:pt x="321722" y="3934366"/>
                </a:cubicBezTo>
                <a:cubicBezTo>
                  <a:pt x="309239" y="3936150"/>
                  <a:pt x="296412" y="3929772"/>
                  <a:pt x="294972" y="3920856"/>
                </a:cubicBezTo>
                <a:cubicBezTo>
                  <a:pt x="293464" y="3911872"/>
                  <a:pt x="303274" y="3902477"/>
                  <a:pt x="316164" y="3900762"/>
                </a:cubicBezTo>
                <a:close/>
                <a:moveTo>
                  <a:pt x="5776070" y="3900437"/>
                </a:moveTo>
                <a:cubicBezTo>
                  <a:pt x="5789144" y="3901701"/>
                  <a:pt x="5799470" y="3913621"/>
                  <a:pt x="5801115" y="3931829"/>
                </a:cubicBezTo>
                <a:cubicBezTo>
                  <a:pt x="5803378" y="3956175"/>
                  <a:pt x="5789662" y="3983332"/>
                  <a:pt x="5770391" y="3992591"/>
                </a:cubicBezTo>
                <a:cubicBezTo>
                  <a:pt x="5750983" y="4001849"/>
                  <a:pt x="5734113" y="3989230"/>
                  <a:pt x="5731849" y="3963719"/>
                </a:cubicBezTo>
                <a:cubicBezTo>
                  <a:pt x="5729586" y="3938481"/>
                  <a:pt x="5743165" y="3911392"/>
                  <a:pt x="5762299" y="3902888"/>
                </a:cubicBezTo>
                <a:cubicBezTo>
                  <a:pt x="5767049" y="3900779"/>
                  <a:pt x="5771712" y="3900016"/>
                  <a:pt x="5776070" y="3900437"/>
                </a:cubicBezTo>
                <a:close/>
                <a:moveTo>
                  <a:pt x="1287737" y="3900420"/>
                </a:moveTo>
                <a:cubicBezTo>
                  <a:pt x="1301933" y="3899185"/>
                  <a:pt x="1314481" y="3900900"/>
                  <a:pt x="1315720" y="3903780"/>
                </a:cubicBezTo>
                <a:cubicBezTo>
                  <a:pt x="1316957" y="3906592"/>
                  <a:pt x="1306459" y="3909610"/>
                  <a:pt x="1292468" y="3910844"/>
                </a:cubicBezTo>
                <a:cubicBezTo>
                  <a:pt x="1277998" y="3912147"/>
                  <a:pt x="1265654" y="3911393"/>
                  <a:pt x="1263594" y="3908649"/>
                </a:cubicBezTo>
                <a:cubicBezTo>
                  <a:pt x="1261405" y="3905700"/>
                  <a:pt x="1272309" y="3901723"/>
                  <a:pt x="1287737" y="3900420"/>
                </a:cubicBezTo>
                <a:close/>
                <a:moveTo>
                  <a:pt x="2666666" y="3900145"/>
                </a:moveTo>
                <a:cubicBezTo>
                  <a:pt x="2681411" y="3899528"/>
                  <a:pt x="2694578" y="3901380"/>
                  <a:pt x="2695882" y="3904877"/>
                </a:cubicBezTo>
                <a:cubicBezTo>
                  <a:pt x="2697322" y="3908649"/>
                  <a:pt x="2684634" y="3913450"/>
                  <a:pt x="2669067" y="3914067"/>
                </a:cubicBezTo>
                <a:cubicBezTo>
                  <a:pt x="2654185" y="3914684"/>
                  <a:pt x="2641223" y="3912421"/>
                  <a:pt x="2639920" y="3908855"/>
                </a:cubicBezTo>
                <a:cubicBezTo>
                  <a:pt x="2638549" y="3905015"/>
                  <a:pt x="2650893" y="3900831"/>
                  <a:pt x="2666666" y="3900145"/>
                </a:cubicBezTo>
                <a:close/>
                <a:moveTo>
                  <a:pt x="3273513" y="3899862"/>
                </a:moveTo>
                <a:cubicBezTo>
                  <a:pt x="3279771" y="3900265"/>
                  <a:pt x="3283954" y="3901619"/>
                  <a:pt x="3284434" y="3903848"/>
                </a:cubicBezTo>
                <a:cubicBezTo>
                  <a:pt x="3285395" y="3908375"/>
                  <a:pt x="3271542" y="3914615"/>
                  <a:pt x="3253642" y="3917496"/>
                </a:cubicBezTo>
                <a:cubicBezTo>
                  <a:pt x="3235400" y="3920445"/>
                  <a:pt x="3220792" y="3919279"/>
                  <a:pt x="3219764" y="3914958"/>
                </a:cubicBezTo>
                <a:cubicBezTo>
                  <a:pt x="3218735" y="3910775"/>
                  <a:pt x="3232657" y="3904671"/>
                  <a:pt x="3250144" y="3901585"/>
                </a:cubicBezTo>
                <a:cubicBezTo>
                  <a:pt x="3258922" y="3900008"/>
                  <a:pt x="3267255" y="3899459"/>
                  <a:pt x="3273513" y="3899862"/>
                </a:cubicBezTo>
                <a:close/>
                <a:moveTo>
                  <a:pt x="3126366" y="3899262"/>
                </a:moveTo>
                <a:cubicBezTo>
                  <a:pt x="3132410" y="3899082"/>
                  <a:pt x="3136611" y="3899699"/>
                  <a:pt x="3137537" y="3901174"/>
                </a:cubicBezTo>
                <a:cubicBezTo>
                  <a:pt x="3139388" y="3904329"/>
                  <a:pt x="3125878" y="3910021"/>
                  <a:pt x="3107979" y="3913519"/>
                </a:cubicBezTo>
                <a:cubicBezTo>
                  <a:pt x="3091108" y="3916810"/>
                  <a:pt x="3076500" y="3917016"/>
                  <a:pt x="3074786" y="3914204"/>
                </a:cubicBezTo>
                <a:cubicBezTo>
                  <a:pt x="3072934" y="3911187"/>
                  <a:pt x="3086170" y="3905838"/>
                  <a:pt x="3104138" y="3902134"/>
                </a:cubicBezTo>
                <a:cubicBezTo>
                  <a:pt x="3112436" y="3900419"/>
                  <a:pt x="3120323" y="3899442"/>
                  <a:pt x="3126366" y="3899262"/>
                </a:cubicBezTo>
                <a:close/>
                <a:moveTo>
                  <a:pt x="1494984" y="3899047"/>
                </a:moveTo>
                <a:cubicBezTo>
                  <a:pt x="1510413" y="3897950"/>
                  <a:pt x="1523241" y="3899596"/>
                  <a:pt x="1524335" y="3902271"/>
                </a:cubicBezTo>
                <a:cubicBezTo>
                  <a:pt x="1525365" y="3904671"/>
                  <a:pt x="1515077" y="3906934"/>
                  <a:pt x="1501229" y="3907757"/>
                </a:cubicBezTo>
                <a:cubicBezTo>
                  <a:pt x="1486756" y="3908580"/>
                  <a:pt x="1472285" y="3907552"/>
                  <a:pt x="1471393" y="3905220"/>
                </a:cubicBezTo>
                <a:cubicBezTo>
                  <a:pt x="1470573" y="3902956"/>
                  <a:pt x="1481064" y="3900008"/>
                  <a:pt x="1494984" y="3899047"/>
                </a:cubicBezTo>
                <a:close/>
                <a:moveTo>
                  <a:pt x="3199756" y="3898104"/>
                </a:moveTo>
                <a:cubicBezTo>
                  <a:pt x="3205825" y="3898207"/>
                  <a:pt x="3209785" y="3899253"/>
                  <a:pt x="3210300" y="3901242"/>
                </a:cubicBezTo>
                <a:cubicBezTo>
                  <a:pt x="3211260" y="3904945"/>
                  <a:pt x="3198916" y="3910500"/>
                  <a:pt x="3182388" y="3913723"/>
                </a:cubicBezTo>
                <a:cubicBezTo>
                  <a:pt x="3165380" y="3917016"/>
                  <a:pt x="3148441" y="3916810"/>
                  <a:pt x="3146864" y="3913381"/>
                </a:cubicBezTo>
                <a:cubicBezTo>
                  <a:pt x="3145355" y="3909952"/>
                  <a:pt x="3158934" y="3904191"/>
                  <a:pt x="3176559" y="3900625"/>
                </a:cubicBezTo>
                <a:cubicBezTo>
                  <a:pt x="3185508" y="3898841"/>
                  <a:pt x="3193686" y="3898001"/>
                  <a:pt x="3199756" y="3898104"/>
                </a:cubicBezTo>
                <a:close/>
                <a:moveTo>
                  <a:pt x="2321846" y="3897745"/>
                </a:moveTo>
                <a:cubicBezTo>
                  <a:pt x="2337002" y="3897402"/>
                  <a:pt x="2349827" y="3900145"/>
                  <a:pt x="2350856" y="3903780"/>
                </a:cubicBezTo>
                <a:cubicBezTo>
                  <a:pt x="2351884" y="3907346"/>
                  <a:pt x="2340637" y="3910226"/>
                  <a:pt x="2325618" y="3910569"/>
                </a:cubicBezTo>
                <a:cubicBezTo>
                  <a:pt x="2309845" y="3910912"/>
                  <a:pt x="2294963" y="3908238"/>
                  <a:pt x="2294894" y="3904740"/>
                </a:cubicBezTo>
                <a:cubicBezTo>
                  <a:pt x="2294826" y="3901311"/>
                  <a:pt x="2306690" y="3898156"/>
                  <a:pt x="2321846" y="3897745"/>
                </a:cubicBezTo>
                <a:close/>
                <a:moveTo>
                  <a:pt x="3529608" y="3897402"/>
                </a:moveTo>
                <a:cubicBezTo>
                  <a:pt x="3548056" y="3895070"/>
                  <a:pt x="3564721" y="3899253"/>
                  <a:pt x="3566367" y="3906866"/>
                </a:cubicBezTo>
                <a:cubicBezTo>
                  <a:pt x="3567944" y="3914341"/>
                  <a:pt x="3553199" y="3922365"/>
                  <a:pt x="3535026" y="3923737"/>
                </a:cubicBezTo>
                <a:cubicBezTo>
                  <a:pt x="3517264" y="3925108"/>
                  <a:pt x="3501833" y="3920856"/>
                  <a:pt x="3499776" y="3914273"/>
                </a:cubicBezTo>
                <a:cubicBezTo>
                  <a:pt x="3497581" y="3907277"/>
                  <a:pt x="3511091" y="3899734"/>
                  <a:pt x="3529608" y="3897402"/>
                </a:cubicBezTo>
                <a:close/>
                <a:moveTo>
                  <a:pt x="1840561" y="3896167"/>
                </a:moveTo>
                <a:cubicBezTo>
                  <a:pt x="1855373" y="3895687"/>
                  <a:pt x="1869228" y="3898019"/>
                  <a:pt x="1869979" y="3900694"/>
                </a:cubicBezTo>
                <a:cubicBezTo>
                  <a:pt x="1870736" y="3903437"/>
                  <a:pt x="1858737" y="3905494"/>
                  <a:pt x="1843307" y="3905700"/>
                </a:cubicBezTo>
                <a:cubicBezTo>
                  <a:pt x="1827874" y="3905905"/>
                  <a:pt x="1815735" y="3904259"/>
                  <a:pt x="1815596" y="3901585"/>
                </a:cubicBezTo>
                <a:cubicBezTo>
                  <a:pt x="1815462" y="3899185"/>
                  <a:pt x="1826705" y="3896579"/>
                  <a:pt x="1840561" y="3896167"/>
                </a:cubicBezTo>
                <a:close/>
                <a:moveTo>
                  <a:pt x="662222" y="3895825"/>
                </a:moveTo>
                <a:cubicBezTo>
                  <a:pt x="675110" y="3894728"/>
                  <a:pt x="686769" y="3899597"/>
                  <a:pt x="687595" y="3905975"/>
                </a:cubicBezTo>
                <a:cubicBezTo>
                  <a:pt x="688418" y="3912490"/>
                  <a:pt x="678335" y="3918936"/>
                  <a:pt x="665303" y="3920788"/>
                </a:cubicBezTo>
                <a:cubicBezTo>
                  <a:pt x="651862" y="3922708"/>
                  <a:pt x="640613" y="3919417"/>
                  <a:pt x="639107" y="3912490"/>
                </a:cubicBezTo>
                <a:cubicBezTo>
                  <a:pt x="637527" y="3905083"/>
                  <a:pt x="648301" y="3897059"/>
                  <a:pt x="662222" y="3895825"/>
                </a:cubicBezTo>
                <a:close/>
                <a:moveTo>
                  <a:pt x="2455165" y="3892738"/>
                </a:moveTo>
                <a:cubicBezTo>
                  <a:pt x="2470459" y="3891915"/>
                  <a:pt x="2483900" y="3894521"/>
                  <a:pt x="2486095" y="3898499"/>
                </a:cubicBezTo>
                <a:cubicBezTo>
                  <a:pt x="2488427" y="3902613"/>
                  <a:pt x="2476631" y="3906385"/>
                  <a:pt x="2460515" y="3906865"/>
                </a:cubicBezTo>
                <a:cubicBezTo>
                  <a:pt x="2445701" y="3907345"/>
                  <a:pt x="2431985" y="3904808"/>
                  <a:pt x="2430545" y="3901105"/>
                </a:cubicBezTo>
                <a:cubicBezTo>
                  <a:pt x="2429173" y="3897401"/>
                  <a:pt x="2440215" y="3893492"/>
                  <a:pt x="2455165" y="3892738"/>
                </a:cubicBezTo>
                <a:close/>
                <a:moveTo>
                  <a:pt x="1975459" y="3891778"/>
                </a:moveTo>
                <a:cubicBezTo>
                  <a:pt x="1990065" y="3891229"/>
                  <a:pt x="2004399" y="3893904"/>
                  <a:pt x="2005499" y="3897059"/>
                </a:cubicBezTo>
                <a:cubicBezTo>
                  <a:pt x="2006593" y="3900282"/>
                  <a:pt x="1994867" y="3902751"/>
                  <a:pt x="1979508" y="3902956"/>
                </a:cubicBezTo>
                <a:cubicBezTo>
                  <a:pt x="1963937" y="3903162"/>
                  <a:pt x="1951658" y="3901174"/>
                  <a:pt x="1951182" y="3898019"/>
                </a:cubicBezTo>
                <a:cubicBezTo>
                  <a:pt x="1950771" y="3895207"/>
                  <a:pt x="1961536" y="3892258"/>
                  <a:pt x="1975459" y="3891778"/>
                </a:cubicBezTo>
                <a:close/>
                <a:moveTo>
                  <a:pt x="1632076" y="3890956"/>
                </a:moveTo>
                <a:cubicBezTo>
                  <a:pt x="1646344" y="3890407"/>
                  <a:pt x="1658139" y="3892327"/>
                  <a:pt x="1659643" y="3895139"/>
                </a:cubicBezTo>
                <a:cubicBezTo>
                  <a:pt x="1661221" y="3898157"/>
                  <a:pt x="1649905" y="3900694"/>
                  <a:pt x="1634888" y="3901243"/>
                </a:cubicBezTo>
                <a:cubicBezTo>
                  <a:pt x="1621171" y="3901723"/>
                  <a:pt x="1608277" y="3900351"/>
                  <a:pt x="1606839" y="3897814"/>
                </a:cubicBezTo>
                <a:cubicBezTo>
                  <a:pt x="1605261" y="3895071"/>
                  <a:pt x="1617059" y="3891710"/>
                  <a:pt x="1632076" y="3890956"/>
                </a:cubicBezTo>
                <a:close/>
                <a:moveTo>
                  <a:pt x="1421400" y="3889173"/>
                </a:moveTo>
                <a:cubicBezTo>
                  <a:pt x="1436625" y="3887870"/>
                  <a:pt x="1450408" y="3890133"/>
                  <a:pt x="1450956" y="3893493"/>
                </a:cubicBezTo>
                <a:cubicBezTo>
                  <a:pt x="1451435" y="3896648"/>
                  <a:pt x="1440672" y="3899528"/>
                  <a:pt x="1426406" y="3900488"/>
                </a:cubicBezTo>
                <a:cubicBezTo>
                  <a:pt x="1412139" y="3901448"/>
                  <a:pt x="1399864" y="3900214"/>
                  <a:pt x="1398492" y="3897197"/>
                </a:cubicBezTo>
                <a:cubicBezTo>
                  <a:pt x="1397125" y="3894179"/>
                  <a:pt x="1407339" y="3890407"/>
                  <a:pt x="1421400" y="3889173"/>
                </a:cubicBezTo>
                <a:close/>
                <a:moveTo>
                  <a:pt x="4067893" y="3888760"/>
                </a:moveTo>
                <a:cubicBezTo>
                  <a:pt x="4086410" y="3890407"/>
                  <a:pt x="4103417" y="3903368"/>
                  <a:pt x="4105406" y="3917290"/>
                </a:cubicBezTo>
                <a:cubicBezTo>
                  <a:pt x="4107326" y="3931006"/>
                  <a:pt x="4092925" y="3940195"/>
                  <a:pt x="4074614" y="3936972"/>
                </a:cubicBezTo>
                <a:cubicBezTo>
                  <a:pt x="4056852" y="3933817"/>
                  <a:pt x="4041078" y="3921816"/>
                  <a:pt x="4038678" y="3909540"/>
                </a:cubicBezTo>
                <a:cubicBezTo>
                  <a:pt x="4036140" y="3896442"/>
                  <a:pt x="4049308" y="3887114"/>
                  <a:pt x="4067893" y="3888760"/>
                </a:cubicBezTo>
                <a:close/>
                <a:moveTo>
                  <a:pt x="1213192" y="3888623"/>
                </a:moveTo>
                <a:cubicBezTo>
                  <a:pt x="1226770" y="3887114"/>
                  <a:pt x="1239527" y="3889652"/>
                  <a:pt x="1241036" y="3893561"/>
                </a:cubicBezTo>
                <a:cubicBezTo>
                  <a:pt x="1242543" y="3897470"/>
                  <a:pt x="1232112" y="3901516"/>
                  <a:pt x="1218539" y="3902956"/>
                </a:cubicBezTo>
                <a:cubicBezTo>
                  <a:pt x="1204822" y="3904397"/>
                  <a:pt x="1192271" y="3902751"/>
                  <a:pt x="1190905" y="3898842"/>
                </a:cubicBezTo>
                <a:cubicBezTo>
                  <a:pt x="1189461" y="3894932"/>
                  <a:pt x="1199471" y="3890063"/>
                  <a:pt x="1213192" y="3888623"/>
                </a:cubicBezTo>
                <a:close/>
                <a:moveTo>
                  <a:pt x="5550661" y="3888281"/>
                </a:moveTo>
                <a:cubicBezTo>
                  <a:pt x="5569589" y="3883275"/>
                  <a:pt x="5586185" y="3901174"/>
                  <a:pt x="5587763" y="3928538"/>
                </a:cubicBezTo>
                <a:cubicBezTo>
                  <a:pt x="5589272" y="3953912"/>
                  <a:pt x="5576241" y="3979698"/>
                  <a:pt x="5558685" y="3985939"/>
                </a:cubicBezTo>
                <a:cubicBezTo>
                  <a:pt x="5539963" y="3992454"/>
                  <a:pt x="5522680" y="3975035"/>
                  <a:pt x="5520417" y="3947534"/>
                </a:cubicBezTo>
                <a:cubicBezTo>
                  <a:pt x="5518154" y="3920034"/>
                  <a:pt x="5531870" y="3893219"/>
                  <a:pt x="5550661" y="3888281"/>
                </a:cubicBezTo>
                <a:close/>
                <a:moveTo>
                  <a:pt x="1003406" y="3888212"/>
                </a:moveTo>
                <a:cubicBezTo>
                  <a:pt x="1017739" y="3886154"/>
                  <a:pt x="1030562" y="3889309"/>
                  <a:pt x="1031796" y="3894521"/>
                </a:cubicBezTo>
                <a:cubicBezTo>
                  <a:pt x="1032961" y="3899253"/>
                  <a:pt x="1023292" y="3904191"/>
                  <a:pt x="1010401" y="3905974"/>
                </a:cubicBezTo>
                <a:cubicBezTo>
                  <a:pt x="996476" y="3907894"/>
                  <a:pt x="983035" y="3905631"/>
                  <a:pt x="981799" y="3900556"/>
                </a:cubicBezTo>
                <a:cubicBezTo>
                  <a:pt x="980775" y="3895824"/>
                  <a:pt x="990374" y="3890063"/>
                  <a:pt x="1003406" y="3888212"/>
                </a:cubicBezTo>
                <a:close/>
                <a:moveTo>
                  <a:pt x="2109591" y="3887252"/>
                </a:moveTo>
                <a:cubicBezTo>
                  <a:pt x="2124062" y="3886498"/>
                  <a:pt x="2138806" y="3889309"/>
                  <a:pt x="2140795" y="3892944"/>
                </a:cubicBezTo>
                <a:cubicBezTo>
                  <a:pt x="2142784" y="3896579"/>
                  <a:pt x="2131743" y="3899665"/>
                  <a:pt x="2116449" y="3900077"/>
                </a:cubicBezTo>
                <a:cubicBezTo>
                  <a:pt x="2101842" y="3900488"/>
                  <a:pt x="2089497" y="3898568"/>
                  <a:pt x="2087097" y="3895276"/>
                </a:cubicBezTo>
                <a:cubicBezTo>
                  <a:pt x="2084638" y="3891778"/>
                  <a:pt x="2094709" y="3888006"/>
                  <a:pt x="2109591" y="3887252"/>
                </a:cubicBezTo>
                <a:close/>
                <a:moveTo>
                  <a:pt x="2591502" y="3885743"/>
                </a:moveTo>
                <a:cubicBezTo>
                  <a:pt x="2606727" y="3884852"/>
                  <a:pt x="2619894" y="3887663"/>
                  <a:pt x="2621609" y="3891915"/>
                </a:cubicBezTo>
                <a:cubicBezTo>
                  <a:pt x="2623323" y="3896098"/>
                  <a:pt x="2612625" y="3900008"/>
                  <a:pt x="2597675" y="3900968"/>
                </a:cubicBezTo>
                <a:cubicBezTo>
                  <a:pt x="2581901" y="3901928"/>
                  <a:pt x="2566814" y="3899185"/>
                  <a:pt x="2565922" y="3894933"/>
                </a:cubicBezTo>
                <a:cubicBezTo>
                  <a:pt x="2565099" y="3890818"/>
                  <a:pt x="2576483" y="3886634"/>
                  <a:pt x="2591502" y="3885743"/>
                </a:cubicBezTo>
                <a:close/>
                <a:moveTo>
                  <a:pt x="4800053" y="3885606"/>
                </a:moveTo>
                <a:cubicBezTo>
                  <a:pt x="4818981" y="3885880"/>
                  <a:pt x="4835920" y="3906317"/>
                  <a:pt x="4837360" y="3930869"/>
                </a:cubicBezTo>
                <a:cubicBezTo>
                  <a:pt x="4838732" y="3953980"/>
                  <a:pt x="4825702" y="3971605"/>
                  <a:pt x="4808008" y="3970508"/>
                </a:cubicBezTo>
                <a:cubicBezTo>
                  <a:pt x="4790383" y="3969410"/>
                  <a:pt x="4773786" y="3950414"/>
                  <a:pt x="4770906" y="3928194"/>
                </a:cubicBezTo>
                <a:cubicBezTo>
                  <a:pt x="4767820" y="3904671"/>
                  <a:pt x="4781125" y="3885331"/>
                  <a:pt x="4800053" y="3885606"/>
                </a:cubicBezTo>
                <a:close/>
                <a:moveTo>
                  <a:pt x="4933647" y="3884166"/>
                </a:moveTo>
                <a:cubicBezTo>
                  <a:pt x="4952780" y="3883137"/>
                  <a:pt x="4969720" y="3903231"/>
                  <a:pt x="4971709" y="3929634"/>
                </a:cubicBezTo>
                <a:cubicBezTo>
                  <a:pt x="4973560" y="3954186"/>
                  <a:pt x="4960804" y="3974417"/>
                  <a:pt x="4943248" y="3974623"/>
                </a:cubicBezTo>
                <a:cubicBezTo>
                  <a:pt x="4924594" y="3974897"/>
                  <a:pt x="4906900" y="3953432"/>
                  <a:pt x="4905049" y="3928537"/>
                </a:cubicBezTo>
                <a:cubicBezTo>
                  <a:pt x="4903265" y="3904603"/>
                  <a:pt x="4915816" y="3885195"/>
                  <a:pt x="4933647" y="3884166"/>
                </a:cubicBezTo>
                <a:close/>
                <a:moveTo>
                  <a:pt x="1767386" y="3884097"/>
                </a:moveTo>
                <a:cubicBezTo>
                  <a:pt x="1781720" y="3883549"/>
                  <a:pt x="1793515" y="3885880"/>
                  <a:pt x="1795092" y="3889104"/>
                </a:cubicBezTo>
                <a:cubicBezTo>
                  <a:pt x="1796668" y="3892533"/>
                  <a:pt x="1785418" y="3895413"/>
                  <a:pt x="1770333" y="3895893"/>
                </a:cubicBezTo>
                <a:cubicBezTo>
                  <a:pt x="1756618" y="3896305"/>
                  <a:pt x="1743655" y="3894453"/>
                  <a:pt x="1742216" y="3891573"/>
                </a:cubicBezTo>
                <a:cubicBezTo>
                  <a:pt x="1740637" y="3888418"/>
                  <a:pt x="1752435" y="3884715"/>
                  <a:pt x="1767386" y="3884097"/>
                </a:cubicBezTo>
                <a:close/>
                <a:moveTo>
                  <a:pt x="3480642" y="3883617"/>
                </a:moveTo>
                <a:cubicBezTo>
                  <a:pt x="3486969" y="3884646"/>
                  <a:pt x="3491306" y="3886771"/>
                  <a:pt x="3492301" y="3889789"/>
                </a:cubicBezTo>
                <a:cubicBezTo>
                  <a:pt x="3494427" y="3896236"/>
                  <a:pt x="3480300" y="3903643"/>
                  <a:pt x="3461440" y="3906043"/>
                </a:cubicBezTo>
                <a:cubicBezTo>
                  <a:pt x="3443815" y="3908238"/>
                  <a:pt x="3427973" y="3905494"/>
                  <a:pt x="3426053" y="3899939"/>
                </a:cubicBezTo>
                <a:cubicBezTo>
                  <a:pt x="3423995" y="3894041"/>
                  <a:pt x="3438055" y="3886978"/>
                  <a:pt x="3457051" y="3884029"/>
                </a:cubicBezTo>
                <a:cubicBezTo>
                  <a:pt x="3466000" y="3882657"/>
                  <a:pt x="3474316" y="3882589"/>
                  <a:pt x="3480642" y="3883617"/>
                </a:cubicBezTo>
                <a:close/>
                <a:moveTo>
                  <a:pt x="450787" y="3883069"/>
                </a:moveTo>
                <a:cubicBezTo>
                  <a:pt x="463884" y="3881217"/>
                  <a:pt x="475544" y="3886909"/>
                  <a:pt x="477120" y="3895551"/>
                </a:cubicBezTo>
                <a:cubicBezTo>
                  <a:pt x="478699" y="3904123"/>
                  <a:pt x="469373" y="3912490"/>
                  <a:pt x="456546" y="3914410"/>
                </a:cubicBezTo>
                <a:cubicBezTo>
                  <a:pt x="444066" y="3916330"/>
                  <a:pt x="431311" y="3910706"/>
                  <a:pt x="429733" y="3902409"/>
                </a:cubicBezTo>
                <a:cubicBezTo>
                  <a:pt x="428155" y="3893973"/>
                  <a:pt x="437894" y="3884852"/>
                  <a:pt x="450787" y="3883069"/>
                </a:cubicBezTo>
                <a:close/>
                <a:moveTo>
                  <a:pt x="2894669" y="3882305"/>
                </a:moveTo>
                <a:cubicBezTo>
                  <a:pt x="2900044" y="3882365"/>
                  <a:pt x="2903747" y="3883171"/>
                  <a:pt x="2904570" y="3884715"/>
                </a:cubicBezTo>
                <a:cubicBezTo>
                  <a:pt x="2906353" y="3888006"/>
                  <a:pt x="2894078" y="3893493"/>
                  <a:pt x="2878098" y="3896647"/>
                </a:cubicBezTo>
                <a:cubicBezTo>
                  <a:pt x="2861708" y="3899871"/>
                  <a:pt x="2847992" y="3899734"/>
                  <a:pt x="2847032" y="3896305"/>
                </a:cubicBezTo>
                <a:cubicBezTo>
                  <a:pt x="2846140" y="3892876"/>
                  <a:pt x="2858416" y="3887595"/>
                  <a:pt x="2874738" y="3884372"/>
                </a:cubicBezTo>
                <a:cubicBezTo>
                  <a:pt x="2882247" y="3882931"/>
                  <a:pt x="2889294" y="3882245"/>
                  <a:pt x="2894669" y="3882305"/>
                </a:cubicBezTo>
                <a:close/>
                <a:moveTo>
                  <a:pt x="3666083" y="3882246"/>
                </a:moveTo>
                <a:cubicBezTo>
                  <a:pt x="3684874" y="3881011"/>
                  <a:pt x="3700441" y="3887114"/>
                  <a:pt x="3700990" y="3896030"/>
                </a:cubicBezTo>
                <a:cubicBezTo>
                  <a:pt x="3701539" y="3904259"/>
                  <a:pt x="3687480" y="3911940"/>
                  <a:pt x="3670197" y="3912832"/>
                </a:cubicBezTo>
                <a:cubicBezTo>
                  <a:pt x="3651475" y="3913724"/>
                  <a:pt x="3635359" y="3907757"/>
                  <a:pt x="3634124" y="3899527"/>
                </a:cubicBezTo>
                <a:cubicBezTo>
                  <a:pt x="3632890" y="3891366"/>
                  <a:pt x="3647635" y="3883480"/>
                  <a:pt x="3666083" y="3882246"/>
                </a:cubicBezTo>
                <a:close/>
                <a:moveTo>
                  <a:pt x="4666871" y="3882109"/>
                </a:moveTo>
                <a:cubicBezTo>
                  <a:pt x="4684839" y="3883549"/>
                  <a:pt x="4700475" y="3901517"/>
                  <a:pt x="4702738" y="3923326"/>
                </a:cubicBezTo>
                <a:cubicBezTo>
                  <a:pt x="4705070" y="3946026"/>
                  <a:pt x="4691286" y="3962965"/>
                  <a:pt x="4672289" y="3960359"/>
                </a:cubicBezTo>
                <a:cubicBezTo>
                  <a:pt x="4654664" y="3957958"/>
                  <a:pt x="4638410" y="3939099"/>
                  <a:pt x="4636284" y="3918799"/>
                </a:cubicBezTo>
                <a:cubicBezTo>
                  <a:pt x="4634021" y="3896922"/>
                  <a:pt x="4647806" y="3880532"/>
                  <a:pt x="4666871" y="3882109"/>
                </a:cubicBezTo>
                <a:close/>
                <a:moveTo>
                  <a:pt x="2247574" y="3882039"/>
                </a:moveTo>
                <a:cubicBezTo>
                  <a:pt x="2261427" y="3881628"/>
                  <a:pt x="2274251" y="3884577"/>
                  <a:pt x="2276240" y="3888349"/>
                </a:cubicBezTo>
                <a:cubicBezTo>
                  <a:pt x="2278366" y="3892395"/>
                  <a:pt x="2267462" y="3895961"/>
                  <a:pt x="2252100" y="3896510"/>
                </a:cubicBezTo>
                <a:cubicBezTo>
                  <a:pt x="2236464" y="3897058"/>
                  <a:pt x="2223571" y="3894590"/>
                  <a:pt x="2222268" y="3890543"/>
                </a:cubicBezTo>
                <a:cubicBezTo>
                  <a:pt x="2221033" y="3886566"/>
                  <a:pt x="2232692" y="3882451"/>
                  <a:pt x="2247574" y="3882039"/>
                </a:cubicBezTo>
                <a:close/>
                <a:moveTo>
                  <a:pt x="2967304" y="3881499"/>
                </a:moveTo>
                <a:cubicBezTo>
                  <a:pt x="2972842" y="3881371"/>
                  <a:pt x="2976579" y="3882074"/>
                  <a:pt x="2977334" y="3883617"/>
                </a:cubicBezTo>
                <a:cubicBezTo>
                  <a:pt x="2978843" y="3886635"/>
                  <a:pt x="2967733" y="3891847"/>
                  <a:pt x="2952165" y="3895344"/>
                </a:cubicBezTo>
                <a:cubicBezTo>
                  <a:pt x="2935980" y="3898979"/>
                  <a:pt x="2920276" y="3899391"/>
                  <a:pt x="2919453" y="3896167"/>
                </a:cubicBezTo>
                <a:cubicBezTo>
                  <a:pt x="2918698" y="3893150"/>
                  <a:pt x="2930768" y="3887869"/>
                  <a:pt x="2946473" y="3884372"/>
                </a:cubicBezTo>
                <a:cubicBezTo>
                  <a:pt x="2954428" y="3882588"/>
                  <a:pt x="2961766" y="3881628"/>
                  <a:pt x="2967304" y="3881499"/>
                </a:cubicBezTo>
                <a:close/>
                <a:moveTo>
                  <a:pt x="2820345" y="3880042"/>
                </a:moveTo>
                <a:cubicBezTo>
                  <a:pt x="2826045" y="3880428"/>
                  <a:pt x="2829954" y="3881662"/>
                  <a:pt x="2830503" y="3883617"/>
                </a:cubicBezTo>
                <a:cubicBezTo>
                  <a:pt x="2831532" y="3887252"/>
                  <a:pt x="2820422" y="3892395"/>
                  <a:pt x="2805746" y="3895070"/>
                </a:cubicBezTo>
                <a:cubicBezTo>
                  <a:pt x="2790110" y="3897950"/>
                  <a:pt x="2775845" y="3897127"/>
                  <a:pt x="2774816" y="3893149"/>
                </a:cubicBezTo>
                <a:cubicBezTo>
                  <a:pt x="2773856" y="3889446"/>
                  <a:pt x="2784624" y="3884303"/>
                  <a:pt x="2799437" y="3881559"/>
                </a:cubicBezTo>
                <a:cubicBezTo>
                  <a:pt x="2807152" y="3880119"/>
                  <a:pt x="2814644" y="3879656"/>
                  <a:pt x="2820345" y="3880042"/>
                </a:cubicBezTo>
                <a:close/>
                <a:moveTo>
                  <a:pt x="795740" y="3879503"/>
                </a:moveTo>
                <a:cubicBezTo>
                  <a:pt x="808226" y="3878268"/>
                  <a:pt x="820775" y="3883069"/>
                  <a:pt x="822351" y="3889104"/>
                </a:cubicBezTo>
                <a:cubicBezTo>
                  <a:pt x="823930" y="3895276"/>
                  <a:pt x="814469" y="3901174"/>
                  <a:pt x="801435" y="3902820"/>
                </a:cubicBezTo>
                <a:cubicBezTo>
                  <a:pt x="788061" y="3904535"/>
                  <a:pt x="776198" y="3901517"/>
                  <a:pt x="774074" y="3895276"/>
                </a:cubicBezTo>
                <a:cubicBezTo>
                  <a:pt x="771808" y="3888487"/>
                  <a:pt x="781819" y="3880875"/>
                  <a:pt x="795740" y="3879503"/>
                </a:cubicBezTo>
                <a:close/>
                <a:moveTo>
                  <a:pt x="1557667" y="3879091"/>
                </a:moveTo>
                <a:cubicBezTo>
                  <a:pt x="1572957" y="3878063"/>
                  <a:pt x="1586333" y="3880875"/>
                  <a:pt x="1586131" y="3884578"/>
                </a:cubicBezTo>
                <a:cubicBezTo>
                  <a:pt x="1585991" y="3888144"/>
                  <a:pt x="1575017" y="3890956"/>
                  <a:pt x="1560614" y="3891710"/>
                </a:cubicBezTo>
                <a:cubicBezTo>
                  <a:pt x="1546420" y="3892396"/>
                  <a:pt x="1534487" y="3890613"/>
                  <a:pt x="1533732" y="3887252"/>
                </a:cubicBezTo>
                <a:cubicBezTo>
                  <a:pt x="1532909" y="3883823"/>
                  <a:pt x="1543334" y="3880052"/>
                  <a:pt x="1557667" y="3879091"/>
                </a:cubicBezTo>
                <a:close/>
                <a:moveTo>
                  <a:pt x="3041396" y="3878628"/>
                </a:moveTo>
                <a:cubicBezTo>
                  <a:pt x="3047285" y="3878440"/>
                  <a:pt x="3051194" y="3879125"/>
                  <a:pt x="3051468" y="3880737"/>
                </a:cubicBezTo>
                <a:cubicBezTo>
                  <a:pt x="3051880" y="3883755"/>
                  <a:pt x="3039673" y="3889035"/>
                  <a:pt x="3023831" y="3892602"/>
                </a:cubicBezTo>
                <a:cubicBezTo>
                  <a:pt x="3007646" y="3896236"/>
                  <a:pt x="2994204" y="3896854"/>
                  <a:pt x="2992421" y="3894110"/>
                </a:cubicBezTo>
                <a:cubicBezTo>
                  <a:pt x="2990570" y="3891230"/>
                  <a:pt x="3002983" y="3885538"/>
                  <a:pt x="3019442" y="3881766"/>
                </a:cubicBezTo>
                <a:cubicBezTo>
                  <a:pt x="3027637" y="3879880"/>
                  <a:pt x="3035506" y="3878817"/>
                  <a:pt x="3041396" y="3878628"/>
                </a:cubicBezTo>
                <a:close/>
                <a:moveTo>
                  <a:pt x="3934162" y="3878542"/>
                </a:moveTo>
                <a:cubicBezTo>
                  <a:pt x="3952816" y="3879776"/>
                  <a:pt x="3969206" y="3890681"/>
                  <a:pt x="3970646" y="3902682"/>
                </a:cubicBezTo>
                <a:cubicBezTo>
                  <a:pt x="3972018" y="3914478"/>
                  <a:pt x="3957067" y="3922502"/>
                  <a:pt x="3938825" y="3919896"/>
                </a:cubicBezTo>
                <a:cubicBezTo>
                  <a:pt x="3920857" y="3917290"/>
                  <a:pt x="3905701" y="3907345"/>
                  <a:pt x="3903781" y="3896784"/>
                </a:cubicBezTo>
                <a:cubicBezTo>
                  <a:pt x="3901792" y="3885606"/>
                  <a:pt x="3915508" y="3877307"/>
                  <a:pt x="3934162" y="3878542"/>
                </a:cubicBezTo>
                <a:close/>
                <a:moveTo>
                  <a:pt x="5989899" y="3877677"/>
                </a:moveTo>
                <a:cubicBezTo>
                  <a:pt x="6002668" y="3877394"/>
                  <a:pt x="6012119" y="3887372"/>
                  <a:pt x="6013508" y="3904603"/>
                </a:cubicBezTo>
                <a:cubicBezTo>
                  <a:pt x="6015359" y="3927166"/>
                  <a:pt x="6001575" y="3954255"/>
                  <a:pt x="5982715" y="3965365"/>
                </a:cubicBezTo>
                <a:cubicBezTo>
                  <a:pt x="5964130" y="3976269"/>
                  <a:pt x="5946093" y="3966874"/>
                  <a:pt x="5943556" y="3944860"/>
                </a:cubicBezTo>
                <a:cubicBezTo>
                  <a:pt x="5940950" y="3921474"/>
                  <a:pt x="5956243" y="3891778"/>
                  <a:pt x="5976200" y="3881491"/>
                </a:cubicBezTo>
                <a:cubicBezTo>
                  <a:pt x="5981018" y="3879005"/>
                  <a:pt x="5985643" y="3877771"/>
                  <a:pt x="5989899" y="3877677"/>
                </a:cubicBezTo>
                <a:close/>
                <a:moveTo>
                  <a:pt x="1901598" y="3877582"/>
                </a:moveTo>
                <a:cubicBezTo>
                  <a:pt x="1917026" y="3876896"/>
                  <a:pt x="1929784" y="3879845"/>
                  <a:pt x="1930606" y="3883823"/>
                </a:cubicBezTo>
                <a:cubicBezTo>
                  <a:pt x="1931363" y="3887458"/>
                  <a:pt x="1920867" y="3890475"/>
                  <a:pt x="1906880" y="3890955"/>
                </a:cubicBezTo>
                <a:cubicBezTo>
                  <a:pt x="1892340" y="3891504"/>
                  <a:pt x="1878005" y="3889035"/>
                  <a:pt x="1877457" y="3885400"/>
                </a:cubicBezTo>
                <a:cubicBezTo>
                  <a:pt x="1876906" y="3881971"/>
                  <a:pt x="1887679" y="3878337"/>
                  <a:pt x="1901598" y="3877582"/>
                </a:cubicBezTo>
                <a:close/>
                <a:moveTo>
                  <a:pt x="5067721" y="3876416"/>
                </a:moveTo>
                <a:cubicBezTo>
                  <a:pt x="5086855" y="3874221"/>
                  <a:pt x="5103862" y="3894316"/>
                  <a:pt x="5106057" y="3921953"/>
                </a:cubicBezTo>
                <a:cubicBezTo>
                  <a:pt x="5108114" y="3947602"/>
                  <a:pt x="5095496" y="3969822"/>
                  <a:pt x="5077939" y="3971262"/>
                </a:cubicBezTo>
                <a:cubicBezTo>
                  <a:pt x="5059285" y="3972839"/>
                  <a:pt x="5041523" y="3951374"/>
                  <a:pt x="5039466" y="3925039"/>
                </a:cubicBezTo>
                <a:cubicBezTo>
                  <a:pt x="5037477" y="3899802"/>
                  <a:pt x="5049959" y="3878473"/>
                  <a:pt x="5067721" y="3876416"/>
                </a:cubicBezTo>
                <a:close/>
                <a:moveTo>
                  <a:pt x="2382471" y="3875731"/>
                </a:moveTo>
                <a:cubicBezTo>
                  <a:pt x="2396256" y="3875113"/>
                  <a:pt x="2409286" y="3878200"/>
                  <a:pt x="2411617" y="3882383"/>
                </a:cubicBezTo>
                <a:cubicBezTo>
                  <a:pt x="2414086" y="3886841"/>
                  <a:pt x="2403456" y="3890955"/>
                  <a:pt x="2388163" y="3891710"/>
                </a:cubicBezTo>
                <a:cubicBezTo>
                  <a:pt x="2372595" y="3892464"/>
                  <a:pt x="2359360" y="3889858"/>
                  <a:pt x="2357782" y="3885400"/>
                </a:cubicBezTo>
                <a:cubicBezTo>
                  <a:pt x="2356205" y="3881012"/>
                  <a:pt x="2367589" y="3876416"/>
                  <a:pt x="2382471" y="3875731"/>
                </a:cubicBezTo>
                <a:close/>
                <a:moveTo>
                  <a:pt x="1347333" y="3875457"/>
                </a:moveTo>
                <a:cubicBezTo>
                  <a:pt x="1360912" y="3873948"/>
                  <a:pt x="1374080" y="3876623"/>
                  <a:pt x="1375999" y="3880737"/>
                </a:cubicBezTo>
                <a:cubicBezTo>
                  <a:pt x="1377919" y="3884852"/>
                  <a:pt x="1368112" y="3888967"/>
                  <a:pt x="1354395" y="3890339"/>
                </a:cubicBezTo>
                <a:cubicBezTo>
                  <a:pt x="1340816" y="3891710"/>
                  <a:pt x="1327785" y="3889927"/>
                  <a:pt x="1325937" y="3885881"/>
                </a:cubicBezTo>
                <a:cubicBezTo>
                  <a:pt x="1324083" y="3881766"/>
                  <a:pt x="1333479" y="3876965"/>
                  <a:pt x="1347333" y="3875457"/>
                </a:cubicBezTo>
                <a:close/>
                <a:moveTo>
                  <a:pt x="3797824" y="3875319"/>
                </a:moveTo>
                <a:cubicBezTo>
                  <a:pt x="3816204" y="3874839"/>
                  <a:pt x="3833555" y="3883137"/>
                  <a:pt x="3835681" y="3893355"/>
                </a:cubicBezTo>
                <a:cubicBezTo>
                  <a:pt x="3837807" y="3903574"/>
                  <a:pt x="3823885" y="3911529"/>
                  <a:pt x="3805437" y="3910775"/>
                </a:cubicBezTo>
                <a:cubicBezTo>
                  <a:pt x="3787812" y="3910020"/>
                  <a:pt x="3771764" y="3902408"/>
                  <a:pt x="3769158" y="3893492"/>
                </a:cubicBezTo>
                <a:cubicBezTo>
                  <a:pt x="3766415" y="3883891"/>
                  <a:pt x="3779171" y="3875799"/>
                  <a:pt x="3797824" y="3875319"/>
                </a:cubicBezTo>
                <a:close/>
                <a:moveTo>
                  <a:pt x="3114750" y="3874779"/>
                </a:moveTo>
                <a:cubicBezTo>
                  <a:pt x="3120271" y="3874565"/>
                  <a:pt x="3123957" y="3875182"/>
                  <a:pt x="3124575" y="3876691"/>
                </a:cubicBezTo>
                <a:cubicBezTo>
                  <a:pt x="3125946" y="3879914"/>
                  <a:pt x="3113053" y="3885675"/>
                  <a:pt x="3096114" y="3889447"/>
                </a:cubicBezTo>
                <a:cubicBezTo>
                  <a:pt x="3079312" y="3893150"/>
                  <a:pt x="3064361" y="3893630"/>
                  <a:pt x="3063882" y="3890544"/>
                </a:cubicBezTo>
                <a:cubicBezTo>
                  <a:pt x="3063401" y="3887390"/>
                  <a:pt x="3076706" y="3881766"/>
                  <a:pt x="3093919" y="3877857"/>
                </a:cubicBezTo>
                <a:cubicBezTo>
                  <a:pt x="3101874" y="3876039"/>
                  <a:pt x="3109230" y="3874994"/>
                  <a:pt x="3114750" y="3874779"/>
                </a:cubicBezTo>
                <a:close/>
                <a:moveTo>
                  <a:pt x="3407476" y="3874684"/>
                </a:moveTo>
                <a:cubicBezTo>
                  <a:pt x="3413777" y="3875370"/>
                  <a:pt x="3418028" y="3877102"/>
                  <a:pt x="3418577" y="3879708"/>
                </a:cubicBezTo>
                <a:cubicBezTo>
                  <a:pt x="3419606" y="3884988"/>
                  <a:pt x="3405822" y="3891778"/>
                  <a:pt x="3387991" y="3894658"/>
                </a:cubicBezTo>
                <a:cubicBezTo>
                  <a:pt x="3369748" y="3897539"/>
                  <a:pt x="3355004" y="3895756"/>
                  <a:pt x="3353907" y="3890681"/>
                </a:cubicBezTo>
                <a:cubicBezTo>
                  <a:pt x="3352809" y="3885743"/>
                  <a:pt x="3366525" y="3879091"/>
                  <a:pt x="3384082" y="3875936"/>
                </a:cubicBezTo>
                <a:cubicBezTo>
                  <a:pt x="3392826" y="3874358"/>
                  <a:pt x="3401175" y="3873998"/>
                  <a:pt x="3407476" y="3874684"/>
                </a:cubicBezTo>
                <a:close/>
                <a:moveTo>
                  <a:pt x="4532111" y="3874633"/>
                </a:moveTo>
                <a:cubicBezTo>
                  <a:pt x="4550079" y="3876211"/>
                  <a:pt x="4565784" y="3892738"/>
                  <a:pt x="4568253" y="3912763"/>
                </a:cubicBezTo>
                <a:cubicBezTo>
                  <a:pt x="4570859" y="3933612"/>
                  <a:pt x="4557143" y="3948768"/>
                  <a:pt x="4538214" y="3946025"/>
                </a:cubicBezTo>
                <a:cubicBezTo>
                  <a:pt x="4520521" y="3943419"/>
                  <a:pt x="4504267" y="3926137"/>
                  <a:pt x="4501936" y="3907552"/>
                </a:cubicBezTo>
                <a:cubicBezTo>
                  <a:pt x="4499467" y="3887801"/>
                  <a:pt x="4513114" y="3872987"/>
                  <a:pt x="4532111" y="3874633"/>
                </a:cubicBezTo>
                <a:close/>
                <a:moveTo>
                  <a:pt x="2746485" y="3873253"/>
                </a:moveTo>
                <a:cubicBezTo>
                  <a:pt x="2751894" y="3873913"/>
                  <a:pt x="2755649" y="3875388"/>
                  <a:pt x="2756575" y="3877514"/>
                </a:cubicBezTo>
                <a:cubicBezTo>
                  <a:pt x="2758358" y="3881697"/>
                  <a:pt x="2747797" y="3886909"/>
                  <a:pt x="2732984" y="3889309"/>
                </a:cubicBezTo>
                <a:cubicBezTo>
                  <a:pt x="2717279" y="3891847"/>
                  <a:pt x="2702191" y="3890132"/>
                  <a:pt x="2701231" y="3885675"/>
                </a:cubicBezTo>
                <a:cubicBezTo>
                  <a:pt x="2700202" y="3881354"/>
                  <a:pt x="2711518" y="3876073"/>
                  <a:pt x="2726468" y="3873879"/>
                </a:cubicBezTo>
                <a:cubicBezTo>
                  <a:pt x="2734012" y="3872747"/>
                  <a:pt x="2741076" y="3872593"/>
                  <a:pt x="2746485" y="3873253"/>
                </a:cubicBezTo>
                <a:close/>
                <a:moveTo>
                  <a:pt x="1136931" y="3872370"/>
                </a:moveTo>
                <a:cubicBezTo>
                  <a:pt x="1151331" y="3870244"/>
                  <a:pt x="1164431" y="3873193"/>
                  <a:pt x="1166486" y="3878405"/>
                </a:cubicBezTo>
                <a:cubicBezTo>
                  <a:pt x="1168338" y="3883137"/>
                  <a:pt x="1159493" y="3888144"/>
                  <a:pt x="1146806" y="3889927"/>
                </a:cubicBezTo>
                <a:cubicBezTo>
                  <a:pt x="1133019" y="3891915"/>
                  <a:pt x="1119236" y="3889790"/>
                  <a:pt x="1116973" y="3884783"/>
                </a:cubicBezTo>
                <a:cubicBezTo>
                  <a:pt x="1114983" y="3880257"/>
                  <a:pt x="1124175" y="3874290"/>
                  <a:pt x="1136931" y="3872370"/>
                </a:cubicBezTo>
                <a:close/>
                <a:moveTo>
                  <a:pt x="3186829" y="3871495"/>
                </a:moveTo>
                <a:cubicBezTo>
                  <a:pt x="3192795" y="3871324"/>
                  <a:pt x="3196858" y="3872061"/>
                  <a:pt x="3197544" y="3873742"/>
                </a:cubicBezTo>
                <a:cubicBezTo>
                  <a:pt x="3198916" y="3877171"/>
                  <a:pt x="3186229" y="3883137"/>
                  <a:pt x="3169632" y="3886771"/>
                </a:cubicBezTo>
                <a:cubicBezTo>
                  <a:pt x="3153036" y="3890406"/>
                  <a:pt x="3138223" y="3890749"/>
                  <a:pt x="3136920" y="3887594"/>
                </a:cubicBezTo>
                <a:cubicBezTo>
                  <a:pt x="3135616" y="3884440"/>
                  <a:pt x="3148235" y="3878610"/>
                  <a:pt x="3164694" y="3874701"/>
                </a:cubicBezTo>
                <a:cubicBezTo>
                  <a:pt x="3172992" y="3872746"/>
                  <a:pt x="3180862" y="3871666"/>
                  <a:pt x="3186829" y="3871495"/>
                </a:cubicBezTo>
                <a:close/>
                <a:moveTo>
                  <a:pt x="2038484" y="3871136"/>
                </a:moveTo>
                <a:cubicBezTo>
                  <a:pt x="2052750" y="3870519"/>
                  <a:pt x="2064543" y="3873536"/>
                  <a:pt x="2065986" y="3877788"/>
                </a:cubicBezTo>
                <a:cubicBezTo>
                  <a:pt x="2067421" y="3881903"/>
                  <a:pt x="2057757" y="3885401"/>
                  <a:pt x="2043697" y="3886155"/>
                </a:cubicBezTo>
                <a:cubicBezTo>
                  <a:pt x="2029293" y="3886910"/>
                  <a:pt x="2014479" y="3884235"/>
                  <a:pt x="2013110" y="3880188"/>
                </a:cubicBezTo>
                <a:cubicBezTo>
                  <a:pt x="2011669" y="3876074"/>
                  <a:pt x="2023463" y="3871685"/>
                  <a:pt x="2038484" y="3871136"/>
                </a:cubicBezTo>
                <a:close/>
                <a:moveTo>
                  <a:pt x="3332775" y="3870278"/>
                </a:moveTo>
                <a:cubicBezTo>
                  <a:pt x="3339076" y="3870466"/>
                  <a:pt x="3343345" y="3871718"/>
                  <a:pt x="3344168" y="3874016"/>
                </a:cubicBezTo>
                <a:cubicBezTo>
                  <a:pt x="3345814" y="3878542"/>
                  <a:pt x="3332647" y="3885194"/>
                  <a:pt x="3315090" y="3888417"/>
                </a:cubicBezTo>
                <a:cubicBezTo>
                  <a:pt x="3298700" y="3891435"/>
                  <a:pt x="3283338" y="3890818"/>
                  <a:pt x="3281074" y="3887183"/>
                </a:cubicBezTo>
                <a:cubicBezTo>
                  <a:pt x="3278674" y="3883274"/>
                  <a:pt x="3291704" y="3876759"/>
                  <a:pt x="3309192" y="3872918"/>
                </a:cubicBezTo>
                <a:cubicBezTo>
                  <a:pt x="3318142" y="3870963"/>
                  <a:pt x="3326474" y="3870089"/>
                  <a:pt x="3332775" y="3870278"/>
                </a:cubicBezTo>
                <a:close/>
                <a:moveTo>
                  <a:pt x="1691466" y="3870039"/>
                </a:moveTo>
                <a:cubicBezTo>
                  <a:pt x="1706691" y="3868873"/>
                  <a:pt x="1720616" y="3871822"/>
                  <a:pt x="1721438" y="3875937"/>
                </a:cubicBezTo>
                <a:cubicBezTo>
                  <a:pt x="1722193" y="3879846"/>
                  <a:pt x="1711563" y="3883138"/>
                  <a:pt x="1697295" y="3883892"/>
                </a:cubicBezTo>
                <a:cubicBezTo>
                  <a:pt x="1682962" y="3884646"/>
                  <a:pt x="1670620" y="3882726"/>
                  <a:pt x="1669043" y="3879023"/>
                </a:cubicBezTo>
                <a:cubicBezTo>
                  <a:pt x="1667467" y="3875320"/>
                  <a:pt x="1677478" y="3871136"/>
                  <a:pt x="1691466" y="3870039"/>
                </a:cubicBezTo>
                <a:close/>
                <a:moveTo>
                  <a:pt x="3260046" y="3869584"/>
                </a:moveTo>
                <a:cubicBezTo>
                  <a:pt x="3266124" y="3869490"/>
                  <a:pt x="3270376" y="3870313"/>
                  <a:pt x="3271405" y="3872096"/>
                </a:cubicBezTo>
                <a:cubicBezTo>
                  <a:pt x="3273531" y="3875799"/>
                  <a:pt x="3260158" y="3882246"/>
                  <a:pt x="3242327" y="3885949"/>
                </a:cubicBezTo>
                <a:cubicBezTo>
                  <a:pt x="3225456" y="3889447"/>
                  <a:pt x="3210780" y="3889584"/>
                  <a:pt x="3208860" y="3886223"/>
                </a:cubicBezTo>
                <a:cubicBezTo>
                  <a:pt x="3206802" y="3882726"/>
                  <a:pt x="3219764" y="3876622"/>
                  <a:pt x="3237732" y="3872576"/>
                </a:cubicBezTo>
                <a:cubicBezTo>
                  <a:pt x="3246064" y="3870690"/>
                  <a:pt x="3253968" y="3869678"/>
                  <a:pt x="3260046" y="3869584"/>
                </a:cubicBezTo>
                <a:close/>
                <a:moveTo>
                  <a:pt x="2519288" y="3867981"/>
                </a:moveTo>
                <a:cubicBezTo>
                  <a:pt x="2533209" y="3867501"/>
                  <a:pt x="2545760" y="3870999"/>
                  <a:pt x="2547200" y="3875457"/>
                </a:cubicBezTo>
                <a:cubicBezTo>
                  <a:pt x="2548777" y="3880325"/>
                  <a:pt x="2537393" y="3884646"/>
                  <a:pt x="2522031" y="3885400"/>
                </a:cubicBezTo>
                <a:cubicBezTo>
                  <a:pt x="2506463" y="3886223"/>
                  <a:pt x="2493982" y="3883274"/>
                  <a:pt x="2493090" y="3878268"/>
                </a:cubicBezTo>
                <a:cubicBezTo>
                  <a:pt x="2492267" y="3873467"/>
                  <a:pt x="2504543" y="3868461"/>
                  <a:pt x="2519288" y="3867981"/>
                </a:cubicBezTo>
                <a:close/>
                <a:moveTo>
                  <a:pt x="584378" y="3865649"/>
                </a:moveTo>
                <a:cubicBezTo>
                  <a:pt x="597616" y="3863523"/>
                  <a:pt x="609552" y="3868530"/>
                  <a:pt x="611606" y="3876553"/>
                </a:cubicBezTo>
                <a:cubicBezTo>
                  <a:pt x="613731" y="3884646"/>
                  <a:pt x="605229" y="3892327"/>
                  <a:pt x="592337" y="3894590"/>
                </a:cubicBezTo>
                <a:cubicBezTo>
                  <a:pt x="579921" y="3896784"/>
                  <a:pt x="566962" y="3892189"/>
                  <a:pt x="564694" y="3884371"/>
                </a:cubicBezTo>
                <a:cubicBezTo>
                  <a:pt x="562434" y="3876622"/>
                  <a:pt x="571554" y="3867707"/>
                  <a:pt x="584378" y="3865649"/>
                </a:cubicBezTo>
                <a:close/>
                <a:moveTo>
                  <a:pt x="930229" y="3865307"/>
                </a:moveTo>
                <a:cubicBezTo>
                  <a:pt x="942640" y="3863661"/>
                  <a:pt x="955401" y="3868050"/>
                  <a:pt x="957251" y="3874085"/>
                </a:cubicBezTo>
                <a:cubicBezTo>
                  <a:pt x="959101" y="3880120"/>
                  <a:pt x="949774" y="3886361"/>
                  <a:pt x="936812" y="3888418"/>
                </a:cubicBezTo>
                <a:cubicBezTo>
                  <a:pt x="923439" y="3890475"/>
                  <a:pt x="911371" y="3887870"/>
                  <a:pt x="909106" y="3881697"/>
                </a:cubicBezTo>
                <a:cubicBezTo>
                  <a:pt x="906639" y="3875045"/>
                  <a:pt x="916374" y="3867090"/>
                  <a:pt x="930229" y="3865307"/>
                </a:cubicBezTo>
                <a:close/>
                <a:moveTo>
                  <a:pt x="4395637" y="3865033"/>
                </a:moveTo>
                <a:cubicBezTo>
                  <a:pt x="4414771" y="3865924"/>
                  <a:pt x="4431642" y="3881560"/>
                  <a:pt x="4433836" y="3900557"/>
                </a:cubicBezTo>
                <a:cubicBezTo>
                  <a:pt x="4435962" y="3918113"/>
                  <a:pt x="4423343" y="3931144"/>
                  <a:pt x="4405787" y="3929429"/>
                </a:cubicBezTo>
                <a:cubicBezTo>
                  <a:pt x="4387133" y="3927578"/>
                  <a:pt x="4369439" y="3910913"/>
                  <a:pt x="4367382" y="3893493"/>
                </a:cubicBezTo>
                <a:cubicBezTo>
                  <a:pt x="4365393" y="3876623"/>
                  <a:pt x="4377806" y="3864210"/>
                  <a:pt x="4395637" y="3865033"/>
                </a:cubicBezTo>
                <a:close/>
                <a:moveTo>
                  <a:pt x="2173302" y="3864140"/>
                </a:moveTo>
                <a:cubicBezTo>
                  <a:pt x="2187566" y="3863455"/>
                  <a:pt x="2199636" y="3866747"/>
                  <a:pt x="2201282" y="3871341"/>
                </a:cubicBezTo>
                <a:cubicBezTo>
                  <a:pt x="2203065" y="3876279"/>
                  <a:pt x="2192024" y="3880394"/>
                  <a:pt x="2177005" y="3880943"/>
                </a:cubicBezTo>
                <a:cubicBezTo>
                  <a:pt x="2163358" y="3881423"/>
                  <a:pt x="2150190" y="3878473"/>
                  <a:pt x="2148544" y="3874359"/>
                </a:cubicBezTo>
                <a:cubicBezTo>
                  <a:pt x="2146761" y="3869833"/>
                  <a:pt x="2158351" y="3864826"/>
                  <a:pt x="2173302" y="3864140"/>
                </a:cubicBezTo>
                <a:close/>
                <a:moveTo>
                  <a:pt x="3589753" y="3863866"/>
                </a:moveTo>
                <a:cubicBezTo>
                  <a:pt x="3608887" y="3860986"/>
                  <a:pt x="3625346" y="3864757"/>
                  <a:pt x="3626786" y="3872370"/>
                </a:cubicBezTo>
                <a:cubicBezTo>
                  <a:pt x="3628089" y="3879571"/>
                  <a:pt x="3614991" y="3887115"/>
                  <a:pt x="3597366" y="3889172"/>
                </a:cubicBezTo>
                <a:cubicBezTo>
                  <a:pt x="3578712" y="3891366"/>
                  <a:pt x="3561498" y="3887252"/>
                  <a:pt x="3560195" y="3880325"/>
                </a:cubicBezTo>
                <a:cubicBezTo>
                  <a:pt x="3558961" y="3873673"/>
                  <a:pt x="3571922" y="3866541"/>
                  <a:pt x="3589753" y="3863866"/>
                </a:cubicBezTo>
                <a:close/>
                <a:moveTo>
                  <a:pt x="1482776" y="3863524"/>
                </a:moveTo>
                <a:cubicBezTo>
                  <a:pt x="1496356" y="3862152"/>
                  <a:pt x="1509386" y="3865170"/>
                  <a:pt x="1511170" y="3869627"/>
                </a:cubicBezTo>
                <a:cubicBezTo>
                  <a:pt x="1512950" y="3874017"/>
                  <a:pt x="1502872" y="3878337"/>
                  <a:pt x="1489226" y="3879503"/>
                </a:cubicBezTo>
                <a:cubicBezTo>
                  <a:pt x="1475578" y="3880669"/>
                  <a:pt x="1462685" y="3878543"/>
                  <a:pt x="1461037" y="3874222"/>
                </a:cubicBezTo>
                <a:cubicBezTo>
                  <a:pt x="1459324" y="3869833"/>
                  <a:pt x="1468923" y="3864895"/>
                  <a:pt x="1482776" y="3863524"/>
                </a:cubicBezTo>
                <a:close/>
                <a:moveTo>
                  <a:pt x="232563" y="3861809"/>
                </a:moveTo>
                <a:cubicBezTo>
                  <a:pt x="242027" y="3857900"/>
                  <a:pt x="253071" y="3858723"/>
                  <a:pt x="259790" y="3863798"/>
                </a:cubicBezTo>
                <a:cubicBezTo>
                  <a:pt x="266512" y="3868873"/>
                  <a:pt x="269188" y="3874839"/>
                  <a:pt x="265552" y="3882040"/>
                </a:cubicBezTo>
                <a:cubicBezTo>
                  <a:pt x="261714" y="3889584"/>
                  <a:pt x="254304" y="3893561"/>
                  <a:pt x="242850" y="3894041"/>
                </a:cubicBezTo>
                <a:cubicBezTo>
                  <a:pt x="234554" y="3894384"/>
                  <a:pt x="229134" y="3891641"/>
                  <a:pt x="227351" y="3885812"/>
                </a:cubicBezTo>
                <a:cubicBezTo>
                  <a:pt x="226597" y="3883343"/>
                  <a:pt x="226465" y="3880600"/>
                  <a:pt x="226048" y="3877925"/>
                </a:cubicBezTo>
                <a:cubicBezTo>
                  <a:pt x="224814" y="3871890"/>
                  <a:pt x="223374" y="3865581"/>
                  <a:pt x="232563" y="3861809"/>
                </a:cubicBezTo>
                <a:close/>
                <a:moveTo>
                  <a:pt x="1827946" y="3861328"/>
                </a:moveTo>
                <a:cubicBezTo>
                  <a:pt x="1843307" y="3860368"/>
                  <a:pt x="1856743" y="3863934"/>
                  <a:pt x="1856811" y="3868461"/>
                </a:cubicBezTo>
                <a:cubicBezTo>
                  <a:pt x="1856811" y="3872850"/>
                  <a:pt x="1845910" y="3876210"/>
                  <a:pt x="1831577" y="3876827"/>
                </a:cubicBezTo>
                <a:cubicBezTo>
                  <a:pt x="1817311" y="3877376"/>
                  <a:pt x="1805309" y="3874907"/>
                  <a:pt x="1804351" y="3870724"/>
                </a:cubicBezTo>
                <a:cubicBezTo>
                  <a:pt x="1803323" y="3866540"/>
                  <a:pt x="1813677" y="3862220"/>
                  <a:pt x="1827946" y="3861328"/>
                </a:cubicBezTo>
                <a:close/>
                <a:moveTo>
                  <a:pt x="5202344" y="3861191"/>
                </a:moveTo>
                <a:cubicBezTo>
                  <a:pt x="5221477" y="3857968"/>
                  <a:pt x="5238485" y="3877993"/>
                  <a:pt x="5240543" y="3906523"/>
                </a:cubicBezTo>
                <a:cubicBezTo>
                  <a:pt x="5242463" y="3932994"/>
                  <a:pt x="5229844" y="3956655"/>
                  <a:pt x="5212219" y="3959261"/>
                </a:cubicBezTo>
                <a:cubicBezTo>
                  <a:pt x="5193565" y="3962004"/>
                  <a:pt x="5175803" y="3940538"/>
                  <a:pt x="5173883" y="3913243"/>
                </a:cubicBezTo>
                <a:cubicBezTo>
                  <a:pt x="5172031" y="3886977"/>
                  <a:pt x="5184513" y="3864209"/>
                  <a:pt x="5202344" y="3861191"/>
                </a:cubicBezTo>
                <a:close/>
                <a:moveTo>
                  <a:pt x="2651304" y="3858998"/>
                </a:moveTo>
                <a:cubicBezTo>
                  <a:pt x="2665706" y="3857557"/>
                  <a:pt x="2680451" y="3861124"/>
                  <a:pt x="2682371" y="3866061"/>
                </a:cubicBezTo>
                <a:cubicBezTo>
                  <a:pt x="2684360" y="3871068"/>
                  <a:pt x="2673318" y="3876143"/>
                  <a:pt x="2658025" y="3877240"/>
                </a:cubicBezTo>
                <a:cubicBezTo>
                  <a:pt x="2643417" y="3878269"/>
                  <a:pt x="2631142" y="3875800"/>
                  <a:pt x="2628810" y="3871068"/>
                </a:cubicBezTo>
                <a:cubicBezTo>
                  <a:pt x="2626341" y="3866061"/>
                  <a:pt x="2636491" y="3860438"/>
                  <a:pt x="2651304" y="3858998"/>
                </a:cubicBezTo>
                <a:close/>
                <a:moveTo>
                  <a:pt x="1276010" y="3857351"/>
                </a:moveTo>
                <a:cubicBezTo>
                  <a:pt x="1289179" y="3856322"/>
                  <a:pt x="1300560" y="3859820"/>
                  <a:pt x="1301730" y="3864826"/>
                </a:cubicBezTo>
                <a:cubicBezTo>
                  <a:pt x="1302894" y="3869764"/>
                  <a:pt x="1293225" y="3874565"/>
                  <a:pt x="1280332" y="3876005"/>
                </a:cubicBezTo>
                <a:cubicBezTo>
                  <a:pt x="1266411" y="3877582"/>
                  <a:pt x="1252966" y="3874839"/>
                  <a:pt x="1251730" y="3869695"/>
                </a:cubicBezTo>
                <a:cubicBezTo>
                  <a:pt x="1250496" y="3864415"/>
                  <a:pt x="1261471" y="3858585"/>
                  <a:pt x="1276010" y="3857351"/>
                </a:cubicBezTo>
                <a:close/>
                <a:moveTo>
                  <a:pt x="2307169" y="3856460"/>
                </a:moveTo>
                <a:cubicBezTo>
                  <a:pt x="2322532" y="3855431"/>
                  <a:pt x="2335493" y="3859134"/>
                  <a:pt x="2336796" y="3864621"/>
                </a:cubicBezTo>
                <a:cubicBezTo>
                  <a:pt x="2337962" y="3869558"/>
                  <a:pt x="2327812" y="3873879"/>
                  <a:pt x="2313959" y="3874702"/>
                </a:cubicBezTo>
                <a:cubicBezTo>
                  <a:pt x="2299489" y="3875593"/>
                  <a:pt x="2284881" y="3872096"/>
                  <a:pt x="2283852" y="3867158"/>
                </a:cubicBezTo>
                <a:cubicBezTo>
                  <a:pt x="2282892" y="3862426"/>
                  <a:pt x="2293316" y="3857488"/>
                  <a:pt x="2307169" y="3856460"/>
                </a:cubicBezTo>
                <a:close/>
                <a:moveTo>
                  <a:pt x="4262660" y="3854883"/>
                </a:moveTo>
                <a:cubicBezTo>
                  <a:pt x="4281588" y="3856323"/>
                  <a:pt x="4298322" y="3871273"/>
                  <a:pt x="4299556" y="3887870"/>
                </a:cubicBezTo>
                <a:cubicBezTo>
                  <a:pt x="4300722" y="3903506"/>
                  <a:pt x="4287555" y="3913999"/>
                  <a:pt x="4269792" y="3911598"/>
                </a:cubicBezTo>
                <a:cubicBezTo>
                  <a:pt x="4252167" y="3909267"/>
                  <a:pt x="4235708" y="3895413"/>
                  <a:pt x="4233034" y="3880737"/>
                </a:cubicBezTo>
                <a:cubicBezTo>
                  <a:pt x="4230222" y="3865170"/>
                  <a:pt x="4243732" y="3853442"/>
                  <a:pt x="4262660" y="3854883"/>
                </a:cubicBezTo>
                <a:close/>
                <a:moveTo>
                  <a:pt x="1961878" y="3852756"/>
                </a:moveTo>
                <a:cubicBezTo>
                  <a:pt x="1977036" y="3851522"/>
                  <a:pt x="1991163" y="3855225"/>
                  <a:pt x="1992121" y="3860231"/>
                </a:cubicBezTo>
                <a:cubicBezTo>
                  <a:pt x="1993084" y="3864964"/>
                  <a:pt x="1982452" y="3869010"/>
                  <a:pt x="1968258" y="3869764"/>
                </a:cubicBezTo>
                <a:cubicBezTo>
                  <a:pt x="1953923" y="3870518"/>
                  <a:pt x="1941513" y="3867912"/>
                  <a:pt x="1939726" y="3863318"/>
                </a:cubicBezTo>
                <a:cubicBezTo>
                  <a:pt x="1938013" y="3858791"/>
                  <a:pt x="1947888" y="3853854"/>
                  <a:pt x="1961878" y="3852756"/>
                </a:cubicBezTo>
                <a:close/>
                <a:moveTo>
                  <a:pt x="1618907" y="3852139"/>
                </a:moveTo>
                <a:cubicBezTo>
                  <a:pt x="1632557" y="3851110"/>
                  <a:pt x="1645108" y="3854676"/>
                  <a:pt x="1646411" y="3859477"/>
                </a:cubicBezTo>
                <a:cubicBezTo>
                  <a:pt x="1647645" y="3864209"/>
                  <a:pt x="1636944" y="3868735"/>
                  <a:pt x="1623368" y="3869627"/>
                </a:cubicBezTo>
                <a:cubicBezTo>
                  <a:pt x="1609378" y="3870587"/>
                  <a:pt x="1597306" y="3867912"/>
                  <a:pt x="1596074" y="3863111"/>
                </a:cubicBezTo>
                <a:cubicBezTo>
                  <a:pt x="1594905" y="3858448"/>
                  <a:pt x="1605328" y="3853168"/>
                  <a:pt x="1618907" y="3852139"/>
                </a:cubicBezTo>
                <a:close/>
                <a:moveTo>
                  <a:pt x="2955071" y="3850921"/>
                </a:moveTo>
                <a:cubicBezTo>
                  <a:pt x="2960326" y="3851110"/>
                  <a:pt x="2963926" y="3852173"/>
                  <a:pt x="2964578" y="3854059"/>
                </a:cubicBezTo>
                <a:cubicBezTo>
                  <a:pt x="2966018" y="3858105"/>
                  <a:pt x="2953468" y="3864620"/>
                  <a:pt x="2938037" y="3867981"/>
                </a:cubicBezTo>
                <a:cubicBezTo>
                  <a:pt x="2923293" y="3871204"/>
                  <a:pt x="2910468" y="3870792"/>
                  <a:pt x="2909165" y="3867089"/>
                </a:cubicBezTo>
                <a:cubicBezTo>
                  <a:pt x="2907725" y="3863112"/>
                  <a:pt x="2920001" y="3856528"/>
                  <a:pt x="2935637" y="3853030"/>
                </a:cubicBezTo>
                <a:cubicBezTo>
                  <a:pt x="2942906" y="3851418"/>
                  <a:pt x="2949816" y="3850732"/>
                  <a:pt x="2955071" y="3850921"/>
                </a:cubicBezTo>
                <a:close/>
                <a:moveTo>
                  <a:pt x="3028802" y="3850596"/>
                </a:moveTo>
                <a:cubicBezTo>
                  <a:pt x="3034512" y="3850510"/>
                  <a:pt x="3038335" y="3851384"/>
                  <a:pt x="3038713" y="3853236"/>
                </a:cubicBezTo>
                <a:cubicBezTo>
                  <a:pt x="3039467" y="3857008"/>
                  <a:pt x="3026917" y="3863111"/>
                  <a:pt x="3010663" y="3866952"/>
                </a:cubicBezTo>
                <a:cubicBezTo>
                  <a:pt x="2995439" y="3870518"/>
                  <a:pt x="2982751" y="3870792"/>
                  <a:pt x="2981311" y="3867501"/>
                </a:cubicBezTo>
                <a:cubicBezTo>
                  <a:pt x="2979665" y="3864003"/>
                  <a:pt x="2991392" y="3857831"/>
                  <a:pt x="3007577" y="3853716"/>
                </a:cubicBezTo>
                <a:cubicBezTo>
                  <a:pt x="3015498" y="3851727"/>
                  <a:pt x="3023093" y="3850682"/>
                  <a:pt x="3028802" y="3850596"/>
                </a:cubicBezTo>
                <a:close/>
                <a:moveTo>
                  <a:pt x="3541215" y="3850571"/>
                </a:moveTo>
                <a:cubicBezTo>
                  <a:pt x="3547610" y="3851625"/>
                  <a:pt x="3551999" y="3853820"/>
                  <a:pt x="3552651" y="3856872"/>
                </a:cubicBezTo>
                <a:cubicBezTo>
                  <a:pt x="3553954" y="3862975"/>
                  <a:pt x="3540306" y="3870382"/>
                  <a:pt x="3522476" y="3872988"/>
                </a:cubicBezTo>
                <a:cubicBezTo>
                  <a:pt x="3504165" y="3875662"/>
                  <a:pt x="3489283" y="3873125"/>
                  <a:pt x="3487980" y="3867159"/>
                </a:cubicBezTo>
                <a:cubicBezTo>
                  <a:pt x="3486677" y="3861329"/>
                  <a:pt x="3500187" y="3854128"/>
                  <a:pt x="3517744" y="3851111"/>
                </a:cubicBezTo>
                <a:cubicBezTo>
                  <a:pt x="3526419" y="3849602"/>
                  <a:pt x="3534820" y="3849516"/>
                  <a:pt x="3541215" y="3850571"/>
                </a:cubicBezTo>
                <a:close/>
                <a:moveTo>
                  <a:pt x="721194" y="3849121"/>
                </a:moveTo>
                <a:cubicBezTo>
                  <a:pt x="734369" y="3847750"/>
                  <a:pt x="745611" y="3853305"/>
                  <a:pt x="746779" y="3861192"/>
                </a:cubicBezTo>
                <a:cubicBezTo>
                  <a:pt x="747873" y="3868872"/>
                  <a:pt x="737931" y="3876073"/>
                  <a:pt x="725174" y="3877308"/>
                </a:cubicBezTo>
                <a:cubicBezTo>
                  <a:pt x="712487" y="3878542"/>
                  <a:pt x="700211" y="3873467"/>
                  <a:pt x="699187" y="3866060"/>
                </a:cubicBezTo>
                <a:cubicBezTo>
                  <a:pt x="698159" y="3858448"/>
                  <a:pt x="708237" y="3850493"/>
                  <a:pt x="721194" y="3849121"/>
                </a:cubicBezTo>
                <a:close/>
                <a:moveTo>
                  <a:pt x="1065196" y="3848778"/>
                </a:moveTo>
                <a:cubicBezTo>
                  <a:pt x="1077678" y="3847338"/>
                  <a:pt x="1090293" y="3851796"/>
                  <a:pt x="1092078" y="3857762"/>
                </a:cubicBezTo>
                <a:cubicBezTo>
                  <a:pt x="1094066" y="3864278"/>
                  <a:pt x="1083095" y="3870655"/>
                  <a:pt x="1068828" y="3872027"/>
                </a:cubicBezTo>
                <a:cubicBezTo>
                  <a:pt x="1055252" y="3873330"/>
                  <a:pt x="1044481" y="3869969"/>
                  <a:pt x="1043523" y="3863523"/>
                </a:cubicBezTo>
                <a:cubicBezTo>
                  <a:pt x="1042632" y="3857145"/>
                  <a:pt x="1052301" y="3850287"/>
                  <a:pt x="1065196" y="3848778"/>
                </a:cubicBezTo>
                <a:close/>
                <a:moveTo>
                  <a:pt x="3101695" y="3847989"/>
                </a:moveTo>
                <a:cubicBezTo>
                  <a:pt x="3107087" y="3847835"/>
                  <a:pt x="3110653" y="3848641"/>
                  <a:pt x="3111270" y="3850424"/>
                </a:cubicBezTo>
                <a:cubicBezTo>
                  <a:pt x="3112436" y="3853922"/>
                  <a:pt x="3100778" y="3859957"/>
                  <a:pt x="3085347" y="3863866"/>
                </a:cubicBezTo>
                <a:cubicBezTo>
                  <a:pt x="3070260" y="3867707"/>
                  <a:pt x="3055446" y="3868461"/>
                  <a:pt x="3053595" y="3865512"/>
                </a:cubicBezTo>
                <a:cubicBezTo>
                  <a:pt x="3051606" y="3862289"/>
                  <a:pt x="3064499" y="3855636"/>
                  <a:pt x="3081164" y="3851316"/>
                </a:cubicBezTo>
                <a:cubicBezTo>
                  <a:pt x="3089085" y="3849258"/>
                  <a:pt x="3096303" y="3848144"/>
                  <a:pt x="3101695" y="3847989"/>
                </a:cubicBezTo>
                <a:close/>
                <a:moveTo>
                  <a:pt x="2443918" y="3847681"/>
                </a:moveTo>
                <a:cubicBezTo>
                  <a:pt x="2458183" y="3846858"/>
                  <a:pt x="2470253" y="3850630"/>
                  <a:pt x="2471968" y="3855979"/>
                </a:cubicBezTo>
                <a:cubicBezTo>
                  <a:pt x="2473819" y="3861740"/>
                  <a:pt x="2462778" y="3866815"/>
                  <a:pt x="2447759" y="3867501"/>
                </a:cubicBezTo>
                <a:cubicBezTo>
                  <a:pt x="2434112" y="3868186"/>
                  <a:pt x="2420944" y="3864757"/>
                  <a:pt x="2419230" y="3859820"/>
                </a:cubicBezTo>
                <a:cubicBezTo>
                  <a:pt x="2417378" y="3854402"/>
                  <a:pt x="2428968" y="3848504"/>
                  <a:pt x="2443918" y="3847681"/>
                </a:cubicBezTo>
                <a:close/>
                <a:moveTo>
                  <a:pt x="2880070" y="3847664"/>
                </a:moveTo>
                <a:cubicBezTo>
                  <a:pt x="2885625" y="3847921"/>
                  <a:pt x="2889586" y="3849121"/>
                  <a:pt x="2890786" y="3851179"/>
                </a:cubicBezTo>
                <a:cubicBezTo>
                  <a:pt x="2893324" y="3855568"/>
                  <a:pt x="2881871" y="3862084"/>
                  <a:pt x="2865960" y="3865375"/>
                </a:cubicBezTo>
                <a:cubicBezTo>
                  <a:pt x="2851353" y="3868461"/>
                  <a:pt x="2837568" y="3867638"/>
                  <a:pt x="2835922" y="3863523"/>
                </a:cubicBezTo>
                <a:cubicBezTo>
                  <a:pt x="2834139" y="3859409"/>
                  <a:pt x="2844975" y="3853100"/>
                  <a:pt x="2859788" y="3849807"/>
                </a:cubicBezTo>
                <a:cubicBezTo>
                  <a:pt x="2867366" y="3848092"/>
                  <a:pt x="2874515" y="3847406"/>
                  <a:pt x="2880070" y="3847664"/>
                </a:cubicBezTo>
                <a:close/>
                <a:moveTo>
                  <a:pt x="3723896" y="3846996"/>
                </a:moveTo>
                <a:cubicBezTo>
                  <a:pt x="3743098" y="3845144"/>
                  <a:pt x="3759626" y="3850905"/>
                  <a:pt x="3761272" y="3859958"/>
                </a:cubicBezTo>
                <a:cubicBezTo>
                  <a:pt x="3762781" y="3868324"/>
                  <a:pt x="3749751" y="3875800"/>
                  <a:pt x="3732194" y="3876828"/>
                </a:cubicBezTo>
                <a:cubicBezTo>
                  <a:pt x="3713472" y="3877857"/>
                  <a:pt x="3696190" y="3872371"/>
                  <a:pt x="3694681" y="3864347"/>
                </a:cubicBezTo>
                <a:cubicBezTo>
                  <a:pt x="3693240" y="3856597"/>
                  <a:pt x="3706134" y="3848779"/>
                  <a:pt x="3723896" y="3846996"/>
                </a:cubicBezTo>
                <a:close/>
                <a:moveTo>
                  <a:pt x="4127283" y="3845967"/>
                </a:moveTo>
                <a:cubicBezTo>
                  <a:pt x="4146485" y="3846722"/>
                  <a:pt x="4163150" y="3859066"/>
                  <a:pt x="4165002" y="3873742"/>
                </a:cubicBezTo>
                <a:cubicBezTo>
                  <a:pt x="4166648" y="3887390"/>
                  <a:pt x="4153755" y="3897128"/>
                  <a:pt x="4136198" y="3895482"/>
                </a:cubicBezTo>
                <a:cubicBezTo>
                  <a:pt x="4117545" y="3893699"/>
                  <a:pt x="4100056" y="3880737"/>
                  <a:pt x="4098342" y="3867501"/>
                </a:cubicBezTo>
                <a:cubicBezTo>
                  <a:pt x="4096696" y="3854745"/>
                  <a:pt x="4109452" y="3845281"/>
                  <a:pt x="4127283" y="3845967"/>
                </a:cubicBezTo>
                <a:close/>
                <a:moveTo>
                  <a:pt x="3174450" y="3844372"/>
                </a:moveTo>
                <a:cubicBezTo>
                  <a:pt x="3180485" y="3844098"/>
                  <a:pt x="3184617" y="3844835"/>
                  <a:pt x="3185131" y="3846653"/>
                </a:cubicBezTo>
                <a:cubicBezTo>
                  <a:pt x="3186091" y="3850013"/>
                  <a:pt x="3174295" y="3856048"/>
                  <a:pt x="3158522" y="3860163"/>
                </a:cubicBezTo>
                <a:cubicBezTo>
                  <a:pt x="3142406" y="3864346"/>
                  <a:pt x="3128553" y="3865238"/>
                  <a:pt x="3126358" y="3862220"/>
                </a:cubicBezTo>
                <a:cubicBezTo>
                  <a:pt x="3124026" y="3859066"/>
                  <a:pt x="3135822" y="3852619"/>
                  <a:pt x="3152350" y="3848162"/>
                </a:cubicBezTo>
                <a:cubicBezTo>
                  <a:pt x="3160476" y="3845933"/>
                  <a:pt x="3168415" y="3844647"/>
                  <a:pt x="3174450" y="3844372"/>
                </a:cubicBezTo>
                <a:close/>
                <a:moveTo>
                  <a:pt x="373430" y="3844116"/>
                </a:moveTo>
                <a:cubicBezTo>
                  <a:pt x="386731" y="3841578"/>
                  <a:pt x="399420" y="3847407"/>
                  <a:pt x="401753" y="3856940"/>
                </a:cubicBezTo>
                <a:cubicBezTo>
                  <a:pt x="403877" y="3865512"/>
                  <a:pt x="395646" y="3874359"/>
                  <a:pt x="383714" y="3876691"/>
                </a:cubicBezTo>
                <a:cubicBezTo>
                  <a:pt x="370275" y="3879297"/>
                  <a:pt x="357792" y="3873948"/>
                  <a:pt x="355529" y="3864346"/>
                </a:cubicBezTo>
                <a:cubicBezTo>
                  <a:pt x="353472" y="3855500"/>
                  <a:pt x="361425" y="3846447"/>
                  <a:pt x="373430" y="3844116"/>
                </a:cubicBezTo>
                <a:close/>
                <a:moveTo>
                  <a:pt x="2097178" y="3843909"/>
                </a:moveTo>
                <a:cubicBezTo>
                  <a:pt x="2112334" y="3842675"/>
                  <a:pt x="2126393" y="3846721"/>
                  <a:pt x="2127353" y="3852207"/>
                </a:cubicBezTo>
                <a:cubicBezTo>
                  <a:pt x="2128313" y="3857419"/>
                  <a:pt x="2117684" y="3861808"/>
                  <a:pt x="2103419" y="3862563"/>
                </a:cubicBezTo>
                <a:cubicBezTo>
                  <a:pt x="2089086" y="3863317"/>
                  <a:pt x="2076680" y="3860368"/>
                  <a:pt x="2074970" y="3855362"/>
                </a:cubicBezTo>
                <a:cubicBezTo>
                  <a:pt x="2073251" y="3850356"/>
                  <a:pt x="2083199" y="3845075"/>
                  <a:pt x="2097178" y="3843909"/>
                </a:cubicBezTo>
                <a:close/>
                <a:moveTo>
                  <a:pt x="1409672" y="3843909"/>
                </a:moveTo>
                <a:cubicBezTo>
                  <a:pt x="1423112" y="3842606"/>
                  <a:pt x="1434635" y="3846035"/>
                  <a:pt x="1436489" y="3851316"/>
                </a:cubicBezTo>
                <a:cubicBezTo>
                  <a:pt x="1438472" y="3856871"/>
                  <a:pt x="1428050" y="3862220"/>
                  <a:pt x="1413924" y="3863386"/>
                </a:cubicBezTo>
                <a:cubicBezTo>
                  <a:pt x="1400964" y="3864483"/>
                  <a:pt x="1388823" y="3861740"/>
                  <a:pt x="1386832" y="3856871"/>
                </a:cubicBezTo>
                <a:cubicBezTo>
                  <a:pt x="1384774" y="3851590"/>
                  <a:pt x="1395407" y="3845281"/>
                  <a:pt x="1409672" y="3843909"/>
                </a:cubicBezTo>
                <a:close/>
                <a:moveTo>
                  <a:pt x="3467998" y="3842289"/>
                </a:moveTo>
                <a:cubicBezTo>
                  <a:pt x="3474007" y="3842949"/>
                  <a:pt x="3477899" y="3844767"/>
                  <a:pt x="3478311" y="3847613"/>
                </a:cubicBezTo>
                <a:cubicBezTo>
                  <a:pt x="3479065" y="3852825"/>
                  <a:pt x="3466446" y="3859614"/>
                  <a:pt x="3449919" y="3862701"/>
                </a:cubicBezTo>
                <a:cubicBezTo>
                  <a:pt x="3432705" y="3865924"/>
                  <a:pt x="3416109" y="3864415"/>
                  <a:pt x="3414874" y="3859546"/>
                </a:cubicBezTo>
                <a:cubicBezTo>
                  <a:pt x="3413640" y="3854608"/>
                  <a:pt x="3427356" y="3847545"/>
                  <a:pt x="3444981" y="3843910"/>
                </a:cubicBezTo>
                <a:cubicBezTo>
                  <a:pt x="3453862" y="3842126"/>
                  <a:pt x="3461989" y="3841629"/>
                  <a:pt x="3467998" y="3842289"/>
                </a:cubicBezTo>
                <a:close/>
                <a:moveTo>
                  <a:pt x="1753463" y="3841441"/>
                </a:moveTo>
                <a:cubicBezTo>
                  <a:pt x="1767111" y="3840275"/>
                  <a:pt x="1779935" y="3844116"/>
                  <a:pt x="1781580" y="3849259"/>
                </a:cubicBezTo>
                <a:cubicBezTo>
                  <a:pt x="1783159" y="3854403"/>
                  <a:pt x="1772870" y="3859271"/>
                  <a:pt x="1759224" y="3860300"/>
                </a:cubicBezTo>
                <a:cubicBezTo>
                  <a:pt x="1745576" y="3861329"/>
                  <a:pt x="1732889" y="3858312"/>
                  <a:pt x="1731380" y="3853236"/>
                </a:cubicBezTo>
                <a:cubicBezTo>
                  <a:pt x="1729870" y="3848093"/>
                  <a:pt x="1739676" y="3842607"/>
                  <a:pt x="1753463" y="3841441"/>
                </a:cubicBezTo>
                <a:close/>
                <a:moveTo>
                  <a:pt x="3248525" y="3840703"/>
                </a:moveTo>
                <a:cubicBezTo>
                  <a:pt x="3254037" y="3840566"/>
                  <a:pt x="3257723" y="3841372"/>
                  <a:pt x="3258375" y="3843155"/>
                </a:cubicBezTo>
                <a:cubicBezTo>
                  <a:pt x="3259678" y="3846927"/>
                  <a:pt x="3246785" y="3853442"/>
                  <a:pt x="3229846" y="3857488"/>
                </a:cubicBezTo>
                <a:cubicBezTo>
                  <a:pt x="3213112" y="3861534"/>
                  <a:pt x="3198162" y="3861946"/>
                  <a:pt x="3197682" y="3858311"/>
                </a:cubicBezTo>
                <a:cubicBezTo>
                  <a:pt x="3197201" y="3854608"/>
                  <a:pt x="3210506" y="3848230"/>
                  <a:pt x="3227720" y="3843909"/>
                </a:cubicBezTo>
                <a:cubicBezTo>
                  <a:pt x="3235675" y="3841920"/>
                  <a:pt x="3243013" y="3840840"/>
                  <a:pt x="3248525" y="3840703"/>
                </a:cubicBezTo>
                <a:close/>
                <a:moveTo>
                  <a:pt x="3994307" y="3840275"/>
                </a:moveTo>
                <a:cubicBezTo>
                  <a:pt x="4013235" y="3840892"/>
                  <a:pt x="4029762" y="3851933"/>
                  <a:pt x="4030585" y="3864346"/>
                </a:cubicBezTo>
                <a:cubicBezTo>
                  <a:pt x="4031408" y="3876142"/>
                  <a:pt x="4017967" y="3884097"/>
                  <a:pt x="4000136" y="3882520"/>
                </a:cubicBezTo>
                <a:cubicBezTo>
                  <a:pt x="3982442" y="3881011"/>
                  <a:pt x="3966257" y="3870999"/>
                  <a:pt x="3963994" y="3860163"/>
                </a:cubicBezTo>
                <a:cubicBezTo>
                  <a:pt x="3961526" y="3848710"/>
                  <a:pt x="3975310" y="3839657"/>
                  <a:pt x="3994307" y="3840275"/>
                </a:cubicBezTo>
                <a:close/>
                <a:moveTo>
                  <a:pt x="3860095" y="3839863"/>
                </a:moveTo>
                <a:cubicBezTo>
                  <a:pt x="3878063" y="3839657"/>
                  <a:pt x="3893563" y="3847407"/>
                  <a:pt x="3895757" y="3857556"/>
                </a:cubicBezTo>
                <a:cubicBezTo>
                  <a:pt x="3898089" y="3868049"/>
                  <a:pt x="3884098" y="3876279"/>
                  <a:pt x="3865170" y="3875593"/>
                </a:cubicBezTo>
                <a:cubicBezTo>
                  <a:pt x="3847477" y="3874907"/>
                  <a:pt x="3831429" y="3867089"/>
                  <a:pt x="3829372" y="3857968"/>
                </a:cubicBezTo>
                <a:cubicBezTo>
                  <a:pt x="3827177" y="3848298"/>
                  <a:pt x="3841099" y="3840069"/>
                  <a:pt x="3860095" y="3839863"/>
                </a:cubicBezTo>
                <a:close/>
                <a:moveTo>
                  <a:pt x="2807255" y="3839726"/>
                </a:moveTo>
                <a:cubicBezTo>
                  <a:pt x="2812759" y="3840566"/>
                  <a:pt x="2816582" y="3842367"/>
                  <a:pt x="2817131" y="3844870"/>
                </a:cubicBezTo>
                <a:cubicBezTo>
                  <a:pt x="2818297" y="3849945"/>
                  <a:pt x="2806638" y="3856185"/>
                  <a:pt x="2791413" y="3858723"/>
                </a:cubicBezTo>
                <a:cubicBezTo>
                  <a:pt x="2777080" y="3861123"/>
                  <a:pt x="2765079" y="3859478"/>
                  <a:pt x="2763364" y="3854746"/>
                </a:cubicBezTo>
                <a:cubicBezTo>
                  <a:pt x="2761581" y="3849739"/>
                  <a:pt x="2772554" y="3843018"/>
                  <a:pt x="2787298" y="3840343"/>
                </a:cubicBezTo>
                <a:cubicBezTo>
                  <a:pt x="2794567" y="3839006"/>
                  <a:pt x="2801751" y="3838886"/>
                  <a:pt x="2807255" y="3839726"/>
                </a:cubicBezTo>
                <a:close/>
                <a:moveTo>
                  <a:pt x="5336349" y="3839108"/>
                </a:moveTo>
                <a:cubicBezTo>
                  <a:pt x="5355620" y="3835268"/>
                  <a:pt x="5372765" y="3854470"/>
                  <a:pt x="5375234" y="3883000"/>
                </a:cubicBezTo>
                <a:cubicBezTo>
                  <a:pt x="5377497" y="3909471"/>
                  <a:pt x="5364947" y="3934503"/>
                  <a:pt x="5347390" y="3938275"/>
                </a:cubicBezTo>
                <a:cubicBezTo>
                  <a:pt x="5328668" y="3942322"/>
                  <a:pt x="5310700" y="3921610"/>
                  <a:pt x="5308437" y="3893629"/>
                </a:cubicBezTo>
                <a:cubicBezTo>
                  <a:pt x="5306242" y="3866815"/>
                  <a:pt x="5318518" y="3842743"/>
                  <a:pt x="5336349" y="3839108"/>
                </a:cubicBezTo>
                <a:close/>
                <a:moveTo>
                  <a:pt x="3394360" y="3838645"/>
                </a:moveTo>
                <a:cubicBezTo>
                  <a:pt x="3400695" y="3838817"/>
                  <a:pt x="3404929" y="3840103"/>
                  <a:pt x="3405341" y="3842469"/>
                </a:cubicBezTo>
                <a:cubicBezTo>
                  <a:pt x="3406096" y="3847064"/>
                  <a:pt x="3393614" y="3853579"/>
                  <a:pt x="3376812" y="3857214"/>
                </a:cubicBezTo>
                <a:cubicBezTo>
                  <a:pt x="3359873" y="3860917"/>
                  <a:pt x="3345059" y="3860643"/>
                  <a:pt x="3342728" y="3856734"/>
                </a:cubicBezTo>
                <a:cubicBezTo>
                  <a:pt x="3340259" y="3852619"/>
                  <a:pt x="3352877" y="3845761"/>
                  <a:pt x="3370777" y="3841509"/>
                </a:cubicBezTo>
                <a:cubicBezTo>
                  <a:pt x="3379589" y="3839417"/>
                  <a:pt x="3388025" y="3838474"/>
                  <a:pt x="3394360" y="3838645"/>
                </a:cubicBezTo>
                <a:close/>
                <a:moveTo>
                  <a:pt x="5699326" y="3838520"/>
                </a:moveTo>
                <a:cubicBezTo>
                  <a:pt x="5712146" y="3841046"/>
                  <a:pt x="5722112" y="3854625"/>
                  <a:pt x="5723552" y="3874222"/>
                </a:cubicBezTo>
                <a:cubicBezTo>
                  <a:pt x="5725472" y="3899803"/>
                  <a:pt x="5710795" y="3928263"/>
                  <a:pt x="5692416" y="3934367"/>
                </a:cubicBezTo>
                <a:cubicBezTo>
                  <a:pt x="5674379" y="3940333"/>
                  <a:pt x="5658538" y="3925657"/>
                  <a:pt x="5656137" y="3900900"/>
                </a:cubicBezTo>
                <a:cubicBezTo>
                  <a:pt x="5653531" y="3874565"/>
                  <a:pt x="5666973" y="3846927"/>
                  <a:pt x="5685764" y="3839864"/>
                </a:cubicBezTo>
                <a:cubicBezTo>
                  <a:pt x="5690462" y="3838064"/>
                  <a:pt x="5695053" y="3837678"/>
                  <a:pt x="5699326" y="3838520"/>
                </a:cubicBezTo>
                <a:close/>
                <a:moveTo>
                  <a:pt x="3320165" y="3838457"/>
                </a:moveTo>
                <a:cubicBezTo>
                  <a:pt x="3326217" y="3838371"/>
                  <a:pt x="3330417" y="3839314"/>
                  <a:pt x="3331275" y="3841303"/>
                </a:cubicBezTo>
                <a:cubicBezTo>
                  <a:pt x="3332989" y="3845281"/>
                  <a:pt x="3320576" y="3851933"/>
                  <a:pt x="3304049" y="3855911"/>
                </a:cubicBezTo>
                <a:cubicBezTo>
                  <a:pt x="3287589" y="3859820"/>
                  <a:pt x="3272433" y="3859957"/>
                  <a:pt x="3270787" y="3856254"/>
                </a:cubicBezTo>
                <a:cubicBezTo>
                  <a:pt x="3269210" y="3852482"/>
                  <a:pt x="3281417" y="3846035"/>
                  <a:pt x="3297945" y="3841784"/>
                </a:cubicBezTo>
                <a:cubicBezTo>
                  <a:pt x="3306209" y="3839658"/>
                  <a:pt x="3314113" y="3838543"/>
                  <a:pt x="3320165" y="3838457"/>
                </a:cubicBezTo>
                <a:close/>
                <a:moveTo>
                  <a:pt x="2578472" y="3837874"/>
                </a:moveTo>
                <a:cubicBezTo>
                  <a:pt x="2592806" y="3836777"/>
                  <a:pt x="2605081" y="3840481"/>
                  <a:pt x="2607139" y="3846173"/>
                </a:cubicBezTo>
                <a:cubicBezTo>
                  <a:pt x="2609333" y="3852277"/>
                  <a:pt x="2598635" y="3857831"/>
                  <a:pt x="2583616" y="3858860"/>
                </a:cubicBezTo>
                <a:cubicBezTo>
                  <a:pt x="2570037" y="3859820"/>
                  <a:pt x="2556595" y="3856391"/>
                  <a:pt x="2554538" y="3851110"/>
                </a:cubicBezTo>
                <a:cubicBezTo>
                  <a:pt x="2552275" y="3845419"/>
                  <a:pt x="2563453" y="3839040"/>
                  <a:pt x="2578472" y="3837874"/>
                </a:cubicBezTo>
                <a:close/>
                <a:moveTo>
                  <a:pt x="2233240" y="3834514"/>
                </a:moveTo>
                <a:cubicBezTo>
                  <a:pt x="2248534" y="3833348"/>
                  <a:pt x="2262318" y="3837874"/>
                  <a:pt x="2262661" y="3843841"/>
                </a:cubicBezTo>
                <a:cubicBezTo>
                  <a:pt x="2263073" y="3849533"/>
                  <a:pt x="2252374" y="3854128"/>
                  <a:pt x="2238041" y="3854814"/>
                </a:cubicBezTo>
                <a:cubicBezTo>
                  <a:pt x="2223777" y="3855568"/>
                  <a:pt x="2211569" y="3852139"/>
                  <a:pt x="2210198" y="3846653"/>
                </a:cubicBezTo>
                <a:cubicBezTo>
                  <a:pt x="2208895" y="3841166"/>
                  <a:pt x="2219044" y="3835611"/>
                  <a:pt x="2233240" y="3834514"/>
                </a:cubicBezTo>
                <a:close/>
                <a:moveTo>
                  <a:pt x="856917" y="3834103"/>
                </a:moveTo>
                <a:cubicBezTo>
                  <a:pt x="870222" y="3833142"/>
                  <a:pt x="880990" y="3839246"/>
                  <a:pt x="881741" y="3847476"/>
                </a:cubicBezTo>
                <a:cubicBezTo>
                  <a:pt x="882498" y="3855362"/>
                  <a:pt x="872144" y="3862220"/>
                  <a:pt x="859387" y="3862906"/>
                </a:cubicBezTo>
                <a:cubicBezTo>
                  <a:pt x="846698" y="3863592"/>
                  <a:pt x="834695" y="3858037"/>
                  <a:pt x="834147" y="3850562"/>
                </a:cubicBezTo>
                <a:cubicBezTo>
                  <a:pt x="833529" y="3842812"/>
                  <a:pt x="843887" y="3834994"/>
                  <a:pt x="856917" y="3834103"/>
                </a:cubicBezTo>
                <a:close/>
                <a:moveTo>
                  <a:pt x="5913051" y="3833300"/>
                </a:moveTo>
                <a:cubicBezTo>
                  <a:pt x="5926039" y="3833978"/>
                  <a:pt x="5936132" y="3845024"/>
                  <a:pt x="5937315" y="3862358"/>
                </a:cubicBezTo>
                <a:cubicBezTo>
                  <a:pt x="5938893" y="3885949"/>
                  <a:pt x="5924834" y="3912284"/>
                  <a:pt x="5905426" y="3922228"/>
                </a:cubicBezTo>
                <a:cubicBezTo>
                  <a:pt x="5886086" y="3932172"/>
                  <a:pt x="5869421" y="3920651"/>
                  <a:pt x="5867707" y="3896168"/>
                </a:cubicBezTo>
                <a:cubicBezTo>
                  <a:pt x="5865992" y="3871959"/>
                  <a:pt x="5880051" y="3845281"/>
                  <a:pt x="5899322" y="3836229"/>
                </a:cubicBezTo>
                <a:cubicBezTo>
                  <a:pt x="5904072" y="3834000"/>
                  <a:pt x="5908722" y="3833074"/>
                  <a:pt x="5913051" y="3833300"/>
                </a:cubicBezTo>
                <a:close/>
                <a:moveTo>
                  <a:pt x="1200227" y="3833211"/>
                </a:moveTo>
                <a:cubicBezTo>
                  <a:pt x="1212775" y="3831908"/>
                  <a:pt x="1225325" y="3836571"/>
                  <a:pt x="1227041" y="3842606"/>
                </a:cubicBezTo>
                <a:cubicBezTo>
                  <a:pt x="1228756" y="3848710"/>
                  <a:pt x="1219361" y="3854745"/>
                  <a:pt x="1206261" y="3856460"/>
                </a:cubicBezTo>
                <a:cubicBezTo>
                  <a:pt x="1192891" y="3858174"/>
                  <a:pt x="1180958" y="3855225"/>
                  <a:pt x="1178764" y="3849053"/>
                </a:cubicBezTo>
                <a:cubicBezTo>
                  <a:pt x="1176431" y="3842401"/>
                  <a:pt x="1186305" y="3834720"/>
                  <a:pt x="1200227" y="3833211"/>
                </a:cubicBezTo>
                <a:close/>
                <a:moveTo>
                  <a:pt x="1545733" y="3830880"/>
                </a:moveTo>
                <a:cubicBezTo>
                  <a:pt x="1559037" y="3829782"/>
                  <a:pt x="1570492" y="3833760"/>
                  <a:pt x="1571797" y="3839315"/>
                </a:cubicBezTo>
                <a:cubicBezTo>
                  <a:pt x="1573095" y="3844733"/>
                  <a:pt x="1563566" y="3849945"/>
                  <a:pt x="1550739" y="3851316"/>
                </a:cubicBezTo>
                <a:cubicBezTo>
                  <a:pt x="1536821" y="3852756"/>
                  <a:pt x="1523237" y="3849533"/>
                  <a:pt x="1521800" y="3843910"/>
                </a:cubicBezTo>
                <a:cubicBezTo>
                  <a:pt x="1520359" y="3838217"/>
                  <a:pt x="1531262" y="3831977"/>
                  <a:pt x="1545733" y="3830880"/>
                </a:cubicBezTo>
                <a:close/>
                <a:moveTo>
                  <a:pt x="1888978" y="3830605"/>
                </a:moveTo>
                <a:cubicBezTo>
                  <a:pt x="1902626" y="3829577"/>
                  <a:pt x="1915313" y="3833829"/>
                  <a:pt x="1916820" y="3839452"/>
                </a:cubicBezTo>
                <a:cubicBezTo>
                  <a:pt x="1918331" y="3845007"/>
                  <a:pt x="1907769" y="3850287"/>
                  <a:pt x="1894192" y="3851179"/>
                </a:cubicBezTo>
                <a:cubicBezTo>
                  <a:pt x="1880339" y="3852139"/>
                  <a:pt x="1867991" y="3848779"/>
                  <a:pt x="1866551" y="3843155"/>
                </a:cubicBezTo>
                <a:cubicBezTo>
                  <a:pt x="1865181" y="3837600"/>
                  <a:pt x="1875329" y="3831703"/>
                  <a:pt x="1888978" y="3830605"/>
                </a:cubicBezTo>
                <a:close/>
                <a:moveTo>
                  <a:pt x="509626" y="3828204"/>
                </a:moveTo>
                <a:cubicBezTo>
                  <a:pt x="523004" y="3826284"/>
                  <a:pt x="535347" y="3832319"/>
                  <a:pt x="536716" y="3841578"/>
                </a:cubicBezTo>
                <a:cubicBezTo>
                  <a:pt x="538022" y="3850150"/>
                  <a:pt x="529381" y="3858037"/>
                  <a:pt x="517103" y="3859888"/>
                </a:cubicBezTo>
                <a:cubicBezTo>
                  <a:pt x="503729" y="3861946"/>
                  <a:pt x="491523" y="3856253"/>
                  <a:pt x="490151" y="3846858"/>
                </a:cubicBezTo>
                <a:cubicBezTo>
                  <a:pt x="488849" y="3838217"/>
                  <a:pt x="497420" y="3829988"/>
                  <a:pt x="509626" y="3828204"/>
                </a:cubicBezTo>
                <a:close/>
                <a:moveTo>
                  <a:pt x="3652230" y="3827930"/>
                </a:moveTo>
                <a:cubicBezTo>
                  <a:pt x="3669786" y="3825392"/>
                  <a:pt x="3685697" y="3829370"/>
                  <a:pt x="3686862" y="3836640"/>
                </a:cubicBezTo>
                <a:cubicBezTo>
                  <a:pt x="3688029" y="3843909"/>
                  <a:pt x="3674244" y="3851727"/>
                  <a:pt x="3656345" y="3853853"/>
                </a:cubicBezTo>
                <a:cubicBezTo>
                  <a:pt x="3638033" y="3855979"/>
                  <a:pt x="3623289" y="3852276"/>
                  <a:pt x="3622123" y="3845212"/>
                </a:cubicBezTo>
                <a:cubicBezTo>
                  <a:pt x="3620957" y="3838354"/>
                  <a:pt x="3634742" y="3830467"/>
                  <a:pt x="3652230" y="3827930"/>
                </a:cubicBezTo>
                <a:close/>
                <a:moveTo>
                  <a:pt x="6212990" y="3826731"/>
                </a:moveTo>
                <a:cubicBezTo>
                  <a:pt x="6220019" y="3829062"/>
                  <a:pt x="6225077" y="3835097"/>
                  <a:pt x="6226448" y="3844253"/>
                </a:cubicBezTo>
                <a:cubicBezTo>
                  <a:pt x="6229397" y="3863798"/>
                  <a:pt x="6215338" y="3891573"/>
                  <a:pt x="6195587" y="3905632"/>
                </a:cubicBezTo>
                <a:cubicBezTo>
                  <a:pt x="6175630" y="3919759"/>
                  <a:pt x="6157868" y="3914273"/>
                  <a:pt x="6155605" y="3892876"/>
                </a:cubicBezTo>
                <a:cubicBezTo>
                  <a:pt x="6153410" y="3871891"/>
                  <a:pt x="6168292" y="3843361"/>
                  <a:pt x="6187700" y="3831428"/>
                </a:cubicBezTo>
                <a:cubicBezTo>
                  <a:pt x="6196959" y="3825770"/>
                  <a:pt x="6205960" y="3824399"/>
                  <a:pt x="6212990" y="3826731"/>
                </a:cubicBezTo>
                <a:close/>
                <a:moveTo>
                  <a:pt x="2714260" y="3824845"/>
                </a:moveTo>
                <a:cubicBezTo>
                  <a:pt x="2728457" y="3822993"/>
                  <a:pt x="2740389" y="3826011"/>
                  <a:pt x="2742173" y="3831771"/>
                </a:cubicBezTo>
                <a:cubicBezTo>
                  <a:pt x="2744024" y="3837875"/>
                  <a:pt x="2733051" y="3844459"/>
                  <a:pt x="2718101" y="3846447"/>
                </a:cubicBezTo>
                <a:cubicBezTo>
                  <a:pt x="2704454" y="3848230"/>
                  <a:pt x="2691355" y="3845281"/>
                  <a:pt x="2689709" y="3839864"/>
                </a:cubicBezTo>
                <a:cubicBezTo>
                  <a:pt x="2687857" y="3833966"/>
                  <a:pt x="2699379" y="3826833"/>
                  <a:pt x="2714260" y="3824845"/>
                </a:cubicBezTo>
                <a:close/>
                <a:moveTo>
                  <a:pt x="2367246" y="3824569"/>
                </a:moveTo>
                <a:cubicBezTo>
                  <a:pt x="2382334" y="3822992"/>
                  <a:pt x="2396667" y="3827587"/>
                  <a:pt x="2397901" y="3833896"/>
                </a:cubicBezTo>
                <a:cubicBezTo>
                  <a:pt x="2399136" y="3839726"/>
                  <a:pt x="2388574" y="3845143"/>
                  <a:pt x="2374515" y="3846172"/>
                </a:cubicBezTo>
                <a:cubicBezTo>
                  <a:pt x="2360114" y="3847201"/>
                  <a:pt x="2347632" y="3843840"/>
                  <a:pt x="2345643" y="3838011"/>
                </a:cubicBezTo>
                <a:cubicBezTo>
                  <a:pt x="2343654" y="3832182"/>
                  <a:pt x="2353324" y="3826010"/>
                  <a:pt x="2367246" y="3824569"/>
                </a:cubicBezTo>
                <a:close/>
                <a:moveTo>
                  <a:pt x="2022912" y="3819907"/>
                </a:moveTo>
                <a:cubicBezTo>
                  <a:pt x="2036427" y="3818466"/>
                  <a:pt x="2049798" y="3822787"/>
                  <a:pt x="2051854" y="3828822"/>
                </a:cubicBezTo>
                <a:cubicBezTo>
                  <a:pt x="2053981" y="3834857"/>
                  <a:pt x="2044310" y="3840549"/>
                  <a:pt x="2030528" y="3841852"/>
                </a:cubicBezTo>
                <a:cubicBezTo>
                  <a:pt x="2016880" y="3843155"/>
                  <a:pt x="2003783" y="3839658"/>
                  <a:pt x="2001792" y="3833691"/>
                </a:cubicBezTo>
                <a:cubicBezTo>
                  <a:pt x="1999871" y="3827656"/>
                  <a:pt x="2009128" y="3821416"/>
                  <a:pt x="2022912" y="3819907"/>
                </a:cubicBezTo>
                <a:close/>
                <a:moveTo>
                  <a:pt x="1335127" y="3818398"/>
                </a:moveTo>
                <a:cubicBezTo>
                  <a:pt x="1347609" y="3817095"/>
                  <a:pt x="1360226" y="3821895"/>
                  <a:pt x="1362008" y="3828067"/>
                </a:cubicBezTo>
                <a:cubicBezTo>
                  <a:pt x="1363930" y="3834857"/>
                  <a:pt x="1352955" y="3841235"/>
                  <a:pt x="1338689" y="3842401"/>
                </a:cubicBezTo>
                <a:cubicBezTo>
                  <a:pt x="1325113" y="3843498"/>
                  <a:pt x="1314345" y="3839795"/>
                  <a:pt x="1313454" y="3833142"/>
                </a:cubicBezTo>
                <a:cubicBezTo>
                  <a:pt x="1312493" y="3826696"/>
                  <a:pt x="1322229" y="3819769"/>
                  <a:pt x="1335127" y="3818398"/>
                </a:cubicBezTo>
                <a:close/>
                <a:moveTo>
                  <a:pt x="990373" y="3818398"/>
                </a:moveTo>
                <a:cubicBezTo>
                  <a:pt x="1003542" y="3816752"/>
                  <a:pt x="1015065" y="3822307"/>
                  <a:pt x="1016502" y="3830262"/>
                </a:cubicBezTo>
                <a:cubicBezTo>
                  <a:pt x="1017942" y="3838080"/>
                  <a:pt x="1008477" y="3845350"/>
                  <a:pt x="995654" y="3846858"/>
                </a:cubicBezTo>
                <a:cubicBezTo>
                  <a:pt x="983172" y="3848367"/>
                  <a:pt x="970418" y="3843429"/>
                  <a:pt x="969042" y="3836023"/>
                </a:cubicBezTo>
                <a:cubicBezTo>
                  <a:pt x="967605" y="3828479"/>
                  <a:pt x="977480" y="3819975"/>
                  <a:pt x="990373" y="3818398"/>
                </a:cubicBezTo>
                <a:close/>
                <a:moveTo>
                  <a:pt x="1680902" y="3818054"/>
                </a:moveTo>
                <a:cubicBezTo>
                  <a:pt x="1694278" y="3817163"/>
                  <a:pt x="1705663" y="3821415"/>
                  <a:pt x="1706900" y="3827313"/>
                </a:cubicBezTo>
                <a:cubicBezTo>
                  <a:pt x="1708132" y="3833142"/>
                  <a:pt x="1698531" y="3838560"/>
                  <a:pt x="1685637" y="3839863"/>
                </a:cubicBezTo>
                <a:cubicBezTo>
                  <a:pt x="1671717" y="3841234"/>
                  <a:pt x="1658138" y="3837600"/>
                  <a:pt x="1656835" y="3831633"/>
                </a:cubicBezTo>
                <a:cubicBezTo>
                  <a:pt x="1655460" y="3825530"/>
                  <a:pt x="1666434" y="3819083"/>
                  <a:pt x="1680902" y="3818054"/>
                </a:cubicBezTo>
                <a:close/>
                <a:moveTo>
                  <a:pt x="3601943" y="3815243"/>
                </a:moveTo>
                <a:cubicBezTo>
                  <a:pt x="3607961" y="3816323"/>
                  <a:pt x="3611870" y="3818672"/>
                  <a:pt x="3612316" y="3822032"/>
                </a:cubicBezTo>
                <a:cubicBezTo>
                  <a:pt x="3613139" y="3828205"/>
                  <a:pt x="3600521" y="3835543"/>
                  <a:pt x="3583993" y="3838423"/>
                </a:cubicBezTo>
                <a:cubicBezTo>
                  <a:pt x="3566779" y="3841441"/>
                  <a:pt x="3550114" y="3838903"/>
                  <a:pt x="3548880" y="3833074"/>
                </a:cubicBezTo>
                <a:cubicBezTo>
                  <a:pt x="3547508" y="3827176"/>
                  <a:pt x="3561224" y="3819426"/>
                  <a:pt x="3578918" y="3816066"/>
                </a:cubicBezTo>
                <a:cubicBezTo>
                  <a:pt x="3587799" y="3814351"/>
                  <a:pt x="3595926" y="3814163"/>
                  <a:pt x="3601943" y="3815243"/>
                </a:cubicBezTo>
                <a:close/>
                <a:moveTo>
                  <a:pt x="3088347" y="3814823"/>
                </a:moveTo>
                <a:cubicBezTo>
                  <a:pt x="3093988" y="3814831"/>
                  <a:pt x="3097828" y="3815963"/>
                  <a:pt x="3098309" y="3818192"/>
                </a:cubicBezTo>
                <a:cubicBezTo>
                  <a:pt x="3099269" y="3822375"/>
                  <a:pt x="3088090" y="3829028"/>
                  <a:pt x="3073551" y="3833211"/>
                </a:cubicBezTo>
                <a:cubicBezTo>
                  <a:pt x="3057984" y="3837669"/>
                  <a:pt x="3043925" y="3837806"/>
                  <a:pt x="3042965" y="3833348"/>
                </a:cubicBezTo>
                <a:cubicBezTo>
                  <a:pt x="3042073" y="3829233"/>
                  <a:pt x="3052840" y="3822512"/>
                  <a:pt x="3067585" y="3818192"/>
                </a:cubicBezTo>
                <a:cubicBezTo>
                  <a:pt x="3075266" y="3815929"/>
                  <a:pt x="3082707" y="3814814"/>
                  <a:pt x="3088347" y="3814823"/>
                </a:cubicBezTo>
                <a:close/>
                <a:moveTo>
                  <a:pt x="3015061" y="3814154"/>
                </a:moveTo>
                <a:cubicBezTo>
                  <a:pt x="3020367" y="3814334"/>
                  <a:pt x="3024002" y="3815586"/>
                  <a:pt x="3024791" y="3817849"/>
                </a:cubicBezTo>
                <a:cubicBezTo>
                  <a:pt x="3026368" y="3822307"/>
                  <a:pt x="3015738" y="3829097"/>
                  <a:pt x="3000993" y="3833143"/>
                </a:cubicBezTo>
                <a:cubicBezTo>
                  <a:pt x="2985426" y="3837395"/>
                  <a:pt x="2970475" y="3837120"/>
                  <a:pt x="2969790" y="3832388"/>
                </a:cubicBezTo>
                <a:cubicBezTo>
                  <a:pt x="2969104" y="3827862"/>
                  <a:pt x="2980419" y="3820867"/>
                  <a:pt x="2995301" y="3816889"/>
                </a:cubicBezTo>
                <a:cubicBezTo>
                  <a:pt x="3002776" y="3814866"/>
                  <a:pt x="3009754" y="3813974"/>
                  <a:pt x="3015061" y="3814154"/>
                </a:cubicBezTo>
                <a:close/>
                <a:moveTo>
                  <a:pt x="2503994" y="3813460"/>
                </a:moveTo>
                <a:cubicBezTo>
                  <a:pt x="2519288" y="3812157"/>
                  <a:pt x="2532867" y="3817369"/>
                  <a:pt x="2533004" y="3824090"/>
                </a:cubicBezTo>
                <a:cubicBezTo>
                  <a:pt x="2533210" y="3830605"/>
                  <a:pt x="2522442" y="3835817"/>
                  <a:pt x="2508041" y="3836640"/>
                </a:cubicBezTo>
                <a:cubicBezTo>
                  <a:pt x="2493776" y="3837463"/>
                  <a:pt x="2481706" y="3833485"/>
                  <a:pt x="2480609" y="3827176"/>
                </a:cubicBezTo>
                <a:cubicBezTo>
                  <a:pt x="2479511" y="3820867"/>
                  <a:pt x="2489730" y="3814694"/>
                  <a:pt x="2503994" y="3813460"/>
                </a:cubicBezTo>
                <a:close/>
                <a:moveTo>
                  <a:pt x="3161685" y="3812989"/>
                </a:moveTo>
                <a:cubicBezTo>
                  <a:pt x="3167506" y="3812723"/>
                  <a:pt x="3171518" y="3813563"/>
                  <a:pt x="3172238" y="3815586"/>
                </a:cubicBezTo>
                <a:cubicBezTo>
                  <a:pt x="3173609" y="3819290"/>
                  <a:pt x="3162705" y="3825942"/>
                  <a:pt x="3147960" y="3830331"/>
                </a:cubicBezTo>
                <a:cubicBezTo>
                  <a:pt x="3131570" y="3835269"/>
                  <a:pt x="3117237" y="3836229"/>
                  <a:pt x="3115111" y="3832594"/>
                </a:cubicBezTo>
                <a:cubicBezTo>
                  <a:pt x="3112916" y="3828822"/>
                  <a:pt x="3124163" y="3821895"/>
                  <a:pt x="3140279" y="3817026"/>
                </a:cubicBezTo>
                <a:cubicBezTo>
                  <a:pt x="3148234" y="3814626"/>
                  <a:pt x="3155864" y="3813254"/>
                  <a:pt x="3161685" y="3812989"/>
                </a:cubicBezTo>
                <a:close/>
                <a:moveTo>
                  <a:pt x="643842" y="3812568"/>
                </a:moveTo>
                <a:cubicBezTo>
                  <a:pt x="657148" y="3810374"/>
                  <a:pt x="669696" y="3816203"/>
                  <a:pt x="671542" y="3825187"/>
                </a:cubicBezTo>
                <a:cubicBezTo>
                  <a:pt x="673258" y="3833417"/>
                  <a:pt x="664826" y="3841304"/>
                  <a:pt x="652685" y="3843361"/>
                </a:cubicBezTo>
                <a:cubicBezTo>
                  <a:pt x="639175" y="3845555"/>
                  <a:pt x="626969" y="3840481"/>
                  <a:pt x="625118" y="3831359"/>
                </a:cubicBezTo>
                <a:cubicBezTo>
                  <a:pt x="623403" y="3822993"/>
                  <a:pt x="631629" y="3814626"/>
                  <a:pt x="643842" y="3812568"/>
                </a:cubicBezTo>
                <a:close/>
                <a:moveTo>
                  <a:pt x="5473303" y="3810717"/>
                </a:moveTo>
                <a:cubicBezTo>
                  <a:pt x="5491477" y="3806396"/>
                  <a:pt x="5507593" y="3822787"/>
                  <a:pt x="5510542" y="3848916"/>
                </a:cubicBezTo>
                <a:cubicBezTo>
                  <a:pt x="5513560" y="3876005"/>
                  <a:pt x="5500049" y="3903300"/>
                  <a:pt x="5481121" y="3908100"/>
                </a:cubicBezTo>
                <a:cubicBezTo>
                  <a:pt x="5463359" y="3912627"/>
                  <a:pt x="5446694" y="3895070"/>
                  <a:pt x="5443814" y="3869216"/>
                </a:cubicBezTo>
                <a:cubicBezTo>
                  <a:pt x="5440728" y="3841784"/>
                  <a:pt x="5454238" y="3815312"/>
                  <a:pt x="5473303" y="3810717"/>
                </a:cubicBezTo>
                <a:close/>
                <a:moveTo>
                  <a:pt x="3785275" y="3810237"/>
                </a:moveTo>
                <a:cubicBezTo>
                  <a:pt x="3802557" y="3808523"/>
                  <a:pt x="3819290" y="3814626"/>
                  <a:pt x="3821073" y="3823336"/>
                </a:cubicBezTo>
                <a:cubicBezTo>
                  <a:pt x="3822994" y="3832183"/>
                  <a:pt x="3809826" y="3840138"/>
                  <a:pt x="3791995" y="3841098"/>
                </a:cubicBezTo>
                <a:cubicBezTo>
                  <a:pt x="3773685" y="3842058"/>
                  <a:pt x="3758323" y="3836640"/>
                  <a:pt x="3756471" y="3828342"/>
                </a:cubicBezTo>
                <a:cubicBezTo>
                  <a:pt x="3754688" y="3820181"/>
                  <a:pt x="3767650" y="3812020"/>
                  <a:pt x="3785275" y="3810237"/>
                </a:cubicBezTo>
                <a:close/>
                <a:moveTo>
                  <a:pt x="3234817" y="3809739"/>
                </a:moveTo>
                <a:cubicBezTo>
                  <a:pt x="3240321" y="3809517"/>
                  <a:pt x="3244041" y="3810374"/>
                  <a:pt x="3244796" y="3812363"/>
                </a:cubicBezTo>
                <a:cubicBezTo>
                  <a:pt x="3246236" y="3816272"/>
                  <a:pt x="3235057" y="3822992"/>
                  <a:pt x="3219558" y="3827519"/>
                </a:cubicBezTo>
                <a:cubicBezTo>
                  <a:pt x="3203442" y="3832251"/>
                  <a:pt x="3187806" y="3832937"/>
                  <a:pt x="3187120" y="3828959"/>
                </a:cubicBezTo>
                <a:cubicBezTo>
                  <a:pt x="3186503" y="3825118"/>
                  <a:pt x="3198504" y="3818192"/>
                  <a:pt x="3214140" y="3813597"/>
                </a:cubicBezTo>
                <a:cubicBezTo>
                  <a:pt x="3222027" y="3811265"/>
                  <a:pt x="3229314" y="3809962"/>
                  <a:pt x="3234817" y="3809739"/>
                </a:cubicBezTo>
                <a:close/>
                <a:moveTo>
                  <a:pt x="2941072" y="3809620"/>
                </a:moveTo>
                <a:cubicBezTo>
                  <a:pt x="2946610" y="3810134"/>
                  <a:pt x="2950519" y="3811745"/>
                  <a:pt x="2951205" y="3814283"/>
                </a:cubicBezTo>
                <a:cubicBezTo>
                  <a:pt x="2952577" y="3819427"/>
                  <a:pt x="2941192" y="3826490"/>
                  <a:pt x="2926036" y="3830056"/>
                </a:cubicBezTo>
                <a:cubicBezTo>
                  <a:pt x="2911703" y="3833417"/>
                  <a:pt x="2899702" y="3832526"/>
                  <a:pt x="2897781" y="3827794"/>
                </a:cubicBezTo>
                <a:cubicBezTo>
                  <a:pt x="2895793" y="3822787"/>
                  <a:pt x="2906422" y="3815312"/>
                  <a:pt x="2921167" y="3811540"/>
                </a:cubicBezTo>
                <a:cubicBezTo>
                  <a:pt x="2928368" y="3809688"/>
                  <a:pt x="2935535" y="3809105"/>
                  <a:pt x="2941072" y="3809620"/>
                </a:cubicBezTo>
                <a:close/>
                <a:moveTo>
                  <a:pt x="298334" y="3808933"/>
                </a:moveTo>
                <a:cubicBezTo>
                  <a:pt x="310610" y="3806602"/>
                  <a:pt x="323981" y="3811471"/>
                  <a:pt x="325769" y="3819357"/>
                </a:cubicBezTo>
                <a:cubicBezTo>
                  <a:pt x="327409" y="3826764"/>
                  <a:pt x="319183" y="3834376"/>
                  <a:pt x="307179" y="3836228"/>
                </a:cubicBezTo>
                <a:cubicBezTo>
                  <a:pt x="295318" y="3838080"/>
                  <a:pt x="283591" y="3833073"/>
                  <a:pt x="281392" y="3825736"/>
                </a:cubicBezTo>
                <a:cubicBezTo>
                  <a:pt x="279130" y="3818192"/>
                  <a:pt x="286331" y="3811196"/>
                  <a:pt x="298334" y="3808933"/>
                </a:cubicBezTo>
                <a:close/>
                <a:moveTo>
                  <a:pt x="2160135" y="3808454"/>
                </a:moveTo>
                <a:cubicBezTo>
                  <a:pt x="2173851" y="3807631"/>
                  <a:pt x="2186195" y="3812706"/>
                  <a:pt x="2187292" y="3819221"/>
                </a:cubicBezTo>
                <a:cubicBezTo>
                  <a:pt x="2188390" y="3825736"/>
                  <a:pt x="2177417" y="3831634"/>
                  <a:pt x="2163770" y="3832388"/>
                </a:cubicBezTo>
                <a:cubicBezTo>
                  <a:pt x="2149642" y="3833142"/>
                  <a:pt x="2137846" y="3829028"/>
                  <a:pt x="2136817" y="3822444"/>
                </a:cubicBezTo>
                <a:cubicBezTo>
                  <a:pt x="2135789" y="3815997"/>
                  <a:pt x="2146487" y="3809345"/>
                  <a:pt x="2160135" y="3808454"/>
                </a:cubicBezTo>
                <a:close/>
                <a:moveTo>
                  <a:pt x="3527645" y="3807313"/>
                </a:moveTo>
                <a:cubicBezTo>
                  <a:pt x="3533723" y="3807716"/>
                  <a:pt x="3537975" y="3809242"/>
                  <a:pt x="3539004" y="3811814"/>
                </a:cubicBezTo>
                <a:cubicBezTo>
                  <a:pt x="3541130" y="3817300"/>
                  <a:pt x="3527825" y="3825049"/>
                  <a:pt x="3509926" y="3828753"/>
                </a:cubicBezTo>
                <a:cubicBezTo>
                  <a:pt x="3493055" y="3832250"/>
                  <a:pt x="3478379" y="3831153"/>
                  <a:pt x="3476459" y="3826353"/>
                </a:cubicBezTo>
                <a:cubicBezTo>
                  <a:pt x="3474401" y="3821278"/>
                  <a:pt x="3487363" y="3813734"/>
                  <a:pt x="3505331" y="3809550"/>
                </a:cubicBezTo>
                <a:cubicBezTo>
                  <a:pt x="3513663" y="3807630"/>
                  <a:pt x="3521567" y="3806910"/>
                  <a:pt x="3527645" y="3807313"/>
                </a:cubicBezTo>
                <a:close/>
                <a:moveTo>
                  <a:pt x="3307880" y="3806439"/>
                </a:moveTo>
                <a:cubicBezTo>
                  <a:pt x="3313924" y="3806225"/>
                  <a:pt x="3318073" y="3807151"/>
                  <a:pt x="3318587" y="3809277"/>
                </a:cubicBezTo>
                <a:cubicBezTo>
                  <a:pt x="3319616" y="3813254"/>
                  <a:pt x="3307889" y="3819975"/>
                  <a:pt x="3292184" y="3824433"/>
                </a:cubicBezTo>
                <a:cubicBezTo>
                  <a:pt x="3276068" y="3828959"/>
                  <a:pt x="3262214" y="3829782"/>
                  <a:pt x="3259951" y="3826284"/>
                </a:cubicBezTo>
                <a:cubicBezTo>
                  <a:pt x="3257551" y="3822581"/>
                  <a:pt x="3269347" y="3815380"/>
                  <a:pt x="3285806" y="3810442"/>
                </a:cubicBezTo>
                <a:cubicBezTo>
                  <a:pt x="3293898" y="3808007"/>
                  <a:pt x="3301837" y="3806653"/>
                  <a:pt x="3307880" y="3806439"/>
                </a:cubicBezTo>
                <a:close/>
                <a:moveTo>
                  <a:pt x="1815733" y="3805368"/>
                </a:moveTo>
                <a:cubicBezTo>
                  <a:pt x="1829038" y="3804407"/>
                  <a:pt x="1840561" y="3808934"/>
                  <a:pt x="1842004" y="3815243"/>
                </a:cubicBezTo>
                <a:cubicBezTo>
                  <a:pt x="1843441" y="3821416"/>
                  <a:pt x="1833975" y="3827245"/>
                  <a:pt x="1821154" y="3828616"/>
                </a:cubicBezTo>
                <a:cubicBezTo>
                  <a:pt x="1807231" y="3830125"/>
                  <a:pt x="1793580" y="3826216"/>
                  <a:pt x="1792006" y="3819769"/>
                </a:cubicBezTo>
                <a:cubicBezTo>
                  <a:pt x="1790427" y="3813323"/>
                  <a:pt x="1801397" y="3806465"/>
                  <a:pt x="1815733" y="3805368"/>
                </a:cubicBezTo>
                <a:close/>
                <a:moveTo>
                  <a:pt x="3382050" y="3804056"/>
                </a:moveTo>
                <a:cubicBezTo>
                  <a:pt x="3387562" y="3804064"/>
                  <a:pt x="3391248" y="3805127"/>
                  <a:pt x="3391900" y="3807219"/>
                </a:cubicBezTo>
                <a:cubicBezTo>
                  <a:pt x="3393271" y="3811746"/>
                  <a:pt x="3380378" y="3818946"/>
                  <a:pt x="3363507" y="3823267"/>
                </a:cubicBezTo>
                <a:cubicBezTo>
                  <a:pt x="3346774" y="3827519"/>
                  <a:pt x="3331824" y="3827519"/>
                  <a:pt x="3331344" y="3823267"/>
                </a:cubicBezTo>
                <a:cubicBezTo>
                  <a:pt x="3330864" y="3818878"/>
                  <a:pt x="3344099" y="3811814"/>
                  <a:pt x="3361244" y="3807219"/>
                </a:cubicBezTo>
                <a:cubicBezTo>
                  <a:pt x="3369199" y="3805093"/>
                  <a:pt x="3376538" y="3804047"/>
                  <a:pt x="3382050" y="3804056"/>
                </a:cubicBezTo>
                <a:close/>
                <a:moveTo>
                  <a:pt x="3453296" y="3804022"/>
                </a:moveTo>
                <a:cubicBezTo>
                  <a:pt x="3459485" y="3804099"/>
                  <a:pt x="3463874" y="3805334"/>
                  <a:pt x="3464869" y="3807700"/>
                </a:cubicBezTo>
                <a:cubicBezTo>
                  <a:pt x="3466858" y="3812432"/>
                  <a:pt x="3454925" y="3819769"/>
                  <a:pt x="3438329" y="3823953"/>
                </a:cubicBezTo>
                <a:cubicBezTo>
                  <a:pt x="3422007" y="3828068"/>
                  <a:pt x="3406439" y="3827793"/>
                  <a:pt x="3404519" y="3823404"/>
                </a:cubicBezTo>
                <a:cubicBezTo>
                  <a:pt x="3402599" y="3818946"/>
                  <a:pt x="3414394" y="3811814"/>
                  <a:pt x="3430922" y="3807288"/>
                </a:cubicBezTo>
                <a:cubicBezTo>
                  <a:pt x="3439117" y="3805025"/>
                  <a:pt x="3447107" y="3803945"/>
                  <a:pt x="3453296" y="3804022"/>
                </a:cubicBezTo>
                <a:close/>
                <a:moveTo>
                  <a:pt x="1471667" y="3803790"/>
                </a:moveTo>
                <a:cubicBezTo>
                  <a:pt x="1484629" y="3803035"/>
                  <a:pt x="1496289" y="3808385"/>
                  <a:pt x="1497110" y="3814900"/>
                </a:cubicBezTo>
                <a:cubicBezTo>
                  <a:pt x="1497865" y="3821552"/>
                  <a:pt x="1487783" y="3827519"/>
                  <a:pt x="1474683" y="3828685"/>
                </a:cubicBezTo>
                <a:cubicBezTo>
                  <a:pt x="1461243" y="3829919"/>
                  <a:pt x="1449926" y="3826216"/>
                  <a:pt x="1448489" y="3819495"/>
                </a:cubicBezTo>
                <a:cubicBezTo>
                  <a:pt x="1446907" y="3812225"/>
                  <a:pt x="1457745" y="3804613"/>
                  <a:pt x="1471667" y="3803790"/>
                </a:cubicBezTo>
                <a:close/>
                <a:moveTo>
                  <a:pt x="1124314" y="3802624"/>
                </a:moveTo>
                <a:cubicBezTo>
                  <a:pt x="1137411" y="3800704"/>
                  <a:pt x="1149273" y="3805916"/>
                  <a:pt x="1151264" y="3813871"/>
                </a:cubicBezTo>
                <a:cubicBezTo>
                  <a:pt x="1153183" y="3821758"/>
                  <a:pt x="1144473" y="3828959"/>
                  <a:pt x="1131579" y="3830811"/>
                </a:cubicBezTo>
                <a:cubicBezTo>
                  <a:pt x="1119101" y="3832594"/>
                  <a:pt x="1106202" y="3828067"/>
                  <a:pt x="1104214" y="3820592"/>
                </a:cubicBezTo>
                <a:cubicBezTo>
                  <a:pt x="1102161" y="3813117"/>
                  <a:pt x="1111487" y="3804545"/>
                  <a:pt x="1124314" y="3802624"/>
                </a:cubicBezTo>
                <a:close/>
                <a:moveTo>
                  <a:pt x="4590404" y="3801938"/>
                </a:moveTo>
                <a:cubicBezTo>
                  <a:pt x="4607686" y="3802007"/>
                  <a:pt x="4624625" y="3819632"/>
                  <a:pt x="4626751" y="3839931"/>
                </a:cubicBezTo>
                <a:cubicBezTo>
                  <a:pt x="4628877" y="3860574"/>
                  <a:pt x="4615916" y="3876896"/>
                  <a:pt x="4598153" y="3875868"/>
                </a:cubicBezTo>
                <a:cubicBezTo>
                  <a:pt x="4579843" y="3874839"/>
                  <a:pt x="4564275" y="3858379"/>
                  <a:pt x="4562149" y="3838080"/>
                </a:cubicBezTo>
                <a:cubicBezTo>
                  <a:pt x="4560091" y="3818123"/>
                  <a:pt x="4572779" y="3801870"/>
                  <a:pt x="4590404" y="3801938"/>
                </a:cubicBezTo>
                <a:close/>
                <a:moveTo>
                  <a:pt x="2639714" y="3801527"/>
                </a:moveTo>
                <a:cubicBezTo>
                  <a:pt x="2653910" y="3800361"/>
                  <a:pt x="2666597" y="3805025"/>
                  <a:pt x="2668106" y="3811540"/>
                </a:cubicBezTo>
                <a:cubicBezTo>
                  <a:pt x="2669615" y="3818055"/>
                  <a:pt x="2659328" y="3824227"/>
                  <a:pt x="2645337" y="3825599"/>
                </a:cubicBezTo>
                <a:cubicBezTo>
                  <a:pt x="2630867" y="3826970"/>
                  <a:pt x="2618385" y="3823473"/>
                  <a:pt x="2616054" y="3816958"/>
                </a:cubicBezTo>
                <a:cubicBezTo>
                  <a:pt x="2613585" y="3810031"/>
                  <a:pt x="2624352" y="3802830"/>
                  <a:pt x="2639714" y="3801527"/>
                </a:cubicBezTo>
                <a:close/>
                <a:moveTo>
                  <a:pt x="4455027" y="3800704"/>
                </a:moveTo>
                <a:cubicBezTo>
                  <a:pt x="4472035" y="3800155"/>
                  <a:pt x="4489523" y="3815792"/>
                  <a:pt x="4492334" y="3834308"/>
                </a:cubicBezTo>
                <a:cubicBezTo>
                  <a:pt x="4495146" y="3853031"/>
                  <a:pt x="4482802" y="3868118"/>
                  <a:pt x="4465040" y="3867501"/>
                </a:cubicBezTo>
                <a:cubicBezTo>
                  <a:pt x="4446866" y="3866884"/>
                  <a:pt x="4430681" y="3852139"/>
                  <a:pt x="4428075" y="3834034"/>
                </a:cubicBezTo>
                <a:cubicBezTo>
                  <a:pt x="4425469" y="3815929"/>
                  <a:pt x="4437402" y="3801321"/>
                  <a:pt x="4455027" y="3800704"/>
                </a:cubicBezTo>
                <a:close/>
                <a:moveTo>
                  <a:pt x="3919966" y="3800636"/>
                </a:moveTo>
                <a:cubicBezTo>
                  <a:pt x="3937317" y="3799950"/>
                  <a:pt x="3953913" y="3808454"/>
                  <a:pt x="3955491" y="3818878"/>
                </a:cubicBezTo>
                <a:cubicBezTo>
                  <a:pt x="3957205" y="3829439"/>
                  <a:pt x="3943832" y="3838012"/>
                  <a:pt x="3926001" y="3837875"/>
                </a:cubicBezTo>
                <a:cubicBezTo>
                  <a:pt x="3907690" y="3837738"/>
                  <a:pt x="3892466" y="3829988"/>
                  <a:pt x="3890819" y="3819975"/>
                </a:cubicBezTo>
                <a:cubicBezTo>
                  <a:pt x="3889174" y="3810100"/>
                  <a:pt x="3902409" y="3801321"/>
                  <a:pt x="3919966" y="3800636"/>
                </a:cubicBezTo>
                <a:close/>
                <a:moveTo>
                  <a:pt x="4723243" y="3800635"/>
                </a:moveTo>
                <a:cubicBezTo>
                  <a:pt x="4740251" y="3799332"/>
                  <a:pt x="4757808" y="3817506"/>
                  <a:pt x="4760688" y="3839657"/>
                </a:cubicBezTo>
                <a:cubicBezTo>
                  <a:pt x="4763637" y="3862014"/>
                  <a:pt x="4751361" y="3881011"/>
                  <a:pt x="4733667" y="3881285"/>
                </a:cubicBezTo>
                <a:cubicBezTo>
                  <a:pt x="4715493" y="3881559"/>
                  <a:pt x="4699240" y="3864483"/>
                  <a:pt x="4696497" y="3842400"/>
                </a:cubicBezTo>
                <a:cubicBezTo>
                  <a:pt x="4693754" y="3820386"/>
                  <a:pt x="4705618" y="3802007"/>
                  <a:pt x="4723243" y="3800635"/>
                </a:cubicBezTo>
                <a:close/>
                <a:moveTo>
                  <a:pt x="2867511" y="3799898"/>
                </a:moveTo>
                <a:cubicBezTo>
                  <a:pt x="2872714" y="3800910"/>
                  <a:pt x="2876143" y="3803138"/>
                  <a:pt x="2876658" y="3806327"/>
                </a:cubicBezTo>
                <a:cubicBezTo>
                  <a:pt x="2877550" y="3812088"/>
                  <a:pt x="2867194" y="3818946"/>
                  <a:pt x="2853409" y="3821963"/>
                </a:cubicBezTo>
                <a:cubicBezTo>
                  <a:pt x="2839008" y="3825118"/>
                  <a:pt x="2824743" y="3822650"/>
                  <a:pt x="2823989" y="3816751"/>
                </a:cubicBezTo>
                <a:cubicBezTo>
                  <a:pt x="2823303" y="3811059"/>
                  <a:pt x="2833864" y="3803859"/>
                  <a:pt x="2847717" y="3800772"/>
                </a:cubicBezTo>
                <a:cubicBezTo>
                  <a:pt x="2855329" y="3799092"/>
                  <a:pt x="2862307" y="3798886"/>
                  <a:pt x="2867511" y="3799898"/>
                </a:cubicBezTo>
                <a:close/>
                <a:moveTo>
                  <a:pt x="4322599" y="3798510"/>
                </a:moveTo>
                <a:cubicBezTo>
                  <a:pt x="4339950" y="3799127"/>
                  <a:pt x="4356615" y="3813803"/>
                  <a:pt x="4358398" y="3830125"/>
                </a:cubicBezTo>
                <a:cubicBezTo>
                  <a:pt x="4360113" y="3846790"/>
                  <a:pt x="4346876" y="3859203"/>
                  <a:pt x="4329046" y="3857626"/>
                </a:cubicBezTo>
                <a:cubicBezTo>
                  <a:pt x="4310735" y="3855980"/>
                  <a:pt x="4295441" y="3842469"/>
                  <a:pt x="4293659" y="3826285"/>
                </a:cubicBezTo>
                <a:cubicBezTo>
                  <a:pt x="4291875" y="3810443"/>
                  <a:pt x="4304974" y="3797892"/>
                  <a:pt x="4322599" y="3798510"/>
                </a:cubicBezTo>
                <a:close/>
                <a:moveTo>
                  <a:pt x="6136171" y="3798355"/>
                </a:moveTo>
                <a:cubicBezTo>
                  <a:pt x="6143123" y="3801287"/>
                  <a:pt x="6147992" y="3808282"/>
                  <a:pt x="6149295" y="3818672"/>
                </a:cubicBezTo>
                <a:cubicBezTo>
                  <a:pt x="6151901" y="3839452"/>
                  <a:pt x="6139283" y="3865649"/>
                  <a:pt x="6120355" y="3878748"/>
                </a:cubicBezTo>
                <a:cubicBezTo>
                  <a:pt x="6100946" y="3892259"/>
                  <a:pt x="6081401" y="3884509"/>
                  <a:pt x="6079481" y="3862289"/>
                </a:cubicBezTo>
                <a:cubicBezTo>
                  <a:pt x="6077629" y="3841029"/>
                  <a:pt x="6091688" y="3813872"/>
                  <a:pt x="6110548" y="3802419"/>
                </a:cubicBezTo>
                <a:cubicBezTo>
                  <a:pt x="6120184" y="3796555"/>
                  <a:pt x="6129219" y="3795423"/>
                  <a:pt x="6136171" y="3798355"/>
                </a:cubicBezTo>
                <a:close/>
                <a:moveTo>
                  <a:pt x="2294071" y="3796864"/>
                </a:moveTo>
                <a:cubicBezTo>
                  <a:pt x="2307718" y="3795561"/>
                  <a:pt x="2320611" y="3800704"/>
                  <a:pt x="2322257" y="3807631"/>
                </a:cubicBezTo>
                <a:cubicBezTo>
                  <a:pt x="2323972" y="3814489"/>
                  <a:pt x="2313685" y="3821004"/>
                  <a:pt x="2300037" y="3822170"/>
                </a:cubicBezTo>
                <a:cubicBezTo>
                  <a:pt x="2286321" y="3823335"/>
                  <a:pt x="2273634" y="3819015"/>
                  <a:pt x="2272056" y="3812157"/>
                </a:cubicBezTo>
                <a:cubicBezTo>
                  <a:pt x="2270479" y="3805230"/>
                  <a:pt x="2280286" y="3798167"/>
                  <a:pt x="2294071" y="3796864"/>
                </a:cubicBezTo>
                <a:close/>
                <a:moveTo>
                  <a:pt x="4053628" y="3796726"/>
                </a:moveTo>
                <a:cubicBezTo>
                  <a:pt x="4070910" y="3796452"/>
                  <a:pt x="4087712" y="3807013"/>
                  <a:pt x="4089701" y="3819358"/>
                </a:cubicBezTo>
                <a:cubicBezTo>
                  <a:pt x="4091758" y="3831908"/>
                  <a:pt x="4078659" y="3841646"/>
                  <a:pt x="4060829" y="3840960"/>
                </a:cubicBezTo>
                <a:cubicBezTo>
                  <a:pt x="4042518" y="3840206"/>
                  <a:pt x="4027087" y="3830536"/>
                  <a:pt x="4025098" y="3818603"/>
                </a:cubicBezTo>
                <a:cubicBezTo>
                  <a:pt x="4023178" y="3806876"/>
                  <a:pt x="4036003" y="3797001"/>
                  <a:pt x="4053628" y="3796726"/>
                </a:cubicBezTo>
                <a:close/>
                <a:moveTo>
                  <a:pt x="4188937" y="3796658"/>
                </a:moveTo>
                <a:cubicBezTo>
                  <a:pt x="4206425" y="3797344"/>
                  <a:pt x="4222678" y="3810237"/>
                  <a:pt x="4224118" y="3824570"/>
                </a:cubicBezTo>
                <a:cubicBezTo>
                  <a:pt x="4225627" y="3839040"/>
                  <a:pt x="4212048" y="3849739"/>
                  <a:pt x="4194149" y="3848161"/>
                </a:cubicBezTo>
                <a:cubicBezTo>
                  <a:pt x="4175838" y="3846515"/>
                  <a:pt x="4160819" y="3834720"/>
                  <a:pt x="4159379" y="3820592"/>
                </a:cubicBezTo>
                <a:cubicBezTo>
                  <a:pt x="4157938" y="3806876"/>
                  <a:pt x="4171380" y="3795972"/>
                  <a:pt x="4188937" y="3796658"/>
                </a:cubicBezTo>
                <a:close/>
                <a:moveTo>
                  <a:pt x="780930" y="3795972"/>
                </a:moveTo>
                <a:cubicBezTo>
                  <a:pt x="793069" y="3794669"/>
                  <a:pt x="804455" y="3800430"/>
                  <a:pt x="806377" y="3809002"/>
                </a:cubicBezTo>
                <a:cubicBezTo>
                  <a:pt x="808569" y="3818260"/>
                  <a:pt x="798897" y="3826627"/>
                  <a:pt x="785388" y="3828067"/>
                </a:cubicBezTo>
                <a:cubicBezTo>
                  <a:pt x="773041" y="3829370"/>
                  <a:pt x="762002" y="3824227"/>
                  <a:pt x="760081" y="3815928"/>
                </a:cubicBezTo>
                <a:cubicBezTo>
                  <a:pt x="757956" y="3806670"/>
                  <a:pt x="767627" y="3797480"/>
                  <a:pt x="780930" y="3795972"/>
                </a:cubicBezTo>
                <a:close/>
                <a:moveTo>
                  <a:pt x="4858620" y="3795560"/>
                </a:moveTo>
                <a:cubicBezTo>
                  <a:pt x="4875902" y="3794669"/>
                  <a:pt x="4892979" y="3814351"/>
                  <a:pt x="4895173" y="3838011"/>
                </a:cubicBezTo>
                <a:cubicBezTo>
                  <a:pt x="4897436" y="3862014"/>
                  <a:pt x="4884543" y="3882177"/>
                  <a:pt x="4866781" y="3882314"/>
                </a:cubicBezTo>
                <a:cubicBezTo>
                  <a:pt x="4848470" y="3882451"/>
                  <a:pt x="4832834" y="3864072"/>
                  <a:pt x="4830571" y="3840069"/>
                </a:cubicBezTo>
                <a:cubicBezTo>
                  <a:pt x="4828376" y="3816477"/>
                  <a:pt x="4840995" y="3796520"/>
                  <a:pt x="4858620" y="3795560"/>
                </a:cubicBezTo>
                <a:close/>
                <a:moveTo>
                  <a:pt x="435218" y="3792817"/>
                </a:moveTo>
                <a:cubicBezTo>
                  <a:pt x="447081" y="3791171"/>
                  <a:pt x="458607" y="3795903"/>
                  <a:pt x="460525" y="3803378"/>
                </a:cubicBezTo>
                <a:cubicBezTo>
                  <a:pt x="462514" y="3810991"/>
                  <a:pt x="454626" y="3818878"/>
                  <a:pt x="442695" y="3821072"/>
                </a:cubicBezTo>
                <a:cubicBezTo>
                  <a:pt x="431105" y="3823198"/>
                  <a:pt x="418896" y="3818329"/>
                  <a:pt x="416429" y="3810991"/>
                </a:cubicBezTo>
                <a:cubicBezTo>
                  <a:pt x="413684" y="3802761"/>
                  <a:pt x="422258" y="3794600"/>
                  <a:pt x="435218" y="3792817"/>
                </a:cubicBezTo>
                <a:close/>
                <a:moveTo>
                  <a:pt x="1949740" y="3792680"/>
                </a:moveTo>
                <a:cubicBezTo>
                  <a:pt x="1964209" y="3791309"/>
                  <a:pt x="1976417" y="3796589"/>
                  <a:pt x="1977036" y="3803996"/>
                </a:cubicBezTo>
                <a:cubicBezTo>
                  <a:pt x="1977652" y="3810717"/>
                  <a:pt x="1967638" y="3816477"/>
                  <a:pt x="1954539" y="3817506"/>
                </a:cubicBezTo>
                <a:cubicBezTo>
                  <a:pt x="1940480" y="3818603"/>
                  <a:pt x="1927449" y="3813871"/>
                  <a:pt x="1927038" y="3806945"/>
                </a:cubicBezTo>
                <a:cubicBezTo>
                  <a:pt x="1926627" y="3800293"/>
                  <a:pt x="1936434" y="3793983"/>
                  <a:pt x="1949740" y="3792680"/>
                </a:cubicBezTo>
                <a:close/>
                <a:moveTo>
                  <a:pt x="3734362" y="3790400"/>
                </a:moveTo>
                <a:cubicBezTo>
                  <a:pt x="3740766" y="3791875"/>
                  <a:pt x="3745189" y="3794738"/>
                  <a:pt x="3746184" y="3798647"/>
                </a:cubicBezTo>
                <a:cubicBezTo>
                  <a:pt x="3748172" y="3806465"/>
                  <a:pt x="3735279" y="3814558"/>
                  <a:pt x="3717723" y="3816821"/>
                </a:cubicBezTo>
                <a:cubicBezTo>
                  <a:pt x="3700372" y="3819015"/>
                  <a:pt x="3683844" y="3815243"/>
                  <a:pt x="3682816" y="3808317"/>
                </a:cubicBezTo>
                <a:cubicBezTo>
                  <a:pt x="3681787" y="3801596"/>
                  <a:pt x="3694131" y="3793572"/>
                  <a:pt x="3710659" y="3790486"/>
                </a:cubicBezTo>
                <a:cubicBezTo>
                  <a:pt x="3719574" y="3788840"/>
                  <a:pt x="3727958" y="3788926"/>
                  <a:pt x="3734362" y="3790400"/>
                </a:cubicBezTo>
                <a:close/>
                <a:moveTo>
                  <a:pt x="1606152" y="3789319"/>
                </a:moveTo>
                <a:cubicBezTo>
                  <a:pt x="1618907" y="3788428"/>
                  <a:pt x="1630909" y="3793983"/>
                  <a:pt x="1632009" y="3800772"/>
                </a:cubicBezTo>
                <a:cubicBezTo>
                  <a:pt x="1633173" y="3807699"/>
                  <a:pt x="1623298" y="3814077"/>
                  <a:pt x="1610268" y="3815380"/>
                </a:cubicBezTo>
                <a:cubicBezTo>
                  <a:pt x="1596894" y="3816751"/>
                  <a:pt x="1585303" y="3812843"/>
                  <a:pt x="1583588" y="3805847"/>
                </a:cubicBezTo>
                <a:cubicBezTo>
                  <a:pt x="1581739" y="3798372"/>
                  <a:pt x="1592301" y="3790348"/>
                  <a:pt x="1606152" y="3789319"/>
                </a:cubicBezTo>
                <a:close/>
                <a:moveTo>
                  <a:pt x="1261538" y="3786714"/>
                </a:moveTo>
                <a:cubicBezTo>
                  <a:pt x="1274843" y="3785616"/>
                  <a:pt x="1285542" y="3791652"/>
                  <a:pt x="1286364" y="3799881"/>
                </a:cubicBezTo>
                <a:cubicBezTo>
                  <a:pt x="1287121" y="3807768"/>
                  <a:pt x="1276762" y="3814900"/>
                  <a:pt x="1264008" y="3815792"/>
                </a:cubicBezTo>
                <a:cubicBezTo>
                  <a:pt x="1251321" y="3816683"/>
                  <a:pt x="1239321" y="3811197"/>
                  <a:pt x="1238770" y="3803584"/>
                </a:cubicBezTo>
                <a:cubicBezTo>
                  <a:pt x="1238221" y="3795766"/>
                  <a:pt x="1248505" y="3787811"/>
                  <a:pt x="1261538" y="3786714"/>
                </a:cubicBezTo>
                <a:close/>
                <a:moveTo>
                  <a:pt x="4992626" y="3785685"/>
                </a:moveTo>
                <a:cubicBezTo>
                  <a:pt x="5009908" y="3783971"/>
                  <a:pt x="5027053" y="3804065"/>
                  <a:pt x="5029385" y="3829028"/>
                </a:cubicBezTo>
                <a:cubicBezTo>
                  <a:pt x="5031785" y="3854402"/>
                  <a:pt x="5019029" y="3876485"/>
                  <a:pt x="5001267" y="3877583"/>
                </a:cubicBezTo>
                <a:cubicBezTo>
                  <a:pt x="4982956" y="3878680"/>
                  <a:pt x="4967182" y="3859889"/>
                  <a:pt x="4964851" y="3834377"/>
                </a:cubicBezTo>
                <a:cubicBezTo>
                  <a:pt x="4962519" y="3809277"/>
                  <a:pt x="4975069" y="3787468"/>
                  <a:pt x="4992626" y="3785685"/>
                </a:cubicBezTo>
                <a:close/>
                <a:moveTo>
                  <a:pt x="2429585" y="3784520"/>
                </a:moveTo>
                <a:cubicBezTo>
                  <a:pt x="2443232" y="3783354"/>
                  <a:pt x="2455920" y="3788840"/>
                  <a:pt x="2457428" y="3796110"/>
                </a:cubicBezTo>
                <a:cubicBezTo>
                  <a:pt x="2458937" y="3803311"/>
                  <a:pt x="2448376" y="3810169"/>
                  <a:pt x="2434797" y="3811266"/>
                </a:cubicBezTo>
                <a:cubicBezTo>
                  <a:pt x="2420875" y="3812432"/>
                  <a:pt x="2408599" y="3807768"/>
                  <a:pt x="2407159" y="3800430"/>
                </a:cubicBezTo>
                <a:cubicBezTo>
                  <a:pt x="2405788" y="3793161"/>
                  <a:pt x="2415937" y="3785685"/>
                  <a:pt x="2429585" y="3784520"/>
                </a:cubicBezTo>
                <a:close/>
                <a:moveTo>
                  <a:pt x="2774542" y="3783490"/>
                </a:moveTo>
                <a:cubicBezTo>
                  <a:pt x="2788670" y="3781090"/>
                  <a:pt x="2801289" y="3784519"/>
                  <a:pt x="2802797" y="3790897"/>
                </a:cubicBezTo>
                <a:cubicBezTo>
                  <a:pt x="2804237" y="3797206"/>
                  <a:pt x="2793950" y="3804545"/>
                  <a:pt x="2780029" y="3807219"/>
                </a:cubicBezTo>
                <a:cubicBezTo>
                  <a:pt x="2765627" y="3809962"/>
                  <a:pt x="2753214" y="3807425"/>
                  <a:pt x="2750951" y="3800978"/>
                </a:cubicBezTo>
                <a:cubicBezTo>
                  <a:pt x="2748482" y="3794120"/>
                  <a:pt x="2759249" y="3786028"/>
                  <a:pt x="2774542" y="3783490"/>
                </a:cubicBezTo>
                <a:close/>
                <a:moveTo>
                  <a:pt x="226944" y="3780062"/>
                </a:moveTo>
                <a:cubicBezTo>
                  <a:pt x="239699" y="3779033"/>
                  <a:pt x="249573" y="3782668"/>
                  <a:pt x="250601" y="3789252"/>
                </a:cubicBezTo>
                <a:cubicBezTo>
                  <a:pt x="251560" y="3795629"/>
                  <a:pt x="242850" y="3801870"/>
                  <a:pt x="230576" y="3803104"/>
                </a:cubicBezTo>
                <a:cubicBezTo>
                  <a:pt x="218851" y="3804202"/>
                  <a:pt x="212539" y="3800910"/>
                  <a:pt x="210893" y="3793366"/>
                </a:cubicBezTo>
                <a:cubicBezTo>
                  <a:pt x="210827" y="3792886"/>
                  <a:pt x="210689" y="3792475"/>
                  <a:pt x="210617" y="3791994"/>
                </a:cubicBezTo>
                <a:cubicBezTo>
                  <a:pt x="209387" y="3784519"/>
                  <a:pt x="214461" y="3781022"/>
                  <a:pt x="226944" y="3780062"/>
                </a:cubicBezTo>
                <a:close/>
                <a:moveTo>
                  <a:pt x="913289" y="3779719"/>
                </a:moveTo>
                <a:cubicBezTo>
                  <a:pt x="926661" y="3777044"/>
                  <a:pt x="939214" y="3782736"/>
                  <a:pt x="941270" y="3792543"/>
                </a:cubicBezTo>
                <a:cubicBezTo>
                  <a:pt x="943122" y="3801459"/>
                  <a:pt x="934824" y="3810100"/>
                  <a:pt x="922752" y="3812157"/>
                </a:cubicBezTo>
                <a:cubicBezTo>
                  <a:pt x="909175" y="3814489"/>
                  <a:pt x="896963" y="3809139"/>
                  <a:pt x="894912" y="3799607"/>
                </a:cubicBezTo>
                <a:cubicBezTo>
                  <a:pt x="893057" y="3790897"/>
                  <a:pt x="901218" y="3782188"/>
                  <a:pt x="913289" y="3779719"/>
                </a:cubicBezTo>
                <a:close/>
                <a:moveTo>
                  <a:pt x="5835208" y="3779707"/>
                </a:moveTo>
                <a:cubicBezTo>
                  <a:pt x="5848076" y="3781009"/>
                  <a:pt x="5858157" y="3793161"/>
                  <a:pt x="5859751" y="3811677"/>
                </a:cubicBezTo>
                <a:cubicBezTo>
                  <a:pt x="5861809" y="3835955"/>
                  <a:pt x="5847201" y="3864415"/>
                  <a:pt x="5828822" y="3872096"/>
                </a:cubicBezTo>
                <a:cubicBezTo>
                  <a:pt x="5810785" y="3879572"/>
                  <a:pt x="5794806" y="3867021"/>
                  <a:pt x="5792269" y="3843430"/>
                </a:cubicBezTo>
                <a:cubicBezTo>
                  <a:pt x="5789526" y="3818330"/>
                  <a:pt x="5802830" y="3790692"/>
                  <a:pt x="5821621" y="3782188"/>
                </a:cubicBezTo>
                <a:cubicBezTo>
                  <a:pt x="5826319" y="3780044"/>
                  <a:pt x="5830918" y="3779273"/>
                  <a:pt x="5835208" y="3779707"/>
                </a:cubicBezTo>
                <a:close/>
                <a:moveTo>
                  <a:pt x="2087234" y="3779376"/>
                </a:moveTo>
                <a:cubicBezTo>
                  <a:pt x="2100470" y="3778690"/>
                  <a:pt x="2111374" y="3784313"/>
                  <a:pt x="2112129" y="3791514"/>
                </a:cubicBezTo>
                <a:cubicBezTo>
                  <a:pt x="2112814" y="3798647"/>
                  <a:pt x="2102939" y="3804819"/>
                  <a:pt x="2089840" y="3805916"/>
                </a:cubicBezTo>
                <a:cubicBezTo>
                  <a:pt x="2075791" y="3807082"/>
                  <a:pt x="2062692" y="3802076"/>
                  <a:pt x="2062071" y="3794738"/>
                </a:cubicBezTo>
                <a:cubicBezTo>
                  <a:pt x="2061455" y="3787194"/>
                  <a:pt x="2072703" y="3780061"/>
                  <a:pt x="2087234" y="3779376"/>
                </a:cubicBezTo>
                <a:close/>
                <a:moveTo>
                  <a:pt x="3661540" y="3777069"/>
                </a:moveTo>
                <a:cubicBezTo>
                  <a:pt x="3667626" y="3777883"/>
                  <a:pt x="3671878" y="3779924"/>
                  <a:pt x="3672872" y="3783010"/>
                </a:cubicBezTo>
                <a:cubicBezTo>
                  <a:pt x="3674998" y="3789594"/>
                  <a:pt x="3661625" y="3797960"/>
                  <a:pt x="3643726" y="3801389"/>
                </a:cubicBezTo>
                <a:cubicBezTo>
                  <a:pt x="3626855" y="3804613"/>
                  <a:pt x="3612179" y="3802624"/>
                  <a:pt x="3610259" y="3796795"/>
                </a:cubicBezTo>
                <a:cubicBezTo>
                  <a:pt x="3608201" y="3790691"/>
                  <a:pt x="3621231" y="3782393"/>
                  <a:pt x="3639200" y="3778484"/>
                </a:cubicBezTo>
                <a:cubicBezTo>
                  <a:pt x="3647532" y="3776666"/>
                  <a:pt x="3655453" y="3776255"/>
                  <a:pt x="3661540" y="3777069"/>
                </a:cubicBezTo>
                <a:close/>
                <a:moveTo>
                  <a:pt x="571347" y="3775124"/>
                </a:moveTo>
                <a:cubicBezTo>
                  <a:pt x="583283" y="3773889"/>
                  <a:pt x="594323" y="3779308"/>
                  <a:pt x="595625" y="3787331"/>
                </a:cubicBezTo>
                <a:cubicBezTo>
                  <a:pt x="596929" y="3795424"/>
                  <a:pt x="588360" y="3803516"/>
                  <a:pt x="576355" y="3805299"/>
                </a:cubicBezTo>
                <a:cubicBezTo>
                  <a:pt x="563394" y="3807220"/>
                  <a:pt x="551598" y="3800979"/>
                  <a:pt x="550777" y="3792063"/>
                </a:cubicBezTo>
                <a:cubicBezTo>
                  <a:pt x="550091" y="3784108"/>
                  <a:pt x="559554" y="3776359"/>
                  <a:pt x="571347" y="3775124"/>
                </a:cubicBezTo>
                <a:close/>
                <a:moveTo>
                  <a:pt x="1741667" y="3774850"/>
                </a:moveTo>
                <a:cubicBezTo>
                  <a:pt x="1754488" y="3774095"/>
                  <a:pt x="1766220" y="3780062"/>
                  <a:pt x="1767111" y="3787194"/>
                </a:cubicBezTo>
                <a:cubicBezTo>
                  <a:pt x="1767932" y="3794463"/>
                  <a:pt x="1757919" y="3800978"/>
                  <a:pt x="1744822" y="3802213"/>
                </a:cubicBezTo>
                <a:cubicBezTo>
                  <a:pt x="1731377" y="3803448"/>
                  <a:pt x="1720062" y="3799195"/>
                  <a:pt x="1718556" y="3791789"/>
                </a:cubicBezTo>
                <a:cubicBezTo>
                  <a:pt x="1716910" y="3783833"/>
                  <a:pt x="1727676" y="3775672"/>
                  <a:pt x="1741667" y="3774850"/>
                </a:cubicBezTo>
                <a:close/>
                <a:moveTo>
                  <a:pt x="3147670" y="3773751"/>
                </a:moveTo>
                <a:cubicBezTo>
                  <a:pt x="3153156" y="3773648"/>
                  <a:pt x="3157048" y="3774746"/>
                  <a:pt x="3158180" y="3777043"/>
                </a:cubicBezTo>
                <a:cubicBezTo>
                  <a:pt x="3160580" y="3781844"/>
                  <a:pt x="3148990" y="3790074"/>
                  <a:pt x="3133148" y="3794943"/>
                </a:cubicBezTo>
                <a:cubicBezTo>
                  <a:pt x="3118609" y="3799401"/>
                  <a:pt x="3105030" y="3799469"/>
                  <a:pt x="3103521" y="3794943"/>
                </a:cubicBezTo>
                <a:cubicBezTo>
                  <a:pt x="3102013" y="3790348"/>
                  <a:pt x="3112848" y="3782530"/>
                  <a:pt x="3127593" y="3777661"/>
                </a:cubicBezTo>
                <a:cubicBezTo>
                  <a:pt x="3135102" y="3775157"/>
                  <a:pt x="3142183" y="3773854"/>
                  <a:pt x="3147670" y="3773751"/>
                </a:cubicBezTo>
                <a:close/>
                <a:moveTo>
                  <a:pt x="3221444" y="3773023"/>
                </a:moveTo>
                <a:cubicBezTo>
                  <a:pt x="3226828" y="3772912"/>
                  <a:pt x="3230634" y="3773923"/>
                  <a:pt x="3231560" y="3776084"/>
                </a:cubicBezTo>
                <a:cubicBezTo>
                  <a:pt x="3233480" y="3780679"/>
                  <a:pt x="3221753" y="3788771"/>
                  <a:pt x="3206185" y="3793640"/>
                </a:cubicBezTo>
                <a:cubicBezTo>
                  <a:pt x="3191578" y="3798167"/>
                  <a:pt x="3178410" y="3798509"/>
                  <a:pt x="3176627" y="3794395"/>
                </a:cubicBezTo>
                <a:cubicBezTo>
                  <a:pt x="3174707" y="3789868"/>
                  <a:pt x="3186229" y="3781707"/>
                  <a:pt x="3201865" y="3776701"/>
                </a:cubicBezTo>
                <a:cubicBezTo>
                  <a:pt x="3209100" y="3774369"/>
                  <a:pt x="3216061" y="3773135"/>
                  <a:pt x="3221444" y="3773023"/>
                </a:cubicBezTo>
                <a:close/>
                <a:moveTo>
                  <a:pt x="2563933" y="3771695"/>
                </a:moveTo>
                <a:cubicBezTo>
                  <a:pt x="2577512" y="3770186"/>
                  <a:pt x="2590611" y="3775672"/>
                  <a:pt x="2592463" y="3783216"/>
                </a:cubicBezTo>
                <a:cubicBezTo>
                  <a:pt x="2594314" y="3790828"/>
                  <a:pt x="2584301" y="3798029"/>
                  <a:pt x="2570654" y="3799470"/>
                </a:cubicBezTo>
                <a:cubicBezTo>
                  <a:pt x="2557007" y="3800909"/>
                  <a:pt x="2544114" y="3796177"/>
                  <a:pt x="2542331" y="3788634"/>
                </a:cubicBezTo>
                <a:cubicBezTo>
                  <a:pt x="2540547" y="3780953"/>
                  <a:pt x="2550011" y="3773272"/>
                  <a:pt x="2563933" y="3771695"/>
                </a:cubicBezTo>
                <a:close/>
                <a:moveTo>
                  <a:pt x="3075171" y="3771669"/>
                </a:moveTo>
                <a:cubicBezTo>
                  <a:pt x="3080615" y="3772020"/>
                  <a:pt x="3084386" y="3773580"/>
                  <a:pt x="3084935" y="3776221"/>
                </a:cubicBezTo>
                <a:cubicBezTo>
                  <a:pt x="3085964" y="3781708"/>
                  <a:pt x="3074306" y="3789594"/>
                  <a:pt x="3059218" y="3793846"/>
                </a:cubicBezTo>
                <a:cubicBezTo>
                  <a:pt x="3043925" y="3798167"/>
                  <a:pt x="3031786" y="3797207"/>
                  <a:pt x="3031374" y="3791378"/>
                </a:cubicBezTo>
                <a:cubicBezTo>
                  <a:pt x="3030963" y="3786165"/>
                  <a:pt x="3041730" y="3778485"/>
                  <a:pt x="3055377" y="3774369"/>
                </a:cubicBezTo>
                <a:cubicBezTo>
                  <a:pt x="3062612" y="3772175"/>
                  <a:pt x="3069728" y="3771317"/>
                  <a:pt x="3075171" y="3771669"/>
                </a:cubicBezTo>
                <a:close/>
                <a:moveTo>
                  <a:pt x="3845830" y="3770804"/>
                </a:moveTo>
                <a:cubicBezTo>
                  <a:pt x="3863730" y="3768678"/>
                  <a:pt x="3878955" y="3774713"/>
                  <a:pt x="3880395" y="3784451"/>
                </a:cubicBezTo>
                <a:cubicBezTo>
                  <a:pt x="3881835" y="3794052"/>
                  <a:pt x="3868256" y="3802625"/>
                  <a:pt x="3850631" y="3803379"/>
                </a:cubicBezTo>
                <a:cubicBezTo>
                  <a:pt x="3834172" y="3804134"/>
                  <a:pt x="3818947" y="3798304"/>
                  <a:pt x="3817027" y="3790418"/>
                </a:cubicBezTo>
                <a:cubicBezTo>
                  <a:pt x="3814969" y="3781914"/>
                  <a:pt x="3828206" y="3772861"/>
                  <a:pt x="3845830" y="3770804"/>
                </a:cubicBezTo>
                <a:close/>
                <a:moveTo>
                  <a:pt x="3295108" y="3770632"/>
                </a:moveTo>
                <a:cubicBezTo>
                  <a:pt x="3300551" y="3770409"/>
                  <a:pt x="3304392" y="3771283"/>
                  <a:pt x="3305421" y="3773272"/>
                </a:cubicBezTo>
                <a:cubicBezTo>
                  <a:pt x="3307615" y="3777456"/>
                  <a:pt x="3295614" y="3785479"/>
                  <a:pt x="3279772" y="3790555"/>
                </a:cubicBezTo>
                <a:cubicBezTo>
                  <a:pt x="3263518" y="3795766"/>
                  <a:pt x="3249597" y="3796384"/>
                  <a:pt x="3248362" y="3791995"/>
                </a:cubicBezTo>
                <a:cubicBezTo>
                  <a:pt x="3247128" y="3787537"/>
                  <a:pt x="3258992" y="3779788"/>
                  <a:pt x="3275177" y="3774575"/>
                </a:cubicBezTo>
                <a:cubicBezTo>
                  <a:pt x="3282618" y="3772175"/>
                  <a:pt x="3289664" y="3770855"/>
                  <a:pt x="3295108" y="3770632"/>
                </a:cubicBezTo>
                <a:close/>
                <a:moveTo>
                  <a:pt x="5622051" y="3770145"/>
                </a:moveTo>
                <a:cubicBezTo>
                  <a:pt x="5635135" y="3772971"/>
                  <a:pt x="5645113" y="3786936"/>
                  <a:pt x="5646604" y="3807150"/>
                </a:cubicBezTo>
                <a:cubicBezTo>
                  <a:pt x="5648456" y="3832182"/>
                  <a:pt x="5635563" y="3857968"/>
                  <a:pt x="5617800" y="3864757"/>
                </a:cubicBezTo>
                <a:cubicBezTo>
                  <a:pt x="5599010" y="3871890"/>
                  <a:pt x="5581110" y="3854813"/>
                  <a:pt x="5579190" y="3828136"/>
                </a:cubicBezTo>
                <a:cubicBezTo>
                  <a:pt x="5577407" y="3802487"/>
                  <a:pt x="5590094" y="3777592"/>
                  <a:pt x="5608131" y="3771214"/>
                </a:cubicBezTo>
                <a:cubicBezTo>
                  <a:pt x="5612983" y="3769499"/>
                  <a:pt x="5617690" y="3769204"/>
                  <a:pt x="5622051" y="3770145"/>
                </a:cubicBezTo>
                <a:close/>
                <a:moveTo>
                  <a:pt x="5127659" y="3770117"/>
                </a:moveTo>
                <a:cubicBezTo>
                  <a:pt x="5145079" y="3768334"/>
                  <a:pt x="5161949" y="3789183"/>
                  <a:pt x="5163869" y="3815037"/>
                </a:cubicBezTo>
                <a:cubicBezTo>
                  <a:pt x="5165858" y="3841441"/>
                  <a:pt x="5152691" y="3864621"/>
                  <a:pt x="5134860" y="3866129"/>
                </a:cubicBezTo>
                <a:cubicBezTo>
                  <a:pt x="5116549" y="3867638"/>
                  <a:pt x="5101119" y="3848230"/>
                  <a:pt x="5099062" y="3821347"/>
                </a:cubicBezTo>
                <a:cubicBezTo>
                  <a:pt x="5097073" y="3795012"/>
                  <a:pt x="5110034" y="3771901"/>
                  <a:pt x="5127659" y="3770117"/>
                </a:cubicBezTo>
                <a:close/>
                <a:moveTo>
                  <a:pt x="1393621" y="3770049"/>
                </a:moveTo>
                <a:cubicBezTo>
                  <a:pt x="1406860" y="3767649"/>
                  <a:pt x="1418930" y="3774713"/>
                  <a:pt x="1420985" y="3782942"/>
                </a:cubicBezTo>
                <a:cubicBezTo>
                  <a:pt x="1423112" y="3791172"/>
                  <a:pt x="1414610" y="3798647"/>
                  <a:pt x="1401646" y="3800499"/>
                </a:cubicBezTo>
                <a:cubicBezTo>
                  <a:pt x="1389233" y="3802350"/>
                  <a:pt x="1376272" y="3797618"/>
                  <a:pt x="1374012" y="3789869"/>
                </a:cubicBezTo>
                <a:cubicBezTo>
                  <a:pt x="1371816" y="3782188"/>
                  <a:pt x="1380867" y="3772381"/>
                  <a:pt x="1393621" y="3770049"/>
                </a:cubicBezTo>
                <a:close/>
                <a:moveTo>
                  <a:pt x="3586822" y="3769329"/>
                </a:moveTo>
                <a:cubicBezTo>
                  <a:pt x="3593028" y="3769706"/>
                  <a:pt x="3597469" y="3771352"/>
                  <a:pt x="3598532" y="3774164"/>
                </a:cubicBezTo>
                <a:cubicBezTo>
                  <a:pt x="3600589" y="3779856"/>
                  <a:pt x="3588793" y="3787880"/>
                  <a:pt x="3572197" y="3792063"/>
                </a:cubicBezTo>
                <a:cubicBezTo>
                  <a:pt x="3555875" y="3796178"/>
                  <a:pt x="3540239" y="3795149"/>
                  <a:pt x="3538250" y="3789868"/>
                </a:cubicBezTo>
                <a:cubicBezTo>
                  <a:pt x="3536261" y="3784519"/>
                  <a:pt x="3547919" y="3776633"/>
                  <a:pt x="3564516" y="3772106"/>
                </a:cubicBezTo>
                <a:cubicBezTo>
                  <a:pt x="3572643" y="3769843"/>
                  <a:pt x="3580615" y="3768951"/>
                  <a:pt x="3586822" y="3769329"/>
                </a:cubicBezTo>
                <a:close/>
                <a:moveTo>
                  <a:pt x="3368549" y="3767819"/>
                </a:moveTo>
                <a:cubicBezTo>
                  <a:pt x="3373949" y="3767751"/>
                  <a:pt x="3377532" y="3768883"/>
                  <a:pt x="3378184" y="3771215"/>
                </a:cubicBezTo>
                <a:cubicBezTo>
                  <a:pt x="3379418" y="3775809"/>
                  <a:pt x="3367828" y="3783353"/>
                  <a:pt x="3352398" y="3788085"/>
                </a:cubicBezTo>
                <a:cubicBezTo>
                  <a:pt x="3337310" y="3792749"/>
                  <a:pt x="3322565" y="3793366"/>
                  <a:pt x="3320645" y="3789457"/>
                </a:cubicBezTo>
                <a:cubicBezTo>
                  <a:pt x="3318588" y="3785205"/>
                  <a:pt x="3331412" y="3776838"/>
                  <a:pt x="3348009" y="3771626"/>
                </a:cubicBezTo>
                <a:cubicBezTo>
                  <a:pt x="3355930" y="3769157"/>
                  <a:pt x="3363148" y="3767888"/>
                  <a:pt x="3368549" y="3767819"/>
                </a:cubicBezTo>
                <a:close/>
                <a:moveTo>
                  <a:pt x="2220142" y="3766071"/>
                </a:moveTo>
                <a:cubicBezTo>
                  <a:pt x="2233584" y="3764837"/>
                  <a:pt x="2245174" y="3769980"/>
                  <a:pt x="2247025" y="3777524"/>
                </a:cubicBezTo>
                <a:cubicBezTo>
                  <a:pt x="2249014" y="3785547"/>
                  <a:pt x="2238590" y="3792886"/>
                  <a:pt x="2224462" y="3793983"/>
                </a:cubicBezTo>
                <a:cubicBezTo>
                  <a:pt x="2211501" y="3794943"/>
                  <a:pt x="2199294" y="3790348"/>
                  <a:pt x="2197373" y="3783216"/>
                </a:cubicBezTo>
                <a:cubicBezTo>
                  <a:pt x="2195247" y="3775603"/>
                  <a:pt x="2205877" y="3767374"/>
                  <a:pt x="2220142" y="3766071"/>
                </a:cubicBezTo>
                <a:close/>
                <a:moveTo>
                  <a:pt x="3514958" y="3766011"/>
                </a:moveTo>
                <a:cubicBezTo>
                  <a:pt x="3520899" y="3766174"/>
                  <a:pt x="3524842" y="3767648"/>
                  <a:pt x="3525425" y="3770392"/>
                </a:cubicBezTo>
                <a:cubicBezTo>
                  <a:pt x="3526523" y="3775467"/>
                  <a:pt x="3514933" y="3782874"/>
                  <a:pt x="3499296" y="3787262"/>
                </a:cubicBezTo>
                <a:cubicBezTo>
                  <a:pt x="3482563" y="3791926"/>
                  <a:pt x="3466995" y="3791858"/>
                  <a:pt x="3465006" y="3787194"/>
                </a:cubicBezTo>
                <a:cubicBezTo>
                  <a:pt x="3463018" y="3782530"/>
                  <a:pt x="3475636" y="3774438"/>
                  <a:pt x="3492507" y="3769500"/>
                </a:cubicBezTo>
                <a:cubicBezTo>
                  <a:pt x="3501079" y="3766997"/>
                  <a:pt x="3509018" y="3765848"/>
                  <a:pt x="3514958" y="3766011"/>
                </a:cubicBezTo>
                <a:close/>
                <a:moveTo>
                  <a:pt x="3442212" y="3765925"/>
                </a:moveTo>
                <a:cubicBezTo>
                  <a:pt x="3448067" y="3766002"/>
                  <a:pt x="3451942" y="3767340"/>
                  <a:pt x="3452182" y="3769912"/>
                </a:cubicBezTo>
                <a:cubicBezTo>
                  <a:pt x="3452525" y="3774849"/>
                  <a:pt x="3440318" y="3782256"/>
                  <a:pt x="3424544" y="3786714"/>
                </a:cubicBezTo>
                <a:cubicBezTo>
                  <a:pt x="3408428" y="3791309"/>
                  <a:pt x="3395055" y="3791514"/>
                  <a:pt x="3393340" y="3787194"/>
                </a:cubicBezTo>
                <a:cubicBezTo>
                  <a:pt x="3391489" y="3782668"/>
                  <a:pt x="3403970" y="3774438"/>
                  <a:pt x="3420361" y="3769500"/>
                </a:cubicBezTo>
                <a:cubicBezTo>
                  <a:pt x="3428522" y="3767031"/>
                  <a:pt x="3436357" y="3765848"/>
                  <a:pt x="3442212" y="3765925"/>
                </a:cubicBezTo>
                <a:close/>
                <a:moveTo>
                  <a:pt x="3001096" y="3765265"/>
                </a:moveTo>
                <a:cubicBezTo>
                  <a:pt x="3006343" y="3765951"/>
                  <a:pt x="3009840" y="3767991"/>
                  <a:pt x="3010458" y="3771215"/>
                </a:cubicBezTo>
                <a:cubicBezTo>
                  <a:pt x="3011555" y="3777044"/>
                  <a:pt x="3001474" y="3784656"/>
                  <a:pt x="2987758" y="3788634"/>
                </a:cubicBezTo>
                <a:cubicBezTo>
                  <a:pt x="2973425" y="3792749"/>
                  <a:pt x="2959023" y="3791240"/>
                  <a:pt x="2958063" y="3785205"/>
                </a:cubicBezTo>
                <a:cubicBezTo>
                  <a:pt x="2957171" y="3779445"/>
                  <a:pt x="2967527" y="3771421"/>
                  <a:pt x="2981243" y="3767443"/>
                </a:cubicBezTo>
                <a:cubicBezTo>
                  <a:pt x="2988855" y="3765248"/>
                  <a:pt x="2995850" y="3764579"/>
                  <a:pt x="3001096" y="3765265"/>
                </a:cubicBezTo>
                <a:close/>
                <a:moveTo>
                  <a:pt x="361359" y="3764151"/>
                </a:moveTo>
                <a:cubicBezTo>
                  <a:pt x="373911" y="3762505"/>
                  <a:pt x="384333" y="3766277"/>
                  <a:pt x="385499" y="3773066"/>
                </a:cubicBezTo>
                <a:cubicBezTo>
                  <a:pt x="386661" y="3779787"/>
                  <a:pt x="377750" y="3786577"/>
                  <a:pt x="365472" y="3788017"/>
                </a:cubicBezTo>
                <a:cubicBezTo>
                  <a:pt x="353472" y="3789388"/>
                  <a:pt x="342087" y="3784794"/>
                  <a:pt x="341058" y="3778416"/>
                </a:cubicBezTo>
                <a:cubicBezTo>
                  <a:pt x="339963" y="3771969"/>
                  <a:pt x="349217" y="3765660"/>
                  <a:pt x="361359" y="3764151"/>
                </a:cubicBezTo>
                <a:close/>
                <a:moveTo>
                  <a:pt x="6060494" y="3762607"/>
                </a:moveTo>
                <a:cubicBezTo>
                  <a:pt x="6067532" y="3766362"/>
                  <a:pt x="6072452" y="3774095"/>
                  <a:pt x="6073515" y="3784862"/>
                </a:cubicBezTo>
                <a:cubicBezTo>
                  <a:pt x="6075641" y="3806533"/>
                  <a:pt x="6061788" y="3833005"/>
                  <a:pt x="6042517" y="3844183"/>
                </a:cubicBezTo>
                <a:cubicBezTo>
                  <a:pt x="6023109" y="3855499"/>
                  <a:pt x="6006238" y="3846584"/>
                  <a:pt x="6004044" y="3823747"/>
                </a:cubicBezTo>
                <a:cubicBezTo>
                  <a:pt x="6001849" y="3801115"/>
                  <a:pt x="6015565" y="3774575"/>
                  <a:pt x="6034768" y="3764219"/>
                </a:cubicBezTo>
                <a:cubicBezTo>
                  <a:pt x="6044301" y="3759075"/>
                  <a:pt x="6053456" y="3758853"/>
                  <a:pt x="6060494" y="3762607"/>
                </a:cubicBezTo>
                <a:close/>
                <a:moveTo>
                  <a:pt x="1874915" y="3760173"/>
                </a:moveTo>
                <a:cubicBezTo>
                  <a:pt x="1887402" y="3758802"/>
                  <a:pt x="1900088" y="3764700"/>
                  <a:pt x="1901937" y="3772243"/>
                </a:cubicBezTo>
                <a:cubicBezTo>
                  <a:pt x="1903926" y="3780404"/>
                  <a:pt x="1893093" y="3788017"/>
                  <a:pt x="1878759" y="3788977"/>
                </a:cubicBezTo>
                <a:cubicBezTo>
                  <a:pt x="1865181" y="3789937"/>
                  <a:pt x="1854343" y="3785136"/>
                  <a:pt x="1853385" y="3777250"/>
                </a:cubicBezTo>
                <a:cubicBezTo>
                  <a:pt x="1852354" y="3769500"/>
                  <a:pt x="1862026" y="3761545"/>
                  <a:pt x="1874915" y="3760173"/>
                </a:cubicBezTo>
                <a:close/>
                <a:moveTo>
                  <a:pt x="1048944" y="3760105"/>
                </a:moveTo>
                <a:cubicBezTo>
                  <a:pt x="1062245" y="3757704"/>
                  <a:pt x="1074659" y="3764562"/>
                  <a:pt x="1076099" y="3775124"/>
                </a:cubicBezTo>
                <a:cubicBezTo>
                  <a:pt x="1077471" y="3784862"/>
                  <a:pt x="1068897" y="3794189"/>
                  <a:pt x="1056625" y="3796177"/>
                </a:cubicBezTo>
                <a:cubicBezTo>
                  <a:pt x="1043247" y="3798372"/>
                  <a:pt x="1030975" y="3791514"/>
                  <a:pt x="1029533" y="3781090"/>
                </a:cubicBezTo>
                <a:cubicBezTo>
                  <a:pt x="1028226" y="3771489"/>
                  <a:pt x="1036733" y="3762299"/>
                  <a:pt x="1048944" y="3760105"/>
                </a:cubicBezTo>
                <a:close/>
                <a:moveTo>
                  <a:pt x="2699996" y="3757568"/>
                </a:moveTo>
                <a:cubicBezTo>
                  <a:pt x="2713644" y="3755921"/>
                  <a:pt x="2726194" y="3761202"/>
                  <a:pt x="2727497" y="3768883"/>
                </a:cubicBezTo>
                <a:cubicBezTo>
                  <a:pt x="2728800" y="3776495"/>
                  <a:pt x="2718102" y="3784313"/>
                  <a:pt x="2704523" y="3786028"/>
                </a:cubicBezTo>
                <a:cubicBezTo>
                  <a:pt x="2690532" y="3787811"/>
                  <a:pt x="2678531" y="3783079"/>
                  <a:pt x="2677228" y="3775124"/>
                </a:cubicBezTo>
                <a:cubicBezTo>
                  <a:pt x="2675993" y="3767306"/>
                  <a:pt x="2686349" y="3759145"/>
                  <a:pt x="2699996" y="3757568"/>
                </a:cubicBezTo>
                <a:close/>
                <a:moveTo>
                  <a:pt x="3980865" y="3757224"/>
                </a:moveTo>
                <a:cubicBezTo>
                  <a:pt x="3998627" y="3756127"/>
                  <a:pt x="4013578" y="3764562"/>
                  <a:pt x="4014606" y="3776289"/>
                </a:cubicBezTo>
                <a:cubicBezTo>
                  <a:pt x="4015566" y="3787056"/>
                  <a:pt x="4003085" y="3796040"/>
                  <a:pt x="3986557" y="3796589"/>
                </a:cubicBezTo>
                <a:cubicBezTo>
                  <a:pt x="3969343" y="3797138"/>
                  <a:pt x="3952473" y="3788565"/>
                  <a:pt x="3951101" y="3778415"/>
                </a:cubicBezTo>
                <a:cubicBezTo>
                  <a:pt x="3949661" y="3767991"/>
                  <a:pt x="3963171" y="3758321"/>
                  <a:pt x="3980865" y="3757224"/>
                </a:cubicBezTo>
                <a:close/>
                <a:moveTo>
                  <a:pt x="706316" y="3756813"/>
                </a:moveTo>
                <a:cubicBezTo>
                  <a:pt x="718320" y="3755647"/>
                  <a:pt x="729225" y="3761613"/>
                  <a:pt x="730456" y="3770048"/>
                </a:cubicBezTo>
                <a:cubicBezTo>
                  <a:pt x="731827" y="3779238"/>
                  <a:pt x="721194" y="3788428"/>
                  <a:pt x="708304" y="3788977"/>
                </a:cubicBezTo>
                <a:cubicBezTo>
                  <a:pt x="695964" y="3789525"/>
                  <a:pt x="686224" y="3783285"/>
                  <a:pt x="685536" y="3774575"/>
                </a:cubicBezTo>
                <a:cubicBezTo>
                  <a:pt x="684987" y="3766140"/>
                  <a:pt x="694589" y="3757979"/>
                  <a:pt x="706316" y="3756813"/>
                </a:cubicBezTo>
                <a:close/>
                <a:moveTo>
                  <a:pt x="2927004" y="3753598"/>
                </a:moveTo>
                <a:cubicBezTo>
                  <a:pt x="2932533" y="3754601"/>
                  <a:pt x="2936322" y="3756984"/>
                  <a:pt x="2936871" y="3760448"/>
                </a:cubicBezTo>
                <a:cubicBezTo>
                  <a:pt x="2937968" y="3766894"/>
                  <a:pt x="2927544" y="3774781"/>
                  <a:pt x="2913554" y="3778347"/>
                </a:cubicBezTo>
                <a:cubicBezTo>
                  <a:pt x="2899358" y="3781913"/>
                  <a:pt x="2886945" y="3779924"/>
                  <a:pt x="2885093" y="3773546"/>
                </a:cubicBezTo>
                <a:cubicBezTo>
                  <a:pt x="2883241" y="3767168"/>
                  <a:pt x="2892911" y="3758802"/>
                  <a:pt x="2906696" y="3755030"/>
                </a:cubicBezTo>
                <a:cubicBezTo>
                  <a:pt x="2914205" y="3752972"/>
                  <a:pt x="2921475" y="3752595"/>
                  <a:pt x="2927004" y="3753598"/>
                </a:cubicBezTo>
                <a:close/>
                <a:moveTo>
                  <a:pt x="2354695" y="3752287"/>
                </a:moveTo>
                <a:cubicBezTo>
                  <a:pt x="2369166" y="3750778"/>
                  <a:pt x="2381442" y="3756950"/>
                  <a:pt x="2382196" y="3765591"/>
                </a:cubicBezTo>
                <a:cubicBezTo>
                  <a:pt x="2382950" y="3773478"/>
                  <a:pt x="2373006" y="3780336"/>
                  <a:pt x="2359976" y="3781433"/>
                </a:cubicBezTo>
                <a:cubicBezTo>
                  <a:pt x="2345917" y="3782667"/>
                  <a:pt x="2332818" y="3776975"/>
                  <a:pt x="2332201" y="3768883"/>
                </a:cubicBezTo>
                <a:cubicBezTo>
                  <a:pt x="2331652" y="3761133"/>
                  <a:pt x="2341322" y="3753727"/>
                  <a:pt x="2354695" y="3752287"/>
                </a:cubicBezTo>
                <a:close/>
                <a:moveTo>
                  <a:pt x="1529547" y="3752287"/>
                </a:moveTo>
                <a:cubicBezTo>
                  <a:pt x="1542644" y="3750435"/>
                  <a:pt x="1554509" y="3759694"/>
                  <a:pt x="1556158" y="3768197"/>
                </a:cubicBezTo>
                <a:cubicBezTo>
                  <a:pt x="1557734" y="3776701"/>
                  <a:pt x="1548406" y="3784314"/>
                  <a:pt x="1535583" y="3785823"/>
                </a:cubicBezTo>
                <a:cubicBezTo>
                  <a:pt x="1523103" y="3787262"/>
                  <a:pt x="1510277" y="3781845"/>
                  <a:pt x="1508701" y="3773958"/>
                </a:cubicBezTo>
                <a:cubicBezTo>
                  <a:pt x="1507122" y="3765934"/>
                  <a:pt x="1516659" y="3754139"/>
                  <a:pt x="1529547" y="3752287"/>
                </a:cubicBezTo>
                <a:close/>
                <a:moveTo>
                  <a:pt x="3795407" y="3750186"/>
                </a:moveTo>
                <a:cubicBezTo>
                  <a:pt x="3801871" y="3751789"/>
                  <a:pt x="3806294" y="3754858"/>
                  <a:pt x="3806946" y="3758939"/>
                </a:cubicBezTo>
                <a:cubicBezTo>
                  <a:pt x="3808180" y="3766757"/>
                  <a:pt x="3795836" y="3774918"/>
                  <a:pt x="3779103" y="3777524"/>
                </a:cubicBezTo>
                <a:cubicBezTo>
                  <a:pt x="3761066" y="3780336"/>
                  <a:pt x="3745430" y="3776633"/>
                  <a:pt x="3744058" y="3769020"/>
                </a:cubicBezTo>
                <a:cubicBezTo>
                  <a:pt x="3742755" y="3761956"/>
                  <a:pt x="3754825" y="3753590"/>
                  <a:pt x="3771628" y="3750230"/>
                </a:cubicBezTo>
                <a:cubicBezTo>
                  <a:pt x="3780440" y="3748446"/>
                  <a:pt x="3788944" y="3748583"/>
                  <a:pt x="3795407" y="3750186"/>
                </a:cubicBezTo>
                <a:close/>
                <a:moveTo>
                  <a:pt x="4112265" y="3748172"/>
                </a:moveTo>
                <a:cubicBezTo>
                  <a:pt x="4130095" y="3746526"/>
                  <a:pt x="4146075" y="3756059"/>
                  <a:pt x="4148406" y="3769706"/>
                </a:cubicBezTo>
                <a:cubicBezTo>
                  <a:pt x="4150669" y="3783285"/>
                  <a:pt x="4138119" y="3794463"/>
                  <a:pt x="4120563" y="3794532"/>
                </a:cubicBezTo>
                <a:cubicBezTo>
                  <a:pt x="4103281" y="3794532"/>
                  <a:pt x="4086478" y="3783765"/>
                  <a:pt x="4085107" y="3771695"/>
                </a:cubicBezTo>
                <a:cubicBezTo>
                  <a:pt x="4083804" y="3760036"/>
                  <a:pt x="4095805" y="3749612"/>
                  <a:pt x="4112265" y="3748172"/>
                </a:cubicBezTo>
                <a:close/>
                <a:moveTo>
                  <a:pt x="5261048" y="3748103"/>
                </a:moveTo>
                <a:cubicBezTo>
                  <a:pt x="5278330" y="3744537"/>
                  <a:pt x="5295612" y="3764425"/>
                  <a:pt x="5298081" y="3791034"/>
                </a:cubicBezTo>
                <a:cubicBezTo>
                  <a:pt x="5300619" y="3817986"/>
                  <a:pt x="5288000" y="3843224"/>
                  <a:pt x="5270169" y="3846515"/>
                </a:cubicBezTo>
                <a:cubicBezTo>
                  <a:pt x="5251858" y="3849876"/>
                  <a:pt x="5235948" y="3831222"/>
                  <a:pt x="5233479" y="3803722"/>
                </a:cubicBezTo>
                <a:cubicBezTo>
                  <a:pt x="5231010" y="3776632"/>
                  <a:pt x="5243423" y="3751738"/>
                  <a:pt x="5261048" y="3748103"/>
                </a:cubicBezTo>
                <a:close/>
                <a:moveTo>
                  <a:pt x="2010089" y="3745154"/>
                </a:moveTo>
                <a:cubicBezTo>
                  <a:pt x="2022641" y="3743851"/>
                  <a:pt x="2035259" y="3750160"/>
                  <a:pt x="2036903" y="3758047"/>
                </a:cubicBezTo>
                <a:cubicBezTo>
                  <a:pt x="2038618" y="3766071"/>
                  <a:pt x="2029223" y="3773615"/>
                  <a:pt x="2016124" y="3775192"/>
                </a:cubicBezTo>
                <a:cubicBezTo>
                  <a:pt x="2002753" y="3776838"/>
                  <a:pt x="1990751" y="3772380"/>
                  <a:pt x="1988623" y="3764425"/>
                </a:cubicBezTo>
                <a:cubicBezTo>
                  <a:pt x="1986293" y="3755784"/>
                  <a:pt x="1996237" y="3746526"/>
                  <a:pt x="2010089" y="3745154"/>
                </a:cubicBezTo>
                <a:close/>
                <a:moveTo>
                  <a:pt x="496460" y="3744537"/>
                </a:moveTo>
                <a:cubicBezTo>
                  <a:pt x="508942" y="3742754"/>
                  <a:pt x="519297" y="3746937"/>
                  <a:pt x="520328" y="3754413"/>
                </a:cubicBezTo>
                <a:cubicBezTo>
                  <a:pt x="521286" y="3761751"/>
                  <a:pt x="512235" y="3769020"/>
                  <a:pt x="500027" y="3770529"/>
                </a:cubicBezTo>
                <a:cubicBezTo>
                  <a:pt x="487955" y="3771969"/>
                  <a:pt x="476778" y="3767031"/>
                  <a:pt x="475887" y="3760173"/>
                </a:cubicBezTo>
                <a:cubicBezTo>
                  <a:pt x="474993" y="3753178"/>
                  <a:pt x="484257" y="3746252"/>
                  <a:pt x="496460" y="3744537"/>
                </a:cubicBezTo>
                <a:close/>
                <a:moveTo>
                  <a:pt x="4246818" y="3741382"/>
                </a:moveTo>
                <a:cubicBezTo>
                  <a:pt x="4264718" y="3740285"/>
                  <a:pt x="4280354" y="3751807"/>
                  <a:pt x="4282411" y="3767648"/>
                </a:cubicBezTo>
                <a:cubicBezTo>
                  <a:pt x="4284469" y="3783353"/>
                  <a:pt x="4271576" y="3795903"/>
                  <a:pt x="4253950" y="3795286"/>
                </a:cubicBezTo>
                <a:cubicBezTo>
                  <a:pt x="4237560" y="3794738"/>
                  <a:pt x="4221855" y="3783148"/>
                  <a:pt x="4219318" y="3769774"/>
                </a:cubicBezTo>
                <a:cubicBezTo>
                  <a:pt x="4216574" y="3755510"/>
                  <a:pt x="4229262" y="3742480"/>
                  <a:pt x="4246818" y="3741382"/>
                </a:cubicBezTo>
                <a:close/>
                <a:moveTo>
                  <a:pt x="285026" y="3741382"/>
                </a:moveTo>
                <a:cubicBezTo>
                  <a:pt x="296412" y="3739325"/>
                  <a:pt x="308484" y="3742000"/>
                  <a:pt x="310544" y="3747281"/>
                </a:cubicBezTo>
                <a:cubicBezTo>
                  <a:pt x="312530" y="3752630"/>
                  <a:pt x="304028" y="3758871"/>
                  <a:pt x="291820" y="3760517"/>
                </a:cubicBezTo>
                <a:cubicBezTo>
                  <a:pt x="279334" y="3762231"/>
                  <a:pt x="268913" y="3758939"/>
                  <a:pt x="267746" y="3753315"/>
                </a:cubicBezTo>
                <a:cubicBezTo>
                  <a:pt x="266719" y="3748309"/>
                  <a:pt x="274128" y="3743303"/>
                  <a:pt x="285026" y="3741382"/>
                </a:cubicBezTo>
                <a:close/>
                <a:moveTo>
                  <a:pt x="1182945" y="3740971"/>
                </a:moveTo>
                <a:cubicBezTo>
                  <a:pt x="1196316" y="3738365"/>
                  <a:pt x="1208868" y="3745155"/>
                  <a:pt x="1210791" y="3756059"/>
                </a:cubicBezTo>
                <a:cubicBezTo>
                  <a:pt x="1212571" y="3766072"/>
                  <a:pt x="1204205" y="3776084"/>
                  <a:pt x="1192070" y="3778347"/>
                </a:cubicBezTo>
                <a:cubicBezTo>
                  <a:pt x="1178555" y="3780885"/>
                  <a:pt x="1166283" y="3774095"/>
                  <a:pt x="1164359" y="3763191"/>
                </a:cubicBezTo>
                <a:cubicBezTo>
                  <a:pt x="1162649" y="3753110"/>
                  <a:pt x="1170808" y="3743372"/>
                  <a:pt x="1182945" y="3740971"/>
                </a:cubicBezTo>
                <a:close/>
                <a:moveTo>
                  <a:pt x="840323" y="3739462"/>
                </a:moveTo>
                <a:cubicBezTo>
                  <a:pt x="852047" y="3738090"/>
                  <a:pt x="863431" y="3744194"/>
                  <a:pt x="865143" y="3752835"/>
                </a:cubicBezTo>
                <a:cubicBezTo>
                  <a:pt x="866862" y="3761544"/>
                  <a:pt x="858703" y="3770117"/>
                  <a:pt x="846764" y="3772174"/>
                </a:cubicBezTo>
                <a:cubicBezTo>
                  <a:pt x="834974" y="3774163"/>
                  <a:pt x="823180" y="3768608"/>
                  <a:pt x="820911" y="3759967"/>
                </a:cubicBezTo>
                <a:cubicBezTo>
                  <a:pt x="818446" y="3750434"/>
                  <a:pt x="827358" y="3740970"/>
                  <a:pt x="840323" y="3739462"/>
                </a:cubicBezTo>
                <a:close/>
                <a:moveTo>
                  <a:pt x="2490347" y="3738090"/>
                </a:moveTo>
                <a:cubicBezTo>
                  <a:pt x="2503720" y="3736856"/>
                  <a:pt x="2515310" y="3742548"/>
                  <a:pt x="2517094" y="3750777"/>
                </a:cubicBezTo>
                <a:cubicBezTo>
                  <a:pt x="2519014" y="3759487"/>
                  <a:pt x="2508384" y="3767511"/>
                  <a:pt x="2494325" y="3768540"/>
                </a:cubicBezTo>
                <a:cubicBezTo>
                  <a:pt x="2481364" y="3769569"/>
                  <a:pt x="2469156" y="3764288"/>
                  <a:pt x="2467304" y="3756538"/>
                </a:cubicBezTo>
                <a:cubicBezTo>
                  <a:pt x="2465384" y="3748171"/>
                  <a:pt x="2476014" y="3739393"/>
                  <a:pt x="2490347" y="3738090"/>
                </a:cubicBezTo>
                <a:close/>
                <a:moveTo>
                  <a:pt x="4379795" y="3735827"/>
                </a:moveTo>
                <a:cubicBezTo>
                  <a:pt x="4397626" y="3734319"/>
                  <a:pt x="4413811" y="3747143"/>
                  <a:pt x="4416348" y="3765043"/>
                </a:cubicBezTo>
                <a:cubicBezTo>
                  <a:pt x="4418885" y="3782942"/>
                  <a:pt x="4406678" y="3797481"/>
                  <a:pt x="4389053" y="3797344"/>
                </a:cubicBezTo>
                <a:cubicBezTo>
                  <a:pt x="4371908" y="3797207"/>
                  <a:pt x="4354832" y="3782462"/>
                  <a:pt x="4353117" y="3766346"/>
                </a:cubicBezTo>
                <a:cubicBezTo>
                  <a:pt x="4351472" y="3750778"/>
                  <a:pt x="4363336" y="3737336"/>
                  <a:pt x="4379795" y="3735827"/>
                </a:cubicBezTo>
                <a:close/>
                <a:moveTo>
                  <a:pt x="6348487" y="3735810"/>
                </a:moveTo>
                <a:cubicBezTo>
                  <a:pt x="6355911" y="3737525"/>
                  <a:pt x="6361243" y="3743165"/>
                  <a:pt x="6362443" y="3752218"/>
                </a:cubicBezTo>
                <a:cubicBezTo>
                  <a:pt x="6364843" y="3770460"/>
                  <a:pt x="6350373" y="3796795"/>
                  <a:pt x="6330416" y="3810648"/>
                </a:cubicBezTo>
                <a:cubicBezTo>
                  <a:pt x="6311419" y="3823884"/>
                  <a:pt x="6294548" y="3820455"/>
                  <a:pt x="6291737" y="3802419"/>
                </a:cubicBezTo>
                <a:cubicBezTo>
                  <a:pt x="6288719" y="3783353"/>
                  <a:pt x="6302298" y="3756539"/>
                  <a:pt x="6321980" y="3742960"/>
                </a:cubicBezTo>
                <a:cubicBezTo>
                  <a:pt x="6331547" y="3736307"/>
                  <a:pt x="6341063" y="3734096"/>
                  <a:pt x="6348487" y="3735810"/>
                </a:cubicBezTo>
                <a:close/>
                <a:moveTo>
                  <a:pt x="3721229" y="3735638"/>
                </a:moveTo>
                <a:cubicBezTo>
                  <a:pt x="3727273" y="3736547"/>
                  <a:pt x="3731439" y="3738844"/>
                  <a:pt x="3732262" y="3742342"/>
                </a:cubicBezTo>
                <a:cubicBezTo>
                  <a:pt x="3733908" y="3749269"/>
                  <a:pt x="3721495" y="3758047"/>
                  <a:pt x="3704898" y="3761682"/>
                </a:cubicBezTo>
                <a:cubicBezTo>
                  <a:pt x="3688371" y="3765385"/>
                  <a:pt x="3673283" y="3763053"/>
                  <a:pt x="3671706" y="3756676"/>
                </a:cubicBezTo>
                <a:cubicBezTo>
                  <a:pt x="3670128" y="3750229"/>
                  <a:pt x="3682473" y="3741451"/>
                  <a:pt x="3698932" y="3737267"/>
                </a:cubicBezTo>
                <a:cubicBezTo>
                  <a:pt x="3707264" y="3735210"/>
                  <a:pt x="3715185" y="3734730"/>
                  <a:pt x="3721229" y="3735638"/>
                </a:cubicBezTo>
                <a:close/>
                <a:moveTo>
                  <a:pt x="1664307" y="3735416"/>
                </a:moveTo>
                <a:cubicBezTo>
                  <a:pt x="1677337" y="3733565"/>
                  <a:pt x="1689138" y="3740697"/>
                  <a:pt x="1690918" y="3751669"/>
                </a:cubicBezTo>
                <a:cubicBezTo>
                  <a:pt x="1692700" y="3762574"/>
                  <a:pt x="1683440" y="3769295"/>
                  <a:pt x="1670619" y="3770872"/>
                </a:cubicBezTo>
                <a:cubicBezTo>
                  <a:pt x="1658138" y="3772381"/>
                  <a:pt x="1645314" y="3766483"/>
                  <a:pt x="1643663" y="3758322"/>
                </a:cubicBezTo>
                <a:cubicBezTo>
                  <a:pt x="1641882" y="3747692"/>
                  <a:pt x="1651349" y="3737199"/>
                  <a:pt x="1664307" y="3735416"/>
                </a:cubicBezTo>
                <a:close/>
                <a:moveTo>
                  <a:pt x="2834070" y="3734250"/>
                </a:moveTo>
                <a:cubicBezTo>
                  <a:pt x="2847649" y="3731439"/>
                  <a:pt x="2860336" y="3735553"/>
                  <a:pt x="2861845" y="3743028"/>
                </a:cubicBezTo>
                <a:cubicBezTo>
                  <a:pt x="2863354" y="3750504"/>
                  <a:pt x="2852998" y="3759214"/>
                  <a:pt x="2839488" y="3762163"/>
                </a:cubicBezTo>
                <a:cubicBezTo>
                  <a:pt x="2825703" y="3765111"/>
                  <a:pt x="2813359" y="3761476"/>
                  <a:pt x="2811919" y="3753727"/>
                </a:cubicBezTo>
                <a:cubicBezTo>
                  <a:pt x="2810479" y="3746046"/>
                  <a:pt x="2820491" y="3737131"/>
                  <a:pt x="2834070" y="3734250"/>
                </a:cubicBezTo>
                <a:close/>
                <a:moveTo>
                  <a:pt x="4515995" y="3729930"/>
                </a:moveTo>
                <a:cubicBezTo>
                  <a:pt x="4533825" y="3729450"/>
                  <a:pt x="4549050" y="3744880"/>
                  <a:pt x="4550627" y="3765111"/>
                </a:cubicBezTo>
                <a:cubicBezTo>
                  <a:pt x="4552068" y="3783697"/>
                  <a:pt x="4540066" y="3798716"/>
                  <a:pt x="4523538" y="3798990"/>
                </a:cubicBezTo>
                <a:cubicBezTo>
                  <a:pt x="4506462" y="3799264"/>
                  <a:pt x="4489180" y="3782874"/>
                  <a:pt x="4487191" y="3764837"/>
                </a:cubicBezTo>
                <a:cubicBezTo>
                  <a:pt x="4485202" y="3746252"/>
                  <a:pt x="4498369" y="3730410"/>
                  <a:pt x="4515995" y="3729930"/>
                </a:cubicBezTo>
                <a:close/>
                <a:moveTo>
                  <a:pt x="2145116" y="3729792"/>
                </a:moveTo>
                <a:cubicBezTo>
                  <a:pt x="2157597" y="3728558"/>
                  <a:pt x="2170216" y="3735210"/>
                  <a:pt x="2171862" y="3743440"/>
                </a:cubicBezTo>
                <a:cubicBezTo>
                  <a:pt x="2173577" y="3751806"/>
                  <a:pt x="2164181" y="3759693"/>
                  <a:pt x="2151082" y="3761339"/>
                </a:cubicBezTo>
                <a:cubicBezTo>
                  <a:pt x="2137709" y="3763054"/>
                  <a:pt x="2125776" y="3758253"/>
                  <a:pt x="2123582" y="3749886"/>
                </a:cubicBezTo>
                <a:cubicBezTo>
                  <a:pt x="2121250" y="3740765"/>
                  <a:pt x="2131194" y="3731164"/>
                  <a:pt x="2145116" y="3729792"/>
                </a:cubicBezTo>
                <a:close/>
                <a:moveTo>
                  <a:pt x="3647815" y="3727735"/>
                </a:moveTo>
                <a:cubicBezTo>
                  <a:pt x="3653515" y="3728129"/>
                  <a:pt x="3657476" y="3729826"/>
                  <a:pt x="3658607" y="3732741"/>
                </a:cubicBezTo>
                <a:cubicBezTo>
                  <a:pt x="3660939" y="3738845"/>
                  <a:pt x="3649075" y="3747555"/>
                  <a:pt x="3632204" y="3752081"/>
                </a:cubicBezTo>
                <a:cubicBezTo>
                  <a:pt x="3615471" y="3756608"/>
                  <a:pt x="3599972" y="3755579"/>
                  <a:pt x="3598394" y="3749886"/>
                </a:cubicBezTo>
                <a:cubicBezTo>
                  <a:pt x="3596817" y="3744195"/>
                  <a:pt x="3609641" y="3735347"/>
                  <a:pt x="3626581" y="3730547"/>
                </a:cubicBezTo>
                <a:cubicBezTo>
                  <a:pt x="3634673" y="3728249"/>
                  <a:pt x="3642114" y="3727341"/>
                  <a:pt x="3647815" y="3727735"/>
                </a:cubicBezTo>
                <a:close/>
                <a:moveTo>
                  <a:pt x="3281272" y="3727581"/>
                </a:moveTo>
                <a:cubicBezTo>
                  <a:pt x="3286664" y="3727478"/>
                  <a:pt x="3290435" y="3728695"/>
                  <a:pt x="3291430" y="3731233"/>
                </a:cubicBezTo>
                <a:cubicBezTo>
                  <a:pt x="3293350" y="3736239"/>
                  <a:pt x="3283063" y="3744606"/>
                  <a:pt x="3268456" y="3750024"/>
                </a:cubicBezTo>
                <a:cubicBezTo>
                  <a:pt x="3252957" y="3755785"/>
                  <a:pt x="3237938" y="3756265"/>
                  <a:pt x="3236772" y="3750984"/>
                </a:cubicBezTo>
                <a:cubicBezTo>
                  <a:pt x="3235606" y="3745840"/>
                  <a:pt x="3246579" y="3737268"/>
                  <a:pt x="3261392" y="3731850"/>
                </a:cubicBezTo>
                <a:cubicBezTo>
                  <a:pt x="3268867" y="3729107"/>
                  <a:pt x="3275880" y="3727684"/>
                  <a:pt x="3281272" y="3727581"/>
                </a:cubicBezTo>
                <a:close/>
                <a:moveTo>
                  <a:pt x="3905015" y="3727255"/>
                </a:moveTo>
                <a:cubicBezTo>
                  <a:pt x="3922640" y="3724238"/>
                  <a:pt x="3939168" y="3730273"/>
                  <a:pt x="3940745" y="3740217"/>
                </a:cubicBezTo>
                <a:cubicBezTo>
                  <a:pt x="3942254" y="3749612"/>
                  <a:pt x="3929978" y="3758802"/>
                  <a:pt x="3913382" y="3760791"/>
                </a:cubicBezTo>
                <a:cubicBezTo>
                  <a:pt x="3895414" y="3762917"/>
                  <a:pt x="3879572" y="3757224"/>
                  <a:pt x="3877926" y="3747966"/>
                </a:cubicBezTo>
                <a:cubicBezTo>
                  <a:pt x="3876349" y="3739257"/>
                  <a:pt x="3888350" y="3730136"/>
                  <a:pt x="3905015" y="3727255"/>
                </a:cubicBezTo>
                <a:close/>
                <a:moveTo>
                  <a:pt x="3209185" y="3726955"/>
                </a:moveTo>
                <a:cubicBezTo>
                  <a:pt x="3214432" y="3727306"/>
                  <a:pt x="3217912" y="3729003"/>
                  <a:pt x="3218187" y="3731918"/>
                </a:cubicBezTo>
                <a:cubicBezTo>
                  <a:pt x="3218735" y="3737884"/>
                  <a:pt x="3206803" y="3746457"/>
                  <a:pt x="3191715" y="3751258"/>
                </a:cubicBezTo>
                <a:cubicBezTo>
                  <a:pt x="3177519" y="3755715"/>
                  <a:pt x="3166135" y="3755235"/>
                  <a:pt x="3164900" y="3749818"/>
                </a:cubicBezTo>
                <a:cubicBezTo>
                  <a:pt x="3163529" y="3744125"/>
                  <a:pt x="3174913" y="3734935"/>
                  <a:pt x="3189589" y="3730067"/>
                </a:cubicBezTo>
                <a:cubicBezTo>
                  <a:pt x="3196927" y="3727598"/>
                  <a:pt x="3203939" y="3726603"/>
                  <a:pt x="3209185" y="3726955"/>
                </a:cubicBezTo>
                <a:close/>
                <a:moveTo>
                  <a:pt x="3355038" y="3726406"/>
                </a:moveTo>
                <a:cubicBezTo>
                  <a:pt x="3360336" y="3726363"/>
                  <a:pt x="3364022" y="3727563"/>
                  <a:pt x="3364811" y="3729998"/>
                </a:cubicBezTo>
                <a:cubicBezTo>
                  <a:pt x="3366525" y="3735210"/>
                  <a:pt x="3354387" y="3744263"/>
                  <a:pt x="3338956" y="3749406"/>
                </a:cubicBezTo>
                <a:cubicBezTo>
                  <a:pt x="3324349" y="3754275"/>
                  <a:pt x="3311318" y="3754550"/>
                  <a:pt x="3309810" y="3749818"/>
                </a:cubicBezTo>
                <a:cubicBezTo>
                  <a:pt x="3308164" y="3744743"/>
                  <a:pt x="3320028" y="3735622"/>
                  <a:pt x="3335596" y="3730272"/>
                </a:cubicBezTo>
                <a:cubicBezTo>
                  <a:pt x="3342831" y="3727734"/>
                  <a:pt x="3349740" y="3726448"/>
                  <a:pt x="3355038" y="3726406"/>
                </a:cubicBezTo>
                <a:close/>
                <a:moveTo>
                  <a:pt x="5395327" y="3724992"/>
                </a:moveTo>
                <a:cubicBezTo>
                  <a:pt x="5412609" y="3720671"/>
                  <a:pt x="5430303" y="3739599"/>
                  <a:pt x="5433252" y="3765728"/>
                </a:cubicBezTo>
                <a:cubicBezTo>
                  <a:pt x="5436201" y="3792131"/>
                  <a:pt x="5423857" y="3818054"/>
                  <a:pt x="5405957" y="3822512"/>
                </a:cubicBezTo>
                <a:cubicBezTo>
                  <a:pt x="5387646" y="3827107"/>
                  <a:pt x="5371256" y="3809208"/>
                  <a:pt x="5368375" y="3781776"/>
                </a:cubicBezTo>
                <a:cubicBezTo>
                  <a:pt x="5365564" y="3754481"/>
                  <a:pt x="5377496" y="3729449"/>
                  <a:pt x="5395327" y="3724992"/>
                </a:cubicBezTo>
                <a:close/>
                <a:moveTo>
                  <a:pt x="3427870" y="3724648"/>
                </a:moveTo>
                <a:cubicBezTo>
                  <a:pt x="3433408" y="3724442"/>
                  <a:pt x="3437403" y="3725437"/>
                  <a:pt x="3438603" y="3727666"/>
                </a:cubicBezTo>
                <a:cubicBezTo>
                  <a:pt x="3441072" y="3732329"/>
                  <a:pt x="3429276" y="3741245"/>
                  <a:pt x="3413572" y="3746731"/>
                </a:cubicBezTo>
                <a:cubicBezTo>
                  <a:pt x="3397249" y="3752355"/>
                  <a:pt x="3383259" y="3752972"/>
                  <a:pt x="3381682" y="3748034"/>
                </a:cubicBezTo>
                <a:cubicBezTo>
                  <a:pt x="3380104" y="3743096"/>
                  <a:pt x="3391763" y="3734455"/>
                  <a:pt x="3407879" y="3728832"/>
                </a:cubicBezTo>
                <a:cubicBezTo>
                  <a:pt x="3415251" y="3726260"/>
                  <a:pt x="3422332" y="3724854"/>
                  <a:pt x="3427870" y="3724648"/>
                </a:cubicBezTo>
                <a:close/>
                <a:moveTo>
                  <a:pt x="3574014" y="3724160"/>
                </a:moveTo>
                <a:cubicBezTo>
                  <a:pt x="3580169" y="3724288"/>
                  <a:pt x="3584507" y="3725814"/>
                  <a:pt x="3585296" y="3728695"/>
                </a:cubicBezTo>
                <a:cubicBezTo>
                  <a:pt x="3586736" y="3734112"/>
                  <a:pt x="3575351" y="3742274"/>
                  <a:pt x="3559647" y="3747143"/>
                </a:cubicBezTo>
                <a:cubicBezTo>
                  <a:pt x="3543667" y="3752080"/>
                  <a:pt x="3529403" y="3752218"/>
                  <a:pt x="3526797" y="3747417"/>
                </a:cubicBezTo>
                <a:cubicBezTo>
                  <a:pt x="3523985" y="3742342"/>
                  <a:pt x="3535301" y="3733564"/>
                  <a:pt x="3551828" y="3728009"/>
                </a:cubicBezTo>
                <a:cubicBezTo>
                  <a:pt x="3559886" y="3725300"/>
                  <a:pt x="3567859" y="3724031"/>
                  <a:pt x="3574014" y="3724160"/>
                </a:cubicBezTo>
                <a:close/>
                <a:moveTo>
                  <a:pt x="212950" y="3723963"/>
                </a:moveTo>
                <a:cubicBezTo>
                  <a:pt x="224474" y="3722660"/>
                  <a:pt x="234073" y="3724443"/>
                  <a:pt x="235444" y="3728764"/>
                </a:cubicBezTo>
                <a:cubicBezTo>
                  <a:pt x="236816" y="3732878"/>
                  <a:pt x="229136" y="3737953"/>
                  <a:pt x="218025" y="3739325"/>
                </a:cubicBezTo>
                <a:cubicBezTo>
                  <a:pt x="205886" y="3740834"/>
                  <a:pt x="197039" y="3738639"/>
                  <a:pt x="197246" y="3733633"/>
                </a:cubicBezTo>
                <a:cubicBezTo>
                  <a:pt x="195738" y="3728489"/>
                  <a:pt x="201292" y="3725335"/>
                  <a:pt x="212950" y="3723963"/>
                </a:cubicBezTo>
                <a:close/>
                <a:moveTo>
                  <a:pt x="2624764" y="3723758"/>
                </a:moveTo>
                <a:cubicBezTo>
                  <a:pt x="2639234" y="3722249"/>
                  <a:pt x="2651510" y="3728833"/>
                  <a:pt x="2652196" y="3738091"/>
                </a:cubicBezTo>
                <a:cubicBezTo>
                  <a:pt x="2652882" y="3746526"/>
                  <a:pt x="2643006" y="3753796"/>
                  <a:pt x="2629907" y="3755030"/>
                </a:cubicBezTo>
                <a:cubicBezTo>
                  <a:pt x="2615848" y="3756333"/>
                  <a:pt x="2602750" y="3750092"/>
                  <a:pt x="2602201" y="3741383"/>
                </a:cubicBezTo>
                <a:cubicBezTo>
                  <a:pt x="2601652" y="3733016"/>
                  <a:pt x="2611391" y="3725198"/>
                  <a:pt x="2624764" y="3723758"/>
                </a:cubicBezTo>
                <a:close/>
                <a:moveTo>
                  <a:pt x="3500565" y="3723474"/>
                </a:moveTo>
                <a:cubicBezTo>
                  <a:pt x="3506223" y="3723379"/>
                  <a:pt x="3510166" y="3724614"/>
                  <a:pt x="3511161" y="3727186"/>
                </a:cubicBezTo>
                <a:cubicBezTo>
                  <a:pt x="3513150" y="3732329"/>
                  <a:pt x="3502657" y="3740490"/>
                  <a:pt x="3487295" y="3745771"/>
                </a:cubicBezTo>
                <a:cubicBezTo>
                  <a:pt x="3471453" y="3751189"/>
                  <a:pt x="3455200" y="3751600"/>
                  <a:pt x="3453828" y="3746525"/>
                </a:cubicBezTo>
                <a:cubicBezTo>
                  <a:pt x="3452525" y="3741657"/>
                  <a:pt x="3464252" y="3733153"/>
                  <a:pt x="3479683" y="3727735"/>
                </a:cubicBezTo>
                <a:cubicBezTo>
                  <a:pt x="3487535" y="3724991"/>
                  <a:pt x="3494907" y="3723568"/>
                  <a:pt x="3500565" y="3723474"/>
                </a:cubicBezTo>
                <a:close/>
                <a:moveTo>
                  <a:pt x="630125" y="3723140"/>
                </a:moveTo>
                <a:cubicBezTo>
                  <a:pt x="642673" y="3720946"/>
                  <a:pt x="653302" y="3725266"/>
                  <a:pt x="654948" y="3733359"/>
                </a:cubicBezTo>
                <a:cubicBezTo>
                  <a:pt x="656527" y="3741246"/>
                  <a:pt x="647953" y="3749338"/>
                  <a:pt x="635815" y="3751258"/>
                </a:cubicBezTo>
                <a:cubicBezTo>
                  <a:pt x="623881" y="3753110"/>
                  <a:pt x="612294" y="3748172"/>
                  <a:pt x="610716" y="3740697"/>
                </a:cubicBezTo>
                <a:cubicBezTo>
                  <a:pt x="609137" y="3733153"/>
                  <a:pt x="617986" y="3725266"/>
                  <a:pt x="630125" y="3723140"/>
                </a:cubicBezTo>
                <a:close/>
                <a:moveTo>
                  <a:pt x="3134485" y="3722857"/>
                </a:moveTo>
                <a:cubicBezTo>
                  <a:pt x="3139731" y="3723329"/>
                  <a:pt x="3143229" y="3725301"/>
                  <a:pt x="3143846" y="3728627"/>
                </a:cubicBezTo>
                <a:cubicBezTo>
                  <a:pt x="3145012" y="3734662"/>
                  <a:pt x="3134999" y="3743029"/>
                  <a:pt x="3121283" y="3747761"/>
                </a:cubicBezTo>
                <a:cubicBezTo>
                  <a:pt x="3107019" y="3752699"/>
                  <a:pt x="3092617" y="3751738"/>
                  <a:pt x="3091588" y="3745566"/>
                </a:cubicBezTo>
                <a:cubicBezTo>
                  <a:pt x="3090628" y="3739668"/>
                  <a:pt x="3100915" y="3730821"/>
                  <a:pt x="3114631" y="3726089"/>
                </a:cubicBezTo>
                <a:cubicBezTo>
                  <a:pt x="3122243" y="3723414"/>
                  <a:pt x="3129239" y="3722386"/>
                  <a:pt x="3134485" y="3722857"/>
                </a:cubicBezTo>
                <a:close/>
                <a:moveTo>
                  <a:pt x="4650549" y="3722729"/>
                </a:moveTo>
                <a:cubicBezTo>
                  <a:pt x="4668311" y="3722386"/>
                  <a:pt x="4683398" y="3739668"/>
                  <a:pt x="4684702" y="3761820"/>
                </a:cubicBezTo>
                <a:cubicBezTo>
                  <a:pt x="4685868" y="3782050"/>
                  <a:pt x="4673523" y="3798647"/>
                  <a:pt x="4656995" y="3798784"/>
                </a:cubicBezTo>
                <a:cubicBezTo>
                  <a:pt x="4639713" y="3798921"/>
                  <a:pt x="4622705" y="3780885"/>
                  <a:pt x="4621128" y="3760859"/>
                </a:cubicBezTo>
                <a:cubicBezTo>
                  <a:pt x="4619414" y="3740285"/>
                  <a:pt x="4632786" y="3723003"/>
                  <a:pt x="4650549" y="3722729"/>
                </a:cubicBezTo>
                <a:close/>
                <a:moveTo>
                  <a:pt x="1320314" y="3722111"/>
                </a:moveTo>
                <a:cubicBezTo>
                  <a:pt x="1332519" y="3720808"/>
                  <a:pt x="1343697" y="3727803"/>
                  <a:pt x="1345551" y="3737884"/>
                </a:cubicBezTo>
                <a:cubicBezTo>
                  <a:pt x="1347535" y="3748857"/>
                  <a:pt x="1337869" y="3759350"/>
                  <a:pt x="1324290" y="3760859"/>
                </a:cubicBezTo>
                <a:cubicBezTo>
                  <a:pt x="1311944" y="3762231"/>
                  <a:pt x="1300971" y="3755235"/>
                  <a:pt x="1299188" y="3745017"/>
                </a:cubicBezTo>
                <a:cubicBezTo>
                  <a:pt x="1297199" y="3733976"/>
                  <a:pt x="1306870" y="3723551"/>
                  <a:pt x="1320314" y="3722111"/>
                </a:cubicBezTo>
                <a:close/>
                <a:moveTo>
                  <a:pt x="420066" y="3720328"/>
                </a:moveTo>
                <a:cubicBezTo>
                  <a:pt x="431445" y="3717859"/>
                  <a:pt x="443447" y="3720739"/>
                  <a:pt x="445298" y="3726706"/>
                </a:cubicBezTo>
                <a:cubicBezTo>
                  <a:pt x="447150" y="3732672"/>
                  <a:pt x="438443" y="3739667"/>
                  <a:pt x="426235" y="3741656"/>
                </a:cubicBezTo>
                <a:cubicBezTo>
                  <a:pt x="414781" y="3743508"/>
                  <a:pt x="404974" y="3740765"/>
                  <a:pt x="402849" y="3735347"/>
                </a:cubicBezTo>
                <a:cubicBezTo>
                  <a:pt x="400517" y="3729449"/>
                  <a:pt x="408267" y="3722865"/>
                  <a:pt x="420066" y="3720328"/>
                </a:cubicBezTo>
                <a:close/>
                <a:moveTo>
                  <a:pt x="5758753" y="3719807"/>
                </a:moveTo>
                <a:cubicBezTo>
                  <a:pt x="5771789" y="3721884"/>
                  <a:pt x="5781690" y="3734935"/>
                  <a:pt x="5782873" y="3754276"/>
                </a:cubicBezTo>
                <a:cubicBezTo>
                  <a:pt x="5784382" y="3778279"/>
                  <a:pt x="5771214" y="3803791"/>
                  <a:pt x="5753315" y="3811403"/>
                </a:cubicBezTo>
                <a:cubicBezTo>
                  <a:pt x="5734455" y="3819427"/>
                  <a:pt x="5716624" y="3803859"/>
                  <a:pt x="5715184" y="3778210"/>
                </a:cubicBezTo>
                <a:cubicBezTo>
                  <a:pt x="5713744" y="3753384"/>
                  <a:pt x="5726706" y="3728695"/>
                  <a:pt x="5744879" y="3721563"/>
                </a:cubicBezTo>
                <a:cubicBezTo>
                  <a:pt x="5749714" y="3719643"/>
                  <a:pt x="5754408" y="3719115"/>
                  <a:pt x="5758753" y="3719807"/>
                </a:cubicBezTo>
                <a:close/>
                <a:moveTo>
                  <a:pt x="1798177" y="3719643"/>
                </a:moveTo>
                <a:cubicBezTo>
                  <a:pt x="1811341" y="3717585"/>
                  <a:pt x="1823346" y="3723895"/>
                  <a:pt x="1825607" y="3734319"/>
                </a:cubicBezTo>
                <a:cubicBezTo>
                  <a:pt x="1827802" y="3744675"/>
                  <a:pt x="1819366" y="3753659"/>
                  <a:pt x="1806473" y="3755647"/>
                </a:cubicBezTo>
                <a:cubicBezTo>
                  <a:pt x="1793992" y="3757568"/>
                  <a:pt x="1781034" y="3752218"/>
                  <a:pt x="1778701" y="3742069"/>
                </a:cubicBezTo>
                <a:cubicBezTo>
                  <a:pt x="1776370" y="3731987"/>
                  <a:pt x="1785418" y="3721631"/>
                  <a:pt x="1798177" y="3719643"/>
                </a:cubicBezTo>
                <a:close/>
                <a:moveTo>
                  <a:pt x="974804" y="3717722"/>
                </a:moveTo>
                <a:cubicBezTo>
                  <a:pt x="986600" y="3715733"/>
                  <a:pt x="997984" y="3721837"/>
                  <a:pt x="999769" y="3731095"/>
                </a:cubicBezTo>
                <a:cubicBezTo>
                  <a:pt x="1001554" y="3740491"/>
                  <a:pt x="993459" y="3750023"/>
                  <a:pt x="981526" y="3752561"/>
                </a:cubicBezTo>
                <a:cubicBezTo>
                  <a:pt x="969731" y="3755098"/>
                  <a:pt x="957936" y="3749543"/>
                  <a:pt x="955605" y="3740422"/>
                </a:cubicBezTo>
                <a:cubicBezTo>
                  <a:pt x="953064" y="3730410"/>
                  <a:pt x="961910" y="3719985"/>
                  <a:pt x="974804" y="3717722"/>
                </a:cubicBezTo>
                <a:close/>
                <a:moveTo>
                  <a:pt x="3060830" y="3714567"/>
                </a:moveTo>
                <a:cubicBezTo>
                  <a:pt x="3066316" y="3715305"/>
                  <a:pt x="3070054" y="3717551"/>
                  <a:pt x="3070534" y="3721083"/>
                </a:cubicBezTo>
                <a:cubicBezTo>
                  <a:pt x="3071494" y="3727735"/>
                  <a:pt x="3061070" y="3736308"/>
                  <a:pt x="3047079" y="3740697"/>
                </a:cubicBezTo>
                <a:cubicBezTo>
                  <a:pt x="3032952" y="3745086"/>
                  <a:pt x="3020607" y="3743715"/>
                  <a:pt x="3018825" y="3737268"/>
                </a:cubicBezTo>
                <a:cubicBezTo>
                  <a:pt x="3017041" y="3730821"/>
                  <a:pt x="3026780" y="3721769"/>
                  <a:pt x="3040633" y="3717105"/>
                </a:cubicBezTo>
                <a:cubicBezTo>
                  <a:pt x="3048108" y="3714602"/>
                  <a:pt x="3055343" y="3713830"/>
                  <a:pt x="3060830" y="3714567"/>
                </a:cubicBezTo>
                <a:close/>
                <a:moveTo>
                  <a:pt x="2280767" y="3714431"/>
                </a:moveTo>
                <a:cubicBezTo>
                  <a:pt x="2293523" y="3713539"/>
                  <a:pt x="2305593" y="3720534"/>
                  <a:pt x="2306827" y="3729107"/>
                </a:cubicBezTo>
                <a:cubicBezTo>
                  <a:pt x="2308130" y="3737885"/>
                  <a:pt x="2298323" y="3745909"/>
                  <a:pt x="2285225" y="3747349"/>
                </a:cubicBezTo>
                <a:cubicBezTo>
                  <a:pt x="2271851" y="3748789"/>
                  <a:pt x="2260193" y="3743509"/>
                  <a:pt x="2258410" y="3734662"/>
                </a:cubicBezTo>
                <a:cubicBezTo>
                  <a:pt x="2256421" y="3725129"/>
                  <a:pt x="2266845" y="3715391"/>
                  <a:pt x="2280767" y="3714431"/>
                </a:cubicBezTo>
                <a:close/>
                <a:moveTo>
                  <a:pt x="5969718" y="3714291"/>
                </a:moveTo>
                <a:cubicBezTo>
                  <a:pt x="5982779" y="3713758"/>
                  <a:pt x="5993670" y="3723774"/>
                  <a:pt x="5995882" y="3740697"/>
                </a:cubicBezTo>
                <a:cubicBezTo>
                  <a:pt x="5998831" y="3763465"/>
                  <a:pt x="5985733" y="3790897"/>
                  <a:pt x="5967010" y="3801390"/>
                </a:cubicBezTo>
                <a:cubicBezTo>
                  <a:pt x="5949317" y="3811334"/>
                  <a:pt x="5932309" y="3801870"/>
                  <a:pt x="5928948" y="3780061"/>
                </a:cubicBezTo>
                <a:cubicBezTo>
                  <a:pt x="5925314" y="3756539"/>
                  <a:pt x="5937315" y="3729381"/>
                  <a:pt x="5956175" y="3718477"/>
                </a:cubicBezTo>
                <a:cubicBezTo>
                  <a:pt x="5960770" y="3715819"/>
                  <a:pt x="5965365" y="3714469"/>
                  <a:pt x="5969718" y="3714291"/>
                </a:cubicBezTo>
                <a:close/>
                <a:moveTo>
                  <a:pt x="6271866" y="3713710"/>
                </a:moveTo>
                <a:cubicBezTo>
                  <a:pt x="6278929" y="3715802"/>
                  <a:pt x="6283952" y="3721803"/>
                  <a:pt x="6285427" y="3731233"/>
                </a:cubicBezTo>
                <a:cubicBezTo>
                  <a:pt x="6288514" y="3751189"/>
                  <a:pt x="6274523" y="3778142"/>
                  <a:pt x="6254566" y="3790966"/>
                </a:cubicBezTo>
                <a:cubicBezTo>
                  <a:pt x="6235981" y="3802899"/>
                  <a:pt x="6218013" y="3796932"/>
                  <a:pt x="6215681" y="3777730"/>
                </a:cubicBezTo>
                <a:cubicBezTo>
                  <a:pt x="6213350" y="3758459"/>
                  <a:pt x="6227271" y="3731781"/>
                  <a:pt x="6246063" y="3719643"/>
                </a:cubicBezTo>
                <a:cubicBezTo>
                  <a:pt x="6255698" y="3713436"/>
                  <a:pt x="6264802" y="3711619"/>
                  <a:pt x="6271866" y="3713710"/>
                </a:cubicBezTo>
                <a:close/>
                <a:moveTo>
                  <a:pt x="4784279" y="3712991"/>
                </a:moveTo>
                <a:cubicBezTo>
                  <a:pt x="4802042" y="3712236"/>
                  <a:pt x="4817266" y="3730478"/>
                  <a:pt x="4818707" y="3754413"/>
                </a:cubicBezTo>
                <a:cubicBezTo>
                  <a:pt x="4820010" y="3776427"/>
                  <a:pt x="4807802" y="3794738"/>
                  <a:pt x="4791275" y="3795492"/>
                </a:cubicBezTo>
                <a:cubicBezTo>
                  <a:pt x="4774061" y="3796246"/>
                  <a:pt x="4756916" y="3777113"/>
                  <a:pt x="4755133" y="3755304"/>
                </a:cubicBezTo>
                <a:cubicBezTo>
                  <a:pt x="4753281" y="3732879"/>
                  <a:pt x="4766517" y="3713745"/>
                  <a:pt x="4784279" y="3712991"/>
                </a:cubicBezTo>
                <a:close/>
                <a:moveTo>
                  <a:pt x="4040872" y="3708533"/>
                </a:moveTo>
                <a:cubicBezTo>
                  <a:pt x="4057469" y="3706818"/>
                  <a:pt x="4072625" y="3714568"/>
                  <a:pt x="4074477" y="3725746"/>
                </a:cubicBezTo>
                <a:cubicBezTo>
                  <a:pt x="4076466" y="3737610"/>
                  <a:pt x="4063161" y="3748309"/>
                  <a:pt x="4045193" y="3749338"/>
                </a:cubicBezTo>
                <a:cubicBezTo>
                  <a:pt x="4028391" y="3750229"/>
                  <a:pt x="4013646" y="3742754"/>
                  <a:pt x="4011795" y="3732261"/>
                </a:cubicBezTo>
                <a:cubicBezTo>
                  <a:pt x="4009806" y="3721152"/>
                  <a:pt x="4022905" y="3710453"/>
                  <a:pt x="4040872" y="3708533"/>
                </a:cubicBezTo>
                <a:close/>
                <a:moveTo>
                  <a:pt x="2760415" y="3706269"/>
                </a:moveTo>
                <a:cubicBezTo>
                  <a:pt x="2773720" y="3704349"/>
                  <a:pt x="2785241" y="3709424"/>
                  <a:pt x="2786818" y="3717653"/>
                </a:cubicBezTo>
                <a:cubicBezTo>
                  <a:pt x="2788533" y="3726431"/>
                  <a:pt x="2777766" y="3735553"/>
                  <a:pt x="2763707" y="3737541"/>
                </a:cubicBezTo>
                <a:cubicBezTo>
                  <a:pt x="2750814" y="3739393"/>
                  <a:pt x="2738675" y="3734387"/>
                  <a:pt x="2737029" y="3726431"/>
                </a:cubicBezTo>
                <a:cubicBezTo>
                  <a:pt x="2735383" y="3717790"/>
                  <a:pt x="2746150" y="3708326"/>
                  <a:pt x="2760415" y="3706269"/>
                </a:cubicBezTo>
                <a:close/>
                <a:moveTo>
                  <a:pt x="1451851" y="3705652"/>
                </a:moveTo>
                <a:cubicBezTo>
                  <a:pt x="1465150" y="3702909"/>
                  <a:pt x="1477838" y="3709355"/>
                  <a:pt x="1480306" y="3720260"/>
                </a:cubicBezTo>
                <a:cubicBezTo>
                  <a:pt x="1482501" y="3729998"/>
                  <a:pt x="1474340" y="3740285"/>
                  <a:pt x="1462409" y="3742754"/>
                </a:cubicBezTo>
                <a:cubicBezTo>
                  <a:pt x="1448966" y="3745566"/>
                  <a:pt x="1436419" y="3738982"/>
                  <a:pt x="1434087" y="3728009"/>
                </a:cubicBezTo>
                <a:cubicBezTo>
                  <a:pt x="1431961" y="3717996"/>
                  <a:pt x="1439845" y="3708052"/>
                  <a:pt x="1451851" y="3705652"/>
                </a:cubicBezTo>
                <a:close/>
                <a:moveTo>
                  <a:pt x="3854524" y="3705069"/>
                </a:moveTo>
                <a:cubicBezTo>
                  <a:pt x="3860645" y="3706698"/>
                  <a:pt x="3864931" y="3709870"/>
                  <a:pt x="3865857" y="3714156"/>
                </a:cubicBezTo>
                <a:cubicBezTo>
                  <a:pt x="3867777" y="3722729"/>
                  <a:pt x="3855570" y="3732330"/>
                  <a:pt x="3839042" y="3735347"/>
                </a:cubicBezTo>
                <a:cubicBezTo>
                  <a:pt x="3822651" y="3738365"/>
                  <a:pt x="3807289" y="3734319"/>
                  <a:pt x="3805438" y="3726501"/>
                </a:cubicBezTo>
                <a:cubicBezTo>
                  <a:pt x="3803654" y="3718614"/>
                  <a:pt x="3815656" y="3709013"/>
                  <a:pt x="3832184" y="3705241"/>
                </a:cubicBezTo>
                <a:cubicBezTo>
                  <a:pt x="3840448" y="3703355"/>
                  <a:pt x="3848403" y="3703441"/>
                  <a:pt x="3854524" y="3705069"/>
                </a:cubicBezTo>
                <a:close/>
                <a:moveTo>
                  <a:pt x="1935409" y="3704349"/>
                </a:moveTo>
                <a:cubicBezTo>
                  <a:pt x="1948711" y="3703389"/>
                  <a:pt x="1959687" y="3710041"/>
                  <a:pt x="1960779" y="3720191"/>
                </a:cubicBezTo>
                <a:cubicBezTo>
                  <a:pt x="1961809" y="3729929"/>
                  <a:pt x="1951728" y="3739530"/>
                  <a:pt x="1939043" y="3740490"/>
                </a:cubicBezTo>
                <a:cubicBezTo>
                  <a:pt x="1926424" y="3741450"/>
                  <a:pt x="1914076" y="3733495"/>
                  <a:pt x="1913187" y="3724031"/>
                </a:cubicBezTo>
                <a:cubicBezTo>
                  <a:pt x="1912226" y="3714224"/>
                  <a:pt x="1922374" y="3705377"/>
                  <a:pt x="1935409" y="3704349"/>
                </a:cubicBezTo>
                <a:close/>
                <a:moveTo>
                  <a:pt x="347432" y="3702841"/>
                </a:moveTo>
                <a:cubicBezTo>
                  <a:pt x="358751" y="3700715"/>
                  <a:pt x="368491" y="3702429"/>
                  <a:pt x="370135" y="3707299"/>
                </a:cubicBezTo>
                <a:cubicBezTo>
                  <a:pt x="371645" y="3712031"/>
                  <a:pt x="364098" y="3717928"/>
                  <a:pt x="353196" y="3720123"/>
                </a:cubicBezTo>
                <a:cubicBezTo>
                  <a:pt x="341745" y="3722455"/>
                  <a:pt x="329333" y="3719574"/>
                  <a:pt x="328573" y="3714774"/>
                </a:cubicBezTo>
                <a:cubicBezTo>
                  <a:pt x="327892" y="3710179"/>
                  <a:pt x="336326" y="3704967"/>
                  <a:pt x="347432" y="3702841"/>
                </a:cubicBezTo>
                <a:close/>
                <a:moveTo>
                  <a:pt x="764196" y="3701949"/>
                </a:moveTo>
                <a:cubicBezTo>
                  <a:pt x="776817" y="3699686"/>
                  <a:pt x="787583" y="3704418"/>
                  <a:pt x="789572" y="3713059"/>
                </a:cubicBezTo>
                <a:cubicBezTo>
                  <a:pt x="791491" y="3721494"/>
                  <a:pt x="783195" y="3730067"/>
                  <a:pt x="771055" y="3732056"/>
                </a:cubicBezTo>
                <a:cubicBezTo>
                  <a:pt x="759121" y="3733976"/>
                  <a:pt x="747393" y="3728764"/>
                  <a:pt x="745405" y="3720740"/>
                </a:cubicBezTo>
                <a:cubicBezTo>
                  <a:pt x="743489" y="3712647"/>
                  <a:pt x="752124" y="3704075"/>
                  <a:pt x="764196" y="3701949"/>
                </a:cubicBezTo>
                <a:close/>
                <a:moveTo>
                  <a:pt x="4915816" y="3700166"/>
                </a:moveTo>
                <a:cubicBezTo>
                  <a:pt x="4933579" y="3697080"/>
                  <a:pt x="4949832" y="3714499"/>
                  <a:pt x="4952507" y="3739737"/>
                </a:cubicBezTo>
                <a:cubicBezTo>
                  <a:pt x="4955113" y="3764837"/>
                  <a:pt x="4942837" y="3786714"/>
                  <a:pt x="4925280" y="3788017"/>
                </a:cubicBezTo>
                <a:cubicBezTo>
                  <a:pt x="4907998" y="3789252"/>
                  <a:pt x="4890922" y="3769158"/>
                  <a:pt x="4889207" y="3745703"/>
                </a:cubicBezTo>
                <a:cubicBezTo>
                  <a:pt x="4887561" y="3723072"/>
                  <a:pt x="4899357" y="3703047"/>
                  <a:pt x="4915816" y="3700166"/>
                </a:cubicBezTo>
                <a:close/>
                <a:moveTo>
                  <a:pt x="2985795" y="3699985"/>
                </a:moveTo>
                <a:cubicBezTo>
                  <a:pt x="2990947" y="3701177"/>
                  <a:pt x="2994650" y="3703800"/>
                  <a:pt x="2995576" y="3707503"/>
                </a:cubicBezTo>
                <a:cubicBezTo>
                  <a:pt x="2997428" y="3714841"/>
                  <a:pt x="2987552" y="3724305"/>
                  <a:pt x="2974042" y="3728420"/>
                </a:cubicBezTo>
                <a:cubicBezTo>
                  <a:pt x="2960532" y="3732466"/>
                  <a:pt x="2947707" y="3729860"/>
                  <a:pt x="2945993" y="3722317"/>
                </a:cubicBezTo>
                <a:cubicBezTo>
                  <a:pt x="2944210" y="3714636"/>
                  <a:pt x="2953605" y="3705172"/>
                  <a:pt x="2967321" y="3701057"/>
                </a:cubicBezTo>
                <a:cubicBezTo>
                  <a:pt x="2974042" y="3699034"/>
                  <a:pt x="2980643" y="3698794"/>
                  <a:pt x="2985795" y="3699985"/>
                </a:cubicBezTo>
                <a:close/>
                <a:moveTo>
                  <a:pt x="2414429" y="3699617"/>
                </a:moveTo>
                <a:cubicBezTo>
                  <a:pt x="2428008" y="3698108"/>
                  <a:pt x="2441450" y="3705446"/>
                  <a:pt x="2441930" y="3715048"/>
                </a:cubicBezTo>
                <a:cubicBezTo>
                  <a:pt x="2442341" y="3724100"/>
                  <a:pt x="2431986" y="3731918"/>
                  <a:pt x="2418818" y="3732947"/>
                </a:cubicBezTo>
                <a:cubicBezTo>
                  <a:pt x="2405240" y="3733976"/>
                  <a:pt x="2394335" y="3728146"/>
                  <a:pt x="2393170" y="3718682"/>
                </a:cubicBezTo>
                <a:cubicBezTo>
                  <a:pt x="2392072" y="3709424"/>
                  <a:pt x="2401536" y="3700989"/>
                  <a:pt x="2414429" y="3699617"/>
                </a:cubicBezTo>
                <a:close/>
                <a:moveTo>
                  <a:pt x="1110872" y="3695091"/>
                </a:moveTo>
                <a:cubicBezTo>
                  <a:pt x="1123008" y="3694062"/>
                  <a:pt x="1133503" y="3701194"/>
                  <a:pt x="1134528" y="3711138"/>
                </a:cubicBezTo>
                <a:cubicBezTo>
                  <a:pt x="1135558" y="3721083"/>
                  <a:pt x="1126505" y="3730752"/>
                  <a:pt x="1114502" y="3732398"/>
                </a:cubicBezTo>
                <a:cubicBezTo>
                  <a:pt x="1102499" y="3734044"/>
                  <a:pt x="1091392" y="3727392"/>
                  <a:pt x="1089747" y="3717585"/>
                </a:cubicBezTo>
                <a:cubicBezTo>
                  <a:pt x="1087962" y="3707023"/>
                  <a:pt x="1098112" y="3696188"/>
                  <a:pt x="1110872" y="3695091"/>
                </a:cubicBezTo>
                <a:close/>
                <a:moveTo>
                  <a:pt x="554549" y="3695022"/>
                </a:moveTo>
                <a:cubicBezTo>
                  <a:pt x="565864" y="3692279"/>
                  <a:pt x="577930" y="3695708"/>
                  <a:pt x="579854" y="3702497"/>
                </a:cubicBezTo>
                <a:cubicBezTo>
                  <a:pt x="581776" y="3709286"/>
                  <a:pt x="573065" y="3717105"/>
                  <a:pt x="560925" y="3719299"/>
                </a:cubicBezTo>
                <a:cubicBezTo>
                  <a:pt x="549470" y="3721357"/>
                  <a:pt x="539663" y="3718270"/>
                  <a:pt x="537473" y="3712167"/>
                </a:cubicBezTo>
                <a:cubicBezTo>
                  <a:pt x="535074" y="3705446"/>
                  <a:pt x="542752" y="3697902"/>
                  <a:pt x="554549" y="3695022"/>
                </a:cubicBezTo>
                <a:close/>
                <a:moveTo>
                  <a:pt x="5533242" y="3693308"/>
                </a:moveTo>
                <a:cubicBezTo>
                  <a:pt x="5551072" y="3689673"/>
                  <a:pt x="5567669" y="3708053"/>
                  <a:pt x="5569315" y="3733565"/>
                </a:cubicBezTo>
                <a:cubicBezTo>
                  <a:pt x="5571029" y="3759419"/>
                  <a:pt x="5557450" y="3784588"/>
                  <a:pt x="5539345" y="3788977"/>
                </a:cubicBezTo>
                <a:cubicBezTo>
                  <a:pt x="5520829" y="3793435"/>
                  <a:pt x="5505467" y="3775878"/>
                  <a:pt x="5503684" y="3748584"/>
                </a:cubicBezTo>
                <a:cubicBezTo>
                  <a:pt x="5501969" y="3722111"/>
                  <a:pt x="5515479" y="3696943"/>
                  <a:pt x="5533242" y="3693308"/>
                </a:cubicBezTo>
                <a:close/>
                <a:moveTo>
                  <a:pt x="4173780" y="3693171"/>
                </a:moveTo>
                <a:cubicBezTo>
                  <a:pt x="4190377" y="3691525"/>
                  <a:pt x="4205602" y="3700646"/>
                  <a:pt x="4208070" y="3713813"/>
                </a:cubicBezTo>
                <a:cubicBezTo>
                  <a:pt x="4210677" y="3727598"/>
                  <a:pt x="4197647" y="3740079"/>
                  <a:pt x="4179747" y="3740971"/>
                </a:cubicBezTo>
                <a:cubicBezTo>
                  <a:pt x="4162876" y="3741794"/>
                  <a:pt x="4147926" y="3732673"/>
                  <a:pt x="4145663" y="3720328"/>
                </a:cubicBezTo>
                <a:cubicBezTo>
                  <a:pt x="4143263" y="3707161"/>
                  <a:pt x="4155881" y="3694954"/>
                  <a:pt x="4173780" y="3693171"/>
                </a:cubicBezTo>
                <a:close/>
                <a:moveTo>
                  <a:pt x="287873" y="3691275"/>
                </a:moveTo>
                <a:cubicBezTo>
                  <a:pt x="292195" y="3691592"/>
                  <a:pt x="295382" y="3692621"/>
                  <a:pt x="296343" y="3694336"/>
                </a:cubicBezTo>
                <a:cubicBezTo>
                  <a:pt x="298198" y="3697765"/>
                  <a:pt x="290171" y="3702909"/>
                  <a:pt x="279130" y="3704966"/>
                </a:cubicBezTo>
                <a:cubicBezTo>
                  <a:pt x="267540" y="3707161"/>
                  <a:pt x="257458" y="3705926"/>
                  <a:pt x="255607" y="3702497"/>
                </a:cubicBezTo>
                <a:cubicBezTo>
                  <a:pt x="253755" y="3699137"/>
                  <a:pt x="261505" y="3694816"/>
                  <a:pt x="272614" y="3692484"/>
                </a:cubicBezTo>
                <a:cubicBezTo>
                  <a:pt x="278102" y="3691352"/>
                  <a:pt x="283555" y="3690958"/>
                  <a:pt x="287873" y="3691275"/>
                </a:cubicBezTo>
                <a:close/>
                <a:moveTo>
                  <a:pt x="2069960" y="3690565"/>
                </a:moveTo>
                <a:cubicBezTo>
                  <a:pt x="2083057" y="3689399"/>
                  <a:pt x="2094366" y="3695640"/>
                  <a:pt x="2095669" y="3704966"/>
                </a:cubicBezTo>
                <a:cubicBezTo>
                  <a:pt x="2096904" y="3714156"/>
                  <a:pt x="2087096" y="3723209"/>
                  <a:pt x="2074349" y="3724375"/>
                </a:cubicBezTo>
                <a:cubicBezTo>
                  <a:pt x="2061659" y="3725472"/>
                  <a:pt x="2049248" y="3718202"/>
                  <a:pt x="2048083" y="3709287"/>
                </a:cubicBezTo>
                <a:cubicBezTo>
                  <a:pt x="2046916" y="3700166"/>
                  <a:pt x="2056927" y="3691731"/>
                  <a:pt x="2069960" y="3690565"/>
                </a:cubicBezTo>
                <a:close/>
                <a:moveTo>
                  <a:pt x="3783509" y="3690332"/>
                </a:moveTo>
                <a:cubicBezTo>
                  <a:pt x="3789029" y="3691678"/>
                  <a:pt x="3792407" y="3694576"/>
                  <a:pt x="3792270" y="3698657"/>
                </a:cubicBezTo>
                <a:cubicBezTo>
                  <a:pt x="3791996" y="3706406"/>
                  <a:pt x="3779788" y="3714704"/>
                  <a:pt x="3763809" y="3718339"/>
                </a:cubicBezTo>
                <a:cubicBezTo>
                  <a:pt x="3747076" y="3722111"/>
                  <a:pt x="3732125" y="3719436"/>
                  <a:pt x="3731782" y="3712304"/>
                </a:cubicBezTo>
                <a:cubicBezTo>
                  <a:pt x="3731439" y="3705034"/>
                  <a:pt x="3744744" y="3695639"/>
                  <a:pt x="3761889" y="3691318"/>
                </a:cubicBezTo>
                <a:cubicBezTo>
                  <a:pt x="3770324" y="3689192"/>
                  <a:pt x="3777988" y="3688986"/>
                  <a:pt x="3783509" y="3690332"/>
                </a:cubicBezTo>
                <a:close/>
                <a:moveTo>
                  <a:pt x="1587979" y="3689742"/>
                </a:moveTo>
                <a:cubicBezTo>
                  <a:pt x="1601354" y="3687822"/>
                  <a:pt x="1613766" y="3694886"/>
                  <a:pt x="1615203" y="3705378"/>
                </a:cubicBezTo>
                <a:cubicBezTo>
                  <a:pt x="1616646" y="3715117"/>
                  <a:pt x="1608074" y="3724306"/>
                  <a:pt x="1595797" y="3726227"/>
                </a:cubicBezTo>
                <a:cubicBezTo>
                  <a:pt x="1582426" y="3728353"/>
                  <a:pt x="1570146" y="3721083"/>
                  <a:pt x="1568642" y="3710385"/>
                </a:cubicBezTo>
                <a:cubicBezTo>
                  <a:pt x="1567268" y="3700509"/>
                  <a:pt x="1575768" y="3691525"/>
                  <a:pt x="1587979" y="3689742"/>
                </a:cubicBezTo>
                <a:close/>
                <a:moveTo>
                  <a:pt x="214955" y="3685695"/>
                </a:moveTo>
                <a:cubicBezTo>
                  <a:pt x="218950" y="3685935"/>
                  <a:pt x="221659" y="3686758"/>
                  <a:pt x="222002" y="3688164"/>
                </a:cubicBezTo>
                <a:cubicBezTo>
                  <a:pt x="222686" y="3690976"/>
                  <a:pt x="213497" y="3695022"/>
                  <a:pt x="202458" y="3696394"/>
                </a:cubicBezTo>
                <a:cubicBezTo>
                  <a:pt x="192032" y="3697697"/>
                  <a:pt x="185451" y="3696599"/>
                  <a:pt x="184557" y="3693787"/>
                </a:cubicBezTo>
                <a:cubicBezTo>
                  <a:pt x="183734" y="3691113"/>
                  <a:pt x="190111" y="3688438"/>
                  <a:pt x="200194" y="3686724"/>
                </a:cubicBezTo>
                <a:cubicBezTo>
                  <a:pt x="205680" y="3685798"/>
                  <a:pt x="210959" y="3685455"/>
                  <a:pt x="214955" y="3685695"/>
                </a:cubicBezTo>
                <a:close/>
                <a:moveTo>
                  <a:pt x="2551109" y="3684736"/>
                </a:moveTo>
                <a:cubicBezTo>
                  <a:pt x="2564071" y="3684050"/>
                  <a:pt x="2575867" y="3690565"/>
                  <a:pt x="2576758" y="3699343"/>
                </a:cubicBezTo>
                <a:cubicBezTo>
                  <a:pt x="2577650" y="3708259"/>
                  <a:pt x="2567706" y="3716900"/>
                  <a:pt x="2554607" y="3718203"/>
                </a:cubicBezTo>
                <a:cubicBezTo>
                  <a:pt x="2541165" y="3719506"/>
                  <a:pt x="2529781" y="3713676"/>
                  <a:pt x="2528135" y="3704144"/>
                </a:cubicBezTo>
                <a:cubicBezTo>
                  <a:pt x="2526420" y="3694268"/>
                  <a:pt x="2537119" y="3685490"/>
                  <a:pt x="2551109" y="3684736"/>
                </a:cubicBezTo>
                <a:close/>
                <a:moveTo>
                  <a:pt x="6196119" y="3684495"/>
                </a:moveTo>
                <a:cubicBezTo>
                  <a:pt x="6203268" y="3687255"/>
                  <a:pt x="6208377" y="3693890"/>
                  <a:pt x="6209783" y="3703732"/>
                </a:cubicBezTo>
                <a:cubicBezTo>
                  <a:pt x="6212526" y="3723140"/>
                  <a:pt x="6198879" y="3749337"/>
                  <a:pt x="6179814" y="3761476"/>
                </a:cubicBezTo>
                <a:cubicBezTo>
                  <a:pt x="6160269" y="3773889"/>
                  <a:pt x="6143192" y="3767511"/>
                  <a:pt x="6140517" y="3746594"/>
                </a:cubicBezTo>
                <a:cubicBezTo>
                  <a:pt x="6137843" y="3725815"/>
                  <a:pt x="6151079" y="3699822"/>
                  <a:pt x="6170213" y="3688507"/>
                </a:cubicBezTo>
                <a:cubicBezTo>
                  <a:pt x="6179780" y="3682849"/>
                  <a:pt x="6188969" y="3681734"/>
                  <a:pt x="6196119" y="3684495"/>
                </a:cubicBezTo>
                <a:close/>
                <a:moveTo>
                  <a:pt x="5051056" y="3682609"/>
                </a:moveTo>
                <a:cubicBezTo>
                  <a:pt x="5069024" y="3679866"/>
                  <a:pt x="5084660" y="3698314"/>
                  <a:pt x="5086786" y="3725129"/>
                </a:cubicBezTo>
                <a:cubicBezTo>
                  <a:pt x="5088775" y="3749818"/>
                  <a:pt x="5077390" y="3771832"/>
                  <a:pt x="5060931" y="3774986"/>
                </a:cubicBezTo>
                <a:cubicBezTo>
                  <a:pt x="5043786" y="3778278"/>
                  <a:pt x="5026230" y="3758802"/>
                  <a:pt x="5023487" y="3733838"/>
                </a:cubicBezTo>
                <a:cubicBezTo>
                  <a:pt x="5020743" y="3708806"/>
                  <a:pt x="5033431" y="3685352"/>
                  <a:pt x="5051056" y="3682609"/>
                </a:cubicBezTo>
                <a:close/>
                <a:moveTo>
                  <a:pt x="3708679" y="3682017"/>
                </a:moveTo>
                <a:cubicBezTo>
                  <a:pt x="3714551" y="3682660"/>
                  <a:pt x="3718443" y="3684803"/>
                  <a:pt x="3718683" y="3688301"/>
                </a:cubicBezTo>
                <a:cubicBezTo>
                  <a:pt x="3719232" y="3695090"/>
                  <a:pt x="3707093" y="3704143"/>
                  <a:pt x="3691251" y="3708601"/>
                </a:cubicBezTo>
                <a:cubicBezTo>
                  <a:pt x="3675135" y="3713127"/>
                  <a:pt x="3661762" y="3712098"/>
                  <a:pt x="3659910" y="3705995"/>
                </a:cubicBezTo>
                <a:cubicBezTo>
                  <a:pt x="3657990" y="3699617"/>
                  <a:pt x="3670403" y="3689741"/>
                  <a:pt x="3686793" y="3684735"/>
                </a:cubicBezTo>
                <a:cubicBezTo>
                  <a:pt x="3694954" y="3682231"/>
                  <a:pt x="3702806" y="3681374"/>
                  <a:pt x="3708679" y="3682017"/>
                </a:cubicBezTo>
                <a:close/>
                <a:moveTo>
                  <a:pt x="900674" y="3681375"/>
                </a:moveTo>
                <a:cubicBezTo>
                  <a:pt x="913152" y="3678906"/>
                  <a:pt x="923439" y="3684255"/>
                  <a:pt x="924330" y="3693582"/>
                </a:cubicBezTo>
                <a:cubicBezTo>
                  <a:pt x="925224" y="3702703"/>
                  <a:pt x="916169" y="3711619"/>
                  <a:pt x="903891" y="3713607"/>
                </a:cubicBezTo>
                <a:cubicBezTo>
                  <a:pt x="891891" y="3715596"/>
                  <a:pt x="880716" y="3709904"/>
                  <a:pt x="879961" y="3701400"/>
                </a:cubicBezTo>
                <a:cubicBezTo>
                  <a:pt x="879135" y="3692691"/>
                  <a:pt x="888393" y="3683707"/>
                  <a:pt x="900674" y="3681375"/>
                </a:cubicBezTo>
                <a:close/>
                <a:moveTo>
                  <a:pt x="4306483" y="3679386"/>
                </a:moveTo>
                <a:cubicBezTo>
                  <a:pt x="4324108" y="3677329"/>
                  <a:pt x="4340636" y="3689330"/>
                  <a:pt x="4342076" y="3705241"/>
                </a:cubicBezTo>
                <a:cubicBezTo>
                  <a:pt x="4343447" y="3720534"/>
                  <a:pt x="4331309" y="3733427"/>
                  <a:pt x="4314576" y="3734387"/>
                </a:cubicBezTo>
                <a:cubicBezTo>
                  <a:pt x="4296539" y="3735484"/>
                  <a:pt x="4280766" y="3723826"/>
                  <a:pt x="4279257" y="3708464"/>
                </a:cubicBezTo>
                <a:cubicBezTo>
                  <a:pt x="4277817" y="3694062"/>
                  <a:pt x="4289750" y="3681306"/>
                  <a:pt x="4306483" y="3679386"/>
                </a:cubicBezTo>
                <a:close/>
                <a:moveTo>
                  <a:pt x="2896067" y="3677877"/>
                </a:moveTo>
                <a:cubicBezTo>
                  <a:pt x="2909165" y="3675408"/>
                  <a:pt x="2920138" y="3680140"/>
                  <a:pt x="2921030" y="3688507"/>
                </a:cubicBezTo>
                <a:cubicBezTo>
                  <a:pt x="2921921" y="3696737"/>
                  <a:pt x="2912183" y="3705652"/>
                  <a:pt x="2899221" y="3708875"/>
                </a:cubicBezTo>
                <a:cubicBezTo>
                  <a:pt x="2885300" y="3712373"/>
                  <a:pt x="2872132" y="3707915"/>
                  <a:pt x="2871378" y="3699274"/>
                </a:cubicBezTo>
                <a:cubicBezTo>
                  <a:pt x="2870555" y="3690359"/>
                  <a:pt x="2881665" y="3680689"/>
                  <a:pt x="2896067" y="3677877"/>
                </a:cubicBezTo>
                <a:close/>
                <a:moveTo>
                  <a:pt x="3633525" y="3677714"/>
                </a:moveTo>
                <a:cubicBezTo>
                  <a:pt x="3639217" y="3677843"/>
                  <a:pt x="3643212" y="3679420"/>
                  <a:pt x="3644275" y="3682404"/>
                </a:cubicBezTo>
                <a:cubicBezTo>
                  <a:pt x="3646400" y="3688370"/>
                  <a:pt x="3635976" y="3697354"/>
                  <a:pt x="3620614" y="3702772"/>
                </a:cubicBezTo>
                <a:cubicBezTo>
                  <a:pt x="3604841" y="3708327"/>
                  <a:pt x="3588450" y="3708121"/>
                  <a:pt x="3586941" y="3702223"/>
                </a:cubicBezTo>
                <a:cubicBezTo>
                  <a:pt x="3585501" y="3696600"/>
                  <a:pt x="3597160" y="3687273"/>
                  <a:pt x="3612591" y="3681718"/>
                </a:cubicBezTo>
                <a:cubicBezTo>
                  <a:pt x="3620443" y="3678906"/>
                  <a:pt x="3627832" y="3677585"/>
                  <a:pt x="3633525" y="3677714"/>
                </a:cubicBezTo>
                <a:close/>
                <a:moveTo>
                  <a:pt x="3965640" y="3677534"/>
                </a:moveTo>
                <a:cubicBezTo>
                  <a:pt x="3982100" y="3674311"/>
                  <a:pt x="3997462" y="3680209"/>
                  <a:pt x="3999450" y="3690564"/>
                </a:cubicBezTo>
                <a:cubicBezTo>
                  <a:pt x="4001439" y="3700920"/>
                  <a:pt x="3989369" y="3711687"/>
                  <a:pt x="3972841" y="3714224"/>
                </a:cubicBezTo>
                <a:cubicBezTo>
                  <a:pt x="3956450" y="3716762"/>
                  <a:pt x="3940952" y="3710795"/>
                  <a:pt x="3939100" y="3701194"/>
                </a:cubicBezTo>
                <a:cubicBezTo>
                  <a:pt x="3937179" y="3691524"/>
                  <a:pt x="3949112" y="3680894"/>
                  <a:pt x="3965640" y="3677534"/>
                </a:cubicBezTo>
                <a:close/>
                <a:moveTo>
                  <a:pt x="2203408" y="3677534"/>
                </a:moveTo>
                <a:cubicBezTo>
                  <a:pt x="2216576" y="3675957"/>
                  <a:pt x="2228440" y="3681238"/>
                  <a:pt x="2230360" y="3689947"/>
                </a:cubicBezTo>
                <a:cubicBezTo>
                  <a:pt x="2232280" y="3698520"/>
                  <a:pt x="2223502" y="3707161"/>
                  <a:pt x="2210678" y="3708944"/>
                </a:cubicBezTo>
                <a:cubicBezTo>
                  <a:pt x="2198196" y="3710659"/>
                  <a:pt x="2185234" y="3704350"/>
                  <a:pt x="2183246" y="3695914"/>
                </a:cubicBezTo>
                <a:cubicBezTo>
                  <a:pt x="2181257" y="3687479"/>
                  <a:pt x="2190584" y="3679112"/>
                  <a:pt x="2203408" y="3677534"/>
                </a:cubicBezTo>
                <a:close/>
                <a:moveTo>
                  <a:pt x="3414566" y="3676745"/>
                </a:moveTo>
                <a:cubicBezTo>
                  <a:pt x="3419881" y="3676711"/>
                  <a:pt x="3423550" y="3678117"/>
                  <a:pt x="3424407" y="3680963"/>
                </a:cubicBezTo>
                <a:cubicBezTo>
                  <a:pt x="3426122" y="3686587"/>
                  <a:pt x="3415629" y="3695708"/>
                  <a:pt x="3400953" y="3701469"/>
                </a:cubicBezTo>
                <a:cubicBezTo>
                  <a:pt x="3385454" y="3707572"/>
                  <a:pt x="3370572" y="3707915"/>
                  <a:pt x="3369749" y="3702017"/>
                </a:cubicBezTo>
                <a:cubicBezTo>
                  <a:pt x="3368857" y="3696325"/>
                  <a:pt x="3380036" y="3686998"/>
                  <a:pt x="3394849" y="3681169"/>
                </a:cubicBezTo>
                <a:cubicBezTo>
                  <a:pt x="3402290" y="3678254"/>
                  <a:pt x="3409251" y="3676780"/>
                  <a:pt x="3414566" y="3676745"/>
                </a:cubicBezTo>
                <a:close/>
                <a:moveTo>
                  <a:pt x="3341278" y="3676394"/>
                </a:moveTo>
                <a:cubicBezTo>
                  <a:pt x="3346722" y="3676540"/>
                  <a:pt x="3350511" y="3678151"/>
                  <a:pt x="3351094" y="3681169"/>
                </a:cubicBezTo>
                <a:cubicBezTo>
                  <a:pt x="3352260" y="3687341"/>
                  <a:pt x="3340739" y="3696873"/>
                  <a:pt x="3325720" y="3702360"/>
                </a:cubicBezTo>
                <a:cubicBezTo>
                  <a:pt x="3310495" y="3707915"/>
                  <a:pt x="3298356" y="3707366"/>
                  <a:pt x="3297808" y="3700851"/>
                </a:cubicBezTo>
                <a:cubicBezTo>
                  <a:pt x="3297328" y="3695022"/>
                  <a:pt x="3307958" y="3685832"/>
                  <a:pt x="3321536" y="3680414"/>
                </a:cubicBezTo>
                <a:cubicBezTo>
                  <a:pt x="3328737" y="3677568"/>
                  <a:pt x="3335835" y="3676248"/>
                  <a:pt x="3341278" y="3676394"/>
                </a:cubicBezTo>
                <a:close/>
                <a:moveTo>
                  <a:pt x="3487312" y="3676257"/>
                </a:moveTo>
                <a:cubicBezTo>
                  <a:pt x="3492747" y="3676214"/>
                  <a:pt x="3496621" y="3677534"/>
                  <a:pt x="3497582" y="3680209"/>
                </a:cubicBezTo>
                <a:cubicBezTo>
                  <a:pt x="3499708" y="3685970"/>
                  <a:pt x="3488324" y="3695639"/>
                  <a:pt x="3472756" y="3701332"/>
                </a:cubicBezTo>
                <a:cubicBezTo>
                  <a:pt x="3458217" y="3706681"/>
                  <a:pt x="3444844" y="3706955"/>
                  <a:pt x="3442923" y="3701812"/>
                </a:cubicBezTo>
                <a:cubicBezTo>
                  <a:pt x="3440797" y="3696188"/>
                  <a:pt x="3451976" y="3686518"/>
                  <a:pt x="3467681" y="3680483"/>
                </a:cubicBezTo>
                <a:cubicBezTo>
                  <a:pt x="3474882" y="3677705"/>
                  <a:pt x="3481877" y="3676300"/>
                  <a:pt x="3487312" y="3676257"/>
                </a:cubicBezTo>
                <a:close/>
                <a:moveTo>
                  <a:pt x="3561249" y="3676163"/>
                </a:moveTo>
                <a:cubicBezTo>
                  <a:pt x="3566710" y="3676180"/>
                  <a:pt x="3570585" y="3677534"/>
                  <a:pt x="3571648" y="3680209"/>
                </a:cubicBezTo>
                <a:cubicBezTo>
                  <a:pt x="3573843" y="3685764"/>
                  <a:pt x="3561910" y="3695434"/>
                  <a:pt x="3546137" y="3700989"/>
                </a:cubicBezTo>
                <a:cubicBezTo>
                  <a:pt x="3529883" y="3706750"/>
                  <a:pt x="3515961" y="3706818"/>
                  <a:pt x="3514658" y="3701057"/>
                </a:cubicBezTo>
                <a:cubicBezTo>
                  <a:pt x="3513355" y="3695297"/>
                  <a:pt x="3525151" y="3685902"/>
                  <a:pt x="3541336" y="3680141"/>
                </a:cubicBezTo>
                <a:cubicBezTo>
                  <a:pt x="3548742" y="3677466"/>
                  <a:pt x="3555789" y="3676146"/>
                  <a:pt x="3561249" y="3676163"/>
                </a:cubicBezTo>
                <a:close/>
                <a:moveTo>
                  <a:pt x="1723081" y="3675888"/>
                </a:moveTo>
                <a:cubicBezTo>
                  <a:pt x="1736453" y="3674174"/>
                  <a:pt x="1748868" y="3681032"/>
                  <a:pt x="1750236" y="3690907"/>
                </a:cubicBezTo>
                <a:cubicBezTo>
                  <a:pt x="1751472" y="3700028"/>
                  <a:pt x="1742836" y="3708806"/>
                  <a:pt x="1730623" y="3710589"/>
                </a:cubicBezTo>
                <a:cubicBezTo>
                  <a:pt x="1717186" y="3712510"/>
                  <a:pt x="1704978" y="3705515"/>
                  <a:pt x="1703603" y="3695296"/>
                </a:cubicBezTo>
                <a:cubicBezTo>
                  <a:pt x="1702301" y="3685901"/>
                  <a:pt x="1710873" y="3677465"/>
                  <a:pt x="1723081" y="3675888"/>
                </a:cubicBezTo>
                <a:close/>
                <a:moveTo>
                  <a:pt x="1245492" y="3674996"/>
                </a:moveTo>
                <a:cubicBezTo>
                  <a:pt x="1257630" y="3674242"/>
                  <a:pt x="1268189" y="3681718"/>
                  <a:pt x="1269221" y="3691730"/>
                </a:cubicBezTo>
                <a:cubicBezTo>
                  <a:pt x="1270316" y="3701811"/>
                  <a:pt x="1261267" y="3711481"/>
                  <a:pt x="1249260" y="3713058"/>
                </a:cubicBezTo>
                <a:cubicBezTo>
                  <a:pt x="1237259" y="3714636"/>
                  <a:pt x="1226154" y="3707641"/>
                  <a:pt x="1224436" y="3697559"/>
                </a:cubicBezTo>
                <a:cubicBezTo>
                  <a:pt x="1222652" y="3686655"/>
                  <a:pt x="1232733" y="3675888"/>
                  <a:pt x="1245492" y="3674996"/>
                </a:cubicBezTo>
                <a:close/>
                <a:moveTo>
                  <a:pt x="483293" y="3674105"/>
                </a:moveTo>
                <a:cubicBezTo>
                  <a:pt x="494609" y="3671842"/>
                  <a:pt x="503795" y="3674516"/>
                  <a:pt x="504691" y="3680483"/>
                </a:cubicBezTo>
                <a:cubicBezTo>
                  <a:pt x="505513" y="3686244"/>
                  <a:pt x="497078" y="3693033"/>
                  <a:pt x="486173" y="3695228"/>
                </a:cubicBezTo>
                <a:cubicBezTo>
                  <a:pt x="475477" y="3697354"/>
                  <a:pt x="464638" y="3694542"/>
                  <a:pt x="463200" y="3689398"/>
                </a:cubicBezTo>
                <a:cubicBezTo>
                  <a:pt x="461623" y="3683638"/>
                  <a:pt x="471085" y="3676574"/>
                  <a:pt x="483293" y="3674105"/>
                </a:cubicBezTo>
                <a:close/>
                <a:moveTo>
                  <a:pt x="3267375" y="3673728"/>
                </a:moveTo>
                <a:cubicBezTo>
                  <a:pt x="3272364" y="3674019"/>
                  <a:pt x="3275827" y="3675751"/>
                  <a:pt x="3276753" y="3678837"/>
                </a:cubicBezTo>
                <a:cubicBezTo>
                  <a:pt x="3278742" y="3685421"/>
                  <a:pt x="3268044" y="3695297"/>
                  <a:pt x="3253299" y="3700714"/>
                </a:cubicBezTo>
                <a:cubicBezTo>
                  <a:pt x="3239857" y="3705652"/>
                  <a:pt x="3226827" y="3705172"/>
                  <a:pt x="3224976" y="3699549"/>
                </a:cubicBezTo>
                <a:cubicBezTo>
                  <a:pt x="3222987" y="3693376"/>
                  <a:pt x="3234165" y="3682815"/>
                  <a:pt x="3248841" y="3677260"/>
                </a:cubicBezTo>
                <a:cubicBezTo>
                  <a:pt x="3255870" y="3674585"/>
                  <a:pt x="3262386" y="3673437"/>
                  <a:pt x="3267375" y="3673728"/>
                </a:cubicBezTo>
                <a:close/>
                <a:moveTo>
                  <a:pt x="2686692" y="3669785"/>
                </a:moveTo>
                <a:cubicBezTo>
                  <a:pt x="2699653" y="3669168"/>
                  <a:pt x="2711106" y="3675477"/>
                  <a:pt x="2711723" y="3684324"/>
                </a:cubicBezTo>
                <a:cubicBezTo>
                  <a:pt x="2712341" y="3693308"/>
                  <a:pt x="2702191" y="3702086"/>
                  <a:pt x="2689092" y="3703389"/>
                </a:cubicBezTo>
                <a:cubicBezTo>
                  <a:pt x="2674553" y="3704829"/>
                  <a:pt x="2662963" y="3697285"/>
                  <a:pt x="2662963" y="3687067"/>
                </a:cubicBezTo>
                <a:cubicBezTo>
                  <a:pt x="2662963" y="3677946"/>
                  <a:pt x="2673867" y="3670333"/>
                  <a:pt x="2686692" y="3669785"/>
                </a:cubicBezTo>
                <a:close/>
                <a:moveTo>
                  <a:pt x="688897" y="3668619"/>
                </a:moveTo>
                <a:cubicBezTo>
                  <a:pt x="700281" y="3665739"/>
                  <a:pt x="712348" y="3670128"/>
                  <a:pt x="714271" y="3677741"/>
                </a:cubicBezTo>
                <a:cubicBezTo>
                  <a:pt x="716190" y="3685421"/>
                  <a:pt x="707552" y="3693788"/>
                  <a:pt x="695410" y="3695983"/>
                </a:cubicBezTo>
                <a:cubicBezTo>
                  <a:pt x="683958" y="3698040"/>
                  <a:pt x="674151" y="3694405"/>
                  <a:pt x="671886" y="3687479"/>
                </a:cubicBezTo>
                <a:cubicBezTo>
                  <a:pt x="669487" y="3679935"/>
                  <a:pt x="677101" y="3671500"/>
                  <a:pt x="688897" y="3668619"/>
                </a:cubicBezTo>
                <a:close/>
                <a:moveTo>
                  <a:pt x="3193626" y="3667719"/>
                </a:moveTo>
                <a:cubicBezTo>
                  <a:pt x="3199190" y="3668173"/>
                  <a:pt x="3203064" y="3670265"/>
                  <a:pt x="3203716" y="3673831"/>
                </a:cubicBezTo>
                <a:cubicBezTo>
                  <a:pt x="3204950" y="3680483"/>
                  <a:pt x="3194595" y="3690085"/>
                  <a:pt x="3180810" y="3695228"/>
                </a:cubicBezTo>
                <a:cubicBezTo>
                  <a:pt x="3166614" y="3700509"/>
                  <a:pt x="3154338" y="3699754"/>
                  <a:pt x="3152281" y="3693240"/>
                </a:cubicBezTo>
                <a:cubicBezTo>
                  <a:pt x="3150224" y="3686793"/>
                  <a:pt x="3159687" y="3676918"/>
                  <a:pt x="3173403" y="3671431"/>
                </a:cubicBezTo>
                <a:cubicBezTo>
                  <a:pt x="3180810" y="3668447"/>
                  <a:pt x="3188062" y="3667264"/>
                  <a:pt x="3193626" y="3667719"/>
                </a:cubicBezTo>
                <a:close/>
                <a:moveTo>
                  <a:pt x="4441105" y="3666082"/>
                </a:moveTo>
                <a:cubicBezTo>
                  <a:pt x="4457701" y="3664573"/>
                  <a:pt x="4473063" y="3676917"/>
                  <a:pt x="4475601" y="3693925"/>
                </a:cubicBezTo>
                <a:cubicBezTo>
                  <a:pt x="4478275" y="3711756"/>
                  <a:pt x="4465382" y="3727735"/>
                  <a:pt x="4447483" y="3728421"/>
                </a:cubicBezTo>
                <a:cubicBezTo>
                  <a:pt x="4430612" y="3729107"/>
                  <a:pt x="4415593" y="3716762"/>
                  <a:pt x="4413193" y="3700440"/>
                </a:cubicBezTo>
                <a:cubicBezTo>
                  <a:pt x="4410656" y="3683089"/>
                  <a:pt x="4423206" y="3667659"/>
                  <a:pt x="4441105" y="3666082"/>
                </a:cubicBezTo>
                <a:close/>
                <a:moveTo>
                  <a:pt x="2340569" y="3664505"/>
                </a:moveTo>
                <a:cubicBezTo>
                  <a:pt x="2353873" y="3663613"/>
                  <a:pt x="2364709" y="3669031"/>
                  <a:pt x="2365601" y="3677535"/>
                </a:cubicBezTo>
                <a:cubicBezTo>
                  <a:pt x="2366492" y="3685696"/>
                  <a:pt x="2356274" y="3693788"/>
                  <a:pt x="2343518" y="3694611"/>
                </a:cubicBezTo>
                <a:cubicBezTo>
                  <a:pt x="2330899" y="3695434"/>
                  <a:pt x="2318692" y="3688576"/>
                  <a:pt x="2318006" y="3680758"/>
                </a:cubicBezTo>
                <a:cubicBezTo>
                  <a:pt x="2317252" y="3672528"/>
                  <a:pt x="2327539" y="3665328"/>
                  <a:pt x="2340569" y="3664505"/>
                </a:cubicBezTo>
                <a:close/>
                <a:moveTo>
                  <a:pt x="1861615" y="3663407"/>
                </a:moveTo>
                <a:cubicBezTo>
                  <a:pt x="1873823" y="3663133"/>
                  <a:pt x="1884519" y="3669785"/>
                  <a:pt x="1885273" y="3678358"/>
                </a:cubicBezTo>
                <a:cubicBezTo>
                  <a:pt x="1886093" y="3687753"/>
                  <a:pt x="1875741" y="3695914"/>
                  <a:pt x="1861956" y="3696394"/>
                </a:cubicBezTo>
                <a:cubicBezTo>
                  <a:pt x="1849748" y="3696874"/>
                  <a:pt x="1839185" y="3689879"/>
                  <a:pt x="1838432" y="3681101"/>
                </a:cubicBezTo>
                <a:cubicBezTo>
                  <a:pt x="1837612" y="3671431"/>
                  <a:pt x="1847827" y="3663750"/>
                  <a:pt x="1861615" y="3663407"/>
                </a:cubicBezTo>
                <a:close/>
                <a:moveTo>
                  <a:pt x="5894311" y="3662155"/>
                </a:moveTo>
                <a:cubicBezTo>
                  <a:pt x="5907479" y="3662670"/>
                  <a:pt x="5917598" y="3673831"/>
                  <a:pt x="5919347" y="3691936"/>
                </a:cubicBezTo>
                <a:cubicBezTo>
                  <a:pt x="5921404" y="3714362"/>
                  <a:pt x="5908649" y="3740217"/>
                  <a:pt x="5890886" y="3749338"/>
                </a:cubicBezTo>
                <a:cubicBezTo>
                  <a:pt x="5871958" y="3759076"/>
                  <a:pt x="5853990" y="3746663"/>
                  <a:pt x="5851796" y="3722386"/>
                </a:cubicBezTo>
                <a:cubicBezTo>
                  <a:pt x="5849670" y="3699000"/>
                  <a:pt x="5862220" y="3673969"/>
                  <a:pt x="5880325" y="3665327"/>
                </a:cubicBezTo>
                <a:cubicBezTo>
                  <a:pt x="5885195" y="3662995"/>
                  <a:pt x="5889922" y="3661984"/>
                  <a:pt x="5894311" y="3662155"/>
                </a:cubicBezTo>
                <a:close/>
                <a:moveTo>
                  <a:pt x="203794" y="3661855"/>
                </a:moveTo>
                <a:cubicBezTo>
                  <a:pt x="207224" y="3661589"/>
                  <a:pt x="209418" y="3661795"/>
                  <a:pt x="209522" y="3662584"/>
                </a:cubicBezTo>
                <a:cubicBezTo>
                  <a:pt x="209728" y="3664229"/>
                  <a:pt x="201633" y="3667384"/>
                  <a:pt x="191002" y="3669510"/>
                </a:cubicBezTo>
                <a:cubicBezTo>
                  <a:pt x="180310" y="3671705"/>
                  <a:pt x="173312" y="3671773"/>
                  <a:pt x="172965" y="3670196"/>
                </a:cubicBezTo>
                <a:cubicBezTo>
                  <a:pt x="172625" y="3668756"/>
                  <a:pt x="180310" y="3666150"/>
                  <a:pt x="190660" y="3663955"/>
                </a:cubicBezTo>
                <a:cubicBezTo>
                  <a:pt x="195701" y="3662858"/>
                  <a:pt x="200365" y="3662121"/>
                  <a:pt x="203794" y="3661855"/>
                </a:cubicBezTo>
                <a:close/>
                <a:moveTo>
                  <a:pt x="423558" y="3660715"/>
                </a:moveTo>
                <a:cubicBezTo>
                  <a:pt x="427672" y="3661247"/>
                  <a:pt x="430518" y="3662687"/>
                  <a:pt x="430963" y="3664916"/>
                </a:cubicBezTo>
                <a:cubicBezTo>
                  <a:pt x="431857" y="3669511"/>
                  <a:pt x="423079" y="3675683"/>
                  <a:pt x="411969" y="3678152"/>
                </a:cubicBezTo>
                <a:cubicBezTo>
                  <a:pt x="400584" y="3680689"/>
                  <a:pt x="390710" y="3679043"/>
                  <a:pt x="389748" y="3674723"/>
                </a:cubicBezTo>
                <a:cubicBezTo>
                  <a:pt x="388786" y="3670402"/>
                  <a:pt x="397089" y="3664847"/>
                  <a:pt x="408540" y="3661967"/>
                </a:cubicBezTo>
                <a:cubicBezTo>
                  <a:pt x="414061" y="3660561"/>
                  <a:pt x="419445" y="3660184"/>
                  <a:pt x="423558" y="3660715"/>
                </a:cubicBezTo>
                <a:close/>
                <a:moveTo>
                  <a:pt x="5184581" y="3660595"/>
                </a:moveTo>
                <a:cubicBezTo>
                  <a:pt x="5202411" y="3656618"/>
                  <a:pt x="5218459" y="3674792"/>
                  <a:pt x="5220997" y="3702155"/>
                </a:cubicBezTo>
                <a:cubicBezTo>
                  <a:pt x="5223466" y="3729244"/>
                  <a:pt x="5210916" y="3754001"/>
                  <a:pt x="5193291" y="3756402"/>
                </a:cubicBezTo>
                <a:cubicBezTo>
                  <a:pt x="5176900" y="3758596"/>
                  <a:pt x="5160852" y="3740148"/>
                  <a:pt x="5157834" y="3715802"/>
                </a:cubicBezTo>
                <a:cubicBezTo>
                  <a:pt x="5154611" y="3689948"/>
                  <a:pt x="5167024" y="3664573"/>
                  <a:pt x="5184581" y="3660595"/>
                </a:cubicBezTo>
                <a:close/>
                <a:moveTo>
                  <a:pt x="1379085" y="3657852"/>
                </a:moveTo>
                <a:cubicBezTo>
                  <a:pt x="1391085" y="3656618"/>
                  <a:pt x="1402263" y="3663750"/>
                  <a:pt x="1403845" y="3673625"/>
                </a:cubicBezTo>
                <a:cubicBezTo>
                  <a:pt x="1405487" y="3683569"/>
                  <a:pt x="1397191" y="3693171"/>
                  <a:pt x="1385186" y="3695228"/>
                </a:cubicBezTo>
                <a:cubicBezTo>
                  <a:pt x="1373324" y="3697285"/>
                  <a:pt x="1361668" y="3690633"/>
                  <a:pt x="1359469" y="3680621"/>
                </a:cubicBezTo>
                <a:cubicBezTo>
                  <a:pt x="1357068" y="3669717"/>
                  <a:pt x="1366191" y="3659086"/>
                  <a:pt x="1379085" y="3657852"/>
                </a:cubicBezTo>
                <a:close/>
                <a:moveTo>
                  <a:pt x="282625" y="3657235"/>
                </a:moveTo>
                <a:cubicBezTo>
                  <a:pt x="284137" y="3659361"/>
                  <a:pt x="277415" y="3663545"/>
                  <a:pt x="267744" y="3666151"/>
                </a:cubicBezTo>
                <a:cubicBezTo>
                  <a:pt x="257048" y="3669099"/>
                  <a:pt x="246004" y="3669511"/>
                  <a:pt x="244156" y="3667454"/>
                </a:cubicBezTo>
                <a:cubicBezTo>
                  <a:pt x="242372" y="3665465"/>
                  <a:pt x="250806" y="3661419"/>
                  <a:pt x="261915" y="3658470"/>
                </a:cubicBezTo>
                <a:cubicBezTo>
                  <a:pt x="272274" y="3655726"/>
                  <a:pt x="281118" y="3655109"/>
                  <a:pt x="282625" y="3657235"/>
                </a:cubicBezTo>
                <a:close/>
                <a:moveTo>
                  <a:pt x="3118728" y="3656454"/>
                </a:moveTo>
                <a:cubicBezTo>
                  <a:pt x="3123957" y="3657286"/>
                  <a:pt x="3127798" y="3659669"/>
                  <a:pt x="3128895" y="3663338"/>
                </a:cubicBezTo>
                <a:cubicBezTo>
                  <a:pt x="3131021" y="3670676"/>
                  <a:pt x="3121626" y="3680826"/>
                  <a:pt x="3108047" y="3685969"/>
                </a:cubicBezTo>
                <a:cubicBezTo>
                  <a:pt x="3094674" y="3691044"/>
                  <a:pt x="3081575" y="3689330"/>
                  <a:pt x="3079586" y="3681854"/>
                </a:cubicBezTo>
                <a:cubicBezTo>
                  <a:pt x="3077529" y="3674311"/>
                  <a:pt x="3086581" y="3664092"/>
                  <a:pt x="3100229" y="3658880"/>
                </a:cubicBezTo>
                <a:cubicBezTo>
                  <a:pt x="3106881" y="3656342"/>
                  <a:pt x="3113499" y="3655622"/>
                  <a:pt x="3118728" y="3656454"/>
                </a:cubicBezTo>
                <a:close/>
                <a:moveTo>
                  <a:pt x="3894865" y="3655246"/>
                </a:moveTo>
                <a:cubicBezTo>
                  <a:pt x="3910776" y="3651680"/>
                  <a:pt x="3924286" y="3656001"/>
                  <a:pt x="3925726" y="3664848"/>
                </a:cubicBezTo>
                <a:cubicBezTo>
                  <a:pt x="3927235" y="3674243"/>
                  <a:pt x="3914479" y="3684599"/>
                  <a:pt x="3897608" y="3687890"/>
                </a:cubicBezTo>
                <a:cubicBezTo>
                  <a:pt x="3880875" y="3691114"/>
                  <a:pt x="3865787" y="3686587"/>
                  <a:pt x="3865170" y="3678015"/>
                </a:cubicBezTo>
                <a:cubicBezTo>
                  <a:pt x="3864553" y="3669237"/>
                  <a:pt x="3877720" y="3659087"/>
                  <a:pt x="3894865" y="3655246"/>
                </a:cubicBezTo>
                <a:close/>
                <a:moveTo>
                  <a:pt x="348456" y="3654997"/>
                </a:moveTo>
                <a:cubicBezTo>
                  <a:pt x="352596" y="3655057"/>
                  <a:pt x="355596" y="3655931"/>
                  <a:pt x="356282" y="3657646"/>
                </a:cubicBezTo>
                <a:cubicBezTo>
                  <a:pt x="357654" y="3661075"/>
                  <a:pt x="349287" y="3666699"/>
                  <a:pt x="338521" y="3669305"/>
                </a:cubicBezTo>
                <a:cubicBezTo>
                  <a:pt x="328986" y="3671568"/>
                  <a:pt x="319180" y="3671019"/>
                  <a:pt x="317534" y="3668345"/>
                </a:cubicBezTo>
                <a:cubicBezTo>
                  <a:pt x="315616" y="3665259"/>
                  <a:pt x="323159" y="3660321"/>
                  <a:pt x="333789" y="3657235"/>
                </a:cubicBezTo>
                <a:cubicBezTo>
                  <a:pt x="339034" y="3655692"/>
                  <a:pt x="344315" y="3654937"/>
                  <a:pt x="348456" y="3654997"/>
                </a:cubicBezTo>
                <a:close/>
                <a:moveTo>
                  <a:pt x="1033443" y="3654423"/>
                </a:moveTo>
                <a:cubicBezTo>
                  <a:pt x="1045993" y="3651886"/>
                  <a:pt x="1056760" y="3657235"/>
                  <a:pt x="1058610" y="3666905"/>
                </a:cubicBezTo>
                <a:cubicBezTo>
                  <a:pt x="1060396" y="3676437"/>
                  <a:pt x="1052025" y="3686176"/>
                  <a:pt x="1039889" y="3688507"/>
                </a:cubicBezTo>
                <a:cubicBezTo>
                  <a:pt x="1027954" y="3690839"/>
                  <a:pt x="1016295" y="3685078"/>
                  <a:pt x="1014517" y="3675889"/>
                </a:cubicBezTo>
                <a:cubicBezTo>
                  <a:pt x="1012665" y="3666767"/>
                  <a:pt x="1021371" y="3656892"/>
                  <a:pt x="1033443" y="3654423"/>
                </a:cubicBezTo>
                <a:close/>
                <a:moveTo>
                  <a:pt x="4100057" y="3653051"/>
                </a:moveTo>
                <a:cubicBezTo>
                  <a:pt x="4116585" y="3650445"/>
                  <a:pt x="4131535" y="3658606"/>
                  <a:pt x="4133112" y="3671019"/>
                </a:cubicBezTo>
                <a:cubicBezTo>
                  <a:pt x="4134690" y="3683433"/>
                  <a:pt x="4122002" y="3695297"/>
                  <a:pt x="4105475" y="3697011"/>
                </a:cubicBezTo>
                <a:cubicBezTo>
                  <a:pt x="4088810" y="3698657"/>
                  <a:pt x="4074065" y="3690633"/>
                  <a:pt x="4072556" y="3679043"/>
                </a:cubicBezTo>
                <a:cubicBezTo>
                  <a:pt x="4071047" y="3667453"/>
                  <a:pt x="4083598" y="3655589"/>
                  <a:pt x="4100057" y="3653051"/>
                </a:cubicBezTo>
                <a:close/>
                <a:moveTo>
                  <a:pt x="1994181" y="3652435"/>
                </a:moveTo>
                <a:cubicBezTo>
                  <a:pt x="2006384" y="3651474"/>
                  <a:pt x="2017772" y="3656755"/>
                  <a:pt x="2019965" y="3664573"/>
                </a:cubicBezTo>
                <a:cubicBezTo>
                  <a:pt x="2022364" y="3673009"/>
                  <a:pt x="2012834" y="3681581"/>
                  <a:pt x="1999392" y="3682884"/>
                </a:cubicBezTo>
                <a:cubicBezTo>
                  <a:pt x="1987116" y="3684050"/>
                  <a:pt x="1975799" y="3678495"/>
                  <a:pt x="1973675" y="3670402"/>
                </a:cubicBezTo>
                <a:cubicBezTo>
                  <a:pt x="1971341" y="3661624"/>
                  <a:pt x="1980807" y="3653463"/>
                  <a:pt x="1994181" y="3652435"/>
                </a:cubicBezTo>
                <a:close/>
                <a:moveTo>
                  <a:pt x="4574973" y="3652228"/>
                </a:moveTo>
                <a:cubicBezTo>
                  <a:pt x="4591638" y="3650720"/>
                  <a:pt x="4606932" y="3664436"/>
                  <a:pt x="4609469" y="3683364"/>
                </a:cubicBezTo>
                <a:cubicBezTo>
                  <a:pt x="4612075" y="3703115"/>
                  <a:pt x="4599113" y="3720740"/>
                  <a:pt x="4581283" y="3721563"/>
                </a:cubicBezTo>
                <a:cubicBezTo>
                  <a:pt x="4564412" y="3722317"/>
                  <a:pt x="4549324" y="3708464"/>
                  <a:pt x="4546993" y="3690291"/>
                </a:cubicBezTo>
                <a:cubicBezTo>
                  <a:pt x="4544455" y="3670882"/>
                  <a:pt x="4557074" y="3653874"/>
                  <a:pt x="4574973" y="3652228"/>
                </a:cubicBezTo>
                <a:close/>
                <a:moveTo>
                  <a:pt x="5680262" y="3651670"/>
                </a:moveTo>
                <a:cubicBezTo>
                  <a:pt x="5692716" y="3654329"/>
                  <a:pt x="5703183" y="3667470"/>
                  <a:pt x="5705240" y="3685627"/>
                </a:cubicBezTo>
                <a:cubicBezTo>
                  <a:pt x="5708052" y="3710041"/>
                  <a:pt x="5695433" y="3736307"/>
                  <a:pt x="5677397" y="3743508"/>
                </a:cubicBezTo>
                <a:cubicBezTo>
                  <a:pt x="5658948" y="3750846"/>
                  <a:pt x="5642558" y="3736445"/>
                  <a:pt x="5639883" y="3710796"/>
                </a:cubicBezTo>
                <a:cubicBezTo>
                  <a:pt x="5637209" y="3685284"/>
                  <a:pt x="5649416" y="3659498"/>
                  <a:pt x="5667384" y="3652708"/>
                </a:cubicBezTo>
                <a:cubicBezTo>
                  <a:pt x="5671739" y="3651062"/>
                  <a:pt x="5676111" y="3650784"/>
                  <a:pt x="5680262" y="3651670"/>
                </a:cubicBezTo>
                <a:close/>
                <a:moveTo>
                  <a:pt x="2473134" y="3651543"/>
                </a:moveTo>
                <a:cubicBezTo>
                  <a:pt x="2486301" y="3649828"/>
                  <a:pt x="2498234" y="3654286"/>
                  <a:pt x="2500291" y="3662173"/>
                </a:cubicBezTo>
                <a:cubicBezTo>
                  <a:pt x="2502349" y="3670060"/>
                  <a:pt x="2493845" y="3678083"/>
                  <a:pt x="2480883" y="3679935"/>
                </a:cubicBezTo>
                <a:cubicBezTo>
                  <a:pt x="2468402" y="3681718"/>
                  <a:pt x="2455440" y="3676095"/>
                  <a:pt x="2453246" y="3668482"/>
                </a:cubicBezTo>
                <a:cubicBezTo>
                  <a:pt x="2451051" y="3660870"/>
                  <a:pt x="2460309" y="3653189"/>
                  <a:pt x="2473134" y="3651543"/>
                </a:cubicBezTo>
                <a:close/>
                <a:moveTo>
                  <a:pt x="2818846" y="3648319"/>
                </a:moveTo>
                <a:cubicBezTo>
                  <a:pt x="2832356" y="3645576"/>
                  <a:pt x="2845729" y="3651131"/>
                  <a:pt x="2846141" y="3660458"/>
                </a:cubicBezTo>
                <a:cubicBezTo>
                  <a:pt x="2846621" y="3669304"/>
                  <a:pt x="2836334" y="3678974"/>
                  <a:pt x="2823235" y="3681238"/>
                </a:cubicBezTo>
                <a:cubicBezTo>
                  <a:pt x="2809724" y="3683569"/>
                  <a:pt x="2798820" y="3677877"/>
                  <a:pt x="2797655" y="3668687"/>
                </a:cubicBezTo>
                <a:cubicBezTo>
                  <a:pt x="2796557" y="3659704"/>
                  <a:pt x="2806021" y="3650925"/>
                  <a:pt x="2818846" y="3648319"/>
                </a:cubicBezTo>
                <a:close/>
                <a:moveTo>
                  <a:pt x="198410" y="3648251"/>
                </a:moveTo>
                <a:cubicBezTo>
                  <a:pt x="198545" y="3649074"/>
                  <a:pt x="191347" y="3652023"/>
                  <a:pt x="181815" y="3654766"/>
                </a:cubicBezTo>
                <a:cubicBezTo>
                  <a:pt x="172556" y="3657372"/>
                  <a:pt x="164120" y="3658881"/>
                  <a:pt x="163299" y="3658469"/>
                </a:cubicBezTo>
                <a:cubicBezTo>
                  <a:pt x="162408" y="3658058"/>
                  <a:pt x="169470" y="3655589"/>
                  <a:pt x="178591" y="3652777"/>
                </a:cubicBezTo>
                <a:cubicBezTo>
                  <a:pt x="189083" y="3649554"/>
                  <a:pt x="198273" y="3647222"/>
                  <a:pt x="198410" y="3648251"/>
                </a:cubicBezTo>
                <a:close/>
                <a:moveTo>
                  <a:pt x="6119284" y="3646947"/>
                </a:moveTo>
                <a:cubicBezTo>
                  <a:pt x="6126373" y="3650633"/>
                  <a:pt x="6131431" y="3658297"/>
                  <a:pt x="6132631" y="3668961"/>
                </a:cubicBezTo>
                <a:cubicBezTo>
                  <a:pt x="6135031" y="3690221"/>
                  <a:pt x="6121178" y="3716967"/>
                  <a:pt x="6102524" y="3727118"/>
                </a:cubicBezTo>
                <a:cubicBezTo>
                  <a:pt x="6084693" y="3736856"/>
                  <a:pt x="6068166" y="3728352"/>
                  <a:pt x="6065285" y="3707847"/>
                </a:cubicBezTo>
                <a:cubicBezTo>
                  <a:pt x="6062199" y="3685764"/>
                  <a:pt x="6074818" y="3659497"/>
                  <a:pt x="6093746" y="3648799"/>
                </a:cubicBezTo>
                <a:cubicBezTo>
                  <a:pt x="6103073" y="3643552"/>
                  <a:pt x="6112194" y="3643261"/>
                  <a:pt x="6119284" y="3646947"/>
                </a:cubicBezTo>
                <a:close/>
                <a:moveTo>
                  <a:pt x="6485638" y="3645576"/>
                </a:moveTo>
                <a:cubicBezTo>
                  <a:pt x="6492813" y="3647170"/>
                  <a:pt x="6497751" y="3652399"/>
                  <a:pt x="6498505" y="3660800"/>
                </a:cubicBezTo>
                <a:cubicBezTo>
                  <a:pt x="6500014" y="3677877"/>
                  <a:pt x="6484789" y="3702497"/>
                  <a:pt x="6464763" y="3715596"/>
                </a:cubicBezTo>
                <a:cubicBezTo>
                  <a:pt x="6444601" y="3728832"/>
                  <a:pt x="6428142" y="3724580"/>
                  <a:pt x="6427182" y="3705583"/>
                </a:cubicBezTo>
                <a:cubicBezTo>
                  <a:pt x="6426290" y="3688301"/>
                  <a:pt x="6440966" y="3663818"/>
                  <a:pt x="6459346" y="3652159"/>
                </a:cubicBezTo>
                <a:cubicBezTo>
                  <a:pt x="6469050" y="3646021"/>
                  <a:pt x="6478462" y="3643981"/>
                  <a:pt x="6485638" y="3645576"/>
                </a:cubicBezTo>
                <a:close/>
                <a:moveTo>
                  <a:pt x="823791" y="3644547"/>
                </a:moveTo>
                <a:cubicBezTo>
                  <a:pt x="835175" y="3642216"/>
                  <a:pt x="847179" y="3647840"/>
                  <a:pt x="848891" y="3656137"/>
                </a:cubicBezTo>
                <a:cubicBezTo>
                  <a:pt x="850470" y="3663818"/>
                  <a:pt x="843061" y="3671843"/>
                  <a:pt x="832294" y="3674311"/>
                </a:cubicBezTo>
                <a:cubicBezTo>
                  <a:pt x="820156" y="3677054"/>
                  <a:pt x="808567" y="3672528"/>
                  <a:pt x="806377" y="3664161"/>
                </a:cubicBezTo>
                <a:cubicBezTo>
                  <a:pt x="804110" y="3655726"/>
                  <a:pt x="811929" y="3646948"/>
                  <a:pt x="823791" y="3644547"/>
                </a:cubicBezTo>
                <a:close/>
                <a:moveTo>
                  <a:pt x="1512609" y="3643244"/>
                </a:moveTo>
                <a:cubicBezTo>
                  <a:pt x="1525295" y="3641461"/>
                  <a:pt x="1537845" y="3649279"/>
                  <a:pt x="1538943" y="3659704"/>
                </a:cubicBezTo>
                <a:cubicBezTo>
                  <a:pt x="1539836" y="3669373"/>
                  <a:pt x="1530781" y="3678357"/>
                  <a:pt x="1518780" y="3679523"/>
                </a:cubicBezTo>
                <a:cubicBezTo>
                  <a:pt x="1506711" y="3680689"/>
                  <a:pt x="1495670" y="3673625"/>
                  <a:pt x="1494022" y="3663887"/>
                </a:cubicBezTo>
                <a:cubicBezTo>
                  <a:pt x="1492446" y="3654217"/>
                  <a:pt x="1500814" y="3644890"/>
                  <a:pt x="1512609" y="3643244"/>
                </a:cubicBezTo>
                <a:close/>
                <a:moveTo>
                  <a:pt x="2127353" y="3642559"/>
                </a:moveTo>
                <a:cubicBezTo>
                  <a:pt x="2140795" y="3641050"/>
                  <a:pt x="2153277" y="3646057"/>
                  <a:pt x="2155128" y="3653943"/>
                </a:cubicBezTo>
                <a:cubicBezTo>
                  <a:pt x="2156843" y="3661144"/>
                  <a:pt x="2148408" y="3668551"/>
                  <a:pt x="2136269" y="3670128"/>
                </a:cubicBezTo>
                <a:cubicBezTo>
                  <a:pt x="2122759" y="3671911"/>
                  <a:pt x="2110483" y="3666631"/>
                  <a:pt x="2108631" y="3658401"/>
                </a:cubicBezTo>
                <a:cubicBezTo>
                  <a:pt x="2106917" y="3650857"/>
                  <a:pt x="2115215" y="3643999"/>
                  <a:pt x="2127353" y="3642559"/>
                </a:cubicBezTo>
                <a:close/>
                <a:moveTo>
                  <a:pt x="631005" y="3642292"/>
                </a:moveTo>
                <a:cubicBezTo>
                  <a:pt x="635078" y="3643535"/>
                  <a:pt x="637941" y="3645987"/>
                  <a:pt x="638763" y="3649416"/>
                </a:cubicBezTo>
                <a:cubicBezTo>
                  <a:pt x="640343" y="3656000"/>
                  <a:pt x="632798" y="3663818"/>
                  <a:pt x="621890" y="3666630"/>
                </a:cubicBezTo>
                <a:cubicBezTo>
                  <a:pt x="610442" y="3669579"/>
                  <a:pt x="598028" y="3665601"/>
                  <a:pt x="597270" y="3658880"/>
                </a:cubicBezTo>
                <a:cubicBezTo>
                  <a:pt x="596516" y="3652502"/>
                  <a:pt x="604956" y="3645164"/>
                  <a:pt x="615995" y="3642421"/>
                </a:cubicBezTo>
                <a:cubicBezTo>
                  <a:pt x="621652" y="3641015"/>
                  <a:pt x="626935" y="3641049"/>
                  <a:pt x="631005" y="3642292"/>
                </a:cubicBezTo>
                <a:close/>
                <a:moveTo>
                  <a:pt x="186683" y="3641393"/>
                </a:moveTo>
                <a:cubicBezTo>
                  <a:pt x="187781" y="3641530"/>
                  <a:pt x="180441" y="3645028"/>
                  <a:pt x="171594" y="3648251"/>
                </a:cubicBezTo>
                <a:cubicBezTo>
                  <a:pt x="162472" y="3651543"/>
                  <a:pt x="154382" y="3653875"/>
                  <a:pt x="153903" y="3653600"/>
                </a:cubicBezTo>
                <a:cubicBezTo>
                  <a:pt x="153491" y="3653395"/>
                  <a:pt x="159319" y="3651063"/>
                  <a:pt x="167618" y="3647908"/>
                </a:cubicBezTo>
                <a:cubicBezTo>
                  <a:pt x="176945" y="3644411"/>
                  <a:pt x="185588" y="3641256"/>
                  <a:pt x="186683" y="3641393"/>
                </a:cubicBezTo>
                <a:close/>
                <a:moveTo>
                  <a:pt x="3029661" y="3639815"/>
                </a:moveTo>
                <a:cubicBezTo>
                  <a:pt x="3042691" y="3636455"/>
                  <a:pt x="3053664" y="3640501"/>
                  <a:pt x="3054624" y="3648799"/>
                </a:cubicBezTo>
                <a:cubicBezTo>
                  <a:pt x="3055515" y="3657029"/>
                  <a:pt x="3045914" y="3666699"/>
                  <a:pt x="3033021" y="3670813"/>
                </a:cubicBezTo>
                <a:cubicBezTo>
                  <a:pt x="3019168" y="3675271"/>
                  <a:pt x="3006001" y="3671705"/>
                  <a:pt x="3005177" y="3663064"/>
                </a:cubicBezTo>
                <a:cubicBezTo>
                  <a:pt x="3004354" y="3654217"/>
                  <a:pt x="3015327" y="3643656"/>
                  <a:pt x="3029661" y="3639815"/>
                </a:cubicBezTo>
                <a:close/>
                <a:moveTo>
                  <a:pt x="3841561" y="3639215"/>
                </a:moveTo>
                <a:cubicBezTo>
                  <a:pt x="3847493" y="3640450"/>
                  <a:pt x="3851488" y="3643381"/>
                  <a:pt x="3851865" y="3647633"/>
                </a:cubicBezTo>
                <a:cubicBezTo>
                  <a:pt x="3852620" y="3655657"/>
                  <a:pt x="3840619" y="3665396"/>
                  <a:pt x="3824845" y="3669716"/>
                </a:cubicBezTo>
                <a:cubicBezTo>
                  <a:pt x="3808729" y="3674105"/>
                  <a:pt x="3795219" y="3671979"/>
                  <a:pt x="3793230" y="3664710"/>
                </a:cubicBezTo>
                <a:cubicBezTo>
                  <a:pt x="3791172" y="3657029"/>
                  <a:pt x="3803311" y="3646056"/>
                  <a:pt x="3819633" y="3640981"/>
                </a:cubicBezTo>
                <a:cubicBezTo>
                  <a:pt x="3827760" y="3638443"/>
                  <a:pt x="3835629" y="3637981"/>
                  <a:pt x="3841561" y="3639215"/>
                </a:cubicBezTo>
                <a:close/>
                <a:moveTo>
                  <a:pt x="174883" y="3637826"/>
                </a:moveTo>
                <a:cubicBezTo>
                  <a:pt x="175847" y="3637964"/>
                  <a:pt x="167824" y="3642352"/>
                  <a:pt x="159319" y="3645987"/>
                </a:cubicBezTo>
                <a:cubicBezTo>
                  <a:pt x="151500" y="3649348"/>
                  <a:pt x="144845" y="3651680"/>
                  <a:pt x="144641" y="3651336"/>
                </a:cubicBezTo>
                <a:cubicBezTo>
                  <a:pt x="144506" y="3651062"/>
                  <a:pt x="150472" y="3648182"/>
                  <a:pt x="158701" y="3644478"/>
                </a:cubicBezTo>
                <a:cubicBezTo>
                  <a:pt x="166588" y="3640844"/>
                  <a:pt x="173996" y="3637689"/>
                  <a:pt x="174883" y="3637826"/>
                </a:cubicBezTo>
                <a:close/>
                <a:moveTo>
                  <a:pt x="2608510" y="3637278"/>
                </a:moveTo>
                <a:cubicBezTo>
                  <a:pt x="2621609" y="3635563"/>
                  <a:pt x="2633473" y="3639884"/>
                  <a:pt x="2635325" y="3647702"/>
                </a:cubicBezTo>
                <a:cubicBezTo>
                  <a:pt x="2637177" y="3655520"/>
                  <a:pt x="2628330" y="3663544"/>
                  <a:pt x="2615437" y="3665327"/>
                </a:cubicBezTo>
                <a:cubicBezTo>
                  <a:pt x="2602955" y="3666973"/>
                  <a:pt x="2590062" y="3661418"/>
                  <a:pt x="2588142" y="3653943"/>
                </a:cubicBezTo>
                <a:cubicBezTo>
                  <a:pt x="2586222" y="3646468"/>
                  <a:pt x="2595686" y="3638992"/>
                  <a:pt x="2608510" y="3637278"/>
                </a:cubicBezTo>
                <a:close/>
                <a:moveTo>
                  <a:pt x="4709253" y="3636797"/>
                </a:moveTo>
                <a:cubicBezTo>
                  <a:pt x="4725849" y="3635426"/>
                  <a:pt x="4741279" y="3650925"/>
                  <a:pt x="4743405" y="3671293"/>
                </a:cubicBezTo>
                <a:cubicBezTo>
                  <a:pt x="4745600" y="3693102"/>
                  <a:pt x="4732570" y="3712030"/>
                  <a:pt x="4714602" y="3712784"/>
                </a:cubicBezTo>
                <a:cubicBezTo>
                  <a:pt x="4697800" y="3713470"/>
                  <a:pt x="4682850" y="3698108"/>
                  <a:pt x="4680655" y="3678083"/>
                </a:cubicBezTo>
                <a:cubicBezTo>
                  <a:pt x="4678392" y="3656823"/>
                  <a:pt x="4691216" y="3638306"/>
                  <a:pt x="4709253" y="3636797"/>
                </a:cubicBezTo>
                <a:close/>
                <a:moveTo>
                  <a:pt x="5319547" y="3634672"/>
                </a:moveTo>
                <a:cubicBezTo>
                  <a:pt x="5337652" y="3632066"/>
                  <a:pt x="5353563" y="3651406"/>
                  <a:pt x="5355757" y="3679249"/>
                </a:cubicBezTo>
                <a:cubicBezTo>
                  <a:pt x="5357815" y="3704967"/>
                  <a:pt x="5346499" y="3728284"/>
                  <a:pt x="5329902" y="3732124"/>
                </a:cubicBezTo>
                <a:cubicBezTo>
                  <a:pt x="5312689" y="3736102"/>
                  <a:pt x="5294927" y="3716420"/>
                  <a:pt x="5292046" y="3689947"/>
                </a:cubicBezTo>
                <a:cubicBezTo>
                  <a:pt x="5289166" y="3663338"/>
                  <a:pt x="5301785" y="3637209"/>
                  <a:pt x="5319547" y="3634672"/>
                </a:cubicBezTo>
                <a:close/>
                <a:moveTo>
                  <a:pt x="162608" y="3632615"/>
                </a:moveTo>
                <a:cubicBezTo>
                  <a:pt x="163159" y="3633163"/>
                  <a:pt x="157945" y="3636661"/>
                  <a:pt x="151018" y="3640227"/>
                </a:cubicBezTo>
                <a:cubicBezTo>
                  <a:pt x="143201" y="3644273"/>
                  <a:pt x="135315" y="3647360"/>
                  <a:pt x="134972" y="3646811"/>
                </a:cubicBezTo>
                <a:cubicBezTo>
                  <a:pt x="134630" y="3646193"/>
                  <a:pt x="141350" y="3642285"/>
                  <a:pt x="149304" y="3638238"/>
                </a:cubicBezTo>
                <a:cubicBezTo>
                  <a:pt x="156370" y="3634603"/>
                  <a:pt x="162062" y="3632066"/>
                  <a:pt x="162608" y="3632615"/>
                </a:cubicBezTo>
                <a:close/>
                <a:moveTo>
                  <a:pt x="2264924" y="3632409"/>
                </a:moveTo>
                <a:cubicBezTo>
                  <a:pt x="2277132" y="3631654"/>
                  <a:pt x="2288379" y="3636181"/>
                  <a:pt x="2290162" y="3642833"/>
                </a:cubicBezTo>
                <a:cubicBezTo>
                  <a:pt x="2292150" y="3650034"/>
                  <a:pt x="2282412" y="3657303"/>
                  <a:pt x="2268833" y="3658401"/>
                </a:cubicBezTo>
                <a:cubicBezTo>
                  <a:pt x="2256489" y="3659361"/>
                  <a:pt x="2245516" y="3654492"/>
                  <a:pt x="2243733" y="3647496"/>
                </a:cubicBezTo>
                <a:cubicBezTo>
                  <a:pt x="2241813" y="3640021"/>
                  <a:pt x="2251551" y="3633232"/>
                  <a:pt x="2264924" y="3632409"/>
                </a:cubicBezTo>
                <a:close/>
                <a:moveTo>
                  <a:pt x="271172" y="3632135"/>
                </a:moveTo>
                <a:cubicBezTo>
                  <a:pt x="272614" y="3633300"/>
                  <a:pt x="264933" y="3637827"/>
                  <a:pt x="255401" y="3641050"/>
                </a:cubicBezTo>
                <a:cubicBezTo>
                  <a:pt x="246827" y="3643931"/>
                  <a:pt x="237913" y="3645508"/>
                  <a:pt x="235992" y="3644754"/>
                </a:cubicBezTo>
                <a:cubicBezTo>
                  <a:pt x="233796" y="3643862"/>
                  <a:pt x="239899" y="3640570"/>
                  <a:pt x="249915" y="3636867"/>
                </a:cubicBezTo>
                <a:cubicBezTo>
                  <a:pt x="259790" y="3633232"/>
                  <a:pt x="269666" y="3630832"/>
                  <a:pt x="271172" y="3632135"/>
                </a:cubicBezTo>
                <a:close/>
                <a:moveTo>
                  <a:pt x="1167655" y="3631448"/>
                </a:moveTo>
                <a:cubicBezTo>
                  <a:pt x="1180273" y="3629185"/>
                  <a:pt x="1191037" y="3634809"/>
                  <a:pt x="1193095" y="3644753"/>
                </a:cubicBezTo>
                <a:cubicBezTo>
                  <a:pt x="1195086" y="3654491"/>
                  <a:pt x="1186854" y="3664298"/>
                  <a:pt x="1174783" y="3666492"/>
                </a:cubicBezTo>
                <a:cubicBezTo>
                  <a:pt x="1162852" y="3668687"/>
                  <a:pt x="1151054" y="3662515"/>
                  <a:pt x="1149067" y="3653051"/>
                </a:cubicBezTo>
                <a:cubicBezTo>
                  <a:pt x="1147077" y="3643587"/>
                  <a:pt x="1155585" y="3633643"/>
                  <a:pt x="1167655" y="3631448"/>
                </a:cubicBezTo>
                <a:close/>
                <a:moveTo>
                  <a:pt x="1648330" y="3631174"/>
                </a:moveTo>
                <a:cubicBezTo>
                  <a:pt x="1660125" y="3630145"/>
                  <a:pt x="1671717" y="3636729"/>
                  <a:pt x="1673566" y="3645645"/>
                </a:cubicBezTo>
                <a:cubicBezTo>
                  <a:pt x="1675694" y="3655451"/>
                  <a:pt x="1665883" y="3665052"/>
                  <a:pt x="1652858" y="3665738"/>
                </a:cubicBezTo>
                <a:cubicBezTo>
                  <a:pt x="1640719" y="3666424"/>
                  <a:pt x="1630155" y="3659361"/>
                  <a:pt x="1628854" y="3649897"/>
                </a:cubicBezTo>
                <a:cubicBezTo>
                  <a:pt x="1627685" y="3640707"/>
                  <a:pt x="1636534" y="3632203"/>
                  <a:pt x="1648330" y="3631174"/>
                </a:cubicBezTo>
                <a:close/>
                <a:moveTo>
                  <a:pt x="4234131" y="3630625"/>
                </a:moveTo>
                <a:cubicBezTo>
                  <a:pt x="4250796" y="3628636"/>
                  <a:pt x="4265335" y="3638718"/>
                  <a:pt x="4266707" y="3653188"/>
                </a:cubicBezTo>
                <a:cubicBezTo>
                  <a:pt x="4268009" y="3667521"/>
                  <a:pt x="4255048" y="3680757"/>
                  <a:pt x="4238520" y="3681854"/>
                </a:cubicBezTo>
                <a:cubicBezTo>
                  <a:pt x="4221718" y="3683020"/>
                  <a:pt x="4207316" y="3673008"/>
                  <a:pt x="4206013" y="3659292"/>
                </a:cubicBezTo>
                <a:cubicBezTo>
                  <a:pt x="4204710" y="3645781"/>
                  <a:pt x="4217672" y="3632545"/>
                  <a:pt x="4234131" y="3630625"/>
                </a:cubicBezTo>
                <a:close/>
                <a:moveTo>
                  <a:pt x="3767324" y="3629974"/>
                </a:moveTo>
                <a:cubicBezTo>
                  <a:pt x="3772862" y="3630488"/>
                  <a:pt x="3776634" y="3632648"/>
                  <a:pt x="3777457" y="3636317"/>
                </a:cubicBezTo>
                <a:cubicBezTo>
                  <a:pt x="3779103" y="3643587"/>
                  <a:pt x="3768130" y="3653668"/>
                  <a:pt x="3752700" y="3659086"/>
                </a:cubicBezTo>
                <a:cubicBezTo>
                  <a:pt x="3736652" y="3664778"/>
                  <a:pt x="3720878" y="3663544"/>
                  <a:pt x="3720056" y="3656412"/>
                </a:cubicBezTo>
                <a:cubicBezTo>
                  <a:pt x="3719233" y="3649554"/>
                  <a:pt x="3731028" y="3639198"/>
                  <a:pt x="3746596" y="3633506"/>
                </a:cubicBezTo>
                <a:cubicBezTo>
                  <a:pt x="3754482" y="3630591"/>
                  <a:pt x="3761786" y="3629460"/>
                  <a:pt x="3767324" y="3629974"/>
                </a:cubicBezTo>
                <a:close/>
                <a:moveTo>
                  <a:pt x="6408186" y="3628747"/>
                </a:moveTo>
                <a:cubicBezTo>
                  <a:pt x="6415232" y="3630334"/>
                  <a:pt x="6420222" y="3635597"/>
                  <a:pt x="6421627" y="3644136"/>
                </a:cubicBezTo>
                <a:cubicBezTo>
                  <a:pt x="6424576" y="3662309"/>
                  <a:pt x="6410517" y="3687684"/>
                  <a:pt x="6390560" y="3700577"/>
                </a:cubicBezTo>
                <a:cubicBezTo>
                  <a:pt x="6371907" y="3712579"/>
                  <a:pt x="6354076" y="3708052"/>
                  <a:pt x="6351881" y="3690427"/>
                </a:cubicBezTo>
                <a:cubicBezTo>
                  <a:pt x="6349618" y="3672871"/>
                  <a:pt x="6363677" y="3647496"/>
                  <a:pt x="6382400" y="3635426"/>
                </a:cubicBezTo>
                <a:cubicBezTo>
                  <a:pt x="6392035" y="3629253"/>
                  <a:pt x="6401139" y="3627161"/>
                  <a:pt x="6408186" y="3628747"/>
                </a:cubicBezTo>
                <a:close/>
                <a:moveTo>
                  <a:pt x="3694166" y="3626271"/>
                </a:moveTo>
                <a:cubicBezTo>
                  <a:pt x="3699635" y="3626476"/>
                  <a:pt x="3703527" y="3628122"/>
                  <a:pt x="3704624" y="3631174"/>
                </a:cubicBezTo>
                <a:cubicBezTo>
                  <a:pt x="3706819" y="3637621"/>
                  <a:pt x="3694954" y="3648388"/>
                  <a:pt x="3679181" y="3654012"/>
                </a:cubicBezTo>
                <a:cubicBezTo>
                  <a:pt x="3662928" y="3659841"/>
                  <a:pt x="3649006" y="3659292"/>
                  <a:pt x="3647634" y="3652708"/>
                </a:cubicBezTo>
                <a:cubicBezTo>
                  <a:pt x="3646263" y="3646056"/>
                  <a:pt x="3658059" y="3635975"/>
                  <a:pt x="3674244" y="3630009"/>
                </a:cubicBezTo>
                <a:cubicBezTo>
                  <a:pt x="3681650" y="3627300"/>
                  <a:pt x="3688697" y="3626065"/>
                  <a:pt x="3694166" y="3626271"/>
                </a:cubicBezTo>
                <a:close/>
                <a:moveTo>
                  <a:pt x="558276" y="3624076"/>
                </a:moveTo>
                <a:cubicBezTo>
                  <a:pt x="562227" y="3625036"/>
                  <a:pt x="564836" y="3627059"/>
                  <a:pt x="564970" y="3629871"/>
                </a:cubicBezTo>
                <a:cubicBezTo>
                  <a:pt x="565176" y="3635769"/>
                  <a:pt x="556397" y="3642696"/>
                  <a:pt x="545081" y="3645233"/>
                </a:cubicBezTo>
                <a:cubicBezTo>
                  <a:pt x="533698" y="3647839"/>
                  <a:pt x="524235" y="3645370"/>
                  <a:pt x="523823" y="3639746"/>
                </a:cubicBezTo>
                <a:cubicBezTo>
                  <a:pt x="523413" y="3634260"/>
                  <a:pt x="532052" y="3627677"/>
                  <a:pt x="543503" y="3624659"/>
                </a:cubicBezTo>
                <a:cubicBezTo>
                  <a:pt x="549025" y="3623219"/>
                  <a:pt x="554325" y="3623116"/>
                  <a:pt x="558276" y="3624076"/>
                </a:cubicBezTo>
                <a:close/>
                <a:moveTo>
                  <a:pt x="3621000" y="3623673"/>
                </a:moveTo>
                <a:cubicBezTo>
                  <a:pt x="3626529" y="3624007"/>
                  <a:pt x="3630249" y="3625996"/>
                  <a:pt x="3630695" y="3629528"/>
                </a:cubicBezTo>
                <a:cubicBezTo>
                  <a:pt x="3631450" y="3636044"/>
                  <a:pt x="3620203" y="3645851"/>
                  <a:pt x="3605733" y="3651337"/>
                </a:cubicBezTo>
                <a:cubicBezTo>
                  <a:pt x="3590165" y="3657235"/>
                  <a:pt x="3576449" y="3656686"/>
                  <a:pt x="3575626" y="3649828"/>
                </a:cubicBezTo>
                <a:cubicBezTo>
                  <a:pt x="3574872" y="3643450"/>
                  <a:pt x="3585776" y="3633643"/>
                  <a:pt x="3600452" y="3627745"/>
                </a:cubicBezTo>
                <a:cubicBezTo>
                  <a:pt x="3608133" y="3624659"/>
                  <a:pt x="3615471" y="3623339"/>
                  <a:pt x="3621000" y="3623673"/>
                </a:cubicBezTo>
                <a:close/>
                <a:moveTo>
                  <a:pt x="4027019" y="3622602"/>
                </a:moveTo>
                <a:cubicBezTo>
                  <a:pt x="4043066" y="3619173"/>
                  <a:pt x="4056714" y="3624522"/>
                  <a:pt x="4058840" y="3635083"/>
                </a:cubicBezTo>
                <a:cubicBezTo>
                  <a:pt x="4061034" y="3646193"/>
                  <a:pt x="4048896" y="3658058"/>
                  <a:pt x="4032094" y="3661144"/>
                </a:cubicBezTo>
                <a:cubicBezTo>
                  <a:pt x="4015292" y="3664299"/>
                  <a:pt x="3999930" y="3658264"/>
                  <a:pt x="3998558" y="3648045"/>
                </a:cubicBezTo>
                <a:cubicBezTo>
                  <a:pt x="3997186" y="3637758"/>
                  <a:pt x="4009943" y="3626305"/>
                  <a:pt x="4027019" y="3622602"/>
                </a:cubicBezTo>
                <a:close/>
                <a:moveTo>
                  <a:pt x="3546187" y="3622421"/>
                </a:moveTo>
                <a:cubicBezTo>
                  <a:pt x="3551708" y="3622258"/>
                  <a:pt x="3555668" y="3623664"/>
                  <a:pt x="3556903" y="3626648"/>
                </a:cubicBezTo>
                <a:cubicBezTo>
                  <a:pt x="3559578" y="3632957"/>
                  <a:pt x="3548262" y="3643656"/>
                  <a:pt x="3532557" y="3649965"/>
                </a:cubicBezTo>
                <a:cubicBezTo>
                  <a:pt x="3518087" y="3655726"/>
                  <a:pt x="3504439" y="3655863"/>
                  <a:pt x="3502656" y="3650034"/>
                </a:cubicBezTo>
                <a:cubicBezTo>
                  <a:pt x="3500873" y="3644204"/>
                  <a:pt x="3511572" y="3633986"/>
                  <a:pt x="3526111" y="3627608"/>
                </a:cubicBezTo>
                <a:cubicBezTo>
                  <a:pt x="3533586" y="3624316"/>
                  <a:pt x="3540667" y="3622584"/>
                  <a:pt x="3546187" y="3622421"/>
                </a:cubicBezTo>
                <a:close/>
                <a:moveTo>
                  <a:pt x="2397695" y="3622259"/>
                </a:moveTo>
                <a:cubicBezTo>
                  <a:pt x="2411000" y="3620682"/>
                  <a:pt x="2423482" y="3624659"/>
                  <a:pt x="2425333" y="3631517"/>
                </a:cubicBezTo>
                <a:cubicBezTo>
                  <a:pt x="2426979" y="3637758"/>
                  <a:pt x="2418544" y="3644342"/>
                  <a:pt x="2406405" y="3645919"/>
                </a:cubicBezTo>
                <a:cubicBezTo>
                  <a:pt x="2392895" y="3647702"/>
                  <a:pt x="2380619" y="3643176"/>
                  <a:pt x="2378836" y="3636112"/>
                </a:cubicBezTo>
                <a:cubicBezTo>
                  <a:pt x="2377190" y="3629666"/>
                  <a:pt x="2385488" y="3623699"/>
                  <a:pt x="2397695" y="3622259"/>
                </a:cubicBezTo>
                <a:close/>
                <a:moveTo>
                  <a:pt x="1783092" y="3621436"/>
                </a:moveTo>
                <a:cubicBezTo>
                  <a:pt x="1794953" y="3620544"/>
                  <a:pt x="1806612" y="3626648"/>
                  <a:pt x="1808601" y="3634946"/>
                </a:cubicBezTo>
                <a:cubicBezTo>
                  <a:pt x="1810657" y="3643381"/>
                  <a:pt x="1802842" y="3651542"/>
                  <a:pt x="1790837" y="3653394"/>
                </a:cubicBezTo>
                <a:cubicBezTo>
                  <a:pt x="1779250" y="3655177"/>
                  <a:pt x="1766972" y="3649348"/>
                  <a:pt x="1764438" y="3640775"/>
                </a:cubicBezTo>
                <a:cubicBezTo>
                  <a:pt x="1761553" y="3631242"/>
                  <a:pt x="1770127" y="3622464"/>
                  <a:pt x="1783092" y="3621436"/>
                </a:cubicBezTo>
                <a:close/>
                <a:moveTo>
                  <a:pt x="3473956" y="3621281"/>
                </a:moveTo>
                <a:cubicBezTo>
                  <a:pt x="3479408" y="3621453"/>
                  <a:pt x="3483214" y="3623219"/>
                  <a:pt x="3483797" y="3626511"/>
                </a:cubicBezTo>
                <a:cubicBezTo>
                  <a:pt x="3485031" y="3633232"/>
                  <a:pt x="3473510" y="3643519"/>
                  <a:pt x="3458491" y="3649417"/>
                </a:cubicBezTo>
                <a:cubicBezTo>
                  <a:pt x="3443335" y="3655383"/>
                  <a:pt x="3431127" y="3654766"/>
                  <a:pt x="3430579" y="3647702"/>
                </a:cubicBezTo>
                <a:cubicBezTo>
                  <a:pt x="3430099" y="3641393"/>
                  <a:pt x="3440660" y="3631449"/>
                  <a:pt x="3454239" y="3625619"/>
                </a:cubicBezTo>
                <a:cubicBezTo>
                  <a:pt x="3461405" y="3622533"/>
                  <a:pt x="3468503" y="3621110"/>
                  <a:pt x="3473956" y="3621281"/>
                </a:cubicBezTo>
                <a:close/>
                <a:moveTo>
                  <a:pt x="2744848" y="3620819"/>
                </a:moveTo>
                <a:cubicBezTo>
                  <a:pt x="2758083" y="3619036"/>
                  <a:pt x="2769056" y="3623150"/>
                  <a:pt x="2770222" y="3631037"/>
                </a:cubicBezTo>
                <a:cubicBezTo>
                  <a:pt x="2771320" y="3638581"/>
                  <a:pt x="2761375" y="3647153"/>
                  <a:pt x="2748688" y="3648799"/>
                </a:cubicBezTo>
                <a:cubicBezTo>
                  <a:pt x="2736001" y="3650445"/>
                  <a:pt x="2723793" y="3644685"/>
                  <a:pt x="2722765" y="3637347"/>
                </a:cubicBezTo>
                <a:cubicBezTo>
                  <a:pt x="2721736" y="3629803"/>
                  <a:pt x="2731886" y="3622534"/>
                  <a:pt x="2744848" y="3620819"/>
                </a:cubicBezTo>
                <a:close/>
                <a:moveTo>
                  <a:pt x="150472" y="3620064"/>
                </a:moveTo>
                <a:cubicBezTo>
                  <a:pt x="151088" y="3620887"/>
                  <a:pt x="147043" y="3624316"/>
                  <a:pt x="140730" y="3628020"/>
                </a:cubicBezTo>
                <a:cubicBezTo>
                  <a:pt x="133394" y="3632341"/>
                  <a:pt x="126192" y="3635221"/>
                  <a:pt x="125026" y="3634603"/>
                </a:cubicBezTo>
                <a:cubicBezTo>
                  <a:pt x="123862" y="3634055"/>
                  <a:pt x="129074" y="3630077"/>
                  <a:pt x="136070" y="3626031"/>
                </a:cubicBezTo>
                <a:cubicBezTo>
                  <a:pt x="142722" y="3622190"/>
                  <a:pt x="149785" y="3619173"/>
                  <a:pt x="150472" y="3620064"/>
                </a:cubicBezTo>
                <a:close/>
                <a:moveTo>
                  <a:pt x="336334" y="3619910"/>
                </a:moveTo>
                <a:cubicBezTo>
                  <a:pt x="340080" y="3619396"/>
                  <a:pt x="342738" y="3619618"/>
                  <a:pt x="343251" y="3620750"/>
                </a:cubicBezTo>
                <a:cubicBezTo>
                  <a:pt x="344282" y="3623013"/>
                  <a:pt x="336465" y="3628225"/>
                  <a:pt x="326245" y="3631723"/>
                </a:cubicBezTo>
                <a:cubicBezTo>
                  <a:pt x="315822" y="3635289"/>
                  <a:pt x="306972" y="3636181"/>
                  <a:pt x="306149" y="3633986"/>
                </a:cubicBezTo>
                <a:cubicBezTo>
                  <a:pt x="305326" y="3631860"/>
                  <a:pt x="313214" y="3627060"/>
                  <a:pt x="322884" y="3623493"/>
                </a:cubicBezTo>
                <a:cubicBezTo>
                  <a:pt x="327753" y="3621676"/>
                  <a:pt x="332587" y="3620424"/>
                  <a:pt x="336334" y="3619910"/>
                </a:cubicBezTo>
                <a:close/>
                <a:moveTo>
                  <a:pt x="4841818" y="3619379"/>
                </a:moveTo>
                <a:cubicBezTo>
                  <a:pt x="4858415" y="3616979"/>
                  <a:pt x="4873983" y="3632341"/>
                  <a:pt x="4877000" y="3654354"/>
                </a:cubicBezTo>
                <a:cubicBezTo>
                  <a:pt x="4880086" y="3677398"/>
                  <a:pt x="4867536" y="3699069"/>
                  <a:pt x="4849705" y="3700921"/>
                </a:cubicBezTo>
                <a:cubicBezTo>
                  <a:pt x="4832766" y="3702704"/>
                  <a:pt x="4817541" y="3687205"/>
                  <a:pt x="4814729" y="3665602"/>
                </a:cubicBezTo>
                <a:cubicBezTo>
                  <a:pt x="4811712" y="3642696"/>
                  <a:pt x="4823919" y="3621985"/>
                  <a:pt x="4841818" y="3619379"/>
                </a:cubicBezTo>
                <a:close/>
                <a:moveTo>
                  <a:pt x="3400035" y="3618855"/>
                </a:moveTo>
                <a:cubicBezTo>
                  <a:pt x="3405308" y="3619087"/>
                  <a:pt x="3408874" y="3621093"/>
                  <a:pt x="3409594" y="3624796"/>
                </a:cubicBezTo>
                <a:cubicBezTo>
                  <a:pt x="3410897" y="3631449"/>
                  <a:pt x="3401158" y="3641324"/>
                  <a:pt x="3387511" y="3647291"/>
                </a:cubicBezTo>
                <a:cubicBezTo>
                  <a:pt x="3373383" y="3653463"/>
                  <a:pt x="3358913" y="3653120"/>
                  <a:pt x="3357679" y="3646399"/>
                </a:cubicBezTo>
                <a:cubicBezTo>
                  <a:pt x="3356513" y="3639953"/>
                  <a:pt x="3366594" y="3629597"/>
                  <a:pt x="3380241" y="3623562"/>
                </a:cubicBezTo>
                <a:cubicBezTo>
                  <a:pt x="3387785" y="3620167"/>
                  <a:pt x="3394763" y="3618624"/>
                  <a:pt x="3400035" y="3618855"/>
                </a:cubicBezTo>
                <a:close/>
                <a:moveTo>
                  <a:pt x="958688" y="3616704"/>
                </a:moveTo>
                <a:cubicBezTo>
                  <a:pt x="970210" y="3613824"/>
                  <a:pt x="981869" y="3619379"/>
                  <a:pt x="983241" y="3628294"/>
                </a:cubicBezTo>
                <a:cubicBezTo>
                  <a:pt x="984614" y="3637278"/>
                  <a:pt x="975494" y="3646742"/>
                  <a:pt x="963353" y="3649074"/>
                </a:cubicBezTo>
                <a:cubicBezTo>
                  <a:pt x="952041" y="3651200"/>
                  <a:pt x="942370" y="3646742"/>
                  <a:pt x="940587" y="3638512"/>
                </a:cubicBezTo>
                <a:cubicBezTo>
                  <a:pt x="938592" y="3629597"/>
                  <a:pt x="946824" y="3619653"/>
                  <a:pt x="958688" y="3616704"/>
                </a:cubicBezTo>
                <a:close/>
                <a:moveTo>
                  <a:pt x="258757" y="3616635"/>
                </a:moveTo>
                <a:cubicBezTo>
                  <a:pt x="259309" y="3617664"/>
                  <a:pt x="251695" y="3622190"/>
                  <a:pt x="242918" y="3625894"/>
                </a:cubicBezTo>
                <a:cubicBezTo>
                  <a:pt x="233731" y="3629734"/>
                  <a:pt x="225705" y="3632066"/>
                  <a:pt x="225362" y="3631243"/>
                </a:cubicBezTo>
                <a:cubicBezTo>
                  <a:pt x="225017" y="3630420"/>
                  <a:pt x="232701" y="3626305"/>
                  <a:pt x="241409" y="3622396"/>
                </a:cubicBezTo>
                <a:cubicBezTo>
                  <a:pt x="250462" y="3618350"/>
                  <a:pt x="258281" y="3615607"/>
                  <a:pt x="258757" y="3616635"/>
                </a:cubicBezTo>
                <a:close/>
                <a:moveTo>
                  <a:pt x="2953948" y="3615950"/>
                </a:moveTo>
                <a:cubicBezTo>
                  <a:pt x="2966498" y="3612864"/>
                  <a:pt x="2978568" y="3616773"/>
                  <a:pt x="2979871" y="3625002"/>
                </a:cubicBezTo>
                <a:cubicBezTo>
                  <a:pt x="2981174" y="3633300"/>
                  <a:pt x="2971641" y="3643999"/>
                  <a:pt x="2958748" y="3647771"/>
                </a:cubicBezTo>
                <a:cubicBezTo>
                  <a:pt x="2945512" y="3651680"/>
                  <a:pt x="2933854" y="3647428"/>
                  <a:pt x="2931934" y="3638856"/>
                </a:cubicBezTo>
                <a:cubicBezTo>
                  <a:pt x="2929876" y="3629597"/>
                  <a:pt x="2940163" y="3619310"/>
                  <a:pt x="2953948" y="3615950"/>
                </a:cubicBezTo>
                <a:close/>
                <a:moveTo>
                  <a:pt x="416630" y="3615264"/>
                </a:moveTo>
                <a:cubicBezTo>
                  <a:pt x="417727" y="3618899"/>
                  <a:pt x="409089" y="3625208"/>
                  <a:pt x="397977" y="3628569"/>
                </a:cubicBezTo>
                <a:cubicBezTo>
                  <a:pt x="388240" y="3631586"/>
                  <a:pt x="378846" y="3631518"/>
                  <a:pt x="377816" y="3628706"/>
                </a:cubicBezTo>
                <a:cubicBezTo>
                  <a:pt x="376791" y="3625619"/>
                  <a:pt x="385705" y="3619584"/>
                  <a:pt x="396811" y="3615744"/>
                </a:cubicBezTo>
                <a:cubicBezTo>
                  <a:pt x="406962" y="3612247"/>
                  <a:pt x="415672" y="3611903"/>
                  <a:pt x="416630" y="3615264"/>
                </a:cubicBezTo>
                <a:close/>
                <a:moveTo>
                  <a:pt x="3327409" y="3614226"/>
                </a:moveTo>
                <a:cubicBezTo>
                  <a:pt x="3332749" y="3614732"/>
                  <a:pt x="3336281" y="3617012"/>
                  <a:pt x="3336556" y="3620887"/>
                </a:cubicBezTo>
                <a:cubicBezTo>
                  <a:pt x="3337036" y="3628431"/>
                  <a:pt x="3326612" y="3638238"/>
                  <a:pt x="3312553" y="3643862"/>
                </a:cubicBezTo>
                <a:cubicBezTo>
                  <a:pt x="3298562" y="3649485"/>
                  <a:pt x="3286424" y="3648594"/>
                  <a:pt x="3285052" y="3641598"/>
                </a:cubicBezTo>
                <a:cubicBezTo>
                  <a:pt x="3283612" y="3634672"/>
                  <a:pt x="3293488" y="3624248"/>
                  <a:pt x="3307409" y="3618213"/>
                </a:cubicBezTo>
                <a:cubicBezTo>
                  <a:pt x="3314918" y="3614989"/>
                  <a:pt x="3322068" y="3613721"/>
                  <a:pt x="3327409" y="3614226"/>
                </a:cubicBezTo>
                <a:close/>
                <a:moveTo>
                  <a:pt x="481381" y="3613934"/>
                </a:moveTo>
                <a:cubicBezTo>
                  <a:pt x="485745" y="3613995"/>
                  <a:pt x="489087" y="3615092"/>
                  <a:pt x="490083" y="3617252"/>
                </a:cubicBezTo>
                <a:cubicBezTo>
                  <a:pt x="492069" y="3621573"/>
                  <a:pt x="484458" y="3628568"/>
                  <a:pt x="473694" y="3632134"/>
                </a:cubicBezTo>
                <a:cubicBezTo>
                  <a:pt x="463129" y="3635632"/>
                  <a:pt x="452567" y="3634603"/>
                  <a:pt x="451403" y="3630283"/>
                </a:cubicBezTo>
                <a:cubicBezTo>
                  <a:pt x="450305" y="3626305"/>
                  <a:pt x="456750" y="3620613"/>
                  <a:pt x="466557" y="3616841"/>
                </a:cubicBezTo>
                <a:cubicBezTo>
                  <a:pt x="471634" y="3614852"/>
                  <a:pt x="477018" y="3613875"/>
                  <a:pt x="481381" y="3613934"/>
                </a:cubicBezTo>
                <a:close/>
                <a:moveTo>
                  <a:pt x="1917439" y="3613755"/>
                </a:moveTo>
                <a:cubicBezTo>
                  <a:pt x="1928888" y="3612658"/>
                  <a:pt x="1941166" y="3618144"/>
                  <a:pt x="1943569" y="3625688"/>
                </a:cubicBezTo>
                <a:cubicBezTo>
                  <a:pt x="1946242" y="3634055"/>
                  <a:pt x="1937187" y="3642284"/>
                  <a:pt x="1924090" y="3643244"/>
                </a:cubicBezTo>
                <a:cubicBezTo>
                  <a:pt x="1912090" y="3644136"/>
                  <a:pt x="1900909" y="3638169"/>
                  <a:pt x="1899198" y="3630146"/>
                </a:cubicBezTo>
                <a:cubicBezTo>
                  <a:pt x="1897481" y="3622190"/>
                  <a:pt x="1905643" y="3614921"/>
                  <a:pt x="1917439" y="3613755"/>
                </a:cubicBezTo>
                <a:close/>
                <a:moveTo>
                  <a:pt x="1302822" y="3612658"/>
                </a:moveTo>
                <a:cubicBezTo>
                  <a:pt x="1315375" y="3610944"/>
                  <a:pt x="1326146" y="3617116"/>
                  <a:pt x="1327853" y="3627060"/>
                </a:cubicBezTo>
                <a:cubicBezTo>
                  <a:pt x="1329569" y="3636798"/>
                  <a:pt x="1321070" y="3646193"/>
                  <a:pt x="1308928" y="3647908"/>
                </a:cubicBezTo>
                <a:cubicBezTo>
                  <a:pt x="1296996" y="3649554"/>
                  <a:pt x="1285336" y="3642833"/>
                  <a:pt x="1283623" y="3633369"/>
                </a:cubicBezTo>
                <a:cubicBezTo>
                  <a:pt x="1281908" y="3623768"/>
                  <a:pt x="1290619" y="3614373"/>
                  <a:pt x="1302822" y="3612658"/>
                </a:cubicBezTo>
                <a:close/>
                <a:moveTo>
                  <a:pt x="749039" y="3611561"/>
                </a:moveTo>
                <a:cubicBezTo>
                  <a:pt x="760289" y="3608612"/>
                  <a:pt x="770713" y="3612178"/>
                  <a:pt x="772907" y="3619790"/>
                </a:cubicBezTo>
                <a:cubicBezTo>
                  <a:pt x="775308" y="3627883"/>
                  <a:pt x="766664" y="3637141"/>
                  <a:pt x="754734" y="3639335"/>
                </a:cubicBezTo>
                <a:cubicBezTo>
                  <a:pt x="743965" y="3641325"/>
                  <a:pt x="733130" y="3636867"/>
                  <a:pt x="731690" y="3629871"/>
                </a:cubicBezTo>
                <a:cubicBezTo>
                  <a:pt x="730179" y="3622671"/>
                  <a:pt x="737931" y="3614510"/>
                  <a:pt x="749039" y="3611561"/>
                </a:cubicBezTo>
                <a:close/>
                <a:moveTo>
                  <a:pt x="5456570" y="3611354"/>
                </a:moveTo>
                <a:cubicBezTo>
                  <a:pt x="5474606" y="3608406"/>
                  <a:pt x="5490105" y="3627333"/>
                  <a:pt x="5491614" y="3654560"/>
                </a:cubicBezTo>
                <a:cubicBezTo>
                  <a:pt x="5492986" y="3679523"/>
                  <a:pt x="5480641" y="3702977"/>
                  <a:pt x="5463908" y="3706955"/>
                </a:cubicBezTo>
                <a:cubicBezTo>
                  <a:pt x="5446488" y="3711070"/>
                  <a:pt x="5429069" y="3690976"/>
                  <a:pt x="5427217" y="3665052"/>
                </a:cubicBezTo>
                <a:cubicBezTo>
                  <a:pt x="5425297" y="3638443"/>
                  <a:pt x="5438602" y="3614303"/>
                  <a:pt x="5456570" y="3611354"/>
                </a:cubicBezTo>
                <a:close/>
                <a:moveTo>
                  <a:pt x="2533072" y="3610326"/>
                </a:moveTo>
                <a:cubicBezTo>
                  <a:pt x="2546376" y="3608611"/>
                  <a:pt x="2558789" y="3612246"/>
                  <a:pt x="2560367" y="3618829"/>
                </a:cubicBezTo>
                <a:cubicBezTo>
                  <a:pt x="2561807" y="3624865"/>
                  <a:pt x="2553234" y="3631242"/>
                  <a:pt x="2541027" y="3632888"/>
                </a:cubicBezTo>
                <a:cubicBezTo>
                  <a:pt x="2527586" y="3634671"/>
                  <a:pt x="2515378" y="3630351"/>
                  <a:pt x="2513801" y="3623699"/>
                </a:cubicBezTo>
                <a:cubicBezTo>
                  <a:pt x="2512361" y="3617526"/>
                  <a:pt x="2520796" y="3611835"/>
                  <a:pt x="2533072" y="3610326"/>
                </a:cubicBezTo>
                <a:close/>
                <a:moveTo>
                  <a:pt x="4366284" y="3609503"/>
                </a:moveTo>
                <a:cubicBezTo>
                  <a:pt x="4382812" y="3606965"/>
                  <a:pt x="4398106" y="3618281"/>
                  <a:pt x="4400094" y="3634603"/>
                </a:cubicBezTo>
                <a:cubicBezTo>
                  <a:pt x="4402083" y="3650857"/>
                  <a:pt x="4389876" y="3666081"/>
                  <a:pt x="4373348" y="3667796"/>
                </a:cubicBezTo>
                <a:cubicBezTo>
                  <a:pt x="4356820" y="3669579"/>
                  <a:pt x="4341527" y="3657989"/>
                  <a:pt x="4339607" y="3642490"/>
                </a:cubicBezTo>
                <a:cubicBezTo>
                  <a:pt x="4337755" y="3626922"/>
                  <a:pt x="4349825" y="3612040"/>
                  <a:pt x="4366284" y="3609503"/>
                </a:cubicBezTo>
                <a:close/>
                <a:moveTo>
                  <a:pt x="2055078" y="3607035"/>
                </a:moveTo>
                <a:cubicBezTo>
                  <a:pt x="2067147" y="3606966"/>
                  <a:pt x="2077983" y="3612384"/>
                  <a:pt x="2079150" y="3619310"/>
                </a:cubicBezTo>
                <a:cubicBezTo>
                  <a:pt x="2080314" y="3626306"/>
                  <a:pt x="2071400" y="3633026"/>
                  <a:pt x="2059398" y="3633918"/>
                </a:cubicBezTo>
                <a:cubicBezTo>
                  <a:pt x="2047465" y="3634809"/>
                  <a:pt x="2036081" y="3629392"/>
                  <a:pt x="2034298" y="3622122"/>
                </a:cubicBezTo>
                <a:cubicBezTo>
                  <a:pt x="2032310" y="3614235"/>
                  <a:pt x="2042185" y="3607172"/>
                  <a:pt x="2055078" y="3607035"/>
                </a:cubicBezTo>
                <a:close/>
                <a:moveTo>
                  <a:pt x="246621" y="3606006"/>
                </a:moveTo>
                <a:cubicBezTo>
                  <a:pt x="247376" y="3606623"/>
                  <a:pt x="241617" y="3610669"/>
                  <a:pt x="233040" y="3615264"/>
                </a:cubicBezTo>
                <a:cubicBezTo>
                  <a:pt x="224743" y="3619722"/>
                  <a:pt x="216927" y="3623014"/>
                  <a:pt x="215622" y="3622945"/>
                </a:cubicBezTo>
                <a:cubicBezTo>
                  <a:pt x="214181" y="3622877"/>
                  <a:pt x="221865" y="3618076"/>
                  <a:pt x="230712" y="3613207"/>
                </a:cubicBezTo>
                <a:cubicBezTo>
                  <a:pt x="238732" y="3608749"/>
                  <a:pt x="245936" y="3605457"/>
                  <a:pt x="246621" y="3606006"/>
                </a:cubicBezTo>
                <a:close/>
                <a:moveTo>
                  <a:pt x="3252605" y="3605456"/>
                </a:moveTo>
                <a:cubicBezTo>
                  <a:pt x="3257620" y="3606296"/>
                  <a:pt x="3261152" y="3608782"/>
                  <a:pt x="3261941" y="3612657"/>
                </a:cubicBezTo>
                <a:cubicBezTo>
                  <a:pt x="3263518" y="3620338"/>
                  <a:pt x="3253231" y="3631380"/>
                  <a:pt x="3239858" y="3636729"/>
                </a:cubicBezTo>
                <a:cubicBezTo>
                  <a:pt x="3226210" y="3642215"/>
                  <a:pt x="3214003" y="3640432"/>
                  <a:pt x="3212494" y="3632545"/>
                </a:cubicBezTo>
                <a:cubicBezTo>
                  <a:pt x="3210986" y="3624727"/>
                  <a:pt x="3220930" y="3613549"/>
                  <a:pt x="3234371" y="3608131"/>
                </a:cubicBezTo>
                <a:cubicBezTo>
                  <a:pt x="3241092" y="3605422"/>
                  <a:pt x="3247590" y="3604616"/>
                  <a:pt x="3252605" y="3605456"/>
                </a:cubicBezTo>
                <a:close/>
                <a:moveTo>
                  <a:pt x="6332498" y="3605234"/>
                </a:moveTo>
                <a:cubicBezTo>
                  <a:pt x="6339656" y="3607360"/>
                  <a:pt x="6344783" y="3613172"/>
                  <a:pt x="6346257" y="3622122"/>
                </a:cubicBezTo>
                <a:cubicBezTo>
                  <a:pt x="6349138" y="3639747"/>
                  <a:pt x="6335422" y="3664847"/>
                  <a:pt x="6316425" y="3677123"/>
                </a:cubicBezTo>
                <a:cubicBezTo>
                  <a:pt x="6296948" y="3689742"/>
                  <a:pt x="6279735" y="3685010"/>
                  <a:pt x="6276991" y="3665875"/>
                </a:cubicBezTo>
                <a:cubicBezTo>
                  <a:pt x="6274248" y="3646879"/>
                  <a:pt x="6287416" y="3622053"/>
                  <a:pt x="6306549" y="3610463"/>
                </a:cubicBezTo>
                <a:cubicBezTo>
                  <a:pt x="6316151" y="3604668"/>
                  <a:pt x="6325340" y="3603108"/>
                  <a:pt x="6332498" y="3605234"/>
                </a:cubicBezTo>
                <a:close/>
                <a:moveTo>
                  <a:pt x="5819657" y="3602583"/>
                </a:moveTo>
                <a:cubicBezTo>
                  <a:pt x="5831895" y="3605765"/>
                  <a:pt x="5841269" y="3618727"/>
                  <a:pt x="5842195" y="3636318"/>
                </a:cubicBezTo>
                <a:cubicBezTo>
                  <a:pt x="5843360" y="3660184"/>
                  <a:pt x="5829370" y="3685078"/>
                  <a:pt x="5811196" y="3691319"/>
                </a:cubicBezTo>
                <a:cubicBezTo>
                  <a:pt x="5792680" y="3697697"/>
                  <a:pt x="5777455" y="3683020"/>
                  <a:pt x="5776083" y="3657783"/>
                </a:cubicBezTo>
                <a:cubicBezTo>
                  <a:pt x="5774780" y="3633300"/>
                  <a:pt x="5788908" y="3608063"/>
                  <a:pt x="5806670" y="3602851"/>
                </a:cubicBezTo>
                <a:cubicBezTo>
                  <a:pt x="5811180" y="3601548"/>
                  <a:pt x="5815577" y="3601522"/>
                  <a:pt x="5819657" y="3602583"/>
                </a:cubicBezTo>
                <a:close/>
                <a:moveTo>
                  <a:pt x="2189143" y="3600999"/>
                </a:moveTo>
                <a:cubicBezTo>
                  <a:pt x="2202037" y="3600382"/>
                  <a:pt x="2213901" y="3605662"/>
                  <a:pt x="2214381" y="3612658"/>
                </a:cubicBezTo>
                <a:cubicBezTo>
                  <a:pt x="2214861" y="3618898"/>
                  <a:pt x="2204985" y="3624933"/>
                  <a:pt x="2193121" y="3625276"/>
                </a:cubicBezTo>
                <a:cubicBezTo>
                  <a:pt x="2180914" y="3625688"/>
                  <a:pt x="2170490" y="3620476"/>
                  <a:pt x="2169392" y="3613824"/>
                </a:cubicBezTo>
                <a:cubicBezTo>
                  <a:pt x="2168295" y="3607240"/>
                  <a:pt x="2177211" y="3601548"/>
                  <a:pt x="2189143" y="3600999"/>
                </a:cubicBezTo>
                <a:close/>
                <a:moveTo>
                  <a:pt x="6032208" y="3599624"/>
                </a:moveTo>
                <a:cubicBezTo>
                  <a:pt x="6045247" y="3600013"/>
                  <a:pt x="6055084" y="3610634"/>
                  <a:pt x="6056164" y="3627813"/>
                </a:cubicBezTo>
                <a:cubicBezTo>
                  <a:pt x="6057604" y="3649210"/>
                  <a:pt x="6044300" y="3673625"/>
                  <a:pt x="6026332" y="3682746"/>
                </a:cubicBezTo>
                <a:cubicBezTo>
                  <a:pt x="6007404" y="3692347"/>
                  <a:pt x="5989642" y="3680552"/>
                  <a:pt x="5988270" y="3657509"/>
                </a:cubicBezTo>
                <a:cubicBezTo>
                  <a:pt x="5986967" y="3635152"/>
                  <a:pt x="6000134" y="3611286"/>
                  <a:pt x="6018308" y="3602782"/>
                </a:cubicBezTo>
                <a:cubicBezTo>
                  <a:pt x="6023160" y="3600502"/>
                  <a:pt x="6027862" y="3599494"/>
                  <a:pt x="6032208" y="3599624"/>
                </a:cubicBezTo>
                <a:close/>
                <a:moveTo>
                  <a:pt x="3974401" y="3599362"/>
                </a:moveTo>
                <a:cubicBezTo>
                  <a:pt x="3980402" y="3601222"/>
                  <a:pt x="3984499" y="3604942"/>
                  <a:pt x="3984980" y="3609983"/>
                </a:cubicBezTo>
                <a:cubicBezTo>
                  <a:pt x="3985940" y="3620270"/>
                  <a:pt x="3972703" y="3631449"/>
                  <a:pt x="3955696" y="3634878"/>
                </a:cubicBezTo>
                <a:cubicBezTo>
                  <a:pt x="3939580" y="3638170"/>
                  <a:pt x="3927029" y="3633918"/>
                  <a:pt x="3926069" y="3624591"/>
                </a:cubicBezTo>
                <a:cubicBezTo>
                  <a:pt x="3925178" y="3615676"/>
                  <a:pt x="3937042" y="3604429"/>
                  <a:pt x="3952404" y="3599902"/>
                </a:cubicBezTo>
                <a:cubicBezTo>
                  <a:pt x="3960496" y="3597502"/>
                  <a:pt x="3968400" y="3597502"/>
                  <a:pt x="3974401" y="3599362"/>
                </a:cubicBezTo>
                <a:close/>
                <a:moveTo>
                  <a:pt x="4975960" y="3598942"/>
                </a:moveTo>
                <a:cubicBezTo>
                  <a:pt x="4992625" y="3596267"/>
                  <a:pt x="5008193" y="3612521"/>
                  <a:pt x="5011005" y="3635769"/>
                </a:cubicBezTo>
                <a:cubicBezTo>
                  <a:pt x="5014022" y="3660115"/>
                  <a:pt x="5001335" y="3683158"/>
                  <a:pt x="4983504" y="3685490"/>
                </a:cubicBezTo>
                <a:cubicBezTo>
                  <a:pt x="4966565" y="3687684"/>
                  <a:pt x="4951340" y="3671294"/>
                  <a:pt x="4948597" y="3648319"/>
                </a:cubicBezTo>
                <a:cubicBezTo>
                  <a:pt x="4945716" y="3623905"/>
                  <a:pt x="4957993" y="3601822"/>
                  <a:pt x="4975960" y="3598942"/>
                </a:cubicBezTo>
                <a:close/>
                <a:moveTo>
                  <a:pt x="1438472" y="3597845"/>
                </a:moveTo>
                <a:cubicBezTo>
                  <a:pt x="1451024" y="3596816"/>
                  <a:pt x="1461585" y="3603468"/>
                  <a:pt x="1462752" y="3613207"/>
                </a:cubicBezTo>
                <a:cubicBezTo>
                  <a:pt x="1463919" y="3622739"/>
                  <a:pt x="1455069" y="3631312"/>
                  <a:pt x="1442796" y="3632341"/>
                </a:cubicBezTo>
                <a:cubicBezTo>
                  <a:pt x="1430725" y="3633369"/>
                  <a:pt x="1419343" y="3626168"/>
                  <a:pt x="1418243" y="3616842"/>
                </a:cubicBezTo>
                <a:cubicBezTo>
                  <a:pt x="1417146" y="3607377"/>
                  <a:pt x="1426266" y="3598805"/>
                  <a:pt x="1438472" y="3597845"/>
                </a:cubicBezTo>
                <a:close/>
                <a:moveTo>
                  <a:pt x="234756" y="3596198"/>
                </a:moveTo>
                <a:cubicBezTo>
                  <a:pt x="236265" y="3596335"/>
                  <a:pt x="230712" y="3600999"/>
                  <a:pt x="222410" y="3606280"/>
                </a:cubicBezTo>
                <a:cubicBezTo>
                  <a:pt x="214318" y="3611423"/>
                  <a:pt x="206571" y="3615332"/>
                  <a:pt x="205746" y="3614920"/>
                </a:cubicBezTo>
                <a:cubicBezTo>
                  <a:pt x="205128" y="3614577"/>
                  <a:pt x="210687" y="3610326"/>
                  <a:pt x="217267" y="3606005"/>
                </a:cubicBezTo>
                <a:cubicBezTo>
                  <a:pt x="225429" y="3600587"/>
                  <a:pt x="233316" y="3596061"/>
                  <a:pt x="234756" y="3596198"/>
                </a:cubicBezTo>
                <a:close/>
                <a:moveTo>
                  <a:pt x="2671467" y="3595444"/>
                </a:moveTo>
                <a:cubicBezTo>
                  <a:pt x="2683742" y="3594621"/>
                  <a:pt x="2694510" y="3598393"/>
                  <a:pt x="2695401" y="3604360"/>
                </a:cubicBezTo>
                <a:cubicBezTo>
                  <a:pt x="2696430" y="3610875"/>
                  <a:pt x="2686143" y="3617458"/>
                  <a:pt x="2672495" y="3618350"/>
                </a:cubicBezTo>
                <a:cubicBezTo>
                  <a:pt x="2660151" y="3619173"/>
                  <a:pt x="2649658" y="3614921"/>
                  <a:pt x="2648698" y="3608886"/>
                </a:cubicBezTo>
                <a:cubicBezTo>
                  <a:pt x="2647670" y="3602302"/>
                  <a:pt x="2657751" y="3596336"/>
                  <a:pt x="2671467" y="3595444"/>
                </a:cubicBezTo>
                <a:close/>
                <a:moveTo>
                  <a:pt x="137920" y="3595307"/>
                </a:moveTo>
                <a:cubicBezTo>
                  <a:pt x="137852" y="3597364"/>
                  <a:pt x="132569" y="3602028"/>
                  <a:pt x="125920" y="3605731"/>
                </a:cubicBezTo>
                <a:cubicBezTo>
                  <a:pt x="119334" y="3609366"/>
                  <a:pt x="113781" y="3610669"/>
                  <a:pt x="113917" y="3608749"/>
                </a:cubicBezTo>
                <a:cubicBezTo>
                  <a:pt x="114056" y="3606828"/>
                  <a:pt x="119681" y="3602234"/>
                  <a:pt x="126056" y="3598599"/>
                </a:cubicBezTo>
                <a:cubicBezTo>
                  <a:pt x="132569" y="3594896"/>
                  <a:pt x="138060" y="3593318"/>
                  <a:pt x="137920" y="3595307"/>
                </a:cubicBezTo>
                <a:close/>
                <a:moveTo>
                  <a:pt x="2894789" y="3594724"/>
                </a:moveTo>
                <a:cubicBezTo>
                  <a:pt x="2899650" y="3595821"/>
                  <a:pt x="2903130" y="3598256"/>
                  <a:pt x="2904159" y="3601891"/>
                </a:cubicBezTo>
                <a:cubicBezTo>
                  <a:pt x="2906216" y="3609229"/>
                  <a:pt x="2897850" y="3618213"/>
                  <a:pt x="2885025" y="3621779"/>
                </a:cubicBezTo>
                <a:cubicBezTo>
                  <a:pt x="2872612" y="3625208"/>
                  <a:pt x="2859719" y="3621436"/>
                  <a:pt x="2857525" y="3614304"/>
                </a:cubicBezTo>
                <a:cubicBezTo>
                  <a:pt x="2855330" y="3607309"/>
                  <a:pt x="2864451" y="3598873"/>
                  <a:pt x="2877139" y="3595581"/>
                </a:cubicBezTo>
                <a:cubicBezTo>
                  <a:pt x="2883688" y="3593866"/>
                  <a:pt x="2889929" y="3593626"/>
                  <a:pt x="2894789" y="3594724"/>
                </a:cubicBezTo>
                <a:close/>
                <a:moveTo>
                  <a:pt x="2323149" y="3594279"/>
                </a:moveTo>
                <a:cubicBezTo>
                  <a:pt x="2335699" y="3593181"/>
                  <a:pt x="2348455" y="3597639"/>
                  <a:pt x="2349552" y="3603811"/>
                </a:cubicBezTo>
                <a:cubicBezTo>
                  <a:pt x="2350581" y="3609572"/>
                  <a:pt x="2341529" y="3615332"/>
                  <a:pt x="2329527" y="3616155"/>
                </a:cubicBezTo>
                <a:cubicBezTo>
                  <a:pt x="2317526" y="3617047"/>
                  <a:pt x="2306347" y="3612589"/>
                  <a:pt x="2304701" y="3606691"/>
                </a:cubicBezTo>
                <a:cubicBezTo>
                  <a:pt x="2303055" y="3600793"/>
                  <a:pt x="2311353" y="3595376"/>
                  <a:pt x="2323149" y="3594279"/>
                </a:cubicBezTo>
                <a:close/>
                <a:moveTo>
                  <a:pt x="331661" y="3593524"/>
                </a:moveTo>
                <a:cubicBezTo>
                  <a:pt x="332075" y="3595307"/>
                  <a:pt x="325145" y="3600245"/>
                  <a:pt x="315820" y="3604497"/>
                </a:cubicBezTo>
                <a:cubicBezTo>
                  <a:pt x="305875" y="3609023"/>
                  <a:pt x="296274" y="3611424"/>
                  <a:pt x="296685" y="3609503"/>
                </a:cubicBezTo>
                <a:cubicBezTo>
                  <a:pt x="297028" y="3607720"/>
                  <a:pt x="304642" y="3602919"/>
                  <a:pt x="314106" y="3598462"/>
                </a:cubicBezTo>
                <a:cubicBezTo>
                  <a:pt x="323361" y="3594004"/>
                  <a:pt x="331247" y="3591741"/>
                  <a:pt x="331661" y="3593524"/>
                </a:cubicBezTo>
                <a:close/>
                <a:moveTo>
                  <a:pt x="4159104" y="3592221"/>
                </a:moveTo>
                <a:cubicBezTo>
                  <a:pt x="4175289" y="3588655"/>
                  <a:pt x="4189074" y="3594964"/>
                  <a:pt x="4191885" y="3607308"/>
                </a:cubicBezTo>
                <a:cubicBezTo>
                  <a:pt x="4194765" y="3620201"/>
                  <a:pt x="4183313" y="3633712"/>
                  <a:pt x="4166579" y="3637072"/>
                </a:cubicBezTo>
                <a:cubicBezTo>
                  <a:pt x="4149914" y="3640364"/>
                  <a:pt x="4134072" y="3633026"/>
                  <a:pt x="4131946" y="3621024"/>
                </a:cubicBezTo>
                <a:cubicBezTo>
                  <a:pt x="4129820" y="3609091"/>
                  <a:pt x="4142233" y="3595993"/>
                  <a:pt x="4159104" y="3592221"/>
                </a:cubicBezTo>
                <a:close/>
                <a:moveTo>
                  <a:pt x="3178076" y="3591561"/>
                </a:moveTo>
                <a:cubicBezTo>
                  <a:pt x="3183262" y="3592684"/>
                  <a:pt x="3186879" y="3595650"/>
                  <a:pt x="3187668" y="3600039"/>
                </a:cubicBezTo>
                <a:cubicBezTo>
                  <a:pt x="3189177" y="3607994"/>
                  <a:pt x="3179919" y="3618693"/>
                  <a:pt x="3167231" y="3623905"/>
                </a:cubicBezTo>
                <a:cubicBezTo>
                  <a:pt x="3153515" y="3629528"/>
                  <a:pt x="3140005" y="3627197"/>
                  <a:pt x="3138428" y="3618761"/>
                </a:cubicBezTo>
                <a:cubicBezTo>
                  <a:pt x="3136987" y="3610875"/>
                  <a:pt x="3146246" y="3599559"/>
                  <a:pt x="3159070" y="3594141"/>
                </a:cubicBezTo>
                <a:cubicBezTo>
                  <a:pt x="3166134" y="3591158"/>
                  <a:pt x="3172889" y="3590438"/>
                  <a:pt x="3178076" y="3591561"/>
                </a:cubicBezTo>
                <a:close/>
                <a:moveTo>
                  <a:pt x="1092971" y="3589135"/>
                </a:moveTo>
                <a:cubicBezTo>
                  <a:pt x="1104490" y="3586803"/>
                  <a:pt x="1116219" y="3593181"/>
                  <a:pt x="1117586" y="3602439"/>
                </a:cubicBezTo>
                <a:cubicBezTo>
                  <a:pt x="1118959" y="3611767"/>
                  <a:pt x="1109769" y="3621162"/>
                  <a:pt x="1097630" y="3623013"/>
                </a:cubicBezTo>
                <a:cubicBezTo>
                  <a:pt x="1086316" y="3624728"/>
                  <a:pt x="1076648" y="3619516"/>
                  <a:pt x="1074795" y="3610806"/>
                </a:cubicBezTo>
                <a:cubicBezTo>
                  <a:pt x="1072874" y="3601411"/>
                  <a:pt x="1081106" y="3591535"/>
                  <a:pt x="1092971" y="3589135"/>
                </a:cubicBezTo>
                <a:close/>
                <a:moveTo>
                  <a:pt x="4499398" y="3588449"/>
                </a:moveTo>
                <a:cubicBezTo>
                  <a:pt x="4515857" y="3585638"/>
                  <a:pt x="4531356" y="3598325"/>
                  <a:pt x="4533551" y="3616499"/>
                </a:cubicBezTo>
                <a:cubicBezTo>
                  <a:pt x="4535746" y="3634672"/>
                  <a:pt x="4523813" y="3651680"/>
                  <a:pt x="4507285" y="3653738"/>
                </a:cubicBezTo>
                <a:cubicBezTo>
                  <a:pt x="4490894" y="3655795"/>
                  <a:pt x="4475258" y="3642696"/>
                  <a:pt x="4473201" y="3625277"/>
                </a:cubicBezTo>
                <a:cubicBezTo>
                  <a:pt x="4471075" y="3607720"/>
                  <a:pt x="4482939" y="3591193"/>
                  <a:pt x="4499398" y="3588449"/>
                </a:cubicBezTo>
                <a:close/>
                <a:moveTo>
                  <a:pt x="1573920" y="3587009"/>
                </a:moveTo>
                <a:cubicBezTo>
                  <a:pt x="1586539" y="3586529"/>
                  <a:pt x="1596893" y="3593112"/>
                  <a:pt x="1597785" y="3602371"/>
                </a:cubicBezTo>
                <a:cubicBezTo>
                  <a:pt x="1598678" y="3611423"/>
                  <a:pt x="1589555" y="3619241"/>
                  <a:pt x="1577280" y="3619859"/>
                </a:cubicBezTo>
                <a:cubicBezTo>
                  <a:pt x="1565208" y="3620476"/>
                  <a:pt x="1553961" y="3613138"/>
                  <a:pt x="1553140" y="3604291"/>
                </a:cubicBezTo>
                <a:cubicBezTo>
                  <a:pt x="1552316" y="3595170"/>
                  <a:pt x="1561575" y="3587557"/>
                  <a:pt x="1573920" y="3587009"/>
                </a:cubicBezTo>
                <a:close/>
                <a:moveTo>
                  <a:pt x="2460858" y="3585706"/>
                </a:moveTo>
                <a:cubicBezTo>
                  <a:pt x="2472859" y="3585157"/>
                  <a:pt x="2483626" y="3588654"/>
                  <a:pt x="2484723" y="3593935"/>
                </a:cubicBezTo>
                <a:cubicBezTo>
                  <a:pt x="2485821" y="3599216"/>
                  <a:pt x="2476905" y="3604771"/>
                  <a:pt x="2464904" y="3605868"/>
                </a:cubicBezTo>
                <a:cubicBezTo>
                  <a:pt x="2452971" y="3606965"/>
                  <a:pt x="2441655" y="3603056"/>
                  <a:pt x="2439941" y="3597707"/>
                </a:cubicBezTo>
                <a:cubicBezTo>
                  <a:pt x="2438089" y="3591809"/>
                  <a:pt x="2447964" y="3586323"/>
                  <a:pt x="2460858" y="3585706"/>
                </a:cubicBezTo>
                <a:close/>
                <a:moveTo>
                  <a:pt x="690762" y="3585697"/>
                </a:moveTo>
                <a:cubicBezTo>
                  <a:pt x="695015" y="3586786"/>
                  <a:pt x="698086" y="3589100"/>
                  <a:pt x="698839" y="3592358"/>
                </a:cubicBezTo>
                <a:cubicBezTo>
                  <a:pt x="700346" y="3598942"/>
                  <a:pt x="692117" y="3607171"/>
                  <a:pt x="681009" y="3610120"/>
                </a:cubicBezTo>
                <a:cubicBezTo>
                  <a:pt x="669554" y="3613206"/>
                  <a:pt x="659473" y="3610463"/>
                  <a:pt x="657967" y="3604017"/>
                </a:cubicBezTo>
                <a:cubicBezTo>
                  <a:pt x="656455" y="3597639"/>
                  <a:pt x="664344" y="3589752"/>
                  <a:pt x="675589" y="3586391"/>
                </a:cubicBezTo>
                <a:cubicBezTo>
                  <a:pt x="681075" y="3584745"/>
                  <a:pt x="686510" y="3584608"/>
                  <a:pt x="690762" y="3585697"/>
                </a:cubicBezTo>
                <a:close/>
                <a:moveTo>
                  <a:pt x="899212" y="3584676"/>
                </a:moveTo>
                <a:cubicBezTo>
                  <a:pt x="903345" y="3586237"/>
                  <a:pt x="906293" y="3589271"/>
                  <a:pt x="907257" y="3593455"/>
                </a:cubicBezTo>
                <a:cubicBezTo>
                  <a:pt x="909106" y="3601684"/>
                  <a:pt x="901972" y="3610874"/>
                  <a:pt x="890931" y="3614577"/>
                </a:cubicBezTo>
                <a:cubicBezTo>
                  <a:pt x="879616" y="3618418"/>
                  <a:pt x="866998" y="3612794"/>
                  <a:pt x="865899" y="3604290"/>
                </a:cubicBezTo>
                <a:cubicBezTo>
                  <a:pt x="864871" y="3596198"/>
                  <a:pt x="873032" y="3588037"/>
                  <a:pt x="884074" y="3584745"/>
                </a:cubicBezTo>
                <a:cubicBezTo>
                  <a:pt x="889766" y="3583030"/>
                  <a:pt x="895078" y="3583116"/>
                  <a:pt x="899212" y="3584676"/>
                </a:cubicBezTo>
                <a:close/>
                <a:moveTo>
                  <a:pt x="222890" y="3582893"/>
                </a:moveTo>
                <a:cubicBezTo>
                  <a:pt x="223577" y="3583785"/>
                  <a:pt x="217749" y="3589409"/>
                  <a:pt x="211026" y="3594278"/>
                </a:cubicBezTo>
                <a:cubicBezTo>
                  <a:pt x="203895" y="3599421"/>
                  <a:pt x="197381" y="3602919"/>
                  <a:pt x="196419" y="3602233"/>
                </a:cubicBezTo>
                <a:cubicBezTo>
                  <a:pt x="195529" y="3601547"/>
                  <a:pt x="200741" y="3596884"/>
                  <a:pt x="208077" y="3591466"/>
                </a:cubicBezTo>
                <a:cubicBezTo>
                  <a:pt x="215212" y="3586254"/>
                  <a:pt x="222205" y="3582139"/>
                  <a:pt x="222890" y="3582893"/>
                </a:cubicBezTo>
                <a:close/>
                <a:moveTo>
                  <a:pt x="3901123" y="3582774"/>
                </a:moveTo>
                <a:cubicBezTo>
                  <a:pt x="3906438" y="3584077"/>
                  <a:pt x="3909918" y="3587146"/>
                  <a:pt x="3910433" y="3591673"/>
                </a:cubicBezTo>
                <a:cubicBezTo>
                  <a:pt x="3911461" y="3600588"/>
                  <a:pt x="3899666" y="3611629"/>
                  <a:pt x="3884304" y="3616224"/>
                </a:cubicBezTo>
                <a:cubicBezTo>
                  <a:pt x="3869216" y="3620751"/>
                  <a:pt x="3854540" y="3618076"/>
                  <a:pt x="3852963" y="3610395"/>
                </a:cubicBezTo>
                <a:cubicBezTo>
                  <a:pt x="3851248" y="3602028"/>
                  <a:pt x="3864278" y="3589821"/>
                  <a:pt x="3880806" y="3584472"/>
                </a:cubicBezTo>
                <a:cubicBezTo>
                  <a:pt x="3888658" y="3581934"/>
                  <a:pt x="3895808" y="3581471"/>
                  <a:pt x="3901123" y="3582774"/>
                </a:cubicBezTo>
                <a:close/>
                <a:moveTo>
                  <a:pt x="1708614" y="3579602"/>
                </a:moveTo>
                <a:cubicBezTo>
                  <a:pt x="1721162" y="3579191"/>
                  <a:pt x="1731722" y="3585363"/>
                  <a:pt x="1732889" y="3593867"/>
                </a:cubicBezTo>
                <a:cubicBezTo>
                  <a:pt x="1734056" y="3602234"/>
                  <a:pt x="1725068" y="3609572"/>
                  <a:pt x="1712795" y="3610121"/>
                </a:cubicBezTo>
                <a:cubicBezTo>
                  <a:pt x="1700728" y="3610669"/>
                  <a:pt x="1689338" y="3603880"/>
                  <a:pt x="1688241" y="3595581"/>
                </a:cubicBezTo>
                <a:cubicBezTo>
                  <a:pt x="1687214" y="3587146"/>
                  <a:pt x="1696336" y="3580014"/>
                  <a:pt x="1708614" y="3579602"/>
                </a:cubicBezTo>
                <a:close/>
                <a:moveTo>
                  <a:pt x="5592289" y="3578162"/>
                </a:moveTo>
                <a:cubicBezTo>
                  <a:pt x="5610462" y="3573704"/>
                  <a:pt x="5626030" y="3590643"/>
                  <a:pt x="5627745" y="3616978"/>
                </a:cubicBezTo>
                <a:cubicBezTo>
                  <a:pt x="5629254" y="3641118"/>
                  <a:pt x="5617115" y="3664984"/>
                  <a:pt x="5600313" y="3670539"/>
                </a:cubicBezTo>
                <a:cubicBezTo>
                  <a:pt x="5582962" y="3676300"/>
                  <a:pt x="5565268" y="3658400"/>
                  <a:pt x="5563211" y="3633300"/>
                </a:cubicBezTo>
                <a:cubicBezTo>
                  <a:pt x="5561016" y="3607582"/>
                  <a:pt x="5574321" y="3582620"/>
                  <a:pt x="5592289" y="3578162"/>
                </a:cubicBezTo>
                <a:close/>
                <a:moveTo>
                  <a:pt x="2820679" y="3576585"/>
                </a:moveTo>
                <a:cubicBezTo>
                  <a:pt x="2825274" y="3577545"/>
                  <a:pt x="2828617" y="3579465"/>
                  <a:pt x="2829680" y="3582209"/>
                </a:cubicBezTo>
                <a:cubicBezTo>
                  <a:pt x="2831944" y="3588106"/>
                  <a:pt x="2822411" y="3595925"/>
                  <a:pt x="2809038" y="3598462"/>
                </a:cubicBezTo>
                <a:cubicBezTo>
                  <a:pt x="2796831" y="3600793"/>
                  <a:pt x="2785652" y="3597708"/>
                  <a:pt x="2783595" y="3592015"/>
                </a:cubicBezTo>
                <a:cubicBezTo>
                  <a:pt x="2781400" y="3585843"/>
                  <a:pt x="2790864" y="3579122"/>
                  <a:pt x="2804169" y="3576722"/>
                </a:cubicBezTo>
                <a:cubicBezTo>
                  <a:pt x="2810238" y="3575625"/>
                  <a:pt x="2816084" y="3575625"/>
                  <a:pt x="2820679" y="3576585"/>
                </a:cubicBezTo>
                <a:close/>
                <a:moveTo>
                  <a:pt x="5109829" y="3575213"/>
                </a:moveTo>
                <a:cubicBezTo>
                  <a:pt x="5126494" y="3572058"/>
                  <a:pt x="5142130" y="3588518"/>
                  <a:pt x="5145079" y="3612658"/>
                </a:cubicBezTo>
                <a:cubicBezTo>
                  <a:pt x="5148234" y="3637964"/>
                  <a:pt x="5135615" y="3662447"/>
                  <a:pt x="5117716" y="3665464"/>
                </a:cubicBezTo>
                <a:cubicBezTo>
                  <a:pt x="5100777" y="3668345"/>
                  <a:pt x="5085483" y="3651680"/>
                  <a:pt x="5082671" y="3627608"/>
                </a:cubicBezTo>
                <a:cubicBezTo>
                  <a:pt x="5079654" y="3602096"/>
                  <a:pt x="5091929" y="3578642"/>
                  <a:pt x="5109829" y="3575213"/>
                </a:cubicBezTo>
                <a:close/>
                <a:moveTo>
                  <a:pt x="1843031" y="3574870"/>
                </a:moveTo>
                <a:cubicBezTo>
                  <a:pt x="1855647" y="3574458"/>
                  <a:pt x="1866345" y="3579876"/>
                  <a:pt x="1867991" y="3587557"/>
                </a:cubicBezTo>
                <a:cubicBezTo>
                  <a:pt x="1869570" y="3595169"/>
                  <a:pt x="1860995" y="3602027"/>
                  <a:pt x="1848788" y="3602713"/>
                </a:cubicBezTo>
                <a:cubicBezTo>
                  <a:pt x="1836856" y="3603399"/>
                  <a:pt x="1825128" y="3597295"/>
                  <a:pt x="1823552" y="3589683"/>
                </a:cubicBezTo>
                <a:cubicBezTo>
                  <a:pt x="1821903" y="3582002"/>
                  <a:pt x="1830820" y="3575350"/>
                  <a:pt x="1843031" y="3574870"/>
                </a:cubicBezTo>
                <a:close/>
                <a:moveTo>
                  <a:pt x="398698" y="3574733"/>
                </a:moveTo>
                <a:cubicBezTo>
                  <a:pt x="402163" y="3574099"/>
                  <a:pt x="404425" y="3574424"/>
                  <a:pt x="404561" y="3575899"/>
                </a:cubicBezTo>
                <a:cubicBezTo>
                  <a:pt x="404769" y="3578779"/>
                  <a:pt x="395851" y="3585500"/>
                  <a:pt x="386319" y="3589478"/>
                </a:cubicBezTo>
                <a:cubicBezTo>
                  <a:pt x="376170" y="3593661"/>
                  <a:pt x="368557" y="3594484"/>
                  <a:pt x="368969" y="3591466"/>
                </a:cubicBezTo>
                <a:cubicBezTo>
                  <a:pt x="369311" y="3588723"/>
                  <a:pt x="376376" y="3583717"/>
                  <a:pt x="385635" y="3579328"/>
                </a:cubicBezTo>
                <a:cubicBezTo>
                  <a:pt x="390573" y="3576962"/>
                  <a:pt x="395236" y="3575367"/>
                  <a:pt x="398698" y="3574733"/>
                </a:cubicBezTo>
                <a:close/>
                <a:moveTo>
                  <a:pt x="2593286" y="3574322"/>
                </a:moveTo>
                <a:cubicBezTo>
                  <a:pt x="2605699" y="3572676"/>
                  <a:pt x="2618592" y="3575762"/>
                  <a:pt x="2619826" y="3581180"/>
                </a:cubicBezTo>
                <a:cubicBezTo>
                  <a:pt x="2620855" y="3586186"/>
                  <a:pt x="2611940" y="3591810"/>
                  <a:pt x="2599938" y="3593181"/>
                </a:cubicBezTo>
                <a:cubicBezTo>
                  <a:pt x="2588005" y="3594553"/>
                  <a:pt x="2576758" y="3591124"/>
                  <a:pt x="2575044" y="3586049"/>
                </a:cubicBezTo>
                <a:cubicBezTo>
                  <a:pt x="2573329" y="3580974"/>
                  <a:pt x="2581490" y="3575899"/>
                  <a:pt x="2593286" y="3574322"/>
                </a:cubicBezTo>
                <a:close/>
                <a:moveTo>
                  <a:pt x="6255415" y="3574003"/>
                </a:moveTo>
                <a:cubicBezTo>
                  <a:pt x="6262642" y="3576841"/>
                  <a:pt x="6267905" y="3583476"/>
                  <a:pt x="6269311" y="3593112"/>
                </a:cubicBezTo>
                <a:cubicBezTo>
                  <a:pt x="6272123" y="3612589"/>
                  <a:pt x="6258819" y="3637758"/>
                  <a:pt x="6240028" y="3649005"/>
                </a:cubicBezTo>
                <a:cubicBezTo>
                  <a:pt x="6222265" y="3659566"/>
                  <a:pt x="6205394" y="3653188"/>
                  <a:pt x="6202171" y="3634466"/>
                </a:cubicBezTo>
                <a:cubicBezTo>
                  <a:pt x="6198674" y="3614235"/>
                  <a:pt x="6210881" y="3589066"/>
                  <a:pt x="6229741" y="3577681"/>
                </a:cubicBezTo>
                <a:cubicBezTo>
                  <a:pt x="6238999" y="3572126"/>
                  <a:pt x="6248189" y="3571166"/>
                  <a:pt x="6255415" y="3574003"/>
                </a:cubicBezTo>
                <a:close/>
                <a:moveTo>
                  <a:pt x="3103932" y="3573138"/>
                </a:moveTo>
                <a:cubicBezTo>
                  <a:pt x="3108784" y="3574287"/>
                  <a:pt x="3112299" y="3576927"/>
                  <a:pt x="3113122" y="3580836"/>
                </a:cubicBezTo>
                <a:cubicBezTo>
                  <a:pt x="3114836" y="3588791"/>
                  <a:pt x="3105578" y="3599970"/>
                  <a:pt x="3092754" y="3604839"/>
                </a:cubicBezTo>
                <a:cubicBezTo>
                  <a:pt x="3079586" y="3609846"/>
                  <a:pt x="3067722" y="3606828"/>
                  <a:pt x="3065527" y="3598667"/>
                </a:cubicBezTo>
                <a:cubicBezTo>
                  <a:pt x="3063127" y="3589820"/>
                  <a:pt x="3073003" y="3578916"/>
                  <a:pt x="3086719" y="3574390"/>
                </a:cubicBezTo>
                <a:cubicBezTo>
                  <a:pt x="3092891" y="3572332"/>
                  <a:pt x="3099080" y="3571989"/>
                  <a:pt x="3103932" y="3573138"/>
                </a:cubicBezTo>
                <a:close/>
                <a:moveTo>
                  <a:pt x="319386" y="3573018"/>
                </a:moveTo>
                <a:cubicBezTo>
                  <a:pt x="320345" y="3574116"/>
                  <a:pt x="312935" y="3580082"/>
                  <a:pt x="304163" y="3585157"/>
                </a:cubicBezTo>
                <a:cubicBezTo>
                  <a:pt x="296206" y="3589752"/>
                  <a:pt x="288659" y="3592838"/>
                  <a:pt x="287150" y="3592427"/>
                </a:cubicBezTo>
                <a:cubicBezTo>
                  <a:pt x="285438" y="3591947"/>
                  <a:pt x="291679" y="3587077"/>
                  <a:pt x="300731" y="3581522"/>
                </a:cubicBezTo>
                <a:cubicBezTo>
                  <a:pt x="309921" y="3575899"/>
                  <a:pt x="318423" y="3571921"/>
                  <a:pt x="319386" y="3573018"/>
                </a:cubicBezTo>
                <a:close/>
                <a:moveTo>
                  <a:pt x="3826859" y="3572426"/>
                </a:moveTo>
                <a:cubicBezTo>
                  <a:pt x="3832320" y="3572950"/>
                  <a:pt x="3836195" y="3575110"/>
                  <a:pt x="3837258" y="3578779"/>
                </a:cubicBezTo>
                <a:cubicBezTo>
                  <a:pt x="3839521" y="3586460"/>
                  <a:pt x="3827726" y="3598187"/>
                  <a:pt x="3811884" y="3604153"/>
                </a:cubicBezTo>
                <a:cubicBezTo>
                  <a:pt x="3795699" y="3610188"/>
                  <a:pt x="3781777" y="3609023"/>
                  <a:pt x="3780405" y="3601273"/>
                </a:cubicBezTo>
                <a:cubicBezTo>
                  <a:pt x="3779034" y="3593524"/>
                  <a:pt x="3790830" y="3582208"/>
                  <a:pt x="3806946" y="3575898"/>
                </a:cubicBezTo>
                <a:cubicBezTo>
                  <a:pt x="3814352" y="3573018"/>
                  <a:pt x="3821399" y="3571904"/>
                  <a:pt x="3826859" y="3572426"/>
                </a:cubicBezTo>
                <a:close/>
                <a:moveTo>
                  <a:pt x="1979710" y="3572059"/>
                </a:moveTo>
                <a:cubicBezTo>
                  <a:pt x="1992257" y="3572059"/>
                  <a:pt x="2002612" y="3577339"/>
                  <a:pt x="2003439" y="3584335"/>
                </a:cubicBezTo>
                <a:cubicBezTo>
                  <a:pt x="2004260" y="3591055"/>
                  <a:pt x="1995070" y="3596885"/>
                  <a:pt x="1982723" y="3597022"/>
                </a:cubicBezTo>
                <a:cubicBezTo>
                  <a:pt x="1970654" y="3597159"/>
                  <a:pt x="1959407" y="3591193"/>
                  <a:pt x="1958721" y="3584403"/>
                </a:cubicBezTo>
                <a:cubicBezTo>
                  <a:pt x="1957969" y="3577408"/>
                  <a:pt x="1967364" y="3571990"/>
                  <a:pt x="1979710" y="3572059"/>
                </a:cubicBezTo>
                <a:close/>
                <a:moveTo>
                  <a:pt x="2113019" y="3570001"/>
                </a:moveTo>
                <a:cubicBezTo>
                  <a:pt x="2125775" y="3569590"/>
                  <a:pt x="2136611" y="3573567"/>
                  <a:pt x="2138600" y="3579739"/>
                </a:cubicBezTo>
                <a:cubicBezTo>
                  <a:pt x="2140589" y="3585706"/>
                  <a:pt x="2132222" y="3591398"/>
                  <a:pt x="2120152" y="3592152"/>
                </a:cubicBezTo>
                <a:cubicBezTo>
                  <a:pt x="2108150" y="3592838"/>
                  <a:pt x="2096355" y="3588175"/>
                  <a:pt x="2094297" y="3582003"/>
                </a:cubicBezTo>
                <a:cubicBezTo>
                  <a:pt x="2092308" y="3575899"/>
                  <a:pt x="2100950" y="3570413"/>
                  <a:pt x="2113019" y="3570001"/>
                </a:cubicBezTo>
                <a:close/>
                <a:moveTo>
                  <a:pt x="616054" y="3568338"/>
                </a:moveTo>
                <a:cubicBezTo>
                  <a:pt x="620180" y="3568990"/>
                  <a:pt x="623164" y="3570858"/>
                  <a:pt x="623815" y="3573773"/>
                </a:cubicBezTo>
                <a:cubicBezTo>
                  <a:pt x="625118" y="3579671"/>
                  <a:pt x="616815" y="3587832"/>
                  <a:pt x="606051" y="3591055"/>
                </a:cubicBezTo>
                <a:cubicBezTo>
                  <a:pt x="596449" y="3593936"/>
                  <a:pt x="586850" y="3592290"/>
                  <a:pt x="585200" y="3587489"/>
                </a:cubicBezTo>
                <a:cubicBezTo>
                  <a:pt x="583350" y="3582003"/>
                  <a:pt x="590687" y="3574253"/>
                  <a:pt x="601454" y="3570207"/>
                </a:cubicBezTo>
                <a:cubicBezTo>
                  <a:pt x="606667" y="3568252"/>
                  <a:pt x="611935" y="3567687"/>
                  <a:pt x="616054" y="3568338"/>
                </a:cubicBezTo>
                <a:close/>
                <a:moveTo>
                  <a:pt x="1226837" y="3567738"/>
                </a:moveTo>
                <a:cubicBezTo>
                  <a:pt x="1238221" y="3565612"/>
                  <a:pt x="1250291" y="3572196"/>
                  <a:pt x="1252072" y="3581454"/>
                </a:cubicBezTo>
                <a:cubicBezTo>
                  <a:pt x="1253790" y="3590850"/>
                  <a:pt x="1245010" y="3600108"/>
                  <a:pt x="1232874" y="3601754"/>
                </a:cubicBezTo>
                <a:cubicBezTo>
                  <a:pt x="1220391" y="3603468"/>
                  <a:pt x="1210170" y="3597159"/>
                  <a:pt x="1209210" y="3587078"/>
                </a:cubicBezTo>
                <a:cubicBezTo>
                  <a:pt x="1208322" y="3578162"/>
                  <a:pt x="1216003" y="3569727"/>
                  <a:pt x="1226837" y="3567738"/>
                </a:cubicBezTo>
                <a:close/>
                <a:moveTo>
                  <a:pt x="3752896" y="3567574"/>
                </a:moveTo>
                <a:cubicBezTo>
                  <a:pt x="3758631" y="3567840"/>
                  <a:pt x="3762643" y="3569966"/>
                  <a:pt x="3763329" y="3573841"/>
                </a:cubicBezTo>
                <a:cubicBezTo>
                  <a:pt x="3764632" y="3581110"/>
                  <a:pt x="3753933" y="3592015"/>
                  <a:pt x="3739463" y="3598393"/>
                </a:cubicBezTo>
                <a:cubicBezTo>
                  <a:pt x="3724169" y="3605113"/>
                  <a:pt x="3709699" y="3604702"/>
                  <a:pt x="3708396" y="3597295"/>
                </a:cubicBezTo>
                <a:cubicBezTo>
                  <a:pt x="3707162" y="3590300"/>
                  <a:pt x="3717586" y="3579327"/>
                  <a:pt x="3732125" y="3572469"/>
                </a:cubicBezTo>
                <a:cubicBezTo>
                  <a:pt x="3739703" y="3568903"/>
                  <a:pt x="3747161" y="3567308"/>
                  <a:pt x="3752896" y="3567574"/>
                </a:cubicBezTo>
                <a:close/>
                <a:moveTo>
                  <a:pt x="2249495" y="3567532"/>
                </a:moveTo>
                <a:cubicBezTo>
                  <a:pt x="2262113" y="3567258"/>
                  <a:pt x="2272674" y="3570961"/>
                  <a:pt x="2274046" y="3576379"/>
                </a:cubicBezTo>
                <a:cubicBezTo>
                  <a:pt x="2275418" y="3581728"/>
                  <a:pt x="2266571" y="3586666"/>
                  <a:pt x="2254364" y="3587146"/>
                </a:cubicBezTo>
                <a:cubicBezTo>
                  <a:pt x="2242362" y="3587626"/>
                  <a:pt x="2230841" y="3583237"/>
                  <a:pt x="2229538" y="3577819"/>
                </a:cubicBezTo>
                <a:cubicBezTo>
                  <a:pt x="2228235" y="3572402"/>
                  <a:pt x="2237287" y="3567806"/>
                  <a:pt x="2249495" y="3567532"/>
                </a:cubicBezTo>
                <a:close/>
                <a:moveTo>
                  <a:pt x="4633472" y="3566572"/>
                </a:moveTo>
                <a:cubicBezTo>
                  <a:pt x="4649931" y="3564035"/>
                  <a:pt x="4665294" y="3578436"/>
                  <a:pt x="4667214" y="3598462"/>
                </a:cubicBezTo>
                <a:cubicBezTo>
                  <a:pt x="4669134" y="3618487"/>
                  <a:pt x="4656927" y="3636935"/>
                  <a:pt x="4640399" y="3638718"/>
                </a:cubicBezTo>
                <a:cubicBezTo>
                  <a:pt x="4623802" y="3640501"/>
                  <a:pt x="4608578" y="3625894"/>
                  <a:pt x="4606726" y="3606486"/>
                </a:cubicBezTo>
                <a:cubicBezTo>
                  <a:pt x="4604806" y="3587077"/>
                  <a:pt x="4617013" y="3569041"/>
                  <a:pt x="4633472" y="3566572"/>
                </a:cubicBezTo>
                <a:close/>
                <a:moveTo>
                  <a:pt x="3680536" y="3565655"/>
                </a:moveTo>
                <a:cubicBezTo>
                  <a:pt x="3685714" y="3566040"/>
                  <a:pt x="3689194" y="3568115"/>
                  <a:pt x="3689811" y="3571784"/>
                </a:cubicBezTo>
                <a:cubicBezTo>
                  <a:pt x="3691046" y="3578985"/>
                  <a:pt x="3680210" y="3589547"/>
                  <a:pt x="3665465" y="3595719"/>
                </a:cubicBezTo>
                <a:cubicBezTo>
                  <a:pt x="3650035" y="3602165"/>
                  <a:pt x="3635290" y="3601342"/>
                  <a:pt x="3635016" y="3593867"/>
                </a:cubicBezTo>
                <a:cubicBezTo>
                  <a:pt x="3634810" y="3586597"/>
                  <a:pt x="3646263" y="3575831"/>
                  <a:pt x="3661076" y="3569658"/>
                </a:cubicBezTo>
                <a:cubicBezTo>
                  <a:pt x="3668483" y="3566572"/>
                  <a:pt x="3675358" y="3565269"/>
                  <a:pt x="3680536" y="3565655"/>
                </a:cubicBezTo>
                <a:close/>
                <a:moveTo>
                  <a:pt x="468840" y="3563871"/>
                </a:moveTo>
                <a:cubicBezTo>
                  <a:pt x="472732" y="3563382"/>
                  <a:pt x="475613" y="3563863"/>
                  <a:pt x="476368" y="3565475"/>
                </a:cubicBezTo>
                <a:cubicBezTo>
                  <a:pt x="477944" y="3568766"/>
                  <a:pt x="470673" y="3575487"/>
                  <a:pt x="460454" y="3579945"/>
                </a:cubicBezTo>
                <a:cubicBezTo>
                  <a:pt x="450030" y="3584540"/>
                  <a:pt x="440908" y="3585431"/>
                  <a:pt x="439607" y="3582208"/>
                </a:cubicBezTo>
                <a:cubicBezTo>
                  <a:pt x="438304" y="3579053"/>
                  <a:pt x="445436" y="3572744"/>
                  <a:pt x="455241" y="3568081"/>
                </a:cubicBezTo>
                <a:cubicBezTo>
                  <a:pt x="460044" y="3565817"/>
                  <a:pt x="464947" y="3564360"/>
                  <a:pt x="468840" y="3563871"/>
                </a:cubicBezTo>
                <a:close/>
                <a:moveTo>
                  <a:pt x="2385694" y="3563485"/>
                </a:moveTo>
                <a:cubicBezTo>
                  <a:pt x="2398313" y="3563005"/>
                  <a:pt x="2408600" y="3566229"/>
                  <a:pt x="2409423" y="3571098"/>
                </a:cubicBezTo>
                <a:cubicBezTo>
                  <a:pt x="2410245" y="3575830"/>
                  <a:pt x="2400987" y="3580356"/>
                  <a:pt x="2388711" y="3580836"/>
                </a:cubicBezTo>
                <a:cubicBezTo>
                  <a:pt x="2376641" y="3581316"/>
                  <a:pt x="2365463" y="3577339"/>
                  <a:pt x="2364708" y="3572607"/>
                </a:cubicBezTo>
                <a:cubicBezTo>
                  <a:pt x="2363954" y="3567737"/>
                  <a:pt x="2373350" y="3563828"/>
                  <a:pt x="2385694" y="3563485"/>
                </a:cubicBezTo>
                <a:close/>
                <a:moveTo>
                  <a:pt x="4294001" y="3562663"/>
                </a:moveTo>
                <a:cubicBezTo>
                  <a:pt x="4309911" y="3559920"/>
                  <a:pt x="4323696" y="3568766"/>
                  <a:pt x="4325547" y="3582963"/>
                </a:cubicBezTo>
                <a:cubicBezTo>
                  <a:pt x="4327468" y="3597913"/>
                  <a:pt x="4315124" y="3612452"/>
                  <a:pt x="4298253" y="3614989"/>
                </a:cubicBezTo>
                <a:cubicBezTo>
                  <a:pt x="4281519" y="3617458"/>
                  <a:pt x="4266157" y="3607514"/>
                  <a:pt x="4265128" y="3593592"/>
                </a:cubicBezTo>
                <a:cubicBezTo>
                  <a:pt x="4264031" y="3579396"/>
                  <a:pt x="4276856" y="3565680"/>
                  <a:pt x="4294001" y="3562663"/>
                </a:cubicBezTo>
                <a:close/>
                <a:moveTo>
                  <a:pt x="3605818" y="3562577"/>
                </a:moveTo>
                <a:cubicBezTo>
                  <a:pt x="3611030" y="3562697"/>
                  <a:pt x="3614853" y="3564343"/>
                  <a:pt x="3616019" y="3567463"/>
                </a:cubicBezTo>
                <a:cubicBezTo>
                  <a:pt x="3618557" y="3574253"/>
                  <a:pt x="3608270" y="3585431"/>
                  <a:pt x="3593319" y="3592152"/>
                </a:cubicBezTo>
                <a:cubicBezTo>
                  <a:pt x="3578094" y="3599010"/>
                  <a:pt x="3565064" y="3599010"/>
                  <a:pt x="3563350" y="3591878"/>
                </a:cubicBezTo>
                <a:cubicBezTo>
                  <a:pt x="3561704" y="3584883"/>
                  <a:pt x="3572677" y="3573292"/>
                  <a:pt x="3587284" y="3566846"/>
                </a:cubicBezTo>
                <a:cubicBezTo>
                  <a:pt x="3594005" y="3563863"/>
                  <a:pt x="3600606" y="3562457"/>
                  <a:pt x="3605818" y="3562577"/>
                </a:cubicBezTo>
                <a:close/>
                <a:moveTo>
                  <a:pt x="209999" y="3561565"/>
                </a:moveTo>
                <a:cubicBezTo>
                  <a:pt x="211163" y="3562594"/>
                  <a:pt x="205677" y="3568972"/>
                  <a:pt x="198888" y="3574321"/>
                </a:cubicBezTo>
                <a:cubicBezTo>
                  <a:pt x="193059" y="3578916"/>
                  <a:pt x="187229" y="3581865"/>
                  <a:pt x="186065" y="3581042"/>
                </a:cubicBezTo>
                <a:cubicBezTo>
                  <a:pt x="184694" y="3580082"/>
                  <a:pt x="189769" y="3574458"/>
                  <a:pt x="196897" y="3568835"/>
                </a:cubicBezTo>
                <a:cubicBezTo>
                  <a:pt x="202798" y="3564171"/>
                  <a:pt x="208971" y="3560674"/>
                  <a:pt x="209999" y="3561565"/>
                </a:cubicBezTo>
                <a:close/>
                <a:moveTo>
                  <a:pt x="542749" y="3561085"/>
                </a:moveTo>
                <a:cubicBezTo>
                  <a:pt x="546816" y="3561119"/>
                  <a:pt x="549609" y="3562388"/>
                  <a:pt x="550088" y="3564926"/>
                </a:cubicBezTo>
                <a:cubicBezTo>
                  <a:pt x="550980" y="3569452"/>
                  <a:pt x="543710" y="3576448"/>
                  <a:pt x="533837" y="3580357"/>
                </a:cubicBezTo>
                <a:cubicBezTo>
                  <a:pt x="523071" y="3584609"/>
                  <a:pt x="512302" y="3584334"/>
                  <a:pt x="511339" y="3579877"/>
                </a:cubicBezTo>
                <a:cubicBezTo>
                  <a:pt x="510520" y="3575899"/>
                  <a:pt x="518129" y="3568904"/>
                  <a:pt x="527802" y="3564652"/>
                </a:cubicBezTo>
                <a:cubicBezTo>
                  <a:pt x="533355" y="3562251"/>
                  <a:pt x="538687" y="3561051"/>
                  <a:pt x="542749" y="3561085"/>
                </a:cubicBezTo>
                <a:close/>
                <a:moveTo>
                  <a:pt x="4085724" y="3560949"/>
                </a:moveTo>
                <a:cubicBezTo>
                  <a:pt x="4101977" y="3556560"/>
                  <a:pt x="4117271" y="3563212"/>
                  <a:pt x="4118094" y="3575145"/>
                </a:cubicBezTo>
                <a:cubicBezTo>
                  <a:pt x="4118848" y="3586461"/>
                  <a:pt x="4106915" y="3598325"/>
                  <a:pt x="4091210" y="3601891"/>
                </a:cubicBezTo>
                <a:cubicBezTo>
                  <a:pt x="4075094" y="3605594"/>
                  <a:pt x="4061515" y="3600382"/>
                  <a:pt x="4059458" y="3589821"/>
                </a:cubicBezTo>
                <a:cubicBezTo>
                  <a:pt x="4057263" y="3578711"/>
                  <a:pt x="4069402" y="3565406"/>
                  <a:pt x="4085724" y="3560949"/>
                </a:cubicBezTo>
                <a:close/>
                <a:moveTo>
                  <a:pt x="3532788" y="3559474"/>
                </a:moveTo>
                <a:cubicBezTo>
                  <a:pt x="3537717" y="3559783"/>
                  <a:pt x="3541129" y="3561772"/>
                  <a:pt x="3542021" y="3565338"/>
                </a:cubicBezTo>
                <a:cubicBezTo>
                  <a:pt x="3543941" y="3572950"/>
                  <a:pt x="3533243" y="3584335"/>
                  <a:pt x="3518498" y="3590713"/>
                </a:cubicBezTo>
                <a:cubicBezTo>
                  <a:pt x="3505125" y="3596473"/>
                  <a:pt x="3492163" y="3595993"/>
                  <a:pt x="3490449" y="3589478"/>
                </a:cubicBezTo>
                <a:cubicBezTo>
                  <a:pt x="3488597" y="3582414"/>
                  <a:pt x="3499776" y="3570207"/>
                  <a:pt x="3514452" y="3563692"/>
                </a:cubicBezTo>
                <a:cubicBezTo>
                  <a:pt x="3521412" y="3560537"/>
                  <a:pt x="3527859" y="3559166"/>
                  <a:pt x="3532788" y="3559474"/>
                </a:cubicBezTo>
                <a:close/>
                <a:moveTo>
                  <a:pt x="2730035" y="3559303"/>
                </a:moveTo>
                <a:cubicBezTo>
                  <a:pt x="2742036" y="3557794"/>
                  <a:pt x="2753078" y="3560126"/>
                  <a:pt x="2754449" y="3564995"/>
                </a:cubicBezTo>
                <a:cubicBezTo>
                  <a:pt x="2755889" y="3569864"/>
                  <a:pt x="2747454" y="3575694"/>
                  <a:pt x="2735452" y="3577682"/>
                </a:cubicBezTo>
                <a:cubicBezTo>
                  <a:pt x="2723588" y="3579603"/>
                  <a:pt x="2712067" y="3576722"/>
                  <a:pt x="2710078" y="3571784"/>
                </a:cubicBezTo>
                <a:cubicBezTo>
                  <a:pt x="2707883" y="3566435"/>
                  <a:pt x="2717210" y="3560880"/>
                  <a:pt x="2730035" y="3559303"/>
                </a:cubicBezTo>
                <a:close/>
                <a:moveTo>
                  <a:pt x="3029978" y="3558128"/>
                </a:moveTo>
                <a:cubicBezTo>
                  <a:pt x="3034478" y="3559148"/>
                  <a:pt x="3037478" y="3561565"/>
                  <a:pt x="3038027" y="3565269"/>
                </a:cubicBezTo>
                <a:cubicBezTo>
                  <a:pt x="3039124" y="3572402"/>
                  <a:pt x="3029249" y="3582140"/>
                  <a:pt x="3016630" y="3585706"/>
                </a:cubicBezTo>
                <a:cubicBezTo>
                  <a:pt x="3004080" y="3589203"/>
                  <a:pt x="2991941" y="3585638"/>
                  <a:pt x="2990981" y="3578711"/>
                </a:cubicBezTo>
                <a:cubicBezTo>
                  <a:pt x="2990021" y="3571647"/>
                  <a:pt x="3000102" y="3563074"/>
                  <a:pt x="3012927" y="3559371"/>
                </a:cubicBezTo>
                <a:cubicBezTo>
                  <a:pt x="3019476" y="3557485"/>
                  <a:pt x="3025477" y="3557107"/>
                  <a:pt x="3029978" y="3558128"/>
                </a:cubicBezTo>
                <a:close/>
                <a:moveTo>
                  <a:pt x="6619669" y="3557545"/>
                </a:moveTo>
                <a:cubicBezTo>
                  <a:pt x="6627213" y="3558085"/>
                  <a:pt x="6632717" y="3562045"/>
                  <a:pt x="6634088" y="3569178"/>
                </a:cubicBezTo>
                <a:cubicBezTo>
                  <a:pt x="6636831" y="3583579"/>
                  <a:pt x="6622635" y="3606691"/>
                  <a:pt x="6602815" y="3620339"/>
                </a:cubicBezTo>
                <a:cubicBezTo>
                  <a:pt x="6583956" y="3633369"/>
                  <a:pt x="6566605" y="3632752"/>
                  <a:pt x="6563519" y="3618487"/>
                </a:cubicBezTo>
                <a:cubicBezTo>
                  <a:pt x="6560228" y="3603194"/>
                  <a:pt x="6573257" y="3579945"/>
                  <a:pt x="6593009" y="3566434"/>
                </a:cubicBezTo>
                <a:cubicBezTo>
                  <a:pt x="6602541" y="3559885"/>
                  <a:pt x="6612125" y="3557005"/>
                  <a:pt x="6619669" y="3557545"/>
                </a:cubicBezTo>
                <a:close/>
                <a:moveTo>
                  <a:pt x="306969" y="3556216"/>
                </a:moveTo>
                <a:cubicBezTo>
                  <a:pt x="307933" y="3556902"/>
                  <a:pt x="301901" y="3562732"/>
                  <a:pt x="294352" y="3568149"/>
                </a:cubicBezTo>
                <a:cubicBezTo>
                  <a:pt x="286743" y="3573636"/>
                  <a:pt x="278852" y="3577888"/>
                  <a:pt x="277346" y="3577682"/>
                </a:cubicBezTo>
                <a:cubicBezTo>
                  <a:pt x="275769" y="3577408"/>
                  <a:pt x="280568" y="3572950"/>
                  <a:pt x="288250" y="3567189"/>
                </a:cubicBezTo>
                <a:cubicBezTo>
                  <a:pt x="296755" y="3560812"/>
                  <a:pt x="305806" y="3555325"/>
                  <a:pt x="306969" y="3556216"/>
                </a:cubicBezTo>
                <a:close/>
                <a:moveTo>
                  <a:pt x="2520796" y="3556080"/>
                </a:moveTo>
                <a:cubicBezTo>
                  <a:pt x="2533415" y="3555188"/>
                  <a:pt x="2543702" y="3557657"/>
                  <a:pt x="2544594" y="3562115"/>
                </a:cubicBezTo>
                <a:cubicBezTo>
                  <a:pt x="2545485" y="3566435"/>
                  <a:pt x="2536364" y="3570893"/>
                  <a:pt x="2524088" y="3571784"/>
                </a:cubicBezTo>
                <a:cubicBezTo>
                  <a:pt x="2512018" y="3572607"/>
                  <a:pt x="2500771" y="3569316"/>
                  <a:pt x="2500017" y="3565064"/>
                </a:cubicBezTo>
                <a:cubicBezTo>
                  <a:pt x="2499193" y="3560674"/>
                  <a:pt x="2508520" y="3556834"/>
                  <a:pt x="2520796" y="3556080"/>
                </a:cubicBezTo>
                <a:close/>
                <a:moveTo>
                  <a:pt x="3460008" y="3555084"/>
                </a:moveTo>
                <a:cubicBezTo>
                  <a:pt x="3465315" y="3555564"/>
                  <a:pt x="3468812" y="3557965"/>
                  <a:pt x="3469053" y="3562114"/>
                </a:cubicBezTo>
                <a:cubicBezTo>
                  <a:pt x="3469464" y="3570069"/>
                  <a:pt x="3459108" y="3580562"/>
                  <a:pt x="3445050" y="3586666"/>
                </a:cubicBezTo>
                <a:cubicBezTo>
                  <a:pt x="3431059" y="3592769"/>
                  <a:pt x="3419058" y="3591946"/>
                  <a:pt x="3417686" y="3584540"/>
                </a:cubicBezTo>
                <a:cubicBezTo>
                  <a:pt x="3416314" y="3577202"/>
                  <a:pt x="3426190" y="3566092"/>
                  <a:pt x="3440112" y="3559576"/>
                </a:cubicBezTo>
                <a:cubicBezTo>
                  <a:pt x="3447587" y="3556044"/>
                  <a:pt x="3454702" y="3554604"/>
                  <a:pt x="3460008" y="3555084"/>
                </a:cubicBezTo>
                <a:close/>
                <a:moveTo>
                  <a:pt x="1362693" y="3552033"/>
                </a:moveTo>
                <a:cubicBezTo>
                  <a:pt x="1374350" y="3550936"/>
                  <a:pt x="1385943" y="3558205"/>
                  <a:pt x="1386971" y="3567258"/>
                </a:cubicBezTo>
                <a:cubicBezTo>
                  <a:pt x="1388000" y="3576447"/>
                  <a:pt x="1378605" y="3584814"/>
                  <a:pt x="1366395" y="3585637"/>
                </a:cubicBezTo>
                <a:cubicBezTo>
                  <a:pt x="1355013" y="3586323"/>
                  <a:pt x="1345620" y="3580425"/>
                  <a:pt x="1343973" y="3571510"/>
                </a:cubicBezTo>
                <a:cubicBezTo>
                  <a:pt x="1342187" y="3561977"/>
                  <a:pt x="1350761" y="3553130"/>
                  <a:pt x="1362693" y="3552033"/>
                </a:cubicBezTo>
                <a:close/>
                <a:moveTo>
                  <a:pt x="810284" y="3551484"/>
                </a:moveTo>
                <a:cubicBezTo>
                  <a:pt x="821322" y="3549015"/>
                  <a:pt x="831953" y="3553678"/>
                  <a:pt x="832980" y="3561223"/>
                </a:cubicBezTo>
                <a:cubicBezTo>
                  <a:pt x="834010" y="3568835"/>
                  <a:pt x="825369" y="3577133"/>
                  <a:pt x="814191" y="3579259"/>
                </a:cubicBezTo>
                <a:cubicBezTo>
                  <a:pt x="802874" y="3581453"/>
                  <a:pt x="792861" y="3577270"/>
                  <a:pt x="791765" y="3569726"/>
                </a:cubicBezTo>
                <a:cubicBezTo>
                  <a:pt x="790668" y="3562114"/>
                  <a:pt x="798828" y="3554021"/>
                  <a:pt x="810284" y="3551484"/>
                </a:cubicBezTo>
                <a:close/>
                <a:moveTo>
                  <a:pt x="123314" y="3550936"/>
                </a:moveTo>
                <a:cubicBezTo>
                  <a:pt x="124341" y="3553816"/>
                  <a:pt x="120433" y="3558617"/>
                  <a:pt x="115357" y="3561909"/>
                </a:cubicBezTo>
                <a:cubicBezTo>
                  <a:pt x="109048" y="3566023"/>
                  <a:pt x="103287" y="3566709"/>
                  <a:pt x="102945" y="3563623"/>
                </a:cubicBezTo>
                <a:cubicBezTo>
                  <a:pt x="102672" y="3561086"/>
                  <a:pt x="106924" y="3556422"/>
                  <a:pt x="112341" y="3554022"/>
                </a:cubicBezTo>
                <a:cubicBezTo>
                  <a:pt x="116730" y="3552170"/>
                  <a:pt x="120572" y="3551759"/>
                  <a:pt x="123314" y="3550936"/>
                </a:cubicBezTo>
                <a:close/>
                <a:moveTo>
                  <a:pt x="1019313" y="3550524"/>
                </a:moveTo>
                <a:cubicBezTo>
                  <a:pt x="1030696" y="3548398"/>
                  <a:pt x="1040162" y="3553747"/>
                  <a:pt x="1041398" y="3562731"/>
                </a:cubicBezTo>
                <a:cubicBezTo>
                  <a:pt x="1042565" y="3571441"/>
                  <a:pt x="1034539" y="3580630"/>
                  <a:pt x="1023634" y="3583100"/>
                </a:cubicBezTo>
                <a:cubicBezTo>
                  <a:pt x="1013141" y="3585500"/>
                  <a:pt x="1001896" y="3580356"/>
                  <a:pt x="1000044" y="3572264"/>
                </a:cubicBezTo>
                <a:cubicBezTo>
                  <a:pt x="997984" y="3563211"/>
                  <a:pt x="1007172" y="3552787"/>
                  <a:pt x="1019313" y="3550524"/>
                </a:cubicBezTo>
                <a:close/>
                <a:moveTo>
                  <a:pt x="5942870" y="3548536"/>
                </a:moveTo>
                <a:cubicBezTo>
                  <a:pt x="5960770" y="3542021"/>
                  <a:pt x="5977503" y="3555120"/>
                  <a:pt x="5979080" y="3577134"/>
                </a:cubicBezTo>
                <a:cubicBezTo>
                  <a:pt x="5980658" y="3599354"/>
                  <a:pt x="5966942" y="3624042"/>
                  <a:pt x="5948700" y="3631586"/>
                </a:cubicBezTo>
                <a:cubicBezTo>
                  <a:pt x="5930046" y="3639267"/>
                  <a:pt x="5914615" y="3626991"/>
                  <a:pt x="5912970" y="3603126"/>
                </a:cubicBezTo>
                <a:cubicBezTo>
                  <a:pt x="5911324" y="3579877"/>
                  <a:pt x="5924971" y="3555120"/>
                  <a:pt x="5942870" y="3548536"/>
                </a:cubicBezTo>
                <a:close/>
                <a:moveTo>
                  <a:pt x="5243285" y="3547918"/>
                </a:moveTo>
                <a:cubicBezTo>
                  <a:pt x="5260979" y="3543529"/>
                  <a:pt x="5277849" y="3562045"/>
                  <a:pt x="5279632" y="3588243"/>
                </a:cubicBezTo>
                <a:cubicBezTo>
                  <a:pt x="5281415" y="3613138"/>
                  <a:pt x="5269414" y="3636454"/>
                  <a:pt x="5252680" y="3640364"/>
                </a:cubicBezTo>
                <a:cubicBezTo>
                  <a:pt x="5234575" y="3644547"/>
                  <a:pt x="5218528" y="3626236"/>
                  <a:pt x="5216539" y="3599627"/>
                </a:cubicBezTo>
                <a:cubicBezTo>
                  <a:pt x="5214756" y="3574664"/>
                  <a:pt x="5226483" y="3552101"/>
                  <a:pt x="5243285" y="3547918"/>
                </a:cubicBezTo>
                <a:close/>
                <a:moveTo>
                  <a:pt x="3386045" y="3547781"/>
                </a:moveTo>
                <a:cubicBezTo>
                  <a:pt x="3390854" y="3548673"/>
                  <a:pt x="3394094" y="3551313"/>
                  <a:pt x="3394643" y="3555462"/>
                </a:cubicBezTo>
                <a:cubicBezTo>
                  <a:pt x="3395672" y="3563623"/>
                  <a:pt x="3384905" y="3575419"/>
                  <a:pt x="3371532" y="3580974"/>
                </a:cubicBezTo>
                <a:cubicBezTo>
                  <a:pt x="3357679" y="3586734"/>
                  <a:pt x="3346157" y="3584883"/>
                  <a:pt x="3345128" y="3576447"/>
                </a:cubicBezTo>
                <a:cubicBezTo>
                  <a:pt x="3344100" y="3568218"/>
                  <a:pt x="3354661" y="3556216"/>
                  <a:pt x="3368034" y="3550593"/>
                </a:cubicBezTo>
                <a:cubicBezTo>
                  <a:pt x="3374858" y="3547747"/>
                  <a:pt x="3381236" y="3546889"/>
                  <a:pt x="3386045" y="3547781"/>
                </a:cubicBezTo>
                <a:close/>
                <a:moveTo>
                  <a:pt x="2955533" y="3545860"/>
                </a:moveTo>
                <a:cubicBezTo>
                  <a:pt x="2959948" y="3546580"/>
                  <a:pt x="2963034" y="3548329"/>
                  <a:pt x="2963755" y="3551004"/>
                </a:cubicBezTo>
                <a:cubicBezTo>
                  <a:pt x="2965332" y="3556902"/>
                  <a:pt x="2955456" y="3564995"/>
                  <a:pt x="2941946" y="3568286"/>
                </a:cubicBezTo>
                <a:cubicBezTo>
                  <a:pt x="2929739" y="3571235"/>
                  <a:pt x="2919040" y="3568766"/>
                  <a:pt x="2917600" y="3563211"/>
                </a:cubicBezTo>
                <a:cubicBezTo>
                  <a:pt x="2916091" y="3557176"/>
                  <a:pt x="2925898" y="3550113"/>
                  <a:pt x="2939340" y="3546889"/>
                </a:cubicBezTo>
                <a:cubicBezTo>
                  <a:pt x="2945375" y="3545449"/>
                  <a:pt x="2951118" y="3545140"/>
                  <a:pt x="2955533" y="3545860"/>
                </a:cubicBezTo>
                <a:close/>
                <a:moveTo>
                  <a:pt x="6544548" y="3545544"/>
                </a:moveTo>
                <a:cubicBezTo>
                  <a:pt x="6551569" y="3546701"/>
                  <a:pt x="6556524" y="3551279"/>
                  <a:pt x="6557896" y="3558960"/>
                </a:cubicBezTo>
                <a:cubicBezTo>
                  <a:pt x="6560776" y="3575282"/>
                  <a:pt x="6546717" y="3598805"/>
                  <a:pt x="6526760" y="3611424"/>
                </a:cubicBezTo>
                <a:cubicBezTo>
                  <a:pt x="6508175" y="3623151"/>
                  <a:pt x="6490345" y="3619859"/>
                  <a:pt x="6488150" y="3603948"/>
                </a:cubicBezTo>
                <a:cubicBezTo>
                  <a:pt x="6485955" y="3587969"/>
                  <a:pt x="6500014" y="3564309"/>
                  <a:pt x="6518805" y="3552651"/>
                </a:cubicBezTo>
                <a:cubicBezTo>
                  <a:pt x="6528441" y="3546650"/>
                  <a:pt x="6537527" y="3544387"/>
                  <a:pt x="6544548" y="3545544"/>
                </a:cubicBezTo>
                <a:close/>
                <a:moveTo>
                  <a:pt x="390983" y="3544009"/>
                </a:moveTo>
                <a:cubicBezTo>
                  <a:pt x="392353" y="3545792"/>
                  <a:pt x="386318" y="3551621"/>
                  <a:pt x="377263" y="3557107"/>
                </a:cubicBezTo>
                <a:cubicBezTo>
                  <a:pt x="368693" y="3562251"/>
                  <a:pt x="359435" y="3565611"/>
                  <a:pt x="358200" y="3564240"/>
                </a:cubicBezTo>
                <a:cubicBezTo>
                  <a:pt x="356895" y="3562800"/>
                  <a:pt x="363069" y="3557245"/>
                  <a:pt x="372121" y="3551416"/>
                </a:cubicBezTo>
                <a:cubicBezTo>
                  <a:pt x="380762" y="3545929"/>
                  <a:pt x="389679" y="3542294"/>
                  <a:pt x="390983" y="3544009"/>
                </a:cubicBezTo>
                <a:close/>
                <a:moveTo>
                  <a:pt x="4767820" y="3543598"/>
                </a:moveTo>
                <a:cubicBezTo>
                  <a:pt x="4784554" y="3541609"/>
                  <a:pt x="4799436" y="3557519"/>
                  <a:pt x="4801013" y="3579260"/>
                </a:cubicBezTo>
                <a:cubicBezTo>
                  <a:pt x="4802591" y="3600793"/>
                  <a:pt x="4789766" y="3620613"/>
                  <a:pt x="4773239" y="3621916"/>
                </a:cubicBezTo>
                <a:cubicBezTo>
                  <a:pt x="4756368" y="3623219"/>
                  <a:pt x="4741760" y="3607171"/>
                  <a:pt x="4740183" y="3585912"/>
                </a:cubicBezTo>
                <a:cubicBezTo>
                  <a:pt x="4738674" y="3564858"/>
                  <a:pt x="4751361" y="3545518"/>
                  <a:pt x="4767820" y="3543598"/>
                </a:cubicBezTo>
                <a:close/>
                <a:moveTo>
                  <a:pt x="2655831" y="3543530"/>
                </a:moveTo>
                <a:cubicBezTo>
                  <a:pt x="2668381" y="3542158"/>
                  <a:pt x="2678668" y="3544558"/>
                  <a:pt x="2679628" y="3548810"/>
                </a:cubicBezTo>
                <a:cubicBezTo>
                  <a:pt x="2680588" y="3552925"/>
                  <a:pt x="2671467" y="3557108"/>
                  <a:pt x="2659192" y="3558411"/>
                </a:cubicBezTo>
                <a:cubicBezTo>
                  <a:pt x="2647121" y="3559714"/>
                  <a:pt x="2635943" y="3557040"/>
                  <a:pt x="2635120" y="3552994"/>
                </a:cubicBezTo>
                <a:cubicBezTo>
                  <a:pt x="2634297" y="3548947"/>
                  <a:pt x="2643555" y="3544901"/>
                  <a:pt x="2655831" y="3543530"/>
                </a:cubicBezTo>
                <a:close/>
                <a:moveTo>
                  <a:pt x="1495737" y="3541746"/>
                </a:moveTo>
                <a:cubicBezTo>
                  <a:pt x="1507122" y="3540237"/>
                  <a:pt x="1519400" y="3546684"/>
                  <a:pt x="1521663" y="3555393"/>
                </a:cubicBezTo>
                <a:cubicBezTo>
                  <a:pt x="1523856" y="3564103"/>
                  <a:pt x="1515490" y="3572333"/>
                  <a:pt x="1503212" y="3573498"/>
                </a:cubicBezTo>
                <a:cubicBezTo>
                  <a:pt x="1490733" y="3574664"/>
                  <a:pt x="1480171" y="3568423"/>
                  <a:pt x="1478798" y="3559028"/>
                </a:cubicBezTo>
                <a:cubicBezTo>
                  <a:pt x="1477564" y="3550661"/>
                  <a:pt x="1484833" y="3543186"/>
                  <a:pt x="1495737" y="3541746"/>
                </a:cubicBezTo>
                <a:close/>
                <a:moveTo>
                  <a:pt x="2309159" y="3540443"/>
                </a:moveTo>
                <a:cubicBezTo>
                  <a:pt x="2320680" y="3540237"/>
                  <a:pt x="2332613" y="3543598"/>
                  <a:pt x="2334122" y="3547850"/>
                </a:cubicBezTo>
                <a:cubicBezTo>
                  <a:pt x="2335631" y="3552033"/>
                  <a:pt x="2326578" y="3556011"/>
                  <a:pt x="2314371" y="3556216"/>
                </a:cubicBezTo>
                <a:cubicBezTo>
                  <a:pt x="2301821" y="3556422"/>
                  <a:pt x="2291739" y="3552787"/>
                  <a:pt x="2290985" y="3548055"/>
                </a:cubicBezTo>
                <a:cubicBezTo>
                  <a:pt x="2290299" y="3543872"/>
                  <a:pt x="2298255" y="3540649"/>
                  <a:pt x="2309159" y="3540443"/>
                </a:cubicBezTo>
                <a:close/>
                <a:moveTo>
                  <a:pt x="2175427" y="3539551"/>
                </a:moveTo>
                <a:cubicBezTo>
                  <a:pt x="2187292" y="3539894"/>
                  <a:pt x="2198402" y="3544421"/>
                  <a:pt x="2198882" y="3549290"/>
                </a:cubicBezTo>
                <a:cubicBezTo>
                  <a:pt x="2199362" y="3554159"/>
                  <a:pt x="2189281" y="3558274"/>
                  <a:pt x="2177142" y="3557862"/>
                </a:cubicBezTo>
                <a:cubicBezTo>
                  <a:pt x="2164866" y="3557451"/>
                  <a:pt x="2155196" y="3552650"/>
                  <a:pt x="2155402" y="3547301"/>
                </a:cubicBezTo>
                <a:cubicBezTo>
                  <a:pt x="2155539" y="3542569"/>
                  <a:pt x="2164523" y="3539140"/>
                  <a:pt x="2175427" y="3539551"/>
                </a:cubicBezTo>
                <a:close/>
                <a:moveTo>
                  <a:pt x="294146" y="3539208"/>
                </a:moveTo>
                <a:cubicBezTo>
                  <a:pt x="294900" y="3540237"/>
                  <a:pt x="290099" y="3545586"/>
                  <a:pt x="283105" y="3551415"/>
                </a:cubicBezTo>
                <a:cubicBezTo>
                  <a:pt x="275151" y="3557999"/>
                  <a:pt x="267470" y="3562800"/>
                  <a:pt x="266919" y="3561634"/>
                </a:cubicBezTo>
                <a:cubicBezTo>
                  <a:pt x="266304" y="3560468"/>
                  <a:pt x="272681" y="3553953"/>
                  <a:pt x="280637" y="3547438"/>
                </a:cubicBezTo>
                <a:cubicBezTo>
                  <a:pt x="287565" y="3541814"/>
                  <a:pt x="293393" y="3538179"/>
                  <a:pt x="294146" y="3539208"/>
                </a:cubicBezTo>
                <a:close/>
                <a:moveTo>
                  <a:pt x="2444056" y="3538249"/>
                </a:moveTo>
                <a:cubicBezTo>
                  <a:pt x="2455508" y="3537632"/>
                  <a:pt x="2467578" y="3540100"/>
                  <a:pt x="2469430" y="3543735"/>
                </a:cubicBezTo>
                <a:cubicBezTo>
                  <a:pt x="2471282" y="3547370"/>
                  <a:pt x="2462572" y="3551210"/>
                  <a:pt x="2450296" y="3551828"/>
                </a:cubicBezTo>
                <a:cubicBezTo>
                  <a:pt x="2438775" y="3552445"/>
                  <a:pt x="2428968" y="3550045"/>
                  <a:pt x="2426773" y="3546410"/>
                </a:cubicBezTo>
                <a:cubicBezTo>
                  <a:pt x="2424442" y="3542500"/>
                  <a:pt x="2432191" y="3538935"/>
                  <a:pt x="2444056" y="3538249"/>
                </a:cubicBezTo>
                <a:close/>
                <a:moveTo>
                  <a:pt x="4032994" y="3537297"/>
                </a:moveTo>
                <a:cubicBezTo>
                  <a:pt x="4038558" y="3538951"/>
                  <a:pt x="4042381" y="3542569"/>
                  <a:pt x="4043273" y="3547781"/>
                </a:cubicBezTo>
                <a:cubicBezTo>
                  <a:pt x="4044987" y="3558068"/>
                  <a:pt x="4034014" y="3570275"/>
                  <a:pt x="4018652" y="3575144"/>
                </a:cubicBezTo>
                <a:cubicBezTo>
                  <a:pt x="4002605" y="3580219"/>
                  <a:pt x="3986831" y="3575624"/>
                  <a:pt x="3985871" y="3565543"/>
                </a:cubicBezTo>
                <a:cubicBezTo>
                  <a:pt x="3984980" y="3555805"/>
                  <a:pt x="3996775" y="3543735"/>
                  <a:pt x="4012275" y="3538591"/>
                </a:cubicBezTo>
                <a:cubicBezTo>
                  <a:pt x="4020127" y="3535951"/>
                  <a:pt x="4027431" y="3535642"/>
                  <a:pt x="4032994" y="3537297"/>
                </a:cubicBezTo>
                <a:close/>
                <a:moveTo>
                  <a:pt x="2038961" y="3537083"/>
                </a:moveTo>
                <a:cubicBezTo>
                  <a:pt x="2050618" y="3537220"/>
                  <a:pt x="2062210" y="3542432"/>
                  <a:pt x="2063308" y="3548056"/>
                </a:cubicBezTo>
                <a:cubicBezTo>
                  <a:pt x="2064402" y="3553748"/>
                  <a:pt x="2054942" y="3558548"/>
                  <a:pt x="2042664" y="3558343"/>
                </a:cubicBezTo>
                <a:cubicBezTo>
                  <a:pt x="2031213" y="3558137"/>
                  <a:pt x="2021748" y="3553679"/>
                  <a:pt x="2020102" y="3547919"/>
                </a:cubicBezTo>
                <a:cubicBezTo>
                  <a:pt x="2018387" y="3541746"/>
                  <a:pt x="2026891" y="3536946"/>
                  <a:pt x="2038961" y="3537083"/>
                </a:cubicBezTo>
                <a:close/>
                <a:moveTo>
                  <a:pt x="6180672" y="3536765"/>
                </a:moveTo>
                <a:cubicBezTo>
                  <a:pt x="6187581" y="3540494"/>
                  <a:pt x="6192262" y="3548090"/>
                  <a:pt x="6193119" y="3558686"/>
                </a:cubicBezTo>
                <a:cubicBezTo>
                  <a:pt x="6194765" y="3578436"/>
                  <a:pt x="6181597" y="3602165"/>
                  <a:pt x="6163698" y="3611835"/>
                </a:cubicBezTo>
                <a:cubicBezTo>
                  <a:pt x="6144701" y="3622122"/>
                  <a:pt x="6126939" y="3612521"/>
                  <a:pt x="6125225" y="3591055"/>
                </a:cubicBezTo>
                <a:cubicBezTo>
                  <a:pt x="6123647" y="3570413"/>
                  <a:pt x="6136609" y="3547164"/>
                  <a:pt x="6154851" y="3538043"/>
                </a:cubicBezTo>
                <a:cubicBezTo>
                  <a:pt x="6164624" y="3533173"/>
                  <a:pt x="6173762" y="3533036"/>
                  <a:pt x="6180672" y="3536765"/>
                </a:cubicBezTo>
                <a:close/>
                <a:moveTo>
                  <a:pt x="5741905" y="3536538"/>
                </a:moveTo>
                <a:cubicBezTo>
                  <a:pt x="5754057" y="3539753"/>
                  <a:pt x="5763122" y="3553113"/>
                  <a:pt x="5764356" y="3571990"/>
                </a:cubicBezTo>
                <a:cubicBezTo>
                  <a:pt x="5765796" y="3595102"/>
                  <a:pt x="5753589" y="3618830"/>
                  <a:pt x="5736718" y="3625277"/>
                </a:cubicBezTo>
                <a:cubicBezTo>
                  <a:pt x="5719299" y="3631998"/>
                  <a:pt x="5701605" y="3615950"/>
                  <a:pt x="5699548" y="3591878"/>
                </a:cubicBezTo>
                <a:cubicBezTo>
                  <a:pt x="5697490" y="3567190"/>
                  <a:pt x="5710864" y="3542226"/>
                  <a:pt x="5728900" y="3536877"/>
                </a:cubicBezTo>
                <a:cubicBezTo>
                  <a:pt x="5733461" y="3535522"/>
                  <a:pt x="5737855" y="3535467"/>
                  <a:pt x="5741905" y="3536538"/>
                </a:cubicBezTo>
                <a:close/>
                <a:moveTo>
                  <a:pt x="3311369" y="3536036"/>
                </a:moveTo>
                <a:cubicBezTo>
                  <a:pt x="3316101" y="3537082"/>
                  <a:pt x="3319410" y="3539859"/>
                  <a:pt x="3320302" y="3544009"/>
                </a:cubicBezTo>
                <a:cubicBezTo>
                  <a:pt x="3322222" y="3552787"/>
                  <a:pt x="3311867" y="3564994"/>
                  <a:pt x="3298014" y="3570686"/>
                </a:cubicBezTo>
                <a:cubicBezTo>
                  <a:pt x="3285258" y="3575898"/>
                  <a:pt x="3273256" y="3573909"/>
                  <a:pt x="3271405" y="3566160"/>
                </a:cubicBezTo>
                <a:cubicBezTo>
                  <a:pt x="3269484" y="3557656"/>
                  <a:pt x="3279840" y="3544352"/>
                  <a:pt x="3293899" y="3538454"/>
                </a:cubicBezTo>
                <a:cubicBezTo>
                  <a:pt x="3300482" y="3535676"/>
                  <a:pt x="3306637" y="3534990"/>
                  <a:pt x="3311369" y="3536036"/>
                </a:cubicBezTo>
                <a:close/>
                <a:moveTo>
                  <a:pt x="1632967" y="3535916"/>
                </a:moveTo>
                <a:cubicBezTo>
                  <a:pt x="1644626" y="3535710"/>
                  <a:pt x="1656212" y="3542774"/>
                  <a:pt x="1657108" y="3550661"/>
                </a:cubicBezTo>
                <a:cubicBezTo>
                  <a:pt x="1657999" y="3558753"/>
                  <a:pt x="1648467" y="3565680"/>
                  <a:pt x="1636261" y="3565749"/>
                </a:cubicBezTo>
                <a:cubicBezTo>
                  <a:pt x="1623847" y="3565817"/>
                  <a:pt x="1614039" y="3558959"/>
                  <a:pt x="1613766" y="3550113"/>
                </a:cubicBezTo>
                <a:cubicBezTo>
                  <a:pt x="1613489" y="3542363"/>
                  <a:pt x="1621996" y="3536122"/>
                  <a:pt x="1632967" y="3535916"/>
                </a:cubicBezTo>
                <a:close/>
                <a:moveTo>
                  <a:pt x="2879084" y="3535153"/>
                </a:moveTo>
                <a:cubicBezTo>
                  <a:pt x="2884133" y="3535642"/>
                  <a:pt x="2887871" y="3537151"/>
                  <a:pt x="2888728" y="3539620"/>
                </a:cubicBezTo>
                <a:cubicBezTo>
                  <a:pt x="2890305" y="3544215"/>
                  <a:pt x="2882076" y="3550593"/>
                  <a:pt x="2870143" y="3553610"/>
                </a:cubicBezTo>
                <a:cubicBezTo>
                  <a:pt x="2858347" y="3556559"/>
                  <a:pt x="2846757" y="3554708"/>
                  <a:pt x="2844631" y="3550113"/>
                </a:cubicBezTo>
                <a:cubicBezTo>
                  <a:pt x="2842437" y="3545381"/>
                  <a:pt x="2849637" y="3539963"/>
                  <a:pt x="2861571" y="3536808"/>
                </a:cubicBezTo>
                <a:cubicBezTo>
                  <a:pt x="2867674" y="3535196"/>
                  <a:pt x="2874035" y="3534665"/>
                  <a:pt x="2879084" y="3535153"/>
                </a:cubicBezTo>
                <a:close/>
                <a:moveTo>
                  <a:pt x="1903037" y="3534751"/>
                </a:moveTo>
                <a:cubicBezTo>
                  <a:pt x="1914627" y="3534751"/>
                  <a:pt x="1926422" y="3540512"/>
                  <a:pt x="1927722" y="3547027"/>
                </a:cubicBezTo>
                <a:cubicBezTo>
                  <a:pt x="1929028" y="3553542"/>
                  <a:pt x="1919768" y="3559097"/>
                  <a:pt x="1907562" y="3559029"/>
                </a:cubicBezTo>
                <a:cubicBezTo>
                  <a:pt x="1896176" y="3558960"/>
                  <a:pt x="1886441" y="3554022"/>
                  <a:pt x="1884660" y="3547575"/>
                </a:cubicBezTo>
                <a:cubicBezTo>
                  <a:pt x="1882736" y="3540512"/>
                  <a:pt x="1891101" y="3534751"/>
                  <a:pt x="1903037" y="3534751"/>
                </a:cubicBezTo>
                <a:close/>
                <a:moveTo>
                  <a:pt x="4426292" y="3534271"/>
                </a:moveTo>
                <a:cubicBezTo>
                  <a:pt x="4443368" y="3531047"/>
                  <a:pt x="4457907" y="3542295"/>
                  <a:pt x="4458936" y="3559508"/>
                </a:cubicBezTo>
                <a:cubicBezTo>
                  <a:pt x="4459896" y="3575693"/>
                  <a:pt x="4448443" y="3590301"/>
                  <a:pt x="4432601" y="3592975"/>
                </a:cubicBezTo>
                <a:cubicBezTo>
                  <a:pt x="4415868" y="3595856"/>
                  <a:pt x="4400231" y="3584814"/>
                  <a:pt x="4398448" y="3568972"/>
                </a:cubicBezTo>
                <a:cubicBezTo>
                  <a:pt x="4396665" y="3553130"/>
                  <a:pt x="4409284" y="3537494"/>
                  <a:pt x="4426292" y="3534271"/>
                </a:cubicBezTo>
                <a:close/>
                <a:moveTo>
                  <a:pt x="1767590" y="3533996"/>
                </a:moveTo>
                <a:cubicBezTo>
                  <a:pt x="1779180" y="3533790"/>
                  <a:pt x="1790976" y="3540100"/>
                  <a:pt x="1792349" y="3547438"/>
                </a:cubicBezTo>
                <a:cubicBezTo>
                  <a:pt x="1793719" y="3554776"/>
                  <a:pt x="1784462" y="3561085"/>
                  <a:pt x="1772254" y="3561154"/>
                </a:cubicBezTo>
                <a:cubicBezTo>
                  <a:pt x="1760870" y="3561222"/>
                  <a:pt x="1751132" y="3555873"/>
                  <a:pt x="1749347" y="3548672"/>
                </a:cubicBezTo>
                <a:cubicBezTo>
                  <a:pt x="1747361" y="3540854"/>
                  <a:pt x="1755657" y="3534202"/>
                  <a:pt x="1767590" y="3533996"/>
                </a:cubicBezTo>
                <a:close/>
                <a:moveTo>
                  <a:pt x="2579364" y="3530979"/>
                </a:moveTo>
                <a:cubicBezTo>
                  <a:pt x="2590886" y="3529882"/>
                  <a:pt x="2602887" y="3531459"/>
                  <a:pt x="2604602" y="3534683"/>
                </a:cubicBezTo>
                <a:cubicBezTo>
                  <a:pt x="2606385" y="3537906"/>
                  <a:pt x="2597607" y="3541815"/>
                  <a:pt x="2585331" y="3542912"/>
                </a:cubicBezTo>
                <a:cubicBezTo>
                  <a:pt x="2573878" y="3543941"/>
                  <a:pt x="2564071" y="3542158"/>
                  <a:pt x="2561945" y="3539003"/>
                </a:cubicBezTo>
                <a:cubicBezTo>
                  <a:pt x="2559682" y="3535574"/>
                  <a:pt x="2567500" y="3532145"/>
                  <a:pt x="2579364" y="3530979"/>
                </a:cubicBezTo>
                <a:close/>
                <a:moveTo>
                  <a:pt x="196078" y="3527481"/>
                </a:moveTo>
                <a:cubicBezTo>
                  <a:pt x="196626" y="3528990"/>
                  <a:pt x="192511" y="3534819"/>
                  <a:pt x="188259" y="3538591"/>
                </a:cubicBezTo>
                <a:cubicBezTo>
                  <a:pt x="182634" y="3543598"/>
                  <a:pt x="175847" y="3547027"/>
                  <a:pt x="174747" y="3545518"/>
                </a:cubicBezTo>
                <a:cubicBezTo>
                  <a:pt x="173583" y="3544009"/>
                  <a:pt x="177768" y="3538317"/>
                  <a:pt x="183664" y="3533174"/>
                </a:cubicBezTo>
                <a:cubicBezTo>
                  <a:pt x="189080" y="3528442"/>
                  <a:pt x="195390" y="3525493"/>
                  <a:pt x="196078" y="3527481"/>
                </a:cubicBezTo>
                <a:close/>
                <a:moveTo>
                  <a:pt x="6470448" y="3527438"/>
                </a:moveTo>
                <a:cubicBezTo>
                  <a:pt x="6477383" y="3529539"/>
                  <a:pt x="6482149" y="3535025"/>
                  <a:pt x="6483006" y="3543323"/>
                </a:cubicBezTo>
                <a:cubicBezTo>
                  <a:pt x="6484721" y="3560057"/>
                  <a:pt x="6470593" y="3582620"/>
                  <a:pt x="6451322" y="3594210"/>
                </a:cubicBezTo>
                <a:cubicBezTo>
                  <a:pt x="6431845" y="3605868"/>
                  <a:pt x="6415249" y="3601205"/>
                  <a:pt x="6413397" y="3583237"/>
                </a:cubicBezTo>
                <a:cubicBezTo>
                  <a:pt x="6411614" y="3565406"/>
                  <a:pt x="6425605" y="3542432"/>
                  <a:pt x="6444876" y="3531870"/>
                </a:cubicBezTo>
                <a:cubicBezTo>
                  <a:pt x="6454408" y="3526624"/>
                  <a:pt x="6463512" y="3525338"/>
                  <a:pt x="6470448" y="3527438"/>
                </a:cubicBezTo>
                <a:close/>
                <a:moveTo>
                  <a:pt x="2806706" y="3526341"/>
                </a:moveTo>
                <a:cubicBezTo>
                  <a:pt x="2810958" y="3526898"/>
                  <a:pt x="2813770" y="3528201"/>
                  <a:pt x="2814250" y="3530224"/>
                </a:cubicBezTo>
                <a:cubicBezTo>
                  <a:pt x="2815210" y="3534202"/>
                  <a:pt x="2806089" y="3539346"/>
                  <a:pt x="2793882" y="3541266"/>
                </a:cubicBezTo>
                <a:cubicBezTo>
                  <a:pt x="2781880" y="3543186"/>
                  <a:pt x="2770702" y="3541060"/>
                  <a:pt x="2769879" y="3537220"/>
                </a:cubicBezTo>
                <a:cubicBezTo>
                  <a:pt x="2769056" y="3533173"/>
                  <a:pt x="2778314" y="3528784"/>
                  <a:pt x="2790522" y="3526933"/>
                </a:cubicBezTo>
                <a:cubicBezTo>
                  <a:pt x="2796762" y="3525972"/>
                  <a:pt x="2802454" y="3525784"/>
                  <a:pt x="2806706" y="3526341"/>
                </a:cubicBezTo>
                <a:close/>
                <a:moveTo>
                  <a:pt x="1152362" y="3525287"/>
                </a:moveTo>
                <a:cubicBezTo>
                  <a:pt x="1163743" y="3523161"/>
                  <a:pt x="1173755" y="3528510"/>
                  <a:pt x="1175609" y="3537631"/>
                </a:cubicBezTo>
                <a:cubicBezTo>
                  <a:pt x="1177459" y="3546615"/>
                  <a:pt x="1170327" y="3555462"/>
                  <a:pt x="1159219" y="3558068"/>
                </a:cubicBezTo>
                <a:cubicBezTo>
                  <a:pt x="1147831" y="3560743"/>
                  <a:pt x="1135216" y="3554090"/>
                  <a:pt x="1134116" y="3544832"/>
                </a:cubicBezTo>
                <a:cubicBezTo>
                  <a:pt x="1133088" y="3536054"/>
                  <a:pt x="1141250" y="3527207"/>
                  <a:pt x="1152362" y="3525287"/>
                </a:cubicBezTo>
                <a:close/>
                <a:moveTo>
                  <a:pt x="5378800" y="3525081"/>
                </a:moveTo>
                <a:cubicBezTo>
                  <a:pt x="5396631" y="3522132"/>
                  <a:pt x="5413570" y="3541746"/>
                  <a:pt x="5415079" y="3567532"/>
                </a:cubicBezTo>
                <a:cubicBezTo>
                  <a:pt x="5416450" y="3592358"/>
                  <a:pt x="5404312" y="3614578"/>
                  <a:pt x="5387304" y="3617595"/>
                </a:cubicBezTo>
                <a:cubicBezTo>
                  <a:pt x="5370159" y="3620681"/>
                  <a:pt x="5354660" y="3603468"/>
                  <a:pt x="5351642" y="3578436"/>
                </a:cubicBezTo>
                <a:cubicBezTo>
                  <a:pt x="5348419" y="3551895"/>
                  <a:pt x="5360695" y="3528030"/>
                  <a:pt x="5378800" y="3525081"/>
                </a:cubicBezTo>
                <a:close/>
                <a:moveTo>
                  <a:pt x="749390" y="3524567"/>
                </a:moveTo>
                <a:cubicBezTo>
                  <a:pt x="753583" y="3525733"/>
                  <a:pt x="756652" y="3528236"/>
                  <a:pt x="757407" y="3531733"/>
                </a:cubicBezTo>
                <a:cubicBezTo>
                  <a:pt x="758915" y="3538797"/>
                  <a:pt x="750752" y="3547644"/>
                  <a:pt x="739986" y="3550593"/>
                </a:cubicBezTo>
                <a:cubicBezTo>
                  <a:pt x="730524" y="3553199"/>
                  <a:pt x="720577" y="3550456"/>
                  <a:pt x="718794" y="3544695"/>
                </a:cubicBezTo>
                <a:cubicBezTo>
                  <a:pt x="716739" y="3538112"/>
                  <a:pt x="724077" y="3529196"/>
                  <a:pt x="734636" y="3525424"/>
                </a:cubicBezTo>
                <a:cubicBezTo>
                  <a:pt x="739884" y="3523572"/>
                  <a:pt x="745199" y="3523401"/>
                  <a:pt x="749390" y="3524567"/>
                </a:cubicBezTo>
                <a:close/>
                <a:moveTo>
                  <a:pt x="4222129" y="3523161"/>
                </a:moveTo>
                <a:cubicBezTo>
                  <a:pt x="4237903" y="3520966"/>
                  <a:pt x="4250864" y="3529607"/>
                  <a:pt x="4251207" y="3542363"/>
                </a:cubicBezTo>
                <a:cubicBezTo>
                  <a:pt x="4251550" y="3556422"/>
                  <a:pt x="4237765" y="3569658"/>
                  <a:pt x="4220758" y="3571784"/>
                </a:cubicBezTo>
                <a:cubicBezTo>
                  <a:pt x="4203750" y="3573910"/>
                  <a:pt x="4191200" y="3564789"/>
                  <a:pt x="4192160" y="3550799"/>
                </a:cubicBezTo>
                <a:cubicBezTo>
                  <a:pt x="4192983" y="3538317"/>
                  <a:pt x="4207042" y="3525287"/>
                  <a:pt x="4222129" y="3523161"/>
                </a:cubicBezTo>
                <a:close/>
                <a:moveTo>
                  <a:pt x="3237218" y="3522364"/>
                </a:moveTo>
                <a:cubicBezTo>
                  <a:pt x="3241984" y="3523247"/>
                  <a:pt x="3245379" y="3525664"/>
                  <a:pt x="3246099" y="3529471"/>
                </a:cubicBezTo>
                <a:cubicBezTo>
                  <a:pt x="3247539" y="3537220"/>
                  <a:pt x="3238143" y="3548741"/>
                  <a:pt x="3225319" y="3554159"/>
                </a:cubicBezTo>
                <a:cubicBezTo>
                  <a:pt x="3212152" y="3559783"/>
                  <a:pt x="3200493" y="3557451"/>
                  <a:pt x="3198504" y="3549496"/>
                </a:cubicBezTo>
                <a:cubicBezTo>
                  <a:pt x="3196378" y="3540923"/>
                  <a:pt x="3206391" y="3529676"/>
                  <a:pt x="3220107" y="3524464"/>
                </a:cubicBezTo>
                <a:cubicBezTo>
                  <a:pt x="3226313" y="3522132"/>
                  <a:pt x="3232451" y="3521481"/>
                  <a:pt x="3237218" y="3522364"/>
                </a:cubicBezTo>
                <a:close/>
                <a:moveTo>
                  <a:pt x="464090" y="3521652"/>
                </a:moveTo>
                <a:cubicBezTo>
                  <a:pt x="464569" y="3524669"/>
                  <a:pt x="457713" y="3531253"/>
                  <a:pt x="448387" y="3536397"/>
                </a:cubicBezTo>
                <a:cubicBezTo>
                  <a:pt x="438440" y="3541951"/>
                  <a:pt x="428903" y="3544146"/>
                  <a:pt x="429182" y="3540854"/>
                </a:cubicBezTo>
                <a:cubicBezTo>
                  <a:pt x="429454" y="3537768"/>
                  <a:pt x="436997" y="3531253"/>
                  <a:pt x="446463" y="3525835"/>
                </a:cubicBezTo>
                <a:cubicBezTo>
                  <a:pt x="455791" y="3520555"/>
                  <a:pt x="463609" y="3518634"/>
                  <a:pt x="464090" y="3521652"/>
                </a:cubicBezTo>
                <a:close/>
                <a:moveTo>
                  <a:pt x="3959879" y="3520263"/>
                </a:moveTo>
                <a:cubicBezTo>
                  <a:pt x="3965280" y="3521361"/>
                  <a:pt x="3969069" y="3524224"/>
                  <a:pt x="3970029" y="3528579"/>
                </a:cubicBezTo>
                <a:cubicBezTo>
                  <a:pt x="3972018" y="3537768"/>
                  <a:pt x="3960085" y="3550456"/>
                  <a:pt x="3944243" y="3556011"/>
                </a:cubicBezTo>
                <a:cubicBezTo>
                  <a:pt x="3928058" y="3561703"/>
                  <a:pt x="3914274" y="3558960"/>
                  <a:pt x="3913108" y="3549770"/>
                </a:cubicBezTo>
                <a:cubicBezTo>
                  <a:pt x="3911942" y="3540580"/>
                  <a:pt x="3923875" y="3528441"/>
                  <a:pt x="3940060" y="3522544"/>
                </a:cubicBezTo>
                <a:cubicBezTo>
                  <a:pt x="3947466" y="3519835"/>
                  <a:pt x="3954479" y="3519166"/>
                  <a:pt x="3959879" y="3520263"/>
                </a:cubicBezTo>
                <a:close/>
                <a:moveTo>
                  <a:pt x="2370949" y="3519731"/>
                </a:moveTo>
                <a:cubicBezTo>
                  <a:pt x="2383362" y="3519869"/>
                  <a:pt x="2393786" y="3522749"/>
                  <a:pt x="2393992" y="3526384"/>
                </a:cubicBezTo>
                <a:cubicBezTo>
                  <a:pt x="2394198" y="3529539"/>
                  <a:pt x="2384665" y="3532350"/>
                  <a:pt x="2373761" y="3532144"/>
                </a:cubicBezTo>
                <a:cubicBezTo>
                  <a:pt x="2362788" y="3531939"/>
                  <a:pt x="2352433" y="3528647"/>
                  <a:pt x="2351815" y="3525424"/>
                </a:cubicBezTo>
                <a:cubicBezTo>
                  <a:pt x="2351130" y="3522063"/>
                  <a:pt x="2359702" y="3519595"/>
                  <a:pt x="2370949" y="3519731"/>
                </a:cubicBezTo>
                <a:close/>
                <a:moveTo>
                  <a:pt x="4899151" y="3519389"/>
                </a:moveTo>
                <a:cubicBezTo>
                  <a:pt x="4915542" y="3515274"/>
                  <a:pt x="4931727" y="3530910"/>
                  <a:pt x="4934470" y="3553610"/>
                </a:cubicBezTo>
                <a:cubicBezTo>
                  <a:pt x="4937213" y="3576585"/>
                  <a:pt x="4926035" y="3598462"/>
                  <a:pt x="4909370" y="3602234"/>
                </a:cubicBezTo>
                <a:cubicBezTo>
                  <a:pt x="4893048" y="3605937"/>
                  <a:pt x="4876863" y="3589684"/>
                  <a:pt x="4874188" y="3567395"/>
                </a:cubicBezTo>
                <a:cubicBezTo>
                  <a:pt x="4871514" y="3544764"/>
                  <a:pt x="4882624" y="3523572"/>
                  <a:pt x="4899151" y="3519389"/>
                </a:cubicBezTo>
                <a:close/>
                <a:moveTo>
                  <a:pt x="2507218" y="3518292"/>
                </a:moveTo>
                <a:cubicBezTo>
                  <a:pt x="2518602" y="3518017"/>
                  <a:pt x="2528066" y="3519663"/>
                  <a:pt x="2529232" y="3522475"/>
                </a:cubicBezTo>
                <a:cubicBezTo>
                  <a:pt x="2530329" y="3525218"/>
                  <a:pt x="2522168" y="3528099"/>
                  <a:pt x="2511127" y="3528716"/>
                </a:cubicBezTo>
                <a:cubicBezTo>
                  <a:pt x="2500566" y="3529264"/>
                  <a:pt x="2489250" y="3527138"/>
                  <a:pt x="2487536" y="3524395"/>
                </a:cubicBezTo>
                <a:cubicBezTo>
                  <a:pt x="2485547" y="3521378"/>
                  <a:pt x="2494942" y="3518566"/>
                  <a:pt x="2507218" y="3518292"/>
                </a:cubicBezTo>
                <a:close/>
                <a:moveTo>
                  <a:pt x="2731689" y="3517854"/>
                </a:moveTo>
                <a:cubicBezTo>
                  <a:pt x="2736121" y="3518377"/>
                  <a:pt x="2739224" y="3519457"/>
                  <a:pt x="2739704" y="3521034"/>
                </a:cubicBezTo>
                <a:cubicBezTo>
                  <a:pt x="2740664" y="3524189"/>
                  <a:pt x="2731200" y="3528236"/>
                  <a:pt x="2719061" y="3529539"/>
                </a:cubicBezTo>
                <a:cubicBezTo>
                  <a:pt x="2707677" y="3530704"/>
                  <a:pt x="2698281" y="3529127"/>
                  <a:pt x="2696773" y="3526110"/>
                </a:cubicBezTo>
                <a:cubicBezTo>
                  <a:pt x="2695127" y="3522886"/>
                  <a:pt x="2703699" y="3519457"/>
                  <a:pt x="2715701" y="3518017"/>
                </a:cubicBezTo>
                <a:cubicBezTo>
                  <a:pt x="2721496" y="3517365"/>
                  <a:pt x="2727257" y="3517331"/>
                  <a:pt x="2731689" y="3517854"/>
                </a:cubicBezTo>
                <a:close/>
                <a:moveTo>
                  <a:pt x="378364" y="3517743"/>
                </a:moveTo>
                <a:cubicBezTo>
                  <a:pt x="379253" y="3519320"/>
                  <a:pt x="373631" y="3525150"/>
                  <a:pt x="365193" y="3531322"/>
                </a:cubicBezTo>
                <a:cubicBezTo>
                  <a:pt x="357103" y="3537220"/>
                  <a:pt x="349080" y="3541472"/>
                  <a:pt x="347706" y="3540717"/>
                </a:cubicBezTo>
                <a:cubicBezTo>
                  <a:pt x="346131" y="3539894"/>
                  <a:pt x="353536" y="3532488"/>
                  <a:pt x="362316" y="3525973"/>
                </a:cubicBezTo>
                <a:cubicBezTo>
                  <a:pt x="370272" y="3520006"/>
                  <a:pt x="377541" y="3516234"/>
                  <a:pt x="378364" y="3517743"/>
                </a:cubicBezTo>
                <a:close/>
                <a:moveTo>
                  <a:pt x="943673" y="3517194"/>
                </a:moveTo>
                <a:cubicBezTo>
                  <a:pt x="954642" y="3514108"/>
                  <a:pt x="965408" y="3518497"/>
                  <a:pt x="966781" y="3526521"/>
                </a:cubicBezTo>
                <a:cubicBezTo>
                  <a:pt x="968152" y="3534614"/>
                  <a:pt x="959716" y="3543941"/>
                  <a:pt x="948608" y="3546889"/>
                </a:cubicBezTo>
                <a:cubicBezTo>
                  <a:pt x="937292" y="3549907"/>
                  <a:pt x="927141" y="3545861"/>
                  <a:pt x="925703" y="3537768"/>
                </a:cubicBezTo>
                <a:cubicBezTo>
                  <a:pt x="924330" y="3529676"/>
                  <a:pt x="932353" y="3520418"/>
                  <a:pt x="943673" y="3517194"/>
                </a:cubicBezTo>
                <a:close/>
                <a:moveTo>
                  <a:pt x="281461" y="3516852"/>
                </a:moveTo>
                <a:cubicBezTo>
                  <a:pt x="282419" y="3518086"/>
                  <a:pt x="277275" y="3524532"/>
                  <a:pt x="270005" y="3531185"/>
                </a:cubicBezTo>
                <a:cubicBezTo>
                  <a:pt x="263903" y="3536740"/>
                  <a:pt x="257938" y="3540786"/>
                  <a:pt x="256565" y="3540443"/>
                </a:cubicBezTo>
                <a:cubicBezTo>
                  <a:pt x="254985" y="3540032"/>
                  <a:pt x="259787" y="3533928"/>
                  <a:pt x="266716" y="3527207"/>
                </a:cubicBezTo>
                <a:cubicBezTo>
                  <a:pt x="273502" y="3520761"/>
                  <a:pt x="280567" y="3515686"/>
                  <a:pt x="281461" y="3516852"/>
                </a:cubicBezTo>
                <a:close/>
                <a:moveTo>
                  <a:pt x="2234955" y="3516097"/>
                </a:moveTo>
                <a:cubicBezTo>
                  <a:pt x="2246476" y="3516508"/>
                  <a:pt x="2256352" y="3519663"/>
                  <a:pt x="2258135" y="3523640"/>
                </a:cubicBezTo>
                <a:cubicBezTo>
                  <a:pt x="2259849" y="3527618"/>
                  <a:pt x="2252580" y="3530910"/>
                  <a:pt x="2241401" y="3531116"/>
                </a:cubicBezTo>
                <a:cubicBezTo>
                  <a:pt x="2229880" y="3531321"/>
                  <a:pt x="2217330" y="3526932"/>
                  <a:pt x="2216301" y="3522680"/>
                </a:cubicBezTo>
                <a:cubicBezTo>
                  <a:pt x="2215341" y="3518634"/>
                  <a:pt x="2223708" y="3515754"/>
                  <a:pt x="2234955" y="3516097"/>
                </a:cubicBezTo>
                <a:close/>
                <a:moveTo>
                  <a:pt x="3161925" y="3512299"/>
                </a:moveTo>
                <a:cubicBezTo>
                  <a:pt x="3166700" y="3512719"/>
                  <a:pt x="3170078" y="3514622"/>
                  <a:pt x="3171004" y="3518017"/>
                </a:cubicBezTo>
                <a:cubicBezTo>
                  <a:pt x="3172855" y="3524670"/>
                  <a:pt x="3164214" y="3534614"/>
                  <a:pt x="3151527" y="3539620"/>
                </a:cubicBezTo>
                <a:cubicBezTo>
                  <a:pt x="3139251" y="3544489"/>
                  <a:pt x="3126495" y="3542569"/>
                  <a:pt x="3124507" y="3536122"/>
                </a:cubicBezTo>
                <a:cubicBezTo>
                  <a:pt x="3122586" y="3529676"/>
                  <a:pt x="3131844" y="3520349"/>
                  <a:pt x="3144463" y="3515480"/>
                </a:cubicBezTo>
                <a:cubicBezTo>
                  <a:pt x="3150978" y="3512942"/>
                  <a:pt x="3157151" y="3511879"/>
                  <a:pt x="3161925" y="3512299"/>
                </a:cubicBezTo>
                <a:close/>
                <a:moveTo>
                  <a:pt x="2099647" y="3509650"/>
                </a:moveTo>
                <a:cubicBezTo>
                  <a:pt x="2112060" y="3510336"/>
                  <a:pt x="2122553" y="3514999"/>
                  <a:pt x="2122827" y="3520211"/>
                </a:cubicBezTo>
                <a:cubicBezTo>
                  <a:pt x="2123033" y="3524738"/>
                  <a:pt x="2113569" y="3528236"/>
                  <a:pt x="2102665" y="3527550"/>
                </a:cubicBezTo>
                <a:cubicBezTo>
                  <a:pt x="2091623" y="3526727"/>
                  <a:pt x="2081272" y="3521857"/>
                  <a:pt x="2080589" y="3517194"/>
                </a:cubicBezTo>
                <a:cubicBezTo>
                  <a:pt x="2079904" y="3512325"/>
                  <a:pt x="2088400" y="3509033"/>
                  <a:pt x="2099647" y="3509650"/>
                </a:cubicBezTo>
                <a:close/>
                <a:moveTo>
                  <a:pt x="2656722" y="3509445"/>
                </a:moveTo>
                <a:cubicBezTo>
                  <a:pt x="2660768" y="3509839"/>
                  <a:pt x="2663580" y="3510679"/>
                  <a:pt x="2664334" y="3511914"/>
                </a:cubicBezTo>
                <a:cubicBezTo>
                  <a:pt x="2665774" y="3514314"/>
                  <a:pt x="2657956" y="3517332"/>
                  <a:pt x="2647052" y="3518635"/>
                </a:cubicBezTo>
                <a:cubicBezTo>
                  <a:pt x="2635599" y="3520007"/>
                  <a:pt x="2623186" y="3518429"/>
                  <a:pt x="2622569" y="3515823"/>
                </a:cubicBezTo>
                <a:cubicBezTo>
                  <a:pt x="2621883" y="3513354"/>
                  <a:pt x="2630524" y="3510748"/>
                  <a:pt x="2641703" y="3509651"/>
                </a:cubicBezTo>
                <a:cubicBezTo>
                  <a:pt x="2647395" y="3509102"/>
                  <a:pt x="2652676" y="3509051"/>
                  <a:pt x="2656722" y="3509445"/>
                </a:cubicBezTo>
                <a:close/>
                <a:moveTo>
                  <a:pt x="3885212" y="3509179"/>
                </a:moveTo>
                <a:cubicBezTo>
                  <a:pt x="3890990" y="3509856"/>
                  <a:pt x="3895070" y="3512531"/>
                  <a:pt x="3895825" y="3516989"/>
                </a:cubicBezTo>
                <a:cubicBezTo>
                  <a:pt x="3897197" y="3525355"/>
                  <a:pt x="3886635" y="3537151"/>
                  <a:pt x="3872165" y="3543392"/>
                </a:cubicBezTo>
                <a:cubicBezTo>
                  <a:pt x="3856940" y="3550044"/>
                  <a:pt x="3842333" y="3548467"/>
                  <a:pt x="3840893" y="3539894"/>
                </a:cubicBezTo>
                <a:cubicBezTo>
                  <a:pt x="3839521" y="3531802"/>
                  <a:pt x="3849808" y="3520143"/>
                  <a:pt x="3864415" y="3513354"/>
                </a:cubicBezTo>
                <a:cubicBezTo>
                  <a:pt x="3871959" y="3509822"/>
                  <a:pt x="3879434" y="3508502"/>
                  <a:pt x="3885212" y="3509179"/>
                </a:cubicBezTo>
                <a:close/>
                <a:moveTo>
                  <a:pt x="677339" y="3507867"/>
                </a:moveTo>
                <a:cubicBezTo>
                  <a:pt x="680753" y="3508741"/>
                  <a:pt x="682996" y="3510782"/>
                  <a:pt x="683269" y="3513765"/>
                </a:cubicBezTo>
                <a:cubicBezTo>
                  <a:pt x="683817" y="3519801"/>
                  <a:pt x="676344" y="3527345"/>
                  <a:pt x="666335" y="3531048"/>
                </a:cubicBezTo>
                <a:cubicBezTo>
                  <a:pt x="655427" y="3535026"/>
                  <a:pt x="645004" y="3533242"/>
                  <a:pt x="644593" y="3527276"/>
                </a:cubicBezTo>
                <a:cubicBezTo>
                  <a:pt x="644179" y="3521035"/>
                  <a:pt x="653026" y="3512806"/>
                  <a:pt x="664411" y="3508965"/>
                </a:cubicBezTo>
                <a:cubicBezTo>
                  <a:pt x="669349" y="3507284"/>
                  <a:pt x="673927" y="3506993"/>
                  <a:pt x="677339" y="3507867"/>
                </a:cubicBezTo>
                <a:close/>
                <a:moveTo>
                  <a:pt x="1288079" y="3507044"/>
                </a:moveTo>
                <a:cubicBezTo>
                  <a:pt x="1299464" y="3506222"/>
                  <a:pt x="1309063" y="3512394"/>
                  <a:pt x="1310365" y="3521378"/>
                </a:cubicBezTo>
                <a:cubicBezTo>
                  <a:pt x="1311672" y="3530087"/>
                  <a:pt x="1303715" y="3538454"/>
                  <a:pt x="1292741" y="3539894"/>
                </a:cubicBezTo>
                <a:cubicBezTo>
                  <a:pt x="1282248" y="3541266"/>
                  <a:pt x="1270794" y="3535025"/>
                  <a:pt x="1268878" y="3526727"/>
                </a:cubicBezTo>
                <a:cubicBezTo>
                  <a:pt x="1266684" y="3517400"/>
                  <a:pt x="1275871" y="3507936"/>
                  <a:pt x="1288079" y="3507044"/>
                </a:cubicBezTo>
                <a:close/>
                <a:moveTo>
                  <a:pt x="4557691" y="3506153"/>
                </a:moveTo>
                <a:cubicBezTo>
                  <a:pt x="4574836" y="3501969"/>
                  <a:pt x="4590060" y="3513353"/>
                  <a:pt x="4592186" y="3532282"/>
                </a:cubicBezTo>
                <a:cubicBezTo>
                  <a:pt x="4594175" y="3549769"/>
                  <a:pt x="4583340" y="3566983"/>
                  <a:pt x="4567841" y="3570687"/>
                </a:cubicBezTo>
                <a:cubicBezTo>
                  <a:pt x="4551244" y="3574733"/>
                  <a:pt x="4535128" y="3563280"/>
                  <a:pt x="4532042" y="3545655"/>
                </a:cubicBezTo>
                <a:cubicBezTo>
                  <a:pt x="4529093" y="3528441"/>
                  <a:pt x="4540957" y="3510199"/>
                  <a:pt x="4557691" y="3506153"/>
                </a:cubicBezTo>
                <a:close/>
                <a:moveTo>
                  <a:pt x="530297" y="3505698"/>
                </a:moveTo>
                <a:cubicBezTo>
                  <a:pt x="534043" y="3505123"/>
                  <a:pt x="536684" y="3505741"/>
                  <a:pt x="537196" y="3507730"/>
                </a:cubicBezTo>
                <a:cubicBezTo>
                  <a:pt x="538223" y="3511502"/>
                  <a:pt x="529995" y="3519868"/>
                  <a:pt x="520460" y="3524532"/>
                </a:cubicBezTo>
                <a:cubicBezTo>
                  <a:pt x="510659" y="3529401"/>
                  <a:pt x="502013" y="3530018"/>
                  <a:pt x="501671" y="3525972"/>
                </a:cubicBezTo>
                <a:cubicBezTo>
                  <a:pt x="501328" y="3522269"/>
                  <a:pt x="507706" y="3515891"/>
                  <a:pt x="516760" y="3510816"/>
                </a:cubicBezTo>
                <a:cubicBezTo>
                  <a:pt x="521695" y="3508038"/>
                  <a:pt x="526548" y="3506272"/>
                  <a:pt x="530297" y="3505698"/>
                </a:cubicBezTo>
                <a:close/>
                <a:moveTo>
                  <a:pt x="3089068" y="3505682"/>
                </a:moveTo>
                <a:cubicBezTo>
                  <a:pt x="3093474" y="3506067"/>
                  <a:pt x="3096560" y="3507559"/>
                  <a:pt x="3097280" y="3510131"/>
                </a:cubicBezTo>
                <a:cubicBezTo>
                  <a:pt x="3098857" y="3515755"/>
                  <a:pt x="3088982" y="3524327"/>
                  <a:pt x="3075540" y="3528510"/>
                </a:cubicBezTo>
                <a:cubicBezTo>
                  <a:pt x="3063333" y="3532282"/>
                  <a:pt x="3052703" y="3530705"/>
                  <a:pt x="3051332" y="3525355"/>
                </a:cubicBezTo>
                <a:cubicBezTo>
                  <a:pt x="3049754" y="3519595"/>
                  <a:pt x="3059493" y="3511983"/>
                  <a:pt x="3072934" y="3507868"/>
                </a:cubicBezTo>
                <a:cubicBezTo>
                  <a:pt x="3078935" y="3506016"/>
                  <a:pt x="3084661" y="3505296"/>
                  <a:pt x="3089068" y="3505682"/>
                </a:cubicBezTo>
                <a:close/>
                <a:moveTo>
                  <a:pt x="2431643" y="3504095"/>
                </a:moveTo>
                <a:cubicBezTo>
                  <a:pt x="2442753" y="3504301"/>
                  <a:pt x="2453588" y="3506290"/>
                  <a:pt x="2454822" y="3508621"/>
                </a:cubicBezTo>
                <a:cubicBezTo>
                  <a:pt x="2456125" y="3511022"/>
                  <a:pt x="2447553" y="3513216"/>
                  <a:pt x="2436306" y="3513285"/>
                </a:cubicBezTo>
                <a:cubicBezTo>
                  <a:pt x="2424785" y="3513285"/>
                  <a:pt x="2414635" y="3511090"/>
                  <a:pt x="2413332" y="3508416"/>
                </a:cubicBezTo>
                <a:cubicBezTo>
                  <a:pt x="2412029" y="3505810"/>
                  <a:pt x="2420190" y="3503958"/>
                  <a:pt x="2431643" y="3504095"/>
                </a:cubicBezTo>
                <a:close/>
                <a:moveTo>
                  <a:pt x="3812021" y="3503024"/>
                </a:moveTo>
                <a:cubicBezTo>
                  <a:pt x="3817388" y="3503290"/>
                  <a:pt x="3821142" y="3505433"/>
                  <a:pt x="3822103" y="3509376"/>
                </a:cubicBezTo>
                <a:cubicBezTo>
                  <a:pt x="3824023" y="3517194"/>
                  <a:pt x="3813804" y="3528990"/>
                  <a:pt x="3799197" y="3535986"/>
                </a:cubicBezTo>
                <a:cubicBezTo>
                  <a:pt x="3783766" y="3543323"/>
                  <a:pt x="3768816" y="3542844"/>
                  <a:pt x="3767719" y="3534751"/>
                </a:cubicBezTo>
                <a:cubicBezTo>
                  <a:pt x="3766621" y="3527001"/>
                  <a:pt x="3777594" y="3515000"/>
                  <a:pt x="3792270" y="3507936"/>
                </a:cubicBezTo>
                <a:cubicBezTo>
                  <a:pt x="3799677" y="3504370"/>
                  <a:pt x="3806655" y="3502758"/>
                  <a:pt x="3812021" y="3503024"/>
                </a:cubicBezTo>
                <a:close/>
                <a:moveTo>
                  <a:pt x="2566197" y="3502313"/>
                </a:moveTo>
                <a:cubicBezTo>
                  <a:pt x="2577307" y="3501696"/>
                  <a:pt x="2588142" y="3502519"/>
                  <a:pt x="2590062" y="3504439"/>
                </a:cubicBezTo>
                <a:cubicBezTo>
                  <a:pt x="2591845" y="3506359"/>
                  <a:pt x="2583753" y="3508828"/>
                  <a:pt x="2572712" y="3509582"/>
                </a:cubicBezTo>
                <a:cubicBezTo>
                  <a:pt x="2561053" y="3510405"/>
                  <a:pt x="2550972" y="3509171"/>
                  <a:pt x="2549052" y="3507045"/>
                </a:cubicBezTo>
                <a:cubicBezTo>
                  <a:pt x="2547200" y="3504988"/>
                  <a:pt x="2554949" y="3502930"/>
                  <a:pt x="2566197" y="3502313"/>
                </a:cubicBezTo>
                <a:close/>
                <a:moveTo>
                  <a:pt x="1963935" y="3502243"/>
                </a:moveTo>
                <a:cubicBezTo>
                  <a:pt x="1976348" y="3502930"/>
                  <a:pt x="1986910" y="3508416"/>
                  <a:pt x="1987185" y="3514520"/>
                </a:cubicBezTo>
                <a:cubicBezTo>
                  <a:pt x="1987457" y="3519869"/>
                  <a:pt x="1977994" y="3523984"/>
                  <a:pt x="1967087" y="3523229"/>
                </a:cubicBezTo>
                <a:cubicBezTo>
                  <a:pt x="1955978" y="3522406"/>
                  <a:pt x="1945621" y="3516782"/>
                  <a:pt x="1944936" y="3511365"/>
                </a:cubicBezTo>
                <a:cubicBezTo>
                  <a:pt x="1944184" y="3505672"/>
                  <a:pt x="1952689" y="3501695"/>
                  <a:pt x="1963935" y="3502243"/>
                </a:cubicBezTo>
                <a:close/>
                <a:moveTo>
                  <a:pt x="6393406" y="3501678"/>
                </a:moveTo>
                <a:cubicBezTo>
                  <a:pt x="6400402" y="3504318"/>
                  <a:pt x="6405305" y="3510507"/>
                  <a:pt x="6406334" y="3519526"/>
                </a:cubicBezTo>
                <a:cubicBezTo>
                  <a:pt x="6408391" y="3537425"/>
                  <a:pt x="6394127" y="3561360"/>
                  <a:pt x="6375473" y="3571510"/>
                </a:cubicBezTo>
                <a:cubicBezTo>
                  <a:pt x="6357573" y="3581248"/>
                  <a:pt x="6341320" y="3575350"/>
                  <a:pt x="6338714" y="3557931"/>
                </a:cubicBezTo>
                <a:cubicBezTo>
                  <a:pt x="6335902" y="3539208"/>
                  <a:pt x="6349001" y="3515480"/>
                  <a:pt x="6367929" y="3505124"/>
                </a:cubicBezTo>
                <a:cubicBezTo>
                  <a:pt x="6377325" y="3499946"/>
                  <a:pt x="6386411" y="3499038"/>
                  <a:pt x="6393406" y="3501678"/>
                </a:cubicBezTo>
                <a:close/>
                <a:moveTo>
                  <a:pt x="602184" y="3501463"/>
                </a:moveTo>
                <a:cubicBezTo>
                  <a:pt x="605982" y="3501489"/>
                  <a:pt x="608727" y="3502689"/>
                  <a:pt x="609343" y="3505055"/>
                </a:cubicBezTo>
                <a:cubicBezTo>
                  <a:pt x="610577" y="3509787"/>
                  <a:pt x="602964" y="3517811"/>
                  <a:pt x="592813" y="3522337"/>
                </a:cubicBezTo>
                <a:cubicBezTo>
                  <a:pt x="582458" y="3527001"/>
                  <a:pt x="573475" y="3526864"/>
                  <a:pt x="572511" y="3522200"/>
                </a:cubicBezTo>
                <a:cubicBezTo>
                  <a:pt x="571484" y="3517605"/>
                  <a:pt x="579028" y="3509650"/>
                  <a:pt x="588699" y="3504918"/>
                </a:cubicBezTo>
                <a:cubicBezTo>
                  <a:pt x="593533" y="3502586"/>
                  <a:pt x="598386" y="3501438"/>
                  <a:pt x="602184" y="3501463"/>
                </a:cubicBezTo>
                <a:close/>
                <a:moveTo>
                  <a:pt x="3014735" y="3501001"/>
                </a:moveTo>
                <a:cubicBezTo>
                  <a:pt x="3019048" y="3501335"/>
                  <a:pt x="3022014" y="3502621"/>
                  <a:pt x="3022597" y="3504850"/>
                </a:cubicBezTo>
                <a:cubicBezTo>
                  <a:pt x="3023763" y="3509308"/>
                  <a:pt x="3015053" y="3516235"/>
                  <a:pt x="3003189" y="3519800"/>
                </a:cubicBezTo>
                <a:cubicBezTo>
                  <a:pt x="2991393" y="3523367"/>
                  <a:pt x="2980146" y="3522270"/>
                  <a:pt x="2978363" y="3517812"/>
                </a:cubicBezTo>
                <a:cubicBezTo>
                  <a:pt x="2976442" y="3513011"/>
                  <a:pt x="2986112" y="3506222"/>
                  <a:pt x="2998799" y="3502861"/>
                </a:cubicBezTo>
                <a:cubicBezTo>
                  <a:pt x="3004765" y="3501283"/>
                  <a:pt x="3010423" y="3500666"/>
                  <a:pt x="3014735" y="3501001"/>
                </a:cubicBezTo>
                <a:close/>
                <a:moveTo>
                  <a:pt x="3739120" y="3499792"/>
                </a:moveTo>
                <a:cubicBezTo>
                  <a:pt x="3744486" y="3500117"/>
                  <a:pt x="3748172" y="3502346"/>
                  <a:pt x="3748653" y="3506359"/>
                </a:cubicBezTo>
                <a:cubicBezTo>
                  <a:pt x="3749681" y="3514520"/>
                  <a:pt x="3738160" y="3526727"/>
                  <a:pt x="3723141" y="3533585"/>
                </a:cubicBezTo>
                <a:cubicBezTo>
                  <a:pt x="3709082" y="3540031"/>
                  <a:pt x="3697355" y="3539551"/>
                  <a:pt x="3695778" y="3532350"/>
                </a:cubicBezTo>
                <a:cubicBezTo>
                  <a:pt x="3694063" y="3524738"/>
                  <a:pt x="3704967" y="3511913"/>
                  <a:pt x="3719506" y="3504644"/>
                </a:cubicBezTo>
                <a:cubicBezTo>
                  <a:pt x="3726707" y="3501043"/>
                  <a:pt x="3733753" y="3499466"/>
                  <a:pt x="3739120" y="3499792"/>
                </a:cubicBezTo>
                <a:close/>
                <a:moveTo>
                  <a:pt x="5514382" y="3499637"/>
                </a:moveTo>
                <a:cubicBezTo>
                  <a:pt x="5532350" y="3495249"/>
                  <a:pt x="5549357" y="3512805"/>
                  <a:pt x="5551072" y="3537905"/>
                </a:cubicBezTo>
                <a:cubicBezTo>
                  <a:pt x="5552649" y="3561908"/>
                  <a:pt x="5540442" y="3584814"/>
                  <a:pt x="5523503" y="3589340"/>
                </a:cubicBezTo>
                <a:cubicBezTo>
                  <a:pt x="5505192" y="3594210"/>
                  <a:pt x="5488939" y="3576653"/>
                  <a:pt x="5487087" y="3550524"/>
                </a:cubicBezTo>
                <a:cubicBezTo>
                  <a:pt x="5485372" y="3525972"/>
                  <a:pt x="5497305" y="3503889"/>
                  <a:pt x="5514382" y="3499637"/>
                </a:cubicBezTo>
                <a:close/>
                <a:moveTo>
                  <a:pt x="2296814" y="3498952"/>
                </a:moveTo>
                <a:cubicBezTo>
                  <a:pt x="2308061" y="3499638"/>
                  <a:pt x="2318554" y="3502724"/>
                  <a:pt x="2319308" y="3505673"/>
                </a:cubicBezTo>
                <a:cubicBezTo>
                  <a:pt x="2320063" y="3508691"/>
                  <a:pt x="2311216" y="3510885"/>
                  <a:pt x="2299900" y="3510337"/>
                </a:cubicBezTo>
                <a:cubicBezTo>
                  <a:pt x="2288447" y="3509788"/>
                  <a:pt x="2278503" y="3506565"/>
                  <a:pt x="2277612" y="3503342"/>
                </a:cubicBezTo>
                <a:cubicBezTo>
                  <a:pt x="2276720" y="3499981"/>
                  <a:pt x="2285018" y="3498198"/>
                  <a:pt x="2296814" y="3498952"/>
                </a:cubicBezTo>
                <a:close/>
                <a:moveTo>
                  <a:pt x="2940026" y="3497897"/>
                </a:moveTo>
                <a:cubicBezTo>
                  <a:pt x="2944415" y="3497991"/>
                  <a:pt x="2947432" y="3498917"/>
                  <a:pt x="2948187" y="3500735"/>
                </a:cubicBezTo>
                <a:cubicBezTo>
                  <a:pt x="2949764" y="3504369"/>
                  <a:pt x="2941192" y="3510130"/>
                  <a:pt x="2929122" y="3513148"/>
                </a:cubicBezTo>
                <a:cubicBezTo>
                  <a:pt x="2917258" y="3516097"/>
                  <a:pt x="2905805" y="3515274"/>
                  <a:pt x="2904227" y="3511707"/>
                </a:cubicBezTo>
                <a:cubicBezTo>
                  <a:pt x="2902650" y="3508141"/>
                  <a:pt x="2911497" y="3502998"/>
                  <a:pt x="2923635" y="3500049"/>
                </a:cubicBezTo>
                <a:cubicBezTo>
                  <a:pt x="2929876" y="3498540"/>
                  <a:pt x="2935637" y="3497802"/>
                  <a:pt x="2940026" y="3497897"/>
                </a:cubicBezTo>
                <a:close/>
                <a:moveTo>
                  <a:pt x="3664737" y="3496500"/>
                </a:moveTo>
                <a:cubicBezTo>
                  <a:pt x="3670026" y="3496843"/>
                  <a:pt x="3673626" y="3499226"/>
                  <a:pt x="3674381" y="3503547"/>
                </a:cubicBezTo>
                <a:cubicBezTo>
                  <a:pt x="3675752" y="3511365"/>
                  <a:pt x="3666151" y="3522612"/>
                  <a:pt x="3652572" y="3529333"/>
                </a:cubicBezTo>
                <a:cubicBezTo>
                  <a:pt x="3638445" y="3536328"/>
                  <a:pt x="3623975" y="3535711"/>
                  <a:pt x="3622672" y="3527893"/>
                </a:cubicBezTo>
                <a:cubicBezTo>
                  <a:pt x="3621437" y="3520418"/>
                  <a:pt x="3631381" y="3508622"/>
                  <a:pt x="3644960" y="3501695"/>
                </a:cubicBezTo>
                <a:cubicBezTo>
                  <a:pt x="3652469" y="3497854"/>
                  <a:pt x="3659447" y="3496157"/>
                  <a:pt x="3664737" y="3496500"/>
                </a:cubicBezTo>
                <a:close/>
                <a:moveTo>
                  <a:pt x="1419616" y="3496415"/>
                </a:moveTo>
                <a:cubicBezTo>
                  <a:pt x="1431686" y="3494563"/>
                  <a:pt x="1443412" y="3500873"/>
                  <a:pt x="1445265" y="3510200"/>
                </a:cubicBezTo>
                <a:cubicBezTo>
                  <a:pt x="1446838" y="3518498"/>
                  <a:pt x="1439230" y="3526385"/>
                  <a:pt x="1428324" y="3527688"/>
                </a:cubicBezTo>
                <a:cubicBezTo>
                  <a:pt x="1418035" y="3528922"/>
                  <a:pt x="1406102" y="3522613"/>
                  <a:pt x="1403843" y="3514657"/>
                </a:cubicBezTo>
                <a:cubicBezTo>
                  <a:pt x="1401508" y="3506565"/>
                  <a:pt x="1408849" y="3498130"/>
                  <a:pt x="1419616" y="3496415"/>
                </a:cubicBezTo>
                <a:close/>
                <a:moveTo>
                  <a:pt x="2866405" y="3495797"/>
                </a:moveTo>
                <a:cubicBezTo>
                  <a:pt x="2870777" y="3495968"/>
                  <a:pt x="2873778" y="3496791"/>
                  <a:pt x="2874121" y="3498266"/>
                </a:cubicBezTo>
                <a:cubicBezTo>
                  <a:pt x="2874875" y="3501283"/>
                  <a:pt x="2865206" y="3506015"/>
                  <a:pt x="2853136" y="3508210"/>
                </a:cubicBezTo>
                <a:cubicBezTo>
                  <a:pt x="2840860" y="3510404"/>
                  <a:pt x="2831258" y="3509239"/>
                  <a:pt x="2831121" y="3505878"/>
                </a:cubicBezTo>
                <a:cubicBezTo>
                  <a:pt x="2831053" y="3502929"/>
                  <a:pt x="2839557" y="3499294"/>
                  <a:pt x="2850461" y="3497237"/>
                </a:cubicBezTo>
                <a:cubicBezTo>
                  <a:pt x="2856290" y="3496105"/>
                  <a:pt x="2862033" y="3495625"/>
                  <a:pt x="2866405" y="3495797"/>
                </a:cubicBezTo>
                <a:close/>
                <a:moveTo>
                  <a:pt x="1826980" y="3495729"/>
                </a:moveTo>
                <a:cubicBezTo>
                  <a:pt x="1838364" y="3495797"/>
                  <a:pt x="1848859" y="3500804"/>
                  <a:pt x="1851121" y="3507250"/>
                </a:cubicBezTo>
                <a:cubicBezTo>
                  <a:pt x="1853521" y="3514177"/>
                  <a:pt x="1844813" y="3520143"/>
                  <a:pt x="1832809" y="3519869"/>
                </a:cubicBezTo>
                <a:cubicBezTo>
                  <a:pt x="1821976" y="3519595"/>
                  <a:pt x="1811002" y="3513697"/>
                  <a:pt x="1809495" y="3507387"/>
                </a:cubicBezTo>
                <a:cubicBezTo>
                  <a:pt x="1807915" y="3500872"/>
                  <a:pt x="1815733" y="3495660"/>
                  <a:pt x="1826980" y="3495729"/>
                </a:cubicBezTo>
                <a:close/>
                <a:moveTo>
                  <a:pt x="2775914" y="3495043"/>
                </a:moveTo>
                <a:cubicBezTo>
                  <a:pt x="2787298" y="3493260"/>
                  <a:pt x="2797174" y="3493328"/>
                  <a:pt x="2798957" y="3495523"/>
                </a:cubicBezTo>
                <a:cubicBezTo>
                  <a:pt x="2800672" y="3497717"/>
                  <a:pt x="2793470" y="3501146"/>
                  <a:pt x="2782429" y="3503135"/>
                </a:cubicBezTo>
                <a:cubicBezTo>
                  <a:pt x="2770976" y="3505124"/>
                  <a:pt x="2758563" y="3504369"/>
                  <a:pt x="2757535" y="3501969"/>
                </a:cubicBezTo>
                <a:cubicBezTo>
                  <a:pt x="2756574" y="3499706"/>
                  <a:pt x="2764873" y="3496689"/>
                  <a:pt x="2775914" y="3495043"/>
                </a:cubicBezTo>
                <a:close/>
                <a:moveTo>
                  <a:pt x="4165756" y="3493577"/>
                </a:moveTo>
                <a:cubicBezTo>
                  <a:pt x="4171328" y="3495815"/>
                  <a:pt x="4175151" y="3500187"/>
                  <a:pt x="4176043" y="3506222"/>
                </a:cubicBezTo>
                <a:cubicBezTo>
                  <a:pt x="4177827" y="3518155"/>
                  <a:pt x="4166922" y="3531596"/>
                  <a:pt x="4151492" y="3536329"/>
                </a:cubicBezTo>
                <a:cubicBezTo>
                  <a:pt x="4135444" y="3541266"/>
                  <a:pt x="4119602" y="3534957"/>
                  <a:pt x="4118642" y="3523161"/>
                </a:cubicBezTo>
                <a:cubicBezTo>
                  <a:pt x="4117682" y="3511845"/>
                  <a:pt x="4129409" y="3498678"/>
                  <a:pt x="4144977" y="3493740"/>
                </a:cubicBezTo>
                <a:cubicBezTo>
                  <a:pt x="4152863" y="3491237"/>
                  <a:pt x="4160184" y="3491340"/>
                  <a:pt x="4165756" y="3493577"/>
                </a:cubicBezTo>
                <a:close/>
                <a:moveTo>
                  <a:pt x="5033568" y="3492643"/>
                </a:moveTo>
                <a:cubicBezTo>
                  <a:pt x="5050096" y="3488734"/>
                  <a:pt x="5066007" y="3505261"/>
                  <a:pt x="5068475" y="3529264"/>
                </a:cubicBezTo>
                <a:cubicBezTo>
                  <a:pt x="5070944" y="3553267"/>
                  <a:pt x="5059354" y="3576379"/>
                  <a:pt x="5042758" y="3580082"/>
                </a:cubicBezTo>
                <a:cubicBezTo>
                  <a:pt x="5026367" y="3583717"/>
                  <a:pt x="5010388" y="3566434"/>
                  <a:pt x="5007988" y="3542775"/>
                </a:cubicBezTo>
                <a:cubicBezTo>
                  <a:pt x="5005588" y="3518909"/>
                  <a:pt x="5017040" y="3496620"/>
                  <a:pt x="5033568" y="3492643"/>
                </a:cubicBezTo>
                <a:close/>
                <a:moveTo>
                  <a:pt x="366017" y="3492574"/>
                </a:moveTo>
                <a:cubicBezTo>
                  <a:pt x="366978" y="3493946"/>
                  <a:pt x="361010" y="3500941"/>
                  <a:pt x="352782" y="3508005"/>
                </a:cubicBezTo>
                <a:cubicBezTo>
                  <a:pt x="344826" y="3514794"/>
                  <a:pt x="337420" y="3519320"/>
                  <a:pt x="337217" y="3517674"/>
                </a:cubicBezTo>
                <a:cubicBezTo>
                  <a:pt x="337009" y="3516234"/>
                  <a:pt x="342494" y="3509993"/>
                  <a:pt x="349354" y="3503821"/>
                </a:cubicBezTo>
                <a:cubicBezTo>
                  <a:pt x="357515" y="3496415"/>
                  <a:pt x="365126" y="3491271"/>
                  <a:pt x="366017" y="3492574"/>
                </a:cubicBezTo>
                <a:close/>
                <a:moveTo>
                  <a:pt x="2491307" y="3492299"/>
                </a:moveTo>
                <a:cubicBezTo>
                  <a:pt x="2501868" y="3492231"/>
                  <a:pt x="2513047" y="3493671"/>
                  <a:pt x="2514693" y="3495454"/>
                </a:cubicBezTo>
                <a:cubicBezTo>
                  <a:pt x="2516407" y="3497237"/>
                  <a:pt x="2508383" y="3499089"/>
                  <a:pt x="2497479" y="3499226"/>
                </a:cubicBezTo>
                <a:cubicBezTo>
                  <a:pt x="2488015" y="3499295"/>
                  <a:pt x="2477659" y="3497649"/>
                  <a:pt x="2475670" y="3495934"/>
                </a:cubicBezTo>
                <a:cubicBezTo>
                  <a:pt x="2473407" y="3493946"/>
                  <a:pt x="2480540" y="3492368"/>
                  <a:pt x="2491307" y="3492299"/>
                </a:cubicBezTo>
                <a:close/>
                <a:moveTo>
                  <a:pt x="1693936" y="3491683"/>
                </a:moveTo>
                <a:cubicBezTo>
                  <a:pt x="1705317" y="3492232"/>
                  <a:pt x="1714783" y="3498198"/>
                  <a:pt x="1715880" y="3505604"/>
                </a:cubicBezTo>
                <a:cubicBezTo>
                  <a:pt x="1716910" y="3512668"/>
                  <a:pt x="1708539" y="3518635"/>
                  <a:pt x="1697573" y="3518703"/>
                </a:cubicBezTo>
                <a:cubicBezTo>
                  <a:pt x="1686804" y="3518703"/>
                  <a:pt x="1675694" y="3512462"/>
                  <a:pt x="1674047" y="3505399"/>
                </a:cubicBezTo>
                <a:cubicBezTo>
                  <a:pt x="1672195" y="3497512"/>
                  <a:pt x="1681591" y="3491066"/>
                  <a:pt x="1693936" y="3491683"/>
                </a:cubicBezTo>
                <a:close/>
                <a:moveTo>
                  <a:pt x="3592205" y="3491425"/>
                </a:moveTo>
                <a:cubicBezTo>
                  <a:pt x="3597537" y="3491906"/>
                  <a:pt x="3601068" y="3494426"/>
                  <a:pt x="3601343" y="3498815"/>
                </a:cubicBezTo>
                <a:cubicBezTo>
                  <a:pt x="3601823" y="3507250"/>
                  <a:pt x="3591536" y="3518497"/>
                  <a:pt x="3577477" y="3525012"/>
                </a:cubicBezTo>
                <a:cubicBezTo>
                  <a:pt x="3563487" y="3531528"/>
                  <a:pt x="3551485" y="3530636"/>
                  <a:pt x="3550045" y="3522886"/>
                </a:cubicBezTo>
                <a:cubicBezTo>
                  <a:pt x="3548605" y="3515137"/>
                  <a:pt x="3558412" y="3503273"/>
                  <a:pt x="3572265" y="3496277"/>
                </a:cubicBezTo>
                <a:cubicBezTo>
                  <a:pt x="3579740" y="3492505"/>
                  <a:pt x="3586873" y="3490945"/>
                  <a:pt x="3592205" y="3491425"/>
                </a:cubicBezTo>
                <a:close/>
                <a:moveTo>
                  <a:pt x="2716772" y="3491425"/>
                </a:moveTo>
                <a:cubicBezTo>
                  <a:pt x="2721067" y="3491528"/>
                  <a:pt x="2724204" y="3491991"/>
                  <a:pt x="2725096" y="3492848"/>
                </a:cubicBezTo>
                <a:cubicBezTo>
                  <a:pt x="2726810" y="3494425"/>
                  <a:pt x="2718581" y="3497169"/>
                  <a:pt x="2707471" y="3498472"/>
                </a:cubicBezTo>
                <a:cubicBezTo>
                  <a:pt x="2695881" y="3499775"/>
                  <a:pt x="2685800" y="3499089"/>
                  <a:pt x="2684085" y="3497306"/>
                </a:cubicBezTo>
                <a:cubicBezTo>
                  <a:pt x="2682371" y="3495523"/>
                  <a:pt x="2690257" y="3493328"/>
                  <a:pt x="2701504" y="3492163"/>
                </a:cubicBezTo>
                <a:cubicBezTo>
                  <a:pt x="2707025" y="3491579"/>
                  <a:pt x="2712477" y="3491322"/>
                  <a:pt x="2716772" y="3491425"/>
                </a:cubicBezTo>
                <a:close/>
                <a:moveTo>
                  <a:pt x="1556978" y="3491408"/>
                </a:moveTo>
                <a:cubicBezTo>
                  <a:pt x="1568434" y="3491065"/>
                  <a:pt x="1578447" y="3496895"/>
                  <a:pt x="1580299" y="3504918"/>
                </a:cubicBezTo>
                <a:cubicBezTo>
                  <a:pt x="1582149" y="3512874"/>
                  <a:pt x="1574947" y="3519800"/>
                  <a:pt x="1563837" y="3520898"/>
                </a:cubicBezTo>
                <a:cubicBezTo>
                  <a:pt x="1552387" y="3521995"/>
                  <a:pt x="1539696" y="3514725"/>
                  <a:pt x="1538601" y="3506359"/>
                </a:cubicBezTo>
                <a:cubicBezTo>
                  <a:pt x="1537573" y="3498472"/>
                  <a:pt x="1545802" y="3491751"/>
                  <a:pt x="1556978" y="3491408"/>
                </a:cubicBezTo>
                <a:close/>
                <a:moveTo>
                  <a:pt x="6080099" y="3490311"/>
                </a:moveTo>
                <a:cubicBezTo>
                  <a:pt x="6098067" y="3483385"/>
                  <a:pt x="6114732" y="3494975"/>
                  <a:pt x="6116240" y="3515480"/>
                </a:cubicBezTo>
                <a:cubicBezTo>
                  <a:pt x="6117818" y="3536260"/>
                  <a:pt x="6103965" y="3560057"/>
                  <a:pt x="6085722" y="3568012"/>
                </a:cubicBezTo>
                <a:cubicBezTo>
                  <a:pt x="6067068" y="3576174"/>
                  <a:pt x="6051638" y="3565406"/>
                  <a:pt x="6049992" y="3543049"/>
                </a:cubicBezTo>
                <a:cubicBezTo>
                  <a:pt x="6048415" y="3521241"/>
                  <a:pt x="6062062" y="3497307"/>
                  <a:pt x="6080099" y="3490311"/>
                </a:cubicBezTo>
                <a:close/>
                <a:moveTo>
                  <a:pt x="5864895" y="3489968"/>
                </a:moveTo>
                <a:cubicBezTo>
                  <a:pt x="5883274" y="3483110"/>
                  <a:pt x="5899185" y="3496140"/>
                  <a:pt x="5901174" y="3519869"/>
                </a:cubicBezTo>
                <a:cubicBezTo>
                  <a:pt x="5903163" y="3543117"/>
                  <a:pt x="5889789" y="3567943"/>
                  <a:pt x="5871821" y="3574047"/>
                </a:cubicBezTo>
                <a:cubicBezTo>
                  <a:pt x="5855019" y="3579807"/>
                  <a:pt x="5839040" y="3566572"/>
                  <a:pt x="5836503" y="3545037"/>
                </a:cubicBezTo>
                <a:cubicBezTo>
                  <a:pt x="5833760" y="3521995"/>
                  <a:pt x="5846858" y="3496689"/>
                  <a:pt x="5864895" y="3489968"/>
                </a:cubicBezTo>
                <a:close/>
                <a:moveTo>
                  <a:pt x="2160135" y="3489008"/>
                </a:moveTo>
                <a:cubicBezTo>
                  <a:pt x="2171313" y="3489899"/>
                  <a:pt x="2182149" y="3493808"/>
                  <a:pt x="2183452" y="3497511"/>
                </a:cubicBezTo>
                <a:cubicBezTo>
                  <a:pt x="2184755" y="3501215"/>
                  <a:pt x="2176251" y="3504027"/>
                  <a:pt x="2165004" y="3503341"/>
                </a:cubicBezTo>
                <a:cubicBezTo>
                  <a:pt x="2153482" y="3502655"/>
                  <a:pt x="2143264" y="3498815"/>
                  <a:pt x="2141892" y="3494700"/>
                </a:cubicBezTo>
                <a:cubicBezTo>
                  <a:pt x="2140521" y="3490585"/>
                  <a:pt x="2148682" y="3488116"/>
                  <a:pt x="2160135" y="3489008"/>
                </a:cubicBezTo>
                <a:close/>
                <a:moveTo>
                  <a:pt x="2642295" y="3488125"/>
                </a:moveTo>
                <a:cubicBezTo>
                  <a:pt x="2646435" y="3488271"/>
                  <a:pt x="2649418" y="3488700"/>
                  <a:pt x="2650070" y="3489420"/>
                </a:cubicBezTo>
                <a:cubicBezTo>
                  <a:pt x="2651373" y="3490792"/>
                  <a:pt x="2642801" y="3493055"/>
                  <a:pt x="2631965" y="3493878"/>
                </a:cubicBezTo>
                <a:cubicBezTo>
                  <a:pt x="2622295" y="3494632"/>
                  <a:pt x="2612626" y="3493946"/>
                  <a:pt x="2610980" y="3492643"/>
                </a:cubicBezTo>
                <a:cubicBezTo>
                  <a:pt x="2609128" y="3491066"/>
                  <a:pt x="2616672" y="3489351"/>
                  <a:pt x="2627576" y="3488528"/>
                </a:cubicBezTo>
                <a:cubicBezTo>
                  <a:pt x="2632856" y="3488116"/>
                  <a:pt x="2638154" y="3487979"/>
                  <a:pt x="2642295" y="3488125"/>
                </a:cubicBezTo>
                <a:close/>
                <a:moveTo>
                  <a:pt x="882212" y="3488082"/>
                </a:moveTo>
                <a:cubicBezTo>
                  <a:pt x="886609" y="3489076"/>
                  <a:pt x="890005" y="3491442"/>
                  <a:pt x="891069" y="3495249"/>
                </a:cubicBezTo>
                <a:cubicBezTo>
                  <a:pt x="893192" y="3502998"/>
                  <a:pt x="885787" y="3512942"/>
                  <a:pt x="875021" y="3516988"/>
                </a:cubicBezTo>
                <a:cubicBezTo>
                  <a:pt x="864528" y="3520966"/>
                  <a:pt x="853762" y="3515548"/>
                  <a:pt x="852457" y="3507593"/>
                </a:cubicBezTo>
                <a:cubicBezTo>
                  <a:pt x="851221" y="3500255"/>
                  <a:pt x="857533" y="3492368"/>
                  <a:pt x="867339" y="3489145"/>
                </a:cubicBezTo>
                <a:cubicBezTo>
                  <a:pt x="872414" y="3487465"/>
                  <a:pt x="877814" y="3487087"/>
                  <a:pt x="882212" y="3488082"/>
                </a:cubicBezTo>
                <a:close/>
                <a:moveTo>
                  <a:pt x="4351402" y="3487568"/>
                </a:moveTo>
                <a:cubicBezTo>
                  <a:pt x="4367656" y="3483385"/>
                  <a:pt x="4383155" y="3493329"/>
                  <a:pt x="4384183" y="3508828"/>
                </a:cubicBezTo>
                <a:cubicBezTo>
                  <a:pt x="4385144" y="3523572"/>
                  <a:pt x="4373348" y="3538043"/>
                  <a:pt x="4357643" y="3541472"/>
                </a:cubicBezTo>
                <a:cubicBezTo>
                  <a:pt x="4341595" y="3544970"/>
                  <a:pt x="4327811" y="3536877"/>
                  <a:pt x="4325548" y="3522749"/>
                </a:cubicBezTo>
                <a:cubicBezTo>
                  <a:pt x="4323147" y="3507936"/>
                  <a:pt x="4335080" y="3491820"/>
                  <a:pt x="4351402" y="3487568"/>
                </a:cubicBezTo>
                <a:close/>
                <a:moveTo>
                  <a:pt x="2356685" y="3486539"/>
                </a:moveTo>
                <a:cubicBezTo>
                  <a:pt x="2367452" y="3487224"/>
                  <a:pt x="2378082" y="3489830"/>
                  <a:pt x="2379179" y="3492231"/>
                </a:cubicBezTo>
                <a:cubicBezTo>
                  <a:pt x="2380345" y="3494631"/>
                  <a:pt x="2371704" y="3496346"/>
                  <a:pt x="2360731" y="3495660"/>
                </a:cubicBezTo>
                <a:cubicBezTo>
                  <a:pt x="2350924" y="3495043"/>
                  <a:pt x="2341392" y="3492436"/>
                  <a:pt x="2339814" y="3490105"/>
                </a:cubicBezTo>
                <a:cubicBezTo>
                  <a:pt x="2338031" y="3487362"/>
                  <a:pt x="2345712" y="3485853"/>
                  <a:pt x="2356685" y="3486539"/>
                </a:cubicBezTo>
                <a:close/>
                <a:moveTo>
                  <a:pt x="1078019" y="3485510"/>
                </a:moveTo>
                <a:cubicBezTo>
                  <a:pt x="1089056" y="3483316"/>
                  <a:pt x="1099758" y="3488802"/>
                  <a:pt x="1100922" y="3497169"/>
                </a:cubicBezTo>
                <a:cubicBezTo>
                  <a:pt x="1102089" y="3505536"/>
                  <a:pt x="1093448" y="3514451"/>
                  <a:pt x="1082337" y="3516509"/>
                </a:cubicBezTo>
                <a:cubicBezTo>
                  <a:pt x="1070955" y="3518635"/>
                  <a:pt x="1060942" y="3513560"/>
                  <a:pt x="1059705" y="3504987"/>
                </a:cubicBezTo>
                <a:cubicBezTo>
                  <a:pt x="1058472" y="3496415"/>
                  <a:pt x="1066631" y="3487705"/>
                  <a:pt x="1078019" y="3485510"/>
                </a:cubicBezTo>
                <a:close/>
                <a:moveTo>
                  <a:pt x="268634" y="3485441"/>
                </a:moveTo>
                <a:cubicBezTo>
                  <a:pt x="269047" y="3487499"/>
                  <a:pt x="264382" y="3494082"/>
                  <a:pt x="257802" y="3500597"/>
                </a:cubicBezTo>
                <a:cubicBezTo>
                  <a:pt x="251695" y="3506633"/>
                  <a:pt x="245524" y="3510404"/>
                  <a:pt x="245184" y="3508553"/>
                </a:cubicBezTo>
                <a:cubicBezTo>
                  <a:pt x="244836" y="3506701"/>
                  <a:pt x="249980" y="3499637"/>
                  <a:pt x="256151" y="3493465"/>
                </a:cubicBezTo>
                <a:cubicBezTo>
                  <a:pt x="262463" y="3487156"/>
                  <a:pt x="268292" y="3483384"/>
                  <a:pt x="268634" y="3485441"/>
                </a:cubicBezTo>
                <a:close/>
                <a:moveTo>
                  <a:pt x="3517693" y="3484268"/>
                </a:moveTo>
                <a:cubicBezTo>
                  <a:pt x="3522665" y="3484979"/>
                  <a:pt x="3526145" y="3487568"/>
                  <a:pt x="3526866" y="3491820"/>
                </a:cubicBezTo>
                <a:cubicBezTo>
                  <a:pt x="3528305" y="3500187"/>
                  <a:pt x="3518087" y="3512737"/>
                  <a:pt x="3504714" y="3519046"/>
                </a:cubicBezTo>
                <a:cubicBezTo>
                  <a:pt x="3491067" y="3525562"/>
                  <a:pt x="3478996" y="3524121"/>
                  <a:pt x="3477625" y="3515549"/>
                </a:cubicBezTo>
                <a:cubicBezTo>
                  <a:pt x="3476185" y="3507114"/>
                  <a:pt x="3486197" y="3494426"/>
                  <a:pt x="3499570" y="3487980"/>
                </a:cubicBezTo>
                <a:cubicBezTo>
                  <a:pt x="3506257" y="3484722"/>
                  <a:pt x="3512721" y="3483556"/>
                  <a:pt x="3517693" y="3484268"/>
                </a:cubicBezTo>
                <a:close/>
                <a:moveTo>
                  <a:pt x="107676" y="3484071"/>
                </a:moveTo>
                <a:cubicBezTo>
                  <a:pt x="107403" y="3487225"/>
                  <a:pt x="104245" y="3491477"/>
                  <a:pt x="103012" y="3494014"/>
                </a:cubicBezTo>
                <a:cubicBezTo>
                  <a:pt x="95469" y="3498610"/>
                  <a:pt x="90464" y="3498130"/>
                  <a:pt x="89845" y="3494495"/>
                </a:cubicBezTo>
                <a:cubicBezTo>
                  <a:pt x="89365" y="3491409"/>
                  <a:pt x="91424" y="3488117"/>
                  <a:pt x="95948" y="3484894"/>
                </a:cubicBezTo>
                <a:cubicBezTo>
                  <a:pt x="100610" y="3481602"/>
                  <a:pt x="108021" y="3480642"/>
                  <a:pt x="107676" y="3484071"/>
                </a:cubicBezTo>
                <a:close/>
                <a:moveTo>
                  <a:pt x="451130" y="3483659"/>
                </a:moveTo>
                <a:cubicBezTo>
                  <a:pt x="451403" y="3486539"/>
                  <a:pt x="443860" y="3494357"/>
                  <a:pt x="434942" y="3500460"/>
                </a:cubicBezTo>
                <a:cubicBezTo>
                  <a:pt x="425961" y="3506564"/>
                  <a:pt x="418417" y="3509239"/>
                  <a:pt x="418621" y="3506359"/>
                </a:cubicBezTo>
                <a:cubicBezTo>
                  <a:pt x="418824" y="3503821"/>
                  <a:pt x="425273" y="3497169"/>
                  <a:pt x="433433" y="3491134"/>
                </a:cubicBezTo>
                <a:cubicBezTo>
                  <a:pt x="442486" y="3484413"/>
                  <a:pt x="450854" y="3480847"/>
                  <a:pt x="451130" y="3483659"/>
                </a:cubicBezTo>
                <a:close/>
                <a:moveTo>
                  <a:pt x="2553646" y="3483248"/>
                </a:moveTo>
                <a:cubicBezTo>
                  <a:pt x="2564139" y="3483111"/>
                  <a:pt x="2573191" y="3483728"/>
                  <a:pt x="2575180" y="3484962"/>
                </a:cubicBezTo>
                <a:cubicBezTo>
                  <a:pt x="2577375" y="3486265"/>
                  <a:pt x="2569762" y="3487705"/>
                  <a:pt x="2558515" y="3487980"/>
                </a:cubicBezTo>
                <a:cubicBezTo>
                  <a:pt x="2547474" y="3488254"/>
                  <a:pt x="2536844" y="3486951"/>
                  <a:pt x="2536295" y="3485579"/>
                </a:cubicBezTo>
                <a:cubicBezTo>
                  <a:pt x="2535815" y="3484276"/>
                  <a:pt x="2543496" y="3483316"/>
                  <a:pt x="2553646" y="3483248"/>
                </a:cubicBezTo>
                <a:close/>
                <a:moveTo>
                  <a:pt x="2418613" y="3478721"/>
                </a:moveTo>
                <a:cubicBezTo>
                  <a:pt x="2429105" y="3479407"/>
                  <a:pt x="2438158" y="3481121"/>
                  <a:pt x="2439804" y="3482836"/>
                </a:cubicBezTo>
                <a:cubicBezTo>
                  <a:pt x="2441381" y="3484550"/>
                  <a:pt x="2434660" y="3485716"/>
                  <a:pt x="2424922" y="3485442"/>
                </a:cubicBezTo>
                <a:cubicBezTo>
                  <a:pt x="2414086" y="3485099"/>
                  <a:pt x="2402839" y="3482836"/>
                  <a:pt x="2400850" y="3480847"/>
                </a:cubicBezTo>
                <a:cubicBezTo>
                  <a:pt x="2398930" y="3478858"/>
                  <a:pt x="2407366" y="3477898"/>
                  <a:pt x="2418613" y="3478721"/>
                </a:cubicBezTo>
                <a:close/>
                <a:moveTo>
                  <a:pt x="4692930" y="3476938"/>
                </a:moveTo>
                <a:cubicBezTo>
                  <a:pt x="4709047" y="3473920"/>
                  <a:pt x="4722969" y="3485922"/>
                  <a:pt x="4725437" y="3505261"/>
                </a:cubicBezTo>
                <a:cubicBezTo>
                  <a:pt x="4728043" y="3525493"/>
                  <a:pt x="4716316" y="3545038"/>
                  <a:pt x="4699446" y="3548124"/>
                </a:cubicBezTo>
                <a:cubicBezTo>
                  <a:pt x="4682643" y="3551210"/>
                  <a:pt x="4666939" y="3537288"/>
                  <a:pt x="4665156" y="3517949"/>
                </a:cubicBezTo>
                <a:cubicBezTo>
                  <a:pt x="4663372" y="3498541"/>
                  <a:pt x="4675854" y="3480093"/>
                  <a:pt x="4692930" y="3476938"/>
                </a:cubicBezTo>
                <a:close/>
                <a:moveTo>
                  <a:pt x="2025037" y="3476938"/>
                </a:moveTo>
                <a:cubicBezTo>
                  <a:pt x="2036218" y="3478104"/>
                  <a:pt x="2046847" y="3482905"/>
                  <a:pt x="2047738" y="3487362"/>
                </a:cubicBezTo>
                <a:cubicBezTo>
                  <a:pt x="2048560" y="3491889"/>
                  <a:pt x="2039782" y="3495043"/>
                  <a:pt x="2028467" y="3494152"/>
                </a:cubicBezTo>
                <a:cubicBezTo>
                  <a:pt x="2017016" y="3493260"/>
                  <a:pt x="2007002" y="3488528"/>
                  <a:pt x="2006042" y="3483591"/>
                </a:cubicBezTo>
                <a:cubicBezTo>
                  <a:pt x="2005079" y="3478653"/>
                  <a:pt x="2013449" y="3475772"/>
                  <a:pt x="2025037" y="3476938"/>
                </a:cubicBezTo>
                <a:close/>
                <a:moveTo>
                  <a:pt x="2691218" y="3476115"/>
                </a:moveTo>
                <a:cubicBezTo>
                  <a:pt x="2701437" y="3475292"/>
                  <a:pt x="2710078" y="3475292"/>
                  <a:pt x="2710763" y="3476252"/>
                </a:cubicBezTo>
                <a:cubicBezTo>
                  <a:pt x="2711449" y="3477213"/>
                  <a:pt x="2704043" y="3478927"/>
                  <a:pt x="2693961" y="3479887"/>
                </a:cubicBezTo>
                <a:cubicBezTo>
                  <a:pt x="2682989" y="3480916"/>
                  <a:pt x="2672290" y="3480642"/>
                  <a:pt x="2671536" y="3479613"/>
                </a:cubicBezTo>
                <a:cubicBezTo>
                  <a:pt x="2670781" y="3478516"/>
                  <a:pt x="2679902" y="3477007"/>
                  <a:pt x="2691218" y="3476115"/>
                </a:cubicBezTo>
                <a:close/>
                <a:moveTo>
                  <a:pt x="6756847" y="3474889"/>
                </a:moveTo>
                <a:cubicBezTo>
                  <a:pt x="6764099" y="3475515"/>
                  <a:pt x="6769157" y="3479201"/>
                  <a:pt x="6770014" y="3485716"/>
                </a:cubicBezTo>
                <a:cubicBezTo>
                  <a:pt x="6771797" y="3498952"/>
                  <a:pt x="6756915" y="3519595"/>
                  <a:pt x="6736958" y="3531939"/>
                </a:cubicBezTo>
                <a:cubicBezTo>
                  <a:pt x="6717893" y="3543734"/>
                  <a:pt x="6701571" y="3542911"/>
                  <a:pt x="6699239" y="3529607"/>
                </a:cubicBezTo>
                <a:cubicBezTo>
                  <a:pt x="6696770" y="3515685"/>
                  <a:pt x="6710966" y="3494083"/>
                  <a:pt x="6730512" y="3482424"/>
                </a:cubicBezTo>
                <a:cubicBezTo>
                  <a:pt x="6740148" y="3476697"/>
                  <a:pt x="6749594" y="3474263"/>
                  <a:pt x="6756847" y="3474889"/>
                </a:cubicBezTo>
                <a:close/>
                <a:moveTo>
                  <a:pt x="2628749" y="3474863"/>
                </a:moveTo>
                <a:cubicBezTo>
                  <a:pt x="2632633" y="3474966"/>
                  <a:pt x="2635462" y="3475223"/>
                  <a:pt x="2636148" y="3475635"/>
                </a:cubicBezTo>
                <a:cubicBezTo>
                  <a:pt x="2637519" y="3476389"/>
                  <a:pt x="2629907" y="3477693"/>
                  <a:pt x="2619551" y="3478241"/>
                </a:cubicBezTo>
                <a:cubicBezTo>
                  <a:pt x="2608990" y="3478790"/>
                  <a:pt x="2599800" y="3478309"/>
                  <a:pt x="2598703" y="3477349"/>
                </a:cubicBezTo>
                <a:cubicBezTo>
                  <a:pt x="2597606" y="3476389"/>
                  <a:pt x="2605081" y="3475429"/>
                  <a:pt x="2615025" y="3475018"/>
                </a:cubicBezTo>
                <a:cubicBezTo>
                  <a:pt x="2619928" y="3474812"/>
                  <a:pt x="2624866" y="3474760"/>
                  <a:pt x="2628749" y="3474863"/>
                </a:cubicBezTo>
                <a:close/>
                <a:moveTo>
                  <a:pt x="2222542" y="3474332"/>
                </a:moveTo>
                <a:cubicBezTo>
                  <a:pt x="2233652" y="3475772"/>
                  <a:pt x="2243253" y="3479407"/>
                  <a:pt x="2243528" y="3482424"/>
                </a:cubicBezTo>
                <a:cubicBezTo>
                  <a:pt x="2243802" y="3485442"/>
                  <a:pt x="2233927" y="3487156"/>
                  <a:pt x="2223228" y="3485716"/>
                </a:cubicBezTo>
                <a:cubicBezTo>
                  <a:pt x="2212804" y="3484345"/>
                  <a:pt x="2204643" y="3480984"/>
                  <a:pt x="2203820" y="3477898"/>
                </a:cubicBezTo>
                <a:cubicBezTo>
                  <a:pt x="2202928" y="3474606"/>
                  <a:pt x="2211775" y="3472961"/>
                  <a:pt x="2222542" y="3474332"/>
                </a:cubicBezTo>
                <a:close/>
                <a:moveTo>
                  <a:pt x="2777586" y="3474229"/>
                </a:moveTo>
                <a:cubicBezTo>
                  <a:pt x="2781623" y="3474126"/>
                  <a:pt x="2784452" y="3474366"/>
                  <a:pt x="2784967" y="3475018"/>
                </a:cubicBezTo>
                <a:cubicBezTo>
                  <a:pt x="2785996" y="3476321"/>
                  <a:pt x="2777217" y="3478927"/>
                  <a:pt x="2766382" y="3480367"/>
                </a:cubicBezTo>
                <a:cubicBezTo>
                  <a:pt x="2756506" y="3481670"/>
                  <a:pt x="2747317" y="3481533"/>
                  <a:pt x="2745876" y="3480435"/>
                </a:cubicBezTo>
                <a:cubicBezTo>
                  <a:pt x="2744299" y="3479064"/>
                  <a:pt x="2751980" y="3477006"/>
                  <a:pt x="2762953" y="3475498"/>
                </a:cubicBezTo>
                <a:cubicBezTo>
                  <a:pt x="2768302" y="3474777"/>
                  <a:pt x="2773548" y="3474332"/>
                  <a:pt x="2777586" y="3474229"/>
                </a:cubicBezTo>
                <a:close/>
                <a:moveTo>
                  <a:pt x="181745" y="3474127"/>
                </a:moveTo>
                <a:cubicBezTo>
                  <a:pt x="182155" y="3476801"/>
                  <a:pt x="177973" y="3482699"/>
                  <a:pt x="172417" y="3487088"/>
                </a:cubicBezTo>
                <a:cubicBezTo>
                  <a:pt x="166518" y="3491614"/>
                  <a:pt x="162199" y="3492643"/>
                  <a:pt x="162062" y="3489626"/>
                </a:cubicBezTo>
                <a:cubicBezTo>
                  <a:pt x="161923" y="3486745"/>
                  <a:pt x="166382" y="3480642"/>
                  <a:pt x="171525" y="3476527"/>
                </a:cubicBezTo>
                <a:cubicBezTo>
                  <a:pt x="176735" y="3472343"/>
                  <a:pt x="181195" y="3471314"/>
                  <a:pt x="181745" y="3474127"/>
                </a:cubicBezTo>
                <a:close/>
                <a:moveTo>
                  <a:pt x="3444321" y="3474031"/>
                </a:moveTo>
                <a:cubicBezTo>
                  <a:pt x="3448941" y="3474931"/>
                  <a:pt x="3452113" y="3477691"/>
                  <a:pt x="3452799" y="3482218"/>
                </a:cubicBezTo>
                <a:cubicBezTo>
                  <a:pt x="3454170" y="3491065"/>
                  <a:pt x="3444912" y="3502929"/>
                  <a:pt x="3432293" y="3509307"/>
                </a:cubicBezTo>
                <a:cubicBezTo>
                  <a:pt x="3418646" y="3516165"/>
                  <a:pt x="3405273" y="3515205"/>
                  <a:pt x="3403833" y="3505672"/>
                </a:cubicBezTo>
                <a:cubicBezTo>
                  <a:pt x="3402324" y="3496003"/>
                  <a:pt x="3412954" y="3483315"/>
                  <a:pt x="3427150" y="3477006"/>
                </a:cubicBezTo>
                <a:cubicBezTo>
                  <a:pt x="3433631" y="3474091"/>
                  <a:pt x="3439700" y="3473131"/>
                  <a:pt x="3444321" y="3474031"/>
                </a:cubicBezTo>
                <a:close/>
                <a:moveTo>
                  <a:pt x="2468204" y="3473149"/>
                </a:moveTo>
                <a:cubicBezTo>
                  <a:pt x="2471522" y="3472960"/>
                  <a:pt x="2476151" y="3473029"/>
                  <a:pt x="2481226" y="3473372"/>
                </a:cubicBezTo>
                <a:cubicBezTo>
                  <a:pt x="2491444" y="3474058"/>
                  <a:pt x="2500428" y="3475566"/>
                  <a:pt x="2500840" y="3476732"/>
                </a:cubicBezTo>
                <a:cubicBezTo>
                  <a:pt x="2501251" y="3477967"/>
                  <a:pt x="2493090" y="3478652"/>
                  <a:pt x="2482392" y="3478104"/>
                </a:cubicBezTo>
                <a:cubicBezTo>
                  <a:pt x="2471625" y="3477555"/>
                  <a:pt x="2463395" y="3475909"/>
                  <a:pt x="2463052" y="3474469"/>
                </a:cubicBezTo>
                <a:cubicBezTo>
                  <a:pt x="2462880" y="3473783"/>
                  <a:pt x="2464886" y="3473337"/>
                  <a:pt x="2468204" y="3473149"/>
                </a:cubicBezTo>
                <a:close/>
                <a:moveTo>
                  <a:pt x="2851884" y="3471511"/>
                </a:moveTo>
                <a:cubicBezTo>
                  <a:pt x="2856084" y="3471297"/>
                  <a:pt x="2859067" y="3471520"/>
                  <a:pt x="2859719" y="3472274"/>
                </a:cubicBezTo>
                <a:cubicBezTo>
                  <a:pt x="2861022" y="3473783"/>
                  <a:pt x="2852586" y="3477144"/>
                  <a:pt x="2841408" y="3479201"/>
                </a:cubicBezTo>
                <a:cubicBezTo>
                  <a:pt x="2830024" y="3481327"/>
                  <a:pt x="2819943" y="3481464"/>
                  <a:pt x="2818639" y="3479818"/>
                </a:cubicBezTo>
                <a:cubicBezTo>
                  <a:pt x="2817268" y="3478104"/>
                  <a:pt x="2825429" y="3475360"/>
                  <a:pt x="2836745" y="3473372"/>
                </a:cubicBezTo>
                <a:cubicBezTo>
                  <a:pt x="2842265" y="3472377"/>
                  <a:pt x="2847683" y="3471726"/>
                  <a:pt x="2851884" y="3471511"/>
                </a:cubicBezTo>
                <a:close/>
                <a:moveTo>
                  <a:pt x="6318020" y="3470020"/>
                </a:moveTo>
                <a:cubicBezTo>
                  <a:pt x="6324912" y="3473234"/>
                  <a:pt x="6329558" y="3480092"/>
                  <a:pt x="6330347" y="3489831"/>
                </a:cubicBezTo>
                <a:cubicBezTo>
                  <a:pt x="6331856" y="3507868"/>
                  <a:pt x="6318551" y="3530225"/>
                  <a:pt x="6300584" y="3539894"/>
                </a:cubicBezTo>
                <a:cubicBezTo>
                  <a:pt x="6281587" y="3550113"/>
                  <a:pt x="6263825" y="3541952"/>
                  <a:pt x="6262316" y="3522201"/>
                </a:cubicBezTo>
                <a:cubicBezTo>
                  <a:pt x="6260876" y="3503135"/>
                  <a:pt x="6273974" y="3481053"/>
                  <a:pt x="6292217" y="3472069"/>
                </a:cubicBezTo>
                <a:cubicBezTo>
                  <a:pt x="6301990" y="3467234"/>
                  <a:pt x="6311128" y="3466805"/>
                  <a:pt x="6318020" y="3470020"/>
                </a:cubicBezTo>
                <a:close/>
                <a:moveTo>
                  <a:pt x="4091887" y="3469351"/>
                </a:moveTo>
                <a:cubicBezTo>
                  <a:pt x="4097759" y="3470886"/>
                  <a:pt x="4101874" y="3474572"/>
                  <a:pt x="4102731" y="3480024"/>
                </a:cubicBezTo>
                <a:cubicBezTo>
                  <a:pt x="4104309" y="3490242"/>
                  <a:pt x="4093679" y="3503135"/>
                  <a:pt x="4079140" y="3508759"/>
                </a:cubicBezTo>
                <a:cubicBezTo>
                  <a:pt x="4062886" y="3514999"/>
                  <a:pt x="4048416" y="3511845"/>
                  <a:pt x="4046016" y="3501695"/>
                </a:cubicBezTo>
                <a:cubicBezTo>
                  <a:pt x="4043547" y="3491340"/>
                  <a:pt x="4054451" y="3477966"/>
                  <a:pt x="4070499" y="3471589"/>
                </a:cubicBezTo>
                <a:cubicBezTo>
                  <a:pt x="4078385" y="3468434"/>
                  <a:pt x="4086015" y="3467817"/>
                  <a:pt x="4091887" y="3469351"/>
                </a:cubicBezTo>
                <a:close/>
                <a:moveTo>
                  <a:pt x="2543222" y="3469188"/>
                </a:moveTo>
                <a:cubicBezTo>
                  <a:pt x="2553372" y="3469532"/>
                  <a:pt x="2562425" y="3470491"/>
                  <a:pt x="2562699" y="3471452"/>
                </a:cubicBezTo>
                <a:cubicBezTo>
                  <a:pt x="2562974" y="3472343"/>
                  <a:pt x="2553921" y="3473097"/>
                  <a:pt x="2544182" y="3472755"/>
                </a:cubicBezTo>
                <a:cubicBezTo>
                  <a:pt x="2533827" y="3472412"/>
                  <a:pt x="2526009" y="3471109"/>
                  <a:pt x="2526352" y="3470080"/>
                </a:cubicBezTo>
                <a:cubicBezTo>
                  <a:pt x="2526695" y="3469120"/>
                  <a:pt x="2533758" y="3468846"/>
                  <a:pt x="2543222" y="3469188"/>
                </a:cubicBezTo>
                <a:close/>
                <a:moveTo>
                  <a:pt x="2925470" y="3467774"/>
                </a:moveTo>
                <a:cubicBezTo>
                  <a:pt x="2929533" y="3467542"/>
                  <a:pt x="2932379" y="3467885"/>
                  <a:pt x="2933168" y="3468914"/>
                </a:cubicBezTo>
                <a:cubicBezTo>
                  <a:pt x="2934746" y="3470903"/>
                  <a:pt x="2927202" y="3474881"/>
                  <a:pt x="2916298" y="3477555"/>
                </a:cubicBezTo>
                <a:cubicBezTo>
                  <a:pt x="2904914" y="3480367"/>
                  <a:pt x="2892569" y="3480573"/>
                  <a:pt x="2891746" y="3478241"/>
                </a:cubicBezTo>
                <a:cubicBezTo>
                  <a:pt x="2890992" y="3476046"/>
                  <a:pt x="2899359" y="3472549"/>
                  <a:pt x="2910468" y="3470080"/>
                </a:cubicBezTo>
                <a:cubicBezTo>
                  <a:pt x="2916126" y="3468811"/>
                  <a:pt x="2921407" y="3468005"/>
                  <a:pt x="2925470" y="3467774"/>
                </a:cubicBezTo>
                <a:close/>
                <a:moveTo>
                  <a:pt x="353400" y="3466514"/>
                </a:moveTo>
                <a:cubicBezTo>
                  <a:pt x="353124" y="3468845"/>
                  <a:pt x="347157" y="3476595"/>
                  <a:pt x="340163" y="3483316"/>
                </a:cubicBezTo>
                <a:cubicBezTo>
                  <a:pt x="333099" y="3490105"/>
                  <a:pt x="327477" y="3493740"/>
                  <a:pt x="327270" y="3491751"/>
                </a:cubicBezTo>
                <a:cubicBezTo>
                  <a:pt x="327067" y="3489831"/>
                  <a:pt x="332825" y="3482561"/>
                  <a:pt x="340231" y="3475361"/>
                </a:cubicBezTo>
                <a:cubicBezTo>
                  <a:pt x="347228" y="3468503"/>
                  <a:pt x="353536" y="3464251"/>
                  <a:pt x="353400" y="3466514"/>
                </a:cubicBezTo>
                <a:close/>
                <a:moveTo>
                  <a:pt x="6682720" y="3466505"/>
                </a:moveTo>
                <a:cubicBezTo>
                  <a:pt x="6689278" y="3467920"/>
                  <a:pt x="6693615" y="3472411"/>
                  <a:pt x="6694370" y="3479612"/>
                </a:cubicBezTo>
                <a:cubicBezTo>
                  <a:pt x="6695809" y="3493809"/>
                  <a:pt x="6681751" y="3514108"/>
                  <a:pt x="6662891" y="3525493"/>
                </a:cubicBezTo>
                <a:cubicBezTo>
                  <a:pt x="6644306" y="3536671"/>
                  <a:pt x="6626544" y="3534476"/>
                  <a:pt x="6624349" y="3520349"/>
                </a:cubicBezTo>
                <a:cubicBezTo>
                  <a:pt x="6622086" y="3505330"/>
                  <a:pt x="6637722" y="3482424"/>
                  <a:pt x="6657748" y="3471863"/>
                </a:cubicBezTo>
                <a:cubicBezTo>
                  <a:pt x="6667383" y="3466754"/>
                  <a:pt x="6676162" y="3465091"/>
                  <a:pt x="6682720" y="3466505"/>
                </a:cubicBezTo>
                <a:close/>
                <a:moveTo>
                  <a:pt x="5651748" y="3465554"/>
                </a:moveTo>
                <a:cubicBezTo>
                  <a:pt x="5668756" y="3461027"/>
                  <a:pt x="5684598" y="3475292"/>
                  <a:pt x="5687341" y="3498061"/>
                </a:cubicBezTo>
                <a:cubicBezTo>
                  <a:pt x="5690222" y="3521858"/>
                  <a:pt x="5677192" y="3547027"/>
                  <a:pt x="5659018" y="3552376"/>
                </a:cubicBezTo>
                <a:cubicBezTo>
                  <a:pt x="5641804" y="3557451"/>
                  <a:pt x="5626305" y="3542912"/>
                  <a:pt x="5623631" y="3519457"/>
                </a:cubicBezTo>
                <a:cubicBezTo>
                  <a:pt x="5620750" y="3494563"/>
                  <a:pt x="5633369" y="3470423"/>
                  <a:pt x="5651748" y="3465554"/>
                </a:cubicBezTo>
                <a:close/>
                <a:moveTo>
                  <a:pt x="2689958" y="3465253"/>
                </a:moveTo>
                <a:cubicBezTo>
                  <a:pt x="2693927" y="3465159"/>
                  <a:pt x="2696876" y="3465244"/>
                  <a:pt x="2697733" y="3465553"/>
                </a:cubicBezTo>
                <a:cubicBezTo>
                  <a:pt x="2699311" y="3466102"/>
                  <a:pt x="2691698" y="3467542"/>
                  <a:pt x="2682097" y="3468365"/>
                </a:cubicBezTo>
                <a:cubicBezTo>
                  <a:pt x="2672496" y="3469188"/>
                  <a:pt x="2662757" y="3469120"/>
                  <a:pt x="2661797" y="3468434"/>
                </a:cubicBezTo>
                <a:cubicBezTo>
                  <a:pt x="2660906" y="3467748"/>
                  <a:pt x="2667009" y="3466788"/>
                  <a:pt x="2676062" y="3466034"/>
                </a:cubicBezTo>
                <a:cubicBezTo>
                  <a:pt x="2680999" y="3465622"/>
                  <a:pt x="2685989" y="3465348"/>
                  <a:pt x="2689958" y="3465253"/>
                </a:cubicBezTo>
                <a:close/>
                <a:moveTo>
                  <a:pt x="1889526" y="3464799"/>
                </a:moveTo>
                <a:cubicBezTo>
                  <a:pt x="1900771" y="3465896"/>
                  <a:pt x="1911264" y="3471520"/>
                  <a:pt x="1911882" y="3476801"/>
                </a:cubicBezTo>
                <a:cubicBezTo>
                  <a:pt x="1912498" y="3482218"/>
                  <a:pt x="1903720" y="3485922"/>
                  <a:pt x="1892335" y="3485030"/>
                </a:cubicBezTo>
                <a:cubicBezTo>
                  <a:pt x="1880952" y="3484138"/>
                  <a:pt x="1870937" y="3478652"/>
                  <a:pt x="1870188" y="3472892"/>
                </a:cubicBezTo>
                <a:cubicBezTo>
                  <a:pt x="1869364" y="3467062"/>
                  <a:pt x="1877865" y="3463564"/>
                  <a:pt x="1889526" y="3464799"/>
                </a:cubicBezTo>
                <a:close/>
                <a:moveTo>
                  <a:pt x="2269203" y="3464696"/>
                </a:moveTo>
                <a:cubicBezTo>
                  <a:pt x="2272606" y="3464302"/>
                  <a:pt x="2277612" y="3464422"/>
                  <a:pt x="2283236" y="3465142"/>
                </a:cubicBezTo>
                <a:cubicBezTo>
                  <a:pt x="2293729" y="3466514"/>
                  <a:pt x="2302644" y="3469257"/>
                  <a:pt x="2304016" y="3471589"/>
                </a:cubicBezTo>
                <a:cubicBezTo>
                  <a:pt x="2305524" y="3474195"/>
                  <a:pt x="2297158" y="3475360"/>
                  <a:pt x="2285842" y="3474057"/>
                </a:cubicBezTo>
                <a:cubicBezTo>
                  <a:pt x="2275898" y="3472892"/>
                  <a:pt x="2266228" y="3469805"/>
                  <a:pt x="2264788" y="3467337"/>
                </a:cubicBezTo>
                <a:cubicBezTo>
                  <a:pt x="2263999" y="3465999"/>
                  <a:pt x="2265800" y="3465090"/>
                  <a:pt x="2269203" y="3464696"/>
                </a:cubicBezTo>
                <a:close/>
                <a:moveTo>
                  <a:pt x="3369766" y="3464696"/>
                </a:moveTo>
                <a:cubicBezTo>
                  <a:pt x="3374875" y="3465296"/>
                  <a:pt x="3378424" y="3467713"/>
                  <a:pt x="3378801" y="3471863"/>
                </a:cubicBezTo>
                <a:cubicBezTo>
                  <a:pt x="3379487" y="3479750"/>
                  <a:pt x="3369611" y="3491271"/>
                  <a:pt x="3356787" y="3496963"/>
                </a:cubicBezTo>
                <a:cubicBezTo>
                  <a:pt x="3343551" y="3502792"/>
                  <a:pt x="3332510" y="3500666"/>
                  <a:pt x="3331069" y="3492711"/>
                </a:cubicBezTo>
                <a:cubicBezTo>
                  <a:pt x="3329629" y="3484825"/>
                  <a:pt x="3338613" y="3474400"/>
                  <a:pt x="3351369" y="3468434"/>
                </a:cubicBezTo>
                <a:cubicBezTo>
                  <a:pt x="3357987" y="3465313"/>
                  <a:pt x="3364656" y="3464096"/>
                  <a:pt x="3369766" y="3464696"/>
                </a:cubicBezTo>
                <a:close/>
                <a:moveTo>
                  <a:pt x="2603024" y="3464182"/>
                </a:moveTo>
                <a:cubicBezTo>
                  <a:pt x="2613654" y="3464045"/>
                  <a:pt x="2623049" y="3464456"/>
                  <a:pt x="2623324" y="3465279"/>
                </a:cubicBezTo>
                <a:cubicBezTo>
                  <a:pt x="2623598" y="3466034"/>
                  <a:pt x="2616466" y="3466788"/>
                  <a:pt x="2606796" y="3466925"/>
                </a:cubicBezTo>
                <a:cubicBezTo>
                  <a:pt x="2597469" y="3467062"/>
                  <a:pt x="2588828" y="3466377"/>
                  <a:pt x="2587799" y="3465622"/>
                </a:cubicBezTo>
                <a:cubicBezTo>
                  <a:pt x="2586771" y="3464868"/>
                  <a:pt x="2593766" y="3464251"/>
                  <a:pt x="2603024" y="3464182"/>
                </a:cubicBezTo>
                <a:close/>
                <a:moveTo>
                  <a:pt x="3000599" y="3463848"/>
                </a:moveTo>
                <a:cubicBezTo>
                  <a:pt x="3004902" y="3463702"/>
                  <a:pt x="3007817" y="3464285"/>
                  <a:pt x="3008057" y="3465691"/>
                </a:cubicBezTo>
                <a:cubicBezTo>
                  <a:pt x="3008606" y="3468571"/>
                  <a:pt x="2998730" y="3473920"/>
                  <a:pt x="2986729" y="3476869"/>
                </a:cubicBezTo>
                <a:cubicBezTo>
                  <a:pt x="2975550" y="3479613"/>
                  <a:pt x="2966429" y="3479475"/>
                  <a:pt x="2965263" y="3476801"/>
                </a:cubicBezTo>
                <a:cubicBezTo>
                  <a:pt x="2964097" y="3473989"/>
                  <a:pt x="2972944" y="3469394"/>
                  <a:pt x="2984808" y="3466377"/>
                </a:cubicBezTo>
                <a:cubicBezTo>
                  <a:pt x="2990603" y="3464868"/>
                  <a:pt x="2996295" y="3463993"/>
                  <a:pt x="3000599" y="3463848"/>
                </a:cubicBezTo>
                <a:close/>
                <a:moveTo>
                  <a:pt x="1210854" y="3463839"/>
                </a:moveTo>
                <a:cubicBezTo>
                  <a:pt x="1221830" y="3461850"/>
                  <a:pt x="1232869" y="3467268"/>
                  <a:pt x="1234999" y="3475566"/>
                </a:cubicBezTo>
                <a:cubicBezTo>
                  <a:pt x="1237121" y="3483727"/>
                  <a:pt x="1229235" y="3492574"/>
                  <a:pt x="1218263" y="3494494"/>
                </a:cubicBezTo>
                <a:cubicBezTo>
                  <a:pt x="1206743" y="3496483"/>
                  <a:pt x="1196455" y="3491614"/>
                  <a:pt x="1194328" y="3482973"/>
                </a:cubicBezTo>
                <a:cubicBezTo>
                  <a:pt x="1192204" y="3474538"/>
                  <a:pt x="1199681" y="3465828"/>
                  <a:pt x="1210854" y="3463839"/>
                </a:cubicBezTo>
                <a:close/>
                <a:moveTo>
                  <a:pt x="5169562" y="3463496"/>
                </a:moveTo>
                <a:cubicBezTo>
                  <a:pt x="5186364" y="3460959"/>
                  <a:pt x="5201246" y="3478995"/>
                  <a:pt x="5202824" y="3504027"/>
                </a:cubicBezTo>
                <a:cubicBezTo>
                  <a:pt x="5204401" y="3528784"/>
                  <a:pt x="5191508" y="3552307"/>
                  <a:pt x="5174980" y="3554501"/>
                </a:cubicBezTo>
                <a:cubicBezTo>
                  <a:pt x="5158041" y="3556765"/>
                  <a:pt x="5143365" y="3538385"/>
                  <a:pt x="5141787" y="3513422"/>
                </a:cubicBezTo>
                <a:cubicBezTo>
                  <a:pt x="5140210" y="3488802"/>
                  <a:pt x="5153035" y="3465965"/>
                  <a:pt x="5169562" y="3463496"/>
                </a:cubicBezTo>
                <a:close/>
                <a:moveTo>
                  <a:pt x="2764418" y="3462570"/>
                </a:moveTo>
                <a:cubicBezTo>
                  <a:pt x="2768130" y="3462382"/>
                  <a:pt x="2770702" y="3462433"/>
                  <a:pt x="2771114" y="3462810"/>
                </a:cubicBezTo>
                <a:cubicBezTo>
                  <a:pt x="2771937" y="3463565"/>
                  <a:pt x="2764050" y="3465348"/>
                  <a:pt x="2753626" y="3466651"/>
                </a:cubicBezTo>
                <a:cubicBezTo>
                  <a:pt x="2743064" y="3467954"/>
                  <a:pt x="2734286" y="3468160"/>
                  <a:pt x="2733600" y="3467337"/>
                </a:cubicBezTo>
                <a:cubicBezTo>
                  <a:pt x="2732914" y="3466582"/>
                  <a:pt x="2741076" y="3464936"/>
                  <a:pt x="2750882" y="3463771"/>
                </a:cubicBezTo>
                <a:cubicBezTo>
                  <a:pt x="2755854" y="3463188"/>
                  <a:pt x="2760706" y="3462759"/>
                  <a:pt x="2764418" y="3462570"/>
                </a:cubicBezTo>
                <a:close/>
                <a:moveTo>
                  <a:pt x="3074605" y="3460324"/>
                </a:moveTo>
                <a:cubicBezTo>
                  <a:pt x="3078780" y="3460238"/>
                  <a:pt x="3081506" y="3461061"/>
                  <a:pt x="3081918" y="3462879"/>
                </a:cubicBezTo>
                <a:cubicBezTo>
                  <a:pt x="3082672" y="3466513"/>
                  <a:pt x="3073551" y="3472617"/>
                  <a:pt x="3061412" y="3476252"/>
                </a:cubicBezTo>
                <a:cubicBezTo>
                  <a:pt x="3049479" y="3479818"/>
                  <a:pt x="3038507" y="3479475"/>
                  <a:pt x="3037821" y="3475909"/>
                </a:cubicBezTo>
                <a:cubicBezTo>
                  <a:pt x="3037135" y="3472274"/>
                  <a:pt x="3046393" y="3466788"/>
                  <a:pt x="3058601" y="3463221"/>
                </a:cubicBezTo>
                <a:cubicBezTo>
                  <a:pt x="3064807" y="3461404"/>
                  <a:pt x="3070430" y="3460409"/>
                  <a:pt x="3074605" y="3460324"/>
                </a:cubicBezTo>
                <a:close/>
                <a:moveTo>
                  <a:pt x="808718" y="3459879"/>
                </a:moveTo>
                <a:cubicBezTo>
                  <a:pt x="812491" y="3460924"/>
                  <a:pt x="815221" y="3463256"/>
                  <a:pt x="816179" y="3466651"/>
                </a:cubicBezTo>
                <a:cubicBezTo>
                  <a:pt x="818305" y="3474058"/>
                  <a:pt x="810691" y="3483042"/>
                  <a:pt x="799650" y="3486333"/>
                </a:cubicBezTo>
                <a:cubicBezTo>
                  <a:pt x="789707" y="3489282"/>
                  <a:pt x="780243" y="3486813"/>
                  <a:pt x="778185" y="3480641"/>
                </a:cubicBezTo>
                <a:cubicBezTo>
                  <a:pt x="775992" y="3474058"/>
                  <a:pt x="783943" y="3464594"/>
                  <a:pt x="794985" y="3460822"/>
                </a:cubicBezTo>
                <a:cubicBezTo>
                  <a:pt x="800132" y="3459073"/>
                  <a:pt x="804951" y="3458833"/>
                  <a:pt x="808718" y="3459879"/>
                </a:cubicBezTo>
                <a:close/>
                <a:moveTo>
                  <a:pt x="3294817" y="3459390"/>
                </a:moveTo>
                <a:cubicBezTo>
                  <a:pt x="3299557" y="3459536"/>
                  <a:pt x="3302918" y="3461199"/>
                  <a:pt x="3303844" y="3464457"/>
                </a:cubicBezTo>
                <a:cubicBezTo>
                  <a:pt x="3305627" y="3470835"/>
                  <a:pt x="3296917" y="3481053"/>
                  <a:pt x="3284230" y="3486677"/>
                </a:cubicBezTo>
                <a:cubicBezTo>
                  <a:pt x="3271954" y="3492095"/>
                  <a:pt x="3259267" y="3490997"/>
                  <a:pt x="3257415" y="3484756"/>
                </a:cubicBezTo>
                <a:cubicBezTo>
                  <a:pt x="3255563" y="3478516"/>
                  <a:pt x="3264890" y="3468914"/>
                  <a:pt x="3277509" y="3463428"/>
                </a:cubicBezTo>
                <a:cubicBezTo>
                  <a:pt x="3283955" y="3460616"/>
                  <a:pt x="3290076" y="3459245"/>
                  <a:pt x="3294817" y="3459390"/>
                </a:cubicBezTo>
                <a:close/>
                <a:moveTo>
                  <a:pt x="2331104" y="3459193"/>
                </a:moveTo>
                <a:cubicBezTo>
                  <a:pt x="2334070" y="3458953"/>
                  <a:pt x="2338442" y="3459141"/>
                  <a:pt x="2343449" y="3459793"/>
                </a:cubicBezTo>
                <a:cubicBezTo>
                  <a:pt x="2353256" y="3461096"/>
                  <a:pt x="2363406" y="3463771"/>
                  <a:pt x="2364846" y="3465623"/>
                </a:cubicBezTo>
                <a:cubicBezTo>
                  <a:pt x="2366286" y="3467474"/>
                  <a:pt x="2358674" y="3468160"/>
                  <a:pt x="2348250" y="3467063"/>
                </a:cubicBezTo>
                <a:cubicBezTo>
                  <a:pt x="2337620" y="3465897"/>
                  <a:pt x="2328361" y="3463291"/>
                  <a:pt x="2327195" y="3461165"/>
                </a:cubicBezTo>
                <a:cubicBezTo>
                  <a:pt x="2326578" y="3460102"/>
                  <a:pt x="2328138" y="3459433"/>
                  <a:pt x="2331104" y="3459193"/>
                </a:cubicBezTo>
                <a:close/>
                <a:moveTo>
                  <a:pt x="3147592" y="3458070"/>
                </a:moveTo>
                <a:cubicBezTo>
                  <a:pt x="3152316" y="3458027"/>
                  <a:pt x="3155573" y="3459142"/>
                  <a:pt x="3155985" y="3461508"/>
                </a:cubicBezTo>
                <a:cubicBezTo>
                  <a:pt x="3156739" y="3465828"/>
                  <a:pt x="3147618" y="3473235"/>
                  <a:pt x="3135754" y="3477281"/>
                </a:cubicBezTo>
                <a:cubicBezTo>
                  <a:pt x="3123890" y="3481396"/>
                  <a:pt x="3113054" y="3480847"/>
                  <a:pt x="3111682" y="3476595"/>
                </a:cubicBezTo>
                <a:cubicBezTo>
                  <a:pt x="3110311" y="3472412"/>
                  <a:pt x="3118746" y="3465760"/>
                  <a:pt x="3130405" y="3461576"/>
                </a:cubicBezTo>
                <a:cubicBezTo>
                  <a:pt x="3136680" y="3459313"/>
                  <a:pt x="3142869" y="3458113"/>
                  <a:pt x="3147592" y="3458070"/>
                </a:cubicBezTo>
                <a:close/>
                <a:moveTo>
                  <a:pt x="2085594" y="3457872"/>
                </a:moveTo>
                <a:cubicBezTo>
                  <a:pt x="2096423" y="3459312"/>
                  <a:pt x="2106642" y="3463976"/>
                  <a:pt x="2107465" y="3467885"/>
                </a:cubicBezTo>
                <a:cubicBezTo>
                  <a:pt x="2108219" y="3471794"/>
                  <a:pt x="2099166" y="3474057"/>
                  <a:pt x="2088262" y="3472617"/>
                </a:cubicBezTo>
                <a:cubicBezTo>
                  <a:pt x="2078119" y="3471246"/>
                  <a:pt x="2069272" y="3467062"/>
                  <a:pt x="2067972" y="3463153"/>
                </a:cubicBezTo>
                <a:cubicBezTo>
                  <a:pt x="2066596" y="3458901"/>
                  <a:pt x="2074896" y="3456432"/>
                  <a:pt x="2085594" y="3457872"/>
                </a:cubicBezTo>
                <a:close/>
                <a:moveTo>
                  <a:pt x="3223013" y="3457607"/>
                </a:moveTo>
                <a:cubicBezTo>
                  <a:pt x="3227239" y="3457838"/>
                  <a:pt x="3230051" y="3459244"/>
                  <a:pt x="3230394" y="3461850"/>
                </a:cubicBezTo>
                <a:cubicBezTo>
                  <a:pt x="3231217" y="3467543"/>
                  <a:pt x="3220999" y="3476390"/>
                  <a:pt x="3207557" y="3481053"/>
                </a:cubicBezTo>
                <a:cubicBezTo>
                  <a:pt x="3195418" y="3485305"/>
                  <a:pt x="3185200" y="3484071"/>
                  <a:pt x="3184377" y="3478721"/>
                </a:cubicBezTo>
                <a:cubicBezTo>
                  <a:pt x="3183485" y="3472961"/>
                  <a:pt x="3193567" y="3465142"/>
                  <a:pt x="3207145" y="3460410"/>
                </a:cubicBezTo>
                <a:cubicBezTo>
                  <a:pt x="3213146" y="3458318"/>
                  <a:pt x="3218787" y="3457375"/>
                  <a:pt x="3223013" y="3457607"/>
                </a:cubicBezTo>
                <a:close/>
                <a:moveTo>
                  <a:pt x="2845386" y="3457462"/>
                </a:moveTo>
                <a:cubicBezTo>
                  <a:pt x="2846072" y="3458353"/>
                  <a:pt x="2838665" y="3460616"/>
                  <a:pt x="2828652" y="3462330"/>
                </a:cubicBezTo>
                <a:cubicBezTo>
                  <a:pt x="2817748" y="3464251"/>
                  <a:pt x="2807049" y="3464868"/>
                  <a:pt x="2806364" y="3463908"/>
                </a:cubicBezTo>
                <a:cubicBezTo>
                  <a:pt x="2805609" y="3462879"/>
                  <a:pt x="2814730" y="3460685"/>
                  <a:pt x="2825978" y="3458901"/>
                </a:cubicBezTo>
                <a:cubicBezTo>
                  <a:pt x="2836059" y="3457324"/>
                  <a:pt x="2844700" y="3456570"/>
                  <a:pt x="2845386" y="3457462"/>
                </a:cubicBezTo>
                <a:close/>
                <a:moveTo>
                  <a:pt x="515996" y="3457273"/>
                </a:moveTo>
                <a:cubicBezTo>
                  <a:pt x="519466" y="3456090"/>
                  <a:pt x="522038" y="3456055"/>
                  <a:pt x="522723" y="3457530"/>
                </a:cubicBezTo>
                <a:cubicBezTo>
                  <a:pt x="524163" y="3460616"/>
                  <a:pt x="518198" y="3468091"/>
                  <a:pt x="509215" y="3474264"/>
                </a:cubicBezTo>
                <a:cubicBezTo>
                  <a:pt x="500641" y="3480093"/>
                  <a:pt x="491453" y="3483110"/>
                  <a:pt x="490150" y="3480504"/>
                </a:cubicBezTo>
                <a:cubicBezTo>
                  <a:pt x="488774" y="3477830"/>
                  <a:pt x="494881" y="3470491"/>
                  <a:pt x="503865" y="3463908"/>
                </a:cubicBezTo>
                <a:cubicBezTo>
                  <a:pt x="508149" y="3460787"/>
                  <a:pt x="512524" y="3458455"/>
                  <a:pt x="515996" y="3457273"/>
                </a:cubicBezTo>
                <a:close/>
                <a:moveTo>
                  <a:pt x="2393958" y="3456887"/>
                </a:moveTo>
                <a:cubicBezTo>
                  <a:pt x="2396752" y="3456758"/>
                  <a:pt x="2401056" y="3457015"/>
                  <a:pt x="2406268" y="3457667"/>
                </a:cubicBezTo>
                <a:cubicBezTo>
                  <a:pt x="2416418" y="3458970"/>
                  <a:pt x="2426088" y="3461233"/>
                  <a:pt x="2427048" y="3462674"/>
                </a:cubicBezTo>
                <a:cubicBezTo>
                  <a:pt x="2427939" y="3464045"/>
                  <a:pt x="2419367" y="3464388"/>
                  <a:pt x="2409560" y="3463222"/>
                </a:cubicBezTo>
                <a:cubicBezTo>
                  <a:pt x="2400576" y="3462125"/>
                  <a:pt x="2392141" y="3459999"/>
                  <a:pt x="2390701" y="3458421"/>
                </a:cubicBezTo>
                <a:cubicBezTo>
                  <a:pt x="2389877" y="3457530"/>
                  <a:pt x="2391163" y="3457016"/>
                  <a:pt x="2393958" y="3456887"/>
                </a:cubicBezTo>
                <a:close/>
                <a:moveTo>
                  <a:pt x="2467647" y="3456844"/>
                </a:moveTo>
                <a:cubicBezTo>
                  <a:pt x="2477317" y="3457804"/>
                  <a:pt x="2485889" y="3459382"/>
                  <a:pt x="2487535" y="3460548"/>
                </a:cubicBezTo>
                <a:cubicBezTo>
                  <a:pt x="2489181" y="3461714"/>
                  <a:pt x="2482940" y="3462056"/>
                  <a:pt x="2473545" y="3461302"/>
                </a:cubicBezTo>
                <a:cubicBezTo>
                  <a:pt x="2463052" y="3460411"/>
                  <a:pt x="2453039" y="3458353"/>
                  <a:pt x="2452079" y="3457050"/>
                </a:cubicBezTo>
                <a:cubicBezTo>
                  <a:pt x="2451256" y="3455884"/>
                  <a:pt x="2458320" y="3455816"/>
                  <a:pt x="2467647" y="3456844"/>
                </a:cubicBezTo>
                <a:close/>
                <a:moveTo>
                  <a:pt x="2665363" y="3456226"/>
                </a:moveTo>
                <a:cubicBezTo>
                  <a:pt x="2674484" y="3455540"/>
                  <a:pt x="2682783" y="3455609"/>
                  <a:pt x="2683606" y="3456363"/>
                </a:cubicBezTo>
                <a:cubicBezTo>
                  <a:pt x="2684360" y="3457049"/>
                  <a:pt x="2676953" y="3458352"/>
                  <a:pt x="2667969" y="3458969"/>
                </a:cubicBezTo>
                <a:cubicBezTo>
                  <a:pt x="2658642" y="3459587"/>
                  <a:pt x="2650207" y="3459449"/>
                  <a:pt x="2649590" y="3458695"/>
                </a:cubicBezTo>
                <a:cubicBezTo>
                  <a:pt x="2648973" y="3457941"/>
                  <a:pt x="2656379" y="3456843"/>
                  <a:pt x="2665363" y="3456226"/>
                </a:cubicBezTo>
                <a:close/>
                <a:moveTo>
                  <a:pt x="2518610" y="3454864"/>
                </a:moveTo>
                <a:cubicBezTo>
                  <a:pt x="2521585" y="3454786"/>
                  <a:pt x="2525734" y="3454924"/>
                  <a:pt x="2530192" y="3455267"/>
                </a:cubicBezTo>
                <a:cubicBezTo>
                  <a:pt x="2539450" y="3456021"/>
                  <a:pt x="2547542" y="3457324"/>
                  <a:pt x="2548160" y="3458284"/>
                </a:cubicBezTo>
                <a:cubicBezTo>
                  <a:pt x="2548845" y="3459313"/>
                  <a:pt x="2541233" y="3459656"/>
                  <a:pt x="2532249" y="3459039"/>
                </a:cubicBezTo>
                <a:cubicBezTo>
                  <a:pt x="2522922" y="3458353"/>
                  <a:pt x="2514555" y="3456775"/>
                  <a:pt x="2514075" y="3455747"/>
                </a:cubicBezTo>
                <a:cubicBezTo>
                  <a:pt x="2513835" y="3455232"/>
                  <a:pt x="2515635" y="3454941"/>
                  <a:pt x="2518610" y="3454864"/>
                </a:cubicBezTo>
                <a:close/>
                <a:moveTo>
                  <a:pt x="1752090" y="3454238"/>
                </a:moveTo>
                <a:cubicBezTo>
                  <a:pt x="1763268" y="3454718"/>
                  <a:pt x="1774173" y="3460410"/>
                  <a:pt x="1775955" y="3466651"/>
                </a:cubicBezTo>
                <a:cubicBezTo>
                  <a:pt x="1777671" y="3472823"/>
                  <a:pt x="1769508" y="3477967"/>
                  <a:pt x="1758261" y="3477693"/>
                </a:cubicBezTo>
                <a:cubicBezTo>
                  <a:pt x="1746673" y="3477418"/>
                  <a:pt x="1736384" y="3472000"/>
                  <a:pt x="1734669" y="3465348"/>
                </a:cubicBezTo>
                <a:cubicBezTo>
                  <a:pt x="1732957" y="3458764"/>
                  <a:pt x="1740774" y="3453758"/>
                  <a:pt x="1752090" y="3454238"/>
                </a:cubicBezTo>
                <a:close/>
                <a:moveTo>
                  <a:pt x="2752100" y="3453895"/>
                </a:moveTo>
                <a:cubicBezTo>
                  <a:pt x="2755803" y="3453706"/>
                  <a:pt x="2758220" y="3453758"/>
                  <a:pt x="2758358" y="3454101"/>
                </a:cubicBezTo>
                <a:cubicBezTo>
                  <a:pt x="2758632" y="3454787"/>
                  <a:pt x="2751500" y="3456158"/>
                  <a:pt x="2741898" y="3457256"/>
                </a:cubicBezTo>
                <a:cubicBezTo>
                  <a:pt x="2732640" y="3458284"/>
                  <a:pt x="2723999" y="3458627"/>
                  <a:pt x="2722970" y="3458078"/>
                </a:cubicBezTo>
                <a:cubicBezTo>
                  <a:pt x="2721942" y="3457530"/>
                  <a:pt x="2728868" y="3456158"/>
                  <a:pt x="2738127" y="3455130"/>
                </a:cubicBezTo>
                <a:cubicBezTo>
                  <a:pt x="2743407" y="3454512"/>
                  <a:pt x="2748396" y="3454084"/>
                  <a:pt x="2752100" y="3453895"/>
                </a:cubicBezTo>
                <a:close/>
                <a:moveTo>
                  <a:pt x="4017606" y="3451897"/>
                </a:moveTo>
                <a:cubicBezTo>
                  <a:pt x="4023401" y="3453037"/>
                  <a:pt x="4027498" y="3456329"/>
                  <a:pt x="4028253" y="3461438"/>
                </a:cubicBezTo>
                <a:cubicBezTo>
                  <a:pt x="4029693" y="3471040"/>
                  <a:pt x="4019132" y="3483795"/>
                  <a:pt x="4004730" y="3490036"/>
                </a:cubicBezTo>
                <a:cubicBezTo>
                  <a:pt x="3989505" y="3496551"/>
                  <a:pt x="3974829" y="3493739"/>
                  <a:pt x="3973389" y="3483864"/>
                </a:cubicBezTo>
                <a:cubicBezTo>
                  <a:pt x="3972018" y="3474606"/>
                  <a:pt x="3982236" y="3462056"/>
                  <a:pt x="3996775" y="3455266"/>
                </a:cubicBezTo>
                <a:cubicBezTo>
                  <a:pt x="4004319" y="3451768"/>
                  <a:pt x="4011811" y="3450757"/>
                  <a:pt x="4017606" y="3451897"/>
                </a:cubicBezTo>
                <a:close/>
                <a:moveTo>
                  <a:pt x="6605842" y="3451837"/>
                </a:moveTo>
                <a:cubicBezTo>
                  <a:pt x="6612948" y="3453123"/>
                  <a:pt x="6618006" y="3457563"/>
                  <a:pt x="6619412" y="3464799"/>
                </a:cubicBezTo>
                <a:cubicBezTo>
                  <a:pt x="6622086" y="3478926"/>
                  <a:pt x="6608302" y="3500323"/>
                  <a:pt x="6589305" y="3511845"/>
                </a:cubicBezTo>
                <a:cubicBezTo>
                  <a:pt x="6569828" y="3523709"/>
                  <a:pt x="6552752" y="3521103"/>
                  <a:pt x="6550146" y="3505535"/>
                </a:cubicBezTo>
                <a:cubicBezTo>
                  <a:pt x="6547540" y="3490036"/>
                  <a:pt x="6560844" y="3468502"/>
                  <a:pt x="6579978" y="3457804"/>
                </a:cubicBezTo>
                <a:cubicBezTo>
                  <a:pt x="6589579" y="3452420"/>
                  <a:pt x="6598735" y="3450551"/>
                  <a:pt x="6605842" y="3451837"/>
                </a:cubicBezTo>
                <a:close/>
                <a:moveTo>
                  <a:pt x="4485476" y="3451701"/>
                </a:moveTo>
                <a:cubicBezTo>
                  <a:pt x="4500975" y="3448478"/>
                  <a:pt x="4515240" y="3458833"/>
                  <a:pt x="4517092" y="3474881"/>
                </a:cubicBezTo>
                <a:cubicBezTo>
                  <a:pt x="4519149" y="3492232"/>
                  <a:pt x="4506736" y="3509239"/>
                  <a:pt x="4489797" y="3512257"/>
                </a:cubicBezTo>
                <a:cubicBezTo>
                  <a:pt x="4473681" y="3515137"/>
                  <a:pt x="4460376" y="3505330"/>
                  <a:pt x="4458524" y="3489214"/>
                </a:cubicBezTo>
                <a:cubicBezTo>
                  <a:pt x="4456604" y="3472481"/>
                  <a:pt x="4469154" y="3455130"/>
                  <a:pt x="4485476" y="3451701"/>
                </a:cubicBezTo>
                <a:close/>
                <a:moveTo>
                  <a:pt x="2588897" y="3451289"/>
                </a:moveTo>
                <a:cubicBezTo>
                  <a:pt x="2598224" y="3451426"/>
                  <a:pt x="2607413" y="3452249"/>
                  <a:pt x="2609265" y="3453209"/>
                </a:cubicBezTo>
                <a:cubicBezTo>
                  <a:pt x="2610980" y="3454101"/>
                  <a:pt x="2603984" y="3454992"/>
                  <a:pt x="2595069" y="3454924"/>
                </a:cubicBezTo>
                <a:cubicBezTo>
                  <a:pt x="2585742" y="3454855"/>
                  <a:pt x="2577307" y="3453758"/>
                  <a:pt x="2576141" y="3452661"/>
                </a:cubicBezTo>
                <a:cubicBezTo>
                  <a:pt x="2575112" y="3451700"/>
                  <a:pt x="2580530" y="3451152"/>
                  <a:pt x="2588897" y="3451289"/>
                </a:cubicBezTo>
                <a:close/>
                <a:moveTo>
                  <a:pt x="1347606" y="3450740"/>
                </a:moveTo>
                <a:cubicBezTo>
                  <a:pt x="1358781" y="3450261"/>
                  <a:pt x="1369344" y="3456981"/>
                  <a:pt x="1370099" y="3464936"/>
                </a:cubicBezTo>
                <a:cubicBezTo>
                  <a:pt x="1370921" y="3473097"/>
                  <a:pt x="1362216" y="3480298"/>
                  <a:pt x="1350897" y="3480916"/>
                </a:cubicBezTo>
                <a:cubicBezTo>
                  <a:pt x="1339583" y="3481533"/>
                  <a:pt x="1329569" y="3475155"/>
                  <a:pt x="1328608" y="3466788"/>
                </a:cubicBezTo>
                <a:cubicBezTo>
                  <a:pt x="1327720" y="3458353"/>
                  <a:pt x="1336083" y="3451220"/>
                  <a:pt x="1347606" y="3450740"/>
                </a:cubicBezTo>
                <a:close/>
                <a:moveTo>
                  <a:pt x="2912431" y="3450114"/>
                </a:moveTo>
                <a:cubicBezTo>
                  <a:pt x="2916349" y="3449728"/>
                  <a:pt x="2919006" y="3449780"/>
                  <a:pt x="2919315" y="3450397"/>
                </a:cubicBezTo>
                <a:cubicBezTo>
                  <a:pt x="2919932" y="3451631"/>
                  <a:pt x="2910811" y="3454924"/>
                  <a:pt x="2900113" y="3457050"/>
                </a:cubicBezTo>
                <a:cubicBezTo>
                  <a:pt x="2890100" y="3459038"/>
                  <a:pt x="2881459" y="3459587"/>
                  <a:pt x="2880293" y="3458558"/>
                </a:cubicBezTo>
                <a:cubicBezTo>
                  <a:pt x="2879059" y="3457392"/>
                  <a:pt x="2887425" y="3454580"/>
                  <a:pt x="2897987" y="3452454"/>
                </a:cubicBezTo>
                <a:cubicBezTo>
                  <a:pt x="2903336" y="3451323"/>
                  <a:pt x="2908514" y="3450500"/>
                  <a:pt x="2912431" y="3450114"/>
                </a:cubicBezTo>
                <a:close/>
                <a:moveTo>
                  <a:pt x="4279188" y="3449780"/>
                </a:moveTo>
                <a:cubicBezTo>
                  <a:pt x="4294756" y="3445459"/>
                  <a:pt x="4307786" y="3452934"/>
                  <a:pt x="4309020" y="3466993"/>
                </a:cubicBezTo>
                <a:cubicBezTo>
                  <a:pt x="4310255" y="3480709"/>
                  <a:pt x="4298527" y="3495386"/>
                  <a:pt x="4283234" y="3499295"/>
                </a:cubicBezTo>
                <a:cubicBezTo>
                  <a:pt x="4268146" y="3503135"/>
                  <a:pt x="4253333" y="3495660"/>
                  <a:pt x="4251619" y="3483384"/>
                </a:cubicBezTo>
                <a:cubicBezTo>
                  <a:pt x="4249698" y="3470011"/>
                  <a:pt x="4262592" y="3454306"/>
                  <a:pt x="4279188" y="3449780"/>
                </a:cubicBezTo>
                <a:close/>
                <a:moveTo>
                  <a:pt x="437891" y="3449231"/>
                </a:moveTo>
                <a:cubicBezTo>
                  <a:pt x="438164" y="3451700"/>
                  <a:pt x="431924" y="3459381"/>
                  <a:pt x="424311" y="3465965"/>
                </a:cubicBezTo>
                <a:cubicBezTo>
                  <a:pt x="415601" y="3473440"/>
                  <a:pt x="407920" y="3477486"/>
                  <a:pt x="408125" y="3474469"/>
                </a:cubicBezTo>
                <a:cubicBezTo>
                  <a:pt x="408334" y="3471794"/>
                  <a:pt x="414778" y="3464319"/>
                  <a:pt x="422802" y="3457392"/>
                </a:cubicBezTo>
                <a:cubicBezTo>
                  <a:pt x="430553" y="3450672"/>
                  <a:pt x="437615" y="3446831"/>
                  <a:pt x="437891" y="3449231"/>
                </a:cubicBezTo>
                <a:close/>
                <a:moveTo>
                  <a:pt x="1001827" y="3449026"/>
                </a:moveTo>
                <a:cubicBezTo>
                  <a:pt x="1012387" y="3445940"/>
                  <a:pt x="1023222" y="3450604"/>
                  <a:pt x="1024801" y="3458901"/>
                </a:cubicBezTo>
                <a:cubicBezTo>
                  <a:pt x="1026445" y="3467200"/>
                  <a:pt x="1018352" y="3476801"/>
                  <a:pt x="1007586" y="3479339"/>
                </a:cubicBezTo>
                <a:cubicBezTo>
                  <a:pt x="998118" y="3481601"/>
                  <a:pt x="988037" y="3477418"/>
                  <a:pt x="986193" y="3470286"/>
                </a:cubicBezTo>
                <a:cubicBezTo>
                  <a:pt x="983994" y="3462125"/>
                  <a:pt x="991197" y="3452318"/>
                  <a:pt x="1001827" y="3449026"/>
                </a:cubicBezTo>
                <a:close/>
                <a:moveTo>
                  <a:pt x="2832699" y="3448272"/>
                </a:moveTo>
                <a:cubicBezTo>
                  <a:pt x="2833042" y="3448958"/>
                  <a:pt x="2824126" y="3451084"/>
                  <a:pt x="2814457" y="3452523"/>
                </a:cubicBezTo>
                <a:cubicBezTo>
                  <a:pt x="2805541" y="3453826"/>
                  <a:pt x="2797517" y="3454375"/>
                  <a:pt x="2796626" y="3453895"/>
                </a:cubicBezTo>
                <a:cubicBezTo>
                  <a:pt x="2795529" y="3453278"/>
                  <a:pt x="2803004" y="3451563"/>
                  <a:pt x="2813222" y="3449986"/>
                </a:cubicBezTo>
                <a:cubicBezTo>
                  <a:pt x="2823235" y="3448477"/>
                  <a:pt x="2832356" y="3447586"/>
                  <a:pt x="2832699" y="3448272"/>
                </a:cubicBezTo>
                <a:close/>
                <a:moveTo>
                  <a:pt x="4824124" y="3447791"/>
                </a:moveTo>
                <a:cubicBezTo>
                  <a:pt x="4841269" y="3443128"/>
                  <a:pt x="4856631" y="3456432"/>
                  <a:pt x="4859032" y="3478447"/>
                </a:cubicBezTo>
                <a:cubicBezTo>
                  <a:pt x="4861295" y="3498746"/>
                  <a:pt x="4850665" y="3518977"/>
                  <a:pt x="4835234" y="3523435"/>
                </a:cubicBezTo>
                <a:cubicBezTo>
                  <a:pt x="4818638" y="3528236"/>
                  <a:pt x="4802385" y="3514863"/>
                  <a:pt x="4799024" y="3494014"/>
                </a:cubicBezTo>
                <a:cubicBezTo>
                  <a:pt x="4795732" y="3473646"/>
                  <a:pt x="4807459" y="3452318"/>
                  <a:pt x="4824124" y="3447791"/>
                </a:cubicBezTo>
                <a:close/>
                <a:moveTo>
                  <a:pt x="1618222" y="3447449"/>
                </a:moveTo>
                <a:cubicBezTo>
                  <a:pt x="1629472" y="3448066"/>
                  <a:pt x="1639960" y="3454718"/>
                  <a:pt x="1640578" y="3461508"/>
                </a:cubicBezTo>
                <a:cubicBezTo>
                  <a:pt x="1641268" y="3468503"/>
                  <a:pt x="1632485" y="3473921"/>
                  <a:pt x="1621104" y="3473509"/>
                </a:cubicBezTo>
                <a:cubicBezTo>
                  <a:pt x="1609717" y="3473098"/>
                  <a:pt x="1599774" y="3466720"/>
                  <a:pt x="1598949" y="3459450"/>
                </a:cubicBezTo>
                <a:cubicBezTo>
                  <a:pt x="1598196" y="3452044"/>
                  <a:pt x="1606562" y="3446763"/>
                  <a:pt x="1618222" y="3447449"/>
                </a:cubicBezTo>
                <a:close/>
                <a:moveTo>
                  <a:pt x="1481129" y="3445734"/>
                </a:moveTo>
                <a:cubicBezTo>
                  <a:pt x="1492240" y="3445391"/>
                  <a:pt x="1503212" y="3451563"/>
                  <a:pt x="1504997" y="3459107"/>
                </a:cubicBezTo>
                <a:cubicBezTo>
                  <a:pt x="1506779" y="3466650"/>
                  <a:pt x="1498618" y="3473577"/>
                  <a:pt x="1487439" y="3474126"/>
                </a:cubicBezTo>
                <a:cubicBezTo>
                  <a:pt x="1475918" y="3474675"/>
                  <a:pt x="1465630" y="3468982"/>
                  <a:pt x="1463849" y="3460959"/>
                </a:cubicBezTo>
                <a:cubicBezTo>
                  <a:pt x="1462062" y="3453003"/>
                  <a:pt x="1469884" y="3446145"/>
                  <a:pt x="1481129" y="3445734"/>
                </a:cubicBezTo>
                <a:close/>
                <a:moveTo>
                  <a:pt x="2132874" y="3445107"/>
                </a:moveTo>
                <a:cubicBezTo>
                  <a:pt x="2136200" y="3444516"/>
                  <a:pt x="2141172" y="3444602"/>
                  <a:pt x="2146830" y="3445528"/>
                </a:cubicBezTo>
                <a:cubicBezTo>
                  <a:pt x="2157254" y="3447243"/>
                  <a:pt x="2166307" y="3450808"/>
                  <a:pt x="2167884" y="3453963"/>
                </a:cubicBezTo>
                <a:cubicBezTo>
                  <a:pt x="2169393" y="3457049"/>
                  <a:pt x="2162535" y="3458764"/>
                  <a:pt x="2152796" y="3457735"/>
                </a:cubicBezTo>
                <a:cubicBezTo>
                  <a:pt x="2142029" y="3456638"/>
                  <a:pt x="2130645" y="3452317"/>
                  <a:pt x="2128793" y="3448751"/>
                </a:cubicBezTo>
                <a:cubicBezTo>
                  <a:pt x="2127867" y="3446968"/>
                  <a:pt x="2129548" y="3445699"/>
                  <a:pt x="2132874" y="3445107"/>
                </a:cubicBezTo>
                <a:close/>
                <a:moveTo>
                  <a:pt x="2744436" y="3443813"/>
                </a:moveTo>
                <a:cubicBezTo>
                  <a:pt x="2745670" y="3444568"/>
                  <a:pt x="2738332" y="3446282"/>
                  <a:pt x="2729348" y="3447242"/>
                </a:cubicBezTo>
                <a:cubicBezTo>
                  <a:pt x="2720158" y="3448271"/>
                  <a:pt x="2711860" y="3448271"/>
                  <a:pt x="2711312" y="3447379"/>
                </a:cubicBezTo>
                <a:cubicBezTo>
                  <a:pt x="2710832" y="3446556"/>
                  <a:pt x="2716661" y="3445253"/>
                  <a:pt x="2724959" y="3444293"/>
                </a:cubicBezTo>
                <a:cubicBezTo>
                  <a:pt x="2734354" y="3443265"/>
                  <a:pt x="2743201" y="3443059"/>
                  <a:pt x="2744436" y="3443813"/>
                </a:cubicBezTo>
                <a:close/>
                <a:moveTo>
                  <a:pt x="2652470" y="3442374"/>
                </a:moveTo>
                <a:cubicBezTo>
                  <a:pt x="2660700" y="3441825"/>
                  <a:pt x="2668244" y="3442237"/>
                  <a:pt x="2669204" y="3443265"/>
                </a:cubicBezTo>
                <a:cubicBezTo>
                  <a:pt x="2670232" y="3444294"/>
                  <a:pt x="2664540" y="3445597"/>
                  <a:pt x="2655899" y="3446214"/>
                </a:cubicBezTo>
                <a:cubicBezTo>
                  <a:pt x="2647601" y="3446832"/>
                  <a:pt x="2639234" y="3446352"/>
                  <a:pt x="2637657" y="3445391"/>
                </a:cubicBezTo>
                <a:cubicBezTo>
                  <a:pt x="2635874" y="3444294"/>
                  <a:pt x="2643418" y="3442923"/>
                  <a:pt x="2652470" y="3442374"/>
                </a:cubicBezTo>
                <a:close/>
                <a:moveTo>
                  <a:pt x="2993518" y="3441688"/>
                </a:moveTo>
                <a:cubicBezTo>
                  <a:pt x="2995370" y="3442854"/>
                  <a:pt x="2987415" y="3446694"/>
                  <a:pt x="2976442" y="3449574"/>
                </a:cubicBezTo>
                <a:cubicBezTo>
                  <a:pt x="2964920" y="3452592"/>
                  <a:pt x="2954908" y="3453621"/>
                  <a:pt x="2952988" y="3452318"/>
                </a:cubicBezTo>
                <a:cubicBezTo>
                  <a:pt x="2951067" y="3451015"/>
                  <a:pt x="2958748" y="3447791"/>
                  <a:pt x="2969858" y="3444911"/>
                </a:cubicBezTo>
                <a:cubicBezTo>
                  <a:pt x="2980831" y="3442031"/>
                  <a:pt x="2991667" y="3440522"/>
                  <a:pt x="2993518" y="3441688"/>
                </a:cubicBezTo>
                <a:close/>
                <a:moveTo>
                  <a:pt x="735058" y="3441396"/>
                </a:moveTo>
                <a:cubicBezTo>
                  <a:pt x="738835" y="3442082"/>
                  <a:pt x="741565" y="3444054"/>
                  <a:pt x="742180" y="3447106"/>
                </a:cubicBezTo>
                <a:cubicBezTo>
                  <a:pt x="743412" y="3453210"/>
                  <a:pt x="735731" y="3461782"/>
                  <a:pt x="725582" y="3465897"/>
                </a:cubicBezTo>
                <a:cubicBezTo>
                  <a:pt x="715160" y="3470080"/>
                  <a:pt x="706243" y="3468571"/>
                  <a:pt x="705286" y="3462468"/>
                </a:cubicBezTo>
                <a:cubicBezTo>
                  <a:pt x="704325" y="3456501"/>
                  <a:pt x="711936" y="3447586"/>
                  <a:pt x="721604" y="3443403"/>
                </a:cubicBezTo>
                <a:cubicBezTo>
                  <a:pt x="726440" y="3441311"/>
                  <a:pt x="731274" y="3440711"/>
                  <a:pt x="735058" y="3441396"/>
                </a:cubicBezTo>
                <a:close/>
                <a:moveTo>
                  <a:pt x="251155" y="3440308"/>
                </a:moveTo>
                <a:cubicBezTo>
                  <a:pt x="253084" y="3439442"/>
                  <a:pt x="254404" y="3439665"/>
                  <a:pt x="254574" y="3441414"/>
                </a:cubicBezTo>
                <a:cubicBezTo>
                  <a:pt x="252310" y="3444774"/>
                  <a:pt x="249431" y="3449986"/>
                  <a:pt x="245454" y="3454787"/>
                </a:cubicBezTo>
                <a:cubicBezTo>
                  <a:pt x="239693" y="3461576"/>
                  <a:pt x="233864" y="3464114"/>
                  <a:pt x="234001" y="3460548"/>
                </a:cubicBezTo>
                <a:cubicBezTo>
                  <a:pt x="234070" y="3457667"/>
                  <a:pt x="238528" y="3451152"/>
                  <a:pt x="244082" y="3445734"/>
                </a:cubicBezTo>
                <a:cubicBezTo>
                  <a:pt x="246688" y="3443128"/>
                  <a:pt x="249225" y="3441173"/>
                  <a:pt x="251155" y="3440308"/>
                </a:cubicBezTo>
                <a:close/>
                <a:moveTo>
                  <a:pt x="3943934" y="3440299"/>
                </a:moveTo>
                <a:cubicBezTo>
                  <a:pt x="3949369" y="3440831"/>
                  <a:pt x="3953226" y="3443368"/>
                  <a:pt x="3954324" y="3447792"/>
                </a:cubicBezTo>
                <a:cubicBezTo>
                  <a:pt x="3956450" y="3456501"/>
                  <a:pt x="3946438" y="3469326"/>
                  <a:pt x="3931967" y="3476321"/>
                </a:cubicBezTo>
                <a:cubicBezTo>
                  <a:pt x="3916605" y="3483727"/>
                  <a:pt x="3901518" y="3482356"/>
                  <a:pt x="3900077" y="3473372"/>
                </a:cubicBezTo>
                <a:cubicBezTo>
                  <a:pt x="3898706" y="3464731"/>
                  <a:pt x="3909404" y="3451975"/>
                  <a:pt x="3924080" y="3444843"/>
                </a:cubicBezTo>
                <a:cubicBezTo>
                  <a:pt x="3931487" y="3441242"/>
                  <a:pt x="3938499" y="3439768"/>
                  <a:pt x="3943934" y="3440299"/>
                </a:cubicBezTo>
                <a:close/>
                <a:moveTo>
                  <a:pt x="2818434" y="3440247"/>
                </a:moveTo>
                <a:cubicBezTo>
                  <a:pt x="2818777" y="3441002"/>
                  <a:pt x="2810890" y="3442853"/>
                  <a:pt x="2801975" y="3444157"/>
                </a:cubicBezTo>
                <a:cubicBezTo>
                  <a:pt x="2792716" y="3445460"/>
                  <a:pt x="2784761" y="3445871"/>
                  <a:pt x="2784624" y="3445117"/>
                </a:cubicBezTo>
                <a:cubicBezTo>
                  <a:pt x="2784418" y="3444225"/>
                  <a:pt x="2792373" y="3442442"/>
                  <a:pt x="2801220" y="3441208"/>
                </a:cubicBezTo>
                <a:cubicBezTo>
                  <a:pt x="2810341" y="3439905"/>
                  <a:pt x="2818091" y="3439424"/>
                  <a:pt x="2818434" y="3440247"/>
                </a:cubicBezTo>
                <a:close/>
                <a:moveTo>
                  <a:pt x="1948161" y="3439974"/>
                </a:moveTo>
                <a:cubicBezTo>
                  <a:pt x="1958793" y="3441071"/>
                  <a:pt x="1969765" y="3446352"/>
                  <a:pt x="1971341" y="3451221"/>
                </a:cubicBezTo>
                <a:cubicBezTo>
                  <a:pt x="1972920" y="3456090"/>
                  <a:pt x="1964621" y="3459382"/>
                  <a:pt x="1953719" y="3458216"/>
                </a:cubicBezTo>
                <a:cubicBezTo>
                  <a:pt x="1944115" y="3457187"/>
                  <a:pt x="1933964" y="3452181"/>
                  <a:pt x="1932112" y="3447655"/>
                </a:cubicBezTo>
                <a:cubicBezTo>
                  <a:pt x="1929921" y="3442443"/>
                  <a:pt x="1937325" y="3438876"/>
                  <a:pt x="1948161" y="3439974"/>
                </a:cubicBezTo>
                <a:close/>
                <a:moveTo>
                  <a:pt x="589151" y="3439938"/>
                </a:moveTo>
                <a:cubicBezTo>
                  <a:pt x="592641" y="3439218"/>
                  <a:pt x="595181" y="3439698"/>
                  <a:pt x="595968" y="3441550"/>
                </a:cubicBezTo>
                <a:cubicBezTo>
                  <a:pt x="597752" y="3445734"/>
                  <a:pt x="590345" y="3454375"/>
                  <a:pt x="579783" y="3460341"/>
                </a:cubicBezTo>
                <a:cubicBezTo>
                  <a:pt x="570665" y="3465553"/>
                  <a:pt x="562297" y="3466719"/>
                  <a:pt x="561542" y="3462947"/>
                </a:cubicBezTo>
                <a:cubicBezTo>
                  <a:pt x="560718" y="3459244"/>
                  <a:pt x="567646" y="3451289"/>
                  <a:pt x="576631" y="3445528"/>
                </a:cubicBezTo>
                <a:cubicBezTo>
                  <a:pt x="581225" y="3442579"/>
                  <a:pt x="585664" y="3440658"/>
                  <a:pt x="589151" y="3439938"/>
                </a:cubicBezTo>
                <a:close/>
                <a:moveTo>
                  <a:pt x="2905462" y="3439699"/>
                </a:moveTo>
                <a:cubicBezTo>
                  <a:pt x="2907108" y="3440179"/>
                  <a:pt x="2899976" y="3442442"/>
                  <a:pt x="2889620" y="3444568"/>
                </a:cubicBezTo>
                <a:cubicBezTo>
                  <a:pt x="2879059" y="3446694"/>
                  <a:pt x="2869869" y="3447791"/>
                  <a:pt x="2868429" y="3447243"/>
                </a:cubicBezTo>
                <a:cubicBezTo>
                  <a:pt x="2866989" y="3446626"/>
                  <a:pt x="2873984" y="3444637"/>
                  <a:pt x="2883997" y="3442648"/>
                </a:cubicBezTo>
                <a:cubicBezTo>
                  <a:pt x="2893735" y="3440659"/>
                  <a:pt x="2903816" y="3439219"/>
                  <a:pt x="2905462" y="3439699"/>
                </a:cubicBezTo>
                <a:close/>
                <a:moveTo>
                  <a:pt x="6002946" y="3438191"/>
                </a:moveTo>
                <a:cubicBezTo>
                  <a:pt x="6021257" y="3431469"/>
                  <a:pt x="6036962" y="3443608"/>
                  <a:pt x="6038608" y="3465965"/>
                </a:cubicBezTo>
                <a:cubicBezTo>
                  <a:pt x="6040185" y="3487842"/>
                  <a:pt x="6026263" y="3511777"/>
                  <a:pt x="6008227" y="3517880"/>
                </a:cubicBezTo>
                <a:cubicBezTo>
                  <a:pt x="5991356" y="3523572"/>
                  <a:pt x="5975651" y="3511297"/>
                  <a:pt x="5973594" y="3490997"/>
                </a:cubicBezTo>
                <a:cubicBezTo>
                  <a:pt x="5971399" y="3468983"/>
                  <a:pt x="5984841" y="3444843"/>
                  <a:pt x="6002946" y="3438191"/>
                </a:cubicBezTo>
                <a:close/>
                <a:moveTo>
                  <a:pt x="2439941" y="3437710"/>
                </a:moveTo>
                <a:cubicBezTo>
                  <a:pt x="2440078" y="3436613"/>
                  <a:pt x="2446799" y="3436819"/>
                  <a:pt x="2455234" y="3438259"/>
                </a:cubicBezTo>
                <a:cubicBezTo>
                  <a:pt x="2464630" y="3439768"/>
                  <a:pt x="2473339" y="3442168"/>
                  <a:pt x="2473682" y="3443334"/>
                </a:cubicBezTo>
                <a:cubicBezTo>
                  <a:pt x="2473956" y="3444568"/>
                  <a:pt x="2466275" y="3444431"/>
                  <a:pt x="2456949" y="3442991"/>
                </a:cubicBezTo>
                <a:cubicBezTo>
                  <a:pt x="2447690" y="3441482"/>
                  <a:pt x="2439804" y="3439013"/>
                  <a:pt x="2439941" y="3437710"/>
                </a:cubicBezTo>
                <a:close/>
                <a:moveTo>
                  <a:pt x="2195118" y="3437178"/>
                </a:moveTo>
                <a:cubicBezTo>
                  <a:pt x="2198162" y="3436853"/>
                  <a:pt x="2202585" y="3437093"/>
                  <a:pt x="2207591" y="3437985"/>
                </a:cubicBezTo>
                <a:cubicBezTo>
                  <a:pt x="2217467" y="3439836"/>
                  <a:pt x="2227411" y="3443608"/>
                  <a:pt x="2228714" y="3446146"/>
                </a:cubicBezTo>
                <a:cubicBezTo>
                  <a:pt x="2230017" y="3448683"/>
                  <a:pt x="2222130" y="3449506"/>
                  <a:pt x="2211775" y="3447860"/>
                </a:cubicBezTo>
                <a:cubicBezTo>
                  <a:pt x="2201145" y="3446214"/>
                  <a:pt x="2191955" y="3442579"/>
                  <a:pt x="2190926" y="3439768"/>
                </a:cubicBezTo>
                <a:cubicBezTo>
                  <a:pt x="2190412" y="3438396"/>
                  <a:pt x="2192075" y="3437504"/>
                  <a:pt x="2195118" y="3437178"/>
                </a:cubicBezTo>
                <a:close/>
                <a:moveTo>
                  <a:pt x="2506334" y="3436604"/>
                </a:moveTo>
                <a:cubicBezTo>
                  <a:pt x="2509412" y="3436544"/>
                  <a:pt x="2513732" y="3436818"/>
                  <a:pt x="2518259" y="3437435"/>
                </a:cubicBezTo>
                <a:cubicBezTo>
                  <a:pt x="2526489" y="3438464"/>
                  <a:pt x="2533689" y="3440385"/>
                  <a:pt x="2533895" y="3441551"/>
                </a:cubicBezTo>
                <a:cubicBezTo>
                  <a:pt x="2534169" y="3442716"/>
                  <a:pt x="2527586" y="3442990"/>
                  <a:pt x="2518876" y="3441962"/>
                </a:cubicBezTo>
                <a:cubicBezTo>
                  <a:pt x="2510029" y="3440933"/>
                  <a:pt x="2502691" y="3439082"/>
                  <a:pt x="2501868" y="3437779"/>
                </a:cubicBezTo>
                <a:cubicBezTo>
                  <a:pt x="2501422" y="3437058"/>
                  <a:pt x="2503257" y="3436664"/>
                  <a:pt x="2506334" y="3436604"/>
                </a:cubicBezTo>
                <a:close/>
                <a:moveTo>
                  <a:pt x="2377944" y="3436544"/>
                </a:moveTo>
                <a:cubicBezTo>
                  <a:pt x="2377190" y="3435035"/>
                  <a:pt x="2384528" y="3435241"/>
                  <a:pt x="2393581" y="3436956"/>
                </a:cubicBezTo>
                <a:cubicBezTo>
                  <a:pt x="2402702" y="3438601"/>
                  <a:pt x="2411274" y="3441276"/>
                  <a:pt x="2412234" y="3442716"/>
                </a:cubicBezTo>
                <a:cubicBezTo>
                  <a:pt x="2413126" y="3444156"/>
                  <a:pt x="2405788" y="3444088"/>
                  <a:pt x="2396735" y="3442511"/>
                </a:cubicBezTo>
                <a:cubicBezTo>
                  <a:pt x="2387477" y="3440864"/>
                  <a:pt x="2378699" y="3438053"/>
                  <a:pt x="2377944" y="3436544"/>
                </a:cubicBezTo>
                <a:close/>
                <a:moveTo>
                  <a:pt x="2268560" y="3435104"/>
                </a:moveTo>
                <a:cubicBezTo>
                  <a:pt x="2278572" y="3436888"/>
                  <a:pt x="2288722" y="3440248"/>
                  <a:pt x="2290505" y="3442511"/>
                </a:cubicBezTo>
                <a:cubicBezTo>
                  <a:pt x="2292220" y="3444637"/>
                  <a:pt x="2284539" y="3445185"/>
                  <a:pt x="2274800" y="3443540"/>
                </a:cubicBezTo>
                <a:cubicBezTo>
                  <a:pt x="2265062" y="3441894"/>
                  <a:pt x="2255186" y="3438259"/>
                  <a:pt x="2254226" y="3435996"/>
                </a:cubicBezTo>
                <a:cubicBezTo>
                  <a:pt x="2253266" y="3433870"/>
                  <a:pt x="2259438" y="3433527"/>
                  <a:pt x="2268560" y="3435104"/>
                </a:cubicBezTo>
                <a:close/>
                <a:moveTo>
                  <a:pt x="663066" y="3434221"/>
                </a:moveTo>
                <a:cubicBezTo>
                  <a:pt x="666723" y="3434298"/>
                  <a:pt x="669246" y="3435721"/>
                  <a:pt x="669621" y="3438465"/>
                </a:cubicBezTo>
                <a:cubicBezTo>
                  <a:pt x="670379" y="3443814"/>
                  <a:pt x="661938" y="3453141"/>
                  <a:pt x="652341" y="3457530"/>
                </a:cubicBezTo>
                <a:cubicBezTo>
                  <a:pt x="643559" y="3461576"/>
                  <a:pt x="635402" y="3461302"/>
                  <a:pt x="634166" y="3456913"/>
                </a:cubicBezTo>
                <a:cubicBezTo>
                  <a:pt x="632726" y="3451769"/>
                  <a:pt x="639516" y="3443540"/>
                  <a:pt x="649666" y="3438053"/>
                </a:cubicBezTo>
                <a:cubicBezTo>
                  <a:pt x="654606" y="3435412"/>
                  <a:pt x="659404" y="3434143"/>
                  <a:pt x="663066" y="3434221"/>
                </a:cubicBezTo>
                <a:close/>
                <a:moveTo>
                  <a:pt x="2318889" y="3434032"/>
                </a:moveTo>
                <a:cubicBezTo>
                  <a:pt x="2321469" y="3433972"/>
                  <a:pt x="2325412" y="3434349"/>
                  <a:pt x="2330007" y="3435172"/>
                </a:cubicBezTo>
                <a:cubicBezTo>
                  <a:pt x="2340843" y="3437161"/>
                  <a:pt x="2350444" y="3440179"/>
                  <a:pt x="2351473" y="3442030"/>
                </a:cubicBezTo>
                <a:cubicBezTo>
                  <a:pt x="2352433" y="3443608"/>
                  <a:pt x="2345712" y="3443676"/>
                  <a:pt x="2336111" y="3442030"/>
                </a:cubicBezTo>
                <a:cubicBezTo>
                  <a:pt x="2326715" y="3440385"/>
                  <a:pt x="2317663" y="3437435"/>
                  <a:pt x="2315948" y="3435515"/>
                </a:cubicBezTo>
                <a:cubicBezTo>
                  <a:pt x="2315091" y="3434589"/>
                  <a:pt x="2316308" y="3434092"/>
                  <a:pt x="2318889" y="3434032"/>
                </a:cubicBezTo>
                <a:close/>
                <a:moveTo>
                  <a:pt x="340231" y="3433663"/>
                </a:moveTo>
                <a:cubicBezTo>
                  <a:pt x="340782" y="3435309"/>
                  <a:pt x="336321" y="3442510"/>
                  <a:pt x="330562" y="3449162"/>
                </a:cubicBezTo>
                <a:cubicBezTo>
                  <a:pt x="324115" y="3456638"/>
                  <a:pt x="316848" y="3462124"/>
                  <a:pt x="316092" y="3460341"/>
                </a:cubicBezTo>
                <a:cubicBezTo>
                  <a:pt x="315474" y="3458627"/>
                  <a:pt x="319590" y="3452111"/>
                  <a:pt x="325418" y="3445391"/>
                </a:cubicBezTo>
                <a:cubicBezTo>
                  <a:pt x="332481" y="3437230"/>
                  <a:pt x="339478" y="3431675"/>
                  <a:pt x="340231" y="3433663"/>
                </a:cubicBezTo>
                <a:close/>
                <a:moveTo>
                  <a:pt x="5302676" y="3433527"/>
                </a:moveTo>
                <a:cubicBezTo>
                  <a:pt x="5319409" y="3432018"/>
                  <a:pt x="5335114" y="3451083"/>
                  <a:pt x="5337308" y="3476252"/>
                </a:cubicBezTo>
                <a:cubicBezTo>
                  <a:pt x="5339503" y="3501352"/>
                  <a:pt x="5327295" y="3524395"/>
                  <a:pt x="5310562" y="3526247"/>
                </a:cubicBezTo>
                <a:cubicBezTo>
                  <a:pt x="5293828" y="3528098"/>
                  <a:pt x="5278329" y="3510679"/>
                  <a:pt x="5276203" y="3485441"/>
                </a:cubicBezTo>
                <a:cubicBezTo>
                  <a:pt x="5274077" y="3460204"/>
                  <a:pt x="5286010" y="3435035"/>
                  <a:pt x="5302676" y="3433527"/>
                </a:cubicBezTo>
                <a:close/>
                <a:moveTo>
                  <a:pt x="3869559" y="3432874"/>
                </a:moveTo>
                <a:cubicBezTo>
                  <a:pt x="3875252" y="3433080"/>
                  <a:pt x="3879469" y="3435309"/>
                  <a:pt x="3880601" y="3439493"/>
                </a:cubicBezTo>
                <a:cubicBezTo>
                  <a:pt x="3882864" y="3447928"/>
                  <a:pt x="3872372" y="3460958"/>
                  <a:pt x="3857421" y="3468296"/>
                </a:cubicBezTo>
                <a:cubicBezTo>
                  <a:pt x="3843156" y="3475360"/>
                  <a:pt x="3830880" y="3475086"/>
                  <a:pt x="3828343" y="3467611"/>
                </a:cubicBezTo>
                <a:cubicBezTo>
                  <a:pt x="3825600" y="3459655"/>
                  <a:pt x="3835201" y="3446488"/>
                  <a:pt x="3849671" y="3438395"/>
                </a:cubicBezTo>
                <a:cubicBezTo>
                  <a:pt x="3856700" y="3434486"/>
                  <a:pt x="3863867" y="3432669"/>
                  <a:pt x="3869559" y="3432874"/>
                </a:cubicBezTo>
                <a:close/>
                <a:moveTo>
                  <a:pt x="3059467" y="3432480"/>
                </a:moveTo>
                <a:cubicBezTo>
                  <a:pt x="3063470" y="3431983"/>
                  <a:pt x="3066248" y="3432120"/>
                  <a:pt x="3066968" y="3433046"/>
                </a:cubicBezTo>
                <a:cubicBezTo>
                  <a:pt x="3068340" y="3434830"/>
                  <a:pt x="3060659" y="3439287"/>
                  <a:pt x="3049823" y="3442647"/>
                </a:cubicBezTo>
                <a:cubicBezTo>
                  <a:pt x="3038507" y="3446145"/>
                  <a:pt x="3026231" y="3447174"/>
                  <a:pt x="3025614" y="3445048"/>
                </a:cubicBezTo>
                <a:cubicBezTo>
                  <a:pt x="3025066" y="3442922"/>
                  <a:pt x="3033569" y="3438944"/>
                  <a:pt x="3044611" y="3435721"/>
                </a:cubicBezTo>
                <a:cubicBezTo>
                  <a:pt x="3050234" y="3434109"/>
                  <a:pt x="3055464" y="3432978"/>
                  <a:pt x="3059467" y="3432480"/>
                </a:cubicBezTo>
                <a:close/>
                <a:moveTo>
                  <a:pt x="2892774" y="3432224"/>
                </a:moveTo>
                <a:cubicBezTo>
                  <a:pt x="2893666" y="3432772"/>
                  <a:pt x="2886945" y="3434624"/>
                  <a:pt x="2877618" y="3436476"/>
                </a:cubicBezTo>
                <a:cubicBezTo>
                  <a:pt x="2867399" y="3438464"/>
                  <a:pt x="2857593" y="3439562"/>
                  <a:pt x="2857455" y="3438807"/>
                </a:cubicBezTo>
                <a:cubicBezTo>
                  <a:pt x="2857387" y="3438122"/>
                  <a:pt x="2864862" y="3436270"/>
                  <a:pt x="2874257" y="3434487"/>
                </a:cubicBezTo>
                <a:cubicBezTo>
                  <a:pt x="2883722" y="3432704"/>
                  <a:pt x="2891883" y="3431675"/>
                  <a:pt x="2892774" y="3432224"/>
                </a:cubicBezTo>
                <a:close/>
                <a:moveTo>
                  <a:pt x="2579570" y="3431812"/>
                </a:moveTo>
                <a:cubicBezTo>
                  <a:pt x="2587662" y="3432360"/>
                  <a:pt x="2594863" y="3434006"/>
                  <a:pt x="2594932" y="3435309"/>
                </a:cubicBezTo>
                <a:cubicBezTo>
                  <a:pt x="2595000" y="3436612"/>
                  <a:pt x="2588279" y="3437504"/>
                  <a:pt x="2580393" y="3437092"/>
                </a:cubicBezTo>
                <a:cubicBezTo>
                  <a:pt x="2571203" y="3436612"/>
                  <a:pt x="2563590" y="3434692"/>
                  <a:pt x="2564002" y="3433115"/>
                </a:cubicBezTo>
                <a:cubicBezTo>
                  <a:pt x="2564345" y="3431743"/>
                  <a:pt x="2571340" y="3431195"/>
                  <a:pt x="2579570" y="3431812"/>
                </a:cubicBezTo>
                <a:close/>
                <a:moveTo>
                  <a:pt x="6530832" y="3431177"/>
                </a:moveTo>
                <a:cubicBezTo>
                  <a:pt x="6537715" y="3433475"/>
                  <a:pt x="6542464" y="3439013"/>
                  <a:pt x="6543356" y="3447174"/>
                </a:cubicBezTo>
                <a:cubicBezTo>
                  <a:pt x="6545140" y="3463290"/>
                  <a:pt x="6530395" y="3485579"/>
                  <a:pt x="6511810" y="3495111"/>
                </a:cubicBezTo>
                <a:cubicBezTo>
                  <a:pt x="6493773" y="3504369"/>
                  <a:pt x="6477863" y="3499295"/>
                  <a:pt x="6475599" y="3483384"/>
                </a:cubicBezTo>
                <a:cubicBezTo>
                  <a:pt x="6473131" y="3466376"/>
                  <a:pt x="6486572" y="3444293"/>
                  <a:pt x="6505500" y="3434624"/>
                </a:cubicBezTo>
                <a:cubicBezTo>
                  <a:pt x="6514930" y="3429823"/>
                  <a:pt x="6523948" y="3428880"/>
                  <a:pt x="6530832" y="3431177"/>
                </a:cubicBezTo>
                <a:close/>
                <a:moveTo>
                  <a:pt x="6217464" y="3430577"/>
                </a:moveTo>
                <a:cubicBezTo>
                  <a:pt x="6235364" y="3423376"/>
                  <a:pt x="6252165" y="3433527"/>
                  <a:pt x="6253674" y="3452386"/>
                </a:cubicBezTo>
                <a:cubicBezTo>
                  <a:pt x="6255183" y="3471520"/>
                  <a:pt x="6241398" y="3494082"/>
                  <a:pt x="6223156" y="3502381"/>
                </a:cubicBezTo>
                <a:cubicBezTo>
                  <a:pt x="6204434" y="3510885"/>
                  <a:pt x="6189003" y="3501626"/>
                  <a:pt x="6187358" y="3480915"/>
                </a:cubicBezTo>
                <a:cubicBezTo>
                  <a:pt x="6185711" y="3460684"/>
                  <a:pt x="6199359" y="3437847"/>
                  <a:pt x="6217464" y="3430577"/>
                </a:cubicBezTo>
                <a:close/>
                <a:moveTo>
                  <a:pt x="2979597" y="3428932"/>
                </a:moveTo>
                <a:cubicBezTo>
                  <a:pt x="2980283" y="3429755"/>
                  <a:pt x="2972876" y="3432429"/>
                  <a:pt x="2962863" y="3434830"/>
                </a:cubicBezTo>
                <a:cubicBezTo>
                  <a:pt x="2951959" y="3437504"/>
                  <a:pt x="2941329" y="3438945"/>
                  <a:pt x="2940643" y="3438053"/>
                </a:cubicBezTo>
                <a:cubicBezTo>
                  <a:pt x="2940026" y="3437299"/>
                  <a:pt x="2947776" y="3434761"/>
                  <a:pt x="2957583" y="3432429"/>
                </a:cubicBezTo>
                <a:cubicBezTo>
                  <a:pt x="2968830" y="3429755"/>
                  <a:pt x="2978842" y="3428040"/>
                  <a:pt x="2979597" y="3428932"/>
                </a:cubicBezTo>
                <a:close/>
                <a:moveTo>
                  <a:pt x="3796924" y="3427843"/>
                </a:moveTo>
                <a:cubicBezTo>
                  <a:pt x="3801905" y="3428178"/>
                  <a:pt x="3805402" y="3430441"/>
                  <a:pt x="3806397" y="3434556"/>
                </a:cubicBezTo>
                <a:cubicBezTo>
                  <a:pt x="3808455" y="3443334"/>
                  <a:pt x="3797962" y="3456639"/>
                  <a:pt x="3783354" y="3463908"/>
                </a:cubicBezTo>
                <a:cubicBezTo>
                  <a:pt x="3769981" y="3470560"/>
                  <a:pt x="3756951" y="3470080"/>
                  <a:pt x="3755031" y="3462537"/>
                </a:cubicBezTo>
                <a:cubicBezTo>
                  <a:pt x="3752905" y="3454375"/>
                  <a:pt x="3763946" y="3440317"/>
                  <a:pt x="3778554" y="3432704"/>
                </a:cubicBezTo>
                <a:cubicBezTo>
                  <a:pt x="3785480" y="3429103"/>
                  <a:pt x="3791944" y="3427509"/>
                  <a:pt x="3796924" y="3427843"/>
                </a:cubicBezTo>
                <a:close/>
                <a:moveTo>
                  <a:pt x="2804101" y="3427697"/>
                </a:moveTo>
                <a:cubicBezTo>
                  <a:pt x="2805129" y="3428726"/>
                  <a:pt x="2799437" y="3430440"/>
                  <a:pt x="2790796" y="3431743"/>
                </a:cubicBezTo>
                <a:cubicBezTo>
                  <a:pt x="2782498" y="3432978"/>
                  <a:pt x="2774200" y="3433321"/>
                  <a:pt x="2772623" y="3432498"/>
                </a:cubicBezTo>
                <a:cubicBezTo>
                  <a:pt x="2770908" y="3431537"/>
                  <a:pt x="2778383" y="3429274"/>
                  <a:pt x="2787367" y="3428040"/>
                </a:cubicBezTo>
                <a:cubicBezTo>
                  <a:pt x="2795597" y="3426874"/>
                  <a:pt x="2803141" y="3426737"/>
                  <a:pt x="2804101" y="3427697"/>
                </a:cubicBezTo>
                <a:close/>
                <a:moveTo>
                  <a:pt x="2714535" y="3426326"/>
                </a:moveTo>
                <a:cubicBezTo>
                  <a:pt x="2722627" y="3425709"/>
                  <a:pt x="2729897" y="3426189"/>
                  <a:pt x="2730102" y="3427492"/>
                </a:cubicBezTo>
                <a:cubicBezTo>
                  <a:pt x="2730308" y="3428863"/>
                  <a:pt x="2723793" y="3430715"/>
                  <a:pt x="2715975" y="3431469"/>
                </a:cubicBezTo>
                <a:cubicBezTo>
                  <a:pt x="2706854" y="3432429"/>
                  <a:pt x="2699036" y="3431812"/>
                  <a:pt x="2699310" y="3430235"/>
                </a:cubicBezTo>
                <a:cubicBezTo>
                  <a:pt x="2699516" y="3428795"/>
                  <a:pt x="2706236" y="3427080"/>
                  <a:pt x="2714535" y="3426326"/>
                </a:cubicBezTo>
                <a:close/>
                <a:moveTo>
                  <a:pt x="5801201" y="3424737"/>
                </a:moveTo>
                <a:cubicBezTo>
                  <a:pt x="5813678" y="3427521"/>
                  <a:pt x="5823540" y="3440162"/>
                  <a:pt x="5824569" y="3457393"/>
                </a:cubicBezTo>
                <a:cubicBezTo>
                  <a:pt x="5825941" y="3479544"/>
                  <a:pt x="5813528" y="3501832"/>
                  <a:pt x="5796314" y="3507936"/>
                </a:cubicBezTo>
                <a:cubicBezTo>
                  <a:pt x="5778963" y="3514108"/>
                  <a:pt x="5763396" y="3501490"/>
                  <a:pt x="5760447" y="3479201"/>
                </a:cubicBezTo>
                <a:cubicBezTo>
                  <a:pt x="5757292" y="3455541"/>
                  <a:pt x="5769774" y="3431401"/>
                  <a:pt x="5788084" y="3425434"/>
                </a:cubicBezTo>
                <a:cubicBezTo>
                  <a:pt x="5792594" y="3423977"/>
                  <a:pt x="5797043" y="3423809"/>
                  <a:pt x="5801201" y="3424737"/>
                </a:cubicBezTo>
                <a:close/>
                <a:moveTo>
                  <a:pt x="3133491" y="3423317"/>
                </a:moveTo>
                <a:cubicBezTo>
                  <a:pt x="3137897" y="3422794"/>
                  <a:pt x="3141000" y="3423068"/>
                  <a:pt x="3141515" y="3424337"/>
                </a:cubicBezTo>
                <a:cubicBezTo>
                  <a:pt x="3142543" y="3426874"/>
                  <a:pt x="3133216" y="3432635"/>
                  <a:pt x="3121146" y="3436476"/>
                </a:cubicBezTo>
                <a:cubicBezTo>
                  <a:pt x="3109899" y="3440110"/>
                  <a:pt x="3100572" y="3440796"/>
                  <a:pt x="3098995" y="3438464"/>
                </a:cubicBezTo>
                <a:cubicBezTo>
                  <a:pt x="3097349" y="3435927"/>
                  <a:pt x="3105853" y="3430921"/>
                  <a:pt x="3117649" y="3427080"/>
                </a:cubicBezTo>
                <a:cubicBezTo>
                  <a:pt x="3123375" y="3425160"/>
                  <a:pt x="3129085" y="3423840"/>
                  <a:pt x="3133491" y="3423317"/>
                </a:cubicBezTo>
                <a:close/>
                <a:moveTo>
                  <a:pt x="3723201" y="3423257"/>
                </a:moveTo>
                <a:cubicBezTo>
                  <a:pt x="3728747" y="3423429"/>
                  <a:pt x="3732639" y="3425777"/>
                  <a:pt x="3733360" y="3430235"/>
                </a:cubicBezTo>
                <a:cubicBezTo>
                  <a:pt x="3734731" y="3438671"/>
                  <a:pt x="3724581" y="3451358"/>
                  <a:pt x="3710796" y="3458765"/>
                </a:cubicBezTo>
                <a:cubicBezTo>
                  <a:pt x="3696738" y="3466377"/>
                  <a:pt x="3684462" y="3466103"/>
                  <a:pt x="3682336" y="3458010"/>
                </a:cubicBezTo>
                <a:cubicBezTo>
                  <a:pt x="3680210" y="3450055"/>
                  <a:pt x="3689537" y="3437230"/>
                  <a:pt x="3703116" y="3429344"/>
                </a:cubicBezTo>
                <a:cubicBezTo>
                  <a:pt x="3710454" y="3425092"/>
                  <a:pt x="3717655" y="3423086"/>
                  <a:pt x="3723201" y="3423257"/>
                </a:cubicBezTo>
                <a:close/>
                <a:moveTo>
                  <a:pt x="1812716" y="3423171"/>
                </a:moveTo>
                <a:cubicBezTo>
                  <a:pt x="1823482" y="3424199"/>
                  <a:pt x="1834109" y="3430234"/>
                  <a:pt x="1835415" y="3435927"/>
                </a:cubicBezTo>
                <a:cubicBezTo>
                  <a:pt x="1836718" y="3441687"/>
                  <a:pt x="1828077" y="3445665"/>
                  <a:pt x="1817172" y="3444430"/>
                </a:cubicBezTo>
                <a:cubicBezTo>
                  <a:pt x="1807297" y="3443333"/>
                  <a:pt x="1797696" y="3437847"/>
                  <a:pt x="1796050" y="3432498"/>
                </a:cubicBezTo>
                <a:cubicBezTo>
                  <a:pt x="1794198" y="3426325"/>
                  <a:pt x="1801739" y="3422073"/>
                  <a:pt x="1812716" y="3423171"/>
                </a:cubicBezTo>
                <a:close/>
                <a:moveTo>
                  <a:pt x="2879127" y="3422965"/>
                </a:moveTo>
                <a:cubicBezTo>
                  <a:pt x="2880224" y="3423719"/>
                  <a:pt x="2872817" y="3425914"/>
                  <a:pt x="2863902" y="3427560"/>
                </a:cubicBezTo>
                <a:cubicBezTo>
                  <a:pt x="2854781" y="3429206"/>
                  <a:pt x="2846483" y="3429823"/>
                  <a:pt x="2846071" y="3428932"/>
                </a:cubicBezTo>
                <a:cubicBezTo>
                  <a:pt x="2845660" y="3428109"/>
                  <a:pt x="2851558" y="3426325"/>
                  <a:pt x="2859856" y="3424817"/>
                </a:cubicBezTo>
                <a:cubicBezTo>
                  <a:pt x="2869183" y="3423102"/>
                  <a:pt x="2877961" y="3422211"/>
                  <a:pt x="2879127" y="3422965"/>
                </a:cubicBezTo>
                <a:close/>
                <a:moveTo>
                  <a:pt x="1997007" y="3422717"/>
                </a:moveTo>
                <a:cubicBezTo>
                  <a:pt x="2000471" y="3421937"/>
                  <a:pt x="2005528" y="3421971"/>
                  <a:pt x="2011186" y="3423034"/>
                </a:cubicBezTo>
                <a:cubicBezTo>
                  <a:pt x="2021542" y="3424955"/>
                  <a:pt x="2030595" y="3429412"/>
                  <a:pt x="2031829" y="3433252"/>
                </a:cubicBezTo>
                <a:cubicBezTo>
                  <a:pt x="2033065" y="3437093"/>
                  <a:pt x="2026000" y="3439287"/>
                  <a:pt x="2015986" y="3438122"/>
                </a:cubicBezTo>
                <a:cubicBezTo>
                  <a:pt x="2005015" y="3436819"/>
                  <a:pt x="1993834" y="3431675"/>
                  <a:pt x="1992396" y="3427286"/>
                </a:cubicBezTo>
                <a:cubicBezTo>
                  <a:pt x="1991674" y="3425091"/>
                  <a:pt x="1993542" y="3423497"/>
                  <a:pt x="1997007" y="3422717"/>
                </a:cubicBezTo>
                <a:close/>
                <a:moveTo>
                  <a:pt x="1136033" y="3421525"/>
                </a:moveTo>
                <a:cubicBezTo>
                  <a:pt x="1146461" y="3419262"/>
                  <a:pt x="1157366" y="3424954"/>
                  <a:pt x="1159009" y="3433389"/>
                </a:cubicBezTo>
                <a:cubicBezTo>
                  <a:pt x="1160658" y="3441824"/>
                  <a:pt x="1152495" y="3450740"/>
                  <a:pt x="1141727" y="3452454"/>
                </a:cubicBezTo>
                <a:cubicBezTo>
                  <a:pt x="1132195" y="3453963"/>
                  <a:pt x="1122182" y="3448888"/>
                  <a:pt x="1120262" y="3441482"/>
                </a:cubicBezTo>
                <a:cubicBezTo>
                  <a:pt x="1118136" y="3433046"/>
                  <a:pt x="1125405" y="3423788"/>
                  <a:pt x="1136033" y="3421525"/>
                </a:cubicBezTo>
                <a:close/>
                <a:moveTo>
                  <a:pt x="2967047" y="3421114"/>
                </a:moveTo>
                <a:cubicBezTo>
                  <a:pt x="2967390" y="3421731"/>
                  <a:pt x="2958474" y="3424475"/>
                  <a:pt x="2948873" y="3426601"/>
                </a:cubicBezTo>
                <a:cubicBezTo>
                  <a:pt x="2940026" y="3428521"/>
                  <a:pt x="2932002" y="3429687"/>
                  <a:pt x="2931111" y="3429275"/>
                </a:cubicBezTo>
                <a:cubicBezTo>
                  <a:pt x="2929945" y="3428727"/>
                  <a:pt x="2937420" y="3426532"/>
                  <a:pt x="2947639" y="3424200"/>
                </a:cubicBezTo>
                <a:cubicBezTo>
                  <a:pt x="2957651" y="3421937"/>
                  <a:pt x="2966704" y="3420497"/>
                  <a:pt x="2967047" y="3421114"/>
                </a:cubicBezTo>
                <a:close/>
                <a:moveTo>
                  <a:pt x="4224821" y="3419725"/>
                </a:moveTo>
                <a:cubicBezTo>
                  <a:pt x="4230273" y="3421817"/>
                  <a:pt x="4234131" y="3425983"/>
                  <a:pt x="4235160" y="3431744"/>
                </a:cubicBezTo>
                <a:cubicBezTo>
                  <a:pt x="4237354" y="3443951"/>
                  <a:pt x="4225627" y="3459038"/>
                  <a:pt x="4209785" y="3464319"/>
                </a:cubicBezTo>
                <a:cubicBezTo>
                  <a:pt x="4193600" y="3469737"/>
                  <a:pt x="4179679" y="3464251"/>
                  <a:pt x="4178307" y="3452043"/>
                </a:cubicBezTo>
                <a:cubicBezTo>
                  <a:pt x="4177004" y="3439836"/>
                  <a:pt x="4188731" y="3425709"/>
                  <a:pt x="4204916" y="3420154"/>
                </a:cubicBezTo>
                <a:cubicBezTo>
                  <a:pt x="4212322" y="3417616"/>
                  <a:pt x="4219369" y="3417633"/>
                  <a:pt x="4224821" y="3419725"/>
                </a:cubicBezTo>
                <a:close/>
                <a:moveTo>
                  <a:pt x="2637932" y="3419468"/>
                </a:moveTo>
                <a:cubicBezTo>
                  <a:pt x="2646298" y="3419125"/>
                  <a:pt x="2654254" y="3419880"/>
                  <a:pt x="2655145" y="3421526"/>
                </a:cubicBezTo>
                <a:cubicBezTo>
                  <a:pt x="2656037" y="3423172"/>
                  <a:pt x="2649659" y="3425229"/>
                  <a:pt x="2641224" y="3425435"/>
                </a:cubicBezTo>
                <a:cubicBezTo>
                  <a:pt x="2633543" y="3425641"/>
                  <a:pt x="2627233" y="3424680"/>
                  <a:pt x="2625587" y="3423103"/>
                </a:cubicBezTo>
                <a:cubicBezTo>
                  <a:pt x="2623804" y="3421389"/>
                  <a:pt x="2629428" y="3419811"/>
                  <a:pt x="2637932" y="3419468"/>
                </a:cubicBezTo>
                <a:close/>
                <a:moveTo>
                  <a:pt x="942519" y="3417890"/>
                </a:moveTo>
                <a:cubicBezTo>
                  <a:pt x="946633" y="3419365"/>
                  <a:pt x="949499" y="3422382"/>
                  <a:pt x="950045" y="3426532"/>
                </a:cubicBezTo>
                <a:cubicBezTo>
                  <a:pt x="951143" y="3434007"/>
                  <a:pt x="943941" y="3442717"/>
                  <a:pt x="934066" y="3446077"/>
                </a:cubicBezTo>
                <a:cubicBezTo>
                  <a:pt x="923302" y="3449780"/>
                  <a:pt x="912396" y="3446146"/>
                  <a:pt x="911298" y="3438327"/>
                </a:cubicBezTo>
                <a:cubicBezTo>
                  <a:pt x="910337" y="3431264"/>
                  <a:pt x="917811" y="3422074"/>
                  <a:pt x="927483" y="3418508"/>
                </a:cubicBezTo>
                <a:cubicBezTo>
                  <a:pt x="933038" y="3416485"/>
                  <a:pt x="938404" y="3416416"/>
                  <a:pt x="942519" y="3417890"/>
                </a:cubicBezTo>
                <a:close/>
                <a:moveTo>
                  <a:pt x="4959638" y="3416930"/>
                </a:moveTo>
                <a:cubicBezTo>
                  <a:pt x="4975823" y="3413569"/>
                  <a:pt x="4989813" y="3426943"/>
                  <a:pt x="4992625" y="3448751"/>
                </a:cubicBezTo>
                <a:cubicBezTo>
                  <a:pt x="4995506" y="3471588"/>
                  <a:pt x="4983984" y="3493877"/>
                  <a:pt x="4967113" y="3497717"/>
                </a:cubicBezTo>
                <a:cubicBezTo>
                  <a:pt x="4950380" y="3501489"/>
                  <a:pt x="4934401" y="3485784"/>
                  <a:pt x="4932275" y="3463633"/>
                </a:cubicBezTo>
                <a:cubicBezTo>
                  <a:pt x="4930149" y="3441550"/>
                  <a:pt x="4942631" y="3420496"/>
                  <a:pt x="4959638" y="3416930"/>
                </a:cubicBezTo>
                <a:close/>
                <a:moveTo>
                  <a:pt x="3053251" y="3416519"/>
                </a:moveTo>
                <a:cubicBezTo>
                  <a:pt x="3054143" y="3417479"/>
                  <a:pt x="3045365" y="3421183"/>
                  <a:pt x="3034597" y="3424131"/>
                </a:cubicBezTo>
                <a:cubicBezTo>
                  <a:pt x="3023762" y="3427081"/>
                  <a:pt x="3014298" y="3428315"/>
                  <a:pt x="3014161" y="3427012"/>
                </a:cubicBezTo>
                <a:cubicBezTo>
                  <a:pt x="3014023" y="3425846"/>
                  <a:pt x="3022047" y="3422829"/>
                  <a:pt x="3031511" y="3420223"/>
                </a:cubicBezTo>
                <a:cubicBezTo>
                  <a:pt x="3042141" y="3417273"/>
                  <a:pt x="3052360" y="3415491"/>
                  <a:pt x="3053251" y="3416519"/>
                </a:cubicBezTo>
                <a:close/>
                <a:moveTo>
                  <a:pt x="4617767" y="3416450"/>
                </a:moveTo>
                <a:cubicBezTo>
                  <a:pt x="4634089" y="3412610"/>
                  <a:pt x="4649520" y="3425846"/>
                  <a:pt x="4650411" y="3444637"/>
                </a:cubicBezTo>
                <a:cubicBezTo>
                  <a:pt x="4651371" y="3462605"/>
                  <a:pt x="4639576" y="3479475"/>
                  <a:pt x="4623734" y="3482699"/>
                </a:cubicBezTo>
                <a:cubicBezTo>
                  <a:pt x="4607617" y="3485990"/>
                  <a:pt x="4593970" y="3475155"/>
                  <a:pt x="4591707" y="3457598"/>
                </a:cubicBezTo>
                <a:cubicBezTo>
                  <a:pt x="4589375" y="3439219"/>
                  <a:pt x="4601445" y="3420291"/>
                  <a:pt x="4617767" y="3416450"/>
                </a:cubicBezTo>
                <a:close/>
                <a:moveTo>
                  <a:pt x="424311" y="3416381"/>
                </a:moveTo>
                <a:cubicBezTo>
                  <a:pt x="424176" y="3418987"/>
                  <a:pt x="417866" y="3427423"/>
                  <a:pt x="411211" y="3433869"/>
                </a:cubicBezTo>
                <a:cubicBezTo>
                  <a:pt x="403049" y="3441756"/>
                  <a:pt x="396535" y="3445733"/>
                  <a:pt x="397156" y="3442442"/>
                </a:cubicBezTo>
                <a:cubicBezTo>
                  <a:pt x="397704" y="3439561"/>
                  <a:pt x="403875" y="3431400"/>
                  <a:pt x="410389" y="3424817"/>
                </a:cubicBezTo>
                <a:cubicBezTo>
                  <a:pt x="418209" y="3416930"/>
                  <a:pt x="424587" y="3413021"/>
                  <a:pt x="424311" y="3416381"/>
                </a:cubicBezTo>
                <a:close/>
                <a:moveTo>
                  <a:pt x="3648681" y="3416158"/>
                </a:moveTo>
                <a:cubicBezTo>
                  <a:pt x="3653876" y="3416587"/>
                  <a:pt x="3657682" y="3419021"/>
                  <a:pt x="3658745" y="3423308"/>
                </a:cubicBezTo>
                <a:cubicBezTo>
                  <a:pt x="3660939" y="3431880"/>
                  <a:pt x="3651613" y="3444979"/>
                  <a:pt x="3638171" y="3452386"/>
                </a:cubicBezTo>
                <a:cubicBezTo>
                  <a:pt x="3624866" y="3459724"/>
                  <a:pt x="3611904" y="3458901"/>
                  <a:pt x="3609916" y="3450328"/>
                </a:cubicBezTo>
                <a:cubicBezTo>
                  <a:pt x="3607858" y="3441619"/>
                  <a:pt x="3616774" y="3428657"/>
                  <a:pt x="3630284" y="3421045"/>
                </a:cubicBezTo>
                <a:cubicBezTo>
                  <a:pt x="3636902" y="3417307"/>
                  <a:pt x="3643486" y="3415730"/>
                  <a:pt x="3648681" y="3416158"/>
                </a:cubicBezTo>
                <a:close/>
                <a:moveTo>
                  <a:pt x="5437778" y="3415353"/>
                </a:moveTo>
                <a:cubicBezTo>
                  <a:pt x="5454512" y="3412061"/>
                  <a:pt x="5470628" y="3429412"/>
                  <a:pt x="5473097" y="3453826"/>
                </a:cubicBezTo>
                <a:cubicBezTo>
                  <a:pt x="5475566" y="3478241"/>
                  <a:pt x="5463701" y="3501969"/>
                  <a:pt x="5446831" y="3505741"/>
                </a:cubicBezTo>
                <a:cubicBezTo>
                  <a:pt x="5430166" y="3509513"/>
                  <a:pt x="5414050" y="3491134"/>
                  <a:pt x="5411649" y="3466308"/>
                </a:cubicBezTo>
                <a:cubicBezTo>
                  <a:pt x="5409249" y="3441208"/>
                  <a:pt x="5420908" y="3418576"/>
                  <a:pt x="5437778" y="3415353"/>
                </a:cubicBezTo>
                <a:close/>
                <a:moveTo>
                  <a:pt x="3207171" y="3414787"/>
                </a:moveTo>
                <a:cubicBezTo>
                  <a:pt x="3211483" y="3414307"/>
                  <a:pt x="3214414" y="3414804"/>
                  <a:pt x="3215100" y="3416450"/>
                </a:cubicBezTo>
                <a:cubicBezTo>
                  <a:pt x="3216403" y="3419605"/>
                  <a:pt x="3207762" y="3426189"/>
                  <a:pt x="3195761" y="3430646"/>
                </a:cubicBezTo>
                <a:cubicBezTo>
                  <a:pt x="3183965" y="3435036"/>
                  <a:pt x="3172649" y="3435721"/>
                  <a:pt x="3171346" y="3432567"/>
                </a:cubicBezTo>
                <a:cubicBezTo>
                  <a:pt x="3169975" y="3429343"/>
                  <a:pt x="3178890" y="3423377"/>
                  <a:pt x="3190960" y="3418988"/>
                </a:cubicBezTo>
                <a:cubicBezTo>
                  <a:pt x="3197166" y="3416725"/>
                  <a:pt x="3202859" y="3415268"/>
                  <a:pt x="3207171" y="3414787"/>
                </a:cubicBezTo>
                <a:close/>
                <a:moveTo>
                  <a:pt x="2952782" y="3414188"/>
                </a:moveTo>
                <a:cubicBezTo>
                  <a:pt x="2953057" y="3414942"/>
                  <a:pt x="2945170" y="3417342"/>
                  <a:pt x="2936254" y="3419194"/>
                </a:cubicBezTo>
                <a:cubicBezTo>
                  <a:pt x="2926859" y="3421183"/>
                  <a:pt x="2919109" y="3422074"/>
                  <a:pt x="2919041" y="3421320"/>
                </a:cubicBezTo>
                <a:cubicBezTo>
                  <a:pt x="2918904" y="3420566"/>
                  <a:pt x="2926928" y="3418165"/>
                  <a:pt x="2935706" y="3416314"/>
                </a:cubicBezTo>
                <a:cubicBezTo>
                  <a:pt x="2944964" y="3414393"/>
                  <a:pt x="2952508" y="3413433"/>
                  <a:pt x="2952782" y="3414188"/>
                </a:cubicBezTo>
                <a:close/>
                <a:moveTo>
                  <a:pt x="509282" y="3412404"/>
                </a:moveTo>
                <a:cubicBezTo>
                  <a:pt x="510105" y="3415216"/>
                  <a:pt x="504552" y="3422485"/>
                  <a:pt x="496046" y="3429481"/>
                </a:cubicBezTo>
                <a:cubicBezTo>
                  <a:pt x="487886" y="3436270"/>
                  <a:pt x="480066" y="3440179"/>
                  <a:pt x="478693" y="3438259"/>
                </a:cubicBezTo>
                <a:cubicBezTo>
                  <a:pt x="477184" y="3436201"/>
                  <a:pt x="484592" y="3426669"/>
                  <a:pt x="493372" y="3419400"/>
                </a:cubicBezTo>
                <a:cubicBezTo>
                  <a:pt x="501328" y="3412884"/>
                  <a:pt x="508459" y="3409661"/>
                  <a:pt x="509282" y="3412404"/>
                </a:cubicBezTo>
                <a:close/>
                <a:moveTo>
                  <a:pt x="2430528" y="3411967"/>
                </a:moveTo>
                <a:cubicBezTo>
                  <a:pt x="2432963" y="3411855"/>
                  <a:pt x="2436820" y="3412267"/>
                  <a:pt x="2441450" y="3413227"/>
                </a:cubicBezTo>
                <a:cubicBezTo>
                  <a:pt x="2449611" y="3414873"/>
                  <a:pt x="2457566" y="3417753"/>
                  <a:pt x="2458800" y="3419468"/>
                </a:cubicBezTo>
                <a:cubicBezTo>
                  <a:pt x="2460035" y="3421114"/>
                  <a:pt x="2454068" y="3421457"/>
                  <a:pt x="2446250" y="3420085"/>
                </a:cubicBezTo>
                <a:cubicBezTo>
                  <a:pt x="2438432" y="3418713"/>
                  <a:pt x="2429928" y="3415764"/>
                  <a:pt x="2428145" y="3413844"/>
                </a:cubicBezTo>
                <a:cubicBezTo>
                  <a:pt x="2427082" y="3412712"/>
                  <a:pt x="2428093" y="3412078"/>
                  <a:pt x="2430528" y="3411967"/>
                </a:cubicBezTo>
                <a:close/>
                <a:moveTo>
                  <a:pt x="2059561" y="3410433"/>
                </a:moveTo>
                <a:cubicBezTo>
                  <a:pt x="2062877" y="3410073"/>
                  <a:pt x="2067523" y="3410450"/>
                  <a:pt x="2072631" y="3411650"/>
                </a:cubicBezTo>
                <a:cubicBezTo>
                  <a:pt x="2082920" y="3413982"/>
                  <a:pt x="2092034" y="3418645"/>
                  <a:pt x="2092514" y="3421868"/>
                </a:cubicBezTo>
                <a:cubicBezTo>
                  <a:pt x="2092994" y="3425092"/>
                  <a:pt x="2084842" y="3425983"/>
                  <a:pt x="2074071" y="3423789"/>
                </a:cubicBezTo>
                <a:cubicBezTo>
                  <a:pt x="2063238" y="3421594"/>
                  <a:pt x="2054942" y="3417205"/>
                  <a:pt x="2054460" y="3413639"/>
                </a:cubicBezTo>
                <a:cubicBezTo>
                  <a:pt x="2054254" y="3411890"/>
                  <a:pt x="2056243" y="3410793"/>
                  <a:pt x="2059561" y="3410433"/>
                </a:cubicBezTo>
                <a:close/>
                <a:moveTo>
                  <a:pt x="2369020" y="3410338"/>
                </a:moveTo>
                <a:cubicBezTo>
                  <a:pt x="2371858" y="3410432"/>
                  <a:pt x="2376058" y="3411067"/>
                  <a:pt x="2380619" y="3412198"/>
                </a:cubicBezTo>
                <a:cubicBezTo>
                  <a:pt x="2388917" y="3414324"/>
                  <a:pt x="2396530" y="3417342"/>
                  <a:pt x="2397490" y="3418988"/>
                </a:cubicBezTo>
                <a:cubicBezTo>
                  <a:pt x="2398518" y="3420702"/>
                  <a:pt x="2392758" y="3420634"/>
                  <a:pt x="2383980" y="3418645"/>
                </a:cubicBezTo>
                <a:cubicBezTo>
                  <a:pt x="2375544" y="3416794"/>
                  <a:pt x="2367177" y="3413570"/>
                  <a:pt x="2365600" y="3411718"/>
                </a:cubicBezTo>
                <a:cubicBezTo>
                  <a:pt x="2364708" y="3410689"/>
                  <a:pt x="2366183" y="3410244"/>
                  <a:pt x="2369020" y="3410338"/>
                </a:cubicBezTo>
                <a:close/>
                <a:moveTo>
                  <a:pt x="2501320" y="3410141"/>
                </a:moveTo>
                <a:cubicBezTo>
                  <a:pt x="2509824" y="3411239"/>
                  <a:pt x="2517917" y="3413707"/>
                  <a:pt x="2519357" y="3415696"/>
                </a:cubicBezTo>
                <a:cubicBezTo>
                  <a:pt x="2520797" y="3417685"/>
                  <a:pt x="2515036" y="3418371"/>
                  <a:pt x="2506464" y="3417205"/>
                </a:cubicBezTo>
                <a:cubicBezTo>
                  <a:pt x="2498234" y="3416039"/>
                  <a:pt x="2490142" y="3413296"/>
                  <a:pt x="2489387" y="3411375"/>
                </a:cubicBezTo>
                <a:cubicBezTo>
                  <a:pt x="2488770" y="3409798"/>
                  <a:pt x="2494394" y="3409249"/>
                  <a:pt x="2501320" y="3410141"/>
                </a:cubicBezTo>
                <a:close/>
                <a:moveTo>
                  <a:pt x="1675827" y="3409318"/>
                </a:moveTo>
                <a:cubicBezTo>
                  <a:pt x="1686320" y="3409524"/>
                  <a:pt x="1697637" y="3415833"/>
                  <a:pt x="1699489" y="3422348"/>
                </a:cubicBezTo>
                <a:cubicBezTo>
                  <a:pt x="1701341" y="3428932"/>
                  <a:pt x="1693455" y="3434212"/>
                  <a:pt x="1682549" y="3433732"/>
                </a:cubicBezTo>
                <a:cubicBezTo>
                  <a:pt x="1673089" y="3433252"/>
                  <a:pt x="1662594" y="3427492"/>
                  <a:pt x="1660469" y="3421525"/>
                </a:cubicBezTo>
                <a:cubicBezTo>
                  <a:pt x="1658066" y="3414599"/>
                  <a:pt x="1664991" y="3408975"/>
                  <a:pt x="1675827" y="3409318"/>
                </a:cubicBezTo>
                <a:close/>
                <a:moveTo>
                  <a:pt x="3280028" y="3407809"/>
                </a:moveTo>
                <a:cubicBezTo>
                  <a:pt x="3284863" y="3407381"/>
                  <a:pt x="3288309" y="3408152"/>
                  <a:pt x="3288892" y="3410347"/>
                </a:cubicBezTo>
                <a:cubicBezTo>
                  <a:pt x="3289990" y="3414324"/>
                  <a:pt x="3281143" y="3422005"/>
                  <a:pt x="3269347" y="3426806"/>
                </a:cubicBezTo>
                <a:cubicBezTo>
                  <a:pt x="3257620" y="3431607"/>
                  <a:pt x="3246510" y="3432018"/>
                  <a:pt x="3244864" y="3428109"/>
                </a:cubicBezTo>
                <a:cubicBezTo>
                  <a:pt x="3243218" y="3424200"/>
                  <a:pt x="3251242" y="3417411"/>
                  <a:pt x="3262832" y="3412473"/>
                </a:cubicBezTo>
                <a:cubicBezTo>
                  <a:pt x="3268970" y="3409867"/>
                  <a:pt x="3275194" y="3408238"/>
                  <a:pt x="3280028" y="3407809"/>
                </a:cubicBezTo>
                <a:close/>
                <a:moveTo>
                  <a:pt x="3039741" y="3407673"/>
                </a:moveTo>
                <a:cubicBezTo>
                  <a:pt x="3040084" y="3408358"/>
                  <a:pt x="3032060" y="3411170"/>
                  <a:pt x="3021499" y="3413913"/>
                </a:cubicBezTo>
                <a:cubicBezTo>
                  <a:pt x="3010869" y="3416657"/>
                  <a:pt x="3002777" y="3418028"/>
                  <a:pt x="3002434" y="3417342"/>
                </a:cubicBezTo>
                <a:cubicBezTo>
                  <a:pt x="3002159" y="3416588"/>
                  <a:pt x="3010389" y="3413913"/>
                  <a:pt x="3020402" y="3411376"/>
                </a:cubicBezTo>
                <a:cubicBezTo>
                  <a:pt x="3030483" y="3408701"/>
                  <a:pt x="3039330" y="3406986"/>
                  <a:pt x="3039741" y="3407673"/>
                </a:cubicBezTo>
                <a:close/>
                <a:moveTo>
                  <a:pt x="4411067" y="3407398"/>
                </a:moveTo>
                <a:cubicBezTo>
                  <a:pt x="4426772" y="3402734"/>
                  <a:pt x="4440145" y="3411101"/>
                  <a:pt x="4441860" y="3426668"/>
                </a:cubicBezTo>
                <a:cubicBezTo>
                  <a:pt x="4443505" y="3441893"/>
                  <a:pt x="4432258" y="3458009"/>
                  <a:pt x="4416965" y="3462330"/>
                </a:cubicBezTo>
                <a:cubicBezTo>
                  <a:pt x="4401946" y="3466582"/>
                  <a:pt x="4386927" y="3458078"/>
                  <a:pt x="4384595" y="3444225"/>
                </a:cubicBezTo>
                <a:cubicBezTo>
                  <a:pt x="4382126" y="3429274"/>
                  <a:pt x="4394471" y="3412129"/>
                  <a:pt x="4411067" y="3407398"/>
                </a:cubicBezTo>
                <a:close/>
                <a:moveTo>
                  <a:pt x="3575429" y="3407166"/>
                </a:moveTo>
                <a:cubicBezTo>
                  <a:pt x="3580564" y="3407569"/>
                  <a:pt x="3584130" y="3410106"/>
                  <a:pt x="3584884" y="3414804"/>
                </a:cubicBezTo>
                <a:cubicBezTo>
                  <a:pt x="3586325" y="3423377"/>
                  <a:pt x="3577135" y="3436407"/>
                  <a:pt x="3564585" y="3443265"/>
                </a:cubicBezTo>
                <a:cubicBezTo>
                  <a:pt x="3551006" y="3450740"/>
                  <a:pt x="3537564" y="3449231"/>
                  <a:pt x="3535987" y="3440041"/>
                </a:cubicBezTo>
                <a:cubicBezTo>
                  <a:pt x="3534547" y="3431469"/>
                  <a:pt x="3543805" y="3419331"/>
                  <a:pt x="3556561" y="3412335"/>
                </a:cubicBezTo>
                <a:cubicBezTo>
                  <a:pt x="3563590" y="3408494"/>
                  <a:pt x="3570294" y="3406763"/>
                  <a:pt x="3575429" y="3407166"/>
                </a:cubicBezTo>
                <a:close/>
                <a:moveTo>
                  <a:pt x="2306570" y="3406883"/>
                </a:moveTo>
                <a:cubicBezTo>
                  <a:pt x="2309107" y="3406934"/>
                  <a:pt x="2313067" y="3407569"/>
                  <a:pt x="2317800" y="3408769"/>
                </a:cubicBezTo>
                <a:cubicBezTo>
                  <a:pt x="2327264" y="3411170"/>
                  <a:pt x="2336179" y="3414736"/>
                  <a:pt x="2337208" y="3416587"/>
                </a:cubicBezTo>
                <a:cubicBezTo>
                  <a:pt x="2338236" y="3418371"/>
                  <a:pt x="2330693" y="3418028"/>
                  <a:pt x="2321571" y="3415765"/>
                </a:cubicBezTo>
                <a:cubicBezTo>
                  <a:pt x="2313342" y="3413707"/>
                  <a:pt x="2305524" y="3410484"/>
                  <a:pt x="2303878" y="3408495"/>
                </a:cubicBezTo>
                <a:cubicBezTo>
                  <a:pt x="2302918" y="3407363"/>
                  <a:pt x="2304032" y="3406832"/>
                  <a:pt x="2306570" y="3406883"/>
                </a:cubicBezTo>
                <a:close/>
                <a:moveTo>
                  <a:pt x="2864725" y="3406780"/>
                </a:moveTo>
                <a:cubicBezTo>
                  <a:pt x="2866165" y="3408083"/>
                  <a:pt x="2858484" y="3410895"/>
                  <a:pt x="2849775" y="3412335"/>
                </a:cubicBezTo>
                <a:cubicBezTo>
                  <a:pt x="2841820" y="3413638"/>
                  <a:pt x="2834756" y="3413638"/>
                  <a:pt x="2834276" y="3412266"/>
                </a:cubicBezTo>
                <a:cubicBezTo>
                  <a:pt x="2833659" y="3410963"/>
                  <a:pt x="2839351" y="3408769"/>
                  <a:pt x="2847649" y="3407260"/>
                </a:cubicBezTo>
                <a:cubicBezTo>
                  <a:pt x="2855604" y="3405820"/>
                  <a:pt x="2863422" y="3405614"/>
                  <a:pt x="2864725" y="3406780"/>
                </a:cubicBezTo>
                <a:close/>
                <a:moveTo>
                  <a:pt x="2773719" y="3405409"/>
                </a:moveTo>
                <a:cubicBezTo>
                  <a:pt x="2782292" y="3404174"/>
                  <a:pt x="2789767" y="3404586"/>
                  <a:pt x="2790179" y="3406300"/>
                </a:cubicBezTo>
                <a:cubicBezTo>
                  <a:pt x="2790590" y="3408015"/>
                  <a:pt x="2784006" y="3410347"/>
                  <a:pt x="2775434" y="3411444"/>
                </a:cubicBezTo>
                <a:cubicBezTo>
                  <a:pt x="2767136" y="3412473"/>
                  <a:pt x="2760141" y="3411855"/>
                  <a:pt x="2760346" y="3410072"/>
                </a:cubicBezTo>
                <a:cubicBezTo>
                  <a:pt x="2760552" y="3408495"/>
                  <a:pt x="2766313" y="3406437"/>
                  <a:pt x="2773719" y="3405409"/>
                </a:cubicBezTo>
                <a:close/>
                <a:moveTo>
                  <a:pt x="2255667" y="3405271"/>
                </a:moveTo>
                <a:cubicBezTo>
                  <a:pt x="2264582" y="3407466"/>
                  <a:pt x="2273909" y="3411444"/>
                  <a:pt x="2275486" y="3413638"/>
                </a:cubicBezTo>
                <a:cubicBezTo>
                  <a:pt x="2277064" y="3415902"/>
                  <a:pt x="2270891" y="3416038"/>
                  <a:pt x="2261633" y="3413844"/>
                </a:cubicBezTo>
                <a:cubicBezTo>
                  <a:pt x="2252786" y="3411787"/>
                  <a:pt x="2243116" y="3407741"/>
                  <a:pt x="2241608" y="3405409"/>
                </a:cubicBezTo>
                <a:cubicBezTo>
                  <a:pt x="2240030" y="3403009"/>
                  <a:pt x="2246340" y="3403009"/>
                  <a:pt x="2255667" y="3405271"/>
                </a:cubicBezTo>
                <a:close/>
                <a:moveTo>
                  <a:pt x="1270380" y="3405066"/>
                </a:moveTo>
                <a:cubicBezTo>
                  <a:pt x="1281014" y="3403626"/>
                  <a:pt x="1291917" y="3409867"/>
                  <a:pt x="1293565" y="3418165"/>
                </a:cubicBezTo>
                <a:cubicBezTo>
                  <a:pt x="1295211" y="3426463"/>
                  <a:pt x="1287118" y="3434556"/>
                  <a:pt x="1276280" y="3435516"/>
                </a:cubicBezTo>
                <a:cubicBezTo>
                  <a:pt x="1266749" y="3436339"/>
                  <a:pt x="1256598" y="3430715"/>
                  <a:pt x="1254679" y="3423377"/>
                </a:cubicBezTo>
                <a:cubicBezTo>
                  <a:pt x="1252483" y="3415011"/>
                  <a:pt x="1259686" y="3406507"/>
                  <a:pt x="1270380" y="3405066"/>
                </a:cubicBezTo>
                <a:close/>
                <a:moveTo>
                  <a:pt x="2121163" y="3404286"/>
                </a:moveTo>
                <a:cubicBezTo>
                  <a:pt x="2123958" y="3403986"/>
                  <a:pt x="2128278" y="3404415"/>
                  <a:pt x="2133525" y="3405615"/>
                </a:cubicBezTo>
                <a:cubicBezTo>
                  <a:pt x="2143675" y="3407947"/>
                  <a:pt x="2153482" y="3412473"/>
                  <a:pt x="2154442" y="3415285"/>
                </a:cubicBezTo>
                <a:cubicBezTo>
                  <a:pt x="2155402" y="3418028"/>
                  <a:pt x="2146830" y="3418576"/>
                  <a:pt x="2136954" y="3416314"/>
                </a:cubicBezTo>
                <a:cubicBezTo>
                  <a:pt x="2127902" y="3414256"/>
                  <a:pt x="2119398" y="3410210"/>
                  <a:pt x="2117957" y="3407330"/>
                </a:cubicBezTo>
                <a:cubicBezTo>
                  <a:pt x="2117100" y="3405615"/>
                  <a:pt x="2118369" y="3404586"/>
                  <a:pt x="2121163" y="3404286"/>
                </a:cubicBezTo>
                <a:close/>
                <a:moveTo>
                  <a:pt x="6455085" y="3404148"/>
                </a:moveTo>
                <a:cubicBezTo>
                  <a:pt x="6461986" y="3406797"/>
                  <a:pt x="6466650" y="3412849"/>
                  <a:pt x="6467507" y="3421662"/>
                </a:cubicBezTo>
                <a:cubicBezTo>
                  <a:pt x="6469084" y="3437984"/>
                  <a:pt x="6455848" y="3458833"/>
                  <a:pt x="6438018" y="3468365"/>
                </a:cubicBezTo>
                <a:cubicBezTo>
                  <a:pt x="6419021" y="3478515"/>
                  <a:pt x="6401259" y="3472000"/>
                  <a:pt x="6399613" y="3454032"/>
                </a:cubicBezTo>
                <a:cubicBezTo>
                  <a:pt x="6398035" y="3436750"/>
                  <a:pt x="6411134" y="3415970"/>
                  <a:pt x="6429239" y="3407054"/>
                </a:cubicBezTo>
                <a:cubicBezTo>
                  <a:pt x="6439046" y="3402253"/>
                  <a:pt x="6448184" y="3401499"/>
                  <a:pt x="6455085" y="3404148"/>
                </a:cubicBezTo>
                <a:close/>
                <a:moveTo>
                  <a:pt x="2179200" y="3404106"/>
                </a:moveTo>
                <a:cubicBezTo>
                  <a:pt x="2178651" y="3401774"/>
                  <a:pt x="2185989" y="3401843"/>
                  <a:pt x="2195248" y="3404174"/>
                </a:cubicBezTo>
                <a:cubicBezTo>
                  <a:pt x="2204780" y="3406575"/>
                  <a:pt x="2213558" y="3410415"/>
                  <a:pt x="2214930" y="3412816"/>
                </a:cubicBezTo>
                <a:cubicBezTo>
                  <a:pt x="2216576" y="3415490"/>
                  <a:pt x="2208689" y="3415559"/>
                  <a:pt x="2197853" y="3412816"/>
                </a:cubicBezTo>
                <a:cubicBezTo>
                  <a:pt x="2188458" y="3410484"/>
                  <a:pt x="2179817" y="3406438"/>
                  <a:pt x="2179200" y="3404106"/>
                </a:cubicBezTo>
                <a:close/>
                <a:moveTo>
                  <a:pt x="3127524" y="3402871"/>
                </a:moveTo>
                <a:cubicBezTo>
                  <a:pt x="3128278" y="3404243"/>
                  <a:pt x="3119500" y="3408495"/>
                  <a:pt x="3108390" y="3411993"/>
                </a:cubicBezTo>
                <a:cubicBezTo>
                  <a:pt x="3097143" y="3415490"/>
                  <a:pt x="3087405" y="3416999"/>
                  <a:pt x="3086513" y="3415558"/>
                </a:cubicBezTo>
                <a:cubicBezTo>
                  <a:pt x="3085690" y="3414119"/>
                  <a:pt x="3093988" y="3410415"/>
                  <a:pt x="3105441" y="3406918"/>
                </a:cubicBezTo>
                <a:cubicBezTo>
                  <a:pt x="3116414" y="3403557"/>
                  <a:pt x="3126770" y="3401500"/>
                  <a:pt x="3127524" y="3402871"/>
                </a:cubicBezTo>
                <a:close/>
                <a:moveTo>
                  <a:pt x="3353589" y="3402777"/>
                </a:moveTo>
                <a:cubicBezTo>
                  <a:pt x="3358518" y="3402305"/>
                  <a:pt x="3362033" y="3403214"/>
                  <a:pt x="3362959" y="3405683"/>
                </a:cubicBezTo>
                <a:cubicBezTo>
                  <a:pt x="3364674" y="3410209"/>
                  <a:pt x="3356375" y="3418850"/>
                  <a:pt x="3344511" y="3424474"/>
                </a:cubicBezTo>
                <a:cubicBezTo>
                  <a:pt x="3331206" y="3430783"/>
                  <a:pt x="3319205" y="3431263"/>
                  <a:pt x="3317353" y="3426120"/>
                </a:cubicBezTo>
                <a:cubicBezTo>
                  <a:pt x="3315639" y="3421388"/>
                  <a:pt x="3323800" y="3413638"/>
                  <a:pt x="3335733" y="3408152"/>
                </a:cubicBezTo>
                <a:cubicBezTo>
                  <a:pt x="3342316" y="3405100"/>
                  <a:pt x="3348660" y="3403248"/>
                  <a:pt x="3353589" y="3402777"/>
                </a:cubicBezTo>
                <a:close/>
                <a:moveTo>
                  <a:pt x="2938861" y="3402597"/>
                </a:moveTo>
                <a:cubicBezTo>
                  <a:pt x="2939135" y="3403694"/>
                  <a:pt x="2932620" y="3405958"/>
                  <a:pt x="2923979" y="3407741"/>
                </a:cubicBezTo>
                <a:cubicBezTo>
                  <a:pt x="2915201" y="3409592"/>
                  <a:pt x="2908000" y="3410210"/>
                  <a:pt x="2907177" y="3409181"/>
                </a:cubicBezTo>
                <a:cubicBezTo>
                  <a:pt x="2906354" y="3408084"/>
                  <a:pt x="2914446" y="3405272"/>
                  <a:pt x="2923362" y="3403489"/>
                </a:cubicBezTo>
                <a:cubicBezTo>
                  <a:pt x="2931523" y="3401911"/>
                  <a:pt x="2938655" y="3401500"/>
                  <a:pt x="2938861" y="3402597"/>
                </a:cubicBezTo>
                <a:close/>
                <a:moveTo>
                  <a:pt x="3502116" y="3401731"/>
                </a:moveTo>
                <a:cubicBezTo>
                  <a:pt x="3506857" y="3402065"/>
                  <a:pt x="3510234" y="3404003"/>
                  <a:pt x="3510955" y="3407535"/>
                </a:cubicBezTo>
                <a:cubicBezTo>
                  <a:pt x="3512394" y="3414736"/>
                  <a:pt x="3502999" y="3426669"/>
                  <a:pt x="3490243" y="3433184"/>
                </a:cubicBezTo>
                <a:cubicBezTo>
                  <a:pt x="3477144" y="3439905"/>
                  <a:pt x="3465554" y="3438876"/>
                  <a:pt x="3463566" y="3431606"/>
                </a:cubicBezTo>
                <a:cubicBezTo>
                  <a:pt x="3461440" y="3423720"/>
                  <a:pt x="3471521" y="3411924"/>
                  <a:pt x="3485100" y="3405546"/>
                </a:cubicBezTo>
                <a:cubicBezTo>
                  <a:pt x="3491272" y="3402665"/>
                  <a:pt x="3497375" y="3401396"/>
                  <a:pt x="3502116" y="3401731"/>
                </a:cubicBezTo>
                <a:close/>
                <a:moveTo>
                  <a:pt x="3027054" y="3401294"/>
                </a:moveTo>
                <a:cubicBezTo>
                  <a:pt x="3027945" y="3401706"/>
                  <a:pt x="3021225" y="3404037"/>
                  <a:pt x="3011898" y="3406438"/>
                </a:cubicBezTo>
                <a:cubicBezTo>
                  <a:pt x="3001748" y="3409044"/>
                  <a:pt x="2991941" y="3410827"/>
                  <a:pt x="2991804" y="3410141"/>
                </a:cubicBezTo>
                <a:cubicBezTo>
                  <a:pt x="2991667" y="3409524"/>
                  <a:pt x="2999142" y="3407124"/>
                  <a:pt x="3008537" y="3404792"/>
                </a:cubicBezTo>
                <a:cubicBezTo>
                  <a:pt x="3018001" y="3402392"/>
                  <a:pt x="3026094" y="3400883"/>
                  <a:pt x="3027054" y="3401294"/>
                </a:cubicBezTo>
                <a:close/>
                <a:moveTo>
                  <a:pt x="2565511" y="3400746"/>
                </a:moveTo>
                <a:cubicBezTo>
                  <a:pt x="2573809" y="3401637"/>
                  <a:pt x="2580256" y="3404106"/>
                  <a:pt x="2579707" y="3406301"/>
                </a:cubicBezTo>
                <a:cubicBezTo>
                  <a:pt x="2579296" y="3408153"/>
                  <a:pt x="2572918" y="3409113"/>
                  <a:pt x="2565648" y="3408358"/>
                </a:cubicBezTo>
                <a:cubicBezTo>
                  <a:pt x="2558105" y="3407535"/>
                  <a:pt x="2551932" y="3405341"/>
                  <a:pt x="2551384" y="3403352"/>
                </a:cubicBezTo>
                <a:cubicBezTo>
                  <a:pt x="2550698" y="3401089"/>
                  <a:pt x="2557350" y="3399923"/>
                  <a:pt x="2565511" y="3400746"/>
                </a:cubicBezTo>
                <a:close/>
                <a:moveTo>
                  <a:pt x="1542165" y="3400471"/>
                </a:moveTo>
                <a:cubicBezTo>
                  <a:pt x="1552933" y="3401088"/>
                  <a:pt x="1563225" y="3408083"/>
                  <a:pt x="1564042" y="3415284"/>
                </a:cubicBezTo>
                <a:cubicBezTo>
                  <a:pt x="1564864" y="3422554"/>
                  <a:pt x="1555813" y="3428246"/>
                  <a:pt x="1544977" y="3427354"/>
                </a:cubicBezTo>
                <a:cubicBezTo>
                  <a:pt x="1534899" y="3426532"/>
                  <a:pt x="1525983" y="3420565"/>
                  <a:pt x="1524679" y="3413638"/>
                </a:cubicBezTo>
                <a:cubicBezTo>
                  <a:pt x="1523237" y="3406095"/>
                  <a:pt x="1531466" y="3399854"/>
                  <a:pt x="1542165" y="3400471"/>
                </a:cubicBezTo>
                <a:close/>
                <a:moveTo>
                  <a:pt x="3428573" y="3400317"/>
                </a:moveTo>
                <a:cubicBezTo>
                  <a:pt x="3433031" y="3400454"/>
                  <a:pt x="3435997" y="3402152"/>
                  <a:pt x="3436546" y="3405478"/>
                </a:cubicBezTo>
                <a:cubicBezTo>
                  <a:pt x="3437574" y="3411924"/>
                  <a:pt x="3427767" y="3422623"/>
                  <a:pt x="3415286" y="3428178"/>
                </a:cubicBezTo>
                <a:cubicBezTo>
                  <a:pt x="3402804" y="3433664"/>
                  <a:pt x="3390803" y="3432567"/>
                  <a:pt x="3389843" y="3426326"/>
                </a:cubicBezTo>
                <a:cubicBezTo>
                  <a:pt x="3388883" y="3419948"/>
                  <a:pt x="3398895" y="3410210"/>
                  <a:pt x="3411651" y="3404517"/>
                </a:cubicBezTo>
                <a:cubicBezTo>
                  <a:pt x="3418166" y="3401602"/>
                  <a:pt x="3424115" y="3400179"/>
                  <a:pt x="3428573" y="3400317"/>
                </a:cubicBezTo>
                <a:close/>
                <a:moveTo>
                  <a:pt x="1873752" y="3399786"/>
                </a:moveTo>
                <a:cubicBezTo>
                  <a:pt x="1884243" y="3401431"/>
                  <a:pt x="1893432" y="3406232"/>
                  <a:pt x="1895352" y="3411101"/>
                </a:cubicBezTo>
                <a:cubicBezTo>
                  <a:pt x="1897478" y="3416382"/>
                  <a:pt x="1889731" y="3419537"/>
                  <a:pt x="1878417" y="3418028"/>
                </a:cubicBezTo>
                <a:cubicBezTo>
                  <a:pt x="1868331" y="3416656"/>
                  <a:pt x="1858594" y="3411581"/>
                  <a:pt x="1856537" y="3406644"/>
                </a:cubicBezTo>
                <a:cubicBezTo>
                  <a:pt x="1854340" y="3401226"/>
                  <a:pt x="1862438" y="3398002"/>
                  <a:pt x="1873752" y="3399786"/>
                </a:cubicBezTo>
                <a:close/>
                <a:moveTo>
                  <a:pt x="6892574" y="3399271"/>
                </a:moveTo>
                <a:cubicBezTo>
                  <a:pt x="6899801" y="3399682"/>
                  <a:pt x="6904842" y="3402802"/>
                  <a:pt x="6905733" y="3408426"/>
                </a:cubicBezTo>
                <a:cubicBezTo>
                  <a:pt x="6907448" y="3419879"/>
                  <a:pt x="6892565" y="3438122"/>
                  <a:pt x="6872677" y="3449369"/>
                </a:cubicBezTo>
                <a:cubicBezTo>
                  <a:pt x="6852584" y="3460684"/>
                  <a:pt x="6835918" y="3459724"/>
                  <a:pt x="6834753" y="3446625"/>
                </a:cubicBezTo>
                <a:cubicBezTo>
                  <a:pt x="6833655" y="3434624"/>
                  <a:pt x="6847852" y="3416382"/>
                  <a:pt x="6866300" y="3406369"/>
                </a:cubicBezTo>
                <a:cubicBezTo>
                  <a:pt x="6875935" y="3401157"/>
                  <a:pt x="6885348" y="3398859"/>
                  <a:pt x="6892574" y="3399271"/>
                </a:cubicBezTo>
                <a:close/>
                <a:moveTo>
                  <a:pt x="1405761" y="3398550"/>
                </a:moveTo>
                <a:cubicBezTo>
                  <a:pt x="1416322" y="3398002"/>
                  <a:pt x="1427160" y="3404723"/>
                  <a:pt x="1428597" y="3412541"/>
                </a:cubicBezTo>
                <a:cubicBezTo>
                  <a:pt x="1430105" y="3420427"/>
                  <a:pt x="1421739" y="3427491"/>
                  <a:pt x="1410837" y="3427628"/>
                </a:cubicBezTo>
                <a:cubicBezTo>
                  <a:pt x="1401165" y="3427766"/>
                  <a:pt x="1391289" y="3421730"/>
                  <a:pt x="1389577" y="3414667"/>
                </a:cubicBezTo>
                <a:cubicBezTo>
                  <a:pt x="1387519" y="3406437"/>
                  <a:pt x="1394857" y="3399099"/>
                  <a:pt x="1405761" y="3398550"/>
                </a:cubicBezTo>
                <a:close/>
                <a:moveTo>
                  <a:pt x="2698007" y="3397316"/>
                </a:moveTo>
                <a:cubicBezTo>
                  <a:pt x="2705825" y="3396219"/>
                  <a:pt x="2713781" y="3397248"/>
                  <a:pt x="2714809" y="3399511"/>
                </a:cubicBezTo>
                <a:cubicBezTo>
                  <a:pt x="2715838" y="3401431"/>
                  <a:pt x="2711037" y="3403626"/>
                  <a:pt x="2703768" y="3404586"/>
                </a:cubicBezTo>
                <a:cubicBezTo>
                  <a:pt x="2695470" y="3405683"/>
                  <a:pt x="2687583" y="3404723"/>
                  <a:pt x="2686760" y="3402529"/>
                </a:cubicBezTo>
                <a:cubicBezTo>
                  <a:pt x="2686074" y="3400608"/>
                  <a:pt x="2690875" y="3398345"/>
                  <a:pt x="2698007" y="3397316"/>
                </a:cubicBezTo>
                <a:close/>
                <a:moveTo>
                  <a:pt x="4150523" y="3395739"/>
                </a:moveTo>
                <a:cubicBezTo>
                  <a:pt x="4155880" y="3397402"/>
                  <a:pt x="4159652" y="3401122"/>
                  <a:pt x="4160544" y="3406506"/>
                </a:cubicBezTo>
                <a:cubicBezTo>
                  <a:pt x="4162464" y="3418096"/>
                  <a:pt x="4150600" y="3433183"/>
                  <a:pt x="4135307" y="3438670"/>
                </a:cubicBezTo>
                <a:cubicBezTo>
                  <a:pt x="4120768" y="3443882"/>
                  <a:pt x="4107600" y="3439767"/>
                  <a:pt x="4105817" y="3429411"/>
                </a:cubicBezTo>
                <a:cubicBezTo>
                  <a:pt x="4103897" y="3418301"/>
                  <a:pt x="4115556" y="3403420"/>
                  <a:pt x="4130986" y="3397316"/>
                </a:cubicBezTo>
                <a:cubicBezTo>
                  <a:pt x="4138221" y="3394470"/>
                  <a:pt x="4145165" y="3394076"/>
                  <a:pt x="4150523" y="3395739"/>
                </a:cubicBezTo>
                <a:close/>
                <a:moveTo>
                  <a:pt x="3013544" y="3392996"/>
                </a:moveTo>
                <a:cubicBezTo>
                  <a:pt x="3013887" y="3393888"/>
                  <a:pt x="3006206" y="3396631"/>
                  <a:pt x="2997085" y="3398826"/>
                </a:cubicBezTo>
                <a:cubicBezTo>
                  <a:pt x="2987964" y="3401020"/>
                  <a:pt x="2980145" y="3402049"/>
                  <a:pt x="2980283" y="3400952"/>
                </a:cubicBezTo>
                <a:cubicBezTo>
                  <a:pt x="2980420" y="3400060"/>
                  <a:pt x="2987003" y="3397728"/>
                  <a:pt x="2995302" y="3395671"/>
                </a:cubicBezTo>
                <a:cubicBezTo>
                  <a:pt x="3004560" y="3393407"/>
                  <a:pt x="3013201" y="3392104"/>
                  <a:pt x="3013544" y="3392996"/>
                </a:cubicBezTo>
                <a:close/>
                <a:moveTo>
                  <a:pt x="6816973" y="3392919"/>
                </a:moveTo>
                <a:cubicBezTo>
                  <a:pt x="6823951" y="3393493"/>
                  <a:pt x="6828855" y="3396836"/>
                  <a:pt x="6830158" y="3402734"/>
                </a:cubicBezTo>
                <a:cubicBezTo>
                  <a:pt x="6832901" y="3415353"/>
                  <a:pt x="6818842" y="3434281"/>
                  <a:pt x="6798885" y="3445391"/>
                </a:cubicBezTo>
                <a:cubicBezTo>
                  <a:pt x="6780300" y="3455678"/>
                  <a:pt x="6762606" y="3454238"/>
                  <a:pt x="6760549" y="3441825"/>
                </a:cubicBezTo>
                <a:cubicBezTo>
                  <a:pt x="6758423" y="3429344"/>
                  <a:pt x="6772619" y="3409798"/>
                  <a:pt x="6791341" y="3399717"/>
                </a:cubicBezTo>
                <a:cubicBezTo>
                  <a:pt x="6800942" y="3394539"/>
                  <a:pt x="6809995" y="3392345"/>
                  <a:pt x="6816973" y="3392919"/>
                </a:cubicBezTo>
                <a:close/>
                <a:moveTo>
                  <a:pt x="325761" y="3392447"/>
                </a:moveTo>
                <a:cubicBezTo>
                  <a:pt x="326242" y="3394093"/>
                  <a:pt x="322194" y="3401774"/>
                  <a:pt x="318011" y="3406986"/>
                </a:cubicBezTo>
                <a:cubicBezTo>
                  <a:pt x="312527" y="3413913"/>
                  <a:pt x="305805" y="3419262"/>
                  <a:pt x="304706" y="3417753"/>
                </a:cubicBezTo>
                <a:cubicBezTo>
                  <a:pt x="303541" y="3416176"/>
                  <a:pt x="307587" y="3408701"/>
                  <a:pt x="313486" y="3401431"/>
                </a:cubicBezTo>
                <a:cubicBezTo>
                  <a:pt x="318833" y="3394848"/>
                  <a:pt x="325076" y="3390253"/>
                  <a:pt x="325761" y="3392447"/>
                </a:cubicBezTo>
                <a:close/>
                <a:moveTo>
                  <a:pt x="868122" y="3392319"/>
                </a:moveTo>
                <a:cubicBezTo>
                  <a:pt x="871936" y="3393562"/>
                  <a:pt x="874678" y="3396082"/>
                  <a:pt x="875296" y="3399649"/>
                </a:cubicBezTo>
                <a:cubicBezTo>
                  <a:pt x="876531" y="3406712"/>
                  <a:pt x="868986" y="3416382"/>
                  <a:pt x="858767" y="3419400"/>
                </a:cubicBezTo>
                <a:cubicBezTo>
                  <a:pt x="848344" y="3422417"/>
                  <a:pt x="839362" y="3419263"/>
                  <a:pt x="838265" y="3411925"/>
                </a:cubicBezTo>
                <a:cubicBezTo>
                  <a:pt x="837232" y="3404792"/>
                  <a:pt x="844845" y="3395671"/>
                  <a:pt x="854517" y="3392654"/>
                </a:cubicBezTo>
                <a:cubicBezTo>
                  <a:pt x="859419" y="3391110"/>
                  <a:pt x="864308" y="3391076"/>
                  <a:pt x="868122" y="3392319"/>
                </a:cubicBezTo>
                <a:close/>
                <a:moveTo>
                  <a:pt x="3113397" y="3391761"/>
                </a:moveTo>
                <a:cubicBezTo>
                  <a:pt x="3114083" y="3392447"/>
                  <a:pt x="3106745" y="3395533"/>
                  <a:pt x="3096732" y="3398550"/>
                </a:cubicBezTo>
                <a:cubicBezTo>
                  <a:pt x="3085896" y="3401842"/>
                  <a:pt x="3075266" y="3404037"/>
                  <a:pt x="3074581" y="3403283"/>
                </a:cubicBezTo>
                <a:cubicBezTo>
                  <a:pt x="3073895" y="3402528"/>
                  <a:pt x="3082947" y="3399168"/>
                  <a:pt x="3094126" y="3395944"/>
                </a:cubicBezTo>
                <a:cubicBezTo>
                  <a:pt x="3104139" y="3392996"/>
                  <a:pt x="3112711" y="3391076"/>
                  <a:pt x="3113397" y="3391761"/>
                </a:cubicBezTo>
                <a:close/>
                <a:moveTo>
                  <a:pt x="168710" y="3389773"/>
                </a:moveTo>
                <a:cubicBezTo>
                  <a:pt x="164322" y="3396494"/>
                  <a:pt x="161991" y="3401294"/>
                  <a:pt x="158629" y="3404723"/>
                </a:cubicBezTo>
                <a:cubicBezTo>
                  <a:pt x="153483" y="3409936"/>
                  <a:pt x="147793" y="3409730"/>
                  <a:pt x="148273" y="3405204"/>
                </a:cubicBezTo>
                <a:cubicBezTo>
                  <a:pt x="148753" y="3400883"/>
                  <a:pt x="151979" y="3395876"/>
                  <a:pt x="156778" y="3393065"/>
                </a:cubicBezTo>
                <a:cubicBezTo>
                  <a:pt x="160276" y="3390939"/>
                  <a:pt x="163497" y="3391144"/>
                  <a:pt x="168710" y="3389773"/>
                </a:cubicBezTo>
                <a:close/>
                <a:moveTo>
                  <a:pt x="3193815" y="3389044"/>
                </a:moveTo>
                <a:cubicBezTo>
                  <a:pt x="3197595" y="3388401"/>
                  <a:pt x="3200081" y="3388470"/>
                  <a:pt x="3200493" y="3389430"/>
                </a:cubicBezTo>
                <a:cubicBezTo>
                  <a:pt x="3201247" y="3391282"/>
                  <a:pt x="3192812" y="3396220"/>
                  <a:pt x="3181976" y="3399992"/>
                </a:cubicBezTo>
                <a:cubicBezTo>
                  <a:pt x="3171346" y="3403695"/>
                  <a:pt x="3160648" y="3405341"/>
                  <a:pt x="3159276" y="3403763"/>
                </a:cubicBezTo>
                <a:cubicBezTo>
                  <a:pt x="3157699" y="3401980"/>
                  <a:pt x="3167163" y="3397043"/>
                  <a:pt x="3179370" y="3392928"/>
                </a:cubicBezTo>
                <a:cubicBezTo>
                  <a:pt x="3184959" y="3391042"/>
                  <a:pt x="3190034" y="3389687"/>
                  <a:pt x="3193815" y="3389044"/>
                </a:cubicBezTo>
                <a:close/>
                <a:moveTo>
                  <a:pt x="5573909" y="3388470"/>
                </a:moveTo>
                <a:cubicBezTo>
                  <a:pt x="5590711" y="3384218"/>
                  <a:pt x="5606896" y="3400060"/>
                  <a:pt x="5609365" y="3423652"/>
                </a:cubicBezTo>
                <a:cubicBezTo>
                  <a:pt x="5611834" y="3447312"/>
                  <a:pt x="5600038" y="3471040"/>
                  <a:pt x="5583099" y="3475910"/>
                </a:cubicBezTo>
                <a:cubicBezTo>
                  <a:pt x="5566434" y="3480779"/>
                  <a:pt x="5550180" y="3464114"/>
                  <a:pt x="5547780" y="3439974"/>
                </a:cubicBezTo>
                <a:cubicBezTo>
                  <a:pt x="5545311" y="3415628"/>
                  <a:pt x="5557038" y="3392791"/>
                  <a:pt x="5573909" y="3388470"/>
                </a:cubicBezTo>
                <a:close/>
                <a:moveTo>
                  <a:pt x="83190" y="3387715"/>
                </a:moveTo>
                <a:cubicBezTo>
                  <a:pt x="86550" y="3386892"/>
                  <a:pt x="89294" y="3388744"/>
                  <a:pt x="94095" y="3389567"/>
                </a:cubicBezTo>
                <a:cubicBezTo>
                  <a:pt x="89021" y="3394710"/>
                  <a:pt x="86139" y="3398825"/>
                  <a:pt x="82848" y="3400471"/>
                </a:cubicBezTo>
                <a:cubicBezTo>
                  <a:pt x="78254" y="3402803"/>
                  <a:pt x="74688" y="3401226"/>
                  <a:pt x="75031" y="3397111"/>
                </a:cubicBezTo>
                <a:cubicBezTo>
                  <a:pt x="75305" y="3393270"/>
                  <a:pt x="78459" y="3388950"/>
                  <a:pt x="83190" y="3387715"/>
                </a:cubicBezTo>
                <a:close/>
                <a:moveTo>
                  <a:pt x="3100983" y="3385452"/>
                </a:moveTo>
                <a:cubicBezTo>
                  <a:pt x="3101258" y="3386069"/>
                  <a:pt x="3092274" y="3389293"/>
                  <a:pt x="3082673" y="3391967"/>
                </a:cubicBezTo>
                <a:cubicBezTo>
                  <a:pt x="3072454" y="3394847"/>
                  <a:pt x="3064773" y="3396356"/>
                  <a:pt x="3065116" y="3395533"/>
                </a:cubicBezTo>
                <a:cubicBezTo>
                  <a:pt x="3065459" y="3394779"/>
                  <a:pt x="3072454" y="3392379"/>
                  <a:pt x="3081781" y="3389704"/>
                </a:cubicBezTo>
                <a:cubicBezTo>
                  <a:pt x="3091794" y="3386892"/>
                  <a:pt x="3100709" y="3384835"/>
                  <a:pt x="3100983" y="3385452"/>
                </a:cubicBezTo>
                <a:close/>
                <a:moveTo>
                  <a:pt x="5095016" y="3385246"/>
                </a:moveTo>
                <a:cubicBezTo>
                  <a:pt x="5110995" y="3382777"/>
                  <a:pt x="5124985" y="3398276"/>
                  <a:pt x="5126837" y="3420770"/>
                </a:cubicBezTo>
                <a:cubicBezTo>
                  <a:pt x="5128826" y="3444568"/>
                  <a:pt x="5116413" y="3467131"/>
                  <a:pt x="5099474" y="3470011"/>
                </a:cubicBezTo>
                <a:cubicBezTo>
                  <a:pt x="5082671" y="3472892"/>
                  <a:pt x="5067104" y="3455129"/>
                  <a:pt x="5066006" y="3432086"/>
                </a:cubicBezTo>
                <a:cubicBezTo>
                  <a:pt x="5064909" y="3408495"/>
                  <a:pt x="5077733" y="3387921"/>
                  <a:pt x="5095016" y="3385246"/>
                </a:cubicBezTo>
                <a:close/>
                <a:moveTo>
                  <a:pt x="6141272" y="3384286"/>
                </a:moveTo>
                <a:cubicBezTo>
                  <a:pt x="6159583" y="3377771"/>
                  <a:pt x="6175013" y="3389087"/>
                  <a:pt x="6176247" y="3410003"/>
                </a:cubicBezTo>
                <a:cubicBezTo>
                  <a:pt x="6177345" y="3429206"/>
                  <a:pt x="6164658" y="3450534"/>
                  <a:pt x="6147718" y="3458078"/>
                </a:cubicBezTo>
                <a:cubicBezTo>
                  <a:pt x="6130093" y="3465828"/>
                  <a:pt x="6112674" y="3454580"/>
                  <a:pt x="6111028" y="3434281"/>
                </a:cubicBezTo>
                <a:cubicBezTo>
                  <a:pt x="6109314" y="3413501"/>
                  <a:pt x="6123098" y="3390801"/>
                  <a:pt x="6141272" y="3384286"/>
                </a:cubicBezTo>
                <a:close/>
                <a:moveTo>
                  <a:pt x="575675" y="3383523"/>
                </a:moveTo>
                <a:cubicBezTo>
                  <a:pt x="579100" y="3382263"/>
                  <a:pt x="581530" y="3382366"/>
                  <a:pt x="582116" y="3384150"/>
                </a:cubicBezTo>
                <a:cubicBezTo>
                  <a:pt x="583278" y="3387647"/>
                  <a:pt x="576080" y="3397043"/>
                  <a:pt x="567301" y="3403489"/>
                </a:cubicBezTo>
                <a:cubicBezTo>
                  <a:pt x="558387" y="3410073"/>
                  <a:pt x="550293" y="3412405"/>
                  <a:pt x="549882" y="3408564"/>
                </a:cubicBezTo>
                <a:cubicBezTo>
                  <a:pt x="549468" y="3405066"/>
                  <a:pt x="555229" y="3397591"/>
                  <a:pt x="563324" y="3391076"/>
                </a:cubicBezTo>
                <a:cubicBezTo>
                  <a:pt x="567850" y="3387407"/>
                  <a:pt x="572255" y="3384783"/>
                  <a:pt x="575675" y="3383523"/>
                </a:cubicBezTo>
                <a:close/>
                <a:moveTo>
                  <a:pt x="1061694" y="3383120"/>
                </a:moveTo>
                <a:cubicBezTo>
                  <a:pt x="1072120" y="3380651"/>
                  <a:pt x="1081173" y="3384561"/>
                  <a:pt x="1083300" y="3392310"/>
                </a:cubicBezTo>
                <a:cubicBezTo>
                  <a:pt x="1085631" y="3400608"/>
                  <a:pt x="1078288" y="3409661"/>
                  <a:pt x="1067180" y="3412129"/>
                </a:cubicBezTo>
                <a:cubicBezTo>
                  <a:pt x="1056275" y="3414599"/>
                  <a:pt x="1045581" y="3409455"/>
                  <a:pt x="1044823" y="3401225"/>
                </a:cubicBezTo>
                <a:cubicBezTo>
                  <a:pt x="1044272" y="3393545"/>
                  <a:pt x="1051683" y="3385452"/>
                  <a:pt x="1061694" y="3383120"/>
                </a:cubicBezTo>
                <a:close/>
                <a:moveTo>
                  <a:pt x="1922553" y="3382220"/>
                </a:moveTo>
                <a:cubicBezTo>
                  <a:pt x="1925666" y="3381457"/>
                  <a:pt x="1930124" y="3381509"/>
                  <a:pt x="1935063" y="3382572"/>
                </a:cubicBezTo>
                <a:cubicBezTo>
                  <a:pt x="1945073" y="3384698"/>
                  <a:pt x="1954947" y="3390253"/>
                  <a:pt x="1956047" y="3394436"/>
                </a:cubicBezTo>
                <a:cubicBezTo>
                  <a:pt x="1957144" y="3398551"/>
                  <a:pt x="1949326" y="3400403"/>
                  <a:pt x="1938830" y="3398414"/>
                </a:cubicBezTo>
                <a:cubicBezTo>
                  <a:pt x="1928133" y="3396425"/>
                  <a:pt x="1919081" y="3391282"/>
                  <a:pt x="1918120" y="3386755"/>
                </a:cubicBezTo>
                <a:cubicBezTo>
                  <a:pt x="1917676" y="3384560"/>
                  <a:pt x="1919441" y="3382983"/>
                  <a:pt x="1922553" y="3382220"/>
                </a:cubicBezTo>
                <a:close/>
                <a:moveTo>
                  <a:pt x="2626272" y="3382160"/>
                </a:moveTo>
                <a:cubicBezTo>
                  <a:pt x="2633679" y="3382228"/>
                  <a:pt x="2640331" y="3384217"/>
                  <a:pt x="2640400" y="3386549"/>
                </a:cubicBezTo>
                <a:cubicBezTo>
                  <a:pt x="2640400" y="3388950"/>
                  <a:pt x="2634296" y="3391007"/>
                  <a:pt x="2626958" y="3391007"/>
                </a:cubicBezTo>
                <a:cubicBezTo>
                  <a:pt x="2619620" y="3391007"/>
                  <a:pt x="2613517" y="3388950"/>
                  <a:pt x="2613105" y="3386412"/>
                </a:cubicBezTo>
                <a:cubicBezTo>
                  <a:pt x="2612694" y="3384012"/>
                  <a:pt x="2618660" y="3382092"/>
                  <a:pt x="2626272" y="3382160"/>
                </a:cubicBezTo>
                <a:close/>
                <a:moveTo>
                  <a:pt x="6744245" y="3382023"/>
                </a:moveTo>
                <a:cubicBezTo>
                  <a:pt x="6751017" y="3383532"/>
                  <a:pt x="6755543" y="3387818"/>
                  <a:pt x="6756092" y="3394436"/>
                </a:cubicBezTo>
                <a:cubicBezTo>
                  <a:pt x="6757258" y="3407809"/>
                  <a:pt x="6742856" y="3426120"/>
                  <a:pt x="6723379" y="3436338"/>
                </a:cubicBezTo>
                <a:cubicBezTo>
                  <a:pt x="6703971" y="3446488"/>
                  <a:pt x="6687717" y="3443334"/>
                  <a:pt x="6686414" y="3428795"/>
                </a:cubicBezTo>
                <a:cubicBezTo>
                  <a:pt x="6685180" y="3414461"/>
                  <a:pt x="6699650" y="3395328"/>
                  <a:pt x="6718921" y="3386275"/>
                </a:cubicBezTo>
                <a:cubicBezTo>
                  <a:pt x="6728454" y="3381783"/>
                  <a:pt x="6737472" y="3380514"/>
                  <a:pt x="6744245" y="3382023"/>
                </a:cubicBezTo>
                <a:close/>
                <a:moveTo>
                  <a:pt x="2908480" y="3381269"/>
                </a:moveTo>
                <a:cubicBezTo>
                  <a:pt x="2917052" y="3379418"/>
                  <a:pt x="2924459" y="3379486"/>
                  <a:pt x="2924801" y="3381269"/>
                </a:cubicBezTo>
                <a:cubicBezTo>
                  <a:pt x="2925145" y="3382983"/>
                  <a:pt x="2918561" y="3385795"/>
                  <a:pt x="2910057" y="3387441"/>
                </a:cubicBezTo>
                <a:cubicBezTo>
                  <a:pt x="2901759" y="3389087"/>
                  <a:pt x="2894764" y="3388882"/>
                  <a:pt x="2895038" y="3386961"/>
                </a:cubicBezTo>
                <a:cubicBezTo>
                  <a:pt x="2895312" y="3385315"/>
                  <a:pt x="2901073" y="3382778"/>
                  <a:pt x="2908480" y="3381269"/>
                </a:cubicBezTo>
                <a:close/>
                <a:moveTo>
                  <a:pt x="4751361" y="3381268"/>
                </a:moveTo>
                <a:cubicBezTo>
                  <a:pt x="4766723" y="3377976"/>
                  <a:pt x="4781399" y="3390595"/>
                  <a:pt x="4783594" y="3409386"/>
                </a:cubicBezTo>
                <a:cubicBezTo>
                  <a:pt x="4785994" y="3429549"/>
                  <a:pt x="4773786" y="3449574"/>
                  <a:pt x="4756779" y="3452866"/>
                </a:cubicBezTo>
                <a:cubicBezTo>
                  <a:pt x="4740663" y="3456020"/>
                  <a:pt x="4727083" y="3443882"/>
                  <a:pt x="4724957" y="3424817"/>
                </a:cubicBezTo>
                <a:cubicBezTo>
                  <a:pt x="4722763" y="3404860"/>
                  <a:pt x="4734970" y="3384766"/>
                  <a:pt x="4751361" y="3381268"/>
                </a:cubicBezTo>
                <a:close/>
                <a:moveTo>
                  <a:pt x="5926822" y="3380171"/>
                </a:moveTo>
                <a:cubicBezTo>
                  <a:pt x="5943898" y="3374959"/>
                  <a:pt x="5959672" y="3387303"/>
                  <a:pt x="5961866" y="3407603"/>
                </a:cubicBezTo>
                <a:cubicBezTo>
                  <a:pt x="5964198" y="3429274"/>
                  <a:pt x="5950756" y="3452797"/>
                  <a:pt x="5932308" y="3459107"/>
                </a:cubicBezTo>
                <a:cubicBezTo>
                  <a:pt x="5915026" y="3465004"/>
                  <a:pt x="5899733" y="3452729"/>
                  <a:pt x="5897470" y="3431400"/>
                </a:cubicBezTo>
                <a:cubicBezTo>
                  <a:pt x="5895138" y="3408769"/>
                  <a:pt x="5908305" y="3385795"/>
                  <a:pt x="5926822" y="3380171"/>
                </a:cubicBezTo>
                <a:close/>
                <a:moveTo>
                  <a:pt x="407817" y="3379589"/>
                </a:moveTo>
                <a:cubicBezTo>
                  <a:pt x="410012" y="3378165"/>
                  <a:pt x="411280" y="3378148"/>
                  <a:pt x="411075" y="3379897"/>
                </a:cubicBezTo>
                <a:cubicBezTo>
                  <a:pt x="410662" y="3383326"/>
                  <a:pt x="404421" y="3392173"/>
                  <a:pt x="396948" y="3399991"/>
                </a:cubicBezTo>
                <a:cubicBezTo>
                  <a:pt x="390774" y="3406506"/>
                  <a:pt x="385906" y="3409661"/>
                  <a:pt x="385975" y="3407261"/>
                </a:cubicBezTo>
                <a:cubicBezTo>
                  <a:pt x="386047" y="3404449"/>
                  <a:pt x="392149" y="3395396"/>
                  <a:pt x="399006" y="3387715"/>
                </a:cubicBezTo>
                <a:cubicBezTo>
                  <a:pt x="402503" y="3383840"/>
                  <a:pt x="405623" y="3381012"/>
                  <a:pt x="407817" y="3379589"/>
                </a:cubicBezTo>
                <a:close/>
                <a:moveTo>
                  <a:pt x="3086787" y="3379485"/>
                </a:moveTo>
                <a:cubicBezTo>
                  <a:pt x="3087885" y="3379965"/>
                  <a:pt x="3081095" y="3382571"/>
                  <a:pt x="3072111" y="3385109"/>
                </a:cubicBezTo>
                <a:cubicBezTo>
                  <a:pt x="3063196" y="3387646"/>
                  <a:pt x="3054212" y="3389429"/>
                  <a:pt x="3053252" y="3388881"/>
                </a:cubicBezTo>
                <a:cubicBezTo>
                  <a:pt x="3052360" y="3388401"/>
                  <a:pt x="3059150" y="3385795"/>
                  <a:pt x="3068134" y="3383257"/>
                </a:cubicBezTo>
                <a:cubicBezTo>
                  <a:pt x="3076980" y="3380788"/>
                  <a:pt x="3085690" y="3379005"/>
                  <a:pt x="3086787" y="3379485"/>
                </a:cubicBezTo>
                <a:close/>
                <a:moveTo>
                  <a:pt x="1738033" y="3378937"/>
                </a:moveTo>
                <a:cubicBezTo>
                  <a:pt x="1748456" y="3380378"/>
                  <a:pt x="1757645" y="3385727"/>
                  <a:pt x="1759358" y="3391350"/>
                </a:cubicBezTo>
                <a:cubicBezTo>
                  <a:pt x="1761071" y="3396837"/>
                  <a:pt x="1754421" y="3400883"/>
                  <a:pt x="1744752" y="3400403"/>
                </a:cubicBezTo>
                <a:cubicBezTo>
                  <a:pt x="1733916" y="3399786"/>
                  <a:pt x="1722602" y="3393888"/>
                  <a:pt x="1720475" y="3387647"/>
                </a:cubicBezTo>
                <a:cubicBezTo>
                  <a:pt x="1718417" y="3381544"/>
                  <a:pt x="1726785" y="3377360"/>
                  <a:pt x="1738033" y="3378937"/>
                </a:cubicBezTo>
                <a:close/>
                <a:moveTo>
                  <a:pt x="4077314" y="3378465"/>
                </a:moveTo>
                <a:cubicBezTo>
                  <a:pt x="4082518" y="3379691"/>
                  <a:pt x="4086032" y="3383051"/>
                  <a:pt x="4086684" y="3388264"/>
                </a:cubicBezTo>
                <a:cubicBezTo>
                  <a:pt x="4088055" y="3398551"/>
                  <a:pt x="4077357" y="3411993"/>
                  <a:pt x="4062681" y="3418508"/>
                </a:cubicBezTo>
                <a:cubicBezTo>
                  <a:pt x="4048279" y="3424886"/>
                  <a:pt x="4034426" y="3422485"/>
                  <a:pt x="4032368" y="3413227"/>
                </a:cubicBezTo>
                <a:cubicBezTo>
                  <a:pt x="4030174" y="3403351"/>
                  <a:pt x="4041970" y="3388538"/>
                  <a:pt x="4057812" y="3381474"/>
                </a:cubicBezTo>
                <a:cubicBezTo>
                  <a:pt x="4065218" y="3378148"/>
                  <a:pt x="4072111" y="3377239"/>
                  <a:pt x="4077314" y="3378465"/>
                </a:cubicBezTo>
                <a:close/>
                <a:moveTo>
                  <a:pt x="2352913" y="3378320"/>
                </a:moveTo>
                <a:cubicBezTo>
                  <a:pt x="2353118" y="3376605"/>
                  <a:pt x="2359016" y="3377017"/>
                  <a:pt x="2366560" y="3379280"/>
                </a:cubicBezTo>
                <a:cubicBezTo>
                  <a:pt x="2375270" y="3381886"/>
                  <a:pt x="2382813" y="3385658"/>
                  <a:pt x="2383156" y="3387715"/>
                </a:cubicBezTo>
                <a:cubicBezTo>
                  <a:pt x="2383568" y="3389841"/>
                  <a:pt x="2376916" y="3389430"/>
                  <a:pt x="2368206" y="3386824"/>
                </a:cubicBezTo>
                <a:cubicBezTo>
                  <a:pt x="2359771" y="3384286"/>
                  <a:pt x="2352638" y="3380309"/>
                  <a:pt x="2352913" y="3378320"/>
                </a:cubicBezTo>
                <a:close/>
                <a:moveTo>
                  <a:pt x="2429311" y="3378115"/>
                </a:moveTo>
                <a:cubicBezTo>
                  <a:pt x="2437609" y="3380446"/>
                  <a:pt x="2444124" y="3384150"/>
                  <a:pt x="2443644" y="3386344"/>
                </a:cubicBezTo>
                <a:cubicBezTo>
                  <a:pt x="2443233" y="3388196"/>
                  <a:pt x="2436786" y="3388127"/>
                  <a:pt x="2429517" y="3386138"/>
                </a:cubicBezTo>
                <a:cubicBezTo>
                  <a:pt x="2421904" y="3384081"/>
                  <a:pt x="2415732" y="3380789"/>
                  <a:pt x="2415115" y="3378595"/>
                </a:cubicBezTo>
                <a:cubicBezTo>
                  <a:pt x="2414429" y="3375989"/>
                  <a:pt x="2421081" y="3375783"/>
                  <a:pt x="2429311" y="3378115"/>
                </a:cubicBezTo>
                <a:close/>
                <a:moveTo>
                  <a:pt x="2833521" y="3377771"/>
                </a:moveTo>
                <a:cubicBezTo>
                  <a:pt x="2841202" y="3376262"/>
                  <a:pt x="2849158" y="3376948"/>
                  <a:pt x="2849775" y="3379211"/>
                </a:cubicBezTo>
                <a:cubicBezTo>
                  <a:pt x="2850323" y="3381200"/>
                  <a:pt x="2845043" y="3383874"/>
                  <a:pt x="2837979" y="3385246"/>
                </a:cubicBezTo>
                <a:cubicBezTo>
                  <a:pt x="2830024" y="3386755"/>
                  <a:pt x="2822000" y="3386138"/>
                  <a:pt x="2821588" y="3383943"/>
                </a:cubicBezTo>
                <a:cubicBezTo>
                  <a:pt x="2821246" y="3381954"/>
                  <a:pt x="2826663" y="3379142"/>
                  <a:pt x="2833521" y="3377771"/>
                </a:cubicBezTo>
                <a:close/>
                <a:moveTo>
                  <a:pt x="2999211" y="3377360"/>
                </a:moveTo>
                <a:cubicBezTo>
                  <a:pt x="3000171" y="3378732"/>
                  <a:pt x="2992147" y="3382092"/>
                  <a:pt x="2983506" y="3384012"/>
                </a:cubicBezTo>
                <a:cubicBezTo>
                  <a:pt x="2975482" y="3385795"/>
                  <a:pt x="2968899" y="3386070"/>
                  <a:pt x="2968693" y="3384630"/>
                </a:cubicBezTo>
                <a:cubicBezTo>
                  <a:pt x="2968419" y="3383121"/>
                  <a:pt x="2974522" y="3380515"/>
                  <a:pt x="2982820" y="3378526"/>
                </a:cubicBezTo>
                <a:cubicBezTo>
                  <a:pt x="2990913" y="3376606"/>
                  <a:pt x="2998319" y="3376057"/>
                  <a:pt x="2999211" y="3377360"/>
                </a:cubicBezTo>
                <a:close/>
                <a:moveTo>
                  <a:pt x="3266475" y="3375388"/>
                </a:moveTo>
                <a:cubicBezTo>
                  <a:pt x="3270890" y="3374582"/>
                  <a:pt x="3274010" y="3374616"/>
                  <a:pt x="3274559" y="3375782"/>
                </a:cubicBezTo>
                <a:cubicBezTo>
                  <a:pt x="3275657" y="3378114"/>
                  <a:pt x="3266467" y="3384149"/>
                  <a:pt x="3254397" y="3388675"/>
                </a:cubicBezTo>
                <a:cubicBezTo>
                  <a:pt x="3243218" y="3392859"/>
                  <a:pt x="3233754" y="3394230"/>
                  <a:pt x="3232177" y="3392104"/>
                </a:cubicBezTo>
                <a:cubicBezTo>
                  <a:pt x="3230462" y="3389841"/>
                  <a:pt x="3238829" y="3384492"/>
                  <a:pt x="3250625" y="3380034"/>
                </a:cubicBezTo>
                <a:cubicBezTo>
                  <a:pt x="3256351" y="3377839"/>
                  <a:pt x="3262061" y="3376194"/>
                  <a:pt x="3266475" y="3375388"/>
                </a:cubicBezTo>
                <a:close/>
                <a:moveTo>
                  <a:pt x="234928" y="3374702"/>
                </a:moveTo>
                <a:cubicBezTo>
                  <a:pt x="236984" y="3373776"/>
                  <a:pt x="238494" y="3373964"/>
                  <a:pt x="238869" y="3375439"/>
                </a:cubicBezTo>
                <a:cubicBezTo>
                  <a:pt x="239693" y="3378320"/>
                  <a:pt x="235855" y="3385726"/>
                  <a:pt x="230915" y="3390938"/>
                </a:cubicBezTo>
                <a:cubicBezTo>
                  <a:pt x="225839" y="3396219"/>
                  <a:pt x="221108" y="3397728"/>
                  <a:pt x="220971" y="3393956"/>
                </a:cubicBezTo>
                <a:cubicBezTo>
                  <a:pt x="220901" y="3390733"/>
                  <a:pt x="222959" y="3386206"/>
                  <a:pt x="227691" y="3380651"/>
                </a:cubicBezTo>
                <a:cubicBezTo>
                  <a:pt x="230265" y="3377668"/>
                  <a:pt x="232871" y="3375627"/>
                  <a:pt x="234928" y="3374702"/>
                </a:cubicBezTo>
                <a:close/>
                <a:moveTo>
                  <a:pt x="3186777" y="3374616"/>
                </a:moveTo>
                <a:cubicBezTo>
                  <a:pt x="3187669" y="3375508"/>
                  <a:pt x="3178959" y="3379622"/>
                  <a:pt x="3168192" y="3383120"/>
                </a:cubicBezTo>
                <a:cubicBezTo>
                  <a:pt x="3157356" y="3386686"/>
                  <a:pt x="3147961" y="3388538"/>
                  <a:pt x="3147824" y="3387303"/>
                </a:cubicBezTo>
                <a:cubicBezTo>
                  <a:pt x="3147686" y="3386275"/>
                  <a:pt x="3155710" y="3382777"/>
                  <a:pt x="3165106" y="3379691"/>
                </a:cubicBezTo>
                <a:cubicBezTo>
                  <a:pt x="3175667" y="3376193"/>
                  <a:pt x="3185886" y="3373725"/>
                  <a:pt x="3186777" y="3374616"/>
                </a:cubicBezTo>
                <a:close/>
                <a:moveTo>
                  <a:pt x="2293729" y="3374222"/>
                </a:moveTo>
                <a:cubicBezTo>
                  <a:pt x="2296112" y="3374205"/>
                  <a:pt x="2299935" y="3374925"/>
                  <a:pt x="2304564" y="3376400"/>
                </a:cubicBezTo>
                <a:cubicBezTo>
                  <a:pt x="2312656" y="3379006"/>
                  <a:pt x="2320749" y="3383052"/>
                  <a:pt x="2322189" y="3385315"/>
                </a:cubicBezTo>
                <a:cubicBezTo>
                  <a:pt x="2323561" y="3387510"/>
                  <a:pt x="2317731" y="3387510"/>
                  <a:pt x="2309913" y="3385315"/>
                </a:cubicBezTo>
                <a:cubicBezTo>
                  <a:pt x="2302164" y="3383189"/>
                  <a:pt x="2293454" y="3379006"/>
                  <a:pt x="2291534" y="3376468"/>
                </a:cubicBezTo>
                <a:cubicBezTo>
                  <a:pt x="2290402" y="3374993"/>
                  <a:pt x="2291345" y="3374239"/>
                  <a:pt x="2293729" y="3374222"/>
                </a:cubicBezTo>
                <a:close/>
                <a:moveTo>
                  <a:pt x="6354762" y="3371119"/>
                </a:moveTo>
                <a:cubicBezTo>
                  <a:pt x="6372592" y="3363850"/>
                  <a:pt x="6389532" y="3372559"/>
                  <a:pt x="6391178" y="3389704"/>
                </a:cubicBezTo>
                <a:cubicBezTo>
                  <a:pt x="6392823" y="3407124"/>
                  <a:pt x="6379107" y="3428315"/>
                  <a:pt x="6360797" y="3436682"/>
                </a:cubicBezTo>
                <a:cubicBezTo>
                  <a:pt x="6342074" y="3445254"/>
                  <a:pt x="6326575" y="3437436"/>
                  <a:pt x="6324861" y="3418508"/>
                </a:cubicBezTo>
                <a:cubicBezTo>
                  <a:pt x="6323215" y="3399991"/>
                  <a:pt x="6336725" y="3378457"/>
                  <a:pt x="6354762" y="3371119"/>
                </a:cubicBezTo>
                <a:close/>
                <a:moveTo>
                  <a:pt x="1984465" y="3371016"/>
                </a:moveTo>
                <a:cubicBezTo>
                  <a:pt x="1987218" y="3370450"/>
                  <a:pt x="1991503" y="3370741"/>
                  <a:pt x="1996713" y="3372010"/>
                </a:cubicBezTo>
                <a:cubicBezTo>
                  <a:pt x="2006933" y="3374410"/>
                  <a:pt x="2016808" y="3379828"/>
                  <a:pt x="2017905" y="3383463"/>
                </a:cubicBezTo>
                <a:cubicBezTo>
                  <a:pt x="2018933" y="3387029"/>
                  <a:pt x="2010433" y="3388126"/>
                  <a:pt x="2000625" y="3385795"/>
                </a:cubicBezTo>
                <a:cubicBezTo>
                  <a:pt x="1991640" y="3383600"/>
                  <a:pt x="1982999" y="3378868"/>
                  <a:pt x="1981417" y="3375165"/>
                </a:cubicBezTo>
                <a:cubicBezTo>
                  <a:pt x="1980494" y="3373005"/>
                  <a:pt x="1981713" y="3371582"/>
                  <a:pt x="1984465" y="3371016"/>
                </a:cubicBezTo>
                <a:close/>
                <a:moveTo>
                  <a:pt x="2490484" y="3370707"/>
                </a:moveTo>
                <a:cubicBezTo>
                  <a:pt x="2497960" y="3372284"/>
                  <a:pt x="2504681" y="3375645"/>
                  <a:pt x="2504612" y="3377908"/>
                </a:cubicBezTo>
                <a:cubicBezTo>
                  <a:pt x="2504612" y="3380308"/>
                  <a:pt x="2498440" y="3381063"/>
                  <a:pt x="2491033" y="3379554"/>
                </a:cubicBezTo>
                <a:cubicBezTo>
                  <a:pt x="2483626" y="3378045"/>
                  <a:pt x="2477523" y="3374822"/>
                  <a:pt x="2477180" y="3372216"/>
                </a:cubicBezTo>
                <a:cubicBezTo>
                  <a:pt x="2476768" y="3369747"/>
                  <a:pt x="2482803" y="3369061"/>
                  <a:pt x="2490484" y="3370707"/>
                </a:cubicBezTo>
                <a:close/>
                <a:moveTo>
                  <a:pt x="4338646" y="3370365"/>
                </a:moveTo>
                <a:cubicBezTo>
                  <a:pt x="4354420" y="3365633"/>
                  <a:pt x="4368410" y="3374274"/>
                  <a:pt x="4368136" y="3388470"/>
                </a:cubicBezTo>
                <a:cubicBezTo>
                  <a:pt x="4367862" y="3403283"/>
                  <a:pt x="4355037" y="3417548"/>
                  <a:pt x="4338783" y="3421251"/>
                </a:cubicBezTo>
                <a:cubicBezTo>
                  <a:pt x="4323970" y="3424611"/>
                  <a:pt x="4311557" y="3416931"/>
                  <a:pt x="4310871" y="3403969"/>
                </a:cubicBezTo>
                <a:cubicBezTo>
                  <a:pt x="4310117" y="3389979"/>
                  <a:pt x="4322324" y="3375234"/>
                  <a:pt x="4338646" y="3370365"/>
                </a:cubicBezTo>
                <a:close/>
                <a:moveTo>
                  <a:pt x="795348" y="3370253"/>
                </a:moveTo>
                <a:cubicBezTo>
                  <a:pt x="799084" y="3371050"/>
                  <a:pt x="801707" y="3373244"/>
                  <a:pt x="802187" y="3376605"/>
                </a:cubicBezTo>
                <a:cubicBezTo>
                  <a:pt x="803150" y="3383120"/>
                  <a:pt x="794784" y="3392722"/>
                  <a:pt x="785182" y="3396287"/>
                </a:cubicBezTo>
                <a:cubicBezTo>
                  <a:pt x="776333" y="3399580"/>
                  <a:pt x="768104" y="3397865"/>
                  <a:pt x="766664" y="3392242"/>
                </a:cubicBezTo>
                <a:cubicBezTo>
                  <a:pt x="765021" y="3385658"/>
                  <a:pt x="771669" y="3376948"/>
                  <a:pt x="781818" y="3372284"/>
                </a:cubicBezTo>
                <a:cubicBezTo>
                  <a:pt x="786758" y="3370055"/>
                  <a:pt x="791610" y="3369455"/>
                  <a:pt x="795348" y="3370253"/>
                </a:cubicBezTo>
                <a:close/>
                <a:moveTo>
                  <a:pt x="2233180" y="3369910"/>
                </a:moveTo>
                <a:cubicBezTo>
                  <a:pt x="2236258" y="3370210"/>
                  <a:pt x="2240578" y="3371221"/>
                  <a:pt x="2245105" y="3372833"/>
                </a:cubicBezTo>
                <a:cubicBezTo>
                  <a:pt x="2253266" y="3375782"/>
                  <a:pt x="2260673" y="3379965"/>
                  <a:pt x="2260947" y="3381954"/>
                </a:cubicBezTo>
                <a:cubicBezTo>
                  <a:pt x="2261290" y="3383943"/>
                  <a:pt x="2254706" y="3383326"/>
                  <a:pt x="2245928" y="3380445"/>
                </a:cubicBezTo>
                <a:cubicBezTo>
                  <a:pt x="2237081" y="3377565"/>
                  <a:pt x="2229537" y="3373519"/>
                  <a:pt x="2228714" y="3371256"/>
                </a:cubicBezTo>
                <a:cubicBezTo>
                  <a:pt x="2228268" y="3370021"/>
                  <a:pt x="2230103" y="3369610"/>
                  <a:pt x="2233180" y="3369910"/>
                </a:cubicBezTo>
                <a:close/>
                <a:moveTo>
                  <a:pt x="496184" y="3369130"/>
                </a:moveTo>
                <a:cubicBezTo>
                  <a:pt x="496252" y="3372491"/>
                  <a:pt x="489738" y="3381337"/>
                  <a:pt x="481509" y="3388950"/>
                </a:cubicBezTo>
                <a:cubicBezTo>
                  <a:pt x="473619" y="3396288"/>
                  <a:pt x="466969" y="3399717"/>
                  <a:pt x="467515" y="3396082"/>
                </a:cubicBezTo>
                <a:cubicBezTo>
                  <a:pt x="468067" y="3392859"/>
                  <a:pt x="473828" y="3385041"/>
                  <a:pt x="480891" y="3378046"/>
                </a:cubicBezTo>
                <a:cubicBezTo>
                  <a:pt x="489118" y="3369953"/>
                  <a:pt x="496115" y="3365838"/>
                  <a:pt x="496184" y="3369130"/>
                </a:cubicBezTo>
                <a:close/>
                <a:moveTo>
                  <a:pt x="3072660" y="3368376"/>
                </a:moveTo>
                <a:cubicBezTo>
                  <a:pt x="3074374" y="3369130"/>
                  <a:pt x="3069368" y="3371531"/>
                  <a:pt x="3061001" y="3373999"/>
                </a:cubicBezTo>
                <a:cubicBezTo>
                  <a:pt x="3051674" y="3376743"/>
                  <a:pt x="3042347" y="3378252"/>
                  <a:pt x="3041456" y="3377223"/>
                </a:cubicBezTo>
                <a:cubicBezTo>
                  <a:pt x="3040701" y="3376263"/>
                  <a:pt x="3046736" y="3373588"/>
                  <a:pt x="3054829" y="3371256"/>
                </a:cubicBezTo>
                <a:cubicBezTo>
                  <a:pt x="3062784" y="3368993"/>
                  <a:pt x="3070945" y="3367690"/>
                  <a:pt x="3072660" y="3368376"/>
                </a:cubicBezTo>
                <a:close/>
                <a:moveTo>
                  <a:pt x="2760141" y="3368101"/>
                </a:moveTo>
                <a:cubicBezTo>
                  <a:pt x="2767479" y="3367073"/>
                  <a:pt x="2774680" y="3368238"/>
                  <a:pt x="2775366" y="3370502"/>
                </a:cubicBezTo>
                <a:cubicBezTo>
                  <a:pt x="2776052" y="3372764"/>
                  <a:pt x="2770085" y="3375919"/>
                  <a:pt x="2763090" y="3376948"/>
                </a:cubicBezTo>
                <a:cubicBezTo>
                  <a:pt x="2755821" y="3378045"/>
                  <a:pt x="2749031" y="3377016"/>
                  <a:pt x="2748071" y="3374548"/>
                </a:cubicBezTo>
                <a:cubicBezTo>
                  <a:pt x="2747179" y="3372079"/>
                  <a:pt x="2752460" y="3369199"/>
                  <a:pt x="2760141" y="3368101"/>
                </a:cubicBezTo>
                <a:close/>
                <a:moveTo>
                  <a:pt x="3173335" y="3367415"/>
                </a:moveTo>
                <a:cubicBezTo>
                  <a:pt x="3174569" y="3367690"/>
                  <a:pt x="3166820" y="3370913"/>
                  <a:pt x="3156670" y="3374205"/>
                </a:cubicBezTo>
                <a:cubicBezTo>
                  <a:pt x="3146246" y="3377496"/>
                  <a:pt x="3137262" y="3379691"/>
                  <a:pt x="3136302" y="3379280"/>
                </a:cubicBezTo>
                <a:cubicBezTo>
                  <a:pt x="3135342" y="3378868"/>
                  <a:pt x="3142954" y="3375851"/>
                  <a:pt x="3152692" y="3372764"/>
                </a:cubicBezTo>
                <a:cubicBezTo>
                  <a:pt x="3162362" y="3369679"/>
                  <a:pt x="3172101" y="3367073"/>
                  <a:pt x="3173335" y="3367415"/>
                </a:cubicBezTo>
                <a:close/>
                <a:moveTo>
                  <a:pt x="2166787" y="3367279"/>
                </a:moveTo>
                <a:cubicBezTo>
                  <a:pt x="2166170" y="3364947"/>
                  <a:pt x="2171999" y="3365153"/>
                  <a:pt x="2180434" y="3367827"/>
                </a:cubicBezTo>
                <a:cubicBezTo>
                  <a:pt x="2189967" y="3370776"/>
                  <a:pt x="2198951" y="3375371"/>
                  <a:pt x="2200391" y="3377977"/>
                </a:cubicBezTo>
                <a:cubicBezTo>
                  <a:pt x="2201694" y="3380446"/>
                  <a:pt x="2194356" y="3380172"/>
                  <a:pt x="2185303" y="3377428"/>
                </a:cubicBezTo>
                <a:cubicBezTo>
                  <a:pt x="2175977" y="3374548"/>
                  <a:pt x="2167473" y="3369885"/>
                  <a:pt x="2166787" y="3367279"/>
                </a:cubicBezTo>
                <a:close/>
                <a:moveTo>
                  <a:pt x="2042391" y="3367141"/>
                </a:moveTo>
                <a:cubicBezTo>
                  <a:pt x="2042391" y="3364260"/>
                  <a:pt x="2050070" y="3364260"/>
                  <a:pt x="2059672" y="3367209"/>
                </a:cubicBezTo>
                <a:cubicBezTo>
                  <a:pt x="2069342" y="3370090"/>
                  <a:pt x="2077571" y="3374753"/>
                  <a:pt x="2078392" y="3377702"/>
                </a:cubicBezTo>
                <a:cubicBezTo>
                  <a:pt x="2079216" y="3380720"/>
                  <a:pt x="2072291" y="3381063"/>
                  <a:pt x="2062759" y="3378594"/>
                </a:cubicBezTo>
                <a:cubicBezTo>
                  <a:pt x="2052472" y="3375919"/>
                  <a:pt x="2042391" y="3370227"/>
                  <a:pt x="2042391" y="3367141"/>
                </a:cubicBezTo>
                <a:close/>
                <a:moveTo>
                  <a:pt x="4001593" y="3366095"/>
                </a:moveTo>
                <a:cubicBezTo>
                  <a:pt x="4007286" y="3366593"/>
                  <a:pt x="4011520" y="3369233"/>
                  <a:pt x="4012686" y="3373862"/>
                </a:cubicBezTo>
                <a:cubicBezTo>
                  <a:pt x="4015018" y="3383258"/>
                  <a:pt x="4004525" y="3397042"/>
                  <a:pt x="3989643" y="3404380"/>
                </a:cubicBezTo>
                <a:cubicBezTo>
                  <a:pt x="3975447" y="3411375"/>
                  <a:pt x="3963103" y="3410415"/>
                  <a:pt x="3960497" y="3402117"/>
                </a:cubicBezTo>
                <a:cubicBezTo>
                  <a:pt x="3957685" y="3393202"/>
                  <a:pt x="3967218" y="3379348"/>
                  <a:pt x="3981756" y="3371187"/>
                </a:cubicBezTo>
                <a:cubicBezTo>
                  <a:pt x="3988751" y="3367244"/>
                  <a:pt x="3995901" y="3365598"/>
                  <a:pt x="4001593" y="3366095"/>
                </a:cubicBezTo>
                <a:close/>
                <a:moveTo>
                  <a:pt x="648764" y="3365856"/>
                </a:moveTo>
                <a:cubicBezTo>
                  <a:pt x="651964" y="3365547"/>
                  <a:pt x="654125" y="3366593"/>
                  <a:pt x="654464" y="3369062"/>
                </a:cubicBezTo>
                <a:cubicBezTo>
                  <a:pt x="655150" y="3373862"/>
                  <a:pt x="647814" y="3383121"/>
                  <a:pt x="639105" y="3388470"/>
                </a:cubicBezTo>
                <a:cubicBezTo>
                  <a:pt x="630053" y="3394025"/>
                  <a:pt x="621890" y="3394917"/>
                  <a:pt x="621342" y="3390390"/>
                </a:cubicBezTo>
                <a:cubicBezTo>
                  <a:pt x="620793" y="3385864"/>
                  <a:pt x="628131" y="3376537"/>
                  <a:pt x="636842" y="3370776"/>
                </a:cubicBezTo>
                <a:cubicBezTo>
                  <a:pt x="641333" y="3367827"/>
                  <a:pt x="645566" y="3366164"/>
                  <a:pt x="648764" y="3365856"/>
                </a:cubicBezTo>
                <a:close/>
                <a:moveTo>
                  <a:pt x="4543632" y="3365495"/>
                </a:moveTo>
                <a:cubicBezTo>
                  <a:pt x="4559406" y="3360901"/>
                  <a:pt x="4572916" y="3370365"/>
                  <a:pt x="4574768" y="3387372"/>
                </a:cubicBezTo>
                <a:cubicBezTo>
                  <a:pt x="4576551" y="3404106"/>
                  <a:pt x="4565509" y="3421526"/>
                  <a:pt x="4550216" y="3425983"/>
                </a:cubicBezTo>
                <a:cubicBezTo>
                  <a:pt x="4535128" y="3430372"/>
                  <a:pt x="4520109" y="3420702"/>
                  <a:pt x="4517572" y="3405272"/>
                </a:cubicBezTo>
                <a:cubicBezTo>
                  <a:pt x="4514897" y="3388744"/>
                  <a:pt x="4527104" y="3370227"/>
                  <a:pt x="4543632" y="3365495"/>
                </a:cubicBezTo>
                <a:close/>
                <a:moveTo>
                  <a:pt x="6668986" y="3364938"/>
                </a:moveTo>
                <a:cubicBezTo>
                  <a:pt x="6675527" y="3367193"/>
                  <a:pt x="6679796" y="3372353"/>
                  <a:pt x="6680242" y="3379829"/>
                </a:cubicBezTo>
                <a:cubicBezTo>
                  <a:pt x="6681134" y="3393682"/>
                  <a:pt x="6667349" y="3412267"/>
                  <a:pt x="6649655" y="3421457"/>
                </a:cubicBezTo>
                <a:cubicBezTo>
                  <a:pt x="6630864" y="3431264"/>
                  <a:pt x="6613994" y="3426806"/>
                  <a:pt x="6612348" y="3411238"/>
                </a:cubicBezTo>
                <a:cubicBezTo>
                  <a:pt x="6610702" y="3395739"/>
                  <a:pt x="6625172" y="3375714"/>
                  <a:pt x="6644100" y="3367484"/>
                </a:cubicBezTo>
                <a:cubicBezTo>
                  <a:pt x="6653632" y="3363335"/>
                  <a:pt x="6662445" y="3362683"/>
                  <a:pt x="6668986" y="3364938"/>
                </a:cubicBezTo>
                <a:close/>
                <a:moveTo>
                  <a:pt x="2109531" y="3363601"/>
                </a:moveTo>
                <a:cubicBezTo>
                  <a:pt x="2112642" y="3363747"/>
                  <a:pt x="2116894" y="3364604"/>
                  <a:pt x="2121386" y="3366113"/>
                </a:cubicBezTo>
                <a:cubicBezTo>
                  <a:pt x="2130645" y="3369199"/>
                  <a:pt x="2138600" y="3373863"/>
                  <a:pt x="2138943" y="3376537"/>
                </a:cubicBezTo>
                <a:cubicBezTo>
                  <a:pt x="2139354" y="3379075"/>
                  <a:pt x="2131399" y="3378800"/>
                  <a:pt x="2122278" y="3375851"/>
                </a:cubicBezTo>
                <a:cubicBezTo>
                  <a:pt x="2112814" y="3372834"/>
                  <a:pt x="2104721" y="3367965"/>
                  <a:pt x="2104516" y="3365359"/>
                </a:cubicBezTo>
                <a:cubicBezTo>
                  <a:pt x="2104447" y="3364021"/>
                  <a:pt x="2106419" y="3363455"/>
                  <a:pt x="2109531" y="3363601"/>
                </a:cubicBezTo>
                <a:close/>
                <a:moveTo>
                  <a:pt x="1602034" y="3362615"/>
                </a:moveTo>
                <a:cubicBezTo>
                  <a:pt x="1612463" y="3363575"/>
                  <a:pt x="1621653" y="3369061"/>
                  <a:pt x="1623432" y="3375508"/>
                </a:cubicBezTo>
                <a:cubicBezTo>
                  <a:pt x="1625217" y="3381748"/>
                  <a:pt x="1618773" y="3386755"/>
                  <a:pt x="1609035" y="3386755"/>
                </a:cubicBezTo>
                <a:cubicBezTo>
                  <a:pt x="1598196" y="3386686"/>
                  <a:pt x="1586882" y="3380720"/>
                  <a:pt x="1584685" y="3373724"/>
                </a:cubicBezTo>
                <a:cubicBezTo>
                  <a:pt x="1582560" y="3366866"/>
                  <a:pt x="1590788" y="3361586"/>
                  <a:pt x="1602034" y="3362615"/>
                </a:cubicBezTo>
                <a:close/>
                <a:moveTo>
                  <a:pt x="3340928" y="3362341"/>
                </a:moveTo>
                <a:cubicBezTo>
                  <a:pt x="3345043" y="3361758"/>
                  <a:pt x="3347700" y="3362204"/>
                  <a:pt x="3348009" y="3363850"/>
                </a:cubicBezTo>
                <a:cubicBezTo>
                  <a:pt x="3348626" y="3367141"/>
                  <a:pt x="3339436" y="3373931"/>
                  <a:pt x="3327366" y="3378800"/>
                </a:cubicBezTo>
                <a:cubicBezTo>
                  <a:pt x="3315502" y="3383532"/>
                  <a:pt x="3304666" y="3384561"/>
                  <a:pt x="3304118" y="3381406"/>
                </a:cubicBezTo>
                <a:cubicBezTo>
                  <a:pt x="3303638" y="3378114"/>
                  <a:pt x="3312964" y="3371873"/>
                  <a:pt x="3325103" y="3367005"/>
                </a:cubicBezTo>
                <a:cubicBezTo>
                  <a:pt x="3331241" y="3364536"/>
                  <a:pt x="3336813" y="3362924"/>
                  <a:pt x="3340928" y="3362341"/>
                </a:cubicBezTo>
                <a:close/>
                <a:moveTo>
                  <a:pt x="3160785" y="3362272"/>
                </a:moveTo>
                <a:cubicBezTo>
                  <a:pt x="3162500" y="3362478"/>
                  <a:pt x="3154956" y="3365427"/>
                  <a:pt x="3144326" y="3368719"/>
                </a:cubicBezTo>
                <a:cubicBezTo>
                  <a:pt x="3135068" y="3371599"/>
                  <a:pt x="3126633" y="3373588"/>
                  <a:pt x="3125878" y="3373176"/>
                </a:cubicBezTo>
                <a:cubicBezTo>
                  <a:pt x="3125124" y="3372834"/>
                  <a:pt x="3132188" y="3370091"/>
                  <a:pt x="3141309" y="3367210"/>
                </a:cubicBezTo>
                <a:cubicBezTo>
                  <a:pt x="3150636" y="3364261"/>
                  <a:pt x="3159277" y="3362066"/>
                  <a:pt x="3160785" y="3362272"/>
                </a:cubicBezTo>
                <a:close/>
                <a:moveTo>
                  <a:pt x="1195428" y="3361450"/>
                </a:moveTo>
                <a:cubicBezTo>
                  <a:pt x="1206603" y="3359667"/>
                  <a:pt x="1217096" y="3365427"/>
                  <a:pt x="1218263" y="3373863"/>
                </a:cubicBezTo>
                <a:cubicBezTo>
                  <a:pt x="1219293" y="3381475"/>
                  <a:pt x="1212020" y="3388813"/>
                  <a:pt x="1202075" y="3390322"/>
                </a:cubicBezTo>
                <a:cubicBezTo>
                  <a:pt x="1191173" y="3392036"/>
                  <a:pt x="1180201" y="3386276"/>
                  <a:pt x="1179104" y="3378115"/>
                </a:cubicBezTo>
                <a:cubicBezTo>
                  <a:pt x="1178073" y="3370776"/>
                  <a:pt x="1185620" y="3363027"/>
                  <a:pt x="1195428" y="3361450"/>
                </a:cubicBezTo>
                <a:close/>
                <a:moveTo>
                  <a:pt x="722156" y="3361440"/>
                </a:moveTo>
                <a:cubicBezTo>
                  <a:pt x="725433" y="3361620"/>
                  <a:pt x="727642" y="3363129"/>
                  <a:pt x="728053" y="3365907"/>
                </a:cubicBezTo>
                <a:cubicBezTo>
                  <a:pt x="728877" y="3371461"/>
                  <a:pt x="722225" y="3379760"/>
                  <a:pt x="713033" y="3384835"/>
                </a:cubicBezTo>
                <a:cubicBezTo>
                  <a:pt x="703021" y="3390321"/>
                  <a:pt x="693352" y="3389978"/>
                  <a:pt x="693283" y="3384012"/>
                </a:cubicBezTo>
                <a:cubicBezTo>
                  <a:pt x="693283" y="3378457"/>
                  <a:pt x="700623" y="3369953"/>
                  <a:pt x="709878" y="3364947"/>
                </a:cubicBezTo>
                <a:cubicBezTo>
                  <a:pt x="714544" y="3362409"/>
                  <a:pt x="718880" y="3361260"/>
                  <a:pt x="722156" y="3361440"/>
                </a:cubicBezTo>
                <a:close/>
                <a:moveTo>
                  <a:pt x="3928958" y="3357625"/>
                </a:moveTo>
                <a:cubicBezTo>
                  <a:pt x="3934213" y="3358191"/>
                  <a:pt x="3937762" y="3361071"/>
                  <a:pt x="3938482" y="3366112"/>
                </a:cubicBezTo>
                <a:cubicBezTo>
                  <a:pt x="3939785" y="3375165"/>
                  <a:pt x="3930047" y="3388126"/>
                  <a:pt x="3916469" y="3395396"/>
                </a:cubicBezTo>
                <a:cubicBezTo>
                  <a:pt x="3902341" y="3403008"/>
                  <a:pt x="3887939" y="3401637"/>
                  <a:pt x="3886773" y="3392515"/>
                </a:cubicBezTo>
                <a:cubicBezTo>
                  <a:pt x="3885676" y="3383806"/>
                  <a:pt x="3895689" y="3370502"/>
                  <a:pt x="3909199" y="3363026"/>
                </a:cubicBezTo>
                <a:cubicBezTo>
                  <a:pt x="3916742" y="3358808"/>
                  <a:pt x="3923703" y="3357060"/>
                  <a:pt x="3928958" y="3357625"/>
                </a:cubicBezTo>
                <a:close/>
                <a:moveTo>
                  <a:pt x="3260912" y="3356375"/>
                </a:moveTo>
                <a:cubicBezTo>
                  <a:pt x="3261735" y="3357609"/>
                  <a:pt x="3253025" y="3362273"/>
                  <a:pt x="3242053" y="3366250"/>
                </a:cubicBezTo>
                <a:cubicBezTo>
                  <a:pt x="3230806" y="3370365"/>
                  <a:pt x="3220930" y="3372560"/>
                  <a:pt x="3219970" y="3371325"/>
                </a:cubicBezTo>
                <a:cubicBezTo>
                  <a:pt x="3218941" y="3370091"/>
                  <a:pt x="3227171" y="3366044"/>
                  <a:pt x="3238555" y="3361930"/>
                </a:cubicBezTo>
                <a:cubicBezTo>
                  <a:pt x="3249596" y="3357883"/>
                  <a:pt x="3259952" y="3355277"/>
                  <a:pt x="3260912" y="3356375"/>
                </a:cubicBezTo>
                <a:close/>
                <a:moveTo>
                  <a:pt x="3147549" y="3354934"/>
                </a:moveTo>
                <a:cubicBezTo>
                  <a:pt x="3147823" y="3355826"/>
                  <a:pt x="3140211" y="3358980"/>
                  <a:pt x="3131021" y="3361655"/>
                </a:cubicBezTo>
                <a:cubicBezTo>
                  <a:pt x="3121900" y="3364398"/>
                  <a:pt x="3114150" y="3365770"/>
                  <a:pt x="3114356" y="3364741"/>
                </a:cubicBezTo>
                <a:cubicBezTo>
                  <a:pt x="3114493" y="3363781"/>
                  <a:pt x="3121145" y="3361106"/>
                  <a:pt x="3129444" y="3358568"/>
                </a:cubicBezTo>
                <a:cubicBezTo>
                  <a:pt x="3138702" y="3355757"/>
                  <a:pt x="3147274" y="3354042"/>
                  <a:pt x="3147549" y="3354934"/>
                </a:cubicBezTo>
                <a:close/>
                <a:moveTo>
                  <a:pt x="1798723" y="3354728"/>
                </a:moveTo>
                <a:cubicBezTo>
                  <a:pt x="1808734" y="3356717"/>
                  <a:pt x="1818613" y="3362957"/>
                  <a:pt x="1819709" y="3367895"/>
                </a:cubicBezTo>
                <a:cubicBezTo>
                  <a:pt x="1820876" y="3372833"/>
                  <a:pt x="1813057" y="3375508"/>
                  <a:pt x="1802564" y="3373656"/>
                </a:cubicBezTo>
                <a:cubicBezTo>
                  <a:pt x="1791932" y="3371805"/>
                  <a:pt x="1782814" y="3366181"/>
                  <a:pt x="1781853" y="3360831"/>
                </a:cubicBezTo>
                <a:cubicBezTo>
                  <a:pt x="1780892" y="3355619"/>
                  <a:pt x="1788849" y="3352739"/>
                  <a:pt x="1798723" y="3354728"/>
                </a:cubicBezTo>
                <a:close/>
                <a:moveTo>
                  <a:pt x="5712030" y="3354660"/>
                </a:moveTo>
                <a:cubicBezTo>
                  <a:pt x="5729038" y="3350682"/>
                  <a:pt x="5744674" y="3365906"/>
                  <a:pt x="5746525" y="3388675"/>
                </a:cubicBezTo>
                <a:cubicBezTo>
                  <a:pt x="5748377" y="3411444"/>
                  <a:pt x="5735690" y="3434624"/>
                  <a:pt x="5718682" y="3439150"/>
                </a:cubicBezTo>
                <a:cubicBezTo>
                  <a:pt x="5701606" y="3443676"/>
                  <a:pt x="5686175" y="3427972"/>
                  <a:pt x="5684323" y="3404517"/>
                </a:cubicBezTo>
                <a:cubicBezTo>
                  <a:pt x="5682472" y="3381131"/>
                  <a:pt x="5695022" y="3358637"/>
                  <a:pt x="5712030" y="3354660"/>
                </a:cubicBezTo>
                <a:close/>
                <a:moveTo>
                  <a:pt x="2549188" y="3353973"/>
                </a:moveTo>
                <a:cubicBezTo>
                  <a:pt x="2555978" y="3354385"/>
                  <a:pt x="2563590" y="3357540"/>
                  <a:pt x="2564550" y="3360351"/>
                </a:cubicBezTo>
                <a:cubicBezTo>
                  <a:pt x="2565442" y="3363026"/>
                  <a:pt x="2561601" y="3364809"/>
                  <a:pt x="2555155" y="3364603"/>
                </a:cubicBezTo>
                <a:cubicBezTo>
                  <a:pt x="2547748" y="3364398"/>
                  <a:pt x="2540136" y="3361654"/>
                  <a:pt x="2538558" y="3358706"/>
                </a:cubicBezTo>
                <a:cubicBezTo>
                  <a:pt x="2536981" y="3355757"/>
                  <a:pt x="2541987" y="3353493"/>
                  <a:pt x="2549188" y="3353973"/>
                </a:cubicBezTo>
                <a:close/>
                <a:moveTo>
                  <a:pt x="5228061" y="3353357"/>
                </a:moveTo>
                <a:cubicBezTo>
                  <a:pt x="5245274" y="3349996"/>
                  <a:pt x="5260019" y="3366935"/>
                  <a:pt x="5261048" y="3391761"/>
                </a:cubicBezTo>
                <a:cubicBezTo>
                  <a:pt x="5262007" y="3415079"/>
                  <a:pt x="5250555" y="3435927"/>
                  <a:pt x="5234575" y="3439630"/>
                </a:cubicBezTo>
                <a:cubicBezTo>
                  <a:pt x="5217636" y="3443539"/>
                  <a:pt x="5201863" y="3426394"/>
                  <a:pt x="5200080" y="3402597"/>
                </a:cubicBezTo>
                <a:cubicBezTo>
                  <a:pt x="5198297" y="3378663"/>
                  <a:pt x="5210847" y="3356786"/>
                  <a:pt x="5228061" y="3353357"/>
                </a:cubicBezTo>
                <a:close/>
                <a:moveTo>
                  <a:pt x="1466453" y="3352877"/>
                </a:moveTo>
                <a:cubicBezTo>
                  <a:pt x="1476877" y="3353288"/>
                  <a:pt x="1485999" y="3358843"/>
                  <a:pt x="1487852" y="3365838"/>
                </a:cubicBezTo>
                <a:cubicBezTo>
                  <a:pt x="1489636" y="3372696"/>
                  <a:pt x="1483187" y="3378663"/>
                  <a:pt x="1473518" y="3379211"/>
                </a:cubicBezTo>
                <a:cubicBezTo>
                  <a:pt x="1462682" y="3379829"/>
                  <a:pt x="1451435" y="3373931"/>
                  <a:pt x="1449174" y="3366318"/>
                </a:cubicBezTo>
                <a:cubicBezTo>
                  <a:pt x="1446977" y="3358912"/>
                  <a:pt x="1455206" y="3352465"/>
                  <a:pt x="1466453" y="3352877"/>
                </a:cubicBezTo>
                <a:close/>
                <a:moveTo>
                  <a:pt x="1330458" y="3351917"/>
                </a:moveTo>
                <a:cubicBezTo>
                  <a:pt x="1341777" y="3351231"/>
                  <a:pt x="1351994" y="3357541"/>
                  <a:pt x="1353022" y="3365702"/>
                </a:cubicBezTo>
                <a:cubicBezTo>
                  <a:pt x="1353913" y="3373040"/>
                  <a:pt x="1346645" y="3379280"/>
                  <a:pt x="1336562" y="3379966"/>
                </a:cubicBezTo>
                <a:cubicBezTo>
                  <a:pt x="1325590" y="3380652"/>
                  <a:pt x="1314754" y="3374206"/>
                  <a:pt x="1313795" y="3366319"/>
                </a:cubicBezTo>
                <a:cubicBezTo>
                  <a:pt x="1312972" y="3359118"/>
                  <a:pt x="1320513" y="3352466"/>
                  <a:pt x="1330458" y="3351917"/>
                </a:cubicBezTo>
                <a:close/>
                <a:moveTo>
                  <a:pt x="2683948" y="3351505"/>
                </a:moveTo>
                <a:cubicBezTo>
                  <a:pt x="2690875" y="3350340"/>
                  <a:pt x="2698281" y="3351917"/>
                  <a:pt x="2699653" y="3354729"/>
                </a:cubicBezTo>
                <a:cubicBezTo>
                  <a:pt x="2701025" y="3357746"/>
                  <a:pt x="2696087" y="3360764"/>
                  <a:pt x="2688543" y="3361587"/>
                </a:cubicBezTo>
                <a:cubicBezTo>
                  <a:pt x="2682234" y="3362273"/>
                  <a:pt x="2675856" y="3361107"/>
                  <a:pt x="2674141" y="3358844"/>
                </a:cubicBezTo>
                <a:cubicBezTo>
                  <a:pt x="2672152" y="3356238"/>
                  <a:pt x="2676747" y="3352740"/>
                  <a:pt x="2683948" y="3351505"/>
                </a:cubicBezTo>
                <a:close/>
                <a:moveTo>
                  <a:pt x="3413597" y="3351257"/>
                </a:moveTo>
                <a:cubicBezTo>
                  <a:pt x="3417909" y="3350734"/>
                  <a:pt x="3420909" y="3351299"/>
                  <a:pt x="3421527" y="3353151"/>
                </a:cubicBezTo>
                <a:cubicBezTo>
                  <a:pt x="3422898" y="3357198"/>
                  <a:pt x="3412474" y="3366113"/>
                  <a:pt x="3399855" y="3371256"/>
                </a:cubicBezTo>
                <a:cubicBezTo>
                  <a:pt x="3387854" y="3376125"/>
                  <a:pt x="3378184" y="3376331"/>
                  <a:pt x="3377498" y="3372217"/>
                </a:cubicBezTo>
                <a:cubicBezTo>
                  <a:pt x="3376812" y="3368239"/>
                  <a:pt x="3386208" y="3360832"/>
                  <a:pt x="3397798" y="3355895"/>
                </a:cubicBezTo>
                <a:cubicBezTo>
                  <a:pt x="3403661" y="3353391"/>
                  <a:pt x="3409285" y="3351780"/>
                  <a:pt x="3413597" y="3351257"/>
                </a:cubicBezTo>
                <a:close/>
                <a:moveTo>
                  <a:pt x="3855449" y="3351196"/>
                </a:moveTo>
                <a:cubicBezTo>
                  <a:pt x="3860935" y="3351522"/>
                  <a:pt x="3864724" y="3354111"/>
                  <a:pt x="3865307" y="3358843"/>
                </a:cubicBezTo>
                <a:cubicBezTo>
                  <a:pt x="3866404" y="3367827"/>
                  <a:pt x="3856255" y="3380789"/>
                  <a:pt x="3842470" y="3388264"/>
                </a:cubicBezTo>
                <a:cubicBezTo>
                  <a:pt x="3828480" y="3395808"/>
                  <a:pt x="3816204" y="3395259"/>
                  <a:pt x="3814284" y="3386824"/>
                </a:cubicBezTo>
                <a:cubicBezTo>
                  <a:pt x="3812364" y="3378388"/>
                  <a:pt x="3821759" y="3365083"/>
                  <a:pt x="3835407" y="3357128"/>
                </a:cubicBezTo>
                <a:cubicBezTo>
                  <a:pt x="3842779" y="3352807"/>
                  <a:pt x="3849963" y="3350870"/>
                  <a:pt x="3855449" y="3351196"/>
                </a:cubicBezTo>
                <a:close/>
                <a:moveTo>
                  <a:pt x="2968281" y="3349036"/>
                </a:moveTo>
                <a:cubicBezTo>
                  <a:pt x="2975962" y="3347047"/>
                  <a:pt x="2983780" y="3347390"/>
                  <a:pt x="2984260" y="3349722"/>
                </a:cubicBezTo>
                <a:cubicBezTo>
                  <a:pt x="2984672" y="3351711"/>
                  <a:pt x="2979117" y="3354865"/>
                  <a:pt x="2972259" y="3356580"/>
                </a:cubicBezTo>
                <a:cubicBezTo>
                  <a:pt x="2964304" y="3358569"/>
                  <a:pt x="2956348" y="3358363"/>
                  <a:pt x="2956143" y="3356100"/>
                </a:cubicBezTo>
                <a:cubicBezTo>
                  <a:pt x="2955937" y="3354111"/>
                  <a:pt x="2961492" y="3350819"/>
                  <a:pt x="2968281" y="3349036"/>
                </a:cubicBezTo>
                <a:close/>
                <a:moveTo>
                  <a:pt x="987767" y="3348213"/>
                </a:moveTo>
                <a:cubicBezTo>
                  <a:pt x="997506" y="3345538"/>
                  <a:pt x="1007313" y="3349996"/>
                  <a:pt x="1008617" y="3357471"/>
                </a:cubicBezTo>
                <a:cubicBezTo>
                  <a:pt x="1009919" y="3364946"/>
                  <a:pt x="1002306" y="3373519"/>
                  <a:pt x="992084" y="3376331"/>
                </a:cubicBezTo>
                <a:cubicBezTo>
                  <a:pt x="981662" y="3379142"/>
                  <a:pt x="972612" y="3375439"/>
                  <a:pt x="971512" y="3367621"/>
                </a:cubicBezTo>
                <a:cubicBezTo>
                  <a:pt x="970484" y="3360008"/>
                  <a:pt x="978026" y="3350887"/>
                  <a:pt x="987767" y="3348213"/>
                </a:cubicBezTo>
                <a:close/>
                <a:moveTo>
                  <a:pt x="3246921" y="3347253"/>
                </a:moveTo>
                <a:cubicBezTo>
                  <a:pt x="3247744" y="3347802"/>
                  <a:pt x="3240406" y="3351163"/>
                  <a:pt x="3230531" y="3354660"/>
                </a:cubicBezTo>
                <a:cubicBezTo>
                  <a:pt x="3219764" y="3358501"/>
                  <a:pt x="3208996" y="3361381"/>
                  <a:pt x="3208105" y="3360832"/>
                </a:cubicBezTo>
                <a:cubicBezTo>
                  <a:pt x="3207214" y="3360283"/>
                  <a:pt x="3216197" y="3356512"/>
                  <a:pt x="3227307" y="3352671"/>
                </a:cubicBezTo>
                <a:cubicBezTo>
                  <a:pt x="3237389" y="3349173"/>
                  <a:pt x="3246098" y="3346705"/>
                  <a:pt x="3246921" y="3347253"/>
                </a:cubicBezTo>
                <a:close/>
                <a:moveTo>
                  <a:pt x="3059012" y="3347253"/>
                </a:moveTo>
                <a:cubicBezTo>
                  <a:pt x="3059904" y="3348899"/>
                  <a:pt x="3053526" y="3352191"/>
                  <a:pt x="3045228" y="3354454"/>
                </a:cubicBezTo>
                <a:cubicBezTo>
                  <a:pt x="3037615" y="3356511"/>
                  <a:pt x="3031306" y="3357060"/>
                  <a:pt x="3029728" y="3355757"/>
                </a:cubicBezTo>
                <a:cubicBezTo>
                  <a:pt x="3027877" y="3354317"/>
                  <a:pt x="3033432" y="3351094"/>
                  <a:pt x="3041936" y="3348625"/>
                </a:cubicBezTo>
                <a:cubicBezTo>
                  <a:pt x="3050234" y="3346224"/>
                  <a:pt x="3058120" y="3345607"/>
                  <a:pt x="3059012" y="3347253"/>
                </a:cubicBezTo>
                <a:close/>
                <a:moveTo>
                  <a:pt x="4883034" y="3346567"/>
                </a:moveTo>
                <a:cubicBezTo>
                  <a:pt x="4899219" y="3341629"/>
                  <a:pt x="4915335" y="3356031"/>
                  <a:pt x="4917187" y="3377428"/>
                </a:cubicBezTo>
                <a:cubicBezTo>
                  <a:pt x="4918970" y="3397796"/>
                  <a:pt x="4907792" y="3417616"/>
                  <a:pt x="4892087" y="3421868"/>
                </a:cubicBezTo>
                <a:cubicBezTo>
                  <a:pt x="4876039" y="3426257"/>
                  <a:pt x="4861638" y="3414118"/>
                  <a:pt x="4858620" y="3394161"/>
                </a:cubicBezTo>
                <a:cubicBezTo>
                  <a:pt x="4855465" y="3373039"/>
                  <a:pt x="4866575" y="3351642"/>
                  <a:pt x="4883034" y="3346567"/>
                </a:cubicBezTo>
                <a:close/>
                <a:moveTo>
                  <a:pt x="3780756" y="3344098"/>
                </a:moveTo>
                <a:cubicBezTo>
                  <a:pt x="3785909" y="3344543"/>
                  <a:pt x="3789663" y="3347081"/>
                  <a:pt x="3790692" y="3351573"/>
                </a:cubicBezTo>
                <a:cubicBezTo>
                  <a:pt x="3792681" y="3360420"/>
                  <a:pt x="3783149" y="3374136"/>
                  <a:pt x="3769844" y="3381886"/>
                </a:cubicBezTo>
                <a:cubicBezTo>
                  <a:pt x="3756539" y="3389567"/>
                  <a:pt x="3743715" y="3388744"/>
                  <a:pt x="3741795" y="3379760"/>
                </a:cubicBezTo>
                <a:cubicBezTo>
                  <a:pt x="3739806" y="3370638"/>
                  <a:pt x="3748859" y="3357060"/>
                  <a:pt x="3762437" y="3349173"/>
                </a:cubicBezTo>
                <a:cubicBezTo>
                  <a:pt x="3769055" y="3345298"/>
                  <a:pt x="3775604" y="3343652"/>
                  <a:pt x="3780756" y="3344098"/>
                </a:cubicBezTo>
                <a:close/>
                <a:moveTo>
                  <a:pt x="2894900" y="3343618"/>
                </a:moveTo>
                <a:cubicBezTo>
                  <a:pt x="2902170" y="3342109"/>
                  <a:pt x="2909439" y="3342864"/>
                  <a:pt x="2910056" y="3345127"/>
                </a:cubicBezTo>
                <a:cubicBezTo>
                  <a:pt x="2910674" y="3347458"/>
                  <a:pt x="2904570" y="3351025"/>
                  <a:pt x="2897643" y="3352602"/>
                </a:cubicBezTo>
                <a:cubicBezTo>
                  <a:pt x="2890374" y="3354179"/>
                  <a:pt x="2883653" y="3353493"/>
                  <a:pt x="2882830" y="3351025"/>
                </a:cubicBezTo>
                <a:cubicBezTo>
                  <a:pt x="2881939" y="3348487"/>
                  <a:pt x="2887151" y="3345264"/>
                  <a:pt x="2894900" y="3343618"/>
                </a:cubicBezTo>
                <a:close/>
                <a:moveTo>
                  <a:pt x="3487132" y="3342384"/>
                </a:moveTo>
                <a:cubicBezTo>
                  <a:pt x="3491547" y="3341938"/>
                  <a:pt x="3494667" y="3342726"/>
                  <a:pt x="3495456" y="3344921"/>
                </a:cubicBezTo>
                <a:cubicBezTo>
                  <a:pt x="3497170" y="3349584"/>
                  <a:pt x="3487432" y="3359117"/>
                  <a:pt x="3474127" y="3365289"/>
                </a:cubicBezTo>
                <a:cubicBezTo>
                  <a:pt x="3461989" y="3370913"/>
                  <a:pt x="3451427" y="3371393"/>
                  <a:pt x="3449850" y="3366867"/>
                </a:cubicBezTo>
                <a:cubicBezTo>
                  <a:pt x="3448136" y="3361997"/>
                  <a:pt x="3457805" y="3353288"/>
                  <a:pt x="3471041" y="3347253"/>
                </a:cubicBezTo>
                <a:cubicBezTo>
                  <a:pt x="3477007" y="3344510"/>
                  <a:pt x="3482717" y="3342830"/>
                  <a:pt x="3487132" y="3342384"/>
                </a:cubicBezTo>
                <a:close/>
                <a:moveTo>
                  <a:pt x="3234646" y="3342315"/>
                </a:moveTo>
                <a:cubicBezTo>
                  <a:pt x="3235057" y="3342796"/>
                  <a:pt x="3226142" y="3346430"/>
                  <a:pt x="3216609" y="3349654"/>
                </a:cubicBezTo>
                <a:cubicBezTo>
                  <a:pt x="3206459" y="3353083"/>
                  <a:pt x="3198641" y="3355072"/>
                  <a:pt x="3198847" y="3354317"/>
                </a:cubicBezTo>
                <a:cubicBezTo>
                  <a:pt x="3199053" y="3353631"/>
                  <a:pt x="3205911" y="3350888"/>
                  <a:pt x="3215237" y="3347734"/>
                </a:cubicBezTo>
                <a:cubicBezTo>
                  <a:pt x="3225250" y="3344373"/>
                  <a:pt x="3234234" y="3341835"/>
                  <a:pt x="3234646" y="3342315"/>
                </a:cubicBezTo>
                <a:close/>
                <a:moveTo>
                  <a:pt x="6592246" y="3341698"/>
                </a:moveTo>
                <a:cubicBezTo>
                  <a:pt x="6598838" y="3343807"/>
                  <a:pt x="6603432" y="3348727"/>
                  <a:pt x="6604667" y="3355963"/>
                </a:cubicBezTo>
                <a:cubicBezTo>
                  <a:pt x="6607273" y="3370914"/>
                  <a:pt x="6593146" y="3391282"/>
                  <a:pt x="6574012" y="3400403"/>
                </a:cubicBezTo>
                <a:cubicBezTo>
                  <a:pt x="6556044" y="3408975"/>
                  <a:pt x="6539516" y="3404106"/>
                  <a:pt x="6537047" y="3389156"/>
                </a:cubicBezTo>
                <a:cubicBezTo>
                  <a:pt x="6534441" y="3373382"/>
                  <a:pt x="6548500" y="3352740"/>
                  <a:pt x="6567840" y="3344304"/>
                </a:cubicBezTo>
                <a:cubicBezTo>
                  <a:pt x="6577064" y="3340292"/>
                  <a:pt x="6585654" y="3339589"/>
                  <a:pt x="6592246" y="3341698"/>
                </a:cubicBezTo>
                <a:close/>
                <a:moveTo>
                  <a:pt x="4283397" y="3340755"/>
                </a:moveTo>
                <a:cubicBezTo>
                  <a:pt x="4288652" y="3343053"/>
                  <a:pt x="4292286" y="3347527"/>
                  <a:pt x="4293040" y="3353631"/>
                </a:cubicBezTo>
                <a:cubicBezTo>
                  <a:pt x="4294686" y="3366662"/>
                  <a:pt x="4282205" y="3383052"/>
                  <a:pt x="4267049" y="3387853"/>
                </a:cubicBezTo>
                <a:cubicBezTo>
                  <a:pt x="4252441" y="3392516"/>
                  <a:pt x="4239685" y="3386824"/>
                  <a:pt x="4238176" y="3375028"/>
                </a:cubicBezTo>
                <a:cubicBezTo>
                  <a:pt x="4236599" y="3362341"/>
                  <a:pt x="4248601" y="3346499"/>
                  <a:pt x="4264031" y="3340944"/>
                </a:cubicBezTo>
                <a:cubicBezTo>
                  <a:pt x="4271267" y="3338338"/>
                  <a:pt x="4278142" y="3338458"/>
                  <a:pt x="4283397" y="3340755"/>
                </a:cubicBezTo>
                <a:close/>
                <a:moveTo>
                  <a:pt x="3127575" y="3339435"/>
                </a:moveTo>
                <a:cubicBezTo>
                  <a:pt x="3130952" y="3339006"/>
                  <a:pt x="3133250" y="3339126"/>
                  <a:pt x="3133353" y="3339915"/>
                </a:cubicBezTo>
                <a:cubicBezTo>
                  <a:pt x="3133490" y="3341287"/>
                  <a:pt x="3127043" y="3344510"/>
                  <a:pt x="3119225" y="3346842"/>
                </a:cubicBezTo>
                <a:cubicBezTo>
                  <a:pt x="3110996" y="3349311"/>
                  <a:pt x="3104000" y="3350271"/>
                  <a:pt x="3102972" y="3348968"/>
                </a:cubicBezTo>
                <a:cubicBezTo>
                  <a:pt x="3101943" y="3347665"/>
                  <a:pt x="3107224" y="3344785"/>
                  <a:pt x="3115316" y="3342247"/>
                </a:cubicBezTo>
                <a:cubicBezTo>
                  <a:pt x="3119739" y="3340841"/>
                  <a:pt x="3124197" y="3339863"/>
                  <a:pt x="3127575" y="3339435"/>
                </a:cubicBezTo>
                <a:close/>
                <a:moveTo>
                  <a:pt x="3333401" y="3338680"/>
                </a:moveTo>
                <a:cubicBezTo>
                  <a:pt x="3334773" y="3340120"/>
                  <a:pt x="3327024" y="3345058"/>
                  <a:pt x="3316325" y="3349516"/>
                </a:cubicBezTo>
                <a:cubicBezTo>
                  <a:pt x="3305009" y="3354180"/>
                  <a:pt x="3292871" y="3356786"/>
                  <a:pt x="3292322" y="3354865"/>
                </a:cubicBezTo>
                <a:cubicBezTo>
                  <a:pt x="3291773" y="3353151"/>
                  <a:pt x="3300277" y="3348350"/>
                  <a:pt x="3311250" y="3344029"/>
                </a:cubicBezTo>
                <a:cubicBezTo>
                  <a:pt x="3322429" y="3339641"/>
                  <a:pt x="3332030" y="3337171"/>
                  <a:pt x="3333401" y="3338680"/>
                </a:cubicBezTo>
                <a:close/>
                <a:moveTo>
                  <a:pt x="3220655" y="3337447"/>
                </a:moveTo>
                <a:cubicBezTo>
                  <a:pt x="3221684" y="3337927"/>
                  <a:pt x="3214757" y="3340876"/>
                  <a:pt x="3205842" y="3343893"/>
                </a:cubicBezTo>
                <a:cubicBezTo>
                  <a:pt x="3196858" y="3346911"/>
                  <a:pt x="3188080" y="3349174"/>
                  <a:pt x="3187188" y="3348625"/>
                </a:cubicBezTo>
                <a:cubicBezTo>
                  <a:pt x="3186228" y="3348214"/>
                  <a:pt x="3193154" y="3345196"/>
                  <a:pt x="3202138" y="3342179"/>
                </a:cubicBezTo>
                <a:cubicBezTo>
                  <a:pt x="3210917" y="3339230"/>
                  <a:pt x="3219626" y="3337035"/>
                  <a:pt x="3220655" y="3337447"/>
                </a:cubicBezTo>
                <a:close/>
                <a:moveTo>
                  <a:pt x="1848059" y="3337343"/>
                </a:moveTo>
                <a:cubicBezTo>
                  <a:pt x="1850827" y="3336469"/>
                  <a:pt x="1855132" y="3336554"/>
                  <a:pt x="1860377" y="3337789"/>
                </a:cubicBezTo>
                <a:cubicBezTo>
                  <a:pt x="1870528" y="3340189"/>
                  <a:pt x="1880336" y="3346293"/>
                  <a:pt x="1881364" y="3350751"/>
                </a:cubicBezTo>
                <a:cubicBezTo>
                  <a:pt x="1882324" y="3355140"/>
                  <a:pt x="1873819" y="3356992"/>
                  <a:pt x="1864014" y="3354591"/>
                </a:cubicBezTo>
                <a:cubicBezTo>
                  <a:pt x="1854961" y="3352397"/>
                  <a:pt x="1846456" y="3347047"/>
                  <a:pt x="1844950" y="3342659"/>
                </a:cubicBezTo>
                <a:cubicBezTo>
                  <a:pt x="1844057" y="3340052"/>
                  <a:pt x="1845291" y="3338218"/>
                  <a:pt x="1848059" y="3337343"/>
                </a:cubicBezTo>
                <a:close/>
                <a:moveTo>
                  <a:pt x="3707813" y="3336991"/>
                </a:moveTo>
                <a:cubicBezTo>
                  <a:pt x="3712802" y="3337360"/>
                  <a:pt x="3716180" y="3339880"/>
                  <a:pt x="3716763" y="3344578"/>
                </a:cubicBezTo>
                <a:cubicBezTo>
                  <a:pt x="3717861" y="3353150"/>
                  <a:pt x="3708534" y="3366249"/>
                  <a:pt x="3695778" y="3373313"/>
                </a:cubicBezTo>
                <a:cubicBezTo>
                  <a:pt x="3682130" y="3380925"/>
                  <a:pt x="3668963" y="3379074"/>
                  <a:pt x="3667866" y="3369953"/>
                </a:cubicBezTo>
                <a:cubicBezTo>
                  <a:pt x="3666906" y="3361380"/>
                  <a:pt x="3676232" y="3349516"/>
                  <a:pt x="3689194" y="3342315"/>
                </a:cubicBezTo>
                <a:cubicBezTo>
                  <a:pt x="3696223" y="3338406"/>
                  <a:pt x="3702824" y="3336623"/>
                  <a:pt x="3707813" y="3336991"/>
                </a:cubicBezTo>
                <a:close/>
                <a:moveTo>
                  <a:pt x="3561036" y="3336417"/>
                </a:moveTo>
                <a:cubicBezTo>
                  <a:pt x="3565442" y="3336383"/>
                  <a:pt x="3568322" y="3337926"/>
                  <a:pt x="3568768" y="3341150"/>
                </a:cubicBezTo>
                <a:cubicBezTo>
                  <a:pt x="3569660" y="3347322"/>
                  <a:pt x="3559647" y="3358295"/>
                  <a:pt x="3547234" y="3364124"/>
                </a:cubicBezTo>
                <a:cubicBezTo>
                  <a:pt x="3534890" y="3369953"/>
                  <a:pt x="3522888" y="3369267"/>
                  <a:pt x="3522134" y="3363301"/>
                </a:cubicBezTo>
                <a:cubicBezTo>
                  <a:pt x="3521379" y="3357129"/>
                  <a:pt x="3531461" y="3347253"/>
                  <a:pt x="3544148" y="3341150"/>
                </a:cubicBezTo>
                <a:cubicBezTo>
                  <a:pt x="3550697" y="3338063"/>
                  <a:pt x="3556630" y="3336452"/>
                  <a:pt x="3561036" y="3336417"/>
                </a:cubicBezTo>
                <a:close/>
                <a:moveTo>
                  <a:pt x="311015" y="3335663"/>
                </a:moveTo>
                <a:cubicBezTo>
                  <a:pt x="312113" y="3337994"/>
                  <a:pt x="308891" y="3344647"/>
                  <a:pt x="303335" y="3351573"/>
                </a:cubicBezTo>
                <a:cubicBezTo>
                  <a:pt x="297919" y="3358363"/>
                  <a:pt x="292775" y="3361997"/>
                  <a:pt x="291952" y="3359803"/>
                </a:cubicBezTo>
                <a:cubicBezTo>
                  <a:pt x="291130" y="3357471"/>
                  <a:pt x="294556" y="3350476"/>
                  <a:pt x="299910" y="3343549"/>
                </a:cubicBezTo>
                <a:cubicBezTo>
                  <a:pt x="304844" y="3337240"/>
                  <a:pt x="310060" y="3333537"/>
                  <a:pt x="311015" y="3335663"/>
                </a:cubicBezTo>
                <a:close/>
                <a:moveTo>
                  <a:pt x="397496" y="3335526"/>
                </a:moveTo>
                <a:cubicBezTo>
                  <a:pt x="398593" y="3337241"/>
                  <a:pt x="394411" y="3345196"/>
                  <a:pt x="388030" y="3353357"/>
                </a:cubicBezTo>
                <a:cubicBezTo>
                  <a:pt x="381860" y="3361244"/>
                  <a:pt x="375756" y="3366593"/>
                  <a:pt x="374521" y="3365153"/>
                </a:cubicBezTo>
                <a:cubicBezTo>
                  <a:pt x="373355" y="3363781"/>
                  <a:pt x="377950" y="3355209"/>
                  <a:pt x="384056" y="3347322"/>
                </a:cubicBezTo>
                <a:cubicBezTo>
                  <a:pt x="390297" y="3339230"/>
                  <a:pt x="396401" y="3333812"/>
                  <a:pt x="397496" y="3335526"/>
                </a:cubicBezTo>
                <a:close/>
                <a:moveTo>
                  <a:pt x="3634373" y="3334480"/>
                </a:moveTo>
                <a:cubicBezTo>
                  <a:pt x="3639062" y="3334652"/>
                  <a:pt x="3642354" y="3336452"/>
                  <a:pt x="3642972" y="3339915"/>
                </a:cubicBezTo>
                <a:cubicBezTo>
                  <a:pt x="3644411" y="3347528"/>
                  <a:pt x="3633508" y="3360284"/>
                  <a:pt x="3619449" y="3366936"/>
                </a:cubicBezTo>
                <a:cubicBezTo>
                  <a:pt x="3606281" y="3373108"/>
                  <a:pt x="3595925" y="3371394"/>
                  <a:pt x="3595308" y="3363576"/>
                </a:cubicBezTo>
                <a:cubicBezTo>
                  <a:pt x="3594760" y="3356032"/>
                  <a:pt x="3604841" y="3344990"/>
                  <a:pt x="3617391" y="3338818"/>
                </a:cubicBezTo>
                <a:cubicBezTo>
                  <a:pt x="3623597" y="3335766"/>
                  <a:pt x="3629684" y="3334309"/>
                  <a:pt x="3634373" y="3334480"/>
                </a:cubicBezTo>
                <a:close/>
                <a:moveTo>
                  <a:pt x="2278229" y="3334428"/>
                </a:moveTo>
                <a:cubicBezTo>
                  <a:pt x="2276995" y="3331411"/>
                  <a:pt x="2283373" y="3331411"/>
                  <a:pt x="2291466" y="3334565"/>
                </a:cubicBezTo>
                <a:cubicBezTo>
                  <a:pt x="2298529" y="3337309"/>
                  <a:pt x="2305319" y="3341698"/>
                  <a:pt x="2306622" y="3344441"/>
                </a:cubicBezTo>
                <a:cubicBezTo>
                  <a:pt x="2307856" y="3347115"/>
                  <a:pt x="2303193" y="3347458"/>
                  <a:pt x="2296129" y="3345195"/>
                </a:cubicBezTo>
                <a:cubicBezTo>
                  <a:pt x="2288105" y="3342658"/>
                  <a:pt x="2279464" y="3337446"/>
                  <a:pt x="2278229" y="3334428"/>
                </a:cubicBezTo>
                <a:close/>
                <a:moveTo>
                  <a:pt x="2352090" y="3334086"/>
                </a:moveTo>
                <a:cubicBezTo>
                  <a:pt x="2359634" y="3336624"/>
                  <a:pt x="2366971" y="3341081"/>
                  <a:pt x="2367932" y="3343756"/>
                </a:cubicBezTo>
                <a:cubicBezTo>
                  <a:pt x="2368892" y="3346430"/>
                  <a:pt x="2363131" y="3346842"/>
                  <a:pt x="2356136" y="3344647"/>
                </a:cubicBezTo>
                <a:cubicBezTo>
                  <a:pt x="2348798" y="3342384"/>
                  <a:pt x="2341734" y="3337995"/>
                  <a:pt x="2340500" y="3334977"/>
                </a:cubicBezTo>
                <a:cubicBezTo>
                  <a:pt x="2339265" y="3331960"/>
                  <a:pt x="2344340" y="3331548"/>
                  <a:pt x="2352090" y="3334086"/>
                </a:cubicBezTo>
                <a:close/>
                <a:moveTo>
                  <a:pt x="7028019" y="3332970"/>
                </a:moveTo>
                <a:cubicBezTo>
                  <a:pt x="7035246" y="3333279"/>
                  <a:pt x="7040287" y="3335902"/>
                  <a:pt x="7041178" y="3340669"/>
                </a:cubicBezTo>
                <a:cubicBezTo>
                  <a:pt x="7042961" y="3350339"/>
                  <a:pt x="7028080" y="3365975"/>
                  <a:pt x="7008192" y="3375782"/>
                </a:cubicBezTo>
                <a:cubicBezTo>
                  <a:pt x="6989264" y="3385177"/>
                  <a:pt x="6972873" y="3385246"/>
                  <a:pt x="6970541" y="3375370"/>
                </a:cubicBezTo>
                <a:cubicBezTo>
                  <a:pt x="6968141" y="3364946"/>
                  <a:pt x="6982200" y="3348418"/>
                  <a:pt x="7001745" y="3339160"/>
                </a:cubicBezTo>
                <a:cubicBezTo>
                  <a:pt x="7011380" y="3334668"/>
                  <a:pt x="7020793" y="3332662"/>
                  <a:pt x="7028019" y="3332970"/>
                </a:cubicBezTo>
                <a:close/>
                <a:moveTo>
                  <a:pt x="6063708" y="3332919"/>
                </a:moveTo>
                <a:cubicBezTo>
                  <a:pt x="6080853" y="3326953"/>
                  <a:pt x="6096695" y="3337377"/>
                  <a:pt x="6099369" y="3356374"/>
                </a:cubicBezTo>
                <a:cubicBezTo>
                  <a:pt x="6102250" y="3376262"/>
                  <a:pt x="6089014" y="3399305"/>
                  <a:pt x="6070634" y="3406369"/>
                </a:cubicBezTo>
                <a:cubicBezTo>
                  <a:pt x="6053283" y="3413021"/>
                  <a:pt x="6037785" y="3402802"/>
                  <a:pt x="6035179" y="3382914"/>
                </a:cubicBezTo>
                <a:cubicBezTo>
                  <a:pt x="6032435" y="3361792"/>
                  <a:pt x="6045260" y="3339297"/>
                  <a:pt x="6063708" y="3332919"/>
                </a:cubicBezTo>
                <a:close/>
                <a:moveTo>
                  <a:pt x="2820766" y="3331137"/>
                </a:moveTo>
                <a:cubicBezTo>
                  <a:pt x="2826664" y="3330109"/>
                  <a:pt x="2832836" y="3331274"/>
                  <a:pt x="2834276" y="3333606"/>
                </a:cubicBezTo>
                <a:cubicBezTo>
                  <a:pt x="2836059" y="3336555"/>
                  <a:pt x="2831464" y="3339984"/>
                  <a:pt x="2823920" y="3341561"/>
                </a:cubicBezTo>
                <a:cubicBezTo>
                  <a:pt x="2816377" y="3343070"/>
                  <a:pt x="2809313" y="3341973"/>
                  <a:pt x="2808559" y="3339093"/>
                </a:cubicBezTo>
                <a:cubicBezTo>
                  <a:pt x="2807804" y="3336280"/>
                  <a:pt x="2813771" y="3332372"/>
                  <a:pt x="2820766" y="3331137"/>
                </a:cubicBezTo>
                <a:close/>
                <a:moveTo>
                  <a:pt x="6277335" y="3331000"/>
                </a:moveTo>
                <a:cubicBezTo>
                  <a:pt x="6295783" y="3323388"/>
                  <a:pt x="6311830" y="3332372"/>
                  <a:pt x="6313819" y="3351231"/>
                </a:cubicBezTo>
                <a:cubicBezTo>
                  <a:pt x="6315808" y="3369885"/>
                  <a:pt x="6302503" y="3391350"/>
                  <a:pt x="6284398" y="3398620"/>
                </a:cubicBezTo>
                <a:cubicBezTo>
                  <a:pt x="6267596" y="3405409"/>
                  <a:pt x="6251548" y="3396699"/>
                  <a:pt x="6248874" y="3379349"/>
                </a:cubicBezTo>
                <a:cubicBezTo>
                  <a:pt x="6246130" y="3360832"/>
                  <a:pt x="6259229" y="3338406"/>
                  <a:pt x="6277335" y="3331000"/>
                </a:cubicBezTo>
                <a:close/>
                <a:moveTo>
                  <a:pt x="1661427" y="3330519"/>
                </a:moveTo>
                <a:cubicBezTo>
                  <a:pt x="1671233" y="3331754"/>
                  <a:pt x="1681591" y="3338063"/>
                  <a:pt x="1683440" y="3343892"/>
                </a:cubicBezTo>
                <a:cubicBezTo>
                  <a:pt x="1685292" y="3349790"/>
                  <a:pt x="1678160" y="3353699"/>
                  <a:pt x="1667735" y="3352533"/>
                </a:cubicBezTo>
                <a:cubicBezTo>
                  <a:pt x="1657037" y="3351367"/>
                  <a:pt x="1647643" y="3345812"/>
                  <a:pt x="1645997" y="3339572"/>
                </a:cubicBezTo>
                <a:cubicBezTo>
                  <a:pt x="1644349" y="3333331"/>
                  <a:pt x="1651344" y="3329216"/>
                  <a:pt x="1661427" y="3330519"/>
                </a:cubicBezTo>
                <a:close/>
                <a:moveTo>
                  <a:pt x="5362889" y="3330451"/>
                </a:moveTo>
                <a:cubicBezTo>
                  <a:pt x="5379211" y="3329079"/>
                  <a:pt x="5393544" y="3344921"/>
                  <a:pt x="5396082" y="3367827"/>
                </a:cubicBezTo>
                <a:cubicBezTo>
                  <a:pt x="5398756" y="3391967"/>
                  <a:pt x="5386823" y="3414392"/>
                  <a:pt x="5369747" y="3416793"/>
                </a:cubicBezTo>
                <a:cubicBezTo>
                  <a:pt x="5352671" y="3419193"/>
                  <a:pt x="5336691" y="3400402"/>
                  <a:pt x="5334771" y="3376399"/>
                </a:cubicBezTo>
                <a:cubicBezTo>
                  <a:pt x="5332851" y="3352328"/>
                  <a:pt x="5345538" y="3331891"/>
                  <a:pt x="5362889" y="3330451"/>
                </a:cubicBezTo>
                <a:close/>
                <a:moveTo>
                  <a:pt x="2215684" y="3330314"/>
                </a:moveTo>
                <a:cubicBezTo>
                  <a:pt x="2214998" y="3328051"/>
                  <a:pt x="2220691" y="3328325"/>
                  <a:pt x="2227686" y="3330863"/>
                </a:cubicBezTo>
                <a:cubicBezTo>
                  <a:pt x="2236258" y="3333949"/>
                  <a:pt x="2244419" y="3338886"/>
                  <a:pt x="2245928" y="3341835"/>
                </a:cubicBezTo>
                <a:cubicBezTo>
                  <a:pt x="2247437" y="3344785"/>
                  <a:pt x="2241607" y="3344510"/>
                  <a:pt x="2232966" y="3341287"/>
                </a:cubicBezTo>
                <a:cubicBezTo>
                  <a:pt x="2224668" y="3338201"/>
                  <a:pt x="2216439" y="3332989"/>
                  <a:pt x="2215684" y="3330314"/>
                </a:cubicBezTo>
                <a:close/>
                <a:moveTo>
                  <a:pt x="562414" y="3330169"/>
                </a:moveTo>
                <a:cubicBezTo>
                  <a:pt x="565709" y="3328566"/>
                  <a:pt x="567951" y="3328531"/>
                  <a:pt x="568056" y="3330589"/>
                </a:cubicBezTo>
                <a:cubicBezTo>
                  <a:pt x="568331" y="3334292"/>
                  <a:pt x="562021" y="3343276"/>
                  <a:pt x="554477" y="3350134"/>
                </a:cubicBezTo>
                <a:cubicBezTo>
                  <a:pt x="546454" y="3357335"/>
                  <a:pt x="539663" y="3360558"/>
                  <a:pt x="538633" y="3357678"/>
                </a:cubicBezTo>
                <a:cubicBezTo>
                  <a:pt x="537603" y="3354729"/>
                  <a:pt x="542681" y="3346842"/>
                  <a:pt x="550498" y="3339161"/>
                </a:cubicBezTo>
                <a:cubicBezTo>
                  <a:pt x="554785" y="3334943"/>
                  <a:pt x="559121" y="3331772"/>
                  <a:pt x="562414" y="3330169"/>
                </a:cubicBezTo>
                <a:close/>
                <a:moveTo>
                  <a:pt x="2414292" y="3327913"/>
                </a:moveTo>
                <a:cubicBezTo>
                  <a:pt x="2420327" y="3329628"/>
                  <a:pt x="2426568" y="3333468"/>
                  <a:pt x="2428008" y="3336280"/>
                </a:cubicBezTo>
                <a:cubicBezTo>
                  <a:pt x="2429791" y="3339777"/>
                  <a:pt x="2425128" y="3341012"/>
                  <a:pt x="2417447" y="3338954"/>
                </a:cubicBezTo>
                <a:cubicBezTo>
                  <a:pt x="2409835" y="3336966"/>
                  <a:pt x="2402634" y="3332645"/>
                  <a:pt x="2401879" y="3329628"/>
                </a:cubicBezTo>
                <a:cubicBezTo>
                  <a:pt x="2401125" y="3326679"/>
                  <a:pt x="2407229" y="3325856"/>
                  <a:pt x="2414292" y="3327913"/>
                </a:cubicBezTo>
                <a:close/>
                <a:moveTo>
                  <a:pt x="6954194" y="3327896"/>
                </a:moveTo>
                <a:cubicBezTo>
                  <a:pt x="6960889" y="3328616"/>
                  <a:pt x="6965398" y="3331719"/>
                  <a:pt x="6966290" y="3336966"/>
                </a:cubicBezTo>
                <a:cubicBezTo>
                  <a:pt x="6968073" y="3347459"/>
                  <a:pt x="6954700" y="3362889"/>
                  <a:pt x="6935771" y="3372559"/>
                </a:cubicBezTo>
                <a:cubicBezTo>
                  <a:pt x="6916226" y="3382640"/>
                  <a:pt x="6897504" y="3381406"/>
                  <a:pt x="6896475" y="3369542"/>
                </a:cubicBezTo>
                <a:cubicBezTo>
                  <a:pt x="6895447" y="3358089"/>
                  <a:pt x="6910054" y="3341492"/>
                  <a:pt x="6928982" y="3333126"/>
                </a:cubicBezTo>
                <a:cubicBezTo>
                  <a:pt x="6938617" y="3328839"/>
                  <a:pt x="6947498" y="3327176"/>
                  <a:pt x="6954194" y="3327896"/>
                </a:cubicBezTo>
                <a:close/>
                <a:moveTo>
                  <a:pt x="1923265" y="3327502"/>
                </a:moveTo>
                <a:cubicBezTo>
                  <a:pt x="1932864" y="3330451"/>
                  <a:pt x="1941096" y="3335868"/>
                  <a:pt x="1941715" y="3339503"/>
                </a:cubicBezTo>
                <a:cubicBezTo>
                  <a:pt x="1942330" y="3343207"/>
                  <a:pt x="1935267" y="3344029"/>
                  <a:pt x="1925735" y="3341492"/>
                </a:cubicBezTo>
                <a:cubicBezTo>
                  <a:pt x="1915514" y="3338749"/>
                  <a:pt x="1905432" y="3332165"/>
                  <a:pt x="1905643" y="3328393"/>
                </a:cubicBezTo>
                <a:cubicBezTo>
                  <a:pt x="1905778" y="3324759"/>
                  <a:pt x="1913530" y="3324416"/>
                  <a:pt x="1923265" y="3327502"/>
                </a:cubicBezTo>
                <a:close/>
                <a:moveTo>
                  <a:pt x="3206803" y="3327159"/>
                </a:moveTo>
                <a:cubicBezTo>
                  <a:pt x="3207626" y="3328119"/>
                  <a:pt x="3201933" y="3330931"/>
                  <a:pt x="3193293" y="3333811"/>
                </a:cubicBezTo>
                <a:cubicBezTo>
                  <a:pt x="3184926" y="3336623"/>
                  <a:pt x="3176970" y="3338337"/>
                  <a:pt x="3175530" y="3337651"/>
                </a:cubicBezTo>
                <a:cubicBezTo>
                  <a:pt x="3173953" y="3336897"/>
                  <a:pt x="3181565" y="3333125"/>
                  <a:pt x="3190481" y="3330245"/>
                </a:cubicBezTo>
                <a:cubicBezTo>
                  <a:pt x="3198642" y="3327639"/>
                  <a:pt x="3205980" y="3326267"/>
                  <a:pt x="3206803" y="3327159"/>
                </a:cubicBezTo>
                <a:close/>
                <a:moveTo>
                  <a:pt x="3320028" y="3326062"/>
                </a:moveTo>
                <a:cubicBezTo>
                  <a:pt x="3320851" y="3326885"/>
                  <a:pt x="3312004" y="3331274"/>
                  <a:pt x="3301306" y="3335321"/>
                </a:cubicBezTo>
                <a:cubicBezTo>
                  <a:pt x="3291499" y="3339024"/>
                  <a:pt x="3282652" y="3341356"/>
                  <a:pt x="3281349" y="3340807"/>
                </a:cubicBezTo>
                <a:cubicBezTo>
                  <a:pt x="3279977" y="3340189"/>
                  <a:pt x="3288001" y="3336280"/>
                  <a:pt x="3298562" y="3332234"/>
                </a:cubicBezTo>
                <a:cubicBezTo>
                  <a:pt x="3309192" y="3328257"/>
                  <a:pt x="3319274" y="3325239"/>
                  <a:pt x="3320028" y="3326062"/>
                </a:cubicBezTo>
                <a:close/>
                <a:moveTo>
                  <a:pt x="2609676" y="3326062"/>
                </a:moveTo>
                <a:cubicBezTo>
                  <a:pt x="2617083" y="3325719"/>
                  <a:pt x="2624421" y="3328463"/>
                  <a:pt x="2625038" y="3331960"/>
                </a:cubicBezTo>
                <a:cubicBezTo>
                  <a:pt x="2625587" y="3335389"/>
                  <a:pt x="2619072" y="3338612"/>
                  <a:pt x="2612008" y="3338338"/>
                </a:cubicBezTo>
                <a:cubicBezTo>
                  <a:pt x="2605973" y="3338063"/>
                  <a:pt x="2600281" y="3335252"/>
                  <a:pt x="2599664" y="3332234"/>
                </a:cubicBezTo>
                <a:cubicBezTo>
                  <a:pt x="2599046" y="3329080"/>
                  <a:pt x="2603436" y="3326405"/>
                  <a:pt x="2609676" y="3326062"/>
                </a:cubicBezTo>
                <a:close/>
                <a:moveTo>
                  <a:pt x="2165346" y="3325719"/>
                </a:moveTo>
                <a:cubicBezTo>
                  <a:pt x="2174262" y="3328873"/>
                  <a:pt x="2183794" y="3334702"/>
                  <a:pt x="2185166" y="3337789"/>
                </a:cubicBezTo>
                <a:cubicBezTo>
                  <a:pt x="2186332" y="3340463"/>
                  <a:pt x="2180160" y="3340257"/>
                  <a:pt x="2172342" y="3337446"/>
                </a:cubicBezTo>
                <a:cubicBezTo>
                  <a:pt x="2164386" y="3334634"/>
                  <a:pt x="2156088" y="3329559"/>
                  <a:pt x="2154305" y="3326473"/>
                </a:cubicBezTo>
                <a:cubicBezTo>
                  <a:pt x="2152522" y="3323250"/>
                  <a:pt x="2157323" y="3322907"/>
                  <a:pt x="2165346" y="3325719"/>
                </a:cubicBezTo>
                <a:close/>
                <a:moveTo>
                  <a:pt x="482673" y="3325034"/>
                </a:moveTo>
                <a:cubicBezTo>
                  <a:pt x="483082" y="3327708"/>
                  <a:pt x="477184" y="3337172"/>
                  <a:pt x="470465" y="3344647"/>
                </a:cubicBezTo>
                <a:cubicBezTo>
                  <a:pt x="463469" y="3352466"/>
                  <a:pt x="457296" y="3356786"/>
                  <a:pt x="456613" y="3354317"/>
                </a:cubicBezTo>
                <a:cubicBezTo>
                  <a:pt x="455925" y="3351848"/>
                  <a:pt x="461139" y="3343550"/>
                  <a:pt x="468543" y="3335115"/>
                </a:cubicBezTo>
                <a:cubicBezTo>
                  <a:pt x="475541" y="3327296"/>
                  <a:pt x="482261" y="3322427"/>
                  <a:pt x="482673" y="3325034"/>
                </a:cubicBezTo>
                <a:close/>
                <a:moveTo>
                  <a:pt x="4675375" y="3324622"/>
                </a:moveTo>
                <a:cubicBezTo>
                  <a:pt x="4691080" y="3319409"/>
                  <a:pt x="4705139" y="3329216"/>
                  <a:pt x="4707608" y="3347390"/>
                </a:cubicBezTo>
                <a:cubicBezTo>
                  <a:pt x="4710076" y="3365495"/>
                  <a:pt x="4699927" y="3384218"/>
                  <a:pt x="4684633" y="3389567"/>
                </a:cubicBezTo>
                <a:cubicBezTo>
                  <a:pt x="4668860" y="3395122"/>
                  <a:pt x="4652195" y="3383051"/>
                  <a:pt x="4650343" y="3365083"/>
                </a:cubicBezTo>
                <a:cubicBezTo>
                  <a:pt x="4648560" y="3347938"/>
                  <a:pt x="4659944" y="3329696"/>
                  <a:pt x="4675375" y="3324622"/>
                </a:cubicBezTo>
                <a:close/>
                <a:moveTo>
                  <a:pt x="4469154" y="3322290"/>
                </a:moveTo>
                <a:cubicBezTo>
                  <a:pt x="4483831" y="3317147"/>
                  <a:pt x="4497684" y="3324073"/>
                  <a:pt x="4500495" y="3338201"/>
                </a:cubicBezTo>
                <a:cubicBezTo>
                  <a:pt x="4503376" y="3352877"/>
                  <a:pt x="4491923" y="3371119"/>
                  <a:pt x="4476287" y="3376537"/>
                </a:cubicBezTo>
                <a:cubicBezTo>
                  <a:pt x="4460033" y="3382229"/>
                  <a:pt x="4445769" y="3374617"/>
                  <a:pt x="4443780" y="3359529"/>
                </a:cubicBezTo>
                <a:cubicBezTo>
                  <a:pt x="4441791" y="3344373"/>
                  <a:pt x="4453107" y="3327845"/>
                  <a:pt x="4469154" y="3322290"/>
                </a:cubicBezTo>
                <a:close/>
                <a:moveTo>
                  <a:pt x="2091554" y="3321398"/>
                </a:moveTo>
                <a:cubicBezTo>
                  <a:pt x="2091280" y="3318792"/>
                  <a:pt x="2098069" y="3319272"/>
                  <a:pt x="2106299" y="3322496"/>
                </a:cubicBezTo>
                <a:cubicBezTo>
                  <a:pt x="2114597" y="3325719"/>
                  <a:pt x="2122415" y="3330794"/>
                  <a:pt x="2123650" y="3333674"/>
                </a:cubicBezTo>
                <a:cubicBezTo>
                  <a:pt x="2124884" y="3336623"/>
                  <a:pt x="2119260" y="3336555"/>
                  <a:pt x="2110551" y="3333468"/>
                </a:cubicBezTo>
                <a:cubicBezTo>
                  <a:pt x="2100812" y="3330039"/>
                  <a:pt x="2091828" y="3324347"/>
                  <a:pt x="2091554" y="3321398"/>
                </a:cubicBezTo>
                <a:close/>
                <a:moveTo>
                  <a:pt x="1983068" y="3321124"/>
                </a:moveTo>
                <a:cubicBezTo>
                  <a:pt x="1992188" y="3324073"/>
                  <a:pt x="2001033" y="3329765"/>
                  <a:pt x="2002063" y="3333331"/>
                </a:cubicBezTo>
                <a:cubicBezTo>
                  <a:pt x="2003093" y="3336829"/>
                  <a:pt x="1995891" y="3337377"/>
                  <a:pt x="1986771" y="3334497"/>
                </a:cubicBezTo>
                <a:cubicBezTo>
                  <a:pt x="1977512" y="3331616"/>
                  <a:pt x="1968528" y="3325856"/>
                  <a:pt x="1967635" y="3322221"/>
                </a:cubicBezTo>
                <a:cubicBezTo>
                  <a:pt x="1966744" y="3318587"/>
                  <a:pt x="1973945" y="3318106"/>
                  <a:pt x="1983068" y="3321124"/>
                </a:cubicBezTo>
                <a:close/>
                <a:moveTo>
                  <a:pt x="3407331" y="3321055"/>
                </a:moveTo>
                <a:cubicBezTo>
                  <a:pt x="3408771" y="3322838"/>
                  <a:pt x="3401364" y="3328325"/>
                  <a:pt x="3390666" y="3333194"/>
                </a:cubicBezTo>
                <a:cubicBezTo>
                  <a:pt x="3378664" y="3338680"/>
                  <a:pt x="3367417" y="3341286"/>
                  <a:pt x="3365360" y="3339435"/>
                </a:cubicBezTo>
                <a:cubicBezTo>
                  <a:pt x="3363302" y="3337583"/>
                  <a:pt x="3371120" y="3332096"/>
                  <a:pt x="3382847" y="3327022"/>
                </a:cubicBezTo>
                <a:cubicBezTo>
                  <a:pt x="3394095" y="3322152"/>
                  <a:pt x="3405822" y="3319135"/>
                  <a:pt x="3407331" y="3321055"/>
                </a:cubicBezTo>
                <a:close/>
                <a:moveTo>
                  <a:pt x="3306860" y="3320507"/>
                </a:moveTo>
                <a:cubicBezTo>
                  <a:pt x="3307066" y="3321056"/>
                  <a:pt x="3298905" y="3324622"/>
                  <a:pt x="3288412" y="3328463"/>
                </a:cubicBezTo>
                <a:cubicBezTo>
                  <a:pt x="3277851" y="3332303"/>
                  <a:pt x="3269895" y="3334634"/>
                  <a:pt x="3269690" y="3334017"/>
                </a:cubicBezTo>
                <a:cubicBezTo>
                  <a:pt x="3269553" y="3333400"/>
                  <a:pt x="3277851" y="3329902"/>
                  <a:pt x="3287863" y="3326268"/>
                </a:cubicBezTo>
                <a:cubicBezTo>
                  <a:pt x="3297945" y="3322633"/>
                  <a:pt x="3306654" y="3319890"/>
                  <a:pt x="3306860" y="3320507"/>
                </a:cubicBezTo>
                <a:close/>
                <a:moveTo>
                  <a:pt x="2043418" y="3319821"/>
                </a:moveTo>
                <a:cubicBezTo>
                  <a:pt x="2052948" y="3323113"/>
                  <a:pt x="2062004" y="3328599"/>
                  <a:pt x="2063372" y="3331960"/>
                </a:cubicBezTo>
                <a:cubicBezTo>
                  <a:pt x="2064680" y="3335114"/>
                  <a:pt x="2057270" y="3335183"/>
                  <a:pt x="2048217" y="3332028"/>
                </a:cubicBezTo>
                <a:cubicBezTo>
                  <a:pt x="2038891" y="3328805"/>
                  <a:pt x="2030386" y="3323250"/>
                  <a:pt x="2029701" y="3319958"/>
                </a:cubicBezTo>
                <a:cubicBezTo>
                  <a:pt x="2029081" y="3317009"/>
                  <a:pt x="2034981" y="3316941"/>
                  <a:pt x="2043418" y="3319821"/>
                </a:cubicBezTo>
                <a:close/>
                <a:moveTo>
                  <a:pt x="915547" y="3319204"/>
                </a:moveTo>
                <a:cubicBezTo>
                  <a:pt x="925425" y="3315981"/>
                  <a:pt x="934547" y="3319958"/>
                  <a:pt x="935029" y="3327502"/>
                </a:cubicBezTo>
                <a:cubicBezTo>
                  <a:pt x="935439" y="3334086"/>
                  <a:pt x="928307" y="3342658"/>
                  <a:pt x="919802" y="3345950"/>
                </a:cubicBezTo>
                <a:cubicBezTo>
                  <a:pt x="910405" y="3349722"/>
                  <a:pt x="900532" y="3346499"/>
                  <a:pt x="899366" y="3339229"/>
                </a:cubicBezTo>
                <a:cubicBezTo>
                  <a:pt x="898131" y="3331685"/>
                  <a:pt x="905467" y="3322496"/>
                  <a:pt x="915547" y="3319204"/>
                </a:cubicBezTo>
                <a:close/>
                <a:moveTo>
                  <a:pt x="1121839" y="3319135"/>
                </a:moveTo>
                <a:cubicBezTo>
                  <a:pt x="1131716" y="3317763"/>
                  <a:pt x="1141452" y="3323318"/>
                  <a:pt x="1142616" y="3330931"/>
                </a:cubicBezTo>
                <a:cubicBezTo>
                  <a:pt x="1143787" y="3338543"/>
                  <a:pt x="1136104" y="3346155"/>
                  <a:pt x="1125820" y="3347733"/>
                </a:cubicBezTo>
                <a:cubicBezTo>
                  <a:pt x="1115325" y="3349379"/>
                  <a:pt x="1106338" y="3344509"/>
                  <a:pt x="1105313" y="3336554"/>
                </a:cubicBezTo>
                <a:cubicBezTo>
                  <a:pt x="1104354" y="3328805"/>
                  <a:pt x="1112101" y="3320575"/>
                  <a:pt x="1121839" y="3319135"/>
                </a:cubicBezTo>
                <a:close/>
                <a:moveTo>
                  <a:pt x="6880196" y="3318560"/>
                </a:moveTo>
                <a:cubicBezTo>
                  <a:pt x="6887045" y="3319666"/>
                  <a:pt x="6891708" y="3323215"/>
                  <a:pt x="6892497" y="3328873"/>
                </a:cubicBezTo>
                <a:cubicBezTo>
                  <a:pt x="6894075" y="3340257"/>
                  <a:pt x="6879741" y="3356511"/>
                  <a:pt x="6860539" y="3365769"/>
                </a:cubicBezTo>
                <a:cubicBezTo>
                  <a:pt x="6841131" y="3375096"/>
                  <a:pt x="6824672" y="3373039"/>
                  <a:pt x="6823094" y="3360557"/>
                </a:cubicBezTo>
                <a:cubicBezTo>
                  <a:pt x="6821380" y="3348213"/>
                  <a:pt x="6835576" y="3331274"/>
                  <a:pt x="6854778" y="3322907"/>
                </a:cubicBezTo>
                <a:cubicBezTo>
                  <a:pt x="6864311" y="3318792"/>
                  <a:pt x="6873347" y="3317455"/>
                  <a:pt x="6880196" y="3318560"/>
                </a:cubicBezTo>
                <a:close/>
                <a:moveTo>
                  <a:pt x="4209494" y="3317378"/>
                </a:moveTo>
                <a:cubicBezTo>
                  <a:pt x="4214706" y="3319033"/>
                  <a:pt x="4218255" y="3322942"/>
                  <a:pt x="4218975" y="3328737"/>
                </a:cubicBezTo>
                <a:cubicBezTo>
                  <a:pt x="4220347" y="3340189"/>
                  <a:pt x="4209648" y="3354523"/>
                  <a:pt x="4195041" y="3360901"/>
                </a:cubicBezTo>
                <a:cubicBezTo>
                  <a:pt x="4180639" y="3367141"/>
                  <a:pt x="4166786" y="3363644"/>
                  <a:pt x="4164660" y="3353220"/>
                </a:cubicBezTo>
                <a:cubicBezTo>
                  <a:pt x="4162396" y="3342110"/>
                  <a:pt x="4174192" y="3326405"/>
                  <a:pt x="4190034" y="3319547"/>
                </a:cubicBezTo>
                <a:cubicBezTo>
                  <a:pt x="4197406" y="3316324"/>
                  <a:pt x="4204282" y="3315724"/>
                  <a:pt x="4209494" y="3317378"/>
                </a:cubicBezTo>
                <a:close/>
                <a:moveTo>
                  <a:pt x="5848298" y="3316598"/>
                </a:moveTo>
                <a:cubicBezTo>
                  <a:pt x="5865168" y="3311180"/>
                  <a:pt x="5881422" y="3324485"/>
                  <a:pt x="5883822" y="3345882"/>
                </a:cubicBezTo>
                <a:cubicBezTo>
                  <a:pt x="5886222" y="3367348"/>
                  <a:pt x="5874152" y="3390253"/>
                  <a:pt x="5857145" y="3396425"/>
                </a:cubicBezTo>
                <a:cubicBezTo>
                  <a:pt x="5840342" y="3402529"/>
                  <a:pt x="5824089" y="3388744"/>
                  <a:pt x="5821758" y="3366662"/>
                </a:cubicBezTo>
                <a:cubicBezTo>
                  <a:pt x="5819426" y="3344373"/>
                  <a:pt x="5831290" y="3322085"/>
                  <a:pt x="5848298" y="3316598"/>
                </a:cubicBezTo>
                <a:close/>
                <a:moveTo>
                  <a:pt x="3294448" y="3316598"/>
                </a:moveTo>
                <a:cubicBezTo>
                  <a:pt x="3295614" y="3316735"/>
                  <a:pt x="3289030" y="3319684"/>
                  <a:pt x="3279840" y="3323044"/>
                </a:cubicBezTo>
                <a:cubicBezTo>
                  <a:pt x="3270582" y="3326405"/>
                  <a:pt x="3261735" y="3329148"/>
                  <a:pt x="3259746" y="3329217"/>
                </a:cubicBezTo>
                <a:cubicBezTo>
                  <a:pt x="3257895" y="3329285"/>
                  <a:pt x="3264272" y="3326405"/>
                  <a:pt x="3273051" y="3323182"/>
                </a:cubicBezTo>
                <a:cubicBezTo>
                  <a:pt x="3283681" y="3319272"/>
                  <a:pt x="3293145" y="3316324"/>
                  <a:pt x="3294448" y="3316598"/>
                </a:cubicBezTo>
                <a:close/>
                <a:moveTo>
                  <a:pt x="2474985" y="3313032"/>
                </a:moveTo>
                <a:cubicBezTo>
                  <a:pt x="2481157" y="3314335"/>
                  <a:pt x="2487604" y="3318107"/>
                  <a:pt x="2488838" y="3321124"/>
                </a:cubicBezTo>
                <a:cubicBezTo>
                  <a:pt x="2490278" y="3324690"/>
                  <a:pt x="2484655" y="3326885"/>
                  <a:pt x="2477660" y="3325513"/>
                </a:cubicBezTo>
                <a:cubicBezTo>
                  <a:pt x="2471625" y="3324347"/>
                  <a:pt x="2465453" y="3320575"/>
                  <a:pt x="2464081" y="3317352"/>
                </a:cubicBezTo>
                <a:cubicBezTo>
                  <a:pt x="2462435" y="3313443"/>
                  <a:pt x="2467578" y="3311454"/>
                  <a:pt x="2474985" y="3313032"/>
                </a:cubicBezTo>
                <a:close/>
                <a:moveTo>
                  <a:pt x="6516268" y="3312988"/>
                </a:moveTo>
                <a:cubicBezTo>
                  <a:pt x="6523006" y="3315826"/>
                  <a:pt x="6527755" y="3321501"/>
                  <a:pt x="6528681" y="3329216"/>
                </a:cubicBezTo>
                <a:cubicBezTo>
                  <a:pt x="6530601" y="3344852"/>
                  <a:pt x="6517091" y="3364398"/>
                  <a:pt x="6498917" y="3372696"/>
                </a:cubicBezTo>
                <a:cubicBezTo>
                  <a:pt x="6480195" y="3381200"/>
                  <a:pt x="6464421" y="3374891"/>
                  <a:pt x="6462501" y="3357883"/>
                </a:cubicBezTo>
                <a:cubicBezTo>
                  <a:pt x="6460581" y="3341149"/>
                  <a:pt x="6473817" y="3321261"/>
                  <a:pt x="6491922" y="3313786"/>
                </a:cubicBezTo>
                <a:cubicBezTo>
                  <a:pt x="6500803" y="3310151"/>
                  <a:pt x="6509530" y="3310151"/>
                  <a:pt x="6516268" y="3312988"/>
                </a:cubicBezTo>
                <a:close/>
                <a:moveTo>
                  <a:pt x="1525568" y="3312758"/>
                </a:moveTo>
                <a:cubicBezTo>
                  <a:pt x="1535378" y="3313306"/>
                  <a:pt x="1545733" y="3319753"/>
                  <a:pt x="1547584" y="3326268"/>
                </a:cubicBezTo>
                <a:cubicBezTo>
                  <a:pt x="1549436" y="3332852"/>
                  <a:pt x="1542371" y="3337721"/>
                  <a:pt x="1531946" y="3337241"/>
                </a:cubicBezTo>
                <a:cubicBezTo>
                  <a:pt x="1521319" y="3336692"/>
                  <a:pt x="1511853" y="3331069"/>
                  <a:pt x="1510208" y="3324142"/>
                </a:cubicBezTo>
                <a:cubicBezTo>
                  <a:pt x="1508564" y="3317284"/>
                  <a:pt x="1515490" y="3312072"/>
                  <a:pt x="1525568" y="3312758"/>
                </a:cubicBezTo>
                <a:close/>
                <a:moveTo>
                  <a:pt x="3102972" y="3311934"/>
                </a:moveTo>
                <a:cubicBezTo>
                  <a:pt x="3110721" y="3309534"/>
                  <a:pt x="3118197" y="3309671"/>
                  <a:pt x="3118471" y="3312140"/>
                </a:cubicBezTo>
                <a:cubicBezTo>
                  <a:pt x="3118677" y="3314129"/>
                  <a:pt x="3112504" y="3317901"/>
                  <a:pt x="3105989" y="3319890"/>
                </a:cubicBezTo>
                <a:cubicBezTo>
                  <a:pt x="3099200" y="3321947"/>
                  <a:pt x="3091862" y="3322290"/>
                  <a:pt x="3090627" y="3320575"/>
                </a:cubicBezTo>
                <a:cubicBezTo>
                  <a:pt x="3089119" y="3318587"/>
                  <a:pt x="3095222" y="3314266"/>
                  <a:pt x="3102972" y="3311934"/>
                </a:cubicBezTo>
                <a:close/>
                <a:moveTo>
                  <a:pt x="5028254" y="3311588"/>
                </a:moveTo>
                <a:cubicBezTo>
                  <a:pt x="5039736" y="3314690"/>
                  <a:pt x="5049291" y="3327330"/>
                  <a:pt x="5050782" y="3344098"/>
                </a:cubicBezTo>
                <a:cubicBezTo>
                  <a:pt x="5052771" y="3365152"/>
                  <a:pt x="5041729" y="3385864"/>
                  <a:pt x="5025956" y="3390458"/>
                </a:cubicBezTo>
                <a:cubicBezTo>
                  <a:pt x="5009908" y="3395122"/>
                  <a:pt x="4995301" y="3382435"/>
                  <a:pt x="4992215" y="3361586"/>
                </a:cubicBezTo>
                <a:cubicBezTo>
                  <a:pt x="4988923" y="3339366"/>
                  <a:pt x="4999827" y="3317078"/>
                  <a:pt x="5016355" y="3311865"/>
                </a:cubicBezTo>
                <a:cubicBezTo>
                  <a:pt x="5020384" y="3310579"/>
                  <a:pt x="5024426" y="3310553"/>
                  <a:pt x="5028254" y="3311588"/>
                </a:cubicBezTo>
                <a:close/>
                <a:moveTo>
                  <a:pt x="2745739" y="3311386"/>
                </a:moveTo>
                <a:cubicBezTo>
                  <a:pt x="2752803" y="3310357"/>
                  <a:pt x="2759866" y="3312895"/>
                  <a:pt x="2759798" y="3316392"/>
                </a:cubicBezTo>
                <a:cubicBezTo>
                  <a:pt x="2759729" y="3319410"/>
                  <a:pt x="2754312" y="3323044"/>
                  <a:pt x="2748551" y="3323936"/>
                </a:cubicBezTo>
                <a:cubicBezTo>
                  <a:pt x="2741487" y="3325033"/>
                  <a:pt x="2734903" y="3322702"/>
                  <a:pt x="2734698" y="3318930"/>
                </a:cubicBezTo>
                <a:cubicBezTo>
                  <a:pt x="2734629" y="3315638"/>
                  <a:pt x="2739361" y="3312346"/>
                  <a:pt x="2745739" y="3311386"/>
                </a:cubicBezTo>
                <a:close/>
                <a:moveTo>
                  <a:pt x="3028152" y="3310632"/>
                </a:moveTo>
                <a:cubicBezTo>
                  <a:pt x="3035833" y="3308300"/>
                  <a:pt x="3042759" y="3308369"/>
                  <a:pt x="3044062" y="3310769"/>
                </a:cubicBezTo>
                <a:cubicBezTo>
                  <a:pt x="3045297" y="3313032"/>
                  <a:pt x="3040085" y="3316941"/>
                  <a:pt x="3033158" y="3319135"/>
                </a:cubicBezTo>
                <a:cubicBezTo>
                  <a:pt x="3026094" y="3321330"/>
                  <a:pt x="3018893" y="3321330"/>
                  <a:pt x="3017453" y="3318930"/>
                </a:cubicBezTo>
                <a:cubicBezTo>
                  <a:pt x="3016013" y="3316598"/>
                  <a:pt x="3020814" y="3312826"/>
                  <a:pt x="3028152" y="3310632"/>
                </a:cubicBezTo>
                <a:close/>
                <a:moveTo>
                  <a:pt x="5496894" y="3310288"/>
                </a:moveTo>
                <a:cubicBezTo>
                  <a:pt x="5514450" y="3306517"/>
                  <a:pt x="5530087" y="3321741"/>
                  <a:pt x="5532419" y="3345470"/>
                </a:cubicBezTo>
                <a:cubicBezTo>
                  <a:pt x="5534545" y="3367416"/>
                  <a:pt x="5523640" y="3389087"/>
                  <a:pt x="5507867" y="3393750"/>
                </a:cubicBezTo>
                <a:cubicBezTo>
                  <a:pt x="5490928" y="3398757"/>
                  <a:pt x="5474331" y="3383189"/>
                  <a:pt x="5471040" y="3359666"/>
                </a:cubicBezTo>
                <a:cubicBezTo>
                  <a:pt x="5467816" y="3336692"/>
                  <a:pt x="5479818" y="3313992"/>
                  <a:pt x="5496894" y="3310288"/>
                </a:cubicBezTo>
                <a:close/>
                <a:moveTo>
                  <a:pt x="3281212" y="3309877"/>
                </a:moveTo>
                <a:cubicBezTo>
                  <a:pt x="3282241" y="3310494"/>
                  <a:pt x="3274903" y="3313923"/>
                  <a:pt x="3265919" y="3317078"/>
                </a:cubicBezTo>
                <a:cubicBezTo>
                  <a:pt x="3257895" y="3319890"/>
                  <a:pt x="3250214" y="3321947"/>
                  <a:pt x="3248568" y="3321604"/>
                </a:cubicBezTo>
                <a:cubicBezTo>
                  <a:pt x="3246716" y="3321261"/>
                  <a:pt x="3252957" y="3318175"/>
                  <a:pt x="3262147" y="3314883"/>
                </a:cubicBezTo>
                <a:cubicBezTo>
                  <a:pt x="3271405" y="3311592"/>
                  <a:pt x="3280115" y="3309328"/>
                  <a:pt x="3281212" y="3309877"/>
                </a:cubicBezTo>
                <a:close/>
                <a:moveTo>
                  <a:pt x="3192949" y="3306036"/>
                </a:moveTo>
                <a:cubicBezTo>
                  <a:pt x="3193978" y="3307682"/>
                  <a:pt x="3187943" y="3311248"/>
                  <a:pt x="3179439" y="3313991"/>
                </a:cubicBezTo>
                <a:cubicBezTo>
                  <a:pt x="3171278" y="3316666"/>
                  <a:pt x="3163665" y="3317489"/>
                  <a:pt x="3163323" y="3315637"/>
                </a:cubicBezTo>
                <a:cubicBezTo>
                  <a:pt x="3163048" y="3314060"/>
                  <a:pt x="3168672" y="3310699"/>
                  <a:pt x="3175667" y="3308299"/>
                </a:cubicBezTo>
                <a:cubicBezTo>
                  <a:pt x="3184102" y="3305419"/>
                  <a:pt x="3191920" y="3304459"/>
                  <a:pt x="3192949" y="3306036"/>
                </a:cubicBezTo>
                <a:close/>
                <a:moveTo>
                  <a:pt x="1722669" y="3305830"/>
                </a:moveTo>
                <a:cubicBezTo>
                  <a:pt x="1732683" y="3307545"/>
                  <a:pt x="1742900" y="3313855"/>
                  <a:pt x="1744683" y="3319341"/>
                </a:cubicBezTo>
                <a:cubicBezTo>
                  <a:pt x="1746327" y="3324622"/>
                  <a:pt x="1738648" y="3327913"/>
                  <a:pt x="1728974" y="3326130"/>
                </a:cubicBezTo>
                <a:cubicBezTo>
                  <a:pt x="1720199" y="3324553"/>
                  <a:pt x="1711009" y="3318929"/>
                  <a:pt x="1708884" y="3313717"/>
                </a:cubicBezTo>
                <a:cubicBezTo>
                  <a:pt x="1706415" y="3307614"/>
                  <a:pt x="1712449" y="3304116"/>
                  <a:pt x="1722669" y="3305830"/>
                </a:cubicBezTo>
                <a:close/>
                <a:moveTo>
                  <a:pt x="1257630" y="3305008"/>
                </a:moveTo>
                <a:cubicBezTo>
                  <a:pt x="1267778" y="3305145"/>
                  <a:pt x="1276830" y="3311661"/>
                  <a:pt x="1277244" y="3319136"/>
                </a:cubicBezTo>
                <a:cubicBezTo>
                  <a:pt x="1277654" y="3326680"/>
                  <a:pt x="1269628" y="3332646"/>
                  <a:pt x="1259001" y="3332852"/>
                </a:cubicBezTo>
                <a:cubicBezTo>
                  <a:pt x="1248302" y="3333058"/>
                  <a:pt x="1240073" y="3327228"/>
                  <a:pt x="1239659" y="3319204"/>
                </a:cubicBezTo>
                <a:cubicBezTo>
                  <a:pt x="1239247" y="3311386"/>
                  <a:pt x="1247477" y="3304871"/>
                  <a:pt x="1257630" y="3305008"/>
                </a:cubicBezTo>
                <a:close/>
                <a:moveTo>
                  <a:pt x="3473193" y="3304544"/>
                </a:moveTo>
                <a:cubicBezTo>
                  <a:pt x="3477385" y="3303687"/>
                  <a:pt x="3480162" y="3303876"/>
                  <a:pt x="3480642" y="3305351"/>
                </a:cubicBezTo>
                <a:cubicBezTo>
                  <a:pt x="3481603" y="3308299"/>
                  <a:pt x="3472619" y="3315294"/>
                  <a:pt x="3460617" y="3320644"/>
                </a:cubicBezTo>
                <a:cubicBezTo>
                  <a:pt x="3448753" y="3325925"/>
                  <a:pt x="3437780" y="3327707"/>
                  <a:pt x="3436957" y="3324827"/>
                </a:cubicBezTo>
                <a:cubicBezTo>
                  <a:pt x="3436134" y="3321878"/>
                  <a:pt x="3445324" y="3315363"/>
                  <a:pt x="3457257" y="3310014"/>
                </a:cubicBezTo>
                <a:cubicBezTo>
                  <a:pt x="3463395" y="3307305"/>
                  <a:pt x="3469001" y="3305402"/>
                  <a:pt x="3473193" y="3304544"/>
                </a:cubicBezTo>
                <a:close/>
                <a:moveTo>
                  <a:pt x="3393820" y="3304048"/>
                </a:moveTo>
                <a:cubicBezTo>
                  <a:pt x="3394506" y="3305145"/>
                  <a:pt x="3385727" y="3310014"/>
                  <a:pt x="3374686" y="3314540"/>
                </a:cubicBezTo>
                <a:cubicBezTo>
                  <a:pt x="3363507" y="3319135"/>
                  <a:pt x="3353838" y="3321741"/>
                  <a:pt x="3353015" y="3320575"/>
                </a:cubicBezTo>
                <a:cubicBezTo>
                  <a:pt x="3352192" y="3319410"/>
                  <a:pt x="3360421" y="3315158"/>
                  <a:pt x="3371943" y="3310494"/>
                </a:cubicBezTo>
                <a:cubicBezTo>
                  <a:pt x="3382916" y="3306036"/>
                  <a:pt x="3393203" y="3302950"/>
                  <a:pt x="3393820" y="3304048"/>
                </a:cubicBezTo>
                <a:close/>
                <a:moveTo>
                  <a:pt x="6804269" y="3303911"/>
                </a:moveTo>
                <a:cubicBezTo>
                  <a:pt x="6811196" y="3305437"/>
                  <a:pt x="6816031" y="3309569"/>
                  <a:pt x="6816991" y="3315844"/>
                </a:cubicBezTo>
                <a:cubicBezTo>
                  <a:pt x="6818911" y="3328325"/>
                  <a:pt x="6804578" y="3345882"/>
                  <a:pt x="6785924" y="3354386"/>
                </a:cubicBezTo>
                <a:cubicBezTo>
                  <a:pt x="6768093" y="3362547"/>
                  <a:pt x="6751908" y="3359529"/>
                  <a:pt x="6749508" y="3347185"/>
                </a:cubicBezTo>
                <a:cubicBezTo>
                  <a:pt x="6746902" y="3333880"/>
                  <a:pt x="6760001" y="3316050"/>
                  <a:pt x="6778997" y="3307614"/>
                </a:cubicBezTo>
                <a:cubicBezTo>
                  <a:pt x="6788324" y="3303465"/>
                  <a:pt x="6797342" y="3302385"/>
                  <a:pt x="6804269" y="3303911"/>
                </a:cubicBezTo>
                <a:close/>
                <a:moveTo>
                  <a:pt x="1392524" y="3303636"/>
                </a:moveTo>
                <a:cubicBezTo>
                  <a:pt x="1402811" y="3304596"/>
                  <a:pt x="1411864" y="3311386"/>
                  <a:pt x="1412344" y="3318381"/>
                </a:cubicBezTo>
                <a:cubicBezTo>
                  <a:pt x="1412826" y="3325513"/>
                  <a:pt x="1404800" y="3330451"/>
                  <a:pt x="1394033" y="3329834"/>
                </a:cubicBezTo>
                <a:cubicBezTo>
                  <a:pt x="1383268" y="3329217"/>
                  <a:pt x="1374967" y="3323113"/>
                  <a:pt x="1374554" y="3315501"/>
                </a:cubicBezTo>
                <a:cubicBezTo>
                  <a:pt x="1374144" y="3308094"/>
                  <a:pt x="1382306" y="3302676"/>
                  <a:pt x="1392524" y="3303636"/>
                </a:cubicBezTo>
                <a:close/>
                <a:moveTo>
                  <a:pt x="2953330" y="3302128"/>
                </a:moveTo>
                <a:cubicBezTo>
                  <a:pt x="2960326" y="3300002"/>
                  <a:pt x="2967664" y="3300756"/>
                  <a:pt x="2968898" y="3303637"/>
                </a:cubicBezTo>
                <a:cubicBezTo>
                  <a:pt x="2970201" y="3306654"/>
                  <a:pt x="2965195" y="3310563"/>
                  <a:pt x="2957720" y="3312415"/>
                </a:cubicBezTo>
                <a:cubicBezTo>
                  <a:pt x="2951479" y="3313992"/>
                  <a:pt x="2945101" y="3313512"/>
                  <a:pt x="2943455" y="3311318"/>
                </a:cubicBezTo>
                <a:cubicBezTo>
                  <a:pt x="2941535" y="3308712"/>
                  <a:pt x="2946130" y="3304391"/>
                  <a:pt x="2953330" y="3302128"/>
                </a:cubicBezTo>
                <a:close/>
                <a:moveTo>
                  <a:pt x="635228" y="3301295"/>
                </a:moveTo>
                <a:cubicBezTo>
                  <a:pt x="637991" y="3300738"/>
                  <a:pt x="639823" y="3301475"/>
                  <a:pt x="639997" y="3303636"/>
                </a:cubicBezTo>
                <a:cubicBezTo>
                  <a:pt x="640339" y="3308094"/>
                  <a:pt x="634096" y="3316529"/>
                  <a:pt x="625730" y="3323113"/>
                </a:cubicBezTo>
                <a:cubicBezTo>
                  <a:pt x="617296" y="3329765"/>
                  <a:pt x="610095" y="3332097"/>
                  <a:pt x="609340" y="3328393"/>
                </a:cubicBezTo>
                <a:cubicBezTo>
                  <a:pt x="608448" y="3324347"/>
                  <a:pt x="616266" y="3313443"/>
                  <a:pt x="624907" y="3306722"/>
                </a:cubicBezTo>
                <a:cubicBezTo>
                  <a:pt x="628784" y="3303704"/>
                  <a:pt x="632469" y="3301853"/>
                  <a:pt x="635228" y="3301295"/>
                </a:cubicBezTo>
                <a:close/>
                <a:moveTo>
                  <a:pt x="4134312" y="3299838"/>
                </a:moveTo>
                <a:cubicBezTo>
                  <a:pt x="4139542" y="3300755"/>
                  <a:pt x="4143399" y="3303670"/>
                  <a:pt x="4144634" y="3308368"/>
                </a:cubicBezTo>
                <a:cubicBezTo>
                  <a:pt x="4147308" y="3318587"/>
                  <a:pt x="4137159" y="3333331"/>
                  <a:pt x="4122277" y="3340806"/>
                </a:cubicBezTo>
                <a:cubicBezTo>
                  <a:pt x="4107121" y="3348419"/>
                  <a:pt x="4094022" y="3346155"/>
                  <a:pt x="4092170" y="3335594"/>
                </a:cubicBezTo>
                <a:cubicBezTo>
                  <a:pt x="4090387" y="3325239"/>
                  <a:pt x="4101223" y="3310426"/>
                  <a:pt x="4115762" y="3303293"/>
                </a:cubicBezTo>
                <a:cubicBezTo>
                  <a:pt x="4122482" y="3300001"/>
                  <a:pt x="4129083" y="3298921"/>
                  <a:pt x="4134312" y="3299838"/>
                </a:cubicBezTo>
                <a:close/>
                <a:moveTo>
                  <a:pt x="144183" y="3298030"/>
                </a:moveTo>
                <a:cubicBezTo>
                  <a:pt x="146268" y="3297584"/>
                  <a:pt x="148171" y="3298116"/>
                  <a:pt x="149097" y="3299933"/>
                </a:cubicBezTo>
                <a:cubicBezTo>
                  <a:pt x="147312" y="3302676"/>
                  <a:pt x="145256" y="3306997"/>
                  <a:pt x="142101" y="3310083"/>
                </a:cubicBezTo>
                <a:cubicBezTo>
                  <a:pt x="140662" y="3311523"/>
                  <a:pt x="135722" y="3311935"/>
                  <a:pt x="134971" y="3310563"/>
                </a:cubicBezTo>
                <a:cubicBezTo>
                  <a:pt x="134213" y="3309192"/>
                  <a:pt x="136067" y="3304665"/>
                  <a:pt x="138192" y="3301990"/>
                </a:cubicBezTo>
                <a:cubicBezTo>
                  <a:pt x="139837" y="3299898"/>
                  <a:pt x="142101" y="3298475"/>
                  <a:pt x="144183" y="3298030"/>
                </a:cubicBezTo>
                <a:close/>
                <a:moveTo>
                  <a:pt x="3379967" y="3296710"/>
                </a:moveTo>
                <a:cubicBezTo>
                  <a:pt x="3380173" y="3297395"/>
                  <a:pt x="3372423" y="3301099"/>
                  <a:pt x="3362411" y="3305076"/>
                </a:cubicBezTo>
                <a:cubicBezTo>
                  <a:pt x="3351506" y="3309397"/>
                  <a:pt x="3341425" y="3312483"/>
                  <a:pt x="3341425" y="3311729"/>
                </a:cubicBezTo>
                <a:cubicBezTo>
                  <a:pt x="3341425" y="3310974"/>
                  <a:pt x="3349243" y="3307408"/>
                  <a:pt x="3359256" y="3303499"/>
                </a:cubicBezTo>
                <a:cubicBezTo>
                  <a:pt x="3370503" y="3299110"/>
                  <a:pt x="3379830" y="3295955"/>
                  <a:pt x="3379967" y="3296710"/>
                </a:cubicBezTo>
                <a:close/>
                <a:moveTo>
                  <a:pt x="853348" y="3296607"/>
                </a:moveTo>
                <a:cubicBezTo>
                  <a:pt x="856864" y="3297310"/>
                  <a:pt x="859419" y="3299350"/>
                  <a:pt x="860276" y="3302539"/>
                </a:cubicBezTo>
                <a:cubicBezTo>
                  <a:pt x="861991" y="3308780"/>
                  <a:pt x="856023" y="3317215"/>
                  <a:pt x="846903" y="3321604"/>
                </a:cubicBezTo>
                <a:cubicBezTo>
                  <a:pt x="836687" y="3326405"/>
                  <a:pt x="826739" y="3324690"/>
                  <a:pt x="825711" y="3317764"/>
                </a:cubicBezTo>
                <a:cubicBezTo>
                  <a:pt x="824753" y="3311523"/>
                  <a:pt x="831607" y="3302745"/>
                  <a:pt x="840661" y="3298698"/>
                </a:cubicBezTo>
                <a:cubicBezTo>
                  <a:pt x="845357" y="3296538"/>
                  <a:pt x="849834" y="3295904"/>
                  <a:pt x="853348" y="3296607"/>
                </a:cubicBezTo>
                <a:close/>
                <a:moveTo>
                  <a:pt x="3267084" y="3295132"/>
                </a:moveTo>
                <a:cubicBezTo>
                  <a:pt x="3268181" y="3296367"/>
                  <a:pt x="3260295" y="3300687"/>
                  <a:pt x="3251722" y="3303499"/>
                </a:cubicBezTo>
                <a:cubicBezTo>
                  <a:pt x="3243836" y="3306106"/>
                  <a:pt x="3237046" y="3307134"/>
                  <a:pt x="3236703" y="3305694"/>
                </a:cubicBezTo>
                <a:cubicBezTo>
                  <a:pt x="3236429" y="3304116"/>
                  <a:pt x="3242327" y="3300825"/>
                  <a:pt x="3250556" y="3298013"/>
                </a:cubicBezTo>
                <a:cubicBezTo>
                  <a:pt x="3258512" y="3295270"/>
                  <a:pt x="3266055" y="3293967"/>
                  <a:pt x="3267084" y="3295132"/>
                </a:cubicBezTo>
                <a:close/>
                <a:moveTo>
                  <a:pt x="3368034" y="3293075"/>
                </a:moveTo>
                <a:cubicBezTo>
                  <a:pt x="3368240" y="3293555"/>
                  <a:pt x="3359325" y="3297533"/>
                  <a:pt x="3349792" y="3301167"/>
                </a:cubicBezTo>
                <a:cubicBezTo>
                  <a:pt x="3339642" y="3305008"/>
                  <a:pt x="3331961" y="3307340"/>
                  <a:pt x="3332373" y="3306585"/>
                </a:cubicBezTo>
                <a:cubicBezTo>
                  <a:pt x="3332716" y="3305899"/>
                  <a:pt x="3339711" y="3302813"/>
                  <a:pt x="3349038" y="3299316"/>
                </a:cubicBezTo>
                <a:cubicBezTo>
                  <a:pt x="3358845" y="3295475"/>
                  <a:pt x="3367760" y="3292526"/>
                  <a:pt x="3368034" y="3293075"/>
                </a:cubicBezTo>
                <a:close/>
                <a:moveTo>
                  <a:pt x="3546496" y="3289843"/>
                </a:moveTo>
                <a:cubicBezTo>
                  <a:pt x="3550697" y="3289200"/>
                  <a:pt x="3553543" y="3289680"/>
                  <a:pt x="3554023" y="3291498"/>
                </a:cubicBezTo>
                <a:cubicBezTo>
                  <a:pt x="3554983" y="3295132"/>
                  <a:pt x="3546136" y="3303157"/>
                  <a:pt x="3534341" y="3308848"/>
                </a:cubicBezTo>
                <a:cubicBezTo>
                  <a:pt x="3522614" y="3314541"/>
                  <a:pt x="3511641" y="3316050"/>
                  <a:pt x="3510132" y="3312552"/>
                </a:cubicBezTo>
                <a:cubicBezTo>
                  <a:pt x="3508417" y="3308780"/>
                  <a:pt x="3518293" y="3300619"/>
                  <a:pt x="3530843" y="3294927"/>
                </a:cubicBezTo>
                <a:cubicBezTo>
                  <a:pt x="3536741" y="3292252"/>
                  <a:pt x="3542296" y="3290486"/>
                  <a:pt x="3546496" y="3289843"/>
                </a:cubicBezTo>
                <a:close/>
                <a:moveTo>
                  <a:pt x="68448" y="3289303"/>
                </a:moveTo>
                <a:cubicBezTo>
                  <a:pt x="71258" y="3289303"/>
                  <a:pt x="73316" y="3290675"/>
                  <a:pt x="74756" y="3291086"/>
                </a:cubicBezTo>
                <a:cubicBezTo>
                  <a:pt x="74619" y="3296435"/>
                  <a:pt x="70436" y="3301099"/>
                  <a:pt x="65908" y="3301236"/>
                </a:cubicBezTo>
                <a:cubicBezTo>
                  <a:pt x="63304" y="3301373"/>
                  <a:pt x="60355" y="3299727"/>
                  <a:pt x="59876" y="3297738"/>
                </a:cubicBezTo>
                <a:cubicBezTo>
                  <a:pt x="59050" y="3294721"/>
                  <a:pt x="64605" y="3289509"/>
                  <a:pt x="68448" y="3289303"/>
                </a:cubicBezTo>
                <a:close/>
                <a:moveTo>
                  <a:pt x="3354181" y="3289234"/>
                </a:moveTo>
                <a:cubicBezTo>
                  <a:pt x="3355209" y="3289646"/>
                  <a:pt x="3348283" y="3292869"/>
                  <a:pt x="3339367" y="3296298"/>
                </a:cubicBezTo>
                <a:cubicBezTo>
                  <a:pt x="3330383" y="3299659"/>
                  <a:pt x="3321605" y="3302333"/>
                  <a:pt x="3320713" y="3301922"/>
                </a:cubicBezTo>
                <a:cubicBezTo>
                  <a:pt x="3319891" y="3301442"/>
                  <a:pt x="3326817" y="3298150"/>
                  <a:pt x="3335732" y="3294789"/>
                </a:cubicBezTo>
                <a:cubicBezTo>
                  <a:pt x="3344511" y="3291498"/>
                  <a:pt x="3353220" y="3288892"/>
                  <a:pt x="3354181" y="3289234"/>
                </a:cubicBezTo>
                <a:close/>
                <a:moveTo>
                  <a:pt x="1786657" y="3288617"/>
                </a:moveTo>
                <a:cubicBezTo>
                  <a:pt x="1796186" y="3291498"/>
                  <a:pt x="1804415" y="3297395"/>
                  <a:pt x="1805034" y="3301853"/>
                </a:cubicBezTo>
                <a:cubicBezTo>
                  <a:pt x="1805649" y="3306311"/>
                  <a:pt x="1798656" y="3307888"/>
                  <a:pt x="1789121" y="3305488"/>
                </a:cubicBezTo>
                <a:cubicBezTo>
                  <a:pt x="1778904" y="3302882"/>
                  <a:pt x="1768893" y="3295750"/>
                  <a:pt x="1769027" y="3291155"/>
                </a:cubicBezTo>
                <a:cubicBezTo>
                  <a:pt x="1769166" y="3286766"/>
                  <a:pt x="1776846" y="3285669"/>
                  <a:pt x="1786657" y="3288617"/>
                </a:cubicBezTo>
                <a:close/>
                <a:moveTo>
                  <a:pt x="4060701" y="3287374"/>
                </a:moveTo>
                <a:cubicBezTo>
                  <a:pt x="4065716" y="3288120"/>
                  <a:pt x="4069230" y="3290983"/>
                  <a:pt x="4070225" y="3295818"/>
                </a:cubicBezTo>
                <a:cubicBezTo>
                  <a:pt x="4072419" y="3306105"/>
                  <a:pt x="4061995" y="3320781"/>
                  <a:pt x="4047319" y="3328051"/>
                </a:cubicBezTo>
                <a:cubicBezTo>
                  <a:pt x="4034014" y="3334703"/>
                  <a:pt x="4020915" y="3332851"/>
                  <a:pt x="4018858" y="3324073"/>
                </a:cubicBezTo>
                <a:cubicBezTo>
                  <a:pt x="4016664" y="3314540"/>
                  <a:pt x="4027636" y="3299316"/>
                  <a:pt x="4042175" y="3291635"/>
                </a:cubicBezTo>
                <a:cubicBezTo>
                  <a:pt x="4049170" y="3288000"/>
                  <a:pt x="4055686" y="3286628"/>
                  <a:pt x="4060701" y="3287374"/>
                </a:cubicBezTo>
                <a:close/>
                <a:moveTo>
                  <a:pt x="2535198" y="3287246"/>
                </a:moveTo>
                <a:cubicBezTo>
                  <a:pt x="2541850" y="3287863"/>
                  <a:pt x="2548091" y="3291360"/>
                  <a:pt x="2548983" y="3294995"/>
                </a:cubicBezTo>
                <a:cubicBezTo>
                  <a:pt x="2549874" y="3298699"/>
                  <a:pt x="2545142" y="3301305"/>
                  <a:pt x="2538490" y="3300687"/>
                </a:cubicBezTo>
                <a:cubicBezTo>
                  <a:pt x="2531975" y="3300139"/>
                  <a:pt x="2525597" y="3296573"/>
                  <a:pt x="2524568" y="3292938"/>
                </a:cubicBezTo>
                <a:cubicBezTo>
                  <a:pt x="2523608" y="3289509"/>
                  <a:pt x="2528889" y="3286697"/>
                  <a:pt x="2535198" y="3287246"/>
                </a:cubicBezTo>
                <a:close/>
                <a:moveTo>
                  <a:pt x="4396116" y="3286080"/>
                </a:moveTo>
                <a:cubicBezTo>
                  <a:pt x="4410518" y="3280937"/>
                  <a:pt x="4423823" y="3287520"/>
                  <a:pt x="4425537" y="3300893"/>
                </a:cubicBezTo>
                <a:cubicBezTo>
                  <a:pt x="4427389" y="3315295"/>
                  <a:pt x="4415387" y="3332646"/>
                  <a:pt x="4400094" y="3337583"/>
                </a:cubicBezTo>
                <a:cubicBezTo>
                  <a:pt x="4385486" y="3342315"/>
                  <a:pt x="4372388" y="3335526"/>
                  <a:pt x="4370742" y="3322496"/>
                </a:cubicBezTo>
                <a:cubicBezTo>
                  <a:pt x="4368890" y="3308505"/>
                  <a:pt x="4380686" y="3291703"/>
                  <a:pt x="4396116" y="3286080"/>
                </a:cubicBezTo>
                <a:close/>
                <a:moveTo>
                  <a:pt x="2880224" y="3286012"/>
                </a:moveTo>
                <a:cubicBezTo>
                  <a:pt x="2887288" y="3284434"/>
                  <a:pt x="2894420" y="3286560"/>
                  <a:pt x="2894420" y="3290195"/>
                </a:cubicBezTo>
                <a:cubicBezTo>
                  <a:pt x="2894420" y="3293281"/>
                  <a:pt x="2889003" y="3297464"/>
                  <a:pt x="2883310" y="3298767"/>
                </a:cubicBezTo>
                <a:cubicBezTo>
                  <a:pt x="2876452" y="3300345"/>
                  <a:pt x="2869663" y="3298356"/>
                  <a:pt x="2869389" y="3294515"/>
                </a:cubicBezTo>
                <a:cubicBezTo>
                  <a:pt x="2869183" y="3291086"/>
                  <a:pt x="2873846" y="3287383"/>
                  <a:pt x="2880224" y="3286012"/>
                </a:cubicBezTo>
                <a:close/>
                <a:moveTo>
                  <a:pt x="707718" y="3285265"/>
                </a:moveTo>
                <a:cubicBezTo>
                  <a:pt x="710996" y="3284965"/>
                  <a:pt x="713169" y="3286148"/>
                  <a:pt x="713308" y="3288892"/>
                </a:cubicBezTo>
                <a:cubicBezTo>
                  <a:pt x="713581" y="3294515"/>
                  <a:pt x="706176" y="3303979"/>
                  <a:pt x="697188" y="3309672"/>
                </a:cubicBezTo>
                <a:cubicBezTo>
                  <a:pt x="689168" y="3314746"/>
                  <a:pt x="682241" y="3315432"/>
                  <a:pt x="681075" y="3311180"/>
                </a:cubicBezTo>
                <a:cubicBezTo>
                  <a:pt x="679774" y="3306448"/>
                  <a:pt x="686288" y="3297121"/>
                  <a:pt x="695544" y="3290537"/>
                </a:cubicBezTo>
                <a:cubicBezTo>
                  <a:pt x="700075" y="3287348"/>
                  <a:pt x="704445" y="3285565"/>
                  <a:pt x="707718" y="3285265"/>
                </a:cubicBezTo>
                <a:close/>
                <a:moveTo>
                  <a:pt x="6730117" y="3284451"/>
                </a:moveTo>
                <a:cubicBezTo>
                  <a:pt x="6736906" y="3286474"/>
                  <a:pt x="6741416" y="3291257"/>
                  <a:pt x="6742101" y="3298287"/>
                </a:cubicBezTo>
                <a:cubicBezTo>
                  <a:pt x="6743335" y="3311317"/>
                  <a:pt x="6729894" y="3328119"/>
                  <a:pt x="6711926" y="3336280"/>
                </a:cubicBezTo>
                <a:cubicBezTo>
                  <a:pt x="6692929" y="3344921"/>
                  <a:pt x="6675373" y="3340189"/>
                  <a:pt x="6674138" y="3325650"/>
                </a:cubicBezTo>
                <a:cubicBezTo>
                  <a:pt x="6672904" y="3311660"/>
                  <a:pt x="6686208" y="3294652"/>
                  <a:pt x="6704451" y="3287177"/>
                </a:cubicBezTo>
                <a:cubicBezTo>
                  <a:pt x="6714257" y="3283165"/>
                  <a:pt x="6723327" y="3282428"/>
                  <a:pt x="6730117" y="3284451"/>
                </a:cubicBezTo>
                <a:close/>
                <a:moveTo>
                  <a:pt x="224878" y="3284159"/>
                </a:moveTo>
                <a:cubicBezTo>
                  <a:pt x="220626" y="3291428"/>
                  <a:pt x="218226" y="3296983"/>
                  <a:pt x="215140" y="3300275"/>
                </a:cubicBezTo>
                <a:cubicBezTo>
                  <a:pt x="211160" y="3304459"/>
                  <a:pt x="206911" y="3306036"/>
                  <a:pt x="206430" y="3302264"/>
                </a:cubicBezTo>
                <a:cubicBezTo>
                  <a:pt x="205948" y="3298629"/>
                  <a:pt x="209172" y="3292937"/>
                  <a:pt x="213357" y="3289165"/>
                </a:cubicBezTo>
                <a:cubicBezTo>
                  <a:pt x="216580" y="3286285"/>
                  <a:pt x="219801" y="3286285"/>
                  <a:pt x="224878" y="3284159"/>
                </a:cubicBezTo>
                <a:close/>
                <a:moveTo>
                  <a:pt x="6202513" y="3284091"/>
                </a:moveTo>
                <a:cubicBezTo>
                  <a:pt x="6219658" y="3278536"/>
                  <a:pt x="6235363" y="3288480"/>
                  <a:pt x="6237489" y="3306105"/>
                </a:cubicBezTo>
                <a:cubicBezTo>
                  <a:pt x="6239752" y="3324896"/>
                  <a:pt x="6226174" y="3346224"/>
                  <a:pt x="6207657" y="3352945"/>
                </a:cubicBezTo>
                <a:cubicBezTo>
                  <a:pt x="6190306" y="3359254"/>
                  <a:pt x="6175013" y="3349584"/>
                  <a:pt x="6172887" y="3330931"/>
                </a:cubicBezTo>
                <a:cubicBezTo>
                  <a:pt x="6170624" y="3311111"/>
                  <a:pt x="6183997" y="3290057"/>
                  <a:pt x="6202513" y="3284091"/>
                </a:cubicBezTo>
                <a:close/>
                <a:moveTo>
                  <a:pt x="4809448" y="3284022"/>
                </a:moveTo>
                <a:cubicBezTo>
                  <a:pt x="4825153" y="3279496"/>
                  <a:pt x="4838937" y="3290812"/>
                  <a:pt x="4841064" y="3310357"/>
                </a:cubicBezTo>
                <a:cubicBezTo>
                  <a:pt x="4843121" y="3329697"/>
                  <a:pt x="4832491" y="3349173"/>
                  <a:pt x="4817061" y="3353974"/>
                </a:cubicBezTo>
                <a:cubicBezTo>
                  <a:pt x="4800944" y="3358980"/>
                  <a:pt x="4784828" y="3345264"/>
                  <a:pt x="4783525" y="3325719"/>
                </a:cubicBezTo>
                <a:cubicBezTo>
                  <a:pt x="4782222" y="3306997"/>
                  <a:pt x="4793812" y="3288480"/>
                  <a:pt x="4809448" y="3284022"/>
                </a:cubicBezTo>
                <a:close/>
                <a:moveTo>
                  <a:pt x="2672084" y="3284022"/>
                </a:moveTo>
                <a:cubicBezTo>
                  <a:pt x="2678668" y="3283542"/>
                  <a:pt x="2684429" y="3286492"/>
                  <a:pt x="2684360" y="3290195"/>
                </a:cubicBezTo>
                <a:cubicBezTo>
                  <a:pt x="2684360" y="3294104"/>
                  <a:pt x="2679011" y="3297327"/>
                  <a:pt x="2672222" y="3297738"/>
                </a:cubicBezTo>
                <a:cubicBezTo>
                  <a:pt x="2665638" y="3298150"/>
                  <a:pt x="2659740" y="3295338"/>
                  <a:pt x="2659809" y="3291703"/>
                </a:cubicBezTo>
                <a:cubicBezTo>
                  <a:pt x="2659877" y="3288069"/>
                  <a:pt x="2665569" y="3284502"/>
                  <a:pt x="2672084" y="3284022"/>
                </a:cubicBezTo>
                <a:close/>
                <a:moveTo>
                  <a:pt x="779538" y="3283576"/>
                </a:moveTo>
                <a:cubicBezTo>
                  <a:pt x="782953" y="3283833"/>
                  <a:pt x="785417" y="3285496"/>
                  <a:pt x="786004" y="3288480"/>
                </a:cubicBezTo>
                <a:cubicBezTo>
                  <a:pt x="787237" y="3294378"/>
                  <a:pt x="780654" y="3303567"/>
                  <a:pt x="771807" y="3308505"/>
                </a:cubicBezTo>
                <a:cubicBezTo>
                  <a:pt x="763029" y="3313443"/>
                  <a:pt x="754110" y="3313032"/>
                  <a:pt x="753016" y="3307477"/>
                </a:cubicBezTo>
                <a:cubicBezTo>
                  <a:pt x="751986" y="3301853"/>
                  <a:pt x="758572" y="3292458"/>
                  <a:pt x="767418" y="3287108"/>
                </a:cubicBezTo>
                <a:cubicBezTo>
                  <a:pt x="771772" y="3284467"/>
                  <a:pt x="776127" y="3283319"/>
                  <a:pt x="779538" y="3283576"/>
                </a:cubicBezTo>
                <a:close/>
                <a:moveTo>
                  <a:pt x="382684" y="3283474"/>
                </a:moveTo>
                <a:cubicBezTo>
                  <a:pt x="382202" y="3286560"/>
                  <a:pt x="378636" y="3293486"/>
                  <a:pt x="377195" y="3296915"/>
                </a:cubicBezTo>
                <a:cubicBezTo>
                  <a:pt x="369654" y="3307477"/>
                  <a:pt x="364647" y="3311866"/>
                  <a:pt x="363205" y="3310426"/>
                </a:cubicBezTo>
                <a:cubicBezTo>
                  <a:pt x="361834" y="3308985"/>
                  <a:pt x="364716" y="3302127"/>
                  <a:pt x="369654" y="3294995"/>
                </a:cubicBezTo>
                <a:cubicBezTo>
                  <a:pt x="375622" y="3286354"/>
                  <a:pt x="383230" y="3279222"/>
                  <a:pt x="382684" y="3283474"/>
                </a:cubicBezTo>
                <a:close/>
                <a:moveTo>
                  <a:pt x="3466309" y="3282788"/>
                </a:moveTo>
                <a:cubicBezTo>
                  <a:pt x="3467269" y="3284160"/>
                  <a:pt x="3459040" y="3289509"/>
                  <a:pt x="3448273" y="3294241"/>
                </a:cubicBezTo>
                <a:cubicBezTo>
                  <a:pt x="3437780" y="3298836"/>
                  <a:pt x="3426944" y="3301785"/>
                  <a:pt x="3425367" y="3300687"/>
                </a:cubicBezTo>
                <a:cubicBezTo>
                  <a:pt x="3423584" y="3299453"/>
                  <a:pt x="3432979" y="3293829"/>
                  <a:pt x="3444981" y="3288754"/>
                </a:cubicBezTo>
                <a:cubicBezTo>
                  <a:pt x="3456159" y="3283954"/>
                  <a:pt x="3465349" y="3281279"/>
                  <a:pt x="3466309" y="3282788"/>
                </a:cubicBezTo>
                <a:close/>
                <a:moveTo>
                  <a:pt x="5635357" y="3282719"/>
                </a:moveTo>
                <a:cubicBezTo>
                  <a:pt x="5651953" y="3279427"/>
                  <a:pt x="5666286" y="3292595"/>
                  <a:pt x="5669030" y="3314129"/>
                </a:cubicBezTo>
                <a:cubicBezTo>
                  <a:pt x="5671910" y="3336555"/>
                  <a:pt x="5660046" y="3359255"/>
                  <a:pt x="5642832" y="3363918"/>
                </a:cubicBezTo>
                <a:cubicBezTo>
                  <a:pt x="5625687" y="3368513"/>
                  <a:pt x="5609434" y="3352877"/>
                  <a:pt x="5607308" y="3330177"/>
                </a:cubicBezTo>
                <a:cubicBezTo>
                  <a:pt x="5605182" y="3307545"/>
                  <a:pt x="5617937" y="3286148"/>
                  <a:pt x="5635357" y="3282719"/>
                </a:cubicBezTo>
                <a:close/>
                <a:moveTo>
                  <a:pt x="1048942" y="3280868"/>
                </a:moveTo>
                <a:cubicBezTo>
                  <a:pt x="1058884" y="3279016"/>
                  <a:pt x="1068073" y="3284297"/>
                  <a:pt x="1068555" y="3291978"/>
                </a:cubicBezTo>
                <a:cubicBezTo>
                  <a:pt x="1068967" y="3298630"/>
                  <a:pt x="1061832" y="3306379"/>
                  <a:pt x="1053261" y="3308642"/>
                </a:cubicBezTo>
                <a:cubicBezTo>
                  <a:pt x="1043796" y="3311111"/>
                  <a:pt x="1033851" y="3306517"/>
                  <a:pt x="1032687" y="3298904"/>
                </a:cubicBezTo>
                <a:cubicBezTo>
                  <a:pt x="1031451" y="3291017"/>
                  <a:pt x="1038789" y="3282788"/>
                  <a:pt x="1048942" y="3280868"/>
                </a:cubicBezTo>
                <a:close/>
                <a:moveTo>
                  <a:pt x="3340670" y="3279634"/>
                </a:moveTo>
                <a:cubicBezTo>
                  <a:pt x="3340945" y="3280731"/>
                  <a:pt x="3334498" y="3284023"/>
                  <a:pt x="3325926" y="3287177"/>
                </a:cubicBezTo>
                <a:cubicBezTo>
                  <a:pt x="3317285" y="3290332"/>
                  <a:pt x="3310015" y="3292115"/>
                  <a:pt x="3309192" y="3291224"/>
                </a:cubicBezTo>
                <a:cubicBezTo>
                  <a:pt x="3308369" y="3290195"/>
                  <a:pt x="3316393" y="3286012"/>
                  <a:pt x="3325240" y="3282857"/>
                </a:cubicBezTo>
                <a:cubicBezTo>
                  <a:pt x="3333264" y="3280045"/>
                  <a:pt x="3340396" y="3278536"/>
                  <a:pt x="3340670" y="3279634"/>
                </a:cubicBezTo>
                <a:close/>
                <a:moveTo>
                  <a:pt x="1586400" y="3279634"/>
                </a:moveTo>
                <a:cubicBezTo>
                  <a:pt x="1596412" y="3280662"/>
                  <a:pt x="1606632" y="3287109"/>
                  <a:pt x="1608484" y="3293350"/>
                </a:cubicBezTo>
                <a:cubicBezTo>
                  <a:pt x="1610199" y="3299316"/>
                  <a:pt x="1602655" y="3303774"/>
                  <a:pt x="1592986" y="3302539"/>
                </a:cubicBezTo>
                <a:cubicBezTo>
                  <a:pt x="1584273" y="3301442"/>
                  <a:pt x="1575015" y="3295681"/>
                  <a:pt x="1572822" y="3289921"/>
                </a:cubicBezTo>
                <a:cubicBezTo>
                  <a:pt x="1570282" y="3283063"/>
                  <a:pt x="1576181" y="3278536"/>
                  <a:pt x="1586400" y="3279634"/>
                </a:cubicBezTo>
                <a:close/>
                <a:moveTo>
                  <a:pt x="2264581" y="3279290"/>
                </a:moveTo>
                <a:cubicBezTo>
                  <a:pt x="2264238" y="3276205"/>
                  <a:pt x="2270616" y="3276410"/>
                  <a:pt x="2277954" y="3279702"/>
                </a:cubicBezTo>
                <a:cubicBezTo>
                  <a:pt x="2285361" y="3283063"/>
                  <a:pt x="2291533" y="3288412"/>
                  <a:pt x="2291327" y="3291429"/>
                </a:cubicBezTo>
                <a:cubicBezTo>
                  <a:pt x="2291190" y="3293967"/>
                  <a:pt x="2286115" y="3293829"/>
                  <a:pt x="2279532" y="3291086"/>
                </a:cubicBezTo>
                <a:cubicBezTo>
                  <a:pt x="2271988" y="3287932"/>
                  <a:pt x="2264856" y="3282308"/>
                  <a:pt x="2264581" y="3279290"/>
                </a:cubicBezTo>
                <a:close/>
                <a:moveTo>
                  <a:pt x="2203065" y="3279016"/>
                </a:moveTo>
                <a:cubicBezTo>
                  <a:pt x="2202517" y="3275930"/>
                  <a:pt x="2208415" y="3276410"/>
                  <a:pt x="2216164" y="3280113"/>
                </a:cubicBezTo>
                <a:cubicBezTo>
                  <a:pt x="2223639" y="3283679"/>
                  <a:pt x="2230635" y="3289303"/>
                  <a:pt x="2230840" y="3291977"/>
                </a:cubicBezTo>
                <a:cubicBezTo>
                  <a:pt x="2231046" y="3294720"/>
                  <a:pt x="2224668" y="3294172"/>
                  <a:pt x="2217467" y="3290880"/>
                </a:cubicBezTo>
                <a:cubicBezTo>
                  <a:pt x="2209992" y="3287383"/>
                  <a:pt x="2203614" y="3282171"/>
                  <a:pt x="2203065" y="3279016"/>
                </a:cubicBezTo>
                <a:close/>
                <a:moveTo>
                  <a:pt x="3987242" y="3278236"/>
                </a:moveTo>
                <a:cubicBezTo>
                  <a:pt x="3992694" y="3278741"/>
                  <a:pt x="3996432" y="3281587"/>
                  <a:pt x="3996981" y="3286628"/>
                </a:cubicBezTo>
                <a:cubicBezTo>
                  <a:pt x="3998078" y="3296298"/>
                  <a:pt x="3987997" y="3309671"/>
                  <a:pt x="3974075" y="3317078"/>
                </a:cubicBezTo>
                <a:cubicBezTo>
                  <a:pt x="3960085" y="3324622"/>
                  <a:pt x="3947809" y="3323524"/>
                  <a:pt x="3945957" y="3314540"/>
                </a:cubicBezTo>
                <a:cubicBezTo>
                  <a:pt x="3944106" y="3305556"/>
                  <a:pt x="3953570" y="3291909"/>
                  <a:pt x="3967217" y="3283885"/>
                </a:cubicBezTo>
                <a:cubicBezTo>
                  <a:pt x="3974623" y="3279564"/>
                  <a:pt x="3981790" y="3277730"/>
                  <a:pt x="3987242" y="3278236"/>
                </a:cubicBezTo>
                <a:close/>
                <a:moveTo>
                  <a:pt x="548604" y="3278176"/>
                </a:moveTo>
                <a:cubicBezTo>
                  <a:pt x="551457" y="3276513"/>
                  <a:pt x="553448" y="3276341"/>
                  <a:pt x="553653" y="3278193"/>
                </a:cubicBezTo>
                <a:cubicBezTo>
                  <a:pt x="554065" y="3281416"/>
                  <a:pt x="548577" y="3290400"/>
                  <a:pt x="542063" y="3297396"/>
                </a:cubicBezTo>
                <a:cubicBezTo>
                  <a:pt x="534382" y="3305625"/>
                  <a:pt x="526839" y="3310083"/>
                  <a:pt x="526633" y="3306517"/>
                </a:cubicBezTo>
                <a:cubicBezTo>
                  <a:pt x="526428" y="3303362"/>
                  <a:pt x="531849" y="3294378"/>
                  <a:pt x="538359" y="3287109"/>
                </a:cubicBezTo>
                <a:cubicBezTo>
                  <a:pt x="542029" y="3282994"/>
                  <a:pt x="545750" y="3279839"/>
                  <a:pt x="548604" y="3278176"/>
                </a:cubicBezTo>
                <a:close/>
                <a:moveTo>
                  <a:pt x="7163962" y="3278107"/>
                </a:moveTo>
                <a:cubicBezTo>
                  <a:pt x="7171017" y="3278570"/>
                  <a:pt x="7175835" y="3280936"/>
                  <a:pt x="7176486" y="3284982"/>
                </a:cubicBezTo>
                <a:cubicBezTo>
                  <a:pt x="7177790" y="3293212"/>
                  <a:pt x="7162565" y="3305899"/>
                  <a:pt x="7142677" y="3313854"/>
                </a:cubicBezTo>
                <a:cubicBezTo>
                  <a:pt x="7122651" y="3321810"/>
                  <a:pt x="7106398" y="3321055"/>
                  <a:pt x="7105712" y="3311454"/>
                </a:cubicBezTo>
                <a:cubicBezTo>
                  <a:pt x="7105027" y="3302676"/>
                  <a:pt x="7119634" y="3289440"/>
                  <a:pt x="7138013" y="3282651"/>
                </a:cubicBezTo>
                <a:cubicBezTo>
                  <a:pt x="7147614" y="3279084"/>
                  <a:pt x="7156907" y="3277644"/>
                  <a:pt x="7163962" y="3278107"/>
                </a:cubicBezTo>
                <a:close/>
                <a:moveTo>
                  <a:pt x="3619235" y="3277850"/>
                </a:moveTo>
                <a:cubicBezTo>
                  <a:pt x="3623666" y="3277181"/>
                  <a:pt x="3626821" y="3277747"/>
                  <a:pt x="3627678" y="3279770"/>
                </a:cubicBezTo>
                <a:cubicBezTo>
                  <a:pt x="3629530" y="3284160"/>
                  <a:pt x="3619860" y="3293761"/>
                  <a:pt x="3606624" y="3300344"/>
                </a:cubicBezTo>
                <a:cubicBezTo>
                  <a:pt x="3594554" y="3306311"/>
                  <a:pt x="3583856" y="3307408"/>
                  <a:pt x="3582210" y="3303156"/>
                </a:cubicBezTo>
                <a:cubicBezTo>
                  <a:pt x="3580358" y="3298630"/>
                  <a:pt x="3590028" y="3289783"/>
                  <a:pt x="3603127" y="3283337"/>
                </a:cubicBezTo>
                <a:cubicBezTo>
                  <a:pt x="3609093" y="3280422"/>
                  <a:pt x="3614803" y="3278519"/>
                  <a:pt x="3619235" y="3277850"/>
                </a:cubicBezTo>
                <a:close/>
                <a:moveTo>
                  <a:pt x="468819" y="3277782"/>
                </a:moveTo>
                <a:cubicBezTo>
                  <a:pt x="469437" y="3279977"/>
                  <a:pt x="465048" y="3288549"/>
                  <a:pt x="459285" y="3296161"/>
                </a:cubicBezTo>
                <a:cubicBezTo>
                  <a:pt x="452909" y="3304734"/>
                  <a:pt x="445641" y="3310769"/>
                  <a:pt x="444886" y="3308232"/>
                </a:cubicBezTo>
                <a:cubicBezTo>
                  <a:pt x="444199" y="3306037"/>
                  <a:pt x="448245" y="3298219"/>
                  <a:pt x="454074" y="3290401"/>
                </a:cubicBezTo>
                <a:cubicBezTo>
                  <a:pt x="461070" y="3281074"/>
                  <a:pt x="468067" y="3275107"/>
                  <a:pt x="468819" y="3277782"/>
                </a:cubicBezTo>
                <a:close/>
                <a:moveTo>
                  <a:pt x="6416757" y="3277713"/>
                </a:moveTo>
                <a:cubicBezTo>
                  <a:pt x="6435137" y="3271198"/>
                  <a:pt x="6450636" y="3279977"/>
                  <a:pt x="6451870" y="3297533"/>
                </a:cubicBezTo>
                <a:cubicBezTo>
                  <a:pt x="6453036" y="3313649"/>
                  <a:pt x="6440486" y="3332166"/>
                  <a:pt x="6423478" y="3339641"/>
                </a:cubicBezTo>
                <a:cubicBezTo>
                  <a:pt x="6405922" y="3347322"/>
                  <a:pt x="6388365" y="3338887"/>
                  <a:pt x="6386651" y="3321879"/>
                </a:cubicBezTo>
                <a:cubicBezTo>
                  <a:pt x="6384799" y="3304322"/>
                  <a:pt x="6398584" y="3284091"/>
                  <a:pt x="6416757" y="3277713"/>
                </a:cubicBezTo>
                <a:close/>
                <a:moveTo>
                  <a:pt x="5151320" y="3277028"/>
                </a:moveTo>
                <a:cubicBezTo>
                  <a:pt x="5167642" y="3272844"/>
                  <a:pt x="5183552" y="3289303"/>
                  <a:pt x="5184992" y="3312141"/>
                </a:cubicBezTo>
                <a:cubicBezTo>
                  <a:pt x="5186295" y="3333949"/>
                  <a:pt x="5174705" y="3354728"/>
                  <a:pt x="5158932" y="3358638"/>
                </a:cubicBezTo>
                <a:cubicBezTo>
                  <a:pt x="5142747" y="3362615"/>
                  <a:pt x="5128620" y="3348831"/>
                  <a:pt x="5126014" y="3326954"/>
                </a:cubicBezTo>
                <a:cubicBezTo>
                  <a:pt x="5123270" y="3303911"/>
                  <a:pt x="5134860" y="3281211"/>
                  <a:pt x="5151320" y="3277028"/>
                </a:cubicBezTo>
                <a:close/>
                <a:moveTo>
                  <a:pt x="1845563" y="3275381"/>
                </a:moveTo>
                <a:cubicBezTo>
                  <a:pt x="1854547" y="3278193"/>
                  <a:pt x="1863667" y="3284502"/>
                  <a:pt x="1865042" y="3288891"/>
                </a:cubicBezTo>
                <a:cubicBezTo>
                  <a:pt x="1866412" y="3293349"/>
                  <a:pt x="1859826" y="3294789"/>
                  <a:pt x="1850637" y="3292114"/>
                </a:cubicBezTo>
                <a:cubicBezTo>
                  <a:pt x="1841586" y="3289509"/>
                  <a:pt x="1832193" y="3283130"/>
                  <a:pt x="1830957" y="3278673"/>
                </a:cubicBezTo>
                <a:cubicBezTo>
                  <a:pt x="1829653" y="3274146"/>
                  <a:pt x="1836236" y="3272638"/>
                  <a:pt x="1845563" y="3275381"/>
                </a:cubicBezTo>
                <a:close/>
                <a:moveTo>
                  <a:pt x="2140589" y="3275313"/>
                </a:moveTo>
                <a:cubicBezTo>
                  <a:pt x="2140452" y="3272707"/>
                  <a:pt x="2146418" y="3273118"/>
                  <a:pt x="2153276" y="3276204"/>
                </a:cubicBezTo>
                <a:cubicBezTo>
                  <a:pt x="2161163" y="3279770"/>
                  <a:pt x="2169050" y="3286148"/>
                  <a:pt x="2169461" y="3289234"/>
                </a:cubicBezTo>
                <a:cubicBezTo>
                  <a:pt x="2169736" y="3291840"/>
                  <a:pt x="2163769" y="3291429"/>
                  <a:pt x="2156911" y="3288343"/>
                </a:cubicBezTo>
                <a:cubicBezTo>
                  <a:pt x="2148750" y="3284708"/>
                  <a:pt x="2140726" y="3278262"/>
                  <a:pt x="2140589" y="3275313"/>
                </a:cubicBezTo>
                <a:close/>
                <a:moveTo>
                  <a:pt x="4601514" y="3275175"/>
                </a:moveTo>
                <a:cubicBezTo>
                  <a:pt x="4616259" y="3269963"/>
                  <a:pt x="4630181" y="3277644"/>
                  <a:pt x="4633267" y="3293006"/>
                </a:cubicBezTo>
                <a:cubicBezTo>
                  <a:pt x="4636421" y="3308780"/>
                  <a:pt x="4625243" y="3328325"/>
                  <a:pt x="4609607" y="3333948"/>
                </a:cubicBezTo>
                <a:cubicBezTo>
                  <a:pt x="4593285" y="3339777"/>
                  <a:pt x="4578883" y="3331342"/>
                  <a:pt x="4576620" y="3314883"/>
                </a:cubicBezTo>
                <a:cubicBezTo>
                  <a:pt x="4574357" y="3298493"/>
                  <a:pt x="4585467" y="3280799"/>
                  <a:pt x="4601514" y="3275175"/>
                </a:cubicBezTo>
                <a:close/>
                <a:moveTo>
                  <a:pt x="5987241" y="3274764"/>
                </a:moveTo>
                <a:cubicBezTo>
                  <a:pt x="6004386" y="3269894"/>
                  <a:pt x="6019954" y="3282651"/>
                  <a:pt x="6021737" y="3303087"/>
                </a:cubicBezTo>
                <a:cubicBezTo>
                  <a:pt x="6023521" y="3323455"/>
                  <a:pt x="6010627" y="3345332"/>
                  <a:pt x="5993551" y="3350751"/>
                </a:cubicBezTo>
                <a:cubicBezTo>
                  <a:pt x="5976406" y="3356237"/>
                  <a:pt x="5960976" y="3343275"/>
                  <a:pt x="5959192" y="3322084"/>
                </a:cubicBezTo>
                <a:cubicBezTo>
                  <a:pt x="5957409" y="3300961"/>
                  <a:pt x="5970165" y="3279564"/>
                  <a:pt x="5987241" y="3274764"/>
                </a:cubicBezTo>
                <a:close/>
                <a:moveTo>
                  <a:pt x="2338031" y="3273187"/>
                </a:moveTo>
                <a:cubicBezTo>
                  <a:pt x="2345232" y="3275930"/>
                  <a:pt x="2352433" y="3281827"/>
                  <a:pt x="2352365" y="3285051"/>
                </a:cubicBezTo>
                <a:cubicBezTo>
                  <a:pt x="2352296" y="3287794"/>
                  <a:pt x="2346741" y="3288411"/>
                  <a:pt x="2340912" y="3286285"/>
                </a:cubicBezTo>
                <a:cubicBezTo>
                  <a:pt x="2333711" y="3283679"/>
                  <a:pt x="2326990" y="3277987"/>
                  <a:pt x="2326853" y="3274421"/>
                </a:cubicBezTo>
                <a:cubicBezTo>
                  <a:pt x="2326716" y="3271266"/>
                  <a:pt x="2331516" y="3270717"/>
                  <a:pt x="2338031" y="3273187"/>
                </a:cubicBezTo>
                <a:close/>
                <a:moveTo>
                  <a:pt x="7089441" y="3272809"/>
                </a:moveTo>
                <a:cubicBezTo>
                  <a:pt x="7096231" y="3273375"/>
                  <a:pt x="7100877" y="3275929"/>
                  <a:pt x="7101940" y="3280250"/>
                </a:cubicBezTo>
                <a:cubicBezTo>
                  <a:pt x="7104066" y="3288960"/>
                  <a:pt x="7091173" y="3301647"/>
                  <a:pt x="7072314" y="3310014"/>
                </a:cubicBezTo>
                <a:cubicBezTo>
                  <a:pt x="7052974" y="3318586"/>
                  <a:pt x="7033909" y="3318038"/>
                  <a:pt x="7032332" y="3308162"/>
                </a:cubicBezTo>
                <a:cubicBezTo>
                  <a:pt x="7030822" y="3298767"/>
                  <a:pt x="7045361" y="3284433"/>
                  <a:pt x="7064084" y="3277301"/>
                </a:cubicBezTo>
                <a:cubicBezTo>
                  <a:pt x="7073720" y="3273666"/>
                  <a:pt x="7082652" y="3272243"/>
                  <a:pt x="7089441" y="3272809"/>
                </a:cubicBezTo>
                <a:close/>
                <a:moveTo>
                  <a:pt x="3453005" y="3271884"/>
                </a:moveTo>
                <a:cubicBezTo>
                  <a:pt x="3454033" y="3272432"/>
                  <a:pt x="3445461" y="3277027"/>
                  <a:pt x="3434762" y="3281485"/>
                </a:cubicBezTo>
                <a:cubicBezTo>
                  <a:pt x="3423995" y="3285943"/>
                  <a:pt x="3414531" y="3288892"/>
                  <a:pt x="3414257" y="3288000"/>
                </a:cubicBezTo>
                <a:cubicBezTo>
                  <a:pt x="3414051" y="3287177"/>
                  <a:pt x="3421732" y="3283268"/>
                  <a:pt x="3431196" y="3279290"/>
                </a:cubicBezTo>
                <a:cubicBezTo>
                  <a:pt x="3441689" y="3274901"/>
                  <a:pt x="3451976" y="3271335"/>
                  <a:pt x="3453005" y="3271884"/>
                </a:cubicBezTo>
                <a:close/>
                <a:moveTo>
                  <a:pt x="2078325" y="3271198"/>
                </a:moveTo>
                <a:cubicBezTo>
                  <a:pt x="2077983" y="3268592"/>
                  <a:pt x="2083742" y="3269003"/>
                  <a:pt x="2090937" y="3272158"/>
                </a:cubicBezTo>
                <a:cubicBezTo>
                  <a:pt x="2099510" y="3275793"/>
                  <a:pt x="2107602" y="3281691"/>
                  <a:pt x="2108699" y="3284982"/>
                </a:cubicBezTo>
                <a:cubicBezTo>
                  <a:pt x="2109797" y="3288274"/>
                  <a:pt x="2103625" y="3287794"/>
                  <a:pt x="2094915" y="3283954"/>
                </a:cubicBezTo>
                <a:cubicBezTo>
                  <a:pt x="2086552" y="3280250"/>
                  <a:pt x="2078666" y="3274147"/>
                  <a:pt x="2078325" y="3271198"/>
                </a:cubicBezTo>
                <a:close/>
                <a:moveTo>
                  <a:pt x="3912208" y="3270075"/>
                </a:moveTo>
                <a:cubicBezTo>
                  <a:pt x="3917394" y="3270461"/>
                  <a:pt x="3921200" y="3272981"/>
                  <a:pt x="3922298" y="3277508"/>
                </a:cubicBezTo>
                <a:cubicBezTo>
                  <a:pt x="3924492" y="3286492"/>
                  <a:pt x="3915234" y="3300619"/>
                  <a:pt x="3901861" y="3308643"/>
                </a:cubicBezTo>
                <a:cubicBezTo>
                  <a:pt x="3888625" y="3316598"/>
                  <a:pt x="3875663" y="3315775"/>
                  <a:pt x="3873606" y="3306654"/>
                </a:cubicBezTo>
                <a:cubicBezTo>
                  <a:pt x="3871480" y="3297396"/>
                  <a:pt x="3880395" y="3283611"/>
                  <a:pt x="3893837" y="3275450"/>
                </a:cubicBezTo>
                <a:cubicBezTo>
                  <a:pt x="3900455" y="3271438"/>
                  <a:pt x="3907021" y="3269689"/>
                  <a:pt x="3912208" y="3270075"/>
                </a:cubicBezTo>
                <a:close/>
                <a:moveTo>
                  <a:pt x="1907698" y="3269415"/>
                </a:moveTo>
                <a:cubicBezTo>
                  <a:pt x="1917161" y="3272981"/>
                  <a:pt x="1926076" y="3279496"/>
                  <a:pt x="1926420" y="3283063"/>
                </a:cubicBezTo>
                <a:cubicBezTo>
                  <a:pt x="1926832" y="3286766"/>
                  <a:pt x="1919081" y="3286834"/>
                  <a:pt x="1909687" y="3283268"/>
                </a:cubicBezTo>
                <a:cubicBezTo>
                  <a:pt x="1900359" y="3279702"/>
                  <a:pt x="1892335" y="3273393"/>
                  <a:pt x="1892405" y="3269621"/>
                </a:cubicBezTo>
                <a:cubicBezTo>
                  <a:pt x="1892473" y="3266329"/>
                  <a:pt x="1899197" y="3266192"/>
                  <a:pt x="1907698" y="3269415"/>
                </a:cubicBezTo>
                <a:close/>
                <a:moveTo>
                  <a:pt x="3178136" y="3269278"/>
                </a:moveTo>
                <a:cubicBezTo>
                  <a:pt x="3179302" y="3271541"/>
                  <a:pt x="3174021" y="3275793"/>
                  <a:pt x="3167094" y="3278330"/>
                </a:cubicBezTo>
                <a:cubicBezTo>
                  <a:pt x="3160031" y="3280937"/>
                  <a:pt x="3152898" y="3281142"/>
                  <a:pt x="3151527" y="3278811"/>
                </a:cubicBezTo>
                <a:cubicBezTo>
                  <a:pt x="3150155" y="3276410"/>
                  <a:pt x="3154956" y="3272295"/>
                  <a:pt x="3162294" y="3269758"/>
                </a:cubicBezTo>
                <a:cubicBezTo>
                  <a:pt x="3169906" y="3267083"/>
                  <a:pt x="3176901" y="3266877"/>
                  <a:pt x="3178136" y="3269278"/>
                </a:cubicBezTo>
                <a:close/>
                <a:moveTo>
                  <a:pt x="3692100" y="3269021"/>
                </a:moveTo>
                <a:cubicBezTo>
                  <a:pt x="3696738" y="3268575"/>
                  <a:pt x="3699961" y="3269689"/>
                  <a:pt x="3700715" y="3272570"/>
                </a:cubicBezTo>
                <a:cubicBezTo>
                  <a:pt x="3702224" y="3278262"/>
                  <a:pt x="3693240" y="3288823"/>
                  <a:pt x="3680690" y="3295476"/>
                </a:cubicBezTo>
                <a:cubicBezTo>
                  <a:pt x="3668483" y="3301991"/>
                  <a:pt x="3655932" y="3302471"/>
                  <a:pt x="3654424" y="3297053"/>
                </a:cubicBezTo>
                <a:cubicBezTo>
                  <a:pt x="3652847" y="3291567"/>
                  <a:pt x="3662379" y="3281485"/>
                  <a:pt x="3674998" y="3274833"/>
                </a:cubicBezTo>
                <a:cubicBezTo>
                  <a:pt x="3681410" y="3271472"/>
                  <a:pt x="3687462" y="3269466"/>
                  <a:pt x="3692100" y="3269021"/>
                </a:cubicBezTo>
                <a:close/>
                <a:moveTo>
                  <a:pt x="3439974" y="3267906"/>
                </a:moveTo>
                <a:cubicBezTo>
                  <a:pt x="3440934" y="3268111"/>
                  <a:pt x="3433116" y="3271815"/>
                  <a:pt x="3422897" y="3275998"/>
                </a:cubicBezTo>
                <a:cubicBezTo>
                  <a:pt x="3412473" y="3280250"/>
                  <a:pt x="3403695" y="3283268"/>
                  <a:pt x="3402941" y="3282994"/>
                </a:cubicBezTo>
                <a:cubicBezTo>
                  <a:pt x="3402186" y="3282719"/>
                  <a:pt x="3410142" y="3279016"/>
                  <a:pt x="3419743" y="3275107"/>
                </a:cubicBezTo>
                <a:cubicBezTo>
                  <a:pt x="3429550" y="3271129"/>
                  <a:pt x="3439082" y="3267700"/>
                  <a:pt x="3439974" y="3267906"/>
                </a:cubicBezTo>
                <a:close/>
                <a:moveTo>
                  <a:pt x="2027986" y="3267700"/>
                </a:moveTo>
                <a:cubicBezTo>
                  <a:pt x="2036901" y="3271129"/>
                  <a:pt x="2046503" y="3277850"/>
                  <a:pt x="2047874" y="3281622"/>
                </a:cubicBezTo>
                <a:cubicBezTo>
                  <a:pt x="2048974" y="3284777"/>
                  <a:pt x="2042800" y="3284845"/>
                  <a:pt x="2034979" y="3281759"/>
                </a:cubicBezTo>
                <a:cubicBezTo>
                  <a:pt x="2027025" y="3278673"/>
                  <a:pt x="2018661" y="3272844"/>
                  <a:pt x="2016947" y="3269140"/>
                </a:cubicBezTo>
                <a:cubicBezTo>
                  <a:pt x="2015160" y="3265300"/>
                  <a:pt x="2019963" y="3264614"/>
                  <a:pt x="2027986" y="3267700"/>
                </a:cubicBezTo>
                <a:close/>
                <a:moveTo>
                  <a:pt x="3252202" y="3266877"/>
                </a:moveTo>
                <a:cubicBezTo>
                  <a:pt x="3253436" y="3268728"/>
                  <a:pt x="3248910" y="3272295"/>
                  <a:pt x="3241983" y="3275106"/>
                </a:cubicBezTo>
                <a:cubicBezTo>
                  <a:pt x="3234165" y="3278193"/>
                  <a:pt x="3225730" y="3279221"/>
                  <a:pt x="3224496" y="3277164"/>
                </a:cubicBezTo>
                <a:cubicBezTo>
                  <a:pt x="3223330" y="3275038"/>
                  <a:pt x="3229570" y="3270443"/>
                  <a:pt x="3237457" y="3267768"/>
                </a:cubicBezTo>
                <a:cubicBezTo>
                  <a:pt x="3244315" y="3265437"/>
                  <a:pt x="3250968" y="3265025"/>
                  <a:pt x="3252202" y="3266877"/>
                </a:cubicBezTo>
                <a:close/>
                <a:moveTo>
                  <a:pt x="3427904" y="3265163"/>
                </a:moveTo>
                <a:cubicBezTo>
                  <a:pt x="3428659" y="3265437"/>
                  <a:pt x="3421938" y="3268592"/>
                  <a:pt x="3412611" y="3272364"/>
                </a:cubicBezTo>
                <a:cubicBezTo>
                  <a:pt x="3402530" y="3276410"/>
                  <a:pt x="3392860" y="3279702"/>
                  <a:pt x="3392860" y="3279085"/>
                </a:cubicBezTo>
                <a:cubicBezTo>
                  <a:pt x="3392860" y="3278467"/>
                  <a:pt x="3400335" y="3275038"/>
                  <a:pt x="3409731" y="3271335"/>
                </a:cubicBezTo>
                <a:cubicBezTo>
                  <a:pt x="3419126" y="3267632"/>
                  <a:pt x="3427082" y="3264889"/>
                  <a:pt x="3427904" y="3265163"/>
                </a:cubicBezTo>
                <a:close/>
                <a:moveTo>
                  <a:pt x="1958763" y="3264691"/>
                </a:moveTo>
                <a:cubicBezTo>
                  <a:pt x="1961857" y="3264820"/>
                  <a:pt x="1966195" y="3265951"/>
                  <a:pt x="1970721" y="3268043"/>
                </a:cubicBezTo>
                <a:cubicBezTo>
                  <a:pt x="1979088" y="3271815"/>
                  <a:pt x="1986359" y="3277713"/>
                  <a:pt x="1986632" y="3280799"/>
                </a:cubicBezTo>
                <a:cubicBezTo>
                  <a:pt x="1986908" y="3283954"/>
                  <a:pt x="1980325" y="3283611"/>
                  <a:pt x="1971477" y="3279976"/>
                </a:cubicBezTo>
                <a:cubicBezTo>
                  <a:pt x="1962492" y="3276341"/>
                  <a:pt x="1955086" y="3270855"/>
                  <a:pt x="1954260" y="3267357"/>
                </a:cubicBezTo>
                <a:cubicBezTo>
                  <a:pt x="1953815" y="3265437"/>
                  <a:pt x="1955668" y="3264562"/>
                  <a:pt x="1958763" y="3264691"/>
                </a:cubicBezTo>
                <a:close/>
                <a:moveTo>
                  <a:pt x="3087610" y="3264614"/>
                </a:moveTo>
                <a:cubicBezTo>
                  <a:pt x="3094537" y="3262008"/>
                  <a:pt x="3101875" y="3262419"/>
                  <a:pt x="3103109" y="3265368"/>
                </a:cubicBezTo>
                <a:cubicBezTo>
                  <a:pt x="3104412" y="3268386"/>
                  <a:pt x="3099406" y="3272638"/>
                  <a:pt x="3091931" y="3274969"/>
                </a:cubicBezTo>
                <a:cubicBezTo>
                  <a:pt x="3085690" y="3276890"/>
                  <a:pt x="3079381" y="3276752"/>
                  <a:pt x="3077735" y="3274558"/>
                </a:cubicBezTo>
                <a:cubicBezTo>
                  <a:pt x="3075815" y="3272020"/>
                  <a:pt x="3080409" y="3267288"/>
                  <a:pt x="3087610" y="3264614"/>
                </a:cubicBezTo>
                <a:close/>
                <a:moveTo>
                  <a:pt x="3839521" y="3264443"/>
                </a:moveTo>
                <a:cubicBezTo>
                  <a:pt x="3844202" y="3264631"/>
                  <a:pt x="3847476" y="3266706"/>
                  <a:pt x="3848368" y="3270718"/>
                </a:cubicBezTo>
                <a:cubicBezTo>
                  <a:pt x="3850288" y="3279222"/>
                  <a:pt x="3840001" y="3293555"/>
                  <a:pt x="3826285" y="3300893"/>
                </a:cubicBezTo>
                <a:cubicBezTo>
                  <a:pt x="3813598" y="3307683"/>
                  <a:pt x="3801665" y="3306380"/>
                  <a:pt x="3799814" y="3298630"/>
                </a:cubicBezTo>
                <a:cubicBezTo>
                  <a:pt x="3797893" y="3290264"/>
                  <a:pt x="3808249" y="3277028"/>
                  <a:pt x="3822239" y="3269484"/>
                </a:cubicBezTo>
                <a:cubicBezTo>
                  <a:pt x="3828754" y="3265952"/>
                  <a:pt x="3834840" y="3264254"/>
                  <a:pt x="3839521" y="3264443"/>
                </a:cubicBezTo>
                <a:close/>
                <a:moveTo>
                  <a:pt x="7016550" y="3264348"/>
                </a:moveTo>
                <a:cubicBezTo>
                  <a:pt x="7023348" y="3265368"/>
                  <a:pt x="7027942" y="3268454"/>
                  <a:pt x="7028628" y="3273255"/>
                </a:cubicBezTo>
                <a:cubicBezTo>
                  <a:pt x="7030068" y="3282925"/>
                  <a:pt x="7015735" y="3296641"/>
                  <a:pt x="6996464" y="3304528"/>
                </a:cubicBezTo>
                <a:cubicBezTo>
                  <a:pt x="6977056" y="3312483"/>
                  <a:pt x="6960734" y="3310769"/>
                  <a:pt x="6959294" y="3300002"/>
                </a:cubicBezTo>
                <a:cubicBezTo>
                  <a:pt x="6957854" y="3289372"/>
                  <a:pt x="6972119" y="3274764"/>
                  <a:pt x="6991253" y="3267838"/>
                </a:cubicBezTo>
                <a:cubicBezTo>
                  <a:pt x="7000751" y="3264374"/>
                  <a:pt x="7009752" y="3263328"/>
                  <a:pt x="7016550" y="3264348"/>
                </a:cubicBezTo>
                <a:close/>
                <a:moveTo>
                  <a:pt x="3766055" y="3264314"/>
                </a:moveTo>
                <a:cubicBezTo>
                  <a:pt x="3771130" y="3264254"/>
                  <a:pt x="3774645" y="3266054"/>
                  <a:pt x="3774988" y="3269826"/>
                </a:cubicBezTo>
                <a:cubicBezTo>
                  <a:pt x="3775673" y="3276890"/>
                  <a:pt x="3765798" y="3288686"/>
                  <a:pt x="3753042" y="3295476"/>
                </a:cubicBezTo>
                <a:cubicBezTo>
                  <a:pt x="3739875" y="3302471"/>
                  <a:pt x="3728902" y="3301854"/>
                  <a:pt x="3727530" y="3294721"/>
                </a:cubicBezTo>
                <a:cubicBezTo>
                  <a:pt x="3726159" y="3287658"/>
                  <a:pt x="3735074" y="3277028"/>
                  <a:pt x="3747761" y="3269964"/>
                </a:cubicBezTo>
                <a:cubicBezTo>
                  <a:pt x="3754345" y="3266295"/>
                  <a:pt x="3760980" y="3264375"/>
                  <a:pt x="3766055" y="3264314"/>
                </a:cubicBezTo>
                <a:close/>
                <a:moveTo>
                  <a:pt x="2805403" y="3262831"/>
                </a:moveTo>
                <a:cubicBezTo>
                  <a:pt x="2811987" y="3261460"/>
                  <a:pt x="2818159" y="3263517"/>
                  <a:pt x="2819051" y="3267289"/>
                </a:cubicBezTo>
                <a:cubicBezTo>
                  <a:pt x="2819874" y="3271061"/>
                  <a:pt x="2815141" y="3275244"/>
                  <a:pt x="2808558" y="3276547"/>
                </a:cubicBezTo>
                <a:cubicBezTo>
                  <a:pt x="2802111" y="3277850"/>
                  <a:pt x="2795802" y="3275930"/>
                  <a:pt x="2794842" y="3272295"/>
                </a:cubicBezTo>
                <a:cubicBezTo>
                  <a:pt x="2793950" y="3268798"/>
                  <a:pt x="2799094" y="3264134"/>
                  <a:pt x="2805403" y="3262831"/>
                </a:cubicBezTo>
                <a:close/>
                <a:moveTo>
                  <a:pt x="3540169" y="3261871"/>
                </a:moveTo>
                <a:cubicBezTo>
                  <a:pt x="3540924" y="3263859"/>
                  <a:pt x="3531460" y="3270443"/>
                  <a:pt x="3519527" y="3275793"/>
                </a:cubicBezTo>
                <a:cubicBezTo>
                  <a:pt x="3507388" y="3281279"/>
                  <a:pt x="3497924" y="3283268"/>
                  <a:pt x="3497787" y="3280730"/>
                </a:cubicBezTo>
                <a:cubicBezTo>
                  <a:pt x="3497650" y="3278467"/>
                  <a:pt x="3506016" y="3273049"/>
                  <a:pt x="3516783" y="3268180"/>
                </a:cubicBezTo>
                <a:cubicBezTo>
                  <a:pt x="3528236" y="3262968"/>
                  <a:pt x="3539415" y="3259813"/>
                  <a:pt x="3540169" y="3261871"/>
                </a:cubicBezTo>
                <a:close/>
                <a:moveTo>
                  <a:pt x="1451982" y="3261665"/>
                </a:moveTo>
                <a:cubicBezTo>
                  <a:pt x="1462065" y="3262557"/>
                  <a:pt x="1471942" y="3269278"/>
                  <a:pt x="1472969" y="3275930"/>
                </a:cubicBezTo>
                <a:cubicBezTo>
                  <a:pt x="1473997" y="3282445"/>
                  <a:pt x="1465630" y="3287588"/>
                  <a:pt x="1455824" y="3286491"/>
                </a:cubicBezTo>
                <a:cubicBezTo>
                  <a:pt x="1446838" y="3285462"/>
                  <a:pt x="1438336" y="3279633"/>
                  <a:pt x="1436760" y="3273324"/>
                </a:cubicBezTo>
                <a:cubicBezTo>
                  <a:pt x="1434905" y="3265917"/>
                  <a:pt x="1441560" y="3260774"/>
                  <a:pt x="1451982" y="3261665"/>
                </a:cubicBezTo>
                <a:close/>
                <a:moveTo>
                  <a:pt x="1181915" y="3260156"/>
                </a:moveTo>
                <a:cubicBezTo>
                  <a:pt x="1191927" y="3258922"/>
                  <a:pt x="1201736" y="3264682"/>
                  <a:pt x="1202764" y="3272226"/>
                </a:cubicBezTo>
                <a:cubicBezTo>
                  <a:pt x="1203791" y="3279564"/>
                  <a:pt x="1195492" y="3287039"/>
                  <a:pt x="1185823" y="3287725"/>
                </a:cubicBezTo>
                <a:cubicBezTo>
                  <a:pt x="1176910" y="3288342"/>
                  <a:pt x="1168472" y="3283405"/>
                  <a:pt x="1166897" y="3276547"/>
                </a:cubicBezTo>
                <a:cubicBezTo>
                  <a:pt x="1165046" y="3268523"/>
                  <a:pt x="1171627" y="3261322"/>
                  <a:pt x="1181915" y="3260156"/>
                </a:cubicBezTo>
                <a:close/>
                <a:moveTo>
                  <a:pt x="2400370" y="3259882"/>
                </a:moveTo>
                <a:cubicBezTo>
                  <a:pt x="2407091" y="3262214"/>
                  <a:pt x="2412852" y="3267220"/>
                  <a:pt x="2412852" y="3270581"/>
                </a:cubicBezTo>
                <a:cubicBezTo>
                  <a:pt x="2412783" y="3274078"/>
                  <a:pt x="2407365" y="3274901"/>
                  <a:pt x="2400439" y="3272501"/>
                </a:cubicBezTo>
                <a:cubicBezTo>
                  <a:pt x="2393786" y="3270169"/>
                  <a:pt x="2387820" y="3265026"/>
                  <a:pt x="2387889" y="3261734"/>
                </a:cubicBezTo>
                <a:cubicBezTo>
                  <a:pt x="2387957" y="3258442"/>
                  <a:pt x="2393718" y="3257550"/>
                  <a:pt x="2400370" y="3259882"/>
                </a:cubicBezTo>
                <a:close/>
                <a:moveTo>
                  <a:pt x="6654499" y="3259453"/>
                </a:moveTo>
                <a:cubicBezTo>
                  <a:pt x="6661109" y="3262076"/>
                  <a:pt x="6665669" y="3267219"/>
                  <a:pt x="6666389" y="3274146"/>
                </a:cubicBezTo>
                <a:cubicBezTo>
                  <a:pt x="6667830" y="3288274"/>
                  <a:pt x="6653976" y="3305762"/>
                  <a:pt x="6635734" y="3313100"/>
                </a:cubicBezTo>
                <a:cubicBezTo>
                  <a:pt x="6617012" y="3320644"/>
                  <a:pt x="6601650" y="3314883"/>
                  <a:pt x="6600073" y="3299452"/>
                </a:cubicBezTo>
                <a:cubicBezTo>
                  <a:pt x="6598564" y="3284365"/>
                  <a:pt x="6612280" y="3266260"/>
                  <a:pt x="6630316" y="3259882"/>
                </a:cubicBezTo>
                <a:cubicBezTo>
                  <a:pt x="6639232" y="3256727"/>
                  <a:pt x="6647890" y="3256830"/>
                  <a:pt x="6654499" y="3259453"/>
                </a:cubicBezTo>
                <a:close/>
                <a:moveTo>
                  <a:pt x="3414668" y="3259265"/>
                </a:moveTo>
                <a:cubicBezTo>
                  <a:pt x="3415903" y="3259745"/>
                  <a:pt x="3408633" y="3263448"/>
                  <a:pt x="3399786" y="3266946"/>
                </a:cubicBezTo>
                <a:cubicBezTo>
                  <a:pt x="3390734" y="3270512"/>
                  <a:pt x="3382504" y="3272981"/>
                  <a:pt x="3381887" y="3272158"/>
                </a:cubicBezTo>
                <a:cubicBezTo>
                  <a:pt x="3381338" y="3271472"/>
                  <a:pt x="3387099" y="3268455"/>
                  <a:pt x="3395329" y="3265163"/>
                </a:cubicBezTo>
                <a:cubicBezTo>
                  <a:pt x="3404656" y="3261391"/>
                  <a:pt x="3413365" y="3258785"/>
                  <a:pt x="3414668" y="3259265"/>
                </a:cubicBezTo>
                <a:close/>
                <a:moveTo>
                  <a:pt x="3326680" y="3258510"/>
                </a:moveTo>
                <a:cubicBezTo>
                  <a:pt x="3327846" y="3260088"/>
                  <a:pt x="3322017" y="3263859"/>
                  <a:pt x="3313444" y="3267083"/>
                </a:cubicBezTo>
                <a:cubicBezTo>
                  <a:pt x="3306038" y="3269826"/>
                  <a:pt x="3299454" y="3271061"/>
                  <a:pt x="3297671" y="3269963"/>
                </a:cubicBezTo>
                <a:cubicBezTo>
                  <a:pt x="3295682" y="3268660"/>
                  <a:pt x="3301031" y="3264751"/>
                  <a:pt x="3309329" y="3261528"/>
                </a:cubicBezTo>
                <a:cubicBezTo>
                  <a:pt x="3317696" y="3258236"/>
                  <a:pt x="3325514" y="3256933"/>
                  <a:pt x="3326680" y="3258510"/>
                </a:cubicBezTo>
                <a:close/>
                <a:moveTo>
                  <a:pt x="4340832" y="3257096"/>
                </a:moveTo>
                <a:cubicBezTo>
                  <a:pt x="4346242" y="3258888"/>
                  <a:pt x="4350065" y="3263071"/>
                  <a:pt x="4351128" y="3269278"/>
                </a:cubicBezTo>
                <a:cubicBezTo>
                  <a:pt x="4353185" y="3281622"/>
                  <a:pt x="4343104" y="3297121"/>
                  <a:pt x="4328565" y="3303842"/>
                </a:cubicBezTo>
                <a:cubicBezTo>
                  <a:pt x="4313203" y="3310974"/>
                  <a:pt x="4298047" y="3305830"/>
                  <a:pt x="4296744" y="3293143"/>
                </a:cubicBezTo>
                <a:cubicBezTo>
                  <a:pt x="4295509" y="3281073"/>
                  <a:pt x="4306345" y="3265985"/>
                  <a:pt x="4321021" y="3259265"/>
                </a:cubicBezTo>
                <a:cubicBezTo>
                  <a:pt x="4328428" y="3255904"/>
                  <a:pt x="4335423" y="3255304"/>
                  <a:pt x="4340832" y="3257096"/>
                </a:cubicBezTo>
                <a:close/>
                <a:moveTo>
                  <a:pt x="1315439" y="3254395"/>
                </a:moveTo>
                <a:cubicBezTo>
                  <a:pt x="1325384" y="3253778"/>
                  <a:pt x="1335537" y="3259676"/>
                  <a:pt x="1337316" y="3266946"/>
                </a:cubicBezTo>
                <a:cubicBezTo>
                  <a:pt x="1339034" y="3273941"/>
                  <a:pt x="1331488" y="3280662"/>
                  <a:pt x="1321817" y="3280936"/>
                </a:cubicBezTo>
                <a:cubicBezTo>
                  <a:pt x="1313107" y="3281142"/>
                  <a:pt x="1303986" y="3275861"/>
                  <a:pt x="1301861" y="3269346"/>
                </a:cubicBezTo>
                <a:cubicBezTo>
                  <a:pt x="1299395" y="3261597"/>
                  <a:pt x="1305291" y="3255013"/>
                  <a:pt x="1315439" y="3254395"/>
                </a:cubicBezTo>
                <a:close/>
                <a:moveTo>
                  <a:pt x="1649427" y="3253779"/>
                </a:moveTo>
                <a:cubicBezTo>
                  <a:pt x="1658890" y="3256110"/>
                  <a:pt x="1667392" y="3262145"/>
                  <a:pt x="1668561" y="3267495"/>
                </a:cubicBezTo>
                <a:cubicBezTo>
                  <a:pt x="1669724" y="3272776"/>
                  <a:pt x="1663003" y="3275519"/>
                  <a:pt x="1653608" y="3273736"/>
                </a:cubicBezTo>
                <a:cubicBezTo>
                  <a:pt x="1643184" y="3271815"/>
                  <a:pt x="1633170" y="3264752"/>
                  <a:pt x="1632828" y="3259060"/>
                </a:cubicBezTo>
                <a:cubicBezTo>
                  <a:pt x="1632485" y="3253848"/>
                  <a:pt x="1639893" y="3251447"/>
                  <a:pt x="1649427" y="3253779"/>
                </a:cubicBezTo>
                <a:close/>
                <a:moveTo>
                  <a:pt x="298260" y="3253710"/>
                </a:moveTo>
                <a:cubicBezTo>
                  <a:pt x="293937" y="3261940"/>
                  <a:pt x="291606" y="3267632"/>
                  <a:pt x="288317" y="3272295"/>
                </a:cubicBezTo>
                <a:cubicBezTo>
                  <a:pt x="283307" y="3279496"/>
                  <a:pt x="277685" y="3281553"/>
                  <a:pt x="278167" y="3276890"/>
                </a:cubicBezTo>
                <a:cubicBezTo>
                  <a:pt x="278646" y="3272432"/>
                  <a:pt x="281868" y="3266192"/>
                  <a:pt x="286462" y="3261528"/>
                </a:cubicBezTo>
                <a:cubicBezTo>
                  <a:pt x="290028" y="3258099"/>
                  <a:pt x="293183" y="3257070"/>
                  <a:pt x="298260" y="3253710"/>
                </a:cubicBezTo>
                <a:close/>
                <a:moveTo>
                  <a:pt x="3013475" y="3252133"/>
                </a:moveTo>
                <a:cubicBezTo>
                  <a:pt x="3020813" y="3249664"/>
                  <a:pt x="3028151" y="3250967"/>
                  <a:pt x="3028905" y="3254670"/>
                </a:cubicBezTo>
                <a:cubicBezTo>
                  <a:pt x="3029591" y="3258237"/>
                  <a:pt x="3023213" y="3263448"/>
                  <a:pt x="3016218" y="3265026"/>
                </a:cubicBezTo>
                <a:cubicBezTo>
                  <a:pt x="3010252" y="3266397"/>
                  <a:pt x="3004422" y="3264889"/>
                  <a:pt x="3003737" y="3261734"/>
                </a:cubicBezTo>
                <a:cubicBezTo>
                  <a:pt x="3003051" y="3258442"/>
                  <a:pt x="3007371" y="3254190"/>
                  <a:pt x="3013475" y="3252133"/>
                </a:cubicBezTo>
                <a:close/>
                <a:moveTo>
                  <a:pt x="6942003" y="3251344"/>
                </a:moveTo>
                <a:cubicBezTo>
                  <a:pt x="6948681" y="3252870"/>
                  <a:pt x="6953156" y="3256624"/>
                  <a:pt x="6953807" y="3262145"/>
                </a:cubicBezTo>
                <a:cubicBezTo>
                  <a:pt x="6955042" y="3272981"/>
                  <a:pt x="6939817" y="3288343"/>
                  <a:pt x="6921369" y="3295132"/>
                </a:cubicBezTo>
                <a:cubicBezTo>
                  <a:pt x="6903333" y="3301785"/>
                  <a:pt x="6887902" y="3298836"/>
                  <a:pt x="6886050" y="3287863"/>
                </a:cubicBezTo>
                <a:cubicBezTo>
                  <a:pt x="6884062" y="3276204"/>
                  <a:pt x="6898052" y="3260637"/>
                  <a:pt x="6916980" y="3253916"/>
                </a:cubicBezTo>
                <a:cubicBezTo>
                  <a:pt x="6926444" y="3250521"/>
                  <a:pt x="6935325" y="3249818"/>
                  <a:pt x="6942003" y="3251344"/>
                </a:cubicBezTo>
                <a:close/>
                <a:moveTo>
                  <a:pt x="5771351" y="3250555"/>
                </a:moveTo>
                <a:cubicBezTo>
                  <a:pt x="5789114" y="3245755"/>
                  <a:pt x="5804681" y="3258991"/>
                  <a:pt x="5806670" y="3280937"/>
                </a:cubicBezTo>
                <a:cubicBezTo>
                  <a:pt x="5808521" y="3301167"/>
                  <a:pt x="5797206" y="3322153"/>
                  <a:pt x="5781227" y="3327777"/>
                </a:cubicBezTo>
                <a:cubicBezTo>
                  <a:pt x="5764082" y="3333812"/>
                  <a:pt x="5747554" y="3320507"/>
                  <a:pt x="5744605" y="3298836"/>
                </a:cubicBezTo>
                <a:cubicBezTo>
                  <a:pt x="5741656" y="3277302"/>
                  <a:pt x="5754001" y="3255219"/>
                  <a:pt x="5771351" y="3250555"/>
                </a:cubicBezTo>
                <a:close/>
                <a:moveTo>
                  <a:pt x="986396" y="3248429"/>
                </a:moveTo>
                <a:cubicBezTo>
                  <a:pt x="989910" y="3249714"/>
                  <a:pt x="992464" y="3252200"/>
                  <a:pt x="993253" y="3255561"/>
                </a:cubicBezTo>
                <a:cubicBezTo>
                  <a:pt x="994829" y="3262351"/>
                  <a:pt x="988727" y="3270238"/>
                  <a:pt x="979468" y="3273529"/>
                </a:cubicBezTo>
                <a:cubicBezTo>
                  <a:pt x="969182" y="3277164"/>
                  <a:pt x="959237" y="3273872"/>
                  <a:pt x="958415" y="3266329"/>
                </a:cubicBezTo>
                <a:cubicBezTo>
                  <a:pt x="957658" y="3259607"/>
                  <a:pt x="964726" y="3251310"/>
                  <a:pt x="973777" y="3248498"/>
                </a:cubicBezTo>
                <a:cubicBezTo>
                  <a:pt x="978406" y="3247057"/>
                  <a:pt x="982880" y="3247143"/>
                  <a:pt x="986396" y="3248429"/>
                </a:cubicBezTo>
                <a:close/>
                <a:moveTo>
                  <a:pt x="2595000" y="3246989"/>
                </a:moveTo>
                <a:cubicBezTo>
                  <a:pt x="2600623" y="3246440"/>
                  <a:pt x="2607207" y="3250144"/>
                  <a:pt x="2608030" y="3254327"/>
                </a:cubicBezTo>
                <a:cubicBezTo>
                  <a:pt x="2608647" y="3257482"/>
                  <a:pt x="2604464" y="3261597"/>
                  <a:pt x="2600075" y="3262214"/>
                </a:cubicBezTo>
                <a:cubicBezTo>
                  <a:pt x="2594245" y="3263037"/>
                  <a:pt x="2587182" y="3259745"/>
                  <a:pt x="2585947" y="3255767"/>
                </a:cubicBezTo>
                <a:cubicBezTo>
                  <a:pt x="2584644" y="3251653"/>
                  <a:pt x="2588828" y="3247606"/>
                  <a:pt x="2595000" y="3246989"/>
                </a:cubicBezTo>
                <a:close/>
                <a:moveTo>
                  <a:pt x="3526659" y="3246646"/>
                </a:moveTo>
                <a:cubicBezTo>
                  <a:pt x="3527482" y="3247537"/>
                  <a:pt x="3518772" y="3252613"/>
                  <a:pt x="3507731" y="3257481"/>
                </a:cubicBezTo>
                <a:cubicBezTo>
                  <a:pt x="3496553" y="3262488"/>
                  <a:pt x="3486814" y="3265574"/>
                  <a:pt x="3485854" y="3264614"/>
                </a:cubicBezTo>
                <a:cubicBezTo>
                  <a:pt x="3484963" y="3263654"/>
                  <a:pt x="3493192" y="3259127"/>
                  <a:pt x="3504508" y="3254190"/>
                </a:cubicBezTo>
                <a:cubicBezTo>
                  <a:pt x="3515549" y="3249320"/>
                  <a:pt x="3525836" y="3245755"/>
                  <a:pt x="3526659" y="3246646"/>
                </a:cubicBezTo>
                <a:close/>
                <a:moveTo>
                  <a:pt x="3395037" y="3244965"/>
                </a:moveTo>
                <a:cubicBezTo>
                  <a:pt x="3398414" y="3244245"/>
                  <a:pt x="3400712" y="3244177"/>
                  <a:pt x="3400815" y="3245000"/>
                </a:cubicBezTo>
                <a:cubicBezTo>
                  <a:pt x="3401089" y="3246440"/>
                  <a:pt x="3394643" y="3250212"/>
                  <a:pt x="3386825" y="3253298"/>
                </a:cubicBezTo>
                <a:cubicBezTo>
                  <a:pt x="3378595" y="3256522"/>
                  <a:pt x="3371668" y="3258030"/>
                  <a:pt x="3370571" y="3256796"/>
                </a:cubicBezTo>
                <a:cubicBezTo>
                  <a:pt x="3369474" y="3255561"/>
                  <a:pt x="3374754" y="3252132"/>
                  <a:pt x="3382778" y="3248840"/>
                </a:cubicBezTo>
                <a:cubicBezTo>
                  <a:pt x="3387201" y="3247057"/>
                  <a:pt x="3391659" y="3245685"/>
                  <a:pt x="3395037" y="3244965"/>
                </a:cubicBezTo>
                <a:close/>
                <a:moveTo>
                  <a:pt x="4942905" y="3244863"/>
                </a:moveTo>
                <a:cubicBezTo>
                  <a:pt x="4958747" y="3240611"/>
                  <a:pt x="4972532" y="3252887"/>
                  <a:pt x="4974521" y="3273392"/>
                </a:cubicBezTo>
                <a:cubicBezTo>
                  <a:pt x="4976510" y="3293623"/>
                  <a:pt x="4965674" y="3313923"/>
                  <a:pt x="4950243" y="3318518"/>
                </a:cubicBezTo>
                <a:cubicBezTo>
                  <a:pt x="4934127" y="3323319"/>
                  <a:pt x="4918011" y="3308436"/>
                  <a:pt x="4916776" y="3287862"/>
                </a:cubicBezTo>
                <a:cubicBezTo>
                  <a:pt x="4915611" y="3268043"/>
                  <a:pt x="4927269" y="3249046"/>
                  <a:pt x="4942905" y="3244863"/>
                </a:cubicBezTo>
                <a:close/>
                <a:moveTo>
                  <a:pt x="5285462" y="3243628"/>
                </a:moveTo>
                <a:cubicBezTo>
                  <a:pt x="5301784" y="3239582"/>
                  <a:pt x="5318038" y="3260567"/>
                  <a:pt x="5319477" y="3283610"/>
                </a:cubicBezTo>
                <a:cubicBezTo>
                  <a:pt x="5320781" y="3305487"/>
                  <a:pt x="5309122" y="3324758"/>
                  <a:pt x="5293212" y="3326267"/>
                </a:cubicBezTo>
                <a:cubicBezTo>
                  <a:pt x="5277026" y="3330313"/>
                  <a:pt x="5262762" y="3316117"/>
                  <a:pt x="5260156" y="3293966"/>
                </a:cubicBezTo>
                <a:cubicBezTo>
                  <a:pt x="5257344" y="3270512"/>
                  <a:pt x="5268934" y="3247743"/>
                  <a:pt x="5285462" y="3243628"/>
                </a:cubicBezTo>
                <a:close/>
                <a:moveTo>
                  <a:pt x="3605081" y="3242583"/>
                </a:moveTo>
                <a:cubicBezTo>
                  <a:pt x="3609385" y="3241451"/>
                  <a:pt x="3612316" y="3241365"/>
                  <a:pt x="3613002" y="3242600"/>
                </a:cubicBezTo>
                <a:cubicBezTo>
                  <a:pt x="3614373" y="3245069"/>
                  <a:pt x="3605801" y="3252133"/>
                  <a:pt x="3593868" y="3257962"/>
                </a:cubicBezTo>
                <a:cubicBezTo>
                  <a:pt x="3582141" y="3263654"/>
                  <a:pt x="3570894" y="3266192"/>
                  <a:pt x="3569522" y="3263723"/>
                </a:cubicBezTo>
                <a:cubicBezTo>
                  <a:pt x="3568151" y="3261254"/>
                  <a:pt x="3576998" y="3254601"/>
                  <a:pt x="3588931" y="3248841"/>
                </a:cubicBezTo>
                <a:cubicBezTo>
                  <a:pt x="3595103" y="3245892"/>
                  <a:pt x="3600778" y="3243714"/>
                  <a:pt x="3605081" y="3242583"/>
                </a:cubicBezTo>
                <a:close/>
                <a:moveTo>
                  <a:pt x="3513081" y="3240954"/>
                </a:moveTo>
                <a:cubicBezTo>
                  <a:pt x="3514109" y="3241229"/>
                  <a:pt x="3505469" y="3245618"/>
                  <a:pt x="3494495" y="3250281"/>
                </a:cubicBezTo>
                <a:cubicBezTo>
                  <a:pt x="3484826" y="3254396"/>
                  <a:pt x="3475499" y="3257757"/>
                  <a:pt x="3474539" y="3257551"/>
                </a:cubicBezTo>
                <a:cubicBezTo>
                  <a:pt x="3473373" y="3257276"/>
                  <a:pt x="3482288" y="3252956"/>
                  <a:pt x="3493330" y="3248292"/>
                </a:cubicBezTo>
                <a:cubicBezTo>
                  <a:pt x="3503411" y="3243972"/>
                  <a:pt x="3512121" y="3240748"/>
                  <a:pt x="3513081" y="3240954"/>
                </a:cubicBezTo>
                <a:close/>
                <a:moveTo>
                  <a:pt x="625522" y="3239103"/>
                </a:moveTo>
                <a:cubicBezTo>
                  <a:pt x="627106" y="3242258"/>
                  <a:pt x="621824" y="3251310"/>
                  <a:pt x="613660" y="3259403"/>
                </a:cubicBezTo>
                <a:cubicBezTo>
                  <a:pt x="605775" y="3267289"/>
                  <a:pt x="597954" y="3271267"/>
                  <a:pt x="597065" y="3267975"/>
                </a:cubicBezTo>
                <a:cubicBezTo>
                  <a:pt x="596310" y="3265232"/>
                  <a:pt x="601657" y="3256110"/>
                  <a:pt x="608109" y="3249184"/>
                </a:cubicBezTo>
                <a:cubicBezTo>
                  <a:pt x="616129" y="3240543"/>
                  <a:pt x="623949" y="3236017"/>
                  <a:pt x="625522" y="3239103"/>
                </a:cubicBezTo>
                <a:close/>
                <a:moveTo>
                  <a:pt x="3501148" y="3238759"/>
                </a:moveTo>
                <a:cubicBezTo>
                  <a:pt x="3501011" y="3239308"/>
                  <a:pt x="3491958" y="3243628"/>
                  <a:pt x="3482426" y="3247537"/>
                </a:cubicBezTo>
                <a:cubicBezTo>
                  <a:pt x="3473648" y="3251172"/>
                  <a:pt x="3466172" y="3253847"/>
                  <a:pt x="3465487" y="3253641"/>
                </a:cubicBezTo>
                <a:cubicBezTo>
                  <a:pt x="3464801" y="3253367"/>
                  <a:pt x="3472482" y="3249732"/>
                  <a:pt x="3482700" y="3245480"/>
                </a:cubicBezTo>
                <a:cubicBezTo>
                  <a:pt x="3492644" y="3241365"/>
                  <a:pt x="3501285" y="3238210"/>
                  <a:pt x="3501148" y="3238759"/>
                </a:cubicBezTo>
                <a:close/>
                <a:moveTo>
                  <a:pt x="7299117" y="3236685"/>
                </a:moveTo>
                <a:cubicBezTo>
                  <a:pt x="7306120" y="3237320"/>
                  <a:pt x="7310869" y="3239411"/>
                  <a:pt x="7311453" y="3242669"/>
                </a:cubicBezTo>
                <a:cubicBezTo>
                  <a:pt x="7312619" y="3249321"/>
                  <a:pt x="7297393" y="3259060"/>
                  <a:pt x="7277506" y="3264957"/>
                </a:cubicBezTo>
                <a:cubicBezTo>
                  <a:pt x="7257549" y="3270855"/>
                  <a:pt x="7241433" y="3269826"/>
                  <a:pt x="7240815" y="3261940"/>
                </a:cubicBezTo>
                <a:cubicBezTo>
                  <a:pt x="7240267" y="3254739"/>
                  <a:pt x="7254943" y="3244315"/>
                  <a:pt x="7273254" y="3239445"/>
                </a:cubicBezTo>
                <a:cubicBezTo>
                  <a:pt x="7282855" y="3236873"/>
                  <a:pt x="7292113" y="3236051"/>
                  <a:pt x="7299117" y="3236685"/>
                </a:cubicBezTo>
                <a:close/>
                <a:moveTo>
                  <a:pt x="6340496" y="3236496"/>
                </a:moveTo>
                <a:cubicBezTo>
                  <a:pt x="6357641" y="3230941"/>
                  <a:pt x="6373346" y="3239651"/>
                  <a:pt x="6375678" y="3255767"/>
                </a:cubicBezTo>
                <a:cubicBezTo>
                  <a:pt x="6378078" y="3272843"/>
                  <a:pt x="6364499" y="3292869"/>
                  <a:pt x="6346051" y="3299590"/>
                </a:cubicBezTo>
                <a:cubicBezTo>
                  <a:pt x="6328632" y="3305968"/>
                  <a:pt x="6313339" y="3297601"/>
                  <a:pt x="6311144" y="3280456"/>
                </a:cubicBezTo>
                <a:cubicBezTo>
                  <a:pt x="6308676" y="3262282"/>
                  <a:pt x="6321911" y="3242462"/>
                  <a:pt x="6340496" y="3236496"/>
                </a:cubicBezTo>
                <a:close/>
                <a:moveTo>
                  <a:pt x="3487638" y="3235948"/>
                </a:moveTo>
                <a:cubicBezTo>
                  <a:pt x="3488529" y="3236291"/>
                  <a:pt x="3481397" y="3239857"/>
                  <a:pt x="3472550" y="3243561"/>
                </a:cubicBezTo>
                <a:cubicBezTo>
                  <a:pt x="3463566" y="3247264"/>
                  <a:pt x="3454925" y="3250213"/>
                  <a:pt x="3454171" y="3249801"/>
                </a:cubicBezTo>
                <a:cubicBezTo>
                  <a:pt x="3453417" y="3249390"/>
                  <a:pt x="3460549" y="3245755"/>
                  <a:pt x="3469464" y="3242120"/>
                </a:cubicBezTo>
                <a:cubicBezTo>
                  <a:pt x="3478242" y="3238417"/>
                  <a:pt x="3486746" y="3235536"/>
                  <a:pt x="3487638" y="3235948"/>
                </a:cubicBezTo>
                <a:close/>
                <a:moveTo>
                  <a:pt x="2460171" y="3234508"/>
                </a:moveTo>
                <a:cubicBezTo>
                  <a:pt x="2466275" y="3236016"/>
                  <a:pt x="2471967" y="3241023"/>
                  <a:pt x="2472105" y="3245069"/>
                </a:cubicBezTo>
                <a:cubicBezTo>
                  <a:pt x="2472242" y="3249115"/>
                  <a:pt x="2466618" y="3250967"/>
                  <a:pt x="2460309" y="3248978"/>
                </a:cubicBezTo>
                <a:cubicBezTo>
                  <a:pt x="2455302" y="3247401"/>
                  <a:pt x="2450022" y="3242806"/>
                  <a:pt x="2449542" y="3239651"/>
                </a:cubicBezTo>
                <a:cubicBezTo>
                  <a:pt x="2448924" y="3235673"/>
                  <a:pt x="2454274" y="3233136"/>
                  <a:pt x="2460171" y="3234508"/>
                </a:cubicBezTo>
                <a:close/>
                <a:moveTo>
                  <a:pt x="4266012" y="3234456"/>
                </a:moveTo>
                <a:cubicBezTo>
                  <a:pt x="4271679" y="3235725"/>
                  <a:pt x="4275828" y="3239377"/>
                  <a:pt x="4276856" y="3245069"/>
                </a:cubicBezTo>
                <a:cubicBezTo>
                  <a:pt x="4278982" y="3256590"/>
                  <a:pt x="4268352" y="3271953"/>
                  <a:pt x="4253333" y="3278948"/>
                </a:cubicBezTo>
                <a:cubicBezTo>
                  <a:pt x="4239137" y="3285600"/>
                  <a:pt x="4226861" y="3282788"/>
                  <a:pt x="4224392" y="3272432"/>
                </a:cubicBezTo>
                <a:cubicBezTo>
                  <a:pt x="4221786" y="3261391"/>
                  <a:pt x="4231525" y="3245961"/>
                  <a:pt x="4246063" y="3238142"/>
                </a:cubicBezTo>
                <a:cubicBezTo>
                  <a:pt x="4253161" y="3234301"/>
                  <a:pt x="4260345" y="3233187"/>
                  <a:pt x="4266012" y="3234456"/>
                </a:cubicBezTo>
                <a:close/>
                <a:moveTo>
                  <a:pt x="6867338" y="3233908"/>
                </a:moveTo>
                <a:cubicBezTo>
                  <a:pt x="6874101" y="3235708"/>
                  <a:pt x="6878576" y="3239891"/>
                  <a:pt x="6879193" y="3245961"/>
                </a:cubicBezTo>
                <a:cubicBezTo>
                  <a:pt x="6880359" y="3257276"/>
                  <a:pt x="6866780" y="3271884"/>
                  <a:pt x="6848881" y="3279016"/>
                </a:cubicBezTo>
                <a:cubicBezTo>
                  <a:pt x="6829884" y="3286560"/>
                  <a:pt x="6812465" y="3282514"/>
                  <a:pt x="6811299" y="3269826"/>
                </a:cubicBezTo>
                <a:cubicBezTo>
                  <a:pt x="6810201" y="3257551"/>
                  <a:pt x="6823575" y="3242600"/>
                  <a:pt x="6841749" y="3236154"/>
                </a:cubicBezTo>
                <a:cubicBezTo>
                  <a:pt x="6851522" y="3232690"/>
                  <a:pt x="6860574" y="3232107"/>
                  <a:pt x="6867338" y="3233908"/>
                </a:cubicBezTo>
                <a:close/>
                <a:moveTo>
                  <a:pt x="1709776" y="3233204"/>
                </a:moveTo>
                <a:cubicBezTo>
                  <a:pt x="1719036" y="3236016"/>
                  <a:pt x="1727535" y="3242668"/>
                  <a:pt x="1728498" y="3247743"/>
                </a:cubicBezTo>
                <a:cubicBezTo>
                  <a:pt x="1729390" y="3252681"/>
                  <a:pt x="1721982" y="3254738"/>
                  <a:pt x="1712928" y="3252064"/>
                </a:cubicBezTo>
                <a:cubicBezTo>
                  <a:pt x="1703465" y="3249320"/>
                  <a:pt x="1694891" y="3242805"/>
                  <a:pt x="1694067" y="3237662"/>
                </a:cubicBezTo>
                <a:cubicBezTo>
                  <a:pt x="1693318" y="3232655"/>
                  <a:pt x="1700653" y="3230529"/>
                  <a:pt x="1709776" y="3233204"/>
                </a:cubicBezTo>
                <a:close/>
                <a:moveTo>
                  <a:pt x="4527928" y="3232930"/>
                </a:moveTo>
                <a:cubicBezTo>
                  <a:pt x="4542329" y="3227581"/>
                  <a:pt x="4555908" y="3234919"/>
                  <a:pt x="4558034" y="3249321"/>
                </a:cubicBezTo>
                <a:cubicBezTo>
                  <a:pt x="4560298" y="3264888"/>
                  <a:pt x="4548845" y="3283199"/>
                  <a:pt x="4533414" y="3288411"/>
                </a:cubicBezTo>
                <a:cubicBezTo>
                  <a:pt x="4518806" y="3293418"/>
                  <a:pt x="4505365" y="3285805"/>
                  <a:pt x="4503376" y="3271609"/>
                </a:cubicBezTo>
                <a:cubicBezTo>
                  <a:pt x="4501181" y="3256316"/>
                  <a:pt x="4512429" y="3238691"/>
                  <a:pt x="4527928" y="3232930"/>
                </a:cubicBezTo>
                <a:close/>
                <a:moveTo>
                  <a:pt x="6124401" y="3232039"/>
                </a:moveTo>
                <a:cubicBezTo>
                  <a:pt x="6141478" y="3226552"/>
                  <a:pt x="6157525" y="3237594"/>
                  <a:pt x="6159720" y="3256453"/>
                </a:cubicBezTo>
                <a:cubicBezTo>
                  <a:pt x="6161915" y="3275313"/>
                  <a:pt x="6149502" y="3296298"/>
                  <a:pt x="6132425" y="3302607"/>
                </a:cubicBezTo>
                <a:cubicBezTo>
                  <a:pt x="6115486" y="3308917"/>
                  <a:pt x="6099370" y="3297601"/>
                  <a:pt x="6097244" y="3277987"/>
                </a:cubicBezTo>
                <a:cubicBezTo>
                  <a:pt x="6095118" y="3258236"/>
                  <a:pt x="6107256" y="3237662"/>
                  <a:pt x="6124401" y="3232039"/>
                </a:cubicBezTo>
                <a:close/>
                <a:moveTo>
                  <a:pt x="2940711" y="3231970"/>
                </a:moveTo>
                <a:cubicBezTo>
                  <a:pt x="2947295" y="3230393"/>
                  <a:pt x="2953262" y="3232519"/>
                  <a:pt x="2953536" y="3236428"/>
                </a:cubicBezTo>
                <a:cubicBezTo>
                  <a:pt x="2953879" y="3240474"/>
                  <a:pt x="2949010" y="3244657"/>
                  <a:pt x="2942152" y="3246235"/>
                </a:cubicBezTo>
                <a:cubicBezTo>
                  <a:pt x="2935705" y="3247744"/>
                  <a:pt x="2929464" y="3245755"/>
                  <a:pt x="2929190" y="3241983"/>
                </a:cubicBezTo>
                <a:cubicBezTo>
                  <a:pt x="2928916" y="3238211"/>
                  <a:pt x="2934265" y="3233547"/>
                  <a:pt x="2940711" y="3231970"/>
                </a:cubicBezTo>
                <a:close/>
                <a:moveTo>
                  <a:pt x="2731200" y="3230804"/>
                </a:moveTo>
                <a:cubicBezTo>
                  <a:pt x="2737029" y="3230392"/>
                  <a:pt x="2741075" y="3232244"/>
                  <a:pt x="2742515" y="3236153"/>
                </a:cubicBezTo>
                <a:cubicBezTo>
                  <a:pt x="2744093" y="3240405"/>
                  <a:pt x="2739909" y="3245206"/>
                  <a:pt x="2733737" y="3246372"/>
                </a:cubicBezTo>
                <a:cubicBezTo>
                  <a:pt x="2727702" y="3247537"/>
                  <a:pt x="2721118" y="3244726"/>
                  <a:pt x="2720638" y="3240611"/>
                </a:cubicBezTo>
                <a:cubicBezTo>
                  <a:pt x="2720090" y="3236428"/>
                  <a:pt x="2725370" y="3231284"/>
                  <a:pt x="2731200" y="3230804"/>
                </a:cubicBezTo>
                <a:close/>
                <a:moveTo>
                  <a:pt x="7225822" y="3229964"/>
                </a:moveTo>
                <a:cubicBezTo>
                  <a:pt x="7232397" y="3230736"/>
                  <a:pt x="7236769" y="3233067"/>
                  <a:pt x="7237523" y="3236702"/>
                </a:cubicBezTo>
                <a:cubicBezTo>
                  <a:pt x="7239032" y="3243972"/>
                  <a:pt x="7225453" y="3254053"/>
                  <a:pt x="7206594" y="3260294"/>
                </a:cubicBezTo>
                <a:cubicBezTo>
                  <a:pt x="7187117" y="3266740"/>
                  <a:pt x="7168737" y="3265574"/>
                  <a:pt x="7167983" y="3257139"/>
                </a:cubicBezTo>
                <a:cubicBezTo>
                  <a:pt x="7167297" y="3249047"/>
                  <a:pt x="7182042" y="3237799"/>
                  <a:pt x="7200902" y="3232587"/>
                </a:cubicBezTo>
                <a:cubicBezTo>
                  <a:pt x="7210469" y="3229981"/>
                  <a:pt x="7219247" y="3229193"/>
                  <a:pt x="7225822" y="3229964"/>
                </a:cubicBezTo>
                <a:close/>
                <a:moveTo>
                  <a:pt x="4736000" y="3228884"/>
                </a:moveTo>
                <a:cubicBezTo>
                  <a:pt x="4750881" y="3224701"/>
                  <a:pt x="4764392" y="3234508"/>
                  <a:pt x="4766449" y="3251173"/>
                </a:cubicBezTo>
                <a:cubicBezTo>
                  <a:pt x="4768712" y="3268729"/>
                  <a:pt x="4756917" y="3288138"/>
                  <a:pt x="4741006" y="3292870"/>
                </a:cubicBezTo>
                <a:cubicBezTo>
                  <a:pt x="4724752" y="3297670"/>
                  <a:pt x="4710694" y="3287040"/>
                  <a:pt x="4709322" y="3269072"/>
                </a:cubicBezTo>
                <a:cubicBezTo>
                  <a:pt x="4707950" y="3251036"/>
                  <a:pt x="4719678" y="3233411"/>
                  <a:pt x="4736000" y="3228884"/>
                </a:cubicBezTo>
                <a:close/>
                <a:moveTo>
                  <a:pt x="5422279" y="3228267"/>
                </a:moveTo>
                <a:cubicBezTo>
                  <a:pt x="5437984" y="3227033"/>
                  <a:pt x="5452934" y="3243012"/>
                  <a:pt x="5455198" y="3264203"/>
                </a:cubicBezTo>
                <a:cubicBezTo>
                  <a:pt x="5457598" y="3287040"/>
                  <a:pt x="5445185" y="3308231"/>
                  <a:pt x="5427902" y="3310151"/>
                </a:cubicBezTo>
                <a:cubicBezTo>
                  <a:pt x="5411444" y="3312003"/>
                  <a:pt x="5397590" y="3296161"/>
                  <a:pt x="5395396" y="3273804"/>
                </a:cubicBezTo>
                <a:cubicBezTo>
                  <a:pt x="5393133" y="3250419"/>
                  <a:pt x="5405546" y="3229639"/>
                  <a:pt x="5422279" y="3228267"/>
                </a:cubicBezTo>
                <a:close/>
                <a:moveTo>
                  <a:pt x="6555495" y="3227923"/>
                </a:moveTo>
                <a:cubicBezTo>
                  <a:pt x="6573806" y="3222232"/>
                  <a:pt x="6589031" y="3230461"/>
                  <a:pt x="6589854" y="3246303"/>
                </a:cubicBezTo>
                <a:cubicBezTo>
                  <a:pt x="6590608" y="3260842"/>
                  <a:pt x="6577578" y="3277713"/>
                  <a:pt x="6560570" y="3284228"/>
                </a:cubicBezTo>
                <a:cubicBezTo>
                  <a:pt x="6542808" y="3291086"/>
                  <a:pt x="6525731" y="3283405"/>
                  <a:pt x="6524428" y="3267768"/>
                </a:cubicBezTo>
                <a:cubicBezTo>
                  <a:pt x="6523125" y="3251721"/>
                  <a:pt x="6537253" y="3233616"/>
                  <a:pt x="6555495" y="3227923"/>
                </a:cubicBezTo>
                <a:close/>
                <a:moveTo>
                  <a:pt x="3474196" y="3226827"/>
                </a:moveTo>
                <a:cubicBezTo>
                  <a:pt x="3474470" y="3227924"/>
                  <a:pt x="3468024" y="3231422"/>
                  <a:pt x="3459451" y="3234919"/>
                </a:cubicBezTo>
                <a:cubicBezTo>
                  <a:pt x="3450741" y="3238417"/>
                  <a:pt x="3443541" y="3240406"/>
                  <a:pt x="3442786" y="3239514"/>
                </a:cubicBezTo>
                <a:cubicBezTo>
                  <a:pt x="3441963" y="3238554"/>
                  <a:pt x="3449987" y="3234028"/>
                  <a:pt x="3458834" y="3230530"/>
                </a:cubicBezTo>
                <a:cubicBezTo>
                  <a:pt x="3466858" y="3227444"/>
                  <a:pt x="3473921" y="3225729"/>
                  <a:pt x="3474196" y="3226827"/>
                </a:cubicBezTo>
                <a:close/>
                <a:moveTo>
                  <a:pt x="1514047" y="3226827"/>
                </a:moveTo>
                <a:cubicBezTo>
                  <a:pt x="1523583" y="3228747"/>
                  <a:pt x="1531811" y="3235125"/>
                  <a:pt x="1532497" y="3240955"/>
                </a:cubicBezTo>
                <a:cubicBezTo>
                  <a:pt x="1533182" y="3246852"/>
                  <a:pt x="1526255" y="3250281"/>
                  <a:pt x="1516719" y="3248841"/>
                </a:cubicBezTo>
                <a:cubicBezTo>
                  <a:pt x="1506506" y="3247332"/>
                  <a:pt x="1496492" y="3239789"/>
                  <a:pt x="1496627" y="3233685"/>
                </a:cubicBezTo>
                <a:cubicBezTo>
                  <a:pt x="1496765" y="3227856"/>
                  <a:pt x="1504306" y="3224838"/>
                  <a:pt x="1514047" y="3226827"/>
                </a:cubicBezTo>
                <a:close/>
                <a:moveTo>
                  <a:pt x="450397" y="3225892"/>
                </a:moveTo>
                <a:cubicBezTo>
                  <a:pt x="452430" y="3224460"/>
                  <a:pt x="453766" y="3224426"/>
                  <a:pt x="453800" y="3226209"/>
                </a:cubicBezTo>
                <a:cubicBezTo>
                  <a:pt x="453870" y="3229158"/>
                  <a:pt x="449960" y="3237045"/>
                  <a:pt x="445092" y="3243834"/>
                </a:cubicBezTo>
                <a:cubicBezTo>
                  <a:pt x="439399" y="3251721"/>
                  <a:pt x="433157" y="3257070"/>
                  <a:pt x="432746" y="3254327"/>
                </a:cubicBezTo>
                <a:cubicBezTo>
                  <a:pt x="432266" y="3251515"/>
                  <a:pt x="437341" y="3241297"/>
                  <a:pt x="442826" y="3233959"/>
                </a:cubicBezTo>
                <a:cubicBezTo>
                  <a:pt x="445641" y="3230153"/>
                  <a:pt x="448365" y="3227324"/>
                  <a:pt x="450397" y="3225892"/>
                </a:cubicBezTo>
                <a:close/>
                <a:moveTo>
                  <a:pt x="3679078" y="3224838"/>
                </a:moveTo>
                <a:cubicBezTo>
                  <a:pt x="3683176" y="3224083"/>
                  <a:pt x="3685902" y="3224460"/>
                  <a:pt x="3686314" y="3226209"/>
                </a:cubicBezTo>
                <a:cubicBezTo>
                  <a:pt x="3687068" y="3229707"/>
                  <a:pt x="3678015" y="3237799"/>
                  <a:pt x="3666288" y="3243697"/>
                </a:cubicBezTo>
                <a:cubicBezTo>
                  <a:pt x="3654492" y="3249595"/>
                  <a:pt x="3643794" y="3251378"/>
                  <a:pt x="3642422" y="3248086"/>
                </a:cubicBezTo>
                <a:cubicBezTo>
                  <a:pt x="3640914" y="3244520"/>
                  <a:pt x="3651132" y="3236085"/>
                  <a:pt x="3663614" y="3230256"/>
                </a:cubicBezTo>
                <a:cubicBezTo>
                  <a:pt x="3669511" y="3227478"/>
                  <a:pt x="3674981" y="3225592"/>
                  <a:pt x="3679078" y="3224838"/>
                </a:cubicBezTo>
                <a:close/>
                <a:moveTo>
                  <a:pt x="539318" y="3223740"/>
                </a:moveTo>
                <a:cubicBezTo>
                  <a:pt x="540758" y="3226209"/>
                  <a:pt x="536098" y="3235056"/>
                  <a:pt x="528897" y="3243834"/>
                </a:cubicBezTo>
                <a:cubicBezTo>
                  <a:pt x="521767" y="3252475"/>
                  <a:pt x="515040" y="3257550"/>
                  <a:pt x="514633" y="3254464"/>
                </a:cubicBezTo>
                <a:cubicBezTo>
                  <a:pt x="514221" y="3251446"/>
                  <a:pt x="520119" y="3240885"/>
                  <a:pt x="526839" y="3232793"/>
                </a:cubicBezTo>
                <a:cubicBezTo>
                  <a:pt x="532600" y="3225866"/>
                  <a:pt x="538223" y="3221752"/>
                  <a:pt x="539318" y="3223740"/>
                </a:cubicBezTo>
                <a:close/>
                <a:moveTo>
                  <a:pt x="3599080" y="3222575"/>
                </a:moveTo>
                <a:cubicBezTo>
                  <a:pt x="3599148" y="3224221"/>
                  <a:pt x="3589822" y="3230118"/>
                  <a:pt x="3579123" y="3234919"/>
                </a:cubicBezTo>
                <a:cubicBezTo>
                  <a:pt x="3568425" y="3239788"/>
                  <a:pt x="3558412" y="3242669"/>
                  <a:pt x="3557863" y="3241297"/>
                </a:cubicBezTo>
                <a:cubicBezTo>
                  <a:pt x="3557315" y="3239857"/>
                  <a:pt x="3565819" y="3234713"/>
                  <a:pt x="3576723" y="3229638"/>
                </a:cubicBezTo>
                <a:cubicBezTo>
                  <a:pt x="3588861" y="3224015"/>
                  <a:pt x="3599011" y="3220723"/>
                  <a:pt x="3599080" y="3222575"/>
                </a:cubicBezTo>
                <a:close/>
                <a:moveTo>
                  <a:pt x="3312278" y="3221683"/>
                </a:moveTo>
                <a:cubicBezTo>
                  <a:pt x="3312621" y="3224220"/>
                  <a:pt x="3306586" y="3228884"/>
                  <a:pt x="3299523" y="3231490"/>
                </a:cubicBezTo>
                <a:cubicBezTo>
                  <a:pt x="3292253" y="3234164"/>
                  <a:pt x="3285875" y="3234233"/>
                  <a:pt x="3285189" y="3231490"/>
                </a:cubicBezTo>
                <a:cubicBezTo>
                  <a:pt x="3284572" y="3228815"/>
                  <a:pt x="3290058" y="3224494"/>
                  <a:pt x="3297671" y="3221751"/>
                </a:cubicBezTo>
                <a:cubicBezTo>
                  <a:pt x="3304872" y="3219145"/>
                  <a:pt x="3311935" y="3219214"/>
                  <a:pt x="3312278" y="3221683"/>
                </a:cubicBezTo>
                <a:close/>
                <a:moveTo>
                  <a:pt x="912910" y="3221443"/>
                </a:moveTo>
                <a:cubicBezTo>
                  <a:pt x="916083" y="3222831"/>
                  <a:pt x="918221" y="3225489"/>
                  <a:pt x="918500" y="3229021"/>
                </a:cubicBezTo>
                <a:cubicBezTo>
                  <a:pt x="919048" y="3236084"/>
                  <a:pt x="911571" y="3244726"/>
                  <a:pt x="902657" y="3247537"/>
                </a:cubicBezTo>
                <a:cubicBezTo>
                  <a:pt x="893465" y="3250486"/>
                  <a:pt x="885514" y="3247332"/>
                  <a:pt x="885167" y="3240474"/>
                </a:cubicBezTo>
                <a:cubicBezTo>
                  <a:pt x="884827" y="3233616"/>
                  <a:pt x="892437" y="3224494"/>
                  <a:pt x="901147" y="3221477"/>
                </a:cubicBezTo>
                <a:cubicBezTo>
                  <a:pt x="905539" y="3219934"/>
                  <a:pt x="909739" y="3220054"/>
                  <a:pt x="912910" y="3221443"/>
                </a:cubicBezTo>
                <a:close/>
                <a:moveTo>
                  <a:pt x="7151524" y="3220628"/>
                </a:moveTo>
                <a:cubicBezTo>
                  <a:pt x="7158485" y="3221426"/>
                  <a:pt x="7163354" y="3223912"/>
                  <a:pt x="7164554" y="3227787"/>
                </a:cubicBezTo>
                <a:cubicBezTo>
                  <a:pt x="7166886" y="3235536"/>
                  <a:pt x="7152827" y="3246920"/>
                  <a:pt x="7133899" y="3253367"/>
                </a:cubicBezTo>
                <a:cubicBezTo>
                  <a:pt x="7114491" y="3260019"/>
                  <a:pt x="7097757" y="3258990"/>
                  <a:pt x="7095563" y="3250212"/>
                </a:cubicBezTo>
                <a:cubicBezTo>
                  <a:pt x="7093368" y="3241503"/>
                  <a:pt x="7106879" y="3229364"/>
                  <a:pt x="7125943" y="3223603"/>
                </a:cubicBezTo>
                <a:cubicBezTo>
                  <a:pt x="7135510" y="3220722"/>
                  <a:pt x="7144563" y="3219831"/>
                  <a:pt x="7151524" y="3220628"/>
                </a:cubicBezTo>
                <a:close/>
                <a:moveTo>
                  <a:pt x="3221547" y="3220037"/>
                </a:moveTo>
                <a:cubicBezTo>
                  <a:pt x="3228405" y="3217020"/>
                  <a:pt x="3235744" y="3217089"/>
                  <a:pt x="3237047" y="3220037"/>
                </a:cubicBezTo>
                <a:cubicBezTo>
                  <a:pt x="3238418" y="3223123"/>
                  <a:pt x="3233549" y="3227650"/>
                  <a:pt x="3226074" y="3230324"/>
                </a:cubicBezTo>
                <a:cubicBezTo>
                  <a:pt x="3219833" y="3232587"/>
                  <a:pt x="3213523" y="3232725"/>
                  <a:pt x="3211809" y="3230599"/>
                </a:cubicBezTo>
                <a:cubicBezTo>
                  <a:pt x="3209820" y="3228061"/>
                  <a:pt x="3214346" y="3223055"/>
                  <a:pt x="3221547" y="3220037"/>
                </a:cubicBezTo>
                <a:close/>
                <a:moveTo>
                  <a:pt x="1769302" y="3219214"/>
                </a:moveTo>
                <a:cubicBezTo>
                  <a:pt x="1778835" y="3222300"/>
                  <a:pt x="1787886" y="3228815"/>
                  <a:pt x="1789259" y="3233616"/>
                </a:cubicBezTo>
                <a:cubicBezTo>
                  <a:pt x="1790564" y="3238211"/>
                  <a:pt x="1783224" y="3239651"/>
                  <a:pt x="1774173" y="3236634"/>
                </a:cubicBezTo>
                <a:cubicBezTo>
                  <a:pt x="1764844" y="3233616"/>
                  <a:pt x="1756341" y="3226895"/>
                  <a:pt x="1755657" y="3222095"/>
                </a:cubicBezTo>
                <a:cubicBezTo>
                  <a:pt x="1755039" y="3217774"/>
                  <a:pt x="1760870" y="3216540"/>
                  <a:pt x="1769302" y="3219214"/>
                </a:cubicBezTo>
                <a:close/>
                <a:moveTo>
                  <a:pt x="1107714" y="3218323"/>
                </a:moveTo>
                <a:cubicBezTo>
                  <a:pt x="1117108" y="3216814"/>
                  <a:pt x="1125613" y="3221271"/>
                  <a:pt x="1127051" y="3228266"/>
                </a:cubicBezTo>
                <a:cubicBezTo>
                  <a:pt x="1128424" y="3235124"/>
                  <a:pt x="1122044" y="3242120"/>
                  <a:pt x="1112785" y="3244040"/>
                </a:cubicBezTo>
                <a:cubicBezTo>
                  <a:pt x="1102499" y="3246097"/>
                  <a:pt x="1092559" y="3241228"/>
                  <a:pt x="1091869" y="3233616"/>
                </a:cubicBezTo>
                <a:cubicBezTo>
                  <a:pt x="1091252" y="3226758"/>
                  <a:pt x="1098455" y="3219694"/>
                  <a:pt x="1107714" y="3218323"/>
                </a:cubicBezTo>
                <a:close/>
                <a:moveTo>
                  <a:pt x="4192948" y="3217714"/>
                </a:moveTo>
                <a:cubicBezTo>
                  <a:pt x="4197886" y="3218820"/>
                  <a:pt x="4201315" y="3222129"/>
                  <a:pt x="4202241" y="3227444"/>
                </a:cubicBezTo>
                <a:cubicBezTo>
                  <a:pt x="4204230" y="3238691"/>
                  <a:pt x="4193531" y="3253984"/>
                  <a:pt x="4178855" y="3260980"/>
                </a:cubicBezTo>
                <a:cubicBezTo>
                  <a:pt x="4165482" y="3267289"/>
                  <a:pt x="4152521" y="3264477"/>
                  <a:pt x="4150806" y="3254808"/>
                </a:cubicBezTo>
                <a:cubicBezTo>
                  <a:pt x="4148886" y="3244246"/>
                  <a:pt x="4159996" y="3228541"/>
                  <a:pt x="4174603" y="3221203"/>
                </a:cubicBezTo>
                <a:cubicBezTo>
                  <a:pt x="4181564" y="3217705"/>
                  <a:pt x="4188010" y="3216608"/>
                  <a:pt x="4192948" y="3217714"/>
                </a:cubicBezTo>
                <a:close/>
                <a:moveTo>
                  <a:pt x="3385933" y="3216471"/>
                </a:moveTo>
                <a:cubicBezTo>
                  <a:pt x="3387168" y="3218322"/>
                  <a:pt x="3382641" y="3222163"/>
                  <a:pt x="3375715" y="3225180"/>
                </a:cubicBezTo>
                <a:cubicBezTo>
                  <a:pt x="3367897" y="3228609"/>
                  <a:pt x="3359461" y="3229912"/>
                  <a:pt x="3358296" y="3227855"/>
                </a:cubicBezTo>
                <a:cubicBezTo>
                  <a:pt x="3357130" y="3225729"/>
                  <a:pt x="3363370" y="3220791"/>
                  <a:pt x="3371189" y="3217842"/>
                </a:cubicBezTo>
                <a:cubicBezTo>
                  <a:pt x="3378047" y="3215168"/>
                  <a:pt x="3384699" y="3214619"/>
                  <a:pt x="3385933" y="3216471"/>
                </a:cubicBezTo>
                <a:close/>
                <a:moveTo>
                  <a:pt x="5908443" y="3214825"/>
                </a:moveTo>
                <a:cubicBezTo>
                  <a:pt x="5926205" y="3209270"/>
                  <a:pt x="5941978" y="3220997"/>
                  <a:pt x="5944310" y="3241708"/>
                </a:cubicBezTo>
                <a:cubicBezTo>
                  <a:pt x="5946504" y="3260842"/>
                  <a:pt x="5935463" y="3281416"/>
                  <a:pt x="5919553" y="3287657"/>
                </a:cubicBezTo>
                <a:cubicBezTo>
                  <a:pt x="5902408" y="3294377"/>
                  <a:pt x="5885743" y="3282925"/>
                  <a:pt x="5882314" y="3262351"/>
                </a:cubicBezTo>
                <a:cubicBezTo>
                  <a:pt x="5879022" y="3242257"/>
                  <a:pt x="5891229" y="3220242"/>
                  <a:pt x="5908443" y="3214825"/>
                </a:cubicBezTo>
                <a:close/>
                <a:moveTo>
                  <a:pt x="365126" y="3214714"/>
                </a:moveTo>
                <a:cubicBezTo>
                  <a:pt x="366772" y="3214139"/>
                  <a:pt x="367732" y="3214962"/>
                  <a:pt x="367527" y="3217362"/>
                </a:cubicBezTo>
                <a:cubicBezTo>
                  <a:pt x="367114" y="3222094"/>
                  <a:pt x="361421" y="3233067"/>
                  <a:pt x="357376" y="3236839"/>
                </a:cubicBezTo>
                <a:cubicBezTo>
                  <a:pt x="354221" y="3239788"/>
                  <a:pt x="350999" y="3241091"/>
                  <a:pt x="349969" y="3239514"/>
                </a:cubicBezTo>
                <a:cubicBezTo>
                  <a:pt x="348463" y="3237045"/>
                  <a:pt x="353330" y="3227169"/>
                  <a:pt x="358610" y="3220449"/>
                </a:cubicBezTo>
                <a:cubicBezTo>
                  <a:pt x="361149" y="3217260"/>
                  <a:pt x="363478" y="3215288"/>
                  <a:pt x="365126" y="3214714"/>
                </a:cubicBezTo>
                <a:close/>
                <a:moveTo>
                  <a:pt x="2137778" y="3213659"/>
                </a:moveTo>
                <a:cubicBezTo>
                  <a:pt x="2144842" y="3217019"/>
                  <a:pt x="2152454" y="3223603"/>
                  <a:pt x="2153551" y="3227375"/>
                </a:cubicBezTo>
                <a:cubicBezTo>
                  <a:pt x="2154717" y="3231284"/>
                  <a:pt x="2149368" y="3231284"/>
                  <a:pt x="2141687" y="3227306"/>
                </a:cubicBezTo>
                <a:cubicBezTo>
                  <a:pt x="2135240" y="3224014"/>
                  <a:pt x="2128794" y="3218528"/>
                  <a:pt x="2127285" y="3215030"/>
                </a:cubicBezTo>
                <a:cubicBezTo>
                  <a:pt x="2125502" y="3210916"/>
                  <a:pt x="2130371" y="3210298"/>
                  <a:pt x="2137778" y="3213659"/>
                </a:cubicBezTo>
                <a:close/>
                <a:moveTo>
                  <a:pt x="3585913" y="3213453"/>
                </a:moveTo>
                <a:cubicBezTo>
                  <a:pt x="3586598" y="3214002"/>
                  <a:pt x="3577751" y="3218871"/>
                  <a:pt x="3567053" y="3223603"/>
                </a:cubicBezTo>
                <a:cubicBezTo>
                  <a:pt x="3557246" y="3227992"/>
                  <a:pt x="3548536" y="3231078"/>
                  <a:pt x="3547302" y="3230804"/>
                </a:cubicBezTo>
                <a:cubicBezTo>
                  <a:pt x="3545999" y="3230461"/>
                  <a:pt x="3554091" y="3226141"/>
                  <a:pt x="3564652" y="3221408"/>
                </a:cubicBezTo>
                <a:cubicBezTo>
                  <a:pt x="3575214" y="3216676"/>
                  <a:pt x="3585226" y="3212836"/>
                  <a:pt x="3585913" y="3213453"/>
                </a:cubicBezTo>
                <a:close/>
                <a:moveTo>
                  <a:pt x="2189350" y="3212631"/>
                </a:moveTo>
                <a:cubicBezTo>
                  <a:pt x="2189899" y="3209682"/>
                  <a:pt x="2195248" y="3210231"/>
                  <a:pt x="2201900" y="3213865"/>
                </a:cubicBezTo>
                <a:cubicBezTo>
                  <a:pt x="2208141" y="3217363"/>
                  <a:pt x="2214450" y="3223329"/>
                  <a:pt x="2215067" y="3226484"/>
                </a:cubicBezTo>
                <a:cubicBezTo>
                  <a:pt x="2215753" y="3230256"/>
                  <a:pt x="2209169" y="3230187"/>
                  <a:pt x="2202037" y="3226415"/>
                </a:cubicBezTo>
                <a:cubicBezTo>
                  <a:pt x="2194631" y="3222438"/>
                  <a:pt x="2188664" y="3215991"/>
                  <a:pt x="2189350" y="3212631"/>
                </a:cubicBezTo>
                <a:close/>
                <a:moveTo>
                  <a:pt x="692173" y="3212347"/>
                </a:moveTo>
                <a:cubicBezTo>
                  <a:pt x="695202" y="3211430"/>
                  <a:pt x="697431" y="3211841"/>
                  <a:pt x="698084" y="3213796"/>
                </a:cubicBezTo>
                <a:cubicBezTo>
                  <a:pt x="699318" y="3217637"/>
                  <a:pt x="693693" y="3227238"/>
                  <a:pt x="686219" y="3234027"/>
                </a:cubicBezTo>
                <a:cubicBezTo>
                  <a:pt x="678744" y="3240817"/>
                  <a:pt x="670579" y="3243972"/>
                  <a:pt x="668867" y="3240611"/>
                </a:cubicBezTo>
                <a:cubicBezTo>
                  <a:pt x="666809" y="3236633"/>
                  <a:pt x="672640" y="3226621"/>
                  <a:pt x="681487" y="3218871"/>
                </a:cubicBezTo>
                <a:cubicBezTo>
                  <a:pt x="685327" y="3215510"/>
                  <a:pt x="689148" y="3213264"/>
                  <a:pt x="692173" y="3212347"/>
                </a:cubicBezTo>
                <a:close/>
                <a:moveTo>
                  <a:pt x="2076608" y="3212082"/>
                </a:moveTo>
                <a:cubicBezTo>
                  <a:pt x="2084427" y="3215991"/>
                  <a:pt x="2091623" y="3222026"/>
                  <a:pt x="2092926" y="3225729"/>
                </a:cubicBezTo>
                <a:cubicBezTo>
                  <a:pt x="2094160" y="3229296"/>
                  <a:pt x="2088742" y="3229433"/>
                  <a:pt x="2081615" y="3226141"/>
                </a:cubicBezTo>
                <a:cubicBezTo>
                  <a:pt x="2074346" y="3222780"/>
                  <a:pt x="2066939" y="3216540"/>
                  <a:pt x="2065566" y="3212562"/>
                </a:cubicBezTo>
                <a:cubicBezTo>
                  <a:pt x="2064056" y="3208584"/>
                  <a:pt x="2068994" y="3208379"/>
                  <a:pt x="2076608" y="3212082"/>
                </a:cubicBezTo>
                <a:close/>
                <a:moveTo>
                  <a:pt x="6792294" y="3211550"/>
                </a:moveTo>
                <a:cubicBezTo>
                  <a:pt x="6798834" y="3213933"/>
                  <a:pt x="6803309" y="3218528"/>
                  <a:pt x="6803961" y="3224632"/>
                </a:cubicBezTo>
                <a:cubicBezTo>
                  <a:pt x="6805195" y="3237113"/>
                  <a:pt x="6791136" y="3252475"/>
                  <a:pt x="6772894" y="3258922"/>
                </a:cubicBezTo>
                <a:cubicBezTo>
                  <a:pt x="6754172" y="3265574"/>
                  <a:pt x="6738947" y="3260430"/>
                  <a:pt x="6737644" y="3246714"/>
                </a:cubicBezTo>
                <a:cubicBezTo>
                  <a:pt x="6736341" y="3233273"/>
                  <a:pt x="6750194" y="3217294"/>
                  <a:pt x="6768230" y="3211739"/>
                </a:cubicBezTo>
                <a:cubicBezTo>
                  <a:pt x="6777145" y="3208995"/>
                  <a:pt x="6785752" y="3209167"/>
                  <a:pt x="6792294" y="3211550"/>
                </a:cubicBezTo>
                <a:close/>
                <a:moveTo>
                  <a:pt x="3573089" y="3210916"/>
                </a:moveTo>
                <a:cubicBezTo>
                  <a:pt x="3573980" y="3210985"/>
                  <a:pt x="3566162" y="3214894"/>
                  <a:pt x="3556012" y="3219351"/>
                </a:cubicBezTo>
                <a:cubicBezTo>
                  <a:pt x="3545588" y="3223946"/>
                  <a:pt x="3536878" y="3227307"/>
                  <a:pt x="3536124" y="3227101"/>
                </a:cubicBezTo>
                <a:cubicBezTo>
                  <a:pt x="3535370" y="3226895"/>
                  <a:pt x="3543256" y="3223055"/>
                  <a:pt x="3552926" y="3218803"/>
                </a:cubicBezTo>
                <a:cubicBezTo>
                  <a:pt x="3562664" y="3214550"/>
                  <a:pt x="3572128" y="3210847"/>
                  <a:pt x="3573089" y="3210916"/>
                </a:cubicBezTo>
                <a:close/>
                <a:moveTo>
                  <a:pt x="3750624" y="3210453"/>
                </a:moveTo>
                <a:cubicBezTo>
                  <a:pt x="3755494" y="3209424"/>
                  <a:pt x="3758940" y="3209818"/>
                  <a:pt x="3759763" y="3211945"/>
                </a:cubicBezTo>
                <a:cubicBezTo>
                  <a:pt x="3761272" y="3215853"/>
                  <a:pt x="3752905" y="3224563"/>
                  <a:pt x="3741041" y="3231147"/>
                </a:cubicBezTo>
                <a:cubicBezTo>
                  <a:pt x="3727805" y="3238485"/>
                  <a:pt x="3715940" y="3240405"/>
                  <a:pt x="3714294" y="3236016"/>
                </a:cubicBezTo>
                <a:cubicBezTo>
                  <a:pt x="3712786" y="3231970"/>
                  <a:pt x="3721015" y="3223946"/>
                  <a:pt x="3732948" y="3217500"/>
                </a:cubicBezTo>
                <a:cubicBezTo>
                  <a:pt x="3739463" y="3213933"/>
                  <a:pt x="3745755" y="3211481"/>
                  <a:pt x="3750624" y="3210453"/>
                </a:cubicBezTo>
                <a:close/>
                <a:moveTo>
                  <a:pt x="1378260" y="3209888"/>
                </a:moveTo>
                <a:cubicBezTo>
                  <a:pt x="1387792" y="3210985"/>
                  <a:pt x="1396021" y="3217089"/>
                  <a:pt x="1396777" y="3223535"/>
                </a:cubicBezTo>
                <a:cubicBezTo>
                  <a:pt x="1397531" y="3230050"/>
                  <a:pt x="1390672" y="3234577"/>
                  <a:pt x="1381212" y="3233959"/>
                </a:cubicBezTo>
                <a:cubicBezTo>
                  <a:pt x="1371881" y="3233411"/>
                  <a:pt x="1362967" y="3227719"/>
                  <a:pt x="1361388" y="3221272"/>
                </a:cubicBezTo>
                <a:cubicBezTo>
                  <a:pt x="1359605" y="3214003"/>
                  <a:pt x="1367492" y="3208653"/>
                  <a:pt x="1378260" y="3209888"/>
                </a:cubicBezTo>
                <a:close/>
                <a:moveTo>
                  <a:pt x="3148853" y="3209751"/>
                </a:moveTo>
                <a:cubicBezTo>
                  <a:pt x="3155916" y="3207419"/>
                  <a:pt x="3162911" y="3208996"/>
                  <a:pt x="3162911" y="3212836"/>
                </a:cubicBezTo>
                <a:cubicBezTo>
                  <a:pt x="3162843" y="3216129"/>
                  <a:pt x="3157425" y="3220997"/>
                  <a:pt x="3151733" y="3222987"/>
                </a:cubicBezTo>
                <a:cubicBezTo>
                  <a:pt x="3144738" y="3225387"/>
                  <a:pt x="3138154" y="3223947"/>
                  <a:pt x="3137948" y="3219832"/>
                </a:cubicBezTo>
                <a:cubicBezTo>
                  <a:pt x="3137743" y="3216265"/>
                  <a:pt x="3142475" y="3211877"/>
                  <a:pt x="3148853" y="3209751"/>
                </a:cubicBezTo>
                <a:close/>
                <a:moveTo>
                  <a:pt x="3561018" y="3209339"/>
                </a:moveTo>
                <a:cubicBezTo>
                  <a:pt x="3562252" y="3209339"/>
                  <a:pt x="3555737" y="3212562"/>
                  <a:pt x="3546548" y="3216608"/>
                </a:cubicBezTo>
                <a:cubicBezTo>
                  <a:pt x="3537289" y="3220654"/>
                  <a:pt x="3528443" y="3224083"/>
                  <a:pt x="3526385" y="3224358"/>
                </a:cubicBezTo>
                <a:cubicBezTo>
                  <a:pt x="3524465" y="3224632"/>
                  <a:pt x="3530843" y="3221409"/>
                  <a:pt x="3539552" y="3217568"/>
                </a:cubicBezTo>
                <a:cubicBezTo>
                  <a:pt x="3550182" y="3212905"/>
                  <a:pt x="3559646" y="3209270"/>
                  <a:pt x="3561018" y="3209339"/>
                </a:cubicBezTo>
                <a:close/>
                <a:moveTo>
                  <a:pt x="1820496" y="3209047"/>
                </a:moveTo>
                <a:cubicBezTo>
                  <a:pt x="1823308" y="3208653"/>
                  <a:pt x="1827491" y="3209338"/>
                  <a:pt x="1832051" y="3211259"/>
                </a:cubicBezTo>
                <a:cubicBezTo>
                  <a:pt x="1840420" y="3214825"/>
                  <a:pt x="1848168" y="3221134"/>
                  <a:pt x="1849197" y="3225181"/>
                </a:cubicBezTo>
                <a:cubicBezTo>
                  <a:pt x="1850294" y="3229433"/>
                  <a:pt x="1844602" y="3230118"/>
                  <a:pt x="1835757" y="3226895"/>
                </a:cubicBezTo>
                <a:cubicBezTo>
                  <a:pt x="1827320" y="3223809"/>
                  <a:pt x="1818815" y="3217637"/>
                  <a:pt x="1817172" y="3213316"/>
                </a:cubicBezTo>
                <a:cubicBezTo>
                  <a:pt x="1816246" y="3210916"/>
                  <a:pt x="1817686" y="3209441"/>
                  <a:pt x="1820496" y="3209047"/>
                </a:cubicBezTo>
                <a:close/>
                <a:moveTo>
                  <a:pt x="2014340" y="3208584"/>
                </a:moveTo>
                <a:cubicBezTo>
                  <a:pt x="2022294" y="3212151"/>
                  <a:pt x="2030454" y="3219146"/>
                  <a:pt x="2031550" y="3223261"/>
                </a:cubicBezTo>
                <a:cubicBezTo>
                  <a:pt x="2032650" y="3226896"/>
                  <a:pt x="2027783" y="3226964"/>
                  <a:pt x="2020372" y="3223603"/>
                </a:cubicBezTo>
                <a:cubicBezTo>
                  <a:pt x="2011940" y="3219694"/>
                  <a:pt x="2003847" y="3212905"/>
                  <a:pt x="2002955" y="3208996"/>
                </a:cubicBezTo>
                <a:cubicBezTo>
                  <a:pt x="2002199" y="3205499"/>
                  <a:pt x="2007069" y="3205293"/>
                  <a:pt x="2014340" y="3208584"/>
                </a:cubicBezTo>
                <a:close/>
                <a:moveTo>
                  <a:pt x="7077278" y="3208035"/>
                </a:moveTo>
                <a:cubicBezTo>
                  <a:pt x="7084213" y="3209253"/>
                  <a:pt x="7089082" y="3212322"/>
                  <a:pt x="7090076" y="3216814"/>
                </a:cubicBezTo>
                <a:cubicBezTo>
                  <a:pt x="7092065" y="3225867"/>
                  <a:pt x="7078075" y="3238142"/>
                  <a:pt x="7059353" y="3244315"/>
                </a:cubicBezTo>
                <a:cubicBezTo>
                  <a:pt x="7041591" y="3250212"/>
                  <a:pt x="7025406" y="3248086"/>
                  <a:pt x="7022937" y="3239034"/>
                </a:cubicBezTo>
                <a:cubicBezTo>
                  <a:pt x="7020262" y="3229227"/>
                  <a:pt x="7033155" y="3216265"/>
                  <a:pt x="7052083" y="3210367"/>
                </a:cubicBezTo>
                <a:cubicBezTo>
                  <a:pt x="7061341" y="3207452"/>
                  <a:pt x="7070343" y="3206818"/>
                  <a:pt x="7077278" y="3208035"/>
                </a:cubicBezTo>
                <a:close/>
                <a:moveTo>
                  <a:pt x="2250523" y="3207692"/>
                </a:moveTo>
                <a:cubicBezTo>
                  <a:pt x="2250591" y="3204332"/>
                  <a:pt x="2256420" y="3204332"/>
                  <a:pt x="2263073" y="3207692"/>
                </a:cubicBezTo>
                <a:cubicBezTo>
                  <a:pt x="2269794" y="3211053"/>
                  <a:pt x="2275623" y="3216951"/>
                  <a:pt x="2275623" y="3220380"/>
                </a:cubicBezTo>
                <a:cubicBezTo>
                  <a:pt x="2275554" y="3223877"/>
                  <a:pt x="2270068" y="3223877"/>
                  <a:pt x="2263141" y="3220380"/>
                </a:cubicBezTo>
                <a:cubicBezTo>
                  <a:pt x="2256420" y="3217019"/>
                  <a:pt x="2250454" y="3210984"/>
                  <a:pt x="2250523" y="3207692"/>
                </a:cubicBezTo>
                <a:close/>
                <a:moveTo>
                  <a:pt x="5075882" y="3207418"/>
                </a:moveTo>
                <a:cubicBezTo>
                  <a:pt x="5091724" y="3202960"/>
                  <a:pt x="5105782" y="3215442"/>
                  <a:pt x="5108183" y="3236359"/>
                </a:cubicBezTo>
                <a:cubicBezTo>
                  <a:pt x="5110583" y="3257207"/>
                  <a:pt x="5100228" y="3278056"/>
                  <a:pt x="5084728" y="3283199"/>
                </a:cubicBezTo>
                <a:cubicBezTo>
                  <a:pt x="5068749" y="3288549"/>
                  <a:pt x="5052153" y="3273255"/>
                  <a:pt x="5050438" y="3252064"/>
                </a:cubicBezTo>
                <a:cubicBezTo>
                  <a:pt x="5048793" y="3231833"/>
                  <a:pt x="5060245" y="3211807"/>
                  <a:pt x="5075882" y="3207418"/>
                </a:cubicBezTo>
                <a:close/>
                <a:moveTo>
                  <a:pt x="1879100" y="3207075"/>
                </a:moveTo>
                <a:cubicBezTo>
                  <a:pt x="1879238" y="3203509"/>
                  <a:pt x="1886025" y="3203921"/>
                  <a:pt x="1894460" y="3208036"/>
                </a:cubicBezTo>
                <a:cubicBezTo>
                  <a:pt x="1902692" y="3212082"/>
                  <a:pt x="1910235" y="3218734"/>
                  <a:pt x="1910507" y="3222163"/>
                </a:cubicBezTo>
                <a:cubicBezTo>
                  <a:pt x="1910784" y="3225661"/>
                  <a:pt x="1904199" y="3225729"/>
                  <a:pt x="1896245" y="3222232"/>
                </a:cubicBezTo>
                <a:cubicBezTo>
                  <a:pt x="1886984" y="3218254"/>
                  <a:pt x="1878961" y="3211190"/>
                  <a:pt x="1879100" y="3207075"/>
                </a:cubicBezTo>
                <a:close/>
                <a:moveTo>
                  <a:pt x="1940682" y="3207007"/>
                </a:moveTo>
                <a:cubicBezTo>
                  <a:pt x="1939721" y="3203235"/>
                  <a:pt x="1946585" y="3203578"/>
                  <a:pt x="1955086" y="3207830"/>
                </a:cubicBezTo>
                <a:cubicBezTo>
                  <a:pt x="1963794" y="3212219"/>
                  <a:pt x="1971200" y="3218666"/>
                  <a:pt x="1971200" y="3222026"/>
                </a:cubicBezTo>
                <a:cubicBezTo>
                  <a:pt x="1971270" y="3225455"/>
                  <a:pt x="1964346" y="3224564"/>
                  <a:pt x="1955630" y="3220038"/>
                </a:cubicBezTo>
                <a:cubicBezTo>
                  <a:pt x="1948570" y="3216403"/>
                  <a:pt x="1941508" y="3210299"/>
                  <a:pt x="1940682" y="3207007"/>
                </a:cubicBezTo>
                <a:close/>
                <a:moveTo>
                  <a:pt x="5558273" y="3206733"/>
                </a:moveTo>
                <a:cubicBezTo>
                  <a:pt x="5575007" y="3204196"/>
                  <a:pt x="5590986" y="3221135"/>
                  <a:pt x="5592083" y="3243149"/>
                </a:cubicBezTo>
                <a:cubicBezTo>
                  <a:pt x="5593043" y="3264066"/>
                  <a:pt x="5580973" y="3283474"/>
                  <a:pt x="5564788" y="3286423"/>
                </a:cubicBezTo>
                <a:cubicBezTo>
                  <a:pt x="5548261" y="3289441"/>
                  <a:pt x="5534133" y="3274970"/>
                  <a:pt x="5531733" y="3253299"/>
                </a:cubicBezTo>
                <a:cubicBezTo>
                  <a:pt x="5529195" y="3230530"/>
                  <a:pt x="5541471" y="3209270"/>
                  <a:pt x="5558273" y="3206733"/>
                </a:cubicBezTo>
                <a:close/>
                <a:moveTo>
                  <a:pt x="1243641" y="3206253"/>
                </a:moveTo>
                <a:cubicBezTo>
                  <a:pt x="1253169" y="3206527"/>
                  <a:pt x="1261190" y="3212356"/>
                  <a:pt x="1261675" y="3219214"/>
                </a:cubicBezTo>
                <a:cubicBezTo>
                  <a:pt x="1262156" y="3226004"/>
                  <a:pt x="1255160" y="3231422"/>
                  <a:pt x="1245628" y="3231696"/>
                </a:cubicBezTo>
                <a:cubicBezTo>
                  <a:pt x="1235406" y="3231970"/>
                  <a:pt x="1225740" y="3225249"/>
                  <a:pt x="1226080" y="3217911"/>
                </a:cubicBezTo>
                <a:cubicBezTo>
                  <a:pt x="1226355" y="3210985"/>
                  <a:pt x="1233899" y="3205978"/>
                  <a:pt x="1243641" y="3206253"/>
                </a:cubicBezTo>
                <a:close/>
                <a:moveTo>
                  <a:pt x="3460479" y="3206115"/>
                </a:moveTo>
                <a:cubicBezTo>
                  <a:pt x="3460479" y="3208173"/>
                  <a:pt x="3453690" y="3212356"/>
                  <a:pt x="3445255" y="3215579"/>
                </a:cubicBezTo>
                <a:cubicBezTo>
                  <a:pt x="3438397" y="3218186"/>
                  <a:pt x="3431607" y="3219351"/>
                  <a:pt x="3430853" y="3217911"/>
                </a:cubicBezTo>
                <a:cubicBezTo>
                  <a:pt x="3429893" y="3216334"/>
                  <a:pt x="3436682" y="3211739"/>
                  <a:pt x="3444912" y="3208447"/>
                </a:cubicBezTo>
                <a:cubicBezTo>
                  <a:pt x="3453416" y="3205087"/>
                  <a:pt x="3460479" y="3204058"/>
                  <a:pt x="3460479" y="3206115"/>
                </a:cubicBezTo>
                <a:close/>
                <a:moveTo>
                  <a:pt x="131540" y="3205498"/>
                </a:moveTo>
                <a:cubicBezTo>
                  <a:pt x="133872" y="3206801"/>
                  <a:pt x="130375" y="3213590"/>
                  <a:pt x="126396" y="3215511"/>
                </a:cubicBezTo>
                <a:cubicBezTo>
                  <a:pt x="123653" y="3216814"/>
                  <a:pt x="121115" y="3216197"/>
                  <a:pt x="117000" y="3216471"/>
                </a:cubicBezTo>
                <a:cubicBezTo>
                  <a:pt x="119951" y="3212082"/>
                  <a:pt x="121528" y="3208241"/>
                  <a:pt x="123722" y="3206732"/>
                </a:cubicBezTo>
                <a:cubicBezTo>
                  <a:pt x="126123" y="3205155"/>
                  <a:pt x="130032" y="3204607"/>
                  <a:pt x="131540" y="3205498"/>
                </a:cubicBezTo>
                <a:close/>
                <a:moveTo>
                  <a:pt x="4119525" y="3205413"/>
                </a:moveTo>
                <a:cubicBezTo>
                  <a:pt x="4124900" y="3206236"/>
                  <a:pt x="4128517" y="3209476"/>
                  <a:pt x="4128929" y="3214894"/>
                </a:cubicBezTo>
                <a:cubicBezTo>
                  <a:pt x="4129615" y="3225249"/>
                  <a:pt x="4119396" y="3238829"/>
                  <a:pt x="4105475" y="3246098"/>
                </a:cubicBezTo>
                <a:cubicBezTo>
                  <a:pt x="4091553" y="3253368"/>
                  <a:pt x="4079414" y="3251516"/>
                  <a:pt x="4077768" y="3241915"/>
                </a:cubicBezTo>
                <a:cubicBezTo>
                  <a:pt x="4076123" y="3232313"/>
                  <a:pt x="4085861" y="3218255"/>
                  <a:pt x="4099577" y="3210436"/>
                </a:cubicBezTo>
                <a:cubicBezTo>
                  <a:pt x="4107018" y="3206184"/>
                  <a:pt x="4114150" y="3204590"/>
                  <a:pt x="4119525" y="3205413"/>
                </a:cubicBezTo>
                <a:close/>
                <a:moveTo>
                  <a:pt x="3548125" y="3204195"/>
                </a:moveTo>
                <a:cubicBezTo>
                  <a:pt x="3548468" y="3205018"/>
                  <a:pt x="3540855" y="3208996"/>
                  <a:pt x="3531803" y="3212768"/>
                </a:cubicBezTo>
                <a:cubicBezTo>
                  <a:pt x="3522750" y="3216540"/>
                  <a:pt x="3515001" y="3218940"/>
                  <a:pt x="3515138" y="3217911"/>
                </a:cubicBezTo>
                <a:cubicBezTo>
                  <a:pt x="3515275" y="3216951"/>
                  <a:pt x="3521790" y="3213454"/>
                  <a:pt x="3530088" y="3209956"/>
                </a:cubicBezTo>
                <a:cubicBezTo>
                  <a:pt x="3539278" y="3206115"/>
                  <a:pt x="3547782" y="3203373"/>
                  <a:pt x="3548125" y="3204195"/>
                </a:cubicBezTo>
                <a:close/>
                <a:moveTo>
                  <a:pt x="2865685" y="3203373"/>
                </a:moveTo>
                <a:cubicBezTo>
                  <a:pt x="2871583" y="3202138"/>
                  <a:pt x="2877207" y="3205773"/>
                  <a:pt x="2877413" y="3210299"/>
                </a:cubicBezTo>
                <a:cubicBezTo>
                  <a:pt x="2877550" y="3214825"/>
                  <a:pt x="2871995" y="3219489"/>
                  <a:pt x="2865823" y="3220174"/>
                </a:cubicBezTo>
                <a:cubicBezTo>
                  <a:pt x="2860885" y="3220655"/>
                  <a:pt x="2855673" y="3217980"/>
                  <a:pt x="2855261" y="3214688"/>
                </a:cubicBezTo>
                <a:cubicBezTo>
                  <a:pt x="2854644" y="3210505"/>
                  <a:pt x="2859925" y="3204470"/>
                  <a:pt x="2865685" y="3203373"/>
                </a:cubicBezTo>
                <a:close/>
                <a:moveTo>
                  <a:pt x="839006" y="3203244"/>
                </a:moveTo>
                <a:cubicBezTo>
                  <a:pt x="842340" y="3203835"/>
                  <a:pt x="844602" y="3205841"/>
                  <a:pt x="844843" y="3209064"/>
                </a:cubicBezTo>
                <a:cubicBezTo>
                  <a:pt x="845324" y="3215648"/>
                  <a:pt x="837917" y="3224838"/>
                  <a:pt x="828931" y="3229021"/>
                </a:cubicBezTo>
                <a:cubicBezTo>
                  <a:pt x="819948" y="3233205"/>
                  <a:pt x="812201" y="3231284"/>
                  <a:pt x="812201" y="3224564"/>
                </a:cubicBezTo>
                <a:cubicBezTo>
                  <a:pt x="812201" y="3218597"/>
                  <a:pt x="818580" y="3210367"/>
                  <a:pt x="826739" y="3205910"/>
                </a:cubicBezTo>
                <a:cubicBezTo>
                  <a:pt x="831269" y="3203475"/>
                  <a:pt x="835674" y="3202652"/>
                  <a:pt x="839006" y="3203244"/>
                </a:cubicBezTo>
                <a:close/>
                <a:moveTo>
                  <a:pt x="7360265" y="3200878"/>
                </a:moveTo>
                <a:cubicBezTo>
                  <a:pt x="7366986" y="3201743"/>
                  <a:pt x="7371563" y="3203749"/>
                  <a:pt x="7372558" y="3206596"/>
                </a:cubicBezTo>
                <a:cubicBezTo>
                  <a:pt x="7374546" y="3212357"/>
                  <a:pt x="7361722" y="3219557"/>
                  <a:pt x="7342931" y="3223878"/>
                </a:cubicBezTo>
                <a:cubicBezTo>
                  <a:pt x="7323798" y="3228335"/>
                  <a:pt x="7304801" y="3226964"/>
                  <a:pt x="7303360" y="3220380"/>
                </a:cubicBezTo>
                <a:cubicBezTo>
                  <a:pt x="7301989" y="3214071"/>
                  <a:pt x="7316459" y="3205361"/>
                  <a:pt x="7335113" y="3202001"/>
                </a:cubicBezTo>
                <a:cubicBezTo>
                  <a:pt x="7344680" y="3200286"/>
                  <a:pt x="7353544" y="3200012"/>
                  <a:pt x="7360265" y="3200878"/>
                </a:cubicBezTo>
                <a:close/>
                <a:moveTo>
                  <a:pt x="765899" y="3200080"/>
                </a:moveTo>
                <a:cubicBezTo>
                  <a:pt x="768684" y="3200286"/>
                  <a:pt x="770536" y="3201795"/>
                  <a:pt x="770710" y="3204538"/>
                </a:cubicBezTo>
                <a:cubicBezTo>
                  <a:pt x="771052" y="3210093"/>
                  <a:pt x="764881" y="3218528"/>
                  <a:pt x="756444" y="3224152"/>
                </a:cubicBezTo>
                <a:cubicBezTo>
                  <a:pt x="747940" y="3229775"/>
                  <a:pt x="740738" y="3230461"/>
                  <a:pt x="739915" y="3225524"/>
                </a:cubicBezTo>
                <a:cubicBezTo>
                  <a:pt x="738955" y="3220174"/>
                  <a:pt x="746775" y="3208996"/>
                  <a:pt x="755484" y="3203441"/>
                </a:cubicBezTo>
                <a:cubicBezTo>
                  <a:pt x="759393" y="3200972"/>
                  <a:pt x="763113" y="3199875"/>
                  <a:pt x="765899" y="3200080"/>
                </a:cubicBezTo>
                <a:close/>
                <a:moveTo>
                  <a:pt x="3824039" y="3199129"/>
                </a:moveTo>
                <a:cubicBezTo>
                  <a:pt x="3828686" y="3198555"/>
                  <a:pt x="3831909" y="3199532"/>
                  <a:pt x="3832663" y="3202275"/>
                </a:cubicBezTo>
                <a:cubicBezTo>
                  <a:pt x="3834172" y="3207693"/>
                  <a:pt x="3825188" y="3218186"/>
                  <a:pt x="3812569" y="3225044"/>
                </a:cubicBezTo>
                <a:cubicBezTo>
                  <a:pt x="3800362" y="3231696"/>
                  <a:pt x="3787881" y="3232656"/>
                  <a:pt x="3786303" y="3227444"/>
                </a:cubicBezTo>
                <a:cubicBezTo>
                  <a:pt x="3784726" y="3222164"/>
                  <a:pt x="3794258" y="3212151"/>
                  <a:pt x="3806877" y="3205293"/>
                </a:cubicBezTo>
                <a:cubicBezTo>
                  <a:pt x="3813323" y="3201829"/>
                  <a:pt x="3819393" y="3199703"/>
                  <a:pt x="3824039" y="3199129"/>
                </a:cubicBezTo>
                <a:close/>
                <a:moveTo>
                  <a:pt x="4473792" y="3198914"/>
                </a:moveTo>
                <a:cubicBezTo>
                  <a:pt x="4479098" y="3201315"/>
                  <a:pt x="4482767" y="3206218"/>
                  <a:pt x="4483624" y="3213110"/>
                </a:cubicBezTo>
                <a:cubicBezTo>
                  <a:pt x="4485271" y="3226689"/>
                  <a:pt x="4474778" y="3242874"/>
                  <a:pt x="4460170" y="3249115"/>
                </a:cubicBezTo>
                <a:cubicBezTo>
                  <a:pt x="4444808" y="3255698"/>
                  <a:pt x="4429721" y="3248703"/>
                  <a:pt x="4428966" y="3234850"/>
                </a:cubicBezTo>
                <a:cubicBezTo>
                  <a:pt x="4428212" y="3221340"/>
                  <a:pt x="4439322" y="3205910"/>
                  <a:pt x="4454135" y="3199737"/>
                </a:cubicBezTo>
                <a:cubicBezTo>
                  <a:pt x="4461542" y="3196617"/>
                  <a:pt x="4468486" y="3196514"/>
                  <a:pt x="4473792" y="3198914"/>
                </a:cubicBezTo>
                <a:close/>
                <a:moveTo>
                  <a:pt x="3672530" y="3198640"/>
                </a:moveTo>
                <a:cubicBezTo>
                  <a:pt x="3673695" y="3200286"/>
                  <a:pt x="3664505" y="3206870"/>
                  <a:pt x="3652573" y="3212630"/>
                </a:cubicBezTo>
                <a:cubicBezTo>
                  <a:pt x="3640365" y="3218528"/>
                  <a:pt x="3630695" y="3221066"/>
                  <a:pt x="3630284" y="3218803"/>
                </a:cubicBezTo>
                <a:cubicBezTo>
                  <a:pt x="3629873" y="3216814"/>
                  <a:pt x="3637965" y="3211396"/>
                  <a:pt x="3648663" y="3206184"/>
                </a:cubicBezTo>
                <a:cubicBezTo>
                  <a:pt x="3660048" y="3200629"/>
                  <a:pt x="3671363" y="3196926"/>
                  <a:pt x="3672530" y="3198640"/>
                </a:cubicBezTo>
                <a:close/>
                <a:moveTo>
                  <a:pt x="198816" y="3198092"/>
                </a:moveTo>
                <a:cubicBezTo>
                  <a:pt x="202314" y="3199669"/>
                  <a:pt x="205265" y="3199601"/>
                  <a:pt x="205744" y="3201795"/>
                </a:cubicBezTo>
                <a:cubicBezTo>
                  <a:pt x="205948" y="3202893"/>
                  <a:pt x="201353" y="3209476"/>
                  <a:pt x="198955" y="3211465"/>
                </a:cubicBezTo>
                <a:cubicBezTo>
                  <a:pt x="196485" y="3213454"/>
                  <a:pt x="191821" y="3214208"/>
                  <a:pt x="192029" y="3212836"/>
                </a:cubicBezTo>
                <a:cubicBezTo>
                  <a:pt x="192369" y="3209888"/>
                  <a:pt x="195319" y="3205224"/>
                  <a:pt x="198816" y="3198092"/>
                </a:cubicBezTo>
                <a:close/>
                <a:moveTo>
                  <a:pt x="1562594" y="3197251"/>
                </a:moveTo>
                <a:cubicBezTo>
                  <a:pt x="1565656" y="3196154"/>
                  <a:pt x="1569871" y="3196068"/>
                  <a:pt x="1574334" y="3197337"/>
                </a:cubicBezTo>
                <a:cubicBezTo>
                  <a:pt x="1583518" y="3199943"/>
                  <a:pt x="1591544" y="3206801"/>
                  <a:pt x="1592023" y="3212493"/>
                </a:cubicBezTo>
                <a:cubicBezTo>
                  <a:pt x="1592502" y="3218048"/>
                  <a:pt x="1584685" y="3220791"/>
                  <a:pt x="1575632" y="3218254"/>
                </a:cubicBezTo>
                <a:cubicBezTo>
                  <a:pt x="1566239" y="3215648"/>
                  <a:pt x="1558077" y="3208859"/>
                  <a:pt x="1557800" y="3203235"/>
                </a:cubicBezTo>
                <a:cubicBezTo>
                  <a:pt x="1557630" y="3200457"/>
                  <a:pt x="1559532" y="3198349"/>
                  <a:pt x="1562594" y="3197251"/>
                </a:cubicBezTo>
                <a:close/>
                <a:moveTo>
                  <a:pt x="4045012" y="3195426"/>
                </a:moveTo>
                <a:cubicBezTo>
                  <a:pt x="4049976" y="3196172"/>
                  <a:pt x="4053456" y="3199052"/>
                  <a:pt x="4054176" y="3203921"/>
                </a:cubicBezTo>
                <a:cubicBezTo>
                  <a:pt x="4055685" y="3213728"/>
                  <a:pt x="4045467" y="3228335"/>
                  <a:pt x="4032231" y="3235605"/>
                </a:cubicBezTo>
                <a:cubicBezTo>
                  <a:pt x="4018583" y="3243080"/>
                  <a:pt x="4006582" y="3241160"/>
                  <a:pt x="4005142" y="3231216"/>
                </a:cubicBezTo>
                <a:cubicBezTo>
                  <a:pt x="4003701" y="3221409"/>
                  <a:pt x="4013646" y="3207076"/>
                  <a:pt x="4026950" y="3199738"/>
                </a:cubicBezTo>
                <a:cubicBezTo>
                  <a:pt x="4033602" y="3196069"/>
                  <a:pt x="4040049" y="3194680"/>
                  <a:pt x="4045012" y="3195426"/>
                </a:cubicBezTo>
                <a:close/>
                <a:moveTo>
                  <a:pt x="3074923" y="3193085"/>
                </a:moveTo>
                <a:cubicBezTo>
                  <a:pt x="3081438" y="3191096"/>
                  <a:pt x="3087405" y="3193017"/>
                  <a:pt x="3087748" y="3197063"/>
                </a:cubicBezTo>
                <a:cubicBezTo>
                  <a:pt x="3088091" y="3201246"/>
                  <a:pt x="3083221" y="3205772"/>
                  <a:pt x="3076363" y="3207761"/>
                </a:cubicBezTo>
                <a:cubicBezTo>
                  <a:pt x="3069917" y="3209613"/>
                  <a:pt x="3063745" y="3207898"/>
                  <a:pt x="3063470" y="3203989"/>
                </a:cubicBezTo>
                <a:cubicBezTo>
                  <a:pt x="3063196" y="3200080"/>
                  <a:pt x="3068477" y="3194937"/>
                  <a:pt x="3074923" y="3193085"/>
                </a:cubicBezTo>
                <a:close/>
                <a:moveTo>
                  <a:pt x="3897986" y="3192485"/>
                </a:moveTo>
                <a:cubicBezTo>
                  <a:pt x="3902700" y="3192331"/>
                  <a:pt x="3906043" y="3193771"/>
                  <a:pt x="3906729" y="3196926"/>
                </a:cubicBezTo>
                <a:cubicBezTo>
                  <a:pt x="3908101" y="3203372"/>
                  <a:pt x="3898706" y="3215099"/>
                  <a:pt x="3886019" y="3222369"/>
                </a:cubicBezTo>
                <a:cubicBezTo>
                  <a:pt x="3872988" y="3229776"/>
                  <a:pt x="3861398" y="3230050"/>
                  <a:pt x="3859478" y="3223535"/>
                </a:cubicBezTo>
                <a:cubicBezTo>
                  <a:pt x="3857420" y="3216540"/>
                  <a:pt x="3867502" y="3204744"/>
                  <a:pt x="3881012" y="3197612"/>
                </a:cubicBezTo>
                <a:cubicBezTo>
                  <a:pt x="3887184" y="3194388"/>
                  <a:pt x="3893271" y="3192639"/>
                  <a:pt x="3897986" y="3192485"/>
                </a:cubicBezTo>
                <a:close/>
                <a:moveTo>
                  <a:pt x="2321984" y="3192400"/>
                </a:moveTo>
                <a:cubicBezTo>
                  <a:pt x="2327607" y="3194252"/>
                  <a:pt x="2334397" y="3200492"/>
                  <a:pt x="2335288" y="3204675"/>
                </a:cubicBezTo>
                <a:cubicBezTo>
                  <a:pt x="2336180" y="3208859"/>
                  <a:pt x="2330899" y="3210436"/>
                  <a:pt x="2324795" y="3207556"/>
                </a:cubicBezTo>
                <a:cubicBezTo>
                  <a:pt x="2319035" y="3204813"/>
                  <a:pt x="2314508" y="3201315"/>
                  <a:pt x="2313000" y="3196858"/>
                </a:cubicBezTo>
                <a:cubicBezTo>
                  <a:pt x="2311559" y="3192468"/>
                  <a:pt x="2315743" y="3190411"/>
                  <a:pt x="2321984" y="3192400"/>
                </a:cubicBezTo>
                <a:close/>
                <a:moveTo>
                  <a:pt x="7004480" y="3191817"/>
                </a:moveTo>
                <a:cubicBezTo>
                  <a:pt x="7010867" y="3193446"/>
                  <a:pt x="7015188" y="3196892"/>
                  <a:pt x="7016079" y="3201727"/>
                </a:cubicBezTo>
                <a:cubicBezTo>
                  <a:pt x="7017930" y="3211808"/>
                  <a:pt x="7003391" y="3224770"/>
                  <a:pt x="6984189" y="3230668"/>
                </a:cubicBezTo>
                <a:cubicBezTo>
                  <a:pt x="6966289" y="3236154"/>
                  <a:pt x="6950242" y="3232725"/>
                  <a:pt x="6948459" y="3222507"/>
                </a:cubicBezTo>
                <a:cubicBezTo>
                  <a:pt x="6946607" y="3211602"/>
                  <a:pt x="6961077" y="3197955"/>
                  <a:pt x="6980485" y="3192811"/>
                </a:cubicBezTo>
                <a:cubicBezTo>
                  <a:pt x="6989641" y="3190376"/>
                  <a:pt x="6998094" y="3190188"/>
                  <a:pt x="7004480" y="3191817"/>
                </a:cubicBezTo>
                <a:close/>
                <a:moveTo>
                  <a:pt x="6477246" y="3191576"/>
                </a:moveTo>
                <a:cubicBezTo>
                  <a:pt x="6495488" y="3185335"/>
                  <a:pt x="6512565" y="3193633"/>
                  <a:pt x="6514142" y="3209407"/>
                </a:cubicBezTo>
                <a:cubicBezTo>
                  <a:pt x="6515514" y="3224357"/>
                  <a:pt x="6502895" y="3241571"/>
                  <a:pt x="6485750" y="3248086"/>
                </a:cubicBezTo>
                <a:cubicBezTo>
                  <a:pt x="6467165" y="3255150"/>
                  <a:pt x="6450911" y="3247469"/>
                  <a:pt x="6449197" y="3230598"/>
                </a:cubicBezTo>
                <a:cubicBezTo>
                  <a:pt x="6447619" y="3214825"/>
                  <a:pt x="6459964" y="3197542"/>
                  <a:pt x="6477246" y="3191576"/>
                </a:cubicBezTo>
                <a:close/>
                <a:moveTo>
                  <a:pt x="3970964" y="3190968"/>
                </a:moveTo>
                <a:cubicBezTo>
                  <a:pt x="3976064" y="3190959"/>
                  <a:pt x="3979596" y="3193051"/>
                  <a:pt x="3980316" y="3197337"/>
                </a:cubicBezTo>
                <a:cubicBezTo>
                  <a:pt x="3981619" y="3205155"/>
                  <a:pt x="3972429" y="3218117"/>
                  <a:pt x="3959879" y="3225592"/>
                </a:cubicBezTo>
                <a:cubicBezTo>
                  <a:pt x="3946301" y="3233616"/>
                  <a:pt x="3932927" y="3232793"/>
                  <a:pt x="3931556" y="3224426"/>
                </a:cubicBezTo>
                <a:cubicBezTo>
                  <a:pt x="3930184" y="3216608"/>
                  <a:pt x="3939443" y="3204675"/>
                  <a:pt x="3952198" y="3197200"/>
                </a:cubicBezTo>
                <a:cubicBezTo>
                  <a:pt x="3959193" y="3193085"/>
                  <a:pt x="3965863" y="3190977"/>
                  <a:pt x="3970964" y="3190968"/>
                </a:cubicBezTo>
                <a:close/>
                <a:moveTo>
                  <a:pt x="2522580" y="3190548"/>
                </a:moveTo>
                <a:cubicBezTo>
                  <a:pt x="2524843" y="3192948"/>
                  <a:pt x="2529781" y="3196377"/>
                  <a:pt x="2531632" y="3200423"/>
                </a:cubicBezTo>
                <a:cubicBezTo>
                  <a:pt x="2534238" y="3206047"/>
                  <a:pt x="2527929" y="3210848"/>
                  <a:pt x="2521345" y="3209750"/>
                </a:cubicBezTo>
                <a:cubicBezTo>
                  <a:pt x="2515996" y="3208859"/>
                  <a:pt x="2511264" y="3203921"/>
                  <a:pt x="2510715" y="3198641"/>
                </a:cubicBezTo>
                <a:cubicBezTo>
                  <a:pt x="2510235" y="3193222"/>
                  <a:pt x="2514144" y="3189588"/>
                  <a:pt x="2522580" y="3190548"/>
                </a:cubicBezTo>
                <a:close/>
                <a:moveTo>
                  <a:pt x="7288804" y="3190076"/>
                </a:moveTo>
                <a:cubicBezTo>
                  <a:pt x="7295456" y="3191250"/>
                  <a:pt x="7299862" y="3193668"/>
                  <a:pt x="7300343" y="3196926"/>
                </a:cubicBezTo>
                <a:cubicBezTo>
                  <a:pt x="7301303" y="3203578"/>
                  <a:pt x="7286764" y="3211670"/>
                  <a:pt x="7267561" y="3215991"/>
                </a:cubicBezTo>
                <a:cubicBezTo>
                  <a:pt x="7248222" y="3220311"/>
                  <a:pt x="7232311" y="3218391"/>
                  <a:pt x="7231214" y="3210847"/>
                </a:cubicBezTo>
                <a:cubicBezTo>
                  <a:pt x="7230117" y="3203440"/>
                  <a:pt x="7244656" y="3194182"/>
                  <a:pt x="7263790" y="3190685"/>
                </a:cubicBezTo>
                <a:cubicBezTo>
                  <a:pt x="7273254" y="3188970"/>
                  <a:pt x="7282152" y="3188902"/>
                  <a:pt x="7288804" y="3190076"/>
                </a:cubicBezTo>
                <a:close/>
                <a:moveTo>
                  <a:pt x="52878" y="3189930"/>
                </a:moveTo>
                <a:cubicBezTo>
                  <a:pt x="54181" y="3189244"/>
                  <a:pt x="56306" y="3191165"/>
                  <a:pt x="59806" y="3192673"/>
                </a:cubicBezTo>
                <a:cubicBezTo>
                  <a:pt x="55348" y="3195554"/>
                  <a:pt x="52672" y="3197885"/>
                  <a:pt x="49927" y="3198640"/>
                </a:cubicBezTo>
                <a:cubicBezTo>
                  <a:pt x="48351" y="3199052"/>
                  <a:pt x="46844" y="3196788"/>
                  <a:pt x="45266" y="3195759"/>
                </a:cubicBezTo>
                <a:cubicBezTo>
                  <a:pt x="47735" y="3193771"/>
                  <a:pt x="50067" y="3191233"/>
                  <a:pt x="52878" y="3189930"/>
                </a:cubicBezTo>
                <a:close/>
                <a:moveTo>
                  <a:pt x="3534271" y="3189862"/>
                </a:moveTo>
                <a:cubicBezTo>
                  <a:pt x="3535300" y="3190959"/>
                  <a:pt x="3529265" y="3194937"/>
                  <a:pt x="3521653" y="3198298"/>
                </a:cubicBezTo>
                <a:cubicBezTo>
                  <a:pt x="3513903" y="3201727"/>
                  <a:pt x="3505880" y="3203921"/>
                  <a:pt x="3504233" y="3203030"/>
                </a:cubicBezTo>
                <a:cubicBezTo>
                  <a:pt x="3502588" y="3202070"/>
                  <a:pt x="3507251" y="3198572"/>
                  <a:pt x="3515069" y="3195006"/>
                </a:cubicBezTo>
                <a:cubicBezTo>
                  <a:pt x="3523710" y="3191028"/>
                  <a:pt x="3532968" y="3188628"/>
                  <a:pt x="3534271" y="3189862"/>
                </a:cubicBezTo>
                <a:close/>
                <a:moveTo>
                  <a:pt x="6265744" y="3188559"/>
                </a:moveTo>
                <a:cubicBezTo>
                  <a:pt x="6283232" y="3185061"/>
                  <a:pt x="6297634" y="3196377"/>
                  <a:pt x="6298388" y="3214345"/>
                </a:cubicBezTo>
                <a:cubicBezTo>
                  <a:pt x="6299074" y="3232038"/>
                  <a:pt x="6284672" y="3251378"/>
                  <a:pt x="6267733" y="3255493"/>
                </a:cubicBezTo>
                <a:cubicBezTo>
                  <a:pt x="6250108" y="3259745"/>
                  <a:pt x="6235980" y="3248429"/>
                  <a:pt x="6235295" y="3229501"/>
                </a:cubicBezTo>
                <a:cubicBezTo>
                  <a:pt x="6234540" y="3211053"/>
                  <a:pt x="6248736" y="3192056"/>
                  <a:pt x="6265744" y="3188559"/>
                </a:cubicBezTo>
                <a:close/>
                <a:moveTo>
                  <a:pt x="3659293" y="3185541"/>
                </a:moveTo>
                <a:cubicBezTo>
                  <a:pt x="3660253" y="3186227"/>
                  <a:pt x="3651543" y="3191371"/>
                  <a:pt x="3640570" y="3196514"/>
                </a:cubicBezTo>
                <a:cubicBezTo>
                  <a:pt x="3629324" y="3201794"/>
                  <a:pt x="3619585" y="3205292"/>
                  <a:pt x="3618625" y="3204538"/>
                </a:cubicBezTo>
                <a:cubicBezTo>
                  <a:pt x="3617665" y="3203784"/>
                  <a:pt x="3625895" y="3199120"/>
                  <a:pt x="3637141" y="3193908"/>
                </a:cubicBezTo>
                <a:cubicBezTo>
                  <a:pt x="3648183" y="3188765"/>
                  <a:pt x="3658470" y="3184787"/>
                  <a:pt x="3659293" y="3185541"/>
                </a:cubicBezTo>
                <a:close/>
                <a:moveTo>
                  <a:pt x="4869525" y="3184924"/>
                </a:moveTo>
                <a:cubicBezTo>
                  <a:pt x="4884475" y="3181220"/>
                  <a:pt x="4897848" y="3192125"/>
                  <a:pt x="4899700" y="3209818"/>
                </a:cubicBezTo>
                <a:cubicBezTo>
                  <a:pt x="4901757" y="3228472"/>
                  <a:pt x="4889961" y="3248155"/>
                  <a:pt x="4873845" y="3252544"/>
                </a:cubicBezTo>
                <a:cubicBezTo>
                  <a:pt x="4857592" y="3256933"/>
                  <a:pt x="4843602" y="3245000"/>
                  <a:pt x="4842436" y="3226003"/>
                </a:cubicBezTo>
                <a:cubicBezTo>
                  <a:pt x="4841270" y="3206938"/>
                  <a:pt x="4853203" y="3188970"/>
                  <a:pt x="4869525" y="3184924"/>
                </a:cubicBezTo>
                <a:close/>
                <a:moveTo>
                  <a:pt x="2656516" y="3184787"/>
                </a:moveTo>
                <a:cubicBezTo>
                  <a:pt x="2662071" y="3184650"/>
                  <a:pt x="2667146" y="3189108"/>
                  <a:pt x="2667352" y="3196171"/>
                </a:cubicBezTo>
                <a:cubicBezTo>
                  <a:pt x="2665020" y="3198366"/>
                  <a:pt x="2661934" y="3202755"/>
                  <a:pt x="2657751" y="3204470"/>
                </a:cubicBezTo>
                <a:cubicBezTo>
                  <a:pt x="2651921" y="3206801"/>
                  <a:pt x="2645749" y="3201383"/>
                  <a:pt x="2645886" y="3194868"/>
                </a:cubicBezTo>
                <a:cubicBezTo>
                  <a:pt x="2646023" y="3189725"/>
                  <a:pt x="2650893" y="3184924"/>
                  <a:pt x="2656516" y="3184787"/>
                </a:cubicBezTo>
                <a:close/>
                <a:moveTo>
                  <a:pt x="6715261" y="3183287"/>
                </a:moveTo>
                <a:cubicBezTo>
                  <a:pt x="6721887" y="3185765"/>
                  <a:pt x="6726465" y="3190719"/>
                  <a:pt x="6727494" y="3197543"/>
                </a:cubicBezTo>
                <a:cubicBezTo>
                  <a:pt x="6729551" y="3211122"/>
                  <a:pt x="6716384" y="3227101"/>
                  <a:pt x="6698347" y="3233342"/>
                </a:cubicBezTo>
                <a:cubicBezTo>
                  <a:pt x="6680585" y="3239514"/>
                  <a:pt x="6663577" y="3232725"/>
                  <a:pt x="6662343" y="3218735"/>
                </a:cubicBezTo>
                <a:cubicBezTo>
                  <a:pt x="6661177" y="3205224"/>
                  <a:pt x="6673796" y="3189657"/>
                  <a:pt x="6690735" y="3183896"/>
                </a:cubicBezTo>
                <a:cubicBezTo>
                  <a:pt x="6699959" y="3180810"/>
                  <a:pt x="6708634" y="3180810"/>
                  <a:pt x="6715261" y="3183287"/>
                </a:cubicBezTo>
                <a:close/>
                <a:moveTo>
                  <a:pt x="3645920" y="3181632"/>
                </a:moveTo>
                <a:cubicBezTo>
                  <a:pt x="3645920" y="3182181"/>
                  <a:pt x="3638170" y="3186227"/>
                  <a:pt x="3628157" y="3190753"/>
                </a:cubicBezTo>
                <a:cubicBezTo>
                  <a:pt x="3617253" y="3195691"/>
                  <a:pt x="3607309" y="3199600"/>
                  <a:pt x="3607446" y="3198983"/>
                </a:cubicBezTo>
                <a:cubicBezTo>
                  <a:pt x="3607515" y="3198366"/>
                  <a:pt x="3615333" y="3194457"/>
                  <a:pt x="3625414" y="3189862"/>
                </a:cubicBezTo>
                <a:cubicBezTo>
                  <a:pt x="3636661" y="3184787"/>
                  <a:pt x="3645851" y="3181015"/>
                  <a:pt x="3645920" y="3181632"/>
                </a:cubicBezTo>
                <a:close/>
                <a:moveTo>
                  <a:pt x="4660493" y="3181495"/>
                </a:moveTo>
                <a:cubicBezTo>
                  <a:pt x="4674895" y="3176352"/>
                  <a:pt x="4688611" y="3184581"/>
                  <a:pt x="4690805" y="3200080"/>
                </a:cubicBezTo>
                <a:cubicBezTo>
                  <a:pt x="4693137" y="3216745"/>
                  <a:pt x="4681821" y="3235879"/>
                  <a:pt x="4666322" y="3241023"/>
                </a:cubicBezTo>
                <a:cubicBezTo>
                  <a:pt x="4651715" y="3245755"/>
                  <a:pt x="4638204" y="3237114"/>
                  <a:pt x="4636078" y="3221889"/>
                </a:cubicBezTo>
                <a:cubicBezTo>
                  <a:pt x="4633747" y="3205361"/>
                  <a:pt x="4644857" y="3187050"/>
                  <a:pt x="4660493" y="3181495"/>
                </a:cubicBezTo>
                <a:close/>
                <a:moveTo>
                  <a:pt x="3633988" y="3180603"/>
                </a:moveTo>
                <a:cubicBezTo>
                  <a:pt x="3635634" y="3180260"/>
                  <a:pt x="3628158" y="3184101"/>
                  <a:pt x="3618626" y="3188353"/>
                </a:cubicBezTo>
                <a:cubicBezTo>
                  <a:pt x="3609162" y="3192605"/>
                  <a:pt x="3599492" y="3196514"/>
                  <a:pt x="3598600" y="3196445"/>
                </a:cubicBezTo>
                <a:cubicBezTo>
                  <a:pt x="3597709" y="3196377"/>
                  <a:pt x="3603744" y="3193359"/>
                  <a:pt x="3612659" y="3189313"/>
                </a:cubicBezTo>
                <a:cubicBezTo>
                  <a:pt x="3622398" y="3184924"/>
                  <a:pt x="3632273" y="3180878"/>
                  <a:pt x="3633988" y="3180603"/>
                </a:cubicBezTo>
                <a:close/>
                <a:moveTo>
                  <a:pt x="5695433" y="3179781"/>
                </a:moveTo>
                <a:cubicBezTo>
                  <a:pt x="5712236" y="3176764"/>
                  <a:pt x="5728284" y="3192606"/>
                  <a:pt x="5729243" y="3213797"/>
                </a:cubicBezTo>
                <a:cubicBezTo>
                  <a:pt x="5730204" y="3234097"/>
                  <a:pt x="5717997" y="3253299"/>
                  <a:pt x="5701743" y="3256728"/>
                </a:cubicBezTo>
                <a:cubicBezTo>
                  <a:pt x="5685146" y="3260294"/>
                  <a:pt x="5671019" y="3246921"/>
                  <a:pt x="5668688" y="3225936"/>
                </a:cubicBezTo>
                <a:cubicBezTo>
                  <a:pt x="5666218" y="3203921"/>
                  <a:pt x="5678631" y="3182799"/>
                  <a:pt x="5695433" y="3179781"/>
                </a:cubicBezTo>
                <a:close/>
                <a:moveTo>
                  <a:pt x="1034192" y="3179644"/>
                </a:moveTo>
                <a:cubicBezTo>
                  <a:pt x="1043041" y="3178135"/>
                  <a:pt x="1051131" y="3183073"/>
                  <a:pt x="1051682" y="3190274"/>
                </a:cubicBezTo>
                <a:cubicBezTo>
                  <a:pt x="1052229" y="3197475"/>
                  <a:pt x="1044754" y="3204950"/>
                  <a:pt x="1035770" y="3206322"/>
                </a:cubicBezTo>
                <a:cubicBezTo>
                  <a:pt x="1026511" y="3207762"/>
                  <a:pt x="1018487" y="3203236"/>
                  <a:pt x="1018079" y="3196172"/>
                </a:cubicBezTo>
                <a:cubicBezTo>
                  <a:pt x="1017735" y="3189177"/>
                  <a:pt x="1025349" y="3181221"/>
                  <a:pt x="1034192" y="3179644"/>
                </a:cubicBezTo>
                <a:close/>
                <a:moveTo>
                  <a:pt x="3620614" y="3178683"/>
                </a:moveTo>
                <a:cubicBezTo>
                  <a:pt x="3621986" y="3178820"/>
                  <a:pt x="3615676" y="3182249"/>
                  <a:pt x="3606761" y="3186159"/>
                </a:cubicBezTo>
                <a:cubicBezTo>
                  <a:pt x="3597983" y="3190068"/>
                  <a:pt x="3588862" y="3193497"/>
                  <a:pt x="3587558" y="3193359"/>
                </a:cubicBezTo>
                <a:cubicBezTo>
                  <a:pt x="3586255" y="3193222"/>
                  <a:pt x="3592565" y="3189793"/>
                  <a:pt x="3601617" y="3185747"/>
                </a:cubicBezTo>
                <a:cubicBezTo>
                  <a:pt x="3610327" y="3181838"/>
                  <a:pt x="3619242" y="3178546"/>
                  <a:pt x="3620614" y="3178683"/>
                </a:cubicBezTo>
                <a:close/>
                <a:moveTo>
                  <a:pt x="611467" y="3177106"/>
                </a:moveTo>
                <a:cubicBezTo>
                  <a:pt x="612014" y="3180467"/>
                  <a:pt x="606254" y="3190754"/>
                  <a:pt x="599602" y="3198229"/>
                </a:cubicBezTo>
                <a:cubicBezTo>
                  <a:pt x="592606" y="3206116"/>
                  <a:pt x="586227" y="3209956"/>
                  <a:pt x="585405" y="3206664"/>
                </a:cubicBezTo>
                <a:cubicBezTo>
                  <a:pt x="584583" y="3203304"/>
                  <a:pt x="589518" y="3194388"/>
                  <a:pt x="596996" y="3185884"/>
                </a:cubicBezTo>
                <a:cubicBezTo>
                  <a:pt x="603923" y="3177998"/>
                  <a:pt x="610916" y="3173814"/>
                  <a:pt x="611467" y="3177106"/>
                </a:cubicBezTo>
                <a:close/>
                <a:moveTo>
                  <a:pt x="3745293" y="3176969"/>
                </a:moveTo>
                <a:cubicBezTo>
                  <a:pt x="3746801" y="3179163"/>
                  <a:pt x="3738366" y="3186159"/>
                  <a:pt x="3726433" y="3192262"/>
                </a:cubicBezTo>
                <a:cubicBezTo>
                  <a:pt x="3714706" y="3198297"/>
                  <a:pt x="3703459" y="3201246"/>
                  <a:pt x="3701881" y="3199052"/>
                </a:cubicBezTo>
                <a:cubicBezTo>
                  <a:pt x="3700304" y="3196857"/>
                  <a:pt x="3709082" y="3190205"/>
                  <a:pt x="3721016" y="3184170"/>
                </a:cubicBezTo>
                <a:cubicBezTo>
                  <a:pt x="3733360" y="3177998"/>
                  <a:pt x="3743716" y="3174774"/>
                  <a:pt x="3745293" y="3176969"/>
                </a:cubicBezTo>
                <a:close/>
                <a:moveTo>
                  <a:pt x="6048827" y="3176558"/>
                </a:moveTo>
                <a:cubicBezTo>
                  <a:pt x="6066589" y="3172168"/>
                  <a:pt x="6081676" y="3184376"/>
                  <a:pt x="6082636" y="3204196"/>
                </a:cubicBezTo>
                <a:cubicBezTo>
                  <a:pt x="6083597" y="3222780"/>
                  <a:pt x="6071663" y="3241160"/>
                  <a:pt x="6055273" y="3246372"/>
                </a:cubicBezTo>
                <a:cubicBezTo>
                  <a:pt x="6037922" y="3251858"/>
                  <a:pt x="6021737" y="3239857"/>
                  <a:pt x="6019886" y="3220243"/>
                </a:cubicBezTo>
                <a:cubicBezTo>
                  <a:pt x="6018171" y="3200561"/>
                  <a:pt x="6031201" y="3180947"/>
                  <a:pt x="6048827" y="3176558"/>
                </a:cubicBezTo>
                <a:close/>
                <a:moveTo>
                  <a:pt x="7213443" y="3176300"/>
                </a:moveTo>
                <a:cubicBezTo>
                  <a:pt x="7220378" y="3177568"/>
                  <a:pt x="7225247" y="3180294"/>
                  <a:pt x="7226207" y="3184032"/>
                </a:cubicBezTo>
                <a:cubicBezTo>
                  <a:pt x="7228196" y="3191507"/>
                  <a:pt x="7214274" y="3200972"/>
                  <a:pt x="7195552" y="3205566"/>
                </a:cubicBezTo>
                <a:cubicBezTo>
                  <a:pt x="7177859" y="3209887"/>
                  <a:pt x="7161674" y="3207761"/>
                  <a:pt x="7159205" y="3200149"/>
                </a:cubicBezTo>
                <a:cubicBezTo>
                  <a:pt x="7156530" y="3191988"/>
                  <a:pt x="7169423" y="3181495"/>
                  <a:pt x="7188283" y="3177311"/>
                </a:cubicBezTo>
                <a:cubicBezTo>
                  <a:pt x="7197507" y="3175219"/>
                  <a:pt x="7206508" y="3175031"/>
                  <a:pt x="7213443" y="3176300"/>
                </a:cubicBezTo>
                <a:close/>
                <a:moveTo>
                  <a:pt x="278712" y="3175803"/>
                </a:moveTo>
                <a:cubicBezTo>
                  <a:pt x="279399" y="3176146"/>
                  <a:pt x="275970" y="3182935"/>
                  <a:pt x="273502" y="3186707"/>
                </a:cubicBezTo>
                <a:cubicBezTo>
                  <a:pt x="270140" y="3191782"/>
                  <a:pt x="264379" y="3194800"/>
                  <a:pt x="264585" y="3191371"/>
                </a:cubicBezTo>
                <a:cubicBezTo>
                  <a:pt x="264722" y="3189107"/>
                  <a:pt x="266780" y="3184992"/>
                  <a:pt x="268907" y="3179095"/>
                </a:cubicBezTo>
                <a:cubicBezTo>
                  <a:pt x="273502" y="3177449"/>
                  <a:pt x="277273" y="3175049"/>
                  <a:pt x="278712" y="3175803"/>
                </a:cubicBezTo>
                <a:close/>
                <a:moveTo>
                  <a:pt x="1632552" y="3174569"/>
                </a:moveTo>
                <a:cubicBezTo>
                  <a:pt x="1642087" y="3177037"/>
                  <a:pt x="1651071" y="3183758"/>
                  <a:pt x="1652509" y="3189244"/>
                </a:cubicBezTo>
                <a:cubicBezTo>
                  <a:pt x="1653883" y="3194457"/>
                  <a:pt x="1646612" y="3196926"/>
                  <a:pt x="1637489" y="3194388"/>
                </a:cubicBezTo>
                <a:cubicBezTo>
                  <a:pt x="1628233" y="3191782"/>
                  <a:pt x="1619659" y="3184924"/>
                  <a:pt x="1618976" y="3179437"/>
                </a:cubicBezTo>
                <a:cubicBezTo>
                  <a:pt x="1618358" y="3174500"/>
                  <a:pt x="1624120" y="3172374"/>
                  <a:pt x="1632552" y="3174569"/>
                </a:cubicBezTo>
                <a:close/>
                <a:moveTo>
                  <a:pt x="5210641" y="3171962"/>
                </a:moveTo>
                <a:cubicBezTo>
                  <a:pt x="5226415" y="3168259"/>
                  <a:pt x="5240268" y="3181495"/>
                  <a:pt x="5242394" y="3202823"/>
                </a:cubicBezTo>
                <a:cubicBezTo>
                  <a:pt x="5244451" y="3223877"/>
                  <a:pt x="5233616" y="3244794"/>
                  <a:pt x="5218117" y="3249252"/>
                </a:cubicBezTo>
                <a:cubicBezTo>
                  <a:pt x="5201932" y="3253916"/>
                  <a:pt x="5185678" y="3237662"/>
                  <a:pt x="5184444" y="3215991"/>
                </a:cubicBezTo>
                <a:cubicBezTo>
                  <a:pt x="5183209" y="3195074"/>
                  <a:pt x="5194868" y="3175597"/>
                  <a:pt x="5210641" y="3171962"/>
                </a:cubicBezTo>
                <a:close/>
                <a:moveTo>
                  <a:pt x="4399229" y="3171122"/>
                </a:moveTo>
                <a:cubicBezTo>
                  <a:pt x="4404724" y="3173077"/>
                  <a:pt x="4408598" y="3177448"/>
                  <a:pt x="4409284" y="3183689"/>
                </a:cubicBezTo>
                <a:cubicBezTo>
                  <a:pt x="4410656" y="3196377"/>
                  <a:pt x="4399340" y="3212288"/>
                  <a:pt x="4384389" y="3218528"/>
                </a:cubicBezTo>
                <a:cubicBezTo>
                  <a:pt x="4369233" y="3224837"/>
                  <a:pt x="4356957" y="3219351"/>
                  <a:pt x="4356203" y="3206184"/>
                </a:cubicBezTo>
                <a:cubicBezTo>
                  <a:pt x="4355517" y="3194320"/>
                  <a:pt x="4365941" y="3179506"/>
                  <a:pt x="4379451" y="3173060"/>
                </a:cubicBezTo>
                <a:cubicBezTo>
                  <a:pt x="4386618" y="3169631"/>
                  <a:pt x="4393734" y="3169168"/>
                  <a:pt x="4399229" y="3171122"/>
                </a:cubicBezTo>
                <a:close/>
                <a:moveTo>
                  <a:pt x="6906350" y="3170797"/>
                </a:moveTo>
                <a:cubicBezTo>
                  <a:pt x="6924318" y="3166544"/>
                  <a:pt x="6940435" y="3172374"/>
                  <a:pt x="6941326" y="3183072"/>
                </a:cubicBezTo>
                <a:cubicBezTo>
                  <a:pt x="6942217" y="3193908"/>
                  <a:pt x="6927953" y="3206869"/>
                  <a:pt x="6909642" y="3212219"/>
                </a:cubicBezTo>
                <a:cubicBezTo>
                  <a:pt x="6890988" y="3217636"/>
                  <a:pt x="6876107" y="3212836"/>
                  <a:pt x="6875078" y="3200697"/>
                </a:cubicBezTo>
                <a:cubicBezTo>
                  <a:pt x="6874118" y="3188901"/>
                  <a:pt x="6888382" y="3175048"/>
                  <a:pt x="6906350" y="3170797"/>
                </a:cubicBezTo>
                <a:close/>
                <a:moveTo>
                  <a:pt x="1436346" y="3170454"/>
                </a:moveTo>
                <a:cubicBezTo>
                  <a:pt x="1445332" y="3171483"/>
                  <a:pt x="1454385" y="3178135"/>
                  <a:pt x="1455821" y="3184513"/>
                </a:cubicBezTo>
                <a:cubicBezTo>
                  <a:pt x="1457263" y="3190959"/>
                  <a:pt x="1450750" y="3195349"/>
                  <a:pt x="1441630" y="3194320"/>
                </a:cubicBezTo>
                <a:cubicBezTo>
                  <a:pt x="1432642" y="3193291"/>
                  <a:pt x="1423315" y="3186776"/>
                  <a:pt x="1422013" y="3180467"/>
                </a:cubicBezTo>
                <a:cubicBezTo>
                  <a:pt x="1420642" y="3174020"/>
                  <a:pt x="1427157" y="3169426"/>
                  <a:pt x="1436346" y="3170454"/>
                </a:cubicBezTo>
                <a:close/>
                <a:moveTo>
                  <a:pt x="3607516" y="3170042"/>
                </a:moveTo>
                <a:cubicBezTo>
                  <a:pt x="3607790" y="3171140"/>
                  <a:pt x="3601344" y="3174843"/>
                  <a:pt x="3592771" y="3178478"/>
                </a:cubicBezTo>
                <a:cubicBezTo>
                  <a:pt x="3584130" y="3182181"/>
                  <a:pt x="3576861" y="3184444"/>
                  <a:pt x="3576106" y="3183553"/>
                </a:cubicBezTo>
                <a:cubicBezTo>
                  <a:pt x="3575283" y="3182592"/>
                  <a:pt x="3583307" y="3177792"/>
                  <a:pt x="3592154" y="3174157"/>
                </a:cubicBezTo>
                <a:cubicBezTo>
                  <a:pt x="3600178" y="3170797"/>
                  <a:pt x="3607310" y="3168945"/>
                  <a:pt x="3607516" y="3170042"/>
                </a:cubicBezTo>
                <a:close/>
                <a:moveTo>
                  <a:pt x="3370777" y="3168807"/>
                </a:moveTo>
                <a:cubicBezTo>
                  <a:pt x="3372286" y="3171894"/>
                  <a:pt x="3367554" y="3176626"/>
                  <a:pt x="3360010" y="3179643"/>
                </a:cubicBezTo>
                <a:cubicBezTo>
                  <a:pt x="3353701" y="3182181"/>
                  <a:pt x="3347392" y="3182592"/>
                  <a:pt x="3345608" y="3180535"/>
                </a:cubicBezTo>
                <a:cubicBezTo>
                  <a:pt x="3343482" y="3178134"/>
                  <a:pt x="3348009" y="3172785"/>
                  <a:pt x="3355141" y="3169356"/>
                </a:cubicBezTo>
                <a:cubicBezTo>
                  <a:pt x="3361999" y="3166064"/>
                  <a:pt x="3369337" y="3165859"/>
                  <a:pt x="3370777" y="3168807"/>
                </a:cubicBezTo>
                <a:close/>
                <a:moveTo>
                  <a:pt x="3445803" y="3168191"/>
                </a:moveTo>
                <a:cubicBezTo>
                  <a:pt x="3446626" y="3170591"/>
                  <a:pt x="3440865" y="3175597"/>
                  <a:pt x="3434007" y="3178478"/>
                </a:cubicBezTo>
                <a:cubicBezTo>
                  <a:pt x="3426807" y="3181564"/>
                  <a:pt x="3420017" y="3182044"/>
                  <a:pt x="3418920" y="3179507"/>
                </a:cubicBezTo>
                <a:cubicBezTo>
                  <a:pt x="3417891" y="3176969"/>
                  <a:pt x="3423035" y="3172306"/>
                  <a:pt x="3430510" y="3169220"/>
                </a:cubicBezTo>
                <a:cubicBezTo>
                  <a:pt x="3437779" y="3166202"/>
                  <a:pt x="3444980" y="3165722"/>
                  <a:pt x="3445803" y="3168191"/>
                </a:cubicBezTo>
                <a:close/>
                <a:moveTo>
                  <a:pt x="2999965" y="3166613"/>
                </a:moveTo>
                <a:cubicBezTo>
                  <a:pt x="3005726" y="3165516"/>
                  <a:pt x="3009772" y="3167299"/>
                  <a:pt x="3011349" y="3171756"/>
                </a:cubicBezTo>
                <a:cubicBezTo>
                  <a:pt x="3012927" y="3176626"/>
                  <a:pt x="3008743" y="3182112"/>
                  <a:pt x="3002640" y="3184169"/>
                </a:cubicBezTo>
                <a:cubicBezTo>
                  <a:pt x="2996673" y="3186158"/>
                  <a:pt x="2990090" y="3184238"/>
                  <a:pt x="2989541" y="3179437"/>
                </a:cubicBezTo>
                <a:cubicBezTo>
                  <a:pt x="2988992" y="3174500"/>
                  <a:pt x="2994204" y="3167779"/>
                  <a:pt x="2999965" y="3166613"/>
                </a:cubicBezTo>
                <a:close/>
                <a:moveTo>
                  <a:pt x="525396" y="3166408"/>
                </a:moveTo>
                <a:cubicBezTo>
                  <a:pt x="526428" y="3168876"/>
                  <a:pt x="522038" y="3177929"/>
                  <a:pt x="515728" y="3186502"/>
                </a:cubicBezTo>
                <a:cubicBezTo>
                  <a:pt x="509626" y="3194868"/>
                  <a:pt x="503591" y="3200080"/>
                  <a:pt x="502492" y="3197954"/>
                </a:cubicBezTo>
                <a:cubicBezTo>
                  <a:pt x="501465" y="3195966"/>
                  <a:pt x="506262" y="3185953"/>
                  <a:pt x="512230" y="3177655"/>
                </a:cubicBezTo>
                <a:cubicBezTo>
                  <a:pt x="518471" y="3169014"/>
                  <a:pt x="524439" y="3163939"/>
                  <a:pt x="525396" y="3166408"/>
                </a:cubicBezTo>
                <a:close/>
                <a:moveTo>
                  <a:pt x="2384390" y="3163390"/>
                </a:moveTo>
                <a:cubicBezTo>
                  <a:pt x="2387065" y="3166133"/>
                  <a:pt x="2392483" y="3170042"/>
                  <a:pt x="2395020" y="3174431"/>
                </a:cubicBezTo>
                <a:cubicBezTo>
                  <a:pt x="2398312" y="3180123"/>
                  <a:pt x="2392826" y="3184581"/>
                  <a:pt x="2386379" y="3182935"/>
                </a:cubicBezTo>
                <a:cubicBezTo>
                  <a:pt x="2380756" y="3181495"/>
                  <a:pt x="2375749" y="3176557"/>
                  <a:pt x="2374446" y="3170933"/>
                </a:cubicBezTo>
                <a:cubicBezTo>
                  <a:pt x="2373212" y="3165516"/>
                  <a:pt x="2376504" y="3161950"/>
                  <a:pt x="2384390" y="3163390"/>
                </a:cubicBezTo>
                <a:close/>
                <a:moveTo>
                  <a:pt x="3519664" y="3162430"/>
                </a:moveTo>
                <a:cubicBezTo>
                  <a:pt x="3519253" y="3164968"/>
                  <a:pt x="3512944" y="3169220"/>
                  <a:pt x="3505811" y="3171963"/>
                </a:cubicBezTo>
                <a:cubicBezTo>
                  <a:pt x="3498405" y="3174843"/>
                  <a:pt x="3492301" y="3175461"/>
                  <a:pt x="3491753" y="3173335"/>
                </a:cubicBezTo>
                <a:cubicBezTo>
                  <a:pt x="3491135" y="3170866"/>
                  <a:pt x="3497650" y="3165859"/>
                  <a:pt x="3505674" y="3162705"/>
                </a:cubicBezTo>
                <a:cubicBezTo>
                  <a:pt x="3513766" y="3159550"/>
                  <a:pt x="3520144" y="3159482"/>
                  <a:pt x="3519664" y="3162430"/>
                </a:cubicBezTo>
                <a:close/>
                <a:moveTo>
                  <a:pt x="3281691" y="3161744"/>
                </a:moveTo>
                <a:cubicBezTo>
                  <a:pt x="3288961" y="3158658"/>
                  <a:pt x="3296230" y="3159481"/>
                  <a:pt x="3296847" y="3163321"/>
                </a:cubicBezTo>
                <a:cubicBezTo>
                  <a:pt x="3297465" y="3167093"/>
                  <a:pt x="3290950" y="3173128"/>
                  <a:pt x="3284023" y="3175254"/>
                </a:cubicBezTo>
                <a:cubicBezTo>
                  <a:pt x="3278056" y="3177106"/>
                  <a:pt x="3272433" y="3175940"/>
                  <a:pt x="3271816" y="3172648"/>
                </a:cubicBezTo>
                <a:cubicBezTo>
                  <a:pt x="3271198" y="3169219"/>
                  <a:pt x="3275519" y="3164350"/>
                  <a:pt x="3281691" y="3161744"/>
                </a:cubicBezTo>
                <a:close/>
                <a:moveTo>
                  <a:pt x="438849" y="3161676"/>
                </a:moveTo>
                <a:cubicBezTo>
                  <a:pt x="439878" y="3164076"/>
                  <a:pt x="436722" y="3171688"/>
                  <a:pt x="431237" y="3179712"/>
                </a:cubicBezTo>
                <a:cubicBezTo>
                  <a:pt x="425820" y="3187667"/>
                  <a:pt x="420813" y="3192125"/>
                  <a:pt x="419993" y="3189725"/>
                </a:cubicBezTo>
                <a:cubicBezTo>
                  <a:pt x="419165" y="3187256"/>
                  <a:pt x="422598" y="3179232"/>
                  <a:pt x="427880" y="3171208"/>
                </a:cubicBezTo>
                <a:cubicBezTo>
                  <a:pt x="432746" y="3163802"/>
                  <a:pt x="437822" y="3159413"/>
                  <a:pt x="438849" y="3161676"/>
                </a:cubicBezTo>
                <a:close/>
                <a:moveTo>
                  <a:pt x="7436474" y="3161469"/>
                </a:moveTo>
                <a:cubicBezTo>
                  <a:pt x="7438600" y="3165241"/>
                  <a:pt x="7423993" y="3182798"/>
                  <a:pt x="7404584" y="3190068"/>
                </a:cubicBezTo>
                <a:cubicBezTo>
                  <a:pt x="7384764" y="3197543"/>
                  <a:pt x="7368648" y="3192536"/>
                  <a:pt x="7366796" y="3186639"/>
                </a:cubicBezTo>
                <a:cubicBezTo>
                  <a:pt x="7364945" y="3180809"/>
                  <a:pt x="7378661" y="3176420"/>
                  <a:pt x="7397863" y="3171688"/>
                </a:cubicBezTo>
                <a:cubicBezTo>
                  <a:pt x="7417135" y="3166956"/>
                  <a:pt x="7434417" y="3157766"/>
                  <a:pt x="7436474" y="3161469"/>
                </a:cubicBezTo>
                <a:close/>
                <a:moveTo>
                  <a:pt x="7117028" y="3160030"/>
                </a:moveTo>
                <a:cubicBezTo>
                  <a:pt x="7136299" y="3156326"/>
                  <a:pt x="7152621" y="3160990"/>
                  <a:pt x="7152895" y="3169768"/>
                </a:cubicBezTo>
                <a:cubicBezTo>
                  <a:pt x="7153170" y="3178135"/>
                  <a:pt x="7139179" y="3187599"/>
                  <a:pt x="7121143" y="3191851"/>
                </a:cubicBezTo>
                <a:cubicBezTo>
                  <a:pt x="7103243" y="3196035"/>
                  <a:pt x="7087265" y="3192880"/>
                  <a:pt x="7085344" y="3184239"/>
                </a:cubicBezTo>
                <a:cubicBezTo>
                  <a:pt x="7083286" y="3175049"/>
                  <a:pt x="7097757" y="3163802"/>
                  <a:pt x="7117028" y="3160030"/>
                </a:cubicBezTo>
                <a:close/>
                <a:moveTo>
                  <a:pt x="1167170" y="3159138"/>
                </a:moveTo>
                <a:cubicBezTo>
                  <a:pt x="1176294" y="3158521"/>
                  <a:pt x="1184729" y="3164145"/>
                  <a:pt x="1185754" y="3171209"/>
                </a:cubicBezTo>
                <a:cubicBezTo>
                  <a:pt x="1186714" y="3178135"/>
                  <a:pt x="1179449" y="3184787"/>
                  <a:pt x="1170529" y="3185267"/>
                </a:cubicBezTo>
                <a:cubicBezTo>
                  <a:pt x="1161273" y="3185816"/>
                  <a:pt x="1152699" y="3180535"/>
                  <a:pt x="1151877" y="3173540"/>
                </a:cubicBezTo>
                <a:cubicBezTo>
                  <a:pt x="1151053" y="3166613"/>
                  <a:pt x="1158254" y="3159755"/>
                  <a:pt x="1167170" y="3159138"/>
                </a:cubicBezTo>
                <a:close/>
                <a:moveTo>
                  <a:pt x="3731508" y="3158932"/>
                </a:moveTo>
                <a:cubicBezTo>
                  <a:pt x="3732400" y="3160030"/>
                  <a:pt x="3724170" y="3165516"/>
                  <a:pt x="3713403" y="3170797"/>
                </a:cubicBezTo>
                <a:cubicBezTo>
                  <a:pt x="3702979" y="3175940"/>
                  <a:pt x="3692143" y="3179643"/>
                  <a:pt x="3690635" y="3178889"/>
                </a:cubicBezTo>
                <a:cubicBezTo>
                  <a:pt x="3688920" y="3177998"/>
                  <a:pt x="3698247" y="3172237"/>
                  <a:pt x="3710317" y="3166476"/>
                </a:cubicBezTo>
                <a:cubicBezTo>
                  <a:pt x="3721427" y="3161058"/>
                  <a:pt x="3730548" y="3157766"/>
                  <a:pt x="3731508" y="3158932"/>
                </a:cubicBezTo>
                <a:close/>
                <a:moveTo>
                  <a:pt x="2788602" y="3158041"/>
                </a:moveTo>
                <a:cubicBezTo>
                  <a:pt x="2795254" y="3156121"/>
                  <a:pt x="2802798" y="3160716"/>
                  <a:pt x="2801495" y="3166819"/>
                </a:cubicBezTo>
                <a:cubicBezTo>
                  <a:pt x="2800535" y="3171345"/>
                  <a:pt x="2796488" y="3175392"/>
                  <a:pt x="2794774" y="3178067"/>
                </a:cubicBezTo>
                <a:cubicBezTo>
                  <a:pt x="2786750" y="3179918"/>
                  <a:pt x="2781949" y="3176764"/>
                  <a:pt x="2780784" y="3171003"/>
                </a:cubicBezTo>
                <a:cubicBezTo>
                  <a:pt x="2779686" y="3165516"/>
                  <a:pt x="2783253" y="3159550"/>
                  <a:pt x="2788602" y="3158041"/>
                </a:cubicBezTo>
                <a:close/>
                <a:moveTo>
                  <a:pt x="3810315" y="3157543"/>
                </a:moveTo>
                <a:cubicBezTo>
                  <a:pt x="3814627" y="3156498"/>
                  <a:pt x="3817645" y="3156566"/>
                  <a:pt x="3818331" y="3158041"/>
                </a:cubicBezTo>
                <a:cubicBezTo>
                  <a:pt x="3819771" y="3161333"/>
                  <a:pt x="3809552" y="3170385"/>
                  <a:pt x="3796934" y="3176557"/>
                </a:cubicBezTo>
                <a:cubicBezTo>
                  <a:pt x="3785069" y="3182386"/>
                  <a:pt x="3775194" y="3183964"/>
                  <a:pt x="3774508" y="3180535"/>
                </a:cubicBezTo>
                <a:cubicBezTo>
                  <a:pt x="3773754" y="3177106"/>
                  <a:pt x="3783012" y="3169562"/>
                  <a:pt x="3794533" y="3163733"/>
                </a:cubicBezTo>
                <a:cubicBezTo>
                  <a:pt x="3800397" y="3160749"/>
                  <a:pt x="3806003" y="3158589"/>
                  <a:pt x="3810315" y="3157543"/>
                </a:cubicBezTo>
                <a:close/>
                <a:moveTo>
                  <a:pt x="1683492" y="3157132"/>
                </a:moveTo>
                <a:cubicBezTo>
                  <a:pt x="1686267" y="3156361"/>
                  <a:pt x="1690436" y="3156703"/>
                  <a:pt x="1695031" y="3158452"/>
                </a:cubicBezTo>
                <a:cubicBezTo>
                  <a:pt x="1703327" y="3161607"/>
                  <a:pt x="1711079" y="3168259"/>
                  <a:pt x="1712176" y="3172923"/>
                </a:cubicBezTo>
                <a:cubicBezTo>
                  <a:pt x="1713272" y="3177861"/>
                  <a:pt x="1707649" y="3179301"/>
                  <a:pt x="1698868" y="3176420"/>
                </a:cubicBezTo>
                <a:cubicBezTo>
                  <a:pt x="1690436" y="3173677"/>
                  <a:pt x="1681930" y="3167368"/>
                  <a:pt x="1680285" y="3162499"/>
                </a:cubicBezTo>
                <a:cubicBezTo>
                  <a:pt x="1679325" y="3159790"/>
                  <a:pt x="1680712" y="3157904"/>
                  <a:pt x="1683492" y="3157132"/>
                </a:cubicBezTo>
                <a:close/>
                <a:moveTo>
                  <a:pt x="1301382" y="3157013"/>
                </a:moveTo>
                <a:cubicBezTo>
                  <a:pt x="1310227" y="3157218"/>
                  <a:pt x="1319211" y="3163527"/>
                  <a:pt x="1320444" y="3170317"/>
                </a:cubicBezTo>
                <a:cubicBezTo>
                  <a:pt x="1321681" y="3177038"/>
                  <a:pt x="1314888" y="3182524"/>
                  <a:pt x="1305838" y="3182319"/>
                </a:cubicBezTo>
                <a:cubicBezTo>
                  <a:pt x="1296787" y="3182044"/>
                  <a:pt x="1287667" y="3175941"/>
                  <a:pt x="1286637" y="3169288"/>
                </a:cubicBezTo>
                <a:cubicBezTo>
                  <a:pt x="1285537" y="3162430"/>
                  <a:pt x="1292330" y="3156738"/>
                  <a:pt x="1301382" y="3157013"/>
                </a:cubicBezTo>
                <a:close/>
                <a:moveTo>
                  <a:pt x="7326403" y="3156533"/>
                </a:moveTo>
                <a:cubicBezTo>
                  <a:pt x="7345194" y="3154749"/>
                  <a:pt x="7361310" y="3159001"/>
                  <a:pt x="7362202" y="3165174"/>
                </a:cubicBezTo>
                <a:cubicBezTo>
                  <a:pt x="7363093" y="3171277"/>
                  <a:pt x="7347526" y="3178067"/>
                  <a:pt x="7329283" y="3180124"/>
                </a:cubicBezTo>
                <a:cubicBezTo>
                  <a:pt x="7311384" y="3182181"/>
                  <a:pt x="7296365" y="3179301"/>
                  <a:pt x="7294924" y="3172855"/>
                </a:cubicBezTo>
                <a:cubicBezTo>
                  <a:pt x="7293416" y="3165997"/>
                  <a:pt x="7307680" y="3158316"/>
                  <a:pt x="7326403" y="3156533"/>
                </a:cubicBezTo>
                <a:close/>
                <a:moveTo>
                  <a:pt x="3718683" y="3151800"/>
                </a:moveTo>
                <a:cubicBezTo>
                  <a:pt x="3718752" y="3152417"/>
                  <a:pt x="3710728" y="3156875"/>
                  <a:pt x="3701196" y="3161401"/>
                </a:cubicBezTo>
                <a:cubicBezTo>
                  <a:pt x="3690703" y="3166407"/>
                  <a:pt x="3680690" y="3170385"/>
                  <a:pt x="3679936" y="3169905"/>
                </a:cubicBezTo>
                <a:cubicBezTo>
                  <a:pt x="3679250" y="3169425"/>
                  <a:pt x="3688028" y="3164761"/>
                  <a:pt x="3698521" y="3159892"/>
                </a:cubicBezTo>
                <a:cubicBezTo>
                  <a:pt x="3709357" y="3154886"/>
                  <a:pt x="3718546" y="3151114"/>
                  <a:pt x="3718683" y="3151800"/>
                </a:cubicBezTo>
                <a:close/>
                <a:moveTo>
                  <a:pt x="3705859" y="3150771"/>
                </a:moveTo>
                <a:cubicBezTo>
                  <a:pt x="3707436" y="3150428"/>
                  <a:pt x="3700304" y="3154131"/>
                  <a:pt x="3690085" y="3158863"/>
                </a:cubicBezTo>
                <a:cubicBezTo>
                  <a:pt x="3679661" y="3163733"/>
                  <a:pt x="3670608" y="3167505"/>
                  <a:pt x="3669237" y="3167710"/>
                </a:cubicBezTo>
                <a:cubicBezTo>
                  <a:pt x="3667865" y="3167847"/>
                  <a:pt x="3674860" y="3164350"/>
                  <a:pt x="3684736" y="3159755"/>
                </a:cubicBezTo>
                <a:cubicBezTo>
                  <a:pt x="3694337" y="3155298"/>
                  <a:pt x="3704281" y="3151046"/>
                  <a:pt x="3705859" y="3150771"/>
                </a:cubicBezTo>
                <a:close/>
                <a:moveTo>
                  <a:pt x="3694200" y="3150223"/>
                </a:moveTo>
                <a:cubicBezTo>
                  <a:pt x="3694954" y="3150359"/>
                  <a:pt x="3688234" y="3153788"/>
                  <a:pt x="3678907" y="3158040"/>
                </a:cubicBezTo>
                <a:cubicBezTo>
                  <a:pt x="3668825" y="3162635"/>
                  <a:pt x="3659156" y="3166476"/>
                  <a:pt x="3659224" y="3165927"/>
                </a:cubicBezTo>
                <a:cubicBezTo>
                  <a:pt x="3659224" y="3165378"/>
                  <a:pt x="3666768" y="3161607"/>
                  <a:pt x="3676095" y="3157423"/>
                </a:cubicBezTo>
                <a:cubicBezTo>
                  <a:pt x="3685491" y="3153171"/>
                  <a:pt x="3693446" y="3150017"/>
                  <a:pt x="3694200" y="3150223"/>
                </a:cubicBezTo>
                <a:close/>
                <a:moveTo>
                  <a:pt x="6617766" y="3149537"/>
                </a:moveTo>
                <a:cubicBezTo>
                  <a:pt x="6634980" y="3145148"/>
                  <a:pt x="6650479" y="3152554"/>
                  <a:pt x="6652262" y="3165859"/>
                </a:cubicBezTo>
                <a:cubicBezTo>
                  <a:pt x="6654114" y="3179986"/>
                  <a:pt x="6640260" y="3196240"/>
                  <a:pt x="6621744" y="3201795"/>
                </a:cubicBezTo>
                <a:cubicBezTo>
                  <a:pt x="6604393" y="3207007"/>
                  <a:pt x="6589306" y="3200080"/>
                  <a:pt x="6587522" y="3185815"/>
                </a:cubicBezTo>
                <a:cubicBezTo>
                  <a:pt x="6585465" y="3170728"/>
                  <a:pt x="6599181" y="3154269"/>
                  <a:pt x="6617766" y="3149537"/>
                </a:cubicBezTo>
                <a:close/>
                <a:moveTo>
                  <a:pt x="4324486" y="3149203"/>
                </a:moveTo>
                <a:cubicBezTo>
                  <a:pt x="4329800" y="3150549"/>
                  <a:pt x="4333435" y="3154475"/>
                  <a:pt x="4334258" y="3160716"/>
                </a:cubicBezTo>
                <a:cubicBezTo>
                  <a:pt x="4335766" y="3172032"/>
                  <a:pt x="4326234" y="3186707"/>
                  <a:pt x="4312655" y="3193909"/>
                </a:cubicBezTo>
                <a:cubicBezTo>
                  <a:pt x="4298596" y="3201384"/>
                  <a:pt x="4283988" y="3197612"/>
                  <a:pt x="4282548" y="3186228"/>
                </a:cubicBezTo>
                <a:cubicBezTo>
                  <a:pt x="4281177" y="3175392"/>
                  <a:pt x="4291121" y="3160578"/>
                  <a:pt x="4304631" y="3153172"/>
                </a:cubicBezTo>
                <a:cubicBezTo>
                  <a:pt x="4312175" y="3149091"/>
                  <a:pt x="4319170" y="3147857"/>
                  <a:pt x="4324486" y="3149203"/>
                </a:cubicBezTo>
                <a:close/>
                <a:moveTo>
                  <a:pt x="5833691" y="3149125"/>
                </a:moveTo>
                <a:cubicBezTo>
                  <a:pt x="5849670" y="3146313"/>
                  <a:pt x="5864620" y="3159412"/>
                  <a:pt x="5866746" y="3178271"/>
                </a:cubicBezTo>
                <a:cubicBezTo>
                  <a:pt x="5869009" y="3198708"/>
                  <a:pt x="5856253" y="3219145"/>
                  <a:pt x="5838697" y="3222986"/>
                </a:cubicBezTo>
                <a:cubicBezTo>
                  <a:pt x="5822032" y="3226620"/>
                  <a:pt x="5808110" y="3213933"/>
                  <a:pt x="5806053" y="3193702"/>
                </a:cubicBezTo>
                <a:cubicBezTo>
                  <a:pt x="5803927" y="3172579"/>
                  <a:pt x="5816751" y="3152074"/>
                  <a:pt x="5833691" y="3149125"/>
                </a:cubicBezTo>
                <a:close/>
                <a:moveTo>
                  <a:pt x="958894" y="3148920"/>
                </a:moveTo>
                <a:cubicBezTo>
                  <a:pt x="968083" y="3145971"/>
                  <a:pt x="976795" y="3149537"/>
                  <a:pt x="977341" y="3156326"/>
                </a:cubicBezTo>
                <a:cubicBezTo>
                  <a:pt x="977887" y="3163253"/>
                  <a:pt x="970415" y="3171209"/>
                  <a:pt x="961362" y="3173609"/>
                </a:cubicBezTo>
                <a:cubicBezTo>
                  <a:pt x="952309" y="3176078"/>
                  <a:pt x="944423" y="3172168"/>
                  <a:pt x="944353" y="3165036"/>
                </a:cubicBezTo>
                <a:cubicBezTo>
                  <a:pt x="944286" y="3158727"/>
                  <a:pt x="950663" y="3151594"/>
                  <a:pt x="958894" y="3148920"/>
                </a:cubicBezTo>
                <a:close/>
                <a:moveTo>
                  <a:pt x="3593663" y="3148645"/>
                </a:moveTo>
                <a:cubicBezTo>
                  <a:pt x="3595240" y="3150154"/>
                  <a:pt x="3589753" y="3154269"/>
                  <a:pt x="3581387" y="3158041"/>
                </a:cubicBezTo>
                <a:cubicBezTo>
                  <a:pt x="3573225" y="3161676"/>
                  <a:pt x="3565270" y="3163527"/>
                  <a:pt x="3564379" y="3161881"/>
                </a:cubicBezTo>
                <a:cubicBezTo>
                  <a:pt x="3563625" y="3160510"/>
                  <a:pt x="3569179" y="3156258"/>
                  <a:pt x="3575763" y="3153103"/>
                </a:cubicBezTo>
                <a:cubicBezTo>
                  <a:pt x="3584061" y="3149194"/>
                  <a:pt x="3592085" y="3147274"/>
                  <a:pt x="3593663" y="3148645"/>
                </a:cubicBezTo>
                <a:close/>
                <a:moveTo>
                  <a:pt x="6401190" y="3148439"/>
                </a:moveTo>
                <a:cubicBezTo>
                  <a:pt x="6418198" y="3143159"/>
                  <a:pt x="6434382" y="3152280"/>
                  <a:pt x="6436508" y="3168259"/>
                </a:cubicBezTo>
                <a:cubicBezTo>
                  <a:pt x="6438634" y="3184307"/>
                  <a:pt x="6426290" y="3202343"/>
                  <a:pt x="6409145" y="3208378"/>
                </a:cubicBezTo>
                <a:cubicBezTo>
                  <a:pt x="6392206" y="3214345"/>
                  <a:pt x="6376021" y="3205361"/>
                  <a:pt x="6373963" y="3188627"/>
                </a:cubicBezTo>
                <a:cubicBezTo>
                  <a:pt x="6371838" y="3171756"/>
                  <a:pt x="6384045" y="3153720"/>
                  <a:pt x="6401190" y="3148439"/>
                </a:cubicBezTo>
                <a:close/>
                <a:moveTo>
                  <a:pt x="5345881" y="3148029"/>
                </a:moveTo>
                <a:cubicBezTo>
                  <a:pt x="5361997" y="3147206"/>
                  <a:pt x="5375851" y="3162430"/>
                  <a:pt x="5377634" y="3183827"/>
                </a:cubicBezTo>
                <a:cubicBezTo>
                  <a:pt x="5379417" y="3204881"/>
                  <a:pt x="5368101" y="3224084"/>
                  <a:pt x="5352465" y="3225867"/>
                </a:cubicBezTo>
                <a:cubicBezTo>
                  <a:pt x="5337103" y="3227650"/>
                  <a:pt x="5321672" y="3210917"/>
                  <a:pt x="5319135" y="3190480"/>
                </a:cubicBezTo>
                <a:cubicBezTo>
                  <a:pt x="5316460" y="3168466"/>
                  <a:pt x="5328942" y="3148989"/>
                  <a:pt x="5345881" y="3148029"/>
                </a:cubicBezTo>
                <a:close/>
                <a:moveTo>
                  <a:pt x="3207145" y="3147685"/>
                </a:moveTo>
                <a:cubicBezTo>
                  <a:pt x="3213523" y="3144873"/>
                  <a:pt x="3220175" y="3145696"/>
                  <a:pt x="3221478" y="3149399"/>
                </a:cubicBezTo>
                <a:cubicBezTo>
                  <a:pt x="3222919" y="3153240"/>
                  <a:pt x="3218735" y="3158452"/>
                  <a:pt x="3212083" y="3161264"/>
                </a:cubicBezTo>
                <a:cubicBezTo>
                  <a:pt x="3205636" y="3164007"/>
                  <a:pt x="3199121" y="3163390"/>
                  <a:pt x="3197613" y="3159755"/>
                </a:cubicBezTo>
                <a:cubicBezTo>
                  <a:pt x="3196241" y="3156257"/>
                  <a:pt x="3200699" y="3150497"/>
                  <a:pt x="3207145" y="3147685"/>
                </a:cubicBezTo>
                <a:close/>
                <a:moveTo>
                  <a:pt x="1753120" y="3146382"/>
                </a:moveTo>
                <a:cubicBezTo>
                  <a:pt x="1761964" y="3149400"/>
                  <a:pt x="1771634" y="3157149"/>
                  <a:pt x="1773076" y="3162224"/>
                </a:cubicBezTo>
                <a:cubicBezTo>
                  <a:pt x="1774309" y="3166545"/>
                  <a:pt x="1768205" y="3167848"/>
                  <a:pt x="1760319" y="3165036"/>
                </a:cubicBezTo>
                <a:cubicBezTo>
                  <a:pt x="1752364" y="3162156"/>
                  <a:pt x="1743997" y="3155572"/>
                  <a:pt x="1742213" y="3150703"/>
                </a:cubicBezTo>
                <a:cubicBezTo>
                  <a:pt x="1740363" y="3145628"/>
                  <a:pt x="1745094" y="3143639"/>
                  <a:pt x="1753120" y="3146382"/>
                </a:cubicBezTo>
                <a:close/>
                <a:moveTo>
                  <a:pt x="3681171" y="3145491"/>
                </a:moveTo>
                <a:cubicBezTo>
                  <a:pt x="3682885" y="3145697"/>
                  <a:pt x="3676027" y="3149606"/>
                  <a:pt x="3667249" y="3153584"/>
                </a:cubicBezTo>
                <a:cubicBezTo>
                  <a:pt x="3658127" y="3157767"/>
                  <a:pt x="3649761" y="3160716"/>
                  <a:pt x="3648663" y="3160236"/>
                </a:cubicBezTo>
                <a:cubicBezTo>
                  <a:pt x="3647635" y="3159756"/>
                  <a:pt x="3652984" y="3156601"/>
                  <a:pt x="3661145" y="3152829"/>
                </a:cubicBezTo>
                <a:cubicBezTo>
                  <a:pt x="3670335" y="3148577"/>
                  <a:pt x="3679387" y="3145354"/>
                  <a:pt x="3681171" y="3145491"/>
                </a:cubicBezTo>
                <a:close/>
                <a:moveTo>
                  <a:pt x="6829952" y="3144873"/>
                </a:moveTo>
                <a:cubicBezTo>
                  <a:pt x="6848400" y="3140073"/>
                  <a:pt x="6863968" y="3146245"/>
                  <a:pt x="6865408" y="3158521"/>
                </a:cubicBezTo>
                <a:cubicBezTo>
                  <a:pt x="6866780" y="3169837"/>
                  <a:pt x="6854573" y="3182730"/>
                  <a:pt x="6837633" y="3188353"/>
                </a:cubicBezTo>
                <a:cubicBezTo>
                  <a:pt x="6820077" y="3194182"/>
                  <a:pt x="6802589" y="3188902"/>
                  <a:pt x="6800463" y="3176626"/>
                </a:cubicBezTo>
                <a:cubicBezTo>
                  <a:pt x="6798268" y="3164418"/>
                  <a:pt x="6811847" y="3149537"/>
                  <a:pt x="6829952" y="3144873"/>
                </a:cubicBezTo>
                <a:close/>
                <a:moveTo>
                  <a:pt x="5000855" y="3143982"/>
                </a:moveTo>
                <a:cubicBezTo>
                  <a:pt x="5016766" y="3139112"/>
                  <a:pt x="5031716" y="3151251"/>
                  <a:pt x="5033362" y="3170728"/>
                </a:cubicBezTo>
                <a:cubicBezTo>
                  <a:pt x="5035008" y="3190273"/>
                  <a:pt x="5023007" y="3209887"/>
                  <a:pt x="5006822" y="3213728"/>
                </a:cubicBezTo>
                <a:cubicBezTo>
                  <a:pt x="4990568" y="3217637"/>
                  <a:pt x="4976646" y="3204332"/>
                  <a:pt x="4975755" y="3184581"/>
                </a:cubicBezTo>
                <a:cubicBezTo>
                  <a:pt x="4974932" y="3166065"/>
                  <a:pt x="4985768" y="3148645"/>
                  <a:pt x="5000855" y="3143982"/>
                </a:cubicBezTo>
                <a:close/>
                <a:moveTo>
                  <a:pt x="4604848" y="3142113"/>
                </a:moveTo>
                <a:cubicBezTo>
                  <a:pt x="4610446" y="3144393"/>
                  <a:pt x="4614510" y="3149297"/>
                  <a:pt x="4615847" y="3156395"/>
                </a:cubicBezTo>
                <a:cubicBezTo>
                  <a:pt x="4618727" y="3171414"/>
                  <a:pt x="4607686" y="3189862"/>
                  <a:pt x="4591912" y="3195966"/>
                </a:cubicBezTo>
                <a:cubicBezTo>
                  <a:pt x="4577442" y="3201589"/>
                  <a:pt x="4563589" y="3194525"/>
                  <a:pt x="4561600" y="3180809"/>
                </a:cubicBezTo>
                <a:cubicBezTo>
                  <a:pt x="4559680" y="3166956"/>
                  <a:pt x="4570104" y="3150223"/>
                  <a:pt x="4584643" y="3143571"/>
                </a:cubicBezTo>
                <a:cubicBezTo>
                  <a:pt x="4592118" y="3140176"/>
                  <a:pt x="4599250" y="3139833"/>
                  <a:pt x="4604848" y="3142113"/>
                </a:cubicBezTo>
                <a:close/>
                <a:moveTo>
                  <a:pt x="3882221" y="3141136"/>
                </a:moveTo>
                <a:cubicBezTo>
                  <a:pt x="3887167" y="3139901"/>
                  <a:pt x="3890716" y="3140073"/>
                  <a:pt x="3891711" y="3141993"/>
                </a:cubicBezTo>
                <a:cubicBezTo>
                  <a:pt x="3893494" y="3145491"/>
                  <a:pt x="3885333" y="3154132"/>
                  <a:pt x="3873537" y="3160853"/>
                </a:cubicBezTo>
                <a:cubicBezTo>
                  <a:pt x="3860301" y="3168396"/>
                  <a:pt x="3848300" y="3170865"/>
                  <a:pt x="3846311" y="3166888"/>
                </a:cubicBezTo>
                <a:cubicBezTo>
                  <a:pt x="3844528" y="3163253"/>
                  <a:pt x="3852552" y="3155298"/>
                  <a:pt x="3864347" y="3148714"/>
                </a:cubicBezTo>
                <a:cubicBezTo>
                  <a:pt x="3870931" y="3145010"/>
                  <a:pt x="3877275" y="3142370"/>
                  <a:pt x="3882221" y="3141136"/>
                </a:cubicBezTo>
                <a:close/>
                <a:moveTo>
                  <a:pt x="678846" y="3140638"/>
                </a:moveTo>
                <a:cubicBezTo>
                  <a:pt x="681420" y="3140004"/>
                  <a:pt x="682996" y="3141033"/>
                  <a:pt x="682928" y="3143845"/>
                </a:cubicBezTo>
                <a:cubicBezTo>
                  <a:pt x="682790" y="3148440"/>
                  <a:pt x="676614" y="3158178"/>
                  <a:pt x="669964" y="3164350"/>
                </a:cubicBezTo>
                <a:cubicBezTo>
                  <a:pt x="661803" y="3171963"/>
                  <a:pt x="655218" y="3173883"/>
                  <a:pt x="655769" y="3168396"/>
                </a:cubicBezTo>
                <a:cubicBezTo>
                  <a:pt x="656249" y="3163596"/>
                  <a:pt x="662286" y="3153789"/>
                  <a:pt x="668800" y="3147411"/>
                </a:cubicBezTo>
                <a:cubicBezTo>
                  <a:pt x="672709" y="3143570"/>
                  <a:pt x="676276" y="3141273"/>
                  <a:pt x="678846" y="3140638"/>
                </a:cubicBezTo>
                <a:close/>
                <a:moveTo>
                  <a:pt x="1814772" y="3140484"/>
                </a:moveTo>
                <a:cubicBezTo>
                  <a:pt x="1823274" y="3143981"/>
                  <a:pt x="1831642" y="3150839"/>
                  <a:pt x="1833358" y="3155503"/>
                </a:cubicBezTo>
                <a:cubicBezTo>
                  <a:pt x="1835073" y="3160304"/>
                  <a:pt x="1829514" y="3161126"/>
                  <a:pt x="1820876" y="3157355"/>
                </a:cubicBezTo>
                <a:cubicBezTo>
                  <a:pt x="1812508" y="3153720"/>
                  <a:pt x="1804209" y="3146656"/>
                  <a:pt x="1803179" y="3142198"/>
                </a:cubicBezTo>
                <a:cubicBezTo>
                  <a:pt x="1802358" y="3138564"/>
                  <a:pt x="1807910" y="3137672"/>
                  <a:pt x="1814772" y="3140484"/>
                </a:cubicBezTo>
                <a:close/>
                <a:moveTo>
                  <a:pt x="2062753" y="3139593"/>
                </a:moveTo>
                <a:cubicBezTo>
                  <a:pt x="2068930" y="3143090"/>
                  <a:pt x="2075580" y="3149811"/>
                  <a:pt x="2076677" y="3153583"/>
                </a:cubicBezTo>
                <a:cubicBezTo>
                  <a:pt x="2078048" y="3158041"/>
                  <a:pt x="2072356" y="3158452"/>
                  <a:pt x="2065156" y="3154406"/>
                </a:cubicBezTo>
                <a:cubicBezTo>
                  <a:pt x="2058985" y="3150909"/>
                  <a:pt x="2052812" y="3144668"/>
                  <a:pt x="2051506" y="3140553"/>
                </a:cubicBezTo>
                <a:cubicBezTo>
                  <a:pt x="2049932" y="3135684"/>
                  <a:pt x="2055212" y="3135204"/>
                  <a:pt x="2062753" y="3139593"/>
                </a:cubicBezTo>
                <a:close/>
                <a:moveTo>
                  <a:pt x="1988963" y="3139456"/>
                </a:moveTo>
                <a:cubicBezTo>
                  <a:pt x="1988072" y="3135478"/>
                  <a:pt x="1994037" y="3135478"/>
                  <a:pt x="2001171" y="3139524"/>
                </a:cubicBezTo>
                <a:cubicBezTo>
                  <a:pt x="2008509" y="3143570"/>
                  <a:pt x="2015299" y="3150703"/>
                  <a:pt x="2015709" y="3154612"/>
                </a:cubicBezTo>
                <a:cubicBezTo>
                  <a:pt x="2016189" y="3158590"/>
                  <a:pt x="2010359" y="3157835"/>
                  <a:pt x="2002266" y="3152897"/>
                </a:cubicBezTo>
                <a:cubicBezTo>
                  <a:pt x="1995482" y="3148714"/>
                  <a:pt x="1989787" y="3143022"/>
                  <a:pt x="1988963" y="3139456"/>
                </a:cubicBezTo>
                <a:close/>
                <a:moveTo>
                  <a:pt x="7251788" y="3138770"/>
                </a:moveTo>
                <a:cubicBezTo>
                  <a:pt x="7271265" y="3136301"/>
                  <a:pt x="7287724" y="3140691"/>
                  <a:pt x="7289095" y="3147892"/>
                </a:cubicBezTo>
                <a:cubicBezTo>
                  <a:pt x="7290330" y="3154612"/>
                  <a:pt x="7276888" y="3161882"/>
                  <a:pt x="7259195" y="3164694"/>
                </a:cubicBezTo>
                <a:cubicBezTo>
                  <a:pt x="7240335" y="3167711"/>
                  <a:pt x="7223053" y="3164351"/>
                  <a:pt x="7221750" y="3156601"/>
                </a:cubicBezTo>
                <a:cubicBezTo>
                  <a:pt x="7220515" y="3149195"/>
                  <a:pt x="7233683" y="3141034"/>
                  <a:pt x="7251788" y="3138770"/>
                </a:cubicBezTo>
                <a:close/>
                <a:moveTo>
                  <a:pt x="7043578" y="3138770"/>
                </a:moveTo>
                <a:cubicBezTo>
                  <a:pt x="7061478" y="3135615"/>
                  <a:pt x="7077594" y="3141170"/>
                  <a:pt x="7078417" y="3150360"/>
                </a:cubicBezTo>
                <a:cubicBezTo>
                  <a:pt x="7079309" y="3159550"/>
                  <a:pt x="7065044" y="3170179"/>
                  <a:pt x="7046802" y="3174226"/>
                </a:cubicBezTo>
                <a:cubicBezTo>
                  <a:pt x="7028148" y="3178340"/>
                  <a:pt x="7013335" y="3174020"/>
                  <a:pt x="7012375" y="3163596"/>
                </a:cubicBezTo>
                <a:cubicBezTo>
                  <a:pt x="7011415" y="3153446"/>
                  <a:pt x="7025679" y="3141925"/>
                  <a:pt x="7043578" y="3138770"/>
                </a:cubicBezTo>
                <a:close/>
                <a:moveTo>
                  <a:pt x="1927378" y="3138633"/>
                </a:moveTo>
                <a:cubicBezTo>
                  <a:pt x="1926557" y="3134380"/>
                  <a:pt x="1931904" y="3134449"/>
                  <a:pt x="1939857" y="3138907"/>
                </a:cubicBezTo>
                <a:cubicBezTo>
                  <a:pt x="1947268" y="3143021"/>
                  <a:pt x="1954747" y="3150223"/>
                  <a:pt x="1955293" y="3153788"/>
                </a:cubicBezTo>
                <a:cubicBezTo>
                  <a:pt x="1955909" y="3157423"/>
                  <a:pt x="1949667" y="3157149"/>
                  <a:pt x="1942538" y="3153377"/>
                </a:cubicBezTo>
                <a:cubicBezTo>
                  <a:pt x="1935061" y="3149399"/>
                  <a:pt x="1928269" y="3142747"/>
                  <a:pt x="1927378" y="3138633"/>
                </a:cubicBezTo>
                <a:close/>
                <a:moveTo>
                  <a:pt x="1496627" y="3138633"/>
                </a:moveTo>
                <a:cubicBezTo>
                  <a:pt x="1506023" y="3140485"/>
                  <a:pt x="1515005" y="3147206"/>
                  <a:pt x="1516242" y="3153172"/>
                </a:cubicBezTo>
                <a:cubicBezTo>
                  <a:pt x="1517342" y="3158933"/>
                  <a:pt x="1509932" y="3162362"/>
                  <a:pt x="1500883" y="3160373"/>
                </a:cubicBezTo>
                <a:cubicBezTo>
                  <a:pt x="1491688" y="3158384"/>
                  <a:pt x="1483187" y="3151389"/>
                  <a:pt x="1482706" y="3145354"/>
                </a:cubicBezTo>
                <a:cubicBezTo>
                  <a:pt x="1482295" y="3139868"/>
                  <a:pt x="1488191" y="3136987"/>
                  <a:pt x="1496627" y="3138633"/>
                </a:cubicBezTo>
                <a:close/>
                <a:moveTo>
                  <a:pt x="6187633" y="3138427"/>
                </a:moveTo>
                <a:cubicBezTo>
                  <a:pt x="6205395" y="3134175"/>
                  <a:pt x="6220345" y="3145628"/>
                  <a:pt x="6221100" y="3164213"/>
                </a:cubicBezTo>
                <a:cubicBezTo>
                  <a:pt x="6221785" y="3181632"/>
                  <a:pt x="6209784" y="3198846"/>
                  <a:pt x="6193325" y="3203852"/>
                </a:cubicBezTo>
                <a:cubicBezTo>
                  <a:pt x="6175905" y="3209133"/>
                  <a:pt x="6159858" y="3198023"/>
                  <a:pt x="6158280" y="3179575"/>
                </a:cubicBezTo>
                <a:cubicBezTo>
                  <a:pt x="6156703" y="3161058"/>
                  <a:pt x="6169870" y="3142679"/>
                  <a:pt x="6187633" y="3138427"/>
                </a:cubicBezTo>
                <a:close/>
                <a:moveTo>
                  <a:pt x="1865109" y="3137810"/>
                </a:moveTo>
                <a:cubicBezTo>
                  <a:pt x="1865588" y="3134587"/>
                  <a:pt x="1872035" y="3135067"/>
                  <a:pt x="1878961" y="3138908"/>
                </a:cubicBezTo>
                <a:cubicBezTo>
                  <a:pt x="1887328" y="3143502"/>
                  <a:pt x="1894187" y="3150703"/>
                  <a:pt x="1894050" y="3154750"/>
                </a:cubicBezTo>
                <a:cubicBezTo>
                  <a:pt x="1893981" y="3157973"/>
                  <a:pt x="1887398" y="3157356"/>
                  <a:pt x="1880336" y="3153584"/>
                </a:cubicBezTo>
                <a:cubicBezTo>
                  <a:pt x="1871692" y="3148852"/>
                  <a:pt x="1864630" y="3141582"/>
                  <a:pt x="1865109" y="3137810"/>
                </a:cubicBezTo>
                <a:close/>
                <a:moveTo>
                  <a:pt x="2124062" y="3137056"/>
                </a:moveTo>
                <a:cubicBezTo>
                  <a:pt x="2130851" y="3140827"/>
                  <a:pt x="2137092" y="3147480"/>
                  <a:pt x="2137640" y="3151389"/>
                </a:cubicBezTo>
                <a:cubicBezTo>
                  <a:pt x="2138189" y="3155435"/>
                  <a:pt x="2133320" y="3155504"/>
                  <a:pt x="2126325" y="3151663"/>
                </a:cubicBezTo>
                <a:cubicBezTo>
                  <a:pt x="2119810" y="3148097"/>
                  <a:pt x="2113226" y="3141171"/>
                  <a:pt x="2112677" y="3137398"/>
                </a:cubicBezTo>
                <a:cubicBezTo>
                  <a:pt x="2112129" y="3133558"/>
                  <a:pt x="2117546" y="3133421"/>
                  <a:pt x="2124062" y="3137056"/>
                </a:cubicBezTo>
                <a:close/>
                <a:moveTo>
                  <a:pt x="4251962" y="3133558"/>
                </a:moveTo>
                <a:cubicBezTo>
                  <a:pt x="4257174" y="3134844"/>
                  <a:pt x="4260534" y="3138598"/>
                  <a:pt x="4260603" y="3144462"/>
                </a:cubicBezTo>
                <a:cubicBezTo>
                  <a:pt x="4260809" y="3155778"/>
                  <a:pt x="4250385" y="3169357"/>
                  <a:pt x="4236325" y="3176215"/>
                </a:cubicBezTo>
                <a:cubicBezTo>
                  <a:pt x="4222473" y="3182936"/>
                  <a:pt x="4210540" y="3179918"/>
                  <a:pt x="4209442" y="3169426"/>
                </a:cubicBezTo>
                <a:cubicBezTo>
                  <a:pt x="4208345" y="3158796"/>
                  <a:pt x="4218221" y="3144943"/>
                  <a:pt x="4232211" y="3137467"/>
                </a:cubicBezTo>
                <a:cubicBezTo>
                  <a:pt x="4239686" y="3133455"/>
                  <a:pt x="4246749" y="3132272"/>
                  <a:pt x="4251962" y="3133558"/>
                </a:cubicBezTo>
                <a:close/>
                <a:moveTo>
                  <a:pt x="353945" y="3133283"/>
                </a:moveTo>
                <a:cubicBezTo>
                  <a:pt x="349077" y="3141856"/>
                  <a:pt x="346263" y="3147959"/>
                  <a:pt x="343040" y="3152074"/>
                </a:cubicBezTo>
                <a:cubicBezTo>
                  <a:pt x="338583" y="3157835"/>
                  <a:pt x="335154" y="3159206"/>
                  <a:pt x="335497" y="3155160"/>
                </a:cubicBezTo>
                <a:cubicBezTo>
                  <a:pt x="335772" y="3151388"/>
                  <a:pt x="338788" y="3144942"/>
                  <a:pt x="343383" y="3140072"/>
                </a:cubicBezTo>
                <a:cubicBezTo>
                  <a:pt x="346607" y="3136643"/>
                  <a:pt x="349281" y="3136232"/>
                  <a:pt x="353945" y="3133283"/>
                </a:cubicBezTo>
                <a:close/>
                <a:moveTo>
                  <a:pt x="3804614" y="3132872"/>
                </a:moveTo>
                <a:cubicBezTo>
                  <a:pt x="3806671" y="3133901"/>
                  <a:pt x="3798304" y="3140142"/>
                  <a:pt x="3786371" y="3146246"/>
                </a:cubicBezTo>
                <a:cubicBezTo>
                  <a:pt x="3774164" y="3152486"/>
                  <a:pt x="3763877" y="3155778"/>
                  <a:pt x="3762711" y="3154132"/>
                </a:cubicBezTo>
                <a:cubicBezTo>
                  <a:pt x="3761546" y="3152486"/>
                  <a:pt x="3770392" y="3146520"/>
                  <a:pt x="3782120" y="3140691"/>
                </a:cubicBezTo>
                <a:cubicBezTo>
                  <a:pt x="3792681" y="3135478"/>
                  <a:pt x="3802762" y="3131912"/>
                  <a:pt x="3804614" y="3132872"/>
                </a:cubicBezTo>
                <a:close/>
                <a:moveTo>
                  <a:pt x="4793126" y="3132598"/>
                </a:moveTo>
                <a:cubicBezTo>
                  <a:pt x="4807528" y="3127591"/>
                  <a:pt x="4821381" y="3136575"/>
                  <a:pt x="4823713" y="3152829"/>
                </a:cubicBezTo>
                <a:cubicBezTo>
                  <a:pt x="4826250" y="3170454"/>
                  <a:pt x="4815140" y="3190136"/>
                  <a:pt x="4799573" y="3195212"/>
                </a:cubicBezTo>
                <a:cubicBezTo>
                  <a:pt x="4785034" y="3200012"/>
                  <a:pt x="4771318" y="3190480"/>
                  <a:pt x="4769055" y="3174363"/>
                </a:cubicBezTo>
                <a:cubicBezTo>
                  <a:pt x="4766586" y="3156738"/>
                  <a:pt x="4777421" y="3138084"/>
                  <a:pt x="4793126" y="3132598"/>
                </a:cubicBezTo>
                <a:close/>
                <a:moveTo>
                  <a:pt x="3667728" y="3131775"/>
                </a:moveTo>
                <a:cubicBezTo>
                  <a:pt x="3667797" y="3133352"/>
                  <a:pt x="3661144" y="3137535"/>
                  <a:pt x="3653395" y="3140964"/>
                </a:cubicBezTo>
                <a:cubicBezTo>
                  <a:pt x="3644411" y="3144942"/>
                  <a:pt x="3636936" y="3146725"/>
                  <a:pt x="3637347" y="3144599"/>
                </a:cubicBezTo>
                <a:cubicBezTo>
                  <a:pt x="3637690" y="3142816"/>
                  <a:pt x="3644548" y="3138496"/>
                  <a:pt x="3652709" y="3135067"/>
                </a:cubicBezTo>
                <a:cubicBezTo>
                  <a:pt x="3660664" y="3131775"/>
                  <a:pt x="3667659" y="3130266"/>
                  <a:pt x="3667728" y="3131775"/>
                </a:cubicBezTo>
                <a:close/>
                <a:moveTo>
                  <a:pt x="5482355" y="3131500"/>
                </a:moveTo>
                <a:cubicBezTo>
                  <a:pt x="5498608" y="3129991"/>
                  <a:pt x="5512256" y="3144462"/>
                  <a:pt x="5513971" y="3165584"/>
                </a:cubicBezTo>
                <a:cubicBezTo>
                  <a:pt x="5515617" y="3186158"/>
                  <a:pt x="5504095" y="3205498"/>
                  <a:pt x="5488321" y="3207898"/>
                </a:cubicBezTo>
                <a:cubicBezTo>
                  <a:pt x="5472960" y="3210230"/>
                  <a:pt x="5457392" y="3194251"/>
                  <a:pt x="5455060" y="3174362"/>
                </a:cubicBezTo>
                <a:cubicBezTo>
                  <a:pt x="5452523" y="3152760"/>
                  <a:pt x="5465279" y="3133009"/>
                  <a:pt x="5482355" y="3131500"/>
                </a:cubicBezTo>
                <a:close/>
                <a:moveTo>
                  <a:pt x="2184343" y="3128689"/>
                </a:moveTo>
                <a:cubicBezTo>
                  <a:pt x="2190103" y="3131363"/>
                  <a:pt x="2196824" y="3138564"/>
                  <a:pt x="2197647" y="3142885"/>
                </a:cubicBezTo>
                <a:cubicBezTo>
                  <a:pt x="2198470" y="3147137"/>
                  <a:pt x="2193052" y="3147960"/>
                  <a:pt x="2186880" y="3144256"/>
                </a:cubicBezTo>
                <a:cubicBezTo>
                  <a:pt x="2181051" y="3140690"/>
                  <a:pt x="2176525" y="3136575"/>
                  <a:pt x="2175153" y="3131912"/>
                </a:cubicBezTo>
                <a:cubicBezTo>
                  <a:pt x="2173781" y="3127317"/>
                  <a:pt x="2178102" y="3125808"/>
                  <a:pt x="2184343" y="3128689"/>
                </a:cubicBezTo>
                <a:close/>
                <a:moveTo>
                  <a:pt x="3957153" y="3127985"/>
                </a:moveTo>
                <a:cubicBezTo>
                  <a:pt x="3961490" y="3127591"/>
                  <a:pt x="3964302" y="3128756"/>
                  <a:pt x="3964680" y="3131637"/>
                </a:cubicBezTo>
                <a:cubicBezTo>
                  <a:pt x="3965434" y="3137192"/>
                  <a:pt x="3955353" y="3147891"/>
                  <a:pt x="3942871" y="3154269"/>
                </a:cubicBezTo>
                <a:cubicBezTo>
                  <a:pt x="3930527" y="3160578"/>
                  <a:pt x="3918731" y="3161058"/>
                  <a:pt x="3918183" y="3155709"/>
                </a:cubicBezTo>
                <a:cubicBezTo>
                  <a:pt x="3917565" y="3150085"/>
                  <a:pt x="3927784" y="3140279"/>
                  <a:pt x="3940471" y="3133695"/>
                </a:cubicBezTo>
                <a:cubicBezTo>
                  <a:pt x="3946951" y="3130334"/>
                  <a:pt x="3952815" y="3128380"/>
                  <a:pt x="3957153" y="3127985"/>
                </a:cubicBezTo>
                <a:close/>
                <a:moveTo>
                  <a:pt x="7414691" y="3127668"/>
                </a:moveTo>
                <a:cubicBezTo>
                  <a:pt x="7421146" y="3127008"/>
                  <a:pt x="7425226" y="3127145"/>
                  <a:pt x="7425295" y="3129991"/>
                </a:cubicBezTo>
                <a:cubicBezTo>
                  <a:pt x="7425432" y="3135409"/>
                  <a:pt x="7411236" y="3149057"/>
                  <a:pt x="7393200" y="3151320"/>
                </a:cubicBezTo>
                <a:cubicBezTo>
                  <a:pt x="7375301" y="3153583"/>
                  <a:pt x="7359596" y="3148508"/>
                  <a:pt x="7357950" y="3142610"/>
                </a:cubicBezTo>
                <a:cubicBezTo>
                  <a:pt x="7356167" y="3136301"/>
                  <a:pt x="7370637" y="3130266"/>
                  <a:pt x="7389840" y="3130128"/>
                </a:cubicBezTo>
                <a:cubicBezTo>
                  <a:pt x="7399406" y="3129785"/>
                  <a:pt x="7408236" y="3128328"/>
                  <a:pt x="7414691" y="3127668"/>
                </a:cubicBezTo>
                <a:close/>
                <a:moveTo>
                  <a:pt x="2924321" y="3125671"/>
                </a:moveTo>
                <a:cubicBezTo>
                  <a:pt x="2928779" y="3125808"/>
                  <a:pt x="2932757" y="3128825"/>
                  <a:pt x="2935637" y="3129992"/>
                </a:cubicBezTo>
                <a:cubicBezTo>
                  <a:pt x="2936871" y="3137192"/>
                  <a:pt x="2933031" y="3143227"/>
                  <a:pt x="2927887" y="3145285"/>
                </a:cubicBezTo>
                <a:cubicBezTo>
                  <a:pt x="2921510" y="3147822"/>
                  <a:pt x="2915474" y="3144188"/>
                  <a:pt x="2914994" y="3137330"/>
                </a:cubicBezTo>
                <a:cubicBezTo>
                  <a:pt x="2914583" y="3131637"/>
                  <a:pt x="2918698" y="3125465"/>
                  <a:pt x="2924321" y="3125671"/>
                </a:cubicBezTo>
                <a:close/>
                <a:moveTo>
                  <a:pt x="896887" y="3124463"/>
                </a:moveTo>
                <a:cubicBezTo>
                  <a:pt x="899809" y="3125466"/>
                  <a:pt x="901833" y="3127626"/>
                  <a:pt x="902247" y="3130678"/>
                </a:cubicBezTo>
                <a:cubicBezTo>
                  <a:pt x="903133" y="3136919"/>
                  <a:pt x="897374" y="3144188"/>
                  <a:pt x="888803" y="3148029"/>
                </a:cubicBezTo>
                <a:cubicBezTo>
                  <a:pt x="880574" y="3151732"/>
                  <a:pt x="872620" y="3150429"/>
                  <a:pt x="871314" y="3144874"/>
                </a:cubicBezTo>
                <a:cubicBezTo>
                  <a:pt x="869805" y="3138702"/>
                  <a:pt x="877212" y="3128689"/>
                  <a:pt x="886127" y="3125192"/>
                </a:cubicBezTo>
                <a:cubicBezTo>
                  <a:pt x="890138" y="3123614"/>
                  <a:pt x="893967" y="3123460"/>
                  <a:pt x="896887" y="3124463"/>
                </a:cubicBezTo>
                <a:close/>
                <a:moveTo>
                  <a:pt x="3133970" y="3123271"/>
                </a:moveTo>
                <a:cubicBezTo>
                  <a:pt x="3139937" y="3121556"/>
                  <a:pt x="3145560" y="3124574"/>
                  <a:pt x="3145698" y="3129580"/>
                </a:cubicBezTo>
                <a:cubicBezTo>
                  <a:pt x="3145835" y="3134518"/>
                  <a:pt x="3140280" y="3140347"/>
                  <a:pt x="3134108" y="3141582"/>
                </a:cubicBezTo>
                <a:cubicBezTo>
                  <a:pt x="3129239" y="3142610"/>
                  <a:pt x="3124026" y="3140004"/>
                  <a:pt x="3123546" y="3136232"/>
                </a:cubicBezTo>
                <a:cubicBezTo>
                  <a:pt x="3122929" y="3131500"/>
                  <a:pt x="3128210" y="3124985"/>
                  <a:pt x="3133970" y="3123271"/>
                </a:cubicBezTo>
                <a:close/>
                <a:moveTo>
                  <a:pt x="3791790" y="3121831"/>
                </a:moveTo>
                <a:cubicBezTo>
                  <a:pt x="3793093" y="3122174"/>
                  <a:pt x="3784795" y="3127180"/>
                  <a:pt x="3773754" y="3132598"/>
                </a:cubicBezTo>
                <a:cubicBezTo>
                  <a:pt x="3762506" y="3138153"/>
                  <a:pt x="3752631" y="3141993"/>
                  <a:pt x="3751328" y="3141582"/>
                </a:cubicBezTo>
                <a:cubicBezTo>
                  <a:pt x="3750025" y="3141170"/>
                  <a:pt x="3757980" y="3136575"/>
                  <a:pt x="3769158" y="3131158"/>
                </a:cubicBezTo>
                <a:cubicBezTo>
                  <a:pt x="3779925" y="3125877"/>
                  <a:pt x="3790487" y="3121488"/>
                  <a:pt x="3791790" y="3121831"/>
                </a:cubicBezTo>
                <a:close/>
                <a:moveTo>
                  <a:pt x="4177338" y="3121437"/>
                </a:moveTo>
                <a:cubicBezTo>
                  <a:pt x="4182147" y="3122260"/>
                  <a:pt x="4185405" y="3125260"/>
                  <a:pt x="4185988" y="3130472"/>
                </a:cubicBezTo>
                <a:cubicBezTo>
                  <a:pt x="4187153" y="3140690"/>
                  <a:pt x="4176523" y="3155641"/>
                  <a:pt x="4163219" y="3162430"/>
                </a:cubicBezTo>
                <a:cubicBezTo>
                  <a:pt x="4149434" y="3169494"/>
                  <a:pt x="4137913" y="3166888"/>
                  <a:pt x="4136747" y="3156326"/>
                </a:cubicBezTo>
                <a:cubicBezTo>
                  <a:pt x="4135581" y="3146039"/>
                  <a:pt x="4146005" y="3132392"/>
                  <a:pt x="4159378" y="3125465"/>
                </a:cubicBezTo>
                <a:cubicBezTo>
                  <a:pt x="4166167" y="3121968"/>
                  <a:pt x="4172528" y="3120614"/>
                  <a:pt x="4177338" y="3121437"/>
                </a:cubicBezTo>
                <a:close/>
                <a:moveTo>
                  <a:pt x="4029274" y="3120211"/>
                </a:moveTo>
                <a:cubicBezTo>
                  <a:pt x="4034100" y="3119859"/>
                  <a:pt x="4037615" y="3121077"/>
                  <a:pt x="4038472" y="3124026"/>
                </a:cubicBezTo>
                <a:cubicBezTo>
                  <a:pt x="4040393" y="3130472"/>
                  <a:pt x="4029762" y="3143022"/>
                  <a:pt x="4015841" y="3150292"/>
                </a:cubicBezTo>
                <a:cubicBezTo>
                  <a:pt x="4002605" y="3157218"/>
                  <a:pt x="3992043" y="3156807"/>
                  <a:pt x="3991084" y="3149949"/>
                </a:cubicBezTo>
                <a:cubicBezTo>
                  <a:pt x="3990123" y="3143297"/>
                  <a:pt x="3999656" y="3132598"/>
                  <a:pt x="4012206" y="3125809"/>
                </a:cubicBezTo>
                <a:cubicBezTo>
                  <a:pt x="4018309" y="3122482"/>
                  <a:pt x="4024447" y="3120562"/>
                  <a:pt x="4029274" y="3120211"/>
                </a:cubicBezTo>
                <a:close/>
                <a:moveTo>
                  <a:pt x="3767238" y="3119773"/>
                </a:moveTo>
                <a:cubicBezTo>
                  <a:pt x="3767581" y="3119979"/>
                  <a:pt x="3758734" y="3124436"/>
                  <a:pt x="3749202" y="3128825"/>
                </a:cubicBezTo>
                <a:cubicBezTo>
                  <a:pt x="3739120" y="3133489"/>
                  <a:pt x="3731370" y="3136712"/>
                  <a:pt x="3731645" y="3136095"/>
                </a:cubicBezTo>
                <a:cubicBezTo>
                  <a:pt x="3731919" y="3135546"/>
                  <a:pt x="3738777" y="3132186"/>
                  <a:pt x="3748036" y="3127865"/>
                </a:cubicBezTo>
                <a:cubicBezTo>
                  <a:pt x="3757980" y="3123270"/>
                  <a:pt x="3766895" y="3119499"/>
                  <a:pt x="3767238" y="3119773"/>
                </a:cubicBezTo>
                <a:close/>
                <a:moveTo>
                  <a:pt x="3778485" y="3119567"/>
                </a:moveTo>
                <a:cubicBezTo>
                  <a:pt x="3779925" y="3119362"/>
                  <a:pt x="3773273" y="3122928"/>
                  <a:pt x="3763741" y="3127523"/>
                </a:cubicBezTo>
                <a:cubicBezTo>
                  <a:pt x="3753179" y="3132598"/>
                  <a:pt x="3742206" y="3137330"/>
                  <a:pt x="3740423" y="3137673"/>
                </a:cubicBezTo>
                <a:cubicBezTo>
                  <a:pt x="3738640" y="3138015"/>
                  <a:pt x="3747007" y="3133626"/>
                  <a:pt x="3758048" y="3128483"/>
                </a:cubicBezTo>
                <a:cubicBezTo>
                  <a:pt x="3768198" y="3123614"/>
                  <a:pt x="3776976" y="3119842"/>
                  <a:pt x="3778485" y="3119567"/>
                </a:cubicBezTo>
                <a:close/>
                <a:moveTo>
                  <a:pt x="3754002" y="3118676"/>
                </a:moveTo>
                <a:cubicBezTo>
                  <a:pt x="3754825" y="3118950"/>
                  <a:pt x="3747761" y="3122723"/>
                  <a:pt x="3738915" y="3126837"/>
                </a:cubicBezTo>
                <a:cubicBezTo>
                  <a:pt x="3729931" y="3130952"/>
                  <a:pt x="3721289" y="3134313"/>
                  <a:pt x="3720604" y="3133969"/>
                </a:cubicBezTo>
                <a:cubicBezTo>
                  <a:pt x="3719849" y="3133627"/>
                  <a:pt x="3726982" y="3129718"/>
                  <a:pt x="3735897" y="3125672"/>
                </a:cubicBezTo>
                <a:cubicBezTo>
                  <a:pt x="3744607" y="3121625"/>
                  <a:pt x="3753111" y="3118402"/>
                  <a:pt x="3754002" y="3118676"/>
                </a:cubicBezTo>
                <a:close/>
                <a:moveTo>
                  <a:pt x="750511" y="3118667"/>
                </a:moveTo>
                <a:cubicBezTo>
                  <a:pt x="753426" y="3118075"/>
                  <a:pt x="755381" y="3119018"/>
                  <a:pt x="755622" y="3121625"/>
                </a:cubicBezTo>
                <a:cubicBezTo>
                  <a:pt x="756101" y="3126837"/>
                  <a:pt x="749794" y="3136301"/>
                  <a:pt x="741631" y="3142747"/>
                </a:cubicBezTo>
                <a:cubicBezTo>
                  <a:pt x="733606" y="3149057"/>
                  <a:pt x="726751" y="3149948"/>
                  <a:pt x="726884" y="3144462"/>
                </a:cubicBezTo>
                <a:cubicBezTo>
                  <a:pt x="726953" y="3139593"/>
                  <a:pt x="732442" y="3131226"/>
                  <a:pt x="739643" y="3124917"/>
                </a:cubicBezTo>
                <a:cubicBezTo>
                  <a:pt x="743720" y="3121385"/>
                  <a:pt x="747596" y="3119259"/>
                  <a:pt x="750511" y="3118667"/>
                </a:cubicBezTo>
                <a:close/>
                <a:moveTo>
                  <a:pt x="4101634" y="3117742"/>
                </a:moveTo>
                <a:cubicBezTo>
                  <a:pt x="4106880" y="3117407"/>
                  <a:pt x="4110652" y="3119122"/>
                  <a:pt x="4111784" y="3123065"/>
                </a:cubicBezTo>
                <a:cubicBezTo>
                  <a:pt x="4113772" y="3130266"/>
                  <a:pt x="4105269" y="3142953"/>
                  <a:pt x="4092924" y="3150635"/>
                </a:cubicBezTo>
                <a:cubicBezTo>
                  <a:pt x="4079551" y="3159001"/>
                  <a:pt x="4065766" y="3159070"/>
                  <a:pt x="4063435" y="3151389"/>
                </a:cubicBezTo>
                <a:cubicBezTo>
                  <a:pt x="4061309" y="3144394"/>
                  <a:pt x="4070156" y="3132324"/>
                  <a:pt x="4082637" y="3124711"/>
                </a:cubicBezTo>
                <a:cubicBezTo>
                  <a:pt x="4089666" y="3120459"/>
                  <a:pt x="4096387" y="3118076"/>
                  <a:pt x="4101634" y="3117742"/>
                </a:cubicBezTo>
                <a:close/>
                <a:moveTo>
                  <a:pt x="2578060" y="3117648"/>
                </a:moveTo>
                <a:cubicBezTo>
                  <a:pt x="2583204" y="3117031"/>
                  <a:pt x="2588691" y="3122105"/>
                  <a:pt x="2589925" y="3128621"/>
                </a:cubicBezTo>
                <a:cubicBezTo>
                  <a:pt x="2591159" y="3135547"/>
                  <a:pt x="2587868" y="3140828"/>
                  <a:pt x="2582038" y="3141239"/>
                </a:cubicBezTo>
                <a:cubicBezTo>
                  <a:pt x="2576278" y="3141651"/>
                  <a:pt x="2570860" y="3136987"/>
                  <a:pt x="2569899" y="3130678"/>
                </a:cubicBezTo>
                <a:cubicBezTo>
                  <a:pt x="2568871" y="3124231"/>
                  <a:pt x="2572437" y="3118471"/>
                  <a:pt x="2578060" y="3117648"/>
                </a:cubicBezTo>
                <a:close/>
                <a:moveTo>
                  <a:pt x="1090224" y="3117442"/>
                </a:moveTo>
                <a:cubicBezTo>
                  <a:pt x="1099416" y="3115178"/>
                  <a:pt x="1108670" y="3119019"/>
                  <a:pt x="1110659" y="3125740"/>
                </a:cubicBezTo>
                <a:cubicBezTo>
                  <a:pt x="1112510" y="3132049"/>
                  <a:pt x="1105723" y="3139799"/>
                  <a:pt x="1096944" y="3141582"/>
                </a:cubicBezTo>
                <a:cubicBezTo>
                  <a:pt x="1087751" y="3143433"/>
                  <a:pt x="1079251" y="3139319"/>
                  <a:pt x="1077950" y="3132118"/>
                </a:cubicBezTo>
                <a:cubicBezTo>
                  <a:pt x="1076782" y="3125740"/>
                  <a:pt x="1081994" y="3119430"/>
                  <a:pt x="1090224" y="3117442"/>
                </a:cubicBezTo>
                <a:close/>
                <a:moveTo>
                  <a:pt x="7179642" y="3117168"/>
                </a:moveTo>
                <a:cubicBezTo>
                  <a:pt x="7197267" y="3115110"/>
                  <a:pt x="7213863" y="3120459"/>
                  <a:pt x="7215235" y="3128072"/>
                </a:cubicBezTo>
                <a:cubicBezTo>
                  <a:pt x="7216607" y="3135753"/>
                  <a:pt x="7202753" y="3143982"/>
                  <a:pt x="7184648" y="3146794"/>
                </a:cubicBezTo>
                <a:cubicBezTo>
                  <a:pt x="7166063" y="3149674"/>
                  <a:pt x="7150838" y="3145697"/>
                  <a:pt x="7149398" y="3137056"/>
                </a:cubicBezTo>
                <a:cubicBezTo>
                  <a:pt x="7148027" y="3128483"/>
                  <a:pt x="7161674" y="3119294"/>
                  <a:pt x="7179642" y="3117168"/>
                </a:cubicBezTo>
                <a:close/>
                <a:moveTo>
                  <a:pt x="5969479" y="3117030"/>
                </a:moveTo>
                <a:cubicBezTo>
                  <a:pt x="5986144" y="3112023"/>
                  <a:pt x="6002946" y="3124573"/>
                  <a:pt x="6004934" y="3143776"/>
                </a:cubicBezTo>
                <a:cubicBezTo>
                  <a:pt x="6006855" y="3162018"/>
                  <a:pt x="5995402" y="3180740"/>
                  <a:pt x="5979080" y="3185884"/>
                </a:cubicBezTo>
                <a:cubicBezTo>
                  <a:pt x="5962552" y="3191165"/>
                  <a:pt x="5947464" y="3180809"/>
                  <a:pt x="5944378" y="3162224"/>
                </a:cubicBezTo>
                <a:cubicBezTo>
                  <a:pt x="5941086" y="3142404"/>
                  <a:pt x="5952334" y="3122104"/>
                  <a:pt x="5969479" y="3117030"/>
                </a:cubicBezTo>
                <a:close/>
                <a:moveTo>
                  <a:pt x="1361666" y="3114904"/>
                </a:moveTo>
                <a:cubicBezTo>
                  <a:pt x="1371056" y="3116070"/>
                  <a:pt x="1379907" y="3122859"/>
                  <a:pt x="1380456" y="3129100"/>
                </a:cubicBezTo>
                <a:cubicBezTo>
                  <a:pt x="1381000" y="3135410"/>
                  <a:pt x="1373393" y="3139524"/>
                  <a:pt x="1364200" y="3138084"/>
                </a:cubicBezTo>
                <a:cubicBezTo>
                  <a:pt x="1354941" y="3136644"/>
                  <a:pt x="1346918" y="3129855"/>
                  <a:pt x="1346854" y="3123340"/>
                </a:cubicBezTo>
                <a:cubicBezTo>
                  <a:pt x="1346784" y="3117579"/>
                  <a:pt x="1353298" y="3113876"/>
                  <a:pt x="1361666" y="3114904"/>
                </a:cubicBezTo>
                <a:close/>
                <a:moveTo>
                  <a:pt x="6754651" y="3113875"/>
                </a:moveTo>
                <a:cubicBezTo>
                  <a:pt x="6772825" y="3109418"/>
                  <a:pt x="6789558" y="3116961"/>
                  <a:pt x="6790450" y="3129580"/>
                </a:cubicBezTo>
                <a:cubicBezTo>
                  <a:pt x="6791341" y="3141787"/>
                  <a:pt x="6778449" y="3154886"/>
                  <a:pt x="6761098" y="3159824"/>
                </a:cubicBezTo>
                <a:cubicBezTo>
                  <a:pt x="6743610" y="3164762"/>
                  <a:pt x="6728316" y="3159207"/>
                  <a:pt x="6725847" y="3146656"/>
                </a:cubicBezTo>
                <a:cubicBezTo>
                  <a:pt x="6723241" y="3133352"/>
                  <a:pt x="6736203" y="3118333"/>
                  <a:pt x="6754651" y="3113875"/>
                </a:cubicBezTo>
                <a:close/>
                <a:moveTo>
                  <a:pt x="6968415" y="3113807"/>
                </a:moveTo>
                <a:cubicBezTo>
                  <a:pt x="6986795" y="3110447"/>
                  <a:pt x="7002019" y="3116619"/>
                  <a:pt x="7003048" y="3127317"/>
                </a:cubicBezTo>
                <a:cubicBezTo>
                  <a:pt x="7004077" y="3137810"/>
                  <a:pt x="6989675" y="3149332"/>
                  <a:pt x="6971707" y="3152761"/>
                </a:cubicBezTo>
                <a:cubicBezTo>
                  <a:pt x="6954905" y="3155984"/>
                  <a:pt x="6939543" y="3150635"/>
                  <a:pt x="6938034" y="3140553"/>
                </a:cubicBezTo>
                <a:cubicBezTo>
                  <a:pt x="6936388" y="3129649"/>
                  <a:pt x="6950310" y="3117168"/>
                  <a:pt x="6968415" y="3113807"/>
                </a:cubicBezTo>
                <a:close/>
                <a:moveTo>
                  <a:pt x="596925" y="3113738"/>
                </a:moveTo>
                <a:cubicBezTo>
                  <a:pt x="597474" y="3117373"/>
                  <a:pt x="591233" y="3129100"/>
                  <a:pt x="584583" y="3136918"/>
                </a:cubicBezTo>
                <a:cubicBezTo>
                  <a:pt x="578891" y="3143639"/>
                  <a:pt x="573472" y="3146999"/>
                  <a:pt x="572923" y="3143982"/>
                </a:cubicBezTo>
                <a:cubicBezTo>
                  <a:pt x="572308" y="3140895"/>
                  <a:pt x="576491" y="3132186"/>
                  <a:pt x="582387" y="3124368"/>
                </a:cubicBezTo>
                <a:cubicBezTo>
                  <a:pt x="589382" y="3115109"/>
                  <a:pt x="596378" y="3110034"/>
                  <a:pt x="596925" y="3113738"/>
                </a:cubicBezTo>
                <a:close/>
                <a:moveTo>
                  <a:pt x="189077" y="3113121"/>
                </a:moveTo>
                <a:cubicBezTo>
                  <a:pt x="191001" y="3113464"/>
                  <a:pt x="187980" y="3119499"/>
                  <a:pt x="184688" y="3121831"/>
                </a:cubicBezTo>
                <a:cubicBezTo>
                  <a:pt x="181053" y="3124437"/>
                  <a:pt x="177557" y="3125808"/>
                  <a:pt x="177763" y="3122311"/>
                </a:cubicBezTo>
                <a:cubicBezTo>
                  <a:pt x="177899" y="3120459"/>
                  <a:pt x="179478" y="3117716"/>
                  <a:pt x="180436" y="3115316"/>
                </a:cubicBezTo>
                <a:cubicBezTo>
                  <a:pt x="184894" y="3114150"/>
                  <a:pt x="187571" y="3112847"/>
                  <a:pt x="189077" y="3113121"/>
                </a:cubicBezTo>
                <a:close/>
                <a:moveTo>
                  <a:pt x="1557800" y="3112846"/>
                </a:moveTo>
                <a:cubicBezTo>
                  <a:pt x="1566100" y="3115246"/>
                  <a:pt x="1573987" y="3121693"/>
                  <a:pt x="1575359" y="3127179"/>
                </a:cubicBezTo>
                <a:cubicBezTo>
                  <a:pt x="1576801" y="3132666"/>
                  <a:pt x="1571382" y="3135272"/>
                  <a:pt x="1562811" y="3133214"/>
                </a:cubicBezTo>
                <a:cubicBezTo>
                  <a:pt x="1554371" y="3131226"/>
                  <a:pt x="1545868" y="3125191"/>
                  <a:pt x="1543883" y="3119704"/>
                </a:cubicBezTo>
                <a:cubicBezTo>
                  <a:pt x="1541617" y="3113601"/>
                  <a:pt x="1548544" y="3110103"/>
                  <a:pt x="1557800" y="3112846"/>
                </a:cubicBezTo>
                <a:close/>
                <a:moveTo>
                  <a:pt x="3490724" y="3112778"/>
                </a:moveTo>
                <a:cubicBezTo>
                  <a:pt x="3497719" y="3109829"/>
                  <a:pt x="3504234" y="3110309"/>
                  <a:pt x="3504714" y="3113738"/>
                </a:cubicBezTo>
                <a:cubicBezTo>
                  <a:pt x="3505125" y="3117235"/>
                  <a:pt x="3499502" y="3122105"/>
                  <a:pt x="3491684" y="3124985"/>
                </a:cubicBezTo>
                <a:cubicBezTo>
                  <a:pt x="3485100" y="3127454"/>
                  <a:pt x="3479614" y="3127317"/>
                  <a:pt x="3478860" y="3124642"/>
                </a:cubicBezTo>
                <a:cubicBezTo>
                  <a:pt x="3478037" y="3121625"/>
                  <a:pt x="3483797" y="3115796"/>
                  <a:pt x="3490724" y="3112778"/>
                </a:cubicBezTo>
                <a:close/>
                <a:moveTo>
                  <a:pt x="822956" y="3111972"/>
                </a:moveTo>
                <a:cubicBezTo>
                  <a:pt x="826308" y="3112041"/>
                  <a:pt x="828624" y="3113704"/>
                  <a:pt x="828797" y="3116893"/>
                </a:cubicBezTo>
                <a:cubicBezTo>
                  <a:pt x="829139" y="3122791"/>
                  <a:pt x="822966" y="3131775"/>
                  <a:pt x="815288" y="3136712"/>
                </a:cubicBezTo>
                <a:cubicBezTo>
                  <a:pt x="807260" y="3141925"/>
                  <a:pt x="800267" y="3141925"/>
                  <a:pt x="799101" y="3136507"/>
                </a:cubicBezTo>
                <a:cubicBezTo>
                  <a:pt x="797935" y="3131089"/>
                  <a:pt x="803009" y="3122516"/>
                  <a:pt x="810895" y="3116619"/>
                </a:cubicBezTo>
                <a:cubicBezTo>
                  <a:pt x="815217" y="3113430"/>
                  <a:pt x="819607" y="3111904"/>
                  <a:pt x="822956" y="3111972"/>
                </a:cubicBezTo>
                <a:close/>
                <a:moveTo>
                  <a:pt x="3579466" y="3111269"/>
                </a:moveTo>
                <a:cubicBezTo>
                  <a:pt x="3579672" y="3114081"/>
                  <a:pt x="3573500" y="3119156"/>
                  <a:pt x="3566436" y="3122105"/>
                </a:cubicBezTo>
                <a:cubicBezTo>
                  <a:pt x="3559235" y="3125054"/>
                  <a:pt x="3553063" y="3125328"/>
                  <a:pt x="3552514" y="3122448"/>
                </a:cubicBezTo>
                <a:cubicBezTo>
                  <a:pt x="3551965" y="3119636"/>
                  <a:pt x="3557726" y="3114767"/>
                  <a:pt x="3565270" y="3111680"/>
                </a:cubicBezTo>
                <a:cubicBezTo>
                  <a:pt x="3572471" y="3108732"/>
                  <a:pt x="3579329" y="3108526"/>
                  <a:pt x="3579466" y="3111269"/>
                </a:cubicBezTo>
                <a:close/>
                <a:moveTo>
                  <a:pt x="3740834" y="3110446"/>
                </a:moveTo>
                <a:cubicBezTo>
                  <a:pt x="3740972" y="3111612"/>
                  <a:pt x="3734456" y="3115384"/>
                  <a:pt x="3725884" y="3119225"/>
                </a:cubicBezTo>
                <a:cubicBezTo>
                  <a:pt x="3717243" y="3123065"/>
                  <a:pt x="3710111" y="3125397"/>
                  <a:pt x="3709425" y="3124437"/>
                </a:cubicBezTo>
                <a:cubicBezTo>
                  <a:pt x="3708808" y="3123545"/>
                  <a:pt x="3714911" y="3119636"/>
                  <a:pt x="3723072" y="3115864"/>
                </a:cubicBezTo>
                <a:cubicBezTo>
                  <a:pt x="3732056" y="3111681"/>
                  <a:pt x="3740697" y="3109143"/>
                  <a:pt x="3740834" y="3110446"/>
                </a:cubicBezTo>
                <a:close/>
                <a:moveTo>
                  <a:pt x="2239344" y="3110163"/>
                </a:moveTo>
                <a:cubicBezTo>
                  <a:pt x="2241076" y="3109434"/>
                  <a:pt x="2243562" y="3109828"/>
                  <a:pt x="2246409" y="3111817"/>
                </a:cubicBezTo>
                <a:cubicBezTo>
                  <a:pt x="2250935" y="3115041"/>
                  <a:pt x="2255050" y="3120321"/>
                  <a:pt x="2257999" y="3123270"/>
                </a:cubicBezTo>
                <a:cubicBezTo>
                  <a:pt x="2259233" y="3130265"/>
                  <a:pt x="2255255" y="3132597"/>
                  <a:pt x="2249906" y="3130746"/>
                </a:cubicBezTo>
                <a:cubicBezTo>
                  <a:pt x="2243322" y="3128414"/>
                  <a:pt x="2237219" y="3121282"/>
                  <a:pt x="2236807" y="3115246"/>
                </a:cubicBezTo>
                <a:cubicBezTo>
                  <a:pt x="2236635" y="3112743"/>
                  <a:pt x="2237613" y="3110891"/>
                  <a:pt x="2239344" y="3110163"/>
                </a:cubicBezTo>
                <a:close/>
                <a:moveTo>
                  <a:pt x="6542328" y="3109966"/>
                </a:moveTo>
                <a:cubicBezTo>
                  <a:pt x="6559747" y="3106606"/>
                  <a:pt x="6574423" y="3115933"/>
                  <a:pt x="6575315" y="3130815"/>
                </a:cubicBezTo>
                <a:cubicBezTo>
                  <a:pt x="6576138" y="3145559"/>
                  <a:pt x="6562147" y="3161813"/>
                  <a:pt x="6545071" y="3165790"/>
                </a:cubicBezTo>
                <a:cubicBezTo>
                  <a:pt x="6527515" y="3169974"/>
                  <a:pt x="6513113" y="3160853"/>
                  <a:pt x="6512221" y="3145079"/>
                </a:cubicBezTo>
                <a:cubicBezTo>
                  <a:pt x="6511330" y="3129649"/>
                  <a:pt x="6525320" y="3113327"/>
                  <a:pt x="6542328" y="3109966"/>
                </a:cubicBezTo>
                <a:close/>
                <a:moveTo>
                  <a:pt x="3877583" y="3109830"/>
                </a:moveTo>
                <a:cubicBezTo>
                  <a:pt x="3878337" y="3112230"/>
                  <a:pt x="3869285" y="3119294"/>
                  <a:pt x="3857352" y="3125397"/>
                </a:cubicBezTo>
                <a:cubicBezTo>
                  <a:pt x="3845556" y="3131432"/>
                  <a:pt x="3834652" y="3134313"/>
                  <a:pt x="3833966" y="3131912"/>
                </a:cubicBezTo>
                <a:cubicBezTo>
                  <a:pt x="3833280" y="3129443"/>
                  <a:pt x="3842470" y="3122791"/>
                  <a:pt x="3854540" y="3116756"/>
                </a:cubicBezTo>
                <a:cubicBezTo>
                  <a:pt x="3866816" y="3110446"/>
                  <a:pt x="3876760" y="3107361"/>
                  <a:pt x="3877583" y="3109830"/>
                </a:cubicBezTo>
                <a:close/>
                <a:moveTo>
                  <a:pt x="5618418" y="3109555"/>
                </a:moveTo>
                <a:cubicBezTo>
                  <a:pt x="5634671" y="3107017"/>
                  <a:pt x="5648867" y="3120322"/>
                  <a:pt x="5650924" y="3140553"/>
                </a:cubicBezTo>
                <a:cubicBezTo>
                  <a:pt x="5652982" y="3160510"/>
                  <a:pt x="5641803" y="3179986"/>
                  <a:pt x="5625961" y="3183553"/>
                </a:cubicBezTo>
                <a:cubicBezTo>
                  <a:pt x="5609365" y="3187324"/>
                  <a:pt x="5592906" y="3170934"/>
                  <a:pt x="5591603" y="3150017"/>
                </a:cubicBezTo>
                <a:cubicBezTo>
                  <a:pt x="5590437" y="3129854"/>
                  <a:pt x="5602370" y="3112092"/>
                  <a:pt x="5618418" y="3109555"/>
                </a:cubicBezTo>
                <a:close/>
                <a:moveTo>
                  <a:pt x="118166" y="3109075"/>
                </a:moveTo>
                <a:cubicBezTo>
                  <a:pt x="113366" y="3114287"/>
                  <a:pt x="111447" y="3117099"/>
                  <a:pt x="109799" y="3117716"/>
                </a:cubicBezTo>
                <a:cubicBezTo>
                  <a:pt x="107949" y="3118402"/>
                  <a:pt x="106303" y="3117030"/>
                  <a:pt x="104586" y="3116481"/>
                </a:cubicBezTo>
                <a:cubicBezTo>
                  <a:pt x="106234" y="3114424"/>
                  <a:pt x="107605" y="3111681"/>
                  <a:pt x="109595" y="3110515"/>
                </a:cubicBezTo>
                <a:cubicBezTo>
                  <a:pt x="111583" y="3109349"/>
                  <a:pt x="114053" y="3109761"/>
                  <a:pt x="118166" y="3109075"/>
                </a:cubicBezTo>
                <a:close/>
                <a:moveTo>
                  <a:pt x="4530122" y="3109066"/>
                </a:moveTo>
                <a:cubicBezTo>
                  <a:pt x="4535865" y="3110995"/>
                  <a:pt x="4540134" y="3115487"/>
                  <a:pt x="4541300" y="3122036"/>
                </a:cubicBezTo>
                <a:cubicBezTo>
                  <a:pt x="4543700" y="3135272"/>
                  <a:pt x="4533276" y="3151937"/>
                  <a:pt x="4518326" y="3158658"/>
                </a:cubicBezTo>
                <a:cubicBezTo>
                  <a:pt x="4504061" y="3165036"/>
                  <a:pt x="4491648" y="3160784"/>
                  <a:pt x="4488974" y="3148645"/>
                </a:cubicBezTo>
                <a:cubicBezTo>
                  <a:pt x="4486093" y="3135752"/>
                  <a:pt x="4495626" y="3119156"/>
                  <a:pt x="4510096" y="3111475"/>
                </a:cubicBezTo>
                <a:cubicBezTo>
                  <a:pt x="4517160" y="3107771"/>
                  <a:pt x="4524378" y="3107137"/>
                  <a:pt x="4530122" y="3109066"/>
                </a:cubicBezTo>
                <a:close/>
                <a:moveTo>
                  <a:pt x="3416588" y="3107292"/>
                </a:moveTo>
                <a:cubicBezTo>
                  <a:pt x="3422623" y="3104822"/>
                  <a:pt x="3429001" y="3105440"/>
                  <a:pt x="3430167" y="3108457"/>
                </a:cubicBezTo>
                <a:cubicBezTo>
                  <a:pt x="3431539" y="3112024"/>
                  <a:pt x="3426052" y="3118264"/>
                  <a:pt x="3419126" y="3121213"/>
                </a:cubicBezTo>
                <a:cubicBezTo>
                  <a:pt x="3413159" y="3123682"/>
                  <a:pt x="3407124" y="3123270"/>
                  <a:pt x="3405821" y="3120047"/>
                </a:cubicBezTo>
                <a:cubicBezTo>
                  <a:pt x="3404244" y="3116276"/>
                  <a:pt x="3409250" y="3110309"/>
                  <a:pt x="3416588" y="3107292"/>
                </a:cubicBezTo>
                <a:close/>
                <a:moveTo>
                  <a:pt x="2446044" y="3107086"/>
                </a:moveTo>
                <a:cubicBezTo>
                  <a:pt x="2448170" y="3110653"/>
                  <a:pt x="2452490" y="3115727"/>
                  <a:pt x="2454068" y="3120940"/>
                </a:cubicBezTo>
                <a:cubicBezTo>
                  <a:pt x="2455919" y="3127249"/>
                  <a:pt x="2450639" y="3131089"/>
                  <a:pt x="2444809" y="3129375"/>
                </a:cubicBezTo>
                <a:cubicBezTo>
                  <a:pt x="2438706" y="3127660"/>
                  <a:pt x="2434042" y="3121763"/>
                  <a:pt x="2433837" y="3115385"/>
                </a:cubicBezTo>
                <a:cubicBezTo>
                  <a:pt x="2433562" y="3109418"/>
                  <a:pt x="2438157" y="3105166"/>
                  <a:pt x="2446044" y="3107086"/>
                </a:cubicBezTo>
                <a:close/>
                <a:moveTo>
                  <a:pt x="7317213" y="3106948"/>
                </a:moveTo>
                <a:cubicBezTo>
                  <a:pt x="7334976" y="3106743"/>
                  <a:pt x="7350886" y="3112504"/>
                  <a:pt x="7351709" y="3118882"/>
                </a:cubicBezTo>
                <a:cubicBezTo>
                  <a:pt x="7352464" y="3125328"/>
                  <a:pt x="7338199" y="3130883"/>
                  <a:pt x="7320094" y="3131843"/>
                </a:cubicBezTo>
                <a:cubicBezTo>
                  <a:pt x="7301578" y="3132803"/>
                  <a:pt x="7286902" y="3128483"/>
                  <a:pt x="7286010" y="3121076"/>
                </a:cubicBezTo>
                <a:cubicBezTo>
                  <a:pt x="7285187" y="3113875"/>
                  <a:pt x="7299383" y="3107223"/>
                  <a:pt x="7317213" y="3106948"/>
                </a:cubicBezTo>
                <a:close/>
                <a:moveTo>
                  <a:pt x="1225737" y="3106606"/>
                </a:moveTo>
                <a:cubicBezTo>
                  <a:pt x="1235067" y="3106263"/>
                  <a:pt x="1243980" y="3111818"/>
                  <a:pt x="1245149" y="3118608"/>
                </a:cubicBezTo>
                <a:cubicBezTo>
                  <a:pt x="1246313" y="3125123"/>
                  <a:pt x="1238973" y="3131089"/>
                  <a:pt x="1229992" y="3131089"/>
                </a:cubicBezTo>
                <a:cubicBezTo>
                  <a:pt x="1221899" y="3131089"/>
                  <a:pt x="1214078" y="3126288"/>
                  <a:pt x="1212296" y="3120185"/>
                </a:cubicBezTo>
                <a:cubicBezTo>
                  <a:pt x="1210374" y="3113259"/>
                  <a:pt x="1216481" y="3106949"/>
                  <a:pt x="1225737" y="3106606"/>
                </a:cubicBezTo>
                <a:close/>
                <a:moveTo>
                  <a:pt x="5134106" y="3106058"/>
                </a:moveTo>
                <a:cubicBezTo>
                  <a:pt x="5150086" y="3101257"/>
                  <a:pt x="5165173" y="3113464"/>
                  <a:pt x="5167162" y="3133215"/>
                </a:cubicBezTo>
                <a:cubicBezTo>
                  <a:pt x="5169013" y="3151594"/>
                  <a:pt x="5158521" y="3171071"/>
                  <a:pt x="5143845" y="3176009"/>
                </a:cubicBezTo>
                <a:cubicBezTo>
                  <a:pt x="5127454" y="3181564"/>
                  <a:pt x="5112641" y="3170111"/>
                  <a:pt x="5109898" y="3150360"/>
                </a:cubicBezTo>
                <a:cubicBezTo>
                  <a:pt x="5107155" y="3130403"/>
                  <a:pt x="5117922" y="3110858"/>
                  <a:pt x="5134106" y="3106058"/>
                </a:cubicBezTo>
                <a:close/>
                <a:moveTo>
                  <a:pt x="507197" y="3103889"/>
                </a:moveTo>
                <a:cubicBezTo>
                  <a:pt x="509110" y="3102646"/>
                  <a:pt x="510413" y="3102834"/>
                  <a:pt x="510584" y="3105029"/>
                </a:cubicBezTo>
                <a:cubicBezTo>
                  <a:pt x="508388" y="3109487"/>
                  <a:pt x="505577" y="3116345"/>
                  <a:pt x="501667" y="3122723"/>
                </a:cubicBezTo>
                <a:cubicBezTo>
                  <a:pt x="496046" y="3131912"/>
                  <a:pt x="490286" y="3135821"/>
                  <a:pt x="490353" y="3131295"/>
                </a:cubicBezTo>
                <a:cubicBezTo>
                  <a:pt x="490423" y="3127592"/>
                  <a:pt x="494742" y="3118814"/>
                  <a:pt x="500162" y="3111338"/>
                </a:cubicBezTo>
                <a:cubicBezTo>
                  <a:pt x="502765" y="3107806"/>
                  <a:pt x="505288" y="3105132"/>
                  <a:pt x="507197" y="3103889"/>
                </a:cubicBezTo>
                <a:close/>
                <a:moveTo>
                  <a:pt x="3653052" y="3102834"/>
                </a:moveTo>
                <a:cubicBezTo>
                  <a:pt x="3653943" y="3104960"/>
                  <a:pt x="3649143" y="3109075"/>
                  <a:pt x="3642011" y="3112435"/>
                </a:cubicBezTo>
                <a:cubicBezTo>
                  <a:pt x="3633918" y="3116276"/>
                  <a:pt x="3626031" y="3117648"/>
                  <a:pt x="3625277" y="3115316"/>
                </a:cubicBezTo>
                <a:cubicBezTo>
                  <a:pt x="3624523" y="3112847"/>
                  <a:pt x="3630969" y="3107635"/>
                  <a:pt x="3639062" y="3104206"/>
                </a:cubicBezTo>
                <a:cubicBezTo>
                  <a:pt x="3646125" y="3101257"/>
                  <a:pt x="3652160" y="3100708"/>
                  <a:pt x="3653052" y="3102834"/>
                </a:cubicBezTo>
                <a:close/>
                <a:moveTo>
                  <a:pt x="6326233" y="3101668"/>
                </a:moveTo>
                <a:cubicBezTo>
                  <a:pt x="6342966" y="3097828"/>
                  <a:pt x="6357299" y="3106811"/>
                  <a:pt x="6359563" y="3122585"/>
                </a:cubicBezTo>
                <a:cubicBezTo>
                  <a:pt x="6361963" y="3139112"/>
                  <a:pt x="6349550" y="3157012"/>
                  <a:pt x="6331993" y="3162224"/>
                </a:cubicBezTo>
                <a:cubicBezTo>
                  <a:pt x="6314574" y="3167436"/>
                  <a:pt x="6298458" y="3157355"/>
                  <a:pt x="6296880" y="3140279"/>
                </a:cubicBezTo>
                <a:cubicBezTo>
                  <a:pt x="6295234" y="3123134"/>
                  <a:pt x="6308470" y="3105714"/>
                  <a:pt x="6326233" y="3101668"/>
                </a:cubicBezTo>
                <a:close/>
                <a:moveTo>
                  <a:pt x="2716524" y="3095839"/>
                </a:moveTo>
                <a:cubicBezTo>
                  <a:pt x="2718650" y="3098857"/>
                  <a:pt x="2722902" y="3102491"/>
                  <a:pt x="2724410" y="3107429"/>
                </a:cubicBezTo>
                <a:cubicBezTo>
                  <a:pt x="2726262" y="3113327"/>
                  <a:pt x="2721050" y="3119499"/>
                  <a:pt x="2715221" y="3120117"/>
                </a:cubicBezTo>
                <a:cubicBezTo>
                  <a:pt x="2709186" y="3120734"/>
                  <a:pt x="2704591" y="3116345"/>
                  <a:pt x="2704385" y="3109624"/>
                </a:cubicBezTo>
                <a:cubicBezTo>
                  <a:pt x="2704248" y="3103314"/>
                  <a:pt x="2708774" y="3096868"/>
                  <a:pt x="2716524" y="3095839"/>
                </a:cubicBezTo>
                <a:close/>
                <a:moveTo>
                  <a:pt x="3342659" y="3094879"/>
                </a:moveTo>
                <a:cubicBezTo>
                  <a:pt x="3349174" y="3092342"/>
                  <a:pt x="3355140" y="3093919"/>
                  <a:pt x="3355483" y="3098102"/>
                </a:cubicBezTo>
                <a:cubicBezTo>
                  <a:pt x="3355826" y="3102423"/>
                  <a:pt x="3350957" y="3107566"/>
                  <a:pt x="3344168" y="3110172"/>
                </a:cubicBezTo>
                <a:cubicBezTo>
                  <a:pt x="3337721" y="3112641"/>
                  <a:pt x="3331549" y="3111269"/>
                  <a:pt x="3331275" y="3107223"/>
                </a:cubicBezTo>
                <a:cubicBezTo>
                  <a:pt x="3330932" y="3103108"/>
                  <a:pt x="3336281" y="3097348"/>
                  <a:pt x="3342659" y="3094879"/>
                </a:cubicBezTo>
                <a:close/>
                <a:moveTo>
                  <a:pt x="265064" y="3094742"/>
                </a:moveTo>
                <a:cubicBezTo>
                  <a:pt x="262049" y="3099954"/>
                  <a:pt x="260403" y="3103589"/>
                  <a:pt x="257863" y="3106812"/>
                </a:cubicBezTo>
                <a:cubicBezTo>
                  <a:pt x="254299" y="3111407"/>
                  <a:pt x="249360" y="3112847"/>
                  <a:pt x="250252" y="3108869"/>
                </a:cubicBezTo>
                <a:cubicBezTo>
                  <a:pt x="250732" y="3106606"/>
                  <a:pt x="253820" y="3101463"/>
                  <a:pt x="256012" y="3099337"/>
                </a:cubicBezTo>
                <a:cubicBezTo>
                  <a:pt x="258414" y="3097074"/>
                  <a:pt x="261155" y="3096662"/>
                  <a:pt x="265064" y="3094742"/>
                </a:cubicBezTo>
                <a:close/>
                <a:moveTo>
                  <a:pt x="3863799" y="3093438"/>
                </a:moveTo>
                <a:cubicBezTo>
                  <a:pt x="3865376" y="3094055"/>
                  <a:pt x="3858107" y="3098993"/>
                  <a:pt x="3847133" y="3104617"/>
                </a:cubicBezTo>
                <a:cubicBezTo>
                  <a:pt x="3835887" y="3110377"/>
                  <a:pt x="3823748" y="3114904"/>
                  <a:pt x="3822925" y="3113806"/>
                </a:cubicBezTo>
                <a:cubicBezTo>
                  <a:pt x="3822171" y="3112778"/>
                  <a:pt x="3830400" y="3107634"/>
                  <a:pt x="3841373" y="3102217"/>
                </a:cubicBezTo>
                <a:cubicBezTo>
                  <a:pt x="3852620" y="3096661"/>
                  <a:pt x="3862221" y="3092821"/>
                  <a:pt x="3863799" y="3093438"/>
                </a:cubicBezTo>
                <a:close/>
                <a:moveTo>
                  <a:pt x="1619934" y="3093370"/>
                </a:moveTo>
                <a:cubicBezTo>
                  <a:pt x="1628164" y="3096868"/>
                  <a:pt x="1635707" y="3104000"/>
                  <a:pt x="1636119" y="3108663"/>
                </a:cubicBezTo>
                <a:cubicBezTo>
                  <a:pt x="1636601" y="3113464"/>
                  <a:pt x="1630155" y="3115110"/>
                  <a:pt x="1622198" y="3112298"/>
                </a:cubicBezTo>
                <a:cubicBezTo>
                  <a:pt x="1613078" y="3109143"/>
                  <a:pt x="1604848" y="3101394"/>
                  <a:pt x="1604848" y="3095908"/>
                </a:cubicBezTo>
                <a:cubicBezTo>
                  <a:pt x="1604848" y="3091039"/>
                  <a:pt x="1611500" y="3089873"/>
                  <a:pt x="1619934" y="3093370"/>
                </a:cubicBezTo>
                <a:close/>
                <a:moveTo>
                  <a:pt x="7105987" y="3092204"/>
                </a:moveTo>
                <a:cubicBezTo>
                  <a:pt x="7124298" y="3090147"/>
                  <a:pt x="7139454" y="3096182"/>
                  <a:pt x="7140415" y="3105303"/>
                </a:cubicBezTo>
                <a:cubicBezTo>
                  <a:pt x="7141374" y="3114287"/>
                  <a:pt x="7126904" y="3123408"/>
                  <a:pt x="7109004" y="3125671"/>
                </a:cubicBezTo>
                <a:cubicBezTo>
                  <a:pt x="7092203" y="3127797"/>
                  <a:pt x="7076978" y="3122654"/>
                  <a:pt x="7075537" y="3113875"/>
                </a:cubicBezTo>
                <a:cubicBezTo>
                  <a:pt x="7073960" y="3104411"/>
                  <a:pt x="7087951" y="3094262"/>
                  <a:pt x="7105987" y="3092204"/>
                </a:cubicBezTo>
                <a:close/>
                <a:moveTo>
                  <a:pt x="7512529" y="3089735"/>
                </a:moveTo>
                <a:cubicBezTo>
                  <a:pt x="7514724" y="3091655"/>
                  <a:pt x="7500733" y="3118607"/>
                  <a:pt x="7480914" y="3144187"/>
                </a:cubicBezTo>
                <a:cubicBezTo>
                  <a:pt x="7460477" y="3170453"/>
                  <a:pt x="7441000" y="3182661"/>
                  <a:pt x="7439834" y="3178203"/>
                </a:cubicBezTo>
                <a:cubicBezTo>
                  <a:pt x="7438669" y="3173951"/>
                  <a:pt x="7453756" y="3157903"/>
                  <a:pt x="7473301" y="3134586"/>
                </a:cubicBezTo>
                <a:cubicBezTo>
                  <a:pt x="7493190" y="3110720"/>
                  <a:pt x="7510335" y="3087814"/>
                  <a:pt x="7512529" y="3089735"/>
                </a:cubicBezTo>
                <a:close/>
                <a:moveTo>
                  <a:pt x="3727187" y="3089049"/>
                </a:moveTo>
                <a:cubicBezTo>
                  <a:pt x="3728490" y="3090558"/>
                  <a:pt x="3722798" y="3094879"/>
                  <a:pt x="3714294" y="3098788"/>
                </a:cubicBezTo>
                <a:cubicBezTo>
                  <a:pt x="3706202" y="3102491"/>
                  <a:pt x="3698383" y="3104343"/>
                  <a:pt x="3697766" y="3102559"/>
                </a:cubicBezTo>
                <a:cubicBezTo>
                  <a:pt x="3697218" y="3101051"/>
                  <a:pt x="3702773" y="3096730"/>
                  <a:pt x="3709631" y="3093438"/>
                </a:cubicBezTo>
                <a:cubicBezTo>
                  <a:pt x="3717929" y="3089392"/>
                  <a:pt x="3725815" y="3087540"/>
                  <a:pt x="3727187" y="3089049"/>
                </a:cubicBezTo>
                <a:close/>
                <a:moveTo>
                  <a:pt x="3827109" y="3088980"/>
                </a:moveTo>
                <a:cubicBezTo>
                  <a:pt x="3828549" y="3088844"/>
                  <a:pt x="3820799" y="3092753"/>
                  <a:pt x="3810238" y="3097690"/>
                </a:cubicBezTo>
                <a:cubicBezTo>
                  <a:pt x="3801048" y="3101942"/>
                  <a:pt x="3792819" y="3105371"/>
                  <a:pt x="3792338" y="3105166"/>
                </a:cubicBezTo>
                <a:cubicBezTo>
                  <a:pt x="3791858" y="3104891"/>
                  <a:pt x="3799128" y="3101119"/>
                  <a:pt x="3808112" y="3096936"/>
                </a:cubicBezTo>
                <a:cubicBezTo>
                  <a:pt x="3817370" y="3092615"/>
                  <a:pt x="3825806" y="3089118"/>
                  <a:pt x="3827109" y="3088980"/>
                </a:cubicBezTo>
                <a:close/>
                <a:moveTo>
                  <a:pt x="4737568" y="3088852"/>
                </a:moveTo>
                <a:cubicBezTo>
                  <a:pt x="4743183" y="3091501"/>
                  <a:pt x="4747281" y="3096833"/>
                  <a:pt x="4748686" y="3104343"/>
                </a:cubicBezTo>
                <a:cubicBezTo>
                  <a:pt x="4751635" y="3120253"/>
                  <a:pt x="4740525" y="3139113"/>
                  <a:pt x="4724752" y="3144942"/>
                </a:cubicBezTo>
                <a:cubicBezTo>
                  <a:pt x="4710282" y="3150223"/>
                  <a:pt x="4696360" y="3142199"/>
                  <a:pt x="4694302" y="3127660"/>
                </a:cubicBezTo>
                <a:cubicBezTo>
                  <a:pt x="4692314" y="3112916"/>
                  <a:pt x="4702738" y="3095771"/>
                  <a:pt x="4717345" y="3089461"/>
                </a:cubicBezTo>
                <a:cubicBezTo>
                  <a:pt x="4724821" y="3086237"/>
                  <a:pt x="4731953" y="3086203"/>
                  <a:pt x="4737568" y="3088852"/>
                </a:cubicBezTo>
                <a:close/>
                <a:moveTo>
                  <a:pt x="3950209" y="3088843"/>
                </a:moveTo>
                <a:cubicBezTo>
                  <a:pt x="3952267" y="3091586"/>
                  <a:pt x="3942940" y="3100022"/>
                  <a:pt x="3930184" y="3106674"/>
                </a:cubicBezTo>
                <a:cubicBezTo>
                  <a:pt x="3918388" y="3112778"/>
                  <a:pt x="3907827" y="3115109"/>
                  <a:pt x="3906593" y="3112160"/>
                </a:cubicBezTo>
                <a:cubicBezTo>
                  <a:pt x="3905358" y="3109280"/>
                  <a:pt x="3913999" y="3101942"/>
                  <a:pt x="3925452" y="3095838"/>
                </a:cubicBezTo>
                <a:cubicBezTo>
                  <a:pt x="3936905" y="3089735"/>
                  <a:pt x="3948289" y="3086374"/>
                  <a:pt x="3950209" y="3088843"/>
                </a:cubicBezTo>
                <a:close/>
                <a:moveTo>
                  <a:pt x="3838698" y="3088501"/>
                </a:moveTo>
                <a:cubicBezTo>
                  <a:pt x="3840001" y="3088226"/>
                  <a:pt x="3832389" y="3092067"/>
                  <a:pt x="3822308" y="3096936"/>
                </a:cubicBezTo>
                <a:cubicBezTo>
                  <a:pt x="3811952" y="3101874"/>
                  <a:pt x="3803037" y="3105783"/>
                  <a:pt x="3801940" y="3105920"/>
                </a:cubicBezTo>
                <a:cubicBezTo>
                  <a:pt x="3800911" y="3106057"/>
                  <a:pt x="3808317" y="3102285"/>
                  <a:pt x="3818056" y="3097690"/>
                </a:cubicBezTo>
                <a:cubicBezTo>
                  <a:pt x="3827657" y="3093164"/>
                  <a:pt x="3837464" y="3088844"/>
                  <a:pt x="3838698" y="3088501"/>
                </a:cubicBezTo>
                <a:close/>
                <a:moveTo>
                  <a:pt x="3061070" y="3088432"/>
                </a:moveTo>
                <a:cubicBezTo>
                  <a:pt x="3063264" y="3089941"/>
                  <a:pt x="3068202" y="3091450"/>
                  <a:pt x="3069985" y="3094810"/>
                </a:cubicBezTo>
                <a:cubicBezTo>
                  <a:pt x="3072522" y="3099405"/>
                  <a:pt x="3066282" y="3106605"/>
                  <a:pt x="3059767" y="3108046"/>
                </a:cubicBezTo>
                <a:cubicBezTo>
                  <a:pt x="3054486" y="3109212"/>
                  <a:pt x="3049822" y="3105988"/>
                  <a:pt x="3049342" y="3100845"/>
                </a:cubicBezTo>
                <a:cubicBezTo>
                  <a:pt x="3048862" y="3095564"/>
                  <a:pt x="3052771" y="3090558"/>
                  <a:pt x="3061070" y="3088432"/>
                </a:cubicBezTo>
                <a:close/>
                <a:moveTo>
                  <a:pt x="3851180" y="3088158"/>
                </a:moveTo>
                <a:cubicBezTo>
                  <a:pt x="3852345" y="3088226"/>
                  <a:pt x="3843910" y="3092958"/>
                  <a:pt x="3833212" y="3098102"/>
                </a:cubicBezTo>
                <a:cubicBezTo>
                  <a:pt x="3823748" y="3102697"/>
                  <a:pt x="3814284" y="3106674"/>
                  <a:pt x="3812775" y="3106812"/>
                </a:cubicBezTo>
                <a:cubicBezTo>
                  <a:pt x="3811060" y="3106949"/>
                  <a:pt x="3818535" y="3102834"/>
                  <a:pt x="3829234" y="3097690"/>
                </a:cubicBezTo>
                <a:cubicBezTo>
                  <a:pt x="3839658" y="3092616"/>
                  <a:pt x="3850014" y="3088089"/>
                  <a:pt x="3851180" y="3088158"/>
                </a:cubicBezTo>
                <a:close/>
                <a:moveTo>
                  <a:pt x="35596" y="3086718"/>
                </a:moveTo>
                <a:cubicBezTo>
                  <a:pt x="37173" y="3086512"/>
                  <a:pt x="39780" y="3088157"/>
                  <a:pt x="39780" y="3089392"/>
                </a:cubicBezTo>
                <a:cubicBezTo>
                  <a:pt x="39780" y="3090695"/>
                  <a:pt x="37243" y="3092478"/>
                  <a:pt x="35047" y="3094947"/>
                </a:cubicBezTo>
                <a:cubicBezTo>
                  <a:pt x="33194" y="3093027"/>
                  <a:pt x="30932" y="3091861"/>
                  <a:pt x="31138" y="3090558"/>
                </a:cubicBezTo>
                <a:cubicBezTo>
                  <a:pt x="31274" y="3089324"/>
                  <a:pt x="34089" y="3086854"/>
                  <a:pt x="35596" y="3086718"/>
                </a:cubicBezTo>
                <a:close/>
                <a:moveTo>
                  <a:pt x="4927337" y="3086512"/>
                </a:moveTo>
                <a:cubicBezTo>
                  <a:pt x="4941876" y="3082603"/>
                  <a:pt x="4955318" y="3093027"/>
                  <a:pt x="4957238" y="3110104"/>
                </a:cubicBezTo>
                <a:cubicBezTo>
                  <a:pt x="4959227" y="3128346"/>
                  <a:pt x="4947294" y="3148509"/>
                  <a:pt x="4931864" y="3152349"/>
                </a:cubicBezTo>
                <a:cubicBezTo>
                  <a:pt x="4917188" y="3155984"/>
                  <a:pt x="4903883" y="3145011"/>
                  <a:pt x="4902031" y="3128072"/>
                </a:cubicBezTo>
                <a:cubicBezTo>
                  <a:pt x="4900043" y="3109830"/>
                  <a:pt x="4911770" y="3090696"/>
                  <a:pt x="4927337" y="3086512"/>
                </a:cubicBezTo>
                <a:close/>
                <a:moveTo>
                  <a:pt x="3814489" y="3084935"/>
                </a:moveTo>
                <a:cubicBezTo>
                  <a:pt x="3815587" y="3085347"/>
                  <a:pt x="3808317" y="3089530"/>
                  <a:pt x="3799402" y="3093576"/>
                </a:cubicBezTo>
                <a:cubicBezTo>
                  <a:pt x="3791378" y="3097279"/>
                  <a:pt x="3783697" y="3100160"/>
                  <a:pt x="3782051" y="3100091"/>
                </a:cubicBezTo>
                <a:cubicBezTo>
                  <a:pt x="3780131" y="3100023"/>
                  <a:pt x="3786303" y="3096251"/>
                  <a:pt x="3795424" y="3091999"/>
                </a:cubicBezTo>
                <a:cubicBezTo>
                  <a:pt x="3804682" y="3087678"/>
                  <a:pt x="3813323" y="3084524"/>
                  <a:pt x="3814489" y="3084935"/>
                </a:cubicBezTo>
                <a:close/>
                <a:moveTo>
                  <a:pt x="420631" y="3084831"/>
                </a:moveTo>
                <a:cubicBezTo>
                  <a:pt x="422199" y="3083666"/>
                  <a:pt x="423143" y="3083768"/>
                  <a:pt x="423076" y="3085551"/>
                </a:cubicBezTo>
                <a:cubicBezTo>
                  <a:pt x="423004" y="3088226"/>
                  <a:pt x="419646" y="3095153"/>
                  <a:pt x="416697" y="3103040"/>
                </a:cubicBezTo>
                <a:cubicBezTo>
                  <a:pt x="412239" y="3106194"/>
                  <a:pt x="408398" y="3109898"/>
                  <a:pt x="406616" y="3109829"/>
                </a:cubicBezTo>
                <a:cubicBezTo>
                  <a:pt x="404213" y="3109760"/>
                  <a:pt x="409016" y="3099062"/>
                  <a:pt x="414433" y="3091724"/>
                </a:cubicBezTo>
                <a:cubicBezTo>
                  <a:pt x="416871" y="3088432"/>
                  <a:pt x="419062" y="3085997"/>
                  <a:pt x="420631" y="3084831"/>
                </a:cubicBezTo>
                <a:close/>
                <a:moveTo>
                  <a:pt x="6894897" y="3084248"/>
                </a:moveTo>
                <a:cubicBezTo>
                  <a:pt x="6911974" y="3081643"/>
                  <a:pt x="6927267" y="3088501"/>
                  <a:pt x="6928501" y="3098993"/>
                </a:cubicBezTo>
                <a:cubicBezTo>
                  <a:pt x="6929804" y="3110240"/>
                  <a:pt x="6915609" y="3122105"/>
                  <a:pt x="6897092" y="3125740"/>
                </a:cubicBezTo>
                <a:cubicBezTo>
                  <a:pt x="6879878" y="3129100"/>
                  <a:pt x="6865134" y="3122996"/>
                  <a:pt x="6863762" y="3111612"/>
                </a:cubicBezTo>
                <a:cubicBezTo>
                  <a:pt x="6862322" y="3099542"/>
                  <a:pt x="6876312" y="3087060"/>
                  <a:pt x="6894897" y="3084248"/>
                </a:cubicBezTo>
                <a:close/>
                <a:moveTo>
                  <a:pt x="5755167" y="3083906"/>
                </a:moveTo>
                <a:cubicBezTo>
                  <a:pt x="5771420" y="3080409"/>
                  <a:pt x="5785890" y="3092410"/>
                  <a:pt x="5788359" y="3111750"/>
                </a:cubicBezTo>
                <a:cubicBezTo>
                  <a:pt x="5790760" y="3131021"/>
                  <a:pt x="5780130" y="3150155"/>
                  <a:pt x="5764288" y="3154887"/>
                </a:cubicBezTo>
                <a:cubicBezTo>
                  <a:pt x="5747828" y="3159756"/>
                  <a:pt x="5730821" y="3144943"/>
                  <a:pt x="5729038" y="3124849"/>
                </a:cubicBezTo>
                <a:cubicBezTo>
                  <a:pt x="5727323" y="3105646"/>
                  <a:pt x="5739119" y="3087335"/>
                  <a:pt x="5755167" y="3083906"/>
                </a:cubicBezTo>
                <a:close/>
                <a:moveTo>
                  <a:pt x="6108285" y="3083494"/>
                </a:moveTo>
                <a:cubicBezTo>
                  <a:pt x="6125087" y="3078762"/>
                  <a:pt x="6141752" y="3090490"/>
                  <a:pt x="6143535" y="3108595"/>
                </a:cubicBezTo>
                <a:cubicBezTo>
                  <a:pt x="6145250" y="3125740"/>
                  <a:pt x="6133591" y="3143502"/>
                  <a:pt x="6117269" y="3148509"/>
                </a:cubicBezTo>
                <a:cubicBezTo>
                  <a:pt x="6100604" y="3153652"/>
                  <a:pt x="6085722" y="3144051"/>
                  <a:pt x="6082773" y="3126426"/>
                </a:cubicBezTo>
                <a:cubicBezTo>
                  <a:pt x="6079619" y="3107703"/>
                  <a:pt x="6091140" y="3088364"/>
                  <a:pt x="6108285" y="3083494"/>
                </a:cubicBezTo>
                <a:close/>
                <a:moveTo>
                  <a:pt x="4456580" y="3083057"/>
                </a:moveTo>
                <a:cubicBezTo>
                  <a:pt x="4461920" y="3084711"/>
                  <a:pt x="4465589" y="3089015"/>
                  <a:pt x="4466412" y="3095633"/>
                </a:cubicBezTo>
                <a:cubicBezTo>
                  <a:pt x="4467920" y="3107635"/>
                  <a:pt x="4458456" y="3122722"/>
                  <a:pt x="4444878" y="3129717"/>
                </a:cubicBezTo>
                <a:cubicBezTo>
                  <a:pt x="4430819" y="3136987"/>
                  <a:pt x="4416143" y="3132323"/>
                  <a:pt x="4414702" y="3120185"/>
                </a:cubicBezTo>
                <a:cubicBezTo>
                  <a:pt x="4413331" y="3108663"/>
                  <a:pt x="4423206" y="3093507"/>
                  <a:pt x="4436717" y="3086375"/>
                </a:cubicBezTo>
                <a:cubicBezTo>
                  <a:pt x="4444227" y="3082397"/>
                  <a:pt x="4451239" y="3081402"/>
                  <a:pt x="4456580" y="3083057"/>
                </a:cubicBezTo>
                <a:close/>
                <a:moveTo>
                  <a:pt x="7378250" y="3081917"/>
                </a:moveTo>
                <a:cubicBezTo>
                  <a:pt x="7396561" y="3082671"/>
                  <a:pt x="7411923" y="3084317"/>
                  <a:pt x="7413431" y="3090147"/>
                </a:cubicBezTo>
                <a:cubicBezTo>
                  <a:pt x="7415008" y="3095976"/>
                  <a:pt x="7401704" y="3106331"/>
                  <a:pt x="7383874" y="3105851"/>
                </a:cubicBezTo>
                <a:cubicBezTo>
                  <a:pt x="7366248" y="3105371"/>
                  <a:pt x="7349926" y="3099542"/>
                  <a:pt x="7349240" y="3092890"/>
                </a:cubicBezTo>
                <a:cubicBezTo>
                  <a:pt x="7348623" y="3086374"/>
                  <a:pt x="7361448" y="3081300"/>
                  <a:pt x="7378250" y="3081917"/>
                </a:cubicBezTo>
                <a:close/>
                <a:moveTo>
                  <a:pt x="7241227" y="3081299"/>
                </a:moveTo>
                <a:cubicBezTo>
                  <a:pt x="7259470" y="3080202"/>
                  <a:pt x="7275448" y="3085963"/>
                  <a:pt x="7277163" y="3093712"/>
                </a:cubicBezTo>
                <a:cubicBezTo>
                  <a:pt x="7278946" y="3101393"/>
                  <a:pt x="7265710" y="3108183"/>
                  <a:pt x="7247810" y="3109486"/>
                </a:cubicBezTo>
                <a:cubicBezTo>
                  <a:pt x="7230254" y="3110789"/>
                  <a:pt x="7213520" y="3105302"/>
                  <a:pt x="7212560" y="3097416"/>
                </a:cubicBezTo>
                <a:cubicBezTo>
                  <a:pt x="7211669" y="3089735"/>
                  <a:pt x="7224357" y="3082328"/>
                  <a:pt x="7241227" y="3081299"/>
                </a:cubicBezTo>
                <a:close/>
                <a:moveTo>
                  <a:pt x="1680491" y="3079448"/>
                </a:moveTo>
                <a:cubicBezTo>
                  <a:pt x="1689132" y="3083425"/>
                  <a:pt x="1696403" y="3090626"/>
                  <a:pt x="1696334" y="3095153"/>
                </a:cubicBezTo>
                <a:cubicBezTo>
                  <a:pt x="1696264" y="3099679"/>
                  <a:pt x="1689271" y="3099816"/>
                  <a:pt x="1680558" y="3095564"/>
                </a:cubicBezTo>
                <a:cubicBezTo>
                  <a:pt x="1673630" y="3092204"/>
                  <a:pt x="1666637" y="3085346"/>
                  <a:pt x="1665952" y="3081299"/>
                </a:cubicBezTo>
                <a:cubicBezTo>
                  <a:pt x="1665126" y="3076499"/>
                  <a:pt x="1672056" y="3075539"/>
                  <a:pt x="1680491" y="3079448"/>
                </a:cubicBezTo>
                <a:close/>
                <a:moveTo>
                  <a:pt x="1019583" y="3079174"/>
                </a:moveTo>
                <a:cubicBezTo>
                  <a:pt x="1027611" y="3077939"/>
                  <a:pt x="1034809" y="3082466"/>
                  <a:pt x="1035225" y="3088775"/>
                </a:cubicBezTo>
                <a:cubicBezTo>
                  <a:pt x="1035634" y="3095221"/>
                  <a:pt x="1029323" y="3101393"/>
                  <a:pt x="1020823" y="3103245"/>
                </a:cubicBezTo>
                <a:cubicBezTo>
                  <a:pt x="1012180" y="3105097"/>
                  <a:pt x="1004773" y="3101874"/>
                  <a:pt x="1003883" y="3095702"/>
                </a:cubicBezTo>
                <a:cubicBezTo>
                  <a:pt x="1002852" y="3088912"/>
                  <a:pt x="1010741" y="3080545"/>
                  <a:pt x="1019583" y="3079174"/>
                </a:cubicBezTo>
                <a:close/>
                <a:moveTo>
                  <a:pt x="1423522" y="3078968"/>
                </a:moveTo>
                <a:cubicBezTo>
                  <a:pt x="1431683" y="3081231"/>
                  <a:pt x="1439090" y="3088089"/>
                  <a:pt x="1439500" y="3093645"/>
                </a:cubicBezTo>
                <a:cubicBezTo>
                  <a:pt x="1439914" y="3099336"/>
                  <a:pt x="1433537" y="3102149"/>
                  <a:pt x="1424754" y="3100228"/>
                </a:cubicBezTo>
                <a:cubicBezTo>
                  <a:pt x="1415980" y="3098308"/>
                  <a:pt x="1408433" y="3092478"/>
                  <a:pt x="1407473" y="3086718"/>
                </a:cubicBezTo>
                <a:cubicBezTo>
                  <a:pt x="1406445" y="3080408"/>
                  <a:pt x="1414471" y="3076431"/>
                  <a:pt x="1423522" y="3078968"/>
                </a:cubicBezTo>
                <a:close/>
                <a:moveTo>
                  <a:pt x="6680105" y="3076979"/>
                </a:moveTo>
                <a:cubicBezTo>
                  <a:pt x="6697388" y="3073688"/>
                  <a:pt x="6712543" y="3082123"/>
                  <a:pt x="6713778" y="3095427"/>
                </a:cubicBezTo>
                <a:cubicBezTo>
                  <a:pt x="6715013" y="3108663"/>
                  <a:pt x="6701502" y="3123134"/>
                  <a:pt x="6684426" y="3127043"/>
                </a:cubicBezTo>
                <a:cubicBezTo>
                  <a:pt x="6667007" y="3131089"/>
                  <a:pt x="6652124" y="3123134"/>
                  <a:pt x="6650890" y="3108938"/>
                </a:cubicBezTo>
                <a:cubicBezTo>
                  <a:pt x="6649656" y="3094947"/>
                  <a:pt x="6663029" y="3080203"/>
                  <a:pt x="6680105" y="3076979"/>
                </a:cubicBezTo>
                <a:close/>
                <a:moveTo>
                  <a:pt x="3266604" y="3075745"/>
                </a:moveTo>
                <a:cubicBezTo>
                  <a:pt x="3272159" y="3073208"/>
                  <a:pt x="3278743" y="3074922"/>
                  <a:pt x="3279634" y="3079174"/>
                </a:cubicBezTo>
                <a:cubicBezTo>
                  <a:pt x="3280526" y="3083358"/>
                  <a:pt x="3275383" y="3089804"/>
                  <a:pt x="3269416" y="3091518"/>
                </a:cubicBezTo>
                <a:cubicBezTo>
                  <a:pt x="3263792" y="3093096"/>
                  <a:pt x="3259335" y="3092684"/>
                  <a:pt x="3257894" y="3088569"/>
                </a:cubicBezTo>
                <a:cubicBezTo>
                  <a:pt x="3256454" y="3084523"/>
                  <a:pt x="3260569" y="3078488"/>
                  <a:pt x="3266604" y="3075745"/>
                </a:cubicBezTo>
                <a:close/>
                <a:moveTo>
                  <a:pt x="5267700" y="3072179"/>
                </a:moveTo>
                <a:cubicBezTo>
                  <a:pt x="5283748" y="3067584"/>
                  <a:pt x="5299041" y="3081986"/>
                  <a:pt x="5301510" y="3101943"/>
                </a:cubicBezTo>
                <a:cubicBezTo>
                  <a:pt x="5303773" y="3120253"/>
                  <a:pt x="5293212" y="3136850"/>
                  <a:pt x="5278605" y="3141856"/>
                </a:cubicBezTo>
                <a:cubicBezTo>
                  <a:pt x="5262214" y="3147411"/>
                  <a:pt x="5247126" y="3136095"/>
                  <a:pt x="5244040" y="3116276"/>
                </a:cubicBezTo>
                <a:cubicBezTo>
                  <a:pt x="5240954" y="3096388"/>
                  <a:pt x="5251584" y="3076774"/>
                  <a:pt x="5267700" y="3072179"/>
                </a:cubicBezTo>
                <a:close/>
                <a:moveTo>
                  <a:pt x="7499704" y="3072042"/>
                </a:moveTo>
                <a:cubicBezTo>
                  <a:pt x="7500390" y="3076088"/>
                  <a:pt x="7486125" y="3101531"/>
                  <a:pt x="7468157" y="3121968"/>
                </a:cubicBezTo>
                <a:cubicBezTo>
                  <a:pt x="7448887" y="3143777"/>
                  <a:pt x="7432221" y="3150840"/>
                  <a:pt x="7431055" y="3145971"/>
                </a:cubicBezTo>
                <a:cubicBezTo>
                  <a:pt x="7429890" y="3141171"/>
                  <a:pt x="7444704" y="3127523"/>
                  <a:pt x="7463699" y="3107292"/>
                </a:cubicBezTo>
                <a:cubicBezTo>
                  <a:pt x="7482834" y="3086924"/>
                  <a:pt x="7498950" y="3067653"/>
                  <a:pt x="7499704" y="3072042"/>
                </a:cubicBezTo>
                <a:close/>
                <a:moveTo>
                  <a:pt x="3800980" y="3071081"/>
                </a:moveTo>
                <a:cubicBezTo>
                  <a:pt x="3801597" y="3072590"/>
                  <a:pt x="3793505" y="3077734"/>
                  <a:pt x="3784932" y="3081437"/>
                </a:cubicBezTo>
                <a:cubicBezTo>
                  <a:pt x="3776977" y="3084866"/>
                  <a:pt x="3770599" y="3086306"/>
                  <a:pt x="3770668" y="3084660"/>
                </a:cubicBezTo>
                <a:cubicBezTo>
                  <a:pt x="3770668" y="3082877"/>
                  <a:pt x="3776908" y="3078762"/>
                  <a:pt x="3785206" y="3075059"/>
                </a:cubicBezTo>
                <a:cubicBezTo>
                  <a:pt x="3793230" y="3071493"/>
                  <a:pt x="3800500" y="3069710"/>
                  <a:pt x="3800980" y="3071081"/>
                </a:cubicBezTo>
                <a:close/>
                <a:moveTo>
                  <a:pt x="4016038" y="3070884"/>
                </a:moveTo>
                <a:cubicBezTo>
                  <a:pt x="4020316" y="3070018"/>
                  <a:pt x="4023247" y="3070361"/>
                  <a:pt x="4023796" y="3072179"/>
                </a:cubicBezTo>
                <a:cubicBezTo>
                  <a:pt x="4025030" y="3076157"/>
                  <a:pt x="4015086" y="3085415"/>
                  <a:pt x="4001782" y="3092273"/>
                </a:cubicBezTo>
                <a:cubicBezTo>
                  <a:pt x="3989780" y="3098445"/>
                  <a:pt x="3979356" y="3100091"/>
                  <a:pt x="3978259" y="3096319"/>
                </a:cubicBezTo>
                <a:cubicBezTo>
                  <a:pt x="3977024" y="3092204"/>
                  <a:pt x="3986968" y="3083632"/>
                  <a:pt x="4000204" y="3076843"/>
                </a:cubicBezTo>
                <a:cubicBezTo>
                  <a:pt x="4006136" y="3073825"/>
                  <a:pt x="4011760" y="3071750"/>
                  <a:pt x="4016038" y="3070884"/>
                </a:cubicBezTo>
                <a:close/>
                <a:moveTo>
                  <a:pt x="663263" y="3070490"/>
                </a:moveTo>
                <a:cubicBezTo>
                  <a:pt x="665834" y="3069212"/>
                  <a:pt x="667668" y="3069401"/>
                  <a:pt x="667975" y="3071424"/>
                </a:cubicBezTo>
                <a:cubicBezTo>
                  <a:pt x="668596" y="3075676"/>
                  <a:pt x="663174" y="3085140"/>
                  <a:pt x="655769" y="3093095"/>
                </a:cubicBezTo>
                <a:cubicBezTo>
                  <a:pt x="649387" y="3099885"/>
                  <a:pt x="644043" y="3102902"/>
                  <a:pt x="643149" y="3100022"/>
                </a:cubicBezTo>
                <a:cubicBezTo>
                  <a:pt x="642124" y="3096798"/>
                  <a:pt x="647471" y="3086169"/>
                  <a:pt x="654125" y="3078350"/>
                </a:cubicBezTo>
                <a:cubicBezTo>
                  <a:pt x="657382" y="3074510"/>
                  <a:pt x="660691" y="3071767"/>
                  <a:pt x="663263" y="3070490"/>
                </a:cubicBezTo>
                <a:close/>
                <a:moveTo>
                  <a:pt x="2300089" y="3069315"/>
                </a:moveTo>
                <a:cubicBezTo>
                  <a:pt x="2302215" y="3068235"/>
                  <a:pt x="2305352" y="3068269"/>
                  <a:pt x="2309296" y="3069915"/>
                </a:cubicBezTo>
                <a:cubicBezTo>
                  <a:pt x="2311422" y="3073687"/>
                  <a:pt x="2315742" y="3079311"/>
                  <a:pt x="2317320" y="3084523"/>
                </a:cubicBezTo>
                <a:cubicBezTo>
                  <a:pt x="2319171" y="3090763"/>
                  <a:pt x="2313822" y="3093369"/>
                  <a:pt x="2307924" y="3090695"/>
                </a:cubicBezTo>
                <a:cubicBezTo>
                  <a:pt x="2301752" y="3087883"/>
                  <a:pt x="2297157" y="3081437"/>
                  <a:pt x="2296952" y="3075402"/>
                </a:cubicBezTo>
                <a:cubicBezTo>
                  <a:pt x="2296849" y="3072590"/>
                  <a:pt x="2297963" y="3070395"/>
                  <a:pt x="2300089" y="3069315"/>
                </a:cubicBezTo>
                <a:close/>
                <a:moveTo>
                  <a:pt x="2844768" y="3069299"/>
                </a:moveTo>
                <a:cubicBezTo>
                  <a:pt x="2852381" y="3066830"/>
                  <a:pt x="2857867" y="3070808"/>
                  <a:pt x="2859033" y="3077048"/>
                </a:cubicBezTo>
                <a:cubicBezTo>
                  <a:pt x="2860267" y="3083632"/>
                  <a:pt x="2856976" y="3089392"/>
                  <a:pt x="2851146" y="3090901"/>
                </a:cubicBezTo>
                <a:cubicBezTo>
                  <a:pt x="2845454" y="3092410"/>
                  <a:pt x="2838939" y="3088844"/>
                  <a:pt x="2839419" y="3082878"/>
                </a:cubicBezTo>
                <a:cubicBezTo>
                  <a:pt x="2839968" y="3077666"/>
                  <a:pt x="2843397" y="3072659"/>
                  <a:pt x="2844768" y="3069299"/>
                </a:cubicBezTo>
                <a:close/>
                <a:moveTo>
                  <a:pt x="6466341" y="3067172"/>
                </a:moveTo>
                <a:cubicBezTo>
                  <a:pt x="6482869" y="3064223"/>
                  <a:pt x="6497065" y="3073276"/>
                  <a:pt x="6498642" y="3087815"/>
                </a:cubicBezTo>
                <a:cubicBezTo>
                  <a:pt x="6500220" y="3103108"/>
                  <a:pt x="6487052" y="3119225"/>
                  <a:pt x="6469495" y="3123476"/>
                </a:cubicBezTo>
                <a:cubicBezTo>
                  <a:pt x="6452145" y="3127660"/>
                  <a:pt x="6436372" y="3117647"/>
                  <a:pt x="6435617" y="3101874"/>
                </a:cubicBezTo>
                <a:cubicBezTo>
                  <a:pt x="6434863" y="3085757"/>
                  <a:pt x="6448441" y="3070396"/>
                  <a:pt x="6466341" y="3067172"/>
                </a:cubicBezTo>
                <a:close/>
                <a:moveTo>
                  <a:pt x="1731321" y="3066735"/>
                </a:moveTo>
                <a:cubicBezTo>
                  <a:pt x="1733880" y="3066487"/>
                  <a:pt x="1737583" y="3067447"/>
                  <a:pt x="1741734" y="3069710"/>
                </a:cubicBezTo>
                <a:cubicBezTo>
                  <a:pt x="1749068" y="3073550"/>
                  <a:pt x="1755379" y="3080065"/>
                  <a:pt x="1756340" y="3084729"/>
                </a:cubicBezTo>
                <a:cubicBezTo>
                  <a:pt x="1757300" y="3089324"/>
                  <a:pt x="1752432" y="3090352"/>
                  <a:pt x="1745094" y="3087198"/>
                </a:cubicBezTo>
                <a:cubicBezTo>
                  <a:pt x="1736793" y="3083632"/>
                  <a:pt x="1728565" y="3075951"/>
                  <a:pt x="1727743" y="3071013"/>
                </a:cubicBezTo>
                <a:cubicBezTo>
                  <a:pt x="1727331" y="3068441"/>
                  <a:pt x="1728752" y="3066984"/>
                  <a:pt x="1731321" y="3066735"/>
                </a:cubicBezTo>
                <a:close/>
                <a:moveTo>
                  <a:pt x="3937179" y="3066212"/>
                </a:moveTo>
                <a:cubicBezTo>
                  <a:pt x="3938208" y="3067583"/>
                  <a:pt x="3928950" y="3074030"/>
                  <a:pt x="3917016" y="3080065"/>
                </a:cubicBezTo>
                <a:cubicBezTo>
                  <a:pt x="3905907" y="3085689"/>
                  <a:pt x="3896580" y="3088775"/>
                  <a:pt x="3895071" y="3087677"/>
                </a:cubicBezTo>
                <a:cubicBezTo>
                  <a:pt x="3893494" y="3086443"/>
                  <a:pt x="3901861" y="3080682"/>
                  <a:pt x="3913519" y="3074785"/>
                </a:cubicBezTo>
                <a:cubicBezTo>
                  <a:pt x="3924903" y="3069024"/>
                  <a:pt x="3936151" y="3064840"/>
                  <a:pt x="3937179" y="3066212"/>
                </a:cubicBezTo>
                <a:close/>
                <a:moveTo>
                  <a:pt x="335223" y="3064635"/>
                </a:moveTo>
                <a:cubicBezTo>
                  <a:pt x="335564" y="3065321"/>
                  <a:pt x="331450" y="3072796"/>
                  <a:pt x="329050" y="3075608"/>
                </a:cubicBezTo>
                <a:cubicBezTo>
                  <a:pt x="326580" y="3078420"/>
                  <a:pt x="321574" y="3081575"/>
                  <a:pt x="321642" y="3080408"/>
                </a:cubicBezTo>
                <a:cubicBezTo>
                  <a:pt x="321849" y="3077871"/>
                  <a:pt x="324525" y="3072659"/>
                  <a:pt x="327337" y="3065664"/>
                </a:cubicBezTo>
                <a:cubicBezTo>
                  <a:pt x="331175" y="3064978"/>
                  <a:pt x="334469" y="3063263"/>
                  <a:pt x="335223" y="3064635"/>
                </a:cubicBezTo>
                <a:close/>
                <a:moveTo>
                  <a:pt x="1789603" y="3064224"/>
                </a:moveTo>
                <a:cubicBezTo>
                  <a:pt x="1788985" y="3059766"/>
                  <a:pt x="1794881" y="3059766"/>
                  <a:pt x="1802700" y="3064292"/>
                </a:cubicBezTo>
                <a:cubicBezTo>
                  <a:pt x="1810174" y="3068544"/>
                  <a:pt x="1817240" y="3076020"/>
                  <a:pt x="1817445" y="3079860"/>
                </a:cubicBezTo>
                <a:cubicBezTo>
                  <a:pt x="1817651" y="3083769"/>
                  <a:pt x="1811341" y="3083700"/>
                  <a:pt x="1804070" y="3079654"/>
                </a:cubicBezTo>
                <a:cubicBezTo>
                  <a:pt x="1796596" y="3075539"/>
                  <a:pt x="1790220" y="3068750"/>
                  <a:pt x="1789603" y="3064224"/>
                </a:cubicBezTo>
                <a:close/>
                <a:moveTo>
                  <a:pt x="7030687" y="3063606"/>
                </a:moveTo>
                <a:cubicBezTo>
                  <a:pt x="7048860" y="3061274"/>
                  <a:pt x="7065456" y="3068201"/>
                  <a:pt x="7066279" y="3077939"/>
                </a:cubicBezTo>
                <a:cubicBezTo>
                  <a:pt x="7067102" y="3087266"/>
                  <a:pt x="7054209" y="3096456"/>
                  <a:pt x="7036995" y="3099268"/>
                </a:cubicBezTo>
                <a:cubicBezTo>
                  <a:pt x="7018479" y="3102285"/>
                  <a:pt x="7002705" y="3096525"/>
                  <a:pt x="7001608" y="3085826"/>
                </a:cubicBezTo>
                <a:cubicBezTo>
                  <a:pt x="7000649" y="3075745"/>
                  <a:pt x="7013336" y="3065800"/>
                  <a:pt x="7030687" y="3063606"/>
                </a:cubicBezTo>
                <a:close/>
                <a:moveTo>
                  <a:pt x="4382573" y="3063195"/>
                </a:moveTo>
                <a:cubicBezTo>
                  <a:pt x="4388094" y="3064309"/>
                  <a:pt x="4391934" y="3067927"/>
                  <a:pt x="4392619" y="3073756"/>
                </a:cubicBezTo>
                <a:cubicBezTo>
                  <a:pt x="4393923" y="3084798"/>
                  <a:pt x="4383841" y="3099474"/>
                  <a:pt x="4369988" y="3106537"/>
                </a:cubicBezTo>
                <a:cubicBezTo>
                  <a:pt x="4355998" y="3113739"/>
                  <a:pt x="4343585" y="3111064"/>
                  <a:pt x="4341527" y="3100503"/>
                </a:cubicBezTo>
                <a:cubicBezTo>
                  <a:pt x="4339470" y="3089941"/>
                  <a:pt x="4348797" y="3075333"/>
                  <a:pt x="4362444" y="3067653"/>
                </a:cubicBezTo>
                <a:cubicBezTo>
                  <a:pt x="4369851" y="3063469"/>
                  <a:pt x="4377052" y="3062081"/>
                  <a:pt x="4382573" y="3063195"/>
                </a:cubicBezTo>
                <a:close/>
                <a:moveTo>
                  <a:pt x="1861544" y="3059560"/>
                </a:moveTo>
                <a:cubicBezTo>
                  <a:pt x="1868606" y="3063126"/>
                  <a:pt x="1876217" y="3070670"/>
                  <a:pt x="1877518" y="3075402"/>
                </a:cubicBezTo>
                <a:cubicBezTo>
                  <a:pt x="1878894" y="3080340"/>
                  <a:pt x="1873818" y="3080751"/>
                  <a:pt x="1866136" y="3076431"/>
                </a:cubicBezTo>
                <a:cubicBezTo>
                  <a:pt x="1859691" y="3072796"/>
                  <a:pt x="1853174" y="3066555"/>
                  <a:pt x="1851461" y="3062235"/>
                </a:cubicBezTo>
                <a:cubicBezTo>
                  <a:pt x="1849408" y="3057228"/>
                  <a:pt x="1854137" y="3055925"/>
                  <a:pt x="1861544" y="3059560"/>
                </a:cubicBezTo>
                <a:close/>
                <a:moveTo>
                  <a:pt x="1288009" y="3059422"/>
                </a:moveTo>
                <a:cubicBezTo>
                  <a:pt x="1296169" y="3060794"/>
                  <a:pt x="1303507" y="3067172"/>
                  <a:pt x="1303919" y="3073138"/>
                </a:cubicBezTo>
                <a:cubicBezTo>
                  <a:pt x="1304331" y="3079242"/>
                  <a:pt x="1297952" y="3083151"/>
                  <a:pt x="1289311" y="3082260"/>
                </a:cubicBezTo>
                <a:cubicBezTo>
                  <a:pt x="1280532" y="3081368"/>
                  <a:pt x="1273057" y="3076156"/>
                  <a:pt x="1272096" y="3069984"/>
                </a:cubicBezTo>
                <a:cubicBezTo>
                  <a:pt x="1271070" y="3063331"/>
                  <a:pt x="1279094" y="3057914"/>
                  <a:pt x="1288009" y="3059422"/>
                </a:cubicBezTo>
                <a:close/>
                <a:moveTo>
                  <a:pt x="1152493" y="3058531"/>
                </a:moveTo>
                <a:cubicBezTo>
                  <a:pt x="1160653" y="3058394"/>
                  <a:pt x="1168062" y="3063606"/>
                  <a:pt x="1168953" y="3069915"/>
                </a:cubicBezTo>
                <a:cubicBezTo>
                  <a:pt x="1169912" y="3076224"/>
                  <a:pt x="1164083" y="3081437"/>
                  <a:pt x="1155375" y="3082191"/>
                </a:cubicBezTo>
                <a:cubicBezTo>
                  <a:pt x="1147007" y="3082877"/>
                  <a:pt x="1138914" y="3078625"/>
                  <a:pt x="1137544" y="3072590"/>
                </a:cubicBezTo>
                <a:cubicBezTo>
                  <a:pt x="1135965" y="3065800"/>
                  <a:pt x="1143510" y="3058668"/>
                  <a:pt x="1152493" y="3058531"/>
                </a:cubicBezTo>
                <a:close/>
                <a:moveTo>
                  <a:pt x="3900215" y="3057434"/>
                </a:moveTo>
                <a:cubicBezTo>
                  <a:pt x="3901175" y="3057297"/>
                  <a:pt x="3892809" y="3061481"/>
                  <a:pt x="3883276" y="3066007"/>
                </a:cubicBezTo>
                <a:cubicBezTo>
                  <a:pt x="3874566" y="3070121"/>
                  <a:pt x="3866199" y="3073825"/>
                  <a:pt x="3864828" y="3074168"/>
                </a:cubicBezTo>
                <a:cubicBezTo>
                  <a:pt x="3863182" y="3074579"/>
                  <a:pt x="3869766" y="3071150"/>
                  <a:pt x="3879847" y="3066418"/>
                </a:cubicBezTo>
                <a:cubicBezTo>
                  <a:pt x="3889722" y="3061686"/>
                  <a:pt x="3899255" y="3057572"/>
                  <a:pt x="3900215" y="3057434"/>
                </a:cubicBezTo>
                <a:close/>
                <a:moveTo>
                  <a:pt x="4088252" y="3057314"/>
                </a:moveTo>
                <a:cubicBezTo>
                  <a:pt x="4092804" y="3056662"/>
                  <a:pt x="4095907" y="3057502"/>
                  <a:pt x="4096559" y="3060040"/>
                </a:cubicBezTo>
                <a:cubicBezTo>
                  <a:pt x="4097794" y="3065047"/>
                  <a:pt x="4088398" y="3075265"/>
                  <a:pt x="4075848" y="3081986"/>
                </a:cubicBezTo>
                <a:cubicBezTo>
                  <a:pt x="4063572" y="3088569"/>
                  <a:pt x="4051228" y="3089736"/>
                  <a:pt x="4049993" y="3084866"/>
                </a:cubicBezTo>
                <a:cubicBezTo>
                  <a:pt x="4048827" y="3079997"/>
                  <a:pt x="4058634" y="3070259"/>
                  <a:pt x="4071253" y="3063538"/>
                </a:cubicBezTo>
                <a:cubicBezTo>
                  <a:pt x="4077699" y="3060109"/>
                  <a:pt x="4083700" y="3057966"/>
                  <a:pt x="4088252" y="3057314"/>
                </a:cubicBezTo>
                <a:close/>
                <a:moveTo>
                  <a:pt x="5406643" y="3057160"/>
                </a:moveTo>
                <a:cubicBezTo>
                  <a:pt x="5421936" y="3056611"/>
                  <a:pt x="5435584" y="3070259"/>
                  <a:pt x="5437504" y="3088638"/>
                </a:cubicBezTo>
                <a:cubicBezTo>
                  <a:pt x="5439493" y="3108184"/>
                  <a:pt x="5427423" y="3126494"/>
                  <a:pt x="5411032" y="3128003"/>
                </a:cubicBezTo>
                <a:cubicBezTo>
                  <a:pt x="5394436" y="3129580"/>
                  <a:pt x="5380103" y="3113944"/>
                  <a:pt x="5378937" y="3093850"/>
                </a:cubicBezTo>
                <a:cubicBezTo>
                  <a:pt x="5377703" y="3073619"/>
                  <a:pt x="5389910" y="3057777"/>
                  <a:pt x="5406643" y="3057160"/>
                </a:cubicBezTo>
                <a:close/>
                <a:moveTo>
                  <a:pt x="3887116" y="3057160"/>
                </a:moveTo>
                <a:cubicBezTo>
                  <a:pt x="3887802" y="3057502"/>
                  <a:pt x="3880395" y="3061411"/>
                  <a:pt x="3871617" y="3065526"/>
                </a:cubicBezTo>
                <a:cubicBezTo>
                  <a:pt x="3862427" y="3069778"/>
                  <a:pt x="3854198" y="3073070"/>
                  <a:pt x="3853649" y="3072727"/>
                </a:cubicBezTo>
                <a:cubicBezTo>
                  <a:pt x="3853100" y="3072315"/>
                  <a:pt x="3860438" y="3068269"/>
                  <a:pt x="3869285" y="3064223"/>
                </a:cubicBezTo>
                <a:cubicBezTo>
                  <a:pt x="3878269" y="3059971"/>
                  <a:pt x="3886430" y="3056816"/>
                  <a:pt x="3887116" y="3057160"/>
                </a:cubicBezTo>
                <a:close/>
                <a:moveTo>
                  <a:pt x="3924355" y="3056954"/>
                </a:moveTo>
                <a:cubicBezTo>
                  <a:pt x="3924698" y="3057640"/>
                  <a:pt x="3915920" y="3062715"/>
                  <a:pt x="3904810" y="3068201"/>
                </a:cubicBezTo>
                <a:cubicBezTo>
                  <a:pt x="3893700" y="3073687"/>
                  <a:pt x="3884167" y="3077459"/>
                  <a:pt x="3883687" y="3076842"/>
                </a:cubicBezTo>
                <a:cubicBezTo>
                  <a:pt x="3883207" y="3076156"/>
                  <a:pt x="3891711" y="3071424"/>
                  <a:pt x="3903027" y="3065869"/>
                </a:cubicBezTo>
                <a:cubicBezTo>
                  <a:pt x="3914000" y="3060520"/>
                  <a:pt x="3924012" y="3056268"/>
                  <a:pt x="3924355" y="3056954"/>
                </a:cubicBezTo>
                <a:close/>
                <a:moveTo>
                  <a:pt x="3911530" y="3055994"/>
                </a:moveTo>
                <a:cubicBezTo>
                  <a:pt x="3912216" y="3056063"/>
                  <a:pt x="3904878" y="3059903"/>
                  <a:pt x="3895071" y="3064635"/>
                </a:cubicBezTo>
                <a:cubicBezTo>
                  <a:pt x="3884304" y="3069847"/>
                  <a:pt x="3873743" y="3074511"/>
                  <a:pt x="3872920" y="3074511"/>
                </a:cubicBezTo>
                <a:cubicBezTo>
                  <a:pt x="3872165" y="3074511"/>
                  <a:pt x="3879915" y="3070533"/>
                  <a:pt x="3889585" y="3065870"/>
                </a:cubicBezTo>
                <a:cubicBezTo>
                  <a:pt x="3900695" y="3060521"/>
                  <a:pt x="3910707" y="3055994"/>
                  <a:pt x="3911530" y="3055994"/>
                </a:cubicBezTo>
                <a:close/>
                <a:moveTo>
                  <a:pt x="1974493" y="3055651"/>
                </a:moveTo>
                <a:cubicBezTo>
                  <a:pt x="1974357" y="3051810"/>
                  <a:pt x="1979979" y="3052153"/>
                  <a:pt x="1986632" y="3056473"/>
                </a:cubicBezTo>
                <a:cubicBezTo>
                  <a:pt x="1993489" y="3060931"/>
                  <a:pt x="1999389" y="3067927"/>
                  <a:pt x="1999593" y="3071973"/>
                </a:cubicBezTo>
                <a:cubicBezTo>
                  <a:pt x="1999798" y="3075950"/>
                  <a:pt x="1994517" y="3075539"/>
                  <a:pt x="1987593" y="3071081"/>
                </a:cubicBezTo>
                <a:cubicBezTo>
                  <a:pt x="1980802" y="3066760"/>
                  <a:pt x="1974631" y="3059491"/>
                  <a:pt x="1974493" y="3055651"/>
                </a:cubicBezTo>
                <a:close/>
                <a:moveTo>
                  <a:pt x="5893972" y="3055446"/>
                </a:moveTo>
                <a:cubicBezTo>
                  <a:pt x="5910363" y="3052222"/>
                  <a:pt x="5924559" y="3063812"/>
                  <a:pt x="5926616" y="3082466"/>
                </a:cubicBezTo>
                <a:cubicBezTo>
                  <a:pt x="5928605" y="3100845"/>
                  <a:pt x="5917426" y="3119293"/>
                  <a:pt x="5901447" y="3123614"/>
                </a:cubicBezTo>
                <a:cubicBezTo>
                  <a:pt x="5884782" y="3128140"/>
                  <a:pt x="5868117" y="3113944"/>
                  <a:pt x="5866883" y="3094536"/>
                </a:cubicBezTo>
                <a:cubicBezTo>
                  <a:pt x="5865717" y="3075882"/>
                  <a:pt x="5877787" y="3058600"/>
                  <a:pt x="5893972" y="3055446"/>
                </a:cubicBezTo>
                <a:close/>
                <a:moveTo>
                  <a:pt x="1915438" y="3055282"/>
                </a:moveTo>
                <a:cubicBezTo>
                  <a:pt x="1917453" y="3054999"/>
                  <a:pt x="1920622" y="3055959"/>
                  <a:pt x="1924432" y="3058257"/>
                </a:cubicBezTo>
                <a:cubicBezTo>
                  <a:pt x="1930673" y="3062029"/>
                  <a:pt x="1937251" y="3069092"/>
                  <a:pt x="1938559" y="3073276"/>
                </a:cubicBezTo>
                <a:cubicBezTo>
                  <a:pt x="1940068" y="3078145"/>
                  <a:pt x="1934372" y="3078762"/>
                  <a:pt x="1927242" y="3074579"/>
                </a:cubicBezTo>
                <a:cubicBezTo>
                  <a:pt x="1921069" y="3070944"/>
                  <a:pt x="1914829" y="3064292"/>
                  <a:pt x="1913386" y="3059766"/>
                </a:cubicBezTo>
                <a:cubicBezTo>
                  <a:pt x="1912564" y="3057091"/>
                  <a:pt x="1913423" y="3055565"/>
                  <a:pt x="1915438" y="3055282"/>
                </a:cubicBezTo>
                <a:close/>
                <a:moveTo>
                  <a:pt x="3637896" y="3053113"/>
                </a:moveTo>
                <a:cubicBezTo>
                  <a:pt x="3639611" y="3056200"/>
                  <a:pt x="3635084" y="3061275"/>
                  <a:pt x="3627609" y="3064841"/>
                </a:cubicBezTo>
                <a:cubicBezTo>
                  <a:pt x="3620134" y="3068407"/>
                  <a:pt x="3613139" y="3068818"/>
                  <a:pt x="3612384" y="3065595"/>
                </a:cubicBezTo>
                <a:cubicBezTo>
                  <a:pt x="3611699" y="3062440"/>
                  <a:pt x="3617597" y="3056405"/>
                  <a:pt x="3624455" y="3053319"/>
                </a:cubicBezTo>
                <a:cubicBezTo>
                  <a:pt x="3630352" y="3050713"/>
                  <a:pt x="3636456" y="3050645"/>
                  <a:pt x="3637896" y="3053113"/>
                </a:cubicBezTo>
                <a:close/>
                <a:moveTo>
                  <a:pt x="7170589" y="3051948"/>
                </a:moveTo>
                <a:cubicBezTo>
                  <a:pt x="7187529" y="3051605"/>
                  <a:pt x="7202685" y="3058325"/>
                  <a:pt x="7203782" y="3066212"/>
                </a:cubicBezTo>
                <a:cubicBezTo>
                  <a:pt x="7204879" y="3074716"/>
                  <a:pt x="7190683" y="3082123"/>
                  <a:pt x="7172235" y="3083220"/>
                </a:cubicBezTo>
                <a:cubicBezTo>
                  <a:pt x="7155158" y="3084248"/>
                  <a:pt x="7140551" y="3078557"/>
                  <a:pt x="7139317" y="3069847"/>
                </a:cubicBezTo>
                <a:cubicBezTo>
                  <a:pt x="7138013" y="3060657"/>
                  <a:pt x="7152073" y="3052359"/>
                  <a:pt x="7170589" y="3051948"/>
                </a:cubicBezTo>
                <a:close/>
                <a:moveTo>
                  <a:pt x="7305486" y="3051262"/>
                </a:moveTo>
                <a:cubicBezTo>
                  <a:pt x="7323523" y="3051811"/>
                  <a:pt x="7339914" y="3059080"/>
                  <a:pt x="7340737" y="3066281"/>
                </a:cubicBezTo>
                <a:cubicBezTo>
                  <a:pt x="7341491" y="3073208"/>
                  <a:pt x="7328529" y="3078146"/>
                  <a:pt x="7311453" y="3078146"/>
                </a:cubicBezTo>
                <a:cubicBezTo>
                  <a:pt x="7293005" y="3078146"/>
                  <a:pt x="7277437" y="3072247"/>
                  <a:pt x="7276477" y="3064224"/>
                </a:cubicBezTo>
                <a:cubicBezTo>
                  <a:pt x="7275586" y="3056749"/>
                  <a:pt x="7288273" y="3050782"/>
                  <a:pt x="7305486" y="3051262"/>
                </a:cubicBezTo>
                <a:close/>
                <a:moveTo>
                  <a:pt x="4663613" y="3051235"/>
                </a:moveTo>
                <a:cubicBezTo>
                  <a:pt x="4669219" y="3053799"/>
                  <a:pt x="4673248" y="3058908"/>
                  <a:pt x="4674071" y="3065869"/>
                </a:cubicBezTo>
                <a:cubicBezTo>
                  <a:pt x="4675648" y="3079173"/>
                  <a:pt x="4666116" y="3094947"/>
                  <a:pt x="4652400" y="3101531"/>
                </a:cubicBezTo>
                <a:cubicBezTo>
                  <a:pt x="4637175" y="3108800"/>
                  <a:pt x="4623528" y="3103314"/>
                  <a:pt x="4621196" y="3089255"/>
                </a:cubicBezTo>
                <a:cubicBezTo>
                  <a:pt x="4618864" y="3075402"/>
                  <a:pt x="4629083" y="3058463"/>
                  <a:pt x="4643690" y="3051879"/>
                </a:cubicBezTo>
                <a:cubicBezTo>
                  <a:pt x="4650823" y="3048655"/>
                  <a:pt x="4658006" y="3048672"/>
                  <a:pt x="4663613" y="3051235"/>
                </a:cubicBezTo>
                <a:close/>
                <a:moveTo>
                  <a:pt x="6247709" y="3050576"/>
                </a:moveTo>
                <a:cubicBezTo>
                  <a:pt x="6264579" y="3046393"/>
                  <a:pt x="6281038" y="3057777"/>
                  <a:pt x="6282410" y="3074648"/>
                </a:cubicBezTo>
                <a:cubicBezTo>
                  <a:pt x="6283782" y="3091793"/>
                  <a:pt x="6270340" y="3108869"/>
                  <a:pt x="6252646" y="3112230"/>
                </a:cubicBezTo>
                <a:cubicBezTo>
                  <a:pt x="6235707" y="3115453"/>
                  <a:pt x="6222403" y="3105097"/>
                  <a:pt x="6221031" y="3087815"/>
                </a:cubicBezTo>
                <a:cubicBezTo>
                  <a:pt x="6219728" y="3071150"/>
                  <a:pt x="6231592" y="3054554"/>
                  <a:pt x="6247709" y="3050576"/>
                </a:cubicBezTo>
                <a:close/>
                <a:moveTo>
                  <a:pt x="3712991" y="3050508"/>
                </a:moveTo>
                <a:cubicBezTo>
                  <a:pt x="3713608" y="3052977"/>
                  <a:pt x="3707573" y="3058395"/>
                  <a:pt x="3700715" y="3061618"/>
                </a:cubicBezTo>
                <a:cubicBezTo>
                  <a:pt x="3693514" y="3064978"/>
                  <a:pt x="3686862" y="3065596"/>
                  <a:pt x="3685970" y="3062852"/>
                </a:cubicBezTo>
                <a:cubicBezTo>
                  <a:pt x="3685079" y="3060041"/>
                  <a:pt x="3690222" y="3055240"/>
                  <a:pt x="3697972" y="3051742"/>
                </a:cubicBezTo>
                <a:cubicBezTo>
                  <a:pt x="3705173" y="3048451"/>
                  <a:pt x="3712374" y="3047902"/>
                  <a:pt x="3712991" y="3050508"/>
                </a:cubicBezTo>
                <a:close/>
                <a:moveTo>
                  <a:pt x="3192332" y="3050165"/>
                </a:moveTo>
                <a:cubicBezTo>
                  <a:pt x="3196858" y="3049547"/>
                  <a:pt x="3201110" y="3051399"/>
                  <a:pt x="3207557" y="3052291"/>
                </a:cubicBezTo>
                <a:cubicBezTo>
                  <a:pt x="3203168" y="3057708"/>
                  <a:pt x="3200836" y="3062029"/>
                  <a:pt x="3196995" y="3064978"/>
                </a:cubicBezTo>
                <a:cubicBezTo>
                  <a:pt x="3192812" y="3068201"/>
                  <a:pt x="3186091" y="3066624"/>
                  <a:pt x="3184308" y="3062852"/>
                </a:cubicBezTo>
                <a:cubicBezTo>
                  <a:pt x="3182045" y="3058120"/>
                  <a:pt x="3185954" y="3051125"/>
                  <a:pt x="3192332" y="3050165"/>
                </a:cubicBezTo>
                <a:close/>
                <a:moveTo>
                  <a:pt x="2046089" y="3050027"/>
                </a:moveTo>
                <a:cubicBezTo>
                  <a:pt x="2051851" y="3053113"/>
                  <a:pt x="2058640" y="3061069"/>
                  <a:pt x="2059531" y="3065526"/>
                </a:cubicBezTo>
                <a:cubicBezTo>
                  <a:pt x="2060425" y="3069984"/>
                  <a:pt x="2055006" y="3070532"/>
                  <a:pt x="2048833" y="3066280"/>
                </a:cubicBezTo>
                <a:cubicBezTo>
                  <a:pt x="2043004" y="3062303"/>
                  <a:pt x="2038477" y="3057708"/>
                  <a:pt x="2037039" y="3052839"/>
                </a:cubicBezTo>
                <a:cubicBezTo>
                  <a:pt x="2035597" y="3047970"/>
                  <a:pt x="2039851" y="3046667"/>
                  <a:pt x="2046089" y="3050027"/>
                </a:cubicBezTo>
                <a:close/>
                <a:moveTo>
                  <a:pt x="6818020" y="3049959"/>
                </a:moveTo>
                <a:cubicBezTo>
                  <a:pt x="6835165" y="3047147"/>
                  <a:pt x="6850595" y="3054897"/>
                  <a:pt x="6852104" y="3066761"/>
                </a:cubicBezTo>
                <a:cubicBezTo>
                  <a:pt x="6853613" y="3078557"/>
                  <a:pt x="6840514" y="3091107"/>
                  <a:pt x="6823369" y="3094604"/>
                </a:cubicBezTo>
                <a:cubicBezTo>
                  <a:pt x="6806224" y="3098102"/>
                  <a:pt x="6790862" y="3090901"/>
                  <a:pt x="6789422" y="3078282"/>
                </a:cubicBezTo>
                <a:cubicBezTo>
                  <a:pt x="6787913" y="3065732"/>
                  <a:pt x="6800943" y="3052702"/>
                  <a:pt x="6818020" y="3049959"/>
                </a:cubicBezTo>
                <a:close/>
                <a:moveTo>
                  <a:pt x="4309054" y="3049805"/>
                </a:moveTo>
                <a:cubicBezTo>
                  <a:pt x="4313906" y="3050593"/>
                  <a:pt x="4317215" y="3053422"/>
                  <a:pt x="4317798" y="3058189"/>
                </a:cubicBezTo>
                <a:cubicBezTo>
                  <a:pt x="4318964" y="3067653"/>
                  <a:pt x="4308540" y="3083426"/>
                  <a:pt x="4295235" y="3090147"/>
                </a:cubicBezTo>
                <a:cubicBezTo>
                  <a:pt x="4281451" y="3097142"/>
                  <a:pt x="4269723" y="3093302"/>
                  <a:pt x="4268558" y="3083426"/>
                </a:cubicBezTo>
                <a:cubicBezTo>
                  <a:pt x="4267392" y="3073756"/>
                  <a:pt x="4277748" y="3060383"/>
                  <a:pt x="4291052" y="3053663"/>
                </a:cubicBezTo>
                <a:cubicBezTo>
                  <a:pt x="4297807" y="3050268"/>
                  <a:pt x="4304202" y="3049016"/>
                  <a:pt x="4309054" y="3049805"/>
                </a:cubicBezTo>
                <a:close/>
                <a:moveTo>
                  <a:pt x="955170" y="3049521"/>
                </a:moveTo>
                <a:cubicBezTo>
                  <a:pt x="958156" y="3050661"/>
                  <a:pt x="960265" y="3052873"/>
                  <a:pt x="960746" y="3055856"/>
                </a:cubicBezTo>
                <a:cubicBezTo>
                  <a:pt x="961841" y="3062440"/>
                  <a:pt x="954022" y="3071218"/>
                  <a:pt x="945517" y="3073413"/>
                </a:cubicBezTo>
                <a:cubicBezTo>
                  <a:pt x="937563" y="3075470"/>
                  <a:pt x="930977" y="3072178"/>
                  <a:pt x="930640" y="3065869"/>
                </a:cubicBezTo>
                <a:cubicBezTo>
                  <a:pt x="930224" y="3059422"/>
                  <a:pt x="936124" y="3052359"/>
                  <a:pt x="944350" y="3049615"/>
                </a:cubicBezTo>
                <a:cubicBezTo>
                  <a:pt x="948332" y="3048312"/>
                  <a:pt x="952186" y="3048381"/>
                  <a:pt x="955170" y="3049521"/>
                </a:cubicBezTo>
                <a:close/>
                <a:moveTo>
                  <a:pt x="3873880" y="3048999"/>
                </a:moveTo>
                <a:cubicBezTo>
                  <a:pt x="3874977" y="3049753"/>
                  <a:pt x="3869422" y="3053251"/>
                  <a:pt x="3860987" y="3057228"/>
                </a:cubicBezTo>
                <a:cubicBezTo>
                  <a:pt x="3851523" y="3061686"/>
                  <a:pt x="3842882" y="3064635"/>
                  <a:pt x="3842745" y="3063332"/>
                </a:cubicBezTo>
                <a:cubicBezTo>
                  <a:pt x="3842539" y="3062235"/>
                  <a:pt x="3849191" y="3058051"/>
                  <a:pt x="3857215" y="3054348"/>
                </a:cubicBezTo>
                <a:cubicBezTo>
                  <a:pt x="3865307" y="3050645"/>
                  <a:pt x="3872783" y="3048244"/>
                  <a:pt x="3873880" y="3048999"/>
                </a:cubicBezTo>
                <a:close/>
                <a:moveTo>
                  <a:pt x="1483047" y="3048861"/>
                </a:moveTo>
                <a:cubicBezTo>
                  <a:pt x="1491279" y="3051536"/>
                  <a:pt x="1498820" y="3058394"/>
                  <a:pt x="1499509" y="3063743"/>
                </a:cubicBezTo>
                <a:cubicBezTo>
                  <a:pt x="1500260" y="3069778"/>
                  <a:pt x="1492237" y="3072384"/>
                  <a:pt x="1483393" y="3069161"/>
                </a:cubicBezTo>
                <a:cubicBezTo>
                  <a:pt x="1475231" y="3066143"/>
                  <a:pt x="1468576" y="3059422"/>
                  <a:pt x="1468441" y="3054005"/>
                </a:cubicBezTo>
                <a:cubicBezTo>
                  <a:pt x="1468303" y="3048312"/>
                  <a:pt x="1474545" y="3046118"/>
                  <a:pt x="1483047" y="3048861"/>
                </a:cubicBezTo>
                <a:close/>
                <a:moveTo>
                  <a:pt x="4162970" y="3048673"/>
                </a:moveTo>
                <a:cubicBezTo>
                  <a:pt x="4167385" y="3048656"/>
                  <a:pt x="4170283" y="3050199"/>
                  <a:pt x="4170557" y="3053388"/>
                </a:cubicBezTo>
                <a:cubicBezTo>
                  <a:pt x="4171038" y="3059834"/>
                  <a:pt x="4161025" y="3070944"/>
                  <a:pt x="4148200" y="3077665"/>
                </a:cubicBezTo>
                <a:cubicBezTo>
                  <a:pt x="4134004" y="3085072"/>
                  <a:pt x="4122757" y="3084455"/>
                  <a:pt x="4122894" y="3076705"/>
                </a:cubicBezTo>
                <a:cubicBezTo>
                  <a:pt x="4122963" y="3069847"/>
                  <a:pt x="4133730" y="3059286"/>
                  <a:pt x="4146280" y="3053320"/>
                </a:cubicBezTo>
                <a:cubicBezTo>
                  <a:pt x="4152623" y="3050268"/>
                  <a:pt x="4158555" y="3048690"/>
                  <a:pt x="4162970" y="3048673"/>
                </a:cubicBezTo>
                <a:close/>
                <a:moveTo>
                  <a:pt x="3551348" y="3048519"/>
                </a:moveTo>
                <a:cubicBezTo>
                  <a:pt x="3557452" y="3046255"/>
                  <a:pt x="3563487" y="3047147"/>
                  <a:pt x="3564105" y="3050370"/>
                </a:cubicBezTo>
                <a:cubicBezTo>
                  <a:pt x="3564859" y="3054279"/>
                  <a:pt x="3558481" y="3060863"/>
                  <a:pt x="3551554" y="3063538"/>
                </a:cubicBezTo>
                <a:cubicBezTo>
                  <a:pt x="3544422" y="3066281"/>
                  <a:pt x="3538593" y="3064703"/>
                  <a:pt x="3539210" y="3060040"/>
                </a:cubicBezTo>
                <a:cubicBezTo>
                  <a:pt x="3539759" y="3055925"/>
                  <a:pt x="3544902" y="3050919"/>
                  <a:pt x="3551348" y="3048519"/>
                </a:cubicBezTo>
                <a:close/>
                <a:moveTo>
                  <a:pt x="7487223" y="3048382"/>
                </a:moveTo>
                <a:cubicBezTo>
                  <a:pt x="7488458" y="3052497"/>
                  <a:pt x="7474536" y="3076500"/>
                  <a:pt x="7456430" y="3094056"/>
                </a:cubicBezTo>
                <a:cubicBezTo>
                  <a:pt x="7437913" y="3112024"/>
                  <a:pt x="7423101" y="3114905"/>
                  <a:pt x="7422072" y="3109350"/>
                </a:cubicBezTo>
                <a:cubicBezTo>
                  <a:pt x="7421043" y="3103932"/>
                  <a:pt x="7434896" y="3092959"/>
                  <a:pt x="7452521" y="3076911"/>
                </a:cubicBezTo>
                <a:cubicBezTo>
                  <a:pt x="7469872" y="3061069"/>
                  <a:pt x="7486057" y="3044473"/>
                  <a:pt x="7487223" y="3048382"/>
                </a:cubicBezTo>
                <a:close/>
                <a:moveTo>
                  <a:pt x="581220" y="3047970"/>
                </a:moveTo>
                <a:cubicBezTo>
                  <a:pt x="581770" y="3050370"/>
                  <a:pt x="577791" y="3059697"/>
                  <a:pt x="573676" y="3065800"/>
                </a:cubicBezTo>
                <a:cubicBezTo>
                  <a:pt x="568259" y="3073893"/>
                  <a:pt x="561606" y="3079722"/>
                  <a:pt x="560442" y="3077459"/>
                </a:cubicBezTo>
                <a:cubicBezTo>
                  <a:pt x="559275" y="3075059"/>
                  <a:pt x="563183" y="3065732"/>
                  <a:pt x="569012" y="3057228"/>
                </a:cubicBezTo>
                <a:cubicBezTo>
                  <a:pt x="574294" y="3049479"/>
                  <a:pt x="580534" y="3044815"/>
                  <a:pt x="581220" y="3047970"/>
                </a:cubicBezTo>
                <a:close/>
                <a:moveTo>
                  <a:pt x="4234388" y="3045989"/>
                </a:moveTo>
                <a:cubicBezTo>
                  <a:pt x="4239497" y="3045895"/>
                  <a:pt x="4243046" y="3047798"/>
                  <a:pt x="4243801" y="3051810"/>
                </a:cubicBezTo>
                <a:cubicBezTo>
                  <a:pt x="4245241" y="3059079"/>
                  <a:pt x="4235983" y="3071424"/>
                  <a:pt x="4223432" y="3078625"/>
                </a:cubicBezTo>
                <a:cubicBezTo>
                  <a:pt x="4209854" y="3086374"/>
                  <a:pt x="4196480" y="3085894"/>
                  <a:pt x="4194972" y="3078076"/>
                </a:cubicBezTo>
                <a:cubicBezTo>
                  <a:pt x="4193600" y="3070807"/>
                  <a:pt x="4202927" y="3059354"/>
                  <a:pt x="4215615" y="3052153"/>
                </a:cubicBezTo>
                <a:cubicBezTo>
                  <a:pt x="4222610" y="3048175"/>
                  <a:pt x="4229279" y="3046084"/>
                  <a:pt x="4234388" y="3045989"/>
                </a:cubicBezTo>
                <a:close/>
                <a:moveTo>
                  <a:pt x="5059079" y="3045501"/>
                </a:moveTo>
                <a:cubicBezTo>
                  <a:pt x="5074373" y="3040495"/>
                  <a:pt x="5089392" y="3052222"/>
                  <a:pt x="5090969" y="3070944"/>
                </a:cubicBezTo>
                <a:cubicBezTo>
                  <a:pt x="5092478" y="3088364"/>
                  <a:pt x="5081848" y="3106812"/>
                  <a:pt x="5067240" y="3111544"/>
                </a:cubicBezTo>
                <a:cubicBezTo>
                  <a:pt x="5051741" y="3116619"/>
                  <a:pt x="5037065" y="3104274"/>
                  <a:pt x="5035488" y="3085346"/>
                </a:cubicBezTo>
                <a:cubicBezTo>
                  <a:pt x="5033979" y="3067584"/>
                  <a:pt x="5044335" y="3050302"/>
                  <a:pt x="5059079" y="3045501"/>
                </a:cubicBezTo>
                <a:close/>
                <a:moveTo>
                  <a:pt x="3786577" y="3042141"/>
                </a:moveTo>
                <a:cubicBezTo>
                  <a:pt x="3786852" y="3044335"/>
                  <a:pt x="3780885" y="3049204"/>
                  <a:pt x="3774301" y="3052290"/>
                </a:cubicBezTo>
                <a:cubicBezTo>
                  <a:pt x="3766346" y="3055925"/>
                  <a:pt x="3758665" y="3057022"/>
                  <a:pt x="3758597" y="3054348"/>
                </a:cubicBezTo>
                <a:cubicBezTo>
                  <a:pt x="3758528" y="3052016"/>
                  <a:pt x="3764426" y="3047010"/>
                  <a:pt x="3771010" y="3043924"/>
                </a:cubicBezTo>
                <a:cubicBezTo>
                  <a:pt x="3778622" y="3040289"/>
                  <a:pt x="3786234" y="3039466"/>
                  <a:pt x="3786577" y="3042141"/>
                </a:cubicBezTo>
                <a:close/>
                <a:moveTo>
                  <a:pt x="4009669" y="3041593"/>
                </a:moveTo>
                <a:cubicBezTo>
                  <a:pt x="4011246" y="3043307"/>
                  <a:pt x="4002879" y="3050028"/>
                  <a:pt x="3991015" y="3056269"/>
                </a:cubicBezTo>
                <a:cubicBezTo>
                  <a:pt x="3979288" y="3062441"/>
                  <a:pt x="3967972" y="3065938"/>
                  <a:pt x="3966326" y="3064224"/>
                </a:cubicBezTo>
                <a:cubicBezTo>
                  <a:pt x="3964680" y="3062509"/>
                  <a:pt x="3973390" y="3055994"/>
                  <a:pt x="3985254" y="3049891"/>
                </a:cubicBezTo>
                <a:cubicBezTo>
                  <a:pt x="3997667" y="3043444"/>
                  <a:pt x="4008023" y="3039809"/>
                  <a:pt x="4009669" y="3041593"/>
                </a:cubicBezTo>
                <a:close/>
                <a:moveTo>
                  <a:pt x="2107122" y="3039603"/>
                </a:moveTo>
                <a:cubicBezTo>
                  <a:pt x="2113980" y="3043238"/>
                  <a:pt x="2121592" y="3052359"/>
                  <a:pt x="2120221" y="3056062"/>
                </a:cubicBezTo>
                <a:cubicBezTo>
                  <a:pt x="2119192" y="3058806"/>
                  <a:pt x="2115008" y="3058463"/>
                  <a:pt x="2113225" y="3059080"/>
                </a:cubicBezTo>
                <a:cubicBezTo>
                  <a:pt x="2104927" y="3054348"/>
                  <a:pt x="2100058" y="3048724"/>
                  <a:pt x="2098961" y="3043512"/>
                </a:cubicBezTo>
                <a:cubicBezTo>
                  <a:pt x="2097932" y="3038506"/>
                  <a:pt x="2101635" y="3036723"/>
                  <a:pt x="2107122" y="3039603"/>
                </a:cubicBezTo>
                <a:close/>
                <a:moveTo>
                  <a:pt x="2985837" y="3039466"/>
                </a:moveTo>
                <a:cubicBezTo>
                  <a:pt x="2987895" y="3042003"/>
                  <a:pt x="2992146" y="3045021"/>
                  <a:pt x="2993655" y="3049204"/>
                </a:cubicBezTo>
                <a:cubicBezTo>
                  <a:pt x="2995438" y="3054279"/>
                  <a:pt x="2990158" y="3059903"/>
                  <a:pt x="2984397" y="3060726"/>
                </a:cubicBezTo>
                <a:cubicBezTo>
                  <a:pt x="2978362" y="3061549"/>
                  <a:pt x="2973836" y="3057845"/>
                  <a:pt x="2973630" y="3051948"/>
                </a:cubicBezTo>
                <a:cubicBezTo>
                  <a:pt x="2973493" y="3046324"/>
                  <a:pt x="2978088" y="3040563"/>
                  <a:pt x="2985837" y="3039466"/>
                </a:cubicBezTo>
                <a:close/>
                <a:moveTo>
                  <a:pt x="5541677" y="3039328"/>
                </a:moveTo>
                <a:cubicBezTo>
                  <a:pt x="5556834" y="3037408"/>
                  <a:pt x="5571167" y="3049547"/>
                  <a:pt x="5574047" y="3067378"/>
                </a:cubicBezTo>
                <a:cubicBezTo>
                  <a:pt x="5576996" y="3085895"/>
                  <a:pt x="5565200" y="3105646"/>
                  <a:pt x="5549084" y="3108663"/>
                </a:cubicBezTo>
                <a:cubicBezTo>
                  <a:pt x="5532351" y="3111818"/>
                  <a:pt x="5517606" y="3098170"/>
                  <a:pt x="5515548" y="3078350"/>
                </a:cubicBezTo>
                <a:cubicBezTo>
                  <a:pt x="5513491" y="3058531"/>
                  <a:pt x="5525081" y="3041386"/>
                  <a:pt x="5541677" y="3039328"/>
                </a:cubicBezTo>
                <a:close/>
                <a:moveTo>
                  <a:pt x="4850254" y="3039191"/>
                </a:moveTo>
                <a:cubicBezTo>
                  <a:pt x="4865273" y="3033156"/>
                  <a:pt x="4878920" y="3040151"/>
                  <a:pt x="4881732" y="3055788"/>
                </a:cubicBezTo>
                <a:cubicBezTo>
                  <a:pt x="4884749" y="3072247"/>
                  <a:pt x="4873708" y="3091449"/>
                  <a:pt x="4857934" y="3096867"/>
                </a:cubicBezTo>
                <a:cubicBezTo>
                  <a:pt x="4843396" y="3101805"/>
                  <a:pt x="4829405" y="3092958"/>
                  <a:pt x="4827348" y="3077733"/>
                </a:cubicBezTo>
                <a:cubicBezTo>
                  <a:pt x="4825153" y="3062371"/>
                  <a:pt x="4835577" y="3045021"/>
                  <a:pt x="4850254" y="3039191"/>
                </a:cubicBezTo>
                <a:close/>
                <a:moveTo>
                  <a:pt x="736049" y="3038986"/>
                </a:moveTo>
                <a:cubicBezTo>
                  <a:pt x="738597" y="3038317"/>
                  <a:pt x="740291" y="3039054"/>
                  <a:pt x="740395" y="3041386"/>
                </a:cubicBezTo>
                <a:cubicBezTo>
                  <a:pt x="740604" y="3046187"/>
                  <a:pt x="734634" y="3055994"/>
                  <a:pt x="727847" y="3062372"/>
                </a:cubicBezTo>
                <a:cubicBezTo>
                  <a:pt x="720849" y="3068956"/>
                  <a:pt x="714884" y="3070601"/>
                  <a:pt x="714338" y="3065938"/>
                </a:cubicBezTo>
                <a:cubicBezTo>
                  <a:pt x="713790" y="3061412"/>
                  <a:pt x="719273" y="3051948"/>
                  <a:pt x="726611" y="3045021"/>
                </a:cubicBezTo>
                <a:cubicBezTo>
                  <a:pt x="730111" y="3041729"/>
                  <a:pt x="733504" y="3039654"/>
                  <a:pt x="736049" y="3038986"/>
                </a:cubicBezTo>
                <a:close/>
                <a:moveTo>
                  <a:pt x="3475979" y="3037888"/>
                </a:moveTo>
                <a:cubicBezTo>
                  <a:pt x="3482494" y="3035076"/>
                  <a:pt x="3488529" y="3036379"/>
                  <a:pt x="3489077" y="3040631"/>
                </a:cubicBezTo>
                <a:cubicBezTo>
                  <a:pt x="3489626" y="3045021"/>
                  <a:pt x="3484962" y="3050370"/>
                  <a:pt x="3478173" y="3053319"/>
                </a:cubicBezTo>
                <a:cubicBezTo>
                  <a:pt x="3471864" y="3056062"/>
                  <a:pt x="3465486" y="3054896"/>
                  <a:pt x="3465006" y="3050918"/>
                </a:cubicBezTo>
                <a:cubicBezTo>
                  <a:pt x="3464389" y="3046804"/>
                  <a:pt x="3469600" y="3040631"/>
                  <a:pt x="3475979" y="3037888"/>
                </a:cubicBezTo>
                <a:close/>
                <a:moveTo>
                  <a:pt x="6605147" y="3036860"/>
                </a:moveTo>
                <a:cubicBezTo>
                  <a:pt x="6621743" y="3034323"/>
                  <a:pt x="6635870" y="3042758"/>
                  <a:pt x="6637379" y="3055994"/>
                </a:cubicBezTo>
                <a:cubicBezTo>
                  <a:pt x="6639025" y="3069984"/>
                  <a:pt x="6625789" y="3084523"/>
                  <a:pt x="6608301" y="3088226"/>
                </a:cubicBezTo>
                <a:cubicBezTo>
                  <a:pt x="6590882" y="3091930"/>
                  <a:pt x="6575177" y="3082740"/>
                  <a:pt x="6574423" y="3068339"/>
                </a:cubicBezTo>
                <a:cubicBezTo>
                  <a:pt x="6573668" y="3053594"/>
                  <a:pt x="6587247" y="3039603"/>
                  <a:pt x="6605147" y="3036860"/>
                </a:cubicBezTo>
                <a:close/>
                <a:moveTo>
                  <a:pt x="494536" y="3030276"/>
                </a:moveTo>
                <a:cubicBezTo>
                  <a:pt x="495290" y="3033293"/>
                  <a:pt x="491587" y="3042758"/>
                  <a:pt x="486649" y="3049958"/>
                </a:cubicBezTo>
                <a:cubicBezTo>
                  <a:pt x="481781" y="3057091"/>
                  <a:pt x="478832" y="3058942"/>
                  <a:pt x="477322" y="3057708"/>
                </a:cubicBezTo>
                <a:cubicBezTo>
                  <a:pt x="475538" y="3056131"/>
                  <a:pt x="478626" y="3047558"/>
                  <a:pt x="483633" y="3039603"/>
                </a:cubicBezTo>
                <a:cubicBezTo>
                  <a:pt x="488705" y="3031510"/>
                  <a:pt x="493782" y="3027190"/>
                  <a:pt x="494536" y="3030276"/>
                </a:cubicBezTo>
                <a:close/>
                <a:moveTo>
                  <a:pt x="6956140" y="3030071"/>
                </a:moveTo>
                <a:cubicBezTo>
                  <a:pt x="6973285" y="3028150"/>
                  <a:pt x="6988715" y="3035626"/>
                  <a:pt x="6990293" y="3046118"/>
                </a:cubicBezTo>
                <a:cubicBezTo>
                  <a:pt x="6991870" y="3056611"/>
                  <a:pt x="6978840" y="3067104"/>
                  <a:pt x="6961763" y="3069710"/>
                </a:cubicBezTo>
                <a:cubicBezTo>
                  <a:pt x="6944687" y="3072247"/>
                  <a:pt x="6929257" y="3065458"/>
                  <a:pt x="6927748" y="3054348"/>
                </a:cubicBezTo>
                <a:cubicBezTo>
                  <a:pt x="6926239" y="3043169"/>
                  <a:pt x="6939063" y="3031991"/>
                  <a:pt x="6956140" y="3030071"/>
                </a:cubicBezTo>
                <a:close/>
                <a:moveTo>
                  <a:pt x="881647" y="3028398"/>
                </a:moveTo>
                <a:cubicBezTo>
                  <a:pt x="884515" y="3029144"/>
                  <a:pt x="886368" y="3031167"/>
                  <a:pt x="886472" y="3034253"/>
                </a:cubicBezTo>
                <a:cubicBezTo>
                  <a:pt x="886678" y="3040494"/>
                  <a:pt x="880164" y="3048038"/>
                  <a:pt x="871796" y="3051536"/>
                </a:cubicBezTo>
                <a:cubicBezTo>
                  <a:pt x="863770" y="3054896"/>
                  <a:pt x="856845" y="3052496"/>
                  <a:pt x="857324" y="3046255"/>
                </a:cubicBezTo>
                <a:cubicBezTo>
                  <a:pt x="857736" y="3040700"/>
                  <a:pt x="863498" y="3033636"/>
                  <a:pt x="870701" y="3030207"/>
                </a:cubicBezTo>
                <a:cubicBezTo>
                  <a:pt x="874882" y="3028184"/>
                  <a:pt x="878773" y="3027652"/>
                  <a:pt x="881647" y="3028398"/>
                </a:cubicBezTo>
                <a:close/>
                <a:moveTo>
                  <a:pt x="3996363" y="3027533"/>
                </a:moveTo>
                <a:cubicBezTo>
                  <a:pt x="3996912" y="3028493"/>
                  <a:pt x="3988202" y="3033979"/>
                  <a:pt x="3977504" y="3039328"/>
                </a:cubicBezTo>
                <a:cubicBezTo>
                  <a:pt x="3966874" y="3044609"/>
                  <a:pt x="3956519" y="3048587"/>
                  <a:pt x="3955421" y="3047901"/>
                </a:cubicBezTo>
                <a:cubicBezTo>
                  <a:pt x="3954187" y="3047147"/>
                  <a:pt x="3963857" y="3041386"/>
                  <a:pt x="3975858" y="3035488"/>
                </a:cubicBezTo>
                <a:cubicBezTo>
                  <a:pt x="3987105" y="3030002"/>
                  <a:pt x="3995815" y="3026573"/>
                  <a:pt x="3996363" y="3027533"/>
                </a:cubicBezTo>
                <a:close/>
                <a:moveTo>
                  <a:pt x="3860576" y="3027533"/>
                </a:moveTo>
                <a:cubicBezTo>
                  <a:pt x="3861741" y="3029179"/>
                  <a:pt x="3855844" y="3033637"/>
                  <a:pt x="3847340" y="3037545"/>
                </a:cubicBezTo>
                <a:cubicBezTo>
                  <a:pt x="3839933" y="3040974"/>
                  <a:pt x="3833418" y="3042757"/>
                  <a:pt x="3831635" y="3041660"/>
                </a:cubicBezTo>
                <a:cubicBezTo>
                  <a:pt x="3829646" y="3040426"/>
                  <a:pt x="3834995" y="3035899"/>
                  <a:pt x="3843293" y="3031853"/>
                </a:cubicBezTo>
                <a:cubicBezTo>
                  <a:pt x="3851660" y="3027807"/>
                  <a:pt x="3859478" y="3025887"/>
                  <a:pt x="3860576" y="3027533"/>
                </a:cubicBezTo>
                <a:close/>
                <a:moveTo>
                  <a:pt x="2500977" y="3027190"/>
                </a:moveTo>
                <a:cubicBezTo>
                  <a:pt x="2506464" y="3027327"/>
                  <a:pt x="2511676" y="3033911"/>
                  <a:pt x="2512225" y="3041454"/>
                </a:cubicBezTo>
                <a:cubicBezTo>
                  <a:pt x="2512842" y="3049135"/>
                  <a:pt x="2508590" y="3055033"/>
                  <a:pt x="2500909" y="3053387"/>
                </a:cubicBezTo>
                <a:cubicBezTo>
                  <a:pt x="2498920" y="3049273"/>
                  <a:pt x="2494736" y="3043580"/>
                  <a:pt x="2493639" y="3037683"/>
                </a:cubicBezTo>
                <a:cubicBezTo>
                  <a:pt x="2492542" y="3031647"/>
                  <a:pt x="2495697" y="3027053"/>
                  <a:pt x="2500977" y="3027190"/>
                </a:cubicBezTo>
                <a:close/>
                <a:moveTo>
                  <a:pt x="3960360" y="3026779"/>
                </a:moveTo>
                <a:cubicBezTo>
                  <a:pt x="3960223" y="3027190"/>
                  <a:pt x="3952953" y="3030894"/>
                  <a:pt x="3943421" y="3035351"/>
                </a:cubicBezTo>
                <a:cubicBezTo>
                  <a:pt x="3934231" y="3039672"/>
                  <a:pt x="3925933" y="3043238"/>
                  <a:pt x="3925384" y="3043101"/>
                </a:cubicBezTo>
                <a:cubicBezTo>
                  <a:pt x="3924767" y="3042964"/>
                  <a:pt x="3931967" y="3039260"/>
                  <a:pt x="3941020" y="3035008"/>
                </a:cubicBezTo>
                <a:cubicBezTo>
                  <a:pt x="3951307" y="3030208"/>
                  <a:pt x="3960497" y="3026299"/>
                  <a:pt x="3960360" y="3026779"/>
                </a:cubicBezTo>
                <a:close/>
                <a:moveTo>
                  <a:pt x="6032298" y="3026162"/>
                </a:moveTo>
                <a:cubicBezTo>
                  <a:pt x="6048758" y="3022801"/>
                  <a:pt x="6063091" y="3033705"/>
                  <a:pt x="6065080" y="3051330"/>
                </a:cubicBezTo>
                <a:cubicBezTo>
                  <a:pt x="6067137" y="3068750"/>
                  <a:pt x="6055890" y="3086375"/>
                  <a:pt x="6039842" y="3090833"/>
                </a:cubicBezTo>
                <a:cubicBezTo>
                  <a:pt x="6023109" y="3095496"/>
                  <a:pt x="6006444" y="3082397"/>
                  <a:pt x="6005209" y="3063881"/>
                </a:cubicBezTo>
                <a:cubicBezTo>
                  <a:pt x="6003975" y="3046187"/>
                  <a:pt x="6016113" y="3029385"/>
                  <a:pt x="6032298" y="3026162"/>
                </a:cubicBezTo>
                <a:close/>
                <a:moveTo>
                  <a:pt x="7369883" y="3026025"/>
                </a:moveTo>
                <a:cubicBezTo>
                  <a:pt x="7386891" y="3028082"/>
                  <a:pt x="7401430" y="3034666"/>
                  <a:pt x="7402459" y="3041592"/>
                </a:cubicBezTo>
                <a:cubicBezTo>
                  <a:pt x="7403419" y="3048519"/>
                  <a:pt x="7390251" y="3054691"/>
                  <a:pt x="7373381" y="3053045"/>
                </a:cubicBezTo>
                <a:cubicBezTo>
                  <a:pt x="7356236" y="3051468"/>
                  <a:pt x="7341697" y="3044473"/>
                  <a:pt x="7340668" y="3036792"/>
                </a:cubicBezTo>
                <a:cubicBezTo>
                  <a:pt x="7339708" y="3029179"/>
                  <a:pt x="7353013" y="3023967"/>
                  <a:pt x="7369883" y="3026025"/>
                </a:cubicBezTo>
                <a:close/>
                <a:moveTo>
                  <a:pt x="3971675" y="3025408"/>
                </a:moveTo>
                <a:cubicBezTo>
                  <a:pt x="3971812" y="3025544"/>
                  <a:pt x="3963788" y="3029591"/>
                  <a:pt x="3953227" y="3034597"/>
                </a:cubicBezTo>
                <a:cubicBezTo>
                  <a:pt x="3942734" y="3039604"/>
                  <a:pt x="3934779" y="3043170"/>
                  <a:pt x="3934710" y="3042895"/>
                </a:cubicBezTo>
                <a:cubicBezTo>
                  <a:pt x="3934642" y="3042689"/>
                  <a:pt x="3942940" y="3038506"/>
                  <a:pt x="3952884" y="3033843"/>
                </a:cubicBezTo>
                <a:cubicBezTo>
                  <a:pt x="3962897" y="3029111"/>
                  <a:pt x="3971538" y="3025270"/>
                  <a:pt x="3971675" y="3025408"/>
                </a:cubicBezTo>
                <a:close/>
                <a:moveTo>
                  <a:pt x="1542986" y="3025270"/>
                </a:moveTo>
                <a:cubicBezTo>
                  <a:pt x="1551697" y="3028425"/>
                  <a:pt x="1559174" y="3035557"/>
                  <a:pt x="1559380" y="3040700"/>
                </a:cubicBezTo>
                <a:cubicBezTo>
                  <a:pt x="1559586" y="3045913"/>
                  <a:pt x="1552864" y="3047216"/>
                  <a:pt x="1544156" y="3043718"/>
                </a:cubicBezTo>
                <a:cubicBezTo>
                  <a:pt x="1535857" y="3040358"/>
                  <a:pt x="1528656" y="3032882"/>
                  <a:pt x="1529135" y="3028082"/>
                </a:cubicBezTo>
                <a:cubicBezTo>
                  <a:pt x="1529547" y="3023761"/>
                  <a:pt x="1535513" y="3022458"/>
                  <a:pt x="1542986" y="3025270"/>
                </a:cubicBezTo>
                <a:close/>
                <a:moveTo>
                  <a:pt x="174335" y="3024584"/>
                </a:moveTo>
                <a:cubicBezTo>
                  <a:pt x="172138" y="3027738"/>
                  <a:pt x="170974" y="3030344"/>
                  <a:pt x="169328" y="3031510"/>
                </a:cubicBezTo>
                <a:cubicBezTo>
                  <a:pt x="167818" y="3032608"/>
                  <a:pt x="165763" y="3032128"/>
                  <a:pt x="163909" y="3032334"/>
                </a:cubicBezTo>
                <a:cubicBezTo>
                  <a:pt x="164937" y="3030413"/>
                  <a:pt x="165694" y="3027944"/>
                  <a:pt x="167133" y="3026779"/>
                </a:cubicBezTo>
                <a:cubicBezTo>
                  <a:pt x="168779" y="3025476"/>
                  <a:pt x="171041" y="3025476"/>
                  <a:pt x="174335" y="3024584"/>
                </a:cubicBezTo>
                <a:close/>
                <a:moveTo>
                  <a:pt x="3983814" y="3023762"/>
                </a:moveTo>
                <a:cubicBezTo>
                  <a:pt x="3984980" y="3023693"/>
                  <a:pt x="3976476" y="3028356"/>
                  <a:pt x="3965846" y="3033500"/>
                </a:cubicBezTo>
                <a:cubicBezTo>
                  <a:pt x="3956314" y="3038095"/>
                  <a:pt x="3946918" y="3042210"/>
                  <a:pt x="3945478" y="3042484"/>
                </a:cubicBezTo>
                <a:cubicBezTo>
                  <a:pt x="3943763" y="3042758"/>
                  <a:pt x="3951239" y="3038712"/>
                  <a:pt x="3962006" y="3033500"/>
                </a:cubicBezTo>
                <a:cubicBezTo>
                  <a:pt x="3972293" y="3028425"/>
                  <a:pt x="3982648" y="3023830"/>
                  <a:pt x="3983814" y="3023762"/>
                </a:cubicBezTo>
                <a:close/>
                <a:moveTo>
                  <a:pt x="3400610" y="3023624"/>
                </a:moveTo>
                <a:cubicBezTo>
                  <a:pt x="3406165" y="3021018"/>
                  <a:pt x="3412680" y="3022115"/>
                  <a:pt x="3413503" y="3025887"/>
                </a:cubicBezTo>
                <a:cubicBezTo>
                  <a:pt x="3414120" y="3028767"/>
                  <a:pt x="3410074" y="3034391"/>
                  <a:pt x="3405685" y="3036723"/>
                </a:cubicBezTo>
                <a:cubicBezTo>
                  <a:pt x="3399924" y="3039740"/>
                  <a:pt x="3392997" y="3039192"/>
                  <a:pt x="3391694" y="3035694"/>
                </a:cubicBezTo>
                <a:cubicBezTo>
                  <a:pt x="3390391" y="3031990"/>
                  <a:pt x="3394506" y="3026504"/>
                  <a:pt x="3400610" y="3023624"/>
                </a:cubicBezTo>
                <a:close/>
                <a:moveTo>
                  <a:pt x="808860" y="3023332"/>
                </a:moveTo>
                <a:cubicBezTo>
                  <a:pt x="811360" y="3023692"/>
                  <a:pt x="812821" y="3025612"/>
                  <a:pt x="812610" y="3028973"/>
                </a:cubicBezTo>
                <a:cubicBezTo>
                  <a:pt x="812270" y="3034665"/>
                  <a:pt x="806233" y="3043100"/>
                  <a:pt x="799237" y="3047901"/>
                </a:cubicBezTo>
                <a:cubicBezTo>
                  <a:pt x="791967" y="3052908"/>
                  <a:pt x="786001" y="3053250"/>
                  <a:pt x="785383" y="3048450"/>
                </a:cubicBezTo>
                <a:cubicBezTo>
                  <a:pt x="784700" y="3042963"/>
                  <a:pt x="791009" y="3032813"/>
                  <a:pt x="798828" y="3027053"/>
                </a:cubicBezTo>
                <a:cubicBezTo>
                  <a:pt x="802807" y="3024172"/>
                  <a:pt x="806352" y="3022972"/>
                  <a:pt x="808860" y="3023332"/>
                </a:cubicBezTo>
                <a:close/>
                <a:moveTo>
                  <a:pt x="3947672" y="3023144"/>
                </a:moveTo>
                <a:cubicBezTo>
                  <a:pt x="3948633" y="3023556"/>
                  <a:pt x="3941295" y="3027808"/>
                  <a:pt x="3932379" y="3031923"/>
                </a:cubicBezTo>
                <a:cubicBezTo>
                  <a:pt x="3924355" y="3035626"/>
                  <a:pt x="3916743" y="3038575"/>
                  <a:pt x="3915166" y="3038438"/>
                </a:cubicBezTo>
                <a:cubicBezTo>
                  <a:pt x="3913382" y="3038369"/>
                  <a:pt x="3919623" y="3034529"/>
                  <a:pt x="3928813" y="3030208"/>
                </a:cubicBezTo>
                <a:cubicBezTo>
                  <a:pt x="3938071" y="3025888"/>
                  <a:pt x="3946644" y="3022664"/>
                  <a:pt x="3947672" y="3023144"/>
                </a:cubicBezTo>
                <a:close/>
                <a:moveTo>
                  <a:pt x="2636423" y="3021224"/>
                </a:moveTo>
                <a:cubicBezTo>
                  <a:pt x="2641841" y="3019989"/>
                  <a:pt x="2646984" y="3025750"/>
                  <a:pt x="2647601" y="3036723"/>
                </a:cubicBezTo>
                <a:cubicBezTo>
                  <a:pt x="2645270" y="3039603"/>
                  <a:pt x="2642321" y="3045775"/>
                  <a:pt x="2638206" y="3047901"/>
                </a:cubicBezTo>
                <a:cubicBezTo>
                  <a:pt x="2633680" y="3050233"/>
                  <a:pt x="2628193" y="3041729"/>
                  <a:pt x="2628605" y="3034117"/>
                </a:cubicBezTo>
                <a:cubicBezTo>
                  <a:pt x="2628948" y="3027602"/>
                  <a:pt x="2631142" y="3022390"/>
                  <a:pt x="2636423" y="3021224"/>
                </a:cubicBezTo>
                <a:close/>
                <a:moveTo>
                  <a:pt x="4589016" y="3020349"/>
                </a:moveTo>
                <a:cubicBezTo>
                  <a:pt x="4594056" y="3022253"/>
                  <a:pt x="4597605" y="3026505"/>
                  <a:pt x="4598634" y="3032746"/>
                </a:cubicBezTo>
                <a:cubicBezTo>
                  <a:pt x="4600828" y="3046050"/>
                  <a:pt x="4590404" y="3062646"/>
                  <a:pt x="4575660" y="3068956"/>
                </a:cubicBezTo>
                <a:cubicBezTo>
                  <a:pt x="4562286" y="3074648"/>
                  <a:pt x="4549051" y="3069504"/>
                  <a:pt x="4547061" y="3057914"/>
                </a:cubicBezTo>
                <a:cubicBezTo>
                  <a:pt x="4544867" y="3045295"/>
                  <a:pt x="4555771" y="3028562"/>
                  <a:pt x="4570447" y="3022047"/>
                </a:cubicBezTo>
                <a:cubicBezTo>
                  <a:pt x="4577443" y="3018892"/>
                  <a:pt x="4583975" y="3018446"/>
                  <a:pt x="4589016" y="3020349"/>
                </a:cubicBezTo>
                <a:close/>
                <a:moveTo>
                  <a:pt x="4082295" y="3019989"/>
                </a:moveTo>
                <a:cubicBezTo>
                  <a:pt x="4084421" y="3022458"/>
                  <a:pt x="4075094" y="3030688"/>
                  <a:pt x="4062338" y="3037272"/>
                </a:cubicBezTo>
                <a:cubicBezTo>
                  <a:pt x="4050542" y="3043375"/>
                  <a:pt x="4039981" y="3045844"/>
                  <a:pt x="4038678" y="3043101"/>
                </a:cubicBezTo>
                <a:cubicBezTo>
                  <a:pt x="4037443" y="3040495"/>
                  <a:pt x="4045948" y="3033431"/>
                  <a:pt x="4057469" y="3027327"/>
                </a:cubicBezTo>
                <a:cubicBezTo>
                  <a:pt x="4068853" y="3021292"/>
                  <a:pt x="4080375" y="3017795"/>
                  <a:pt x="4082295" y="3019989"/>
                </a:cubicBezTo>
                <a:close/>
                <a:moveTo>
                  <a:pt x="6388228" y="3019441"/>
                </a:moveTo>
                <a:cubicBezTo>
                  <a:pt x="6404276" y="3016698"/>
                  <a:pt x="6419295" y="3026436"/>
                  <a:pt x="6421353" y="3040975"/>
                </a:cubicBezTo>
                <a:cubicBezTo>
                  <a:pt x="6423410" y="3056749"/>
                  <a:pt x="6410448" y="3073002"/>
                  <a:pt x="6392823" y="3076842"/>
                </a:cubicBezTo>
                <a:cubicBezTo>
                  <a:pt x="6376021" y="3080477"/>
                  <a:pt x="6362099" y="3071424"/>
                  <a:pt x="6360179" y="3055651"/>
                </a:cubicBezTo>
                <a:cubicBezTo>
                  <a:pt x="6358122" y="3039192"/>
                  <a:pt x="6371152" y="3022390"/>
                  <a:pt x="6388228" y="3019441"/>
                </a:cubicBezTo>
                <a:close/>
                <a:moveTo>
                  <a:pt x="7093574" y="3018755"/>
                </a:moveTo>
                <a:cubicBezTo>
                  <a:pt x="7110582" y="3017658"/>
                  <a:pt x="7126355" y="3024996"/>
                  <a:pt x="7128138" y="3034254"/>
                </a:cubicBezTo>
                <a:cubicBezTo>
                  <a:pt x="7129922" y="3043512"/>
                  <a:pt x="7117371" y="3052016"/>
                  <a:pt x="7100295" y="3053662"/>
                </a:cubicBezTo>
                <a:cubicBezTo>
                  <a:pt x="7083424" y="3055308"/>
                  <a:pt x="7067650" y="3048793"/>
                  <a:pt x="7065867" y="3038986"/>
                </a:cubicBezTo>
                <a:cubicBezTo>
                  <a:pt x="7064085" y="3029111"/>
                  <a:pt x="7076498" y="3019784"/>
                  <a:pt x="7093574" y="3018755"/>
                </a:cubicBezTo>
                <a:close/>
                <a:moveTo>
                  <a:pt x="1347673" y="3018549"/>
                </a:moveTo>
                <a:cubicBezTo>
                  <a:pt x="1355832" y="3020400"/>
                  <a:pt x="1363240" y="3027121"/>
                  <a:pt x="1363582" y="3032676"/>
                </a:cubicBezTo>
                <a:cubicBezTo>
                  <a:pt x="1363927" y="3038437"/>
                  <a:pt x="1357478" y="3042141"/>
                  <a:pt x="1349592" y="3040906"/>
                </a:cubicBezTo>
                <a:cubicBezTo>
                  <a:pt x="1340469" y="3039466"/>
                  <a:pt x="1332449" y="3032471"/>
                  <a:pt x="1332585" y="3025750"/>
                </a:cubicBezTo>
                <a:cubicBezTo>
                  <a:pt x="1332652" y="3019852"/>
                  <a:pt x="1339304" y="3016629"/>
                  <a:pt x="1347673" y="3018549"/>
                </a:cubicBezTo>
                <a:close/>
                <a:moveTo>
                  <a:pt x="7475015" y="3017589"/>
                </a:moveTo>
                <a:cubicBezTo>
                  <a:pt x="7476250" y="3022321"/>
                  <a:pt x="7463905" y="3042964"/>
                  <a:pt x="7447377" y="3056954"/>
                </a:cubicBezTo>
                <a:cubicBezTo>
                  <a:pt x="7429478" y="3072110"/>
                  <a:pt x="7414048" y="3072042"/>
                  <a:pt x="7412814" y="3065664"/>
                </a:cubicBezTo>
                <a:cubicBezTo>
                  <a:pt x="7411647" y="3059697"/>
                  <a:pt x="7423924" y="3051468"/>
                  <a:pt x="7440452" y="3039260"/>
                </a:cubicBezTo>
                <a:cubicBezTo>
                  <a:pt x="7457870" y="3026367"/>
                  <a:pt x="7473781" y="3012651"/>
                  <a:pt x="7475015" y="3017589"/>
                </a:cubicBezTo>
                <a:close/>
                <a:moveTo>
                  <a:pt x="5680345" y="3017451"/>
                </a:moveTo>
                <a:cubicBezTo>
                  <a:pt x="5695776" y="3015874"/>
                  <a:pt x="5709560" y="3028150"/>
                  <a:pt x="5711549" y="3045638"/>
                </a:cubicBezTo>
                <a:cubicBezTo>
                  <a:pt x="5713607" y="3064086"/>
                  <a:pt x="5701399" y="3082397"/>
                  <a:pt x="5684872" y="3085140"/>
                </a:cubicBezTo>
                <a:cubicBezTo>
                  <a:pt x="5668138" y="3087883"/>
                  <a:pt x="5653668" y="3074098"/>
                  <a:pt x="5652434" y="3054759"/>
                </a:cubicBezTo>
                <a:cubicBezTo>
                  <a:pt x="5651199" y="3035351"/>
                  <a:pt x="5663475" y="3019166"/>
                  <a:pt x="5680345" y="3017451"/>
                </a:cubicBezTo>
                <a:close/>
                <a:moveTo>
                  <a:pt x="7231556" y="3016903"/>
                </a:moveTo>
                <a:cubicBezTo>
                  <a:pt x="7248564" y="3017246"/>
                  <a:pt x="7264063" y="3024859"/>
                  <a:pt x="7265640" y="3033020"/>
                </a:cubicBezTo>
                <a:cubicBezTo>
                  <a:pt x="7267218" y="3041181"/>
                  <a:pt x="7254462" y="3047559"/>
                  <a:pt x="7237454" y="3047764"/>
                </a:cubicBezTo>
                <a:cubicBezTo>
                  <a:pt x="7220584" y="3047970"/>
                  <a:pt x="7205084" y="3041318"/>
                  <a:pt x="7203507" y="3032677"/>
                </a:cubicBezTo>
                <a:cubicBezTo>
                  <a:pt x="7201930" y="3023967"/>
                  <a:pt x="7214548" y="3016560"/>
                  <a:pt x="7231556" y="3016903"/>
                </a:cubicBezTo>
                <a:close/>
                <a:moveTo>
                  <a:pt x="407095" y="3016903"/>
                </a:moveTo>
                <a:cubicBezTo>
                  <a:pt x="407711" y="3017040"/>
                  <a:pt x="404352" y="3024104"/>
                  <a:pt x="401883" y="3028219"/>
                </a:cubicBezTo>
                <a:cubicBezTo>
                  <a:pt x="398590" y="3033774"/>
                  <a:pt x="392832" y="3038368"/>
                  <a:pt x="393104" y="3035283"/>
                </a:cubicBezTo>
                <a:cubicBezTo>
                  <a:pt x="393309" y="3033157"/>
                  <a:pt x="395300" y="3028836"/>
                  <a:pt x="397427" y="3023006"/>
                </a:cubicBezTo>
                <a:cubicBezTo>
                  <a:pt x="401950" y="3019989"/>
                  <a:pt x="405722" y="3016697"/>
                  <a:pt x="407095" y="3016903"/>
                </a:cubicBezTo>
                <a:close/>
                <a:moveTo>
                  <a:pt x="249565" y="3016286"/>
                </a:moveTo>
                <a:cubicBezTo>
                  <a:pt x="244764" y="3022595"/>
                  <a:pt x="242981" y="3025750"/>
                  <a:pt x="241337" y="3026916"/>
                </a:cubicBezTo>
                <a:cubicBezTo>
                  <a:pt x="239551" y="3028219"/>
                  <a:pt x="237908" y="3027533"/>
                  <a:pt x="236192" y="3027739"/>
                </a:cubicBezTo>
                <a:cubicBezTo>
                  <a:pt x="237839" y="3025339"/>
                  <a:pt x="239211" y="3022390"/>
                  <a:pt x="241130" y="3020675"/>
                </a:cubicBezTo>
                <a:cubicBezTo>
                  <a:pt x="243049" y="3018892"/>
                  <a:pt x="245519" y="3018343"/>
                  <a:pt x="249565" y="3016286"/>
                </a:cubicBezTo>
                <a:close/>
                <a:moveTo>
                  <a:pt x="1078700" y="3014983"/>
                </a:moveTo>
                <a:cubicBezTo>
                  <a:pt x="1086657" y="3014502"/>
                  <a:pt x="1093924" y="3019577"/>
                  <a:pt x="1094133" y="3025544"/>
                </a:cubicBezTo>
                <a:cubicBezTo>
                  <a:pt x="1094340" y="3031716"/>
                  <a:pt x="1087821" y="3037820"/>
                  <a:pt x="1080074" y="3038917"/>
                </a:cubicBezTo>
                <a:cubicBezTo>
                  <a:pt x="1071019" y="3040151"/>
                  <a:pt x="1063409" y="3035008"/>
                  <a:pt x="1063615" y="3027670"/>
                </a:cubicBezTo>
                <a:cubicBezTo>
                  <a:pt x="1063821" y="3021223"/>
                  <a:pt x="1070541" y="3015463"/>
                  <a:pt x="1078700" y="3014983"/>
                </a:cubicBezTo>
                <a:close/>
                <a:moveTo>
                  <a:pt x="6742101" y="3012172"/>
                </a:moveTo>
                <a:cubicBezTo>
                  <a:pt x="6759932" y="3009360"/>
                  <a:pt x="6775088" y="3017658"/>
                  <a:pt x="6776186" y="3030551"/>
                </a:cubicBezTo>
                <a:cubicBezTo>
                  <a:pt x="6777214" y="3042553"/>
                  <a:pt x="6765213" y="3054486"/>
                  <a:pt x="6748891" y="3057983"/>
                </a:cubicBezTo>
                <a:cubicBezTo>
                  <a:pt x="6731540" y="3061755"/>
                  <a:pt x="6715287" y="3054211"/>
                  <a:pt x="6713298" y="3041250"/>
                </a:cubicBezTo>
                <a:cubicBezTo>
                  <a:pt x="6711378" y="3028288"/>
                  <a:pt x="6724476" y="3014915"/>
                  <a:pt x="6742101" y="3012172"/>
                </a:cubicBezTo>
                <a:close/>
                <a:moveTo>
                  <a:pt x="93889" y="3011623"/>
                </a:moveTo>
                <a:cubicBezTo>
                  <a:pt x="95054" y="3012034"/>
                  <a:pt x="96220" y="3012446"/>
                  <a:pt x="97317" y="3012857"/>
                </a:cubicBezTo>
                <a:cubicBezTo>
                  <a:pt x="95671" y="3014366"/>
                  <a:pt x="93957" y="3015944"/>
                  <a:pt x="92310" y="3017452"/>
                </a:cubicBezTo>
                <a:cubicBezTo>
                  <a:pt x="91487" y="3016698"/>
                  <a:pt x="89704" y="3015806"/>
                  <a:pt x="90047" y="3015121"/>
                </a:cubicBezTo>
                <a:cubicBezTo>
                  <a:pt x="90664" y="3013954"/>
                  <a:pt x="92586" y="3012789"/>
                  <a:pt x="93889" y="3011623"/>
                </a:cubicBezTo>
                <a:close/>
                <a:moveTo>
                  <a:pt x="3118128" y="3011143"/>
                </a:moveTo>
                <a:cubicBezTo>
                  <a:pt x="3123546" y="3010251"/>
                  <a:pt x="3128210" y="3013475"/>
                  <a:pt x="3128758" y="3018481"/>
                </a:cubicBezTo>
                <a:cubicBezTo>
                  <a:pt x="3129307" y="3023282"/>
                  <a:pt x="3125055" y="3028014"/>
                  <a:pt x="3119294" y="3028974"/>
                </a:cubicBezTo>
                <a:cubicBezTo>
                  <a:pt x="3113259" y="3030002"/>
                  <a:pt x="3108664" y="3027054"/>
                  <a:pt x="3108459" y="3021979"/>
                </a:cubicBezTo>
                <a:cubicBezTo>
                  <a:pt x="3108253" y="3017178"/>
                  <a:pt x="3112779" y="3012035"/>
                  <a:pt x="3118128" y="3011143"/>
                </a:cubicBezTo>
                <a:close/>
                <a:moveTo>
                  <a:pt x="2162277" y="3009462"/>
                </a:moveTo>
                <a:cubicBezTo>
                  <a:pt x="2164095" y="3008605"/>
                  <a:pt x="2166615" y="3008776"/>
                  <a:pt x="2169324" y="3010251"/>
                </a:cubicBezTo>
                <a:cubicBezTo>
                  <a:pt x="2174742" y="3013269"/>
                  <a:pt x="2179542" y="3020469"/>
                  <a:pt x="2180160" y="3026504"/>
                </a:cubicBezTo>
                <a:cubicBezTo>
                  <a:pt x="2180708" y="3032265"/>
                  <a:pt x="2176388" y="3034117"/>
                  <a:pt x="2170490" y="3030688"/>
                </a:cubicBezTo>
                <a:cubicBezTo>
                  <a:pt x="2164318" y="3027122"/>
                  <a:pt x="2159654" y="3020469"/>
                  <a:pt x="2159449" y="3014846"/>
                </a:cubicBezTo>
                <a:cubicBezTo>
                  <a:pt x="2159346" y="3012205"/>
                  <a:pt x="2160460" y="3010319"/>
                  <a:pt x="2162277" y="3009462"/>
                </a:cubicBezTo>
                <a:close/>
                <a:moveTo>
                  <a:pt x="3934368" y="3009359"/>
                </a:moveTo>
                <a:cubicBezTo>
                  <a:pt x="3934505" y="3010868"/>
                  <a:pt x="3928059" y="3015189"/>
                  <a:pt x="3920309" y="3018755"/>
                </a:cubicBezTo>
                <a:cubicBezTo>
                  <a:pt x="3912148" y="3022526"/>
                  <a:pt x="3905153" y="3024584"/>
                  <a:pt x="3904124" y="3023350"/>
                </a:cubicBezTo>
                <a:cubicBezTo>
                  <a:pt x="3903096" y="3022115"/>
                  <a:pt x="3908308" y="3018138"/>
                  <a:pt x="3916400" y="3014297"/>
                </a:cubicBezTo>
                <a:cubicBezTo>
                  <a:pt x="3925178" y="3010045"/>
                  <a:pt x="3934162" y="3007645"/>
                  <a:pt x="3934368" y="3009359"/>
                </a:cubicBezTo>
                <a:close/>
                <a:moveTo>
                  <a:pt x="5194114" y="3008742"/>
                </a:moveTo>
                <a:cubicBezTo>
                  <a:pt x="5208721" y="3005450"/>
                  <a:pt x="5222506" y="3016560"/>
                  <a:pt x="5224769" y="3033774"/>
                </a:cubicBezTo>
                <a:cubicBezTo>
                  <a:pt x="5227169" y="3052291"/>
                  <a:pt x="5215648" y="3071973"/>
                  <a:pt x="5200080" y="3075539"/>
                </a:cubicBezTo>
                <a:cubicBezTo>
                  <a:pt x="5185335" y="3078968"/>
                  <a:pt x="5171688" y="3067172"/>
                  <a:pt x="5169493" y="3049685"/>
                </a:cubicBezTo>
                <a:cubicBezTo>
                  <a:pt x="5167162" y="3030756"/>
                  <a:pt x="5178409" y="3012308"/>
                  <a:pt x="5194114" y="3008742"/>
                </a:cubicBezTo>
                <a:close/>
                <a:moveTo>
                  <a:pt x="3335853" y="3006925"/>
                </a:moveTo>
                <a:cubicBezTo>
                  <a:pt x="3338287" y="3007560"/>
                  <a:pt x="3339676" y="3009017"/>
                  <a:pt x="3338887" y="3011143"/>
                </a:cubicBezTo>
                <a:cubicBezTo>
                  <a:pt x="3337653" y="3014298"/>
                  <a:pt x="3333401" y="3017727"/>
                  <a:pt x="3331618" y="3019921"/>
                </a:cubicBezTo>
                <a:cubicBezTo>
                  <a:pt x="3323594" y="3022596"/>
                  <a:pt x="3318931" y="3021156"/>
                  <a:pt x="3318108" y="3017521"/>
                </a:cubicBezTo>
                <a:cubicBezTo>
                  <a:pt x="3317285" y="3013955"/>
                  <a:pt x="3321057" y="3009497"/>
                  <a:pt x="3326543" y="3007645"/>
                </a:cubicBezTo>
                <a:cubicBezTo>
                  <a:pt x="3329937" y="3006479"/>
                  <a:pt x="3333418" y="3006291"/>
                  <a:pt x="3335853" y="3006925"/>
                </a:cubicBezTo>
                <a:close/>
                <a:moveTo>
                  <a:pt x="1603887" y="3006273"/>
                </a:moveTo>
                <a:cubicBezTo>
                  <a:pt x="1612115" y="3010045"/>
                  <a:pt x="1619249" y="3017863"/>
                  <a:pt x="1619249" y="3023006"/>
                </a:cubicBezTo>
                <a:cubicBezTo>
                  <a:pt x="1619249" y="3027327"/>
                  <a:pt x="1612802" y="3028219"/>
                  <a:pt x="1605875" y="3025064"/>
                </a:cubicBezTo>
                <a:cubicBezTo>
                  <a:pt x="1597439" y="3021223"/>
                  <a:pt x="1590034" y="3013405"/>
                  <a:pt x="1590377" y="3008468"/>
                </a:cubicBezTo>
                <a:cubicBezTo>
                  <a:pt x="1590648" y="3004216"/>
                  <a:pt x="1597030" y="3003187"/>
                  <a:pt x="1603887" y="3006273"/>
                </a:cubicBezTo>
                <a:close/>
                <a:moveTo>
                  <a:pt x="1210034" y="3005862"/>
                </a:moveTo>
                <a:cubicBezTo>
                  <a:pt x="1218946" y="3005519"/>
                  <a:pt x="1228068" y="3011966"/>
                  <a:pt x="1228410" y="3018618"/>
                </a:cubicBezTo>
                <a:cubicBezTo>
                  <a:pt x="1228687" y="3024653"/>
                  <a:pt x="1222309" y="3029522"/>
                  <a:pt x="1214487" y="3029385"/>
                </a:cubicBezTo>
                <a:cubicBezTo>
                  <a:pt x="1206192" y="3029248"/>
                  <a:pt x="1199127" y="3024379"/>
                  <a:pt x="1197893" y="3017864"/>
                </a:cubicBezTo>
                <a:cubicBezTo>
                  <a:pt x="1196659" y="3011349"/>
                  <a:pt x="1201872" y="3006137"/>
                  <a:pt x="1210034" y="3005862"/>
                </a:cubicBezTo>
                <a:close/>
                <a:moveTo>
                  <a:pt x="2365600" y="3005039"/>
                </a:moveTo>
                <a:cubicBezTo>
                  <a:pt x="2371018" y="3006616"/>
                  <a:pt x="2376093" y="3014503"/>
                  <a:pt x="2376230" y="3021429"/>
                </a:cubicBezTo>
                <a:cubicBezTo>
                  <a:pt x="2376299" y="3028356"/>
                  <a:pt x="2371292" y="3033225"/>
                  <a:pt x="2366354" y="3030276"/>
                </a:cubicBezTo>
                <a:cubicBezTo>
                  <a:pt x="2361554" y="3027396"/>
                  <a:pt x="2358262" y="3022458"/>
                  <a:pt x="2357302" y="3015806"/>
                </a:cubicBezTo>
                <a:cubicBezTo>
                  <a:pt x="2356273" y="3008056"/>
                  <a:pt x="2359908" y="3003393"/>
                  <a:pt x="2365600" y="3005039"/>
                </a:cubicBezTo>
                <a:close/>
                <a:moveTo>
                  <a:pt x="4147789" y="3001738"/>
                </a:moveTo>
                <a:cubicBezTo>
                  <a:pt x="4152469" y="3000701"/>
                  <a:pt x="4155607" y="3001027"/>
                  <a:pt x="4155950" y="3003050"/>
                </a:cubicBezTo>
                <a:cubicBezTo>
                  <a:pt x="4156567" y="3006822"/>
                  <a:pt x="4147720" y="3014983"/>
                  <a:pt x="4135719" y="3021361"/>
                </a:cubicBezTo>
                <a:cubicBezTo>
                  <a:pt x="4122551" y="3028357"/>
                  <a:pt x="4110961" y="3030414"/>
                  <a:pt x="4110207" y="3026299"/>
                </a:cubicBezTo>
                <a:cubicBezTo>
                  <a:pt x="4109521" y="3022596"/>
                  <a:pt x="4118436" y="3014915"/>
                  <a:pt x="4130370" y="3008605"/>
                </a:cubicBezTo>
                <a:cubicBezTo>
                  <a:pt x="4136885" y="3005176"/>
                  <a:pt x="4143108" y="3002776"/>
                  <a:pt x="4147789" y="3001738"/>
                </a:cubicBezTo>
                <a:close/>
                <a:moveTo>
                  <a:pt x="4069608" y="2999553"/>
                </a:moveTo>
                <a:cubicBezTo>
                  <a:pt x="4070019" y="3001062"/>
                  <a:pt x="4060075" y="3007645"/>
                  <a:pt x="4048279" y="3013475"/>
                </a:cubicBezTo>
                <a:cubicBezTo>
                  <a:pt x="4037307" y="3018892"/>
                  <a:pt x="4028323" y="3021910"/>
                  <a:pt x="4027363" y="3020675"/>
                </a:cubicBezTo>
                <a:cubicBezTo>
                  <a:pt x="4026197" y="3019304"/>
                  <a:pt x="4035112" y="3013543"/>
                  <a:pt x="4046908" y="3007714"/>
                </a:cubicBezTo>
                <a:cubicBezTo>
                  <a:pt x="4058429" y="3002021"/>
                  <a:pt x="4069265" y="2998044"/>
                  <a:pt x="4069608" y="2999553"/>
                </a:cubicBezTo>
                <a:close/>
                <a:moveTo>
                  <a:pt x="653092" y="2998249"/>
                </a:moveTo>
                <a:cubicBezTo>
                  <a:pt x="654125" y="3001336"/>
                  <a:pt x="649802" y="3010525"/>
                  <a:pt x="643492" y="3018686"/>
                </a:cubicBezTo>
                <a:cubicBezTo>
                  <a:pt x="637321" y="3026642"/>
                  <a:pt x="631353" y="3030962"/>
                  <a:pt x="630189" y="3028150"/>
                </a:cubicBezTo>
                <a:cubicBezTo>
                  <a:pt x="629159" y="3025544"/>
                  <a:pt x="633890" y="3015257"/>
                  <a:pt x="639857" y="3007371"/>
                </a:cubicBezTo>
                <a:cubicBezTo>
                  <a:pt x="646099" y="2999210"/>
                  <a:pt x="652066" y="2995163"/>
                  <a:pt x="653092" y="2998249"/>
                </a:cubicBezTo>
                <a:close/>
                <a:moveTo>
                  <a:pt x="6171378" y="2997015"/>
                </a:moveTo>
                <a:cubicBezTo>
                  <a:pt x="6187906" y="2993929"/>
                  <a:pt x="6202102" y="3004216"/>
                  <a:pt x="6204022" y="3020881"/>
                </a:cubicBezTo>
                <a:cubicBezTo>
                  <a:pt x="6205942" y="3037272"/>
                  <a:pt x="6194490" y="3053937"/>
                  <a:pt x="6178442" y="3058120"/>
                </a:cubicBezTo>
                <a:cubicBezTo>
                  <a:pt x="6161640" y="3062509"/>
                  <a:pt x="6145112" y="3050234"/>
                  <a:pt x="6143946" y="3032746"/>
                </a:cubicBezTo>
                <a:cubicBezTo>
                  <a:pt x="6142849" y="3015944"/>
                  <a:pt x="6155125" y="3000102"/>
                  <a:pt x="6171378" y="2997015"/>
                </a:cubicBezTo>
                <a:close/>
                <a:moveTo>
                  <a:pt x="4776530" y="2996946"/>
                </a:moveTo>
                <a:cubicBezTo>
                  <a:pt x="4790863" y="2991117"/>
                  <a:pt x="4805265" y="2998523"/>
                  <a:pt x="4806911" y="3012994"/>
                </a:cubicBezTo>
                <a:cubicBezTo>
                  <a:pt x="4808556" y="3027807"/>
                  <a:pt x="4797515" y="3044541"/>
                  <a:pt x="4782428" y="3049821"/>
                </a:cubicBezTo>
                <a:cubicBezTo>
                  <a:pt x="4768231" y="3054828"/>
                  <a:pt x="4756024" y="3048107"/>
                  <a:pt x="4753898" y="3034391"/>
                </a:cubicBezTo>
                <a:cubicBezTo>
                  <a:pt x="4751635" y="3019852"/>
                  <a:pt x="4761922" y="3002912"/>
                  <a:pt x="4776530" y="2996946"/>
                </a:cubicBezTo>
                <a:close/>
                <a:moveTo>
                  <a:pt x="4515129" y="2996526"/>
                </a:moveTo>
                <a:cubicBezTo>
                  <a:pt x="4520230" y="2997958"/>
                  <a:pt x="4523813" y="3001609"/>
                  <a:pt x="4524705" y="3007164"/>
                </a:cubicBezTo>
                <a:cubicBezTo>
                  <a:pt x="4526419" y="3018274"/>
                  <a:pt x="4516475" y="3033293"/>
                  <a:pt x="4502828" y="3040289"/>
                </a:cubicBezTo>
                <a:cubicBezTo>
                  <a:pt x="4488700" y="3047490"/>
                  <a:pt x="4476287" y="3044541"/>
                  <a:pt x="4473749" y="3033637"/>
                </a:cubicBezTo>
                <a:cubicBezTo>
                  <a:pt x="4471075" y="3021978"/>
                  <a:pt x="4481362" y="3006410"/>
                  <a:pt x="4496450" y="2999209"/>
                </a:cubicBezTo>
                <a:cubicBezTo>
                  <a:pt x="4503411" y="2995883"/>
                  <a:pt x="4510029" y="2995094"/>
                  <a:pt x="4515129" y="2996526"/>
                </a:cubicBezTo>
                <a:close/>
                <a:moveTo>
                  <a:pt x="2771114" y="2996055"/>
                </a:moveTo>
                <a:cubicBezTo>
                  <a:pt x="2776531" y="2995027"/>
                  <a:pt x="2781675" y="3000582"/>
                  <a:pt x="2782224" y="3011143"/>
                </a:cubicBezTo>
                <a:cubicBezTo>
                  <a:pt x="2779892" y="3013886"/>
                  <a:pt x="2776874" y="3019784"/>
                  <a:pt x="2772828" y="3021704"/>
                </a:cubicBezTo>
                <a:cubicBezTo>
                  <a:pt x="2768302" y="3023830"/>
                  <a:pt x="2762815" y="3015532"/>
                  <a:pt x="2763227" y="3008263"/>
                </a:cubicBezTo>
                <a:cubicBezTo>
                  <a:pt x="2763570" y="3001953"/>
                  <a:pt x="2765833" y="2997015"/>
                  <a:pt x="2771114" y="2996055"/>
                </a:cubicBezTo>
                <a:close/>
                <a:moveTo>
                  <a:pt x="4020161" y="2995163"/>
                </a:moveTo>
                <a:cubicBezTo>
                  <a:pt x="4021121" y="2995369"/>
                  <a:pt x="4014194" y="2999003"/>
                  <a:pt x="4005279" y="3003187"/>
                </a:cubicBezTo>
                <a:cubicBezTo>
                  <a:pt x="3996363" y="3007370"/>
                  <a:pt x="3987585" y="3010936"/>
                  <a:pt x="3986762" y="3010731"/>
                </a:cubicBezTo>
                <a:cubicBezTo>
                  <a:pt x="3985939" y="3010457"/>
                  <a:pt x="3992866" y="3006616"/>
                  <a:pt x="4001850" y="3002432"/>
                </a:cubicBezTo>
                <a:cubicBezTo>
                  <a:pt x="4010628" y="2998318"/>
                  <a:pt x="4019201" y="2994957"/>
                  <a:pt x="4020161" y="2995163"/>
                </a:cubicBezTo>
                <a:close/>
                <a:moveTo>
                  <a:pt x="4032848" y="2994889"/>
                </a:moveTo>
                <a:cubicBezTo>
                  <a:pt x="4034425" y="2994409"/>
                  <a:pt x="4026882" y="2998112"/>
                  <a:pt x="4017418" y="3002639"/>
                </a:cubicBezTo>
                <a:cubicBezTo>
                  <a:pt x="4007953" y="3007096"/>
                  <a:pt x="3998353" y="3011417"/>
                  <a:pt x="3997461" y="3011554"/>
                </a:cubicBezTo>
                <a:cubicBezTo>
                  <a:pt x="3996638" y="3011691"/>
                  <a:pt x="4002673" y="3008605"/>
                  <a:pt x="4011588" y="3004422"/>
                </a:cubicBezTo>
                <a:cubicBezTo>
                  <a:pt x="4021327" y="2999827"/>
                  <a:pt x="4031134" y="2995438"/>
                  <a:pt x="4032848" y="2994889"/>
                </a:cubicBezTo>
                <a:close/>
                <a:moveTo>
                  <a:pt x="319312" y="2994684"/>
                </a:moveTo>
                <a:cubicBezTo>
                  <a:pt x="321025" y="2994615"/>
                  <a:pt x="317529" y="3001473"/>
                  <a:pt x="314580" y="3003805"/>
                </a:cubicBezTo>
                <a:cubicBezTo>
                  <a:pt x="311973" y="3005793"/>
                  <a:pt x="310055" y="3005588"/>
                  <a:pt x="307858" y="3006342"/>
                </a:cubicBezTo>
                <a:cubicBezTo>
                  <a:pt x="309506" y="3003599"/>
                  <a:pt x="311152" y="3000925"/>
                  <a:pt x="313140" y="2997701"/>
                </a:cubicBezTo>
                <a:cubicBezTo>
                  <a:pt x="315471" y="2996535"/>
                  <a:pt x="318008" y="2994684"/>
                  <a:pt x="319312" y="2994684"/>
                </a:cubicBezTo>
                <a:close/>
                <a:moveTo>
                  <a:pt x="6881524" y="2993380"/>
                </a:moveTo>
                <a:cubicBezTo>
                  <a:pt x="6898258" y="2991803"/>
                  <a:pt x="6912385" y="2999004"/>
                  <a:pt x="6914511" y="3009840"/>
                </a:cubicBezTo>
                <a:cubicBezTo>
                  <a:pt x="6916774" y="3021224"/>
                  <a:pt x="6904224" y="3032334"/>
                  <a:pt x="6886736" y="3034872"/>
                </a:cubicBezTo>
                <a:cubicBezTo>
                  <a:pt x="6869385" y="3037409"/>
                  <a:pt x="6853407" y="3029934"/>
                  <a:pt x="6851966" y="3018207"/>
                </a:cubicBezTo>
                <a:cubicBezTo>
                  <a:pt x="6850526" y="3006411"/>
                  <a:pt x="6863899" y="2995027"/>
                  <a:pt x="6881524" y="2993380"/>
                </a:cubicBezTo>
                <a:close/>
                <a:moveTo>
                  <a:pt x="5818466" y="2992969"/>
                </a:moveTo>
                <a:cubicBezTo>
                  <a:pt x="5833965" y="2991254"/>
                  <a:pt x="5847749" y="3003119"/>
                  <a:pt x="5849533" y="3019921"/>
                </a:cubicBezTo>
                <a:cubicBezTo>
                  <a:pt x="5851453" y="3037820"/>
                  <a:pt x="5839108" y="3055514"/>
                  <a:pt x="5822443" y="3058394"/>
                </a:cubicBezTo>
                <a:cubicBezTo>
                  <a:pt x="5805641" y="3061274"/>
                  <a:pt x="5791171" y="3048107"/>
                  <a:pt x="5790142" y="3029453"/>
                </a:cubicBezTo>
                <a:cubicBezTo>
                  <a:pt x="5789045" y="3010662"/>
                  <a:pt x="5801527" y="2994820"/>
                  <a:pt x="5818466" y="2992969"/>
                </a:cubicBezTo>
                <a:close/>
                <a:moveTo>
                  <a:pt x="4985973" y="2992901"/>
                </a:moveTo>
                <a:cubicBezTo>
                  <a:pt x="5000924" y="2988717"/>
                  <a:pt x="5013954" y="2998044"/>
                  <a:pt x="5015463" y="3014503"/>
                </a:cubicBezTo>
                <a:cubicBezTo>
                  <a:pt x="5016971" y="3030757"/>
                  <a:pt x="5006273" y="3047902"/>
                  <a:pt x="4991528" y="3052634"/>
                </a:cubicBezTo>
                <a:cubicBezTo>
                  <a:pt x="4975961" y="3057572"/>
                  <a:pt x="4960873" y="3046050"/>
                  <a:pt x="4960324" y="3029248"/>
                </a:cubicBezTo>
                <a:cubicBezTo>
                  <a:pt x="4959707" y="3012926"/>
                  <a:pt x="4971023" y="2997084"/>
                  <a:pt x="4985973" y="2992901"/>
                </a:cubicBezTo>
                <a:close/>
                <a:moveTo>
                  <a:pt x="4044095" y="2992489"/>
                </a:moveTo>
                <a:cubicBezTo>
                  <a:pt x="4044233" y="2992695"/>
                  <a:pt x="4036414" y="2996604"/>
                  <a:pt x="4026470" y="3001405"/>
                </a:cubicBezTo>
                <a:cubicBezTo>
                  <a:pt x="4015566" y="3006617"/>
                  <a:pt x="4005622" y="3011074"/>
                  <a:pt x="4005690" y="3010800"/>
                </a:cubicBezTo>
                <a:cubicBezTo>
                  <a:pt x="4005759" y="3010525"/>
                  <a:pt x="4013577" y="3006548"/>
                  <a:pt x="4023590" y="3001816"/>
                </a:cubicBezTo>
                <a:cubicBezTo>
                  <a:pt x="4034769" y="2996467"/>
                  <a:pt x="4044027" y="2992283"/>
                  <a:pt x="4044095" y="2992489"/>
                </a:cubicBezTo>
                <a:close/>
                <a:moveTo>
                  <a:pt x="6526348" y="2992283"/>
                </a:moveTo>
                <a:cubicBezTo>
                  <a:pt x="6543287" y="2989197"/>
                  <a:pt x="6559472" y="2999484"/>
                  <a:pt x="6560501" y="3013886"/>
                </a:cubicBezTo>
                <a:cubicBezTo>
                  <a:pt x="6561393" y="3027602"/>
                  <a:pt x="6549117" y="3041318"/>
                  <a:pt x="6532726" y="3044884"/>
                </a:cubicBezTo>
                <a:cubicBezTo>
                  <a:pt x="6515924" y="3048519"/>
                  <a:pt x="6501591" y="3040495"/>
                  <a:pt x="6499259" y="3026093"/>
                </a:cubicBezTo>
                <a:cubicBezTo>
                  <a:pt x="6496790" y="3010937"/>
                  <a:pt x="6509203" y="2995369"/>
                  <a:pt x="6526348" y="2992283"/>
                </a:cubicBezTo>
                <a:close/>
                <a:moveTo>
                  <a:pt x="4056851" y="2991803"/>
                </a:moveTo>
                <a:cubicBezTo>
                  <a:pt x="4057880" y="2992009"/>
                  <a:pt x="4049376" y="2996946"/>
                  <a:pt x="4038335" y="3002296"/>
                </a:cubicBezTo>
                <a:cubicBezTo>
                  <a:pt x="4027088" y="3007782"/>
                  <a:pt x="4017281" y="3011965"/>
                  <a:pt x="4016252" y="3011691"/>
                </a:cubicBezTo>
                <a:cubicBezTo>
                  <a:pt x="4015155" y="3011417"/>
                  <a:pt x="4023384" y="3006890"/>
                  <a:pt x="4034563" y="3001473"/>
                </a:cubicBezTo>
                <a:cubicBezTo>
                  <a:pt x="4045467" y="2996123"/>
                  <a:pt x="4055823" y="2991597"/>
                  <a:pt x="4056851" y="2991803"/>
                </a:cubicBezTo>
                <a:close/>
                <a:moveTo>
                  <a:pt x="3771422" y="2991254"/>
                </a:moveTo>
                <a:cubicBezTo>
                  <a:pt x="3772793" y="2994546"/>
                  <a:pt x="3767924" y="2999827"/>
                  <a:pt x="3760449" y="3003393"/>
                </a:cubicBezTo>
                <a:cubicBezTo>
                  <a:pt x="3754208" y="3006342"/>
                  <a:pt x="3747899" y="3007028"/>
                  <a:pt x="3746184" y="3004765"/>
                </a:cubicBezTo>
                <a:cubicBezTo>
                  <a:pt x="3744196" y="3002159"/>
                  <a:pt x="3748722" y="2996261"/>
                  <a:pt x="3755854" y="2992352"/>
                </a:cubicBezTo>
                <a:cubicBezTo>
                  <a:pt x="3762780" y="2988580"/>
                  <a:pt x="3770119" y="2988100"/>
                  <a:pt x="3771422" y="2991254"/>
                </a:cubicBezTo>
                <a:close/>
                <a:moveTo>
                  <a:pt x="1654713" y="2990809"/>
                </a:moveTo>
                <a:cubicBezTo>
                  <a:pt x="1656830" y="2990311"/>
                  <a:pt x="1660091" y="2990946"/>
                  <a:pt x="1664031" y="2992832"/>
                </a:cubicBezTo>
                <a:cubicBezTo>
                  <a:pt x="1671436" y="2996466"/>
                  <a:pt x="1678913" y="3003873"/>
                  <a:pt x="1679805" y="3008468"/>
                </a:cubicBezTo>
                <a:cubicBezTo>
                  <a:pt x="1680695" y="3013063"/>
                  <a:pt x="1674867" y="3014229"/>
                  <a:pt x="1667804" y="3011074"/>
                </a:cubicBezTo>
                <a:cubicBezTo>
                  <a:pt x="1660399" y="3007713"/>
                  <a:pt x="1653401" y="3000855"/>
                  <a:pt x="1652237" y="2995575"/>
                </a:cubicBezTo>
                <a:cubicBezTo>
                  <a:pt x="1651617" y="2992934"/>
                  <a:pt x="1652596" y="2991306"/>
                  <a:pt x="1654713" y="2990809"/>
                </a:cubicBezTo>
                <a:close/>
                <a:moveTo>
                  <a:pt x="3846310" y="2988442"/>
                </a:moveTo>
                <a:cubicBezTo>
                  <a:pt x="3846448" y="2991391"/>
                  <a:pt x="3840275" y="2996740"/>
                  <a:pt x="3833280" y="2999895"/>
                </a:cubicBezTo>
                <a:cubicBezTo>
                  <a:pt x="3826011" y="3003118"/>
                  <a:pt x="3819907" y="3003461"/>
                  <a:pt x="3819427" y="3000444"/>
                </a:cubicBezTo>
                <a:cubicBezTo>
                  <a:pt x="3818878" y="2997495"/>
                  <a:pt x="3824639" y="2992351"/>
                  <a:pt x="3832183" y="2988991"/>
                </a:cubicBezTo>
                <a:cubicBezTo>
                  <a:pt x="3839452" y="2985767"/>
                  <a:pt x="3846174" y="2985630"/>
                  <a:pt x="3846310" y="2988442"/>
                </a:cubicBezTo>
                <a:close/>
                <a:moveTo>
                  <a:pt x="4220269" y="2987868"/>
                </a:moveTo>
                <a:cubicBezTo>
                  <a:pt x="4224821" y="2987208"/>
                  <a:pt x="4227924" y="2987996"/>
                  <a:pt x="4228576" y="2990431"/>
                </a:cubicBezTo>
                <a:cubicBezTo>
                  <a:pt x="4229810" y="2995232"/>
                  <a:pt x="4220415" y="3005107"/>
                  <a:pt x="4207865" y="3011623"/>
                </a:cubicBezTo>
                <a:cubicBezTo>
                  <a:pt x="4195589" y="3018001"/>
                  <a:pt x="4183244" y="3019304"/>
                  <a:pt x="4182010" y="3014640"/>
                </a:cubicBezTo>
                <a:cubicBezTo>
                  <a:pt x="4180776" y="3009908"/>
                  <a:pt x="4190582" y="3000513"/>
                  <a:pt x="4203270" y="2993998"/>
                </a:cubicBezTo>
                <a:cubicBezTo>
                  <a:pt x="4209716" y="2990637"/>
                  <a:pt x="4215717" y="2988528"/>
                  <a:pt x="4220269" y="2987868"/>
                </a:cubicBezTo>
                <a:close/>
                <a:moveTo>
                  <a:pt x="7295268" y="2987208"/>
                </a:moveTo>
                <a:cubicBezTo>
                  <a:pt x="7311932" y="2988785"/>
                  <a:pt x="7325854" y="2996261"/>
                  <a:pt x="7328185" y="3004285"/>
                </a:cubicBezTo>
                <a:cubicBezTo>
                  <a:pt x="7330586" y="3012583"/>
                  <a:pt x="7318310" y="3018138"/>
                  <a:pt x="7301028" y="3017178"/>
                </a:cubicBezTo>
                <a:cubicBezTo>
                  <a:pt x="7283883" y="3016217"/>
                  <a:pt x="7267973" y="3008811"/>
                  <a:pt x="7266258" y="3000307"/>
                </a:cubicBezTo>
                <a:cubicBezTo>
                  <a:pt x="7264613" y="2991872"/>
                  <a:pt x="7277848" y="2985562"/>
                  <a:pt x="7295268" y="2987208"/>
                </a:cubicBezTo>
                <a:close/>
                <a:moveTo>
                  <a:pt x="4007200" y="2987208"/>
                </a:moveTo>
                <a:cubicBezTo>
                  <a:pt x="4007749" y="2988374"/>
                  <a:pt x="4000136" y="2992763"/>
                  <a:pt x="3990329" y="2997084"/>
                </a:cubicBezTo>
                <a:cubicBezTo>
                  <a:pt x="3982100" y="3000718"/>
                  <a:pt x="3975310" y="3002776"/>
                  <a:pt x="3975790" y="3001336"/>
                </a:cubicBezTo>
                <a:cubicBezTo>
                  <a:pt x="3976407" y="2999895"/>
                  <a:pt x="3983746" y="2995438"/>
                  <a:pt x="3991563" y="2991940"/>
                </a:cubicBezTo>
                <a:cubicBezTo>
                  <a:pt x="3999587" y="2988305"/>
                  <a:pt x="4006720" y="2986248"/>
                  <a:pt x="4007200" y="2987208"/>
                </a:cubicBezTo>
                <a:close/>
                <a:moveTo>
                  <a:pt x="3685011" y="2986865"/>
                </a:moveTo>
                <a:cubicBezTo>
                  <a:pt x="3691046" y="2984533"/>
                  <a:pt x="3697150" y="2985494"/>
                  <a:pt x="3697630" y="2988785"/>
                </a:cubicBezTo>
                <a:cubicBezTo>
                  <a:pt x="3698316" y="2992763"/>
                  <a:pt x="3691732" y="2999621"/>
                  <a:pt x="3684874" y="3002364"/>
                </a:cubicBezTo>
                <a:cubicBezTo>
                  <a:pt x="3677742" y="3005176"/>
                  <a:pt x="3672049" y="3003530"/>
                  <a:pt x="3672735" y="2998729"/>
                </a:cubicBezTo>
                <a:cubicBezTo>
                  <a:pt x="3673352" y="2994477"/>
                  <a:pt x="3678565" y="2989334"/>
                  <a:pt x="3685011" y="2986865"/>
                </a:cubicBezTo>
                <a:close/>
                <a:moveTo>
                  <a:pt x="5329079" y="2984877"/>
                </a:moveTo>
                <a:cubicBezTo>
                  <a:pt x="5343824" y="2983985"/>
                  <a:pt x="5357746" y="2996878"/>
                  <a:pt x="5359940" y="3014160"/>
                </a:cubicBezTo>
                <a:cubicBezTo>
                  <a:pt x="5362272" y="3032746"/>
                  <a:pt x="5350545" y="3050508"/>
                  <a:pt x="5334772" y="3051468"/>
                </a:cubicBezTo>
                <a:cubicBezTo>
                  <a:pt x="5319889" y="3052291"/>
                  <a:pt x="5306105" y="3038232"/>
                  <a:pt x="5303979" y="3020744"/>
                </a:cubicBezTo>
                <a:cubicBezTo>
                  <a:pt x="5301647" y="3001816"/>
                  <a:pt x="5313169" y="2985768"/>
                  <a:pt x="5329079" y="2984877"/>
                </a:cubicBezTo>
                <a:close/>
                <a:moveTo>
                  <a:pt x="1406513" y="2983917"/>
                </a:moveTo>
                <a:cubicBezTo>
                  <a:pt x="1415154" y="2986111"/>
                  <a:pt x="1422697" y="2992832"/>
                  <a:pt x="1423042" y="2998524"/>
                </a:cubicBezTo>
                <a:cubicBezTo>
                  <a:pt x="1423384" y="3004285"/>
                  <a:pt x="1416798" y="3006685"/>
                  <a:pt x="1408160" y="3004148"/>
                </a:cubicBezTo>
                <a:cubicBezTo>
                  <a:pt x="1400889" y="3002022"/>
                  <a:pt x="1394103" y="2996193"/>
                  <a:pt x="1393003" y="2991049"/>
                </a:cubicBezTo>
                <a:cubicBezTo>
                  <a:pt x="1391703" y="2985288"/>
                  <a:pt x="1398217" y="2981790"/>
                  <a:pt x="1406513" y="2983917"/>
                </a:cubicBezTo>
                <a:close/>
                <a:moveTo>
                  <a:pt x="7017861" y="2982477"/>
                </a:moveTo>
                <a:cubicBezTo>
                  <a:pt x="7035693" y="2981174"/>
                  <a:pt x="7051123" y="2988649"/>
                  <a:pt x="7052975" y="2999004"/>
                </a:cubicBezTo>
                <a:cubicBezTo>
                  <a:pt x="7054690" y="3008537"/>
                  <a:pt x="7043236" y="3017452"/>
                  <a:pt x="7027258" y="3019441"/>
                </a:cubicBezTo>
                <a:cubicBezTo>
                  <a:pt x="7010044" y="3021567"/>
                  <a:pt x="6993653" y="3015189"/>
                  <a:pt x="6990773" y="3004628"/>
                </a:cubicBezTo>
                <a:cubicBezTo>
                  <a:pt x="6987892" y="2994204"/>
                  <a:pt x="7000511" y="2983711"/>
                  <a:pt x="7017861" y="2982477"/>
                </a:cubicBezTo>
                <a:close/>
                <a:moveTo>
                  <a:pt x="3249390" y="2982270"/>
                </a:moveTo>
                <a:cubicBezTo>
                  <a:pt x="3257071" y="2979939"/>
                  <a:pt x="3262420" y="2981859"/>
                  <a:pt x="3263449" y="2985631"/>
                </a:cubicBezTo>
                <a:cubicBezTo>
                  <a:pt x="3264546" y="2989608"/>
                  <a:pt x="3261117" y="2993655"/>
                  <a:pt x="3255288" y="2995301"/>
                </a:cubicBezTo>
                <a:cubicBezTo>
                  <a:pt x="3249527" y="2996946"/>
                  <a:pt x="3243149" y="2995301"/>
                  <a:pt x="3243767" y="2991460"/>
                </a:cubicBezTo>
                <a:cubicBezTo>
                  <a:pt x="3244384" y="2988031"/>
                  <a:pt x="3247950" y="2984533"/>
                  <a:pt x="3249390" y="2982270"/>
                </a:cubicBezTo>
                <a:close/>
                <a:moveTo>
                  <a:pt x="4440299" y="2981430"/>
                </a:moveTo>
                <a:cubicBezTo>
                  <a:pt x="4445322" y="2982064"/>
                  <a:pt x="4448889" y="2984670"/>
                  <a:pt x="4449746" y="2989196"/>
                </a:cubicBezTo>
                <a:cubicBezTo>
                  <a:pt x="4451392" y="2998112"/>
                  <a:pt x="4441448" y="3013131"/>
                  <a:pt x="4428212" y="3020057"/>
                </a:cubicBezTo>
                <a:cubicBezTo>
                  <a:pt x="4414701" y="3027053"/>
                  <a:pt x="4402288" y="3023624"/>
                  <a:pt x="4400643" y="3014297"/>
                </a:cubicBezTo>
                <a:cubicBezTo>
                  <a:pt x="4398997" y="3004970"/>
                  <a:pt x="4408666" y="2992283"/>
                  <a:pt x="4422108" y="2985493"/>
                </a:cubicBezTo>
                <a:cubicBezTo>
                  <a:pt x="4428795" y="2982133"/>
                  <a:pt x="4435275" y="2980796"/>
                  <a:pt x="4440299" y="2981430"/>
                </a:cubicBezTo>
                <a:close/>
                <a:moveTo>
                  <a:pt x="1715002" y="2980967"/>
                </a:moveTo>
                <a:cubicBezTo>
                  <a:pt x="1716822" y="2980230"/>
                  <a:pt x="1719822" y="2980590"/>
                  <a:pt x="1723491" y="2982270"/>
                </a:cubicBezTo>
                <a:cubicBezTo>
                  <a:pt x="1730623" y="2985425"/>
                  <a:pt x="1738236" y="2993037"/>
                  <a:pt x="1739607" y="2998250"/>
                </a:cubicBezTo>
                <a:cubicBezTo>
                  <a:pt x="1741048" y="3003667"/>
                  <a:pt x="1736109" y="3004628"/>
                  <a:pt x="1728361" y="3000513"/>
                </a:cubicBezTo>
                <a:cubicBezTo>
                  <a:pt x="1721913" y="2997084"/>
                  <a:pt x="1715396" y="2990843"/>
                  <a:pt x="1713616" y="2986248"/>
                </a:cubicBezTo>
                <a:cubicBezTo>
                  <a:pt x="1712551" y="2983539"/>
                  <a:pt x="1713188" y="2981704"/>
                  <a:pt x="1715002" y="2980967"/>
                </a:cubicBezTo>
                <a:close/>
                <a:moveTo>
                  <a:pt x="7158588" y="2979939"/>
                </a:moveTo>
                <a:cubicBezTo>
                  <a:pt x="7175184" y="2980556"/>
                  <a:pt x="7189106" y="2987963"/>
                  <a:pt x="7190889" y="2996672"/>
                </a:cubicBezTo>
                <a:cubicBezTo>
                  <a:pt x="7192809" y="3005862"/>
                  <a:pt x="7179916" y="3013131"/>
                  <a:pt x="7162566" y="3013269"/>
                </a:cubicBezTo>
                <a:cubicBezTo>
                  <a:pt x="7145215" y="3013406"/>
                  <a:pt x="7129647" y="3005999"/>
                  <a:pt x="7128550" y="2996535"/>
                </a:cubicBezTo>
                <a:cubicBezTo>
                  <a:pt x="7127453" y="2987002"/>
                  <a:pt x="7140894" y="2979321"/>
                  <a:pt x="7158588" y="2979939"/>
                </a:cubicBezTo>
                <a:close/>
                <a:moveTo>
                  <a:pt x="3919897" y="2979596"/>
                </a:moveTo>
                <a:cubicBezTo>
                  <a:pt x="3920446" y="2981996"/>
                  <a:pt x="3915302" y="2986316"/>
                  <a:pt x="3908170" y="2989745"/>
                </a:cubicBezTo>
                <a:cubicBezTo>
                  <a:pt x="3900283" y="2993517"/>
                  <a:pt x="3892328" y="2994820"/>
                  <a:pt x="3891985" y="2992283"/>
                </a:cubicBezTo>
                <a:cubicBezTo>
                  <a:pt x="3891711" y="2989951"/>
                  <a:pt x="3897060" y="2985151"/>
                  <a:pt x="3903849" y="2981790"/>
                </a:cubicBezTo>
                <a:cubicBezTo>
                  <a:pt x="3911530" y="2977950"/>
                  <a:pt x="3919348" y="2976990"/>
                  <a:pt x="3919897" y="2979596"/>
                </a:cubicBezTo>
                <a:close/>
                <a:moveTo>
                  <a:pt x="1012852" y="2979416"/>
                </a:moveTo>
                <a:cubicBezTo>
                  <a:pt x="1016005" y="2980573"/>
                  <a:pt x="1018286" y="2982819"/>
                  <a:pt x="1018901" y="2985837"/>
                </a:cubicBezTo>
                <a:cubicBezTo>
                  <a:pt x="1020067" y="2991940"/>
                  <a:pt x="1014169" y="2998592"/>
                  <a:pt x="1005801" y="3000787"/>
                </a:cubicBezTo>
                <a:cubicBezTo>
                  <a:pt x="997711" y="3002913"/>
                  <a:pt x="990028" y="2999553"/>
                  <a:pt x="989547" y="2993518"/>
                </a:cubicBezTo>
                <a:cubicBezTo>
                  <a:pt x="989134" y="2988237"/>
                  <a:pt x="994623" y="2981859"/>
                  <a:pt x="1001548" y="2979527"/>
                </a:cubicBezTo>
                <a:cubicBezTo>
                  <a:pt x="1005663" y="2978190"/>
                  <a:pt x="1009694" y="2978258"/>
                  <a:pt x="1012852" y="2979416"/>
                </a:cubicBezTo>
                <a:close/>
                <a:moveTo>
                  <a:pt x="4293255" y="2979389"/>
                </a:moveTo>
                <a:cubicBezTo>
                  <a:pt x="4298047" y="2979047"/>
                  <a:pt x="4301511" y="2980178"/>
                  <a:pt x="4302299" y="2982956"/>
                </a:cubicBezTo>
                <a:cubicBezTo>
                  <a:pt x="4304014" y="2988511"/>
                  <a:pt x="4294824" y="2999209"/>
                  <a:pt x="4282000" y="3006204"/>
                </a:cubicBezTo>
                <a:cubicBezTo>
                  <a:pt x="4268901" y="3013337"/>
                  <a:pt x="4257174" y="3014160"/>
                  <a:pt x="4255116" y="3008536"/>
                </a:cubicBezTo>
                <a:cubicBezTo>
                  <a:pt x="4252853" y="3002432"/>
                  <a:pt x="4262660" y="2991597"/>
                  <a:pt x="4276239" y="2984670"/>
                </a:cubicBezTo>
                <a:cubicBezTo>
                  <a:pt x="4282343" y="2981549"/>
                  <a:pt x="4288463" y="2979732"/>
                  <a:pt x="4293255" y="2979389"/>
                </a:cubicBezTo>
                <a:close/>
                <a:moveTo>
                  <a:pt x="17078" y="2978498"/>
                </a:moveTo>
                <a:cubicBezTo>
                  <a:pt x="19411" y="2979115"/>
                  <a:pt x="20781" y="2979458"/>
                  <a:pt x="22221" y="2979801"/>
                </a:cubicBezTo>
                <a:cubicBezTo>
                  <a:pt x="21330" y="2981516"/>
                  <a:pt x="20372" y="2983230"/>
                  <a:pt x="19479" y="2984945"/>
                </a:cubicBezTo>
                <a:cubicBezTo>
                  <a:pt x="18175" y="2984533"/>
                  <a:pt x="15844" y="2984259"/>
                  <a:pt x="15844" y="2983710"/>
                </a:cubicBezTo>
                <a:cubicBezTo>
                  <a:pt x="15638" y="2982064"/>
                  <a:pt x="16530" y="2980281"/>
                  <a:pt x="17078" y="2978498"/>
                </a:cubicBezTo>
                <a:close/>
                <a:moveTo>
                  <a:pt x="3608681" y="2977402"/>
                </a:moveTo>
                <a:cubicBezTo>
                  <a:pt x="3615128" y="2974109"/>
                  <a:pt x="3621368" y="2974864"/>
                  <a:pt x="3622466" y="2978910"/>
                </a:cubicBezTo>
                <a:cubicBezTo>
                  <a:pt x="3623563" y="2983025"/>
                  <a:pt x="3619037" y="2988923"/>
                  <a:pt x="3612521" y="2992215"/>
                </a:cubicBezTo>
                <a:cubicBezTo>
                  <a:pt x="3606144" y="2995370"/>
                  <a:pt x="3599766" y="2994889"/>
                  <a:pt x="3598600" y="2990980"/>
                </a:cubicBezTo>
                <a:cubicBezTo>
                  <a:pt x="3597434" y="2987277"/>
                  <a:pt x="3602440" y="2980488"/>
                  <a:pt x="3608681" y="2977402"/>
                </a:cubicBezTo>
                <a:close/>
                <a:moveTo>
                  <a:pt x="4367476" y="2976990"/>
                </a:moveTo>
                <a:cubicBezTo>
                  <a:pt x="4372062" y="2977195"/>
                  <a:pt x="4375200" y="2979081"/>
                  <a:pt x="4375886" y="2982682"/>
                </a:cubicBezTo>
                <a:cubicBezTo>
                  <a:pt x="4377189" y="2989746"/>
                  <a:pt x="4367930" y="3001610"/>
                  <a:pt x="4355380" y="3008468"/>
                </a:cubicBezTo>
                <a:cubicBezTo>
                  <a:pt x="4341801" y="3015875"/>
                  <a:pt x="4328428" y="3015257"/>
                  <a:pt x="4326988" y="3007645"/>
                </a:cubicBezTo>
                <a:cubicBezTo>
                  <a:pt x="4325548" y="2999964"/>
                  <a:pt x="4336246" y="2988237"/>
                  <a:pt x="4350374" y="2981379"/>
                </a:cubicBezTo>
                <a:cubicBezTo>
                  <a:pt x="4356855" y="2978258"/>
                  <a:pt x="4362890" y="2976784"/>
                  <a:pt x="4367476" y="2976990"/>
                </a:cubicBezTo>
                <a:close/>
                <a:moveTo>
                  <a:pt x="7454133" y="2976544"/>
                </a:moveTo>
                <a:cubicBezTo>
                  <a:pt x="7459414" y="2974487"/>
                  <a:pt x="7462569" y="2974589"/>
                  <a:pt x="7462329" y="2978567"/>
                </a:cubicBezTo>
                <a:cubicBezTo>
                  <a:pt x="7461849" y="2986111"/>
                  <a:pt x="7449915" y="3004010"/>
                  <a:pt x="7434211" y="3013543"/>
                </a:cubicBezTo>
                <a:cubicBezTo>
                  <a:pt x="7417752" y="3023487"/>
                  <a:pt x="7403076" y="3018618"/>
                  <a:pt x="7403007" y="3011211"/>
                </a:cubicBezTo>
                <a:cubicBezTo>
                  <a:pt x="7403007" y="3003530"/>
                  <a:pt x="7416381" y="2996946"/>
                  <a:pt x="7433182" y="2987482"/>
                </a:cubicBezTo>
                <a:cubicBezTo>
                  <a:pt x="7441446" y="2982819"/>
                  <a:pt x="7448853" y="2978601"/>
                  <a:pt x="7454133" y="2976544"/>
                </a:cubicBezTo>
                <a:close/>
                <a:moveTo>
                  <a:pt x="1785281" y="2975344"/>
                </a:moveTo>
                <a:cubicBezTo>
                  <a:pt x="1792826" y="2979458"/>
                  <a:pt x="1800301" y="2987825"/>
                  <a:pt x="1800918" y="2992557"/>
                </a:cubicBezTo>
                <a:cubicBezTo>
                  <a:pt x="1801467" y="2997220"/>
                  <a:pt x="1794746" y="2997152"/>
                  <a:pt x="1787609" y="2992420"/>
                </a:cubicBezTo>
                <a:cubicBezTo>
                  <a:pt x="1781441" y="2988374"/>
                  <a:pt x="1775680" y="2981310"/>
                  <a:pt x="1775065" y="2977058"/>
                </a:cubicBezTo>
                <a:cubicBezTo>
                  <a:pt x="1774448" y="2972600"/>
                  <a:pt x="1778901" y="2971777"/>
                  <a:pt x="1785281" y="2975344"/>
                </a:cubicBezTo>
                <a:close/>
                <a:moveTo>
                  <a:pt x="2905599" y="2975069"/>
                </a:moveTo>
                <a:cubicBezTo>
                  <a:pt x="2911085" y="2973698"/>
                  <a:pt x="2916366" y="2978430"/>
                  <a:pt x="2917052" y="2985082"/>
                </a:cubicBezTo>
                <a:cubicBezTo>
                  <a:pt x="2917737" y="2991872"/>
                  <a:pt x="2913691" y="2998181"/>
                  <a:pt x="2908411" y="2998661"/>
                </a:cubicBezTo>
                <a:cubicBezTo>
                  <a:pt x="2903130" y="2999141"/>
                  <a:pt x="2898192" y="2993586"/>
                  <a:pt x="2898261" y="2986660"/>
                </a:cubicBezTo>
                <a:cubicBezTo>
                  <a:pt x="2898329" y="2980762"/>
                  <a:pt x="2900455" y="2976304"/>
                  <a:pt x="2905599" y="2975069"/>
                </a:cubicBezTo>
                <a:close/>
                <a:moveTo>
                  <a:pt x="565792" y="2975000"/>
                </a:moveTo>
                <a:cubicBezTo>
                  <a:pt x="566819" y="2977744"/>
                  <a:pt x="563597" y="2985562"/>
                  <a:pt x="558109" y="2993723"/>
                </a:cubicBezTo>
                <a:cubicBezTo>
                  <a:pt x="552692" y="3001747"/>
                  <a:pt x="547753" y="3006067"/>
                  <a:pt x="546931" y="3003393"/>
                </a:cubicBezTo>
                <a:cubicBezTo>
                  <a:pt x="546109" y="3000649"/>
                  <a:pt x="549607" y="2992145"/>
                  <a:pt x="554817" y="2984122"/>
                </a:cubicBezTo>
                <a:cubicBezTo>
                  <a:pt x="559754" y="2976646"/>
                  <a:pt x="564831" y="2972463"/>
                  <a:pt x="565792" y="2975000"/>
                </a:cubicBezTo>
                <a:close/>
                <a:moveTo>
                  <a:pt x="4142027" y="2974590"/>
                </a:moveTo>
                <a:cubicBezTo>
                  <a:pt x="4142645" y="2976647"/>
                  <a:pt x="4133455" y="2983368"/>
                  <a:pt x="4121453" y="2989334"/>
                </a:cubicBezTo>
                <a:cubicBezTo>
                  <a:pt x="4109658" y="2995232"/>
                  <a:pt x="4098891" y="2998387"/>
                  <a:pt x="4098342" y="2996261"/>
                </a:cubicBezTo>
                <a:cubicBezTo>
                  <a:pt x="4097794" y="2994135"/>
                  <a:pt x="4107120" y="2987757"/>
                  <a:pt x="4119191" y="2981790"/>
                </a:cubicBezTo>
                <a:cubicBezTo>
                  <a:pt x="4131535" y="2975687"/>
                  <a:pt x="4141410" y="2972464"/>
                  <a:pt x="4142027" y="2974590"/>
                </a:cubicBezTo>
                <a:close/>
                <a:moveTo>
                  <a:pt x="1836236" y="2970817"/>
                </a:moveTo>
                <a:cubicBezTo>
                  <a:pt x="1835892" y="2966565"/>
                  <a:pt x="1841380" y="2966565"/>
                  <a:pt x="1848031" y="2970886"/>
                </a:cubicBezTo>
                <a:cubicBezTo>
                  <a:pt x="1854819" y="2975207"/>
                  <a:pt x="1860923" y="2982682"/>
                  <a:pt x="1861269" y="2986934"/>
                </a:cubicBezTo>
                <a:cubicBezTo>
                  <a:pt x="1861610" y="2991323"/>
                  <a:pt x="1856604" y="2991254"/>
                  <a:pt x="1849540" y="2986797"/>
                </a:cubicBezTo>
                <a:cubicBezTo>
                  <a:pt x="1842889" y="2982545"/>
                  <a:pt x="1836510" y="2974932"/>
                  <a:pt x="1836236" y="2970817"/>
                </a:cubicBezTo>
                <a:close/>
                <a:moveTo>
                  <a:pt x="5464113" y="2970406"/>
                </a:moveTo>
                <a:cubicBezTo>
                  <a:pt x="5479749" y="2968211"/>
                  <a:pt x="5494906" y="2981790"/>
                  <a:pt x="5496415" y="3000238"/>
                </a:cubicBezTo>
                <a:cubicBezTo>
                  <a:pt x="5497854" y="3017452"/>
                  <a:pt x="5486813" y="3033842"/>
                  <a:pt x="5471931" y="3036174"/>
                </a:cubicBezTo>
                <a:cubicBezTo>
                  <a:pt x="5456021" y="3038643"/>
                  <a:pt x="5441207" y="3024035"/>
                  <a:pt x="5439767" y="3005107"/>
                </a:cubicBezTo>
                <a:cubicBezTo>
                  <a:pt x="5438396" y="2987482"/>
                  <a:pt x="5449094" y="2972532"/>
                  <a:pt x="5464113" y="2970406"/>
                </a:cubicBezTo>
                <a:close/>
                <a:moveTo>
                  <a:pt x="6309636" y="2969720"/>
                </a:moveTo>
                <a:cubicBezTo>
                  <a:pt x="6326164" y="2966428"/>
                  <a:pt x="6340703" y="2975755"/>
                  <a:pt x="6342966" y="2991186"/>
                </a:cubicBezTo>
                <a:cubicBezTo>
                  <a:pt x="6345229" y="3006548"/>
                  <a:pt x="6334394" y="3022115"/>
                  <a:pt x="6318277" y="3026573"/>
                </a:cubicBezTo>
                <a:cubicBezTo>
                  <a:pt x="6301681" y="3031168"/>
                  <a:pt x="6284605" y="3020127"/>
                  <a:pt x="6282959" y="3003873"/>
                </a:cubicBezTo>
                <a:cubicBezTo>
                  <a:pt x="6281381" y="2988374"/>
                  <a:pt x="6293451" y="2972943"/>
                  <a:pt x="6309636" y="2969720"/>
                </a:cubicBezTo>
                <a:close/>
                <a:moveTo>
                  <a:pt x="6666801" y="2969240"/>
                </a:moveTo>
                <a:cubicBezTo>
                  <a:pt x="6682986" y="2967594"/>
                  <a:pt x="6697662" y="2976441"/>
                  <a:pt x="6699445" y="2988785"/>
                </a:cubicBezTo>
                <a:cubicBezTo>
                  <a:pt x="6701297" y="3002021"/>
                  <a:pt x="6688061" y="3015120"/>
                  <a:pt x="6670436" y="3017726"/>
                </a:cubicBezTo>
                <a:cubicBezTo>
                  <a:pt x="6653634" y="3020195"/>
                  <a:pt x="6639918" y="3012240"/>
                  <a:pt x="6638203" y="2998798"/>
                </a:cubicBezTo>
                <a:cubicBezTo>
                  <a:pt x="6636420" y="2984808"/>
                  <a:pt x="6649656" y="2971023"/>
                  <a:pt x="6666801" y="2969240"/>
                </a:cubicBezTo>
                <a:close/>
                <a:moveTo>
                  <a:pt x="5955145" y="2967320"/>
                </a:moveTo>
                <a:cubicBezTo>
                  <a:pt x="5970507" y="2964714"/>
                  <a:pt x="5984909" y="2974932"/>
                  <a:pt x="5987789" y="2990843"/>
                </a:cubicBezTo>
                <a:cubicBezTo>
                  <a:pt x="5990807" y="3007371"/>
                  <a:pt x="5978806" y="3025750"/>
                  <a:pt x="5962483" y="3029591"/>
                </a:cubicBezTo>
                <a:cubicBezTo>
                  <a:pt x="5945544" y="3033569"/>
                  <a:pt x="5930662" y="3022390"/>
                  <a:pt x="5928605" y="3004491"/>
                </a:cubicBezTo>
                <a:cubicBezTo>
                  <a:pt x="5926548" y="2986591"/>
                  <a:pt x="5938344" y="2970201"/>
                  <a:pt x="5955145" y="2967320"/>
                </a:cubicBezTo>
                <a:close/>
                <a:moveTo>
                  <a:pt x="3535575" y="2966977"/>
                </a:moveTo>
                <a:cubicBezTo>
                  <a:pt x="3541335" y="2964920"/>
                  <a:pt x="3545313" y="2965125"/>
                  <a:pt x="3546753" y="2967937"/>
                </a:cubicBezTo>
                <a:cubicBezTo>
                  <a:pt x="3548331" y="2971024"/>
                  <a:pt x="3544078" y="2976578"/>
                  <a:pt x="3537975" y="2979527"/>
                </a:cubicBezTo>
                <a:cubicBezTo>
                  <a:pt x="3532009" y="2982408"/>
                  <a:pt x="3525494" y="2981722"/>
                  <a:pt x="3525013" y="2978293"/>
                </a:cubicBezTo>
                <a:cubicBezTo>
                  <a:pt x="3524533" y="2974864"/>
                  <a:pt x="3529814" y="2969103"/>
                  <a:pt x="3535575" y="2966977"/>
                </a:cubicBezTo>
                <a:close/>
                <a:moveTo>
                  <a:pt x="3994101" y="2965536"/>
                </a:moveTo>
                <a:cubicBezTo>
                  <a:pt x="3994444" y="2967594"/>
                  <a:pt x="3987929" y="2972189"/>
                  <a:pt x="3979494" y="2975961"/>
                </a:cubicBezTo>
                <a:cubicBezTo>
                  <a:pt x="3971333" y="2979596"/>
                  <a:pt x="3964406" y="2980967"/>
                  <a:pt x="3964611" y="2978635"/>
                </a:cubicBezTo>
                <a:cubicBezTo>
                  <a:pt x="3964817" y="2976578"/>
                  <a:pt x="3970510" y="2972394"/>
                  <a:pt x="3977916" y="2968965"/>
                </a:cubicBezTo>
                <a:cubicBezTo>
                  <a:pt x="3986283" y="2964988"/>
                  <a:pt x="3993689" y="2963479"/>
                  <a:pt x="3994101" y="2965536"/>
                </a:cubicBezTo>
                <a:close/>
                <a:moveTo>
                  <a:pt x="4093267" y="2964645"/>
                </a:moveTo>
                <a:cubicBezTo>
                  <a:pt x="4093542" y="2964988"/>
                  <a:pt x="4086409" y="2968486"/>
                  <a:pt x="4076945" y="2972875"/>
                </a:cubicBezTo>
                <a:cubicBezTo>
                  <a:pt x="4067755" y="2977126"/>
                  <a:pt x="4059389" y="2980761"/>
                  <a:pt x="4058428" y="2980830"/>
                </a:cubicBezTo>
                <a:cubicBezTo>
                  <a:pt x="4057537" y="2980899"/>
                  <a:pt x="4064463" y="2977332"/>
                  <a:pt x="4073516" y="2973080"/>
                </a:cubicBezTo>
                <a:cubicBezTo>
                  <a:pt x="4083940" y="2968211"/>
                  <a:pt x="4093130" y="2964371"/>
                  <a:pt x="4093267" y="2964645"/>
                </a:cubicBezTo>
                <a:close/>
                <a:moveTo>
                  <a:pt x="1898439" y="2964439"/>
                </a:moveTo>
                <a:cubicBezTo>
                  <a:pt x="1898576" y="2960393"/>
                  <a:pt x="1904680" y="2960736"/>
                  <a:pt x="1910576" y="2965262"/>
                </a:cubicBezTo>
                <a:cubicBezTo>
                  <a:pt x="1916749" y="2969994"/>
                  <a:pt x="1922717" y="2978567"/>
                  <a:pt x="1920795" y="2981241"/>
                </a:cubicBezTo>
                <a:cubicBezTo>
                  <a:pt x="1919423" y="2983093"/>
                  <a:pt x="1915034" y="2982201"/>
                  <a:pt x="1913115" y="2982407"/>
                </a:cubicBezTo>
                <a:cubicBezTo>
                  <a:pt x="1903717" y="2975892"/>
                  <a:pt x="1898300" y="2968622"/>
                  <a:pt x="1898439" y="2964439"/>
                </a:cubicBezTo>
                <a:close/>
                <a:moveTo>
                  <a:pt x="7593042" y="2963548"/>
                </a:moveTo>
                <a:cubicBezTo>
                  <a:pt x="7595991" y="2963342"/>
                  <a:pt x="7580285" y="3000238"/>
                  <a:pt x="7558752" y="3039740"/>
                </a:cubicBezTo>
                <a:cubicBezTo>
                  <a:pt x="7537081" y="3079516"/>
                  <a:pt x="7518495" y="3104548"/>
                  <a:pt x="7516780" y="3101737"/>
                </a:cubicBezTo>
                <a:cubicBezTo>
                  <a:pt x="7515134" y="3098993"/>
                  <a:pt x="7531320" y="3069504"/>
                  <a:pt x="7552031" y="3032197"/>
                </a:cubicBezTo>
                <a:cubicBezTo>
                  <a:pt x="7571713" y="2996672"/>
                  <a:pt x="7590367" y="2963685"/>
                  <a:pt x="7593042" y="2963548"/>
                </a:cubicBezTo>
                <a:close/>
                <a:moveTo>
                  <a:pt x="4104446" y="2962657"/>
                </a:moveTo>
                <a:cubicBezTo>
                  <a:pt x="4105338" y="2962383"/>
                  <a:pt x="4097451" y="2966223"/>
                  <a:pt x="4087301" y="2971024"/>
                </a:cubicBezTo>
                <a:cubicBezTo>
                  <a:pt x="4076877" y="2975893"/>
                  <a:pt x="4068236" y="2979870"/>
                  <a:pt x="4067550" y="2980008"/>
                </a:cubicBezTo>
                <a:cubicBezTo>
                  <a:pt x="4066865" y="2980145"/>
                  <a:pt x="4074820" y="2976236"/>
                  <a:pt x="4084421" y="2971709"/>
                </a:cubicBezTo>
                <a:cubicBezTo>
                  <a:pt x="4094159" y="2967115"/>
                  <a:pt x="4103555" y="2962863"/>
                  <a:pt x="4104446" y="2962657"/>
                </a:cubicBezTo>
                <a:close/>
                <a:moveTo>
                  <a:pt x="4703492" y="2962588"/>
                </a:moveTo>
                <a:cubicBezTo>
                  <a:pt x="4718511" y="2956759"/>
                  <a:pt x="4730924" y="2963548"/>
                  <a:pt x="4731610" y="2978156"/>
                </a:cubicBezTo>
                <a:cubicBezTo>
                  <a:pt x="4732227" y="2991323"/>
                  <a:pt x="4721392" y="3006479"/>
                  <a:pt x="4707676" y="3011554"/>
                </a:cubicBezTo>
                <a:cubicBezTo>
                  <a:pt x="4693069" y="3016904"/>
                  <a:pt x="4679558" y="3009222"/>
                  <a:pt x="4679284" y="2995575"/>
                </a:cubicBezTo>
                <a:cubicBezTo>
                  <a:pt x="4679078" y="2982408"/>
                  <a:pt x="4689776" y="2967937"/>
                  <a:pt x="4703492" y="2962588"/>
                </a:cubicBezTo>
                <a:close/>
                <a:moveTo>
                  <a:pt x="4128723" y="2962040"/>
                </a:moveTo>
                <a:cubicBezTo>
                  <a:pt x="4129546" y="2962725"/>
                  <a:pt x="4121317" y="2967732"/>
                  <a:pt x="4110550" y="2973081"/>
                </a:cubicBezTo>
                <a:cubicBezTo>
                  <a:pt x="4100057" y="2978293"/>
                  <a:pt x="4089358" y="2982476"/>
                  <a:pt x="4087850" y="2982202"/>
                </a:cubicBezTo>
                <a:cubicBezTo>
                  <a:pt x="4086204" y="2981859"/>
                  <a:pt x="4095599" y="2976304"/>
                  <a:pt x="4107601" y="2970475"/>
                </a:cubicBezTo>
                <a:cubicBezTo>
                  <a:pt x="4118779" y="2965057"/>
                  <a:pt x="4127900" y="2961354"/>
                  <a:pt x="4128723" y="2962040"/>
                </a:cubicBezTo>
                <a:close/>
                <a:moveTo>
                  <a:pt x="4080923" y="2961491"/>
                </a:moveTo>
                <a:cubicBezTo>
                  <a:pt x="4081197" y="2962245"/>
                  <a:pt x="4073585" y="2966428"/>
                  <a:pt x="4064532" y="2970543"/>
                </a:cubicBezTo>
                <a:cubicBezTo>
                  <a:pt x="4055479" y="2974658"/>
                  <a:pt x="4047799" y="2977470"/>
                  <a:pt x="4047936" y="2976373"/>
                </a:cubicBezTo>
                <a:cubicBezTo>
                  <a:pt x="4048073" y="2975481"/>
                  <a:pt x="4054657" y="2971709"/>
                  <a:pt x="4062886" y="2967937"/>
                </a:cubicBezTo>
                <a:cubicBezTo>
                  <a:pt x="4072144" y="2963754"/>
                  <a:pt x="4080649" y="2960737"/>
                  <a:pt x="4080923" y="2961491"/>
                </a:cubicBezTo>
                <a:close/>
                <a:moveTo>
                  <a:pt x="478284" y="2961216"/>
                </a:moveTo>
                <a:cubicBezTo>
                  <a:pt x="479721" y="2961560"/>
                  <a:pt x="475265" y="2971229"/>
                  <a:pt x="471698" y="2975824"/>
                </a:cubicBezTo>
                <a:cubicBezTo>
                  <a:pt x="467443" y="2981311"/>
                  <a:pt x="462851" y="2986180"/>
                  <a:pt x="463399" y="2982065"/>
                </a:cubicBezTo>
                <a:cubicBezTo>
                  <a:pt x="463812" y="2979253"/>
                  <a:pt x="466897" y="2973150"/>
                  <a:pt x="469844" y="2965812"/>
                </a:cubicBezTo>
                <a:cubicBezTo>
                  <a:pt x="473689" y="2963617"/>
                  <a:pt x="476909" y="2960942"/>
                  <a:pt x="478284" y="2961216"/>
                </a:cubicBezTo>
                <a:close/>
                <a:moveTo>
                  <a:pt x="3462880" y="2960600"/>
                </a:moveTo>
                <a:cubicBezTo>
                  <a:pt x="3468367" y="2959091"/>
                  <a:pt x="3473236" y="2959914"/>
                  <a:pt x="3473236" y="2963891"/>
                </a:cubicBezTo>
                <a:cubicBezTo>
                  <a:pt x="3470836" y="2965743"/>
                  <a:pt x="3467681" y="2969172"/>
                  <a:pt x="3463429" y="2971367"/>
                </a:cubicBezTo>
                <a:cubicBezTo>
                  <a:pt x="3457600" y="2974384"/>
                  <a:pt x="3451633" y="2972738"/>
                  <a:pt x="3451976" y="2968966"/>
                </a:cubicBezTo>
                <a:cubicBezTo>
                  <a:pt x="3452250" y="2966017"/>
                  <a:pt x="3457257" y="2962177"/>
                  <a:pt x="3462880" y="2960600"/>
                </a:cubicBezTo>
                <a:close/>
                <a:moveTo>
                  <a:pt x="720019" y="2960299"/>
                </a:moveTo>
                <a:cubicBezTo>
                  <a:pt x="722409" y="2959193"/>
                  <a:pt x="724210" y="2959262"/>
                  <a:pt x="724757" y="2960805"/>
                </a:cubicBezTo>
                <a:cubicBezTo>
                  <a:pt x="726065" y="2964440"/>
                  <a:pt x="720713" y="2975138"/>
                  <a:pt x="714060" y="2982408"/>
                </a:cubicBezTo>
                <a:cubicBezTo>
                  <a:pt x="708299" y="2988717"/>
                  <a:pt x="702539" y="2991460"/>
                  <a:pt x="701304" y="2988305"/>
                </a:cubicBezTo>
                <a:cubicBezTo>
                  <a:pt x="699861" y="2984671"/>
                  <a:pt x="704734" y="2974521"/>
                  <a:pt x="711729" y="2966840"/>
                </a:cubicBezTo>
                <a:cubicBezTo>
                  <a:pt x="714643" y="2963685"/>
                  <a:pt x="717625" y="2961405"/>
                  <a:pt x="720019" y="2960299"/>
                </a:cubicBezTo>
                <a:close/>
                <a:moveTo>
                  <a:pt x="7358087" y="2960188"/>
                </a:moveTo>
                <a:cubicBezTo>
                  <a:pt x="7374889" y="2962863"/>
                  <a:pt x="7390319" y="2973081"/>
                  <a:pt x="7390799" y="2981242"/>
                </a:cubicBezTo>
                <a:cubicBezTo>
                  <a:pt x="7391348" y="2988991"/>
                  <a:pt x="7378798" y="2992969"/>
                  <a:pt x="7362544" y="2990706"/>
                </a:cubicBezTo>
                <a:cubicBezTo>
                  <a:pt x="7345948" y="2988443"/>
                  <a:pt x="7332232" y="2980830"/>
                  <a:pt x="7330381" y="2972327"/>
                </a:cubicBezTo>
                <a:cubicBezTo>
                  <a:pt x="7328460" y="2963411"/>
                  <a:pt x="7341216" y="2957513"/>
                  <a:pt x="7358087" y="2960188"/>
                </a:cubicBezTo>
                <a:close/>
                <a:moveTo>
                  <a:pt x="2226314" y="2959914"/>
                </a:moveTo>
                <a:cubicBezTo>
                  <a:pt x="2231114" y="2960188"/>
                  <a:pt x="2238864" y="2968897"/>
                  <a:pt x="2238658" y="2974658"/>
                </a:cubicBezTo>
                <a:cubicBezTo>
                  <a:pt x="2238452" y="2979733"/>
                  <a:pt x="2235366" y="2983093"/>
                  <a:pt x="2234063" y="2985905"/>
                </a:cubicBezTo>
                <a:cubicBezTo>
                  <a:pt x="2226245" y="2983573"/>
                  <a:pt x="2220964" y="2976098"/>
                  <a:pt x="2220210" y="2968966"/>
                </a:cubicBezTo>
                <a:cubicBezTo>
                  <a:pt x="2219593" y="2962794"/>
                  <a:pt x="2221650" y="2959639"/>
                  <a:pt x="2226314" y="2959914"/>
                </a:cubicBezTo>
                <a:close/>
                <a:moveTo>
                  <a:pt x="4116447" y="2959845"/>
                </a:moveTo>
                <a:cubicBezTo>
                  <a:pt x="4117750" y="2959571"/>
                  <a:pt x="4109452" y="2963960"/>
                  <a:pt x="4098822" y="2969103"/>
                </a:cubicBezTo>
                <a:cubicBezTo>
                  <a:pt x="4089427" y="2973630"/>
                  <a:pt x="4079757" y="2977882"/>
                  <a:pt x="4078111" y="2978293"/>
                </a:cubicBezTo>
                <a:cubicBezTo>
                  <a:pt x="4076259" y="2978773"/>
                  <a:pt x="4083734" y="2974864"/>
                  <a:pt x="4094296" y="2969789"/>
                </a:cubicBezTo>
                <a:cubicBezTo>
                  <a:pt x="4104652" y="2964783"/>
                  <a:pt x="4115144" y="2960051"/>
                  <a:pt x="4116447" y="2959845"/>
                </a:cubicBezTo>
                <a:close/>
                <a:moveTo>
                  <a:pt x="1269009" y="2959707"/>
                </a:moveTo>
                <a:cubicBezTo>
                  <a:pt x="1277445" y="2959844"/>
                  <a:pt x="1285537" y="2965193"/>
                  <a:pt x="1287118" y="2971434"/>
                </a:cubicBezTo>
                <a:cubicBezTo>
                  <a:pt x="1288694" y="2977675"/>
                  <a:pt x="1283069" y="2982064"/>
                  <a:pt x="1274563" y="2981447"/>
                </a:cubicBezTo>
                <a:cubicBezTo>
                  <a:pt x="1266405" y="2980830"/>
                  <a:pt x="1258246" y="2975069"/>
                  <a:pt x="1257420" y="2969103"/>
                </a:cubicBezTo>
                <a:cubicBezTo>
                  <a:pt x="1256667" y="2964028"/>
                  <a:pt x="1262153" y="2959570"/>
                  <a:pt x="1269009" y="2959707"/>
                </a:cubicBezTo>
                <a:close/>
                <a:moveTo>
                  <a:pt x="1135281" y="2957033"/>
                </a:moveTo>
                <a:cubicBezTo>
                  <a:pt x="1143576" y="2956141"/>
                  <a:pt x="1151602" y="2960736"/>
                  <a:pt x="1152630" y="2966908"/>
                </a:cubicBezTo>
                <a:cubicBezTo>
                  <a:pt x="1153660" y="2973081"/>
                  <a:pt x="1147420" y="2978498"/>
                  <a:pt x="1139053" y="2978910"/>
                </a:cubicBezTo>
                <a:cubicBezTo>
                  <a:pt x="1131440" y="2979253"/>
                  <a:pt x="1125063" y="2975824"/>
                  <a:pt x="1123348" y="2970269"/>
                </a:cubicBezTo>
                <a:cubicBezTo>
                  <a:pt x="1121426" y="2964097"/>
                  <a:pt x="1126846" y="2957993"/>
                  <a:pt x="1135281" y="2957033"/>
                </a:cubicBezTo>
                <a:close/>
                <a:moveTo>
                  <a:pt x="3043033" y="2956896"/>
                </a:moveTo>
                <a:cubicBezTo>
                  <a:pt x="3048451" y="2957033"/>
                  <a:pt x="3052909" y="2962176"/>
                  <a:pt x="3052565" y="2967800"/>
                </a:cubicBezTo>
                <a:cubicBezTo>
                  <a:pt x="3052154" y="2973286"/>
                  <a:pt x="3046188" y="2979252"/>
                  <a:pt x="3041867" y="2977195"/>
                </a:cubicBezTo>
                <a:cubicBezTo>
                  <a:pt x="3038507" y="2975549"/>
                  <a:pt x="3035009" y="2971571"/>
                  <a:pt x="3033980" y="2967800"/>
                </a:cubicBezTo>
                <a:cubicBezTo>
                  <a:pt x="3032266" y="2961971"/>
                  <a:pt x="3037341" y="2956758"/>
                  <a:pt x="3043033" y="2956896"/>
                </a:cubicBezTo>
                <a:close/>
                <a:moveTo>
                  <a:pt x="7577543" y="2955387"/>
                </a:moveTo>
                <a:cubicBezTo>
                  <a:pt x="7579463" y="2957102"/>
                  <a:pt x="7564650" y="2991598"/>
                  <a:pt x="7544419" y="3027533"/>
                </a:cubicBezTo>
                <a:cubicBezTo>
                  <a:pt x="7524051" y="3063812"/>
                  <a:pt x="7506974" y="3085072"/>
                  <a:pt x="7505397" y="3082192"/>
                </a:cubicBezTo>
                <a:cubicBezTo>
                  <a:pt x="7503820" y="3079311"/>
                  <a:pt x="7518359" y="3054074"/>
                  <a:pt x="7538110" y="3019441"/>
                </a:cubicBezTo>
                <a:cubicBezTo>
                  <a:pt x="7557724" y="2985014"/>
                  <a:pt x="7575623" y="2953741"/>
                  <a:pt x="7577543" y="2955387"/>
                </a:cubicBezTo>
                <a:close/>
                <a:moveTo>
                  <a:pt x="391598" y="2954906"/>
                </a:moveTo>
                <a:cubicBezTo>
                  <a:pt x="393447" y="2955044"/>
                  <a:pt x="389607" y="2962587"/>
                  <a:pt x="385699" y="2966428"/>
                </a:cubicBezTo>
                <a:cubicBezTo>
                  <a:pt x="383160" y="2968897"/>
                  <a:pt x="380007" y="2970680"/>
                  <a:pt x="379459" y="2969857"/>
                </a:cubicBezTo>
                <a:cubicBezTo>
                  <a:pt x="378908" y="2969034"/>
                  <a:pt x="381445" y="2964439"/>
                  <a:pt x="383502" y="2959501"/>
                </a:cubicBezTo>
                <a:cubicBezTo>
                  <a:pt x="387412" y="2957307"/>
                  <a:pt x="390362" y="2954838"/>
                  <a:pt x="391598" y="2954906"/>
                </a:cubicBezTo>
                <a:close/>
                <a:moveTo>
                  <a:pt x="5118058" y="2954016"/>
                </a:moveTo>
                <a:cubicBezTo>
                  <a:pt x="5133077" y="2949764"/>
                  <a:pt x="5146657" y="2958542"/>
                  <a:pt x="5149057" y="2974658"/>
                </a:cubicBezTo>
                <a:cubicBezTo>
                  <a:pt x="5151457" y="2990569"/>
                  <a:pt x="5141444" y="3007920"/>
                  <a:pt x="5126768" y="3012926"/>
                </a:cubicBezTo>
                <a:cubicBezTo>
                  <a:pt x="5111200" y="3018207"/>
                  <a:pt x="5095701" y="3007303"/>
                  <a:pt x="5094055" y="2990432"/>
                </a:cubicBezTo>
                <a:cubicBezTo>
                  <a:pt x="5092478" y="2974316"/>
                  <a:pt x="5103245" y="2958268"/>
                  <a:pt x="5118058" y="2954016"/>
                </a:cubicBezTo>
                <a:close/>
                <a:moveTo>
                  <a:pt x="1465081" y="2954015"/>
                </a:moveTo>
                <a:cubicBezTo>
                  <a:pt x="1472967" y="2955867"/>
                  <a:pt x="1481129" y="2963205"/>
                  <a:pt x="1482295" y="2969446"/>
                </a:cubicBezTo>
                <a:cubicBezTo>
                  <a:pt x="1483324" y="2974864"/>
                  <a:pt x="1478523" y="2977470"/>
                  <a:pt x="1471252" y="2975549"/>
                </a:cubicBezTo>
                <a:cubicBezTo>
                  <a:pt x="1462886" y="2973355"/>
                  <a:pt x="1454796" y="2966359"/>
                  <a:pt x="1453903" y="2960393"/>
                </a:cubicBezTo>
                <a:cubicBezTo>
                  <a:pt x="1453079" y="2955113"/>
                  <a:pt x="1457883" y="2952301"/>
                  <a:pt x="1465081" y="2954015"/>
                </a:cubicBezTo>
                <a:close/>
                <a:moveTo>
                  <a:pt x="1961890" y="2953707"/>
                </a:moveTo>
                <a:cubicBezTo>
                  <a:pt x="1963415" y="2952884"/>
                  <a:pt x="1966056" y="2953501"/>
                  <a:pt x="1969350" y="2956073"/>
                </a:cubicBezTo>
                <a:cubicBezTo>
                  <a:pt x="1973942" y="2959639"/>
                  <a:pt x="1978331" y="2965331"/>
                  <a:pt x="1985053" y="2972326"/>
                </a:cubicBezTo>
                <a:cubicBezTo>
                  <a:pt x="1980525" y="2973149"/>
                  <a:pt x="1978126" y="2974864"/>
                  <a:pt x="1974218" y="2973904"/>
                </a:cubicBezTo>
                <a:cubicBezTo>
                  <a:pt x="1969896" y="2972875"/>
                  <a:pt x="1962971" y="2965057"/>
                  <a:pt x="1961121" y="2959982"/>
                </a:cubicBezTo>
                <a:cubicBezTo>
                  <a:pt x="1959952" y="2956793"/>
                  <a:pt x="1960366" y="2954530"/>
                  <a:pt x="1961890" y="2953707"/>
                </a:cubicBezTo>
                <a:close/>
                <a:moveTo>
                  <a:pt x="4214654" y="2952713"/>
                </a:moveTo>
                <a:cubicBezTo>
                  <a:pt x="4216094" y="2955113"/>
                  <a:pt x="4207864" y="2962177"/>
                  <a:pt x="4196069" y="2968349"/>
                </a:cubicBezTo>
                <a:cubicBezTo>
                  <a:pt x="4184478" y="2974453"/>
                  <a:pt x="4173094" y="2977538"/>
                  <a:pt x="4171174" y="2975344"/>
                </a:cubicBezTo>
                <a:cubicBezTo>
                  <a:pt x="4169185" y="2973150"/>
                  <a:pt x="4176386" y="2966977"/>
                  <a:pt x="4188113" y="2960668"/>
                </a:cubicBezTo>
                <a:cubicBezTo>
                  <a:pt x="4200184" y="2954222"/>
                  <a:pt x="4213145" y="2950175"/>
                  <a:pt x="4214654" y="2952713"/>
                </a:cubicBezTo>
                <a:close/>
                <a:moveTo>
                  <a:pt x="6805675" y="2952026"/>
                </a:moveTo>
                <a:cubicBezTo>
                  <a:pt x="6821791" y="2950929"/>
                  <a:pt x="6836536" y="2959570"/>
                  <a:pt x="6838319" y="2970748"/>
                </a:cubicBezTo>
                <a:cubicBezTo>
                  <a:pt x="6840171" y="2982887"/>
                  <a:pt x="6827072" y="2994271"/>
                  <a:pt x="6809447" y="2996192"/>
                </a:cubicBezTo>
                <a:cubicBezTo>
                  <a:pt x="6792713" y="2997975"/>
                  <a:pt x="6778929" y="2990431"/>
                  <a:pt x="6777214" y="2978224"/>
                </a:cubicBezTo>
                <a:cubicBezTo>
                  <a:pt x="6775431" y="2965468"/>
                  <a:pt x="6788667" y="2953192"/>
                  <a:pt x="6805675" y="2952026"/>
                </a:cubicBezTo>
                <a:close/>
                <a:moveTo>
                  <a:pt x="5601479" y="2951821"/>
                </a:moveTo>
                <a:cubicBezTo>
                  <a:pt x="5617458" y="2949627"/>
                  <a:pt x="5632272" y="2962863"/>
                  <a:pt x="5633506" y="2981105"/>
                </a:cubicBezTo>
                <a:cubicBezTo>
                  <a:pt x="5634672" y="2998044"/>
                  <a:pt x="5623288" y="3014298"/>
                  <a:pt x="5608269" y="3016560"/>
                </a:cubicBezTo>
                <a:cubicBezTo>
                  <a:pt x="5592152" y="3019030"/>
                  <a:pt x="5577682" y="3004902"/>
                  <a:pt x="5576447" y="2986248"/>
                </a:cubicBezTo>
                <a:cubicBezTo>
                  <a:pt x="5575282" y="2968898"/>
                  <a:pt x="5586323" y="2954016"/>
                  <a:pt x="5601479" y="2951821"/>
                </a:cubicBezTo>
                <a:close/>
                <a:moveTo>
                  <a:pt x="927756" y="2951478"/>
                </a:moveTo>
                <a:cubicBezTo>
                  <a:pt x="934202" y="2948392"/>
                  <a:pt x="941883" y="2950107"/>
                  <a:pt x="943668" y="2954839"/>
                </a:cubicBezTo>
                <a:cubicBezTo>
                  <a:pt x="945792" y="2960462"/>
                  <a:pt x="940443" y="2968761"/>
                  <a:pt x="932762" y="2972121"/>
                </a:cubicBezTo>
                <a:cubicBezTo>
                  <a:pt x="926111" y="2975001"/>
                  <a:pt x="918362" y="2973698"/>
                  <a:pt x="916715" y="2969172"/>
                </a:cubicBezTo>
                <a:cubicBezTo>
                  <a:pt x="914726" y="2963823"/>
                  <a:pt x="920075" y="2955182"/>
                  <a:pt x="927756" y="2951478"/>
                </a:cubicBezTo>
                <a:close/>
                <a:moveTo>
                  <a:pt x="3386687" y="2948461"/>
                </a:moveTo>
                <a:cubicBezTo>
                  <a:pt x="3391899" y="2946815"/>
                  <a:pt x="3397317" y="2947775"/>
                  <a:pt x="3398277" y="2950518"/>
                </a:cubicBezTo>
                <a:cubicBezTo>
                  <a:pt x="3399375" y="2953467"/>
                  <a:pt x="3395946" y="2956896"/>
                  <a:pt x="3390116" y="2958679"/>
                </a:cubicBezTo>
                <a:cubicBezTo>
                  <a:pt x="3384424" y="2960462"/>
                  <a:pt x="3379075" y="2959571"/>
                  <a:pt x="3378252" y="2956828"/>
                </a:cubicBezTo>
                <a:cubicBezTo>
                  <a:pt x="3377429" y="2953947"/>
                  <a:pt x="3381064" y="2950312"/>
                  <a:pt x="3386687" y="2948461"/>
                </a:cubicBezTo>
                <a:close/>
                <a:moveTo>
                  <a:pt x="4067550" y="2947089"/>
                </a:moveTo>
                <a:cubicBezTo>
                  <a:pt x="4068716" y="2948117"/>
                  <a:pt x="4062818" y="2952369"/>
                  <a:pt x="4055206" y="2956072"/>
                </a:cubicBezTo>
                <a:cubicBezTo>
                  <a:pt x="4047525" y="2959776"/>
                  <a:pt x="4039295" y="2962451"/>
                  <a:pt x="4037581" y="2961559"/>
                </a:cubicBezTo>
                <a:cubicBezTo>
                  <a:pt x="4035592" y="2960530"/>
                  <a:pt x="4041627" y="2955936"/>
                  <a:pt x="4050748" y="2951752"/>
                </a:cubicBezTo>
                <a:cubicBezTo>
                  <a:pt x="4058566" y="2948117"/>
                  <a:pt x="4066316" y="2946060"/>
                  <a:pt x="4067550" y="2947089"/>
                </a:cubicBezTo>
                <a:close/>
                <a:moveTo>
                  <a:pt x="4910604" y="2947088"/>
                </a:moveTo>
                <a:cubicBezTo>
                  <a:pt x="4925349" y="2942562"/>
                  <a:pt x="4939133" y="2951409"/>
                  <a:pt x="4940162" y="2966291"/>
                </a:cubicBezTo>
                <a:cubicBezTo>
                  <a:pt x="4941191" y="2981516"/>
                  <a:pt x="4929601" y="2997700"/>
                  <a:pt x="4914444" y="3001815"/>
                </a:cubicBezTo>
                <a:cubicBezTo>
                  <a:pt x="4899220" y="3005930"/>
                  <a:pt x="4887012" y="2996466"/>
                  <a:pt x="4886532" y="2980555"/>
                </a:cubicBezTo>
                <a:cubicBezTo>
                  <a:pt x="4886121" y="2966359"/>
                  <a:pt x="4897025" y="2951409"/>
                  <a:pt x="4910604" y="2947088"/>
                </a:cubicBezTo>
                <a:close/>
                <a:moveTo>
                  <a:pt x="6450499" y="2944757"/>
                </a:moveTo>
                <a:cubicBezTo>
                  <a:pt x="6467027" y="2942494"/>
                  <a:pt x="6480880" y="2952026"/>
                  <a:pt x="6482457" y="2966634"/>
                </a:cubicBezTo>
                <a:cubicBezTo>
                  <a:pt x="6483966" y="2980899"/>
                  <a:pt x="6472033" y="2995163"/>
                  <a:pt x="6455986" y="2998318"/>
                </a:cubicBezTo>
                <a:cubicBezTo>
                  <a:pt x="6440280" y="3001404"/>
                  <a:pt x="6424644" y="2991871"/>
                  <a:pt x="6422381" y="2977744"/>
                </a:cubicBezTo>
                <a:cubicBezTo>
                  <a:pt x="6419981" y="2962519"/>
                  <a:pt x="6433080" y="2947088"/>
                  <a:pt x="6450499" y="2944757"/>
                </a:cubicBezTo>
                <a:close/>
                <a:moveTo>
                  <a:pt x="7219282" y="2944689"/>
                </a:moveTo>
                <a:cubicBezTo>
                  <a:pt x="7235946" y="2945649"/>
                  <a:pt x="7252131" y="2955182"/>
                  <a:pt x="7253435" y="2964234"/>
                </a:cubicBezTo>
                <a:cubicBezTo>
                  <a:pt x="7254600" y="2972806"/>
                  <a:pt x="7242598" y="2978705"/>
                  <a:pt x="7226414" y="2978019"/>
                </a:cubicBezTo>
                <a:cubicBezTo>
                  <a:pt x="7209818" y="2977333"/>
                  <a:pt x="7195415" y="2970338"/>
                  <a:pt x="7192946" y="2961148"/>
                </a:cubicBezTo>
                <a:cubicBezTo>
                  <a:pt x="7190340" y="2951410"/>
                  <a:pt x="7202273" y="2943660"/>
                  <a:pt x="7219282" y="2944689"/>
                </a:cubicBezTo>
                <a:close/>
                <a:moveTo>
                  <a:pt x="7561975" y="2944415"/>
                </a:moveTo>
                <a:cubicBezTo>
                  <a:pt x="7563896" y="2946472"/>
                  <a:pt x="7550659" y="2977539"/>
                  <a:pt x="7532692" y="3008880"/>
                </a:cubicBezTo>
                <a:cubicBezTo>
                  <a:pt x="7513557" y="3042347"/>
                  <a:pt x="7495864" y="3062784"/>
                  <a:pt x="7494287" y="3059492"/>
                </a:cubicBezTo>
                <a:cubicBezTo>
                  <a:pt x="7492778" y="3056269"/>
                  <a:pt x="7505808" y="3034323"/>
                  <a:pt x="7523776" y="3003873"/>
                </a:cubicBezTo>
                <a:cubicBezTo>
                  <a:pt x="7543116" y="2971092"/>
                  <a:pt x="7559986" y="2942289"/>
                  <a:pt x="7561975" y="2944415"/>
                </a:cubicBezTo>
                <a:close/>
                <a:moveTo>
                  <a:pt x="6942766" y="2941602"/>
                </a:moveTo>
                <a:cubicBezTo>
                  <a:pt x="6959568" y="2940436"/>
                  <a:pt x="6975821" y="2949626"/>
                  <a:pt x="6977125" y="2960530"/>
                </a:cubicBezTo>
                <a:cubicBezTo>
                  <a:pt x="6978290" y="2970954"/>
                  <a:pt x="6966220" y="2980075"/>
                  <a:pt x="6949898" y="2981584"/>
                </a:cubicBezTo>
                <a:cubicBezTo>
                  <a:pt x="6933233" y="2983093"/>
                  <a:pt x="6918694" y="2976303"/>
                  <a:pt x="6916225" y="2965331"/>
                </a:cubicBezTo>
                <a:cubicBezTo>
                  <a:pt x="6913551" y="2953741"/>
                  <a:pt x="6925621" y="2942768"/>
                  <a:pt x="6942766" y="2941602"/>
                </a:cubicBezTo>
                <a:close/>
                <a:moveTo>
                  <a:pt x="6095598" y="2941534"/>
                </a:moveTo>
                <a:cubicBezTo>
                  <a:pt x="6111165" y="2939682"/>
                  <a:pt x="6125018" y="2950175"/>
                  <a:pt x="6126870" y="2965468"/>
                </a:cubicBezTo>
                <a:cubicBezTo>
                  <a:pt x="6128790" y="2981653"/>
                  <a:pt x="6116377" y="2998044"/>
                  <a:pt x="6099644" y="3001130"/>
                </a:cubicBezTo>
                <a:cubicBezTo>
                  <a:pt x="6082705" y="3004216"/>
                  <a:pt x="6068234" y="2992694"/>
                  <a:pt x="6067137" y="2975618"/>
                </a:cubicBezTo>
                <a:cubicBezTo>
                  <a:pt x="6066040" y="2958473"/>
                  <a:pt x="6078590" y="2943523"/>
                  <a:pt x="6095598" y="2941534"/>
                </a:cubicBezTo>
                <a:close/>
                <a:moveTo>
                  <a:pt x="3177107" y="2940436"/>
                </a:moveTo>
                <a:cubicBezTo>
                  <a:pt x="3182594" y="2939682"/>
                  <a:pt x="3187669" y="2943042"/>
                  <a:pt x="3188012" y="2949763"/>
                </a:cubicBezTo>
                <a:cubicBezTo>
                  <a:pt x="3185611" y="2951615"/>
                  <a:pt x="3182525" y="2955455"/>
                  <a:pt x="3178410" y="2956896"/>
                </a:cubicBezTo>
                <a:cubicBezTo>
                  <a:pt x="3173816" y="2958473"/>
                  <a:pt x="3168466" y="2953192"/>
                  <a:pt x="3169015" y="2948460"/>
                </a:cubicBezTo>
                <a:cubicBezTo>
                  <a:pt x="3169495" y="2944345"/>
                  <a:pt x="3171827" y="2941191"/>
                  <a:pt x="3177107" y="2940436"/>
                </a:cubicBezTo>
                <a:close/>
                <a:moveTo>
                  <a:pt x="7086098" y="2939133"/>
                </a:moveTo>
                <a:cubicBezTo>
                  <a:pt x="7102489" y="2940916"/>
                  <a:pt x="7115656" y="2949969"/>
                  <a:pt x="7115656" y="2959090"/>
                </a:cubicBezTo>
                <a:cubicBezTo>
                  <a:pt x="7115587" y="2969034"/>
                  <a:pt x="7101048" y="2976098"/>
                  <a:pt x="7083492" y="2975138"/>
                </a:cubicBezTo>
                <a:cubicBezTo>
                  <a:pt x="7065936" y="2974178"/>
                  <a:pt x="7053180" y="2965194"/>
                  <a:pt x="7054415" y="2954290"/>
                </a:cubicBezTo>
                <a:cubicBezTo>
                  <a:pt x="7055580" y="2944620"/>
                  <a:pt x="7070393" y="2937419"/>
                  <a:pt x="7086098" y="2939133"/>
                </a:cubicBezTo>
                <a:close/>
                <a:moveTo>
                  <a:pt x="227482" y="2937899"/>
                </a:moveTo>
                <a:cubicBezTo>
                  <a:pt x="228512" y="2937556"/>
                  <a:pt x="228921" y="2938927"/>
                  <a:pt x="230088" y="2939956"/>
                </a:cubicBezTo>
                <a:cubicBezTo>
                  <a:pt x="227482" y="2941671"/>
                  <a:pt x="225355" y="2943111"/>
                  <a:pt x="223230" y="2944277"/>
                </a:cubicBezTo>
                <a:cubicBezTo>
                  <a:pt x="223023" y="2944345"/>
                  <a:pt x="222408" y="2942425"/>
                  <a:pt x="223093" y="2941533"/>
                </a:cubicBezTo>
                <a:cubicBezTo>
                  <a:pt x="224052" y="2940230"/>
                  <a:pt x="226315" y="2938242"/>
                  <a:pt x="227482" y="2937899"/>
                </a:cubicBezTo>
                <a:close/>
                <a:moveTo>
                  <a:pt x="791838" y="2936991"/>
                </a:moveTo>
                <a:cubicBezTo>
                  <a:pt x="794524" y="2936391"/>
                  <a:pt x="796495" y="2937145"/>
                  <a:pt x="796906" y="2939408"/>
                </a:cubicBezTo>
                <a:cubicBezTo>
                  <a:pt x="797661" y="2943592"/>
                  <a:pt x="793820" y="2950861"/>
                  <a:pt x="787647" y="2956965"/>
                </a:cubicBezTo>
                <a:cubicBezTo>
                  <a:pt x="780449" y="2964029"/>
                  <a:pt x="773383" y="2966909"/>
                  <a:pt x="772010" y="2963068"/>
                </a:cubicBezTo>
                <a:cubicBezTo>
                  <a:pt x="770777" y="2959091"/>
                  <a:pt x="775714" y="2949352"/>
                  <a:pt x="782503" y="2942700"/>
                </a:cubicBezTo>
                <a:cubicBezTo>
                  <a:pt x="785763" y="2939545"/>
                  <a:pt x="789156" y="2937591"/>
                  <a:pt x="791838" y="2936991"/>
                </a:cubicBezTo>
                <a:close/>
                <a:moveTo>
                  <a:pt x="2024575" y="2935079"/>
                </a:moveTo>
                <a:cubicBezTo>
                  <a:pt x="2026736" y="2934761"/>
                  <a:pt x="2029905" y="2935670"/>
                  <a:pt x="2033885" y="2938173"/>
                </a:cubicBezTo>
                <a:cubicBezTo>
                  <a:pt x="2036009" y="2941945"/>
                  <a:pt x="2040330" y="2947843"/>
                  <a:pt x="2041840" y="2952712"/>
                </a:cubicBezTo>
                <a:cubicBezTo>
                  <a:pt x="2043690" y="2958542"/>
                  <a:pt x="2038273" y="2959159"/>
                  <a:pt x="2032307" y="2955250"/>
                </a:cubicBezTo>
                <a:cubicBezTo>
                  <a:pt x="2026134" y="2951135"/>
                  <a:pt x="2021472" y="2944414"/>
                  <a:pt x="2021333" y="2939339"/>
                </a:cubicBezTo>
                <a:cubicBezTo>
                  <a:pt x="2021267" y="2936939"/>
                  <a:pt x="2022415" y="2935396"/>
                  <a:pt x="2024575" y="2935079"/>
                </a:cubicBezTo>
                <a:close/>
                <a:moveTo>
                  <a:pt x="4278571" y="2934812"/>
                </a:moveTo>
                <a:cubicBezTo>
                  <a:pt x="4283491" y="2933543"/>
                  <a:pt x="4287006" y="2933543"/>
                  <a:pt x="4287966" y="2935155"/>
                </a:cubicBezTo>
                <a:cubicBezTo>
                  <a:pt x="4289681" y="2938104"/>
                  <a:pt x="4281382" y="2945922"/>
                  <a:pt x="4269587" y="2952232"/>
                </a:cubicBezTo>
                <a:cubicBezTo>
                  <a:pt x="4256282" y="2959364"/>
                  <a:pt x="4244349" y="2961970"/>
                  <a:pt x="4242498" y="2958610"/>
                </a:cubicBezTo>
                <a:cubicBezTo>
                  <a:pt x="4240783" y="2955524"/>
                  <a:pt x="4248944" y="2948323"/>
                  <a:pt x="4260740" y="2942082"/>
                </a:cubicBezTo>
                <a:cubicBezTo>
                  <a:pt x="4267324" y="2938618"/>
                  <a:pt x="4273650" y="2936081"/>
                  <a:pt x="4278571" y="2934812"/>
                </a:cubicBezTo>
                <a:close/>
                <a:moveTo>
                  <a:pt x="4647086" y="2934187"/>
                </a:moveTo>
                <a:cubicBezTo>
                  <a:pt x="4652641" y="2935841"/>
                  <a:pt x="4656516" y="2939956"/>
                  <a:pt x="4657201" y="2946128"/>
                </a:cubicBezTo>
                <a:cubicBezTo>
                  <a:pt x="4658436" y="2957787"/>
                  <a:pt x="4648354" y="2972326"/>
                  <a:pt x="4634501" y="2978635"/>
                </a:cubicBezTo>
                <a:cubicBezTo>
                  <a:pt x="4620442" y="2985013"/>
                  <a:pt x="4608029" y="2980967"/>
                  <a:pt x="4605903" y="2969583"/>
                </a:cubicBezTo>
                <a:cubicBezTo>
                  <a:pt x="4603846" y="2958199"/>
                  <a:pt x="4613173" y="2943797"/>
                  <a:pt x="4626889" y="2937007"/>
                </a:cubicBezTo>
                <a:cubicBezTo>
                  <a:pt x="4634296" y="2933338"/>
                  <a:pt x="4641531" y="2932532"/>
                  <a:pt x="4647086" y="2934187"/>
                </a:cubicBezTo>
                <a:close/>
                <a:moveTo>
                  <a:pt x="4201967" y="2933852"/>
                </a:moveTo>
                <a:cubicBezTo>
                  <a:pt x="4202378" y="2935224"/>
                  <a:pt x="4192434" y="2941465"/>
                  <a:pt x="4180638" y="2947157"/>
                </a:cubicBezTo>
                <a:cubicBezTo>
                  <a:pt x="4169597" y="2952506"/>
                  <a:pt x="4160681" y="2955524"/>
                  <a:pt x="4159652" y="2954495"/>
                </a:cubicBezTo>
                <a:cubicBezTo>
                  <a:pt x="4158555" y="2953398"/>
                  <a:pt x="4167471" y="2947843"/>
                  <a:pt x="4179198" y="2942151"/>
                </a:cubicBezTo>
                <a:cubicBezTo>
                  <a:pt x="4190651" y="2936596"/>
                  <a:pt x="4201555" y="2932549"/>
                  <a:pt x="4201967" y="2933852"/>
                </a:cubicBezTo>
                <a:close/>
                <a:moveTo>
                  <a:pt x="4153343" y="2933784"/>
                </a:moveTo>
                <a:cubicBezTo>
                  <a:pt x="4154166" y="2933990"/>
                  <a:pt x="4147034" y="2937693"/>
                  <a:pt x="4138187" y="2941740"/>
                </a:cubicBezTo>
                <a:cubicBezTo>
                  <a:pt x="4129203" y="2945854"/>
                  <a:pt x="4120630" y="2949352"/>
                  <a:pt x="4119945" y="2949078"/>
                </a:cubicBezTo>
                <a:cubicBezTo>
                  <a:pt x="4119259" y="2948803"/>
                  <a:pt x="4126391" y="2944963"/>
                  <a:pt x="4135306" y="2940848"/>
                </a:cubicBezTo>
                <a:cubicBezTo>
                  <a:pt x="4144016" y="2936870"/>
                  <a:pt x="4152520" y="2933579"/>
                  <a:pt x="4153343" y="2933784"/>
                </a:cubicBezTo>
                <a:close/>
                <a:moveTo>
                  <a:pt x="865468" y="2933347"/>
                </a:moveTo>
                <a:cubicBezTo>
                  <a:pt x="868231" y="2933716"/>
                  <a:pt x="870183" y="2935190"/>
                  <a:pt x="870490" y="2937625"/>
                </a:cubicBezTo>
                <a:cubicBezTo>
                  <a:pt x="871178" y="2942563"/>
                  <a:pt x="865347" y="2950724"/>
                  <a:pt x="858558" y="2954564"/>
                </a:cubicBezTo>
                <a:cubicBezTo>
                  <a:pt x="851426" y="2958611"/>
                  <a:pt x="844912" y="2957856"/>
                  <a:pt x="843949" y="2952644"/>
                </a:cubicBezTo>
                <a:cubicBezTo>
                  <a:pt x="842991" y="2947432"/>
                  <a:pt x="847998" y="2939957"/>
                  <a:pt x="855611" y="2935705"/>
                </a:cubicBezTo>
                <a:cubicBezTo>
                  <a:pt x="859144" y="2933716"/>
                  <a:pt x="862708" y="2932979"/>
                  <a:pt x="865468" y="2933347"/>
                </a:cubicBezTo>
                <a:close/>
                <a:moveTo>
                  <a:pt x="4166099" y="2933029"/>
                </a:moveTo>
                <a:cubicBezTo>
                  <a:pt x="4166991" y="2932755"/>
                  <a:pt x="4158556" y="2936733"/>
                  <a:pt x="4149023" y="2941190"/>
                </a:cubicBezTo>
                <a:cubicBezTo>
                  <a:pt x="4139148" y="2945717"/>
                  <a:pt x="4130644" y="2949489"/>
                  <a:pt x="4130438" y="2949420"/>
                </a:cubicBezTo>
                <a:cubicBezTo>
                  <a:pt x="4130232" y="2949351"/>
                  <a:pt x="4136679" y="2946197"/>
                  <a:pt x="4145868" y="2941945"/>
                </a:cubicBezTo>
                <a:cubicBezTo>
                  <a:pt x="4155812" y="2937350"/>
                  <a:pt x="4165208" y="2933235"/>
                  <a:pt x="4166099" y="2933029"/>
                </a:cubicBezTo>
                <a:close/>
                <a:moveTo>
                  <a:pt x="2558858" y="2931110"/>
                </a:moveTo>
                <a:cubicBezTo>
                  <a:pt x="2563453" y="2930355"/>
                  <a:pt x="2568185" y="2935087"/>
                  <a:pt x="2570105" y="2944826"/>
                </a:cubicBezTo>
                <a:cubicBezTo>
                  <a:pt x="2568597" y="2947775"/>
                  <a:pt x="2566951" y="2953879"/>
                  <a:pt x="2563796" y="2956347"/>
                </a:cubicBezTo>
                <a:cubicBezTo>
                  <a:pt x="2559681" y="2959639"/>
                  <a:pt x="2551589" y="2951273"/>
                  <a:pt x="2551452" y="2944209"/>
                </a:cubicBezTo>
                <a:cubicBezTo>
                  <a:pt x="2551314" y="2937076"/>
                  <a:pt x="2553715" y="2931933"/>
                  <a:pt x="2558858" y="2931110"/>
                </a:cubicBezTo>
                <a:close/>
                <a:moveTo>
                  <a:pt x="154856" y="2930973"/>
                </a:moveTo>
                <a:cubicBezTo>
                  <a:pt x="154719" y="2932619"/>
                  <a:pt x="153895" y="2934471"/>
                  <a:pt x="153346" y="2936322"/>
                </a:cubicBezTo>
                <a:cubicBezTo>
                  <a:pt x="152043" y="2936459"/>
                  <a:pt x="149712" y="2937214"/>
                  <a:pt x="149576" y="2936665"/>
                </a:cubicBezTo>
                <a:cubicBezTo>
                  <a:pt x="149163" y="2935293"/>
                  <a:pt x="149712" y="2933442"/>
                  <a:pt x="149918" y="2931590"/>
                </a:cubicBezTo>
                <a:cubicBezTo>
                  <a:pt x="152180" y="2931316"/>
                  <a:pt x="154856" y="2930630"/>
                  <a:pt x="154856" y="2930973"/>
                </a:cubicBezTo>
                <a:close/>
                <a:moveTo>
                  <a:pt x="5738502" y="2930767"/>
                </a:moveTo>
                <a:cubicBezTo>
                  <a:pt x="5754344" y="2927886"/>
                  <a:pt x="5769637" y="2940299"/>
                  <a:pt x="5771215" y="2957856"/>
                </a:cubicBezTo>
                <a:cubicBezTo>
                  <a:pt x="5772655" y="2974246"/>
                  <a:pt x="5761545" y="2990500"/>
                  <a:pt x="5746526" y="2993517"/>
                </a:cubicBezTo>
                <a:cubicBezTo>
                  <a:pt x="5730478" y="2996809"/>
                  <a:pt x="5715528" y="2983642"/>
                  <a:pt x="5714019" y="2965537"/>
                </a:cubicBezTo>
                <a:cubicBezTo>
                  <a:pt x="5712579" y="2948597"/>
                  <a:pt x="5723346" y="2933578"/>
                  <a:pt x="5738502" y="2930767"/>
                </a:cubicBezTo>
                <a:close/>
                <a:moveTo>
                  <a:pt x="1518391" y="2930355"/>
                </a:moveTo>
                <a:cubicBezTo>
                  <a:pt x="1520732" y="2929755"/>
                  <a:pt x="1524128" y="2930252"/>
                  <a:pt x="1528035" y="2932001"/>
                </a:cubicBezTo>
                <a:cubicBezTo>
                  <a:pt x="1535513" y="2935361"/>
                  <a:pt x="1542510" y="2942768"/>
                  <a:pt x="1542714" y="2947363"/>
                </a:cubicBezTo>
                <a:cubicBezTo>
                  <a:pt x="1542919" y="2952164"/>
                  <a:pt x="1536679" y="2953604"/>
                  <a:pt x="1529478" y="2950517"/>
                </a:cubicBezTo>
                <a:cubicBezTo>
                  <a:pt x="1522067" y="2947363"/>
                  <a:pt x="1515691" y="2940710"/>
                  <a:pt x="1515077" y="2935293"/>
                </a:cubicBezTo>
                <a:cubicBezTo>
                  <a:pt x="1514770" y="2932652"/>
                  <a:pt x="1516055" y="2930955"/>
                  <a:pt x="1518391" y="2930355"/>
                </a:cubicBezTo>
                <a:close/>
                <a:moveTo>
                  <a:pt x="4176593" y="2929806"/>
                </a:moveTo>
                <a:cubicBezTo>
                  <a:pt x="4178376" y="2929120"/>
                  <a:pt x="4170558" y="2932961"/>
                  <a:pt x="4159585" y="2938104"/>
                </a:cubicBezTo>
                <a:cubicBezTo>
                  <a:pt x="4149709" y="2942700"/>
                  <a:pt x="4140451" y="2946951"/>
                  <a:pt x="4138668" y="2947637"/>
                </a:cubicBezTo>
                <a:cubicBezTo>
                  <a:pt x="4136816" y="2948323"/>
                  <a:pt x="4144977" y="2944345"/>
                  <a:pt x="4155950" y="2939202"/>
                </a:cubicBezTo>
                <a:cubicBezTo>
                  <a:pt x="4166237" y="2934401"/>
                  <a:pt x="4174947" y="2930423"/>
                  <a:pt x="4176593" y="2929806"/>
                </a:cubicBezTo>
                <a:close/>
                <a:moveTo>
                  <a:pt x="7546682" y="2928503"/>
                </a:moveTo>
                <a:cubicBezTo>
                  <a:pt x="7548191" y="2931726"/>
                  <a:pt x="7536600" y="2959433"/>
                  <a:pt x="7520142" y="2987208"/>
                </a:cubicBezTo>
                <a:cubicBezTo>
                  <a:pt x="7503133" y="3016011"/>
                  <a:pt x="7486194" y="3033773"/>
                  <a:pt x="7484137" y="3030344"/>
                </a:cubicBezTo>
                <a:cubicBezTo>
                  <a:pt x="7482148" y="3026984"/>
                  <a:pt x="7495316" y="3005313"/>
                  <a:pt x="7512597" y="2977332"/>
                </a:cubicBezTo>
                <a:cubicBezTo>
                  <a:pt x="7530223" y="2948803"/>
                  <a:pt x="7545104" y="2925006"/>
                  <a:pt x="7546682" y="2928503"/>
                </a:cubicBezTo>
                <a:close/>
                <a:moveTo>
                  <a:pt x="4189210" y="2927886"/>
                </a:moveTo>
                <a:cubicBezTo>
                  <a:pt x="4190925" y="2927612"/>
                  <a:pt x="4182901" y="2932069"/>
                  <a:pt x="4172065" y="2937281"/>
                </a:cubicBezTo>
                <a:cubicBezTo>
                  <a:pt x="4160681" y="2942768"/>
                  <a:pt x="4150806" y="2947020"/>
                  <a:pt x="4149023" y="2947226"/>
                </a:cubicBezTo>
                <a:cubicBezTo>
                  <a:pt x="4147308" y="2947432"/>
                  <a:pt x="4154989" y="2943317"/>
                  <a:pt x="4165962" y="2938036"/>
                </a:cubicBezTo>
                <a:cubicBezTo>
                  <a:pt x="4176866" y="2932824"/>
                  <a:pt x="4187496" y="2928161"/>
                  <a:pt x="4189210" y="2927886"/>
                </a:cubicBezTo>
                <a:close/>
                <a:moveTo>
                  <a:pt x="3905015" y="2927818"/>
                </a:moveTo>
                <a:cubicBezTo>
                  <a:pt x="3906113" y="2931247"/>
                  <a:pt x="3900969" y="2936733"/>
                  <a:pt x="3893494" y="2940231"/>
                </a:cubicBezTo>
                <a:cubicBezTo>
                  <a:pt x="3887253" y="2943180"/>
                  <a:pt x="3881012" y="2943660"/>
                  <a:pt x="3879572" y="2941259"/>
                </a:cubicBezTo>
                <a:cubicBezTo>
                  <a:pt x="3877858" y="2938448"/>
                  <a:pt x="3882590" y="2932413"/>
                  <a:pt x="3889722" y="2928504"/>
                </a:cubicBezTo>
                <a:cubicBezTo>
                  <a:pt x="3896580" y="2924800"/>
                  <a:pt x="3903918" y="2924526"/>
                  <a:pt x="3905015" y="2927818"/>
                </a:cubicBezTo>
                <a:close/>
                <a:moveTo>
                  <a:pt x="299423" y="2926309"/>
                </a:moveTo>
                <a:cubicBezTo>
                  <a:pt x="301411" y="2926515"/>
                  <a:pt x="303743" y="2925829"/>
                  <a:pt x="303469" y="2926926"/>
                </a:cubicBezTo>
                <a:cubicBezTo>
                  <a:pt x="303126" y="2928298"/>
                  <a:pt x="300588" y="2931796"/>
                  <a:pt x="299011" y="2933099"/>
                </a:cubicBezTo>
                <a:cubicBezTo>
                  <a:pt x="297640" y="2934196"/>
                  <a:pt x="295171" y="2934402"/>
                  <a:pt x="295034" y="2933441"/>
                </a:cubicBezTo>
                <a:cubicBezTo>
                  <a:pt x="294897" y="2932550"/>
                  <a:pt x="297365" y="2929601"/>
                  <a:pt x="299423" y="2926309"/>
                </a:cubicBezTo>
                <a:close/>
                <a:moveTo>
                  <a:pt x="4140519" y="2925829"/>
                </a:moveTo>
                <a:cubicBezTo>
                  <a:pt x="4141068" y="2926994"/>
                  <a:pt x="4133387" y="2931384"/>
                  <a:pt x="4123648" y="2935636"/>
                </a:cubicBezTo>
                <a:cubicBezTo>
                  <a:pt x="4115418" y="2939202"/>
                  <a:pt x="4108629" y="2941191"/>
                  <a:pt x="4109109" y="2939819"/>
                </a:cubicBezTo>
                <a:cubicBezTo>
                  <a:pt x="4109658" y="2938310"/>
                  <a:pt x="4117065" y="2933852"/>
                  <a:pt x="4124882" y="2930423"/>
                </a:cubicBezTo>
                <a:cubicBezTo>
                  <a:pt x="4132906" y="2926858"/>
                  <a:pt x="4140039" y="2924869"/>
                  <a:pt x="4140519" y="2925829"/>
                </a:cubicBezTo>
                <a:close/>
                <a:moveTo>
                  <a:pt x="3979699" y="2925418"/>
                </a:moveTo>
                <a:cubicBezTo>
                  <a:pt x="3979767" y="2928504"/>
                  <a:pt x="3973732" y="2933716"/>
                  <a:pt x="3966463" y="2936939"/>
                </a:cubicBezTo>
                <a:cubicBezTo>
                  <a:pt x="3959193" y="2940163"/>
                  <a:pt x="3953227" y="2940368"/>
                  <a:pt x="3952815" y="2937213"/>
                </a:cubicBezTo>
                <a:cubicBezTo>
                  <a:pt x="3952404" y="2934196"/>
                  <a:pt x="3958302" y="2928847"/>
                  <a:pt x="3965777" y="2925624"/>
                </a:cubicBezTo>
                <a:cubicBezTo>
                  <a:pt x="3973046" y="2922469"/>
                  <a:pt x="3979630" y="2922400"/>
                  <a:pt x="3979699" y="2925418"/>
                </a:cubicBezTo>
                <a:close/>
                <a:moveTo>
                  <a:pt x="2423208" y="2924252"/>
                </a:moveTo>
                <a:cubicBezTo>
                  <a:pt x="2427871" y="2924457"/>
                  <a:pt x="2432603" y="2929807"/>
                  <a:pt x="2434523" y="2939476"/>
                </a:cubicBezTo>
                <a:cubicBezTo>
                  <a:pt x="2433015" y="2942014"/>
                  <a:pt x="2431300" y="2947500"/>
                  <a:pt x="2428146" y="2949283"/>
                </a:cubicBezTo>
                <a:cubicBezTo>
                  <a:pt x="2424031" y="2951684"/>
                  <a:pt x="2415870" y="2942220"/>
                  <a:pt x="2415733" y="2935430"/>
                </a:cubicBezTo>
                <a:cubicBezTo>
                  <a:pt x="2415595" y="2928572"/>
                  <a:pt x="2417996" y="2924183"/>
                  <a:pt x="2423208" y="2924252"/>
                </a:cubicBezTo>
                <a:close/>
                <a:moveTo>
                  <a:pt x="3815930" y="2924183"/>
                </a:moveTo>
                <a:cubicBezTo>
                  <a:pt x="3823199" y="2920411"/>
                  <a:pt x="3830469" y="2920891"/>
                  <a:pt x="3831017" y="2925143"/>
                </a:cubicBezTo>
                <a:cubicBezTo>
                  <a:pt x="3831566" y="2929326"/>
                  <a:pt x="3825051" y="2936253"/>
                  <a:pt x="3818124" y="2938996"/>
                </a:cubicBezTo>
                <a:cubicBezTo>
                  <a:pt x="3812158" y="2941397"/>
                  <a:pt x="3806603" y="2940436"/>
                  <a:pt x="3805986" y="2936801"/>
                </a:cubicBezTo>
                <a:cubicBezTo>
                  <a:pt x="3805369" y="2933030"/>
                  <a:pt x="3809689" y="2927475"/>
                  <a:pt x="3815930" y="2924183"/>
                </a:cubicBezTo>
                <a:close/>
                <a:moveTo>
                  <a:pt x="6589854" y="2923909"/>
                </a:moveTo>
                <a:cubicBezTo>
                  <a:pt x="6606381" y="2922194"/>
                  <a:pt x="6620235" y="2931315"/>
                  <a:pt x="6621743" y="2944826"/>
                </a:cubicBezTo>
                <a:cubicBezTo>
                  <a:pt x="6623183" y="2958061"/>
                  <a:pt x="6611251" y="2970886"/>
                  <a:pt x="6595203" y="2973492"/>
                </a:cubicBezTo>
                <a:cubicBezTo>
                  <a:pt x="6579498" y="2976098"/>
                  <a:pt x="6563862" y="2967045"/>
                  <a:pt x="6561667" y="2953946"/>
                </a:cubicBezTo>
                <a:cubicBezTo>
                  <a:pt x="6559267" y="2939819"/>
                  <a:pt x="6572434" y="2925692"/>
                  <a:pt x="6589854" y="2923909"/>
                </a:cubicBezTo>
                <a:close/>
                <a:moveTo>
                  <a:pt x="637251" y="2923841"/>
                </a:moveTo>
                <a:cubicBezTo>
                  <a:pt x="639652" y="2924869"/>
                  <a:pt x="633684" y="2937145"/>
                  <a:pt x="627511" y="2945169"/>
                </a:cubicBezTo>
                <a:cubicBezTo>
                  <a:pt x="622506" y="2951615"/>
                  <a:pt x="618117" y="2954084"/>
                  <a:pt x="617703" y="2950586"/>
                </a:cubicBezTo>
                <a:cubicBezTo>
                  <a:pt x="617224" y="2946952"/>
                  <a:pt x="620930" y="2938791"/>
                  <a:pt x="628813" y="2928229"/>
                </a:cubicBezTo>
                <a:cubicBezTo>
                  <a:pt x="630874" y="2927064"/>
                  <a:pt x="635534" y="2923086"/>
                  <a:pt x="637251" y="2923841"/>
                </a:cubicBezTo>
                <a:close/>
                <a:moveTo>
                  <a:pt x="3311936" y="2922469"/>
                </a:moveTo>
                <a:cubicBezTo>
                  <a:pt x="3317422" y="2921234"/>
                  <a:pt x="3322703" y="2923223"/>
                  <a:pt x="3323457" y="2926721"/>
                </a:cubicBezTo>
                <a:cubicBezTo>
                  <a:pt x="3324212" y="2930150"/>
                  <a:pt x="3320166" y="2934127"/>
                  <a:pt x="3314885" y="2934950"/>
                </a:cubicBezTo>
                <a:cubicBezTo>
                  <a:pt x="3309673" y="2935773"/>
                  <a:pt x="3306587" y="2934059"/>
                  <a:pt x="3305078" y="2931247"/>
                </a:cubicBezTo>
                <a:cubicBezTo>
                  <a:pt x="3303158" y="2927749"/>
                  <a:pt x="3306518" y="2923634"/>
                  <a:pt x="3311936" y="2922469"/>
                </a:cubicBezTo>
                <a:close/>
                <a:moveTo>
                  <a:pt x="5251515" y="2922194"/>
                </a:moveTo>
                <a:cubicBezTo>
                  <a:pt x="5266672" y="2918422"/>
                  <a:pt x="5280456" y="2927475"/>
                  <a:pt x="5283268" y="2943385"/>
                </a:cubicBezTo>
                <a:cubicBezTo>
                  <a:pt x="5286286" y="2960187"/>
                  <a:pt x="5275107" y="2976784"/>
                  <a:pt x="5259128" y="2980281"/>
                </a:cubicBezTo>
                <a:cubicBezTo>
                  <a:pt x="5244451" y="2983436"/>
                  <a:pt x="5230324" y="2972669"/>
                  <a:pt x="5228267" y="2957170"/>
                </a:cubicBezTo>
                <a:cubicBezTo>
                  <a:pt x="5226209" y="2941533"/>
                  <a:pt x="5236702" y="2925829"/>
                  <a:pt x="5251515" y="2922194"/>
                </a:cubicBezTo>
                <a:close/>
                <a:moveTo>
                  <a:pt x="4351420" y="2921209"/>
                </a:moveTo>
                <a:cubicBezTo>
                  <a:pt x="4356169" y="2920377"/>
                  <a:pt x="4359530" y="2920926"/>
                  <a:pt x="4360455" y="2923086"/>
                </a:cubicBezTo>
                <a:cubicBezTo>
                  <a:pt x="4362375" y="2927406"/>
                  <a:pt x="4354009" y="2936322"/>
                  <a:pt x="4341321" y="2943043"/>
                </a:cubicBezTo>
                <a:cubicBezTo>
                  <a:pt x="4329114" y="2949489"/>
                  <a:pt x="4316495" y="2951204"/>
                  <a:pt x="4314438" y="2947089"/>
                </a:cubicBezTo>
                <a:cubicBezTo>
                  <a:pt x="4312381" y="2942974"/>
                  <a:pt x="4321433" y="2934127"/>
                  <a:pt x="4334052" y="2927612"/>
                </a:cubicBezTo>
                <a:cubicBezTo>
                  <a:pt x="4340533" y="2924252"/>
                  <a:pt x="4346671" y="2922040"/>
                  <a:pt x="4351420" y="2921209"/>
                </a:cubicBezTo>
                <a:close/>
                <a:moveTo>
                  <a:pt x="7438839" y="2920265"/>
                </a:moveTo>
                <a:cubicBezTo>
                  <a:pt x="7444343" y="2919296"/>
                  <a:pt x="7448166" y="2919896"/>
                  <a:pt x="7449160" y="2923360"/>
                </a:cubicBezTo>
                <a:cubicBezTo>
                  <a:pt x="7451150" y="2930287"/>
                  <a:pt x="7441137" y="2946883"/>
                  <a:pt x="7426049" y="2954633"/>
                </a:cubicBezTo>
                <a:cubicBezTo>
                  <a:pt x="7410550" y="2962588"/>
                  <a:pt x="7394296" y="2954838"/>
                  <a:pt x="7392857" y="2945991"/>
                </a:cubicBezTo>
                <a:cubicBezTo>
                  <a:pt x="7391485" y="2937625"/>
                  <a:pt x="7403281" y="2932138"/>
                  <a:pt x="7418437" y="2926583"/>
                </a:cubicBezTo>
                <a:cubicBezTo>
                  <a:pt x="7426152" y="2923771"/>
                  <a:pt x="7433336" y="2921234"/>
                  <a:pt x="7438839" y="2920265"/>
                </a:cubicBezTo>
                <a:close/>
                <a:moveTo>
                  <a:pt x="1329977" y="2918559"/>
                </a:moveTo>
                <a:cubicBezTo>
                  <a:pt x="1337728" y="2919725"/>
                  <a:pt x="1345750" y="2926926"/>
                  <a:pt x="1346302" y="2933098"/>
                </a:cubicBezTo>
                <a:cubicBezTo>
                  <a:pt x="1346854" y="2938448"/>
                  <a:pt x="1341226" y="2941945"/>
                  <a:pt x="1334368" y="2940710"/>
                </a:cubicBezTo>
                <a:cubicBezTo>
                  <a:pt x="1326344" y="2939339"/>
                  <a:pt x="1318250" y="2932412"/>
                  <a:pt x="1317909" y="2926446"/>
                </a:cubicBezTo>
                <a:cubicBezTo>
                  <a:pt x="1317569" y="2921165"/>
                  <a:pt x="1323189" y="2917462"/>
                  <a:pt x="1329977" y="2918559"/>
                </a:cubicBezTo>
                <a:close/>
                <a:moveTo>
                  <a:pt x="4573628" y="2917993"/>
                </a:moveTo>
                <a:cubicBezTo>
                  <a:pt x="4578420" y="2918988"/>
                  <a:pt x="4581626" y="2921851"/>
                  <a:pt x="4582106" y="2926446"/>
                </a:cubicBezTo>
                <a:cubicBezTo>
                  <a:pt x="4583134" y="2935498"/>
                  <a:pt x="4572367" y="2949009"/>
                  <a:pt x="4558995" y="2954770"/>
                </a:cubicBezTo>
                <a:cubicBezTo>
                  <a:pt x="4545141" y="2960736"/>
                  <a:pt x="4533620" y="2957375"/>
                  <a:pt x="4532591" y="2947912"/>
                </a:cubicBezTo>
                <a:cubicBezTo>
                  <a:pt x="4531631" y="2938653"/>
                  <a:pt x="4542124" y="2926514"/>
                  <a:pt x="4555634" y="2920754"/>
                </a:cubicBezTo>
                <a:cubicBezTo>
                  <a:pt x="4562458" y="2917873"/>
                  <a:pt x="4568836" y="2916999"/>
                  <a:pt x="4573628" y="2917993"/>
                </a:cubicBezTo>
                <a:close/>
                <a:moveTo>
                  <a:pt x="6234473" y="2916914"/>
                </a:moveTo>
                <a:cubicBezTo>
                  <a:pt x="6250040" y="2915062"/>
                  <a:pt x="6264031" y="2924938"/>
                  <a:pt x="6266019" y="2939340"/>
                </a:cubicBezTo>
                <a:cubicBezTo>
                  <a:pt x="6268077" y="2954564"/>
                  <a:pt x="6255664" y="2970201"/>
                  <a:pt x="6238999" y="2973218"/>
                </a:cubicBezTo>
                <a:cubicBezTo>
                  <a:pt x="6221991" y="2976304"/>
                  <a:pt x="6207452" y="2965674"/>
                  <a:pt x="6206218" y="2949489"/>
                </a:cubicBezTo>
                <a:cubicBezTo>
                  <a:pt x="6204983" y="2933236"/>
                  <a:pt x="6217396" y="2918971"/>
                  <a:pt x="6234473" y="2916914"/>
                </a:cubicBezTo>
                <a:close/>
                <a:moveTo>
                  <a:pt x="4053285" y="2916914"/>
                </a:moveTo>
                <a:cubicBezTo>
                  <a:pt x="4053765" y="2919314"/>
                  <a:pt x="4048553" y="2923772"/>
                  <a:pt x="4041558" y="2927132"/>
                </a:cubicBezTo>
                <a:cubicBezTo>
                  <a:pt x="4033671" y="2930904"/>
                  <a:pt x="4025785" y="2932207"/>
                  <a:pt x="4025373" y="2929532"/>
                </a:cubicBezTo>
                <a:cubicBezTo>
                  <a:pt x="4025030" y="2927201"/>
                  <a:pt x="4030448" y="2922331"/>
                  <a:pt x="4037238" y="2918902"/>
                </a:cubicBezTo>
                <a:cubicBezTo>
                  <a:pt x="4044850" y="2915131"/>
                  <a:pt x="4052737" y="2914239"/>
                  <a:pt x="4053285" y="2916914"/>
                </a:cubicBezTo>
                <a:close/>
                <a:moveTo>
                  <a:pt x="3742275" y="2913758"/>
                </a:moveTo>
                <a:cubicBezTo>
                  <a:pt x="3748858" y="2910535"/>
                  <a:pt x="3755030" y="2911152"/>
                  <a:pt x="3755922" y="2915404"/>
                </a:cubicBezTo>
                <a:cubicBezTo>
                  <a:pt x="3756882" y="2919656"/>
                  <a:pt x="3752219" y="2925760"/>
                  <a:pt x="3745635" y="2929052"/>
                </a:cubicBezTo>
                <a:cubicBezTo>
                  <a:pt x="3739257" y="2932275"/>
                  <a:pt x="3732948" y="2931589"/>
                  <a:pt x="3731919" y="2927474"/>
                </a:cubicBezTo>
                <a:cubicBezTo>
                  <a:pt x="3730959" y="2923565"/>
                  <a:pt x="3736102" y="2916845"/>
                  <a:pt x="3742275" y="2913758"/>
                </a:cubicBezTo>
                <a:close/>
                <a:moveTo>
                  <a:pt x="1060047" y="2913210"/>
                </a:moveTo>
                <a:cubicBezTo>
                  <a:pt x="1067731" y="2911016"/>
                  <a:pt x="1075753" y="2915199"/>
                  <a:pt x="1076917" y="2921783"/>
                </a:cubicBezTo>
                <a:cubicBezTo>
                  <a:pt x="1077881" y="2927544"/>
                  <a:pt x="1073283" y="2933099"/>
                  <a:pt x="1066152" y="2934813"/>
                </a:cubicBezTo>
                <a:cubicBezTo>
                  <a:pt x="1057923" y="2936734"/>
                  <a:pt x="1050034" y="2933030"/>
                  <a:pt x="1049145" y="2926652"/>
                </a:cubicBezTo>
                <a:cubicBezTo>
                  <a:pt x="1048389" y="2921028"/>
                  <a:pt x="1052983" y="2915199"/>
                  <a:pt x="1060047" y="2913210"/>
                </a:cubicBezTo>
                <a:close/>
                <a:moveTo>
                  <a:pt x="4426696" y="2913202"/>
                </a:moveTo>
                <a:cubicBezTo>
                  <a:pt x="4431230" y="2913142"/>
                  <a:pt x="4434282" y="2914513"/>
                  <a:pt x="4434659" y="2917394"/>
                </a:cubicBezTo>
                <a:cubicBezTo>
                  <a:pt x="4435414" y="2923223"/>
                  <a:pt x="4425607" y="2933441"/>
                  <a:pt x="4412782" y="2939682"/>
                </a:cubicBezTo>
                <a:cubicBezTo>
                  <a:pt x="4399615" y="2946129"/>
                  <a:pt x="4388505" y="2946198"/>
                  <a:pt x="4387065" y="2940368"/>
                </a:cubicBezTo>
                <a:cubicBezTo>
                  <a:pt x="4385556" y="2934127"/>
                  <a:pt x="4396117" y="2923703"/>
                  <a:pt x="4409833" y="2917599"/>
                </a:cubicBezTo>
                <a:cubicBezTo>
                  <a:pt x="4416143" y="2914753"/>
                  <a:pt x="4422161" y="2913262"/>
                  <a:pt x="4426696" y="2913202"/>
                </a:cubicBezTo>
                <a:close/>
                <a:moveTo>
                  <a:pt x="7282100" y="2913005"/>
                </a:moveTo>
                <a:cubicBezTo>
                  <a:pt x="7298422" y="2914994"/>
                  <a:pt x="7312688" y="2924115"/>
                  <a:pt x="7314745" y="2933305"/>
                </a:cubicBezTo>
                <a:cubicBezTo>
                  <a:pt x="7316802" y="2942494"/>
                  <a:pt x="7305897" y="2948255"/>
                  <a:pt x="7290056" y="2946952"/>
                </a:cubicBezTo>
                <a:cubicBezTo>
                  <a:pt x="7273665" y="2945649"/>
                  <a:pt x="7256932" y="2936048"/>
                  <a:pt x="7255423" y="2926584"/>
                </a:cubicBezTo>
                <a:cubicBezTo>
                  <a:pt x="7254051" y="2917531"/>
                  <a:pt x="7266190" y="2911153"/>
                  <a:pt x="7282100" y="2913005"/>
                </a:cubicBezTo>
                <a:close/>
                <a:moveTo>
                  <a:pt x="4499750" y="2912001"/>
                </a:moveTo>
                <a:cubicBezTo>
                  <a:pt x="4504336" y="2912284"/>
                  <a:pt x="4507457" y="2914170"/>
                  <a:pt x="4508108" y="2917668"/>
                </a:cubicBezTo>
                <a:cubicBezTo>
                  <a:pt x="4509411" y="2924526"/>
                  <a:pt x="4500084" y="2935842"/>
                  <a:pt x="4487465" y="2942288"/>
                </a:cubicBezTo>
                <a:cubicBezTo>
                  <a:pt x="4473818" y="2949214"/>
                  <a:pt x="4460445" y="2948392"/>
                  <a:pt x="4459074" y="2940985"/>
                </a:cubicBezTo>
                <a:cubicBezTo>
                  <a:pt x="4457702" y="2933510"/>
                  <a:pt x="4468400" y="2922331"/>
                  <a:pt x="4482596" y="2915953"/>
                </a:cubicBezTo>
                <a:cubicBezTo>
                  <a:pt x="4489111" y="2913038"/>
                  <a:pt x="4495164" y="2911718"/>
                  <a:pt x="4499750" y="2912001"/>
                </a:cubicBezTo>
                <a:close/>
                <a:moveTo>
                  <a:pt x="1578956" y="2911419"/>
                </a:moveTo>
                <a:cubicBezTo>
                  <a:pt x="1581254" y="2910827"/>
                  <a:pt x="1584548" y="2911290"/>
                  <a:pt x="1588116" y="2913005"/>
                </a:cubicBezTo>
                <a:cubicBezTo>
                  <a:pt x="1594148" y="2915954"/>
                  <a:pt x="1600460" y="2922469"/>
                  <a:pt x="1601965" y="2927269"/>
                </a:cubicBezTo>
                <a:cubicBezTo>
                  <a:pt x="1603886" y="2933304"/>
                  <a:pt x="1599292" y="2935156"/>
                  <a:pt x="1591544" y="2931795"/>
                </a:cubicBezTo>
                <a:cubicBezTo>
                  <a:pt x="1583861" y="2928435"/>
                  <a:pt x="1576590" y="2921303"/>
                  <a:pt x="1575768" y="2916159"/>
                </a:cubicBezTo>
                <a:cubicBezTo>
                  <a:pt x="1575356" y="2913656"/>
                  <a:pt x="1576659" y="2912010"/>
                  <a:pt x="1578956" y="2911419"/>
                </a:cubicBezTo>
                <a:close/>
                <a:moveTo>
                  <a:pt x="3532900" y="2910056"/>
                </a:moveTo>
                <a:cubicBezTo>
                  <a:pt x="3533860" y="2912044"/>
                  <a:pt x="3530294" y="2914925"/>
                  <a:pt x="3524464" y="2916982"/>
                </a:cubicBezTo>
                <a:cubicBezTo>
                  <a:pt x="3518704" y="2918971"/>
                  <a:pt x="3512463" y="2919245"/>
                  <a:pt x="3513217" y="2916914"/>
                </a:cubicBezTo>
                <a:cubicBezTo>
                  <a:pt x="3513903" y="2914856"/>
                  <a:pt x="3517538" y="2912319"/>
                  <a:pt x="3519115" y="2910810"/>
                </a:cubicBezTo>
                <a:cubicBezTo>
                  <a:pt x="3526796" y="2908135"/>
                  <a:pt x="3532008" y="2908135"/>
                  <a:pt x="3532900" y="2910056"/>
                </a:cubicBezTo>
                <a:close/>
                <a:moveTo>
                  <a:pt x="4854489" y="2909481"/>
                </a:moveTo>
                <a:cubicBezTo>
                  <a:pt x="4859838" y="2912078"/>
                  <a:pt x="4863490" y="2917256"/>
                  <a:pt x="4864313" y="2924526"/>
                </a:cubicBezTo>
                <a:cubicBezTo>
                  <a:pt x="4865822" y="2937625"/>
                  <a:pt x="4856083" y="2952712"/>
                  <a:pt x="4842504" y="2958267"/>
                </a:cubicBezTo>
                <a:cubicBezTo>
                  <a:pt x="4828308" y="2964096"/>
                  <a:pt x="4813564" y="2956552"/>
                  <a:pt x="4812192" y="2943042"/>
                </a:cubicBezTo>
                <a:cubicBezTo>
                  <a:pt x="4810889" y="2930149"/>
                  <a:pt x="4820902" y="2915473"/>
                  <a:pt x="4834481" y="2909918"/>
                </a:cubicBezTo>
                <a:cubicBezTo>
                  <a:pt x="4842093" y="2906866"/>
                  <a:pt x="4849140" y="2906883"/>
                  <a:pt x="4854489" y="2909481"/>
                </a:cubicBezTo>
                <a:close/>
                <a:moveTo>
                  <a:pt x="4274387" y="2909233"/>
                </a:moveTo>
                <a:cubicBezTo>
                  <a:pt x="4274799" y="2911222"/>
                  <a:pt x="4265403" y="2917668"/>
                  <a:pt x="4253333" y="2923429"/>
                </a:cubicBezTo>
                <a:cubicBezTo>
                  <a:pt x="4241537" y="2929053"/>
                  <a:pt x="4230839" y="2932139"/>
                  <a:pt x="4230633" y="2930081"/>
                </a:cubicBezTo>
                <a:cubicBezTo>
                  <a:pt x="4230427" y="2928024"/>
                  <a:pt x="4239823" y="2921920"/>
                  <a:pt x="4251962" y="2916160"/>
                </a:cubicBezTo>
                <a:cubicBezTo>
                  <a:pt x="4264237" y="2910330"/>
                  <a:pt x="4274044" y="2907176"/>
                  <a:pt x="4274387" y="2909233"/>
                </a:cubicBezTo>
                <a:close/>
                <a:moveTo>
                  <a:pt x="2693344" y="2908341"/>
                </a:moveTo>
                <a:cubicBezTo>
                  <a:pt x="2698008" y="2914101"/>
                  <a:pt x="2702328" y="2917119"/>
                  <a:pt x="2704043" y="2921920"/>
                </a:cubicBezTo>
                <a:cubicBezTo>
                  <a:pt x="2706443" y="2928846"/>
                  <a:pt x="2703219" y="2934470"/>
                  <a:pt x="2698830" y="2937213"/>
                </a:cubicBezTo>
                <a:cubicBezTo>
                  <a:pt x="2694236" y="2940094"/>
                  <a:pt x="2685937" y="2933304"/>
                  <a:pt x="2686555" y="2926583"/>
                </a:cubicBezTo>
                <a:cubicBezTo>
                  <a:pt x="2686966" y="2921097"/>
                  <a:pt x="2690189" y="2916296"/>
                  <a:pt x="2693344" y="2908341"/>
                </a:cubicBezTo>
                <a:close/>
                <a:moveTo>
                  <a:pt x="6728592" y="2908067"/>
                </a:moveTo>
                <a:cubicBezTo>
                  <a:pt x="6745119" y="2906764"/>
                  <a:pt x="6759178" y="2915474"/>
                  <a:pt x="6760893" y="2927818"/>
                </a:cubicBezTo>
                <a:cubicBezTo>
                  <a:pt x="6762607" y="2940025"/>
                  <a:pt x="6750949" y="2951478"/>
                  <a:pt x="6734901" y="2953741"/>
                </a:cubicBezTo>
                <a:cubicBezTo>
                  <a:pt x="6718099" y="2956073"/>
                  <a:pt x="6701640" y="2946335"/>
                  <a:pt x="6700748" y="2933305"/>
                </a:cubicBezTo>
                <a:cubicBezTo>
                  <a:pt x="6699857" y="2920754"/>
                  <a:pt x="6712270" y="2909439"/>
                  <a:pt x="6728592" y="2908067"/>
                </a:cubicBezTo>
                <a:close/>
                <a:moveTo>
                  <a:pt x="5876828" y="2908066"/>
                </a:moveTo>
                <a:cubicBezTo>
                  <a:pt x="5892738" y="2905117"/>
                  <a:pt x="5908031" y="2917051"/>
                  <a:pt x="5909540" y="2934058"/>
                </a:cubicBezTo>
                <a:cubicBezTo>
                  <a:pt x="5910912" y="2949900"/>
                  <a:pt x="5899734" y="2965674"/>
                  <a:pt x="5884646" y="2968760"/>
                </a:cubicBezTo>
                <a:cubicBezTo>
                  <a:pt x="5868529" y="2972052"/>
                  <a:pt x="5853579" y="2959570"/>
                  <a:pt x="5852070" y="2942013"/>
                </a:cubicBezTo>
                <a:cubicBezTo>
                  <a:pt x="5850699" y="2925623"/>
                  <a:pt x="5861603" y="2910878"/>
                  <a:pt x="5876828" y="2908066"/>
                </a:cubicBezTo>
                <a:close/>
                <a:moveTo>
                  <a:pt x="79554" y="2907861"/>
                </a:moveTo>
                <a:cubicBezTo>
                  <a:pt x="79760" y="2907724"/>
                  <a:pt x="80447" y="2908684"/>
                  <a:pt x="80996" y="2909096"/>
                </a:cubicBezTo>
                <a:cubicBezTo>
                  <a:pt x="79692" y="2909919"/>
                  <a:pt x="78389" y="2910810"/>
                  <a:pt x="77017" y="2911428"/>
                </a:cubicBezTo>
                <a:cubicBezTo>
                  <a:pt x="76605" y="2911564"/>
                  <a:pt x="75920" y="2910810"/>
                  <a:pt x="75371" y="2910399"/>
                </a:cubicBezTo>
                <a:cubicBezTo>
                  <a:pt x="76743" y="2909507"/>
                  <a:pt x="78114" y="2908616"/>
                  <a:pt x="79554" y="2907861"/>
                </a:cubicBezTo>
                <a:close/>
                <a:moveTo>
                  <a:pt x="3606761" y="2907655"/>
                </a:moveTo>
                <a:cubicBezTo>
                  <a:pt x="3607790" y="2910330"/>
                  <a:pt x="3603743" y="2914307"/>
                  <a:pt x="3598600" y="2916776"/>
                </a:cubicBezTo>
                <a:cubicBezTo>
                  <a:pt x="3592222" y="2919862"/>
                  <a:pt x="3586393" y="2919931"/>
                  <a:pt x="3586118" y="2917119"/>
                </a:cubicBezTo>
                <a:cubicBezTo>
                  <a:pt x="3585913" y="2914719"/>
                  <a:pt x="3590165" y="2910947"/>
                  <a:pt x="3595720" y="2909370"/>
                </a:cubicBezTo>
                <a:cubicBezTo>
                  <a:pt x="3600109" y="2908066"/>
                  <a:pt x="3603949" y="2908066"/>
                  <a:pt x="3606761" y="2907655"/>
                </a:cubicBezTo>
                <a:close/>
                <a:moveTo>
                  <a:pt x="3669306" y="2906969"/>
                </a:moveTo>
                <a:cubicBezTo>
                  <a:pt x="3675272" y="2904638"/>
                  <a:pt x="3680691" y="2905392"/>
                  <a:pt x="3680691" y="2908821"/>
                </a:cubicBezTo>
                <a:cubicBezTo>
                  <a:pt x="3680691" y="2912182"/>
                  <a:pt x="3674998" y="2917462"/>
                  <a:pt x="3668895" y="2919520"/>
                </a:cubicBezTo>
                <a:cubicBezTo>
                  <a:pt x="3664026" y="2921166"/>
                  <a:pt x="3658950" y="2920137"/>
                  <a:pt x="3658608" y="2917668"/>
                </a:cubicBezTo>
                <a:cubicBezTo>
                  <a:pt x="3658196" y="2914513"/>
                  <a:pt x="3663477" y="2909301"/>
                  <a:pt x="3669306" y="2906969"/>
                </a:cubicBezTo>
                <a:close/>
                <a:moveTo>
                  <a:pt x="5387098" y="2906901"/>
                </a:moveTo>
                <a:cubicBezTo>
                  <a:pt x="5402459" y="2904775"/>
                  <a:pt x="5416312" y="2914719"/>
                  <a:pt x="5419124" y="2930630"/>
                </a:cubicBezTo>
                <a:cubicBezTo>
                  <a:pt x="5422073" y="2947432"/>
                  <a:pt x="5410689" y="2963960"/>
                  <a:pt x="5394504" y="2965469"/>
                </a:cubicBezTo>
                <a:cubicBezTo>
                  <a:pt x="5379622" y="2966909"/>
                  <a:pt x="5365426" y="2954290"/>
                  <a:pt x="5363437" y="2938722"/>
                </a:cubicBezTo>
                <a:cubicBezTo>
                  <a:pt x="5361448" y="2923018"/>
                  <a:pt x="5372078" y="2908958"/>
                  <a:pt x="5387098" y="2906901"/>
                </a:cubicBezTo>
                <a:close/>
                <a:moveTo>
                  <a:pt x="5042826" y="2904844"/>
                </a:moveTo>
                <a:cubicBezTo>
                  <a:pt x="5057228" y="2900249"/>
                  <a:pt x="5071835" y="2908890"/>
                  <a:pt x="5073619" y="2923566"/>
                </a:cubicBezTo>
                <a:cubicBezTo>
                  <a:pt x="5075470" y="2938516"/>
                  <a:pt x="5064566" y="2954564"/>
                  <a:pt x="5049341" y="2958679"/>
                </a:cubicBezTo>
                <a:cubicBezTo>
                  <a:pt x="5033911" y="2962931"/>
                  <a:pt x="5021292" y="2953741"/>
                  <a:pt x="5020126" y="2937899"/>
                </a:cubicBezTo>
                <a:cubicBezTo>
                  <a:pt x="5019097" y="2923772"/>
                  <a:pt x="5029179" y="2909233"/>
                  <a:pt x="5042826" y="2904844"/>
                </a:cubicBezTo>
                <a:close/>
                <a:moveTo>
                  <a:pt x="4226313" y="2903952"/>
                </a:moveTo>
                <a:cubicBezTo>
                  <a:pt x="4227410" y="2903815"/>
                  <a:pt x="4220758" y="2906970"/>
                  <a:pt x="4211568" y="2911153"/>
                </a:cubicBezTo>
                <a:cubicBezTo>
                  <a:pt x="4202310" y="2915337"/>
                  <a:pt x="4193531" y="2919109"/>
                  <a:pt x="4191680" y="2919657"/>
                </a:cubicBezTo>
                <a:cubicBezTo>
                  <a:pt x="4189897" y="2920137"/>
                  <a:pt x="4196343" y="2916914"/>
                  <a:pt x="4205121" y="2912868"/>
                </a:cubicBezTo>
                <a:cubicBezTo>
                  <a:pt x="4215751" y="2907999"/>
                  <a:pt x="4225078" y="2904158"/>
                  <a:pt x="4226313" y="2903952"/>
                </a:cubicBezTo>
                <a:close/>
                <a:moveTo>
                  <a:pt x="4127420" y="2903814"/>
                </a:moveTo>
                <a:cubicBezTo>
                  <a:pt x="4127420" y="2906078"/>
                  <a:pt x="4120699" y="2910672"/>
                  <a:pt x="4112264" y="2914307"/>
                </a:cubicBezTo>
                <a:cubicBezTo>
                  <a:pt x="4104172" y="2917805"/>
                  <a:pt x="4097314" y="2918902"/>
                  <a:pt x="4097999" y="2916365"/>
                </a:cubicBezTo>
                <a:cubicBezTo>
                  <a:pt x="4098617" y="2914101"/>
                  <a:pt x="4104515" y="2909849"/>
                  <a:pt x="4111784" y="2906626"/>
                </a:cubicBezTo>
                <a:cubicBezTo>
                  <a:pt x="4120288" y="2902786"/>
                  <a:pt x="4127420" y="2901551"/>
                  <a:pt x="4127420" y="2903814"/>
                </a:cubicBezTo>
                <a:close/>
                <a:moveTo>
                  <a:pt x="1196383" y="2903403"/>
                </a:moveTo>
                <a:cubicBezTo>
                  <a:pt x="1204545" y="2904089"/>
                  <a:pt x="1211334" y="2910261"/>
                  <a:pt x="1211266" y="2916845"/>
                </a:cubicBezTo>
                <a:cubicBezTo>
                  <a:pt x="1211199" y="2922194"/>
                  <a:pt x="1204751" y="2926378"/>
                  <a:pt x="1197893" y="2925692"/>
                </a:cubicBezTo>
                <a:cubicBezTo>
                  <a:pt x="1189388" y="2924869"/>
                  <a:pt x="1182463" y="2918902"/>
                  <a:pt x="1182941" y="2912593"/>
                </a:cubicBezTo>
                <a:cubicBezTo>
                  <a:pt x="1183356" y="2907175"/>
                  <a:pt x="1189597" y="2902855"/>
                  <a:pt x="1196383" y="2903403"/>
                </a:cubicBezTo>
                <a:close/>
                <a:moveTo>
                  <a:pt x="7532760" y="2902444"/>
                </a:moveTo>
                <a:cubicBezTo>
                  <a:pt x="7534062" y="2907176"/>
                  <a:pt x="7521719" y="2936322"/>
                  <a:pt x="7505739" y="2961148"/>
                </a:cubicBezTo>
                <a:cubicBezTo>
                  <a:pt x="7489554" y="2986386"/>
                  <a:pt x="7475496" y="2997564"/>
                  <a:pt x="7474398" y="2991872"/>
                </a:cubicBezTo>
                <a:cubicBezTo>
                  <a:pt x="7473301" y="2986248"/>
                  <a:pt x="7485783" y="2966154"/>
                  <a:pt x="7501556" y="2942083"/>
                </a:cubicBezTo>
                <a:cubicBezTo>
                  <a:pt x="7517467" y="2917874"/>
                  <a:pt x="7531456" y="2897712"/>
                  <a:pt x="7532760" y="2902444"/>
                </a:cubicBezTo>
                <a:close/>
                <a:moveTo>
                  <a:pt x="4237422" y="2901277"/>
                </a:moveTo>
                <a:cubicBezTo>
                  <a:pt x="4238383" y="2900934"/>
                  <a:pt x="4230564" y="2904500"/>
                  <a:pt x="4220415" y="2909164"/>
                </a:cubicBezTo>
                <a:cubicBezTo>
                  <a:pt x="4209990" y="2913896"/>
                  <a:pt x="4201281" y="2917873"/>
                  <a:pt x="4200526" y="2918079"/>
                </a:cubicBezTo>
                <a:cubicBezTo>
                  <a:pt x="4199772" y="2918353"/>
                  <a:pt x="4207590" y="2914650"/>
                  <a:pt x="4217260" y="2910261"/>
                </a:cubicBezTo>
                <a:cubicBezTo>
                  <a:pt x="4226929" y="2905872"/>
                  <a:pt x="4236462" y="2901688"/>
                  <a:pt x="4237422" y="2901277"/>
                </a:cubicBezTo>
                <a:close/>
                <a:moveTo>
                  <a:pt x="4214243" y="2901004"/>
                </a:moveTo>
                <a:cubicBezTo>
                  <a:pt x="4214380" y="2901895"/>
                  <a:pt x="4206699" y="2905941"/>
                  <a:pt x="4197578" y="2909987"/>
                </a:cubicBezTo>
                <a:cubicBezTo>
                  <a:pt x="4189417" y="2913622"/>
                  <a:pt x="4182559" y="2916091"/>
                  <a:pt x="4181530" y="2915680"/>
                </a:cubicBezTo>
                <a:cubicBezTo>
                  <a:pt x="4180296" y="2915200"/>
                  <a:pt x="4187085" y="2911291"/>
                  <a:pt x="4196480" y="2907107"/>
                </a:cubicBezTo>
                <a:cubicBezTo>
                  <a:pt x="4205670" y="2902992"/>
                  <a:pt x="4214105" y="2900112"/>
                  <a:pt x="4214243" y="2901004"/>
                </a:cubicBezTo>
                <a:close/>
                <a:moveTo>
                  <a:pt x="550701" y="2900934"/>
                </a:moveTo>
                <a:cubicBezTo>
                  <a:pt x="549195" y="2904295"/>
                  <a:pt x="547546" y="2909301"/>
                  <a:pt x="544533" y="2914719"/>
                </a:cubicBezTo>
                <a:cubicBezTo>
                  <a:pt x="540620" y="2921782"/>
                  <a:pt x="533147" y="2928778"/>
                  <a:pt x="533213" y="2925623"/>
                </a:cubicBezTo>
                <a:cubicBezTo>
                  <a:pt x="533213" y="2922468"/>
                  <a:pt x="535547" y="2916913"/>
                  <a:pt x="540417" y="2909644"/>
                </a:cubicBezTo>
                <a:cubicBezTo>
                  <a:pt x="544736" y="2903197"/>
                  <a:pt x="549055" y="2899014"/>
                  <a:pt x="550701" y="2900934"/>
                </a:cubicBezTo>
                <a:close/>
                <a:moveTo>
                  <a:pt x="7145077" y="2899906"/>
                </a:moveTo>
                <a:cubicBezTo>
                  <a:pt x="7161468" y="2901072"/>
                  <a:pt x="7175390" y="2909918"/>
                  <a:pt x="7177035" y="2919725"/>
                </a:cubicBezTo>
                <a:cubicBezTo>
                  <a:pt x="7178681" y="2929395"/>
                  <a:pt x="7167091" y="2936390"/>
                  <a:pt x="7151112" y="2935910"/>
                </a:cubicBezTo>
                <a:cubicBezTo>
                  <a:pt x="7134379" y="2935430"/>
                  <a:pt x="7118193" y="2926035"/>
                  <a:pt x="7117302" y="2915816"/>
                </a:cubicBezTo>
                <a:cubicBezTo>
                  <a:pt x="7116479" y="2906009"/>
                  <a:pt x="7128892" y="2898740"/>
                  <a:pt x="7145077" y="2899906"/>
                </a:cubicBezTo>
                <a:close/>
                <a:moveTo>
                  <a:pt x="3446970" y="2899769"/>
                </a:moveTo>
                <a:cubicBezTo>
                  <a:pt x="3452045" y="2898260"/>
                  <a:pt x="3457874" y="2899220"/>
                  <a:pt x="3458766" y="2901484"/>
                </a:cubicBezTo>
                <a:cubicBezTo>
                  <a:pt x="3459657" y="2903815"/>
                  <a:pt x="3455748" y="2907039"/>
                  <a:pt x="3450536" y="2908273"/>
                </a:cubicBezTo>
                <a:cubicBezTo>
                  <a:pt x="3445187" y="2909576"/>
                  <a:pt x="3440318" y="2908342"/>
                  <a:pt x="3440112" y="2905598"/>
                </a:cubicBezTo>
                <a:cubicBezTo>
                  <a:pt x="3439906" y="2903267"/>
                  <a:pt x="3442169" y="2901209"/>
                  <a:pt x="3446970" y="2899769"/>
                </a:cubicBezTo>
                <a:close/>
                <a:moveTo>
                  <a:pt x="466691" y="2898877"/>
                </a:moveTo>
                <a:cubicBezTo>
                  <a:pt x="462849" y="2905872"/>
                  <a:pt x="461203" y="2909644"/>
                  <a:pt x="458668" y="2913347"/>
                </a:cubicBezTo>
                <a:cubicBezTo>
                  <a:pt x="454483" y="2919657"/>
                  <a:pt x="449134" y="2924320"/>
                  <a:pt x="449613" y="2921371"/>
                </a:cubicBezTo>
                <a:cubicBezTo>
                  <a:pt x="449958" y="2919382"/>
                  <a:pt x="452562" y="2913690"/>
                  <a:pt x="454483" y="2911290"/>
                </a:cubicBezTo>
                <a:cubicBezTo>
                  <a:pt x="457708" y="2907312"/>
                  <a:pt x="461137" y="2904569"/>
                  <a:pt x="466691" y="2898877"/>
                </a:cubicBezTo>
                <a:close/>
                <a:moveTo>
                  <a:pt x="2089223" y="2898671"/>
                </a:moveTo>
                <a:cubicBezTo>
                  <a:pt x="2094298" y="2900043"/>
                  <a:pt x="2100402" y="2907930"/>
                  <a:pt x="2101567" y="2914308"/>
                </a:cubicBezTo>
                <a:cubicBezTo>
                  <a:pt x="2102665" y="2920823"/>
                  <a:pt x="2098893" y="2924457"/>
                  <a:pt x="2093612" y="2922057"/>
                </a:cubicBezTo>
                <a:cubicBezTo>
                  <a:pt x="2088194" y="2919520"/>
                  <a:pt x="2083057" y="2911908"/>
                  <a:pt x="2082576" y="2905392"/>
                </a:cubicBezTo>
                <a:cubicBezTo>
                  <a:pt x="2082163" y="2899837"/>
                  <a:pt x="2084360" y="2897368"/>
                  <a:pt x="2089223" y="2898671"/>
                </a:cubicBezTo>
                <a:close/>
                <a:moveTo>
                  <a:pt x="4261357" y="2898329"/>
                </a:moveTo>
                <a:cubicBezTo>
                  <a:pt x="4262043" y="2898877"/>
                  <a:pt x="4253676" y="2903747"/>
                  <a:pt x="4242909" y="2908890"/>
                </a:cubicBezTo>
                <a:cubicBezTo>
                  <a:pt x="4231319" y="2914377"/>
                  <a:pt x="4220072" y="2918697"/>
                  <a:pt x="4220209" y="2917668"/>
                </a:cubicBezTo>
                <a:cubicBezTo>
                  <a:pt x="4220278" y="2916639"/>
                  <a:pt x="4229331" y="2911771"/>
                  <a:pt x="4240372" y="2906627"/>
                </a:cubicBezTo>
                <a:cubicBezTo>
                  <a:pt x="4251550" y="2901415"/>
                  <a:pt x="4260603" y="2897780"/>
                  <a:pt x="4261357" y="2898329"/>
                </a:cubicBezTo>
                <a:close/>
                <a:moveTo>
                  <a:pt x="6868288" y="2898259"/>
                </a:moveTo>
                <a:cubicBezTo>
                  <a:pt x="6884748" y="2897711"/>
                  <a:pt x="6898532" y="2906489"/>
                  <a:pt x="6899972" y="2917942"/>
                </a:cubicBezTo>
                <a:cubicBezTo>
                  <a:pt x="6901413" y="2929189"/>
                  <a:pt x="6889411" y="2939133"/>
                  <a:pt x="6873432" y="2940368"/>
                </a:cubicBezTo>
                <a:cubicBezTo>
                  <a:pt x="6857727" y="2941602"/>
                  <a:pt x="6842228" y="2933167"/>
                  <a:pt x="6840102" y="2921988"/>
                </a:cubicBezTo>
                <a:cubicBezTo>
                  <a:pt x="6837770" y="2909918"/>
                  <a:pt x="6850937" y="2898671"/>
                  <a:pt x="6868288" y="2898259"/>
                </a:cubicBezTo>
                <a:close/>
                <a:moveTo>
                  <a:pt x="1647092" y="2897574"/>
                </a:moveTo>
                <a:cubicBezTo>
                  <a:pt x="1654638" y="2901072"/>
                  <a:pt x="1662179" y="2909165"/>
                  <a:pt x="1663000" y="2914514"/>
                </a:cubicBezTo>
                <a:cubicBezTo>
                  <a:pt x="1663689" y="2918834"/>
                  <a:pt x="1658954" y="2920274"/>
                  <a:pt x="1652921" y="2917668"/>
                </a:cubicBezTo>
                <a:cubicBezTo>
                  <a:pt x="1646062" y="2914719"/>
                  <a:pt x="1638245" y="2906421"/>
                  <a:pt x="1637353" y="2901003"/>
                </a:cubicBezTo>
                <a:cubicBezTo>
                  <a:pt x="1636531" y="2896134"/>
                  <a:pt x="1640851" y="2894626"/>
                  <a:pt x="1647092" y="2897574"/>
                </a:cubicBezTo>
                <a:close/>
                <a:moveTo>
                  <a:pt x="375340" y="2897574"/>
                </a:moveTo>
                <a:cubicBezTo>
                  <a:pt x="375548" y="2898328"/>
                  <a:pt x="373283" y="2901689"/>
                  <a:pt x="372117" y="2903883"/>
                </a:cubicBezTo>
                <a:cubicBezTo>
                  <a:pt x="370128" y="2905118"/>
                  <a:pt x="367042" y="2907587"/>
                  <a:pt x="366494" y="2907107"/>
                </a:cubicBezTo>
                <a:cubicBezTo>
                  <a:pt x="366082" y="2906627"/>
                  <a:pt x="368278" y="2903129"/>
                  <a:pt x="369854" y="2899837"/>
                </a:cubicBezTo>
                <a:cubicBezTo>
                  <a:pt x="372324" y="2898740"/>
                  <a:pt x="375137" y="2896820"/>
                  <a:pt x="375340" y="2897574"/>
                </a:cubicBezTo>
                <a:close/>
                <a:moveTo>
                  <a:pt x="4249287" y="2897437"/>
                </a:moveTo>
                <a:cubicBezTo>
                  <a:pt x="4249973" y="2897368"/>
                  <a:pt x="4241126" y="2901757"/>
                  <a:pt x="4230427" y="2906695"/>
                </a:cubicBezTo>
                <a:cubicBezTo>
                  <a:pt x="4220621" y="2911221"/>
                  <a:pt x="4211911" y="2915062"/>
                  <a:pt x="4210745" y="2915336"/>
                </a:cubicBezTo>
                <a:cubicBezTo>
                  <a:pt x="4209442" y="2915611"/>
                  <a:pt x="4217603" y="2911633"/>
                  <a:pt x="4228096" y="2906832"/>
                </a:cubicBezTo>
                <a:cubicBezTo>
                  <a:pt x="4238657" y="2901895"/>
                  <a:pt x="4248601" y="2897505"/>
                  <a:pt x="4249287" y="2897437"/>
                </a:cubicBezTo>
                <a:close/>
                <a:moveTo>
                  <a:pt x="7006272" y="2895105"/>
                </a:moveTo>
                <a:cubicBezTo>
                  <a:pt x="7022663" y="2895242"/>
                  <a:pt x="7036790" y="2903747"/>
                  <a:pt x="7038641" y="2914308"/>
                </a:cubicBezTo>
                <a:cubicBezTo>
                  <a:pt x="7040493" y="2924800"/>
                  <a:pt x="7029177" y="2933236"/>
                  <a:pt x="7013130" y="2933990"/>
                </a:cubicBezTo>
                <a:cubicBezTo>
                  <a:pt x="6996465" y="2934744"/>
                  <a:pt x="6979937" y="2925555"/>
                  <a:pt x="6978840" y="2914445"/>
                </a:cubicBezTo>
                <a:cubicBezTo>
                  <a:pt x="6977743" y="2903883"/>
                  <a:pt x="6990087" y="2895037"/>
                  <a:pt x="7006272" y="2895105"/>
                </a:cubicBezTo>
                <a:close/>
                <a:moveTo>
                  <a:pt x="2286802" y="2894900"/>
                </a:moveTo>
                <a:cubicBezTo>
                  <a:pt x="2291877" y="2895929"/>
                  <a:pt x="2295443" y="2900455"/>
                  <a:pt x="2298460" y="2910468"/>
                </a:cubicBezTo>
                <a:cubicBezTo>
                  <a:pt x="2296677" y="2913005"/>
                  <a:pt x="2294963" y="2917874"/>
                  <a:pt x="2291808" y="2919040"/>
                </a:cubicBezTo>
                <a:cubicBezTo>
                  <a:pt x="2287693" y="2920617"/>
                  <a:pt x="2279464" y="2910536"/>
                  <a:pt x="2279327" y="2904158"/>
                </a:cubicBezTo>
                <a:cubicBezTo>
                  <a:pt x="2279189" y="2897712"/>
                  <a:pt x="2281590" y="2893803"/>
                  <a:pt x="2286802" y="2894900"/>
                </a:cubicBezTo>
                <a:close/>
                <a:moveTo>
                  <a:pt x="6371976" y="2894831"/>
                </a:moveTo>
                <a:cubicBezTo>
                  <a:pt x="6388572" y="2892225"/>
                  <a:pt x="6404071" y="2902375"/>
                  <a:pt x="6405511" y="2916845"/>
                </a:cubicBezTo>
                <a:cubicBezTo>
                  <a:pt x="6406951" y="2931384"/>
                  <a:pt x="6394264" y="2945306"/>
                  <a:pt x="6377393" y="2947706"/>
                </a:cubicBezTo>
                <a:cubicBezTo>
                  <a:pt x="6360454" y="2950106"/>
                  <a:pt x="6346121" y="2939545"/>
                  <a:pt x="6345435" y="2924252"/>
                </a:cubicBezTo>
                <a:cubicBezTo>
                  <a:pt x="6344749" y="2909987"/>
                  <a:pt x="6356270" y="2897231"/>
                  <a:pt x="6371976" y="2894831"/>
                </a:cubicBezTo>
                <a:close/>
                <a:moveTo>
                  <a:pt x="2828584" y="2892431"/>
                </a:moveTo>
                <a:cubicBezTo>
                  <a:pt x="2833248" y="2897986"/>
                  <a:pt x="2837568" y="2900935"/>
                  <a:pt x="2839214" y="2905393"/>
                </a:cubicBezTo>
                <a:cubicBezTo>
                  <a:pt x="2841614" y="2911839"/>
                  <a:pt x="2838322" y="2916914"/>
                  <a:pt x="2833933" y="2919246"/>
                </a:cubicBezTo>
                <a:cubicBezTo>
                  <a:pt x="2829339" y="2921715"/>
                  <a:pt x="2821040" y="2915062"/>
                  <a:pt x="2821658" y="2908890"/>
                </a:cubicBezTo>
                <a:cubicBezTo>
                  <a:pt x="2822138" y="2903884"/>
                  <a:pt x="2825361" y="2899632"/>
                  <a:pt x="2828584" y="2892431"/>
                </a:cubicBezTo>
                <a:close/>
                <a:moveTo>
                  <a:pt x="5526521" y="2890442"/>
                </a:moveTo>
                <a:cubicBezTo>
                  <a:pt x="5541815" y="2889276"/>
                  <a:pt x="5554982" y="2900660"/>
                  <a:pt x="5556148" y="2916708"/>
                </a:cubicBezTo>
                <a:cubicBezTo>
                  <a:pt x="5557313" y="2932619"/>
                  <a:pt x="5546067" y="2947157"/>
                  <a:pt x="5530773" y="2948941"/>
                </a:cubicBezTo>
                <a:cubicBezTo>
                  <a:pt x="5515823" y="2950655"/>
                  <a:pt x="5501558" y="2938379"/>
                  <a:pt x="5499706" y="2922949"/>
                </a:cubicBezTo>
                <a:cubicBezTo>
                  <a:pt x="5497718" y="2906147"/>
                  <a:pt x="5509925" y="2891676"/>
                  <a:pt x="5526521" y="2890442"/>
                </a:cubicBezTo>
                <a:close/>
                <a:moveTo>
                  <a:pt x="4347013" y="2887904"/>
                </a:moveTo>
                <a:cubicBezTo>
                  <a:pt x="4348453" y="2890304"/>
                  <a:pt x="4338303" y="2898123"/>
                  <a:pt x="4325616" y="2904020"/>
                </a:cubicBezTo>
                <a:cubicBezTo>
                  <a:pt x="4313752" y="2909575"/>
                  <a:pt x="4303808" y="2911633"/>
                  <a:pt x="4303122" y="2909027"/>
                </a:cubicBezTo>
                <a:cubicBezTo>
                  <a:pt x="4302436" y="2906421"/>
                  <a:pt x="4311626" y="2899768"/>
                  <a:pt x="4323147" y="2894282"/>
                </a:cubicBezTo>
                <a:cubicBezTo>
                  <a:pt x="4334806" y="2888727"/>
                  <a:pt x="4345641" y="2885710"/>
                  <a:pt x="4347013" y="2887904"/>
                </a:cubicBezTo>
                <a:close/>
                <a:moveTo>
                  <a:pt x="2966086" y="2887356"/>
                </a:moveTo>
                <a:cubicBezTo>
                  <a:pt x="2971299" y="2887698"/>
                  <a:pt x="2975482" y="2891539"/>
                  <a:pt x="2975345" y="2897163"/>
                </a:cubicBezTo>
                <a:cubicBezTo>
                  <a:pt x="2975276" y="2901277"/>
                  <a:pt x="2971779" y="2905049"/>
                  <a:pt x="2968693" y="2911221"/>
                </a:cubicBezTo>
                <a:cubicBezTo>
                  <a:pt x="2963961" y="2906284"/>
                  <a:pt x="2959777" y="2903540"/>
                  <a:pt x="2957857" y="2899494"/>
                </a:cubicBezTo>
                <a:cubicBezTo>
                  <a:pt x="2955251" y="2893802"/>
                  <a:pt x="2960257" y="2886944"/>
                  <a:pt x="2966086" y="2887356"/>
                </a:cubicBezTo>
                <a:close/>
                <a:moveTo>
                  <a:pt x="4201007" y="2886464"/>
                </a:moveTo>
                <a:cubicBezTo>
                  <a:pt x="4201281" y="2888042"/>
                  <a:pt x="4194834" y="2892225"/>
                  <a:pt x="4187085" y="2895722"/>
                </a:cubicBezTo>
                <a:cubicBezTo>
                  <a:pt x="4178169" y="2899769"/>
                  <a:pt x="4170351" y="2901689"/>
                  <a:pt x="4170557" y="2899632"/>
                </a:cubicBezTo>
                <a:cubicBezTo>
                  <a:pt x="4170763" y="2897780"/>
                  <a:pt x="4177346" y="2893460"/>
                  <a:pt x="4185576" y="2889893"/>
                </a:cubicBezTo>
                <a:cubicBezTo>
                  <a:pt x="4193600" y="2886464"/>
                  <a:pt x="4200801" y="2884955"/>
                  <a:pt x="4201007" y="2886464"/>
                </a:cubicBezTo>
                <a:close/>
                <a:moveTo>
                  <a:pt x="1708539" y="2886327"/>
                </a:moveTo>
                <a:cubicBezTo>
                  <a:pt x="1715125" y="2889893"/>
                  <a:pt x="1721775" y="2897162"/>
                  <a:pt x="1723077" y="2902237"/>
                </a:cubicBezTo>
                <a:cubicBezTo>
                  <a:pt x="1724383" y="2907449"/>
                  <a:pt x="1719922" y="2908615"/>
                  <a:pt x="1713137" y="2904981"/>
                </a:cubicBezTo>
                <a:cubicBezTo>
                  <a:pt x="1706484" y="2901414"/>
                  <a:pt x="1699896" y="2894350"/>
                  <a:pt x="1698527" y="2889207"/>
                </a:cubicBezTo>
                <a:cubicBezTo>
                  <a:pt x="1697223" y="2884269"/>
                  <a:pt x="1702026" y="2882829"/>
                  <a:pt x="1708539" y="2886327"/>
                </a:cubicBezTo>
                <a:close/>
                <a:moveTo>
                  <a:pt x="6016663" y="2884887"/>
                </a:moveTo>
                <a:cubicBezTo>
                  <a:pt x="6032847" y="2882692"/>
                  <a:pt x="6047455" y="2894556"/>
                  <a:pt x="6048346" y="2911084"/>
                </a:cubicBezTo>
                <a:cubicBezTo>
                  <a:pt x="6049169" y="2926309"/>
                  <a:pt x="6037237" y="2941259"/>
                  <a:pt x="6022149" y="2943591"/>
                </a:cubicBezTo>
                <a:cubicBezTo>
                  <a:pt x="6005827" y="2946128"/>
                  <a:pt x="5991562" y="2933784"/>
                  <a:pt x="5990602" y="2916776"/>
                </a:cubicBezTo>
                <a:cubicBezTo>
                  <a:pt x="5989779" y="2901071"/>
                  <a:pt x="6001369" y="2887013"/>
                  <a:pt x="6016663" y="2884887"/>
                </a:cubicBezTo>
                <a:close/>
                <a:moveTo>
                  <a:pt x="1382227" y="2884604"/>
                </a:moveTo>
                <a:cubicBezTo>
                  <a:pt x="1384605" y="2883635"/>
                  <a:pt x="1388000" y="2883686"/>
                  <a:pt x="1391839" y="2885024"/>
                </a:cubicBezTo>
                <a:cubicBezTo>
                  <a:pt x="1399313" y="2887561"/>
                  <a:pt x="1406102" y="2894557"/>
                  <a:pt x="1406169" y="2899494"/>
                </a:cubicBezTo>
                <a:cubicBezTo>
                  <a:pt x="1406240" y="2904775"/>
                  <a:pt x="1400134" y="2907038"/>
                  <a:pt x="1392797" y="2904638"/>
                </a:cubicBezTo>
                <a:cubicBezTo>
                  <a:pt x="1385389" y="2902238"/>
                  <a:pt x="1379290" y="2895997"/>
                  <a:pt x="1378742" y="2890305"/>
                </a:cubicBezTo>
                <a:cubicBezTo>
                  <a:pt x="1378501" y="2887561"/>
                  <a:pt x="1379855" y="2885572"/>
                  <a:pt x="1382227" y="2884604"/>
                </a:cubicBezTo>
                <a:close/>
                <a:moveTo>
                  <a:pt x="3102218" y="2883309"/>
                </a:moveTo>
                <a:cubicBezTo>
                  <a:pt x="3105853" y="2884132"/>
                  <a:pt x="3109213" y="2887698"/>
                  <a:pt x="3114700" y="2891127"/>
                </a:cubicBezTo>
                <a:cubicBezTo>
                  <a:pt x="3110173" y="2895105"/>
                  <a:pt x="3107773" y="2898877"/>
                  <a:pt x="3104275" y="2899974"/>
                </a:cubicBezTo>
                <a:cubicBezTo>
                  <a:pt x="3098995" y="2901688"/>
                  <a:pt x="3092960" y="2896133"/>
                  <a:pt x="3093440" y="2890716"/>
                </a:cubicBezTo>
                <a:cubicBezTo>
                  <a:pt x="3093920" y="2885572"/>
                  <a:pt x="3097280" y="2882212"/>
                  <a:pt x="3102218" y="2883309"/>
                </a:cubicBezTo>
                <a:close/>
                <a:moveTo>
                  <a:pt x="7345331" y="2883104"/>
                </a:moveTo>
                <a:cubicBezTo>
                  <a:pt x="7361653" y="2886053"/>
                  <a:pt x="7376603" y="2897232"/>
                  <a:pt x="7377495" y="2906490"/>
                </a:cubicBezTo>
                <a:cubicBezTo>
                  <a:pt x="7378387" y="2915885"/>
                  <a:pt x="7365494" y="2920343"/>
                  <a:pt x="7348828" y="2917051"/>
                </a:cubicBezTo>
                <a:cubicBezTo>
                  <a:pt x="7333193" y="2914034"/>
                  <a:pt x="7320162" y="2905118"/>
                  <a:pt x="7318516" y="2895929"/>
                </a:cubicBezTo>
                <a:cubicBezTo>
                  <a:pt x="7316733" y="2886053"/>
                  <a:pt x="7328666" y="2880087"/>
                  <a:pt x="7345331" y="2883104"/>
                </a:cubicBezTo>
                <a:close/>
                <a:moveTo>
                  <a:pt x="704323" y="2881527"/>
                </a:moveTo>
                <a:cubicBezTo>
                  <a:pt x="706658" y="2880292"/>
                  <a:pt x="708438" y="2880361"/>
                  <a:pt x="708849" y="2882144"/>
                </a:cubicBezTo>
                <a:cubicBezTo>
                  <a:pt x="709671" y="2885710"/>
                  <a:pt x="704669" y="2895929"/>
                  <a:pt x="698972" y="2902169"/>
                </a:cubicBezTo>
                <a:cubicBezTo>
                  <a:pt x="693558" y="2908067"/>
                  <a:pt x="689373" y="2911153"/>
                  <a:pt x="688071" y="2908342"/>
                </a:cubicBezTo>
                <a:cubicBezTo>
                  <a:pt x="686766" y="2905529"/>
                  <a:pt x="690674" y="2896271"/>
                  <a:pt x="696505" y="2888728"/>
                </a:cubicBezTo>
                <a:cubicBezTo>
                  <a:pt x="699111" y="2885299"/>
                  <a:pt x="701992" y="2882761"/>
                  <a:pt x="704323" y="2881527"/>
                </a:cubicBezTo>
                <a:close/>
                <a:moveTo>
                  <a:pt x="3237252" y="2879880"/>
                </a:moveTo>
                <a:cubicBezTo>
                  <a:pt x="3242464" y="2879538"/>
                  <a:pt x="3245893" y="2881526"/>
                  <a:pt x="3248567" y="2886738"/>
                </a:cubicBezTo>
                <a:cubicBezTo>
                  <a:pt x="3246715" y="2888590"/>
                  <a:pt x="3244864" y="2891813"/>
                  <a:pt x="3241641" y="2893254"/>
                </a:cubicBezTo>
                <a:cubicBezTo>
                  <a:pt x="3237457" y="2895174"/>
                  <a:pt x="3229502" y="2890922"/>
                  <a:pt x="3229502" y="2887081"/>
                </a:cubicBezTo>
                <a:cubicBezTo>
                  <a:pt x="3229502" y="2883173"/>
                  <a:pt x="3232039" y="2880292"/>
                  <a:pt x="3237252" y="2879880"/>
                </a:cubicBezTo>
                <a:close/>
                <a:moveTo>
                  <a:pt x="4780730" y="2878269"/>
                </a:moveTo>
                <a:cubicBezTo>
                  <a:pt x="4786097" y="2880463"/>
                  <a:pt x="4789663" y="2885024"/>
                  <a:pt x="4789971" y="2891402"/>
                </a:cubicBezTo>
                <a:cubicBezTo>
                  <a:pt x="4790452" y="2903541"/>
                  <a:pt x="4780096" y="2917119"/>
                  <a:pt x="4766037" y="2922331"/>
                </a:cubicBezTo>
                <a:cubicBezTo>
                  <a:pt x="4752046" y="2927544"/>
                  <a:pt x="4739839" y="2922195"/>
                  <a:pt x="4738399" y="2910399"/>
                </a:cubicBezTo>
                <a:cubicBezTo>
                  <a:pt x="4736891" y="2898671"/>
                  <a:pt x="4746766" y="2885024"/>
                  <a:pt x="4760688" y="2879332"/>
                </a:cubicBezTo>
                <a:cubicBezTo>
                  <a:pt x="4768198" y="2876246"/>
                  <a:pt x="4775364" y="2876074"/>
                  <a:pt x="4780730" y="2878269"/>
                </a:cubicBezTo>
                <a:close/>
                <a:moveTo>
                  <a:pt x="988241" y="2877892"/>
                </a:moveTo>
                <a:cubicBezTo>
                  <a:pt x="995515" y="2876108"/>
                  <a:pt x="1002301" y="2879606"/>
                  <a:pt x="1002509" y="2884955"/>
                </a:cubicBezTo>
                <a:cubicBezTo>
                  <a:pt x="1002715" y="2890510"/>
                  <a:pt x="996678" y="2896888"/>
                  <a:pt x="989683" y="2898671"/>
                </a:cubicBezTo>
                <a:cubicBezTo>
                  <a:pt x="982484" y="2900523"/>
                  <a:pt x="976313" y="2897505"/>
                  <a:pt x="975695" y="2891676"/>
                </a:cubicBezTo>
                <a:cubicBezTo>
                  <a:pt x="975077" y="2885984"/>
                  <a:pt x="980702" y="2879743"/>
                  <a:pt x="988241" y="2877892"/>
                </a:cubicBezTo>
                <a:close/>
                <a:moveTo>
                  <a:pt x="6512084" y="2875766"/>
                </a:moveTo>
                <a:cubicBezTo>
                  <a:pt x="6527515" y="2874120"/>
                  <a:pt x="6541916" y="2882761"/>
                  <a:pt x="6544660" y="2895380"/>
                </a:cubicBezTo>
                <a:cubicBezTo>
                  <a:pt x="6547471" y="2908410"/>
                  <a:pt x="6535333" y="2922400"/>
                  <a:pt x="6518874" y="2925144"/>
                </a:cubicBezTo>
                <a:cubicBezTo>
                  <a:pt x="6501866" y="2927955"/>
                  <a:pt x="6486984" y="2919040"/>
                  <a:pt x="6485064" y="2904775"/>
                </a:cubicBezTo>
                <a:cubicBezTo>
                  <a:pt x="6483143" y="2890510"/>
                  <a:pt x="6495213" y="2877549"/>
                  <a:pt x="6512084" y="2875766"/>
                </a:cubicBezTo>
                <a:close/>
                <a:moveTo>
                  <a:pt x="4286526" y="2874256"/>
                </a:moveTo>
                <a:cubicBezTo>
                  <a:pt x="4287349" y="2874462"/>
                  <a:pt x="4280354" y="2877960"/>
                  <a:pt x="4271438" y="2881869"/>
                </a:cubicBezTo>
                <a:cubicBezTo>
                  <a:pt x="4262454" y="2885846"/>
                  <a:pt x="4253814" y="2889207"/>
                  <a:pt x="4253059" y="2889001"/>
                </a:cubicBezTo>
                <a:cubicBezTo>
                  <a:pt x="4252373" y="2888727"/>
                  <a:pt x="4259437" y="2885023"/>
                  <a:pt x="4268353" y="2881114"/>
                </a:cubicBezTo>
                <a:cubicBezTo>
                  <a:pt x="4277131" y="2877274"/>
                  <a:pt x="4285703" y="2874051"/>
                  <a:pt x="4286526" y="2874256"/>
                </a:cubicBezTo>
                <a:close/>
                <a:moveTo>
                  <a:pt x="1762137" y="2874145"/>
                </a:moveTo>
                <a:cubicBezTo>
                  <a:pt x="1763814" y="2873519"/>
                  <a:pt x="1766458" y="2873982"/>
                  <a:pt x="1769576" y="2875697"/>
                </a:cubicBezTo>
                <a:cubicBezTo>
                  <a:pt x="1775337" y="2878988"/>
                  <a:pt x="1782126" y="2887355"/>
                  <a:pt x="1782948" y="2892293"/>
                </a:cubicBezTo>
                <a:cubicBezTo>
                  <a:pt x="1783772" y="2897162"/>
                  <a:pt x="1778353" y="2897848"/>
                  <a:pt x="1772249" y="2893459"/>
                </a:cubicBezTo>
                <a:cubicBezTo>
                  <a:pt x="1766421" y="2889275"/>
                  <a:pt x="1761893" y="2884406"/>
                  <a:pt x="1760453" y="2879126"/>
                </a:cubicBezTo>
                <a:cubicBezTo>
                  <a:pt x="1759736" y="2876485"/>
                  <a:pt x="1760453" y="2874771"/>
                  <a:pt x="1762137" y="2874145"/>
                </a:cubicBezTo>
                <a:close/>
                <a:moveTo>
                  <a:pt x="3373589" y="2873502"/>
                </a:moveTo>
                <a:cubicBezTo>
                  <a:pt x="3378732" y="2873022"/>
                  <a:pt x="3382161" y="2874325"/>
                  <a:pt x="3384767" y="2878097"/>
                </a:cubicBezTo>
                <a:cubicBezTo>
                  <a:pt x="3382847" y="2879606"/>
                  <a:pt x="3380996" y="2882075"/>
                  <a:pt x="3377772" y="2883309"/>
                </a:cubicBezTo>
                <a:cubicBezTo>
                  <a:pt x="3373520" y="2884955"/>
                  <a:pt x="3365634" y="2882212"/>
                  <a:pt x="3365771" y="2879263"/>
                </a:cubicBezTo>
                <a:cubicBezTo>
                  <a:pt x="3365839" y="2876314"/>
                  <a:pt x="3368377" y="2874051"/>
                  <a:pt x="3373589" y="2873502"/>
                </a:cubicBezTo>
                <a:close/>
                <a:moveTo>
                  <a:pt x="4299144" y="2873159"/>
                </a:moveTo>
                <a:cubicBezTo>
                  <a:pt x="4300036" y="2872885"/>
                  <a:pt x="4291669" y="2876657"/>
                  <a:pt x="4282068" y="2880909"/>
                </a:cubicBezTo>
                <a:cubicBezTo>
                  <a:pt x="4272193" y="2885298"/>
                  <a:pt x="4263689" y="2889001"/>
                  <a:pt x="4263483" y="2888932"/>
                </a:cubicBezTo>
                <a:cubicBezTo>
                  <a:pt x="4263277" y="2888864"/>
                  <a:pt x="4269792" y="2885846"/>
                  <a:pt x="4278913" y="2881800"/>
                </a:cubicBezTo>
                <a:cubicBezTo>
                  <a:pt x="4288857" y="2877411"/>
                  <a:pt x="4298321" y="2873433"/>
                  <a:pt x="4299144" y="2873159"/>
                </a:cubicBezTo>
                <a:close/>
                <a:moveTo>
                  <a:pt x="5662378" y="2871651"/>
                </a:moveTo>
                <a:cubicBezTo>
                  <a:pt x="5677808" y="2869662"/>
                  <a:pt x="5691388" y="2879880"/>
                  <a:pt x="5693376" y="2895586"/>
                </a:cubicBezTo>
                <a:cubicBezTo>
                  <a:pt x="5695297" y="2911153"/>
                  <a:pt x="5684598" y="2926309"/>
                  <a:pt x="5669442" y="2929053"/>
                </a:cubicBezTo>
                <a:cubicBezTo>
                  <a:pt x="5653463" y="2931933"/>
                  <a:pt x="5637758" y="2919108"/>
                  <a:pt x="5636660" y="2902855"/>
                </a:cubicBezTo>
                <a:cubicBezTo>
                  <a:pt x="5635701" y="2887219"/>
                  <a:pt x="5647085" y="2873640"/>
                  <a:pt x="5662378" y="2871651"/>
                </a:cubicBezTo>
                <a:close/>
                <a:moveTo>
                  <a:pt x="4334463" y="2870691"/>
                </a:moveTo>
                <a:cubicBezTo>
                  <a:pt x="4335355" y="2871651"/>
                  <a:pt x="4325960" y="2877343"/>
                  <a:pt x="4313958" y="2882898"/>
                </a:cubicBezTo>
                <a:cubicBezTo>
                  <a:pt x="4302779" y="2888110"/>
                  <a:pt x="4293590" y="2891265"/>
                  <a:pt x="4292218" y="2890510"/>
                </a:cubicBezTo>
                <a:cubicBezTo>
                  <a:pt x="4290710" y="2889756"/>
                  <a:pt x="4299282" y="2884612"/>
                  <a:pt x="4311009" y="2879126"/>
                </a:cubicBezTo>
                <a:cubicBezTo>
                  <a:pt x="4322394" y="2873845"/>
                  <a:pt x="4333572" y="2869731"/>
                  <a:pt x="4334463" y="2870691"/>
                </a:cubicBezTo>
                <a:close/>
                <a:moveTo>
                  <a:pt x="4412353" y="2870451"/>
                </a:moveTo>
                <a:cubicBezTo>
                  <a:pt x="4417034" y="2869491"/>
                  <a:pt x="4420154" y="2869765"/>
                  <a:pt x="4420463" y="2871583"/>
                </a:cubicBezTo>
                <a:cubicBezTo>
                  <a:pt x="4421080" y="2874943"/>
                  <a:pt x="4412165" y="2882350"/>
                  <a:pt x="4400094" y="2888179"/>
                </a:cubicBezTo>
                <a:cubicBezTo>
                  <a:pt x="4386858" y="2894557"/>
                  <a:pt x="4375337" y="2896546"/>
                  <a:pt x="4374583" y="2892842"/>
                </a:cubicBezTo>
                <a:cubicBezTo>
                  <a:pt x="4373897" y="2889413"/>
                  <a:pt x="4382881" y="2882487"/>
                  <a:pt x="4394882" y="2876726"/>
                </a:cubicBezTo>
                <a:cubicBezTo>
                  <a:pt x="4401432" y="2873605"/>
                  <a:pt x="4407673" y="2871411"/>
                  <a:pt x="4412353" y="2870451"/>
                </a:cubicBezTo>
                <a:close/>
                <a:moveTo>
                  <a:pt x="5178203" y="2870074"/>
                </a:moveTo>
                <a:cubicBezTo>
                  <a:pt x="5191919" y="2867468"/>
                  <a:pt x="5205086" y="2875697"/>
                  <a:pt x="5207555" y="2888865"/>
                </a:cubicBezTo>
                <a:cubicBezTo>
                  <a:pt x="5210161" y="2903129"/>
                  <a:pt x="5199806" y="2918697"/>
                  <a:pt x="5184649" y="2922675"/>
                </a:cubicBezTo>
                <a:cubicBezTo>
                  <a:pt x="5169219" y="2926721"/>
                  <a:pt x="5155914" y="2917737"/>
                  <a:pt x="5154131" y="2902512"/>
                </a:cubicBezTo>
                <a:cubicBezTo>
                  <a:pt x="5152348" y="2887630"/>
                  <a:pt x="5163390" y="2872954"/>
                  <a:pt x="5178203" y="2870074"/>
                </a:cubicBezTo>
                <a:close/>
                <a:moveTo>
                  <a:pt x="4309706" y="2869182"/>
                </a:moveTo>
                <a:cubicBezTo>
                  <a:pt x="4310940" y="2868702"/>
                  <a:pt x="4302573" y="2872474"/>
                  <a:pt x="4291600" y="2877412"/>
                </a:cubicBezTo>
                <a:cubicBezTo>
                  <a:pt x="4281862" y="2881801"/>
                  <a:pt x="4272604" y="2885916"/>
                  <a:pt x="4271370" y="2886396"/>
                </a:cubicBezTo>
                <a:cubicBezTo>
                  <a:pt x="4269998" y="2886945"/>
                  <a:pt x="4278776" y="2882898"/>
                  <a:pt x="4289749" y="2878029"/>
                </a:cubicBezTo>
                <a:cubicBezTo>
                  <a:pt x="4299967" y="2873434"/>
                  <a:pt x="4308608" y="2869662"/>
                  <a:pt x="4309706" y="2869182"/>
                </a:cubicBezTo>
                <a:close/>
                <a:moveTo>
                  <a:pt x="1717" y="2868839"/>
                </a:moveTo>
                <a:cubicBezTo>
                  <a:pt x="2335" y="2869868"/>
                  <a:pt x="3157" y="2870896"/>
                  <a:pt x="3499" y="2871994"/>
                </a:cubicBezTo>
                <a:cubicBezTo>
                  <a:pt x="3637" y="2872337"/>
                  <a:pt x="2539" y="2873022"/>
                  <a:pt x="1991" y="2873571"/>
                </a:cubicBezTo>
                <a:cubicBezTo>
                  <a:pt x="1305" y="2872474"/>
                  <a:pt x="483" y="2871445"/>
                  <a:pt x="2" y="2870211"/>
                </a:cubicBezTo>
                <a:cubicBezTo>
                  <a:pt x="-67" y="2870005"/>
                  <a:pt x="1099" y="2869319"/>
                  <a:pt x="1717" y="2868839"/>
                </a:cubicBezTo>
                <a:close/>
                <a:moveTo>
                  <a:pt x="3593731" y="2867742"/>
                </a:moveTo>
                <a:cubicBezTo>
                  <a:pt x="3594142" y="2869319"/>
                  <a:pt x="3589890" y="2872131"/>
                  <a:pt x="3584678" y="2873571"/>
                </a:cubicBezTo>
                <a:cubicBezTo>
                  <a:pt x="3579397" y="2875080"/>
                  <a:pt x="3574734" y="2874737"/>
                  <a:pt x="3575077" y="2872817"/>
                </a:cubicBezTo>
                <a:cubicBezTo>
                  <a:pt x="3575351" y="2871171"/>
                  <a:pt x="3577683" y="2869456"/>
                  <a:pt x="3582758" y="2867947"/>
                </a:cubicBezTo>
                <a:cubicBezTo>
                  <a:pt x="3588244" y="2866233"/>
                  <a:pt x="3593251" y="2866164"/>
                  <a:pt x="3593731" y="2867742"/>
                </a:cubicBezTo>
                <a:close/>
                <a:moveTo>
                  <a:pt x="1832118" y="2866781"/>
                </a:moveTo>
                <a:cubicBezTo>
                  <a:pt x="1837880" y="2870965"/>
                  <a:pt x="1843162" y="2877891"/>
                  <a:pt x="1843711" y="2882143"/>
                </a:cubicBezTo>
                <a:cubicBezTo>
                  <a:pt x="1844259" y="2886395"/>
                  <a:pt x="1840213" y="2887287"/>
                  <a:pt x="1834727" y="2884132"/>
                </a:cubicBezTo>
                <a:cubicBezTo>
                  <a:pt x="1828144" y="2880360"/>
                  <a:pt x="1822108" y="2872268"/>
                  <a:pt x="1821901" y="2866987"/>
                </a:cubicBezTo>
                <a:cubicBezTo>
                  <a:pt x="1821765" y="2862598"/>
                  <a:pt x="1826156" y="2862529"/>
                  <a:pt x="1832118" y="2866781"/>
                </a:cubicBezTo>
                <a:close/>
                <a:moveTo>
                  <a:pt x="4322256" y="2866164"/>
                </a:moveTo>
                <a:cubicBezTo>
                  <a:pt x="4323217" y="2866164"/>
                  <a:pt x="4314575" y="2870485"/>
                  <a:pt x="4303602" y="2875559"/>
                </a:cubicBezTo>
                <a:cubicBezTo>
                  <a:pt x="4292356" y="2880703"/>
                  <a:pt x="4282549" y="2884818"/>
                  <a:pt x="4281520" y="2884749"/>
                </a:cubicBezTo>
                <a:cubicBezTo>
                  <a:pt x="4280491" y="2884749"/>
                  <a:pt x="4288721" y="2880634"/>
                  <a:pt x="4299968" y="2875559"/>
                </a:cubicBezTo>
                <a:cubicBezTo>
                  <a:pt x="4310941" y="2870553"/>
                  <a:pt x="4321296" y="2866164"/>
                  <a:pt x="4322256" y="2866164"/>
                </a:cubicBezTo>
                <a:close/>
                <a:moveTo>
                  <a:pt x="4273839" y="2866027"/>
                </a:moveTo>
                <a:cubicBezTo>
                  <a:pt x="4274662" y="2866987"/>
                  <a:pt x="4268901" y="2870347"/>
                  <a:pt x="4260260" y="2874188"/>
                </a:cubicBezTo>
                <a:cubicBezTo>
                  <a:pt x="4251962" y="2877891"/>
                  <a:pt x="4244006" y="2880497"/>
                  <a:pt x="4242635" y="2879949"/>
                </a:cubicBezTo>
                <a:cubicBezTo>
                  <a:pt x="4241126" y="2879263"/>
                  <a:pt x="4248738" y="2874462"/>
                  <a:pt x="4257654" y="2870622"/>
                </a:cubicBezTo>
                <a:cubicBezTo>
                  <a:pt x="4265746" y="2867193"/>
                  <a:pt x="4273084" y="2865135"/>
                  <a:pt x="4273839" y="2866027"/>
                </a:cubicBezTo>
                <a:close/>
                <a:moveTo>
                  <a:pt x="7516403" y="2864603"/>
                </a:moveTo>
                <a:cubicBezTo>
                  <a:pt x="7518105" y="2863498"/>
                  <a:pt x="7519163" y="2863610"/>
                  <a:pt x="7519386" y="2865273"/>
                </a:cubicBezTo>
                <a:cubicBezTo>
                  <a:pt x="7520209" y="2871650"/>
                  <a:pt x="7509099" y="2898054"/>
                  <a:pt x="7494218" y="2919862"/>
                </a:cubicBezTo>
                <a:cubicBezTo>
                  <a:pt x="7478994" y="2942220"/>
                  <a:pt x="7465895" y="2950517"/>
                  <a:pt x="7463974" y="2944757"/>
                </a:cubicBezTo>
                <a:cubicBezTo>
                  <a:pt x="7461916" y="2938653"/>
                  <a:pt x="7473507" y="2920068"/>
                  <a:pt x="7488937" y="2898328"/>
                </a:cubicBezTo>
                <a:cubicBezTo>
                  <a:pt x="7500407" y="2882177"/>
                  <a:pt x="7511298" y="2867917"/>
                  <a:pt x="7516403" y="2864603"/>
                </a:cubicBezTo>
                <a:close/>
                <a:moveTo>
                  <a:pt x="7209131" y="2863764"/>
                </a:moveTo>
                <a:cubicBezTo>
                  <a:pt x="7224562" y="2866096"/>
                  <a:pt x="7238141" y="2875697"/>
                  <a:pt x="7239718" y="2884955"/>
                </a:cubicBezTo>
                <a:cubicBezTo>
                  <a:pt x="7241296" y="2894831"/>
                  <a:pt x="7228745" y="2901072"/>
                  <a:pt x="7212080" y="2899220"/>
                </a:cubicBezTo>
                <a:cubicBezTo>
                  <a:pt x="7195279" y="2897368"/>
                  <a:pt x="7181082" y="2888041"/>
                  <a:pt x="7180328" y="2877892"/>
                </a:cubicBezTo>
                <a:cubicBezTo>
                  <a:pt x="7179505" y="2867673"/>
                  <a:pt x="7192192" y="2861227"/>
                  <a:pt x="7209131" y="2863764"/>
                </a:cubicBezTo>
                <a:close/>
                <a:moveTo>
                  <a:pt x="4038403" y="2863764"/>
                </a:moveTo>
                <a:cubicBezTo>
                  <a:pt x="4039501" y="2867262"/>
                  <a:pt x="4034357" y="2872817"/>
                  <a:pt x="4026882" y="2876314"/>
                </a:cubicBezTo>
                <a:cubicBezTo>
                  <a:pt x="4020641" y="2879263"/>
                  <a:pt x="4014400" y="2879675"/>
                  <a:pt x="4012960" y="2877206"/>
                </a:cubicBezTo>
                <a:cubicBezTo>
                  <a:pt x="4011246" y="2874257"/>
                  <a:pt x="4015977" y="2868153"/>
                  <a:pt x="4023110" y="2864313"/>
                </a:cubicBezTo>
                <a:cubicBezTo>
                  <a:pt x="4030037" y="2860609"/>
                  <a:pt x="4037375" y="2860404"/>
                  <a:pt x="4038403" y="2863764"/>
                </a:cubicBezTo>
                <a:close/>
                <a:moveTo>
                  <a:pt x="4968005" y="2863695"/>
                </a:moveTo>
                <a:cubicBezTo>
                  <a:pt x="4983230" y="2858552"/>
                  <a:pt x="4996192" y="2865410"/>
                  <a:pt x="4997700" y="2879880"/>
                </a:cubicBezTo>
                <a:cubicBezTo>
                  <a:pt x="4999072" y="2892910"/>
                  <a:pt x="4989265" y="2907312"/>
                  <a:pt x="4975549" y="2912044"/>
                </a:cubicBezTo>
                <a:cubicBezTo>
                  <a:pt x="4961284" y="2916982"/>
                  <a:pt x="4946608" y="2908615"/>
                  <a:pt x="4945374" y="2895105"/>
                </a:cubicBezTo>
                <a:cubicBezTo>
                  <a:pt x="4944208" y="2882212"/>
                  <a:pt x="4954289" y="2868290"/>
                  <a:pt x="4968005" y="2863695"/>
                </a:cubicBezTo>
                <a:close/>
                <a:moveTo>
                  <a:pt x="6156359" y="2862735"/>
                </a:moveTo>
                <a:cubicBezTo>
                  <a:pt x="6171516" y="2861089"/>
                  <a:pt x="6185506" y="2871445"/>
                  <a:pt x="6187357" y="2885778"/>
                </a:cubicBezTo>
                <a:cubicBezTo>
                  <a:pt x="6189278" y="2901208"/>
                  <a:pt x="6176727" y="2916913"/>
                  <a:pt x="6160611" y="2918902"/>
                </a:cubicBezTo>
                <a:cubicBezTo>
                  <a:pt x="6145318" y="2920754"/>
                  <a:pt x="6131533" y="2910124"/>
                  <a:pt x="6129750" y="2895379"/>
                </a:cubicBezTo>
                <a:cubicBezTo>
                  <a:pt x="6127830" y="2879468"/>
                  <a:pt x="6140106" y="2864449"/>
                  <a:pt x="6156359" y="2862735"/>
                </a:cubicBezTo>
                <a:close/>
                <a:moveTo>
                  <a:pt x="3667248" y="2861639"/>
                </a:moveTo>
                <a:cubicBezTo>
                  <a:pt x="3667522" y="2863078"/>
                  <a:pt x="3663134" y="2865890"/>
                  <a:pt x="3657373" y="2867879"/>
                </a:cubicBezTo>
                <a:cubicBezTo>
                  <a:pt x="3651406" y="2869936"/>
                  <a:pt x="3647017" y="2870280"/>
                  <a:pt x="3647017" y="2868702"/>
                </a:cubicBezTo>
                <a:cubicBezTo>
                  <a:pt x="3647017" y="2867193"/>
                  <a:pt x="3651818" y="2864245"/>
                  <a:pt x="3657030" y="2862393"/>
                </a:cubicBezTo>
                <a:cubicBezTo>
                  <a:pt x="3662448" y="2860473"/>
                  <a:pt x="3666905" y="2860130"/>
                  <a:pt x="3667248" y="2861639"/>
                </a:cubicBezTo>
                <a:close/>
                <a:moveTo>
                  <a:pt x="4113019" y="2861570"/>
                </a:moveTo>
                <a:cubicBezTo>
                  <a:pt x="4113979" y="2864176"/>
                  <a:pt x="4108493" y="2869662"/>
                  <a:pt x="4101635" y="2873091"/>
                </a:cubicBezTo>
                <a:cubicBezTo>
                  <a:pt x="4094502" y="2876658"/>
                  <a:pt x="4087575" y="2877412"/>
                  <a:pt x="4086341" y="2874668"/>
                </a:cubicBezTo>
                <a:cubicBezTo>
                  <a:pt x="4085107" y="2871994"/>
                  <a:pt x="4090113" y="2866782"/>
                  <a:pt x="4097520" y="2863147"/>
                </a:cubicBezTo>
                <a:cubicBezTo>
                  <a:pt x="4104858" y="2859581"/>
                  <a:pt x="4111990" y="2858964"/>
                  <a:pt x="4113019" y="2861570"/>
                </a:cubicBezTo>
                <a:close/>
                <a:moveTo>
                  <a:pt x="6653222" y="2861090"/>
                </a:moveTo>
                <a:cubicBezTo>
                  <a:pt x="6668858" y="2860541"/>
                  <a:pt x="6682642" y="2869594"/>
                  <a:pt x="6684288" y="2881458"/>
                </a:cubicBezTo>
                <a:cubicBezTo>
                  <a:pt x="6686071" y="2894077"/>
                  <a:pt x="6673452" y="2905804"/>
                  <a:pt x="6656651" y="2907381"/>
                </a:cubicBezTo>
                <a:cubicBezTo>
                  <a:pt x="6639711" y="2908958"/>
                  <a:pt x="6625241" y="2899563"/>
                  <a:pt x="6624349" y="2886258"/>
                </a:cubicBezTo>
                <a:cubicBezTo>
                  <a:pt x="6623458" y="2872886"/>
                  <a:pt x="6636145" y="2861707"/>
                  <a:pt x="6653222" y="2861090"/>
                </a:cubicBezTo>
                <a:close/>
                <a:moveTo>
                  <a:pt x="4704392" y="2860026"/>
                </a:moveTo>
                <a:cubicBezTo>
                  <a:pt x="4709596" y="2860729"/>
                  <a:pt x="4713402" y="2863215"/>
                  <a:pt x="4714465" y="2867398"/>
                </a:cubicBezTo>
                <a:cubicBezTo>
                  <a:pt x="4716591" y="2875697"/>
                  <a:pt x="4707195" y="2888247"/>
                  <a:pt x="4693753" y="2894419"/>
                </a:cubicBezTo>
                <a:cubicBezTo>
                  <a:pt x="4680380" y="2900591"/>
                  <a:pt x="4667350" y="2898054"/>
                  <a:pt x="4665361" y="2889413"/>
                </a:cubicBezTo>
                <a:cubicBezTo>
                  <a:pt x="4663304" y="2880634"/>
                  <a:pt x="4672356" y="2869456"/>
                  <a:pt x="4685935" y="2863352"/>
                </a:cubicBezTo>
                <a:cubicBezTo>
                  <a:pt x="4692588" y="2860403"/>
                  <a:pt x="4699189" y="2859323"/>
                  <a:pt x="4704392" y="2860026"/>
                </a:cubicBezTo>
                <a:close/>
                <a:moveTo>
                  <a:pt x="3950483" y="2858621"/>
                </a:moveTo>
                <a:cubicBezTo>
                  <a:pt x="3956518" y="2855809"/>
                  <a:pt x="3962896" y="2856289"/>
                  <a:pt x="3964062" y="2859581"/>
                </a:cubicBezTo>
                <a:cubicBezTo>
                  <a:pt x="3965434" y="2863421"/>
                  <a:pt x="3959947" y="2870416"/>
                  <a:pt x="3953021" y="2873777"/>
                </a:cubicBezTo>
                <a:cubicBezTo>
                  <a:pt x="3947054" y="2876657"/>
                  <a:pt x="3941088" y="2876314"/>
                  <a:pt x="3939716" y="2872885"/>
                </a:cubicBezTo>
                <a:cubicBezTo>
                  <a:pt x="3938139" y="2868839"/>
                  <a:pt x="3943145" y="2862118"/>
                  <a:pt x="3950483" y="2858621"/>
                </a:cubicBezTo>
                <a:close/>
                <a:moveTo>
                  <a:pt x="4485193" y="2858037"/>
                </a:moveTo>
                <a:cubicBezTo>
                  <a:pt x="4489659" y="2857557"/>
                  <a:pt x="4492643" y="2858380"/>
                  <a:pt x="4493157" y="2860678"/>
                </a:cubicBezTo>
                <a:cubicBezTo>
                  <a:pt x="4494117" y="2865204"/>
                  <a:pt x="4484310" y="2874188"/>
                  <a:pt x="4471760" y="2879812"/>
                </a:cubicBezTo>
                <a:cubicBezTo>
                  <a:pt x="4459347" y="2885435"/>
                  <a:pt x="4447345" y="2886258"/>
                  <a:pt x="4446454" y="2881869"/>
                </a:cubicBezTo>
                <a:cubicBezTo>
                  <a:pt x="4445562" y="2877411"/>
                  <a:pt x="4455644" y="2868976"/>
                  <a:pt x="4468331" y="2863215"/>
                </a:cubicBezTo>
                <a:cubicBezTo>
                  <a:pt x="4474778" y="2860300"/>
                  <a:pt x="4480727" y="2858517"/>
                  <a:pt x="4485193" y="2858037"/>
                </a:cubicBezTo>
                <a:close/>
                <a:moveTo>
                  <a:pt x="3509309" y="2857729"/>
                </a:moveTo>
                <a:cubicBezTo>
                  <a:pt x="3513767" y="2858963"/>
                  <a:pt x="3517950" y="2859306"/>
                  <a:pt x="3519459" y="2860472"/>
                </a:cubicBezTo>
                <a:cubicBezTo>
                  <a:pt x="3521585" y="2862187"/>
                  <a:pt x="3518156" y="2864176"/>
                  <a:pt x="3513698" y="2865547"/>
                </a:cubicBezTo>
                <a:cubicBezTo>
                  <a:pt x="3509035" y="2866987"/>
                  <a:pt x="3501011" y="2865959"/>
                  <a:pt x="3501834" y="2863901"/>
                </a:cubicBezTo>
                <a:cubicBezTo>
                  <a:pt x="3502451" y="2862187"/>
                  <a:pt x="3505880" y="2860404"/>
                  <a:pt x="3509309" y="2857729"/>
                </a:cubicBezTo>
                <a:close/>
                <a:moveTo>
                  <a:pt x="1255773" y="2857181"/>
                </a:moveTo>
                <a:cubicBezTo>
                  <a:pt x="1263109" y="2858346"/>
                  <a:pt x="1270246" y="2864450"/>
                  <a:pt x="1270587" y="2869662"/>
                </a:cubicBezTo>
                <a:cubicBezTo>
                  <a:pt x="1271000" y="2875012"/>
                  <a:pt x="1264896" y="2878852"/>
                  <a:pt x="1257764" y="2877892"/>
                </a:cubicBezTo>
                <a:cubicBezTo>
                  <a:pt x="1250425" y="2876863"/>
                  <a:pt x="1243977" y="2871445"/>
                  <a:pt x="1243295" y="2865479"/>
                </a:cubicBezTo>
                <a:cubicBezTo>
                  <a:pt x="1242537" y="2859649"/>
                  <a:pt x="1248093" y="2855878"/>
                  <a:pt x="1255773" y="2857181"/>
                </a:cubicBezTo>
                <a:close/>
                <a:moveTo>
                  <a:pt x="4186742" y="2855192"/>
                </a:moveTo>
                <a:cubicBezTo>
                  <a:pt x="4187085" y="2857592"/>
                  <a:pt x="4181187" y="2862530"/>
                  <a:pt x="4174535" y="2865548"/>
                </a:cubicBezTo>
                <a:cubicBezTo>
                  <a:pt x="4166648" y="2869182"/>
                  <a:pt x="4158830" y="2870142"/>
                  <a:pt x="4158762" y="2867262"/>
                </a:cubicBezTo>
                <a:cubicBezTo>
                  <a:pt x="4158693" y="2864793"/>
                  <a:pt x="4164522" y="2859718"/>
                  <a:pt x="4171175" y="2856564"/>
                </a:cubicBezTo>
                <a:cubicBezTo>
                  <a:pt x="4178787" y="2852997"/>
                  <a:pt x="4186468" y="2852380"/>
                  <a:pt x="4186742" y="2855192"/>
                </a:cubicBezTo>
                <a:close/>
                <a:moveTo>
                  <a:pt x="1449101" y="2854849"/>
                </a:moveTo>
                <a:cubicBezTo>
                  <a:pt x="1456028" y="2856563"/>
                  <a:pt x="1463641" y="2863353"/>
                  <a:pt x="1465217" y="2869113"/>
                </a:cubicBezTo>
                <a:cubicBezTo>
                  <a:pt x="1466798" y="2875148"/>
                  <a:pt x="1462065" y="2877754"/>
                  <a:pt x="1454385" y="2875080"/>
                </a:cubicBezTo>
                <a:cubicBezTo>
                  <a:pt x="1447935" y="2872817"/>
                  <a:pt x="1441491" y="2867399"/>
                  <a:pt x="1439567" y="2862461"/>
                </a:cubicBezTo>
                <a:cubicBezTo>
                  <a:pt x="1437375" y="2856769"/>
                  <a:pt x="1441900" y="2853066"/>
                  <a:pt x="1449101" y="2854849"/>
                </a:cubicBezTo>
                <a:close/>
                <a:moveTo>
                  <a:pt x="448381" y="2853820"/>
                </a:moveTo>
                <a:cubicBezTo>
                  <a:pt x="448312" y="2854780"/>
                  <a:pt x="446185" y="2858072"/>
                  <a:pt x="444059" y="2862324"/>
                </a:cubicBezTo>
                <a:cubicBezTo>
                  <a:pt x="441110" y="2864038"/>
                  <a:pt x="438504" y="2865959"/>
                  <a:pt x="437407" y="2865959"/>
                </a:cubicBezTo>
                <a:cubicBezTo>
                  <a:pt x="436995" y="2865959"/>
                  <a:pt x="439671" y="2861227"/>
                  <a:pt x="441453" y="2859032"/>
                </a:cubicBezTo>
                <a:cubicBezTo>
                  <a:pt x="444884" y="2854849"/>
                  <a:pt x="448449" y="2851557"/>
                  <a:pt x="448381" y="2853820"/>
                </a:cubicBezTo>
                <a:close/>
                <a:moveTo>
                  <a:pt x="1893088" y="2853615"/>
                </a:moveTo>
                <a:cubicBezTo>
                  <a:pt x="1898576" y="2857318"/>
                  <a:pt x="1903377" y="2864313"/>
                  <a:pt x="1903923" y="2869388"/>
                </a:cubicBezTo>
                <a:cubicBezTo>
                  <a:pt x="1904404" y="2874257"/>
                  <a:pt x="1900015" y="2874737"/>
                  <a:pt x="1894048" y="2870622"/>
                </a:cubicBezTo>
                <a:cubicBezTo>
                  <a:pt x="1887877" y="2866302"/>
                  <a:pt x="1883212" y="2859855"/>
                  <a:pt x="1883076" y="2855192"/>
                </a:cubicBezTo>
                <a:cubicBezTo>
                  <a:pt x="1882938" y="2850802"/>
                  <a:pt x="1887671" y="2850048"/>
                  <a:pt x="1893088" y="2853615"/>
                </a:cubicBezTo>
                <a:close/>
                <a:moveTo>
                  <a:pt x="1120329" y="2853408"/>
                </a:moveTo>
                <a:cubicBezTo>
                  <a:pt x="1127600" y="2852860"/>
                  <a:pt x="1134938" y="2857249"/>
                  <a:pt x="1135830" y="2862667"/>
                </a:cubicBezTo>
                <a:cubicBezTo>
                  <a:pt x="1136789" y="2868016"/>
                  <a:pt x="1131097" y="2873571"/>
                  <a:pt x="1124170" y="2874257"/>
                </a:cubicBezTo>
                <a:cubicBezTo>
                  <a:pt x="1116970" y="2875011"/>
                  <a:pt x="1110042" y="2870965"/>
                  <a:pt x="1108875" y="2865136"/>
                </a:cubicBezTo>
                <a:cubicBezTo>
                  <a:pt x="1107711" y="2859306"/>
                  <a:pt x="1112785" y="2854026"/>
                  <a:pt x="1120329" y="2853408"/>
                </a:cubicBezTo>
                <a:close/>
                <a:moveTo>
                  <a:pt x="923400" y="2852440"/>
                </a:moveTo>
                <a:cubicBezTo>
                  <a:pt x="925904" y="2853374"/>
                  <a:pt x="927582" y="2855397"/>
                  <a:pt x="927756" y="2858209"/>
                </a:cubicBezTo>
                <a:cubicBezTo>
                  <a:pt x="928028" y="2863215"/>
                  <a:pt x="923710" y="2868770"/>
                  <a:pt x="917263" y="2871856"/>
                </a:cubicBezTo>
                <a:cubicBezTo>
                  <a:pt x="909925" y="2875354"/>
                  <a:pt x="902929" y="2874188"/>
                  <a:pt x="902175" y="2869045"/>
                </a:cubicBezTo>
                <a:cubicBezTo>
                  <a:pt x="901488" y="2864107"/>
                  <a:pt x="907321" y="2856220"/>
                  <a:pt x="914108" y="2853202"/>
                </a:cubicBezTo>
                <a:cubicBezTo>
                  <a:pt x="917573" y="2851659"/>
                  <a:pt x="920897" y="2851505"/>
                  <a:pt x="923400" y="2852440"/>
                </a:cubicBezTo>
                <a:close/>
                <a:moveTo>
                  <a:pt x="283717" y="2852243"/>
                </a:moveTo>
                <a:cubicBezTo>
                  <a:pt x="285157" y="2852243"/>
                  <a:pt x="286461" y="2852586"/>
                  <a:pt x="287284" y="2853271"/>
                </a:cubicBezTo>
                <a:cubicBezTo>
                  <a:pt x="287354" y="2853409"/>
                  <a:pt x="285090" y="2855741"/>
                  <a:pt x="283307" y="2857867"/>
                </a:cubicBezTo>
                <a:cubicBezTo>
                  <a:pt x="282277" y="2857181"/>
                  <a:pt x="280974" y="2856769"/>
                  <a:pt x="280562" y="2855741"/>
                </a:cubicBezTo>
                <a:cubicBezTo>
                  <a:pt x="280426" y="2855466"/>
                  <a:pt x="283511" y="2852243"/>
                  <a:pt x="283717" y="2852243"/>
                </a:cubicBezTo>
                <a:close/>
                <a:moveTo>
                  <a:pt x="4631672" y="2852191"/>
                </a:moveTo>
                <a:cubicBezTo>
                  <a:pt x="4636353" y="2852465"/>
                  <a:pt x="4639610" y="2854265"/>
                  <a:pt x="4640467" y="2857592"/>
                </a:cubicBezTo>
                <a:cubicBezTo>
                  <a:pt x="4642113" y="2864107"/>
                  <a:pt x="4633197" y="2874805"/>
                  <a:pt x="4620716" y="2880840"/>
                </a:cubicBezTo>
                <a:cubicBezTo>
                  <a:pt x="4607137" y="2887355"/>
                  <a:pt x="4593490" y="2886601"/>
                  <a:pt x="4591638" y="2879606"/>
                </a:cubicBezTo>
                <a:cubicBezTo>
                  <a:pt x="4589718" y="2872611"/>
                  <a:pt x="4600279" y="2861912"/>
                  <a:pt x="4614338" y="2855946"/>
                </a:cubicBezTo>
                <a:cubicBezTo>
                  <a:pt x="4620888" y="2853168"/>
                  <a:pt x="4626992" y="2851917"/>
                  <a:pt x="4631672" y="2852191"/>
                </a:cubicBezTo>
                <a:close/>
                <a:moveTo>
                  <a:pt x="7068542" y="2852174"/>
                </a:moveTo>
                <a:cubicBezTo>
                  <a:pt x="7083972" y="2852997"/>
                  <a:pt x="7098237" y="2861638"/>
                  <a:pt x="7101186" y="2871513"/>
                </a:cubicBezTo>
                <a:cubicBezTo>
                  <a:pt x="7104204" y="2881663"/>
                  <a:pt x="7092271" y="2890236"/>
                  <a:pt x="7075880" y="2890030"/>
                </a:cubicBezTo>
                <a:cubicBezTo>
                  <a:pt x="7058872" y="2889824"/>
                  <a:pt x="7044127" y="2881526"/>
                  <a:pt x="7042070" y="2870622"/>
                </a:cubicBezTo>
                <a:cubicBezTo>
                  <a:pt x="7040013" y="2859717"/>
                  <a:pt x="7051877" y="2851282"/>
                  <a:pt x="7068542" y="2852174"/>
                </a:cubicBezTo>
                <a:close/>
                <a:moveTo>
                  <a:pt x="3738375" y="2852123"/>
                </a:moveTo>
                <a:cubicBezTo>
                  <a:pt x="3740647" y="2851986"/>
                  <a:pt x="3741830" y="2852517"/>
                  <a:pt x="3740767" y="2853889"/>
                </a:cubicBezTo>
                <a:cubicBezTo>
                  <a:pt x="3739189" y="2856015"/>
                  <a:pt x="3734594" y="2858895"/>
                  <a:pt x="3729656" y="2862804"/>
                </a:cubicBezTo>
                <a:cubicBezTo>
                  <a:pt x="3725542" y="2862255"/>
                  <a:pt x="3721496" y="2862461"/>
                  <a:pt x="3720261" y="2861433"/>
                </a:cubicBezTo>
                <a:cubicBezTo>
                  <a:pt x="3718752" y="2860130"/>
                  <a:pt x="3723758" y="2856632"/>
                  <a:pt x="3729451" y="2854369"/>
                </a:cubicBezTo>
                <a:cubicBezTo>
                  <a:pt x="3732743" y="2853066"/>
                  <a:pt x="3736103" y="2852260"/>
                  <a:pt x="3738375" y="2852123"/>
                </a:cubicBezTo>
                <a:close/>
                <a:moveTo>
                  <a:pt x="6790313" y="2851762"/>
                </a:moveTo>
                <a:cubicBezTo>
                  <a:pt x="6806909" y="2850871"/>
                  <a:pt x="6822271" y="2860335"/>
                  <a:pt x="6823712" y="2872130"/>
                </a:cubicBezTo>
                <a:cubicBezTo>
                  <a:pt x="6825083" y="2883995"/>
                  <a:pt x="6812396" y="2894145"/>
                  <a:pt x="6795594" y="2894899"/>
                </a:cubicBezTo>
                <a:cubicBezTo>
                  <a:pt x="6778655" y="2895653"/>
                  <a:pt x="6764390" y="2886326"/>
                  <a:pt x="6763773" y="2873913"/>
                </a:cubicBezTo>
                <a:cubicBezTo>
                  <a:pt x="6763155" y="2862255"/>
                  <a:pt x="6774608" y="2852585"/>
                  <a:pt x="6790313" y="2851762"/>
                </a:cubicBezTo>
                <a:close/>
                <a:moveTo>
                  <a:pt x="4557837" y="2851754"/>
                </a:moveTo>
                <a:cubicBezTo>
                  <a:pt x="4562646" y="2851557"/>
                  <a:pt x="4566126" y="2852688"/>
                  <a:pt x="4566949" y="2855260"/>
                </a:cubicBezTo>
                <a:cubicBezTo>
                  <a:pt x="4568595" y="2860472"/>
                  <a:pt x="4559406" y="2870142"/>
                  <a:pt x="4546581" y="2876246"/>
                </a:cubicBezTo>
                <a:cubicBezTo>
                  <a:pt x="4533414" y="2882486"/>
                  <a:pt x="4521687" y="2882966"/>
                  <a:pt x="4519561" y="2877754"/>
                </a:cubicBezTo>
                <a:cubicBezTo>
                  <a:pt x="4517229" y="2872062"/>
                  <a:pt x="4527036" y="2862324"/>
                  <a:pt x="4540752" y="2856220"/>
                </a:cubicBezTo>
                <a:cubicBezTo>
                  <a:pt x="4546890" y="2853477"/>
                  <a:pt x="4553028" y="2851951"/>
                  <a:pt x="4557837" y="2851754"/>
                </a:cubicBezTo>
                <a:close/>
                <a:moveTo>
                  <a:pt x="5799538" y="2851351"/>
                </a:moveTo>
                <a:cubicBezTo>
                  <a:pt x="5815037" y="2848814"/>
                  <a:pt x="5828959" y="2858278"/>
                  <a:pt x="5831359" y="2873502"/>
                </a:cubicBezTo>
                <a:cubicBezTo>
                  <a:pt x="5833760" y="2888521"/>
                  <a:pt x="5823335" y="2903746"/>
                  <a:pt x="5808179" y="2907038"/>
                </a:cubicBezTo>
                <a:cubicBezTo>
                  <a:pt x="5792132" y="2910536"/>
                  <a:pt x="5776221" y="2898877"/>
                  <a:pt x="5774575" y="2882898"/>
                </a:cubicBezTo>
                <a:cubicBezTo>
                  <a:pt x="5773066" y="2867673"/>
                  <a:pt x="5784176" y="2853820"/>
                  <a:pt x="5799538" y="2851351"/>
                </a:cubicBezTo>
                <a:close/>
                <a:moveTo>
                  <a:pt x="778081" y="2851009"/>
                </a:moveTo>
                <a:cubicBezTo>
                  <a:pt x="780240" y="2850632"/>
                  <a:pt x="781610" y="2851592"/>
                  <a:pt x="781610" y="2853958"/>
                </a:cubicBezTo>
                <a:cubicBezTo>
                  <a:pt x="781610" y="2858826"/>
                  <a:pt x="776471" y="2867193"/>
                  <a:pt x="769952" y="2873229"/>
                </a:cubicBezTo>
                <a:cubicBezTo>
                  <a:pt x="763643" y="2879126"/>
                  <a:pt x="758021" y="2880429"/>
                  <a:pt x="758090" y="2875903"/>
                </a:cubicBezTo>
                <a:cubicBezTo>
                  <a:pt x="758156" y="2871308"/>
                  <a:pt x="763576" y="2862050"/>
                  <a:pt x="769814" y="2856084"/>
                </a:cubicBezTo>
                <a:cubicBezTo>
                  <a:pt x="772971" y="2853100"/>
                  <a:pt x="775918" y="2851386"/>
                  <a:pt x="778081" y="2851009"/>
                </a:cubicBezTo>
                <a:close/>
                <a:moveTo>
                  <a:pt x="213697" y="2850665"/>
                </a:moveTo>
                <a:cubicBezTo>
                  <a:pt x="213218" y="2851351"/>
                  <a:pt x="212737" y="2852105"/>
                  <a:pt x="212257" y="2852791"/>
                </a:cubicBezTo>
                <a:cubicBezTo>
                  <a:pt x="210816" y="2853066"/>
                  <a:pt x="209376" y="2853340"/>
                  <a:pt x="207936" y="2853614"/>
                </a:cubicBezTo>
                <a:cubicBezTo>
                  <a:pt x="208485" y="2852928"/>
                  <a:pt x="209102" y="2851763"/>
                  <a:pt x="209582" y="2851625"/>
                </a:cubicBezTo>
                <a:cubicBezTo>
                  <a:pt x="210954" y="2851076"/>
                  <a:pt x="212325" y="2850940"/>
                  <a:pt x="213697" y="2850665"/>
                </a:cubicBezTo>
                <a:close/>
                <a:moveTo>
                  <a:pt x="3877103" y="2849225"/>
                </a:moveTo>
                <a:cubicBezTo>
                  <a:pt x="3883687" y="2846344"/>
                  <a:pt x="3889379" y="2847099"/>
                  <a:pt x="3889516" y="2851145"/>
                </a:cubicBezTo>
                <a:cubicBezTo>
                  <a:pt x="3889653" y="2855260"/>
                  <a:pt x="3884578" y="2861501"/>
                  <a:pt x="3877858" y="2864450"/>
                </a:cubicBezTo>
                <a:cubicBezTo>
                  <a:pt x="3871274" y="2867330"/>
                  <a:pt x="3865376" y="2865684"/>
                  <a:pt x="3865307" y="2861707"/>
                </a:cubicBezTo>
                <a:cubicBezTo>
                  <a:pt x="3865170" y="2857729"/>
                  <a:pt x="3870725" y="2852037"/>
                  <a:pt x="3877103" y="2849225"/>
                </a:cubicBezTo>
                <a:close/>
                <a:moveTo>
                  <a:pt x="6930148" y="2848470"/>
                </a:moveTo>
                <a:cubicBezTo>
                  <a:pt x="6946607" y="2848607"/>
                  <a:pt x="6961832" y="2858552"/>
                  <a:pt x="6962860" y="2869456"/>
                </a:cubicBezTo>
                <a:cubicBezTo>
                  <a:pt x="6963821" y="2880497"/>
                  <a:pt x="6950928" y="2889070"/>
                  <a:pt x="6934057" y="2888795"/>
                </a:cubicBezTo>
                <a:cubicBezTo>
                  <a:pt x="6918283" y="2888590"/>
                  <a:pt x="6904979" y="2880360"/>
                  <a:pt x="6903196" y="2869456"/>
                </a:cubicBezTo>
                <a:cubicBezTo>
                  <a:pt x="6901276" y="2857797"/>
                  <a:pt x="6913277" y="2848333"/>
                  <a:pt x="6930148" y="2848470"/>
                </a:cubicBezTo>
                <a:close/>
                <a:moveTo>
                  <a:pt x="2151219" y="2847991"/>
                </a:moveTo>
                <a:cubicBezTo>
                  <a:pt x="2156500" y="2850665"/>
                  <a:pt x="2160752" y="2856564"/>
                  <a:pt x="2160683" y="2862324"/>
                </a:cubicBezTo>
                <a:cubicBezTo>
                  <a:pt x="2160614" y="2866645"/>
                  <a:pt x="2157048" y="2868908"/>
                  <a:pt x="2153962" y="2873709"/>
                </a:cubicBezTo>
                <a:cubicBezTo>
                  <a:pt x="2149093" y="2866371"/>
                  <a:pt x="2144841" y="2861638"/>
                  <a:pt x="2142921" y="2856564"/>
                </a:cubicBezTo>
                <a:cubicBezTo>
                  <a:pt x="2140246" y="2849637"/>
                  <a:pt x="2145321" y="2844974"/>
                  <a:pt x="2151219" y="2847991"/>
                </a:cubicBezTo>
                <a:close/>
                <a:moveTo>
                  <a:pt x="5312619" y="2847922"/>
                </a:moveTo>
                <a:cubicBezTo>
                  <a:pt x="5326404" y="2846824"/>
                  <a:pt x="5339777" y="2856014"/>
                  <a:pt x="5342452" y="2869181"/>
                </a:cubicBezTo>
                <a:cubicBezTo>
                  <a:pt x="5345332" y="2883309"/>
                  <a:pt x="5334976" y="2897505"/>
                  <a:pt x="5319683" y="2899425"/>
                </a:cubicBezTo>
                <a:cubicBezTo>
                  <a:pt x="5304115" y="2901345"/>
                  <a:pt x="5290605" y="2890784"/>
                  <a:pt x="5288616" y="2876039"/>
                </a:cubicBezTo>
                <a:cubicBezTo>
                  <a:pt x="5286696" y="2861638"/>
                  <a:pt x="5297669" y="2849088"/>
                  <a:pt x="5312619" y="2847922"/>
                </a:cubicBezTo>
                <a:close/>
                <a:moveTo>
                  <a:pt x="3804272" y="2847785"/>
                </a:moveTo>
                <a:cubicBezTo>
                  <a:pt x="3810238" y="2845590"/>
                  <a:pt x="3815862" y="2846207"/>
                  <a:pt x="3813942" y="2849842"/>
                </a:cubicBezTo>
                <a:cubicBezTo>
                  <a:pt x="3812638" y="2852311"/>
                  <a:pt x="3808387" y="2855672"/>
                  <a:pt x="3806397" y="2857660"/>
                </a:cubicBezTo>
                <a:cubicBezTo>
                  <a:pt x="3797345" y="2861363"/>
                  <a:pt x="3792133" y="2860815"/>
                  <a:pt x="3792407" y="2857729"/>
                </a:cubicBezTo>
                <a:cubicBezTo>
                  <a:pt x="3792681" y="2854711"/>
                  <a:pt x="3798580" y="2849842"/>
                  <a:pt x="3804272" y="2847785"/>
                </a:cubicBezTo>
                <a:close/>
                <a:moveTo>
                  <a:pt x="7426299" y="2847511"/>
                </a:moveTo>
                <a:cubicBezTo>
                  <a:pt x="7431828" y="2848385"/>
                  <a:pt x="7435583" y="2850768"/>
                  <a:pt x="7436131" y="2855535"/>
                </a:cubicBezTo>
                <a:cubicBezTo>
                  <a:pt x="7437091" y="2864381"/>
                  <a:pt x="7426461" y="2879743"/>
                  <a:pt x="7412128" y="2883515"/>
                </a:cubicBezTo>
                <a:cubicBezTo>
                  <a:pt x="7396698" y="2887424"/>
                  <a:pt x="7382295" y="2875491"/>
                  <a:pt x="7381199" y="2864999"/>
                </a:cubicBezTo>
                <a:cubicBezTo>
                  <a:pt x="7380170" y="2855192"/>
                  <a:pt x="7391143" y="2850940"/>
                  <a:pt x="7405819" y="2848539"/>
                </a:cubicBezTo>
                <a:cubicBezTo>
                  <a:pt x="7413466" y="2847270"/>
                  <a:pt x="7420769" y="2846636"/>
                  <a:pt x="7426299" y="2847511"/>
                </a:cubicBezTo>
                <a:close/>
                <a:moveTo>
                  <a:pt x="4406952" y="2846824"/>
                </a:moveTo>
                <a:cubicBezTo>
                  <a:pt x="4407432" y="2848608"/>
                  <a:pt x="4398174" y="2854574"/>
                  <a:pt x="4386173" y="2860060"/>
                </a:cubicBezTo>
                <a:cubicBezTo>
                  <a:pt x="4374308" y="2865478"/>
                  <a:pt x="4363610" y="2868427"/>
                  <a:pt x="4363198" y="2866713"/>
                </a:cubicBezTo>
                <a:cubicBezTo>
                  <a:pt x="4362787" y="2864930"/>
                  <a:pt x="4372114" y="2859237"/>
                  <a:pt x="4384252" y="2853682"/>
                </a:cubicBezTo>
                <a:cubicBezTo>
                  <a:pt x="4396528" y="2848127"/>
                  <a:pt x="4406404" y="2845042"/>
                  <a:pt x="4406952" y="2846824"/>
                </a:cubicBezTo>
                <a:close/>
                <a:moveTo>
                  <a:pt x="4359632" y="2845728"/>
                </a:moveTo>
                <a:cubicBezTo>
                  <a:pt x="4360249" y="2845728"/>
                  <a:pt x="4353391" y="2848814"/>
                  <a:pt x="4344064" y="2852792"/>
                </a:cubicBezTo>
                <a:cubicBezTo>
                  <a:pt x="4333983" y="2857112"/>
                  <a:pt x="4324382" y="2861021"/>
                  <a:pt x="4324587" y="2860678"/>
                </a:cubicBezTo>
                <a:cubicBezTo>
                  <a:pt x="4324725" y="2860336"/>
                  <a:pt x="4332337" y="2856769"/>
                  <a:pt x="4341732" y="2852792"/>
                </a:cubicBezTo>
                <a:cubicBezTo>
                  <a:pt x="4351128" y="2848814"/>
                  <a:pt x="4359015" y="2845728"/>
                  <a:pt x="4359632" y="2845728"/>
                </a:cubicBezTo>
                <a:close/>
                <a:moveTo>
                  <a:pt x="618133" y="2845008"/>
                </a:moveTo>
                <a:cubicBezTo>
                  <a:pt x="620020" y="2843636"/>
                  <a:pt x="621307" y="2843602"/>
                  <a:pt x="621476" y="2845248"/>
                </a:cubicBezTo>
                <a:cubicBezTo>
                  <a:pt x="621888" y="2848677"/>
                  <a:pt x="617772" y="2857729"/>
                  <a:pt x="610643" y="2867331"/>
                </a:cubicBezTo>
                <a:cubicBezTo>
                  <a:pt x="608858" y="2867742"/>
                  <a:pt x="605018" y="2870280"/>
                  <a:pt x="604127" y="2868497"/>
                </a:cubicBezTo>
                <a:cubicBezTo>
                  <a:pt x="603235" y="2866713"/>
                  <a:pt x="606254" y="2859855"/>
                  <a:pt x="611189" y="2852791"/>
                </a:cubicBezTo>
                <a:cubicBezTo>
                  <a:pt x="613763" y="2849088"/>
                  <a:pt x="616249" y="2846379"/>
                  <a:pt x="618133" y="2845008"/>
                </a:cubicBezTo>
                <a:close/>
                <a:moveTo>
                  <a:pt x="534721" y="2844494"/>
                </a:moveTo>
                <a:cubicBezTo>
                  <a:pt x="535338" y="2844425"/>
                  <a:pt x="531979" y="2851146"/>
                  <a:pt x="529509" y="2855192"/>
                </a:cubicBezTo>
                <a:cubicBezTo>
                  <a:pt x="526216" y="2860678"/>
                  <a:pt x="520524" y="2865959"/>
                  <a:pt x="520801" y="2863284"/>
                </a:cubicBezTo>
                <a:cubicBezTo>
                  <a:pt x="520936" y="2861501"/>
                  <a:pt x="522926" y="2857387"/>
                  <a:pt x="525118" y="2851969"/>
                </a:cubicBezTo>
                <a:cubicBezTo>
                  <a:pt x="529646" y="2848334"/>
                  <a:pt x="533350" y="2844630"/>
                  <a:pt x="534721" y="2844494"/>
                </a:cubicBezTo>
                <a:close/>
                <a:moveTo>
                  <a:pt x="4260876" y="2843190"/>
                </a:moveTo>
                <a:cubicBezTo>
                  <a:pt x="4261288" y="2845316"/>
                  <a:pt x="4254704" y="2849842"/>
                  <a:pt x="4246269" y="2853477"/>
                </a:cubicBezTo>
                <a:cubicBezTo>
                  <a:pt x="4238039" y="2856975"/>
                  <a:pt x="4231113" y="2858140"/>
                  <a:pt x="4231318" y="2855740"/>
                </a:cubicBezTo>
                <a:cubicBezTo>
                  <a:pt x="4231524" y="2853614"/>
                  <a:pt x="4237148" y="2849499"/>
                  <a:pt x="4244554" y="2846207"/>
                </a:cubicBezTo>
                <a:cubicBezTo>
                  <a:pt x="4253058" y="2842367"/>
                  <a:pt x="4260465" y="2841064"/>
                  <a:pt x="4260876" y="2843190"/>
                </a:cubicBezTo>
                <a:close/>
                <a:moveTo>
                  <a:pt x="4347494" y="2842573"/>
                </a:moveTo>
                <a:cubicBezTo>
                  <a:pt x="4348659" y="2842985"/>
                  <a:pt x="4341390" y="2846825"/>
                  <a:pt x="4332475" y="2850597"/>
                </a:cubicBezTo>
                <a:cubicBezTo>
                  <a:pt x="4323422" y="2854506"/>
                  <a:pt x="4315192" y="2857318"/>
                  <a:pt x="4314713" y="2856632"/>
                </a:cubicBezTo>
                <a:cubicBezTo>
                  <a:pt x="4314233" y="2856015"/>
                  <a:pt x="4320062" y="2852723"/>
                  <a:pt x="4328291" y="2849157"/>
                </a:cubicBezTo>
                <a:cubicBezTo>
                  <a:pt x="4337549" y="2845042"/>
                  <a:pt x="4346259" y="2842162"/>
                  <a:pt x="4347494" y="2842573"/>
                </a:cubicBezTo>
                <a:close/>
                <a:moveTo>
                  <a:pt x="6296263" y="2842367"/>
                </a:moveTo>
                <a:cubicBezTo>
                  <a:pt x="6311487" y="2841270"/>
                  <a:pt x="6325272" y="2851420"/>
                  <a:pt x="6326849" y="2865067"/>
                </a:cubicBezTo>
                <a:cubicBezTo>
                  <a:pt x="6328564" y="2879675"/>
                  <a:pt x="6315465" y="2894419"/>
                  <a:pt x="6299486" y="2895860"/>
                </a:cubicBezTo>
                <a:cubicBezTo>
                  <a:pt x="6283987" y="2897300"/>
                  <a:pt x="6270614" y="2887150"/>
                  <a:pt x="6269036" y="2872885"/>
                </a:cubicBezTo>
                <a:cubicBezTo>
                  <a:pt x="6267322" y="2857660"/>
                  <a:pt x="6280009" y="2843602"/>
                  <a:pt x="6296263" y="2842367"/>
                </a:cubicBezTo>
                <a:close/>
                <a:moveTo>
                  <a:pt x="4371496" y="2842161"/>
                </a:moveTo>
                <a:cubicBezTo>
                  <a:pt x="4371702" y="2842092"/>
                  <a:pt x="4363815" y="2845453"/>
                  <a:pt x="4353117" y="2850048"/>
                </a:cubicBezTo>
                <a:cubicBezTo>
                  <a:pt x="4342761" y="2854505"/>
                  <a:pt x="4334257" y="2858209"/>
                  <a:pt x="4334395" y="2858140"/>
                </a:cubicBezTo>
                <a:cubicBezTo>
                  <a:pt x="4334532" y="2858072"/>
                  <a:pt x="4343104" y="2854300"/>
                  <a:pt x="4352911" y="2850048"/>
                </a:cubicBezTo>
                <a:cubicBezTo>
                  <a:pt x="4363061" y="2845727"/>
                  <a:pt x="4371291" y="2842230"/>
                  <a:pt x="4371496" y="2842161"/>
                </a:cubicBezTo>
                <a:close/>
                <a:moveTo>
                  <a:pt x="848040" y="2839572"/>
                </a:moveTo>
                <a:cubicBezTo>
                  <a:pt x="850997" y="2839298"/>
                  <a:pt x="853312" y="2840275"/>
                  <a:pt x="854032" y="2842572"/>
                </a:cubicBezTo>
                <a:cubicBezTo>
                  <a:pt x="855472" y="2847099"/>
                  <a:pt x="850190" y="2855671"/>
                  <a:pt x="843403" y="2860060"/>
                </a:cubicBezTo>
                <a:cubicBezTo>
                  <a:pt x="837572" y="2863832"/>
                  <a:pt x="831676" y="2864724"/>
                  <a:pt x="830374" y="2860883"/>
                </a:cubicBezTo>
                <a:cubicBezTo>
                  <a:pt x="829001" y="2857043"/>
                  <a:pt x="832432" y="2849636"/>
                  <a:pt x="838190" y="2844081"/>
                </a:cubicBezTo>
                <a:cubicBezTo>
                  <a:pt x="841481" y="2841372"/>
                  <a:pt x="845083" y="2839846"/>
                  <a:pt x="848040" y="2839572"/>
                </a:cubicBezTo>
                <a:close/>
                <a:moveTo>
                  <a:pt x="4382195" y="2837909"/>
                </a:moveTo>
                <a:cubicBezTo>
                  <a:pt x="4383155" y="2837566"/>
                  <a:pt x="4374651" y="2841475"/>
                  <a:pt x="4363953" y="2846207"/>
                </a:cubicBezTo>
                <a:cubicBezTo>
                  <a:pt x="4353117" y="2850939"/>
                  <a:pt x="4343722" y="2854917"/>
                  <a:pt x="4343447" y="2854917"/>
                </a:cubicBezTo>
                <a:cubicBezTo>
                  <a:pt x="4343173" y="2854848"/>
                  <a:pt x="4350785" y="2851419"/>
                  <a:pt x="4360387" y="2847236"/>
                </a:cubicBezTo>
                <a:cubicBezTo>
                  <a:pt x="4370811" y="2842641"/>
                  <a:pt x="4381098" y="2838252"/>
                  <a:pt x="4382195" y="2837909"/>
                </a:cubicBezTo>
                <a:close/>
                <a:moveTo>
                  <a:pt x="4393922" y="2837498"/>
                </a:moveTo>
                <a:cubicBezTo>
                  <a:pt x="4395225" y="2837635"/>
                  <a:pt x="4387544" y="2841887"/>
                  <a:pt x="4376777" y="2846757"/>
                </a:cubicBezTo>
                <a:cubicBezTo>
                  <a:pt x="4365461" y="2851900"/>
                  <a:pt x="4353460" y="2856495"/>
                  <a:pt x="4352911" y="2855877"/>
                </a:cubicBezTo>
                <a:cubicBezTo>
                  <a:pt x="4352363" y="2855329"/>
                  <a:pt x="4360867" y="2851008"/>
                  <a:pt x="4371839" y="2846071"/>
                </a:cubicBezTo>
                <a:cubicBezTo>
                  <a:pt x="4383086" y="2841064"/>
                  <a:pt x="4392551" y="2837292"/>
                  <a:pt x="4393922" y="2837498"/>
                </a:cubicBezTo>
                <a:close/>
                <a:moveTo>
                  <a:pt x="360390" y="2837224"/>
                </a:moveTo>
                <a:cubicBezTo>
                  <a:pt x="359361" y="2838664"/>
                  <a:pt x="358334" y="2840036"/>
                  <a:pt x="357305" y="2841476"/>
                </a:cubicBezTo>
                <a:cubicBezTo>
                  <a:pt x="355932" y="2841682"/>
                  <a:pt x="354561" y="2841956"/>
                  <a:pt x="353190" y="2842162"/>
                </a:cubicBezTo>
                <a:cubicBezTo>
                  <a:pt x="354630" y="2840584"/>
                  <a:pt x="356139" y="2838596"/>
                  <a:pt x="357510" y="2837567"/>
                </a:cubicBezTo>
                <a:cubicBezTo>
                  <a:pt x="358538" y="2836813"/>
                  <a:pt x="359431" y="2837293"/>
                  <a:pt x="360390" y="2837224"/>
                </a:cubicBezTo>
                <a:close/>
                <a:moveTo>
                  <a:pt x="5446556" y="2833383"/>
                </a:moveTo>
                <a:cubicBezTo>
                  <a:pt x="5461095" y="2830639"/>
                  <a:pt x="5476252" y="2840310"/>
                  <a:pt x="5478721" y="2854574"/>
                </a:cubicBezTo>
                <a:cubicBezTo>
                  <a:pt x="5481189" y="2868976"/>
                  <a:pt x="5470491" y="2883103"/>
                  <a:pt x="5455060" y="2885161"/>
                </a:cubicBezTo>
                <a:cubicBezTo>
                  <a:pt x="5440384" y="2887081"/>
                  <a:pt x="5427628" y="2877960"/>
                  <a:pt x="5424817" y="2864244"/>
                </a:cubicBezTo>
                <a:cubicBezTo>
                  <a:pt x="5421799" y="2849636"/>
                  <a:pt x="5431606" y="2836126"/>
                  <a:pt x="5446556" y="2833383"/>
                </a:cubicBezTo>
                <a:close/>
                <a:moveTo>
                  <a:pt x="135447" y="2831737"/>
                </a:moveTo>
                <a:cubicBezTo>
                  <a:pt x="136134" y="2832491"/>
                  <a:pt x="136819" y="2833314"/>
                  <a:pt x="137505" y="2834206"/>
                </a:cubicBezTo>
                <a:cubicBezTo>
                  <a:pt x="137025" y="2834823"/>
                  <a:pt x="136476" y="2835509"/>
                  <a:pt x="135997" y="2836126"/>
                </a:cubicBezTo>
                <a:cubicBezTo>
                  <a:pt x="135242" y="2835303"/>
                  <a:pt x="134350" y="2834480"/>
                  <a:pt x="133870" y="2833520"/>
                </a:cubicBezTo>
                <a:cubicBezTo>
                  <a:pt x="133733" y="2833314"/>
                  <a:pt x="134900" y="2832354"/>
                  <a:pt x="135447" y="2831737"/>
                </a:cubicBezTo>
                <a:close/>
                <a:moveTo>
                  <a:pt x="1510205" y="2830708"/>
                </a:moveTo>
                <a:cubicBezTo>
                  <a:pt x="1517684" y="2833589"/>
                  <a:pt x="1525156" y="2841476"/>
                  <a:pt x="1525774" y="2846893"/>
                </a:cubicBezTo>
                <a:cubicBezTo>
                  <a:pt x="1526392" y="2852243"/>
                  <a:pt x="1519739" y="2853751"/>
                  <a:pt x="1512607" y="2850048"/>
                </a:cubicBezTo>
                <a:cubicBezTo>
                  <a:pt x="1506503" y="2846825"/>
                  <a:pt x="1500742" y="2840104"/>
                  <a:pt x="1500124" y="2835303"/>
                </a:cubicBezTo>
                <a:cubicBezTo>
                  <a:pt x="1499438" y="2830297"/>
                  <a:pt x="1503897" y="2828240"/>
                  <a:pt x="1510205" y="2830708"/>
                </a:cubicBezTo>
                <a:close/>
                <a:moveTo>
                  <a:pt x="5937453" y="2830572"/>
                </a:moveTo>
                <a:cubicBezTo>
                  <a:pt x="5953089" y="2827829"/>
                  <a:pt x="5967216" y="2836607"/>
                  <a:pt x="5969891" y="2851283"/>
                </a:cubicBezTo>
                <a:cubicBezTo>
                  <a:pt x="5972771" y="2866714"/>
                  <a:pt x="5961044" y="2882418"/>
                  <a:pt x="5944516" y="2884887"/>
                </a:cubicBezTo>
                <a:cubicBezTo>
                  <a:pt x="5929360" y="2887082"/>
                  <a:pt x="5914958" y="2876383"/>
                  <a:pt x="5913038" y="2861913"/>
                </a:cubicBezTo>
                <a:cubicBezTo>
                  <a:pt x="5911118" y="2847168"/>
                  <a:pt x="5922090" y="2833246"/>
                  <a:pt x="5937453" y="2830572"/>
                </a:cubicBezTo>
                <a:close/>
                <a:moveTo>
                  <a:pt x="3435243" y="2830434"/>
                </a:moveTo>
                <a:cubicBezTo>
                  <a:pt x="3438603" y="2830502"/>
                  <a:pt x="3442032" y="2832834"/>
                  <a:pt x="3447450" y="2834755"/>
                </a:cubicBezTo>
                <a:cubicBezTo>
                  <a:pt x="3442992" y="2837155"/>
                  <a:pt x="3440592" y="2839624"/>
                  <a:pt x="3437300" y="2839966"/>
                </a:cubicBezTo>
                <a:cubicBezTo>
                  <a:pt x="3433048" y="2840447"/>
                  <a:pt x="3428728" y="2838801"/>
                  <a:pt x="3428110" y="2835646"/>
                </a:cubicBezTo>
                <a:cubicBezTo>
                  <a:pt x="3427493" y="2832491"/>
                  <a:pt x="3430785" y="2830297"/>
                  <a:pt x="3435243" y="2830434"/>
                </a:cubicBezTo>
                <a:close/>
                <a:moveTo>
                  <a:pt x="4913227" y="2830074"/>
                </a:moveTo>
                <a:cubicBezTo>
                  <a:pt x="4918731" y="2832063"/>
                  <a:pt x="4922502" y="2836263"/>
                  <a:pt x="4923085" y="2842436"/>
                </a:cubicBezTo>
                <a:cubicBezTo>
                  <a:pt x="4924114" y="2854094"/>
                  <a:pt x="4913896" y="2867262"/>
                  <a:pt x="4899836" y="2872062"/>
                </a:cubicBezTo>
                <a:cubicBezTo>
                  <a:pt x="4885709" y="2876863"/>
                  <a:pt x="4873296" y="2871308"/>
                  <a:pt x="4871376" y="2859787"/>
                </a:cubicBezTo>
                <a:cubicBezTo>
                  <a:pt x="4869456" y="2848265"/>
                  <a:pt x="4879126" y="2835921"/>
                  <a:pt x="4892978" y="2830983"/>
                </a:cubicBezTo>
                <a:cubicBezTo>
                  <a:pt x="4900488" y="2828308"/>
                  <a:pt x="4907724" y="2828085"/>
                  <a:pt x="4913227" y="2830074"/>
                </a:cubicBezTo>
                <a:close/>
                <a:moveTo>
                  <a:pt x="3657990" y="2828651"/>
                </a:moveTo>
                <a:cubicBezTo>
                  <a:pt x="3653395" y="2831257"/>
                  <a:pt x="3650857" y="2833177"/>
                  <a:pt x="3647428" y="2834549"/>
                </a:cubicBezTo>
                <a:cubicBezTo>
                  <a:pt x="3642148" y="2836537"/>
                  <a:pt x="3636387" y="2836469"/>
                  <a:pt x="3637073" y="2834686"/>
                </a:cubicBezTo>
                <a:cubicBezTo>
                  <a:pt x="3637690" y="2832972"/>
                  <a:pt x="3641119" y="2830982"/>
                  <a:pt x="3645989" y="2830023"/>
                </a:cubicBezTo>
                <a:cubicBezTo>
                  <a:pt x="3649623" y="2829268"/>
                  <a:pt x="3652778" y="2829268"/>
                  <a:pt x="3657990" y="2828651"/>
                </a:cubicBezTo>
                <a:close/>
                <a:moveTo>
                  <a:pt x="2480540" y="2828651"/>
                </a:moveTo>
                <a:cubicBezTo>
                  <a:pt x="2483969" y="2828856"/>
                  <a:pt x="2487809" y="2834206"/>
                  <a:pt x="2493707" y="2839143"/>
                </a:cubicBezTo>
                <a:cubicBezTo>
                  <a:pt x="2489935" y="2845658"/>
                  <a:pt x="2488152" y="2851831"/>
                  <a:pt x="2484929" y="2853202"/>
                </a:cubicBezTo>
                <a:cubicBezTo>
                  <a:pt x="2480608" y="2855054"/>
                  <a:pt x="2476219" y="2849842"/>
                  <a:pt x="2474848" y="2842298"/>
                </a:cubicBezTo>
                <a:cubicBezTo>
                  <a:pt x="2473476" y="2834617"/>
                  <a:pt x="2475808" y="2828376"/>
                  <a:pt x="2480540" y="2828651"/>
                </a:cubicBezTo>
                <a:close/>
                <a:moveTo>
                  <a:pt x="7269962" y="2828033"/>
                </a:moveTo>
                <a:cubicBezTo>
                  <a:pt x="7284912" y="2830571"/>
                  <a:pt x="7298766" y="2841201"/>
                  <a:pt x="7300549" y="2851008"/>
                </a:cubicBezTo>
                <a:cubicBezTo>
                  <a:pt x="7302468" y="2861569"/>
                  <a:pt x="7290056" y="2867947"/>
                  <a:pt x="7274146" y="2865341"/>
                </a:cubicBezTo>
                <a:cubicBezTo>
                  <a:pt x="7259058" y="2862804"/>
                  <a:pt x="7245410" y="2853134"/>
                  <a:pt x="7243627" y="2843190"/>
                </a:cubicBezTo>
                <a:cubicBezTo>
                  <a:pt x="7241707" y="2832423"/>
                  <a:pt x="7253845" y="2825153"/>
                  <a:pt x="7269962" y="2828033"/>
                </a:cubicBezTo>
                <a:close/>
                <a:moveTo>
                  <a:pt x="4334463" y="2827554"/>
                </a:moveTo>
                <a:cubicBezTo>
                  <a:pt x="4335012" y="2829200"/>
                  <a:pt x="4326920" y="2834206"/>
                  <a:pt x="4318347" y="2837635"/>
                </a:cubicBezTo>
                <a:cubicBezTo>
                  <a:pt x="4310392" y="2840859"/>
                  <a:pt x="4304014" y="2842093"/>
                  <a:pt x="4304083" y="2840310"/>
                </a:cubicBezTo>
                <a:cubicBezTo>
                  <a:pt x="4304083" y="2838458"/>
                  <a:pt x="4310324" y="2834412"/>
                  <a:pt x="4318690" y="2830914"/>
                </a:cubicBezTo>
                <a:cubicBezTo>
                  <a:pt x="4326714" y="2827554"/>
                  <a:pt x="4333984" y="2826114"/>
                  <a:pt x="4334463" y="2827554"/>
                </a:cubicBezTo>
                <a:close/>
                <a:moveTo>
                  <a:pt x="4472592" y="2826748"/>
                </a:moveTo>
                <a:cubicBezTo>
                  <a:pt x="4476682" y="2825805"/>
                  <a:pt x="4479373" y="2825805"/>
                  <a:pt x="4479716" y="2827005"/>
                </a:cubicBezTo>
                <a:cubicBezTo>
                  <a:pt x="4480402" y="2829405"/>
                  <a:pt x="4471212" y="2835921"/>
                  <a:pt x="4459416" y="2841201"/>
                </a:cubicBezTo>
                <a:cubicBezTo>
                  <a:pt x="4447620" y="2846550"/>
                  <a:pt x="4436922" y="2848882"/>
                  <a:pt x="4435619" y="2846756"/>
                </a:cubicBezTo>
                <a:cubicBezTo>
                  <a:pt x="4434248" y="2844424"/>
                  <a:pt x="4444535" y="2837566"/>
                  <a:pt x="4457085" y="2832149"/>
                </a:cubicBezTo>
                <a:cubicBezTo>
                  <a:pt x="4463017" y="2829577"/>
                  <a:pt x="4468504" y="2827691"/>
                  <a:pt x="4472592" y="2826748"/>
                </a:cubicBezTo>
                <a:close/>
                <a:moveTo>
                  <a:pt x="1952959" y="2826731"/>
                </a:moveTo>
                <a:cubicBezTo>
                  <a:pt x="1958443" y="2829817"/>
                  <a:pt x="1963655" y="2837498"/>
                  <a:pt x="1963932" y="2845454"/>
                </a:cubicBezTo>
                <a:cubicBezTo>
                  <a:pt x="1961466" y="2845728"/>
                  <a:pt x="1958239" y="2847785"/>
                  <a:pt x="1954057" y="2846139"/>
                </a:cubicBezTo>
                <a:cubicBezTo>
                  <a:pt x="1949461" y="2844356"/>
                  <a:pt x="1943975" y="2834412"/>
                  <a:pt x="1944594" y="2829680"/>
                </a:cubicBezTo>
                <a:cubicBezTo>
                  <a:pt x="1945142" y="2825497"/>
                  <a:pt x="1947540" y="2823645"/>
                  <a:pt x="1952959" y="2826731"/>
                </a:cubicBezTo>
                <a:close/>
                <a:moveTo>
                  <a:pt x="5102970" y="2825976"/>
                </a:moveTo>
                <a:cubicBezTo>
                  <a:pt x="5117098" y="2822890"/>
                  <a:pt x="5129305" y="2829611"/>
                  <a:pt x="5131431" y="2842230"/>
                </a:cubicBezTo>
                <a:cubicBezTo>
                  <a:pt x="5133694" y="2855740"/>
                  <a:pt x="5123133" y="2870279"/>
                  <a:pt x="5108251" y="2873708"/>
                </a:cubicBezTo>
                <a:cubicBezTo>
                  <a:pt x="5094741" y="2876863"/>
                  <a:pt x="5081368" y="2868839"/>
                  <a:pt x="5079310" y="2856700"/>
                </a:cubicBezTo>
                <a:cubicBezTo>
                  <a:pt x="5077047" y="2843464"/>
                  <a:pt x="5088157" y="2829268"/>
                  <a:pt x="5102970" y="2825976"/>
                </a:cubicBezTo>
                <a:close/>
                <a:moveTo>
                  <a:pt x="6433423" y="2825291"/>
                </a:moveTo>
                <a:cubicBezTo>
                  <a:pt x="6449402" y="2823097"/>
                  <a:pt x="6464901" y="2833452"/>
                  <a:pt x="6466410" y="2847374"/>
                </a:cubicBezTo>
                <a:cubicBezTo>
                  <a:pt x="6467850" y="2860335"/>
                  <a:pt x="6456534" y="2872886"/>
                  <a:pt x="6441378" y="2875354"/>
                </a:cubicBezTo>
                <a:cubicBezTo>
                  <a:pt x="6425125" y="2877892"/>
                  <a:pt x="6409968" y="2867674"/>
                  <a:pt x="6408528" y="2853135"/>
                </a:cubicBezTo>
                <a:cubicBezTo>
                  <a:pt x="6407157" y="2839555"/>
                  <a:pt x="6418061" y="2827348"/>
                  <a:pt x="6433423" y="2825291"/>
                </a:cubicBezTo>
                <a:close/>
                <a:moveTo>
                  <a:pt x="3298562" y="2825154"/>
                </a:moveTo>
                <a:cubicBezTo>
                  <a:pt x="3302677" y="2829337"/>
                  <a:pt x="3306106" y="2831738"/>
                  <a:pt x="3307546" y="2834481"/>
                </a:cubicBezTo>
                <a:cubicBezTo>
                  <a:pt x="3309055" y="2837361"/>
                  <a:pt x="3304254" y="2841201"/>
                  <a:pt x="3300414" y="2840516"/>
                </a:cubicBezTo>
                <a:cubicBezTo>
                  <a:pt x="3295819" y="2839693"/>
                  <a:pt x="3290950" y="2837636"/>
                  <a:pt x="3291567" y="2833658"/>
                </a:cubicBezTo>
                <a:cubicBezTo>
                  <a:pt x="3292047" y="2830983"/>
                  <a:pt x="3295339" y="2828926"/>
                  <a:pt x="3298562" y="2825154"/>
                </a:cubicBezTo>
                <a:close/>
                <a:moveTo>
                  <a:pt x="3728285" y="2822274"/>
                </a:moveTo>
                <a:cubicBezTo>
                  <a:pt x="3725953" y="2823577"/>
                  <a:pt x="3723004" y="2825703"/>
                  <a:pt x="3718957" y="2827417"/>
                </a:cubicBezTo>
                <a:cubicBezTo>
                  <a:pt x="3714225" y="2829475"/>
                  <a:pt x="3709219" y="2829817"/>
                  <a:pt x="3709494" y="2828377"/>
                </a:cubicBezTo>
                <a:cubicBezTo>
                  <a:pt x="3709768" y="2827143"/>
                  <a:pt x="3712031" y="2825497"/>
                  <a:pt x="3717106" y="2823508"/>
                </a:cubicBezTo>
                <a:cubicBezTo>
                  <a:pt x="3722592" y="2821451"/>
                  <a:pt x="3727599" y="2820627"/>
                  <a:pt x="3728285" y="2822274"/>
                </a:cubicBezTo>
                <a:close/>
                <a:moveTo>
                  <a:pt x="2615986" y="2820490"/>
                </a:moveTo>
                <a:cubicBezTo>
                  <a:pt x="2619346" y="2820078"/>
                  <a:pt x="2623050" y="2825291"/>
                  <a:pt x="2628879" y="2829885"/>
                </a:cubicBezTo>
                <a:cubicBezTo>
                  <a:pt x="2624901" y="2836949"/>
                  <a:pt x="2622912" y="2843670"/>
                  <a:pt x="2619689" y="2845384"/>
                </a:cubicBezTo>
                <a:cubicBezTo>
                  <a:pt x="2615437" y="2847579"/>
                  <a:pt x="2611117" y="2843327"/>
                  <a:pt x="2609882" y="2835440"/>
                </a:cubicBezTo>
                <a:cubicBezTo>
                  <a:pt x="2608648" y="2827348"/>
                  <a:pt x="2611460" y="2820970"/>
                  <a:pt x="2615986" y="2820490"/>
                </a:cubicBezTo>
                <a:close/>
                <a:moveTo>
                  <a:pt x="3571373" y="2819667"/>
                </a:moveTo>
                <a:cubicBezTo>
                  <a:pt x="3574665" y="2819256"/>
                  <a:pt x="3578025" y="2820627"/>
                  <a:pt x="3583444" y="2821450"/>
                </a:cubicBezTo>
                <a:cubicBezTo>
                  <a:pt x="3578986" y="2823988"/>
                  <a:pt x="3576517" y="2826182"/>
                  <a:pt x="3573293" y="2826868"/>
                </a:cubicBezTo>
                <a:cubicBezTo>
                  <a:pt x="3569041" y="2827828"/>
                  <a:pt x="3564790" y="2827074"/>
                  <a:pt x="3564241" y="2824673"/>
                </a:cubicBezTo>
                <a:cubicBezTo>
                  <a:pt x="3563692" y="2822342"/>
                  <a:pt x="3566916" y="2820147"/>
                  <a:pt x="3571373" y="2819667"/>
                </a:cubicBezTo>
                <a:close/>
                <a:moveTo>
                  <a:pt x="3162431" y="2818432"/>
                </a:moveTo>
                <a:cubicBezTo>
                  <a:pt x="3165860" y="2819461"/>
                  <a:pt x="3168878" y="2823576"/>
                  <a:pt x="3174089" y="2827828"/>
                </a:cubicBezTo>
                <a:cubicBezTo>
                  <a:pt x="3168946" y="2830639"/>
                  <a:pt x="3166134" y="2833931"/>
                  <a:pt x="3162774" y="2833794"/>
                </a:cubicBezTo>
                <a:cubicBezTo>
                  <a:pt x="3158247" y="2833588"/>
                  <a:pt x="3154201" y="2829885"/>
                  <a:pt x="3154338" y="2824810"/>
                </a:cubicBezTo>
                <a:cubicBezTo>
                  <a:pt x="3154407" y="2820078"/>
                  <a:pt x="3157630" y="2816923"/>
                  <a:pt x="3162431" y="2818432"/>
                </a:cubicBezTo>
                <a:close/>
                <a:moveTo>
                  <a:pt x="4419845" y="2817678"/>
                </a:moveTo>
                <a:cubicBezTo>
                  <a:pt x="4420943" y="2817747"/>
                  <a:pt x="4414359" y="2820902"/>
                  <a:pt x="4405375" y="2824605"/>
                </a:cubicBezTo>
                <a:cubicBezTo>
                  <a:pt x="4396528" y="2828309"/>
                  <a:pt x="4387612" y="2831600"/>
                  <a:pt x="4386584" y="2831532"/>
                </a:cubicBezTo>
                <a:cubicBezTo>
                  <a:pt x="4385555" y="2831394"/>
                  <a:pt x="4392139" y="2828103"/>
                  <a:pt x="4401260" y="2824262"/>
                </a:cubicBezTo>
                <a:cubicBezTo>
                  <a:pt x="4409970" y="2820627"/>
                  <a:pt x="4418748" y="2817542"/>
                  <a:pt x="4419845" y="2817678"/>
                </a:cubicBezTo>
                <a:close/>
                <a:moveTo>
                  <a:pt x="1316469" y="2816238"/>
                </a:moveTo>
                <a:cubicBezTo>
                  <a:pt x="1323808" y="2818433"/>
                  <a:pt x="1329705" y="2825085"/>
                  <a:pt x="1329428" y="2830571"/>
                </a:cubicBezTo>
                <a:cubicBezTo>
                  <a:pt x="1329157" y="2835989"/>
                  <a:pt x="1322640" y="2837840"/>
                  <a:pt x="1314821" y="2834960"/>
                </a:cubicBezTo>
                <a:cubicBezTo>
                  <a:pt x="1308307" y="2832560"/>
                  <a:pt x="1303095" y="2827073"/>
                  <a:pt x="1303026" y="2822478"/>
                </a:cubicBezTo>
                <a:cubicBezTo>
                  <a:pt x="1302956" y="2816992"/>
                  <a:pt x="1309199" y="2814043"/>
                  <a:pt x="1316469" y="2816238"/>
                </a:cubicBezTo>
                <a:close/>
                <a:moveTo>
                  <a:pt x="5584608" y="2815758"/>
                </a:moveTo>
                <a:cubicBezTo>
                  <a:pt x="5599421" y="2813632"/>
                  <a:pt x="5614304" y="2823851"/>
                  <a:pt x="5615881" y="2837978"/>
                </a:cubicBezTo>
                <a:cubicBezTo>
                  <a:pt x="5617595" y="2852380"/>
                  <a:pt x="5606074" y="2866164"/>
                  <a:pt x="5590506" y="2867810"/>
                </a:cubicBezTo>
                <a:cubicBezTo>
                  <a:pt x="5574733" y="2869457"/>
                  <a:pt x="5561840" y="2858483"/>
                  <a:pt x="5560880" y="2843396"/>
                </a:cubicBezTo>
                <a:cubicBezTo>
                  <a:pt x="5559988" y="2829817"/>
                  <a:pt x="5570550" y="2817816"/>
                  <a:pt x="5584608" y="2815758"/>
                </a:cubicBezTo>
                <a:close/>
                <a:moveTo>
                  <a:pt x="2345026" y="2813838"/>
                </a:moveTo>
                <a:cubicBezTo>
                  <a:pt x="2348387" y="2814661"/>
                  <a:pt x="2352158" y="2820696"/>
                  <a:pt x="2357988" y="2826800"/>
                </a:cubicBezTo>
                <a:cubicBezTo>
                  <a:pt x="2353942" y="2832012"/>
                  <a:pt x="2351884" y="2837498"/>
                  <a:pt x="2348661" y="2837909"/>
                </a:cubicBezTo>
                <a:cubicBezTo>
                  <a:pt x="2344340" y="2838458"/>
                  <a:pt x="2340020" y="2833041"/>
                  <a:pt x="2338785" y="2825359"/>
                </a:cubicBezTo>
                <a:cubicBezTo>
                  <a:pt x="2337551" y="2817610"/>
                  <a:pt x="2340431" y="2812741"/>
                  <a:pt x="2345026" y="2813838"/>
                </a:cubicBezTo>
                <a:close/>
                <a:moveTo>
                  <a:pt x="7505877" y="2813837"/>
                </a:moveTo>
                <a:cubicBezTo>
                  <a:pt x="7507728" y="2820147"/>
                  <a:pt x="7496756" y="2846962"/>
                  <a:pt x="7481942" y="2866781"/>
                </a:cubicBezTo>
                <a:cubicBezTo>
                  <a:pt x="7466786" y="2887013"/>
                  <a:pt x="7453550" y="2891539"/>
                  <a:pt x="7452453" y="2883035"/>
                </a:cubicBezTo>
                <a:cubicBezTo>
                  <a:pt x="7451356" y="2874531"/>
                  <a:pt x="7462877" y="2857523"/>
                  <a:pt x="7478034" y="2838389"/>
                </a:cubicBezTo>
                <a:cubicBezTo>
                  <a:pt x="7491955" y="2820833"/>
                  <a:pt x="7504093" y="2807940"/>
                  <a:pt x="7505877" y="2813837"/>
                </a:cubicBezTo>
                <a:close/>
                <a:moveTo>
                  <a:pt x="4442956" y="2811849"/>
                </a:moveTo>
                <a:cubicBezTo>
                  <a:pt x="4442682" y="2811987"/>
                  <a:pt x="4434453" y="2815416"/>
                  <a:pt x="4424646" y="2819530"/>
                </a:cubicBezTo>
                <a:lnTo>
                  <a:pt x="4419441" y="2821718"/>
                </a:lnTo>
                <a:lnTo>
                  <a:pt x="4432465" y="2816444"/>
                </a:lnTo>
                <a:cubicBezTo>
                  <a:pt x="4432876" y="2816307"/>
                  <a:pt x="4424098" y="2819941"/>
                  <a:pt x="4414497" y="2823919"/>
                </a:cubicBezTo>
                <a:cubicBezTo>
                  <a:pt x="4405581" y="2827622"/>
                  <a:pt x="4397763" y="2830914"/>
                  <a:pt x="4396734" y="2831257"/>
                </a:cubicBezTo>
                <a:cubicBezTo>
                  <a:pt x="4395637" y="2831669"/>
                  <a:pt x="4402769" y="2828583"/>
                  <a:pt x="4412988" y="2824331"/>
                </a:cubicBezTo>
                <a:lnTo>
                  <a:pt x="4416589" y="2822873"/>
                </a:lnTo>
                <a:lnTo>
                  <a:pt x="4425606" y="2819050"/>
                </a:lnTo>
                <a:cubicBezTo>
                  <a:pt x="4435618" y="2814867"/>
                  <a:pt x="4443231" y="2811712"/>
                  <a:pt x="4442956" y="2811849"/>
                </a:cubicBezTo>
                <a:close/>
                <a:moveTo>
                  <a:pt x="1573024" y="2811849"/>
                </a:moveTo>
                <a:cubicBezTo>
                  <a:pt x="1579814" y="2815758"/>
                  <a:pt x="1585577" y="2823028"/>
                  <a:pt x="1585644" y="2827691"/>
                </a:cubicBezTo>
                <a:cubicBezTo>
                  <a:pt x="1585713" y="2832423"/>
                  <a:pt x="1580366" y="2832903"/>
                  <a:pt x="1573437" y="2828994"/>
                </a:cubicBezTo>
                <a:cubicBezTo>
                  <a:pt x="1566648" y="2825154"/>
                  <a:pt x="1560683" y="2817953"/>
                  <a:pt x="1560683" y="2813358"/>
                </a:cubicBezTo>
                <a:cubicBezTo>
                  <a:pt x="1560683" y="2808832"/>
                  <a:pt x="1566374" y="2808077"/>
                  <a:pt x="1573024" y="2811849"/>
                </a:cubicBezTo>
                <a:close/>
                <a:moveTo>
                  <a:pt x="6574766" y="2811506"/>
                </a:moveTo>
                <a:cubicBezTo>
                  <a:pt x="6589991" y="2810752"/>
                  <a:pt x="6603981" y="2820216"/>
                  <a:pt x="6605901" y="2832423"/>
                </a:cubicBezTo>
                <a:cubicBezTo>
                  <a:pt x="6607890" y="2845522"/>
                  <a:pt x="6595409" y="2858072"/>
                  <a:pt x="6579224" y="2859169"/>
                </a:cubicBezTo>
                <a:cubicBezTo>
                  <a:pt x="6563930" y="2860198"/>
                  <a:pt x="6550077" y="2850871"/>
                  <a:pt x="6548226" y="2838321"/>
                </a:cubicBezTo>
                <a:cubicBezTo>
                  <a:pt x="6546237" y="2824742"/>
                  <a:pt x="6558513" y="2812329"/>
                  <a:pt x="6574766" y="2811506"/>
                </a:cubicBezTo>
                <a:close/>
                <a:moveTo>
                  <a:pt x="4467166" y="2811163"/>
                </a:moveTo>
                <a:cubicBezTo>
                  <a:pt x="4468126" y="2811986"/>
                  <a:pt x="4458799" y="2817130"/>
                  <a:pt x="4446798" y="2822410"/>
                </a:cubicBezTo>
                <a:cubicBezTo>
                  <a:pt x="4435619" y="2827280"/>
                  <a:pt x="4426361" y="2830366"/>
                  <a:pt x="4424921" y="2829748"/>
                </a:cubicBezTo>
                <a:cubicBezTo>
                  <a:pt x="4423412" y="2829131"/>
                  <a:pt x="4431916" y="2824399"/>
                  <a:pt x="4443574" y="2819324"/>
                </a:cubicBezTo>
                <a:cubicBezTo>
                  <a:pt x="4454959" y="2814318"/>
                  <a:pt x="4466206" y="2810340"/>
                  <a:pt x="4467166" y="2811163"/>
                </a:cubicBezTo>
                <a:close/>
                <a:moveTo>
                  <a:pt x="7674867" y="2811043"/>
                </a:moveTo>
                <a:cubicBezTo>
                  <a:pt x="7674756" y="2812277"/>
                  <a:pt x="7673830" y="2815689"/>
                  <a:pt x="7672321" y="2821382"/>
                </a:cubicBezTo>
                <a:cubicBezTo>
                  <a:pt x="7650855" y="2867810"/>
                  <a:pt x="7630829" y="2910467"/>
                  <a:pt x="7610873" y="2951066"/>
                </a:cubicBezTo>
                <a:cubicBezTo>
                  <a:pt x="7602506" y="2968074"/>
                  <a:pt x="7596814" y="2977950"/>
                  <a:pt x="7596334" y="2976921"/>
                </a:cubicBezTo>
                <a:cubicBezTo>
                  <a:pt x="7595305" y="2974727"/>
                  <a:pt x="7601066" y="2960188"/>
                  <a:pt x="7614988" y="2929601"/>
                </a:cubicBezTo>
                <a:cubicBezTo>
                  <a:pt x="7628704" y="2899426"/>
                  <a:pt x="7643654" y="2867742"/>
                  <a:pt x="7657233" y="2841338"/>
                </a:cubicBezTo>
                <a:cubicBezTo>
                  <a:pt x="7663474" y="2829200"/>
                  <a:pt x="7668137" y="2821176"/>
                  <a:pt x="7672527" y="2813769"/>
                </a:cubicBezTo>
                <a:cubicBezTo>
                  <a:pt x="7674275" y="2810751"/>
                  <a:pt x="7674978" y="2809808"/>
                  <a:pt x="7674867" y="2811043"/>
                </a:cubicBezTo>
                <a:close/>
                <a:moveTo>
                  <a:pt x="7130951" y="2811026"/>
                </a:moveTo>
                <a:cubicBezTo>
                  <a:pt x="7145969" y="2812466"/>
                  <a:pt x="7160165" y="2822410"/>
                  <a:pt x="7162360" y="2832560"/>
                </a:cubicBezTo>
                <a:cubicBezTo>
                  <a:pt x="7164692" y="2843532"/>
                  <a:pt x="7152896" y="2851213"/>
                  <a:pt x="7136711" y="2849773"/>
                </a:cubicBezTo>
                <a:cubicBezTo>
                  <a:pt x="7121555" y="2848470"/>
                  <a:pt x="7107565" y="2839349"/>
                  <a:pt x="7105438" y="2828994"/>
                </a:cubicBezTo>
                <a:cubicBezTo>
                  <a:pt x="7103107" y="2817746"/>
                  <a:pt x="7114560" y="2809448"/>
                  <a:pt x="7130951" y="2811026"/>
                </a:cubicBezTo>
                <a:close/>
                <a:moveTo>
                  <a:pt x="4544508" y="2810888"/>
                </a:moveTo>
                <a:cubicBezTo>
                  <a:pt x="4549257" y="2809963"/>
                  <a:pt x="4552480" y="2810168"/>
                  <a:pt x="4552960" y="2811780"/>
                </a:cubicBezTo>
                <a:cubicBezTo>
                  <a:pt x="4553851" y="2814798"/>
                  <a:pt x="4545073" y="2821656"/>
                  <a:pt x="4533071" y="2827073"/>
                </a:cubicBezTo>
                <a:cubicBezTo>
                  <a:pt x="4519836" y="2833040"/>
                  <a:pt x="4508108" y="2834960"/>
                  <a:pt x="4507080" y="2831600"/>
                </a:cubicBezTo>
                <a:cubicBezTo>
                  <a:pt x="4506188" y="2828514"/>
                  <a:pt x="4514898" y="2822136"/>
                  <a:pt x="4526899" y="2816786"/>
                </a:cubicBezTo>
                <a:cubicBezTo>
                  <a:pt x="4533483" y="2813871"/>
                  <a:pt x="4539758" y="2811814"/>
                  <a:pt x="4544508" y="2810888"/>
                </a:cubicBezTo>
                <a:close/>
                <a:moveTo>
                  <a:pt x="1045027" y="2810204"/>
                </a:moveTo>
                <a:cubicBezTo>
                  <a:pt x="1051682" y="2808352"/>
                  <a:pt x="1059229" y="2812055"/>
                  <a:pt x="1060254" y="2817473"/>
                </a:cubicBezTo>
                <a:cubicBezTo>
                  <a:pt x="1061212" y="2822548"/>
                  <a:pt x="1057444" y="2827349"/>
                  <a:pt x="1051200" y="2829337"/>
                </a:cubicBezTo>
                <a:cubicBezTo>
                  <a:pt x="1043932" y="2831600"/>
                  <a:pt x="1036455" y="2829269"/>
                  <a:pt x="1034809" y="2824056"/>
                </a:cubicBezTo>
                <a:cubicBezTo>
                  <a:pt x="1033164" y="2818707"/>
                  <a:pt x="1037964" y="2812124"/>
                  <a:pt x="1045027" y="2810204"/>
                </a:cubicBezTo>
                <a:close/>
                <a:moveTo>
                  <a:pt x="6077836" y="2809929"/>
                </a:moveTo>
                <a:cubicBezTo>
                  <a:pt x="6093404" y="2807940"/>
                  <a:pt x="6107188" y="2817336"/>
                  <a:pt x="6109108" y="2831601"/>
                </a:cubicBezTo>
                <a:cubicBezTo>
                  <a:pt x="6111029" y="2845797"/>
                  <a:pt x="6100193" y="2859650"/>
                  <a:pt x="6084831" y="2862393"/>
                </a:cubicBezTo>
                <a:cubicBezTo>
                  <a:pt x="6068646" y="2865342"/>
                  <a:pt x="6052804" y="2853958"/>
                  <a:pt x="6051776" y="2839076"/>
                </a:cubicBezTo>
                <a:cubicBezTo>
                  <a:pt x="6050747" y="2824743"/>
                  <a:pt x="6062337" y="2811918"/>
                  <a:pt x="6077836" y="2809929"/>
                </a:cubicBezTo>
                <a:close/>
                <a:moveTo>
                  <a:pt x="4838467" y="2809826"/>
                </a:moveTo>
                <a:cubicBezTo>
                  <a:pt x="4843447" y="2811009"/>
                  <a:pt x="4846928" y="2813837"/>
                  <a:pt x="4847647" y="2818089"/>
                </a:cubicBezTo>
                <a:cubicBezTo>
                  <a:pt x="4849088" y="2826456"/>
                  <a:pt x="4838732" y="2838252"/>
                  <a:pt x="4825290" y="2842984"/>
                </a:cubicBezTo>
                <a:cubicBezTo>
                  <a:pt x="4811506" y="2847785"/>
                  <a:pt x="4799436" y="2844218"/>
                  <a:pt x="4798064" y="2835440"/>
                </a:cubicBezTo>
                <a:cubicBezTo>
                  <a:pt x="4796693" y="2826799"/>
                  <a:pt x="4806842" y="2816032"/>
                  <a:pt x="4820284" y="2811437"/>
                </a:cubicBezTo>
                <a:cubicBezTo>
                  <a:pt x="4827005" y="2809105"/>
                  <a:pt x="4833486" y="2808643"/>
                  <a:pt x="4838467" y="2809826"/>
                </a:cubicBezTo>
                <a:close/>
                <a:moveTo>
                  <a:pt x="4407158" y="2809037"/>
                </a:moveTo>
                <a:cubicBezTo>
                  <a:pt x="4408392" y="2809792"/>
                  <a:pt x="4402906" y="2813083"/>
                  <a:pt x="4394470" y="2816650"/>
                </a:cubicBezTo>
                <a:cubicBezTo>
                  <a:pt x="4386241" y="2820147"/>
                  <a:pt x="4378011" y="2822753"/>
                  <a:pt x="4376228" y="2822341"/>
                </a:cubicBezTo>
                <a:cubicBezTo>
                  <a:pt x="4374240" y="2821862"/>
                  <a:pt x="4381234" y="2817473"/>
                  <a:pt x="4390287" y="2813632"/>
                </a:cubicBezTo>
                <a:cubicBezTo>
                  <a:pt x="4398448" y="2810203"/>
                  <a:pt x="4405992" y="2808214"/>
                  <a:pt x="4407158" y="2809037"/>
                </a:cubicBezTo>
                <a:close/>
                <a:moveTo>
                  <a:pt x="3801117" y="2808831"/>
                </a:moveTo>
                <a:cubicBezTo>
                  <a:pt x="3802077" y="2809860"/>
                  <a:pt x="3798579" y="2812397"/>
                  <a:pt x="3792750" y="2814798"/>
                </a:cubicBezTo>
                <a:cubicBezTo>
                  <a:pt x="3787058" y="2817198"/>
                  <a:pt x="3781914" y="2818227"/>
                  <a:pt x="3781228" y="2817266"/>
                </a:cubicBezTo>
                <a:cubicBezTo>
                  <a:pt x="3780543" y="2816238"/>
                  <a:pt x="3784315" y="2813632"/>
                  <a:pt x="3789870" y="2811231"/>
                </a:cubicBezTo>
                <a:cubicBezTo>
                  <a:pt x="3795013" y="2809037"/>
                  <a:pt x="3800225" y="2807871"/>
                  <a:pt x="3801117" y="2808831"/>
                </a:cubicBezTo>
                <a:close/>
                <a:moveTo>
                  <a:pt x="4454958" y="2808009"/>
                </a:moveTo>
                <a:cubicBezTo>
                  <a:pt x="4456398" y="2807735"/>
                  <a:pt x="4448100" y="2811575"/>
                  <a:pt x="4437127" y="2816307"/>
                </a:cubicBezTo>
                <a:cubicBezTo>
                  <a:pt x="4425675" y="2821245"/>
                  <a:pt x="4415936" y="2825154"/>
                  <a:pt x="4414496" y="2825359"/>
                </a:cubicBezTo>
                <a:cubicBezTo>
                  <a:pt x="4413124" y="2825634"/>
                  <a:pt x="4421011" y="2821930"/>
                  <a:pt x="4432189" y="2817198"/>
                </a:cubicBezTo>
                <a:cubicBezTo>
                  <a:pt x="4443300" y="2812398"/>
                  <a:pt x="4453518" y="2808283"/>
                  <a:pt x="4454958" y="2808009"/>
                </a:cubicBezTo>
                <a:close/>
                <a:moveTo>
                  <a:pt x="7657302" y="2807185"/>
                </a:moveTo>
                <a:cubicBezTo>
                  <a:pt x="7659908" y="2807734"/>
                  <a:pt x="7645849" y="2844013"/>
                  <a:pt x="7625412" y="2887492"/>
                </a:cubicBezTo>
                <a:cubicBezTo>
                  <a:pt x="7604289" y="2932481"/>
                  <a:pt x="7584058" y="2967731"/>
                  <a:pt x="7582687" y="2964713"/>
                </a:cubicBezTo>
                <a:cubicBezTo>
                  <a:pt x="7581383" y="2961833"/>
                  <a:pt x="7596608" y="2927338"/>
                  <a:pt x="7616634" y="2884681"/>
                </a:cubicBezTo>
                <a:cubicBezTo>
                  <a:pt x="7636933" y="2841407"/>
                  <a:pt x="7654696" y="2806637"/>
                  <a:pt x="7657302" y="2807185"/>
                </a:cubicBezTo>
                <a:close/>
                <a:moveTo>
                  <a:pt x="2751637" y="2804923"/>
                </a:moveTo>
                <a:cubicBezTo>
                  <a:pt x="2754998" y="2805129"/>
                  <a:pt x="2758564" y="2810752"/>
                  <a:pt x="2764187" y="2815896"/>
                </a:cubicBezTo>
                <a:cubicBezTo>
                  <a:pt x="2759935" y="2821862"/>
                  <a:pt x="2757672" y="2828034"/>
                  <a:pt x="2754449" y="2828994"/>
                </a:cubicBezTo>
                <a:cubicBezTo>
                  <a:pt x="2750266" y="2830160"/>
                  <a:pt x="2745808" y="2825908"/>
                  <a:pt x="2744916" y="2817953"/>
                </a:cubicBezTo>
                <a:cubicBezTo>
                  <a:pt x="2744093" y="2810204"/>
                  <a:pt x="2747111" y="2804649"/>
                  <a:pt x="2751637" y="2804923"/>
                </a:cubicBezTo>
                <a:close/>
                <a:moveTo>
                  <a:pt x="3026025" y="2804168"/>
                </a:moveTo>
                <a:cubicBezTo>
                  <a:pt x="3029660" y="2811095"/>
                  <a:pt x="3033158" y="2815209"/>
                  <a:pt x="3033706" y="2819256"/>
                </a:cubicBezTo>
                <a:cubicBezTo>
                  <a:pt x="3034392" y="2824742"/>
                  <a:pt x="3030757" y="2828034"/>
                  <a:pt x="3025614" y="2826868"/>
                </a:cubicBezTo>
                <a:cubicBezTo>
                  <a:pt x="3020676" y="2825702"/>
                  <a:pt x="3016630" y="2821244"/>
                  <a:pt x="3017590" y="2815758"/>
                </a:cubicBezTo>
                <a:cubicBezTo>
                  <a:pt x="3018207" y="2811918"/>
                  <a:pt x="3021979" y="2809380"/>
                  <a:pt x="3026025" y="2804168"/>
                </a:cubicBezTo>
                <a:close/>
                <a:moveTo>
                  <a:pt x="435350" y="2803345"/>
                </a:moveTo>
                <a:cubicBezTo>
                  <a:pt x="432398" y="2807117"/>
                  <a:pt x="430684" y="2809860"/>
                  <a:pt x="429039" y="2811369"/>
                </a:cubicBezTo>
                <a:cubicBezTo>
                  <a:pt x="427529" y="2812740"/>
                  <a:pt x="426159" y="2812740"/>
                  <a:pt x="424719" y="2813357"/>
                </a:cubicBezTo>
                <a:cubicBezTo>
                  <a:pt x="426229" y="2811300"/>
                  <a:pt x="427599" y="2808831"/>
                  <a:pt x="429243" y="2807254"/>
                </a:cubicBezTo>
                <a:cubicBezTo>
                  <a:pt x="430754" y="2805676"/>
                  <a:pt x="432536" y="2805060"/>
                  <a:pt x="435350" y="2803345"/>
                </a:cubicBezTo>
                <a:close/>
                <a:moveTo>
                  <a:pt x="7639401" y="2802728"/>
                </a:moveTo>
                <a:cubicBezTo>
                  <a:pt x="7640362" y="2806637"/>
                  <a:pt x="7625960" y="2844081"/>
                  <a:pt x="7607855" y="2882623"/>
                </a:cubicBezTo>
                <a:cubicBezTo>
                  <a:pt x="7588104" y="2924594"/>
                  <a:pt x="7571233" y="2952918"/>
                  <a:pt x="7569930" y="2949694"/>
                </a:cubicBezTo>
                <a:cubicBezTo>
                  <a:pt x="7568627" y="2946540"/>
                  <a:pt x="7583646" y="2912044"/>
                  <a:pt x="7602643" y="2871513"/>
                </a:cubicBezTo>
                <a:cubicBezTo>
                  <a:pt x="7621983" y="2830297"/>
                  <a:pt x="7638305" y="2798476"/>
                  <a:pt x="7639401" y="2802728"/>
                </a:cubicBezTo>
                <a:close/>
                <a:moveTo>
                  <a:pt x="6714052" y="2802591"/>
                </a:moveTo>
                <a:cubicBezTo>
                  <a:pt x="6730374" y="2802179"/>
                  <a:pt x="6744844" y="2812603"/>
                  <a:pt x="6745599" y="2825153"/>
                </a:cubicBezTo>
                <a:cubicBezTo>
                  <a:pt x="6746285" y="2836675"/>
                  <a:pt x="6734146" y="2846825"/>
                  <a:pt x="6719058" y="2847511"/>
                </a:cubicBezTo>
                <a:cubicBezTo>
                  <a:pt x="6702667" y="2848196"/>
                  <a:pt x="6688471" y="2838115"/>
                  <a:pt x="6687648" y="2825085"/>
                </a:cubicBezTo>
                <a:cubicBezTo>
                  <a:pt x="6686963" y="2813083"/>
                  <a:pt x="6698758" y="2802934"/>
                  <a:pt x="6714052" y="2802591"/>
                </a:cubicBezTo>
                <a:close/>
                <a:moveTo>
                  <a:pt x="2886945" y="2802247"/>
                </a:moveTo>
                <a:cubicBezTo>
                  <a:pt x="2890305" y="2802385"/>
                  <a:pt x="2894146" y="2807048"/>
                  <a:pt x="2900044" y="2811300"/>
                </a:cubicBezTo>
                <a:cubicBezTo>
                  <a:pt x="2896135" y="2816855"/>
                  <a:pt x="2894352" y="2822341"/>
                  <a:pt x="2891129" y="2823644"/>
                </a:cubicBezTo>
                <a:cubicBezTo>
                  <a:pt x="2886739" y="2825359"/>
                  <a:pt x="2882419" y="2821039"/>
                  <a:pt x="2881116" y="2814386"/>
                </a:cubicBezTo>
                <a:cubicBezTo>
                  <a:pt x="2879744" y="2807666"/>
                  <a:pt x="2882145" y="2802111"/>
                  <a:pt x="2886945" y="2802247"/>
                </a:cubicBezTo>
                <a:close/>
                <a:moveTo>
                  <a:pt x="6992144" y="2801631"/>
                </a:moveTo>
                <a:cubicBezTo>
                  <a:pt x="7007232" y="2802316"/>
                  <a:pt x="7021496" y="2811849"/>
                  <a:pt x="7023691" y="2822342"/>
                </a:cubicBezTo>
                <a:cubicBezTo>
                  <a:pt x="7026092" y="2833726"/>
                  <a:pt x="7014296" y="2842573"/>
                  <a:pt x="6998043" y="2842093"/>
                </a:cubicBezTo>
                <a:cubicBezTo>
                  <a:pt x="6982886" y="2841544"/>
                  <a:pt x="6968759" y="2832697"/>
                  <a:pt x="6966632" y="2821930"/>
                </a:cubicBezTo>
                <a:cubicBezTo>
                  <a:pt x="6964232" y="2810203"/>
                  <a:pt x="6975754" y="2800876"/>
                  <a:pt x="6992144" y="2801631"/>
                </a:cubicBezTo>
                <a:close/>
                <a:moveTo>
                  <a:pt x="4617502" y="2800199"/>
                </a:moveTo>
                <a:cubicBezTo>
                  <a:pt x="4622071" y="2799761"/>
                  <a:pt x="4625174" y="2800533"/>
                  <a:pt x="4625791" y="2802659"/>
                </a:cubicBezTo>
                <a:cubicBezTo>
                  <a:pt x="4627026" y="2806911"/>
                  <a:pt x="4617493" y="2815141"/>
                  <a:pt x="4604874" y="2820421"/>
                </a:cubicBezTo>
                <a:cubicBezTo>
                  <a:pt x="4592530" y="2825633"/>
                  <a:pt x="4580185" y="2826388"/>
                  <a:pt x="4579020" y="2822273"/>
                </a:cubicBezTo>
                <a:cubicBezTo>
                  <a:pt x="4577785" y="2818227"/>
                  <a:pt x="4587729" y="2810340"/>
                  <a:pt x="4600417" y="2804991"/>
                </a:cubicBezTo>
                <a:cubicBezTo>
                  <a:pt x="4606898" y="2802282"/>
                  <a:pt x="4612933" y="2800636"/>
                  <a:pt x="4617502" y="2800199"/>
                </a:cubicBezTo>
                <a:close/>
                <a:moveTo>
                  <a:pt x="4246681" y="2800053"/>
                </a:moveTo>
                <a:cubicBezTo>
                  <a:pt x="4247367" y="2802865"/>
                  <a:pt x="4241400" y="2808488"/>
                  <a:pt x="4234474" y="2811643"/>
                </a:cubicBezTo>
                <a:cubicBezTo>
                  <a:pt x="4227273" y="2815004"/>
                  <a:pt x="4220552" y="2815415"/>
                  <a:pt x="4219660" y="2812398"/>
                </a:cubicBezTo>
                <a:cubicBezTo>
                  <a:pt x="4218769" y="2809517"/>
                  <a:pt x="4223981" y="2804305"/>
                  <a:pt x="4231593" y="2800807"/>
                </a:cubicBezTo>
                <a:cubicBezTo>
                  <a:pt x="4238794" y="2797515"/>
                  <a:pt x="4245995" y="2797241"/>
                  <a:pt x="4246681" y="2800053"/>
                </a:cubicBezTo>
                <a:close/>
                <a:moveTo>
                  <a:pt x="688859" y="2799908"/>
                </a:moveTo>
                <a:cubicBezTo>
                  <a:pt x="690882" y="2798630"/>
                  <a:pt x="692422" y="2798544"/>
                  <a:pt x="692935" y="2799985"/>
                </a:cubicBezTo>
                <a:cubicBezTo>
                  <a:pt x="694037" y="2803071"/>
                  <a:pt x="690882" y="2810340"/>
                  <a:pt x="685394" y="2817610"/>
                </a:cubicBezTo>
                <a:cubicBezTo>
                  <a:pt x="679978" y="2824673"/>
                  <a:pt x="674903" y="2828171"/>
                  <a:pt x="674079" y="2825291"/>
                </a:cubicBezTo>
                <a:cubicBezTo>
                  <a:pt x="673186" y="2822273"/>
                  <a:pt x="676614" y="2814318"/>
                  <a:pt x="681896" y="2806980"/>
                </a:cubicBezTo>
                <a:cubicBezTo>
                  <a:pt x="684332" y="2803654"/>
                  <a:pt x="686834" y="2801185"/>
                  <a:pt x="688859" y="2799908"/>
                </a:cubicBezTo>
                <a:close/>
                <a:moveTo>
                  <a:pt x="4158624" y="2799779"/>
                </a:moveTo>
                <a:cubicBezTo>
                  <a:pt x="4164591" y="2797172"/>
                  <a:pt x="4170488" y="2797447"/>
                  <a:pt x="4171723" y="2800327"/>
                </a:cubicBezTo>
                <a:cubicBezTo>
                  <a:pt x="4173163" y="2803756"/>
                  <a:pt x="4168362" y="2809243"/>
                  <a:pt x="4160887" y="2812809"/>
                </a:cubicBezTo>
                <a:cubicBezTo>
                  <a:pt x="4153481" y="2816307"/>
                  <a:pt x="4146485" y="2816375"/>
                  <a:pt x="4146005" y="2812809"/>
                </a:cubicBezTo>
                <a:cubicBezTo>
                  <a:pt x="4145525" y="2809243"/>
                  <a:pt x="4151698" y="2802796"/>
                  <a:pt x="4158624" y="2799779"/>
                </a:cubicBezTo>
                <a:close/>
                <a:moveTo>
                  <a:pt x="5237868" y="2799299"/>
                </a:moveTo>
                <a:cubicBezTo>
                  <a:pt x="5252201" y="2797653"/>
                  <a:pt x="5264134" y="2804991"/>
                  <a:pt x="5265917" y="2816992"/>
                </a:cubicBezTo>
                <a:cubicBezTo>
                  <a:pt x="5267700" y="2828925"/>
                  <a:pt x="5258442" y="2840789"/>
                  <a:pt x="5244451" y="2844082"/>
                </a:cubicBezTo>
                <a:cubicBezTo>
                  <a:pt x="5230187" y="2847442"/>
                  <a:pt x="5215099" y="2838458"/>
                  <a:pt x="5213316" y="2825976"/>
                </a:cubicBezTo>
                <a:cubicBezTo>
                  <a:pt x="5211533" y="2813221"/>
                  <a:pt x="5222918" y="2801082"/>
                  <a:pt x="5237868" y="2799299"/>
                </a:cubicBezTo>
                <a:close/>
                <a:moveTo>
                  <a:pt x="1178210" y="2799093"/>
                </a:moveTo>
                <a:cubicBezTo>
                  <a:pt x="1185136" y="2798407"/>
                  <a:pt x="1192611" y="2803208"/>
                  <a:pt x="1193988" y="2808969"/>
                </a:cubicBezTo>
                <a:cubicBezTo>
                  <a:pt x="1195428" y="2815004"/>
                  <a:pt x="1190625" y="2819530"/>
                  <a:pt x="1183080" y="2819393"/>
                </a:cubicBezTo>
                <a:cubicBezTo>
                  <a:pt x="1176770" y="2819256"/>
                  <a:pt x="1170391" y="2815484"/>
                  <a:pt x="1168611" y="2810820"/>
                </a:cubicBezTo>
                <a:cubicBezTo>
                  <a:pt x="1166483" y="2805334"/>
                  <a:pt x="1171008" y="2799710"/>
                  <a:pt x="1178210" y="2799093"/>
                </a:cubicBezTo>
                <a:close/>
                <a:moveTo>
                  <a:pt x="6853475" y="2799024"/>
                </a:moveTo>
                <a:cubicBezTo>
                  <a:pt x="6868632" y="2799230"/>
                  <a:pt x="6882759" y="2808694"/>
                  <a:pt x="6884748" y="2819598"/>
                </a:cubicBezTo>
                <a:cubicBezTo>
                  <a:pt x="6886874" y="2831394"/>
                  <a:pt x="6874598" y="2841475"/>
                  <a:pt x="6858413" y="2841475"/>
                </a:cubicBezTo>
                <a:cubicBezTo>
                  <a:pt x="6843188" y="2841544"/>
                  <a:pt x="6829267" y="2832628"/>
                  <a:pt x="6827278" y="2821313"/>
                </a:cubicBezTo>
                <a:cubicBezTo>
                  <a:pt x="6825152" y="2809105"/>
                  <a:pt x="6837154" y="2798750"/>
                  <a:pt x="6853475" y="2799024"/>
                </a:cubicBezTo>
                <a:close/>
                <a:moveTo>
                  <a:pt x="4765068" y="2798930"/>
                </a:moveTo>
                <a:cubicBezTo>
                  <a:pt x="4769946" y="2799504"/>
                  <a:pt x="4773135" y="2801699"/>
                  <a:pt x="4773512" y="2805471"/>
                </a:cubicBezTo>
                <a:cubicBezTo>
                  <a:pt x="4774061" y="2812329"/>
                  <a:pt x="4764323" y="2821999"/>
                  <a:pt x="4751498" y="2826868"/>
                </a:cubicBezTo>
                <a:cubicBezTo>
                  <a:pt x="4737645" y="2832149"/>
                  <a:pt x="4724752" y="2829955"/>
                  <a:pt x="4724203" y="2822822"/>
                </a:cubicBezTo>
                <a:cubicBezTo>
                  <a:pt x="4723723" y="2815896"/>
                  <a:pt x="4733324" y="2807186"/>
                  <a:pt x="4746492" y="2802111"/>
                </a:cubicBezTo>
                <a:cubicBezTo>
                  <a:pt x="4753624" y="2799402"/>
                  <a:pt x="4760191" y="2798356"/>
                  <a:pt x="4765068" y="2798930"/>
                </a:cubicBezTo>
                <a:close/>
                <a:moveTo>
                  <a:pt x="5722179" y="2796624"/>
                </a:moveTo>
                <a:cubicBezTo>
                  <a:pt x="5737061" y="2794430"/>
                  <a:pt x="5752011" y="2804511"/>
                  <a:pt x="5753657" y="2818433"/>
                </a:cubicBezTo>
                <a:cubicBezTo>
                  <a:pt x="5755304" y="2832698"/>
                  <a:pt x="5743782" y="2846414"/>
                  <a:pt x="5728146" y="2848197"/>
                </a:cubicBezTo>
                <a:cubicBezTo>
                  <a:pt x="5713401" y="2849911"/>
                  <a:pt x="5700782" y="2840584"/>
                  <a:pt x="5698588" y="2826937"/>
                </a:cubicBezTo>
                <a:cubicBezTo>
                  <a:pt x="5696256" y="2812535"/>
                  <a:pt x="5707023" y="2798956"/>
                  <a:pt x="5722179" y="2796624"/>
                </a:cubicBezTo>
                <a:close/>
                <a:moveTo>
                  <a:pt x="522308" y="2796281"/>
                </a:moveTo>
                <a:cubicBezTo>
                  <a:pt x="519429" y="2801288"/>
                  <a:pt x="517987" y="2804373"/>
                  <a:pt x="515658" y="2807802"/>
                </a:cubicBezTo>
                <a:cubicBezTo>
                  <a:pt x="512297" y="2812603"/>
                  <a:pt x="509484" y="2815004"/>
                  <a:pt x="508181" y="2814866"/>
                </a:cubicBezTo>
                <a:cubicBezTo>
                  <a:pt x="506605" y="2814660"/>
                  <a:pt x="509072" y="2809380"/>
                  <a:pt x="513118" y="2804991"/>
                </a:cubicBezTo>
                <a:cubicBezTo>
                  <a:pt x="515794" y="2801905"/>
                  <a:pt x="518331" y="2799985"/>
                  <a:pt x="522308" y="2796281"/>
                </a:cubicBezTo>
                <a:close/>
                <a:moveTo>
                  <a:pt x="4691542" y="2795972"/>
                </a:moveTo>
                <a:cubicBezTo>
                  <a:pt x="4696154" y="2796092"/>
                  <a:pt x="4699308" y="2797447"/>
                  <a:pt x="4699788" y="2800053"/>
                </a:cubicBezTo>
                <a:cubicBezTo>
                  <a:pt x="4700749" y="2805403"/>
                  <a:pt x="4690942" y="2814386"/>
                  <a:pt x="4678049" y="2819599"/>
                </a:cubicBezTo>
                <a:cubicBezTo>
                  <a:pt x="4664881" y="2824948"/>
                  <a:pt x="4653566" y="2824605"/>
                  <a:pt x="4651988" y="2819256"/>
                </a:cubicBezTo>
                <a:cubicBezTo>
                  <a:pt x="4650342" y="2813495"/>
                  <a:pt x="4660904" y="2804374"/>
                  <a:pt x="4674551" y="2799299"/>
                </a:cubicBezTo>
                <a:cubicBezTo>
                  <a:pt x="4680861" y="2796967"/>
                  <a:pt x="4686930" y="2795852"/>
                  <a:pt x="4691542" y="2795972"/>
                </a:cubicBezTo>
                <a:close/>
                <a:moveTo>
                  <a:pt x="4320336" y="2795527"/>
                </a:moveTo>
                <a:cubicBezTo>
                  <a:pt x="4320336" y="2797995"/>
                  <a:pt x="4313958" y="2803002"/>
                  <a:pt x="4307375" y="2805814"/>
                </a:cubicBezTo>
                <a:cubicBezTo>
                  <a:pt x="4300379" y="2808763"/>
                  <a:pt x="4293453" y="2809654"/>
                  <a:pt x="4292493" y="2807528"/>
                </a:cubicBezTo>
                <a:cubicBezTo>
                  <a:pt x="4291327" y="2805128"/>
                  <a:pt x="4297568" y="2799367"/>
                  <a:pt x="4305317" y="2796007"/>
                </a:cubicBezTo>
                <a:cubicBezTo>
                  <a:pt x="4313135" y="2792578"/>
                  <a:pt x="4320336" y="2792440"/>
                  <a:pt x="4320336" y="2795527"/>
                </a:cubicBezTo>
                <a:close/>
                <a:moveTo>
                  <a:pt x="3874429" y="2795184"/>
                </a:moveTo>
                <a:cubicBezTo>
                  <a:pt x="3875389" y="2797036"/>
                  <a:pt x="3871343" y="2800533"/>
                  <a:pt x="3866199" y="2803002"/>
                </a:cubicBezTo>
                <a:cubicBezTo>
                  <a:pt x="3859821" y="2806088"/>
                  <a:pt x="3853992" y="2806843"/>
                  <a:pt x="3853786" y="2804785"/>
                </a:cubicBezTo>
                <a:cubicBezTo>
                  <a:pt x="3853580" y="2803070"/>
                  <a:pt x="3857901" y="2799779"/>
                  <a:pt x="3863387" y="2797859"/>
                </a:cubicBezTo>
                <a:cubicBezTo>
                  <a:pt x="3867845" y="2796281"/>
                  <a:pt x="3871685" y="2795801"/>
                  <a:pt x="3874429" y="2795184"/>
                </a:cubicBezTo>
                <a:close/>
                <a:moveTo>
                  <a:pt x="1634335" y="2794773"/>
                </a:moveTo>
                <a:cubicBezTo>
                  <a:pt x="1640440" y="2799025"/>
                  <a:pt x="1645445" y="2806911"/>
                  <a:pt x="1644621" y="2812946"/>
                </a:cubicBezTo>
                <a:cubicBezTo>
                  <a:pt x="1642084" y="2812604"/>
                  <a:pt x="1638517" y="2813495"/>
                  <a:pt x="1634198" y="2811369"/>
                </a:cubicBezTo>
                <a:cubicBezTo>
                  <a:pt x="1627821" y="2808352"/>
                  <a:pt x="1622129" y="2800122"/>
                  <a:pt x="1622264" y="2795596"/>
                </a:cubicBezTo>
                <a:cubicBezTo>
                  <a:pt x="1622404" y="2791069"/>
                  <a:pt x="1628439" y="2790590"/>
                  <a:pt x="1634335" y="2794773"/>
                </a:cubicBezTo>
                <a:close/>
                <a:moveTo>
                  <a:pt x="4083803" y="2793744"/>
                </a:moveTo>
                <a:cubicBezTo>
                  <a:pt x="4089838" y="2790932"/>
                  <a:pt x="4096147" y="2791481"/>
                  <a:pt x="4097382" y="2794841"/>
                </a:cubicBezTo>
                <a:cubicBezTo>
                  <a:pt x="4098891" y="2798750"/>
                  <a:pt x="4093473" y="2805814"/>
                  <a:pt x="4086546" y="2809174"/>
                </a:cubicBezTo>
                <a:cubicBezTo>
                  <a:pt x="4080649" y="2812055"/>
                  <a:pt x="4074545" y="2811643"/>
                  <a:pt x="4073173" y="2808146"/>
                </a:cubicBezTo>
                <a:cubicBezTo>
                  <a:pt x="4071596" y="2803962"/>
                  <a:pt x="4076534" y="2797173"/>
                  <a:pt x="4083803" y="2793744"/>
                </a:cubicBezTo>
                <a:close/>
                <a:moveTo>
                  <a:pt x="7621297" y="2793195"/>
                </a:moveTo>
                <a:cubicBezTo>
                  <a:pt x="7624246" y="2793264"/>
                  <a:pt x="7611902" y="2827622"/>
                  <a:pt x="7594070" y="2866507"/>
                </a:cubicBezTo>
                <a:cubicBezTo>
                  <a:pt x="7575760" y="2906352"/>
                  <a:pt x="7559575" y="2933510"/>
                  <a:pt x="7557174" y="2932070"/>
                </a:cubicBezTo>
                <a:cubicBezTo>
                  <a:pt x="7554774" y="2930630"/>
                  <a:pt x="7566776" y="2902237"/>
                  <a:pt x="7584264" y="2864176"/>
                </a:cubicBezTo>
                <a:cubicBezTo>
                  <a:pt x="7601066" y="2827622"/>
                  <a:pt x="7618417" y="2793127"/>
                  <a:pt x="7621297" y="2793195"/>
                </a:cubicBezTo>
                <a:close/>
                <a:moveTo>
                  <a:pt x="7329900" y="2792441"/>
                </a:moveTo>
                <a:cubicBezTo>
                  <a:pt x="7345331" y="2795047"/>
                  <a:pt x="7359115" y="2805883"/>
                  <a:pt x="7361447" y="2816650"/>
                </a:cubicBezTo>
                <a:cubicBezTo>
                  <a:pt x="7363710" y="2827280"/>
                  <a:pt x="7353286" y="2833726"/>
                  <a:pt x="7338267" y="2831600"/>
                </a:cubicBezTo>
                <a:cubicBezTo>
                  <a:pt x="7322288" y="2829337"/>
                  <a:pt x="7306515" y="2817953"/>
                  <a:pt x="7305006" y="2807048"/>
                </a:cubicBezTo>
                <a:cubicBezTo>
                  <a:pt x="7303497" y="2796624"/>
                  <a:pt x="7314607" y="2789903"/>
                  <a:pt x="7329900" y="2792441"/>
                </a:cubicBezTo>
                <a:close/>
                <a:moveTo>
                  <a:pt x="5047001" y="2791455"/>
                </a:moveTo>
                <a:cubicBezTo>
                  <a:pt x="5052496" y="2793487"/>
                  <a:pt x="5056234" y="2797516"/>
                  <a:pt x="5056748" y="2803414"/>
                </a:cubicBezTo>
                <a:cubicBezTo>
                  <a:pt x="5057639" y="2814661"/>
                  <a:pt x="5047421" y="2826663"/>
                  <a:pt x="5033293" y="2830435"/>
                </a:cubicBezTo>
                <a:cubicBezTo>
                  <a:pt x="5019166" y="2834207"/>
                  <a:pt x="5006684" y="2828034"/>
                  <a:pt x="5004832" y="2816787"/>
                </a:cubicBezTo>
                <a:cubicBezTo>
                  <a:pt x="5002981" y="2805609"/>
                  <a:pt x="5012788" y="2795322"/>
                  <a:pt x="5026709" y="2791481"/>
                </a:cubicBezTo>
                <a:cubicBezTo>
                  <a:pt x="5034253" y="2789389"/>
                  <a:pt x="5041506" y="2789424"/>
                  <a:pt x="5047001" y="2791455"/>
                </a:cubicBezTo>
                <a:close/>
                <a:moveTo>
                  <a:pt x="6217190" y="2791138"/>
                </a:moveTo>
                <a:cubicBezTo>
                  <a:pt x="6232826" y="2789355"/>
                  <a:pt x="6246611" y="2798545"/>
                  <a:pt x="6248531" y="2812261"/>
                </a:cubicBezTo>
                <a:cubicBezTo>
                  <a:pt x="6250451" y="2825839"/>
                  <a:pt x="6239547" y="2839007"/>
                  <a:pt x="6224185" y="2841544"/>
                </a:cubicBezTo>
                <a:cubicBezTo>
                  <a:pt x="6207932" y="2844219"/>
                  <a:pt x="6192090" y="2833315"/>
                  <a:pt x="6191130" y="2818981"/>
                </a:cubicBezTo>
                <a:cubicBezTo>
                  <a:pt x="6190032" y="2805197"/>
                  <a:pt x="6201691" y="2792921"/>
                  <a:pt x="6217190" y="2791138"/>
                </a:cubicBezTo>
                <a:close/>
                <a:moveTo>
                  <a:pt x="4539517" y="2788601"/>
                </a:moveTo>
                <a:cubicBezTo>
                  <a:pt x="4541163" y="2789698"/>
                  <a:pt x="4532797" y="2794979"/>
                  <a:pt x="4520864" y="2800122"/>
                </a:cubicBezTo>
                <a:cubicBezTo>
                  <a:pt x="4509068" y="2805197"/>
                  <a:pt x="4497684" y="2808489"/>
                  <a:pt x="4495969" y="2807392"/>
                </a:cubicBezTo>
                <a:cubicBezTo>
                  <a:pt x="4494255" y="2806294"/>
                  <a:pt x="4503033" y="2801151"/>
                  <a:pt x="4514897" y="2796076"/>
                </a:cubicBezTo>
                <a:cubicBezTo>
                  <a:pt x="4527379" y="2790727"/>
                  <a:pt x="4537803" y="2787504"/>
                  <a:pt x="4539517" y="2788601"/>
                </a:cubicBezTo>
                <a:close/>
                <a:moveTo>
                  <a:pt x="3497444" y="2787914"/>
                </a:moveTo>
                <a:cubicBezTo>
                  <a:pt x="3501833" y="2787434"/>
                  <a:pt x="3506908" y="2790863"/>
                  <a:pt x="3505468" y="2793263"/>
                </a:cubicBezTo>
                <a:cubicBezTo>
                  <a:pt x="3504371" y="2795047"/>
                  <a:pt x="3500667" y="2797584"/>
                  <a:pt x="3498816" y="2797310"/>
                </a:cubicBezTo>
                <a:cubicBezTo>
                  <a:pt x="3495455" y="2796830"/>
                  <a:pt x="3492643" y="2794566"/>
                  <a:pt x="3487637" y="2791892"/>
                </a:cubicBezTo>
                <a:cubicBezTo>
                  <a:pt x="3492232" y="2789972"/>
                  <a:pt x="3494564" y="2788257"/>
                  <a:pt x="3497444" y="2787914"/>
                </a:cubicBezTo>
                <a:close/>
                <a:moveTo>
                  <a:pt x="4481087" y="2787846"/>
                </a:moveTo>
                <a:cubicBezTo>
                  <a:pt x="4481087" y="2788737"/>
                  <a:pt x="4473132" y="2792509"/>
                  <a:pt x="4464148" y="2796007"/>
                </a:cubicBezTo>
                <a:cubicBezTo>
                  <a:pt x="4455918" y="2799230"/>
                  <a:pt x="4449198" y="2801356"/>
                  <a:pt x="4448237" y="2800876"/>
                </a:cubicBezTo>
                <a:cubicBezTo>
                  <a:pt x="4447277" y="2800327"/>
                  <a:pt x="4454067" y="2796761"/>
                  <a:pt x="4463531" y="2792989"/>
                </a:cubicBezTo>
                <a:cubicBezTo>
                  <a:pt x="4472721" y="2789354"/>
                  <a:pt x="4481087" y="2786954"/>
                  <a:pt x="4481087" y="2787846"/>
                </a:cubicBezTo>
                <a:close/>
                <a:moveTo>
                  <a:pt x="4504678" y="2787297"/>
                </a:moveTo>
                <a:cubicBezTo>
                  <a:pt x="4503787" y="2787709"/>
                  <a:pt x="4494391" y="2791412"/>
                  <a:pt x="4484790" y="2795321"/>
                </a:cubicBezTo>
                <a:cubicBezTo>
                  <a:pt x="4475052" y="2799230"/>
                  <a:pt x="4467028" y="2802454"/>
                  <a:pt x="4467714" y="2802111"/>
                </a:cubicBezTo>
                <a:cubicBezTo>
                  <a:pt x="4468331" y="2801767"/>
                  <a:pt x="4477590" y="2797996"/>
                  <a:pt x="4487808" y="2793881"/>
                </a:cubicBezTo>
                <a:cubicBezTo>
                  <a:pt x="4498232" y="2789698"/>
                  <a:pt x="4505638" y="2786817"/>
                  <a:pt x="4504678" y="2787297"/>
                </a:cubicBezTo>
                <a:close/>
                <a:moveTo>
                  <a:pt x="3937934" y="2787228"/>
                </a:moveTo>
                <a:cubicBezTo>
                  <a:pt x="3943901" y="2784965"/>
                  <a:pt x="3948633" y="2785445"/>
                  <a:pt x="3947604" y="2789697"/>
                </a:cubicBezTo>
                <a:cubicBezTo>
                  <a:pt x="3945135" y="2791549"/>
                  <a:pt x="3941569" y="2794841"/>
                  <a:pt x="3937385" y="2797035"/>
                </a:cubicBezTo>
                <a:cubicBezTo>
                  <a:pt x="3931213" y="2800259"/>
                  <a:pt x="3925727" y="2799641"/>
                  <a:pt x="3926001" y="2796898"/>
                </a:cubicBezTo>
                <a:cubicBezTo>
                  <a:pt x="3926275" y="2794155"/>
                  <a:pt x="3932242" y="2789423"/>
                  <a:pt x="3937934" y="2787228"/>
                </a:cubicBezTo>
                <a:close/>
                <a:moveTo>
                  <a:pt x="2006382" y="2787194"/>
                </a:moveTo>
                <a:cubicBezTo>
                  <a:pt x="2008060" y="2785891"/>
                  <a:pt x="2010802" y="2785822"/>
                  <a:pt x="2013718" y="2787503"/>
                </a:cubicBezTo>
                <a:cubicBezTo>
                  <a:pt x="2018999" y="2790520"/>
                  <a:pt x="2023252" y="2796349"/>
                  <a:pt x="2023182" y="2801562"/>
                </a:cubicBezTo>
                <a:cubicBezTo>
                  <a:pt x="2023182" y="2805471"/>
                  <a:pt x="2019548" y="2807048"/>
                  <a:pt x="2016462" y="2811026"/>
                </a:cubicBezTo>
                <a:cubicBezTo>
                  <a:pt x="2011592" y="2803825"/>
                  <a:pt x="2007409" y="2799024"/>
                  <a:pt x="2005421" y="2794292"/>
                </a:cubicBezTo>
                <a:cubicBezTo>
                  <a:pt x="2004083" y="2791034"/>
                  <a:pt x="2004700" y="2788497"/>
                  <a:pt x="2006382" y="2787194"/>
                </a:cubicBezTo>
                <a:close/>
                <a:moveTo>
                  <a:pt x="4010902" y="2785308"/>
                </a:moveTo>
                <a:cubicBezTo>
                  <a:pt x="4017418" y="2782496"/>
                  <a:pt x="4023041" y="2783182"/>
                  <a:pt x="4022973" y="2786954"/>
                </a:cubicBezTo>
                <a:cubicBezTo>
                  <a:pt x="4022904" y="2790794"/>
                  <a:pt x="4017624" y="2796212"/>
                  <a:pt x="4010902" y="2799024"/>
                </a:cubicBezTo>
                <a:cubicBezTo>
                  <a:pt x="4004388" y="2801767"/>
                  <a:pt x="3998558" y="2800739"/>
                  <a:pt x="3998695" y="2797104"/>
                </a:cubicBezTo>
                <a:cubicBezTo>
                  <a:pt x="3998764" y="2793401"/>
                  <a:pt x="4004456" y="2788051"/>
                  <a:pt x="4010902" y="2785308"/>
                </a:cubicBezTo>
                <a:close/>
                <a:moveTo>
                  <a:pt x="4394470" y="2785240"/>
                </a:moveTo>
                <a:cubicBezTo>
                  <a:pt x="4395156" y="2787228"/>
                  <a:pt x="4388572" y="2791755"/>
                  <a:pt x="4380275" y="2795184"/>
                </a:cubicBezTo>
                <a:cubicBezTo>
                  <a:pt x="4371770" y="2798682"/>
                  <a:pt x="4364912" y="2799710"/>
                  <a:pt x="4364844" y="2797379"/>
                </a:cubicBezTo>
                <a:cubicBezTo>
                  <a:pt x="4364844" y="2795115"/>
                  <a:pt x="4372113" y="2790109"/>
                  <a:pt x="4380343" y="2786954"/>
                </a:cubicBezTo>
                <a:cubicBezTo>
                  <a:pt x="4387407" y="2784211"/>
                  <a:pt x="4393922" y="2783525"/>
                  <a:pt x="4394470" y="2785240"/>
                </a:cubicBezTo>
                <a:close/>
                <a:moveTo>
                  <a:pt x="3707505" y="2784554"/>
                </a:moveTo>
                <a:cubicBezTo>
                  <a:pt x="3711071" y="2785720"/>
                  <a:pt x="3714431" y="2785925"/>
                  <a:pt x="3715049" y="2787091"/>
                </a:cubicBezTo>
                <a:cubicBezTo>
                  <a:pt x="3715872" y="2788737"/>
                  <a:pt x="3712031" y="2791206"/>
                  <a:pt x="3707162" y="2792578"/>
                </a:cubicBezTo>
                <a:cubicBezTo>
                  <a:pt x="3702567" y="2793881"/>
                  <a:pt x="3698247" y="2794018"/>
                  <a:pt x="3699275" y="2791686"/>
                </a:cubicBezTo>
                <a:cubicBezTo>
                  <a:pt x="3700098" y="2790109"/>
                  <a:pt x="3703664" y="2787846"/>
                  <a:pt x="3707505" y="2784554"/>
                </a:cubicBezTo>
                <a:close/>
                <a:moveTo>
                  <a:pt x="605498" y="2784348"/>
                </a:moveTo>
                <a:cubicBezTo>
                  <a:pt x="606115" y="2786131"/>
                  <a:pt x="602617" y="2792441"/>
                  <a:pt x="597884" y="2798476"/>
                </a:cubicBezTo>
                <a:cubicBezTo>
                  <a:pt x="593291" y="2804305"/>
                  <a:pt x="589585" y="2807323"/>
                  <a:pt x="590546" y="2803414"/>
                </a:cubicBezTo>
                <a:cubicBezTo>
                  <a:pt x="591233" y="2800670"/>
                  <a:pt x="594800" y="2794567"/>
                  <a:pt x="598571" y="2786954"/>
                </a:cubicBezTo>
                <a:cubicBezTo>
                  <a:pt x="601862" y="2785583"/>
                  <a:pt x="605085" y="2783045"/>
                  <a:pt x="605498" y="2784348"/>
                </a:cubicBezTo>
                <a:close/>
                <a:moveTo>
                  <a:pt x="5371530" y="2783594"/>
                </a:moveTo>
                <a:cubicBezTo>
                  <a:pt x="5385795" y="2781742"/>
                  <a:pt x="5398688" y="2788738"/>
                  <a:pt x="5401293" y="2800739"/>
                </a:cubicBezTo>
                <a:cubicBezTo>
                  <a:pt x="5404105" y="2813632"/>
                  <a:pt x="5393956" y="2826662"/>
                  <a:pt x="5378937" y="2828651"/>
                </a:cubicBezTo>
                <a:cubicBezTo>
                  <a:pt x="5365495" y="2830435"/>
                  <a:pt x="5351367" y="2821313"/>
                  <a:pt x="5348693" y="2809929"/>
                </a:cubicBezTo>
                <a:cubicBezTo>
                  <a:pt x="5345812" y="2797584"/>
                  <a:pt x="5356580" y="2785583"/>
                  <a:pt x="5371530" y="2783594"/>
                </a:cubicBezTo>
                <a:close/>
                <a:moveTo>
                  <a:pt x="4515171" y="2782291"/>
                </a:moveTo>
                <a:cubicBezTo>
                  <a:pt x="4516268" y="2781879"/>
                  <a:pt x="4507696" y="2785377"/>
                  <a:pt x="4496929" y="2789766"/>
                </a:cubicBezTo>
                <a:lnTo>
                  <a:pt x="4479547" y="2796731"/>
                </a:lnTo>
                <a:lnTo>
                  <a:pt x="4477178" y="2797721"/>
                </a:lnTo>
                <a:cubicBezTo>
                  <a:pt x="4467988" y="2801356"/>
                  <a:pt x="4459416" y="2804648"/>
                  <a:pt x="4458182" y="2804991"/>
                </a:cubicBezTo>
                <a:cubicBezTo>
                  <a:pt x="4456741" y="2805334"/>
                  <a:pt x="4464765" y="2801767"/>
                  <a:pt x="4475395" y="2797584"/>
                </a:cubicBezTo>
                <a:cubicBezTo>
                  <a:pt x="4484791" y="2793881"/>
                  <a:pt x="4492608" y="2791069"/>
                  <a:pt x="4493089" y="2791069"/>
                </a:cubicBezTo>
                <a:lnTo>
                  <a:pt x="4481804" y="2795787"/>
                </a:lnTo>
                <a:lnTo>
                  <a:pt x="4493363" y="2791069"/>
                </a:lnTo>
                <a:cubicBezTo>
                  <a:pt x="4503787" y="2786817"/>
                  <a:pt x="4514142" y="2782702"/>
                  <a:pt x="4515171" y="2782291"/>
                </a:cubicBezTo>
                <a:close/>
                <a:moveTo>
                  <a:pt x="3789116" y="2782085"/>
                </a:moveTo>
                <a:cubicBezTo>
                  <a:pt x="3788841" y="2783114"/>
                  <a:pt x="3785207" y="2785309"/>
                  <a:pt x="3781915" y="2787846"/>
                </a:cubicBezTo>
                <a:cubicBezTo>
                  <a:pt x="3777457" y="2788464"/>
                  <a:pt x="3773479" y="2789286"/>
                  <a:pt x="3771765" y="2789012"/>
                </a:cubicBezTo>
                <a:cubicBezTo>
                  <a:pt x="3769433" y="2788600"/>
                  <a:pt x="3774577" y="2785171"/>
                  <a:pt x="3780337" y="2783114"/>
                </a:cubicBezTo>
                <a:cubicBezTo>
                  <a:pt x="3785481" y="2781331"/>
                  <a:pt x="3789390" y="2780714"/>
                  <a:pt x="3789116" y="2782085"/>
                </a:cubicBezTo>
                <a:close/>
                <a:moveTo>
                  <a:pt x="3357884" y="2782017"/>
                </a:moveTo>
                <a:cubicBezTo>
                  <a:pt x="3361381" y="2780508"/>
                  <a:pt x="3367416" y="2783868"/>
                  <a:pt x="3369200" y="2788875"/>
                </a:cubicBezTo>
                <a:cubicBezTo>
                  <a:pt x="3367348" y="2790040"/>
                  <a:pt x="3365085" y="2792509"/>
                  <a:pt x="3361793" y="2793058"/>
                </a:cubicBezTo>
                <a:cubicBezTo>
                  <a:pt x="3360284" y="2793332"/>
                  <a:pt x="3355209" y="2789835"/>
                  <a:pt x="3354455" y="2787846"/>
                </a:cubicBezTo>
                <a:cubicBezTo>
                  <a:pt x="3353700" y="2785925"/>
                  <a:pt x="3355689" y="2782977"/>
                  <a:pt x="3357884" y="2782017"/>
                </a:cubicBezTo>
                <a:close/>
                <a:moveTo>
                  <a:pt x="4526899" y="2780919"/>
                </a:moveTo>
                <a:cubicBezTo>
                  <a:pt x="4528065" y="2780988"/>
                  <a:pt x="4520247" y="2784828"/>
                  <a:pt x="4509479" y="2789354"/>
                </a:cubicBezTo>
                <a:cubicBezTo>
                  <a:pt x="4499330" y="2793607"/>
                  <a:pt x="4487877" y="2797790"/>
                  <a:pt x="4486025" y="2797927"/>
                </a:cubicBezTo>
                <a:cubicBezTo>
                  <a:pt x="4484105" y="2798064"/>
                  <a:pt x="4491649" y="2794430"/>
                  <a:pt x="4502347" y="2789972"/>
                </a:cubicBezTo>
                <a:cubicBezTo>
                  <a:pt x="4514349" y="2784966"/>
                  <a:pt x="4525527" y="2780782"/>
                  <a:pt x="4526899" y="2780919"/>
                </a:cubicBezTo>
                <a:close/>
                <a:moveTo>
                  <a:pt x="2209581" y="2780577"/>
                </a:moveTo>
                <a:cubicBezTo>
                  <a:pt x="2214450" y="2782291"/>
                  <a:pt x="2218771" y="2788464"/>
                  <a:pt x="2218291" y="2794842"/>
                </a:cubicBezTo>
                <a:cubicBezTo>
                  <a:pt x="2218016" y="2799436"/>
                  <a:pt x="2214724" y="2802111"/>
                  <a:pt x="2211570" y="2807597"/>
                </a:cubicBezTo>
                <a:cubicBezTo>
                  <a:pt x="2207386" y="2799368"/>
                  <a:pt x="2203409" y="2794019"/>
                  <a:pt x="2202380" y="2789012"/>
                </a:cubicBezTo>
                <a:cubicBezTo>
                  <a:pt x="2201008" y="2782017"/>
                  <a:pt x="2204780" y="2778931"/>
                  <a:pt x="2209581" y="2780577"/>
                </a:cubicBezTo>
                <a:close/>
                <a:moveTo>
                  <a:pt x="1374967" y="2780028"/>
                </a:moveTo>
                <a:cubicBezTo>
                  <a:pt x="1381137" y="2782017"/>
                  <a:pt x="1387652" y="2788326"/>
                  <a:pt x="1388820" y="2793195"/>
                </a:cubicBezTo>
                <a:cubicBezTo>
                  <a:pt x="1390191" y="2799024"/>
                  <a:pt x="1384638" y="2802453"/>
                  <a:pt x="1377573" y="2800327"/>
                </a:cubicBezTo>
                <a:cubicBezTo>
                  <a:pt x="1371469" y="2798476"/>
                  <a:pt x="1365367" y="2792646"/>
                  <a:pt x="1363994" y="2787366"/>
                </a:cubicBezTo>
                <a:cubicBezTo>
                  <a:pt x="1362415" y="2781125"/>
                  <a:pt x="1367559" y="2777627"/>
                  <a:pt x="1374967" y="2780028"/>
                </a:cubicBezTo>
                <a:close/>
                <a:moveTo>
                  <a:pt x="7604769" y="2777628"/>
                </a:moveTo>
                <a:cubicBezTo>
                  <a:pt x="7606003" y="2781811"/>
                  <a:pt x="7594345" y="2814935"/>
                  <a:pt x="7578091" y="2850254"/>
                </a:cubicBezTo>
                <a:cubicBezTo>
                  <a:pt x="7560672" y="2888179"/>
                  <a:pt x="7545447" y="2911976"/>
                  <a:pt x="7544212" y="2907312"/>
                </a:cubicBezTo>
                <a:cubicBezTo>
                  <a:pt x="7543116" y="2902923"/>
                  <a:pt x="7554774" y="2875286"/>
                  <a:pt x="7570821" y="2840516"/>
                </a:cubicBezTo>
                <a:cubicBezTo>
                  <a:pt x="7587624" y="2804100"/>
                  <a:pt x="7603397" y="2773307"/>
                  <a:pt x="7604769" y="2777628"/>
                </a:cubicBezTo>
                <a:close/>
                <a:moveTo>
                  <a:pt x="5859408" y="2777217"/>
                </a:moveTo>
                <a:cubicBezTo>
                  <a:pt x="5874221" y="2774405"/>
                  <a:pt x="5889583" y="2783800"/>
                  <a:pt x="5891846" y="2797516"/>
                </a:cubicBezTo>
                <a:cubicBezTo>
                  <a:pt x="5894110" y="2811369"/>
                  <a:pt x="5883000" y="2825223"/>
                  <a:pt x="5867363" y="2827554"/>
                </a:cubicBezTo>
                <a:cubicBezTo>
                  <a:pt x="5851316" y="2829955"/>
                  <a:pt x="5838079" y="2820148"/>
                  <a:pt x="5836571" y="2805403"/>
                </a:cubicBezTo>
                <a:cubicBezTo>
                  <a:pt x="5835199" y="2792167"/>
                  <a:pt x="5845281" y="2779891"/>
                  <a:pt x="5859408" y="2777217"/>
                </a:cubicBezTo>
                <a:close/>
                <a:moveTo>
                  <a:pt x="971852" y="2776668"/>
                </a:moveTo>
                <a:cubicBezTo>
                  <a:pt x="978781" y="2774267"/>
                  <a:pt x="985845" y="2777491"/>
                  <a:pt x="985913" y="2782977"/>
                </a:cubicBezTo>
                <a:cubicBezTo>
                  <a:pt x="985982" y="2787640"/>
                  <a:pt x="980702" y="2793950"/>
                  <a:pt x="975077" y="2796007"/>
                </a:cubicBezTo>
                <a:cubicBezTo>
                  <a:pt x="968285" y="2798476"/>
                  <a:pt x="961566" y="2795527"/>
                  <a:pt x="961292" y="2789698"/>
                </a:cubicBezTo>
                <a:cubicBezTo>
                  <a:pt x="961019" y="2784554"/>
                  <a:pt x="965611" y="2778862"/>
                  <a:pt x="971852" y="2776668"/>
                </a:cubicBezTo>
                <a:close/>
                <a:moveTo>
                  <a:pt x="1686499" y="2776538"/>
                </a:moveTo>
                <a:cubicBezTo>
                  <a:pt x="1688499" y="2776392"/>
                  <a:pt x="1691632" y="2777524"/>
                  <a:pt x="1695919" y="2780233"/>
                </a:cubicBezTo>
                <a:cubicBezTo>
                  <a:pt x="1698183" y="2783388"/>
                  <a:pt x="1703190" y="2788943"/>
                  <a:pt x="1705111" y="2793401"/>
                </a:cubicBezTo>
                <a:cubicBezTo>
                  <a:pt x="1707716" y="2799504"/>
                  <a:pt x="1701336" y="2800121"/>
                  <a:pt x="1694616" y="2795664"/>
                </a:cubicBezTo>
                <a:cubicBezTo>
                  <a:pt x="1689202" y="2792029"/>
                  <a:pt x="1684399" y="2785240"/>
                  <a:pt x="1683919" y="2780508"/>
                </a:cubicBezTo>
                <a:cubicBezTo>
                  <a:pt x="1683644" y="2778107"/>
                  <a:pt x="1684503" y="2776684"/>
                  <a:pt x="1686499" y="2776538"/>
                </a:cubicBezTo>
                <a:close/>
                <a:moveTo>
                  <a:pt x="6356476" y="2774885"/>
                </a:moveTo>
                <a:cubicBezTo>
                  <a:pt x="6372180" y="2773308"/>
                  <a:pt x="6385965" y="2782154"/>
                  <a:pt x="6388091" y="2795322"/>
                </a:cubicBezTo>
                <a:cubicBezTo>
                  <a:pt x="6390148" y="2808352"/>
                  <a:pt x="6379382" y="2820765"/>
                  <a:pt x="6364019" y="2823097"/>
                </a:cubicBezTo>
                <a:cubicBezTo>
                  <a:pt x="6347766" y="2825565"/>
                  <a:pt x="6331855" y="2815210"/>
                  <a:pt x="6330690" y="2801425"/>
                </a:cubicBezTo>
                <a:cubicBezTo>
                  <a:pt x="6329455" y="2788258"/>
                  <a:pt x="6340977" y="2776462"/>
                  <a:pt x="6356476" y="2774885"/>
                </a:cubicBezTo>
                <a:close/>
                <a:moveTo>
                  <a:pt x="3633165" y="2773445"/>
                </a:moveTo>
                <a:cubicBezTo>
                  <a:pt x="3636114" y="2773307"/>
                  <a:pt x="3640777" y="2774404"/>
                  <a:pt x="3640777" y="2775502"/>
                </a:cubicBezTo>
                <a:cubicBezTo>
                  <a:pt x="3640846" y="2777628"/>
                  <a:pt x="3637965" y="2780097"/>
                  <a:pt x="3635222" y="2783663"/>
                </a:cubicBezTo>
                <a:cubicBezTo>
                  <a:pt x="3631244" y="2781949"/>
                  <a:pt x="3628296" y="2781262"/>
                  <a:pt x="3627061" y="2779823"/>
                </a:cubicBezTo>
                <a:cubicBezTo>
                  <a:pt x="3625141" y="2777559"/>
                  <a:pt x="3628844" y="2773650"/>
                  <a:pt x="3633165" y="2773445"/>
                </a:cubicBezTo>
                <a:close/>
                <a:moveTo>
                  <a:pt x="4467989" y="2771799"/>
                </a:moveTo>
                <a:cubicBezTo>
                  <a:pt x="4469086" y="2773033"/>
                  <a:pt x="4463051" y="2777011"/>
                  <a:pt x="4455370" y="2780303"/>
                </a:cubicBezTo>
                <a:cubicBezTo>
                  <a:pt x="4447621" y="2783595"/>
                  <a:pt x="4439528" y="2785652"/>
                  <a:pt x="4437951" y="2784555"/>
                </a:cubicBezTo>
                <a:cubicBezTo>
                  <a:pt x="4436030" y="2783252"/>
                  <a:pt x="4442203" y="2778931"/>
                  <a:pt x="4451324" y="2775228"/>
                </a:cubicBezTo>
                <a:cubicBezTo>
                  <a:pt x="4459279" y="2772004"/>
                  <a:pt x="4466891" y="2770495"/>
                  <a:pt x="4467989" y="2771799"/>
                </a:cubicBezTo>
                <a:close/>
                <a:moveTo>
                  <a:pt x="7192603" y="2771593"/>
                </a:moveTo>
                <a:cubicBezTo>
                  <a:pt x="7208102" y="2773582"/>
                  <a:pt x="7221750" y="2783869"/>
                  <a:pt x="7223738" y="2794636"/>
                </a:cubicBezTo>
                <a:cubicBezTo>
                  <a:pt x="7225727" y="2805266"/>
                  <a:pt x="7214960" y="2812192"/>
                  <a:pt x="7199735" y="2810684"/>
                </a:cubicBezTo>
                <a:cubicBezTo>
                  <a:pt x="7183619" y="2809106"/>
                  <a:pt x="7167982" y="2798134"/>
                  <a:pt x="7166886" y="2787229"/>
                </a:cubicBezTo>
                <a:cubicBezTo>
                  <a:pt x="7165788" y="2776737"/>
                  <a:pt x="7177241" y="2769604"/>
                  <a:pt x="7192603" y="2771593"/>
                </a:cubicBezTo>
                <a:close/>
                <a:moveTo>
                  <a:pt x="4604326" y="2770762"/>
                </a:moveTo>
                <a:cubicBezTo>
                  <a:pt x="4608972" y="2769724"/>
                  <a:pt x="4612144" y="2769638"/>
                  <a:pt x="4612487" y="2770839"/>
                </a:cubicBezTo>
                <a:cubicBezTo>
                  <a:pt x="4613104" y="2773102"/>
                  <a:pt x="4603846" y="2779068"/>
                  <a:pt x="4591982" y="2783869"/>
                </a:cubicBezTo>
                <a:cubicBezTo>
                  <a:pt x="4580117" y="2788669"/>
                  <a:pt x="4569487" y="2790795"/>
                  <a:pt x="4568321" y="2788738"/>
                </a:cubicBezTo>
                <a:cubicBezTo>
                  <a:pt x="4567087" y="2786749"/>
                  <a:pt x="4575728" y="2781194"/>
                  <a:pt x="4587318" y="2776394"/>
                </a:cubicBezTo>
                <a:cubicBezTo>
                  <a:pt x="4593559" y="2773788"/>
                  <a:pt x="4599679" y="2771799"/>
                  <a:pt x="4604326" y="2770762"/>
                </a:cubicBezTo>
                <a:close/>
                <a:moveTo>
                  <a:pt x="268080" y="2770290"/>
                </a:moveTo>
                <a:cubicBezTo>
                  <a:pt x="268629" y="2770359"/>
                  <a:pt x="269247" y="2770427"/>
                  <a:pt x="269932" y="2770564"/>
                </a:cubicBezTo>
                <a:cubicBezTo>
                  <a:pt x="269452" y="2771662"/>
                  <a:pt x="268972" y="2772896"/>
                  <a:pt x="268493" y="2774130"/>
                </a:cubicBezTo>
                <a:cubicBezTo>
                  <a:pt x="267944" y="2773993"/>
                  <a:pt x="266777" y="2774062"/>
                  <a:pt x="266847" y="2773719"/>
                </a:cubicBezTo>
                <a:cubicBezTo>
                  <a:pt x="266983" y="2772690"/>
                  <a:pt x="267669" y="2771456"/>
                  <a:pt x="268080" y="2770290"/>
                </a:cubicBezTo>
                <a:close/>
                <a:moveTo>
                  <a:pt x="343589" y="2769878"/>
                </a:moveTo>
                <a:cubicBezTo>
                  <a:pt x="343862" y="2769604"/>
                  <a:pt x="345096" y="2769604"/>
                  <a:pt x="345165" y="2769946"/>
                </a:cubicBezTo>
                <a:cubicBezTo>
                  <a:pt x="345234" y="2770289"/>
                  <a:pt x="344274" y="2771661"/>
                  <a:pt x="343931" y="2771866"/>
                </a:cubicBezTo>
                <a:cubicBezTo>
                  <a:pt x="342490" y="2772552"/>
                  <a:pt x="341050" y="2773033"/>
                  <a:pt x="339610" y="2773650"/>
                </a:cubicBezTo>
                <a:cubicBezTo>
                  <a:pt x="340913" y="2772347"/>
                  <a:pt x="342216" y="2771044"/>
                  <a:pt x="343589" y="2769878"/>
                </a:cubicBezTo>
                <a:close/>
                <a:moveTo>
                  <a:pt x="3861673" y="2768644"/>
                </a:moveTo>
                <a:cubicBezTo>
                  <a:pt x="3861193" y="2769672"/>
                  <a:pt x="3857970" y="2771867"/>
                  <a:pt x="3856598" y="2773033"/>
                </a:cubicBezTo>
                <a:cubicBezTo>
                  <a:pt x="3848917" y="2776393"/>
                  <a:pt x="3843980" y="2777422"/>
                  <a:pt x="3843637" y="2776393"/>
                </a:cubicBezTo>
                <a:cubicBezTo>
                  <a:pt x="3843294" y="2775433"/>
                  <a:pt x="3845488" y="2773787"/>
                  <a:pt x="3850083" y="2771661"/>
                </a:cubicBezTo>
                <a:cubicBezTo>
                  <a:pt x="3854815" y="2769398"/>
                  <a:pt x="3862153" y="2767341"/>
                  <a:pt x="3861673" y="2768644"/>
                </a:cubicBezTo>
                <a:close/>
                <a:moveTo>
                  <a:pt x="4971254" y="2767512"/>
                </a:moveTo>
                <a:cubicBezTo>
                  <a:pt x="4976406" y="2768781"/>
                  <a:pt x="4980110" y="2771593"/>
                  <a:pt x="4981035" y="2775708"/>
                </a:cubicBezTo>
                <a:cubicBezTo>
                  <a:pt x="4982887" y="2783800"/>
                  <a:pt x="4973080" y="2794636"/>
                  <a:pt x="4959570" y="2798888"/>
                </a:cubicBezTo>
                <a:cubicBezTo>
                  <a:pt x="4946060" y="2803140"/>
                  <a:pt x="4933235" y="2799230"/>
                  <a:pt x="4931452" y="2790864"/>
                </a:cubicBezTo>
                <a:cubicBezTo>
                  <a:pt x="4929669" y="2782360"/>
                  <a:pt x="4938996" y="2772759"/>
                  <a:pt x="4952780" y="2768575"/>
                </a:cubicBezTo>
                <a:cubicBezTo>
                  <a:pt x="4959501" y="2766518"/>
                  <a:pt x="4966102" y="2766244"/>
                  <a:pt x="4971254" y="2767512"/>
                </a:cubicBezTo>
                <a:close/>
                <a:moveTo>
                  <a:pt x="1753460" y="2766929"/>
                </a:moveTo>
                <a:cubicBezTo>
                  <a:pt x="1758670" y="2769741"/>
                  <a:pt x="1764295" y="2776530"/>
                  <a:pt x="1765459" y="2781331"/>
                </a:cubicBezTo>
                <a:cubicBezTo>
                  <a:pt x="1766696" y="2786474"/>
                  <a:pt x="1763265" y="2787572"/>
                  <a:pt x="1757300" y="2784005"/>
                </a:cubicBezTo>
                <a:cubicBezTo>
                  <a:pt x="1751469" y="2780508"/>
                  <a:pt x="1745916" y="2774130"/>
                  <a:pt x="1745023" y="2769672"/>
                </a:cubicBezTo>
                <a:cubicBezTo>
                  <a:pt x="1744062" y="2765077"/>
                  <a:pt x="1747697" y="2763843"/>
                  <a:pt x="1753460" y="2766929"/>
                </a:cubicBezTo>
                <a:close/>
                <a:moveTo>
                  <a:pt x="5508484" y="2766381"/>
                </a:moveTo>
                <a:cubicBezTo>
                  <a:pt x="5522955" y="2764597"/>
                  <a:pt x="5535573" y="2772004"/>
                  <a:pt x="5537837" y="2784348"/>
                </a:cubicBezTo>
                <a:cubicBezTo>
                  <a:pt x="5540237" y="2797516"/>
                  <a:pt x="5529607" y="2810683"/>
                  <a:pt x="5514382" y="2812398"/>
                </a:cubicBezTo>
                <a:cubicBezTo>
                  <a:pt x="5500598" y="2813975"/>
                  <a:pt x="5486882" y="2804785"/>
                  <a:pt x="5484618" y="2793058"/>
                </a:cubicBezTo>
                <a:cubicBezTo>
                  <a:pt x="5482150" y="2780371"/>
                  <a:pt x="5493328" y="2768232"/>
                  <a:pt x="5508484" y="2766381"/>
                </a:cubicBezTo>
                <a:close/>
                <a:moveTo>
                  <a:pt x="764948" y="2765969"/>
                </a:moveTo>
                <a:cubicBezTo>
                  <a:pt x="766044" y="2770495"/>
                  <a:pt x="762342" y="2778382"/>
                  <a:pt x="757404" y="2784280"/>
                </a:cubicBezTo>
                <a:cubicBezTo>
                  <a:pt x="751297" y="2791549"/>
                  <a:pt x="745608" y="2793881"/>
                  <a:pt x="745196" y="2789012"/>
                </a:cubicBezTo>
                <a:cubicBezTo>
                  <a:pt x="744852" y="2784966"/>
                  <a:pt x="748900" y="2776736"/>
                  <a:pt x="754180" y="2772141"/>
                </a:cubicBezTo>
                <a:cubicBezTo>
                  <a:pt x="758501" y="2768438"/>
                  <a:pt x="762272" y="2767409"/>
                  <a:pt x="764948" y="2765969"/>
                </a:cubicBezTo>
                <a:close/>
                <a:moveTo>
                  <a:pt x="4553576" y="2765215"/>
                </a:moveTo>
                <a:cubicBezTo>
                  <a:pt x="4553987" y="2765626"/>
                  <a:pt x="4546238" y="2768850"/>
                  <a:pt x="4537391" y="2772210"/>
                </a:cubicBezTo>
                <a:cubicBezTo>
                  <a:pt x="4528133" y="2775571"/>
                  <a:pt x="4520178" y="2778245"/>
                  <a:pt x="4519972" y="2777833"/>
                </a:cubicBezTo>
                <a:cubicBezTo>
                  <a:pt x="4519766" y="2777422"/>
                  <a:pt x="4527516" y="2773856"/>
                  <a:pt x="4536294" y="2770564"/>
                </a:cubicBezTo>
                <a:cubicBezTo>
                  <a:pt x="4545415" y="2767135"/>
                  <a:pt x="4553096" y="2764804"/>
                  <a:pt x="4553576" y="2765215"/>
                </a:cubicBezTo>
                <a:close/>
                <a:moveTo>
                  <a:pt x="4565646" y="2764118"/>
                </a:moveTo>
                <a:cubicBezTo>
                  <a:pt x="4567087" y="2763637"/>
                  <a:pt x="4559337" y="2766449"/>
                  <a:pt x="4549804" y="2770084"/>
                </a:cubicBezTo>
                <a:cubicBezTo>
                  <a:pt x="4541232" y="2773307"/>
                  <a:pt x="4532385" y="2776736"/>
                  <a:pt x="4530534" y="2777422"/>
                </a:cubicBezTo>
                <a:cubicBezTo>
                  <a:pt x="4528339" y="2778245"/>
                  <a:pt x="4534511" y="2775776"/>
                  <a:pt x="4544524" y="2772004"/>
                </a:cubicBezTo>
                <a:cubicBezTo>
                  <a:pt x="4554331" y="2768233"/>
                  <a:pt x="4564206" y="2764598"/>
                  <a:pt x="4565646" y="2764118"/>
                </a:cubicBezTo>
                <a:close/>
                <a:moveTo>
                  <a:pt x="3220381" y="2763775"/>
                </a:moveTo>
                <a:cubicBezTo>
                  <a:pt x="3223810" y="2762129"/>
                  <a:pt x="3229846" y="2766381"/>
                  <a:pt x="3231766" y="2772416"/>
                </a:cubicBezTo>
                <a:cubicBezTo>
                  <a:pt x="3229914" y="2773719"/>
                  <a:pt x="3227720" y="2776599"/>
                  <a:pt x="3224428" y="2777148"/>
                </a:cubicBezTo>
                <a:cubicBezTo>
                  <a:pt x="3222919" y="2777353"/>
                  <a:pt x="3217775" y="2773033"/>
                  <a:pt x="3217021" y="2770633"/>
                </a:cubicBezTo>
                <a:cubicBezTo>
                  <a:pt x="3216267" y="2768301"/>
                  <a:pt x="3218187" y="2764803"/>
                  <a:pt x="3220381" y="2763775"/>
                </a:cubicBezTo>
                <a:close/>
                <a:moveTo>
                  <a:pt x="5160098" y="2762334"/>
                </a:moveTo>
                <a:cubicBezTo>
                  <a:pt x="5175048" y="2759111"/>
                  <a:pt x="5189450" y="2764803"/>
                  <a:pt x="5190959" y="2775090"/>
                </a:cubicBezTo>
                <a:cubicBezTo>
                  <a:pt x="5192331" y="2784623"/>
                  <a:pt x="5182044" y="2795939"/>
                  <a:pt x="5168122" y="2798751"/>
                </a:cubicBezTo>
                <a:cubicBezTo>
                  <a:pt x="5153789" y="2801631"/>
                  <a:pt x="5141238" y="2795527"/>
                  <a:pt x="5138975" y="2784897"/>
                </a:cubicBezTo>
                <a:cubicBezTo>
                  <a:pt x="5136781" y="2775227"/>
                  <a:pt x="5146245" y="2765284"/>
                  <a:pt x="5160098" y="2762334"/>
                </a:cubicBezTo>
                <a:close/>
                <a:moveTo>
                  <a:pt x="6496859" y="2761855"/>
                </a:moveTo>
                <a:cubicBezTo>
                  <a:pt x="6512495" y="2760895"/>
                  <a:pt x="6526143" y="2770084"/>
                  <a:pt x="6527788" y="2782703"/>
                </a:cubicBezTo>
                <a:cubicBezTo>
                  <a:pt x="6529434" y="2795116"/>
                  <a:pt x="6518324" y="2806500"/>
                  <a:pt x="6502894" y="2808146"/>
                </a:cubicBezTo>
                <a:cubicBezTo>
                  <a:pt x="6486709" y="2809861"/>
                  <a:pt x="6470867" y="2799231"/>
                  <a:pt x="6470181" y="2786201"/>
                </a:cubicBezTo>
                <a:cubicBezTo>
                  <a:pt x="6469495" y="2773445"/>
                  <a:pt x="6481291" y="2762746"/>
                  <a:pt x="6496859" y="2761855"/>
                </a:cubicBezTo>
                <a:close/>
                <a:moveTo>
                  <a:pt x="505848" y="2758974"/>
                </a:moveTo>
                <a:cubicBezTo>
                  <a:pt x="504065" y="2761992"/>
                  <a:pt x="503104" y="2764323"/>
                  <a:pt x="501665" y="2765969"/>
                </a:cubicBezTo>
                <a:cubicBezTo>
                  <a:pt x="499882" y="2767958"/>
                  <a:pt x="496524" y="2770701"/>
                  <a:pt x="495906" y="2770701"/>
                </a:cubicBezTo>
                <a:cubicBezTo>
                  <a:pt x="495357" y="2770633"/>
                  <a:pt x="497207" y="2767272"/>
                  <a:pt x="498785" y="2765284"/>
                </a:cubicBezTo>
                <a:cubicBezTo>
                  <a:pt x="500226" y="2763569"/>
                  <a:pt x="502832" y="2761649"/>
                  <a:pt x="505848" y="2758974"/>
                </a:cubicBezTo>
                <a:close/>
                <a:moveTo>
                  <a:pt x="5997871" y="2758014"/>
                </a:moveTo>
                <a:cubicBezTo>
                  <a:pt x="6012684" y="2755133"/>
                  <a:pt x="6028183" y="2764323"/>
                  <a:pt x="6030652" y="2777696"/>
                </a:cubicBezTo>
                <a:cubicBezTo>
                  <a:pt x="6033121" y="2791275"/>
                  <a:pt x="6022148" y="2804717"/>
                  <a:pt x="6006444" y="2807117"/>
                </a:cubicBezTo>
                <a:cubicBezTo>
                  <a:pt x="5991425" y="2809380"/>
                  <a:pt x="5978463" y="2801356"/>
                  <a:pt x="5975651" y="2788326"/>
                </a:cubicBezTo>
                <a:cubicBezTo>
                  <a:pt x="5972634" y="2774473"/>
                  <a:pt x="5982646" y="2761031"/>
                  <a:pt x="5997871" y="2758014"/>
                </a:cubicBezTo>
                <a:close/>
                <a:moveTo>
                  <a:pt x="7054963" y="2757671"/>
                </a:moveTo>
                <a:cubicBezTo>
                  <a:pt x="7070462" y="2759180"/>
                  <a:pt x="7083972" y="2769261"/>
                  <a:pt x="7085413" y="2780096"/>
                </a:cubicBezTo>
                <a:cubicBezTo>
                  <a:pt x="7086853" y="2790795"/>
                  <a:pt x="7075674" y="2798270"/>
                  <a:pt x="7060312" y="2797310"/>
                </a:cubicBezTo>
                <a:cubicBezTo>
                  <a:pt x="7044196" y="2796281"/>
                  <a:pt x="7028560" y="2785308"/>
                  <a:pt x="7028080" y="2774335"/>
                </a:cubicBezTo>
                <a:cubicBezTo>
                  <a:pt x="7027600" y="2763637"/>
                  <a:pt x="7039395" y="2756162"/>
                  <a:pt x="7054963" y="2757671"/>
                </a:cubicBezTo>
                <a:close/>
                <a:moveTo>
                  <a:pt x="4677869" y="2756728"/>
                </a:moveTo>
                <a:cubicBezTo>
                  <a:pt x="4682199" y="2756093"/>
                  <a:pt x="4685182" y="2756367"/>
                  <a:pt x="4685799" y="2757739"/>
                </a:cubicBezTo>
                <a:cubicBezTo>
                  <a:pt x="4687171" y="2760688"/>
                  <a:pt x="4677158" y="2767614"/>
                  <a:pt x="4663716" y="2772689"/>
                </a:cubicBezTo>
                <a:cubicBezTo>
                  <a:pt x="4651577" y="2777353"/>
                  <a:pt x="4641153" y="2778519"/>
                  <a:pt x="4639919" y="2775707"/>
                </a:cubicBezTo>
                <a:cubicBezTo>
                  <a:pt x="4638616" y="2772621"/>
                  <a:pt x="4648560" y="2766175"/>
                  <a:pt x="4661864" y="2761168"/>
                </a:cubicBezTo>
                <a:cubicBezTo>
                  <a:pt x="4667865" y="2758905"/>
                  <a:pt x="4673540" y="2757362"/>
                  <a:pt x="4677869" y="2756728"/>
                </a:cubicBezTo>
                <a:close/>
                <a:moveTo>
                  <a:pt x="4600142" y="2756437"/>
                </a:moveTo>
                <a:cubicBezTo>
                  <a:pt x="4600828" y="2757191"/>
                  <a:pt x="4591226" y="2761992"/>
                  <a:pt x="4579157" y="2766724"/>
                </a:cubicBezTo>
                <a:cubicBezTo>
                  <a:pt x="4567978" y="2771113"/>
                  <a:pt x="4558926" y="2773856"/>
                  <a:pt x="4557691" y="2773308"/>
                </a:cubicBezTo>
                <a:cubicBezTo>
                  <a:pt x="4556388" y="2772690"/>
                  <a:pt x="4565097" y="2768438"/>
                  <a:pt x="4576893" y="2763706"/>
                </a:cubicBezTo>
                <a:cubicBezTo>
                  <a:pt x="4588415" y="2759180"/>
                  <a:pt x="4599525" y="2755682"/>
                  <a:pt x="4600142" y="2756437"/>
                </a:cubicBezTo>
                <a:close/>
                <a:moveTo>
                  <a:pt x="899295" y="2756093"/>
                </a:moveTo>
                <a:cubicBezTo>
                  <a:pt x="905877" y="2752938"/>
                  <a:pt x="911502" y="2754585"/>
                  <a:pt x="911707" y="2759591"/>
                </a:cubicBezTo>
                <a:cubicBezTo>
                  <a:pt x="911913" y="2764597"/>
                  <a:pt x="906909" y="2770701"/>
                  <a:pt x="900323" y="2773856"/>
                </a:cubicBezTo>
                <a:cubicBezTo>
                  <a:pt x="893877" y="2776873"/>
                  <a:pt x="888045" y="2775570"/>
                  <a:pt x="887840" y="2770838"/>
                </a:cubicBezTo>
                <a:cubicBezTo>
                  <a:pt x="887636" y="2766106"/>
                  <a:pt x="892985" y="2759179"/>
                  <a:pt x="899295" y="2756093"/>
                </a:cubicBezTo>
                <a:close/>
                <a:moveTo>
                  <a:pt x="4540890" y="2755888"/>
                </a:moveTo>
                <a:cubicBezTo>
                  <a:pt x="4541918" y="2756848"/>
                  <a:pt x="4536363" y="2759934"/>
                  <a:pt x="4527859" y="2763226"/>
                </a:cubicBezTo>
                <a:cubicBezTo>
                  <a:pt x="4518326" y="2766930"/>
                  <a:pt x="4509754" y="2769192"/>
                  <a:pt x="4509617" y="2767821"/>
                </a:cubicBezTo>
                <a:cubicBezTo>
                  <a:pt x="4509480" y="2766655"/>
                  <a:pt x="4516200" y="2762883"/>
                  <a:pt x="4524225" y="2759797"/>
                </a:cubicBezTo>
                <a:cubicBezTo>
                  <a:pt x="4532317" y="2756711"/>
                  <a:pt x="4539861" y="2754997"/>
                  <a:pt x="4540890" y="2755888"/>
                </a:cubicBezTo>
                <a:close/>
                <a:moveTo>
                  <a:pt x="4588278" y="2754310"/>
                </a:moveTo>
                <a:cubicBezTo>
                  <a:pt x="4588689" y="2754379"/>
                  <a:pt x="4579774" y="2758014"/>
                  <a:pt x="4568664" y="2762334"/>
                </a:cubicBezTo>
                <a:cubicBezTo>
                  <a:pt x="4557485" y="2766654"/>
                  <a:pt x="4547953" y="2770221"/>
                  <a:pt x="4547404" y="2770221"/>
                </a:cubicBezTo>
                <a:lnTo>
                  <a:pt x="4549556" y="2769339"/>
                </a:lnTo>
                <a:lnTo>
                  <a:pt x="4537666" y="2773787"/>
                </a:lnTo>
                <a:cubicBezTo>
                  <a:pt x="4538969" y="2773169"/>
                  <a:pt x="4549804" y="2768849"/>
                  <a:pt x="4560503" y="2764803"/>
                </a:cubicBezTo>
                <a:lnTo>
                  <a:pt x="4561667" y="2764374"/>
                </a:lnTo>
                <a:lnTo>
                  <a:pt x="4566812" y="2762265"/>
                </a:lnTo>
                <a:cubicBezTo>
                  <a:pt x="4577854" y="2758014"/>
                  <a:pt x="4587866" y="2754241"/>
                  <a:pt x="4588278" y="2754310"/>
                </a:cubicBezTo>
                <a:close/>
                <a:moveTo>
                  <a:pt x="7389359" y="2754241"/>
                </a:moveTo>
                <a:cubicBezTo>
                  <a:pt x="7403761" y="2753282"/>
                  <a:pt x="7418368" y="2755956"/>
                  <a:pt x="7420632" y="2766449"/>
                </a:cubicBezTo>
                <a:cubicBezTo>
                  <a:pt x="7422963" y="2777079"/>
                  <a:pt x="7412676" y="2792852"/>
                  <a:pt x="7397452" y="2793744"/>
                </a:cubicBezTo>
                <a:cubicBezTo>
                  <a:pt x="7382913" y="2794635"/>
                  <a:pt x="7370088" y="2782908"/>
                  <a:pt x="7367345" y="2772209"/>
                </a:cubicBezTo>
                <a:cubicBezTo>
                  <a:pt x="7364464" y="2760825"/>
                  <a:pt x="7374545" y="2755133"/>
                  <a:pt x="7389359" y="2754241"/>
                </a:cubicBezTo>
                <a:close/>
                <a:moveTo>
                  <a:pt x="4898268" y="2753419"/>
                </a:moveTo>
                <a:cubicBezTo>
                  <a:pt x="4903146" y="2754225"/>
                  <a:pt x="4906318" y="2756505"/>
                  <a:pt x="4906627" y="2760140"/>
                </a:cubicBezTo>
                <a:cubicBezTo>
                  <a:pt x="4907312" y="2766723"/>
                  <a:pt x="4897505" y="2775639"/>
                  <a:pt x="4884544" y="2779685"/>
                </a:cubicBezTo>
                <a:cubicBezTo>
                  <a:pt x="4870622" y="2784074"/>
                  <a:pt x="4857729" y="2781399"/>
                  <a:pt x="4857249" y="2774404"/>
                </a:cubicBezTo>
                <a:cubicBezTo>
                  <a:pt x="4856769" y="2767683"/>
                  <a:pt x="4866507" y="2759728"/>
                  <a:pt x="4879674" y="2755545"/>
                </a:cubicBezTo>
                <a:cubicBezTo>
                  <a:pt x="4886807" y="2753282"/>
                  <a:pt x="4893390" y="2752613"/>
                  <a:pt x="4898268" y="2753419"/>
                </a:cubicBezTo>
                <a:close/>
                <a:moveTo>
                  <a:pt x="7588173" y="2753213"/>
                </a:moveTo>
                <a:cubicBezTo>
                  <a:pt x="7590024" y="2756710"/>
                  <a:pt x="7580012" y="2787228"/>
                  <a:pt x="7565542" y="2819255"/>
                </a:cubicBezTo>
                <a:cubicBezTo>
                  <a:pt x="7549974" y="2853614"/>
                  <a:pt x="7534886" y="2876794"/>
                  <a:pt x="7532211" y="2874119"/>
                </a:cubicBezTo>
                <a:cubicBezTo>
                  <a:pt x="7529606" y="2871582"/>
                  <a:pt x="7540921" y="2843670"/>
                  <a:pt x="7556351" y="2810340"/>
                </a:cubicBezTo>
                <a:cubicBezTo>
                  <a:pt x="7572262" y="2776050"/>
                  <a:pt x="7586116" y="2749441"/>
                  <a:pt x="7588173" y="2753213"/>
                </a:cubicBezTo>
                <a:close/>
                <a:moveTo>
                  <a:pt x="6635391" y="2753007"/>
                </a:moveTo>
                <a:cubicBezTo>
                  <a:pt x="6651027" y="2752116"/>
                  <a:pt x="6665018" y="2760757"/>
                  <a:pt x="6667418" y="2772758"/>
                </a:cubicBezTo>
                <a:cubicBezTo>
                  <a:pt x="6669750" y="2784622"/>
                  <a:pt x="6659188" y="2795458"/>
                  <a:pt x="6643895" y="2797036"/>
                </a:cubicBezTo>
                <a:cubicBezTo>
                  <a:pt x="6627641" y="2798750"/>
                  <a:pt x="6611663" y="2789012"/>
                  <a:pt x="6610085" y="2776393"/>
                </a:cubicBezTo>
                <a:cubicBezTo>
                  <a:pt x="6608576" y="2764392"/>
                  <a:pt x="6619892" y="2753899"/>
                  <a:pt x="6635391" y="2753007"/>
                </a:cubicBezTo>
                <a:close/>
                <a:moveTo>
                  <a:pt x="418067" y="2752322"/>
                </a:moveTo>
                <a:cubicBezTo>
                  <a:pt x="417173" y="2753968"/>
                  <a:pt x="416213" y="2755614"/>
                  <a:pt x="415322" y="2757260"/>
                </a:cubicBezTo>
                <a:cubicBezTo>
                  <a:pt x="414087" y="2757877"/>
                  <a:pt x="411824" y="2759249"/>
                  <a:pt x="411824" y="2758905"/>
                </a:cubicBezTo>
                <a:cubicBezTo>
                  <a:pt x="411755" y="2758014"/>
                  <a:pt x="412579" y="2756368"/>
                  <a:pt x="413127" y="2754859"/>
                </a:cubicBezTo>
                <a:cubicBezTo>
                  <a:pt x="415391" y="2753694"/>
                  <a:pt x="416762" y="2753008"/>
                  <a:pt x="418067" y="2752322"/>
                </a:cubicBezTo>
                <a:close/>
                <a:moveTo>
                  <a:pt x="3934917" y="2751773"/>
                </a:moveTo>
                <a:cubicBezTo>
                  <a:pt x="3935808" y="2752665"/>
                  <a:pt x="3932379" y="2755202"/>
                  <a:pt x="3926550" y="2757808"/>
                </a:cubicBezTo>
                <a:cubicBezTo>
                  <a:pt x="3920857" y="2760346"/>
                  <a:pt x="3915714" y="2761649"/>
                  <a:pt x="3915028" y="2760757"/>
                </a:cubicBezTo>
                <a:cubicBezTo>
                  <a:pt x="3914343" y="2759866"/>
                  <a:pt x="3918115" y="2757191"/>
                  <a:pt x="3923670" y="2754654"/>
                </a:cubicBezTo>
                <a:cubicBezTo>
                  <a:pt x="3928813" y="2752322"/>
                  <a:pt x="3934025" y="2750950"/>
                  <a:pt x="3934917" y="2751773"/>
                </a:cubicBezTo>
                <a:close/>
                <a:moveTo>
                  <a:pt x="1239455" y="2750402"/>
                </a:moveTo>
                <a:cubicBezTo>
                  <a:pt x="1245489" y="2751293"/>
                  <a:pt x="1252003" y="2756574"/>
                  <a:pt x="1253236" y="2761443"/>
                </a:cubicBezTo>
                <a:cubicBezTo>
                  <a:pt x="1254679" y="2767204"/>
                  <a:pt x="1249190" y="2771936"/>
                  <a:pt x="1242196" y="2771044"/>
                </a:cubicBezTo>
                <a:cubicBezTo>
                  <a:pt x="1236161" y="2770290"/>
                  <a:pt x="1230057" y="2765421"/>
                  <a:pt x="1228684" y="2760140"/>
                </a:cubicBezTo>
                <a:cubicBezTo>
                  <a:pt x="1227038" y="2753968"/>
                  <a:pt x="1232042" y="2749304"/>
                  <a:pt x="1239455" y="2750402"/>
                </a:cubicBezTo>
                <a:close/>
                <a:moveTo>
                  <a:pt x="6914991" y="2750196"/>
                </a:moveTo>
                <a:cubicBezTo>
                  <a:pt x="6930627" y="2750745"/>
                  <a:pt x="6944343" y="2760071"/>
                  <a:pt x="6946332" y="2771250"/>
                </a:cubicBezTo>
                <a:cubicBezTo>
                  <a:pt x="6948321" y="2782291"/>
                  <a:pt x="6937485" y="2791001"/>
                  <a:pt x="6922123" y="2791069"/>
                </a:cubicBezTo>
                <a:cubicBezTo>
                  <a:pt x="6905939" y="2791138"/>
                  <a:pt x="6890165" y="2780919"/>
                  <a:pt x="6889000" y="2769398"/>
                </a:cubicBezTo>
                <a:cubicBezTo>
                  <a:pt x="6887971" y="2758288"/>
                  <a:pt x="6899561" y="2749647"/>
                  <a:pt x="6914991" y="2750196"/>
                </a:cubicBezTo>
                <a:close/>
                <a:moveTo>
                  <a:pt x="1436071" y="2750196"/>
                </a:moveTo>
                <a:cubicBezTo>
                  <a:pt x="1442795" y="2753213"/>
                  <a:pt x="1448553" y="2760071"/>
                  <a:pt x="1448692" y="2764940"/>
                </a:cubicBezTo>
                <a:cubicBezTo>
                  <a:pt x="1448759" y="2769878"/>
                  <a:pt x="1443410" y="2771250"/>
                  <a:pt x="1436551" y="2768164"/>
                </a:cubicBezTo>
                <a:cubicBezTo>
                  <a:pt x="1429761" y="2765146"/>
                  <a:pt x="1423864" y="2758425"/>
                  <a:pt x="1423794" y="2753625"/>
                </a:cubicBezTo>
                <a:cubicBezTo>
                  <a:pt x="1423794" y="2748893"/>
                  <a:pt x="1429488" y="2747247"/>
                  <a:pt x="1436071" y="2750196"/>
                </a:cubicBezTo>
                <a:close/>
                <a:moveTo>
                  <a:pt x="6777351" y="2748962"/>
                </a:moveTo>
                <a:cubicBezTo>
                  <a:pt x="6792851" y="2749373"/>
                  <a:pt x="6806224" y="2759111"/>
                  <a:pt x="6807252" y="2770633"/>
                </a:cubicBezTo>
                <a:cubicBezTo>
                  <a:pt x="6808281" y="2782017"/>
                  <a:pt x="6796691" y="2791138"/>
                  <a:pt x="6781192" y="2791275"/>
                </a:cubicBezTo>
                <a:cubicBezTo>
                  <a:pt x="6765967" y="2791413"/>
                  <a:pt x="6751565" y="2782085"/>
                  <a:pt x="6749782" y="2770770"/>
                </a:cubicBezTo>
                <a:cubicBezTo>
                  <a:pt x="6747862" y="2758494"/>
                  <a:pt x="6760412" y="2748481"/>
                  <a:pt x="6777351" y="2748962"/>
                </a:cubicBezTo>
                <a:close/>
                <a:moveTo>
                  <a:pt x="4749844" y="2748635"/>
                </a:moveTo>
                <a:cubicBezTo>
                  <a:pt x="4754533" y="2748275"/>
                  <a:pt x="4757808" y="2749030"/>
                  <a:pt x="4758631" y="2751019"/>
                </a:cubicBezTo>
                <a:cubicBezTo>
                  <a:pt x="4760208" y="2754928"/>
                  <a:pt x="4751293" y="2762266"/>
                  <a:pt x="4738606" y="2767135"/>
                </a:cubicBezTo>
                <a:cubicBezTo>
                  <a:pt x="4726261" y="2771867"/>
                  <a:pt x="4713711" y="2772485"/>
                  <a:pt x="4712065" y="2768713"/>
                </a:cubicBezTo>
                <a:cubicBezTo>
                  <a:pt x="4710350" y="2764940"/>
                  <a:pt x="4719883" y="2757740"/>
                  <a:pt x="4732571" y="2752939"/>
                </a:cubicBezTo>
                <a:cubicBezTo>
                  <a:pt x="4739052" y="2750470"/>
                  <a:pt x="4745155" y="2748995"/>
                  <a:pt x="4749844" y="2748635"/>
                </a:cubicBezTo>
                <a:close/>
                <a:moveTo>
                  <a:pt x="833957" y="2748601"/>
                </a:moveTo>
                <a:cubicBezTo>
                  <a:pt x="836049" y="2748755"/>
                  <a:pt x="837435" y="2750093"/>
                  <a:pt x="837505" y="2752459"/>
                </a:cubicBezTo>
                <a:cubicBezTo>
                  <a:pt x="837639" y="2757122"/>
                  <a:pt x="832222" y="2764803"/>
                  <a:pt x="826257" y="2768986"/>
                </a:cubicBezTo>
                <a:cubicBezTo>
                  <a:pt x="821526" y="2772347"/>
                  <a:pt x="816519" y="2772621"/>
                  <a:pt x="816109" y="2769398"/>
                </a:cubicBezTo>
                <a:cubicBezTo>
                  <a:pt x="815561" y="2765283"/>
                  <a:pt x="820635" y="2756299"/>
                  <a:pt x="826190" y="2751841"/>
                </a:cubicBezTo>
                <a:cubicBezTo>
                  <a:pt x="829070" y="2749475"/>
                  <a:pt x="831864" y="2748446"/>
                  <a:pt x="833957" y="2748601"/>
                </a:cubicBezTo>
                <a:close/>
                <a:moveTo>
                  <a:pt x="5646536" y="2747659"/>
                </a:moveTo>
                <a:cubicBezTo>
                  <a:pt x="5661075" y="2746081"/>
                  <a:pt x="5673351" y="2753899"/>
                  <a:pt x="5675202" y="2766449"/>
                </a:cubicBezTo>
                <a:cubicBezTo>
                  <a:pt x="5677054" y="2778931"/>
                  <a:pt x="5667659" y="2790932"/>
                  <a:pt x="5653394" y="2793744"/>
                </a:cubicBezTo>
                <a:cubicBezTo>
                  <a:pt x="5638786" y="2796624"/>
                  <a:pt x="5623356" y="2786817"/>
                  <a:pt x="5621504" y="2774130"/>
                </a:cubicBezTo>
                <a:cubicBezTo>
                  <a:pt x="5619584" y="2761237"/>
                  <a:pt x="5631243" y="2749236"/>
                  <a:pt x="5646536" y="2747659"/>
                </a:cubicBezTo>
                <a:close/>
                <a:moveTo>
                  <a:pt x="1104829" y="2747658"/>
                </a:moveTo>
                <a:cubicBezTo>
                  <a:pt x="1111824" y="2747041"/>
                  <a:pt x="1119028" y="2752185"/>
                  <a:pt x="1119099" y="2757671"/>
                </a:cubicBezTo>
                <a:cubicBezTo>
                  <a:pt x="1119163" y="2762403"/>
                  <a:pt x="1113813" y="2767410"/>
                  <a:pt x="1108119" y="2768027"/>
                </a:cubicBezTo>
                <a:cubicBezTo>
                  <a:pt x="1101264" y="2768781"/>
                  <a:pt x="1094473" y="2763981"/>
                  <a:pt x="1094130" y="2758082"/>
                </a:cubicBezTo>
                <a:cubicBezTo>
                  <a:pt x="1093855" y="2752733"/>
                  <a:pt x="1098450" y="2748207"/>
                  <a:pt x="1104829" y="2747658"/>
                </a:cubicBezTo>
                <a:close/>
                <a:moveTo>
                  <a:pt x="1813260" y="2747384"/>
                </a:moveTo>
                <a:cubicBezTo>
                  <a:pt x="1818336" y="2749236"/>
                  <a:pt x="1824507" y="2756711"/>
                  <a:pt x="1825674" y="2761992"/>
                </a:cubicBezTo>
                <a:cubicBezTo>
                  <a:pt x="1826839" y="2767410"/>
                  <a:pt x="1823067" y="2769741"/>
                  <a:pt x="1817855" y="2766930"/>
                </a:cubicBezTo>
                <a:cubicBezTo>
                  <a:pt x="1812369" y="2763981"/>
                  <a:pt x="1807297" y="2757123"/>
                  <a:pt x="1806746" y="2751773"/>
                </a:cubicBezTo>
                <a:cubicBezTo>
                  <a:pt x="1806267" y="2747247"/>
                  <a:pt x="1808462" y="2745601"/>
                  <a:pt x="1813260" y="2747384"/>
                </a:cubicBezTo>
                <a:close/>
                <a:moveTo>
                  <a:pt x="7483135" y="2747272"/>
                </a:moveTo>
                <a:cubicBezTo>
                  <a:pt x="7487961" y="2744195"/>
                  <a:pt x="7491202" y="2744160"/>
                  <a:pt x="7491819" y="2748618"/>
                </a:cubicBezTo>
                <a:cubicBezTo>
                  <a:pt x="7492984" y="2757465"/>
                  <a:pt x="7483109" y="2781605"/>
                  <a:pt x="7469324" y="2797927"/>
                </a:cubicBezTo>
                <a:cubicBezTo>
                  <a:pt x="7455745" y="2813975"/>
                  <a:pt x="7442372" y="2815896"/>
                  <a:pt x="7440452" y="2807117"/>
                </a:cubicBezTo>
                <a:cubicBezTo>
                  <a:pt x="7438326" y="2797722"/>
                  <a:pt x="7449915" y="2780645"/>
                  <a:pt x="7464935" y="2764186"/>
                </a:cubicBezTo>
                <a:cubicBezTo>
                  <a:pt x="7471896" y="2756470"/>
                  <a:pt x="7478308" y="2750350"/>
                  <a:pt x="7483135" y="2747272"/>
                </a:cubicBezTo>
                <a:close/>
                <a:moveTo>
                  <a:pt x="4823088" y="2747178"/>
                </a:moveTo>
                <a:cubicBezTo>
                  <a:pt x="4828034" y="2747229"/>
                  <a:pt x="4831703" y="2748412"/>
                  <a:pt x="4832697" y="2750744"/>
                </a:cubicBezTo>
                <a:cubicBezTo>
                  <a:pt x="4834686" y="2755476"/>
                  <a:pt x="4825702" y="2763774"/>
                  <a:pt x="4812946" y="2768643"/>
                </a:cubicBezTo>
                <a:cubicBezTo>
                  <a:pt x="4799710" y="2773718"/>
                  <a:pt x="4787640" y="2773581"/>
                  <a:pt x="4785240" y="2768780"/>
                </a:cubicBezTo>
                <a:cubicBezTo>
                  <a:pt x="4782565" y="2763500"/>
                  <a:pt x="4792029" y="2755270"/>
                  <a:pt x="4805814" y="2750401"/>
                </a:cubicBezTo>
                <a:cubicBezTo>
                  <a:pt x="4811918" y="2748206"/>
                  <a:pt x="4818141" y="2747126"/>
                  <a:pt x="4823088" y="2747178"/>
                </a:cubicBezTo>
                <a:close/>
                <a:moveTo>
                  <a:pt x="5295200" y="2744298"/>
                </a:moveTo>
                <a:cubicBezTo>
                  <a:pt x="5310357" y="2742377"/>
                  <a:pt x="5324621" y="2748618"/>
                  <a:pt x="5325924" y="2758562"/>
                </a:cubicBezTo>
                <a:cubicBezTo>
                  <a:pt x="5327090" y="2767957"/>
                  <a:pt x="5316735" y="2777696"/>
                  <a:pt x="5302538" y="2779273"/>
                </a:cubicBezTo>
                <a:cubicBezTo>
                  <a:pt x="5288205" y="2780919"/>
                  <a:pt x="5275518" y="2773992"/>
                  <a:pt x="5273529" y="2764323"/>
                </a:cubicBezTo>
                <a:cubicBezTo>
                  <a:pt x="5271540" y="2754721"/>
                  <a:pt x="5281210" y="2746080"/>
                  <a:pt x="5295200" y="2744298"/>
                </a:cubicBezTo>
                <a:close/>
                <a:moveTo>
                  <a:pt x="3082672" y="2741143"/>
                </a:moveTo>
                <a:cubicBezTo>
                  <a:pt x="3086033" y="2739085"/>
                  <a:pt x="3092136" y="2743954"/>
                  <a:pt x="3094125" y="2751155"/>
                </a:cubicBezTo>
                <a:cubicBezTo>
                  <a:pt x="3092273" y="2752801"/>
                  <a:pt x="3090079" y="2756230"/>
                  <a:pt x="3086856" y="2756847"/>
                </a:cubicBezTo>
                <a:cubicBezTo>
                  <a:pt x="3085347" y="2757190"/>
                  <a:pt x="3080203" y="2752115"/>
                  <a:pt x="3079380" y="2749304"/>
                </a:cubicBezTo>
                <a:cubicBezTo>
                  <a:pt x="3078626" y="2746560"/>
                  <a:pt x="3080478" y="2742446"/>
                  <a:pt x="3082672" y="2741143"/>
                </a:cubicBezTo>
                <a:close/>
                <a:moveTo>
                  <a:pt x="4379932" y="2740320"/>
                </a:moveTo>
                <a:cubicBezTo>
                  <a:pt x="4381303" y="2742995"/>
                  <a:pt x="4376297" y="2748275"/>
                  <a:pt x="4369302" y="2751704"/>
                </a:cubicBezTo>
                <a:cubicBezTo>
                  <a:pt x="4362307" y="2755133"/>
                  <a:pt x="4355106" y="2755819"/>
                  <a:pt x="4353529" y="2753007"/>
                </a:cubicBezTo>
                <a:cubicBezTo>
                  <a:pt x="4352020" y="2750264"/>
                  <a:pt x="4356683" y="2744984"/>
                  <a:pt x="4363953" y="2741555"/>
                </a:cubicBezTo>
                <a:cubicBezTo>
                  <a:pt x="4371634" y="2737920"/>
                  <a:pt x="4378492" y="2737440"/>
                  <a:pt x="4379932" y="2740320"/>
                </a:cubicBezTo>
                <a:close/>
                <a:moveTo>
                  <a:pt x="6136951" y="2740114"/>
                </a:moveTo>
                <a:cubicBezTo>
                  <a:pt x="6151833" y="2737440"/>
                  <a:pt x="6167401" y="2746424"/>
                  <a:pt x="6169870" y="2759454"/>
                </a:cubicBezTo>
                <a:cubicBezTo>
                  <a:pt x="6172407" y="2772621"/>
                  <a:pt x="6161435" y="2785583"/>
                  <a:pt x="6145661" y="2787846"/>
                </a:cubicBezTo>
                <a:cubicBezTo>
                  <a:pt x="6130642" y="2789972"/>
                  <a:pt x="6117612" y="2782154"/>
                  <a:pt x="6114732" y="2769467"/>
                </a:cubicBezTo>
                <a:cubicBezTo>
                  <a:pt x="6111714" y="2755956"/>
                  <a:pt x="6121658" y="2742926"/>
                  <a:pt x="6136951" y="2740114"/>
                </a:cubicBezTo>
                <a:close/>
                <a:moveTo>
                  <a:pt x="591164" y="2738880"/>
                </a:moveTo>
                <a:cubicBezTo>
                  <a:pt x="593221" y="2737851"/>
                  <a:pt x="589518" y="2744846"/>
                  <a:pt x="585472" y="2749647"/>
                </a:cubicBezTo>
                <a:cubicBezTo>
                  <a:pt x="582659" y="2752939"/>
                  <a:pt x="577789" y="2757671"/>
                  <a:pt x="577789" y="2756985"/>
                </a:cubicBezTo>
                <a:cubicBezTo>
                  <a:pt x="577859" y="2755476"/>
                  <a:pt x="580326" y="2750950"/>
                  <a:pt x="582522" y="2746149"/>
                </a:cubicBezTo>
                <a:cubicBezTo>
                  <a:pt x="586499" y="2742720"/>
                  <a:pt x="589654" y="2739634"/>
                  <a:pt x="591164" y="2738880"/>
                </a:cubicBezTo>
                <a:close/>
                <a:moveTo>
                  <a:pt x="4290092" y="2738674"/>
                </a:moveTo>
                <a:cubicBezTo>
                  <a:pt x="4296950" y="2735108"/>
                  <a:pt x="4304357" y="2735314"/>
                  <a:pt x="4305385" y="2738880"/>
                </a:cubicBezTo>
                <a:cubicBezTo>
                  <a:pt x="4306483" y="2742651"/>
                  <a:pt x="4301339" y="2748138"/>
                  <a:pt x="4293864" y="2751430"/>
                </a:cubicBezTo>
                <a:cubicBezTo>
                  <a:pt x="4287623" y="2754173"/>
                  <a:pt x="4281382" y="2754379"/>
                  <a:pt x="4279942" y="2751704"/>
                </a:cubicBezTo>
                <a:cubicBezTo>
                  <a:pt x="4278228" y="2748550"/>
                  <a:pt x="4282960" y="2742377"/>
                  <a:pt x="4290092" y="2738674"/>
                </a:cubicBezTo>
                <a:close/>
                <a:moveTo>
                  <a:pt x="4614750" y="2737371"/>
                </a:moveTo>
                <a:cubicBezTo>
                  <a:pt x="4615778" y="2737919"/>
                  <a:pt x="4608372" y="2741280"/>
                  <a:pt x="4599456" y="2744503"/>
                </a:cubicBezTo>
                <a:cubicBezTo>
                  <a:pt x="4591432" y="2747383"/>
                  <a:pt x="4583752" y="2749647"/>
                  <a:pt x="4582106" y="2749441"/>
                </a:cubicBezTo>
                <a:cubicBezTo>
                  <a:pt x="4580323" y="2749166"/>
                  <a:pt x="4586563" y="2745875"/>
                  <a:pt x="4595684" y="2742514"/>
                </a:cubicBezTo>
                <a:cubicBezTo>
                  <a:pt x="4605011" y="2739085"/>
                  <a:pt x="4613652" y="2736822"/>
                  <a:pt x="4614750" y="2737371"/>
                </a:cubicBezTo>
                <a:close/>
                <a:moveTo>
                  <a:pt x="4453587" y="2737371"/>
                </a:moveTo>
                <a:cubicBezTo>
                  <a:pt x="4455575" y="2739634"/>
                  <a:pt x="4450089" y="2744778"/>
                  <a:pt x="4442271" y="2748139"/>
                </a:cubicBezTo>
                <a:cubicBezTo>
                  <a:pt x="4435550" y="2751019"/>
                  <a:pt x="4427800" y="2752185"/>
                  <a:pt x="4426223" y="2750333"/>
                </a:cubicBezTo>
                <a:cubicBezTo>
                  <a:pt x="4424303" y="2748207"/>
                  <a:pt x="4429858" y="2742721"/>
                  <a:pt x="4437676" y="2739155"/>
                </a:cubicBezTo>
                <a:cubicBezTo>
                  <a:pt x="4444191" y="2736205"/>
                  <a:pt x="4451872" y="2735451"/>
                  <a:pt x="4453587" y="2737371"/>
                </a:cubicBezTo>
                <a:close/>
                <a:moveTo>
                  <a:pt x="4008502" y="2736960"/>
                </a:moveTo>
                <a:cubicBezTo>
                  <a:pt x="4006102" y="2738606"/>
                  <a:pt x="4002879" y="2741280"/>
                  <a:pt x="3998627" y="2743543"/>
                </a:cubicBezTo>
                <a:cubicBezTo>
                  <a:pt x="3992798" y="2746629"/>
                  <a:pt x="3986968" y="2747109"/>
                  <a:pt x="3987380" y="2744983"/>
                </a:cubicBezTo>
                <a:cubicBezTo>
                  <a:pt x="3987722" y="2743269"/>
                  <a:pt x="3992798" y="2739977"/>
                  <a:pt x="3998353" y="2737645"/>
                </a:cubicBezTo>
                <a:cubicBezTo>
                  <a:pt x="4003839" y="2735451"/>
                  <a:pt x="4008640" y="2734696"/>
                  <a:pt x="4008502" y="2736960"/>
                </a:cubicBezTo>
                <a:close/>
                <a:moveTo>
                  <a:pt x="4672700" y="2736274"/>
                </a:moveTo>
                <a:cubicBezTo>
                  <a:pt x="4673386" y="2737645"/>
                  <a:pt x="4664196" y="2742515"/>
                  <a:pt x="4652126" y="2747109"/>
                </a:cubicBezTo>
                <a:cubicBezTo>
                  <a:pt x="4640193" y="2751567"/>
                  <a:pt x="4629357" y="2754173"/>
                  <a:pt x="4628809" y="2752802"/>
                </a:cubicBezTo>
                <a:cubicBezTo>
                  <a:pt x="4628192" y="2751361"/>
                  <a:pt x="4637518" y="2746629"/>
                  <a:pt x="4649588" y="2742103"/>
                </a:cubicBezTo>
                <a:cubicBezTo>
                  <a:pt x="4661933" y="2737508"/>
                  <a:pt x="4671946" y="2734902"/>
                  <a:pt x="4672700" y="2736274"/>
                </a:cubicBezTo>
                <a:close/>
                <a:moveTo>
                  <a:pt x="3852277" y="2735794"/>
                </a:moveTo>
                <a:cubicBezTo>
                  <a:pt x="3847888" y="2739017"/>
                  <a:pt x="3845419" y="2741418"/>
                  <a:pt x="3842196" y="2742858"/>
                </a:cubicBezTo>
                <a:cubicBezTo>
                  <a:pt x="3838013" y="2744710"/>
                  <a:pt x="3833829" y="2745327"/>
                  <a:pt x="3833281" y="2743544"/>
                </a:cubicBezTo>
                <a:cubicBezTo>
                  <a:pt x="3832732" y="2741760"/>
                  <a:pt x="3835955" y="2739155"/>
                  <a:pt x="3840344" y="2737509"/>
                </a:cubicBezTo>
                <a:cubicBezTo>
                  <a:pt x="3843637" y="2736343"/>
                  <a:pt x="3846928" y="2736549"/>
                  <a:pt x="3852277" y="2735794"/>
                </a:cubicBezTo>
                <a:close/>
                <a:moveTo>
                  <a:pt x="5088364" y="2734491"/>
                </a:moveTo>
                <a:cubicBezTo>
                  <a:pt x="5102148" y="2731953"/>
                  <a:pt x="5114149" y="2736343"/>
                  <a:pt x="5115247" y="2744641"/>
                </a:cubicBezTo>
                <a:cubicBezTo>
                  <a:pt x="5116275" y="2752802"/>
                  <a:pt x="5105371" y="2762540"/>
                  <a:pt x="5091861" y="2765009"/>
                </a:cubicBezTo>
                <a:cubicBezTo>
                  <a:pt x="5077802" y="2767615"/>
                  <a:pt x="5066143" y="2762609"/>
                  <a:pt x="5065115" y="2754105"/>
                </a:cubicBezTo>
                <a:cubicBezTo>
                  <a:pt x="5064086" y="2745738"/>
                  <a:pt x="5074716" y="2736960"/>
                  <a:pt x="5088364" y="2734491"/>
                </a:cubicBezTo>
                <a:close/>
                <a:moveTo>
                  <a:pt x="3423583" y="2733736"/>
                </a:moveTo>
                <a:cubicBezTo>
                  <a:pt x="3426464" y="2735245"/>
                  <a:pt x="3428590" y="2737988"/>
                  <a:pt x="3430030" y="2739222"/>
                </a:cubicBezTo>
                <a:cubicBezTo>
                  <a:pt x="3429824" y="2744914"/>
                  <a:pt x="3425435" y="2747246"/>
                  <a:pt x="3420840" y="2744983"/>
                </a:cubicBezTo>
                <a:cubicBezTo>
                  <a:pt x="3418165" y="2743680"/>
                  <a:pt x="3415217" y="2740388"/>
                  <a:pt x="3414668" y="2737988"/>
                </a:cubicBezTo>
                <a:cubicBezTo>
                  <a:pt x="3413913" y="2734285"/>
                  <a:pt x="3419606" y="2731679"/>
                  <a:pt x="3423583" y="2733736"/>
                </a:cubicBezTo>
                <a:close/>
                <a:moveTo>
                  <a:pt x="2071667" y="2733394"/>
                </a:moveTo>
                <a:cubicBezTo>
                  <a:pt x="2075029" y="2734902"/>
                  <a:pt x="2078732" y="2740800"/>
                  <a:pt x="2084631" y="2747384"/>
                </a:cubicBezTo>
                <a:cubicBezTo>
                  <a:pt x="2080515" y="2750813"/>
                  <a:pt x="2078392" y="2754928"/>
                  <a:pt x="2075168" y="2754448"/>
                </a:cubicBezTo>
                <a:cubicBezTo>
                  <a:pt x="2070846" y="2753830"/>
                  <a:pt x="2066455" y="2748275"/>
                  <a:pt x="2065290" y="2741555"/>
                </a:cubicBezTo>
                <a:cubicBezTo>
                  <a:pt x="2064123" y="2734765"/>
                  <a:pt x="2067006" y="2731405"/>
                  <a:pt x="2071667" y="2733394"/>
                </a:cubicBezTo>
                <a:close/>
                <a:moveTo>
                  <a:pt x="3767787" y="2732776"/>
                </a:moveTo>
                <a:cubicBezTo>
                  <a:pt x="3772107" y="2730924"/>
                  <a:pt x="3777114" y="2732296"/>
                  <a:pt x="3775605" y="2734833"/>
                </a:cubicBezTo>
                <a:cubicBezTo>
                  <a:pt x="3774508" y="2736685"/>
                  <a:pt x="3770873" y="2740045"/>
                  <a:pt x="3769090" y="2740388"/>
                </a:cubicBezTo>
                <a:cubicBezTo>
                  <a:pt x="3765798" y="2741143"/>
                  <a:pt x="3763055" y="2740114"/>
                  <a:pt x="3758117" y="2739428"/>
                </a:cubicBezTo>
                <a:cubicBezTo>
                  <a:pt x="3762644" y="2736273"/>
                  <a:pt x="3764975" y="2734010"/>
                  <a:pt x="3767787" y="2732776"/>
                </a:cubicBezTo>
                <a:close/>
                <a:moveTo>
                  <a:pt x="7252268" y="2732159"/>
                </a:moveTo>
                <a:cubicBezTo>
                  <a:pt x="7267081" y="2733874"/>
                  <a:pt x="7282237" y="2745052"/>
                  <a:pt x="7284295" y="2755820"/>
                </a:cubicBezTo>
                <a:cubicBezTo>
                  <a:pt x="7286421" y="2766724"/>
                  <a:pt x="7275242" y="2773582"/>
                  <a:pt x="7259674" y="2771181"/>
                </a:cubicBezTo>
                <a:cubicBezTo>
                  <a:pt x="7243764" y="2768713"/>
                  <a:pt x="7230665" y="2758357"/>
                  <a:pt x="7229225" y="2747247"/>
                </a:cubicBezTo>
                <a:cubicBezTo>
                  <a:pt x="7227990" y="2737303"/>
                  <a:pt x="7238209" y="2730582"/>
                  <a:pt x="7252268" y="2732159"/>
                </a:cubicBezTo>
                <a:close/>
                <a:moveTo>
                  <a:pt x="4648560" y="2731816"/>
                </a:moveTo>
                <a:cubicBezTo>
                  <a:pt x="4647326" y="2732296"/>
                  <a:pt x="4636833" y="2736137"/>
                  <a:pt x="4626409" y="2739909"/>
                </a:cubicBezTo>
                <a:cubicBezTo>
                  <a:pt x="4615847" y="2743749"/>
                  <a:pt x="4608235" y="2746492"/>
                  <a:pt x="4609950" y="2745806"/>
                </a:cubicBezTo>
                <a:cubicBezTo>
                  <a:pt x="4611458" y="2745189"/>
                  <a:pt x="4621128" y="2741623"/>
                  <a:pt x="4630592" y="2738194"/>
                </a:cubicBezTo>
                <a:cubicBezTo>
                  <a:pt x="4641359" y="2734285"/>
                  <a:pt x="4649795" y="2731336"/>
                  <a:pt x="4648560" y="2731816"/>
                </a:cubicBezTo>
                <a:close/>
                <a:moveTo>
                  <a:pt x="3557863" y="2731405"/>
                </a:moveTo>
                <a:cubicBezTo>
                  <a:pt x="3561910" y="2736000"/>
                  <a:pt x="3565339" y="2738331"/>
                  <a:pt x="3566161" y="2741212"/>
                </a:cubicBezTo>
                <a:cubicBezTo>
                  <a:pt x="3566573" y="2742584"/>
                  <a:pt x="3562115" y="2746149"/>
                  <a:pt x="3559646" y="2746355"/>
                </a:cubicBezTo>
                <a:cubicBezTo>
                  <a:pt x="3557040" y="2746561"/>
                  <a:pt x="3551828" y="2743681"/>
                  <a:pt x="3551897" y="2742309"/>
                </a:cubicBezTo>
                <a:cubicBezTo>
                  <a:pt x="3551965" y="2739360"/>
                  <a:pt x="3554846" y="2736549"/>
                  <a:pt x="3557863" y="2731405"/>
                </a:cubicBezTo>
                <a:close/>
                <a:moveTo>
                  <a:pt x="4528134" y="2730924"/>
                </a:moveTo>
                <a:cubicBezTo>
                  <a:pt x="4528819" y="2733119"/>
                  <a:pt x="4522235" y="2737439"/>
                  <a:pt x="4513938" y="2740594"/>
                </a:cubicBezTo>
                <a:cubicBezTo>
                  <a:pt x="4505365" y="2743817"/>
                  <a:pt x="4498576" y="2744640"/>
                  <a:pt x="4498507" y="2742171"/>
                </a:cubicBezTo>
                <a:cubicBezTo>
                  <a:pt x="4498507" y="2739840"/>
                  <a:pt x="4505776" y="2735039"/>
                  <a:pt x="4514006" y="2732090"/>
                </a:cubicBezTo>
                <a:cubicBezTo>
                  <a:pt x="4521070" y="2729553"/>
                  <a:pt x="4527585" y="2729141"/>
                  <a:pt x="4528134" y="2730924"/>
                </a:cubicBezTo>
                <a:close/>
                <a:moveTo>
                  <a:pt x="5783971" y="2730376"/>
                </a:moveTo>
                <a:cubicBezTo>
                  <a:pt x="5798647" y="2728868"/>
                  <a:pt x="5810991" y="2734285"/>
                  <a:pt x="5813117" y="2746767"/>
                </a:cubicBezTo>
                <a:cubicBezTo>
                  <a:pt x="5815380" y="2760003"/>
                  <a:pt x="5804407" y="2773033"/>
                  <a:pt x="5789046" y="2774748"/>
                </a:cubicBezTo>
                <a:cubicBezTo>
                  <a:pt x="5775055" y="2776325"/>
                  <a:pt x="5761339" y="2767204"/>
                  <a:pt x="5759282" y="2755408"/>
                </a:cubicBezTo>
                <a:cubicBezTo>
                  <a:pt x="5757019" y="2742584"/>
                  <a:pt x="5768677" y="2732022"/>
                  <a:pt x="5783971" y="2730376"/>
                </a:cubicBezTo>
                <a:close/>
                <a:moveTo>
                  <a:pt x="5432086" y="2730376"/>
                </a:moveTo>
                <a:cubicBezTo>
                  <a:pt x="5447517" y="2728593"/>
                  <a:pt x="5461438" y="2734628"/>
                  <a:pt x="5461918" y="2744023"/>
                </a:cubicBezTo>
                <a:cubicBezTo>
                  <a:pt x="5462398" y="2753007"/>
                  <a:pt x="5451769" y="2761511"/>
                  <a:pt x="5437298" y="2763089"/>
                </a:cubicBezTo>
                <a:cubicBezTo>
                  <a:pt x="5422896" y="2764597"/>
                  <a:pt x="5410483" y="2757945"/>
                  <a:pt x="5409043" y="2748893"/>
                </a:cubicBezTo>
                <a:cubicBezTo>
                  <a:pt x="5407603" y="2739909"/>
                  <a:pt x="5417753" y="2732022"/>
                  <a:pt x="5432086" y="2730376"/>
                </a:cubicBezTo>
                <a:close/>
                <a:moveTo>
                  <a:pt x="4217123" y="2729896"/>
                </a:moveTo>
                <a:cubicBezTo>
                  <a:pt x="4223158" y="2727085"/>
                  <a:pt x="4229467" y="2727702"/>
                  <a:pt x="4230839" y="2731131"/>
                </a:cubicBezTo>
                <a:cubicBezTo>
                  <a:pt x="4232416" y="2735040"/>
                  <a:pt x="4226998" y="2742309"/>
                  <a:pt x="4220140" y="2745601"/>
                </a:cubicBezTo>
                <a:cubicBezTo>
                  <a:pt x="4214242" y="2748413"/>
                  <a:pt x="4208070" y="2747933"/>
                  <a:pt x="4206699" y="2744367"/>
                </a:cubicBezTo>
                <a:cubicBezTo>
                  <a:pt x="4204984" y="2740115"/>
                  <a:pt x="4209853" y="2733257"/>
                  <a:pt x="4217123" y="2729896"/>
                </a:cubicBezTo>
                <a:close/>
                <a:moveTo>
                  <a:pt x="4660013" y="2729416"/>
                </a:moveTo>
                <a:cubicBezTo>
                  <a:pt x="4661110" y="2729622"/>
                  <a:pt x="4652949" y="2733051"/>
                  <a:pt x="4642113" y="2737097"/>
                </a:cubicBezTo>
                <a:cubicBezTo>
                  <a:pt x="4631758" y="2740937"/>
                  <a:pt x="4620648" y="2744572"/>
                  <a:pt x="4619002" y="2744710"/>
                </a:cubicBezTo>
                <a:lnTo>
                  <a:pt x="4625367" y="2741993"/>
                </a:lnTo>
                <a:lnTo>
                  <a:pt x="4617150" y="2744983"/>
                </a:lnTo>
                <a:cubicBezTo>
                  <a:pt x="4607274" y="2748550"/>
                  <a:pt x="4599936" y="2751156"/>
                  <a:pt x="4601239" y="2750607"/>
                </a:cubicBezTo>
                <a:lnTo>
                  <a:pt x="4607391" y="2748302"/>
                </a:lnTo>
                <a:lnTo>
                  <a:pt x="4591570" y="2753694"/>
                </a:lnTo>
                <a:cubicBezTo>
                  <a:pt x="4590815" y="2753831"/>
                  <a:pt x="4597810" y="2751019"/>
                  <a:pt x="4606932" y="2747727"/>
                </a:cubicBezTo>
                <a:cubicBezTo>
                  <a:pt x="4616327" y="2744298"/>
                  <a:pt x="4624900" y="2741555"/>
                  <a:pt x="4626477" y="2741212"/>
                </a:cubicBezTo>
                <a:lnTo>
                  <a:pt x="4624094" y="2742109"/>
                </a:lnTo>
                <a:lnTo>
                  <a:pt x="4628956" y="2740461"/>
                </a:lnTo>
                <a:lnTo>
                  <a:pt x="4635872" y="2737508"/>
                </a:lnTo>
                <a:cubicBezTo>
                  <a:pt x="4648011" y="2732982"/>
                  <a:pt x="4658915" y="2729347"/>
                  <a:pt x="4660013" y="2729416"/>
                </a:cubicBezTo>
                <a:close/>
                <a:moveTo>
                  <a:pt x="4668780" y="2727211"/>
                </a:moveTo>
                <a:lnTo>
                  <a:pt x="4663922" y="2728867"/>
                </a:lnTo>
                <a:cubicBezTo>
                  <a:pt x="4663168" y="2729141"/>
                  <a:pt x="4664488" y="2728678"/>
                  <a:pt x="4667282" y="2727718"/>
                </a:cubicBezTo>
                <a:close/>
                <a:moveTo>
                  <a:pt x="3922915" y="2727015"/>
                </a:moveTo>
                <a:cubicBezTo>
                  <a:pt x="3922709" y="2728113"/>
                  <a:pt x="3919075" y="2730444"/>
                  <a:pt x="3915783" y="2733051"/>
                </a:cubicBezTo>
                <a:cubicBezTo>
                  <a:pt x="3911325" y="2733873"/>
                  <a:pt x="3907347" y="2734971"/>
                  <a:pt x="3905633" y="2734834"/>
                </a:cubicBezTo>
                <a:cubicBezTo>
                  <a:pt x="3903301" y="2734628"/>
                  <a:pt x="3908444" y="2730925"/>
                  <a:pt x="3914205" y="2728593"/>
                </a:cubicBezTo>
                <a:cubicBezTo>
                  <a:pt x="3919280" y="2726535"/>
                  <a:pt x="3923258" y="2725712"/>
                  <a:pt x="3922915" y="2727015"/>
                </a:cubicBezTo>
                <a:close/>
                <a:moveTo>
                  <a:pt x="4081608" y="2726055"/>
                </a:moveTo>
                <a:cubicBezTo>
                  <a:pt x="4081608" y="2728181"/>
                  <a:pt x="4077494" y="2732021"/>
                  <a:pt x="4072350" y="2734490"/>
                </a:cubicBezTo>
                <a:cubicBezTo>
                  <a:pt x="4066384" y="2737371"/>
                  <a:pt x="4059937" y="2737919"/>
                  <a:pt x="4059594" y="2735656"/>
                </a:cubicBezTo>
                <a:cubicBezTo>
                  <a:pt x="4059183" y="2733393"/>
                  <a:pt x="4064532" y="2728798"/>
                  <a:pt x="4070293" y="2726261"/>
                </a:cubicBezTo>
                <a:cubicBezTo>
                  <a:pt x="4076191" y="2723655"/>
                  <a:pt x="4081608" y="2723518"/>
                  <a:pt x="4081608" y="2726055"/>
                </a:cubicBezTo>
                <a:close/>
                <a:moveTo>
                  <a:pt x="6278706" y="2724136"/>
                </a:moveTo>
                <a:cubicBezTo>
                  <a:pt x="6293999" y="2722833"/>
                  <a:pt x="6308607" y="2732708"/>
                  <a:pt x="6309773" y="2745395"/>
                </a:cubicBezTo>
                <a:cubicBezTo>
                  <a:pt x="6311007" y="2758288"/>
                  <a:pt x="6298868" y="2769947"/>
                  <a:pt x="6283026" y="2770975"/>
                </a:cubicBezTo>
                <a:cubicBezTo>
                  <a:pt x="6268213" y="2771936"/>
                  <a:pt x="6255732" y="2763158"/>
                  <a:pt x="6253880" y="2750745"/>
                </a:cubicBezTo>
                <a:cubicBezTo>
                  <a:pt x="6251891" y="2737577"/>
                  <a:pt x="6263275" y="2725439"/>
                  <a:pt x="6278706" y="2724136"/>
                </a:cubicBezTo>
                <a:close/>
                <a:moveTo>
                  <a:pt x="680384" y="2723244"/>
                </a:moveTo>
                <a:cubicBezTo>
                  <a:pt x="676134" y="2730788"/>
                  <a:pt x="673804" y="2735931"/>
                  <a:pt x="670577" y="2740663"/>
                </a:cubicBezTo>
                <a:cubicBezTo>
                  <a:pt x="665575" y="2747864"/>
                  <a:pt x="660019" y="2751704"/>
                  <a:pt x="660565" y="2747933"/>
                </a:cubicBezTo>
                <a:cubicBezTo>
                  <a:pt x="661047" y="2744366"/>
                  <a:pt x="664199" y="2738469"/>
                  <a:pt x="668795" y="2733256"/>
                </a:cubicBezTo>
                <a:cubicBezTo>
                  <a:pt x="672158" y="2729347"/>
                  <a:pt x="675310" y="2727496"/>
                  <a:pt x="680384" y="2723244"/>
                </a:cubicBezTo>
                <a:close/>
                <a:moveTo>
                  <a:pt x="4144359" y="2722215"/>
                </a:moveTo>
                <a:cubicBezTo>
                  <a:pt x="4150874" y="2719472"/>
                  <a:pt x="4156498" y="2720020"/>
                  <a:pt x="4156429" y="2723587"/>
                </a:cubicBezTo>
                <a:cubicBezTo>
                  <a:pt x="4156429" y="2727153"/>
                  <a:pt x="4151080" y="2732365"/>
                  <a:pt x="4144359" y="2735177"/>
                </a:cubicBezTo>
                <a:cubicBezTo>
                  <a:pt x="4137844" y="2737851"/>
                  <a:pt x="4132083" y="2737028"/>
                  <a:pt x="4132152" y="2733599"/>
                </a:cubicBezTo>
                <a:cubicBezTo>
                  <a:pt x="4132220" y="2730102"/>
                  <a:pt x="4137913" y="2724958"/>
                  <a:pt x="4144359" y="2722215"/>
                </a:cubicBezTo>
                <a:close/>
                <a:moveTo>
                  <a:pt x="1487832" y="2722018"/>
                </a:moveTo>
                <a:cubicBezTo>
                  <a:pt x="1489838" y="2721238"/>
                  <a:pt x="1492649" y="2721460"/>
                  <a:pt x="1495596" y="2722969"/>
                </a:cubicBezTo>
                <a:cubicBezTo>
                  <a:pt x="1501702" y="2726055"/>
                  <a:pt x="1507394" y="2733531"/>
                  <a:pt x="1507531" y="2738468"/>
                </a:cubicBezTo>
                <a:cubicBezTo>
                  <a:pt x="1507668" y="2743406"/>
                  <a:pt x="1501908" y="2744366"/>
                  <a:pt x="1495665" y="2740663"/>
                </a:cubicBezTo>
                <a:cubicBezTo>
                  <a:pt x="1490661" y="2737645"/>
                  <a:pt x="1485379" y="2730993"/>
                  <a:pt x="1484900" y="2727084"/>
                </a:cubicBezTo>
                <a:cubicBezTo>
                  <a:pt x="1484624" y="2724581"/>
                  <a:pt x="1485825" y="2722798"/>
                  <a:pt x="1487832" y="2722018"/>
                </a:cubicBezTo>
                <a:close/>
                <a:moveTo>
                  <a:pt x="490350" y="2721803"/>
                </a:moveTo>
                <a:cubicBezTo>
                  <a:pt x="489320" y="2723106"/>
                  <a:pt x="488292" y="2724478"/>
                  <a:pt x="487263" y="2725781"/>
                </a:cubicBezTo>
                <a:cubicBezTo>
                  <a:pt x="485892" y="2726329"/>
                  <a:pt x="484520" y="2726947"/>
                  <a:pt x="483149" y="2727495"/>
                </a:cubicBezTo>
                <a:cubicBezTo>
                  <a:pt x="484589" y="2725918"/>
                  <a:pt x="486098" y="2723998"/>
                  <a:pt x="487469" y="2722900"/>
                </a:cubicBezTo>
                <a:cubicBezTo>
                  <a:pt x="488497" y="2722009"/>
                  <a:pt x="489390" y="2722146"/>
                  <a:pt x="490350" y="2721803"/>
                </a:cubicBezTo>
                <a:close/>
                <a:moveTo>
                  <a:pt x="2537667" y="2721049"/>
                </a:moveTo>
                <a:cubicBezTo>
                  <a:pt x="2542605" y="2727770"/>
                  <a:pt x="2546651" y="2731267"/>
                  <a:pt x="2548229" y="2736274"/>
                </a:cubicBezTo>
                <a:cubicBezTo>
                  <a:pt x="2548983" y="2738537"/>
                  <a:pt x="2545486" y="2745052"/>
                  <a:pt x="2542948" y="2747315"/>
                </a:cubicBezTo>
                <a:cubicBezTo>
                  <a:pt x="2539519" y="2750332"/>
                  <a:pt x="2533347" y="2743680"/>
                  <a:pt x="2533416" y="2737096"/>
                </a:cubicBezTo>
                <a:cubicBezTo>
                  <a:pt x="2533553" y="2732708"/>
                  <a:pt x="2535542" y="2728661"/>
                  <a:pt x="2537667" y="2721049"/>
                </a:cubicBezTo>
                <a:close/>
                <a:moveTo>
                  <a:pt x="4601788" y="2720706"/>
                </a:moveTo>
                <a:cubicBezTo>
                  <a:pt x="4602336" y="2722489"/>
                  <a:pt x="4594244" y="2727016"/>
                  <a:pt x="4585603" y="2729896"/>
                </a:cubicBezTo>
                <a:cubicBezTo>
                  <a:pt x="4577579" y="2732571"/>
                  <a:pt x="4571270" y="2733394"/>
                  <a:pt x="4571339" y="2731542"/>
                </a:cubicBezTo>
                <a:cubicBezTo>
                  <a:pt x="4571407" y="2729622"/>
                  <a:pt x="4577716" y="2725850"/>
                  <a:pt x="4586015" y="2722901"/>
                </a:cubicBezTo>
                <a:cubicBezTo>
                  <a:pt x="4594107" y="2720020"/>
                  <a:pt x="4601308" y="2719129"/>
                  <a:pt x="4601788" y="2720706"/>
                </a:cubicBezTo>
                <a:close/>
                <a:moveTo>
                  <a:pt x="2947639" y="2720569"/>
                </a:moveTo>
                <a:cubicBezTo>
                  <a:pt x="2950656" y="2721941"/>
                  <a:pt x="2955526" y="2726741"/>
                  <a:pt x="2955594" y="2729073"/>
                </a:cubicBezTo>
                <a:cubicBezTo>
                  <a:pt x="2955663" y="2733393"/>
                  <a:pt x="2952851" y="2736960"/>
                  <a:pt x="2950245" y="2743269"/>
                </a:cubicBezTo>
                <a:cubicBezTo>
                  <a:pt x="2946062" y="2737234"/>
                  <a:pt x="2942976" y="2734148"/>
                  <a:pt x="2941673" y="2730445"/>
                </a:cubicBezTo>
                <a:cubicBezTo>
                  <a:pt x="2939615" y="2724615"/>
                  <a:pt x="2943181" y="2718580"/>
                  <a:pt x="2947639" y="2720569"/>
                </a:cubicBezTo>
                <a:close/>
                <a:moveTo>
                  <a:pt x="4738520" y="2720415"/>
                </a:moveTo>
                <a:cubicBezTo>
                  <a:pt x="4742617" y="2719729"/>
                  <a:pt x="4745292" y="2719815"/>
                  <a:pt x="4745600" y="2720844"/>
                </a:cubicBezTo>
                <a:cubicBezTo>
                  <a:pt x="4746217" y="2722901"/>
                  <a:pt x="4736959" y="2728250"/>
                  <a:pt x="4725095" y="2732502"/>
                </a:cubicBezTo>
                <a:cubicBezTo>
                  <a:pt x="4713230" y="2736754"/>
                  <a:pt x="4702532" y="2738537"/>
                  <a:pt x="4701298" y="2736617"/>
                </a:cubicBezTo>
                <a:cubicBezTo>
                  <a:pt x="4699926" y="2734560"/>
                  <a:pt x="4710350" y="2728868"/>
                  <a:pt x="4722900" y="2724616"/>
                </a:cubicBezTo>
                <a:cubicBezTo>
                  <a:pt x="4728901" y="2722558"/>
                  <a:pt x="4734422" y="2721101"/>
                  <a:pt x="4738520" y="2720415"/>
                </a:cubicBezTo>
                <a:close/>
                <a:moveTo>
                  <a:pt x="2402291" y="2720020"/>
                </a:moveTo>
                <a:cubicBezTo>
                  <a:pt x="2407229" y="2727289"/>
                  <a:pt x="2411275" y="2731267"/>
                  <a:pt x="2412852" y="2736342"/>
                </a:cubicBezTo>
                <a:cubicBezTo>
                  <a:pt x="2413606" y="2738605"/>
                  <a:pt x="2410040" y="2744298"/>
                  <a:pt x="2407503" y="2746080"/>
                </a:cubicBezTo>
                <a:cubicBezTo>
                  <a:pt x="2404005" y="2748412"/>
                  <a:pt x="2397833" y="2741143"/>
                  <a:pt x="2397970" y="2734834"/>
                </a:cubicBezTo>
                <a:cubicBezTo>
                  <a:pt x="2398107" y="2730513"/>
                  <a:pt x="2400165" y="2726947"/>
                  <a:pt x="2402291" y="2720020"/>
                </a:cubicBezTo>
                <a:close/>
                <a:moveTo>
                  <a:pt x="1874775" y="2718511"/>
                </a:moveTo>
                <a:cubicBezTo>
                  <a:pt x="1879507" y="2720431"/>
                  <a:pt x="1884240" y="2726124"/>
                  <a:pt x="1886090" y="2733667"/>
                </a:cubicBezTo>
                <a:cubicBezTo>
                  <a:pt x="1884514" y="2734765"/>
                  <a:pt x="1882731" y="2737782"/>
                  <a:pt x="1879507" y="2737645"/>
                </a:cubicBezTo>
                <a:cubicBezTo>
                  <a:pt x="1875256" y="2737440"/>
                  <a:pt x="1867164" y="2727495"/>
                  <a:pt x="1867097" y="2722900"/>
                </a:cubicBezTo>
                <a:cubicBezTo>
                  <a:pt x="1867027" y="2718169"/>
                  <a:pt x="1869564" y="2716179"/>
                  <a:pt x="1874775" y="2718511"/>
                </a:cubicBezTo>
                <a:close/>
                <a:moveTo>
                  <a:pt x="7569788" y="2717898"/>
                </a:moveTo>
                <a:cubicBezTo>
                  <a:pt x="7571272" y="2716476"/>
                  <a:pt x="7572227" y="2716455"/>
                  <a:pt x="7572536" y="2718101"/>
                </a:cubicBezTo>
                <a:cubicBezTo>
                  <a:pt x="7573702" y="2724479"/>
                  <a:pt x="7563278" y="2756574"/>
                  <a:pt x="7549288" y="2786201"/>
                </a:cubicBezTo>
                <a:cubicBezTo>
                  <a:pt x="7535572" y="2815210"/>
                  <a:pt x="7521924" y="2833178"/>
                  <a:pt x="7520278" y="2827691"/>
                </a:cubicBezTo>
                <a:cubicBezTo>
                  <a:pt x="7518563" y="2821725"/>
                  <a:pt x="7530360" y="2792716"/>
                  <a:pt x="7545378" y="2761306"/>
                </a:cubicBezTo>
                <a:cubicBezTo>
                  <a:pt x="7556128" y="2739035"/>
                  <a:pt x="7565335" y="2722164"/>
                  <a:pt x="7569788" y="2717898"/>
                </a:cubicBezTo>
                <a:close/>
                <a:moveTo>
                  <a:pt x="4687376" y="2717689"/>
                </a:moveTo>
                <a:cubicBezTo>
                  <a:pt x="4688062" y="2718032"/>
                  <a:pt x="4680656" y="2720844"/>
                  <a:pt x="4671808" y="2723861"/>
                </a:cubicBezTo>
                <a:cubicBezTo>
                  <a:pt x="4662688" y="2726947"/>
                  <a:pt x="4654321" y="2729416"/>
                  <a:pt x="4653704" y="2729073"/>
                </a:cubicBezTo>
                <a:cubicBezTo>
                  <a:pt x="4653155" y="2728730"/>
                  <a:pt x="4660562" y="2725644"/>
                  <a:pt x="4669408" y="2722627"/>
                </a:cubicBezTo>
                <a:cubicBezTo>
                  <a:pt x="4678324" y="2719609"/>
                  <a:pt x="4686691" y="2717415"/>
                  <a:pt x="4687376" y="2717689"/>
                </a:cubicBezTo>
                <a:close/>
                <a:moveTo>
                  <a:pt x="4699651" y="2716934"/>
                </a:moveTo>
                <a:cubicBezTo>
                  <a:pt x="4698897" y="2717209"/>
                  <a:pt x="4689364" y="2720295"/>
                  <a:pt x="4679489" y="2723586"/>
                </a:cubicBezTo>
                <a:lnTo>
                  <a:pt x="4668780" y="2727211"/>
                </a:lnTo>
                <a:lnTo>
                  <a:pt x="4682232" y="2722626"/>
                </a:lnTo>
                <a:cubicBezTo>
                  <a:pt x="4691765" y="2719403"/>
                  <a:pt x="4700406" y="2716660"/>
                  <a:pt x="4699651" y="2716934"/>
                </a:cubicBezTo>
                <a:close/>
                <a:moveTo>
                  <a:pt x="5030971" y="2716540"/>
                </a:moveTo>
                <a:cubicBezTo>
                  <a:pt x="5036140" y="2717414"/>
                  <a:pt x="5039706" y="2719608"/>
                  <a:pt x="5040426" y="2722969"/>
                </a:cubicBezTo>
                <a:cubicBezTo>
                  <a:pt x="5041797" y="2729141"/>
                  <a:pt x="5032402" y="2737440"/>
                  <a:pt x="5019646" y="2740937"/>
                </a:cubicBezTo>
                <a:cubicBezTo>
                  <a:pt x="5005861" y="2744709"/>
                  <a:pt x="4992283" y="2741897"/>
                  <a:pt x="4990842" y="2735314"/>
                </a:cubicBezTo>
                <a:cubicBezTo>
                  <a:pt x="4989471" y="2729141"/>
                  <a:pt x="4999003" y="2721529"/>
                  <a:pt x="5011896" y="2718032"/>
                </a:cubicBezTo>
                <a:cubicBezTo>
                  <a:pt x="5019029" y="2716111"/>
                  <a:pt x="5025801" y="2715665"/>
                  <a:pt x="5030971" y="2716540"/>
                </a:cubicBezTo>
                <a:close/>
                <a:moveTo>
                  <a:pt x="7116343" y="2715632"/>
                </a:moveTo>
                <a:cubicBezTo>
                  <a:pt x="7131636" y="2717689"/>
                  <a:pt x="7145694" y="2728525"/>
                  <a:pt x="7146381" y="2738743"/>
                </a:cubicBezTo>
                <a:cubicBezTo>
                  <a:pt x="7147066" y="2749167"/>
                  <a:pt x="7134859" y="2755957"/>
                  <a:pt x="7119016" y="2753419"/>
                </a:cubicBezTo>
                <a:cubicBezTo>
                  <a:pt x="7104135" y="2751088"/>
                  <a:pt x="7092340" y="2741555"/>
                  <a:pt x="7090830" y="2731405"/>
                </a:cubicBezTo>
                <a:cubicBezTo>
                  <a:pt x="7089322" y="2720912"/>
                  <a:pt x="7101117" y="2713574"/>
                  <a:pt x="7116343" y="2715632"/>
                </a:cubicBezTo>
                <a:close/>
                <a:moveTo>
                  <a:pt x="5568834" y="2715495"/>
                </a:moveTo>
                <a:cubicBezTo>
                  <a:pt x="5584333" y="2713643"/>
                  <a:pt x="5598324" y="2719266"/>
                  <a:pt x="5598804" y="2728113"/>
                </a:cubicBezTo>
                <a:cubicBezTo>
                  <a:pt x="5599352" y="2736617"/>
                  <a:pt x="5588586" y="2744710"/>
                  <a:pt x="5573978" y="2746218"/>
                </a:cubicBezTo>
                <a:cubicBezTo>
                  <a:pt x="5559507" y="2747727"/>
                  <a:pt x="5547026" y="2741760"/>
                  <a:pt x="5545586" y="2733257"/>
                </a:cubicBezTo>
                <a:cubicBezTo>
                  <a:pt x="5544145" y="2724821"/>
                  <a:pt x="5554501" y="2717209"/>
                  <a:pt x="5568834" y="2715495"/>
                </a:cubicBezTo>
                <a:close/>
                <a:moveTo>
                  <a:pt x="5922502" y="2713917"/>
                </a:moveTo>
                <a:cubicBezTo>
                  <a:pt x="5937178" y="2712477"/>
                  <a:pt x="5949522" y="2715426"/>
                  <a:pt x="5951717" y="2727702"/>
                </a:cubicBezTo>
                <a:cubicBezTo>
                  <a:pt x="5954049" y="2740801"/>
                  <a:pt x="5943076" y="2753625"/>
                  <a:pt x="5927645" y="2755340"/>
                </a:cubicBezTo>
                <a:cubicBezTo>
                  <a:pt x="5913586" y="2756917"/>
                  <a:pt x="5899802" y="2747933"/>
                  <a:pt x="5897676" y="2736274"/>
                </a:cubicBezTo>
                <a:cubicBezTo>
                  <a:pt x="5895344" y="2723587"/>
                  <a:pt x="5907140" y="2715495"/>
                  <a:pt x="5922502" y="2713917"/>
                </a:cubicBezTo>
                <a:close/>
                <a:moveTo>
                  <a:pt x="5221408" y="2711723"/>
                </a:moveTo>
                <a:cubicBezTo>
                  <a:pt x="5235055" y="2709871"/>
                  <a:pt x="5247880" y="2714671"/>
                  <a:pt x="5249663" y="2722627"/>
                </a:cubicBezTo>
                <a:cubicBezTo>
                  <a:pt x="5251446" y="2730513"/>
                  <a:pt x="5241296" y="2739360"/>
                  <a:pt x="5227717" y="2741281"/>
                </a:cubicBezTo>
                <a:cubicBezTo>
                  <a:pt x="5214070" y="2743269"/>
                  <a:pt x="5201246" y="2737714"/>
                  <a:pt x="5199600" y="2729553"/>
                </a:cubicBezTo>
                <a:cubicBezTo>
                  <a:pt x="5197885" y="2721324"/>
                  <a:pt x="5207623" y="2713574"/>
                  <a:pt x="5221408" y="2711723"/>
                </a:cubicBezTo>
                <a:close/>
                <a:moveTo>
                  <a:pt x="4709733" y="2711722"/>
                </a:moveTo>
                <a:cubicBezTo>
                  <a:pt x="4709802" y="2711928"/>
                  <a:pt x="4700681" y="2715151"/>
                  <a:pt x="4689365" y="2718923"/>
                </a:cubicBezTo>
                <a:cubicBezTo>
                  <a:pt x="4679215" y="2722283"/>
                  <a:pt x="4671260" y="2724889"/>
                  <a:pt x="4671054" y="2724821"/>
                </a:cubicBezTo>
                <a:cubicBezTo>
                  <a:pt x="4670849" y="2724683"/>
                  <a:pt x="4680724" y="2721117"/>
                  <a:pt x="4691697" y="2717414"/>
                </a:cubicBezTo>
                <a:cubicBezTo>
                  <a:pt x="4701778" y="2713985"/>
                  <a:pt x="4709665" y="2711516"/>
                  <a:pt x="4709733" y="2711722"/>
                </a:cubicBezTo>
                <a:close/>
                <a:moveTo>
                  <a:pt x="6417238" y="2711311"/>
                </a:moveTo>
                <a:cubicBezTo>
                  <a:pt x="6432326" y="2709734"/>
                  <a:pt x="6447482" y="2719266"/>
                  <a:pt x="6449402" y="2731542"/>
                </a:cubicBezTo>
                <a:cubicBezTo>
                  <a:pt x="6451254" y="2744024"/>
                  <a:pt x="6439801" y="2755271"/>
                  <a:pt x="6423891" y="2756436"/>
                </a:cubicBezTo>
                <a:cubicBezTo>
                  <a:pt x="6407774" y="2757603"/>
                  <a:pt x="6394607" y="2748413"/>
                  <a:pt x="6393441" y="2735177"/>
                </a:cubicBezTo>
                <a:cubicBezTo>
                  <a:pt x="6392412" y="2723381"/>
                  <a:pt x="6402974" y="2712820"/>
                  <a:pt x="6417238" y="2711311"/>
                </a:cubicBezTo>
                <a:close/>
                <a:moveTo>
                  <a:pt x="2675924" y="2710899"/>
                </a:moveTo>
                <a:cubicBezTo>
                  <a:pt x="2678873" y="2712545"/>
                  <a:pt x="2683468" y="2718512"/>
                  <a:pt x="2683194" y="2720706"/>
                </a:cubicBezTo>
                <a:cubicBezTo>
                  <a:pt x="2682508" y="2725781"/>
                  <a:pt x="2679285" y="2729827"/>
                  <a:pt x="2677707" y="2732913"/>
                </a:cubicBezTo>
                <a:cubicBezTo>
                  <a:pt x="2671124" y="2731953"/>
                  <a:pt x="2667695" y="2724890"/>
                  <a:pt x="2668517" y="2718100"/>
                </a:cubicBezTo>
                <a:cubicBezTo>
                  <a:pt x="2669272" y="2712134"/>
                  <a:pt x="2672152" y="2708705"/>
                  <a:pt x="2675924" y="2710899"/>
                </a:cubicBezTo>
                <a:close/>
                <a:moveTo>
                  <a:pt x="3995678" y="2710076"/>
                </a:moveTo>
                <a:cubicBezTo>
                  <a:pt x="3996295" y="2710968"/>
                  <a:pt x="3992249" y="2713848"/>
                  <a:pt x="3987105" y="2716180"/>
                </a:cubicBezTo>
                <a:cubicBezTo>
                  <a:pt x="3981893" y="2718512"/>
                  <a:pt x="3977161" y="2719677"/>
                  <a:pt x="3977230" y="2718374"/>
                </a:cubicBezTo>
                <a:cubicBezTo>
                  <a:pt x="3977298" y="2717345"/>
                  <a:pt x="3979493" y="2715631"/>
                  <a:pt x="3984431" y="2713231"/>
                </a:cubicBezTo>
                <a:cubicBezTo>
                  <a:pt x="3989780" y="2710693"/>
                  <a:pt x="3995060" y="2709253"/>
                  <a:pt x="3995678" y="2710076"/>
                </a:cubicBezTo>
                <a:close/>
                <a:moveTo>
                  <a:pt x="4811120" y="2709416"/>
                </a:moveTo>
                <a:cubicBezTo>
                  <a:pt x="4815449" y="2708962"/>
                  <a:pt x="4818432" y="2709322"/>
                  <a:pt x="4819049" y="2710625"/>
                </a:cubicBezTo>
                <a:cubicBezTo>
                  <a:pt x="4820352" y="2713437"/>
                  <a:pt x="4810340" y="2719609"/>
                  <a:pt x="4796898" y="2723998"/>
                </a:cubicBezTo>
                <a:cubicBezTo>
                  <a:pt x="4784759" y="2727976"/>
                  <a:pt x="4774266" y="2728799"/>
                  <a:pt x="4773032" y="2726124"/>
                </a:cubicBezTo>
                <a:cubicBezTo>
                  <a:pt x="4771729" y="2723175"/>
                  <a:pt x="4781742" y="2717415"/>
                  <a:pt x="4795115" y="2713094"/>
                </a:cubicBezTo>
                <a:cubicBezTo>
                  <a:pt x="4801116" y="2711139"/>
                  <a:pt x="4806791" y="2709871"/>
                  <a:pt x="4811120" y="2709416"/>
                </a:cubicBezTo>
                <a:close/>
                <a:moveTo>
                  <a:pt x="3284641" y="2709185"/>
                </a:moveTo>
                <a:cubicBezTo>
                  <a:pt x="3288276" y="2715769"/>
                  <a:pt x="3291430" y="2719541"/>
                  <a:pt x="3291910" y="2722833"/>
                </a:cubicBezTo>
                <a:cubicBezTo>
                  <a:pt x="3292116" y="2724410"/>
                  <a:pt x="3287247" y="2726536"/>
                  <a:pt x="3284641" y="2725850"/>
                </a:cubicBezTo>
                <a:cubicBezTo>
                  <a:pt x="3282035" y="2725164"/>
                  <a:pt x="3277166" y="2720158"/>
                  <a:pt x="3277371" y="2718718"/>
                </a:cubicBezTo>
                <a:cubicBezTo>
                  <a:pt x="3277783" y="2715563"/>
                  <a:pt x="3280938" y="2713574"/>
                  <a:pt x="3284641" y="2709185"/>
                </a:cubicBezTo>
                <a:close/>
                <a:moveTo>
                  <a:pt x="4674963" y="2707950"/>
                </a:moveTo>
                <a:cubicBezTo>
                  <a:pt x="4675100" y="2709253"/>
                  <a:pt x="4668516" y="2712271"/>
                  <a:pt x="4659944" y="2715220"/>
                </a:cubicBezTo>
                <a:cubicBezTo>
                  <a:pt x="4651234" y="2718169"/>
                  <a:pt x="4644102" y="2719678"/>
                  <a:pt x="4643416" y="2718581"/>
                </a:cubicBezTo>
                <a:cubicBezTo>
                  <a:pt x="4642730" y="2717414"/>
                  <a:pt x="4650891" y="2713163"/>
                  <a:pt x="4659807" y="2710282"/>
                </a:cubicBezTo>
                <a:cubicBezTo>
                  <a:pt x="4667831" y="2707745"/>
                  <a:pt x="4674826" y="2706716"/>
                  <a:pt x="4674963" y="2707950"/>
                </a:cubicBezTo>
                <a:close/>
                <a:moveTo>
                  <a:pt x="1298500" y="2707745"/>
                </a:moveTo>
                <a:cubicBezTo>
                  <a:pt x="1305154" y="2709117"/>
                  <a:pt x="1311396" y="2714740"/>
                  <a:pt x="1312354" y="2720089"/>
                </a:cubicBezTo>
                <a:cubicBezTo>
                  <a:pt x="1313312" y="2725439"/>
                  <a:pt x="1308583" y="2728593"/>
                  <a:pt x="1301928" y="2727222"/>
                </a:cubicBezTo>
                <a:cubicBezTo>
                  <a:pt x="1295411" y="2725919"/>
                  <a:pt x="1289034" y="2720432"/>
                  <a:pt x="1288007" y="2715220"/>
                </a:cubicBezTo>
                <a:cubicBezTo>
                  <a:pt x="1287049" y="2710214"/>
                  <a:pt x="1292189" y="2706511"/>
                  <a:pt x="1298500" y="2707745"/>
                </a:cubicBezTo>
                <a:close/>
                <a:moveTo>
                  <a:pt x="4733256" y="2707676"/>
                </a:moveTo>
                <a:cubicBezTo>
                  <a:pt x="4734628" y="2708087"/>
                  <a:pt x="4725575" y="2712065"/>
                  <a:pt x="4713505" y="2716317"/>
                </a:cubicBezTo>
                <a:cubicBezTo>
                  <a:pt x="4701160" y="2720638"/>
                  <a:pt x="4691354" y="2723244"/>
                  <a:pt x="4690805" y="2722421"/>
                </a:cubicBezTo>
                <a:cubicBezTo>
                  <a:pt x="4690325" y="2721735"/>
                  <a:pt x="4698212" y="2718306"/>
                  <a:pt x="4709047" y="2714534"/>
                </a:cubicBezTo>
                <a:cubicBezTo>
                  <a:pt x="4720363" y="2710556"/>
                  <a:pt x="4731953" y="2707264"/>
                  <a:pt x="4733256" y="2707676"/>
                </a:cubicBezTo>
                <a:close/>
                <a:moveTo>
                  <a:pt x="4721460" y="2706578"/>
                </a:moveTo>
                <a:cubicBezTo>
                  <a:pt x="4723175" y="2706098"/>
                  <a:pt x="4715014" y="2708910"/>
                  <a:pt x="4704041" y="2712682"/>
                </a:cubicBezTo>
                <a:cubicBezTo>
                  <a:pt x="4692588" y="2716591"/>
                  <a:pt x="4682712" y="2719951"/>
                  <a:pt x="4680929" y="2720431"/>
                </a:cubicBezTo>
                <a:cubicBezTo>
                  <a:pt x="4679215" y="2720911"/>
                  <a:pt x="4687033" y="2718168"/>
                  <a:pt x="4698074" y="2714396"/>
                </a:cubicBezTo>
                <a:cubicBezTo>
                  <a:pt x="4709115" y="2710624"/>
                  <a:pt x="4719746" y="2707058"/>
                  <a:pt x="4721460" y="2706578"/>
                </a:cubicBezTo>
                <a:close/>
                <a:moveTo>
                  <a:pt x="4956647" y="2706570"/>
                </a:moveTo>
                <a:cubicBezTo>
                  <a:pt x="4961611" y="2706870"/>
                  <a:pt x="4965297" y="2708190"/>
                  <a:pt x="4966291" y="2710488"/>
                </a:cubicBezTo>
                <a:cubicBezTo>
                  <a:pt x="4968280" y="2715151"/>
                  <a:pt x="4959228" y="2722626"/>
                  <a:pt x="4946472" y="2726604"/>
                </a:cubicBezTo>
                <a:cubicBezTo>
                  <a:pt x="4933167" y="2730787"/>
                  <a:pt x="4921097" y="2730102"/>
                  <a:pt x="4918696" y="2725370"/>
                </a:cubicBezTo>
                <a:cubicBezTo>
                  <a:pt x="4916022" y="2720226"/>
                  <a:pt x="4925554" y="2712751"/>
                  <a:pt x="4939339" y="2708773"/>
                </a:cubicBezTo>
                <a:cubicBezTo>
                  <a:pt x="4945443" y="2706990"/>
                  <a:pt x="4951684" y="2706270"/>
                  <a:pt x="4956647" y="2706570"/>
                </a:cubicBezTo>
                <a:close/>
                <a:moveTo>
                  <a:pt x="575964" y="2706373"/>
                </a:moveTo>
                <a:cubicBezTo>
                  <a:pt x="577157" y="2705567"/>
                  <a:pt x="577756" y="2705549"/>
                  <a:pt x="577037" y="2706784"/>
                </a:cubicBezTo>
                <a:cubicBezTo>
                  <a:pt x="576006" y="2708636"/>
                  <a:pt x="573607" y="2711722"/>
                  <a:pt x="570384" y="2716179"/>
                </a:cubicBezTo>
                <a:cubicBezTo>
                  <a:pt x="568395" y="2717140"/>
                  <a:pt x="566268" y="2718648"/>
                  <a:pt x="565719" y="2718237"/>
                </a:cubicBezTo>
                <a:cubicBezTo>
                  <a:pt x="565514" y="2718100"/>
                  <a:pt x="569150" y="2713231"/>
                  <a:pt x="571342" y="2710693"/>
                </a:cubicBezTo>
                <a:cubicBezTo>
                  <a:pt x="572993" y="2708773"/>
                  <a:pt x="574773" y="2707178"/>
                  <a:pt x="575964" y="2706373"/>
                </a:cubicBezTo>
                <a:close/>
                <a:moveTo>
                  <a:pt x="1030148" y="2706098"/>
                </a:moveTo>
                <a:cubicBezTo>
                  <a:pt x="1036594" y="2704315"/>
                  <a:pt x="1042766" y="2707264"/>
                  <a:pt x="1043727" y="2712270"/>
                </a:cubicBezTo>
                <a:cubicBezTo>
                  <a:pt x="1044685" y="2717277"/>
                  <a:pt x="1040020" y="2722626"/>
                  <a:pt x="1033507" y="2724272"/>
                </a:cubicBezTo>
                <a:cubicBezTo>
                  <a:pt x="1027130" y="2725850"/>
                  <a:pt x="1020889" y="2723243"/>
                  <a:pt x="1019859" y="2718443"/>
                </a:cubicBezTo>
                <a:cubicBezTo>
                  <a:pt x="1018901" y="2713848"/>
                  <a:pt x="1023975" y="2707676"/>
                  <a:pt x="1030148" y="2706098"/>
                </a:cubicBezTo>
                <a:close/>
                <a:moveTo>
                  <a:pt x="3692005" y="2705893"/>
                </a:moveTo>
                <a:cubicBezTo>
                  <a:pt x="3696257" y="2708225"/>
                  <a:pt x="3699549" y="2708842"/>
                  <a:pt x="3701195" y="2710694"/>
                </a:cubicBezTo>
                <a:cubicBezTo>
                  <a:pt x="3703390" y="2713231"/>
                  <a:pt x="3699549" y="2718992"/>
                  <a:pt x="3695229" y="2719472"/>
                </a:cubicBezTo>
                <a:cubicBezTo>
                  <a:pt x="3692280" y="2719815"/>
                  <a:pt x="3687136" y="2718649"/>
                  <a:pt x="3687136" y="2717346"/>
                </a:cubicBezTo>
                <a:cubicBezTo>
                  <a:pt x="3687068" y="2714397"/>
                  <a:pt x="3689742" y="2711105"/>
                  <a:pt x="3692005" y="2705893"/>
                </a:cubicBezTo>
                <a:close/>
                <a:moveTo>
                  <a:pt x="2268354" y="2705276"/>
                </a:moveTo>
                <a:cubicBezTo>
                  <a:pt x="2272674" y="2705276"/>
                  <a:pt x="2278023" y="2713917"/>
                  <a:pt x="2276720" y="2718717"/>
                </a:cubicBezTo>
                <a:cubicBezTo>
                  <a:pt x="2275760" y="2722215"/>
                  <a:pt x="2272194" y="2726742"/>
                  <a:pt x="2270342" y="2725713"/>
                </a:cubicBezTo>
                <a:cubicBezTo>
                  <a:pt x="2266982" y="2723724"/>
                  <a:pt x="2263965" y="2717894"/>
                  <a:pt x="2258821" y="2711174"/>
                </a:cubicBezTo>
                <a:cubicBezTo>
                  <a:pt x="2263347" y="2708294"/>
                  <a:pt x="2265542" y="2705276"/>
                  <a:pt x="2268354" y="2705276"/>
                </a:cubicBezTo>
                <a:close/>
                <a:moveTo>
                  <a:pt x="6977605" y="2704727"/>
                </a:moveTo>
                <a:cubicBezTo>
                  <a:pt x="6992967" y="2706168"/>
                  <a:pt x="7007094" y="2716180"/>
                  <a:pt x="7007711" y="2726193"/>
                </a:cubicBezTo>
                <a:cubicBezTo>
                  <a:pt x="7008398" y="2736480"/>
                  <a:pt x="6996122" y="2744572"/>
                  <a:pt x="6980280" y="2742789"/>
                </a:cubicBezTo>
                <a:cubicBezTo>
                  <a:pt x="6965329" y="2741075"/>
                  <a:pt x="6953465" y="2731130"/>
                  <a:pt x="6952025" y="2721186"/>
                </a:cubicBezTo>
                <a:cubicBezTo>
                  <a:pt x="6950447" y="2710899"/>
                  <a:pt x="6962312" y="2703287"/>
                  <a:pt x="6977605" y="2704727"/>
                </a:cubicBezTo>
                <a:close/>
                <a:moveTo>
                  <a:pt x="4884082" y="2704487"/>
                </a:moveTo>
                <a:cubicBezTo>
                  <a:pt x="4888625" y="2704453"/>
                  <a:pt x="4891677" y="2705413"/>
                  <a:pt x="4892225" y="2707402"/>
                </a:cubicBezTo>
                <a:cubicBezTo>
                  <a:pt x="4893185" y="2711311"/>
                  <a:pt x="4883447" y="2718169"/>
                  <a:pt x="4870828" y="2722009"/>
                </a:cubicBezTo>
                <a:cubicBezTo>
                  <a:pt x="4858415" y="2725781"/>
                  <a:pt x="4846139" y="2725506"/>
                  <a:pt x="4845110" y="2721735"/>
                </a:cubicBezTo>
                <a:cubicBezTo>
                  <a:pt x="4844081" y="2717894"/>
                  <a:pt x="4854163" y="2711448"/>
                  <a:pt x="4866987" y="2707538"/>
                </a:cubicBezTo>
                <a:cubicBezTo>
                  <a:pt x="4873503" y="2705549"/>
                  <a:pt x="4879538" y="2704521"/>
                  <a:pt x="4884082" y="2704487"/>
                </a:cubicBezTo>
                <a:close/>
                <a:moveTo>
                  <a:pt x="2808695" y="2704384"/>
                </a:moveTo>
                <a:cubicBezTo>
                  <a:pt x="2813633" y="2711105"/>
                  <a:pt x="2817679" y="2714740"/>
                  <a:pt x="2819256" y="2719471"/>
                </a:cubicBezTo>
                <a:cubicBezTo>
                  <a:pt x="2820011" y="2721598"/>
                  <a:pt x="2816445" y="2727153"/>
                  <a:pt x="2813838" y="2728935"/>
                </a:cubicBezTo>
                <a:cubicBezTo>
                  <a:pt x="2810341" y="2731405"/>
                  <a:pt x="2804100" y="2724752"/>
                  <a:pt x="2804306" y="2718717"/>
                </a:cubicBezTo>
                <a:cubicBezTo>
                  <a:pt x="2804443" y="2714671"/>
                  <a:pt x="2806569" y="2711105"/>
                  <a:pt x="2808695" y="2704384"/>
                </a:cubicBezTo>
                <a:close/>
                <a:moveTo>
                  <a:pt x="6555907" y="2702121"/>
                </a:moveTo>
                <a:cubicBezTo>
                  <a:pt x="6570857" y="2700543"/>
                  <a:pt x="6586493" y="2709733"/>
                  <a:pt x="6588962" y="2721666"/>
                </a:cubicBezTo>
                <a:cubicBezTo>
                  <a:pt x="6591500" y="2733667"/>
                  <a:pt x="6580527" y="2744572"/>
                  <a:pt x="6564685" y="2745669"/>
                </a:cubicBezTo>
                <a:cubicBezTo>
                  <a:pt x="6549666" y="2746766"/>
                  <a:pt x="6536567" y="2739154"/>
                  <a:pt x="6533687" y="2727564"/>
                </a:cubicBezTo>
                <a:cubicBezTo>
                  <a:pt x="6530601" y="2715219"/>
                  <a:pt x="6540613" y="2703835"/>
                  <a:pt x="6555907" y="2702121"/>
                </a:cubicBezTo>
                <a:close/>
                <a:moveTo>
                  <a:pt x="1556977" y="2700406"/>
                </a:moveTo>
                <a:cubicBezTo>
                  <a:pt x="1562671" y="2704109"/>
                  <a:pt x="1567743" y="2711105"/>
                  <a:pt x="1567883" y="2717140"/>
                </a:cubicBezTo>
                <a:cubicBezTo>
                  <a:pt x="1565414" y="2717277"/>
                  <a:pt x="1562259" y="2718923"/>
                  <a:pt x="1558004" y="2717482"/>
                </a:cubicBezTo>
                <a:cubicBezTo>
                  <a:pt x="1552039" y="2715562"/>
                  <a:pt x="1545797" y="2706647"/>
                  <a:pt x="1546005" y="2701366"/>
                </a:cubicBezTo>
                <a:cubicBezTo>
                  <a:pt x="1546142" y="2697183"/>
                  <a:pt x="1551285" y="2696703"/>
                  <a:pt x="1556977" y="2700406"/>
                </a:cubicBezTo>
                <a:close/>
                <a:moveTo>
                  <a:pt x="5707229" y="2699995"/>
                </a:moveTo>
                <a:cubicBezTo>
                  <a:pt x="5722865" y="2698350"/>
                  <a:pt x="5736650" y="2703836"/>
                  <a:pt x="5736581" y="2712408"/>
                </a:cubicBezTo>
                <a:cubicBezTo>
                  <a:pt x="5736581" y="2720638"/>
                  <a:pt x="5725609" y="2728250"/>
                  <a:pt x="5710864" y="2729553"/>
                </a:cubicBezTo>
                <a:cubicBezTo>
                  <a:pt x="5696393" y="2730856"/>
                  <a:pt x="5684049" y="2724959"/>
                  <a:pt x="5683089" y="2716798"/>
                </a:cubicBezTo>
                <a:cubicBezTo>
                  <a:pt x="5682129" y="2708637"/>
                  <a:pt x="5692622" y="2701573"/>
                  <a:pt x="5707229" y="2699995"/>
                </a:cubicBezTo>
                <a:close/>
                <a:moveTo>
                  <a:pt x="5356305" y="2699515"/>
                </a:moveTo>
                <a:cubicBezTo>
                  <a:pt x="5369952" y="2698074"/>
                  <a:pt x="5383188" y="2702738"/>
                  <a:pt x="5385177" y="2710213"/>
                </a:cubicBezTo>
                <a:cubicBezTo>
                  <a:pt x="5387166" y="2717688"/>
                  <a:pt x="5377222" y="2725849"/>
                  <a:pt x="5363506" y="2727495"/>
                </a:cubicBezTo>
                <a:cubicBezTo>
                  <a:pt x="5349790" y="2729210"/>
                  <a:pt x="5336691" y="2723449"/>
                  <a:pt x="5334771" y="2715699"/>
                </a:cubicBezTo>
                <a:cubicBezTo>
                  <a:pt x="5332850" y="2707813"/>
                  <a:pt x="5342383" y="2700955"/>
                  <a:pt x="5356305" y="2699515"/>
                </a:cubicBezTo>
                <a:close/>
                <a:moveTo>
                  <a:pt x="6836947" y="2699103"/>
                </a:moveTo>
                <a:cubicBezTo>
                  <a:pt x="6852035" y="2699377"/>
                  <a:pt x="6866985" y="2707676"/>
                  <a:pt x="6868426" y="2718854"/>
                </a:cubicBezTo>
                <a:cubicBezTo>
                  <a:pt x="6869934" y="2730238"/>
                  <a:pt x="6858070" y="2739017"/>
                  <a:pt x="6842297" y="2738399"/>
                </a:cubicBezTo>
                <a:cubicBezTo>
                  <a:pt x="6827414" y="2737851"/>
                  <a:pt x="6814796" y="2729278"/>
                  <a:pt x="6812670" y="2718237"/>
                </a:cubicBezTo>
                <a:cubicBezTo>
                  <a:pt x="6810544" y="2706578"/>
                  <a:pt x="6821654" y="2698829"/>
                  <a:pt x="6836947" y="2699103"/>
                </a:cubicBezTo>
                <a:close/>
                <a:moveTo>
                  <a:pt x="6061650" y="2698554"/>
                </a:moveTo>
                <a:cubicBezTo>
                  <a:pt x="6076395" y="2697251"/>
                  <a:pt x="6088945" y="2702532"/>
                  <a:pt x="6090865" y="2711379"/>
                </a:cubicBezTo>
                <a:cubicBezTo>
                  <a:pt x="6092923" y="2720843"/>
                  <a:pt x="6082087" y="2735314"/>
                  <a:pt x="6066588" y="2736891"/>
                </a:cubicBezTo>
                <a:cubicBezTo>
                  <a:pt x="6052529" y="2738331"/>
                  <a:pt x="6038676" y="2729553"/>
                  <a:pt x="6036550" y="2718031"/>
                </a:cubicBezTo>
                <a:cubicBezTo>
                  <a:pt x="6034492" y="2708841"/>
                  <a:pt x="6046220" y="2699926"/>
                  <a:pt x="6061650" y="2698554"/>
                </a:cubicBezTo>
                <a:close/>
                <a:moveTo>
                  <a:pt x="6697182" y="2698418"/>
                </a:moveTo>
                <a:cubicBezTo>
                  <a:pt x="6712338" y="2698144"/>
                  <a:pt x="6727357" y="2706785"/>
                  <a:pt x="6728934" y="2718238"/>
                </a:cubicBezTo>
                <a:cubicBezTo>
                  <a:pt x="6730511" y="2729965"/>
                  <a:pt x="6718784" y="2739566"/>
                  <a:pt x="6702942" y="2739566"/>
                </a:cubicBezTo>
                <a:cubicBezTo>
                  <a:pt x="6688060" y="2739635"/>
                  <a:pt x="6675305" y="2731268"/>
                  <a:pt x="6673110" y="2719952"/>
                </a:cubicBezTo>
                <a:cubicBezTo>
                  <a:pt x="6670847" y="2708019"/>
                  <a:pt x="6681820" y="2698693"/>
                  <a:pt x="6697182" y="2698418"/>
                </a:cubicBezTo>
                <a:close/>
                <a:moveTo>
                  <a:pt x="7312824" y="2694440"/>
                </a:moveTo>
                <a:cubicBezTo>
                  <a:pt x="7328529" y="2696566"/>
                  <a:pt x="7342039" y="2707196"/>
                  <a:pt x="7343753" y="2718718"/>
                </a:cubicBezTo>
                <a:cubicBezTo>
                  <a:pt x="7345331" y="2729073"/>
                  <a:pt x="7335318" y="2735520"/>
                  <a:pt x="7321191" y="2733531"/>
                </a:cubicBezTo>
                <a:cubicBezTo>
                  <a:pt x="7306515" y="2731405"/>
                  <a:pt x="7291290" y="2719609"/>
                  <a:pt x="7289850" y="2709185"/>
                </a:cubicBezTo>
                <a:cubicBezTo>
                  <a:pt x="7288478" y="2699172"/>
                  <a:pt x="7298765" y="2692520"/>
                  <a:pt x="7312824" y="2694440"/>
                </a:cubicBezTo>
                <a:close/>
                <a:moveTo>
                  <a:pt x="4771866" y="2693411"/>
                </a:moveTo>
                <a:lnTo>
                  <a:pt x="4759097" y="2697514"/>
                </a:lnTo>
                <a:lnTo>
                  <a:pt x="4760483" y="2697115"/>
                </a:lnTo>
                <a:cubicBezTo>
                  <a:pt x="4761717" y="2696909"/>
                  <a:pt x="4755339" y="2698967"/>
                  <a:pt x="4746012" y="2701915"/>
                </a:cubicBezTo>
                <a:cubicBezTo>
                  <a:pt x="4735656" y="2705139"/>
                  <a:pt x="4725918" y="2708088"/>
                  <a:pt x="4725438" y="2708088"/>
                </a:cubicBezTo>
                <a:lnTo>
                  <a:pt x="4735366" y="2704680"/>
                </a:lnTo>
                <a:lnTo>
                  <a:pt x="4734970" y="2704795"/>
                </a:lnTo>
                <a:lnTo>
                  <a:pt x="4736290" y="2704362"/>
                </a:lnTo>
                <a:lnTo>
                  <a:pt x="4741417" y="2702602"/>
                </a:lnTo>
                <a:lnTo>
                  <a:pt x="4743391" y="2702034"/>
                </a:lnTo>
                <a:lnTo>
                  <a:pt x="4756093" y="2697869"/>
                </a:lnTo>
                <a:cubicBezTo>
                  <a:pt x="4766585" y="2694645"/>
                  <a:pt x="4773306" y="2692794"/>
                  <a:pt x="4771866" y="2693411"/>
                </a:cubicBezTo>
                <a:close/>
                <a:moveTo>
                  <a:pt x="4748687" y="2692657"/>
                </a:moveTo>
                <a:cubicBezTo>
                  <a:pt x="4749784" y="2693206"/>
                  <a:pt x="4742377" y="2696292"/>
                  <a:pt x="4733530" y="2699104"/>
                </a:cubicBezTo>
                <a:cubicBezTo>
                  <a:pt x="4724409" y="2701984"/>
                  <a:pt x="4716248" y="2703905"/>
                  <a:pt x="4715768" y="2703082"/>
                </a:cubicBezTo>
                <a:cubicBezTo>
                  <a:pt x="4715357" y="2702327"/>
                  <a:pt x="4721255" y="2699653"/>
                  <a:pt x="4729484" y="2696978"/>
                </a:cubicBezTo>
                <a:cubicBezTo>
                  <a:pt x="4738880" y="2693892"/>
                  <a:pt x="4747521" y="2692040"/>
                  <a:pt x="4748687" y="2692657"/>
                </a:cubicBezTo>
                <a:close/>
                <a:moveTo>
                  <a:pt x="401606" y="2692383"/>
                </a:moveTo>
                <a:cubicBezTo>
                  <a:pt x="401127" y="2693480"/>
                  <a:pt x="400646" y="2694578"/>
                  <a:pt x="400236" y="2695606"/>
                </a:cubicBezTo>
                <a:cubicBezTo>
                  <a:pt x="399618" y="2695675"/>
                  <a:pt x="398521" y="2695949"/>
                  <a:pt x="398521" y="2695675"/>
                </a:cubicBezTo>
                <a:cubicBezTo>
                  <a:pt x="398657" y="2694783"/>
                  <a:pt x="399274" y="2693686"/>
                  <a:pt x="399686" y="2692657"/>
                </a:cubicBezTo>
                <a:cubicBezTo>
                  <a:pt x="400303" y="2692589"/>
                  <a:pt x="400989" y="2692452"/>
                  <a:pt x="401606" y="2692383"/>
                </a:cubicBezTo>
                <a:close/>
                <a:moveTo>
                  <a:pt x="1164974" y="2691559"/>
                </a:moveTo>
                <a:cubicBezTo>
                  <a:pt x="1171627" y="2692039"/>
                  <a:pt x="1177387" y="2696908"/>
                  <a:pt x="1177592" y="2702121"/>
                </a:cubicBezTo>
                <a:cubicBezTo>
                  <a:pt x="1177731" y="2707401"/>
                  <a:pt x="1172585" y="2710967"/>
                  <a:pt x="1165866" y="2710487"/>
                </a:cubicBezTo>
                <a:cubicBezTo>
                  <a:pt x="1159218" y="2710007"/>
                  <a:pt x="1153320" y="2705275"/>
                  <a:pt x="1153183" y="2700269"/>
                </a:cubicBezTo>
                <a:cubicBezTo>
                  <a:pt x="1153044" y="2695263"/>
                  <a:pt x="1158527" y="2691148"/>
                  <a:pt x="1164974" y="2691559"/>
                </a:cubicBezTo>
                <a:close/>
                <a:moveTo>
                  <a:pt x="4068647" y="2691422"/>
                </a:moveTo>
                <a:cubicBezTo>
                  <a:pt x="4068990" y="2692519"/>
                  <a:pt x="4064601" y="2695468"/>
                  <a:pt x="4058840" y="2698006"/>
                </a:cubicBezTo>
                <a:cubicBezTo>
                  <a:pt x="4052874" y="2700612"/>
                  <a:pt x="4048553" y="2701641"/>
                  <a:pt x="4048553" y="2700406"/>
                </a:cubicBezTo>
                <a:cubicBezTo>
                  <a:pt x="4048553" y="2699240"/>
                  <a:pt x="4053285" y="2696086"/>
                  <a:pt x="4058566" y="2693685"/>
                </a:cubicBezTo>
                <a:cubicBezTo>
                  <a:pt x="4063915" y="2691285"/>
                  <a:pt x="4068304" y="2690256"/>
                  <a:pt x="4068647" y="2691422"/>
                </a:cubicBezTo>
                <a:close/>
                <a:moveTo>
                  <a:pt x="4805950" y="2690325"/>
                </a:moveTo>
                <a:cubicBezTo>
                  <a:pt x="4807322" y="2691354"/>
                  <a:pt x="4798681" y="2695469"/>
                  <a:pt x="4786611" y="2699446"/>
                </a:cubicBezTo>
                <a:cubicBezTo>
                  <a:pt x="4774746" y="2703355"/>
                  <a:pt x="4763499" y="2705687"/>
                  <a:pt x="4762128" y="2704727"/>
                </a:cubicBezTo>
                <a:cubicBezTo>
                  <a:pt x="4760687" y="2703698"/>
                  <a:pt x="4769671" y="2699652"/>
                  <a:pt x="4781673" y="2695743"/>
                </a:cubicBezTo>
                <a:cubicBezTo>
                  <a:pt x="4794223" y="2691628"/>
                  <a:pt x="4804579" y="2689297"/>
                  <a:pt x="4805950" y="2690325"/>
                </a:cubicBezTo>
                <a:close/>
                <a:moveTo>
                  <a:pt x="5146725" y="2689914"/>
                </a:moveTo>
                <a:cubicBezTo>
                  <a:pt x="5161058" y="2687308"/>
                  <a:pt x="5173677" y="2690394"/>
                  <a:pt x="5174774" y="2697115"/>
                </a:cubicBezTo>
                <a:cubicBezTo>
                  <a:pt x="5175803" y="2703287"/>
                  <a:pt x="5166202" y="2710420"/>
                  <a:pt x="5153309" y="2712751"/>
                </a:cubicBezTo>
                <a:cubicBezTo>
                  <a:pt x="5139387" y="2715289"/>
                  <a:pt x="5126014" y="2711448"/>
                  <a:pt x="5124985" y="2704933"/>
                </a:cubicBezTo>
                <a:cubicBezTo>
                  <a:pt x="5123957" y="2698830"/>
                  <a:pt x="5133626" y="2692315"/>
                  <a:pt x="5146725" y="2689914"/>
                </a:cubicBezTo>
                <a:close/>
                <a:moveTo>
                  <a:pt x="5492848" y="2687308"/>
                </a:moveTo>
                <a:cubicBezTo>
                  <a:pt x="5506633" y="2685730"/>
                  <a:pt x="5519869" y="2689913"/>
                  <a:pt x="5521858" y="2696977"/>
                </a:cubicBezTo>
                <a:cubicBezTo>
                  <a:pt x="5523778" y="2704041"/>
                  <a:pt x="5513765" y="2711928"/>
                  <a:pt x="5499912" y="2713711"/>
                </a:cubicBezTo>
                <a:cubicBezTo>
                  <a:pt x="5486059" y="2715494"/>
                  <a:pt x="5472891" y="2710282"/>
                  <a:pt x="5471109" y="2702944"/>
                </a:cubicBezTo>
                <a:cubicBezTo>
                  <a:pt x="5469257" y="2695468"/>
                  <a:pt x="5478790" y="2688885"/>
                  <a:pt x="5492848" y="2687308"/>
                </a:cubicBezTo>
                <a:close/>
                <a:moveTo>
                  <a:pt x="4573739" y="2684839"/>
                </a:moveTo>
                <a:cubicBezTo>
                  <a:pt x="4581900" y="2682096"/>
                  <a:pt x="4588278" y="2682850"/>
                  <a:pt x="4587729" y="2686348"/>
                </a:cubicBezTo>
                <a:cubicBezTo>
                  <a:pt x="4587249" y="2689297"/>
                  <a:pt x="4581008" y="2693549"/>
                  <a:pt x="4573807" y="2695949"/>
                </a:cubicBezTo>
                <a:cubicBezTo>
                  <a:pt x="4566401" y="2698418"/>
                  <a:pt x="4560297" y="2698486"/>
                  <a:pt x="4559749" y="2695881"/>
                </a:cubicBezTo>
                <a:cubicBezTo>
                  <a:pt x="4559131" y="2692863"/>
                  <a:pt x="4565646" y="2687583"/>
                  <a:pt x="4573739" y="2684839"/>
                </a:cubicBezTo>
                <a:close/>
                <a:moveTo>
                  <a:pt x="6201897" y="2684770"/>
                </a:moveTo>
                <a:cubicBezTo>
                  <a:pt x="6216641" y="2683810"/>
                  <a:pt x="6228849" y="2689434"/>
                  <a:pt x="6230495" y="2698281"/>
                </a:cubicBezTo>
                <a:cubicBezTo>
                  <a:pt x="6232072" y="2706991"/>
                  <a:pt x="6222402" y="2717757"/>
                  <a:pt x="6208000" y="2720021"/>
                </a:cubicBezTo>
                <a:cubicBezTo>
                  <a:pt x="6193118" y="2722352"/>
                  <a:pt x="6177551" y="2712271"/>
                  <a:pt x="6175973" y="2703287"/>
                </a:cubicBezTo>
                <a:cubicBezTo>
                  <a:pt x="6174328" y="2694166"/>
                  <a:pt x="6186398" y="2685799"/>
                  <a:pt x="6201897" y="2684770"/>
                </a:cubicBezTo>
                <a:close/>
                <a:moveTo>
                  <a:pt x="1615615" y="2684770"/>
                </a:moveTo>
                <a:cubicBezTo>
                  <a:pt x="1620892" y="2687376"/>
                  <a:pt x="1626384" y="2693549"/>
                  <a:pt x="1627479" y="2697938"/>
                </a:cubicBezTo>
                <a:cubicBezTo>
                  <a:pt x="1628575" y="2702533"/>
                  <a:pt x="1625148" y="2703424"/>
                  <a:pt x="1619181" y="2700064"/>
                </a:cubicBezTo>
                <a:cubicBezTo>
                  <a:pt x="1613284" y="2696772"/>
                  <a:pt x="1607933" y="2691011"/>
                  <a:pt x="1607041" y="2687034"/>
                </a:cubicBezTo>
                <a:cubicBezTo>
                  <a:pt x="1606152" y="2682919"/>
                  <a:pt x="1609853" y="2681890"/>
                  <a:pt x="1615615" y="2684770"/>
                </a:cubicBezTo>
                <a:close/>
                <a:moveTo>
                  <a:pt x="4498850" y="2684565"/>
                </a:moveTo>
                <a:cubicBezTo>
                  <a:pt x="4506119" y="2681685"/>
                  <a:pt x="4513320" y="2681890"/>
                  <a:pt x="4513937" y="2684908"/>
                </a:cubicBezTo>
                <a:cubicBezTo>
                  <a:pt x="4514623" y="2687925"/>
                  <a:pt x="4508656" y="2693343"/>
                  <a:pt x="4501730" y="2696155"/>
                </a:cubicBezTo>
                <a:cubicBezTo>
                  <a:pt x="4494460" y="2699173"/>
                  <a:pt x="4487808" y="2699104"/>
                  <a:pt x="4486848" y="2695949"/>
                </a:cubicBezTo>
                <a:cubicBezTo>
                  <a:pt x="4485957" y="2692726"/>
                  <a:pt x="4491237" y="2687651"/>
                  <a:pt x="4498850" y="2684565"/>
                </a:cubicBezTo>
                <a:close/>
                <a:moveTo>
                  <a:pt x="5845212" y="2684496"/>
                </a:moveTo>
                <a:cubicBezTo>
                  <a:pt x="5860916" y="2682713"/>
                  <a:pt x="5874838" y="2687994"/>
                  <a:pt x="5875112" y="2696224"/>
                </a:cubicBezTo>
                <a:cubicBezTo>
                  <a:pt x="5875318" y="2704179"/>
                  <a:pt x="5864277" y="2711654"/>
                  <a:pt x="5849601" y="2713026"/>
                </a:cubicBezTo>
                <a:cubicBezTo>
                  <a:pt x="5834993" y="2714397"/>
                  <a:pt x="5822512" y="2708911"/>
                  <a:pt x="5821346" y="2701024"/>
                </a:cubicBezTo>
                <a:cubicBezTo>
                  <a:pt x="5820111" y="2693206"/>
                  <a:pt x="5830604" y="2686142"/>
                  <a:pt x="5845212" y="2684496"/>
                </a:cubicBezTo>
                <a:close/>
                <a:moveTo>
                  <a:pt x="745831" y="2683218"/>
                </a:moveTo>
                <a:cubicBezTo>
                  <a:pt x="747717" y="2682541"/>
                  <a:pt x="749001" y="2683227"/>
                  <a:pt x="749173" y="2685730"/>
                </a:cubicBezTo>
                <a:cubicBezTo>
                  <a:pt x="746912" y="2689365"/>
                  <a:pt x="743960" y="2695400"/>
                  <a:pt x="740053" y="2700407"/>
                </a:cubicBezTo>
                <a:cubicBezTo>
                  <a:pt x="735731" y="2705962"/>
                  <a:pt x="730655" y="2707059"/>
                  <a:pt x="731206" y="2702875"/>
                </a:cubicBezTo>
                <a:cubicBezTo>
                  <a:pt x="731685" y="2699241"/>
                  <a:pt x="733882" y="2694577"/>
                  <a:pt x="738884" y="2688885"/>
                </a:cubicBezTo>
                <a:cubicBezTo>
                  <a:pt x="741459" y="2685936"/>
                  <a:pt x="743944" y="2683896"/>
                  <a:pt x="745831" y="2683218"/>
                </a:cubicBezTo>
                <a:close/>
                <a:moveTo>
                  <a:pt x="3143503" y="2682165"/>
                </a:moveTo>
                <a:cubicBezTo>
                  <a:pt x="3146932" y="2682713"/>
                  <a:pt x="3150909" y="2686417"/>
                  <a:pt x="3157150" y="2690325"/>
                </a:cubicBezTo>
                <a:cubicBezTo>
                  <a:pt x="3153515" y="2693823"/>
                  <a:pt x="3152075" y="2696635"/>
                  <a:pt x="3149469" y="2697321"/>
                </a:cubicBezTo>
                <a:cubicBezTo>
                  <a:pt x="3145354" y="2698418"/>
                  <a:pt x="3139182" y="2693480"/>
                  <a:pt x="3139113" y="2689023"/>
                </a:cubicBezTo>
                <a:cubicBezTo>
                  <a:pt x="3139045" y="2686074"/>
                  <a:pt x="3141445" y="2681890"/>
                  <a:pt x="3143503" y="2682165"/>
                </a:cubicBezTo>
                <a:close/>
                <a:moveTo>
                  <a:pt x="4662070" y="2681753"/>
                </a:moveTo>
                <a:cubicBezTo>
                  <a:pt x="4662344" y="2684085"/>
                  <a:pt x="4655761" y="2688131"/>
                  <a:pt x="4647257" y="2690943"/>
                </a:cubicBezTo>
                <a:cubicBezTo>
                  <a:pt x="4639027" y="2693686"/>
                  <a:pt x="4632100" y="2694029"/>
                  <a:pt x="4632443" y="2691423"/>
                </a:cubicBezTo>
                <a:cubicBezTo>
                  <a:pt x="4632718" y="2689160"/>
                  <a:pt x="4638478" y="2685388"/>
                  <a:pt x="4645885" y="2682782"/>
                </a:cubicBezTo>
                <a:cubicBezTo>
                  <a:pt x="4654458" y="2679764"/>
                  <a:pt x="4661727" y="2679353"/>
                  <a:pt x="4662070" y="2681753"/>
                </a:cubicBezTo>
                <a:close/>
                <a:moveTo>
                  <a:pt x="3913382" y="2680655"/>
                </a:moveTo>
                <a:cubicBezTo>
                  <a:pt x="3907964" y="2684770"/>
                  <a:pt x="3905084" y="2687582"/>
                  <a:pt x="3901586" y="2689228"/>
                </a:cubicBezTo>
                <a:cubicBezTo>
                  <a:pt x="3899872" y="2690050"/>
                  <a:pt x="3895551" y="2689433"/>
                  <a:pt x="3895277" y="2688199"/>
                </a:cubicBezTo>
                <a:cubicBezTo>
                  <a:pt x="3895003" y="2687033"/>
                  <a:pt x="3898501" y="2683055"/>
                  <a:pt x="3900283" y="2682438"/>
                </a:cubicBezTo>
                <a:cubicBezTo>
                  <a:pt x="3903781" y="2681204"/>
                  <a:pt x="3907279" y="2681409"/>
                  <a:pt x="3913382" y="2680655"/>
                </a:cubicBezTo>
                <a:close/>
                <a:moveTo>
                  <a:pt x="4423618" y="2679422"/>
                </a:moveTo>
                <a:cubicBezTo>
                  <a:pt x="4430476" y="2675924"/>
                  <a:pt x="4437814" y="2676335"/>
                  <a:pt x="4438980" y="2680039"/>
                </a:cubicBezTo>
                <a:cubicBezTo>
                  <a:pt x="4440146" y="2683879"/>
                  <a:pt x="4435139" y="2689366"/>
                  <a:pt x="4427664" y="2692520"/>
                </a:cubicBezTo>
                <a:cubicBezTo>
                  <a:pt x="4421423" y="2695126"/>
                  <a:pt x="4415182" y="2695195"/>
                  <a:pt x="4413605" y="2692452"/>
                </a:cubicBezTo>
                <a:cubicBezTo>
                  <a:pt x="4411753" y="2689228"/>
                  <a:pt x="4416485" y="2683056"/>
                  <a:pt x="4423618" y="2679422"/>
                </a:cubicBezTo>
                <a:close/>
                <a:moveTo>
                  <a:pt x="662281" y="2679353"/>
                </a:moveTo>
                <a:cubicBezTo>
                  <a:pt x="661526" y="2681685"/>
                  <a:pt x="658371" y="2686622"/>
                  <a:pt x="656861" y="2689297"/>
                </a:cubicBezTo>
                <a:cubicBezTo>
                  <a:pt x="650691" y="2696429"/>
                  <a:pt x="647603" y="2698144"/>
                  <a:pt x="648565" y="2695057"/>
                </a:cubicBezTo>
                <a:cubicBezTo>
                  <a:pt x="649387" y="2692383"/>
                  <a:pt x="652198" y="2688131"/>
                  <a:pt x="655695" y="2684496"/>
                </a:cubicBezTo>
                <a:cubicBezTo>
                  <a:pt x="658440" y="2681685"/>
                  <a:pt x="662623" y="2678324"/>
                  <a:pt x="662281" y="2679353"/>
                </a:cubicBezTo>
                <a:close/>
                <a:moveTo>
                  <a:pt x="3986145" y="2678598"/>
                </a:moveTo>
                <a:cubicBezTo>
                  <a:pt x="3981070" y="2682096"/>
                  <a:pt x="3978190" y="2684702"/>
                  <a:pt x="3974898" y="2686210"/>
                </a:cubicBezTo>
                <a:cubicBezTo>
                  <a:pt x="3970509" y="2688199"/>
                  <a:pt x="3966669" y="2688679"/>
                  <a:pt x="3966943" y="2686622"/>
                </a:cubicBezTo>
                <a:cubicBezTo>
                  <a:pt x="3967148" y="2684702"/>
                  <a:pt x="3970372" y="2681958"/>
                  <a:pt x="3975035" y="2680244"/>
                </a:cubicBezTo>
                <a:cubicBezTo>
                  <a:pt x="3978327" y="2679078"/>
                  <a:pt x="3981208" y="2679352"/>
                  <a:pt x="3986145" y="2678598"/>
                </a:cubicBezTo>
                <a:close/>
                <a:moveTo>
                  <a:pt x="4870528" y="2677886"/>
                </a:moveTo>
                <a:cubicBezTo>
                  <a:pt x="4875320" y="2677174"/>
                  <a:pt x="4878680" y="2677191"/>
                  <a:pt x="4879125" y="2678186"/>
                </a:cubicBezTo>
                <a:cubicBezTo>
                  <a:pt x="4879948" y="2679970"/>
                  <a:pt x="4870896" y="2684564"/>
                  <a:pt x="4859031" y="2688199"/>
                </a:cubicBezTo>
                <a:cubicBezTo>
                  <a:pt x="4847236" y="2691765"/>
                  <a:pt x="4836263" y="2693205"/>
                  <a:pt x="4834823" y="2691491"/>
                </a:cubicBezTo>
                <a:cubicBezTo>
                  <a:pt x="4833382" y="2689776"/>
                  <a:pt x="4841612" y="2685593"/>
                  <a:pt x="4853339" y="2681958"/>
                </a:cubicBezTo>
                <a:cubicBezTo>
                  <a:pt x="4859512" y="2680038"/>
                  <a:pt x="4865736" y="2678598"/>
                  <a:pt x="4870528" y="2677886"/>
                </a:cubicBezTo>
                <a:close/>
                <a:moveTo>
                  <a:pt x="4829037" y="2677729"/>
                </a:moveTo>
                <a:lnTo>
                  <a:pt x="4814454" y="2681821"/>
                </a:lnTo>
                <a:cubicBezTo>
                  <a:pt x="4804236" y="2684702"/>
                  <a:pt x="4796692" y="2686896"/>
                  <a:pt x="4797584" y="2686622"/>
                </a:cubicBezTo>
                <a:cubicBezTo>
                  <a:pt x="4798406" y="2686348"/>
                  <a:pt x="4806225" y="2684016"/>
                  <a:pt x="4815071" y="2681479"/>
                </a:cubicBezTo>
                <a:lnTo>
                  <a:pt x="4827924" y="2677928"/>
                </a:lnTo>
                <a:close/>
                <a:moveTo>
                  <a:pt x="562701" y="2677226"/>
                </a:moveTo>
                <a:cubicBezTo>
                  <a:pt x="562565" y="2677775"/>
                  <a:pt x="560095" y="2680586"/>
                  <a:pt x="557970" y="2683467"/>
                </a:cubicBezTo>
                <a:cubicBezTo>
                  <a:pt x="556257" y="2684221"/>
                  <a:pt x="554129" y="2685661"/>
                  <a:pt x="554334" y="2684976"/>
                </a:cubicBezTo>
                <a:cubicBezTo>
                  <a:pt x="554541" y="2684290"/>
                  <a:pt x="557284" y="2680929"/>
                  <a:pt x="558724" y="2679626"/>
                </a:cubicBezTo>
                <a:cubicBezTo>
                  <a:pt x="560233" y="2678255"/>
                  <a:pt x="562701" y="2676746"/>
                  <a:pt x="562701" y="2677226"/>
                </a:cubicBezTo>
                <a:close/>
                <a:moveTo>
                  <a:pt x="1934438" y="2676609"/>
                </a:moveTo>
                <a:cubicBezTo>
                  <a:pt x="1937869" y="2678187"/>
                  <a:pt x="1941570" y="2683811"/>
                  <a:pt x="1947401" y="2690257"/>
                </a:cubicBezTo>
                <a:cubicBezTo>
                  <a:pt x="1943219" y="2692932"/>
                  <a:pt x="1941160" y="2696361"/>
                  <a:pt x="1937869" y="2695675"/>
                </a:cubicBezTo>
                <a:cubicBezTo>
                  <a:pt x="1933480" y="2694715"/>
                  <a:pt x="1929159" y="2689297"/>
                  <a:pt x="1928062" y="2683262"/>
                </a:cubicBezTo>
                <a:cubicBezTo>
                  <a:pt x="1926897" y="2677090"/>
                  <a:pt x="1929846" y="2674347"/>
                  <a:pt x="1934438" y="2676609"/>
                </a:cubicBezTo>
                <a:close/>
                <a:moveTo>
                  <a:pt x="7174841" y="2676129"/>
                </a:moveTo>
                <a:cubicBezTo>
                  <a:pt x="7190546" y="2677500"/>
                  <a:pt x="7204194" y="2687170"/>
                  <a:pt x="7205977" y="2698212"/>
                </a:cubicBezTo>
                <a:cubicBezTo>
                  <a:pt x="7207623" y="2708225"/>
                  <a:pt x="7197679" y="2715014"/>
                  <a:pt x="7183551" y="2713711"/>
                </a:cubicBezTo>
                <a:cubicBezTo>
                  <a:pt x="7168806" y="2712339"/>
                  <a:pt x="7153513" y="2701641"/>
                  <a:pt x="7151936" y="2691491"/>
                </a:cubicBezTo>
                <a:cubicBezTo>
                  <a:pt x="7150427" y="2681821"/>
                  <a:pt x="7160714" y="2674963"/>
                  <a:pt x="7174841" y="2676129"/>
                </a:cubicBezTo>
                <a:close/>
                <a:moveTo>
                  <a:pt x="476290" y="2676061"/>
                </a:moveTo>
                <a:cubicBezTo>
                  <a:pt x="474987" y="2677227"/>
                  <a:pt x="473753" y="2678461"/>
                  <a:pt x="472381" y="2679559"/>
                </a:cubicBezTo>
                <a:cubicBezTo>
                  <a:pt x="471969" y="2679901"/>
                  <a:pt x="471284" y="2679833"/>
                  <a:pt x="470735" y="2679970"/>
                </a:cubicBezTo>
                <a:cubicBezTo>
                  <a:pt x="472107" y="2678736"/>
                  <a:pt x="473411" y="2677433"/>
                  <a:pt x="474850" y="2676198"/>
                </a:cubicBezTo>
                <a:cubicBezTo>
                  <a:pt x="475124" y="2675992"/>
                  <a:pt x="475811" y="2676130"/>
                  <a:pt x="476290" y="2676061"/>
                </a:cubicBezTo>
                <a:close/>
                <a:moveTo>
                  <a:pt x="5092573" y="2675598"/>
                </a:moveTo>
                <a:cubicBezTo>
                  <a:pt x="5097124" y="2676421"/>
                  <a:pt x="5100159" y="2678118"/>
                  <a:pt x="5100502" y="2680519"/>
                </a:cubicBezTo>
                <a:cubicBezTo>
                  <a:pt x="5101188" y="2685388"/>
                  <a:pt x="5091106" y="2691835"/>
                  <a:pt x="5078145" y="2694441"/>
                </a:cubicBezTo>
                <a:cubicBezTo>
                  <a:pt x="5064772" y="2697115"/>
                  <a:pt x="5053593" y="2695126"/>
                  <a:pt x="5052222" y="2690120"/>
                </a:cubicBezTo>
                <a:cubicBezTo>
                  <a:pt x="5050781" y="2684771"/>
                  <a:pt x="5061617" y="2678256"/>
                  <a:pt x="5075539" y="2675924"/>
                </a:cubicBezTo>
                <a:cubicBezTo>
                  <a:pt x="5081951" y="2674826"/>
                  <a:pt x="5088021" y="2674775"/>
                  <a:pt x="5092573" y="2675598"/>
                </a:cubicBezTo>
                <a:close/>
                <a:moveTo>
                  <a:pt x="4735862" y="2674895"/>
                </a:moveTo>
                <a:cubicBezTo>
                  <a:pt x="4736067" y="2676678"/>
                  <a:pt x="4729553" y="2680175"/>
                  <a:pt x="4721734" y="2682713"/>
                </a:cubicBezTo>
                <a:cubicBezTo>
                  <a:pt x="4712613" y="2685662"/>
                  <a:pt x="4704932" y="2686485"/>
                  <a:pt x="4705275" y="2684222"/>
                </a:cubicBezTo>
                <a:cubicBezTo>
                  <a:pt x="4705481" y="2682233"/>
                  <a:pt x="4712202" y="2678529"/>
                  <a:pt x="4720431" y="2676061"/>
                </a:cubicBezTo>
                <a:cubicBezTo>
                  <a:pt x="4728455" y="2673660"/>
                  <a:pt x="4735656" y="2673180"/>
                  <a:pt x="4735862" y="2674895"/>
                </a:cubicBezTo>
                <a:close/>
                <a:moveTo>
                  <a:pt x="958341" y="2674689"/>
                </a:moveTo>
                <a:cubicBezTo>
                  <a:pt x="964241" y="2673180"/>
                  <a:pt x="969933" y="2676677"/>
                  <a:pt x="968149" y="2682027"/>
                </a:cubicBezTo>
                <a:cubicBezTo>
                  <a:pt x="966915" y="2685799"/>
                  <a:pt x="962730" y="2689639"/>
                  <a:pt x="960810" y="2692177"/>
                </a:cubicBezTo>
                <a:cubicBezTo>
                  <a:pt x="951896" y="2695057"/>
                  <a:pt x="946683" y="2692794"/>
                  <a:pt x="946823" y="2687719"/>
                </a:cubicBezTo>
                <a:cubicBezTo>
                  <a:pt x="946960" y="2682712"/>
                  <a:pt x="952718" y="2676197"/>
                  <a:pt x="958341" y="2674689"/>
                </a:cubicBezTo>
                <a:close/>
                <a:moveTo>
                  <a:pt x="5630968" y="2673592"/>
                </a:moveTo>
                <a:cubicBezTo>
                  <a:pt x="5644890" y="2672220"/>
                  <a:pt x="5657783" y="2676335"/>
                  <a:pt x="5659360" y="2683124"/>
                </a:cubicBezTo>
                <a:cubicBezTo>
                  <a:pt x="5660869" y="2689914"/>
                  <a:pt x="5650170" y="2697526"/>
                  <a:pt x="5636317" y="2699035"/>
                </a:cubicBezTo>
                <a:cubicBezTo>
                  <a:pt x="5622190" y="2700612"/>
                  <a:pt x="5609571" y="2695606"/>
                  <a:pt x="5608131" y="2688542"/>
                </a:cubicBezTo>
                <a:cubicBezTo>
                  <a:pt x="5606691" y="2681547"/>
                  <a:pt x="5617046" y="2675032"/>
                  <a:pt x="5630968" y="2673592"/>
                </a:cubicBezTo>
                <a:close/>
                <a:moveTo>
                  <a:pt x="5283062" y="2673524"/>
                </a:moveTo>
                <a:cubicBezTo>
                  <a:pt x="5296504" y="2672838"/>
                  <a:pt x="5308025" y="2676473"/>
                  <a:pt x="5309671" y="2682439"/>
                </a:cubicBezTo>
                <a:cubicBezTo>
                  <a:pt x="5311454" y="2688817"/>
                  <a:pt x="5300756" y="2695469"/>
                  <a:pt x="5286560" y="2696292"/>
                </a:cubicBezTo>
                <a:cubicBezTo>
                  <a:pt x="5273530" y="2696978"/>
                  <a:pt x="5261322" y="2692315"/>
                  <a:pt x="5259676" y="2686485"/>
                </a:cubicBezTo>
                <a:cubicBezTo>
                  <a:pt x="5257893" y="2680107"/>
                  <a:pt x="5268660" y="2674278"/>
                  <a:pt x="5283062" y="2673524"/>
                </a:cubicBezTo>
                <a:close/>
                <a:moveTo>
                  <a:pt x="6341799" y="2673043"/>
                </a:moveTo>
                <a:cubicBezTo>
                  <a:pt x="6356613" y="2672426"/>
                  <a:pt x="6368751" y="2678324"/>
                  <a:pt x="6370329" y="2687171"/>
                </a:cubicBezTo>
                <a:cubicBezTo>
                  <a:pt x="6371838" y="2695812"/>
                  <a:pt x="6361825" y="2704110"/>
                  <a:pt x="6347423" y="2705962"/>
                </a:cubicBezTo>
                <a:cubicBezTo>
                  <a:pt x="6332541" y="2707882"/>
                  <a:pt x="6317111" y="2699789"/>
                  <a:pt x="6315602" y="2690943"/>
                </a:cubicBezTo>
                <a:cubicBezTo>
                  <a:pt x="6314093" y="2681890"/>
                  <a:pt x="6326232" y="2673729"/>
                  <a:pt x="6341799" y="2673043"/>
                </a:cubicBezTo>
                <a:close/>
                <a:moveTo>
                  <a:pt x="4144977" y="2672769"/>
                </a:moveTo>
                <a:cubicBezTo>
                  <a:pt x="4140245" y="2676404"/>
                  <a:pt x="4137639" y="2678941"/>
                  <a:pt x="4133730" y="2681342"/>
                </a:cubicBezTo>
                <a:cubicBezTo>
                  <a:pt x="4129410" y="2684016"/>
                  <a:pt x="4122963" y="2685525"/>
                  <a:pt x="4121454" y="2684634"/>
                </a:cubicBezTo>
                <a:cubicBezTo>
                  <a:pt x="4119534" y="2683536"/>
                  <a:pt x="4123923" y="2679627"/>
                  <a:pt x="4130233" y="2677021"/>
                </a:cubicBezTo>
                <a:cubicBezTo>
                  <a:pt x="4134690" y="2675307"/>
                  <a:pt x="4138668" y="2674552"/>
                  <a:pt x="4144977" y="2672769"/>
                </a:cubicBezTo>
                <a:close/>
                <a:moveTo>
                  <a:pt x="2129342" y="2671123"/>
                </a:moveTo>
                <a:cubicBezTo>
                  <a:pt x="2132703" y="2669134"/>
                  <a:pt x="2138806" y="2675375"/>
                  <a:pt x="2140864" y="2684222"/>
                </a:cubicBezTo>
                <a:cubicBezTo>
                  <a:pt x="2139081" y="2685937"/>
                  <a:pt x="2136955" y="2689846"/>
                  <a:pt x="2133732" y="2690188"/>
                </a:cubicBezTo>
                <a:cubicBezTo>
                  <a:pt x="2132223" y="2690325"/>
                  <a:pt x="2127011" y="2683742"/>
                  <a:pt x="2126188" y="2680313"/>
                </a:cubicBezTo>
                <a:cubicBezTo>
                  <a:pt x="2125365" y="2677021"/>
                  <a:pt x="2127216" y="2672426"/>
                  <a:pt x="2129342" y="2671123"/>
                </a:cubicBezTo>
                <a:close/>
                <a:moveTo>
                  <a:pt x="4843739" y="2671122"/>
                </a:moveTo>
                <a:cubicBezTo>
                  <a:pt x="4843190" y="2671534"/>
                  <a:pt x="4833383" y="2674483"/>
                  <a:pt x="4822136" y="2677638"/>
                </a:cubicBezTo>
                <a:lnTo>
                  <a:pt x="4807242" y="2681539"/>
                </a:lnTo>
                <a:lnTo>
                  <a:pt x="4806019" y="2681959"/>
                </a:lnTo>
                <a:lnTo>
                  <a:pt x="4791128" y="2685515"/>
                </a:lnTo>
                <a:lnTo>
                  <a:pt x="4775296" y="2691148"/>
                </a:lnTo>
                <a:cubicBezTo>
                  <a:pt x="4764872" y="2694509"/>
                  <a:pt x="4753899" y="2697595"/>
                  <a:pt x="4752390" y="2697732"/>
                </a:cubicBezTo>
                <a:lnTo>
                  <a:pt x="4770359" y="2691412"/>
                </a:lnTo>
                <a:lnTo>
                  <a:pt x="4760345" y="2694645"/>
                </a:lnTo>
                <a:cubicBezTo>
                  <a:pt x="4750744" y="2697663"/>
                  <a:pt x="4743063" y="2699995"/>
                  <a:pt x="4743269" y="2699789"/>
                </a:cubicBezTo>
                <a:cubicBezTo>
                  <a:pt x="4743543" y="2699515"/>
                  <a:pt x="4752939" y="2696428"/>
                  <a:pt x="4763843" y="2692999"/>
                </a:cubicBezTo>
                <a:cubicBezTo>
                  <a:pt x="4774610" y="2689570"/>
                  <a:pt x="4783251" y="2687102"/>
                  <a:pt x="4782222" y="2687582"/>
                </a:cubicBezTo>
                <a:lnTo>
                  <a:pt x="4773789" y="2690304"/>
                </a:lnTo>
                <a:lnTo>
                  <a:pt x="4787738" y="2686313"/>
                </a:lnTo>
                <a:lnTo>
                  <a:pt x="4803208" y="2680724"/>
                </a:lnTo>
                <a:cubicBezTo>
                  <a:pt x="4812123" y="2678187"/>
                  <a:pt x="4820627" y="2676335"/>
                  <a:pt x="4821381" y="2676678"/>
                </a:cubicBezTo>
                <a:lnTo>
                  <a:pt x="4810349" y="2680470"/>
                </a:lnTo>
                <a:lnTo>
                  <a:pt x="4826662" y="2675443"/>
                </a:lnTo>
                <a:cubicBezTo>
                  <a:pt x="4836675" y="2672631"/>
                  <a:pt x="4844219" y="2670711"/>
                  <a:pt x="4843739" y="2671122"/>
                </a:cubicBezTo>
                <a:close/>
                <a:moveTo>
                  <a:pt x="4944551" y="2670111"/>
                </a:moveTo>
                <a:cubicBezTo>
                  <a:pt x="4948923" y="2669854"/>
                  <a:pt x="4951958" y="2670299"/>
                  <a:pt x="4952643" y="2671534"/>
                </a:cubicBezTo>
                <a:cubicBezTo>
                  <a:pt x="4954152" y="2674277"/>
                  <a:pt x="4944139" y="2679626"/>
                  <a:pt x="4930629" y="2683193"/>
                </a:cubicBezTo>
                <a:cubicBezTo>
                  <a:pt x="4918422" y="2686416"/>
                  <a:pt x="4907861" y="2686828"/>
                  <a:pt x="4906558" y="2684222"/>
                </a:cubicBezTo>
                <a:cubicBezTo>
                  <a:pt x="4905117" y="2681478"/>
                  <a:pt x="4915062" y="2676403"/>
                  <a:pt x="4928435" y="2672906"/>
                </a:cubicBezTo>
                <a:cubicBezTo>
                  <a:pt x="4934470" y="2671328"/>
                  <a:pt x="4940180" y="2670368"/>
                  <a:pt x="4944551" y="2670111"/>
                </a:cubicBezTo>
                <a:close/>
                <a:moveTo>
                  <a:pt x="1352362" y="2669537"/>
                </a:moveTo>
                <a:cubicBezTo>
                  <a:pt x="1354580" y="2668671"/>
                  <a:pt x="1357511" y="2668757"/>
                  <a:pt x="1360427" y="2670095"/>
                </a:cubicBezTo>
                <a:cubicBezTo>
                  <a:pt x="1366531" y="2672906"/>
                  <a:pt x="1371467" y="2679901"/>
                  <a:pt x="1370714" y="2686691"/>
                </a:cubicBezTo>
                <a:cubicBezTo>
                  <a:pt x="1368177" y="2687102"/>
                  <a:pt x="1364749" y="2689091"/>
                  <a:pt x="1360427" y="2688131"/>
                </a:cubicBezTo>
                <a:cubicBezTo>
                  <a:pt x="1354118" y="2686759"/>
                  <a:pt x="1348494" y="2679627"/>
                  <a:pt x="1348564" y="2674689"/>
                </a:cubicBezTo>
                <a:cubicBezTo>
                  <a:pt x="1348629" y="2672220"/>
                  <a:pt x="1350140" y="2670403"/>
                  <a:pt x="1352362" y="2669537"/>
                </a:cubicBezTo>
                <a:close/>
                <a:moveTo>
                  <a:pt x="5983675" y="2669408"/>
                </a:moveTo>
                <a:cubicBezTo>
                  <a:pt x="5999380" y="2667625"/>
                  <a:pt x="6013576" y="2672769"/>
                  <a:pt x="6014056" y="2680861"/>
                </a:cubicBezTo>
                <a:cubicBezTo>
                  <a:pt x="6014468" y="2688611"/>
                  <a:pt x="6003563" y="2695880"/>
                  <a:pt x="5988819" y="2697252"/>
                </a:cubicBezTo>
                <a:cubicBezTo>
                  <a:pt x="5974143" y="2698623"/>
                  <a:pt x="5961524" y="2693343"/>
                  <a:pt x="5960084" y="2685730"/>
                </a:cubicBezTo>
                <a:cubicBezTo>
                  <a:pt x="5958644" y="2678118"/>
                  <a:pt x="5969068" y="2671123"/>
                  <a:pt x="5983675" y="2669408"/>
                </a:cubicBezTo>
                <a:close/>
                <a:moveTo>
                  <a:pt x="1675415" y="2669271"/>
                </a:moveTo>
                <a:cubicBezTo>
                  <a:pt x="1680491" y="2671123"/>
                  <a:pt x="1686663" y="2677981"/>
                  <a:pt x="1687759" y="2682713"/>
                </a:cubicBezTo>
                <a:cubicBezTo>
                  <a:pt x="1688857" y="2687513"/>
                  <a:pt x="1685154" y="2689434"/>
                  <a:pt x="1679874" y="2686690"/>
                </a:cubicBezTo>
                <a:cubicBezTo>
                  <a:pt x="1674385" y="2683810"/>
                  <a:pt x="1669380" y="2677569"/>
                  <a:pt x="1668830" y="2672837"/>
                </a:cubicBezTo>
                <a:cubicBezTo>
                  <a:pt x="1668419" y="2668791"/>
                  <a:pt x="1670617" y="2667488"/>
                  <a:pt x="1675415" y="2669271"/>
                </a:cubicBezTo>
                <a:close/>
                <a:moveTo>
                  <a:pt x="5016654" y="2669014"/>
                </a:moveTo>
                <a:cubicBezTo>
                  <a:pt x="5021429" y="2669082"/>
                  <a:pt x="5024790" y="2670025"/>
                  <a:pt x="5025681" y="2671877"/>
                </a:cubicBezTo>
                <a:cubicBezTo>
                  <a:pt x="5027464" y="2675581"/>
                  <a:pt x="5018892" y="2681273"/>
                  <a:pt x="5005999" y="2684633"/>
                </a:cubicBezTo>
                <a:cubicBezTo>
                  <a:pt x="4993586" y="2687856"/>
                  <a:pt x="4980898" y="2687376"/>
                  <a:pt x="4978978" y="2683810"/>
                </a:cubicBezTo>
                <a:cubicBezTo>
                  <a:pt x="4977058" y="2680244"/>
                  <a:pt x="4986384" y="2674620"/>
                  <a:pt x="4999141" y="2671397"/>
                </a:cubicBezTo>
                <a:cubicBezTo>
                  <a:pt x="5005690" y="2669751"/>
                  <a:pt x="5011879" y="2668945"/>
                  <a:pt x="5016654" y="2669014"/>
                </a:cubicBezTo>
                <a:close/>
                <a:moveTo>
                  <a:pt x="4350580" y="2667900"/>
                </a:moveTo>
                <a:cubicBezTo>
                  <a:pt x="4356615" y="2665156"/>
                  <a:pt x="4362993" y="2666048"/>
                  <a:pt x="4364296" y="2669614"/>
                </a:cubicBezTo>
                <a:cubicBezTo>
                  <a:pt x="4365942" y="2673729"/>
                  <a:pt x="4360524" y="2680930"/>
                  <a:pt x="4353666" y="2684085"/>
                </a:cubicBezTo>
                <a:cubicBezTo>
                  <a:pt x="4347768" y="2686828"/>
                  <a:pt x="4341596" y="2686142"/>
                  <a:pt x="4340156" y="2682439"/>
                </a:cubicBezTo>
                <a:cubicBezTo>
                  <a:pt x="4338441" y="2677981"/>
                  <a:pt x="4343311" y="2671191"/>
                  <a:pt x="4350580" y="2667900"/>
                </a:cubicBezTo>
                <a:close/>
                <a:moveTo>
                  <a:pt x="4056851" y="2666391"/>
                </a:moveTo>
                <a:cubicBezTo>
                  <a:pt x="4055274" y="2667625"/>
                  <a:pt x="4053422" y="2669545"/>
                  <a:pt x="4050199" y="2671465"/>
                </a:cubicBezTo>
                <a:cubicBezTo>
                  <a:pt x="4046015" y="2673935"/>
                  <a:pt x="4038335" y="2676129"/>
                  <a:pt x="4038472" y="2674826"/>
                </a:cubicBezTo>
                <a:cubicBezTo>
                  <a:pt x="4038609" y="2673523"/>
                  <a:pt x="4041147" y="2671397"/>
                  <a:pt x="4046221" y="2668928"/>
                </a:cubicBezTo>
                <a:cubicBezTo>
                  <a:pt x="4050816" y="2666597"/>
                  <a:pt x="4055343" y="2665362"/>
                  <a:pt x="4056851" y="2666391"/>
                </a:cubicBezTo>
                <a:close/>
                <a:moveTo>
                  <a:pt x="4866918" y="2666048"/>
                </a:moveTo>
                <a:lnTo>
                  <a:pt x="4863705" y="2667725"/>
                </a:lnTo>
                <a:lnTo>
                  <a:pt x="4859443" y="2668928"/>
                </a:lnTo>
                <a:lnTo>
                  <a:pt x="4862853" y="2668170"/>
                </a:lnTo>
                <a:lnTo>
                  <a:pt x="4862812" y="2668191"/>
                </a:lnTo>
                <a:cubicBezTo>
                  <a:pt x="4859701" y="2669357"/>
                  <a:pt x="4855089" y="2670883"/>
                  <a:pt x="4849705" y="2672495"/>
                </a:cubicBezTo>
                <a:cubicBezTo>
                  <a:pt x="4843636" y="2674312"/>
                  <a:pt x="4837807" y="2675889"/>
                  <a:pt x="4833263" y="2676978"/>
                </a:cubicBezTo>
                <a:lnTo>
                  <a:pt x="4829037" y="2677729"/>
                </a:lnTo>
                <a:lnTo>
                  <a:pt x="4833519" y="2676472"/>
                </a:lnTo>
                <a:cubicBezTo>
                  <a:pt x="4833622" y="2676403"/>
                  <a:pt x="4831394" y="2676986"/>
                  <a:pt x="4827947" y="2677921"/>
                </a:cubicBezTo>
                <a:lnTo>
                  <a:pt x="4827924" y="2677928"/>
                </a:lnTo>
                <a:lnTo>
                  <a:pt x="4824536" y="2678530"/>
                </a:lnTo>
                <a:cubicBezTo>
                  <a:pt x="4822684" y="2678255"/>
                  <a:pt x="4830777" y="2675238"/>
                  <a:pt x="4842641" y="2671809"/>
                </a:cubicBezTo>
                <a:cubicBezTo>
                  <a:pt x="4854025" y="2668449"/>
                  <a:pt x="4865615" y="2665705"/>
                  <a:pt x="4866918" y="2666048"/>
                </a:cubicBezTo>
                <a:close/>
                <a:moveTo>
                  <a:pt x="4855260" y="2665705"/>
                </a:moveTo>
                <a:cubicBezTo>
                  <a:pt x="4853751" y="2666185"/>
                  <a:pt x="4843190" y="2669134"/>
                  <a:pt x="4832217" y="2672289"/>
                </a:cubicBezTo>
                <a:cubicBezTo>
                  <a:pt x="4821039" y="2675512"/>
                  <a:pt x="4813083" y="2677775"/>
                  <a:pt x="4814523" y="2677364"/>
                </a:cubicBezTo>
                <a:cubicBezTo>
                  <a:pt x="4816032" y="2676884"/>
                  <a:pt x="4825839" y="2674072"/>
                  <a:pt x="4837361" y="2670780"/>
                </a:cubicBezTo>
                <a:cubicBezTo>
                  <a:pt x="4848402" y="2667625"/>
                  <a:pt x="4856769" y="2665225"/>
                  <a:pt x="4855260" y="2665705"/>
                </a:cubicBezTo>
                <a:close/>
                <a:moveTo>
                  <a:pt x="4808900" y="2665637"/>
                </a:moveTo>
                <a:cubicBezTo>
                  <a:pt x="4809928" y="2666734"/>
                  <a:pt x="4804373" y="2669340"/>
                  <a:pt x="4795801" y="2671946"/>
                </a:cubicBezTo>
                <a:cubicBezTo>
                  <a:pt x="4786268" y="2674827"/>
                  <a:pt x="4777627" y="2676266"/>
                  <a:pt x="4777490" y="2674827"/>
                </a:cubicBezTo>
                <a:cubicBezTo>
                  <a:pt x="4777353" y="2673524"/>
                  <a:pt x="4784142" y="2670300"/>
                  <a:pt x="4792166" y="2667900"/>
                </a:cubicBezTo>
                <a:cubicBezTo>
                  <a:pt x="4800259" y="2665499"/>
                  <a:pt x="4807871" y="2664608"/>
                  <a:pt x="4808900" y="2665637"/>
                </a:cubicBezTo>
                <a:close/>
                <a:moveTo>
                  <a:pt x="7555409" y="2665154"/>
                </a:moveTo>
                <a:cubicBezTo>
                  <a:pt x="7556998" y="2663943"/>
                  <a:pt x="7558031" y="2664179"/>
                  <a:pt x="7558340" y="2666185"/>
                </a:cubicBezTo>
                <a:cubicBezTo>
                  <a:pt x="7559506" y="2673660"/>
                  <a:pt x="7549974" y="2704247"/>
                  <a:pt x="7537012" y="2731473"/>
                </a:cubicBezTo>
                <a:cubicBezTo>
                  <a:pt x="7523159" y="2760482"/>
                  <a:pt x="7510128" y="2774610"/>
                  <a:pt x="7509032" y="2765831"/>
                </a:cubicBezTo>
                <a:cubicBezTo>
                  <a:pt x="7508003" y="2757670"/>
                  <a:pt x="7517604" y="2733050"/>
                  <a:pt x="7530634" y="2706373"/>
                </a:cubicBezTo>
                <a:cubicBezTo>
                  <a:pt x="7540869" y="2685438"/>
                  <a:pt x="7550642" y="2668786"/>
                  <a:pt x="7555409" y="2665154"/>
                </a:cubicBezTo>
                <a:close/>
                <a:moveTo>
                  <a:pt x="7037338" y="2664128"/>
                </a:moveTo>
                <a:cubicBezTo>
                  <a:pt x="7053042" y="2665157"/>
                  <a:pt x="7066416" y="2674209"/>
                  <a:pt x="7067787" y="2684839"/>
                </a:cubicBezTo>
                <a:cubicBezTo>
                  <a:pt x="7069022" y="2694441"/>
                  <a:pt x="7058529" y="2701230"/>
                  <a:pt x="7044196" y="2700133"/>
                </a:cubicBezTo>
                <a:cubicBezTo>
                  <a:pt x="7029245" y="2699035"/>
                  <a:pt x="7014227" y="2688886"/>
                  <a:pt x="7013267" y="2679284"/>
                </a:cubicBezTo>
                <a:cubicBezTo>
                  <a:pt x="7012306" y="2669957"/>
                  <a:pt x="7023073" y="2663237"/>
                  <a:pt x="7037338" y="2664128"/>
                </a:cubicBezTo>
                <a:close/>
                <a:moveTo>
                  <a:pt x="6480606" y="2663990"/>
                </a:moveTo>
                <a:cubicBezTo>
                  <a:pt x="6495419" y="2663373"/>
                  <a:pt x="6508038" y="2669408"/>
                  <a:pt x="6510027" y="2678186"/>
                </a:cubicBezTo>
                <a:cubicBezTo>
                  <a:pt x="6512153" y="2687582"/>
                  <a:pt x="6500974" y="2696086"/>
                  <a:pt x="6485406" y="2696635"/>
                </a:cubicBezTo>
                <a:cubicBezTo>
                  <a:pt x="6471279" y="2697115"/>
                  <a:pt x="6457494" y="2690257"/>
                  <a:pt x="6455505" y="2681958"/>
                </a:cubicBezTo>
                <a:cubicBezTo>
                  <a:pt x="6453379" y="2672906"/>
                  <a:pt x="6465107" y="2664607"/>
                  <a:pt x="6480606" y="2663990"/>
                </a:cubicBezTo>
                <a:close/>
                <a:moveTo>
                  <a:pt x="5420908" y="2663990"/>
                </a:moveTo>
                <a:cubicBezTo>
                  <a:pt x="5434281" y="2663373"/>
                  <a:pt x="5445322" y="2667008"/>
                  <a:pt x="5446077" y="2672700"/>
                </a:cubicBezTo>
                <a:cubicBezTo>
                  <a:pt x="5446831" y="2678392"/>
                  <a:pt x="5436887" y="2684221"/>
                  <a:pt x="5423651" y="2685387"/>
                </a:cubicBezTo>
                <a:cubicBezTo>
                  <a:pt x="5409455" y="2686621"/>
                  <a:pt x="5396150" y="2681889"/>
                  <a:pt x="5395533" y="2675854"/>
                </a:cubicBezTo>
                <a:cubicBezTo>
                  <a:pt x="5394848" y="2669682"/>
                  <a:pt x="5406300" y="2664607"/>
                  <a:pt x="5420908" y="2663990"/>
                </a:cubicBezTo>
                <a:close/>
                <a:moveTo>
                  <a:pt x="3832543" y="2663896"/>
                </a:moveTo>
                <a:cubicBezTo>
                  <a:pt x="3834326" y="2664968"/>
                  <a:pt x="3835715" y="2667042"/>
                  <a:pt x="3835887" y="2669683"/>
                </a:cubicBezTo>
                <a:cubicBezTo>
                  <a:pt x="3834515" y="2670986"/>
                  <a:pt x="3832526" y="2673866"/>
                  <a:pt x="3829783" y="2675375"/>
                </a:cubicBezTo>
                <a:cubicBezTo>
                  <a:pt x="3825462" y="2677844"/>
                  <a:pt x="3819839" y="2676404"/>
                  <a:pt x="3820936" y="2672632"/>
                </a:cubicBezTo>
                <a:cubicBezTo>
                  <a:pt x="3821690" y="2669889"/>
                  <a:pt x="3824159" y="2666185"/>
                  <a:pt x="3826834" y="2664128"/>
                </a:cubicBezTo>
                <a:cubicBezTo>
                  <a:pt x="3828583" y="2662756"/>
                  <a:pt x="3830760" y="2662825"/>
                  <a:pt x="3832543" y="2663896"/>
                </a:cubicBezTo>
                <a:close/>
                <a:moveTo>
                  <a:pt x="4205121" y="2663854"/>
                </a:moveTo>
                <a:cubicBezTo>
                  <a:pt x="4211088" y="2661522"/>
                  <a:pt x="4216643" y="2661659"/>
                  <a:pt x="4214723" y="2664883"/>
                </a:cubicBezTo>
                <a:cubicBezTo>
                  <a:pt x="4213351" y="2667146"/>
                  <a:pt x="4209099" y="2670232"/>
                  <a:pt x="4207110" y="2672083"/>
                </a:cubicBezTo>
                <a:cubicBezTo>
                  <a:pt x="4198058" y="2675855"/>
                  <a:pt x="4192914" y="2675855"/>
                  <a:pt x="4193188" y="2673249"/>
                </a:cubicBezTo>
                <a:cubicBezTo>
                  <a:pt x="4193463" y="2670712"/>
                  <a:pt x="4199429" y="2666048"/>
                  <a:pt x="4205121" y="2663854"/>
                </a:cubicBezTo>
                <a:close/>
                <a:moveTo>
                  <a:pt x="821251" y="2661522"/>
                </a:moveTo>
                <a:cubicBezTo>
                  <a:pt x="822417" y="2664951"/>
                  <a:pt x="819192" y="2670986"/>
                  <a:pt x="813637" y="2676197"/>
                </a:cubicBezTo>
                <a:cubicBezTo>
                  <a:pt x="808153" y="2681273"/>
                  <a:pt x="803009" y="2683055"/>
                  <a:pt x="802117" y="2679832"/>
                </a:cubicBezTo>
                <a:cubicBezTo>
                  <a:pt x="801225" y="2676541"/>
                  <a:pt x="804654" y="2669751"/>
                  <a:pt x="810003" y="2664471"/>
                </a:cubicBezTo>
                <a:cubicBezTo>
                  <a:pt x="814940" y="2659601"/>
                  <a:pt x="820153" y="2658298"/>
                  <a:pt x="821251" y="2661522"/>
                </a:cubicBezTo>
                <a:close/>
                <a:moveTo>
                  <a:pt x="4276925" y="2660835"/>
                </a:moveTo>
                <a:cubicBezTo>
                  <a:pt x="4283372" y="2657886"/>
                  <a:pt x="4289407" y="2658024"/>
                  <a:pt x="4289887" y="2661247"/>
                </a:cubicBezTo>
                <a:cubicBezTo>
                  <a:pt x="4290367" y="2664607"/>
                  <a:pt x="4285635" y="2669614"/>
                  <a:pt x="4278914" y="2672631"/>
                </a:cubicBezTo>
                <a:cubicBezTo>
                  <a:pt x="4272605" y="2675443"/>
                  <a:pt x="4266295" y="2675100"/>
                  <a:pt x="4265815" y="2672014"/>
                </a:cubicBezTo>
                <a:cubicBezTo>
                  <a:pt x="4265335" y="2668859"/>
                  <a:pt x="4270616" y="2663647"/>
                  <a:pt x="4276925" y="2660835"/>
                </a:cubicBezTo>
                <a:close/>
                <a:moveTo>
                  <a:pt x="5769020" y="2659121"/>
                </a:moveTo>
                <a:cubicBezTo>
                  <a:pt x="5783010" y="2657681"/>
                  <a:pt x="5795971" y="2661591"/>
                  <a:pt x="5797549" y="2668243"/>
                </a:cubicBezTo>
                <a:cubicBezTo>
                  <a:pt x="5798989" y="2674826"/>
                  <a:pt x="5788291" y="2682301"/>
                  <a:pt x="5774369" y="2683810"/>
                </a:cubicBezTo>
                <a:cubicBezTo>
                  <a:pt x="5760172" y="2685388"/>
                  <a:pt x="5747485" y="2680724"/>
                  <a:pt x="5746045" y="2673798"/>
                </a:cubicBezTo>
                <a:cubicBezTo>
                  <a:pt x="5744605" y="2667008"/>
                  <a:pt x="5755029" y="2660562"/>
                  <a:pt x="5769020" y="2659121"/>
                </a:cubicBezTo>
                <a:close/>
                <a:moveTo>
                  <a:pt x="891701" y="2658298"/>
                </a:moveTo>
                <a:cubicBezTo>
                  <a:pt x="894084" y="2658589"/>
                  <a:pt x="895455" y="2660081"/>
                  <a:pt x="894702" y="2662756"/>
                </a:cubicBezTo>
                <a:cubicBezTo>
                  <a:pt x="893603" y="2666734"/>
                  <a:pt x="889555" y="2671534"/>
                  <a:pt x="887772" y="2674346"/>
                </a:cubicBezTo>
                <a:cubicBezTo>
                  <a:pt x="879955" y="2678941"/>
                  <a:pt x="875361" y="2678392"/>
                  <a:pt x="874537" y="2674414"/>
                </a:cubicBezTo>
                <a:cubicBezTo>
                  <a:pt x="873712" y="2670505"/>
                  <a:pt x="877349" y="2664470"/>
                  <a:pt x="882627" y="2661041"/>
                </a:cubicBezTo>
                <a:cubicBezTo>
                  <a:pt x="885920" y="2658915"/>
                  <a:pt x="889316" y="2658006"/>
                  <a:pt x="891701" y="2658298"/>
                </a:cubicBezTo>
                <a:close/>
                <a:moveTo>
                  <a:pt x="6620989" y="2657956"/>
                </a:moveTo>
                <a:cubicBezTo>
                  <a:pt x="6635871" y="2657887"/>
                  <a:pt x="6648147" y="2664471"/>
                  <a:pt x="6649862" y="2673523"/>
                </a:cubicBezTo>
                <a:cubicBezTo>
                  <a:pt x="6651576" y="2682439"/>
                  <a:pt x="6641769" y="2690120"/>
                  <a:pt x="6627299" y="2691011"/>
                </a:cubicBezTo>
                <a:cubicBezTo>
                  <a:pt x="6612348" y="2691903"/>
                  <a:pt x="6596918" y="2684153"/>
                  <a:pt x="6595203" y="2675101"/>
                </a:cubicBezTo>
                <a:cubicBezTo>
                  <a:pt x="6593489" y="2665911"/>
                  <a:pt x="6605490" y="2658024"/>
                  <a:pt x="6620989" y="2657956"/>
                </a:cubicBezTo>
                <a:close/>
                <a:moveTo>
                  <a:pt x="6897847" y="2657476"/>
                </a:moveTo>
                <a:cubicBezTo>
                  <a:pt x="6913757" y="2657682"/>
                  <a:pt x="6927267" y="2665843"/>
                  <a:pt x="6928845" y="2676130"/>
                </a:cubicBezTo>
                <a:cubicBezTo>
                  <a:pt x="6930285" y="2685388"/>
                  <a:pt x="6919998" y="2692589"/>
                  <a:pt x="6905665" y="2692314"/>
                </a:cubicBezTo>
                <a:cubicBezTo>
                  <a:pt x="6890783" y="2692040"/>
                  <a:pt x="6875489" y="2682782"/>
                  <a:pt x="6874255" y="2673318"/>
                </a:cubicBezTo>
                <a:cubicBezTo>
                  <a:pt x="6873021" y="2664265"/>
                  <a:pt x="6883582" y="2657202"/>
                  <a:pt x="6897847" y="2657476"/>
                </a:cubicBezTo>
                <a:close/>
                <a:moveTo>
                  <a:pt x="7465963" y="2656764"/>
                </a:moveTo>
                <a:cubicBezTo>
                  <a:pt x="7470643" y="2654784"/>
                  <a:pt x="7473884" y="2655658"/>
                  <a:pt x="7474809" y="2660493"/>
                </a:cubicBezTo>
                <a:cubicBezTo>
                  <a:pt x="7476661" y="2670026"/>
                  <a:pt x="7468432" y="2692108"/>
                  <a:pt x="7455401" y="2706853"/>
                </a:cubicBezTo>
                <a:cubicBezTo>
                  <a:pt x="7442097" y="2721941"/>
                  <a:pt x="7427490" y="2721461"/>
                  <a:pt x="7425569" y="2711037"/>
                </a:cubicBezTo>
                <a:cubicBezTo>
                  <a:pt x="7423649" y="2700475"/>
                  <a:pt x="7434416" y="2684016"/>
                  <a:pt x="7448475" y="2670163"/>
                </a:cubicBezTo>
                <a:cubicBezTo>
                  <a:pt x="7455161" y="2663579"/>
                  <a:pt x="7461282" y="2658745"/>
                  <a:pt x="7465963" y="2656764"/>
                </a:cubicBezTo>
                <a:close/>
                <a:moveTo>
                  <a:pt x="4906009" y="2656721"/>
                </a:moveTo>
                <a:lnTo>
                  <a:pt x="4888251" y="2661421"/>
                </a:lnTo>
                <a:lnTo>
                  <a:pt x="4894693" y="2659944"/>
                </a:lnTo>
                <a:cubicBezTo>
                  <a:pt x="4895448" y="2659944"/>
                  <a:pt x="4888590" y="2661727"/>
                  <a:pt x="4879263" y="2664128"/>
                </a:cubicBezTo>
                <a:cubicBezTo>
                  <a:pt x="4874154" y="2665431"/>
                  <a:pt x="4869182" y="2666682"/>
                  <a:pt x="4865496" y="2667582"/>
                </a:cubicBezTo>
                <a:lnTo>
                  <a:pt x="4862853" y="2668170"/>
                </a:lnTo>
                <a:lnTo>
                  <a:pt x="4863705" y="2667725"/>
                </a:lnTo>
                <a:lnTo>
                  <a:pt x="4872736" y="2665176"/>
                </a:lnTo>
                <a:lnTo>
                  <a:pt x="4869044" y="2666048"/>
                </a:lnTo>
                <a:cubicBezTo>
                  <a:pt x="4870278" y="2665499"/>
                  <a:pt x="4879811" y="2662825"/>
                  <a:pt x="4890167" y="2660218"/>
                </a:cubicBezTo>
                <a:cubicBezTo>
                  <a:pt x="4900659" y="2657544"/>
                  <a:pt x="4907449" y="2656103"/>
                  <a:pt x="4906009" y="2656721"/>
                </a:cubicBezTo>
                <a:close/>
                <a:moveTo>
                  <a:pt x="7373586" y="2656652"/>
                </a:moveTo>
                <a:cubicBezTo>
                  <a:pt x="7387645" y="2657886"/>
                  <a:pt x="7402458" y="2660630"/>
                  <a:pt x="7402938" y="2671671"/>
                </a:cubicBezTo>
                <a:cubicBezTo>
                  <a:pt x="7403350" y="2682232"/>
                  <a:pt x="7393200" y="2694508"/>
                  <a:pt x="7378797" y="2693891"/>
                </a:cubicBezTo>
                <a:cubicBezTo>
                  <a:pt x="7364533" y="2693274"/>
                  <a:pt x="7351777" y="2680861"/>
                  <a:pt x="7350406" y="2670642"/>
                </a:cubicBezTo>
                <a:cubicBezTo>
                  <a:pt x="7348965" y="2660355"/>
                  <a:pt x="7360075" y="2655418"/>
                  <a:pt x="7373586" y="2656652"/>
                </a:cubicBezTo>
                <a:close/>
                <a:moveTo>
                  <a:pt x="6758150" y="2655623"/>
                </a:moveTo>
                <a:cubicBezTo>
                  <a:pt x="6774060" y="2655212"/>
                  <a:pt x="6787776" y="2662550"/>
                  <a:pt x="6789491" y="2672563"/>
                </a:cubicBezTo>
                <a:cubicBezTo>
                  <a:pt x="6791068" y="2681616"/>
                  <a:pt x="6780987" y="2689091"/>
                  <a:pt x="6766653" y="2689434"/>
                </a:cubicBezTo>
                <a:cubicBezTo>
                  <a:pt x="6751772" y="2689777"/>
                  <a:pt x="6736341" y="2681341"/>
                  <a:pt x="6734832" y="2672083"/>
                </a:cubicBezTo>
                <a:cubicBezTo>
                  <a:pt x="6733392" y="2663305"/>
                  <a:pt x="6743885" y="2655967"/>
                  <a:pt x="6758150" y="2655623"/>
                </a:cubicBezTo>
                <a:close/>
                <a:moveTo>
                  <a:pt x="6121521" y="2655144"/>
                </a:moveTo>
                <a:cubicBezTo>
                  <a:pt x="6137020" y="2653155"/>
                  <a:pt x="6151902" y="2658024"/>
                  <a:pt x="6153342" y="2665979"/>
                </a:cubicBezTo>
                <a:cubicBezTo>
                  <a:pt x="6154714" y="2673455"/>
                  <a:pt x="6143947" y="2681067"/>
                  <a:pt x="6129408" y="2682576"/>
                </a:cubicBezTo>
                <a:cubicBezTo>
                  <a:pt x="6114525" y="2684153"/>
                  <a:pt x="6101633" y="2679352"/>
                  <a:pt x="6099438" y="2671740"/>
                </a:cubicBezTo>
                <a:cubicBezTo>
                  <a:pt x="6097244" y="2664265"/>
                  <a:pt x="6107119" y="2656995"/>
                  <a:pt x="6121521" y="2655144"/>
                </a:cubicBezTo>
                <a:close/>
                <a:moveTo>
                  <a:pt x="4882967" y="2654596"/>
                </a:moveTo>
                <a:cubicBezTo>
                  <a:pt x="4883927" y="2655350"/>
                  <a:pt x="4876452" y="2658025"/>
                  <a:pt x="4867468" y="2660356"/>
                </a:cubicBezTo>
                <a:cubicBezTo>
                  <a:pt x="4858346" y="2662757"/>
                  <a:pt x="4850185" y="2664196"/>
                  <a:pt x="4849911" y="2663237"/>
                </a:cubicBezTo>
                <a:cubicBezTo>
                  <a:pt x="4849637" y="2662414"/>
                  <a:pt x="4855603" y="2660013"/>
                  <a:pt x="4863901" y="2657750"/>
                </a:cubicBezTo>
                <a:cubicBezTo>
                  <a:pt x="4873228" y="2655213"/>
                  <a:pt x="4881869" y="2653909"/>
                  <a:pt x="4882967" y="2654596"/>
                </a:cubicBezTo>
                <a:close/>
                <a:moveTo>
                  <a:pt x="5208858" y="2654183"/>
                </a:moveTo>
                <a:cubicBezTo>
                  <a:pt x="5221408" y="2652812"/>
                  <a:pt x="5233684" y="2655486"/>
                  <a:pt x="5235056" y="2660012"/>
                </a:cubicBezTo>
                <a:cubicBezTo>
                  <a:pt x="5236427" y="2664676"/>
                  <a:pt x="5226826" y="2670231"/>
                  <a:pt x="5213796" y="2671945"/>
                </a:cubicBezTo>
                <a:cubicBezTo>
                  <a:pt x="5200423" y="2673728"/>
                  <a:pt x="5188695" y="2671260"/>
                  <a:pt x="5186775" y="2666459"/>
                </a:cubicBezTo>
                <a:cubicBezTo>
                  <a:pt x="5184718" y="2661247"/>
                  <a:pt x="5195005" y="2655692"/>
                  <a:pt x="5208858" y="2654183"/>
                </a:cubicBezTo>
                <a:close/>
                <a:moveTo>
                  <a:pt x="5554433" y="2652675"/>
                </a:moveTo>
                <a:cubicBezTo>
                  <a:pt x="5569041" y="2651097"/>
                  <a:pt x="5582003" y="2654183"/>
                  <a:pt x="5583168" y="2660081"/>
                </a:cubicBezTo>
                <a:cubicBezTo>
                  <a:pt x="5584266" y="2665431"/>
                  <a:pt x="5574459" y="2671328"/>
                  <a:pt x="5561291" y="2672768"/>
                </a:cubicBezTo>
                <a:cubicBezTo>
                  <a:pt x="5547164" y="2674346"/>
                  <a:pt x="5533448" y="2670163"/>
                  <a:pt x="5532282" y="2664470"/>
                </a:cubicBezTo>
                <a:cubicBezTo>
                  <a:pt x="5531253" y="2659121"/>
                  <a:pt x="5541060" y="2654046"/>
                  <a:pt x="5554433" y="2652675"/>
                </a:cubicBezTo>
                <a:close/>
                <a:moveTo>
                  <a:pt x="4939819" y="2652400"/>
                </a:moveTo>
                <a:cubicBezTo>
                  <a:pt x="4940710" y="2653497"/>
                  <a:pt x="4931589" y="2656995"/>
                  <a:pt x="4919451" y="2660150"/>
                </a:cubicBezTo>
                <a:cubicBezTo>
                  <a:pt x="4907517" y="2663304"/>
                  <a:pt x="4896476" y="2664950"/>
                  <a:pt x="4895722" y="2663853"/>
                </a:cubicBezTo>
                <a:cubicBezTo>
                  <a:pt x="4894967" y="2662756"/>
                  <a:pt x="4904294" y="2659327"/>
                  <a:pt x="4916364" y="2656172"/>
                </a:cubicBezTo>
                <a:cubicBezTo>
                  <a:pt x="4928777" y="2653017"/>
                  <a:pt x="4938927" y="2651303"/>
                  <a:pt x="4939819" y="2652400"/>
                </a:cubicBezTo>
                <a:close/>
                <a:moveTo>
                  <a:pt x="3482013" y="2651920"/>
                </a:moveTo>
                <a:cubicBezTo>
                  <a:pt x="3485511" y="2659464"/>
                  <a:pt x="3488460" y="2663373"/>
                  <a:pt x="3489351" y="2667762"/>
                </a:cubicBezTo>
                <a:cubicBezTo>
                  <a:pt x="3490586" y="2673866"/>
                  <a:pt x="3484757" y="2680381"/>
                  <a:pt x="3481328" y="2677021"/>
                </a:cubicBezTo>
                <a:cubicBezTo>
                  <a:pt x="3478859" y="2674620"/>
                  <a:pt x="3476253" y="2668928"/>
                  <a:pt x="3476116" y="2664882"/>
                </a:cubicBezTo>
                <a:cubicBezTo>
                  <a:pt x="3475910" y="2661247"/>
                  <a:pt x="3479064" y="2658092"/>
                  <a:pt x="3482013" y="2651920"/>
                </a:cubicBezTo>
                <a:close/>
                <a:moveTo>
                  <a:pt x="3008537" y="2649931"/>
                </a:moveTo>
                <a:cubicBezTo>
                  <a:pt x="3013201" y="2651646"/>
                  <a:pt x="3017521" y="2658435"/>
                  <a:pt x="3015875" y="2662687"/>
                </a:cubicBezTo>
                <a:cubicBezTo>
                  <a:pt x="3014778" y="2665431"/>
                  <a:pt x="3011623" y="2666528"/>
                  <a:pt x="3008126" y="2669408"/>
                </a:cubicBezTo>
                <a:cubicBezTo>
                  <a:pt x="3004903" y="2664128"/>
                  <a:pt x="3001816" y="2660699"/>
                  <a:pt x="3000856" y="2657132"/>
                </a:cubicBezTo>
                <a:cubicBezTo>
                  <a:pt x="2999416" y="2651989"/>
                  <a:pt x="3004080" y="2648286"/>
                  <a:pt x="3008537" y="2649931"/>
                </a:cubicBezTo>
                <a:close/>
                <a:moveTo>
                  <a:pt x="4129203" y="2648423"/>
                </a:moveTo>
                <a:cubicBezTo>
                  <a:pt x="4126803" y="2649932"/>
                  <a:pt x="4123648" y="2652400"/>
                  <a:pt x="4119534" y="2654526"/>
                </a:cubicBezTo>
                <a:cubicBezTo>
                  <a:pt x="4115007" y="2656927"/>
                  <a:pt x="4109932" y="2657750"/>
                  <a:pt x="4110687" y="2656241"/>
                </a:cubicBezTo>
                <a:cubicBezTo>
                  <a:pt x="4111304" y="2654938"/>
                  <a:pt x="4113704" y="2653018"/>
                  <a:pt x="4118916" y="2650549"/>
                </a:cubicBezTo>
                <a:cubicBezTo>
                  <a:pt x="4124266" y="2647943"/>
                  <a:pt x="4129135" y="2646708"/>
                  <a:pt x="4129203" y="2648423"/>
                </a:cubicBezTo>
                <a:close/>
                <a:moveTo>
                  <a:pt x="1738577" y="2648286"/>
                </a:moveTo>
                <a:cubicBezTo>
                  <a:pt x="1742277" y="2651029"/>
                  <a:pt x="1745707" y="2655898"/>
                  <a:pt x="1751196" y="2662002"/>
                </a:cubicBezTo>
                <a:cubicBezTo>
                  <a:pt x="1746598" y="2662962"/>
                  <a:pt x="1744131" y="2664813"/>
                  <a:pt x="1740632" y="2663785"/>
                </a:cubicBezTo>
                <a:cubicBezTo>
                  <a:pt x="1735284" y="2662207"/>
                  <a:pt x="1729247" y="2654046"/>
                  <a:pt x="1729727" y="2649794"/>
                </a:cubicBezTo>
                <a:cubicBezTo>
                  <a:pt x="1730208" y="2645748"/>
                  <a:pt x="1733639" y="2644720"/>
                  <a:pt x="1738577" y="2648286"/>
                </a:cubicBezTo>
                <a:close/>
                <a:moveTo>
                  <a:pt x="648085" y="2647737"/>
                </a:moveTo>
                <a:cubicBezTo>
                  <a:pt x="649869" y="2646914"/>
                  <a:pt x="645962" y="2652949"/>
                  <a:pt x="642117" y="2656858"/>
                </a:cubicBezTo>
                <a:cubicBezTo>
                  <a:pt x="639582" y="2659396"/>
                  <a:pt x="636496" y="2661865"/>
                  <a:pt x="635948" y="2661659"/>
                </a:cubicBezTo>
                <a:cubicBezTo>
                  <a:pt x="635465" y="2661522"/>
                  <a:pt x="638004" y="2657750"/>
                  <a:pt x="640061" y="2654046"/>
                </a:cubicBezTo>
                <a:cubicBezTo>
                  <a:pt x="643901" y="2650960"/>
                  <a:pt x="646850" y="2648286"/>
                  <a:pt x="648085" y="2647737"/>
                </a:cubicBezTo>
                <a:close/>
                <a:moveTo>
                  <a:pt x="4927543" y="2647395"/>
                </a:moveTo>
                <a:lnTo>
                  <a:pt x="4913873" y="2651242"/>
                </a:lnTo>
                <a:lnTo>
                  <a:pt x="4916296" y="2650686"/>
                </a:lnTo>
                <a:cubicBezTo>
                  <a:pt x="4916090" y="2650960"/>
                  <a:pt x="4906489" y="2653566"/>
                  <a:pt x="4895722" y="2656241"/>
                </a:cubicBezTo>
                <a:cubicBezTo>
                  <a:pt x="4885092" y="2658916"/>
                  <a:pt x="4876382" y="2660973"/>
                  <a:pt x="4877205" y="2660562"/>
                </a:cubicBezTo>
                <a:lnTo>
                  <a:pt x="4887432" y="2657729"/>
                </a:lnTo>
                <a:lnTo>
                  <a:pt x="4886189" y="2658024"/>
                </a:lnTo>
                <a:cubicBezTo>
                  <a:pt x="4884543" y="2658162"/>
                  <a:pt x="4894145" y="2655487"/>
                  <a:pt x="4906283" y="2652401"/>
                </a:cubicBezTo>
                <a:cubicBezTo>
                  <a:pt x="4917599" y="2649452"/>
                  <a:pt x="4926720" y="2647326"/>
                  <a:pt x="4927543" y="2647395"/>
                </a:cubicBezTo>
                <a:close/>
                <a:moveTo>
                  <a:pt x="3344100" y="2645954"/>
                </a:moveTo>
                <a:cubicBezTo>
                  <a:pt x="3347049" y="2647462"/>
                  <a:pt x="3349929" y="2651989"/>
                  <a:pt x="3354318" y="2656583"/>
                </a:cubicBezTo>
                <a:cubicBezTo>
                  <a:pt x="3351369" y="2661315"/>
                  <a:pt x="3349997" y="2665499"/>
                  <a:pt x="3347460" y="2666665"/>
                </a:cubicBezTo>
                <a:cubicBezTo>
                  <a:pt x="3343894" y="2668311"/>
                  <a:pt x="3340808" y="2664470"/>
                  <a:pt x="3339231" y="2658573"/>
                </a:cubicBezTo>
                <a:cubicBezTo>
                  <a:pt x="3337310" y="2651303"/>
                  <a:pt x="3339779" y="2643828"/>
                  <a:pt x="3344100" y="2645954"/>
                </a:cubicBezTo>
                <a:close/>
                <a:moveTo>
                  <a:pt x="548917" y="2645817"/>
                </a:moveTo>
                <a:cubicBezTo>
                  <a:pt x="547270" y="2647532"/>
                  <a:pt x="545625" y="2649246"/>
                  <a:pt x="543979" y="2651029"/>
                </a:cubicBezTo>
                <a:cubicBezTo>
                  <a:pt x="543223" y="2651166"/>
                  <a:pt x="541440" y="2651921"/>
                  <a:pt x="541852" y="2651372"/>
                </a:cubicBezTo>
                <a:cubicBezTo>
                  <a:pt x="542676" y="2650138"/>
                  <a:pt x="544527" y="2648286"/>
                  <a:pt x="545967" y="2646640"/>
                </a:cubicBezTo>
                <a:cubicBezTo>
                  <a:pt x="546790" y="2646434"/>
                  <a:pt x="547613" y="2646228"/>
                  <a:pt x="548917" y="2645817"/>
                </a:cubicBezTo>
                <a:close/>
                <a:moveTo>
                  <a:pt x="7741175" y="2644651"/>
                </a:moveTo>
                <a:cubicBezTo>
                  <a:pt x="7744055" y="2645269"/>
                  <a:pt x="7728350" y="2684633"/>
                  <a:pt x="7706336" y="2732776"/>
                </a:cubicBezTo>
                <a:cubicBezTo>
                  <a:pt x="7685350" y="2778656"/>
                  <a:pt x="7666971" y="2814112"/>
                  <a:pt x="7664022" y="2814593"/>
                </a:cubicBezTo>
                <a:cubicBezTo>
                  <a:pt x="7660867" y="2815072"/>
                  <a:pt x="7675749" y="2777079"/>
                  <a:pt x="7696871" y="2729965"/>
                </a:cubicBezTo>
                <a:cubicBezTo>
                  <a:pt x="7717651" y="2683605"/>
                  <a:pt x="7738363" y="2644034"/>
                  <a:pt x="7741175" y="2644651"/>
                </a:cubicBezTo>
                <a:close/>
                <a:moveTo>
                  <a:pt x="5345195" y="2644513"/>
                </a:moveTo>
                <a:cubicBezTo>
                  <a:pt x="5358088" y="2643965"/>
                  <a:pt x="5370021" y="2646982"/>
                  <a:pt x="5370844" y="2651440"/>
                </a:cubicBezTo>
                <a:cubicBezTo>
                  <a:pt x="5371735" y="2655966"/>
                  <a:pt x="5361654" y="2660767"/>
                  <a:pt x="5348487" y="2661658"/>
                </a:cubicBezTo>
                <a:cubicBezTo>
                  <a:pt x="5334977" y="2662550"/>
                  <a:pt x="5323455" y="2659189"/>
                  <a:pt x="5321947" y="2654457"/>
                </a:cubicBezTo>
                <a:cubicBezTo>
                  <a:pt x="5320300" y="2649383"/>
                  <a:pt x="5331205" y="2644993"/>
                  <a:pt x="5345195" y="2644513"/>
                </a:cubicBezTo>
                <a:close/>
                <a:moveTo>
                  <a:pt x="5907277" y="2644240"/>
                </a:moveTo>
                <a:cubicBezTo>
                  <a:pt x="5921267" y="2642731"/>
                  <a:pt x="5934366" y="2646572"/>
                  <a:pt x="5936081" y="2653155"/>
                </a:cubicBezTo>
                <a:cubicBezTo>
                  <a:pt x="5937727" y="2659670"/>
                  <a:pt x="5927166" y="2667008"/>
                  <a:pt x="5913175" y="2668586"/>
                </a:cubicBezTo>
                <a:cubicBezTo>
                  <a:pt x="5899048" y="2670231"/>
                  <a:pt x="5886086" y="2665637"/>
                  <a:pt x="5884509" y="2658916"/>
                </a:cubicBezTo>
                <a:cubicBezTo>
                  <a:pt x="5882931" y="2652195"/>
                  <a:pt x="5893150" y="2645817"/>
                  <a:pt x="5907277" y="2644240"/>
                </a:cubicBezTo>
                <a:close/>
                <a:moveTo>
                  <a:pt x="4967594" y="2643691"/>
                </a:moveTo>
                <a:cubicBezTo>
                  <a:pt x="4966085" y="2644034"/>
                  <a:pt x="4956209" y="2646160"/>
                  <a:pt x="4946334" y="2648354"/>
                </a:cubicBezTo>
                <a:cubicBezTo>
                  <a:pt x="4937281" y="2650343"/>
                  <a:pt x="4931109" y="2651783"/>
                  <a:pt x="4931795" y="2651578"/>
                </a:cubicBezTo>
                <a:cubicBezTo>
                  <a:pt x="4932549" y="2651304"/>
                  <a:pt x="4942082" y="2649040"/>
                  <a:pt x="4951683" y="2646914"/>
                </a:cubicBezTo>
                <a:cubicBezTo>
                  <a:pt x="4961284" y="2644788"/>
                  <a:pt x="4969103" y="2643279"/>
                  <a:pt x="4967594" y="2643691"/>
                </a:cubicBezTo>
                <a:close/>
                <a:moveTo>
                  <a:pt x="5152151" y="2643571"/>
                </a:moveTo>
                <a:cubicBezTo>
                  <a:pt x="5156720" y="2644068"/>
                  <a:pt x="5159789" y="2645303"/>
                  <a:pt x="5160303" y="2647189"/>
                </a:cubicBezTo>
                <a:cubicBezTo>
                  <a:pt x="5161332" y="2650892"/>
                  <a:pt x="5151456" y="2655899"/>
                  <a:pt x="5138769" y="2657887"/>
                </a:cubicBezTo>
                <a:cubicBezTo>
                  <a:pt x="5126219" y="2659808"/>
                  <a:pt x="5113875" y="2658230"/>
                  <a:pt x="5112914" y="2654664"/>
                </a:cubicBezTo>
                <a:cubicBezTo>
                  <a:pt x="5111886" y="2651029"/>
                  <a:pt x="5122104" y="2646366"/>
                  <a:pt x="5134997" y="2644377"/>
                </a:cubicBezTo>
                <a:cubicBezTo>
                  <a:pt x="5141512" y="2643314"/>
                  <a:pt x="5147582" y="2643074"/>
                  <a:pt x="5152151" y="2643571"/>
                </a:cubicBezTo>
                <a:close/>
                <a:moveTo>
                  <a:pt x="5005176" y="2643373"/>
                </a:moveTo>
                <a:cubicBezTo>
                  <a:pt x="5009480" y="2643022"/>
                  <a:pt x="5012446" y="2643210"/>
                  <a:pt x="5012994" y="2644033"/>
                </a:cubicBezTo>
                <a:cubicBezTo>
                  <a:pt x="5014160" y="2645885"/>
                  <a:pt x="5003461" y="2650274"/>
                  <a:pt x="4990637" y="2653018"/>
                </a:cubicBezTo>
                <a:cubicBezTo>
                  <a:pt x="4978567" y="2655623"/>
                  <a:pt x="4968897" y="2656035"/>
                  <a:pt x="4968417" y="2654115"/>
                </a:cubicBezTo>
                <a:cubicBezTo>
                  <a:pt x="4968005" y="2652263"/>
                  <a:pt x="4977675" y="2648560"/>
                  <a:pt x="4989334" y="2645954"/>
                </a:cubicBezTo>
                <a:cubicBezTo>
                  <a:pt x="4995232" y="2644616"/>
                  <a:pt x="5000873" y="2643725"/>
                  <a:pt x="5005176" y="2643373"/>
                </a:cubicBezTo>
                <a:close/>
                <a:moveTo>
                  <a:pt x="3618488" y="2642594"/>
                </a:moveTo>
                <a:cubicBezTo>
                  <a:pt x="3621231" y="2643828"/>
                  <a:pt x="3623425" y="2648286"/>
                  <a:pt x="3627266" y="2652743"/>
                </a:cubicBezTo>
                <a:cubicBezTo>
                  <a:pt x="3623631" y="2657749"/>
                  <a:pt x="3621574" y="2662139"/>
                  <a:pt x="3618831" y="2663648"/>
                </a:cubicBezTo>
                <a:cubicBezTo>
                  <a:pt x="3614990" y="2665774"/>
                  <a:pt x="3611081" y="2658847"/>
                  <a:pt x="3611561" y="2651235"/>
                </a:cubicBezTo>
                <a:cubicBezTo>
                  <a:pt x="3611973" y="2644857"/>
                  <a:pt x="3614579" y="2640810"/>
                  <a:pt x="3618488" y="2642594"/>
                </a:cubicBezTo>
                <a:close/>
                <a:moveTo>
                  <a:pt x="7719983" y="2642251"/>
                </a:moveTo>
                <a:cubicBezTo>
                  <a:pt x="7723138" y="2642182"/>
                  <a:pt x="7709079" y="2679490"/>
                  <a:pt x="7688848" y="2725164"/>
                </a:cubicBezTo>
                <a:cubicBezTo>
                  <a:pt x="7668274" y="2771662"/>
                  <a:pt x="7650238" y="2806980"/>
                  <a:pt x="7647563" y="2806637"/>
                </a:cubicBezTo>
                <a:cubicBezTo>
                  <a:pt x="7644888" y="2806294"/>
                  <a:pt x="7658673" y="2770084"/>
                  <a:pt x="7678492" y="2724547"/>
                </a:cubicBezTo>
                <a:cubicBezTo>
                  <a:pt x="7698175" y="2679284"/>
                  <a:pt x="7716828" y="2642319"/>
                  <a:pt x="7719983" y="2642251"/>
                </a:cubicBezTo>
                <a:close/>
                <a:moveTo>
                  <a:pt x="6261767" y="2642182"/>
                </a:moveTo>
                <a:cubicBezTo>
                  <a:pt x="6277472" y="2640604"/>
                  <a:pt x="6292011" y="2645954"/>
                  <a:pt x="6292902" y="2653978"/>
                </a:cubicBezTo>
                <a:cubicBezTo>
                  <a:pt x="6293794" y="2661659"/>
                  <a:pt x="6282958" y="2668723"/>
                  <a:pt x="6268214" y="2669888"/>
                </a:cubicBezTo>
                <a:cubicBezTo>
                  <a:pt x="6253469" y="2671054"/>
                  <a:pt x="6240507" y="2665774"/>
                  <a:pt x="6238793" y="2658230"/>
                </a:cubicBezTo>
                <a:cubicBezTo>
                  <a:pt x="6237010" y="2650686"/>
                  <a:pt x="6247297" y="2643691"/>
                  <a:pt x="6261767" y="2642182"/>
                </a:cubicBezTo>
                <a:close/>
                <a:moveTo>
                  <a:pt x="1088168" y="2640331"/>
                </a:moveTo>
                <a:cubicBezTo>
                  <a:pt x="1093721" y="2639096"/>
                  <a:pt x="1100372" y="2643143"/>
                  <a:pt x="1101264" y="2648149"/>
                </a:cubicBezTo>
                <a:cubicBezTo>
                  <a:pt x="1102153" y="2653087"/>
                  <a:pt x="1097079" y="2658505"/>
                  <a:pt x="1091114" y="2658573"/>
                </a:cubicBezTo>
                <a:cubicBezTo>
                  <a:pt x="1085492" y="2658642"/>
                  <a:pt x="1081101" y="2656927"/>
                  <a:pt x="1079594" y="2652058"/>
                </a:cubicBezTo>
                <a:cubicBezTo>
                  <a:pt x="1078154" y="2647189"/>
                  <a:pt x="1082197" y="2641703"/>
                  <a:pt x="1088168" y="2640331"/>
                </a:cubicBezTo>
                <a:close/>
                <a:moveTo>
                  <a:pt x="5078917" y="2640115"/>
                </a:moveTo>
                <a:cubicBezTo>
                  <a:pt x="5083597" y="2640141"/>
                  <a:pt x="5086683" y="2640844"/>
                  <a:pt x="5086923" y="2642250"/>
                </a:cubicBezTo>
                <a:cubicBezTo>
                  <a:pt x="5087334" y="2644788"/>
                  <a:pt x="5078145" y="2648834"/>
                  <a:pt x="5065869" y="2651303"/>
                </a:cubicBezTo>
                <a:cubicBezTo>
                  <a:pt x="5052564" y="2653977"/>
                  <a:pt x="5040906" y="2653703"/>
                  <a:pt x="5040357" y="2650891"/>
                </a:cubicBezTo>
                <a:cubicBezTo>
                  <a:pt x="5039946" y="2648286"/>
                  <a:pt x="5049135" y="2644445"/>
                  <a:pt x="5061343" y="2642045"/>
                </a:cubicBezTo>
                <a:cubicBezTo>
                  <a:pt x="5067961" y="2640741"/>
                  <a:pt x="5074236" y="2640090"/>
                  <a:pt x="5078917" y="2640115"/>
                </a:cubicBezTo>
                <a:close/>
                <a:moveTo>
                  <a:pt x="1222446" y="2639988"/>
                </a:moveTo>
                <a:cubicBezTo>
                  <a:pt x="1227999" y="2640193"/>
                  <a:pt x="1234651" y="2645886"/>
                  <a:pt x="1235542" y="2651098"/>
                </a:cubicBezTo>
                <a:cubicBezTo>
                  <a:pt x="1236365" y="2656241"/>
                  <a:pt x="1231085" y="2660356"/>
                  <a:pt x="1225119" y="2658916"/>
                </a:cubicBezTo>
                <a:cubicBezTo>
                  <a:pt x="1219425" y="2657544"/>
                  <a:pt x="1215038" y="2654733"/>
                  <a:pt x="1213598" y="2649520"/>
                </a:cubicBezTo>
                <a:cubicBezTo>
                  <a:pt x="1212159" y="2644308"/>
                  <a:pt x="1216409" y="2639782"/>
                  <a:pt x="1222446" y="2639988"/>
                </a:cubicBezTo>
                <a:close/>
                <a:moveTo>
                  <a:pt x="5693787" y="2639164"/>
                </a:moveTo>
                <a:cubicBezTo>
                  <a:pt x="5707435" y="2637861"/>
                  <a:pt x="5719162" y="2640604"/>
                  <a:pt x="5720808" y="2645885"/>
                </a:cubicBezTo>
                <a:cubicBezTo>
                  <a:pt x="5722591" y="2651509"/>
                  <a:pt x="5711687" y="2657818"/>
                  <a:pt x="5697285" y="2659121"/>
                </a:cubicBezTo>
                <a:cubicBezTo>
                  <a:pt x="5684049" y="2660287"/>
                  <a:pt x="5671636" y="2656721"/>
                  <a:pt x="5669990" y="2651577"/>
                </a:cubicBezTo>
                <a:cubicBezTo>
                  <a:pt x="5668070" y="2646022"/>
                  <a:pt x="5679111" y="2640536"/>
                  <a:pt x="5693787" y="2639164"/>
                </a:cubicBezTo>
                <a:close/>
                <a:moveTo>
                  <a:pt x="7698861" y="2638410"/>
                </a:moveTo>
                <a:cubicBezTo>
                  <a:pt x="7700919" y="2640673"/>
                  <a:pt x="7688094" y="2676609"/>
                  <a:pt x="7669989" y="2718854"/>
                </a:cubicBezTo>
                <a:cubicBezTo>
                  <a:pt x="7650855" y="2763569"/>
                  <a:pt x="7632750" y="2799025"/>
                  <a:pt x="7631104" y="2796212"/>
                </a:cubicBezTo>
                <a:cubicBezTo>
                  <a:pt x="7629458" y="2793470"/>
                  <a:pt x="7642214" y="2758837"/>
                  <a:pt x="7660182" y="2716317"/>
                </a:cubicBezTo>
                <a:cubicBezTo>
                  <a:pt x="7679384" y="2670711"/>
                  <a:pt x="7696598" y="2635873"/>
                  <a:pt x="7698861" y="2638410"/>
                </a:cubicBezTo>
                <a:close/>
                <a:moveTo>
                  <a:pt x="4796075" y="2638067"/>
                </a:moveTo>
                <a:cubicBezTo>
                  <a:pt x="4796487" y="2640536"/>
                  <a:pt x="4789835" y="2644308"/>
                  <a:pt x="4781331" y="2646708"/>
                </a:cubicBezTo>
                <a:cubicBezTo>
                  <a:pt x="4773032" y="2649040"/>
                  <a:pt x="4766174" y="2648971"/>
                  <a:pt x="4766449" y="2646365"/>
                </a:cubicBezTo>
                <a:cubicBezTo>
                  <a:pt x="4766723" y="2644033"/>
                  <a:pt x="4772552" y="2640467"/>
                  <a:pt x="4779890" y="2638204"/>
                </a:cubicBezTo>
                <a:cubicBezTo>
                  <a:pt x="4788463" y="2635598"/>
                  <a:pt x="4795801" y="2635598"/>
                  <a:pt x="4796075" y="2638067"/>
                </a:cubicBezTo>
                <a:close/>
                <a:moveTo>
                  <a:pt x="7234575" y="2637313"/>
                </a:moveTo>
                <a:cubicBezTo>
                  <a:pt x="7250005" y="2638616"/>
                  <a:pt x="7264749" y="2648903"/>
                  <a:pt x="7266327" y="2659259"/>
                </a:cubicBezTo>
                <a:cubicBezTo>
                  <a:pt x="7267767" y="2669065"/>
                  <a:pt x="7257343" y="2675375"/>
                  <a:pt x="7242941" y="2673592"/>
                </a:cubicBezTo>
                <a:cubicBezTo>
                  <a:pt x="7228334" y="2671740"/>
                  <a:pt x="7215303" y="2662825"/>
                  <a:pt x="7213041" y="2652949"/>
                </a:cubicBezTo>
                <a:cubicBezTo>
                  <a:pt x="7210777" y="2643142"/>
                  <a:pt x="7220378" y="2636147"/>
                  <a:pt x="7234575" y="2637313"/>
                </a:cubicBezTo>
                <a:close/>
                <a:moveTo>
                  <a:pt x="4707264" y="2636559"/>
                </a:moveTo>
                <a:cubicBezTo>
                  <a:pt x="4715357" y="2634021"/>
                  <a:pt x="4722009" y="2635050"/>
                  <a:pt x="4721803" y="2638479"/>
                </a:cubicBezTo>
                <a:cubicBezTo>
                  <a:pt x="4721529" y="2641291"/>
                  <a:pt x="4715014" y="2645680"/>
                  <a:pt x="4708224" y="2647737"/>
                </a:cubicBezTo>
                <a:cubicBezTo>
                  <a:pt x="4699789" y="2650275"/>
                  <a:pt x="4693000" y="2649726"/>
                  <a:pt x="4693617" y="2646228"/>
                </a:cubicBezTo>
                <a:cubicBezTo>
                  <a:pt x="4694165" y="2643280"/>
                  <a:pt x="4700475" y="2638685"/>
                  <a:pt x="4707264" y="2636559"/>
                </a:cubicBezTo>
                <a:close/>
                <a:moveTo>
                  <a:pt x="1418720" y="2636216"/>
                </a:moveTo>
                <a:cubicBezTo>
                  <a:pt x="1425439" y="2639096"/>
                  <a:pt x="1432641" y="2647668"/>
                  <a:pt x="1430653" y="2651166"/>
                </a:cubicBezTo>
                <a:cubicBezTo>
                  <a:pt x="1429075" y="2653909"/>
                  <a:pt x="1424479" y="2654252"/>
                  <a:pt x="1419611" y="2656378"/>
                </a:cubicBezTo>
                <a:cubicBezTo>
                  <a:pt x="1415222" y="2649657"/>
                  <a:pt x="1411040" y="2644857"/>
                  <a:pt x="1409597" y="2640604"/>
                </a:cubicBezTo>
                <a:cubicBezTo>
                  <a:pt x="1407882" y="2635393"/>
                  <a:pt x="1412890" y="2633678"/>
                  <a:pt x="1418720" y="2636216"/>
                </a:cubicBezTo>
                <a:close/>
                <a:moveTo>
                  <a:pt x="4870004" y="2635324"/>
                </a:moveTo>
                <a:cubicBezTo>
                  <a:pt x="4871033" y="2636833"/>
                  <a:pt x="4864929" y="2640125"/>
                  <a:pt x="4857180" y="2642388"/>
                </a:cubicBezTo>
                <a:cubicBezTo>
                  <a:pt x="4849362" y="2644651"/>
                  <a:pt x="4841338" y="2645542"/>
                  <a:pt x="4839761" y="2644102"/>
                </a:cubicBezTo>
                <a:cubicBezTo>
                  <a:pt x="4838114" y="2642594"/>
                  <a:pt x="4842915" y="2639370"/>
                  <a:pt x="4850802" y="2636901"/>
                </a:cubicBezTo>
                <a:cubicBezTo>
                  <a:pt x="4859511" y="2634158"/>
                  <a:pt x="4868770" y="2633472"/>
                  <a:pt x="4870004" y="2635324"/>
                </a:cubicBezTo>
                <a:close/>
                <a:moveTo>
                  <a:pt x="5481944" y="2635050"/>
                </a:moveTo>
                <a:cubicBezTo>
                  <a:pt x="5494974" y="2634296"/>
                  <a:pt x="5506839" y="2636970"/>
                  <a:pt x="5507593" y="2641222"/>
                </a:cubicBezTo>
                <a:cubicBezTo>
                  <a:pt x="5508348" y="2645543"/>
                  <a:pt x="5498129" y="2650344"/>
                  <a:pt x="5484825" y="2651441"/>
                </a:cubicBezTo>
                <a:cubicBezTo>
                  <a:pt x="5471177" y="2652538"/>
                  <a:pt x="5459724" y="2649521"/>
                  <a:pt x="5458284" y="2645063"/>
                </a:cubicBezTo>
                <a:cubicBezTo>
                  <a:pt x="5456775" y="2640262"/>
                  <a:pt x="5467817" y="2635805"/>
                  <a:pt x="5481944" y="2635050"/>
                </a:cubicBezTo>
                <a:close/>
                <a:moveTo>
                  <a:pt x="4989471" y="2632924"/>
                </a:moveTo>
                <a:cubicBezTo>
                  <a:pt x="4988031" y="2633335"/>
                  <a:pt x="4977744" y="2635667"/>
                  <a:pt x="4966497" y="2638136"/>
                </a:cubicBezTo>
                <a:cubicBezTo>
                  <a:pt x="4955249" y="2640605"/>
                  <a:pt x="4947157" y="2642388"/>
                  <a:pt x="4948529" y="2641977"/>
                </a:cubicBezTo>
                <a:cubicBezTo>
                  <a:pt x="4949900" y="2641565"/>
                  <a:pt x="4959707" y="2639234"/>
                  <a:pt x="4971297" y="2636696"/>
                </a:cubicBezTo>
                <a:cubicBezTo>
                  <a:pt x="4982407" y="2634227"/>
                  <a:pt x="4990842" y="2632513"/>
                  <a:pt x="4989471" y="2632924"/>
                </a:cubicBezTo>
                <a:close/>
                <a:moveTo>
                  <a:pt x="5000924" y="2632923"/>
                </a:moveTo>
                <a:cubicBezTo>
                  <a:pt x="5002227" y="2633198"/>
                  <a:pt x="4993106" y="2635804"/>
                  <a:pt x="4980967" y="2638547"/>
                </a:cubicBezTo>
                <a:lnTo>
                  <a:pt x="4969962" y="2640436"/>
                </a:lnTo>
                <a:lnTo>
                  <a:pt x="4956003" y="2643828"/>
                </a:lnTo>
                <a:lnTo>
                  <a:pt x="4946701" y="2645621"/>
                </a:lnTo>
                <a:lnTo>
                  <a:pt x="4938996" y="2647737"/>
                </a:lnTo>
                <a:cubicBezTo>
                  <a:pt x="4929738" y="2649794"/>
                  <a:pt x="4921989" y="2651234"/>
                  <a:pt x="4921920" y="2650686"/>
                </a:cubicBezTo>
                <a:cubicBezTo>
                  <a:pt x="4921989" y="2650068"/>
                  <a:pt x="4930012" y="2647599"/>
                  <a:pt x="4938859" y="2645679"/>
                </a:cubicBezTo>
                <a:lnTo>
                  <a:pt x="4953494" y="2643478"/>
                </a:lnTo>
                <a:lnTo>
                  <a:pt x="4961147" y="2641565"/>
                </a:lnTo>
                <a:lnTo>
                  <a:pt x="4961691" y="2641465"/>
                </a:lnTo>
                <a:lnTo>
                  <a:pt x="4976578" y="2637244"/>
                </a:lnTo>
                <a:cubicBezTo>
                  <a:pt x="4987962" y="2634638"/>
                  <a:pt x="4999621" y="2632581"/>
                  <a:pt x="5000924" y="2632923"/>
                </a:cubicBezTo>
                <a:close/>
                <a:moveTo>
                  <a:pt x="4632580" y="2632512"/>
                </a:moveTo>
                <a:cubicBezTo>
                  <a:pt x="4639850" y="2629838"/>
                  <a:pt x="4647051" y="2630386"/>
                  <a:pt x="4647737" y="2633541"/>
                </a:cubicBezTo>
                <a:cubicBezTo>
                  <a:pt x="4648491" y="2636627"/>
                  <a:pt x="4642593" y="2641840"/>
                  <a:pt x="4635666" y="2644514"/>
                </a:cubicBezTo>
                <a:cubicBezTo>
                  <a:pt x="4628397" y="2647257"/>
                  <a:pt x="4621676" y="2646983"/>
                  <a:pt x="4620716" y="2643622"/>
                </a:cubicBezTo>
                <a:cubicBezTo>
                  <a:pt x="4619756" y="2640262"/>
                  <a:pt x="4624899" y="2635324"/>
                  <a:pt x="4632580" y="2632512"/>
                </a:cubicBezTo>
                <a:close/>
                <a:moveTo>
                  <a:pt x="6402082" y="2631004"/>
                </a:moveTo>
                <a:cubicBezTo>
                  <a:pt x="6417855" y="2629838"/>
                  <a:pt x="6432120" y="2635804"/>
                  <a:pt x="6432532" y="2644034"/>
                </a:cubicBezTo>
                <a:cubicBezTo>
                  <a:pt x="6433011" y="2651920"/>
                  <a:pt x="6422039" y="2658641"/>
                  <a:pt x="6407157" y="2659327"/>
                </a:cubicBezTo>
                <a:cubicBezTo>
                  <a:pt x="6392412" y="2660013"/>
                  <a:pt x="6379725" y="2654321"/>
                  <a:pt x="6378353" y="2646571"/>
                </a:cubicBezTo>
                <a:cubicBezTo>
                  <a:pt x="6376981" y="2638890"/>
                  <a:pt x="6387406" y="2632101"/>
                  <a:pt x="6402082" y="2631004"/>
                </a:cubicBezTo>
                <a:close/>
                <a:moveTo>
                  <a:pt x="4943179" y="2630729"/>
                </a:moveTo>
                <a:cubicBezTo>
                  <a:pt x="4944208" y="2632032"/>
                  <a:pt x="4938516" y="2634364"/>
                  <a:pt x="4929806" y="2636421"/>
                </a:cubicBezTo>
                <a:cubicBezTo>
                  <a:pt x="4921508" y="2638410"/>
                  <a:pt x="4913347" y="2639438"/>
                  <a:pt x="4911838" y="2638478"/>
                </a:cubicBezTo>
                <a:cubicBezTo>
                  <a:pt x="4910192" y="2637381"/>
                  <a:pt x="4917736" y="2633952"/>
                  <a:pt x="4926720" y="2631826"/>
                </a:cubicBezTo>
                <a:cubicBezTo>
                  <a:pt x="4934881" y="2629906"/>
                  <a:pt x="4942356" y="2629494"/>
                  <a:pt x="4943179" y="2630729"/>
                </a:cubicBezTo>
                <a:close/>
                <a:moveTo>
                  <a:pt x="7677738" y="2630386"/>
                </a:moveTo>
                <a:cubicBezTo>
                  <a:pt x="7679726" y="2633266"/>
                  <a:pt x="7668548" y="2666870"/>
                  <a:pt x="7652363" y="2706235"/>
                </a:cubicBezTo>
                <a:cubicBezTo>
                  <a:pt x="7635561" y="2747109"/>
                  <a:pt x="7618348" y="2781125"/>
                  <a:pt x="7616085" y="2779342"/>
                </a:cubicBezTo>
                <a:cubicBezTo>
                  <a:pt x="7613684" y="2777559"/>
                  <a:pt x="7626235" y="2741897"/>
                  <a:pt x="7643174" y="2700406"/>
                </a:cubicBezTo>
                <a:cubicBezTo>
                  <a:pt x="7660387" y="2658229"/>
                  <a:pt x="7675543" y="2627231"/>
                  <a:pt x="7677738" y="2630386"/>
                </a:cubicBezTo>
                <a:close/>
                <a:moveTo>
                  <a:pt x="6046014" y="2629495"/>
                </a:moveTo>
                <a:cubicBezTo>
                  <a:pt x="6060074" y="2627918"/>
                  <a:pt x="6073309" y="2631895"/>
                  <a:pt x="6075092" y="2638479"/>
                </a:cubicBezTo>
                <a:cubicBezTo>
                  <a:pt x="6076807" y="2644994"/>
                  <a:pt x="6066245" y="2652263"/>
                  <a:pt x="6052255" y="2653841"/>
                </a:cubicBezTo>
                <a:cubicBezTo>
                  <a:pt x="6038128" y="2655418"/>
                  <a:pt x="6025029" y="2650824"/>
                  <a:pt x="6023383" y="2644171"/>
                </a:cubicBezTo>
                <a:cubicBezTo>
                  <a:pt x="6021737" y="2637450"/>
                  <a:pt x="6031887" y="2631072"/>
                  <a:pt x="6046014" y="2629495"/>
                </a:cubicBezTo>
                <a:close/>
                <a:moveTo>
                  <a:pt x="4201761" y="2628878"/>
                </a:moveTo>
                <a:cubicBezTo>
                  <a:pt x="4203338" y="2629358"/>
                  <a:pt x="4197920" y="2632993"/>
                  <a:pt x="4192228" y="2635599"/>
                </a:cubicBezTo>
                <a:cubicBezTo>
                  <a:pt x="4186262" y="2638273"/>
                  <a:pt x="4181941" y="2639234"/>
                  <a:pt x="4182010" y="2637931"/>
                </a:cubicBezTo>
                <a:cubicBezTo>
                  <a:pt x="4182078" y="2636559"/>
                  <a:pt x="4186810" y="2633335"/>
                  <a:pt x="4194491" y="2629770"/>
                </a:cubicBezTo>
                <a:cubicBezTo>
                  <a:pt x="4196412" y="2629495"/>
                  <a:pt x="4200458" y="2628466"/>
                  <a:pt x="4201761" y="2628878"/>
                </a:cubicBezTo>
                <a:close/>
                <a:moveTo>
                  <a:pt x="5269552" y="2628809"/>
                </a:moveTo>
                <a:cubicBezTo>
                  <a:pt x="5282787" y="2628329"/>
                  <a:pt x="5294172" y="2630386"/>
                  <a:pt x="5295338" y="2634090"/>
                </a:cubicBezTo>
                <a:cubicBezTo>
                  <a:pt x="5296503" y="2637724"/>
                  <a:pt x="5286697" y="2641565"/>
                  <a:pt x="5273804" y="2642113"/>
                </a:cubicBezTo>
                <a:cubicBezTo>
                  <a:pt x="5261185" y="2642662"/>
                  <a:pt x="5248703" y="2640125"/>
                  <a:pt x="5247537" y="2636696"/>
                </a:cubicBezTo>
                <a:cubicBezTo>
                  <a:pt x="5246440" y="2633198"/>
                  <a:pt x="5256590" y="2629358"/>
                  <a:pt x="5269552" y="2628809"/>
                </a:cubicBezTo>
                <a:close/>
                <a:moveTo>
                  <a:pt x="5038716" y="2628553"/>
                </a:moveTo>
                <a:lnTo>
                  <a:pt x="5035311" y="2629346"/>
                </a:lnTo>
                <a:lnTo>
                  <a:pt x="5022303" y="2632034"/>
                </a:lnTo>
                <a:lnTo>
                  <a:pt x="5029178" y="2630935"/>
                </a:lnTo>
                <a:cubicBezTo>
                  <a:pt x="5030001" y="2631003"/>
                  <a:pt x="5023143" y="2632306"/>
                  <a:pt x="5013816" y="2634089"/>
                </a:cubicBezTo>
                <a:cubicBezTo>
                  <a:pt x="5003529" y="2636078"/>
                  <a:pt x="4993928" y="2637861"/>
                  <a:pt x="4993859" y="2637655"/>
                </a:cubicBezTo>
                <a:lnTo>
                  <a:pt x="5008057" y="2634481"/>
                </a:lnTo>
                <a:lnTo>
                  <a:pt x="5003118" y="2635325"/>
                </a:lnTo>
                <a:cubicBezTo>
                  <a:pt x="5002912" y="2635119"/>
                  <a:pt x="5011485" y="2633199"/>
                  <a:pt x="5021909" y="2631210"/>
                </a:cubicBezTo>
                <a:close/>
                <a:moveTo>
                  <a:pt x="1995201" y="2626615"/>
                </a:moveTo>
                <a:cubicBezTo>
                  <a:pt x="1999590" y="2627438"/>
                  <a:pt x="2004872" y="2635599"/>
                  <a:pt x="2003499" y="2639302"/>
                </a:cubicBezTo>
                <a:cubicBezTo>
                  <a:pt x="2002472" y="2642045"/>
                  <a:pt x="1998906" y="2645063"/>
                  <a:pt x="1997053" y="2643828"/>
                </a:cubicBezTo>
                <a:cubicBezTo>
                  <a:pt x="1993625" y="2641496"/>
                  <a:pt x="1990676" y="2636147"/>
                  <a:pt x="1985532" y="2629632"/>
                </a:cubicBezTo>
                <a:cubicBezTo>
                  <a:pt x="1990057" y="2628124"/>
                  <a:pt x="1992323" y="2626066"/>
                  <a:pt x="1995201" y="2626615"/>
                </a:cubicBezTo>
                <a:close/>
                <a:moveTo>
                  <a:pt x="5830330" y="2624762"/>
                </a:moveTo>
                <a:cubicBezTo>
                  <a:pt x="5845074" y="2622980"/>
                  <a:pt x="5858036" y="2625860"/>
                  <a:pt x="5859133" y="2631620"/>
                </a:cubicBezTo>
                <a:cubicBezTo>
                  <a:pt x="5860162" y="2636901"/>
                  <a:pt x="5850287" y="2642662"/>
                  <a:pt x="5836913" y="2644239"/>
                </a:cubicBezTo>
                <a:cubicBezTo>
                  <a:pt x="5822580" y="2645954"/>
                  <a:pt x="5808864" y="2642113"/>
                  <a:pt x="5807836" y="2636627"/>
                </a:cubicBezTo>
                <a:cubicBezTo>
                  <a:pt x="5806944" y="2631483"/>
                  <a:pt x="5816888" y="2626340"/>
                  <a:pt x="5830330" y="2624762"/>
                </a:cubicBezTo>
                <a:close/>
                <a:moveTo>
                  <a:pt x="7098580" y="2624694"/>
                </a:moveTo>
                <a:cubicBezTo>
                  <a:pt x="7113119" y="2625928"/>
                  <a:pt x="7126424" y="2634501"/>
                  <a:pt x="7128276" y="2643828"/>
                </a:cubicBezTo>
                <a:cubicBezTo>
                  <a:pt x="7130196" y="2653155"/>
                  <a:pt x="7119909" y="2659944"/>
                  <a:pt x="7105576" y="2658984"/>
                </a:cubicBezTo>
                <a:cubicBezTo>
                  <a:pt x="7090762" y="2658024"/>
                  <a:pt x="7077733" y="2650206"/>
                  <a:pt x="7074989" y="2640742"/>
                </a:cubicBezTo>
                <a:cubicBezTo>
                  <a:pt x="7072109" y="2630660"/>
                  <a:pt x="7082739" y="2623322"/>
                  <a:pt x="7098580" y="2624694"/>
                </a:cubicBezTo>
                <a:close/>
                <a:moveTo>
                  <a:pt x="2461955" y="2624420"/>
                </a:moveTo>
                <a:cubicBezTo>
                  <a:pt x="2466139" y="2632307"/>
                  <a:pt x="2469636" y="2636833"/>
                  <a:pt x="2470528" y="2641840"/>
                </a:cubicBezTo>
                <a:cubicBezTo>
                  <a:pt x="2470939" y="2644308"/>
                  <a:pt x="2466687" y="2649932"/>
                  <a:pt x="2464219" y="2649863"/>
                </a:cubicBezTo>
                <a:cubicBezTo>
                  <a:pt x="2461681" y="2649795"/>
                  <a:pt x="2456263" y="2644102"/>
                  <a:pt x="2456332" y="2641771"/>
                </a:cubicBezTo>
                <a:cubicBezTo>
                  <a:pt x="2456400" y="2636696"/>
                  <a:pt x="2459143" y="2632307"/>
                  <a:pt x="2461955" y="2624420"/>
                </a:cubicBezTo>
                <a:close/>
                <a:moveTo>
                  <a:pt x="5012060" y="2624360"/>
                </a:moveTo>
                <a:cubicBezTo>
                  <a:pt x="5015361" y="2624111"/>
                  <a:pt x="5017521" y="2624214"/>
                  <a:pt x="5017589" y="2624694"/>
                </a:cubicBezTo>
                <a:cubicBezTo>
                  <a:pt x="5017658" y="2625654"/>
                  <a:pt x="5009771" y="2627917"/>
                  <a:pt x="5000718" y="2629632"/>
                </a:cubicBezTo>
                <a:cubicBezTo>
                  <a:pt x="4991597" y="2631415"/>
                  <a:pt x="4983916" y="2632100"/>
                  <a:pt x="4984259" y="2631003"/>
                </a:cubicBezTo>
                <a:cubicBezTo>
                  <a:pt x="4984602" y="2630043"/>
                  <a:pt x="4991323" y="2627849"/>
                  <a:pt x="4999690" y="2626134"/>
                </a:cubicBezTo>
                <a:cubicBezTo>
                  <a:pt x="5004319" y="2625208"/>
                  <a:pt x="5008760" y="2624608"/>
                  <a:pt x="5012060" y="2624360"/>
                </a:cubicBezTo>
                <a:close/>
                <a:moveTo>
                  <a:pt x="2870829" y="2624214"/>
                </a:moveTo>
                <a:cubicBezTo>
                  <a:pt x="2875493" y="2625654"/>
                  <a:pt x="2879813" y="2632718"/>
                  <a:pt x="2878167" y="2637656"/>
                </a:cubicBezTo>
                <a:cubicBezTo>
                  <a:pt x="2877139" y="2640742"/>
                  <a:pt x="2873984" y="2642182"/>
                  <a:pt x="2870555" y="2645748"/>
                </a:cubicBezTo>
                <a:cubicBezTo>
                  <a:pt x="2867332" y="2640193"/>
                  <a:pt x="2864246" y="2636627"/>
                  <a:pt x="2863286" y="2632856"/>
                </a:cubicBezTo>
                <a:cubicBezTo>
                  <a:pt x="2861845" y="2627301"/>
                  <a:pt x="2866440" y="2622843"/>
                  <a:pt x="2870829" y="2624214"/>
                </a:cubicBezTo>
                <a:close/>
                <a:moveTo>
                  <a:pt x="634778" y="2623940"/>
                </a:moveTo>
                <a:cubicBezTo>
                  <a:pt x="632996" y="2626477"/>
                  <a:pt x="632036" y="2628261"/>
                  <a:pt x="630529" y="2629838"/>
                </a:cubicBezTo>
                <a:cubicBezTo>
                  <a:pt x="628746" y="2631690"/>
                  <a:pt x="625384" y="2634502"/>
                  <a:pt x="624767" y="2634638"/>
                </a:cubicBezTo>
                <a:cubicBezTo>
                  <a:pt x="624218" y="2634776"/>
                  <a:pt x="626068" y="2631964"/>
                  <a:pt x="627716" y="2630181"/>
                </a:cubicBezTo>
                <a:cubicBezTo>
                  <a:pt x="629156" y="2628603"/>
                  <a:pt x="631762" y="2626615"/>
                  <a:pt x="634778" y="2623940"/>
                </a:cubicBezTo>
                <a:close/>
                <a:moveTo>
                  <a:pt x="4558514" y="2623254"/>
                </a:moveTo>
                <a:cubicBezTo>
                  <a:pt x="4565166" y="2620442"/>
                  <a:pt x="4572230" y="2621745"/>
                  <a:pt x="4572847" y="2625791"/>
                </a:cubicBezTo>
                <a:cubicBezTo>
                  <a:pt x="4573464" y="2629975"/>
                  <a:pt x="4567841" y="2635187"/>
                  <a:pt x="4560160" y="2637793"/>
                </a:cubicBezTo>
                <a:cubicBezTo>
                  <a:pt x="4553507" y="2640056"/>
                  <a:pt x="4548021" y="2639370"/>
                  <a:pt x="4547061" y="2636147"/>
                </a:cubicBezTo>
                <a:cubicBezTo>
                  <a:pt x="4545964" y="2632444"/>
                  <a:pt x="4551519" y="2626066"/>
                  <a:pt x="4558514" y="2623254"/>
                </a:cubicBezTo>
                <a:close/>
                <a:moveTo>
                  <a:pt x="5618212" y="2623117"/>
                </a:moveTo>
                <a:cubicBezTo>
                  <a:pt x="5630899" y="2621951"/>
                  <a:pt x="5643450" y="2624283"/>
                  <a:pt x="5644890" y="2628398"/>
                </a:cubicBezTo>
                <a:cubicBezTo>
                  <a:pt x="5646330" y="2632581"/>
                  <a:pt x="5636454" y="2637588"/>
                  <a:pt x="5623219" y="2639027"/>
                </a:cubicBezTo>
                <a:cubicBezTo>
                  <a:pt x="5609571" y="2640468"/>
                  <a:pt x="5597570" y="2637999"/>
                  <a:pt x="5595649" y="2633678"/>
                </a:cubicBezTo>
                <a:cubicBezTo>
                  <a:pt x="5593523" y="2629015"/>
                  <a:pt x="5604016" y="2624351"/>
                  <a:pt x="5618212" y="2623117"/>
                </a:cubicBezTo>
                <a:close/>
                <a:moveTo>
                  <a:pt x="2325275" y="2622911"/>
                </a:moveTo>
                <a:cubicBezTo>
                  <a:pt x="2328635" y="2623323"/>
                  <a:pt x="2332339" y="2627780"/>
                  <a:pt x="2338374" y="2632512"/>
                </a:cubicBezTo>
                <a:cubicBezTo>
                  <a:pt x="2334396" y="2637244"/>
                  <a:pt x="2332681" y="2641016"/>
                  <a:pt x="2330076" y="2641976"/>
                </a:cubicBezTo>
                <a:cubicBezTo>
                  <a:pt x="2325618" y="2643485"/>
                  <a:pt x="2319926" y="2637450"/>
                  <a:pt x="2320337" y="2631826"/>
                </a:cubicBezTo>
                <a:cubicBezTo>
                  <a:pt x="2320611" y="2628055"/>
                  <a:pt x="2323286" y="2622636"/>
                  <a:pt x="2325275" y="2622911"/>
                </a:cubicBezTo>
                <a:close/>
                <a:moveTo>
                  <a:pt x="6541368" y="2622500"/>
                </a:moveTo>
                <a:cubicBezTo>
                  <a:pt x="6557141" y="2621540"/>
                  <a:pt x="6571543" y="2627917"/>
                  <a:pt x="6572160" y="2636353"/>
                </a:cubicBezTo>
                <a:cubicBezTo>
                  <a:pt x="6572846" y="2644377"/>
                  <a:pt x="6562010" y="2651029"/>
                  <a:pt x="6547197" y="2651509"/>
                </a:cubicBezTo>
                <a:cubicBezTo>
                  <a:pt x="6532452" y="2651989"/>
                  <a:pt x="6519628" y="2645954"/>
                  <a:pt x="6518051" y="2638067"/>
                </a:cubicBezTo>
                <a:cubicBezTo>
                  <a:pt x="6516473" y="2630181"/>
                  <a:pt x="6526829" y="2623391"/>
                  <a:pt x="6541368" y="2622500"/>
                </a:cubicBezTo>
                <a:close/>
                <a:moveTo>
                  <a:pt x="5050576" y="2622499"/>
                </a:moveTo>
                <a:cubicBezTo>
                  <a:pt x="5049410" y="2623048"/>
                  <a:pt x="5038780" y="2625174"/>
                  <a:pt x="5028287" y="2627094"/>
                </a:cubicBezTo>
                <a:cubicBezTo>
                  <a:pt x="5017589" y="2629083"/>
                  <a:pt x="5009908" y="2630317"/>
                  <a:pt x="5011691" y="2629700"/>
                </a:cubicBezTo>
                <a:cubicBezTo>
                  <a:pt x="5013200" y="2629151"/>
                  <a:pt x="5023006" y="2627025"/>
                  <a:pt x="5032470" y="2625242"/>
                </a:cubicBezTo>
                <a:cubicBezTo>
                  <a:pt x="5043306" y="2623185"/>
                  <a:pt x="5051810" y="2621951"/>
                  <a:pt x="5050576" y="2622499"/>
                </a:cubicBezTo>
                <a:close/>
                <a:moveTo>
                  <a:pt x="736277" y="2622294"/>
                </a:moveTo>
                <a:cubicBezTo>
                  <a:pt x="732301" y="2628466"/>
                  <a:pt x="730243" y="2632650"/>
                  <a:pt x="727157" y="2636421"/>
                </a:cubicBezTo>
                <a:cubicBezTo>
                  <a:pt x="723042" y="2641428"/>
                  <a:pt x="719063" y="2644446"/>
                  <a:pt x="718104" y="2643143"/>
                </a:cubicBezTo>
                <a:cubicBezTo>
                  <a:pt x="717148" y="2641840"/>
                  <a:pt x="719955" y="2636902"/>
                  <a:pt x="724275" y="2632170"/>
                </a:cubicBezTo>
                <a:cubicBezTo>
                  <a:pt x="727499" y="2628741"/>
                  <a:pt x="730860" y="2626615"/>
                  <a:pt x="736277" y="2622294"/>
                </a:cubicBezTo>
                <a:close/>
                <a:moveTo>
                  <a:pt x="5404379" y="2622019"/>
                </a:moveTo>
                <a:cubicBezTo>
                  <a:pt x="5417752" y="2620990"/>
                  <a:pt x="5429617" y="2622499"/>
                  <a:pt x="5431468" y="2625928"/>
                </a:cubicBezTo>
                <a:cubicBezTo>
                  <a:pt x="5433320" y="2629357"/>
                  <a:pt x="5424542" y="2633266"/>
                  <a:pt x="5411375" y="2634432"/>
                </a:cubicBezTo>
                <a:cubicBezTo>
                  <a:pt x="5398756" y="2635529"/>
                  <a:pt x="5385863" y="2633129"/>
                  <a:pt x="5383874" y="2629769"/>
                </a:cubicBezTo>
                <a:cubicBezTo>
                  <a:pt x="5381885" y="2626408"/>
                  <a:pt x="5391418" y="2622979"/>
                  <a:pt x="5404379" y="2622019"/>
                </a:cubicBezTo>
                <a:close/>
                <a:moveTo>
                  <a:pt x="4033192" y="2621677"/>
                </a:moveTo>
                <a:cubicBezTo>
                  <a:pt x="4037855" y="2622088"/>
                  <a:pt x="4041695" y="2621608"/>
                  <a:pt x="4043067" y="2622637"/>
                </a:cubicBezTo>
                <a:cubicBezTo>
                  <a:pt x="4043684" y="2623117"/>
                  <a:pt x="4040050" y="2626889"/>
                  <a:pt x="4037443" y="2628741"/>
                </a:cubicBezTo>
                <a:cubicBezTo>
                  <a:pt x="4033946" y="2631278"/>
                  <a:pt x="4028117" y="2631758"/>
                  <a:pt x="4028459" y="2629358"/>
                </a:cubicBezTo>
                <a:cubicBezTo>
                  <a:pt x="4028734" y="2627780"/>
                  <a:pt x="4030860" y="2625380"/>
                  <a:pt x="4033192" y="2621677"/>
                </a:cubicBezTo>
                <a:close/>
                <a:moveTo>
                  <a:pt x="5213051" y="2620314"/>
                </a:moveTo>
                <a:cubicBezTo>
                  <a:pt x="5217517" y="2620614"/>
                  <a:pt x="5220654" y="2621368"/>
                  <a:pt x="5221408" y="2622500"/>
                </a:cubicBezTo>
                <a:cubicBezTo>
                  <a:pt x="5223054" y="2625037"/>
                  <a:pt x="5213111" y="2628535"/>
                  <a:pt x="5199531" y="2630044"/>
                </a:cubicBezTo>
                <a:cubicBezTo>
                  <a:pt x="5187187" y="2631415"/>
                  <a:pt x="5176489" y="2630592"/>
                  <a:pt x="5174980" y="2628192"/>
                </a:cubicBezTo>
                <a:cubicBezTo>
                  <a:pt x="5173402" y="2625654"/>
                  <a:pt x="5183347" y="2622363"/>
                  <a:pt x="5196720" y="2620854"/>
                </a:cubicBezTo>
                <a:cubicBezTo>
                  <a:pt x="5202789" y="2620168"/>
                  <a:pt x="5208584" y="2620014"/>
                  <a:pt x="5213051" y="2620314"/>
                </a:cubicBezTo>
                <a:close/>
                <a:moveTo>
                  <a:pt x="5102628" y="2619414"/>
                </a:moveTo>
                <a:cubicBezTo>
                  <a:pt x="5101874" y="2619619"/>
                  <a:pt x="5092341" y="2620991"/>
                  <a:pt x="5082329" y="2622500"/>
                </a:cubicBezTo>
                <a:lnTo>
                  <a:pt x="5071424" y="2624166"/>
                </a:lnTo>
                <a:lnTo>
                  <a:pt x="5054416" y="2629358"/>
                </a:lnTo>
                <a:cubicBezTo>
                  <a:pt x="5042483" y="2631689"/>
                  <a:pt x="5031236" y="2632787"/>
                  <a:pt x="5029865" y="2631895"/>
                </a:cubicBezTo>
                <a:cubicBezTo>
                  <a:pt x="5029179" y="2631449"/>
                  <a:pt x="5031099" y="2630558"/>
                  <a:pt x="5034708" y="2629486"/>
                </a:cubicBezTo>
                <a:lnTo>
                  <a:pt x="5035311" y="2629346"/>
                </a:lnTo>
                <a:lnTo>
                  <a:pt x="5040562" y="2628261"/>
                </a:lnTo>
                <a:lnTo>
                  <a:pt x="5038716" y="2628553"/>
                </a:lnTo>
                <a:lnTo>
                  <a:pt x="5049684" y="2625998"/>
                </a:lnTo>
                <a:cubicBezTo>
                  <a:pt x="5062235" y="2623666"/>
                  <a:pt x="5072590" y="2622500"/>
                  <a:pt x="5073961" y="2623392"/>
                </a:cubicBezTo>
                <a:lnTo>
                  <a:pt x="5071951" y="2624005"/>
                </a:lnTo>
                <a:lnTo>
                  <a:pt x="5085003" y="2621814"/>
                </a:lnTo>
                <a:cubicBezTo>
                  <a:pt x="5094673" y="2620374"/>
                  <a:pt x="5103383" y="2619276"/>
                  <a:pt x="5102628" y="2619414"/>
                </a:cubicBezTo>
                <a:close/>
                <a:moveTo>
                  <a:pt x="5061755" y="2618933"/>
                </a:moveTo>
                <a:cubicBezTo>
                  <a:pt x="5062989" y="2618865"/>
                  <a:pt x="5055171" y="2620442"/>
                  <a:pt x="5044266" y="2622499"/>
                </a:cubicBezTo>
                <a:cubicBezTo>
                  <a:pt x="5032814" y="2624694"/>
                  <a:pt x="5020675" y="2626820"/>
                  <a:pt x="5020195" y="2626751"/>
                </a:cubicBezTo>
                <a:cubicBezTo>
                  <a:pt x="5019784" y="2626614"/>
                  <a:pt x="5028424" y="2624900"/>
                  <a:pt x="5039534" y="2622842"/>
                </a:cubicBezTo>
                <a:cubicBezTo>
                  <a:pt x="5050919" y="2620716"/>
                  <a:pt x="5060452" y="2619070"/>
                  <a:pt x="5061755" y="2618933"/>
                </a:cubicBezTo>
                <a:close/>
                <a:moveTo>
                  <a:pt x="5139705" y="2618685"/>
                </a:moveTo>
                <a:cubicBezTo>
                  <a:pt x="5143999" y="2618625"/>
                  <a:pt x="5146931" y="2618967"/>
                  <a:pt x="5147411" y="2619756"/>
                </a:cubicBezTo>
                <a:cubicBezTo>
                  <a:pt x="5148439" y="2621402"/>
                  <a:pt x="5139524" y="2624351"/>
                  <a:pt x="5127523" y="2626271"/>
                </a:cubicBezTo>
                <a:cubicBezTo>
                  <a:pt x="5114561" y="2628329"/>
                  <a:pt x="5103108" y="2628329"/>
                  <a:pt x="5102697" y="2626409"/>
                </a:cubicBezTo>
                <a:cubicBezTo>
                  <a:pt x="5102285" y="2624694"/>
                  <a:pt x="5112023" y="2621814"/>
                  <a:pt x="5123819" y="2620030"/>
                </a:cubicBezTo>
                <a:cubicBezTo>
                  <a:pt x="5129752" y="2619207"/>
                  <a:pt x="5135410" y="2618745"/>
                  <a:pt x="5139705" y="2618685"/>
                </a:cubicBezTo>
                <a:close/>
                <a:moveTo>
                  <a:pt x="6958814" y="2617288"/>
                </a:moveTo>
                <a:cubicBezTo>
                  <a:pt x="6974450" y="2617631"/>
                  <a:pt x="6988989" y="2626135"/>
                  <a:pt x="6989949" y="2635530"/>
                </a:cubicBezTo>
                <a:cubicBezTo>
                  <a:pt x="6990841" y="2644583"/>
                  <a:pt x="6980211" y="2650824"/>
                  <a:pt x="6965466" y="2650001"/>
                </a:cubicBezTo>
                <a:cubicBezTo>
                  <a:pt x="6950790" y="2649177"/>
                  <a:pt x="6937897" y="2641565"/>
                  <a:pt x="6936045" y="2632650"/>
                </a:cubicBezTo>
                <a:cubicBezTo>
                  <a:pt x="6934262" y="2623803"/>
                  <a:pt x="6944343" y="2617014"/>
                  <a:pt x="6958814" y="2617288"/>
                </a:cubicBezTo>
                <a:close/>
                <a:moveTo>
                  <a:pt x="6680860" y="2616945"/>
                </a:moveTo>
                <a:cubicBezTo>
                  <a:pt x="6696633" y="2616396"/>
                  <a:pt x="6711035" y="2623392"/>
                  <a:pt x="6711721" y="2632101"/>
                </a:cubicBezTo>
                <a:cubicBezTo>
                  <a:pt x="6712407" y="2640331"/>
                  <a:pt x="6701640" y="2646846"/>
                  <a:pt x="6686826" y="2646915"/>
                </a:cubicBezTo>
                <a:cubicBezTo>
                  <a:pt x="6672082" y="2646983"/>
                  <a:pt x="6659257" y="2640537"/>
                  <a:pt x="6657611" y="2632376"/>
                </a:cubicBezTo>
                <a:cubicBezTo>
                  <a:pt x="6655965" y="2624215"/>
                  <a:pt x="6666252" y="2617425"/>
                  <a:pt x="6680860" y="2616945"/>
                </a:cubicBezTo>
                <a:close/>
                <a:moveTo>
                  <a:pt x="3207008" y="2615779"/>
                </a:moveTo>
                <a:cubicBezTo>
                  <a:pt x="3210506" y="2623735"/>
                  <a:pt x="3213455" y="2627986"/>
                  <a:pt x="3214346" y="2632238"/>
                </a:cubicBezTo>
                <a:cubicBezTo>
                  <a:pt x="3215581" y="2638205"/>
                  <a:pt x="3209614" y="2642663"/>
                  <a:pt x="3206185" y="2638822"/>
                </a:cubicBezTo>
                <a:cubicBezTo>
                  <a:pt x="3203648" y="2636079"/>
                  <a:pt x="3201110" y="2630250"/>
                  <a:pt x="3200973" y="2626477"/>
                </a:cubicBezTo>
                <a:cubicBezTo>
                  <a:pt x="3200836" y="2623186"/>
                  <a:pt x="3204059" y="2620923"/>
                  <a:pt x="3207008" y="2615779"/>
                </a:cubicBezTo>
                <a:close/>
                <a:moveTo>
                  <a:pt x="6184889" y="2615299"/>
                </a:moveTo>
                <a:cubicBezTo>
                  <a:pt x="6198948" y="2613790"/>
                  <a:pt x="6212389" y="2617905"/>
                  <a:pt x="6214310" y="2624626"/>
                </a:cubicBezTo>
                <a:cubicBezTo>
                  <a:pt x="6216230" y="2631278"/>
                  <a:pt x="6205943" y="2638479"/>
                  <a:pt x="6191815" y="2639988"/>
                </a:cubicBezTo>
                <a:cubicBezTo>
                  <a:pt x="6177688" y="2641497"/>
                  <a:pt x="6164383" y="2636833"/>
                  <a:pt x="6162600" y="2630112"/>
                </a:cubicBezTo>
                <a:cubicBezTo>
                  <a:pt x="6160749" y="2623254"/>
                  <a:pt x="6170556" y="2616877"/>
                  <a:pt x="6184889" y="2615299"/>
                </a:cubicBezTo>
                <a:close/>
                <a:moveTo>
                  <a:pt x="6820214" y="2614956"/>
                </a:moveTo>
                <a:cubicBezTo>
                  <a:pt x="6835919" y="2614819"/>
                  <a:pt x="6850321" y="2622637"/>
                  <a:pt x="6851006" y="2631621"/>
                </a:cubicBezTo>
                <a:cubicBezTo>
                  <a:pt x="6851692" y="2640330"/>
                  <a:pt x="6840925" y="2646640"/>
                  <a:pt x="6826180" y="2646228"/>
                </a:cubicBezTo>
                <a:cubicBezTo>
                  <a:pt x="6811504" y="2645817"/>
                  <a:pt x="6798680" y="2638822"/>
                  <a:pt x="6797034" y="2630249"/>
                </a:cubicBezTo>
                <a:cubicBezTo>
                  <a:pt x="6795388" y="2621745"/>
                  <a:pt x="6805606" y="2615024"/>
                  <a:pt x="6820214" y="2614956"/>
                </a:cubicBezTo>
                <a:close/>
                <a:moveTo>
                  <a:pt x="5112434" y="2614956"/>
                </a:moveTo>
                <a:cubicBezTo>
                  <a:pt x="5111200" y="2615436"/>
                  <a:pt x="5102491" y="2616876"/>
                  <a:pt x="5092135" y="2618453"/>
                </a:cubicBezTo>
                <a:lnTo>
                  <a:pt x="5082727" y="2619603"/>
                </a:lnTo>
                <a:lnTo>
                  <a:pt x="5073824" y="2621471"/>
                </a:lnTo>
                <a:cubicBezTo>
                  <a:pt x="5064497" y="2622912"/>
                  <a:pt x="5056679" y="2623803"/>
                  <a:pt x="5056610" y="2623254"/>
                </a:cubicBezTo>
                <a:cubicBezTo>
                  <a:pt x="5056542" y="2622706"/>
                  <a:pt x="5064497" y="2620717"/>
                  <a:pt x="5073412" y="2619345"/>
                </a:cubicBezTo>
                <a:lnTo>
                  <a:pt x="5087089" y="2618247"/>
                </a:lnTo>
                <a:lnTo>
                  <a:pt x="5094192" y="2616945"/>
                </a:lnTo>
                <a:cubicBezTo>
                  <a:pt x="5105371" y="2615230"/>
                  <a:pt x="5113737" y="2614407"/>
                  <a:pt x="5112434" y="2614956"/>
                </a:cubicBezTo>
                <a:close/>
                <a:moveTo>
                  <a:pt x="4119053" y="2614544"/>
                </a:moveTo>
                <a:cubicBezTo>
                  <a:pt x="4115075" y="2618110"/>
                  <a:pt x="4113087" y="2620510"/>
                  <a:pt x="4109932" y="2622362"/>
                </a:cubicBezTo>
                <a:cubicBezTo>
                  <a:pt x="4105611" y="2624968"/>
                  <a:pt x="4101497" y="2625791"/>
                  <a:pt x="4100468" y="2624557"/>
                </a:cubicBezTo>
                <a:cubicBezTo>
                  <a:pt x="4099371" y="2623254"/>
                  <a:pt x="4101908" y="2620442"/>
                  <a:pt x="4106572" y="2618179"/>
                </a:cubicBezTo>
                <a:cubicBezTo>
                  <a:pt x="4109863" y="2616601"/>
                  <a:pt x="4113430" y="2616190"/>
                  <a:pt x="4119053" y="2614544"/>
                </a:cubicBezTo>
                <a:close/>
                <a:moveTo>
                  <a:pt x="1793028" y="2614270"/>
                </a:moveTo>
                <a:cubicBezTo>
                  <a:pt x="1794487" y="2613687"/>
                  <a:pt x="1796526" y="2614098"/>
                  <a:pt x="1798996" y="2615916"/>
                </a:cubicBezTo>
                <a:cubicBezTo>
                  <a:pt x="1802492" y="2618453"/>
                  <a:pt x="1805373" y="2623734"/>
                  <a:pt x="1810377" y="2630317"/>
                </a:cubicBezTo>
                <a:cubicBezTo>
                  <a:pt x="1805165" y="2630797"/>
                  <a:pt x="1802149" y="2632580"/>
                  <a:pt x="1798720" y="2631003"/>
                </a:cubicBezTo>
                <a:cubicBezTo>
                  <a:pt x="1793988" y="2628740"/>
                  <a:pt x="1790284" y="2623185"/>
                  <a:pt x="1790558" y="2618590"/>
                </a:cubicBezTo>
                <a:cubicBezTo>
                  <a:pt x="1790695" y="2616430"/>
                  <a:pt x="1791570" y="2614853"/>
                  <a:pt x="1793028" y="2614270"/>
                </a:cubicBezTo>
                <a:close/>
                <a:moveTo>
                  <a:pt x="2597058" y="2613859"/>
                </a:moveTo>
                <a:cubicBezTo>
                  <a:pt x="2601172" y="2621334"/>
                  <a:pt x="2604739" y="2625449"/>
                  <a:pt x="2605630" y="2630455"/>
                </a:cubicBezTo>
                <a:cubicBezTo>
                  <a:pt x="2606042" y="2632924"/>
                  <a:pt x="2601790" y="2639096"/>
                  <a:pt x="2599321" y="2639439"/>
                </a:cubicBezTo>
                <a:cubicBezTo>
                  <a:pt x="2596783" y="2639782"/>
                  <a:pt x="2591434" y="2634707"/>
                  <a:pt x="2591434" y="2632307"/>
                </a:cubicBezTo>
                <a:cubicBezTo>
                  <a:pt x="2591434" y="2627164"/>
                  <a:pt x="2594177" y="2622294"/>
                  <a:pt x="2597058" y="2613859"/>
                </a:cubicBezTo>
                <a:close/>
                <a:moveTo>
                  <a:pt x="1479481" y="2613447"/>
                </a:moveTo>
                <a:cubicBezTo>
                  <a:pt x="1484969" y="2616190"/>
                  <a:pt x="1489633" y="2621402"/>
                  <a:pt x="1490179" y="2625174"/>
                </a:cubicBezTo>
                <a:cubicBezTo>
                  <a:pt x="1490661" y="2628809"/>
                  <a:pt x="1486340" y="2629221"/>
                  <a:pt x="1480441" y="2626135"/>
                </a:cubicBezTo>
                <a:cubicBezTo>
                  <a:pt x="1474340" y="2622911"/>
                  <a:pt x="1469676" y="2618111"/>
                  <a:pt x="1469539" y="2614613"/>
                </a:cubicBezTo>
                <a:cubicBezTo>
                  <a:pt x="1469402" y="2611321"/>
                  <a:pt x="1474064" y="2610704"/>
                  <a:pt x="1479481" y="2613447"/>
                </a:cubicBezTo>
                <a:close/>
                <a:moveTo>
                  <a:pt x="2735178" y="2612419"/>
                </a:moveTo>
                <a:cubicBezTo>
                  <a:pt x="2737990" y="2614476"/>
                  <a:pt x="2740253" y="2618660"/>
                  <a:pt x="2741693" y="2620580"/>
                </a:cubicBezTo>
                <a:cubicBezTo>
                  <a:pt x="2741693" y="2629769"/>
                  <a:pt x="2737372" y="2634296"/>
                  <a:pt x="2732778" y="2631072"/>
                </a:cubicBezTo>
                <a:cubicBezTo>
                  <a:pt x="2730103" y="2629221"/>
                  <a:pt x="2727017" y="2624146"/>
                  <a:pt x="2726468" y="2620374"/>
                </a:cubicBezTo>
                <a:cubicBezTo>
                  <a:pt x="2725577" y="2614476"/>
                  <a:pt x="2731200" y="2609607"/>
                  <a:pt x="2735178" y="2612419"/>
                </a:cubicBezTo>
                <a:close/>
                <a:moveTo>
                  <a:pt x="7658193" y="2612418"/>
                </a:moveTo>
                <a:cubicBezTo>
                  <a:pt x="7660867" y="2614407"/>
                  <a:pt x="7650375" y="2648629"/>
                  <a:pt x="7634739" y="2687925"/>
                </a:cubicBezTo>
                <a:cubicBezTo>
                  <a:pt x="7619377" y="2726536"/>
                  <a:pt x="7604220" y="2756299"/>
                  <a:pt x="7601888" y="2753762"/>
                </a:cubicBezTo>
                <a:cubicBezTo>
                  <a:pt x="7599557" y="2751156"/>
                  <a:pt x="7610119" y="2719060"/>
                  <a:pt x="7625480" y="2680244"/>
                </a:cubicBezTo>
                <a:cubicBezTo>
                  <a:pt x="7640636" y="2641908"/>
                  <a:pt x="7655587" y="2610430"/>
                  <a:pt x="7658193" y="2612418"/>
                </a:cubicBezTo>
                <a:close/>
                <a:moveTo>
                  <a:pt x="5333126" y="2612076"/>
                </a:moveTo>
                <a:cubicBezTo>
                  <a:pt x="5345401" y="2611595"/>
                  <a:pt x="5356237" y="2612830"/>
                  <a:pt x="5357266" y="2615162"/>
                </a:cubicBezTo>
                <a:cubicBezTo>
                  <a:pt x="5358363" y="2617699"/>
                  <a:pt x="5348007" y="2620579"/>
                  <a:pt x="5334223" y="2621060"/>
                </a:cubicBezTo>
                <a:cubicBezTo>
                  <a:pt x="5321810" y="2621540"/>
                  <a:pt x="5311249" y="2619757"/>
                  <a:pt x="5310220" y="2617356"/>
                </a:cubicBezTo>
                <a:cubicBezTo>
                  <a:pt x="5309123" y="2614750"/>
                  <a:pt x="5319478" y="2612556"/>
                  <a:pt x="5333126" y="2612076"/>
                </a:cubicBezTo>
                <a:close/>
                <a:moveTo>
                  <a:pt x="4274936" y="2611938"/>
                </a:moveTo>
                <a:cubicBezTo>
                  <a:pt x="4278022" y="2612144"/>
                  <a:pt x="4272398" y="2616945"/>
                  <a:pt x="4266089" y="2619962"/>
                </a:cubicBezTo>
                <a:cubicBezTo>
                  <a:pt x="4260603" y="2622637"/>
                  <a:pt x="4255871" y="2623528"/>
                  <a:pt x="4254773" y="2622225"/>
                </a:cubicBezTo>
                <a:cubicBezTo>
                  <a:pt x="4253745" y="2620991"/>
                  <a:pt x="4257174" y="2617973"/>
                  <a:pt x="4264855" y="2614064"/>
                </a:cubicBezTo>
                <a:cubicBezTo>
                  <a:pt x="4267392" y="2613516"/>
                  <a:pt x="4272604" y="2611870"/>
                  <a:pt x="4274936" y="2611938"/>
                </a:cubicBezTo>
                <a:close/>
                <a:moveTo>
                  <a:pt x="5559166" y="2611578"/>
                </a:moveTo>
                <a:cubicBezTo>
                  <a:pt x="5564052" y="2612144"/>
                  <a:pt x="5567498" y="2613309"/>
                  <a:pt x="5568424" y="2615024"/>
                </a:cubicBezTo>
                <a:cubicBezTo>
                  <a:pt x="5570275" y="2618384"/>
                  <a:pt x="5561497" y="2622431"/>
                  <a:pt x="5548329" y="2623802"/>
                </a:cubicBezTo>
                <a:cubicBezTo>
                  <a:pt x="5535642" y="2625105"/>
                  <a:pt x="5522681" y="2623048"/>
                  <a:pt x="5520692" y="2619825"/>
                </a:cubicBezTo>
                <a:cubicBezTo>
                  <a:pt x="5518703" y="2616601"/>
                  <a:pt x="5528235" y="2613035"/>
                  <a:pt x="5541266" y="2611732"/>
                </a:cubicBezTo>
                <a:cubicBezTo>
                  <a:pt x="5547953" y="2611046"/>
                  <a:pt x="5554279" y="2611012"/>
                  <a:pt x="5559166" y="2611578"/>
                </a:cubicBezTo>
                <a:close/>
                <a:moveTo>
                  <a:pt x="5123956" y="2609469"/>
                </a:moveTo>
                <a:cubicBezTo>
                  <a:pt x="5122242" y="2609880"/>
                  <a:pt x="5111543" y="2611595"/>
                  <a:pt x="5100501" y="2613172"/>
                </a:cubicBezTo>
                <a:cubicBezTo>
                  <a:pt x="5089323" y="2614818"/>
                  <a:pt x="5081436" y="2615915"/>
                  <a:pt x="5083082" y="2615504"/>
                </a:cubicBezTo>
                <a:cubicBezTo>
                  <a:pt x="5084797" y="2615024"/>
                  <a:pt x="5094741" y="2613378"/>
                  <a:pt x="5106331" y="2611664"/>
                </a:cubicBezTo>
                <a:cubicBezTo>
                  <a:pt x="5117372" y="2610086"/>
                  <a:pt x="5125602" y="2609057"/>
                  <a:pt x="5123956" y="2609469"/>
                </a:cubicBezTo>
                <a:close/>
                <a:moveTo>
                  <a:pt x="5972222" y="2609195"/>
                </a:moveTo>
                <a:cubicBezTo>
                  <a:pt x="5985733" y="2608098"/>
                  <a:pt x="5997049" y="2611321"/>
                  <a:pt x="5997872" y="2616808"/>
                </a:cubicBezTo>
                <a:cubicBezTo>
                  <a:pt x="5998695" y="2622225"/>
                  <a:pt x="5988613" y="2627918"/>
                  <a:pt x="5975172" y="2629358"/>
                </a:cubicBezTo>
                <a:cubicBezTo>
                  <a:pt x="5960701" y="2630935"/>
                  <a:pt x="5947191" y="2627026"/>
                  <a:pt x="5946505" y="2621471"/>
                </a:cubicBezTo>
                <a:cubicBezTo>
                  <a:pt x="5945751" y="2615779"/>
                  <a:pt x="5957341" y="2610430"/>
                  <a:pt x="5972222" y="2609195"/>
                </a:cubicBezTo>
                <a:close/>
                <a:moveTo>
                  <a:pt x="5135615" y="2609195"/>
                </a:moveTo>
                <a:cubicBezTo>
                  <a:pt x="5136232" y="2609606"/>
                  <a:pt x="5126494" y="2611526"/>
                  <a:pt x="5114287" y="2613309"/>
                </a:cubicBezTo>
                <a:cubicBezTo>
                  <a:pt x="5102971" y="2615024"/>
                  <a:pt x="5093850" y="2615984"/>
                  <a:pt x="5092616" y="2615641"/>
                </a:cubicBezTo>
                <a:cubicBezTo>
                  <a:pt x="5091313" y="2615298"/>
                  <a:pt x="5100228" y="2613515"/>
                  <a:pt x="5112161" y="2611732"/>
                </a:cubicBezTo>
                <a:cubicBezTo>
                  <a:pt x="5123819" y="2609949"/>
                  <a:pt x="5134998" y="2608783"/>
                  <a:pt x="5135615" y="2609195"/>
                </a:cubicBezTo>
                <a:close/>
                <a:moveTo>
                  <a:pt x="4484242" y="2609127"/>
                </a:moveTo>
                <a:cubicBezTo>
                  <a:pt x="4491237" y="2606178"/>
                  <a:pt x="4498369" y="2608167"/>
                  <a:pt x="4498438" y="2612967"/>
                </a:cubicBezTo>
                <a:cubicBezTo>
                  <a:pt x="4498506" y="2617082"/>
                  <a:pt x="4493088" y="2623254"/>
                  <a:pt x="4487397" y="2625723"/>
                </a:cubicBezTo>
                <a:cubicBezTo>
                  <a:pt x="4480539" y="2628809"/>
                  <a:pt x="4473749" y="2627026"/>
                  <a:pt x="4473475" y="2621951"/>
                </a:cubicBezTo>
                <a:cubicBezTo>
                  <a:pt x="4473269" y="2617425"/>
                  <a:pt x="4477864" y="2611870"/>
                  <a:pt x="4484242" y="2609127"/>
                </a:cubicBezTo>
                <a:close/>
                <a:moveTo>
                  <a:pt x="5756333" y="2609058"/>
                </a:moveTo>
                <a:cubicBezTo>
                  <a:pt x="5769226" y="2607824"/>
                  <a:pt x="5781639" y="2610155"/>
                  <a:pt x="5782804" y="2614339"/>
                </a:cubicBezTo>
                <a:cubicBezTo>
                  <a:pt x="5784107" y="2618933"/>
                  <a:pt x="5772655" y="2624214"/>
                  <a:pt x="5757910" y="2625311"/>
                </a:cubicBezTo>
                <a:cubicBezTo>
                  <a:pt x="5744126" y="2626340"/>
                  <a:pt x="5733495" y="2623460"/>
                  <a:pt x="5733016" y="2619002"/>
                </a:cubicBezTo>
                <a:cubicBezTo>
                  <a:pt x="5732536" y="2614682"/>
                  <a:pt x="5743165" y="2610292"/>
                  <a:pt x="5756333" y="2609058"/>
                </a:cubicBezTo>
                <a:close/>
                <a:moveTo>
                  <a:pt x="3959125" y="2605972"/>
                </a:moveTo>
                <a:cubicBezTo>
                  <a:pt x="3963994" y="2609401"/>
                  <a:pt x="3967766" y="2610224"/>
                  <a:pt x="3968932" y="2612693"/>
                </a:cubicBezTo>
                <a:cubicBezTo>
                  <a:pt x="3969549" y="2613996"/>
                  <a:pt x="3966052" y="2619414"/>
                  <a:pt x="3963720" y="2620717"/>
                </a:cubicBezTo>
                <a:cubicBezTo>
                  <a:pt x="3961251" y="2622089"/>
                  <a:pt x="3955696" y="2621883"/>
                  <a:pt x="3955491" y="2620511"/>
                </a:cubicBezTo>
                <a:cubicBezTo>
                  <a:pt x="3954942" y="2617631"/>
                  <a:pt x="3957136" y="2613447"/>
                  <a:pt x="3959125" y="2605972"/>
                </a:cubicBezTo>
                <a:close/>
                <a:moveTo>
                  <a:pt x="532662" y="2605286"/>
                </a:moveTo>
                <a:cubicBezTo>
                  <a:pt x="532183" y="2606178"/>
                  <a:pt x="531702" y="2607138"/>
                  <a:pt x="531153" y="2608098"/>
                </a:cubicBezTo>
                <a:cubicBezTo>
                  <a:pt x="530605" y="2608235"/>
                  <a:pt x="529507" y="2608646"/>
                  <a:pt x="529576" y="2608372"/>
                </a:cubicBezTo>
                <a:cubicBezTo>
                  <a:pt x="529782" y="2607617"/>
                  <a:pt x="530399" y="2606589"/>
                  <a:pt x="530811" y="2605697"/>
                </a:cubicBezTo>
                <a:cubicBezTo>
                  <a:pt x="531428" y="2605560"/>
                  <a:pt x="532045" y="2605423"/>
                  <a:pt x="532662" y="2605286"/>
                </a:cubicBezTo>
                <a:close/>
                <a:moveTo>
                  <a:pt x="5237730" y="2605217"/>
                </a:moveTo>
                <a:cubicBezTo>
                  <a:pt x="5237045" y="2605355"/>
                  <a:pt x="5227512" y="2605972"/>
                  <a:pt x="5217430" y="2606726"/>
                </a:cubicBezTo>
                <a:cubicBezTo>
                  <a:pt x="5208035" y="2607481"/>
                  <a:pt x="5201383" y="2608098"/>
                  <a:pt x="5201452" y="2608029"/>
                </a:cubicBezTo>
                <a:cubicBezTo>
                  <a:pt x="5201520" y="2607961"/>
                  <a:pt x="5209887" y="2607069"/>
                  <a:pt x="5219968" y="2606315"/>
                </a:cubicBezTo>
                <a:cubicBezTo>
                  <a:pt x="5229706" y="2605560"/>
                  <a:pt x="5238416" y="2605149"/>
                  <a:pt x="5237730" y="2605217"/>
                </a:cubicBezTo>
                <a:close/>
                <a:moveTo>
                  <a:pt x="5258647" y="2605012"/>
                </a:moveTo>
                <a:cubicBezTo>
                  <a:pt x="5270649" y="2604257"/>
                  <a:pt x="5281485" y="2605492"/>
                  <a:pt x="5282514" y="2607138"/>
                </a:cubicBezTo>
                <a:cubicBezTo>
                  <a:pt x="5283542" y="2608784"/>
                  <a:pt x="5274284" y="2610430"/>
                  <a:pt x="5262419" y="2611115"/>
                </a:cubicBezTo>
                <a:cubicBezTo>
                  <a:pt x="5249664" y="2611801"/>
                  <a:pt x="5237937" y="2611253"/>
                  <a:pt x="5237456" y="2609401"/>
                </a:cubicBezTo>
                <a:cubicBezTo>
                  <a:pt x="5237045" y="2607755"/>
                  <a:pt x="5246852" y="2605766"/>
                  <a:pt x="5258647" y="2605012"/>
                </a:cubicBezTo>
                <a:close/>
                <a:moveTo>
                  <a:pt x="620513" y="2604943"/>
                </a:moveTo>
                <a:cubicBezTo>
                  <a:pt x="617976" y="2607138"/>
                  <a:pt x="615850" y="2609058"/>
                  <a:pt x="613724" y="2610772"/>
                </a:cubicBezTo>
                <a:cubicBezTo>
                  <a:pt x="613519" y="2610909"/>
                  <a:pt x="612971" y="2610567"/>
                  <a:pt x="613656" y="2609812"/>
                </a:cubicBezTo>
                <a:cubicBezTo>
                  <a:pt x="614684" y="2608715"/>
                  <a:pt x="616879" y="2606589"/>
                  <a:pt x="617976" y="2605766"/>
                </a:cubicBezTo>
                <a:cubicBezTo>
                  <a:pt x="619005" y="2605012"/>
                  <a:pt x="619348" y="2605286"/>
                  <a:pt x="620513" y="2604943"/>
                </a:cubicBezTo>
                <a:close/>
                <a:moveTo>
                  <a:pt x="5208370" y="2604722"/>
                </a:moveTo>
                <a:lnTo>
                  <a:pt x="5208652" y="2604738"/>
                </a:lnTo>
                <a:cubicBezTo>
                  <a:pt x="5209956" y="2605629"/>
                  <a:pt x="5201177" y="2607550"/>
                  <a:pt x="5188970" y="2608921"/>
                </a:cubicBezTo>
                <a:lnTo>
                  <a:pt x="5174535" y="2609443"/>
                </a:lnTo>
                <a:lnTo>
                  <a:pt x="5156719" y="2611762"/>
                </a:lnTo>
                <a:lnTo>
                  <a:pt x="5164076" y="2611115"/>
                </a:lnTo>
                <a:cubicBezTo>
                  <a:pt x="5165036" y="2611253"/>
                  <a:pt x="5158315" y="2612076"/>
                  <a:pt x="5148988" y="2613173"/>
                </a:cubicBezTo>
                <a:cubicBezTo>
                  <a:pt x="5138632" y="2614407"/>
                  <a:pt x="5128963" y="2615573"/>
                  <a:pt x="5128688" y="2615299"/>
                </a:cubicBezTo>
                <a:lnTo>
                  <a:pt x="5143301" y="2613074"/>
                </a:lnTo>
                <a:lnTo>
                  <a:pt x="5137878" y="2613584"/>
                </a:lnTo>
                <a:cubicBezTo>
                  <a:pt x="5138495" y="2613241"/>
                  <a:pt x="5147753" y="2611870"/>
                  <a:pt x="5158109" y="2610703"/>
                </a:cubicBezTo>
                <a:lnTo>
                  <a:pt x="5173526" y="2609480"/>
                </a:lnTo>
                <a:lnTo>
                  <a:pt x="5164350" y="2609812"/>
                </a:lnTo>
                <a:cubicBezTo>
                  <a:pt x="5162978" y="2608921"/>
                  <a:pt x="5172099" y="2607069"/>
                  <a:pt x="5184238" y="2605698"/>
                </a:cubicBezTo>
                <a:lnTo>
                  <a:pt x="5194032" y="2604861"/>
                </a:lnTo>
                <a:lnTo>
                  <a:pt x="5191576" y="2605286"/>
                </a:lnTo>
                <a:close/>
                <a:moveTo>
                  <a:pt x="5185404" y="2603983"/>
                </a:moveTo>
                <a:cubicBezTo>
                  <a:pt x="5184376" y="2604394"/>
                  <a:pt x="5174020" y="2605766"/>
                  <a:pt x="5163390" y="2606932"/>
                </a:cubicBezTo>
                <a:cubicBezTo>
                  <a:pt x="5153720" y="2607960"/>
                  <a:pt x="5145902" y="2608646"/>
                  <a:pt x="5146108" y="2608303"/>
                </a:cubicBezTo>
                <a:cubicBezTo>
                  <a:pt x="5146313" y="2607960"/>
                  <a:pt x="5155846" y="2606520"/>
                  <a:pt x="5166819" y="2605286"/>
                </a:cubicBezTo>
                <a:cubicBezTo>
                  <a:pt x="5177723" y="2604051"/>
                  <a:pt x="5186433" y="2603503"/>
                  <a:pt x="5185404" y="2603983"/>
                </a:cubicBezTo>
                <a:close/>
                <a:moveTo>
                  <a:pt x="5485210" y="2603571"/>
                </a:moveTo>
                <a:cubicBezTo>
                  <a:pt x="5490087" y="2603965"/>
                  <a:pt x="5493396" y="2604805"/>
                  <a:pt x="5493876" y="2606040"/>
                </a:cubicBezTo>
                <a:cubicBezTo>
                  <a:pt x="5494768" y="2608372"/>
                  <a:pt x="5485647" y="2611321"/>
                  <a:pt x="5473234" y="2612349"/>
                </a:cubicBezTo>
                <a:cubicBezTo>
                  <a:pt x="5459586" y="2613516"/>
                  <a:pt x="5447585" y="2612007"/>
                  <a:pt x="5446625" y="2609469"/>
                </a:cubicBezTo>
                <a:cubicBezTo>
                  <a:pt x="5445733" y="2607138"/>
                  <a:pt x="5454717" y="2604806"/>
                  <a:pt x="5467130" y="2603777"/>
                </a:cubicBezTo>
                <a:cubicBezTo>
                  <a:pt x="5473885" y="2603228"/>
                  <a:pt x="5480332" y="2603177"/>
                  <a:pt x="5485210" y="2603571"/>
                </a:cubicBezTo>
                <a:close/>
                <a:moveTo>
                  <a:pt x="5152212" y="2603160"/>
                </a:moveTo>
                <a:cubicBezTo>
                  <a:pt x="5153858" y="2604052"/>
                  <a:pt x="5146794" y="2605766"/>
                  <a:pt x="5137878" y="2607001"/>
                </a:cubicBezTo>
                <a:cubicBezTo>
                  <a:pt x="5128620" y="2608235"/>
                  <a:pt x="5120253" y="2608715"/>
                  <a:pt x="5119225" y="2607686"/>
                </a:cubicBezTo>
                <a:cubicBezTo>
                  <a:pt x="5118333" y="2606795"/>
                  <a:pt x="5123751" y="2605149"/>
                  <a:pt x="5132117" y="2603915"/>
                </a:cubicBezTo>
                <a:cubicBezTo>
                  <a:pt x="5141445" y="2602543"/>
                  <a:pt x="5150565" y="2602337"/>
                  <a:pt x="5152212" y="2603160"/>
                </a:cubicBezTo>
                <a:close/>
                <a:moveTo>
                  <a:pt x="4987756" y="2603092"/>
                </a:moveTo>
                <a:cubicBezTo>
                  <a:pt x="4995780" y="2601514"/>
                  <a:pt x="5003461" y="2601720"/>
                  <a:pt x="5004490" y="2603434"/>
                </a:cubicBezTo>
                <a:cubicBezTo>
                  <a:pt x="5005519" y="2605080"/>
                  <a:pt x="4999415" y="2608098"/>
                  <a:pt x="4991665" y="2609881"/>
                </a:cubicBezTo>
                <a:cubicBezTo>
                  <a:pt x="4983847" y="2611664"/>
                  <a:pt x="4975755" y="2612075"/>
                  <a:pt x="4974178" y="2610430"/>
                </a:cubicBezTo>
                <a:cubicBezTo>
                  <a:pt x="4972326" y="2608578"/>
                  <a:pt x="4978498" y="2605080"/>
                  <a:pt x="4987756" y="2603092"/>
                </a:cubicBezTo>
                <a:close/>
                <a:moveTo>
                  <a:pt x="5072555" y="2602997"/>
                </a:moveTo>
                <a:cubicBezTo>
                  <a:pt x="5075864" y="2603040"/>
                  <a:pt x="5078042" y="2603503"/>
                  <a:pt x="5078076" y="2604326"/>
                </a:cubicBezTo>
                <a:cubicBezTo>
                  <a:pt x="5078144" y="2605766"/>
                  <a:pt x="5071561" y="2607824"/>
                  <a:pt x="5062851" y="2609264"/>
                </a:cubicBezTo>
                <a:cubicBezTo>
                  <a:pt x="5054141" y="2610704"/>
                  <a:pt x="5047009" y="2610910"/>
                  <a:pt x="5046392" y="2609538"/>
                </a:cubicBezTo>
                <a:cubicBezTo>
                  <a:pt x="5045775" y="2608235"/>
                  <a:pt x="5052084" y="2605698"/>
                  <a:pt x="5060245" y="2604189"/>
                </a:cubicBezTo>
                <a:cubicBezTo>
                  <a:pt x="5064806" y="2603331"/>
                  <a:pt x="5069246" y="2602954"/>
                  <a:pt x="5072555" y="2602997"/>
                </a:cubicBezTo>
                <a:close/>
                <a:moveTo>
                  <a:pt x="4348728" y="2602749"/>
                </a:moveTo>
                <a:cubicBezTo>
                  <a:pt x="4349483" y="2604943"/>
                  <a:pt x="4344271" y="2609812"/>
                  <a:pt x="4338304" y="2612144"/>
                </a:cubicBezTo>
                <a:cubicBezTo>
                  <a:pt x="4332681" y="2614339"/>
                  <a:pt x="4328292" y="2615093"/>
                  <a:pt x="4326989" y="2613173"/>
                </a:cubicBezTo>
                <a:cubicBezTo>
                  <a:pt x="4325686" y="2611253"/>
                  <a:pt x="4329869" y="2607069"/>
                  <a:pt x="4335904" y="2604052"/>
                </a:cubicBezTo>
                <a:cubicBezTo>
                  <a:pt x="4341459" y="2601309"/>
                  <a:pt x="4347974" y="2600623"/>
                  <a:pt x="4348728" y="2602749"/>
                </a:cubicBezTo>
                <a:close/>
                <a:moveTo>
                  <a:pt x="6324518" y="2602337"/>
                </a:moveTo>
                <a:cubicBezTo>
                  <a:pt x="6338577" y="2601034"/>
                  <a:pt x="6351950" y="2605561"/>
                  <a:pt x="6353801" y="2612487"/>
                </a:cubicBezTo>
                <a:cubicBezTo>
                  <a:pt x="6355585" y="2619345"/>
                  <a:pt x="6345092" y="2626546"/>
                  <a:pt x="6331033" y="2627780"/>
                </a:cubicBezTo>
                <a:cubicBezTo>
                  <a:pt x="6316837" y="2629015"/>
                  <a:pt x="6303669" y="2624077"/>
                  <a:pt x="6301955" y="2617151"/>
                </a:cubicBezTo>
                <a:cubicBezTo>
                  <a:pt x="6300240" y="2610156"/>
                  <a:pt x="6310322" y="2603641"/>
                  <a:pt x="6324518" y="2602337"/>
                </a:cubicBezTo>
                <a:close/>
                <a:moveTo>
                  <a:pt x="4189348" y="2601377"/>
                </a:moveTo>
                <a:cubicBezTo>
                  <a:pt x="4191474" y="2601719"/>
                  <a:pt x="4188045" y="2604325"/>
                  <a:pt x="4183655" y="2606863"/>
                </a:cubicBezTo>
                <a:cubicBezTo>
                  <a:pt x="4179061" y="2609538"/>
                  <a:pt x="4171174" y="2611938"/>
                  <a:pt x="4171997" y="2610361"/>
                </a:cubicBezTo>
                <a:cubicBezTo>
                  <a:pt x="4172614" y="2608989"/>
                  <a:pt x="4175974" y="2606520"/>
                  <a:pt x="4179403" y="2603434"/>
                </a:cubicBezTo>
                <a:cubicBezTo>
                  <a:pt x="4183793" y="2602474"/>
                  <a:pt x="4187907" y="2601102"/>
                  <a:pt x="4189348" y="2601377"/>
                </a:cubicBezTo>
                <a:close/>
                <a:moveTo>
                  <a:pt x="5243157" y="2601171"/>
                </a:moveTo>
                <a:cubicBezTo>
                  <a:pt x="5246252" y="2601103"/>
                  <a:pt x="5248018" y="2601171"/>
                  <a:pt x="5247743" y="2601377"/>
                </a:cubicBezTo>
                <a:cubicBezTo>
                  <a:pt x="5247057" y="2601789"/>
                  <a:pt x="5237114" y="2602680"/>
                  <a:pt x="5225729" y="2603503"/>
                </a:cubicBezTo>
                <a:lnTo>
                  <a:pt x="5214888" y="2603933"/>
                </a:lnTo>
                <a:lnTo>
                  <a:pt x="5209955" y="2604669"/>
                </a:lnTo>
                <a:lnTo>
                  <a:pt x="5208370" y="2604722"/>
                </a:lnTo>
                <a:lnTo>
                  <a:pt x="5200689" y="2604292"/>
                </a:lnTo>
                <a:lnTo>
                  <a:pt x="5194032" y="2604861"/>
                </a:lnTo>
                <a:lnTo>
                  <a:pt x="5207418" y="2602543"/>
                </a:lnTo>
                <a:lnTo>
                  <a:pt x="5225534" y="2602338"/>
                </a:lnTo>
                <a:lnTo>
                  <a:pt x="5230598" y="2601789"/>
                </a:lnTo>
                <a:cubicBezTo>
                  <a:pt x="5235639" y="2601446"/>
                  <a:pt x="5240062" y="2601240"/>
                  <a:pt x="5243157" y="2601171"/>
                </a:cubicBezTo>
                <a:close/>
                <a:moveTo>
                  <a:pt x="4411478" y="2600897"/>
                </a:moveTo>
                <a:cubicBezTo>
                  <a:pt x="4417994" y="2598291"/>
                  <a:pt x="4423617" y="2598908"/>
                  <a:pt x="4423617" y="2602406"/>
                </a:cubicBezTo>
                <a:cubicBezTo>
                  <a:pt x="4423617" y="2605903"/>
                  <a:pt x="4418336" y="2610772"/>
                  <a:pt x="4411615" y="2613378"/>
                </a:cubicBezTo>
                <a:cubicBezTo>
                  <a:pt x="4404963" y="2615916"/>
                  <a:pt x="4399271" y="2615093"/>
                  <a:pt x="4399340" y="2611732"/>
                </a:cubicBezTo>
                <a:cubicBezTo>
                  <a:pt x="4399408" y="2608372"/>
                  <a:pt x="4405032" y="2603434"/>
                  <a:pt x="4411478" y="2600897"/>
                </a:cubicBezTo>
                <a:close/>
                <a:moveTo>
                  <a:pt x="1015881" y="2600486"/>
                </a:moveTo>
                <a:cubicBezTo>
                  <a:pt x="1021229" y="2599389"/>
                  <a:pt x="1026305" y="2602200"/>
                  <a:pt x="1026784" y="2608235"/>
                </a:cubicBezTo>
                <a:cubicBezTo>
                  <a:pt x="1024521" y="2610430"/>
                  <a:pt x="1021643" y="2614751"/>
                  <a:pt x="1017597" y="2616877"/>
                </a:cubicBezTo>
                <a:cubicBezTo>
                  <a:pt x="1011767" y="2619963"/>
                  <a:pt x="1005729" y="2616328"/>
                  <a:pt x="1005729" y="2610704"/>
                </a:cubicBezTo>
                <a:cubicBezTo>
                  <a:pt x="1005729" y="2606178"/>
                  <a:pt x="1010189" y="2601583"/>
                  <a:pt x="1015881" y="2600486"/>
                </a:cubicBezTo>
                <a:close/>
                <a:moveTo>
                  <a:pt x="5196789" y="2600417"/>
                </a:moveTo>
                <a:cubicBezTo>
                  <a:pt x="5196720" y="2600486"/>
                  <a:pt x="5187187" y="2601583"/>
                  <a:pt x="5176352" y="2602749"/>
                </a:cubicBezTo>
                <a:cubicBezTo>
                  <a:pt x="5165379" y="2603915"/>
                  <a:pt x="5155297" y="2605012"/>
                  <a:pt x="5154886" y="2605012"/>
                </a:cubicBezTo>
                <a:cubicBezTo>
                  <a:pt x="5154338" y="2605012"/>
                  <a:pt x="5164625" y="2603777"/>
                  <a:pt x="5176900" y="2602474"/>
                </a:cubicBezTo>
                <a:cubicBezTo>
                  <a:pt x="5188216" y="2601240"/>
                  <a:pt x="5196789" y="2600417"/>
                  <a:pt x="5196789" y="2600417"/>
                </a:cubicBezTo>
                <a:close/>
                <a:moveTo>
                  <a:pt x="4916296" y="2600005"/>
                </a:moveTo>
                <a:cubicBezTo>
                  <a:pt x="4923428" y="2598496"/>
                  <a:pt x="4929943" y="2599182"/>
                  <a:pt x="4930492" y="2601239"/>
                </a:cubicBezTo>
                <a:cubicBezTo>
                  <a:pt x="4931178" y="2603640"/>
                  <a:pt x="4924525" y="2607206"/>
                  <a:pt x="4916227" y="2609195"/>
                </a:cubicBezTo>
                <a:cubicBezTo>
                  <a:pt x="4907655" y="2611252"/>
                  <a:pt x="4900728" y="2610909"/>
                  <a:pt x="4900728" y="2608235"/>
                </a:cubicBezTo>
                <a:cubicBezTo>
                  <a:pt x="4900728" y="2605697"/>
                  <a:pt x="4908066" y="2601720"/>
                  <a:pt x="4916296" y="2600005"/>
                </a:cubicBezTo>
                <a:close/>
                <a:moveTo>
                  <a:pt x="3749956" y="2598634"/>
                </a:moveTo>
                <a:cubicBezTo>
                  <a:pt x="3754208" y="2603846"/>
                  <a:pt x="3757363" y="2605903"/>
                  <a:pt x="3758803" y="2609676"/>
                </a:cubicBezTo>
                <a:cubicBezTo>
                  <a:pt x="3760861" y="2615299"/>
                  <a:pt x="3757089" y="2624626"/>
                  <a:pt x="3752974" y="2623940"/>
                </a:cubicBezTo>
                <a:cubicBezTo>
                  <a:pt x="3750299" y="2623529"/>
                  <a:pt x="3746870" y="2619414"/>
                  <a:pt x="3746185" y="2615573"/>
                </a:cubicBezTo>
                <a:cubicBezTo>
                  <a:pt x="3745499" y="2612076"/>
                  <a:pt x="3748036" y="2606727"/>
                  <a:pt x="3749956" y="2598634"/>
                </a:cubicBezTo>
                <a:close/>
                <a:moveTo>
                  <a:pt x="5410981" y="2598616"/>
                </a:moveTo>
                <a:cubicBezTo>
                  <a:pt x="5415302" y="2598856"/>
                  <a:pt x="5418233" y="2599388"/>
                  <a:pt x="5418713" y="2600211"/>
                </a:cubicBezTo>
                <a:cubicBezTo>
                  <a:pt x="5419741" y="2601925"/>
                  <a:pt x="5408631" y="2604463"/>
                  <a:pt x="5395670" y="2605011"/>
                </a:cubicBezTo>
                <a:cubicBezTo>
                  <a:pt x="5383257" y="2605560"/>
                  <a:pt x="5373724" y="2604463"/>
                  <a:pt x="5373382" y="2602748"/>
                </a:cubicBezTo>
                <a:cubicBezTo>
                  <a:pt x="5373038" y="2601171"/>
                  <a:pt x="5383051" y="2599456"/>
                  <a:pt x="5394915" y="2598770"/>
                </a:cubicBezTo>
                <a:cubicBezTo>
                  <a:pt x="5400951" y="2598427"/>
                  <a:pt x="5406660" y="2598376"/>
                  <a:pt x="5410981" y="2598616"/>
                </a:cubicBezTo>
                <a:close/>
                <a:moveTo>
                  <a:pt x="5681169" y="2598222"/>
                </a:moveTo>
                <a:cubicBezTo>
                  <a:pt x="5694679" y="2596987"/>
                  <a:pt x="5705515" y="2598496"/>
                  <a:pt x="5706201" y="2602131"/>
                </a:cubicBezTo>
                <a:cubicBezTo>
                  <a:pt x="5706818" y="2605629"/>
                  <a:pt x="5696188" y="2609881"/>
                  <a:pt x="5683227" y="2610978"/>
                </a:cubicBezTo>
                <a:cubicBezTo>
                  <a:pt x="5670333" y="2612075"/>
                  <a:pt x="5658195" y="2609743"/>
                  <a:pt x="5657715" y="2606452"/>
                </a:cubicBezTo>
                <a:cubicBezTo>
                  <a:pt x="5657234" y="2603023"/>
                  <a:pt x="5667933" y="2599456"/>
                  <a:pt x="5681169" y="2598222"/>
                </a:cubicBezTo>
                <a:close/>
                <a:moveTo>
                  <a:pt x="1538665" y="2597880"/>
                </a:moveTo>
                <a:cubicBezTo>
                  <a:pt x="1544221" y="2600143"/>
                  <a:pt x="1549572" y="2605629"/>
                  <a:pt x="1550394" y="2609881"/>
                </a:cubicBezTo>
                <a:cubicBezTo>
                  <a:pt x="1551216" y="2614065"/>
                  <a:pt x="1547170" y="2615436"/>
                  <a:pt x="1541820" y="2612693"/>
                </a:cubicBezTo>
                <a:cubicBezTo>
                  <a:pt x="1536540" y="2609950"/>
                  <a:pt x="1533384" y="2606178"/>
                  <a:pt x="1531808" y="2602338"/>
                </a:cubicBezTo>
                <a:cubicBezTo>
                  <a:pt x="1529889" y="2597674"/>
                  <a:pt x="1533248" y="2595685"/>
                  <a:pt x="1538665" y="2597880"/>
                </a:cubicBezTo>
                <a:close/>
                <a:moveTo>
                  <a:pt x="7294787" y="2597330"/>
                </a:moveTo>
                <a:cubicBezTo>
                  <a:pt x="7308572" y="2598702"/>
                  <a:pt x="7322219" y="2608578"/>
                  <a:pt x="7324552" y="2618796"/>
                </a:cubicBezTo>
                <a:cubicBezTo>
                  <a:pt x="7326883" y="2629015"/>
                  <a:pt x="7317076" y="2636216"/>
                  <a:pt x="7303223" y="2634638"/>
                </a:cubicBezTo>
                <a:cubicBezTo>
                  <a:pt x="7289370" y="2633061"/>
                  <a:pt x="7275860" y="2623391"/>
                  <a:pt x="7273665" y="2613241"/>
                </a:cubicBezTo>
                <a:cubicBezTo>
                  <a:pt x="7271402" y="2602954"/>
                  <a:pt x="7280729" y="2595959"/>
                  <a:pt x="7294787" y="2597330"/>
                </a:cubicBezTo>
                <a:close/>
                <a:moveTo>
                  <a:pt x="5336862" y="2596388"/>
                </a:moveTo>
                <a:lnTo>
                  <a:pt x="5338895" y="2596608"/>
                </a:lnTo>
                <a:lnTo>
                  <a:pt x="5336486" y="2596919"/>
                </a:lnTo>
                <a:lnTo>
                  <a:pt x="5339117" y="2596632"/>
                </a:lnTo>
                <a:lnTo>
                  <a:pt x="5344303" y="2597194"/>
                </a:lnTo>
                <a:cubicBezTo>
                  <a:pt x="5345127" y="2598154"/>
                  <a:pt x="5335868" y="2599594"/>
                  <a:pt x="5323524" y="2600143"/>
                </a:cubicBezTo>
                <a:lnTo>
                  <a:pt x="5306458" y="2599460"/>
                </a:lnTo>
                <a:lnTo>
                  <a:pt x="5289920" y="2601103"/>
                </a:lnTo>
                <a:lnTo>
                  <a:pt x="5286491" y="2601286"/>
                </a:lnTo>
                <a:lnTo>
                  <a:pt x="5283061" y="2601720"/>
                </a:lnTo>
                <a:cubicBezTo>
                  <a:pt x="5272912" y="2602680"/>
                  <a:pt x="5263310" y="2603297"/>
                  <a:pt x="5263790" y="2602954"/>
                </a:cubicBezTo>
                <a:cubicBezTo>
                  <a:pt x="5264202" y="2602680"/>
                  <a:pt x="5272020" y="2601720"/>
                  <a:pt x="5281621" y="2600828"/>
                </a:cubicBezTo>
                <a:lnTo>
                  <a:pt x="5293901" y="2600019"/>
                </a:lnTo>
                <a:lnTo>
                  <a:pt x="5294035" y="2600006"/>
                </a:lnTo>
                <a:lnTo>
                  <a:pt x="5294525" y="2599978"/>
                </a:lnTo>
                <a:lnTo>
                  <a:pt x="5299315" y="2599662"/>
                </a:lnTo>
                <a:lnTo>
                  <a:pt x="5298754" y="2599733"/>
                </a:lnTo>
                <a:lnTo>
                  <a:pt x="5304689" y="2599390"/>
                </a:lnTo>
                <a:lnTo>
                  <a:pt x="5299521" y="2599183"/>
                </a:lnTo>
                <a:cubicBezTo>
                  <a:pt x="5298835" y="2598291"/>
                  <a:pt x="5308367" y="2597262"/>
                  <a:pt x="5320575" y="2596714"/>
                </a:cubicBezTo>
                <a:cubicBezTo>
                  <a:pt x="5326884" y="2596439"/>
                  <a:pt x="5332610" y="2596319"/>
                  <a:pt x="5336862" y="2596388"/>
                </a:cubicBezTo>
                <a:close/>
                <a:moveTo>
                  <a:pt x="5254901" y="2596370"/>
                </a:moveTo>
                <a:cubicBezTo>
                  <a:pt x="5258150" y="2596250"/>
                  <a:pt x="5259813" y="2596267"/>
                  <a:pt x="5258990" y="2596439"/>
                </a:cubicBezTo>
                <a:lnTo>
                  <a:pt x="5254297" y="2596822"/>
                </a:lnTo>
                <a:lnTo>
                  <a:pt x="5270649" y="2596440"/>
                </a:lnTo>
                <a:cubicBezTo>
                  <a:pt x="5271266" y="2596851"/>
                  <a:pt x="5261322" y="2597537"/>
                  <a:pt x="5249183" y="2598360"/>
                </a:cubicBezTo>
                <a:cubicBezTo>
                  <a:pt x="5237799" y="2599114"/>
                  <a:pt x="5228678" y="2599457"/>
                  <a:pt x="5227512" y="2599114"/>
                </a:cubicBezTo>
                <a:lnTo>
                  <a:pt x="5233757" y="2598439"/>
                </a:lnTo>
                <a:lnTo>
                  <a:pt x="5217979" y="2599182"/>
                </a:lnTo>
                <a:cubicBezTo>
                  <a:pt x="5219694" y="2598839"/>
                  <a:pt x="5229638" y="2597879"/>
                  <a:pt x="5241297" y="2597125"/>
                </a:cubicBezTo>
                <a:cubicBezTo>
                  <a:pt x="5246818" y="2596747"/>
                  <a:pt x="5251652" y="2596490"/>
                  <a:pt x="5254901" y="2596370"/>
                </a:cubicBezTo>
                <a:close/>
                <a:moveTo>
                  <a:pt x="2191407" y="2596096"/>
                </a:moveTo>
                <a:cubicBezTo>
                  <a:pt x="2195110" y="2604532"/>
                  <a:pt x="2198334" y="2609606"/>
                  <a:pt x="2198814" y="2614133"/>
                </a:cubicBezTo>
                <a:cubicBezTo>
                  <a:pt x="2199088" y="2616327"/>
                  <a:pt x="2194356" y="2619551"/>
                  <a:pt x="2191750" y="2618659"/>
                </a:cubicBezTo>
                <a:cubicBezTo>
                  <a:pt x="2189212" y="2617768"/>
                  <a:pt x="2184275" y="2611252"/>
                  <a:pt x="2184412" y="2609264"/>
                </a:cubicBezTo>
                <a:cubicBezTo>
                  <a:pt x="2184823" y="2605080"/>
                  <a:pt x="2187841" y="2602200"/>
                  <a:pt x="2191407" y="2596096"/>
                </a:cubicBezTo>
                <a:close/>
                <a:moveTo>
                  <a:pt x="5316494" y="2594622"/>
                </a:moveTo>
                <a:cubicBezTo>
                  <a:pt x="5319735" y="2594502"/>
                  <a:pt x="5321432" y="2594519"/>
                  <a:pt x="5320712" y="2594725"/>
                </a:cubicBezTo>
                <a:cubicBezTo>
                  <a:pt x="5319272" y="2595136"/>
                  <a:pt x="5308368" y="2596234"/>
                  <a:pt x="5297806" y="2596851"/>
                </a:cubicBezTo>
                <a:cubicBezTo>
                  <a:pt x="5286971" y="2597537"/>
                  <a:pt x="5279632" y="2597605"/>
                  <a:pt x="5281622" y="2597125"/>
                </a:cubicBezTo>
                <a:cubicBezTo>
                  <a:pt x="5283336" y="2596714"/>
                  <a:pt x="5293554" y="2595891"/>
                  <a:pt x="5303019" y="2595342"/>
                </a:cubicBezTo>
                <a:cubicBezTo>
                  <a:pt x="5308471" y="2594999"/>
                  <a:pt x="5313254" y="2594742"/>
                  <a:pt x="5316494" y="2594622"/>
                </a:cubicBezTo>
                <a:close/>
                <a:moveTo>
                  <a:pt x="1282111" y="2594519"/>
                </a:moveTo>
                <a:cubicBezTo>
                  <a:pt x="1286634" y="2596233"/>
                  <a:pt x="1290953" y="2600485"/>
                  <a:pt x="1297537" y="2605149"/>
                </a:cubicBezTo>
                <a:cubicBezTo>
                  <a:pt x="1293150" y="2608441"/>
                  <a:pt x="1290818" y="2611664"/>
                  <a:pt x="1286977" y="2612624"/>
                </a:cubicBezTo>
                <a:cubicBezTo>
                  <a:pt x="1282794" y="2613721"/>
                  <a:pt x="1275938" y="2608304"/>
                  <a:pt x="1274084" y="2603503"/>
                </a:cubicBezTo>
                <a:cubicBezTo>
                  <a:pt x="1271752" y="2597399"/>
                  <a:pt x="1275660" y="2592119"/>
                  <a:pt x="1282111" y="2594519"/>
                </a:cubicBezTo>
                <a:close/>
                <a:moveTo>
                  <a:pt x="4840927" y="2594382"/>
                </a:moveTo>
                <a:cubicBezTo>
                  <a:pt x="4847785" y="2592530"/>
                  <a:pt x="4854505" y="2593285"/>
                  <a:pt x="4855671" y="2595959"/>
                </a:cubicBezTo>
                <a:cubicBezTo>
                  <a:pt x="4856837" y="2598634"/>
                  <a:pt x="4852311" y="2602474"/>
                  <a:pt x="4845384" y="2604875"/>
                </a:cubicBezTo>
                <a:cubicBezTo>
                  <a:pt x="4837566" y="2607549"/>
                  <a:pt x="4829062" y="2607549"/>
                  <a:pt x="4827896" y="2604600"/>
                </a:cubicBezTo>
                <a:cubicBezTo>
                  <a:pt x="4826731" y="2601651"/>
                  <a:pt x="4833040" y="2596576"/>
                  <a:pt x="4840927" y="2594382"/>
                </a:cubicBezTo>
                <a:close/>
                <a:moveTo>
                  <a:pt x="6108217" y="2594245"/>
                </a:moveTo>
                <a:cubicBezTo>
                  <a:pt x="6122070" y="2592667"/>
                  <a:pt x="6134071" y="2595342"/>
                  <a:pt x="6136471" y="2600760"/>
                </a:cubicBezTo>
                <a:cubicBezTo>
                  <a:pt x="6139009" y="2606589"/>
                  <a:pt x="6128791" y="2613105"/>
                  <a:pt x="6114252" y="2614613"/>
                </a:cubicBezTo>
                <a:cubicBezTo>
                  <a:pt x="6099781" y="2616122"/>
                  <a:pt x="6086134" y="2612144"/>
                  <a:pt x="6085379" y="2606452"/>
                </a:cubicBezTo>
                <a:cubicBezTo>
                  <a:pt x="6084556" y="2601034"/>
                  <a:pt x="6094569" y="2595822"/>
                  <a:pt x="6108217" y="2594245"/>
                </a:cubicBezTo>
                <a:close/>
                <a:moveTo>
                  <a:pt x="5893424" y="2593765"/>
                </a:moveTo>
                <a:cubicBezTo>
                  <a:pt x="5907346" y="2592119"/>
                  <a:pt x="5920925" y="2594862"/>
                  <a:pt x="5921199" y="2599594"/>
                </a:cubicBezTo>
                <a:cubicBezTo>
                  <a:pt x="5921473" y="2604052"/>
                  <a:pt x="5910775" y="2608921"/>
                  <a:pt x="5897196" y="2610224"/>
                </a:cubicBezTo>
                <a:cubicBezTo>
                  <a:pt x="5883274" y="2611527"/>
                  <a:pt x="5872164" y="2608853"/>
                  <a:pt x="5871204" y="2604326"/>
                </a:cubicBezTo>
                <a:cubicBezTo>
                  <a:pt x="5870244" y="2599869"/>
                  <a:pt x="5880188" y="2595274"/>
                  <a:pt x="5893424" y="2593765"/>
                </a:cubicBezTo>
                <a:close/>
                <a:moveTo>
                  <a:pt x="5372696" y="2592598"/>
                </a:moveTo>
                <a:cubicBezTo>
                  <a:pt x="5372902" y="2592667"/>
                  <a:pt x="5363781" y="2593901"/>
                  <a:pt x="5354111" y="2594999"/>
                </a:cubicBezTo>
                <a:lnTo>
                  <a:pt x="5339117" y="2596632"/>
                </a:lnTo>
                <a:lnTo>
                  <a:pt x="5338895" y="2596608"/>
                </a:lnTo>
                <a:lnTo>
                  <a:pt x="5353494" y="2594725"/>
                </a:lnTo>
                <a:cubicBezTo>
                  <a:pt x="5363507" y="2593490"/>
                  <a:pt x="5372490" y="2592530"/>
                  <a:pt x="5372696" y="2592598"/>
                </a:cubicBezTo>
                <a:close/>
                <a:moveTo>
                  <a:pt x="7540695" y="2591406"/>
                </a:moveTo>
                <a:cubicBezTo>
                  <a:pt x="7542314" y="2590755"/>
                  <a:pt x="7543407" y="2591467"/>
                  <a:pt x="7543801" y="2593833"/>
                </a:cubicBezTo>
                <a:cubicBezTo>
                  <a:pt x="7545379" y="2603503"/>
                  <a:pt x="7535709" y="2636353"/>
                  <a:pt x="7522267" y="2662413"/>
                </a:cubicBezTo>
                <a:cubicBezTo>
                  <a:pt x="7509580" y="2686965"/>
                  <a:pt x="7498401" y="2695606"/>
                  <a:pt x="7496344" y="2686622"/>
                </a:cubicBezTo>
                <a:cubicBezTo>
                  <a:pt x="7494149" y="2677089"/>
                  <a:pt x="7503545" y="2651372"/>
                  <a:pt x="7516575" y="2626134"/>
                </a:cubicBezTo>
                <a:cubicBezTo>
                  <a:pt x="7526245" y="2607566"/>
                  <a:pt x="7535837" y="2593357"/>
                  <a:pt x="7540695" y="2591406"/>
                </a:cubicBezTo>
                <a:close/>
                <a:moveTo>
                  <a:pt x="5622233" y="2591115"/>
                </a:moveTo>
                <a:cubicBezTo>
                  <a:pt x="5627128" y="2591432"/>
                  <a:pt x="5630454" y="2592255"/>
                  <a:pt x="5630968" y="2593558"/>
                </a:cubicBezTo>
                <a:cubicBezTo>
                  <a:pt x="5631860" y="2595959"/>
                  <a:pt x="5622739" y="2599113"/>
                  <a:pt x="5610257" y="2600485"/>
                </a:cubicBezTo>
                <a:cubicBezTo>
                  <a:pt x="5596541" y="2601925"/>
                  <a:pt x="5584471" y="2600691"/>
                  <a:pt x="5583511" y="2598085"/>
                </a:cubicBezTo>
                <a:cubicBezTo>
                  <a:pt x="5582619" y="2595684"/>
                  <a:pt x="5591672" y="2593010"/>
                  <a:pt x="5604085" y="2591707"/>
                </a:cubicBezTo>
                <a:cubicBezTo>
                  <a:pt x="5610875" y="2590987"/>
                  <a:pt x="5617338" y="2590798"/>
                  <a:pt x="5622233" y="2591115"/>
                </a:cubicBezTo>
                <a:close/>
                <a:moveTo>
                  <a:pt x="6464695" y="2591090"/>
                </a:moveTo>
                <a:cubicBezTo>
                  <a:pt x="6478823" y="2590268"/>
                  <a:pt x="6491853" y="2595480"/>
                  <a:pt x="6493293" y="2602681"/>
                </a:cubicBezTo>
                <a:cubicBezTo>
                  <a:pt x="6494733" y="2609881"/>
                  <a:pt x="6483829" y="2616945"/>
                  <a:pt x="6469770" y="2617631"/>
                </a:cubicBezTo>
                <a:cubicBezTo>
                  <a:pt x="6455299" y="2618385"/>
                  <a:pt x="6442750" y="2613036"/>
                  <a:pt x="6441309" y="2605698"/>
                </a:cubicBezTo>
                <a:cubicBezTo>
                  <a:pt x="6439938" y="2598497"/>
                  <a:pt x="6450567" y="2591913"/>
                  <a:pt x="6464695" y="2591090"/>
                </a:cubicBezTo>
                <a:close/>
                <a:moveTo>
                  <a:pt x="719821" y="2591022"/>
                </a:moveTo>
                <a:cubicBezTo>
                  <a:pt x="718516" y="2592736"/>
                  <a:pt x="716528" y="2595617"/>
                  <a:pt x="713922" y="2598703"/>
                </a:cubicBezTo>
                <a:cubicBezTo>
                  <a:pt x="709738" y="2603503"/>
                  <a:pt x="704456" y="2607755"/>
                  <a:pt x="705486" y="2605424"/>
                </a:cubicBezTo>
                <a:cubicBezTo>
                  <a:pt x="706240" y="2603709"/>
                  <a:pt x="708710" y="2600212"/>
                  <a:pt x="711250" y="2597194"/>
                </a:cubicBezTo>
                <a:cubicBezTo>
                  <a:pt x="714675" y="2593011"/>
                  <a:pt x="719544" y="2589376"/>
                  <a:pt x="719821" y="2591022"/>
                </a:cubicBezTo>
                <a:close/>
                <a:moveTo>
                  <a:pt x="5282179" y="2589778"/>
                </a:moveTo>
                <a:cubicBezTo>
                  <a:pt x="5285462" y="2589838"/>
                  <a:pt x="5287588" y="2590164"/>
                  <a:pt x="5287588" y="2590747"/>
                </a:cubicBezTo>
                <a:cubicBezTo>
                  <a:pt x="5287588" y="2591913"/>
                  <a:pt x="5279633" y="2593558"/>
                  <a:pt x="5270512" y="2594450"/>
                </a:cubicBezTo>
                <a:cubicBezTo>
                  <a:pt x="5262213" y="2595204"/>
                  <a:pt x="5255355" y="2594930"/>
                  <a:pt x="5254395" y="2593970"/>
                </a:cubicBezTo>
                <a:cubicBezTo>
                  <a:pt x="5253367" y="2592873"/>
                  <a:pt x="5260293" y="2591432"/>
                  <a:pt x="5269826" y="2590404"/>
                </a:cubicBezTo>
                <a:cubicBezTo>
                  <a:pt x="5274455" y="2589924"/>
                  <a:pt x="5278896" y="2589718"/>
                  <a:pt x="5282179" y="2589778"/>
                </a:cubicBezTo>
                <a:close/>
                <a:moveTo>
                  <a:pt x="5398679" y="2588998"/>
                </a:moveTo>
                <a:cubicBezTo>
                  <a:pt x="5403111" y="2588826"/>
                  <a:pt x="5406197" y="2588826"/>
                  <a:pt x="5406643" y="2589101"/>
                </a:cubicBezTo>
                <a:cubicBezTo>
                  <a:pt x="5407466" y="2589581"/>
                  <a:pt x="5397796" y="2590884"/>
                  <a:pt x="5385452" y="2591638"/>
                </a:cubicBezTo>
                <a:lnTo>
                  <a:pt x="5373318" y="2591863"/>
                </a:lnTo>
                <a:lnTo>
                  <a:pt x="5361448" y="2593284"/>
                </a:lnTo>
                <a:cubicBezTo>
                  <a:pt x="5351299" y="2594313"/>
                  <a:pt x="5343480" y="2594861"/>
                  <a:pt x="5343755" y="2594587"/>
                </a:cubicBezTo>
                <a:cubicBezTo>
                  <a:pt x="5344098" y="2594313"/>
                  <a:pt x="5354522" y="2593215"/>
                  <a:pt x="5365563" y="2592118"/>
                </a:cubicBezTo>
                <a:lnTo>
                  <a:pt x="5367364" y="2591973"/>
                </a:lnTo>
                <a:lnTo>
                  <a:pt x="5363232" y="2592050"/>
                </a:lnTo>
                <a:cubicBezTo>
                  <a:pt x="5361792" y="2591570"/>
                  <a:pt x="5370570" y="2590747"/>
                  <a:pt x="5382640" y="2589924"/>
                </a:cubicBezTo>
                <a:cubicBezTo>
                  <a:pt x="5388470" y="2589512"/>
                  <a:pt x="5394248" y="2589169"/>
                  <a:pt x="5398679" y="2588998"/>
                </a:cubicBezTo>
                <a:close/>
                <a:moveTo>
                  <a:pt x="5360420" y="2588073"/>
                </a:moveTo>
                <a:cubicBezTo>
                  <a:pt x="5361174" y="2588827"/>
                  <a:pt x="5353767" y="2590473"/>
                  <a:pt x="5344784" y="2591639"/>
                </a:cubicBezTo>
                <a:cubicBezTo>
                  <a:pt x="5335594" y="2592874"/>
                  <a:pt x="5327158" y="2593354"/>
                  <a:pt x="5326541" y="2592736"/>
                </a:cubicBezTo>
                <a:lnTo>
                  <a:pt x="5327235" y="2592577"/>
                </a:lnTo>
                <a:lnTo>
                  <a:pt x="5313443" y="2593490"/>
                </a:lnTo>
                <a:cubicBezTo>
                  <a:pt x="5302813" y="2594038"/>
                  <a:pt x="5291703" y="2594381"/>
                  <a:pt x="5290194" y="2594381"/>
                </a:cubicBezTo>
                <a:cubicBezTo>
                  <a:pt x="5288480" y="2594381"/>
                  <a:pt x="5298218" y="2594038"/>
                  <a:pt x="5310425" y="2593353"/>
                </a:cubicBezTo>
                <a:lnTo>
                  <a:pt x="5327658" y="2592480"/>
                </a:lnTo>
                <a:lnTo>
                  <a:pt x="5342383" y="2589102"/>
                </a:lnTo>
                <a:cubicBezTo>
                  <a:pt x="5351367" y="2587867"/>
                  <a:pt x="5359734" y="2587387"/>
                  <a:pt x="5360420" y="2588073"/>
                </a:cubicBezTo>
                <a:close/>
                <a:moveTo>
                  <a:pt x="5394915" y="2587592"/>
                </a:moveTo>
                <a:cubicBezTo>
                  <a:pt x="5394367" y="2587730"/>
                  <a:pt x="5384080" y="2588758"/>
                  <a:pt x="5372901" y="2589718"/>
                </a:cubicBezTo>
                <a:cubicBezTo>
                  <a:pt x="5361311" y="2590679"/>
                  <a:pt x="5352670" y="2591227"/>
                  <a:pt x="5353287" y="2591021"/>
                </a:cubicBezTo>
                <a:cubicBezTo>
                  <a:pt x="5353904" y="2590816"/>
                  <a:pt x="5363643" y="2590061"/>
                  <a:pt x="5375096" y="2589170"/>
                </a:cubicBezTo>
                <a:cubicBezTo>
                  <a:pt x="5386411" y="2588278"/>
                  <a:pt x="5395464" y="2587524"/>
                  <a:pt x="5394915" y="2587592"/>
                </a:cubicBezTo>
                <a:close/>
                <a:moveTo>
                  <a:pt x="5545792" y="2587541"/>
                </a:moveTo>
                <a:cubicBezTo>
                  <a:pt x="5550867" y="2587609"/>
                  <a:pt x="5554570" y="2588072"/>
                  <a:pt x="5555324" y="2588964"/>
                </a:cubicBezTo>
                <a:cubicBezTo>
                  <a:pt x="5556696" y="2590541"/>
                  <a:pt x="5548055" y="2593147"/>
                  <a:pt x="5535916" y="2594382"/>
                </a:cubicBezTo>
                <a:cubicBezTo>
                  <a:pt x="5523914" y="2595616"/>
                  <a:pt x="5512256" y="2594999"/>
                  <a:pt x="5510267" y="2593422"/>
                </a:cubicBezTo>
                <a:cubicBezTo>
                  <a:pt x="5508278" y="2591776"/>
                  <a:pt x="5515822" y="2589787"/>
                  <a:pt x="5528029" y="2588484"/>
                </a:cubicBezTo>
                <a:cubicBezTo>
                  <a:pt x="5534270" y="2587798"/>
                  <a:pt x="5540717" y="2587472"/>
                  <a:pt x="5545792" y="2587541"/>
                </a:cubicBezTo>
                <a:close/>
                <a:moveTo>
                  <a:pt x="5472266" y="2587036"/>
                </a:moveTo>
                <a:cubicBezTo>
                  <a:pt x="5476732" y="2586958"/>
                  <a:pt x="5479784" y="2587147"/>
                  <a:pt x="5480573" y="2587661"/>
                </a:cubicBezTo>
                <a:cubicBezTo>
                  <a:pt x="5482150" y="2588690"/>
                  <a:pt x="5473371" y="2590542"/>
                  <a:pt x="5461096" y="2591571"/>
                </a:cubicBezTo>
                <a:cubicBezTo>
                  <a:pt x="5449026" y="2592599"/>
                  <a:pt x="5437367" y="2592393"/>
                  <a:pt x="5435790" y="2591502"/>
                </a:cubicBezTo>
                <a:cubicBezTo>
                  <a:pt x="5434212" y="2590542"/>
                  <a:pt x="5443265" y="2589102"/>
                  <a:pt x="5455472" y="2588004"/>
                </a:cubicBezTo>
                <a:cubicBezTo>
                  <a:pt x="5461919" y="2587455"/>
                  <a:pt x="5467799" y="2587113"/>
                  <a:pt x="5472266" y="2587036"/>
                </a:cubicBezTo>
                <a:close/>
                <a:moveTo>
                  <a:pt x="805614" y="2586152"/>
                </a:moveTo>
                <a:cubicBezTo>
                  <a:pt x="806711" y="2587592"/>
                  <a:pt x="803762" y="2592256"/>
                  <a:pt x="798825" y="2597056"/>
                </a:cubicBezTo>
                <a:cubicBezTo>
                  <a:pt x="793407" y="2602337"/>
                  <a:pt x="787439" y="2605217"/>
                  <a:pt x="788744" y="2601377"/>
                </a:cubicBezTo>
                <a:cubicBezTo>
                  <a:pt x="789635" y="2598633"/>
                  <a:pt x="793130" y="2594039"/>
                  <a:pt x="796630" y="2588484"/>
                </a:cubicBezTo>
                <a:cubicBezTo>
                  <a:pt x="800677" y="2587249"/>
                  <a:pt x="804792" y="2585055"/>
                  <a:pt x="805614" y="2586152"/>
                </a:cubicBezTo>
                <a:close/>
                <a:moveTo>
                  <a:pt x="4766997" y="2585741"/>
                </a:moveTo>
                <a:cubicBezTo>
                  <a:pt x="4774199" y="2583478"/>
                  <a:pt x="4781331" y="2584644"/>
                  <a:pt x="4781880" y="2587867"/>
                </a:cubicBezTo>
                <a:cubicBezTo>
                  <a:pt x="4782359" y="2591159"/>
                  <a:pt x="4776325" y="2596165"/>
                  <a:pt x="4769398" y="2598429"/>
                </a:cubicBezTo>
                <a:cubicBezTo>
                  <a:pt x="4762128" y="2600760"/>
                  <a:pt x="4755545" y="2599937"/>
                  <a:pt x="4754790" y="2596440"/>
                </a:cubicBezTo>
                <a:cubicBezTo>
                  <a:pt x="4753967" y="2592874"/>
                  <a:pt x="4759248" y="2588142"/>
                  <a:pt x="4766997" y="2585741"/>
                </a:cubicBezTo>
                <a:close/>
                <a:moveTo>
                  <a:pt x="5197268" y="2585193"/>
                </a:moveTo>
                <a:cubicBezTo>
                  <a:pt x="5205429" y="2584507"/>
                  <a:pt x="5212630" y="2585398"/>
                  <a:pt x="5213110" y="2586838"/>
                </a:cubicBezTo>
                <a:cubicBezTo>
                  <a:pt x="5213658" y="2588553"/>
                  <a:pt x="5205840" y="2590336"/>
                  <a:pt x="5195965" y="2591022"/>
                </a:cubicBezTo>
                <a:cubicBezTo>
                  <a:pt x="5187598" y="2591639"/>
                  <a:pt x="5180740" y="2591022"/>
                  <a:pt x="5181289" y="2589513"/>
                </a:cubicBezTo>
                <a:cubicBezTo>
                  <a:pt x="5181837" y="2588004"/>
                  <a:pt x="5189313" y="2585878"/>
                  <a:pt x="5197268" y="2585193"/>
                </a:cubicBezTo>
                <a:close/>
                <a:moveTo>
                  <a:pt x="7640568" y="2584232"/>
                </a:moveTo>
                <a:cubicBezTo>
                  <a:pt x="7642695" y="2588484"/>
                  <a:pt x="7631721" y="2625311"/>
                  <a:pt x="7616291" y="2664265"/>
                </a:cubicBezTo>
                <a:cubicBezTo>
                  <a:pt x="7601615" y="2701298"/>
                  <a:pt x="7589408" y="2723998"/>
                  <a:pt x="7587693" y="2719266"/>
                </a:cubicBezTo>
                <a:cubicBezTo>
                  <a:pt x="7585910" y="2714328"/>
                  <a:pt x="7597157" y="2679215"/>
                  <a:pt x="7611834" y="2641976"/>
                </a:cubicBezTo>
                <a:cubicBezTo>
                  <a:pt x="7625686" y="2606658"/>
                  <a:pt x="7638579" y="2580254"/>
                  <a:pt x="7640568" y="2584232"/>
                </a:cubicBezTo>
                <a:close/>
                <a:moveTo>
                  <a:pt x="7157078" y="2584232"/>
                </a:moveTo>
                <a:cubicBezTo>
                  <a:pt x="7170932" y="2584918"/>
                  <a:pt x="7184648" y="2593627"/>
                  <a:pt x="7187048" y="2603297"/>
                </a:cubicBezTo>
                <a:cubicBezTo>
                  <a:pt x="7189448" y="2612898"/>
                  <a:pt x="7179710" y="2620168"/>
                  <a:pt x="7165788" y="2619276"/>
                </a:cubicBezTo>
                <a:cubicBezTo>
                  <a:pt x="7151866" y="2618453"/>
                  <a:pt x="7138288" y="2609744"/>
                  <a:pt x="7135956" y="2600280"/>
                </a:cubicBezTo>
                <a:cubicBezTo>
                  <a:pt x="7133692" y="2590610"/>
                  <a:pt x="7142951" y="2583546"/>
                  <a:pt x="7157078" y="2584232"/>
                </a:cubicBezTo>
                <a:close/>
                <a:moveTo>
                  <a:pt x="5835662" y="2582723"/>
                </a:moveTo>
                <a:cubicBezTo>
                  <a:pt x="5840360" y="2583341"/>
                  <a:pt x="5843532" y="2584609"/>
                  <a:pt x="5844114" y="2586427"/>
                </a:cubicBezTo>
                <a:cubicBezTo>
                  <a:pt x="5845281" y="2590061"/>
                  <a:pt x="5835130" y="2594588"/>
                  <a:pt x="5822100" y="2595959"/>
                </a:cubicBezTo>
                <a:cubicBezTo>
                  <a:pt x="5809207" y="2597331"/>
                  <a:pt x="5796520" y="2595273"/>
                  <a:pt x="5795491" y="2591913"/>
                </a:cubicBezTo>
                <a:cubicBezTo>
                  <a:pt x="5794394" y="2588484"/>
                  <a:pt x="5804818" y="2584438"/>
                  <a:pt x="5818054" y="2582929"/>
                </a:cubicBezTo>
                <a:cubicBezTo>
                  <a:pt x="5824741" y="2582140"/>
                  <a:pt x="5830964" y="2582106"/>
                  <a:pt x="5835662" y="2582723"/>
                </a:cubicBezTo>
                <a:close/>
                <a:moveTo>
                  <a:pt x="4262317" y="2582655"/>
                </a:moveTo>
                <a:cubicBezTo>
                  <a:pt x="4263345" y="2583477"/>
                  <a:pt x="4259711" y="2586564"/>
                  <a:pt x="4254636" y="2589169"/>
                </a:cubicBezTo>
                <a:cubicBezTo>
                  <a:pt x="4249424" y="2591844"/>
                  <a:pt x="4244486" y="2593147"/>
                  <a:pt x="4244006" y="2591981"/>
                </a:cubicBezTo>
                <a:cubicBezTo>
                  <a:pt x="4243594" y="2590952"/>
                  <a:pt x="4245789" y="2589032"/>
                  <a:pt x="4250316" y="2586495"/>
                </a:cubicBezTo>
                <a:cubicBezTo>
                  <a:pt x="4255116" y="2583820"/>
                  <a:pt x="4261357" y="2581900"/>
                  <a:pt x="4262317" y="2582655"/>
                </a:cubicBezTo>
                <a:close/>
                <a:moveTo>
                  <a:pt x="3068820" y="2582518"/>
                </a:moveTo>
                <a:cubicBezTo>
                  <a:pt x="3072317" y="2590130"/>
                  <a:pt x="3075266" y="2594314"/>
                  <a:pt x="3076158" y="2598291"/>
                </a:cubicBezTo>
                <a:cubicBezTo>
                  <a:pt x="3077392" y="2603915"/>
                  <a:pt x="3071357" y="2607755"/>
                  <a:pt x="3067928" y="2604052"/>
                </a:cubicBezTo>
                <a:cubicBezTo>
                  <a:pt x="3065459" y="2601378"/>
                  <a:pt x="3062853" y="2595960"/>
                  <a:pt x="3062716" y="2592394"/>
                </a:cubicBezTo>
                <a:cubicBezTo>
                  <a:pt x="3062579" y="2589307"/>
                  <a:pt x="3065802" y="2587319"/>
                  <a:pt x="3068820" y="2582518"/>
                </a:cubicBezTo>
                <a:close/>
                <a:moveTo>
                  <a:pt x="6602610" y="2582380"/>
                </a:moveTo>
                <a:cubicBezTo>
                  <a:pt x="6616669" y="2581420"/>
                  <a:pt x="6630316" y="2586838"/>
                  <a:pt x="6632510" y="2594450"/>
                </a:cubicBezTo>
                <a:cubicBezTo>
                  <a:pt x="6634705" y="2601994"/>
                  <a:pt x="6624692" y="2609195"/>
                  <a:pt x="6610565" y="2610087"/>
                </a:cubicBezTo>
                <a:cubicBezTo>
                  <a:pt x="6596506" y="2610978"/>
                  <a:pt x="6582927" y="2605286"/>
                  <a:pt x="6580870" y="2597742"/>
                </a:cubicBezTo>
                <a:cubicBezTo>
                  <a:pt x="6578744" y="2590061"/>
                  <a:pt x="6588345" y="2583409"/>
                  <a:pt x="6602610" y="2582380"/>
                </a:cubicBezTo>
                <a:close/>
                <a:moveTo>
                  <a:pt x="5456432" y="2581489"/>
                </a:moveTo>
                <a:lnTo>
                  <a:pt x="5435928" y="2584109"/>
                </a:lnTo>
                <a:lnTo>
                  <a:pt x="5429977" y="2584721"/>
                </a:lnTo>
                <a:lnTo>
                  <a:pt x="5428940" y="2584884"/>
                </a:lnTo>
                <a:lnTo>
                  <a:pt x="5421508" y="2585689"/>
                </a:lnTo>
                <a:cubicBezTo>
                  <a:pt x="5418216" y="2586015"/>
                  <a:pt x="5416416" y="2586152"/>
                  <a:pt x="5416999" y="2586015"/>
                </a:cubicBezTo>
                <a:cubicBezTo>
                  <a:pt x="5418096" y="2585809"/>
                  <a:pt x="5426943" y="2584781"/>
                  <a:pt x="5436955" y="2583683"/>
                </a:cubicBezTo>
                <a:cubicBezTo>
                  <a:pt x="5447928" y="2582449"/>
                  <a:pt x="5457049" y="2581352"/>
                  <a:pt x="5456432" y="2581489"/>
                </a:cubicBezTo>
                <a:close/>
                <a:moveTo>
                  <a:pt x="5468022" y="2581283"/>
                </a:moveTo>
                <a:cubicBezTo>
                  <a:pt x="5469051" y="2581421"/>
                  <a:pt x="5460753" y="2582586"/>
                  <a:pt x="5449643" y="2583684"/>
                </a:cubicBezTo>
                <a:lnTo>
                  <a:pt x="5434889" y="2584716"/>
                </a:lnTo>
                <a:lnTo>
                  <a:pt x="5427766" y="2585741"/>
                </a:lnTo>
                <a:cubicBezTo>
                  <a:pt x="5417342" y="2587181"/>
                  <a:pt x="5408358" y="2588347"/>
                  <a:pt x="5408221" y="2588347"/>
                </a:cubicBezTo>
                <a:cubicBezTo>
                  <a:pt x="5408084" y="2588347"/>
                  <a:pt x="5416793" y="2587181"/>
                  <a:pt x="5426600" y="2585809"/>
                </a:cubicBezTo>
                <a:lnTo>
                  <a:pt x="5434062" y="2584774"/>
                </a:lnTo>
                <a:lnTo>
                  <a:pt x="5426120" y="2585329"/>
                </a:lnTo>
                <a:lnTo>
                  <a:pt x="5428940" y="2584884"/>
                </a:lnTo>
                <a:lnTo>
                  <a:pt x="5434967" y="2584232"/>
                </a:lnTo>
                <a:lnTo>
                  <a:pt x="5435928" y="2584109"/>
                </a:lnTo>
                <a:lnTo>
                  <a:pt x="5443402" y="2583341"/>
                </a:lnTo>
                <a:cubicBezTo>
                  <a:pt x="5455815" y="2582106"/>
                  <a:pt x="5466925" y="2581077"/>
                  <a:pt x="5468022" y="2581283"/>
                </a:cubicBezTo>
                <a:close/>
                <a:moveTo>
                  <a:pt x="5434144" y="2581214"/>
                </a:moveTo>
                <a:cubicBezTo>
                  <a:pt x="5434761" y="2581626"/>
                  <a:pt x="5427766" y="2583135"/>
                  <a:pt x="5418371" y="2584643"/>
                </a:cubicBezTo>
                <a:cubicBezTo>
                  <a:pt x="5408152" y="2586289"/>
                  <a:pt x="5398482" y="2587318"/>
                  <a:pt x="5398688" y="2586838"/>
                </a:cubicBezTo>
                <a:cubicBezTo>
                  <a:pt x="5398894" y="2586358"/>
                  <a:pt x="5406575" y="2584712"/>
                  <a:pt x="5416039" y="2583203"/>
                </a:cubicBezTo>
                <a:cubicBezTo>
                  <a:pt x="5425503" y="2581626"/>
                  <a:pt x="5433527" y="2580803"/>
                  <a:pt x="5434144" y="2581214"/>
                </a:cubicBezTo>
                <a:close/>
                <a:moveTo>
                  <a:pt x="1147213" y="2580597"/>
                </a:moveTo>
                <a:cubicBezTo>
                  <a:pt x="1153932" y="2580391"/>
                  <a:pt x="1161202" y="2585535"/>
                  <a:pt x="1159695" y="2590267"/>
                </a:cubicBezTo>
                <a:cubicBezTo>
                  <a:pt x="1158595" y="2593765"/>
                  <a:pt x="1154412" y="2596302"/>
                  <a:pt x="1152630" y="2598222"/>
                </a:cubicBezTo>
                <a:cubicBezTo>
                  <a:pt x="1144605" y="2598154"/>
                  <a:pt x="1139872" y="2594519"/>
                  <a:pt x="1138982" y="2589650"/>
                </a:cubicBezTo>
                <a:cubicBezTo>
                  <a:pt x="1138093" y="2584918"/>
                  <a:pt x="1141796" y="2580803"/>
                  <a:pt x="1147213" y="2580597"/>
                </a:cubicBezTo>
                <a:close/>
                <a:moveTo>
                  <a:pt x="6244896" y="2579638"/>
                </a:moveTo>
                <a:cubicBezTo>
                  <a:pt x="6259709" y="2577649"/>
                  <a:pt x="6273288" y="2580598"/>
                  <a:pt x="6275688" y="2586770"/>
                </a:cubicBezTo>
                <a:cubicBezTo>
                  <a:pt x="6277815" y="2592394"/>
                  <a:pt x="6268830" y="2598703"/>
                  <a:pt x="6255800" y="2600486"/>
                </a:cubicBezTo>
                <a:cubicBezTo>
                  <a:pt x="6241604" y="2602475"/>
                  <a:pt x="6227202" y="2598771"/>
                  <a:pt x="6224665" y="2592874"/>
                </a:cubicBezTo>
                <a:cubicBezTo>
                  <a:pt x="6222402" y="2587524"/>
                  <a:pt x="6231729" y="2581558"/>
                  <a:pt x="6244896" y="2579638"/>
                </a:cubicBezTo>
                <a:close/>
                <a:moveTo>
                  <a:pt x="1599974" y="2579569"/>
                </a:moveTo>
                <a:cubicBezTo>
                  <a:pt x="1604638" y="2581489"/>
                  <a:pt x="1609300" y="2586153"/>
                  <a:pt x="1611085" y="2591982"/>
                </a:cubicBezTo>
                <a:cubicBezTo>
                  <a:pt x="1609506" y="2592668"/>
                  <a:pt x="1607656" y="2594793"/>
                  <a:pt x="1604502" y="2594382"/>
                </a:cubicBezTo>
                <a:cubicBezTo>
                  <a:pt x="1600252" y="2593902"/>
                  <a:pt x="1592224" y="2585741"/>
                  <a:pt x="1592224" y="2582244"/>
                </a:cubicBezTo>
                <a:cubicBezTo>
                  <a:pt x="1592224" y="2578677"/>
                  <a:pt x="1594762" y="2577443"/>
                  <a:pt x="1599974" y="2579569"/>
                </a:cubicBezTo>
                <a:close/>
                <a:moveTo>
                  <a:pt x="5123957" y="2578471"/>
                </a:moveTo>
                <a:cubicBezTo>
                  <a:pt x="5132049" y="2577580"/>
                  <a:pt x="5139319" y="2578677"/>
                  <a:pt x="5139455" y="2580597"/>
                </a:cubicBezTo>
                <a:cubicBezTo>
                  <a:pt x="5139593" y="2582655"/>
                  <a:pt x="5133009" y="2585124"/>
                  <a:pt x="5125191" y="2586221"/>
                </a:cubicBezTo>
                <a:cubicBezTo>
                  <a:pt x="5116070" y="2587524"/>
                  <a:pt x="5108389" y="2586770"/>
                  <a:pt x="5108663" y="2584301"/>
                </a:cubicBezTo>
                <a:cubicBezTo>
                  <a:pt x="5108938" y="2582175"/>
                  <a:pt x="5115727" y="2579500"/>
                  <a:pt x="5123957" y="2578471"/>
                </a:cubicBezTo>
                <a:close/>
                <a:moveTo>
                  <a:pt x="606797" y="2577717"/>
                </a:moveTo>
                <a:cubicBezTo>
                  <a:pt x="606249" y="2578266"/>
                  <a:pt x="605837" y="2578815"/>
                  <a:pt x="605357" y="2579363"/>
                </a:cubicBezTo>
                <a:cubicBezTo>
                  <a:pt x="603918" y="2580254"/>
                  <a:pt x="602545" y="2581077"/>
                  <a:pt x="601105" y="2581900"/>
                </a:cubicBezTo>
                <a:cubicBezTo>
                  <a:pt x="601654" y="2581283"/>
                  <a:pt x="602272" y="2580529"/>
                  <a:pt x="602751" y="2580186"/>
                </a:cubicBezTo>
                <a:cubicBezTo>
                  <a:pt x="604124" y="2579226"/>
                  <a:pt x="605427" y="2578540"/>
                  <a:pt x="606797" y="2577717"/>
                </a:cubicBezTo>
                <a:close/>
                <a:moveTo>
                  <a:pt x="6031887" y="2577442"/>
                </a:moveTo>
                <a:cubicBezTo>
                  <a:pt x="6044643" y="2575933"/>
                  <a:pt x="6057673" y="2578265"/>
                  <a:pt x="6059594" y="2582654"/>
                </a:cubicBezTo>
                <a:cubicBezTo>
                  <a:pt x="6061514" y="2587112"/>
                  <a:pt x="6051981" y="2592598"/>
                  <a:pt x="6038608" y="2594381"/>
                </a:cubicBezTo>
                <a:cubicBezTo>
                  <a:pt x="6024824" y="2596233"/>
                  <a:pt x="6012411" y="2593970"/>
                  <a:pt x="6010079" y="2589444"/>
                </a:cubicBezTo>
                <a:cubicBezTo>
                  <a:pt x="6007541" y="2584574"/>
                  <a:pt x="6017554" y="2579225"/>
                  <a:pt x="6031887" y="2577442"/>
                </a:cubicBezTo>
                <a:close/>
                <a:moveTo>
                  <a:pt x="7019644" y="2576962"/>
                </a:moveTo>
                <a:cubicBezTo>
                  <a:pt x="7033635" y="2577374"/>
                  <a:pt x="7047076" y="2585261"/>
                  <a:pt x="7049203" y="2594313"/>
                </a:cubicBezTo>
                <a:cubicBezTo>
                  <a:pt x="7051192" y="2603160"/>
                  <a:pt x="7040973" y="2610361"/>
                  <a:pt x="7027120" y="2609881"/>
                </a:cubicBezTo>
                <a:cubicBezTo>
                  <a:pt x="7013061" y="2609332"/>
                  <a:pt x="6999757" y="2601445"/>
                  <a:pt x="6997768" y="2592530"/>
                </a:cubicBezTo>
                <a:cubicBezTo>
                  <a:pt x="6995779" y="2583546"/>
                  <a:pt x="7005517" y="2576551"/>
                  <a:pt x="7019644" y="2576962"/>
                </a:cubicBezTo>
                <a:close/>
                <a:moveTo>
                  <a:pt x="6743336" y="2576620"/>
                </a:moveTo>
                <a:cubicBezTo>
                  <a:pt x="6757463" y="2576483"/>
                  <a:pt x="6770425" y="2582998"/>
                  <a:pt x="6771865" y="2591022"/>
                </a:cubicBezTo>
                <a:cubicBezTo>
                  <a:pt x="6773305" y="2598977"/>
                  <a:pt x="6762332" y="2605972"/>
                  <a:pt x="6748273" y="2605904"/>
                </a:cubicBezTo>
                <a:cubicBezTo>
                  <a:pt x="6733735" y="2605835"/>
                  <a:pt x="6721322" y="2599457"/>
                  <a:pt x="6719950" y="2591365"/>
                </a:cubicBezTo>
                <a:cubicBezTo>
                  <a:pt x="6718578" y="2583478"/>
                  <a:pt x="6729345" y="2576689"/>
                  <a:pt x="6743336" y="2576620"/>
                </a:cubicBezTo>
                <a:close/>
                <a:moveTo>
                  <a:pt x="5535771" y="2576217"/>
                </a:moveTo>
                <a:cubicBezTo>
                  <a:pt x="5540066" y="2575985"/>
                  <a:pt x="5542912" y="2576002"/>
                  <a:pt x="5543049" y="2576345"/>
                </a:cubicBezTo>
                <a:cubicBezTo>
                  <a:pt x="5543392" y="2577100"/>
                  <a:pt x="5533036" y="2578951"/>
                  <a:pt x="5520897" y="2580117"/>
                </a:cubicBezTo>
                <a:cubicBezTo>
                  <a:pt x="5509582" y="2581214"/>
                  <a:pt x="5500392" y="2581489"/>
                  <a:pt x="5499500" y="2580872"/>
                </a:cubicBezTo>
                <a:cubicBezTo>
                  <a:pt x="5498403" y="2580254"/>
                  <a:pt x="5507661" y="2578882"/>
                  <a:pt x="5519800" y="2577580"/>
                </a:cubicBezTo>
                <a:cubicBezTo>
                  <a:pt x="5525732" y="2576928"/>
                  <a:pt x="5531476" y="2576448"/>
                  <a:pt x="5535771" y="2576217"/>
                </a:cubicBezTo>
                <a:close/>
                <a:moveTo>
                  <a:pt x="5760320" y="2575771"/>
                </a:moveTo>
                <a:cubicBezTo>
                  <a:pt x="5764786" y="2576105"/>
                  <a:pt x="5767855" y="2576928"/>
                  <a:pt x="5768472" y="2578197"/>
                </a:cubicBezTo>
                <a:cubicBezTo>
                  <a:pt x="5769775" y="2580940"/>
                  <a:pt x="5759419" y="2584643"/>
                  <a:pt x="5745497" y="2586084"/>
                </a:cubicBezTo>
                <a:cubicBezTo>
                  <a:pt x="5732947" y="2587387"/>
                  <a:pt x="5722111" y="2586221"/>
                  <a:pt x="5720946" y="2583752"/>
                </a:cubicBezTo>
                <a:cubicBezTo>
                  <a:pt x="5719643" y="2581009"/>
                  <a:pt x="5729998" y="2577785"/>
                  <a:pt x="5743783" y="2576277"/>
                </a:cubicBezTo>
                <a:cubicBezTo>
                  <a:pt x="5749990" y="2575591"/>
                  <a:pt x="5755853" y="2575436"/>
                  <a:pt x="5760320" y="2575771"/>
                </a:cubicBezTo>
                <a:close/>
                <a:moveTo>
                  <a:pt x="1855709" y="2575179"/>
                </a:moveTo>
                <a:cubicBezTo>
                  <a:pt x="1859139" y="2574151"/>
                  <a:pt x="1865174" y="2579980"/>
                  <a:pt x="1867164" y="2587318"/>
                </a:cubicBezTo>
                <a:cubicBezTo>
                  <a:pt x="1865311" y="2588415"/>
                  <a:pt x="1863183" y="2591090"/>
                  <a:pt x="1859893" y="2590884"/>
                </a:cubicBezTo>
                <a:cubicBezTo>
                  <a:pt x="1858386" y="2590747"/>
                  <a:pt x="1853240" y="2584712"/>
                  <a:pt x="1852419" y="2581900"/>
                </a:cubicBezTo>
                <a:cubicBezTo>
                  <a:pt x="1851662" y="2579225"/>
                  <a:pt x="1853516" y="2575865"/>
                  <a:pt x="1855709" y="2575179"/>
                </a:cubicBezTo>
                <a:close/>
                <a:moveTo>
                  <a:pt x="6881113" y="2574563"/>
                </a:moveTo>
                <a:cubicBezTo>
                  <a:pt x="6895103" y="2574494"/>
                  <a:pt x="6908545" y="2581489"/>
                  <a:pt x="6910602" y="2590061"/>
                </a:cubicBezTo>
                <a:cubicBezTo>
                  <a:pt x="6912591" y="2598497"/>
                  <a:pt x="6902304" y="2605698"/>
                  <a:pt x="6888382" y="2605629"/>
                </a:cubicBezTo>
                <a:cubicBezTo>
                  <a:pt x="6874255" y="2605560"/>
                  <a:pt x="6861019" y="2598497"/>
                  <a:pt x="6859099" y="2589993"/>
                </a:cubicBezTo>
                <a:cubicBezTo>
                  <a:pt x="6857179" y="2581557"/>
                  <a:pt x="6867054" y="2574631"/>
                  <a:pt x="6881113" y="2574563"/>
                </a:cubicBezTo>
                <a:close/>
                <a:moveTo>
                  <a:pt x="947249" y="2573679"/>
                </a:moveTo>
                <a:cubicBezTo>
                  <a:pt x="949615" y="2573911"/>
                  <a:pt x="951178" y="2575179"/>
                  <a:pt x="951690" y="2577168"/>
                </a:cubicBezTo>
                <a:cubicBezTo>
                  <a:pt x="952788" y="2581352"/>
                  <a:pt x="949427" y="2586427"/>
                  <a:pt x="943735" y="2589307"/>
                </a:cubicBezTo>
                <a:cubicBezTo>
                  <a:pt x="938112" y="2592187"/>
                  <a:pt x="931870" y="2591844"/>
                  <a:pt x="932557" y="2587524"/>
                </a:cubicBezTo>
                <a:cubicBezTo>
                  <a:pt x="933105" y="2583821"/>
                  <a:pt x="936534" y="2579157"/>
                  <a:pt x="937973" y="2576414"/>
                </a:cubicBezTo>
                <a:cubicBezTo>
                  <a:pt x="941712" y="2574253"/>
                  <a:pt x="944885" y="2573448"/>
                  <a:pt x="947249" y="2573679"/>
                </a:cubicBezTo>
                <a:close/>
                <a:moveTo>
                  <a:pt x="5609254" y="2573011"/>
                </a:moveTo>
                <a:cubicBezTo>
                  <a:pt x="5613669" y="2572882"/>
                  <a:pt x="5616669" y="2573088"/>
                  <a:pt x="5617389" y="2573671"/>
                </a:cubicBezTo>
                <a:cubicBezTo>
                  <a:pt x="5618692" y="2574905"/>
                  <a:pt x="5609777" y="2577237"/>
                  <a:pt x="5597433" y="2578609"/>
                </a:cubicBezTo>
                <a:cubicBezTo>
                  <a:pt x="5585294" y="2579980"/>
                  <a:pt x="5573773" y="2579980"/>
                  <a:pt x="5572401" y="2578883"/>
                </a:cubicBezTo>
                <a:cubicBezTo>
                  <a:pt x="5571029" y="2577786"/>
                  <a:pt x="5580288" y="2575797"/>
                  <a:pt x="5592632" y="2574357"/>
                </a:cubicBezTo>
                <a:cubicBezTo>
                  <a:pt x="5599010" y="2573602"/>
                  <a:pt x="5604839" y="2573139"/>
                  <a:pt x="5609254" y="2573011"/>
                </a:cubicBezTo>
                <a:close/>
                <a:moveTo>
                  <a:pt x="5683741" y="2572598"/>
                </a:moveTo>
                <a:cubicBezTo>
                  <a:pt x="5688301" y="2572658"/>
                  <a:pt x="5691559" y="2573121"/>
                  <a:pt x="5692347" y="2574013"/>
                </a:cubicBezTo>
                <a:cubicBezTo>
                  <a:pt x="5694062" y="2576002"/>
                  <a:pt x="5683843" y="2579225"/>
                  <a:pt x="5670608" y="2580597"/>
                </a:cubicBezTo>
                <a:cubicBezTo>
                  <a:pt x="5658263" y="2581900"/>
                  <a:pt x="5647839" y="2581214"/>
                  <a:pt x="5646947" y="2579362"/>
                </a:cubicBezTo>
                <a:cubicBezTo>
                  <a:pt x="5646056" y="2577580"/>
                  <a:pt x="5655314" y="2575042"/>
                  <a:pt x="5667316" y="2573602"/>
                </a:cubicBezTo>
                <a:cubicBezTo>
                  <a:pt x="5673317" y="2572881"/>
                  <a:pt x="5679180" y="2572538"/>
                  <a:pt x="5683741" y="2572598"/>
                </a:cubicBezTo>
                <a:close/>
                <a:moveTo>
                  <a:pt x="5518360" y="2572573"/>
                </a:moveTo>
                <a:cubicBezTo>
                  <a:pt x="5518429" y="2572710"/>
                  <a:pt x="5510473" y="2574013"/>
                  <a:pt x="5500255" y="2575522"/>
                </a:cubicBezTo>
                <a:cubicBezTo>
                  <a:pt x="5489145" y="2577168"/>
                  <a:pt x="5479064" y="2578608"/>
                  <a:pt x="5479132" y="2578539"/>
                </a:cubicBezTo>
                <a:cubicBezTo>
                  <a:pt x="5479270" y="2578471"/>
                  <a:pt x="5487293" y="2577305"/>
                  <a:pt x="5497512" y="2575659"/>
                </a:cubicBezTo>
                <a:cubicBezTo>
                  <a:pt x="5508964" y="2573876"/>
                  <a:pt x="5518292" y="2572436"/>
                  <a:pt x="5518360" y="2572573"/>
                </a:cubicBezTo>
                <a:close/>
                <a:moveTo>
                  <a:pt x="5530841" y="2572436"/>
                </a:moveTo>
                <a:cubicBezTo>
                  <a:pt x="5531184" y="2572573"/>
                  <a:pt x="5522132" y="2574014"/>
                  <a:pt x="5510747" y="2575385"/>
                </a:cubicBezTo>
                <a:cubicBezTo>
                  <a:pt x="5499295" y="2576757"/>
                  <a:pt x="5489625" y="2577785"/>
                  <a:pt x="5489145" y="2577717"/>
                </a:cubicBezTo>
                <a:cubicBezTo>
                  <a:pt x="5488665" y="2577648"/>
                  <a:pt x="5497374" y="2576482"/>
                  <a:pt x="5508964" y="2574974"/>
                </a:cubicBezTo>
                <a:cubicBezTo>
                  <a:pt x="5520211" y="2573534"/>
                  <a:pt x="5530430" y="2572299"/>
                  <a:pt x="5530841" y="2572436"/>
                </a:cubicBezTo>
                <a:close/>
                <a:moveTo>
                  <a:pt x="4692931" y="2572368"/>
                </a:moveTo>
                <a:cubicBezTo>
                  <a:pt x="4699995" y="2569967"/>
                  <a:pt x="4706441" y="2571888"/>
                  <a:pt x="4706716" y="2576277"/>
                </a:cubicBezTo>
                <a:cubicBezTo>
                  <a:pt x="4706990" y="2580118"/>
                  <a:pt x="4702532" y="2584438"/>
                  <a:pt x="4695948" y="2586907"/>
                </a:cubicBezTo>
                <a:cubicBezTo>
                  <a:pt x="4688473" y="2589718"/>
                  <a:pt x="4681410" y="2588827"/>
                  <a:pt x="4680724" y="2584850"/>
                </a:cubicBezTo>
                <a:cubicBezTo>
                  <a:pt x="4680038" y="2580940"/>
                  <a:pt x="4686004" y="2574699"/>
                  <a:pt x="4692931" y="2572368"/>
                </a:cubicBezTo>
                <a:close/>
                <a:moveTo>
                  <a:pt x="5507662" y="2571339"/>
                </a:moveTo>
                <a:cubicBezTo>
                  <a:pt x="5507799" y="2571751"/>
                  <a:pt x="5498609" y="2573671"/>
                  <a:pt x="5489008" y="2575317"/>
                </a:cubicBezTo>
                <a:cubicBezTo>
                  <a:pt x="5478721" y="2577100"/>
                  <a:pt x="5471109" y="2578129"/>
                  <a:pt x="5471588" y="2577649"/>
                </a:cubicBezTo>
                <a:cubicBezTo>
                  <a:pt x="5472069" y="2577237"/>
                  <a:pt x="5479201" y="2575729"/>
                  <a:pt x="5488597" y="2574014"/>
                </a:cubicBezTo>
                <a:cubicBezTo>
                  <a:pt x="5498609" y="2572231"/>
                  <a:pt x="5507525" y="2570996"/>
                  <a:pt x="5507662" y="2571339"/>
                </a:cubicBezTo>
                <a:close/>
                <a:moveTo>
                  <a:pt x="869329" y="2571270"/>
                </a:moveTo>
                <a:cubicBezTo>
                  <a:pt x="874471" y="2568321"/>
                  <a:pt x="878789" y="2568938"/>
                  <a:pt x="878312" y="2572504"/>
                </a:cubicBezTo>
                <a:cubicBezTo>
                  <a:pt x="877900" y="2576002"/>
                  <a:pt x="872069" y="2582929"/>
                  <a:pt x="867951" y="2584026"/>
                </a:cubicBezTo>
                <a:cubicBezTo>
                  <a:pt x="864731" y="2584917"/>
                  <a:pt x="861437" y="2584438"/>
                  <a:pt x="860479" y="2582791"/>
                </a:cubicBezTo>
                <a:cubicBezTo>
                  <a:pt x="858970" y="2580323"/>
                  <a:pt x="863907" y="2574356"/>
                  <a:pt x="869329" y="2571270"/>
                </a:cubicBezTo>
                <a:close/>
                <a:moveTo>
                  <a:pt x="5330587" y="2570790"/>
                </a:moveTo>
                <a:cubicBezTo>
                  <a:pt x="5338748" y="2569487"/>
                  <a:pt x="5346429" y="2569761"/>
                  <a:pt x="5347732" y="2571201"/>
                </a:cubicBezTo>
                <a:cubicBezTo>
                  <a:pt x="5349035" y="2572710"/>
                  <a:pt x="5343549" y="2574905"/>
                  <a:pt x="5335114" y="2576277"/>
                </a:cubicBezTo>
                <a:cubicBezTo>
                  <a:pt x="5325650" y="2577854"/>
                  <a:pt x="5316735" y="2577717"/>
                  <a:pt x="5316323" y="2576002"/>
                </a:cubicBezTo>
                <a:cubicBezTo>
                  <a:pt x="5315980" y="2574425"/>
                  <a:pt x="5322426" y="2572024"/>
                  <a:pt x="5330587" y="2570790"/>
                </a:cubicBezTo>
                <a:close/>
                <a:moveTo>
                  <a:pt x="5049342" y="2570516"/>
                </a:moveTo>
                <a:cubicBezTo>
                  <a:pt x="5057845" y="2569008"/>
                  <a:pt x="5065046" y="2570173"/>
                  <a:pt x="5065046" y="2572848"/>
                </a:cubicBezTo>
                <a:cubicBezTo>
                  <a:pt x="5065046" y="2575591"/>
                  <a:pt x="5058257" y="2578609"/>
                  <a:pt x="5049753" y="2579912"/>
                </a:cubicBezTo>
                <a:cubicBezTo>
                  <a:pt x="5041592" y="2581146"/>
                  <a:pt x="5034665" y="2579980"/>
                  <a:pt x="5035351" y="2577305"/>
                </a:cubicBezTo>
                <a:cubicBezTo>
                  <a:pt x="5035968" y="2574837"/>
                  <a:pt x="5041935" y="2571819"/>
                  <a:pt x="5049342" y="2570516"/>
                </a:cubicBezTo>
                <a:close/>
                <a:moveTo>
                  <a:pt x="705486" y="2569968"/>
                </a:moveTo>
                <a:cubicBezTo>
                  <a:pt x="707338" y="2568733"/>
                  <a:pt x="704252" y="2572848"/>
                  <a:pt x="700958" y="2575934"/>
                </a:cubicBezTo>
                <a:cubicBezTo>
                  <a:pt x="697393" y="2579363"/>
                  <a:pt x="693965" y="2582381"/>
                  <a:pt x="694308" y="2581078"/>
                </a:cubicBezTo>
                <a:cubicBezTo>
                  <a:pt x="694514" y="2580392"/>
                  <a:pt x="696160" y="2578335"/>
                  <a:pt x="697118" y="2576826"/>
                </a:cubicBezTo>
                <a:cubicBezTo>
                  <a:pt x="701509" y="2573260"/>
                  <a:pt x="704116" y="2570928"/>
                  <a:pt x="705486" y="2569968"/>
                </a:cubicBezTo>
                <a:close/>
                <a:moveTo>
                  <a:pt x="5416767" y="2569376"/>
                </a:moveTo>
                <a:cubicBezTo>
                  <a:pt x="5420033" y="2569265"/>
                  <a:pt x="5422142" y="2569522"/>
                  <a:pt x="5422142" y="2570174"/>
                </a:cubicBezTo>
                <a:cubicBezTo>
                  <a:pt x="5422142" y="2571477"/>
                  <a:pt x="5414186" y="2573945"/>
                  <a:pt x="5405134" y="2575386"/>
                </a:cubicBezTo>
                <a:cubicBezTo>
                  <a:pt x="5396836" y="2576757"/>
                  <a:pt x="5390046" y="2577032"/>
                  <a:pt x="5389086" y="2576003"/>
                </a:cubicBezTo>
                <a:cubicBezTo>
                  <a:pt x="5387989" y="2574837"/>
                  <a:pt x="5394847" y="2572505"/>
                  <a:pt x="5404448" y="2570790"/>
                </a:cubicBezTo>
                <a:cubicBezTo>
                  <a:pt x="5409078" y="2569967"/>
                  <a:pt x="5413501" y="2569487"/>
                  <a:pt x="5416767" y="2569376"/>
                </a:cubicBezTo>
                <a:close/>
                <a:moveTo>
                  <a:pt x="7446830" y="2568570"/>
                </a:moveTo>
                <a:cubicBezTo>
                  <a:pt x="7451819" y="2566881"/>
                  <a:pt x="7455470" y="2567704"/>
                  <a:pt x="7456568" y="2572093"/>
                </a:cubicBezTo>
                <a:cubicBezTo>
                  <a:pt x="7458763" y="2580803"/>
                  <a:pt x="7449984" y="2601926"/>
                  <a:pt x="7437160" y="2614133"/>
                </a:cubicBezTo>
                <a:cubicBezTo>
                  <a:pt x="7424335" y="2626340"/>
                  <a:pt x="7411579" y="2624695"/>
                  <a:pt x="7409385" y="2614956"/>
                </a:cubicBezTo>
                <a:cubicBezTo>
                  <a:pt x="7407190" y="2604944"/>
                  <a:pt x="7415969" y="2591639"/>
                  <a:pt x="7429068" y="2580118"/>
                </a:cubicBezTo>
                <a:cubicBezTo>
                  <a:pt x="7435515" y="2574460"/>
                  <a:pt x="7441841" y="2570259"/>
                  <a:pt x="7446830" y="2568570"/>
                </a:cubicBezTo>
                <a:close/>
                <a:moveTo>
                  <a:pt x="2053564" y="2567704"/>
                </a:moveTo>
                <a:cubicBezTo>
                  <a:pt x="2057129" y="2567018"/>
                  <a:pt x="2063165" y="2574493"/>
                  <a:pt x="2062617" y="2579088"/>
                </a:cubicBezTo>
                <a:cubicBezTo>
                  <a:pt x="2062272" y="2582243"/>
                  <a:pt x="2059941" y="2584300"/>
                  <a:pt x="2057267" y="2588826"/>
                </a:cubicBezTo>
                <a:cubicBezTo>
                  <a:pt x="2052878" y="2582037"/>
                  <a:pt x="2048969" y="2577785"/>
                  <a:pt x="2047871" y="2573739"/>
                </a:cubicBezTo>
                <a:cubicBezTo>
                  <a:pt x="2047253" y="2571476"/>
                  <a:pt x="2050888" y="2568184"/>
                  <a:pt x="2053564" y="2567704"/>
                </a:cubicBezTo>
                <a:close/>
                <a:moveTo>
                  <a:pt x="5974503" y="2565741"/>
                </a:moveTo>
                <a:cubicBezTo>
                  <a:pt x="5979029" y="2566470"/>
                  <a:pt x="5981961" y="2567910"/>
                  <a:pt x="5982372" y="2569968"/>
                </a:cubicBezTo>
                <a:cubicBezTo>
                  <a:pt x="5983127" y="2573877"/>
                  <a:pt x="5972497" y="2578609"/>
                  <a:pt x="5959398" y="2579912"/>
                </a:cubicBezTo>
                <a:cubicBezTo>
                  <a:pt x="5946437" y="2581215"/>
                  <a:pt x="5934161" y="2578883"/>
                  <a:pt x="5933612" y="2575248"/>
                </a:cubicBezTo>
                <a:cubicBezTo>
                  <a:pt x="5933063" y="2571477"/>
                  <a:pt x="5943762" y="2567293"/>
                  <a:pt x="5957066" y="2565784"/>
                </a:cubicBezTo>
                <a:cubicBezTo>
                  <a:pt x="5963856" y="2564995"/>
                  <a:pt x="5969977" y="2565013"/>
                  <a:pt x="5974503" y="2565741"/>
                </a:cubicBezTo>
                <a:close/>
                <a:moveTo>
                  <a:pt x="6388229" y="2565579"/>
                </a:moveTo>
                <a:cubicBezTo>
                  <a:pt x="6401876" y="2564618"/>
                  <a:pt x="6413740" y="2568528"/>
                  <a:pt x="6415181" y="2574631"/>
                </a:cubicBezTo>
                <a:cubicBezTo>
                  <a:pt x="6416621" y="2580666"/>
                  <a:pt x="6406882" y="2586838"/>
                  <a:pt x="6393578" y="2588141"/>
                </a:cubicBezTo>
                <a:cubicBezTo>
                  <a:pt x="6379245" y="2589582"/>
                  <a:pt x="6365117" y="2585192"/>
                  <a:pt x="6363608" y="2578951"/>
                </a:cubicBezTo>
                <a:cubicBezTo>
                  <a:pt x="6362100" y="2572642"/>
                  <a:pt x="6373278" y="2566607"/>
                  <a:pt x="6388229" y="2565579"/>
                </a:cubicBezTo>
                <a:close/>
                <a:moveTo>
                  <a:pt x="4335286" y="2564824"/>
                </a:moveTo>
                <a:cubicBezTo>
                  <a:pt x="4336246" y="2565922"/>
                  <a:pt x="4332886" y="2568733"/>
                  <a:pt x="4327125" y="2571545"/>
                </a:cubicBezTo>
                <a:cubicBezTo>
                  <a:pt x="4321433" y="2574288"/>
                  <a:pt x="4316290" y="2575660"/>
                  <a:pt x="4315535" y="2574631"/>
                </a:cubicBezTo>
                <a:cubicBezTo>
                  <a:pt x="4314712" y="2573602"/>
                  <a:pt x="4318416" y="2570585"/>
                  <a:pt x="4323971" y="2567773"/>
                </a:cubicBezTo>
                <a:cubicBezTo>
                  <a:pt x="4329045" y="2565167"/>
                  <a:pt x="4334395" y="2563796"/>
                  <a:pt x="4335286" y="2564824"/>
                </a:cubicBezTo>
                <a:close/>
                <a:moveTo>
                  <a:pt x="5604291" y="2564755"/>
                </a:moveTo>
                <a:cubicBezTo>
                  <a:pt x="5605114" y="2565235"/>
                  <a:pt x="5596679" y="2566950"/>
                  <a:pt x="5585569" y="2568390"/>
                </a:cubicBezTo>
                <a:cubicBezTo>
                  <a:pt x="5574870" y="2569830"/>
                  <a:pt x="5563760" y="2570722"/>
                  <a:pt x="5562252" y="2570447"/>
                </a:cubicBezTo>
                <a:cubicBezTo>
                  <a:pt x="5560537" y="2570173"/>
                  <a:pt x="5570207" y="2568527"/>
                  <a:pt x="5582620" y="2566813"/>
                </a:cubicBezTo>
                <a:cubicBezTo>
                  <a:pt x="5594073" y="2565235"/>
                  <a:pt x="5603468" y="2564275"/>
                  <a:pt x="5604291" y="2564755"/>
                </a:cubicBezTo>
                <a:close/>
                <a:moveTo>
                  <a:pt x="5255081" y="2564138"/>
                </a:moveTo>
                <a:cubicBezTo>
                  <a:pt x="5263859" y="2563109"/>
                  <a:pt x="5273118" y="2563795"/>
                  <a:pt x="5274352" y="2566058"/>
                </a:cubicBezTo>
                <a:cubicBezTo>
                  <a:pt x="5275449" y="2567978"/>
                  <a:pt x="5269346" y="2570584"/>
                  <a:pt x="5261596" y="2571681"/>
                </a:cubicBezTo>
                <a:cubicBezTo>
                  <a:pt x="5253778" y="2572779"/>
                  <a:pt x="5245617" y="2571613"/>
                  <a:pt x="5244040" y="2569624"/>
                </a:cubicBezTo>
                <a:cubicBezTo>
                  <a:pt x="5242394" y="2567567"/>
                  <a:pt x="5247194" y="2565029"/>
                  <a:pt x="5255081" y="2564138"/>
                </a:cubicBezTo>
                <a:close/>
                <a:moveTo>
                  <a:pt x="5494837" y="2563864"/>
                </a:moveTo>
                <a:cubicBezTo>
                  <a:pt x="5496140" y="2564687"/>
                  <a:pt x="5489694" y="2566881"/>
                  <a:pt x="5480710" y="2568733"/>
                </a:cubicBezTo>
                <a:cubicBezTo>
                  <a:pt x="5471863" y="2570584"/>
                  <a:pt x="5462673" y="2571613"/>
                  <a:pt x="5461439" y="2570927"/>
                </a:cubicBezTo>
                <a:cubicBezTo>
                  <a:pt x="5460204" y="2570173"/>
                  <a:pt x="5466582" y="2567978"/>
                  <a:pt x="5475772" y="2565990"/>
                </a:cubicBezTo>
                <a:cubicBezTo>
                  <a:pt x="5484550" y="2564069"/>
                  <a:pt x="5493534" y="2563109"/>
                  <a:pt x="5494837" y="2563864"/>
                </a:cubicBezTo>
                <a:close/>
                <a:moveTo>
                  <a:pt x="5592015" y="2561738"/>
                </a:moveTo>
                <a:cubicBezTo>
                  <a:pt x="5593592" y="2561738"/>
                  <a:pt x="5585362" y="2563384"/>
                  <a:pt x="5574458" y="2565099"/>
                </a:cubicBezTo>
                <a:cubicBezTo>
                  <a:pt x="5563691" y="2566813"/>
                  <a:pt x="5553404" y="2568185"/>
                  <a:pt x="5552649" y="2568116"/>
                </a:cubicBezTo>
                <a:cubicBezTo>
                  <a:pt x="5551964" y="2568048"/>
                  <a:pt x="5558959" y="2566813"/>
                  <a:pt x="5568903" y="2565167"/>
                </a:cubicBezTo>
                <a:cubicBezTo>
                  <a:pt x="5579396" y="2563384"/>
                  <a:pt x="5590437" y="2561738"/>
                  <a:pt x="5592015" y="2561738"/>
                </a:cubicBezTo>
                <a:close/>
                <a:moveTo>
                  <a:pt x="6169802" y="2561052"/>
                </a:moveTo>
                <a:cubicBezTo>
                  <a:pt x="6182489" y="2559337"/>
                  <a:pt x="6195931" y="2561806"/>
                  <a:pt x="6198262" y="2566469"/>
                </a:cubicBezTo>
                <a:cubicBezTo>
                  <a:pt x="6200663" y="2571201"/>
                  <a:pt x="6191473" y="2576893"/>
                  <a:pt x="6178237" y="2578814"/>
                </a:cubicBezTo>
                <a:cubicBezTo>
                  <a:pt x="6163355" y="2580940"/>
                  <a:pt x="6150188" y="2578128"/>
                  <a:pt x="6148611" y="2572779"/>
                </a:cubicBezTo>
                <a:cubicBezTo>
                  <a:pt x="6147170" y="2567841"/>
                  <a:pt x="6156429" y="2562835"/>
                  <a:pt x="6169802" y="2561052"/>
                </a:cubicBezTo>
                <a:close/>
                <a:moveTo>
                  <a:pt x="5581042" y="2559818"/>
                </a:moveTo>
                <a:cubicBezTo>
                  <a:pt x="5581385" y="2560160"/>
                  <a:pt x="5573430" y="2561944"/>
                  <a:pt x="5562663" y="2563932"/>
                </a:cubicBezTo>
                <a:cubicBezTo>
                  <a:pt x="5552170" y="2565853"/>
                  <a:pt x="5543392" y="2567224"/>
                  <a:pt x="5543392" y="2566950"/>
                </a:cubicBezTo>
                <a:cubicBezTo>
                  <a:pt x="5543392" y="2566676"/>
                  <a:pt x="5552102" y="2564755"/>
                  <a:pt x="5561977" y="2562835"/>
                </a:cubicBezTo>
                <a:cubicBezTo>
                  <a:pt x="5572264" y="2560846"/>
                  <a:pt x="5580768" y="2559475"/>
                  <a:pt x="5581042" y="2559818"/>
                </a:cubicBezTo>
                <a:close/>
                <a:moveTo>
                  <a:pt x="4975000" y="2559337"/>
                </a:moveTo>
                <a:cubicBezTo>
                  <a:pt x="4982818" y="2557554"/>
                  <a:pt x="4990225" y="2559337"/>
                  <a:pt x="4990362" y="2562766"/>
                </a:cubicBezTo>
                <a:cubicBezTo>
                  <a:pt x="4990431" y="2565646"/>
                  <a:pt x="4984121" y="2569556"/>
                  <a:pt x="4977537" y="2570996"/>
                </a:cubicBezTo>
                <a:cubicBezTo>
                  <a:pt x="4970611" y="2572504"/>
                  <a:pt x="4963479" y="2571613"/>
                  <a:pt x="4962313" y="2569007"/>
                </a:cubicBezTo>
                <a:cubicBezTo>
                  <a:pt x="4961010" y="2566058"/>
                  <a:pt x="4967250" y="2561120"/>
                  <a:pt x="4975000" y="2559337"/>
                </a:cubicBezTo>
                <a:close/>
                <a:moveTo>
                  <a:pt x="1343078" y="2558995"/>
                </a:moveTo>
                <a:cubicBezTo>
                  <a:pt x="1348494" y="2560847"/>
                  <a:pt x="1353089" y="2565167"/>
                  <a:pt x="1353571" y="2568664"/>
                </a:cubicBezTo>
                <a:cubicBezTo>
                  <a:pt x="1354050" y="2572025"/>
                  <a:pt x="1349658" y="2572916"/>
                  <a:pt x="1343830" y="2570790"/>
                </a:cubicBezTo>
                <a:cubicBezTo>
                  <a:pt x="1337726" y="2568528"/>
                  <a:pt x="1333203" y="2564550"/>
                  <a:pt x="1333131" y="2561326"/>
                </a:cubicBezTo>
                <a:cubicBezTo>
                  <a:pt x="1333061" y="2558241"/>
                  <a:pt x="1337726" y="2557074"/>
                  <a:pt x="1343078" y="2558995"/>
                </a:cubicBezTo>
                <a:close/>
                <a:moveTo>
                  <a:pt x="5672228" y="2558677"/>
                </a:moveTo>
                <a:cubicBezTo>
                  <a:pt x="5676557" y="2558411"/>
                  <a:pt x="5679455" y="2558479"/>
                  <a:pt x="5679660" y="2558994"/>
                </a:cubicBezTo>
                <a:cubicBezTo>
                  <a:pt x="5680072" y="2560023"/>
                  <a:pt x="5669785" y="2562355"/>
                  <a:pt x="5657578" y="2563932"/>
                </a:cubicBezTo>
                <a:cubicBezTo>
                  <a:pt x="5646193" y="2565372"/>
                  <a:pt x="5637004" y="2565715"/>
                  <a:pt x="5635975" y="2564961"/>
                </a:cubicBezTo>
                <a:cubicBezTo>
                  <a:pt x="5634878" y="2564069"/>
                  <a:pt x="5644067" y="2562080"/>
                  <a:pt x="5656206" y="2560366"/>
                </a:cubicBezTo>
                <a:cubicBezTo>
                  <a:pt x="5662138" y="2559543"/>
                  <a:pt x="5667899" y="2558943"/>
                  <a:pt x="5672228" y="2558677"/>
                </a:cubicBezTo>
                <a:close/>
                <a:moveTo>
                  <a:pt x="5899030" y="2558154"/>
                </a:moveTo>
                <a:cubicBezTo>
                  <a:pt x="5903333" y="2558600"/>
                  <a:pt x="5906145" y="2559577"/>
                  <a:pt x="5906385" y="2560983"/>
                </a:cubicBezTo>
                <a:cubicBezTo>
                  <a:pt x="5906934" y="2564138"/>
                  <a:pt x="5896167" y="2568047"/>
                  <a:pt x="5882108" y="2569556"/>
                </a:cubicBezTo>
                <a:cubicBezTo>
                  <a:pt x="5869626" y="2570859"/>
                  <a:pt x="5859065" y="2569487"/>
                  <a:pt x="5858585" y="2566675"/>
                </a:cubicBezTo>
                <a:cubicBezTo>
                  <a:pt x="5858036" y="2563589"/>
                  <a:pt x="5868735" y="2560092"/>
                  <a:pt x="5882725" y="2558514"/>
                </a:cubicBezTo>
                <a:cubicBezTo>
                  <a:pt x="5888932" y="2557794"/>
                  <a:pt x="5894727" y="2557708"/>
                  <a:pt x="5899030" y="2558154"/>
                </a:cubicBezTo>
                <a:close/>
                <a:moveTo>
                  <a:pt x="7355824" y="2557554"/>
                </a:moveTo>
                <a:cubicBezTo>
                  <a:pt x="7369266" y="2559680"/>
                  <a:pt x="7380925" y="2564550"/>
                  <a:pt x="7382708" y="2574082"/>
                </a:cubicBezTo>
                <a:cubicBezTo>
                  <a:pt x="7384422" y="2583409"/>
                  <a:pt x="7375575" y="2595411"/>
                  <a:pt x="7362545" y="2593902"/>
                </a:cubicBezTo>
                <a:cubicBezTo>
                  <a:pt x="7348486" y="2592324"/>
                  <a:pt x="7334221" y="2582175"/>
                  <a:pt x="7332370" y="2572162"/>
                </a:cubicBezTo>
                <a:cubicBezTo>
                  <a:pt x="7330450" y="2562012"/>
                  <a:pt x="7341148" y="2555291"/>
                  <a:pt x="7355824" y="2557554"/>
                </a:cubicBezTo>
                <a:close/>
                <a:moveTo>
                  <a:pt x="4176592" y="2557418"/>
                </a:moveTo>
                <a:cubicBezTo>
                  <a:pt x="4174740" y="2559269"/>
                  <a:pt x="4172546" y="2562150"/>
                  <a:pt x="4169391" y="2564276"/>
                </a:cubicBezTo>
                <a:cubicBezTo>
                  <a:pt x="4167882" y="2565304"/>
                  <a:pt x="4163013" y="2565784"/>
                  <a:pt x="4162327" y="2564824"/>
                </a:cubicBezTo>
                <a:cubicBezTo>
                  <a:pt x="4161642" y="2563932"/>
                  <a:pt x="4163562" y="2560847"/>
                  <a:pt x="4165756" y="2558926"/>
                </a:cubicBezTo>
                <a:cubicBezTo>
                  <a:pt x="4169048" y="2555977"/>
                  <a:pt x="4174877" y="2555017"/>
                  <a:pt x="4176592" y="2557418"/>
                </a:cubicBezTo>
                <a:close/>
                <a:moveTo>
                  <a:pt x="692044" y="2555909"/>
                </a:moveTo>
                <a:cubicBezTo>
                  <a:pt x="691701" y="2556526"/>
                  <a:pt x="689163" y="2559132"/>
                  <a:pt x="687518" y="2560503"/>
                </a:cubicBezTo>
                <a:cubicBezTo>
                  <a:pt x="686146" y="2561670"/>
                  <a:pt x="683746" y="2563247"/>
                  <a:pt x="683677" y="2563041"/>
                </a:cubicBezTo>
                <a:cubicBezTo>
                  <a:pt x="683609" y="2562835"/>
                  <a:pt x="686009" y="2560435"/>
                  <a:pt x="688135" y="2558172"/>
                </a:cubicBezTo>
                <a:cubicBezTo>
                  <a:pt x="690055" y="2557074"/>
                  <a:pt x="692387" y="2555429"/>
                  <a:pt x="692044" y="2555909"/>
                </a:cubicBezTo>
                <a:close/>
                <a:moveTo>
                  <a:pt x="5746234" y="2555035"/>
                </a:moveTo>
                <a:cubicBezTo>
                  <a:pt x="5750658" y="2554880"/>
                  <a:pt x="5753658" y="2555154"/>
                  <a:pt x="5754344" y="2555909"/>
                </a:cubicBezTo>
                <a:cubicBezTo>
                  <a:pt x="5755647" y="2557418"/>
                  <a:pt x="5746663" y="2560161"/>
                  <a:pt x="5734318" y="2561875"/>
                </a:cubicBezTo>
                <a:cubicBezTo>
                  <a:pt x="5722179" y="2563521"/>
                  <a:pt x="5710589" y="2563590"/>
                  <a:pt x="5709286" y="2562287"/>
                </a:cubicBezTo>
                <a:cubicBezTo>
                  <a:pt x="5707983" y="2560915"/>
                  <a:pt x="5717241" y="2558446"/>
                  <a:pt x="5729586" y="2556732"/>
                </a:cubicBezTo>
                <a:cubicBezTo>
                  <a:pt x="5735964" y="2555772"/>
                  <a:pt x="5741811" y="2555189"/>
                  <a:pt x="5746234" y="2555035"/>
                </a:cubicBezTo>
                <a:close/>
                <a:moveTo>
                  <a:pt x="4618316" y="2554743"/>
                </a:moveTo>
                <a:cubicBezTo>
                  <a:pt x="4624282" y="2552548"/>
                  <a:pt x="4630729" y="2553782"/>
                  <a:pt x="4631895" y="2557691"/>
                </a:cubicBezTo>
                <a:cubicBezTo>
                  <a:pt x="4633266" y="2562286"/>
                  <a:pt x="4627711" y="2569213"/>
                  <a:pt x="4620785" y="2571819"/>
                </a:cubicBezTo>
                <a:cubicBezTo>
                  <a:pt x="4614818" y="2574082"/>
                  <a:pt x="4608783" y="2572710"/>
                  <a:pt x="4607480" y="2568664"/>
                </a:cubicBezTo>
                <a:cubicBezTo>
                  <a:pt x="4605972" y="2563864"/>
                  <a:pt x="4611047" y="2557417"/>
                  <a:pt x="4618316" y="2554743"/>
                </a:cubicBezTo>
                <a:close/>
                <a:moveTo>
                  <a:pt x="5821981" y="2554665"/>
                </a:moveTo>
                <a:cubicBezTo>
                  <a:pt x="5826662" y="2554811"/>
                  <a:pt x="5829748" y="2555497"/>
                  <a:pt x="5829919" y="2556731"/>
                </a:cubicBezTo>
                <a:cubicBezTo>
                  <a:pt x="5830331" y="2558926"/>
                  <a:pt x="5820318" y="2562286"/>
                  <a:pt x="5808179" y="2563795"/>
                </a:cubicBezTo>
                <a:cubicBezTo>
                  <a:pt x="5795835" y="2565304"/>
                  <a:pt x="5785274" y="2564618"/>
                  <a:pt x="5784245" y="2562561"/>
                </a:cubicBezTo>
                <a:cubicBezTo>
                  <a:pt x="5783285" y="2560503"/>
                  <a:pt x="5792475" y="2557554"/>
                  <a:pt x="5804476" y="2555840"/>
                </a:cubicBezTo>
                <a:cubicBezTo>
                  <a:pt x="5811026" y="2554914"/>
                  <a:pt x="5817301" y="2554520"/>
                  <a:pt x="5821981" y="2554665"/>
                </a:cubicBezTo>
                <a:close/>
                <a:moveTo>
                  <a:pt x="5568767" y="2554331"/>
                </a:moveTo>
                <a:cubicBezTo>
                  <a:pt x="5569795" y="2554879"/>
                  <a:pt x="5563143" y="2557006"/>
                  <a:pt x="5553816" y="2559063"/>
                </a:cubicBezTo>
                <a:cubicBezTo>
                  <a:pt x="5543460" y="2561326"/>
                  <a:pt x="5533790" y="2562766"/>
                  <a:pt x="5533516" y="2562081"/>
                </a:cubicBezTo>
                <a:cubicBezTo>
                  <a:pt x="5533242" y="2561395"/>
                  <a:pt x="5540717" y="2559132"/>
                  <a:pt x="5550044" y="2557074"/>
                </a:cubicBezTo>
                <a:cubicBezTo>
                  <a:pt x="5559508" y="2554948"/>
                  <a:pt x="5567669" y="2553782"/>
                  <a:pt x="5568767" y="2554331"/>
                </a:cubicBezTo>
                <a:close/>
                <a:moveTo>
                  <a:pt x="2930425" y="2554262"/>
                </a:moveTo>
                <a:cubicBezTo>
                  <a:pt x="2933031" y="2554879"/>
                  <a:pt x="2936049" y="2559886"/>
                  <a:pt x="2940164" y="2564275"/>
                </a:cubicBezTo>
                <a:cubicBezTo>
                  <a:pt x="2936940" y="2567430"/>
                  <a:pt x="2935294" y="2570310"/>
                  <a:pt x="2932620" y="2570996"/>
                </a:cubicBezTo>
                <a:cubicBezTo>
                  <a:pt x="2928848" y="2571887"/>
                  <a:pt x="2923567" y="2565304"/>
                  <a:pt x="2924459" y="2560091"/>
                </a:cubicBezTo>
                <a:cubicBezTo>
                  <a:pt x="2924939" y="2557211"/>
                  <a:pt x="2928162" y="2553714"/>
                  <a:pt x="2930425" y="2554262"/>
                </a:cubicBezTo>
                <a:close/>
                <a:moveTo>
                  <a:pt x="6523056" y="2554125"/>
                </a:moveTo>
                <a:cubicBezTo>
                  <a:pt x="6537938" y="2552274"/>
                  <a:pt x="6551586" y="2556251"/>
                  <a:pt x="6554055" y="2563246"/>
                </a:cubicBezTo>
                <a:cubicBezTo>
                  <a:pt x="6556249" y="2569624"/>
                  <a:pt x="6547334" y="2576208"/>
                  <a:pt x="6534304" y="2577648"/>
                </a:cubicBezTo>
                <a:cubicBezTo>
                  <a:pt x="6520107" y="2579226"/>
                  <a:pt x="6505637" y="2574699"/>
                  <a:pt x="6503031" y="2568116"/>
                </a:cubicBezTo>
                <a:cubicBezTo>
                  <a:pt x="6500700" y="2562081"/>
                  <a:pt x="6509958" y="2555703"/>
                  <a:pt x="6523056" y="2554125"/>
                </a:cubicBezTo>
                <a:close/>
                <a:moveTo>
                  <a:pt x="1661216" y="2554125"/>
                </a:moveTo>
                <a:cubicBezTo>
                  <a:pt x="1666086" y="2556388"/>
                  <a:pt x="1670339" y="2561257"/>
                  <a:pt x="1669790" y="2565029"/>
                </a:cubicBezTo>
                <a:cubicBezTo>
                  <a:pt x="1669379" y="2567704"/>
                  <a:pt x="1665949" y="2568458"/>
                  <a:pt x="1662728" y="2570927"/>
                </a:cubicBezTo>
                <a:cubicBezTo>
                  <a:pt x="1658610" y="2564823"/>
                  <a:pt x="1654702" y="2560640"/>
                  <a:pt x="1653808" y="2557348"/>
                </a:cubicBezTo>
                <a:cubicBezTo>
                  <a:pt x="1652507" y="2552822"/>
                  <a:pt x="1656417" y="2551930"/>
                  <a:pt x="1661216" y="2554125"/>
                </a:cubicBezTo>
                <a:close/>
                <a:moveTo>
                  <a:pt x="5666835" y="2551656"/>
                </a:moveTo>
                <a:cubicBezTo>
                  <a:pt x="5666904" y="2552205"/>
                  <a:pt x="5657783" y="2554194"/>
                  <a:pt x="5646330" y="2556046"/>
                </a:cubicBezTo>
                <a:cubicBezTo>
                  <a:pt x="5634809" y="2557897"/>
                  <a:pt x="5625344" y="2558926"/>
                  <a:pt x="5625139" y="2558514"/>
                </a:cubicBezTo>
                <a:cubicBezTo>
                  <a:pt x="5624933" y="2558103"/>
                  <a:pt x="5633780" y="2556320"/>
                  <a:pt x="5645438" y="2554331"/>
                </a:cubicBezTo>
                <a:cubicBezTo>
                  <a:pt x="5656686" y="2552411"/>
                  <a:pt x="5666767" y="2551108"/>
                  <a:pt x="5666835" y="2551656"/>
                </a:cubicBezTo>
                <a:close/>
                <a:moveTo>
                  <a:pt x="4405838" y="2550053"/>
                </a:moveTo>
                <a:cubicBezTo>
                  <a:pt x="4408221" y="2549684"/>
                  <a:pt x="4409558" y="2550044"/>
                  <a:pt x="4408735" y="2551382"/>
                </a:cubicBezTo>
                <a:cubicBezTo>
                  <a:pt x="4407501" y="2553371"/>
                  <a:pt x="4403249" y="2556319"/>
                  <a:pt x="4401397" y="2557897"/>
                </a:cubicBezTo>
                <a:cubicBezTo>
                  <a:pt x="4393442" y="2561463"/>
                  <a:pt x="4388847" y="2562012"/>
                  <a:pt x="4388161" y="2560435"/>
                </a:cubicBezTo>
                <a:cubicBezTo>
                  <a:pt x="4387476" y="2558857"/>
                  <a:pt x="4391316" y="2555634"/>
                  <a:pt x="4396665" y="2553096"/>
                </a:cubicBezTo>
                <a:cubicBezTo>
                  <a:pt x="4400026" y="2551519"/>
                  <a:pt x="4403455" y="2550422"/>
                  <a:pt x="4405838" y="2550053"/>
                </a:cubicBezTo>
                <a:close/>
                <a:moveTo>
                  <a:pt x="5182866" y="2549668"/>
                </a:moveTo>
                <a:cubicBezTo>
                  <a:pt x="5191233" y="2548501"/>
                  <a:pt x="5199188" y="2550010"/>
                  <a:pt x="5200011" y="2552685"/>
                </a:cubicBezTo>
                <a:cubicBezTo>
                  <a:pt x="5200903" y="2555359"/>
                  <a:pt x="5194456" y="2558240"/>
                  <a:pt x="5186021" y="2559132"/>
                </a:cubicBezTo>
                <a:cubicBezTo>
                  <a:pt x="5178340" y="2559955"/>
                  <a:pt x="5172030" y="2559063"/>
                  <a:pt x="5170453" y="2556731"/>
                </a:cubicBezTo>
                <a:cubicBezTo>
                  <a:pt x="5168670" y="2554194"/>
                  <a:pt x="5174294" y="2550902"/>
                  <a:pt x="5182866" y="2549668"/>
                </a:cubicBezTo>
                <a:close/>
                <a:moveTo>
                  <a:pt x="3884373" y="2549256"/>
                </a:moveTo>
                <a:cubicBezTo>
                  <a:pt x="3888350" y="2554400"/>
                  <a:pt x="3891436" y="2556457"/>
                  <a:pt x="3892739" y="2560160"/>
                </a:cubicBezTo>
                <a:cubicBezTo>
                  <a:pt x="3894591" y="2565441"/>
                  <a:pt x="3890133" y="2574768"/>
                  <a:pt x="3886293" y="2573945"/>
                </a:cubicBezTo>
                <a:cubicBezTo>
                  <a:pt x="3883686" y="2573396"/>
                  <a:pt x="3880532" y="2569281"/>
                  <a:pt x="3879983" y="2565509"/>
                </a:cubicBezTo>
                <a:cubicBezTo>
                  <a:pt x="3879572" y="2561943"/>
                  <a:pt x="3882246" y="2556868"/>
                  <a:pt x="3884373" y="2549256"/>
                </a:cubicBezTo>
                <a:close/>
                <a:moveTo>
                  <a:pt x="5653531" y="2547885"/>
                </a:moveTo>
                <a:cubicBezTo>
                  <a:pt x="5655383" y="2548022"/>
                  <a:pt x="5647428" y="2550011"/>
                  <a:pt x="5636180" y="2552205"/>
                </a:cubicBezTo>
                <a:cubicBezTo>
                  <a:pt x="5626099" y="2554125"/>
                  <a:pt x="5616635" y="2555634"/>
                  <a:pt x="5614852" y="2555634"/>
                </a:cubicBezTo>
                <a:cubicBezTo>
                  <a:pt x="5612932" y="2555703"/>
                  <a:pt x="5621299" y="2553714"/>
                  <a:pt x="5632477" y="2551382"/>
                </a:cubicBezTo>
                <a:cubicBezTo>
                  <a:pt x="5642902" y="2549256"/>
                  <a:pt x="5651886" y="2547747"/>
                  <a:pt x="5653531" y="2547885"/>
                </a:cubicBezTo>
                <a:close/>
                <a:moveTo>
                  <a:pt x="6111637" y="2547652"/>
                </a:moveTo>
                <a:cubicBezTo>
                  <a:pt x="6116481" y="2548381"/>
                  <a:pt x="6119841" y="2549873"/>
                  <a:pt x="6120630" y="2551999"/>
                </a:cubicBezTo>
                <a:cubicBezTo>
                  <a:pt x="6122207" y="2556182"/>
                  <a:pt x="6112606" y="2561189"/>
                  <a:pt x="6099439" y="2562835"/>
                </a:cubicBezTo>
                <a:cubicBezTo>
                  <a:pt x="6086614" y="2564412"/>
                  <a:pt x="6073515" y="2562217"/>
                  <a:pt x="6072007" y="2558308"/>
                </a:cubicBezTo>
                <a:cubicBezTo>
                  <a:pt x="6070498" y="2554399"/>
                  <a:pt x="6080510" y="2549667"/>
                  <a:pt x="6093746" y="2547884"/>
                </a:cubicBezTo>
                <a:cubicBezTo>
                  <a:pt x="6100467" y="2546958"/>
                  <a:pt x="6106794" y="2546924"/>
                  <a:pt x="6111637" y="2547652"/>
                </a:cubicBezTo>
                <a:close/>
                <a:moveTo>
                  <a:pt x="4252030" y="2547336"/>
                </a:moveTo>
                <a:cubicBezTo>
                  <a:pt x="4248052" y="2550971"/>
                  <a:pt x="4246064" y="2553508"/>
                  <a:pt x="4242909" y="2555497"/>
                </a:cubicBezTo>
                <a:cubicBezTo>
                  <a:pt x="4238588" y="2558172"/>
                  <a:pt x="4234474" y="2559132"/>
                  <a:pt x="4233445" y="2557829"/>
                </a:cubicBezTo>
                <a:cubicBezTo>
                  <a:pt x="4232348" y="2556526"/>
                  <a:pt x="4234885" y="2553577"/>
                  <a:pt x="4239549" y="2551245"/>
                </a:cubicBezTo>
                <a:cubicBezTo>
                  <a:pt x="4242909" y="2549531"/>
                  <a:pt x="4246475" y="2549051"/>
                  <a:pt x="4252030" y="2547336"/>
                </a:cubicBezTo>
                <a:close/>
                <a:moveTo>
                  <a:pt x="4099293" y="2546135"/>
                </a:moveTo>
                <a:cubicBezTo>
                  <a:pt x="4101068" y="2547061"/>
                  <a:pt x="4102456" y="2549084"/>
                  <a:pt x="4102662" y="2551862"/>
                </a:cubicBezTo>
                <a:cubicBezTo>
                  <a:pt x="4101291" y="2553508"/>
                  <a:pt x="4099302" y="2556868"/>
                  <a:pt x="4096627" y="2558788"/>
                </a:cubicBezTo>
                <a:cubicBezTo>
                  <a:pt x="4092307" y="2561875"/>
                  <a:pt x="4086752" y="2560503"/>
                  <a:pt x="4087781" y="2556388"/>
                </a:cubicBezTo>
                <a:cubicBezTo>
                  <a:pt x="4088535" y="2553439"/>
                  <a:pt x="4091004" y="2549324"/>
                  <a:pt x="4093610" y="2546993"/>
                </a:cubicBezTo>
                <a:cubicBezTo>
                  <a:pt x="4095358" y="2545381"/>
                  <a:pt x="4097519" y="2545209"/>
                  <a:pt x="4099293" y="2546135"/>
                </a:cubicBezTo>
                <a:close/>
                <a:moveTo>
                  <a:pt x="4901826" y="2545553"/>
                </a:moveTo>
                <a:cubicBezTo>
                  <a:pt x="4909095" y="2543770"/>
                  <a:pt x="4915884" y="2545621"/>
                  <a:pt x="4916090" y="2549119"/>
                </a:cubicBezTo>
                <a:cubicBezTo>
                  <a:pt x="4916227" y="2552754"/>
                  <a:pt x="4910055" y="2557349"/>
                  <a:pt x="4902991" y="2559063"/>
                </a:cubicBezTo>
                <a:cubicBezTo>
                  <a:pt x="4895722" y="2560846"/>
                  <a:pt x="4889550" y="2559406"/>
                  <a:pt x="4889001" y="2555634"/>
                </a:cubicBezTo>
                <a:cubicBezTo>
                  <a:pt x="4888452" y="2551931"/>
                  <a:pt x="4894213" y="2547336"/>
                  <a:pt x="4901826" y="2545553"/>
                </a:cubicBezTo>
                <a:close/>
                <a:moveTo>
                  <a:pt x="5466445" y="2545073"/>
                </a:moveTo>
                <a:cubicBezTo>
                  <a:pt x="5474538" y="2543427"/>
                  <a:pt x="5481670" y="2543495"/>
                  <a:pt x="5482218" y="2545210"/>
                </a:cubicBezTo>
                <a:cubicBezTo>
                  <a:pt x="5482767" y="2547130"/>
                  <a:pt x="5475086" y="2550216"/>
                  <a:pt x="5465210" y="2552137"/>
                </a:cubicBezTo>
                <a:cubicBezTo>
                  <a:pt x="5456912" y="2553714"/>
                  <a:pt x="5450054" y="2553508"/>
                  <a:pt x="5450603" y="2551725"/>
                </a:cubicBezTo>
                <a:cubicBezTo>
                  <a:pt x="5451152" y="2549805"/>
                  <a:pt x="5458558" y="2546650"/>
                  <a:pt x="5466445" y="2545073"/>
                </a:cubicBezTo>
                <a:close/>
                <a:moveTo>
                  <a:pt x="6311214" y="2544730"/>
                </a:moveTo>
                <a:cubicBezTo>
                  <a:pt x="6324518" y="2543633"/>
                  <a:pt x="6336588" y="2547062"/>
                  <a:pt x="6337479" y="2552274"/>
                </a:cubicBezTo>
                <a:cubicBezTo>
                  <a:pt x="6338371" y="2557554"/>
                  <a:pt x="6328084" y="2563109"/>
                  <a:pt x="6314643" y="2564412"/>
                </a:cubicBezTo>
                <a:cubicBezTo>
                  <a:pt x="6300789" y="2565715"/>
                  <a:pt x="6289062" y="2562561"/>
                  <a:pt x="6287485" y="2557280"/>
                </a:cubicBezTo>
                <a:cubicBezTo>
                  <a:pt x="6285770" y="2551588"/>
                  <a:pt x="6296812" y="2545827"/>
                  <a:pt x="6311214" y="2544730"/>
                </a:cubicBezTo>
                <a:close/>
                <a:moveTo>
                  <a:pt x="4544181" y="2544730"/>
                </a:moveTo>
                <a:cubicBezTo>
                  <a:pt x="4550696" y="2542124"/>
                  <a:pt x="4556732" y="2542604"/>
                  <a:pt x="4557212" y="2545965"/>
                </a:cubicBezTo>
                <a:cubicBezTo>
                  <a:pt x="4557692" y="2549394"/>
                  <a:pt x="4552960" y="2554126"/>
                  <a:pt x="4546170" y="2556869"/>
                </a:cubicBezTo>
                <a:cubicBezTo>
                  <a:pt x="4539861" y="2559407"/>
                  <a:pt x="4533483" y="2558652"/>
                  <a:pt x="4533071" y="2555497"/>
                </a:cubicBezTo>
                <a:cubicBezTo>
                  <a:pt x="4532591" y="2552274"/>
                  <a:pt x="4537872" y="2547268"/>
                  <a:pt x="4544181" y="2544730"/>
                </a:cubicBezTo>
                <a:close/>
                <a:moveTo>
                  <a:pt x="6665635" y="2544318"/>
                </a:moveTo>
                <a:cubicBezTo>
                  <a:pt x="6679351" y="2543701"/>
                  <a:pt x="6691353" y="2548502"/>
                  <a:pt x="6693204" y="2555497"/>
                </a:cubicBezTo>
                <a:cubicBezTo>
                  <a:pt x="6695056" y="2562355"/>
                  <a:pt x="6685729" y="2568870"/>
                  <a:pt x="6672562" y="2569899"/>
                </a:cubicBezTo>
                <a:cubicBezTo>
                  <a:pt x="6658297" y="2570996"/>
                  <a:pt x="6643895" y="2565578"/>
                  <a:pt x="6641906" y="2558583"/>
                </a:cubicBezTo>
                <a:cubicBezTo>
                  <a:pt x="6639918" y="2551519"/>
                  <a:pt x="6650890" y="2544936"/>
                  <a:pt x="6665635" y="2544318"/>
                </a:cubicBezTo>
                <a:close/>
                <a:moveTo>
                  <a:pt x="7217155" y="2544250"/>
                </a:moveTo>
                <a:cubicBezTo>
                  <a:pt x="7231831" y="2545279"/>
                  <a:pt x="7244724" y="2554263"/>
                  <a:pt x="7246027" y="2564207"/>
                </a:cubicBezTo>
                <a:cubicBezTo>
                  <a:pt x="7247262" y="2573328"/>
                  <a:pt x="7237592" y="2579500"/>
                  <a:pt x="7224219" y="2578197"/>
                </a:cubicBezTo>
                <a:cubicBezTo>
                  <a:pt x="7209885" y="2576826"/>
                  <a:pt x="7196169" y="2567430"/>
                  <a:pt x="7195072" y="2558241"/>
                </a:cubicBezTo>
                <a:cubicBezTo>
                  <a:pt x="7194044" y="2549394"/>
                  <a:pt x="7203645" y="2543290"/>
                  <a:pt x="7217155" y="2544250"/>
                </a:cubicBezTo>
                <a:close/>
                <a:moveTo>
                  <a:pt x="4470869" y="2544044"/>
                </a:moveTo>
                <a:cubicBezTo>
                  <a:pt x="4476904" y="2541712"/>
                  <a:pt x="4482253" y="2541918"/>
                  <a:pt x="4482253" y="2544592"/>
                </a:cubicBezTo>
                <a:cubicBezTo>
                  <a:pt x="4482253" y="2547267"/>
                  <a:pt x="4476492" y="2551862"/>
                  <a:pt x="4470389" y="2553919"/>
                </a:cubicBezTo>
                <a:cubicBezTo>
                  <a:pt x="4465520" y="2555565"/>
                  <a:pt x="4460513" y="2555359"/>
                  <a:pt x="4460170" y="2553439"/>
                </a:cubicBezTo>
                <a:cubicBezTo>
                  <a:pt x="4459759" y="2551039"/>
                  <a:pt x="4465108" y="2546375"/>
                  <a:pt x="4470869" y="2544044"/>
                </a:cubicBezTo>
                <a:close/>
                <a:moveTo>
                  <a:pt x="5733933" y="2543435"/>
                </a:moveTo>
                <a:cubicBezTo>
                  <a:pt x="5737799" y="2543067"/>
                  <a:pt x="5740320" y="2543050"/>
                  <a:pt x="5740697" y="2543496"/>
                </a:cubicBezTo>
                <a:cubicBezTo>
                  <a:pt x="5741451" y="2544319"/>
                  <a:pt x="5732878" y="2546582"/>
                  <a:pt x="5721768" y="2548434"/>
                </a:cubicBezTo>
                <a:cubicBezTo>
                  <a:pt x="5709836" y="2550354"/>
                  <a:pt x="5698177" y="2551314"/>
                  <a:pt x="5698314" y="2550422"/>
                </a:cubicBezTo>
                <a:cubicBezTo>
                  <a:pt x="5698520" y="2549531"/>
                  <a:pt x="5707778" y="2547405"/>
                  <a:pt x="5719094" y="2545484"/>
                </a:cubicBezTo>
                <a:cubicBezTo>
                  <a:pt x="5724855" y="2544524"/>
                  <a:pt x="5730067" y="2543804"/>
                  <a:pt x="5733933" y="2543435"/>
                </a:cubicBezTo>
                <a:close/>
                <a:moveTo>
                  <a:pt x="7624178" y="2543084"/>
                </a:moveTo>
                <a:cubicBezTo>
                  <a:pt x="7625961" y="2548845"/>
                  <a:pt x="7615742" y="2585124"/>
                  <a:pt x="7601683" y="2621471"/>
                </a:cubicBezTo>
                <a:cubicBezTo>
                  <a:pt x="7587419" y="2658230"/>
                  <a:pt x="7575074" y="2679833"/>
                  <a:pt x="7574115" y="2671877"/>
                </a:cubicBezTo>
                <a:cubicBezTo>
                  <a:pt x="7573154" y="2663853"/>
                  <a:pt x="7583715" y="2630455"/>
                  <a:pt x="7597912" y="2594108"/>
                </a:cubicBezTo>
                <a:cubicBezTo>
                  <a:pt x="7610873" y="2560778"/>
                  <a:pt x="7622463" y="2537666"/>
                  <a:pt x="7624178" y="2543084"/>
                </a:cubicBezTo>
                <a:close/>
                <a:moveTo>
                  <a:pt x="5392104" y="2543084"/>
                </a:moveTo>
                <a:cubicBezTo>
                  <a:pt x="5400059" y="2541576"/>
                  <a:pt x="5407740" y="2542055"/>
                  <a:pt x="5408769" y="2544113"/>
                </a:cubicBezTo>
                <a:cubicBezTo>
                  <a:pt x="5409798" y="2546033"/>
                  <a:pt x="5403763" y="2549325"/>
                  <a:pt x="5396082" y="2550971"/>
                </a:cubicBezTo>
                <a:cubicBezTo>
                  <a:pt x="5388332" y="2552686"/>
                  <a:pt x="5380240" y="2552548"/>
                  <a:pt x="5378594" y="2550628"/>
                </a:cubicBezTo>
                <a:cubicBezTo>
                  <a:pt x="5376674" y="2548365"/>
                  <a:pt x="5382914" y="2544867"/>
                  <a:pt x="5392104" y="2543084"/>
                </a:cubicBezTo>
                <a:close/>
                <a:moveTo>
                  <a:pt x="5642627" y="2542535"/>
                </a:moveTo>
                <a:cubicBezTo>
                  <a:pt x="5643587" y="2543015"/>
                  <a:pt x="5635083" y="2545690"/>
                  <a:pt x="5625413" y="2547816"/>
                </a:cubicBezTo>
                <a:cubicBezTo>
                  <a:pt x="5616566" y="2549805"/>
                  <a:pt x="5608062" y="2551245"/>
                  <a:pt x="5606691" y="2550971"/>
                </a:cubicBezTo>
                <a:cubicBezTo>
                  <a:pt x="5605045" y="2550627"/>
                  <a:pt x="5611766" y="2548502"/>
                  <a:pt x="5621984" y="2546033"/>
                </a:cubicBezTo>
                <a:cubicBezTo>
                  <a:pt x="5631997" y="2543633"/>
                  <a:pt x="5641667" y="2542055"/>
                  <a:pt x="5642627" y="2542535"/>
                </a:cubicBezTo>
                <a:close/>
                <a:moveTo>
                  <a:pt x="678326" y="2540889"/>
                </a:moveTo>
                <a:cubicBezTo>
                  <a:pt x="678464" y="2540889"/>
                  <a:pt x="676201" y="2542946"/>
                  <a:pt x="674348" y="2544661"/>
                </a:cubicBezTo>
                <a:cubicBezTo>
                  <a:pt x="673389" y="2544935"/>
                  <a:pt x="672155" y="2545484"/>
                  <a:pt x="671743" y="2545347"/>
                </a:cubicBezTo>
                <a:cubicBezTo>
                  <a:pt x="671605" y="2545278"/>
                  <a:pt x="674692" y="2542535"/>
                  <a:pt x="674898" y="2542398"/>
                </a:cubicBezTo>
                <a:cubicBezTo>
                  <a:pt x="676271" y="2541643"/>
                  <a:pt x="677572" y="2541095"/>
                  <a:pt x="678326" y="2540889"/>
                </a:cubicBezTo>
                <a:close/>
                <a:moveTo>
                  <a:pt x="5556284" y="2540136"/>
                </a:moveTo>
                <a:cubicBezTo>
                  <a:pt x="5557381" y="2541370"/>
                  <a:pt x="5549975" y="2544593"/>
                  <a:pt x="5541059" y="2546788"/>
                </a:cubicBezTo>
                <a:cubicBezTo>
                  <a:pt x="5531938" y="2548982"/>
                  <a:pt x="5523709" y="2549737"/>
                  <a:pt x="5523297" y="2548228"/>
                </a:cubicBezTo>
                <a:cubicBezTo>
                  <a:pt x="5522954" y="2546925"/>
                  <a:pt x="5528852" y="2544319"/>
                  <a:pt x="5537150" y="2542124"/>
                </a:cubicBezTo>
                <a:cubicBezTo>
                  <a:pt x="5546477" y="2539724"/>
                  <a:pt x="5555118" y="2538833"/>
                  <a:pt x="5556284" y="2540136"/>
                </a:cubicBezTo>
                <a:close/>
                <a:moveTo>
                  <a:pt x="1401505" y="2539175"/>
                </a:moveTo>
                <a:cubicBezTo>
                  <a:pt x="1406579" y="2540409"/>
                  <a:pt x="1412547" y="2545347"/>
                  <a:pt x="1413508" y="2548982"/>
                </a:cubicBezTo>
                <a:cubicBezTo>
                  <a:pt x="1414537" y="2552617"/>
                  <a:pt x="1410627" y="2554194"/>
                  <a:pt x="1405414" y="2552411"/>
                </a:cubicBezTo>
                <a:cubicBezTo>
                  <a:pt x="1399996" y="2550491"/>
                  <a:pt x="1395061" y="2545827"/>
                  <a:pt x="1394717" y="2542261"/>
                </a:cubicBezTo>
                <a:cubicBezTo>
                  <a:pt x="1394445" y="2539175"/>
                  <a:pt x="1396638" y="2538009"/>
                  <a:pt x="1401505" y="2539175"/>
                </a:cubicBezTo>
                <a:close/>
                <a:moveTo>
                  <a:pt x="2520591" y="2538901"/>
                </a:moveTo>
                <a:cubicBezTo>
                  <a:pt x="2523539" y="2539175"/>
                  <a:pt x="2526351" y="2541918"/>
                  <a:pt x="2530878" y="2544592"/>
                </a:cubicBezTo>
                <a:cubicBezTo>
                  <a:pt x="2528066" y="2549462"/>
                  <a:pt x="2526831" y="2553508"/>
                  <a:pt x="2524431" y="2555291"/>
                </a:cubicBezTo>
                <a:cubicBezTo>
                  <a:pt x="2521002" y="2557829"/>
                  <a:pt x="2517847" y="2555154"/>
                  <a:pt x="2516201" y="2550559"/>
                </a:cubicBezTo>
                <a:cubicBezTo>
                  <a:pt x="2514075" y="2544798"/>
                  <a:pt x="2516338" y="2538420"/>
                  <a:pt x="2520591" y="2538901"/>
                </a:cubicBezTo>
                <a:close/>
                <a:moveTo>
                  <a:pt x="6035042" y="2538712"/>
                </a:moveTo>
                <a:cubicBezTo>
                  <a:pt x="6039740" y="2539055"/>
                  <a:pt x="6043134" y="2539998"/>
                  <a:pt x="6044163" y="2541507"/>
                </a:cubicBezTo>
                <a:cubicBezTo>
                  <a:pt x="6046426" y="2544661"/>
                  <a:pt x="6036482" y="2549257"/>
                  <a:pt x="6022698" y="2551177"/>
                </a:cubicBezTo>
                <a:cubicBezTo>
                  <a:pt x="6010147" y="2552891"/>
                  <a:pt x="5998763" y="2551725"/>
                  <a:pt x="5996774" y="2548845"/>
                </a:cubicBezTo>
                <a:cubicBezTo>
                  <a:pt x="5994648" y="2545690"/>
                  <a:pt x="6004455" y="2541507"/>
                  <a:pt x="6018102" y="2539518"/>
                </a:cubicBezTo>
                <a:cubicBezTo>
                  <a:pt x="6024343" y="2538626"/>
                  <a:pt x="6030344" y="2538369"/>
                  <a:pt x="6035042" y="2538712"/>
                </a:cubicBezTo>
                <a:close/>
                <a:moveTo>
                  <a:pt x="794366" y="2538421"/>
                </a:moveTo>
                <a:cubicBezTo>
                  <a:pt x="789154" y="2544319"/>
                  <a:pt x="786342" y="2547954"/>
                  <a:pt x="782980" y="2551245"/>
                </a:cubicBezTo>
                <a:cubicBezTo>
                  <a:pt x="781335" y="2552891"/>
                  <a:pt x="777084" y="2555223"/>
                  <a:pt x="776878" y="2554606"/>
                </a:cubicBezTo>
                <a:cubicBezTo>
                  <a:pt x="776605" y="2553989"/>
                  <a:pt x="779964" y="2549325"/>
                  <a:pt x="781679" y="2547748"/>
                </a:cubicBezTo>
                <a:cubicBezTo>
                  <a:pt x="785107" y="2544730"/>
                  <a:pt x="788467" y="2542604"/>
                  <a:pt x="794366" y="2538421"/>
                </a:cubicBezTo>
                <a:close/>
                <a:moveTo>
                  <a:pt x="6804784" y="2537871"/>
                </a:moveTo>
                <a:cubicBezTo>
                  <a:pt x="6818362" y="2537734"/>
                  <a:pt x="6830433" y="2543426"/>
                  <a:pt x="6832078" y="2550902"/>
                </a:cubicBezTo>
                <a:cubicBezTo>
                  <a:pt x="6833725" y="2558240"/>
                  <a:pt x="6824192" y="2564755"/>
                  <a:pt x="6811025" y="2565372"/>
                </a:cubicBezTo>
                <a:cubicBezTo>
                  <a:pt x="6796760" y="2565989"/>
                  <a:pt x="6782495" y="2559748"/>
                  <a:pt x="6780712" y="2552205"/>
                </a:cubicBezTo>
                <a:cubicBezTo>
                  <a:pt x="6778929" y="2544524"/>
                  <a:pt x="6789902" y="2538009"/>
                  <a:pt x="6804784" y="2537871"/>
                </a:cubicBezTo>
                <a:close/>
                <a:moveTo>
                  <a:pt x="2386517" y="2537803"/>
                </a:moveTo>
                <a:cubicBezTo>
                  <a:pt x="2389877" y="2543427"/>
                  <a:pt x="2392689" y="2546650"/>
                  <a:pt x="2393512" y="2550148"/>
                </a:cubicBezTo>
                <a:cubicBezTo>
                  <a:pt x="2394678" y="2555085"/>
                  <a:pt x="2388780" y="2560435"/>
                  <a:pt x="2385419" y="2557485"/>
                </a:cubicBezTo>
                <a:cubicBezTo>
                  <a:pt x="2382951" y="2555359"/>
                  <a:pt x="2380482" y="2550559"/>
                  <a:pt x="2380413" y="2547404"/>
                </a:cubicBezTo>
                <a:cubicBezTo>
                  <a:pt x="2380344" y="2544524"/>
                  <a:pt x="2383499" y="2542192"/>
                  <a:pt x="2386517" y="2537803"/>
                </a:cubicBezTo>
                <a:close/>
                <a:moveTo>
                  <a:pt x="7081916" y="2537187"/>
                </a:moveTo>
                <a:cubicBezTo>
                  <a:pt x="7095426" y="2538215"/>
                  <a:pt x="7107153" y="2545896"/>
                  <a:pt x="7108525" y="2554468"/>
                </a:cubicBezTo>
                <a:cubicBezTo>
                  <a:pt x="7109896" y="2562973"/>
                  <a:pt x="7100295" y="2569351"/>
                  <a:pt x="7086990" y="2568802"/>
                </a:cubicBezTo>
                <a:cubicBezTo>
                  <a:pt x="7072725" y="2568253"/>
                  <a:pt x="7058736" y="2559955"/>
                  <a:pt x="7057432" y="2551314"/>
                </a:cubicBezTo>
                <a:cubicBezTo>
                  <a:pt x="7056061" y="2542399"/>
                  <a:pt x="7067102" y="2536020"/>
                  <a:pt x="7081916" y="2537187"/>
                </a:cubicBezTo>
                <a:close/>
                <a:moveTo>
                  <a:pt x="5807844" y="2537169"/>
                </a:moveTo>
                <a:cubicBezTo>
                  <a:pt x="5812036" y="2536877"/>
                  <a:pt x="5815105" y="2536946"/>
                  <a:pt x="5816065" y="2537460"/>
                </a:cubicBezTo>
                <a:cubicBezTo>
                  <a:pt x="5818191" y="2538557"/>
                  <a:pt x="5809482" y="2541369"/>
                  <a:pt x="5797137" y="2543426"/>
                </a:cubicBezTo>
                <a:cubicBezTo>
                  <a:pt x="5784518" y="2545484"/>
                  <a:pt x="5773889" y="2546032"/>
                  <a:pt x="5772723" y="2544798"/>
                </a:cubicBezTo>
                <a:cubicBezTo>
                  <a:pt x="5771557" y="2543632"/>
                  <a:pt x="5780747" y="2541026"/>
                  <a:pt x="5792885" y="2539037"/>
                </a:cubicBezTo>
                <a:cubicBezTo>
                  <a:pt x="5798337" y="2538111"/>
                  <a:pt x="5803652" y="2537460"/>
                  <a:pt x="5807844" y="2537169"/>
                </a:cubicBezTo>
                <a:close/>
                <a:moveTo>
                  <a:pt x="5727803" y="2536294"/>
                </a:moveTo>
                <a:cubicBezTo>
                  <a:pt x="5729175" y="2536706"/>
                  <a:pt x="5720739" y="2539037"/>
                  <a:pt x="5709835" y="2541163"/>
                </a:cubicBezTo>
                <a:cubicBezTo>
                  <a:pt x="5700234" y="2543015"/>
                  <a:pt x="5690221" y="2544455"/>
                  <a:pt x="5688575" y="2544318"/>
                </a:cubicBezTo>
                <a:cubicBezTo>
                  <a:pt x="5686655" y="2544112"/>
                  <a:pt x="5694267" y="2542055"/>
                  <a:pt x="5705034" y="2539792"/>
                </a:cubicBezTo>
                <a:cubicBezTo>
                  <a:pt x="5715664" y="2537529"/>
                  <a:pt x="5726431" y="2535883"/>
                  <a:pt x="5727803" y="2536294"/>
                </a:cubicBezTo>
                <a:close/>
                <a:moveTo>
                  <a:pt x="6943590" y="2535197"/>
                </a:moveTo>
                <a:cubicBezTo>
                  <a:pt x="6957169" y="2535677"/>
                  <a:pt x="6969033" y="2542330"/>
                  <a:pt x="6970541" y="2550353"/>
                </a:cubicBezTo>
                <a:cubicBezTo>
                  <a:pt x="6972050" y="2558240"/>
                  <a:pt x="6962449" y="2564687"/>
                  <a:pt x="6949144" y="2564755"/>
                </a:cubicBezTo>
                <a:cubicBezTo>
                  <a:pt x="6934880" y="2564824"/>
                  <a:pt x="6920753" y="2557623"/>
                  <a:pt x="6919244" y="2549462"/>
                </a:cubicBezTo>
                <a:cubicBezTo>
                  <a:pt x="6917735" y="2541164"/>
                  <a:pt x="6928708" y="2534717"/>
                  <a:pt x="6943590" y="2535197"/>
                </a:cubicBezTo>
                <a:close/>
                <a:moveTo>
                  <a:pt x="4322667" y="2534443"/>
                </a:moveTo>
                <a:cubicBezTo>
                  <a:pt x="4322461" y="2535540"/>
                  <a:pt x="4318895" y="2538283"/>
                  <a:pt x="4315672" y="2541369"/>
                </a:cubicBezTo>
                <a:cubicBezTo>
                  <a:pt x="4311146" y="2542398"/>
                  <a:pt x="4307168" y="2543701"/>
                  <a:pt x="4305454" y="2543495"/>
                </a:cubicBezTo>
                <a:cubicBezTo>
                  <a:pt x="4303053" y="2543290"/>
                  <a:pt x="4308266" y="2538969"/>
                  <a:pt x="4313889" y="2536294"/>
                </a:cubicBezTo>
                <a:cubicBezTo>
                  <a:pt x="4318964" y="2533826"/>
                  <a:pt x="4322941" y="2532865"/>
                  <a:pt x="4322667" y="2534443"/>
                </a:cubicBezTo>
                <a:close/>
                <a:moveTo>
                  <a:pt x="5958559" y="2534160"/>
                </a:moveTo>
                <a:cubicBezTo>
                  <a:pt x="5963171" y="2534288"/>
                  <a:pt x="5966497" y="2534957"/>
                  <a:pt x="5967354" y="2536157"/>
                </a:cubicBezTo>
                <a:cubicBezTo>
                  <a:pt x="5969068" y="2538558"/>
                  <a:pt x="5960770" y="2542261"/>
                  <a:pt x="5948563" y="2544318"/>
                </a:cubicBezTo>
                <a:cubicBezTo>
                  <a:pt x="5936561" y="2546307"/>
                  <a:pt x="5924491" y="2545896"/>
                  <a:pt x="5922228" y="2543633"/>
                </a:cubicBezTo>
                <a:cubicBezTo>
                  <a:pt x="5919690" y="2541164"/>
                  <a:pt x="5928743" y="2537529"/>
                  <a:pt x="5942048" y="2535403"/>
                </a:cubicBezTo>
                <a:cubicBezTo>
                  <a:pt x="5948049" y="2534443"/>
                  <a:pt x="5953946" y="2534031"/>
                  <a:pt x="5958559" y="2534160"/>
                </a:cubicBezTo>
                <a:close/>
                <a:moveTo>
                  <a:pt x="5317284" y="2534100"/>
                </a:moveTo>
                <a:cubicBezTo>
                  <a:pt x="5325719" y="2532523"/>
                  <a:pt x="5333537" y="2533551"/>
                  <a:pt x="5334703" y="2536294"/>
                </a:cubicBezTo>
                <a:cubicBezTo>
                  <a:pt x="5335869" y="2539037"/>
                  <a:pt x="5329902" y="2542261"/>
                  <a:pt x="5321330" y="2543633"/>
                </a:cubicBezTo>
                <a:cubicBezTo>
                  <a:pt x="5313855" y="2544798"/>
                  <a:pt x="5307271" y="2544044"/>
                  <a:pt x="5305488" y="2541781"/>
                </a:cubicBezTo>
                <a:cubicBezTo>
                  <a:pt x="5303499" y="2539175"/>
                  <a:pt x="5308917" y="2535608"/>
                  <a:pt x="5317284" y="2534100"/>
                </a:cubicBezTo>
                <a:close/>
                <a:moveTo>
                  <a:pt x="5884268" y="2533783"/>
                </a:moveTo>
                <a:cubicBezTo>
                  <a:pt x="5888537" y="2533740"/>
                  <a:pt x="5891298" y="2534202"/>
                  <a:pt x="5891640" y="2535197"/>
                </a:cubicBezTo>
                <a:cubicBezTo>
                  <a:pt x="5892326" y="2537186"/>
                  <a:pt x="5882862" y="2540341"/>
                  <a:pt x="5870381" y="2542192"/>
                </a:cubicBezTo>
                <a:cubicBezTo>
                  <a:pt x="5858105" y="2543975"/>
                  <a:pt x="5846927" y="2543907"/>
                  <a:pt x="5846309" y="2542124"/>
                </a:cubicBezTo>
                <a:cubicBezTo>
                  <a:pt x="5845692" y="2540341"/>
                  <a:pt x="5855293" y="2537392"/>
                  <a:pt x="5867843" y="2535403"/>
                </a:cubicBezTo>
                <a:cubicBezTo>
                  <a:pt x="5874221" y="2534374"/>
                  <a:pt x="5879999" y="2533826"/>
                  <a:pt x="5884268" y="2533783"/>
                </a:cubicBezTo>
                <a:close/>
                <a:moveTo>
                  <a:pt x="5109211" y="2532455"/>
                </a:moveTo>
                <a:cubicBezTo>
                  <a:pt x="5116892" y="2531083"/>
                  <a:pt x="5124642" y="2533346"/>
                  <a:pt x="5124985" y="2536912"/>
                </a:cubicBezTo>
                <a:cubicBezTo>
                  <a:pt x="5125327" y="2539929"/>
                  <a:pt x="5119361" y="2543564"/>
                  <a:pt x="5112640" y="2544593"/>
                </a:cubicBezTo>
                <a:cubicBezTo>
                  <a:pt x="5104616" y="2545896"/>
                  <a:pt x="5096798" y="2544045"/>
                  <a:pt x="5096730" y="2540616"/>
                </a:cubicBezTo>
                <a:cubicBezTo>
                  <a:pt x="5096661" y="2537598"/>
                  <a:pt x="5102491" y="2533689"/>
                  <a:pt x="5109211" y="2532455"/>
                </a:cubicBezTo>
                <a:close/>
                <a:moveTo>
                  <a:pt x="1070059" y="2531974"/>
                </a:moveTo>
                <a:cubicBezTo>
                  <a:pt x="1077669" y="2530329"/>
                  <a:pt x="1082883" y="2532317"/>
                  <a:pt x="1083913" y="2536844"/>
                </a:cubicBezTo>
                <a:cubicBezTo>
                  <a:pt x="1085008" y="2541576"/>
                  <a:pt x="1081647" y="2545690"/>
                  <a:pt x="1075887" y="2546856"/>
                </a:cubicBezTo>
                <a:cubicBezTo>
                  <a:pt x="1070195" y="2547954"/>
                  <a:pt x="1063886" y="2545484"/>
                  <a:pt x="1064504" y="2541233"/>
                </a:cubicBezTo>
                <a:cubicBezTo>
                  <a:pt x="1065119" y="2537461"/>
                  <a:pt x="1068550" y="2533758"/>
                  <a:pt x="1070059" y="2531974"/>
                </a:cubicBezTo>
                <a:close/>
                <a:moveTo>
                  <a:pt x="5629390" y="2531631"/>
                </a:moveTo>
                <a:cubicBezTo>
                  <a:pt x="5630213" y="2532728"/>
                  <a:pt x="5623081" y="2535677"/>
                  <a:pt x="5614097" y="2538009"/>
                </a:cubicBezTo>
                <a:cubicBezTo>
                  <a:pt x="5605045" y="2540340"/>
                  <a:pt x="5596335" y="2541507"/>
                  <a:pt x="5595649" y="2540478"/>
                </a:cubicBezTo>
                <a:cubicBezTo>
                  <a:pt x="5594964" y="2539449"/>
                  <a:pt x="5602164" y="2536363"/>
                  <a:pt x="5611080" y="2533962"/>
                </a:cubicBezTo>
                <a:cubicBezTo>
                  <a:pt x="5619926" y="2531631"/>
                  <a:pt x="5628568" y="2530533"/>
                  <a:pt x="5629390" y="2531631"/>
                </a:cubicBezTo>
                <a:close/>
                <a:moveTo>
                  <a:pt x="5716213" y="2529986"/>
                </a:moveTo>
                <a:cubicBezTo>
                  <a:pt x="5716761" y="2530603"/>
                  <a:pt x="5708943" y="2533003"/>
                  <a:pt x="5698245" y="2535472"/>
                </a:cubicBezTo>
                <a:cubicBezTo>
                  <a:pt x="5687821" y="2537872"/>
                  <a:pt x="5678768" y="2539381"/>
                  <a:pt x="5678563" y="2538764"/>
                </a:cubicBezTo>
                <a:cubicBezTo>
                  <a:pt x="5678357" y="2538147"/>
                  <a:pt x="5686998" y="2535541"/>
                  <a:pt x="5696805" y="2533209"/>
                </a:cubicBezTo>
                <a:cubicBezTo>
                  <a:pt x="5706886" y="2530809"/>
                  <a:pt x="5715664" y="2529368"/>
                  <a:pt x="5716213" y="2529986"/>
                </a:cubicBezTo>
                <a:close/>
                <a:moveTo>
                  <a:pt x="6447756" y="2529848"/>
                </a:moveTo>
                <a:cubicBezTo>
                  <a:pt x="6461609" y="2528271"/>
                  <a:pt x="6475737" y="2532455"/>
                  <a:pt x="6476491" y="2538558"/>
                </a:cubicBezTo>
                <a:cubicBezTo>
                  <a:pt x="6477108" y="2544319"/>
                  <a:pt x="6466615" y="2549942"/>
                  <a:pt x="6453174" y="2550971"/>
                </a:cubicBezTo>
                <a:cubicBezTo>
                  <a:pt x="6439252" y="2552068"/>
                  <a:pt x="6427731" y="2548365"/>
                  <a:pt x="6426359" y="2542604"/>
                </a:cubicBezTo>
                <a:cubicBezTo>
                  <a:pt x="6424987" y="2536912"/>
                  <a:pt x="6434451" y="2531357"/>
                  <a:pt x="6447756" y="2529848"/>
                </a:cubicBezTo>
                <a:close/>
                <a:moveTo>
                  <a:pt x="2249906" y="2529642"/>
                </a:moveTo>
                <a:cubicBezTo>
                  <a:pt x="2252855" y="2530808"/>
                  <a:pt x="2255598" y="2534237"/>
                  <a:pt x="2259850" y="2537872"/>
                </a:cubicBezTo>
                <a:cubicBezTo>
                  <a:pt x="2256901" y="2541507"/>
                  <a:pt x="2255461" y="2544936"/>
                  <a:pt x="2252923" y="2545895"/>
                </a:cubicBezTo>
                <a:cubicBezTo>
                  <a:pt x="2249426" y="2547198"/>
                  <a:pt x="2246339" y="2543907"/>
                  <a:pt x="2244899" y="2539175"/>
                </a:cubicBezTo>
                <a:cubicBezTo>
                  <a:pt x="2243116" y="2533346"/>
                  <a:pt x="2245654" y="2527996"/>
                  <a:pt x="2249906" y="2529642"/>
                </a:cubicBezTo>
                <a:close/>
                <a:moveTo>
                  <a:pt x="6232278" y="2529505"/>
                </a:moveTo>
                <a:cubicBezTo>
                  <a:pt x="6245788" y="2527654"/>
                  <a:pt x="6257653" y="2529711"/>
                  <a:pt x="6259230" y="2534443"/>
                </a:cubicBezTo>
                <a:cubicBezTo>
                  <a:pt x="6260807" y="2539038"/>
                  <a:pt x="6251206" y="2544318"/>
                  <a:pt x="6237970" y="2545964"/>
                </a:cubicBezTo>
                <a:cubicBezTo>
                  <a:pt x="6225146" y="2547542"/>
                  <a:pt x="6211978" y="2544936"/>
                  <a:pt x="6210470" y="2540684"/>
                </a:cubicBezTo>
                <a:cubicBezTo>
                  <a:pt x="6208961" y="2536432"/>
                  <a:pt x="6219042" y="2531288"/>
                  <a:pt x="6232278" y="2529505"/>
                </a:cubicBezTo>
                <a:close/>
                <a:moveTo>
                  <a:pt x="3536329" y="2529368"/>
                </a:moveTo>
                <a:cubicBezTo>
                  <a:pt x="3539141" y="2528614"/>
                  <a:pt x="3542364" y="2531974"/>
                  <a:pt x="3547164" y="2534511"/>
                </a:cubicBezTo>
                <a:cubicBezTo>
                  <a:pt x="3544627" y="2542261"/>
                  <a:pt x="3543873" y="2547542"/>
                  <a:pt x="3542021" y="2549462"/>
                </a:cubicBezTo>
                <a:cubicBezTo>
                  <a:pt x="3538386" y="2553302"/>
                  <a:pt x="3534820" y="2548913"/>
                  <a:pt x="3533517" y="2541027"/>
                </a:cubicBezTo>
                <a:cubicBezTo>
                  <a:pt x="3532968" y="2537529"/>
                  <a:pt x="3534889" y="2529779"/>
                  <a:pt x="3536329" y="2529368"/>
                </a:cubicBezTo>
                <a:close/>
                <a:moveTo>
                  <a:pt x="1207561" y="2529025"/>
                </a:moveTo>
                <a:cubicBezTo>
                  <a:pt x="1212980" y="2529710"/>
                  <a:pt x="1217575" y="2533003"/>
                  <a:pt x="1218055" y="2536432"/>
                </a:cubicBezTo>
                <a:cubicBezTo>
                  <a:pt x="1218536" y="2539723"/>
                  <a:pt x="1214349" y="2543221"/>
                  <a:pt x="1208594" y="2542329"/>
                </a:cubicBezTo>
                <a:cubicBezTo>
                  <a:pt x="1202557" y="2541369"/>
                  <a:pt x="1197960" y="2536706"/>
                  <a:pt x="1197825" y="2533482"/>
                </a:cubicBezTo>
                <a:cubicBezTo>
                  <a:pt x="1197687" y="2530396"/>
                  <a:pt x="1202282" y="2528270"/>
                  <a:pt x="1207561" y="2529025"/>
                </a:cubicBezTo>
                <a:close/>
                <a:moveTo>
                  <a:pt x="1917087" y="2527722"/>
                </a:moveTo>
                <a:cubicBezTo>
                  <a:pt x="1920723" y="2527311"/>
                  <a:pt x="1926004" y="2534031"/>
                  <a:pt x="1926483" y="2540752"/>
                </a:cubicBezTo>
                <a:cubicBezTo>
                  <a:pt x="1925112" y="2541438"/>
                  <a:pt x="1923123" y="2543564"/>
                  <a:pt x="1920311" y="2543427"/>
                </a:cubicBezTo>
                <a:cubicBezTo>
                  <a:pt x="1915922" y="2543152"/>
                  <a:pt x="1910163" y="2536363"/>
                  <a:pt x="1911122" y="2532797"/>
                </a:cubicBezTo>
                <a:cubicBezTo>
                  <a:pt x="1911876" y="2530191"/>
                  <a:pt x="1914413" y="2527996"/>
                  <a:pt x="1917087" y="2527722"/>
                </a:cubicBezTo>
                <a:close/>
                <a:moveTo>
                  <a:pt x="4826731" y="2527585"/>
                </a:moveTo>
                <a:cubicBezTo>
                  <a:pt x="4833726" y="2525390"/>
                  <a:pt x="4840378" y="2527653"/>
                  <a:pt x="4840789" y="2532111"/>
                </a:cubicBezTo>
                <a:cubicBezTo>
                  <a:pt x="4841270" y="2536706"/>
                  <a:pt x="4835577" y="2541369"/>
                  <a:pt x="4827759" y="2543221"/>
                </a:cubicBezTo>
                <a:cubicBezTo>
                  <a:pt x="4821107" y="2544730"/>
                  <a:pt x="4815621" y="2543358"/>
                  <a:pt x="4814866" y="2539792"/>
                </a:cubicBezTo>
                <a:cubicBezTo>
                  <a:pt x="4813975" y="2535746"/>
                  <a:pt x="4819804" y="2529711"/>
                  <a:pt x="4826731" y="2527585"/>
                </a:cubicBezTo>
                <a:close/>
                <a:moveTo>
                  <a:pt x="3399993" y="2527242"/>
                </a:moveTo>
                <a:cubicBezTo>
                  <a:pt x="3402736" y="2527311"/>
                  <a:pt x="3405891" y="2531768"/>
                  <a:pt x="3415355" y="2539586"/>
                </a:cubicBezTo>
                <a:cubicBezTo>
                  <a:pt x="3409320" y="2545484"/>
                  <a:pt x="3407399" y="2548365"/>
                  <a:pt x="3405068" y="2549325"/>
                </a:cubicBezTo>
                <a:cubicBezTo>
                  <a:pt x="3401227" y="2550971"/>
                  <a:pt x="3397592" y="2547062"/>
                  <a:pt x="3396701" y="2538078"/>
                </a:cubicBezTo>
                <a:cubicBezTo>
                  <a:pt x="3396358" y="2534169"/>
                  <a:pt x="3398415" y="2527242"/>
                  <a:pt x="3399993" y="2527242"/>
                </a:cubicBezTo>
                <a:close/>
                <a:moveTo>
                  <a:pt x="2793402" y="2526968"/>
                </a:moveTo>
                <a:cubicBezTo>
                  <a:pt x="2796762" y="2532934"/>
                  <a:pt x="2799642" y="2536295"/>
                  <a:pt x="2800466" y="2539861"/>
                </a:cubicBezTo>
                <a:cubicBezTo>
                  <a:pt x="2801631" y="2544867"/>
                  <a:pt x="2795665" y="2549599"/>
                  <a:pt x="2792236" y="2546444"/>
                </a:cubicBezTo>
                <a:cubicBezTo>
                  <a:pt x="2789767" y="2544181"/>
                  <a:pt x="2787230" y="2539244"/>
                  <a:pt x="2787161" y="2536020"/>
                </a:cubicBezTo>
                <a:cubicBezTo>
                  <a:pt x="2787092" y="2533209"/>
                  <a:pt x="2790316" y="2531151"/>
                  <a:pt x="2793402" y="2526968"/>
                </a:cubicBezTo>
                <a:close/>
                <a:moveTo>
                  <a:pt x="5802898" y="2525939"/>
                </a:moveTo>
                <a:cubicBezTo>
                  <a:pt x="5804270" y="2526624"/>
                  <a:pt x="5795697" y="2529230"/>
                  <a:pt x="5784382" y="2531425"/>
                </a:cubicBezTo>
                <a:cubicBezTo>
                  <a:pt x="5772792" y="2533688"/>
                  <a:pt x="5762642" y="2534923"/>
                  <a:pt x="5761339" y="2534305"/>
                </a:cubicBezTo>
                <a:cubicBezTo>
                  <a:pt x="5760036" y="2533688"/>
                  <a:pt x="5768197" y="2531425"/>
                  <a:pt x="5779650" y="2529025"/>
                </a:cubicBezTo>
                <a:cubicBezTo>
                  <a:pt x="5790760" y="2526762"/>
                  <a:pt x="5801527" y="2525253"/>
                  <a:pt x="5802898" y="2525939"/>
                </a:cubicBezTo>
                <a:close/>
                <a:moveTo>
                  <a:pt x="2655762" y="2524978"/>
                </a:moveTo>
                <a:cubicBezTo>
                  <a:pt x="2658642" y="2525321"/>
                  <a:pt x="2661522" y="2528202"/>
                  <a:pt x="2665980" y="2531014"/>
                </a:cubicBezTo>
                <a:cubicBezTo>
                  <a:pt x="2663168" y="2535746"/>
                  <a:pt x="2661934" y="2539723"/>
                  <a:pt x="2659534" y="2541438"/>
                </a:cubicBezTo>
                <a:cubicBezTo>
                  <a:pt x="2656105" y="2543907"/>
                  <a:pt x="2652950" y="2541163"/>
                  <a:pt x="2651304" y="2536500"/>
                </a:cubicBezTo>
                <a:cubicBezTo>
                  <a:pt x="2649178" y="2530739"/>
                  <a:pt x="2651441" y="2524362"/>
                  <a:pt x="2655762" y="2524978"/>
                </a:cubicBezTo>
                <a:close/>
                <a:moveTo>
                  <a:pt x="1722594" y="2523744"/>
                </a:moveTo>
                <a:cubicBezTo>
                  <a:pt x="1725546" y="2525939"/>
                  <a:pt x="1730138" y="2531357"/>
                  <a:pt x="1729727" y="2532454"/>
                </a:cubicBezTo>
                <a:cubicBezTo>
                  <a:pt x="1728974" y="2535060"/>
                  <a:pt x="1725682" y="2535952"/>
                  <a:pt x="1724037" y="2537049"/>
                </a:cubicBezTo>
                <a:cubicBezTo>
                  <a:pt x="1717451" y="2533551"/>
                  <a:pt x="1714023" y="2528065"/>
                  <a:pt x="1715051" y="2524636"/>
                </a:cubicBezTo>
                <a:cubicBezTo>
                  <a:pt x="1715874" y="2521619"/>
                  <a:pt x="1718823" y="2520864"/>
                  <a:pt x="1722594" y="2523744"/>
                </a:cubicBezTo>
                <a:close/>
                <a:moveTo>
                  <a:pt x="1458128" y="2520187"/>
                </a:moveTo>
                <a:cubicBezTo>
                  <a:pt x="1460263" y="2519887"/>
                  <a:pt x="1463264" y="2520384"/>
                  <a:pt x="1465835" y="2521824"/>
                </a:cubicBezTo>
                <a:cubicBezTo>
                  <a:pt x="1470566" y="2524499"/>
                  <a:pt x="1474886" y="2528408"/>
                  <a:pt x="1473652" y="2531151"/>
                </a:cubicBezTo>
                <a:cubicBezTo>
                  <a:pt x="1472691" y="2533071"/>
                  <a:pt x="1469057" y="2533208"/>
                  <a:pt x="1465492" y="2534580"/>
                </a:cubicBezTo>
                <a:cubicBezTo>
                  <a:pt x="1461032" y="2529574"/>
                  <a:pt x="1457056" y="2526145"/>
                  <a:pt x="1455615" y="2523333"/>
                </a:cubicBezTo>
                <a:cubicBezTo>
                  <a:pt x="1454724" y="2521584"/>
                  <a:pt x="1455992" y="2520487"/>
                  <a:pt x="1458128" y="2520187"/>
                </a:cubicBezTo>
                <a:close/>
                <a:moveTo>
                  <a:pt x="5703389" y="2520178"/>
                </a:moveTo>
                <a:cubicBezTo>
                  <a:pt x="5704075" y="2521138"/>
                  <a:pt x="5697148" y="2523882"/>
                  <a:pt x="5687753" y="2526419"/>
                </a:cubicBezTo>
                <a:cubicBezTo>
                  <a:pt x="5677603" y="2529162"/>
                  <a:pt x="5667865" y="2530740"/>
                  <a:pt x="5668001" y="2529574"/>
                </a:cubicBezTo>
                <a:cubicBezTo>
                  <a:pt x="5668139" y="2528545"/>
                  <a:pt x="5675751" y="2525665"/>
                  <a:pt x="5685215" y="2523059"/>
                </a:cubicBezTo>
                <a:cubicBezTo>
                  <a:pt x="5694679" y="2520521"/>
                  <a:pt x="5702703" y="2519218"/>
                  <a:pt x="5703389" y="2520178"/>
                </a:cubicBezTo>
                <a:close/>
                <a:moveTo>
                  <a:pt x="6174816" y="2518644"/>
                </a:moveTo>
                <a:cubicBezTo>
                  <a:pt x="6179214" y="2519270"/>
                  <a:pt x="6182146" y="2520556"/>
                  <a:pt x="6182557" y="2522373"/>
                </a:cubicBezTo>
                <a:cubicBezTo>
                  <a:pt x="6183449" y="2526351"/>
                  <a:pt x="6172819" y="2530946"/>
                  <a:pt x="6158828" y="2532523"/>
                </a:cubicBezTo>
                <a:cubicBezTo>
                  <a:pt x="6146210" y="2533963"/>
                  <a:pt x="6135511" y="2532249"/>
                  <a:pt x="6134688" y="2528751"/>
                </a:cubicBezTo>
                <a:cubicBezTo>
                  <a:pt x="6133797" y="2524979"/>
                  <a:pt x="6144221" y="2520659"/>
                  <a:pt x="6158280" y="2518876"/>
                </a:cubicBezTo>
                <a:cubicBezTo>
                  <a:pt x="6164555" y="2518053"/>
                  <a:pt x="6170419" y="2518019"/>
                  <a:pt x="6174816" y="2518644"/>
                </a:cubicBezTo>
                <a:close/>
                <a:moveTo>
                  <a:pt x="776946" y="2518052"/>
                </a:moveTo>
                <a:cubicBezTo>
                  <a:pt x="778730" y="2517298"/>
                  <a:pt x="774818" y="2521893"/>
                  <a:pt x="770913" y="2525048"/>
                </a:cubicBezTo>
                <a:cubicBezTo>
                  <a:pt x="768374" y="2527105"/>
                  <a:pt x="765219" y="2529231"/>
                  <a:pt x="764740" y="2529162"/>
                </a:cubicBezTo>
                <a:cubicBezTo>
                  <a:pt x="764191" y="2529025"/>
                  <a:pt x="766797" y="2526145"/>
                  <a:pt x="768922" y="2523333"/>
                </a:cubicBezTo>
                <a:cubicBezTo>
                  <a:pt x="772763" y="2520727"/>
                  <a:pt x="775781" y="2518532"/>
                  <a:pt x="776946" y="2518052"/>
                </a:cubicBezTo>
                <a:close/>
                <a:moveTo>
                  <a:pt x="5869284" y="2517906"/>
                </a:moveTo>
                <a:cubicBezTo>
                  <a:pt x="5873398" y="2517504"/>
                  <a:pt x="5876279" y="2517538"/>
                  <a:pt x="5877101" y="2518121"/>
                </a:cubicBezTo>
                <a:cubicBezTo>
                  <a:pt x="5878679" y="2519218"/>
                  <a:pt x="5871204" y="2521892"/>
                  <a:pt x="5859956" y="2524156"/>
                </a:cubicBezTo>
                <a:cubicBezTo>
                  <a:pt x="5848366" y="2526488"/>
                  <a:pt x="5835817" y="2527516"/>
                  <a:pt x="5834994" y="2526350"/>
                </a:cubicBezTo>
                <a:cubicBezTo>
                  <a:pt x="5834239" y="2525253"/>
                  <a:pt x="5842743" y="2522647"/>
                  <a:pt x="5854059" y="2520315"/>
                </a:cubicBezTo>
                <a:cubicBezTo>
                  <a:pt x="5859820" y="2519149"/>
                  <a:pt x="5865169" y="2518309"/>
                  <a:pt x="5869284" y="2517906"/>
                </a:cubicBezTo>
                <a:close/>
                <a:moveTo>
                  <a:pt x="5789319" y="2517504"/>
                </a:moveTo>
                <a:cubicBezTo>
                  <a:pt x="5790554" y="2518190"/>
                  <a:pt x="5781913" y="2521002"/>
                  <a:pt x="5770666" y="2523539"/>
                </a:cubicBezTo>
                <a:cubicBezTo>
                  <a:pt x="5760790" y="2525802"/>
                  <a:pt x="5751258" y="2527311"/>
                  <a:pt x="5750092" y="2526900"/>
                </a:cubicBezTo>
                <a:cubicBezTo>
                  <a:pt x="5748789" y="2526351"/>
                  <a:pt x="5757773" y="2523539"/>
                  <a:pt x="5769020" y="2520865"/>
                </a:cubicBezTo>
                <a:cubicBezTo>
                  <a:pt x="5779375" y="2518396"/>
                  <a:pt x="5788154" y="2516887"/>
                  <a:pt x="5789319" y="2517504"/>
                </a:cubicBezTo>
                <a:close/>
                <a:moveTo>
                  <a:pt x="4395568" y="2517366"/>
                </a:moveTo>
                <a:cubicBezTo>
                  <a:pt x="4396048" y="2518738"/>
                  <a:pt x="4391796" y="2522098"/>
                  <a:pt x="4386652" y="2524567"/>
                </a:cubicBezTo>
                <a:cubicBezTo>
                  <a:pt x="4381440" y="2527036"/>
                  <a:pt x="4376846" y="2527859"/>
                  <a:pt x="4377120" y="2526144"/>
                </a:cubicBezTo>
                <a:cubicBezTo>
                  <a:pt x="4377394" y="2524704"/>
                  <a:pt x="4379657" y="2522647"/>
                  <a:pt x="4384732" y="2520041"/>
                </a:cubicBezTo>
                <a:cubicBezTo>
                  <a:pt x="4390150" y="2517229"/>
                  <a:pt x="4395088" y="2516063"/>
                  <a:pt x="4395568" y="2517366"/>
                </a:cubicBezTo>
                <a:close/>
                <a:moveTo>
                  <a:pt x="6586837" y="2516544"/>
                </a:moveTo>
                <a:cubicBezTo>
                  <a:pt x="6600758" y="2515310"/>
                  <a:pt x="6614680" y="2520316"/>
                  <a:pt x="6615297" y="2526900"/>
                </a:cubicBezTo>
                <a:cubicBezTo>
                  <a:pt x="6615777" y="2533140"/>
                  <a:pt x="6605216" y="2538832"/>
                  <a:pt x="6591637" y="2539518"/>
                </a:cubicBezTo>
                <a:cubicBezTo>
                  <a:pt x="6577647" y="2540204"/>
                  <a:pt x="6566331" y="2536020"/>
                  <a:pt x="6565097" y="2529711"/>
                </a:cubicBezTo>
                <a:cubicBezTo>
                  <a:pt x="6563862" y="2523539"/>
                  <a:pt x="6573600" y="2517710"/>
                  <a:pt x="6586837" y="2516544"/>
                </a:cubicBezTo>
                <a:close/>
                <a:moveTo>
                  <a:pt x="5243011" y="2515035"/>
                </a:moveTo>
                <a:cubicBezTo>
                  <a:pt x="5250830" y="2513800"/>
                  <a:pt x="5258785" y="2516269"/>
                  <a:pt x="5259813" y="2520041"/>
                </a:cubicBezTo>
                <a:cubicBezTo>
                  <a:pt x="5260842" y="2523333"/>
                  <a:pt x="5256041" y="2526556"/>
                  <a:pt x="5248772" y="2527448"/>
                </a:cubicBezTo>
                <a:cubicBezTo>
                  <a:pt x="5240474" y="2528477"/>
                  <a:pt x="5232587" y="2526419"/>
                  <a:pt x="5231764" y="2522784"/>
                </a:cubicBezTo>
                <a:cubicBezTo>
                  <a:pt x="5231078" y="2519561"/>
                  <a:pt x="5235879" y="2516132"/>
                  <a:pt x="5243011" y="2515035"/>
                </a:cubicBezTo>
                <a:close/>
                <a:moveTo>
                  <a:pt x="661730" y="2514898"/>
                </a:moveTo>
                <a:cubicBezTo>
                  <a:pt x="662348" y="2514967"/>
                  <a:pt x="663102" y="2514898"/>
                  <a:pt x="663376" y="2515172"/>
                </a:cubicBezTo>
                <a:cubicBezTo>
                  <a:pt x="663514" y="2515241"/>
                  <a:pt x="662417" y="2516201"/>
                  <a:pt x="661868" y="2516749"/>
                </a:cubicBezTo>
                <a:cubicBezTo>
                  <a:pt x="661183" y="2516681"/>
                  <a:pt x="660427" y="2516749"/>
                  <a:pt x="660016" y="2516475"/>
                </a:cubicBezTo>
                <a:cubicBezTo>
                  <a:pt x="659947" y="2516544"/>
                  <a:pt x="661114" y="2515515"/>
                  <a:pt x="661730" y="2514898"/>
                </a:cubicBezTo>
                <a:close/>
                <a:moveTo>
                  <a:pt x="5035693" y="2513114"/>
                </a:moveTo>
                <a:cubicBezTo>
                  <a:pt x="5043031" y="2511743"/>
                  <a:pt x="5050164" y="2513869"/>
                  <a:pt x="5050575" y="2517435"/>
                </a:cubicBezTo>
                <a:cubicBezTo>
                  <a:pt x="5051055" y="2521070"/>
                  <a:pt x="5044952" y="2525527"/>
                  <a:pt x="5037888" y="2526899"/>
                </a:cubicBezTo>
                <a:cubicBezTo>
                  <a:pt x="5030618" y="2528339"/>
                  <a:pt x="5024103" y="2526625"/>
                  <a:pt x="5023349" y="2522784"/>
                </a:cubicBezTo>
                <a:cubicBezTo>
                  <a:pt x="5022595" y="2518875"/>
                  <a:pt x="5027944" y="2514623"/>
                  <a:pt x="5035693" y="2513114"/>
                </a:cubicBezTo>
                <a:close/>
                <a:moveTo>
                  <a:pt x="5944876" y="2512308"/>
                </a:moveTo>
                <a:cubicBezTo>
                  <a:pt x="5949420" y="2512068"/>
                  <a:pt x="5952643" y="2512325"/>
                  <a:pt x="5953226" y="2513183"/>
                </a:cubicBezTo>
                <a:cubicBezTo>
                  <a:pt x="5954392" y="2514897"/>
                  <a:pt x="5944859" y="2518258"/>
                  <a:pt x="5932515" y="2520452"/>
                </a:cubicBezTo>
                <a:cubicBezTo>
                  <a:pt x="5920993" y="2522441"/>
                  <a:pt x="5911255" y="2522853"/>
                  <a:pt x="5909677" y="2521413"/>
                </a:cubicBezTo>
                <a:cubicBezTo>
                  <a:pt x="5907895" y="2519835"/>
                  <a:pt x="5916535" y="2516749"/>
                  <a:pt x="5928605" y="2514417"/>
                </a:cubicBezTo>
                <a:cubicBezTo>
                  <a:pt x="5934469" y="2513285"/>
                  <a:pt x="5940333" y="2512548"/>
                  <a:pt x="5944876" y="2512308"/>
                </a:cubicBezTo>
                <a:close/>
                <a:moveTo>
                  <a:pt x="7524231" y="2512196"/>
                </a:moveTo>
                <a:cubicBezTo>
                  <a:pt x="7525765" y="2511837"/>
                  <a:pt x="7526742" y="2512789"/>
                  <a:pt x="7526999" y="2515309"/>
                </a:cubicBezTo>
                <a:cubicBezTo>
                  <a:pt x="7527891" y="2524910"/>
                  <a:pt x="7519044" y="2552342"/>
                  <a:pt x="7506357" y="2574905"/>
                </a:cubicBezTo>
                <a:cubicBezTo>
                  <a:pt x="7493669" y="2597399"/>
                  <a:pt x="7482148" y="2605217"/>
                  <a:pt x="7480365" y="2596302"/>
                </a:cubicBezTo>
                <a:cubicBezTo>
                  <a:pt x="7478513" y="2587387"/>
                  <a:pt x="7487291" y="2565715"/>
                  <a:pt x="7499841" y="2543838"/>
                </a:cubicBezTo>
                <a:cubicBezTo>
                  <a:pt x="7510025" y="2526145"/>
                  <a:pt x="7519631" y="2513273"/>
                  <a:pt x="7524231" y="2512196"/>
                </a:cubicBezTo>
                <a:close/>
                <a:moveTo>
                  <a:pt x="5542774" y="2512086"/>
                </a:moveTo>
                <a:cubicBezTo>
                  <a:pt x="5544145" y="2514349"/>
                  <a:pt x="5536465" y="2518807"/>
                  <a:pt x="5527823" y="2520864"/>
                </a:cubicBezTo>
                <a:cubicBezTo>
                  <a:pt x="5519937" y="2522784"/>
                  <a:pt x="5512942" y="2522510"/>
                  <a:pt x="5512462" y="2520247"/>
                </a:cubicBezTo>
                <a:cubicBezTo>
                  <a:pt x="5511913" y="2517778"/>
                  <a:pt x="5517605" y="2514349"/>
                  <a:pt x="5525835" y="2512154"/>
                </a:cubicBezTo>
                <a:cubicBezTo>
                  <a:pt x="5533722" y="2510028"/>
                  <a:pt x="5541471" y="2510028"/>
                  <a:pt x="5542774" y="2512086"/>
                </a:cubicBezTo>
                <a:close/>
                <a:moveTo>
                  <a:pt x="6096292" y="2512060"/>
                </a:moveTo>
                <a:cubicBezTo>
                  <a:pt x="6101256" y="2512326"/>
                  <a:pt x="6104754" y="2513286"/>
                  <a:pt x="6105268" y="2514898"/>
                </a:cubicBezTo>
                <a:cubicBezTo>
                  <a:pt x="6106365" y="2517846"/>
                  <a:pt x="6097038" y="2521961"/>
                  <a:pt x="6084762" y="2523882"/>
                </a:cubicBezTo>
                <a:cubicBezTo>
                  <a:pt x="6072487" y="2525802"/>
                  <a:pt x="6061171" y="2524910"/>
                  <a:pt x="6059593" y="2522167"/>
                </a:cubicBezTo>
                <a:cubicBezTo>
                  <a:pt x="6058016" y="2519424"/>
                  <a:pt x="6066520" y="2515583"/>
                  <a:pt x="6078521" y="2513389"/>
                </a:cubicBezTo>
                <a:cubicBezTo>
                  <a:pt x="6084899" y="2512223"/>
                  <a:pt x="6091329" y="2511794"/>
                  <a:pt x="6096292" y="2512060"/>
                </a:cubicBezTo>
                <a:close/>
                <a:moveTo>
                  <a:pt x="6370946" y="2511469"/>
                </a:moveTo>
                <a:cubicBezTo>
                  <a:pt x="6384456" y="2509754"/>
                  <a:pt x="6396252" y="2512360"/>
                  <a:pt x="6397830" y="2517572"/>
                </a:cubicBezTo>
                <a:cubicBezTo>
                  <a:pt x="6399338" y="2522647"/>
                  <a:pt x="6389531" y="2528271"/>
                  <a:pt x="6376364" y="2529711"/>
                </a:cubicBezTo>
                <a:cubicBezTo>
                  <a:pt x="6363471" y="2531151"/>
                  <a:pt x="6350372" y="2527996"/>
                  <a:pt x="6349000" y="2523333"/>
                </a:cubicBezTo>
                <a:cubicBezTo>
                  <a:pt x="6347560" y="2518601"/>
                  <a:pt x="6357710" y="2513183"/>
                  <a:pt x="6370946" y="2511469"/>
                </a:cubicBezTo>
                <a:close/>
                <a:moveTo>
                  <a:pt x="6020854" y="2510114"/>
                </a:moveTo>
                <a:cubicBezTo>
                  <a:pt x="6025286" y="2510097"/>
                  <a:pt x="6028287" y="2510680"/>
                  <a:pt x="6028938" y="2511880"/>
                </a:cubicBezTo>
                <a:cubicBezTo>
                  <a:pt x="6030241" y="2514212"/>
                  <a:pt x="6021188" y="2517916"/>
                  <a:pt x="6008775" y="2519973"/>
                </a:cubicBezTo>
                <a:cubicBezTo>
                  <a:pt x="5996568" y="2522030"/>
                  <a:pt x="5984978" y="2521825"/>
                  <a:pt x="5983744" y="2519767"/>
                </a:cubicBezTo>
                <a:cubicBezTo>
                  <a:pt x="5982509" y="2517641"/>
                  <a:pt x="5991836" y="2514144"/>
                  <a:pt x="6004181" y="2511949"/>
                </a:cubicBezTo>
                <a:cubicBezTo>
                  <a:pt x="6010559" y="2510749"/>
                  <a:pt x="6016422" y="2510132"/>
                  <a:pt x="6020854" y="2510114"/>
                </a:cubicBezTo>
                <a:close/>
                <a:moveTo>
                  <a:pt x="865622" y="2510097"/>
                </a:moveTo>
                <a:cubicBezTo>
                  <a:pt x="861573" y="2514212"/>
                  <a:pt x="859449" y="2517229"/>
                  <a:pt x="856363" y="2519561"/>
                </a:cubicBezTo>
                <a:cubicBezTo>
                  <a:pt x="852178" y="2522647"/>
                  <a:pt x="848133" y="2523950"/>
                  <a:pt x="847173" y="2522441"/>
                </a:cubicBezTo>
                <a:cubicBezTo>
                  <a:pt x="846211" y="2520933"/>
                  <a:pt x="849092" y="2517504"/>
                  <a:pt x="853484" y="2514829"/>
                </a:cubicBezTo>
                <a:cubicBezTo>
                  <a:pt x="856706" y="2512772"/>
                  <a:pt x="860134" y="2512086"/>
                  <a:pt x="865622" y="2510097"/>
                </a:cubicBezTo>
                <a:close/>
                <a:moveTo>
                  <a:pt x="998255" y="2509754"/>
                </a:moveTo>
                <a:cubicBezTo>
                  <a:pt x="1003537" y="2507628"/>
                  <a:pt x="1008818" y="2508451"/>
                  <a:pt x="1009641" y="2511331"/>
                </a:cubicBezTo>
                <a:cubicBezTo>
                  <a:pt x="1010393" y="2514143"/>
                  <a:pt x="1006553" y="2518121"/>
                  <a:pt x="1001479" y="2519698"/>
                </a:cubicBezTo>
                <a:cubicBezTo>
                  <a:pt x="996335" y="2521276"/>
                  <a:pt x="991468" y="2520110"/>
                  <a:pt x="991398" y="2516886"/>
                </a:cubicBezTo>
                <a:cubicBezTo>
                  <a:pt x="991331" y="2514212"/>
                  <a:pt x="993453" y="2511674"/>
                  <a:pt x="998255" y="2509754"/>
                </a:cubicBezTo>
                <a:close/>
                <a:moveTo>
                  <a:pt x="5616018" y="2509686"/>
                </a:moveTo>
                <a:cubicBezTo>
                  <a:pt x="5616978" y="2511469"/>
                  <a:pt x="5611423" y="2514623"/>
                  <a:pt x="5602781" y="2517229"/>
                </a:cubicBezTo>
                <a:cubicBezTo>
                  <a:pt x="5594484" y="2519699"/>
                  <a:pt x="5586323" y="2520522"/>
                  <a:pt x="5584814" y="2519081"/>
                </a:cubicBezTo>
                <a:cubicBezTo>
                  <a:pt x="5583099" y="2517435"/>
                  <a:pt x="5590574" y="2513115"/>
                  <a:pt x="5599558" y="2510577"/>
                </a:cubicBezTo>
                <a:cubicBezTo>
                  <a:pt x="5607719" y="2508314"/>
                  <a:pt x="5615126" y="2507903"/>
                  <a:pt x="5616018" y="2509686"/>
                </a:cubicBezTo>
                <a:close/>
                <a:moveTo>
                  <a:pt x="2114391" y="2507902"/>
                </a:moveTo>
                <a:cubicBezTo>
                  <a:pt x="2116929" y="2508451"/>
                  <a:pt x="2119809" y="2512565"/>
                  <a:pt x="2123924" y="2516475"/>
                </a:cubicBezTo>
                <a:cubicBezTo>
                  <a:pt x="2120769" y="2519287"/>
                  <a:pt x="2119054" y="2522167"/>
                  <a:pt x="2116448" y="2522852"/>
                </a:cubicBezTo>
                <a:cubicBezTo>
                  <a:pt x="2112745" y="2523744"/>
                  <a:pt x="2107464" y="2517366"/>
                  <a:pt x="2108425" y="2512771"/>
                </a:cubicBezTo>
                <a:cubicBezTo>
                  <a:pt x="2108973" y="2510165"/>
                  <a:pt x="2112128" y="2507422"/>
                  <a:pt x="2114391" y="2507902"/>
                </a:cubicBezTo>
                <a:close/>
                <a:moveTo>
                  <a:pt x="5451837" y="2507697"/>
                </a:moveTo>
                <a:cubicBezTo>
                  <a:pt x="5460135" y="2505571"/>
                  <a:pt x="5468022" y="2506188"/>
                  <a:pt x="5468845" y="2508932"/>
                </a:cubicBezTo>
                <a:cubicBezTo>
                  <a:pt x="5469736" y="2511675"/>
                  <a:pt x="5463358" y="2515584"/>
                  <a:pt x="5454991" y="2517436"/>
                </a:cubicBezTo>
                <a:cubicBezTo>
                  <a:pt x="5447379" y="2519150"/>
                  <a:pt x="5441139" y="2518807"/>
                  <a:pt x="5439561" y="2516407"/>
                </a:cubicBezTo>
                <a:cubicBezTo>
                  <a:pt x="5437846" y="2513869"/>
                  <a:pt x="5443401" y="2509823"/>
                  <a:pt x="5451837" y="2507697"/>
                </a:cubicBezTo>
                <a:close/>
                <a:moveTo>
                  <a:pt x="5776975" y="2507285"/>
                </a:moveTo>
                <a:cubicBezTo>
                  <a:pt x="5778758" y="2507902"/>
                  <a:pt x="5771214" y="2511057"/>
                  <a:pt x="5761544" y="2513800"/>
                </a:cubicBezTo>
                <a:cubicBezTo>
                  <a:pt x="5751943" y="2516474"/>
                  <a:pt x="5742136" y="2518189"/>
                  <a:pt x="5741176" y="2517435"/>
                </a:cubicBezTo>
                <a:cubicBezTo>
                  <a:pt x="5740285" y="2516680"/>
                  <a:pt x="5746388" y="2514143"/>
                  <a:pt x="5755304" y="2511468"/>
                </a:cubicBezTo>
                <a:cubicBezTo>
                  <a:pt x="5765179" y="2508588"/>
                  <a:pt x="5775192" y="2506599"/>
                  <a:pt x="5776975" y="2507285"/>
                </a:cubicBezTo>
                <a:close/>
                <a:moveTo>
                  <a:pt x="3262215" y="2507148"/>
                </a:moveTo>
                <a:cubicBezTo>
                  <a:pt x="3264958" y="2507491"/>
                  <a:pt x="3268181" y="2512292"/>
                  <a:pt x="3277714" y="2521207"/>
                </a:cubicBezTo>
                <a:cubicBezTo>
                  <a:pt x="3271679" y="2526556"/>
                  <a:pt x="3269690" y="2529231"/>
                  <a:pt x="3267358" y="2529985"/>
                </a:cubicBezTo>
                <a:cubicBezTo>
                  <a:pt x="3263449" y="2531220"/>
                  <a:pt x="3259814" y="2526968"/>
                  <a:pt x="3258923" y="2517778"/>
                </a:cubicBezTo>
                <a:cubicBezTo>
                  <a:pt x="3258511" y="2513800"/>
                  <a:pt x="3260637" y="2507011"/>
                  <a:pt x="3262215" y="2507148"/>
                </a:cubicBezTo>
                <a:close/>
                <a:moveTo>
                  <a:pt x="4751842" y="2506188"/>
                </a:moveTo>
                <a:cubicBezTo>
                  <a:pt x="4758837" y="2503788"/>
                  <a:pt x="4765969" y="2506051"/>
                  <a:pt x="4766038" y="2510783"/>
                </a:cubicBezTo>
                <a:cubicBezTo>
                  <a:pt x="4766106" y="2514829"/>
                  <a:pt x="4760688" y="2520933"/>
                  <a:pt x="4754996" y="2522921"/>
                </a:cubicBezTo>
                <a:cubicBezTo>
                  <a:pt x="4748070" y="2525390"/>
                  <a:pt x="4741280" y="2522647"/>
                  <a:pt x="4741006" y="2517641"/>
                </a:cubicBezTo>
                <a:cubicBezTo>
                  <a:pt x="4740869" y="2513252"/>
                  <a:pt x="4745464" y="2508314"/>
                  <a:pt x="4751842" y="2506188"/>
                </a:cubicBezTo>
                <a:close/>
                <a:moveTo>
                  <a:pt x="5863660" y="2506051"/>
                </a:moveTo>
                <a:cubicBezTo>
                  <a:pt x="5864483" y="2507011"/>
                  <a:pt x="5855499" y="2510097"/>
                  <a:pt x="5844594" y="2512497"/>
                </a:cubicBezTo>
                <a:cubicBezTo>
                  <a:pt x="5834582" y="2514692"/>
                  <a:pt x="5825529" y="2515926"/>
                  <a:pt x="5824295" y="2515309"/>
                </a:cubicBezTo>
                <a:cubicBezTo>
                  <a:pt x="5822855" y="2514623"/>
                  <a:pt x="5831084" y="2511743"/>
                  <a:pt x="5841851" y="2509137"/>
                </a:cubicBezTo>
                <a:cubicBezTo>
                  <a:pt x="5852619" y="2506599"/>
                  <a:pt x="5862837" y="2505091"/>
                  <a:pt x="5863660" y="2506051"/>
                </a:cubicBezTo>
                <a:close/>
                <a:moveTo>
                  <a:pt x="6725231" y="2505708"/>
                </a:moveTo>
                <a:cubicBezTo>
                  <a:pt x="6737918" y="2504817"/>
                  <a:pt x="6751291" y="2509755"/>
                  <a:pt x="6753486" y="2516338"/>
                </a:cubicBezTo>
                <a:cubicBezTo>
                  <a:pt x="6755748" y="2522922"/>
                  <a:pt x="6746422" y="2529437"/>
                  <a:pt x="6733117" y="2530534"/>
                </a:cubicBezTo>
                <a:cubicBezTo>
                  <a:pt x="6719332" y="2531632"/>
                  <a:pt x="6706714" y="2527380"/>
                  <a:pt x="6704108" y="2520796"/>
                </a:cubicBezTo>
                <a:cubicBezTo>
                  <a:pt x="6701228" y="2513664"/>
                  <a:pt x="6710966" y="2506737"/>
                  <a:pt x="6725231" y="2505708"/>
                </a:cubicBezTo>
                <a:close/>
                <a:moveTo>
                  <a:pt x="3671020" y="2504885"/>
                </a:moveTo>
                <a:cubicBezTo>
                  <a:pt x="3673763" y="2503308"/>
                  <a:pt x="3677124" y="2505365"/>
                  <a:pt x="3681718" y="2506051"/>
                </a:cubicBezTo>
                <a:cubicBezTo>
                  <a:pt x="3679798" y="2514281"/>
                  <a:pt x="3678975" y="2521962"/>
                  <a:pt x="3677672" y="2522099"/>
                </a:cubicBezTo>
                <a:cubicBezTo>
                  <a:pt x="3674723" y="2522510"/>
                  <a:pt x="3671637" y="2519356"/>
                  <a:pt x="3668551" y="2517573"/>
                </a:cubicBezTo>
                <a:cubicBezTo>
                  <a:pt x="3669374" y="2513115"/>
                  <a:pt x="3669580" y="2505708"/>
                  <a:pt x="3671020" y="2504885"/>
                </a:cubicBezTo>
                <a:close/>
                <a:moveTo>
                  <a:pt x="767482" y="2503033"/>
                </a:moveTo>
                <a:cubicBezTo>
                  <a:pt x="763640" y="2506462"/>
                  <a:pt x="761516" y="2508451"/>
                  <a:pt x="759458" y="2510166"/>
                </a:cubicBezTo>
                <a:cubicBezTo>
                  <a:pt x="757470" y="2511743"/>
                  <a:pt x="755550" y="2512977"/>
                  <a:pt x="753559" y="2514349"/>
                </a:cubicBezTo>
                <a:cubicBezTo>
                  <a:pt x="754865" y="2512977"/>
                  <a:pt x="755823" y="2511743"/>
                  <a:pt x="757539" y="2510234"/>
                </a:cubicBezTo>
                <a:cubicBezTo>
                  <a:pt x="759047" y="2508931"/>
                  <a:pt x="761448" y="2507354"/>
                  <a:pt x="767482" y="2503033"/>
                </a:cubicBezTo>
                <a:close/>
                <a:moveTo>
                  <a:pt x="4468538" y="2501936"/>
                </a:moveTo>
                <a:cubicBezTo>
                  <a:pt x="4469566" y="2503308"/>
                  <a:pt x="4466137" y="2506188"/>
                  <a:pt x="4460308" y="2508932"/>
                </a:cubicBezTo>
                <a:cubicBezTo>
                  <a:pt x="4454616" y="2511606"/>
                  <a:pt x="4449472" y="2512772"/>
                  <a:pt x="4448786" y="2511538"/>
                </a:cubicBezTo>
                <a:cubicBezTo>
                  <a:pt x="4448032" y="2510235"/>
                  <a:pt x="4451735" y="2507148"/>
                  <a:pt x="4457290" y="2504405"/>
                </a:cubicBezTo>
                <a:cubicBezTo>
                  <a:pt x="4462365" y="2501868"/>
                  <a:pt x="4467646" y="2500702"/>
                  <a:pt x="4468538" y="2501936"/>
                </a:cubicBezTo>
                <a:close/>
                <a:moveTo>
                  <a:pt x="939140" y="2501936"/>
                </a:moveTo>
                <a:cubicBezTo>
                  <a:pt x="934681" y="2505708"/>
                  <a:pt x="932281" y="2508657"/>
                  <a:pt x="928920" y="2510646"/>
                </a:cubicBezTo>
                <a:cubicBezTo>
                  <a:pt x="923776" y="2513732"/>
                  <a:pt x="918152" y="2513663"/>
                  <a:pt x="918700" y="2510783"/>
                </a:cubicBezTo>
                <a:cubicBezTo>
                  <a:pt x="919251" y="2508108"/>
                  <a:pt x="922544" y="2504954"/>
                  <a:pt x="927274" y="2503308"/>
                </a:cubicBezTo>
                <a:cubicBezTo>
                  <a:pt x="930841" y="2502142"/>
                  <a:pt x="933994" y="2502347"/>
                  <a:pt x="939140" y="2501936"/>
                </a:cubicBezTo>
                <a:close/>
                <a:moveTo>
                  <a:pt x="7276340" y="2501867"/>
                </a:moveTo>
                <a:cubicBezTo>
                  <a:pt x="7288958" y="2502896"/>
                  <a:pt x="7302126" y="2512017"/>
                  <a:pt x="7304320" y="2521138"/>
                </a:cubicBezTo>
                <a:cubicBezTo>
                  <a:pt x="7306515" y="2530465"/>
                  <a:pt x="7297394" y="2537323"/>
                  <a:pt x="7284158" y="2536500"/>
                </a:cubicBezTo>
                <a:cubicBezTo>
                  <a:pt x="7270579" y="2535677"/>
                  <a:pt x="7258097" y="2527859"/>
                  <a:pt x="7255423" y="2518601"/>
                </a:cubicBezTo>
                <a:cubicBezTo>
                  <a:pt x="7252543" y="2508520"/>
                  <a:pt x="7262212" y="2500702"/>
                  <a:pt x="7276340" y="2501867"/>
                </a:cubicBezTo>
                <a:close/>
                <a:moveTo>
                  <a:pt x="5684966" y="2501644"/>
                </a:moveTo>
                <a:cubicBezTo>
                  <a:pt x="5688250" y="2501301"/>
                  <a:pt x="5690393" y="2501524"/>
                  <a:pt x="5690427" y="2502416"/>
                </a:cubicBezTo>
                <a:cubicBezTo>
                  <a:pt x="5690495" y="2504267"/>
                  <a:pt x="5682608" y="2508039"/>
                  <a:pt x="5673556" y="2510577"/>
                </a:cubicBezTo>
                <a:cubicBezTo>
                  <a:pt x="5665326" y="2512908"/>
                  <a:pt x="5658468" y="2513663"/>
                  <a:pt x="5657508" y="2512291"/>
                </a:cubicBezTo>
                <a:cubicBezTo>
                  <a:pt x="5656342" y="2510782"/>
                  <a:pt x="5663132" y="2507148"/>
                  <a:pt x="5672664" y="2504267"/>
                </a:cubicBezTo>
                <a:cubicBezTo>
                  <a:pt x="5677259" y="2502895"/>
                  <a:pt x="5681683" y="2501987"/>
                  <a:pt x="5684966" y="2501644"/>
                </a:cubicBezTo>
                <a:close/>
                <a:moveTo>
                  <a:pt x="1265718" y="2500290"/>
                </a:moveTo>
                <a:cubicBezTo>
                  <a:pt x="1270722" y="2500701"/>
                  <a:pt x="1276623" y="2504404"/>
                  <a:pt x="1277653" y="2507628"/>
                </a:cubicBezTo>
                <a:cubicBezTo>
                  <a:pt x="1278544" y="2510782"/>
                  <a:pt x="1274702" y="2512840"/>
                  <a:pt x="1269558" y="2511880"/>
                </a:cubicBezTo>
                <a:cubicBezTo>
                  <a:pt x="1264211" y="2510920"/>
                  <a:pt x="1259271" y="2507353"/>
                  <a:pt x="1258996" y="2504062"/>
                </a:cubicBezTo>
                <a:cubicBezTo>
                  <a:pt x="1258722" y="2501250"/>
                  <a:pt x="1260918" y="2499878"/>
                  <a:pt x="1265718" y="2500290"/>
                </a:cubicBezTo>
                <a:close/>
                <a:moveTo>
                  <a:pt x="7822077" y="2500169"/>
                </a:moveTo>
                <a:cubicBezTo>
                  <a:pt x="7823690" y="2499068"/>
                  <a:pt x="7824500" y="2499775"/>
                  <a:pt x="7824432" y="2502347"/>
                </a:cubicBezTo>
                <a:cubicBezTo>
                  <a:pt x="7802280" y="2544250"/>
                  <a:pt x="7781569" y="2586769"/>
                  <a:pt x="7760652" y="2630661"/>
                </a:cubicBezTo>
                <a:cubicBezTo>
                  <a:pt x="7751805" y="2649314"/>
                  <a:pt x="7746250" y="2658984"/>
                  <a:pt x="7746387" y="2655692"/>
                </a:cubicBezTo>
                <a:cubicBezTo>
                  <a:pt x="7746799" y="2647462"/>
                  <a:pt x="7764012" y="2605080"/>
                  <a:pt x="7787947" y="2557349"/>
                </a:cubicBezTo>
                <a:cubicBezTo>
                  <a:pt x="7805177" y="2523042"/>
                  <a:pt x="7817239" y="2503470"/>
                  <a:pt x="7822077" y="2500169"/>
                </a:cubicBezTo>
                <a:close/>
                <a:moveTo>
                  <a:pt x="6865339" y="2498027"/>
                </a:moveTo>
                <a:cubicBezTo>
                  <a:pt x="6878506" y="2498096"/>
                  <a:pt x="6890782" y="2504336"/>
                  <a:pt x="6892017" y="2511469"/>
                </a:cubicBezTo>
                <a:cubicBezTo>
                  <a:pt x="6893183" y="2518738"/>
                  <a:pt x="6883170" y="2524979"/>
                  <a:pt x="6869797" y="2525185"/>
                </a:cubicBezTo>
                <a:cubicBezTo>
                  <a:pt x="6856012" y="2525459"/>
                  <a:pt x="6844148" y="2520041"/>
                  <a:pt x="6842296" y="2512703"/>
                </a:cubicBezTo>
                <a:cubicBezTo>
                  <a:pt x="6840307" y="2504816"/>
                  <a:pt x="6851006" y="2498027"/>
                  <a:pt x="6865339" y="2498027"/>
                </a:cubicBezTo>
                <a:close/>
                <a:moveTo>
                  <a:pt x="4018310" y="2498027"/>
                </a:moveTo>
                <a:cubicBezTo>
                  <a:pt x="4021053" y="2497410"/>
                  <a:pt x="4023933" y="2499741"/>
                  <a:pt x="4028459" y="2501318"/>
                </a:cubicBezTo>
                <a:cubicBezTo>
                  <a:pt x="4025716" y="2507902"/>
                  <a:pt x="4024619" y="2512840"/>
                  <a:pt x="4022287" y="2515720"/>
                </a:cubicBezTo>
                <a:cubicBezTo>
                  <a:pt x="4018927" y="2519766"/>
                  <a:pt x="4015841" y="2517984"/>
                  <a:pt x="4014126" y="2513252"/>
                </a:cubicBezTo>
                <a:cubicBezTo>
                  <a:pt x="4012000" y="2507353"/>
                  <a:pt x="4014058" y="2498918"/>
                  <a:pt x="4018310" y="2498027"/>
                </a:cubicBezTo>
                <a:close/>
                <a:moveTo>
                  <a:pt x="6310416" y="2497838"/>
                </a:moveTo>
                <a:cubicBezTo>
                  <a:pt x="6315619" y="2498404"/>
                  <a:pt x="6319408" y="2499810"/>
                  <a:pt x="6320540" y="2501936"/>
                </a:cubicBezTo>
                <a:cubicBezTo>
                  <a:pt x="6322598" y="2505777"/>
                  <a:pt x="6314094" y="2510783"/>
                  <a:pt x="6301818" y="2512840"/>
                </a:cubicBezTo>
                <a:cubicBezTo>
                  <a:pt x="6287965" y="2515172"/>
                  <a:pt x="6275277" y="2513526"/>
                  <a:pt x="6273151" y="2509411"/>
                </a:cubicBezTo>
                <a:cubicBezTo>
                  <a:pt x="6271163" y="2505639"/>
                  <a:pt x="6279461" y="2500976"/>
                  <a:pt x="6291805" y="2498781"/>
                </a:cubicBezTo>
                <a:cubicBezTo>
                  <a:pt x="6298594" y="2497546"/>
                  <a:pt x="6305212" y="2497272"/>
                  <a:pt x="6310416" y="2497838"/>
                </a:cubicBezTo>
                <a:close/>
                <a:moveTo>
                  <a:pt x="749855" y="2497547"/>
                </a:moveTo>
                <a:cubicBezTo>
                  <a:pt x="748209" y="2498987"/>
                  <a:pt x="746495" y="2500428"/>
                  <a:pt x="744849" y="2501868"/>
                </a:cubicBezTo>
                <a:cubicBezTo>
                  <a:pt x="744094" y="2502279"/>
                  <a:pt x="742381" y="2503239"/>
                  <a:pt x="742723" y="2502828"/>
                </a:cubicBezTo>
                <a:cubicBezTo>
                  <a:pt x="743340" y="2502142"/>
                  <a:pt x="745260" y="2500633"/>
                  <a:pt x="746563" y="2499536"/>
                </a:cubicBezTo>
                <a:cubicBezTo>
                  <a:pt x="747661" y="2498850"/>
                  <a:pt x="748758" y="2498164"/>
                  <a:pt x="749855" y="2497547"/>
                </a:cubicBezTo>
                <a:close/>
                <a:moveTo>
                  <a:pt x="1525496" y="2496998"/>
                </a:moveTo>
                <a:cubicBezTo>
                  <a:pt x="1529063" y="2502278"/>
                  <a:pt x="1532493" y="2506050"/>
                  <a:pt x="1532972" y="2508725"/>
                </a:cubicBezTo>
                <a:cubicBezTo>
                  <a:pt x="1533660" y="2512291"/>
                  <a:pt x="1529954" y="2512977"/>
                  <a:pt x="1524812" y="2510439"/>
                </a:cubicBezTo>
                <a:cubicBezTo>
                  <a:pt x="1519874" y="2507971"/>
                  <a:pt x="1515896" y="2503924"/>
                  <a:pt x="1516924" y="2501044"/>
                </a:cubicBezTo>
                <a:cubicBezTo>
                  <a:pt x="1517680" y="2498987"/>
                  <a:pt x="1521450" y="2498781"/>
                  <a:pt x="1525496" y="2496998"/>
                </a:cubicBezTo>
                <a:close/>
                <a:moveTo>
                  <a:pt x="5932078" y="2496218"/>
                </a:moveTo>
                <a:cubicBezTo>
                  <a:pt x="5936149" y="2495763"/>
                  <a:pt x="5938893" y="2495797"/>
                  <a:pt x="5939167" y="2496449"/>
                </a:cubicBezTo>
                <a:cubicBezTo>
                  <a:pt x="5939715" y="2497753"/>
                  <a:pt x="5930731" y="2500976"/>
                  <a:pt x="5919347" y="2503444"/>
                </a:cubicBezTo>
                <a:cubicBezTo>
                  <a:pt x="5907894" y="2505914"/>
                  <a:pt x="5898019" y="2506942"/>
                  <a:pt x="5897401" y="2505708"/>
                </a:cubicBezTo>
                <a:cubicBezTo>
                  <a:pt x="5896784" y="2504542"/>
                  <a:pt x="5905356" y="2501524"/>
                  <a:pt x="5917015" y="2498918"/>
                </a:cubicBezTo>
                <a:cubicBezTo>
                  <a:pt x="5922605" y="2497615"/>
                  <a:pt x="5928005" y="2496672"/>
                  <a:pt x="5932078" y="2496218"/>
                </a:cubicBezTo>
                <a:close/>
                <a:moveTo>
                  <a:pt x="7138974" y="2495352"/>
                </a:moveTo>
                <a:cubicBezTo>
                  <a:pt x="7151661" y="2495695"/>
                  <a:pt x="7164897" y="2503582"/>
                  <a:pt x="7167229" y="2512017"/>
                </a:cubicBezTo>
                <a:cubicBezTo>
                  <a:pt x="7169698" y="2521275"/>
                  <a:pt x="7159068" y="2528339"/>
                  <a:pt x="7144461" y="2527173"/>
                </a:cubicBezTo>
                <a:cubicBezTo>
                  <a:pt x="7130607" y="2526076"/>
                  <a:pt x="7119223" y="2518875"/>
                  <a:pt x="7117783" y="2510097"/>
                </a:cubicBezTo>
                <a:cubicBezTo>
                  <a:pt x="7116412" y="2501662"/>
                  <a:pt x="7125875" y="2494940"/>
                  <a:pt x="7138974" y="2495352"/>
                </a:cubicBezTo>
                <a:close/>
                <a:moveTo>
                  <a:pt x="6508449" y="2494666"/>
                </a:moveTo>
                <a:cubicBezTo>
                  <a:pt x="6521891" y="2492883"/>
                  <a:pt x="6534098" y="2495832"/>
                  <a:pt x="6536156" y="2501524"/>
                </a:cubicBezTo>
                <a:cubicBezTo>
                  <a:pt x="6538144" y="2507216"/>
                  <a:pt x="6529160" y="2513114"/>
                  <a:pt x="6515924" y="2514623"/>
                </a:cubicBezTo>
                <a:cubicBezTo>
                  <a:pt x="6503100" y="2516132"/>
                  <a:pt x="6489795" y="2512703"/>
                  <a:pt x="6487738" y="2507491"/>
                </a:cubicBezTo>
                <a:cubicBezTo>
                  <a:pt x="6485681" y="2502278"/>
                  <a:pt x="6495282" y="2496449"/>
                  <a:pt x="6508449" y="2494666"/>
                </a:cubicBezTo>
                <a:close/>
                <a:moveTo>
                  <a:pt x="5851247" y="2494598"/>
                </a:moveTo>
                <a:cubicBezTo>
                  <a:pt x="5851247" y="2495832"/>
                  <a:pt x="5843086" y="2498850"/>
                  <a:pt x="5832182" y="2501730"/>
                </a:cubicBezTo>
                <a:cubicBezTo>
                  <a:pt x="5821690" y="2504473"/>
                  <a:pt x="5813254" y="2505776"/>
                  <a:pt x="5813597" y="2504542"/>
                </a:cubicBezTo>
                <a:cubicBezTo>
                  <a:pt x="5814009" y="2503308"/>
                  <a:pt x="5822787" y="2500015"/>
                  <a:pt x="5832731" y="2497341"/>
                </a:cubicBezTo>
                <a:cubicBezTo>
                  <a:pt x="5843155" y="2494529"/>
                  <a:pt x="5851247" y="2493363"/>
                  <a:pt x="5851247" y="2494598"/>
                </a:cubicBezTo>
                <a:close/>
                <a:moveTo>
                  <a:pt x="7001814" y="2494324"/>
                </a:moveTo>
                <a:cubicBezTo>
                  <a:pt x="7014570" y="2494324"/>
                  <a:pt x="7027669" y="2501251"/>
                  <a:pt x="7029795" y="2509000"/>
                </a:cubicBezTo>
                <a:cubicBezTo>
                  <a:pt x="7031921" y="2516955"/>
                  <a:pt x="7022663" y="2523607"/>
                  <a:pt x="7009289" y="2523882"/>
                </a:cubicBezTo>
                <a:cubicBezTo>
                  <a:pt x="6995642" y="2524087"/>
                  <a:pt x="6983160" y="2518190"/>
                  <a:pt x="6980554" y="2510303"/>
                </a:cubicBezTo>
                <a:cubicBezTo>
                  <a:pt x="6977743" y="2501730"/>
                  <a:pt x="6987618" y="2494324"/>
                  <a:pt x="7001814" y="2494324"/>
                </a:cubicBezTo>
                <a:close/>
                <a:moveTo>
                  <a:pt x="5379417" y="2494255"/>
                </a:moveTo>
                <a:cubicBezTo>
                  <a:pt x="5386344" y="2492952"/>
                  <a:pt x="5392996" y="2494530"/>
                  <a:pt x="5394230" y="2497684"/>
                </a:cubicBezTo>
                <a:cubicBezTo>
                  <a:pt x="5395465" y="2500771"/>
                  <a:pt x="5390870" y="2504680"/>
                  <a:pt x="5383943" y="2506463"/>
                </a:cubicBezTo>
                <a:cubicBezTo>
                  <a:pt x="5376057" y="2508520"/>
                  <a:pt x="5367621" y="2507354"/>
                  <a:pt x="5366456" y="2503925"/>
                </a:cubicBezTo>
                <a:cubicBezTo>
                  <a:pt x="5365289" y="2500428"/>
                  <a:pt x="5371530" y="2495696"/>
                  <a:pt x="5379417" y="2494255"/>
                </a:cubicBezTo>
                <a:close/>
                <a:moveTo>
                  <a:pt x="5763601" y="2492197"/>
                </a:moveTo>
                <a:cubicBezTo>
                  <a:pt x="5763876" y="2493775"/>
                  <a:pt x="5756058" y="2497478"/>
                  <a:pt x="5747142" y="2500084"/>
                </a:cubicBezTo>
                <a:cubicBezTo>
                  <a:pt x="5737884" y="2502759"/>
                  <a:pt x="5730066" y="2503856"/>
                  <a:pt x="5729929" y="2502278"/>
                </a:cubicBezTo>
                <a:cubicBezTo>
                  <a:pt x="5729791" y="2500839"/>
                  <a:pt x="5737678" y="2496929"/>
                  <a:pt x="5746525" y="2494255"/>
                </a:cubicBezTo>
                <a:cubicBezTo>
                  <a:pt x="5755578" y="2491511"/>
                  <a:pt x="5763259" y="2490620"/>
                  <a:pt x="5763601" y="2492197"/>
                </a:cubicBezTo>
                <a:close/>
                <a:moveTo>
                  <a:pt x="4678598" y="2492129"/>
                </a:moveTo>
                <a:cubicBezTo>
                  <a:pt x="4685250" y="2489935"/>
                  <a:pt x="4690874" y="2490964"/>
                  <a:pt x="4691011" y="2494529"/>
                </a:cubicBezTo>
                <a:cubicBezTo>
                  <a:pt x="4691217" y="2498233"/>
                  <a:pt x="4686005" y="2502828"/>
                  <a:pt x="4679284" y="2505091"/>
                </a:cubicBezTo>
                <a:cubicBezTo>
                  <a:pt x="4672700" y="2507286"/>
                  <a:pt x="4666802" y="2506051"/>
                  <a:pt x="4666734" y="2502554"/>
                </a:cubicBezTo>
                <a:cubicBezTo>
                  <a:pt x="4666665" y="2499125"/>
                  <a:pt x="4672220" y="2494324"/>
                  <a:pt x="4678598" y="2492129"/>
                </a:cubicBezTo>
                <a:close/>
                <a:moveTo>
                  <a:pt x="7802279" y="2491375"/>
                </a:moveTo>
                <a:cubicBezTo>
                  <a:pt x="7805572" y="2492129"/>
                  <a:pt x="7792198" y="2524087"/>
                  <a:pt x="7771967" y="2566949"/>
                </a:cubicBezTo>
                <a:cubicBezTo>
                  <a:pt x="7750913" y="2611458"/>
                  <a:pt x="7729996" y="2651646"/>
                  <a:pt x="7727939" y="2649177"/>
                </a:cubicBezTo>
                <a:cubicBezTo>
                  <a:pt x="7725949" y="2646777"/>
                  <a:pt x="7740626" y="2608097"/>
                  <a:pt x="7760583" y="2565029"/>
                </a:cubicBezTo>
                <a:cubicBezTo>
                  <a:pt x="7780813" y="2521344"/>
                  <a:pt x="7798987" y="2490620"/>
                  <a:pt x="7802279" y="2491375"/>
                </a:cubicBezTo>
                <a:close/>
                <a:moveTo>
                  <a:pt x="4545553" y="2490620"/>
                </a:moveTo>
                <a:cubicBezTo>
                  <a:pt x="4539860" y="2494529"/>
                  <a:pt x="4536500" y="2497478"/>
                  <a:pt x="4532248" y="2499673"/>
                </a:cubicBezTo>
                <a:cubicBezTo>
                  <a:pt x="4526419" y="2502690"/>
                  <a:pt x="4520864" y="2502416"/>
                  <a:pt x="4521481" y="2499741"/>
                </a:cubicBezTo>
                <a:cubicBezTo>
                  <a:pt x="4521961" y="2497684"/>
                  <a:pt x="4527722" y="2493501"/>
                  <a:pt x="4532591" y="2492198"/>
                </a:cubicBezTo>
                <a:cubicBezTo>
                  <a:pt x="4536843" y="2491031"/>
                  <a:pt x="4540066" y="2491169"/>
                  <a:pt x="4545553" y="2490620"/>
                </a:cubicBezTo>
                <a:close/>
                <a:moveTo>
                  <a:pt x="4960324" y="2489729"/>
                </a:moveTo>
                <a:cubicBezTo>
                  <a:pt x="4967045" y="2487809"/>
                  <a:pt x="4974315" y="2490415"/>
                  <a:pt x="4975069" y="2494804"/>
                </a:cubicBezTo>
                <a:cubicBezTo>
                  <a:pt x="4975892" y="2499399"/>
                  <a:pt x="4970337" y="2504131"/>
                  <a:pt x="4962656" y="2505640"/>
                </a:cubicBezTo>
                <a:cubicBezTo>
                  <a:pt x="4956141" y="2506943"/>
                  <a:pt x="4950312" y="2505365"/>
                  <a:pt x="4949214" y="2501799"/>
                </a:cubicBezTo>
                <a:cubicBezTo>
                  <a:pt x="4947911" y="2497684"/>
                  <a:pt x="4953329" y="2491718"/>
                  <a:pt x="4960324" y="2489729"/>
                </a:cubicBezTo>
                <a:close/>
                <a:moveTo>
                  <a:pt x="5171002" y="2489181"/>
                </a:moveTo>
                <a:cubicBezTo>
                  <a:pt x="5178340" y="2488426"/>
                  <a:pt x="5185198" y="2491375"/>
                  <a:pt x="5185335" y="2495078"/>
                </a:cubicBezTo>
                <a:cubicBezTo>
                  <a:pt x="5185541" y="2498919"/>
                  <a:pt x="5179300" y="2502897"/>
                  <a:pt x="5172168" y="2503719"/>
                </a:cubicBezTo>
                <a:cubicBezTo>
                  <a:pt x="5164830" y="2504542"/>
                  <a:pt x="5158658" y="2502142"/>
                  <a:pt x="5158109" y="2498027"/>
                </a:cubicBezTo>
                <a:cubicBezTo>
                  <a:pt x="5157560" y="2494049"/>
                  <a:pt x="5163321" y="2489935"/>
                  <a:pt x="5171002" y="2489181"/>
                </a:cubicBezTo>
                <a:close/>
                <a:moveTo>
                  <a:pt x="6234670" y="2488974"/>
                </a:moveTo>
                <a:cubicBezTo>
                  <a:pt x="6239188" y="2489420"/>
                  <a:pt x="6242360" y="2490517"/>
                  <a:pt x="6243045" y="2492197"/>
                </a:cubicBezTo>
                <a:cubicBezTo>
                  <a:pt x="6244417" y="2495626"/>
                  <a:pt x="6235707" y="2500152"/>
                  <a:pt x="6223431" y="2502210"/>
                </a:cubicBezTo>
                <a:cubicBezTo>
                  <a:pt x="6211224" y="2504268"/>
                  <a:pt x="6199565" y="2503239"/>
                  <a:pt x="6197577" y="2500015"/>
                </a:cubicBezTo>
                <a:cubicBezTo>
                  <a:pt x="6195382" y="2496586"/>
                  <a:pt x="6205120" y="2491786"/>
                  <a:pt x="6218219" y="2489660"/>
                </a:cubicBezTo>
                <a:cubicBezTo>
                  <a:pt x="6224289" y="2488734"/>
                  <a:pt x="6230153" y="2488528"/>
                  <a:pt x="6234670" y="2488974"/>
                </a:cubicBezTo>
                <a:close/>
                <a:moveTo>
                  <a:pt x="6006710" y="2488846"/>
                </a:moveTo>
                <a:cubicBezTo>
                  <a:pt x="6010645" y="2488597"/>
                  <a:pt x="6013268" y="2488871"/>
                  <a:pt x="6013782" y="2489729"/>
                </a:cubicBezTo>
                <a:cubicBezTo>
                  <a:pt x="6014810" y="2491512"/>
                  <a:pt x="6006375" y="2494872"/>
                  <a:pt x="5995265" y="2497204"/>
                </a:cubicBezTo>
                <a:cubicBezTo>
                  <a:pt x="5984429" y="2499467"/>
                  <a:pt x="5973319" y="2500222"/>
                  <a:pt x="5971673" y="2498919"/>
                </a:cubicBezTo>
                <a:cubicBezTo>
                  <a:pt x="5969822" y="2497478"/>
                  <a:pt x="5979423" y="2493775"/>
                  <a:pt x="5991767" y="2491100"/>
                </a:cubicBezTo>
                <a:cubicBezTo>
                  <a:pt x="5997528" y="2489866"/>
                  <a:pt x="6002775" y="2489094"/>
                  <a:pt x="6006710" y="2488846"/>
                </a:cubicBezTo>
                <a:close/>
                <a:moveTo>
                  <a:pt x="4309432" y="2488769"/>
                </a:moveTo>
                <a:cubicBezTo>
                  <a:pt x="4307580" y="2490621"/>
                  <a:pt x="4305454" y="2493570"/>
                  <a:pt x="4302231" y="2495696"/>
                </a:cubicBezTo>
                <a:cubicBezTo>
                  <a:pt x="4300722" y="2496724"/>
                  <a:pt x="4295853" y="2497273"/>
                  <a:pt x="4295167" y="2496381"/>
                </a:cubicBezTo>
                <a:cubicBezTo>
                  <a:pt x="4294482" y="2495490"/>
                  <a:pt x="4296402" y="2492404"/>
                  <a:pt x="4298528" y="2490484"/>
                </a:cubicBezTo>
                <a:cubicBezTo>
                  <a:pt x="4301888" y="2487535"/>
                  <a:pt x="4307649" y="2486369"/>
                  <a:pt x="4309432" y="2488769"/>
                </a:cubicBezTo>
                <a:close/>
                <a:moveTo>
                  <a:pt x="4615916" y="2488357"/>
                </a:moveTo>
                <a:cubicBezTo>
                  <a:pt x="4616670" y="2490826"/>
                  <a:pt x="4611458" y="2495695"/>
                  <a:pt x="4605560" y="2497752"/>
                </a:cubicBezTo>
                <a:cubicBezTo>
                  <a:pt x="4599936" y="2499672"/>
                  <a:pt x="4595547" y="2500084"/>
                  <a:pt x="4594244" y="2497821"/>
                </a:cubicBezTo>
                <a:cubicBezTo>
                  <a:pt x="4592873" y="2495558"/>
                  <a:pt x="4597056" y="2491306"/>
                  <a:pt x="4603160" y="2488494"/>
                </a:cubicBezTo>
                <a:cubicBezTo>
                  <a:pt x="4608646" y="2485956"/>
                  <a:pt x="4615161" y="2485820"/>
                  <a:pt x="4615916" y="2488357"/>
                </a:cubicBezTo>
                <a:close/>
                <a:moveTo>
                  <a:pt x="1132947" y="2488014"/>
                </a:moveTo>
                <a:cubicBezTo>
                  <a:pt x="1138229" y="2487946"/>
                  <a:pt x="1143098" y="2490689"/>
                  <a:pt x="1143030" y="2493570"/>
                </a:cubicBezTo>
                <a:cubicBezTo>
                  <a:pt x="1142961" y="2496450"/>
                  <a:pt x="1137817" y="2499125"/>
                  <a:pt x="1133016" y="2498507"/>
                </a:cubicBezTo>
                <a:cubicBezTo>
                  <a:pt x="1128352" y="2497890"/>
                  <a:pt x="1125198" y="2496313"/>
                  <a:pt x="1124442" y="2493570"/>
                </a:cubicBezTo>
                <a:cubicBezTo>
                  <a:pt x="1123620" y="2490483"/>
                  <a:pt x="1127324" y="2488014"/>
                  <a:pt x="1132947" y="2488014"/>
                </a:cubicBezTo>
                <a:close/>
                <a:moveTo>
                  <a:pt x="7605798" y="2487456"/>
                </a:moveTo>
                <a:cubicBezTo>
                  <a:pt x="7607294" y="2486003"/>
                  <a:pt x="7608318" y="2486042"/>
                  <a:pt x="7608747" y="2487808"/>
                </a:cubicBezTo>
                <a:cubicBezTo>
                  <a:pt x="7610392" y="2494804"/>
                  <a:pt x="7601615" y="2528408"/>
                  <a:pt x="7588996" y="2561669"/>
                </a:cubicBezTo>
                <a:cubicBezTo>
                  <a:pt x="7575623" y="2596782"/>
                  <a:pt x="7562455" y="2618522"/>
                  <a:pt x="7561564" y="2609126"/>
                </a:cubicBezTo>
                <a:cubicBezTo>
                  <a:pt x="7560741" y="2600142"/>
                  <a:pt x="7570273" y="2567293"/>
                  <a:pt x="7582960" y="2534443"/>
                </a:cubicBezTo>
                <a:cubicBezTo>
                  <a:pt x="7592579" y="2509599"/>
                  <a:pt x="7601310" y="2491815"/>
                  <a:pt x="7605798" y="2487456"/>
                </a:cubicBezTo>
                <a:close/>
                <a:moveTo>
                  <a:pt x="7778482" y="2486231"/>
                </a:moveTo>
                <a:cubicBezTo>
                  <a:pt x="7781294" y="2487809"/>
                  <a:pt x="7769086" y="2519355"/>
                  <a:pt x="7750913" y="2559886"/>
                </a:cubicBezTo>
                <a:cubicBezTo>
                  <a:pt x="7732053" y="2602131"/>
                  <a:pt x="7712920" y="2640193"/>
                  <a:pt x="7709696" y="2640125"/>
                </a:cubicBezTo>
                <a:cubicBezTo>
                  <a:pt x="7706473" y="2640056"/>
                  <a:pt x="7719503" y="2603160"/>
                  <a:pt x="7738431" y="2559955"/>
                </a:cubicBezTo>
                <a:cubicBezTo>
                  <a:pt x="7757360" y="2516818"/>
                  <a:pt x="7775533" y="2484585"/>
                  <a:pt x="7778482" y="2486231"/>
                </a:cubicBezTo>
                <a:close/>
                <a:moveTo>
                  <a:pt x="6081359" y="2484919"/>
                </a:moveTo>
                <a:cubicBezTo>
                  <a:pt x="6085997" y="2484756"/>
                  <a:pt x="6089357" y="2485168"/>
                  <a:pt x="6090111" y="2486231"/>
                </a:cubicBezTo>
                <a:cubicBezTo>
                  <a:pt x="6091620" y="2488357"/>
                  <a:pt x="6082430" y="2492266"/>
                  <a:pt x="6070017" y="2494666"/>
                </a:cubicBezTo>
                <a:cubicBezTo>
                  <a:pt x="6058359" y="2496861"/>
                  <a:pt x="6048552" y="2497135"/>
                  <a:pt x="6046700" y="2495284"/>
                </a:cubicBezTo>
                <a:cubicBezTo>
                  <a:pt x="6044643" y="2493295"/>
                  <a:pt x="6052872" y="2489660"/>
                  <a:pt x="6064942" y="2487054"/>
                </a:cubicBezTo>
                <a:cubicBezTo>
                  <a:pt x="6070806" y="2485819"/>
                  <a:pt x="6076722" y="2485082"/>
                  <a:pt x="6081359" y="2484919"/>
                </a:cubicBezTo>
                <a:close/>
                <a:moveTo>
                  <a:pt x="6157808" y="2484765"/>
                </a:moveTo>
                <a:cubicBezTo>
                  <a:pt x="6162309" y="2484842"/>
                  <a:pt x="6165412" y="2485579"/>
                  <a:pt x="6166235" y="2486985"/>
                </a:cubicBezTo>
                <a:cubicBezTo>
                  <a:pt x="6167881" y="2489728"/>
                  <a:pt x="6159102" y="2493912"/>
                  <a:pt x="6146689" y="2496175"/>
                </a:cubicBezTo>
                <a:cubicBezTo>
                  <a:pt x="6134482" y="2498369"/>
                  <a:pt x="6122755" y="2497958"/>
                  <a:pt x="6121178" y="2495489"/>
                </a:cubicBezTo>
                <a:cubicBezTo>
                  <a:pt x="6119600" y="2492952"/>
                  <a:pt x="6128653" y="2488905"/>
                  <a:pt x="6140997" y="2486505"/>
                </a:cubicBezTo>
                <a:cubicBezTo>
                  <a:pt x="6147410" y="2485270"/>
                  <a:pt x="6153308" y="2484687"/>
                  <a:pt x="6157808" y="2484765"/>
                </a:cubicBezTo>
                <a:close/>
                <a:moveTo>
                  <a:pt x="5924765" y="2482391"/>
                </a:moveTo>
                <a:cubicBezTo>
                  <a:pt x="5925725" y="2483488"/>
                  <a:pt x="5918387" y="2486574"/>
                  <a:pt x="5908374" y="2489249"/>
                </a:cubicBezTo>
                <a:cubicBezTo>
                  <a:pt x="5897470" y="2492198"/>
                  <a:pt x="5886497" y="2493981"/>
                  <a:pt x="5885469" y="2493021"/>
                </a:cubicBezTo>
                <a:cubicBezTo>
                  <a:pt x="5884440" y="2491992"/>
                  <a:pt x="5893493" y="2488494"/>
                  <a:pt x="5904740" y="2485408"/>
                </a:cubicBezTo>
                <a:cubicBezTo>
                  <a:pt x="5914958" y="2482665"/>
                  <a:pt x="5923805" y="2481293"/>
                  <a:pt x="5924765" y="2482391"/>
                </a:cubicBezTo>
                <a:close/>
                <a:moveTo>
                  <a:pt x="737305" y="2481773"/>
                </a:moveTo>
                <a:cubicBezTo>
                  <a:pt x="736002" y="2482802"/>
                  <a:pt x="734767" y="2483830"/>
                  <a:pt x="733397" y="2484859"/>
                </a:cubicBezTo>
                <a:cubicBezTo>
                  <a:pt x="732985" y="2485133"/>
                  <a:pt x="732300" y="2485339"/>
                  <a:pt x="731750" y="2485613"/>
                </a:cubicBezTo>
                <a:cubicBezTo>
                  <a:pt x="733122" y="2484516"/>
                  <a:pt x="734425" y="2483419"/>
                  <a:pt x="735865" y="2482322"/>
                </a:cubicBezTo>
                <a:cubicBezTo>
                  <a:pt x="736140" y="2482116"/>
                  <a:pt x="736825" y="2481979"/>
                  <a:pt x="737305" y="2481773"/>
                </a:cubicBezTo>
                <a:close/>
                <a:moveTo>
                  <a:pt x="1780957" y="2481293"/>
                </a:moveTo>
                <a:cubicBezTo>
                  <a:pt x="1785072" y="2487602"/>
                  <a:pt x="1788570" y="2491649"/>
                  <a:pt x="1789392" y="2495078"/>
                </a:cubicBezTo>
                <a:cubicBezTo>
                  <a:pt x="1789804" y="2496792"/>
                  <a:pt x="1785413" y="2498849"/>
                  <a:pt x="1782878" y="2497958"/>
                </a:cubicBezTo>
                <a:cubicBezTo>
                  <a:pt x="1780272" y="2497066"/>
                  <a:pt x="1774992" y="2491717"/>
                  <a:pt x="1774992" y="2490277"/>
                </a:cubicBezTo>
                <a:cubicBezTo>
                  <a:pt x="1775129" y="2487191"/>
                  <a:pt x="1778010" y="2485339"/>
                  <a:pt x="1780957" y="2481293"/>
                </a:cubicBezTo>
                <a:close/>
                <a:moveTo>
                  <a:pt x="7427627" y="2480916"/>
                </a:moveTo>
                <a:cubicBezTo>
                  <a:pt x="7432788" y="2480042"/>
                  <a:pt x="7436542" y="2481499"/>
                  <a:pt x="7437296" y="2486163"/>
                </a:cubicBezTo>
                <a:cubicBezTo>
                  <a:pt x="7438737" y="2494872"/>
                  <a:pt x="7429890" y="2512635"/>
                  <a:pt x="7417477" y="2521961"/>
                </a:cubicBezTo>
                <a:cubicBezTo>
                  <a:pt x="7404721" y="2531563"/>
                  <a:pt x="7393200" y="2528819"/>
                  <a:pt x="7391073" y="2519493"/>
                </a:cubicBezTo>
                <a:cubicBezTo>
                  <a:pt x="7388948" y="2510166"/>
                  <a:pt x="7397108" y="2498713"/>
                  <a:pt x="7409522" y="2489660"/>
                </a:cubicBezTo>
                <a:cubicBezTo>
                  <a:pt x="7415900" y="2484996"/>
                  <a:pt x="7422467" y="2481790"/>
                  <a:pt x="7427627" y="2480916"/>
                </a:cubicBezTo>
                <a:close/>
                <a:moveTo>
                  <a:pt x="5837600" y="2479579"/>
                </a:moveTo>
                <a:cubicBezTo>
                  <a:pt x="5838834" y="2480677"/>
                  <a:pt x="5832250" y="2484037"/>
                  <a:pt x="5822992" y="2487055"/>
                </a:cubicBezTo>
                <a:cubicBezTo>
                  <a:pt x="5812636" y="2490415"/>
                  <a:pt x="5802898" y="2492129"/>
                  <a:pt x="5802486" y="2490758"/>
                </a:cubicBezTo>
                <a:cubicBezTo>
                  <a:pt x="5802075" y="2489523"/>
                  <a:pt x="5809482" y="2485957"/>
                  <a:pt x="5818672" y="2482939"/>
                </a:cubicBezTo>
                <a:cubicBezTo>
                  <a:pt x="5828067" y="2479922"/>
                  <a:pt x="5836434" y="2478413"/>
                  <a:pt x="5837600" y="2479579"/>
                </a:cubicBezTo>
                <a:close/>
                <a:moveTo>
                  <a:pt x="6648215" y="2479510"/>
                </a:moveTo>
                <a:cubicBezTo>
                  <a:pt x="6661794" y="2478344"/>
                  <a:pt x="6673247" y="2482322"/>
                  <a:pt x="6674618" y="2488769"/>
                </a:cubicBezTo>
                <a:cubicBezTo>
                  <a:pt x="6675990" y="2494941"/>
                  <a:pt x="6665840" y="2501044"/>
                  <a:pt x="6652741" y="2501867"/>
                </a:cubicBezTo>
                <a:cubicBezTo>
                  <a:pt x="6639711" y="2502690"/>
                  <a:pt x="6626955" y="2498233"/>
                  <a:pt x="6625858" y="2492472"/>
                </a:cubicBezTo>
                <a:cubicBezTo>
                  <a:pt x="6624692" y="2486574"/>
                  <a:pt x="6634979" y="2480676"/>
                  <a:pt x="6648215" y="2479510"/>
                </a:cubicBezTo>
                <a:close/>
                <a:moveTo>
                  <a:pt x="4385281" y="2479167"/>
                </a:moveTo>
                <a:cubicBezTo>
                  <a:pt x="4380275" y="2483076"/>
                  <a:pt x="4377394" y="2485956"/>
                  <a:pt x="4374171" y="2487671"/>
                </a:cubicBezTo>
                <a:cubicBezTo>
                  <a:pt x="4369782" y="2490003"/>
                  <a:pt x="4365942" y="2490552"/>
                  <a:pt x="4366216" y="2488357"/>
                </a:cubicBezTo>
                <a:cubicBezTo>
                  <a:pt x="4366422" y="2486299"/>
                  <a:pt x="4369645" y="2483213"/>
                  <a:pt x="4374240" y="2481293"/>
                </a:cubicBezTo>
                <a:cubicBezTo>
                  <a:pt x="4377463" y="2479921"/>
                  <a:pt x="4380343" y="2480059"/>
                  <a:pt x="4385281" y="2479167"/>
                </a:cubicBezTo>
                <a:close/>
                <a:moveTo>
                  <a:pt x="4225901" y="2478344"/>
                </a:moveTo>
                <a:cubicBezTo>
                  <a:pt x="4230153" y="2479921"/>
                  <a:pt x="4233376" y="2479990"/>
                  <a:pt x="4235022" y="2481636"/>
                </a:cubicBezTo>
                <a:cubicBezTo>
                  <a:pt x="4237217" y="2483899"/>
                  <a:pt x="4233445" y="2490688"/>
                  <a:pt x="4229193" y="2492129"/>
                </a:cubicBezTo>
                <a:cubicBezTo>
                  <a:pt x="4226244" y="2493157"/>
                  <a:pt x="4221169" y="2492952"/>
                  <a:pt x="4221169" y="2491580"/>
                </a:cubicBezTo>
                <a:cubicBezTo>
                  <a:pt x="4221101" y="2488494"/>
                  <a:pt x="4223707" y="2484242"/>
                  <a:pt x="4225901" y="2478344"/>
                </a:cubicBezTo>
                <a:close/>
                <a:moveTo>
                  <a:pt x="1979223" y="2478344"/>
                </a:moveTo>
                <a:cubicBezTo>
                  <a:pt x="1981898" y="2480059"/>
                  <a:pt x="1984023" y="2483556"/>
                  <a:pt x="1987864" y="2487877"/>
                </a:cubicBezTo>
                <a:cubicBezTo>
                  <a:pt x="1984090" y="2489592"/>
                  <a:pt x="1981965" y="2491649"/>
                  <a:pt x="1979154" y="2491580"/>
                </a:cubicBezTo>
                <a:cubicBezTo>
                  <a:pt x="1975244" y="2491443"/>
                  <a:pt x="1971403" y="2485408"/>
                  <a:pt x="1972089" y="2480950"/>
                </a:cubicBezTo>
                <a:cubicBezTo>
                  <a:pt x="1972639" y="2477247"/>
                  <a:pt x="1975312" y="2475807"/>
                  <a:pt x="1979223" y="2478344"/>
                </a:cubicBezTo>
                <a:close/>
                <a:moveTo>
                  <a:pt x="6434726" y="2477796"/>
                </a:moveTo>
                <a:cubicBezTo>
                  <a:pt x="6447207" y="2476356"/>
                  <a:pt x="6458180" y="2478962"/>
                  <a:pt x="6458935" y="2483557"/>
                </a:cubicBezTo>
                <a:cubicBezTo>
                  <a:pt x="6459758" y="2488632"/>
                  <a:pt x="6449196" y="2493775"/>
                  <a:pt x="6435069" y="2495147"/>
                </a:cubicBezTo>
                <a:cubicBezTo>
                  <a:pt x="6422519" y="2496312"/>
                  <a:pt x="6411752" y="2493638"/>
                  <a:pt x="6410997" y="2489249"/>
                </a:cubicBezTo>
                <a:cubicBezTo>
                  <a:pt x="6410174" y="2484380"/>
                  <a:pt x="6420667" y="2479373"/>
                  <a:pt x="6434726" y="2477796"/>
                </a:cubicBezTo>
                <a:close/>
                <a:moveTo>
                  <a:pt x="7754754" y="2477659"/>
                </a:moveTo>
                <a:cubicBezTo>
                  <a:pt x="7757771" y="2479305"/>
                  <a:pt x="7745495" y="2513320"/>
                  <a:pt x="7727664" y="2554949"/>
                </a:cubicBezTo>
                <a:cubicBezTo>
                  <a:pt x="7709354" y="2597674"/>
                  <a:pt x="7693374" y="2630112"/>
                  <a:pt x="7690769" y="2628398"/>
                </a:cubicBezTo>
                <a:cubicBezTo>
                  <a:pt x="7688230" y="2626683"/>
                  <a:pt x="7700369" y="2590267"/>
                  <a:pt x="7717583" y="2548982"/>
                </a:cubicBezTo>
                <a:cubicBezTo>
                  <a:pt x="7734522" y="2508383"/>
                  <a:pt x="7751873" y="2476013"/>
                  <a:pt x="7754754" y="2477659"/>
                </a:cubicBezTo>
                <a:close/>
                <a:moveTo>
                  <a:pt x="1328468" y="2477659"/>
                </a:moveTo>
                <a:cubicBezTo>
                  <a:pt x="1333679" y="2479236"/>
                  <a:pt x="1337726" y="2482185"/>
                  <a:pt x="1337520" y="2484791"/>
                </a:cubicBezTo>
                <a:cubicBezTo>
                  <a:pt x="1337383" y="2486712"/>
                  <a:pt x="1333817" y="2487398"/>
                  <a:pt x="1330592" y="2489386"/>
                </a:cubicBezTo>
                <a:cubicBezTo>
                  <a:pt x="1325930" y="2485683"/>
                  <a:pt x="1321814" y="2483283"/>
                  <a:pt x="1320031" y="2480951"/>
                </a:cubicBezTo>
                <a:cubicBezTo>
                  <a:pt x="1317494" y="2477659"/>
                  <a:pt x="1322638" y="2475945"/>
                  <a:pt x="1328468" y="2477659"/>
                </a:cubicBezTo>
                <a:close/>
                <a:moveTo>
                  <a:pt x="848750" y="2477659"/>
                </a:moveTo>
                <a:cubicBezTo>
                  <a:pt x="850875" y="2477247"/>
                  <a:pt x="847037" y="2481088"/>
                  <a:pt x="842852" y="2483625"/>
                </a:cubicBezTo>
                <a:cubicBezTo>
                  <a:pt x="839971" y="2485339"/>
                  <a:pt x="835033" y="2487808"/>
                  <a:pt x="835102" y="2487397"/>
                </a:cubicBezTo>
                <a:cubicBezTo>
                  <a:pt x="835171" y="2486505"/>
                  <a:pt x="837708" y="2483968"/>
                  <a:pt x="839971" y="2481293"/>
                </a:cubicBezTo>
                <a:cubicBezTo>
                  <a:pt x="844018" y="2479510"/>
                  <a:pt x="847173" y="2477933"/>
                  <a:pt x="848750" y="2477659"/>
                </a:cubicBezTo>
                <a:close/>
                <a:moveTo>
                  <a:pt x="1583515" y="2473270"/>
                </a:moveTo>
                <a:cubicBezTo>
                  <a:pt x="1587083" y="2474710"/>
                  <a:pt x="1590717" y="2478208"/>
                  <a:pt x="1596958" y="2482871"/>
                </a:cubicBezTo>
                <a:cubicBezTo>
                  <a:pt x="1591471" y="2483488"/>
                  <a:pt x="1588591" y="2484723"/>
                  <a:pt x="1585093" y="2483831"/>
                </a:cubicBezTo>
                <a:cubicBezTo>
                  <a:pt x="1583379" y="2483351"/>
                  <a:pt x="1578851" y="2478413"/>
                  <a:pt x="1578511" y="2476493"/>
                </a:cubicBezTo>
                <a:cubicBezTo>
                  <a:pt x="1578234" y="2474642"/>
                  <a:pt x="1581664" y="2472447"/>
                  <a:pt x="1583515" y="2473270"/>
                </a:cubicBezTo>
                <a:close/>
                <a:moveTo>
                  <a:pt x="5305830" y="2472241"/>
                </a:moveTo>
                <a:cubicBezTo>
                  <a:pt x="5313099" y="2471418"/>
                  <a:pt x="5319957" y="2474230"/>
                  <a:pt x="5320163" y="2478002"/>
                </a:cubicBezTo>
                <a:cubicBezTo>
                  <a:pt x="5320369" y="2481911"/>
                  <a:pt x="5314128" y="2486163"/>
                  <a:pt x="5307064" y="2487054"/>
                </a:cubicBezTo>
                <a:cubicBezTo>
                  <a:pt x="5299795" y="2488014"/>
                  <a:pt x="5293623" y="2485477"/>
                  <a:pt x="5293074" y="2481293"/>
                </a:cubicBezTo>
                <a:cubicBezTo>
                  <a:pt x="5292525" y="2477179"/>
                  <a:pt x="5298286" y="2473132"/>
                  <a:pt x="5305830" y="2472241"/>
                </a:cubicBezTo>
                <a:close/>
                <a:moveTo>
                  <a:pt x="3125467" y="2472241"/>
                </a:moveTo>
                <a:cubicBezTo>
                  <a:pt x="3128896" y="2480677"/>
                  <a:pt x="3131776" y="2485134"/>
                  <a:pt x="3132394" y="2489661"/>
                </a:cubicBezTo>
                <a:cubicBezTo>
                  <a:pt x="3133765" y="2499604"/>
                  <a:pt x="3130610" y="2502759"/>
                  <a:pt x="3126633" y="2500153"/>
                </a:cubicBezTo>
                <a:cubicBezTo>
                  <a:pt x="3124575" y="2498781"/>
                  <a:pt x="3120666" y="2490758"/>
                  <a:pt x="3120804" y="2488494"/>
                </a:cubicBezTo>
                <a:cubicBezTo>
                  <a:pt x="3121146" y="2482939"/>
                  <a:pt x="3123410" y="2478962"/>
                  <a:pt x="3125467" y="2472241"/>
                </a:cubicBezTo>
                <a:close/>
                <a:moveTo>
                  <a:pt x="5999243" y="2471692"/>
                </a:moveTo>
                <a:cubicBezTo>
                  <a:pt x="6001232" y="2472789"/>
                  <a:pt x="5993551" y="2476355"/>
                  <a:pt x="5982578" y="2479236"/>
                </a:cubicBezTo>
                <a:cubicBezTo>
                  <a:pt x="5971879" y="2482047"/>
                  <a:pt x="5961181" y="2483419"/>
                  <a:pt x="5960015" y="2482185"/>
                </a:cubicBezTo>
                <a:cubicBezTo>
                  <a:pt x="5958918" y="2481019"/>
                  <a:pt x="5965433" y="2478139"/>
                  <a:pt x="5975377" y="2475258"/>
                </a:cubicBezTo>
                <a:cubicBezTo>
                  <a:pt x="5985664" y="2472309"/>
                  <a:pt x="5997254" y="2470526"/>
                  <a:pt x="5999243" y="2471692"/>
                </a:cubicBezTo>
                <a:close/>
                <a:moveTo>
                  <a:pt x="5585363" y="2471418"/>
                </a:moveTo>
                <a:cubicBezTo>
                  <a:pt x="5593730" y="2468538"/>
                  <a:pt x="5601548" y="2468675"/>
                  <a:pt x="5602577" y="2471486"/>
                </a:cubicBezTo>
                <a:cubicBezTo>
                  <a:pt x="5603605" y="2474298"/>
                  <a:pt x="5597502" y="2478687"/>
                  <a:pt x="5589066" y="2481225"/>
                </a:cubicBezTo>
                <a:cubicBezTo>
                  <a:pt x="5580974" y="2483694"/>
                  <a:pt x="5573361" y="2483282"/>
                  <a:pt x="5573019" y="2480402"/>
                </a:cubicBezTo>
                <a:cubicBezTo>
                  <a:pt x="5572744" y="2477864"/>
                  <a:pt x="5578368" y="2473750"/>
                  <a:pt x="5585363" y="2471418"/>
                </a:cubicBezTo>
                <a:close/>
                <a:moveTo>
                  <a:pt x="5676369" y="2471144"/>
                </a:moveTo>
                <a:cubicBezTo>
                  <a:pt x="5677740" y="2473544"/>
                  <a:pt x="5670128" y="2478688"/>
                  <a:pt x="5661486" y="2481294"/>
                </a:cubicBezTo>
                <a:cubicBezTo>
                  <a:pt x="5653600" y="2483694"/>
                  <a:pt x="5646605" y="2483694"/>
                  <a:pt x="5646125" y="2481225"/>
                </a:cubicBezTo>
                <a:cubicBezTo>
                  <a:pt x="5645644" y="2478688"/>
                  <a:pt x="5651268" y="2474710"/>
                  <a:pt x="5659498" y="2471967"/>
                </a:cubicBezTo>
                <a:cubicBezTo>
                  <a:pt x="5667385" y="2469361"/>
                  <a:pt x="5675134" y="2469018"/>
                  <a:pt x="5676369" y="2471144"/>
                </a:cubicBezTo>
                <a:close/>
                <a:moveTo>
                  <a:pt x="4455645" y="2467097"/>
                </a:moveTo>
                <a:cubicBezTo>
                  <a:pt x="4456742" y="2468058"/>
                  <a:pt x="4453587" y="2470801"/>
                  <a:pt x="4448512" y="2473475"/>
                </a:cubicBezTo>
                <a:cubicBezTo>
                  <a:pt x="4442957" y="2476425"/>
                  <a:pt x="4436854" y="2477796"/>
                  <a:pt x="4438294" y="2475464"/>
                </a:cubicBezTo>
                <a:cubicBezTo>
                  <a:pt x="4439254" y="2473818"/>
                  <a:pt x="4442889" y="2471212"/>
                  <a:pt x="4446592" y="2467852"/>
                </a:cubicBezTo>
                <a:cubicBezTo>
                  <a:pt x="4450707" y="2467440"/>
                  <a:pt x="4454822" y="2466343"/>
                  <a:pt x="4455645" y="2467097"/>
                </a:cubicBezTo>
                <a:close/>
                <a:moveTo>
                  <a:pt x="6786610" y="2466892"/>
                </a:moveTo>
                <a:cubicBezTo>
                  <a:pt x="6800326" y="2466138"/>
                  <a:pt x="6811573" y="2471007"/>
                  <a:pt x="6812739" y="2478139"/>
                </a:cubicBezTo>
                <a:cubicBezTo>
                  <a:pt x="6813905" y="2484997"/>
                  <a:pt x="6803618" y="2491238"/>
                  <a:pt x="6790519" y="2491649"/>
                </a:cubicBezTo>
                <a:cubicBezTo>
                  <a:pt x="6777558" y="2491992"/>
                  <a:pt x="6764939" y="2486643"/>
                  <a:pt x="6763979" y="2480265"/>
                </a:cubicBezTo>
                <a:cubicBezTo>
                  <a:pt x="6763019" y="2473750"/>
                  <a:pt x="6773374" y="2467646"/>
                  <a:pt x="6786610" y="2466892"/>
                </a:cubicBezTo>
                <a:close/>
                <a:moveTo>
                  <a:pt x="5911666" y="2466549"/>
                </a:moveTo>
                <a:cubicBezTo>
                  <a:pt x="5913381" y="2467509"/>
                  <a:pt x="5905974" y="2471418"/>
                  <a:pt x="5896304" y="2474436"/>
                </a:cubicBezTo>
                <a:cubicBezTo>
                  <a:pt x="5886772" y="2477453"/>
                  <a:pt x="5876896" y="2479236"/>
                  <a:pt x="5875867" y="2478071"/>
                </a:cubicBezTo>
                <a:cubicBezTo>
                  <a:pt x="5874907" y="2476973"/>
                  <a:pt x="5881011" y="2473819"/>
                  <a:pt x="5889926" y="2470801"/>
                </a:cubicBezTo>
                <a:cubicBezTo>
                  <a:pt x="5899802" y="2467440"/>
                  <a:pt x="5909814" y="2465452"/>
                  <a:pt x="5911666" y="2466549"/>
                </a:cubicBezTo>
                <a:close/>
                <a:moveTo>
                  <a:pt x="5749680" y="2466275"/>
                </a:moveTo>
                <a:cubicBezTo>
                  <a:pt x="5750640" y="2468332"/>
                  <a:pt x="5745017" y="2472036"/>
                  <a:pt x="5736375" y="2475053"/>
                </a:cubicBezTo>
                <a:cubicBezTo>
                  <a:pt x="5728146" y="2478002"/>
                  <a:pt x="5719985" y="2479099"/>
                  <a:pt x="5718476" y="2477453"/>
                </a:cubicBezTo>
                <a:cubicBezTo>
                  <a:pt x="5716761" y="2475670"/>
                  <a:pt x="5724305" y="2470595"/>
                  <a:pt x="5733221" y="2467646"/>
                </a:cubicBezTo>
                <a:cubicBezTo>
                  <a:pt x="5741313" y="2464903"/>
                  <a:pt x="5748788" y="2464355"/>
                  <a:pt x="5749680" y="2466275"/>
                </a:cubicBezTo>
                <a:close/>
                <a:moveTo>
                  <a:pt x="6372447" y="2465717"/>
                </a:moveTo>
                <a:cubicBezTo>
                  <a:pt x="6376964" y="2466377"/>
                  <a:pt x="6380136" y="2467748"/>
                  <a:pt x="6380822" y="2469703"/>
                </a:cubicBezTo>
                <a:cubicBezTo>
                  <a:pt x="6382262" y="2473681"/>
                  <a:pt x="6373415" y="2478619"/>
                  <a:pt x="6361208" y="2480676"/>
                </a:cubicBezTo>
                <a:cubicBezTo>
                  <a:pt x="6347972" y="2482871"/>
                  <a:pt x="6335902" y="2480951"/>
                  <a:pt x="6335079" y="2476630"/>
                </a:cubicBezTo>
                <a:cubicBezTo>
                  <a:pt x="6334325" y="2472789"/>
                  <a:pt x="6343995" y="2467920"/>
                  <a:pt x="6355996" y="2466000"/>
                </a:cubicBezTo>
                <a:cubicBezTo>
                  <a:pt x="6362066" y="2465108"/>
                  <a:pt x="6367929" y="2465057"/>
                  <a:pt x="6372447" y="2465717"/>
                </a:cubicBezTo>
                <a:close/>
                <a:moveTo>
                  <a:pt x="3806192" y="2464491"/>
                </a:moveTo>
                <a:cubicBezTo>
                  <a:pt x="3808935" y="2463462"/>
                  <a:pt x="3811952" y="2466205"/>
                  <a:pt x="3821142" y="2469634"/>
                </a:cubicBezTo>
                <a:cubicBezTo>
                  <a:pt x="3815244" y="2477315"/>
                  <a:pt x="3813324" y="2480744"/>
                  <a:pt x="3810992" y="2482596"/>
                </a:cubicBezTo>
                <a:cubicBezTo>
                  <a:pt x="3807220" y="2485614"/>
                  <a:pt x="3803654" y="2483556"/>
                  <a:pt x="3802900" y="2475601"/>
                </a:cubicBezTo>
                <a:cubicBezTo>
                  <a:pt x="3802557" y="2472172"/>
                  <a:pt x="3804683" y="2465108"/>
                  <a:pt x="3806192" y="2464491"/>
                </a:cubicBezTo>
                <a:close/>
                <a:moveTo>
                  <a:pt x="4886052" y="2463600"/>
                </a:moveTo>
                <a:cubicBezTo>
                  <a:pt x="4893116" y="2461611"/>
                  <a:pt x="4900180" y="2464286"/>
                  <a:pt x="4900180" y="2469087"/>
                </a:cubicBezTo>
                <a:cubicBezTo>
                  <a:pt x="4900180" y="2473201"/>
                  <a:pt x="4894762" y="2478756"/>
                  <a:pt x="4889001" y="2480471"/>
                </a:cubicBezTo>
                <a:cubicBezTo>
                  <a:pt x="4882006" y="2482528"/>
                  <a:pt x="4875354" y="2479648"/>
                  <a:pt x="4875148" y="2474504"/>
                </a:cubicBezTo>
                <a:cubicBezTo>
                  <a:pt x="4875011" y="2470047"/>
                  <a:pt x="4879674" y="2465383"/>
                  <a:pt x="4886052" y="2463600"/>
                </a:cubicBezTo>
                <a:close/>
                <a:moveTo>
                  <a:pt x="6066305" y="2463170"/>
                </a:moveTo>
                <a:cubicBezTo>
                  <a:pt x="6070703" y="2462656"/>
                  <a:pt x="6073961" y="2462707"/>
                  <a:pt x="6074955" y="2463462"/>
                </a:cubicBezTo>
                <a:cubicBezTo>
                  <a:pt x="6076943" y="2464902"/>
                  <a:pt x="6068851" y="2468743"/>
                  <a:pt x="6057741" y="2471555"/>
                </a:cubicBezTo>
                <a:cubicBezTo>
                  <a:pt x="6046014" y="2474504"/>
                  <a:pt x="6035795" y="2475533"/>
                  <a:pt x="6033807" y="2474161"/>
                </a:cubicBezTo>
                <a:cubicBezTo>
                  <a:pt x="6031818" y="2472789"/>
                  <a:pt x="6039567" y="2469223"/>
                  <a:pt x="6050814" y="2466274"/>
                </a:cubicBezTo>
                <a:cubicBezTo>
                  <a:pt x="6056369" y="2464765"/>
                  <a:pt x="6061907" y="2463685"/>
                  <a:pt x="6066305" y="2463170"/>
                </a:cubicBezTo>
                <a:close/>
                <a:moveTo>
                  <a:pt x="7732122" y="2463120"/>
                </a:moveTo>
                <a:cubicBezTo>
                  <a:pt x="7734591" y="2466343"/>
                  <a:pt x="7722453" y="2502347"/>
                  <a:pt x="7705170" y="2544661"/>
                </a:cubicBezTo>
                <a:cubicBezTo>
                  <a:pt x="7689122" y="2583889"/>
                  <a:pt x="7674583" y="2613721"/>
                  <a:pt x="7672389" y="2610910"/>
                </a:cubicBezTo>
                <a:cubicBezTo>
                  <a:pt x="7670126" y="2607961"/>
                  <a:pt x="7682128" y="2570104"/>
                  <a:pt x="7699135" y="2527791"/>
                </a:cubicBezTo>
                <a:cubicBezTo>
                  <a:pt x="7714703" y="2488974"/>
                  <a:pt x="7729722" y="2460170"/>
                  <a:pt x="7732122" y="2463120"/>
                </a:cubicBezTo>
                <a:close/>
                <a:moveTo>
                  <a:pt x="5513628" y="2462365"/>
                </a:moveTo>
                <a:cubicBezTo>
                  <a:pt x="5521652" y="2460308"/>
                  <a:pt x="5528578" y="2462091"/>
                  <a:pt x="5528441" y="2466069"/>
                </a:cubicBezTo>
                <a:cubicBezTo>
                  <a:pt x="5528304" y="2469361"/>
                  <a:pt x="5521926" y="2473750"/>
                  <a:pt x="5515137" y="2475396"/>
                </a:cubicBezTo>
                <a:cubicBezTo>
                  <a:pt x="5506907" y="2477384"/>
                  <a:pt x="5499775" y="2475807"/>
                  <a:pt x="5500255" y="2471967"/>
                </a:cubicBezTo>
                <a:cubicBezTo>
                  <a:pt x="5500598" y="2468606"/>
                  <a:pt x="5506838" y="2464080"/>
                  <a:pt x="5513628" y="2462365"/>
                </a:cubicBezTo>
                <a:close/>
                <a:moveTo>
                  <a:pt x="1058264" y="2462022"/>
                </a:moveTo>
                <a:cubicBezTo>
                  <a:pt x="1063269" y="2460994"/>
                  <a:pt x="1066631" y="2461679"/>
                  <a:pt x="1069237" y="2464491"/>
                </a:cubicBezTo>
                <a:cubicBezTo>
                  <a:pt x="1067383" y="2465863"/>
                  <a:pt x="1065600" y="2467989"/>
                  <a:pt x="1062445" y="2469292"/>
                </a:cubicBezTo>
                <a:cubicBezTo>
                  <a:pt x="1058329" y="2470938"/>
                  <a:pt x="1050582" y="2469566"/>
                  <a:pt x="1050652" y="2467372"/>
                </a:cubicBezTo>
                <a:cubicBezTo>
                  <a:pt x="1050719" y="2465108"/>
                  <a:pt x="1053189" y="2463051"/>
                  <a:pt x="1058264" y="2462022"/>
                </a:cubicBezTo>
                <a:close/>
                <a:moveTo>
                  <a:pt x="5093849" y="2460170"/>
                </a:moveTo>
                <a:cubicBezTo>
                  <a:pt x="5100776" y="2458113"/>
                  <a:pt x="5108182" y="2460650"/>
                  <a:pt x="5109485" y="2465246"/>
                </a:cubicBezTo>
                <a:cubicBezTo>
                  <a:pt x="5110857" y="2469978"/>
                  <a:pt x="5105851" y="2474778"/>
                  <a:pt x="5098375" y="2476150"/>
                </a:cubicBezTo>
                <a:cubicBezTo>
                  <a:pt x="5092066" y="2477315"/>
                  <a:pt x="5085757" y="2475533"/>
                  <a:pt x="5084042" y="2472035"/>
                </a:cubicBezTo>
                <a:cubicBezTo>
                  <a:pt x="5082053" y="2467920"/>
                  <a:pt x="5086648" y="2462228"/>
                  <a:pt x="5093849" y="2460170"/>
                </a:cubicBezTo>
                <a:close/>
                <a:moveTo>
                  <a:pt x="837502" y="2459896"/>
                </a:moveTo>
                <a:cubicBezTo>
                  <a:pt x="834759" y="2462228"/>
                  <a:pt x="833801" y="2463256"/>
                  <a:pt x="832016" y="2464559"/>
                </a:cubicBezTo>
                <a:cubicBezTo>
                  <a:pt x="828383" y="2467234"/>
                  <a:pt x="825157" y="2469154"/>
                  <a:pt x="824269" y="2469223"/>
                </a:cubicBezTo>
                <a:cubicBezTo>
                  <a:pt x="823855" y="2469223"/>
                  <a:pt x="825982" y="2467303"/>
                  <a:pt x="827422" y="2466274"/>
                </a:cubicBezTo>
                <a:cubicBezTo>
                  <a:pt x="829958" y="2464491"/>
                  <a:pt x="832908" y="2462708"/>
                  <a:pt x="837502" y="2459896"/>
                </a:cubicBezTo>
                <a:close/>
                <a:moveTo>
                  <a:pt x="6571337" y="2458731"/>
                </a:moveTo>
                <a:cubicBezTo>
                  <a:pt x="6583750" y="2457291"/>
                  <a:pt x="6595134" y="2460240"/>
                  <a:pt x="6596780" y="2465315"/>
                </a:cubicBezTo>
                <a:cubicBezTo>
                  <a:pt x="6598563" y="2470801"/>
                  <a:pt x="6588482" y="2476562"/>
                  <a:pt x="6574491" y="2477933"/>
                </a:cubicBezTo>
                <a:cubicBezTo>
                  <a:pt x="6561873" y="2479168"/>
                  <a:pt x="6550763" y="2476219"/>
                  <a:pt x="6549185" y="2471281"/>
                </a:cubicBezTo>
                <a:cubicBezTo>
                  <a:pt x="6547471" y="2465932"/>
                  <a:pt x="6557484" y="2460240"/>
                  <a:pt x="6571337" y="2458731"/>
                </a:cubicBezTo>
                <a:close/>
                <a:moveTo>
                  <a:pt x="7334084" y="2458525"/>
                </a:moveTo>
                <a:cubicBezTo>
                  <a:pt x="7347388" y="2459416"/>
                  <a:pt x="7359390" y="2467234"/>
                  <a:pt x="7361310" y="2476973"/>
                </a:cubicBezTo>
                <a:cubicBezTo>
                  <a:pt x="7363230" y="2486505"/>
                  <a:pt x="7354109" y="2494804"/>
                  <a:pt x="7341147" y="2493638"/>
                </a:cubicBezTo>
                <a:cubicBezTo>
                  <a:pt x="7328460" y="2492472"/>
                  <a:pt x="7315156" y="2483214"/>
                  <a:pt x="7313304" y="2474161"/>
                </a:cubicBezTo>
                <a:cubicBezTo>
                  <a:pt x="7311452" y="2464971"/>
                  <a:pt x="7321054" y="2457702"/>
                  <a:pt x="7334084" y="2458525"/>
                </a:cubicBezTo>
                <a:close/>
                <a:moveTo>
                  <a:pt x="6295131" y="2458388"/>
                </a:moveTo>
                <a:cubicBezTo>
                  <a:pt x="6299657" y="2458628"/>
                  <a:pt x="6302778" y="2459622"/>
                  <a:pt x="6303601" y="2461337"/>
                </a:cubicBezTo>
                <a:cubicBezTo>
                  <a:pt x="6305247" y="2464698"/>
                  <a:pt x="6296469" y="2469361"/>
                  <a:pt x="6284124" y="2471624"/>
                </a:cubicBezTo>
                <a:cubicBezTo>
                  <a:pt x="6271917" y="2473887"/>
                  <a:pt x="6260121" y="2473064"/>
                  <a:pt x="6258476" y="2470047"/>
                </a:cubicBezTo>
                <a:cubicBezTo>
                  <a:pt x="6256829" y="2466961"/>
                  <a:pt x="6265882" y="2462434"/>
                  <a:pt x="6278227" y="2459965"/>
                </a:cubicBezTo>
                <a:cubicBezTo>
                  <a:pt x="6284673" y="2458662"/>
                  <a:pt x="6290605" y="2458148"/>
                  <a:pt x="6295131" y="2458388"/>
                </a:cubicBezTo>
                <a:close/>
                <a:moveTo>
                  <a:pt x="6923906" y="2457771"/>
                </a:moveTo>
                <a:cubicBezTo>
                  <a:pt x="6937417" y="2457290"/>
                  <a:pt x="6949007" y="2462914"/>
                  <a:pt x="6950515" y="2470664"/>
                </a:cubicBezTo>
                <a:cubicBezTo>
                  <a:pt x="6951956" y="2478276"/>
                  <a:pt x="6942012" y="2484791"/>
                  <a:pt x="6928981" y="2484928"/>
                </a:cubicBezTo>
                <a:cubicBezTo>
                  <a:pt x="6916020" y="2485065"/>
                  <a:pt x="6903195" y="2478893"/>
                  <a:pt x="6901892" y="2471898"/>
                </a:cubicBezTo>
                <a:cubicBezTo>
                  <a:pt x="6900589" y="2464766"/>
                  <a:pt x="6910670" y="2458319"/>
                  <a:pt x="6923906" y="2457771"/>
                </a:cubicBezTo>
                <a:close/>
                <a:moveTo>
                  <a:pt x="6142181" y="2457600"/>
                </a:moveTo>
                <a:cubicBezTo>
                  <a:pt x="6146347" y="2457360"/>
                  <a:pt x="6149296" y="2457737"/>
                  <a:pt x="6150187" y="2458800"/>
                </a:cubicBezTo>
                <a:cubicBezTo>
                  <a:pt x="6151902" y="2460926"/>
                  <a:pt x="6144564" y="2464697"/>
                  <a:pt x="6133317" y="2467440"/>
                </a:cubicBezTo>
                <a:cubicBezTo>
                  <a:pt x="6121727" y="2470252"/>
                  <a:pt x="6109039" y="2470801"/>
                  <a:pt x="6108080" y="2468675"/>
                </a:cubicBezTo>
                <a:cubicBezTo>
                  <a:pt x="6107188" y="2466618"/>
                  <a:pt x="6115623" y="2462846"/>
                  <a:pt x="6126871" y="2460103"/>
                </a:cubicBezTo>
                <a:cubicBezTo>
                  <a:pt x="6132632" y="2458697"/>
                  <a:pt x="6138015" y="2457840"/>
                  <a:pt x="6142181" y="2457600"/>
                </a:cubicBezTo>
                <a:close/>
                <a:moveTo>
                  <a:pt x="5818638" y="2456544"/>
                </a:moveTo>
                <a:cubicBezTo>
                  <a:pt x="5821929" y="2456141"/>
                  <a:pt x="5824090" y="2456398"/>
                  <a:pt x="5824158" y="2457427"/>
                </a:cubicBezTo>
                <a:cubicBezTo>
                  <a:pt x="5824295" y="2459553"/>
                  <a:pt x="5816477" y="2464011"/>
                  <a:pt x="5807425" y="2466960"/>
                </a:cubicBezTo>
                <a:cubicBezTo>
                  <a:pt x="5799195" y="2469703"/>
                  <a:pt x="5792337" y="2470526"/>
                  <a:pt x="5791308" y="2468949"/>
                </a:cubicBezTo>
                <a:cubicBezTo>
                  <a:pt x="5790142" y="2467166"/>
                  <a:pt x="5796863" y="2462914"/>
                  <a:pt x="5806328" y="2459622"/>
                </a:cubicBezTo>
                <a:cubicBezTo>
                  <a:pt x="5810923" y="2458010"/>
                  <a:pt x="5815346" y="2456947"/>
                  <a:pt x="5818638" y="2456544"/>
                </a:cubicBezTo>
                <a:close/>
                <a:moveTo>
                  <a:pt x="921170" y="2456536"/>
                </a:moveTo>
                <a:cubicBezTo>
                  <a:pt x="921785" y="2456742"/>
                  <a:pt x="918288" y="2459691"/>
                  <a:pt x="915751" y="2461337"/>
                </a:cubicBezTo>
                <a:cubicBezTo>
                  <a:pt x="912323" y="2463600"/>
                  <a:pt x="906492" y="2465040"/>
                  <a:pt x="906837" y="2463532"/>
                </a:cubicBezTo>
                <a:cubicBezTo>
                  <a:pt x="907040" y="2462503"/>
                  <a:pt x="909098" y="2460651"/>
                  <a:pt x="911362" y="2458045"/>
                </a:cubicBezTo>
                <a:cubicBezTo>
                  <a:pt x="915958" y="2457153"/>
                  <a:pt x="919730" y="2456125"/>
                  <a:pt x="921170" y="2456536"/>
                </a:cubicBezTo>
                <a:close/>
                <a:moveTo>
                  <a:pt x="6217396" y="2455910"/>
                </a:moveTo>
                <a:cubicBezTo>
                  <a:pt x="6222197" y="2455815"/>
                  <a:pt x="6225832" y="2456398"/>
                  <a:pt x="6226929" y="2457701"/>
                </a:cubicBezTo>
                <a:cubicBezTo>
                  <a:pt x="6229123" y="2460239"/>
                  <a:pt x="6220482" y="2464697"/>
                  <a:pt x="6208069" y="2467303"/>
                </a:cubicBezTo>
                <a:cubicBezTo>
                  <a:pt x="6195382" y="2469978"/>
                  <a:pt x="6184752" y="2469840"/>
                  <a:pt x="6183518" y="2467097"/>
                </a:cubicBezTo>
                <a:cubicBezTo>
                  <a:pt x="6182352" y="2464628"/>
                  <a:pt x="6189896" y="2460856"/>
                  <a:pt x="6200868" y="2458182"/>
                </a:cubicBezTo>
                <a:cubicBezTo>
                  <a:pt x="6206629" y="2456776"/>
                  <a:pt x="6212596" y="2456004"/>
                  <a:pt x="6217396" y="2455910"/>
                </a:cubicBezTo>
                <a:close/>
                <a:moveTo>
                  <a:pt x="1193298" y="2455644"/>
                </a:moveTo>
                <a:cubicBezTo>
                  <a:pt x="1196929" y="2456330"/>
                  <a:pt x="1200154" y="2458388"/>
                  <a:pt x="1205503" y="2460719"/>
                </a:cubicBezTo>
                <a:cubicBezTo>
                  <a:pt x="1200981" y="2462228"/>
                  <a:pt x="1198511" y="2463874"/>
                  <a:pt x="1195013" y="2464080"/>
                </a:cubicBezTo>
                <a:cubicBezTo>
                  <a:pt x="1189731" y="2464354"/>
                  <a:pt x="1183970" y="2461131"/>
                  <a:pt x="1184518" y="2458525"/>
                </a:cubicBezTo>
                <a:cubicBezTo>
                  <a:pt x="1185066" y="2456056"/>
                  <a:pt x="1188430" y="2454684"/>
                  <a:pt x="1193298" y="2455644"/>
                </a:cubicBezTo>
                <a:close/>
                <a:moveTo>
                  <a:pt x="1387239" y="2454685"/>
                </a:moveTo>
                <a:cubicBezTo>
                  <a:pt x="1390601" y="2455713"/>
                  <a:pt x="1394235" y="2458800"/>
                  <a:pt x="1399928" y="2462503"/>
                </a:cubicBezTo>
                <a:cubicBezTo>
                  <a:pt x="1395744" y="2463737"/>
                  <a:pt x="1393549" y="2465520"/>
                  <a:pt x="1390324" y="2464972"/>
                </a:cubicBezTo>
                <a:cubicBezTo>
                  <a:pt x="1386005" y="2464286"/>
                  <a:pt x="1381755" y="2461268"/>
                  <a:pt x="1380725" y="2458045"/>
                </a:cubicBezTo>
                <a:cubicBezTo>
                  <a:pt x="1379695" y="2454753"/>
                  <a:pt x="1382713" y="2453382"/>
                  <a:pt x="1387239" y="2454685"/>
                </a:cubicBezTo>
                <a:close/>
                <a:moveTo>
                  <a:pt x="5986076" y="2454204"/>
                </a:moveTo>
                <a:cubicBezTo>
                  <a:pt x="5987447" y="2455507"/>
                  <a:pt x="5980315" y="2459074"/>
                  <a:pt x="5969754" y="2462297"/>
                </a:cubicBezTo>
                <a:cubicBezTo>
                  <a:pt x="5959330" y="2465452"/>
                  <a:pt x="5949797" y="2467098"/>
                  <a:pt x="5948699" y="2465863"/>
                </a:cubicBezTo>
                <a:cubicBezTo>
                  <a:pt x="5947602" y="2464629"/>
                  <a:pt x="5955283" y="2460857"/>
                  <a:pt x="5965228" y="2457633"/>
                </a:cubicBezTo>
                <a:cubicBezTo>
                  <a:pt x="5974966" y="2454479"/>
                  <a:pt x="5984773" y="2452901"/>
                  <a:pt x="5986076" y="2454204"/>
                </a:cubicBezTo>
                <a:close/>
                <a:moveTo>
                  <a:pt x="822002" y="2454204"/>
                </a:moveTo>
                <a:cubicBezTo>
                  <a:pt x="822481" y="2453999"/>
                  <a:pt x="820424" y="2455576"/>
                  <a:pt x="818917" y="2456948"/>
                </a:cubicBezTo>
                <a:cubicBezTo>
                  <a:pt x="816516" y="2458251"/>
                  <a:pt x="813979" y="2459759"/>
                  <a:pt x="813772" y="2459759"/>
                </a:cubicBezTo>
                <a:cubicBezTo>
                  <a:pt x="813567" y="2459691"/>
                  <a:pt x="815555" y="2458045"/>
                  <a:pt x="816926" y="2457153"/>
                </a:cubicBezTo>
                <a:cubicBezTo>
                  <a:pt x="818574" y="2456056"/>
                  <a:pt x="821593" y="2454341"/>
                  <a:pt x="822002" y="2454204"/>
                </a:cubicBezTo>
                <a:close/>
                <a:moveTo>
                  <a:pt x="4528681" y="2452833"/>
                </a:moveTo>
                <a:cubicBezTo>
                  <a:pt x="4529299" y="2454273"/>
                  <a:pt x="4525321" y="2457770"/>
                  <a:pt x="4520177" y="2460170"/>
                </a:cubicBezTo>
                <a:cubicBezTo>
                  <a:pt x="4515103" y="2462571"/>
                  <a:pt x="4512085" y="2462914"/>
                  <a:pt x="4510645" y="2462228"/>
                </a:cubicBezTo>
                <a:cubicBezTo>
                  <a:pt x="4508862" y="2461268"/>
                  <a:pt x="4512222" y="2457976"/>
                  <a:pt x="4517503" y="2455302"/>
                </a:cubicBezTo>
                <a:cubicBezTo>
                  <a:pt x="4522852" y="2452558"/>
                  <a:pt x="4527996" y="2451392"/>
                  <a:pt x="4528681" y="2452833"/>
                </a:cubicBezTo>
                <a:close/>
                <a:moveTo>
                  <a:pt x="7197473" y="2452764"/>
                </a:moveTo>
                <a:cubicBezTo>
                  <a:pt x="7210777" y="2452970"/>
                  <a:pt x="7222847" y="2460445"/>
                  <a:pt x="7224836" y="2469635"/>
                </a:cubicBezTo>
                <a:cubicBezTo>
                  <a:pt x="7226825" y="2478687"/>
                  <a:pt x="7217567" y="2485683"/>
                  <a:pt x="7204605" y="2485134"/>
                </a:cubicBezTo>
                <a:cubicBezTo>
                  <a:pt x="7191917" y="2484585"/>
                  <a:pt x="7178545" y="2476561"/>
                  <a:pt x="7176693" y="2468195"/>
                </a:cubicBezTo>
                <a:cubicBezTo>
                  <a:pt x="7174772" y="2459759"/>
                  <a:pt x="7184374" y="2452558"/>
                  <a:pt x="7197473" y="2452764"/>
                </a:cubicBezTo>
                <a:close/>
                <a:moveTo>
                  <a:pt x="7059421" y="2452764"/>
                </a:moveTo>
                <a:cubicBezTo>
                  <a:pt x="7072794" y="2452147"/>
                  <a:pt x="7085207" y="2458250"/>
                  <a:pt x="7087676" y="2466685"/>
                </a:cubicBezTo>
                <a:cubicBezTo>
                  <a:pt x="7090076" y="2475121"/>
                  <a:pt x="7081641" y="2482047"/>
                  <a:pt x="7068473" y="2482391"/>
                </a:cubicBezTo>
                <a:cubicBezTo>
                  <a:pt x="7055786" y="2482733"/>
                  <a:pt x="7042276" y="2476150"/>
                  <a:pt x="7039807" y="2468400"/>
                </a:cubicBezTo>
                <a:cubicBezTo>
                  <a:pt x="7037339" y="2460650"/>
                  <a:pt x="7046459" y="2453381"/>
                  <a:pt x="7059421" y="2452764"/>
                </a:cubicBezTo>
                <a:close/>
                <a:moveTo>
                  <a:pt x="986116" y="2451255"/>
                </a:moveTo>
                <a:cubicBezTo>
                  <a:pt x="989477" y="2450432"/>
                  <a:pt x="992356" y="2451118"/>
                  <a:pt x="997296" y="2451255"/>
                </a:cubicBezTo>
                <a:cubicBezTo>
                  <a:pt x="992289" y="2454136"/>
                  <a:pt x="989477" y="2456467"/>
                  <a:pt x="986255" y="2457565"/>
                </a:cubicBezTo>
                <a:cubicBezTo>
                  <a:pt x="981933" y="2459005"/>
                  <a:pt x="978023" y="2458867"/>
                  <a:pt x="978232" y="2456741"/>
                </a:cubicBezTo>
                <a:cubicBezTo>
                  <a:pt x="978366" y="2454753"/>
                  <a:pt x="981522" y="2452284"/>
                  <a:pt x="986116" y="2451255"/>
                </a:cubicBezTo>
                <a:close/>
                <a:moveTo>
                  <a:pt x="2306073" y="2450021"/>
                </a:moveTo>
                <a:cubicBezTo>
                  <a:pt x="2311216" y="2455302"/>
                  <a:pt x="2314028" y="2456948"/>
                  <a:pt x="2315605" y="2460034"/>
                </a:cubicBezTo>
                <a:cubicBezTo>
                  <a:pt x="2317662" y="2463943"/>
                  <a:pt x="2314714" y="2471281"/>
                  <a:pt x="2311285" y="2470732"/>
                </a:cubicBezTo>
                <a:cubicBezTo>
                  <a:pt x="2307513" y="2470184"/>
                  <a:pt x="2303878" y="2467852"/>
                  <a:pt x="2303878" y="2460925"/>
                </a:cubicBezTo>
                <a:cubicBezTo>
                  <a:pt x="2303946" y="2457222"/>
                  <a:pt x="2305318" y="2453793"/>
                  <a:pt x="2306073" y="2450021"/>
                </a:cubicBezTo>
                <a:close/>
                <a:moveTo>
                  <a:pt x="2441106" y="2446661"/>
                </a:moveTo>
                <a:cubicBezTo>
                  <a:pt x="2446250" y="2452147"/>
                  <a:pt x="2449062" y="2453793"/>
                  <a:pt x="2450708" y="2457017"/>
                </a:cubicBezTo>
                <a:cubicBezTo>
                  <a:pt x="2452834" y="2461269"/>
                  <a:pt x="2449953" y="2469841"/>
                  <a:pt x="2446524" y="2469635"/>
                </a:cubicBezTo>
                <a:cubicBezTo>
                  <a:pt x="2442752" y="2469430"/>
                  <a:pt x="2439118" y="2467098"/>
                  <a:pt x="2439049" y="2459211"/>
                </a:cubicBezTo>
                <a:cubicBezTo>
                  <a:pt x="2439049" y="2455028"/>
                  <a:pt x="2440421" y="2451050"/>
                  <a:pt x="2441106" y="2446661"/>
                </a:cubicBezTo>
                <a:close/>
                <a:moveTo>
                  <a:pt x="5438945" y="2446386"/>
                </a:moveTo>
                <a:cubicBezTo>
                  <a:pt x="5446214" y="2444603"/>
                  <a:pt x="5453483" y="2446455"/>
                  <a:pt x="5454306" y="2450090"/>
                </a:cubicBezTo>
                <a:cubicBezTo>
                  <a:pt x="5455129" y="2453793"/>
                  <a:pt x="5449368" y="2458799"/>
                  <a:pt x="5442442" y="2460582"/>
                </a:cubicBezTo>
                <a:cubicBezTo>
                  <a:pt x="5435241" y="2462434"/>
                  <a:pt x="5428383" y="2460788"/>
                  <a:pt x="5427354" y="2456879"/>
                </a:cubicBezTo>
                <a:cubicBezTo>
                  <a:pt x="5426257" y="2452901"/>
                  <a:pt x="5431400" y="2448238"/>
                  <a:pt x="5438945" y="2446386"/>
                </a:cubicBezTo>
                <a:close/>
                <a:moveTo>
                  <a:pt x="5897333" y="2446043"/>
                </a:moveTo>
                <a:cubicBezTo>
                  <a:pt x="5898636" y="2447620"/>
                  <a:pt x="5892121" y="2451735"/>
                  <a:pt x="5883137" y="2454958"/>
                </a:cubicBezTo>
                <a:cubicBezTo>
                  <a:pt x="5874222" y="2458181"/>
                  <a:pt x="5865169" y="2459759"/>
                  <a:pt x="5864003" y="2458250"/>
                </a:cubicBezTo>
                <a:cubicBezTo>
                  <a:pt x="5862769" y="2456741"/>
                  <a:pt x="5869284" y="2452626"/>
                  <a:pt x="5878337" y="2449197"/>
                </a:cubicBezTo>
                <a:cubicBezTo>
                  <a:pt x="5887115" y="2445906"/>
                  <a:pt x="5896030" y="2444397"/>
                  <a:pt x="5897333" y="2446043"/>
                </a:cubicBezTo>
                <a:close/>
                <a:moveTo>
                  <a:pt x="2172273" y="2446043"/>
                </a:moveTo>
                <a:cubicBezTo>
                  <a:pt x="2174948" y="2446180"/>
                  <a:pt x="2178034" y="2449060"/>
                  <a:pt x="2187223" y="2454410"/>
                </a:cubicBezTo>
                <a:cubicBezTo>
                  <a:pt x="2181120" y="2457702"/>
                  <a:pt x="2179131" y="2459142"/>
                  <a:pt x="2176799" y="2459553"/>
                </a:cubicBezTo>
                <a:cubicBezTo>
                  <a:pt x="2172959" y="2460239"/>
                  <a:pt x="2169461" y="2457839"/>
                  <a:pt x="2168775" y="2452421"/>
                </a:cubicBezTo>
                <a:cubicBezTo>
                  <a:pt x="2168501" y="2450089"/>
                  <a:pt x="2170696" y="2445975"/>
                  <a:pt x="2172273" y="2446043"/>
                </a:cubicBezTo>
                <a:close/>
                <a:moveTo>
                  <a:pt x="4811918" y="2445357"/>
                </a:moveTo>
                <a:cubicBezTo>
                  <a:pt x="4818433" y="2443231"/>
                  <a:pt x="4824468" y="2444466"/>
                  <a:pt x="4824948" y="2448101"/>
                </a:cubicBezTo>
                <a:cubicBezTo>
                  <a:pt x="4825428" y="2451804"/>
                  <a:pt x="4820696" y="2456262"/>
                  <a:pt x="4813907" y="2458456"/>
                </a:cubicBezTo>
                <a:cubicBezTo>
                  <a:pt x="4807597" y="2460445"/>
                  <a:pt x="4801219" y="2459073"/>
                  <a:pt x="4800739" y="2455713"/>
                </a:cubicBezTo>
                <a:cubicBezTo>
                  <a:pt x="4800259" y="2452215"/>
                  <a:pt x="4805540" y="2447415"/>
                  <a:pt x="4811918" y="2445357"/>
                </a:cubicBezTo>
                <a:close/>
                <a:moveTo>
                  <a:pt x="809246" y="2445015"/>
                </a:moveTo>
                <a:cubicBezTo>
                  <a:pt x="807394" y="2446318"/>
                  <a:pt x="805612" y="2447690"/>
                  <a:pt x="803829" y="2448924"/>
                </a:cubicBezTo>
                <a:cubicBezTo>
                  <a:pt x="803348" y="2449267"/>
                  <a:pt x="801771" y="2449747"/>
                  <a:pt x="802183" y="2449404"/>
                </a:cubicBezTo>
                <a:cubicBezTo>
                  <a:pt x="803417" y="2448375"/>
                  <a:pt x="805405" y="2446935"/>
                  <a:pt x="807120" y="2445701"/>
                </a:cubicBezTo>
                <a:cubicBezTo>
                  <a:pt x="807669" y="2445426"/>
                  <a:pt x="808285" y="2445289"/>
                  <a:pt x="809246" y="2445015"/>
                </a:cubicBezTo>
                <a:close/>
                <a:moveTo>
                  <a:pt x="1842405" y="2444055"/>
                </a:moveTo>
                <a:cubicBezTo>
                  <a:pt x="1845284" y="2445564"/>
                  <a:pt x="1847618" y="2448718"/>
                  <a:pt x="1851458" y="2452490"/>
                </a:cubicBezTo>
                <a:cubicBezTo>
                  <a:pt x="1847960" y="2454136"/>
                  <a:pt x="1846040" y="2456056"/>
                  <a:pt x="1843299" y="2456056"/>
                </a:cubicBezTo>
                <a:cubicBezTo>
                  <a:pt x="1839456" y="2455988"/>
                  <a:pt x="1835341" y="2450570"/>
                  <a:pt x="1835683" y="2446592"/>
                </a:cubicBezTo>
                <a:cubicBezTo>
                  <a:pt x="1836028" y="2443300"/>
                  <a:pt x="1838565" y="2441929"/>
                  <a:pt x="1842405" y="2444055"/>
                </a:cubicBezTo>
                <a:close/>
                <a:moveTo>
                  <a:pt x="6060004" y="2443643"/>
                </a:moveTo>
                <a:cubicBezTo>
                  <a:pt x="6060485" y="2445357"/>
                  <a:pt x="6052872" y="2448992"/>
                  <a:pt x="6042722" y="2452009"/>
                </a:cubicBezTo>
                <a:cubicBezTo>
                  <a:pt x="6031681" y="2455233"/>
                  <a:pt x="6021119" y="2456604"/>
                  <a:pt x="6020776" y="2454958"/>
                </a:cubicBezTo>
                <a:cubicBezTo>
                  <a:pt x="6020365" y="2453175"/>
                  <a:pt x="6029418" y="2449129"/>
                  <a:pt x="6040939" y="2445769"/>
                </a:cubicBezTo>
                <a:cubicBezTo>
                  <a:pt x="6050952" y="2442820"/>
                  <a:pt x="6059456" y="2441928"/>
                  <a:pt x="6060004" y="2443643"/>
                </a:cubicBezTo>
                <a:close/>
                <a:moveTo>
                  <a:pt x="6493430" y="2442958"/>
                </a:moveTo>
                <a:cubicBezTo>
                  <a:pt x="6505569" y="2441106"/>
                  <a:pt x="6517022" y="2443301"/>
                  <a:pt x="6518531" y="2447827"/>
                </a:cubicBezTo>
                <a:cubicBezTo>
                  <a:pt x="6520176" y="2452765"/>
                  <a:pt x="6509615" y="2458731"/>
                  <a:pt x="6496448" y="2460171"/>
                </a:cubicBezTo>
                <a:cubicBezTo>
                  <a:pt x="6483966" y="2461543"/>
                  <a:pt x="6473679" y="2459005"/>
                  <a:pt x="6472788" y="2454479"/>
                </a:cubicBezTo>
                <a:cubicBezTo>
                  <a:pt x="6471896" y="2450090"/>
                  <a:pt x="6481429" y="2444809"/>
                  <a:pt x="6493430" y="2442958"/>
                </a:cubicBezTo>
                <a:close/>
                <a:moveTo>
                  <a:pt x="2987346" y="2442066"/>
                </a:moveTo>
                <a:cubicBezTo>
                  <a:pt x="2990775" y="2450364"/>
                  <a:pt x="2993656" y="2454753"/>
                  <a:pt x="2994273" y="2459211"/>
                </a:cubicBezTo>
                <a:cubicBezTo>
                  <a:pt x="2995713" y="2469018"/>
                  <a:pt x="2992558" y="2472241"/>
                  <a:pt x="2988581" y="2469772"/>
                </a:cubicBezTo>
                <a:cubicBezTo>
                  <a:pt x="2986523" y="2468469"/>
                  <a:pt x="2982614" y="2460582"/>
                  <a:pt x="2982752" y="2458319"/>
                </a:cubicBezTo>
                <a:cubicBezTo>
                  <a:pt x="2983094" y="2452764"/>
                  <a:pt x="2985289" y="2448787"/>
                  <a:pt x="2987346" y="2442066"/>
                </a:cubicBezTo>
                <a:close/>
                <a:moveTo>
                  <a:pt x="6709937" y="2441448"/>
                </a:moveTo>
                <a:cubicBezTo>
                  <a:pt x="6722487" y="2440420"/>
                  <a:pt x="6733666" y="2444329"/>
                  <a:pt x="6734694" y="2450089"/>
                </a:cubicBezTo>
                <a:cubicBezTo>
                  <a:pt x="6735860" y="2456399"/>
                  <a:pt x="6725573" y="2462160"/>
                  <a:pt x="6711514" y="2463051"/>
                </a:cubicBezTo>
                <a:cubicBezTo>
                  <a:pt x="6698896" y="2463874"/>
                  <a:pt x="6688060" y="2460034"/>
                  <a:pt x="6686894" y="2454410"/>
                </a:cubicBezTo>
                <a:cubicBezTo>
                  <a:pt x="6685660" y="2448306"/>
                  <a:pt x="6695878" y="2442546"/>
                  <a:pt x="6709937" y="2441448"/>
                </a:cubicBezTo>
                <a:close/>
                <a:moveTo>
                  <a:pt x="4601925" y="2441379"/>
                </a:moveTo>
                <a:cubicBezTo>
                  <a:pt x="4602885" y="2442957"/>
                  <a:pt x="4599456" y="2445975"/>
                  <a:pt x="4593695" y="2448580"/>
                </a:cubicBezTo>
                <a:cubicBezTo>
                  <a:pt x="4588003" y="2451118"/>
                  <a:pt x="4582860" y="2452009"/>
                  <a:pt x="4582105" y="2450569"/>
                </a:cubicBezTo>
                <a:cubicBezTo>
                  <a:pt x="4581351" y="2449060"/>
                  <a:pt x="4585054" y="2445837"/>
                  <a:pt x="4590609" y="2443231"/>
                </a:cubicBezTo>
                <a:cubicBezTo>
                  <a:pt x="4595684" y="2440762"/>
                  <a:pt x="4600965" y="2439940"/>
                  <a:pt x="4601925" y="2441379"/>
                </a:cubicBezTo>
                <a:close/>
                <a:moveTo>
                  <a:pt x="7709971" y="2440832"/>
                </a:moveTo>
                <a:cubicBezTo>
                  <a:pt x="7712989" y="2443506"/>
                  <a:pt x="7702702" y="2477659"/>
                  <a:pt x="7687203" y="2517847"/>
                </a:cubicBezTo>
                <a:cubicBezTo>
                  <a:pt x="7671772" y="2557897"/>
                  <a:pt x="7657027" y="2588690"/>
                  <a:pt x="7655107" y="2584370"/>
                </a:cubicBezTo>
                <a:cubicBezTo>
                  <a:pt x="7653186" y="2580118"/>
                  <a:pt x="7664296" y="2542810"/>
                  <a:pt x="7679658" y="2502416"/>
                </a:cubicBezTo>
                <a:cubicBezTo>
                  <a:pt x="7694198" y="2464286"/>
                  <a:pt x="7707228" y="2438294"/>
                  <a:pt x="7709971" y="2440832"/>
                </a:cubicBezTo>
                <a:close/>
                <a:moveTo>
                  <a:pt x="7508345" y="2440832"/>
                </a:moveTo>
                <a:cubicBezTo>
                  <a:pt x="7509923" y="2448170"/>
                  <a:pt x="7501899" y="2471624"/>
                  <a:pt x="7490309" y="2490415"/>
                </a:cubicBezTo>
                <a:cubicBezTo>
                  <a:pt x="7477828" y="2510715"/>
                  <a:pt x="7464935" y="2518259"/>
                  <a:pt x="7463151" y="2509549"/>
                </a:cubicBezTo>
                <a:cubicBezTo>
                  <a:pt x="7461368" y="2500702"/>
                  <a:pt x="7470970" y="2480059"/>
                  <a:pt x="7484069" y="2460857"/>
                </a:cubicBezTo>
                <a:cubicBezTo>
                  <a:pt x="7496139" y="2443301"/>
                  <a:pt x="7506700" y="2433356"/>
                  <a:pt x="7508345" y="2440832"/>
                </a:cubicBezTo>
                <a:close/>
                <a:moveTo>
                  <a:pt x="1643591" y="2440008"/>
                </a:moveTo>
                <a:cubicBezTo>
                  <a:pt x="1647911" y="2444123"/>
                  <a:pt x="1651271" y="2446592"/>
                  <a:pt x="1652920" y="2449198"/>
                </a:cubicBezTo>
                <a:cubicBezTo>
                  <a:pt x="1655181" y="2452764"/>
                  <a:pt x="1651271" y="2455987"/>
                  <a:pt x="1646952" y="2453999"/>
                </a:cubicBezTo>
                <a:cubicBezTo>
                  <a:pt x="1643932" y="2452627"/>
                  <a:pt x="1638723" y="2448581"/>
                  <a:pt x="1638723" y="2447346"/>
                </a:cubicBezTo>
                <a:cubicBezTo>
                  <a:pt x="1638653" y="2444672"/>
                  <a:pt x="1641328" y="2443026"/>
                  <a:pt x="1643591" y="2440008"/>
                </a:cubicBezTo>
                <a:close/>
                <a:moveTo>
                  <a:pt x="5230187" y="2438637"/>
                </a:moveTo>
                <a:cubicBezTo>
                  <a:pt x="5237114" y="2437814"/>
                  <a:pt x="5243972" y="2441723"/>
                  <a:pt x="5244520" y="2446592"/>
                </a:cubicBezTo>
                <a:cubicBezTo>
                  <a:pt x="5245000" y="2450981"/>
                  <a:pt x="5240679" y="2454616"/>
                  <a:pt x="5234096" y="2455645"/>
                </a:cubicBezTo>
                <a:cubicBezTo>
                  <a:pt x="5226552" y="2456810"/>
                  <a:pt x="5219351" y="2454067"/>
                  <a:pt x="5218391" y="2449472"/>
                </a:cubicBezTo>
                <a:cubicBezTo>
                  <a:pt x="5217431" y="2444878"/>
                  <a:pt x="5223192" y="2439529"/>
                  <a:pt x="5230187" y="2438637"/>
                </a:cubicBezTo>
                <a:close/>
                <a:moveTo>
                  <a:pt x="4151903" y="2438362"/>
                </a:moveTo>
                <a:cubicBezTo>
                  <a:pt x="4154715" y="2438019"/>
                  <a:pt x="4157458" y="2440420"/>
                  <a:pt x="4161710" y="2441997"/>
                </a:cubicBezTo>
                <a:cubicBezTo>
                  <a:pt x="4158830" y="2447826"/>
                  <a:pt x="4157458" y="2452558"/>
                  <a:pt x="4155058" y="2455096"/>
                </a:cubicBezTo>
                <a:cubicBezTo>
                  <a:pt x="4151629" y="2458662"/>
                  <a:pt x="4148611" y="2456947"/>
                  <a:pt x="4147103" y="2452421"/>
                </a:cubicBezTo>
                <a:cubicBezTo>
                  <a:pt x="4145251" y="2446935"/>
                  <a:pt x="4147720" y="2438979"/>
                  <a:pt x="4151903" y="2438362"/>
                </a:cubicBezTo>
                <a:close/>
                <a:moveTo>
                  <a:pt x="4738331" y="2436030"/>
                </a:moveTo>
                <a:cubicBezTo>
                  <a:pt x="4744229" y="2434041"/>
                  <a:pt x="4749647" y="2435001"/>
                  <a:pt x="4749647" y="2438019"/>
                </a:cubicBezTo>
                <a:cubicBezTo>
                  <a:pt x="4749647" y="2441036"/>
                  <a:pt x="4743886" y="2445494"/>
                  <a:pt x="4737851" y="2447140"/>
                </a:cubicBezTo>
                <a:cubicBezTo>
                  <a:pt x="4732982" y="2448443"/>
                  <a:pt x="4727907" y="2447552"/>
                  <a:pt x="4727632" y="2445357"/>
                </a:cubicBezTo>
                <a:cubicBezTo>
                  <a:pt x="4727221" y="2442545"/>
                  <a:pt x="4732570" y="2437950"/>
                  <a:pt x="4738331" y="2436030"/>
                </a:cubicBezTo>
                <a:close/>
                <a:moveTo>
                  <a:pt x="2580530" y="2434933"/>
                </a:moveTo>
                <a:cubicBezTo>
                  <a:pt x="2582999" y="2435619"/>
                  <a:pt x="2585536" y="2437882"/>
                  <a:pt x="2589445" y="2440214"/>
                </a:cubicBezTo>
                <a:cubicBezTo>
                  <a:pt x="2584919" y="2449061"/>
                  <a:pt x="2583685" y="2453587"/>
                  <a:pt x="2581696" y="2454479"/>
                </a:cubicBezTo>
                <a:cubicBezTo>
                  <a:pt x="2577993" y="2456193"/>
                  <a:pt x="2574426" y="2453313"/>
                  <a:pt x="2573946" y="2445152"/>
                </a:cubicBezTo>
                <a:cubicBezTo>
                  <a:pt x="2573466" y="2437059"/>
                  <a:pt x="2576621" y="2433973"/>
                  <a:pt x="2580530" y="2434933"/>
                </a:cubicBezTo>
                <a:close/>
                <a:moveTo>
                  <a:pt x="4678803" y="2433836"/>
                </a:moveTo>
                <a:cubicBezTo>
                  <a:pt x="4674346" y="2437676"/>
                  <a:pt x="4671945" y="2440488"/>
                  <a:pt x="4668105" y="2442889"/>
                </a:cubicBezTo>
                <a:cubicBezTo>
                  <a:pt x="4663853" y="2445563"/>
                  <a:pt x="4657269" y="2446249"/>
                  <a:pt x="4655555" y="2444809"/>
                </a:cubicBezTo>
                <a:cubicBezTo>
                  <a:pt x="4653429" y="2442957"/>
                  <a:pt x="4657406" y="2438568"/>
                  <a:pt x="4663784" y="2436442"/>
                </a:cubicBezTo>
                <a:cubicBezTo>
                  <a:pt x="4668311" y="2435002"/>
                  <a:pt x="4672425" y="2434864"/>
                  <a:pt x="4678803" y="2433836"/>
                </a:cubicBezTo>
                <a:close/>
                <a:moveTo>
                  <a:pt x="6128053" y="2433827"/>
                </a:moveTo>
                <a:cubicBezTo>
                  <a:pt x="6132048" y="2433475"/>
                  <a:pt x="6134791" y="2433767"/>
                  <a:pt x="6135168" y="2434796"/>
                </a:cubicBezTo>
                <a:cubicBezTo>
                  <a:pt x="6135923" y="2436853"/>
                  <a:pt x="6126733" y="2441243"/>
                  <a:pt x="6115828" y="2444054"/>
                </a:cubicBezTo>
                <a:cubicBezTo>
                  <a:pt x="6105747" y="2446660"/>
                  <a:pt x="6096901" y="2447415"/>
                  <a:pt x="6095666" y="2445769"/>
                </a:cubicBezTo>
                <a:cubicBezTo>
                  <a:pt x="6094363" y="2443986"/>
                  <a:pt x="6102730" y="2439734"/>
                  <a:pt x="6113428" y="2436716"/>
                </a:cubicBezTo>
                <a:cubicBezTo>
                  <a:pt x="6118812" y="2435173"/>
                  <a:pt x="6124058" y="2434178"/>
                  <a:pt x="6128053" y="2433827"/>
                </a:cubicBezTo>
                <a:close/>
                <a:moveTo>
                  <a:pt x="5971811" y="2433698"/>
                </a:moveTo>
                <a:cubicBezTo>
                  <a:pt x="5972977" y="2435207"/>
                  <a:pt x="5966393" y="2439185"/>
                  <a:pt x="5957066" y="2442477"/>
                </a:cubicBezTo>
                <a:cubicBezTo>
                  <a:pt x="5946779" y="2446180"/>
                  <a:pt x="5936972" y="2447895"/>
                  <a:pt x="5936630" y="2446043"/>
                </a:cubicBezTo>
                <a:cubicBezTo>
                  <a:pt x="5936286" y="2444397"/>
                  <a:pt x="5943624" y="2440282"/>
                  <a:pt x="5952951" y="2436922"/>
                </a:cubicBezTo>
                <a:cubicBezTo>
                  <a:pt x="5962415" y="2433562"/>
                  <a:pt x="5970645" y="2432121"/>
                  <a:pt x="5971811" y="2433698"/>
                </a:cubicBezTo>
                <a:close/>
                <a:moveTo>
                  <a:pt x="6433397" y="2432078"/>
                </a:moveTo>
                <a:cubicBezTo>
                  <a:pt x="6437743" y="2432670"/>
                  <a:pt x="6440624" y="2434075"/>
                  <a:pt x="6441104" y="2436167"/>
                </a:cubicBezTo>
                <a:cubicBezTo>
                  <a:pt x="6441995" y="2440282"/>
                  <a:pt x="6432669" y="2445288"/>
                  <a:pt x="6420187" y="2447278"/>
                </a:cubicBezTo>
                <a:cubicBezTo>
                  <a:pt x="6407911" y="2449266"/>
                  <a:pt x="6396459" y="2447689"/>
                  <a:pt x="6395704" y="2443917"/>
                </a:cubicBezTo>
                <a:cubicBezTo>
                  <a:pt x="6394881" y="2440076"/>
                  <a:pt x="6404345" y="2435139"/>
                  <a:pt x="6416895" y="2432875"/>
                </a:cubicBezTo>
                <a:cubicBezTo>
                  <a:pt x="6423238" y="2431709"/>
                  <a:pt x="6429051" y="2431487"/>
                  <a:pt x="6433397" y="2432078"/>
                </a:cubicBezTo>
                <a:close/>
                <a:moveTo>
                  <a:pt x="1446768" y="2429584"/>
                </a:moveTo>
                <a:cubicBezTo>
                  <a:pt x="1451567" y="2433630"/>
                  <a:pt x="1455546" y="2436236"/>
                  <a:pt x="1456988" y="2438705"/>
                </a:cubicBezTo>
                <a:cubicBezTo>
                  <a:pt x="1457671" y="2439802"/>
                  <a:pt x="1454037" y="2441311"/>
                  <a:pt x="1451430" y="2441448"/>
                </a:cubicBezTo>
                <a:cubicBezTo>
                  <a:pt x="1447864" y="2441586"/>
                  <a:pt x="1441830" y="2437128"/>
                  <a:pt x="1442106" y="2434659"/>
                </a:cubicBezTo>
                <a:cubicBezTo>
                  <a:pt x="1442310" y="2432876"/>
                  <a:pt x="1444504" y="2431915"/>
                  <a:pt x="1446768" y="2429584"/>
                </a:cubicBezTo>
                <a:close/>
                <a:moveTo>
                  <a:pt x="5020674" y="2428281"/>
                </a:moveTo>
                <a:cubicBezTo>
                  <a:pt x="5026641" y="2427047"/>
                  <a:pt x="5033156" y="2429447"/>
                  <a:pt x="5034253" y="2433287"/>
                </a:cubicBezTo>
                <a:cubicBezTo>
                  <a:pt x="5035556" y="2437882"/>
                  <a:pt x="5029933" y="2444054"/>
                  <a:pt x="5023006" y="2445563"/>
                </a:cubicBezTo>
                <a:cubicBezTo>
                  <a:pt x="5016971" y="2446866"/>
                  <a:pt x="5010936" y="2444466"/>
                  <a:pt x="5009701" y="2440283"/>
                </a:cubicBezTo>
                <a:cubicBezTo>
                  <a:pt x="5008193" y="2435345"/>
                  <a:pt x="5013336" y="2429790"/>
                  <a:pt x="5020674" y="2428281"/>
                </a:cubicBezTo>
                <a:close/>
                <a:moveTo>
                  <a:pt x="909719" y="2428213"/>
                </a:moveTo>
                <a:cubicBezTo>
                  <a:pt x="906837" y="2430408"/>
                  <a:pt x="905601" y="2431642"/>
                  <a:pt x="903202" y="2433151"/>
                </a:cubicBezTo>
                <a:cubicBezTo>
                  <a:pt x="899842" y="2435277"/>
                  <a:pt x="896893" y="2436443"/>
                  <a:pt x="895386" y="2436511"/>
                </a:cubicBezTo>
                <a:cubicBezTo>
                  <a:pt x="893534" y="2436648"/>
                  <a:pt x="895796" y="2434454"/>
                  <a:pt x="899978" y="2432328"/>
                </a:cubicBezTo>
                <a:cubicBezTo>
                  <a:pt x="902723" y="2430956"/>
                  <a:pt x="905397" y="2429996"/>
                  <a:pt x="909719" y="2428213"/>
                </a:cubicBezTo>
                <a:close/>
                <a:moveTo>
                  <a:pt x="1252618" y="2428144"/>
                </a:moveTo>
                <a:cubicBezTo>
                  <a:pt x="1255977" y="2428693"/>
                  <a:pt x="1259271" y="2431093"/>
                  <a:pt x="1264481" y="2433768"/>
                </a:cubicBezTo>
                <a:cubicBezTo>
                  <a:pt x="1260026" y="2435002"/>
                  <a:pt x="1257489" y="2436717"/>
                  <a:pt x="1254264" y="2436443"/>
                </a:cubicBezTo>
                <a:cubicBezTo>
                  <a:pt x="1250151" y="2436100"/>
                  <a:pt x="1245761" y="2433974"/>
                  <a:pt x="1245350" y="2431299"/>
                </a:cubicBezTo>
                <a:cubicBezTo>
                  <a:pt x="1244938" y="2428693"/>
                  <a:pt x="1248299" y="2427390"/>
                  <a:pt x="1252618" y="2428144"/>
                </a:cubicBezTo>
                <a:close/>
                <a:moveTo>
                  <a:pt x="2037037" y="2427733"/>
                </a:moveTo>
                <a:cubicBezTo>
                  <a:pt x="2040604" y="2427527"/>
                  <a:pt x="2044441" y="2430064"/>
                  <a:pt x="2044441" y="2434728"/>
                </a:cubicBezTo>
                <a:cubicBezTo>
                  <a:pt x="2044510" y="2436854"/>
                  <a:pt x="2042316" y="2438020"/>
                  <a:pt x="2039985" y="2440763"/>
                </a:cubicBezTo>
                <a:cubicBezTo>
                  <a:pt x="2036900" y="2437128"/>
                  <a:pt x="2034086" y="2434865"/>
                  <a:pt x="2032852" y="2431985"/>
                </a:cubicBezTo>
                <a:cubicBezTo>
                  <a:pt x="2032372" y="2430887"/>
                  <a:pt x="2035184" y="2427870"/>
                  <a:pt x="2037037" y="2427733"/>
                </a:cubicBezTo>
                <a:close/>
                <a:moveTo>
                  <a:pt x="6204109" y="2427433"/>
                </a:moveTo>
                <a:cubicBezTo>
                  <a:pt x="6208224" y="2427218"/>
                  <a:pt x="6211018" y="2427664"/>
                  <a:pt x="6211361" y="2428830"/>
                </a:cubicBezTo>
                <a:cubicBezTo>
                  <a:pt x="6212047" y="2431230"/>
                  <a:pt x="6203200" y="2435551"/>
                  <a:pt x="6191816" y="2438363"/>
                </a:cubicBezTo>
                <a:cubicBezTo>
                  <a:pt x="6180363" y="2441175"/>
                  <a:pt x="6170350" y="2441655"/>
                  <a:pt x="6169596" y="2439392"/>
                </a:cubicBezTo>
                <a:cubicBezTo>
                  <a:pt x="6168773" y="2437128"/>
                  <a:pt x="6177277" y="2433014"/>
                  <a:pt x="6188936" y="2429996"/>
                </a:cubicBezTo>
                <a:cubicBezTo>
                  <a:pt x="6194560" y="2428521"/>
                  <a:pt x="6199994" y="2427647"/>
                  <a:pt x="6204109" y="2427433"/>
                </a:cubicBezTo>
                <a:close/>
                <a:moveTo>
                  <a:pt x="6842776" y="2427390"/>
                </a:moveTo>
                <a:cubicBezTo>
                  <a:pt x="6856424" y="2425469"/>
                  <a:pt x="6869454" y="2429447"/>
                  <a:pt x="6871991" y="2436374"/>
                </a:cubicBezTo>
                <a:cubicBezTo>
                  <a:pt x="6874323" y="2442614"/>
                  <a:pt x="6866162" y="2449061"/>
                  <a:pt x="6853887" y="2450570"/>
                </a:cubicBezTo>
                <a:cubicBezTo>
                  <a:pt x="6840102" y="2452215"/>
                  <a:pt x="6827277" y="2448238"/>
                  <a:pt x="6824808" y="2441517"/>
                </a:cubicBezTo>
                <a:cubicBezTo>
                  <a:pt x="6822545" y="2435413"/>
                  <a:pt x="6830501" y="2429173"/>
                  <a:pt x="6842776" y="2427390"/>
                </a:cubicBezTo>
                <a:close/>
                <a:moveTo>
                  <a:pt x="6354187" y="2425958"/>
                </a:moveTo>
                <a:cubicBezTo>
                  <a:pt x="6359014" y="2426035"/>
                  <a:pt x="6362682" y="2426875"/>
                  <a:pt x="6363814" y="2428487"/>
                </a:cubicBezTo>
                <a:cubicBezTo>
                  <a:pt x="6366078" y="2431641"/>
                  <a:pt x="6357573" y="2436648"/>
                  <a:pt x="6345092" y="2439322"/>
                </a:cubicBezTo>
                <a:cubicBezTo>
                  <a:pt x="6332473" y="2441997"/>
                  <a:pt x="6321775" y="2441448"/>
                  <a:pt x="6320403" y="2438088"/>
                </a:cubicBezTo>
                <a:cubicBezTo>
                  <a:pt x="6319169" y="2435070"/>
                  <a:pt x="6326644" y="2430750"/>
                  <a:pt x="6337617" y="2428007"/>
                </a:cubicBezTo>
                <a:cubicBezTo>
                  <a:pt x="6343378" y="2426566"/>
                  <a:pt x="6349361" y="2425881"/>
                  <a:pt x="6354187" y="2425958"/>
                </a:cubicBezTo>
                <a:close/>
                <a:moveTo>
                  <a:pt x="2848129" y="2425333"/>
                </a:moveTo>
                <a:cubicBezTo>
                  <a:pt x="2850804" y="2425127"/>
                  <a:pt x="2854095" y="2429173"/>
                  <a:pt x="2859033" y="2432808"/>
                </a:cubicBezTo>
                <a:cubicBezTo>
                  <a:pt x="2856564" y="2440077"/>
                  <a:pt x="2855810" y="2445084"/>
                  <a:pt x="2853958" y="2446592"/>
                </a:cubicBezTo>
                <a:cubicBezTo>
                  <a:pt x="2850324" y="2449610"/>
                  <a:pt x="2846689" y="2444672"/>
                  <a:pt x="2845386" y="2436511"/>
                </a:cubicBezTo>
                <a:cubicBezTo>
                  <a:pt x="2844769" y="2432945"/>
                  <a:pt x="2846620" y="2425469"/>
                  <a:pt x="2848129" y="2425333"/>
                </a:cubicBezTo>
                <a:close/>
                <a:moveTo>
                  <a:pt x="5735690" y="2425263"/>
                </a:moveTo>
                <a:cubicBezTo>
                  <a:pt x="5737130" y="2428075"/>
                  <a:pt x="5731506" y="2432875"/>
                  <a:pt x="5723071" y="2436099"/>
                </a:cubicBezTo>
                <a:cubicBezTo>
                  <a:pt x="5715047" y="2439185"/>
                  <a:pt x="5707092" y="2439391"/>
                  <a:pt x="5706337" y="2436442"/>
                </a:cubicBezTo>
                <a:cubicBezTo>
                  <a:pt x="5705720" y="2433973"/>
                  <a:pt x="5711206" y="2429241"/>
                  <a:pt x="5717996" y="2426360"/>
                </a:cubicBezTo>
                <a:cubicBezTo>
                  <a:pt x="5726363" y="2422931"/>
                  <a:pt x="5734318" y="2422451"/>
                  <a:pt x="5735690" y="2425263"/>
                </a:cubicBezTo>
                <a:close/>
                <a:moveTo>
                  <a:pt x="794227" y="2425058"/>
                </a:moveTo>
                <a:cubicBezTo>
                  <a:pt x="793746" y="2425813"/>
                  <a:pt x="793266" y="2426498"/>
                  <a:pt x="792786" y="2427184"/>
                </a:cubicBezTo>
                <a:cubicBezTo>
                  <a:pt x="792169" y="2427390"/>
                  <a:pt x="791072" y="2427939"/>
                  <a:pt x="791140" y="2427801"/>
                </a:cubicBezTo>
                <a:cubicBezTo>
                  <a:pt x="791278" y="2427321"/>
                  <a:pt x="791894" y="2426498"/>
                  <a:pt x="792306" y="2425881"/>
                </a:cubicBezTo>
                <a:cubicBezTo>
                  <a:pt x="792924" y="2425538"/>
                  <a:pt x="793609" y="2425264"/>
                  <a:pt x="794227" y="2425058"/>
                </a:cubicBezTo>
                <a:close/>
                <a:moveTo>
                  <a:pt x="1118683" y="2424783"/>
                </a:moveTo>
                <a:cubicBezTo>
                  <a:pt x="1123414" y="2424509"/>
                  <a:pt x="1127528" y="2425812"/>
                  <a:pt x="1126910" y="2427869"/>
                </a:cubicBezTo>
                <a:cubicBezTo>
                  <a:pt x="1126500" y="2429447"/>
                  <a:pt x="1123140" y="2430818"/>
                  <a:pt x="1119917" y="2433150"/>
                </a:cubicBezTo>
                <a:cubicBezTo>
                  <a:pt x="1116004" y="2431161"/>
                  <a:pt x="1112234" y="2430133"/>
                  <a:pt x="1111343" y="2428761"/>
                </a:cubicBezTo>
                <a:cubicBezTo>
                  <a:pt x="1110176" y="2426772"/>
                  <a:pt x="1114019" y="2425126"/>
                  <a:pt x="1118683" y="2424783"/>
                </a:cubicBezTo>
                <a:close/>
                <a:moveTo>
                  <a:pt x="6279830" y="2424664"/>
                </a:moveTo>
                <a:cubicBezTo>
                  <a:pt x="6284090" y="2424749"/>
                  <a:pt x="6286834" y="2425641"/>
                  <a:pt x="6287005" y="2427321"/>
                </a:cubicBezTo>
                <a:cubicBezTo>
                  <a:pt x="6287279" y="2430270"/>
                  <a:pt x="6277815" y="2434865"/>
                  <a:pt x="6266774" y="2437197"/>
                </a:cubicBezTo>
                <a:cubicBezTo>
                  <a:pt x="6255664" y="2439460"/>
                  <a:pt x="6245240" y="2439186"/>
                  <a:pt x="6244485" y="2436648"/>
                </a:cubicBezTo>
                <a:cubicBezTo>
                  <a:pt x="6243731" y="2433974"/>
                  <a:pt x="6252303" y="2429585"/>
                  <a:pt x="6263551" y="2426841"/>
                </a:cubicBezTo>
                <a:cubicBezTo>
                  <a:pt x="6269792" y="2425298"/>
                  <a:pt x="6275569" y="2424578"/>
                  <a:pt x="6279830" y="2424664"/>
                </a:cubicBezTo>
                <a:close/>
                <a:moveTo>
                  <a:pt x="5809688" y="2422657"/>
                </a:moveTo>
                <a:cubicBezTo>
                  <a:pt x="5811128" y="2425195"/>
                  <a:pt x="5803516" y="2430956"/>
                  <a:pt x="5794875" y="2434041"/>
                </a:cubicBezTo>
                <a:cubicBezTo>
                  <a:pt x="5787057" y="2436853"/>
                  <a:pt x="5780062" y="2437059"/>
                  <a:pt x="5779513" y="2434385"/>
                </a:cubicBezTo>
                <a:cubicBezTo>
                  <a:pt x="5778964" y="2431573"/>
                  <a:pt x="5784588" y="2427115"/>
                  <a:pt x="5792817" y="2423960"/>
                </a:cubicBezTo>
                <a:cubicBezTo>
                  <a:pt x="5800704" y="2420874"/>
                  <a:pt x="5808454" y="2420325"/>
                  <a:pt x="5809688" y="2422657"/>
                </a:cubicBezTo>
                <a:close/>
                <a:moveTo>
                  <a:pt x="6628601" y="2421423"/>
                </a:moveTo>
                <a:cubicBezTo>
                  <a:pt x="6641220" y="2419023"/>
                  <a:pt x="6654593" y="2422040"/>
                  <a:pt x="6656102" y="2427733"/>
                </a:cubicBezTo>
                <a:cubicBezTo>
                  <a:pt x="6657473" y="2432945"/>
                  <a:pt x="6648558" y="2438706"/>
                  <a:pt x="6636351" y="2440488"/>
                </a:cubicBezTo>
                <a:cubicBezTo>
                  <a:pt x="6624212" y="2442203"/>
                  <a:pt x="6612485" y="2439460"/>
                  <a:pt x="6610565" y="2434453"/>
                </a:cubicBezTo>
                <a:cubicBezTo>
                  <a:pt x="6608576" y="2429516"/>
                  <a:pt x="6616668" y="2423687"/>
                  <a:pt x="6628601" y="2421423"/>
                </a:cubicBezTo>
                <a:close/>
                <a:moveTo>
                  <a:pt x="6040262" y="2421097"/>
                </a:moveTo>
                <a:cubicBezTo>
                  <a:pt x="6043854" y="2420583"/>
                  <a:pt x="6046254" y="2420737"/>
                  <a:pt x="6046494" y="2421697"/>
                </a:cubicBezTo>
                <a:cubicBezTo>
                  <a:pt x="6046905" y="2423618"/>
                  <a:pt x="6037990" y="2428418"/>
                  <a:pt x="6028389" y="2431436"/>
                </a:cubicBezTo>
                <a:cubicBezTo>
                  <a:pt x="6019473" y="2434248"/>
                  <a:pt x="6011450" y="2435413"/>
                  <a:pt x="6010421" y="2433973"/>
                </a:cubicBezTo>
                <a:cubicBezTo>
                  <a:pt x="6009255" y="2432327"/>
                  <a:pt x="6016593" y="2428075"/>
                  <a:pt x="6026880" y="2424509"/>
                </a:cubicBezTo>
                <a:cubicBezTo>
                  <a:pt x="6031887" y="2422794"/>
                  <a:pt x="6036670" y="2421611"/>
                  <a:pt x="6040262" y="2421097"/>
                </a:cubicBezTo>
                <a:close/>
                <a:moveTo>
                  <a:pt x="5647634" y="2420669"/>
                </a:moveTo>
                <a:cubicBezTo>
                  <a:pt x="5654697" y="2418474"/>
                  <a:pt x="5660732" y="2419434"/>
                  <a:pt x="5661624" y="2422795"/>
                </a:cubicBezTo>
                <a:cubicBezTo>
                  <a:pt x="5662515" y="2426155"/>
                  <a:pt x="5657715" y="2430681"/>
                  <a:pt x="5650651" y="2433425"/>
                </a:cubicBezTo>
                <a:cubicBezTo>
                  <a:pt x="5642559" y="2436511"/>
                  <a:pt x="5634672" y="2436100"/>
                  <a:pt x="5633918" y="2432396"/>
                </a:cubicBezTo>
                <a:cubicBezTo>
                  <a:pt x="5633163" y="2428624"/>
                  <a:pt x="5639541" y="2423069"/>
                  <a:pt x="5647634" y="2420669"/>
                </a:cubicBezTo>
                <a:close/>
                <a:moveTo>
                  <a:pt x="2711792" y="2419160"/>
                </a:moveTo>
                <a:cubicBezTo>
                  <a:pt x="2714535" y="2418543"/>
                  <a:pt x="2717758" y="2421972"/>
                  <a:pt x="2722627" y="2424783"/>
                </a:cubicBezTo>
                <a:cubicBezTo>
                  <a:pt x="2720158" y="2432122"/>
                  <a:pt x="2719404" y="2437059"/>
                  <a:pt x="2717553" y="2438705"/>
                </a:cubicBezTo>
                <a:cubicBezTo>
                  <a:pt x="2713918" y="2442066"/>
                  <a:pt x="2710352" y="2437882"/>
                  <a:pt x="2709049" y="2430270"/>
                </a:cubicBezTo>
                <a:cubicBezTo>
                  <a:pt x="2708500" y="2426909"/>
                  <a:pt x="2710283" y="2419503"/>
                  <a:pt x="2711792" y="2419160"/>
                </a:cubicBezTo>
                <a:close/>
                <a:moveTo>
                  <a:pt x="5366386" y="2419091"/>
                </a:moveTo>
                <a:cubicBezTo>
                  <a:pt x="5373587" y="2418337"/>
                  <a:pt x="5379485" y="2421972"/>
                  <a:pt x="5379142" y="2426978"/>
                </a:cubicBezTo>
                <a:cubicBezTo>
                  <a:pt x="5378799" y="2431847"/>
                  <a:pt x="5372353" y="2435962"/>
                  <a:pt x="5364603" y="2436374"/>
                </a:cubicBezTo>
                <a:cubicBezTo>
                  <a:pt x="5358157" y="2436716"/>
                  <a:pt x="5353013" y="2433767"/>
                  <a:pt x="5353013" y="2429653"/>
                </a:cubicBezTo>
                <a:cubicBezTo>
                  <a:pt x="5353013" y="2424852"/>
                  <a:pt x="5359185" y="2419846"/>
                  <a:pt x="5366386" y="2419091"/>
                </a:cubicBezTo>
                <a:close/>
                <a:moveTo>
                  <a:pt x="893122" y="2417239"/>
                </a:moveTo>
                <a:cubicBezTo>
                  <a:pt x="893328" y="2417308"/>
                  <a:pt x="890994" y="2418885"/>
                  <a:pt x="889759" y="2419777"/>
                </a:cubicBezTo>
                <a:cubicBezTo>
                  <a:pt x="887772" y="2420737"/>
                  <a:pt x="884685" y="2422383"/>
                  <a:pt x="884136" y="2422451"/>
                </a:cubicBezTo>
                <a:cubicBezTo>
                  <a:pt x="883724" y="2422520"/>
                  <a:pt x="886057" y="2420943"/>
                  <a:pt x="887703" y="2419640"/>
                </a:cubicBezTo>
                <a:cubicBezTo>
                  <a:pt x="890173" y="2418543"/>
                  <a:pt x="892983" y="2417171"/>
                  <a:pt x="893122" y="2417239"/>
                </a:cubicBezTo>
                <a:close/>
                <a:moveTo>
                  <a:pt x="4445357" y="2417103"/>
                </a:moveTo>
                <a:cubicBezTo>
                  <a:pt x="4439939" y="2421698"/>
                  <a:pt x="4437128" y="2424715"/>
                  <a:pt x="4433699" y="2426704"/>
                </a:cubicBezTo>
                <a:cubicBezTo>
                  <a:pt x="4431984" y="2427664"/>
                  <a:pt x="4427664" y="2427596"/>
                  <a:pt x="4427390" y="2426498"/>
                </a:cubicBezTo>
                <a:cubicBezTo>
                  <a:pt x="4427115" y="2425401"/>
                  <a:pt x="4430544" y="2421218"/>
                  <a:pt x="4432327" y="2420395"/>
                </a:cubicBezTo>
                <a:cubicBezTo>
                  <a:pt x="4435893" y="2418680"/>
                  <a:pt x="4439322" y="2418475"/>
                  <a:pt x="4445357" y="2417103"/>
                </a:cubicBezTo>
                <a:close/>
                <a:moveTo>
                  <a:pt x="6984394" y="2416074"/>
                </a:moveTo>
                <a:cubicBezTo>
                  <a:pt x="6996876" y="2415800"/>
                  <a:pt x="7008191" y="2421355"/>
                  <a:pt x="7009494" y="2428418"/>
                </a:cubicBezTo>
                <a:cubicBezTo>
                  <a:pt x="7010935" y="2436168"/>
                  <a:pt x="7000853" y="2442409"/>
                  <a:pt x="6986931" y="2442477"/>
                </a:cubicBezTo>
                <a:cubicBezTo>
                  <a:pt x="6974381" y="2442546"/>
                  <a:pt x="6963340" y="2437196"/>
                  <a:pt x="6961968" y="2430270"/>
                </a:cubicBezTo>
                <a:cubicBezTo>
                  <a:pt x="6960460" y="2422726"/>
                  <a:pt x="6970404" y="2416417"/>
                  <a:pt x="6984394" y="2416074"/>
                </a:cubicBezTo>
                <a:close/>
                <a:moveTo>
                  <a:pt x="7589787" y="2415999"/>
                </a:moveTo>
                <a:cubicBezTo>
                  <a:pt x="7591229" y="2414818"/>
                  <a:pt x="7592236" y="2414976"/>
                  <a:pt x="7592699" y="2416691"/>
                </a:cubicBezTo>
                <a:cubicBezTo>
                  <a:pt x="7594688" y="2424030"/>
                  <a:pt x="7585772" y="2458045"/>
                  <a:pt x="7573017" y="2489386"/>
                </a:cubicBezTo>
                <a:cubicBezTo>
                  <a:pt x="7561358" y="2517847"/>
                  <a:pt x="7549699" y="2534169"/>
                  <a:pt x="7547779" y="2526900"/>
                </a:cubicBezTo>
                <a:cubicBezTo>
                  <a:pt x="7545722" y="2518944"/>
                  <a:pt x="7555255" y="2487329"/>
                  <a:pt x="7568079" y="2456948"/>
                </a:cubicBezTo>
                <a:cubicBezTo>
                  <a:pt x="7577234" y="2435139"/>
                  <a:pt x="7585464" y="2419541"/>
                  <a:pt x="7589787" y="2415999"/>
                </a:cubicBezTo>
                <a:close/>
                <a:moveTo>
                  <a:pt x="5882862" y="2415731"/>
                </a:moveTo>
                <a:cubicBezTo>
                  <a:pt x="5884645" y="2417720"/>
                  <a:pt x="5879639" y="2421903"/>
                  <a:pt x="5871341" y="2425469"/>
                </a:cubicBezTo>
                <a:cubicBezTo>
                  <a:pt x="5862082" y="2429447"/>
                  <a:pt x="5852824" y="2430887"/>
                  <a:pt x="5851864" y="2428555"/>
                </a:cubicBezTo>
                <a:cubicBezTo>
                  <a:pt x="5851041" y="2426361"/>
                  <a:pt x="5857007" y="2421766"/>
                  <a:pt x="5865100" y="2418337"/>
                </a:cubicBezTo>
                <a:cubicBezTo>
                  <a:pt x="5872987" y="2414977"/>
                  <a:pt x="5881148" y="2413811"/>
                  <a:pt x="5882862" y="2415731"/>
                </a:cubicBezTo>
                <a:close/>
                <a:moveTo>
                  <a:pt x="3938962" y="2414908"/>
                </a:moveTo>
                <a:cubicBezTo>
                  <a:pt x="3943694" y="2418611"/>
                  <a:pt x="3946438" y="2419503"/>
                  <a:pt x="3948083" y="2422315"/>
                </a:cubicBezTo>
                <a:cubicBezTo>
                  <a:pt x="3950141" y="2426018"/>
                  <a:pt x="3947260" y="2435893"/>
                  <a:pt x="3943900" y="2436716"/>
                </a:cubicBezTo>
                <a:cubicBezTo>
                  <a:pt x="3940197" y="2437608"/>
                  <a:pt x="3936562" y="2436031"/>
                  <a:pt x="3936562" y="2427870"/>
                </a:cubicBezTo>
                <a:cubicBezTo>
                  <a:pt x="3936562" y="2423686"/>
                  <a:pt x="3938071" y="2419366"/>
                  <a:pt x="3938962" y="2414908"/>
                </a:cubicBezTo>
                <a:close/>
                <a:moveTo>
                  <a:pt x="4371223" y="2412919"/>
                </a:moveTo>
                <a:cubicBezTo>
                  <a:pt x="4367245" y="2418063"/>
                  <a:pt x="4365530" y="2421217"/>
                  <a:pt x="4362993" y="2423275"/>
                </a:cubicBezTo>
                <a:cubicBezTo>
                  <a:pt x="4358604" y="2426704"/>
                  <a:pt x="4353117" y="2426429"/>
                  <a:pt x="4353597" y="2422726"/>
                </a:cubicBezTo>
                <a:cubicBezTo>
                  <a:pt x="4353940" y="2420257"/>
                  <a:pt x="4356615" y="2415182"/>
                  <a:pt x="4358604" y="2414222"/>
                </a:cubicBezTo>
                <a:cubicBezTo>
                  <a:pt x="4361827" y="2412576"/>
                  <a:pt x="4365393" y="2413399"/>
                  <a:pt x="4371223" y="2412919"/>
                </a:cubicBezTo>
                <a:close/>
                <a:moveTo>
                  <a:pt x="980287" y="2412919"/>
                </a:moveTo>
                <a:cubicBezTo>
                  <a:pt x="979394" y="2413947"/>
                  <a:pt x="976445" y="2415456"/>
                  <a:pt x="973498" y="2417514"/>
                </a:cubicBezTo>
                <a:cubicBezTo>
                  <a:pt x="970205" y="2417788"/>
                  <a:pt x="967188" y="2418405"/>
                  <a:pt x="965882" y="2418199"/>
                </a:cubicBezTo>
                <a:cubicBezTo>
                  <a:pt x="964170" y="2417925"/>
                  <a:pt x="968695" y="2414839"/>
                  <a:pt x="972607" y="2413399"/>
                </a:cubicBezTo>
                <a:cubicBezTo>
                  <a:pt x="976722" y="2411890"/>
                  <a:pt x="981588" y="2411410"/>
                  <a:pt x="980287" y="2412919"/>
                </a:cubicBezTo>
                <a:close/>
                <a:moveTo>
                  <a:pt x="4518052" y="2410862"/>
                </a:moveTo>
                <a:cubicBezTo>
                  <a:pt x="4513045" y="2414771"/>
                  <a:pt x="4510165" y="2417720"/>
                  <a:pt x="4506942" y="2419366"/>
                </a:cubicBezTo>
                <a:cubicBezTo>
                  <a:pt x="4502552" y="2421629"/>
                  <a:pt x="4498712" y="2422109"/>
                  <a:pt x="4498918" y="2419846"/>
                </a:cubicBezTo>
                <a:cubicBezTo>
                  <a:pt x="4499123" y="2417720"/>
                  <a:pt x="4502278" y="2414634"/>
                  <a:pt x="4506942" y="2412714"/>
                </a:cubicBezTo>
                <a:cubicBezTo>
                  <a:pt x="4510302" y="2411411"/>
                  <a:pt x="4513114" y="2411617"/>
                  <a:pt x="4518052" y="2410862"/>
                </a:cubicBezTo>
                <a:close/>
                <a:moveTo>
                  <a:pt x="880432" y="2410725"/>
                </a:moveTo>
                <a:cubicBezTo>
                  <a:pt x="878992" y="2411617"/>
                  <a:pt x="877416" y="2412714"/>
                  <a:pt x="876043" y="2413400"/>
                </a:cubicBezTo>
                <a:cubicBezTo>
                  <a:pt x="874946" y="2414085"/>
                  <a:pt x="874122" y="2414291"/>
                  <a:pt x="873162" y="2414634"/>
                </a:cubicBezTo>
                <a:cubicBezTo>
                  <a:pt x="874328" y="2413811"/>
                  <a:pt x="875427" y="2413056"/>
                  <a:pt x="876592" y="2412234"/>
                </a:cubicBezTo>
                <a:cubicBezTo>
                  <a:pt x="877895" y="2411753"/>
                  <a:pt x="879129" y="2411205"/>
                  <a:pt x="880432" y="2410725"/>
                </a:cubicBezTo>
                <a:close/>
                <a:moveTo>
                  <a:pt x="1045439" y="2409970"/>
                </a:moveTo>
                <a:cubicBezTo>
                  <a:pt x="1049004" y="2410930"/>
                  <a:pt x="1052432" y="2411273"/>
                  <a:pt x="1052983" y="2412301"/>
                </a:cubicBezTo>
                <a:cubicBezTo>
                  <a:pt x="1053256" y="2412919"/>
                  <a:pt x="1049346" y="2414908"/>
                  <a:pt x="1046603" y="2415799"/>
                </a:cubicBezTo>
                <a:cubicBezTo>
                  <a:pt x="1042763" y="2417034"/>
                  <a:pt x="1038098" y="2416279"/>
                  <a:pt x="1039060" y="2414565"/>
                </a:cubicBezTo>
                <a:cubicBezTo>
                  <a:pt x="1039677" y="2413467"/>
                  <a:pt x="1042284" y="2412096"/>
                  <a:pt x="1045439" y="2409970"/>
                </a:cubicBezTo>
                <a:close/>
                <a:moveTo>
                  <a:pt x="6113806" y="2409834"/>
                </a:moveTo>
                <a:cubicBezTo>
                  <a:pt x="6117578" y="2409319"/>
                  <a:pt x="6120287" y="2409456"/>
                  <a:pt x="6120904" y="2410382"/>
                </a:cubicBezTo>
                <a:cubicBezTo>
                  <a:pt x="6122138" y="2412302"/>
                  <a:pt x="6114869" y="2416486"/>
                  <a:pt x="6104307" y="2419915"/>
                </a:cubicBezTo>
                <a:cubicBezTo>
                  <a:pt x="6093952" y="2423275"/>
                  <a:pt x="6084419" y="2424647"/>
                  <a:pt x="6083528" y="2422864"/>
                </a:cubicBezTo>
                <a:cubicBezTo>
                  <a:pt x="6082636" y="2421081"/>
                  <a:pt x="6090523" y="2416554"/>
                  <a:pt x="6100330" y="2413194"/>
                </a:cubicBezTo>
                <a:cubicBezTo>
                  <a:pt x="6105199" y="2411514"/>
                  <a:pt x="6110034" y="2410348"/>
                  <a:pt x="6113806" y="2409834"/>
                </a:cubicBezTo>
                <a:close/>
                <a:moveTo>
                  <a:pt x="5571990" y="2409696"/>
                </a:moveTo>
                <a:cubicBezTo>
                  <a:pt x="5579534" y="2407296"/>
                  <a:pt x="5586666" y="2408324"/>
                  <a:pt x="5587763" y="2411959"/>
                </a:cubicBezTo>
                <a:cubicBezTo>
                  <a:pt x="5588861" y="2415525"/>
                  <a:pt x="5583511" y="2421012"/>
                  <a:pt x="5576653" y="2423480"/>
                </a:cubicBezTo>
                <a:cubicBezTo>
                  <a:pt x="5569590" y="2426018"/>
                  <a:pt x="5562526" y="2425058"/>
                  <a:pt x="5561154" y="2421217"/>
                </a:cubicBezTo>
                <a:cubicBezTo>
                  <a:pt x="5559783" y="2417377"/>
                  <a:pt x="5564652" y="2412233"/>
                  <a:pt x="5571990" y="2409696"/>
                </a:cubicBezTo>
                <a:close/>
                <a:moveTo>
                  <a:pt x="7121006" y="2409559"/>
                </a:moveTo>
                <a:cubicBezTo>
                  <a:pt x="7133488" y="2409764"/>
                  <a:pt x="7144803" y="2416279"/>
                  <a:pt x="7146313" y="2424029"/>
                </a:cubicBezTo>
                <a:cubicBezTo>
                  <a:pt x="7147959" y="2432533"/>
                  <a:pt x="7138014" y="2438979"/>
                  <a:pt x="7124161" y="2438568"/>
                </a:cubicBezTo>
                <a:cubicBezTo>
                  <a:pt x="7111611" y="2438225"/>
                  <a:pt x="7100501" y="2431915"/>
                  <a:pt x="7098992" y="2424303"/>
                </a:cubicBezTo>
                <a:cubicBezTo>
                  <a:pt x="7097346" y="2416005"/>
                  <a:pt x="7107084" y="2409353"/>
                  <a:pt x="7121006" y="2409559"/>
                </a:cubicBezTo>
                <a:close/>
                <a:moveTo>
                  <a:pt x="1705176" y="2409010"/>
                </a:moveTo>
                <a:cubicBezTo>
                  <a:pt x="1708195" y="2410245"/>
                  <a:pt x="1710868" y="2412851"/>
                  <a:pt x="1715120" y="2415937"/>
                </a:cubicBezTo>
                <a:cubicBezTo>
                  <a:pt x="1712104" y="2417720"/>
                  <a:pt x="1710594" y="2419640"/>
                  <a:pt x="1708058" y="2419846"/>
                </a:cubicBezTo>
                <a:cubicBezTo>
                  <a:pt x="1704490" y="2420051"/>
                  <a:pt x="1701472" y="2417445"/>
                  <a:pt x="1700032" y="2414222"/>
                </a:cubicBezTo>
                <a:cubicBezTo>
                  <a:pt x="1698319" y="2410245"/>
                  <a:pt x="1700926" y="2407296"/>
                  <a:pt x="1705176" y="2409010"/>
                </a:cubicBezTo>
                <a:close/>
                <a:moveTo>
                  <a:pt x="7253365" y="2408393"/>
                </a:moveTo>
                <a:cubicBezTo>
                  <a:pt x="7266806" y="2407776"/>
                  <a:pt x="7279905" y="2414839"/>
                  <a:pt x="7282580" y="2424166"/>
                </a:cubicBezTo>
                <a:cubicBezTo>
                  <a:pt x="7285049" y="2432601"/>
                  <a:pt x="7277093" y="2439802"/>
                  <a:pt x="7264955" y="2440076"/>
                </a:cubicBezTo>
                <a:cubicBezTo>
                  <a:pt x="7251307" y="2440420"/>
                  <a:pt x="7238483" y="2433562"/>
                  <a:pt x="7235877" y="2424440"/>
                </a:cubicBezTo>
                <a:cubicBezTo>
                  <a:pt x="7233477" y="2416142"/>
                  <a:pt x="7241226" y="2409010"/>
                  <a:pt x="7253365" y="2408393"/>
                </a:cubicBezTo>
                <a:close/>
                <a:moveTo>
                  <a:pt x="7690014" y="2407570"/>
                </a:moveTo>
                <a:cubicBezTo>
                  <a:pt x="7692415" y="2411891"/>
                  <a:pt x="7683636" y="2444055"/>
                  <a:pt x="7670058" y="2481431"/>
                </a:cubicBezTo>
                <a:cubicBezTo>
                  <a:pt x="7655998" y="2520110"/>
                  <a:pt x="7641185" y="2551040"/>
                  <a:pt x="7639608" y="2545073"/>
                </a:cubicBezTo>
                <a:cubicBezTo>
                  <a:pt x="7638030" y="2539381"/>
                  <a:pt x="7647906" y="2503857"/>
                  <a:pt x="7661416" y="2466549"/>
                </a:cubicBezTo>
                <a:cubicBezTo>
                  <a:pt x="7675132" y="2428624"/>
                  <a:pt x="7687614" y="2403250"/>
                  <a:pt x="7690014" y="2407570"/>
                </a:cubicBezTo>
                <a:close/>
                <a:moveTo>
                  <a:pt x="6569005" y="2406138"/>
                </a:moveTo>
                <a:cubicBezTo>
                  <a:pt x="6573634" y="2406781"/>
                  <a:pt x="6576926" y="2408324"/>
                  <a:pt x="6577989" y="2410656"/>
                </a:cubicBezTo>
                <a:cubicBezTo>
                  <a:pt x="6580046" y="2415251"/>
                  <a:pt x="6571680" y="2420875"/>
                  <a:pt x="6559335" y="2423138"/>
                </a:cubicBezTo>
                <a:cubicBezTo>
                  <a:pt x="6547197" y="2425333"/>
                  <a:pt x="6535126" y="2423549"/>
                  <a:pt x="6533069" y="2419366"/>
                </a:cubicBezTo>
                <a:cubicBezTo>
                  <a:pt x="6531080" y="2415114"/>
                  <a:pt x="6539721" y="2409491"/>
                  <a:pt x="6551997" y="2407021"/>
                </a:cubicBezTo>
                <a:cubicBezTo>
                  <a:pt x="6558409" y="2405752"/>
                  <a:pt x="6564376" y="2405495"/>
                  <a:pt x="6569005" y="2406138"/>
                </a:cubicBezTo>
                <a:close/>
                <a:moveTo>
                  <a:pt x="5951914" y="2405366"/>
                </a:moveTo>
                <a:cubicBezTo>
                  <a:pt x="5955266" y="2404929"/>
                  <a:pt x="5957512" y="2405238"/>
                  <a:pt x="5957683" y="2406404"/>
                </a:cubicBezTo>
                <a:cubicBezTo>
                  <a:pt x="5958026" y="2408804"/>
                  <a:pt x="5950482" y="2413811"/>
                  <a:pt x="5941361" y="2417171"/>
                </a:cubicBezTo>
                <a:cubicBezTo>
                  <a:pt x="5932240" y="2420531"/>
                  <a:pt x="5924491" y="2421354"/>
                  <a:pt x="5924628" y="2418748"/>
                </a:cubicBezTo>
                <a:cubicBezTo>
                  <a:pt x="5924696" y="2416485"/>
                  <a:pt x="5931211" y="2412096"/>
                  <a:pt x="5939510" y="2408804"/>
                </a:cubicBezTo>
                <a:cubicBezTo>
                  <a:pt x="5944105" y="2406986"/>
                  <a:pt x="5948562" y="2405803"/>
                  <a:pt x="5951914" y="2405366"/>
                </a:cubicBezTo>
                <a:close/>
                <a:moveTo>
                  <a:pt x="4946677" y="2404895"/>
                </a:moveTo>
                <a:cubicBezTo>
                  <a:pt x="4953329" y="2403318"/>
                  <a:pt x="4959021" y="2405238"/>
                  <a:pt x="4959158" y="2409079"/>
                </a:cubicBezTo>
                <a:cubicBezTo>
                  <a:pt x="4959364" y="2412919"/>
                  <a:pt x="4954152" y="2417240"/>
                  <a:pt x="4947431" y="2418748"/>
                </a:cubicBezTo>
                <a:cubicBezTo>
                  <a:pt x="4940779" y="2420257"/>
                  <a:pt x="4934950" y="2418268"/>
                  <a:pt x="4934813" y="2414565"/>
                </a:cubicBezTo>
                <a:cubicBezTo>
                  <a:pt x="4934744" y="2410930"/>
                  <a:pt x="4940230" y="2406404"/>
                  <a:pt x="4946677" y="2404895"/>
                </a:cubicBezTo>
                <a:close/>
                <a:moveTo>
                  <a:pt x="1311939" y="2404003"/>
                </a:moveTo>
                <a:cubicBezTo>
                  <a:pt x="1315506" y="2404689"/>
                  <a:pt x="1319073" y="2406678"/>
                  <a:pt x="1325244" y="2409353"/>
                </a:cubicBezTo>
                <a:cubicBezTo>
                  <a:pt x="1319756" y="2410244"/>
                  <a:pt x="1316876" y="2411273"/>
                  <a:pt x="1313379" y="2410999"/>
                </a:cubicBezTo>
                <a:cubicBezTo>
                  <a:pt x="1311666" y="2410861"/>
                  <a:pt x="1307208" y="2407844"/>
                  <a:pt x="1306932" y="2406610"/>
                </a:cubicBezTo>
                <a:cubicBezTo>
                  <a:pt x="1306659" y="2405375"/>
                  <a:pt x="1310087" y="2403661"/>
                  <a:pt x="1311939" y="2404003"/>
                </a:cubicBezTo>
                <a:close/>
                <a:moveTo>
                  <a:pt x="1506980" y="2403044"/>
                </a:moveTo>
                <a:cubicBezTo>
                  <a:pt x="1511917" y="2407501"/>
                  <a:pt x="1515621" y="2410108"/>
                  <a:pt x="1516855" y="2412508"/>
                </a:cubicBezTo>
                <a:cubicBezTo>
                  <a:pt x="1517473" y="2413742"/>
                  <a:pt x="1513906" y="2415662"/>
                  <a:pt x="1511508" y="2415251"/>
                </a:cubicBezTo>
                <a:cubicBezTo>
                  <a:pt x="1508971" y="2414840"/>
                  <a:pt x="1503345" y="2411479"/>
                  <a:pt x="1503139" y="2410382"/>
                </a:cubicBezTo>
                <a:cubicBezTo>
                  <a:pt x="1502659" y="2408050"/>
                  <a:pt x="1504855" y="2406404"/>
                  <a:pt x="1506980" y="2403044"/>
                </a:cubicBezTo>
                <a:close/>
                <a:moveTo>
                  <a:pt x="1900631" y="2402907"/>
                </a:moveTo>
                <a:cubicBezTo>
                  <a:pt x="1903236" y="2403387"/>
                  <a:pt x="1906253" y="2405444"/>
                  <a:pt x="1915375" y="2409971"/>
                </a:cubicBezTo>
                <a:cubicBezTo>
                  <a:pt x="1909202" y="2411136"/>
                  <a:pt x="1907144" y="2411891"/>
                  <a:pt x="1904812" y="2411822"/>
                </a:cubicBezTo>
                <a:cubicBezTo>
                  <a:pt x="1900904" y="2411753"/>
                  <a:pt x="1897406" y="2409628"/>
                  <a:pt x="1896927" y="2406199"/>
                </a:cubicBezTo>
                <a:cubicBezTo>
                  <a:pt x="1896720" y="2404690"/>
                  <a:pt x="1899052" y="2402633"/>
                  <a:pt x="1900631" y="2402907"/>
                </a:cubicBezTo>
                <a:close/>
                <a:moveTo>
                  <a:pt x="5152417" y="2402426"/>
                </a:moveTo>
                <a:cubicBezTo>
                  <a:pt x="5159275" y="2400369"/>
                  <a:pt x="5167298" y="2402907"/>
                  <a:pt x="5168807" y="2407570"/>
                </a:cubicBezTo>
                <a:cubicBezTo>
                  <a:pt x="5170248" y="2412233"/>
                  <a:pt x="5164830" y="2417994"/>
                  <a:pt x="5157834" y="2419160"/>
                </a:cubicBezTo>
                <a:cubicBezTo>
                  <a:pt x="5151800" y="2420189"/>
                  <a:pt x="5145696" y="2417445"/>
                  <a:pt x="5144324" y="2413194"/>
                </a:cubicBezTo>
                <a:cubicBezTo>
                  <a:pt x="5142952" y="2408942"/>
                  <a:pt x="5146519" y="2404210"/>
                  <a:pt x="5152417" y="2402426"/>
                </a:cubicBezTo>
                <a:close/>
                <a:moveTo>
                  <a:pt x="6766104" y="2401603"/>
                </a:moveTo>
                <a:cubicBezTo>
                  <a:pt x="6778860" y="2399477"/>
                  <a:pt x="6791959" y="2403455"/>
                  <a:pt x="6793399" y="2409902"/>
                </a:cubicBezTo>
                <a:cubicBezTo>
                  <a:pt x="6794702" y="2415868"/>
                  <a:pt x="6785650" y="2421972"/>
                  <a:pt x="6773442" y="2423343"/>
                </a:cubicBezTo>
                <a:cubicBezTo>
                  <a:pt x="6761166" y="2424715"/>
                  <a:pt x="6749714" y="2421148"/>
                  <a:pt x="6747793" y="2415457"/>
                </a:cubicBezTo>
                <a:cubicBezTo>
                  <a:pt x="6745941" y="2409764"/>
                  <a:pt x="6754171" y="2403592"/>
                  <a:pt x="6766104" y="2401603"/>
                </a:cubicBezTo>
                <a:close/>
                <a:moveTo>
                  <a:pt x="4589375" y="2401398"/>
                </a:moveTo>
                <a:cubicBezTo>
                  <a:pt x="4587523" y="2403112"/>
                  <a:pt x="4585671" y="2405375"/>
                  <a:pt x="4582517" y="2407433"/>
                </a:cubicBezTo>
                <a:cubicBezTo>
                  <a:pt x="4578402" y="2410176"/>
                  <a:pt x="4570721" y="2411822"/>
                  <a:pt x="4570789" y="2410107"/>
                </a:cubicBezTo>
                <a:cubicBezTo>
                  <a:pt x="4570858" y="2408324"/>
                  <a:pt x="4573396" y="2405924"/>
                  <a:pt x="4578539" y="2403318"/>
                </a:cubicBezTo>
                <a:cubicBezTo>
                  <a:pt x="4583545" y="2400781"/>
                  <a:pt x="4586837" y="2400163"/>
                  <a:pt x="4589375" y="2401398"/>
                </a:cubicBezTo>
                <a:close/>
                <a:moveTo>
                  <a:pt x="6188652" y="2400600"/>
                </a:moveTo>
                <a:cubicBezTo>
                  <a:pt x="6192519" y="2400249"/>
                  <a:pt x="6195004" y="2400677"/>
                  <a:pt x="6195175" y="2401946"/>
                </a:cubicBezTo>
                <a:cubicBezTo>
                  <a:pt x="6195450" y="2404278"/>
                  <a:pt x="6187700" y="2408530"/>
                  <a:pt x="6177482" y="2411616"/>
                </a:cubicBezTo>
                <a:cubicBezTo>
                  <a:pt x="6166372" y="2414976"/>
                  <a:pt x="6156085" y="2415937"/>
                  <a:pt x="6155948" y="2413605"/>
                </a:cubicBezTo>
                <a:cubicBezTo>
                  <a:pt x="6155810" y="2411410"/>
                  <a:pt x="6163629" y="2407227"/>
                  <a:pt x="6173847" y="2403935"/>
                </a:cubicBezTo>
                <a:cubicBezTo>
                  <a:pt x="6179540" y="2402083"/>
                  <a:pt x="6184786" y="2400951"/>
                  <a:pt x="6188652" y="2400600"/>
                </a:cubicBezTo>
                <a:close/>
                <a:moveTo>
                  <a:pt x="6491125" y="2396040"/>
                </a:moveTo>
                <a:cubicBezTo>
                  <a:pt x="6495934" y="2396392"/>
                  <a:pt x="6499569" y="2397592"/>
                  <a:pt x="6500632" y="2399547"/>
                </a:cubicBezTo>
                <a:cubicBezTo>
                  <a:pt x="6502758" y="2403456"/>
                  <a:pt x="6494116" y="2408942"/>
                  <a:pt x="6481703" y="2411479"/>
                </a:cubicBezTo>
                <a:cubicBezTo>
                  <a:pt x="6470045" y="2413880"/>
                  <a:pt x="6459964" y="2413125"/>
                  <a:pt x="6457563" y="2409696"/>
                </a:cubicBezTo>
                <a:cubicBezTo>
                  <a:pt x="6454957" y="2405993"/>
                  <a:pt x="6462638" y="2400644"/>
                  <a:pt x="6474571" y="2397626"/>
                </a:cubicBezTo>
                <a:cubicBezTo>
                  <a:pt x="6480332" y="2396186"/>
                  <a:pt x="6486316" y="2395689"/>
                  <a:pt x="6491125" y="2396040"/>
                </a:cubicBezTo>
                <a:close/>
                <a:moveTo>
                  <a:pt x="6031202" y="2395225"/>
                </a:moveTo>
                <a:cubicBezTo>
                  <a:pt x="6032093" y="2397351"/>
                  <a:pt x="6024961" y="2402220"/>
                  <a:pt x="6016114" y="2405581"/>
                </a:cubicBezTo>
                <a:cubicBezTo>
                  <a:pt x="6007061" y="2409078"/>
                  <a:pt x="5998420" y="2410381"/>
                  <a:pt x="5997597" y="2408324"/>
                </a:cubicBezTo>
                <a:cubicBezTo>
                  <a:pt x="5996774" y="2406335"/>
                  <a:pt x="6003975" y="2401329"/>
                  <a:pt x="6012891" y="2397763"/>
                </a:cubicBezTo>
                <a:cubicBezTo>
                  <a:pt x="6021806" y="2394334"/>
                  <a:pt x="6030241" y="2393099"/>
                  <a:pt x="6031202" y="2395225"/>
                </a:cubicBezTo>
                <a:close/>
                <a:moveTo>
                  <a:pt x="1179923" y="2395157"/>
                </a:moveTo>
                <a:cubicBezTo>
                  <a:pt x="1182802" y="2395637"/>
                  <a:pt x="1187191" y="2397283"/>
                  <a:pt x="1186849" y="2397832"/>
                </a:cubicBezTo>
                <a:cubicBezTo>
                  <a:pt x="1185958" y="2399272"/>
                  <a:pt x="1182665" y="2400300"/>
                  <a:pt x="1181090" y="2401123"/>
                </a:cubicBezTo>
                <a:cubicBezTo>
                  <a:pt x="1174643" y="2400781"/>
                  <a:pt x="1171418" y="2398860"/>
                  <a:pt x="1172447" y="2397077"/>
                </a:cubicBezTo>
                <a:cubicBezTo>
                  <a:pt x="1173340" y="2395500"/>
                  <a:pt x="1176288" y="2394540"/>
                  <a:pt x="1179923" y="2395157"/>
                </a:cubicBezTo>
                <a:close/>
                <a:moveTo>
                  <a:pt x="6261930" y="2394025"/>
                </a:moveTo>
                <a:cubicBezTo>
                  <a:pt x="6266293" y="2393614"/>
                  <a:pt x="6269585" y="2393922"/>
                  <a:pt x="6270545" y="2395088"/>
                </a:cubicBezTo>
                <a:cubicBezTo>
                  <a:pt x="6272329" y="2397351"/>
                  <a:pt x="6264442" y="2402289"/>
                  <a:pt x="6253606" y="2405512"/>
                </a:cubicBezTo>
                <a:cubicBezTo>
                  <a:pt x="6242908" y="2408667"/>
                  <a:pt x="6232278" y="2409284"/>
                  <a:pt x="6231249" y="2406884"/>
                </a:cubicBezTo>
                <a:cubicBezTo>
                  <a:pt x="6230289" y="2404621"/>
                  <a:pt x="6237010" y="2400506"/>
                  <a:pt x="6246886" y="2397283"/>
                </a:cubicBezTo>
                <a:cubicBezTo>
                  <a:pt x="6252132" y="2395568"/>
                  <a:pt x="6257567" y="2394437"/>
                  <a:pt x="6261930" y="2394025"/>
                </a:cubicBezTo>
                <a:close/>
                <a:moveTo>
                  <a:pt x="867950" y="2393854"/>
                </a:moveTo>
                <a:cubicBezTo>
                  <a:pt x="866647" y="2394814"/>
                  <a:pt x="865414" y="2395706"/>
                  <a:pt x="864041" y="2396666"/>
                </a:cubicBezTo>
                <a:cubicBezTo>
                  <a:pt x="863629" y="2396940"/>
                  <a:pt x="862944" y="2397077"/>
                  <a:pt x="862395" y="2397283"/>
                </a:cubicBezTo>
                <a:cubicBezTo>
                  <a:pt x="863768" y="2396255"/>
                  <a:pt x="865071" y="2395294"/>
                  <a:pt x="866511" y="2394334"/>
                </a:cubicBezTo>
                <a:cubicBezTo>
                  <a:pt x="866784" y="2394129"/>
                  <a:pt x="867470" y="2393991"/>
                  <a:pt x="867950" y="2393854"/>
                </a:cubicBezTo>
                <a:close/>
                <a:moveTo>
                  <a:pt x="7408193" y="2392756"/>
                </a:moveTo>
                <a:cubicBezTo>
                  <a:pt x="7412556" y="2392945"/>
                  <a:pt x="7415625" y="2394882"/>
                  <a:pt x="7416380" y="2398928"/>
                </a:cubicBezTo>
                <a:cubicBezTo>
                  <a:pt x="7418026" y="2407776"/>
                  <a:pt x="7408836" y="2423343"/>
                  <a:pt x="7395669" y="2430133"/>
                </a:cubicBezTo>
                <a:cubicBezTo>
                  <a:pt x="7383736" y="2436305"/>
                  <a:pt x="7372969" y="2431915"/>
                  <a:pt x="7371323" y="2423206"/>
                </a:cubicBezTo>
                <a:cubicBezTo>
                  <a:pt x="7369608" y="2413673"/>
                  <a:pt x="7379004" y="2403661"/>
                  <a:pt x="7392240" y="2397077"/>
                </a:cubicBezTo>
                <a:cubicBezTo>
                  <a:pt x="7398172" y="2394128"/>
                  <a:pt x="7403830" y="2392568"/>
                  <a:pt x="7408193" y="2392756"/>
                </a:cubicBezTo>
                <a:close/>
                <a:moveTo>
                  <a:pt x="4661796" y="2391385"/>
                </a:moveTo>
                <a:cubicBezTo>
                  <a:pt x="4662482" y="2393031"/>
                  <a:pt x="4658436" y="2396597"/>
                  <a:pt x="4653292" y="2398792"/>
                </a:cubicBezTo>
                <a:cubicBezTo>
                  <a:pt x="4648217" y="2400986"/>
                  <a:pt x="4645131" y="2401192"/>
                  <a:pt x="4643691" y="2400232"/>
                </a:cubicBezTo>
                <a:cubicBezTo>
                  <a:pt x="4641976" y="2399134"/>
                  <a:pt x="4645337" y="2395774"/>
                  <a:pt x="4650618" y="2393168"/>
                </a:cubicBezTo>
                <a:cubicBezTo>
                  <a:pt x="4655967" y="2390493"/>
                  <a:pt x="4661179" y="2389739"/>
                  <a:pt x="4661796" y="2391385"/>
                </a:cubicBezTo>
                <a:close/>
                <a:moveTo>
                  <a:pt x="6416114" y="2391008"/>
                </a:moveTo>
                <a:cubicBezTo>
                  <a:pt x="6420409" y="2391316"/>
                  <a:pt x="6423204" y="2392516"/>
                  <a:pt x="6423410" y="2394540"/>
                </a:cubicBezTo>
                <a:cubicBezTo>
                  <a:pt x="6423753" y="2398037"/>
                  <a:pt x="6414357" y="2403180"/>
                  <a:pt x="6403384" y="2405444"/>
                </a:cubicBezTo>
                <a:cubicBezTo>
                  <a:pt x="6392206" y="2407776"/>
                  <a:pt x="6381713" y="2407021"/>
                  <a:pt x="6380890" y="2403867"/>
                </a:cubicBezTo>
                <a:cubicBezTo>
                  <a:pt x="6380067" y="2400574"/>
                  <a:pt x="6388571" y="2395705"/>
                  <a:pt x="6399818" y="2392825"/>
                </a:cubicBezTo>
                <a:cubicBezTo>
                  <a:pt x="6406025" y="2391282"/>
                  <a:pt x="6411819" y="2390699"/>
                  <a:pt x="6416114" y="2391008"/>
                </a:cubicBezTo>
                <a:close/>
                <a:moveTo>
                  <a:pt x="4870827" y="2390562"/>
                </a:moveTo>
                <a:cubicBezTo>
                  <a:pt x="4876382" y="2388504"/>
                  <a:pt x="4882897" y="2389396"/>
                  <a:pt x="4883652" y="2392345"/>
                </a:cubicBezTo>
                <a:cubicBezTo>
                  <a:pt x="4884200" y="2394608"/>
                  <a:pt x="4880154" y="2398928"/>
                  <a:pt x="4875697" y="2400711"/>
                </a:cubicBezTo>
                <a:cubicBezTo>
                  <a:pt x="4869936" y="2402975"/>
                  <a:pt x="4863009" y="2402563"/>
                  <a:pt x="4861775" y="2399888"/>
                </a:cubicBezTo>
                <a:cubicBezTo>
                  <a:pt x="4860609" y="2397077"/>
                  <a:pt x="4864724" y="2392825"/>
                  <a:pt x="4870827" y="2390562"/>
                </a:cubicBezTo>
                <a:close/>
                <a:moveTo>
                  <a:pt x="6338267" y="2390477"/>
                </a:moveTo>
                <a:cubicBezTo>
                  <a:pt x="6342691" y="2390254"/>
                  <a:pt x="6345983" y="2390768"/>
                  <a:pt x="6347012" y="2392071"/>
                </a:cubicBezTo>
                <a:cubicBezTo>
                  <a:pt x="6349069" y="2394677"/>
                  <a:pt x="6341045" y="2399684"/>
                  <a:pt x="6329935" y="2402769"/>
                </a:cubicBezTo>
                <a:cubicBezTo>
                  <a:pt x="6318208" y="2405993"/>
                  <a:pt x="6307921" y="2406404"/>
                  <a:pt x="6305864" y="2403867"/>
                </a:cubicBezTo>
                <a:cubicBezTo>
                  <a:pt x="6303806" y="2401398"/>
                  <a:pt x="6311487" y="2396597"/>
                  <a:pt x="6322734" y="2393305"/>
                </a:cubicBezTo>
                <a:cubicBezTo>
                  <a:pt x="6328289" y="2391659"/>
                  <a:pt x="6333844" y="2390699"/>
                  <a:pt x="6338267" y="2390477"/>
                </a:cubicBezTo>
                <a:close/>
                <a:moveTo>
                  <a:pt x="5497443" y="2388436"/>
                </a:moveTo>
                <a:cubicBezTo>
                  <a:pt x="5504370" y="2385899"/>
                  <a:pt x="5511708" y="2388299"/>
                  <a:pt x="5512942" y="2392894"/>
                </a:cubicBezTo>
                <a:cubicBezTo>
                  <a:pt x="5514177" y="2397626"/>
                  <a:pt x="5509102" y="2402975"/>
                  <a:pt x="5501627" y="2404964"/>
                </a:cubicBezTo>
                <a:cubicBezTo>
                  <a:pt x="5495386" y="2406610"/>
                  <a:pt x="5489077" y="2405170"/>
                  <a:pt x="5487499" y="2401604"/>
                </a:cubicBezTo>
                <a:cubicBezTo>
                  <a:pt x="5485648" y="2397420"/>
                  <a:pt x="5490311" y="2391111"/>
                  <a:pt x="5497443" y="2388436"/>
                </a:cubicBezTo>
                <a:close/>
                <a:moveTo>
                  <a:pt x="973083" y="2387270"/>
                </a:moveTo>
                <a:cubicBezTo>
                  <a:pt x="967048" y="2390287"/>
                  <a:pt x="965063" y="2391385"/>
                  <a:pt x="962730" y="2392482"/>
                </a:cubicBezTo>
                <a:cubicBezTo>
                  <a:pt x="958959" y="2394265"/>
                  <a:pt x="955598" y="2395499"/>
                  <a:pt x="955186" y="2395019"/>
                </a:cubicBezTo>
                <a:cubicBezTo>
                  <a:pt x="954980" y="2394814"/>
                  <a:pt x="957310" y="2393236"/>
                  <a:pt x="958822" y="2392550"/>
                </a:cubicBezTo>
                <a:cubicBezTo>
                  <a:pt x="961429" y="2391453"/>
                  <a:pt x="964239" y="2390424"/>
                  <a:pt x="973083" y="2387270"/>
                </a:cubicBezTo>
                <a:close/>
                <a:moveTo>
                  <a:pt x="6904431" y="2384596"/>
                </a:moveTo>
                <a:cubicBezTo>
                  <a:pt x="6916432" y="2383361"/>
                  <a:pt x="6928228" y="2387819"/>
                  <a:pt x="6930216" y="2394402"/>
                </a:cubicBezTo>
                <a:cubicBezTo>
                  <a:pt x="6932411" y="2401603"/>
                  <a:pt x="6922399" y="2408735"/>
                  <a:pt x="6909231" y="2409353"/>
                </a:cubicBezTo>
                <a:cubicBezTo>
                  <a:pt x="6896887" y="2409970"/>
                  <a:pt x="6886120" y="2405306"/>
                  <a:pt x="6884817" y="2398723"/>
                </a:cubicBezTo>
                <a:cubicBezTo>
                  <a:pt x="6883445" y="2392345"/>
                  <a:pt x="6892497" y="2385830"/>
                  <a:pt x="6904431" y="2384596"/>
                </a:cubicBezTo>
                <a:close/>
                <a:moveTo>
                  <a:pt x="4727770" y="2384527"/>
                </a:moveTo>
                <a:cubicBezTo>
                  <a:pt x="4729759" y="2384733"/>
                  <a:pt x="4733805" y="2384527"/>
                  <a:pt x="4735177" y="2385624"/>
                </a:cubicBezTo>
                <a:cubicBezTo>
                  <a:pt x="4736823" y="2386927"/>
                  <a:pt x="4731473" y="2390699"/>
                  <a:pt x="4725713" y="2392825"/>
                </a:cubicBezTo>
                <a:cubicBezTo>
                  <a:pt x="4719746" y="2395020"/>
                  <a:pt x="4715357" y="2395088"/>
                  <a:pt x="4715357" y="2393031"/>
                </a:cubicBezTo>
                <a:cubicBezTo>
                  <a:pt x="4715426" y="2391042"/>
                  <a:pt x="4720158" y="2387476"/>
                  <a:pt x="4727770" y="2384527"/>
                </a:cubicBezTo>
                <a:close/>
                <a:moveTo>
                  <a:pt x="5289851" y="2384047"/>
                </a:moveTo>
                <a:cubicBezTo>
                  <a:pt x="5295886" y="2383292"/>
                  <a:pt x="5302332" y="2385967"/>
                  <a:pt x="5303635" y="2389876"/>
                </a:cubicBezTo>
                <a:cubicBezTo>
                  <a:pt x="5305144" y="2394608"/>
                  <a:pt x="5299658" y="2400437"/>
                  <a:pt x="5292663" y="2401397"/>
                </a:cubicBezTo>
                <a:cubicBezTo>
                  <a:pt x="5286696" y="2402289"/>
                  <a:pt x="5280524" y="2399340"/>
                  <a:pt x="5279152" y="2395088"/>
                </a:cubicBezTo>
                <a:cubicBezTo>
                  <a:pt x="5277506" y="2390082"/>
                  <a:pt x="5282513" y="2385007"/>
                  <a:pt x="5289851" y="2384047"/>
                </a:cubicBezTo>
                <a:close/>
                <a:moveTo>
                  <a:pt x="6099645" y="2382966"/>
                </a:moveTo>
                <a:cubicBezTo>
                  <a:pt x="6103348" y="2382400"/>
                  <a:pt x="6105782" y="2382674"/>
                  <a:pt x="6105953" y="2383909"/>
                </a:cubicBezTo>
                <a:cubicBezTo>
                  <a:pt x="6106297" y="2386172"/>
                  <a:pt x="6099233" y="2390630"/>
                  <a:pt x="6089769" y="2394196"/>
                </a:cubicBezTo>
                <a:cubicBezTo>
                  <a:pt x="6080510" y="2397625"/>
                  <a:pt x="6071938" y="2398997"/>
                  <a:pt x="6070840" y="2397214"/>
                </a:cubicBezTo>
                <a:cubicBezTo>
                  <a:pt x="6069743" y="2395431"/>
                  <a:pt x="6076601" y="2390767"/>
                  <a:pt x="6085723" y="2387064"/>
                </a:cubicBezTo>
                <a:cubicBezTo>
                  <a:pt x="6090969" y="2384938"/>
                  <a:pt x="6095941" y="2383532"/>
                  <a:pt x="6099645" y="2382966"/>
                </a:cubicBezTo>
                <a:close/>
                <a:moveTo>
                  <a:pt x="4806243" y="2382898"/>
                </a:moveTo>
                <a:cubicBezTo>
                  <a:pt x="4808712" y="2382949"/>
                  <a:pt x="4810169" y="2383703"/>
                  <a:pt x="4809449" y="2385212"/>
                </a:cubicBezTo>
                <a:cubicBezTo>
                  <a:pt x="4808352" y="2387476"/>
                  <a:pt x="4804236" y="2390356"/>
                  <a:pt x="4802522" y="2392002"/>
                </a:cubicBezTo>
                <a:cubicBezTo>
                  <a:pt x="4794498" y="2394882"/>
                  <a:pt x="4789835" y="2394676"/>
                  <a:pt x="4788875" y="2392414"/>
                </a:cubicBezTo>
                <a:cubicBezTo>
                  <a:pt x="4787983" y="2390287"/>
                  <a:pt x="4791687" y="2386858"/>
                  <a:pt x="4796967" y="2384801"/>
                </a:cubicBezTo>
                <a:cubicBezTo>
                  <a:pt x="4800294" y="2383498"/>
                  <a:pt x="4803774" y="2382846"/>
                  <a:pt x="4806243" y="2382898"/>
                </a:cubicBezTo>
                <a:close/>
                <a:moveTo>
                  <a:pt x="6690735" y="2381990"/>
                </a:moveTo>
                <a:cubicBezTo>
                  <a:pt x="6703422" y="2379932"/>
                  <a:pt x="6714052" y="2382744"/>
                  <a:pt x="6715218" y="2388299"/>
                </a:cubicBezTo>
                <a:cubicBezTo>
                  <a:pt x="6716315" y="2393785"/>
                  <a:pt x="6707194" y="2399546"/>
                  <a:pt x="6694713" y="2401261"/>
                </a:cubicBezTo>
                <a:cubicBezTo>
                  <a:pt x="6682437" y="2402906"/>
                  <a:pt x="6670915" y="2399957"/>
                  <a:pt x="6669955" y="2394883"/>
                </a:cubicBezTo>
                <a:cubicBezTo>
                  <a:pt x="6668995" y="2389670"/>
                  <a:pt x="6678253" y="2383978"/>
                  <a:pt x="6690735" y="2381990"/>
                </a:cubicBezTo>
                <a:close/>
                <a:moveTo>
                  <a:pt x="955391" y="2380069"/>
                </a:moveTo>
                <a:cubicBezTo>
                  <a:pt x="952375" y="2381647"/>
                  <a:pt x="950591" y="2382744"/>
                  <a:pt x="948876" y="2383498"/>
                </a:cubicBezTo>
                <a:cubicBezTo>
                  <a:pt x="947367" y="2384184"/>
                  <a:pt x="945994" y="2384527"/>
                  <a:pt x="944556" y="2385076"/>
                </a:cubicBezTo>
                <a:cubicBezTo>
                  <a:pt x="946132" y="2384184"/>
                  <a:pt x="947572" y="2383292"/>
                  <a:pt x="949218" y="2382470"/>
                </a:cubicBezTo>
                <a:cubicBezTo>
                  <a:pt x="950797" y="2381715"/>
                  <a:pt x="952580" y="2381167"/>
                  <a:pt x="955391" y="2380069"/>
                </a:cubicBezTo>
                <a:close/>
                <a:moveTo>
                  <a:pt x="1568361" y="2378149"/>
                </a:moveTo>
                <a:cubicBezTo>
                  <a:pt x="1570828" y="2378561"/>
                  <a:pt x="1574805" y="2380961"/>
                  <a:pt x="1576384" y="2382813"/>
                </a:cubicBezTo>
                <a:cubicBezTo>
                  <a:pt x="1578784" y="2385624"/>
                  <a:pt x="1575011" y="2388436"/>
                  <a:pt x="1570965" y="2386996"/>
                </a:cubicBezTo>
                <a:cubicBezTo>
                  <a:pt x="1568153" y="2385968"/>
                  <a:pt x="1565615" y="2383636"/>
                  <a:pt x="1561364" y="2381030"/>
                </a:cubicBezTo>
                <a:cubicBezTo>
                  <a:pt x="1564449" y="2379589"/>
                  <a:pt x="1566095" y="2377738"/>
                  <a:pt x="1568361" y="2378149"/>
                </a:cubicBezTo>
                <a:close/>
                <a:moveTo>
                  <a:pt x="1372220" y="2377806"/>
                </a:moveTo>
                <a:cubicBezTo>
                  <a:pt x="1376471" y="2380275"/>
                  <a:pt x="1379764" y="2381783"/>
                  <a:pt x="1381340" y="2383429"/>
                </a:cubicBezTo>
                <a:cubicBezTo>
                  <a:pt x="1383536" y="2385692"/>
                  <a:pt x="1379626" y="2388024"/>
                  <a:pt x="1375306" y="2386927"/>
                </a:cubicBezTo>
                <a:cubicBezTo>
                  <a:pt x="1372287" y="2386173"/>
                  <a:pt x="1367213" y="2383772"/>
                  <a:pt x="1367213" y="2382950"/>
                </a:cubicBezTo>
                <a:cubicBezTo>
                  <a:pt x="1367213" y="2381166"/>
                  <a:pt x="1369888" y="2379932"/>
                  <a:pt x="1372220" y="2377806"/>
                </a:cubicBezTo>
                <a:close/>
                <a:moveTo>
                  <a:pt x="3455953" y="2376983"/>
                </a:moveTo>
                <a:cubicBezTo>
                  <a:pt x="3457393" y="2375886"/>
                  <a:pt x="3460342" y="2381167"/>
                  <a:pt x="3463771" y="2384732"/>
                </a:cubicBezTo>
                <a:cubicBezTo>
                  <a:pt x="3462125" y="2391179"/>
                  <a:pt x="3461439" y="2398654"/>
                  <a:pt x="3459862" y="2398860"/>
                </a:cubicBezTo>
                <a:cubicBezTo>
                  <a:pt x="3457942" y="2399134"/>
                  <a:pt x="3454170" y="2393922"/>
                  <a:pt x="3453347" y="2389808"/>
                </a:cubicBezTo>
                <a:cubicBezTo>
                  <a:pt x="3452593" y="2386173"/>
                  <a:pt x="3454239" y="2378355"/>
                  <a:pt x="3455953" y="2376983"/>
                </a:cubicBezTo>
                <a:close/>
                <a:moveTo>
                  <a:pt x="1039402" y="2376914"/>
                </a:moveTo>
                <a:cubicBezTo>
                  <a:pt x="1038715" y="2377737"/>
                  <a:pt x="1036040" y="2378972"/>
                  <a:pt x="1033023" y="2380823"/>
                </a:cubicBezTo>
                <a:cubicBezTo>
                  <a:pt x="1029939" y="2380686"/>
                  <a:pt x="1026781" y="2381098"/>
                  <a:pt x="1026714" y="2380549"/>
                </a:cubicBezTo>
                <a:cubicBezTo>
                  <a:pt x="1026646" y="2380000"/>
                  <a:pt x="1029252" y="2378423"/>
                  <a:pt x="1031583" y="2377531"/>
                </a:cubicBezTo>
                <a:cubicBezTo>
                  <a:pt x="1035494" y="2376023"/>
                  <a:pt x="1040499" y="2375680"/>
                  <a:pt x="1039402" y="2376914"/>
                </a:cubicBezTo>
                <a:close/>
                <a:moveTo>
                  <a:pt x="1105787" y="2376572"/>
                </a:moveTo>
                <a:cubicBezTo>
                  <a:pt x="1109215" y="2377875"/>
                  <a:pt x="1112232" y="2378561"/>
                  <a:pt x="1112577" y="2379658"/>
                </a:cubicBezTo>
                <a:cubicBezTo>
                  <a:pt x="1112780" y="2380207"/>
                  <a:pt x="1107981" y="2381921"/>
                  <a:pt x="1105512" y="2382264"/>
                </a:cubicBezTo>
                <a:cubicBezTo>
                  <a:pt x="1103042" y="2382539"/>
                  <a:pt x="1098313" y="2381990"/>
                  <a:pt x="1098586" y="2381441"/>
                </a:cubicBezTo>
                <a:cubicBezTo>
                  <a:pt x="1099137" y="2380207"/>
                  <a:pt x="1102153" y="2378835"/>
                  <a:pt x="1105787" y="2376572"/>
                </a:cubicBezTo>
                <a:close/>
                <a:moveTo>
                  <a:pt x="1764155" y="2375474"/>
                </a:moveTo>
                <a:cubicBezTo>
                  <a:pt x="1766896" y="2375886"/>
                  <a:pt x="1769983" y="2377669"/>
                  <a:pt x="1774716" y="2379589"/>
                </a:cubicBezTo>
                <a:cubicBezTo>
                  <a:pt x="1771904" y="2381509"/>
                  <a:pt x="1770945" y="2383087"/>
                  <a:pt x="1769094" y="2383293"/>
                </a:cubicBezTo>
                <a:cubicBezTo>
                  <a:pt x="1765320" y="2383704"/>
                  <a:pt x="1761893" y="2381372"/>
                  <a:pt x="1760932" y="2378560"/>
                </a:cubicBezTo>
                <a:cubicBezTo>
                  <a:pt x="1760520" y="2377326"/>
                  <a:pt x="1762645" y="2375269"/>
                  <a:pt x="1764155" y="2375474"/>
                </a:cubicBezTo>
                <a:close/>
                <a:moveTo>
                  <a:pt x="4285840" y="2374446"/>
                </a:moveTo>
                <a:cubicBezTo>
                  <a:pt x="4289201" y="2378630"/>
                  <a:pt x="4292012" y="2380344"/>
                  <a:pt x="4292835" y="2383362"/>
                </a:cubicBezTo>
                <a:cubicBezTo>
                  <a:pt x="4294001" y="2387614"/>
                  <a:pt x="4288240" y="2395431"/>
                  <a:pt x="4284949" y="2394334"/>
                </a:cubicBezTo>
                <a:cubicBezTo>
                  <a:pt x="4282548" y="2393511"/>
                  <a:pt x="4280079" y="2390151"/>
                  <a:pt x="4279942" y="2386996"/>
                </a:cubicBezTo>
                <a:cubicBezTo>
                  <a:pt x="4279805" y="2384253"/>
                  <a:pt x="4282891" y="2380413"/>
                  <a:pt x="4285840" y="2374446"/>
                </a:cubicBezTo>
                <a:close/>
                <a:moveTo>
                  <a:pt x="3593045" y="2373829"/>
                </a:moveTo>
                <a:cubicBezTo>
                  <a:pt x="3594554" y="2372731"/>
                  <a:pt x="3597297" y="2377875"/>
                  <a:pt x="3603881" y="2384870"/>
                </a:cubicBezTo>
                <a:cubicBezTo>
                  <a:pt x="3600040" y="2389671"/>
                  <a:pt x="3598052" y="2394334"/>
                  <a:pt x="3595857" y="2394197"/>
                </a:cubicBezTo>
                <a:cubicBezTo>
                  <a:pt x="3593799" y="2394060"/>
                  <a:pt x="3591537" y="2388848"/>
                  <a:pt x="3589342" y="2385830"/>
                </a:cubicBezTo>
                <a:cubicBezTo>
                  <a:pt x="3590508" y="2381578"/>
                  <a:pt x="3591262" y="2374995"/>
                  <a:pt x="3593045" y="2373829"/>
                </a:cubicBezTo>
                <a:close/>
                <a:moveTo>
                  <a:pt x="5079928" y="2372937"/>
                </a:moveTo>
                <a:cubicBezTo>
                  <a:pt x="5086374" y="2371497"/>
                  <a:pt x="5092615" y="2373417"/>
                  <a:pt x="5093507" y="2377189"/>
                </a:cubicBezTo>
                <a:cubicBezTo>
                  <a:pt x="5094398" y="2380961"/>
                  <a:pt x="5089667" y="2385350"/>
                  <a:pt x="5083083" y="2386790"/>
                </a:cubicBezTo>
                <a:cubicBezTo>
                  <a:pt x="5076636" y="2388162"/>
                  <a:pt x="5070327" y="2386242"/>
                  <a:pt x="5069367" y="2382538"/>
                </a:cubicBezTo>
                <a:cubicBezTo>
                  <a:pt x="5068475" y="2379041"/>
                  <a:pt x="5073687" y="2374309"/>
                  <a:pt x="5079928" y="2372937"/>
                </a:cubicBezTo>
                <a:close/>
                <a:moveTo>
                  <a:pt x="5853167" y="2372594"/>
                </a:moveTo>
                <a:cubicBezTo>
                  <a:pt x="5861671" y="2369165"/>
                  <a:pt x="5868803" y="2369234"/>
                  <a:pt x="5868872" y="2372731"/>
                </a:cubicBezTo>
                <a:cubicBezTo>
                  <a:pt x="5868940" y="2376229"/>
                  <a:pt x="5862288" y="2381510"/>
                  <a:pt x="5853853" y="2384665"/>
                </a:cubicBezTo>
                <a:cubicBezTo>
                  <a:pt x="5845761" y="2387682"/>
                  <a:pt x="5838903" y="2387202"/>
                  <a:pt x="5839520" y="2383567"/>
                </a:cubicBezTo>
                <a:cubicBezTo>
                  <a:pt x="5840068" y="2380344"/>
                  <a:pt x="5845966" y="2375612"/>
                  <a:pt x="5853167" y="2372594"/>
                </a:cubicBezTo>
                <a:close/>
                <a:moveTo>
                  <a:pt x="6173719" y="2372037"/>
                </a:moveTo>
                <a:cubicBezTo>
                  <a:pt x="6177551" y="2371497"/>
                  <a:pt x="6180260" y="2371702"/>
                  <a:pt x="6180774" y="2372800"/>
                </a:cubicBezTo>
                <a:cubicBezTo>
                  <a:pt x="6181803" y="2374994"/>
                  <a:pt x="6173436" y="2380344"/>
                  <a:pt x="6163767" y="2383773"/>
                </a:cubicBezTo>
                <a:cubicBezTo>
                  <a:pt x="6154851" y="2386927"/>
                  <a:pt x="6146416" y="2388093"/>
                  <a:pt x="6144907" y="2386310"/>
                </a:cubicBezTo>
                <a:cubicBezTo>
                  <a:pt x="6143124" y="2384321"/>
                  <a:pt x="6149707" y="2379658"/>
                  <a:pt x="6159926" y="2375749"/>
                </a:cubicBezTo>
                <a:cubicBezTo>
                  <a:pt x="6164932" y="2373863"/>
                  <a:pt x="6169887" y="2372577"/>
                  <a:pt x="6173719" y="2372037"/>
                </a:cubicBezTo>
                <a:close/>
                <a:moveTo>
                  <a:pt x="7040905" y="2371702"/>
                </a:moveTo>
                <a:cubicBezTo>
                  <a:pt x="7052906" y="2370742"/>
                  <a:pt x="7064702" y="2376160"/>
                  <a:pt x="7066827" y="2383498"/>
                </a:cubicBezTo>
                <a:cubicBezTo>
                  <a:pt x="7068954" y="2390905"/>
                  <a:pt x="7060998" y="2397763"/>
                  <a:pt x="7048928" y="2398997"/>
                </a:cubicBezTo>
                <a:cubicBezTo>
                  <a:pt x="7036995" y="2400232"/>
                  <a:pt x="7024719" y="2395225"/>
                  <a:pt x="7022045" y="2388093"/>
                </a:cubicBezTo>
                <a:cubicBezTo>
                  <a:pt x="7019096" y="2380275"/>
                  <a:pt x="7027806" y="2372663"/>
                  <a:pt x="7040905" y="2371702"/>
                </a:cubicBezTo>
                <a:close/>
                <a:moveTo>
                  <a:pt x="5794257" y="2371017"/>
                </a:moveTo>
                <a:cubicBezTo>
                  <a:pt x="5796383" y="2374240"/>
                  <a:pt x="5791171" y="2380275"/>
                  <a:pt x="5783353" y="2383636"/>
                </a:cubicBezTo>
                <a:cubicBezTo>
                  <a:pt x="5776632" y="2386584"/>
                  <a:pt x="5768951" y="2386859"/>
                  <a:pt x="5767237" y="2384253"/>
                </a:cubicBezTo>
                <a:cubicBezTo>
                  <a:pt x="5765248" y="2381098"/>
                  <a:pt x="5770460" y="2374994"/>
                  <a:pt x="5778347" y="2371360"/>
                </a:cubicBezTo>
                <a:cubicBezTo>
                  <a:pt x="5784793" y="2368411"/>
                  <a:pt x="5792474" y="2368274"/>
                  <a:pt x="5794257" y="2371017"/>
                </a:cubicBezTo>
                <a:close/>
                <a:moveTo>
                  <a:pt x="1238009" y="2368274"/>
                </a:moveTo>
                <a:cubicBezTo>
                  <a:pt x="1241645" y="2367794"/>
                  <a:pt x="1246788" y="2369851"/>
                  <a:pt x="1247063" y="2372389"/>
                </a:cubicBezTo>
                <a:cubicBezTo>
                  <a:pt x="1245690" y="2372800"/>
                  <a:pt x="1243635" y="2373829"/>
                  <a:pt x="1240889" y="2374034"/>
                </a:cubicBezTo>
                <a:cubicBezTo>
                  <a:pt x="1236500" y="2374378"/>
                  <a:pt x="1230947" y="2372389"/>
                  <a:pt x="1232042" y="2370880"/>
                </a:cubicBezTo>
                <a:cubicBezTo>
                  <a:pt x="1232866" y="2369783"/>
                  <a:pt x="1235403" y="2368685"/>
                  <a:pt x="1238009" y="2368274"/>
                </a:cubicBezTo>
                <a:close/>
                <a:moveTo>
                  <a:pt x="7488458" y="2367862"/>
                </a:moveTo>
                <a:cubicBezTo>
                  <a:pt x="7490858" y="2374446"/>
                  <a:pt x="7483588" y="2394197"/>
                  <a:pt x="7471793" y="2410588"/>
                </a:cubicBezTo>
                <a:cubicBezTo>
                  <a:pt x="7460408" y="2426430"/>
                  <a:pt x="7447996" y="2432122"/>
                  <a:pt x="7445390" y="2424852"/>
                </a:cubicBezTo>
                <a:cubicBezTo>
                  <a:pt x="7442921" y="2417720"/>
                  <a:pt x="7451013" y="2400438"/>
                  <a:pt x="7462741" y="2385419"/>
                </a:cubicBezTo>
                <a:cubicBezTo>
                  <a:pt x="7474878" y="2369920"/>
                  <a:pt x="7486057" y="2361279"/>
                  <a:pt x="7488458" y="2367862"/>
                </a:cubicBezTo>
                <a:close/>
                <a:moveTo>
                  <a:pt x="5942664" y="2367588"/>
                </a:moveTo>
                <a:cubicBezTo>
                  <a:pt x="5943830" y="2370057"/>
                  <a:pt x="5937864" y="2375475"/>
                  <a:pt x="5930251" y="2379041"/>
                </a:cubicBezTo>
                <a:cubicBezTo>
                  <a:pt x="5922570" y="2382607"/>
                  <a:pt x="5914478" y="2383773"/>
                  <a:pt x="5912763" y="2381441"/>
                </a:cubicBezTo>
                <a:cubicBezTo>
                  <a:pt x="5910775" y="2378698"/>
                  <a:pt x="5916810" y="2373006"/>
                  <a:pt x="5925999" y="2369097"/>
                </a:cubicBezTo>
                <a:cubicBezTo>
                  <a:pt x="5933886" y="2365668"/>
                  <a:pt x="5941499" y="2365050"/>
                  <a:pt x="5942664" y="2367588"/>
                </a:cubicBezTo>
                <a:close/>
                <a:moveTo>
                  <a:pt x="6629064" y="2367219"/>
                </a:moveTo>
                <a:cubicBezTo>
                  <a:pt x="6633659" y="2367999"/>
                  <a:pt x="6636934" y="2369679"/>
                  <a:pt x="6637517" y="2372045"/>
                </a:cubicBezTo>
                <a:cubicBezTo>
                  <a:pt x="6638751" y="2376846"/>
                  <a:pt x="6629288" y="2382675"/>
                  <a:pt x="6616943" y="2384801"/>
                </a:cubicBezTo>
                <a:cubicBezTo>
                  <a:pt x="6604393" y="2386927"/>
                  <a:pt x="6594312" y="2384801"/>
                  <a:pt x="6593763" y="2379795"/>
                </a:cubicBezTo>
                <a:cubicBezTo>
                  <a:pt x="6593283" y="2375405"/>
                  <a:pt x="6601581" y="2370125"/>
                  <a:pt x="6612691" y="2367793"/>
                </a:cubicBezTo>
                <a:cubicBezTo>
                  <a:pt x="6618554" y="2366558"/>
                  <a:pt x="6624469" y="2366438"/>
                  <a:pt x="6629064" y="2367219"/>
                </a:cubicBezTo>
                <a:close/>
                <a:moveTo>
                  <a:pt x="4072762" y="2367039"/>
                </a:moveTo>
                <a:cubicBezTo>
                  <a:pt x="4077425" y="2370193"/>
                  <a:pt x="4080237" y="2370811"/>
                  <a:pt x="4081814" y="2373348"/>
                </a:cubicBezTo>
                <a:cubicBezTo>
                  <a:pt x="4083872" y="2376640"/>
                  <a:pt x="4080991" y="2385693"/>
                  <a:pt x="4077562" y="2386584"/>
                </a:cubicBezTo>
                <a:cubicBezTo>
                  <a:pt x="4073859" y="2387544"/>
                  <a:pt x="4070224" y="2386379"/>
                  <a:pt x="4070293" y="2378972"/>
                </a:cubicBezTo>
                <a:cubicBezTo>
                  <a:pt x="4070293" y="2375131"/>
                  <a:pt x="4071870" y="2371154"/>
                  <a:pt x="4072762" y="2367039"/>
                </a:cubicBezTo>
                <a:close/>
                <a:moveTo>
                  <a:pt x="7887456" y="2366765"/>
                </a:moveTo>
                <a:cubicBezTo>
                  <a:pt x="7890816" y="2368548"/>
                  <a:pt x="7876071" y="2394951"/>
                  <a:pt x="7854537" y="2431984"/>
                </a:cubicBezTo>
                <a:cubicBezTo>
                  <a:pt x="7832798" y="2469292"/>
                  <a:pt x="7813732" y="2501045"/>
                  <a:pt x="7811332" y="2498370"/>
                </a:cubicBezTo>
                <a:cubicBezTo>
                  <a:pt x="7809069" y="2495970"/>
                  <a:pt x="7823334" y="2461680"/>
                  <a:pt x="7842879" y="2426704"/>
                </a:cubicBezTo>
                <a:cubicBezTo>
                  <a:pt x="7863315" y="2390219"/>
                  <a:pt x="7884095" y="2364982"/>
                  <a:pt x="7887456" y="2366765"/>
                </a:cubicBezTo>
                <a:close/>
                <a:moveTo>
                  <a:pt x="940028" y="2364502"/>
                </a:moveTo>
                <a:cubicBezTo>
                  <a:pt x="939204" y="2365462"/>
                  <a:pt x="938658" y="2366079"/>
                  <a:pt x="938176" y="2366697"/>
                </a:cubicBezTo>
                <a:cubicBezTo>
                  <a:pt x="936461" y="2367451"/>
                  <a:pt x="934404" y="2368411"/>
                  <a:pt x="933169" y="2368754"/>
                </a:cubicBezTo>
                <a:cubicBezTo>
                  <a:pt x="932690" y="2368891"/>
                  <a:pt x="933924" y="2367725"/>
                  <a:pt x="934336" y="2367176"/>
                </a:cubicBezTo>
                <a:cubicBezTo>
                  <a:pt x="936188" y="2366285"/>
                  <a:pt x="938107" y="2365394"/>
                  <a:pt x="940028" y="2364502"/>
                </a:cubicBezTo>
                <a:close/>
                <a:moveTo>
                  <a:pt x="7176281" y="2363473"/>
                </a:moveTo>
                <a:cubicBezTo>
                  <a:pt x="7188077" y="2362650"/>
                  <a:pt x="7200353" y="2368891"/>
                  <a:pt x="7202959" y="2376983"/>
                </a:cubicBezTo>
                <a:cubicBezTo>
                  <a:pt x="7205839" y="2385899"/>
                  <a:pt x="7196855" y="2393717"/>
                  <a:pt x="7183619" y="2393785"/>
                </a:cubicBezTo>
                <a:cubicBezTo>
                  <a:pt x="7171411" y="2393854"/>
                  <a:pt x="7160028" y="2387476"/>
                  <a:pt x="7158039" y="2379521"/>
                </a:cubicBezTo>
                <a:cubicBezTo>
                  <a:pt x="7156187" y="2371565"/>
                  <a:pt x="7164485" y="2364227"/>
                  <a:pt x="7176281" y="2363473"/>
                </a:cubicBezTo>
                <a:close/>
                <a:moveTo>
                  <a:pt x="5705858" y="2363404"/>
                </a:moveTo>
                <a:cubicBezTo>
                  <a:pt x="5713127" y="2360592"/>
                  <a:pt x="5720259" y="2361484"/>
                  <a:pt x="5721082" y="2365118"/>
                </a:cubicBezTo>
                <a:cubicBezTo>
                  <a:pt x="5721905" y="2368753"/>
                  <a:pt x="5716213" y="2374720"/>
                  <a:pt x="5709355" y="2377463"/>
                </a:cubicBezTo>
                <a:cubicBezTo>
                  <a:pt x="5702154" y="2380343"/>
                  <a:pt x="5695433" y="2379589"/>
                  <a:pt x="5694336" y="2375680"/>
                </a:cubicBezTo>
                <a:cubicBezTo>
                  <a:pt x="5693239" y="2371702"/>
                  <a:pt x="5698177" y="2366353"/>
                  <a:pt x="5705858" y="2363404"/>
                </a:cubicBezTo>
                <a:close/>
                <a:moveTo>
                  <a:pt x="6248814" y="2362710"/>
                </a:moveTo>
                <a:cubicBezTo>
                  <a:pt x="6252492" y="2362376"/>
                  <a:pt x="6255047" y="2362787"/>
                  <a:pt x="6255527" y="2364022"/>
                </a:cubicBezTo>
                <a:cubicBezTo>
                  <a:pt x="6256624" y="2366628"/>
                  <a:pt x="6249080" y="2371360"/>
                  <a:pt x="6238519" y="2374857"/>
                </a:cubicBezTo>
                <a:cubicBezTo>
                  <a:pt x="6228163" y="2378355"/>
                  <a:pt x="6218768" y="2379247"/>
                  <a:pt x="6218082" y="2376915"/>
                </a:cubicBezTo>
                <a:cubicBezTo>
                  <a:pt x="6217464" y="2374515"/>
                  <a:pt x="6225626" y="2369302"/>
                  <a:pt x="6235364" y="2365873"/>
                </a:cubicBezTo>
                <a:cubicBezTo>
                  <a:pt x="6240336" y="2364124"/>
                  <a:pt x="6245137" y="2363044"/>
                  <a:pt x="6248814" y="2362710"/>
                </a:cubicBezTo>
                <a:close/>
                <a:moveTo>
                  <a:pt x="7313579" y="2360867"/>
                </a:moveTo>
                <a:cubicBezTo>
                  <a:pt x="7325648" y="2361210"/>
                  <a:pt x="7337308" y="2368959"/>
                  <a:pt x="7339228" y="2377806"/>
                </a:cubicBezTo>
                <a:cubicBezTo>
                  <a:pt x="7341216" y="2386790"/>
                  <a:pt x="7333056" y="2393991"/>
                  <a:pt x="7320985" y="2394060"/>
                </a:cubicBezTo>
                <a:cubicBezTo>
                  <a:pt x="7308984" y="2394128"/>
                  <a:pt x="7297051" y="2386996"/>
                  <a:pt x="7294445" y="2378218"/>
                </a:cubicBezTo>
                <a:cubicBezTo>
                  <a:pt x="7291633" y="2368685"/>
                  <a:pt x="7300686" y="2360455"/>
                  <a:pt x="7313579" y="2360867"/>
                </a:cubicBezTo>
                <a:close/>
                <a:moveTo>
                  <a:pt x="6016251" y="2360455"/>
                </a:moveTo>
                <a:cubicBezTo>
                  <a:pt x="6017005" y="2363061"/>
                  <a:pt x="6011176" y="2367725"/>
                  <a:pt x="6002603" y="2371497"/>
                </a:cubicBezTo>
                <a:cubicBezTo>
                  <a:pt x="5994305" y="2375132"/>
                  <a:pt x="5986418" y="2376297"/>
                  <a:pt x="5985115" y="2374171"/>
                </a:cubicBezTo>
                <a:cubicBezTo>
                  <a:pt x="5983675" y="2371703"/>
                  <a:pt x="5991219" y="2365462"/>
                  <a:pt x="6000134" y="2361827"/>
                </a:cubicBezTo>
                <a:cubicBezTo>
                  <a:pt x="6008158" y="2358535"/>
                  <a:pt x="6015428" y="2357918"/>
                  <a:pt x="6016251" y="2360455"/>
                </a:cubicBezTo>
                <a:close/>
                <a:moveTo>
                  <a:pt x="6825426" y="2359838"/>
                </a:moveTo>
                <a:cubicBezTo>
                  <a:pt x="6838251" y="2357712"/>
                  <a:pt x="6849361" y="2360661"/>
                  <a:pt x="6851693" y="2366833"/>
                </a:cubicBezTo>
                <a:cubicBezTo>
                  <a:pt x="6853956" y="2372868"/>
                  <a:pt x="6845795" y="2379383"/>
                  <a:pt x="6833519" y="2381235"/>
                </a:cubicBezTo>
                <a:cubicBezTo>
                  <a:pt x="6821449" y="2383087"/>
                  <a:pt x="6809242" y="2379863"/>
                  <a:pt x="6806978" y="2374171"/>
                </a:cubicBezTo>
                <a:cubicBezTo>
                  <a:pt x="6804715" y="2368548"/>
                  <a:pt x="6813219" y="2361964"/>
                  <a:pt x="6825426" y="2359838"/>
                </a:cubicBezTo>
                <a:close/>
                <a:moveTo>
                  <a:pt x="5424337" y="2359221"/>
                </a:moveTo>
                <a:cubicBezTo>
                  <a:pt x="5430372" y="2357918"/>
                  <a:pt x="5436750" y="2360044"/>
                  <a:pt x="5438053" y="2363884"/>
                </a:cubicBezTo>
                <a:cubicBezTo>
                  <a:pt x="5439424" y="2368274"/>
                  <a:pt x="5433938" y="2374583"/>
                  <a:pt x="5427080" y="2376229"/>
                </a:cubicBezTo>
                <a:cubicBezTo>
                  <a:pt x="5421113" y="2377600"/>
                  <a:pt x="5415009" y="2375269"/>
                  <a:pt x="5413638" y="2371154"/>
                </a:cubicBezTo>
                <a:cubicBezTo>
                  <a:pt x="5411992" y="2366285"/>
                  <a:pt x="5416998" y="2360798"/>
                  <a:pt x="5424337" y="2359221"/>
                </a:cubicBezTo>
                <a:close/>
                <a:moveTo>
                  <a:pt x="7672732" y="2358398"/>
                </a:moveTo>
                <a:cubicBezTo>
                  <a:pt x="7675132" y="2363816"/>
                  <a:pt x="7665874" y="2399683"/>
                  <a:pt x="7652500" y="2437265"/>
                </a:cubicBezTo>
                <a:cubicBezTo>
                  <a:pt x="7640019" y="2472378"/>
                  <a:pt x="7628155" y="2496724"/>
                  <a:pt x="7626029" y="2491580"/>
                </a:cubicBezTo>
                <a:cubicBezTo>
                  <a:pt x="7623766" y="2485957"/>
                  <a:pt x="7632887" y="2450432"/>
                  <a:pt x="7646328" y="2412508"/>
                </a:cubicBezTo>
                <a:cubicBezTo>
                  <a:pt x="7658604" y="2377806"/>
                  <a:pt x="7670537" y="2353392"/>
                  <a:pt x="7672732" y="2358398"/>
                </a:cubicBezTo>
                <a:close/>
                <a:moveTo>
                  <a:pt x="3319343" y="2358261"/>
                </a:moveTo>
                <a:cubicBezTo>
                  <a:pt x="3321469" y="2358261"/>
                  <a:pt x="3324212" y="2364022"/>
                  <a:pt x="3328738" y="2369714"/>
                </a:cubicBezTo>
                <a:cubicBezTo>
                  <a:pt x="3324006" y="2376846"/>
                  <a:pt x="3322223" y="2382333"/>
                  <a:pt x="3320440" y="2381236"/>
                </a:cubicBezTo>
                <a:cubicBezTo>
                  <a:pt x="3318520" y="2380069"/>
                  <a:pt x="3316531" y="2372731"/>
                  <a:pt x="3314542" y="2367999"/>
                </a:cubicBezTo>
                <a:cubicBezTo>
                  <a:pt x="3316119" y="2364502"/>
                  <a:pt x="3317354" y="2358330"/>
                  <a:pt x="3319343" y="2358261"/>
                </a:cubicBezTo>
                <a:close/>
                <a:moveTo>
                  <a:pt x="6552160" y="2357610"/>
                </a:moveTo>
                <a:cubicBezTo>
                  <a:pt x="6556147" y="2358124"/>
                  <a:pt x="6558856" y="2359496"/>
                  <a:pt x="6559473" y="2361622"/>
                </a:cubicBezTo>
                <a:cubicBezTo>
                  <a:pt x="6560639" y="2365737"/>
                  <a:pt x="6552340" y="2371292"/>
                  <a:pt x="6541299" y="2373760"/>
                </a:cubicBezTo>
                <a:cubicBezTo>
                  <a:pt x="6530463" y="2376229"/>
                  <a:pt x="6519216" y="2375201"/>
                  <a:pt x="6517433" y="2371634"/>
                </a:cubicBezTo>
                <a:cubicBezTo>
                  <a:pt x="6515444" y="2367588"/>
                  <a:pt x="6524771" y="2361553"/>
                  <a:pt x="6537184" y="2358741"/>
                </a:cubicBezTo>
                <a:cubicBezTo>
                  <a:pt x="6542911" y="2357438"/>
                  <a:pt x="6548174" y="2357095"/>
                  <a:pt x="6552160" y="2357610"/>
                </a:cubicBezTo>
                <a:close/>
                <a:moveTo>
                  <a:pt x="7861738" y="2357506"/>
                </a:moveTo>
                <a:cubicBezTo>
                  <a:pt x="7863933" y="2361347"/>
                  <a:pt x="7850012" y="2388299"/>
                  <a:pt x="7829506" y="2426018"/>
                </a:cubicBezTo>
                <a:cubicBezTo>
                  <a:pt x="7809275" y="2462914"/>
                  <a:pt x="7791444" y="2493775"/>
                  <a:pt x="7789386" y="2490415"/>
                </a:cubicBezTo>
                <a:cubicBezTo>
                  <a:pt x="7787329" y="2487054"/>
                  <a:pt x="7801594" y="2450981"/>
                  <a:pt x="7821482" y="2413811"/>
                </a:cubicBezTo>
                <a:cubicBezTo>
                  <a:pt x="7840958" y="2377395"/>
                  <a:pt x="7859613" y="2353803"/>
                  <a:pt x="7861738" y="2357506"/>
                </a:cubicBezTo>
                <a:close/>
                <a:moveTo>
                  <a:pt x="6322572" y="2356212"/>
                </a:moveTo>
                <a:cubicBezTo>
                  <a:pt x="6326729" y="2355861"/>
                  <a:pt x="6329627" y="2356375"/>
                  <a:pt x="6330210" y="2357850"/>
                </a:cubicBezTo>
                <a:cubicBezTo>
                  <a:pt x="6331307" y="2360524"/>
                  <a:pt x="6324038" y="2365394"/>
                  <a:pt x="6314025" y="2368685"/>
                </a:cubicBezTo>
                <a:cubicBezTo>
                  <a:pt x="6303121" y="2372320"/>
                  <a:pt x="6292079" y="2373211"/>
                  <a:pt x="6290982" y="2370605"/>
                </a:cubicBezTo>
                <a:cubicBezTo>
                  <a:pt x="6289953" y="2368205"/>
                  <a:pt x="6297566" y="2363268"/>
                  <a:pt x="6307373" y="2359770"/>
                </a:cubicBezTo>
                <a:cubicBezTo>
                  <a:pt x="6312997" y="2357781"/>
                  <a:pt x="6318414" y="2356564"/>
                  <a:pt x="6322572" y="2356212"/>
                </a:cubicBezTo>
                <a:close/>
                <a:moveTo>
                  <a:pt x="1026302" y="2356135"/>
                </a:moveTo>
                <a:cubicBezTo>
                  <a:pt x="1024451" y="2357164"/>
                  <a:pt x="1023423" y="2357987"/>
                  <a:pt x="1021913" y="2358604"/>
                </a:cubicBezTo>
                <a:cubicBezTo>
                  <a:pt x="1020062" y="2359290"/>
                  <a:pt x="1016633" y="2360250"/>
                  <a:pt x="1016016" y="2360250"/>
                </a:cubicBezTo>
                <a:cubicBezTo>
                  <a:pt x="1015467" y="2360250"/>
                  <a:pt x="1017388" y="2359084"/>
                  <a:pt x="1019103" y="2358398"/>
                </a:cubicBezTo>
                <a:cubicBezTo>
                  <a:pt x="1020543" y="2357781"/>
                  <a:pt x="1023217" y="2357095"/>
                  <a:pt x="1026302" y="2356135"/>
                </a:cubicBezTo>
                <a:close/>
                <a:moveTo>
                  <a:pt x="1435041" y="2355038"/>
                </a:moveTo>
                <a:cubicBezTo>
                  <a:pt x="1437782" y="2355861"/>
                  <a:pt x="1440045" y="2357644"/>
                  <a:pt x="1443886" y="2359770"/>
                </a:cubicBezTo>
                <a:cubicBezTo>
                  <a:pt x="1440389" y="2360729"/>
                  <a:pt x="1438400" y="2361896"/>
                  <a:pt x="1435726" y="2361896"/>
                </a:cubicBezTo>
                <a:cubicBezTo>
                  <a:pt x="1431884" y="2361896"/>
                  <a:pt x="1427838" y="2358878"/>
                  <a:pt x="1428320" y="2356615"/>
                </a:cubicBezTo>
                <a:cubicBezTo>
                  <a:pt x="1428661" y="2354763"/>
                  <a:pt x="1431268" y="2353940"/>
                  <a:pt x="1435041" y="2355038"/>
                </a:cubicBezTo>
                <a:close/>
                <a:moveTo>
                  <a:pt x="6475308" y="2352877"/>
                </a:moveTo>
                <a:cubicBezTo>
                  <a:pt x="6479578" y="2352997"/>
                  <a:pt x="6482595" y="2353940"/>
                  <a:pt x="6483212" y="2355655"/>
                </a:cubicBezTo>
                <a:cubicBezTo>
                  <a:pt x="6484378" y="2359152"/>
                  <a:pt x="6475806" y="2364707"/>
                  <a:pt x="6464558" y="2367587"/>
                </a:cubicBezTo>
                <a:cubicBezTo>
                  <a:pt x="6453037" y="2370537"/>
                  <a:pt x="6442819" y="2370262"/>
                  <a:pt x="6441516" y="2366833"/>
                </a:cubicBezTo>
                <a:cubicBezTo>
                  <a:pt x="6440213" y="2363473"/>
                  <a:pt x="6448374" y="2358192"/>
                  <a:pt x="6459895" y="2355038"/>
                </a:cubicBezTo>
                <a:cubicBezTo>
                  <a:pt x="6465518" y="2353460"/>
                  <a:pt x="6471039" y="2352757"/>
                  <a:pt x="6475308" y="2352877"/>
                </a:cubicBezTo>
                <a:close/>
                <a:moveTo>
                  <a:pt x="6398327" y="2352671"/>
                </a:moveTo>
                <a:cubicBezTo>
                  <a:pt x="6402476" y="2352602"/>
                  <a:pt x="6405442" y="2353357"/>
                  <a:pt x="6406059" y="2354969"/>
                </a:cubicBezTo>
                <a:cubicBezTo>
                  <a:pt x="6407294" y="2358192"/>
                  <a:pt x="6398721" y="2363679"/>
                  <a:pt x="6387817" y="2366696"/>
                </a:cubicBezTo>
                <a:cubicBezTo>
                  <a:pt x="6377873" y="2369439"/>
                  <a:pt x="6368409" y="2369576"/>
                  <a:pt x="6366832" y="2366970"/>
                </a:cubicBezTo>
                <a:cubicBezTo>
                  <a:pt x="6364980" y="2364021"/>
                  <a:pt x="6372524" y="2358741"/>
                  <a:pt x="6383497" y="2355312"/>
                </a:cubicBezTo>
                <a:cubicBezTo>
                  <a:pt x="6388846" y="2353631"/>
                  <a:pt x="6394178" y="2352740"/>
                  <a:pt x="6398327" y="2352671"/>
                </a:cubicBezTo>
                <a:close/>
                <a:moveTo>
                  <a:pt x="7576034" y="2352226"/>
                </a:moveTo>
                <a:cubicBezTo>
                  <a:pt x="7578366" y="2357164"/>
                  <a:pt x="7570548" y="2385076"/>
                  <a:pt x="7558752" y="2412370"/>
                </a:cubicBezTo>
                <a:cubicBezTo>
                  <a:pt x="7547093" y="2439254"/>
                  <a:pt x="7535092" y="2455164"/>
                  <a:pt x="7532829" y="2448649"/>
                </a:cubicBezTo>
                <a:cubicBezTo>
                  <a:pt x="7530497" y="2442066"/>
                  <a:pt x="7538178" y="2417788"/>
                  <a:pt x="7550111" y="2391728"/>
                </a:cubicBezTo>
                <a:cubicBezTo>
                  <a:pt x="7561838" y="2366148"/>
                  <a:pt x="7573702" y="2347288"/>
                  <a:pt x="7576034" y="2352226"/>
                </a:cubicBezTo>
                <a:close/>
                <a:moveTo>
                  <a:pt x="5006204" y="2351678"/>
                </a:moveTo>
                <a:cubicBezTo>
                  <a:pt x="5012170" y="2350374"/>
                  <a:pt x="5017725" y="2352226"/>
                  <a:pt x="5017863" y="2355586"/>
                </a:cubicBezTo>
                <a:cubicBezTo>
                  <a:pt x="5017931" y="2358947"/>
                  <a:pt x="5012308" y="2362993"/>
                  <a:pt x="5006135" y="2363953"/>
                </a:cubicBezTo>
                <a:cubicBezTo>
                  <a:pt x="5001198" y="2364707"/>
                  <a:pt x="4996054" y="2362993"/>
                  <a:pt x="4995643" y="2360524"/>
                </a:cubicBezTo>
                <a:cubicBezTo>
                  <a:pt x="4995094" y="2357438"/>
                  <a:pt x="5000444" y="2352981"/>
                  <a:pt x="5006204" y="2351678"/>
                </a:cubicBezTo>
                <a:close/>
                <a:moveTo>
                  <a:pt x="4574836" y="2351403"/>
                </a:moveTo>
                <a:cubicBezTo>
                  <a:pt x="4572984" y="2353186"/>
                  <a:pt x="4570858" y="2356067"/>
                  <a:pt x="4567635" y="2358193"/>
                </a:cubicBezTo>
                <a:cubicBezTo>
                  <a:pt x="4566126" y="2359153"/>
                  <a:pt x="4561257" y="2359633"/>
                  <a:pt x="4560571" y="2358741"/>
                </a:cubicBezTo>
                <a:cubicBezTo>
                  <a:pt x="4559886" y="2357850"/>
                  <a:pt x="4561806" y="2354764"/>
                  <a:pt x="4563932" y="2352912"/>
                </a:cubicBezTo>
                <a:cubicBezTo>
                  <a:pt x="4567292" y="2349963"/>
                  <a:pt x="4573122" y="2348934"/>
                  <a:pt x="4574836" y="2351403"/>
                </a:cubicBezTo>
                <a:close/>
                <a:moveTo>
                  <a:pt x="5214825" y="2350374"/>
                </a:moveTo>
                <a:cubicBezTo>
                  <a:pt x="5221340" y="2349551"/>
                  <a:pt x="5227581" y="2352157"/>
                  <a:pt x="5228266" y="2356066"/>
                </a:cubicBezTo>
                <a:cubicBezTo>
                  <a:pt x="5229020" y="2359975"/>
                  <a:pt x="5224152" y="2363953"/>
                  <a:pt x="5217568" y="2364776"/>
                </a:cubicBezTo>
                <a:cubicBezTo>
                  <a:pt x="5211190" y="2365599"/>
                  <a:pt x="5204743" y="2362924"/>
                  <a:pt x="5203989" y="2359152"/>
                </a:cubicBezTo>
                <a:cubicBezTo>
                  <a:pt x="5203235" y="2355449"/>
                  <a:pt x="5208515" y="2351197"/>
                  <a:pt x="5214825" y="2350374"/>
                </a:cubicBezTo>
                <a:close/>
                <a:moveTo>
                  <a:pt x="6090797" y="2350237"/>
                </a:moveTo>
                <a:cubicBezTo>
                  <a:pt x="6092100" y="2352500"/>
                  <a:pt x="6085037" y="2358192"/>
                  <a:pt x="6076190" y="2362032"/>
                </a:cubicBezTo>
                <a:cubicBezTo>
                  <a:pt x="6067137" y="2365941"/>
                  <a:pt x="6058839" y="2367039"/>
                  <a:pt x="6058153" y="2364364"/>
                </a:cubicBezTo>
                <a:cubicBezTo>
                  <a:pt x="6057536" y="2361964"/>
                  <a:pt x="6063159" y="2357369"/>
                  <a:pt x="6071389" y="2353597"/>
                </a:cubicBezTo>
                <a:cubicBezTo>
                  <a:pt x="6080579" y="2349345"/>
                  <a:pt x="6089426" y="2347836"/>
                  <a:pt x="6090797" y="2350237"/>
                </a:cubicBezTo>
                <a:close/>
                <a:moveTo>
                  <a:pt x="1628503" y="2350237"/>
                </a:moveTo>
                <a:cubicBezTo>
                  <a:pt x="1631179" y="2350511"/>
                  <a:pt x="1634266" y="2352020"/>
                  <a:pt x="1638997" y="2353666"/>
                </a:cubicBezTo>
                <a:cubicBezTo>
                  <a:pt x="1636186" y="2355243"/>
                  <a:pt x="1635225" y="2356615"/>
                  <a:pt x="1633371" y="2356752"/>
                </a:cubicBezTo>
                <a:cubicBezTo>
                  <a:pt x="1629600" y="2357095"/>
                  <a:pt x="1626240" y="2355106"/>
                  <a:pt x="1625281" y="2352774"/>
                </a:cubicBezTo>
                <a:cubicBezTo>
                  <a:pt x="1624869" y="2351746"/>
                  <a:pt x="1626996" y="2350031"/>
                  <a:pt x="1628503" y="2350237"/>
                </a:cubicBezTo>
                <a:close/>
                <a:moveTo>
                  <a:pt x="1166071" y="2348660"/>
                </a:moveTo>
                <a:cubicBezTo>
                  <a:pt x="1169224" y="2349620"/>
                  <a:pt x="1171967" y="2350031"/>
                  <a:pt x="1172724" y="2350854"/>
                </a:cubicBezTo>
                <a:cubicBezTo>
                  <a:pt x="1173751" y="2351952"/>
                  <a:pt x="1167782" y="2353872"/>
                  <a:pt x="1164562" y="2353598"/>
                </a:cubicBezTo>
                <a:cubicBezTo>
                  <a:pt x="1162231" y="2353392"/>
                  <a:pt x="1159897" y="2352569"/>
                  <a:pt x="1159828" y="2351814"/>
                </a:cubicBezTo>
                <a:cubicBezTo>
                  <a:pt x="1159828" y="2351060"/>
                  <a:pt x="1163050" y="2350100"/>
                  <a:pt x="1166071" y="2348660"/>
                </a:cubicBezTo>
                <a:close/>
                <a:moveTo>
                  <a:pt x="3727530" y="2348111"/>
                </a:moveTo>
                <a:cubicBezTo>
                  <a:pt x="3729039" y="2346670"/>
                  <a:pt x="3731920" y="2350579"/>
                  <a:pt x="3735143" y="2352843"/>
                </a:cubicBezTo>
                <a:cubicBezTo>
                  <a:pt x="3733497" y="2359015"/>
                  <a:pt x="3732743" y="2365873"/>
                  <a:pt x="3731234" y="2366559"/>
                </a:cubicBezTo>
                <a:cubicBezTo>
                  <a:pt x="3729382" y="2367313"/>
                  <a:pt x="3725679" y="2363678"/>
                  <a:pt x="3724925" y="2360249"/>
                </a:cubicBezTo>
                <a:cubicBezTo>
                  <a:pt x="3724239" y="2357232"/>
                  <a:pt x="3725885" y="2349757"/>
                  <a:pt x="3727530" y="2348111"/>
                </a:cubicBezTo>
                <a:close/>
                <a:moveTo>
                  <a:pt x="7834581" y="2346808"/>
                </a:moveTo>
                <a:cubicBezTo>
                  <a:pt x="7837529" y="2349345"/>
                  <a:pt x="7825527" y="2376160"/>
                  <a:pt x="7807697" y="2411410"/>
                </a:cubicBezTo>
                <a:cubicBezTo>
                  <a:pt x="7788769" y="2448786"/>
                  <a:pt x="7770046" y="2482802"/>
                  <a:pt x="7767372" y="2480402"/>
                </a:cubicBezTo>
                <a:cubicBezTo>
                  <a:pt x="7764834" y="2478070"/>
                  <a:pt x="7776767" y="2444672"/>
                  <a:pt x="7794529" y="2408118"/>
                </a:cubicBezTo>
                <a:cubicBezTo>
                  <a:pt x="7813663" y="2368890"/>
                  <a:pt x="7831357" y="2343996"/>
                  <a:pt x="7834581" y="2346808"/>
                </a:cubicBezTo>
                <a:close/>
                <a:moveTo>
                  <a:pt x="5630488" y="2346739"/>
                </a:moveTo>
                <a:cubicBezTo>
                  <a:pt x="5637278" y="2343516"/>
                  <a:pt x="5644684" y="2344887"/>
                  <a:pt x="5646193" y="2349825"/>
                </a:cubicBezTo>
                <a:cubicBezTo>
                  <a:pt x="5647770" y="2355037"/>
                  <a:pt x="5643038" y="2360524"/>
                  <a:pt x="5635563" y="2363198"/>
                </a:cubicBezTo>
                <a:cubicBezTo>
                  <a:pt x="5629254" y="2365461"/>
                  <a:pt x="5623013" y="2364638"/>
                  <a:pt x="5621161" y="2361347"/>
                </a:cubicBezTo>
                <a:cubicBezTo>
                  <a:pt x="5619035" y="2357506"/>
                  <a:pt x="5623424" y="2350031"/>
                  <a:pt x="5630488" y="2346739"/>
                </a:cubicBezTo>
                <a:close/>
                <a:moveTo>
                  <a:pt x="1098655" y="2346053"/>
                </a:moveTo>
                <a:cubicBezTo>
                  <a:pt x="1100577" y="2346122"/>
                  <a:pt x="1097350" y="2347905"/>
                  <a:pt x="1093991" y="2348660"/>
                </a:cubicBezTo>
                <a:cubicBezTo>
                  <a:pt x="1090357" y="2349482"/>
                  <a:pt x="1086792" y="2350031"/>
                  <a:pt x="1087135" y="2349002"/>
                </a:cubicBezTo>
                <a:cubicBezTo>
                  <a:pt x="1087272" y="2348454"/>
                  <a:pt x="1088984" y="2347631"/>
                  <a:pt x="1090014" y="2346945"/>
                </a:cubicBezTo>
                <a:cubicBezTo>
                  <a:pt x="1094473" y="2346396"/>
                  <a:pt x="1097149" y="2345985"/>
                  <a:pt x="1098655" y="2346053"/>
                </a:cubicBezTo>
                <a:close/>
                <a:moveTo>
                  <a:pt x="4650755" y="2345368"/>
                </a:moveTo>
                <a:cubicBezTo>
                  <a:pt x="4646091" y="2349140"/>
                  <a:pt x="4643417" y="2352020"/>
                  <a:pt x="4640193" y="2353666"/>
                </a:cubicBezTo>
                <a:cubicBezTo>
                  <a:pt x="4636010" y="2355792"/>
                  <a:pt x="4631895" y="2356341"/>
                  <a:pt x="4631758" y="2354078"/>
                </a:cubicBezTo>
                <a:cubicBezTo>
                  <a:pt x="4631621" y="2351952"/>
                  <a:pt x="4634913" y="2348866"/>
                  <a:pt x="4639370" y="2347083"/>
                </a:cubicBezTo>
                <a:cubicBezTo>
                  <a:pt x="4642662" y="2345779"/>
                  <a:pt x="4645748" y="2346054"/>
                  <a:pt x="4650755" y="2345368"/>
                </a:cubicBezTo>
                <a:close/>
                <a:moveTo>
                  <a:pt x="4493568" y="2344133"/>
                </a:moveTo>
                <a:cubicBezTo>
                  <a:pt x="4497066" y="2347356"/>
                  <a:pt x="4500152" y="2348454"/>
                  <a:pt x="4500564" y="2350785"/>
                </a:cubicBezTo>
                <a:cubicBezTo>
                  <a:pt x="4500769" y="2351951"/>
                  <a:pt x="4496106" y="2356546"/>
                  <a:pt x="4493568" y="2357575"/>
                </a:cubicBezTo>
                <a:cubicBezTo>
                  <a:pt x="4491100" y="2358603"/>
                  <a:pt x="4486368" y="2357780"/>
                  <a:pt x="4486574" y="2356477"/>
                </a:cubicBezTo>
                <a:cubicBezTo>
                  <a:pt x="4486985" y="2353734"/>
                  <a:pt x="4490003" y="2350168"/>
                  <a:pt x="4493568" y="2344133"/>
                </a:cubicBezTo>
                <a:close/>
                <a:moveTo>
                  <a:pt x="1298153" y="2343859"/>
                </a:moveTo>
                <a:cubicBezTo>
                  <a:pt x="1300622" y="2343859"/>
                  <a:pt x="1304532" y="2344956"/>
                  <a:pt x="1306041" y="2345985"/>
                </a:cubicBezTo>
                <a:cubicBezTo>
                  <a:pt x="1308374" y="2347494"/>
                  <a:pt x="1304669" y="2349619"/>
                  <a:pt x="1300622" y="2349139"/>
                </a:cubicBezTo>
                <a:cubicBezTo>
                  <a:pt x="1297812" y="2348797"/>
                  <a:pt x="1295343" y="2347562"/>
                  <a:pt x="1291159" y="2346396"/>
                </a:cubicBezTo>
                <a:cubicBezTo>
                  <a:pt x="1294245" y="2345162"/>
                  <a:pt x="1295891" y="2343859"/>
                  <a:pt x="1298153" y="2343859"/>
                </a:cubicBezTo>
                <a:close/>
                <a:moveTo>
                  <a:pt x="1012036" y="2343379"/>
                </a:moveTo>
                <a:cubicBezTo>
                  <a:pt x="1011008" y="2344065"/>
                  <a:pt x="1009911" y="2344751"/>
                  <a:pt x="1008882" y="2345436"/>
                </a:cubicBezTo>
                <a:cubicBezTo>
                  <a:pt x="1007511" y="2345710"/>
                  <a:pt x="1006139" y="2345985"/>
                  <a:pt x="1004768" y="2346191"/>
                </a:cubicBezTo>
                <a:cubicBezTo>
                  <a:pt x="1006207" y="2345368"/>
                  <a:pt x="1007785" y="2344339"/>
                  <a:pt x="1009156" y="2343790"/>
                </a:cubicBezTo>
                <a:cubicBezTo>
                  <a:pt x="1010185" y="2343379"/>
                  <a:pt x="1011078" y="2343516"/>
                  <a:pt x="1012036" y="2343379"/>
                </a:cubicBezTo>
                <a:close/>
                <a:moveTo>
                  <a:pt x="6962449" y="2340635"/>
                </a:moveTo>
                <a:cubicBezTo>
                  <a:pt x="6975136" y="2338921"/>
                  <a:pt x="6986246" y="2342967"/>
                  <a:pt x="6988235" y="2349963"/>
                </a:cubicBezTo>
                <a:cubicBezTo>
                  <a:pt x="6990224" y="2356821"/>
                  <a:pt x="6981788" y="2363610"/>
                  <a:pt x="6969513" y="2364982"/>
                </a:cubicBezTo>
                <a:cubicBezTo>
                  <a:pt x="6957443" y="2366353"/>
                  <a:pt x="6945372" y="2361964"/>
                  <a:pt x="6943452" y="2355586"/>
                </a:cubicBezTo>
                <a:cubicBezTo>
                  <a:pt x="6941532" y="2349139"/>
                  <a:pt x="6950173" y="2342281"/>
                  <a:pt x="6962449" y="2340635"/>
                </a:cubicBezTo>
                <a:close/>
                <a:moveTo>
                  <a:pt x="6164658" y="2340224"/>
                </a:moveTo>
                <a:cubicBezTo>
                  <a:pt x="6165893" y="2342693"/>
                  <a:pt x="6159240" y="2347974"/>
                  <a:pt x="6150256" y="2351745"/>
                </a:cubicBezTo>
                <a:cubicBezTo>
                  <a:pt x="6141341" y="2355518"/>
                  <a:pt x="6132357" y="2356821"/>
                  <a:pt x="6131259" y="2354489"/>
                </a:cubicBezTo>
                <a:cubicBezTo>
                  <a:pt x="6130162" y="2352157"/>
                  <a:pt x="6136883" y="2346808"/>
                  <a:pt x="6145867" y="2342830"/>
                </a:cubicBezTo>
                <a:cubicBezTo>
                  <a:pt x="6154645" y="2338990"/>
                  <a:pt x="6163424" y="2337824"/>
                  <a:pt x="6164658" y="2340224"/>
                </a:cubicBezTo>
                <a:close/>
                <a:moveTo>
                  <a:pt x="6763712" y="2339770"/>
                </a:moveTo>
                <a:cubicBezTo>
                  <a:pt x="6768590" y="2340652"/>
                  <a:pt x="6772345" y="2342555"/>
                  <a:pt x="6773579" y="2345230"/>
                </a:cubicBezTo>
                <a:cubicBezTo>
                  <a:pt x="6776048" y="2350511"/>
                  <a:pt x="6767750" y="2356957"/>
                  <a:pt x="6755405" y="2359289"/>
                </a:cubicBezTo>
                <a:cubicBezTo>
                  <a:pt x="6742787" y="2361689"/>
                  <a:pt x="6731951" y="2359289"/>
                  <a:pt x="6730374" y="2353734"/>
                </a:cubicBezTo>
                <a:cubicBezTo>
                  <a:pt x="6728934" y="2348796"/>
                  <a:pt x="6736134" y="2343036"/>
                  <a:pt x="6747108" y="2340430"/>
                </a:cubicBezTo>
                <a:cubicBezTo>
                  <a:pt x="6752834" y="2339024"/>
                  <a:pt x="6758835" y="2338887"/>
                  <a:pt x="6763712" y="2339770"/>
                </a:cubicBezTo>
                <a:close/>
                <a:moveTo>
                  <a:pt x="4721323" y="2339744"/>
                </a:moveTo>
                <a:cubicBezTo>
                  <a:pt x="4723518" y="2340704"/>
                  <a:pt x="4720225" y="2343448"/>
                  <a:pt x="4715768" y="2345985"/>
                </a:cubicBezTo>
                <a:cubicBezTo>
                  <a:pt x="4711173" y="2348522"/>
                  <a:pt x="4703218" y="2350031"/>
                  <a:pt x="4703972" y="2348042"/>
                </a:cubicBezTo>
                <a:cubicBezTo>
                  <a:pt x="4704658" y="2346328"/>
                  <a:pt x="4707950" y="2343722"/>
                  <a:pt x="4711241" y="2340293"/>
                </a:cubicBezTo>
                <a:cubicBezTo>
                  <a:pt x="4715699" y="2339950"/>
                  <a:pt x="4719814" y="2339127"/>
                  <a:pt x="4721323" y="2339744"/>
                </a:cubicBezTo>
                <a:close/>
                <a:moveTo>
                  <a:pt x="4932138" y="2339607"/>
                </a:moveTo>
                <a:cubicBezTo>
                  <a:pt x="4936527" y="2338853"/>
                  <a:pt x="4940437" y="2339607"/>
                  <a:pt x="4943248" y="2339607"/>
                </a:cubicBezTo>
                <a:cubicBezTo>
                  <a:pt x="4944346" y="2342830"/>
                  <a:pt x="4940299" y="2346534"/>
                  <a:pt x="4935156" y="2348385"/>
                </a:cubicBezTo>
                <a:cubicBezTo>
                  <a:pt x="4928778" y="2350717"/>
                  <a:pt x="4922880" y="2349963"/>
                  <a:pt x="4922606" y="2346808"/>
                </a:cubicBezTo>
                <a:cubicBezTo>
                  <a:pt x="4922331" y="2344202"/>
                  <a:pt x="4926583" y="2340567"/>
                  <a:pt x="4932138" y="2339607"/>
                </a:cubicBezTo>
                <a:close/>
                <a:moveTo>
                  <a:pt x="924734" y="2337275"/>
                </a:moveTo>
                <a:cubicBezTo>
                  <a:pt x="924255" y="2338098"/>
                  <a:pt x="923774" y="2338921"/>
                  <a:pt x="923294" y="2339676"/>
                </a:cubicBezTo>
                <a:cubicBezTo>
                  <a:pt x="922677" y="2339881"/>
                  <a:pt x="921579" y="2340361"/>
                  <a:pt x="921649" y="2340155"/>
                </a:cubicBezTo>
                <a:cubicBezTo>
                  <a:pt x="921785" y="2339538"/>
                  <a:pt x="922402" y="2338715"/>
                  <a:pt x="922814" y="2337961"/>
                </a:cubicBezTo>
                <a:cubicBezTo>
                  <a:pt x="923501" y="2337755"/>
                  <a:pt x="924117" y="2337481"/>
                  <a:pt x="924734" y="2337275"/>
                </a:cubicBezTo>
                <a:close/>
                <a:moveTo>
                  <a:pt x="4795115" y="2334875"/>
                </a:moveTo>
                <a:cubicBezTo>
                  <a:pt x="4796075" y="2336589"/>
                  <a:pt x="4792303" y="2340087"/>
                  <a:pt x="4787228" y="2342213"/>
                </a:cubicBezTo>
                <a:cubicBezTo>
                  <a:pt x="4781948" y="2344476"/>
                  <a:pt x="4777147" y="2344682"/>
                  <a:pt x="4776736" y="2342556"/>
                </a:cubicBezTo>
                <a:cubicBezTo>
                  <a:pt x="4776393" y="2340773"/>
                  <a:pt x="4778587" y="2338647"/>
                  <a:pt x="4783319" y="2336315"/>
                </a:cubicBezTo>
                <a:cubicBezTo>
                  <a:pt x="4788257" y="2333846"/>
                  <a:pt x="4794155" y="2333160"/>
                  <a:pt x="4795115" y="2334875"/>
                </a:cubicBezTo>
                <a:close/>
                <a:moveTo>
                  <a:pt x="4868976" y="2334601"/>
                </a:moveTo>
                <a:cubicBezTo>
                  <a:pt x="4870004" y="2336659"/>
                  <a:pt x="4866575" y="2339745"/>
                  <a:pt x="4860815" y="2341870"/>
                </a:cubicBezTo>
                <a:cubicBezTo>
                  <a:pt x="4855123" y="2343928"/>
                  <a:pt x="4849911" y="2344134"/>
                  <a:pt x="4849156" y="2342214"/>
                </a:cubicBezTo>
                <a:cubicBezTo>
                  <a:pt x="4848333" y="2340225"/>
                  <a:pt x="4852037" y="2337002"/>
                  <a:pt x="4857592" y="2334807"/>
                </a:cubicBezTo>
                <a:cubicBezTo>
                  <a:pt x="4862735" y="2332750"/>
                  <a:pt x="4868016" y="2332612"/>
                  <a:pt x="4868976" y="2334601"/>
                </a:cubicBezTo>
                <a:close/>
                <a:moveTo>
                  <a:pt x="7807697" y="2332749"/>
                </a:moveTo>
                <a:cubicBezTo>
                  <a:pt x="7810783" y="2335904"/>
                  <a:pt x="7798850" y="2365393"/>
                  <a:pt x="7781568" y="2401741"/>
                </a:cubicBezTo>
                <a:cubicBezTo>
                  <a:pt x="7765383" y="2435756"/>
                  <a:pt x="7749472" y="2465520"/>
                  <a:pt x="7746318" y="2464560"/>
                </a:cubicBezTo>
                <a:cubicBezTo>
                  <a:pt x="7742958" y="2463463"/>
                  <a:pt x="7754547" y="2428006"/>
                  <a:pt x="7771418" y="2390905"/>
                </a:cubicBezTo>
                <a:cubicBezTo>
                  <a:pt x="7788700" y="2353049"/>
                  <a:pt x="7804542" y="2329526"/>
                  <a:pt x="7807697" y="2332749"/>
                </a:cubicBezTo>
                <a:close/>
                <a:moveTo>
                  <a:pt x="5348487" y="2331994"/>
                </a:moveTo>
                <a:cubicBezTo>
                  <a:pt x="5354934" y="2330417"/>
                  <a:pt x="5361517" y="2332132"/>
                  <a:pt x="5362889" y="2335766"/>
                </a:cubicBezTo>
                <a:cubicBezTo>
                  <a:pt x="5364260" y="2339538"/>
                  <a:pt x="5360077" y="2343927"/>
                  <a:pt x="5353425" y="2345573"/>
                </a:cubicBezTo>
                <a:cubicBezTo>
                  <a:pt x="5346978" y="2347151"/>
                  <a:pt x="5340395" y="2345299"/>
                  <a:pt x="5338954" y="2341596"/>
                </a:cubicBezTo>
                <a:cubicBezTo>
                  <a:pt x="5337514" y="2338029"/>
                  <a:pt x="5342041" y="2333503"/>
                  <a:pt x="5348487" y="2331994"/>
                </a:cubicBezTo>
                <a:close/>
                <a:moveTo>
                  <a:pt x="6239684" y="2330417"/>
                </a:moveTo>
                <a:cubicBezTo>
                  <a:pt x="6240439" y="2333092"/>
                  <a:pt x="6233649" y="2338098"/>
                  <a:pt x="6224254" y="2341801"/>
                </a:cubicBezTo>
                <a:cubicBezTo>
                  <a:pt x="6215064" y="2345505"/>
                  <a:pt x="6206217" y="2346808"/>
                  <a:pt x="6204708" y="2344750"/>
                </a:cubicBezTo>
                <a:cubicBezTo>
                  <a:pt x="6202994" y="2342418"/>
                  <a:pt x="6210812" y="2336658"/>
                  <a:pt x="6221442" y="2332406"/>
                </a:cubicBezTo>
                <a:cubicBezTo>
                  <a:pt x="6230837" y="2328702"/>
                  <a:pt x="6238930" y="2327811"/>
                  <a:pt x="6239684" y="2330417"/>
                </a:cubicBezTo>
                <a:close/>
                <a:moveTo>
                  <a:pt x="1492031" y="2329114"/>
                </a:moveTo>
                <a:cubicBezTo>
                  <a:pt x="1496968" y="2331103"/>
                  <a:pt x="1499711" y="2331926"/>
                  <a:pt x="1501221" y="2333023"/>
                </a:cubicBezTo>
                <a:cubicBezTo>
                  <a:pt x="1503139" y="2334463"/>
                  <a:pt x="1499917" y="2336452"/>
                  <a:pt x="1496556" y="2335903"/>
                </a:cubicBezTo>
                <a:cubicBezTo>
                  <a:pt x="1492853" y="2335286"/>
                  <a:pt x="1489218" y="2334121"/>
                  <a:pt x="1489492" y="2331994"/>
                </a:cubicBezTo>
                <a:cubicBezTo>
                  <a:pt x="1489561" y="2330897"/>
                  <a:pt x="1491068" y="2330074"/>
                  <a:pt x="1492031" y="2329114"/>
                </a:cubicBezTo>
                <a:close/>
                <a:moveTo>
                  <a:pt x="1087272" y="2328634"/>
                </a:moveTo>
                <a:cubicBezTo>
                  <a:pt x="1085007" y="2329800"/>
                  <a:pt x="1083772" y="2330692"/>
                  <a:pt x="1082126" y="2331240"/>
                </a:cubicBezTo>
                <a:cubicBezTo>
                  <a:pt x="1080617" y="2331789"/>
                  <a:pt x="1078561" y="2331994"/>
                  <a:pt x="1076777" y="2332338"/>
                </a:cubicBezTo>
                <a:cubicBezTo>
                  <a:pt x="1077873" y="2331652"/>
                  <a:pt x="1078631" y="2330897"/>
                  <a:pt x="1080138" y="2330349"/>
                </a:cubicBezTo>
                <a:cubicBezTo>
                  <a:pt x="1081716" y="2329732"/>
                  <a:pt x="1084047" y="2329389"/>
                  <a:pt x="1087272" y="2328634"/>
                </a:cubicBezTo>
                <a:close/>
                <a:moveTo>
                  <a:pt x="3181154" y="2327811"/>
                </a:moveTo>
                <a:cubicBezTo>
                  <a:pt x="3182937" y="2329320"/>
                  <a:pt x="3185817" y="2338784"/>
                  <a:pt x="3185886" y="2343379"/>
                </a:cubicBezTo>
                <a:cubicBezTo>
                  <a:pt x="3185954" y="2347288"/>
                  <a:pt x="3182937" y="2352157"/>
                  <a:pt x="3181085" y="2351197"/>
                </a:cubicBezTo>
                <a:cubicBezTo>
                  <a:pt x="3179371" y="2350168"/>
                  <a:pt x="3177313" y="2342281"/>
                  <a:pt x="3174433" y="2335012"/>
                </a:cubicBezTo>
                <a:cubicBezTo>
                  <a:pt x="3177313" y="2331583"/>
                  <a:pt x="3179302" y="2326234"/>
                  <a:pt x="3181154" y="2327811"/>
                </a:cubicBezTo>
                <a:close/>
                <a:moveTo>
                  <a:pt x="2231046" y="2327057"/>
                </a:moveTo>
                <a:cubicBezTo>
                  <a:pt x="2232829" y="2328703"/>
                  <a:pt x="2233995" y="2335698"/>
                  <a:pt x="2236121" y="2342762"/>
                </a:cubicBezTo>
                <a:cubicBezTo>
                  <a:pt x="2232692" y="2343859"/>
                  <a:pt x="2230017" y="2346671"/>
                  <a:pt x="2228440" y="2344751"/>
                </a:cubicBezTo>
                <a:cubicBezTo>
                  <a:pt x="2226725" y="2342693"/>
                  <a:pt x="2224736" y="2334669"/>
                  <a:pt x="2225285" y="2331720"/>
                </a:cubicBezTo>
                <a:cubicBezTo>
                  <a:pt x="2225834" y="2328429"/>
                  <a:pt x="2229400" y="2325548"/>
                  <a:pt x="2231046" y="2327057"/>
                </a:cubicBezTo>
                <a:close/>
                <a:moveTo>
                  <a:pt x="2094092" y="2326920"/>
                </a:moveTo>
                <a:cubicBezTo>
                  <a:pt x="2096698" y="2331927"/>
                  <a:pt x="2099716" y="2335561"/>
                  <a:pt x="2099990" y="2338853"/>
                </a:cubicBezTo>
                <a:cubicBezTo>
                  <a:pt x="2100196" y="2342145"/>
                  <a:pt x="2097864" y="2347631"/>
                  <a:pt x="2096287" y="2347494"/>
                </a:cubicBezTo>
                <a:cubicBezTo>
                  <a:pt x="2094435" y="2347288"/>
                  <a:pt x="2090869" y="2342282"/>
                  <a:pt x="2090389" y="2339059"/>
                </a:cubicBezTo>
                <a:cubicBezTo>
                  <a:pt x="2089909" y="2335836"/>
                  <a:pt x="2092378" y="2332132"/>
                  <a:pt x="2094092" y="2326920"/>
                </a:cubicBezTo>
                <a:close/>
                <a:moveTo>
                  <a:pt x="7099883" y="2325480"/>
                </a:moveTo>
                <a:cubicBezTo>
                  <a:pt x="7112502" y="2324588"/>
                  <a:pt x="7123269" y="2330143"/>
                  <a:pt x="7124572" y="2338030"/>
                </a:cubicBezTo>
                <a:cubicBezTo>
                  <a:pt x="7125807" y="2345779"/>
                  <a:pt x="7116891" y="2352363"/>
                  <a:pt x="7104477" y="2352912"/>
                </a:cubicBezTo>
                <a:cubicBezTo>
                  <a:pt x="7092271" y="2353392"/>
                  <a:pt x="7080612" y="2347631"/>
                  <a:pt x="7079515" y="2340430"/>
                </a:cubicBezTo>
                <a:cubicBezTo>
                  <a:pt x="7078349" y="2332955"/>
                  <a:pt x="7087401" y="2326371"/>
                  <a:pt x="7099883" y="2325480"/>
                </a:cubicBezTo>
                <a:close/>
                <a:moveTo>
                  <a:pt x="6687083" y="2325154"/>
                </a:moveTo>
                <a:cubicBezTo>
                  <a:pt x="6691301" y="2325806"/>
                  <a:pt x="6694335" y="2327400"/>
                  <a:pt x="6695330" y="2329801"/>
                </a:cubicBezTo>
                <a:cubicBezTo>
                  <a:pt x="6697250" y="2334464"/>
                  <a:pt x="6689844" y="2340499"/>
                  <a:pt x="6678802" y="2343242"/>
                </a:cubicBezTo>
                <a:cubicBezTo>
                  <a:pt x="6667281" y="2346123"/>
                  <a:pt x="6654388" y="2344134"/>
                  <a:pt x="6653291" y="2339333"/>
                </a:cubicBezTo>
                <a:cubicBezTo>
                  <a:pt x="6652262" y="2334738"/>
                  <a:pt x="6660492" y="2328909"/>
                  <a:pt x="6671738" y="2326166"/>
                </a:cubicBezTo>
                <a:cubicBezTo>
                  <a:pt x="6677465" y="2324794"/>
                  <a:pt x="6682866" y="2324502"/>
                  <a:pt x="6687083" y="2325154"/>
                </a:cubicBezTo>
                <a:close/>
                <a:moveTo>
                  <a:pt x="1959471" y="2325000"/>
                </a:moveTo>
                <a:cubicBezTo>
                  <a:pt x="1962009" y="2329321"/>
                  <a:pt x="1965026" y="2332475"/>
                  <a:pt x="1965231" y="2335218"/>
                </a:cubicBezTo>
                <a:cubicBezTo>
                  <a:pt x="1965438" y="2338030"/>
                  <a:pt x="1963038" y="2342488"/>
                  <a:pt x="1961461" y="2342282"/>
                </a:cubicBezTo>
                <a:cubicBezTo>
                  <a:pt x="1959609" y="2342008"/>
                  <a:pt x="1956109" y="2337687"/>
                  <a:pt x="1955699" y="2335012"/>
                </a:cubicBezTo>
                <a:cubicBezTo>
                  <a:pt x="1955220" y="2332269"/>
                  <a:pt x="1957688" y="2329321"/>
                  <a:pt x="1959471" y="2325000"/>
                </a:cubicBezTo>
                <a:close/>
                <a:moveTo>
                  <a:pt x="1233963" y="2324588"/>
                </a:moveTo>
                <a:cubicBezTo>
                  <a:pt x="1231700" y="2325822"/>
                  <a:pt x="1230603" y="2326988"/>
                  <a:pt x="1229366" y="2327057"/>
                </a:cubicBezTo>
                <a:cubicBezTo>
                  <a:pt x="1226487" y="2327263"/>
                  <a:pt x="1223538" y="2326919"/>
                  <a:pt x="1220591" y="2326851"/>
                </a:cubicBezTo>
                <a:cubicBezTo>
                  <a:pt x="1221549" y="2326165"/>
                  <a:pt x="1222098" y="2325136"/>
                  <a:pt x="1223538" y="2324999"/>
                </a:cubicBezTo>
                <a:cubicBezTo>
                  <a:pt x="1226213" y="2324588"/>
                  <a:pt x="1229435" y="2324725"/>
                  <a:pt x="1233963" y="2324588"/>
                </a:cubicBezTo>
                <a:close/>
                <a:moveTo>
                  <a:pt x="5558205" y="2323286"/>
                </a:moveTo>
                <a:cubicBezTo>
                  <a:pt x="5564240" y="2321640"/>
                  <a:pt x="5570687" y="2323354"/>
                  <a:pt x="5571715" y="2326989"/>
                </a:cubicBezTo>
                <a:cubicBezTo>
                  <a:pt x="5573018" y="2331309"/>
                  <a:pt x="5567395" y="2337893"/>
                  <a:pt x="5560537" y="2339950"/>
                </a:cubicBezTo>
                <a:cubicBezTo>
                  <a:pt x="5554570" y="2341734"/>
                  <a:pt x="5548604" y="2339813"/>
                  <a:pt x="5547301" y="2335836"/>
                </a:cubicBezTo>
                <a:cubicBezTo>
                  <a:pt x="5545861" y="2331104"/>
                  <a:pt x="5550936" y="2325343"/>
                  <a:pt x="5558205" y="2323286"/>
                </a:cubicBezTo>
                <a:close/>
                <a:moveTo>
                  <a:pt x="5139387" y="2322668"/>
                </a:moveTo>
                <a:cubicBezTo>
                  <a:pt x="5145010" y="2321434"/>
                  <a:pt x="5151594" y="2323491"/>
                  <a:pt x="5152417" y="2326783"/>
                </a:cubicBezTo>
                <a:cubicBezTo>
                  <a:pt x="5153240" y="2330075"/>
                  <a:pt x="5147891" y="2334327"/>
                  <a:pt x="5141924" y="2334876"/>
                </a:cubicBezTo>
                <a:cubicBezTo>
                  <a:pt x="5136232" y="2335424"/>
                  <a:pt x="5131843" y="2334601"/>
                  <a:pt x="5130471" y="2331378"/>
                </a:cubicBezTo>
                <a:cubicBezTo>
                  <a:pt x="5129100" y="2328154"/>
                  <a:pt x="5133352" y="2324177"/>
                  <a:pt x="5139387" y="2322668"/>
                </a:cubicBezTo>
                <a:close/>
                <a:moveTo>
                  <a:pt x="1362209" y="2320954"/>
                </a:moveTo>
                <a:cubicBezTo>
                  <a:pt x="1363512" y="2320885"/>
                  <a:pt x="1365570" y="2322188"/>
                  <a:pt x="1369066" y="2323697"/>
                </a:cubicBezTo>
                <a:cubicBezTo>
                  <a:pt x="1364540" y="2324040"/>
                  <a:pt x="1361798" y="2324589"/>
                  <a:pt x="1359054" y="2324383"/>
                </a:cubicBezTo>
                <a:cubicBezTo>
                  <a:pt x="1357478" y="2324246"/>
                  <a:pt x="1355968" y="2322943"/>
                  <a:pt x="1354457" y="2322188"/>
                </a:cubicBezTo>
                <a:cubicBezTo>
                  <a:pt x="1356996" y="2321708"/>
                  <a:pt x="1359399" y="2321022"/>
                  <a:pt x="1362209" y="2320954"/>
                </a:cubicBezTo>
                <a:close/>
                <a:moveTo>
                  <a:pt x="6306747" y="2320559"/>
                </a:moveTo>
                <a:cubicBezTo>
                  <a:pt x="6310733" y="2320010"/>
                  <a:pt x="6313717" y="2320302"/>
                  <a:pt x="6314643" y="2321571"/>
                </a:cubicBezTo>
                <a:cubicBezTo>
                  <a:pt x="6316357" y="2323971"/>
                  <a:pt x="6308950" y="2329869"/>
                  <a:pt x="6299349" y="2333572"/>
                </a:cubicBezTo>
                <a:cubicBezTo>
                  <a:pt x="6290777" y="2336932"/>
                  <a:pt x="6281587" y="2338167"/>
                  <a:pt x="6279461" y="2336247"/>
                </a:cubicBezTo>
                <a:cubicBezTo>
                  <a:pt x="6276924" y="2333984"/>
                  <a:pt x="6282821" y="2328909"/>
                  <a:pt x="6292834" y="2324588"/>
                </a:cubicBezTo>
                <a:cubicBezTo>
                  <a:pt x="6297771" y="2322496"/>
                  <a:pt x="6302761" y="2321108"/>
                  <a:pt x="6306747" y="2320559"/>
                </a:cubicBezTo>
                <a:close/>
                <a:moveTo>
                  <a:pt x="1162434" y="2319719"/>
                </a:moveTo>
                <a:cubicBezTo>
                  <a:pt x="1158455" y="2320611"/>
                  <a:pt x="1156329" y="2321365"/>
                  <a:pt x="1154203" y="2321776"/>
                </a:cubicBezTo>
                <a:cubicBezTo>
                  <a:pt x="1152215" y="2322120"/>
                  <a:pt x="1150226" y="2322120"/>
                  <a:pt x="1148238" y="2322394"/>
                </a:cubicBezTo>
                <a:cubicBezTo>
                  <a:pt x="1149611" y="2321982"/>
                  <a:pt x="1150638" y="2321571"/>
                  <a:pt x="1152421" y="2321228"/>
                </a:cubicBezTo>
                <a:cubicBezTo>
                  <a:pt x="1153930" y="2320885"/>
                  <a:pt x="1156329" y="2320542"/>
                  <a:pt x="1162434" y="2319719"/>
                </a:cubicBezTo>
                <a:close/>
                <a:moveTo>
                  <a:pt x="1824711" y="2318347"/>
                </a:moveTo>
                <a:cubicBezTo>
                  <a:pt x="1827249" y="2321913"/>
                  <a:pt x="1830199" y="2324519"/>
                  <a:pt x="1830404" y="2326782"/>
                </a:cubicBezTo>
                <a:cubicBezTo>
                  <a:pt x="1830609" y="2329045"/>
                  <a:pt x="1828072" y="2332474"/>
                  <a:pt x="1826493" y="2332269"/>
                </a:cubicBezTo>
                <a:cubicBezTo>
                  <a:pt x="1824644" y="2331994"/>
                  <a:pt x="1821143" y="2328428"/>
                  <a:pt x="1820801" y="2326234"/>
                </a:cubicBezTo>
                <a:cubicBezTo>
                  <a:pt x="1820391" y="2324039"/>
                  <a:pt x="1822859" y="2321776"/>
                  <a:pt x="1824711" y="2318347"/>
                </a:cubicBezTo>
                <a:close/>
                <a:moveTo>
                  <a:pt x="4206493" y="2318279"/>
                </a:moveTo>
                <a:cubicBezTo>
                  <a:pt x="4211157" y="2320885"/>
                  <a:pt x="4213900" y="2321296"/>
                  <a:pt x="4215477" y="2323422"/>
                </a:cubicBezTo>
                <a:cubicBezTo>
                  <a:pt x="4217534" y="2326234"/>
                  <a:pt x="4214586" y="2334395"/>
                  <a:pt x="4211157" y="2335356"/>
                </a:cubicBezTo>
                <a:cubicBezTo>
                  <a:pt x="4207453" y="2336384"/>
                  <a:pt x="4203818" y="2335492"/>
                  <a:pt x="4203956" y="2328909"/>
                </a:cubicBezTo>
                <a:cubicBezTo>
                  <a:pt x="4203956" y="2325480"/>
                  <a:pt x="4205533" y="2321914"/>
                  <a:pt x="4206493" y="2318279"/>
                </a:cubicBezTo>
                <a:close/>
                <a:moveTo>
                  <a:pt x="4416828" y="2316907"/>
                </a:moveTo>
                <a:cubicBezTo>
                  <a:pt x="4420943" y="2319445"/>
                  <a:pt x="4424029" y="2320130"/>
                  <a:pt x="4425400" y="2322325"/>
                </a:cubicBezTo>
                <a:cubicBezTo>
                  <a:pt x="4427389" y="2325617"/>
                  <a:pt x="4423480" y="2332749"/>
                  <a:pt x="4419434" y="2333161"/>
                </a:cubicBezTo>
                <a:cubicBezTo>
                  <a:pt x="4416828" y="2333435"/>
                  <a:pt x="4413467" y="2331377"/>
                  <a:pt x="4412850" y="2328909"/>
                </a:cubicBezTo>
                <a:cubicBezTo>
                  <a:pt x="4412233" y="2326714"/>
                  <a:pt x="4414770" y="2322599"/>
                  <a:pt x="4416828" y="2316907"/>
                </a:cubicBezTo>
                <a:close/>
                <a:moveTo>
                  <a:pt x="3864210" y="2315947"/>
                </a:moveTo>
                <a:cubicBezTo>
                  <a:pt x="3865925" y="2316290"/>
                  <a:pt x="3868530" y="2322187"/>
                  <a:pt x="3868530" y="2325616"/>
                </a:cubicBezTo>
                <a:cubicBezTo>
                  <a:pt x="3868530" y="2328497"/>
                  <a:pt x="3865513" y="2333572"/>
                  <a:pt x="3863730" y="2333572"/>
                </a:cubicBezTo>
                <a:cubicBezTo>
                  <a:pt x="3862016" y="2333572"/>
                  <a:pt x="3860164" y="2328428"/>
                  <a:pt x="3857489" y="2324176"/>
                </a:cubicBezTo>
                <a:cubicBezTo>
                  <a:pt x="3860370" y="2320336"/>
                  <a:pt x="3862358" y="2315535"/>
                  <a:pt x="3864210" y="2315947"/>
                </a:cubicBezTo>
                <a:close/>
                <a:moveTo>
                  <a:pt x="6609460" y="2315784"/>
                </a:moveTo>
                <a:cubicBezTo>
                  <a:pt x="6613943" y="2315981"/>
                  <a:pt x="6617321" y="2317078"/>
                  <a:pt x="6618452" y="2319033"/>
                </a:cubicBezTo>
                <a:cubicBezTo>
                  <a:pt x="6620715" y="2322874"/>
                  <a:pt x="6612966" y="2329046"/>
                  <a:pt x="6601856" y="2332132"/>
                </a:cubicBezTo>
                <a:cubicBezTo>
                  <a:pt x="6590197" y="2335355"/>
                  <a:pt x="6579773" y="2334875"/>
                  <a:pt x="6577441" y="2330966"/>
                </a:cubicBezTo>
                <a:cubicBezTo>
                  <a:pt x="6575178" y="2327194"/>
                  <a:pt x="6582585" y="2321296"/>
                  <a:pt x="6593832" y="2317936"/>
                </a:cubicBezTo>
                <a:cubicBezTo>
                  <a:pt x="6599387" y="2316290"/>
                  <a:pt x="6604976" y="2315587"/>
                  <a:pt x="6609460" y="2315784"/>
                </a:cubicBezTo>
                <a:close/>
                <a:moveTo>
                  <a:pt x="7234369" y="2315741"/>
                </a:moveTo>
                <a:cubicBezTo>
                  <a:pt x="7246987" y="2315055"/>
                  <a:pt x="7258097" y="2321090"/>
                  <a:pt x="7260155" y="2329731"/>
                </a:cubicBezTo>
                <a:cubicBezTo>
                  <a:pt x="7262212" y="2338235"/>
                  <a:pt x="7253845" y="2345436"/>
                  <a:pt x="7241638" y="2345848"/>
                </a:cubicBezTo>
                <a:cubicBezTo>
                  <a:pt x="7229636" y="2346259"/>
                  <a:pt x="7217498" y="2339812"/>
                  <a:pt x="7215578" y="2331789"/>
                </a:cubicBezTo>
                <a:cubicBezTo>
                  <a:pt x="7213589" y="2323765"/>
                  <a:pt x="7222161" y="2316427"/>
                  <a:pt x="7234369" y="2315741"/>
                </a:cubicBezTo>
                <a:close/>
                <a:moveTo>
                  <a:pt x="6883787" y="2315055"/>
                </a:moveTo>
                <a:cubicBezTo>
                  <a:pt x="6895309" y="2312655"/>
                  <a:pt x="6907722" y="2316084"/>
                  <a:pt x="6909848" y="2322188"/>
                </a:cubicBezTo>
                <a:cubicBezTo>
                  <a:pt x="6911768" y="2327811"/>
                  <a:pt x="6904635" y="2334189"/>
                  <a:pt x="6893731" y="2336521"/>
                </a:cubicBezTo>
                <a:cubicBezTo>
                  <a:pt x="6881455" y="2339127"/>
                  <a:pt x="6869523" y="2336452"/>
                  <a:pt x="6866916" y="2330486"/>
                </a:cubicBezTo>
                <a:cubicBezTo>
                  <a:pt x="6864242" y="2324382"/>
                  <a:pt x="6871854" y="2317524"/>
                  <a:pt x="6883787" y="2315055"/>
                </a:cubicBezTo>
                <a:close/>
                <a:moveTo>
                  <a:pt x="5911323" y="2313958"/>
                </a:moveTo>
                <a:cubicBezTo>
                  <a:pt x="5918867" y="2310186"/>
                  <a:pt x="5926685" y="2310529"/>
                  <a:pt x="5927302" y="2314575"/>
                </a:cubicBezTo>
                <a:cubicBezTo>
                  <a:pt x="5927851" y="2318279"/>
                  <a:pt x="5922845" y="2323559"/>
                  <a:pt x="5915781" y="2326920"/>
                </a:cubicBezTo>
                <a:cubicBezTo>
                  <a:pt x="5907962" y="2330623"/>
                  <a:pt x="5900007" y="2330486"/>
                  <a:pt x="5899596" y="2326577"/>
                </a:cubicBezTo>
                <a:cubicBezTo>
                  <a:pt x="5899253" y="2323079"/>
                  <a:pt x="5904533" y="2317319"/>
                  <a:pt x="5911323" y="2313958"/>
                </a:cubicBezTo>
                <a:close/>
                <a:moveTo>
                  <a:pt x="6383762" y="2313906"/>
                </a:moveTo>
                <a:cubicBezTo>
                  <a:pt x="6387354" y="2313803"/>
                  <a:pt x="6389771" y="2314540"/>
                  <a:pt x="6390148" y="2316152"/>
                </a:cubicBezTo>
                <a:cubicBezTo>
                  <a:pt x="6390903" y="2319376"/>
                  <a:pt x="6383290" y="2324588"/>
                  <a:pt x="6372592" y="2328154"/>
                </a:cubicBezTo>
                <a:cubicBezTo>
                  <a:pt x="6362099" y="2331651"/>
                  <a:pt x="6353047" y="2332063"/>
                  <a:pt x="6352567" y="2328977"/>
                </a:cubicBezTo>
                <a:cubicBezTo>
                  <a:pt x="6352087" y="2325960"/>
                  <a:pt x="6360454" y="2320130"/>
                  <a:pt x="6370329" y="2316701"/>
                </a:cubicBezTo>
                <a:cubicBezTo>
                  <a:pt x="6375404" y="2314952"/>
                  <a:pt x="6380170" y="2314009"/>
                  <a:pt x="6383762" y="2313906"/>
                </a:cubicBezTo>
                <a:close/>
                <a:moveTo>
                  <a:pt x="998458" y="2313684"/>
                </a:moveTo>
                <a:cubicBezTo>
                  <a:pt x="997224" y="2314576"/>
                  <a:pt x="995990" y="2315536"/>
                  <a:pt x="994618" y="2316359"/>
                </a:cubicBezTo>
                <a:cubicBezTo>
                  <a:pt x="994138" y="2316633"/>
                  <a:pt x="993384" y="2316770"/>
                  <a:pt x="992766" y="2316976"/>
                </a:cubicBezTo>
                <a:cubicBezTo>
                  <a:pt x="994069" y="2316016"/>
                  <a:pt x="995372" y="2315056"/>
                  <a:pt x="996812" y="2314095"/>
                </a:cubicBezTo>
                <a:cubicBezTo>
                  <a:pt x="997155" y="2313890"/>
                  <a:pt x="997910" y="2313821"/>
                  <a:pt x="998458" y="2313684"/>
                </a:cubicBezTo>
                <a:close/>
                <a:moveTo>
                  <a:pt x="2364023" y="2313615"/>
                </a:moveTo>
                <a:cubicBezTo>
                  <a:pt x="2365669" y="2313753"/>
                  <a:pt x="2367726" y="2321433"/>
                  <a:pt x="2370469" y="2327949"/>
                </a:cubicBezTo>
                <a:cubicBezTo>
                  <a:pt x="2367795" y="2331583"/>
                  <a:pt x="2365874" y="2336864"/>
                  <a:pt x="2364160" y="2335836"/>
                </a:cubicBezTo>
                <a:cubicBezTo>
                  <a:pt x="2362308" y="2334738"/>
                  <a:pt x="2359222" y="2326851"/>
                  <a:pt x="2359359" y="2323559"/>
                </a:cubicBezTo>
                <a:cubicBezTo>
                  <a:pt x="2359565" y="2319170"/>
                  <a:pt x="2362171" y="2313478"/>
                  <a:pt x="2364023" y="2313615"/>
                </a:cubicBezTo>
                <a:close/>
                <a:moveTo>
                  <a:pt x="6001368" y="2312381"/>
                </a:moveTo>
                <a:cubicBezTo>
                  <a:pt x="6002603" y="2315604"/>
                  <a:pt x="5996842" y="2321296"/>
                  <a:pt x="5988338" y="2325206"/>
                </a:cubicBezTo>
                <a:cubicBezTo>
                  <a:pt x="5981000" y="2328635"/>
                  <a:pt x="5974417" y="2329389"/>
                  <a:pt x="5972634" y="2326920"/>
                </a:cubicBezTo>
                <a:cubicBezTo>
                  <a:pt x="5970645" y="2324246"/>
                  <a:pt x="5975857" y="2318348"/>
                  <a:pt x="5984087" y="2314164"/>
                </a:cubicBezTo>
                <a:cubicBezTo>
                  <a:pt x="5992384" y="2309981"/>
                  <a:pt x="6000203" y="2309226"/>
                  <a:pt x="6001368" y="2312381"/>
                </a:cubicBezTo>
                <a:close/>
                <a:moveTo>
                  <a:pt x="6532890" y="2311172"/>
                </a:moveTo>
                <a:cubicBezTo>
                  <a:pt x="6537184" y="2311232"/>
                  <a:pt x="6540373" y="2312209"/>
                  <a:pt x="6541230" y="2314095"/>
                </a:cubicBezTo>
                <a:cubicBezTo>
                  <a:pt x="6542945" y="2317798"/>
                  <a:pt x="6534852" y="2323902"/>
                  <a:pt x="6524017" y="2327057"/>
                </a:cubicBezTo>
                <a:cubicBezTo>
                  <a:pt x="6514416" y="2329800"/>
                  <a:pt x="6504266" y="2329594"/>
                  <a:pt x="6502277" y="2326645"/>
                </a:cubicBezTo>
                <a:cubicBezTo>
                  <a:pt x="6500014" y="2323216"/>
                  <a:pt x="6507283" y="2317318"/>
                  <a:pt x="6517913" y="2313752"/>
                </a:cubicBezTo>
                <a:cubicBezTo>
                  <a:pt x="6523194" y="2311969"/>
                  <a:pt x="6528595" y="2311112"/>
                  <a:pt x="6532890" y="2311172"/>
                </a:cubicBezTo>
                <a:close/>
                <a:moveTo>
                  <a:pt x="6458395" y="2310846"/>
                </a:moveTo>
                <a:cubicBezTo>
                  <a:pt x="6462278" y="2310872"/>
                  <a:pt x="6464798" y="2311866"/>
                  <a:pt x="6465038" y="2313821"/>
                </a:cubicBezTo>
                <a:cubicBezTo>
                  <a:pt x="6465450" y="2317319"/>
                  <a:pt x="6457838" y="2322531"/>
                  <a:pt x="6447619" y="2325754"/>
                </a:cubicBezTo>
                <a:cubicBezTo>
                  <a:pt x="6436577" y="2329252"/>
                  <a:pt x="6426153" y="2329252"/>
                  <a:pt x="6425879" y="2325685"/>
                </a:cubicBezTo>
                <a:cubicBezTo>
                  <a:pt x="6425674" y="2322394"/>
                  <a:pt x="6433354" y="2317113"/>
                  <a:pt x="6443573" y="2313684"/>
                </a:cubicBezTo>
                <a:cubicBezTo>
                  <a:pt x="6449265" y="2311763"/>
                  <a:pt x="6454511" y="2310820"/>
                  <a:pt x="6458395" y="2310846"/>
                </a:cubicBezTo>
                <a:close/>
                <a:moveTo>
                  <a:pt x="1690363" y="2310804"/>
                </a:moveTo>
                <a:cubicBezTo>
                  <a:pt x="1692144" y="2312656"/>
                  <a:pt x="1695026" y="2314576"/>
                  <a:pt x="1695301" y="2316428"/>
                </a:cubicBezTo>
                <a:cubicBezTo>
                  <a:pt x="1695644" y="2318073"/>
                  <a:pt x="1693174" y="2319582"/>
                  <a:pt x="1691322" y="2321777"/>
                </a:cubicBezTo>
                <a:cubicBezTo>
                  <a:pt x="1688785" y="2318896"/>
                  <a:pt x="1685768" y="2316633"/>
                  <a:pt x="1685906" y="2315125"/>
                </a:cubicBezTo>
                <a:cubicBezTo>
                  <a:pt x="1686042" y="2313410"/>
                  <a:pt x="1688785" y="2312244"/>
                  <a:pt x="1690363" y="2310804"/>
                </a:cubicBezTo>
                <a:close/>
                <a:moveTo>
                  <a:pt x="7782734" y="2309844"/>
                </a:moveTo>
                <a:cubicBezTo>
                  <a:pt x="7785889" y="2312999"/>
                  <a:pt x="7775602" y="2342145"/>
                  <a:pt x="7760034" y="2377601"/>
                </a:cubicBezTo>
                <a:cubicBezTo>
                  <a:pt x="7744604" y="2412782"/>
                  <a:pt x="7729173" y="2442615"/>
                  <a:pt x="7726430" y="2439803"/>
                </a:cubicBezTo>
                <a:cubicBezTo>
                  <a:pt x="7723618" y="2436923"/>
                  <a:pt x="7733768" y="2402976"/>
                  <a:pt x="7749062" y="2366971"/>
                </a:cubicBezTo>
                <a:cubicBezTo>
                  <a:pt x="7764286" y="2331104"/>
                  <a:pt x="7779580" y="2306689"/>
                  <a:pt x="7782734" y="2309844"/>
                </a:cubicBezTo>
                <a:close/>
                <a:moveTo>
                  <a:pt x="5837737" y="2309501"/>
                </a:moveTo>
                <a:cubicBezTo>
                  <a:pt x="5845418" y="2305797"/>
                  <a:pt x="5852207" y="2305935"/>
                  <a:pt x="5853579" y="2309707"/>
                </a:cubicBezTo>
                <a:cubicBezTo>
                  <a:pt x="5854882" y="2313273"/>
                  <a:pt x="5849945" y="2319445"/>
                  <a:pt x="5842949" y="2322943"/>
                </a:cubicBezTo>
                <a:cubicBezTo>
                  <a:pt x="5836023" y="2326440"/>
                  <a:pt x="5828822" y="2326303"/>
                  <a:pt x="5827382" y="2322599"/>
                </a:cubicBezTo>
                <a:cubicBezTo>
                  <a:pt x="5825873" y="2318896"/>
                  <a:pt x="5830536" y="2312930"/>
                  <a:pt x="5837737" y="2309501"/>
                </a:cubicBezTo>
                <a:close/>
                <a:moveTo>
                  <a:pt x="6075366" y="2307237"/>
                </a:moveTo>
                <a:cubicBezTo>
                  <a:pt x="6076532" y="2309912"/>
                  <a:pt x="6070634" y="2315810"/>
                  <a:pt x="6063090" y="2319650"/>
                </a:cubicBezTo>
                <a:cubicBezTo>
                  <a:pt x="6055409" y="2323560"/>
                  <a:pt x="6047317" y="2324725"/>
                  <a:pt x="6045603" y="2322188"/>
                </a:cubicBezTo>
                <a:cubicBezTo>
                  <a:pt x="6043819" y="2319582"/>
                  <a:pt x="6048483" y="2314233"/>
                  <a:pt x="6056164" y="2310049"/>
                </a:cubicBezTo>
                <a:cubicBezTo>
                  <a:pt x="6064737" y="2305386"/>
                  <a:pt x="6073995" y="2304083"/>
                  <a:pt x="6075366" y="2307237"/>
                </a:cubicBezTo>
                <a:close/>
                <a:moveTo>
                  <a:pt x="5276958" y="2303602"/>
                </a:moveTo>
                <a:cubicBezTo>
                  <a:pt x="5282993" y="2303465"/>
                  <a:pt x="5288685" y="2306620"/>
                  <a:pt x="5286834" y="2310117"/>
                </a:cubicBezTo>
                <a:cubicBezTo>
                  <a:pt x="5285462" y="2312586"/>
                  <a:pt x="5281210" y="2314781"/>
                  <a:pt x="5279221" y="2316290"/>
                </a:cubicBezTo>
                <a:cubicBezTo>
                  <a:pt x="5270100" y="2316975"/>
                  <a:pt x="5264819" y="2314369"/>
                  <a:pt x="5265025" y="2310803"/>
                </a:cubicBezTo>
                <a:cubicBezTo>
                  <a:pt x="5265231" y="2307306"/>
                  <a:pt x="5271197" y="2303740"/>
                  <a:pt x="5276958" y="2303602"/>
                </a:cubicBezTo>
                <a:close/>
                <a:moveTo>
                  <a:pt x="5067035" y="2302917"/>
                </a:moveTo>
                <a:cubicBezTo>
                  <a:pt x="5069641" y="2303328"/>
                  <a:pt x="5074853" y="2303397"/>
                  <a:pt x="5077322" y="2304906"/>
                </a:cubicBezTo>
                <a:cubicBezTo>
                  <a:pt x="5080477" y="2306826"/>
                  <a:pt x="5074922" y="2311558"/>
                  <a:pt x="5068544" y="2313204"/>
                </a:cubicBezTo>
                <a:cubicBezTo>
                  <a:pt x="5062989" y="2314644"/>
                  <a:pt x="5058188" y="2313684"/>
                  <a:pt x="5057022" y="2311009"/>
                </a:cubicBezTo>
                <a:cubicBezTo>
                  <a:pt x="5055856" y="2308403"/>
                  <a:pt x="5059217" y="2305180"/>
                  <a:pt x="5067035" y="2302917"/>
                </a:cubicBezTo>
                <a:close/>
                <a:moveTo>
                  <a:pt x="1286289" y="2302780"/>
                </a:moveTo>
                <a:cubicBezTo>
                  <a:pt x="1288622" y="2303191"/>
                  <a:pt x="1291433" y="2303397"/>
                  <a:pt x="1291502" y="2303809"/>
                </a:cubicBezTo>
                <a:cubicBezTo>
                  <a:pt x="1291569" y="2304152"/>
                  <a:pt x="1288895" y="2304906"/>
                  <a:pt x="1287319" y="2305043"/>
                </a:cubicBezTo>
                <a:cubicBezTo>
                  <a:pt x="1285467" y="2305180"/>
                  <a:pt x="1282174" y="2304906"/>
                  <a:pt x="1281900" y="2304563"/>
                </a:cubicBezTo>
                <a:cubicBezTo>
                  <a:pt x="1281695" y="2304220"/>
                  <a:pt x="1284368" y="2303603"/>
                  <a:pt x="1286289" y="2302780"/>
                </a:cubicBezTo>
                <a:close/>
                <a:moveTo>
                  <a:pt x="1554848" y="2302712"/>
                </a:moveTo>
                <a:cubicBezTo>
                  <a:pt x="1556357" y="2302506"/>
                  <a:pt x="1558963" y="2304357"/>
                  <a:pt x="1565206" y="2307169"/>
                </a:cubicBezTo>
                <a:cubicBezTo>
                  <a:pt x="1561226" y="2308198"/>
                  <a:pt x="1559102" y="2309295"/>
                  <a:pt x="1556974" y="2309021"/>
                </a:cubicBezTo>
                <a:cubicBezTo>
                  <a:pt x="1554917" y="2308746"/>
                  <a:pt x="1552861" y="2307032"/>
                  <a:pt x="1550803" y="2305935"/>
                </a:cubicBezTo>
                <a:cubicBezTo>
                  <a:pt x="1552106" y="2304838"/>
                  <a:pt x="1553064" y="2302917"/>
                  <a:pt x="1554848" y="2302712"/>
                </a:cubicBezTo>
                <a:close/>
                <a:moveTo>
                  <a:pt x="7385424" y="2302462"/>
                </a:moveTo>
                <a:cubicBezTo>
                  <a:pt x="7389908" y="2303122"/>
                  <a:pt x="7393131" y="2305385"/>
                  <a:pt x="7394228" y="2309500"/>
                </a:cubicBezTo>
                <a:cubicBezTo>
                  <a:pt x="7396354" y="2317593"/>
                  <a:pt x="7388605" y="2330280"/>
                  <a:pt x="7376809" y="2335423"/>
                </a:cubicBezTo>
                <a:cubicBezTo>
                  <a:pt x="7365219" y="2340498"/>
                  <a:pt x="7353217" y="2335492"/>
                  <a:pt x="7351092" y="2326988"/>
                </a:cubicBezTo>
                <a:cubicBezTo>
                  <a:pt x="7348897" y="2318484"/>
                  <a:pt x="7357195" y="2309569"/>
                  <a:pt x="7369060" y="2305042"/>
                </a:cubicBezTo>
                <a:cubicBezTo>
                  <a:pt x="7375197" y="2302745"/>
                  <a:pt x="7380941" y="2301802"/>
                  <a:pt x="7385424" y="2302462"/>
                </a:cubicBezTo>
                <a:close/>
                <a:moveTo>
                  <a:pt x="5484344" y="2302231"/>
                </a:moveTo>
                <a:cubicBezTo>
                  <a:pt x="5490928" y="2300722"/>
                  <a:pt x="5496826" y="2302573"/>
                  <a:pt x="5497100" y="2306346"/>
                </a:cubicBezTo>
                <a:cubicBezTo>
                  <a:pt x="5497443" y="2310323"/>
                  <a:pt x="5492574" y="2314575"/>
                  <a:pt x="5485716" y="2316152"/>
                </a:cubicBezTo>
                <a:cubicBezTo>
                  <a:pt x="5479269" y="2317661"/>
                  <a:pt x="5473097" y="2315535"/>
                  <a:pt x="5472823" y="2311900"/>
                </a:cubicBezTo>
                <a:cubicBezTo>
                  <a:pt x="5472617" y="2308128"/>
                  <a:pt x="5477966" y="2303739"/>
                  <a:pt x="5484344" y="2302231"/>
                </a:cubicBezTo>
                <a:close/>
                <a:moveTo>
                  <a:pt x="6149022" y="2300174"/>
                </a:moveTo>
                <a:cubicBezTo>
                  <a:pt x="6149913" y="2303054"/>
                  <a:pt x="6144152" y="2308198"/>
                  <a:pt x="6135511" y="2312175"/>
                </a:cubicBezTo>
                <a:cubicBezTo>
                  <a:pt x="6127213" y="2316016"/>
                  <a:pt x="6119326" y="2317250"/>
                  <a:pt x="6117955" y="2314781"/>
                </a:cubicBezTo>
                <a:cubicBezTo>
                  <a:pt x="6116515" y="2312038"/>
                  <a:pt x="6123990" y="2305249"/>
                  <a:pt x="6132905" y="2301340"/>
                </a:cubicBezTo>
                <a:cubicBezTo>
                  <a:pt x="6140929" y="2297774"/>
                  <a:pt x="6148199" y="2297293"/>
                  <a:pt x="6149022" y="2300174"/>
                </a:cubicBezTo>
                <a:close/>
                <a:moveTo>
                  <a:pt x="1419335" y="2297773"/>
                </a:moveTo>
                <a:cubicBezTo>
                  <a:pt x="1422077" y="2298802"/>
                  <a:pt x="1425097" y="2299488"/>
                  <a:pt x="1425439" y="2300173"/>
                </a:cubicBezTo>
                <a:cubicBezTo>
                  <a:pt x="1425849" y="2300996"/>
                  <a:pt x="1423792" y="2301819"/>
                  <a:pt x="1422763" y="2302573"/>
                </a:cubicBezTo>
                <a:cubicBezTo>
                  <a:pt x="1420637" y="2302025"/>
                  <a:pt x="1417414" y="2301613"/>
                  <a:pt x="1416659" y="2300859"/>
                </a:cubicBezTo>
                <a:cubicBezTo>
                  <a:pt x="1415974" y="2300310"/>
                  <a:pt x="1418031" y="2299282"/>
                  <a:pt x="1419335" y="2297773"/>
                </a:cubicBezTo>
                <a:close/>
                <a:moveTo>
                  <a:pt x="1067175" y="2296402"/>
                </a:moveTo>
                <a:cubicBezTo>
                  <a:pt x="1068615" y="2296196"/>
                  <a:pt x="1069850" y="2296265"/>
                  <a:pt x="1070674" y="2296539"/>
                </a:cubicBezTo>
                <a:cubicBezTo>
                  <a:pt x="1070811" y="2296539"/>
                  <a:pt x="1068547" y="2298116"/>
                  <a:pt x="1066695" y="2299419"/>
                </a:cubicBezTo>
                <a:cubicBezTo>
                  <a:pt x="1065667" y="2299213"/>
                  <a:pt x="1064432" y="2299145"/>
                  <a:pt x="1064020" y="2298665"/>
                </a:cubicBezTo>
                <a:cubicBezTo>
                  <a:pt x="1063884" y="2298528"/>
                  <a:pt x="1066969" y="2296402"/>
                  <a:pt x="1067175" y="2296402"/>
                </a:cubicBezTo>
                <a:close/>
                <a:moveTo>
                  <a:pt x="6808281" y="2295030"/>
                </a:moveTo>
                <a:cubicBezTo>
                  <a:pt x="6819802" y="2292836"/>
                  <a:pt x="6829678" y="2295442"/>
                  <a:pt x="6831255" y="2301065"/>
                </a:cubicBezTo>
                <a:cubicBezTo>
                  <a:pt x="6832833" y="2306552"/>
                  <a:pt x="6825015" y="2312930"/>
                  <a:pt x="6813905" y="2315261"/>
                </a:cubicBezTo>
                <a:cubicBezTo>
                  <a:pt x="6803343" y="2317456"/>
                  <a:pt x="6791616" y="2315056"/>
                  <a:pt x="6789422" y="2310186"/>
                </a:cubicBezTo>
                <a:cubicBezTo>
                  <a:pt x="6786953" y="2304769"/>
                  <a:pt x="6796005" y="2297499"/>
                  <a:pt x="6808281" y="2295030"/>
                </a:cubicBezTo>
                <a:close/>
                <a:moveTo>
                  <a:pt x="7558820" y="2294756"/>
                </a:moveTo>
                <a:cubicBezTo>
                  <a:pt x="7559849" y="2301614"/>
                  <a:pt x="7551346" y="2326646"/>
                  <a:pt x="7539825" y="2348865"/>
                </a:cubicBezTo>
                <a:cubicBezTo>
                  <a:pt x="7527068" y="2373623"/>
                  <a:pt x="7516301" y="2383636"/>
                  <a:pt x="7515684" y="2373760"/>
                </a:cubicBezTo>
                <a:cubicBezTo>
                  <a:pt x="7515135" y="2364913"/>
                  <a:pt x="7524394" y="2341802"/>
                  <a:pt x="7535778" y="2321502"/>
                </a:cubicBezTo>
                <a:cubicBezTo>
                  <a:pt x="7547300" y="2300997"/>
                  <a:pt x="7557792" y="2288035"/>
                  <a:pt x="7558820" y="2294756"/>
                </a:cubicBezTo>
                <a:close/>
                <a:moveTo>
                  <a:pt x="5766757" y="2294550"/>
                </a:moveTo>
                <a:cubicBezTo>
                  <a:pt x="5773889" y="2292150"/>
                  <a:pt x="5779650" y="2294687"/>
                  <a:pt x="5779375" y="2300242"/>
                </a:cubicBezTo>
                <a:cubicBezTo>
                  <a:pt x="5779101" y="2305660"/>
                  <a:pt x="5772723" y="2311695"/>
                  <a:pt x="5765111" y="2313684"/>
                </a:cubicBezTo>
                <a:cubicBezTo>
                  <a:pt x="5758733" y="2315330"/>
                  <a:pt x="5753590" y="2312998"/>
                  <a:pt x="5753590" y="2308540"/>
                </a:cubicBezTo>
                <a:cubicBezTo>
                  <a:pt x="5753521" y="2303328"/>
                  <a:pt x="5759693" y="2296882"/>
                  <a:pt x="5766757" y="2294550"/>
                </a:cubicBezTo>
                <a:close/>
                <a:moveTo>
                  <a:pt x="3042485" y="2294070"/>
                </a:moveTo>
                <a:cubicBezTo>
                  <a:pt x="3044131" y="2294825"/>
                  <a:pt x="3046188" y="2303809"/>
                  <a:pt x="3049137" y="2311901"/>
                </a:cubicBezTo>
                <a:cubicBezTo>
                  <a:pt x="3046394" y="2314919"/>
                  <a:pt x="3044405" y="2319925"/>
                  <a:pt x="3042622" y="2318210"/>
                </a:cubicBezTo>
                <a:cubicBezTo>
                  <a:pt x="3040702" y="2316359"/>
                  <a:pt x="3037547" y="2306620"/>
                  <a:pt x="3037684" y="2303123"/>
                </a:cubicBezTo>
                <a:cubicBezTo>
                  <a:pt x="3037890" y="2298391"/>
                  <a:pt x="3040565" y="2293247"/>
                  <a:pt x="3042485" y="2294070"/>
                </a:cubicBezTo>
                <a:close/>
                <a:moveTo>
                  <a:pt x="7969452" y="2293873"/>
                </a:moveTo>
                <a:cubicBezTo>
                  <a:pt x="7971175" y="2294087"/>
                  <a:pt x="7971261" y="2295750"/>
                  <a:pt x="7968723" y="2299557"/>
                </a:cubicBezTo>
                <a:cubicBezTo>
                  <a:pt x="7949247" y="2314096"/>
                  <a:pt x="7930318" y="2334807"/>
                  <a:pt x="7911116" y="2360250"/>
                </a:cubicBezTo>
                <a:cubicBezTo>
                  <a:pt x="7901515" y="2372937"/>
                  <a:pt x="7895754" y="2379795"/>
                  <a:pt x="7895068" y="2378218"/>
                </a:cubicBezTo>
                <a:cubicBezTo>
                  <a:pt x="7893011" y="2373623"/>
                  <a:pt x="7910499" y="2341665"/>
                  <a:pt x="7934708" y="2316839"/>
                </a:cubicBezTo>
                <a:cubicBezTo>
                  <a:pt x="7944926" y="2306346"/>
                  <a:pt x="7953567" y="2300174"/>
                  <a:pt x="7960357" y="2296882"/>
                </a:cubicBezTo>
                <a:cubicBezTo>
                  <a:pt x="7964369" y="2294893"/>
                  <a:pt x="7967729" y="2293658"/>
                  <a:pt x="7969452" y="2293873"/>
                </a:cubicBezTo>
                <a:close/>
                <a:moveTo>
                  <a:pt x="7655457" y="2293465"/>
                </a:moveTo>
                <a:cubicBezTo>
                  <a:pt x="7656830" y="2292265"/>
                  <a:pt x="7657679" y="2292732"/>
                  <a:pt x="7657850" y="2295167"/>
                </a:cubicBezTo>
                <a:cubicBezTo>
                  <a:pt x="7658536" y="2305180"/>
                  <a:pt x="7648729" y="2342350"/>
                  <a:pt x="7635836" y="2377738"/>
                </a:cubicBezTo>
                <a:cubicBezTo>
                  <a:pt x="7623697" y="2411067"/>
                  <a:pt x="7613959" y="2428212"/>
                  <a:pt x="7612587" y="2419709"/>
                </a:cubicBezTo>
                <a:cubicBezTo>
                  <a:pt x="7611146" y="2410861"/>
                  <a:pt x="7620679" y="2374926"/>
                  <a:pt x="7633093" y="2341184"/>
                </a:cubicBezTo>
                <a:cubicBezTo>
                  <a:pt x="7642505" y="2315673"/>
                  <a:pt x="7651339" y="2297066"/>
                  <a:pt x="7655457" y="2293465"/>
                </a:cubicBezTo>
                <a:close/>
                <a:moveTo>
                  <a:pt x="1220041" y="2293453"/>
                </a:moveTo>
                <a:cubicBezTo>
                  <a:pt x="1217778" y="2294824"/>
                  <a:pt x="1216612" y="2295922"/>
                  <a:pt x="1214966" y="2296333"/>
                </a:cubicBezTo>
                <a:cubicBezTo>
                  <a:pt x="1213388" y="2296745"/>
                  <a:pt x="1211401" y="2296333"/>
                  <a:pt x="1209549" y="2296333"/>
                </a:cubicBezTo>
                <a:cubicBezTo>
                  <a:pt x="1210647" y="2295510"/>
                  <a:pt x="1211401" y="2294345"/>
                  <a:pt x="1212909" y="2293864"/>
                </a:cubicBezTo>
                <a:cubicBezTo>
                  <a:pt x="1214418" y="2293453"/>
                  <a:pt x="1216748" y="2293590"/>
                  <a:pt x="1220041" y="2293453"/>
                </a:cubicBezTo>
                <a:close/>
                <a:moveTo>
                  <a:pt x="7019508" y="2293384"/>
                </a:moveTo>
                <a:cubicBezTo>
                  <a:pt x="7031029" y="2291327"/>
                  <a:pt x="7043511" y="2295716"/>
                  <a:pt x="7045705" y="2302574"/>
                </a:cubicBezTo>
                <a:cubicBezTo>
                  <a:pt x="7047968" y="2309500"/>
                  <a:pt x="7039464" y="2316633"/>
                  <a:pt x="7027189" y="2318141"/>
                </a:cubicBezTo>
                <a:cubicBezTo>
                  <a:pt x="7015667" y="2319581"/>
                  <a:pt x="7005449" y="2316084"/>
                  <a:pt x="7002911" y="2309775"/>
                </a:cubicBezTo>
                <a:cubicBezTo>
                  <a:pt x="7000168" y="2302917"/>
                  <a:pt x="7007643" y="2295579"/>
                  <a:pt x="7019508" y="2293384"/>
                </a:cubicBezTo>
                <a:close/>
                <a:moveTo>
                  <a:pt x="2496588" y="2293316"/>
                </a:moveTo>
                <a:cubicBezTo>
                  <a:pt x="2498096" y="2292013"/>
                  <a:pt x="2500977" y="2297911"/>
                  <a:pt x="2507629" y="2305935"/>
                </a:cubicBezTo>
                <a:cubicBezTo>
                  <a:pt x="2503925" y="2311558"/>
                  <a:pt x="2502005" y="2316907"/>
                  <a:pt x="2499879" y="2316770"/>
                </a:cubicBezTo>
                <a:cubicBezTo>
                  <a:pt x="2497822" y="2316633"/>
                  <a:pt x="2495490" y="2310735"/>
                  <a:pt x="2493227" y="2307375"/>
                </a:cubicBezTo>
                <a:cubicBezTo>
                  <a:pt x="2494324" y="2302437"/>
                  <a:pt x="2494873" y="2294756"/>
                  <a:pt x="2496588" y="2293316"/>
                </a:cubicBezTo>
                <a:close/>
                <a:moveTo>
                  <a:pt x="7460451" y="2292612"/>
                </a:moveTo>
                <a:cubicBezTo>
                  <a:pt x="7464986" y="2290898"/>
                  <a:pt x="7468158" y="2291738"/>
                  <a:pt x="7468707" y="2295921"/>
                </a:cubicBezTo>
                <a:cubicBezTo>
                  <a:pt x="7469735" y="2303465"/>
                  <a:pt x="7461300" y="2321228"/>
                  <a:pt x="7450190" y="2332680"/>
                </a:cubicBezTo>
                <a:cubicBezTo>
                  <a:pt x="7438874" y="2344339"/>
                  <a:pt x="7428450" y="2345710"/>
                  <a:pt x="7426736" y="2337755"/>
                </a:cubicBezTo>
                <a:cubicBezTo>
                  <a:pt x="7425021" y="2329937"/>
                  <a:pt x="7432976" y="2315672"/>
                  <a:pt x="7444017" y="2304631"/>
                </a:cubicBezTo>
                <a:cubicBezTo>
                  <a:pt x="7450018" y="2298596"/>
                  <a:pt x="7455916" y="2294327"/>
                  <a:pt x="7460451" y="2292612"/>
                </a:cubicBezTo>
                <a:close/>
                <a:moveTo>
                  <a:pt x="4991460" y="2291464"/>
                </a:moveTo>
                <a:cubicBezTo>
                  <a:pt x="4996603" y="2289749"/>
                  <a:pt x="5001884" y="2290092"/>
                  <a:pt x="5002913" y="2292287"/>
                </a:cubicBezTo>
                <a:cubicBezTo>
                  <a:pt x="5003942" y="2294619"/>
                  <a:pt x="5000513" y="2297499"/>
                  <a:pt x="4994752" y="2299282"/>
                </a:cubicBezTo>
                <a:cubicBezTo>
                  <a:pt x="4989059" y="2300997"/>
                  <a:pt x="4983847" y="2300654"/>
                  <a:pt x="4983024" y="2298596"/>
                </a:cubicBezTo>
                <a:cubicBezTo>
                  <a:pt x="4982201" y="2296402"/>
                  <a:pt x="4985905" y="2293316"/>
                  <a:pt x="4991460" y="2291464"/>
                </a:cubicBezTo>
                <a:close/>
                <a:moveTo>
                  <a:pt x="1140694" y="2289750"/>
                </a:moveTo>
                <a:cubicBezTo>
                  <a:pt x="1141721" y="2289407"/>
                  <a:pt x="1142752" y="2289818"/>
                  <a:pt x="1143641" y="2289887"/>
                </a:cubicBezTo>
                <a:cubicBezTo>
                  <a:pt x="1142752" y="2290641"/>
                  <a:pt x="1141858" y="2291396"/>
                  <a:pt x="1141035" y="2292150"/>
                </a:cubicBezTo>
                <a:cubicBezTo>
                  <a:pt x="1139458" y="2292081"/>
                  <a:pt x="1137881" y="2292081"/>
                  <a:pt x="1136373" y="2292013"/>
                </a:cubicBezTo>
                <a:cubicBezTo>
                  <a:pt x="1137814" y="2291258"/>
                  <a:pt x="1139252" y="2290161"/>
                  <a:pt x="1140694" y="2289750"/>
                </a:cubicBezTo>
                <a:close/>
                <a:moveTo>
                  <a:pt x="6218202" y="2289518"/>
                </a:moveTo>
                <a:cubicBezTo>
                  <a:pt x="6221562" y="2289167"/>
                  <a:pt x="6223842" y="2289715"/>
                  <a:pt x="6224048" y="2291259"/>
                </a:cubicBezTo>
                <a:cubicBezTo>
                  <a:pt x="6224459" y="2294482"/>
                  <a:pt x="6216984" y="2300448"/>
                  <a:pt x="6207932" y="2304289"/>
                </a:cubicBezTo>
                <a:cubicBezTo>
                  <a:pt x="6198879" y="2308129"/>
                  <a:pt x="6191061" y="2308609"/>
                  <a:pt x="6191129" y="2305180"/>
                </a:cubicBezTo>
                <a:cubicBezTo>
                  <a:pt x="6191198" y="2302231"/>
                  <a:pt x="6197645" y="2296951"/>
                  <a:pt x="6205874" y="2293179"/>
                </a:cubicBezTo>
                <a:cubicBezTo>
                  <a:pt x="6210401" y="2291121"/>
                  <a:pt x="6214841" y="2289870"/>
                  <a:pt x="6218202" y="2289518"/>
                </a:cubicBezTo>
                <a:close/>
                <a:moveTo>
                  <a:pt x="4707744" y="2288172"/>
                </a:moveTo>
                <a:cubicBezTo>
                  <a:pt x="4705892" y="2289612"/>
                  <a:pt x="4703766" y="2292355"/>
                  <a:pt x="4700543" y="2294344"/>
                </a:cubicBezTo>
                <a:cubicBezTo>
                  <a:pt x="4699034" y="2295304"/>
                  <a:pt x="4694165" y="2295235"/>
                  <a:pt x="4693411" y="2294687"/>
                </a:cubicBezTo>
                <a:cubicBezTo>
                  <a:pt x="4692725" y="2294138"/>
                  <a:pt x="4694714" y="2291806"/>
                  <a:pt x="4696840" y="2290298"/>
                </a:cubicBezTo>
                <a:cubicBezTo>
                  <a:pt x="4700200" y="2287829"/>
                  <a:pt x="4706030" y="2286732"/>
                  <a:pt x="4707744" y="2288172"/>
                </a:cubicBezTo>
                <a:close/>
                <a:moveTo>
                  <a:pt x="4783937" y="2285978"/>
                </a:moveTo>
                <a:cubicBezTo>
                  <a:pt x="4778793" y="2289475"/>
                  <a:pt x="4775776" y="2292219"/>
                  <a:pt x="4772484" y="2293590"/>
                </a:cubicBezTo>
                <a:cubicBezTo>
                  <a:pt x="4767889" y="2295579"/>
                  <a:pt x="4764391" y="2295304"/>
                  <a:pt x="4764803" y="2292904"/>
                </a:cubicBezTo>
                <a:cubicBezTo>
                  <a:pt x="4765146" y="2290710"/>
                  <a:pt x="4768369" y="2287692"/>
                  <a:pt x="4773170" y="2286321"/>
                </a:cubicBezTo>
                <a:cubicBezTo>
                  <a:pt x="4776530" y="2285361"/>
                  <a:pt x="4779205" y="2286046"/>
                  <a:pt x="4783937" y="2285978"/>
                </a:cubicBezTo>
                <a:close/>
                <a:moveTo>
                  <a:pt x="4928709" y="2285909"/>
                </a:moveTo>
                <a:cubicBezTo>
                  <a:pt x="4929669" y="2287829"/>
                  <a:pt x="4925828" y="2291190"/>
                  <a:pt x="4920685" y="2293042"/>
                </a:cubicBezTo>
                <a:cubicBezTo>
                  <a:pt x="4915404" y="2294893"/>
                  <a:pt x="4910603" y="2294619"/>
                  <a:pt x="4910329" y="2292356"/>
                </a:cubicBezTo>
                <a:cubicBezTo>
                  <a:pt x="4910123" y="2290436"/>
                  <a:pt x="4912318" y="2288310"/>
                  <a:pt x="4917050" y="2286252"/>
                </a:cubicBezTo>
                <a:cubicBezTo>
                  <a:pt x="4922057" y="2284126"/>
                  <a:pt x="4927817" y="2283989"/>
                  <a:pt x="4928709" y="2285909"/>
                </a:cubicBezTo>
                <a:close/>
                <a:moveTo>
                  <a:pt x="4624488" y="2284606"/>
                </a:moveTo>
                <a:cubicBezTo>
                  <a:pt x="4628671" y="2285360"/>
                  <a:pt x="4631963" y="2285223"/>
                  <a:pt x="4633541" y="2286321"/>
                </a:cubicBezTo>
                <a:cubicBezTo>
                  <a:pt x="4635735" y="2287829"/>
                  <a:pt x="4631895" y="2293179"/>
                  <a:pt x="4627642" y="2294550"/>
                </a:cubicBezTo>
                <a:cubicBezTo>
                  <a:pt x="4624694" y="2295510"/>
                  <a:pt x="4619619" y="2295716"/>
                  <a:pt x="4619687" y="2294687"/>
                </a:cubicBezTo>
                <a:cubicBezTo>
                  <a:pt x="4619619" y="2292287"/>
                  <a:pt x="4622225" y="2288995"/>
                  <a:pt x="4624488" y="2284606"/>
                </a:cubicBezTo>
                <a:close/>
                <a:moveTo>
                  <a:pt x="4854917" y="2284537"/>
                </a:moveTo>
                <a:cubicBezTo>
                  <a:pt x="4856494" y="2286183"/>
                  <a:pt x="4852036" y="2290161"/>
                  <a:pt x="4846550" y="2291670"/>
                </a:cubicBezTo>
                <a:cubicBezTo>
                  <a:pt x="4842847" y="2292698"/>
                  <a:pt x="4839624" y="2292424"/>
                  <a:pt x="4834480" y="2292973"/>
                </a:cubicBezTo>
                <a:cubicBezTo>
                  <a:pt x="4838869" y="2289750"/>
                  <a:pt x="4841407" y="2287349"/>
                  <a:pt x="4844904" y="2285566"/>
                </a:cubicBezTo>
                <a:cubicBezTo>
                  <a:pt x="4849499" y="2283303"/>
                  <a:pt x="4853408" y="2283029"/>
                  <a:pt x="4854917" y="2284537"/>
                </a:cubicBezTo>
                <a:close/>
                <a:moveTo>
                  <a:pt x="6297841" y="2282411"/>
                </a:moveTo>
                <a:cubicBezTo>
                  <a:pt x="6299349" y="2285223"/>
                  <a:pt x="6292971" y="2290984"/>
                  <a:pt x="6284056" y="2294961"/>
                </a:cubicBezTo>
                <a:cubicBezTo>
                  <a:pt x="6275209" y="2298939"/>
                  <a:pt x="6266019" y="2300173"/>
                  <a:pt x="6264716" y="2297499"/>
                </a:cubicBezTo>
                <a:cubicBezTo>
                  <a:pt x="6263345" y="2294824"/>
                  <a:pt x="6269654" y="2289063"/>
                  <a:pt x="6278707" y="2284811"/>
                </a:cubicBezTo>
                <a:cubicBezTo>
                  <a:pt x="6287416" y="2280697"/>
                  <a:pt x="6296400" y="2279599"/>
                  <a:pt x="6297841" y="2282411"/>
                </a:cubicBezTo>
                <a:close/>
                <a:moveTo>
                  <a:pt x="3996707" y="2282343"/>
                </a:moveTo>
                <a:cubicBezTo>
                  <a:pt x="3998147" y="2280971"/>
                  <a:pt x="4000959" y="2283920"/>
                  <a:pt x="4004251" y="2285498"/>
                </a:cubicBezTo>
                <a:cubicBezTo>
                  <a:pt x="4002536" y="2290710"/>
                  <a:pt x="4001782" y="2296333"/>
                  <a:pt x="4000205" y="2297019"/>
                </a:cubicBezTo>
                <a:cubicBezTo>
                  <a:pt x="3998353" y="2297773"/>
                  <a:pt x="3994718" y="2295167"/>
                  <a:pt x="3993964" y="2292424"/>
                </a:cubicBezTo>
                <a:cubicBezTo>
                  <a:pt x="3993278" y="2290024"/>
                  <a:pt x="3994992" y="2283783"/>
                  <a:pt x="3996707" y="2282343"/>
                </a:cubicBezTo>
                <a:close/>
                <a:moveTo>
                  <a:pt x="5408907" y="2281177"/>
                </a:moveTo>
                <a:cubicBezTo>
                  <a:pt x="5414530" y="2279737"/>
                  <a:pt x="5420977" y="2281519"/>
                  <a:pt x="5421731" y="2284811"/>
                </a:cubicBezTo>
                <a:cubicBezTo>
                  <a:pt x="5422280" y="2287280"/>
                  <a:pt x="5418096" y="2291532"/>
                  <a:pt x="5413775" y="2292835"/>
                </a:cubicBezTo>
                <a:cubicBezTo>
                  <a:pt x="5407946" y="2294550"/>
                  <a:pt x="5400951" y="2293110"/>
                  <a:pt x="5399785" y="2290024"/>
                </a:cubicBezTo>
                <a:cubicBezTo>
                  <a:pt x="5398551" y="2286800"/>
                  <a:pt x="5402734" y="2282754"/>
                  <a:pt x="5408907" y="2281177"/>
                </a:cubicBezTo>
                <a:close/>
                <a:moveTo>
                  <a:pt x="6745727" y="2280217"/>
                </a:moveTo>
                <a:cubicBezTo>
                  <a:pt x="6750108" y="2280817"/>
                  <a:pt x="6753314" y="2282377"/>
                  <a:pt x="6754171" y="2284743"/>
                </a:cubicBezTo>
                <a:cubicBezTo>
                  <a:pt x="6755885" y="2289475"/>
                  <a:pt x="6747724" y="2295921"/>
                  <a:pt x="6736477" y="2298733"/>
                </a:cubicBezTo>
                <a:cubicBezTo>
                  <a:pt x="6725024" y="2301545"/>
                  <a:pt x="6714463" y="2300105"/>
                  <a:pt x="6712749" y="2295442"/>
                </a:cubicBezTo>
                <a:cubicBezTo>
                  <a:pt x="6711034" y="2290778"/>
                  <a:pt x="6718853" y="2284537"/>
                  <a:pt x="6730237" y="2281451"/>
                </a:cubicBezTo>
                <a:cubicBezTo>
                  <a:pt x="6735792" y="2279976"/>
                  <a:pt x="6741347" y="2279616"/>
                  <a:pt x="6745727" y="2280217"/>
                </a:cubicBezTo>
                <a:close/>
                <a:moveTo>
                  <a:pt x="5691524" y="2278297"/>
                </a:moveTo>
                <a:cubicBezTo>
                  <a:pt x="5697422" y="2276239"/>
                  <a:pt x="5703869" y="2277474"/>
                  <a:pt x="5704966" y="2280903"/>
                </a:cubicBezTo>
                <a:cubicBezTo>
                  <a:pt x="5706269" y="2285018"/>
                  <a:pt x="5700645" y="2291807"/>
                  <a:pt x="5693787" y="2294345"/>
                </a:cubicBezTo>
                <a:cubicBezTo>
                  <a:pt x="5687821" y="2296539"/>
                  <a:pt x="5681854" y="2295099"/>
                  <a:pt x="5680620" y="2291258"/>
                </a:cubicBezTo>
                <a:cubicBezTo>
                  <a:pt x="5679180" y="2286801"/>
                  <a:pt x="5684255" y="2280834"/>
                  <a:pt x="5691524" y="2278297"/>
                </a:cubicBezTo>
                <a:close/>
                <a:moveTo>
                  <a:pt x="5200766" y="2277679"/>
                </a:moveTo>
                <a:cubicBezTo>
                  <a:pt x="5207418" y="2276856"/>
                  <a:pt x="5214413" y="2279393"/>
                  <a:pt x="5212287" y="2282411"/>
                </a:cubicBezTo>
                <a:cubicBezTo>
                  <a:pt x="5210778" y="2284743"/>
                  <a:pt x="5206115" y="2286732"/>
                  <a:pt x="5201246" y="2290023"/>
                </a:cubicBezTo>
                <a:cubicBezTo>
                  <a:pt x="5196994" y="2287417"/>
                  <a:pt x="5192948" y="2286046"/>
                  <a:pt x="5191645" y="2283920"/>
                </a:cubicBezTo>
                <a:cubicBezTo>
                  <a:pt x="5189998" y="2281314"/>
                  <a:pt x="5195074" y="2278365"/>
                  <a:pt x="5200766" y="2277679"/>
                </a:cubicBezTo>
                <a:close/>
                <a:moveTo>
                  <a:pt x="7760035" y="2277062"/>
                </a:moveTo>
                <a:cubicBezTo>
                  <a:pt x="7762503" y="2281657"/>
                  <a:pt x="7753177" y="2310666"/>
                  <a:pt x="7738980" y="2345574"/>
                </a:cubicBezTo>
                <a:cubicBezTo>
                  <a:pt x="7724579" y="2381029"/>
                  <a:pt x="7711000" y="2408873"/>
                  <a:pt x="7707708" y="2407296"/>
                </a:cubicBezTo>
                <a:cubicBezTo>
                  <a:pt x="7704210" y="2405581"/>
                  <a:pt x="7713331" y="2371497"/>
                  <a:pt x="7728008" y="2334121"/>
                </a:cubicBezTo>
                <a:cubicBezTo>
                  <a:pt x="7742341" y="2297705"/>
                  <a:pt x="7757429" y="2272124"/>
                  <a:pt x="7760035" y="2277062"/>
                </a:cubicBezTo>
                <a:close/>
                <a:moveTo>
                  <a:pt x="7944241" y="2276925"/>
                </a:moveTo>
                <a:cubicBezTo>
                  <a:pt x="7947738" y="2279737"/>
                  <a:pt x="7934914" y="2294276"/>
                  <a:pt x="7915300" y="2317936"/>
                </a:cubicBezTo>
                <a:cubicBezTo>
                  <a:pt x="7894795" y="2342693"/>
                  <a:pt x="7874015" y="2369234"/>
                  <a:pt x="7871683" y="2365667"/>
                </a:cubicBezTo>
                <a:cubicBezTo>
                  <a:pt x="7869488" y="2362238"/>
                  <a:pt x="7883548" y="2333709"/>
                  <a:pt x="7903024" y="2309226"/>
                </a:cubicBezTo>
                <a:cubicBezTo>
                  <a:pt x="7922844" y="2284400"/>
                  <a:pt x="7940743" y="2274113"/>
                  <a:pt x="7944241" y="2276925"/>
                </a:cubicBezTo>
                <a:close/>
                <a:moveTo>
                  <a:pt x="7155296" y="2276239"/>
                </a:moveTo>
                <a:cubicBezTo>
                  <a:pt x="7166817" y="2274661"/>
                  <a:pt x="7179230" y="2280217"/>
                  <a:pt x="7181356" y="2287898"/>
                </a:cubicBezTo>
                <a:cubicBezTo>
                  <a:pt x="7183482" y="2295647"/>
                  <a:pt x="7174978" y="2302985"/>
                  <a:pt x="7162703" y="2303945"/>
                </a:cubicBezTo>
                <a:cubicBezTo>
                  <a:pt x="7151181" y="2304905"/>
                  <a:pt x="7141031" y="2300448"/>
                  <a:pt x="7138562" y="2293315"/>
                </a:cubicBezTo>
                <a:cubicBezTo>
                  <a:pt x="7135888" y="2285634"/>
                  <a:pt x="7143363" y="2277885"/>
                  <a:pt x="7155296" y="2276239"/>
                </a:cubicBezTo>
                <a:close/>
                <a:moveTo>
                  <a:pt x="6373141" y="2274799"/>
                </a:moveTo>
                <a:cubicBezTo>
                  <a:pt x="6374650" y="2277542"/>
                  <a:pt x="6368409" y="2283028"/>
                  <a:pt x="6359151" y="2287075"/>
                </a:cubicBezTo>
                <a:cubicBezTo>
                  <a:pt x="6349892" y="2291121"/>
                  <a:pt x="6340771" y="2292492"/>
                  <a:pt x="6338508" y="2290229"/>
                </a:cubicBezTo>
                <a:cubicBezTo>
                  <a:pt x="6336382" y="2288103"/>
                  <a:pt x="6342486" y="2282205"/>
                  <a:pt x="6351195" y="2278090"/>
                </a:cubicBezTo>
                <a:cubicBezTo>
                  <a:pt x="6361757" y="2273084"/>
                  <a:pt x="6371495" y="2271644"/>
                  <a:pt x="6373141" y="2274799"/>
                </a:cubicBezTo>
                <a:close/>
                <a:moveTo>
                  <a:pt x="4341938" y="2272811"/>
                </a:moveTo>
                <a:cubicBezTo>
                  <a:pt x="4345436" y="2270685"/>
                  <a:pt x="4349208" y="2271370"/>
                  <a:pt x="4349276" y="2276925"/>
                </a:cubicBezTo>
                <a:cubicBezTo>
                  <a:pt x="4349276" y="2279394"/>
                  <a:pt x="4347150" y="2282343"/>
                  <a:pt x="4345024" y="2287487"/>
                </a:cubicBezTo>
                <a:cubicBezTo>
                  <a:pt x="4341870" y="2284538"/>
                  <a:pt x="4339127" y="2282961"/>
                  <a:pt x="4337824" y="2280080"/>
                </a:cubicBezTo>
                <a:cubicBezTo>
                  <a:pt x="4337344" y="2279051"/>
                  <a:pt x="4340018" y="2273908"/>
                  <a:pt x="4341938" y="2272811"/>
                </a:cubicBezTo>
                <a:close/>
                <a:moveTo>
                  <a:pt x="6668155" y="2270375"/>
                </a:moveTo>
                <a:cubicBezTo>
                  <a:pt x="6672424" y="2270753"/>
                  <a:pt x="6675579" y="2272124"/>
                  <a:pt x="6676402" y="2274388"/>
                </a:cubicBezTo>
                <a:cubicBezTo>
                  <a:pt x="6678048" y="2278845"/>
                  <a:pt x="6669887" y="2285429"/>
                  <a:pt x="6658983" y="2288378"/>
                </a:cubicBezTo>
                <a:cubicBezTo>
                  <a:pt x="6649313" y="2290984"/>
                  <a:pt x="6639300" y="2290092"/>
                  <a:pt x="6637380" y="2286458"/>
                </a:cubicBezTo>
                <a:cubicBezTo>
                  <a:pt x="6635186" y="2282274"/>
                  <a:pt x="6642386" y="2275828"/>
                  <a:pt x="6653222" y="2272330"/>
                </a:cubicBezTo>
                <a:cubicBezTo>
                  <a:pt x="6658502" y="2270615"/>
                  <a:pt x="6663886" y="2269998"/>
                  <a:pt x="6668155" y="2270375"/>
                </a:cubicBezTo>
                <a:close/>
                <a:moveTo>
                  <a:pt x="6578332" y="2268010"/>
                </a:moveTo>
                <a:cubicBezTo>
                  <a:pt x="6588619" y="2264581"/>
                  <a:pt x="6597740" y="2264787"/>
                  <a:pt x="6599592" y="2268490"/>
                </a:cubicBezTo>
                <a:cubicBezTo>
                  <a:pt x="6601375" y="2272124"/>
                  <a:pt x="6594860" y="2278022"/>
                  <a:pt x="6585190" y="2281520"/>
                </a:cubicBezTo>
                <a:cubicBezTo>
                  <a:pt x="6574560" y="2285361"/>
                  <a:pt x="6563039" y="2285566"/>
                  <a:pt x="6560981" y="2281932"/>
                </a:cubicBezTo>
                <a:cubicBezTo>
                  <a:pt x="6558924" y="2278297"/>
                  <a:pt x="6567153" y="2271713"/>
                  <a:pt x="6578332" y="2268010"/>
                </a:cubicBezTo>
                <a:close/>
                <a:moveTo>
                  <a:pt x="1347255" y="2267872"/>
                </a:moveTo>
                <a:cubicBezTo>
                  <a:pt x="1349244" y="2269312"/>
                  <a:pt x="1351714" y="2270272"/>
                  <a:pt x="1351440" y="2271095"/>
                </a:cubicBezTo>
                <a:cubicBezTo>
                  <a:pt x="1351098" y="2272124"/>
                  <a:pt x="1348558" y="2273633"/>
                  <a:pt x="1346915" y="2273770"/>
                </a:cubicBezTo>
                <a:cubicBezTo>
                  <a:pt x="1345474" y="2273907"/>
                  <a:pt x="1343004" y="2272535"/>
                  <a:pt x="1342799" y="2271575"/>
                </a:cubicBezTo>
                <a:cubicBezTo>
                  <a:pt x="1342661" y="2270752"/>
                  <a:pt x="1345130" y="2269587"/>
                  <a:pt x="1347255" y="2267872"/>
                </a:cubicBezTo>
                <a:close/>
                <a:moveTo>
                  <a:pt x="6441567" y="2267427"/>
                </a:moveTo>
                <a:cubicBezTo>
                  <a:pt x="6445425" y="2267152"/>
                  <a:pt x="6448202" y="2267804"/>
                  <a:pt x="6448853" y="2269450"/>
                </a:cubicBezTo>
                <a:cubicBezTo>
                  <a:pt x="6450156" y="2272673"/>
                  <a:pt x="6441995" y="2279188"/>
                  <a:pt x="6432394" y="2282823"/>
                </a:cubicBezTo>
                <a:cubicBezTo>
                  <a:pt x="6422450" y="2286526"/>
                  <a:pt x="6413535" y="2286732"/>
                  <a:pt x="6412917" y="2283166"/>
                </a:cubicBezTo>
                <a:cubicBezTo>
                  <a:pt x="6412369" y="2279943"/>
                  <a:pt x="6418610" y="2274730"/>
                  <a:pt x="6427800" y="2270959"/>
                </a:cubicBezTo>
                <a:cubicBezTo>
                  <a:pt x="6432771" y="2268901"/>
                  <a:pt x="6437709" y="2267701"/>
                  <a:pt x="6441567" y="2267427"/>
                </a:cubicBezTo>
                <a:close/>
                <a:moveTo>
                  <a:pt x="6944480" y="2267119"/>
                </a:moveTo>
                <a:cubicBezTo>
                  <a:pt x="6955933" y="2265335"/>
                  <a:pt x="6965603" y="2268902"/>
                  <a:pt x="6966975" y="2275417"/>
                </a:cubicBezTo>
                <a:cubicBezTo>
                  <a:pt x="6968278" y="2281726"/>
                  <a:pt x="6960186" y="2288378"/>
                  <a:pt x="6949144" y="2290230"/>
                </a:cubicBezTo>
                <a:cubicBezTo>
                  <a:pt x="6937211" y="2292219"/>
                  <a:pt x="6925209" y="2287898"/>
                  <a:pt x="6924798" y="2281452"/>
                </a:cubicBezTo>
                <a:cubicBezTo>
                  <a:pt x="6924387" y="2275348"/>
                  <a:pt x="6933096" y="2268902"/>
                  <a:pt x="6944480" y="2267119"/>
                </a:cubicBezTo>
                <a:close/>
                <a:moveTo>
                  <a:pt x="6504746" y="2266981"/>
                </a:moveTo>
                <a:cubicBezTo>
                  <a:pt x="6514964" y="2263414"/>
                  <a:pt x="6523742" y="2263757"/>
                  <a:pt x="6524497" y="2267598"/>
                </a:cubicBezTo>
                <a:cubicBezTo>
                  <a:pt x="6525251" y="2271438"/>
                  <a:pt x="6517639" y="2277062"/>
                  <a:pt x="6506940" y="2280628"/>
                </a:cubicBezTo>
                <a:cubicBezTo>
                  <a:pt x="6496447" y="2284057"/>
                  <a:pt x="6487395" y="2283920"/>
                  <a:pt x="6486984" y="2280285"/>
                </a:cubicBezTo>
                <a:cubicBezTo>
                  <a:pt x="6486572" y="2276650"/>
                  <a:pt x="6494939" y="2270341"/>
                  <a:pt x="6504746" y="2266981"/>
                </a:cubicBezTo>
                <a:close/>
                <a:moveTo>
                  <a:pt x="2902787" y="2266364"/>
                </a:moveTo>
                <a:cubicBezTo>
                  <a:pt x="2904296" y="2265541"/>
                  <a:pt x="2907245" y="2272605"/>
                  <a:pt x="2914103" y="2283235"/>
                </a:cubicBezTo>
                <a:cubicBezTo>
                  <a:pt x="2910263" y="2287624"/>
                  <a:pt x="2908342" y="2292493"/>
                  <a:pt x="2906079" y="2291601"/>
                </a:cubicBezTo>
                <a:cubicBezTo>
                  <a:pt x="2903953" y="2290778"/>
                  <a:pt x="2901553" y="2283852"/>
                  <a:pt x="2899290" y="2279600"/>
                </a:cubicBezTo>
                <a:cubicBezTo>
                  <a:pt x="2900387" y="2274868"/>
                  <a:pt x="2901005" y="2267187"/>
                  <a:pt x="2902787" y="2266364"/>
                </a:cubicBezTo>
                <a:close/>
                <a:moveTo>
                  <a:pt x="7289918" y="2264718"/>
                </a:moveTo>
                <a:cubicBezTo>
                  <a:pt x="7301234" y="2263278"/>
                  <a:pt x="7313921" y="2269793"/>
                  <a:pt x="7316527" y="2278365"/>
                </a:cubicBezTo>
                <a:cubicBezTo>
                  <a:pt x="7319133" y="2286938"/>
                  <a:pt x="7311041" y="2294688"/>
                  <a:pt x="7298834" y="2295305"/>
                </a:cubicBezTo>
                <a:cubicBezTo>
                  <a:pt x="7286283" y="2295991"/>
                  <a:pt x="7275448" y="2289887"/>
                  <a:pt x="7273665" y="2281040"/>
                </a:cubicBezTo>
                <a:cubicBezTo>
                  <a:pt x="7272088" y="2273154"/>
                  <a:pt x="7279152" y="2266090"/>
                  <a:pt x="7289918" y="2264718"/>
                </a:cubicBezTo>
                <a:close/>
                <a:moveTo>
                  <a:pt x="4551314" y="2263964"/>
                </a:moveTo>
                <a:cubicBezTo>
                  <a:pt x="4554263" y="2263484"/>
                  <a:pt x="4556937" y="2264787"/>
                  <a:pt x="4561121" y="2265472"/>
                </a:cubicBezTo>
                <a:cubicBezTo>
                  <a:pt x="4558172" y="2269656"/>
                  <a:pt x="4556731" y="2272948"/>
                  <a:pt x="4554263" y="2274937"/>
                </a:cubicBezTo>
                <a:cubicBezTo>
                  <a:pt x="4550834" y="2277680"/>
                  <a:pt x="4547816" y="2276788"/>
                  <a:pt x="4546376" y="2273908"/>
                </a:cubicBezTo>
                <a:cubicBezTo>
                  <a:pt x="4544661" y="2270342"/>
                  <a:pt x="4547199" y="2264787"/>
                  <a:pt x="4551314" y="2263964"/>
                </a:cubicBezTo>
                <a:close/>
                <a:moveTo>
                  <a:pt x="5616498" y="2263826"/>
                </a:moveTo>
                <a:cubicBezTo>
                  <a:pt x="5622944" y="2261494"/>
                  <a:pt x="5629322" y="2262180"/>
                  <a:pt x="5630488" y="2265540"/>
                </a:cubicBezTo>
                <a:cubicBezTo>
                  <a:pt x="5631654" y="2268969"/>
                  <a:pt x="5627402" y="2273770"/>
                  <a:pt x="5620750" y="2276239"/>
                </a:cubicBezTo>
                <a:cubicBezTo>
                  <a:pt x="5614303" y="2278639"/>
                  <a:pt x="5607994" y="2277747"/>
                  <a:pt x="5606691" y="2274387"/>
                </a:cubicBezTo>
                <a:cubicBezTo>
                  <a:pt x="5605456" y="2271164"/>
                  <a:pt x="5610188" y="2266157"/>
                  <a:pt x="5616498" y="2263826"/>
                </a:cubicBezTo>
                <a:close/>
                <a:moveTo>
                  <a:pt x="5336897" y="2259712"/>
                </a:moveTo>
                <a:cubicBezTo>
                  <a:pt x="5342452" y="2259232"/>
                  <a:pt x="5347321" y="2261015"/>
                  <a:pt x="5347321" y="2264855"/>
                </a:cubicBezTo>
                <a:cubicBezTo>
                  <a:pt x="5344921" y="2266227"/>
                  <a:pt x="5341766" y="2268833"/>
                  <a:pt x="5337514" y="2270067"/>
                </a:cubicBezTo>
                <a:cubicBezTo>
                  <a:pt x="5331685" y="2271782"/>
                  <a:pt x="5325650" y="2269039"/>
                  <a:pt x="5325993" y="2265610"/>
                </a:cubicBezTo>
                <a:cubicBezTo>
                  <a:pt x="5326268" y="2262866"/>
                  <a:pt x="5331274" y="2260192"/>
                  <a:pt x="5336897" y="2259712"/>
                </a:cubicBezTo>
                <a:close/>
                <a:moveTo>
                  <a:pt x="7916328" y="2259300"/>
                </a:moveTo>
                <a:cubicBezTo>
                  <a:pt x="7919140" y="2262661"/>
                  <a:pt x="7907001" y="2279188"/>
                  <a:pt x="7889102" y="2303260"/>
                </a:cubicBezTo>
                <a:cubicBezTo>
                  <a:pt x="7870036" y="2328840"/>
                  <a:pt x="7851451" y="2354009"/>
                  <a:pt x="7848091" y="2351883"/>
                </a:cubicBezTo>
                <a:cubicBezTo>
                  <a:pt x="7844730" y="2349689"/>
                  <a:pt x="7857692" y="2320199"/>
                  <a:pt x="7876552" y="2294002"/>
                </a:cubicBezTo>
                <a:cubicBezTo>
                  <a:pt x="7895549" y="2267598"/>
                  <a:pt x="7913310" y="2255666"/>
                  <a:pt x="7916328" y="2259300"/>
                </a:cubicBezTo>
                <a:close/>
                <a:moveTo>
                  <a:pt x="2629358" y="2259094"/>
                </a:moveTo>
                <a:cubicBezTo>
                  <a:pt x="2632445" y="2264992"/>
                  <a:pt x="2635599" y="2268284"/>
                  <a:pt x="2636216" y="2272810"/>
                </a:cubicBezTo>
                <a:cubicBezTo>
                  <a:pt x="2636834" y="2277748"/>
                  <a:pt x="2635119" y="2283714"/>
                  <a:pt x="2634433" y="2289201"/>
                </a:cubicBezTo>
                <a:cubicBezTo>
                  <a:pt x="2632102" y="2286115"/>
                  <a:pt x="2628810" y="2284194"/>
                  <a:pt x="2627781" y="2279599"/>
                </a:cubicBezTo>
                <a:cubicBezTo>
                  <a:pt x="2626821" y="2275553"/>
                  <a:pt x="2628535" y="2268489"/>
                  <a:pt x="2629358" y="2259094"/>
                </a:cubicBezTo>
                <a:close/>
                <a:moveTo>
                  <a:pt x="5127110" y="2258065"/>
                </a:moveTo>
                <a:cubicBezTo>
                  <a:pt x="5132048" y="2256557"/>
                  <a:pt x="5136917" y="2258271"/>
                  <a:pt x="5137329" y="2260809"/>
                </a:cubicBezTo>
                <a:cubicBezTo>
                  <a:pt x="5137740" y="2263278"/>
                  <a:pt x="5133420" y="2266021"/>
                  <a:pt x="5127659" y="2266912"/>
                </a:cubicBezTo>
                <a:cubicBezTo>
                  <a:pt x="5121624" y="2267941"/>
                  <a:pt x="5117235" y="2266844"/>
                  <a:pt x="5117098" y="2263140"/>
                </a:cubicBezTo>
                <a:cubicBezTo>
                  <a:pt x="5119567" y="2261837"/>
                  <a:pt x="5122927" y="2259368"/>
                  <a:pt x="5127110" y="2258065"/>
                </a:cubicBezTo>
                <a:close/>
                <a:moveTo>
                  <a:pt x="8003219" y="2257380"/>
                </a:moveTo>
                <a:cubicBezTo>
                  <a:pt x="8006991" y="2260946"/>
                  <a:pt x="8010763" y="2264649"/>
                  <a:pt x="8014260" y="2268284"/>
                </a:cubicBezTo>
                <a:cubicBezTo>
                  <a:pt x="8007128" y="2270136"/>
                  <a:pt x="7998281" y="2272056"/>
                  <a:pt x="7988611" y="2275759"/>
                </a:cubicBezTo>
                <a:cubicBezTo>
                  <a:pt x="7979764" y="2279120"/>
                  <a:pt x="7972427" y="2282549"/>
                  <a:pt x="7966048" y="2285223"/>
                </a:cubicBezTo>
                <a:cubicBezTo>
                  <a:pt x="7953499" y="2290504"/>
                  <a:pt x="7950275" y="2287486"/>
                  <a:pt x="7960219" y="2277131"/>
                </a:cubicBezTo>
                <a:cubicBezTo>
                  <a:pt x="7964883" y="2272330"/>
                  <a:pt x="7972083" y="2266775"/>
                  <a:pt x="7979079" y="2262935"/>
                </a:cubicBezTo>
                <a:cubicBezTo>
                  <a:pt x="7986691" y="2258751"/>
                  <a:pt x="7995126" y="2256968"/>
                  <a:pt x="8003219" y="2257380"/>
                </a:cubicBezTo>
                <a:close/>
                <a:moveTo>
                  <a:pt x="2767273" y="2253265"/>
                </a:moveTo>
                <a:cubicBezTo>
                  <a:pt x="2768919" y="2253608"/>
                  <a:pt x="2771045" y="2262455"/>
                  <a:pt x="2773925" y="2270204"/>
                </a:cubicBezTo>
                <a:cubicBezTo>
                  <a:pt x="2771250" y="2273908"/>
                  <a:pt x="2769330" y="2279531"/>
                  <a:pt x="2767547" y="2278160"/>
                </a:cubicBezTo>
                <a:cubicBezTo>
                  <a:pt x="2765695" y="2276651"/>
                  <a:pt x="2762472" y="2267393"/>
                  <a:pt x="2762609" y="2263689"/>
                </a:cubicBezTo>
                <a:cubicBezTo>
                  <a:pt x="2762747" y="2258752"/>
                  <a:pt x="2765352" y="2252785"/>
                  <a:pt x="2767273" y="2253265"/>
                </a:cubicBezTo>
                <a:close/>
                <a:moveTo>
                  <a:pt x="1055105" y="2251825"/>
                </a:moveTo>
                <a:cubicBezTo>
                  <a:pt x="1054626" y="2252648"/>
                  <a:pt x="1054145" y="2253608"/>
                  <a:pt x="1053596" y="2254568"/>
                </a:cubicBezTo>
                <a:cubicBezTo>
                  <a:pt x="1053048" y="2254637"/>
                  <a:pt x="1051951" y="2255048"/>
                  <a:pt x="1052019" y="2254774"/>
                </a:cubicBezTo>
                <a:cubicBezTo>
                  <a:pt x="1052225" y="2254020"/>
                  <a:pt x="1052842" y="2253059"/>
                  <a:pt x="1053254" y="2252168"/>
                </a:cubicBezTo>
                <a:cubicBezTo>
                  <a:pt x="1053871" y="2252031"/>
                  <a:pt x="1054488" y="2251894"/>
                  <a:pt x="1055105" y="2251825"/>
                </a:cubicBezTo>
                <a:close/>
                <a:moveTo>
                  <a:pt x="1480647" y="2250316"/>
                </a:moveTo>
                <a:cubicBezTo>
                  <a:pt x="1482705" y="2252648"/>
                  <a:pt x="1485242" y="2254294"/>
                  <a:pt x="1484967" y="2255528"/>
                </a:cubicBezTo>
                <a:cubicBezTo>
                  <a:pt x="1484624" y="2257037"/>
                  <a:pt x="1482154" y="2258957"/>
                  <a:pt x="1480439" y="2259026"/>
                </a:cubicBezTo>
                <a:cubicBezTo>
                  <a:pt x="1478998" y="2259026"/>
                  <a:pt x="1476462" y="2256763"/>
                  <a:pt x="1476257" y="2255322"/>
                </a:cubicBezTo>
                <a:cubicBezTo>
                  <a:pt x="1476050" y="2254088"/>
                  <a:pt x="1478519" y="2252579"/>
                  <a:pt x="1480647" y="2250316"/>
                </a:cubicBezTo>
                <a:close/>
                <a:moveTo>
                  <a:pt x="6044711" y="2250111"/>
                </a:moveTo>
                <a:cubicBezTo>
                  <a:pt x="6052461" y="2246339"/>
                  <a:pt x="6059662" y="2247093"/>
                  <a:pt x="6059730" y="2251551"/>
                </a:cubicBezTo>
                <a:cubicBezTo>
                  <a:pt x="6059799" y="2255185"/>
                  <a:pt x="6053558" y="2261632"/>
                  <a:pt x="6047043" y="2264650"/>
                </a:cubicBezTo>
                <a:cubicBezTo>
                  <a:pt x="6040116" y="2267873"/>
                  <a:pt x="6033190" y="2267941"/>
                  <a:pt x="6032161" y="2264787"/>
                </a:cubicBezTo>
                <a:cubicBezTo>
                  <a:pt x="6030927" y="2261083"/>
                  <a:pt x="6037030" y="2253882"/>
                  <a:pt x="6044711" y="2250111"/>
                </a:cubicBezTo>
                <a:close/>
                <a:moveTo>
                  <a:pt x="6133934" y="2248464"/>
                </a:moveTo>
                <a:cubicBezTo>
                  <a:pt x="6134345" y="2252305"/>
                  <a:pt x="6127899" y="2258408"/>
                  <a:pt x="6119532" y="2262249"/>
                </a:cubicBezTo>
                <a:cubicBezTo>
                  <a:pt x="6111371" y="2266021"/>
                  <a:pt x="6104445" y="2265883"/>
                  <a:pt x="6104650" y="2261837"/>
                </a:cubicBezTo>
                <a:cubicBezTo>
                  <a:pt x="6104856" y="2258340"/>
                  <a:pt x="6110480" y="2252853"/>
                  <a:pt x="6117749" y="2249218"/>
                </a:cubicBezTo>
                <a:cubicBezTo>
                  <a:pt x="6126184" y="2244967"/>
                  <a:pt x="6133522" y="2244692"/>
                  <a:pt x="6133934" y="2248464"/>
                </a:cubicBezTo>
                <a:close/>
                <a:moveTo>
                  <a:pt x="5544077" y="2248327"/>
                </a:moveTo>
                <a:cubicBezTo>
                  <a:pt x="5550044" y="2246887"/>
                  <a:pt x="5555531" y="2248601"/>
                  <a:pt x="5555531" y="2251961"/>
                </a:cubicBezTo>
                <a:cubicBezTo>
                  <a:pt x="5555531" y="2255322"/>
                  <a:pt x="5549838" y="2259505"/>
                  <a:pt x="5543735" y="2260603"/>
                </a:cubicBezTo>
                <a:cubicBezTo>
                  <a:pt x="5538866" y="2261425"/>
                  <a:pt x="5533790" y="2259780"/>
                  <a:pt x="5533448" y="2257311"/>
                </a:cubicBezTo>
                <a:cubicBezTo>
                  <a:pt x="5533036" y="2254156"/>
                  <a:pt x="5538317" y="2249698"/>
                  <a:pt x="5544077" y="2248327"/>
                </a:cubicBezTo>
                <a:close/>
                <a:moveTo>
                  <a:pt x="5971194" y="2247847"/>
                </a:moveTo>
                <a:cubicBezTo>
                  <a:pt x="5978395" y="2244418"/>
                  <a:pt x="5985527" y="2244761"/>
                  <a:pt x="5986282" y="2248533"/>
                </a:cubicBezTo>
                <a:cubicBezTo>
                  <a:pt x="5986967" y="2252236"/>
                  <a:pt x="5981207" y="2258957"/>
                  <a:pt x="5974349" y="2262386"/>
                </a:cubicBezTo>
                <a:cubicBezTo>
                  <a:pt x="5967216" y="2265952"/>
                  <a:pt x="5960496" y="2265609"/>
                  <a:pt x="5959535" y="2261632"/>
                </a:cubicBezTo>
                <a:cubicBezTo>
                  <a:pt x="5958506" y="2257517"/>
                  <a:pt x="5963582" y="2251482"/>
                  <a:pt x="5971194" y="2247847"/>
                </a:cubicBezTo>
                <a:close/>
                <a:moveTo>
                  <a:pt x="6866986" y="2247298"/>
                </a:moveTo>
                <a:cubicBezTo>
                  <a:pt x="6878164" y="2244830"/>
                  <a:pt x="6888863" y="2247778"/>
                  <a:pt x="6889617" y="2253402"/>
                </a:cubicBezTo>
                <a:cubicBezTo>
                  <a:pt x="6890440" y="2259231"/>
                  <a:pt x="6881799" y="2265678"/>
                  <a:pt x="6870483" y="2267872"/>
                </a:cubicBezTo>
                <a:cubicBezTo>
                  <a:pt x="6859031" y="2270067"/>
                  <a:pt x="6849018" y="2267392"/>
                  <a:pt x="6848058" y="2261769"/>
                </a:cubicBezTo>
                <a:cubicBezTo>
                  <a:pt x="6847097" y="2256145"/>
                  <a:pt x="6855396" y="2249767"/>
                  <a:pt x="6866986" y="2247298"/>
                </a:cubicBezTo>
                <a:close/>
                <a:moveTo>
                  <a:pt x="4131535" y="2246681"/>
                </a:moveTo>
                <a:cubicBezTo>
                  <a:pt x="4133113" y="2245721"/>
                  <a:pt x="4135719" y="2248601"/>
                  <a:pt x="4142097" y="2252099"/>
                </a:cubicBezTo>
                <a:cubicBezTo>
                  <a:pt x="4138188" y="2255939"/>
                  <a:pt x="4136130" y="2259437"/>
                  <a:pt x="4134004" y="2259711"/>
                </a:cubicBezTo>
                <a:cubicBezTo>
                  <a:pt x="4131947" y="2259985"/>
                  <a:pt x="4129821" y="2256899"/>
                  <a:pt x="4127695" y="2255322"/>
                </a:cubicBezTo>
                <a:cubicBezTo>
                  <a:pt x="4128929" y="2252236"/>
                  <a:pt x="4129752" y="2247778"/>
                  <a:pt x="4131535" y="2246681"/>
                </a:cubicBezTo>
                <a:close/>
                <a:moveTo>
                  <a:pt x="1272504" y="2245172"/>
                </a:moveTo>
                <a:cubicBezTo>
                  <a:pt x="1273671" y="2245515"/>
                  <a:pt x="1274768" y="2245789"/>
                  <a:pt x="1275933" y="2246132"/>
                </a:cubicBezTo>
                <a:cubicBezTo>
                  <a:pt x="1274287" y="2247298"/>
                  <a:pt x="1272572" y="2248395"/>
                  <a:pt x="1270928" y="2249493"/>
                </a:cubicBezTo>
                <a:cubicBezTo>
                  <a:pt x="1270104" y="2248875"/>
                  <a:pt x="1268321" y="2248327"/>
                  <a:pt x="1268664" y="2247778"/>
                </a:cubicBezTo>
                <a:cubicBezTo>
                  <a:pt x="1269213" y="2246887"/>
                  <a:pt x="1271132" y="2246064"/>
                  <a:pt x="1272504" y="2245172"/>
                </a:cubicBezTo>
                <a:close/>
                <a:moveTo>
                  <a:pt x="5053799" y="2245036"/>
                </a:moveTo>
                <a:cubicBezTo>
                  <a:pt x="5059079" y="2244007"/>
                  <a:pt x="5063469" y="2245241"/>
                  <a:pt x="5062920" y="2247642"/>
                </a:cubicBezTo>
                <a:cubicBezTo>
                  <a:pt x="5062440" y="2250042"/>
                  <a:pt x="5056336" y="2253608"/>
                  <a:pt x="5052153" y="2253608"/>
                </a:cubicBezTo>
                <a:cubicBezTo>
                  <a:pt x="5048861" y="2253608"/>
                  <a:pt x="5045501" y="2252648"/>
                  <a:pt x="5044541" y="2251345"/>
                </a:cubicBezTo>
                <a:cubicBezTo>
                  <a:pt x="5043032" y="2249288"/>
                  <a:pt x="5048175" y="2246133"/>
                  <a:pt x="5053799" y="2245036"/>
                </a:cubicBezTo>
                <a:close/>
                <a:moveTo>
                  <a:pt x="7080132" y="2243252"/>
                </a:moveTo>
                <a:cubicBezTo>
                  <a:pt x="7091722" y="2241949"/>
                  <a:pt x="7101117" y="2246544"/>
                  <a:pt x="7102421" y="2253951"/>
                </a:cubicBezTo>
                <a:cubicBezTo>
                  <a:pt x="7103586" y="2260877"/>
                  <a:pt x="7095220" y="2267941"/>
                  <a:pt x="7084247" y="2269244"/>
                </a:cubicBezTo>
                <a:cubicBezTo>
                  <a:pt x="7073343" y="2270547"/>
                  <a:pt x="7062164" y="2266021"/>
                  <a:pt x="7060450" y="2259574"/>
                </a:cubicBezTo>
                <a:cubicBezTo>
                  <a:pt x="7058529" y="2252305"/>
                  <a:pt x="7067788" y="2244555"/>
                  <a:pt x="7080132" y="2243252"/>
                </a:cubicBezTo>
                <a:close/>
                <a:moveTo>
                  <a:pt x="6207863" y="2242704"/>
                </a:moveTo>
                <a:cubicBezTo>
                  <a:pt x="6209029" y="2245653"/>
                  <a:pt x="6203199" y="2251962"/>
                  <a:pt x="6195655" y="2256009"/>
                </a:cubicBezTo>
                <a:cubicBezTo>
                  <a:pt x="6187974" y="2260123"/>
                  <a:pt x="6179882" y="2261289"/>
                  <a:pt x="6178168" y="2258546"/>
                </a:cubicBezTo>
                <a:cubicBezTo>
                  <a:pt x="6176110" y="2255323"/>
                  <a:pt x="6182077" y="2248671"/>
                  <a:pt x="6191198" y="2244144"/>
                </a:cubicBezTo>
                <a:cubicBezTo>
                  <a:pt x="6198947" y="2240372"/>
                  <a:pt x="6206628" y="2239687"/>
                  <a:pt x="6207863" y="2242704"/>
                </a:cubicBezTo>
                <a:close/>
                <a:moveTo>
                  <a:pt x="1614170" y="2239137"/>
                </a:moveTo>
                <a:cubicBezTo>
                  <a:pt x="1615816" y="2239000"/>
                  <a:pt x="1617737" y="2241674"/>
                  <a:pt x="1620617" y="2244075"/>
                </a:cubicBezTo>
                <a:cubicBezTo>
                  <a:pt x="1617668" y="2246407"/>
                  <a:pt x="1615885" y="2248876"/>
                  <a:pt x="1614170" y="2248670"/>
                </a:cubicBezTo>
                <a:cubicBezTo>
                  <a:pt x="1612592" y="2248464"/>
                  <a:pt x="1611085" y="2245309"/>
                  <a:pt x="1609575" y="2243458"/>
                </a:cubicBezTo>
                <a:cubicBezTo>
                  <a:pt x="1611085" y="2241949"/>
                  <a:pt x="1612524" y="2239206"/>
                  <a:pt x="1614170" y="2239137"/>
                </a:cubicBezTo>
                <a:close/>
                <a:moveTo>
                  <a:pt x="1129172" y="2238726"/>
                </a:moveTo>
                <a:cubicBezTo>
                  <a:pt x="1127937" y="2239686"/>
                  <a:pt x="1126703" y="2240646"/>
                  <a:pt x="1125400" y="2241469"/>
                </a:cubicBezTo>
                <a:cubicBezTo>
                  <a:pt x="1124921" y="2241744"/>
                  <a:pt x="1124165" y="2241744"/>
                  <a:pt x="1123548" y="2241881"/>
                </a:cubicBezTo>
                <a:cubicBezTo>
                  <a:pt x="1124851" y="2240852"/>
                  <a:pt x="1126155" y="2239823"/>
                  <a:pt x="1127594" y="2238863"/>
                </a:cubicBezTo>
                <a:cubicBezTo>
                  <a:pt x="1127800" y="2238657"/>
                  <a:pt x="1128623" y="2238726"/>
                  <a:pt x="1129172" y="2238726"/>
                </a:cubicBezTo>
                <a:close/>
                <a:moveTo>
                  <a:pt x="7887593" y="2238315"/>
                </a:moveTo>
                <a:cubicBezTo>
                  <a:pt x="7890885" y="2242018"/>
                  <a:pt x="7878746" y="2261083"/>
                  <a:pt x="7860916" y="2287692"/>
                </a:cubicBezTo>
                <a:cubicBezTo>
                  <a:pt x="7842673" y="2314987"/>
                  <a:pt x="7826488" y="2338236"/>
                  <a:pt x="7823471" y="2335081"/>
                </a:cubicBezTo>
                <a:cubicBezTo>
                  <a:pt x="7820522" y="2331995"/>
                  <a:pt x="7832455" y="2302163"/>
                  <a:pt x="7849737" y="2275416"/>
                </a:cubicBezTo>
                <a:cubicBezTo>
                  <a:pt x="7866882" y="2248876"/>
                  <a:pt x="7884439" y="2234748"/>
                  <a:pt x="7887593" y="2238315"/>
                </a:cubicBezTo>
                <a:close/>
                <a:moveTo>
                  <a:pt x="7539961" y="2237834"/>
                </a:moveTo>
                <a:cubicBezTo>
                  <a:pt x="7542087" y="2242841"/>
                  <a:pt x="7533652" y="2264718"/>
                  <a:pt x="7521513" y="2284469"/>
                </a:cubicBezTo>
                <a:cubicBezTo>
                  <a:pt x="7510403" y="2302437"/>
                  <a:pt x="7500253" y="2310804"/>
                  <a:pt x="7498264" y="2304974"/>
                </a:cubicBezTo>
                <a:cubicBezTo>
                  <a:pt x="7496139" y="2298665"/>
                  <a:pt x="7504574" y="2279120"/>
                  <a:pt x="7516713" y="2260672"/>
                </a:cubicBezTo>
                <a:cubicBezTo>
                  <a:pt x="7527754" y="2243869"/>
                  <a:pt x="7538041" y="2233240"/>
                  <a:pt x="7539961" y="2237834"/>
                </a:cubicBezTo>
                <a:close/>
                <a:moveTo>
                  <a:pt x="4981036" y="2237766"/>
                </a:moveTo>
                <a:cubicBezTo>
                  <a:pt x="4985630" y="2236875"/>
                  <a:pt x="4989882" y="2237012"/>
                  <a:pt x="4988511" y="2239481"/>
                </a:cubicBezTo>
                <a:cubicBezTo>
                  <a:pt x="4987619" y="2241195"/>
                  <a:pt x="4984053" y="2243321"/>
                  <a:pt x="4980418" y="2246202"/>
                </a:cubicBezTo>
                <a:cubicBezTo>
                  <a:pt x="4976098" y="2245447"/>
                  <a:pt x="4972257" y="2245447"/>
                  <a:pt x="4970886" y="2244419"/>
                </a:cubicBezTo>
                <a:cubicBezTo>
                  <a:pt x="4969171" y="2243116"/>
                  <a:pt x="4975961" y="2238658"/>
                  <a:pt x="4981036" y="2237766"/>
                </a:cubicBezTo>
                <a:close/>
                <a:moveTo>
                  <a:pt x="5260430" y="2237697"/>
                </a:moveTo>
                <a:cubicBezTo>
                  <a:pt x="5265642" y="2236806"/>
                  <a:pt x="5270991" y="2238177"/>
                  <a:pt x="5271951" y="2240646"/>
                </a:cubicBezTo>
                <a:cubicBezTo>
                  <a:pt x="5272980" y="2243252"/>
                  <a:pt x="5269551" y="2245721"/>
                  <a:pt x="5263722" y="2246544"/>
                </a:cubicBezTo>
                <a:cubicBezTo>
                  <a:pt x="5257961" y="2247298"/>
                  <a:pt x="5252749" y="2245927"/>
                  <a:pt x="5251926" y="2243595"/>
                </a:cubicBezTo>
                <a:cubicBezTo>
                  <a:pt x="5251103" y="2241126"/>
                  <a:pt x="5254806" y="2238589"/>
                  <a:pt x="5260430" y="2237697"/>
                </a:cubicBezTo>
                <a:close/>
                <a:moveTo>
                  <a:pt x="6266705" y="2236875"/>
                </a:moveTo>
                <a:cubicBezTo>
                  <a:pt x="6274798" y="2233446"/>
                  <a:pt x="6281724" y="2233514"/>
                  <a:pt x="6281930" y="2236943"/>
                </a:cubicBezTo>
                <a:cubicBezTo>
                  <a:pt x="6282135" y="2240441"/>
                  <a:pt x="6275689" y="2246133"/>
                  <a:pt x="6267116" y="2250042"/>
                </a:cubicBezTo>
                <a:cubicBezTo>
                  <a:pt x="6258544" y="2253951"/>
                  <a:pt x="6251343" y="2254568"/>
                  <a:pt x="6250657" y="2251414"/>
                </a:cubicBezTo>
                <a:cubicBezTo>
                  <a:pt x="6249903" y="2247916"/>
                  <a:pt x="6257927" y="2240647"/>
                  <a:pt x="6266705" y="2236875"/>
                </a:cubicBezTo>
                <a:close/>
                <a:moveTo>
                  <a:pt x="5899253" y="2236326"/>
                </a:moveTo>
                <a:cubicBezTo>
                  <a:pt x="5906385" y="2233582"/>
                  <a:pt x="5912146" y="2235640"/>
                  <a:pt x="5911872" y="2241058"/>
                </a:cubicBezTo>
                <a:cubicBezTo>
                  <a:pt x="5911529" y="2246338"/>
                  <a:pt x="5905220" y="2252579"/>
                  <a:pt x="5897607" y="2254911"/>
                </a:cubicBezTo>
                <a:cubicBezTo>
                  <a:pt x="5891229" y="2256900"/>
                  <a:pt x="5886154" y="2254979"/>
                  <a:pt x="5886086" y="2250659"/>
                </a:cubicBezTo>
                <a:cubicBezTo>
                  <a:pt x="5886017" y="2245584"/>
                  <a:pt x="5892189" y="2239000"/>
                  <a:pt x="5899253" y="2236326"/>
                </a:cubicBezTo>
                <a:close/>
                <a:moveTo>
                  <a:pt x="7640028" y="2236212"/>
                </a:moveTo>
                <a:cubicBezTo>
                  <a:pt x="7641404" y="2234881"/>
                  <a:pt x="7642231" y="2235159"/>
                  <a:pt x="7642351" y="2237354"/>
                </a:cubicBezTo>
                <a:cubicBezTo>
                  <a:pt x="7642831" y="2245721"/>
                  <a:pt x="7634053" y="2276513"/>
                  <a:pt x="7621915" y="2307992"/>
                </a:cubicBezTo>
                <a:cubicBezTo>
                  <a:pt x="7609913" y="2339196"/>
                  <a:pt x="7599351" y="2357369"/>
                  <a:pt x="7597980" y="2350168"/>
                </a:cubicBezTo>
                <a:cubicBezTo>
                  <a:pt x="7596608" y="2342967"/>
                  <a:pt x="7605044" y="2314095"/>
                  <a:pt x="7617113" y="2283371"/>
                </a:cubicBezTo>
                <a:cubicBezTo>
                  <a:pt x="7626835" y="2258682"/>
                  <a:pt x="7635901" y="2240204"/>
                  <a:pt x="7640028" y="2236212"/>
                </a:cubicBezTo>
                <a:close/>
                <a:moveTo>
                  <a:pt x="1198369" y="2234063"/>
                </a:moveTo>
                <a:cubicBezTo>
                  <a:pt x="1199809" y="2234200"/>
                  <a:pt x="1201112" y="2234612"/>
                  <a:pt x="1201934" y="2235297"/>
                </a:cubicBezTo>
                <a:cubicBezTo>
                  <a:pt x="1202072" y="2235503"/>
                  <a:pt x="1199809" y="2237149"/>
                  <a:pt x="1197957" y="2238589"/>
                </a:cubicBezTo>
                <a:cubicBezTo>
                  <a:pt x="1196929" y="2237903"/>
                  <a:pt x="1195626" y="2237492"/>
                  <a:pt x="1195214" y="2236600"/>
                </a:cubicBezTo>
                <a:cubicBezTo>
                  <a:pt x="1195077" y="2236326"/>
                  <a:pt x="1198163" y="2234063"/>
                  <a:pt x="1198369" y="2234063"/>
                </a:cubicBezTo>
                <a:close/>
                <a:moveTo>
                  <a:pt x="5469942" y="2233651"/>
                </a:moveTo>
                <a:cubicBezTo>
                  <a:pt x="5476526" y="2232279"/>
                  <a:pt x="5483453" y="2233925"/>
                  <a:pt x="5481396" y="2237011"/>
                </a:cubicBezTo>
                <a:cubicBezTo>
                  <a:pt x="5479749" y="2239343"/>
                  <a:pt x="5475223" y="2241743"/>
                  <a:pt x="5470354" y="2245378"/>
                </a:cubicBezTo>
                <a:cubicBezTo>
                  <a:pt x="5466171" y="2243252"/>
                  <a:pt x="5462125" y="2242292"/>
                  <a:pt x="5460822" y="2240372"/>
                </a:cubicBezTo>
                <a:cubicBezTo>
                  <a:pt x="5459244" y="2238040"/>
                  <a:pt x="5464251" y="2234817"/>
                  <a:pt x="5469942" y="2233651"/>
                </a:cubicBezTo>
                <a:close/>
                <a:moveTo>
                  <a:pt x="4917119" y="2233582"/>
                </a:moveTo>
                <a:cubicBezTo>
                  <a:pt x="4912730" y="2236805"/>
                  <a:pt x="4910398" y="2239411"/>
                  <a:pt x="4907175" y="2240714"/>
                </a:cubicBezTo>
                <a:cubicBezTo>
                  <a:pt x="4902991" y="2242429"/>
                  <a:pt x="4898808" y="2242635"/>
                  <a:pt x="4898191" y="2240509"/>
                </a:cubicBezTo>
                <a:cubicBezTo>
                  <a:pt x="4897574" y="2238451"/>
                  <a:pt x="4900797" y="2235708"/>
                  <a:pt x="4905186" y="2234336"/>
                </a:cubicBezTo>
                <a:cubicBezTo>
                  <a:pt x="4908478" y="2233239"/>
                  <a:pt x="4911770" y="2233788"/>
                  <a:pt x="4917119" y="2233582"/>
                </a:cubicBezTo>
                <a:close/>
                <a:moveTo>
                  <a:pt x="4840995" y="2233514"/>
                </a:moveTo>
                <a:cubicBezTo>
                  <a:pt x="4839143" y="2234817"/>
                  <a:pt x="4836949" y="2236738"/>
                  <a:pt x="4833726" y="2238315"/>
                </a:cubicBezTo>
                <a:cubicBezTo>
                  <a:pt x="4832217" y="2239069"/>
                  <a:pt x="4827348" y="2239618"/>
                  <a:pt x="4826662" y="2239069"/>
                </a:cubicBezTo>
                <a:cubicBezTo>
                  <a:pt x="4825976" y="2238521"/>
                  <a:pt x="4827965" y="2236326"/>
                  <a:pt x="4830091" y="2234955"/>
                </a:cubicBezTo>
                <a:cubicBezTo>
                  <a:pt x="4833451" y="2232829"/>
                  <a:pt x="4839281" y="2232006"/>
                  <a:pt x="4840995" y="2233514"/>
                </a:cubicBezTo>
                <a:close/>
                <a:moveTo>
                  <a:pt x="7973250" y="2232074"/>
                </a:moveTo>
                <a:cubicBezTo>
                  <a:pt x="7982371" y="2234337"/>
                  <a:pt x="7985389" y="2238726"/>
                  <a:pt x="7986349" y="2243115"/>
                </a:cubicBezTo>
                <a:cubicBezTo>
                  <a:pt x="7964265" y="2249562"/>
                  <a:pt x="7952264" y="2259438"/>
                  <a:pt x="7939783" y="2265747"/>
                </a:cubicBezTo>
                <a:cubicBezTo>
                  <a:pt x="7929221" y="2271027"/>
                  <a:pt x="7925998" y="2269587"/>
                  <a:pt x="7931347" y="2260946"/>
                </a:cubicBezTo>
                <a:cubicBezTo>
                  <a:pt x="7937725" y="2250728"/>
                  <a:pt x="7948286" y="2238315"/>
                  <a:pt x="7973250" y="2232074"/>
                </a:cubicBezTo>
                <a:close/>
                <a:moveTo>
                  <a:pt x="7739734" y="2231799"/>
                </a:moveTo>
                <a:cubicBezTo>
                  <a:pt x="7741723" y="2237697"/>
                  <a:pt x="7732876" y="2267941"/>
                  <a:pt x="7720120" y="2301408"/>
                </a:cubicBezTo>
                <a:cubicBezTo>
                  <a:pt x="7705856" y="2338716"/>
                  <a:pt x="7692757" y="2366148"/>
                  <a:pt x="7690219" y="2361690"/>
                </a:cubicBezTo>
                <a:cubicBezTo>
                  <a:pt x="7687545" y="2357232"/>
                  <a:pt x="7696598" y="2322188"/>
                  <a:pt x="7710519" y="2285223"/>
                </a:cubicBezTo>
                <a:cubicBezTo>
                  <a:pt x="7724235" y="2248602"/>
                  <a:pt x="7737608" y="2225421"/>
                  <a:pt x="7739734" y="2231799"/>
                </a:cubicBezTo>
                <a:close/>
                <a:moveTo>
                  <a:pt x="6802075" y="2231328"/>
                </a:moveTo>
                <a:cubicBezTo>
                  <a:pt x="6806566" y="2231834"/>
                  <a:pt x="6810064" y="2233411"/>
                  <a:pt x="6811230" y="2235914"/>
                </a:cubicBezTo>
                <a:cubicBezTo>
                  <a:pt x="6813493" y="2240921"/>
                  <a:pt x="6806018" y="2248053"/>
                  <a:pt x="6795251" y="2251139"/>
                </a:cubicBezTo>
                <a:cubicBezTo>
                  <a:pt x="6784621" y="2254225"/>
                  <a:pt x="6773717" y="2252442"/>
                  <a:pt x="6772208" y="2247299"/>
                </a:cubicBezTo>
                <a:cubicBezTo>
                  <a:pt x="6770836" y="2242567"/>
                  <a:pt x="6777146" y="2236532"/>
                  <a:pt x="6786953" y="2233171"/>
                </a:cubicBezTo>
                <a:cubicBezTo>
                  <a:pt x="6792097" y="2231388"/>
                  <a:pt x="6797583" y="2230822"/>
                  <a:pt x="6802075" y="2231328"/>
                </a:cubicBezTo>
                <a:close/>
                <a:moveTo>
                  <a:pt x="4769946" y="2229536"/>
                </a:moveTo>
                <a:cubicBezTo>
                  <a:pt x="4766380" y="2233239"/>
                  <a:pt x="4764940" y="2235502"/>
                  <a:pt x="4762471" y="2237080"/>
                </a:cubicBezTo>
                <a:cubicBezTo>
                  <a:pt x="4758493" y="2239686"/>
                  <a:pt x="4752527" y="2240234"/>
                  <a:pt x="4752527" y="2237834"/>
                </a:cubicBezTo>
                <a:cubicBezTo>
                  <a:pt x="4752527" y="2236257"/>
                  <a:pt x="4754927" y="2232691"/>
                  <a:pt x="4756916" y="2231868"/>
                </a:cubicBezTo>
                <a:cubicBezTo>
                  <a:pt x="4760139" y="2230496"/>
                  <a:pt x="4763912" y="2230565"/>
                  <a:pt x="4769946" y="2229536"/>
                </a:cubicBezTo>
                <a:close/>
                <a:moveTo>
                  <a:pt x="6356819" y="2229056"/>
                </a:moveTo>
                <a:cubicBezTo>
                  <a:pt x="6357985" y="2232211"/>
                  <a:pt x="6350715" y="2238931"/>
                  <a:pt x="6341869" y="2243046"/>
                </a:cubicBezTo>
                <a:cubicBezTo>
                  <a:pt x="6332885" y="2247161"/>
                  <a:pt x="6324586" y="2247710"/>
                  <a:pt x="6324107" y="2244144"/>
                </a:cubicBezTo>
                <a:cubicBezTo>
                  <a:pt x="6323695" y="2240920"/>
                  <a:pt x="6329456" y="2235434"/>
                  <a:pt x="6337685" y="2231388"/>
                </a:cubicBezTo>
                <a:cubicBezTo>
                  <a:pt x="6346875" y="2226861"/>
                  <a:pt x="6355653" y="2225833"/>
                  <a:pt x="6356819" y="2229056"/>
                </a:cubicBezTo>
                <a:close/>
                <a:moveTo>
                  <a:pt x="3513904" y="2228713"/>
                </a:moveTo>
                <a:cubicBezTo>
                  <a:pt x="3516167" y="2234885"/>
                  <a:pt x="3518842" y="2239617"/>
                  <a:pt x="3518636" y="2242360"/>
                </a:cubicBezTo>
                <a:cubicBezTo>
                  <a:pt x="3518361" y="2245858"/>
                  <a:pt x="3515893" y="2250041"/>
                  <a:pt x="3514178" y="2249630"/>
                </a:cubicBezTo>
                <a:cubicBezTo>
                  <a:pt x="3512670" y="2249287"/>
                  <a:pt x="3509926" y="2242772"/>
                  <a:pt x="3509652" y="2239206"/>
                </a:cubicBezTo>
                <a:cubicBezTo>
                  <a:pt x="3509377" y="2236120"/>
                  <a:pt x="3511847" y="2233308"/>
                  <a:pt x="3513904" y="2228713"/>
                </a:cubicBezTo>
                <a:close/>
                <a:moveTo>
                  <a:pt x="3649075" y="2227753"/>
                </a:moveTo>
                <a:cubicBezTo>
                  <a:pt x="3650652" y="2226930"/>
                  <a:pt x="3653190" y="2230290"/>
                  <a:pt x="3656550" y="2232828"/>
                </a:cubicBezTo>
                <a:cubicBezTo>
                  <a:pt x="3654424" y="2237628"/>
                  <a:pt x="3653395" y="2242566"/>
                  <a:pt x="3651681" y="2243115"/>
                </a:cubicBezTo>
                <a:cubicBezTo>
                  <a:pt x="3650104" y="2243595"/>
                  <a:pt x="3647909" y="2239343"/>
                  <a:pt x="3645989" y="2237148"/>
                </a:cubicBezTo>
                <a:cubicBezTo>
                  <a:pt x="3646949" y="2233788"/>
                  <a:pt x="3647566" y="2228507"/>
                  <a:pt x="3649075" y="2227753"/>
                </a:cubicBezTo>
                <a:close/>
                <a:moveTo>
                  <a:pt x="4478481" y="2226450"/>
                </a:moveTo>
                <a:cubicBezTo>
                  <a:pt x="4480607" y="2226655"/>
                  <a:pt x="4482116" y="2228713"/>
                  <a:pt x="4485683" y="2231182"/>
                </a:cubicBezTo>
                <a:cubicBezTo>
                  <a:pt x="4481225" y="2234131"/>
                  <a:pt x="4478550" y="2236805"/>
                  <a:pt x="4475807" y="2237422"/>
                </a:cubicBezTo>
                <a:cubicBezTo>
                  <a:pt x="4474229" y="2237765"/>
                  <a:pt x="4471281" y="2234885"/>
                  <a:pt x="4471349" y="2233102"/>
                </a:cubicBezTo>
                <a:cubicBezTo>
                  <a:pt x="4471486" y="2229056"/>
                  <a:pt x="4474573" y="2226038"/>
                  <a:pt x="4478481" y="2226450"/>
                </a:cubicBezTo>
                <a:close/>
                <a:moveTo>
                  <a:pt x="5823952" y="2225901"/>
                </a:moveTo>
                <a:cubicBezTo>
                  <a:pt x="5830879" y="2222952"/>
                  <a:pt x="5837943" y="2224255"/>
                  <a:pt x="5838011" y="2228507"/>
                </a:cubicBezTo>
                <a:cubicBezTo>
                  <a:pt x="5838011" y="2232211"/>
                  <a:pt x="5832662" y="2238245"/>
                  <a:pt x="5827038" y="2240714"/>
                </a:cubicBezTo>
                <a:cubicBezTo>
                  <a:pt x="5820180" y="2243732"/>
                  <a:pt x="5813460" y="2242155"/>
                  <a:pt x="5813254" y="2237560"/>
                </a:cubicBezTo>
                <a:cubicBezTo>
                  <a:pt x="5813048" y="2233513"/>
                  <a:pt x="5817643" y="2228507"/>
                  <a:pt x="5823952" y="2225901"/>
                </a:cubicBezTo>
                <a:close/>
                <a:moveTo>
                  <a:pt x="1747696" y="2224667"/>
                </a:moveTo>
                <a:cubicBezTo>
                  <a:pt x="1749890" y="2228919"/>
                  <a:pt x="1752497" y="2232005"/>
                  <a:pt x="1752290" y="2233994"/>
                </a:cubicBezTo>
                <a:cubicBezTo>
                  <a:pt x="1752017" y="2236531"/>
                  <a:pt x="1749614" y="2239754"/>
                  <a:pt x="1747902" y="2239617"/>
                </a:cubicBezTo>
                <a:cubicBezTo>
                  <a:pt x="1746460" y="2239549"/>
                  <a:pt x="1743786" y="2235297"/>
                  <a:pt x="1743513" y="2232759"/>
                </a:cubicBezTo>
                <a:cubicBezTo>
                  <a:pt x="1743307" y="2230702"/>
                  <a:pt x="1745638" y="2228370"/>
                  <a:pt x="1747696" y="2224667"/>
                </a:cubicBezTo>
                <a:close/>
                <a:moveTo>
                  <a:pt x="7214686" y="2224324"/>
                </a:moveTo>
                <a:cubicBezTo>
                  <a:pt x="7226139" y="2223432"/>
                  <a:pt x="7235877" y="2228919"/>
                  <a:pt x="7237454" y="2237011"/>
                </a:cubicBezTo>
                <a:cubicBezTo>
                  <a:pt x="7238895" y="2244761"/>
                  <a:pt x="7230939" y="2252099"/>
                  <a:pt x="7219967" y="2253059"/>
                </a:cubicBezTo>
                <a:cubicBezTo>
                  <a:pt x="7208102" y="2254156"/>
                  <a:pt x="7195964" y="2247572"/>
                  <a:pt x="7195346" y="2239617"/>
                </a:cubicBezTo>
                <a:cubicBezTo>
                  <a:pt x="7194797" y="2232073"/>
                  <a:pt x="7203439" y="2225147"/>
                  <a:pt x="7214686" y="2224324"/>
                </a:cubicBezTo>
                <a:close/>
                <a:moveTo>
                  <a:pt x="6431296" y="2223638"/>
                </a:moveTo>
                <a:cubicBezTo>
                  <a:pt x="6431914" y="2227273"/>
                  <a:pt x="6424438" y="2233719"/>
                  <a:pt x="6415454" y="2237354"/>
                </a:cubicBezTo>
                <a:cubicBezTo>
                  <a:pt x="6406265" y="2241057"/>
                  <a:pt x="6398172" y="2241263"/>
                  <a:pt x="6397761" y="2237697"/>
                </a:cubicBezTo>
                <a:cubicBezTo>
                  <a:pt x="6397349" y="2234199"/>
                  <a:pt x="6404962" y="2227479"/>
                  <a:pt x="6413740" y="2223775"/>
                </a:cubicBezTo>
                <a:cubicBezTo>
                  <a:pt x="6422587" y="2220003"/>
                  <a:pt x="6430679" y="2219935"/>
                  <a:pt x="6431296" y="2223638"/>
                </a:cubicBezTo>
                <a:close/>
                <a:moveTo>
                  <a:pt x="6726508" y="2221427"/>
                </a:moveTo>
                <a:cubicBezTo>
                  <a:pt x="6730734" y="2221770"/>
                  <a:pt x="6733735" y="2223227"/>
                  <a:pt x="6734421" y="2225696"/>
                </a:cubicBezTo>
                <a:cubicBezTo>
                  <a:pt x="6735724" y="2230085"/>
                  <a:pt x="6728660" y="2236326"/>
                  <a:pt x="6718716" y="2239686"/>
                </a:cubicBezTo>
                <a:cubicBezTo>
                  <a:pt x="6707812" y="2243252"/>
                  <a:pt x="6696633" y="2242429"/>
                  <a:pt x="6695330" y="2237903"/>
                </a:cubicBezTo>
                <a:cubicBezTo>
                  <a:pt x="6694164" y="2233788"/>
                  <a:pt x="6701502" y="2227273"/>
                  <a:pt x="6711241" y="2223844"/>
                </a:cubicBezTo>
                <a:cubicBezTo>
                  <a:pt x="6716830" y="2221855"/>
                  <a:pt x="6722282" y="2221084"/>
                  <a:pt x="6726508" y="2221427"/>
                </a:cubicBezTo>
                <a:close/>
                <a:moveTo>
                  <a:pt x="6636282" y="2218495"/>
                </a:moveTo>
                <a:cubicBezTo>
                  <a:pt x="6646158" y="2214448"/>
                  <a:pt x="6656239" y="2214448"/>
                  <a:pt x="6658365" y="2218495"/>
                </a:cubicBezTo>
                <a:cubicBezTo>
                  <a:pt x="6660560" y="2222609"/>
                  <a:pt x="6654456" y="2228576"/>
                  <a:pt x="6643963" y="2232554"/>
                </a:cubicBezTo>
                <a:cubicBezTo>
                  <a:pt x="6633471" y="2236531"/>
                  <a:pt x="6623664" y="2236668"/>
                  <a:pt x="6621606" y="2232828"/>
                </a:cubicBezTo>
                <a:cubicBezTo>
                  <a:pt x="6619618" y="2229125"/>
                  <a:pt x="6626338" y="2222541"/>
                  <a:pt x="6636282" y="2218495"/>
                </a:cubicBezTo>
                <a:close/>
                <a:moveTo>
                  <a:pt x="6506734" y="2218426"/>
                </a:moveTo>
                <a:cubicBezTo>
                  <a:pt x="6508243" y="2221718"/>
                  <a:pt x="6502002" y="2227684"/>
                  <a:pt x="6492813" y="2231730"/>
                </a:cubicBezTo>
                <a:cubicBezTo>
                  <a:pt x="6483555" y="2235845"/>
                  <a:pt x="6474433" y="2236874"/>
                  <a:pt x="6472101" y="2234131"/>
                </a:cubicBezTo>
                <a:cubicBezTo>
                  <a:pt x="6469907" y="2231525"/>
                  <a:pt x="6476011" y="2225147"/>
                  <a:pt x="6484720" y="2220895"/>
                </a:cubicBezTo>
                <a:cubicBezTo>
                  <a:pt x="6495282" y="2215751"/>
                  <a:pt x="6505020" y="2214654"/>
                  <a:pt x="6506734" y="2218426"/>
                </a:cubicBezTo>
                <a:close/>
                <a:moveTo>
                  <a:pt x="5396424" y="2217535"/>
                </a:moveTo>
                <a:cubicBezTo>
                  <a:pt x="5401773" y="2216575"/>
                  <a:pt x="5406300" y="2217809"/>
                  <a:pt x="5406711" y="2220347"/>
                </a:cubicBezTo>
                <a:cubicBezTo>
                  <a:pt x="5407123" y="2222747"/>
                  <a:pt x="5402734" y="2225422"/>
                  <a:pt x="5397041" y="2226313"/>
                </a:cubicBezTo>
                <a:cubicBezTo>
                  <a:pt x="5391075" y="2227205"/>
                  <a:pt x="5386549" y="2225970"/>
                  <a:pt x="5386549" y="2223501"/>
                </a:cubicBezTo>
                <a:cubicBezTo>
                  <a:pt x="5386480" y="2221170"/>
                  <a:pt x="5391143" y="2218358"/>
                  <a:pt x="5396424" y="2217535"/>
                </a:cubicBezTo>
                <a:close/>
                <a:moveTo>
                  <a:pt x="5185473" y="2217260"/>
                </a:moveTo>
                <a:cubicBezTo>
                  <a:pt x="5190479" y="2216026"/>
                  <a:pt x="5196308" y="2216986"/>
                  <a:pt x="5197268" y="2219181"/>
                </a:cubicBezTo>
                <a:cubicBezTo>
                  <a:pt x="5198160" y="2221444"/>
                  <a:pt x="5194251" y="2224256"/>
                  <a:pt x="5189108" y="2225147"/>
                </a:cubicBezTo>
                <a:cubicBezTo>
                  <a:pt x="5183758" y="2226107"/>
                  <a:pt x="5178957" y="2224804"/>
                  <a:pt x="5178683" y="2222335"/>
                </a:cubicBezTo>
                <a:cubicBezTo>
                  <a:pt x="5178477" y="2220209"/>
                  <a:pt x="5180672" y="2218426"/>
                  <a:pt x="5185473" y="2217260"/>
                </a:cubicBezTo>
                <a:close/>
                <a:moveTo>
                  <a:pt x="5749954" y="2216986"/>
                </a:moveTo>
                <a:cubicBezTo>
                  <a:pt x="5756401" y="2214312"/>
                  <a:pt x="5762573" y="2214654"/>
                  <a:pt x="5763602" y="2217878"/>
                </a:cubicBezTo>
                <a:cubicBezTo>
                  <a:pt x="5764631" y="2221101"/>
                  <a:pt x="5760104" y="2226039"/>
                  <a:pt x="5753589" y="2228713"/>
                </a:cubicBezTo>
                <a:cubicBezTo>
                  <a:pt x="5747211" y="2231319"/>
                  <a:pt x="5740970" y="2230839"/>
                  <a:pt x="5739805" y="2227685"/>
                </a:cubicBezTo>
                <a:cubicBezTo>
                  <a:pt x="5738707" y="2224736"/>
                  <a:pt x="5743714" y="2219455"/>
                  <a:pt x="5749954" y="2216986"/>
                </a:cubicBezTo>
                <a:close/>
                <a:moveTo>
                  <a:pt x="7001334" y="2216917"/>
                </a:moveTo>
                <a:cubicBezTo>
                  <a:pt x="7012512" y="2214722"/>
                  <a:pt x="7023416" y="2218357"/>
                  <a:pt x="7024719" y="2224598"/>
                </a:cubicBezTo>
                <a:cubicBezTo>
                  <a:pt x="7025953" y="2230907"/>
                  <a:pt x="7017587" y="2237903"/>
                  <a:pt x="7006271" y="2239891"/>
                </a:cubicBezTo>
                <a:cubicBezTo>
                  <a:pt x="6994887" y="2241880"/>
                  <a:pt x="6984531" y="2238520"/>
                  <a:pt x="6983160" y="2232279"/>
                </a:cubicBezTo>
                <a:cubicBezTo>
                  <a:pt x="6981788" y="2225970"/>
                  <a:pt x="6989743" y="2219180"/>
                  <a:pt x="7001334" y="2216917"/>
                </a:cubicBezTo>
                <a:close/>
                <a:moveTo>
                  <a:pt x="7439414" y="2215005"/>
                </a:moveTo>
                <a:cubicBezTo>
                  <a:pt x="7443829" y="2214208"/>
                  <a:pt x="7447069" y="2215339"/>
                  <a:pt x="7447858" y="2218837"/>
                </a:cubicBezTo>
                <a:cubicBezTo>
                  <a:pt x="7449435" y="2225901"/>
                  <a:pt x="7441069" y="2240920"/>
                  <a:pt x="7429478" y="2250041"/>
                </a:cubicBezTo>
                <a:cubicBezTo>
                  <a:pt x="7418643" y="2258545"/>
                  <a:pt x="7409179" y="2258408"/>
                  <a:pt x="7407121" y="2251276"/>
                </a:cubicBezTo>
                <a:cubicBezTo>
                  <a:pt x="7404858" y="2243595"/>
                  <a:pt x="7412539" y="2231387"/>
                  <a:pt x="7423924" y="2222746"/>
                </a:cubicBezTo>
                <a:cubicBezTo>
                  <a:pt x="7429410" y="2218528"/>
                  <a:pt x="7434999" y="2215802"/>
                  <a:pt x="7439414" y="2215005"/>
                </a:cubicBezTo>
                <a:close/>
                <a:moveTo>
                  <a:pt x="1880055" y="2214929"/>
                </a:moveTo>
                <a:cubicBezTo>
                  <a:pt x="1881633" y="2214106"/>
                  <a:pt x="1884170" y="2217398"/>
                  <a:pt x="1887530" y="2219935"/>
                </a:cubicBezTo>
                <a:cubicBezTo>
                  <a:pt x="1885474" y="2224530"/>
                  <a:pt x="1884514" y="2229125"/>
                  <a:pt x="1882867" y="2229536"/>
                </a:cubicBezTo>
                <a:cubicBezTo>
                  <a:pt x="1881358" y="2229948"/>
                  <a:pt x="1879095" y="2225902"/>
                  <a:pt x="1877105" y="2223844"/>
                </a:cubicBezTo>
                <a:cubicBezTo>
                  <a:pt x="1878066" y="2220758"/>
                  <a:pt x="1878546" y="2215683"/>
                  <a:pt x="1880055" y="2214929"/>
                </a:cubicBezTo>
                <a:close/>
                <a:moveTo>
                  <a:pt x="4684290" y="2214175"/>
                </a:moveTo>
                <a:cubicBezTo>
                  <a:pt x="4688199" y="2211774"/>
                  <a:pt x="4693343" y="2213694"/>
                  <a:pt x="4692314" y="2216986"/>
                </a:cubicBezTo>
                <a:cubicBezTo>
                  <a:pt x="4691628" y="2219181"/>
                  <a:pt x="4689022" y="2221581"/>
                  <a:pt x="4686005" y="2225627"/>
                </a:cubicBezTo>
                <a:cubicBezTo>
                  <a:pt x="4682850" y="2223570"/>
                  <a:pt x="4679558" y="2222747"/>
                  <a:pt x="4679489" y="2220964"/>
                </a:cubicBezTo>
                <a:cubicBezTo>
                  <a:pt x="4679421" y="2219112"/>
                  <a:pt x="4681890" y="2215615"/>
                  <a:pt x="4684290" y="2214175"/>
                </a:cubicBezTo>
                <a:close/>
                <a:moveTo>
                  <a:pt x="6575812" y="2214174"/>
                </a:moveTo>
                <a:cubicBezTo>
                  <a:pt x="6579602" y="2214191"/>
                  <a:pt x="6582276" y="2215203"/>
                  <a:pt x="6582790" y="2217192"/>
                </a:cubicBezTo>
                <a:cubicBezTo>
                  <a:pt x="6583819" y="2221101"/>
                  <a:pt x="6575452" y="2228096"/>
                  <a:pt x="6565783" y="2231525"/>
                </a:cubicBezTo>
                <a:cubicBezTo>
                  <a:pt x="6556867" y="2234680"/>
                  <a:pt x="6548432" y="2234611"/>
                  <a:pt x="6546992" y="2231319"/>
                </a:cubicBezTo>
                <a:cubicBezTo>
                  <a:pt x="6545277" y="2227479"/>
                  <a:pt x="6551929" y="2221238"/>
                  <a:pt x="6562148" y="2217123"/>
                </a:cubicBezTo>
                <a:cubicBezTo>
                  <a:pt x="6567120" y="2215134"/>
                  <a:pt x="6572024" y="2214157"/>
                  <a:pt x="6575812" y="2214174"/>
                </a:cubicBezTo>
                <a:close/>
                <a:moveTo>
                  <a:pt x="7859818" y="2212254"/>
                </a:moveTo>
                <a:cubicBezTo>
                  <a:pt x="7862561" y="2216643"/>
                  <a:pt x="7851932" y="2236600"/>
                  <a:pt x="7835815" y="2263346"/>
                </a:cubicBezTo>
                <a:cubicBezTo>
                  <a:pt x="7818465" y="2292150"/>
                  <a:pt x="7802211" y="2317045"/>
                  <a:pt x="7799468" y="2312998"/>
                </a:cubicBezTo>
                <a:cubicBezTo>
                  <a:pt x="7796862" y="2309158"/>
                  <a:pt x="7807217" y="2280354"/>
                  <a:pt x="7823128" y="2252511"/>
                </a:cubicBezTo>
                <a:cubicBezTo>
                  <a:pt x="7839862" y="2223296"/>
                  <a:pt x="7856938" y="2207591"/>
                  <a:pt x="7859818" y="2212254"/>
                </a:cubicBezTo>
                <a:close/>
                <a:moveTo>
                  <a:pt x="3374618" y="2212254"/>
                </a:moveTo>
                <a:cubicBezTo>
                  <a:pt x="3376195" y="2211843"/>
                  <a:pt x="3378733" y="2216712"/>
                  <a:pt x="3382299" y="2220895"/>
                </a:cubicBezTo>
                <a:cubicBezTo>
                  <a:pt x="3380173" y="2225833"/>
                  <a:pt x="3379144" y="2231251"/>
                  <a:pt x="3377430" y="2231320"/>
                </a:cubicBezTo>
                <a:cubicBezTo>
                  <a:pt x="3375853" y="2231320"/>
                  <a:pt x="3373521" y="2225559"/>
                  <a:pt x="3371532" y="2222336"/>
                </a:cubicBezTo>
                <a:cubicBezTo>
                  <a:pt x="3372492" y="2218701"/>
                  <a:pt x="3373041" y="2212666"/>
                  <a:pt x="3374618" y="2212254"/>
                </a:cubicBezTo>
                <a:close/>
                <a:moveTo>
                  <a:pt x="4267323" y="2211225"/>
                </a:moveTo>
                <a:cubicBezTo>
                  <a:pt x="4269038" y="2211294"/>
                  <a:pt x="4271507" y="2214997"/>
                  <a:pt x="4271507" y="2217192"/>
                </a:cubicBezTo>
                <a:cubicBezTo>
                  <a:pt x="4271507" y="2219112"/>
                  <a:pt x="4268352" y="2222747"/>
                  <a:pt x="4266638" y="2222952"/>
                </a:cubicBezTo>
                <a:cubicBezTo>
                  <a:pt x="4264855" y="2223158"/>
                  <a:pt x="4263140" y="2219935"/>
                  <a:pt x="4260534" y="2217329"/>
                </a:cubicBezTo>
                <a:cubicBezTo>
                  <a:pt x="4263414" y="2214517"/>
                  <a:pt x="4265540" y="2211157"/>
                  <a:pt x="4267323" y="2211225"/>
                </a:cubicBezTo>
                <a:close/>
                <a:moveTo>
                  <a:pt x="3785755" y="2211088"/>
                </a:moveTo>
                <a:cubicBezTo>
                  <a:pt x="3787332" y="2210882"/>
                  <a:pt x="3789252" y="2214654"/>
                  <a:pt x="3792270" y="2218083"/>
                </a:cubicBezTo>
                <a:cubicBezTo>
                  <a:pt x="3789252" y="2221512"/>
                  <a:pt x="3787469" y="2225421"/>
                  <a:pt x="3785823" y="2225147"/>
                </a:cubicBezTo>
                <a:cubicBezTo>
                  <a:pt x="3784177" y="2224873"/>
                  <a:pt x="3782669" y="2220141"/>
                  <a:pt x="3781091" y="2217466"/>
                </a:cubicBezTo>
                <a:cubicBezTo>
                  <a:pt x="3782600" y="2215134"/>
                  <a:pt x="3784040" y="2211225"/>
                  <a:pt x="3785755" y="2211088"/>
                </a:cubicBezTo>
                <a:close/>
                <a:moveTo>
                  <a:pt x="7348280" y="2209854"/>
                </a:moveTo>
                <a:cubicBezTo>
                  <a:pt x="7359527" y="2207316"/>
                  <a:pt x="7369471" y="2210128"/>
                  <a:pt x="7371597" y="2218152"/>
                </a:cubicBezTo>
                <a:cubicBezTo>
                  <a:pt x="7373586" y="2225833"/>
                  <a:pt x="7366522" y="2236325"/>
                  <a:pt x="7355823" y="2239823"/>
                </a:cubicBezTo>
                <a:cubicBezTo>
                  <a:pt x="7345674" y="2243115"/>
                  <a:pt x="7333466" y="2237491"/>
                  <a:pt x="7330791" y="2229810"/>
                </a:cubicBezTo>
                <a:cubicBezTo>
                  <a:pt x="7327774" y="2221101"/>
                  <a:pt x="7336209" y="2212528"/>
                  <a:pt x="7348280" y="2209854"/>
                </a:cubicBezTo>
                <a:close/>
                <a:moveTo>
                  <a:pt x="5676300" y="2207933"/>
                </a:moveTo>
                <a:cubicBezTo>
                  <a:pt x="5681854" y="2205807"/>
                  <a:pt x="5688301" y="2206493"/>
                  <a:pt x="5688987" y="2209373"/>
                </a:cubicBezTo>
                <a:cubicBezTo>
                  <a:pt x="5689535" y="2211568"/>
                  <a:pt x="5685421" y="2216026"/>
                  <a:pt x="5681100" y="2217877"/>
                </a:cubicBezTo>
                <a:cubicBezTo>
                  <a:pt x="5675339" y="2220277"/>
                  <a:pt x="5668481" y="2220003"/>
                  <a:pt x="5667247" y="2217329"/>
                </a:cubicBezTo>
                <a:cubicBezTo>
                  <a:pt x="5666013" y="2214585"/>
                  <a:pt x="5670264" y="2210265"/>
                  <a:pt x="5676300" y="2207933"/>
                </a:cubicBezTo>
                <a:close/>
                <a:moveTo>
                  <a:pt x="1406097" y="2206973"/>
                </a:moveTo>
                <a:cubicBezTo>
                  <a:pt x="1407194" y="2207179"/>
                  <a:pt x="1407606" y="2209099"/>
                  <a:pt x="1408841" y="2211019"/>
                </a:cubicBezTo>
                <a:cubicBezTo>
                  <a:pt x="1406236" y="2211568"/>
                  <a:pt x="1404039" y="2212117"/>
                  <a:pt x="1401914" y="2212322"/>
                </a:cubicBezTo>
                <a:cubicBezTo>
                  <a:pt x="1401708" y="2212322"/>
                  <a:pt x="1401023" y="2209648"/>
                  <a:pt x="1401708" y="2208962"/>
                </a:cubicBezTo>
                <a:cubicBezTo>
                  <a:pt x="1402669" y="2207865"/>
                  <a:pt x="1404931" y="2206767"/>
                  <a:pt x="1406097" y="2206973"/>
                </a:cubicBezTo>
                <a:close/>
                <a:moveTo>
                  <a:pt x="7944446" y="2204573"/>
                </a:moveTo>
                <a:cubicBezTo>
                  <a:pt x="7953087" y="2206630"/>
                  <a:pt x="7955075" y="2211157"/>
                  <a:pt x="7957887" y="2214997"/>
                </a:cubicBezTo>
                <a:cubicBezTo>
                  <a:pt x="7958916" y="2216369"/>
                  <a:pt x="7954869" y="2218632"/>
                  <a:pt x="7949246" y="2221855"/>
                </a:cubicBezTo>
                <a:cubicBezTo>
                  <a:pt x="7930661" y="2232416"/>
                  <a:pt x="7910979" y="2248190"/>
                  <a:pt x="7903984" y="2248533"/>
                </a:cubicBezTo>
                <a:cubicBezTo>
                  <a:pt x="7897263" y="2248876"/>
                  <a:pt x="7907413" y="2229056"/>
                  <a:pt x="7926272" y="2214860"/>
                </a:cubicBezTo>
                <a:cubicBezTo>
                  <a:pt x="7931278" y="2211019"/>
                  <a:pt x="7936833" y="2207796"/>
                  <a:pt x="7944446" y="2204573"/>
                </a:cubicBezTo>
                <a:close/>
                <a:moveTo>
                  <a:pt x="5112434" y="2202996"/>
                </a:moveTo>
                <a:cubicBezTo>
                  <a:pt x="5117030" y="2201899"/>
                  <a:pt x="5121624" y="2202310"/>
                  <a:pt x="5123270" y="2204642"/>
                </a:cubicBezTo>
                <a:cubicBezTo>
                  <a:pt x="5121693" y="2205739"/>
                  <a:pt x="5119841" y="2207797"/>
                  <a:pt x="5116686" y="2209100"/>
                </a:cubicBezTo>
                <a:cubicBezTo>
                  <a:pt x="5112503" y="2210883"/>
                  <a:pt x="5104685" y="2210197"/>
                  <a:pt x="5104753" y="2208208"/>
                </a:cubicBezTo>
                <a:cubicBezTo>
                  <a:pt x="5104822" y="2206219"/>
                  <a:pt x="5107360" y="2204299"/>
                  <a:pt x="5112434" y="2202996"/>
                </a:cubicBezTo>
                <a:close/>
                <a:moveTo>
                  <a:pt x="5320712" y="2200390"/>
                </a:moveTo>
                <a:cubicBezTo>
                  <a:pt x="5326130" y="2199361"/>
                  <a:pt x="5331411" y="2200390"/>
                  <a:pt x="5332096" y="2202653"/>
                </a:cubicBezTo>
                <a:cubicBezTo>
                  <a:pt x="5332782" y="2204847"/>
                  <a:pt x="5328736" y="2207590"/>
                  <a:pt x="5323524" y="2208276"/>
                </a:cubicBezTo>
                <a:cubicBezTo>
                  <a:pt x="5318380" y="2208962"/>
                  <a:pt x="5315294" y="2207934"/>
                  <a:pt x="5313786" y="2206219"/>
                </a:cubicBezTo>
                <a:cubicBezTo>
                  <a:pt x="5312002" y="2204024"/>
                  <a:pt x="5315363" y="2201418"/>
                  <a:pt x="5320712" y="2200390"/>
                </a:cubicBezTo>
                <a:close/>
                <a:moveTo>
                  <a:pt x="2013513" y="2199498"/>
                </a:moveTo>
                <a:cubicBezTo>
                  <a:pt x="2015090" y="2198538"/>
                  <a:pt x="2017626" y="2202379"/>
                  <a:pt x="2021055" y="2205259"/>
                </a:cubicBezTo>
                <a:cubicBezTo>
                  <a:pt x="2019066" y="2210608"/>
                  <a:pt x="2018108" y="2216026"/>
                  <a:pt x="2016462" y="2216575"/>
                </a:cubicBezTo>
                <a:cubicBezTo>
                  <a:pt x="2014953" y="2217055"/>
                  <a:pt x="2012621" y="2212391"/>
                  <a:pt x="2010701" y="2209991"/>
                </a:cubicBezTo>
                <a:cubicBezTo>
                  <a:pt x="2011593" y="2206288"/>
                  <a:pt x="2012071" y="2200390"/>
                  <a:pt x="2013513" y="2199498"/>
                </a:cubicBezTo>
                <a:close/>
                <a:moveTo>
                  <a:pt x="5612066" y="2198118"/>
                </a:moveTo>
                <a:cubicBezTo>
                  <a:pt x="5614475" y="2198418"/>
                  <a:pt x="5615847" y="2199361"/>
                  <a:pt x="5615058" y="2200938"/>
                </a:cubicBezTo>
                <a:cubicBezTo>
                  <a:pt x="5613891" y="2203201"/>
                  <a:pt x="5609640" y="2205876"/>
                  <a:pt x="5607788" y="2207453"/>
                </a:cubicBezTo>
                <a:cubicBezTo>
                  <a:pt x="5599833" y="2209717"/>
                  <a:pt x="5595169" y="2208893"/>
                  <a:pt x="5594415" y="2206425"/>
                </a:cubicBezTo>
                <a:cubicBezTo>
                  <a:pt x="5593661" y="2203956"/>
                  <a:pt x="5597433" y="2200732"/>
                  <a:pt x="5602850" y="2199155"/>
                </a:cubicBezTo>
                <a:cubicBezTo>
                  <a:pt x="5606211" y="2198160"/>
                  <a:pt x="5609657" y="2197818"/>
                  <a:pt x="5612066" y="2198118"/>
                </a:cubicBezTo>
                <a:close/>
                <a:moveTo>
                  <a:pt x="6936937" y="2195186"/>
                </a:moveTo>
                <a:cubicBezTo>
                  <a:pt x="6941394" y="2196069"/>
                  <a:pt x="6944823" y="2198092"/>
                  <a:pt x="6945921" y="2201007"/>
                </a:cubicBezTo>
                <a:cubicBezTo>
                  <a:pt x="6948184" y="2206836"/>
                  <a:pt x="6940640" y="2214380"/>
                  <a:pt x="6929804" y="2217123"/>
                </a:cubicBezTo>
                <a:cubicBezTo>
                  <a:pt x="6920409" y="2219524"/>
                  <a:pt x="6909642" y="2217398"/>
                  <a:pt x="6907310" y="2212597"/>
                </a:cubicBezTo>
                <a:cubicBezTo>
                  <a:pt x="6904567" y="2207042"/>
                  <a:pt x="6911151" y="2199635"/>
                  <a:pt x="6921780" y="2196206"/>
                </a:cubicBezTo>
                <a:cubicBezTo>
                  <a:pt x="6926993" y="2194560"/>
                  <a:pt x="6932479" y="2194303"/>
                  <a:pt x="6936937" y="2195186"/>
                </a:cubicBezTo>
                <a:close/>
                <a:moveTo>
                  <a:pt x="3919692" y="2191817"/>
                </a:moveTo>
                <a:cubicBezTo>
                  <a:pt x="3921269" y="2191131"/>
                  <a:pt x="3923738" y="2193668"/>
                  <a:pt x="3927099" y="2195383"/>
                </a:cubicBezTo>
                <a:cubicBezTo>
                  <a:pt x="3924904" y="2199292"/>
                  <a:pt x="3923807" y="2203270"/>
                  <a:pt x="3922161" y="2203750"/>
                </a:cubicBezTo>
                <a:cubicBezTo>
                  <a:pt x="3920583" y="2204230"/>
                  <a:pt x="3918457" y="2201007"/>
                  <a:pt x="3916537" y="2199429"/>
                </a:cubicBezTo>
                <a:cubicBezTo>
                  <a:pt x="3917566" y="2196755"/>
                  <a:pt x="3918183" y="2192571"/>
                  <a:pt x="3919692" y="2191817"/>
                </a:cubicBezTo>
                <a:close/>
                <a:moveTo>
                  <a:pt x="5039123" y="2191131"/>
                </a:moveTo>
                <a:cubicBezTo>
                  <a:pt x="5043101" y="2192297"/>
                  <a:pt x="5046461" y="2192640"/>
                  <a:pt x="5047833" y="2193806"/>
                </a:cubicBezTo>
                <a:cubicBezTo>
                  <a:pt x="5049273" y="2195040"/>
                  <a:pt x="5044541" y="2198469"/>
                  <a:pt x="5040769" y="2199155"/>
                </a:cubicBezTo>
                <a:cubicBezTo>
                  <a:pt x="5036311" y="2199978"/>
                  <a:pt x="5031511" y="2200184"/>
                  <a:pt x="5032197" y="2197852"/>
                </a:cubicBezTo>
                <a:cubicBezTo>
                  <a:pt x="5032608" y="2196206"/>
                  <a:pt x="5035900" y="2194149"/>
                  <a:pt x="5039123" y="2191131"/>
                </a:cubicBezTo>
                <a:close/>
                <a:moveTo>
                  <a:pt x="7136367" y="2190789"/>
                </a:moveTo>
                <a:cubicBezTo>
                  <a:pt x="7147477" y="2189006"/>
                  <a:pt x="7158382" y="2193738"/>
                  <a:pt x="7159547" y="2200733"/>
                </a:cubicBezTo>
                <a:cubicBezTo>
                  <a:pt x="7160714" y="2207865"/>
                  <a:pt x="7152416" y="2214997"/>
                  <a:pt x="7141100" y="2216506"/>
                </a:cubicBezTo>
                <a:cubicBezTo>
                  <a:pt x="7129715" y="2218015"/>
                  <a:pt x="7119428" y="2213626"/>
                  <a:pt x="7118126" y="2206631"/>
                </a:cubicBezTo>
                <a:cubicBezTo>
                  <a:pt x="7116822" y="2199567"/>
                  <a:pt x="7124846" y="2192503"/>
                  <a:pt x="7136367" y="2190789"/>
                </a:cubicBezTo>
                <a:close/>
                <a:moveTo>
                  <a:pt x="7625686" y="2190378"/>
                </a:moveTo>
                <a:cubicBezTo>
                  <a:pt x="7627127" y="2194904"/>
                  <a:pt x="7619240" y="2220690"/>
                  <a:pt x="7608267" y="2247093"/>
                </a:cubicBezTo>
                <a:cubicBezTo>
                  <a:pt x="7596334" y="2275691"/>
                  <a:pt x="7584333" y="2295305"/>
                  <a:pt x="7582687" y="2289476"/>
                </a:cubicBezTo>
                <a:cubicBezTo>
                  <a:pt x="7581178" y="2284058"/>
                  <a:pt x="7589065" y="2259232"/>
                  <a:pt x="7600312" y="2233514"/>
                </a:cubicBezTo>
                <a:cubicBezTo>
                  <a:pt x="7612657" y="2205191"/>
                  <a:pt x="7624109" y="2185508"/>
                  <a:pt x="7625686" y="2190378"/>
                </a:cubicBezTo>
                <a:close/>
                <a:moveTo>
                  <a:pt x="5529333" y="2189074"/>
                </a:moveTo>
                <a:cubicBezTo>
                  <a:pt x="5534477" y="2187634"/>
                  <a:pt x="5539757" y="2188114"/>
                  <a:pt x="5540717" y="2190240"/>
                </a:cubicBezTo>
                <a:cubicBezTo>
                  <a:pt x="5541677" y="2192503"/>
                  <a:pt x="5538317" y="2195246"/>
                  <a:pt x="5532488" y="2196755"/>
                </a:cubicBezTo>
                <a:cubicBezTo>
                  <a:pt x="5526796" y="2198264"/>
                  <a:pt x="5521584" y="2197715"/>
                  <a:pt x="5520829" y="2195658"/>
                </a:cubicBezTo>
                <a:cubicBezTo>
                  <a:pt x="5520006" y="2193532"/>
                  <a:pt x="5523709" y="2190651"/>
                  <a:pt x="5529333" y="2189074"/>
                </a:cubicBezTo>
                <a:close/>
                <a:moveTo>
                  <a:pt x="4966222" y="2188251"/>
                </a:moveTo>
                <a:cubicBezTo>
                  <a:pt x="4970542" y="2186742"/>
                  <a:pt x="4975480" y="2187153"/>
                  <a:pt x="4974040" y="2188799"/>
                </a:cubicBezTo>
                <a:cubicBezTo>
                  <a:pt x="4972943" y="2189965"/>
                  <a:pt x="4969308" y="2192297"/>
                  <a:pt x="4967525" y="2192640"/>
                </a:cubicBezTo>
                <a:cubicBezTo>
                  <a:pt x="4964164" y="2193394"/>
                  <a:pt x="4961421" y="2193051"/>
                  <a:pt x="4956552" y="2193120"/>
                </a:cubicBezTo>
                <a:cubicBezTo>
                  <a:pt x="4961079" y="2190788"/>
                  <a:pt x="4963410" y="2189211"/>
                  <a:pt x="4966222" y="2188251"/>
                </a:cubicBezTo>
                <a:close/>
                <a:moveTo>
                  <a:pt x="4623597" y="2185782"/>
                </a:moveTo>
                <a:cubicBezTo>
                  <a:pt x="4617493" y="2190034"/>
                  <a:pt x="4615505" y="2191886"/>
                  <a:pt x="4613241" y="2193120"/>
                </a:cubicBezTo>
                <a:cubicBezTo>
                  <a:pt x="4609401" y="2195109"/>
                  <a:pt x="4605972" y="2194698"/>
                  <a:pt x="4605423" y="2191269"/>
                </a:cubicBezTo>
                <a:cubicBezTo>
                  <a:pt x="4605218" y="2189828"/>
                  <a:pt x="4607480" y="2186331"/>
                  <a:pt x="4608989" y="2185851"/>
                </a:cubicBezTo>
                <a:cubicBezTo>
                  <a:pt x="4611595" y="2184959"/>
                  <a:pt x="4614613" y="2185645"/>
                  <a:pt x="4623597" y="2185782"/>
                </a:cubicBezTo>
                <a:close/>
                <a:moveTo>
                  <a:pt x="4892293" y="2183657"/>
                </a:moveTo>
                <a:cubicBezTo>
                  <a:pt x="4895722" y="2182902"/>
                  <a:pt x="4898739" y="2183794"/>
                  <a:pt x="4900865" y="2183931"/>
                </a:cubicBezTo>
                <a:cubicBezTo>
                  <a:pt x="4900317" y="2187223"/>
                  <a:pt x="4895585" y="2190172"/>
                  <a:pt x="4891333" y="2190446"/>
                </a:cubicBezTo>
                <a:cubicBezTo>
                  <a:pt x="4888795" y="2190583"/>
                  <a:pt x="4885572" y="2189692"/>
                  <a:pt x="4885846" y="2188594"/>
                </a:cubicBezTo>
                <a:cubicBezTo>
                  <a:pt x="4886189" y="2187223"/>
                  <a:pt x="4890372" y="2184000"/>
                  <a:pt x="4892293" y="2183657"/>
                </a:cubicBezTo>
                <a:close/>
                <a:moveTo>
                  <a:pt x="6176590" y="2182285"/>
                </a:moveTo>
                <a:cubicBezTo>
                  <a:pt x="6184271" y="2178239"/>
                  <a:pt x="6191609" y="2178856"/>
                  <a:pt x="6191815" y="2183451"/>
                </a:cubicBezTo>
                <a:cubicBezTo>
                  <a:pt x="6192021" y="2187223"/>
                  <a:pt x="6185849" y="2194012"/>
                  <a:pt x="6179402" y="2197235"/>
                </a:cubicBezTo>
                <a:cubicBezTo>
                  <a:pt x="6172613" y="2200664"/>
                  <a:pt x="6165480" y="2200939"/>
                  <a:pt x="6164314" y="2197647"/>
                </a:cubicBezTo>
                <a:cubicBezTo>
                  <a:pt x="6162943" y="2193943"/>
                  <a:pt x="6168978" y="2186331"/>
                  <a:pt x="6176590" y="2182285"/>
                </a:cubicBezTo>
                <a:close/>
                <a:moveTo>
                  <a:pt x="5247263" y="2181804"/>
                </a:moveTo>
                <a:cubicBezTo>
                  <a:pt x="5252338" y="2181256"/>
                  <a:pt x="5255698" y="2181941"/>
                  <a:pt x="5258304" y="2184410"/>
                </a:cubicBezTo>
                <a:cubicBezTo>
                  <a:pt x="5256452" y="2185507"/>
                  <a:pt x="5254601" y="2187222"/>
                  <a:pt x="5251377" y="2188182"/>
                </a:cubicBezTo>
                <a:cubicBezTo>
                  <a:pt x="5247194" y="2189417"/>
                  <a:pt x="5239376" y="2187839"/>
                  <a:pt x="5239444" y="2185919"/>
                </a:cubicBezTo>
                <a:cubicBezTo>
                  <a:pt x="5239513" y="2183999"/>
                  <a:pt x="5242051" y="2182422"/>
                  <a:pt x="5247263" y="2181804"/>
                </a:cubicBezTo>
                <a:close/>
                <a:moveTo>
                  <a:pt x="7520278" y="2181050"/>
                </a:moveTo>
                <a:cubicBezTo>
                  <a:pt x="7522130" y="2186262"/>
                  <a:pt x="7514655" y="2203476"/>
                  <a:pt x="7503545" y="2218357"/>
                </a:cubicBezTo>
                <a:cubicBezTo>
                  <a:pt x="7492641" y="2233034"/>
                  <a:pt x="7481531" y="2239549"/>
                  <a:pt x="7479610" y="2233514"/>
                </a:cubicBezTo>
                <a:cubicBezTo>
                  <a:pt x="7477690" y="2227410"/>
                  <a:pt x="7485508" y="2211568"/>
                  <a:pt x="7496687" y="2197715"/>
                </a:cubicBezTo>
                <a:cubicBezTo>
                  <a:pt x="7508276" y="2183313"/>
                  <a:pt x="7518358" y="2175769"/>
                  <a:pt x="7520278" y="2181050"/>
                </a:cubicBezTo>
                <a:close/>
                <a:moveTo>
                  <a:pt x="6103896" y="2180776"/>
                </a:moveTo>
                <a:cubicBezTo>
                  <a:pt x="6111029" y="2177278"/>
                  <a:pt x="6117955" y="2177827"/>
                  <a:pt x="6118367" y="2181805"/>
                </a:cubicBezTo>
                <a:cubicBezTo>
                  <a:pt x="6118778" y="2185920"/>
                  <a:pt x="6112812" y="2192778"/>
                  <a:pt x="6105885" y="2196275"/>
                </a:cubicBezTo>
                <a:cubicBezTo>
                  <a:pt x="6098684" y="2199910"/>
                  <a:pt x="6092375" y="2199430"/>
                  <a:pt x="6091689" y="2195109"/>
                </a:cubicBezTo>
                <a:cubicBezTo>
                  <a:pt x="6091003" y="2190857"/>
                  <a:pt x="6096353" y="2184479"/>
                  <a:pt x="6103896" y="2180776"/>
                </a:cubicBezTo>
                <a:close/>
                <a:moveTo>
                  <a:pt x="6848058" y="2180364"/>
                </a:moveTo>
                <a:cubicBezTo>
                  <a:pt x="6858207" y="2177621"/>
                  <a:pt x="6867397" y="2179473"/>
                  <a:pt x="6868838" y="2184548"/>
                </a:cubicBezTo>
                <a:cubicBezTo>
                  <a:pt x="6870209" y="2189623"/>
                  <a:pt x="6863351" y="2196275"/>
                  <a:pt x="6853475" y="2199430"/>
                </a:cubicBezTo>
                <a:cubicBezTo>
                  <a:pt x="6842640" y="2202859"/>
                  <a:pt x="6831324" y="2201281"/>
                  <a:pt x="6829816" y="2196138"/>
                </a:cubicBezTo>
                <a:cubicBezTo>
                  <a:pt x="6828307" y="2190926"/>
                  <a:pt x="6836879" y="2183451"/>
                  <a:pt x="6848058" y="2180364"/>
                </a:cubicBezTo>
                <a:close/>
                <a:moveTo>
                  <a:pt x="2146898" y="2180090"/>
                </a:moveTo>
                <a:cubicBezTo>
                  <a:pt x="2148476" y="2178993"/>
                  <a:pt x="2151013" y="2183245"/>
                  <a:pt x="2154511" y="2186468"/>
                </a:cubicBezTo>
                <a:cubicBezTo>
                  <a:pt x="2152522" y="2192572"/>
                  <a:pt x="2151630" y="2198744"/>
                  <a:pt x="2149984" y="2199361"/>
                </a:cubicBezTo>
                <a:cubicBezTo>
                  <a:pt x="2148476" y="2199979"/>
                  <a:pt x="2146144" y="2194698"/>
                  <a:pt x="2144155" y="2192023"/>
                </a:cubicBezTo>
                <a:cubicBezTo>
                  <a:pt x="2145047" y="2187840"/>
                  <a:pt x="2145458" y="2181119"/>
                  <a:pt x="2146898" y="2180090"/>
                </a:cubicBezTo>
                <a:close/>
                <a:moveTo>
                  <a:pt x="6265950" y="2179885"/>
                </a:moveTo>
                <a:cubicBezTo>
                  <a:pt x="6267116" y="2183588"/>
                  <a:pt x="6261218" y="2190034"/>
                  <a:pt x="6252851" y="2194355"/>
                </a:cubicBezTo>
                <a:cubicBezTo>
                  <a:pt x="6244827" y="2198538"/>
                  <a:pt x="6237146" y="2198881"/>
                  <a:pt x="6236735" y="2195041"/>
                </a:cubicBezTo>
                <a:cubicBezTo>
                  <a:pt x="6236323" y="2191680"/>
                  <a:pt x="6241810" y="2185577"/>
                  <a:pt x="6248668" y="2181736"/>
                </a:cubicBezTo>
                <a:cubicBezTo>
                  <a:pt x="6256966" y="2177004"/>
                  <a:pt x="6264784" y="2176250"/>
                  <a:pt x="6265950" y="2179885"/>
                </a:cubicBezTo>
                <a:close/>
                <a:moveTo>
                  <a:pt x="5455472" y="2177759"/>
                </a:moveTo>
                <a:cubicBezTo>
                  <a:pt x="5460889" y="2176455"/>
                  <a:pt x="5466033" y="2177141"/>
                  <a:pt x="5466787" y="2180227"/>
                </a:cubicBezTo>
                <a:cubicBezTo>
                  <a:pt x="5464524" y="2181462"/>
                  <a:pt x="5461644" y="2183793"/>
                  <a:pt x="5457597" y="2185028"/>
                </a:cubicBezTo>
                <a:cubicBezTo>
                  <a:pt x="5452865" y="2186537"/>
                  <a:pt x="5447722" y="2184959"/>
                  <a:pt x="5447997" y="2182628"/>
                </a:cubicBezTo>
                <a:cubicBezTo>
                  <a:pt x="5448202" y="2180707"/>
                  <a:pt x="5450397" y="2178924"/>
                  <a:pt x="5455472" y="2177759"/>
                </a:cubicBezTo>
                <a:close/>
                <a:moveTo>
                  <a:pt x="7829079" y="2177746"/>
                </a:moveTo>
                <a:cubicBezTo>
                  <a:pt x="7831117" y="2176665"/>
                  <a:pt x="7832574" y="2176781"/>
                  <a:pt x="7833277" y="2178170"/>
                </a:cubicBezTo>
                <a:cubicBezTo>
                  <a:pt x="7835884" y="2183314"/>
                  <a:pt x="7826351" y="2204711"/>
                  <a:pt x="7811812" y="2231388"/>
                </a:cubicBezTo>
                <a:cubicBezTo>
                  <a:pt x="7796313" y="2259917"/>
                  <a:pt x="7780608" y="2285361"/>
                  <a:pt x="7777248" y="2282274"/>
                </a:cubicBezTo>
                <a:cubicBezTo>
                  <a:pt x="7773888" y="2279257"/>
                  <a:pt x="7784175" y="2247367"/>
                  <a:pt x="7799742" y="2217672"/>
                </a:cubicBezTo>
                <a:cubicBezTo>
                  <a:pt x="7811624" y="2194989"/>
                  <a:pt x="7822965" y="2180986"/>
                  <a:pt x="7829079" y="2177746"/>
                </a:cubicBezTo>
                <a:close/>
                <a:moveTo>
                  <a:pt x="1332649" y="2176867"/>
                </a:moveTo>
                <a:cubicBezTo>
                  <a:pt x="1332511" y="2178513"/>
                  <a:pt x="1331758" y="2180296"/>
                  <a:pt x="1331209" y="2182010"/>
                </a:cubicBezTo>
                <a:cubicBezTo>
                  <a:pt x="1329906" y="2182079"/>
                  <a:pt x="1327573" y="2182559"/>
                  <a:pt x="1327436" y="2182079"/>
                </a:cubicBezTo>
                <a:cubicBezTo>
                  <a:pt x="1327025" y="2180639"/>
                  <a:pt x="1327573" y="2178924"/>
                  <a:pt x="1327780" y="2177141"/>
                </a:cubicBezTo>
                <a:cubicBezTo>
                  <a:pt x="1330043" y="2176935"/>
                  <a:pt x="1332719" y="2176524"/>
                  <a:pt x="1332649" y="2176867"/>
                </a:cubicBezTo>
                <a:close/>
                <a:moveTo>
                  <a:pt x="3236497" y="2176798"/>
                </a:moveTo>
                <a:cubicBezTo>
                  <a:pt x="3238143" y="2177415"/>
                  <a:pt x="3240269" y="2183724"/>
                  <a:pt x="3243424" y="2190034"/>
                </a:cubicBezTo>
                <a:cubicBezTo>
                  <a:pt x="3240407" y="2193463"/>
                  <a:pt x="3238692" y="2198058"/>
                  <a:pt x="3236909" y="2196755"/>
                </a:cubicBezTo>
                <a:cubicBezTo>
                  <a:pt x="3235263" y="2195589"/>
                  <a:pt x="3233549" y="2188182"/>
                  <a:pt x="3231834" y="2183587"/>
                </a:cubicBezTo>
                <a:cubicBezTo>
                  <a:pt x="3233343" y="2181118"/>
                  <a:pt x="3234714" y="2176249"/>
                  <a:pt x="3236497" y="2176798"/>
                </a:cubicBezTo>
                <a:close/>
                <a:moveTo>
                  <a:pt x="4399340" y="2176730"/>
                </a:moveTo>
                <a:cubicBezTo>
                  <a:pt x="4402152" y="2178513"/>
                  <a:pt x="4405169" y="2179199"/>
                  <a:pt x="4405581" y="2180913"/>
                </a:cubicBezTo>
                <a:cubicBezTo>
                  <a:pt x="4405992" y="2182697"/>
                  <a:pt x="4404003" y="2185440"/>
                  <a:pt x="4403112" y="2187771"/>
                </a:cubicBezTo>
                <a:cubicBezTo>
                  <a:pt x="4400917" y="2186949"/>
                  <a:pt x="4397694" y="2186743"/>
                  <a:pt x="4396940" y="2185097"/>
                </a:cubicBezTo>
                <a:cubicBezTo>
                  <a:pt x="4396117" y="2183520"/>
                  <a:pt x="4398105" y="2180433"/>
                  <a:pt x="4399340" y="2176730"/>
                </a:cubicBezTo>
                <a:close/>
                <a:moveTo>
                  <a:pt x="6340154" y="2175290"/>
                </a:moveTo>
                <a:cubicBezTo>
                  <a:pt x="6341663" y="2178856"/>
                  <a:pt x="6334325" y="2186742"/>
                  <a:pt x="6325752" y="2190789"/>
                </a:cubicBezTo>
                <a:cubicBezTo>
                  <a:pt x="6317934" y="2194492"/>
                  <a:pt x="6310870" y="2194561"/>
                  <a:pt x="6310253" y="2190926"/>
                </a:cubicBezTo>
                <a:cubicBezTo>
                  <a:pt x="6309499" y="2187017"/>
                  <a:pt x="6314916" y="2181050"/>
                  <a:pt x="6323146" y="2176798"/>
                </a:cubicBezTo>
                <a:cubicBezTo>
                  <a:pt x="6330964" y="2172752"/>
                  <a:pt x="6338782" y="2172066"/>
                  <a:pt x="6340154" y="2175290"/>
                </a:cubicBezTo>
                <a:close/>
                <a:moveTo>
                  <a:pt x="7920580" y="2173712"/>
                </a:moveTo>
                <a:cubicBezTo>
                  <a:pt x="7924146" y="2177415"/>
                  <a:pt x="7927027" y="2181461"/>
                  <a:pt x="7929770" y="2184685"/>
                </a:cubicBezTo>
                <a:cubicBezTo>
                  <a:pt x="7924695" y="2190240"/>
                  <a:pt x="7918111" y="2195315"/>
                  <a:pt x="7910773" y="2200527"/>
                </a:cubicBezTo>
                <a:cubicBezTo>
                  <a:pt x="7903847" y="2205464"/>
                  <a:pt x="7896440" y="2211362"/>
                  <a:pt x="7890474" y="2215889"/>
                </a:cubicBezTo>
                <a:cubicBezTo>
                  <a:pt x="7878266" y="2225147"/>
                  <a:pt x="7873465" y="2224941"/>
                  <a:pt x="7877100" y="2214860"/>
                </a:cubicBezTo>
                <a:cubicBezTo>
                  <a:pt x="7880598" y="2205190"/>
                  <a:pt x="7891982" y="2188868"/>
                  <a:pt x="7906178" y="2178718"/>
                </a:cubicBezTo>
                <a:cubicBezTo>
                  <a:pt x="7913173" y="2173712"/>
                  <a:pt x="7919002" y="2171998"/>
                  <a:pt x="7920580" y="2173712"/>
                </a:cubicBezTo>
                <a:close/>
                <a:moveTo>
                  <a:pt x="6029213" y="2173369"/>
                </a:moveTo>
                <a:cubicBezTo>
                  <a:pt x="6035865" y="2169803"/>
                  <a:pt x="6043065" y="2170351"/>
                  <a:pt x="6043888" y="2174740"/>
                </a:cubicBezTo>
                <a:cubicBezTo>
                  <a:pt x="6044711" y="2178718"/>
                  <a:pt x="6040734" y="2184410"/>
                  <a:pt x="6034493" y="2188113"/>
                </a:cubicBezTo>
                <a:cubicBezTo>
                  <a:pt x="6027155" y="2192434"/>
                  <a:pt x="6019885" y="2192503"/>
                  <a:pt x="6018514" y="2188319"/>
                </a:cubicBezTo>
                <a:cubicBezTo>
                  <a:pt x="6017211" y="2184136"/>
                  <a:pt x="6022286" y="2177141"/>
                  <a:pt x="6029213" y="2173369"/>
                </a:cubicBezTo>
                <a:close/>
                <a:moveTo>
                  <a:pt x="1537292" y="2172615"/>
                </a:moveTo>
                <a:cubicBezTo>
                  <a:pt x="1538458" y="2172615"/>
                  <a:pt x="1539554" y="2174741"/>
                  <a:pt x="1540447" y="2175633"/>
                </a:cubicBezTo>
                <a:cubicBezTo>
                  <a:pt x="1539623" y="2177210"/>
                  <a:pt x="1538801" y="2178650"/>
                  <a:pt x="1537978" y="2180159"/>
                </a:cubicBezTo>
                <a:cubicBezTo>
                  <a:pt x="1536331" y="2178719"/>
                  <a:pt x="1534685" y="2177210"/>
                  <a:pt x="1533040" y="2175770"/>
                </a:cubicBezTo>
                <a:cubicBezTo>
                  <a:pt x="1534480" y="2174672"/>
                  <a:pt x="1535852" y="2172752"/>
                  <a:pt x="1537292" y="2172615"/>
                </a:cubicBezTo>
                <a:close/>
                <a:moveTo>
                  <a:pt x="7719306" y="2171438"/>
                </a:moveTo>
                <a:cubicBezTo>
                  <a:pt x="7720716" y="2170394"/>
                  <a:pt x="7721646" y="2170882"/>
                  <a:pt x="7721972" y="2173094"/>
                </a:cubicBezTo>
                <a:cubicBezTo>
                  <a:pt x="7723275" y="2181873"/>
                  <a:pt x="7714085" y="2214585"/>
                  <a:pt x="7701467" y="2248875"/>
                </a:cubicBezTo>
                <a:cubicBezTo>
                  <a:pt x="7689054" y="2282480"/>
                  <a:pt x="7677052" y="2306688"/>
                  <a:pt x="7675269" y="2300105"/>
                </a:cubicBezTo>
                <a:cubicBezTo>
                  <a:pt x="7673349" y="2293041"/>
                  <a:pt x="7683361" y="2253676"/>
                  <a:pt x="7697009" y="2217054"/>
                </a:cubicBezTo>
                <a:cubicBezTo>
                  <a:pt x="7706524" y="2191491"/>
                  <a:pt x="7715075" y="2174569"/>
                  <a:pt x="7719306" y="2171438"/>
                </a:cubicBezTo>
                <a:close/>
                <a:moveTo>
                  <a:pt x="6398790" y="2170901"/>
                </a:moveTo>
                <a:cubicBezTo>
                  <a:pt x="6406814" y="2167403"/>
                  <a:pt x="6413946" y="2167609"/>
                  <a:pt x="6414357" y="2171312"/>
                </a:cubicBezTo>
                <a:cubicBezTo>
                  <a:pt x="6414769" y="2175084"/>
                  <a:pt x="6408528" y="2181050"/>
                  <a:pt x="6400024" y="2185097"/>
                </a:cubicBezTo>
                <a:cubicBezTo>
                  <a:pt x="6391383" y="2189211"/>
                  <a:pt x="6384114" y="2189760"/>
                  <a:pt x="6383154" y="2186331"/>
                </a:cubicBezTo>
                <a:cubicBezTo>
                  <a:pt x="6382125" y="2182628"/>
                  <a:pt x="6390012" y="2174810"/>
                  <a:pt x="6398790" y="2170901"/>
                </a:cubicBezTo>
                <a:close/>
                <a:moveTo>
                  <a:pt x="4054794" y="2170900"/>
                </a:moveTo>
                <a:cubicBezTo>
                  <a:pt x="4056372" y="2170077"/>
                  <a:pt x="4058772" y="2172409"/>
                  <a:pt x="4062201" y="2173918"/>
                </a:cubicBezTo>
                <a:cubicBezTo>
                  <a:pt x="4060007" y="2177484"/>
                  <a:pt x="4058909" y="2180913"/>
                  <a:pt x="4057195" y="2181461"/>
                </a:cubicBezTo>
                <a:cubicBezTo>
                  <a:pt x="4055617" y="2181941"/>
                  <a:pt x="4053491" y="2179198"/>
                  <a:pt x="4051571" y="2177895"/>
                </a:cubicBezTo>
                <a:cubicBezTo>
                  <a:pt x="4052600" y="2175495"/>
                  <a:pt x="4053286" y="2171586"/>
                  <a:pt x="4054794" y="2170900"/>
                </a:cubicBezTo>
                <a:close/>
                <a:moveTo>
                  <a:pt x="7270716" y="2170146"/>
                </a:moveTo>
                <a:cubicBezTo>
                  <a:pt x="7281826" y="2168842"/>
                  <a:pt x="7292867" y="2174603"/>
                  <a:pt x="7294239" y="2182284"/>
                </a:cubicBezTo>
                <a:cubicBezTo>
                  <a:pt x="7295542" y="2190102"/>
                  <a:pt x="7287312" y="2197509"/>
                  <a:pt x="7276065" y="2198538"/>
                </a:cubicBezTo>
                <a:cubicBezTo>
                  <a:pt x="7264681" y="2199566"/>
                  <a:pt x="7254325" y="2194286"/>
                  <a:pt x="7252816" y="2186536"/>
                </a:cubicBezTo>
                <a:cubicBezTo>
                  <a:pt x="7251307" y="2178718"/>
                  <a:pt x="7259126" y="2171517"/>
                  <a:pt x="7270716" y="2170146"/>
                </a:cubicBezTo>
                <a:close/>
                <a:moveTo>
                  <a:pt x="4820009" y="2169941"/>
                </a:moveTo>
                <a:cubicBezTo>
                  <a:pt x="4822752" y="2169803"/>
                  <a:pt x="4824810" y="2171038"/>
                  <a:pt x="4828445" y="2171929"/>
                </a:cubicBezTo>
                <a:cubicBezTo>
                  <a:pt x="4824673" y="2174604"/>
                  <a:pt x="4822615" y="2176799"/>
                  <a:pt x="4819803" y="2178033"/>
                </a:cubicBezTo>
                <a:cubicBezTo>
                  <a:pt x="4815963" y="2179747"/>
                  <a:pt x="4812260" y="2177827"/>
                  <a:pt x="4812945" y="2174741"/>
                </a:cubicBezTo>
                <a:cubicBezTo>
                  <a:pt x="4813494" y="2172204"/>
                  <a:pt x="4816237" y="2170078"/>
                  <a:pt x="4820009" y="2169941"/>
                </a:cubicBezTo>
                <a:close/>
                <a:moveTo>
                  <a:pt x="1183624" y="2168431"/>
                </a:moveTo>
                <a:cubicBezTo>
                  <a:pt x="1184242" y="2168842"/>
                  <a:pt x="1184995" y="2169117"/>
                  <a:pt x="1185339" y="2169665"/>
                </a:cubicBezTo>
                <a:cubicBezTo>
                  <a:pt x="1185475" y="2169871"/>
                  <a:pt x="1184378" y="2170900"/>
                  <a:pt x="1183899" y="2171517"/>
                </a:cubicBezTo>
                <a:cubicBezTo>
                  <a:pt x="1183212" y="2171106"/>
                  <a:pt x="1182458" y="2170831"/>
                  <a:pt x="1182046" y="2170283"/>
                </a:cubicBezTo>
                <a:cubicBezTo>
                  <a:pt x="1181909" y="2170146"/>
                  <a:pt x="1183075" y="2169048"/>
                  <a:pt x="1183624" y="2168431"/>
                </a:cubicBezTo>
                <a:close/>
                <a:moveTo>
                  <a:pt x="6784638" y="2168063"/>
                </a:moveTo>
                <a:cubicBezTo>
                  <a:pt x="6788632" y="2168414"/>
                  <a:pt x="6791650" y="2169803"/>
                  <a:pt x="6792576" y="2172135"/>
                </a:cubicBezTo>
                <a:cubicBezTo>
                  <a:pt x="6794496" y="2177004"/>
                  <a:pt x="6788050" y="2183450"/>
                  <a:pt x="6777488" y="2187154"/>
                </a:cubicBezTo>
                <a:cubicBezTo>
                  <a:pt x="6767133" y="2190789"/>
                  <a:pt x="6757257" y="2190034"/>
                  <a:pt x="6755611" y="2185576"/>
                </a:cubicBezTo>
                <a:cubicBezTo>
                  <a:pt x="6753965" y="2180982"/>
                  <a:pt x="6760960" y="2173918"/>
                  <a:pt x="6770836" y="2170215"/>
                </a:cubicBezTo>
                <a:cubicBezTo>
                  <a:pt x="6775671" y="2168397"/>
                  <a:pt x="6780643" y="2167711"/>
                  <a:pt x="6784638" y="2168063"/>
                </a:cubicBezTo>
                <a:close/>
                <a:moveTo>
                  <a:pt x="5955283" y="2167608"/>
                </a:moveTo>
                <a:cubicBezTo>
                  <a:pt x="5962552" y="2163905"/>
                  <a:pt x="5969753" y="2163973"/>
                  <a:pt x="5970507" y="2167951"/>
                </a:cubicBezTo>
                <a:cubicBezTo>
                  <a:pt x="5971193" y="2171791"/>
                  <a:pt x="5964884" y="2178787"/>
                  <a:pt x="5957958" y="2181530"/>
                </a:cubicBezTo>
                <a:cubicBezTo>
                  <a:pt x="5952060" y="2183930"/>
                  <a:pt x="5946368" y="2182901"/>
                  <a:pt x="5945681" y="2179472"/>
                </a:cubicBezTo>
                <a:cubicBezTo>
                  <a:pt x="5944996" y="2175906"/>
                  <a:pt x="5949248" y="2170694"/>
                  <a:pt x="5955283" y="2167608"/>
                </a:cubicBezTo>
                <a:close/>
                <a:moveTo>
                  <a:pt x="1258583" y="2166786"/>
                </a:moveTo>
                <a:cubicBezTo>
                  <a:pt x="1258856" y="2166648"/>
                  <a:pt x="1259542" y="2167060"/>
                  <a:pt x="1260023" y="2167197"/>
                </a:cubicBezTo>
                <a:cubicBezTo>
                  <a:pt x="1258720" y="2168157"/>
                  <a:pt x="1257486" y="2169186"/>
                  <a:pt x="1256113" y="2170077"/>
                </a:cubicBezTo>
                <a:cubicBezTo>
                  <a:pt x="1255701" y="2170352"/>
                  <a:pt x="1255016" y="2170009"/>
                  <a:pt x="1254467" y="2169872"/>
                </a:cubicBezTo>
                <a:cubicBezTo>
                  <a:pt x="1255840" y="2168843"/>
                  <a:pt x="1257142" y="2167746"/>
                  <a:pt x="1258583" y="2166786"/>
                </a:cubicBezTo>
                <a:close/>
                <a:moveTo>
                  <a:pt x="6489522" y="2165756"/>
                </a:moveTo>
                <a:cubicBezTo>
                  <a:pt x="6490893" y="2169254"/>
                  <a:pt x="6483829" y="2176386"/>
                  <a:pt x="6474983" y="2180570"/>
                </a:cubicBezTo>
                <a:cubicBezTo>
                  <a:pt x="6467027" y="2184342"/>
                  <a:pt x="6459140" y="2185096"/>
                  <a:pt x="6457220" y="2182216"/>
                </a:cubicBezTo>
                <a:cubicBezTo>
                  <a:pt x="6455094" y="2179061"/>
                  <a:pt x="6460992" y="2172340"/>
                  <a:pt x="6470113" y="2167677"/>
                </a:cubicBezTo>
                <a:cubicBezTo>
                  <a:pt x="6479303" y="2162945"/>
                  <a:pt x="6488150" y="2162122"/>
                  <a:pt x="6489522" y="2165756"/>
                </a:cubicBezTo>
                <a:close/>
                <a:moveTo>
                  <a:pt x="5173402" y="2164591"/>
                </a:moveTo>
                <a:cubicBezTo>
                  <a:pt x="5176626" y="2164179"/>
                  <a:pt x="5179986" y="2165208"/>
                  <a:pt x="5185404" y="2165963"/>
                </a:cubicBezTo>
                <a:cubicBezTo>
                  <a:pt x="5181015" y="2168089"/>
                  <a:pt x="5178615" y="2170077"/>
                  <a:pt x="5175391" y="2170695"/>
                </a:cubicBezTo>
                <a:cubicBezTo>
                  <a:pt x="5171208" y="2171586"/>
                  <a:pt x="5166956" y="2170969"/>
                  <a:pt x="5166339" y="2168980"/>
                </a:cubicBezTo>
                <a:cubicBezTo>
                  <a:pt x="5165721" y="2166991"/>
                  <a:pt x="5168945" y="2165071"/>
                  <a:pt x="5173402" y="2164591"/>
                </a:cubicBezTo>
                <a:close/>
                <a:moveTo>
                  <a:pt x="5381817" y="2163905"/>
                </a:moveTo>
                <a:cubicBezTo>
                  <a:pt x="5386275" y="2164865"/>
                  <a:pt x="5390459" y="2165071"/>
                  <a:pt x="5391967" y="2166168"/>
                </a:cubicBezTo>
                <a:cubicBezTo>
                  <a:pt x="5394162" y="2167677"/>
                  <a:pt x="5390733" y="2169529"/>
                  <a:pt x="5386275" y="2170832"/>
                </a:cubicBezTo>
                <a:cubicBezTo>
                  <a:pt x="5381612" y="2172135"/>
                  <a:pt x="5373588" y="2171243"/>
                  <a:pt x="5374411" y="2169460"/>
                </a:cubicBezTo>
                <a:cubicBezTo>
                  <a:pt x="5375097" y="2167951"/>
                  <a:pt x="5378457" y="2166305"/>
                  <a:pt x="5381817" y="2163905"/>
                </a:cubicBezTo>
                <a:close/>
                <a:moveTo>
                  <a:pt x="6545893" y="2163288"/>
                </a:moveTo>
                <a:cubicBezTo>
                  <a:pt x="6554809" y="2159310"/>
                  <a:pt x="6563244" y="2159379"/>
                  <a:pt x="6564273" y="2163425"/>
                </a:cubicBezTo>
                <a:cubicBezTo>
                  <a:pt x="6565302" y="2167266"/>
                  <a:pt x="6558169" y="2174261"/>
                  <a:pt x="6549322" y="2177964"/>
                </a:cubicBezTo>
                <a:cubicBezTo>
                  <a:pt x="6540201" y="2181805"/>
                  <a:pt x="6531629" y="2181873"/>
                  <a:pt x="6530806" y="2178032"/>
                </a:cubicBezTo>
                <a:cubicBezTo>
                  <a:pt x="6529983" y="2174192"/>
                  <a:pt x="6537115" y="2167197"/>
                  <a:pt x="6545893" y="2163288"/>
                </a:cubicBezTo>
                <a:close/>
                <a:moveTo>
                  <a:pt x="5884235" y="2162876"/>
                </a:moveTo>
                <a:cubicBezTo>
                  <a:pt x="5890818" y="2160339"/>
                  <a:pt x="5896373" y="2160888"/>
                  <a:pt x="5896510" y="2164179"/>
                </a:cubicBezTo>
                <a:cubicBezTo>
                  <a:pt x="5896648" y="2167540"/>
                  <a:pt x="5891504" y="2172341"/>
                  <a:pt x="5884852" y="2174947"/>
                </a:cubicBezTo>
                <a:cubicBezTo>
                  <a:pt x="5878337" y="2177484"/>
                  <a:pt x="5872507" y="2176798"/>
                  <a:pt x="5872439" y="2173506"/>
                </a:cubicBezTo>
                <a:cubicBezTo>
                  <a:pt x="5872370" y="2170283"/>
                  <a:pt x="5877857" y="2165345"/>
                  <a:pt x="5884235" y="2162876"/>
                </a:cubicBezTo>
                <a:close/>
                <a:moveTo>
                  <a:pt x="7057706" y="2162739"/>
                </a:moveTo>
                <a:cubicBezTo>
                  <a:pt x="7068336" y="2160202"/>
                  <a:pt x="7079172" y="2164042"/>
                  <a:pt x="7080680" y="2170763"/>
                </a:cubicBezTo>
                <a:cubicBezTo>
                  <a:pt x="7082257" y="2177621"/>
                  <a:pt x="7074028" y="2185233"/>
                  <a:pt x="7063124" y="2187085"/>
                </a:cubicBezTo>
                <a:cubicBezTo>
                  <a:pt x="7052151" y="2188937"/>
                  <a:pt x="7042138" y="2184890"/>
                  <a:pt x="7041315" y="2178101"/>
                </a:cubicBezTo>
                <a:cubicBezTo>
                  <a:pt x="7040630" y="2172135"/>
                  <a:pt x="7048173" y="2165002"/>
                  <a:pt x="7057706" y="2162739"/>
                </a:cubicBezTo>
                <a:close/>
                <a:moveTo>
                  <a:pt x="6621881" y="2162054"/>
                </a:moveTo>
                <a:cubicBezTo>
                  <a:pt x="6631208" y="2158350"/>
                  <a:pt x="6639437" y="2158762"/>
                  <a:pt x="6640260" y="2162877"/>
                </a:cubicBezTo>
                <a:cubicBezTo>
                  <a:pt x="6641083" y="2167060"/>
                  <a:pt x="6634362" y="2173232"/>
                  <a:pt x="6625035" y="2177141"/>
                </a:cubicBezTo>
                <a:cubicBezTo>
                  <a:pt x="6615023" y="2181256"/>
                  <a:pt x="6605010" y="2180913"/>
                  <a:pt x="6605010" y="2176387"/>
                </a:cubicBezTo>
                <a:cubicBezTo>
                  <a:pt x="6605010" y="2172135"/>
                  <a:pt x="6612348" y="2165825"/>
                  <a:pt x="6621881" y="2162054"/>
                </a:cubicBezTo>
                <a:close/>
                <a:moveTo>
                  <a:pt x="6709062" y="2161779"/>
                </a:moveTo>
                <a:cubicBezTo>
                  <a:pt x="6712954" y="2161950"/>
                  <a:pt x="6715766" y="2163184"/>
                  <a:pt x="6716452" y="2165413"/>
                </a:cubicBezTo>
                <a:cubicBezTo>
                  <a:pt x="6717755" y="2169734"/>
                  <a:pt x="6709731" y="2177278"/>
                  <a:pt x="6700061" y="2180707"/>
                </a:cubicBezTo>
                <a:cubicBezTo>
                  <a:pt x="6691215" y="2183861"/>
                  <a:pt x="6682573" y="2183381"/>
                  <a:pt x="6680790" y="2179678"/>
                </a:cubicBezTo>
                <a:cubicBezTo>
                  <a:pt x="6678733" y="2175289"/>
                  <a:pt x="6685042" y="2168637"/>
                  <a:pt x="6695192" y="2164522"/>
                </a:cubicBezTo>
                <a:cubicBezTo>
                  <a:pt x="6700199" y="2162499"/>
                  <a:pt x="6705171" y="2161607"/>
                  <a:pt x="6709062" y="2161779"/>
                </a:cubicBezTo>
                <a:close/>
                <a:moveTo>
                  <a:pt x="5809345" y="2160202"/>
                </a:moveTo>
                <a:cubicBezTo>
                  <a:pt x="5814900" y="2157870"/>
                  <a:pt x="5821346" y="2158007"/>
                  <a:pt x="5822032" y="2160681"/>
                </a:cubicBezTo>
                <a:cubicBezTo>
                  <a:pt x="5822718" y="2163288"/>
                  <a:pt x="5817437" y="2168225"/>
                  <a:pt x="5811539" y="2170077"/>
                </a:cubicBezTo>
                <a:cubicBezTo>
                  <a:pt x="5805984" y="2171860"/>
                  <a:pt x="5801596" y="2172066"/>
                  <a:pt x="5800361" y="2169597"/>
                </a:cubicBezTo>
                <a:cubicBezTo>
                  <a:pt x="5799058" y="2167128"/>
                  <a:pt x="5803310" y="2162807"/>
                  <a:pt x="5809345" y="2160202"/>
                </a:cubicBezTo>
                <a:close/>
                <a:moveTo>
                  <a:pt x="5739599" y="2156156"/>
                </a:moveTo>
                <a:cubicBezTo>
                  <a:pt x="5741725" y="2156362"/>
                  <a:pt x="5746526" y="2156088"/>
                  <a:pt x="5748240" y="2157322"/>
                </a:cubicBezTo>
                <a:cubicBezTo>
                  <a:pt x="5750640" y="2158968"/>
                  <a:pt x="5744331" y="2163768"/>
                  <a:pt x="5737884" y="2165757"/>
                </a:cubicBezTo>
                <a:cubicBezTo>
                  <a:pt x="5732672" y="2167335"/>
                  <a:pt x="5728146" y="2166717"/>
                  <a:pt x="5727735" y="2164317"/>
                </a:cubicBezTo>
                <a:cubicBezTo>
                  <a:pt x="5727392" y="2161917"/>
                  <a:pt x="5731301" y="2158831"/>
                  <a:pt x="5739599" y="2156156"/>
                </a:cubicBezTo>
                <a:close/>
                <a:moveTo>
                  <a:pt x="2281452" y="2155950"/>
                </a:moveTo>
                <a:cubicBezTo>
                  <a:pt x="2283098" y="2156430"/>
                  <a:pt x="2286047" y="2163631"/>
                  <a:pt x="2286184" y="2167540"/>
                </a:cubicBezTo>
                <a:cubicBezTo>
                  <a:pt x="2286459" y="2171930"/>
                  <a:pt x="2284058" y="2175839"/>
                  <a:pt x="2282138" y="2182148"/>
                </a:cubicBezTo>
                <a:cubicBezTo>
                  <a:pt x="2279943" y="2174810"/>
                  <a:pt x="2277475" y="2169666"/>
                  <a:pt x="2277406" y="2165414"/>
                </a:cubicBezTo>
                <a:cubicBezTo>
                  <a:pt x="2277406" y="2161437"/>
                  <a:pt x="2279943" y="2155470"/>
                  <a:pt x="2281452" y="2155950"/>
                </a:cubicBezTo>
                <a:close/>
                <a:moveTo>
                  <a:pt x="5097759" y="2154853"/>
                </a:moveTo>
                <a:cubicBezTo>
                  <a:pt x="5101119" y="2153412"/>
                  <a:pt x="5107017" y="2153412"/>
                  <a:pt x="5108731" y="2155196"/>
                </a:cubicBezTo>
                <a:cubicBezTo>
                  <a:pt x="5106880" y="2156156"/>
                  <a:pt x="5104685" y="2157733"/>
                  <a:pt x="5101462" y="2158762"/>
                </a:cubicBezTo>
                <a:cubicBezTo>
                  <a:pt x="5099953" y="2159242"/>
                  <a:pt x="5095015" y="2158967"/>
                  <a:pt x="5094330" y="2158282"/>
                </a:cubicBezTo>
                <a:cubicBezTo>
                  <a:pt x="5093644" y="2157596"/>
                  <a:pt x="5095633" y="2155881"/>
                  <a:pt x="5097759" y="2154853"/>
                </a:cubicBezTo>
                <a:close/>
                <a:moveTo>
                  <a:pt x="5664230" y="2152726"/>
                </a:moveTo>
                <a:cubicBezTo>
                  <a:pt x="5669579" y="2151217"/>
                  <a:pt x="5674105" y="2151697"/>
                  <a:pt x="5674517" y="2153823"/>
                </a:cubicBezTo>
                <a:cubicBezTo>
                  <a:pt x="5674928" y="2155881"/>
                  <a:pt x="5670676" y="2158830"/>
                  <a:pt x="5664915" y="2160339"/>
                </a:cubicBezTo>
                <a:cubicBezTo>
                  <a:pt x="5658949" y="2161916"/>
                  <a:pt x="5654491" y="2161504"/>
                  <a:pt x="5654423" y="2159310"/>
                </a:cubicBezTo>
                <a:cubicBezTo>
                  <a:pt x="5654354" y="2157252"/>
                  <a:pt x="5658949" y="2154166"/>
                  <a:pt x="5664230" y="2152726"/>
                </a:cubicBezTo>
                <a:close/>
                <a:moveTo>
                  <a:pt x="7608129" y="2150189"/>
                </a:moveTo>
                <a:cubicBezTo>
                  <a:pt x="7610255" y="2153276"/>
                  <a:pt x="7603055" y="2174467"/>
                  <a:pt x="7591807" y="2198195"/>
                </a:cubicBezTo>
                <a:cubicBezTo>
                  <a:pt x="7580903" y="2220964"/>
                  <a:pt x="7569244" y="2237423"/>
                  <a:pt x="7566981" y="2233651"/>
                </a:cubicBezTo>
                <a:cubicBezTo>
                  <a:pt x="7564719" y="2229879"/>
                  <a:pt x="7572468" y="2207934"/>
                  <a:pt x="7583783" y="2185714"/>
                </a:cubicBezTo>
                <a:cubicBezTo>
                  <a:pt x="7595305" y="2162808"/>
                  <a:pt x="7606003" y="2147035"/>
                  <a:pt x="7608129" y="2150189"/>
                </a:cubicBezTo>
                <a:close/>
                <a:moveTo>
                  <a:pt x="5309259" y="2149778"/>
                </a:moveTo>
                <a:cubicBezTo>
                  <a:pt x="5312688" y="2149709"/>
                  <a:pt x="5315568" y="2150875"/>
                  <a:pt x="5320644" y="2151767"/>
                </a:cubicBezTo>
                <a:cubicBezTo>
                  <a:pt x="5315568" y="2153618"/>
                  <a:pt x="5312619" y="2155264"/>
                  <a:pt x="5309328" y="2155676"/>
                </a:cubicBezTo>
                <a:cubicBezTo>
                  <a:pt x="5304870" y="2156224"/>
                  <a:pt x="5300961" y="2155333"/>
                  <a:pt x="5301167" y="2153344"/>
                </a:cubicBezTo>
                <a:cubicBezTo>
                  <a:pt x="5301373" y="2151561"/>
                  <a:pt x="5304596" y="2149915"/>
                  <a:pt x="5309259" y="2149778"/>
                </a:cubicBezTo>
                <a:close/>
                <a:moveTo>
                  <a:pt x="4191063" y="2148200"/>
                </a:moveTo>
                <a:cubicBezTo>
                  <a:pt x="4192640" y="2148337"/>
                  <a:pt x="4195314" y="2151560"/>
                  <a:pt x="4195383" y="2153481"/>
                </a:cubicBezTo>
                <a:cubicBezTo>
                  <a:pt x="4195383" y="2155470"/>
                  <a:pt x="4192846" y="2157527"/>
                  <a:pt x="4190651" y="2160682"/>
                </a:cubicBezTo>
                <a:cubicBezTo>
                  <a:pt x="4188731" y="2157458"/>
                  <a:pt x="4186399" y="2155195"/>
                  <a:pt x="4186605" y="2153138"/>
                </a:cubicBezTo>
                <a:cubicBezTo>
                  <a:pt x="4186742" y="2151217"/>
                  <a:pt x="4189554" y="2148131"/>
                  <a:pt x="4191063" y="2148200"/>
                </a:cubicBezTo>
                <a:close/>
                <a:moveTo>
                  <a:pt x="5589477" y="2147515"/>
                </a:moveTo>
                <a:cubicBezTo>
                  <a:pt x="5594964" y="2146006"/>
                  <a:pt x="5600039" y="2146280"/>
                  <a:pt x="5600793" y="2149092"/>
                </a:cubicBezTo>
                <a:cubicBezTo>
                  <a:pt x="5598530" y="2150395"/>
                  <a:pt x="5595649" y="2152727"/>
                  <a:pt x="5591603" y="2154167"/>
                </a:cubicBezTo>
                <a:cubicBezTo>
                  <a:pt x="5586871" y="2155882"/>
                  <a:pt x="5581796" y="2154784"/>
                  <a:pt x="5582002" y="2152590"/>
                </a:cubicBezTo>
                <a:cubicBezTo>
                  <a:pt x="5582208" y="2150807"/>
                  <a:pt x="5584402" y="2149024"/>
                  <a:pt x="5589477" y="2147515"/>
                </a:cubicBezTo>
                <a:close/>
                <a:moveTo>
                  <a:pt x="4741966" y="2147515"/>
                </a:moveTo>
                <a:cubicBezTo>
                  <a:pt x="4746561" y="2148338"/>
                  <a:pt x="4749236" y="2148338"/>
                  <a:pt x="4750744" y="2149230"/>
                </a:cubicBezTo>
                <a:cubicBezTo>
                  <a:pt x="4752665" y="2150395"/>
                  <a:pt x="4749578" y="2154510"/>
                  <a:pt x="4746149" y="2155265"/>
                </a:cubicBezTo>
                <a:cubicBezTo>
                  <a:pt x="4742446" y="2156088"/>
                  <a:pt x="4738880" y="2155882"/>
                  <a:pt x="4739085" y="2152796"/>
                </a:cubicBezTo>
                <a:cubicBezTo>
                  <a:pt x="4739291" y="2151081"/>
                  <a:pt x="4740937" y="2149298"/>
                  <a:pt x="4741966" y="2147515"/>
                </a:cubicBezTo>
                <a:close/>
                <a:moveTo>
                  <a:pt x="4536157" y="2147377"/>
                </a:moveTo>
                <a:cubicBezTo>
                  <a:pt x="4537803" y="2147377"/>
                  <a:pt x="4540272" y="2149640"/>
                  <a:pt x="4540203" y="2151149"/>
                </a:cubicBezTo>
                <a:cubicBezTo>
                  <a:pt x="4540135" y="2152452"/>
                  <a:pt x="4536980" y="2155058"/>
                  <a:pt x="4535265" y="2155264"/>
                </a:cubicBezTo>
                <a:cubicBezTo>
                  <a:pt x="4533551" y="2155470"/>
                  <a:pt x="4531836" y="2153412"/>
                  <a:pt x="4529299" y="2151766"/>
                </a:cubicBezTo>
                <a:cubicBezTo>
                  <a:pt x="4532248" y="2149777"/>
                  <a:pt x="4534374" y="2147377"/>
                  <a:pt x="4536157" y="2147377"/>
                </a:cubicBezTo>
                <a:close/>
                <a:moveTo>
                  <a:pt x="5037683" y="2146281"/>
                </a:moveTo>
                <a:cubicBezTo>
                  <a:pt x="5033363" y="2148681"/>
                  <a:pt x="5031442" y="2150258"/>
                  <a:pt x="5028768" y="2151218"/>
                </a:cubicBezTo>
                <a:cubicBezTo>
                  <a:pt x="5024447" y="2152796"/>
                  <a:pt x="5018824" y="2152384"/>
                  <a:pt x="5019715" y="2150601"/>
                </a:cubicBezTo>
                <a:cubicBezTo>
                  <a:pt x="5020401" y="2149298"/>
                  <a:pt x="5023350" y="2146898"/>
                  <a:pt x="5025339" y="2146486"/>
                </a:cubicBezTo>
                <a:cubicBezTo>
                  <a:pt x="5028699" y="2145869"/>
                  <a:pt x="5032059" y="2146349"/>
                  <a:pt x="5037683" y="2146281"/>
                </a:cubicBezTo>
                <a:close/>
                <a:moveTo>
                  <a:pt x="6994639" y="2140545"/>
                </a:moveTo>
                <a:cubicBezTo>
                  <a:pt x="6998556" y="2141377"/>
                  <a:pt x="7001471" y="2143297"/>
                  <a:pt x="7002637" y="2146143"/>
                </a:cubicBezTo>
                <a:cubicBezTo>
                  <a:pt x="7005174" y="2152316"/>
                  <a:pt x="6997905" y="2159997"/>
                  <a:pt x="6986795" y="2162946"/>
                </a:cubicBezTo>
                <a:cubicBezTo>
                  <a:pt x="6976851" y="2165552"/>
                  <a:pt x="6966975" y="2163563"/>
                  <a:pt x="6964506" y="2158351"/>
                </a:cubicBezTo>
                <a:cubicBezTo>
                  <a:pt x="6961901" y="2152659"/>
                  <a:pt x="6969513" y="2144703"/>
                  <a:pt x="6980623" y="2141480"/>
                </a:cubicBezTo>
                <a:cubicBezTo>
                  <a:pt x="6985800" y="2139971"/>
                  <a:pt x="6990721" y="2139714"/>
                  <a:pt x="6994639" y="2140545"/>
                </a:cubicBezTo>
                <a:close/>
                <a:moveTo>
                  <a:pt x="5519046" y="2139834"/>
                </a:moveTo>
                <a:cubicBezTo>
                  <a:pt x="5523640" y="2139354"/>
                  <a:pt x="5527892" y="2139560"/>
                  <a:pt x="5526521" y="2141685"/>
                </a:cubicBezTo>
                <a:cubicBezTo>
                  <a:pt x="5525561" y="2143126"/>
                  <a:pt x="5521995" y="2144772"/>
                  <a:pt x="5518360" y="2147103"/>
                </a:cubicBezTo>
                <a:cubicBezTo>
                  <a:pt x="5514039" y="2146212"/>
                  <a:pt x="5510199" y="2146006"/>
                  <a:pt x="5508827" y="2144977"/>
                </a:cubicBezTo>
                <a:cubicBezTo>
                  <a:pt x="5507181" y="2143743"/>
                  <a:pt x="5513971" y="2140382"/>
                  <a:pt x="5519046" y="2139834"/>
                </a:cubicBezTo>
                <a:close/>
                <a:moveTo>
                  <a:pt x="1669376" y="2139559"/>
                </a:moveTo>
                <a:cubicBezTo>
                  <a:pt x="1670611" y="2140862"/>
                  <a:pt x="1671776" y="2142234"/>
                  <a:pt x="1673012" y="2143605"/>
                </a:cubicBezTo>
                <a:cubicBezTo>
                  <a:pt x="1671366" y="2145525"/>
                  <a:pt x="1669788" y="2147446"/>
                  <a:pt x="1668141" y="2149297"/>
                </a:cubicBezTo>
                <a:cubicBezTo>
                  <a:pt x="1667251" y="2147446"/>
                  <a:pt x="1665398" y="2145114"/>
                  <a:pt x="1665672" y="2143948"/>
                </a:cubicBezTo>
                <a:cubicBezTo>
                  <a:pt x="1666221" y="2142096"/>
                  <a:pt x="1668074" y="2140999"/>
                  <a:pt x="1669376" y="2139559"/>
                </a:cubicBezTo>
                <a:close/>
                <a:moveTo>
                  <a:pt x="7191506" y="2134759"/>
                </a:moveTo>
                <a:cubicBezTo>
                  <a:pt x="7201999" y="2132427"/>
                  <a:pt x="7213109" y="2137022"/>
                  <a:pt x="7215028" y="2144497"/>
                </a:cubicBezTo>
                <a:cubicBezTo>
                  <a:pt x="7216949" y="2151972"/>
                  <a:pt x="7209062" y="2159928"/>
                  <a:pt x="7198227" y="2161573"/>
                </a:cubicBezTo>
                <a:cubicBezTo>
                  <a:pt x="7188557" y="2163013"/>
                  <a:pt x="7178407" y="2158899"/>
                  <a:pt x="7176281" y="2152521"/>
                </a:cubicBezTo>
                <a:cubicBezTo>
                  <a:pt x="7173812" y="2145320"/>
                  <a:pt x="7180670" y="2137159"/>
                  <a:pt x="7191506" y="2134759"/>
                </a:cubicBezTo>
                <a:close/>
                <a:moveTo>
                  <a:pt x="4954152" y="2134141"/>
                </a:moveTo>
                <a:cubicBezTo>
                  <a:pt x="4956826" y="2134073"/>
                  <a:pt x="4958815" y="2135033"/>
                  <a:pt x="4962519" y="2135787"/>
                </a:cubicBezTo>
                <a:cubicBezTo>
                  <a:pt x="4958747" y="2137914"/>
                  <a:pt x="4956621" y="2139696"/>
                  <a:pt x="4953877" y="2140657"/>
                </a:cubicBezTo>
                <a:cubicBezTo>
                  <a:pt x="4949968" y="2142028"/>
                  <a:pt x="4946334" y="2140451"/>
                  <a:pt x="4947088" y="2137982"/>
                </a:cubicBezTo>
                <a:cubicBezTo>
                  <a:pt x="4947705" y="2135925"/>
                  <a:pt x="4950380" y="2134279"/>
                  <a:pt x="4954152" y="2134141"/>
                </a:cubicBezTo>
                <a:close/>
                <a:moveTo>
                  <a:pt x="7417426" y="2133730"/>
                </a:moveTo>
                <a:cubicBezTo>
                  <a:pt x="7421764" y="2133593"/>
                  <a:pt x="7425055" y="2134998"/>
                  <a:pt x="7426187" y="2138119"/>
                </a:cubicBezTo>
                <a:cubicBezTo>
                  <a:pt x="7428451" y="2144223"/>
                  <a:pt x="7421181" y="2156430"/>
                  <a:pt x="7410551" y="2163288"/>
                </a:cubicBezTo>
                <a:cubicBezTo>
                  <a:pt x="7399441" y="2170352"/>
                  <a:pt x="7389154" y="2169323"/>
                  <a:pt x="7386822" y="2161985"/>
                </a:cubicBezTo>
                <a:cubicBezTo>
                  <a:pt x="7384491" y="2154853"/>
                  <a:pt x="7391555" y="2144772"/>
                  <a:pt x="7402390" y="2138599"/>
                </a:cubicBezTo>
                <a:cubicBezTo>
                  <a:pt x="7407705" y="2135547"/>
                  <a:pt x="7413088" y="2133867"/>
                  <a:pt x="7417426" y="2133730"/>
                </a:cubicBezTo>
                <a:close/>
                <a:moveTo>
                  <a:pt x="5233547" y="2133661"/>
                </a:moveTo>
                <a:cubicBezTo>
                  <a:pt x="5237113" y="2133455"/>
                  <a:pt x="5240679" y="2134278"/>
                  <a:pt x="5246783" y="2135033"/>
                </a:cubicBezTo>
                <a:cubicBezTo>
                  <a:pt x="5241296" y="2136679"/>
                  <a:pt x="5238348" y="2137913"/>
                  <a:pt x="5234850" y="2138393"/>
                </a:cubicBezTo>
                <a:cubicBezTo>
                  <a:pt x="5233135" y="2138667"/>
                  <a:pt x="5228746" y="2137433"/>
                  <a:pt x="5228472" y="2136610"/>
                </a:cubicBezTo>
                <a:cubicBezTo>
                  <a:pt x="5228197" y="2135787"/>
                  <a:pt x="5231764" y="2133798"/>
                  <a:pt x="5233547" y="2133661"/>
                </a:cubicBezTo>
                <a:close/>
                <a:moveTo>
                  <a:pt x="7891983" y="2133113"/>
                </a:moveTo>
                <a:cubicBezTo>
                  <a:pt x="7894862" y="2137982"/>
                  <a:pt x="7897949" y="2143057"/>
                  <a:pt x="7901103" y="2147858"/>
                </a:cubicBezTo>
                <a:cubicBezTo>
                  <a:pt x="7897812" y="2153138"/>
                  <a:pt x="7891845" y="2158693"/>
                  <a:pt x="7884644" y="2165277"/>
                </a:cubicBezTo>
                <a:cubicBezTo>
                  <a:pt x="7876689" y="2172547"/>
                  <a:pt x="7869145" y="2179610"/>
                  <a:pt x="7862561" y="2184617"/>
                </a:cubicBezTo>
                <a:cubicBezTo>
                  <a:pt x="7851520" y="2192983"/>
                  <a:pt x="7847200" y="2189760"/>
                  <a:pt x="7854332" y="2174810"/>
                </a:cubicBezTo>
                <a:cubicBezTo>
                  <a:pt x="7857693" y="2167677"/>
                  <a:pt x="7863178" y="2158899"/>
                  <a:pt x="7868734" y="2151492"/>
                </a:cubicBezTo>
                <a:cubicBezTo>
                  <a:pt x="7875729" y="2142371"/>
                  <a:pt x="7883616" y="2135856"/>
                  <a:pt x="7891983" y="2133113"/>
                </a:cubicBezTo>
                <a:close/>
                <a:moveTo>
                  <a:pt x="7804790" y="2132711"/>
                </a:moveTo>
                <a:cubicBezTo>
                  <a:pt x="7806672" y="2131677"/>
                  <a:pt x="7808057" y="2131827"/>
                  <a:pt x="7808794" y="2133250"/>
                </a:cubicBezTo>
                <a:cubicBezTo>
                  <a:pt x="7811743" y="2138942"/>
                  <a:pt x="7802965" y="2161917"/>
                  <a:pt x="7789043" y="2190034"/>
                </a:cubicBezTo>
                <a:cubicBezTo>
                  <a:pt x="7774642" y="2219181"/>
                  <a:pt x="7759211" y="2244693"/>
                  <a:pt x="7757016" y="2238452"/>
                </a:cubicBezTo>
                <a:cubicBezTo>
                  <a:pt x="7754891" y="2232485"/>
                  <a:pt x="7764560" y="2200459"/>
                  <a:pt x="7778413" y="2171586"/>
                </a:cubicBezTo>
                <a:cubicBezTo>
                  <a:pt x="7789009" y="2149572"/>
                  <a:pt x="7799142" y="2135813"/>
                  <a:pt x="7804790" y="2132711"/>
                </a:cubicBezTo>
                <a:close/>
                <a:moveTo>
                  <a:pt x="5444019" y="2130506"/>
                </a:moveTo>
                <a:cubicBezTo>
                  <a:pt x="5447380" y="2130301"/>
                  <a:pt x="5450260" y="2131192"/>
                  <a:pt x="5455267" y="2131741"/>
                </a:cubicBezTo>
                <a:cubicBezTo>
                  <a:pt x="5450191" y="2133798"/>
                  <a:pt x="5447311" y="2135581"/>
                  <a:pt x="5444019" y="2136130"/>
                </a:cubicBezTo>
                <a:cubicBezTo>
                  <a:pt x="5439561" y="2136953"/>
                  <a:pt x="5435721" y="2136267"/>
                  <a:pt x="5435927" y="2134415"/>
                </a:cubicBezTo>
                <a:cubicBezTo>
                  <a:pt x="5436132" y="2132701"/>
                  <a:pt x="5439356" y="2130986"/>
                  <a:pt x="5444019" y="2130506"/>
                </a:cubicBezTo>
                <a:close/>
                <a:moveTo>
                  <a:pt x="3096663" y="2130164"/>
                </a:moveTo>
                <a:cubicBezTo>
                  <a:pt x="3099063" y="2138325"/>
                  <a:pt x="3101875" y="2144772"/>
                  <a:pt x="3101669" y="2148201"/>
                </a:cubicBezTo>
                <a:cubicBezTo>
                  <a:pt x="3101463" y="2152453"/>
                  <a:pt x="3098995" y="2156979"/>
                  <a:pt x="3097280" y="2156087"/>
                </a:cubicBezTo>
                <a:cubicBezTo>
                  <a:pt x="3095771" y="2155333"/>
                  <a:pt x="3092822" y="2146692"/>
                  <a:pt x="3092548" y="2142234"/>
                </a:cubicBezTo>
                <a:cubicBezTo>
                  <a:pt x="3092205" y="2138393"/>
                  <a:pt x="3094674" y="2135445"/>
                  <a:pt x="3096663" y="2130164"/>
                </a:cubicBezTo>
                <a:close/>
                <a:moveTo>
                  <a:pt x="4325890" y="2125569"/>
                </a:moveTo>
                <a:cubicBezTo>
                  <a:pt x="4327468" y="2125638"/>
                  <a:pt x="4330143" y="2128587"/>
                  <a:pt x="4330143" y="2130301"/>
                </a:cubicBezTo>
                <a:cubicBezTo>
                  <a:pt x="4330211" y="2132153"/>
                  <a:pt x="4327674" y="2134073"/>
                  <a:pt x="4325479" y="2136954"/>
                </a:cubicBezTo>
                <a:cubicBezTo>
                  <a:pt x="4323559" y="2134073"/>
                  <a:pt x="4321296" y="2131947"/>
                  <a:pt x="4321433" y="2130096"/>
                </a:cubicBezTo>
                <a:cubicBezTo>
                  <a:pt x="4321570" y="2128312"/>
                  <a:pt x="4324382" y="2125501"/>
                  <a:pt x="4325890" y="2125569"/>
                </a:cubicBezTo>
                <a:close/>
                <a:moveTo>
                  <a:pt x="6919106" y="2123289"/>
                </a:moveTo>
                <a:cubicBezTo>
                  <a:pt x="6922981" y="2124077"/>
                  <a:pt x="6925827" y="2125946"/>
                  <a:pt x="6926582" y="2128655"/>
                </a:cubicBezTo>
                <a:cubicBezTo>
                  <a:pt x="6928159" y="2134279"/>
                  <a:pt x="6921232" y="2141137"/>
                  <a:pt x="6910740" y="2144360"/>
                </a:cubicBezTo>
                <a:cubicBezTo>
                  <a:pt x="6900521" y="2147515"/>
                  <a:pt x="6890646" y="2145732"/>
                  <a:pt x="6889412" y="2140451"/>
                </a:cubicBezTo>
                <a:cubicBezTo>
                  <a:pt x="6888177" y="2135170"/>
                  <a:pt x="6895721" y="2127558"/>
                  <a:pt x="6905459" y="2124403"/>
                </a:cubicBezTo>
                <a:cubicBezTo>
                  <a:pt x="6910328" y="2122791"/>
                  <a:pt x="6915232" y="2122500"/>
                  <a:pt x="6919106" y="2123289"/>
                </a:cubicBezTo>
                <a:close/>
                <a:moveTo>
                  <a:pt x="1461716" y="2122071"/>
                </a:moveTo>
                <a:cubicBezTo>
                  <a:pt x="1462677" y="2123648"/>
                  <a:pt x="1463980" y="2125020"/>
                  <a:pt x="1464392" y="2126872"/>
                </a:cubicBezTo>
                <a:cubicBezTo>
                  <a:pt x="1464459" y="2127420"/>
                  <a:pt x="1462129" y="2129135"/>
                  <a:pt x="1460277" y="2130918"/>
                </a:cubicBezTo>
                <a:cubicBezTo>
                  <a:pt x="1459454" y="2128929"/>
                  <a:pt x="1458358" y="2127283"/>
                  <a:pt x="1458219" y="2125294"/>
                </a:cubicBezTo>
                <a:cubicBezTo>
                  <a:pt x="1458150" y="2124677"/>
                  <a:pt x="1460483" y="2123168"/>
                  <a:pt x="1461716" y="2122071"/>
                </a:cubicBezTo>
                <a:close/>
                <a:moveTo>
                  <a:pt x="2414566" y="2121660"/>
                </a:moveTo>
                <a:cubicBezTo>
                  <a:pt x="2416967" y="2129478"/>
                  <a:pt x="2419710" y="2135102"/>
                  <a:pt x="2419641" y="2138942"/>
                </a:cubicBezTo>
                <a:cubicBezTo>
                  <a:pt x="2419504" y="2143743"/>
                  <a:pt x="2417241" y="2150121"/>
                  <a:pt x="2415595" y="2150052"/>
                </a:cubicBezTo>
                <a:cubicBezTo>
                  <a:pt x="2414155" y="2149984"/>
                  <a:pt x="2411274" y="2142166"/>
                  <a:pt x="2410863" y="2137365"/>
                </a:cubicBezTo>
                <a:cubicBezTo>
                  <a:pt x="2410451" y="2133319"/>
                  <a:pt x="2412715" y="2128724"/>
                  <a:pt x="2414566" y="2121660"/>
                </a:cubicBezTo>
                <a:close/>
                <a:moveTo>
                  <a:pt x="4670162" y="2120151"/>
                </a:moveTo>
                <a:cubicBezTo>
                  <a:pt x="4672219" y="2119671"/>
                  <a:pt x="4674757" y="2120562"/>
                  <a:pt x="4678940" y="2121042"/>
                </a:cubicBezTo>
                <a:cubicBezTo>
                  <a:pt x="4674002" y="2124060"/>
                  <a:pt x="4672082" y="2126117"/>
                  <a:pt x="4670368" y="2126254"/>
                </a:cubicBezTo>
                <a:cubicBezTo>
                  <a:pt x="4668516" y="2126391"/>
                  <a:pt x="4666870" y="2124814"/>
                  <a:pt x="4665087" y="2123991"/>
                </a:cubicBezTo>
                <a:cubicBezTo>
                  <a:pt x="4666733" y="2122620"/>
                  <a:pt x="4668242" y="2120699"/>
                  <a:pt x="4670162" y="2120151"/>
                </a:cubicBezTo>
                <a:close/>
                <a:moveTo>
                  <a:pt x="7492718" y="2118848"/>
                </a:moveTo>
                <a:cubicBezTo>
                  <a:pt x="7496550" y="2117425"/>
                  <a:pt x="7499224" y="2117956"/>
                  <a:pt x="7499979" y="2120837"/>
                </a:cubicBezTo>
                <a:cubicBezTo>
                  <a:pt x="7501419" y="2126392"/>
                  <a:pt x="7494218" y="2140382"/>
                  <a:pt x="7484000" y="2151081"/>
                </a:cubicBezTo>
                <a:cubicBezTo>
                  <a:pt x="7474124" y="2161368"/>
                  <a:pt x="7463151" y="2165140"/>
                  <a:pt x="7461026" y="2159653"/>
                </a:cubicBezTo>
                <a:cubicBezTo>
                  <a:pt x="7458625" y="2153481"/>
                  <a:pt x="7466992" y="2139079"/>
                  <a:pt x="7478513" y="2128586"/>
                </a:cubicBezTo>
                <a:cubicBezTo>
                  <a:pt x="7483897" y="2123648"/>
                  <a:pt x="7488886" y="2120271"/>
                  <a:pt x="7492718" y="2118848"/>
                </a:cubicBezTo>
                <a:close/>
                <a:moveTo>
                  <a:pt x="5370021" y="2118642"/>
                </a:moveTo>
                <a:cubicBezTo>
                  <a:pt x="5373656" y="2120014"/>
                  <a:pt x="5377085" y="2120700"/>
                  <a:pt x="5377565" y="2121728"/>
                </a:cubicBezTo>
                <a:cubicBezTo>
                  <a:pt x="5377840" y="2122345"/>
                  <a:pt x="5373862" y="2124060"/>
                  <a:pt x="5371050" y="2124677"/>
                </a:cubicBezTo>
                <a:cubicBezTo>
                  <a:pt x="5367141" y="2125569"/>
                  <a:pt x="5362409" y="2124334"/>
                  <a:pt x="5363438" y="2122688"/>
                </a:cubicBezTo>
                <a:cubicBezTo>
                  <a:pt x="5364124" y="2121660"/>
                  <a:pt x="5366798" y="2120562"/>
                  <a:pt x="5370021" y="2118642"/>
                </a:cubicBezTo>
                <a:close/>
                <a:moveTo>
                  <a:pt x="5160646" y="2118437"/>
                </a:moveTo>
                <a:cubicBezTo>
                  <a:pt x="5164556" y="2119877"/>
                  <a:pt x="5167916" y="2120495"/>
                  <a:pt x="5168670" y="2121592"/>
                </a:cubicBezTo>
                <a:cubicBezTo>
                  <a:pt x="5169013" y="2122140"/>
                  <a:pt x="5164624" y="2124198"/>
                  <a:pt x="5162155" y="2124541"/>
                </a:cubicBezTo>
                <a:cubicBezTo>
                  <a:pt x="5159618" y="2124952"/>
                  <a:pt x="5154474" y="2124335"/>
                  <a:pt x="5154543" y="2123718"/>
                </a:cubicBezTo>
                <a:cubicBezTo>
                  <a:pt x="5154680" y="2122415"/>
                  <a:pt x="5157560" y="2120906"/>
                  <a:pt x="5160646" y="2118437"/>
                </a:cubicBezTo>
                <a:close/>
                <a:moveTo>
                  <a:pt x="4880909" y="2117271"/>
                </a:moveTo>
                <a:cubicBezTo>
                  <a:pt x="4882898" y="2117340"/>
                  <a:pt x="4884338" y="2118300"/>
                  <a:pt x="4887904" y="2119466"/>
                </a:cubicBezTo>
                <a:cubicBezTo>
                  <a:pt x="4883378" y="2121111"/>
                  <a:pt x="4880635" y="2122620"/>
                  <a:pt x="4877960" y="2123032"/>
                </a:cubicBezTo>
                <a:cubicBezTo>
                  <a:pt x="4876383" y="2123237"/>
                  <a:pt x="4873502" y="2121934"/>
                  <a:pt x="4873640" y="2120974"/>
                </a:cubicBezTo>
                <a:cubicBezTo>
                  <a:pt x="4873845" y="2118917"/>
                  <a:pt x="4877000" y="2117271"/>
                  <a:pt x="4880909" y="2117271"/>
                </a:cubicBezTo>
                <a:close/>
                <a:moveTo>
                  <a:pt x="7703897" y="2114478"/>
                </a:moveTo>
                <a:cubicBezTo>
                  <a:pt x="7705338" y="2112976"/>
                  <a:pt x="7706285" y="2112968"/>
                  <a:pt x="7706611" y="2114665"/>
                </a:cubicBezTo>
                <a:cubicBezTo>
                  <a:pt x="7707845" y="2120769"/>
                  <a:pt x="7699409" y="2149847"/>
                  <a:pt x="7687751" y="2181256"/>
                </a:cubicBezTo>
                <a:cubicBezTo>
                  <a:pt x="7675544" y="2213969"/>
                  <a:pt x="7663062" y="2238384"/>
                  <a:pt x="7661896" y="2231114"/>
                </a:cubicBezTo>
                <a:cubicBezTo>
                  <a:pt x="7660799" y="2224119"/>
                  <a:pt x="7669303" y="2193189"/>
                  <a:pt x="7681030" y="2162534"/>
                </a:cubicBezTo>
                <a:cubicBezTo>
                  <a:pt x="7690803" y="2136919"/>
                  <a:pt x="7699573" y="2118981"/>
                  <a:pt x="7703897" y="2114478"/>
                </a:cubicBezTo>
                <a:close/>
                <a:moveTo>
                  <a:pt x="7326952" y="2112950"/>
                </a:moveTo>
                <a:cubicBezTo>
                  <a:pt x="7337719" y="2111921"/>
                  <a:pt x="7348212" y="2116859"/>
                  <a:pt x="7349446" y="2124814"/>
                </a:cubicBezTo>
                <a:cubicBezTo>
                  <a:pt x="7350680" y="2132701"/>
                  <a:pt x="7342108" y="2141822"/>
                  <a:pt x="7331273" y="2142508"/>
                </a:cubicBezTo>
                <a:cubicBezTo>
                  <a:pt x="7321191" y="2143194"/>
                  <a:pt x="7312001" y="2137433"/>
                  <a:pt x="7310355" y="2130095"/>
                </a:cubicBezTo>
                <a:cubicBezTo>
                  <a:pt x="7308504" y="2122003"/>
                  <a:pt x="7316322" y="2114047"/>
                  <a:pt x="7326952" y="2112950"/>
                </a:cubicBezTo>
                <a:close/>
                <a:moveTo>
                  <a:pt x="6842974" y="2111415"/>
                </a:moveTo>
                <a:cubicBezTo>
                  <a:pt x="6846788" y="2111938"/>
                  <a:pt x="6849498" y="2113567"/>
                  <a:pt x="6850046" y="2116174"/>
                </a:cubicBezTo>
                <a:cubicBezTo>
                  <a:pt x="6851143" y="2121248"/>
                  <a:pt x="6842914" y="2128998"/>
                  <a:pt x="6833313" y="2132084"/>
                </a:cubicBezTo>
                <a:cubicBezTo>
                  <a:pt x="6824397" y="2134896"/>
                  <a:pt x="6815893" y="2133661"/>
                  <a:pt x="6814316" y="2129272"/>
                </a:cubicBezTo>
                <a:cubicBezTo>
                  <a:pt x="6812464" y="2124129"/>
                  <a:pt x="6818979" y="2117065"/>
                  <a:pt x="6829266" y="2113293"/>
                </a:cubicBezTo>
                <a:cubicBezTo>
                  <a:pt x="6834238" y="2111475"/>
                  <a:pt x="6839159" y="2110892"/>
                  <a:pt x="6842974" y="2111415"/>
                </a:cubicBezTo>
                <a:close/>
                <a:moveTo>
                  <a:pt x="7590436" y="2111236"/>
                </a:moveTo>
                <a:cubicBezTo>
                  <a:pt x="7592493" y="2114048"/>
                  <a:pt x="7585841" y="2131262"/>
                  <a:pt x="7575211" y="2150327"/>
                </a:cubicBezTo>
                <a:cubicBezTo>
                  <a:pt x="7564924" y="2168775"/>
                  <a:pt x="7553745" y="2181873"/>
                  <a:pt x="7551071" y="2178787"/>
                </a:cubicBezTo>
                <a:cubicBezTo>
                  <a:pt x="7548122" y="2175358"/>
                  <a:pt x="7555460" y="2156910"/>
                  <a:pt x="7567119" y="2138051"/>
                </a:cubicBezTo>
                <a:cubicBezTo>
                  <a:pt x="7577680" y="2120837"/>
                  <a:pt x="7588379" y="2108493"/>
                  <a:pt x="7590436" y="2111236"/>
                </a:cubicBezTo>
                <a:close/>
                <a:moveTo>
                  <a:pt x="6308744" y="2110961"/>
                </a:moveTo>
                <a:cubicBezTo>
                  <a:pt x="6315534" y="2107395"/>
                  <a:pt x="6322117" y="2107464"/>
                  <a:pt x="6323420" y="2111099"/>
                </a:cubicBezTo>
                <a:cubicBezTo>
                  <a:pt x="6324723" y="2114733"/>
                  <a:pt x="6320334" y="2120974"/>
                  <a:pt x="6313545" y="2125294"/>
                </a:cubicBezTo>
                <a:cubicBezTo>
                  <a:pt x="6305864" y="2130164"/>
                  <a:pt x="6297428" y="2130987"/>
                  <a:pt x="6296194" y="2126940"/>
                </a:cubicBezTo>
                <a:cubicBezTo>
                  <a:pt x="6294891" y="2122826"/>
                  <a:pt x="6300994" y="2115076"/>
                  <a:pt x="6308744" y="2110961"/>
                </a:cubicBezTo>
                <a:close/>
                <a:moveTo>
                  <a:pt x="5723619" y="2110687"/>
                </a:moveTo>
                <a:cubicBezTo>
                  <a:pt x="5729038" y="2109110"/>
                  <a:pt x="5733975" y="2109110"/>
                  <a:pt x="5734387" y="2111647"/>
                </a:cubicBezTo>
                <a:cubicBezTo>
                  <a:pt x="5732055" y="2112950"/>
                  <a:pt x="5728969" y="2115282"/>
                  <a:pt x="5724923" y="2116791"/>
                </a:cubicBezTo>
                <a:cubicBezTo>
                  <a:pt x="5720259" y="2118574"/>
                  <a:pt x="5715253" y="2117819"/>
                  <a:pt x="5715733" y="2115762"/>
                </a:cubicBezTo>
                <a:cubicBezTo>
                  <a:pt x="5716144" y="2114048"/>
                  <a:pt x="5718408" y="2112264"/>
                  <a:pt x="5723619" y="2110687"/>
                </a:cubicBezTo>
                <a:close/>
                <a:moveTo>
                  <a:pt x="5797755" y="2110275"/>
                </a:moveTo>
                <a:cubicBezTo>
                  <a:pt x="5803035" y="2108629"/>
                  <a:pt x="5807493" y="2108767"/>
                  <a:pt x="5807904" y="2110618"/>
                </a:cubicBezTo>
                <a:cubicBezTo>
                  <a:pt x="5808247" y="2112470"/>
                  <a:pt x="5803926" y="2115419"/>
                  <a:pt x="5798234" y="2117202"/>
                </a:cubicBezTo>
                <a:cubicBezTo>
                  <a:pt x="5792268" y="2119054"/>
                  <a:pt x="5787879" y="2118916"/>
                  <a:pt x="5787879" y="2116927"/>
                </a:cubicBezTo>
                <a:cubicBezTo>
                  <a:pt x="5787879" y="2115076"/>
                  <a:pt x="5792474" y="2111921"/>
                  <a:pt x="5797755" y="2110275"/>
                </a:cubicBezTo>
                <a:close/>
                <a:moveTo>
                  <a:pt x="6236324" y="2109727"/>
                </a:moveTo>
                <a:cubicBezTo>
                  <a:pt x="6243525" y="2106161"/>
                  <a:pt x="6250109" y="2106984"/>
                  <a:pt x="6250177" y="2111304"/>
                </a:cubicBezTo>
                <a:cubicBezTo>
                  <a:pt x="6250246" y="2115899"/>
                  <a:pt x="6244348" y="2122620"/>
                  <a:pt x="6237216" y="2126255"/>
                </a:cubicBezTo>
                <a:cubicBezTo>
                  <a:pt x="6230084" y="2129821"/>
                  <a:pt x="6224117" y="2129135"/>
                  <a:pt x="6223637" y="2124540"/>
                </a:cubicBezTo>
                <a:cubicBezTo>
                  <a:pt x="6223157" y="2120083"/>
                  <a:pt x="6228918" y="2113362"/>
                  <a:pt x="6236324" y="2109727"/>
                </a:cubicBezTo>
                <a:close/>
                <a:moveTo>
                  <a:pt x="6383770" y="2109384"/>
                </a:moveTo>
                <a:cubicBezTo>
                  <a:pt x="6390766" y="2106092"/>
                  <a:pt x="6397349" y="2106298"/>
                  <a:pt x="6398035" y="2109727"/>
                </a:cubicBezTo>
                <a:cubicBezTo>
                  <a:pt x="6398858" y="2113705"/>
                  <a:pt x="6392549" y="2120700"/>
                  <a:pt x="6384319" y="2124883"/>
                </a:cubicBezTo>
                <a:cubicBezTo>
                  <a:pt x="6375884" y="2129204"/>
                  <a:pt x="6368957" y="2129135"/>
                  <a:pt x="6368751" y="2124677"/>
                </a:cubicBezTo>
                <a:cubicBezTo>
                  <a:pt x="6368546" y="2120425"/>
                  <a:pt x="6375678" y="2113156"/>
                  <a:pt x="6383770" y="2109384"/>
                </a:cubicBezTo>
                <a:close/>
                <a:moveTo>
                  <a:pt x="5651748" y="2108835"/>
                </a:moveTo>
                <a:cubicBezTo>
                  <a:pt x="5656891" y="2107669"/>
                  <a:pt x="5660869" y="2107738"/>
                  <a:pt x="5660595" y="2109315"/>
                </a:cubicBezTo>
                <a:cubicBezTo>
                  <a:pt x="5660389" y="2110481"/>
                  <a:pt x="5656823" y="2112401"/>
                  <a:pt x="5653600" y="2114870"/>
                </a:cubicBezTo>
                <a:cubicBezTo>
                  <a:pt x="5649073" y="2114596"/>
                  <a:pt x="5645096" y="2114801"/>
                  <a:pt x="5643313" y="2114116"/>
                </a:cubicBezTo>
                <a:cubicBezTo>
                  <a:pt x="5640912" y="2113156"/>
                  <a:pt x="5646056" y="2110138"/>
                  <a:pt x="5651748" y="2108835"/>
                </a:cubicBezTo>
                <a:close/>
                <a:moveTo>
                  <a:pt x="5881285" y="2107601"/>
                </a:moveTo>
                <a:cubicBezTo>
                  <a:pt x="5882313" y="2110138"/>
                  <a:pt x="5878336" y="2113705"/>
                  <a:pt x="5873193" y="2115968"/>
                </a:cubicBezTo>
                <a:cubicBezTo>
                  <a:pt x="5866883" y="2118780"/>
                  <a:pt x="5861054" y="2118848"/>
                  <a:pt x="5860779" y="2116174"/>
                </a:cubicBezTo>
                <a:cubicBezTo>
                  <a:pt x="5860574" y="2113979"/>
                  <a:pt x="5864826" y="2110481"/>
                  <a:pt x="5870243" y="2109041"/>
                </a:cubicBezTo>
                <a:cubicBezTo>
                  <a:pt x="5874701" y="2107875"/>
                  <a:pt x="5878542" y="2107944"/>
                  <a:pt x="5881285" y="2107601"/>
                </a:cubicBezTo>
                <a:close/>
                <a:moveTo>
                  <a:pt x="1800364" y="2107395"/>
                </a:moveTo>
                <a:cubicBezTo>
                  <a:pt x="1801598" y="2106572"/>
                  <a:pt x="1803450" y="2108424"/>
                  <a:pt x="1804958" y="2109109"/>
                </a:cubicBezTo>
                <a:cubicBezTo>
                  <a:pt x="1804753" y="2111784"/>
                  <a:pt x="1804478" y="2114459"/>
                  <a:pt x="1804273" y="2117133"/>
                </a:cubicBezTo>
                <a:cubicBezTo>
                  <a:pt x="1802146" y="2116104"/>
                  <a:pt x="1800089" y="2115076"/>
                  <a:pt x="1797964" y="2114116"/>
                </a:cubicBezTo>
                <a:cubicBezTo>
                  <a:pt x="1798718" y="2111784"/>
                  <a:pt x="1799199" y="2108218"/>
                  <a:pt x="1800364" y="2107395"/>
                </a:cubicBezTo>
                <a:close/>
                <a:moveTo>
                  <a:pt x="5954803" y="2106435"/>
                </a:moveTo>
                <a:cubicBezTo>
                  <a:pt x="5955283" y="2108218"/>
                  <a:pt x="5951168" y="2112607"/>
                  <a:pt x="5946847" y="2114802"/>
                </a:cubicBezTo>
                <a:cubicBezTo>
                  <a:pt x="5941155" y="2117613"/>
                  <a:pt x="5934297" y="2118231"/>
                  <a:pt x="5933131" y="2116105"/>
                </a:cubicBezTo>
                <a:cubicBezTo>
                  <a:pt x="5931965" y="2113910"/>
                  <a:pt x="5936149" y="2109658"/>
                  <a:pt x="5942184" y="2106846"/>
                </a:cubicBezTo>
                <a:cubicBezTo>
                  <a:pt x="5947739" y="2104309"/>
                  <a:pt x="5954117" y="2104035"/>
                  <a:pt x="5954803" y="2106435"/>
                </a:cubicBezTo>
                <a:close/>
                <a:moveTo>
                  <a:pt x="7129252" y="2106418"/>
                </a:moveTo>
                <a:cubicBezTo>
                  <a:pt x="7133487" y="2107790"/>
                  <a:pt x="7136505" y="2110447"/>
                  <a:pt x="7137259" y="2114048"/>
                </a:cubicBezTo>
                <a:cubicBezTo>
                  <a:pt x="7138631" y="2120494"/>
                  <a:pt x="7131705" y="2127627"/>
                  <a:pt x="7121760" y="2130164"/>
                </a:cubicBezTo>
                <a:cubicBezTo>
                  <a:pt x="7110925" y="2132907"/>
                  <a:pt x="7099677" y="2129341"/>
                  <a:pt x="7098237" y="2122689"/>
                </a:cubicBezTo>
                <a:cubicBezTo>
                  <a:pt x="7096934" y="2116654"/>
                  <a:pt x="7104204" y="2109179"/>
                  <a:pt x="7113942" y="2106504"/>
                </a:cubicBezTo>
                <a:cubicBezTo>
                  <a:pt x="7119566" y="2104961"/>
                  <a:pt x="7125018" y="2105047"/>
                  <a:pt x="7129252" y="2106418"/>
                </a:cubicBezTo>
                <a:close/>
                <a:moveTo>
                  <a:pt x="5087952" y="2106024"/>
                </a:moveTo>
                <a:cubicBezTo>
                  <a:pt x="5091106" y="2107259"/>
                  <a:pt x="5093918" y="2107739"/>
                  <a:pt x="5094604" y="2108699"/>
                </a:cubicBezTo>
                <a:cubicBezTo>
                  <a:pt x="5095633" y="2110070"/>
                  <a:pt x="5089666" y="2112745"/>
                  <a:pt x="5086374" y="2112471"/>
                </a:cubicBezTo>
                <a:cubicBezTo>
                  <a:pt x="5083974" y="2112265"/>
                  <a:pt x="5081642" y="2111236"/>
                  <a:pt x="5081642" y="2110207"/>
                </a:cubicBezTo>
                <a:cubicBezTo>
                  <a:pt x="5081642" y="2109316"/>
                  <a:pt x="5084865" y="2107944"/>
                  <a:pt x="5087952" y="2106024"/>
                </a:cubicBezTo>
                <a:close/>
                <a:moveTo>
                  <a:pt x="5293760" y="2105338"/>
                </a:moveTo>
                <a:cubicBezTo>
                  <a:pt x="5296984" y="2104858"/>
                  <a:pt x="5300824" y="2105406"/>
                  <a:pt x="5306928" y="2105612"/>
                </a:cubicBezTo>
                <a:cubicBezTo>
                  <a:pt x="5303293" y="2107464"/>
                  <a:pt x="5301784" y="2108698"/>
                  <a:pt x="5299247" y="2109384"/>
                </a:cubicBezTo>
                <a:cubicBezTo>
                  <a:pt x="5295200" y="2110481"/>
                  <a:pt x="5289234" y="2109864"/>
                  <a:pt x="5289234" y="2108424"/>
                </a:cubicBezTo>
                <a:cubicBezTo>
                  <a:pt x="5289234" y="2107464"/>
                  <a:pt x="5291703" y="2105612"/>
                  <a:pt x="5293760" y="2105338"/>
                </a:cubicBezTo>
                <a:close/>
                <a:moveTo>
                  <a:pt x="6162669" y="2104652"/>
                </a:moveTo>
                <a:cubicBezTo>
                  <a:pt x="6168567" y="2101703"/>
                  <a:pt x="6174465" y="2101977"/>
                  <a:pt x="6175631" y="2105269"/>
                </a:cubicBezTo>
                <a:cubicBezTo>
                  <a:pt x="6177139" y="2109384"/>
                  <a:pt x="6172407" y="2116036"/>
                  <a:pt x="6165001" y="2120013"/>
                </a:cubicBezTo>
                <a:cubicBezTo>
                  <a:pt x="6157663" y="2123991"/>
                  <a:pt x="6150736" y="2123580"/>
                  <a:pt x="6150256" y="2119328"/>
                </a:cubicBezTo>
                <a:cubicBezTo>
                  <a:pt x="6149776" y="2115076"/>
                  <a:pt x="6155811" y="2108081"/>
                  <a:pt x="6162669" y="2104652"/>
                </a:cubicBezTo>
                <a:close/>
                <a:moveTo>
                  <a:pt x="5578505" y="2104172"/>
                </a:moveTo>
                <a:cubicBezTo>
                  <a:pt x="5582071" y="2104995"/>
                  <a:pt x="5585500" y="2105132"/>
                  <a:pt x="5586117" y="2105955"/>
                </a:cubicBezTo>
                <a:cubicBezTo>
                  <a:pt x="5587009" y="2107052"/>
                  <a:pt x="5583099" y="2109041"/>
                  <a:pt x="5578299" y="2109933"/>
                </a:cubicBezTo>
                <a:cubicBezTo>
                  <a:pt x="5573704" y="2110756"/>
                  <a:pt x="5569315" y="2110413"/>
                  <a:pt x="5570412" y="2108904"/>
                </a:cubicBezTo>
                <a:cubicBezTo>
                  <a:pt x="5571098" y="2107807"/>
                  <a:pt x="5574664" y="2106367"/>
                  <a:pt x="5578505" y="2104172"/>
                </a:cubicBezTo>
                <a:close/>
                <a:moveTo>
                  <a:pt x="4459553" y="2104172"/>
                </a:moveTo>
                <a:cubicBezTo>
                  <a:pt x="4461130" y="2103555"/>
                  <a:pt x="4463530" y="2105200"/>
                  <a:pt x="4466891" y="2106229"/>
                </a:cubicBezTo>
                <a:cubicBezTo>
                  <a:pt x="4464697" y="2108972"/>
                  <a:pt x="4463530" y="2111647"/>
                  <a:pt x="4461816" y="2112058"/>
                </a:cubicBezTo>
                <a:cubicBezTo>
                  <a:pt x="4460239" y="2112470"/>
                  <a:pt x="4458113" y="2110481"/>
                  <a:pt x="4456261" y="2109521"/>
                </a:cubicBezTo>
                <a:cubicBezTo>
                  <a:pt x="4457290" y="2107669"/>
                  <a:pt x="4457976" y="2104720"/>
                  <a:pt x="4459553" y="2104172"/>
                </a:cubicBezTo>
                <a:close/>
                <a:moveTo>
                  <a:pt x="6766851" y="2104163"/>
                </a:moveTo>
                <a:cubicBezTo>
                  <a:pt x="6770631" y="2104429"/>
                  <a:pt x="6773203" y="2105920"/>
                  <a:pt x="6773580" y="2108561"/>
                </a:cubicBezTo>
                <a:cubicBezTo>
                  <a:pt x="6774197" y="2113224"/>
                  <a:pt x="6767408" y="2119671"/>
                  <a:pt x="6757944" y="2123374"/>
                </a:cubicBezTo>
                <a:cubicBezTo>
                  <a:pt x="6748754" y="2126940"/>
                  <a:pt x="6739976" y="2126392"/>
                  <a:pt x="6738604" y="2122208"/>
                </a:cubicBezTo>
                <a:cubicBezTo>
                  <a:pt x="6737233" y="2118025"/>
                  <a:pt x="6743816" y="2111098"/>
                  <a:pt x="6752869" y="2107121"/>
                </a:cubicBezTo>
                <a:cubicBezTo>
                  <a:pt x="6758081" y="2104857"/>
                  <a:pt x="6763070" y="2103897"/>
                  <a:pt x="6766851" y="2104163"/>
                </a:cubicBezTo>
                <a:close/>
                <a:moveTo>
                  <a:pt x="6465261" y="2104146"/>
                </a:moveTo>
                <a:cubicBezTo>
                  <a:pt x="6468845" y="2103743"/>
                  <a:pt x="6471554" y="2104514"/>
                  <a:pt x="6472308" y="2106572"/>
                </a:cubicBezTo>
                <a:cubicBezTo>
                  <a:pt x="6473542" y="2110070"/>
                  <a:pt x="6467781" y="2117134"/>
                  <a:pt x="6460169" y="2121454"/>
                </a:cubicBezTo>
                <a:cubicBezTo>
                  <a:pt x="6452488" y="2125843"/>
                  <a:pt x="6444396" y="2126735"/>
                  <a:pt x="6442613" y="2123374"/>
                </a:cubicBezTo>
                <a:cubicBezTo>
                  <a:pt x="6440761" y="2119945"/>
                  <a:pt x="6445287" y="2113567"/>
                  <a:pt x="6452968" y="2108767"/>
                </a:cubicBezTo>
                <a:cubicBezTo>
                  <a:pt x="6457220" y="2106126"/>
                  <a:pt x="6461678" y="2104549"/>
                  <a:pt x="6465261" y="2104146"/>
                </a:cubicBezTo>
                <a:close/>
                <a:moveTo>
                  <a:pt x="6016937" y="2104104"/>
                </a:moveTo>
                <a:cubicBezTo>
                  <a:pt x="6023521" y="2101361"/>
                  <a:pt x="6029007" y="2101566"/>
                  <a:pt x="6028938" y="2104721"/>
                </a:cubicBezTo>
                <a:cubicBezTo>
                  <a:pt x="6028938" y="2107876"/>
                  <a:pt x="6023657" y="2112608"/>
                  <a:pt x="6017005" y="2115420"/>
                </a:cubicBezTo>
                <a:cubicBezTo>
                  <a:pt x="6010422" y="2118163"/>
                  <a:pt x="6004798" y="2117820"/>
                  <a:pt x="6004867" y="2114734"/>
                </a:cubicBezTo>
                <a:cubicBezTo>
                  <a:pt x="6004935" y="2111648"/>
                  <a:pt x="6010559" y="2106779"/>
                  <a:pt x="6016937" y="2104104"/>
                </a:cubicBezTo>
                <a:close/>
                <a:moveTo>
                  <a:pt x="6531080" y="2103966"/>
                </a:moveTo>
                <a:cubicBezTo>
                  <a:pt x="6538967" y="2100400"/>
                  <a:pt x="6546236" y="2100948"/>
                  <a:pt x="6546716" y="2104994"/>
                </a:cubicBezTo>
                <a:cubicBezTo>
                  <a:pt x="6547197" y="2109109"/>
                  <a:pt x="6541024" y="2115419"/>
                  <a:pt x="6532520" y="2119465"/>
                </a:cubicBezTo>
                <a:cubicBezTo>
                  <a:pt x="6523948" y="2123580"/>
                  <a:pt x="6516541" y="2123854"/>
                  <a:pt x="6515581" y="2120082"/>
                </a:cubicBezTo>
                <a:cubicBezTo>
                  <a:pt x="6514484" y="2115967"/>
                  <a:pt x="6522302" y="2107806"/>
                  <a:pt x="6531080" y="2103966"/>
                </a:cubicBezTo>
                <a:close/>
                <a:moveTo>
                  <a:pt x="6678733" y="2103075"/>
                </a:moveTo>
                <a:cubicBezTo>
                  <a:pt x="6687648" y="2099028"/>
                  <a:pt x="6696153" y="2099577"/>
                  <a:pt x="6697250" y="2104103"/>
                </a:cubicBezTo>
                <a:cubicBezTo>
                  <a:pt x="6698347" y="2108492"/>
                  <a:pt x="6691283" y="2115762"/>
                  <a:pt x="6682505" y="2119465"/>
                </a:cubicBezTo>
                <a:cubicBezTo>
                  <a:pt x="6673315" y="2123306"/>
                  <a:pt x="6664743" y="2122894"/>
                  <a:pt x="6663783" y="2118574"/>
                </a:cubicBezTo>
                <a:cubicBezTo>
                  <a:pt x="6662822" y="2114253"/>
                  <a:pt x="6669886" y="2106915"/>
                  <a:pt x="6678733" y="2103075"/>
                </a:cubicBezTo>
                <a:close/>
                <a:moveTo>
                  <a:pt x="6102319" y="2103074"/>
                </a:moveTo>
                <a:cubicBezTo>
                  <a:pt x="6103691" y="2106229"/>
                  <a:pt x="6098204" y="2113019"/>
                  <a:pt x="6091415" y="2116516"/>
                </a:cubicBezTo>
                <a:cubicBezTo>
                  <a:pt x="6085517" y="2119465"/>
                  <a:pt x="6079550" y="2119396"/>
                  <a:pt x="6078247" y="2116448"/>
                </a:cubicBezTo>
                <a:cubicBezTo>
                  <a:pt x="6076670" y="2112950"/>
                  <a:pt x="6081608" y="2106983"/>
                  <a:pt x="6088877" y="2103417"/>
                </a:cubicBezTo>
                <a:cubicBezTo>
                  <a:pt x="6094844" y="2100537"/>
                  <a:pt x="6101085" y="2100331"/>
                  <a:pt x="6102319" y="2103074"/>
                </a:cubicBezTo>
                <a:close/>
                <a:moveTo>
                  <a:pt x="3569796" y="2103006"/>
                </a:moveTo>
                <a:cubicBezTo>
                  <a:pt x="3571305" y="2106847"/>
                  <a:pt x="3572745" y="2110618"/>
                  <a:pt x="3574254" y="2114322"/>
                </a:cubicBezTo>
                <a:cubicBezTo>
                  <a:pt x="3572745" y="2115282"/>
                  <a:pt x="3571236" y="2117545"/>
                  <a:pt x="3569796" y="2116791"/>
                </a:cubicBezTo>
                <a:cubicBezTo>
                  <a:pt x="3568699" y="2116105"/>
                  <a:pt x="3567602" y="2111784"/>
                  <a:pt x="3566504" y="2109041"/>
                </a:cubicBezTo>
                <a:cubicBezTo>
                  <a:pt x="3567602" y="2107052"/>
                  <a:pt x="3568699" y="2105064"/>
                  <a:pt x="3569796" y="2103006"/>
                </a:cubicBezTo>
                <a:close/>
                <a:moveTo>
                  <a:pt x="6616540" y="2099903"/>
                </a:moveTo>
                <a:cubicBezTo>
                  <a:pt x="6619891" y="2099989"/>
                  <a:pt x="6622155" y="2101154"/>
                  <a:pt x="6622360" y="2103349"/>
                </a:cubicBezTo>
                <a:cubicBezTo>
                  <a:pt x="6622703" y="2107876"/>
                  <a:pt x="6615159" y="2115076"/>
                  <a:pt x="6606175" y="2118848"/>
                </a:cubicBezTo>
                <a:cubicBezTo>
                  <a:pt x="6598014" y="2122277"/>
                  <a:pt x="6591019" y="2122140"/>
                  <a:pt x="6589716" y="2118368"/>
                </a:cubicBezTo>
                <a:cubicBezTo>
                  <a:pt x="6588276" y="2114253"/>
                  <a:pt x="6594722" y="2107327"/>
                  <a:pt x="6604186" y="2102938"/>
                </a:cubicBezTo>
                <a:cubicBezTo>
                  <a:pt x="6608747" y="2100812"/>
                  <a:pt x="6613188" y="2099817"/>
                  <a:pt x="6616540" y="2099903"/>
                </a:cubicBezTo>
                <a:close/>
                <a:moveTo>
                  <a:pt x="5502587" y="2097314"/>
                </a:moveTo>
                <a:cubicBezTo>
                  <a:pt x="5507250" y="2098137"/>
                  <a:pt x="5511159" y="2098274"/>
                  <a:pt x="5512531" y="2099234"/>
                </a:cubicBezTo>
                <a:cubicBezTo>
                  <a:pt x="5513148" y="2099646"/>
                  <a:pt x="5509513" y="2101840"/>
                  <a:pt x="5506907" y="2102800"/>
                </a:cubicBezTo>
                <a:cubicBezTo>
                  <a:pt x="5503410" y="2104103"/>
                  <a:pt x="5497443" y="2103623"/>
                  <a:pt x="5497786" y="2101977"/>
                </a:cubicBezTo>
                <a:cubicBezTo>
                  <a:pt x="5498061" y="2100880"/>
                  <a:pt x="5500187" y="2099577"/>
                  <a:pt x="5502587" y="2097314"/>
                </a:cubicBezTo>
                <a:close/>
                <a:moveTo>
                  <a:pt x="4803413" y="2096834"/>
                </a:moveTo>
                <a:cubicBezTo>
                  <a:pt x="4804922" y="2096353"/>
                  <a:pt x="4807665" y="2096971"/>
                  <a:pt x="4810820" y="2097177"/>
                </a:cubicBezTo>
                <a:cubicBezTo>
                  <a:pt x="4808968" y="2098891"/>
                  <a:pt x="4808008" y="2100674"/>
                  <a:pt x="4806431" y="2101017"/>
                </a:cubicBezTo>
                <a:cubicBezTo>
                  <a:pt x="4804579" y="2101429"/>
                  <a:pt x="4801082" y="2100948"/>
                  <a:pt x="4800396" y="2100125"/>
                </a:cubicBezTo>
                <a:cubicBezTo>
                  <a:pt x="4799847" y="2099440"/>
                  <a:pt x="4801767" y="2097451"/>
                  <a:pt x="4803413" y="2096834"/>
                </a:cubicBezTo>
                <a:close/>
                <a:moveTo>
                  <a:pt x="2957582" y="2096765"/>
                </a:moveTo>
                <a:cubicBezTo>
                  <a:pt x="2959160" y="2097245"/>
                  <a:pt x="2961285" y="2104172"/>
                  <a:pt x="2964577" y="2111030"/>
                </a:cubicBezTo>
                <a:cubicBezTo>
                  <a:pt x="2961629" y="2115076"/>
                  <a:pt x="2959982" y="2120357"/>
                  <a:pt x="2958200" y="2119054"/>
                </a:cubicBezTo>
                <a:cubicBezTo>
                  <a:pt x="2956553" y="2117888"/>
                  <a:pt x="2954771" y="2109795"/>
                  <a:pt x="2953056" y="2104789"/>
                </a:cubicBezTo>
                <a:cubicBezTo>
                  <a:pt x="2954565" y="2101840"/>
                  <a:pt x="2955799" y="2096285"/>
                  <a:pt x="2957582" y="2096765"/>
                </a:cubicBezTo>
                <a:close/>
                <a:moveTo>
                  <a:pt x="1389227" y="2096492"/>
                </a:moveTo>
                <a:cubicBezTo>
                  <a:pt x="1389501" y="2096286"/>
                  <a:pt x="1390186" y="2097109"/>
                  <a:pt x="1390666" y="2097452"/>
                </a:cubicBezTo>
                <a:cubicBezTo>
                  <a:pt x="1389363" y="2098549"/>
                  <a:pt x="1388130" y="2099783"/>
                  <a:pt x="1386826" y="2100675"/>
                </a:cubicBezTo>
                <a:cubicBezTo>
                  <a:pt x="1386484" y="2100949"/>
                  <a:pt x="1385729" y="2100195"/>
                  <a:pt x="1385180" y="2099921"/>
                </a:cubicBezTo>
                <a:cubicBezTo>
                  <a:pt x="1386552" y="2098755"/>
                  <a:pt x="1387855" y="2097520"/>
                  <a:pt x="1389227" y="2096492"/>
                </a:cubicBezTo>
                <a:close/>
                <a:moveTo>
                  <a:pt x="3705791" y="2096148"/>
                </a:moveTo>
                <a:cubicBezTo>
                  <a:pt x="3707300" y="2099714"/>
                  <a:pt x="3708740" y="2103212"/>
                  <a:pt x="3710249" y="2106709"/>
                </a:cubicBezTo>
                <a:cubicBezTo>
                  <a:pt x="3708740" y="2107807"/>
                  <a:pt x="3707231" y="2110207"/>
                  <a:pt x="3705791" y="2109658"/>
                </a:cubicBezTo>
                <a:cubicBezTo>
                  <a:pt x="3704625" y="2109178"/>
                  <a:pt x="3703596" y="2105064"/>
                  <a:pt x="3702499" y="2102457"/>
                </a:cubicBezTo>
                <a:cubicBezTo>
                  <a:pt x="3703596" y="2100331"/>
                  <a:pt x="3704694" y="2098274"/>
                  <a:pt x="3705791" y="2096148"/>
                </a:cubicBezTo>
                <a:close/>
                <a:moveTo>
                  <a:pt x="2546994" y="2094023"/>
                </a:moveTo>
                <a:cubicBezTo>
                  <a:pt x="2548571" y="2092651"/>
                  <a:pt x="2551177" y="2097726"/>
                  <a:pt x="2554675" y="2101292"/>
                </a:cubicBezTo>
                <a:cubicBezTo>
                  <a:pt x="2552755" y="2108836"/>
                  <a:pt x="2551932" y="2116448"/>
                  <a:pt x="2550354" y="2117340"/>
                </a:cubicBezTo>
                <a:cubicBezTo>
                  <a:pt x="2548846" y="2118163"/>
                  <a:pt x="2546445" y="2111922"/>
                  <a:pt x="2544388" y="2108767"/>
                </a:cubicBezTo>
                <a:cubicBezTo>
                  <a:pt x="2545211" y="2103555"/>
                  <a:pt x="2545554" y="2095394"/>
                  <a:pt x="2546994" y="2094023"/>
                </a:cubicBezTo>
                <a:close/>
                <a:moveTo>
                  <a:pt x="5015051" y="2092788"/>
                </a:moveTo>
                <a:cubicBezTo>
                  <a:pt x="5017520" y="2092651"/>
                  <a:pt x="5019851" y="2092857"/>
                  <a:pt x="5023692" y="2092857"/>
                </a:cubicBezTo>
                <a:cubicBezTo>
                  <a:pt x="5018823" y="2095326"/>
                  <a:pt x="5017314" y="2096560"/>
                  <a:pt x="5015325" y="2097040"/>
                </a:cubicBezTo>
                <a:cubicBezTo>
                  <a:pt x="5011622" y="2097932"/>
                  <a:pt x="5008124" y="2097657"/>
                  <a:pt x="5007987" y="2095874"/>
                </a:cubicBezTo>
                <a:cubicBezTo>
                  <a:pt x="5007850" y="2094091"/>
                  <a:pt x="5011142" y="2093062"/>
                  <a:pt x="5015051" y="2092788"/>
                </a:cubicBezTo>
                <a:close/>
                <a:moveTo>
                  <a:pt x="5221271" y="2089496"/>
                </a:moveTo>
                <a:cubicBezTo>
                  <a:pt x="5225249" y="2088673"/>
                  <a:pt x="5230323" y="2089839"/>
                  <a:pt x="5229226" y="2091210"/>
                </a:cubicBezTo>
                <a:cubicBezTo>
                  <a:pt x="5228541" y="2092239"/>
                  <a:pt x="5225866" y="2093131"/>
                  <a:pt x="5222711" y="2094777"/>
                </a:cubicBezTo>
                <a:cubicBezTo>
                  <a:pt x="5219625" y="2093611"/>
                  <a:pt x="5216333" y="2093062"/>
                  <a:pt x="5216333" y="2092239"/>
                </a:cubicBezTo>
                <a:cubicBezTo>
                  <a:pt x="5216265" y="2091416"/>
                  <a:pt x="5218871" y="2089976"/>
                  <a:pt x="5221271" y="2089496"/>
                </a:cubicBezTo>
                <a:close/>
                <a:moveTo>
                  <a:pt x="3434076" y="2086684"/>
                </a:moveTo>
                <a:cubicBezTo>
                  <a:pt x="3435311" y="2088193"/>
                  <a:pt x="3435860" y="2093405"/>
                  <a:pt x="3437300" y="2099303"/>
                </a:cubicBezTo>
                <a:cubicBezTo>
                  <a:pt x="3434557" y="2098480"/>
                  <a:pt x="3432293" y="2098000"/>
                  <a:pt x="3429962" y="2096628"/>
                </a:cubicBezTo>
                <a:cubicBezTo>
                  <a:pt x="3429756" y="2096491"/>
                  <a:pt x="3428864" y="2089084"/>
                  <a:pt x="3429550" y="2087850"/>
                </a:cubicBezTo>
                <a:cubicBezTo>
                  <a:pt x="3430510" y="2085998"/>
                  <a:pt x="3432842" y="2085107"/>
                  <a:pt x="3434076" y="2086684"/>
                </a:cubicBezTo>
                <a:close/>
                <a:moveTo>
                  <a:pt x="1313858" y="2086684"/>
                </a:moveTo>
                <a:cubicBezTo>
                  <a:pt x="1314476" y="2087233"/>
                  <a:pt x="1315161" y="2087713"/>
                  <a:pt x="1315846" y="2088261"/>
                </a:cubicBezTo>
                <a:cubicBezTo>
                  <a:pt x="1315367" y="2088947"/>
                  <a:pt x="1314818" y="2089633"/>
                  <a:pt x="1314338" y="2090319"/>
                </a:cubicBezTo>
                <a:cubicBezTo>
                  <a:pt x="1313652" y="2089770"/>
                  <a:pt x="1312760" y="2089359"/>
                  <a:pt x="1312280" y="2088673"/>
                </a:cubicBezTo>
                <a:cubicBezTo>
                  <a:pt x="1312143" y="2088536"/>
                  <a:pt x="1313309" y="2087370"/>
                  <a:pt x="1313858" y="2086684"/>
                </a:cubicBezTo>
                <a:close/>
                <a:moveTo>
                  <a:pt x="5429137" y="2086478"/>
                </a:moveTo>
                <a:cubicBezTo>
                  <a:pt x="5432498" y="2085930"/>
                  <a:pt x="5436063" y="2086478"/>
                  <a:pt x="5441893" y="2086547"/>
                </a:cubicBezTo>
                <a:cubicBezTo>
                  <a:pt x="5437778" y="2088741"/>
                  <a:pt x="5435995" y="2090113"/>
                  <a:pt x="5433321" y="2090936"/>
                </a:cubicBezTo>
                <a:cubicBezTo>
                  <a:pt x="5428863" y="2092239"/>
                  <a:pt x="5423376" y="2091690"/>
                  <a:pt x="5423925" y="2090045"/>
                </a:cubicBezTo>
                <a:cubicBezTo>
                  <a:pt x="5424337" y="2088947"/>
                  <a:pt x="5427148" y="2086821"/>
                  <a:pt x="5429137" y="2086478"/>
                </a:cubicBezTo>
                <a:close/>
                <a:moveTo>
                  <a:pt x="4595684" y="2084421"/>
                </a:moveTo>
                <a:cubicBezTo>
                  <a:pt x="4597330" y="2084216"/>
                  <a:pt x="4599182" y="2085999"/>
                  <a:pt x="4602131" y="2087439"/>
                </a:cubicBezTo>
                <a:cubicBezTo>
                  <a:pt x="4599113" y="2089428"/>
                  <a:pt x="4597330" y="2091554"/>
                  <a:pt x="4595616" y="2091554"/>
                </a:cubicBezTo>
                <a:cubicBezTo>
                  <a:pt x="4594039" y="2091554"/>
                  <a:pt x="4592530" y="2089359"/>
                  <a:pt x="4591021" y="2088125"/>
                </a:cubicBezTo>
                <a:cubicBezTo>
                  <a:pt x="4592598" y="2086822"/>
                  <a:pt x="4593970" y="2084627"/>
                  <a:pt x="4595684" y="2084421"/>
                </a:cubicBezTo>
                <a:close/>
                <a:moveTo>
                  <a:pt x="3843293" y="2084146"/>
                </a:moveTo>
                <a:cubicBezTo>
                  <a:pt x="3844459" y="2085244"/>
                  <a:pt x="3845008" y="2089907"/>
                  <a:pt x="3846379" y="2094913"/>
                </a:cubicBezTo>
                <a:cubicBezTo>
                  <a:pt x="3843705" y="2094913"/>
                  <a:pt x="3841442" y="2095119"/>
                  <a:pt x="3839247" y="2094571"/>
                </a:cubicBezTo>
                <a:cubicBezTo>
                  <a:pt x="3839041" y="2094502"/>
                  <a:pt x="3838218" y="2087918"/>
                  <a:pt x="3838836" y="2086547"/>
                </a:cubicBezTo>
                <a:cubicBezTo>
                  <a:pt x="3839796" y="2084558"/>
                  <a:pt x="3842059" y="2083049"/>
                  <a:pt x="3843293" y="2084146"/>
                </a:cubicBezTo>
                <a:close/>
                <a:moveTo>
                  <a:pt x="7867499" y="2082912"/>
                </a:moveTo>
                <a:cubicBezTo>
                  <a:pt x="7870996" y="2088947"/>
                  <a:pt x="7875660" y="2093610"/>
                  <a:pt x="7874425" y="2103075"/>
                </a:cubicBezTo>
                <a:cubicBezTo>
                  <a:pt x="7856115" y="2123443"/>
                  <a:pt x="7845348" y="2137913"/>
                  <a:pt x="7835335" y="2144703"/>
                </a:cubicBezTo>
                <a:cubicBezTo>
                  <a:pt x="7827174" y="2150258"/>
                  <a:pt x="7824980" y="2144566"/>
                  <a:pt x="7831221" y="2129547"/>
                </a:cubicBezTo>
                <a:cubicBezTo>
                  <a:pt x="7834169" y="2122483"/>
                  <a:pt x="7838901" y="2113842"/>
                  <a:pt x="7843564" y="2106366"/>
                </a:cubicBezTo>
                <a:cubicBezTo>
                  <a:pt x="7850285" y="2095462"/>
                  <a:pt x="7857761" y="2087987"/>
                  <a:pt x="7867499" y="2082912"/>
                </a:cubicBezTo>
                <a:close/>
                <a:moveTo>
                  <a:pt x="7040562" y="2082432"/>
                </a:moveTo>
                <a:cubicBezTo>
                  <a:pt x="7050780" y="2079894"/>
                  <a:pt x="7059696" y="2083118"/>
                  <a:pt x="7060588" y="2089633"/>
                </a:cubicBezTo>
                <a:cubicBezTo>
                  <a:pt x="7061479" y="2096148"/>
                  <a:pt x="7054072" y="2102800"/>
                  <a:pt x="7043305" y="2105338"/>
                </a:cubicBezTo>
                <a:cubicBezTo>
                  <a:pt x="7032881" y="2107738"/>
                  <a:pt x="7023691" y="2104720"/>
                  <a:pt x="7023142" y="2098548"/>
                </a:cubicBezTo>
                <a:cubicBezTo>
                  <a:pt x="7022594" y="2092376"/>
                  <a:pt x="7030687" y="2084832"/>
                  <a:pt x="7040562" y="2082432"/>
                </a:cubicBezTo>
                <a:close/>
                <a:moveTo>
                  <a:pt x="4939682" y="2076671"/>
                </a:moveTo>
                <a:cubicBezTo>
                  <a:pt x="4941807" y="2076328"/>
                  <a:pt x="4944277" y="2076808"/>
                  <a:pt x="4948391" y="2077082"/>
                </a:cubicBezTo>
                <a:cubicBezTo>
                  <a:pt x="4943385" y="2079071"/>
                  <a:pt x="4941465" y="2080237"/>
                  <a:pt x="4939750" y="2080374"/>
                </a:cubicBezTo>
                <a:cubicBezTo>
                  <a:pt x="4937899" y="2080511"/>
                  <a:pt x="4936253" y="2079620"/>
                  <a:pt x="4934538" y="2079140"/>
                </a:cubicBezTo>
                <a:cubicBezTo>
                  <a:pt x="4936253" y="2078317"/>
                  <a:pt x="4937761" y="2077014"/>
                  <a:pt x="4939682" y="2076671"/>
                </a:cubicBezTo>
                <a:close/>
                <a:moveTo>
                  <a:pt x="7249045" y="2076602"/>
                </a:moveTo>
                <a:cubicBezTo>
                  <a:pt x="7260361" y="2074408"/>
                  <a:pt x="7270305" y="2079277"/>
                  <a:pt x="7271265" y="2087438"/>
                </a:cubicBezTo>
                <a:cubicBezTo>
                  <a:pt x="7272088" y="2094639"/>
                  <a:pt x="7264818" y="2101565"/>
                  <a:pt x="7254737" y="2103280"/>
                </a:cubicBezTo>
                <a:cubicBezTo>
                  <a:pt x="7243764" y="2105132"/>
                  <a:pt x="7232997" y="2100057"/>
                  <a:pt x="7232242" y="2092582"/>
                </a:cubicBezTo>
                <a:cubicBezTo>
                  <a:pt x="7231557" y="2085586"/>
                  <a:pt x="7238895" y="2078591"/>
                  <a:pt x="7249045" y="2076602"/>
                </a:cubicBezTo>
                <a:close/>
                <a:moveTo>
                  <a:pt x="5148782" y="2074889"/>
                </a:moveTo>
                <a:cubicBezTo>
                  <a:pt x="5152279" y="2074409"/>
                  <a:pt x="5156188" y="2075643"/>
                  <a:pt x="5154680" y="2076672"/>
                </a:cubicBezTo>
                <a:cubicBezTo>
                  <a:pt x="5153651" y="2077495"/>
                  <a:pt x="5151114" y="2078112"/>
                  <a:pt x="5147753" y="2079347"/>
                </a:cubicBezTo>
                <a:cubicBezTo>
                  <a:pt x="5145696" y="2078318"/>
                  <a:pt x="5143433" y="2077701"/>
                  <a:pt x="5142884" y="2076740"/>
                </a:cubicBezTo>
                <a:cubicBezTo>
                  <a:pt x="5142678" y="2076398"/>
                  <a:pt x="5146519" y="2075232"/>
                  <a:pt x="5148782" y="2074889"/>
                </a:cubicBezTo>
                <a:close/>
                <a:moveTo>
                  <a:pt x="5355345" y="2074203"/>
                </a:moveTo>
                <a:cubicBezTo>
                  <a:pt x="5358499" y="2073037"/>
                  <a:pt x="5365152" y="2073654"/>
                  <a:pt x="5364603" y="2075094"/>
                </a:cubicBezTo>
                <a:cubicBezTo>
                  <a:pt x="5364123" y="2076192"/>
                  <a:pt x="5361723" y="2077357"/>
                  <a:pt x="5359117" y="2079278"/>
                </a:cubicBezTo>
                <a:cubicBezTo>
                  <a:pt x="5355550" y="2078455"/>
                  <a:pt x="5352121" y="2078180"/>
                  <a:pt x="5351710" y="2077357"/>
                </a:cubicBezTo>
                <a:cubicBezTo>
                  <a:pt x="5351299" y="2076534"/>
                  <a:pt x="5353219" y="2074957"/>
                  <a:pt x="5355345" y="2074203"/>
                </a:cubicBezTo>
                <a:close/>
                <a:moveTo>
                  <a:pt x="5711824" y="2073585"/>
                </a:moveTo>
                <a:cubicBezTo>
                  <a:pt x="5716624" y="2072419"/>
                  <a:pt x="5720602" y="2072419"/>
                  <a:pt x="5719985" y="2073859"/>
                </a:cubicBezTo>
                <a:cubicBezTo>
                  <a:pt x="5719573" y="2074888"/>
                  <a:pt x="5716213" y="2076465"/>
                  <a:pt x="5712853" y="2078454"/>
                </a:cubicBezTo>
                <a:cubicBezTo>
                  <a:pt x="5709012" y="2078248"/>
                  <a:pt x="5705240" y="2078454"/>
                  <a:pt x="5704417" y="2077700"/>
                </a:cubicBezTo>
                <a:cubicBezTo>
                  <a:pt x="5703251" y="2076671"/>
                  <a:pt x="5707160" y="2074751"/>
                  <a:pt x="5711824" y="2073585"/>
                </a:cubicBezTo>
                <a:close/>
                <a:moveTo>
                  <a:pt x="1934644" y="2072625"/>
                </a:moveTo>
                <a:cubicBezTo>
                  <a:pt x="1935741" y="2072762"/>
                  <a:pt x="1936838" y="2077014"/>
                  <a:pt x="1937935" y="2079552"/>
                </a:cubicBezTo>
                <a:cubicBezTo>
                  <a:pt x="1936975" y="2081746"/>
                  <a:pt x="1936017" y="2083941"/>
                  <a:pt x="1935056" y="2086135"/>
                </a:cubicBezTo>
                <a:cubicBezTo>
                  <a:pt x="1933477" y="2083118"/>
                  <a:pt x="1931968" y="2080100"/>
                  <a:pt x="1930392" y="2077083"/>
                </a:cubicBezTo>
                <a:cubicBezTo>
                  <a:pt x="1931831" y="2075437"/>
                  <a:pt x="1933204" y="2072351"/>
                  <a:pt x="1934644" y="2072625"/>
                </a:cubicBezTo>
                <a:close/>
                <a:moveTo>
                  <a:pt x="7784956" y="2072516"/>
                </a:moveTo>
                <a:cubicBezTo>
                  <a:pt x="7786691" y="2071597"/>
                  <a:pt x="7787947" y="2071888"/>
                  <a:pt x="7788564" y="2073517"/>
                </a:cubicBezTo>
                <a:cubicBezTo>
                  <a:pt x="7791238" y="2080580"/>
                  <a:pt x="7781706" y="2108081"/>
                  <a:pt x="7767922" y="2137845"/>
                </a:cubicBezTo>
                <a:cubicBezTo>
                  <a:pt x="7754960" y="2165825"/>
                  <a:pt x="7742684" y="2186468"/>
                  <a:pt x="7740352" y="2180639"/>
                </a:cubicBezTo>
                <a:cubicBezTo>
                  <a:pt x="7737746" y="2174329"/>
                  <a:pt x="7746867" y="2140794"/>
                  <a:pt x="7760721" y="2110070"/>
                </a:cubicBezTo>
                <a:cubicBezTo>
                  <a:pt x="7770236" y="2088930"/>
                  <a:pt x="7779752" y="2075274"/>
                  <a:pt x="7784956" y="2072516"/>
                </a:cubicBezTo>
                <a:close/>
                <a:moveTo>
                  <a:pt x="7691386" y="2072214"/>
                </a:moveTo>
                <a:cubicBezTo>
                  <a:pt x="7693169" y="2075231"/>
                  <a:pt x="7684802" y="2101772"/>
                  <a:pt x="7673212" y="2130781"/>
                </a:cubicBezTo>
                <a:cubicBezTo>
                  <a:pt x="7661623" y="2159790"/>
                  <a:pt x="7650375" y="2180844"/>
                  <a:pt x="7648592" y="2176592"/>
                </a:cubicBezTo>
                <a:cubicBezTo>
                  <a:pt x="7646740" y="2172272"/>
                  <a:pt x="7654627" y="2146143"/>
                  <a:pt x="7666492" y="2117613"/>
                </a:cubicBezTo>
                <a:cubicBezTo>
                  <a:pt x="7678150" y="2089633"/>
                  <a:pt x="7689534" y="2069196"/>
                  <a:pt x="7691386" y="2072214"/>
                </a:cubicBezTo>
                <a:close/>
                <a:moveTo>
                  <a:pt x="5794737" y="2071871"/>
                </a:moveTo>
                <a:cubicBezTo>
                  <a:pt x="5793160" y="2072899"/>
                  <a:pt x="5791308" y="2074614"/>
                  <a:pt x="5788153" y="2075986"/>
                </a:cubicBezTo>
                <a:cubicBezTo>
                  <a:pt x="5784039" y="2077837"/>
                  <a:pt x="5776289" y="2078454"/>
                  <a:pt x="5776357" y="2077083"/>
                </a:cubicBezTo>
                <a:cubicBezTo>
                  <a:pt x="5776426" y="2075642"/>
                  <a:pt x="5778964" y="2073997"/>
                  <a:pt x="5784039" y="2072351"/>
                </a:cubicBezTo>
                <a:cubicBezTo>
                  <a:pt x="5788634" y="2070910"/>
                  <a:pt x="5793160" y="2070430"/>
                  <a:pt x="5794737" y="2071871"/>
                </a:cubicBezTo>
                <a:close/>
                <a:moveTo>
                  <a:pt x="2819188" y="2071391"/>
                </a:moveTo>
                <a:cubicBezTo>
                  <a:pt x="2820834" y="2071597"/>
                  <a:pt x="2823028" y="2078524"/>
                  <a:pt x="2826251" y="2085313"/>
                </a:cubicBezTo>
                <a:cubicBezTo>
                  <a:pt x="2823371" y="2089908"/>
                  <a:pt x="2821725" y="2095600"/>
                  <a:pt x="2819942" y="2094571"/>
                </a:cubicBezTo>
                <a:cubicBezTo>
                  <a:pt x="2818296" y="2093543"/>
                  <a:pt x="2816513" y="2085382"/>
                  <a:pt x="2814730" y="2080375"/>
                </a:cubicBezTo>
                <a:cubicBezTo>
                  <a:pt x="2816170" y="2077083"/>
                  <a:pt x="2817405" y="2071117"/>
                  <a:pt x="2819188" y="2071391"/>
                </a:cubicBezTo>
                <a:close/>
                <a:moveTo>
                  <a:pt x="7572263" y="2070568"/>
                </a:moveTo>
                <a:cubicBezTo>
                  <a:pt x="7574320" y="2073723"/>
                  <a:pt x="7566707" y="2089565"/>
                  <a:pt x="7555597" y="2104995"/>
                </a:cubicBezTo>
                <a:cubicBezTo>
                  <a:pt x="7545173" y="2119466"/>
                  <a:pt x="7535846" y="2127215"/>
                  <a:pt x="7533446" y="2123718"/>
                </a:cubicBezTo>
                <a:cubicBezTo>
                  <a:pt x="7530840" y="2119877"/>
                  <a:pt x="7537561" y="2105407"/>
                  <a:pt x="7548397" y="2091073"/>
                </a:cubicBezTo>
                <a:cubicBezTo>
                  <a:pt x="7558821" y="2077289"/>
                  <a:pt x="7570205" y="2067413"/>
                  <a:pt x="7572263" y="2070568"/>
                </a:cubicBezTo>
                <a:close/>
                <a:moveTo>
                  <a:pt x="3978739" y="2070431"/>
                </a:moveTo>
                <a:cubicBezTo>
                  <a:pt x="3979836" y="2071460"/>
                  <a:pt x="3980385" y="2075780"/>
                  <a:pt x="3981756" y="2080444"/>
                </a:cubicBezTo>
                <a:cubicBezTo>
                  <a:pt x="3979082" y="2080512"/>
                  <a:pt x="3976819" y="2080718"/>
                  <a:pt x="3974624" y="2080169"/>
                </a:cubicBezTo>
                <a:cubicBezTo>
                  <a:pt x="3974418" y="2080101"/>
                  <a:pt x="3973595" y="2073929"/>
                  <a:pt x="3974281" y="2072694"/>
                </a:cubicBezTo>
                <a:cubicBezTo>
                  <a:pt x="3975241" y="2070843"/>
                  <a:pt x="3977504" y="2069402"/>
                  <a:pt x="3978739" y="2070431"/>
                </a:cubicBezTo>
                <a:close/>
                <a:moveTo>
                  <a:pt x="1593457" y="2068990"/>
                </a:moveTo>
                <a:cubicBezTo>
                  <a:pt x="1594349" y="2070293"/>
                  <a:pt x="1595242" y="2071596"/>
                  <a:pt x="1596682" y="2073791"/>
                </a:cubicBezTo>
                <a:cubicBezTo>
                  <a:pt x="1595103" y="2075779"/>
                  <a:pt x="1593457" y="2077768"/>
                  <a:pt x="1591881" y="2079826"/>
                </a:cubicBezTo>
                <a:cubicBezTo>
                  <a:pt x="1590990" y="2078317"/>
                  <a:pt x="1589138" y="2076465"/>
                  <a:pt x="1589480" y="2075437"/>
                </a:cubicBezTo>
                <a:cubicBezTo>
                  <a:pt x="1590235" y="2073105"/>
                  <a:pt x="1592087" y="2071116"/>
                  <a:pt x="1593457" y="2068990"/>
                </a:cubicBezTo>
                <a:close/>
                <a:moveTo>
                  <a:pt x="5857282" y="2068579"/>
                </a:moveTo>
                <a:cubicBezTo>
                  <a:pt x="5862631" y="2066727"/>
                  <a:pt x="5867500" y="2066453"/>
                  <a:pt x="5867706" y="2068716"/>
                </a:cubicBezTo>
                <a:cubicBezTo>
                  <a:pt x="5865306" y="2070019"/>
                  <a:pt x="5862151" y="2072282"/>
                  <a:pt x="5858105" y="2073997"/>
                </a:cubicBezTo>
                <a:cubicBezTo>
                  <a:pt x="5853578" y="2075848"/>
                  <a:pt x="5848435" y="2075437"/>
                  <a:pt x="5849121" y="2073654"/>
                </a:cubicBezTo>
                <a:cubicBezTo>
                  <a:pt x="5849669" y="2072077"/>
                  <a:pt x="5852070" y="2070362"/>
                  <a:pt x="5857282" y="2068579"/>
                </a:cubicBezTo>
                <a:close/>
                <a:moveTo>
                  <a:pt x="5650445" y="2068579"/>
                </a:moveTo>
                <a:cubicBezTo>
                  <a:pt x="5644959" y="2071322"/>
                  <a:pt x="5642079" y="2073174"/>
                  <a:pt x="5638581" y="2074203"/>
                </a:cubicBezTo>
                <a:cubicBezTo>
                  <a:pt x="5636866" y="2074683"/>
                  <a:pt x="5632546" y="2073997"/>
                  <a:pt x="5632272" y="2073037"/>
                </a:cubicBezTo>
                <a:cubicBezTo>
                  <a:pt x="5632066" y="2072145"/>
                  <a:pt x="5635563" y="2069471"/>
                  <a:pt x="5637347" y="2069128"/>
                </a:cubicBezTo>
                <a:cubicBezTo>
                  <a:pt x="5640912" y="2068373"/>
                  <a:pt x="5644410" y="2068785"/>
                  <a:pt x="5650445" y="2068579"/>
                </a:cubicBezTo>
                <a:close/>
                <a:moveTo>
                  <a:pt x="2681343" y="2067825"/>
                </a:moveTo>
                <a:cubicBezTo>
                  <a:pt x="2682920" y="2066590"/>
                  <a:pt x="2685595" y="2072077"/>
                  <a:pt x="2689161" y="2076329"/>
                </a:cubicBezTo>
                <a:cubicBezTo>
                  <a:pt x="2687241" y="2083392"/>
                  <a:pt x="2686349" y="2090731"/>
                  <a:pt x="2684703" y="2091348"/>
                </a:cubicBezTo>
                <a:cubicBezTo>
                  <a:pt x="2683126" y="2091896"/>
                  <a:pt x="2680725" y="2085313"/>
                  <a:pt x="2678668" y="2081884"/>
                </a:cubicBezTo>
                <a:cubicBezTo>
                  <a:pt x="2679491" y="2076877"/>
                  <a:pt x="2679902" y="2068853"/>
                  <a:pt x="2681343" y="2067825"/>
                </a:cubicBezTo>
                <a:close/>
                <a:moveTo>
                  <a:pt x="4729484" y="2067414"/>
                </a:moveTo>
                <a:cubicBezTo>
                  <a:pt x="4731130" y="2066933"/>
                  <a:pt x="4733530" y="2068031"/>
                  <a:pt x="4736822" y="2068785"/>
                </a:cubicBezTo>
                <a:cubicBezTo>
                  <a:pt x="4734559" y="2070774"/>
                  <a:pt x="4733393" y="2072694"/>
                  <a:pt x="4731679" y="2073037"/>
                </a:cubicBezTo>
                <a:cubicBezTo>
                  <a:pt x="4730101" y="2073311"/>
                  <a:pt x="4728044" y="2071940"/>
                  <a:pt x="4726124" y="2071254"/>
                </a:cubicBezTo>
                <a:cubicBezTo>
                  <a:pt x="4727221" y="2069882"/>
                  <a:pt x="4727907" y="2067825"/>
                  <a:pt x="4729484" y="2067414"/>
                </a:cubicBezTo>
                <a:close/>
                <a:moveTo>
                  <a:pt x="6976070" y="2064164"/>
                </a:moveTo>
                <a:cubicBezTo>
                  <a:pt x="6979988" y="2064893"/>
                  <a:pt x="6982851" y="2066796"/>
                  <a:pt x="6983571" y="2069677"/>
                </a:cubicBezTo>
                <a:cubicBezTo>
                  <a:pt x="6985011" y="2075231"/>
                  <a:pt x="6977056" y="2083393"/>
                  <a:pt x="6967455" y="2086341"/>
                </a:cubicBezTo>
                <a:cubicBezTo>
                  <a:pt x="6958608" y="2089016"/>
                  <a:pt x="6949899" y="2087302"/>
                  <a:pt x="6948047" y="2082432"/>
                </a:cubicBezTo>
                <a:cubicBezTo>
                  <a:pt x="6945852" y="2076740"/>
                  <a:pt x="6952093" y="2069334"/>
                  <a:pt x="6962243" y="2065699"/>
                </a:cubicBezTo>
                <a:cubicBezTo>
                  <a:pt x="6967180" y="2063881"/>
                  <a:pt x="6972152" y="2063436"/>
                  <a:pt x="6976070" y="2064164"/>
                </a:cubicBezTo>
                <a:close/>
                <a:moveTo>
                  <a:pt x="5940813" y="2061996"/>
                </a:moveTo>
                <a:cubicBezTo>
                  <a:pt x="5941842" y="2063367"/>
                  <a:pt x="5938413" y="2066110"/>
                  <a:pt x="5932721" y="2068374"/>
                </a:cubicBezTo>
                <a:cubicBezTo>
                  <a:pt x="5927097" y="2070637"/>
                  <a:pt x="5921885" y="2071254"/>
                  <a:pt x="5921062" y="2069882"/>
                </a:cubicBezTo>
                <a:cubicBezTo>
                  <a:pt x="5920239" y="2068442"/>
                  <a:pt x="5923874" y="2065630"/>
                  <a:pt x="5929429" y="2063367"/>
                </a:cubicBezTo>
                <a:cubicBezTo>
                  <a:pt x="5934503" y="2061310"/>
                  <a:pt x="5939784" y="2060624"/>
                  <a:pt x="5940813" y="2061996"/>
                </a:cubicBezTo>
                <a:close/>
                <a:moveTo>
                  <a:pt x="5284982" y="2061927"/>
                </a:moveTo>
                <a:cubicBezTo>
                  <a:pt x="5287451" y="2061790"/>
                  <a:pt x="5289851" y="2061927"/>
                  <a:pt x="5293623" y="2061995"/>
                </a:cubicBezTo>
                <a:cubicBezTo>
                  <a:pt x="5288685" y="2063916"/>
                  <a:pt x="5287245" y="2064876"/>
                  <a:pt x="5285256" y="2065219"/>
                </a:cubicBezTo>
                <a:cubicBezTo>
                  <a:pt x="5281484" y="2065836"/>
                  <a:pt x="5278055" y="2065630"/>
                  <a:pt x="5277918" y="2064258"/>
                </a:cubicBezTo>
                <a:cubicBezTo>
                  <a:pt x="5277849" y="2062887"/>
                  <a:pt x="5281073" y="2062132"/>
                  <a:pt x="5284982" y="2061927"/>
                </a:cubicBezTo>
                <a:close/>
                <a:moveTo>
                  <a:pt x="5075264" y="2060212"/>
                </a:moveTo>
                <a:cubicBezTo>
                  <a:pt x="5076910" y="2060212"/>
                  <a:pt x="5079311" y="2061172"/>
                  <a:pt x="5079242" y="2061789"/>
                </a:cubicBezTo>
                <a:cubicBezTo>
                  <a:pt x="5079173" y="2062338"/>
                  <a:pt x="5075950" y="2063435"/>
                  <a:pt x="5074167" y="2063572"/>
                </a:cubicBezTo>
                <a:cubicBezTo>
                  <a:pt x="5072384" y="2063641"/>
                  <a:pt x="5070738" y="2062818"/>
                  <a:pt x="5068269" y="2062201"/>
                </a:cubicBezTo>
                <a:cubicBezTo>
                  <a:pt x="5071287" y="2061309"/>
                  <a:pt x="5073481" y="2060212"/>
                  <a:pt x="5075264" y="2060212"/>
                </a:cubicBezTo>
                <a:close/>
                <a:moveTo>
                  <a:pt x="5563897" y="2057538"/>
                </a:moveTo>
                <a:cubicBezTo>
                  <a:pt x="5568080" y="2058155"/>
                  <a:pt x="5571303" y="2058155"/>
                  <a:pt x="5572881" y="2058978"/>
                </a:cubicBezTo>
                <a:cubicBezTo>
                  <a:pt x="5575006" y="2060075"/>
                  <a:pt x="5571097" y="2063436"/>
                  <a:pt x="5566777" y="2064053"/>
                </a:cubicBezTo>
                <a:cubicBezTo>
                  <a:pt x="5563828" y="2064464"/>
                  <a:pt x="5558753" y="2064327"/>
                  <a:pt x="5558822" y="2063642"/>
                </a:cubicBezTo>
                <a:cubicBezTo>
                  <a:pt x="5558890" y="2062133"/>
                  <a:pt x="5561565" y="2060213"/>
                  <a:pt x="5563897" y="2057538"/>
                </a:cubicBezTo>
                <a:close/>
                <a:moveTo>
                  <a:pt x="4112676" y="2056440"/>
                </a:moveTo>
                <a:cubicBezTo>
                  <a:pt x="4113910" y="2058223"/>
                  <a:pt x="4115145" y="2060006"/>
                  <a:pt x="4116310" y="2061721"/>
                </a:cubicBezTo>
                <a:cubicBezTo>
                  <a:pt x="4114665" y="2063641"/>
                  <a:pt x="4113019" y="2065561"/>
                  <a:pt x="4111304" y="2067481"/>
                </a:cubicBezTo>
                <a:cubicBezTo>
                  <a:pt x="4110413" y="2065218"/>
                  <a:pt x="4108561" y="2062132"/>
                  <a:pt x="4108835" y="2060829"/>
                </a:cubicBezTo>
                <a:cubicBezTo>
                  <a:pt x="4109452" y="2058772"/>
                  <a:pt x="4111373" y="2057880"/>
                  <a:pt x="4112676" y="2056440"/>
                </a:cubicBezTo>
                <a:close/>
                <a:moveTo>
                  <a:pt x="6011330" y="2054006"/>
                </a:moveTo>
                <a:cubicBezTo>
                  <a:pt x="6013697" y="2053766"/>
                  <a:pt x="6015017" y="2054211"/>
                  <a:pt x="6014194" y="2055549"/>
                </a:cubicBezTo>
                <a:cubicBezTo>
                  <a:pt x="6013027" y="2057469"/>
                  <a:pt x="6008775" y="2060350"/>
                  <a:pt x="6006992" y="2061927"/>
                </a:cubicBezTo>
                <a:cubicBezTo>
                  <a:pt x="5999037" y="2065219"/>
                  <a:pt x="5994511" y="2065493"/>
                  <a:pt x="5993756" y="2063710"/>
                </a:cubicBezTo>
                <a:cubicBezTo>
                  <a:pt x="5993071" y="2061996"/>
                  <a:pt x="5996843" y="2058841"/>
                  <a:pt x="6002192" y="2056578"/>
                </a:cubicBezTo>
                <a:cubicBezTo>
                  <a:pt x="6005553" y="2055172"/>
                  <a:pt x="6008964" y="2054246"/>
                  <a:pt x="6011330" y="2054006"/>
                </a:cubicBezTo>
                <a:close/>
                <a:moveTo>
                  <a:pt x="4865821" y="2052669"/>
                </a:moveTo>
                <a:cubicBezTo>
                  <a:pt x="4867467" y="2052463"/>
                  <a:pt x="4869319" y="2053698"/>
                  <a:pt x="4872199" y="2054658"/>
                </a:cubicBezTo>
                <a:cubicBezTo>
                  <a:pt x="4869181" y="2056029"/>
                  <a:pt x="4867330" y="2057469"/>
                  <a:pt x="4865615" y="2057469"/>
                </a:cubicBezTo>
                <a:cubicBezTo>
                  <a:pt x="4864038" y="2057469"/>
                  <a:pt x="4862598" y="2056029"/>
                  <a:pt x="4861089" y="2055206"/>
                </a:cubicBezTo>
                <a:cubicBezTo>
                  <a:pt x="4862666" y="2054315"/>
                  <a:pt x="4864107" y="2052874"/>
                  <a:pt x="4865821" y="2052669"/>
                </a:cubicBezTo>
                <a:close/>
                <a:moveTo>
                  <a:pt x="6888588" y="2052531"/>
                </a:moveTo>
                <a:cubicBezTo>
                  <a:pt x="6898052" y="2049377"/>
                  <a:pt x="6906076" y="2051159"/>
                  <a:pt x="6906762" y="2056440"/>
                </a:cubicBezTo>
                <a:cubicBezTo>
                  <a:pt x="6907448" y="2061721"/>
                  <a:pt x="6900658" y="2068373"/>
                  <a:pt x="6891126" y="2071802"/>
                </a:cubicBezTo>
                <a:cubicBezTo>
                  <a:pt x="6881936" y="2075162"/>
                  <a:pt x="6873089" y="2073997"/>
                  <a:pt x="6871718" y="2069196"/>
                </a:cubicBezTo>
                <a:cubicBezTo>
                  <a:pt x="6870140" y="2063778"/>
                  <a:pt x="6877821" y="2056166"/>
                  <a:pt x="6888588" y="2052531"/>
                </a:cubicBezTo>
                <a:close/>
                <a:moveTo>
                  <a:pt x="7470541" y="2050919"/>
                </a:moveTo>
                <a:cubicBezTo>
                  <a:pt x="7474878" y="2050028"/>
                  <a:pt x="7478273" y="2050713"/>
                  <a:pt x="7479404" y="2053285"/>
                </a:cubicBezTo>
                <a:cubicBezTo>
                  <a:pt x="7481805" y="2058429"/>
                  <a:pt x="7474878" y="2070430"/>
                  <a:pt x="7464591" y="2078591"/>
                </a:cubicBezTo>
                <a:cubicBezTo>
                  <a:pt x="7454441" y="2086615"/>
                  <a:pt x="7443880" y="2087370"/>
                  <a:pt x="7442234" y="2080786"/>
                </a:cubicBezTo>
                <a:cubicBezTo>
                  <a:pt x="7440725" y="2074682"/>
                  <a:pt x="7446623" y="2065081"/>
                  <a:pt x="7456018" y="2058017"/>
                </a:cubicBezTo>
                <a:cubicBezTo>
                  <a:pt x="7460922" y="2054279"/>
                  <a:pt x="7466203" y="2051811"/>
                  <a:pt x="7470541" y="2050919"/>
                </a:cubicBezTo>
                <a:close/>
                <a:moveTo>
                  <a:pt x="3294996" y="2049514"/>
                </a:moveTo>
                <a:cubicBezTo>
                  <a:pt x="3295819" y="2053149"/>
                  <a:pt x="3297533" y="2058018"/>
                  <a:pt x="3297191" y="2060007"/>
                </a:cubicBezTo>
                <a:cubicBezTo>
                  <a:pt x="3296848" y="2062201"/>
                  <a:pt x="3294448" y="2061653"/>
                  <a:pt x="3292939" y="2062270"/>
                </a:cubicBezTo>
                <a:cubicBezTo>
                  <a:pt x="3291704" y="2059390"/>
                  <a:pt x="3290538" y="2056509"/>
                  <a:pt x="3289304" y="2053629"/>
                </a:cubicBezTo>
                <a:cubicBezTo>
                  <a:pt x="3291224" y="2052257"/>
                  <a:pt x="3293076" y="2050886"/>
                  <a:pt x="3294996" y="2049514"/>
                </a:cubicBezTo>
                <a:close/>
                <a:moveTo>
                  <a:pt x="5490996" y="2049171"/>
                </a:moveTo>
                <a:cubicBezTo>
                  <a:pt x="5494974" y="2047800"/>
                  <a:pt x="5500048" y="2048554"/>
                  <a:pt x="5498951" y="2050269"/>
                </a:cubicBezTo>
                <a:cubicBezTo>
                  <a:pt x="5498265" y="2051434"/>
                  <a:pt x="5495591" y="2052737"/>
                  <a:pt x="5492436" y="2054932"/>
                </a:cubicBezTo>
                <a:cubicBezTo>
                  <a:pt x="5489350" y="2053903"/>
                  <a:pt x="5486127" y="2053629"/>
                  <a:pt x="5486058" y="2052737"/>
                </a:cubicBezTo>
                <a:cubicBezTo>
                  <a:pt x="5485990" y="2051846"/>
                  <a:pt x="5488596" y="2049994"/>
                  <a:pt x="5490996" y="2049171"/>
                </a:cubicBezTo>
                <a:close/>
                <a:moveTo>
                  <a:pt x="7397417" y="2047910"/>
                </a:moveTo>
                <a:cubicBezTo>
                  <a:pt x="7401121" y="2048844"/>
                  <a:pt x="7403761" y="2051022"/>
                  <a:pt x="7404515" y="2054314"/>
                </a:cubicBezTo>
                <a:cubicBezTo>
                  <a:pt x="7406025" y="2060829"/>
                  <a:pt x="7399372" y="2070224"/>
                  <a:pt x="7389702" y="2074682"/>
                </a:cubicBezTo>
                <a:cubicBezTo>
                  <a:pt x="7379141" y="2079551"/>
                  <a:pt x="7367825" y="2076397"/>
                  <a:pt x="7366179" y="2068990"/>
                </a:cubicBezTo>
                <a:cubicBezTo>
                  <a:pt x="7364533" y="2061515"/>
                  <a:pt x="7372900" y="2052531"/>
                  <a:pt x="7383941" y="2048965"/>
                </a:cubicBezTo>
                <a:cubicBezTo>
                  <a:pt x="7388948" y="2047284"/>
                  <a:pt x="7393714" y="2046976"/>
                  <a:pt x="7397417" y="2047910"/>
                </a:cubicBezTo>
                <a:close/>
                <a:moveTo>
                  <a:pt x="6087368" y="2047799"/>
                </a:moveTo>
                <a:cubicBezTo>
                  <a:pt x="6087848" y="2049377"/>
                  <a:pt x="6083664" y="2053629"/>
                  <a:pt x="6079412" y="2055892"/>
                </a:cubicBezTo>
                <a:cubicBezTo>
                  <a:pt x="6073652" y="2058841"/>
                  <a:pt x="6066794" y="2059870"/>
                  <a:pt x="6065696" y="2058086"/>
                </a:cubicBezTo>
                <a:cubicBezTo>
                  <a:pt x="6064530" y="2056166"/>
                  <a:pt x="6068714" y="2052051"/>
                  <a:pt x="6074817" y="2049103"/>
                </a:cubicBezTo>
                <a:cubicBezTo>
                  <a:pt x="6080372" y="2046428"/>
                  <a:pt x="6086682" y="2045742"/>
                  <a:pt x="6087368" y="2047799"/>
                </a:cubicBezTo>
                <a:close/>
                <a:moveTo>
                  <a:pt x="5210298" y="2047250"/>
                </a:moveTo>
                <a:cubicBezTo>
                  <a:pt x="5211944" y="2047113"/>
                  <a:pt x="5213522" y="2048073"/>
                  <a:pt x="5215990" y="2048759"/>
                </a:cubicBezTo>
                <a:cubicBezTo>
                  <a:pt x="5213110" y="2049445"/>
                  <a:pt x="5210916" y="2050336"/>
                  <a:pt x="5209201" y="2050336"/>
                </a:cubicBezTo>
                <a:cubicBezTo>
                  <a:pt x="5207418" y="2050336"/>
                  <a:pt x="5204743" y="2049376"/>
                  <a:pt x="5205086" y="2048965"/>
                </a:cubicBezTo>
                <a:cubicBezTo>
                  <a:pt x="5205497" y="2048347"/>
                  <a:pt x="5208446" y="2047387"/>
                  <a:pt x="5210298" y="2047250"/>
                </a:cubicBezTo>
                <a:close/>
                <a:moveTo>
                  <a:pt x="7172715" y="2045810"/>
                </a:moveTo>
                <a:cubicBezTo>
                  <a:pt x="7182385" y="2043273"/>
                  <a:pt x="7192466" y="2047045"/>
                  <a:pt x="7194181" y="2053765"/>
                </a:cubicBezTo>
                <a:cubicBezTo>
                  <a:pt x="7195964" y="2060692"/>
                  <a:pt x="7189175" y="2068030"/>
                  <a:pt x="7178682" y="2070499"/>
                </a:cubicBezTo>
                <a:cubicBezTo>
                  <a:pt x="7168395" y="2072968"/>
                  <a:pt x="7158519" y="2069539"/>
                  <a:pt x="7157079" y="2063024"/>
                </a:cubicBezTo>
                <a:cubicBezTo>
                  <a:pt x="7155639" y="2056509"/>
                  <a:pt x="7162977" y="2048416"/>
                  <a:pt x="7172715" y="2045810"/>
                </a:cubicBezTo>
                <a:close/>
                <a:moveTo>
                  <a:pt x="4246749" y="2044645"/>
                </a:moveTo>
                <a:cubicBezTo>
                  <a:pt x="4247983" y="2044028"/>
                  <a:pt x="4249835" y="2045879"/>
                  <a:pt x="4251344" y="2046634"/>
                </a:cubicBezTo>
                <a:cubicBezTo>
                  <a:pt x="4251070" y="2048897"/>
                  <a:pt x="4250795" y="2051091"/>
                  <a:pt x="4250521" y="2053354"/>
                </a:cubicBezTo>
                <a:cubicBezTo>
                  <a:pt x="4248395" y="2052257"/>
                  <a:pt x="4246269" y="2051160"/>
                  <a:pt x="4244143" y="2050063"/>
                </a:cubicBezTo>
                <a:cubicBezTo>
                  <a:pt x="4244966" y="2048142"/>
                  <a:pt x="4245515" y="2045193"/>
                  <a:pt x="4246749" y="2044645"/>
                </a:cubicBezTo>
                <a:close/>
                <a:moveTo>
                  <a:pt x="6811436" y="2044439"/>
                </a:moveTo>
                <a:cubicBezTo>
                  <a:pt x="6820420" y="2040667"/>
                  <a:pt x="6828924" y="2041764"/>
                  <a:pt x="6830089" y="2046770"/>
                </a:cubicBezTo>
                <a:cubicBezTo>
                  <a:pt x="6831255" y="2051640"/>
                  <a:pt x="6824192" y="2059252"/>
                  <a:pt x="6815413" y="2062750"/>
                </a:cubicBezTo>
                <a:cubicBezTo>
                  <a:pt x="6806224" y="2066384"/>
                  <a:pt x="6797651" y="2065424"/>
                  <a:pt x="6796622" y="2060555"/>
                </a:cubicBezTo>
                <a:cubicBezTo>
                  <a:pt x="6795662" y="2055754"/>
                  <a:pt x="6802657" y="2048142"/>
                  <a:pt x="6811436" y="2044439"/>
                </a:cubicBezTo>
                <a:close/>
                <a:moveTo>
                  <a:pt x="7675887" y="2042175"/>
                </a:moveTo>
                <a:cubicBezTo>
                  <a:pt x="7677533" y="2044370"/>
                  <a:pt x="7669509" y="2066521"/>
                  <a:pt x="7658261" y="2091759"/>
                </a:cubicBezTo>
                <a:cubicBezTo>
                  <a:pt x="7646672" y="2117613"/>
                  <a:pt x="7636179" y="2135993"/>
                  <a:pt x="7634053" y="2133593"/>
                </a:cubicBezTo>
                <a:cubicBezTo>
                  <a:pt x="7631721" y="2130987"/>
                  <a:pt x="7640157" y="2106504"/>
                  <a:pt x="7652295" y="2080992"/>
                </a:cubicBezTo>
                <a:cubicBezTo>
                  <a:pt x="7663131" y="2058086"/>
                  <a:pt x="7674241" y="2040049"/>
                  <a:pt x="7675887" y="2042175"/>
                </a:cubicBezTo>
                <a:close/>
                <a:moveTo>
                  <a:pt x="5420359" y="2041627"/>
                </a:moveTo>
                <a:cubicBezTo>
                  <a:pt x="5421662" y="2041353"/>
                  <a:pt x="5423719" y="2041970"/>
                  <a:pt x="5427217" y="2042381"/>
                </a:cubicBezTo>
                <a:cubicBezTo>
                  <a:pt x="5422690" y="2043684"/>
                  <a:pt x="5419947" y="2044713"/>
                  <a:pt x="5417204" y="2045125"/>
                </a:cubicBezTo>
                <a:cubicBezTo>
                  <a:pt x="5415627" y="2045330"/>
                  <a:pt x="5414186" y="2044576"/>
                  <a:pt x="5412609" y="2044233"/>
                </a:cubicBezTo>
                <a:cubicBezTo>
                  <a:pt x="5415146" y="2043342"/>
                  <a:pt x="5417547" y="2042244"/>
                  <a:pt x="5420359" y="2041627"/>
                </a:cubicBezTo>
                <a:close/>
                <a:moveTo>
                  <a:pt x="6161091" y="2040942"/>
                </a:moveTo>
                <a:cubicBezTo>
                  <a:pt x="6161571" y="2043685"/>
                  <a:pt x="6156839" y="2048280"/>
                  <a:pt x="6150118" y="2051503"/>
                </a:cubicBezTo>
                <a:cubicBezTo>
                  <a:pt x="6143878" y="2054520"/>
                  <a:pt x="6137637" y="2054932"/>
                  <a:pt x="6137226" y="2052326"/>
                </a:cubicBezTo>
                <a:cubicBezTo>
                  <a:pt x="6136814" y="2049788"/>
                  <a:pt x="6142094" y="2044919"/>
                  <a:pt x="6148336" y="2041902"/>
                </a:cubicBezTo>
                <a:cubicBezTo>
                  <a:pt x="6154782" y="2038816"/>
                  <a:pt x="6160680" y="2038335"/>
                  <a:pt x="6161091" y="2040942"/>
                </a:cubicBezTo>
                <a:close/>
                <a:moveTo>
                  <a:pt x="5001130" y="2040461"/>
                </a:moveTo>
                <a:cubicBezTo>
                  <a:pt x="5002707" y="2040461"/>
                  <a:pt x="5005313" y="2041558"/>
                  <a:pt x="5005244" y="2042313"/>
                </a:cubicBezTo>
                <a:cubicBezTo>
                  <a:pt x="5005244" y="2043067"/>
                  <a:pt x="5002639" y="2043890"/>
                  <a:pt x="5000376" y="2045125"/>
                </a:cubicBezTo>
                <a:cubicBezTo>
                  <a:pt x="4998592" y="2043959"/>
                  <a:pt x="4996329" y="2043136"/>
                  <a:pt x="4996535" y="2042381"/>
                </a:cubicBezTo>
                <a:cubicBezTo>
                  <a:pt x="4996741" y="2041696"/>
                  <a:pt x="4999621" y="2040461"/>
                  <a:pt x="5001130" y="2040461"/>
                </a:cubicBezTo>
                <a:close/>
                <a:moveTo>
                  <a:pt x="6736272" y="2040118"/>
                </a:moveTo>
                <a:cubicBezTo>
                  <a:pt x="6745394" y="2035935"/>
                  <a:pt x="6754172" y="2036483"/>
                  <a:pt x="6754858" y="2041215"/>
                </a:cubicBezTo>
                <a:cubicBezTo>
                  <a:pt x="6755543" y="2046085"/>
                  <a:pt x="6748274" y="2053560"/>
                  <a:pt x="6739221" y="2057332"/>
                </a:cubicBezTo>
                <a:cubicBezTo>
                  <a:pt x="6730169" y="2061104"/>
                  <a:pt x="6722145" y="2060075"/>
                  <a:pt x="6721939" y="2054931"/>
                </a:cubicBezTo>
                <a:cubicBezTo>
                  <a:pt x="6721733" y="2050405"/>
                  <a:pt x="6728043" y="2043959"/>
                  <a:pt x="6736272" y="2040118"/>
                </a:cubicBezTo>
                <a:close/>
                <a:moveTo>
                  <a:pt x="6439664" y="2038198"/>
                </a:moveTo>
                <a:cubicBezTo>
                  <a:pt x="6447208" y="2033877"/>
                  <a:pt x="6454820" y="2034426"/>
                  <a:pt x="6455300" y="2039226"/>
                </a:cubicBezTo>
                <a:cubicBezTo>
                  <a:pt x="6455780" y="2043341"/>
                  <a:pt x="6450088" y="2050405"/>
                  <a:pt x="6443504" y="2054040"/>
                </a:cubicBezTo>
                <a:cubicBezTo>
                  <a:pt x="6435686" y="2058360"/>
                  <a:pt x="6427868" y="2058017"/>
                  <a:pt x="6427662" y="2053285"/>
                </a:cubicBezTo>
                <a:cubicBezTo>
                  <a:pt x="6427456" y="2049102"/>
                  <a:pt x="6433149" y="2041969"/>
                  <a:pt x="6439664" y="2038198"/>
                </a:cubicBezTo>
                <a:close/>
                <a:moveTo>
                  <a:pt x="6529709" y="2037992"/>
                </a:moveTo>
                <a:cubicBezTo>
                  <a:pt x="6531012" y="2042176"/>
                  <a:pt x="6525388" y="2049034"/>
                  <a:pt x="6516953" y="2053629"/>
                </a:cubicBezTo>
                <a:cubicBezTo>
                  <a:pt x="6509615" y="2057606"/>
                  <a:pt x="6503031" y="2058155"/>
                  <a:pt x="6501180" y="2055000"/>
                </a:cubicBezTo>
                <a:cubicBezTo>
                  <a:pt x="6499054" y="2051434"/>
                  <a:pt x="6504197" y="2044233"/>
                  <a:pt x="6512358" y="2039364"/>
                </a:cubicBezTo>
                <a:cubicBezTo>
                  <a:pt x="6520588" y="2034495"/>
                  <a:pt x="6528406" y="2033878"/>
                  <a:pt x="6529709" y="2037992"/>
                </a:cubicBezTo>
                <a:close/>
                <a:moveTo>
                  <a:pt x="6662822" y="2037513"/>
                </a:moveTo>
                <a:cubicBezTo>
                  <a:pt x="6670847" y="2033946"/>
                  <a:pt x="6678184" y="2034564"/>
                  <a:pt x="6678939" y="2038884"/>
                </a:cubicBezTo>
                <a:cubicBezTo>
                  <a:pt x="6679831" y="2043822"/>
                  <a:pt x="6672492" y="2051091"/>
                  <a:pt x="6662754" y="2055069"/>
                </a:cubicBezTo>
                <a:cubicBezTo>
                  <a:pt x="6654524" y="2058361"/>
                  <a:pt x="6647461" y="2057401"/>
                  <a:pt x="6647735" y="2052874"/>
                </a:cubicBezTo>
                <a:cubicBezTo>
                  <a:pt x="6647941" y="2048211"/>
                  <a:pt x="6655073" y="2041010"/>
                  <a:pt x="6662822" y="2037513"/>
                </a:cubicBezTo>
                <a:close/>
                <a:moveTo>
                  <a:pt x="2068033" y="2037032"/>
                </a:moveTo>
                <a:cubicBezTo>
                  <a:pt x="2068856" y="2040461"/>
                  <a:pt x="2070570" y="2044644"/>
                  <a:pt x="2070297" y="2047045"/>
                </a:cubicBezTo>
                <a:cubicBezTo>
                  <a:pt x="2070020" y="2049582"/>
                  <a:pt x="2067757" y="2050474"/>
                  <a:pt x="2066318" y="2052051"/>
                </a:cubicBezTo>
                <a:cubicBezTo>
                  <a:pt x="2065151" y="2049651"/>
                  <a:pt x="2063918" y="2047251"/>
                  <a:pt x="2062752" y="2044850"/>
                </a:cubicBezTo>
                <a:cubicBezTo>
                  <a:pt x="2064535" y="2042244"/>
                  <a:pt x="2066249" y="2039638"/>
                  <a:pt x="2068033" y="2037032"/>
                </a:cubicBezTo>
                <a:close/>
                <a:moveTo>
                  <a:pt x="6589237" y="2036964"/>
                </a:moveTo>
                <a:cubicBezTo>
                  <a:pt x="6597055" y="2033397"/>
                  <a:pt x="6604256" y="2034083"/>
                  <a:pt x="6604530" y="2038472"/>
                </a:cubicBezTo>
                <a:cubicBezTo>
                  <a:pt x="6604804" y="2042930"/>
                  <a:pt x="6598426" y="2050062"/>
                  <a:pt x="6590745" y="2053903"/>
                </a:cubicBezTo>
                <a:cubicBezTo>
                  <a:pt x="6581830" y="2058360"/>
                  <a:pt x="6574218" y="2057675"/>
                  <a:pt x="6574355" y="2052188"/>
                </a:cubicBezTo>
                <a:cubicBezTo>
                  <a:pt x="6574492" y="2047456"/>
                  <a:pt x="6581144" y="2040598"/>
                  <a:pt x="6589237" y="2036964"/>
                </a:cubicBezTo>
                <a:close/>
                <a:moveTo>
                  <a:pt x="6366763" y="2036621"/>
                </a:moveTo>
                <a:cubicBezTo>
                  <a:pt x="6373895" y="2032575"/>
                  <a:pt x="6381028" y="2032986"/>
                  <a:pt x="6381851" y="2037032"/>
                </a:cubicBezTo>
                <a:cubicBezTo>
                  <a:pt x="6382605" y="2041078"/>
                  <a:pt x="6376913" y="2048554"/>
                  <a:pt x="6370055" y="2052531"/>
                </a:cubicBezTo>
                <a:cubicBezTo>
                  <a:pt x="6362923" y="2056646"/>
                  <a:pt x="6356270" y="2056509"/>
                  <a:pt x="6355242" y="2052189"/>
                </a:cubicBezTo>
                <a:cubicBezTo>
                  <a:pt x="6354213" y="2047799"/>
                  <a:pt x="6359220" y="2040873"/>
                  <a:pt x="6366763" y="2036621"/>
                </a:cubicBezTo>
                <a:close/>
                <a:moveTo>
                  <a:pt x="6234609" y="2035729"/>
                </a:moveTo>
                <a:cubicBezTo>
                  <a:pt x="6235226" y="2038473"/>
                  <a:pt x="6230769" y="2044028"/>
                  <a:pt x="6224871" y="2047594"/>
                </a:cubicBezTo>
                <a:cubicBezTo>
                  <a:pt x="6218287" y="2051640"/>
                  <a:pt x="6210812" y="2052120"/>
                  <a:pt x="6209989" y="2048691"/>
                </a:cubicBezTo>
                <a:cubicBezTo>
                  <a:pt x="6209235" y="2045742"/>
                  <a:pt x="6213349" y="2040736"/>
                  <a:pt x="6219384" y="2037307"/>
                </a:cubicBezTo>
                <a:cubicBezTo>
                  <a:pt x="6226585" y="2033192"/>
                  <a:pt x="6233786" y="2032369"/>
                  <a:pt x="6234609" y="2035729"/>
                </a:cubicBezTo>
                <a:close/>
                <a:moveTo>
                  <a:pt x="5856939" y="2035318"/>
                </a:moveTo>
                <a:cubicBezTo>
                  <a:pt x="5852207" y="2037787"/>
                  <a:pt x="5849532" y="2039639"/>
                  <a:pt x="5846240" y="2040599"/>
                </a:cubicBezTo>
                <a:cubicBezTo>
                  <a:pt x="5841988" y="2041902"/>
                  <a:pt x="5837942" y="2042313"/>
                  <a:pt x="5837805" y="2040736"/>
                </a:cubicBezTo>
                <a:cubicBezTo>
                  <a:pt x="5837736" y="2039296"/>
                  <a:pt x="5841029" y="2037170"/>
                  <a:pt x="5845486" y="2036072"/>
                </a:cubicBezTo>
                <a:cubicBezTo>
                  <a:pt x="5848915" y="2035318"/>
                  <a:pt x="5851933" y="2035661"/>
                  <a:pt x="5856939" y="2035318"/>
                </a:cubicBezTo>
                <a:close/>
                <a:moveTo>
                  <a:pt x="6294136" y="2034014"/>
                </a:moveTo>
                <a:cubicBezTo>
                  <a:pt x="6301063" y="2030380"/>
                  <a:pt x="6307373" y="2030791"/>
                  <a:pt x="6307647" y="2035112"/>
                </a:cubicBezTo>
                <a:cubicBezTo>
                  <a:pt x="6307921" y="2038952"/>
                  <a:pt x="6303532" y="2044370"/>
                  <a:pt x="6297086" y="2048073"/>
                </a:cubicBezTo>
                <a:cubicBezTo>
                  <a:pt x="6289747" y="2052257"/>
                  <a:pt x="6282752" y="2052394"/>
                  <a:pt x="6282066" y="2048416"/>
                </a:cubicBezTo>
                <a:cubicBezTo>
                  <a:pt x="6281449" y="2044576"/>
                  <a:pt x="6287347" y="2037581"/>
                  <a:pt x="6294136" y="2034014"/>
                </a:cubicBezTo>
                <a:close/>
                <a:moveTo>
                  <a:pt x="4383567" y="2033466"/>
                </a:moveTo>
                <a:cubicBezTo>
                  <a:pt x="4384801" y="2034838"/>
                  <a:pt x="4385967" y="2036141"/>
                  <a:pt x="4387133" y="2037512"/>
                </a:cubicBezTo>
                <a:cubicBezTo>
                  <a:pt x="4385419" y="2038952"/>
                  <a:pt x="4383772" y="2040461"/>
                  <a:pt x="4382058" y="2041970"/>
                </a:cubicBezTo>
                <a:cubicBezTo>
                  <a:pt x="4381166" y="2040255"/>
                  <a:pt x="4379315" y="2037855"/>
                  <a:pt x="4379658" y="2036895"/>
                </a:cubicBezTo>
                <a:cubicBezTo>
                  <a:pt x="4380275" y="2035249"/>
                  <a:pt x="4382264" y="2034563"/>
                  <a:pt x="4383567" y="2033466"/>
                </a:cubicBezTo>
                <a:close/>
                <a:moveTo>
                  <a:pt x="5773889" y="2031752"/>
                </a:moveTo>
                <a:cubicBezTo>
                  <a:pt x="5776701" y="2031477"/>
                  <a:pt x="5781090" y="2032026"/>
                  <a:pt x="5780679" y="2032780"/>
                </a:cubicBezTo>
                <a:cubicBezTo>
                  <a:pt x="5779787" y="2034426"/>
                  <a:pt x="5776427" y="2036552"/>
                  <a:pt x="5774849" y="2037855"/>
                </a:cubicBezTo>
                <a:cubicBezTo>
                  <a:pt x="5768403" y="2039364"/>
                  <a:pt x="5765248" y="2038198"/>
                  <a:pt x="5766346" y="2035935"/>
                </a:cubicBezTo>
                <a:cubicBezTo>
                  <a:pt x="5767306" y="2033946"/>
                  <a:pt x="5770186" y="2032095"/>
                  <a:pt x="5773889" y="2031752"/>
                </a:cubicBezTo>
                <a:close/>
                <a:moveTo>
                  <a:pt x="5344235" y="2031752"/>
                </a:moveTo>
                <a:cubicBezTo>
                  <a:pt x="5346293" y="2031409"/>
                  <a:pt x="5348830" y="2031752"/>
                  <a:pt x="5352945" y="2031821"/>
                </a:cubicBezTo>
                <a:cubicBezTo>
                  <a:pt x="5348007" y="2033809"/>
                  <a:pt x="5346087" y="2034975"/>
                  <a:pt x="5344372" y="2035112"/>
                </a:cubicBezTo>
                <a:cubicBezTo>
                  <a:pt x="5342521" y="2035250"/>
                  <a:pt x="5340875" y="2034495"/>
                  <a:pt x="5339160" y="2034152"/>
                </a:cubicBezTo>
                <a:cubicBezTo>
                  <a:pt x="5340875" y="2033329"/>
                  <a:pt x="5342315" y="2032163"/>
                  <a:pt x="5344235" y="2031752"/>
                </a:cubicBezTo>
                <a:close/>
                <a:moveTo>
                  <a:pt x="5136301" y="2030242"/>
                </a:moveTo>
                <a:cubicBezTo>
                  <a:pt x="5137878" y="2030105"/>
                  <a:pt x="5139730" y="2030860"/>
                  <a:pt x="5142610" y="2031477"/>
                </a:cubicBezTo>
                <a:cubicBezTo>
                  <a:pt x="5139524" y="2032368"/>
                  <a:pt x="5137672" y="2033328"/>
                  <a:pt x="5135958" y="2033328"/>
                </a:cubicBezTo>
                <a:cubicBezTo>
                  <a:pt x="5134380" y="2033328"/>
                  <a:pt x="5132940" y="2032437"/>
                  <a:pt x="5131500" y="2031888"/>
                </a:cubicBezTo>
                <a:cubicBezTo>
                  <a:pt x="5133077" y="2031271"/>
                  <a:pt x="5134586" y="2030379"/>
                  <a:pt x="5136301" y="2030242"/>
                </a:cubicBezTo>
                <a:close/>
                <a:moveTo>
                  <a:pt x="5928399" y="2029420"/>
                </a:moveTo>
                <a:cubicBezTo>
                  <a:pt x="5926548" y="2030585"/>
                  <a:pt x="5924696" y="2032163"/>
                  <a:pt x="5921473" y="2033671"/>
                </a:cubicBezTo>
                <a:cubicBezTo>
                  <a:pt x="5917290" y="2035592"/>
                  <a:pt x="5909677" y="2036689"/>
                  <a:pt x="5909745" y="2035455"/>
                </a:cubicBezTo>
                <a:cubicBezTo>
                  <a:pt x="5909883" y="2034220"/>
                  <a:pt x="5912420" y="2032574"/>
                  <a:pt x="5917495" y="2030791"/>
                </a:cubicBezTo>
                <a:cubicBezTo>
                  <a:pt x="5922570" y="2029008"/>
                  <a:pt x="5925930" y="2028597"/>
                  <a:pt x="5928399" y="2029420"/>
                </a:cubicBezTo>
                <a:close/>
                <a:moveTo>
                  <a:pt x="1519734" y="2027500"/>
                </a:moveTo>
                <a:cubicBezTo>
                  <a:pt x="1520077" y="2027294"/>
                  <a:pt x="1520764" y="2028323"/>
                  <a:pt x="1521243" y="2028803"/>
                </a:cubicBezTo>
                <a:cubicBezTo>
                  <a:pt x="1519940" y="2029969"/>
                  <a:pt x="1518774" y="2031272"/>
                  <a:pt x="1517403" y="2032232"/>
                </a:cubicBezTo>
                <a:cubicBezTo>
                  <a:pt x="1516991" y="2032506"/>
                  <a:pt x="1516306" y="2031546"/>
                  <a:pt x="1515688" y="2031203"/>
                </a:cubicBezTo>
                <a:cubicBezTo>
                  <a:pt x="1517060" y="2029969"/>
                  <a:pt x="1518364" y="2028597"/>
                  <a:pt x="1519734" y="2027500"/>
                </a:cubicBezTo>
                <a:close/>
                <a:moveTo>
                  <a:pt x="7553541" y="2025374"/>
                </a:moveTo>
                <a:cubicBezTo>
                  <a:pt x="7555324" y="2028940"/>
                  <a:pt x="7547985" y="2041696"/>
                  <a:pt x="7537561" y="2052875"/>
                </a:cubicBezTo>
                <a:cubicBezTo>
                  <a:pt x="7526863" y="2064328"/>
                  <a:pt x="7516987" y="2069402"/>
                  <a:pt x="7515067" y="2064739"/>
                </a:cubicBezTo>
                <a:cubicBezTo>
                  <a:pt x="7513216" y="2060076"/>
                  <a:pt x="7520279" y="2048074"/>
                  <a:pt x="7530909" y="2037718"/>
                </a:cubicBezTo>
                <a:cubicBezTo>
                  <a:pt x="7541265" y="2027569"/>
                  <a:pt x="7551758" y="2021808"/>
                  <a:pt x="7553541" y="2025374"/>
                </a:cubicBezTo>
                <a:close/>
                <a:moveTo>
                  <a:pt x="4517709" y="2025305"/>
                </a:moveTo>
                <a:cubicBezTo>
                  <a:pt x="4518943" y="2024962"/>
                  <a:pt x="4520795" y="2026265"/>
                  <a:pt x="4522303" y="2026813"/>
                </a:cubicBezTo>
                <a:cubicBezTo>
                  <a:pt x="4521961" y="2028459"/>
                  <a:pt x="4521686" y="2030037"/>
                  <a:pt x="4521343" y="2031614"/>
                </a:cubicBezTo>
                <a:cubicBezTo>
                  <a:pt x="4519217" y="2030791"/>
                  <a:pt x="4517160" y="2030037"/>
                  <a:pt x="4515034" y="2029214"/>
                </a:cubicBezTo>
                <a:cubicBezTo>
                  <a:pt x="4515926" y="2027842"/>
                  <a:pt x="4516474" y="2025716"/>
                  <a:pt x="4517709" y="2025305"/>
                </a:cubicBezTo>
                <a:close/>
                <a:moveTo>
                  <a:pt x="6000820" y="2021259"/>
                </a:moveTo>
                <a:cubicBezTo>
                  <a:pt x="5998488" y="2022562"/>
                  <a:pt x="5995402" y="2024757"/>
                  <a:pt x="5991356" y="2026540"/>
                </a:cubicBezTo>
                <a:cubicBezTo>
                  <a:pt x="5986762" y="2028529"/>
                  <a:pt x="5981755" y="2028666"/>
                  <a:pt x="5982235" y="2027088"/>
                </a:cubicBezTo>
                <a:cubicBezTo>
                  <a:pt x="5982646" y="2025717"/>
                  <a:pt x="5984910" y="2024071"/>
                  <a:pt x="5990122" y="2022151"/>
                </a:cubicBezTo>
                <a:cubicBezTo>
                  <a:pt x="5995608" y="2020025"/>
                  <a:pt x="6000478" y="2019339"/>
                  <a:pt x="6000820" y="2021259"/>
                </a:cubicBezTo>
                <a:close/>
                <a:moveTo>
                  <a:pt x="7108430" y="2021071"/>
                </a:moveTo>
                <a:cubicBezTo>
                  <a:pt x="7112502" y="2021962"/>
                  <a:pt x="7115622" y="2024071"/>
                  <a:pt x="7116685" y="2027157"/>
                </a:cubicBezTo>
                <a:cubicBezTo>
                  <a:pt x="7118743" y="2033124"/>
                  <a:pt x="7111610" y="2041627"/>
                  <a:pt x="7102077" y="2044576"/>
                </a:cubicBezTo>
                <a:cubicBezTo>
                  <a:pt x="7093505" y="2047251"/>
                  <a:pt x="7084178" y="2045125"/>
                  <a:pt x="7081778" y="2039913"/>
                </a:cubicBezTo>
                <a:cubicBezTo>
                  <a:pt x="7078966" y="2033741"/>
                  <a:pt x="7084521" y="2026060"/>
                  <a:pt x="7094465" y="2022288"/>
                </a:cubicBezTo>
                <a:cubicBezTo>
                  <a:pt x="7099334" y="2020505"/>
                  <a:pt x="7104358" y="2020179"/>
                  <a:pt x="7108430" y="2021071"/>
                </a:cubicBezTo>
                <a:close/>
                <a:moveTo>
                  <a:pt x="5699136" y="2020916"/>
                </a:moveTo>
                <a:cubicBezTo>
                  <a:pt x="5702977" y="2022356"/>
                  <a:pt x="5706337" y="2022905"/>
                  <a:pt x="5707092" y="2024277"/>
                </a:cubicBezTo>
                <a:cubicBezTo>
                  <a:pt x="5707434" y="2024962"/>
                  <a:pt x="5703045" y="2028048"/>
                  <a:pt x="5700576" y="2028803"/>
                </a:cubicBezTo>
                <a:cubicBezTo>
                  <a:pt x="5698039" y="2029557"/>
                  <a:pt x="5692895" y="2029146"/>
                  <a:pt x="5693033" y="2028391"/>
                </a:cubicBezTo>
                <a:cubicBezTo>
                  <a:pt x="5693170" y="2026745"/>
                  <a:pt x="5696050" y="2024414"/>
                  <a:pt x="5699136" y="2020916"/>
                </a:cubicBezTo>
                <a:close/>
                <a:moveTo>
                  <a:pt x="7843908" y="2020779"/>
                </a:moveTo>
                <a:cubicBezTo>
                  <a:pt x="7850423" y="2022768"/>
                  <a:pt x="7850491" y="2031889"/>
                  <a:pt x="7852206" y="2038678"/>
                </a:cubicBezTo>
                <a:cubicBezTo>
                  <a:pt x="7853166" y="2042382"/>
                  <a:pt x="7849531" y="2048554"/>
                  <a:pt x="7843154" y="2056852"/>
                </a:cubicBezTo>
                <a:cubicBezTo>
                  <a:pt x="7826969" y="2078043"/>
                  <a:pt x="7812018" y="2095874"/>
                  <a:pt x="7808109" y="2090731"/>
                </a:cubicBezTo>
                <a:cubicBezTo>
                  <a:pt x="7803926" y="2085244"/>
                  <a:pt x="7814281" y="2055823"/>
                  <a:pt x="7832044" y="2032849"/>
                </a:cubicBezTo>
                <a:cubicBezTo>
                  <a:pt x="7835815" y="2027980"/>
                  <a:pt x="7839930" y="2024482"/>
                  <a:pt x="7843908" y="2020779"/>
                </a:cubicBezTo>
                <a:close/>
                <a:moveTo>
                  <a:pt x="7659564" y="2019202"/>
                </a:moveTo>
                <a:cubicBezTo>
                  <a:pt x="7661073" y="2021053"/>
                  <a:pt x="7653667" y="2038816"/>
                  <a:pt x="7642899" y="2059664"/>
                </a:cubicBezTo>
                <a:cubicBezTo>
                  <a:pt x="7631035" y="2082638"/>
                  <a:pt x="7620062" y="2098960"/>
                  <a:pt x="7618416" y="2095737"/>
                </a:cubicBezTo>
                <a:cubicBezTo>
                  <a:pt x="7616839" y="2092719"/>
                  <a:pt x="7624040" y="2074820"/>
                  <a:pt x="7634876" y="2054863"/>
                </a:cubicBezTo>
                <a:cubicBezTo>
                  <a:pt x="7646671" y="2033192"/>
                  <a:pt x="7657919" y="2017144"/>
                  <a:pt x="7659564" y="2019202"/>
                </a:cubicBezTo>
                <a:close/>
                <a:moveTo>
                  <a:pt x="4654732" y="2018584"/>
                </a:moveTo>
                <a:cubicBezTo>
                  <a:pt x="4655898" y="2019544"/>
                  <a:pt x="4657064" y="2020436"/>
                  <a:pt x="4658298" y="2021396"/>
                </a:cubicBezTo>
                <a:cubicBezTo>
                  <a:pt x="4656584" y="2022356"/>
                  <a:pt x="4654869" y="2023385"/>
                  <a:pt x="4653155" y="2024413"/>
                </a:cubicBezTo>
                <a:cubicBezTo>
                  <a:pt x="4652332" y="2023248"/>
                  <a:pt x="4650480" y="2021602"/>
                  <a:pt x="4650823" y="2020916"/>
                </a:cubicBezTo>
                <a:cubicBezTo>
                  <a:pt x="4651372" y="2019750"/>
                  <a:pt x="4653360" y="2019338"/>
                  <a:pt x="4654732" y="2018584"/>
                </a:cubicBezTo>
                <a:close/>
                <a:moveTo>
                  <a:pt x="1721703" y="2017213"/>
                </a:moveTo>
                <a:cubicBezTo>
                  <a:pt x="1724034" y="2017899"/>
                  <a:pt x="1726710" y="2018242"/>
                  <a:pt x="1726710" y="2018790"/>
                </a:cubicBezTo>
                <a:cubicBezTo>
                  <a:pt x="1726640" y="2021945"/>
                  <a:pt x="1725955" y="2025237"/>
                  <a:pt x="1725474" y="2028460"/>
                </a:cubicBezTo>
                <a:cubicBezTo>
                  <a:pt x="1724103" y="2027980"/>
                  <a:pt x="1721772" y="2027980"/>
                  <a:pt x="1721634" y="2026883"/>
                </a:cubicBezTo>
                <a:cubicBezTo>
                  <a:pt x="1721085" y="2024002"/>
                  <a:pt x="1721565" y="2020710"/>
                  <a:pt x="1721703" y="2017213"/>
                </a:cubicBezTo>
                <a:close/>
                <a:moveTo>
                  <a:pt x="5271403" y="2017075"/>
                </a:moveTo>
                <a:cubicBezTo>
                  <a:pt x="5273598" y="2018447"/>
                  <a:pt x="5275381" y="2018995"/>
                  <a:pt x="5275381" y="2019750"/>
                </a:cubicBezTo>
                <a:cubicBezTo>
                  <a:pt x="5275312" y="2020367"/>
                  <a:pt x="5273461" y="2021533"/>
                  <a:pt x="5271815" y="2021876"/>
                </a:cubicBezTo>
                <a:cubicBezTo>
                  <a:pt x="5270443" y="2022150"/>
                  <a:pt x="5267357" y="2021739"/>
                  <a:pt x="5266808" y="2021258"/>
                </a:cubicBezTo>
                <a:cubicBezTo>
                  <a:pt x="5266328" y="2020778"/>
                  <a:pt x="5268249" y="2019818"/>
                  <a:pt x="5271403" y="2017075"/>
                </a:cubicBezTo>
                <a:close/>
                <a:moveTo>
                  <a:pt x="5625413" y="2015567"/>
                </a:moveTo>
                <a:cubicBezTo>
                  <a:pt x="5629391" y="2013921"/>
                  <a:pt x="5634397" y="2014401"/>
                  <a:pt x="5633300" y="2016321"/>
                </a:cubicBezTo>
                <a:cubicBezTo>
                  <a:pt x="5632614" y="2017624"/>
                  <a:pt x="5629939" y="2019133"/>
                  <a:pt x="5626853" y="2021670"/>
                </a:cubicBezTo>
                <a:cubicBezTo>
                  <a:pt x="5623767" y="2020710"/>
                  <a:pt x="5620544" y="2020573"/>
                  <a:pt x="5620475" y="2019613"/>
                </a:cubicBezTo>
                <a:cubicBezTo>
                  <a:pt x="5620407" y="2018653"/>
                  <a:pt x="5623013" y="2016596"/>
                  <a:pt x="5625413" y="2015567"/>
                </a:cubicBezTo>
                <a:close/>
                <a:moveTo>
                  <a:pt x="7306721" y="2015293"/>
                </a:moveTo>
                <a:cubicBezTo>
                  <a:pt x="7316527" y="2014675"/>
                  <a:pt x="7326403" y="2019887"/>
                  <a:pt x="7328049" y="2027294"/>
                </a:cubicBezTo>
                <a:cubicBezTo>
                  <a:pt x="7329695" y="2034838"/>
                  <a:pt x="7322768" y="2042039"/>
                  <a:pt x="7312206" y="2042725"/>
                </a:cubicBezTo>
                <a:cubicBezTo>
                  <a:pt x="7301919" y="2043410"/>
                  <a:pt x="7292044" y="2039433"/>
                  <a:pt x="7290741" y="2032300"/>
                </a:cubicBezTo>
                <a:cubicBezTo>
                  <a:pt x="7289438" y="2025099"/>
                  <a:pt x="7296845" y="2015841"/>
                  <a:pt x="7306721" y="2015293"/>
                </a:cubicBezTo>
                <a:close/>
                <a:moveTo>
                  <a:pt x="4791754" y="2014195"/>
                </a:moveTo>
                <a:cubicBezTo>
                  <a:pt x="4792852" y="2014537"/>
                  <a:pt x="4793263" y="2016183"/>
                  <a:pt x="4794497" y="2017966"/>
                </a:cubicBezTo>
                <a:cubicBezTo>
                  <a:pt x="4791823" y="2017966"/>
                  <a:pt x="4789629" y="2018035"/>
                  <a:pt x="4787365" y="2017829"/>
                </a:cubicBezTo>
                <a:cubicBezTo>
                  <a:pt x="4787159" y="2017829"/>
                  <a:pt x="4786542" y="2015498"/>
                  <a:pt x="4787228" y="2015018"/>
                </a:cubicBezTo>
                <a:cubicBezTo>
                  <a:pt x="4788257" y="2014332"/>
                  <a:pt x="4790520" y="2013852"/>
                  <a:pt x="4791754" y="2014195"/>
                </a:cubicBezTo>
                <a:close/>
                <a:moveTo>
                  <a:pt x="5563074" y="2011315"/>
                </a:moveTo>
                <a:cubicBezTo>
                  <a:pt x="5558205" y="2013715"/>
                  <a:pt x="5556696" y="2014813"/>
                  <a:pt x="5554708" y="2015430"/>
                </a:cubicBezTo>
                <a:cubicBezTo>
                  <a:pt x="5551004" y="2016527"/>
                  <a:pt x="5547506" y="2016802"/>
                  <a:pt x="5547438" y="2015567"/>
                </a:cubicBezTo>
                <a:cubicBezTo>
                  <a:pt x="5547301" y="2014333"/>
                  <a:pt x="5550593" y="2013235"/>
                  <a:pt x="5554502" y="2012481"/>
                </a:cubicBezTo>
                <a:cubicBezTo>
                  <a:pt x="5556902" y="2012069"/>
                  <a:pt x="5559234" y="2011864"/>
                  <a:pt x="5563074" y="2011315"/>
                </a:cubicBezTo>
                <a:close/>
                <a:moveTo>
                  <a:pt x="4926034" y="2010492"/>
                </a:moveTo>
                <a:cubicBezTo>
                  <a:pt x="4927201" y="2011041"/>
                  <a:pt x="4928366" y="2011658"/>
                  <a:pt x="4929532" y="2012207"/>
                </a:cubicBezTo>
                <a:cubicBezTo>
                  <a:pt x="4927817" y="2012824"/>
                  <a:pt x="4926103" y="2013441"/>
                  <a:pt x="4924388" y="2014058"/>
                </a:cubicBezTo>
                <a:cubicBezTo>
                  <a:pt x="4923566" y="2013304"/>
                  <a:pt x="4921782" y="2012344"/>
                  <a:pt x="4922125" y="2011932"/>
                </a:cubicBezTo>
                <a:cubicBezTo>
                  <a:pt x="4922674" y="2011246"/>
                  <a:pt x="4924663" y="2010903"/>
                  <a:pt x="4926034" y="2010492"/>
                </a:cubicBezTo>
                <a:close/>
                <a:moveTo>
                  <a:pt x="6073652" y="2009669"/>
                </a:moveTo>
                <a:cubicBezTo>
                  <a:pt x="6074612" y="2010835"/>
                  <a:pt x="6071251" y="2013441"/>
                  <a:pt x="6065559" y="2015841"/>
                </a:cubicBezTo>
                <a:cubicBezTo>
                  <a:pt x="6059936" y="2018242"/>
                  <a:pt x="6054724" y="2019202"/>
                  <a:pt x="6053969" y="2018036"/>
                </a:cubicBezTo>
                <a:cubicBezTo>
                  <a:pt x="6053146" y="2016870"/>
                  <a:pt x="6056850" y="2014127"/>
                  <a:pt x="6062336" y="2011795"/>
                </a:cubicBezTo>
                <a:cubicBezTo>
                  <a:pt x="6067411" y="2009601"/>
                  <a:pt x="6072692" y="2008641"/>
                  <a:pt x="6073652" y="2009669"/>
                </a:cubicBezTo>
                <a:close/>
                <a:moveTo>
                  <a:pt x="5061685" y="2007131"/>
                </a:moveTo>
                <a:cubicBezTo>
                  <a:pt x="5062851" y="2007542"/>
                  <a:pt x="5064017" y="2008023"/>
                  <a:pt x="5065114" y="2008434"/>
                </a:cubicBezTo>
                <a:cubicBezTo>
                  <a:pt x="5063400" y="2008914"/>
                  <a:pt x="5061685" y="2009394"/>
                  <a:pt x="5059902" y="2009943"/>
                </a:cubicBezTo>
                <a:cubicBezTo>
                  <a:pt x="5059079" y="2009394"/>
                  <a:pt x="5057365" y="2008640"/>
                  <a:pt x="5057708" y="2008297"/>
                </a:cubicBezTo>
                <a:cubicBezTo>
                  <a:pt x="5058325" y="2007748"/>
                  <a:pt x="5060245" y="2007542"/>
                  <a:pt x="5061685" y="2007131"/>
                </a:cubicBezTo>
                <a:close/>
                <a:moveTo>
                  <a:pt x="1444365" y="2006926"/>
                </a:moveTo>
                <a:cubicBezTo>
                  <a:pt x="1444983" y="2007680"/>
                  <a:pt x="1445737" y="2008297"/>
                  <a:pt x="1446011" y="2009258"/>
                </a:cubicBezTo>
                <a:cubicBezTo>
                  <a:pt x="1446080" y="2009532"/>
                  <a:pt x="1445051" y="2010698"/>
                  <a:pt x="1444502" y="2011452"/>
                </a:cubicBezTo>
                <a:cubicBezTo>
                  <a:pt x="1443817" y="2010698"/>
                  <a:pt x="1443062" y="2010012"/>
                  <a:pt x="1442652" y="2009052"/>
                </a:cubicBezTo>
                <a:cubicBezTo>
                  <a:pt x="1442582" y="2008778"/>
                  <a:pt x="1443749" y="2007612"/>
                  <a:pt x="1444365" y="2006926"/>
                </a:cubicBezTo>
                <a:close/>
                <a:moveTo>
                  <a:pt x="7769667" y="2005545"/>
                </a:moveTo>
                <a:cubicBezTo>
                  <a:pt x="7771294" y="2004302"/>
                  <a:pt x="7772396" y="2004370"/>
                  <a:pt x="7772790" y="2005965"/>
                </a:cubicBezTo>
                <a:cubicBezTo>
                  <a:pt x="7774298" y="2012000"/>
                  <a:pt x="7765795" y="2036826"/>
                  <a:pt x="7753724" y="2064601"/>
                </a:cubicBezTo>
                <a:cubicBezTo>
                  <a:pt x="7740352" y="2095462"/>
                  <a:pt x="7728419" y="2117133"/>
                  <a:pt x="7726292" y="2111647"/>
                </a:cubicBezTo>
                <a:cubicBezTo>
                  <a:pt x="7724098" y="2106229"/>
                  <a:pt x="7732876" y="2075574"/>
                  <a:pt x="7745700" y="2046359"/>
                </a:cubicBezTo>
                <a:cubicBezTo>
                  <a:pt x="7755165" y="2024808"/>
                  <a:pt x="7764784" y="2009274"/>
                  <a:pt x="7769667" y="2005545"/>
                </a:cubicBezTo>
                <a:close/>
                <a:moveTo>
                  <a:pt x="5477555" y="2003291"/>
                </a:moveTo>
                <a:cubicBezTo>
                  <a:pt x="5479955" y="2003840"/>
                  <a:pt x="5482836" y="2003977"/>
                  <a:pt x="5482904" y="2004731"/>
                </a:cubicBezTo>
                <a:cubicBezTo>
                  <a:pt x="5482973" y="2005485"/>
                  <a:pt x="5480436" y="2007474"/>
                  <a:pt x="5478858" y="2007817"/>
                </a:cubicBezTo>
                <a:cubicBezTo>
                  <a:pt x="5477007" y="2008229"/>
                  <a:pt x="5473646" y="2007886"/>
                  <a:pt x="5473372" y="2007200"/>
                </a:cubicBezTo>
                <a:cubicBezTo>
                  <a:pt x="5473029" y="2006514"/>
                  <a:pt x="5475635" y="2005006"/>
                  <a:pt x="5477555" y="2003291"/>
                </a:cubicBezTo>
                <a:close/>
                <a:moveTo>
                  <a:pt x="5195828" y="2002879"/>
                </a:moveTo>
                <a:cubicBezTo>
                  <a:pt x="5196994" y="2002674"/>
                  <a:pt x="5198777" y="2003017"/>
                  <a:pt x="5200285" y="2003222"/>
                </a:cubicBezTo>
                <a:cubicBezTo>
                  <a:pt x="5199943" y="2003771"/>
                  <a:pt x="5199531" y="2004251"/>
                  <a:pt x="5199188" y="2004800"/>
                </a:cubicBezTo>
                <a:cubicBezTo>
                  <a:pt x="5197131" y="2004594"/>
                  <a:pt x="5195074" y="2004388"/>
                  <a:pt x="5193016" y="2004182"/>
                </a:cubicBezTo>
                <a:cubicBezTo>
                  <a:pt x="5193908" y="2003702"/>
                  <a:pt x="5194594" y="2003017"/>
                  <a:pt x="5195828" y="2002879"/>
                </a:cubicBezTo>
                <a:close/>
                <a:moveTo>
                  <a:pt x="7033146" y="2002056"/>
                </a:moveTo>
                <a:cubicBezTo>
                  <a:pt x="7036601" y="2002845"/>
                  <a:pt x="7039052" y="2004731"/>
                  <a:pt x="7039738" y="2007543"/>
                </a:cubicBezTo>
                <a:cubicBezTo>
                  <a:pt x="7041110" y="2013098"/>
                  <a:pt x="7034801" y="2020230"/>
                  <a:pt x="7025543" y="2023591"/>
                </a:cubicBezTo>
                <a:cubicBezTo>
                  <a:pt x="7015461" y="2027294"/>
                  <a:pt x="7005242" y="2025099"/>
                  <a:pt x="7004694" y="2018996"/>
                </a:cubicBezTo>
                <a:cubicBezTo>
                  <a:pt x="7004145" y="2013441"/>
                  <a:pt x="7011209" y="2006309"/>
                  <a:pt x="7020536" y="2003154"/>
                </a:cubicBezTo>
                <a:cubicBezTo>
                  <a:pt x="7025233" y="2001576"/>
                  <a:pt x="7029691" y="2001268"/>
                  <a:pt x="7033146" y="2002056"/>
                </a:cubicBezTo>
                <a:close/>
                <a:moveTo>
                  <a:pt x="2198333" y="1999450"/>
                </a:moveTo>
                <a:cubicBezTo>
                  <a:pt x="2199842" y="2003359"/>
                  <a:pt x="2201351" y="2007337"/>
                  <a:pt x="2202859" y="2011314"/>
                </a:cubicBezTo>
                <a:cubicBezTo>
                  <a:pt x="2201419" y="2012892"/>
                  <a:pt x="2199979" y="2016115"/>
                  <a:pt x="2198607" y="2015635"/>
                </a:cubicBezTo>
                <a:cubicBezTo>
                  <a:pt x="2197510" y="2015223"/>
                  <a:pt x="2196413" y="2010423"/>
                  <a:pt x="2195247" y="2007542"/>
                </a:cubicBezTo>
                <a:cubicBezTo>
                  <a:pt x="2196276" y="2004868"/>
                  <a:pt x="2197304" y="2002193"/>
                  <a:pt x="2198333" y="1999450"/>
                </a:cubicBezTo>
                <a:close/>
                <a:moveTo>
                  <a:pt x="3152418" y="1998422"/>
                </a:moveTo>
                <a:cubicBezTo>
                  <a:pt x="3153927" y="2002674"/>
                  <a:pt x="3155436" y="2006926"/>
                  <a:pt x="3156944" y="2011109"/>
                </a:cubicBezTo>
                <a:cubicBezTo>
                  <a:pt x="3155436" y="2011521"/>
                  <a:pt x="3153790" y="2013235"/>
                  <a:pt x="3152350" y="2011932"/>
                </a:cubicBezTo>
                <a:cubicBezTo>
                  <a:pt x="3151184" y="2010904"/>
                  <a:pt x="3150155" y="2006240"/>
                  <a:pt x="3148989" y="2003154"/>
                </a:cubicBezTo>
                <a:cubicBezTo>
                  <a:pt x="3150155" y="2001577"/>
                  <a:pt x="3151252" y="1999999"/>
                  <a:pt x="3152418" y="1998422"/>
                </a:cubicBezTo>
                <a:close/>
                <a:moveTo>
                  <a:pt x="7642420" y="1998216"/>
                </a:moveTo>
                <a:cubicBezTo>
                  <a:pt x="7644065" y="2000068"/>
                  <a:pt x="7636453" y="2015636"/>
                  <a:pt x="7625481" y="2032986"/>
                </a:cubicBezTo>
                <a:cubicBezTo>
                  <a:pt x="7614782" y="2050063"/>
                  <a:pt x="7604084" y="2062544"/>
                  <a:pt x="7602369" y="2059801"/>
                </a:cubicBezTo>
                <a:cubicBezTo>
                  <a:pt x="7600655" y="2056989"/>
                  <a:pt x="7608473" y="2040736"/>
                  <a:pt x="7619514" y="2024345"/>
                </a:cubicBezTo>
                <a:cubicBezTo>
                  <a:pt x="7630898" y="2007406"/>
                  <a:pt x="7640774" y="1996296"/>
                  <a:pt x="7642420" y="1998216"/>
                </a:cubicBezTo>
                <a:close/>
                <a:moveTo>
                  <a:pt x="6149844" y="1996159"/>
                </a:moveTo>
                <a:cubicBezTo>
                  <a:pt x="6145387" y="1999657"/>
                  <a:pt x="6142986" y="2002125"/>
                  <a:pt x="6139146" y="2004457"/>
                </a:cubicBezTo>
                <a:cubicBezTo>
                  <a:pt x="6134963" y="2007063"/>
                  <a:pt x="6128447" y="2008503"/>
                  <a:pt x="6126733" y="2007543"/>
                </a:cubicBezTo>
                <a:cubicBezTo>
                  <a:pt x="6124676" y="2006377"/>
                  <a:pt x="6128653" y="2002537"/>
                  <a:pt x="6134963" y="2000137"/>
                </a:cubicBezTo>
                <a:cubicBezTo>
                  <a:pt x="6139420" y="1998491"/>
                  <a:pt x="6143535" y="1997805"/>
                  <a:pt x="6149844" y="1996159"/>
                </a:cubicBezTo>
                <a:close/>
                <a:moveTo>
                  <a:pt x="5403968" y="1993690"/>
                </a:moveTo>
                <a:cubicBezTo>
                  <a:pt x="5405683" y="1993209"/>
                  <a:pt x="5408700" y="1993347"/>
                  <a:pt x="5409181" y="1993895"/>
                </a:cubicBezTo>
                <a:cubicBezTo>
                  <a:pt x="5409661" y="1994444"/>
                  <a:pt x="5407603" y="1995816"/>
                  <a:pt x="5406026" y="1997461"/>
                </a:cubicBezTo>
                <a:cubicBezTo>
                  <a:pt x="5403557" y="1997050"/>
                  <a:pt x="5400951" y="1997050"/>
                  <a:pt x="5400745" y="1996433"/>
                </a:cubicBezTo>
                <a:cubicBezTo>
                  <a:pt x="5400539" y="1995816"/>
                  <a:pt x="5402597" y="1994101"/>
                  <a:pt x="5403968" y="1993690"/>
                </a:cubicBezTo>
                <a:close/>
                <a:moveTo>
                  <a:pt x="5990327" y="1992044"/>
                </a:moveTo>
                <a:cubicBezTo>
                  <a:pt x="5985938" y="1994856"/>
                  <a:pt x="5983538" y="1996913"/>
                  <a:pt x="5980315" y="1998079"/>
                </a:cubicBezTo>
                <a:cubicBezTo>
                  <a:pt x="5976131" y="1999656"/>
                  <a:pt x="5971948" y="2000205"/>
                  <a:pt x="5971399" y="1998628"/>
                </a:cubicBezTo>
                <a:cubicBezTo>
                  <a:pt x="5970850" y="1997119"/>
                  <a:pt x="5974074" y="1994650"/>
                  <a:pt x="5978463" y="1993278"/>
                </a:cubicBezTo>
                <a:cubicBezTo>
                  <a:pt x="5981754" y="1992250"/>
                  <a:pt x="5984978" y="1992593"/>
                  <a:pt x="5990327" y="1992044"/>
                </a:cubicBezTo>
                <a:close/>
                <a:moveTo>
                  <a:pt x="5906454" y="1988478"/>
                </a:moveTo>
                <a:cubicBezTo>
                  <a:pt x="5910775" y="1986695"/>
                  <a:pt x="5915712" y="1987723"/>
                  <a:pt x="5914204" y="1990055"/>
                </a:cubicBezTo>
                <a:cubicBezTo>
                  <a:pt x="5913106" y="1991769"/>
                  <a:pt x="5909472" y="1994856"/>
                  <a:pt x="5907688" y="1995267"/>
                </a:cubicBezTo>
                <a:cubicBezTo>
                  <a:pt x="5904397" y="1995884"/>
                  <a:pt x="5901653" y="1994993"/>
                  <a:pt x="5896784" y="1994650"/>
                </a:cubicBezTo>
                <a:cubicBezTo>
                  <a:pt x="5901311" y="1991701"/>
                  <a:pt x="5903642" y="1989643"/>
                  <a:pt x="5906454" y="1988478"/>
                </a:cubicBezTo>
                <a:close/>
                <a:moveTo>
                  <a:pt x="6956517" y="1987320"/>
                </a:moveTo>
                <a:cubicBezTo>
                  <a:pt x="6959929" y="1987997"/>
                  <a:pt x="6962380" y="1989814"/>
                  <a:pt x="6962998" y="1992592"/>
                </a:cubicBezTo>
                <a:cubicBezTo>
                  <a:pt x="6964163" y="1997941"/>
                  <a:pt x="6957237" y="2005759"/>
                  <a:pt x="6948390" y="2009051"/>
                </a:cubicBezTo>
                <a:cubicBezTo>
                  <a:pt x="6939200" y="2012412"/>
                  <a:pt x="6930559" y="2010835"/>
                  <a:pt x="6929530" y="2005485"/>
                </a:cubicBezTo>
                <a:cubicBezTo>
                  <a:pt x="6928502" y="2000205"/>
                  <a:pt x="6935428" y="1992387"/>
                  <a:pt x="6944275" y="1988889"/>
                </a:cubicBezTo>
                <a:cubicBezTo>
                  <a:pt x="6948733" y="1987106"/>
                  <a:pt x="6953105" y="1986643"/>
                  <a:pt x="6956517" y="1987320"/>
                </a:cubicBezTo>
                <a:close/>
                <a:moveTo>
                  <a:pt x="6219590" y="1986009"/>
                </a:moveTo>
                <a:cubicBezTo>
                  <a:pt x="6220071" y="1987380"/>
                  <a:pt x="6215887" y="1991495"/>
                  <a:pt x="6211635" y="1993758"/>
                </a:cubicBezTo>
                <a:cubicBezTo>
                  <a:pt x="6205943" y="1996844"/>
                  <a:pt x="6199085" y="1998284"/>
                  <a:pt x="6197988" y="1996707"/>
                </a:cubicBezTo>
                <a:cubicBezTo>
                  <a:pt x="6196822" y="1995061"/>
                  <a:pt x="6201074" y="1991152"/>
                  <a:pt x="6207109" y="1988066"/>
                </a:cubicBezTo>
                <a:cubicBezTo>
                  <a:pt x="6212664" y="1985323"/>
                  <a:pt x="6218973" y="1984226"/>
                  <a:pt x="6219590" y="1986009"/>
                </a:cubicBezTo>
                <a:close/>
                <a:moveTo>
                  <a:pt x="5331685" y="1984157"/>
                </a:moveTo>
                <a:cubicBezTo>
                  <a:pt x="5332851" y="1984294"/>
                  <a:pt x="5333948" y="1984500"/>
                  <a:pt x="5335045" y="1984637"/>
                </a:cubicBezTo>
                <a:cubicBezTo>
                  <a:pt x="5333331" y="1985391"/>
                  <a:pt x="5331616" y="1986146"/>
                  <a:pt x="5329902" y="1986900"/>
                </a:cubicBezTo>
                <a:cubicBezTo>
                  <a:pt x="5329079" y="1986557"/>
                  <a:pt x="5327364" y="1986214"/>
                  <a:pt x="5327776" y="1985872"/>
                </a:cubicBezTo>
                <a:cubicBezTo>
                  <a:pt x="5328325" y="1985323"/>
                  <a:pt x="5330313" y="1984774"/>
                  <a:pt x="5331685" y="1984157"/>
                </a:cubicBezTo>
                <a:close/>
                <a:moveTo>
                  <a:pt x="7241698" y="1983746"/>
                </a:moveTo>
                <a:cubicBezTo>
                  <a:pt x="7245787" y="1984963"/>
                  <a:pt x="7248942" y="1987449"/>
                  <a:pt x="7250073" y="1990878"/>
                </a:cubicBezTo>
                <a:cubicBezTo>
                  <a:pt x="7252199" y="1997393"/>
                  <a:pt x="7245272" y="2006103"/>
                  <a:pt x="7235740" y="2008778"/>
                </a:cubicBezTo>
                <a:cubicBezTo>
                  <a:pt x="7226276" y="2011452"/>
                  <a:pt x="7216126" y="2007543"/>
                  <a:pt x="7214617" y="2000685"/>
                </a:cubicBezTo>
                <a:cubicBezTo>
                  <a:pt x="7213177" y="1994307"/>
                  <a:pt x="7218801" y="1987244"/>
                  <a:pt x="7227716" y="1984226"/>
                </a:cubicBezTo>
                <a:cubicBezTo>
                  <a:pt x="7232585" y="1982580"/>
                  <a:pt x="7237609" y="1982528"/>
                  <a:pt x="7241698" y="1983746"/>
                </a:cubicBezTo>
                <a:close/>
                <a:moveTo>
                  <a:pt x="6060485" y="1983334"/>
                </a:moveTo>
                <a:cubicBezTo>
                  <a:pt x="6062611" y="1983540"/>
                  <a:pt x="6059182" y="1985529"/>
                  <a:pt x="6054792" y="1987380"/>
                </a:cubicBezTo>
                <a:cubicBezTo>
                  <a:pt x="6050198" y="1989301"/>
                  <a:pt x="6042311" y="1991015"/>
                  <a:pt x="6043134" y="1989781"/>
                </a:cubicBezTo>
                <a:cubicBezTo>
                  <a:pt x="6043819" y="1988752"/>
                  <a:pt x="6047180" y="1987038"/>
                  <a:pt x="6050540" y="1984843"/>
                </a:cubicBezTo>
                <a:cubicBezTo>
                  <a:pt x="6054930" y="1984157"/>
                  <a:pt x="6059044" y="1983197"/>
                  <a:pt x="6060485" y="1983334"/>
                </a:cubicBezTo>
                <a:close/>
                <a:moveTo>
                  <a:pt x="5120664" y="1979631"/>
                </a:moveTo>
                <a:cubicBezTo>
                  <a:pt x="5122516" y="1979905"/>
                  <a:pt x="5124504" y="1980180"/>
                  <a:pt x="5126493" y="1980454"/>
                </a:cubicBezTo>
                <a:cubicBezTo>
                  <a:pt x="5125602" y="1981277"/>
                  <a:pt x="5125122" y="1981826"/>
                  <a:pt x="5124573" y="1982374"/>
                </a:cubicBezTo>
                <a:cubicBezTo>
                  <a:pt x="5122790" y="1981963"/>
                  <a:pt x="5120664" y="1981689"/>
                  <a:pt x="5119429" y="1981140"/>
                </a:cubicBezTo>
                <a:cubicBezTo>
                  <a:pt x="5118881" y="1980934"/>
                  <a:pt x="5120184" y="1980111"/>
                  <a:pt x="5120664" y="1979631"/>
                </a:cubicBezTo>
                <a:close/>
                <a:moveTo>
                  <a:pt x="5833142" y="1979357"/>
                </a:moveTo>
                <a:cubicBezTo>
                  <a:pt x="5836502" y="1978534"/>
                  <a:pt x="5839451" y="1979425"/>
                  <a:pt x="5841646" y="1979562"/>
                </a:cubicBezTo>
                <a:cubicBezTo>
                  <a:pt x="5841029" y="1983197"/>
                  <a:pt x="5836228" y="1986489"/>
                  <a:pt x="5832045" y="1986695"/>
                </a:cubicBezTo>
                <a:cubicBezTo>
                  <a:pt x="5829507" y="1986832"/>
                  <a:pt x="5826353" y="1985803"/>
                  <a:pt x="5826627" y="1984637"/>
                </a:cubicBezTo>
                <a:cubicBezTo>
                  <a:pt x="5827038" y="1983197"/>
                  <a:pt x="5831221" y="1979768"/>
                  <a:pt x="5833142" y="1979357"/>
                </a:cubicBezTo>
                <a:close/>
                <a:moveTo>
                  <a:pt x="4984671" y="1977505"/>
                </a:moveTo>
                <a:cubicBezTo>
                  <a:pt x="4986660" y="1977848"/>
                  <a:pt x="4988648" y="1978259"/>
                  <a:pt x="4990637" y="1978739"/>
                </a:cubicBezTo>
                <a:cubicBezTo>
                  <a:pt x="4989746" y="1979700"/>
                  <a:pt x="4989266" y="1980317"/>
                  <a:pt x="4988717" y="1980865"/>
                </a:cubicBezTo>
                <a:cubicBezTo>
                  <a:pt x="4986934" y="1980317"/>
                  <a:pt x="4984808" y="1979905"/>
                  <a:pt x="4983505" y="1979220"/>
                </a:cubicBezTo>
                <a:cubicBezTo>
                  <a:pt x="4982956" y="1978945"/>
                  <a:pt x="4984259" y="1978054"/>
                  <a:pt x="4984671" y="1977505"/>
                </a:cubicBezTo>
                <a:close/>
                <a:moveTo>
                  <a:pt x="6881413" y="1977222"/>
                </a:moveTo>
                <a:cubicBezTo>
                  <a:pt x="6884816" y="1977693"/>
                  <a:pt x="6887148" y="1979322"/>
                  <a:pt x="6887422" y="1981962"/>
                </a:cubicBezTo>
                <a:cubicBezTo>
                  <a:pt x="6887971" y="1987380"/>
                  <a:pt x="6880701" y="1994924"/>
                  <a:pt x="6871580" y="1998422"/>
                </a:cubicBezTo>
                <a:cubicBezTo>
                  <a:pt x="6863419" y="2001508"/>
                  <a:pt x="6856287" y="2000548"/>
                  <a:pt x="6854847" y="1996021"/>
                </a:cubicBezTo>
                <a:cubicBezTo>
                  <a:pt x="6853269" y="1990946"/>
                  <a:pt x="6859647" y="1983471"/>
                  <a:pt x="6868974" y="1979425"/>
                </a:cubicBezTo>
                <a:cubicBezTo>
                  <a:pt x="6873535" y="1977436"/>
                  <a:pt x="6878010" y="1976750"/>
                  <a:pt x="6881413" y="1977222"/>
                </a:cubicBezTo>
                <a:close/>
                <a:moveTo>
                  <a:pt x="7452607" y="1974873"/>
                </a:moveTo>
                <a:cubicBezTo>
                  <a:pt x="7456448" y="1975276"/>
                  <a:pt x="7459311" y="1976956"/>
                  <a:pt x="7460134" y="1979836"/>
                </a:cubicBezTo>
                <a:cubicBezTo>
                  <a:pt x="7461849" y="1985734"/>
                  <a:pt x="7455127" y="1994787"/>
                  <a:pt x="7444978" y="2000068"/>
                </a:cubicBezTo>
                <a:cubicBezTo>
                  <a:pt x="7434965" y="2005280"/>
                  <a:pt x="7425295" y="2003977"/>
                  <a:pt x="7423855" y="1997667"/>
                </a:cubicBezTo>
                <a:cubicBezTo>
                  <a:pt x="7422415" y="1991358"/>
                  <a:pt x="7429685" y="1982031"/>
                  <a:pt x="7439217" y="1977573"/>
                </a:cubicBezTo>
                <a:cubicBezTo>
                  <a:pt x="7443949" y="1975344"/>
                  <a:pt x="7448767" y="1974470"/>
                  <a:pt x="7452607" y="1974873"/>
                </a:cubicBezTo>
                <a:close/>
                <a:moveTo>
                  <a:pt x="6293177" y="1974761"/>
                </a:moveTo>
                <a:cubicBezTo>
                  <a:pt x="6293931" y="1976956"/>
                  <a:pt x="6289199" y="1981619"/>
                  <a:pt x="6282752" y="1984980"/>
                </a:cubicBezTo>
                <a:cubicBezTo>
                  <a:pt x="6276443" y="1988272"/>
                  <a:pt x="6270271" y="1989163"/>
                  <a:pt x="6269448" y="1986969"/>
                </a:cubicBezTo>
                <a:cubicBezTo>
                  <a:pt x="6268625" y="1984911"/>
                  <a:pt x="6273837" y="1979974"/>
                  <a:pt x="6279941" y="1976887"/>
                </a:cubicBezTo>
                <a:cubicBezTo>
                  <a:pt x="6286387" y="1973595"/>
                  <a:pt x="6292354" y="1972635"/>
                  <a:pt x="6293177" y="1974761"/>
                </a:cubicBezTo>
                <a:close/>
                <a:moveTo>
                  <a:pt x="7624658" y="1974487"/>
                </a:moveTo>
                <a:cubicBezTo>
                  <a:pt x="7626304" y="1976476"/>
                  <a:pt x="7619446" y="1988478"/>
                  <a:pt x="7609432" y="2001371"/>
                </a:cubicBezTo>
                <a:cubicBezTo>
                  <a:pt x="7598940" y="2014881"/>
                  <a:pt x="7587144" y="2024825"/>
                  <a:pt x="7586116" y="2020779"/>
                </a:cubicBezTo>
                <a:cubicBezTo>
                  <a:pt x="7585156" y="2016938"/>
                  <a:pt x="7592768" y="2004045"/>
                  <a:pt x="7603123" y="1992112"/>
                </a:cubicBezTo>
                <a:cubicBezTo>
                  <a:pt x="7613616" y="1979905"/>
                  <a:pt x="7622943" y="1972430"/>
                  <a:pt x="7624658" y="1974487"/>
                </a:cubicBezTo>
                <a:close/>
                <a:moveTo>
                  <a:pt x="5767785" y="1974076"/>
                </a:moveTo>
                <a:cubicBezTo>
                  <a:pt x="5767305" y="1975379"/>
                  <a:pt x="5764905" y="1977231"/>
                  <a:pt x="5762299" y="1979974"/>
                </a:cubicBezTo>
                <a:cubicBezTo>
                  <a:pt x="5758801" y="1979494"/>
                  <a:pt x="5755372" y="1979700"/>
                  <a:pt x="5754961" y="1978808"/>
                </a:cubicBezTo>
                <a:cubicBezTo>
                  <a:pt x="5754549" y="1977916"/>
                  <a:pt x="5756401" y="1975790"/>
                  <a:pt x="5758596" y="1974487"/>
                </a:cubicBezTo>
                <a:cubicBezTo>
                  <a:pt x="5761750" y="1972636"/>
                  <a:pt x="5768334" y="1972293"/>
                  <a:pt x="5767785" y="1974076"/>
                </a:cubicBezTo>
                <a:close/>
                <a:moveTo>
                  <a:pt x="5697286" y="1973939"/>
                </a:moveTo>
                <a:cubicBezTo>
                  <a:pt x="5692416" y="1976476"/>
                  <a:pt x="5690976" y="1977574"/>
                  <a:pt x="5688919" y="1978260"/>
                </a:cubicBezTo>
                <a:cubicBezTo>
                  <a:pt x="5685215" y="1979562"/>
                  <a:pt x="5681718" y="1980043"/>
                  <a:pt x="5681649" y="1978945"/>
                </a:cubicBezTo>
                <a:cubicBezTo>
                  <a:pt x="5681512" y="1977917"/>
                  <a:pt x="5684804" y="1976682"/>
                  <a:pt x="5688644" y="1975654"/>
                </a:cubicBezTo>
                <a:cubicBezTo>
                  <a:pt x="5691182" y="1975105"/>
                  <a:pt x="5693514" y="1974693"/>
                  <a:pt x="5697286" y="1973939"/>
                </a:cubicBezTo>
                <a:close/>
                <a:moveTo>
                  <a:pt x="5259607" y="1973047"/>
                </a:moveTo>
                <a:cubicBezTo>
                  <a:pt x="5260293" y="1973458"/>
                  <a:pt x="5260910" y="1973870"/>
                  <a:pt x="5261871" y="1974556"/>
                </a:cubicBezTo>
                <a:cubicBezTo>
                  <a:pt x="5259950" y="1975036"/>
                  <a:pt x="5258167" y="1975653"/>
                  <a:pt x="5256247" y="1975927"/>
                </a:cubicBezTo>
                <a:cubicBezTo>
                  <a:pt x="5255767" y="1975996"/>
                  <a:pt x="5254121" y="1974899"/>
                  <a:pt x="5254532" y="1974693"/>
                </a:cubicBezTo>
                <a:cubicBezTo>
                  <a:pt x="5255835" y="1974076"/>
                  <a:pt x="5257824" y="1973596"/>
                  <a:pt x="5259607" y="1973047"/>
                </a:cubicBezTo>
                <a:close/>
                <a:moveTo>
                  <a:pt x="6794771" y="1972704"/>
                </a:moveTo>
                <a:cubicBezTo>
                  <a:pt x="6802795" y="1969206"/>
                  <a:pt x="6810201" y="1970166"/>
                  <a:pt x="6811162" y="1974761"/>
                </a:cubicBezTo>
                <a:cubicBezTo>
                  <a:pt x="6812190" y="1979493"/>
                  <a:pt x="6806567" y="1986008"/>
                  <a:pt x="6797994" y="1990123"/>
                </a:cubicBezTo>
                <a:cubicBezTo>
                  <a:pt x="6789765" y="1994101"/>
                  <a:pt x="6781672" y="1993964"/>
                  <a:pt x="6780232" y="1989849"/>
                </a:cubicBezTo>
                <a:cubicBezTo>
                  <a:pt x="6778586" y="1985254"/>
                  <a:pt x="6785856" y="1976544"/>
                  <a:pt x="6794771" y="1972704"/>
                </a:cubicBezTo>
                <a:close/>
                <a:moveTo>
                  <a:pt x="4850390" y="1971744"/>
                </a:moveTo>
                <a:cubicBezTo>
                  <a:pt x="4851899" y="1972636"/>
                  <a:pt x="4853202" y="1973733"/>
                  <a:pt x="4854025" y="1974831"/>
                </a:cubicBezTo>
                <a:cubicBezTo>
                  <a:pt x="4854162" y="1975036"/>
                  <a:pt x="4851830" y="1975585"/>
                  <a:pt x="4849910" y="1976202"/>
                </a:cubicBezTo>
                <a:cubicBezTo>
                  <a:pt x="4848881" y="1974968"/>
                  <a:pt x="4847578" y="1973870"/>
                  <a:pt x="4847098" y="1972704"/>
                </a:cubicBezTo>
                <a:cubicBezTo>
                  <a:pt x="4846961" y="1972362"/>
                  <a:pt x="4850184" y="1971607"/>
                  <a:pt x="4850390" y="1971744"/>
                </a:cubicBezTo>
                <a:close/>
                <a:moveTo>
                  <a:pt x="7527239" y="1971118"/>
                </a:moveTo>
                <a:cubicBezTo>
                  <a:pt x="7530839" y="1970441"/>
                  <a:pt x="7533377" y="1971092"/>
                  <a:pt x="7534062" y="1973253"/>
                </a:cubicBezTo>
                <a:cubicBezTo>
                  <a:pt x="7535435" y="1977573"/>
                  <a:pt x="7528850" y="1987174"/>
                  <a:pt x="7519386" y="1994649"/>
                </a:cubicBezTo>
                <a:cubicBezTo>
                  <a:pt x="7509031" y="2002811"/>
                  <a:pt x="7498195" y="2005348"/>
                  <a:pt x="7496618" y="1999999"/>
                </a:cubicBezTo>
                <a:cubicBezTo>
                  <a:pt x="7495109" y="1994649"/>
                  <a:pt x="7503270" y="1983951"/>
                  <a:pt x="7514038" y="1976956"/>
                </a:cubicBezTo>
                <a:cubicBezTo>
                  <a:pt x="7518976" y="1973801"/>
                  <a:pt x="7523639" y="1971795"/>
                  <a:pt x="7527239" y="1971118"/>
                </a:cubicBezTo>
                <a:close/>
                <a:moveTo>
                  <a:pt x="6133728" y="1969824"/>
                </a:moveTo>
                <a:cubicBezTo>
                  <a:pt x="6134071" y="1970784"/>
                  <a:pt x="6129888" y="1973459"/>
                  <a:pt x="6124744" y="1975448"/>
                </a:cubicBezTo>
                <a:cubicBezTo>
                  <a:pt x="6119532" y="1977436"/>
                  <a:pt x="6114937" y="1978122"/>
                  <a:pt x="6115280" y="1976819"/>
                </a:cubicBezTo>
                <a:cubicBezTo>
                  <a:pt x="6115554" y="1975722"/>
                  <a:pt x="6117817" y="1974145"/>
                  <a:pt x="6122892" y="1972087"/>
                </a:cubicBezTo>
                <a:cubicBezTo>
                  <a:pt x="6128310" y="1969893"/>
                  <a:pt x="6133248" y="1968864"/>
                  <a:pt x="6133728" y="1969824"/>
                </a:cubicBezTo>
                <a:close/>
                <a:moveTo>
                  <a:pt x="6736341" y="1969001"/>
                </a:moveTo>
                <a:cubicBezTo>
                  <a:pt x="6738330" y="1973322"/>
                  <a:pt x="6731609" y="1981963"/>
                  <a:pt x="6722899" y="1986283"/>
                </a:cubicBezTo>
                <a:cubicBezTo>
                  <a:pt x="6714944" y="1990192"/>
                  <a:pt x="6707743" y="1989849"/>
                  <a:pt x="6706577" y="1985323"/>
                </a:cubicBezTo>
                <a:cubicBezTo>
                  <a:pt x="6705411" y="1980728"/>
                  <a:pt x="6710486" y="1974007"/>
                  <a:pt x="6718510" y="1969550"/>
                </a:cubicBezTo>
                <a:cubicBezTo>
                  <a:pt x="6726123" y="1965366"/>
                  <a:pt x="6734489" y="1965092"/>
                  <a:pt x="6736341" y="1969001"/>
                </a:cubicBezTo>
                <a:close/>
                <a:moveTo>
                  <a:pt x="6644924" y="1967286"/>
                </a:moveTo>
                <a:cubicBezTo>
                  <a:pt x="6653085" y="1962829"/>
                  <a:pt x="6660972" y="1962829"/>
                  <a:pt x="6661795" y="1967286"/>
                </a:cubicBezTo>
                <a:cubicBezTo>
                  <a:pt x="6662618" y="1971813"/>
                  <a:pt x="6656308" y="1979219"/>
                  <a:pt x="6648079" y="1983334"/>
                </a:cubicBezTo>
                <a:cubicBezTo>
                  <a:pt x="6639780" y="1987449"/>
                  <a:pt x="6632717" y="1986900"/>
                  <a:pt x="6632511" y="1981962"/>
                </a:cubicBezTo>
                <a:cubicBezTo>
                  <a:pt x="6632305" y="1977573"/>
                  <a:pt x="6637517" y="1971470"/>
                  <a:pt x="6644924" y="1967286"/>
                </a:cubicBezTo>
                <a:close/>
                <a:moveTo>
                  <a:pt x="6366557" y="1966327"/>
                </a:moveTo>
                <a:cubicBezTo>
                  <a:pt x="6367037" y="1969481"/>
                  <a:pt x="6360590" y="1976065"/>
                  <a:pt x="6353732" y="1979220"/>
                </a:cubicBezTo>
                <a:cubicBezTo>
                  <a:pt x="6347834" y="1981963"/>
                  <a:pt x="6342417" y="1981894"/>
                  <a:pt x="6341868" y="1979151"/>
                </a:cubicBezTo>
                <a:cubicBezTo>
                  <a:pt x="6341319" y="1976271"/>
                  <a:pt x="6345640" y="1971539"/>
                  <a:pt x="6351812" y="1968110"/>
                </a:cubicBezTo>
                <a:cubicBezTo>
                  <a:pt x="6358944" y="1964132"/>
                  <a:pt x="6366077" y="1963241"/>
                  <a:pt x="6366557" y="1966327"/>
                </a:cubicBezTo>
                <a:close/>
                <a:moveTo>
                  <a:pt x="1855022" y="1965503"/>
                </a:moveTo>
                <a:cubicBezTo>
                  <a:pt x="1856532" y="1967629"/>
                  <a:pt x="1857972" y="1970372"/>
                  <a:pt x="1858863" y="1973527"/>
                </a:cubicBezTo>
                <a:cubicBezTo>
                  <a:pt x="1859069" y="1974144"/>
                  <a:pt x="1856874" y="1977093"/>
                  <a:pt x="1855092" y="1980110"/>
                </a:cubicBezTo>
                <a:cubicBezTo>
                  <a:pt x="1853925" y="1976681"/>
                  <a:pt x="1852554" y="1973801"/>
                  <a:pt x="1852005" y="1970372"/>
                </a:cubicBezTo>
                <a:cubicBezTo>
                  <a:pt x="1851868" y="1969412"/>
                  <a:pt x="1854816" y="1965229"/>
                  <a:pt x="1855022" y="1965503"/>
                </a:cubicBezTo>
                <a:close/>
                <a:moveTo>
                  <a:pt x="4711928" y="1964269"/>
                </a:moveTo>
                <a:cubicBezTo>
                  <a:pt x="4713917" y="1964337"/>
                  <a:pt x="4715974" y="1965023"/>
                  <a:pt x="4718100" y="1965503"/>
                </a:cubicBezTo>
                <a:cubicBezTo>
                  <a:pt x="4717483" y="1967081"/>
                  <a:pt x="4717072" y="1968109"/>
                  <a:pt x="4716660" y="1969138"/>
                </a:cubicBezTo>
                <a:cubicBezTo>
                  <a:pt x="4714808" y="1968521"/>
                  <a:pt x="4712682" y="1968041"/>
                  <a:pt x="4711174" y="1967081"/>
                </a:cubicBezTo>
                <a:cubicBezTo>
                  <a:pt x="4710625" y="1966738"/>
                  <a:pt x="4711448" y="1964269"/>
                  <a:pt x="4711928" y="1964269"/>
                </a:cubicBezTo>
                <a:close/>
                <a:moveTo>
                  <a:pt x="5609708" y="1962829"/>
                </a:moveTo>
                <a:cubicBezTo>
                  <a:pt x="5612451" y="1963240"/>
                  <a:pt x="5615400" y="1963035"/>
                  <a:pt x="5615812" y="1963926"/>
                </a:cubicBezTo>
                <a:cubicBezTo>
                  <a:pt x="5616223" y="1964886"/>
                  <a:pt x="5614234" y="1966807"/>
                  <a:pt x="5613343" y="1968315"/>
                </a:cubicBezTo>
                <a:cubicBezTo>
                  <a:pt x="5611217" y="1968315"/>
                  <a:pt x="5607993" y="1968864"/>
                  <a:pt x="5607239" y="1968110"/>
                </a:cubicBezTo>
                <a:cubicBezTo>
                  <a:pt x="5606485" y="1967287"/>
                  <a:pt x="5608474" y="1965229"/>
                  <a:pt x="5609708" y="1962829"/>
                </a:cubicBezTo>
                <a:close/>
                <a:moveTo>
                  <a:pt x="6425605" y="1962006"/>
                </a:moveTo>
                <a:cubicBezTo>
                  <a:pt x="6432532" y="1958234"/>
                  <a:pt x="6438978" y="1958234"/>
                  <a:pt x="6439390" y="1962211"/>
                </a:cubicBezTo>
                <a:cubicBezTo>
                  <a:pt x="6439801" y="1966326"/>
                  <a:pt x="6434246" y="1972430"/>
                  <a:pt x="6426565" y="1976133"/>
                </a:cubicBezTo>
                <a:cubicBezTo>
                  <a:pt x="6420050" y="1979288"/>
                  <a:pt x="6414701" y="1979151"/>
                  <a:pt x="6413946" y="1976065"/>
                </a:cubicBezTo>
                <a:cubicBezTo>
                  <a:pt x="6413123" y="1972498"/>
                  <a:pt x="6418816" y="1965778"/>
                  <a:pt x="6425605" y="1962006"/>
                </a:cubicBezTo>
                <a:close/>
                <a:moveTo>
                  <a:pt x="2330350" y="1962005"/>
                </a:moveTo>
                <a:cubicBezTo>
                  <a:pt x="2331516" y="1960908"/>
                  <a:pt x="2333436" y="1963857"/>
                  <a:pt x="2335013" y="1965023"/>
                </a:cubicBezTo>
                <a:cubicBezTo>
                  <a:pt x="2334876" y="1969001"/>
                  <a:pt x="2334671" y="1973047"/>
                  <a:pt x="2334534" y="1977024"/>
                </a:cubicBezTo>
                <a:cubicBezTo>
                  <a:pt x="2332408" y="1975310"/>
                  <a:pt x="2330213" y="1973595"/>
                  <a:pt x="2328087" y="1971881"/>
                </a:cubicBezTo>
                <a:cubicBezTo>
                  <a:pt x="2328841" y="1968383"/>
                  <a:pt x="2329184" y="1963103"/>
                  <a:pt x="2330350" y="1962005"/>
                </a:cubicBezTo>
                <a:close/>
                <a:moveTo>
                  <a:pt x="6498711" y="1961800"/>
                </a:moveTo>
                <a:cubicBezTo>
                  <a:pt x="6505843" y="1957891"/>
                  <a:pt x="6512907" y="1958097"/>
                  <a:pt x="6513524" y="1962417"/>
                </a:cubicBezTo>
                <a:cubicBezTo>
                  <a:pt x="6514141" y="1966807"/>
                  <a:pt x="6508243" y="1974419"/>
                  <a:pt x="6501454" y="1978259"/>
                </a:cubicBezTo>
                <a:cubicBezTo>
                  <a:pt x="6494321" y="1982306"/>
                  <a:pt x="6487738" y="1982100"/>
                  <a:pt x="6486915" y="1977368"/>
                </a:cubicBezTo>
                <a:cubicBezTo>
                  <a:pt x="6485955" y="1972636"/>
                  <a:pt x="6491098" y="1965984"/>
                  <a:pt x="6498711" y="1961800"/>
                </a:cubicBezTo>
                <a:close/>
                <a:moveTo>
                  <a:pt x="6581882" y="1961765"/>
                </a:moveTo>
                <a:cubicBezTo>
                  <a:pt x="6584796" y="1962040"/>
                  <a:pt x="6586836" y="1963480"/>
                  <a:pt x="6587111" y="1965983"/>
                </a:cubicBezTo>
                <a:cubicBezTo>
                  <a:pt x="6587522" y="1970235"/>
                  <a:pt x="6581830" y="1977504"/>
                  <a:pt x="6575246" y="1981139"/>
                </a:cubicBezTo>
                <a:cubicBezTo>
                  <a:pt x="6567428" y="1985460"/>
                  <a:pt x="6559610" y="1984911"/>
                  <a:pt x="6559404" y="1979973"/>
                </a:cubicBezTo>
                <a:cubicBezTo>
                  <a:pt x="6559199" y="1975584"/>
                  <a:pt x="6564822" y="1968383"/>
                  <a:pt x="6571406" y="1964543"/>
                </a:cubicBezTo>
                <a:cubicBezTo>
                  <a:pt x="6575178" y="1962382"/>
                  <a:pt x="6578967" y="1961491"/>
                  <a:pt x="6581882" y="1961765"/>
                </a:cubicBezTo>
                <a:close/>
                <a:moveTo>
                  <a:pt x="7755535" y="1960572"/>
                </a:moveTo>
                <a:cubicBezTo>
                  <a:pt x="7756970" y="1959254"/>
                  <a:pt x="7757840" y="1959228"/>
                  <a:pt x="7757977" y="1960703"/>
                </a:cubicBezTo>
                <a:cubicBezTo>
                  <a:pt x="7758594" y="1966395"/>
                  <a:pt x="7749335" y="1989987"/>
                  <a:pt x="7736923" y="2017281"/>
                </a:cubicBezTo>
                <a:cubicBezTo>
                  <a:pt x="7724578" y="2044439"/>
                  <a:pt x="7713948" y="2063504"/>
                  <a:pt x="7712508" y="2058978"/>
                </a:cubicBezTo>
                <a:cubicBezTo>
                  <a:pt x="7711137" y="2054520"/>
                  <a:pt x="7719709" y="2028392"/>
                  <a:pt x="7731917" y="2001714"/>
                </a:cubicBezTo>
                <a:cubicBezTo>
                  <a:pt x="7741843" y="1980111"/>
                  <a:pt x="7751230" y="1964526"/>
                  <a:pt x="7755535" y="1960572"/>
                </a:cubicBezTo>
                <a:close/>
                <a:moveTo>
                  <a:pt x="1650653" y="1960566"/>
                </a:moveTo>
                <a:cubicBezTo>
                  <a:pt x="1650859" y="1960428"/>
                  <a:pt x="1651545" y="1961663"/>
                  <a:pt x="1652093" y="1962280"/>
                </a:cubicBezTo>
                <a:cubicBezTo>
                  <a:pt x="1650790" y="1963514"/>
                  <a:pt x="1649556" y="1964886"/>
                  <a:pt x="1648253" y="1965778"/>
                </a:cubicBezTo>
                <a:cubicBezTo>
                  <a:pt x="1647910" y="1966052"/>
                  <a:pt x="1647156" y="1964886"/>
                  <a:pt x="1646607" y="1964337"/>
                </a:cubicBezTo>
                <a:cubicBezTo>
                  <a:pt x="1647980" y="1963035"/>
                  <a:pt x="1649283" y="1961663"/>
                  <a:pt x="1650653" y="1960566"/>
                </a:cubicBezTo>
                <a:close/>
                <a:moveTo>
                  <a:pt x="7165316" y="1957685"/>
                </a:moveTo>
                <a:cubicBezTo>
                  <a:pt x="7169268" y="1958628"/>
                  <a:pt x="7172097" y="1960943"/>
                  <a:pt x="7172852" y="1964406"/>
                </a:cubicBezTo>
                <a:cubicBezTo>
                  <a:pt x="7174292" y="1970510"/>
                  <a:pt x="7168051" y="1977642"/>
                  <a:pt x="7158724" y="1980728"/>
                </a:cubicBezTo>
                <a:cubicBezTo>
                  <a:pt x="7149604" y="1983677"/>
                  <a:pt x="7140345" y="1981620"/>
                  <a:pt x="7138219" y="1975996"/>
                </a:cubicBezTo>
                <a:cubicBezTo>
                  <a:pt x="7136093" y="1970510"/>
                  <a:pt x="7142060" y="1962623"/>
                  <a:pt x="7151043" y="1959194"/>
                </a:cubicBezTo>
                <a:cubicBezTo>
                  <a:pt x="7156290" y="1957171"/>
                  <a:pt x="7161365" y="1956742"/>
                  <a:pt x="7165316" y="1957685"/>
                </a:cubicBezTo>
                <a:close/>
                <a:moveTo>
                  <a:pt x="7362682" y="1956587"/>
                </a:moveTo>
                <a:cubicBezTo>
                  <a:pt x="7372626" y="1954050"/>
                  <a:pt x="7382639" y="1957479"/>
                  <a:pt x="7384147" y="1964268"/>
                </a:cubicBezTo>
                <a:cubicBezTo>
                  <a:pt x="7385656" y="1970921"/>
                  <a:pt x="7377838" y="1979905"/>
                  <a:pt x="7368237" y="1982236"/>
                </a:cubicBezTo>
                <a:cubicBezTo>
                  <a:pt x="7358361" y="1984637"/>
                  <a:pt x="7349240" y="1979836"/>
                  <a:pt x="7348280" y="1972292"/>
                </a:cubicBezTo>
                <a:cubicBezTo>
                  <a:pt x="7347457" y="1965366"/>
                  <a:pt x="7353492" y="1958988"/>
                  <a:pt x="7362682" y="1956587"/>
                </a:cubicBezTo>
                <a:close/>
                <a:moveTo>
                  <a:pt x="5050096" y="1956108"/>
                </a:moveTo>
                <a:cubicBezTo>
                  <a:pt x="5050439" y="1956108"/>
                  <a:pt x="5051124" y="1956519"/>
                  <a:pt x="5051604" y="1956794"/>
                </a:cubicBezTo>
                <a:cubicBezTo>
                  <a:pt x="5050233" y="1956931"/>
                  <a:pt x="5048930" y="1957068"/>
                  <a:pt x="5047559" y="1957068"/>
                </a:cubicBezTo>
                <a:cubicBezTo>
                  <a:pt x="5047147" y="1957068"/>
                  <a:pt x="5046461" y="1956657"/>
                  <a:pt x="5045844" y="1956451"/>
                </a:cubicBezTo>
                <a:cubicBezTo>
                  <a:pt x="5047284" y="1956314"/>
                  <a:pt x="5048656" y="1956177"/>
                  <a:pt x="5050096" y="1956108"/>
                </a:cubicBezTo>
                <a:close/>
                <a:moveTo>
                  <a:pt x="5185815" y="1955148"/>
                </a:moveTo>
                <a:cubicBezTo>
                  <a:pt x="5186158" y="1955079"/>
                  <a:pt x="5186844" y="1955559"/>
                  <a:pt x="5187324" y="1955765"/>
                </a:cubicBezTo>
                <a:cubicBezTo>
                  <a:pt x="5186021" y="1956039"/>
                  <a:pt x="5184718" y="1956314"/>
                  <a:pt x="5183278" y="1956451"/>
                </a:cubicBezTo>
                <a:cubicBezTo>
                  <a:pt x="5182866" y="1956519"/>
                  <a:pt x="5182180" y="1956108"/>
                  <a:pt x="5181563" y="1955902"/>
                </a:cubicBezTo>
                <a:cubicBezTo>
                  <a:pt x="5183003" y="1955628"/>
                  <a:pt x="5184375" y="1955353"/>
                  <a:pt x="5185815" y="1955148"/>
                </a:cubicBezTo>
                <a:close/>
                <a:moveTo>
                  <a:pt x="4575796" y="1955011"/>
                </a:moveTo>
                <a:cubicBezTo>
                  <a:pt x="4578128" y="1956108"/>
                  <a:pt x="4580871" y="1957068"/>
                  <a:pt x="4580871" y="1957411"/>
                </a:cubicBezTo>
                <a:cubicBezTo>
                  <a:pt x="4580734" y="1959263"/>
                  <a:pt x="4579911" y="1960909"/>
                  <a:pt x="4579362" y="1962692"/>
                </a:cubicBezTo>
                <a:cubicBezTo>
                  <a:pt x="4577991" y="1962006"/>
                  <a:pt x="4575590" y="1961389"/>
                  <a:pt x="4575453" y="1960703"/>
                </a:cubicBezTo>
                <a:cubicBezTo>
                  <a:pt x="4575042" y="1958920"/>
                  <a:pt x="4575590" y="1957068"/>
                  <a:pt x="4575796" y="1955011"/>
                </a:cubicBezTo>
                <a:close/>
                <a:moveTo>
                  <a:pt x="6206492" y="1954599"/>
                </a:moveTo>
                <a:cubicBezTo>
                  <a:pt x="6206835" y="1955628"/>
                  <a:pt x="6202514" y="1958439"/>
                  <a:pt x="6196890" y="1960771"/>
                </a:cubicBezTo>
                <a:cubicBezTo>
                  <a:pt x="6190924" y="1963240"/>
                  <a:pt x="6186603" y="1964063"/>
                  <a:pt x="6186535" y="1962760"/>
                </a:cubicBezTo>
                <a:cubicBezTo>
                  <a:pt x="6186467" y="1961594"/>
                  <a:pt x="6191061" y="1958645"/>
                  <a:pt x="6196342" y="1956519"/>
                </a:cubicBezTo>
                <a:cubicBezTo>
                  <a:pt x="6201622" y="1954325"/>
                  <a:pt x="6206080" y="1953502"/>
                  <a:pt x="6206492" y="1954599"/>
                </a:cubicBezTo>
                <a:close/>
                <a:moveTo>
                  <a:pt x="5544558" y="1951787"/>
                </a:moveTo>
                <a:cubicBezTo>
                  <a:pt x="5542295" y="1953913"/>
                  <a:pt x="5541060" y="1955696"/>
                  <a:pt x="5539414" y="1956382"/>
                </a:cubicBezTo>
                <a:cubicBezTo>
                  <a:pt x="5537905" y="1956999"/>
                  <a:pt x="5535848" y="1956519"/>
                  <a:pt x="5534065" y="1956519"/>
                </a:cubicBezTo>
                <a:cubicBezTo>
                  <a:pt x="5535162" y="1955216"/>
                  <a:pt x="5535916" y="1953502"/>
                  <a:pt x="5537425" y="1952816"/>
                </a:cubicBezTo>
                <a:cubicBezTo>
                  <a:pt x="5539003" y="1951993"/>
                  <a:pt x="5541266" y="1952198"/>
                  <a:pt x="5544558" y="1951787"/>
                </a:cubicBezTo>
                <a:close/>
                <a:moveTo>
                  <a:pt x="4443300" y="1948633"/>
                </a:moveTo>
                <a:cubicBezTo>
                  <a:pt x="4444054" y="1950279"/>
                  <a:pt x="4444740" y="1951925"/>
                  <a:pt x="4445837" y="1954531"/>
                </a:cubicBezTo>
                <a:cubicBezTo>
                  <a:pt x="4443917" y="1955080"/>
                  <a:pt x="4442134" y="1956040"/>
                  <a:pt x="4440214" y="1955971"/>
                </a:cubicBezTo>
                <a:cubicBezTo>
                  <a:pt x="4439734" y="1955971"/>
                  <a:pt x="4437882" y="1951651"/>
                  <a:pt x="4438293" y="1951170"/>
                </a:cubicBezTo>
                <a:cubicBezTo>
                  <a:pt x="4439528" y="1949799"/>
                  <a:pt x="4441585" y="1949387"/>
                  <a:pt x="4443300" y="1948633"/>
                </a:cubicBezTo>
                <a:close/>
                <a:moveTo>
                  <a:pt x="4913552" y="1947947"/>
                </a:moveTo>
                <a:cubicBezTo>
                  <a:pt x="4913827" y="1947878"/>
                  <a:pt x="4914650" y="1948358"/>
                  <a:pt x="4915267" y="1948632"/>
                </a:cubicBezTo>
                <a:cubicBezTo>
                  <a:pt x="4913964" y="1948701"/>
                  <a:pt x="4912661" y="1948838"/>
                  <a:pt x="4911289" y="1948838"/>
                </a:cubicBezTo>
                <a:cubicBezTo>
                  <a:pt x="4910809" y="1948838"/>
                  <a:pt x="4909986" y="1948358"/>
                  <a:pt x="4909369" y="1948152"/>
                </a:cubicBezTo>
                <a:cubicBezTo>
                  <a:pt x="4910741" y="1948084"/>
                  <a:pt x="4912112" y="1947947"/>
                  <a:pt x="4913552" y="1947947"/>
                </a:cubicBezTo>
                <a:close/>
                <a:moveTo>
                  <a:pt x="3011212" y="1946576"/>
                </a:moveTo>
                <a:cubicBezTo>
                  <a:pt x="3012378" y="1946370"/>
                  <a:pt x="3014367" y="1949936"/>
                  <a:pt x="3016013" y="1951788"/>
                </a:cubicBezTo>
                <a:cubicBezTo>
                  <a:pt x="3015738" y="1954942"/>
                  <a:pt x="3015533" y="1958166"/>
                  <a:pt x="3015258" y="1961389"/>
                </a:cubicBezTo>
                <a:cubicBezTo>
                  <a:pt x="3013064" y="1958714"/>
                  <a:pt x="3010801" y="1955971"/>
                  <a:pt x="3008606" y="1953296"/>
                </a:cubicBezTo>
                <a:cubicBezTo>
                  <a:pt x="3009429" y="1950896"/>
                  <a:pt x="3009978" y="1946781"/>
                  <a:pt x="3011212" y="1946576"/>
                </a:cubicBezTo>
                <a:close/>
                <a:moveTo>
                  <a:pt x="5465622" y="1946027"/>
                </a:moveTo>
                <a:cubicBezTo>
                  <a:pt x="5466719" y="1946096"/>
                  <a:pt x="5467885" y="1946233"/>
                  <a:pt x="5468982" y="1946301"/>
                </a:cubicBezTo>
                <a:cubicBezTo>
                  <a:pt x="5467268" y="1947399"/>
                  <a:pt x="5465553" y="1948427"/>
                  <a:pt x="5463839" y="1949456"/>
                </a:cubicBezTo>
                <a:cubicBezTo>
                  <a:pt x="5463084" y="1949113"/>
                  <a:pt x="5461370" y="1948839"/>
                  <a:pt x="5461713" y="1948427"/>
                </a:cubicBezTo>
                <a:cubicBezTo>
                  <a:pt x="5462330" y="1947673"/>
                  <a:pt x="5464250" y="1946850"/>
                  <a:pt x="5465622" y="1946027"/>
                </a:cubicBezTo>
                <a:close/>
                <a:moveTo>
                  <a:pt x="7829163" y="1945615"/>
                </a:moveTo>
                <a:cubicBezTo>
                  <a:pt x="7831015" y="1947193"/>
                  <a:pt x="7831563" y="1951033"/>
                  <a:pt x="7831701" y="1951239"/>
                </a:cubicBezTo>
                <a:cubicBezTo>
                  <a:pt x="7832592" y="1956040"/>
                  <a:pt x="7833004" y="1957617"/>
                  <a:pt x="7833209" y="1959400"/>
                </a:cubicBezTo>
                <a:cubicBezTo>
                  <a:pt x="7834307" y="1969275"/>
                  <a:pt x="7828340" y="1980248"/>
                  <a:pt x="7815241" y="1998285"/>
                </a:cubicBezTo>
                <a:cubicBezTo>
                  <a:pt x="7804406" y="2013235"/>
                  <a:pt x="7797136" y="2020710"/>
                  <a:pt x="7792610" y="2020368"/>
                </a:cubicBezTo>
                <a:cubicBezTo>
                  <a:pt x="7788496" y="2020093"/>
                  <a:pt x="7790827" y="2007475"/>
                  <a:pt x="7798028" y="1989987"/>
                </a:cubicBezTo>
                <a:cubicBezTo>
                  <a:pt x="7804749" y="1973528"/>
                  <a:pt x="7813253" y="1959606"/>
                  <a:pt x="7822442" y="1949387"/>
                </a:cubicBezTo>
                <a:cubicBezTo>
                  <a:pt x="7825117" y="1946438"/>
                  <a:pt x="7828272" y="1944793"/>
                  <a:pt x="7829163" y="1945615"/>
                </a:cubicBezTo>
                <a:close/>
                <a:moveTo>
                  <a:pt x="7607238" y="1944381"/>
                </a:moveTo>
                <a:cubicBezTo>
                  <a:pt x="7608061" y="1947810"/>
                  <a:pt x="7599419" y="1959263"/>
                  <a:pt x="7589270" y="1968247"/>
                </a:cubicBezTo>
                <a:cubicBezTo>
                  <a:pt x="7579668" y="1976819"/>
                  <a:pt x="7571439" y="1980591"/>
                  <a:pt x="7570136" y="1977094"/>
                </a:cubicBezTo>
                <a:cubicBezTo>
                  <a:pt x="7568764" y="1973184"/>
                  <a:pt x="7576514" y="1962212"/>
                  <a:pt x="7586595" y="1953845"/>
                </a:cubicBezTo>
                <a:cubicBezTo>
                  <a:pt x="7596882" y="1945272"/>
                  <a:pt x="7606483" y="1940952"/>
                  <a:pt x="7607238" y="1944381"/>
                </a:cubicBezTo>
                <a:close/>
                <a:moveTo>
                  <a:pt x="6113428" y="1943009"/>
                </a:moveTo>
                <a:cubicBezTo>
                  <a:pt x="6116720" y="1944312"/>
                  <a:pt x="6120012" y="1944449"/>
                  <a:pt x="6120424" y="1945684"/>
                </a:cubicBezTo>
                <a:cubicBezTo>
                  <a:pt x="6120904" y="1947330"/>
                  <a:pt x="6117269" y="1949798"/>
                  <a:pt x="6112263" y="1951307"/>
                </a:cubicBezTo>
                <a:cubicBezTo>
                  <a:pt x="6107462" y="1952816"/>
                  <a:pt x="6103690" y="1952953"/>
                  <a:pt x="6104787" y="1950621"/>
                </a:cubicBezTo>
                <a:cubicBezTo>
                  <a:pt x="6105610" y="1949044"/>
                  <a:pt x="6109314" y="1946712"/>
                  <a:pt x="6113428" y="1943009"/>
                </a:cubicBezTo>
                <a:close/>
                <a:moveTo>
                  <a:pt x="5393544" y="1942392"/>
                </a:moveTo>
                <a:cubicBezTo>
                  <a:pt x="5394367" y="1942598"/>
                  <a:pt x="5395190" y="1942803"/>
                  <a:pt x="5396493" y="1943215"/>
                </a:cubicBezTo>
                <a:cubicBezTo>
                  <a:pt x="5394779" y="1944107"/>
                  <a:pt x="5393064" y="1944998"/>
                  <a:pt x="5391418" y="1945958"/>
                </a:cubicBezTo>
                <a:cubicBezTo>
                  <a:pt x="5390595" y="1945684"/>
                  <a:pt x="5388881" y="1945478"/>
                  <a:pt x="5389224" y="1945067"/>
                </a:cubicBezTo>
                <a:cubicBezTo>
                  <a:pt x="5390115" y="1944244"/>
                  <a:pt x="5392035" y="1943284"/>
                  <a:pt x="5393544" y="1942392"/>
                </a:cubicBezTo>
                <a:close/>
                <a:moveTo>
                  <a:pt x="4303397" y="1941775"/>
                </a:moveTo>
                <a:cubicBezTo>
                  <a:pt x="4305317" y="1943009"/>
                  <a:pt x="4307306" y="1944175"/>
                  <a:pt x="4309363" y="1945410"/>
                </a:cubicBezTo>
                <a:cubicBezTo>
                  <a:pt x="4308609" y="1948564"/>
                  <a:pt x="4308129" y="1950485"/>
                  <a:pt x="4307717" y="1952473"/>
                </a:cubicBezTo>
                <a:cubicBezTo>
                  <a:pt x="4305866" y="1950896"/>
                  <a:pt x="4303671" y="1949593"/>
                  <a:pt x="4302368" y="1947467"/>
                </a:cubicBezTo>
                <a:cubicBezTo>
                  <a:pt x="4301820" y="1946575"/>
                  <a:pt x="4302985" y="1943695"/>
                  <a:pt x="4303397" y="1941775"/>
                </a:cubicBezTo>
                <a:close/>
                <a:moveTo>
                  <a:pt x="3624797" y="1940335"/>
                </a:moveTo>
                <a:cubicBezTo>
                  <a:pt x="3626443" y="1944175"/>
                  <a:pt x="3627952" y="1948633"/>
                  <a:pt x="3628912" y="1953365"/>
                </a:cubicBezTo>
                <a:cubicBezTo>
                  <a:pt x="3629049" y="1954256"/>
                  <a:pt x="3626854" y="1957205"/>
                  <a:pt x="3625071" y="1960429"/>
                </a:cubicBezTo>
                <a:cubicBezTo>
                  <a:pt x="3623837" y="1955216"/>
                  <a:pt x="3622328" y="1950484"/>
                  <a:pt x="3621711" y="1945478"/>
                </a:cubicBezTo>
                <a:cubicBezTo>
                  <a:pt x="3621505" y="1944038"/>
                  <a:pt x="3624591" y="1939786"/>
                  <a:pt x="3624797" y="1940335"/>
                </a:cubicBezTo>
                <a:close/>
                <a:moveTo>
                  <a:pt x="6037441" y="1940197"/>
                </a:moveTo>
                <a:cubicBezTo>
                  <a:pt x="6040802" y="1937523"/>
                  <a:pt x="6046562" y="1937248"/>
                  <a:pt x="6048277" y="1940197"/>
                </a:cubicBezTo>
                <a:cubicBezTo>
                  <a:pt x="6046425" y="1941912"/>
                  <a:pt x="6044231" y="1944723"/>
                  <a:pt x="6041008" y="1946575"/>
                </a:cubicBezTo>
                <a:cubicBezTo>
                  <a:pt x="6039499" y="1947398"/>
                  <a:pt x="6034630" y="1947124"/>
                  <a:pt x="6033944" y="1946026"/>
                </a:cubicBezTo>
                <a:cubicBezTo>
                  <a:pt x="6033258" y="1944929"/>
                  <a:pt x="6035247" y="1941912"/>
                  <a:pt x="6037441" y="1940197"/>
                </a:cubicBezTo>
                <a:close/>
                <a:moveTo>
                  <a:pt x="3762712" y="1938826"/>
                </a:moveTo>
                <a:cubicBezTo>
                  <a:pt x="3763398" y="1942049"/>
                  <a:pt x="3764221" y="1945272"/>
                  <a:pt x="3765455" y="1950484"/>
                </a:cubicBezTo>
                <a:cubicBezTo>
                  <a:pt x="3763604" y="1951856"/>
                  <a:pt x="3761889" y="1953913"/>
                  <a:pt x="3759969" y="1953982"/>
                </a:cubicBezTo>
                <a:cubicBezTo>
                  <a:pt x="3759489" y="1953982"/>
                  <a:pt x="3757432" y="1945478"/>
                  <a:pt x="3757843" y="1944587"/>
                </a:cubicBezTo>
                <a:cubicBezTo>
                  <a:pt x="3759009" y="1941706"/>
                  <a:pt x="3760997" y="1940609"/>
                  <a:pt x="3762712" y="1938826"/>
                </a:cubicBezTo>
                <a:close/>
                <a:moveTo>
                  <a:pt x="5320369" y="1938483"/>
                </a:moveTo>
                <a:cubicBezTo>
                  <a:pt x="5320987" y="1938552"/>
                  <a:pt x="5321536" y="1938689"/>
                  <a:pt x="5322152" y="1938757"/>
                </a:cubicBezTo>
                <a:cubicBezTo>
                  <a:pt x="5320918" y="1939237"/>
                  <a:pt x="5319684" y="1939717"/>
                  <a:pt x="5318312" y="1940129"/>
                </a:cubicBezTo>
                <a:cubicBezTo>
                  <a:pt x="5317832" y="1940266"/>
                  <a:pt x="5317009" y="1940060"/>
                  <a:pt x="5316392" y="1939992"/>
                </a:cubicBezTo>
                <a:cubicBezTo>
                  <a:pt x="5317695" y="1939512"/>
                  <a:pt x="5318998" y="1939032"/>
                  <a:pt x="5320369" y="1938483"/>
                </a:cubicBezTo>
                <a:close/>
                <a:moveTo>
                  <a:pt x="6276195" y="1937899"/>
                </a:moveTo>
                <a:cubicBezTo>
                  <a:pt x="6278621" y="1937333"/>
                  <a:pt x="6280044" y="1937419"/>
                  <a:pt x="6279324" y="1938482"/>
                </a:cubicBezTo>
                <a:cubicBezTo>
                  <a:pt x="6278090" y="1940060"/>
                  <a:pt x="6273974" y="1942734"/>
                  <a:pt x="6272260" y="1944175"/>
                </a:cubicBezTo>
                <a:cubicBezTo>
                  <a:pt x="6264374" y="1947878"/>
                  <a:pt x="6259779" y="1948769"/>
                  <a:pt x="6258887" y="1947672"/>
                </a:cubicBezTo>
                <a:cubicBezTo>
                  <a:pt x="6258064" y="1946575"/>
                  <a:pt x="6261699" y="1943694"/>
                  <a:pt x="6267048" y="1941225"/>
                </a:cubicBezTo>
                <a:cubicBezTo>
                  <a:pt x="6270340" y="1939682"/>
                  <a:pt x="6273769" y="1938465"/>
                  <a:pt x="6276195" y="1937899"/>
                </a:cubicBezTo>
                <a:close/>
                <a:moveTo>
                  <a:pt x="3894660" y="1937385"/>
                </a:moveTo>
                <a:cubicBezTo>
                  <a:pt x="3896580" y="1937248"/>
                  <a:pt x="3898706" y="1938894"/>
                  <a:pt x="3900901" y="1939991"/>
                </a:cubicBezTo>
                <a:cubicBezTo>
                  <a:pt x="3900421" y="1944792"/>
                  <a:pt x="3900146" y="1947878"/>
                  <a:pt x="3899872" y="1950964"/>
                </a:cubicBezTo>
                <a:cubicBezTo>
                  <a:pt x="3897952" y="1949387"/>
                  <a:pt x="3895826" y="1948427"/>
                  <a:pt x="3894180" y="1945820"/>
                </a:cubicBezTo>
                <a:cubicBezTo>
                  <a:pt x="3893631" y="1944929"/>
                  <a:pt x="3894180" y="1937385"/>
                  <a:pt x="3894660" y="1937385"/>
                </a:cubicBezTo>
                <a:close/>
                <a:moveTo>
                  <a:pt x="4030723" y="1937042"/>
                </a:moveTo>
                <a:cubicBezTo>
                  <a:pt x="4032643" y="1936974"/>
                  <a:pt x="4034769" y="1938482"/>
                  <a:pt x="4036895" y="1939443"/>
                </a:cubicBezTo>
                <a:cubicBezTo>
                  <a:pt x="4036415" y="1943763"/>
                  <a:pt x="4036072" y="1946506"/>
                  <a:pt x="4035798" y="1949249"/>
                </a:cubicBezTo>
                <a:cubicBezTo>
                  <a:pt x="4033878" y="1947809"/>
                  <a:pt x="4031752" y="1946918"/>
                  <a:pt x="4030174" y="1944586"/>
                </a:cubicBezTo>
                <a:cubicBezTo>
                  <a:pt x="4029626" y="1943763"/>
                  <a:pt x="4030243" y="1937111"/>
                  <a:pt x="4030723" y="1937042"/>
                </a:cubicBezTo>
                <a:close/>
                <a:moveTo>
                  <a:pt x="4166922" y="1936974"/>
                </a:moveTo>
                <a:cubicBezTo>
                  <a:pt x="4169322" y="1938757"/>
                  <a:pt x="4172065" y="1940197"/>
                  <a:pt x="4172065" y="1940814"/>
                </a:cubicBezTo>
                <a:cubicBezTo>
                  <a:pt x="4171997" y="1944106"/>
                  <a:pt x="4171242" y="1947192"/>
                  <a:pt x="4170762" y="1950416"/>
                </a:cubicBezTo>
                <a:cubicBezTo>
                  <a:pt x="4169391" y="1949319"/>
                  <a:pt x="4166990" y="1948358"/>
                  <a:pt x="4166785" y="1947124"/>
                </a:cubicBezTo>
                <a:cubicBezTo>
                  <a:pt x="4166373" y="1943901"/>
                  <a:pt x="4166853" y="1940540"/>
                  <a:pt x="4166922" y="1936974"/>
                </a:cubicBezTo>
                <a:close/>
                <a:moveTo>
                  <a:pt x="7089725" y="1936803"/>
                </a:moveTo>
                <a:cubicBezTo>
                  <a:pt x="7093026" y="1937866"/>
                  <a:pt x="7095324" y="1940094"/>
                  <a:pt x="7095838" y="1943215"/>
                </a:cubicBezTo>
                <a:cubicBezTo>
                  <a:pt x="7096797" y="1949250"/>
                  <a:pt x="7089665" y="1957068"/>
                  <a:pt x="7080818" y="1959743"/>
                </a:cubicBezTo>
                <a:cubicBezTo>
                  <a:pt x="7071629" y="1962486"/>
                  <a:pt x="7063194" y="1959949"/>
                  <a:pt x="7062371" y="1954119"/>
                </a:cubicBezTo>
                <a:cubicBezTo>
                  <a:pt x="7061548" y="1948290"/>
                  <a:pt x="7068817" y="1940335"/>
                  <a:pt x="7077595" y="1937386"/>
                </a:cubicBezTo>
                <a:cubicBezTo>
                  <a:pt x="7082121" y="1935843"/>
                  <a:pt x="7086424" y="1935740"/>
                  <a:pt x="7089725" y="1936803"/>
                </a:cubicBezTo>
                <a:close/>
                <a:moveTo>
                  <a:pt x="7742684" y="1934505"/>
                </a:moveTo>
                <a:cubicBezTo>
                  <a:pt x="7743712" y="1937248"/>
                  <a:pt x="7735277" y="1957068"/>
                  <a:pt x="7723893" y="1980659"/>
                </a:cubicBezTo>
                <a:cubicBezTo>
                  <a:pt x="7711685" y="2005897"/>
                  <a:pt x="7699890" y="2026471"/>
                  <a:pt x="7698861" y="2022630"/>
                </a:cubicBezTo>
                <a:cubicBezTo>
                  <a:pt x="7697832" y="2018995"/>
                  <a:pt x="7706062" y="1996981"/>
                  <a:pt x="7717652" y="1973733"/>
                </a:cubicBezTo>
                <a:cubicBezTo>
                  <a:pt x="7730339" y="1948358"/>
                  <a:pt x="7741586" y="1931556"/>
                  <a:pt x="7742684" y="1934505"/>
                </a:cubicBezTo>
                <a:close/>
                <a:moveTo>
                  <a:pt x="6194627" y="1934231"/>
                </a:moveTo>
                <a:cubicBezTo>
                  <a:pt x="6192707" y="1935328"/>
                  <a:pt x="6190855" y="1936631"/>
                  <a:pt x="6187701" y="1938140"/>
                </a:cubicBezTo>
                <a:cubicBezTo>
                  <a:pt x="6183517" y="1940060"/>
                  <a:pt x="6175905" y="1941980"/>
                  <a:pt x="6176042" y="1941157"/>
                </a:cubicBezTo>
                <a:cubicBezTo>
                  <a:pt x="6176179" y="1940334"/>
                  <a:pt x="6178717" y="1938826"/>
                  <a:pt x="6183860" y="1936837"/>
                </a:cubicBezTo>
                <a:cubicBezTo>
                  <a:pt x="6188798" y="1934916"/>
                  <a:pt x="6192158" y="1934094"/>
                  <a:pt x="6194627" y="1934231"/>
                </a:cubicBezTo>
                <a:close/>
                <a:moveTo>
                  <a:pt x="4777353" y="1933202"/>
                </a:moveTo>
                <a:cubicBezTo>
                  <a:pt x="4777559" y="1933134"/>
                  <a:pt x="4778313" y="1933751"/>
                  <a:pt x="4778793" y="1934162"/>
                </a:cubicBezTo>
                <a:cubicBezTo>
                  <a:pt x="4777421" y="1934162"/>
                  <a:pt x="4776118" y="1934300"/>
                  <a:pt x="4774747" y="1934231"/>
                </a:cubicBezTo>
                <a:cubicBezTo>
                  <a:pt x="4774335" y="1934231"/>
                  <a:pt x="4773649" y="1933614"/>
                  <a:pt x="4773032" y="1933271"/>
                </a:cubicBezTo>
                <a:cubicBezTo>
                  <a:pt x="4774472" y="1933202"/>
                  <a:pt x="4775844" y="1933134"/>
                  <a:pt x="4777353" y="1933202"/>
                </a:cubicBezTo>
                <a:close/>
                <a:moveTo>
                  <a:pt x="3488529" y="1931968"/>
                </a:moveTo>
                <a:cubicBezTo>
                  <a:pt x="3489626" y="1936906"/>
                  <a:pt x="3491135" y="1941843"/>
                  <a:pt x="3491684" y="1946781"/>
                </a:cubicBezTo>
                <a:cubicBezTo>
                  <a:pt x="3491958" y="1948221"/>
                  <a:pt x="3489558" y="1949867"/>
                  <a:pt x="3487638" y="1952199"/>
                </a:cubicBezTo>
                <a:cubicBezTo>
                  <a:pt x="3486677" y="1946438"/>
                  <a:pt x="3485374" y="1941089"/>
                  <a:pt x="3485032" y="1935946"/>
                </a:cubicBezTo>
                <a:cubicBezTo>
                  <a:pt x="3484895" y="1934300"/>
                  <a:pt x="3487295" y="1933271"/>
                  <a:pt x="3488529" y="1931968"/>
                </a:cubicBezTo>
                <a:close/>
                <a:moveTo>
                  <a:pt x="5109006" y="1930665"/>
                </a:moveTo>
                <a:cubicBezTo>
                  <a:pt x="5109623" y="1931214"/>
                  <a:pt x="5110378" y="1931762"/>
                  <a:pt x="5110721" y="1932380"/>
                </a:cubicBezTo>
                <a:cubicBezTo>
                  <a:pt x="5110789" y="1932585"/>
                  <a:pt x="5109692" y="1932859"/>
                  <a:pt x="5109143" y="1933065"/>
                </a:cubicBezTo>
                <a:cubicBezTo>
                  <a:pt x="5108458" y="1932448"/>
                  <a:pt x="5107703" y="1931899"/>
                  <a:pt x="5107292" y="1931282"/>
                </a:cubicBezTo>
                <a:cubicBezTo>
                  <a:pt x="5107155" y="1931145"/>
                  <a:pt x="5108389" y="1930871"/>
                  <a:pt x="5109006" y="1930665"/>
                </a:cubicBezTo>
                <a:close/>
                <a:moveTo>
                  <a:pt x="1574941" y="1929362"/>
                </a:moveTo>
                <a:cubicBezTo>
                  <a:pt x="1575559" y="1930254"/>
                  <a:pt x="1576314" y="1931077"/>
                  <a:pt x="1576587" y="1932174"/>
                </a:cubicBezTo>
                <a:cubicBezTo>
                  <a:pt x="1576657" y="1932517"/>
                  <a:pt x="1575627" y="1933683"/>
                  <a:pt x="1575079" y="1934506"/>
                </a:cubicBezTo>
                <a:cubicBezTo>
                  <a:pt x="1574461" y="1933545"/>
                  <a:pt x="1573638" y="1932722"/>
                  <a:pt x="1573227" y="1931556"/>
                </a:cubicBezTo>
                <a:cubicBezTo>
                  <a:pt x="1573159" y="1931351"/>
                  <a:pt x="1574324" y="1930116"/>
                  <a:pt x="1574941" y="1929362"/>
                </a:cubicBezTo>
                <a:close/>
                <a:moveTo>
                  <a:pt x="4972943" y="1928333"/>
                </a:moveTo>
                <a:cubicBezTo>
                  <a:pt x="4973629" y="1928539"/>
                  <a:pt x="4974246" y="1928813"/>
                  <a:pt x="4974932" y="1929087"/>
                </a:cubicBezTo>
                <a:cubicBezTo>
                  <a:pt x="4974452" y="1929636"/>
                  <a:pt x="4973904" y="1930185"/>
                  <a:pt x="4973423" y="1930733"/>
                </a:cubicBezTo>
                <a:cubicBezTo>
                  <a:pt x="4972806" y="1930459"/>
                  <a:pt x="4971640" y="1930116"/>
                  <a:pt x="4971709" y="1929910"/>
                </a:cubicBezTo>
                <a:cubicBezTo>
                  <a:pt x="4971846" y="1929362"/>
                  <a:pt x="4972532" y="1928813"/>
                  <a:pt x="4972943" y="1928333"/>
                </a:cubicBezTo>
                <a:close/>
                <a:moveTo>
                  <a:pt x="5977914" y="1927921"/>
                </a:moveTo>
                <a:cubicBezTo>
                  <a:pt x="5974280" y="1931761"/>
                  <a:pt x="5972771" y="1934025"/>
                  <a:pt x="5970302" y="1935739"/>
                </a:cubicBezTo>
                <a:cubicBezTo>
                  <a:pt x="5966256" y="1938414"/>
                  <a:pt x="5960358" y="1938825"/>
                  <a:pt x="5960427" y="1936425"/>
                </a:cubicBezTo>
                <a:cubicBezTo>
                  <a:pt x="5960495" y="1934848"/>
                  <a:pt x="5962895" y="1931350"/>
                  <a:pt x="5964884" y="1930459"/>
                </a:cubicBezTo>
                <a:cubicBezTo>
                  <a:pt x="5968108" y="1928950"/>
                  <a:pt x="5971879" y="1928950"/>
                  <a:pt x="5977914" y="1927921"/>
                </a:cubicBezTo>
                <a:close/>
                <a:moveTo>
                  <a:pt x="5817642" y="1927921"/>
                </a:moveTo>
                <a:cubicBezTo>
                  <a:pt x="5822375" y="1928195"/>
                  <a:pt x="5825118" y="1927853"/>
                  <a:pt x="5826764" y="1928607"/>
                </a:cubicBezTo>
                <a:cubicBezTo>
                  <a:pt x="5828890" y="1929567"/>
                  <a:pt x="5825941" y="1933339"/>
                  <a:pt x="5822580" y="1934436"/>
                </a:cubicBezTo>
                <a:cubicBezTo>
                  <a:pt x="5818877" y="1935671"/>
                  <a:pt x="5815379" y="1936905"/>
                  <a:pt x="5815311" y="1933682"/>
                </a:cubicBezTo>
                <a:cubicBezTo>
                  <a:pt x="5815311" y="1932036"/>
                  <a:pt x="5816820" y="1929910"/>
                  <a:pt x="5817642" y="1927921"/>
                </a:cubicBezTo>
                <a:close/>
                <a:moveTo>
                  <a:pt x="5901379" y="1925316"/>
                </a:moveTo>
                <a:cubicBezTo>
                  <a:pt x="5901242" y="1926550"/>
                  <a:pt x="5899116" y="1928470"/>
                  <a:pt x="5896853" y="1931419"/>
                </a:cubicBezTo>
                <a:cubicBezTo>
                  <a:pt x="5893012" y="1931214"/>
                  <a:pt x="5889446" y="1931694"/>
                  <a:pt x="5888966" y="1930871"/>
                </a:cubicBezTo>
                <a:cubicBezTo>
                  <a:pt x="5888417" y="1929979"/>
                  <a:pt x="5889995" y="1927785"/>
                  <a:pt x="5891984" y="1926413"/>
                </a:cubicBezTo>
                <a:cubicBezTo>
                  <a:pt x="5895001" y="1924287"/>
                  <a:pt x="5901585" y="1923464"/>
                  <a:pt x="5901379" y="1925316"/>
                </a:cubicBezTo>
                <a:close/>
                <a:moveTo>
                  <a:pt x="6351333" y="1923327"/>
                </a:moveTo>
                <a:cubicBezTo>
                  <a:pt x="6349961" y="1925179"/>
                  <a:pt x="6345709" y="1928128"/>
                  <a:pt x="6343789" y="1929774"/>
                </a:cubicBezTo>
                <a:cubicBezTo>
                  <a:pt x="6334873" y="1933888"/>
                  <a:pt x="6329730" y="1934574"/>
                  <a:pt x="6330073" y="1932517"/>
                </a:cubicBezTo>
                <a:cubicBezTo>
                  <a:pt x="6330347" y="1930528"/>
                  <a:pt x="6336245" y="1926207"/>
                  <a:pt x="6341869" y="1923807"/>
                </a:cubicBezTo>
                <a:cubicBezTo>
                  <a:pt x="6347766" y="1921270"/>
                  <a:pt x="6353253" y="1920652"/>
                  <a:pt x="6351333" y="1923327"/>
                </a:cubicBezTo>
                <a:close/>
                <a:moveTo>
                  <a:pt x="5244108" y="1923258"/>
                </a:moveTo>
                <a:cubicBezTo>
                  <a:pt x="5244794" y="1923395"/>
                  <a:pt x="5246097" y="1923532"/>
                  <a:pt x="5246097" y="1923669"/>
                </a:cubicBezTo>
                <a:cubicBezTo>
                  <a:pt x="5245891" y="1924287"/>
                  <a:pt x="5245274" y="1924904"/>
                  <a:pt x="5244862" y="1925590"/>
                </a:cubicBezTo>
                <a:cubicBezTo>
                  <a:pt x="5244245" y="1925384"/>
                  <a:pt x="5243011" y="1925247"/>
                  <a:pt x="5243011" y="1925041"/>
                </a:cubicBezTo>
                <a:cubicBezTo>
                  <a:pt x="5243148" y="1924424"/>
                  <a:pt x="5243697" y="1923875"/>
                  <a:pt x="5244108" y="1923258"/>
                </a:cubicBezTo>
                <a:close/>
                <a:moveTo>
                  <a:pt x="2464767" y="1922915"/>
                </a:moveTo>
                <a:cubicBezTo>
                  <a:pt x="2466070" y="1925590"/>
                  <a:pt x="2467304" y="1928264"/>
                  <a:pt x="2468607" y="1931007"/>
                </a:cubicBezTo>
                <a:cubicBezTo>
                  <a:pt x="2467030" y="1934299"/>
                  <a:pt x="2465453" y="1937591"/>
                  <a:pt x="2463944" y="1940952"/>
                </a:cubicBezTo>
                <a:cubicBezTo>
                  <a:pt x="2462984" y="1937385"/>
                  <a:pt x="2460995" y="1932585"/>
                  <a:pt x="2461201" y="1930527"/>
                </a:cubicBezTo>
                <a:cubicBezTo>
                  <a:pt x="2461612" y="1927098"/>
                  <a:pt x="2463464" y="1925384"/>
                  <a:pt x="2464767" y="1922915"/>
                </a:cubicBezTo>
                <a:close/>
                <a:moveTo>
                  <a:pt x="7014013" y="1920917"/>
                </a:moveTo>
                <a:cubicBezTo>
                  <a:pt x="7017433" y="1921646"/>
                  <a:pt x="7019782" y="1923532"/>
                  <a:pt x="7020057" y="1926344"/>
                </a:cubicBezTo>
                <a:cubicBezTo>
                  <a:pt x="7020674" y="1932241"/>
                  <a:pt x="7013405" y="1939785"/>
                  <a:pt x="7004283" y="1942940"/>
                </a:cubicBezTo>
                <a:cubicBezTo>
                  <a:pt x="6996122" y="1945752"/>
                  <a:pt x="6988921" y="1944243"/>
                  <a:pt x="6987481" y="1939305"/>
                </a:cubicBezTo>
                <a:cubicBezTo>
                  <a:pt x="6985835" y="1933819"/>
                  <a:pt x="6992144" y="1926206"/>
                  <a:pt x="7001540" y="1922435"/>
                </a:cubicBezTo>
                <a:cubicBezTo>
                  <a:pt x="7006101" y="1920617"/>
                  <a:pt x="7010592" y="1920189"/>
                  <a:pt x="7014013" y="1920917"/>
                </a:cubicBezTo>
                <a:close/>
                <a:moveTo>
                  <a:pt x="7727185" y="1920720"/>
                </a:moveTo>
                <a:cubicBezTo>
                  <a:pt x="7728556" y="1921818"/>
                  <a:pt x="7720190" y="1939237"/>
                  <a:pt x="7708874" y="1960291"/>
                </a:cubicBezTo>
                <a:cubicBezTo>
                  <a:pt x="7697764" y="1980797"/>
                  <a:pt x="7686449" y="1998765"/>
                  <a:pt x="7685008" y="1996981"/>
                </a:cubicBezTo>
                <a:cubicBezTo>
                  <a:pt x="7683568" y="1995061"/>
                  <a:pt x="7692141" y="1975104"/>
                  <a:pt x="7703662" y="1954805"/>
                </a:cubicBezTo>
                <a:cubicBezTo>
                  <a:pt x="7715321" y="1934094"/>
                  <a:pt x="7725745" y="1919623"/>
                  <a:pt x="7727185" y="1920720"/>
                </a:cubicBezTo>
                <a:close/>
                <a:moveTo>
                  <a:pt x="7298037" y="1920240"/>
                </a:moveTo>
                <a:cubicBezTo>
                  <a:pt x="7302109" y="1921834"/>
                  <a:pt x="7305109" y="1924869"/>
                  <a:pt x="7306103" y="1928675"/>
                </a:cubicBezTo>
                <a:cubicBezTo>
                  <a:pt x="7307955" y="1935396"/>
                  <a:pt x="7301783" y="1940951"/>
                  <a:pt x="7292662" y="1943694"/>
                </a:cubicBezTo>
                <a:cubicBezTo>
                  <a:pt x="7283473" y="1946438"/>
                  <a:pt x="7274146" y="1943900"/>
                  <a:pt x="7271540" y="1937796"/>
                </a:cubicBezTo>
                <a:cubicBezTo>
                  <a:pt x="7269070" y="1932036"/>
                  <a:pt x="7274900" y="1923669"/>
                  <a:pt x="7283541" y="1920446"/>
                </a:cubicBezTo>
                <a:cubicBezTo>
                  <a:pt x="7288822" y="1918491"/>
                  <a:pt x="7293965" y="1918646"/>
                  <a:pt x="7298037" y="1920240"/>
                </a:cubicBezTo>
                <a:close/>
                <a:moveTo>
                  <a:pt x="4836675" y="1917017"/>
                </a:moveTo>
                <a:cubicBezTo>
                  <a:pt x="4837292" y="1917634"/>
                  <a:pt x="4838047" y="1918320"/>
                  <a:pt x="4838389" y="1918937"/>
                </a:cubicBezTo>
                <a:cubicBezTo>
                  <a:pt x="4838526" y="1919143"/>
                  <a:pt x="4837361" y="1919280"/>
                  <a:pt x="4836812" y="1919417"/>
                </a:cubicBezTo>
                <a:cubicBezTo>
                  <a:pt x="4836126" y="1918732"/>
                  <a:pt x="4835303" y="1918046"/>
                  <a:pt x="4834892" y="1917428"/>
                </a:cubicBezTo>
                <a:cubicBezTo>
                  <a:pt x="4834823" y="1917223"/>
                  <a:pt x="4836057" y="1917086"/>
                  <a:pt x="4836675" y="1917017"/>
                </a:cubicBezTo>
                <a:close/>
                <a:moveTo>
                  <a:pt x="6266019" y="1916468"/>
                </a:moveTo>
                <a:cubicBezTo>
                  <a:pt x="6265608" y="1917291"/>
                  <a:pt x="6262385" y="1919280"/>
                  <a:pt x="6261013" y="1920309"/>
                </a:cubicBezTo>
                <a:cubicBezTo>
                  <a:pt x="6253400" y="1923532"/>
                  <a:pt x="6248531" y="1924766"/>
                  <a:pt x="6248120" y="1924012"/>
                </a:cubicBezTo>
                <a:cubicBezTo>
                  <a:pt x="6247777" y="1923326"/>
                  <a:pt x="6249971" y="1921886"/>
                  <a:pt x="6254498" y="1919828"/>
                </a:cubicBezTo>
                <a:cubicBezTo>
                  <a:pt x="6259230" y="1917703"/>
                  <a:pt x="6266499" y="1915508"/>
                  <a:pt x="6266019" y="1916468"/>
                </a:cubicBezTo>
                <a:close/>
                <a:moveTo>
                  <a:pt x="1986627" y="1914274"/>
                </a:moveTo>
                <a:cubicBezTo>
                  <a:pt x="1988136" y="1916743"/>
                  <a:pt x="1989576" y="1919829"/>
                  <a:pt x="1990536" y="1923395"/>
                </a:cubicBezTo>
                <a:cubicBezTo>
                  <a:pt x="1990743" y="1924012"/>
                  <a:pt x="1988548" y="1927235"/>
                  <a:pt x="1986764" y="1930459"/>
                </a:cubicBezTo>
                <a:cubicBezTo>
                  <a:pt x="1985599" y="1926618"/>
                  <a:pt x="1984159" y="1923258"/>
                  <a:pt x="1983611" y="1919486"/>
                </a:cubicBezTo>
                <a:cubicBezTo>
                  <a:pt x="1983474" y="1918389"/>
                  <a:pt x="1986421" y="1913931"/>
                  <a:pt x="1986627" y="1914274"/>
                </a:cubicBezTo>
                <a:close/>
                <a:moveTo>
                  <a:pt x="4639919" y="1913931"/>
                </a:moveTo>
                <a:cubicBezTo>
                  <a:pt x="4640536" y="1914342"/>
                  <a:pt x="4641153" y="1914823"/>
                  <a:pt x="4641770" y="1915234"/>
                </a:cubicBezTo>
                <a:cubicBezTo>
                  <a:pt x="4640468" y="1915371"/>
                  <a:pt x="4639301" y="1915646"/>
                  <a:pt x="4637930" y="1915577"/>
                </a:cubicBezTo>
                <a:cubicBezTo>
                  <a:pt x="4637450" y="1915577"/>
                  <a:pt x="4636627" y="1914823"/>
                  <a:pt x="4635941" y="1914411"/>
                </a:cubicBezTo>
                <a:cubicBezTo>
                  <a:pt x="4637175" y="1914274"/>
                  <a:pt x="4638547" y="1914068"/>
                  <a:pt x="4639919" y="1913931"/>
                </a:cubicBezTo>
                <a:close/>
                <a:moveTo>
                  <a:pt x="7711754" y="1913177"/>
                </a:moveTo>
                <a:cubicBezTo>
                  <a:pt x="7713125" y="1914000"/>
                  <a:pt x="7703524" y="1930870"/>
                  <a:pt x="7691934" y="1949044"/>
                </a:cubicBezTo>
                <a:cubicBezTo>
                  <a:pt x="7680824" y="1966463"/>
                  <a:pt x="7671977" y="1977916"/>
                  <a:pt x="7671223" y="1975242"/>
                </a:cubicBezTo>
                <a:cubicBezTo>
                  <a:pt x="7670400" y="1972704"/>
                  <a:pt x="7678972" y="1956314"/>
                  <a:pt x="7689603" y="1940472"/>
                </a:cubicBezTo>
                <a:cubicBezTo>
                  <a:pt x="7700438" y="1924424"/>
                  <a:pt x="7710519" y="1912422"/>
                  <a:pt x="7711754" y="1913177"/>
                </a:cubicBezTo>
                <a:close/>
                <a:moveTo>
                  <a:pt x="6926513" y="1910845"/>
                </a:moveTo>
                <a:cubicBezTo>
                  <a:pt x="6934536" y="1907348"/>
                  <a:pt x="6942217" y="1908582"/>
                  <a:pt x="6943452" y="1913451"/>
                </a:cubicBezTo>
                <a:cubicBezTo>
                  <a:pt x="6944755" y="1918595"/>
                  <a:pt x="6939474" y="1925247"/>
                  <a:pt x="6930971" y="1929225"/>
                </a:cubicBezTo>
                <a:cubicBezTo>
                  <a:pt x="6922809" y="1933065"/>
                  <a:pt x="6914442" y="1932722"/>
                  <a:pt x="6912659" y="1928402"/>
                </a:cubicBezTo>
                <a:cubicBezTo>
                  <a:pt x="6910602" y="1923601"/>
                  <a:pt x="6917666" y="1914686"/>
                  <a:pt x="6926513" y="1910845"/>
                </a:cubicBezTo>
                <a:close/>
                <a:moveTo>
                  <a:pt x="5750366" y="1909885"/>
                </a:moveTo>
                <a:cubicBezTo>
                  <a:pt x="5748583" y="1912834"/>
                  <a:pt x="5747691" y="1915577"/>
                  <a:pt x="5746183" y="1916331"/>
                </a:cubicBezTo>
                <a:cubicBezTo>
                  <a:pt x="5744331" y="1917223"/>
                  <a:pt x="5740833" y="1917223"/>
                  <a:pt x="5740148" y="1916194"/>
                </a:cubicBezTo>
                <a:cubicBezTo>
                  <a:pt x="5739530" y="1915303"/>
                  <a:pt x="5741382" y="1912011"/>
                  <a:pt x="5743028" y="1910776"/>
                </a:cubicBezTo>
                <a:cubicBezTo>
                  <a:pt x="5744537" y="1909748"/>
                  <a:pt x="5747211" y="1910228"/>
                  <a:pt x="5750366" y="1909885"/>
                </a:cubicBezTo>
                <a:close/>
                <a:moveTo>
                  <a:pt x="6425193" y="1907690"/>
                </a:moveTo>
                <a:cubicBezTo>
                  <a:pt x="6425604" y="1909816"/>
                  <a:pt x="6420872" y="1914137"/>
                  <a:pt x="6414151" y="1917566"/>
                </a:cubicBezTo>
                <a:cubicBezTo>
                  <a:pt x="6407911" y="1920720"/>
                  <a:pt x="6401738" y="1921749"/>
                  <a:pt x="6401327" y="1919760"/>
                </a:cubicBezTo>
                <a:cubicBezTo>
                  <a:pt x="6400984" y="1917634"/>
                  <a:pt x="6406265" y="1913108"/>
                  <a:pt x="6412505" y="1909953"/>
                </a:cubicBezTo>
                <a:cubicBezTo>
                  <a:pt x="6418952" y="1906730"/>
                  <a:pt x="6424781" y="1905633"/>
                  <a:pt x="6425193" y="1907690"/>
                </a:cubicBezTo>
                <a:close/>
                <a:moveTo>
                  <a:pt x="7695980" y="1906798"/>
                </a:moveTo>
                <a:cubicBezTo>
                  <a:pt x="7697009" y="1907896"/>
                  <a:pt x="7688299" y="1920583"/>
                  <a:pt x="7677120" y="1935053"/>
                </a:cubicBezTo>
                <a:cubicBezTo>
                  <a:pt x="7666697" y="1948564"/>
                  <a:pt x="7657987" y="1957959"/>
                  <a:pt x="7656410" y="1956656"/>
                </a:cubicBezTo>
                <a:cubicBezTo>
                  <a:pt x="7654695" y="1955353"/>
                  <a:pt x="7662445" y="1942460"/>
                  <a:pt x="7673486" y="1929087"/>
                </a:cubicBezTo>
                <a:cubicBezTo>
                  <a:pt x="7684184" y="1916125"/>
                  <a:pt x="7695020" y="1905701"/>
                  <a:pt x="7695980" y="1906798"/>
                </a:cubicBezTo>
                <a:close/>
                <a:moveTo>
                  <a:pt x="7508508" y="1906696"/>
                </a:moveTo>
                <a:cubicBezTo>
                  <a:pt x="7512357" y="1906884"/>
                  <a:pt x="7515169" y="1908239"/>
                  <a:pt x="7515890" y="1910708"/>
                </a:cubicBezTo>
                <a:cubicBezTo>
                  <a:pt x="7517261" y="1915577"/>
                  <a:pt x="7509580" y="1924492"/>
                  <a:pt x="7500047" y="1929019"/>
                </a:cubicBezTo>
                <a:cubicBezTo>
                  <a:pt x="7491406" y="1933133"/>
                  <a:pt x="7482834" y="1932585"/>
                  <a:pt x="7480982" y="1927784"/>
                </a:cubicBezTo>
                <a:cubicBezTo>
                  <a:pt x="7478788" y="1922161"/>
                  <a:pt x="7484891" y="1914205"/>
                  <a:pt x="7494904" y="1909679"/>
                </a:cubicBezTo>
                <a:cubicBezTo>
                  <a:pt x="7499773" y="1907484"/>
                  <a:pt x="7504659" y="1906507"/>
                  <a:pt x="7508508" y="1906696"/>
                </a:cubicBezTo>
                <a:close/>
                <a:moveTo>
                  <a:pt x="3347460" y="1906250"/>
                </a:moveTo>
                <a:cubicBezTo>
                  <a:pt x="3349449" y="1906662"/>
                  <a:pt x="3351575" y="1909131"/>
                  <a:pt x="3353838" y="1910914"/>
                </a:cubicBezTo>
                <a:cubicBezTo>
                  <a:pt x="3353358" y="1916400"/>
                  <a:pt x="3353084" y="1919898"/>
                  <a:pt x="3352809" y="1923327"/>
                </a:cubicBezTo>
                <a:cubicBezTo>
                  <a:pt x="3350821" y="1920926"/>
                  <a:pt x="3348626" y="1919281"/>
                  <a:pt x="3346980" y="1915852"/>
                </a:cubicBezTo>
                <a:cubicBezTo>
                  <a:pt x="3346431" y="1914686"/>
                  <a:pt x="3346980" y="1906182"/>
                  <a:pt x="3347460" y="1906250"/>
                </a:cubicBezTo>
                <a:close/>
                <a:moveTo>
                  <a:pt x="2872200" y="1904056"/>
                </a:moveTo>
                <a:cubicBezTo>
                  <a:pt x="2873709" y="1908514"/>
                  <a:pt x="2875287" y="1913040"/>
                  <a:pt x="2876864" y="1917635"/>
                </a:cubicBezTo>
                <a:cubicBezTo>
                  <a:pt x="2875355" y="1918389"/>
                  <a:pt x="2873778" y="1920721"/>
                  <a:pt x="2872337" y="1919487"/>
                </a:cubicBezTo>
                <a:cubicBezTo>
                  <a:pt x="2871103" y="1918458"/>
                  <a:pt x="2870006" y="1913314"/>
                  <a:pt x="2868840" y="1910022"/>
                </a:cubicBezTo>
                <a:cubicBezTo>
                  <a:pt x="2869937" y="1907965"/>
                  <a:pt x="2871034" y="1905976"/>
                  <a:pt x="2872200" y="1904056"/>
                </a:cubicBezTo>
                <a:close/>
                <a:moveTo>
                  <a:pt x="6853201" y="1901929"/>
                </a:moveTo>
                <a:cubicBezTo>
                  <a:pt x="6861156" y="1898706"/>
                  <a:pt x="6868357" y="1900215"/>
                  <a:pt x="6868631" y="1905152"/>
                </a:cubicBezTo>
                <a:cubicBezTo>
                  <a:pt x="6868905" y="1910227"/>
                  <a:pt x="6862596" y="1917565"/>
                  <a:pt x="6854915" y="1921131"/>
                </a:cubicBezTo>
                <a:cubicBezTo>
                  <a:pt x="6846000" y="1925315"/>
                  <a:pt x="6838319" y="1923669"/>
                  <a:pt x="6838387" y="1917565"/>
                </a:cubicBezTo>
                <a:cubicBezTo>
                  <a:pt x="6838456" y="1912216"/>
                  <a:pt x="6845108" y="1905221"/>
                  <a:pt x="6853201" y="1901929"/>
                </a:cubicBezTo>
                <a:close/>
                <a:moveTo>
                  <a:pt x="7583655" y="1901793"/>
                </a:moveTo>
                <a:cubicBezTo>
                  <a:pt x="7587213" y="1901261"/>
                  <a:pt x="7589682" y="1901861"/>
                  <a:pt x="7590162" y="1903713"/>
                </a:cubicBezTo>
                <a:cubicBezTo>
                  <a:pt x="7591122" y="1907485"/>
                  <a:pt x="7583990" y="1915234"/>
                  <a:pt x="7573771" y="1921681"/>
                </a:cubicBezTo>
                <a:cubicBezTo>
                  <a:pt x="7563759" y="1927922"/>
                  <a:pt x="7554706" y="1929499"/>
                  <a:pt x="7553952" y="1925041"/>
                </a:cubicBezTo>
                <a:cubicBezTo>
                  <a:pt x="7553266" y="1920652"/>
                  <a:pt x="7561153" y="1911874"/>
                  <a:pt x="7570617" y="1906662"/>
                </a:cubicBezTo>
                <a:cubicBezTo>
                  <a:pt x="7575452" y="1903987"/>
                  <a:pt x="7580098" y="1902324"/>
                  <a:pt x="7583655" y="1901793"/>
                </a:cubicBezTo>
                <a:close/>
                <a:moveTo>
                  <a:pt x="5455061" y="1900352"/>
                </a:moveTo>
                <a:cubicBezTo>
                  <a:pt x="5455403" y="1900215"/>
                  <a:pt x="5456570" y="1900146"/>
                  <a:pt x="5456638" y="1900352"/>
                </a:cubicBezTo>
                <a:cubicBezTo>
                  <a:pt x="5456706" y="1900558"/>
                  <a:pt x="5455678" y="1901243"/>
                  <a:pt x="5455335" y="1901312"/>
                </a:cubicBezTo>
                <a:cubicBezTo>
                  <a:pt x="5453826" y="1901724"/>
                  <a:pt x="5452386" y="1901998"/>
                  <a:pt x="5450946" y="1902341"/>
                </a:cubicBezTo>
                <a:cubicBezTo>
                  <a:pt x="5452317" y="1901655"/>
                  <a:pt x="5453620" y="1900969"/>
                  <a:pt x="5455061" y="1900352"/>
                </a:cubicBezTo>
                <a:close/>
                <a:moveTo>
                  <a:pt x="5379142" y="1898226"/>
                </a:moveTo>
                <a:cubicBezTo>
                  <a:pt x="5379828" y="1898363"/>
                  <a:pt x="5380445" y="1898432"/>
                  <a:pt x="5381062" y="1898569"/>
                </a:cubicBezTo>
                <a:cubicBezTo>
                  <a:pt x="5380582" y="1899255"/>
                  <a:pt x="5380034" y="1900009"/>
                  <a:pt x="5379485" y="1900695"/>
                </a:cubicBezTo>
                <a:cubicBezTo>
                  <a:pt x="5378936" y="1900558"/>
                  <a:pt x="5377770" y="1900558"/>
                  <a:pt x="5377839" y="1900352"/>
                </a:cubicBezTo>
                <a:cubicBezTo>
                  <a:pt x="5378045" y="1899666"/>
                  <a:pt x="5378662" y="1898980"/>
                  <a:pt x="5379142" y="1898226"/>
                </a:cubicBezTo>
                <a:close/>
                <a:moveTo>
                  <a:pt x="6776186" y="1897746"/>
                </a:moveTo>
                <a:cubicBezTo>
                  <a:pt x="6784484" y="1893014"/>
                  <a:pt x="6792302" y="1893083"/>
                  <a:pt x="6793536" y="1897746"/>
                </a:cubicBezTo>
                <a:cubicBezTo>
                  <a:pt x="6794771" y="1902478"/>
                  <a:pt x="6788942" y="1909748"/>
                  <a:pt x="6780575" y="1914000"/>
                </a:cubicBezTo>
                <a:cubicBezTo>
                  <a:pt x="6772551" y="1918046"/>
                  <a:pt x="6764870" y="1917429"/>
                  <a:pt x="6764321" y="1912628"/>
                </a:cubicBezTo>
                <a:cubicBezTo>
                  <a:pt x="6763910" y="1908445"/>
                  <a:pt x="6769259" y="1901655"/>
                  <a:pt x="6776186" y="1897746"/>
                </a:cubicBezTo>
                <a:close/>
                <a:moveTo>
                  <a:pt x="4699651" y="1897746"/>
                </a:moveTo>
                <a:cubicBezTo>
                  <a:pt x="4700337" y="1898089"/>
                  <a:pt x="4701023" y="1898432"/>
                  <a:pt x="4701640" y="1898775"/>
                </a:cubicBezTo>
                <a:cubicBezTo>
                  <a:pt x="4701160" y="1899255"/>
                  <a:pt x="4700612" y="1899735"/>
                  <a:pt x="4700131" y="1900215"/>
                </a:cubicBezTo>
                <a:cubicBezTo>
                  <a:pt x="4699514" y="1899872"/>
                  <a:pt x="4698348" y="1899392"/>
                  <a:pt x="4698417" y="1899186"/>
                </a:cubicBezTo>
                <a:cubicBezTo>
                  <a:pt x="4698554" y="1898638"/>
                  <a:pt x="4699240" y="1898226"/>
                  <a:pt x="4699651" y="1897746"/>
                </a:cubicBezTo>
                <a:close/>
                <a:moveTo>
                  <a:pt x="6338851" y="1896992"/>
                </a:moveTo>
                <a:cubicBezTo>
                  <a:pt x="6339811" y="1897609"/>
                  <a:pt x="6336382" y="1899941"/>
                  <a:pt x="6330690" y="1902478"/>
                </a:cubicBezTo>
                <a:cubicBezTo>
                  <a:pt x="6325066" y="1905016"/>
                  <a:pt x="6319923" y="1906525"/>
                  <a:pt x="6319168" y="1905839"/>
                </a:cubicBezTo>
                <a:cubicBezTo>
                  <a:pt x="6318414" y="1905153"/>
                  <a:pt x="6322117" y="1902753"/>
                  <a:pt x="6327604" y="1900215"/>
                </a:cubicBezTo>
                <a:cubicBezTo>
                  <a:pt x="6332679" y="1897952"/>
                  <a:pt x="6337959" y="1896443"/>
                  <a:pt x="6338851" y="1896992"/>
                </a:cubicBezTo>
                <a:close/>
                <a:moveTo>
                  <a:pt x="7679727" y="1896923"/>
                </a:moveTo>
                <a:cubicBezTo>
                  <a:pt x="7680893" y="1898158"/>
                  <a:pt x="7672800" y="1907827"/>
                  <a:pt x="7662377" y="1918457"/>
                </a:cubicBezTo>
                <a:cubicBezTo>
                  <a:pt x="7651678" y="1929293"/>
                  <a:pt x="7642145" y="1936700"/>
                  <a:pt x="7640911" y="1934642"/>
                </a:cubicBezTo>
                <a:cubicBezTo>
                  <a:pt x="7639608" y="1932585"/>
                  <a:pt x="7647220" y="1922504"/>
                  <a:pt x="7657988" y="1912491"/>
                </a:cubicBezTo>
                <a:cubicBezTo>
                  <a:pt x="7668481" y="1902684"/>
                  <a:pt x="7678630" y="1895689"/>
                  <a:pt x="7679727" y="1896923"/>
                </a:cubicBezTo>
                <a:close/>
                <a:moveTo>
                  <a:pt x="6498436" y="1896101"/>
                </a:moveTo>
                <a:cubicBezTo>
                  <a:pt x="6498916" y="1898912"/>
                  <a:pt x="6492401" y="1905290"/>
                  <a:pt x="6485543" y="1908514"/>
                </a:cubicBezTo>
                <a:cubicBezTo>
                  <a:pt x="6479645" y="1911325"/>
                  <a:pt x="6474227" y="1911462"/>
                  <a:pt x="6473747" y="1908925"/>
                </a:cubicBezTo>
                <a:cubicBezTo>
                  <a:pt x="6473199" y="1906319"/>
                  <a:pt x="6477588" y="1901724"/>
                  <a:pt x="6483691" y="1898364"/>
                </a:cubicBezTo>
                <a:cubicBezTo>
                  <a:pt x="6490824" y="1894386"/>
                  <a:pt x="6497956" y="1893220"/>
                  <a:pt x="6498436" y="1896101"/>
                </a:cubicBezTo>
                <a:close/>
                <a:moveTo>
                  <a:pt x="1781642" y="1896032"/>
                </a:moveTo>
                <a:cubicBezTo>
                  <a:pt x="1781916" y="1895895"/>
                  <a:pt x="1782602" y="1897335"/>
                  <a:pt x="1783082" y="1898090"/>
                </a:cubicBezTo>
                <a:cubicBezTo>
                  <a:pt x="1781779" y="1899324"/>
                  <a:pt x="1780545" y="1900764"/>
                  <a:pt x="1779173" y="1901656"/>
                </a:cubicBezTo>
                <a:cubicBezTo>
                  <a:pt x="1778830" y="1901930"/>
                  <a:pt x="1778077" y="1900558"/>
                  <a:pt x="1777527" y="1899941"/>
                </a:cubicBezTo>
                <a:cubicBezTo>
                  <a:pt x="1778899" y="1898570"/>
                  <a:pt x="1780202" y="1897129"/>
                  <a:pt x="1781642" y="1896032"/>
                </a:cubicBezTo>
                <a:close/>
                <a:moveTo>
                  <a:pt x="5677671" y="1895689"/>
                </a:moveTo>
                <a:cubicBezTo>
                  <a:pt x="5675408" y="1898364"/>
                  <a:pt x="5674173" y="1900627"/>
                  <a:pt x="5672527" y="1901518"/>
                </a:cubicBezTo>
                <a:cubicBezTo>
                  <a:pt x="5670950" y="1902341"/>
                  <a:pt x="5668961" y="1901724"/>
                  <a:pt x="5667178" y="1901724"/>
                </a:cubicBezTo>
                <a:cubicBezTo>
                  <a:pt x="5668276" y="1900078"/>
                  <a:pt x="5669098" y="1897884"/>
                  <a:pt x="5670607" y="1896923"/>
                </a:cubicBezTo>
                <a:cubicBezTo>
                  <a:pt x="5672116" y="1895963"/>
                  <a:pt x="5674447" y="1896169"/>
                  <a:pt x="5677671" y="1895689"/>
                </a:cubicBezTo>
                <a:close/>
                <a:moveTo>
                  <a:pt x="7433499" y="1892928"/>
                </a:moveTo>
                <a:cubicBezTo>
                  <a:pt x="7436903" y="1894043"/>
                  <a:pt x="7439286" y="1896203"/>
                  <a:pt x="7439903" y="1899186"/>
                </a:cubicBezTo>
                <a:cubicBezTo>
                  <a:pt x="7441069" y="1905153"/>
                  <a:pt x="7434760" y="1912354"/>
                  <a:pt x="7425433" y="1915508"/>
                </a:cubicBezTo>
                <a:cubicBezTo>
                  <a:pt x="7415420" y="1918869"/>
                  <a:pt x="7405271" y="1915371"/>
                  <a:pt x="7404859" y="1908513"/>
                </a:cubicBezTo>
                <a:cubicBezTo>
                  <a:pt x="7404448" y="1902135"/>
                  <a:pt x="7411580" y="1895346"/>
                  <a:pt x="7420975" y="1892946"/>
                </a:cubicBezTo>
                <a:cubicBezTo>
                  <a:pt x="7425673" y="1891745"/>
                  <a:pt x="7430096" y="1891814"/>
                  <a:pt x="7433499" y="1892928"/>
                </a:cubicBezTo>
                <a:close/>
                <a:moveTo>
                  <a:pt x="4503033" y="1892603"/>
                </a:moveTo>
                <a:cubicBezTo>
                  <a:pt x="4503376" y="1892603"/>
                  <a:pt x="4504610" y="1893700"/>
                  <a:pt x="4504679" y="1894180"/>
                </a:cubicBezTo>
                <a:cubicBezTo>
                  <a:pt x="4504748" y="1894661"/>
                  <a:pt x="4503788" y="1895415"/>
                  <a:pt x="4503445" y="1895346"/>
                </a:cubicBezTo>
                <a:cubicBezTo>
                  <a:pt x="4501868" y="1894866"/>
                  <a:pt x="4500359" y="1894043"/>
                  <a:pt x="4498850" y="1893289"/>
                </a:cubicBezTo>
                <a:cubicBezTo>
                  <a:pt x="4500222" y="1893014"/>
                  <a:pt x="4501525" y="1892672"/>
                  <a:pt x="4503033" y="1892603"/>
                </a:cubicBezTo>
                <a:close/>
                <a:moveTo>
                  <a:pt x="5529470" y="1892465"/>
                </a:moveTo>
                <a:cubicBezTo>
                  <a:pt x="5529264" y="1893357"/>
                  <a:pt x="5528373" y="1894454"/>
                  <a:pt x="5527755" y="1895551"/>
                </a:cubicBezTo>
                <a:cubicBezTo>
                  <a:pt x="5526452" y="1895894"/>
                  <a:pt x="5524121" y="1896649"/>
                  <a:pt x="5523983" y="1896443"/>
                </a:cubicBezTo>
                <a:cubicBezTo>
                  <a:pt x="5523572" y="1895757"/>
                  <a:pt x="5524258" y="1894728"/>
                  <a:pt x="5524532" y="1893700"/>
                </a:cubicBezTo>
                <a:cubicBezTo>
                  <a:pt x="5526795" y="1893082"/>
                  <a:pt x="5529470" y="1892259"/>
                  <a:pt x="5529470" y="1892465"/>
                </a:cubicBezTo>
                <a:close/>
                <a:moveTo>
                  <a:pt x="7221767" y="1891779"/>
                </a:moveTo>
                <a:cubicBezTo>
                  <a:pt x="7225316" y="1892962"/>
                  <a:pt x="7227957" y="1895311"/>
                  <a:pt x="7228677" y="1898501"/>
                </a:cubicBezTo>
                <a:cubicBezTo>
                  <a:pt x="7230186" y="1904878"/>
                  <a:pt x="7223739" y="1912765"/>
                  <a:pt x="7214893" y="1915577"/>
                </a:cubicBezTo>
                <a:cubicBezTo>
                  <a:pt x="7205977" y="1918389"/>
                  <a:pt x="7196787" y="1915440"/>
                  <a:pt x="7195415" y="1909267"/>
                </a:cubicBezTo>
                <a:cubicBezTo>
                  <a:pt x="7194044" y="1903027"/>
                  <a:pt x="7200490" y="1895072"/>
                  <a:pt x="7209406" y="1892054"/>
                </a:cubicBezTo>
                <a:cubicBezTo>
                  <a:pt x="7213761" y="1890579"/>
                  <a:pt x="7218219" y="1890596"/>
                  <a:pt x="7221767" y="1891779"/>
                </a:cubicBezTo>
                <a:close/>
                <a:moveTo>
                  <a:pt x="6703834" y="1891506"/>
                </a:moveTo>
                <a:cubicBezTo>
                  <a:pt x="6710624" y="1887871"/>
                  <a:pt x="6717276" y="1888420"/>
                  <a:pt x="6718579" y="1892603"/>
                </a:cubicBezTo>
                <a:cubicBezTo>
                  <a:pt x="6719882" y="1896718"/>
                  <a:pt x="6715493" y="1903576"/>
                  <a:pt x="6708772" y="1907896"/>
                </a:cubicBezTo>
                <a:cubicBezTo>
                  <a:pt x="6701091" y="1912834"/>
                  <a:pt x="6692656" y="1913177"/>
                  <a:pt x="6691353" y="1908513"/>
                </a:cubicBezTo>
                <a:cubicBezTo>
                  <a:pt x="6690050" y="1903781"/>
                  <a:pt x="6696085" y="1895552"/>
                  <a:pt x="6703834" y="1891506"/>
                </a:cubicBezTo>
                <a:close/>
                <a:moveTo>
                  <a:pt x="5599696" y="1890614"/>
                </a:moveTo>
                <a:cubicBezTo>
                  <a:pt x="5600862" y="1890203"/>
                  <a:pt x="5601753" y="1890957"/>
                  <a:pt x="5602645" y="1891232"/>
                </a:cubicBezTo>
                <a:cubicBezTo>
                  <a:pt x="5601547" y="1892260"/>
                  <a:pt x="5600450" y="1893289"/>
                  <a:pt x="5599353" y="1894318"/>
                </a:cubicBezTo>
                <a:cubicBezTo>
                  <a:pt x="5597981" y="1894043"/>
                  <a:pt x="5596610" y="1893838"/>
                  <a:pt x="5595238" y="1893563"/>
                </a:cubicBezTo>
                <a:cubicBezTo>
                  <a:pt x="5596747" y="1892535"/>
                  <a:pt x="5598324" y="1891094"/>
                  <a:pt x="5599696" y="1890614"/>
                </a:cubicBezTo>
                <a:close/>
                <a:moveTo>
                  <a:pt x="6246063" y="1890134"/>
                </a:moveTo>
                <a:cubicBezTo>
                  <a:pt x="6249560" y="1891574"/>
                  <a:pt x="6252921" y="1891711"/>
                  <a:pt x="6253469" y="1893152"/>
                </a:cubicBezTo>
                <a:cubicBezTo>
                  <a:pt x="6254292" y="1895072"/>
                  <a:pt x="6250451" y="1897952"/>
                  <a:pt x="6245651" y="1899598"/>
                </a:cubicBezTo>
                <a:cubicBezTo>
                  <a:pt x="6241125" y="1901175"/>
                  <a:pt x="6236804" y="1901518"/>
                  <a:pt x="6237902" y="1898775"/>
                </a:cubicBezTo>
                <a:cubicBezTo>
                  <a:pt x="6238656" y="1896923"/>
                  <a:pt x="6242222" y="1894249"/>
                  <a:pt x="6246063" y="1890134"/>
                </a:cubicBezTo>
                <a:close/>
                <a:moveTo>
                  <a:pt x="6571131" y="1889586"/>
                </a:moveTo>
                <a:cubicBezTo>
                  <a:pt x="6571543" y="1892877"/>
                  <a:pt x="6567359" y="1897884"/>
                  <a:pt x="6560913" y="1901724"/>
                </a:cubicBezTo>
                <a:cubicBezTo>
                  <a:pt x="6553506" y="1906045"/>
                  <a:pt x="6546579" y="1906731"/>
                  <a:pt x="6545688" y="1903439"/>
                </a:cubicBezTo>
                <a:cubicBezTo>
                  <a:pt x="6544797" y="1900147"/>
                  <a:pt x="6550489" y="1893563"/>
                  <a:pt x="6557278" y="1889860"/>
                </a:cubicBezTo>
                <a:cubicBezTo>
                  <a:pt x="6564068" y="1886157"/>
                  <a:pt x="6570651" y="1885951"/>
                  <a:pt x="6571131" y="1889586"/>
                </a:cubicBezTo>
                <a:close/>
                <a:moveTo>
                  <a:pt x="2599115" y="1888693"/>
                </a:moveTo>
                <a:cubicBezTo>
                  <a:pt x="2600212" y="1889105"/>
                  <a:pt x="2601378" y="1894865"/>
                  <a:pt x="2602544" y="1898294"/>
                </a:cubicBezTo>
                <a:cubicBezTo>
                  <a:pt x="2601584" y="1901038"/>
                  <a:pt x="2600623" y="1903781"/>
                  <a:pt x="2599663" y="1906524"/>
                </a:cubicBezTo>
                <a:cubicBezTo>
                  <a:pt x="2598017" y="1902272"/>
                  <a:pt x="2596440" y="1898089"/>
                  <a:pt x="2594794" y="1893905"/>
                </a:cubicBezTo>
                <a:cubicBezTo>
                  <a:pt x="2596234" y="1891985"/>
                  <a:pt x="2597674" y="1888145"/>
                  <a:pt x="2599115" y="1888693"/>
                </a:cubicBezTo>
                <a:close/>
                <a:moveTo>
                  <a:pt x="6630178" y="1888076"/>
                </a:moveTo>
                <a:cubicBezTo>
                  <a:pt x="6637311" y="1884235"/>
                  <a:pt x="6644443" y="1884235"/>
                  <a:pt x="6645129" y="1888350"/>
                </a:cubicBezTo>
                <a:cubicBezTo>
                  <a:pt x="6645815" y="1892397"/>
                  <a:pt x="6639986" y="1900146"/>
                  <a:pt x="6633128" y="1904055"/>
                </a:cubicBezTo>
                <a:cubicBezTo>
                  <a:pt x="6625995" y="1908101"/>
                  <a:pt x="6619412" y="1907621"/>
                  <a:pt x="6618451" y="1903164"/>
                </a:cubicBezTo>
                <a:cubicBezTo>
                  <a:pt x="6617491" y="1898637"/>
                  <a:pt x="6622566" y="1892259"/>
                  <a:pt x="6630178" y="1888076"/>
                </a:cubicBezTo>
                <a:close/>
                <a:moveTo>
                  <a:pt x="7816202" y="1887391"/>
                </a:moveTo>
                <a:cubicBezTo>
                  <a:pt x="7817230" y="1888488"/>
                  <a:pt x="7817368" y="1890889"/>
                  <a:pt x="7817916" y="1892809"/>
                </a:cubicBezTo>
                <a:cubicBezTo>
                  <a:pt x="7818053" y="1892672"/>
                  <a:pt x="7818122" y="1892535"/>
                  <a:pt x="7818259" y="1892397"/>
                </a:cubicBezTo>
                <a:cubicBezTo>
                  <a:pt x="7818465" y="1893015"/>
                  <a:pt x="7818465" y="1893906"/>
                  <a:pt x="7818808" y="1894318"/>
                </a:cubicBezTo>
                <a:cubicBezTo>
                  <a:pt x="7822237" y="1897952"/>
                  <a:pt x="7809070" y="1918732"/>
                  <a:pt x="7798028" y="1934848"/>
                </a:cubicBezTo>
                <a:cubicBezTo>
                  <a:pt x="7785409" y="1953296"/>
                  <a:pt x="7776768" y="1962418"/>
                  <a:pt x="7777934" y="1953228"/>
                </a:cubicBezTo>
                <a:cubicBezTo>
                  <a:pt x="7779168" y="1943490"/>
                  <a:pt x="7788770" y="1921475"/>
                  <a:pt x="7801937" y="1901930"/>
                </a:cubicBezTo>
                <a:cubicBezTo>
                  <a:pt x="7809481" y="1890683"/>
                  <a:pt x="7814693" y="1885745"/>
                  <a:pt x="7816202" y="1887391"/>
                </a:cubicBezTo>
                <a:close/>
                <a:moveTo>
                  <a:pt x="6170693" y="1885333"/>
                </a:moveTo>
                <a:cubicBezTo>
                  <a:pt x="6174122" y="1882316"/>
                  <a:pt x="6179883" y="1882110"/>
                  <a:pt x="6181529" y="1885470"/>
                </a:cubicBezTo>
                <a:cubicBezTo>
                  <a:pt x="6179677" y="1887391"/>
                  <a:pt x="6177483" y="1890545"/>
                  <a:pt x="6174259" y="1892534"/>
                </a:cubicBezTo>
                <a:cubicBezTo>
                  <a:pt x="6172751" y="1893494"/>
                  <a:pt x="6167881" y="1893083"/>
                  <a:pt x="6167196" y="1891848"/>
                </a:cubicBezTo>
                <a:cubicBezTo>
                  <a:pt x="6166510" y="1890614"/>
                  <a:pt x="6168499" y="1887185"/>
                  <a:pt x="6170693" y="1885333"/>
                </a:cubicBezTo>
                <a:close/>
                <a:moveTo>
                  <a:pt x="6327192" y="1883001"/>
                </a:moveTo>
                <a:cubicBezTo>
                  <a:pt x="6325615" y="1883824"/>
                  <a:pt x="6323763" y="1885059"/>
                  <a:pt x="6320609" y="1886499"/>
                </a:cubicBezTo>
                <a:cubicBezTo>
                  <a:pt x="6316493" y="1888419"/>
                  <a:pt x="6308813" y="1890682"/>
                  <a:pt x="6308950" y="1890065"/>
                </a:cubicBezTo>
                <a:cubicBezTo>
                  <a:pt x="6309087" y="1889448"/>
                  <a:pt x="6311625" y="1888076"/>
                  <a:pt x="6316699" y="1886019"/>
                </a:cubicBezTo>
                <a:cubicBezTo>
                  <a:pt x="6321157" y="1884236"/>
                  <a:pt x="6325683" y="1882864"/>
                  <a:pt x="6327192" y="1883001"/>
                </a:cubicBezTo>
                <a:close/>
                <a:moveTo>
                  <a:pt x="2735932" y="1882590"/>
                </a:moveTo>
                <a:cubicBezTo>
                  <a:pt x="2737166" y="1884168"/>
                  <a:pt x="2737783" y="1890066"/>
                  <a:pt x="2739292" y="1896924"/>
                </a:cubicBezTo>
                <a:cubicBezTo>
                  <a:pt x="2736549" y="1896375"/>
                  <a:pt x="2734286" y="1896238"/>
                  <a:pt x="2732023" y="1895072"/>
                </a:cubicBezTo>
                <a:cubicBezTo>
                  <a:pt x="2731817" y="1894935"/>
                  <a:pt x="2730857" y="1886294"/>
                  <a:pt x="2731474" y="1884716"/>
                </a:cubicBezTo>
                <a:cubicBezTo>
                  <a:pt x="2732434" y="1882385"/>
                  <a:pt x="2734697" y="1880944"/>
                  <a:pt x="2735932" y="1882590"/>
                </a:cubicBezTo>
                <a:close/>
                <a:moveTo>
                  <a:pt x="7662650" y="1879435"/>
                </a:moveTo>
                <a:cubicBezTo>
                  <a:pt x="7663748" y="1881218"/>
                  <a:pt x="7656890" y="1888145"/>
                  <a:pt x="7647357" y="1895277"/>
                </a:cubicBezTo>
                <a:cubicBezTo>
                  <a:pt x="7636933" y="1903095"/>
                  <a:pt x="7626372" y="1908170"/>
                  <a:pt x="7625206" y="1905427"/>
                </a:cubicBezTo>
                <a:cubicBezTo>
                  <a:pt x="7624108" y="1902958"/>
                  <a:pt x="7631241" y="1895071"/>
                  <a:pt x="7640636" y="1888693"/>
                </a:cubicBezTo>
                <a:cubicBezTo>
                  <a:pt x="7651403" y="1881355"/>
                  <a:pt x="7661485" y="1877378"/>
                  <a:pt x="7662650" y="1879435"/>
                </a:cubicBezTo>
                <a:close/>
                <a:moveTo>
                  <a:pt x="6411477" y="1877104"/>
                </a:moveTo>
                <a:cubicBezTo>
                  <a:pt x="6413329" y="1877447"/>
                  <a:pt x="6406334" y="1881973"/>
                  <a:pt x="6400230" y="1884579"/>
                </a:cubicBezTo>
                <a:cubicBezTo>
                  <a:pt x="6395155" y="1886774"/>
                  <a:pt x="6390972" y="1887528"/>
                  <a:pt x="6390972" y="1886294"/>
                </a:cubicBezTo>
                <a:cubicBezTo>
                  <a:pt x="6391040" y="1885128"/>
                  <a:pt x="6395429" y="1882316"/>
                  <a:pt x="6403659" y="1878681"/>
                </a:cubicBezTo>
                <a:cubicBezTo>
                  <a:pt x="6405648" y="1878270"/>
                  <a:pt x="6410106" y="1876898"/>
                  <a:pt x="6411477" y="1877104"/>
                </a:cubicBezTo>
                <a:close/>
                <a:moveTo>
                  <a:pt x="6111577" y="1872303"/>
                </a:moveTo>
                <a:cubicBezTo>
                  <a:pt x="6107462" y="1876418"/>
                  <a:pt x="6105679" y="1878955"/>
                  <a:pt x="6103073" y="1880670"/>
                </a:cubicBezTo>
                <a:cubicBezTo>
                  <a:pt x="6098684" y="1883482"/>
                  <a:pt x="6093197" y="1883482"/>
                  <a:pt x="6093815" y="1880670"/>
                </a:cubicBezTo>
                <a:cubicBezTo>
                  <a:pt x="6094226" y="1878818"/>
                  <a:pt x="6097038" y="1875046"/>
                  <a:pt x="6099027" y="1874155"/>
                </a:cubicBezTo>
                <a:cubicBezTo>
                  <a:pt x="6102250" y="1872783"/>
                  <a:pt x="6105748" y="1873057"/>
                  <a:pt x="6111577" y="1872303"/>
                </a:cubicBezTo>
                <a:close/>
                <a:moveTo>
                  <a:pt x="4562561" y="1871960"/>
                </a:moveTo>
                <a:cubicBezTo>
                  <a:pt x="4563109" y="1872371"/>
                  <a:pt x="4563727" y="1872714"/>
                  <a:pt x="4564413" y="1873126"/>
                </a:cubicBezTo>
                <a:cubicBezTo>
                  <a:pt x="4563932" y="1873537"/>
                  <a:pt x="4563384" y="1873949"/>
                  <a:pt x="4562835" y="1874429"/>
                </a:cubicBezTo>
                <a:cubicBezTo>
                  <a:pt x="4562218" y="1874017"/>
                  <a:pt x="4561121" y="1873469"/>
                  <a:pt x="4561189" y="1873331"/>
                </a:cubicBezTo>
                <a:cubicBezTo>
                  <a:pt x="4561395" y="1872783"/>
                  <a:pt x="4562081" y="1872440"/>
                  <a:pt x="4562561" y="1871960"/>
                </a:cubicBezTo>
                <a:close/>
                <a:moveTo>
                  <a:pt x="4366353" y="1870726"/>
                </a:moveTo>
                <a:cubicBezTo>
                  <a:pt x="4366627" y="1870726"/>
                  <a:pt x="4367382" y="1872098"/>
                  <a:pt x="4367862" y="1872852"/>
                </a:cubicBezTo>
                <a:cubicBezTo>
                  <a:pt x="4366490" y="1873058"/>
                  <a:pt x="4365187" y="1873469"/>
                  <a:pt x="4363816" y="1873469"/>
                </a:cubicBezTo>
                <a:cubicBezTo>
                  <a:pt x="4363404" y="1873469"/>
                  <a:pt x="4362718" y="1872166"/>
                  <a:pt x="4362101" y="1871412"/>
                </a:cubicBezTo>
                <a:cubicBezTo>
                  <a:pt x="4363541" y="1871137"/>
                  <a:pt x="4364913" y="1870795"/>
                  <a:pt x="4366353" y="1870726"/>
                </a:cubicBezTo>
                <a:close/>
                <a:moveTo>
                  <a:pt x="6037442" y="1870314"/>
                </a:moveTo>
                <a:cubicBezTo>
                  <a:pt x="6033670" y="1873057"/>
                  <a:pt x="6031544" y="1875115"/>
                  <a:pt x="6028733" y="1876555"/>
                </a:cubicBezTo>
                <a:cubicBezTo>
                  <a:pt x="6024824" y="1878612"/>
                  <a:pt x="6021257" y="1877789"/>
                  <a:pt x="6022012" y="1875526"/>
                </a:cubicBezTo>
                <a:cubicBezTo>
                  <a:pt x="6022629" y="1873606"/>
                  <a:pt x="6025372" y="1871686"/>
                  <a:pt x="6029144" y="1870725"/>
                </a:cubicBezTo>
                <a:cubicBezTo>
                  <a:pt x="6031818" y="1870108"/>
                  <a:pt x="6033808" y="1870451"/>
                  <a:pt x="6037442" y="1870314"/>
                </a:cubicBezTo>
                <a:close/>
                <a:moveTo>
                  <a:pt x="5955077" y="1870109"/>
                </a:moveTo>
                <a:cubicBezTo>
                  <a:pt x="5956312" y="1869286"/>
                  <a:pt x="5958644" y="1871343"/>
                  <a:pt x="5962416" y="1872920"/>
                </a:cubicBezTo>
                <a:cubicBezTo>
                  <a:pt x="5958095" y="1876212"/>
                  <a:pt x="5955558" y="1878955"/>
                  <a:pt x="5952883" y="1879916"/>
                </a:cubicBezTo>
                <a:cubicBezTo>
                  <a:pt x="5951306" y="1880464"/>
                  <a:pt x="5949523" y="1878133"/>
                  <a:pt x="5947808" y="1877104"/>
                </a:cubicBezTo>
                <a:cubicBezTo>
                  <a:pt x="5950209" y="1874704"/>
                  <a:pt x="5952335" y="1871686"/>
                  <a:pt x="5955077" y="1870109"/>
                </a:cubicBezTo>
                <a:close/>
                <a:moveTo>
                  <a:pt x="7146535" y="1869645"/>
                </a:moveTo>
                <a:cubicBezTo>
                  <a:pt x="7149981" y="1870605"/>
                  <a:pt x="7152381" y="1872748"/>
                  <a:pt x="7152758" y="1875800"/>
                </a:cubicBezTo>
                <a:cubicBezTo>
                  <a:pt x="7153513" y="1881973"/>
                  <a:pt x="7146244" y="1889722"/>
                  <a:pt x="7137190" y="1892534"/>
                </a:cubicBezTo>
                <a:cubicBezTo>
                  <a:pt x="7128138" y="1895346"/>
                  <a:pt x="7120045" y="1892328"/>
                  <a:pt x="7119772" y="1885950"/>
                </a:cubicBezTo>
                <a:cubicBezTo>
                  <a:pt x="7119497" y="1880326"/>
                  <a:pt x="7125738" y="1873606"/>
                  <a:pt x="7134036" y="1870588"/>
                </a:cubicBezTo>
                <a:cubicBezTo>
                  <a:pt x="7138597" y="1868908"/>
                  <a:pt x="7143089" y="1868685"/>
                  <a:pt x="7146535" y="1869645"/>
                </a:cubicBezTo>
                <a:close/>
                <a:moveTo>
                  <a:pt x="2116723" y="1864622"/>
                </a:moveTo>
                <a:cubicBezTo>
                  <a:pt x="2118712" y="1865651"/>
                  <a:pt x="2120701" y="1866679"/>
                  <a:pt x="2122689" y="1867777"/>
                </a:cubicBezTo>
                <a:cubicBezTo>
                  <a:pt x="2122072" y="1872989"/>
                  <a:pt x="2121661" y="1876212"/>
                  <a:pt x="2121249" y="1879504"/>
                </a:cubicBezTo>
                <a:cubicBezTo>
                  <a:pt x="2119398" y="1877721"/>
                  <a:pt x="2117272" y="1876624"/>
                  <a:pt x="2115900" y="1873812"/>
                </a:cubicBezTo>
                <a:cubicBezTo>
                  <a:pt x="2115351" y="1872646"/>
                  <a:pt x="2116380" y="1867777"/>
                  <a:pt x="2116723" y="1864622"/>
                </a:cubicBezTo>
                <a:close/>
                <a:moveTo>
                  <a:pt x="3208654" y="1863662"/>
                </a:moveTo>
                <a:cubicBezTo>
                  <a:pt x="3211191" y="1867434"/>
                  <a:pt x="3212700" y="1869697"/>
                  <a:pt x="3214209" y="1871960"/>
                </a:cubicBezTo>
                <a:cubicBezTo>
                  <a:pt x="3213386" y="1875869"/>
                  <a:pt x="3212494" y="1879847"/>
                  <a:pt x="3211672" y="1883756"/>
                </a:cubicBezTo>
                <a:cubicBezTo>
                  <a:pt x="3210300" y="1881424"/>
                  <a:pt x="3207831" y="1878612"/>
                  <a:pt x="3207694" y="1876898"/>
                </a:cubicBezTo>
                <a:cubicBezTo>
                  <a:pt x="3207420" y="1872303"/>
                  <a:pt x="3208243" y="1868257"/>
                  <a:pt x="3208654" y="1863662"/>
                </a:cubicBezTo>
                <a:close/>
                <a:moveTo>
                  <a:pt x="6399133" y="1861399"/>
                </a:moveTo>
                <a:cubicBezTo>
                  <a:pt x="6399338" y="1862016"/>
                  <a:pt x="6394949" y="1864417"/>
                  <a:pt x="6387474" y="1867503"/>
                </a:cubicBezTo>
                <a:cubicBezTo>
                  <a:pt x="6385691" y="1867914"/>
                  <a:pt x="6381851" y="1869011"/>
                  <a:pt x="6381028" y="1868806"/>
                </a:cubicBezTo>
                <a:cubicBezTo>
                  <a:pt x="6380205" y="1868600"/>
                  <a:pt x="6383497" y="1866817"/>
                  <a:pt x="6388709" y="1864622"/>
                </a:cubicBezTo>
                <a:cubicBezTo>
                  <a:pt x="6394126" y="1862359"/>
                  <a:pt x="6398927" y="1860850"/>
                  <a:pt x="6399133" y="1861399"/>
                </a:cubicBezTo>
                <a:close/>
                <a:moveTo>
                  <a:pt x="7342244" y="1860919"/>
                </a:moveTo>
                <a:cubicBezTo>
                  <a:pt x="7350954" y="1858862"/>
                  <a:pt x="7360418" y="1862839"/>
                  <a:pt x="7362339" y="1869491"/>
                </a:cubicBezTo>
                <a:cubicBezTo>
                  <a:pt x="7364327" y="1876349"/>
                  <a:pt x="7358635" y="1883550"/>
                  <a:pt x="7349514" y="1885608"/>
                </a:cubicBezTo>
                <a:cubicBezTo>
                  <a:pt x="7340805" y="1887597"/>
                  <a:pt x="7330997" y="1883207"/>
                  <a:pt x="7329145" y="1876761"/>
                </a:cubicBezTo>
                <a:cubicBezTo>
                  <a:pt x="7327226" y="1869972"/>
                  <a:pt x="7333055" y="1863045"/>
                  <a:pt x="7342244" y="1860919"/>
                </a:cubicBezTo>
                <a:close/>
                <a:moveTo>
                  <a:pt x="6483967" y="1857695"/>
                </a:moveTo>
                <a:cubicBezTo>
                  <a:pt x="6484652" y="1858930"/>
                  <a:pt x="6479371" y="1863045"/>
                  <a:pt x="6473542" y="1865719"/>
                </a:cubicBezTo>
                <a:cubicBezTo>
                  <a:pt x="6467987" y="1868257"/>
                  <a:pt x="6463735" y="1869560"/>
                  <a:pt x="6462501" y="1868600"/>
                </a:cubicBezTo>
                <a:cubicBezTo>
                  <a:pt x="6461267" y="1867640"/>
                  <a:pt x="6465519" y="1864073"/>
                  <a:pt x="6471485" y="1860987"/>
                </a:cubicBezTo>
                <a:cubicBezTo>
                  <a:pt x="6476903" y="1858176"/>
                  <a:pt x="6483281" y="1856461"/>
                  <a:pt x="6483967" y="1857695"/>
                </a:cubicBezTo>
                <a:close/>
                <a:moveTo>
                  <a:pt x="1705724" y="1854541"/>
                </a:moveTo>
                <a:cubicBezTo>
                  <a:pt x="1706273" y="1854815"/>
                  <a:pt x="1706889" y="1855090"/>
                  <a:pt x="1707507" y="1855433"/>
                </a:cubicBezTo>
                <a:cubicBezTo>
                  <a:pt x="1707026" y="1856941"/>
                  <a:pt x="1706546" y="1858587"/>
                  <a:pt x="1706067" y="1860302"/>
                </a:cubicBezTo>
                <a:cubicBezTo>
                  <a:pt x="1705518" y="1859959"/>
                  <a:pt x="1704421" y="1859822"/>
                  <a:pt x="1704489" y="1859273"/>
                </a:cubicBezTo>
                <a:cubicBezTo>
                  <a:pt x="1704627" y="1857764"/>
                  <a:pt x="1705312" y="1856118"/>
                  <a:pt x="1705724" y="1854541"/>
                </a:cubicBezTo>
                <a:close/>
                <a:moveTo>
                  <a:pt x="7801182" y="1854198"/>
                </a:moveTo>
                <a:cubicBezTo>
                  <a:pt x="7802416" y="1856118"/>
                  <a:pt x="7803651" y="1858313"/>
                  <a:pt x="7804885" y="1860713"/>
                </a:cubicBezTo>
                <a:cubicBezTo>
                  <a:pt x="7790072" y="1884579"/>
                  <a:pt x="7781362" y="1899735"/>
                  <a:pt x="7772173" y="1911668"/>
                </a:cubicBezTo>
                <a:cubicBezTo>
                  <a:pt x="7764628" y="1921407"/>
                  <a:pt x="7762503" y="1919349"/>
                  <a:pt x="7768744" y="1905633"/>
                </a:cubicBezTo>
                <a:cubicBezTo>
                  <a:pt x="7771967" y="1898501"/>
                  <a:pt x="7777111" y="1889037"/>
                  <a:pt x="7781842" y="1880670"/>
                </a:cubicBezTo>
                <a:cubicBezTo>
                  <a:pt x="7784997" y="1874978"/>
                  <a:pt x="7788495" y="1869560"/>
                  <a:pt x="7801182" y="1854198"/>
                </a:cubicBezTo>
                <a:close/>
                <a:moveTo>
                  <a:pt x="7069957" y="1851986"/>
                </a:moveTo>
                <a:cubicBezTo>
                  <a:pt x="7073035" y="1852706"/>
                  <a:pt x="7075264" y="1854472"/>
                  <a:pt x="7075881" y="1857078"/>
                </a:cubicBezTo>
                <a:cubicBezTo>
                  <a:pt x="7077183" y="1862564"/>
                  <a:pt x="7071903" y="1869217"/>
                  <a:pt x="7063399" y="1872920"/>
                </a:cubicBezTo>
                <a:cubicBezTo>
                  <a:pt x="7055238" y="1876418"/>
                  <a:pt x="7046872" y="1875526"/>
                  <a:pt x="7045020" y="1870863"/>
                </a:cubicBezTo>
                <a:cubicBezTo>
                  <a:pt x="7042962" y="1865650"/>
                  <a:pt x="7050095" y="1856598"/>
                  <a:pt x="7058942" y="1853169"/>
                </a:cubicBezTo>
                <a:cubicBezTo>
                  <a:pt x="7062954" y="1851591"/>
                  <a:pt x="7066880" y="1851266"/>
                  <a:pt x="7069957" y="1851986"/>
                </a:cubicBezTo>
                <a:close/>
                <a:moveTo>
                  <a:pt x="7551277" y="1850426"/>
                </a:moveTo>
                <a:cubicBezTo>
                  <a:pt x="7560467" y="1846997"/>
                  <a:pt x="7569451" y="1847340"/>
                  <a:pt x="7571645" y="1850975"/>
                </a:cubicBezTo>
                <a:cubicBezTo>
                  <a:pt x="7574046" y="1854952"/>
                  <a:pt x="7566982" y="1861948"/>
                  <a:pt x="7556764" y="1865994"/>
                </a:cubicBezTo>
                <a:cubicBezTo>
                  <a:pt x="7547711" y="1869560"/>
                  <a:pt x="7538933" y="1869011"/>
                  <a:pt x="7537355" y="1864691"/>
                </a:cubicBezTo>
                <a:cubicBezTo>
                  <a:pt x="7535915" y="1860370"/>
                  <a:pt x="7542225" y="1853787"/>
                  <a:pt x="7551277" y="1850426"/>
                </a:cubicBezTo>
                <a:close/>
                <a:moveTo>
                  <a:pt x="4229193" y="1849329"/>
                </a:moveTo>
                <a:cubicBezTo>
                  <a:pt x="4229467" y="1849260"/>
                  <a:pt x="4230290" y="1850975"/>
                  <a:pt x="4230770" y="1851935"/>
                </a:cubicBezTo>
                <a:cubicBezTo>
                  <a:pt x="4229467" y="1852347"/>
                  <a:pt x="4228164" y="1852895"/>
                  <a:pt x="4226724" y="1852964"/>
                </a:cubicBezTo>
                <a:cubicBezTo>
                  <a:pt x="4226313" y="1852964"/>
                  <a:pt x="4225558" y="1851387"/>
                  <a:pt x="4224941" y="1850495"/>
                </a:cubicBezTo>
                <a:cubicBezTo>
                  <a:pt x="4226313" y="1850083"/>
                  <a:pt x="4227684" y="1849466"/>
                  <a:pt x="4229193" y="1849329"/>
                </a:cubicBezTo>
                <a:close/>
                <a:moveTo>
                  <a:pt x="7646535" y="1848986"/>
                </a:moveTo>
                <a:cubicBezTo>
                  <a:pt x="7648386" y="1851317"/>
                  <a:pt x="7641185" y="1857558"/>
                  <a:pt x="7631858" y="1862153"/>
                </a:cubicBezTo>
                <a:cubicBezTo>
                  <a:pt x="7622532" y="1866748"/>
                  <a:pt x="7612862" y="1868188"/>
                  <a:pt x="7611628" y="1864828"/>
                </a:cubicBezTo>
                <a:cubicBezTo>
                  <a:pt x="7610462" y="1861673"/>
                  <a:pt x="7616222" y="1856118"/>
                  <a:pt x="7625000" y="1852140"/>
                </a:cubicBezTo>
                <a:cubicBezTo>
                  <a:pt x="7634602" y="1847751"/>
                  <a:pt x="7644614" y="1846517"/>
                  <a:pt x="7646535" y="1848986"/>
                </a:cubicBezTo>
                <a:close/>
                <a:moveTo>
                  <a:pt x="5515206" y="1847751"/>
                </a:moveTo>
                <a:cubicBezTo>
                  <a:pt x="5514726" y="1848711"/>
                  <a:pt x="5514246" y="1849671"/>
                  <a:pt x="5513765" y="1850631"/>
                </a:cubicBezTo>
                <a:cubicBezTo>
                  <a:pt x="5513148" y="1850631"/>
                  <a:pt x="5511982" y="1850769"/>
                  <a:pt x="5512051" y="1850494"/>
                </a:cubicBezTo>
                <a:cubicBezTo>
                  <a:pt x="5512188" y="1849671"/>
                  <a:pt x="5512805" y="1848711"/>
                  <a:pt x="5513217" y="1847820"/>
                </a:cubicBezTo>
                <a:cubicBezTo>
                  <a:pt x="5513903" y="1847820"/>
                  <a:pt x="5514588" y="1847751"/>
                  <a:pt x="5515206" y="1847751"/>
                </a:cubicBezTo>
                <a:close/>
                <a:moveTo>
                  <a:pt x="5886360" y="1845488"/>
                </a:moveTo>
                <a:cubicBezTo>
                  <a:pt x="5882451" y="1849329"/>
                  <a:pt x="5880394" y="1852277"/>
                  <a:pt x="5878337" y="1853169"/>
                </a:cubicBezTo>
                <a:cubicBezTo>
                  <a:pt x="5876348" y="1854061"/>
                  <a:pt x="5874290" y="1852826"/>
                  <a:pt x="5872233" y="1852483"/>
                </a:cubicBezTo>
                <a:cubicBezTo>
                  <a:pt x="5873536" y="1850083"/>
                  <a:pt x="5874428" y="1846928"/>
                  <a:pt x="5876142" y="1845557"/>
                </a:cubicBezTo>
                <a:cubicBezTo>
                  <a:pt x="5877651" y="1844459"/>
                  <a:pt x="5880188" y="1845419"/>
                  <a:pt x="5886360" y="1845488"/>
                </a:cubicBezTo>
                <a:close/>
                <a:moveTo>
                  <a:pt x="7747965" y="1845214"/>
                </a:moveTo>
                <a:cubicBezTo>
                  <a:pt x="7749405" y="1844940"/>
                  <a:pt x="7743987" y="1849946"/>
                  <a:pt x="7733495" y="1859821"/>
                </a:cubicBezTo>
                <a:cubicBezTo>
                  <a:pt x="7722521" y="1870108"/>
                  <a:pt x="7711686" y="1879709"/>
                  <a:pt x="7711137" y="1878544"/>
                </a:cubicBezTo>
                <a:cubicBezTo>
                  <a:pt x="7710657" y="1877446"/>
                  <a:pt x="7718338" y="1868805"/>
                  <a:pt x="7728762" y="1859753"/>
                </a:cubicBezTo>
                <a:cubicBezTo>
                  <a:pt x="7739666" y="1850220"/>
                  <a:pt x="7746456" y="1845488"/>
                  <a:pt x="7747965" y="1845214"/>
                </a:cubicBezTo>
                <a:close/>
                <a:moveTo>
                  <a:pt x="7733288" y="1844871"/>
                </a:moveTo>
                <a:cubicBezTo>
                  <a:pt x="7734865" y="1845145"/>
                  <a:pt x="7729927" y="1848917"/>
                  <a:pt x="7719983" y="1856050"/>
                </a:cubicBezTo>
                <a:cubicBezTo>
                  <a:pt x="7709559" y="1863525"/>
                  <a:pt x="7699272" y="1870040"/>
                  <a:pt x="7697763" y="1869148"/>
                </a:cubicBezTo>
                <a:cubicBezTo>
                  <a:pt x="7696254" y="1868325"/>
                  <a:pt x="7704004" y="1861124"/>
                  <a:pt x="7714497" y="1854335"/>
                </a:cubicBezTo>
                <a:cubicBezTo>
                  <a:pt x="7724303" y="1848094"/>
                  <a:pt x="7731848" y="1844597"/>
                  <a:pt x="7733288" y="1844871"/>
                </a:cubicBezTo>
                <a:close/>
                <a:moveTo>
                  <a:pt x="5590780" y="1841854"/>
                </a:moveTo>
                <a:cubicBezTo>
                  <a:pt x="5589477" y="1842677"/>
                  <a:pt x="5588243" y="1843569"/>
                  <a:pt x="5586871" y="1844391"/>
                </a:cubicBezTo>
                <a:cubicBezTo>
                  <a:pt x="5586391" y="1844666"/>
                  <a:pt x="5585637" y="1844666"/>
                  <a:pt x="5584951" y="1844803"/>
                </a:cubicBezTo>
                <a:cubicBezTo>
                  <a:pt x="5586323" y="1843911"/>
                  <a:pt x="5587626" y="1842951"/>
                  <a:pt x="5589066" y="1842128"/>
                </a:cubicBezTo>
                <a:cubicBezTo>
                  <a:pt x="5589409" y="1841854"/>
                  <a:pt x="5590163" y="1841923"/>
                  <a:pt x="5590780" y="1841854"/>
                </a:cubicBezTo>
                <a:close/>
                <a:moveTo>
                  <a:pt x="7762297" y="1840893"/>
                </a:moveTo>
                <a:cubicBezTo>
                  <a:pt x="7763806" y="1840344"/>
                  <a:pt x="7759554" y="1845145"/>
                  <a:pt x="7748993" y="1857284"/>
                </a:cubicBezTo>
                <a:cubicBezTo>
                  <a:pt x="7736786" y="1871342"/>
                  <a:pt x="7725401" y="1884304"/>
                  <a:pt x="7724784" y="1883070"/>
                </a:cubicBezTo>
                <a:cubicBezTo>
                  <a:pt x="7724235" y="1881904"/>
                  <a:pt x="7732671" y="1870520"/>
                  <a:pt x="7744261" y="1857969"/>
                </a:cubicBezTo>
                <a:cubicBezTo>
                  <a:pt x="7755302" y="1846105"/>
                  <a:pt x="7760720" y="1841442"/>
                  <a:pt x="7762297" y="1840893"/>
                </a:cubicBezTo>
                <a:close/>
                <a:moveTo>
                  <a:pt x="4424920" y="1840550"/>
                </a:moveTo>
                <a:cubicBezTo>
                  <a:pt x="4425538" y="1840824"/>
                  <a:pt x="4426155" y="1841167"/>
                  <a:pt x="4426841" y="1841510"/>
                </a:cubicBezTo>
                <a:cubicBezTo>
                  <a:pt x="4426361" y="1841716"/>
                  <a:pt x="4425812" y="1841990"/>
                  <a:pt x="4425195" y="1842265"/>
                </a:cubicBezTo>
                <a:cubicBezTo>
                  <a:pt x="4424578" y="1841922"/>
                  <a:pt x="4423480" y="1841373"/>
                  <a:pt x="4423549" y="1841304"/>
                </a:cubicBezTo>
                <a:cubicBezTo>
                  <a:pt x="4423755" y="1840961"/>
                  <a:pt x="4424441" y="1840756"/>
                  <a:pt x="4424920" y="1840550"/>
                </a:cubicBezTo>
                <a:close/>
                <a:moveTo>
                  <a:pt x="6983708" y="1839933"/>
                </a:moveTo>
                <a:cubicBezTo>
                  <a:pt x="6991526" y="1836436"/>
                  <a:pt x="6999344" y="1837602"/>
                  <a:pt x="7000716" y="1842471"/>
                </a:cubicBezTo>
                <a:cubicBezTo>
                  <a:pt x="7002019" y="1847134"/>
                  <a:pt x="6996396" y="1854952"/>
                  <a:pt x="6988783" y="1858793"/>
                </a:cubicBezTo>
                <a:cubicBezTo>
                  <a:pt x="6981171" y="1862702"/>
                  <a:pt x="6972941" y="1862153"/>
                  <a:pt x="6971021" y="1857558"/>
                </a:cubicBezTo>
                <a:cubicBezTo>
                  <a:pt x="6968826" y="1852140"/>
                  <a:pt x="6974587" y="1844048"/>
                  <a:pt x="6983708" y="1839933"/>
                </a:cubicBezTo>
                <a:close/>
                <a:moveTo>
                  <a:pt x="7788975" y="1839865"/>
                </a:moveTo>
                <a:cubicBezTo>
                  <a:pt x="7789660" y="1839659"/>
                  <a:pt x="7789798" y="1840139"/>
                  <a:pt x="7790141" y="1840414"/>
                </a:cubicBezTo>
                <a:cubicBezTo>
                  <a:pt x="7791787" y="1841374"/>
                  <a:pt x="7789523" y="1845146"/>
                  <a:pt x="7780813" y="1858107"/>
                </a:cubicBezTo>
                <a:cubicBezTo>
                  <a:pt x="7770390" y="1873606"/>
                  <a:pt x="7760445" y="1888557"/>
                  <a:pt x="7755233" y="1894523"/>
                </a:cubicBezTo>
                <a:cubicBezTo>
                  <a:pt x="7749472" y="1901107"/>
                  <a:pt x="7750912" y="1894592"/>
                  <a:pt x="7759622" y="1879778"/>
                </a:cubicBezTo>
                <a:cubicBezTo>
                  <a:pt x="7763943" y="1872440"/>
                  <a:pt x="7769841" y="1863388"/>
                  <a:pt x="7775190" y="1855844"/>
                </a:cubicBezTo>
                <a:cubicBezTo>
                  <a:pt x="7782460" y="1845626"/>
                  <a:pt x="7787466" y="1840276"/>
                  <a:pt x="7788975" y="1839865"/>
                </a:cubicBezTo>
                <a:close/>
                <a:moveTo>
                  <a:pt x="6557073" y="1839796"/>
                </a:moveTo>
                <a:cubicBezTo>
                  <a:pt x="6558307" y="1841168"/>
                  <a:pt x="6554124" y="1845214"/>
                  <a:pt x="6547609" y="1848780"/>
                </a:cubicBezTo>
                <a:cubicBezTo>
                  <a:pt x="6541231" y="1852278"/>
                  <a:pt x="6534922" y="1853924"/>
                  <a:pt x="6533550" y="1852552"/>
                </a:cubicBezTo>
                <a:cubicBezTo>
                  <a:pt x="6532247" y="1851318"/>
                  <a:pt x="6536842" y="1847134"/>
                  <a:pt x="6543151" y="1843705"/>
                </a:cubicBezTo>
                <a:cubicBezTo>
                  <a:pt x="6549461" y="1840276"/>
                  <a:pt x="6555907" y="1838493"/>
                  <a:pt x="6557073" y="1839796"/>
                </a:cubicBezTo>
                <a:close/>
                <a:moveTo>
                  <a:pt x="6471348" y="1838356"/>
                </a:moveTo>
                <a:cubicBezTo>
                  <a:pt x="6472308" y="1838699"/>
                  <a:pt x="6468879" y="1840825"/>
                  <a:pt x="6463118" y="1843431"/>
                </a:cubicBezTo>
                <a:cubicBezTo>
                  <a:pt x="6457495" y="1845968"/>
                  <a:pt x="6452351" y="1847683"/>
                  <a:pt x="6451665" y="1847271"/>
                </a:cubicBezTo>
                <a:cubicBezTo>
                  <a:pt x="6450911" y="1846860"/>
                  <a:pt x="6454614" y="1844597"/>
                  <a:pt x="6460169" y="1842059"/>
                </a:cubicBezTo>
                <a:cubicBezTo>
                  <a:pt x="6465175" y="1839865"/>
                  <a:pt x="6470456" y="1838082"/>
                  <a:pt x="6471348" y="1838356"/>
                </a:cubicBezTo>
                <a:close/>
                <a:moveTo>
                  <a:pt x="7776151" y="1837258"/>
                </a:moveTo>
                <a:cubicBezTo>
                  <a:pt x="7778071" y="1837121"/>
                  <a:pt x="7773682" y="1842882"/>
                  <a:pt x="7761338" y="1859410"/>
                </a:cubicBezTo>
                <a:cubicBezTo>
                  <a:pt x="7749130" y="1875732"/>
                  <a:pt x="7738912" y="1889173"/>
                  <a:pt x="7738569" y="1887253"/>
                </a:cubicBezTo>
                <a:cubicBezTo>
                  <a:pt x="7738157" y="1884853"/>
                  <a:pt x="7753108" y="1862359"/>
                  <a:pt x="7767235" y="1846037"/>
                </a:cubicBezTo>
                <a:cubicBezTo>
                  <a:pt x="7769979" y="1842882"/>
                  <a:pt x="7772653" y="1840002"/>
                  <a:pt x="7773888" y="1838904"/>
                </a:cubicBezTo>
                <a:cubicBezTo>
                  <a:pt x="7775534" y="1837258"/>
                  <a:pt x="7775808" y="1837464"/>
                  <a:pt x="7776151" y="1837258"/>
                </a:cubicBezTo>
                <a:close/>
                <a:moveTo>
                  <a:pt x="6378834" y="1835201"/>
                </a:moveTo>
                <a:cubicBezTo>
                  <a:pt x="6382194" y="1834173"/>
                  <a:pt x="6385005" y="1835338"/>
                  <a:pt x="6389875" y="1835476"/>
                </a:cubicBezTo>
                <a:cubicBezTo>
                  <a:pt x="6384800" y="1839522"/>
                  <a:pt x="6381920" y="1842608"/>
                  <a:pt x="6378628" y="1844048"/>
                </a:cubicBezTo>
                <a:cubicBezTo>
                  <a:pt x="6374239" y="1845968"/>
                  <a:pt x="6370467" y="1845831"/>
                  <a:pt x="6370741" y="1842814"/>
                </a:cubicBezTo>
                <a:cubicBezTo>
                  <a:pt x="6371015" y="1840070"/>
                  <a:pt x="6374239" y="1836573"/>
                  <a:pt x="6378834" y="1835201"/>
                </a:cubicBezTo>
                <a:close/>
                <a:moveTo>
                  <a:pt x="7718543" y="1834995"/>
                </a:moveTo>
                <a:cubicBezTo>
                  <a:pt x="7719572" y="1836435"/>
                  <a:pt x="7714839" y="1839453"/>
                  <a:pt x="7705101" y="1844185"/>
                </a:cubicBezTo>
                <a:cubicBezTo>
                  <a:pt x="7694677" y="1849260"/>
                  <a:pt x="7685488" y="1852415"/>
                  <a:pt x="7684184" y="1850700"/>
                </a:cubicBezTo>
                <a:cubicBezTo>
                  <a:pt x="7682882" y="1849054"/>
                  <a:pt x="7690151" y="1843431"/>
                  <a:pt x="7700027" y="1839110"/>
                </a:cubicBezTo>
                <a:cubicBezTo>
                  <a:pt x="7709833" y="1834858"/>
                  <a:pt x="7717377" y="1833418"/>
                  <a:pt x="7718543" y="1834995"/>
                </a:cubicBezTo>
                <a:close/>
                <a:moveTo>
                  <a:pt x="1912973" y="1834310"/>
                </a:moveTo>
                <a:cubicBezTo>
                  <a:pt x="1913246" y="1834104"/>
                  <a:pt x="1913932" y="1835750"/>
                  <a:pt x="1914413" y="1836641"/>
                </a:cubicBezTo>
                <a:cubicBezTo>
                  <a:pt x="1913109" y="1837944"/>
                  <a:pt x="1911876" y="1839385"/>
                  <a:pt x="1910503" y="1840276"/>
                </a:cubicBezTo>
                <a:cubicBezTo>
                  <a:pt x="1910160" y="1840550"/>
                  <a:pt x="1909406" y="1838973"/>
                  <a:pt x="1908857" y="1838287"/>
                </a:cubicBezTo>
                <a:cubicBezTo>
                  <a:pt x="1910230" y="1836916"/>
                  <a:pt x="1911532" y="1835407"/>
                  <a:pt x="1912973" y="1834310"/>
                </a:cubicBezTo>
                <a:close/>
                <a:moveTo>
                  <a:pt x="7477142" y="1832115"/>
                </a:moveTo>
                <a:cubicBezTo>
                  <a:pt x="7485988" y="1829920"/>
                  <a:pt x="7494767" y="1832869"/>
                  <a:pt x="7496002" y="1838356"/>
                </a:cubicBezTo>
                <a:cubicBezTo>
                  <a:pt x="7497236" y="1843773"/>
                  <a:pt x="7490378" y="1850700"/>
                  <a:pt x="7481600" y="1853169"/>
                </a:cubicBezTo>
                <a:cubicBezTo>
                  <a:pt x="7472547" y="1855638"/>
                  <a:pt x="7463700" y="1852826"/>
                  <a:pt x="7462534" y="1847065"/>
                </a:cubicBezTo>
                <a:cubicBezTo>
                  <a:pt x="7461368" y="1841305"/>
                  <a:pt x="7468226" y="1834241"/>
                  <a:pt x="7477142" y="1832115"/>
                </a:cubicBezTo>
                <a:close/>
                <a:moveTo>
                  <a:pt x="6907996" y="1830744"/>
                </a:moveTo>
                <a:cubicBezTo>
                  <a:pt x="6916226" y="1826217"/>
                  <a:pt x="6924113" y="1826560"/>
                  <a:pt x="6925484" y="1831498"/>
                </a:cubicBezTo>
                <a:cubicBezTo>
                  <a:pt x="6926855" y="1836436"/>
                  <a:pt x="6921232" y="1843705"/>
                  <a:pt x="6912797" y="1847820"/>
                </a:cubicBezTo>
                <a:cubicBezTo>
                  <a:pt x="6905459" y="1851386"/>
                  <a:pt x="6898806" y="1851181"/>
                  <a:pt x="6896886" y="1847272"/>
                </a:cubicBezTo>
                <a:cubicBezTo>
                  <a:pt x="6894691" y="1842814"/>
                  <a:pt x="6899766" y="1835270"/>
                  <a:pt x="6907996" y="1830744"/>
                </a:cubicBezTo>
                <a:close/>
                <a:moveTo>
                  <a:pt x="4092307" y="1829578"/>
                </a:moveTo>
                <a:cubicBezTo>
                  <a:pt x="4092444" y="1829509"/>
                  <a:pt x="4093267" y="1831567"/>
                  <a:pt x="4093816" y="1832664"/>
                </a:cubicBezTo>
                <a:cubicBezTo>
                  <a:pt x="4092513" y="1833212"/>
                  <a:pt x="4091210" y="1833967"/>
                  <a:pt x="4089838" y="1834104"/>
                </a:cubicBezTo>
                <a:cubicBezTo>
                  <a:pt x="4089427" y="1834104"/>
                  <a:pt x="4088672" y="1832252"/>
                  <a:pt x="4088055" y="1831224"/>
                </a:cubicBezTo>
                <a:cubicBezTo>
                  <a:pt x="4089427" y="1830606"/>
                  <a:pt x="4090798" y="1829852"/>
                  <a:pt x="4092307" y="1829578"/>
                </a:cubicBezTo>
                <a:close/>
                <a:moveTo>
                  <a:pt x="6462637" y="1828892"/>
                </a:moveTo>
                <a:cubicBezTo>
                  <a:pt x="6458043" y="1831292"/>
                  <a:pt x="6455505" y="1832458"/>
                  <a:pt x="6452076" y="1833898"/>
                </a:cubicBezTo>
                <a:cubicBezTo>
                  <a:pt x="6446864" y="1836093"/>
                  <a:pt x="6441309" y="1838082"/>
                  <a:pt x="6441995" y="1837122"/>
                </a:cubicBezTo>
                <a:cubicBezTo>
                  <a:pt x="6442681" y="1836162"/>
                  <a:pt x="6446110" y="1834104"/>
                  <a:pt x="6450842" y="1832390"/>
                </a:cubicBezTo>
                <a:cubicBezTo>
                  <a:pt x="6454408" y="1831018"/>
                  <a:pt x="6457494" y="1830469"/>
                  <a:pt x="6462637" y="1828892"/>
                </a:cubicBezTo>
                <a:close/>
                <a:moveTo>
                  <a:pt x="6630316" y="1826354"/>
                </a:moveTo>
                <a:cubicBezTo>
                  <a:pt x="6630796" y="1828960"/>
                  <a:pt x="6624281" y="1834995"/>
                  <a:pt x="6617423" y="1838219"/>
                </a:cubicBezTo>
                <a:cubicBezTo>
                  <a:pt x="6611525" y="1840962"/>
                  <a:pt x="6606107" y="1841305"/>
                  <a:pt x="6605627" y="1839042"/>
                </a:cubicBezTo>
                <a:cubicBezTo>
                  <a:pt x="6605079" y="1836710"/>
                  <a:pt x="6609468" y="1832321"/>
                  <a:pt x="6615640" y="1828960"/>
                </a:cubicBezTo>
                <a:cubicBezTo>
                  <a:pt x="6622704" y="1825120"/>
                  <a:pt x="6629836" y="1823748"/>
                  <a:pt x="6630316" y="1826354"/>
                </a:cubicBezTo>
                <a:close/>
                <a:moveTo>
                  <a:pt x="5804750" y="1824983"/>
                </a:moveTo>
                <a:cubicBezTo>
                  <a:pt x="5806671" y="1826286"/>
                  <a:pt x="5809071" y="1826766"/>
                  <a:pt x="5808728" y="1828069"/>
                </a:cubicBezTo>
                <a:cubicBezTo>
                  <a:pt x="5808316" y="1829715"/>
                  <a:pt x="5805710" y="1832870"/>
                  <a:pt x="5804064" y="1833693"/>
                </a:cubicBezTo>
                <a:cubicBezTo>
                  <a:pt x="5802624" y="1834378"/>
                  <a:pt x="5800293" y="1833212"/>
                  <a:pt x="5800155" y="1831909"/>
                </a:cubicBezTo>
                <a:cubicBezTo>
                  <a:pt x="5800018" y="1830744"/>
                  <a:pt x="5802555" y="1828138"/>
                  <a:pt x="5804750" y="1824983"/>
                </a:cubicBezTo>
                <a:close/>
                <a:moveTo>
                  <a:pt x="5663818" y="1824709"/>
                </a:moveTo>
                <a:cubicBezTo>
                  <a:pt x="5662857" y="1826012"/>
                  <a:pt x="5661829" y="1827384"/>
                  <a:pt x="5660869" y="1828755"/>
                </a:cubicBezTo>
                <a:cubicBezTo>
                  <a:pt x="5659634" y="1829098"/>
                  <a:pt x="5657302" y="1829990"/>
                  <a:pt x="5657302" y="1829715"/>
                </a:cubicBezTo>
                <a:cubicBezTo>
                  <a:pt x="5657234" y="1828892"/>
                  <a:pt x="5658194" y="1827589"/>
                  <a:pt x="5658811" y="1826355"/>
                </a:cubicBezTo>
                <a:cubicBezTo>
                  <a:pt x="5661074" y="1825601"/>
                  <a:pt x="5662446" y="1825189"/>
                  <a:pt x="5663818" y="1824709"/>
                </a:cubicBezTo>
                <a:close/>
                <a:moveTo>
                  <a:pt x="7278260" y="1824357"/>
                </a:moveTo>
                <a:cubicBezTo>
                  <a:pt x="7281877" y="1825343"/>
                  <a:pt x="7284569" y="1827555"/>
                  <a:pt x="7285461" y="1830744"/>
                </a:cubicBezTo>
                <a:cubicBezTo>
                  <a:pt x="7287106" y="1836779"/>
                  <a:pt x="7280317" y="1845146"/>
                  <a:pt x="7271539" y="1847889"/>
                </a:cubicBezTo>
                <a:cubicBezTo>
                  <a:pt x="7262486" y="1850769"/>
                  <a:pt x="7253914" y="1847615"/>
                  <a:pt x="7252885" y="1840962"/>
                </a:cubicBezTo>
                <a:cubicBezTo>
                  <a:pt x="7251925" y="1834996"/>
                  <a:pt x="7257343" y="1828344"/>
                  <a:pt x="7265504" y="1825326"/>
                </a:cubicBezTo>
                <a:cubicBezTo>
                  <a:pt x="7270099" y="1823611"/>
                  <a:pt x="7274642" y="1823371"/>
                  <a:pt x="7278260" y="1824357"/>
                </a:cubicBezTo>
                <a:close/>
                <a:moveTo>
                  <a:pt x="6317934" y="1823886"/>
                </a:moveTo>
                <a:cubicBezTo>
                  <a:pt x="6312447" y="1828824"/>
                  <a:pt x="6309567" y="1832321"/>
                  <a:pt x="6306138" y="1834173"/>
                </a:cubicBezTo>
                <a:cubicBezTo>
                  <a:pt x="6304423" y="1835065"/>
                  <a:pt x="6300171" y="1833830"/>
                  <a:pt x="6299966" y="1832253"/>
                </a:cubicBezTo>
                <a:cubicBezTo>
                  <a:pt x="6299760" y="1830675"/>
                  <a:pt x="6303257" y="1825806"/>
                  <a:pt x="6305041" y="1825120"/>
                </a:cubicBezTo>
                <a:cubicBezTo>
                  <a:pt x="6308538" y="1823749"/>
                  <a:pt x="6311967" y="1824297"/>
                  <a:pt x="6317934" y="1823886"/>
                </a:cubicBezTo>
                <a:close/>
                <a:moveTo>
                  <a:pt x="5735827" y="1819634"/>
                </a:moveTo>
                <a:cubicBezTo>
                  <a:pt x="5734249" y="1821349"/>
                  <a:pt x="5732672" y="1823063"/>
                  <a:pt x="5731095" y="1824778"/>
                </a:cubicBezTo>
                <a:cubicBezTo>
                  <a:pt x="5730203" y="1824434"/>
                  <a:pt x="5728420" y="1824434"/>
                  <a:pt x="5728694" y="1823680"/>
                </a:cubicBezTo>
                <a:cubicBezTo>
                  <a:pt x="5728969" y="1822789"/>
                  <a:pt x="5730957" y="1821211"/>
                  <a:pt x="5732192" y="1819977"/>
                </a:cubicBezTo>
                <a:cubicBezTo>
                  <a:pt x="5733426" y="1819840"/>
                  <a:pt x="5734661" y="1819771"/>
                  <a:pt x="5735827" y="1819634"/>
                </a:cubicBezTo>
                <a:close/>
                <a:moveTo>
                  <a:pt x="6846009" y="1819111"/>
                </a:moveTo>
                <a:cubicBezTo>
                  <a:pt x="6848812" y="1819737"/>
                  <a:pt x="6850663" y="1821554"/>
                  <a:pt x="6850732" y="1824366"/>
                </a:cubicBezTo>
                <a:cubicBezTo>
                  <a:pt x="6850869" y="1828961"/>
                  <a:pt x="6844697" y="1836505"/>
                  <a:pt x="6838250" y="1839591"/>
                </a:cubicBezTo>
                <a:cubicBezTo>
                  <a:pt x="6831392" y="1842951"/>
                  <a:pt x="6824397" y="1842265"/>
                  <a:pt x="6823231" y="1838082"/>
                </a:cubicBezTo>
                <a:cubicBezTo>
                  <a:pt x="6821860" y="1833281"/>
                  <a:pt x="6827895" y="1824915"/>
                  <a:pt x="6835576" y="1821005"/>
                </a:cubicBezTo>
                <a:cubicBezTo>
                  <a:pt x="6839450" y="1819051"/>
                  <a:pt x="6843205" y="1818485"/>
                  <a:pt x="6846009" y="1819111"/>
                </a:cubicBezTo>
                <a:close/>
                <a:moveTo>
                  <a:pt x="2249152" y="1818262"/>
                </a:moveTo>
                <a:cubicBezTo>
                  <a:pt x="2251140" y="1819359"/>
                  <a:pt x="2253129" y="1820457"/>
                  <a:pt x="2255118" y="1821554"/>
                </a:cubicBezTo>
                <a:cubicBezTo>
                  <a:pt x="2254432" y="1826629"/>
                  <a:pt x="2254021" y="1829646"/>
                  <a:pt x="2253609" y="1833007"/>
                </a:cubicBezTo>
                <a:cubicBezTo>
                  <a:pt x="2251758" y="1831086"/>
                  <a:pt x="2249632" y="1830058"/>
                  <a:pt x="2248260" y="1827246"/>
                </a:cubicBezTo>
                <a:cubicBezTo>
                  <a:pt x="2247711" y="1826080"/>
                  <a:pt x="2248809" y="1821348"/>
                  <a:pt x="2249152" y="1818262"/>
                </a:cubicBezTo>
                <a:close/>
                <a:moveTo>
                  <a:pt x="6702805" y="1817644"/>
                </a:moveTo>
                <a:cubicBezTo>
                  <a:pt x="6704039" y="1820731"/>
                  <a:pt x="6699170" y="1826560"/>
                  <a:pt x="6691832" y="1830537"/>
                </a:cubicBezTo>
                <a:cubicBezTo>
                  <a:pt x="6685660" y="1833829"/>
                  <a:pt x="6679487" y="1834652"/>
                  <a:pt x="6677841" y="1832458"/>
                </a:cubicBezTo>
                <a:cubicBezTo>
                  <a:pt x="6675921" y="1829920"/>
                  <a:pt x="6680516" y="1824091"/>
                  <a:pt x="6687580" y="1819839"/>
                </a:cubicBezTo>
                <a:cubicBezTo>
                  <a:pt x="6694369" y="1815793"/>
                  <a:pt x="6701570" y="1814695"/>
                  <a:pt x="6702805" y="1817644"/>
                </a:cubicBezTo>
                <a:close/>
                <a:moveTo>
                  <a:pt x="3068682" y="1817165"/>
                </a:moveTo>
                <a:cubicBezTo>
                  <a:pt x="3071151" y="1820800"/>
                  <a:pt x="3072660" y="1822994"/>
                  <a:pt x="3074169" y="1825189"/>
                </a:cubicBezTo>
                <a:cubicBezTo>
                  <a:pt x="3073277" y="1828892"/>
                  <a:pt x="3072386" y="1832527"/>
                  <a:pt x="3071563" y="1836230"/>
                </a:cubicBezTo>
                <a:cubicBezTo>
                  <a:pt x="3070191" y="1833967"/>
                  <a:pt x="3067722" y="1831224"/>
                  <a:pt x="3067654" y="1829578"/>
                </a:cubicBezTo>
                <a:cubicBezTo>
                  <a:pt x="3067379" y="1825257"/>
                  <a:pt x="3068202" y="1821486"/>
                  <a:pt x="3068682" y="1817165"/>
                </a:cubicBezTo>
                <a:close/>
                <a:moveTo>
                  <a:pt x="6762812" y="1815861"/>
                </a:moveTo>
                <a:cubicBezTo>
                  <a:pt x="6770013" y="1812364"/>
                  <a:pt x="6776665" y="1812844"/>
                  <a:pt x="6776871" y="1817027"/>
                </a:cubicBezTo>
                <a:cubicBezTo>
                  <a:pt x="6777077" y="1821348"/>
                  <a:pt x="6771042" y="1828549"/>
                  <a:pt x="6764115" y="1832046"/>
                </a:cubicBezTo>
                <a:cubicBezTo>
                  <a:pt x="6756983" y="1835612"/>
                  <a:pt x="6750879" y="1834721"/>
                  <a:pt x="6750262" y="1830263"/>
                </a:cubicBezTo>
                <a:cubicBezTo>
                  <a:pt x="6749714" y="1825874"/>
                  <a:pt x="6755337" y="1819565"/>
                  <a:pt x="6762812" y="1815861"/>
                </a:cubicBezTo>
                <a:close/>
                <a:moveTo>
                  <a:pt x="6544110" y="1815587"/>
                </a:moveTo>
                <a:cubicBezTo>
                  <a:pt x="6541710" y="1817027"/>
                  <a:pt x="6538555" y="1819222"/>
                  <a:pt x="6534372" y="1821348"/>
                </a:cubicBezTo>
                <a:cubicBezTo>
                  <a:pt x="6528611" y="1824366"/>
                  <a:pt x="6522782" y="1825806"/>
                  <a:pt x="6523194" y="1824503"/>
                </a:cubicBezTo>
                <a:cubicBezTo>
                  <a:pt x="6523536" y="1823474"/>
                  <a:pt x="6528474" y="1820525"/>
                  <a:pt x="6534029" y="1818125"/>
                </a:cubicBezTo>
                <a:cubicBezTo>
                  <a:pt x="6539447" y="1815793"/>
                  <a:pt x="6544248" y="1814353"/>
                  <a:pt x="6544110" y="1815587"/>
                </a:cubicBezTo>
                <a:close/>
                <a:moveTo>
                  <a:pt x="3954873" y="1812021"/>
                </a:moveTo>
                <a:cubicBezTo>
                  <a:pt x="3955216" y="1811884"/>
                  <a:pt x="3956519" y="1814215"/>
                  <a:pt x="3956588" y="1815313"/>
                </a:cubicBezTo>
                <a:cubicBezTo>
                  <a:pt x="3956657" y="1816410"/>
                  <a:pt x="3955765" y="1818467"/>
                  <a:pt x="3955422" y="1818262"/>
                </a:cubicBezTo>
                <a:cubicBezTo>
                  <a:pt x="3953913" y="1817439"/>
                  <a:pt x="3952336" y="1815930"/>
                  <a:pt x="3950827" y="1814627"/>
                </a:cubicBezTo>
                <a:cubicBezTo>
                  <a:pt x="3952199" y="1813667"/>
                  <a:pt x="3953433" y="1812501"/>
                  <a:pt x="3954873" y="1812021"/>
                </a:cubicBezTo>
                <a:close/>
                <a:moveTo>
                  <a:pt x="7684597" y="1810444"/>
                </a:moveTo>
                <a:cubicBezTo>
                  <a:pt x="7694198" y="1808112"/>
                  <a:pt x="7701604" y="1808386"/>
                  <a:pt x="7703044" y="1810787"/>
                </a:cubicBezTo>
                <a:cubicBezTo>
                  <a:pt x="7704553" y="1813255"/>
                  <a:pt x="7699684" y="1816204"/>
                  <a:pt x="7690289" y="1818948"/>
                </a:cubicBezTo>
                <a:cubicBezTo>
                  <a:pt x="7680002" y="1821965"/>
                  <a:pt x="7670400" y="1822514"/>
                  <a:pt x="7669577" y="1819565"/>
                </a:cubicBezTo>
                <a:cubicBezTo>
                  <a:pt x="7668823" y="1816959"/>
                  <a:pt x="7675612" y="1812707"/>
                  <a:pt x="7684597" y="1810444"/>
                </a:cubicBezTo>
                <a:close/>
                <a:moveTo>
                  <a:pt x="6170625" y="1809964"/>
                </a:moveTo>
                <a:cubicBezTo>
                  <a:pt x="6167744" y="1812776"/>
                  <a:pt x="6166373" y="1814764"/>
                  <a:pt x="6163972" y="1816411"/>
                </a:cubicBezTo>
                <a:cubicBezTo>
                  <a:pt x="6160543" y="1818811"/>
                  <a:pt x="6157526" y="1819154"/>
                  <a:pt x="6156017" y="1818262"/>
                </a:cubicBezTo>
                <a:cubicBezTo>
                  <a:pt x="6154097" y="1817165"/>
                  <a:pt x="6156497" y="1814216"/>
                  <a:pt x="6160681" y="1812501"/>
                </a:cubicBezTo>
                <a:cubicBezTo>
                  <a:pt x="6163561" y="1811335"/>
                  <a:pt x="6166236" y="1810993"/>
                  <a:pt x="6170625" y="1809964"/>
                </a:cubicBezTo>
                <a:close/>
                <a:moveTo>
                  <a:pt x="6234610" y="1809621"/>
                </a:moveTo>
                <a:cubicBezTo>
                  <a:pt x="6237970" y="1811816"/>
                  <a:pt x="6240919" y="1812707"/>
                  <a:pt x="6241262" y="1814765"/>
                </a:cubicBezTo>
                <a:cubicBezTo>
                  <a:pt x="6241399" y="1815793"/>
                  <a:pt x="6236667" y="1820182"/>
                  <a:pt x="6234130" y="1821211"/>
                </a:cubicBezTo>
                <a:cubicBezTo>
                  <a:pt x="6231661" y="1822240"/>
                  <a:pt x="6226997" y="1821554"/>
                  <a:pt x="6227272" y="1820388"/>
                </a:cubicBezTo>
                <a:cubicBezTo>
                  <a:pt x="6227820" y="1817988"/>
                  <a:pt x="6230975" y="1814765"/>
                  <a:pt x="6234610" y="1809621"/>
                </a:cubicBezTo>
                <a:close/>
                <a:moveTo>
                  <a:pt x="6531629" y="1805300"/>
                </a:moveTo>
                <a:cubicBezTo>
                  <a:pt x="6532520" y="1805300"/>
                  <a:pt x="6528680" y="1807357"/>
                  <a:pt x="6523674" y="1809552"/>
                </a:cubicBezTo>
                <a:cubicBezTo>
                  <a:pt x="6518393" y="1811815"/>
                  <a:pt x="6513729" y="1813461"/>
                  <a:pt x="6513455" y="1813118"/>
                </a:cubicBezTo>
                <a:cubicBezTo>
                  <a:pt x="6513181" y="1812844"/>
                  <a:pt x="6515444" y="1811609"/>
                  <a:pt x="6520107" y="1809552"/>
                </a:cubicBezTo>
                <a:cubicBezTo>
                  <a:pt x="6524977" y="1807426"/>
                  <a:pt x="6530806" y="1805300"/>
                  <a:pt x="6531629" y="1805300"/>
                </a:cubicBezTo>
                <a:close/>
                <a:moveTo>
                  <a:pt x="4287143" y="1804340"/>
                </a:moveTo>
                <a:cubicBezTo>
                  <a:pt x="4287692" y="1804751"/>
                  <a:pt x="4288309" y="1805163"/>
                  <a:pt x="4288995" y="1805643"/>
                </a:cubicBezTo>
                <a:cubicBezTo>
                  <a:pt x="4288514" y="1806055"/>
                  <a:pt x="4287966" y="1806535"/>
                  <a:pt x="4287417" y="1807083"/>
                </a:cubicBezTo>
                <a:cubicBezTo>
                  <a:pt x="4286800" y="1806603"/>
                  <a:pt x="4285702" y="1805986"/>
                  <a:pt x="4285771" y="1805780"/>
                </a:cubicBezTo>
                <a:cubicBezTo>
                  <a:pt x="4285977" y="1805163"/>
                  <a:pt x="4286663" y="1804751"/>
                  <a:pt x="4287143" y="1804340"/>
                </a:cubicBezTo>
                <a:close/>
                <a:moveTo>
                  <a:pt x="6093746" y="1802351"/>
                </a:moveTo>
                <a:cubicBezTo>
                  <a:pt x="6091346" y="1807769"/>
                  <a:pt x="6090660" y="1811061"/>
                  <a:pt x="6088945" y="1812912"/>
                </a:cubicBezTo>
                <a:cubicBezTo>
                  <a:pt x="6085448" y="1816684"/>
                  <a:pt x="6081882" y="1815999"/>
                  <a:pt x="6080579" y="1812364"/>
                </a:cubicBezTo>
                <a:cubicBezTo>
                  <a:pt x="6080030" y="1810718"/>
                  <a:pt x="6081813" y="1805712"/>
                  <a:pt x="6083253" y="1804751"/>
                </a:cubicBezTo>
                <a:cubicBezTo>
                  <a:pt x="6085859" y="1803037"/>
                  <a:pt x="6089014" y="1803243"/>
                  <a:pt x="6093746" y="1802351"/>
                </a:cubicBezTo>
                <a:close/>
                <a:moveTo>
                  <a:pt x="7399647" y="1801666"/>
                </a:moveTo>
                <a:cubicBezTo>
                  <a:pt x="7409042" y="1799608"/>
                  <a:pt x="7418095" y="1803106"/>
                  <a:pt x="7419809" y="1809347"/>
                </a:cubicBezTo>
                <a:cubicBezTo>
                  <a:pt x="7421455" y="1815313"/>
                  <a:pt x="7414597" y="1822583"/>
                  <a:pt x="7405682" y="1824434"/>
                </a:cubicBezTo>
                <a:cubicBezTo>
                  <a:pt x="7396561" y="1826286"/>
                  <a:pt x="7387920" y="1822103"/>
                  <a:pt x="7386891" y="1815382"/>
                </a:cubicBezTo>
                <a:cubicBezTo>
                  <a:pt x="7385999" y="1809347"/>
                  <a:pt x="7391417" y="1803449"/>
                  <a:pt x="7399647" y="1801666"/>
                </a:cubicBezTo>
                <a:close/>
                <a:moveTo>
                  <a:pt x="7609158" y="1801528"/>
                </a:moveTo>
                <a:cubicBezTo>
                  <a:pt x="7617936" y="1799333"/>
                  <a:pt x="7627195" y="1800979"/>
                  <a:pt x="7628841" y="1804545"/>
                </a:cubicBezTo>
                <a:cubicBezTo>
                  <a:pt x="7630555" y="1808249"/>
                  <a:pt x="7624726" y="1812912"/>
                  <a:pt x="7615604" y="1815518"/>
                </a:cubicBezTo>
                <a:cubicBezTo>
                  <a:pt x="7606963" y="1817919"/>
                  <a:pt x="7597431" y="1816890"/>
                  <a:pt x="7595785" y="1813049"/>
                </a:cubicBezTo>
                <a:cubicBezTo>
                  <a:pt x="7594070" y="1809003"/>
                  <a:pt x="7600037" y="1803723"/>
                  <a:pt x="7609158" y="1801528"/>
                </a:cubicBezTo>
                <a:close/>
                <a:moveTo>
                  <a:pt x="7202745" y="1800628"/>
                </a:moveTo>
                <a:cubicBezTo>
                  <a:pt x="7206165" y="1801717"/>
                  <a:pt x="7208548" y="1804100"/>
                  <a:pt x="7208857" y="1807427"/>
                </a:cubicBezTo>
                <a:cubicBezTo>
                  <a:pt x="7209337" y="1813324"/>
                  <a:pt x="7203165" y="1819977"/>
                  <a:pt x="7194592" y="1822720"/>
                </a:cubicBezTo>
                <a:cubicBezTo>
                  <a:pt x="7185882" y="1825532"/>
                  <a:pt x="7178545" y="1823406"/>
                  <a:pt x="7177516" y="1817782"/>
                </a:cubicBezTo>
                <a:cubicBezTo>
                  <a:pt x="7176487" y="1812227"/>
                  <a:pt x="7182317" y="1804958"/>
                  <a:pt x="7190409" y="1801597"/>
                </a:cubicBezTo>
                <a:cubicBezTo>
                  <a:pt x="7194867" y="1799745"/>
                  <a:pt x="7199324" y="1799540"/>
                  <a:pt x="7202745" y="1800628"/>
                </a:cubicBezTo>
                <a:close/>
                <a:moveTo>
                  <a:pt x="3818124" y="1797139"/>
                </a:moveTo>
                <a:cubicBezTo>
                  <a:pt x="3818398" y="1797002"/>
                  <a:pt x="3819290" y="1799608"/>
                  <a:pt x="3819976" y="1800980"/>
                </a:cubicBezTo>
                <a:cubicBezTo>
                  <a:pt x="3818673" y="1801940"/>
                  <a:pt x="3817507" y="1803311"/>
                  <a:pt x="3816135" y="1803723"/>
                </a:cubicBezTo>
                <a:cubicBezTo>
                  <a:pt x="3815655" y="1803860"/>
                  <a:pt x="3814764" y="1801528"/>
                  <a:pt x="3814078" y="1800294"/>
                </a:cubicBezTo>
                <a:cubicBezTo>
                  <a:pt x="3815449" y="1799197"/>
                  <a:pt x="3816684" y="1797756"/>
                  <a:pt x="3818124" y="1797139"/>
                </a:cubicBezTo>
                <a:close/>
                <a:moveTo>
                  <a:pt x="6616189" y="1793230"/>
                </a:moveTo>
                <a:cubicBezTo>
                  <a:pt x="6616806" y="1794190"/>
                  <a:pt x="6611457" y="1798168"/>
                  <a:pt x="6605628" y="1800774"/>
                </a:cubicBezTo>
                <a:cubicBezTo>
                  <a:pt x="6600073" y="1803312"/>
                  <a:pt x="6595821" y="1804683"/>
                  <a:pt x="6594655" y="1803929"/>
                </a:cubicBezTo>
                <a:cubicBezTo>
                  <a:pt x="6593489" y="1803174"/>
                  <a:pt x="6597809" y="1799883"/>
                  <a:pt x="6603776" y="1796865"/>
                </a:cubicBezTo>
                <a:cubicBezTo>
                  <a:pt x="6609194" y="1794122"/>
                  <a:pt x="6615503" y="1792270"/>
                  <a:pt x="6616189" y="1793230"/>
                </a:cubicBezTo>
                <a:close/>
                <a:moveTo>
                  <a:pt x="3681787" y="1785000"/>
                </a:moveTo>
                <a:cubicBezTo>
                  <a:pt x="3681993" y="1784863"/>
                  <a:pt x="3682885" y="1787950"/>
                  <a:pt x="3683433" y="1789527"/>
                </a:cubicBezTo>
                <a:cubicBezTo>
                  <a:pt x="3682130" y="1790487"/>
                  <a:pt x="3680896" y="1791858"/>
                  <a:pt x="3679456" y="1792201"/>
                </a:cubicBezTo>
                <a:cubicBezTo>
                  <a:pt x="3679044" y="1792270"/>
                  <a:pt x="3678221" y="1789458"/>
                  <a:pt x="3677604" y="1788018"/>
                </a:cubicBezTo>
                <a:cubicBezTo>
                  <a:pt x="3678976" y="1786921"/>
                  <a:pt x="3680279" y="1785618"/>
                  <a:pt x="3681787" y="1785000"/>
                </a:cubicBezTo>
                <a:close/>
                <a:moveTo>
                  <a:pt x="1836780" y="1783149"/>
                </a:moveTo>
                <a:cubicBezTo>
                  <a:pt x="1837398" y="1783492"/>
                  <a:pt x="1838014" y="1783835"/>
                  <a:pt x="1838631" y="1784246"/>
                </a:cubicBezTo>
                <a:cubicBezTo>
                  <a:pt x="1838151" y="1785824"/>
                  <a:pt x="1837671" y="1787675"/>
                  <a:pt x="1837122" y="1789458"/>
                </a:cubicBezTo>
                <a:cubicBezTo>
                  <a:pt x="1836574" y="1789047"/>
                  <a:pt x="1835476" y="1788773"/>
                  <a:pt x="1835546" y="1788224"/>
                </a:cubicBezTo>
                <a:cubicBezTo>
                  <a:pt x="1835752" y="1786578"/>
                  <a:pt x="1836368" y="1784795"/>
                  <a:pt x="1836780" y="1783149"/>
                </a:cubicBezTo>
                <a:close/>
                <a:moveTo>
                  <a:pt x="7127118" y="1780962"/>
                </a:moveTo>
                <a:cubicBezTo>
                  <a:pt x="7130573" y="1781742"/>
                  <a:pt x="7133008" y="1783800"/>
                  <a:pt x="7133282" y="1786852"/>
                </a:cubicBezTo>
                <a:cubicBezTo>
                  <a:pt x="7133762" y="1792475"/>
                  <a:pt x="7127658" y="1799814"/>
                  <a:pt x="7119908" y="1802900"/>
                </a:cubicBezTo>
                <a:cubicBezTo>
                  <a:pt x="7111816" y="1806123"/>
                  <a:pt x="7104615" y="1804477"/>
                  <a:pt x="7103244" y="1798991"/>
                </a:cubicBezTo>
                <a:cubicBezTo>
                  <a:pt x="7101872" y="1793504"/>
                  <a:pt x="7106879" y="1786509"/>
                  <a:pt x="7114833" y="1782737"/>
                </a:cubicBezTo>
                <a:cubicBezTo>
                  <a:pt x="7119188" y="1780679"/>
                  <a:pt x="7123663" y="1780182"/>
                  <a:pt x="7127118" y="1780962"/>
                </a:cubicBezTo>
                <a:close/>
                <a:moveTo>
                  <a:pt x="7534269" y="1779514"/>
                </a:moveTo>
                <a:cubicBezTo>
                  <a:pt x="7543527" y="1777868"/>
                  <a:pt x="7552511" y="1780886"/>
                  <a:pt x="7553814" y="1785823"/>
                </a:cubicBezTo>
                <a:cubicBezTo>
                  <a:pt x="7555117" y="1790555"/>
                  <a:pt x="7547916" y="1796385"/>
                  <a:pt x="7539001" y="1798031"/>
                </a:cubicBezTo>
                <a:cubicBezTo>
                  <a:pt x="7529948" y="1799677"/>
                  <a:pt x="7521444" y="1796385"/>
                  <a:pt x="7520827" y="1790830"/>
                </a:cubicBezTo>
                <a:cubicBezTo>
                  <a:pt x="7520210" y="1785823"/>
                  <a:pt x="7525971" y="1780954"/>
                  <a:pt x="7534269" y="1779514"/>
                </a:cubicBezTo>
                <a:close/>
                <a:moveTo>
                  <a:pt x="6603981" y="1779446"/>
                </a:moveTo>
                <a:cubicBezTo>
                  <a:pt x="6604255" y="1779789"/>
                  <a:pt x="6599866" y="1782189"/>
                  <a:pt x="6594243" y="1784658"/>
                </a:cubicBezTo>
                <a:cubicBezTo>
                  <a:pt x="6588345" y="1787264"/>
                  <a:pt x="6584024" y="1788704"/>
                  <a:pt x="6584093" y="1788155"/>
                </a:cubicBezTo>
                <a:cubicBezTo>
                  <a:pt x="6584161" y="1787607"/>
                  <a:pt x="6588825" y="1785206"/>
                  <a:pt x="6594037" y="1782875"/>
                </a:cubicBezTo>
                <a:cubicBezTo>
                  <a:pt x="6599249" y="1780611"/>
                  <a:pt x="6603638" y="1779103"/>
                  <a:pt x="6603981" y="1779446"/>
                </a:cubicBezTo>
                <a:close/>
                <a:moveTo>
                  <a:pt x="2044303" y="1776222"/>
                </a:moveTo>
                <a:cubicBezTo>
                  <a:pt x="2044577" y="1775879"/>
                  <a:pt x="2045400" y="1777525"/>
                  <a:pt x="2046017" y="1778348"/>
                </a:cubicBezTo>
                <a:cubicBezTo>
                  <a:pt x="2044783" y="1779789"/>
                  <a:pt x="2043548" y="1781434"/>
                  <a:pt x="2042245" y="1782463"/>
                </a:cubicBezTo>
                <a:cubicBezTo>
                  <a:pt x="2041765" y="1782806"/>
                  <a:pt x="2040943" y="1781366"/>
                  <a:pt x="2040325" y="1780749"/>
                </a:cubicBezTo>
                <a:cubicBezTo>
                  <a:pt x="2041628" y="1779171"/>
                  <a:pt x="2042931" y="1777457"/>
                  <a:pt x="2044303" y="1776222"/>
                </a:cubicBezTo>
                <a:close/>
                <a:moveTo>
                  <a:pt x="2383980" y="1776085"/>
                </a:moveTo>
                <a:cubicBezTo>
                  <a:pt x="2385557" y="1778966"/>
                  <a:pt x="2386929" y="1782532"/>
                  <a:pt x="2387889" y="1786441"/>
                </a:cubicBezTo>
                <a:cubicBezTo>
                  <a:pt x="2388095" y="1787127"/>
                  <a:pt x="2385831" y="1790419"/>
                  <a:pt x="2384048" y="1793779"/>
                </a:cubicBezTo>
                <a:cubicBezTo>
                  <a:pt x="2382882" y="1789390"/>
                  <a:pt x="2381442" y="1785618"/>
                  <a:pt x="2380894" y="1781435"/>
                </a:cubicBezTo>
                <a:cubicBezTo>
                  <a:pt x="2380756" y="1780200"/>
                  <a:pt x="2383774" y="1775674"/>
                  <a:pt x="2383980" y="1776085"/>
                </a:cubicBezTo>
                <a:close/>
                <a:moveTo>
                  <a:pt x="3542364" y="1775400"/>
                </a:moveTo>
                <a:cubicBezTo>
                  <a:pt x="3543805" y="1776223"/>
                  <a:pt x="3545314" y="1778211"/>
                  <a:pt x="3546753" y="1779789"/>
                </a:cubicBezTo>
                <a:cubicBezTo>
                  <a:pt x="3546273" y="1781160"/>
                  <a:pt x="3545862" y="1782669"/>
                  <a:pt x="3545450" y="1784109"/>
                </a:cubicBezTo>
                <a:cubicBezTo>
                  <a:pt x="3543873" y="1782395"/>
                  <a:pt x="3542364" y="1780612"/>
                  <a:pt x="3540787" y="1778897"/>
                </a:cubicBezTo>
                <a:cubicBezTo>
                  <a:pt x="3541336" y="1777663"/>
                  <a:pt x="3541816" y="1775125"/>
                  <a:pt x="3542364" y="1775400"/>
                </a:cubicBezTo>
                <a:close/>
                <a:moveTo>
                  <a:pt x="6592323" y="1774919"/>
                </a:moveTo>
                <a:cubicBezTo>
                  <a:pt x="6592048" y="1775811"/>
                  <a:pt x="6588482" y="1777937"/>
                  <a:pt x="6585190" y="1779788"/>
                </a:cubicBezTo>
                <a:cubicBezTo>
                  <a:pt x="6580733" y="1781160"/>
                  <a:pt x="6576755" y="1782463"/>
                  <a:pt x="6575109" y="1782463"/>
                </a:cubicBezTo>
                <a:cubicBezTo>
                  <a:pt x="6572777" y="1782532"/>
                  <a:pt x="6577989" y="1778828"/>
                  <a:pt x="6583682" y="1776496"/>
                </a:cubicBezTo>
                <a:cubicBezTo>
                  <a:pt x="6588756" y="1774439"/>
                  <a:pt x="6592665" y="1773822"/>
                  <a:pt x="6592323" y="1774919"/>
                </a:cubicBezTo>
                <a:close/>
                <a:moveTo>
                  <a:pt x="5648387" y="1773548"/>
                </a:moveTo>
                <a:cubicBezTo>
                  <a:pt x="5647907" y="1774782"/>
                  <a:pt x="5647496" y="1776017"/>
                  <a:pt x="5647015" y="1777251"/>
                </a:cubicBezTo>
                <a:cubicBezTo>
                  <a:pt x="5646398" y="1777251"/>
                  <a:pt x="5645232" y="1777526"/>
                  <a:pt x="5645301" y="1777183"/>
                </a:cubicBezTo>
                <a:cubicBezTo>
                  <a:pt x="5645438" y="1776154"/>
                  <a:pt x="5646055" y="1774919"/>
                  <a:pt x="5646398" y="1773754"/>
                </a:cubicBezTo>
                <a:cubicBezTo>
                  <a:pt x="5647084" y="1773685"/>
                  <a:pt x="5647770" y="1773616"/>
                  <a:pt x="5648387" y="1773548"/>
                </a:cubicBezTo>
                <a:close/>
                <a:moveTo>
                  <a:pt x="2930220" y="1773480"/>
                </a:moveTo>
                <a:cubicBezTo>
                  <a:pt x="2931797" y="1777183"/>
                  <a:pt x="2933306" y="1781366"/>
                  <a:pt x="2934197" y="1785687"/>
                </a:cubicBezTo>
                <a:cubicBezTo>
                  <a:pt x="2934334" y="1786510"/>
                  <a:pt x="2932003" y="1788293"/>
                  <a:pt x="2930151" y="1790350"/>
                </a:cubicBezTo>
                <a:cubicBezTo>
                  <a:pt x="2928917" y="1785550"/>
                  <a:pt x="2927545" y="1781092"/>
                  <a:pt x="2926996" y="1776772"/>
                </a:cubicBezTo>
                <a:cubicBezTo>
                  <a:pt x="2926859" y="1775537"/>
                  <a:pt x="2930014" y="1773000"/>
                  <a:pt x="2930220" y="1773480"/>
                </a:cubicBezTo>
                <a:close/>
                <a:moveTo>
                  <a:pt x="6689158" y="1773342"/>
                </a:moveTo>
                <a:cubicBezTo>
                  <a:pt x="6690255" y="1774576"/>
                  <a:pt x="6685866" y="1778417"/>
                  <a:pt x="6679351" y="1781846"/>
                </a:cubicBezTo>
                <a:cubicBezTo>
                  <a:pt x="6672973" y="1785206"/>
                  <a:pt x="6666732" y="1786852"/>
                  <a:pt x="6665566" y="1785686"/>
                </a:cubicBezTo>
                <a:cubicBezTo>
                  <a:pt x="6664400" y="1784521"/>
                  <a:pt x="6669201" y="1780543"/>
                  <a:pt x="6675510" y="1777320"/>
                </a:cubicBezTo>
                <a:cubicBezTo>
                  <a:pt x="6681888" y="1773959"/>
                  <a:pt x="6688129" y="1772107"/>
                  <a:pt x="6689158" y="1773342"/>
                </a:cubicBezTo>
                <a:close/>
                <a:moveTo>
                  <a:pt x="6512496" y="1772313"/>
                </a:moveTo>
                <a:cubicBezTo>
                  <a:pt x="6515787" y="1774713"/>
                  <a:pt x="6519011" y="1775399"/>
                  <a:pt x="6519354" y="1777457"/>
                </a:cubicBezTo>
                <a:cubicBezTo>
                  <a:pt x="6519834" y="1780268"/>
                  <a:pt x="6516131" y="1783697"/>
                  <a:pt x="6511193" y="1785412"/>
                </a:cubicBezTo>
                <a:cubicBezTo>
                  <a:pt x="6506392" y="1787126"/>
                  <a:pt x="6502689" y="1786646"/>
                  <a:pt x="6503786" y="1783149"/>
                </a:cubicBezTo>
                <a:cubicBezTo>
                  <a:pt x="6504609" y="1780680"/>
                  <a:pt x="6508381" y="1777457"/>
                  <a:pt x="6512496" y="1772313"/>
                </a:cubicBezTo>
                <a:close/>
                <a:moveTo>
                  <a:pt x="6015153" y="1768884"/>
                </a:moveTo>
                <a:cubicBezTo>
                  <a:pt x="6013370" y="1773205"/>
                  <a:pt x="6012479" y="1777457"/>
                  <a:pt x="6010970" y="1778485"/>
                </a:cubicBezTo>
                <a:cubicBezTo>
                  <a:pt x="6009118" y="1779788"/>
                  <a:pt x="6005689" y="1779445"/>
                  <a:pt x="6005004" y="1777868"/>
                </a:cubicBezTo>
                <a:cubicBezTo>
                  <a:pt x="6004386" y="1776496"/>
                  <a:pt x="6006238" y="1771559"/>
                  <a:pt x="6007884" y="1769776"/>
                </a:cubicBezTo>
                <a:cubicBezTo>
                  <a:pt x="6009324" y="1768335"/>
                  <a:pt x="6011999" y="1769158"/>
                  <a:pt x="6015153" y="1768884"/>
                </a:cubicBezTo>
                <a:close/>
                <a:moveTo>
                  <a:pt x="4149229" y="1767650"/>
                </a:moveTo>
                <a:cubicBezTo>
                  <a:pt x="4149846" y="1768679"/>
                  <a:pt x="4150669" y="1769776"/>
                  <a:pt x="4151012" y="1770805"/>
                </a:cubicBezTo>
                <a:cubicBezTo>
                  <a:pt x="4151149" y="1771148"/>
                  <a:pt x="4149983" y="1771285"/>
                  <a:pt x="4149434" y="1771490"/>
                </a:cubicBezTo>
                <a:cubicBezTo>
                  <a:pt x="4148749" y="1770325"/>
                  <a:pt x="4147857" y="1769090"/>
                  <a:pt x="4147446" y="1767993"/>
                </a:cubicBezTo>
                <a:cubicBezTo>
                  <a:pt x="4147377" y="1767856"/>
                  <a:pt x="4148611" y="1767787"/>
                  <a:pt x="4149229" y="1767650"/>
                </a:cubicBezTo>
                <a:close/>
                <a:moveTo>
                  <a:pt x="7051723" y="1765592"/>
                </a:moveTo>
                <a:cubicBezTo>
                  <a:pt x="7054877" y="1765969"/>
                  <a:pt x="7057158" y="1767512"/>
                  <a:pt x="7057775" y="1770118"/>
                </a:cubicBezTo>
                <a:cubicBezTo>
                  <a:pt x="7059009" y="1775262"/>
                  <a:pt x="7053111" y="1782600"/>
                  <a:pt x="7044745" y="1786235"/>
                </a:cubicBezTo>
                <a:cubicBezTo>
                  <a:pt x="7036653" y="1789732"/>
                  <a:pt x="7028972" y="1788223"/>
                  <a:pt x="7028491" y="1782874"/>
                </a:cubicBezTo>
                <a:cubicBezTo>
                  <a:pt x="7028080" y="1778211"/>
                  <a:pt x="7033429" y="1771490"/>
                  <a:pt x="7040424" y="1768061"/>
                </a:cubicBezTo>
                <a:cubicBezTo>
                  <a:pt x="7044539" y="1766003"/>
                  <a:pt x="7048568" y="1765215"/>
                  <a:pt x="7051723" y="1765592"/>
                </a:cubicBezTo>
                <a:close/>
                <a:moveTo>
                  <a:pt x="5724306" y="1764632"/>
                </a:moveTo>
                <a:cubicBezTo>
                  <a:pt x="5723757" y="1765249"/>
                  <a:pt x="5723346" y="1765867"/>
                  <a:pt x="5722866" y="1766415"/>
                </a:cubicBezTo>
                <a:cubicBezTo>
                  <a:pt x="5721426" y="1767032"/>
                  <a:pt x="5719985" y="1767718"/>
                  <a:pt x="5718545" y="1768335"/>
                </a:cubicBezTo>
                <a:cubicBezTo>
                  <a:pt x="5719094" y="1767718"/>
                  <a:pt x="5719711" y="1766827"/>
                  <a:pt x="5720191" y="1766552"/>
                </a:cubicBezTo>
                <a:cubicBezTo>
                  <a:pt x="5721563" y="1765798"/>
                  <a:pt x="5722934" y="1765249"/>
                  <a:pt x="5724306" y="1764632"/>
                </a:cubicBezTo>
                <a:close/>
                <a:moveTo>
                  <a:pt x="7671154" y="1763809"/>
                </a:moveTo>
                <a:cubicBezTo>
                  <a:pt x="7679522" y="1763467"/>
                  <a:pt x="7686448" y="1765798"/>
                  <a:pt x="7687545" y="1769022"/>
                </a:cubicBezTo>
                <a:cubicBezTo>
                  <a:pt x="7688711" y="1772656"/>
                  <a:pt x="7682128" y="1776222"/>
                  <a:pt x="7673006" y="1777183"/>
                </a:cubicBezTo>
                <a:cubicBezTo>
                  <a:pt x="7663885" y="1778143"/>
                  <a:pt x="7655587" y="1775811"/>
                  <a:pt x="7655038" y="1771833"/>
                </a:cubicBezTo>
                <a:cubicBezTo>
                  <a:pt x="7654421" y="1767787"/>
                  <a:pt x="7661348" y="1764221"/>
                  <a:pt x="7671154" y="1763809"/>
                </a:cubicBezTo>
                <a:close/>
                <a:moveTo>
                  <a:pt x="7326266" y="1762643"/>
                </a:moveTo>
                <a:cubicBezTo>
                  <a:pt x="7334289" y="1762094"/>
                  <a:pt x="7341834" y="1766964"/>
                  <a:pt x="7342451" y="1773067"/>
                </a:cubicBezTo>
                <a:cubicBezTo>
                  <a:pt x="7343068" y="1779308"/>
                  <a:pt x="7336896" y="1785000"/>
                  <a:pt x="7328254" y="1786097"/>
                </a:cubicBezTo>
                <a:cubicBezTo>
                  <a:pt x="7319545" y="1787195"/>
                  <a:pt x="7311864" y="1783354"/>
                  <a:pt x="7310767" y="1777251"/>
                </a:cubicBezTo>
                <a:cubicBezTo>
                  <a:pt x="7309532" y="1770667"/>
                  <a:pt x="7317350" y="1763260"/>
                  <a:pt x="7326266" y="1762643"/>
                </a:cubicBezTo>
                <a:close/>
                <a:moveTo>
                  <a:pt x="6436920" y="1762232"/>
                </a:moveTo>
                <a:cubicBezTo>
                  <a:pt x="6440281" y="1758735"/>
                  <a:pt x="6446041" y="1758666"/>
                  <a:pt x="6447687" y="1762781"/>
                </a:cubicBezTo>
                <a:cubicBezTo>
                  <a:pt x="6445836" y="1765044"/>
                  <a:pt x="6443641" y="1768816"/>
                  <a:pt x="6440418" y="1771216"/>
                </a:cubicBezTo>
                <a:cubicBezTo>
                  <a:pt x="6438909" y="1772313"/>
                  <a:pt x="6434109" y="1771628"/>
                  <a:pt x="6433423" y="1770050"/>
                </a:cubicBezTo>
                <a:cubicBezTo>
                  <a:pt x="6432737" y="1768541"/>
                  <a:pt x="6434726" y="1764427"/>
                  <a:pt x="6436920" y="1762232"/>
                </a:cubicBezTo>
                <a:close/>
                <a:moveTo>
                  <a:pt x="6762264" y="1758323"/>
                </a:moveTo>
                <a:cubicBezTo>
                  <a:pt x="6762881" y="1760586"/>
                  <a:pt x="6756504" y="1766279"/>
                  <a:pt x="6749577" y="1769502"/>
                </a:cubicBezTo>
                <a:cubicBezTo>
                  <a:pt x="6743747" y="1772245"/>
                  <a:pt x="6738055" y="1772794"/>
                  <a:pt x="6737507" y="1770805"/>
                </a:cubicBezTo>
                <a:cubicBezTo>
                  <a:pt x="6736889" y="1768747"/>
                  <a:pt x="6741210" y="1764632"/>
                  <a:pt x="6747245" y="1761341"/>
                </a:cubicBezTo>
                <a:cubicBezTo>
                  <a:pt x="6754514" y="1757500"/>
                  <a:pt x="6761647" y="1755992"/>
                  <a:pt x="6762264" y="1758323"/>
                </a:cubicBezTo>
                <a:close/>
                <a:moveTo>
                  <a:pt x="3407810" y="1757706"/>
                </a:moveTo>
                <a:cubicBezTo>
                  <a:pt x="3408085" y="1757706"/>
                  <a:pt x="3408976" y="1760998"/>
                  <a:pt x="3409525" y="1762781"/>
                </a:cubicBezTo>
                <a:cubicBezTo>
                  <a:pt x="3408222" y="1763741"/>
                  <a:pt x="3406988" y="1765044"/>
                  <a:pt x="3405547" y="1765250"/>
                </a:cubicBezTo>
                <a:cubicBezTo>
                  <a:pt x="3405136" y="1765318"/>
                  <a:pt x="3404313" y="1762232"/>
                  <a:pt x="3403627" y="1760586"/>
                </a:cubicBezTo>
                <a:cubicBezTo>
                  <a:pt x="3404999" y="1759558"/>
                  <a:pt x="3406370" y="1758186"/>
                  <a:pt x="3407810" y="1757706"/>
                </a:cubicBezTo>
                <a:close/>
                <a:moveTo>
                  <a:pt x="6967661" y="1754208"/>
                </a:moveTo>
                <a:cubicBezTo>
                  <a:pt x="6974451" y="1751054"/>
                  <a:pt x="6981172" y="1752288"/>
                  <a:pt x="6982475" y="1756814"/>
                </a:cubicBezTo>
                <a:cubicBezTo>
                  <a:pt x="6983777" y="1761409"/>
                  <a:pt x="6979457" y="1768130"/>
                  <a:pt x="6972668" y="1772176"/>
                </a:cubicBezTo>
                <a:cubicBezTo>
                  <a:pt x="6964987" y="1776702"/>
                  <a:pt x="6956483" y="1776291"/>
                  <a:pt x="6955180" y="1771216"/>
                </a:cubicBezTo>
                <a:cubicBezTo>
                  <a:pt x="6953877" y="1766141"/>
                  <a:pt x="6959912" y="1757843"/>
                  <a:pt x="6967661" y="1754208"/>
                </a:cubicBezTo>
                <a:close/>
                <a:moveTo>
                  <a:pt x="6676196" y="1753934"/>
                </a:moveTo>
                <a:cubicBezTo>
                  <a:pt x="6675099" y="1754895"/>
                  <a:pt x="6670915" y="1757226"/>
                  <a:pt x="6669132" y="1758392"/>
                </a:cubicBezTo>
                <a:cubicBezTo>
                  <a:pt x="6661246" y="1762095"/>
                  <a:pt x="6656651" y="1763604"/>
                  <a:pt x="6655828" y="1763261"/>
                </a:cubicBezTo>
                <a:cubicBezTo>
                  <a:pt x="6655005" y="1762918"/>
                  <a:pt x="6658777" y="1760587"/>
                  <a:pt x="6664057" y="1758186"/>
                </a:cubicBezTo>
                <a:cubicBezTo>
                  <a:pt x="6670641" y="1755100"/>
                  <a:pt x="6677773" y="1752494"/>
                  <a:pt x="6676196" y="1753934"/>
                </a:cubicBezTo>
                <a:close/>
                <a:moveTo>
                  <a:pt x="6834685" y="1749065"/>
                </a:moveTo>
                <a:cubicBezTo>
                  <a:pt x="6836125" y="1751946"/>
                  <a:pt x="6831393" y="1757363"/>
                  <a:pt x="6823986" y="1761204"/>
                </a:cubicBezTo>
                <a:cubicBezTo>
                  <a:pt x="6817746" y="1764427"/>
                  <a:pt x="6811573" y="1765318"/>
                  <a:pt x="6809790" y="1763398"/>
                </a:cubicBezTo>
                <a:cubicBezTo>
                  <a:pt x="6807733" y="1761135"/>
                  <a:pt x="6812259" y="1755580"/>
                  <a:pt x="6819254" y="1751534"/>
                </a:cubicBezTo>
                <a:cubicBezTo>
                  <a:pt x="6826044" y="1747556"/>
                  <a:pt x="6833313" y="1746322"/>
                  <a:pt x="6834685" y="1749065"/>
                </a:cubicBezTo>
                <a:close/>
                <a:moveTo>
                  <a:pt x="6664400" y="1748996"/>
                </a:moveTo>
                <a:cubicBezTo>
                  <a:pt x="6664606" y="1749133"/>
                  <a:pt x="6660148" y="1751191"/>
                  <a:pt x="6652673" y="1754345"/>
                </a:cubicBezTo>
                <a:cubicBezTo>
                  <a:pt x="6650890" y="1754962"/>
                  <a:pt x="6647049" y="1756403"/>
                  <a:pt x="6646295" y="1756608"/>
                </a:cubicBezTo>
                <a:cubicBezTo>
                  <a:pt x="6645472" y="1756745"/>
                  <a:pt x="6648832" y="1755237"/>
                  <a:pt x="6653976" y="1753042"/>
                </a:cubicBezTo>
                <a:cubicBezTo>
                  <a:pt x="6659393" y="1750779"/>
                  <a:pt x="6664194" y="1748859"/>
                  <a:pt x="6664400" y="1748996"/>
                </a:cubicBezTo>
                <a:close/>
                <a:moveTo>
                  <a:pt x="6366763" y="1747625"/>
                </a:moveTo>
                <a:cubicBezTo>
                  <a:pt x="6370192" y="1746527"/>
                  <a:pt x="6373072" y="1747487"/>
                  <a:pt x="6375267" y="1747625"/>
                </a:cubicBezTo>
                <a:cubicBezTo>
                  <a:pt x="6374650" y="1752425"/>
                  <a:pt x="6369849" y="1757020"/>
                  <a:pt x="6365666" y="1757432"/>
                </a:cubicBezTo>
                <a:cubicBezTo>
                  <a:pt x="6363128" y="1757706"/>
                  <a:pt x="6359974" y="1756403"/>
                  <a:pt x="6360317" y="1754825"/>
                </a:cubicBezTo>
                <a:cubicBezTo>
                  <a:pt x="6360728" y="1752905"/>
                  <a:pt x="6364911" y="1748242"/>
                  <a:pt x="6366763" y="1747625"/>
                </a:cubicBezTo>
                <a:close/>
                <a:moveTo>
                  <a:pt x="6895172" y="1747350"/>
                </a:moveTo>
                <a:cubicBezTo>
                  <a:pt x="6902305" y="1744196"/>
                  <a:pt x="6908888" y="1744950"/>
                  <a:pt x="6908820" y="1749133"/>
                </a:cubicBezTo>
                <a:cubicBezTo>
                  <a:pt x="6908820" y="1753522"/>
                  <a:pt x="6902785" y="1760106"/>
                  <a:pt x="6895652" y="1763329"/>
                </a:cubicBezTo>
                <a:cubicBezTo>
                  <a:pt x="6888452" y="1766552"/>
                  <a:pt x="6882554" y="1765455"/>
                  <a:pt x="6882211" y="1760998"/>
                </a:cubicBezTo>
                <a:cubicBezTo>
                  <a:pt x="6881868" y="1756677"/>
                  <a:pt x="6887629" y="1750711"/>
                  <a:pt x="6895172" y="1747350"/>
                </a:cubicBezTo>
                <a:close/>
                <a:moveTo>
                  <a:pt x="6304012" y="1747350"/>
                </a:moveTo>
                <a:cubicBezTo>
                  <a:pt x="6300789" y="1750093"/>
                  <a:pt x="6299074" y="1752082"/>
                  <a:pt x="6296468" y="1753797"/>
                </a:cubicBezTo>
                <a:cubicBezTo>
                  <a:pt x="6292765" y="1756197"/>
                  <a:pt x="6287827" y="1756608"/>
                  <a:pt x="6288856" y="1754482"/>
                </a:cubicBezTo>
                <a:cubicBezTo>
                  <a:pt x="6289473" y="1753316"/>
                  <a:pt x="6292628" y="1750642"/>
                  <a:pt x="6294891" y="1749613"/>
                </a:cubicBezTo>
                <a:cubicBezTo>
                  <a:pt x="6297360" y="1748379"/>
                  <a:pt x="6300103" y="1748173"/>
                  <a:pt x="6304012" y="1747350"/>
                </a:cubicBezTo>
                <a:close/>
                <a:moveTo>
                  <a:pt x="7460957" y="1744539"/>
                </a:moveTo>
                <a:cubicBezTo>
                  <a:pt x="7469118" y="1744402"/>
                  <a:pt x="7476456" y="1749134"/>
                  <a:pt x="7476936" y="1754689"/>
                </a:cubicBezTo>
                <a:cubicBezTo>
                  <a:pt x="7477416" y="1760381"/>
                  <a:pt x="7471175" y="1765319"/>
                  <a:pt x="7462534" y="1766210"/>
                </a:cubicBezTo>
                <a:cubicBezTo>
                  <a:pt x="7453756" y="1767102"/>
                  <a:pt x="7446281" y="1763467"/>
                  <a:pt x="7445252" y="1757638"/>
                </a:cubicBezTo>
                <a:cubicBezTo>
                  <a:pt x="7444086" y="1751328"/>
                  <a:pt x="7452041" y="1744676"/>
                  <a:pt x="7460957" y="1744539"/>
                </a:cubicBezTo>
                <a:close/>
                <a:moveTo>
                  <a:pt x="5937246" y="1743990"/>
                </a:moveTo>
                <a:cubicBezTo>
                  <a:pt x="5938823" y="1742961"/>
                  <a:pt x="5940606" y="1744058"/>
                  <a:pt x="5943418" y="1744401"/>
                </a:cubicBezTo>
                <a:cubicBezTo>
                  <a:pt x="5940401" y="1748310"/>
                  <a:pt x="5938549" y="1751671"/>
                  <a:pt x="5936835" y="1752494"/>
                </a:cubicBezTo>
                <a:cubicBezTo>
                  <a:pt x="5935257" y="1753248"/>
                  <a:pt x="5933954" y="1751328"/>
                  <a:pt x="5932514" y="1750573"/>
                </a:cubicBezTo>
                <a:cubicBezTo>
                  <a:pt x="5934091" y="1748310"/>
                  <a:pt x="5935600" y="1745087"/>
                  <a:pt x="5937246" y="1743990"/>
                </a:cubicBezTo>
                <a:close/>
                <a:moveTo>
                  <a:pt x="5794806" y="1742138"/>
                </a:moveTo>
                <a:cubicBezTo>
                  <a:pt x="5795629" y="1742207"/>
                  <a:pt x="5796452" y="1742275"/>
                  <a:pt x="5797755" y="1742344"/>
                </a:cubicBezTo>
                <a:cubicBezTo>
                  <a:pt x="5796041" y="1743990"/>
                  <a:pt x="5794394" y="1745636"/>
                  <a:pt x="5792680" y="1747282"/>
                </a:cubicBezTo>
                <a:cubicBezTo>
                  <a:pt x="5791926" y="1747144"/>
                  <a:pt x="5790142" y="1747350"/>
                  <a:pt x="5790554" y="1746733"/>
                </a:cubicBezTo>
                <a:cubicBezTo>
                  <a:pt x="5791445" y="1745430"/>
                  <a:pt x="5793366" y="1743647"/>
                  <a:pt x="5794806" y="1742138"/>
                </a:cubicBezTo>
                <a:close/>
                <a:moveTo>
                  <a:pt x="2515722" y="1738229"/>
                </a:moveTo>
                <a:cubicBezTo>
                  <a:pt x="2518054" y="1739875"/>
                  <a:pt x="2520797" y="1741178"/>
                  <a:pt x="2520797" y="1741932"/>
                </a:cubicBezTo>
                <a:cubicBezTo>
                  <a:pt x="2520728" y="1746390"/>
                  <a:pt x="2520042" y="1750779"/>
                  <a:pt x="2519562" y="1755305"/>
                </a:cubicBezTo>
                <a:cubicBezTo>
                  <a:pt x="2518191" y="1754208"/>
                  <a:pt x="2515791" y="1753522"/>
                  <a:pt x="2515653" y="1751945"/>
                </a:cubicBezTo>
                <a:cubicBezTo>
                  <a:pt x="2515173" y="1747693"/>
                  <a:pt x="2515585" y="1743098"/>
                  <a:pt x="2515722" y="1738229"/>
                </a:cubicBezTo>
                <a:close/>
                <a:moveTo>
                  <a:pt x="2789425" y="1736035"/>
                </a:moveTo>
                <a:cubicBezTo>
                  <a:pt x="2791894" y="1739121"/>
                  <a:pt x="2793334" y="1740973"/>
                  <a:pt x="2794842" y="1742824"/>
                </a:cubicBezTo>
                <a:cubicBezTo>
                  <a:pt x="2793951" y="1746322"/>
                  <a:pt x="2793059" y="1749819"/>
                  <a:pt x="2792168" y="1753386"/>
                </a:cubicBezTo>
                <a:cubicBezTo>
                  <a:pt x="2790796" y="1751466"/>
                  <a:pt x="2788396" y="1749202"/>
                  <a:pt x="2788327" y="1747693"/>
                </a:cubicBezTo>
                <a:cubicBezTo>
                  <a:pt x="2788053" y="1743785"/>
                  <a:pt x="2788944" y="1740150"/>
                  <a:pt x="2789425" y="1736035"/>
                </a:cubicBezTo>
                <a:close/>
                <a:moveTo>
                  <a:pt x="7595305" y="1734663"/>
                </a:moveTo>
                <a:cubicBezTo>
                  <a:pt x="7603466" y="1734731"/>
                  <a:pt x="7610942" y="1738641"/>
                  <a:pt x="7611696" y="1743098"/>
                </a:cubicBezTo>
                <a:cubicBezTo>
                  <a:pt x="7612587" y="1748173"/>
                  <a:pt x="7604975" y="1752082"/>
                  <a:pt x="7595099" y="1752014"/>
                </a:cubicBezTo>
                <a:cubicBezTo>
                  <a:pt x="7586733" y="1751945"/>
                  <a:pt x="7579600" y="1747967"/>
                  <a:pt x="7579875" y="1743373"/>
                </a:cubicBezTo>
                <a:cubicBezTo>
                  <a:pt x="7580081" y="1738778"/>
                  <a:pt x="7587350" y="1734594"/>
                  <a:pt x="7595305" y="1734663"/>
                </a:cubicBezTo>
                <a:close/>
                <a:moveTo>
                  <a:pt x="5868735" y="1733703"/>
                </a:moveTo>
                <a:cubicBezTo>
                  <a:pt x="5868323" y="1735074"/>
                  <a:pt x="5867912" y="1736446"/>
                  <a:pt x="5867569" y="1737818"/>
                </a:cubicBezTo>
                <a:cubicBezTo>
                  <a:pt x="5865580" y="1738572"/>
                  <a:pt x="5863523" y="1739258"/>
                  <a:pt x="5861534" y="1740012"/>
                </a:cubicBezTo>
                <a:cubicBezTo>
                  <a:pt x="5862426" y="1738503"/>
                  <a:pt x="5863180" y="1736583"/>
                  <a:pt x="5864346" y="1735555"/>
                </a:cubicBezTo>
                <a:cubicBezTo>
                  <a:pt x="5865511" y="1734457"/>
                  <a:pt x="5867226" y="1734252"/>
                  <a:pt x="5868735" y="1733703"/>
                </a:cubicBezTo>
                <a:close/>
                <a:moveTo>
                  <a:pt x="4011382" y="1731851"/>
                </a:moveTo>
                <a:cubicBezTo>
                  <a:pt x="4012000" y="1733223"/>
                  <a:pt x="4012891" y="1734594"/>
                  <a:pt x="4013234" y="1735966"/>
                </a:cubicBezTo>
                <a:cubicBezTo>
                  <a:pt x="4013371" y="1736377"/>
                  <a:pt x="4012274" y="1736720"/>
                  <a:pt x="4011725" y="1737063"/>
                </a:cubicBezTo>
                <a:cubicBezTo>
                  <a:pt x="4010971" y="1735554"/>
                  <a:pt x="4010148" y="1734046"/>
                  <a:pt x="4009668" y="1732605"/>
                </a:cubicBezTo>
                <a:cubicBezTo>
                  <a:pt x="4009599" y="1732331"/>
                  <a:pt x="4010765" y="1732125"/>
                  <a:pt x="4011382" y="1731851"/>
                </a:cubicBezTo>
                <a:close/>
                <a:moveTo>
                  <a:pt x="7260300" y="1730720"/>
                </a:moveTo>
                <a:cubicBezTo>
                  <a:pt x="7263309" y="1731765"/>
                  <a:pt x="7265435" y="1733840"/>
                  <a:pt x="7265915" y="1736652"/>
                </a:cubicBezTo>
                <a:cubicBezTo>
                  <a:pt x="7266875" y="1742207"/>
                  <a:pt x="7261046" y="1749614"/>
                  <a:pt x="7253365" y="1752631"/>
                </a:cubicBezTo>
                <a:cubicBezTo>
                  <a:pt x="7245547" y="1755649"/>
                  <a:pt x="7237660" y="1753660"/>
                  <a:pt x="7236014" y="1748173"/>
                </a:cubicBezTo>
                <a:cubicBezTo>
                  <a:pt x="7234094" y="1741727"/>
                  <a:pt x="7240129" y="1733909"/>
                  <a:pt x="7249387" y="1730960"/>
                </a:cubicBezTo>
                <a:cubicBezTo>
                  <a:pt x="7253399" y="1729657"/>
                  <a:pt x="7257291" y="1729674"/>
                  <a:pt x="7260300" y="1730720"/>
                </a:cubicBezTo>
                <a:close/>
                <a:moveTo>
                  <a:pt x="3269210" y="1729999"/>
                </a:moveTo>
                <a:cubicBezTo>
                  <a:pt x="3269553" y="1729862"/>
                  <a:pt x="3270513" y="1732948"/>
                  <a:pt x="3271130" y="1734594"/>
                </a:cubicBezTo>
                <a:cubicBezTo>
                  <a:pt x="3269827" y="1735554"/>
                  <a:pt x="3268592" y="1736995"/>
                  <a:pt x="3267221" y="1737269"/>
                </a:cubicBezTo>
                <a:cubicBezTo>
                  <a:pt x="3266741" y="1737338"/>
                  <a:pt x="3265849" y="1734594"/>
                  <a:pt x="3265095" y="1733086"/>
                </a:cubicBezTo>
                <a:cubicBezTo>
                  <a:pt x="3266466" y="1731988"/>
                  <a:pt x="3267770" y="1730548"/>
                  <a:pt x="3269210" y="1729999"/>
                </a:cubicBezTo>
                <a:close/>
                <a:moveTo>
                  <a:pt x="6748411" y="1729794"/>
                </a:moveTo>
                <a:cubicBezTo>
                  <a:pt x="6749028" y="1730548"/>
                  <a:pt x="6743747" y="1734183"/>
                  <a:pt x="6737918" y="1736789"/>
                </a:cubicBezTo>
                <a:cubicBezTo>
                  <a:pt x="6732363" y="1739258"/>
                  <a:pt x="6728111" y="1740767"/>
                  <a:pt x="6726877" y="1740218"/>
                </a:cubicBezTo>
                <a:cubicBezTo>
                  <a:pt x="6725643" y="1739670"/>
                  <a:pt x="6729894" y="1736721"/>
                  <a:pt x="6735930" y="1733772"/>
                </a:cubicBezTo>
                <a:cubicBezTo>
                  <a:pt x="6741416" y="1731166"/>
                  <a:pt x="6747725" y="1729040"/>
                  <a:pt x="6748411" y="1729794"/>
                </a:cubicBezTo>
                <a:close/>
                <a:moveTo>
                  <a:pt x="6227066" y="1725748"/>
                </a:moveTo>
                <a:cubicBezTo>
                  <a:pt x="6222745" y="1734321"/>
                  <a:pt x="6221579" y="1738230"/>
                  <a:pt x="6219659" y="1739875"/>
                </a:cubicBezTo>
                <a:cubicBezTo>
                  <a:pt x="6216093" y="1742824"/>
                  <a:pt x="6212458" y="1742276"/>
                  <a:pt x="6211909" y="1736652"/>
                </a:cubicBezTo>
                <a:cubicBezTo>
                  <a:pt x="6211361" y="1731029"/>
                  <a:pt x="6214447" y="1727394"/>
                  <a:pt x="6218287" y="1726228"/>
                </a:cubicBezTo>
                <a:cubicBezTo>
                  <a:pt x="6220756" y="1725474"/>
                  <a:pt x="6223225" y="1725885"/>
                  <a:pt x="6227066" y="1725748"/>
                </a:cubicBezTo>
                <a:close/>
                <a:moveTo>
                  <a:pt x="2176868" y="1722113"/>
                </a:moveTo>
                <a:cubicBezTo>
                  <a:pt x="2177142" y="1721908"/>
                  <a:pt x="2177897" y="1723828"/>
                  <a:pt x="2178376" y="1724856"/>
                </a:cubicBezTo>
                <a:cubicBezTo>
                  <a:pt x="2177073" y="1726159"/>
                  <a:pt x="2175839" y="1727737"/>
                  <a:pt x="2174468" y="1728560"/>
                </a:cubicBezTo>
                <a:cubicBezTo>
                  <a:pt x="2174056" y="1728834"/>
                  <a:pt x="2173302" y="1727051"/>
                  <a:pt x="2172753" y="1726228"/>
                </a:cubicBezTo>
                <a:cubicBezTo>
                  <a:pt x="2174124" y="1724788"/>
                  <a:pt x="2175428" y="1723211"/>
                  <a:pt x="2176868" y="1722113"/>
                </a:cubicBezTo>
                <a:close/>
                <a:moveTo>
                  <a:pt x="2651030" y="1720947"/>
                </a:moveTo>
                <a:cubicBezTo>
                  <a:pt x="2653431" y="1723142"/>
                  <a:pt x="2656243" y="1724993"/>
                  <a:pt x="2656174" y="1725748"/>
                </a:cubicBezTo>
                <a:cubicBezTo>
                  <a:pt x="2656105" y="1729931"/>
                  <a:pt x="2655351" y="1733909"/>
                  <a:pt x="2654802" y="1738023"/>
                </a:cubicBezTo>
                <a:cubicBezTo>
                  <a:pt x="2653431" y="1736652"/>
                  <a:pt x="2650962" y="1735417"/>
                  <a:pt x="2650825" y="1733840"/>
                </a:cubicBezTo>
                <a:cubicBezTo>
                  <a:pt x="2650413" y="1729725"/>
                  <a:pt x="2650962" y="1725473"/>
                  <a:pt x="2651030" y="1720947"/>
                </a:cubicBezTo>
                <a:close/>
                <a:moveTo>
                  <a:pt x="6736341" y="1720878"/>
                </a:moveTo>
                <a:cubicBezTo>
                  <a:pt x="6737233" y="1720809"/>
                  <a:pt x="6733804" y="1722592"/>
                  <a:pt x="6728043" y="1725130"/>
                </a:cubicBezTo>
                <a:cubicBezTo>
                  <a:pt x="6722419" y="1727667"/>
                  <a:pt x="6717344" y="1729588"/>
                  <a:pt x="6716659" y="1729588"/>
                </a:cubicBezTo>
                <a:cubicBezTo>
                  <a:pt x="6715973" y="1729588"/>
                  <a:pt x="6719676" y="1727667"/>
                  <a:pt x="6725231" y="1725267"/>
                </a:cubicBezTo>
                <a:cubicBezTo>
                  <a:pt x="6730306" y="1723004"/>
                  <a:pt x="6735450" y="1720947"/>
                  <a:pt x="6736341" y="1720878"/>
                </a:cubicBezTo>
                <a:close/>
                <a:moveTo>
                  <a:pt x="6725094" y="1718067"/>
                </a:moveTo>
                <a:cubicBezTo>
                  <a:pt x="6724751" y="1719232"/>
                  <a:pt x="6721184" y="1721633"/>
                  <a:pt x="6717893" y="1724033"/>
                </a:cubicBezTo>
                <a:cubicBezTo>
                  <a:pt x="6713503" y="1725062"/>
                  <a:pt x="6709526" y="1726090"/>
                  <a:pt x="6707880" y="1725816"/>
                </a:cubicBezTo>
                <a:cubicBezTo>
                  <a:pt x="6705548" y="1725473"/>
                  <a:pt x="6710760" y="1721153"/>
                  <a:pt x="6716452" y="1718890"/>
                </a:cubicBezTo>
                <a:cubicBezTo>
                  <a:pt x="6721527" y="1716832"/>
                  <a:pt x="6725436" y="1716489"/>
                  <a:pt x="6725094" y="1718067"/>
                </a:cubicBezTo>
                <a:close/>
                <a:moveTo>
                  <a:pt x="1968317" y="1715941"/>
                </a:moveTo>
                <a:cubicBezTo>
                  <a:pt x="1969002" y="1717244"/>
                  <a:pt x="1969619" y="1718547"/>
                  <a:pt x="1970305" y="1719919"/>
                </a:cubicBezTo>
                <a:cubicBezTo>
                  <a:pt x="1969825" y="1720810"/>
                  <a:pt x="1969278" y="1721770"/>
                  <a:pt x="1968796" y="1722730"/>
                </a:cubicBezTo>
                <a:cubicBezTo>
                  <a:pt x="1968042" y="1721359"/>
                  <a:pt x="1967220" y="1720124"/>
                  <a:pt x="1966739" y="1718547"/>
                </a:cubicBezTo>
                <a:cubicBezTo>
                  <a:pt x="1966602" y="1718204"/>
                  <a:pt x="1967768" y="1716832"/>
                  <a:pt x="1968317" y="1715941"/>
                </a:cubicBezTo>
                <a:close/>
                <a:moveTo>
                  <a:pt x="6643827" y="1709837"/>
                </a:moveTo>
                <a:cubicBezTo>
                  <a:pt x="6647667" y="1711963"/>
                  <a:pt x="6650959" y="1712580"/>
                  <a:pt x="6652262" y="1714500"/>
                </a:cubicBezTo>
                <a:cubicBezTo>
                  <a:pt x="6653634" y="1716558"/>
                  <a:pt x="6648833" y="1722524"/>
                  <a:pt x="6645130" y="1723759"/>
                </a:cubicBezTo>
                <a:cubicBezTo>
                  <a:pt x="6640741" y="1725199"/>
                  <a:pt x="6636009" y="1725816"/>
                  <a:pt x="6636763" y="1721701"/>
                </a:cubicBezTo>
                <a:cubicBezTo>
                  <a:pt x="6637243" y="1719027"/>
                  <a:pt x="6640535" y="1715323"/>
                  <a:pt x="6643827" y="1709837"/>
                </a:cubicBezTo>
                <a:close/>
                <a:moveTo>
                  <a:pt x="7185737" y="1709820"/>
                </a:moveTo>
                <a:cubicBezTo>
                  <a:pt x="7188574" y="1710814"/>
                  <a:pt x="7190374" y="1712923"/>
                  <a:pt x="7190409" y="1715872"/>
                </a:cubicBezTo>
                <a:cubicBezTo>
                  <a:pt x="7190477" y="1721839"/>
                  <a:pt x="7183825" y="1728560"/>
                  <a:pt x="7175321" y="1731097"/>
                </a:cubicBezTo>
                <a:cubicBezTo>
                  <a:pt x="7168601" y="1733086"/>
                  <a:pt x="7161674" y="1730823"/>
                  <a:pt x="7160920" y="1726296"/>
                </a:cubicBezTo>
                <a:cubicBezTo>
                  <a:pt x="7160097" y="1721016"/>
                  <a:pt x="7166680" y="1713403"/>
                  <a:pt x="7174841" y="1710454"/>
                </a:cubicBezTo>
                <a:cubicBezTo>
                  <a:pt x="7179024" y="1708945"/>
                  <a:pt x="7182899" y="1708825"/>
                  <a:pt x="7185737" y="1709820"/>
                </a:cubicBezTo>
                <a:close/>
                <a:moveTo>
                  <a:pt x="6821448" y="1708876"/>
                </a:moveTo>
                <a:cubicBezTo>
                  <a:pt x="6821997" y="1710179"/>
                  <a:pt x="6817128" y="1713883"/>
                  <a:pt x="6810613" y="1717037"/>
                </a:cubicBezTo>
                <a:cubicBezTo>
                  <a:pt x="6804372" y="1720055"/>
                  <a:pt x="6798200" y="1721632"/>
                  <a:pt x="6797651" y="1720329"/>
                </a:cubicBezTo>
                <a:cubicBezTo>
                  <a:pt x="6797103" y="1719095"/>
                  <a:pt x="6802383" y="1715186"/>
                  <a:pt x="6808555" y="1712237"/>
                </a:cubicBezTo>
                <a:cubicBezTo>
                  <a:pt x="6814933" y="1709151"/>
                  <a:pt x="6820900" y="1707573"/>
                  <a:pt x="6821448" y="1708876"/>
                </a:cubicBezTo>
                <a:close/>
                <a:moveTo>
                  <a:pt x="7384628" y="1702910"/>
                </a:moveTo>
                <a:cubicBezTo>
                  <a:pt x="7392720" y="1702704"/>
                  <a:pt x="7400127" y="1707848"/>
                  <a:pt x="7400469" y="1713746"/>
                </a:cubicBezTo>
                <a:cubicBezTo>
                  <a:pt x="7400813" y="1719781"/>
                  <a:pt x="7394366" y="1725679"/>
                  <a:pt x="7386548" y="1726502"/>
                </a:cubicBezTo>
                <a:cubicBezTo>
                  <a:pt x="7377427" y="1727462"/>
                  <a:pt x="7369540" y="1722112"/>
                  <a:pt x="7369608" y="1714843"/>
                </a:cubicBezTo>
                <a:cubicBezTo>
                  <a:pt x="7369677" y="1708534"/>
                  <a:pt x="7376398" y="1703116"/>
                  <a:pt x="7384628" y="1702910"/>
                </a:cubicBezTo>
                <a:close/>
                <a:moveTo>
                  <a:pt x="3873674" y="1698178"/>
                </a:moveTo>
                <a:cubicBezTo>
                  <a:pt x="3874360" y="1699824"/>
                  <a:pt x="3875183" y="1701539"/>
                  <a:pt x="3875594" y="1703253"/>
                </a:cubicBezTo>
                <a:cubicBezTo>
                  <a:pt x="3875732" y="1703802"/>
                  <a:pt x="3874634" y="1704282"/>
                  <a:pt x="3874086" y="1704762"/>
                </a:cubicBezTo>
                <a:cubicBezTo>
                  <a:pt x="3873331" y="1702910"/>
                  <a:pt x="3872440" y="1701058"/>
                  <a:pt x="3871960" y="1699275"/>
                </a:cubicBezTo>
                <a:cubicBezTo>
                  <a:pt x="3871823" y="1698932"/>
                  <a:pt x="3873057" y="1698589"/>
                  <a:pt x="3873674" y="1698178"/>
                </a:cubicBezTo>
                <a:close/>
                <a:moveTo>
                  <a:pt x="7653735" y="1696670"/>
                </a:moveTo>
                <a:cubicBezTo>
                  <a:pt x="7661759" y="1697013"/>
                  <a:pt x="7669783" y="1701196"/>
                  <a:pt x="7671223" y="1705654"/>
                </a:cubicBezTo>
                <a:cubicBezTo>
                  <a:pt x="7672800" y="1710523"/>
                  <a:pt x="7665188" y="1714844"/>
                  <a:pt x="7656410" y="1714295"/>
                </a:cubicBezTo>
                <a:cubicBezTo>
                  <a:pt x="7648386" y="1713815"/>
                  <a:pt x="7641116" y="1709631"/>
                  <a:pt x="7640430" y="1704899"/>
                </a:cubicBezTo>
                <a:cubicBezTo>
                  <a:pt x="7639745" y="1699893"/>
                  <a:pt x="7645368" y="1696327"/>
                  <a:pt x="7653735" y="1696670"/>
                </a:cubicBezTo>
                <a:close/>
                <a:moveTo>
                  <a:pt x="3130884" y="1695504"/>
                </a:moveTo>
                <a:cubicBezTo>
                  <a:pt x="3131158" y="1695435"/>
                  <a:pt x="3131913" y="1698522"/>
                  <a:pt x="3132461" y="1700168"/>
                </a:cubicBezTo>
                <a:cubicBezTo>
                  <a:pt x="3131090" y="1700785"/>
                  <a:pt x="3129787" y="1701813"/>
                  <a:pt x="3128415" y="1701813"/>
                </a:cubicBezTo>
                <a:cubicBezTo>
                  <a:pt x="3128003" y="1701813"/>
                  <a:pt x="3127249" y="1698933"/>
                  <a:pt x="3126632" y="1697424"/>
                </a:cubicBezTo>
                <a:cubicBezTo>
                  <a:pt x="3128072" y="1696739"/>
                  <a:pt x="3129444" y="1695779"/>
                  <a:pt x="3130884" y="1695504"/>
                </a:cubicBezTo>
                <a:close/>
                <a:moveTo>
                  <a:pt x="7516986" y="1694064"/>
                </a:moveTo>
                <a:cubicBezTo>
                  <a:pt x="7525971" y="1693515"/>
                  <a:pt x="7535229" y="1699002"/>
                  <a:pt x="7535640" y="1704900"/>
                </a:cubicBezTo>
                <a:cubicBezTo>
                  <a:pt x="7535983" y="1710317"/>
                  <a:pt x="7529673" y="1714981"/>
                  <a:pt x="7521787" y="1715255"/>
                </a:cubicBezTo>
                <a:cubicBezTo>
                  <a:pt x="7513489" y="1715529"/>
                  <a:pt x="7506219" y="1711483"/>
                  <a:pt x="7504916" y="1705517"/>
                </a:cubicBezTo>
                <a:cubicBezTo>
                  <a:pt x="7503613" y="1699619"/>
                  <a:pt x="7508757" y="1694613"/>
                  <a:pt x="7516986" y="1694064"/>
                </a:cubicBezTo>
                <a:close/>
                <a:moveTo>
                  <a:pt x="6808624" y="1693652"/>
                </a:moveTo>
                <a:cubicBezTo>
                  <a:pt x="6807047" y="1694681"/>
                  <a:pt x="6802452" y="1697012"/>
                  <a:pt x="6797514" y="1699756"/>
                </a:cubicBezTo>
                <a:cubicBezTo>
                  <a:pt x="6793468" y="1700922"/>
                  <a:pt x="6789559" y="1702362"/>
                  <a:pt x="6788393" y="1702499"/>
                </a:cubicBezTo>
                <a:cubicBezTo>
                  <a:pt x="6786953" y="1702636"/>
                  <a:pt x="6791959" y="1700030"/>
                  <a:pt x="6797583" y="1697561"/>
                </a:cubicBezTo>
                <a:cubicBezTo>
                  <a:pt x="6804098" y="1694681"/>
                  <a:pt x="6810819" y="1692212"/>
                  <a:pt x="6808624" y="1693652"/>
                </a:cubicBezTo>
                <a:close/>
                <a:moveTo>
                  <a:pt x="6573532" y="1693652"/>
                </a:moveTo>
                <a:cubicBezTo>
                  <a:pt x="6576343" y="1693240"/>
                  <a:pt x="6580664" y="1694543"/>
                  <a:pt x="6580253" y="1695984"/>
                </a:cubicBezTo>
                <a:cubicBezTo>
                  <a:pt x="6579292" y="1699207"/>
                  <a:pt x="6576001" y="1703048"/>
                  <a:pt x="6574355" y="1705448"/>
                </a:cubicBezTo>
                <a:cubicBezTo>
                  <a:pt x="6567977" y="1707848"/>
                  <a:pt x="6564891" y="1705379"/>
                  <a:pt x="6565988" y="1701127"/>
                </a:cubicBezTo>
                <a:cubicBezTo>
                  <a:pt x="6566948" y="1697424"/>
                  <a:pt x="6569897" y="1694132"/>
                  <a:pt x="6573532" y="1693652"/>
                </a:cubicBezTo>
                <a:close/>
                <a:moveTo>
                  <a:pt x="6894075" y="1692898"/>
                </a:moveTo>
                <a:cubicBezTo>
                  <a:pt x="6895378" y="1694612"/>
                  <a:pt x="6889892" y="1699756"/>
                  <a:pt x="6883034" y="1703048"/>
                </a:cubicBezTo>
                <a:cubicBezTo>
                  <a:pt x="6877136" y="1705928"/>
                  <a:pt x="6871238" y="1706888"/>
                  <a:pt x="6870003" y="1705311"/>
                </a:cubicBezTo>
                <a:cubicBezTo>
                  <a:pt x="6868769" y="1703733"/>
                  <a:pt x="6872404" y="1700030"/>
                  <a:pt x="6878233" y="1696807"/>
                </a:cubicBezTo>
                <a:cubicBezTo>
                  <a:pt x="6884954" y="1693172"/>
                  <a:pt x="6892703" y="1691183"/>
                  <a:pt x="6894075" y="1692898"/>
                </a:cubicBezTo>
                <a:close/>
                <a:moveTo>
                  <a:pt x="6797171" y="1692898"/>
                </a:moveTo>
                <a:cubicBezTo>
                  <a:pt x="6794908" y="1693858"/>
                  <a:pt x="6791959" y="1695161"/>
                  <a:pt x="6787912" y="1696876"/>
                </a:cubicBezTo>
                <a:cubicBezTo>
                  <a:pt x="6783249" y="1698864"/>
                  <a:pt x="6778243" y="1700853"/>
                  <a:pt x="6778586" y="1700648"/>
                </a:cubicBezTo>
                <a:cubicBezTo>
                  <a:pt x="6778860" y="1700510"/>
                  <a:pt x="6781123" y="1699550"/>
                  <a:pt x="6786130" y="1697424"/>
                </a:cubicBezTo>
                <a:cubicBezTo>
                  <a:pt x="6791616" y="1695161"/>
                  <a:pt x="6796554" y="1693104"/>
                  <a:pt x="6797171" y="1692898"/>
                </a:cubicBezTo>
                <a:close/>
                <a:moveTo>
                  <a:pt x="7099952" y="1692761"/>
                </a:moveTo>
                <a:cubicBezTo>
                  <a:pt x="7106810" y="1689949"/>
                  <a:pt x="7113531" y="1691526"/>
                  <a:pt x="7114834" y="1696258"/>
                </a:cubicBezTo>
                <a:cubicBezTo>
                  <a:pt x="7116137" y="1700990"/>
                  <a:pt x="7111816" y="1707711"/>
                  <a:pt x="7104958" y="1711414"/>
                </a:cubicBezTo>
                <a:cubicBezTo>
                  <a:pt x="7097277" y="1715598"/>
                  <a:pt x="7088774" y="1714706"/>
                  <a:pt x="7087402" y="1709426"/>
                </a:cubicBezTo>
                <a:cubicBezTo>
                  <a:pt x="7086099" y="1704145"/>
                  <a:pt x="7092134" y="1695984"/>
                  <a:pt x="7099952" y="1692761"/>
                </a:cubicBezTo>
                <a:close/>
                <a:moveTo>
                  <a:pt x="7026159" y="1684257"/>
                </a:moveTo>
                <a:cubicBezTo>
                  <a:pt x="7033360" y="1680965"/>
                  <a:pt x="7040492" y="1681239"/>
                  <a:pt x="7041178" y="1684942"/>
                </a:cubicBezTo>
                <a:cubicBezTo>
                  <a:pt x="7041864" y="1688646"/>
                  <a:pt x="7036035" y="1695435"/>
                  <a:pt x="7029177" y="1698658"/>
                </a:cubicBezTo>
                <a:cubicBezTo>
                  <a:pt x="7022045" y="1702087"/>
                  <a:pt x="7015323" y="1701402"/>
                  <a:pt x="7014364" y="1697355"/>
                </a:cubicBezTo>
                <a:cubicBezTo>
                  <a:pt x="7013404" y="1693378"/>
                  <a:pt x="7018616" y="1687686"/>
                  <a:pt x="7026159" y="1684257"/>
                </a:cubicBezTo>
                <a:close/>
                <a:moveTo>
                  <a:pt x="6966769" y="1684188"/>
                </a:moveTo>
                <a:cubicBezTo>
                  <a:pt x="6968484" y="1686726"/>
                  <a:pt x="6963958" y="1691869"/>
                  <a:pt x="6956482" y="1695573"/>
                </a:cubicBezTo>
                <a:cubicBezTo>
                  <a:pt x="6949076" y="1699276"/>
                  <a:pt x="6942149" y="1699824"/>
                  <a:pt x="6941463" y="1696944"/>
                </a:cubicBezTo>
                <a:cubicBezTo>
                  <a:pt x="6940778" y="1694132"/>
                  <a:pt x="6946676" y="1688577"/>
                  <a:pt x="6953534" y="1685423"/>
                </a:cubicBezTo>
                <a:cubicBezTo>
                  <a:pt x="6959363" y="1682679"/>
                  <a:pt x="6965398" y="1682062"/>
                  <a:pt x="6966769" y="1684188"/>
                </a:cubicBezTo>
                <a:close/>
                <a:moveTo>
                  <a:pt x="6434863" y="1683571"/>
                </a:moveTo>
                <a:cubicBezTo>
                  <a:pt x="6434040" y="1684737"/>
                  <a:pt x="6431434" y="1686726"/>
                  <a:pt x="6428348" y="1689880"/>
                </a:cubicBezTo>
                <a:cubicBezTo>
                  <a:pt x="6425330" y="1689675"/>
                  <a:pt x="6422107" y="1690360"/>
                  <a:pt x="6422107" y="1689606"/>
                </a:cubicBezTo>
                <a:cubicBezTo>
                  <a:pt x="6422039" y="1688783"/>
                  <a:pt x="6424645" y="1686520"/>
                  <a:pt x="6427045" y="1685148"/>
                </a:cubicBezTo>
                <a:cubicBezTo>
                  <a:pt x="6430954" y="1682817"/>
                  <a:pt x="6435961" y="1681719"/>
                  <a:pt x="6434863" y="1683571"/>
                </a:cubicBezTo>
                <a:close/>
                <a:moveTo>
                  <a:pt x="6140106" y="1680965"/>
                </a:moveTo>
                <a:cubicBezTo>
                  <a:pt x="6142644" y="1682611"/>
                  <a:pt x="6145455" y="1682954"/>
                  <a:pt x="6145730" y="1685148"/>
                </a:cubicBezTo>
                <a:cubicBezTo>
                  <a:pt x="6146004" y="1687412"/>
                  <a:pt x="6143672" y="1691526"/>
                  <a:pt x="6142506" y="1694818"/>
                </a:cubicBezTo>
                <a:cubicBezTo>
                  <a:pt x="6140449" y="1694201"/>
                  <a:pt x="6137294" y="1694681"/>
                  <a:pt x="6136746" y="1692692"/>
                </a:cubicBezTo>
                <a:cubicBezTo>
                  <a:pt x="6136197" y="1690772"/>
                  <a:pt x="6138460" y="1686246"/>
                  <a:pt x="6140106" y="1680965"/>
                </a:cubicBezTo>
                <a:close/>
                <a:moveTo>
                  <a:pt x="6502140" y="1678976"/>
                </a:moveTo>
                <a:cubicBezTo>
                  <a:pt x="6504814" y="1678565"/>
                  <a:pt x="6506803" y="1679525"/>
                  <a:pt x="6508175" y="1679731"/>
                </a:cubicBezTo>
                <a:cubicBezTo>
                  <a:pt x="6507832" y="1684463"/>
                  <a:pt x="6503511" y="1689126"/>
                  <a:pt x="6499122" y="1689812"/>
                </a:cubicBezTo>
                <a:cubicBezTo>
                  <a:pt x="6496585" y="1690224"/>
                  <a:pt x="6493773" y="1689126"/>
                  <a:pt x="6493362" y="1687480"/>
                </a:cubicBezTo>
                <a:cubicBezTo>
                  <a:pt x="6492676" y="1684943"/>
                  <a:pt x="6498368" y="1679662"/>
                  <a:pt x="6502140" y="1678976"/>
                </a:cubicBezTo>
                <a:close/>
                <a:moveTo>
                  <a:pt x="5780678" y="1677879"/>
                </a:moveTo>
                <a:cubicBezTo>
                  <a:pt x="5780267" y="1679456"/>
                  <a:pt x="5779787" y="1681034"/>
                  <a:pt x="5779375" y="1682542"/>
                </a:cubicBezTo>
                <a:cubicBezTo>
                  <a:pt x="5778758" y="1682542"/>
                  <a:pt x="5777593" y="1682817"/>
                  <a:pt x="5777661" y="1682405"/>
                </a:cubicBezTo>
                <a:cubicBezTo>
                  <a:pt x="5777798" y="1681102"/>
                  <a:pt x="5778347" y="1679525"/>
                  <a:pt x="5778690" y="1678085"/>
                </a:cubicBezTo>
                <a:cubicBezTo>
                  <a:pt x="5779375" y="1678016"/>
                  <a:pt x="5779993" y="1677948"/>
                  <a:pt x="5780678" y="1677879"/>
                </a:cubicBezTo>
                <a:close/>
                <a:moveTo>
                  <a:pt x="2309364" y="1673764"/>
                </a:moveTo>
                <a:cubicBezTo>
                  <a:pt x="2309639" y="1673558"/>
                  <a:pt x="2310462" y="1675410"/>
                  <a:pt x="2311079" y="1676301"/>
                </a:cubicBezTo>
                <a:cubicBezTo>
                  <a:pt x="2309844" y="1677673"/>
                  <a:pt x="2308610" y="1679387"/>
                  <a:pt x="2307238" y="1680279"/>
                </a:cubicBezTo>
                <a:cubicBezTo>
                  <a:pt x="2306758" y="1680553"/>
                  <a:pt x="2305935" y="1678907"/>
                  <a:pt x="2305318" y="1678222"/>
                </a:cubicBezTo>
                <a:cubicBezTo>
                  <a:pt x="2306621" y="1676713"/>
                  <a:pt x="2307924" y="1674930"/>
                  <a:pt x="2309364" y="1673764"/>
                </a:cubicBezTo>
                <a:close/>
                <a:moveTo>
                  <a:pt x="5855773" y="1670403"/>
                </a:moveTo>
                <a:cubicBezTo>
                  <a:pt x="5856048" y="1670197"/>
                  <a:pt x="5856734" y="1670472"/>
                  <a:pt x="5857214" y="1670540"/>
                </a:cubicBezTo>
                <a:cubicBezTo>
                  <a:pt x="5855911" y="1671843"/>
                  <a:pt x="5854608" y="1673146"/>
                  <a:pt x="5853236" y="1674312"/>
                </a:cubicBezTo>
                <a:cubicBezTo>
                  <a:pt x="5852824" y="1674655"/>
                  <a:pt x="5852139" y="1674449"/>
                  <a:pt x="5851590" y="1674449"/>
                </a:cubicBezTo>
                <a:cubicBezTo>
                  <a:pt x="5852962" y="1673078"/>
                  <a:pt x="5854333" y="1671706"/>
                  <a:pt x="5855773" y="1670403"/>
                </a:cubicBezTo>
                <a:close/>
                <a:moveTo>
                  <a:pt x="6880702" y="1668620"/>
                </a:moveTo>
                <a:cubicBezTo>
                  <a:pt x="6880633" y="1669512"/>
                  <a:pt x="6874941" y="1672872"/>
                  <a:pt x="6868906" y="1675478"/>
                </a:cubicBezTo>
                <a:cubicBezTo>
                  <a:pt x="6864105" y="1677536"/>
                  <a:pt x="6859167" y="1678976"/>
                  <a:pt x="6858825" y="1678427"/>
                </a:cubicBezTo>
                <a:cubicBezTo>
                  <a:pt x="6858482" y="1677741"/>
                  <a:pt x="6863831" y="1674518"/>
                  <a:pt x="6869523" y="1671981"/>
                </a:cubicBezTo>
                <a:cubicBezTo>
                  <a:pt x="6875421" y="1669306"/>
                  <a:pt x="6880702" y="1667729"/>
                  <a:pt x="6880702" y="1668620"/>
                </a:cubicBezTo>
                <a:close/>
                <a:moveTo>
                  <a:pt x="3736034" y="1667455"/>
                </a:moveTo>
                <a:cubicBezTo>
                  <a:pt x="3736720" y="1669444"/>
                  <a:pt x="3737611" y="1671501"/>
                  <a:pt x="3737954" y="1673559"/>
                </a:cubicBezTo>
                <a:cubicBezTo>
                  <a:pt x="3738091" y="1674244"/>
                  <a:pt x="3736994" y="1674862"/>
                  <a:pt x="3736446" y="1675547"/>
                </a:cubicBezTo>
                <a:cubicBezTo>
                  <a:pt x="3735691" y="1673353"/>
                  <a:pt x="3734799" y="1671158"/>
                  <a:pt x="3734251" y="1669032"/>
                </a:cubicBezTo>
                <a:cubicBezTo>
                  <a:pt x="3734251" y="1668552"/>
                  <a:pt x="3735417" y="1668004"/>
                  <a:pt x="3736034" y="1667455"/>
                </a:cubicBezTo>
                <a:close/>
                <a:moveTo>
                  <a:pt x="7307269" y="1664299"/>
                </a:moveTo>
                <a:cubicBezTo>
                  <a:pt x="7315773" y="1662448"/>
                  <a:pt x="7323317" y="1666288"/>
                  <a:pt x="7323728" y="1672460"/>
                </a:cubicBezTo>
                <a:cubicBezTo>
                  <a:pt x="7324208" y="1678770"/>
                  <a:pt x="7317762" y="1684599"/>
                  <a:pt x="7309189" y="1685834"/>
                </a:cubicBezTo>
                <a:cubicBezTo>
                  <a:pt x="7301988" y="1686862"/>
                  <a:pt x="7295199" y="1683776"/>
                  <a:pt x="7294033" y="1678770"/>
                </a:cubicBezTo>
                <a:cubicBezTo>
                  <a:pt x="7292661" y="1673078"/>
                  <a:pt x="7299108" y="1666082"/>
                  <a:pt x="7307269" y="1664299"/>
                </a:cubicBezTo>
                <a:close/>
                <a:moveTo>
                  <a:pt x="6868769" y="1663545"/>
                </a:moveTo>
                <a:cubicBezTo>
                  <a:pt x="6870277" y="1662997"/>
                  <a:pt x="6864928" y="1665466"/>
                  <a:pt x="6859236" y="1667866"/>
                </a:cubicBezTo>
                <a:cubicBezTo>
                  <a:pt x="6853338" y="1670403"/>
                  <a:pt x="6849086" y="1672118"/>
                  <a:pt x="6849155" y="1671912"/>
                </a:cubicBezTo>
                <a:cubicBezTo>
                  <a:pt x="6849223" y="1671706"/>
                  <a:pt x="6853955" y="1669580"/>
                  <a:pt x="6861568" y="1666357"/>
                </a:cubicBezTo>
                <a:cubicBezTo>
                  <a:pt x="6863488" y="1665603"/>
                  <a:pt x="6867466" y="1663957"/>
                  <a:pt x="6868769" y="1663545"/>
                </a:cubicBezTo>
                <a:close/>
                <a:moveTo>
                  <a:pt x="6849223" y="1659842"/>
                </a:moveTo>
                <a:cubicBezTo>
                  <a:pt x="6854299" y="1657785"/>
                  <a:pt x="6858207" y="1657716"/>
                  <a:pt x="6857864" y="1659842"/>
                </a:cubicBezTo>
                <a:cubicBezTo>
                  <a:pt x="6857522" y="1661488"/>
                  <a:pt x="6853955" y="1664162"/>
                  <a:pt x="6850664" y="1667043"/>
                </a:cubicBezTo>
                <a:cubicBezTo>
                  <a:pt x="6846274" y="1667660"/>
                  <a:pt x="6842297" y="1668483"/>
                  <a:pt x="6840651" y="1667866"/>
                </a:cubicBezTo>
                <a:cubicBezTo>
                  <a:pt x="6838319" y="1667043"/>
                  <a:pt x="6843531" y="1662174"/>
                  <a:pt x="6849223" y="1659842"/>
                </a:cubicBezTo>
                <a:close/>
                <a:moveTo>
                  <a:pt x="2991255" y="1658470"/>
                </a:moveTo>
                <a:cubicBezTo>
                  <a:pt x="2991598" y="1658402"/>
                  <a:pt x="2992490" y="1661076"/>
                  <a:pt x="2993107" y="1662585"/>
                </a:cubicBezTo>
                <a:cubicBezTo>
                  <a:pt x="2991804" y="1663339"/>
                  <a:pt x="2990570" y="1664437"/>
                  <a:pt x="2989129" y="1664574"/>
                </a:cubicBezTo>
                <a:cubicBezTo>
                  <a:pt x="2988649" y="1664642"/>
                  <a:pt x="2987758" y="1662173"/>
                  <a:pt x="2987072" y="1660870"/>
                </a:cubicBezTo>
                <a:cubicBezTo>
                  <a:pt x="2988444" y="1659979"/>
                  <a:pt x="2989747" y="1658813"/>
                  <a:pt x="2991255" y="1658470"/>
                </a:cubicBezTo>
                <a:close/>
                <a:moveTo>
                  <a:pt x="2100333" y="1654219"/>
                </a:moveTo>
                <a:cubicBezTo>
                  <a:pt x="2101019" y="1654630"/>
                  <a:pt x="2101636" y="1654973"/>
                  <a:pt x="2102322" y="1655385"/>
                </a:cubicBezTo>
                <a:cubicBezTo>
                  <a:pt x="2101842" y="1657374"/>
                  <a:pt x="2101362" y="1659294"/>
                  <a:pt x="2100882" y="1661283"/>
                </a:cubicBezTo>
                <a:cubicBezTo>
                  <a:pt x="2100264" y="1660803"/>
                  <a:pt x="2099167" y="1660391"/>
                  <a:pt x="2099167" y="1659774"/>
                </a:cubicBezTo>
                <a:cubicBezTo>
                  <a:pt x="2099304" y="1657922"/>
                  <a:pt x="2099921" y="1656071"/>
                  <a:pt x="2100333" y="1654219"/>
                </a:cubicBezTo>
                <a:close/>
                <a:moveTo>
                  <a:pt x="6069812" y="1650035"/>
                </a:moveTo>
                <a:cubicBezTo>
                  <a:pt x="6071389" y="1649212"/>
                  <a:pt x="6073790" y="1650789"/>
                  <a:pt x="6073721" y="1652641"/>
                </a:cubicBezTo>
                <a:cubicBezTo>
                  <a:pt x="6073652" y="1654630"/>
                  <a:pt x="6071115" y="1658059"/>
                  <a:pt x="6068783" y="1662379"/>
                </a:cubicBezTo>
                <a:cubicBezTo>
                  <a:pt x="6067068" y="1660185"/>
                  <a:pt x="6064943" y="1659293"/>
                  <a:pt x="6065217" y="1657236"/>
                </a:cubicBezTo>
                <a:cubicBezTo>
                  <a:pt x="6065423" y="1655315"/>
                  <a:pt x="6068303" y="1650789"/>
                  <a:pt x="6069812" y="1650035"/>
                </a:cubicBezTo>
                <a:close/>
                <a:moveTo>
                  <a:pt x="7577406" y="1649692"/>
                </a:moveTo>
                <a:cubicBezTo>
                  <a:pt x="7585841" y="1650035"/>
                  <a:pt x="7594002" y="1655316"/>
                  <a:pt x="7594757" y="1660802"/>
                </a:cubicBezTo>
                <a:cubicBezTo>
                  <a:pt x="7595580" y="1666288"/>
                  <a:pt x="7589064" y="1670266"/>
                  <a:pt x="7580560" y="1669580"/>
                </a:cubicBezTo>
                <a:cubicBezTo>
                  <a:pt x="7571988" y="1668895"/>
                  <a:pt x="7564719" y="1663682"/>
                  <a:pt x="7564513" y="1657922"/>
                </a:cubicBezTo>
                <a:cubicBezTo>
                  <a:pt x="7564307" y="1652847"/>
                  <a:pt x="7569725" y="1649349"/>
                  <a:pt x="7577406" y="1649692"/>
                </a:cubicBezTo>
                <a:close/>
                <a:moveTo>
                  <a:pt x="6777077" y="1647292"/>
                </a:moveTo>
                <a:cubicBezTo>
                  <a:pt x="6781809" y="1645098"/>
                  <a:pt x="6785787" y="1646264"/>
                  <a:pt x="6785032" y="1650584"/>
                </a:cubicBezTo>
                <a:cubicBezTo>
                  <a:pt x="6784484" y="1653601"/>
                  <a:pt x="6781123" y="1657442"/>
                  <a:pt x="6777763" y="1662723"/>
                </a:cubicBezTo>
                <a:cubicBezTo>
                  <a:pt x="6773991" y="1660597"/>
                  <a:pt x="6770356" y="1659911"/>
                  <a:pt x="6769602" y="1657511"/>
                </a:cubicBezTo>
                <a:cubicBezTo>
                  <a:pt x="6768505" y="1654082"/>
                  <a:pt x="6772482" y="1649487"/>
                  <a:pt x="6777077" y="1647292"/>
                </a:cubicBezTo>
                <a:close/>
                <a:moveTo>
                  <a:pt x="6953808" y="1647086"/>
                </a:moveTo>
                <a:cubicBezTo>
                  <a:pt x="6954425" y="1648184"/>
                  <a:pt x="6949556" y="1651613"/>
                  <a:pt x="6943041" y="1654630"/>
                </a:cubicBezTo>
                <a:cubicBezTo>
                  <a:pt x="6936731" y="1657510"/>
                  <a:pt x="6930559" y="1659019"/>
                  <a:pt x="6930011" y="1657991"/>
                </a:cubicBezTo>
                <a:cubicBezTo>
                  <a:pt x="6929393" y="1656962"/>
                  <a:pt x="6934743" y="1653327"/>
                  <a:pt x="6940915" y="1650515"/>
                </a:cubicBezTo>
                <a:cubicBezTo>
                  <a:pt x="6947224" y="1647635"/>
                  <a:pt x="6953191" y="1645989"/>
                  <a:pt x="6953808" y="1647086"/>
                </a:cubicBezTo>
                <a:close/>
                <a:moveTo>
                  <a:pt x="7441892" y="1646743"/>
                </a:moveTo>
                <a:cubicBezTo>
                  <a:pt x="7450533" y="1646401"/>
                  <a:pt x="7458146" y="1651475"/>
                  <a:pt x="7458694" y="1657716"/>
                </a:cubicBezTo>
                <a:cubicBezTo>
                  <a:pt x="7459312" y="1663957"/>
                  <a:pt x="7452796" y="1668758"/>
                  <a:pt x="7444224" y="1668689"/>
                </a:cubicBezTo>
                <a:cubicBezTo>
                  <a:pt x="7435857" y="1668620"/>
                  <a:pt x="7428656" y="1663271"/>
                  <a:pt x="7428724" y="1657030"/>
                </a:cubicBezTo>
                <a:cubicBezTo>
                  <a:pt x="7428793" y="1651544"/>
                  <a:pt x="7434485" y="1647018"/>
                  <a:pt x="7441892" y="1646743"/>
                </a:cubicBezTo>
                <a:close/>
                <a:moveTo>
                  <a:pt x="5927783" y="1645852"/>
                </a:moveTo>
                <a:cubicBezTo>
                  <a:pt x="5928606" y="1645852"/>
                  <a:pt x="5929429" y="1645852"/>
                  <a:pt x="5930732" y="1645920"/>
                </a:cubicBezTo>
                <a:cubicBezTo>
                  <a:pt x="5929017" y="1647772"/>
                  <a:pt x="5927371" y="1649624"/>
                  <a:pt x="5925657" y="1651475"/>
                </a:cubicBezTo>
                <a:cubicBezTo>
                  <a:pt x="5924903" y="1651338"/>
                  <a:pt x="5923119" y="1651613"/>
                  <a:pt x="5923531" y="1650996"/>
                </a:cubicBezTo>
                <a:cubicBezTo>
                  <a:pt x="5924422" y="1649555"/>
                  <a:pt x="5926274" y="1647567"/>
                  <a:pt x="5927783" y="1645852"/>
                </a:cubicBezTo>
                <a:close/>
                <a:moveTo>
                  <a:pt x="6350167" y="1642423"/>
                </a:moveTo>
                <a:cubicBezTo>
                  <a:pt x="6351470" y="1641326"/>
                  <a:pt x="6353801" y="1645235"/>
                  <a:pt x="6357573" y="1648664"/>
                </a:cubicBezTo>
                <a:cubicBezTo>
                  <a:pt x="6353321" y="1653739"/>
                  <a:pt x="6350784" y="1658128"/>
                  <a:pt x="6348109" y="1659363"/>
                </a:cubicBezTo>
                <a:cubicBezTo>
                  <a:pt x="6346532" y="1660048"/>
                  <a:pt x="6344749" y="1655659"/>
                  <a:pt x="6343034" y="1653533"/>
                </a:cubicBezTo>
                <a:cubicBezTo>
                  <a:pt x="6345366" y="1649693"/>
                  <a:pt x="6347492" y="1644823"/>
                  <a:pt x="6350167" y="1642423"/>
                </a:cubicBezTo>
                <a:close/>
                <a:moveTo>
                  <a:pt x="3598531" y="1640160"/>
                </a:moveTo>
                <a:cubicBezTo>
                  <a:pt x="3599217" y="1642423"/>
                  <a:pt x="3599972" y="1644755"/>
                  <a:pt x="3600795" y="1647155"/>
                </a:cubicBezTo>
                <a:cubicBezTo>
                  <a:pt x="3600314" y="1647978"/>
                  <a:pt x="3599834" y="1648801"/>
                  <a:pt x="3599286" y="1649693"/>
                </a:cubicBezTo>
                <a:cubicBezTo>
                  <a:pt x="3598463" y="1647224"/>
                  <a:pt x="3597503" y="1644755"/>
                  <a:pt x="3596954" y="1642286"/>
                </a:cubicBezTo>
                <a:cubicBezTo>
                  <a:pt x="3596817" y="1641669"/>
                  <a:pt x="3597983" y="1640846"/>
                  <a:pt x="3598531" y="1640160"/>
                </a:cubicBezTo>
                <a:close/>
                <a:moveTo>
                  <a:pt x="7231420" y="1638719"/>
                </a:moveTo>
                <a:cubicBezTo>
                  <a:pt x="7237935" y="1635839"/>
                  <a:pt x="7245616" y="1637142"/>
                  <a:pt x="7247399" y="1641668"/>
                </a:cubicBezTo>
                <a:cubicBezTo>
                  <a:pt x="7249525" y="1646880"/>
                  <a:pt x="7244244" y="1654836"/>
                  <a:pt x="7236494" y="1658059"/>
                </a:cubicBezTo>
                <a:cubicBezTo>
                  <a:pt x="7229774" y="1660870"/>
                  <a:pt x="7222024" y="1659499"/>
                  <a:pt x="7220310" y="1655247"/>
                </a:cubicBezTo>
                <a:cubicBezTo>
                  <a:pt x="7218253" y="1650103"/>
                  <a:pt x="7223601" y="1642148"/>
                  <a:pt x="7231420" y="1638719"/>
                </a:cubicBezTo>
                <a:close/>
                <a:moveTo>
                  <a:pt x="6929737" y="1637897"/>
                </a:moveTo>
                <a:cubicBezTo>
                  <a:pt x="6930354" y="1637691"/>
                  <a:pt x="6926170" y="1639543"/>
                  <a:pt x="6920958" y="1641668"/>
                </a:cubicBezTo>
                <a:cubicBezTo>
                  <a:pt x="6915472" y="1643932"/>
                  <a:pt x="6910328" y="1645989"/>
                  <a:pt x="6911631" y="1645372"/>
                </a:cubicBezTo>
                <a:cubicBezTo>
                  <a:pt x="6912454" y="1644960"/>
                  <a:pt x="6915677" y="1643589"/>
                  <a:pt x="6918901" y="1642217"/>
                </a:cubicBezTo>
                <a:cubicBezTo>
                  <a:pt x="6923015" y="1640503"/>
                  <a:pt x="6929119" y="1638034"/>
                  <a:pt x="6929737" y="1637897"/>
                </a:cubicBezTo>
                <a:close/>
                <a:moveTo>
                  <a:pt x="5997940" y="1637211"/>
                </a:moveTo>
                <a:cubicBezTo>
                  <a:pt x="5999175" y="1637691"/>
                  <a:pt x="6000478" y="1638240"/>
                  <a:pt x="6001712" y="1638720"/>
                </a:cubicBezTo>
                <a:cubicBezTo>
                  <a:pt x="6000203" y="1640297"/>
                  <a:pt x="5998557" y="1642492"/>
                  <a:pt x="5997254" y="1643246"/>
                </a:cubicBezTo>
                <a:cubicBezTo>
                  <a:pt x="5996157" y="1643863"/>
                  <a:pt x="5995334" y="1642766"/>
                  <a:pt x="5994374" y="1642355"/>
                </a:cubicBezTo>
                <a:cubicBezTo>
                  <a:pt x="5995540" y="1640640"/>
                  <a:pt x="5996705" y="1638926"/>
                  <a:pt x="5997940" y="1637211"/>
                </a:cubicBezTo>
                <a:close/>
                <a:moveTo>
                  <a:pt x="6941051" y="1635085"/>
                </a:moveTo>
                <a:cubicBezTo>
                  <a:pt x="6943315" y="1634468"/>
                  <a:pt x="6936937" y="1637623"/>
                  <a:pt x="6930559" y="1640366"/>
                </a:cubicBezTo>
                <a:cubicBezTo>
                  <a:pt x="6925347" y="1642560"/>
                  <a:pt x="6920957" y="1644138"/>
                  <a:pt x="6920683" y="1643932"/>
                </a:cubicBezTo>
                <a:cubicBezTo>
                  <a:pt x="6920409" y="1643658"/>
                  <a:pt x="6924386" y="1641737"/>
                  <a:pt x="6932616" y="1638171"/>
                </a:cubicBezTo>
                <a:cubicBezTo>
                  <a:pt x="6934673" y="1637417"/>
                  <a:pt x="6939406" y="1635565"/>
                  <a:pt x="6941051" y="1635085"/>
                </a:cubicBezTo>
                <a:close/>
                <a:moveTo>
                  <a:pt x="2443301" y="1631998"/>
                </a:moveTo>
                <a:cubicBezTo>
                  <a:pt x="2443576" y="1631861"/>
                  <a:pt x="2444262" y="1633987"/>
                  <a:pt x="2444741" y="1635085"/>
                </a:cubicBezTo>
                <a:cubicBezTo>
                  <a:pt x="2443439" y="1636250"/>
                  <a:pt x="2442136" y="1637691"/>
                  <a:pt x="2440764" y="1638376"/>
                </a:cubicBezTo>
                <a:cubicBezTo>
                  <a:pt x="2440352" y="1638582"/>
                  <a:pt x="2439667" y="1636593"/>
                  <a:pt x="2439118" y="1635633"/>
                </a:cubicBezTo>
                <a:cubicBezTo>
                  <a:pt x="2440489" y="1634330"/>
                  <a:pt x="2441861" y="1632890"/>
                  <a:pt x="2443301" y="1631998"/>
                </a:cubicBezTo>
                <a:close/>
                <a:moveTo>
                  <a:pt x="7026502" y="1631587"/>
                </a:moveTo>
                <a:cubicBezTo>
                  <a:pt x="7027737" y="1633233"/>
                  <a:pt x="7022182" y="1638034"/>
                  <a:pt x="7015392" y="1641120"/>
                </a:cubicBezTo>
                <a:cubicBezTo>
                  <a:pt x="7009494" y="1643794"/>
                  <a:pt x="7003597" y="1644686"/>
                  <a:pt x="7002363" y="1643177"/>
                </a:cubicBezTo>
                <a:cubicBezTo>
                  <a:pt x="7000922" y="1641394"/>
                  <a:pt x="7005928" y="1637280"/>
                  <a:pt x="7013198" y="1634056"/>
                </a:cubicBezTo>
                <a:cubicBezTo>
                  <a:pt x="7019164" y="1631450"/>
                  <a:pt x="7025337" y="1630216"/>
                  <a:pt x="7026502" y="1631587"/>
                </a:cubicBezTo>
                <a:close/>
                <a:moveTo>
                  <a:pt x="6702805" y="1627060"/>
                </a:moveTo>
                <a:cubicBezTo>
                  <a:pt x="6706165" y="1623220"/>
                  <a:pt x="6711926" y="1623357"/>
                  <a:pt x="6713572" y="1628226"/>
                </a:cubicBezTo>
                <a:cubicBezTo>
                  <a:pt x="6711720" y="1630764"/>
                  <a:pt x="6709457" y="1635084"/>
                  <a:pt x="6706302" y="1637690"/>
                </a:cubicBezTo>
                <a:cubicBezTo>
                  <a:pt x="6704793" y="1638925"/>
                  <a:pt x="6699993" y="1637828"/>
                  <a:pt x="6699307" y="1635976"/>
                </a:cubicBezTo>
                <a:cubicBezTo>
                  <a:pt x="6698690" y="1634193"/>
                  <a:pt x="6700679" y="1629529"/>
                  <a:pt x="6702805" y="1627060"/>
                </a:cubicBezTo>
                <a:close/>
                <a:moveTo>
                  <a:pt x="7159137" y="1626101"/>
                </a:moveTo>
                <a:cubicBezTo>
                  <a:pt x="7166269" y="1623289"/>
                  <a:pt x="7173333" y="1623975"/>
                  <a:pt x="7173745" y="1627747"/>
                </a:cubicBezTo>
                <a:cubicBezTo>
                  <a:pt x="7174224" y="1631587"/>
                  <a:pt x="7168258" y="1637897"/>
                  <a:pt x="7161331" y="1640709"/>
                </a:cubicBezTo>
                <a:cubicBezTo>
                  <a:pt x="7154131" y="1643658"/>
                  <a:pt x="7147684" y="1642492"/>
                  <a:pt x="7146930" y="1638445"/>
                </a:cubicBezTo>
                <a:cubicBezTo>
                  <a:pt x="7146175" y="1634331"/>
                  <a:pt x="7151456" y="1629119"/>
                  <a:pt x="7159137" y="1626101"/>
                </a:cubicBezTo>
                <a:close/>
                <a:moveTo>
                  <a:pt x="2852312" y="1625620"/>
                </a:moveTo>
                <a:cubicBezTo>
                  <a:pt x="2852655" y="1625483"/>
                  <a:pt x="2853547" y="1627952"/>
                  <a:pt x="2854164" y="1629255"/>
                </a:cubicBezTo>
                <a:cubicBezTo>
                  <a:pt x="2852861" y="1630009"/>
                  <a:pt x="2851558" y="1631038"/>
                  <a:pt x="2850187" y="1631244"/>
                </a:cubicBezTo>
                <a:cubicBezTo>
                  <a:pt x="2849706" y="1631313"/>
                  <a:pt x="2848815" y="1629118"/>
                  <a:pt x="2848129" y="1627952"/>
                </a:cubicBezTo>
                <a:cubicBezTo>
                  <a:pt x="2849501" y="1627129"/>
                  <a:pt x="2850872" y="1625963"/>
                  <a:pt x="2852312" y="1625620"/>
                </a:cubicBezTo>
                <a:close/>
                <a:moveTo>
                  <a:pt x="7099334" y="1624387"/>
                </a:moveTo>
                <a:cubicBezTo>
                  <a:pt x="7100706" y="1627061"/>
                  <a:pt x="7095905" y="1631999"/>
                  <a:pt x="7088499" y="1635222"/>
                </a:cubicBezTo>
                <a:cubicBezTo>
                  <a:pt x="7081161" y="1638446"/>
                  <a:pt x="7074234" y="1638651"/>
                  <a:pt x="7073822" y="1635839"/>
                </a:cubicBezTo>
                <a:cubicBezTo>
                  <a:pt x="7073411" y="1633028"/>
                  <a:pt x="7079583" y="1627816"/>
                  <a:pt x="7086441" y="1625004"/>
                </a:cubicBezTo>
                <a:cubicBezTo>
                  <a:pt x="7092408" y="1622535"/>
                  <a:pt x="7098237" y="1622192"/>
                  <a:pt x="7099334" y="1624387"/>
                </a:cubicBezTo>
                <a:close/>
                <a:moveTo>
                  <a:pt x="3461371" y="1620203"/>
                </a:moveTo>
                <a:cubicBezTo>
                  <a:pt x="3462125" y="1621232"/>
                  <a:pt x="3462811" y="1622261"/>
                  <a:pt x="3463497" y="1623358"/>
                </a:cubicBezTo>
                <a:cubicBezTo>
                  <a:pt x="3463085" y="1625758"/>
                  <a:pt x="3462674" y="1628227"/>
                  <a:pt x="3462263" y="1630696"/>
                </a:cubicBezTo>
                <a:cubicBezTo>
                  <a:pt x="3461577" y="1629530"/>
                  <a:pt x="3460342" y="1628021"/>
                  <a:pt x="3460411" y="1627198"/>
                </a:cubicBezTo>
                <a:cubicBezTo>
                  <a:pt x="3460479" y="1624729"/>
                  <a:pt x="3461028" y="1622466"/>
                  <a:pt x="3461371" y="1620203"/>
                </a:cubicBezTo>
                <a:close/>
                <a:moveTo>
                  <a:pt x="6570171" y="1615334"/>
                </a:moveTo>
                <a:cubicBezTo>
                  <a:pt x="6566948" y="1617666"/>
                  <a:pt x="6565233" y="1619380"/>
                  <a:pt x="6562627" y="1621026"/>
                </a:cubicBezTo>
                <a:cubicBezTo>
                  <a:pt x="6558924" y="1623358"/>
                  <a:pt x="6553986" y="1624318"/>
                  <a:pt x="6555015" y="1622741"/>
                </a:cubicBezTo>
                <a:cubicBezTo>
                  <a:pt x="6555632" y="1621849"/>
                  <a:pt x="6558787" y="1619655"/>
                  <a:pt x="6561050" y="1618557"/>
                </a:cubicBezTo>
                <a:cubicBezTo>
                  <a:pt x="6563519" y="1617323"/>
                  <a:pt x="6566262" y="1616637"/>
                  <a:pt x="6570171" y="1615334"/>
                </a:cubicBezTo>
                <a:close/>
                <a:moveTo>
                  <a:pt x="6641220" y="1610259"/>
                </a:moveTo>
                <a:cubicBezTo>
                  <a:pt x="6640603" y="1615197"/>
                  <a:pt x="6635802" y="1620066"/>
                  <a:pt x="6631619" y="1620478"/>
                </a:cubicBezTo>
                <a:cubicBezTo>
                  <a:pt x="6629082" y="1620752"/>
                  <a:pt x="6625995" y="1619518"/>
                  <a:pt x="6626338" y="1617872"/>
                </a:cubicBezTo>
                <a:cubicBezTo>
                  <a:pt x="6626750" y="1615883"/>
                  <a:pt x="6630933" y="1611151"/>
                  <a:pt x="6632785" y="1610465"/>
                </a:cubicBezTo>
                <a:cubicBezTo>
                  <a:pt x="6636214" y="1609231"/>
                  <a:pt x="6639094" y="1610191"/>
                  <a:pt x="6641220" y="1610259"/>
                </a:cubicBezTo>
                <a:close/>
                <a:moveTo>
                  <a:pt x="7013198" y="1610053"/>
                </a:moveTo>
                <a:cubicBezTo>
                  <a:pt x="7013129" y="1610807"/>
                  <a:pt x="7007437" y="1613893"/>
                  <a:pt x="7001402" y="1616362"/>
                </a:cubicBezTo>
                <a:cubicBezTo>
                  <a:pt x="6996601" y="1618351"/>
                  <a:pt x="6991664" y="1619791"/>
                  <a:pt x="6991320" y="1619311"/>
                </a:cubicBezTo>
                <a:cubicBezTo>
                  <a:pt x="6990978" y="1618762"/>
                  <a:pt x="6996396" y="1615813"/>
                  <a:pt x="7002019" y="1613413"/>
                </a:cubicBezTo>
                <a:cubicBezTo>
                  <a:pt x="7007917" y="1610876"/>
                  <a:pt x="7013267" y="1609230"/>
                  <a:pt x="7013198" y="1610053"/>
                </a:cubicBezTo>
                <a:close/>
                <a:moveTo>
                  <a:pt x="7001608" y="1607721"/>
                </a:moveTo>
                <a:cubicBezTo>
                  <a:pt x="7002500" y="1607379"/>
                  <a:pt x="6998934" y="1608887"/>
                  <a:pt x="6993242" y="1611219"/>
                </a:cubicBezTo>
                <a:cubicBezTo>
                  <a:pt x="6987550" y="1613551"/>
                  <a:pt x="6982543" y="1615608"/>
                  <a:pt x="6981926" y="1615882"/>
                </a:cubicBezTo>
                <a:cubicBezTo>
                  <a:pt x="6981309" y="1616157"/>
                  <a:pt x="6985081" y="1614579"/>
                  <a:pt x="6990567" y="1612316"/>
                </a:cubicBezTo>
                <a:cubicBezTo>
                  <a:pt x="6995642" y="1610190"/>
                  <a:pt x="7000785" y="1608064"/>
                  <a:pt x="7001608" y="1607721"/>
                </a:cubicBezTo>
                <a:close/>
                <a:moveTo>
                  <a:pt x="7638579" y="1605732"/>
                </a:moveTo>
                <a:cubicBezTo>
                  <a:pt x="7646603" y="1606487"/>
                  <a:pt x="7654078" y="1612727"/>
                  <a:pt x="7654215" y="1618968"/>
                </a:cubicBezTo>
                <a:cubicBezTo>
                  <a:pt x="7654352" y="1624043"/>
                  <a:pt x="7647974" y="1628227"/>
                  <a:pt x="7641185" y="1627404"/>
                </a:cubicBezTo>
                <a:cubicBezTo>
                  <a:pt x="7634053" y="1626512"/>
                  <a:pt x="7626852" y="1621163"/>
                  <a:pt x="7625686" y="1615951"/>
                </a:cubicBezTo>
                <a:cubicBezTo>
                  <a:pt x="7624383" y="1609916"/>
                  <a:pt x="7630624" y="1604978"/>
                  <a:pt x="7638579" y="1605732"/>
                </a:cubicBezTo>
                <a:close/>
                <a:moveTo>
                  <a:pt x="2714192" y="1603881"/>
                </a:moveTo>
                <a:cubicBezTo>
                  <a:pt x="2714535" y="1603744"/>
                  <a:pt x="2715770" y="1606075"/>
                  <a:pt x="2715838" y="1607104"/>
                </a:cubicBezTo>
                <a:cubicBezTo>
                  <a:pt x="2715907" y="1608201"/>
                  <a:pt x="2714947" y="1610259"/>
                  <a:pt x="2714604" y="1610053"/>
                </a:cubicBezTo>
                <a:cubicBezTo>
                  <a:pt x="2713027" y="1609230"/>
                  <a:pt x="2711518" y="1607721"/>
                  <a:pt x="2710009" y="1606487"/>
                </a:cubicBezTo>
                <a:cubicBezTo>
                  <a:pt x="2711380" y="1605527"/>
                  <a:pt x="2712684" y="1604361"/>
                  <a:pt x="2714192" y="1603881"/>
                </a:cubicBezTo>
                <a:close/>
                <a:moveTo>
                  <a:pt x="2577375" y="1602098"/>
                </a:moveTo>
                <a:cubicBezTo>
                  <a:pt x="2577718" y="1601893"/>
                  <a:pt x="2578541" y="1603950"/>
                  <a:pt x="2579158" y="1605047"/>
                </a:cubicBezTo>
                <a:cubicBezTo>
                  <a:pt x="2577855" y="1606076"/>
                  <a:pt x="2576620" y="1607448"/>
                  <a:pt x="2575249" y="1607996"/>
                </a:cubicBezTo>
                <a:cubicBezTo>
                  <a:pt x="2574769" y="1608202"/>
                  <a:pt x="2573946" y="1606350"/>
                  <a:pt x="2573260" y="1605459"/>
                </a:cubicBezTo>
                <a:cubicBezTo>
                  <a:pt x="2574631" y="1604293"/>
                  <a:pt x="2575935" y="1602853"/>
                  <a:pt x="2577375" y="1602098"/>
                </a:cubicBezTo>
                <a:close/>
                <a:moveTo>
                  <a:pt x="7367757" y="1601344"/>
                </a:moveTo>
                <a:cubicBezTo>
                  <a:pt x="7374889" y="1600932"/>
                  <a:pt x="7380924" y="1604430"/>
                  <a:pt x="7381747" y="1609436"/>
                </a:cubicBezTo>
                <a:cubicBezTo>
                  <a:pt x="7382502" y="1614374"/>
                  <a:pt x="7377495" y="1620546"/>
                  <a:pt x="7370500" y="1621849"/>
                </a:cubicBezTo>
                <a:cubicBezTo>
                  <a:pt x="7362545" y="1623358"/>
                  <a:pt x="7354247" y="1618283"/>
                  <a:pt x="7353630" y="1612865"/>
                </a:cubicBezTo>
                <a:cubicBezTo>
                  <a:pt x="7353013" y="1607173"/>
                  <a:pt x="7359665" y="1601755"/>
                  <a:pt x="7367757" y="1601344"/>
                </a:cubicBezTo>
                <a:close/>
                <a:moveTo>
                  <a:pt x="6993722" y="1599835"/>
                </a:moveTo>
                <a:cubicBezTo>
                  <a:pt x="6989127" y="1603813"/>
                  <a:pt x="6986589" y="1606556"/>
                  <a:pt x="6983092" y="1608476"/>
                </a:cubicBezTo>
                <a:cubicBezTo>
                  <a:pt x="6977880" y="1611357"/>
                  <a:pt x="6972325" y="1611357"/>
                  <a:pt x="6973011" y="1608339"/>
                </a:cubicBezTo>
                <a:cubicBezTo>
                  <a:pt x="6973696" y="1605459"/>
                  <a:pt x="6977125" y="1601961"/>
                  <a:pt x="6981926" y="1600521"/>
                </a:cubicBezTo>
                <a:cubicBezTo>
                  <a:pt x="6985492" y="1599424"/>
                  <a:pt x="6988578" y="1600178"/>
                  <a:pt x="6993722" y="1599835"/>
                </a:cubicBezTo>
                <a:close/>
                <a:moveTo>
                  <a:pt x="2232966" y="1599286"/>
                </a:moveTo>
                <a:cubicBezTo>
                  <a:pt x="2233652" y="1599697"/>
                  <a:pt x="2234337" y="1600109"/>
                  <a:pt x="2234955" y="1600589"/>
                </a:cubicBezTo>
                <a:cubicBezTo>
                  <a:pt x="2234475" y="1602578"/>
                  <a:pt x="2233995" y="1604567"/>
                  <a:pt x="2233515" y="1606555"/>
                </a:cubicBezTo>
                <a:cubicBezTo>
                  <a:pt x="2232897" y="1606007"/>
                  <a:pt x="2231800" y="1605527"/>
                  <a:pt x="2231800" y="1604910"/>
                </a:cubicBezTo>
                <a:cubicBezTo>
                  <a:pt x="2231937" y="1603058"/>
                  <a:pt x="2232554" y="1601138"/>
                  <a:pt x="2232966" y="1599286"/>
                </a:cubicBezTo>
                <a:close/>
                <a:moveTo>
                  <a:pt x="3324074" y="1597777"/>
                </a:moveTo>
                <a:cubicBezTo>
                  <a:pt x="3324760" y="1598943"/>
                  <a:pt x="3325377" y="1600177"/>
                  <a:pt x="3326131" y="1601480"/>
                </a:cubicBezTo>
                <a:cubicBezTo>
                  <a:pt x="3325720" y="1603606"/>
                  <a:pt x="3325240" y="1606006"/>
                  <a:pt x="3324760" y="1608475"/>
                </a:cubicBezTo>
                <a:cubicBezTo>
                  <a:pt x="3324142" y="1607241"/>
                  <a:pt x="3322908" y="1605595"/>
                  <a:pt x="3322977" y="1604772"/>
                </a:cubicBezTo>
                <a:cubicBezTo>
                  <a:pt x="3323045" y="1602235"/>
                  <a:pt x="3323662" y="1600109"/>
                  <a:pt x="3324074" y="1597777"/>
                </a:cubicBezTo>
                <a:close/>
                <a:moveTo>
                  <a:pt x="7502447" y="1596543"/>
                </a:moveTo>
                <a:cubicBezTo>
                  <a:pt x="7509580" y="1597023"/>
                  <a:pt x="7516163" y="1601412"/>
                  <a:pt x="7517467" y="1606624"/>
                </a:cubicBezTo>
                <a:cubicBezTo>
                  <a:pt x="7518701" y="1611699"/>
                  <a:pt x="7513969" y="1616156"/>
                  <a:pt x="7506974" y="1616568"/>
                </a:cubicBezTo>
                <a:cubicBezTo>
                  <a:pt x="7498950" y="1617048"/>
                  <a:pt x="7490377" y="1611905"/>
                  <a:pt x="7489212" y="1606281"/>
                </a:cubicBezTo>
                <a:cubicBezTo>
                  <a:pt x="7487977" y="1600520"/>
                  <a:pt x="7494287" y="1595925"/>
                  <a:pt x="7502447" y="1596543"/>
                </a:cubicBezTo>
                <a:close/>
                <a:moveTo>
                  <a:pt x="7086305" y="1588999"/>
                </a:moveTo>
                <a:cubicBezTo>
                  <a:pt x="7087333" y="1589822"/>
                  <a:pt x="7082945" y="1592840"/>
                  <a:pt x="7076360" y="1595720"/>
                </a:cubicBezTo>
                <a:cubicBezTo>
                  <a:pt x="7069983" y="1598532"/>
                  <a:pt x="7063742" y="1600178"/>
                  <a:pt x="7062576" y="1599355"/>
                </a:cubicBezTo>
                <a:cubicBezTo>
                  <a:pt x="7061479" y="1598601"/>
                  <a:pt x="7066279" y="1595446"/>
                  <a:pt x="7072589" y="1592703"/>
                </a:cubicBezTo>
                <a:cubicBezTo>
                  <a:pt x="7079035" y="1589959"/>
                  <a:pt x="7085276" y="1588245"/>
                  <a:pt x="7086305" y="1588999"/>
                </a:cubicBezTo>
                <a:close/>
                <a:moveTo>
                  <a:pt x="6272123" y="1588244"/>
                </a:moveTo>
                <a:cubicBezTo>
                  <a:pt x="6273700" y="1586530"/>
                  <a:pt x="6276169" y="1588450"/>
                  <a:pt x="6282272" y="1589547"/>
                </a:cubicBezTo>
                <a:cubicBezTo>
                  <a:pt x="6278363" y="1595445"/>
                  <a:pt x="6276306" y="1600109"/>
                  <a:pt x="6274180" y="1601343"/>
                </a:cubicBezTo>
                <a:cubicBezTo>
                  <a:pt x="6272191" y="1602509"/>
                  <a:pt x="6270134" y="1600109"/>
                  <a:pt x="6268145" y="1599286"/>
                </a:cubicBezTo>
                <a:cubicBezTo>
                  <a:pt x="6269448" y="1595445"/>
                  <a:pt x="6270340" y="1590233"/>
                  <a:pt x="6272123" y="1588244"/>
                </a:cubicBezTo>
                <a:close/>
                <a:moveTo>
                  <a:pt x="6909848" y="1581593"/>
                </a:moveTo>
                <a:cubicBezTo>
                  <a:pt x="6913139" y="1580496"/>
                  <a:pt x="6916088" y="1582759"/>
                  <a:pt x="6921095" y="1583993"/>
                </a:cubicBezTo>
                <a:cubicBezTo>
                  <a:pt x="6916363" y="1589617"/>
                  <a:pt x="6913619" y="1594280"/>
                  <a:pt x="6910396" y="1595995"/>
                </a:cubicBezTo>
                <a:cubicBezTo>
                  <a:pt x="6906213" y="1598258"/>
                  <a:pt x="6902167" y="1597298"/>
                  <a:pt x="6902098" y="1592497"/>
                </a:cubicBezTo>
                <a:cubicBezTo>
                  <a:pt x="6902029" y="1587902"/>
                  <a:pt x="6905390" y="1583101"/>
                  <a:pt x="6909848" y="1581593"/>
                </a:cubicBezTo>
                <a:close/>
                <a:moveTo>
                  <a:pt x="7073891" y="1579535"/>
                </a:moveTo>
                <a:cubicBezTo>
                  <a:pt x="7072245" y="1580289"/>
                  <a:pt x="7067650" y="1582278"/>
                  <a:pt x="7062712" y="1584610"/>
                </a:cubicBezTo>
                <a:lnTo>
                  <a:pt x="7059121" y="1585825"/>
                </a:lnTo>
                <a:lnTo>
                  <a:pt x="7051396" y="1589068"/>
                </a:lnTo>
                <a:cubicBezTo>
                  <a:pt x="7046527" y="1590988"/>
                  <a:pt x="7044265" y="1591811"/>
                  <a:pt x="7044196" y="1591674"/>
                </a:cubicBezTo>
                <a:cubicBezTo>
                  <a:pt x="7044059" y="1591537"/>
                  <a:pt x="7048722" y="1589548"/>
                  <a:pt x="7053934" y="1587491"/>
                </a:cubicBezTo>
                <a:lnTo>
                  <a:pt x="7054562" y="1587265"/>
                </a:lnTo>
                <a:lnTo>
                  <a:pt x="7062850" y="1583581"/>
                </a:lnTo>
                <a:cubicBezTo>
                  <a:pt x="7069365" y="1580907"/>
                  <a:pt x="7076086" y="1578438"/>
                  <a:pt x="7073891" y="1579535"/>
                </a:cubicBezTo>
                <a:close/>
                <a:moveTo>
                  <a:pt x="7291976" y="1576929"/>
                </a:moveTo>
                <a:cubicBezTo>
                  <a:pt x="7299177" y="1575146"/>
                  <a:pt x="7306378" y="1576929"/>
                  <a:pt x="7306995" y="1580564"/>
                </a:cubicBezTo>
                <a:cubicBezTo>
                  <a:pt x="7307544" y="1584267"/>
                  <a:pt x="7301509" y="1589479"/>
                  <a:pt x="7294582" y="1591262"/>
                </a:cubicBezTo>
                <a:cubicBezTo>
                  <a:pt x="7287312" y="1593183"/>
                  <a:pt x="7280729" y="1591400"/>
                  <a:pt x="7279906" y="1587422"/>
                </a:cubicBezTo>
                <a:cubicBezTo>
                  <a:pt x="7279014" y="1583307"/>
                  <a:pt x="7284295" y="1578781"/>
                  <a:pt x="7291976" y="1576929"/>
                </a:cubicBezTo>
                <a:close/>
                <a:moveTo>
                  <a:pt x="7159341" y="1575763"/>
                </a:moveTo>
                <a:cubicBezTo>
                  <a:pt x="7159274" y="1577546"/>
                  <a:pt x="7153787" y="1581592"/>
                  <a:pt x="7148163" y="1583992"/>
                </a:cubicBezTo>
                <a:cubicBezTo>
                  <a:pt x="7141373" y="1586804"/>
                  <a:pt x="7134790" y="1587353"/>
                  <a:pt x="7134653" y="1585158"/>
                </a:cubicBezTo>
                <a:cubicBezTo>
                  <a:pt x="7134584" y="1583238"/>
                  <a:pt x="7139248" y="1579946"/>
                  <a:pt x="7145558" y="1577409"/>
                </a:cubicBezTo>
                <a:cubicBezTo>
                  <a:pt x="7152483" y="1574597"/>
                  <a:pt x="7159479" y="1573705"/>
                  <a:pt x="7159341" y="1575763"/>
                </a:cubicBezTo>
                <a:close/>
                <a:moveTo>
                  <a:pt x="3186297" y="1572608"/>
                </a:moveTo>
                <a:cubicBezTo>
                  <a:pt x="3187052" y="1575077"/>
                  <a:pt x="3187806" y="1577614"/>
                  <a:pt x="3188561" y="1580220"/>
                </a:cubicBezTo>
                <a:cubicBezTo>
                  <a:pt x="3188080" y="1581112"/>
                  <a:pt x="3187532" y="1582003"/>
                  <a:pt x="3187052" y="1582895"/>
                </a:cubicBezTo>
                <a:cubicBezTo>
                  <a:pt x="3186229" y="1580220"/>
                  <a:pt x="3185269" y="1577614"/>
                  <a:pt x="3184720" y="1574940"/>
                </a:cubicBezTo>
                <a:cubicBezTo>
                  <a:pt x="3184583" y="1574323"/>
                  <a:pt x="3185749" y="1573362"/>
                  <a:pt x="3186297" y="1572608"/>
                </a:cubicBezTo>
                <a:close/>
                <a:moveTo>
                  <a:pt x="7232242" y="1570620"/>
                </a:moveTo>
                <a:cubicBezTo>
                  <a:pt x="7233271" y="1573363"/>
                  <a:pt x="7228127" y="1578095"/>
                  <a:pt x="7220721" y="1580838"/>
                </a:cubicBezTo>
                <a:cubicBezTo>
                  <a:pt x="7214480" y="1583170"/>
                  <a:pt x="7208308" y="1583376"/>
                  <a:pt x="7206936" y="1581387"/>
                </a:cubicBezTo>
                <a:cubicBezTo>
                  <a:pt x="7205291" y="1579055"/>
                  <a:pt x="7210091" y="1574392"/>
                  <a:pt x="7217155" y="1571306"/>
                </a:cubicBezTo>
                <a:cubicBezTo>
                  <a:pt x="7224013" y="1568426"/>
                  <a:pt x="7231283" y="1567945"/>
                  <a:pt x="7232242" y="1570620"/>
                </a:cubicBezTo>
                <a:close/>
                <a:moveTo>
                  <a:pt x="5910021" y="1563282"/>
                </a:moveTo>
                <a:cubicBezTo>
                  <a:pt x="5910775" y="1564105"/>
                  <a:pt x="5911529" y="1564928"/>
                  <a:pt x="5912215" y="1565751"/>
                </a:cubicBezTo>
                <a:cubicBezTo>
                  <a:pt x="5911735" y="1566780"/>
                  <a:pt x="5911255" y="1567877"/>
                  <a:pt x="5910775" y="1568974"/>
                </a:cubicBezTo>
                <a:cubicBezTo>
                  <a:pt x="5910021" y="1568151"/>
                  <a:pt x="5909061" y="1567465"/>
                  <a:pt x="5908512" y="1566368"/>
                </a:cubicBezTo>
                <a:cubicBezTo>
                  <a:pt x="5908374" y="1566094"/>
                  <a:pt x="5909472" y="1564311"/>
                  <a:pt x="5910021" y="1563282"/>
                </a:cubicBezTo>
                <a:close/>
                <a:moveTo>
                  <a:pt x="5987927" y="1560882"/>
                </a:moveTo>
                <a:cubicBezTo>
                  <a:pt x="5988201" y="1560676"/>
                  <a:pt x="5988887" y="1561156"/>
                  <a:pt x="5989436" y="1561293"/>
                </a:cubicBezTo>
                <a:cubicBezTo>
                  <a:pt x="5988133" y="1562802"/>
                  <a:pt x="5986898" y="1564448"/>
                  <a:pt x="5985527" y="1565751"/>
                </a:cubicBezTo>
                <a:cubicBezTo>
                  <a:pt x="5985115" y="1566162"/>
                  <a:pt x="5984429" y="1565819"/>
                  <a:pt x="5983812" y="1565751"/>
                </a:cubicBezTo>
                <a:cubicBezTo>
                  <a:pt x="5985184" y="1564105"/>
                  <a:pt x="5986487" y="1562459"/>
                  <a:pt x="5987927" y="1560882"/>
                </a:cubicBezTo>
                <a:close/>
                <a:moveTo>
                  <a:pt x="7426667" y="1557316"/>
                </a:moveTo>
                <a:cubicBezTo>
                  <a:pt x="7434005" y="1556973"/>
                  <a:pt x="7441342" y="1560127"/>
                  <a:pt x="7441960" y="1563899"/>
                </a:cubicBezTo>
                <a:cubicBezTo>
                  <a:pt x="7442577" y="1567740"/>
                  <a:pt x="7436542" y="1571786"/>
                  <a:pt x="7429547" y="1572129"/>
                </a:cubicBezTo>
                <a:cubicBezTo>
                  <a:pt x="7422209" y="1572472"/>
                  <a:pt x="7415420" y="1569386"/>
                  <a:pt x="7414528" y="1565271"/>
                </a:cubicBezTo>
                <a:cubicBezTo>
                  <a:pt x="7413637" y="1561087"/>
                  <a:pt x="7418849" y="1557727"/>
                  <a:pt x="7426667" y="1557316"/>
                </a:cubicBezTo>
                <a:close/>
                <a:moveTo>
                  <a:pt x="7562593" y="1556766"/>
                </a:moveTo>
                <a:cubicBezTo>
                  <a:pt x="7569930" y="1557040"/>
                  <a:pt x="7577337" y="1561361"/>
                  <a:pt x="7578023" y="1565750"/>
                </a:cubicBezTo>
                <a:cubicBezTo>
                  <a:pt x="7578709" y="1570208"/>
                  <a:pt x="7572605" y="1574185"/>
                  <a:pt x="7565610" y="1573842"/>
                </a:cubicBezTo>
                <a:cubicBezTo>
                  <a:pt x="7558203" y="1573499"/>
                  <a:pt x="7551414" y="1569316"/>
                  <a:pt x="7550454" y="1564584"/>
                </a:cubicBezTo>
                <a:cubicBezTo>
                  <a:pt x="7549494" y="1559783"/>
                  <a:pt x="7554706" y="1556492"/>
                  <a:pt x="7562593" y="1556766"/>
                </a:cubicBezTo>
                <a:close/>
                <a:moveTo>
                  <a:pt x="7145901" y="1555052"/>
                </a:moveTo>
                <a:cubicBezTo>
                  <a:pt x="7145832" y="1555738"/>
                  <a:pt x="7140209" y="1558481"/>
                  <a:pt x="7134174" y="1560812"/>
                </a:cubicBezTo>
                <a:cubicBezTo>
                  <a:pt x="7129304" y="1562664"/>
                  <a:pt x="7124366" y="1564036"/>
                  <a:pt x="7124024" y="1563693"/>
                </a:cubicBezTo>
                <a:cubicBezTo>
                  <a:pt x="7123612" y="1563213"/>
                  <a:pt x="7129030" y="1560538"/>
                  <a:pt x="7134722" y="1558275"/>
                </a:cubicBezTo>
                <a:cubicBezTo>
                  <a:pt x="7140620" y="1556012"/>
                  <a:pt x="7145969" y="1554435"/>
                  <a:pt x="7145901" y="1555052"/>
                </a:cubicBezTo>
                <a:close/>
                <a:moveTo>
                  <a:pt x="7134379" y="1554435"/>
                </a:moveTo>
                <a:cubicBezTo>
                  <a:pt x="7133556" y="1554778"/>
                  <a:pt x="7128412" y="1556904"/>
                  <a:pt x="7120799" y="1559853"/>
                </a:cubicBezTo>
                <a:cubicBezTo>
                  <a:pt x="7119291" y="1560470"/>
                  <a:pt x="7115724" y="1561773"/>
                  <a:pt x="7114970" y="1561979"/>
                </a:cubicBezTo>
                <a:cubicBezTo>
                  <a:pt x="7114147" y="1562253"/>
                  <a:pt x="7120320" y="1559784"/>
                  <a:pt x="7126011" y="1557589"/>
                </a:cubicBezTo>
                <a:cubicBezTo>
                  <a:pt x="7131773" y="1555395"/>
                  <a:pt x="7135270" y="1554023"/>
                  <a:pt x="7134379" y="1554435"/>
                </a:cubicBezTo>
                <a:close/>
                <a:moveTo>
                  <a:pt x="6836261" y="1553886"/>
                </a:moveTo>
                <a:cubicBezTo>
                  <a:pt x="6840856" y="1555738"/>
                  <a:pt x="6844628" y="1556080"/>
                  <a:pt x="6846000" y="1558481"/>
                </a:cubicBezTo>
                <a:cubicBezTo>
                  <a:pt x="6846617" y="1559578"/>
                  <a:pt x="6842982" y="1565339"/>
                  <a:pt x="6840376" y="1567945"/>
                </a:cubicBezTo>
                <a:cubicBezTo>
                  <a:pt x="6836878" y="1571511"/>
                  <a:pt x="6831049" y="1570208"/>
                  <a:pt x="6831461" y="1565956"/>
                </a:cubicBezTo>
                <a:cubicBezTo>
                  <a:pt x="6831666" y="1563144"/>
                  <a:pt x="6833861" y="1559578"/>
                  <a:pt x="6836261" y="1553886"/>
                </a:cubicBezTo>
                <a:close/>
                <a:moveTo>
                  <a:pt x="6487875" y="1552583"/>
                </a:moveTo>
                <a:cubicBezTo>
                  <a:pt x="6485475" y="1560950"/>
                  <a:pt x="6484789" y="1566093"/>
                  <a:pt x="6483074" y="1568905"/>
                </a:cubicBezTo>
                <a:cubicBezTo>
                  <a:pt x="6479577" y="1574460"/>
                  <a:pt x="6476079" y="1572746"/>
                  <a:pt x="6474845" y="1566573"/>
                </a:cubicBezTo>
                <a:cubicBezTo>
                  <a:pt x="6474296" y="1563830"/>
                  <a:pt x="6476079" y="1555943"/>
                  <a:pt x="6477519" y="1554640"/>
                </a:cubicBezTo>
                <a:cubicBezTo>
                  <a:pt x="6480057" y="1552240"/>
                  <a:pt x="6483211" y="1553200"/>
                  <a:pt x="6487875" y="1552583"/>
                </a:cubicBezTo>
                <a:close/>
                <a:moveTo>
                  <a:pt x="2366354" y="1552583"/>
                </a:moveTo>
                <a:cubicBezTo>
                  <a:pt x="2367040" y="1554092"/>
                  <a:pt x="2367726" y="1555601"/>
                  <a:pt x="2368412" y="1557246"/>
                </a:cubicBezTo>
                <a:cubicBezTo>
                  <a:pt x="2367932" y="1558138"/>
                  <a:pt x="2367383" y="1559030"/>
                  <a:pt x="2366834" y="1559921"/>
                </a:cubicBezTo>
                <a:cubicBezTo>
                  <a:pt x="2366149" y="1558275"/>
                  <a:pt x="2365257" y="1556766"/>
                  <a:pt x="2364777" y="1555052"/>
                </a:cubicBezTo>
                <a:cubicBezTo>
                  <a:pt x="2364640" y="1554640"/>
                  <a:pt x="2365806" y="1553406"/>
                  <a:pt x="2366354" y="1552583"/>
                </a:cubicBezTo>
                <a:close/>
                <a:moveTo>
                  <a:pt x="6202103" y="1546617"/>
                </a:moveTo>
                <a:cubicBezTo>
                  <a:pt x="6203680" y="1545725"/>
                  <a:pt x="6206081" y="1547645"/>
                  <a:pt x="6206012" y="1549771"/>
                </a:cubicBezTo>
                <a:cubicBezTo>
                  <a:pt x="6205875" y="1552034"/>
                  <a:pt x="6203337" y="1555806"/>
                  <a:pt x="6201074" y="1560744"/>
                </a:cubicBezTo>
                <a:cubicBezTo>
                  <a:pt x="6199360" y="1558138"/>
                  <a:pt x="6197234" y="1556972"/>
                  <a:pt x="6197508" y="1554641"/>
                </a:cubicBezTo>
                <a:cubicBezTo>
                  <a:pt x="6197714" y="1552446"/>
                  <a:pt x="6200663" y="1547440"/>
                  <a:pt x="6202103" y="1546617"/>
                </a:cubicBezTo>
                <a:close/>
                <a:moveTo>
                  <a:pt x="3048383" y="1546617"/>
                </a:moveTo>
                <a:cubicBezTo>
                  <a:pt x="3049068" y="1548949"/>
                  <a:pt x="3049823" y="1551280"/>
                  <a:pt x="3050577" y="1553749"/>
                </a:cubicBezTo>
                <a:cubicBezTo>
                  <a:pt x="3050097" y="1554572"/>
                  <a:pt x="3049548" y="1555395"/>
                  <a:pt x="3049068" y="1556218"/>
                </a:cubicBezTo>
                <a:cubicBezTo>
                  <a:pt x="3048245" y="1553749"/>
                  <a:pt x="3047354" y="1551280"/>
                  <a:pt x="3046805" y="1548811"/>
                </a:cubicBezTo>
                <a:cubicBezTo>
                  <a:pt x="3046668" y="1548194"/>
                  <a:pt x="3047834" y="1547371"/>
                  <a:pt x="3048383" y="1546617"/>
                </a:cubicBezTo>
                <a:close/>
                <a:moveTo>
                  <a:pt x="7113599" y="1541473"/>
                </a:moveTo>
                <a:cubicBezTo>
                  <a:pt x="7118537" y="1539004"/>
                  <a:pt x="7121828" y="1539553"/>
                  <a:pt x="7124228" y="1542708"/>
                </a:cubicBezTo>
                <a:cubicBezTo>
                  <a:pt x="7122309" y="1544902"/>
                  <a:pt x="7120388" y="1548057"/>
                  <a:pt x="7117234" y="1550252"/>
                </a:cubicBezTo>
                <a:cubicBezTo>
                  <a:pt x="7113050" y="1553201"/>
                  <a:pt x="7105506" y="1553406"/>
                  <a:pt x="7105712" y="1550457"/>
                </a:cubicBezTo>
                <a:cubicBezTo>
                  <a:pt x="7105918" y="1547440"/>
                  <a:pt x="7108455" y="1543942"/>
                  <a:pt x="7113599" y="1541473"/>
                </a:cubicBezTo>
                <a:close/>
                <a:moveTo>
                  <a:pt x="6062747" y="1539621"/>
                </a:moveTo>
                <a:cubicBezTo>
                  <a:pt x="6062885" y="1539690"/>
                  <a:pt x="6060553" y="1542227"/>
                  <a:pt x="6058701" y="1544559"/>
                </a:cubicBezTo>
                <a:cubicBezTo>
                  <a:pt x="6057741" y="1544216"/>
                  <a:pt x="6056507" y="1544216"/>
                  <a:pt x="6056095" y="1543530"/>
                </a:cubicBezTo>
                <a:cubicBezTo>
                  <a:pt x="6055958" y="1543325"/>
                  <a:pt x="6059113" y="1539827"/>
                  <a:pt x="6059318" y="1539759"/>
                </a:cubicBezTo>
                <a:cubicBezTo>
                  <a:pt x="6060759" y="1539347"/>
                  <a:pt x="6061993" y="1539210"/>
                  <a:pt x="6062747" y="1539621"/>
                </a:cubicBezTo>
                <a:close/>
                <a:moveTo>
                  <a:pt x="6764596" y="1539210"/>
                </a:moveTo>
                <a:cubicBezTo>
                  <a:pt x="6768710" y="1539347"/>
                  <a:pt x="6771934" y="1538936"/>
                  <a:pt x="6773442" y="1539896"/>
                </a:cubicBezTo>
                <a:cubicBezTo>
                  <a:pt x="6775568" y="1541268"/>
                  <a:pt x="6771591" y="1547440"/>
                  <a:pt x="6767338" y="1549086"/>
                </a:cubicBezTo>
                <a:cubicBezTo>
                  <a:pt x="6764390" y="1550183"/>
                  <a:pt x="6759452" y="1550594"/>
                  <a:pt x="6759452" y="1549428"/>
                </a:cubicBezTo>
                <a:cubicBezTo>
                  <a:pt x="6759589" y="1547028"/>
                  <a:pt x="6762264" y="1543462"/>
                  <a:pt x="6764596" y="1539210"/>
                </a:cubicBezTo>
                <a:close/>
                <a:moveTo>
                  <a:pt x="7219282" y="1536055"/>
                </a:moveTo>
                <a:cubicBezTo>
                  <a:pt x="7219144" y="1537289"/>
                  <a:pt x="7213795" y="1540307"/>
                  <a:pt x="7207143" y="1542707"/>
                </a:cubicBezTo>
                <a:cubicBezTo>
                  <a:pt x="7200559" y="1545108"/>
                  <a:pt x="7195004" y="1546136"/>
                  <a:pt x="7195141" y="1544902"/>
                </a:cubicBezTo>
                <a:cubicBezTo>
                  <a:pt x="7195279" y="1543736"/>
                  <a:pt x="7201039" y="1540650"/>
                  <a:pt x="7207417" y="1538318"/>
                </a:cubicBezTo>
                <a:cubicBezTo>
                  <a:pt x="7214001" y="1535849"/>
                  <a:pt x="7219418" y="1534821"/>
                  <a:pt x="7219282" y="1536055"/>
                </a:cubicBezTo>
                <a:close/>
                <a:moveTo>
                  <a:pt x="7353766" y="1534203"/>
                </a:moveTo>
                <a:cubicBezTo>
                  <a:pt x="7361035" y="1533380"/>
                  <a:pt x="7366796" y="1535301"/>
                  <a:pt x="7366316" y="1538524"/>
                </a:cubicBezTo>
                <a:cubicBezTo>
                  <a:pt x="7365904" y="1541679"/>
                  <a:pt x="7359389" y="1544490"/>
                  <a:pt x="7351640" y="1544970"/>
                </a:cubicBezTo>
                <a:cubicBezTo>
                  <a:pt x="7345125" y="1545382"/>
                  <a:pt x="7340119" y="1543736"/>
                  <a:pt x="7340187" y="1541198"/>
                </a:cubicBezTo>
                <a:cubicBezTo>
                  <a:pt x="7340255" y="1538250"/>
                  <a:pt x="7346565" y="1535026"/>
                  <a:pt x="7353766" y="1534203"/>
                </a:cubicBezTo>
                <a:close/>
                <a:moveTo>
                  <a:pt x="7195414" y="1532832"/>
                </a:moveTo>
                <a:cubicBezTo>
                  <a:pt x="7194797" y="1533312"/>
                  <a:pt x="7189723" y="1535301"/>
                  <a:pt x="7184373" y="1537359"/>
                </a:cubicBezTo>
                <a:cubicBezTo>
                  <a:pt x="7179092" y="1539347"/>
                  <a:pt x="7175663" y="1540513"/>
                  <a:pt x="7177309" y="1539622"/>
                </a:cubicBezTo>
                <a:cubicBezTo>
                  <a:pt x="7178681" y="1538936"/>
                  <a:pt x="7181630" y="1537633"/>
                  <a:pt x="7186706" y="1535712"/>
                </a:cubicBezTo>
                <a:cubicBezTo>
                  <a:pt x="7191849" y="1533792"/>
                  <a:pt x="7195964" y="1532421"/>
                  <a:pt x="7195414" y="1532832"/>
                </a:cubicBezTo>
                <a:close/>
                <a:moveTo>
                  <a:pt x="6691352" y="1530226"/>
                </a:moveTo>
                <a:cubicBezTo>
                  <a:pt x="6695398" y="1536741"/>
                  <a:pt x="6698621" y="1539621"/>
                  <a:pt x="6700061" y="1544285"/>
                </a:cubicBezTo>
                <a:cubicBezTo>
                  <a:pt x="6701982" y="1550869"/>
                  <a:pt x="6696015" y="1554092"/>
                  <a:pt x="6692792" y="1555258"/>
                </a:cubicBezTo>
                <a:cubicBezTo>
                  <a:pt x="6690460" y="1556081"/>
                  <a:pt x="6687717" y="1553680"/>
                  <a:pt x="6687100" y="1548948"/>
                </a:cubicBezTo>
                <a:cubicBezTo>
                  <a:pt x="6686483" y="1544834"/>
                  <a:pt x="6689089" y="1539141"/>
                  <a:pt x="6691352" y="1530226"/>
                </a:cubicBezTo>
                <a:close/>
                <a:moveTo>
                  <a:pt x="6131739" y="1528443"/>
                </a:moveTo>
                <a:cubicBezTo>
                  <a:pt x="6132837" y="1527757"/>
                  <a:pt x="6133660" y="1529197"/>
                  <a:pt x="6134551" y="1529677"/>
                </a:cubicBezTo>
                <a:cubicBezTo>
                  <a:pt x="6133454" y="1531529"/>
                  <a:pt x="6132357" y="1533381"/>
                  <a:pt x="6131259" y="1535232"/>
                </a:cubicBezTo>
                <a:cubicBezTo>
                  <a:pt x="6129956" y="1534752"/>
                  <a:pt x="6128585" y="1534204"/>
                  <a:pt x="6127282" y="1533792"/>
                </a:cubicBezTo>
                <a:cubicBezTo>
                  <a:pt x="6128791" y="1531940"/>
                  <a:pt x="6130368" y="1529334"/>
                  <a:pt x="6131739" y="1528443"/>
                </a:cubicBezTo>
                <a:close/>
                <a:moveTo>
                  <a:pt x="7279014" y="1527345"/>
                </a:moveTo>
                <a:cubicBezTo>
                  <a:pt x="7284981" y="1525974"/>
                  <a:pt x="7291358" y="1525974"/>
                  <a:pt x="7292319" y="1527482"/>
                </a:cubicBezTo>
                <a:cubicBezTo>
                  <a:pt x="7293485" y="1529265"/>
                  <a:pt x="7287724" y="1532763"/>
                  <a:pt x="7280798" y="1534409"/>
                </a:cubicBezTo>
                <a:cubicBezTo>
                  <a:pt x="7274831" y="1535849"/>
                  <a:pt x="7268933" y="1535712"/>
                  <a:pt x="7267767" y="1534066"/>
                </a:cubicBezTo>
                <a:cubicBezTo>
                  <a:pt x="7266464" y="1532214"/>
                  <a:pt x="7271676" y="1529128"/>
                  <a:pt x="7279014" y="1527345"/>
                </a:cubicBezTo>
                <a:close/>
                <a:moveTo>
                  <a:pt x="7206594" y="1527071"/>
                </a:moveTo>
                <a:cubicBezTo>
                  <a:pt x="7206045" y="1527414"/>
                  <a:pt x="7202205" y="1528991"/>
                  <a:pt x="7200627" y="1529745"/>
                </a:cubicBezTo>
                <a:cubicBezTo>
                  <a:pt x="7192740" y="1532763"/>
                  <a:pt x="7187666" y="1534615"/>
                  <a:pt x="7186363" y="1534889"/>
                </a:cubicBezTo>
                <a:cubicBezTo>
                  <a:pt x="7185060" y="1535232"/>
                  <a:pt x="7188215" y="1533860"/>
                  <a:pt x="7193358" y="1531871"/>
                </a:cubicBezTo>
                <a:cubicBezTo>
                  <a:pt x="7199598" y="1529471"/>
                  <a:pt x="7207348" y="1526591"/>
                  <a:pt x="7206594" y="1527071"/>
                </a:cubicBezTo>
                <a:close/>
                <a:moveTo>
                  <a:pt x="2910400" y="1522682"/>
                </a:moveTo>
                <a:cubicBezTo>
                  <a:pt x="2911085" y="1523574"/>
                  <a:pt x="2911771" y="1524534"/>
                  <a:pt x="2912457" y="1525425"/>
                </a:cubicBezTo>
                <a:cubicBezTo>
                  <a:pt x="2911977" y="1527414"/>
                  <a:pt x="2911497" y="1529403"/>
                  <a:pt x="2911017" y="1531392"/>
                </a:cubicBezTo>
                <a:cubicBezTo>
                  <a:pt x="2910400" y="1530363"/>
                  <a:pt x="2909165" y="1529129"/>
                  <a:pt x="2909234" y="1528443"/>
                </a:cubicBezTo>
                <a:cubicBezTo>
                  <a:pt x="2909371" y="1526385"/>
                  <a:pt x="2909988" y="1524602"/>
                  <a:pt x="2910400" y="1522682"/>
                </a:cubicBezTo>
                <a:close/>
                <a:moveTo>
                  <a:pt x="7485988" y="1520625"/>
                </a:moveTo>
                <a:cubicBezTo>
                  <a:pt x="7492983" y="1519870"/>
                  <a:pt x="7500390" y="1522339"/>
                  <a:pt x="7501556" y="1525974"/>
                </a:cubicBezTo>
                <a:cubicBezTo>
                  <a:pt x="7502722" y="1529746"/>
                  <a:pt x="7497578" y="1533038"/>
                  <a:pt x="7490035" y="1533244"/>
                </a:cubicBezTo>
                <a:cubicBezTo>
                  <a:pt x="7483725" y="1533381"/>
                  <a:pt x="7477347" y="1531186"/>
                  <a:pt x="7475770" y="1528375"/>
                </a:cubicBezTo>
                <a:cubicBezTo>
                  <a:pt x="7473918" y="1525083"/>
                  <a:pt x="7478719" y="1521517"/>
                  <a:pt x="7485988" y="1520625"/>
                </a:cubicBezTo>
                <a:close/>
                <a:moveTo>
                  <a:pt x="7621777" y="1516579"/>
                </a:moveTo>
                <a:cubicBezTo>
                  <a:pt x="7628773" y="1515962"/>
                  <a:pt x="7636179" y="1519459"/>
                  <a:pt x="7637414" y="1524054"/>
                </a:cubicBezTo>
                <a:cubicBezTo>
                  <a:pt x="7638648" y="1528854"/>
                  <a:pt x="7633504" y="1532626"/>
                  <a:pt x="7625961" y="1532489"/>
                </a:cubicBezTo>
                <a:cubicBezTo>
                  <a:pt x="7619651" y="1532352"/>
                  <a:pt x="7613205" y="1529335"/>
                  <a:pt x="7611628" y="1525700"/>
                </a:cubicBezTo>
                <a:cubicBezTo>
                  <a:pt x="7609776" y="1521448"/>
                  <a:pt x="7614508" y="1517196"/>
                  <a:pt x="7621777" y="1516579"/>
                </a:cubicBezTo>
                <a:close/>
                <a:moveTo>
                  <a:pt x="7042139" y="1516030"/>
                </a:moveTo>
                <a:cubicBezTo>
                  <a:pt x="7045362" y="1514659"/>
                  <a:pt x="7048586" y="1516990"/>
                  <a:pt x="7053866" y="1518088"/>
                </a:cubicBezTo>
                <a:cubicBezTo>
                  <a:pt x="7049477" y="1524054"/>
                  <a:pt x="7047008" y="1529129"/>
                  <a:pt x="7043785" y="1531118"/>
                </a:cubicBezTo>
                <a:cubicBezTo>
                  <a:pt x="7039601" y="1533655"/>
                  <a:pt x="7035487" y="1532764"/>
                  <a:pt x="7035006" y="1527826"/>
                </a:cubicBezTo>
                <a:cubicBezTo>
                  <a:pt x="7034527" y="1522957"/>
                  <a:pt x="7037750" y="1517813"/>
                  <a:pt x="7042139" y="1516030"/>
                </a:cubicBezTo>
                <a:close/>
                <a:moveTo>
                  <a:pt x="2500566" y="1515961"/>
                </a:moveTo>
                <a:cubicBezTo>
                  <a:pt x="2501183" y="1516578"/>
                  <a:pt x="2501800" y="1517195"/>
                  <a:pt x="2502417" y="1517881"/>
                </a:cubicBezTo>
                <a:cubicBezTo>
                  <a:pt x="2501937" y="1519458"/>
                  <a:pt x="2501388" y="1521310"/>
                  <a:pt x="2500840" y="1523162"/>
                </a:cubicBezTo>
                <a:cubicBezTo>
                  <a:pt x="2500291" y="1522476"/>
                  <a:pt x="2499125" y="1521790"/>
                  <a:pt x="2499194" y="1521173"/>
                </a:cubicBezTo>
                <a:cubicBezTo>
                  <a:pt x="2499400" y="1519390"/>
                  <a:pt x="2500085" y="1517676"/>
                  <a:pt x="2500566" y="1515961"/>
                </a:cubicBezTo>
                <a:close/>
                <a:moveTo>
                  <a:pt x="7279083" y="1505606"/>
                </a:moveTo>
                <a:cubicBezTo>
                  <a:pt x="7279700" y="1506017"/>
                  <a:pt x="7274213" y="1508212"/>
                  <a:pt x="7268315" y="1509721"/>
                </a:cubicBezTo>
                <a:cubicBezTo>
                  <a:pt x="7262692" y="1511161"/>
                  <a:pt x="7258440" y="1512601"/>
                  <a:pt x="7257274" y="1512395"/>
                </a:cubicBezTo>
                <a:cubicBezTo>
                  <a:pt x="7256109" y="1512258"/>
                  <a:pt x="7260497" y="1509789"/>
                  <a:pt x="7266532" y="1508006"/>
                </a:cubicBezTo>
                <a:cubicBezTo>
                  <a:pt x="7272088" y="1506429"/>
                  <a:pt x="7278465" y="1505126"/>
                  <a:pt x="7279083" y="1505606"/>
                </a:cubicBezTo>
                <a:close/>
                <a:moveTo>
                  <a:pt x="2772828" y="1505263"/>
                </a:moveTo>
                <a:cubicBezTo>
                  <a:pt x="2773514" y="1507115"/>
                  <a:pt x="2774200" y="1509035"/>
                  <a:pt x="2774885" y="1510955"/>
                </a:cubicBezTo>
                <a:cubicBezTo>
                  <a:pt x="2774337" y="1511641"/>
                  <a:pt x="2773857" y="1512395"/>
                  <a:pt x="2773308" y="1513081"/>
                </a:cubicBezTo>
                <a:cubicBezTo>
                  <a:pt x="2772554" y="1511092"/>
                  <a:pt x="2771662" y="1509103"/>
                  <a:pt x="2771182" y="1507115"/>
                </a:cubicBezTo>
                <a:cubicBezTo>
                  <a:pt x="2771045" y="1506634"/>
                  <a:pt x="2772211" y="1505880"/>
                  <a:pt x="2772828" y="1505263"/>
                </a:cubicBezTo>
                <a:close/>
                <a:moveTo>
                  <a:pt x="7267355" y="1504166"/>
                </a:moveTo>
                <a:cubicBezTo>
                  <a:pt x="7266532" y="1504509"/>
                  <a:pt x="7261320" y="1506429"/>
                  <a:pt x="7256245" y="1508281"/>
                </a:cubicBezTo>
                <a:cubicBezTo>
                  <a:pt x="7250691" y="1510338"/>
                  <a:pt x="7246919" y="1511641"/>
                  <a:pt x="7247604" y="1511298"/>
                </a:cubicBezTo>
                <a:cubicBezTo>
                  <a:pt x="7248222" y="1510955"/>
                  <a:pt x="7253297" y="1509035"/>
                  <a:pt x="7258989" y="1506978"/>
                </a:cubicBezTo>
                <a:cubicBezTo>
                  <a:pt x="7264749" y="1504920"/>
                  <a:pt x="7268316" y="1503755"/>
                  <a:pt x="7267355" y="1504166"/>
                </a:cubicBezTo>
                <a:close/>
                <a:moveTo>
                  <a:pt x="7413020" y="1501010"/>
                </a:moveTo>
                <a:cubicBezTo>
                  <a:pt x="7420083" y="1499913"/>
                  <a:pt x="7427147" y="1501285"/>
                  <a:pt x="7427078" y="1503822"/>
                </a:cubicBezTo>
                <a:cubicBezTo>
                  <a:pt x="7427010" y="1505948"/>
                  <a:pt x="7421524" y="1508829"/>
                  <a:pt x="7415763" y="1509652"/>
                </a:cubicBezTo>
                <a:cubicBezTo>
                  <a:pt x="7408836" y="1510612"/>
                  <a:pt x="7402115" y="1509103"/>
                  <a:pt x="7401978" y="1506565"/>
                </a:cubicBezTo>
                <a:cubicBezTo>
                  <a:pt x="7401841" y="1504371"/>
                  <a:pt x="7406573" y="1501971"/>
                  <a:pt x="7413020" y="1501010"/>
                </a:cubicBezTo>
                <a:close/>
                <a:moveTo>
                  <a:pt x="2636080" y="1499914"/>
                </a:moveTo>
                <a:cubicBezTo>
                  <a:pt x="2636697" y="1501560"/>
                  <a:pt x="2637451" y="1503274"/>
                  <a:pt x="2637794" y="1505058"/>
                </a:cubicBezTo>
                <a:cubicBezTo>
                  <a:pt x="2637931" y="1505606"/>
                  <a:pt x="2636766" y="1506429"/>
                  <a:pt x="2636217" y="1507115"/>
                </a:cubicBezTo>
                <a:cubicBezTo>
                  <a:pt x="2635531" y="1505332"/>
                  <a:pt x="2634708" y="1503549"/>
                  <a:pt x="2634297" y="1501697"/>
                </a:cubicBezTo>
                <a:cubicBezTo>
                  <a:pt x="2634228" y="1501285"/>
                  <a:pt x="2635463" y="1500531"/>
                  <a:pt x="2636080" y="1499914"/>
                </a:cubicBezTo>
                <a:close/>
                <a:moveTo>
                  <a:pt x="7352875" y="1497444"/>
                </a:moveTo>
                <a:cubicBezTo>
                  <a:pt x="7353286" y="1498816"/>
                  <a:pt x="7348417" y="1501010"/>
                  <a:pt x="7341627" y="1502519"/>
                </a:cubicBezTo>
                <a:cubicBezTo>
                  <a:pt x="7335318" y="1503891"/>
                  <a:pt x="7329009" y="1504097"/>
                  <a:pt x="7328666" y="1502931"/>
                </a:cubicBezTo>
                <a:cubicBezTo>
                  <a:pt x="7328322" y="1501765"/>
                  <a:pt x="7333672" y="1499433"/>
                  <a:pt x="7339982" y="1497925"/>
                </a:cubicBezTo>
                <a:cubicBezTo>
                  <a:pt x="7346565" y="1496347"/>
                  <a:pt x="7352531" y="1496141"/>
                  <a:pt x="7352875" y="1497444"/>
                </a:cubicBezTo>
                <a:close/>
                <a:moveTo>
                  <a:pt x="6970816" y="1486197"/>
                </a:moveTo>
                <a:cubicBezTo>
                  <a:pt x="6973696" y="1485443"/>
                  <a:pt x="6978222" y="1486334"/>
                  <a:pt x="6978222" y="1488117"/>
                </a:cubicBezTo>
                <a:cubicBezTo>
                  <a:pt x="6978222" y="1491341"/>
                  <a:pt x="6975342" y="1495935"/>
                  <a:pt x="6972530" y="1502588"/>
                </a:cubicBezTo>
                <a:cubicBezTo>
                  <a:pt x="6968690" y="1500187"/>
                  <a:pt x="6965809" y="1499502"/>
                  <a:pt x="6964644" y="1497444"/>
                </a:cubicBezTo>
                <a:cubicBezTo>
                  <a:pt x="6962860" y="1494084"/>
                  <a:pt x="6966564" y="1487294"/>
                  <a:pt x="6970816" y="1486197"/>
                </a:cubicBezTo>
                <a:close/>
                <a:moveTo>
                  <a:pt x="6404619" y="1484689"/>
                </a:moveTo>
                <a:cubicBezTo>
                  <a:pt x="6406265" y="1486541"/>
                  <a:pt x="6409008" y="1487432"/>
                  <a:pt x="6409283" y="1490518"/>
                </a:cubicBezTo>
                <a:cubicBezTo>
                  <a:pt x="6409557" y="1493399"/>
                  <a:pt x="6407088" y="1498542"/>
                  <a:pt x="6405236" y="1504646"/>
                </a:cubicBezTo>
                <a:cubicBezTo>
                  <a:pt x="6402836" y="1501285"/>
                  <a:pt x="6399956" y="1499708"/>
                  <a:pt x="6400093" y="1496828"/>
                </a:cubicBezTo>
                <a:cubicBezTo>
                  <a:pt x="6400230" y="1493399"/>
                  <a:pt x="6402973" y="1488804"/>
                  <a:pt x="6404619" y="1484689"/>
                </a:cubicBezTo>
                <a:close/>
                <a:moveTo>
                  <a:pt x="7548328" y="1483866"/>
                </a:moveTo>
                <a:cubicBezTo>
                  <a:pt x="7554363" y="1483249"/>
                  <a:pt x="7560809" y="1485375"/>
                  <a:pt x="7561975" y="1488324"/>
                </a:cubicBezTo>
                <a:cubicBezTo>
                  <a:pt x="7563278" y="1491821"/>
                  <a:pt x="7557723" y="1495799"/>
                  <a:pt x="7550659" y="1496348"/>
                </a:cubicBezTo>
                <a:cubicBezTo>
                  <a:pt x="7544624" y="1496759"/>
                  <a:pt x="7538521" y="1494633"/>
                  <a:pt x="7537287" y="1491616"/>
                </a:cubicBezTo>
                <a:cubicBezTo>
                  <a:pt x="7535777" y="1488118"/>
                  <a:pt x="7540921" y="1484552"/>
                  <a:pt x="7548328" y="1483866"/>
                </a:cubicBezTo>
                <a:close/>
                <a:moveTo>
                  <a:pt x="7247673" y="1482563"/>
                </a:moveTo>
                <a:cubicBezTo>
                  <a:pt x="7251240" y="1481671"/>
                  <a:pt x="7254395" y="1483180"/>
                  <a:pt x="7259538" y="1483729"/>
                </a:cubicBezTo>
                <a:cubicBezTo>
                  <a:pt x="7254943" y="1488461"/>
                  <a:pt x="7252406" y="1492027"/>
                  <a:pt x="7248977" y="1494016"/>
                </a:cubicBezTo>
                <a:cubicBezTo>
                  <a:pt x="7243765" y="1497170"/>
                  <a:pt x="7238141" y="1495867"/>
                  <a:pt x="7238827" y="1491752"/>
                </a:cubicBezTo>
                <a:cubicBezTo>
                  <a:pt x="7239513" y="1487843"/>
                  <a:pt x="7242942" y="1483729"/>
                  <a:pt x="7247673" y="1482563"/>
                </a:cubicBezTo>
                <a:close/>
                <a:moveTo>
                  <a:pt x="7339913" y="1480986"/>
                </a:moveTo>
                <a:cubicBezTo>
                  <a:pt x="7340805" y="1481260"/>
                  <a:pt x="7336758" y="1483181"/>
                  <a:pt x="7331614" y="1484895"/>
                </a:cubicBezTo>
                <a:cubicBezTo>
                  <a:pt x="7325237" y="1487090"/>
                  <a:pt x="7319545" y="1488530"/>
                  <a:pt x="7319339" y="1488118"/>
                </a:cubicBezTo>
                <a:cubicBezTo>
                  <a:pt x="7319202" y="1487775"/>
                  <a:pt x="7323522" y="1485992"/>
                  <a:pt x="7329009" y="1484209"/>
                </a:cubicBezTo>
                <a:cubicBezTo>
                  <a:pt x="7333398" y="1482769"/>
                  <a:pt x="7337170" y="1481740"/>
                  <a:pt x="7339913" y="1480986"/>
                </a:cubicBezTo>
                <a:close/>
                <a:moveTo>
                  <a:pt x="7328254" y="1479888"/>
                </a:moveTo>
                <a:cubicBezTo>
                  <a:pt x="7328941" y="1479819"/>
                  <a:pt x="7324825" y="1481739"/>
                  <a:pt x="7319682" y="1484003"/>
                </a:cubicBezTo>
                <a:cubicBezTo>
                  <a:pt x="7314607" y="1486266"/>
                  <a:pt x="7311658" y="1487569"/>
                  <a:pt x="7310286" y="1488186"/>
                </a:cubicBezTo>
                <a:cubicBezTo>
                  <a:pt x="7308572" y="1488940"/>
                  <a:pt x="7311932" y="1486883"/>
                  <a:pt x="7317144" y="1484277"/>
                </a:cubicBezTo>
                <a:cubicBezTo>
                  <a:pt x="7322494" y="1481602"/>
                  <a:pt x="7327569" y="1479956"/>
                  <a:pt x="7328254" y="1479888"/>
                </a:cubicBezTo>
                <a:close/>
                <a:moveTo>
                  <a:pt x="6900726" y="1470150"/>
                </a:moveTo>
                <a:cubicBezTo>
                  <a:pt x="6903401" y="1469532"/>
                  <a:pt x="6905390" y="1470287"/>
                  <a:pt x="6906761" y="1470424"/>
                </a:cubicBezTo>
                <a:cubicBezTo>
                  <a:pt x="6906419" y="1474744"/>
                  <a:pt x="6902098" y="1479339"/>
                  <a:pt x="6897709" y="1480162"/>
                </a:cubicBezTo>
                <a:cubicBezTo>
                  <a:pt x="6895171" y="1480642"/>
                  <a:pt x="6892360" y="1479682"/>
                  <a:pt x="6891948" y="1478242"/>
                </a:cubicBezTo>
                <a:cubicBezTo>
                  <a:pt x="6891262" y="1475910"/>
                  <a:pt x="6896886" y="1470973"/>
                  <a:pt x="6900726" y="1470150"/>
                </a:cubicBezTo>
                <a:close/>
                <a:moveTo>
                  <a:pt x="7473301" y="1468298"/>
                </a:moveTo>
                <a:cubicBezTo>
                  <a:pt x="7479748" y="1466789"/>
                  <a:pt x="7486126" y="1467132"/>
                  <a:pt x="7487223" y="1469258"/>
                </a:cubicBezTo>
                <a:cubicBezTo>
                  <a:pt x="7488321" y="1471384"/>
                  <a:pt x="7483932" y="1474264"/>
                  <a:pt x="7477280" y="1475636"/>
                </a:cubicBezTo>
                <a:cubicBezTo>
                  <a:pt x="7470764" y="1476939"/>
                  <a:pt x="7464455" y="1476390"/>
                  <a:pt x="7463220" y="1474539"/>
                </a:cubicBezTo>
                <a:cubicBezTo>
                  <a:pt x="7462054" y="1472755"/>
                  <a:pt x="7466924" y="1469807"/>
                  <a:pt x="7473301" y="1468298"/>
                </a:cubicBezTo>
                <a:close/>
                <a:moveTo>
                  <a:pt x="7412882" y="1467818"/>
                </a:moveTo>
                <a:cubicBezTo>
                  <a:pt x="7413362" y="1468710"/>
                  <a:pt x="7409041" y="1471179"/>
                  <a:pt x="7404721" y="1472550"/>
                </a:cubicBezTo>
                <a:cubicBezTo>
                  <a:pt x="7398960" y="1474334"/>
                  <a:pt x="7392102" y="1475157"/>
                  <a:pt x="7391005" y="1474334"/>
                </a:cubicBezTo>
                <a:cubicBezTo>
                  <a:pt x="7389907" y="1473442"/>
                  <a:pt x="7394160" y="1471179"/>
                  <a:pt x="7400332" y="1469190"/>
                </a:cubicBezTo>
                <a:cubicBezTo>
                  <a:pt x="7405887" y="1467407"/>
                  <a:pt x="7412264" y="1466721"/>
                  <a:pt x="7412882" y="1467818"/>
                </a:cubicBezTo>
                <a:close/>
                <a:moveTo>
                  <a:pt x="6612348" y="1455954"/>
                </a:moveTo>
                <a:cubicBezTo>
                  <a:pt x="6613582" y="1454788"/>
                  <a:pt x="6615845" y="1460137"/>
                  <a:pt x="6619617" y="1464869"/>
                </a:cubicBezTo>
                <a:cubicBezTo>
                  <a:pt x="6615365" y="1470973"/>
                  <a:pt x="6612828" y="1476322"/>
                  <a:pt x="6610153" y="1477557"/>
                </a:cubicBezTo>
                <a:cubicBezTo>
                  <a:pt x="6608576" y="1478311"/>
                  <a:pt x="6606862" y="1472413"/>
                  <a:pt x="6605147" y="1469464"/>
                </a:cubicBezTo>
                <a:cubicBezTo>
                  <a:pt x="6607478" y="1464801"/>
                  <a:pt x="6609673" y="1458697"/>
                  <a:pt x="6612348" y="1455954"/>
                </a:cubicBezTo>
                <a:close/>
                <a:moveTo>
                  <a:pt x="7174292" y="1451496"/>
                </a:moveTo>
                <a:cubicBezTo>
                  <a:pt x="7177515" y="1449919"/>
                  <a:pt x="7181081" y="1451908"/>
                  <a:pt x="7186637" y="1452594"/>
                </a:cubicBezTo>
                <a:cubicBezTo>
                  <a:pt x="7182590" y="1459040"/>
                  <a:pt x="7180602" y="1464252"/>
                  <a:pt x="7177447" y="1466721"/>
                </a:cubicBezTo>
                <a:cubicBezTo>
                  <a:pt x="7173126" y="1470150"/>
                  <a:pt x="7169080" y="1468710"/>
                  <a:pt x="7168051" y="1464047"/>
                </a:cubicBezTo>
                <a:cubicBezTo>
                  <a:pt x="7167022" y="1459315"/>
                  <a:pt x="7169628" y="1453691"/>
                  <a:pt x="7174292" y="1451496"/>
                </a:cubicBezTo>
                <a:close/>
                <a:moveTo>
                  <a:pt x="6820351" y="1451016"/>
                </a:moveTo>
                <a:cubicBezTo>
                  <a:pt x="6822683" y="1449165"/>
                  <a:pt x="6827003" y="1451908"/>
                  <a:pt x="6828992" y="1455817"/>
                </a:cubicBezTo>
                <a:cubicBezTo>
                  <a:pt x="6832010" y="1461783"/>
                  <a:pt x="6829815" y="1475568"/>
                  <a:pt x="6825769" y="1476391"/>
                </a:cubicBezTo>
                <a:cubicBezTo>
                  <a:pt x="6822889" y="1476940"/>
                  <a:pt x="6819802" y="1473031"/>
                  <a:pt x="6815139" y="1470013"/>
                </a:cubicBezTo>
                <a:cubicBezTo>
                  <a:pt x="6817334" y="1461372"/>
                  <a:pt x="6818225" y="1452731"/>
                  <a:pt x="6820351" y="1451016"/>
                </a:cubicBezTo>
                <a:close/>
                <a:moveTo>
                  <a:pt x="7400332" y="1450056"/>
                </a:moveTo>
                <a:cubicBezTo>
                  <a:pt x="7401224" y="1450399"/>
                  <a:pt x="7397657" y="1452525"/>
                  <a:pt x="7391966" y="1455131"/>
                </a:cubicBezTo>
                <a:cubicBezTo>
                  <a:pt x="7386274" y="1457668"/>
                  <a:pt x="7380170" y="1459931"/>
                  <a:pt x="7380993" y="1459040"/>
                </a:cubicBezTo>
                <a:cubicBezTo>
                  <a:pt x="7381679" y="1458354"/>
                  <a:pt x="7385245" y="1456297"/>
                  <a:pt x="7386822" y="1455337"/>
                </a:cubicBezTo>
                <a:cubicBezTo>
                  <a:pt x="7394366" y="1451702"/>
                  <a:pt x="7399509" y="1449781"/>
                  <a:pt x="7400332" y="1450056"/>
                </a:cubicBezTo>
                <a:close/>
                <a:moveTo>
                  <a:pt x="7609913" y="1442238"/>
                </a:moveTo>
                <a:cubicBezTo>
                  <a:pt x="7616497" y="1441415"/>
                  <a:pt x="7622189" y="1443747"/>
                  <a:pt x="7622121" y="1447176"/>
                </a:cubicBezTo>
                <a:cubicBezTo>
                  <a:pt x="7622052" y="1450673"/>
                  <a:pt x="7616634" y="1453896"/>
                  <a:pt x="7609844" y="1454514"/>
                </a:cubicBezTo>
                <a:cubicBezTo>
                  <a:pt x="7603261" y="1455062"/>
                  <a:pt x="7597431" y="1452799"/>
                  <a:pt x="7597568" y="1449644"/>
                </a:cubicBezTo>
                <a:cubicBezTo>
                  <a:pt x="7597706" y="1446490"/>
                  <a:pt x="7603398" y="1443061"/>
                  <a:pt x="7609913" y="1442238"/>
                </a:cubicBezTo>
                <a:close/>
                <a:moveTo>
                  <a:pt x="6119052" y="1438946"/>
                </a:moveTo>
                <a:cubicBezTo>
                  <a:pt x="6119395" y="1438535"/>
                  <a:pt x="6120218" y="1439083"/>
                  <a:pt x="6120835" y="1439221"/>
                </a:cubicBezTo>
                <a:cubicBezTo>
                  <a:pt x="6119601" y="1441004"/>
                  <a:pt x="6118434" y="1442924"/>
                  <a:pt x="6117063" y="1444501"/>
                </a:cubicBezTo>
                <a:cubicBezTo>
                  <a:pt x="6116652" y="1445050"/>
                  <a:pt x="6115760" y="1444638"/>
                  <a:pt x="6115074" y="1444707"/>
                </a:cubicBezTo>
                <a:cubicBezTo>
                  <a:pt x="6116377" y="1442787"/>
                  <a:pt x="6117611" y="1440730"/>
                  <a:pt x="6119052" y="1438946"/>
                </a:cubicBezTo>
                <a:close/>
                <a:moveTo>
                  <a:pt x="6334393" y="1432637"/>
                </a:moveTo>
                <a:cubicBezTo>
                  <a:pt x="6336244" y="1435380"/>
                  <a:pt x="6338576" y="1436683"/>
                  <a:pt x="6338234" y="1439015"/>
                </a:cubicBezTo>
                <a:cubicBezTo>
                  <a:pt x="6337822" y="1441895"/>
                  <a:pt x="6335147" y="1447313"/>
                  <a:pt x="6333502" y="1448479"/>
                </a:cubicBezTo>
                <a:cubicBezTo>
                  <a:pt x="6332061" y="1449508"/>
                  <a:pt x="6329798" y="1446902"/>
                  <a:pt x="6329729" y="1444433"/>
                </a:cubicBezTo>
                <a:cubicBezTo>
                  <a:pt x="6329592" y="1442307"/>
                  <a:pt x="6332130" y="1437986"/>
                  <a:pt x="6334393" y="1432637"/>
                </a:cubicBezTo>
                <a:close/>
                <a:moveTo>
                  <a:pt x="6040596" y="1431882"/>
                </a:moveTo>
                <a:cubicBezTo>
                  <a:pt x="6041214" y="1432088"/>
                  <a:pt x="6041899" y="1432225"/>
                  <a:pt x="6042585" y="1432431"/>
                </a:cubicBezTo>
                <a:cubicBezTo>
                  <a:pt x="6042242" y="1434488"/>
                  <a:pt x="6041831" y="1436820"/>
                  <a:pt x="6041351" y="1439151"/>
                </a:cubicBezTo>
                <a:cubicBezTo>
                  <a:pt x="6040734" y="1438946"/>
                  <a:pt x="6039636" y="1439083"/>
                  <a:pt x="6039636" y="1438397"/>
                </a:cubicBezTo>
                <a:cubicBezTo>
                  <a:pt x="6039705" y="1436408"/>
                  <a:pt x="6040253" y="1434077"/>
                  <a:pt x="6040596" y="1431882"/>
                </a:cubicBezTo>
                <a:close/>
                <a:moveTo>
                  <a:pt x="7469007" y="1431393"/>
                </a:moveTo>
                <a:cubicBezTo>
                  <a:pt x="7471656" y="1430819"/>
                  <a:pt x="7473439" y="1430819"/>
                  <a:pt x="7473096" y="1431745"/>
                </a:cubicBezTo>
                <a:cubicBezTo>
                  <a:pt x="7472616" y="1433048"/>
                  <a:pt x="7468775" y="1435448"/>
                  <a:pt x="7467266" y="1436683"/>
                </a:cubicBezTo>
                <a:cubicBezTo>
                  <a:pt x="7459380" y="1439838"/>
                  <a:pt x="7454236" y="1440798"/>
                  <a:pt x="7452865" y="1439975"/>
                </a:cubicBezTo>
                <a:cubicBezTo>
                  <a:pt x="7451493" y="1439152"/>
                  <a:pt x="7454579" y="1436751"/>
                  <a:pt x="7459723" y="1434488"/>
                </a:cubicBezTo>
                <a:cubicBezTo>
                  <a:pt x="7462843" y="1433116"/>
                  <a:pt x="7466358" y="1431968"/>
                  <a:pt x="7469007" y="1431393"/>
                </a:cubicBezTo>
                <a:close/>
                <a:moveTo>
                  <a:pt x="7535298" y="1428659"/>
                </a:moveTo>
                <a:cubicBezTo>
                  <a:pt x="7541196" y="1427150"/>
                  <a:pt x="7546683" y="1428041"/>
                  <a:pt x="7546683" y="1430579"/>
                </a:cubicBezTo>
                <a:cubicBezTo>
                  <a:pt x="7546683" y="1433116"/>
                  <a:pt x="7540990" y="1436545"/>
                  <a:pt x="7534886" y="1437643"/>
                </a:cubicBezTo>
                <a:cubicBezTo>
                  <a:pt x="7530017" y="1438534"/>
                  <a:pt x="7524942" y="1437780"/>
                  <a:pt x="7524599" y="1436065"/>
                </a:cubicBezTo>
                <a:cubicBezTo>
                  <a:pt x="7524188" y="1433939"/>
                  <a:pt x="7529538" y="1430236"/>
                  <a:pt x="7535298" y="1428659"/>
                </a:cubicBezTo>
                <a:close/>
                <a:moveTo>
                  <a:pt x="6195245" y="1422418"/>
                </a:moveTo>
                <a:cubicBezTo>
                  <a:pt x="6194284" y="1424201"/>
                  <a:pt x="6193325" y="1426053"/>
                  <a:pt x="6192433" y="1427973"/>
                </a:cubicBezTo>
                <a:cubicBezTo>
                  <a:pt x="6191199" y="1428659"/>
                  <a:pt x="6188935" y="1430168"/>
                  <a:pt x="6188867" y="1429825"/>
                </a:cubicBezTo>
                <a:cubicBezTo>
                  <a:pt x="6188798" y="1428796"/>
                  <a:pt x="6189690" y="1427013"/>
                  <a:pt x="6190238" y="1425436"/>
                </a:cubicBezTo>
                <a:cubicBezTo>
                  <a:pt x="6192502" y="1424064"/>
                  <a:pt x="6193873" y="1423241"/>
                  <a:pt x="6195245" y="1422418"/>
                </a:cubicBezTo>
                <a:close/>
                <a:moveTo>
                  <a:pt x="7103861" y="1414600"/>
                </a:moveTo>
                <a:cubicBezTo>
                  <a:pt x="7107359" y="1417823"/>
                  <a:pt x="7110719" y="1419195"/>
                  <a:pt x="7111199" y="1422281"/>
                </a:cubicBezTo>
                <a:cubicBezTo>
                  <a:pt x="7111473" y="1424064"/>
                  <a:pt x="7107496" y="1429413"/>
                  <a:pt x="7104684" y="1431608"/>
                </a:cubicBezTo>
                <a:cubicBezTo>
                  <a:pt x="7100844" y="1434694"/>
                  <a:pt x="7096249" y="1431676"/>
                  <a:pt x="7097277" y="1426739"/>
                </a:cubicBezTo>
                <a:cubicBezTo>
                  <a:pt x="7097963" y="1423721"/>
                  <a:pt x="7100638" y="1420292"/>
                  <a:pt x="7103861" y="1414600"/>
                </a:cubicBezTo>
                <a:close/>
                <a:moveTo>
                  <a:pt x="6264235" y="1412543"/>
                </a:moveTo>
                <a:cubicBezTo>
                  <a:pt x="6265333" y="1411789"/>
                  <a:pt x="6266087" y="1413366"/>
                  <a:pt x="6267047" y="1413983"/>
                </a:cubicBezTo>
                <a:cubicBezTo>
                  <a:pt x="6265950" y="1415972"/>
                  <a:pt x="6264853" y="1417961"/>
                  <a:pt x="6263755" y="1419950"/>
                </a:cubicBezTo>
                <a:cubicBezTo>
                  <a:pt x="6262452" y="1419333"/>
                  <a:pt x="6261081" y="1418784"/>
                  <a:pt x="6259778" y="1418235"/>
                </a:cubicBezTo>
                <a:cubicBezTo>
                  <a:pt x="6261287" y="1416246"/>
                  <a:pt x="6262864" y="1413435"/>
                  <a:pt x="6264235" y="1412543"/>
                </a:cubicBezTo>
                <a:close/>
                <a:moveTo>
                  <a:pt x="7459723" y="1405479"/>
                </a:moveTo>
                <a:cubicBezTo>
                  <a:pt x="7459312" y="1407536"/>
                  <a:pt x="7456156" y="1410554"/>
                  <a:pt x="7454854" y="1411994"/>
                </a:cubicBezTo>
                <a:cubicBezTo>
                  <a:pt x="7447310" y="1416589"/>
                  <a:pt x="7442372" y="1418715"/>
                  <a:pt x="7441961" y="1417069"/>
                </a:cubicBezTo>
                <a:cubicBezTo>
                  <a:pt x="7441549" y="1415629"/>
                  <a:pt x="7443813" y="1412680"/>
                  <a:pt x="7448338" y="1409114"/>
                </a:cubicBezTo>
                <a:cubicBezTo>
                  <a:pt x="7453071" y="1405479"/>
                  <a:pt x="7460202" y="1403216"/>
                  <a:pt x="7459723" y="1405479"/>
                </a:cubicBezTo>
                <a:close/>
                <a:moveTo>
                  <a:pt x="7392377" y="1405479"/>
                </a:moveTo>
                <a:cubicBezTo>
                  <a:pt x="7387576" y="1412474"/>
                  <a:pt x="7384970" y="1417411"/>
                  <a:pt x="7381472" y="1420566"/>
                </a:cubicBezTo>
                <a:cubicBezTo>
                  <a:pt x="7376191" y="1425367"/>
                  <a:pt x="7370705" y="1424269"/>
                  <a:pt x="7371528" y="1418989"/>
                </a:cubicBezTo>
                <a:cubicBezTo>
                  <a:pt x="7372351" y="1413914"/>
                  <a:pt x="7375918" y="1408290"/>
                  <a:pt x="7380718" y="1406027"/>
                </a:cubicBezTo>
                <a:cubicBezTo>
                  <a:pt x="7384284" y="1404313"/>
                  <a:pt x="7387302" y="1405616"/>
                  <a:pt x="7392377" y="1405479"/>
                </a:cubicBezTo>
                <a:close/>
                <a:moveTo>
                  <a:pt x="7038984" y="1402873"/>
                </a:moveTo>
                <a:cubicBezTo>
                  <a:pt x="7041109" y="1403901"/>
                  <a:pt x="7037132" y="1409456"/>
                  <a:pt x="7032949" y="1411034"/>
                </a:cubicBezTo>
                <a:cubicBezTo>
                  <a:pt x="7030000" y="1412131"/>
                  <a:pt x="7025062" y="1412680"/>
                  <a:pt x="7025062" y="1411719"/>
                </a:cubicBezTo>
                <a:cubicBezTo>
                  <a:pt x="7025131" y="1409593"/>
                  <a:pt x="7027805" y="1406439"/>
                  <a:pt x="7030137" y="1402941"/>
                </a:cubicBezTo>
                <a:cubicBezTo>
                  <a:pt x="7034251" y="1402735"/>
                  <a:pt x="7037475" y="1402118"/>
                  <a:pt x="7038984" y="1402873"/>
                </a:cubicBezTo>
                <a:close/>
                <a:moveTo>
                  <a:pt x="7532692" y="1384767"/>
                </a:moveTo>
                <a:cubicBezTo>
                  <a:pt x="7533721" y="1386276"/>
                  <a:pt x="7530360" y="1389431"/>
                  <a:pt x="7524668" y="1392243"/>
                </a:cubicBezTo>
                <a:cubicBezTo>
                  <a:pt x="7519044" y="1395054"/>
                  <a:pt x="7513832" y="1396289"/>
                  <a:pt x="7513078" y="1395054"/>
                </a:cubicBezTo>
                <a:cubicBezTo>
                  <a:pt x="7512255" y="1393820"/>
                  <a:pt x="7515890" y="1390460"/>
                  <a:pt x="7521445" y="1387442"/>
                </a:cubicBezTo>
                <a:cubicBezTo>
                  <a:pt x="7526382" y="1384699"/>
                  <a:pt x="7531732" y="1383396"/>
                  <a:pt x="7532692" y="1384767"/>
                </a:cubicBezTo>
                <a:close/>
                <a:moveTo>
                  <a:pt x="7309601" y="1382847"/>
                </a:moveTo>
                <a:cubicBezTo>
                  <a:pt x="7312961" y="1381819"/>
                  <a:pt x="7315567" y="1384836"/>
                  <a:pt x="7320231" y="1386688"/>
                </a:cubicBezTo>
                <a:cubicBezTo>
                  <a:pt x="7314882" y="1393615"/>
                  <a:pt x="7311796" y="1399307"/>
                  <a:pt x="7308435" y="1401364"/>
                </a:cubicBezTo>
                <a:cubicBezTo>
                  <a:pt x="7303772" y="1404244"/>
                  <a:pt x="7300411" y="1401775"/>
                  <a:pt x="7300960" y="1395878"/>
                </a:cubicBezTo>
                <a:cubicBezTo>
                  <a:pt x="7301440" y="1390323"/>
                  <a:pt x="7304801" y="1384219"/>
                  <a:pt x="7309601" y="1382847"/>
                </a:cubicBezTo>
                <a:close/>
                <a:moveTo>
                  <a:pt x="7609501" y="1379487"/>
                </a:moveTo>
                <a:cubicBezTo>
                  <a:pt x="7605044" y="1383533"/>
                  <a:pt x="7602712" y="1386551"/>
                  <a:pt x="7598872" y="1388883"/>
                </a:cubicBezTo>
                <a:cubicBezTo>
                  <a:pt x="7594688" y="1391420"/>
                  <a:pt x="7588035" y="1391557"/>
                  <a:pt x="7586321" y="1389774"/>
                </a:cubicBezTo>
                <a:cubicBezTo>
                  <a:pt x="7584195" y="1387511"/>
                  <a:pt x="7588173" y="1382848"/>
                  <a:pt x="7594482" y="1380996"/>
                </a:cubicBezTo>
                <a:cubicBezTo>
                  <a:pt x="7598940" y="1379693"/>
                  <a:pt x="7603124" y="1379967"/>
                  <a:pt x="7609501" y="1379487"/>
                </a:cubicBezTo>
                <a:close/>
                <a:moveTo>
                  <a:pt x="6538076" y="1377293"/>
                </a:moveTo>
                <a:cubicBezTo>
                  <a:pt x="6539722" y="1377498"/>
                  <a:pt x="6540476" y="1383259"/>
                  <a:pt x="6542191" y="1388403"/>
                </a:cubicBezTo>
                <a:cubicBezTo>
                  <a:pt x="6538762" y="1392106"/>
                  <a:pt x="6536087" y="1396838"/>
                  <a:pt x="6534578" y="1396152"/>
                </a:cubicBezTo>
                <a:cubicBezTo>
                  <a:pt x="6533001" y="1395398"/>
                  <a:pt x="6531492" y="1389225"/>
                  <a:pt x="6532178" y="1386071"/>
                </a:cubicBezTo>
                <a:cubicBezTo>
                  <a:pt x="6532864" y="1382573"/>
                  <a:pt x="6536567" y="1377087"/>
                  <a:pt x="6538076" y="1377293"/>
                </a:cubicBezTo>
                <a:close/>
                <a:moveTo>
                  <a:pt x="6950722" y="1362000"/>
                </a:moveTo>
                <a:cubicBezTo>
                  <a:pt x="6954288" y="1356307"/>
                  <a:pt x="6960186" y="1364331"/>
                  <a:pt x="6959980" y="1373932"/>
                </a:cubicBezTo>
                <a:cubicBezTo>
                  <a:pt x="6959912" y="1380379"/>
                  <a:pt x="6957854" y="1386551"/>
                  <a:pt x="6955797" y="1397181"/>
                </a:cubicBezTo>
                <a:cubicBezTo>
                  <a:pt x="6951682" y="1389706"/>
                  <a:pt x="6947979" y="1385865"/>
                  <a:pt x="6947362" y="1380448"/>
                </a:cubicBezTo>
                <a:cubicBezTo>
                  <a:pt x="6946745" y="1374961"/>
                  <a:pt x="6948528" y="1365429"/>
                  <a:pt x="6950722" y="1362000"/>
                </a:cubicBezTo>
                <a:close/>
                <a:moveTo>
                  <a:pt x="6742787" y="1356581"/>
                </a:moveTo>
                <a:cubicBezTo>
                  <a:pt x="6745187" y="1355895"/>
                  <a:pt x="6747519" y="1357198"/>
                  <a:pt x="6751360" y="1357953"/>
                </a:cubicBezTo>
                <a:cubicBezTo>
                  <a:pt x="6746902" y="1370983"/>
                  <a:pt x="6745736" y="1377361"/>
                  <a:pt x="6743816" y="1379555"/>
                </a:cubicBezTo>
                <a:cubicBezTo>
                  <a:pt x="6740250" y="1383670"/>
                  <a:pt x="6736683" y="1381819"/>
                  <a:pt x="6736272" y="1372286"/>
                </a:cubicBezTo>
                <a:cubicBezTo>
                  <a:pt x="6735860" y="1362753"/>
                  <a:pt x="6738947" y="1357541"/>
                  <a:pt x="6742787" y="1356581"/>
                </a:cubicBezTo>
                <a:close/>
                <a:moveTo>
                  <a:pt x="7234712" y="1349929"/>
                </a:moveTo>
                <a:cubicBezTo>
                  <a:pt x="7239306" y="1351987"/>
                  <a:pt x="7243078" y="1352604"/>
                  <a:pt x="7244450" y="1355210"/>
                </a:cubicBezTo>
                <a:cubicBezTo>
                  <a:pt x="7245067" y="1356376"/>
                  <a:pt x="7241364" y="1362136"/>
                  <a:pt x="7238826" y="1364742"/>
                </a:cubicBezTo>
                <a:cubicBezTo>
                  <a:pt x="7235329" y="1368240"/>
                  <a:pt x="7229568" y="1366388"/>
                  <a:pt x="7229911" y="1361999"/>
                </a:cubicBezTo>
                <a:cubicBezTo>
                  <a:pt x="7230117" y="1359050"/>
                  <a:pt x="7232311" y="1355553"/>
                  <a:pt x="7234712" y="1349929"/>
                </a:cubicBezTo>
                <a:close/>
                <a:moveTo>
                  <a:pt x="7164897" y="1338065"/>
                </a:moveTo>
                <a:cubicBezTo>
                  <a:pt x="7168257" y="1338614"/>
                  <a:pt x="7171206" y="1338888"/>
                  <a:pt x="7171617" y="1340465"/>
                </a:cubicBezTo>
                <a:cubicBezTo>
                  <a:pt x="7171755" y="1341220"/>
                  <a:pt x="7167022" y="1345197"/>
                  <a:pt x="7164554" y="1346226"/>
                </a:cubicBezTo>
                <a:cubicBezTo>
                  <a:pt x="7162085" y="1347255"/>
                  <a:pt x="7157422" y="1347186"/>
                  <a:pt x="7157696" y="1346294"/>
                </a:cubicBezTo>
                <a:cubicBezTo>
                  <a:pt x="7158176" y="1344443"/>
                  <a:pt x="7161262" y="1341631"/>
                  <a:pt x="7164897" y="1338065"/>
                </a:cubicBezTo>
                <a:close/>
                <a:moveTo>
                  <a:pt x="7581658" y="1320028"/>
                </a:moveTo>
                <a:cubicBezTo>
                  <a:pt x="7586733" y="1315776"/>
                  <a:pt x="7592151" y="1316256"/>
                  <a:pt x="7592631" y="1320165"/>
                </a:cubicBezTo>
                <a:cubicBezTo>
                  <a:pt x="7593248" y="1324143"/>
                  <a:pt x="7589202" y="1330041"/>
                  <a:pt x="7584127" y="1333195"/>
                </a:cubicBezTo>
                <a:cubicBezTo>
                  <a:pt x="7578846" y="1336487"/>
                  <a:pt x="7574251" y="1336556"/>
                  <a:pt x="7574320" y="1332235"/>
                </a:cubicBezTo>
                <a:cubicBezTo>
                  <a:pt x="7574388" y="1328532"/>
                  <a:pt x="7576857" y="1324074"/>
                  <a:pt x="7581658" y="1320028"/>
                </a:cubicBezTo>
                <a:close/>
                <a:moveTo>
                  <a:pt x="6472171" y="1319000"/>
                </a:moveTo>
                <a:cubicBezTo>
                  <a:pt x="6469839" y="1324966"/>
                  <a:pt x="6468536" y="1330315"/>
                  <a:pt x="6466890" y="1332030"/>
                </a:cubicBezTo>
                <a:cubicBezTo>
                  <a:pt x="6465381" y="1333676"/>
                  <a:pt x="6463461" y="1331481"/>
                  <a:pt x="6461678" y="1331001"/>
                </a:cubicBezTo>
                <a:cubicBezTo>
                  <a:pt x="6462844" y="1327229"/>
                  <a:pt x="6463667" y="1322017"/>
                  <a:pt x="6465244" y="1320097"/>
                </a:cubicBezTo>
                <a:cubicBezTo>
                  <a:pt x="6466753" y="1318108"/>
                  <a:pt x="6468947" y="1319274"/>
                  <a:pt x="6472171" y="1319000"/>
                </a:cubicBezTo>
                <a:close/>
                <a:moveTo>
                  <a:pt x="6250315" y="1305832"/>
                </a:moveTo>
                <a:cubicBezTo>
                  <a:pt x="6250589" y="1305421"/>
                  <a:pt x="6251343" y="1306450"/>
                  <a:pt x="6251892" y="1306861"/>
                </a:cubicBezTo>
                <a:cubicBezTo>
                  <a:pt x="6250658" y="1308850"/>
                  <a:pt x="6249423" y="1310907"/>
                  <a:pt x="6248120" y="1312622"/>
                </a:cubicBezTo>
                <a:cubicBezTo>
                  <a:pt x="6247709" y="1313102"/>
                  <a:pt x="6246954" y="1312279"/>
                  <a:pt x="6246337" y="1312073"/>
                </a:cubicBezTo>
                <a:cubicBezTo>
                  <a:pt x="6247640" y="1309947"/>
                  <a:pt x="6248943" y="1307753"/>
                  <a:pt x="6250315" y="1305832"/>
                </a:cubicBezTo>
                <a:close/>
                <a:moveTo>
                  <a:pt x="6327467" y="1300689"/>
                </a:moveTo>
                <a:cubicBezTo>
                  <a:pt x="6326849" y="1302884"/>
                  <a:pt x="6326507" y="1304255"/>
                  <a:pt x="6326095" y="1305558"/>
                </a:cubicBezTo>
                <a:cubicBezTo>
                  <a:pt x="6324312" y="1306724"/>
                  <a:pt x="6322255" y="1308370"/>
                  <a:pt x="6320746" y="1308919"/>
                </a:cubicBezTo>
                <a:cubicBezTo>
                  <a:pt x="6320266" y="1309124"/>
                  <a:pt x="6321020" y="1305901"/>
                  <a:pt x="6321500" y="1305421"/>
                </a:cubicBezTo>
                <a:cubicBezTo>
                  <a:pt x="6323420" y="1303569"/>
                  <a:pt x="6325409" y="1302266"/>
                  <a:pt x="6327467" y="1300689"/>
                </a:cubicBezTo>
                <a:close/>
                <a:moveTo>
                  <a:pt x="7516986" y="1297123"/>
                </a:moveTo>
                <a:cubicBezTo>
                  <a:pt x="7520621" y="1295271"/>
                  <a:pt x="7523433" y="1297329"/>
                  <a:pt x="7528371" y="1297740"/>
                </a:cubicBezTo>
                <a:cubicBezTo>
                  <a:pt x="7523227" y="1306656"/>
                  <a:pt x="7520278" y="1313308"/>
                  <a:pt x="7516644" y="1317286"/>
                </a:cubicBezTo>
                <a:cubicBezTo>
                  <a:pt x="7511157" y="1323389"/>
                  <a:pt x="7505876" y="1321126"/>
                  <a:pt x="7507111" y="1313925"/>
                </a:cubicBezTo>
                <a:cubicBezTo>
                  <a:pt x="7508277" y="1307067"/>
                  <a:pt x="7512186" y="1299729"/>
                  <a:pt x="7516986" y="1297123"/>
                </a:cubicBezTo>
                <a:close/>
                <a:moveTo>
                  <a:pt x="6397350" y="1290882"/>
                </a:moveTo>
                <a:cubicBezTo>
                  <a:pt x="6398378" y="1290539"/>
                  <a:pt x="6398653" y="1292802"/>
                  <a:pt x="6399750" y="1294859"/>
                </a:cubicBezTo>
                <a:cubicBezTo>
                  <a:pt x="6397144" y="1297123"/>
                  <a:pt x="6394949" y="1299111"/>
                  <a:pt x="6392823" y="1300620"/>
                </a:cubicBezTo>
                <a:cubicBezTo>
                  <a:pt x="6392618" y="1300757"/>
                  <a:pt x="6392206" y="1297397"/>
                  <a:pt x="6392892" y="1296094"/>
                </a:cubicBezTo>
                <a:cubicBezTo>
                  <a:pt x="6393921" y="1294105"/>
                  <a:pt x="6396184" y="1291293"/>
                  <a:pt x="6397350" y="1290882"/>
                </a:cubicBezTo>
                <a:close/>
                <a:moveTo>
                  <a:pt x="6170213" y="1287110"/>
                </a:moveTo>
                <a:cubicBezTo>
                  <a:pt x="6171036" y="1288482"/>
                  <a:pt x="6171790" y="1289853"/>
                  <a:pt x="6172613" y="1291293"/>
                </a:cubicBezTo>
                <a:cubicBezTo>
                  <a:pt x="6172202" y="1292734"/>
                  <a:pt x="6171722" y="1294174"/>
                  <a:pt x="6171242" y="1295683"/>
                </a:cubicBezTo>
                <a:cubicBezTo>
                  <a:pt x="6170419" y="1294311"/>
                  <a:pt x="6169458" y="1293077"/>
                  <a:pt x="6168841" y="1291293"/>
                </a:cubicBezTo>
                <a:cubicBezTo>
                  <a:pt x="6168704" y="1290882"/>
                  <a:pt x="6169733" y="1288550"/>
                  <a:pt x="6170213" y="1287110"/>
                </a:cubicBezTo>
                <a:close/>
                <a:moveTo>
                  <a:pt x="7308847" y="1272502"/>
                </a:moveTo>
                <a:cubicBezTo>
                  <a:pt x="7304458" y="1276617"/>
                  <a:pt x="7302468" y="1279086"/>
                  <a:pt x="7299657" y="1281143"/>
                </a:cubicBezTo>
                <a:cubicBezTo>
                  <a:pt x="7295199" y="1284435"/>
                  <a:pt x="7289508" y="1285738"/>
                  <a:pt x="7290467" y="1283749"/>
                </a:cubicBezTo>
                <a:cubicBezTo>
                  <a:pt x="7291153" y="1282378"/>
                  <a:pt x="7294102" y="1279428"/>
                  <a:pt x="7296160" y="1278263"/>
                </a:cubicBezTo>
                <a:cubicBezTo>
                  <a:pt x="7299589" y="1276342"/>
                  <a:pt x="7303086" y="1275108"/>
                  <a:pt x="7308847" y="1272502"/>
                </a:cubicBezTo>
                <a:close/>
                <a:moveTo>
                  <a:pt x="7448338" y="1271748"/>
                </a:moveTo>
                <a:cubicBezTo>
                  <a:pt x="7451835" y="1269828"/>
                  <a:pt x="7454235" y="1272845"/>
                  <a:pt x="7458830" y="1274354"/>
                </a:cubicBezTo>
                <a:cubicBezTo>
                  <a:pt x="7453070" y="1283544"/>
                  <a:pt x="7449572" y="1290950"/>
                  <a:pt x="7446075" y="1294036"/>
                </a:cubicBezTo>
                <a:cubicBezTo>
                  <a:pt x="7441206" y="1298357"/>
                  <a:pt x="7437913" y="1296162"/>
                  <a:pt x="7438805" y="1289030"/>
                </a:cubicBezTo>
                <a:cubicBezTo>
                  <a:pt x="7439628" y="1282378"/>
                  <a:pt x="7443400" y="1274354"/>
                  <a:pt x="7448338" y="1271748"/>
                </a:cubicBezTo>
                <a:close/>
                <a:moveTo>
                  <a:pt x="6668583" y="1266399"/>
                </a:moveTo>
                <a:cubicBezTo>
                  <a:pt x="6670092" y="1265370"/>
                  <a:pt x="6671669" y="1270925"/>
                  <a:pt x="6674001" y="1275108"/>
                </a:cubicBezTo>
                <a:cubicBezTo>
                  <a:pt x="6671189" y="1280458"/>
                  <a:pt x="6668995" y="1286836"/>
                  <a:pt x="6667417" y="1287110"/>
                </a:cubicBezTo>
                <a:cubicBezTo>
                  <a:pt x="6665703" y="1287384"/>
                  <a:pt x="6663097" y="1282172"/>
                  <a:pt x="6663440" y="1278949"/>
                </a:cubicBezTo>
                <a:cubicBezTo>
                  <a:pt x="6663851" y="1274697"/>
                  <a:pt x="6666731" y="1267633"/>
                  <a:pt x="6668583" y="1266399"/>
                </a:cubicBezTo>
                <a:close/>
                <a:moveTo>
                  <a:pt x="7081709" y="1265507"/>
                </a:moveTo>
                <a:cubicBezTo>
                  <a:pt x="7085618" y="1274628"/>
                  <a:pt x="7088705" y="1278949"/>
                  <a:pt x="7090007" y="1285258"/>
                </a:cubicBezTo>
                <a:cubicBezTo>
                  <a:pt x="7091790" y="1294105"/>
                  <a:pt x="7087059" y="1308301"/>
                  <a:pt x="7083355" y="1305078"/>
                </a:cubicBezTo>
                <a:cubicBezTo>
                  <a:pt x="7080680" y="1302746"/>
                  <a:pt x="7077595" y="1295339"/>
                  <a:pt x="7077114" y="1289167"/>
                </a:cubicBezTo>
                <a:cubicBezTo>
                  <a:pt x="7076634" y="1283612"/>
                  <a:pt x="7079378" y="1276686"/>
                  <a:pt x="7081709" y="1265507"/>
                </a:cubicBezTo>
                <a:close/>
                <a:moveTo>
                  <a:pt x="7377581" y="1261049"/>
                </a:moveTo>
                <a:cubicBezTo>
                  <a:pt x="7379776" y="1260500"/>
                  <a:pt x="7381713" y="1261254"/>
                  <a:pt x="7382502" y="1263792"/>
                </a:cubicBezTo>
                <a:cubicBezTo>
                  <a:pt x="7380445" y="1267358"/>
                  <a:pt x="7377975" y="1273051"/>
                  <a:pt x="7374546" y="1277097"/>
                </a:cubicBezTo>
                <a:cubicBezTo>
                  <a:pt x="7372900" y="1278949"/>
                  <a:pt x="7367894" y="1279086"/>
                  <a:pt x="7367208" y="1277165"/>
                </a:cubicBezTo>
                <a:cubicBezTo>
                  <a:pt x="7366591" y="1275314"/>
                  <a:pt x="7368786" y="1269553"/>
                  <a:pt x="7371117" y="1266124"/>
                </a:cubicBezTo>
                <a:cubicBezTo>
                  <a:pt x="7372935" y="1263449"/>
                  <a:pt x="7375386" y="1261598"/>
                  <a:pt x="7377581" y="1261049"/>
                </a:cubicBezTo>
                <a:close/>
                <a:moveTo>
                  <a:pt x="6876115" y="1255983"/>
                </a:moveTo>
                <a:cubicBezTo>
                  <a:pt x="6877495" y="1257123"/>
                  <a:pt x="6878473" y="1260192"/>
                  <a:pt x="6878576" y="1265713"/>
                </a:cubicBezTo>
                <a:cubicBezTo>
                  <a:pt x="6878576" y="1270650"/>
                  <a:pt x="6876518" y="1276548"/>
                  <a:pt x="6874598" y="1286698"/>
                </a:cubicBezTo>
                <a:cubicBezTo>
                  <a:pt x="6871375" y="1280869"/>
                  <a:pt x="6868631" y="1277851"/>
                  <a:pt x="6867328" y="1272365"/>
                </a:cubicBezTo>
                <a:cubicBezTo>
                  <a:pt x="6866848" y="1270376"/>
                  <a:pt x="6869386" y="1260158"/>
                  <a:pt x="6871237" y="1257826"/>
                </a:cubicBezTo>
                <a:cubicBezTo>
                  <a:pt x="6872951" y="1255631"/>
                  <a:pt x="6874735" y="1254843"/>
                  <a:pt x="6876115" y="1255983"/>
                </a:cubicBezTo>
                <a:close/>
                <a:moveTo>
                  <a:pt x="6598563" y="1199944"/>
                </a:moveTo>
                <a:cubicBezTo>
                  <a:pt x="6600141" y="1199053"/>
                  <a:pt x="6602472" y="1202002"/>
                  <a:pt x="6602335" y="1204676"/>
                </a:cubicBezTo>
                <a:cubicBezTo>
                  <a:pt x="6602198" y="1207625"/>
                  <a:pt x="6599661" y="1212289"/>
                  <a:pt x="6597329" y="1218392"/>
                </a:cubicBezTo>
                <a:cubicBezTo>
                  <a:pt x="6595683" y="1214621"/>
                  <a:pt x="6593626" y="1212769"/>
                  <a:pt x="6593900" y="1209751"/>
                </a:cubicBezTo>
                <a:cubicBezTo>
                  <a:pt x="6594174" y="1206940"/>
                  <a:pt x="6597055" y="1200767"/>
                  <a:pt x="6598563" y="1199944"/>
                </a:cubicBezTo>
                <a:close/>
                <a:moveTo>
                  <a:pt x="7209680" y="1180331"/>
                </a:moveTo>
                <a:cubicBezTo>
                  <a:pt x="7214205" y="1188081"/>
                  <a:pt x="7217498" y="1191098"/>
                  <a:pt x="7219212" y="1197065"/>
                </a:cubicBezTo>
                <a:cubicBezTo>
                  <a:pt x="7221750" y="1205980"/>
                  <a:pt x="7218869" y="1221547"/>
                  <a:pt x="7214686" y="1220656"/>
                </a:cubicBezTo>
                <a:cubicBezTo>
                  <a:pt x="7211942" y="1220107"/>
                  <a:pt x="7208102" y="1213661"/>
                  <a:pt x="7207142" y="1207557"/>
                </a:cubicBezTo>
                <a:cubicBezTo>
                  <a:pt x="7206182" y="1201865"/>
                  <a:pt x="7208308" y="1193155"/>
                  <a:pt x="7209680" y="1180331"/>
                </a:cubicBezTo>
                <a:close/>
                <a:moveTo>
                  <a:pt x="6458112" y="1175255"/>
                </a:moveTo>
                <a:cubicBezTo>
                  <a:pt x="6458043" y="1177313"/>
                  <a:pt x="6457220" y="1179850"/>
                  <a:pt x="6456671" y="1182045"/>
                </a:cubicBezTo>
                <a:cubicBezTo>
                  <a:pt x="6455368" y="1182731"/>
                  <a:pt x="6453037" y="1184445"/>
                  <a:pt x="6452899" y="1183965"/>
                </a:cubicBezTo>
                <a:cubicBezTo>
                  <a:pt x="6452488" y="1182594"/>
                  <a:pt x="6453037" y="1180193"/>
                  <a:pt x="6453174" y="1177793"/>
                </a:cubicBezTo>
                <a:cubicBezTo>
                  <a:pt x="6455437" y="1176627"/>
                  <a:pt x="6458112" y="1174844"/>
                  <a:pt x="6458112" y="1175255"/>
                </a:cubicBezTo>
                <a:close/>
                <a:moveTo>
                  <a:pt x="6529503" y="1167507"/>
                </a:moveTo>
                <a:cubicBezTo>
                  <a:pt x="6530601" y="1167095"/>
                  <a:pt x="6530875" y="1169427"/>
                  <a:pt x="6531973" y="1171553"/>
                </a:cubicBezTo>
                <a:cubicBezTo>
                  <a:pt x="6529367" y="1173816"/>
                  <a:pt x="6527172" y="1175873"/>
                  <a:pt x="6525046" y="1177382"/>
                </a:cubicBezTo>
                <a:cubicBezTo>
                  <a:pt x="6524840" y="1177519"/>
                  <a:pt x="6524360" y="1174090"/>
                  <a:pt x="6525046" y="1172719"/>
                </a:cubicBezTo>
                <a:cubicBezTo>
                  <a:pt x="6526074" y="1170661"/>
                  <a:pt x="6528338" y="1167849"/>
                  <a:pt x="6529503" y="1167507"/>
                </a:cubicBezTo>
                <a:close/>
                <a:moveTo>
                  <a:pt x="6380341" y="1165860"/>
                </a:moveTo>
                <a:cubicBezTo>
                  <a:pt x="6380616" y="1165380"/>
                  <a:pt x="6381508" y="1166477"/>
                  <a:pt x="6382125" y="1166889"/>
                </a:cubicBezTo>
                <a:cubicBezTo>
                  <a:pt x="6380959" y="1169084"/>
                  <a:pt x="6379793" y="1171553"/>
                  <a:pt x="6378490" y="1173404"/>
                </a:cubicBezTo>
                <a:cubicBezTo>
                  <a:pt x="6378079" y="1174021"/>
                  <a:pt x="6377187" y="1173198"/>
                  <a:pt x="6376501" y="1172993"/>
                </a:cubicBezTo>
                <a:cubicBezTo>
                  <a:pt x="6377735" y="1170592"/>
                  <a:pt x="6378970" y="1167986"/>
                  <a:pt x="6380341" y="1165860"/>
                </a:cubicBezTo>
                <a:close/>
                <a:moveTo>
                  <a:pt x="7011553" y="1159757"/>
                </a:moveTo>
                <a:cubicBezTo>
                  <a:pt x="7009015" y="1170936"/>
                  <a:pt x="7008192" y="1178068"/>
                  <a:pt x="7006409" y="1181565"/>
                </a:cubicBezTo>
                <a:cubicBezTo>
                  <a:pt x="7002843" y="1188561"/>
                  <a:pt x="6999482" y="1185269"/>
                  <a:pt x="6998385" y="1176148"/>
                </a:cubicBezTo>
                <a:cubicBezTo>
                  <a:pt x="6997905" y="1172101"/>
                  <a:pt x="6999894" y="1161403"/>
                  <a:pt x="7001334" y="1159963"/>
                </a:cubicBezTo>
                <a:cubicBezTo>
                  <a:pt x="7003872" y="1157357"/>
                  <a:pt x="7006889" y="1159483"/>
                  <a:pt x="7011553" y="1159757"/>
                </a:cubicBezTo>
                <a:close/>
                <a:moveTo>
                  <a:pt x="6799160" y="1152282"/>
                </a:moveTo>
                <a:cubicBezTo>
                  <a:pt x="6801423" y="1156260"/>
                  <a:pt x="6804166" y="1158248"/>
                  <a:pt x="6804166" y="1162158"/>
                </a:cubicBezTo>
                <a:cubicBezTo>
                  <a:pt x="6804166" y="1166135"/>
                  <a:pt x="6801560" y="1175119"/>
                  <a:pt x="6800051" y="1176216"/>
                </a:cubicBezTo>
                <a:cubicBezTo>
                  <a:pt x="6798199" y="1177519"/>
                  <a:pt x="6795045" y="1174022"/>
                  <a:pt x="6794839" y="1170318"/>
                </a:cubicBezTo>
                <a:cubicBezTo>
                  <a:pt x="6794496" y="1166615"/>
                  <a:pt x="6797171" y="1160031"/>
                  <a:pt x="6799160" y="1152282"/>
                </a:cubicBezTo>
                <a:close/>
                <a:moveTo>
                  <a:pt x="7439971" y="1148715"/>
                </a:moveTo>
                <a:cubicBezTo>
                  <a:pt x="7445252" y="1156259"/>
                  <a:pt x="7448338" y="1151047"/>
                  <a:pt x="7448750" y="1151938"/>
                </a:cubicBezTo>
                <a:cubicBezTo>
                  <a:pt x="7448956" y="1152418"/>
                  <a:pt x="7443675" y="1159208"/>
                  <a:pt x="7440931" y="1161882"/>
                </a:cubicBezTo>
                <a:cubicBezTo>
                  <a:pt x="7438188" y="1164557"/>
                  <a:pt x="7432976" y="1167918"/>
                  <a:pt x="7433182" y="1167026"/>
                </a:cubicBezTo>
                <a:cubicBezTo>
                  <a:pt x="7433730" y="1165311"/>
                  <a:pt x="7437365" y="1163597"/>
                  <a:pt x="7439971" y="1148715"/>
                </a:cubicBezTo>
                <a:close/>
                <a:moveTo>
                  <a:pt x="7591945" y="1134245"/>
                </a:moveTo>
                <a:cubicBezTo>
                  <a:pt x="7595511" y="1132050"/>
                  <a:pt x="7597843" y="1135822"/>
                  <a:pt x="7602369" y="1137948"/>
                </a:cubicBezTo>
                <a:cubicBezTo>
                  <a:pt x="7596197" y="1148784"/>
                  <a:pt x="7592425" y="1157699"/>
                  <a:pt x="7588927" y="1161060"/>
                </a:cubicBezTo>
                <a:cubicBezTo>
                  <a:pt x="7584195" y="1165586"/>
                  <a:pt x="7580698" y="1163460"/>
                  <a:pt x="7581864" y="1154544"/>
                </a:cubicBezTo>
                <a:cubicBezTo>
                  <a:pt x="7582961" y="1146315"/>
                  <a:pt x="7587075" y="1137194"/>
                  <a:pt x="7591945" y="1134245"/>
                </a:cubicBezTo>
                <a:close/>
                <a:moveTo>
                  <a:pt x="6299280" y="1131845"/>
                </a:moveTo>
                <a:cubicBezTo>
                  <a:pt x="6299966" y="1132325"/>
                  <a:pt x="6300652" y="1132737"/>
                  <a:pt x="6301338" y="1133148"/>
                </a:cubicBezTo>
                <a:cubicBezTo>
                  <a:pt x="6301063" y="1135960"/>
                  <a:pt x="6300721" y="1139114"/>
                  <a:pt x="6300309" y="1142269"/>
                </a:cubicBezTo>
                <a:cubicBezTo>
                  <a:pt x="6299692" y="1141789"/>
                  <a:pt x="6298526" y="1141721"/>
                  <a:pt x="6298526" y="1140760"/>
                </a:cubicBezTo>
                <a:cubicBezTo>
                  <a:pt x="6298526" y="1138017"/>
                  <a:pt x="6299006" y="1134863"/>
                  <a:pt x="6299280" y="1131845"/>
                </a:cubicBezTo>
                <a:close/>
                <a:moveTo>
                  <a:pt x="7523828" y="1118284"/>
                </a:moveTo>
                <a:cubicBezTo>
                  <a:pt x="7526040" y="1117461"/>
                  <a:pt x="7527925" y="1118198"/>
                  <a:pt x="7528577" y="1121147"/>
                </a:cubicBezTo>
                <a:cubicBezTo>
                  <a:pt x="7526313" y="1125467"/>
                  <a:pt x="7523571" y="1132394"/>
                  <a:pt x="7519867" y="1137400"/>
                </a:cubicBezTo>
                <a:cubicBezTo>
                  <a:pt x="7518153" y="1139732"/>
                  <a:pt x="7513147" y="1140349"/>
                  <a:pt x="7512597" y="1138155"/>
                </a:cubicBezTo>
                <a:cubicBezTo>
                  <a:pt x="7512049" y="1136028"/>
                  <a:pt x="7514586" y="1129033"/>
                  <a:pt x="7517124" y="1124781"/>
                </a:cubicBezTo>
                <a:cubicBezTo>
                  <a:pt x="7519079" y="1121489"/>
                  <a:pt x="7521616" y="1119106"/>
                  <a:pt x="7523828" y="1118284"/>
                </a:cubicBezTo>
                <a:close/>
                <a:moveTo>
                  <a:pt x="7353920" y="1089145"/>
                </a:moveTo>
                <a:cubicBezTo>
                  <a:pt x="7355858" y="1091520"/>
                  <a:pt x="7357195" y="1096149"/>
                  <a:pt x="7356852" y="1101601"/>
                </a:cubicBezTo>
                <a:cubicBezTo>
                  <a:pt x="7356441" y="1108939"/>
                  <a:pt x="7353767" y="1116552"/>
                  <a:pt x="7351092" y="1129239"/>
                </a:cubicBezTo>
                <a:cubicBezTo>
                  <a:pt x="7347114" y="1121627"/>
                  <a:pt x="7343274" y="1117923"/>
                  <a:pt x="7342862" y="1111820"/>
                </a:cubicBezTo>
                <a:cubicBezTo>
                  <a:pt x="7342519" y="1105647"/>
                  <a:pt x="7344919" y="1094469"/>
                  <a:pt x="7347388" y="1090217"/>
                </a:cubicBezTo>
                <a:cubicBezTo>
                  <a:pt x="7349445" y="1086651"/>
                  <a:pt x="7351983" y="1086771"/>
                  <a:pt x="7353920" y="1089145"/>
                </a:cubicBezTo>
                <a:close/>
                <a:moveTo>
                  <a:pt x="6730785" y="1077187"/>
                </a:moveTo>
                <a:cubicBezTo>
                  <a:pt x="6732569" y="1080822"/>
                  <a:pt x="6734831" y="1082811"/>
                  <a:pt x="6734489" y="1085554"/>
                </a:cubicBezTo>
                <a:cubicBezTo>
                  <a:pt x="6734008" y="1089051"/>
                  <a:pt x="6731334" y="1095224"/>
                  <a:pt x="6729757" y="1096389"/>
                </a:cubicBezTo>
                <a:cubicBezTo>
                  <a:pt x="6728385" y="1097418"/>
                  <a:pt x="6726122" y="1093852"/>
                  <a:pt x="6726053" y="1090766"/>
                </a:cubicBezTo>
                <a:cubicBezTo>
                  <a:pt x="6725916" y="1088228"/>
                  <a:pt x="6728453" y="1083428"/>
                  <a:pt x="6730785" y="1077187"/>
                </a:cubicBezTo>
                <a:close/>
                <a:moveTo>
                  <a:pt x="7135751" y="1060453"/>
                </a:moveTo>
                <a:cubicBezTo>
                  <a:pt x="7138151" y="1060178"/>
                  <a:pt x="7140483" y="1062167"/>
                  <a:pt x="7144255" y="1063744"/>
                </a:cubicBezTo>
                <a:cubicBezTo>
                  <a:pt x="7139591" y="1078352"/>
                  <a:pt x="7138288" y="1085759"/>
                  <a:pt x="7136368" y="1088022"/>
                </a:cubicBezTo>
                <a:cubicBezTo>
                  <a:pt x="7132733" y="1092205"/>
                  <a:pt x="7129304" y="1089393"/>
                  <a:pt x="7129030" y="1077872"/>
                </a:cubicBezTo>
                <a:cubicBezTo>
                  <a:pt x="7128756" y="1066419"/>
                  <a:pt x="7131979" y="1060864"/>
                  <a:pt x="7135751" y="1060453"/>
                </a:cubicBezTo>
                <a:close/>
                <a:moveTo>
                  <a:pt x="6587385" y="1046600"/>
                </a:moveTo>
                <a:cubicBezTo>
                  <a:pt x="6588345" y="1047354"/>
                  <a:pt x="6589237" y="1048040"/>
                  <a:pt x="6590677" y="1049137"/>
                </a:cubicBezTo>
                <a:cubicBezTo>
                  <a:pt x="6589099" y="1051949"/>
                  <a:pt x="6587522" y="1054761"/>
                  <a:pt x="6585876" y="1057504"/>
                </a:cubicBezTo>
                <a:cubicBezTo>
                  <a:pt x="6584985" y="1056750"/>
                  <a:pt x="6583133" y="1056201"/>
                  <a:pt x="6583476" y="1055035"/>
                </a:cubicBezTo>
                <a:cubicBezTo>
                  <a:pt x="6584231" y="1052429"/>
                  <a:pt x="6586013" y="1049480"/>
                  <a:pt x="6587385" y="1046600"/>
                </a:cubicBezTo>
                <a:close/>
                <a:moveTo>
                  <a:pt x="6932000" y="1045571"/>
                </a:moveTo>
                <a:cubicBezTo>
                  <a:pt x="6933577" y="1044542"/>
                  <a:pt x="6935017" y="1050989"/>
                  <a:pt x="6937349" y="1055927"/>
                </a:cubicBezTo>
                <a:cubicBezTo>
                  <a:pt x="6934537" y="1061550"/>
                  <a:pt x="6932274" y="1068408"/>
                  <a:pt x="6930697" y="1068545"/>
                </a:cubicBezTo>
                <a:cubicBezTo>
                  <a:pt x="6928982" y="1068683"/>
                  <a:pt x="6926445" y="1062442"/>
                  <a:pt x="6926787" y="1058944"/>
                </a:cubicBezTo>
                <a:cubicBezTo>
                  <a:pt x="6927268" y="1054281"/>
                  <a:pt x="6930148" y="1046737"/>
                  <a:pt x="6932000" y="1045571"/>
                </a:cubicBezTo>
                <a:close/>
                <a:moveTo>
                  <a:pt x="6663303" y="1045022"/>
                </a:moveTo>
                <a:cubicBezTo>
                  <a:pt x="6662892" y="1047079"/>
                  <a:pt x="6662549" y="1049137"/>
                  <a:pt x="6662137" y="1051263"/>
                </a:cubicBezTo>
                <a:cubicBezTo>
                  <a:pt x="6660149" y="1052086"/>
                  <a:pt x="6658160" y="1052909"/>
                  <a:pt x="6656171" y="1053732"/>
                </a:cubicBezTo>
                <a:cubicBezTo>
                  <a:pt x="6657063" y="1051469"/>
                  <a:pt x="6657748" y="1048657"/>
                  <a:pt x="6658983" y="1047217"/>
                </a:cubicBezTo>
                <a:cubicBezTo>
                  <a:pt x="6660149" y="1045708"/>
                  <a:pt x="6661863" y="1045639"/>
                  <a:pt x="6663303" y="1045022"/>
                </a:cubicBezTo>
                <a:close/>
                <a:moveTo>
                  <a:pt x="6510164" y="1021088"/>
                </a:moveTo>
                <a:cubicBezTo>
                  <a:pt x="6510438" y="1020608"/>
                  <a:pt x="6511399" y="1022048"/>
                  <a:pt x="6512016" y="1022597"/>
                </a:cubicBezTo>
                <a:cubicBezTo>
                  <a:pt x="6510850" y="1024998"/>
                  <a:pt x="6509752" y="1027672"/>
                  <a:pt x="6508449" y="1029592"/>
                </a:cubicBezTo>
                <a:cubicBezTo>
                  <a:pt x="6508038" y="1030278"/>
                  <a:pt x="6507078" y="1029112"/>
                  <a:pt x="6506392" y="1028769"/>
                </a:cubicBezTo>
                <a:cubicBezTo>
                  <a:pt x="6507626" y="1026163"/>
                  <a:pt x="6508793" y="1023352"/>
                  <a:pt x="6510164" y="1021088"/>
                </a:cubicBezTo>
                <a:close/>
                <a:moveTo>
                  <a:pt x="7602164" y="978911"/>
                </a:moveTo>
                <a:cubicBezTo>
                  <a:pt x="7598666" y="989678"/>
                  <a:pt x="7597295" y="994410"/>
                  <a:pt x="7594483" y="998113"/>
                </a:cubicBezTo>
                <a:cubicBezTo>
                  <a:pt x="7589956" y="1004011"/>
                  <a:pt x="7583579" y="1011829"/>
                  <a:pt x="7582892" y="1005451"/>
                </a:cubicBezTo>
                <a:cubicBezTo>
                  <a:pt x="7582413" y="1001268"/>
                  <a:pt x="7584538" y="991050"/>
                  <a:pt x="7586802" y="988238"/>
                </a:cubicBezTo>
                <a:cubicBezTo>
                  <a:pt x="7590368" y="983643"/>
                  <a:pt x="7594962" y="982957"/>
                  <a:pt x="7602164" y="978911"/>
                </a:cubicBezTo>
                <a:close/>
                <a:moveTo>
                  <a:pt x="7267151" y="972122"/>
                </a:moveTo>
                <a:cubicBezTo>
                  <a:pt x="7270717" y="968830"/>
                  <a:pt x="7274900" y="979529"/>
                  <a:pt x="7273322" y="987621"/>
                </a:cubicBezTo>
                <a:cubicBezTo>
                  <a:pt x="7272157" y="993519"/>
                  <a:pt x="7269551" y="997977"/>
                  <a:pt x="7266190" y="1006961"/>
                </a:cubicBezTo>
                <a:cubicBezTo>
                  <a:pt x="7263995" y="998526"/>
                  <a:pt x="7261664" y="992559"/>
                  <a:pt x="7261047" y="985152"/>
                </a:cubicBezTo>
                <a:cubicBezTo>
                  <a:pt x="7260841" y="982546"/>
                  <a:pt x="7264750" y="974317"/>
                  <a:pt x="7267151" y="972122"/>
                </a:cubicBezTo>
                <a:close/>
                <a:moveTo>
                  <a:pt x="6427593" y="970133"/>
                </a:moveTo>
                <a:cubicBezTo>
                  <a:pt x="6428416" y="970407"/>
                  <a:pt x="6429102" y="970750"/>
                  <a:pt x="6429788" y="971093"/>
                </a:cubicBezTo>
                <a:cubicBezTo>
                  <a:pt x="6429514" y="974659"/>
                  <a:pt x="6429239" y="978225"/>
                  <a:pt x="6428965" y="981791"/>
                </a:cubicBezTo>
                <a:cubicBezTo>
                  <a:pt x="6428279" y="981243"/>
                  <a:pt x="6427113" y="981174"/>
                  <a:pt x="6427045" y="980146"/>
                </a:cubicBezTo>
                <a:cubicBezTo>
                  <a:pt x="6426976" y="976991"/>
                  <a:pt x="6427388" y="973493"/>
                  <a:pt x="6427593" y="970133"/>
                </a:cubicBezTo>
                <a:close/>
                <a:moveTo>
                  <a:pt x="6868495" y="965401"/>
                </a:moveTo>
                <a:cubicBezTo>
                  <a:pt x="6866094" y="971848"/>
                  <a:pt x="6864791" y="977746"/>
                  <a:pt x="6863146" y="979460"/>
                </a:cubicBezTo>
                <a:cubicBezTo>
                  <a:pt x="6861637" y="981106"/>
                  <a:pt x="6859717" y="978226"/>
                  <a:pt x="6858002" y="977403"/>
                </a:cubicBezTo>
                <a:cubicBezTo>
                  <a:pt x="6859168" y="973219"/>
                  <a:pt x="6860059" y="967459"/>
                  <a:pt x="6861568" y="965539"/>
                </a:cubicBezTo>
                <a:cubicBezTo>
                  <a:pt x="6863214" y="963550"/>
                  <a:pt x="6865340" y="965264"/>
                  <a:pt x="6868495" y="965401"/>
                </a:cubicBezTo>
                <a:close/>
                <a:moveTo>
                  <a:pt x="7499225" y="939409"/>
                </a:moveTo>
                <a:cubicBezTo>
                  <a:pt x="7503889" y="943867"/>
                  <a:pt x="7507523" y="944553"/>
                  <a:pt x="7508963" y="949010"/>
                </a:cubicBezTo>
                <a:cubicBezTo>
                  <a:pt x="7511158" y="955594"/>
                  <a:pt x="7506426" y="971779"/>
                  <a:pt x="7501762" y="973562"/>
                </a:cubicBezTo>
                <a:cubicBezTo>
                  <a:pt x="7498676" y="974728"/>
                  <a:pt x="7494836" y="971162"/>
                  <a:pt x="7494150" y="966087"/>
                </a:cubicBezTo>
                <a:cubicBezTo>
                  <a:pt x="7493464" y="961354"/>
                  <a:pt x="7496550" y="952028"/>
                  <a:pt x="7499225" y="939409"/>
                </a:cubicBezTo>
                <a:close/>
                <a:moveTo>
                  <a:pt x="7061752" y="938449"/>
                </a:moveTo>
                <a:cubicBezTo>
                  <a:pt x="7064358" y="942084"/>
                  <a:pt x="7067170" y="943387"/>
                  <a:pt x="7067445" y="947296"/>
                </a:cubicBezTo>
                <a:cubicBezTo>
                  <a:pt x="7067718" y="951616"/>
                  <a:pt x="7065593" y="958337"/>
                  <a:pt x="7064564" y="964098"/>
                </a:cubicBezTo>
                <a:cubicBezTo>
                  <a:pt x="7062506" y="962452"/>
                  <a:pt x="7059421" y="962452"/>
                  <a:pt x="7058804" y="958612"/>
                </a:cubicBezTo>
                <a:cubicBezTo>
                  <a:pt x="7058186" y="955251"/>
                  <a:pt x="7060243" y="947639"/>
                  <a:pt x="7061752" y="938449"/>
                </a:cubicBezTo>
                <a:close/>
                <a:moveTo>
                  <a:pt x="6795320" y="926791"/>
                </a:moveTo>
                <a:cubicBezTo>
                  <a:pt x="6794977" y="928711"/>
                  <a:pt x="6794566" y="930700"/>
                  <a:pt x="6794154" y="932757"/>
                </a:cubicBezTo>
                <a:cubicBezTo>
                  <a:pt x="6792165" y="933512"/>
                  <a:pt x="6790176" y="934266"/>
                  <a:pt x="6788119" y="935089"/>
                </a:cubicBezTo>
                <a:cubicBezTo>
                  <a:pt x="6789011" y="932963"/>
                  <a:pt x="6789696" y="930220"/>
                  <a:pt x="6790862" y="928917"/>
                </a:cubicBezTo>
                <a:cubicBezTo>
                  <a:pt x="6792097" y="927477"/>
                  <a:pt x="6793811" y="927408"/>
                  <a:pt x="6795320" y="926791"/>
                </a:cubicBezTo>
                <a:close/>
                <a:moveTo>
                  <a:pt x="6718236" y="918698"/>
                </a:moveTo>
                <a:cubicBezTo>
                  <a:pt x="6719196" y="919864"/>
                  <a:pt x="6720088" y="920892"/>
                  <a:pt x="6721596" y="922538"/>
                </a:cubicBezTo>
                <a:cubicBezTo>
                  <a:pt x="6720019" y="925556"/>
                  <a:pt x="6718442" y="928573"/>
                  <a:pt x="6716864" y="931591"/>
                </a:cubicBezTo>
                <a:cubicBezTo>
                  <a:pt x="6715973" y="930425"/>
                  <a:pt x="6714053" y="929396"/>
                  <a:pt x="6714396" y="928025"/>
                </a:cubicBezTo>
                <a:cubicBezTo>
                  <a:pt x="6715081" y="925007"/>
                  <a:pt x="6716864" y="921853"/>
                  <a:pt x="6718236" y="918698"/>
                </a:cubicBezTo>
                <a:close/>
                <a:moveTo>
                  <a:pt x="6640054" y="874944"/>
                </a:moveTo>
                <a:cubicBezTo>
                  <a:pt x="6640260" y="874532"/>
                  <a:pt x="6641152" y="876590"/>
                  <a:pt x="6641701" y="877481"/>
                </a:cubicBezTo>
                <a:cubicBezTo>
                  <a:pt x="6640466" y="879882"/>
                  <a:pt x="6639369" y="882625"/>
                  <a:pt x="6638066" y="884545"/>
                </a:cubicBezTo>
                <a:cubicBezTo>
                  <a:pt x="6637723" y="885093"/>
                  <a:pt x="6636831" y="883311"/>
                  <a:pt x="6636214" y="882625"/>
                </a:cubicBezTo>
                <a:cubicBezTo>
                  <a:pt x="6637517" y="880019"/>
                  <a:pt x="6638683" y="877138"/>
                  <a:pt x="6640054" y="874944"/>
                </a:cubicBezTo>
                <a:close/>
                <a:moveTo>
                  <a:pt x="7426187" y="861513"/>
                </a:moveTo>
                <a:cubicBezTo>
                  <a:pt x="7423238" y="873036"/>
                  <a:pt x="7421729" y="883316"/>
                  <a:pt x="7420220" y="884342"/>
                </a:cubicBezTo>
                <a:cubicBezTo>
                  <a:pt x="7416791" y="886676"/>
                  <a:pt x="7413431" y="884556"/>
                  <a:pt x="7410002" y="884214"/>
                </a:cubicBezTo>
                <a:cubicBezTo>
                  <a:pt x="7411237" y="878104"/>
                  <a:pt x="7412128" y="868571"/>
                  <a:pt x="7413843" y="866657"/>
                </a:cubicBezTo>
                <a:cubicBezTo>
                  <a:pt x="7417203" y="862946"/>
                  <a:pt x="7420906" y="863426"/>
                  <a:pt x="7426187" y="861513"/>
                </a:cubicBezTo>
                <a:close/>
                <a:moveTo>
                  <a:pt x="6995093" y="854991"/>
                </a:moveTo>
                <a:cubicBezTo>
                  <a:pt x="6996670" y="853825"/>
                  <a:pt x="6998316" y="856842"/>
                  <a:pt x="7000922" y="858900"/>
                </a:cubicBezTo>
                <a:cubicBezTo>
                  <a:pt x="6997767" y="864661"/>
                  <a:pt x="6995778" y="870216"/>
                  <a:pt x="6994201" y="870901"/>
                </a:cubicBezTo>
                <a:cubicBezTo>
                  <a:pt x="6992624" y="871586"/>
                  <a:pt x="6991458" y="867198"/>
                  <a:pt x="6990155" y="865072"/>
                </a:cubicBezTo>
                <a:cubicBezTo>
                  <a:pt x="6991801" y="861506"/>
                  <a:pt x="6993447" y="856225"/>
                  <a:pt x="6995093" y="854991"/>
                </a:cubicBezTo>
                <a:close/>
                <a:moveTo>
                  <a:pt x="7197147" y="846335"/>
                </a:moveTo>
                <a:cubicBezTo>
                  <a:pt x="7198347" y="847089"/>
                  <a:pt x="7199736" y="848305"/>
                  <a:pt x="7201245" y="849025"/>
                </a:cubicBezTo>
                <a:cubicBezTo>
                  <a:pt x="7199256" y="857188"/>
                  <a:pt x="7198089" y="865760"/>
                  <a:pt x="7196581" y="867131"/>
                </a:cubicBezTo>
                <a:cubicBezTo>
                  <a:pt x="7194729" y="868778"/>
                  <a:pt x="7191437" y="865897"/>
                  <a:pt x="7190889" y="862056"/>
                </a:cubicBezTo>
                <a:cubicBezTo>
                  <a:pt x="7190409" y="858695"/>
                  <a:pt x="7192535" y="849096"/>
                  <a:pt x="7194181" y="846420"/>
                </a:cubicBezTo>
                <a:cubicBezTo>
                  <a:pt x="7194935" y="845288"/>
                  <a:pt x="7195946" y="845579"/>
                  <a:pt x="7197147" y="846335"/>
                </a:cubicBezTo>
                <a:close/>
                <a:moveTo>
                  <a:pt x="6925484" y="816515"/>
                </a:moveTo>
                <a:cubicBezTo>
                  <a:pt x="6926582" y="816241"/>
                  <a:pt x="6926925" y="818230"/>
                  <a:pt x="6928090" y="820082"/>
                </a:cubicBezTo>
                <a:cubicBezTo>
                  <a:pt x="6925484" y="822003"/>
                  <a:pt x="6923290" y="823718"/>
                  <a:pt x="6921164" y="825020"/>
                </a:cubicBezTo>
                <a:cubicBezTo>
                  <a:pt x="6920958" y="825157"/>
                  <a:pt x="6920409" y="822139"/>
                  <a:pt x="6921095" y="820973"/>
                </a:cubicBezTo>
                <a:cubicBezTo>
                  <a:pt x="6922124" y="819259"/>
                  <a:pt x="6924319" y="816859"/>
                  <a:pt x="6925484" y="816515"/>
                </a:cubicBezTo>
                <a:close/>
                <a:moveTo>
                  <a:pt x="6555701" y="805336"/>
                </a:moveTo>
                <a:cubicBezTo>
                  <a:pt x="6556387" y="805816"/>
                  <a:pt x="6557141" y="806365"/>
                  <a:pt x="6557827" y="806844"/>
                </a:cubicBezTo>
                <a:cubicBezTo>
                  <a:pt x="6557621" y="810823"/>
                  <a:pt x="6557347" y="814732"/>
                  <a:pt x="6557141" y="818641"/>
                </a:cubicBezTo>
                <a:cubicBezTo>
                  <a:pt x="6556455" y="817955"/>
                  <a:pt x="6555221" y="817680"/>
                  <a:pt x="6555221" y="816515"/>
                </a:cubicBezTo>
                <a:cubicBezTo>
                  <a:pt x="6555152" y="813017"/>
                  <a:pt x="6555496" y="809107"/>
                  <a:pt x="6555701" y="805336"/>
                </a:cubicBezTo>
                <a:close/>
                <a:moveTo>
                  <a:pt x="6848949" y="795119"/>
                </a:moveTo>
                <a:cubicBezTo>
                  <a:pt x="6849841" y="796559"/>
                  <a:pt x="6850801" y="797932"/>
                  <a:pt x="6852309" y="800126"/>
                </a:cubicBezTo>
                <a:cubicBezTo>
                  <a:pt x="6850801" y="803349"/>
                  <a:pt x="6849223" y="806573"/>
                  <a:pt x="6847715" y="809727"/>
                </a:cubicBezTo>
                <a:cubicBezTo>
                  <a:pt x="6846823" y="808218"/>
                  <a:pt x="6844834" y="806573"/>
                  <a:pt x="6845177" y="805132"/>
                </a:cubicBezTo>
                <a:cubicBezTo>
                  <a:pt x="6845863" y="801771"/>
                  <a:pt x="6847577" y="798479"/>
                  <a:pt x="6848949" y="795119"/>
                </a:cubicBezTo>
                <a:close/>
                <a:moveTo>
                  <a:pt x="7338044" y="759873"/>
                </a:moveTo>
                <a:cubicBezTo>
                  <a:pt x="7339433" y="760508"/>
                  <a:pt x="7341044" y="761554"/>
                  <a:pt x="7342793" y="762067"/>
                </a:cubicBezTo>
                <a:cubicBezTo>
                  <a:pt x="7340393" y="770022"/>
                  <a:pt x="7339022" y="778459"/>
                  <a:pt x="7337239" y="779899"/>
                </a:cubicBezTo>
                <a:cubicBezTo>
                  <a:pt x="7335112" y="781681"/>
                  <a:pt x="7331272" y="779142"/>
                  <a:pt x="7330724" y="775440"/>
                </a:cubicBezTo>
                <a:cubicBezTo>
                  <a:pt x="7330175" y="772216"/>
                  <a:pt x="7332643" y="762891"/>
                  <a:pt x="7334633" y="760147"/>
                </a:cubicBezTo>
                <a:cubicBezTo>
                  <a:pt x="7335490" y="759014"/>
                  <a:pt x="7336656" y="759237"/>
                  <a:pt x="7338044" y="759873"/>
                </a:cubicBezTo>
                <a:close/>
                <a:moveTo>
                  <a:pt x="7127522" y="755480"/>
                </a:moveTo>
                <a:cubicBezTo>
                  <a:pt x="7129099" y="754932"/>
                  <a:pt x="7131430" y="758362"/>
                  <a:pt x="7131293" y="761103"/>
                </a:cubicBezTo>
                <a:cubicBezTo>
                  <a:pt x="7131156" y="764121"/>
                  <a:pt x="7128550" y="768305"/>
                  <a:pt x="7126218" y="774134"/>
                </a:cubicBezTo>
                <a:cubicBezTo>
                  <a:pt x="7124641" y="769882"/>
                  <a:pt x="7122583" y="767482"/>
                  <a:pt x="7122858" y="764464"/>
                </a:cubicBezTo>
                <a:cubicBezTo>
                  <a:pt x="7123132" y="761584"/>
                  <a:pt x="7126081" y="756029"/>
                  <a:pt x="7127522" y="755480"/>
                </a:cubicBezTo>
                <a:close/>
                <a:moveTo>
                  <a:pt x="6768916" y="732229"/>
                </a:moveTo>
                <a:cubicBezTo>
                  <a:pt x="6769190" y="731680"/>
                  <a:pt x="6770562" y="733463"/>
                  <a:pt x="6770699" y="734903"/>
                </a:cubicBezTo>
                <a:cubicBezTo>
                  <a:pt x="6770836" y="736343"/>
                  <a:pt x="6770150" y="740252"/>
                  <a:pt x="6769808" y="740390"/>
                </a:cubicBezTo>
                <a:cubicBezTo>
                  <a:pt x="6768299" y="741007"/>
                  <a:pt x="6766790" y="740733"/>
                  <a:pt x="6765281" y="740733"/>
                </a:cubicBezTo>
                <a:cubicBezTo>
                  <a:pt x="6766515" y="737852"/>
                  <a:pt x="6767613" y="734698"/>
                  <a:pt x="6768916" y="732229"/>
                </a:cubicBezTo>
                <a:close/>
                <a:moveTo>
                  <a:pt x="7593522" y="729491"/>
                </a:moveTo>
                <a:cubicBezTo>
                  <a:pt x="7586732" y="743282"/>
                  <a:pt x="7584470" y="750063"/>
                  <a:pt x="7581931" y="752738"/>
                </a:cubicBezTo>
                <a:cubicBezTo>
                  <a:pt x="7577200" y="757746"/>
                  <a:pt x="7573222" y="756792"/>
                  <a:pt x="7573771" y="747259"/>
                </a:cubicBezTo>
                <a:cubicBezTo>
                  <a:pt x="7574319" y="737789"/>
                  <a:pt x="7578640" y="731898"/>
                  <a:pt x="7583303" y="730108"/>
                </a:cubicBezTo>
                <a:cubicBezTo>
                  <a:pt x="7586321" y="728942"/>
                  <a:pt x="7588995" y="729628"/>
                  <a:pt x="7593522" y="729491"/>
                </a:cubicBezTo>
                <a:close/>
                <a:moveTo>
                  <a:pt x="7057363" y="718515"/>
                </a:moveTo>
                <a:cubicBezTo>
                  <a:pt x="7058461" y="718242"/>
                  <a:pt x="7058873" y="719887"/>
                  <a:pt x="7060038" y="721395"/>
                </a:cubicBezTo>
                <a:cubicBezTo>
                  <a:pt x="7057432" y="723041"/>
                  <a:pt x="7055238" y="724550"/>
                  <a:pt x="7053111" y="725717"/>
                </a:cubicBezTo>
                <a:cubicBezTo>
                  <a:pt x="7052906" y="725785"/>
                  <a:pt x="7052357" y="723316"/>
                  <a:pt x="7052975" y="722356"/>
                </a:cubicBezTo>
                <a:cubicBezTo>
                  <a:pt x="7054003" y="720915"/>
                  <a:pt x="7056198" y="718858"/>
                  <a:pt x="7057363" y="718515"/>
                </a:cubicBezTo>
                <a:close/>
                <a:moveTo>
                  <a:pt x="6982269" y="680659"/>
                </a:moveTo>
                <a:cubicBezTo>
                  <a:pt x="6981926" y="685528"/>
                  <a:pt x="6981720" y="688477"/>
                  <a:pt x="6981446" y="691495"/>
                </a:cubicBezTo>
                <a:cubicBezTo>
                  <a:pt x="6979594" y="691564"/>
                  <a:pt x="6977468" y="692455"/>
                  <a:pt x="6975891" y="691358"/>
                </a:cubicBezTo>
                <a:cubicBezTo>
                  <a:pt x="6975342" y="691015"/>
                  <a:pt x="6975753" y="683677"/>
                  <a:pt x="6976234" y="683265"/>
                </a:cubicBezTo>
                <a:cubicBezTo>
                  <a:pt x="6978085" y="681552"/>
                  <a:pt x="6980143" y="681413"/>
                  <a:pt x="6982269" y="680659"/>
                </a:cubicBezTo>
                <a:close/>
                <a:moveTo>
                  <a:pt x="7259195" y="671401"/>
                </a:moveTo>
                <a:cubicBezTo>
                  <a:pt x="7260909" y="669961"/>
                  <a:pt x="7263172" y="671951"/>
                  <a:pt x="7266532" y="672705"/>
                </a:cubicBezTo>
                <a:cubicBezTo>
                  <a:pt x="7263995" y="677915"/>
                  <a:pt x="7262624" y="682991"/>
                  <a:pt x="7260909" y="684157"/>
                </a:cubicBezTo>
                <a:cubicBezTo>
                  <a:pt x="7259263" y="685254"/>
                  <a:pt x="7257274" y="682306"/>
                  <a:pt x="7255491" y="681140"/>
                </a:cubicBezTo>
                <a:cubicBezTo>
                  <a:pt x="7256726" y="677711"/>
                  <a:pt x="7257617" y="672773"/>
                  <a:pt x="7259195" y="671401"/>
                </a:cubicBezTo>
                <a:close/>
                <a:moveTo>
                  <a:pt x="7502354" y="652201"/>
                </a:moveTo>
                <a:cubicBezTo>
                  <a:pt x="7504248" y="652972"/>
                  <a:pt x="7506803" y="654292"/>
                  <a:pt x="7510472" y="655423"/>
                </a:cubicBezTo>
                <a:cubicBezTo>
                  <a:pt x="7505122" y="662761"/>
                  <a:pt x="7502105" y="668796"/>
                  <a:pt x="7499431" y="670237"/>
                </a:cubicBezTo>
                <a:cubicBezTo>
                  <a:pt x="7496893" y="671541"/>
                  <a:pt x="7494698" y="667973"/>
                  <a:pt x="7492298" y="666603"/>
                </a:cubicBezTo>
                <a:cubicBezTo>
                  <a:pt x="7494218" y="661596"/>
                  <a:pt x="7495864" y="654669"/>
                  <a:pt x="7498196" y="652269"/>
                </a:cubicBezTo>
                <a:cubicBezTo>
                  <a:pt x="7499225" y="651205"/>
                  <a:pt x="7500459" y="651428"/>
                  <a:pt x="7502354" y="652201"/>
                </a:cubicBezTo>
                <a:close/>
                <a:moveTo>
                  <a:pt x="6683534" y="641910"/>
                </a:moveTo>
                <a:cubicBezTo>
                  <a:pt x="6684220" y="642802"/>
                  <a:pt x="6684906" y="643693"/>
                  <a:pt x="6685660" y="644653"/>
                </a:cubicBezTo>
                <a:cubicBezTo>
                  <a:pt x="6685454" y="648424"/>
                  <a:pt x="6685180" y="652746"/>
                  <a:pt x="6684974" y="656998"/>
                </a:cubicBezTo>
                <a:cubicBezTo>
                  <a:pt x="6684288" y="656037"/>
                  <a:pt x="6683123" y="655351"/>
                  <a:pt x="6683054" y="654049"/>
                </a:cubicBezTo>
                <a:cubicBezTo>
                  <a:pt x="6682985" y="650208"/>
                  <a:pt x="6683328" y="646025"/>
                  <a:pt x="6683534" y="641910"/>
                </a:cubicBezTo>
                <a:close/>
                <a:moveTo>
                  <a:pt x="7187323" y="635808"/>
                </a:moveTo>
                <a:cubicBezTo>
                  <a:pt x="7188695" y="636700"/>
                  <a:pt x="7190067" y="637523"/>
                  <a:pt x="7191369" y="638209"/>
                </a:cubicBezTo>
                <a:cubicBezTo>
                  <a:pt x="7189929" y="639444"/>
                  <a:pt x="7188352" y="641226"/>
                  <a:pt x="7186980" y="641705"/>
                </a:cubicBezTo>
                <a:cubicBezTo>
                  <a:pt x="7185815" y="642118"/>
                  <a:pt x="7184923" y="640953"/>
                  <a:pt x="7183963" y="640404"/>
                </a:cubicBezTo>
                <a:cubicBezTo>
                  <a:pt x="7185060" y="638894"/>
                  <a:pt x="7186226" y="637385"/>
                  <a:pt x="7187323" y="635808"/>
                </a:cubicBezTo>
                <a:close/>
                <a:moveTo>
                  <a:pt x="6898532" y="595549"/>
                </a:moveTo>
                <a:cubicBezTo>
                  <a:pt x="6898669" y="595137"/>
                  <a:pt x="6899629" y="597949"/>
                  <a:pt x="6900246" y="599252"/>
                </a:cubicBezTo>
                <a:cubicBezTo>
                  <a:pt x="6899081" y="601790"/>
                  <a:pt x="6897983" y="604738"/>
                  <a:pt x="6896680" y="606590"/>
                </a:cubicBezTo>
                <a:cubicBezTo>
                  <a:pt x="6896337" y="607139"/>
                  <a:pt x="6895377" y="604670"/>
                  <a:pt x="6894760" y="603573"/>
                </a:cubicBezTo>
                <a:cubicBezTo>
                  <a:pt x="6895994" y="600830"/>
                  <a:pt x="6897161" y="597812"/>
                  <a:pt x="6898532" y="595549"/>
                </a:cubicBezTo>
                <a:close/>
                <a:moveTo>
                  <a:pt x="7414323" y="578476"/>
                </a:moveTo>
                <a:cubicBezTo>
                  <a:pt x="7416860" y="583619"/>
                  <a:pt x="7418987" y="585883"/>
                  <a:pt x="7418849" y="589106"/>
                </a:cubicBezTo>
                <a:cubicBezTo>
                  <a:pt x="7418712" y="591849"/>
                  <a:pt x="7416175" y="597336"/>
                  <a:pt x="7414186" y="598913"/>
                </a:cubicBezTo>
                <a:cubicBezTo>
                  <a:pt x="7412471" y="600284"/>
                  <a:pt x="7408836" y="598708"/>
                  <a:pt x="7408219" y="596582"/>
                </a:cubicBezTo>
                <a:cubicBezTo>
                  <a:pt x="7407740" y="594593"/>
                  <a:pt x="7410208" y="589793"/>
                  <a:pt x="7414323" y="578476"/>
                </a:cubicBezTo>
                <a:close/>
                <a:moveTo>
                  <a:pt x="7106947" y="577173"/>
                </a:moveTo>
                <a:cubicBezTo>
                  <a:pt x="7109004" y="577516"/>
                  <a:pt x="7111062" y="577859"/>
                  <a:pt x="7113050" y="578202"/>
                </a:cubicBezTo>
                <a:cubicBezTo>
                  <a:pt x="7112570" y="583550"/>
                  <a:pt x="7112227" y="586774"/>
                  <a:pt x="7111885" y="589996"/>
                </a:cubicBezTo>
                <a:cubicBezTo>
                  <a:pt x="7110033" y="589037"/>
                  <a:pt x="7107839" y="588831"/>
                  <a:pt x="7106398" y="586568"/>
                </a:cubicBezTo>
                <a:cubicBezTo>
                  <a:pt x="7105781" y="585677"/>
                  <a:pt x="7106741" y="580464"/>
                  <a:pt x="7106947" y="577173"/>
                </a:cubicBezTo>
                <a:close/>
                <a:moveTo>
                  <a:pt x="7324894" y="559204"/>
                </a:moveTo>
                <a:cubicBezTo>
                  <a:pt x="7326472" y="560507"/>
                  <a:pt x="7328050" y="561673"/>
                  <a:pt x="7329627" y="562770"/>
                </a:cubicBezTo>
                <a:cubicBezTo>
                  <a:pt x="7327912" y="564210"/>
                  <a:pt x="7326129" y="566405"/>
                  <a:pt x="7324621" y="566886"/>
                </a:cubicBezTo>
                <a:cubicBezTo>
                  <a:pt x="7323386" y="567296"/>
                  <a:pt x="7322288" y="565582"/>
                  <a:pt x="7321123" y="564759"/>
                </a:cubicBezTo>
                <a:cubicBezTo>
                  <a:pt x="7322426" y="562908"/>
                  <a:pt x="7323660" y="561125"/>
                  <a:pt x="7324894" y="559204"/>
                </a:cubicBezTo>
                <a:close/>
                <a:moveTo>
                  <a:pt x="7586116" y="494739"/>
                </a:moveTo>
                <a:cubicBezTo>
                  <a:pt x="7588241" y="493710"/>
                  <a:pt x="7590436" y="495356"/>
                  <a:pt x="7594070" y="496248"/>
                </a:cubicBezTo>
                <a:cubicBezTo>
                  <a:pt x="7589956" y="500568"/>
                  <a:pt x="7587281" y="504683"/>
                  <a:pt x="7585087" y="505437"/>
                </a:cubicBezTo>
                <a:cubicBezTo>
                  <a:pt x="7583029" y="506191"/>
                  <a:pt x="7581452" y="503380"/>
                  <a:pt x="7579600" y="502215"/>
                </a:cubicBezTo>
                <a:cubicBezTo>
                  <a:pt x="7581795" y="499539"/>
                  <a:pt x="7583852" y="495835"/>
                  <a:pt x="7586116" y="494739"/>
                </a:cubicBezTo>
                <a:close/>
                <a:moveTo>
                  <a:pt x="7240814" y="486167"/>
                </a:moveTo>
                <a:cubicBezTo>
                  <a:pt x="7241843" y="488566"/>
                  <a:pt x="7242872" y="490898"/>
                  <a:pt x="7244587" y="494602"/>
                </a:cubicBezTo>
                <a:cubicBezTo>
                  <a:pt x="7243078" y="498169"/>
                  <a:pt x="7241569" y="501665"/>
                  <a:pt x="7240060" y="505163"/>
                </a:cubicBezTo>
                <a:cubicBezTo>
                  <a:pt x="7239031" y="502626"/>
                  <a:pt x="7237043" y="499470"/>
                  <a:pt x="7237249" y="497687"/>
                </a:cubicBezTo>
                <a:cubicBezTo>
                  <a:pt x="7237866" y="493504"/>
                  <a:pt x="7239580" y="490007"/>
                  <a:pt x="7240814" y="486167"/>
                </a:cubicBezTo>
                <a:close/>
                <a:moveTo>
                  <a:pt x="6811230" y="484244"/>
                </a:moveTo>
                <a:cubicBezTo>
                  <a:pt x="6811916" y="485342"/>
                  <a:pt x="6812602" y="486371"/>
                  <a:pt x="6813356" y="487537"/>
                </a:cubicBezTo>
                <a:cubicBezTo>
                  <a:pt x="6813151" y="491583"/>
                  <a:pt x="6812945" y="496109"/>
                  <a:pt x="6812739" y="500704"/>
                </a:cubicBezTo>
                <a:cubicBezTo>
                  <a:pt x="6812053" y="499538"/>
                  <a:pt x="6810819" y="498647"/>
                  <a:pt x="6810819" y="497207"/>
                </a:cubicBezTo>
                <a:cubicBezTo>
                  <a:pt x="6810681" y="493023"/>
                  <a:pt x="6811093" y="488566"/>
                  <a:pt x="6811230" y="484244"/>
                </a:cubicBezTo>
                <a:close/>
                <a:moveTo>
                  <a:pt x="7489144" y="472930"/>
                </a:moveTo>
                <a:cubicBezTo>
                  <a:pt x="7490652" y="473616"/>
                  <a:pt x="7492230" y="474370"/>
                  <a:pt x="7493738" y="474987"/>
                </a:cubicBezTo>
                <a:cubicBezTo>
                  <a:pt x="7491613" y="477389"/>
                  <a:pt x="7489486" y="479719"/>
                  <a:pt x="7487361" y="482051"/>
                </a:cubicBezTo>
                <a:cubicBezTo>
                  <a:pt x="7486263" y="480884"/>
                  <a:pt x="7483932" y="479583"/>
                  <a:pt x="7484274" y="478486"/>
                </a:cubicBezTo>
                <a:cubicBezTo>
                  <a:pt x="7484960" y="476565"/>
                  <a:pt x="7487429" y="474782"/>
                  <a:pt x="7489144" y="472930"/>
                </a:cubicBezTo>
                <a:close/>
                <a:moveTo>
                  <a:pt x="7027394" y="470527"/>
                </a:moveTo>
                <a:cubicBezTo>
                  <a:pt x="7027600" y="470047"/>
                  <a:pt x="7028698" y="472928"/>
                  <a:pt x="7029383" y="474231"/>
                </a:cubicBezTo>
                <a:cubicBezTo>
                  <a:pt x="7028217" y="476905"/>
                  <a:pt x="7027189" y="480061"/>
                  <a:pt x="7025954" y="481980"/>
                </a:cubicBezTo>
                <a:cubicBezTo>
                  <a:pt x="7025543" y="482666"/>
                  <a:pt x="7024514" y="480197"/>
                  <a:pt x="7023760" y="479169"/>
                </a:cubicBezTo>
                <a:cubicBezTo>
                  <a:pt x="7024925" y="476220"/>
                  <a:pt x="7026023" y="472859"/>
                  <a:pt x="7027394" y="470527"/>
                </a:cubicBezTo>
                <a:close/>
                <a:moveTo>
                  <a:pt x="7385930" y="397286"/>
                </a:moveTo>
                <a:cubicBezTo>
                  <a:pt x="7388331" y="398040"/>
                  <a:pt x="7390799" y="398658"/>
                  <a:pt x="7393337" y="399343"/>
                </a:cubicBezTo>
                <a:cubicBezTo>
                  <a:pt x="7392720" y="405036"/>
                  <a:pt x="7392309" y="408465"/>
                  <a:pt x="7391897" y="411894"/>
                </a:cubicBezTo>
                <a:cubicBezTo>
                  <a:pt x="7389565" y="410522"/>
                  <a:pt x="7386891" y="409973"/>
                  <a:pt x="7385176" y="407367"/>
                </a:cubicBezTo>
                <a:cubicBezTo>
                  <a:pt x="7384422" y="406270"/>
                  <a:pt x="7385588" y="400852"/>
                  <a:pt x="7385930" y="397286"/>
                </a:cubicBezTo>
                <a:close/>
                <a:moveTo>
                  <a:pt x="7154678" y="363200"/>
                </a:moveTo>
                <a:cubicBezTo>
                  <a:pt x="7156118" y="363063"/>
                  <a:pt x="7157559" y="364366"/>
                  <a:pt x="7159068" y="365120"/>
                </a:cubicBezTo>
                <a:cubicBezTo>
                  <a:pt x="7158724" y="367383"/>
                  <a:pt x="7158382" y="369578"/>
                  <a:pt x="7158039" y="371773"/>
                </a:cubicBezTo>
                <a:cubicBezTo>
                  <a:pt x="7156462" y="370881"/>
                  <a:pt x="7154953" y="369989"/>
                  <a:pt x="7153375" y="369029"/>
                </a:cubicBezTo>
                <a:cubicBezTo>
                  <a:pt x="7153787" y="366972"/>
                  <a:pt x="7154198" y="363269"/>
                  <a:pt x="7154678" y="363200"/>
                </a:cubicBezTo>
                <a:close/>
                <a:moveTo>
                  <a:pt x="6938858" y="336866"/>
                </a:moveTo>
                <a:cubicBezTo>
                  <a:pt x="6939612" y="337688"/>
                  <a:pt x="6941052" y="338306"/>
                  <a:pt x="6941052" y="339335"/>
                </a:cubicBezTo>
                <a:cubicBezTo>
                  <a:pt x="6941258" y="344134"/>
                  <a:pt x="6940984" y="349005"/>
                  <a:pt x="6940915" y="353805"/>
                </a:cubicBezTo>
                <a:cubicBezTo>
                  <a:pt x="6940161" y="352777"/>
                  <a:pt x="6938858" y="351954"/>
                  <a:pt x="6938789" y="350582"/>
                </a:cubicBezTo>
                <a:cubicBezTo>
                  <a:pt x="6938583" y="346124"/>
                  <a:pt x="6938789" y="341461"/>
                  <a:pt x="6938858" y="336866"/>
                </a:cubicBezTo>
                <a:close/>
                <a:moveTo>
                  <a:pt x="7562935" y="324249"/>
                </a:moveTo>
                <a:cubicBezTo>
                  <a:pt x="7562523" y="329118"/>
                  <a:pt x="7562249" y="332204"/>
                  <a:pt x="7561975" y="335222"/>
                </a:cubicBezTo>
                <a:cubicBezTo>
                  <a:pt x="7559438" y="334605"/>
                  <a:pt x="7556694" y="334742"/>
                  <a:pt x="7554568" y="332958"/>
                </a:cubicBezTo>
                <a:cubicBezTo>
                  <a:pt x="7553814" y="332341"/>
                  <a:pt x="7554294" y="324798"/>
                  <a:pt x="7554911" y="324592"/>
                </a:cubicBezTo>
                <a:cubicBezTo>
                  <a:pt x="7557311" y="323563"/>
                  <a:pt x="7560123" y="324180"/>
                  <a:pt x="7562935" y="324249"/>
                </a:cubicBezTo>
                <a:close/>
                <a:moveTo>
                  <a:pt x="7291496" y="266365"/>
                </a:moveTo>
                <a:cubicBezTo>
                  <a:pt x="7291839" y="265885"/>
                  <a:pt x="7293416" y="268971"/>
                  <a:pt x="7293622" y="270891"/>
                </a:cubicBezTo>
                <a:cubicBezTo>
                  <a:pt x="7293828" y="272812"/>
                  <a:pt x="7293073" y="277132"/>
                  <a:pt x="7292662" y="277063"/>
                </a:cubicBezTo>
                <a:cubicBezTo>
                  <a:pt x="7290947" y="276789"/>
                  <a:pt x="7289164" y="275418"/>
                  <a:pt x="7287381" y="274389"/>
                </a:cubicBezTo>
                <a:cubicBezTo>
                  <a:pt x="7288684" y="271577"/>
                  <a:pt x="7289987" y="268422"/>
                  <a:pt x="7291496" y="266365"/>
                </a:cubicBezTo>
                <a:close/>
                <a:moveTo>
                  <a:pt x="7067239" y="205260"/>
                </a:moveTo>
                <a:cubicBezTo>
                  <a:pt x="7068268" y="209100"/>
                  <a:pt x="7069228" y="212941"/>
                  <a:pt x="7070187" y="216850"/>
                </a:cubicBezTo>
                <a:cubicBezTo>
                  <a:pt x="7069845" y="219113"/>
                  <a:pt x="7069502" y="221446"/>
                  <a:pt x="7069091" y="223708"/>
                </a:cubicBezTo>
                <a:cubicBezTo>
                  <a:pt x="7068062" y="219731"/>
                  <a:pt x="7066896" y="216027"/>
                  <a:pt x="7066073" y="211708"/>
                </a:cubicBezTo>
                <a:cubicBezTo>
                  <a:pt x="7065867" y="210678"/>
                  <a:pt x="7066827" y="207456"/>
                  <a:pt x="7067239" y="205260"/>
                </a:cubicBezTo>
                <a:close/>
                <a:moveTo>
                  <a:pt x="7451630" y="198059"/>
                </a:moveTo>
                <a:cubicBezTo>
                  <a:pt x="7451904" y="197853"/>
                  <a:pt x="7453070" y="201214"/>
                  <a:pt x="7453893" y="202928"/>
                </a:cubicBezTo>
                <a:cubicBezTo>
                  <a:pt x="7452316" y="204711"/>
                  <a:pt x="7450875" y="206906"/>
                  <a:pt x="7449161" y="207935"/>
                </a:cubicBezTo>
                <a:cubicBezTo>
                  <a:pt x="7448681" y="208209"/>
                  <a:pt x="7447515" y="205123"/>
                  <a:pt x="7446692" y="203614"/>
                </a:cubicBezTo>
                <a:cubicBezTo>
                  <a:pt x="7448338" y="201694"/>
                  <a:pt x="7449915" y="199431"/>
                  <a:pt x="7451630" y="198059"/>
                </a:cubicBezTo>
                <a:close/>
                <a:moveTo>
                  <a:pt x="7196375" y="94436"/>
                </a:moveTo>
                <a:cubicBezTo>
                  <a:pt x="7197335" y="98619"/>
                  <a:pt x="7198433" y="102597"/>
                  <a:pt x="7199118" y="107122"/>
                </a:cubicBezTo>
                <a:cubicBezTo>
                  <a:pt x="7199324" y="108562"/>
                  <a:pt x="7198433" y="111444"/>
                  <a:pt x="7198089" y="113637"/>
                </a:cubicBezTo>
                <a:cubicBezTo>
                  <a:pt x="7197060" y="109249"/>
                  <a:pt x="7195964" y="105066"/>
                  <a:pt x="7195141" y="100403"/>
                </a:cubicBezTo>
                <a:cubicBezTo>
                  <a:pt x="7194866" y="99374"/>
                  <a:pt x="7195895" y="96493"/>
                  <a:pt x="7196375" y="94436"/>
                </a:cubicBezTo>
                <a:close/>
                <a:moveTo>
                  <a:pt x="7340805" y="22289"/>
                </a:moveTo>
                <a:cubicBezTo>
                  <a:pt x="7341902" y="26405"/>
                  <a:pt x="7343137" y="30381"/>
                  <a:pt x="7343891" y="34634"/>
                </a:cubicBezTo>
                <a:cubicBezTo>
                  <a:pt x="7344097" y="36005"/>
                  <a:pt x="7343000" y="38268"/>
                  <a:pt x="7342451" y="40121"/>
                </a:cubicBezTo>
                <a:cubicBezTo>
                  <a:pt x="7341285" y="35868"/>
                  <a:pt x="7339982" y="31685"/>
                  <a:pt x="7339091" y="27159"/>
                </a:cubicBezTo>
                <a:cubicBezTo>
                  <a:pt x="7338885" y="26130"/>
                  <a:pt x="7340188" y="23935"/>
                  <a:pt x="7340805" y="22289"/>
                </a:cubicBezTo>
                <a:close/>
                <a:moveTo>
                  <a:pt x="7507111" y="0"/>
                </a:moveTo>
                <a:cubicBezTo>
                  <a:pt x="7508276" y="3566"/>
                  <a:pt x="7509580" y="7064"/>
                  <a:pt x="7510403" y="10699"/>
                </a:cubicBezTo>
                <a:cubicBezTo>
                  <a:pt x="7510677" y="11864"/>
                  <a:pt x="7509443" y="13510"/>
                  <a:pt x="7508894" y="14950"/>
                </a:cubicBezTo>
                <a:cubicBezTo>
                  <a:pt x="7507659" y="11247"/>
                  <a:pt x="7506219" y="7544"/>
                  <a:pt x="7505328" y="3703"/>
                </a:cubicBezTo>
                <a:cubicBezTo>
                  <a:pt x="7505122" y="2880"/>
                  <a:pt x="7506493" y="1234"/>
                  <a:pt x="7507111" y="0"/>
                </a:cubicBezTo>
                <a:close/>
              </a:path>
            </a:pathLst>
          </a:custGeom>
          <a:gradFill>
            <a:gsLst>
              <a:gs pos="100000">
                <a:schemeClr val="bg1">
                  <a:lumMod val="85000"/>
                </a:schemeClr>
              </a:gs>
              <a:gs pos="5000">
                <a:schemeClr val="bg1">
                  <a:lumMod val="85000"/>
                  <a:alpha val="0"/>
                </a:schemeClr>
              </a:gs>
              <a:gs pos="69000">
                <a:srgbClr val="4D7C2C"/>
              </a:gs>
            </a:gsLst>
            <a:lin ang="5400000" scaled="0"/>
          </a:gradFill>
          <a:ln w="6853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A93EF194-E894-6954-59DF-A51CEE00F114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847726" y="453612"/>
            <a:ext cx="1659878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CN" sz="2800" dirty="0" err="1"/>
              <a:t>XGBoost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CN Heavy" panose="020B0A00000000000000" charset="-122"/>
              <a:ea typeface="思源黑体 CN Heavy" panose="020B0A00000000000000" charset="-122"/>
              <a:cs typeface="OPPOSans H" panose="00020600040101010101" pitchFamily="18" charset="-122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6EDAC5EB-5A7E-66C6-B041-16CC8A1963AD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771207" y="546490"/>
            <a:ext cx="76835" cy="335915"/>
          </a:xfrm>
          <a:prstGeom prst="rect">
            <a:avLst/>
          </a:prstGeom>
          <a:solidFill>
            <a:srgbClr val="496F2D"/>
          </a:solidFill>
          <a:ln w="12700" cap="flat" cmpd="sng" algn="ctr">
            <a:solidFill>
              <a:srgbClr val="AEB5C0">
                <a:alpha val="100000"/>
              </a:srgb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>
              <a:solidFill>
                <a:srgbClr val="000000"/>
              </a:solidFill>
            </a:endParaRPr>
          </a:p>
        </p:txBody>
      </p:sp>
      <p:pic>
        <p:nvPicPr>
          <p:cNvPr id="7" name="图片 6" descr="校标文字组合-深绿色">
            <a:extLst>
              <a:ext uri="{FF2B5EF4-FFF2-40B4-BE49-F238E27FC236}">
                <a16:creationId xmlns:a16="http://schemas.microsoft.com/office/drawing/2014/main" id="{6581E5FB-75A0-1352-BC12-2E6C1CCABCFB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33333" t="3914"/>
          <a:stretch>
            <a:fillRect/>
          </a:stretch>
        </p:blipFill>
        <p:spPr>
          <a:xfrm>
            <a:off x="10587355" y="459105"/>
            <a:ext cx="1035050" cy="474345"/>
          </a:xfrm>
          <a:prstGeom prst="rect">
            <a:avLst/>
          </a:prstGeom>
        </p:spPr>
      </p:pic>
      <p:grpSp>
        <p:nvGrpSpPr>
          <p:cNvPr id="10" name="组合 9">
            <a:extLst>
              <a:ext uri="{FF2B5EF4-FFF2-40B4-BE49-F238E27FC236}">
                <a16:creationId xmlns:a16="http://schemas.microsoft.com/office/drawing/2014/main" id="{FE138C00-7EB1-893D-BD3D-E5AA54E26BC8}"/>
              </a:ext>
            </a:extLst>
          </p:cNvPr>
          <p:cNvGrpSpPr/>
          <p:nvPr/>
        </p:nvGrpSpPr>
        <p:grpSpPr>
          <a:xfrm>
            <a:off x="9986010" y="436245"/>
            <a:ext cx="530860" cy="489585"/>
            <a:chOff x="15726" y="687"/>
            <a:chExt cx="836" cy="771"/>
          </a:xfrm>
        </p:grpSpPr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B22A4398-2F43-3687-C4C4-05F67B745EA9}"/>
                </a:ext>
              </a:extLst>
            </p:cNvPr>
            <p:cNvCxnSpPr/>
            <p:nvPr userDrawn="1">
              <p:custDataLst>
                <p:tags r:id="rId4"/>
              </p:custDataLst>
            </p:nvPr>
          </p:nvCxnSpPr>
          <p:spPr>
            <a:xfrm>
              <a:off x="15726" y="769"/>
              <a:ext cx="0" cy="607"/>
            </a:xfrm>
            <a:prstGeom prst="line">
              <a:avLst/>
            </a:prstGeom>
            <a:ln w="19050" cap="flat" cmpd="sng" algn="ctr">
              <a:solidFill>
                <a:srgbClr val="FFFFFF">
                  <a:alpha val="100000"/>
                </a:srgbClr>
              </a:solidFill>
              <a:prstDash val="solid"/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1" name="图片 20" descr="upload_post_object_v2_3107630620">
              <a:extLst>
                <a:ext uri="{FF2B5EF4-FFF2-40B4-BE49-F238E27FC236}">
                  <a16:creationId xmlns:a16="http://schemas.microsoft.com/office/drawing/2014/main" id="{FF42786F-048B-593B-3927-18D14B0ECAE9}"/>
                </a:ext>
              </a:extLst>
            </p:cNvPr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8"/>
            <a:srcRect r="65768"/>
            <a:stretch>
              <a:fillRect/>
            </a:stretch>
          </p:blipFill>
          <p:spPr>
            <a:xfrm>
              <a:off x="15837" y="687"/>
              <a:ext cx="725" cy="771"/>
            </a:xfrm>
            <a:prstGeom prst="rect">
              <a:avLst/>
            </a:prstGeom>
          </p:spPr>
        </p:pic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D7BD0B43-027F-616B-89AF-1DA361487A77}"/>
              </a:ext>
            </a:extLst>
          </p:cNvPr>
          <p:cNvSpPr txBox="1"/>
          <p:nvPr/>
        </p:nvSpPr>
        <p:spPr>
          <a:xfrm>
            <a:off x="809624" y="1206033"/>
            <a:ext cx="8456226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GBDT-&gt;</a:t>
            </a:r>
            <a:r>
              <a:rPr lang="zh-CN" altLang="en-US" dirty="0"/>
              <a:t>利用损失函数的负梯度方向在当前模型的值作为残差的近似值（一阶导）</a:t>
            </a:r>
            <a:endParaRPr lang="en-US" altLang="zh-CN" dirty="0"/>
          </a:p>
          <a:p>
            <a:r>
              <a:rPr lang="zh-CN" altLang="en-US" dirty="0"/>
              <a:t>每一次建立树的时候都考虑上一次的错误样本，用残差作为下一次的真实值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 err="1"/>
              <a:t>XGBoost</a:t>
            </a:r>
            <a:r>
              <a:rPr lang="en-US" altLang="zh-CN" dirty="0"/>
              <a:t>-&gt;</a:t>
            </a:r>
            <a:r>
              <a:rPr lang="zh-CN" altLang="en-US" dirty="0"/>
              <a:t>极度提升树，通过集成多个基学习器形成一个强学习器（二阶导）</a:t>
            </a:r>
            <a:endParaRPr lang="en-US" altLang="zh-CN" dirty="0"/>
          </a:p>
          <a:p>
            <a:r>
              <a:rPr lang="zh-CN" altLang="en-US" dirty="0"/>
              <a:t>不断迭代来增加树，类似</a:t>
            </a:r>
            <a:r>
              <a:rPr lang="en-US" altLang="zh-CN" dirty="0"/>
              <a:t>GBDT</a:t>
            </a:r>
            <a:r>
              <a:rPr lang="zh-CN" altLang="en-US" dirty="0"/>
              <a:t>，把每个样本的特征带入模型，把分值相加即可</a:t>
            </a:r>
            <a:endParaRPr lang="en-US" altLang="zh-CN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B4763BB-58AA-A386-5C7A-B5134DDBC746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77665" y="3215790"/>
            <a:ext cx="6042454" cy="32780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6069053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0BD3D7-0826-2017-371C-F1F9D7353B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任意多边形: 形状 6">
            <a:extLst>
              <a:ext uri="{FF2B5EF4-FFF2-40B4-BE49-F238E27FC236}">
                <a16:creationId xmlns:a16="http://schemas.microsoft.com/office/drawing/2014/main" id="{9648DC6A-F1A9-C7E4-E76D-B958B9E9F0C9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 rot="374402">
            <a:off x="-463430" y="4140239"/>
            <a:ext cx="13292468" cy="3691321"/>
          </a:xfrm>
          <a:custGeom>
            <a:avLst/>
            <a:gdLst>
              <a:gd name="connsiteX0" fmla="*/ 412321 w 8014260"/>
              <a:gd name="connsiteY0" fmla="*/ 4823987 h 4925968"/>
              <a:gd name="connsiteX1" fmla="*/ 434263 w 8014260"/>
              <a:gd name="connsiteY1" fmla="*/ 4828033 h 4925968"/>
              <a:gd name="connsiteX2" fmla="*/ 445579 w 8014260"/>
              <a:gd name="connsiteY2" fmla="*/ 4889001 h 4925968"/>
              <a:gd name="connsiteX3" fmla="*/ 430013 w 8014260"/>
              <a:gd name="connsiteY3" fmla="*/ 4916638 h 4925968"/>
              <a:gd name="connsiteX4" fmla="*/ 400936 w 8014260"/>
              <a:gd name="connsiteY4" fmla="*/ 4924456 h 4925968"/>
              <a:gd name="connsiteX5" fmla="*/ 392294 w 8014260"/>
              <a:gd name="connsiteY5" fmla="*/ 4847578 h 4925968"/>
              <a:gd name="connsiteX6" fmla="*/ 412321 w 8014260"/>
              <a:gd name="connsiteY6" fmla="*/ 4823987 h 4925968"/>
              <a:gd name="connsiteX7" fmla="*/ 551651 w 8014260"/>
              <a:gd name="connsiteY7" fmla="*/ 4720664 h 4925968"/>
              <a:gd name="connsiteX8" fmla="*/ 578904 w 8014260"/>
              <a:gd name="connsiteY8" fmla="*/ 4775500 h 4925968"/>
              <a:gd name="connsiteX9" fmla="*/ 549209 w 8014260"/>
              <a:gd name="connsiteY9" fmla="*/ 4862185 h 4925968"/>
              <a:gd name="connsiteX10" fmla="*/ 510121 w 8014260"/>
              <a:gd name="connsiteY10" fmla="*/ 4816991 h 4925968"/>
              <a:gd name="connsiteX11" fmla="*/ 537960 w 8014260"/>
              <a:gd name="connsiteY11" fmla="*/ 4725025 h 4925968"/>
              <a:gd name="connsiteX12" fmla="*/ 551651 w 8014260"/>
              <a:gd name="connsiteY12" fmla="*/ 4720664 h 4925968"/>
              <a:gd name="connsiteX13" fmla="*/ 473462 w 8014260"/>
              <a:gd name="connsiteY13" fmla="*/ 4651906 h 4925968"/>
              <a:gd name="connsiteX14" fmla="*/ 499620 w 8014260"/>
              <a:gd name="connsiteY14" fmla="*/ 4686827 h 4925968"/>
              <a:gd name="connsiteX15" fmla="*/ 472742 w 8014260"/>
              <a:gd name="connsiteY15" fmla="*/ 4784416 h 4925968"/>
              <a:gd name="connsiteX16" fmla="*/ 433513 w 8014260"/>
              <a:gd name="connsiteY16" fmla="*/ 4750606 h 4925968"/>
              <a:gd name="connsiteX17" fmla="*/ 460260 w 8014260"/>
              <a:gd name="connsiteY17" fmla="*/ 4661384 h 4925968"/>
              <a:gd name="connsiteX18" fmla="*/ 473462 w 8014260"/>
              <a:gd name="connsiteY18" fmla="*/ 4651906 h 4925968"/>
              <a:gd name="connsiteX19" fmla="*/ 416775 w 8014260"/>
              <a:gd name="connsiteY19" fmla="*/ 4631071 h 4925968"/>
              <a:gd name="connsiteX20" fmla="*/ 420069 w 8014260"/>
              <a:gd name="connsiteY20" fmla="*/ 4684221 h 4925968"/>
              <a:gd name="connsiteX21" fmla="*/ 381250 w 8014260"/>
              <a:gd name="connsiteY21" fmla="*/ 4734764 h 4925968"/>
              <a:gd name="connsiteX22" fmla="*/ 371923 w 8014260"/>
              <a:gd name="connsiteY22" fmla="*/ 4667076 h 4925968"/>
              <a:gd name="connsiteX23" fmla="*/ 416775 w 8014260"/>
              <a:gd name="connsiteY23" fmla="*/ 4631071 h 4925968"/>
              <a:gd name="connsiteX24" fmla="*/ 681739 w 8014260"/>
              <a:gd name="connsiteY24" fmla="*/ 4604917 h 4925968"/>
              <a:gd name="connsiteX25" fmla="*/ 709339 w 8014260"/>
              <a:gd name="connsiteY25" fmla="*/ 4677979 h 4925968"/>
              <a:gd name="connsiteX26" fmla="*/ 682595 w 8014260"/>
              <a:gd name="connsiteY26" fmla="*/ 4783455 h 4925968"/>
              <a:gd name="connsiteX27" fmla="*/ 641040 w 8014260"/>
              <a:gd name="connsiteY27" fmla="*/ 4726740 h 4925968"/>
              <a:gd name="connsiteX28" fmla="*/ 667922 w 8014260"/>
              <a:gd name="connsiteY28" fmla="*/ 4607754 h 4925968"/>
              <a:gd name="connsiteX29" fmla="*/ 681739 w 8014260"/>
              <a:gd name="connsiteY29" fmla="*/ 4604917 h 4925968"/>
              <a:gd name="connsiteX30" fmla="*/ 397229 w 8014260"/>
              <a:gd name="connsiteY30" fmla="*/ 4543014 h 4925968"/>
              <a:gd name="connsiteX31" fmla="*/ 404017 w 8014260"/>
              <a:gd name="connsiteY31" fmla="*/ 4563999 h 4925968"/>
              <a:gd name="connsiteX32" fmla="*/ 389684 w 8014260"/>
              <a:gd name="connsiteY32" fmla="*/ 4589374 h 4925968"/>
              <a:gd name="connsiteX33" fmla="*/ 363143 w 8014260"/>
              <a:gd name="connsiteY33" fmla="*/ 4614886 h 4925968"/>
              <a:gd name="connsiteX34" fmla="*/ 357245 w 8014260"/>
              <a:gd name="connsiteY34" fmla="*/ 4581899 h 4925968"/>
              <a:gd name="connsiteX35" fmla="*/ 378849 w 8014260"/>
              <a:gd name="connsiteY35" fmla="*/ 4555358 h 4925968"/>
              <a:gd name="connsiteX36" fmla="*/ 397229 w 8014260"/>
              <a:gd name="connsiteY36" fmla="*/ 4543014 h 4925968"/>
              <a:gd name="connsiteX37" fmla="*/ 601081 w 8014260"/>
              <a:gd name="connsiteY37" fmla="*/ 4509376 h 4925968"/>
              <a:gd name="connsiteX38" fmla="*/ 628144 w 8014260"/>
              <a:gd name="connsiteY38" fmla="*/ 4554741 h 4925968"/>
              <a:gd name="connsiteX39" fmla="*/ 603040 w 8014260"/>
              <a:gd name="connsiteY39" fmla="*/ 4675648 h 4925968"/>
              <a:gd name="connsiteX40" fmla="*/ 562717 w 8014260"/>
              <a:gd name="connsiteY40" fmla="*/ 4629082 h 4925968"/>
              <a:gd name="connsiteX41" fmla="*/ 587891 w 8014260"/>
              <a:gd name="connsiteY41" fmla="*/ 4519560 h 4925968"/>
              <a:gd name="connsiteX42" fmla="*/ 601081 w 8014260"/>
              <a:gd name="connsiteY42" fmla="*/ 4509376 h 4925968"/>
              <a:gd name="connsiteX43" fmla="*/ 474370 w 8014260"/>
              <a:gd name="connsiteY43" fmla="*/ 4507543 h 4925968"/>
              <a:gd name="connsiteX44" fmla="*/ 478841 w 8014260"/>
              <a:gd name="connsiteY44" fmla="*/ 4511879 h 4925968"/>
              <a:gd name="connsiteX45" fmla="*/ 451820 w 8014260"/>
              <a:gd name="connsiteY45" fmla="*/ 4573258 h 4925968"/>
              <a:gd name="connsiteX46" fmla="*/ 416300 w 8014260"/>
              <a:gd name="connsiteY46" fmla="*/ 4588894 h 4925968"/>
              <a:gd name="connsiteX47" fmla="*/ 441946 w 8014260"/>
              <a:gd name="connsiteY47" fmla="*/ 4531836 h 4925968"/>
              <a:gd name="connsiteX48" fmla="*/ 474370 w 8014260"/>
              <a:gd name="connsiteY48" fmla="*/ 4507543 h 4925968"/>
              <a:gd name="connsiteX49" fmla="*/ 809853 w 8014260"/>
              <a:gd name="connsiteY49" fmla="*/ 4487492 h 4925968"/>
              <a:gd name="connsiteX50" fmla="*/ 839298 w 8014260"/>
              <a:gd name="connsiteY50" fmla="*/ 4572571 h 4925968"/>
              <a:gd name="connsiteX51" fmla="*/ 812277 w 8014260"/>
              <a:gd name="connsiteY51" fmla="*/ 4697799 h 4925968"/>
              <a:gd name="connsiteX52" fmla="*/ 770860 w 8014260"/>
              <a:gd name="connsiteY52" fmla="*/ 4619892 h 4925968"/>
              <a:gd name="connsiteX53" fmla="*/ 796023 w 8014260"/>
              <a:gd name="connsiteY53" fmla="*/ 4490138 h 4925968"/>
              <a:gd name="connsiteX54" fmla="*/ 809853 w 8014260"/>
              <a:gd name="connsiteY54" fmla="*/ 4487492 h 4925968"/>
              <a:gd name="connsiteX55" fmla="*/ 538510 w 8014260"/>
              <a:gd name="connsiteY55" fmla="*/ 4477769 h 4925968"/>
              <a:gd name="connsiteX56" fmla="*/ 552154 w 8014260"/>
              <a:gd name="connsiteY56" fmla="*/ 4495831 h 4925968"/>
              <a:gd name="connsiteX57" fmla="*/ 526231 w 8014260"/>
              <a:gd name="connsiteY57" fmla="*/ 4591774 h 4925968"/>
              <a:gd name="connsiteX58" fmla="*/ 487554 w 8014260"/>
              <a:gd name="connsiteY58" fmla="*/ 4576207 h 4925968"/>
              <a:gd name="connsiteX59" fmla="*/ 514162 w 8014260"/>
              <a:gd name="connsiteY59" fmla="*/ 4496997 h 4925968"/>
              <a:gd name="connsiteX60" fmla="*/ 538510 w 8014260"/>
              <a:gd name="connsiteY60" fmla="*/ 4477769 h 4925968"/>
              <a:gd name="connsiteX61" fmla="*/ 382345 w 8014260"/>
              <a:gd name="connsiteY61" fmla="*/ 4469153 h 4925968"/>
              <a:gd name="connsiteX62" fmla="*/ 387212 w 8014260"/>
              <a:gd name="connsiteY62" fmla="*/ 4489590 h 4925968"/>
              <a:gd name="connsiteX63" fmla="*/ 371923 w 8014260"/>
              <a:gd name="connsiteY63" fmla="*/ 4512839 h 4925968"/>
              <a:gd name="connsiteX64" fmla="*/ 348122 w 8014260"/>
              <a:gd name="connsiteY64" fmla="*/ 4532796 h 4925968"/>
              <a:gd name="connsiteX65" fmla="*/ 342639 w 8014260"/>
              <a:gd name="connsiteY65" fmla="*/ 4503992 h 4925968"/>
              <a:gd name="connsiteX66" fmla="*/ 364173 w 8014260"/>
              <a:gd name="connsiteY66" fmla="*/ 4479715 h 4925968"/>
              <a:gd name="connsiteX67" fmla="*/ 382345 w 8014260"/>
              <a:gd name="connsiteY67" fmla="*/ 4469153 h 4925968"/>
              <a:gd name="connsiteX68" fmla="*/ 452714 w 8014260"/>
              <a:gd name="connsiteY68" fmla="*/ 4436595 h 4925968"/>
              <a:gd name="connsiteX69" fmla="*/ 463754 w 8014260"/>
              <a:gd name="connsiteY69" fmla="*/ 4438841 h 4925968"/>
              <a:gd name="connsiteX70" fmla="*/ 435293 w 8014260"/>
              <a:gd name="connsiteY70" fmla="*/ 4491305 h 4925968"/>
              <a:gd name="connsiteX71" fmla="*/ 401965 w 8014260"/>
              <a:gd name="connsiteY71" fmla="*/ 4505433 h 4925968"/>
              <a:gd name="connsiteX72" fmla="*/ 430153 w 8014260"/>
              <a:gd name="connsiteY72" fmla="*/ 4454615 h 4925968"/>
              <a:gd name="connsiteX73" fmla="*/ 452714 w 8014260"/>
              <a:gd name="connsiteY73" fmla="*/ 4436595 h 4925968"/>
              <a:gd name="connsiteX74" fmla="*/ 367256 w 8014260"/>
              <a:gd name="connsiteY74" fmla="*/ 4400848 h 4925968"/>
              <a:gd name="connsiteX75" fmla="*/ 371647 w 8014260"/>
              <a:gd name="connsiteY75" fmla="*/ 4420324 h 4925968"/>
              <a:gd name="connsiteX76" fmla="*/ 355602 w 8014260"/>
              <a:gd name="connsiteY76" fmla="*/ 4441104 h 4925968"/>
              <a:gd name="connsiteX77" fmla="*/ 333109 w 8014260"/>
              <a:gd name="connsiteY77" fmla="*/ 4456672 h 4925968"/>
              <a:gd name="connsiteX78" fmla="*/ 328100 w 8014260"/>
              <a:gd name="connsiteY78" fmla="*/ 4431434 h 4925968"/>
              <a:gd name="connsiteX79" fmla="*/ 346069 w 8014260"/>
              <a:gd name="connsiteY79" fmla="*/ 4412026 h 4925968"/>
              <a:gd name="connsiteX80" fmla="*/ 367256 w 8014260"/>
              <a:gd name="connsiteY80" fmla="*/ 4400848 h 4925968"/>
              <a:gd name="connsiteX81" fmla="*/ 523788 w 8014260"/>
              <a:gd name="connsiteY81" fmla="*/ 4397101 h 4925968"/>
              <a:gd name="connsiteX82" fmla="*/ 535215 w 8014260"/>
              <a:gd name="connsiteY82" fmla="*/ 4398104 h 4925968"/>
              <a:gd name="connsiteX83" fmla="*/ 506412 w 8014260"/>
              <a:gd name="connsiteY83" fmla="*/ 4454751 h 4925968"/>
              <a:gd name="connsiteX84" fmla="*/ 472260 w 8014260"/>
              <a:gd name="connsiteY84" fmla="*/ 4473062 h 4925968"/>
              <a:gd name="connsiteX85" fmla="*/ 501199 w 8014260"/>
              <a:gd name="connsiteY85" fmla="*/ 4417444 h 4925968"/>
              <a:gd name="connsiteX86" fmla="*/ 523788 w 8014260"/>
              <a:gd name="connsiteY86" fmla="*/ 4397101 h 4925968"/>
              <a:gd name="connsiteX87" fmla="*/ 926942 w 8014260"/>
              <a:gd name="connsiteY87" fmla="*/ 4386240 h 4925968"/>
              <a:gd name="connsiteX88" fmla="*/ 970217 w 8014260"/>
              <a:gd name="connsiteY88" fmla="*/ 4482938 h 4925968"/>
              <a:gd name="connsiteX89" fmla="*/ 942578 w 8014260"/>
              <a:gd name="connsiteY89" fmla="*/ 4613103 h 4925968"/>
              <a:gd name="connsiteX90" fmla="*/ 901014 w 8014260"/>
              <a:gd name="connsiteY90" fmla="*/ 4518394 h 4925968"/>
              <a:gd name="connsiteX91" fmla="*/ 926942 w 8014260"/>
              <a:gd name="connsiteY91" fmla="*/ 4386240 h 4925968"/>
              <a:gd name="connsiteX92" fmla="*/ 437126 w 8014260"/>
              <a:gd name="connsiteY92" fmla="*/ 4373921 h 4925968"/>
              <a:gd name="connsiteX93" fmla="*/ 448663 w 8014260"/>
              <a:gd name="connsiteY93" fmla="*/ 4374238 h 4925968"/>
              <a:gd name="connsiteX94" fmla="*/ 421786 w 8014260"/>
              <a:gd name="connsiteY94" fmla="*/ 4419707 h 4925968"/>
              <a:gd name="connsiteX95" fmla="*/ 388658 w 8014260"/>
              <a:gd name="connsiteY95" fmla="*/ 4434451 h 4925968"/>
              <a:gd name="connsiteX96" fmla="*/ 415404 w 8014260"/>
              <a:gd name="connsiteY96" fmla="*/ 4390012 h 4925968"/>
              <a:gd name="connsiteX97" fmla="*/ 437126 w 8014260"/>
              <a:gd name="connsiteY97" fmla="*/ 4373921 h 4925968"/>
              <a:gd name="connsiteX98" fmla="*/ 731066 w 8014260"/>
              <a:gd name="connsiteY98" fmla="*/ 4365042 h 4925968"/>
              <a:gd name="connsiteX99" fmla="*/ 757212 w 8014260"/>
              <a:gd name="connsiteY99" fmla="*/ 4427525 h 4925968"/>
              <a:gd name="connsiteX100" fmla="*/ 732659 w 8014260"/>
              <a:gd name="connsiteY100" fmla="*/ 4557141 h 4925968"/>
              <a:gd name="connsiteX101" fmla="*/ 691305 w 8014260"/>
              <a:gd name="connsiteY101" fmla="*/ 4496585 h 4925968"/>
              <a:gd name="connsiteX102" fmla="*/ 717842 w 8014260"/>
              <a:gd name="connsiteY102" fmla="*/ 4371701 h 4925968"/>
              <a:gd name="connsiteX103" fmla="*/ 731066 w 8014260"/>
              <a:gd name="connsiteY103" fmla="*/ 4365042 h 4925968"/>
              <a:gd name="connsiteX104" fmla="*/ 595699 w 8014260"/>
              <a:gd name="connsiteY104" fmla="*/ 4355191 h 4925968"/>
              <a:gd name="connsiteX105" fmla="*/ 606402 w 8014260"/>
              <a:gd name="connsiteY105" fmla="*/ 4359014 h 4925968"/>
              <a:gd name="connsiteX106" fmla="*/ 578349 w 8014260"/>
              <a:gd name="connsiteY106" fmla="*/ 4417444 h 4925968"/>
              <a:gd name="connsiteX107" fmla="*/ 543171 w 8014260"/>
              <a:gd name="connsiteY107" fmla="*/ 4433492 h 4925968"/>
              <a:gd name="connsiteX108" fmla="*/ 572452 w 8014260"/>
              <a:gd name="connsiteY108" fmla="*/ 4375542 h 4925968"/>
              <a:gd name="connsiteX109" fmla="*/ 595699 w 8014260"/>
              <a:gd name="connsiteY109" fmla="*/ 4355191 h 4925968"/>
              <a:gd name="connsiteX110" fmla="*/ 509464 w 8014260"/>
              <a:gd name="connsiteY110" fmla="*/ 4336502 h 4925968"/>
              <a:gd name="connsiteX111" fmla="*/ 519854 w 8014260"/>
              <a:gd name="connsiteY111" fmla="*/ 4337822 h 4925968"/>
              <a:gd name="connsiteX112" fmla="*/ 493584 w 8014260"/>
              <a:gd name="connsiteY112" fmla="*/ 4383771 h 4925968"/>
              <a:gd name="connsiteX113" fmla="*/ 459158 w 8014260"/>
              <a:gd name="connsiteY113" fmla="*/ 4402356 h 4925968"/>
              <a:gd name="connsiteX114" fmla="*/ 487137 w 8014260"/>
              <a:gd name="connsiteY114" fmla="*/ 4354830 h 4925968"/>
              <a:gd name="connsiteX115" fmla="*/ 509464 w 8014260"/>
              <a:gd name="connsiteY115" fmla="*/ 4336502 h 4925968"/>
              <a:gd name="connsiteX116" fmla="*/ 351761 w 8014260"/>
              <a:gd name="connsiteY116" fmla="*/ 4335834 h 4925968"/>
              <a:gd name="connsiteX117" fmla="*/ 359027 w 8014260"/>
              <a:gd name="connsiteY117" fmla="*/ 4349961 h 4925968"/>
              <a:gd name="connsiteX118" fmla="*/ 319325 w 8014260"/>
              <a:gd name="connsiteY118" fmla="*/ 4385074 h 4925968"/>
              <a:gd name="connsiteX119" fmla="*/ 314177 w 8014260"/>
              <a:gd name="connsiteY119" fmla="*/ 4359562 h 4925968"/>
              <a:gd name="connsiteX120" fmla="*/ 335437 w 8014260"/>
              <a:gd name="connsiteY120" fmla="*/ 4342006 h 4925968"/>
              <a:gd name="connsiteX121" fmla="*/ 351761 w 8014260"/>
              <a:gd name="connsiteY121" fmla="*/ 4335834 h 4925968"/>
              <a:gd name="connsiteX122" fmla="*/ 667081 w 8014260"/>
              <a:gd name="connsiteY122" fmla="*/ 4322512 h 4925968"/>
              <a:gd name="connsiteX123" fmla="*/ 679782 w 8014260"/>
              <a:gd name="connsiteY123" fmla="*/ 4344955 h 4925968"/>
              <a:gd name="connsiteX124" fmla="*/ 652352 w 8014260"/>
              <a:gd name="connsiteY124" fmla="*/ 4447413 h 4925968"/>
              <a:gd name="connsiteX125" fmla="*/ 614563 w 8014260"/>
              <a:gd name="connsiteY125" fmla="*/ 4419364 h 4925968"/>
              <a:gd name="connsiteX126" fmla="*/ 642960 w 8014260"/>
              <a:gd name="connsiteY126" fmla="*/ 4338645 h 4925968"/>
              <a:gd name="connsiteX127" fmla="*/ 667081 w 8014260"/>
              <a:gd name="connsiteY127" fmla="*/ 4322512 h 4925968"/>
              <a:gd name="connsiteX128" fmla="*/ 424311 w 8014260"/>
              <a:gd name="connsiteY128" fmla="*/ 4315431 h 4925968"/>
              <a:gd name="connsiteX129" fmla="*/ 434126 w 8014260"/>
              <a:gd name="connsiteY129" fmla="*/ 4317729 h 4925968"/>
              <a:gd name="connsiteX130" fmla="*/ 406827 w 8014260"/>
              <a:gd name="connsiteY130" fmla="*/ 4357025 h 4925968"/>
              <a:gd name="connsiteX131" fmla="*/ 375146 w 8014260"/>
              <a:gd name="connsiteY131" fmla="*/ 4366146 h 4925968"/>
              <a:gd name="connsiteX132" fmla="*/ 403951 w 8014260"/>
              <a:gd name="connsiteY132" fmla="*/ 4327329 h 4925968"/>
              <a:gd name="connsiteX133" fmla="*/ 424311 w 8014260"/>
              <a:gd name="connsiteY133" fmla="*/ 4315431 h 4925968"/>
              <a:gd name="connsiteX134" fmla="*/ 1058336 w 8014260"/>
              <a:gd name="connsiteY134" fmla="*/ 4304081 h 4925968"/>
              <a:gd name="connsiteX135" fmla="*/ 1101339 w 8014260"/>
              <a:gd name="connsiteY135" fmla="*/ 4397899 h 4925968"/>
              <a:gd name="connsiteX136" fmla="*/ 1073361 w 8014260"/>
              <a:gd name="connsiteY136" fmla="*/ 4524634 h 4925968"/>
              <a:gd name="connsiteX137" fmla="*/ 1031938 w 8014260"/>
              <a:gd name="connsiteY137" fmla="*/ 4429377 h 4925968"/>
              <a:gd name="connsiteX138" fmla="*/ 1058336 w 8014260"/>
              <a:gd name="connsiteY138" fmla="*/ 4304081 h 4925968"/>
              <a:gd name="connsiteX139" fmla="*/ 591451 w 8014260"/>
              <a:gd name="connsiteY139" fmla="*/ 4293932 h 4925968"/>
              <a:gd name="connsiteX140" fmla="*/ 564159 w 8014260"/>
              <a:gd name="connsiteY140" fmla="*/ 4342898 h 4925968"/>
              <a:gd name="connsiteX141" fmla="*/ 530004 w 8014260"/>
              <a:gd name="connsiteY141" fmla="*/ 4363335 h 4925968"/>
              <a:gd name="connsiteX142" fmla="*/ 557022 w 8014260"/>
              <a:gd name="connsiteY142" fmla="*/ 4314848 h 4925968"/>
              <a:gd name="connsiteX143" fmla="*/ 591451 w 8014260"/>
              <a:gd name="connsiteY143" fmla="*/ 4293932 h 4925968"/>
              <a:gd name="connsiteX144" fmla="*/ 495700 w 8014260"/>
              <a:gd name="connsiteY144" fmla="*/ 4284674 h 4925968"/>
              <a:gd name="connsiteX145" fmla="*/ 505655 w 8014260"/>
              <a:gd name="connsiteY145" fmla="*/ 4285634 h 4925968"/>
              <a:gd name="connsiteX146" fmla="*/ 478153 w 8014260"/>
              <a:gd name="connsiteY146" fmla="*/ 4326576 h 4925968"/>
              <a:gd name="connsiteX147" fmla="*/ 446950 w 8014260"/>
              <a:gd name="connsiteY147" fmla="*/ 4339812 h 4925968"/>
              <a:gd name="connsiteX148" fmla="*/ 474381 w 8014260"/>
              <a:gd name="connsiteY148" fmla="*/ 4299555 h 4925968"/>
              <a:gd name="connsiteX149" fmla="*/ 495700 w 8014260"/>
              <a:gd name="connsiteY149" fmla="*/ 4284674 h 4925968"/>
              <a:gd name="connsiteX150" fmla="*/ 342029 w 8014260"/>
              <a:gd name="connsiteY150" fmla="*/ 4270537 h 4925968"/>
              <a:gd name="connsiteX151" fmla="*/ 346479 w 8014260"/>
              <a:gd name="connsiteY151" fmla="*/ 4279255 h 4925968"/>
              <a:gd name="connsiteX152" fmla="*/ 311639 w 8014260"/>
              <a:gd name="connsiteY152" fmla="*/ 4310870 h 4925968"/>
              <a:gd name="connsiteX153" fmla="*/ 304371 w 8014260"/>
              <a:gd name="connsiteY153" fmla="*/ 4310733 h 4925968"/>
              <a:gd name="connsiteX154" fmla="*/ 301698 w 8014260"/>
              <a:gd name="connsiteY154" fmla="*/ 4286524 h 4925968"/>
              <a:gd name="connsiteX155" fmla="*/ 325081 w 8014260"/>
              <a:gd name="connsiteY155" fmla="*/ 4272465 h 4925968"/>
              <a:gd name="connsiteX156" fmla="*/ 342029 w 8014260"/>
              <a:gd name="connsiteY156" fmla="*/ 4270537 h 4925968"/>
              <a:gd name="connsiteX157" fmla="*/ 408973 w 8014260"/>
              <a:gd name="connsiteY157" fmla="*/ 4259753 h 4925968"/>
              <a:gd name="connsiteX158" fmla="*/ 418968 w 8014260"/>
              <a:gd name="connsiteY158" fmla="*/ 4262865 h 4925968"/>
              <a:gd name="connsiteX159" fmla="*/ 394692 w 8014260"/>
              <a:gd name="connsiteY159" fmla="*/ 4295097 h 4925968"/>
              <a:gd name="connsiteX160" fmla="*/ 362461 w 8014260"/>
              <a:gd name="connsiteY160" fmla="*/ 4301406 h 4925968"/>
              <a:gd name="connsiteX161" fmla="*/ 388590 w 8014260"/>
              <a:gd name="connsiteY161" fmla="*/ 4269242 h 4925968"/>
              <a:gd name="connsiteX162" fmla="*/ 408973 w 8014260"/>
              <a:gd name="connsiteY162" fmla="*/ 4259753 h 4925968"/>
              <a:gd name="connsiteX163" fmla="*/ 5103657 w 8014260"/>
              <a:gd name="connsiteY163" fmla="*/ 4253195 h 4925968"/>
              <a:gd name="connsiteX164" fmla="*/ 5144256 w 8014260"/>
              <a:gd name="connsiteY164" fmla="*/ 4301887 h 4925968"/>
              <a:gd name="connsiteX165" fmla="*/ 5112709 w 8014260"/>
              <a:gd name="connsiteY165" fmla="*/ 4346944 h 4925968"/>
              <a:gd name="connsiteX166" fmla="*/ 5073961 w 8014260"/>
              <a:gd name="connsiteY166" fmla="*/ 4300652 h 4925968"/>
              <a:gd name="connsiteX167" fmla="*/ 5103657 w 8014260"/>
              <a:gd name="connsiteY167" fmla="*/ 4253195 h 4925968"/>
              <a:gd name="connsiteX168" fmla="*/ 651089 w 8014260"/>
              <a:gd name="connsiteY168" fmla="*/ 4252029 h 4925968"/>
              <a:gd name="connsiteX169" fmla="*/ 662982 w 8014260"/>
              <a:gd name="connsiteY169" fmla="*/ 4252167 h 4925968"/>
              <a:gd name="connsiteX170" fmla="*/ 635959 w 8014260"/>
              <a:gd name="connsiteY170" fmla="*/ 4301201 h 4925968"/>
              <a:gd name="connsiteX171" fmla="*/ 599751 w 8014260"/>
              <a:gd name="connsiteY171" fmla="*/ 4322598 h 4925968"/>
              <a:gd name="connsiteX172" fmla="*/ 626911 w 8014260"/>
              <a:gd name="connsiteY172" fmla="*/ 4273495 h 4925968"/>
              <a:gd name="connsiteX173" fmla="*/ 651089 w 8014260"/>
              <a:gd name="connsiteY173" fmla="*/ 4252029 h 4925968"/>
              <a:gd name="connsiteX174" fmla="*/ 5239102 w 8014260"/>
              <a:gd name="connsiteY174" fmla="*/ 4249423 h 4925968"/>
              <a:gd name="connsiteX175" fmla="*/ 5279084 w 8014260"/>
              <a:gd name="connsiteY175" fmla="*/ 4296538 h 4925968"/>
              <a:gd name="connsiteX176" fmla="*/ 5246714 w 8014260"/>
              <a:gd name="connsiteY176" fmla="*/ 4345367 h 4925968"/>
              <a:gd name="connsiteX177" fmla="*/ 5208310 w 8014260"/>
              <a:gd name="connsiteY177" fmla="*/ 4297086 h 4925968"/>
              <a:gd name="connsiteX178" fmla="*/ 5239102 w 8014260"/>
              <a:gd name="connsiteY178" fmla="*/ 4249423 h 4925968"/>
              <a:gd name="connsiteX179" fmla="*/ 577592 w 8014260"/>
              <a:gd name="connsiteY179" fmla="*/ 4244897 h 4925968"/>
              <a:gd name="connsiteX180" fmla="*/ 550915 w 8014260"/>
              <a:gd name="connsiteY180" fmla="*/ 4285702 h 4925968"/>
              <a:gd name="connsiteX181" fmla="*/ 517108 w 8014260"/>
              <a:gd name="connsiteY181" fmla="*/ 4305316 h 4925968"/>
              <a:gd name="connsiteX182" fmla="*/ 543581 w 8014260"/>
              <a:gd name="connsiteY182" fmla="*/ 4264785 h 4925968"/>
              <a:gd name="connsiteX183" fmla="*/ 577592 w 8014260"/>
              <a:gd name="connsiteY183" fmla="*/ 4244897 h 4925968"/>
              <a:gd name="connsiteX184" fmla="*/ 4969583 w 8014260"/>
              <a:gd name="connsiteY184" fmla="*/ 4244417 h 4925968"/>
              <a:gd name="connsiteX185" fmla="*/ 5009496 w 8014260"/>
              <a:gd name="connsiteY185" fmla="*/ 4295577 h 4925968"/>
              <a:gd name="connsiteX186" fmla="*/ 4976989 w 8014260"/>
              <a:gd name="connsiteY186" fmla="*/ 4334599 h 4925968"/>
              <a:gd name="connsiteX187" fmla="*/ 4938653 w 8014260"/>
              <a:gd name="connsiteY187" fmla="*/ 4282684 h 4925968"/>
              <a:gd name="connsiteX188" fmla="*/ 4969583 w 8014260"/>
              <a:gd name="connsiteY188" fmla="*/ 4244417 h 4925968"/>
              <a:gd name="connsiteX189" fmla="*/ 858137 w 8014260"/>
              <a:gd name="connsiteY189" fmla="*/ 4241705 h 4925968"/>
              <a:gd name="connsiteX190" fmla="*/ 886070 w 8014260"/>
              <a:gd name="connsiteY190" fmla="*/ 4306001 h 4925968"/>
              <a:gd name="connsiteX191" fmla="*/ 861718 w 8014260"/>
              <a:gd name="connsiteY191" fmla="*/ 4445082 h 4925968"/>
              <a:gd name="connsiteX192" fmla="*/ 819956 w 8014260"/>
              <a:gd name="connsiteY192" fmla="*/ 4368135 h 4925968"/>
              <a:gd name="connsiteX193" fmla="*/ 844717 w 8014260"/>
              <a:gd name="connsiteY193" fmla="*/ 4247297 h 4925968"/>
              <a:gd name="connsiteX194" fmla="*/ 858137 w 8014260"/>
              <a:gd name="connsiteY194" fmla="*/ 4241705 h 4925968"/>
              <a:gd name="connsiteX195" fmla="*/ 481014 w 8014260"/>
              <a:gd name="connsiteY195" fmla="*/ 4237670 h 4925968"/>
              <a:gd name="connsiteX196" fmla="*/ 491873 w 8014260"/>
              <a:gd name="connsiteY196" fmla="*/ 4238382 h 4925968"/>
              <a:gd name="connsiteX197" fmla="*/ 466632 w 8014260"/>
              <a:gd name="connsiteY197" fmla="*/ 4271711 h 4925968"/>
              <a:gd name="connsiteX198" fmla="*/ 434747 w 8014260"/>
              <a:gd name="connsiteY198" fmla="*/ 4284673 h 4925968"/>
              <a:gd name="connsiteX199" fmla="*/ 459364 w 8014260"/>
              <a:gd name="connsiteY199" fmla="*/ 4250589 h 4925968"/>
              <a:gd name="connsiteX200" fmla="*/ 481014 w 8014260"/>
              <a:gd name="connsiteY200" fmla="*/ 4237670 h 4925968"/>
              <a:gd name="connsiteX201" fmla="*/ 1201746 w 8014260"/>
              <a:gd name="connsiteY201" fmla="*/ 4233750 h 4925968"/>
              <a:gd name="connsiteX202" fmla="*/ 1232261 w 8014260"/>
              <a:gd name="connsiteY202" fmla="*/ 4313545 h 4925968"/>
              <a:gd name="connsiteX203" fmla="*/ 1206951 w 8014260"/>
              <a:gd name="connsiteY203" fmla="*/ 4439458 h 4925968"/>
              <a:gd name="connsiteX204" fmla="*/ 1164436 w 8014260"/>
              <a:gd name="connsiteY204" fmla="*/ 4363814 h 4925968"/>
              <a:gd name="connsiteX205" fmla="*/ 1187820 w 8014260"/>
              <a:gd name="connsiteY205" fmla="*/ 4234609 h 4925968"/>
              <a:gd name="connsiteX206" fmla="*/ 1201746 w 8014260"/>
              <a:gd name="connsiteY206" fmla="*/ 4233750 h 4925968"/>
              <a:gd name="connsiteX207" fmla="*/ 5372765 w 8014260"/>
              <a:gd name="connsiteY207" fmla="*/ 4230975 h 4925968"/>
              <a:gd name="connsiteX208" fmla="*/ 5413707 w 8014260"/>
              <a:gd name="connsiteY208" fmla="*/ 4271232 h 4925968"/>
              <a:gd name="connsiteX209" fmla="*/ 5382640 w 8014260"/>
              <a:gd name="connsiteY209" fmla="*/ 4326782 h 4925968"/>
              <a:gd name="connsiteX210" fmla="*/ 5343550 w 8014260"/>
              <a:gd name="connsiteY210" fmla="*/ 4288377 h 4925968"/>
              <a:gd name="connsiteX211" fmla="*/ 5372765 w 8014260"/>
              <a:gd name="connsiteY211" fmla="*/ 4230975 h 4925968"/>
              <a:gd name="connsiteX212" fmla="*/ 4833931 w 8014260"/>
              <a:gd name="connsiteY212" fmla="*/ 4225077 h 4925968"/>
              <a:gd name="connsiteX213" fmla="*/ 4874394 w 8014260"/>
              <a:gd name="connsiteY213" fmla="*/ 4275689 h 4925968"/>
              <a:gd name="connsiteX214" fmla="*/ 4842710 w 8014260"/>
              <a:gd name="connsiteY214" fmla="*/ 4311077 h 4925968"/>
              <a:gd name="connsiteX215" fmla="*/ 4804031 w 8014260"/>
              <a:gd name="connsiteY215" fmla="*/ 4262934 h 4925968"/>
              <a:gd name="connsiteX216" fmla="*/ 4833931 w 8014260"/>
              <a:gd name="connsiteY216" fmla="*/ 4225077 h 4925968"/>
              <a:gd name="connsiteX217" fmla="*/ 722208 w 8014260"/>
              <a:gd name="connsiteY217" fmla="*/ 4215262 h 4925968"/>
              <a:gd name="connsiteX218" fmla="*/ 734438 w 8014260"/>
              <a:gd name="connsiteY218" fmla="*/ 4217602 h 4925968"/>
              <a:gd name="connsiteX219" fmla="*/ 705569 w 8014260"/>
              <a:gd name="connsiteY219" fmla="*/ 4268557 h 4925968"/>
              <a:gd name="connsiteX220" fmla="*/ 671005 w 8014260"/>
              <a:gd name="connsiteY220" fmla="*/ 4284467 h 4925968"/>
              <a:gd name="connsiteX221" fmla="*/ 698298 w 8014260"/>
              <a:gd name="connsiteY221" fmla="*/ 4233855 h 4925968"/>
              <a:gd name="connsiteX222" fmla="*/ 722208 w 8014260"/>
              <a:gd name="connsiteY222" fmla="*/ 4215262 h 4925968"/>
              <a:gd name="connsiteX223" fmla="*/ 563395 w 8014260"/>
              <a:gd name="connsiteY223" fmla="*/ 4204503 h 4925968"/>
              <a:gd name="connsiteX224" fmla="*/ 537611 w 8014260"/>
              <a:gd name="connsiteY224" fmla="*/ 4239342 h 4925968"/>
              <a:gd name="connsiteX225" fmla="*/ 504900 w 8014260"/>
              <a:gd name="connsiteY225" fmla="*/ 4255732 h 4925968"/>
              <a:gd name="connsiteX226" fmla="*/ 532402 w 8014260"/>
              <a:gd name="connsiteY226" fmla="*/ 4220002 h 4925968"/>
              <a:gd name="connsiteX227" fmla="*/ 563395 w 8014260"/>
              <a:gd name="connsiteY227" fmla="*/ 4204503 h 4925968"/>
              <a:gd name="connsiteX228" fmla="*/ 648095 w 8014260"/>
              <a:gd name="connsiteY228" fmla="*/ 4202377 h 4925968"/>
              <a:gd name="connsiteX229" fmla="*/ 621350 w 8014260"/>
              <a:gd name="connsiteY229" fmla="*/ 4244279 h 4925968"/>
              <a:gd name="connsiteX230" fmla="*/ 587406 w 8014260"/>
              <a:gd name="connsiteY230" fmla="*/ 4264579 h 4925968"/>
              <a:gd name="connsiteX231" fmla="*/ 613463 w 8014260"/>
              <a:gd name="connsiteY231" fmla="*/ 4223843 h 4925968"/>
              <a:gd name="connsiteX232" fmla="*/ 648095 w 8014260"/>
              <a:gd name="connsiteY232" fmla="*/ 4202377 h 4925968"/>
              <a:gd name="connsiteX233" fmla="*/ 394434 w 8014260"/>
              <a:gd name="connsiteY233" fmla="*/ 4202000 h 4925968"/>
              <a:gd name="connsiteX234" fmla="*/ 404705 w 8014260"/>
              <a:gd name="connsiteY234" fmla="*/ 4206697 h 4925968"/>
              <a:gd name="connsiteX235" fmla="*/ 380842 w 8014260"/>
              <a:gd name="connsiteY235" fmla="*/ 4234198 h 4925968"/>
              <a:gd name="connsiteX236" fmla="*/ 350043 w 8014260"/>
              <a:gd name="connsiteY236" fmla="*/ 4235844 h 4925968"/>
              <a:gd name="connsiteX237" fmla="*/ 373772 w 8014260"/>
              <a:gd name="connsiteY237" fmla="*/ 4208617 h 4925968"/>
              <a:gd name="connsiteX238" fmla="*/ 394434 w 8014260"/>
              <a:gd name="connsiteY238" fmla="*/ 4202000 h 4925968"/>
              <a:gd name="connsiteX239" fmla="*/ 315139 w 8014260"/>
              <a:gd name="connsiteY239" fmla="*/ 4201417 h 4925968"/>
              <a:gd name="connsiteX240" fmla="*/ 330019 w 8014260"/>
              <a:gd name="connsiteY240" fmla="*/ 4214996 h 4925968"/>
              <a:gd name="connsiteX241" fmla="*/ 298610 w 8014260"/>
              <a:gd name="connsiteY241" fmla="*/ 4237833 h 4925968"/>
              <a:gd name="connsiteX242" fmla="*/ 289354 w 8014260"/>
              <a:gd name="connsiteY242" fmla="*/ 4236393 h 4925968"/>
              <a:gd name="connsiteX243" fmla="*/ 286952 w 8014260"/>
              <a:gd name="connsiteY243" fmla="*/ 4226106 h 4925968"/>
              <a:gd name="connsiteX244" fmla="*/ 286469 w 8014260"/>
              <a:gd name="connsiteY244" fmla="*/ 4226312 h 4925968"/>
              <a:gd name="connsiteX245" fmla="*/ 285920 w 8014260"/>
              <a:gd name="connsiteY245" fmla="*/ 4223294 h 4925968"/>
              <a:gd name="connsiteX246" fmla="*/ 315139 w 8014260"/>
              <a:gd name="connsiteY246" fmla="*/ 4201417 h 4925968"/>
              <a:gd name="connsiteX247" fmla="*/ 4699857 w 8014260"/>
              <a:gd name="connsiteY247" fmla="*/ 4197576 h 4925968"/>
              <a:gd name="connsiteX248" fmla="*/ 4739428 w 8014260"/>
              <a:gd name="connsiteY248" fmla="*/ 4248600 h 4925968"/>
              <a:gd name="connsiteX249" fmla="*/ 4706509 w 8014260"/>
              <a:gd name="connsiteY249" fmla="*/ 4277952 h 4925968"/>
              <a:gd name="connsiteX250" fmla="*/ 4668447 w 8014260"/>
              <a:gd name="connsiteY250" fmla="*/ 4226586 h 4925968"/>
              <a:gd name="connsiteX251" fmla="*/ 4699857 w 8014260"/>
              <a:gd name="connsiteY251" fmla="*/ 4197576 h 4925968"/>
              <a:gd name="connsiteX252" fmla="*/ 5522662 w 8014260"/>
              <a:gd name="connsiteY252" fmla="*/ 4193299 h 4925968"/>
              <a:gd name="connsiteX253" fmla="*/ 5548604 w 8014260"/>
              <a:gd name="connsiteY253" fmla="*/ 4227477 h 4925968"/>
              <a:gd name="connsiteX254" fmla="*/ 5518771 w 8014260"/>
              <a:gd name="connsiteY254" fmla="*/ 4288034 h 4925968"/>
              <a:gd name="connsiteX255" fmla="*/ 5478241 w 8014260"/>
              <a:gd name="connsiteY255" fmla="*/ 4253264 h 4925968"/>
              <a:gd name="connsiteX256" fmla="*/ 5509239 w 8014260"/>
              <a:gd name="connsiteY256" fmla="*/ 4193668 h 4925968"/>
              <a:gd name="connsiteX257" fmla="*/ 5522662 w 8014260"/>
              <a:gd name="connsiteY257" fmla="*/ 4193299 h 4925968"/>
              <a:gd name="connsiteX258" fmla="*/ 794337 w 8014260"/>
              <a:gd name="connsiteY258" fmla="*/ 4190959 h 4925968"/>
              <a:gd name="connsiteX259" fmla="*/ 807958 w 8014260"/>
              <a:gd name="connsiteY259" fmla="*/ 4209166 h 4925968"/>
              <a:gd name="connsiteX260" fmla="*/ 782102 w 8014260"/>
              <a:gd name="connsiteY260" fmla="*/ 4307030 h 4925968"/>
              <a:gd name="connsiteX261" fmla="*/ 742603 w 8014260"/>
              <a:gd name="connsiteY261" fmla="*/ 4275278 h 4925968"/>
              <a:gd name="connsiteX262" fmla="*/ 769755 w 8014260"/>
              <a:gd name="connsiteY262" fmla="*/ 4205669 h 4925968"/>
              <a:gd name="connsiteX263" fmla="*/ 794337 w 8014260"/>
              <a:gd name="connsiteY263" fmla="*/ 4190959 h 4925968"/>
              <a:gd name="connsiteX264" fmla="*/ 467850 w 8014260"/>
              <a:gd name="connsiteY264" fmla="*/ 4190479 h 4925968"/>
              <a:gd name="connsiteX265" fmla="*/ 478088 w 8014260"/>
              <a:gd name="connsiteY265" fmla="*/ 4192570 h 4925968"/>
              <a:gd name="connsiteX266" fmla="*/ 451408 w 8014260"/>
              <a:gd name="connsiteY266" fmla="*/ 4222197 h 4925968"/>
              <a:gd name="connsiteX267" fmla="*/ 421574 w 8014260"/>
              <a:gd name="connsiteY267" fmla="*/ 4227958 h 4925968"/>
              <a:gd name="connsiteX268" fmla="*/ 446813 w 8014260"/>
              <a:gd name="connsiteY268" fmla="*/ 4199909 h 4925968"/>
              <a:gd name="connsiteX269" fmla="*/ 467850 w 8014260"/>
              <a:gd name="connsiteY269" fmla="*/ 4190479 h 4925968"/>
              <a:gd name="connsiteX270" fmla="*/ 1322235 w 8014260"/>
              <a:gd name="connsiteY270" fmla="*/ 4174259 h 4925968"/>
              <a:gd name="connsiteX271" fmla="*/ 1364822 w 8014260"/>
              <a:gd name="connsiteY271" fmla="*/ 4252097 h 4925968"/>
              <a:gd name="connsiteX272" fmla="*/ 1336636 w 8014260"/>
              <a:gd name="connsiteY272" fmla="*/ 4362991 h 4925968"/>
              <a:gd name="connsiteX273" fmla="*/ 1295221 w 8014260"/>
              <a:gd name="connsiteY273" fmla="*/ 4278364 h 4925968"/>
              <a:gd name="connsiteX274" fmla="*/ 1322235 w 8014260"/>
              <a:gd name="connsiteY274" fmla="*/ 4174259 h 4925968"/>
              <a:gd name="connsiteX275" fmla="*/ 539492 w 8014260"/>
              <a:gd name="connsiteY275" fmla="*/ 4168542 h 4925968"/>
              <a:gd name="connsiteX276" fmla="*/ 549545 w 8014260"/>
              <a:gd name="connsiteY276" fmla="*/ 4168568 h 4925968"/>
              <a:gd name="connsiteX277" fmla="*/ 525471 w 8014260"/>
              <a:gd name="connsiteY277" fmla="*/ 4196959 h 4925968"/>
              <a:gd name="connsiteX278" fmla="*/ 493171 w 8014260"/>
              <a:gd name="connsiteY278" fmla="*/ 4209167 h 4925968"/>
              <a:gd name="connsiteX279" fmla="*/ 519097 w 8014260"/>
              <a:gd name="connsiteY279" fmla="*/ 4179883 h 4925968"/>
              <a:gd name="connsiteX280" fmla="*/ 539492 w 8014260"/>
              <a:gd name="connsiteY280" fmla="*/ 4168542 h 4925968"/>
              <a:gd name="connsiteX281" fmla="*/ 634719 w 8014260"/>
              <a:gd name="connsiteY281" fmla="*/ 4165619 h 4925968"/>
              <a:gd name="connsiteX282" fmla="*/ 608730 w 8014260"/>
              <a:gd name="connsiteY282" fmla="*/ 4200183 h 4925968"/>
              <a:gd name="connsiteX283" fmla="*/ 576291 w 8014260"/>
              <a:gd name="connsiteY283" fmla="*/ 4218768 h 4925968"/>
              <a:gd name="connsiteX284" fmla="*/ 602213 w 8014260"/>
              <a:gd name="connsiteY284" fmla="*/ 4183929 h 4925968"/>
              <a:gd name="connsiteX285" fmla="*/ 634719 w 8014260"/>
              <a:gd name="connsiteY285" fmla="*/ 4165619 h 4925968"/>
              <a:gd name="connsiteX286" fmla="*/ 4562286 w 8014260"/>
              <a:gd name="connsiteY286" fmla="*/ 4163560 h 4925968"/>
              <a:gd name="connsiteX287" fmla="*/ 4603914 w 8014260"/>
              <a:gd name="connsiteY287" fmla="*/ 4210743 h 4925968"/>
              <a:gd name="connsiteX288" fmla="*/ 4573602 w 8014260"/>
              <a:gd name="connsiteY288" fmla="*/ 4239410 h 4925968"/>
              <a:gd name="connsiteX289" fmla="*/ 4533756 w 8014260"/>
              <a:gd name="connsiteY289" fmla="*/ 4194216 h 4925968"/>
              <a:gd name="connsiteX290" fmla="*/ 4562286 w 8014260"/>
              <a:gd name="connsiteY290" fmla="*/ 4163560 h 4925968"/>
              <a:gd name="connsiteX291" fmla="*/ 991069 w 8014260"/>
              <a:gd name="connsiteY291" fmla="*/ 4163253 h 4925968"/>
              <a:gd name="connsiteX292" fmla="*/ 1017878 w 8014260"/>
              <a:gd name="connsiteY292" fmla="*/ 4230221 h 4925968"/>
              <a:gd name="connsiteX293" fmla="*/ 993601 w 8014260"/>
              <a:gd name="connsiteY293" fmla="*/ 4353733 h 4925968"/>
              <a:gd name="connsiteX294" fmla="*/ 950122 w 8014260"/>
              <a:gd name="connsiteY294" fmla="*/ 4266088 h 4925968"/>
              <a:gd name="connsiteX295" fmla="*/ 977485 w 8014260"/>
              <a:gd name="connsiteY295" fmla="*/ 4163972 h 4925968"/>
              <a:gd name="connsiteX296" fmla="*/ 991069 w 8014260"/>
              <a:gd name="connsiteY296" fmla="*/ 4163253 h 4925968"/>
              <a:gd name="connsiteX297" fmla="*/ 719969 w 8014260"/>
              <a:gd name="connsiteY297" fmla="*/ 4161503 h 4925968"/>
              <a:gd name="connsiteX298" fmla="*/ 693221 w 8014260"/>
              <a:gd name="connsiteY298" fmla="*/ 4202514 h 4925968"/>
              <a:gd name="connsiteX299" fmla="*/ 658248 w 8014260"/>
              <a:gd name="connsiteY299" fmla="*/ 4223020 h 4925968"/>
              <a:gd name="connsiteX300" fmla="*/ 684652 w 8014260"/>
              <a:gd name="connsiteY300" fmla="*/ 4181460 h 4925968"/>
              <a:gd name="connsiteX301" fmla="*/ 719969 w 8014260"/>
              <a:gd name="connsiteY301" fmla="*/ 4161503 h 4925968"/>
              <a:gd name="connsiteX302" fmla="*/ 5028219 w 8014260"/>
              <a:gd name="connsiteY302" fmla="*/ 4160817 h 4925968"/>
              <a:gd name="connsiteX303" fmla="*/ 5066624 w 8014260"/>
              <a:gd name="connsiteY303" fmla="*/ 4209029 h 4925968"/>
              <a:gd name="connsiteX304" fmla="*/ 5037752 w 8014260"/>
              <a:gd name="connsiteY304" fmla="*/ 4254360 h 4925968"/>
              <a:gd name="connsiteX305" fmla="*/ 4997289 w 8014260"/>
              <a:gd name="connsiteY305" fmla="*/ 4203885 h 4925968"/>
              <a:gd name="connsiteX306" fmla="*/ 5028219 w 8014260"/>
              <a:gd name="connsiteY306" fmla="*/ 4160817 h 4925968"/>
              <a:gd name="connsiteX307" fmla="*/ 5162703 w 8014260"/>
              <a:gd name="connsiteY307" fmla="*/ 4160611 h 4925968"/>
              <a:gd name="connsiteX308" fmla="*/ 5201314 w 8014260"/>
              <a:gd name="connsiteY308" fmla="*/ 4207040 h 4925968"/>
              <a:gd name="connsiteX309" fmla="*/ 5172853 w 8014260"/>
              <a:gd name="connsiteY309" fmla="*/ 4257241 h 4925968"/>
              <a:gd name="connsiteX310" fmla="*/ 5132117 w 8014260"/>
              <a:gd name="connsiteY310" fmla="*/ 4208617 h 4925968"/>
              <a:gd name="connsiteX311" fmla="*/ 5162703 w 8014260"/>
              <a:gd name="connsiteY311" fmla="*/ 4160611 h 4925968"/>
              <a:gd name="connsiteX312" fmla="*/ 4893665 w 8014260"/>
              <a:gd name="connsiteY312" fmla="*/ 4150736 h 4925968"/>
              <a:gd name="connsiteX313" fmla="*/ 4931864 w 8014260"/>
              <a:gd name="connsiteY313" fmla="*/ 4199565 h 4925968"/>
              <a:gd name="connsiteX314" fmla="*/ 4902718 w 8014260"/>
              <a:gd name="connsiteY314" fmla="*/ 4239959 h 4925968"/>
              <a:gd name="connsiteX315" fmla="*/ 4862461 w 8014260"/>
              <a:gd name="connsiteY315" fmla="*/ 4188867 h 4925968"/>
              <a:gd name="connsiteX316" fmla="*/ 4893665 w 8014260"/>
              <a:gd name="connsiteY316" fmla="*/ 4150736 h 4925968"/>
              <a:gd name="connsiteX317" fmla="*/ 5297464 w 8014260"/>
              <a:gd name="connsiteY317" fmla="*/ 4148198 h 4925968"/>
              <a:gd name="connsiteX318" fmla="*/ 5336006 w 8014260"/>
              <a:gd name="connsiteY318" fmla="*/ 4192158 h 4925968"/>
              <a:gd name="connsiteX319" fmla="*/ 5307408 w 8014260"/>
              <a:gd name="connsiteY319" fmla="*/ 4246542 h 4925968"/>
              <a:gd name="connsiteX320" fmla="*/ 5266808 w 8014260"/>
              <a:gd name="connsiteY320" fmla="*/ 4200456 h 4925968"/>
              <a:gd name="connsiteX321" fmla="*/ 5297464 w 8014260"/>
              <a:gd name="connsiteY321" fmla="*/ 4148198 h 4925968"/>
              <a:gd name="connsiteX322" fmla="*/ 453824 w 8014260"/>
              <a:gd name="connsiteY322" fmla="*/ 4140312 h 4925968"/>
              <a:gd name="connsiteX323" fmla="*/ 463410 w 8014260"/>
              <a:gd name="connsiteY323" fmla="*/ 4144084 h 4925968"/>
              <a:gd name="connsiteX324" fmla="*/ 439816 w 8014260"/>
              <a:gd name="connsiteY324" fmla="*/ 4168430 h 4925968"/>
              <a:gd name="connsiteX325" fmla="*/ 408956 w 8014260"/>
              <a:gd name="connsiteY325" fmla="*/ 4170556 h 4925968"/>
              <a:gd name="connsiteX326" fmla="*/ 434261 w 8014260"/>
              <a:gd name="connsiteY326" fmla="*/ 4146004 h 4925968"/>
              <a:gd name="connsiteX327" fmla="*/ 453824 w 8014260"/>
              <a:gd name="connsiteY327" fmla="*/ 4140312 h 4925968"/>
              <a:gd name="connsiteX328" fmla="*/ 380069 w 8014260"/>
              <a:gd name="connsiteY328" fmla="*/ 4139961 h 4925968"/>
              <a:gd name="connsiteX329" fmla="*/ 390099 w 8014260"/>
              <a:gd name="connsiteY329" fmla="*/ 4146004 h 4925968"/>
              <a:gd name="connsiteX330" fmla="*/ 365134 w 8014260"/>
              <a:gd name="connsiteY330" fmla="*/ 4170556 h 4925968"/>
              <a:gd name="connsiteX331" fmla="*/ 337084 w 8014260"/>
              <a:gd name="connsiteY331" fmla="*/ 4168018 h 4925968"/>
              <a:gd name="connsiteX332" fmla="*/ 360262 w 8014260"/>
              <a:gd name="connsiteY332" fmla="*/ 4143330 h 4925968"/>
              <a:gd name="connsiteX333" fmla="*/ 380069 w 8014260"/>
              <a:gd name="connsiteY333" fmla="*/ 4139961 h 4925968"/>
              <a:gd name="connsiteX334" fmla="*/ 5656686 w 8014260"/>
              <a:gd name="connsiteY334" fmla="*/ 4139359 h 4925968"/>
              <a:gd name="connsiteX335" fmla="*/ 5683912 w 8014260"/>
              <a:gd name="connsiteY335" fmla="*/ 4171242 h 4925968"/>
              <a:gd name="connsiteX336" fmla="*/ 5653119 w 8014260"/>
              <a:gd name="connsiteY336" fmla="*/ 4233444 h 4925968"/>
              <a:gd name="connsiteX337" fmla="*/ 5613617 w 8014260"/>
              <a:gd name="connsiteY337" fmla="*/ 4205943 h 4925968"/>
              <a:gd name="connsiteX338" fmla="*/ 5642626 w 8014260"/>
              <a:gd name="connsiteY338" fmla="*/ 4142232 h 4925968"/>
              <a:gd name="connsiteX339" fmla="*/ 5656686 w 8014260"/>
              <a:gd name="connsiteY339" fmla="*/ 4139359 h 4925968"/>
              <a:gd name="connsiteX340" fmla="*/ 622035 w 8014260"/>
              <a:gd name="connsiteY340" fmla="*/ 4136335 h 4925968"/>
              <a:gd name="connsiteX341" fmla="*/ 596248 w 8014260"/>
              <a:gd name="connsiteY341" fmla="*/ 4164727 h 4925968"/>
              <a:gd name="connsiteX342" fmla="*/ 564769 w 8014260"/>
              <a:gd name="connsiteY342" fmla="*/ 4180638 h 4925968"/>
              <a:gd name="connsiteX343" fmla="*/ 589938 w 8014260"/>
              <a:gd name="connsiteY343" fmla="*/ 4151285 h 4925968"/>
              <a:gd name="connsiteX344" fmla="*/ 622035 w 8014260"/>
              <a:gd name="connsiteY344" fmla="*/ 4136335 h 4925968"/>
              <a:gd name="connsiteX345" fmla="*/ 4759248 w 8014260"/>
              <a:gd name="connsiteY345" fmla="*/ 4132220 h 4925968"/>
              <a:gd name="connsiteX346" fmla="*/ 4797036 w 8014260"/>
              <a:gd name="connsiteY346" fmla="*/ 4180843 h 4925968"/>
              <a:gd name="connsiteX347" fmla="*/ 4767341 w 8014260"/>
              <a:gd name="connsiteY347" fmla="*/ 4216025 h 4925968"/>
              <a:gd name="connsiteX348" fmla="*/ 4727564 w 8014260"/>
              <a:gd name="connsiteY348" fmla="*/ 4165207 h 4925968"/>
              <a:gd name="connsiteX349" fmla="*/ 4759248 w 8014260"/>
              <a:gd name="connsiteY349" fmla="*/ 4132220 h 4925968"/>
              <a:gd name="connsiteX350" fmla="*/ 526264 w 8014260"/>
              <a:gd name="connsiteY350" fmla="*/ 4129648 h 4925968"/>
              <a:gd name="connsiteX351" fmla="*/ 536171 w 8014260"/>
              <a:gd name="connsiteY351" fmla="*/ 4130985 h 4925968"/>
              <a:gd name="connsiteX352" fmla="*/ 511138 w 8014260"/>
              <a:gd name="connsiteY352" fmla="*/ 4156222 h 4925968"/>
              <a:gd name="connsiteX353" fmla="*/ 481924 w 8014260"/>
              <a:gd name="connsiteY353" fmla="*/ 4162669 h 4925968"/>
              <a:gd name="connsiteX354" fmla="*/ 506887 w 8014260"/>
              <a:gd name="connsiteY354" fmla="*/ 4137157 h 4925968"/>
              <a:gd name="connsiteX355" fmla="*/ 526264 w 8014260"/>
              <a:gd name="connsiteY355" fmla="*/ 4129648 h 4925968"/>
              <a:gd name="connsiteX356" fmla="*/ 286058 w 8014260"/>
              <a:gd name="connsiteY356" fmla="*/ 4129134 h 4925968"/>
              <a:gd name="connsiteX357" fmla="*/ 313765 w 8014260"/>
              <a:gd name="connsiteY357" fmla="*/ 4132563 h 4925968"/>
              <a:gd name="connsiteX358" fmla="*/ 302584 w 8014260"/>
              <a:gd name="connsiteY358" fmla="*/ 4154989 h 4925968"/>
              <a:gd name="connsiteX359" fmla="*/ 274128 w 8014260"/>
              <a:gd name="connsiteY359" fmla="*/ 4160818 h 4925968"/>
              <a:gd name="connsiteX360" fmla="*/ 271037 w 8014260"/>
              <a:gd name="connsiteY360" fmla="*/ 4143604 h 4925968"/>
              <a:gd name="connsiteX361" fmla="*/ 286058 w 8014260"/>
              <a:gd name="connsiteY361" fmla="*/ 4129134 h 4925968"/>
              <a:gd name="connsiteX362" fmla="*/ 781130 w 8014260"/>
              <a:gd name="connsiteY362" fmla="*/ 4128500 h 4925968"/>
              <a:gd name="connsiteX363" fmla="*/ 792250 w 8014260"/>
              <a:gd name="connsiteY363" fmla="*/ 4130917 h 4925968"/>
              <a:gd name="connsiteX364" fmla="*/ 763172 w 8014260"/>
              <a:gd name="connsiteY364" fmla="*/ 4171242 h 4925968"/>
              <a:gd name="connsiteX365" fmla="*/ 728129 w 8014260"/>
              <a:gd name="connsiteY365" fmla="*/ 4186604 h 4925968"/>
              <a:gd name="connsiteX366" fmla="*/ 757001 w 8014260"/>
              <a:gd name="connsiteY366" fmla="*/ 4144084 h 4925968"/>
              <a:gd name="connsiteX367" fmla="*/ 781130 w 8014260"/>
              <a:gd name="connsiteY367" fmla="*/ 4128500 h 4925968"/>
              <a:gd name="connsiteX368" fmla="*/ 1454663 w 8014260"/>
              <a:gd name="connsiteY368" fmla="*/ 4127967 h 4925968"/>
              <a:gd name="connsiteX369" fmla="*/ 1497389 w 8014260"/>
              <a:gd name="connsiteY369" fmla="*/ 4194353 h 4925968"/>
              <a:gd name="connsiteX370" fmla="*/ 1469410 w 8014260"/>
              <a:gd name="connsiteY370" fmla="*/ 4294137 h 4925968"/>
              <a:gd name="connsiteX371" fmla="*/ 1427781 w 8014260"/>
              <a:gd name="connsiteY371" fmla="*/ 4219316 h 4925968"/>
              <a:gd name="connsiteX372" fmla="*/ 1454663 w 8014260"/>
              <a:gd name="connsiteY372" fmla="*/ 4127967 h 4925968"/>
              <a:gd name="connsiteX373" fmla="*/ 4428281 w 8014260"/>
              <a:gd name="connsiteY373" fmla="*/ 4126528 h 4925968"/>
              <a:gd name="connsiteX374" fmla="*/ 4468812 w 8014260"/>
              <a:gd name="connsiteY374" fmla="*/ 4172408 h 4925968"/>
              <a:gd name="connsiteX375" fmla="*/ 4436922 w 8014260"/>
              <a:gd name="connsiteY375" fmla="*/ 4195588 h 4925968"/>
              <a:gd name="connsiteX376" fmla="*/ 4398243 w 8014260"/>
              <a:gd name="connsiteY376" fmla="*/ 4151903 h 4925968"/>
              <a:gd name="connsiteX377" fmla="*/ 4428281 w 8014260"/>
              <a:gd name="connsiteY377" fmla="*/ 4126528 h 4925968"/>
              <a:gd name="connsiteX378" fmla="*/ 706663 w 8014260"/>
              <a:gd name="connsiteY378" fmla="*/ 4124607 h 4925968"/>
              <a:gd name="connsiteX379" fmla="*/ 678479 w 8014260"/>
              <a:gd name="connsiteY379" fmla="*/ 4159720 h 4925968"/>
              <a:gd name="connsiteX380" fmla="*/ 646104 w 8014260"/>
              <a:gd name="connsiteY380" fmla="*/ 4178785 h 4925968"/>
              <a:gd name="connsiteX381" fmla="*/ 674085 w 8014260"/>
              <a:gd name="connsiteY381" fmla="*/ 4143055 h 4925968"/>
              <a:gd name="connsiteX382" fmla="*/ 706663 w 8014260"/>
              <a:gd name="connsiteY382" fmla="*/ 4124607 h 4925968"/>
              <a:gd name="connsiteX383" fmla="*/ 5432360 w 8014260"/>
              <a:gd name="connsiteY383" fmla="*/ 4121384 h 4925968"/>
              <a:gd name="connsiteX384" fmla="*/ 5470971 w 8014260"/>
              <a:gd name="connsiteY384" fmla="*/ 4160337 h 4925968"/>
              <a:gd name="connsiteX385" fmla="*/ 5442236 w 8014260"/>
              <a:gd name="connsiteY385" fmla="*/ 4218493 h 4925968"/>
              <a:gd name="connsiteX386" fmla="*/ 5401568 w 8014260"/>
              <a:gd name="connsiteY386" fmla="*/ 4177620 h 4925968"/>
              <a:gd name="connsiteX387" fmla="*/ 5432360 w 8014260"/>
              <a:gd name="connsiteY387" fmla="*/ 4121384 h 4925968"/>
              <a:gd name="connsiteX388" fmla="*/ 926360 w 8014260"/>
              <a:gd name="connsiteY388" fmla="*/ 4109263 h 4925968"/>
              <a:gd name="connsiteX389" fmla="*/ 939288 w 8014260"/>
              <a:gd name="connsiteY389" fmla="*/ 4125499 h 4925968"/>
              <a:gd name="connsiteX390" fmla="*/ 911236 w 8014260"/>
              <a:gd name="connsiteY390" fmla="*/ 4200937 h 4925968"/>
              <a:gd name="connsiteX391" fmla="*/ 872080 w 8014260"/>
              <a:gd name="connsiteY391" fmla="*/ 4160887 h 4925968"/>
              <a:gd name="connsiteX392" fmla="*/ 901498 w 8014260"/>
              <a:gd name="connsiteY392" fmla="*/ 4115555 h 4925968"/>
              <a:gd name="connsiteX393" fmla="*/ 926360 w 8014260"/>
              <a:gd name="connsiteY393" fmla="*/ 4109263 h 4925968"/>
              <a:gd name="connsiteX394" fmla="*/ 853682 w 8014260"/>
              <a:gd name="connsiteY394" fmla="*/ 4109083 h 4925968"/>
              <a:gd name="connsiteX395" fmla="*/ 864740 w 8014260"/>
              <a:gd name="connsiteY395" fmla="*/ 4115898 h 4925968"/>
              <a:gd name="connsiteX396" fmla="*/ 835797 w 8014260"/>
              <a:gd name="connsiteY396" fmla="*/ 4153411 h 4925968"/>
              <a:gd name="connsiteX397" fmla="*/ 799793 w 8014260"/>
              <a:gd name="connsiteY397" fmla="*/ 4159446 h 4925968"/>
              <a:gd name="connsiteX398" fmla="*/ 829767 w 8014260"/>
              <a:gd name="connsiteY398" fmla="*/ 4118984 h 4925968"/>
              <a:gd name="connsiteX399" fmla="*/ 853682 w 8014260"/>
              <a:gd name="connsiteY399" fmla="*/ 4109083 h 4925968"/>
              <a:gd name="connsiteX400" fmla="*/ 609345 w 8014260"/>
              <a:gd name="connsiteY400" fmla="*/ 4108971 h 4925968"/>
              <a:gd name="connsiteX401" fmla="*/ 584524 w 8014260"/>
              <a:gd name="connsiteY401" fmla="*/ 4132288 h 4925968"/>
              <a:gd name="connsiteX402" fmla="*/ 552973 w 8014260"/>
              <a:gd name="connsiteY402" fmla="*/ 4143947 h 4925968"/>
              <a:gd name="connsiteX403" fmla="*/ 578688 w 8014260"/>
              <a:gd name="connsiteY403" fmla="*/ 4119121 h 4925968"/>
              <a:gd name="connsiteX404" fmla="*/ 609345 w 8014260"/>
              <a:gd name="connsiteY404" fmla="*/ 4108971 h 4925968"/>
              <a:gd name="connsiteX405" fmla="*/ 4623528 w 8014260"/>
              <a:gd name="connsiteY405" fmla="*/ 4106845 h 4925968"/>
              <a:gd name="connsiteX406" fmla="*/ 4661932 w 8014260"/>
              <a:gd name="connsiteY406" fmla="*/ 4153068 h 4925968"/>
              <a:gd name="connsiteX407" fmla="*/ 4633060 w 8014260"/>
              <a:gd name="connsiteY407" fmla="*/ 4184958 h 4925968"/>
              <a:gd name="connsiteX408" fmla="*/ 4592598 w 8014260"/>
              <a:gd name="connsiteY408" fmla="*/ 4136472 h 4925968"/>
              <a:gd name="connsiteX409" fmla="*/ 4623528 w 8014260"/>
              <a:gd name="connsiteY409" fmla="*/ 4106845 h 4925968"/>
              <a:gd name="connsiteX410" fmla="*/ 1111219 w 8014260"/>
              <a:gd name="connsiteY410" fmla="*/ 4105336 h 4925968"/>
              <a:gd name="connsiteX411" fmla="*/ 1150306 w 8014260"/>
              <a:gd name="connsiteY411" fmla="*/ 4167813 h 4925968"/>
              <a:gd name="connsiteX412" fmla="*/ 1124043 w 8014260"/>
              <a:gd name="connsiteY412" fmla="*/ 4276924 h 4925968"/>
              <a:gd name="connsiteX413" fmla="*/ 1082207 w 8014260"/>
              <a:gd name="connsiteY413" fmla="*/ 4198468 h 4925968"/>
              <a:gd name="connsiteX414" fmla="*/ 1111219 w 8014260"/>
              <a:gd name="connsiteY414" fmla="*/ 4105336 h 4925968"/>
              <a:gd name="connsiteX415" fmla="*/ 693285 w 8014260"/>
              <a:gd name="connsiteY415" fmla="*/ 4099576 h 4925968"/>
              <a:gd name="connsiteX416" fmla="*/ 667777 w 8014260"/>
              <a:gd name="connsiteY416" fmla="*/ 4127008 h 4925968"/>
              <a:gd name="connsiteX417" fmla="*/ 634584 w 8014260"/>
              <a:gd name="connsiteY417" fmla="*/ 4145387 h 4925968"/>
              <a:gd name="connsiteX418" fmla="*/ 661879 w 8014260"/>
              <a:gd name="connsiteY418" fmla="*/ 4116103 h 4925968"/>
              <a:gd name="connsiteX419" fmla="*/ 693285 w 8014260"/>
              <a:gd name="connsiteY419" fmla="*/ 4099576 h 4925968"/>
              <a:gd name="connsiteX420" fmla="*/ 1589767 w 8014260"/>
              <a:gd name="connsiteY420" fmla="*/ 4093267 h 4925968"/>
              <a:gd name="connsiteX421" fmla="*/ 1630914 w 8014260"/>
              <a:gd name="connsiteY421" fmla="*/ 4152657 h 4925968"/>
              <a:gd name="connsiteX422" fmla="*/ 1600669 w 8014260"/>
              <a:gd name="connsiteY422" fmla="*/ 4235707 h 4925968"/>
              <a:gd name="connsiteX423" fmla="*/ 1560619 w 8014260"/>
              <a:gd name="connsiteY423" fmla="*/ 4166853 h 4925968"/>
              <a:gd name="connsiteX424" fmla="*/ 1589767 w 8014260"/>
              <a:gd name="connsiteY424" fmla="*/ 4093267 h 4925968"/>
              <a:gd name="connsiteX425" fmla="*/ 777917 w 8014260"/>
              <a:gd name="connsiteY425" fmla="*/ 4089288 h 4925968"/>
              <a:gd name="connsiteX426" fmla="*/ 750211 w 8014260"/>
              <a:gd name="connsiteY426" fmla="*/ 4121521 h 4925968"/>
              <a:gd name="connsiteX427" fmla="*/ 716332 w 8014260"/>
              <a:gd name="connsiteY427" fmla="*/ 4138597 h 4925968"/>
              <a:gd name="connsiteX428" fmla="*/ 745616 w 8014260"/>
              <a:gd name="connsiteY428" fmla="*/ 4103690 h 4925968"/>
              <a:gd name="connsiteX429" fmla="*/ 777917 w 8014260"/>
              <a:gd name="connsiteY429" fmla="*/ 4089288 h 4925968"/>
              <a:gd name="connsiteX430" fmla="*/ 4293315 w 8014260"/>
              <a:gd name="connsiteY430" fmla="*/ 4088260 h 4925968"/>
              <a:gd name="connsiteX431" fmla="*/ 4333503 w 8014260"/>
              <a:gd name="connsiteY431" fmla="*/ 4131122 h 4925968"/>
              <a:gd name="connsiteX432" fmla="*/ 4301202 w 8014260"/>
              <a:gd name="connsiteY432" fmla="*/ 4150942 h 4925968"/>
              <a:gd name="connsiteX433" fmla="*/ 4262523 w 8014260"/>
              <a:gd name="connsiteY433" fmla="*/ 4107874 h 4925968"/>
              <a:gd name="connsiteX434" fmla="*/ 4293315 w 8014260"/>
              <a:gd name="connsiteY434" fmla="*/ 4088260 h 4925968"/>
              <a:gd name="connsiteX435" fmla="*/ 512734 w 8014260"/>
              <a:gd name="connsiteY435" fmla="*/ 4085491 h 4925968"/>
              <a:gd name="connsiteX436" fmla="*/ 522731 w 8014260"/>
              <a:gd name="connsiteY436" fmla="*/ 4088946 h 4925968"/>
              <a:gd name="connsiteX437" fmla="*/ 497699 w 8014260"/>
              <a:gd name="connsiteY437" fmla="*/ 4110480 h 4925968"/>
              <a:gd name="connsiteX438" fmla="*/ 469786 w 8014260"/>
              <a:gd name="connsiteY438" fmla="*/ 4112194 h 4925968"/>
              <a:gd name="connsiteX439" fmla="*/ 492967 w 8014260"/>
              <a:gd name="connsiteY439" fmla="*/ 4090317 h 4925968"/>
              <a:gd name="connsiteX440" fmla="*/ 512734 w 8014260"/>
              <a:gd name="connsiteY440" fmla="*/ 4085491 h 4925968"/>
              <a:gd name="connsiteX441" fmla="*/ 439259 w 8014260"/>
              <a:gd name="connsiteY441" fmla="*/ 4083416 h 4925968"/>
              <a:gd name="connsiteX442" fmla="*/ 448457 w 8014260"/>
              <a:gd name="connsiteY442" fmla="*/ 4089014 h 4925968"/>
              <a:gd name="connsiteX443" fmla="*/ 424797 w 8014260"/>
              <a:gd name="connsiteY443" fmla="*/ 4111303 h 4925968"/>
              <a:gd name="connsiteX444" fmla="*/ 396613 w 8014260"/>
              <a:gd name="connsiteY444" fmla="*/ 4108560 h 4925968"/>
              <a:gd name="connsiteX445" fmla="*/ 420752 w 8014260"/>
              <a:gd name="connsiteY445" fmla="*/ 4085997 h 4925968"/>
              <a:gd name="connsiteX446" fmla="*/ 439259 w 8014260"/>
              <a:gd name="connsiteY446" fmla="*/ 4083416 h 4925968"/>
              <a:gd name="connsiteX447" fmla="*/ 680465 w 8014260"/>
              <a:gd name="connsiteY447" fmla="*/ 4080374 h 4925968"/>
              <a:gd name="connsiteX448" fmla="*/ 656118 w 8014260"/>
              <a:gd name="connsiteY448" fmla="*/ 4102388 h 4925968"/>
              <a:gd name="connsiteX449" fmla="*/ 623885 w 8014260"/>
              <a:gd name="connsiteY449" fmla="*/ 4116721 h 4925968"/>
              <a:gd name="connsiteX450" fmla="*/ 650016 w 8014260"/>
              <a:gd name="connsiteY450" fmla="*/ 4093061 h 4925968"/>
              <a:gd name="connsiteX451" fmla="*/ 680465 w 8014260"/>
              <a:gd name="connsiteY451" fmla="*/ 4080374 h 4925968"/>
              <a:gd name="connsiteX452" fmla="*/ 4490003 w 8014260"/>
              <a:gd name="connsiteY452" fmla="*/ 4077562 h 4925968"/>
              <a:gd name="connsiteX453" fmla="*/ 4526968 w 8014260"/>
              <a:gd name="connsiteY453" fmla="*/ 4122687 h 4925968"/>
              <a:gd name="connsiteX454" fmla="*/ 4496381 w 8014260"/>
              <a:gd name="connsiteY454" fmla="*/ 4148610 h 4925968"/>
              <a:gd name="connsiteX455" fmla="*/ 4457496 w 8014260"/>
              <a:gd name="connsiteY455" fmla="*/ 4104171 h 4925968"/>
              <a:gd name="connsiteX456" fmla="*/ 4490003 w 8014260"/>
              <a:gd name="connsiteY456" fmla="*/ 4077562 h 4925968"/>
              <a:gd name="connsiteX457" fmla="*/ 5579985 w 8014260"/>
              <a:gd name="connsiteY457" fmla="*/ 4077349 h 4925968"/>
              <a:gd name="connsiteX458" fmla="*/ 5606005 w 8014260"/>
              <a:gd name="connsiteY458" fmla="*/ 4110891 h 4925968"/>
              <a:gd name="connsiteX459" fmla="*/ 5576172 w 8014260"/>
              <a:gd name="connsiteY459" fmla="*/ 4173916 h 4925968"/>
              <a:gd name="connsiteX460" fmla="*/ 5536807 w 8014260"/>
              <a:gd name="connsiteY460" fmla="*/ 4139832 h 4925968"/>
              <a:gd name="connsiteX461" fmla="*/ 5566160 w 8014260"/>
              <a:gd name="connsiteY461" fmla="*/ 4079276 h 4925968"/>
              <a:gd name="connsiteX462" fmla="*/ 5579985 w 8014260"/>
              <a:gd name="connsiteY462" fmla="*/ 4077349 h 4925968"/>
              <a:gd name="connsiteX463" fmla="*/ 586202 w 8014260"/>
              <a:gd name="connsiteY463" fmla="*/ 4077330 h 4925968"/>
              <a:gd name="connsiteX464" fmla="*/ 595628 w 8014260"/>
              <a:gd name="connsiteY464" fmla="*/ 4078796 h 4925968"/>
              <a:gd name="connsiteX465" fmla="*/ 571760 w 8014260"/>
              <a:gd name="connsiteY465" fmla="*/ 4098890 h 4925968"/>
              <a:gd name="connsiteX466" fmla="*/ 541111 w 8014260"/>
              <a:gd name="connsiteY466" fmla="*/ 4104719 h 4925968"/>
              <a:gd name="connsiteX467" fmla="*/ 566691 w 8014260"/>
              <a:gd name="connsiteY467" fmla="*/ 4083734 h 4925968"/>
              <a:gd name="connsiteX468" fmla="*/ 586202 w 8014260"/>
              <a:gd name="connsiteY468" fmla="*/ 4077330 h 4925968"/>
              <a:gd name="connsiteX469" fmla="*/ 5792674 w 8014260"/>
              <a:gd name="connsiteY469" fmla="*/ 4073220 h 4925968"/>
              <a:gd name="connsiteX470" fmla="*/ 5819426 w 8014260"/>
              <a:gd name="connsiteY470" fmla="*/ 4102114 h 4925968"/>
              <a:gd name="connsiteX471" fmla="*/ 5787879 w 8014260"/>
              <a:gd name="connsiteY471" fmla="*/ 4165207 h 4925968"/>
              <a:gd name="connsiteX472" fmla="*/ 5748857 w 8014260"/>
              <a:gd name="connsiteY472" fmla="*/ 4141616 h 4925968"/>
              <a:gd name="connsiteX473" fmla="*/ 5778552 w 8014260"/>
              <a:gd name="connsiteY473" fmla="*/ 4077082 h 4925968"/>
              <a:gd name="connsiteX474" fmla="*/ 5792674 w 8014260"/>
              <a:gd name="connsiteY474" fmla="*/ 4073220 h 4925968"/>
              <a:gd name="connsiteX475" fmla="*/ 365690 w 8014260"/>
              <a:gd name="connsiteY475" fmla="*/ 4071004 h 4925968"/>
              <a:gd name="connsiteX476" fmla="*/ 375076 w 8014260"/>
              <a:gd name="connsiteY476" fmla="*/ 4078454 h 4925968"/>
              <a:gd name="connsiteX477" fmla="*/ 352513 w 8014260"/>
              <a:gd name="connsiteY477" fmla="*/ 4099782 h 4925968"/>
              <a:gd name="connsiteX478" fmla="*/ 323505 w 8014260"/>
              <a:gd name="connsiteY478" fmla="*/ 4094227 h 4925968"/>
              <a:gd name="connsiteX479" fmla="*/ 346889 w 8014260"/>
              <a:gd name="connsiteY479" fmla="*/ 4071733 h 4925968"/>
              <a:gd name="connsiteX480" fmla="*/ 365690 w 8014260"/>
              <a:gd name="connsiteY480" fmla="*/ 4071004 h 4925968"/>
              <a:gd name="connsiteX481" fmla="*/ 1723429 w 8014260"/>
              <a:gd name="connsiteY481" fmla="*/ 4070909 h 4925968"/>
              <a:gd name="connsiteX482" fmla="*/ 1764713 w 8014260"/>
              <a:gd name="connsiteY482" fmla="*/ 4118161 h 4925968"/>
              <a:gd name="connsiteX483" fmla="*/ 1734607 w 8014260"/>
              <a:gd name="connsiteY483" fmla="*/ 4187290 h 4925968"/>
              <a:gd name="connsiteX484" fmla="*/ 1694353 w 8014260"/>
              <a:gd name="connsiteY484" fmla="*/ 4130437 h 4925968"/>
              <a:gd name="connsiteX485" fmla="*/ 1723429 w 8014260"/>
              <a:gd name="connsiteY485" fmla="*/ 4070909 h 4925968"/>
              <a:gd name="connsiteX486" fmla="*/ 2537187 w 8014260"/>
              <a:gd name="connsiteY486" fmla="*/ 4070154 h 4925968"/>
              <a:gd name="connsiteX487" fmla="*/ 2576964 w 8014260"/>
              <a:gd name="connsiteY487" fmla="*/ 4078521 h 4925968"/>
              <a:gd name="connsiteX488" fmla="*/ 2544251 w 8014260"/>
              <a:gd name="connsiteY488" fmla="*/ 4085585 h 4925968"/>
              <a:gd name="connsiteX489" fmla="*/ 2506326 w 8014260"/>
              <a:gd name="connsiteY489" fmla="*/ 4079276 h 4925968"/>
              <a:gd name="connsiteX490" fmla="*/ 2537187 w 8014260"/>
              <a:gd name="connsiteY490" fmla="*/ 4070154 h 4925968"/>
              <a:gd name="connsiteX491" fmla="*/ 2401878 w 8014260"/>
              <a:gd name="connsiteY491" fmla="*/ 4069812 h 4925968"/>
              <a:gd name="connsiteX492" fmla="*/ 2441244 w 8014260"/>
              <a:gd name="connsiteY492" fmla="*/ 4078521 h 4925968"/>
              <a:gd name="connsiteX493" fmla="*/ 2408188 w 8014260"/>
              <a:gd name="connsiteY493" fmla="*/ 4088260 h 4925968"/>
              <a:gd name="connsiteX494" fmla="*/ 2370195 w 8014260"/>
              <a:gd name="connsiteY494" fmla="*/ 4077081 h 4925968"/>
              <a:gd name="connsiteX495" fmla="*/ 2401878 w 8014260"/>
              <a:gd name="connsiteY495" fmla="*/ 4069812 h 4925968"/>
              <a:gd name="connsiteX496" fmla="*/ 5086100 w 8014260"/>
              <a:gd name="connsiteY496" fmla="*/ 4068440 h 4925968"/>
              <a:gd name="connsiteX497" fmla="*/ 5125123 w 8014260"/>
              <a:gd name="connsiteY497" fmla="*/ 4115212 h 4925968"/>
              <a:gd name="connsiteX498" fmla="*/ 5095427 w 8014260"/>
              <a:gd name="connsiteY498" fmla="*/ 4163424 h 4925968"/>
              <a:gd name="connsiteX499" fmla="*/ 5056611 w 8014260"/>
              <a:gd name="connsiteY499" fmla="*/ 4116652 h 4925968"/>
              <a:gd name="connsiteX500" fmla="*/ 5086100 w 8014260"/>
              <a:gd name="connsiteY500" fmla="*/ 4068440 h 4925968"/>
              <a:gd name="connsiteX501" fmla="*/ 4952781 w 8014260"/>
              <a:gd name="connsiteY501" fmla="*/ 4067343 h 4925968"/>
              <a:gd name="connsiteX502" fmla="*/ 4990637 w 8014260"/>
              <a:gd name="connsiteY502" fmla="*/ 4116378 h 4925968"/>
              <a:gd name="connsiteX503" fmla="*/ 4959296 w 8014260"/>
              <a:gd name="connsiteY503" fmla="*/ 4158006 h 4925968"/>
              <a:gd name="connsiteX504" fmla="*/ 4921714 w 8014260"/>
              <a:gd name="connsiteY504" fmla="*/ 4109177 h 4925968"/>
              <a:gd name="connsiteX505" fmla="*/ 4952781 w 8014260"/>
              <a:gd name="connsiteY505" fmla="*/ 4067343 h 4925968"/>
              <a:gd name="connsiteX506" fmla="*/ 2674347 w 8014260"/>
              <a:gd name="connsiteY506" fmla="*/ 4064189 h 4925968"/>
              <a:gd name="connsiteX507" fmla="*/ 2712546 w 8014260"/>
              <a:gd name="connsiteY507" fmla="*/ 4073173 h 4925968"/>
              <a:gd name="connsiteX508" fmla="*/ 2678050 w 8014260"/>
              <a:gd name="connsiteY508" fmla="*/ 4082294 h 4925968"/>
              <a:gd name="connsiteX509" fmla="*/ 2641634 w 8014260"/>
              <a:gd name="connsiteY509" fmla="*/ 4076328 h 4925968"/>
              <a:gd name="connsiteX510" fmla="*/ 2674347 w 8014260"/>
              <a:gd name="connsiteY510" fmla="*/ 4064189 h 4925968"/>
              <a:gd name="connsiteX511" fmla="*/ 2265816 w 8014260"/>
              <a:gd name="connsiteY511" fmla="*/ 4063983 h 4925968"/>
              <a:gd name="connsiteX512" fmla="*/ 2305456 w 8014260"/>
              <a:gd name="connsiteY512" fmla="*/ 4076739 h 4925968"/>
              <a:gd name="connsiteX513" fmla="*/ 2272743 w 8014260"/>
              <a:gd name="connsiteY513" fmla="*/ 4093541 h 4925968"/>
              <a:gd name="connsiteX514" fmla="*/ 2234681 w 8014260"/>
              <a:gd name="connsiteY514" fmla="*/ 4077081 h 4925968"/>
              <a:gd name="connsiteX515" fmla="*/ 2265816 w 8014260"/>
              <a:gd name="connsiteY515" fmla="*/ 4063983 h 4925968"/>
              <a:gd name="connsiteX516" fmla="*/ 764956 w 8014260"/>
              <a:gd name="connsiteY516" fmla="*/ 4063502 h 4925968"/>
              <a:gd name="connsiteX517" fmla="*/ 738345 w 8014260"/>
              <a:gd name="connsiteY517" fmla="*/ 4089563 h 4925968"/>
              <a:gd name="connsiteX518" fmla="*/ 705906 w 8014260"/>
              <a:gd name="connsiteY518" fmla="*/ 4106639 h 4925968"/>
              <a:gd name="connsiteX519" fmla="*/ 732383 w 8014260"/>
              <a:gd name="connsiteY519" fmla="*/ 4079618 h 4925968"/>
              <a:gd name="connsiteX520" fmla="*/ 764956 w 8014260"/>
              <a:gd name="connsiteY520" fmla="*/ 4063502 h 4925968"/>
              <a:gd name="connsiteX521" fmla="*/ 1255437 w 8014260"/>
              <a:gd name="connsiteY521" fmla="*/ 4061968 h 4925968"/>
              <a:gd name="connsiteX522" fmla="*/ 1282596 w 8014260"/>
              <a:gd name="connsiteY522" fmla="*/ 4109726 h 4925968"/>
              <a:gd name="connsiteX523" fmla="*/ 1256397 w 8014260"/>
              <a:gd name="connsiteY523" fmla="*/ 4210675 h 4925968"/>
              <a:gd name="connsiteX524" fmla="*/ 1214768 w 8014260"/>
              <a:gd name="connsiteY524" fmla="*/ 4140107 h 4925968"/>
              <a:gd name="connsiteX525" fmla="*/ 1241722 w 8014260"/>
              <a:gd name="connsiteY525" fmla="*/ 4062680 h 4925968"/>
              <a:gd name="connsiteX526" fmla="*/ 1255437 w 8014260"/>
              <a:gd name="connsiteY526" fmla="*/ 4061968 h 4925968"/>
              <a:gd name="connsiteX527" fmla="*/ 1059489 w 8014260"/>
              <a:gd name="connsiteY527" fmla="*/ 4061060 h 4925968"/>
              <a:gd name="connsiteX528" fmla="*/ 1072194 w 8014260"/>
              <a:gd name="connsiteY528" fmla="*/ 4073584 h 4925968"/>
              <a:gd name="connsiteX529" fmla="*/ 1043322 w 8014260"/>
              <a:gd name="connsiteY529" fmla="*/ 4135100 h 4925968"/>
              <a:gd name="connsiteX530" fmla="*/ 1004369 w 8014260"/>
              <a:gd name="connsiteY530" fmla="*/ 4097793 h 4925968"/>
              <a:gd name="connsiteX531" fmla="*/ 1034544 w 8014260"/>
              <a:gd name="connsiteY531" fmla="*/ 4065149 h 4925968"/>
              <a:gd name="connsiteX532" fmla="*/ 1059489 w 8014260"/>
              <a:gd name="connsiteY532" fmla="*/ 4061060 h 4925968"/>
              <a:gd name="connsiteX533" fmla="*/ 840216 w 8014260"/>
              <a:gd name="connsiteY533" fmla="*/ 4060981 h 4925968"/>
              <a:gd name="connsiteX534" fmla="*/ 850616 w 8014260"/>
              <a:gd name="connsiteY534" fmla="*/ 4062816 h 4925968"/>
              <a:gd name="connsiteX535" fmla="*/ 820094 w 8014260"/>
              <a:gd name="connsiteY535" fmla="*/ 4093952 h 4925968"/>
              <a:gd name="connsiteX536" fmla="*/ 787382 w 8014260"/>
              <a:gd name="connsiteY536" fmla="*/ 4104239 h 4925968"/>
              <a:gd name="connsiteX537" fmla="*/ 817419 w 8014260"/>
              <a:gd name="connsiteY537" fmla="*/ 4071800 h 4925968"/>
              <a:gd name="connsiteX538" fmla="*/ 840216 w 8014260"/>
              <a:gd name="connsiteY538" fmla="*/ 4060981 h 4925968"/>
              <a:gd name="connsiteX539" fmla="*/ 668257 w 8014260"/>
              <a:gd name="connsiteY539" fmla="*/ 4060691 h 4925968"/>
              <a:gd name="connsiteX540" fmla="*/ 643706 w 8014260"/>
              <a:gd name="connsiteY540" fmla="*/ 4079345 h 4925968"/>
              <a:gd name="connsiteX541" fmla="*/ 613530 w 8014260"/>
              <a:gd name="connsiteY541" fmla="*/ 4088260 h 4925968"/>
              <a:gd name="connsiteX542" fmla="*/ 637944 w 8014260"/>
              <a:gd name="connsiteY542" fmla="*/ 4068921 h 4925968"/>
              <a:gd name="connsiteX543" fmla="*/ 668257 w 8014260"/>
              <a:gd name="connsiteY543" fmla="*/ 4060691 h 4925968"/>
              <a:gd name="connsiteX544" fmla="*/ 5221203 w 8014260"/>
              <a:gd name="connsiteY544" fmla="*/ 4059456 h 4925968"/>
              <a:gd name="connsiteX545" fmla="*/ 5259814 w 8014260"/>
              <a:gd name="connsiteY545" fmla="*/ 4105679 h 4925968"/>
              <a:gd name="connsiteX546" fmla="*/ 5229501 w 8014260"/>
              <a:gd name="connsiteY546" fmla="*/ 4157388 h 4925968"/>
              <a:gd name="connsiteX547" fmla="*/ 5191165 w 8014260"/>
              <a:gd name="connsiteY547" fmla="*/ 4111303 h 4925968"/>
              <a:gd name="connsiteX548" fmla="*/ 5221203 w 8014260"/>
              <a:gd name="connsiteY548" fmla="*/ 4059456 h 4925968"/>
              <a:gd name="connsiteX549" fmla="*/ 1858806 w 8014260"/>
              <a:gd name="connsiteY549" fmla="*/ 4058771 h 4925968"/>
              <a:gd name="connsiteX550" fmla="*/ 1899338 w 8014260"/>
              <a:gd name="connsiteY550" fmla="*/ 4096147 h 4925968"/>
              <a:gd name="connsiteX551" fmla="*/ 1868063 w 8014260"/>
              <a:gd name="connsiteY551" fmla="*/ 4149845 h 4925968"/>
              <a:gd name="connsiteX552" fmla="*/ 1828628 w 8014260"/>
              <a:gd name="connsiteY552" fmla="*/ 4103073 h 4925968"/>
              <a:gd name="connsiteX553" fmla="*/ 1858806 w 8014260"/>
              <a:gd name="connsiteY553" fmla="*/ 4058771 h 4925968"/>
              <a:gd name="connsiteX554" fmla="*/ 2129890 w 8014260"/>
              <a:gd name="connsiteY554" fmla="*/ 4057948 h 4925968"/>
              <a:gd name="connsiteX555" fmla="*/ 2169735 w 8014260"/>
              <a:gd name="connsiteY555" fmla="*/ 4077219 h 4925968"/>
              <a:gd name="connsiteX556" fmla="*/ 2137366 w 8014260"/>
              <a:gd name="connsiteY556" fmla="*/ 4104171 h 4925968"/>
              <a:gd name="connsiteX557" fmla="*/ 2098755 w 8014260"/>
              <a:gd name="connsiteY557" fmla="*/ 4077905 h 4925968"/>
              <a:gd name="connsiteX558" fmla="*/ 2129890 w 8014260"/>
              <a:gd name="connsiteY558" fmla="*/ 4057948 h 4925968"/>
              <a:gd name="connsiteX559" fmla="*/ 4816855 w 8014260"/>
              <a:gd name="connsiteY559" fmla="*/ 4057673 h 4925968"/>
              <a:gd name="connsiteX560" fmla="*/ 4855671 w 8014260"/>
              <a:gd name="connsiteY560" fmla="*/ 4104582 h 4925968"/>
              <a:gd name="connsiteX561" fmla="*/ 4825702 w 8014260"/>
              <a:gd name="connsiteY561" fmla="*/ 4143467 h 4925968"/>
              <a:gd name="connsiteX562" fmla="*/ 4787091 w 8014260"/>
              <a:gd name="connsiteY562" fmla="*/ 4096558 h 4925968"/>
              <a:gd name="connsiteX563" fmla="*/ 4816855 w 8014260"/>
              <a:gd name="connsiteY563" fmla="*/ 4057673 h 4925968"/>
              <a:gd name="connsiteX564" fmla="*/ 1994117 w 8014260"/>
              <a:gd name="connsiteY564" fmla="*/ 4055204 h 4925968"/>
              <a:gd name="connsiteX565" fmla="*/ 2034302 w 8014260"/>
              <a:gd name="connsiteY565" fmla="*/ 4082774 h 4925968"/>
              <a:gd name="connsiteX566" fmla="*/ 2002619 w 8014260"/>
              <a:gd name="connsiteY566" fmla="*/ 4122413 h 4925968"/>
              <a:gd name="connsiteX567" fmla="*/ 1963871 w 8014260"/>
              <a:gd name="connsiteY567" fmla="*/ 4089220 h 4925968"/>
              <a:gd name="connsiteX568" fmla="*/ 1994117 w 8014260"/>
              <a:gd name="connsiteY568" fmla="*/ 4055204 h 4925968"/>
              <a:gd name="connsiteX569" fmla="*/ 2808009 w 8014260"/>
              <a:gd name="connsiteY569" fmla="*/ 4052393 h 4925968"/>
              <a:gd name="connsiteX570" fmla="*/ 2847443 w 8014260"/>
              <a:gd name="connsiteY570" fmla="*/ 4060554 h 4925968"/>
              <a:gd name="connsiteX571" fmla="*/ 2814593 w 8014260"/>
              <a:gd name="connsiteY571" fmla="*/ 4071869 h 4925968"/>
              <a:gd name="connsiteX572" fmla="*/ 2777148 w 8014260"/>
              <a:gd name="connsiteY572" fmla="*/ 4067481 h 4925968"/>
              <a:gd name="connsiteX573" fmla="*/ 2808009 w 8014260"/>
              <a:gd name="connsiteY573" fmla="*/ 4052393 h 4925968"/>
              <a:gd name="connsiteX574" fmla="*/ 984199 w 8014260"/>
              <a:gd name="connsiteY574" fmla="*/ 4052375 h 4925968"/>
              <a:gd name="connsiteX575" fmla="*/ 997237 w 8014260"/>
              <a:gd name="connsiteY575" fmla="*/ 4059525 h 4925968"/>
              <a:gd name="connsiteX576" fmla="*/ 968020 w 8014260"/>
              <a:gd name="connsiteY576" fmla="*/ 4088603 h 4925968"/>
              <a:gd name="connsiteX577" fmla="*/ 931740 w 8014260"/>
              <a:gd name="connsiteY577" fmla="*/ 4084831 h 4925968"/>
              <a:gd name="connsiteX578" fmla="*/ 959384 w 8014260"/>
              <a:gd name="connsiteY578" fmla="*/ 4056645 h 4925968"/>
              <a:gd name="connsiteX579" fmla="*/ 984199 w 8014260"/>
              <a:gd name="connsiteY579" fmla="*/ 4052375 h 4925968"/>
              <a:gd name="connsiteX580" fmla="*/ 4158830 w 8014260"/>
              <a:gd name="connsiteY580" fmla="*/ 4051707 h 4925968"/>
              <a:gd name="connsiteX581" fmla="*/ 4198127 w 8014260"/>
              <a:gd name="connsiteY581" fmla="*/ 4091209 h 4925968"/>
              <a:gd name="connsiteX582" fmla="*/ 4164865 w 8014260"/>
              <a:gd name="connsiteY582" fmla="*/ 4107942 h 4925968"/>
              <a:gd name="connsiteX583" fmla="*/ 4127077 w 8014260"/>
              <a:gd name="connsiteY583" fmla="*/ 4068509 h 4925968"/>
              <a:gd name="connsiteX584" fmla="*/ 4158830 w 8014260"/>
              <a:gd name="connsiteY584" fmla="*/ 4051707 h 4925968"/>
              <a:gd name="connsiteX585" fmla="*/ 912119 w 8014260"/>
              <a:gd name="connsiteY585" fmla="*/ 4049058 h 4925968"/>
              <a:gd name="connsiteX586" fmla="*/ 923720 w 8014260"/>
              <a:gd name="connsiteY586" fmla="*/ 4054450 h 4925968"/>
              <a:gd name="connsiteX587" fmla="*/ 893200 w 8014260"/>
              <a:gd name="connsiteY587" fmla="*/ 4081745 h 4925968"/>
              <a:gd name="connsiteX588" fmla="*/ 858295 w 8014260"/>
              <a:gd name="connsiteY588" fmla="*/ 4084831 h 4925968"/>
              <a:gd name="connsiteX589" fmla="*/ 888744 w 8014260"/>
              <a:gd name="connsiteY589" fmla="*/ 4054930 h 4925968"/>
              <a:gd name="connsiteX590" fmla="*/ 912119 w 8014260"/>
              <a:gd name="connsiteY590" fmla="*/ 4049058 h 4925968"/>
              <a:gd name="connsiteX591" fmla="*/ 752954 w 8014260"/>
              <a:gd name="connsiteY591" fmla="*/ 4048346 h 4925968"/>
              <a:gd name="connsiteX592" fmla="*/ 727167 w 8014260"/>
              <a:gd name="connsiteY592" fmla="*/ 4068783 h 4925968"/>
              <a:gd name="connsiteX593" fmla="*/ 695346 w 8014260"/>
              <a:gd name="connsiteY593" fmla="*/ 4084556 h 4925968"/>
              <a:gd name="connsiteX594" fmla="*/ 720513 w 8014260"/>
              <a:gd name="connsiteY594" fmla="*/ 4062816 h 4925968"/>
              <a:gd name="connsiteX595" fmla="*/ 752954 w 8014260"/>
              <a:gd name="connsiteY595" fmla="*/ 4048346 h 4925968"/>
              <a:gd name="connsiteX596" fmla="*/ 2464903 w 8014260"/>
              <a:gd name="connsiteY596" fmla="*/ 4047867 h 4925968"/>
              <a:gd name="connsiteX597" fmla="*/ 2501868 w 8014260"/>
              <a:gd name="connsiteY597" fmla="*/ 4059525 h 4925968"/>
              <a:gd name="connsiteX598" fmla="*/ 2470938 w 8014260"/>
              <a:gd name="connsiteY598" fmla="*/ 4071938 h 4925968"/>
              <a:gd name="connsiteX599" fmla="*/ 2432191 w 8014260"/>
              <a:gd name="connsiteY599" fmla="*/ 4059320 h 4925968"/>
              <a:gd name="connsiteX600" fmla="*/ 2464903 w 8014260"/>
              <a:gd name="connsiteY600" fmla="*/ 4047867 h 4925968"/>
              <a:gd name="connsiteX601" fmla="*/ 2598292 w 8014260"/>
              <a:gd name="connsiteY601" fmla="*/ 4046906 h 4925968"/>
              <a:gd name="connsiteX602" fmla="*/ 2637108 w 8014260"/>
              <a:gd name="connsiteY602" fmla="*/ 4055410 h 4925968"/>
              <a:gd name="connsiteX603" fmla="*/ 2606178 w 8014260"/>
              <a:gd name="connsiteY603" fmla="*/ 4069126 h 4925968"/>
              <a:gd name="connsiteX604" fmla="*/ 2567842 w 8014260"/>
              <a:gd name="connsiteY604" fmla="*/ 4058702 h 4925968"/>
              <a:gd name="connsiteX605" fmla="*/ 2598292 w 8014260"/>
              <a:gd name="connsiteY605" fmla="*/ 4046906 h 4925968"/>
              <a:gd name="connsiteX606" fmla="*/ 276465 w 8014260"/>
              <a:gd name="connsiteY606" fmla="*/ 4046202 h 4925968"/>
              <a:gd name="connsiteX607" fmla="*/ 292299 w 8014260"/>
              <a:gd name="connsiteY607" fmla="*/ 4048552 h 4925968"/>
              <a:gd name="connsiteX608" fmla="*/ 295869 w 8014260"/>
              <a:gd name="connsiteY608" fmla="*/ 4068440 h 4925968"/>
              <a:gd name="connsiteX609" fmla="*/ 259996 w 8014260"/>
              <a:gd name="connsiteY609" fmla="*/ 4077835 h 4925968"/>
              <a:gd name="connsiteX610" fmla="*/ 255951 w 8014260"/>
              <a:gd name="connsiteY610" fmla="*/ 4054655 h 4925968"/>
              <a:gd name="connsiteX611" fmla="*/ 276465 w 8014260"/>
              <a:gd name="connsiteY611" fmla="*/ 4046202 h 4925968"/>
              <a:gd name="connsiteX612" fmla="*/ 4353255 w 8014260"/>
              <a:gd name="connsiteY612" fmla="*/ 4045397 h 4925968"/>
              <a:gd name="connsiteX613" fmla="*/ 4391659 w 8014260"/>
              <a:gd name="connsiteY613" fmla="*/ 4086203 h 4925968"/>
              <a:gd name="connsiteX614" fmla="*/ 4362787 w 8014260"/>
              <a:gd name="connsiteY614" fmla="*/ 4110686 h 4925968"/>
              <a:gd name="connsiteX615" fmla="*/ 4322256 w 8014260"/>
              <a:gd name="connsiteY615" fmla="*/ 4067892 h 4925968"/>
              <a:gd name="connsiteX616" fmla="*/ 4353255 w 8014260"/>
              <a:gd name="connsiteY616" fmla="*/ 4045397 h 4925968"/>
              <a:gd name="connsiteX617" fmla="*/ 2328910 w 8014260"/>
              <a:gd name="connsiteY617" fmla="*/ 4044094 h 4925968"/>
              <a:gd name="connsiteX618" fmla="*/ 2366012 w 8014260"/>
              <a:gd name="connsiteY618" fmla="*/ 4057536 h 4925968"/>
              <a:gd name="connsiteX619" fmla="*/ 2335082 w 8014260"/>
              <a:gd name="connsiteY619" fmla="*/ 4067823 h 4925968"/>
              <a:gd name="connsiteX620" fmla="*/ 2296060 w 8014260"/>
              <a:gd name="connsiteY620" fmla="*/ 4054312 h 4925968"/>
              <a:gd name="connsiteX621" fmla="*/ 2328910 w 8014260"/>
              <a:gd name="connsiteY621" fmla="*/ 4044094 h 4925968"/>
              <a:gd name="connsiteX622" fmla="*/ 4683467 w 8014260"/>
              <a:gd name="connsiteY622" fmla="*/ 4041557 h 4925968"/>
              <a:gd name="connsiteX623" fmla="*/ 4721118 w 8014260"/>
              <a:gd name="connsiteY623" fmla="*/ 4088397 h 4925968"/>
              <a:gd name="connsiteX624" fmla="*/ 4689640 w 8014260"/>
              <a:gd name="connsiteY624" fmla="*/ 4120904 h 4925968"/>
              <a:gd name="connsiteX625" fmla="*/ 4652195 w 8014260"/>
              <a:gd name="connsiteY625" fmla="*/ 4074269 h 4925968"/>
              <a:gd name="connsiteX626" fmla="*/ 4683467 w 8014260"/>
              <a:gd name="connsiteY626" fmla="*/ 4041557 h 4925968"/>
              <a:gd name="connsiteX627" fmla="*/ 5355071 w 8014260"/>
              <a:gd name="connsiteY627" fmla="*/ 4039843 h 4925968"/>
              <a:gd name="connsiteX628" fmla="*/ 5394436 w 8014260"/>
              <a:gd name="connsiteY628" fmla="*/ 4081745 h 4925968"/>
              <a:gd name="connsiteX629" fmla="*/ 5364947 w 8014260"/>
              <a:gd name="connsiteY629" fmla="*/ 4138255 h 4925968"/>
              <a:gd name="connsiteX630" fmla="*/ 5325856 w 8014260"/>
              <a:gd name="connsiteY630" fmla="*/ 4096078 h 4925968"/>
              <a:gd name="connsiteX631" fmla="*/ 5355071 w 8014260"/>
              <a:gd name="connsiteY631" fmla="*/ 4039843 h 4925968"/>
              <a:gd name="connsiteX632" fmla="*/ 2734286 w 8014260"/>
              <a:gd name="connsiteY632" fmla="*/ 4039020 h 4925968"/>
              <a:gd name="connsiteX633" fmla="*/ 2772348 w 8014260"/>
              <a:gd name="connsiteY633" fmla="*/ 4045260 h 4925968"/>
              <a:gd name="connsiteX634" fmla="*/ 2743407 w 8014260"/>
              <a:gd name="connsiteY634" fmla="*/ 4059525 h 4925968"/>
              <a:gd name="connsiteX635" fmla="*/ 2703151 w 8014260"/>
              <a:gd name="connsiteY635" fmla="*/ 4051844 h 4925968"/>
              <a:gd name="connsiteX636" fmla="*/ 2734286 w 8014260"/>
              <a:gd name="connsiteY636" fmla="*/ 4039020 h 4925968"/>
              <a:gd name="connsiteX637" fmla="*/ 2941672 w 8014260"/>
              <a:gd name="connsiteY637" fmla="*/ 4038334 h 4925968"/>
              <a:gd name="connsiteX638" fmla="*/ 2982134 w 8014260"/>
              <a:gd name="connsiteY638" fmla="*/ 4046220 h 4925968"/>
              <a:gd name="connsiteX639" fmla="*/ 2950725 w 8014260"/>
              <a:gd name="connsiteY639" fmla="*/ 4060142 h 4925968"/>
              <a:gd name="connsiteX640" fmla="*/ 2912183 w 8014260"/>
              <a:gd name="connsiteY640" fmla="*/ 4054930 h 4925968"/>
              <a:gd name="connsiteX641" fmla="*/ 2941672 w 8014260"/>
              <a:gd name="connsiteY641" fmla="*/ 4038334 h 4925968"/>
              <a:gd name="connsiteX642" fmla="*/ 572321 w 8014260"/>
              <a:gd name="connsiteY642" fmla="*/ 4037305 h 4925968"/>
              <a:gd name="connsiteX643" fmla="*/ 581709 w 8014260"/>
              <a:gd name="connsiteY643" fmla="*/ 4041283 h 4925968"/>
              <a:gd name="connsiteX644" fmla="*/ 559283 w 8014260"/>
              <a:gd name="connsiteY644" fmla="*/ 4058908 h 4925968"/>
              <a:gd name="connsiteX645" fmla="*/ 529587 w 8014260"/>
              <a:gd name="connsiteY645" fmla="*/ 4059457 h 4925968"/>
              <a:gd name="connsiteX646" fmla="*/ 552495 w 8014260"/>
              <a:gd name="connsiteY646" fmla="*/ 4041146 h 4925968"/>
              <a:gd name="connsiteX647" fmla="*/ 572321 w 8014260"/>
              <a:gd name="connsiteY647" fmla="*/ 4037305 h 4925968"/>
              <a:gd name="connsiteX648" fmla="*/ 2192161 w 8014260"/>
              <a:gd name="connsiteY648" fmla="*/ 4037167 h 4925968"/>
              <a:gd name="connsiteX649" fmla="*/ 2229880 w 8014260"/>
              <a:gd name="connsiteY649" fmla="*/ 4051775 h 4925968"/>
              <a:gd name="connsiteX650" fmla="*/ 2199636 w 8014260"/>
              <a:gd name="connsiteY650" fmla="*/ 4061925 h 4925968"/>
              <a:gd name="connsiteX651" fmla="*/ 2159997 w 8014260"/>
              <a:gd name="connsiteY651" fmla="*/ 4047797 h 4925968"/>
              <a:gd name="connsiteX652" fmla="*/ 2192161 w 8014260"/>
              <a:gd name="connsiteY652" fmla="*/ 4037167 h 4925968"/>
              <a:gd name="connsiteX653" fmla="*/ 741156 w 8014260"/>
              <a:gd name="connsiteY653" fmla="*/ 4036619 h 4925968"/>
              <a:gd name="connsiteX654" fmla="*/ 713246 w 8014260"/>
              <a:gd name="connsiteY654" fmla="*/ 4054655 h 4925968"/>
              <a:gd name="connsiteX655" fmla="*/ 684440 w 8014260"/>
              <a:gd name="connsiteY655" fmla="*/ 4065354 h 4925968"/>
              <a:gd name="connsiteX656" fmla="*/ 710570 w 8014260"/>
              <a:gd name="connsiteY656" fmla="*/ 4046974 h 4925968"/>
              <a:gd name="connsiteX657" fmla="*/ 741156 w 8014260"/>
              <a:gd name="connsiteY657" fmla="*/ 4036619 h 4925968"/>
              <a:gd name="connsiteX658" fmla="*/ 645651 w 8014260"/>
              <a:gd name="connsiteY658" fmla="*/ 4033524 h 4925968"/>
              <a:gd name="connsiteX659" fmla="*/ 655499 w 8014260"/>
              <a:gd name="connsiteY659" fmla="*/ 4035110 h 4925968"/>
              <a:gd name="connsiteX660" fmla="*/ 630262 w 8014260"/>
              <a:gd name="connsiteY660" fmla="*/ 4051981 h 4925968"/>
              <a:gd name="connsiteX661" fmla="*/ 602420 w 8014260"/>
              <a:gd name="connsiteY661" fmla="*/ 4055958 h 4925968"/>
              <a:gd name="connsiteX662" fmla="*/ 625872 w 8014260"/>
              <a:gd name="connsiteY662" fmla="*/ 4038470 h 4925968"/>
              <a:gd name="connsiteX663" fmla="*/ 645651 w 8014260"/>
              <a:gd name="connsiteY663" fmla="*/ 4033524 h 4925968"/>
              <a:gd name="connsiteX664" fmla="*/ 1378811 w 8014260"/>
              <a:gd name="connsiteY664" fmla="*/ 4032779 h 4925968"/>
              <a:gd name="connsiteX665" fmla="*/ 1416877 w 8014260"/>
              <a:gd name="connsiteY665" fmla="*/ 4077219 h 4925968"/>
              <a:gd name="connsiteX666" fmla="*/ 1388892 w 8014260"/>
              <a:gd name="connsiteY666" fmla="*/ 4156840 h 4925968"/>
              <a:gd name="connsiteX667" fmla="*/ 1347954 w 8014260"/>
              <a:gd name="connsiteY667" fmla="*/ 4094158 h 4925968"/>
              <a:gd name="connsiteX668" fmla="*/ 1378811 w 8014260"/>
              <a:gd name="connsiteY668" fmla="*/ 4032779 h 4925968"/>
              <a:gd name="connsiteX669" fmla="*/ 837511 w 8014260"/>
              <a:gd name="connsiteY669" fmla="*/ 4032573 h 4925968"/>
              <a:gd name="connsiteX670" fmla="*/ 808231 w 8014260"/>
              <a:gd name="connsiteY670" fmla="*/ 4057194 h 4925968"/>
              <a:gd name="connsiteX671" fmla="*/ 775998 w 8014260"/>
              <a:gd name="connsiteY671" fmla="*/ 4071252 h 4925968"/>
              <a:gd name="connsiteX672" fmla="*/ 805005 w 8014260"/>
              <a:gd name="connsiteY672" fmla="*/ 4045192 h 4925968"/>
              <a:gd name="connsiteX673" fmla="*/ 837511 w 8014260"/>
              <a:gd name="connsiteY673" fmla="*/ 4032573 h 4925968"/>
              <a:gd name="connsiteX674" fmla="*/ 499179 w 8014260"/>
              <a:gd name="connsiteY674" fmla="*/ 4032170 h 4925968"/>
              <a:gd name="connsiteX675" fmla="*/ 508537 w 8014260"/>
              <a:gd name="connsiteY675" fmla="*/ 4037579 h 4925968"/>
              <a:gd name="connsiteX676" fmla="*/ 486039 w 8014260"/>
              <a:gd name="connsiteY676" fmla="*/ 4056508 h 4925968"/>
              <a:gd name="connsiteX677" fmla="*/ 457100 w 8014260"/>
              <a:gd name="connsiteY677" fmla="*/ 4054313 h 4925968"/>
              <a:gd name="connsiteX678" fmla="*/ 480415 w 8014260"/>
              <a:gd name="connsiteY678" fmla="*/ 4034014 h 4925968"/>
              <a:gd name="connsiteX679" fmla="*/ 499179 w 8014260"/>
              <a:gd name="connsiteY679" fmla="*/ 4032170 h 4925968"/>
              <a:gd name="connsiteX680" fmla="*/ 2529712 w 8014260"/>
              <a:gd name="connsiteY680" fmla="*/ 4029487 h 4925968"/>
              <a:gd name="connsiteX681" fmla="*/ 2563591 w 8014260"/>
              <a:gd name="connsiteY681" fmla="*/ 4039362 h 4925968"/>
              <a:gd name="connsiteX682" fmla="*/ 2527929 w 8014260"/>
              <a:gd name="connsiteY682" fmla="*/ 4048346 h 4925968"/>
              <a:gd name="connsiteX683" fmla="*/ 2494188 w 8014260"/>
              <a:gd name="connsiteY683" fmla="*/ 4037236 h 4925968"/>
              <a:gd name="connsiteX684" fmla="*/ 2529712 w 8014260"/>
              <a:gd name="connsiteY684" fmla="*/ 4029487 h 4925968"/>
              <a:gd name="connsiteX685" fmla="*/ 2054739 w 8014260"/>
              <a:gd name="connsiteY685" fmla="*/ 4028732 h 4925968"/>
              <a:gd name="connsiteX686" fmla="*/ 2093543 w 8014260"/>
              <a:gd name="connsiteY686" fmla="*/ 4043820 h 4925968"/>
              <a:gd name="connsiteX687" fmla="*/ 2062147 w 8014260"/>
              <a:gd name="connsiteY687" fmla="*/ 4057810 h 4925968"/>
              <a:gd name="connsiteX688" fmla="*/ 2023809 w 8014260"/>
              <a:gd name="connsiteY688" fmla="*/ 4040528 h 4925968"/>
              <a:gd name="connsiteX689" fmla="*/ 2054739 w 8014260"/>
              <a:gd name="connsiteY689" fmla="*/ 4028732 h 4925968"/>
              <a:gd name="connsiteX690" fmla="*/ 1192746 w 8014260"/>
              <a:gd name="connsiteY690" fmla="*/ 4028338 h 4925968"/>
              <a:gd name="connsiteX691" fmla="*/ 1205926 w 8014260"/>
              <a:gd name="connsiteY691" fmla="*/ 4037510 h 4925968"/>
              <a:gd name="connsiteX692" fmla="*/ 1177325 w 8014260"/>
              <a:gd name="connsiteY692" fmla="*/ 4083528 h 4925968"/>
              <a:gd name="connsiteX693" fmla="*/ 1137895 w 8014260"/>
              <a:gd name="connsiteY693" fmla="*/ 4054313 h 4925968"/>
              <a:gd name="connsiteX694" fmla="*/ 1167382 w 8014260"/>
              <a:gd name="connsiteY694" fmla="*/ 4029349 h 4925968"/>
              <a:gd name="connsiteX695" fmla="*/ 1192746 w 8014260"/>
              <a:gd name="connsiteY695" fmla="*/ 4028338 h 4925968"/>
              <a:gd name="connsiteX696" fmla="*/ 2660083 w 8014260"/>
              <a:gd name="connsiteY696" fmla="*/ 4027086 h 4925968"/>
              <a:gd name="connsiteX697" fmla="*/ 2698831 w 8014260"/>
              <a:gd name="connsiteY697" fmla="*/ 4032984 h 4925968"/>
              <a:gd name="connsiteX698" fmla="*/ 2668655 w 8014260"/>
              <a:gd name="connsiteY698" fmla="*/ 4044300 h 4925968"/>
              <a:gd name="connsiteX699" fmla="*/ 2630113 w 8014260"/>
              <a:gd name="connsiteY699" fmla="*/ 4037030 h 4925968"/>
              <a:gd name="connsiteX700" fmla="*/ 2660083 w 8014260"/>
              <a:gd name="connsiteY700" fmla="*/ 4027086 h 4925968"/>
              <a:gd name="connsiteX701" fmla="*/ 2388917 w 8014260"/>
              <a:gd name="connsiteY701" fmla="*/ 4026469 h 4925968"/>
              <a:gd name="connsiteX702" fmla="*/ 2427596 w 8014260"/>
              <a:gd name="connsiteY702" fmla="*/ 4036894 h 4925968"/>
              <a:gd name="connsiteX703" fmla="*/ 2396941 w 8014260"/>
              <a:gd name="connsiteY703" fmla="*/ 4046769 h 4925968"/>
              <a:gd name="connsiteX704" fmla="*/ 2358467 w 8014260"/>
              <a:gd name="connsiteY704" fmla="*/ 4035179 h 4925968"/>
              <a:gd name="connsiteX705" fmla="*/ 2388917 w 8014260"/>
              <a:gd name="connsiteY705" fmla="*/ 4026469 h 4925968"/>
              <a:gd name="connsiteX706" fmla="*/ 2870829 w 8014260"/>
              <a:gd name="connsiteY706" fmla="*/ 4025235 h 4925968"/>
              <a:gd name="connsiteX707" fmla="*/ 2907383 w 8014260"/>
              <a:gd name="connsiteY707" fmla="*/ 4031751 h 4925968"/>
              <a:gd name="connsiteX708" fmla="*/ 2876659 w 8014260"/>
              <a:gd name="connsiteY708" fmla="*/ 4046427 h 4925968"/>
              <a:gd name="connsiteX709" fmla="*/ 2838254 w 8014260"/>
              <a:gd name="connsiteY709" fmla="*/ 4039432 h 4925968"/>
              <a:gd name="connsiteX710" fmla="*/ 2870829 w 8014260"/>
              <a:gd name="connsiteY710" fmla="*/ 4025235 h 4925968"/>
              <a:gd name="connsiteX711" fmla="*/ 3077666 w 8014260"/>
              <a:gd name="connsiteY711" fmla="*/ 4023109 h 4925968"/>
              <a:gd name="connsiteX712" fmla="*/ 3116962 w 8014260"/>
              <a:gd name="connsiteY712" fmla="*/ 4032230 h 4925968"/>
              <a:gd name="connsiteX713" fmla="*/ 3084249 w 8014260"/>
              <a:gd name="connsiteY713" fmla="*/ 4048141 h 4925968"/>
              <a:gd name="connsiteX714" fmla="*/ 3046805 w 8014260"/>
              <a:gd name="connsiteY714" fmla="*/ 4040186 h 4925968"/>
              <a:gd name="connsiteX715" fmla="*/ 3077666 w 8014260"/>
              <a:gd name="connsiteY715" fmla="*/ 4023109 h 4925968"/>
              <a:gd name="connsiteX716" fmla="*/ 728264 w 8014260"/>
              <a:gd name="connsiteY716" fmla="*/ 4022148 h 4925968"/>
              <a:gd name="connsiteX717" fmla="*/ 704399 w 8014260"/>
              <a:gd name="connsiteY717" fmla="*/ 4036345 h 4925968"/>
              <a:gd name="connsiteX718" fmla="*/ 673606 w 8014260"/>
              <a:gd name="connsiteY718" fmla="*/ 4043614 h 4925968"/>
              <a:gd name="connsiteX719" fmla="*/ 699118 w 8014260"/>
              <a:gd name="connsiteY719" fmla="*/ 4027978 h 4925968"/>
              <a:gd name="connsiteX720" fmla="*/ 728264 w 8014260"/>
              <a:gd name="connsiteY720" fmla="*/ 4022148 h 4925968"/>
              <a:gd name="connsiteX721" fmla="*/ 5717589 w 8014260"/>
              <a:gd name="connsiteY721" fmla="*/ 4020610 h 4925968"/>
              <a:gd name="connsiteX722" fmla="*/ 5741862 w 8014260"/>
              <a:gd name="connsiteY722" fmla="*/ 4053284 h 4925968"/>
              <a:gd name="connsiteX723" fmla="*/ 5712030 w 8014260"/>
              <a:gd name="connsiteY723" fmla="*/ 4114595 h 4925968"/>
              <a:gd name="connsiteX724" fmla="*/ 5672048 w 8014260"/>
              <a:gd name="connsiteY724" fmla="*/ 4082705 h 4925968"/>
              <a:gd name="connsiteX725" fmla="*/ 5703869 w 8014260"/>
              <a:gd name="connsiteY725" fmla="*/ 4022698 h 4925968"/>
              <a:gd name="connsiteX726" fmla="*/ 5717589 w 8014260"/>
              <a:gd name="connsiteY726" fmla="*/ 4020610 h 4925968"/>
              <a:gd name="connsiteX727" fmla="*/ 1919844 w 8014260"/>
              <a:gd name="connsiteY727" fmla="*/ 4020572 h 4925968"/>
              <a:gd name="connsiteX728" fmla="*/ 1957565 w 8014260"/>
              <a:gd name="connsiteY728" fmla="*/ 4036413 h 4925968"/>
              <a:gd name="connsiteX729" fmla="*/ 1927868 w 8014260"/>
              <a:gd name="connsiteY729" fmla="*/ 4058633 h 4925968"/>
              <a:gd name="connsiteX730" fmla="*/ 1887681 w 8014260"/>
              <a:gd name="connsiteY730" fmla="*/ 4033053 h 4925968"/>
              <a:gd name="connsiteX731" fmla="*/ 1919844 w 8014260"/>
              <a:gd name="connsiteY731" fmla="*/ 4020572 h 4925968"/>
              <a:gd name="connsiteX732" fmla="*/ 4547953 w 8014260"/>
              <a:gd name="connsiteY732" fmla="*/ 4020160 h 4925968"/>
              <a:gd name="connsiteX733" fmla="*/ 4586152 w 8014260"/>
              <a:gd name="connsiteY733" fmla="*/ 4064119 h 4925968"/>
              <a:gd name="connsiteX734" fmla="*/ 4555360 w 8014260"/>
              <a:gd name="connsiteY734" fmla="*/ 4093335 h 4925968"/>
              <a:gd name="connsiteX735" fmla="*/ 4517367 w 8014260"/>
              <a:gd name="connsiteY735" fmla="*/ 4049649 h 4925968"/>
              <a:gd name="connsiteX736" fmla="*/ 4547953 w 8014260"/>
              <a:gd name="connsiteY736" fmla="*/ 4020160 h 4925968"/>
              <a:gd name="connsiteX737" fmla="*/ 2253541 w 8014260"/>
              <a:gd name="connsiteY737" fmla="*/ 4019886 h 4925968"/>
              <a:gd name="connsiteX738" fmla="*/ 2291603 w 8014260"/>
              <a:gd name="connsiteY738" fmla="*/ 4031888 h 4925968"/>
              <a:gd name="connsiteX739" fmla="*/ 2260193 w 8014260"/>
              <a:gd name="connsiteY739" fmla="*/ 4041283 h 4925968"/>
              <a:gd name="connsiteX740" fmla="*/ 2222268 w 8014260"/>
              <a:gd name="connsiteY740" fmla="*/ 4028184 h 4925968"/>
              <a:gd name="connsiteX741" fmla="*/ 2253541 w 8014260"/>
              <a:gd name="connsiteY741" fmla="*/ 4019886 h 4925968"/>
              <a:gd name="connsiteX742" fmla="*/ 4021052 w 8014260"/>
              <a:gd name="connsiteY742" fmla="*/ 4019131 h 4925968"/>
              <a:gd name="connsiteX743" fmla="*/ 4062406 w 8014260"/>
              <a:gd name="connsiteY743" fmla="*/ 4052667 h 4925968"/>
              <a:gd name="connsiteX744" fmla="*/ 4031682 w 8014260"/>
              <a:gd name="connsiteY744" fmla="*/ 4070909 h 4925968"/>
              <a:gd name="connsiteX745" fmla="*/ 3992111 w 8014260"/>
              <a:gd name="connsiteY745" fmla="*/ 4038882 h 4925968"/>
              <a:gd name="connsiteX746" fmla="*/ 4021052 w 8014260"/>
              <a:gd name="connsiteY746" fmla="*/ 4019131 h 4925968"/>
              <a:gd name="connsiteX747" fmla="*/ 824759 w 8014260"/>
              <a:gd name="connsiteY747" fmla="*/ 4018103 h 4925968"/>
              <a:gd name="connsiteX748" fmla="*/ 798004 w 8014260"/>
              <a:gd name="connsiteY748" fmla="*/ 4036414 h 4925968"/>
              <a:gd name="connsiteX749" fmla="*/ 765229 w 8014260"/>
              <a:gd name="connsiteY749" fmla="*/ 4051159 h 4925968"/>
              <a:gd name="connsiteX750" fmla="*/ 793617 w 8014260"/>
              <a:gd name="connsiteY750" fmla="*/ 4030653 h 4925968"/>
              <a:gd name="connsiteX751" fmla="*/ 824759 w 8014260"/>
              <a:gd name="connsiteY751" fmla="*/ 4018103 h 4925968"/>
              <a:gd name="connsiteX752" fmla="*/ 407170 w 8014260"/>
              <a:gd name="connsiteY752" fmla="*/ 4016868 h 4925968"/>
              <a:gd name="connsiteX753" fmla="*/ 433846 w 8014260"/>
              <a:gd name="connsiteY753" fmla="*/ 4025441 h 4925968"/>
              <a:gd name="connsiteX754" fmla="*/ 410325 w 8014260"/>
              <a:gd name="connsiteY754" fmla="*/ 4045123 h 4925968"/>
              <a:gd name="connsiteX755" fmla="*/ 383786 w 8014260"/>
              <a:gd name="connsiteY755" fmla="*/ 4036756 h 4925968"/>
              <a:gd name="connsiteX756" fmla="*/ 407170 w 8014260"/>
              <a:gd name="connsiteY756" fmla="*/ 4016868 h 4925968"/>
              <a:gd name="connsiteX757" fmla="*/ 1511997 w 8014260"/>
              <a:gd name="connsiteY757" fmla="*/ 4016799 h 4925968"/>
              <a:gd name="connsiteX758" fmla="*/ 1550948 w 8014260"/>
              <a:gd name="connsiteY758" fmla="*/ 4049100 h 4925968"/>
              <a:gd name="connsiteX759" fmla="*/ 1524133 w 8014260"/>
              <a:gd name="connsiteY759" fmla="*/ 4114800 h 4925968"/>
              <a:gd name="connsiteX760" fmla="*/ 1481958 w 8014260"/>
              <a:gd name="connsiteY760" fmla="*/ 4060553 h 4925968"/>
              <a:gd name="connsiteX761" fmla="*/ 1511997 w 8014260"/>
              <a:gd name="connsiteY761" fmla="*/ 4016799 h 4925968"/>
              <a:gd name="connsiteX762" fmla="*/ 2821725 w 8014260"/>
              <a:gd name="connsiteY762" fmla="*/ 4015470 h 4925968"/>
              <a:gd name="connsiteX763" fmla="*/ 2833864 w 8014260"/>
              <a:gd name="connsiteY763" fmla="*/ 4020297 h 4925968"/>
              <a:gd name="connsiteX764" fmla="*/ 2802180 w 8014260"/>
              <a:gd name="connsiteY764" fmla="*/ 4032778 h 4925968"/>
              <a:gd name="connsiteX765" fmla="*/ 2765147 w 8014260"/>
              <a:gd name="connsiteY765" fmla="*/ 4027223 h 4925968"/>
              <a:gd name="connsiteX766" fmla="*/ 2796625 w 8014260"/>
              <a:gd name="connsiteY766" fmla="*/ 4015633 h 4925968"/>
              <a:gd name="connsiteX767" fmla="*/ 2821725 w 8014260"/>
              <a:gd name="connsiteY767" fmla="*/ 4015470 h 4925968"/>
              <a:gd name="connsiteX768" fmla="*/ 1117626 w 8014260"/>
              <a:gd name="connsiteY768" fmla="*/ 4014725 h 4925968"/>
              <a:gd name="connsiteX769" fmla="*/ 1130899 w 8014260"/>
              <a:gd name="connsiteY769" fmla="*/ 4021669 h 4925968"/>
              <a:gd name="connsiteX770" fmla="*/ 1101822 w 8014260"/>
              <a:gd name="connsiteY770" fmla="*/ 4045535 h 4925968"/>
              <a:gd name="connsiteX771" fmla="*/ 1065127 w 8014260"/>
              <a:gd name="connsiteY771" fmla="*/ 4040254 h 4925968"/>
              <a:gd name="connsiteX772" fmla="*/ 1092629 w 8014260"/>
              <a:gd name="connsiteY772" fmla="*/ 4017143 h 4925968"/>
              <a:gd name="connsiteX773" fmla="*/ 1117626 w 8014260"/>
              <a:gd name="connsiteY773" fmla="*/ 4014725 h 4925968"/>
              <a:gd name="connsiteX774" fmla="*/ 1784050 w 8014260"/>
              <a:gd name="connsiteY774" fmla="*/ 4014536 h 4925968"/>
              <a:gd name="connsiteX775" fmla="*/ 1821636 w 8014260"/>
              <a:gd name="connsiteY775" fmla="*/ 4032504 h 4925968"/>
              <a:gd name="connsiteX776" fmla="*/ 1792352 w 8014260"/>
              <a:gd name="connsiteY776" fmla="*/ 4067206 h 4925968"/>
              <a:gd name="connsiteX777" fmla="*/ 1751889 w 8014260"/>
              <a:gd name="connsiteY777" fmla="*/ 4032161 h 4925968"/>
              <a:gd name="connsiteX778" fmla="*/ 1784050 w 8014260"/>
              <a:gd name="connsiteY778" fmla="*/ 4014536 h 4925968"/>
              <a:gd name="connsiteX779" fmla="*/ 4219797 w 8014260"/>
              <a:gd name="connsiteY779" fmla="*/ 4014331 h 4925968"/>
              <a:gd name="connsiteX780" fmla="*/ 4256693 w 8014260"/>
              <a:gd name="connsiteY780" fmla="*/ 4052392 h 4925968"/>
              <a:gd name="connsiteX781" fmla="*/ 4226038 w 8014260"/>
              <a:gd name="connsiteY781" fmla="*/ 4072143 h 4925968"/>
              <a:gd name="connsiteX782" fmla="*/ 4187222 w 8014260"/>
              <a:gd name="connsiteY782" fmla="*/ 4034561 h 4925968"/>
              <a:gd name="connsiteX783" fmla="*/ 4219797 w 8014260"/>
              <a:gd name="connsiteY783" fmla="*/ 4014331 h 4925968"/>
              <a:gd name="connsiteX784" fmla="*/ 2586702 w 8014260"/>
              <a:gd name="connsiteY784" fmla="*/ 4013782 h 4925968"/>
              <a:gd name="connsiteX785" fmla="*/ 2624146 w 8014260"/>
              <a:gd name="connsiteY785" fmla="*/ 4020434 h 4925968"/>
              <a:gd name="connsiteX786" fmla="*/ 2593148 w 8014260"/>
              <a:gd name="connsiteY786" fmla="*/ 4029144 h 4925968"/>
              <a:gd name="connsiteX787" fmla="*/ 2557213 w 8014260"/>
              <a:gd name="connsiteY787" fmla="*/ 4021737 h 4925968"/>
              <a:gd name="connsiteX788" fmla="*/ 2586702 w 8014260"/>
              <a:gd name="connsiteY788" fmla="*/ 4013782 h 4925968"/>
              <a:gd name="connsiteX789" fmla="*/ 899105 w 8014260"/>
              <a:gd name="connsiteY789" fmla="*/ 4013457 h 4925968"/>
              <a:gd name="connsiteX790" fmla="*/ 909519 w 8014260"/>
              <a:gd name="connsiteY790" fmla="*/ 4015497 h 4925968"/>
              <a:gd name="connsiteX791" fmla="*/ 881744 w 8014260"/>
              <a:gd name="connsiteY791" fmla="*/ 4034493 h 4925968"/>
              <a:gd name="connsiteX792" fmla="*/ 846842 w 8014260"/>
              <a:gd name="connsiteY792" fmla="*/ 4043409 h 4925968"/>
              <a:gd name="connsiteX793" fmla="*/ 876190 w 8014260"/>
              <a:gd name="connsiteY793" fmla="*/ 4020572 h 4925968"/>
              <a:gd name="connsiteX794" fmla="*/ 899105 w 8014260"/>
              <a:gd name="connsiteY794" fmla="*/ 4013457 h 4925968"/>
              <a:gd name="connsiteX795" fmla="*/ 1647924 w 8014260"/>
              <a:gd name="connsiteY795" fmla="*/ 4012411 h 4925968"/>
              <a:gd name="connsiteX796" fmla="*/ 1686050 w 8014260"/>
              <a:gd name="connsiteY796" fmla="*/ 4036003 h 4925968"/>
              <a:gd name="connsiteX797" fmla="*/ 1657868 w 8014260"/>
              <a:gd name="connsiteY797" fmla="*/ 4085517 h 4925968"/>
              <a:gd name="connsiteX798" fmla="*/ 1616582 w 8014260"/>
              <a:gd name="connsiteY798" fmla="*/ 4040735 h 4925968"/>
              <a:gd name="connsiteX799" fmla="*/ 1647924 w 8014260"/>
              <a:gd name="connsiteY799" fmla="*/ 4012411 h 4925968"/>
              <a:gd name="connsiteX800" fmla="*/ 2453657 w 8014260"/>
              <a:gd name="connsiteY800" fmla="*/ 4012342 h 4925968"/>
              <a:gd name="connsiteX801" fmla="*/ 2488496 w 8014260"/>
              <a:gd name="connsiteY801" fmla="*/ 4021394 h 4925968"/>
              <a:gd name="connsiteX802" fmla="*/ 2457155 w 8014260"/>
              <a:gd name="connsiteY802" fmla="*/ 4028595 h 4925968"/>
              <a:gd name="connsiteX803" fmla="*/ 2421013 w 8014260"/>
              <a:gd name="connsiteY803" fmla="*/ 4018788 h 4925968"/>
              <a:gd name="connsiteX804" fmla="*/ 2453657 w 8014260"/>
              <a:gd name="connsiteY804" fmla="*/ 4012342 h 4925968"/>
              <a:gd name="connsiteX805" fmla="*/ 812549 w 8014260"/>
              <a:gd name="connsiteY805" fmla="*/ 4011381 h 4925968"/>
              <a:gd name="connsiteX806" fmla="*/ 787034 w 8014260"/>
              <a:gd name="connsiteY806" fmla="*/ 4025509 h 4925968"/>
              <a:gd name="connsiteX807" fmla="*/ 755560 w 8014260"/>
              <a:gd name="connsiteY807" fmla="*/ 4038059 h 4925968"/>
              <a:gd name="connsiteX808" fmla="*/ 782581 w 8014260"/>
              <a:gd name="connsiteY808" fmla="*/ 4021737 h 4925968"/>
              <a:gd name="connsiteX809" fmla="*/ 812549 w 8014260"/>
              <a:gd name="connsiteY809" fmla="*/ 4011381 h 4925968"/>
              <a:gd name="connsiteX810" fmla="*/ 2116312 w 8014260"/>
              <a:gd name="connsiteY810" fmla="*/ 4010970 h 4925968"/>
              <a:gd name="connsiteX811" fmla="*/ 2155334 w 8014260"/>
              <a:gd name="connsiteY811" fmla="*/ 4023589 h 4925968"/>
              <a:gd name="connsiteX812" fmla="*/ 2125022 w 8014260"/>
              <a:gd name="connsiteY812" fmla="*/ 4033465 h 4925968"/>
              <a:gd name="connsiteX813" fmla="*/ 2086220 w 8014260"/>
              <a:gd name="connsiteY813" fmla="*/ 4019749 h 4925968"/>
              <a:gd name="connsiteX814" fmla="*/ 2116312 w 8014260"/>
              <a:gd name="connsiteY814" fmla="*/ 4010970 h 4925968"/>
              <a:gd name="connsiteX815" fmla="*/ 3029531 w 8014260"/>
              <a:gd name="connsiteY815" fmla="*/ 4009564 h 4925968"/>
              <a:gd name="connsiteX816" fmla="*/ 3041936 w 8014260"/>
              <a:gd name="connsiteY816" fmla="*/ 4015908 h 4925968"/>
              <a:gd name="connsiteX817" fmla="*/ 3012446 w 8014260"/>
              <a:gd name="connsiteY817" fmla="*/ 4031476 h 4925968"/>
              <a:gd name="connsiteX818" fmla="*/ 2972807 w 8014260"/>
              <a:gd name="connsiteY818" fmla="*/ 4024001 h 4925968"/>
              <a:gd name="connsiteX819" fmla="*/ 3004422 w 8014260"/>
              <a:gd name="connsiteY819" fmla="*/ 4009599 h 4925968"/>
              <a:gd name="connsiteX820" fmla="*/ 3029531 w 8014260"/>
              <a:gd name="connsiteY820" fmla="*/ 4009564 h 4925968"/>
              <a:gd name="connsiteX821" fmla="*/ 3211123 w 8014260"/>
              <a:gd name="connsiteY821" fmla="*/ 4008501 h 4925968"/>
              <a:gd name="connsiteX822" fmla="*/ 3251516 w 8014260"/>
              <a:gd name="connsiteY822" fmla="*/ 4018446 h 4925968"/>
              <a:gd name="connsiteX823" fmla="*/ 3220107 w 8014260"/>
              <a:gd name="connsiteY823" fmla="*/ 4036276 h 4925968"/>
              <a:gd name="connsiteX824" fmla="*/ 3181222 w 8014260"/>
              <a:gd name="connsiteY824" fmla="*/ 4025441 h 4925968"/>
              <a:gd name="connsiteX825" fmla="*/ 3211123 w 8014260"/>
              <a:gd name="connsiteY825" fmla="*/ 4008501 h 4925968"/>
              <a:gd name="connsiteX826" fmla="*/ 1045549 w 8014260"/>
              <a:gd name="connsiteY826" fmla="*/ 4008261 h 4925968"/>
              <a:gd name="connsiteX827" fmla="*/ 1057176 w 8014260"/>
              <a:gd name="connsiteY827" fmla="*/ 4013233 h 4925968"/>
              <a:gd name="connsiteX828" fmla="*/ 1026519 w 8014260"/>
              <a:gd name="connsiteY828" fmla="*/ 4034836 h 4925968"/>
              <a:gd name="connsiteX829" fmla="*/ 991203 w 8014260"/>
              <a:gd name="connsiteY829" fmla="*/ 4032162 h 4925968"/>
              <a:gd name="connsiteX830" fmla="*/ 1021991 w 8014260"/>
              <a:gd name="connsiteY830" fmla="*/ 4011313 h 4925968"/>
              <a:gd name="connsiteX831" fmla="*/ 1045549 w 8014260"/>
              <a:gd name="connsiteY831" fmla="*/ 4008261 h 4925968"/>
              <a:gd name="connsiteX832" fmla="*/ 974489 w 8014260"/>
              <a:gd name="connsiteY832" fmla="*/ 4007927 h 4925968"/>
              <a:gd name="connsiteX833" fmla="*/ 983587 w 8014260"/>
              <a:gd name="connsiteY833" fmla="*/ 4012136 h 4925968"/>
              <a:gd name="connsiteX834" fmla="*/ 950599 w 8014260"/>
              <a:gd name="connsiteY834" fmla="*/ 4031544 h 4925968"/>
              <a:gd name="connsiteX835" fmla="*/ 918987 w 8014260"/>
              <a:gd name="connsiteY835" fmla="*/ 4029898 h 4925968"/>
              <a:gd name="connsiteX836" fmla="*/ 951696 w 8014260"/>
              <a:gd name="connsiteY836" fmla="*/ 4011176 h 4925968"/>
              <a:gd name="connsiteX837" fmla="*/ 974489 w 8014260"/>
              <a:gd name="connsiteY837" fmla="*/ 4007927 h 4925968"/>
              <a:gd name="connsiteX838" fmla="*/ 2747505 w 8014260"/>
              <a:gd name="connsiteY838" fmla="*/ 4007756 h 4925968"/>
              <a:gd name="connsiteX839" fmla="*/ 2759386 w 8014260"/>
              <a:gd name="connsiteY839" fmla="*/ 4011794 h 4925968"/>
              <a:gd name="connsiteX840" fmla="*/ 2730377 w 8014260"/>
              <a:gd name="connsiteY840" fmla="*/ 4022218 h 4925968"/>
              <a:gd name="connsiteX841" fmla="*/ 2692589 w 8014260"/>
              <a:gd name="connsiteY841" fmla="*/ 4018035 h 4925968"/>
              <a:gd name="connsiteX842" fmla="*/ 2722764 w 8014260"/>
              <a:gd name="connsiteY842" fmla="*/ 4008090 h 4925968"/>
              <a:gd name="connsiteX843" fmla="*/ 2747505 w 8014260"/>
              <a:gd name="connsiteY843" fmla="*/ 4007756 h 4925968"/>
              <a:gd name="connsiteX844" fmla="*/ 5491545 w 8014260"/>
              <a:gd name="connsiteY844" fmla="*/ 4006718 h 4925968"/>
              <a:gd name="connsiteX845" fmla="*/ 5529881 w 8014260"/>
              <a:gd name="connsiteY845" fmla="*/ 4045809 h 4925968"/>
              <a:gd name="connsiteX846" fmla="*/ 5498814 w 8014260"/>
              <a:gd name="connsiteY846" fmla="*/ 4103553 h 4925968"/>
              <a:gd name="connsiteX847" fmla="*/ 5460752 w 8014260"/>
              <a:gd name="connsiteY847" fmla="*/ 4064394 h 4925968"/>
              <a:gd name="connsiteX848" fmla="*/ 5491545 w 8014260"/>
              <a:gd name="connsiteY848" fmla="*/ 4006718 h 4925968"/>
              <a:gd name="connsiteX849" fmla="*/ 2315331 w 8014260"/>
              <a:gd name="connsiteY849" fmla="*/ 4006513 h 4925968"/>
              <a:gd name="connsiteX850" fmla="*/ 2352501 w 8014260"/>
              <a:gd name="connsiteY850" fmla="*/ 4016457 h 4925968"/>
              <a:gd name="connsiteX851" fmla="*/ 2320817 w 8014260"/>
              <a:gd name="connsiteY851" fmla="*/ 4023658 h 4925968"/>
              <a:gd name="connsiteX852" fmla="*/ 2285156 w 8014260"/>
              <a:gd name="connsiteY852" fmla="*/ 4013096 h 4925968"/>
              <a:gd name="connsiteX853" fmla="*/ 2315331 w 8014260"/>
              <a:gd name="connsiteY853" fmla="*/ 4006513 h 4925968"/>
              <a:gd name="connsiteX854" fmla="*/ 1303651 w 8014260"/>
              <a:gd name="connsiteY854" fmla="*/ 4005141 h 4925968"/>
              <a:gd name="connsiteX855" fmla="*/ 1340611 w 8014260"/>
              <a:gd name="connsiteY855" fmla="*/ 4016046 h 4925968"/>
              <a:gd name="connsiteX856" fmla="*/ 1309135 w 8014260"/>
              <a:gd name="connsiteY856" fmla="*/ 4047318 h 4925968"/>
              <a:gd name="connsiteX857" fmla="*/ 1271827 w 8014260"/>
              <a:gd name="connsiteY857" fmla="*/ 4025098 h 4925968"/>
              <a:gd name="connsiteX858" fmla="*/ 1303651 w 8014260"/>
              <a:gd name="connsiteY858" fmla="*/ 4005141 h 4925968"/>
              <a:gd name="connsiteX859" fmla="*/ 800821 w 8014260"/>
              <a:gd name="connsiteY859" fmla="*/ 4005004 h 4925968"/>
              <a:gd name="connsiteX860" fmla="*/ 775516 w 8014260"/>
              <a:gd name="connsiteY860" fmla="*/ 4017074 h 4925968"/>
              <a:gd name="connsiteX861" fmla="*/ 746028 w 8014260"/>
              <a:gd name="connsiteY861" fmla="*/ 4025578 h 4925968"/>
              <a:gd name="connsiteX862" fmla="*/ 771193 w 8014260"/>
              <a:gd name="connsiteY862" fmla="*/ 4012273 h 4925968"/>
              <a:gd name="connsiteX863" fmla="*/ 800821 w 8014260"/>
              <a:gd name="connsiteY863" fmla="*/ 4005004 h 4925968"/>
              <a:gd name="connsiteX864" fmla="*/ 1981018 w 8014260"/>
              <a:gd name="connsiteY864" fmla="*/ 4001506 h 4925968"/>
              <a:gd name="connsiteX865" fmla="*/ 2019214 w 8014260"/>
              <a:gd name="connsiteY865" fmla="*/ 4014810 h 4925968"/>
              <a:gd name="connsiteX866" fmla="*/ 1987872 w 8014260"/>
              <a:gd name="connsiteY866" fmla="*/ 4024960 h 4925968"/>
              <a:gd name="connsiteX867" fmla="*/ 1949879 w 8014260"/>
              <a:gd name="connsiteY867" fmla="*/ 4010490 h 4925968"/>
              <a:gd name="connsiteX868" fmla="*/ 1981018 w 8014260"/>
              <a:gd name="connsiteY868" fmla="*/ 4001506 h 4925968"/>
              <a:gd name="connsiteX869" fmla="*/ 2513184 w 8014260"/>
              <a:gd name="connsiteY869" fmla="*/ 4000615 h 4925968"/>
              <a:gd name="connsiteX870" fmla="*/ 2550080 w 8014260"/>
              <a:gd name="connsiteY870" fmla="*/ 4007267 h 4925968"/>
              <a:gd name="connsiteX871" fmla="*/ 2519905 w 8014260"/>
              <a:gd name="connsiteY871" fmla="*/ 4013507 h 4925968"/>
              <a:gd name="connsiteX872" fmla="*/ 2482803 w 8014260"/>
              <a:gd name="connsiteY872" fmla="*/ 4005964 h 4925968"/>
              <a:gd name="connsiteX873" fmla="*/ 2513184 w 8014260"/>
              <a:gd name="connsiteY873" fmla="*/ 4000615 h 4925968"/>
              <a:gd name="connsiteX874" fmla="*/ 2648082 w 8014260"/>
              <a:gd name="connsiteY874" fmla="*/ 4000203 h 4925968"/>
              <a:gd name="connsiteX875" fmla="*/ 2685663 w 8014260"/>
              <a:gd name="connsiteY875" fmla="*/ 4004867 h 4925968"/>
              <a:gd name="connsiteX876" fmla="*/ 2656517 w 8014260"/>
              <a:gd name="connsiteY876" fmla="*/ 4012273 h 4925968"/>
              <a:gd name="connsiteX877" fmla="*/ 2618729 w 8014260"/>
              <a:gd name="connsiteY877" fmla="*/ 4006719 h 4925968"/>
              <a:gd name="connsiteX878" fmla="*/ 2648082 w 8014260"/>
              <a:gd name="connsiteY878" fmla="*/ 4000203 h 4925968"/>
              <a:gd name="connsiteX879" fmla="*/ 2955680 w 8014260"/>
              <a:gd name="connsiteY879" fmla="*/ 3999448 h 4925968"/>
              <a:gd name="connsiteX880" fmla="*/ 2968556 w 8014260"/>
              <a:gd name="connsiteY880" fmla="*/ 4004249 h 4925968"/>
              <a:gd name="connsiteX881" fmla="*/ 2938106 w 8014260"/>
              <a:gd name="connsiteY881" fmla="*/ 4017828 h 4925968"/>
              <a:gd name="connsiteX882" fmla="*/ 2900113 w 8014260"/>
              <a:gd name="connsiteY882" fmla="*/ 4012959 h 4925968"/>
              <a:gd name="connsiteX883" fmla="*/ 2930357 w 8014260"/>
              <a:gd name="connsiteY883" fmla="*/ 4000203 h 4925968"/>
              <a:gd name="connsiteX884" fmla="*/ 2955680 w 8014260"/>
              <a:gd name="connsiteY884" fmla="*/ 3999448 h 4925968"/>
              <a:gd name="connsiteX885" fmla="*/ 2179063 w 8014260"/>
              <a:gd name="connsiteY885" fmla="*/ 3997941 h 4925968"/>
              <a:gd name="connsiteX886" fmla="*/ 2216302 w 8014260"/>
              <a:gd name="connsiteY886" fmla="*/ 4008708 h 4925968"/>
              <a:gd name="connsiteX887" fmla="*/ 2184618 w 8014260"/>
              <a:gd name="connsiteY887" fmla="*/ 4015703 h 4925968"/>
              <a:gd name="connsiteX888" fmla="*/ 2148887 w 8014260"/>
              <a:gd name="connsiteY888" fmla="*/ 4004319 h 4925968"/>
              <a:gd name="connsiteX889" fmla="*/ 2179063 w 8014260"/>
              <a:gd name="connsiteY889" fmla="*/ 3997941 h 4925968"/>
              <a:gd name="connsiteX890" fmla="*/ 5928199 w 8014260"/>
              <a:gd name="connsiteY890" fmla="*/ 3997283 h 4925968"/>
              <a:gd name="connsiteX891" fmla="*/ 5955009 w 8014260"/>
              <a:gd name="connsiteY891" fmla="*/ 4022561 h 4925968"/>
              <a:gd name="connsiteX892" fmla="*/ 5923462 w 8014260"/>
              <a:gd name="connsiteY892" fmla="*/ 4085997 h 4925968"/>
              <a:gd name="connsiteX893" fmla="*/ 5884371 w 8014260"/>
              <a:gd name="connsiteY893" fmla="*/ 4067001 h 4925968"/>
              <a:gd name="connsiteX894" fmla="*/ 5914067 w 8014260"/>
              <a:gd name="connsiteY894" fmla="*/ 4002261 h 4925968"/>
              <a:gd name="connsiteX895" fmla="*/ 5928199 w 8014260"/>
              <a:gd name="connsiteY895" fmla="*/ 3997283 h 4925968"/>
              <a:gd name="connsiteX896" fmla="*/ 705871 w 8014260"/>
              <a:gd name="connsiteY896" fmla="*/ 3996774 h 4925968"/>
              <a:gd name="connsiteX897" fmla="*/ 715024 w 8014260"/>
              <a:gd name="connsiteY897" fmla="*/ 3998969 h 4925968"/>
              <a:gd name="connsiteX898" fmla="*/ 691024 w 8014260"/>
              <a:gd name="connsiteY898" fmla="*/ 4012685 h 4925968"/>
              <a:gd name="connsiteX899" fmla="*/ 662907 w 8014260"/>
              <a:gd name="connsiteY899" fmla="*/ 4014536 h 4925968"/>
              <a:gd name="connsiteX900" fmla="*/ 687251 w 8014260"/>
              <a:gd name="connsiteY900" fmla="*/ 3999723 h 4925968"/>
              <a:gd name="connsiteX901" fmla="*/ 705871 w 8014260"/>
              <a:gd name="connsiteY901" fmla="*/ 3996774 h 4925968"/>
              <a:gd name="connsiteX902" fmla="*/ 2377121 w 8014260"/>
              <a:gd name="connsiteY902" fmla="*/ 3996363 h 4925968"/>
              <a:gd name="connsiteX903" fmla="*/ 2414223 w 8014260"/>
              <a:gd name="connsiteY903" fmla="*/ 4004249 h 4925968"/>
              <a:gd name="connsiteX904" fmla="*/ 2384185 w 8014260"/>
              <a:gd name="connsiteY904" fmla="*/ 4009804 h 4925968"/>
              <a:gd name="connsiteX905" fmla="*/ 2346877 w 8014260"/>
              <a:gd name="connsiteY905" fmla="*/ 4001026 h 4925968"/>
              <a:gd name="connsiteX906" fmla="*/ 2377121 w 8014260"/>
              <a:gd name="connsiteY906" fmla="*/ 3996363 h 4925968"/>
              <a:gd name="connsiteX907" fmla="*/ 4412851 w 8014260"/>
              <a:gd name="connsiteY907" fmla="*/ 3995952 h 4925968"/>
              <a:gd name="connsiteX908" fmla="*/ 4451255 w 8014260"/>
              <a:gd name="connsiteY908" fmla="*/ 4036620 h 4925968"/>
              <a:gd name="connsiteX909" fmla="*/ 4420737 w 8014260"/>
              <a:gd name="connsiteY909" fmla="*/ 4062337 h 4925968"/>
              <a:gd name="connsiteX910" fmla="*/ 4382538 w 8014260"/>
              <a:gd name="connsiteY910" fmla="*/ 4021806 h 4925968"/>
              <a:gd name="connsiteX911" fmla="*/ 4412851 w 8014260"/>
              <a:gd name="connsiteY911" fmla="*/ 3995952 h 4925968"/>
              <a:gd name="connsiteX912" fmla="*/ 897039 w 8014260"/>
              <a:gd name="connsiteY912" fmla="*/ 3995403 h 4925968"/>
              <a:gd name="connsiteX913" fmla="*/ 868785 w 8014260"/>
              <a:gd name="connsiteY913" fmla="*/ 4010559 h 4925968"/>
              <a:gd name="connsiteX914" fmla="*/ 836895 w 8014260"/>
              <a:gd name="connsiteY914" fmla="*/ 4020914 h 4925968"/>
              <a:gd name="connsiteX915" fmla="*/ 864943 w 8014260"/>
              <a:gd name="connsiteY915" fmla="*/ 4003975 h 4925968"/>
              <a:gd name="connsiteX916" fmla="*/ 897039 w 8014260"/>
              <a:gd name="connsiteY916" fmla="*/ 3995403 h 4925968"/>
              <a:gd name="connsiteX917" fmla="*/ 3348968 w 8014260"/>
              <a:gd name="connsiteY917" fmla="*/ 3995128 h 4925968"/>
              <a:gd name="connsiteX918" fmla="*/ 3386482 w 8014260"/>
              <a:gd name="connsiteY918" fmla="*/ 4008844 h 4925968"/>
              <a:gd name="connsiteX919" fmla="*/ 3351574 w 8014260"/>
              <a:gd name="connsiteY919" fmla="*/ 4026333 h 4925968"/>
              <a:gd name="connsiteX920" fmla="*/ 3315707 w 8014260"/>
              <a:gd name="connsiteY920" fmla="*/ 4011588 h 4925968"/>
              <a:gd name="connsiteX921" fmla="*/ 3348968 w 8014260"/>
              <a:gd name="connsiteY921" fmla="*/ 3995128 h 4925968"/>
              <a:gd name="connsiteX922" fmla="*/ 633117 w 8014260"/>
              <a:gd name="connsiteY922" fmla="*/ 3995085 h 4925968"/>
              <a:gd name="connsiteX923" fmla="*/ 642196 w 8014260"/>
              <a:gd name="connsiteY923" fmla="*/ 3999037 h 4925968"/>
              <a:gd name="connsiteX924" fmla="*/ 619218 w 8014260"/>
              <a:gd name="connsiteY924" fmla="*/ 4014331 h 4925968"/>
              <a:gd name="connsiteX925" fmla="*/ 590553 w 8014260"/>
              <a:gd name="connsiteY925" fmla="*/ 4013850 h 4925968"/>
              <a:gd name="connsiteX926" fmla="*/ 614421 w 8014260"/>
              <a:gd name="connsiteY926" fmla="*/ 3997048 h 4925968"/>
              <a:gd name="connsiteX927" fmla="*/ 633117 w 8014260"/>
              <a:gd name="connsiteY927" fmla="*/ 3995085 h 4925968"/>
              <a:gd name="connsiteX928" fmla="*/ 3887253 w 8014260"/>
              <a:gd name="connsiteY928" fmla="*/ 3994717 h 4925968"/>
              <a:gd name="connsiteX929" fmla="*/ 3927167 w 8014260"/>
              <a:gd name="connsiteY929" fmla="*/ 4024138 h 4925968"/>
              <a:gd name="connsiteX930" fmla="*/ 3894591 w 8014260"/>
              <a:gd name="connsiteY930" fmla="*/ 4040803 h 4925968"/>
              <a:gd name="connsiteX931" fmla="*/ 3856186 w 8014260"/>
              <a:gd name="connsiteY931" fmla="*/ 4011245 h 4925968"/>
              <a:gd name="connsiteX932" fmla="*/ 3887253 w 8014260"/>
              <a:gd name="connsiteY932" fmla="*/ 3994717 h 4925968"/>
              <a:gd name="connsiteX933" fmla="*/ 1843788 w 8014260"/>
              <a:gd name="connsiteY933" fmla="*/ 3993071 h 4925968"/>
              <a:gd name="connsiteX934" fmla="*/ 1882948 w 8014260"/>
              <a:gd name="connsiteY934" fmla="*/ 4006033 h 4925968"/>
              <a:gd name="connsiteX935" fmla="*/ 1852839 w 8014260"/>
              <a:gd name="connsiteY935" fmla="*/ 4017691 h 4925968"/>
              <a:gd name="connsiteX936" fmla="*/ 1813888 w 8014260"/>
              <a:gd name="connsiteY936" fmla="*/ 4003564 h 4925968"/>
              <a:gd name="connsiteX937" fmla="*/ 1843788 w 8014260"/>
              <a:gd name="connsiteY937" fmla="*/ 3993071 h 4925968"/>
              <a:gd name="connsiteX938" fmla="*/ 3140691 w 8014260"/>
              <a:gd name="connsiteY938" fmla="*/ 3992797 h 4925968"/>
              <a:gd name="connsiteX939" fmla="*/ 3176627 w 8014260"/>
              <a:gd name="connsiteY939" fmla="*/ 4000752 h 4925968"/>
              <a:gd name="connsiteX940" fmla="*/ 3145286 w 8014260"/>
              <a:gd name="connsiteY940" fmla="*/ 4016663 h 4925968"/>
              <a:gd name="connsiteX941" fmla="*/ 3107430 w 8014260"/>
              <a:gd name="connsiteY941" fmla="*/ 4008502 h 4925968"/>
              <a:gd name="connsiteX942" fmla="*/ 3140691 w 8014260"/>
              <a:gd name="connsiteY942" fmla="*/ 3992797 h 4925968"/>
              <a:gd name="connsiteX943" fmla="*/ 2881064 w 8014260"/>
              <a:gd name="connsiteY943" fmla="*/ 3992548 h 4925968"/>
              <a:gd name="connsiteX944" fmla="*/ 2894008 w 8014260"/>
              <a:gd name="connsiteY944" fmla="*/ 3996294 h 4925968"/>
              <a:gd name="connsiteX945" fmla="*/ 2864108 w 8014260"/>
              <a:gd name="connsiteY945" fmla="*/ 4008227 h 4925968"/>
              <a:gd name="connsiteX946" fmla="*/ 2827760 w 8014260"/>
              <a:gd name="connsiteY946" fmla="*/ 4004935 h 4925968"/>
              <a:gd name="connsiteX947" fmla="*/ 2856084 w 8014260"/>
              <a:gd name="connsiteY947" fmla="*/ 3993688 h 4925968"/>
              <a:gd name="connsiteX948" fmla="*/ 2881064 w 8014260"/>
              <a:gd name="connsiteY948" fmla="*/ 3992548 h 4925968"/>
              <a:gd name="connsiteX949" fmla="*/ 779231 w 8014260"/>
              <a:gd name="connsiteY949" fmla="*/ 3992188 h 4925968"/>
              <a:gd name="connsiteX950" fmla="*/ 789026 w 8014260"/>
              <a:gd name="connsiteY950" fmla="*/ 3992865 h 4925968"/>
              <a:gd name="connsiteX951" fmla="*/ 763305 w 8014260"/>
              <a:gd name="connsiteY951" fmla="*/ 4003975 h 4925968"/>
              <a:gd name="connsiteX952" fmla="*/ 735600 w 8014260"/>
              <a:gd name="connsiteY952" fmla="*/ 4007952 h 4925968"/>
              <a:gd name="connsiteX953" fmla="*/ 759463 w 8014260"/>
              <a:gd name="connsiteY953" fmla="*/ 3995883 h 4925968"/>
              <a:gd name="connsiteX954" fmla="*/ 779231 w 8014260"/>
              <a:gd name="connsiteY954" fmla="*/ 3992188 h 4925968"/>
              <a:gd name="connsiteX955" fmla="*/ 1437929 w 8014260"/>
              <a:gd name="connsiteY955" fmla="*/ 3991700 h 4925968"/>
              <a:gd name="connsiteX956" fmla="*/ 1475649 w 8014260"/>
              <a:gd name="connsiteY956" fmla="*/ 4003290 h 4925968"/>
              <a:gd name="connsiteX957" fmla="*/ 1444515 w 8014260"/>
              <a:gd name="connsiteY957" fmla="*/ 4024206 h 4925968"/>
              <a:gd name="connsiteX958" fmla="*/ 1406796 w 8014260"/>
              <a:gd name="connsiteY958" fmla="*/ 4008228 h 4925968"/>
              <a:gd name="connsiteX959" fmla="*/ 1437929 w 8014260"/>
              <a:gd name="connsiteY959" fmla="*/ 3991700 h 4925968"/>
              <a:gd name="connsiteX960" fmla="*/ 333998 w 8014260"/>
              <a:gd name="connsiteY960" fmla="*/ 3991151 h 4925968"/>
              <a:gd name="connsiteX961" fmla="*/ 358958 w 8014260"/>
              <a:gd name="connsiteY961" fmla="*/ 4002810 h 4925968"/>
              <a:gd name="connsiteX962" fmla="*/ 337153 w 8014260"/>
              <a:gd name="connsiteY962" fmla="*/ 4022080 h 4925968"/>
              <a:gd name="connsiteX963" fmla="*/ 309239 w 8014260"/>
              <a:gd name="connsiteY963" fmla="*/ 4010971 h 4925968"/>
              <a:gd name="connsiteX964" fmla="*/ 333998 w 8014260"/>
              <a:gd name="connsiteY964" fmla="*/ 3991151 h 4925968"/>
              <a:gd name="connsiteX965" fmla="*/ 2574632 w 8014260"/>
              <a:gd name="connsiteY965" fmla="*/ 3990053 h 4925968"/>
              <a:gd name="connsiteX966" fmla="*/ 2611322 w 8014260"/>
              <a:gd name="connsiteY966" fmla="*/ 3994786 h 4925968"/>
              <a:gd name="connsiteX967" fmla="*/ 2582725 w 8014260"/>
              <a:gd name="connsiteY967" fmla="*/ 4000615 h 4925968"/>
              <a:gd name="connsiteX968" fmla="*/ 2546309 w 8014260"/>
              <a:gd name="connsiteY968" fmla="*/ 3995266 h 4925968"/>
              <a:gd name="connsiteX969" fmla="*/ 2574632 w 8014260"/>
              <a:gd name="connsiteY969" fmla="*/ 3990053 h 4925968"/>
              <a:gd name="connsiteX970" fmla="*/ 1251931 w 8014260"/>
              <a:gd name="connsiteY970" fmla="*/ 3989462 h 4925968"/>
              <a:gd name="connsiteX971" fmla="*/ 1265244 w 8014260"/>
              <a:gd name="connsiteY971" fmla="*/ 3996363 h 4925968"/>
              <a:gd name="connsiteX972" fmla="*/ 1236030 w 8014260"/>
              <a:gd name="connsiteY972" fmla="*/ 4015840 h 4925968"/>
              <a:gd name="connsiteX973" fmla="*/ 1199201 w 8014260"/>
              <a:gd name="connsiteY973" fmla="*/ 4008913 h 4925968"/>
              <a:gd name="connsiteX974" fmla="*/ 1226842 w 8014260"/>
              <a:gd name="connsiteY974" fmla="*/ 3990122 h 4925968"/>
              <a:gd name="connsiteX975" fmla="*/ 1251931 w 8014260"/>
              <a:gd name="connsiteY975" fmla="*/ 3989462 h 4925968"/>
              <a:gd name="connsiteX976" fmla="*/ 2241745 w 8014260"/>
              <a:gd name="connsiteY976" fmla="*/ 3988751 h 4925968"/>
              <a:gd name="connsiteX977" fmla="*/ 2278161 w 8014260"/>
              <a:gd name="connsiteY977" fmla="*/ 3997598 h 4925968"/>
              <a:gd name="connsiteX978" fmla="*/ 2247162 w 8014260"/>
              <a:gd name="connsiteY978" fmla="*/ 4002398 h 4925968"/>
              <a:gd name="connsiteX979" fmla="*/ 2210815 w 8014260"/>
              <a:gd name="connsiteY979" fmla="*/ 3993209 h 4925968"/>
              <a:gd name="connsiteX980" fmla="*/ 2241745 w 8014260"/>
              <a:gd name="connsiteY980" fmla="*/ 3988751 h 4925968"/>
              <a:gd name="connsiteX981" fmla="*/ 885516 w 8014260"/>
              <a:gd name="connsiteY981" fmla="*/ 3988751 h 4925968"/>
              <a:gd name="connsiteX982" fmla="*/ 856095 w 8014260"/>
              <a:gd name="connsiteY982" fmla="*/ 4000752 h 4925968"/>
              <a:gd name="connsiteX983" fmla="*/ 826812 w 8014260"/>
              <a:gd name="connsiteY983" fmla="*/ 4010559 h 4925968"/>
              <a:gd name="connsiteX984" fmla="*/ 853149 w 8014260"/>
              <a:gd name="connsiteY984" fmla="*/ 3998009 h 4925968"/>
              <a:gd name="connsiteX985" fmla="*/ 885516 w 8014260"/>
              <a:gd name="connsiteY985" fmla="*/ 3988751 h 4925968"/>
              <a:gd name="connsiteX986" fmla="*/ 2808927 w 8014260"/>
              <a:gd name="connsiteY986" fmla="*/ 3988099 h 4925968"/>
              <a:gd name="connsiteX987" fmla="*/ 2820697 w 8014260"/>
              <a:gd name="connsiteY987" fmla="*/ 3991220 h 4925968"/>
              <a:gd name="connsiteX988" fmla="*/ 2791071 w 8014260"/>
              <a:gd name="connsiteY988" fmla="*/ 4001095 h 4925968"/>
              <a:gd name="connsiteX989" fmla="*/ 2753969 w 8014260"/>
              <a:gd name="connsiteY989" fmla="*/ 3998421 h 4925968"/>
              <a:gd name="connsiteX990" fmla="*/ 2783733 w 8014260"/>
              <a:gd name="connsiteY990" fmla="*/ 3989300 h 4925968"/>
              <a:gd name="connsiteX991" fmla="*/ 2808927 w 8014260"/>
              <a:gd name="connsiteY991" fmla="*/ 3988099 h 4925968"/>
              <a:gd name="connsiteX992" fmla="*/ 2042806 w 8014260"/>
              <a:gd name="connsiteY992" fmla="*/ 3987927 h 4925968"/>
              <a:gd name="connsiteX993" fmla="*/ 2080047 w 8014260"/>
              <a:gd name="connsiteY993" fmla="*/ 3999175 h 4925968"/>
              <a:gd name="connsiteX994" fmla="*/ 2048361 w 8014260"/>
              <a:gd name="connsiteY994" fmla="*/ 4006307 h 4925968"/>
              <a:gd name="connsiteX995" fmla="*/ 2012633 w 8014260"/>
              <a:gd name="connsiteY995" fmla="*/ 3994443 h 4925968"/>
              <a:gd name="connsiteX996" fmla="*/ 2042806 w 8014260"/>
              <a:gd name="connsiteY996" fmla="*/ 3987927 h 4925968"/>
              <a:gd name="connsiteX997" fmla="*/ 2441038 w 8014260"/>
              <a:gd name="connsiteY997" fmla="*/ 3987722 h 4925968"/>
              <a:gd name="connsiteX998" fmla="*/ 2475740 w 8014260"/>
              <a:gd name="connsiteY998" fmla="*/ 3994031 h 4925968"/>
              <a:gd name="connsiteX999" fmla="*/ 2444536 w 8014260"/>
              <a:gd name="connsiteY999" fmla="*/ 3998489 h 4925968"/>
              <a:gd name="connsiteX1000" fmla="*/ 2410177 w 8014260"/>
              <a:gd name="connsiteY1000" fmla="*/ 3991563 h 4925968"/>
              <a:gd name="connsiteX1001" fmla="*/ 2441038 w 8014260"/>
              <a:gd name="connsiteY1001" fmla="*/ 3987722 h 4925968"/>
              <a:gd name="connsiteX1002" fmla="*/ 1707724 w 8014260"/>
              <a:gd name="connsiteY1002" fmla="*/ 3987516 h 4925968"/>
              <a:gd name="connsiteX1003" fmla="*/ 1746882 w 8014260"/>
              <a:gd name="connsiteY1003" fmla="*/ 4000135 h 4925968"/>
              <a:gd name="connsiteX1004" fmla="*/ 1716848 w 8014260"/>
              <a:gd name="connsiteY1004" fmla="*/ 4013302 h 4925968"/>
              <a:gd name="connsiteX1005" fmla="*/ 1677890 w 8014260"/>
              <a:gd name="connsiteY1005" fmla="*/ 3999586 h 4925968"/>
              <a:gd name="connsiteX1006" fmla="*/ 1707724 w 8014260"/>
              <a:gd name="connsiteY1006" fmla="*/ 3987516 h 4925968"/>
              <a:gd name="connsiteX1007" fmla="*/ 874136 w 8014260"/>
              <a:gd name="connsiteY1007" fmla="*/ 3987379 h 4925968"/>
              <a:gd name="connsiteX1008" fmla="*/ 843684 w 8014260"/>
              <a:gd name="connsiteY1008" fmla="*/ 3997323 h 4925968"/>
              <a:gd name="connsiteX1009" fmla="*/ 816663 w 8014260"/>
              <a:gd name="connsiteY1009" fmla="*/ 4004798 h 4925968"/>
              <a:gd name="connsiteX1010" fmla="*/ 845466 w 8014260"/>
              <a:gd name="connsiteY1010" fmla="*/ 3993894 h 4925968"/>
              <a:gd name="connsiteX1011" fmla="*/ 874136 w 8014260"/>
              <a:gd name="connsiteY1011" fmla="*/ 3987379 h 4925968"/>
              <a:gd name="connsiteX1012" fmla="*/ 1574058 w 8014260"/>
              <a:gd name="connsiteY1012" fmla="*/ 3986419 h 4925968"/>
              <a:gd name="connsiteX1013" fmla="*/ 1611229 w 8014260"/>
              <a:gd name="connsiteY1013" fmla="*/ 3999243 h 4925968"/>
              <a:gd name="connsiteX1014" fmla="*/ 1578997 w 8014260"/>
              <a:gd name="connsiteY1014" fmla="*/ 4013782 h 4925968"/>
              <a:gd name="connsiteX1015" fmla="*/ 1542034 w 8014260"/>
              <a:gd name="connsiteY1015" fmla="*/ 3999860 h 4925968"/>
              <a:gd name="connsiteX1016" fmla="*/ 1574058 w 8014260"/>
              <a:gd name="connsiteY1016" fmla="*/ 3986419 h 4925968"/>
              <a:gd name="connsiteX1017" fmla="*/ 4083461 w 8014260"/>
              <a:gd name="connsiteY1017" fmla="*/ 3985390 h 4925968"/>
              <a:gd name="connsiteX1018" fmla="*/ 4121317 w 8014260"/>
              <a:gd name="connsiteY1018" fmla="*/ 4018514 h 4925968"/>
              <a:gd name="connsiteX1019" fmla="*/ 4091759 w 8014260"/>
              <a:gd name="connsiteY1019" fmla="*/ 4037374 h 4925968"/>
              <a:gd name="connsiteX1020" fmla="*/ 4051846 w 8014260"/>
              <a:gd name="connsiteY1020" fmla="*/ 4002741 h 4925968"/>
              <a:gd name="connsiteX1021" fmla="*/ 4083461 w 8014260"/>
              <a:gd name="connsiteY1021" fmla="*/ 3985390 h 4925968"/>
              <a:gd name="connsiteX1022" fmla="*/ 3482288 w 8014260"/>
              <a:gd name="connsiteY1022" fmla="*/ 3985253 h 4925968"/>
              <a:gd name="connsiteX1023" fmla="*/ 3521241 w 8014260"/>
              <a:gd name="connsiteY1023" fmla="*/ 4000958 h 4925968"/>
              <a:gd name="connsiteX1024" fmla="*/ 3487980 w 8014260"/>
              <a:gd name="connsiteY1024" fmla="*/ 4019406 h 4925968"/>
              <a:gd name="connsiteX1025" fmla="*/ 3450535 w 8014260"/>
              <a:gd name="connsiteY1025" fmla="*/ 4002741 h 4925968"/>
              <a:gd name="connsiteX1026" fmla="*/ 3482288 w 8014260"/>
              <a:gd name="connsiteY1026" fmla="*/ 3985253 h 4925968"/>
              <a:gd name="connsiteX1027" fmla="*/ 2733934 w 8014260"/>
              <a:gd name="connsiteY1027" fmla="*/ 3985089 h 4925968"/>
              <a:gd name="connsiteX1028" fmla="*/ 2746630 w 8014260"/>
              <a:gd name="connsiteY1028" fmla="*/ 3987378 h 4925968"/>
              <a:gd name="connsiteX1029" fmla="*/ 2718170 w 8014260"/>
              <a:gd name="connsiteY1029" fmla="*/ 3995814 h 4925968"/>
              <a:gd name="connsiteX1030" fmla="*/ 2681891 w 8014260"/>
              <a:gd name="connsiteY1030" fmla="*/ 3993757 h 4925968"/>
              <a:gd name="connsiteX1031" fmla="*/ 2710077 w 8014260"/>
              <a:gd name="connsiteY1031" fmla="*/ 3986144 h 4925968"/>
              <a:gd name="connsiteX1032" fmla="*/ 2733934 w 8014260"/>
              <a:gd name="connsiteY1032" fmla="*/ 3985089 h 4925968"/>
              <a:gd name="connsiteX1033" fmla="*/ 557889 w 8014260"/>
              <a:gd name="connsiteY1033" fmla="*/ 3985064 h 4925968"/>
              <a:gd name="connsiteX1034" fmla="*/ 567580 w 8014260"/>
              <a:gd name="connsiteY1034" fmla="*/ 3991082 h 4925968"/>
              <a:gd name="connsiteX1035" fmla="*/ 545839 w 8014260"/>
              <a:gd name="connsiteY1035" fmla="*/ 4008364 h 4925968"/>
              <a:gd name="connsiteX1036" fmla="*/ 517861 w 8014260"/>
              <a:gd name="connsiteY1036" fmla="*/ 4003838 h 4925968"/>
              <a:gd name="connsiteX1037" fmla="*/ 539393 w 8014260"/>
              <a:gd name="connsiteY1037" fmla="*/ 3985939 h 4925968"/>
              <a:gd name="connsiteX1038" fmla="*/ 557889 w 8014260"/>
              <a:gd name="connsiteY1038" fmla="*/ 3985064 h 4925968"/>
              <a:gd name="connsiteX1039" fmla="*/ 958913 w 8014260"/>
              <a:gd name="connsiteY1039" fmla="*/ 3984764 h 4925968"/>
              <a:gd name="connsiteX1040" fmla="*/ 970487 w 8014260"/>
              <a:gd name="connsiteY1040" fmla="*/ 3984910 h 4925968"/>
              <a:gd name="connsiteX1041" fmla="*/ 941826 w 8014260"/>
              <a:gd name="connsiteY1041" fmla="*/ 3997803 h 4925968"/>
              <a:gd name="connsiteX1042" fmla="*/ 908081 w 8014260"/>
              <a:gd name="connsiteY1042" fmla="*/ 4001986 h 4925968"/>
              <a:gd name="connsiteX1043" fmla="*/ 936541 w 8014260"/>
              <a:gd name="connsiteY1043" fmla="*/ 3989299 h 4925968"/>
              <a:gd name="connsiteX1044" fmla="*/ 958913 w 8014260"/>
              <a:gd name="connsiteY1044" fmla="*/ 3984764 h 4925968"/>
              <a:gd name="connsiteX1045" fmla="*/ 861922 w 8014260"/>
              <a:gd name="connsiteY1045" fmla="*/ 3983470 h 4925968"/>
              <a:gd name="connsiteX1046" fmla="*/ 837922 w 8014260"/>
              <a:gd name="connsiteY1046" fmla="*/ 3990945 h 4925968"/>
              <a:gd name="connsiteX1047" fmla="*/ 806789 w 8014260"/>
              <a:gd name="connsiteY1047" fmla="*/ 3996568 h 4925968"/>
              <a:gd name="connsiteX1048" fmla="*/ 832370 w 8014260"/>
              <a:gd name="connsiteY1048" fmla="*/ 3987378 h 4925968"/>
              <a:gd name="connsiteX1049" fmla="*/ 861922 w 8014260"/>
              <a:gd name="connsiteY1049" fmla="*/ 3983470 h 4925968"/>
              <a:gd name="connsiteX1050" fmla="*/ 3090113 w 8014260"/>
              <a:gd name="connsiteY1050" fmla="*/ 3981824 h 4925968"/>
              <a:gd name="connsiteX1051" fmla="*/ 3103041 w 8014260"/>
              <a:gd name="connsiteY1051" fmla="*/ 3987036 h 4925968"/>
              <a:gd name="connsiteX1052" fmla="*/ 3072660 w 8014260"/>
              <a:gd name="connsiteY1052" fmla="*/ 4001506 h 4925968"/>
              <a:gd name="connsiteX1053" fmla="*/ 3034667 w 8014260"/>
              <a:gd name="connsiteY1053" fmla="*/ 3996294 h 4925968"/>
              <a:gd name="connsiteX1054" fmla="*/ 3064842 w 8014260"/>
              <a:gd name="connsiteY1054" fmla="*/ 3982578 h 4925968"/>
              <a:gd name="connsiteX1055" fmla="*/ 3090113 w 8014260"/>
              <a:gd name="connsiteY1055" fmla="*/ 3981824 h 4925968"/>
              <a:gd name="connsiteX1056" fmla="*/ 2304838 w 8014260"/>
              <a:gd name="connsiteY1056" fmla="*/ 3981618 h 4925968"/>
              <a:gd name="connsiteX1057" fmla="*/ 2339676 w 8014260"/>
              <a:gd name="connsiteY1057" fmla="*/ 3988750 h 4925968"/>
              <a:gd name="connsiteX1058" fmla="*/ 2308541 w 8014260"/>
              <a:gd name="connsiteY1058" fmla="*/ 3992385 h 4925968"/>
              <a:gd name="connsiteX1059" fmla="*/ 2274045 w 8014260"/>
              <a:gd name="connsiteY1059" fmla="*/ 3984704 h 4925968"/>
              <a:gd name="connsiteX1060" fmla="*/ 2304838 w 8014260"/>
              <a:gd name="connsiteY1060" fmla="*/ 3981618 h 4925968"/>
              <a:gd name="connsiteX1061" fmla="*/ 3751396 w 8014260"/>
              <a:gd name="connsiteY1061" fmla="*/ 3980727 h 4925968"/>
              <a:gd name="connsiteX1062" fmla="*/ 3791584 w 8014260"/>
              <a:gd name="connsiteY1062" fmla="*/ 4004319 h 4925968"/>
              <a:gd name="connsiteX1063" fmla="*/ 3759557 w 8014260"/>
              <a:gd name="connsiteY1063" fmla="*/ 4022698 h 4925968"/>
              <a:gd name="connsiteX1064" fmla="*/ 3721083 w 8014260"/>
              <a:gd name="connsiteY1064" fmla="*/ 4000341 h 4925968"/>
              <a:gd name="connsiteX1065" fmla="*/ 3751396 w 8014260"/>
              <a:gd name="connsiteY1065" fmla="*/ 3980727 h 4925968"/>
              <a:gd name="connsiteX1066" fmla="*/ 2637589 w 8014260"/>
              <a:gd name="connsiteY1066" fmla="*/ 3979972 h 4925968"/>
              <a:gd name="connsiteX1067" fmla="*/ 2672427 w 8014260"/>
              <a:gd name="connsiteY1067" fmla="*/ 3983744 h 4925968"/>
              <a:gd name="connsiteX1068" fmla="*/ 2644995 w 8014260"/>
              <a:gd name="connsiteY1068" fmla="*/ 3989025 h 4925968"/>
              <a:gd name="connsiteX1069" fmla="*/ 2608442 w 8014260"/>
              <a:gd name="connsiteY1069" fmla="*/ 3984979 h 4925968"/>
              <a:gd name="connsiteX1070" fmla="*/ 2637589 w 8014260"/>
              <a:gd name="connsiteY1070" fmla="*/ 3979972 h 4925968"/>
              <a:gd name="connsiteX1071" fmla="*/ 2502965 w 8014260"/>
              <a:gd name="connsiteY1071" fmla="*/ 3979904 h 4925968"/>
              <a:gd name="connsiteX1072" fmla="*/ 2536844 w 8014260"/>
              <a:gd name="connsiteY1072" fmla="*/ 3984979 h 4925968"/>
              <a:gd name="connsiteX1073" fmla="*/ 2508246 w 8014260"/>
              <a:gd name="connsiteY1073" fmla="*/ 3989094 h 4925968"/>
              <a:gd name="connsiteX1074" fmla="*/ 2472584 w 8014260"/>
              <a:gd name="connsiteY1074" fmla="*/ 3983607 h 4925968"/>
              <a:gd name="connsiteX1075" fmla="*/ 2502965 w 8014260"/>
              <a:gd name="connsiteY1075" fmla="*/ 3979904 h 4925968"/>
              <a:gd name="connsiteX1076" fmla="*/ 1180393 w 8014260"/>
              <a:gd name="connsiteY1076" fmla="*/ 3979852 h 4925968"/>
              <a:gd name="connsiteX1077" fmla="*/ 1191522 w 8014260"/>
              <a:gd name="connsiteY1077" fmla="*/ 3985321 h 4925968"/>
              <a:gd name="connsiteX1078" fmla="*/ 1160936 w 8014260"/>
              <a:gd name="connsiteY1078" fmla="*/ 4001781 h 4925968"/>
              <a:gd name="connsiteX1079" fmla="*/ 1125068 w 8014260"/>
              <a:gd name="connsiteY1079" fmla="*/ 3997734 h 4925968"/>
              <a:gd name="connsiteX1080" fmla="*/ 1155587 w 8014260"/>
              <a:gd name="connsiteY1080" fmla="*/ 3981275 h 4925968"/>
              <a:gd name="connsiteX1081" fmla="*/ 1180393 w 8014260"/>
              <a:gd name="connsiteY1081" fmla="*/ 3979852 h 4925968"/>
              <a:gd name="connsiteX1082" fmla="*/ 3615402 w 8014260"/>
              <a:gd name="connsiteY1082" fmla="*/ 3979835 h 4925968"/>
              <a:gd name="connsiteX1083" fmla="*/ 3656138 w 8014260"/>
              <a:gd name="connsiteY1083" fmla="*/ 3997735 h 4925968"/>
              <a:gd name="connsiteX1084" fmla="*/ 3624866 w 8014260"/>
              <a:gd name="connsiteY1084" fmla="*/ 4017623 h 4925968"/>
              <a:gd name="connsiteX1085" fmla="*/ 3585638 w 8014260"/>
              <a:gd name="connsiteY1085" fmla="*/ 3998557 h 4925968"/>
              <a:gd name="connsiteX1086" fmla="*/ 3615402 w 8014260"/>
              <a:gd name="connsiteY1086" fmla="*/ 3979835 h 4925968"/>
              <a:gd name="connsiteX1087" fmla="*/ 2082484 w 8014260"/>
              <a:gd name="connsiteY1087" fmla="*/ 3979081 h 4925968"/>
              <a:gd name="connsiteX1088" fmla="*/ 2106300 w 8014260"/>
              <a:gd name="connsiteY1088" fmla="*/ 3979150 h 4925968"/>
              <a:gd name="connsiteX1089" fmla="*/ 2141755 w 8014260"/>
              <a:gd name="connsiteY1089" fmla="*/ 3987996 h 4925968"/>
              <a:gd name="connsiteX1090" fmla="*/ 2110071 w 8014260"/>
              <a:gd name="connsiteY1090" fmla="*/ 3992866 h 4925968"/>
              <a:gd name="connsiteX1091" fmla="*/ 2074493 w 8014260"/>
              <a:gd name="connsiteY1091" fmla="*/ 3983127 h 4925968"/>
              <a:gd name="connsiteX1092" fmla="*/ 2082484 w 8014260"/>
              <a:gd name="connsiteY1092" fmla="*/ 3979081 h 4925968"/>
              <a:gd name="connsiteX1093" fmla="*/ 1907634 w 8014260"/>
              <a:gd name="connsiteY1093" fmla="*/ 3978258 h 4925968"/>
              <a:gd name="connsiteX1094" fmla="*/ 1943847 w 8014260"/>
              <a:gd name="connsiteY1094" fmla="*/ 3989780 h 4925968"/>
              <a:gd name="connsiteX1095" fmla="*/ 1911135 w 8014260"/>
              <a:gd name="connsiteY1095" fmla="*/ 3997118 h 4925968"/>
              <a:gd name="connsiteX1096" fmla="*/ 1876293 w 8014260"/>
              <a:gd name="connsiteY1096" fmla="*/ 3984979 h 4925968"/>
              <a:gd name="connsiteX1097" fmla="*/ 1907634 w 8014260"/>
              <a:gd name="connsiteY1097" fmla="*/ 3978258 h 4925968"/>
              <a:gd name="connsiteX1098" fmla="*/ 1031952 w 8014260"/>
              <a:gd name="connsiteY1098" fmla="*/ 3977949 h 4925968"/>
              <a:gd name="connsiteX1099" fmla="*/ 1043253 w 8014260"/>
              <a:gd name="connsiteY1099" fmla="*/ 3979698 h 4925968"/>
              <a:gd name="connsiteX1100" fmla="*/ 1014040 w 8014260"/>
              <a:gd name="connsiteY1100" fmla="*/ 3993551 h 4925968"/>
              <a:gd name="connsiteX1101" fmla="*/ 980092 w 8014260"/>
              <a:gd name="connsiteY1101" fmla="*/ 3995197 h 4925968"/>
              <a:gd name="connsiteX1102" fmla="*/ 1008415 w 8014260"/>
              <a:gd name="connsiteY1102" fmla="*/ 3981756 h 4925968"/>
              <a:gd name="connsiteX1103" fmla="*/ 1031952 w 8014260"/>
              <a:gd name="connsiteY1103" fmla="*/ 3977949 h 4925968"/>
              <a:gd name="connsiteX1104" fmla="*/ 3274422 w 8014260"/>
              <a:gd name="connsiteY1104" fmla="*/ 3976818 h 4925968"/>
              <a:gd name="connsiteX1105" fmla="*/ 3311181 w 8014260"/>
              <a:gd name="connsiteY1105" fmla="*/ 3985939 h 4925968"/>
              <a:gd name="connsiteX1106" fmla="*/ 3280731 w 8014260"/>
              <a:gd name="connsiteY1106" fmla="*/ 4002673 h 4925968"/>
              <a:gd name="connsiteX1107" fmla="*/ 3241983 w 8014260"/>
              <a:gd name="connsiteY1107" fmla="*/ 3992522 h 4925968"/>
              <a:gd name="connsiteX1108" fmla="*/ 3274422 w 8014260"/>
              <a:gd name="connsiteY1108" fmla="*/ 3976818 h 4925968"/>
              <a:gd name="connsiteX1109" fmla="*/ 1105807 w 8014260"/>
              <a:gd name="connsiteY1109" fmla="*/ 3976019 h 4925968"/>
              <a:gd name="connsiteX1110" fmla="*/ 1117452 w 8014260"/>
              <a:gd name="connsiteY1110" fmla="*/ 3979217 h 4925968"/>
              <a:gd name="connsiteX1111" fmla="*/ 1087691 w 8014260"/>
              <a:gd name="connsiteY1111" fmla="*/ 3994305 h 4925968"/>
              <a:gd name="connsiteX1112" fmla="*/ 1052854 w 8014260"/>
              <a:gd name="connsiteY1112" fmla="*/ 3993002 h 4925968"/>
              <a:gd name="connsiteX1113" fmla="*/ 1082273 w 8014260"/>
              <a:gd name="connsiteY1113" fmla="*/ 3978532 h 4925968"/>
              <a:gd name="connsiteX1114" fmla="*/ 1105807 w 8014260"/>
              <a:gd name="connsiteY1114" fmla="*/ 3976019 h 4925968"/>
              <a:gd name="connsiteX1115" fmla="*/ 2366629 w 8014260"/>
              <a:gd name="connsiteY1115" fmla="*/ 3975652 h 4925968"/>
              <a:gd name="connsiteX1116" fmla="*/ 2400850 w 8014260"/>
              <a:gd name="connsiteY1116" fmla="*/ 3981481 h 4925968"/>
              <a:gd name="connsiteX1117" fmla="*/ 2369783 w 8014260"/>
              <a:gd name="connsiteY1117" fmla="*/ 3984567 h 4925968"/>
              <a:gd name="connsiteX1118" fmla="*/ 2336522 w 8014260"/>
              <a:gd name="connsiteY1118" fmla="*/ 3978463 h 4925968"/>
              <a:gd name="connsiteX1119" fmla="*/ 2366629 w 8014260"/>
              <a:gd name="connsiteY1119" fmla="*/ 3975652 h 4925968"/>
              <a:gd name="connsiteX1120" fmla="*/ 958143 w 8014260"/>
              <a:gd name="connsiteY1120" fmla="*/ 3974760 h 4925968"/>
              <a:gd name="connsiteX1121" fmla="*/ 930849 w 8014260"/>
              <a:gd name="connsiteY1121" fmla="*/ 3983058 h 4925968"/>
              <a:gd name="connsiteX1122" fmla="*/ 897588 w 8014260"/>
              <a:gd name="connsiteY1122" fmla="*/ 3988956 h 4925968"/>
              <a:gd name="connsiteX1123" fmla="*/ 926595 w 8014260"/>
              <a:gd name="connsiteY1123" fmla="*/ 3980315 h 4925968"/>
              <a:gd name="connsiteX1124" fmla="*/ 958143 w 8014260"/>
              <a:gd name="connsiteY1124" fmla="*/ 3974760 h 4925968"/>
              <a:gd name="connsiteX1125" fmla="*/ 5008742 w 8014260"/>
              <a:gd name="connsiteY1125" fmla="*/ 3974691 h 4925968"/>
              <a:gd name="connsiteX1126" fmla="*/ 5047764 w 8014260"/>
              <a:gd name="connsiteY1126" fmla="*/ 4020777 h 4925968"/>
              <a:gd name="connsiteX1127" fmla="*/ 5018960 w 8014260"/>
              <a:gd name="connsiteY1127" fmla="*/ 4069606 h 4925968"/>
              <a:gd name="connsiteX1128" fmla="*/ 4981584 w 8014260"/>
              <a:gd name="connsiteY1128" fmla="*/ 4024960 h 4925968"/>
              <a:gd name="connsiteX1129" fmla="*/ 5008742 w 8014260"/>
              <a:gd name="connsiteY1129" fmla="*/ 3974691 h 4925968"/>
              <a:gd name="connsiteX1130" fmla="*/ 3016244 w 8014260"/>
              <a:gd name="connsiteY1130" fmla="*/ 3974486 h 4925968"/>
              <a:gd name="connsiteX1131" fmla="*/ 3028700 w 8014260"/>
              <a:gd name="connsiteY1131" fmla="*/ 3978601 h 4925968"/>
              <a:gd name="connsiteX1132" fmla="*/ 2998045 w 8014260"/>
              <a:gd name="connsiteY1132" fmla="*/ 3991562 h 4925968"/>
              <a:gd name="connsiteX1133" fmla="*/ 2962315 w 8014260"/>
              <a:gd name="connsiteY1133" fmla="*/ 3988065 h 4925968"/>
              <a:gd name="connsiteX1134" fmla="*/ 2991393 w 8014260"/>
              <a:gd name="connsiteY1134" fmla="*/ 3975720 h 4925968"/>
              <a:gd name="connsiteX1135" fmla="*/ 3016244 w 8014260"/>
              <a:gd name="connsiteY1135" fmla="*/ 3974486 h 4925968"/>
              <a:gd name="connsiteX1136" fmla="*/ 4873776 w 8014260"/>
              <a:gd name="connsiteY1136" fmla="*/ 3974006 h 4925968"/>
              <a:gd name="connsiteX1137" fmla="*/ 4913141 w 8014260"/>
              <a:gd name="connsiteY1137" fmla="*/ 4018994 h 4925968"/>
              <a:gd name="connsiteX1138" fmla="*/ 4884886 w 8014260"/>
              <a:gd name="connsiteY1138" fmla="*/ 4064051 h 4925968"/>
              <a:gd name="connsiteX1139" fmla="*/ 4847167 w 8014260"/>
              <a:gd name="connsiteY1139" fmla="*/ 4020503 h 4925968"/>
              <a:gd name="connsiteX1140" fmla="*/ 4873776 w 8014260"/>
              <a:gd name="connsiteY1140" fmla="*/ 3974006 h 4925968"/>
              <a:gd name="connsiteX1141" fmla="*/ 1364757 w 8014260"/>
              <a:gd name="connsiteY1141" fmla="*/ 3973594 h 4925968"/>
              <a:gd name="connsiteX1142" fmla="*/ 1400485 w 8014260"/>
              <a:gd name="connsiteY1142" fmla="*/ 3982647 h 4925968"/>
              <a:gd name="connsiteX1143" fmla="*/ 1370446 w 8014260"/>
              <a:gd name="connsiteY1143" fmla="*/ 3997529 h 4925968"/>
              <a:gd name="connsiteX1144" fmla="*/ 1333412 w 8014260"/>
              <a:gd name="connsiteY1144" fmla="*/ 3987996 h 4925968"/>
              <a:gd name="connsiteX1145" fmla="*/ 1364757 w 8014260"/>
              <a:gd name="connsiteY1145" fmla="*/ 3973594 h 4925968"/>
              <a:gd name="connsiteX1146" fmla="*/ 935035 w 8014260"/>
              <a:gd name="connsiteY1146" fmla="*/ 3973320 h 4925968"/>
              <a:gd name="connsiteX1147" fmla="*/ 907669 w 8014260"/>
              <a:gd name="connsiteY1147" fmla="*/ 3979012 h 4925968"/>
              <a:gd name="connsiteX1148" fmla="*/ 879348 w 8014260"/>
              <a:gd name="connsiteY1148" fmla="*/ 3983676 h 4925968"/>
              <a:gd name="connsiteX1149" fmla="*/ 906572 w 8014260"/>
              <a:gd name="connsiteY1149" fmla="*/ 3977503 h 4925968"/>
              <a:gd name="connsiteX1150" fmla="*/ 935035 w 8014260"/>
              <a:gd name="connsiteY1150" fmla="*/ 3973320 h 4925968"/>
              <a:gd name="connsiteX1151" fmla="*/ 946210 w 8014260"/>
              <a:gd name="connsiteY1151" fmla="*/ 3973251 h 4925968"/>
              <a:gd name="connsiteX1152" fmla="*/ 920289 w 8014260"/>
              <a:gd name="connsiteY1152" fmla="*/ 3979081 h 4925968"/>
              <a:gd name="connsiteX1153" fmla="*/ 888263 w 8014260"/>
              <a:gd name="connsiteY1153" fmla="*/ 3985527 h 4925968"/>
              <a:gd name="connsiteX1154" fmla="*/ 915899 w 8014260"/>
              <a:gd name="connsiteY1154" fmla="*/ 3978875 h 4925968"/>
              <a:gd name="connsiteX1155" fmla="*/ 946210 w 8014260"/>
              <a:gd name="connsiteY1155" fmla="*/ 3973251 h 4925968"/>
              <a:gd name="connsiteX1156" fmla="*/ 2145347 w 8014260"/>
              <a:gd name="connsiteY1156" fmla="*/ 3972608 h 4925968"/>
              <a:gd name="connsiteX1157" fmla="*/ 2167404 w 8014260"/>
              <a:gd name="connsiteY1157" fmla="*/ 3972771 h 4925968"/>
              <a:gd name="connsiteX1158" fmla="*/ 2203340 w 8014260"/>
              <a:gd name="connsiteY1158" fmla="*/ 3980178 h 4925968"/>
              <a:gd name="connsiteX1159" fmla="*/ 2173508 w 8014260"/>
              <a:gd name="connsiteY1159" fmla="*/ 3983607 h 4925968"/>
              <a:gd name="connsiteX1160" fmla="*/ 2137846 w 8014260"/>
              <a:gd name="connsiteY1160" fmla="*/ 3975583 h 4925968"/>
              <a:gd name="connsiteX1161" fmla="*/ 2145347 w 8014260"/>
              <a:gd name="connsiteY1161" fmla="*/ 3972608 h 4925968"/>
              <a:gd name="connsiteX1162" fmla="*/ 2565511 w 8014260"/>
              <a:gd name="connsiteY1162" fmla="*/ 3971811 h 4925968"/>
              <a:gd name="connsiteX1163" fmla="*/ 2599046 w 8014260"/>
              <a:gd name="connsiteY1163" fmla="*/ 3975652 h 4925968"/>
              <a:gd name="connsiteX1164" fmla="*/ 2568803 w 8014260"/>
              <a:gd name="connsiteY1164" fmla="*/ 3979903 h 4925968"/>
              <a:gd name="connsiteX1165" fmla="*/ 2535473 w 8014260"/>
              <a:gd name="connsiteY1165" fmla="*/ 3975720 h 4925968"/>
              <a:gd name="connsiteX1166" fmla="*/ 2565511 w 8014260"/>
              <a:gd name="connsiteY1166" fmla="*/ 3971811 h 4925968"/>
              <a:gd name="connsiteX1167" fmla="*/ 4278090 w 8014260"/>
              <a:gd name="connsiteY1167" fmla="*/ 3970920 h 4925968"/>
              <a:gd name="connsiteX1168" fmla="*/ 4316358 w 8014260"/>
              <a:gd name="connsiteY1168" fmla="*/ 4008090 h 4925968"/>
              <a:gd name="connsiteX1169" fmla="*/ 4285566 w 8014260"/>
              <a:gd name="connsiteY1169" fmla="*/ 4030310 h 4925968"/>
              <a:gd name="connsiteX1170" fmla="*/ 4247572 w 8014260"/>
              <a:gd name="connsiteY1170" fmla="*/ 3993345 h 4925968"/>
              <a:gd name="connsiteX1171" fmla="*/ 4278090 w 8014260"/>
              <a:gd name="connsiteY1171" fmla="*/ 3970920 h 4925968"/>
              <a:gd name="connsiteX1172" fmla="*/ 2943584 w 8014260"/>
              <a:gd name="connsiteY1172" fmla="*/ 3970465 h 4925968"/>
              <a:gd name="connsiteX1173" fmla="*/ 2955251 w 8014260"/>
              <a:gd name="connsiteY1173" fmla="*/ 3973457 h 4925968"/>
              <a:gd name="connsiteX1174" fmla="*/ 2924253 w 8014260"/>
              <a:gd name="connsiteY1174" fmla="*/ 3984910 h 4925968"/>
              <a:gd name="connsiteX1175" fmla="*/ 2888797 w 8014260"/>
              <a:gd name="connsiteY1175" fmla="*/ 3982784 h 4925968"/>
              <a:gd name="connsiteX1176" fmla="*/ 2919933 w 8014260"/>
              <a:gd name="connsiteY1176" fmla="*/ 3971948 h 4925968"/>
              <a:gd name="connsiteX1177" fmla="*/ 2943584 w 8014260"/>
              <a:gd name="connsiteY1177" fmla="*/ 3970465 h 4925968"/>
              <a:gd name="connsiteX1178" fmla="*/ 1770268 w 8014260"/>
              <a:gd name="connsiteY1178" fmla="*/ 3970165 h 4925968"/>
              <a:gd name="connsiteX1179" fmla="*/ 1807577 w 8014260"/>
              <a:gd name="connsiteY1179" fmla="*/ 3981138 h 4925968"/>
              <a:gd name="connsiteX1180" fmla="*/ 1778704 w 8014260"/>
              <a:gd name="connsiteY1180" fmla="*/ 3990053 h 4925968"/>
              <a:gd name="connsiteX1181" fmla="*/ 1740230 w 8014260"/>
              <a:gd name="connsiteY1181" fmla="*/ 3978326 h 4925968"/>
              <a:gd name="connsiteX1182" fmla="*/ 1770268 w 8014260"/>
              <a:gd name="connsiteY1182" fmla="*/ 3970165 h 4925968"/>
              <a:gd name="connsiteX1183" fmla="*/ 2427665 w 8014260"/>
              <a:gd name="connsiteY1183" fmla="*/ 3969823 h 4925968"/>
              <a:gd name="connsiteX1184" fmla="*/ 2463327 w 8014260"/>
              <a:gd name="connsiteY1184" fmla="*/ 3974555 h 4925968"/>
              <a:gd name="connsiteX1185" fmla="*/ 2434866 w 8014260"/>
              <a:gd name="connsiteY1185" fmla="*/ 3977641 h 4925968"/>
              <a:gd name="connsiteX1186" fmla="*/ 2399479 w 8014260"/>
              <a:gd name="connsiteY1186" fmla="*/ 3972566 h 4925968"/>
              <a:gd name="connsiteX1187" fmla="*/ 2427665 w 8014260"/>
              <a:gd name="connsiteY1187" fmla="*/ 3969823 h 4925968"/>
              <a:gd name="connsiteX1188" fmla="*/ 1968534 w 8014260"/>
              <a:gd name="connsiteY1188" fmla="*/ 3968725 h 4925968"/>
              <a:gd name="connsiteX1189" fmla="*/ 2005568 w 8014260"/>
              <a:gd name="connsiteY1189" fmla="*/ 3978052 h 4925968"/>
              <a:gd name="connsiteX1190" fmla="*/ 1975324 w 8014260"/>
              <a:gd name="connsiteY1190" fmla="*/ 3982921 h 4925968"/>
              <a:gd name="connsiteX1191" fmla="*/ 1938083 w 8014260"/>
              <a:gd name="connsiteY1191" fmla="*/ 3972703 h 4925968"/>
              <a:gd name="connsiteX1192" fmla="*/ 1968534 w 8014260"/>
              <a:gd name="connsiteY1192" fmla="*/ 3968725 h 4925968"/>
              <a:gd name="connsiteX1193" fmla="*/ 2870615 w 8014260"/>
              <a:gd name="connsiteY1193" fmla="*/ 3968519 h 4925968"/>
              <a:gd name="connsiteX1194" fmla="*/ 2881665 w 8014260"/>
              <a:gd name="connsiteY1194" fmla="*/ 3970988 h 4925968"/>
              <a:gd name="connsiteX1195" fmla="*/ 2850804 w 8014260"/>
              <a:gd name="connsiteY1195" fmla="*/ 3980795 h 4925968"/>
              <a:gd name="connsiteX1196" fmla="*/ 2816720 w 8014260"/>
              <a:gd name="connsiteY1196" fmla="*/ 3979217 h 4925968"/>
              <a:gd name="connsiteX1197" fmla="*/ 2847169 w 8014260"/>
              <a:gd name="connsiteY1197" fmla="*/ 3969959 h 4925968"/>
              <a:gd name="connsiteX1198" fmla="*/ 2870615 w 8014260"/>
              <a:gd name="connsiteY1198" fmla="*/ 3968519 h 4925968"/>
              <a:gd name="connsiteX1199" fmla="*/ 840205 w 8014260"/>
              <a:gd name="connsiteY1199" fmla="*/ 3968365 h 4925968"/>
              <a:gd name="connsiteX1200" fmla="*/ 849240 w 8014260"/>
              <a:gd name="connsiteY1200" fmla="*/ 3970233 h 4925968"/>
              <a:gd name="connsiteX1201" fmla="*/ 824756 w 8014260"/>
              <a:gd name="connsiteY1201" fmla="*/ 3978738 h 4925968"/>
              <a:gd name="connsiteX1202" fmla="*/ 796775 w 8014260"/>
              <a:gd name="connsiteY1202" fmla="*/ 3979766 h 4925968"/>
              <a:gd name="connsiteX1203" fmla="*/ 821601 w 8014260"/>
              <a:gd name="connsiteY1203" fmla="*/ 3969891 h 4925968"/>
              <a:gd name="connsiteX1204" fmla="*/ 840205 w 8014260"/>
              <a:gd name="connsiteY1204" fmla="*/ 3968365 h 4925968"/>
              <a:gd name="connsiteX1205" fmla="*/ 2207686 w 8014260"/>
              <a:gd name="connsiteY1205" fmla="*/ 3968134 h 4925968"/>
              <a:gd name="connsiteX1206" fmla="*/ 2229880 w 8014260"/>
              <a:gd name="connsiteY1206" fmla="*/ 3968383 h 4925968"/>
              <a:gd name="connsiteX1207" fmla="*/ 2264719 w 8014260"/>
              <a:gd name="connsiteY1207" fmla="*/ 3974486 h 4925968"/>
              <a:gd name="connsiteX1208" fmla="*/ 2234407 w 8014260"/>
              <a:gd name="connsiteY1208" fmla="*/ 3976955 h 4925968"/>
              <a:gd name="connsiteX1209" fmla="*/ 2200459 w 8014260"/>
              <a:gd name="connsiteY1209" fmla="*/ 3970509 h 4925968"/>
              <a:gd name="connsiteX1210" fmla="*/ 2207686 w 8014260"/>
              <a:gd name="connsiteY1210" fmla="*/ 3968134 h 4925968"/>
              <a:gd name="connsiteX1211" fmla="*/ 2795982 w 8014260"/>
              <a:gd name="connsiteY1211" fmla="*/ 3967824 h 4925968"/>
              <a:gd name="connsiteX1212" fmla="*/ 2807324 w 8014260"/>
              <a:gd name="connsiteY1212" fmla="*/ 3969822 h 4925968"/>
              <a:gd name="connsiteX1213" fmla="*/ 2777903 w 8014260"/>
              <a:gd name="connsiteY1213" fmla="*/ 3978463 h 4925968"/>
              <a:gd name="connsiteX1214" fmla="*/ 2743819 w 8014260"/>
              <a:gd name="connsiteY1214" fmla="*/ 3977709 h 4925968"/>
              <a:gd name="connsiteX1215" fmla="*/ 2772348 w 8014260"/>
              <a:gd name="connsiteY1215" fmla="*/ 3969479 h 4925968"/>
              <a:gd name="connsiteX1216" fmla="*/ 2795982 w 8014260"/>
              <a:gd name="connsiteY1216" fmla="*/ 3967824 h 4925968"/>
              <a:gd name="connsiteX1217" fmla="*/ 914161 w 8014260"/>
              <a:gd name="connsiteY1217" fmla="*/ 3967542 h 4925968"/>
              <a:gd name="connsiteX1218" fmla="*/ 923436 w 8014260"/>
              <a:gd name="connsiteY1218" fmla="*/ 3967971 h 4925968"/>
              <a:gd name="connsiteX1219" fmla="*/ 896899 w 8014260"/>
              <a:gd name="connsiteY1219" fmla="*/ 3974623 h 4925968"/>
              <a:gd name="connsiteX1220" fmla="*/ 869537 w 8014260"/>
              <a:gd name="connsiteY1220" fmla="*/ 3975995 h 4925968"/>
              <a:gd name="connsiteX1221" fmla="*/ 894430 w 8014260"/>
              <a:gd name="connsiteY1221" fmla="*/ 3969891 h 4925968"/>
              <a:gd name="connsiteX1222" fmla="*/ 914161 w 8014260"/>
              <a:gd name="connsiteY1222" fmla="*/ 3967542 h 4925968"/>
              <a:gd name="connsiteX1223" fmla="*/ 2723527 w 8014260"/>
              <a:gd name="connsiteY1223" fmla="*/ 3967251 h 4925968"/>
              <a:gd name="connsiteX1224" fmla="*/ 2734560 w 8014260"/>
              <a:gd name="connsiteY1224" fmla="*/ 3969068 h 4925968"/>
              <a:gd name="connsiteX1225" fmla="*/ 2705688 w 8014260"/>
              <a:gd name="connsiteY1225" fmla="*/ 3976269 h 4925968"/>
              <a:gd name="connsiteX1226" fmla="*/ 2671123 w 8014260"/>
              <a:gd name="connsiteY1226" fmla="*/ 3974349 h 4925968"/>
              <a:gd name="connsiteX1227" fmla="*/ 2699790 w 8014260"/>
              <a:gd name="connsiteY1227" fmla="*/ 3968519 h 4925968"/>
              <a:gd name="connsiteX1228" fmla="*/ 2723527 w 8014260"/>
              <a:gd name="connsiteY1228" fmla="*/ 3967251 h 4925968"/>
              <a:gd name="connsiteX1229" fmla="*/ 5144393 w 8014260"/>
              <a:gd name="connsiteY1229" fmla="*/ 3967148 h 4925968"/>
              <a:gd name="connsiteX1230" fmla="*/ 5182455 w 8014260"/>
              <a:gd name="connsiteY1230" fmla="*/ 4014605 h 4925968"/>
              <a:gd name="connsiteX1231" fmla="*/ 5155023 w 8014260"/>
              <a:gd name="connsiteY1231" fmla="*/ 4065834 h 4925968"/>
              <a:gd name="connsiteX1232" fmla="*/ 5115863 w 8014260"/>
              <a:gd name="connsiteY1232" fmla="*/ 4020091 h 4925968"/>
              <a:gd name="connsiteX1233" fmla="*/ 5144393 w 8014260"/>
              <a:gd name="connsiteY1233" fmla="*/ 3967148 h 4925968"/>
              <a:gd name="connsiteX1234" fmla="*/ 4740389 w 8014260"/>
              <a:gd name="connsiteY1234" fmla="*/ 3966599 h 4925968"/>
              <a:gd name="connsiteX1235" fmla="*/ 4778725 w 8014260"/>
              <a:gd name="connsiteY1235" fmla="*/ 4011793 h 4925968"/>
              <a:gd name="connsiteX1236" fmla="*/ 4749098 w 8014260"/>
              <a:gd name="connsiteY1236" fmla="*/ 4050678 h 4925968"/>
              <a:gd name="connsiteX1237" fmla="*/ 4712340 w 8014260"/>
              <a:gd name="connsiteY1237" fmla="*/ 4006993 h 4925968"/>
              <a:gd name="connsiteX1238" fmla="*/ 4740389 w 8014260"/>
              <a:gd name="connsiteY1238" fmla="*/ 3966599 h 4925968"/>
              <a:gd name="connsiteX1239" fmla="*/ 1499169 w 8014260"/>
              <a:gd name="connsiteY1239" fmla="*/ 3966188 h 4925968"/>
              <a:gd name="connsiteX1240" fmla="*/ 1535793 w 8014260"/>
              <a:gd name="connsiteY1240" fmla="*/ 3975926 h 4925968"/>
              <a:gd name="connsiteX1241" fmla="*/ 1503766 w 8014260"/>
              <a:gd name="connsiteY1241" fmla="*/ 3988408 h 4925968"/>
              <a:gd name="connsiteX1242" fmla="*/ 1468582 w 8014260"/>
              <a:gd name="connsiteY1242" fmla="*/ 3977984 h 4925968"/>
              <a:gd name="connsiteX1243" fmla="*/ 1499169 w 8014260"/>
              <a:gd name="connsiteY1243" fmla="*/ 3966188 h 4925968"/>
              <a:gd name="connsiteX1244" fmla="*/ 467382 w 8014260"/>
              <a:gd name="connsiteY1244" fmla="*/ 3965845 h 4925968"/>
              <a:gd name="connsiteX1245" fmla="*/ 493235 w 8014260"/>
              <a:gd name="connsiteY1245" fmla="*/ 3974554 h 4925968"/>
              <a:gd name="connsiteX1246" fmla="*/ 472253 w 8014260"/>
              <a:gd name="connsiteY1246" fmla="*/ 3992385 h 4925968"/>
              <a:gd name="connsiteX1247" fmla="*/ 443517 w 8014260"/>
              <a:gd name="connsiteY1247" fmla="*/ 3984636 h 4925968"/>
              <a:gd name="connsiteX1248" fmla="*/ 467382 w 8014260"/>
              <a:gd name="connsiteY1248" fmla="*/ 3965845 h 4925968"/>
              <a:gd name="connsiteX1249" fmla="*/ 1634548 w 8014260"/>
              <a:gd name="connsiteY1249" fmla="*/ 3965639 h 4925968"/>
              <a:gd name="connsiteX1250" fmla="*/ 1671580 w 8014260"/>
              <a:gd name="connsiteY1250" fmla="*/ 3976132 h 4925968"/>
              <a:gd name="connsiteX1251" fmla="*/ 1639826 w 8014260"/>
              <a:gd name="connsiteY1251" fmla="*/ 3986419 h 4925968"/>
              <a:gd name="connsiteX1252" fmla="*/ 1604303 w 8014260"/>
              <a:gd name="connsiteY1252" fmla="*/ 3975309 h 4925968"/>
              <a:gd name="connsiteX1253" fmla="*/ 1634548 w 8014260"/>
              <a:gd name="connsiteY1253" fmla="*/ 3965639 h 4925968"/>
              <a:gd name="connsiteX1254" fmla="*/ 766578 w 8014260"/>
              <a:gd name="connsiteY1254" fmla="*/ 3965373 h 4925968"/>
              <a:gd name="connsiteX1255" fmla="*/ 776269 w 8014260"/>
              <a:gd name="connsiteY1255" fmla="*/ 3968656 h 4925968"/>
              <a:gd name="connsiteX1256" fmla="*/ 752609 w 8014260"/>
              <a:gd name="connsiteY1256" fmla="*/ 3979698 h 4925968"/>
              <a:gd name="connsiteX1257" fmla="*/ 724355 w 8014260"/>
              <a:gd name="connsiteY1257" fmla="*/ 3979286 h 4925968"/>
              <a:gd name="connsiteX1258" fmla="*/ 746299 w 8014260"/>
              <a:gd name="connsiteY1258" fmla="*/ 3967079 h 4925968"/>
              <a:gd name="connsiteX1259" fmla="*/ 766578 w 8014260"/>
              <a:gd name="connsiteY1259" fmla="*/ 3965373 h 4925968"/>
              <a:gd name="connsiteX1260" fmla="*/ 2270951 w 8014260"/>
              <a:gd name="connsiteY1260" fmla="*/ 3964293 h 4925968"/>
              <a:gd name="connsiteX1261" fmla="*/ 2292082 w 8014260"/>
              <a:gd name="connsiteY1261" fmla="*/ 3964405 h 4925968"/>
              <a:gd name="connsiteX1262" fmla="*/ 2327264 w 8014260"/>
              <a:gd name="connsiteY1262" fmla="*/ 3969617 h 4925968"/>
              <a:gd name="connsiteX1263" fmla="*/ 2298323 w 8014260"/>
              <a:gd name="connsiteY1263" fmla="*/ 3971743 h 4925968"/>
              <a:gd name="connsiteX1264" fmla="*/ 2263347 w 8014260"/>
              <a:gd name="connsiteY1264" fmla="*/ 3966188 h 4925968"/>
              <a:gd name="connsiteX1265" fmla="*/ 2270951 w 8014260"/>
              <a:gd name="connsiteY1265" fmla="*/ 3964293 h 4925968"/>
              <a:gd name="connsiteX1266" fmla="*/ 1030978 w 8014260"/>
              <a:gd name="connsiteY1266" fmla="*/ 3964267 h 4925968"/>
              <a:gd name="connsiteX1267" fmla="*/ 1004297 w 8014260"/>
              <a:gd name="connsiteY1267" fmla="*/ 3972634 h 4925968"/>
              <a:gd name="connsiteX1268" fmla="*/ 970423 w 8014260"/>
              <a:gd name="connsiteY1268" fmla="*/ 3977160 h 4925968"/>
              <a:gd name="connsiteX1269" fmla="*/ 996959 w 8014260"/>
              <a:gd name="connsiteY1269" fmla="*/ 3968862 h 4925968"/>
              <a:gd name="connsiteX1270" fmla="*/ 1030978 w 8014260"/>
              <a:gd name="connsiteY1270" fmla="*/ 3964267 h 4925968"/>
              <a:gd name="connsiteX1271" fmla="*/ 3224341 w 8014260"/>
              <a:gd name="connsiteY1271" fmla="*/ 3963701 h 4925968"/>
              <a:gd name="connsiteX1272" fmla="*/ 3237457 w 8014260"/>
              <a:gd name="connsiteY1272" fmla="*/ 3969616 h 4925968"/>
              <a:gd name="connsiteX1273" fmla="*/ 3207488 w 8014260"/>
              <a:gd name="connsiteY1273" fmla="*/ 3985047 h 4925968"/>
              <a:gd name="connsiteX1274" fmla="*/ 3169220 w 8014260"/>
              <a:gd name="connsiteY1274" fmla="*/ 3979080 h 4925968"/>
              <a:gd name="connsiteX1275" fmla="*/ 3198984 w 8014260"/>
              <a:gd name="connsiteY1275" fmla="*/ 3964267 h 4925968"/>
              <a:gd name="connsiteX1276" fmla="*/ 3224341 w 8014260"/>
              <a:gd name="connsiteY1276" fmla="*/ 3963701 h 4925968"/>
              <a:gd name="connsiteX1277" fmla="*/ 2490621 w 8014260"/>
              <a:gd name="connsiteY1277" fmla="*/ 3962964 h 4925968"/>
              <a:gd name="connsiteX1278" fmla="*/ 2524363 w 8014260"/>
              <a:gd name="connsiteY1278" fmla="*/ 3967079 h 4925968"/>
              <a:gd name="connsiteX1279" fmla="*/ 2496519 w 8014260"/>
              <a:gd name="connsiteY1279" fmla="*/ 3970645 h 4925968"/>
              <a:gd name="connsiteX1280" fmla="*/ 2462915 w 8014260"/>
              <a:gd name="connsiteY1280" fmla="*/ 3966325 h 4925968"/>
              <a:gd name="connsiteX1281" fmla="*/ 2490621 w 8014260"/>
              <a:gd name="connsiteY1281" fmla="*/ 3962964 h 4925968"/>
              <a:gd name="connsiteX1282" fmla="*/ 3408428 w 8014260"/>
              <a:gd name="connsiteY1282" fmla="*/ 3962621 h 4925968"/>
              <a:gd name="connsiteX1283" fmla="*/ 3445736 w 8014260"/>
              <a:gd name="connsiteY1283" fmla="*/ 3973594 h 4925968"/>
              <a:gd name="connsiteX1284" fmla="*/ 3415903 w 8014260"/>
              <a:gd name="connsiteY1284" fmla="*/ 3991151 h 4925968"/>
              <a:gd name="connsiteX1285" fmla="*/ 3376538 w 8014260"/>
              <a:gd name="connsiteY1285" fmla="*/ 3979149 h 4925968"/>
              <a:gd name="connsiteX1286" fmla="*/ 3408428 w 8014260"/>
              <a:gd name="connsiteY1286" fmla="*/ 3962621 h 4925968"/>
              <a:gd name="connsiteX1287" fmla="*/ 2625861 w 8014260"/>
              <a:gd name="connsiteY1287" fmla="*/ 3962621 h 4925968"/>
              <a:gd name="connsiteX1288" fmla="*/ 2660014 w 8014260"/>
              <a:gd name="connsiteY1288" fmla="*/ 3965776 h 4925968"/>
              <a:gd name="connsiteX1289" fmla="*/ 2632857 w 8014260"/>
              <a:gd name="connsiteY1289" fmla="*/ 3970577 h 4925968"/>
              <a:gd name="connsiteX1290" fmla="*/ 2598773 w 8014260"/>
              <a:gd name="connsiteY1290" fmla="*/ 3967148 h 4925968"/>
              <a:gd name="connsiteX1291" fmla="*/ 2625861 w 8014260"/>
              <a:gd name="connsiteY1291" fmla="*/ 3962621 h 4925968"/>
              <a:gd name="connsiteX1292" fmla="*/ 2008415 w 8014260"/>
              <a:gd name="connsiteY1292" fmla="*/ 3962570 h 4925968"/>
              <a:gd name="connsiteX1293" fmla="*/ 2030188 w 8014260"/>
              <a:gd name="connsiteY1293" fmla="*/ 3962759 h 4925968"/>
              <a:gd name="connsiteX1294" fmla="*/ 2067013 w 8014260"/>
              <a:gd name="connsiteY1294" fmla="*/ 3970165 h 4925968"/>
              <a:gd name="connsiteX1295" fmla="*/ 2038214 w 8014260"/>
              <a:gd name="connsiteY1295" fmla="*/ 3973526 h 4925968"/>
              <a:gd name="connsiteX1296" fmla="*/ 2001656 w 8014260"/>
              <a:gd name="connsiteY1296" fmla="*/ 3965570 h 4925968"/>
              <a:gd name="connsiteX1297" fmla="*/ 2008415 w 8014260"/>
              <a:gd name="connsiteY1297" fmla="*/ 3962570 h 4925968"/>
              <a:gd name="connsiteX1298" fmla="*/ 3948358 w 8014260"/>
              <a:gd name="connsiteY1298" fmla="*/ 3962278 h 4925968"/>
              <a:gd name="connsiteX1299" fmla="*/ 3986077 w 8014260"/>
              <a:gd name="connsiteY1299" fmla="*/ 3990739 h 4925968"/>
              <a:gd name="connsiteX1300" fmla="*/ 3956245 w 8014260"/>
              <a:gd name="connsiteY1300" fmla="*/ 4008227 h 4925968"/>
              <a:gd name="connsiteX1301" fmla="*/ 3916536 w 8014260"/>
              <a:gd name="connsiteY1301" fmla="*/ 3978531 h 4925968"/>
              <a:gd name="connsiteX1302" fmla="*/ 3948358 w 8014260"/>
              <a:gd name="connsiteY1302" fmla="*/ 3962278 h 4925968"/>
              <a:gd name="connsiteX1303" fmla="*/ 1314098 w 8014260"/>
              <a:gd name="connsiteY1303" fmla="*/ 3961961 h 4925968"/>
              <a:gd name="connsiteX1304" fmla="*/ 1326214 w 8014260"/>
              <a:gd name="connsiteY1304" fmla="*/ 3967148 h 4925968"/>
              <a:gd name="connsiteX1305" fmla="*/ 1297135 w 8014260"/>
              <a:gd name="connsiteY1305" fmla="*/ 3980246 h 4925968"/>
              <a:gd name="connsiteX1306" fmla="*/ 1259488 w 8014260"/>
              <a:gd name="connsiteY1306" fmla="*/ 3974554 h 4925968"/>
              <a:gd name="connsiteX1307" fmla="*/ 1288767 w 8014260"/>
              <a:gd name="connsiteY1307" fmla="*/ 3962279 h 4925968"/>
              <a:gd name="connsiteX1308" fmla="*/ 1314098 w 8014260"/>
              <a:gd name="connsiteY1308" fmla="*/ 3961961 h 4925968"/>
              <a:gd name="connsiteX1309" fmla="*/ 1008549 w 8014260"/>
              <a:gd name="connsiteY1309" fmla="*/ 3961936 h 4925968"/>
              <a:gd name="connsiteX1310" fmla="*/ 980498 w 8014260"/>
              <a:gd name="connsiteY1310" fmla="*/ 3966668 h 4925968"/>
              <a:gd name="connsiteX1311" fmla="*/ 950668 w 8014260"/>
              <a:gd name="connsiteY1311" fmla="*/ 3971674 h 4925968"/>
              <a:gd name="connsiteX1312" fmla="*/ 977143 w 8014260"/>
              <a:gd name="connsiteY1312" fmla="*/ 3966805 h 4925968"/>
              <a:gd name="connsiteX1313" fmla="*/ 1008549 w 8014260"/>
              <a:gd name="connsiteY1313" fmla="*/ 3961936 h 4925968"/>
              <a:gd name="connsiteX1314" fmla="*/ 996410 w 8014260"/>
              <a:gd name="connsiteY1314" fmla="*/ 3961113 h 4925968"/>
              <a:gd name="connsiteX1315" fmla="*/ 972202 w 8014260"/>
              <a:gd name="connsiteY1315" fmla="*/ 3965913 h 4925968"/>
              <a:gd name="connsiteX1316" fmla="*/ 941067 w 8014260"/>
              <a:gd name="connsiteY1316" fmla="*/ 3969754 h 4925968"/>
              <a:gd name="connsiteX1317" fmla="*/ 966923 w 8014260"/>
              <a:gd name="connsiteY1317" fmla="*/ 3964130 h 4925968"/>
              <a:gd name="connsiteX1318" fmla="*/ 996410 w 8014260"/>
              <a:gd name="connsiteY1318" fmla="*/ 3961113 h 4925968"/>
              <a:gd name="connsiteX1319" fmla="*/ 1019792 w 8014260"/>
              <a:gd name="connsiteY1319" fmla="*/ 3960769 h 4925968"/>
              <a:gd name="connsiteX1320" fmla="*/ 991610 w 8014260"/>
              <a:gd name="connsiteY1320" fmla="*/ 3966462 h 4925968"/>
              <a:gd name="connsiteX1321" fmla="*/ 960541 w 8014260"/>
              <a:gd name="connsiteY1321" fmla="*/ 3971742 h 4925968"/>
              <a:gd name="connsiteX1322" fmla="*/ 988181 w 8014260"/>
              <a:gd name="connsiteY1322" fmla="*/ 3965913 h 4925968"/>
              <a:gd name="connsiteX1323" fmla="*/ 1019792 w 8014260"/>
              <a:gd name="connsiteY1323" fmla="*/ 3960769 h 4925968"/>
              <a:gd name="connsiteX1324" fmla="*/ 2355793 w 8014260"/>
              <a:gd name="connsiteY1324" fmla="*/ 3959946 h 4925968"/>
              <a:gd name="connsiteX1325" fmla="*/ 2388506 w 8014260"/>
              <a:gd name="connsiteY1325" fmla="*/ 3964473 h 4925968"/>
              <a:gd name="connsiteX1326" fmla="*/ 2359496 w 8014260"/>
              <a:gd name="connsiteY1326" fmla="*/ 3966804 h 4925968"/>
              <a:gd name="connsiteX1327" fmla="*/ 2326852 w 8014260"/>
              <a:gd name="connsiteY1327" fmla="*/ 3962072 h 4925968"/>
              <a:gd name="connsiteX1328" fmla="*/ 2355793 w 8014260"/>
              <a:gd name="connsiteY1328" fmla="*/ 3959946 h 4925968"/>
              <a:gd name="connsiteX1329" fmla="*/ 1833775 w 8014260"/>
              <a:gd name="connsiteY1329" fmla="*/ 3959467 h 4925968"/>
              <a:gd name="connsiteX1330" fmla="*/ 1869232 w 8014260"/>
              <a:gd name="connsiteY1330" fmla="*/ 3968177 h 4925968"/>
              <a:gd name="connsiteX1331" fmla="*/ 1837545 w 8014260"/>
              <a:gd name="connsiteY1331" fmla="*/ 3973732 h 4925968"/>
              <a:gd name="connsiteX1332" fmla="*/ 1801952 w 8014260"/>
              <a:gd name="connsiteY1332" fmla="*/ 3964199 h 4925968"/>
              <a:gd name="connsiteX1333" fmla="*/ 1833775 w 8014260"/>
              <a:gd name="connsiteY1333" fmla="*/ 3959467 h 4925968"/>
              <a:gd name="connsiteX1334" fmla="*/ 5638783 w 8014260"/>
              <a:gd name="connsiteY1334" fmla="*/ 3958860 h 4925968"/>
              <a:gd name="connsiteX1335" fmla="*/ 5665121 w 8014260"/>
              <a:gd name="connsiteY1335" fmla="*/ 3991630 h 4925968"/>
              <a:gd name="connsiteX1336" fmla="*/ 5636318 w 8014260"/>
              <a:gd name="connsiteY1336" fmla="*/ 4053284 h 4925968"/>
              <a:gd name="connsiteX1337" fmla="*/ 5596404 w 8014260"/>
              <a:gd name="connsiteY1337" fmla="*/ 4022697 h 4925968"/>
              <a:gd name="connsiteX1338" fmla="*/ 5624933 w 8014260"/>
              <a:gd name="connsiteY1338" fmla="*/ 3961112 h 4925968"/>
              <a:gd name="connsiteX1339" fmla="*/ 5638783 w 8014260"/>
              <a:gd name="connsiteY1339" fmla="*/ 3958860 h 4925968"/>
              <a:gd name="connsiteX1340" fmla="*/ 2071801 w 8014260"/>
              <a:gd name="connsiteY1340" fmla="*/ 3958747 h 4925968"/>
              <a:gd name="connsiteX1341" fmla="*/ 2094161 w 8014260"/>
              <a:gd name="connsiteY1341" fmla="*/ 3959330 h 4925968"/>
              <a:gd name="connsiteX1342" fmla="*/ 2128519 w 8014260"/>
              <a:gd name="connsiteY1342" fmla="*/ 3965570 h 4925968"/>
              <a:gd name="connsiteX1343" fmla="*/ 2100264 w 8014260"/>
              <a:gd name="connsiteY1343" fmla="*/ 3967628 h 4925968"/>
              <a:gd name="connsiteX1344" fmla="*/ 2064134 w 8014260"/>
              <a:gd name="connsiteY1344" fmla="*/ 3960838 h 4925968"/>
              <a:gd name="connsiteX1345" fmla="*/ 2071801 w 8014260"/>
              <a:gd name="connsiteY1345" fmla="*/ 3958747 h 4925968"/>
              <a:gd name="connsiteX1346" fmla="*/ 1030850 w 8014260"/>
              <a:gd name="connsiteY1346" fmla="*/ 3958534 h 4925968"/>
              <a:gd name="connsiteX1347" fmla="*/ 1022607 w 8014260"/>
              <a:gd name="connsiteY1347" fmla="*/ 3959810 h 4925968"/>
              <a:gd name="connsiteX1348" fmla="*/ 1029827 w 8014260"/>
              <a:gd name="connsiteY1348" fmla="*/ 3958686 h 4925968"/>
              <a:gd name="connsiteX1349" fmla="*/ 1094499 w 8014260"/>
              <a:gd name="connsiteY1349" fmla="*/ 3957083 h 4925968"/>
              <a:gd name="connsiteX1350" fmla="*/ 1104972 w 8014260"/>
              <a:gd name="connsiteY1350" fmla="*/ 3957615 h 4925968"/>
              <a:gd name="connsiteX1351" fmla="*/ 1074250 w 8014260"/>
              <a:gd name="connsiteY1351" fmla="*/ 3967079 h 4925968"/>
              <a:gd name="connsiteX1352" fmla="*/ 1041880 w 8014260"/>
              <a:gd name="connsiteY1352" fmla="*/ 3969136 h 4925968"/>
              <a:gd name="connsiteX1353" fmla="*/ 1072400 w 8014260"/>
              <a:gd name="connsiteY1353" fmla="*/ 3959946 h 4925968"/>
              <a:gd name="connsiteX1354" fmla="*/ 1094499 w 8014260"/>
              <a:gd name="connsiteY1354" fmla="*/ 3957083 h 4925968"/>
              <a:gd name="connsiteX1355" fmla="*/ 261628 w 8014260"/>
              <a:gd name="connsiteY1355" fmla="*/ 3957083 h 4925968"/>
              <a:gd name="connsiteX1356" fmla="*/ 277005 w 8014260"/>
              <a:gd name="connsiteY1356" fmla="*/ 3961113 h 4925968"/>
              <a:gd name="connsiteX1357" fmla="*/ 279952 w 8014260"/>
              <a:gd name="connsiteY1357" fmla="*/ 3981207 h 4925968"/>
              <a:gd name="connsiteX1358" fmla="*/ 267677 w 8014260"/>
              <a:gd name="connsiteY1358" fmla="*/ 3988751 h 4925968"/>
              <a:gd name="connsiteX1359" fmla="*/ 244568 w 8014260"/>
              <a:gd name="connsiteY1359" fmla="*/ 3987311 h 4925968"/>
              <a:gd name="connsiteX1360" fmla="*/ 240795 w 8014260"/>
              <a:gd name="connsiteY1360" fmla="*/ 3964473 h 4925968"/>
              <a:gd name="connsiteX1361" fmla="*/ 261628 w 8014260"/>
              <a:gd name="connsiteY1361" fmla="*/ 3957083 h 4925968"/>
              <a:gd name="connsiteX1362" fmla="*/ 693475 w 8014260"/>
              <a:gd name="connsiteY1362" fmla="*/ 3956980 h 4925968"/>
              <a:gd name="connsiteX1363" fmla="*/ 701857 w 8014260"/>
              <a:gd name="connsiteY1363" fmla="*/ 3962278 h 4925968"/>
              <a:gd name="connsiteX1364" fmla="*/ 677995 w 8014260"/>
              <a:gd name="connsiteY1364" fmla="*/ 3975857 h 4925968"/>
              <a:gd name="connsiteX1365" fmla="*/ 651654 w 8014260"/>
              <a:gd name="connsiteY1365" fmla="*/ 3971605 h 4925968"/>
              <a:gd name="connsiteX1366" fmla="*/ 675319 w 8014260"/>
              <a:gd name="connsiteY1366" fmla="*/ 3957135 h 4925968"/>
              <a:gd name="connsiteX1367" fmla="*/ 693475 w 8014260"/>
              <a:gd name="connsiteY1367" fmla="*/ 3956980 h 4925968"/>
              <a:gd name="connsiteX1368" fmla="*/ 2134503 w 8014260"/>
              <a:gd name="connsiteY1368" fmla="*/ 3956312 h 4925968"/>
              <a:gd name="connsiteX1369" fmla="*/ 2155471 w 8014260"/>
              <a:gd name="connsiteY1369" fmla="*/ 3956793 h 4925968"/>
              <a:gd name="connsiteX1370" fmla="*/ 2191201 w 8014260"/>
              <a:gd name="connsiteY1370" fmla="*/ 3962073 h 4925968"/>
              <a:gd name="connsiteX1371" fmla="*/ 2162672 w 8014260"/>
              <a:gd name="connsiteY1371" fmla="*/ 3963513 h 4925968"/>
              <a:gd name="connsiteX1372" fmla="*/ 2127216 w 8014260"/>
              <a:gd name="connsiteY1372" fmla="*/ 3957890 h 4925968"/>
              <a:gd name="connsiteX1373" fmla="*/ 2134503 w 8014260"/>
              <a:gd name="connsiteY1373" fmla="*/ 3956312 h 4925968"/>
              <a:gd name="connsiteX1374" fmla="*/ 1240505 w 8014260"/>
              <a:gd name="connsiteY1374" fmla="*/ 3955146 h 4925968"/>
              <a:gd name="connsiteX1375" fmla="*/ 1252075 w 8014260"/>
              <a:gd name="connsiteY1375" fmla="*/ 3958438 h 4925968"/>
              <a:gd name="connsiteX1376" fmla="*/ 1222033 w 8014260"/>
              <a:gd name="connsiteY1376" fmla="*/ 3969959 h 4925968"/>
              <a:gd name="connsiteX1377" fmla="*/ 1187202 w 8014260"/>
              <a:gd name="connsiteY1377" fmla="*/ 3967079 h 4925968"/>
              <a:gd name="connsiteX1378" fmla="*/ 1216893 w 8014260"/>
              <a:gd name="connsiteY1378" fmla="*/ 3956175 h 4925968"/>
              <a:gd name="connsiteX1379" fmla="*/ 1240505 w 8014260"/>
              <a:gd name="connsiteY1379" fmla="*/ 3955146 h 4925968"/>
              <a:gd name="connsiteX1380" fmla="*/ 3150292 w 8014260"/>
              <a:gd name="connsiteY1380" fmla="*/ 3954691 h 4925968"/>
              <a:gd name="connsiteX1381" fmla="*/ 3163048 w 8014260"/>
              <a:gd name="connsiteY1381" fmla="*/ 3959329 h 4925968"/>
              <a:gd name="connsiteX1382" fmla="*/ 3132873 w 8014260"/>
              <a:gd name="connsiteY1382" fmla="*/ 3973388 h 4925968"/>
              <a:gd name="connsiteX1383" fmla="*/ 3096800 w 8014260"/>
              <a:gd name="connsiteY1383" fmla="*/ 3969548 h 4925968"/>
              <a:gd name="connsiteX1384" fmla="*/ 3125398 w 8014260"/>
              <a:gd name="connsiteY1384" fmla="*/ 3955969 h 4925968"/>
              <a:gd name="connsiteX1385" fmla="*/ 3150292 w 8014260"/>
              <a:gd name="connsiteY1385" fmla="*/ 3954691 h 4925968"/>
              <a:gd name="connsiteX1386" fmla="*/ 2552207 w 8014260"/>
              <a:gd name="connsiteY1386" fmla="*/ 3954666 h 4925968"/>
              <a:gd name="connsiteX1387" fmla="*/ 2586291 w 8014260"/>
              <a:gd name="connsiteY1387" fmla="*/ 3958301 h 4925968"/>
              <a:gd name="connsiteX1388" fmla="*/ 2560573 w 8014260"/>
              <a:gd name="connsiteY1388" fmla="*/ 3962484 h 4925968"/>
              <a:gd name="connsiteX1389" fmla="*/ 2525117 w 8014260"/>
              <a:gd name="connsiteY1389" fmla="*/ 3958918 h 4925968"/>
              <a:gd name="connsiteX1390" fmla="*/ 2552207 w 8014260"/>
              <a:gd name="connsiteY1390" fmla="*/ 3954666 h 4925968"/>
              <a:gd name="connsiteX1391" fmla="*/ 4606452 w 8014260"/>
              <a:gd name="connsiteY1391" fmla="*/ 3954323 h 4925968"/>
              <a:gd name="connsiteX1392" fmla="*/ 4644240 w 8014260"/>
              <a:gd name="connsiteY1392" fmla="*/ 3998008 h 4925968"/>
              <a:gd name="connsiteX1393" fmla="*/ 4613722 w 8014260"/>
              <a:gd name="connsiteY1393" fmla="*/ 4031544 h 4925968"/>
              <a:gd name="connsiteX1394" fmla="*/ 4577511 w 8014260"/>
              <a:gd name="connsiteY1394" fmla="*/ 3989299 h 4925968"/>
              <a:gd name="connsiteX1395" fmla="*/ 4606452 w 8014260"/>
              <a:gd name="connsiteY1395" fmla="*/ 3954323 h 4925968"/>
              <a:gd name="connsiteX1396" fmla="*/ 2419641 w 8014260"/>
              <a:gd name="connsiteY1396" fmla="*/ 3954117 h 4925968"/>
              <a:gd name="connsiteX1397" fmla="*/ 2450639 w 8014260"/>
              <a:gd name="connsiteY1397" fmla="*/ 3958164 h 4925968"/>
              <a:gd name="connsiteX1398" fmla="*/ 2421630 w 8014260"/>
              <a:gd name="connsiteY1398" fmla="*/ 3961113 h 4925968"/>
              <a:gd name="connsiteX1399" fmla="*/ 2389054 w 8014260"/>
              <a:gd name="connsiteY1399" fmla="*/ 3956792 h 4925968"/>
              <a:gd name="connsiteX1400" fmla="*/ 2419641 w 8014260"/>
              <a:gd name="connsiteY1400" fmla="*/ 3954117 h 4925968"/>
              <a:gd name="connsiteX1401" fmla="*/ 2198418 w 8014260"/>
              <a:gd name="connsiteY1401" fmla="*/ 3953946 h 4925968"/>
              <a:gd name="connsiteX1402" fmla="*/ 2219524 w 8014260"/>
              <a:gd name="connsiteY1402" fmla="*/ 3954255 h 4925968"/>
              <a:gd name="connsiteX1403" fmla="*/ 2252511 w 8014260"/>
              <a:gd name="connsiteY1403" fmla="*/ 3958850 h 4925968"/>
              <a:gd name="connsiteX1404" fmla="*/ 2223639 w 8014260"/>
              <a:gd name="connsiteY1404" fmla="*/ 3960290 h 4925968"/>
              <a:gd name="connsiteX1405" fmla="*/ 2190789 w 8014260"/>
              <a:gd name="connsiteY1405" fmla="*/ 3955489 h 4925968"/>
              <a:gd name="connsiteX1406" fmla="*/ 2198418 w 8014260"/>
              <a:gd name="connsiteY1406" fmla="*/ 3953946 h 4925968"/>
              <a:gd name="connsiteX1407" fmla="*/ 1165691 w 8014260"/>
              <a:gd name="connsiteY1407" fmla="*/ 3953697 h 4925968"/>
              <a:gd name="connsiteX1408" fmla="*/ 1177598 w 8014260"/>
              <a:gd name="connsiteY1408" fmla="*/ 3955352 h 4925968"/>
              <a:gd name="connsiteX1409" fmla="*/ 1149209 w 8014260"/>
              <a:gd name="connsiteY1409" fmla="*/ 3965639 h 4925968"/>
              <a:gd name="connsiteX1410" fmla="*/ 1114094 w 8014260"/>
              <a:gd name="connsiteY1410" fmla="*/ 3965570 h 4925968"/>
              <a:gd name="connsiteX1411" fmla="*/ 1141802 w 8014260"/>
              <a:gd name="connsiteY1411" fmla="*/ 3956106 h 4925968"/>
              <a:gd name="connsiteX1412" fmla="*/ 1165691 w 8014260"/>
              <a:gd name="connsiteY1412" fmla="*/ 3953697 h 4925968"/>
              <a:gd name="connsiteX1413" fmla="*/ 5852002 w 8014260"/>
              <a:gd name="connsiteY1413" fmla="*/ 3953077 h 4925968"/>
              <a:gd name="connsiteX1414" fmla="*/ 5877308 w 8014260"/>
              <a:gd name="connsiteY1414" fmla="*/ 3980727 h 4925968"/>
              <a:gd name="connsiteX1415" fmla="*/ 5848984 w 8014260"/>
              <a:gd name="connsiteY1415" fmla="*/ 4043340 h 4925968"/>
              <a:gd name="connsiteX1416" fmla="*/ 5807699 w 8014260"/>
              <a:gd name="connsiteY1416" fmla="*/ 4018857 h 4925968"/>
              <a:gd name="connsiteX1417" fmla="*/ 5838148 w 8014260"/>
              <a:gd name="connsiteY1417" fmla="*/ 3956998 h 4925968"/>
              <a:gd name="connsiteX1418" fmla="*/ 5852002 w 8014260"/>
              <a:gd name="connsiteY1418" fmla="*/ 3953077 h 4925968"/>
              <a:gd name="connsiteX1419" fmla="*/ 1872289 w 8014260"/>
              <a:gd name="connsiteY1419" fmla="*/ 3952712 h 4925968"/>
              <a:gd name="connsiteX1420" fmla="*/ 1894123 w 8014260"/>
              <a:gd name="connsiteY1420" fmla="*/ 3952815 h 4925968"/>
              <a:gd name="connsiteX1421" fmla="*/ 1930678 w 8014260"/>
              <a:gd name="connsiteY1421" fmla="*/ 3959947 h 4925968"/>
              <a:gd name="connsiteX1422" fmla="*/ 1901601 w 8014260"/>
              <a:gd name="connsiteY1422" fmla="*/ 3963445 h 4925968"/>
              <a:gd name="connsiteX1423" fmla="*/ 1865320 w 8014260"/>
              <a:gd name="connsiteY1423" fmla="*/ 3955695 h 4925968"/>
              <a:gd name="connsiteX1424" fmla="*/ 1872289 w 8014260"/>
              <a:gd name="connsiteY1424" fmla="*/ 3952712 h 4925968"/>
              <a:gd name="connsiteX1425" fmla="*/ 1697576 w 8014260"/>
              <a:gd name="connsiteY1425" fmla="*/ 3952403 h 4925968"/>
              <a:gd name="connsiteX1426" fmla="*/ 1733098 w 8014260"/>
              <a:gd name="connsiteY1426" fmla="*/ 3960495 h 4925968"/>
              <a:gd name="connsiteX1427" fmla="*/ 1701553 w 8014260"/>
              <a:gd name="connsiteY1427" fmla="*/ 3967216 h 4925968"/>
              <a:gd name="connsiteX1428" fmla="*/ 1665891 w 8014260"/>
              <a:gd name="connsiteY1428" fmla="*/ 3958232 h 4925968"/>
              <a:gd name="connsiteX1429" fmla="*/ 1697576 w 8014260"/>
              <a:gd name="connsiteY1429" fmla="*/ 3952403 h 4925968"/>
              <a:gd name="connsiteX1430" fmla="*/ 1424624 w 8014260"/>
              <a:gd name="connsiteY1430" fmla="*/ 3952128 h 4925968"/>
              <a:gd name="connsiteX1431" fmla="*/ 1461519 w 8014260"/>
              <a:gd name="connsiteY1431" fmla="*/ 3958575 h 4925968"/>
              <a:gd name="connsiteX1432" fmla="*/ 1431553 w 8014260"/>
              <a:gd name="connsiteY1432" fmla="*/ 3968793 h 4925968"/>
              <a:gd name="connsiteX1433" fmla="*/ 1394450 w 8014260"/>
              <a:gd name="connsiteY1433" fmla="*/ 3961455 h 4925968"/>
              <a:gd name="connsiteX1434" fmla="*/ 1424624 w 8014260"/>
              <a:gd name="connsiteY1434" fmla="*/ 3952128 h 4925968"/>
              <a:gd name="connsiteX1435" fmla="*/ 3543118 w 8014260"/>
              <a:gd name="connsiteY1435" fmla="*/ 3951306 h 4925968"/>
              <a:gd name="connsiteX1436" fmla="*/ 3580563 w 8014260"/>
              <a:gd name="connsiteY1436" fmla="*/ 3965158 h 4925968"/>
              <a:gd name="connsiteX1437" fmla="*/ 3550731 w 8014260"/>
              <a:gd name="connsiteY1437" fmla="*/ 3983401 h 4925968"/>
              <a:gd name="connsiteX1438" fmla="*/ 3511297 w 8014260"/>
              <a:gd name="connsiteY1438" fmla="*/ 3968519 h 4925968"/>
              <a:gd name="connsiteX1439" fmla="*/ 3543118 w 8014260"/>
              <a:gd name="connsiteY1439" fmla="*/ 3951306 h 4925968"/>
              <a:gd name="connsiteX1440" fmla="*/ 1080764 w 8014260"/>
              <a:gd name="connsiteY1440" fmla="*/ 3951237 h 4925968"/>
              <a:gd name="connsiteX1441" fmla="*/ 1069209 w 8014260"/>
              <a:gd name="connsiteY1441" fmla="*/ 3952910 h 4925968"/>
              <a:gd name="connsiteX1442" fmla="*/ 1069449 w 8014260"/>
              <a:gd name="connsiteY1442" fmla="*/ 3952883 h 4925968"/>
              <a:gd name="connsiteX1443" fmla="*/ 1065117 w 8014260"/>
              <a:gd name="connsiteY1443" fmla="*/ 3953502 h 4925968"/>
              <a:gd name="connsiteX1444" fmla="*/ 1050936 w 8014260"/>
              <a:gd name="connsiteY1444" fmla="*/ 3955558 h 4925968"/>
              <a:gd name="connsiteX1445" fmla="*/ 1030850 w 8014260"/>
              <a:gd name="connsiteY1445" fmla="*/ 3958534 h 4925968"/>
              <a:gd name="connsiteX1446" fmla="*/ 1042479 w 8014260"/>
              <a:gd name="connsiteY1446" fmla="*/ 3956735 h 4925968"/>
              <a:gd name="connsiteX1447" fmla="*/ 1013969 w 8014260"/>
              <a:gd name="connsiteY1447" fmla="*/ 3960564 h 4925968"/>
              <a:gd name="connsiteX1448" fmla="*/ 1039685 w 8014260"/>
              <a:gd name="connsiteY1448" fmla="*/ 3956312 h 4925968"/>
              <a:gd name="connsiteX1449" fmla="*/ 1066259 w 8014260"/>
              <a:gd name="connsiteY1449" fmla="*/ 3953250 h 4925968"/>
              <a:gd name="connsiteX1450" fmla="*/ 2282413 w 8014260"/>
              <a:gd name="connsiteY1450" fmla="*/ 3950620 h 4925968"/>
              <a:gd name="connsiteX1451" fmla="*/ 2314508 w 8014260"/>
              <a:gd name="connsiteY1451" fmla="*/ 3954598 h 4925968"/>
              <a:gd name="connsiteX1452" fmla="*/ 2286870 w 8014260"/>
              <a:gd name="connsiteY1452" fmla="*/ 3956724 h 4925968"/>
              <a:gd name="connsiteX1453" fmla="*/ 2253060 w 8014260"/>
              <a:gd name="connsiteY1453" fmla="*/ 3952403 h 4925968"/>
              <a:gd name="connsiteX1454" fmla="*/ 2282413 w 8014260"/>
              <a:gd name="connsiteY1454" fmla="*/ 3950620 h 4925968"/>
              <a:gd name="connsiteX1455" fmla="*/ 1092629 w 8014260"/>
              <a:gd name="connsiteY1455" fmla="*/ 3950551 h 4925968"/>
              <a:gd name="connsiteX1456" fmla="*/ 1063417 w 8014260"/>
              <a:gd name="connsiteY1456" fmla="*/ 3956175 h 4925968"/>
              <a:gd name="connsiteX1457" fmla="*/ 1031729 w 8014260"/>
              <a:gd name="connsiteY1457" fmla="*/ 3960221 h 4925968"/>
              <a:gd name="connsiteX1458" fmla="*/ 1062659 w 8014260"/>
              <a:gd name="connsiteY1458" fmla="*/ 3954323 h 4925968"/>
              <a:gd name="connsiteX1459" fmla="*/ 1092629 w 8014260"/>
              <a:gd name="connsiteY1459" fmla="*/ 3950551 h 4925968"/>
              <a:gd name="connsiteX1460" fmla="*/ 2784169 w 8014260"/>
              <a:gd name="connsiteY1460" fmla="*/ 3950225 h 4925968"/>
              <a:gd name="connsiteX1461" fmla="*/ 2795048 w 8014260"/>
              <a:gd name="connsiteY1461" fmla="*/ 3951854 h 4925968"/>
              <a:gd name="connsiteX1462" fmla="*/ 2767136 w 8014260"/>
              <a:gd name="connsiteY1462" fmla="*/ 3960015 h 4925968"/>
              <a:gd name="connsiteX1463" fmla="*/ 2734080 w 8014260"/>
              <a:gd name="connsiteY1463" fmla="*/ 3959810 h 4925968"/>
              <a:gd name="connsiteX1464" fmla="*/ 2761923 w 8014260"/>
              <a:gd name="connsiteY1464" fmla="*/ 3951991 h 4925968"/>
              <a:gd name="connsiteX1465" fmla="*/ 2784169 w 8014260"/>
              <a:gd name="connsiteY1465" fmla="*/ 3950225 h 4925968"/>
              <a:gd name="connsiteX1466" fmla="*/ 5279839 w 8014260"/>
              <a:gd name="connsiteY1466" fmla="*/ 3950209 h 4925968"/>
              <a:gd name="connsiteX1467" fmla="*/ 5317077 w 8014260"/>
              <a:gd name="connsiteY1467" fmla="*/ 3997803 h 4925968"/>
              <a:gd name="connsiteX1468" fmla="*/ 5288617 w 8014260"/>
              <a:gd name="connsiteY1468" fmla="*/ 4051433 h 4925968"/>
              <a:gd name="connsiteX1469" fmla="*/ 5250281 w 8014260"/>
              <a:gd name="connsiteY1469" fmla="*/ 4005759 h 4925968"/>
              <a:gd name="connsiteX1470" fmla="*/ 5279839 w 8014260"/>
              <a:gd name="connsiteY1470" fmla="*/ 3950209 h 4925968"/>
              <a:gd name="connsiteX1471" fmla="*/ 2710677 w 8014260"/>
              <a:gd name="connsiteY1471" fmla="*/ 3949986 h 4925968"/>
              <a:gd name="connsiteX1472" fmla="*/ 2721736 w 8014260"/>
              <a:gd name="connsiteY1472" fmla="*/ 3951786 h 4925968"/>
              <a:gd name="connsiteX1473" fmla="*/ 2696224 w 8014260"/>
              <a:gd name="connsiteY1473" fmla="*/ 3958987 h 4925968"/>
              <a:gd name="connsiteX1474" fmla="*/ 2660837 w 8014260"/>
              <a:gd name="connsiteY1474" fmla="*/ 3956998 h 4925968"/>
              <a:gd name="connsiteX1475" fmla="*/ 2687789 w 8014260"/>
              <a:gd name="connsiteY1475" fmla="*/ 3951374 h 4925968"/>
              <a:gd name="connsiteX1476" fmla="*/ 2710677 w 8014260"/>
              <a:gd name="connsiteY1476" fmla="*/ 3949986 h 4925968"/>
              <a:gd name="connsiteX1477" fmla="*/ 3077966 w 8014260"/>
              <a:gd name="connsiteY1477" fmla="*/ 3949908 h 4925968"/>
              <a:gd name="connsiteX1478" fmla="*/ 3089599 w 8014260"/>
              <a:gd name="connsiteY1478" fmla="*/ 3953226 h 4925968"/>
              <a:gd name="connsiteX1479" fmla="*/ 3058738 w 8014260"/>
              <a:gd name="connsiteY1479" fmla="*/ 3965913 h 4925968"/>
              <a:gd name="connsiteX1480" fmla="*/ 3023351 w 8014260"/>
              <a:gd name="connsiteY1480" fmla="*/ 3963719 h 4925968"/>
              <a:gd name="connsiteX1481" fmla="*/ 3054349 w 8014260"/>
              <a:gd name="connsiteY1481" fmla="*/ 3951580 h 4925968"/>
              <a:gd name="connsiteX1482" fmla="*/ 3077966 w 8014260"/>
              <a:gd name="connsiteY1482" fmla="*/ 3949908 h 4925968"/>
              <a:gd name="connsiteX1483" fmla="*/ 974841 w 8014260"/>
              <a:gd name="connsiteY1483" fmla="*/ 3949523 h 4925968"/>
              <a:gd name="connsiteX1484" fmla="*/ 984063 w 8014260"/>
              <a:gd name="connsiteY1484" fmla="*/ 3951169 h 4925968"/>
              <a:gd name="connsiteX1485" fmla="*/ 960888 w 8014260"/>
              <a:gd name="connsiteY1485" fmla="*/ 3957889 h 4925968"/>
              <a:gd name="connsiteX1486" fmla="*/ 931328 w 8014260"/>
              <a:gd name="connsiteY1486" fmla="*/ 3958712 h 4925968"/>
              <a:gd name="connsiteX1487" fmla="*/ 954919 w 8014260"/>
              <a:gd name="connsiteY1487" fmla="*/ 3951169 h 4925968"/>
              <a:gd name="connsiteX1488" fmla="*/ 974841 w 8014260"/>
              <a:gd name="connsiteY1488" fmla="*/ 3949523 h 4925968"/>
              <a:gd name="connsiteX1489" fmla="*/ 1559522 w 8014260"/>
              <a:gd name="connsiteY1489" fmla="*/ 3949385 h 4925968"/>
              <a:gd name="connsiteX1490" fmla="*/ 1597105 w 8014260"/>
              <a:gd name="connsiteY1490" fmla="*/ 3956792 h 4925968"/>
              <a:gd name="connsiteX1491" fmla="*/ 1567755 w 8014260"/>
              <a:gd name="connsiteY1491" fmla="*/ 3965022 h 4925968"/>
              <a:gd name="connsiteX1492" fmla="*/ 1529967 w 8014260"/>
              <a:gd name="connsiteY1492" fmla="*/ 3956723 h 4925968"/>
              <a:gd name="connsiteX1493" fmla="*/ 1559522 w 8014260"/>
              <a:gd name="connsiteY1493" fmla="*/ 3949385 h 4925968"/>
              <a:gd name="connsiteX1494" fmla="*/ 2858236 w 8014260"/>
              <a:gd name="connsiteY1494" fmla="*/ 3949214 h 4925968"/>
              <a:gd name="connsiteX1495" fmla="*/ 2869114 w 8014260"/>
              <a:gd name="connsiteY1495" fmla="*/ 3950758 h 4925968"/>
              <a:gd name="connsiteX1496" fmla="*/ 2838939 w 8014260"/>
              <a:gd name="connsiteY1496" fmla="*/ 3959947 h 4925968"/>
              <a:gd name="connsiteX1497" fmla="*/ 2806021 w 8014260"/>
              <a:gd name="connsiteY1497" fmla="*/ 3960016 h 4925968"/>
              <a:gd name="connsiteX1498" fmla="*/ 2835990 w 8014260"/>
              <a:gd name="connsiteY1498" fmla="*/ 3951169 h 4925968"/>
              <a:gd name="connsiteX1499" fmla="*/ 2858236 w 8014260"/>
              <a:gd name="connsiteY1499" fmla="*/ 3949214 h 4925968"/>
              <a:gd name="connsiteX1500" fmla="*/ 1934714 w 8014260"/>
              <a:gd name="connsiteY1500" fmla="*/ 3949059 h 4925968"/>
              <a:gd name="connsiteX1501" fmla="*/ 1956668 w 8014260"/>
              <a:gd name="connsiteY1501" fmla="*/ 3949591 h 4925968"/>
              <a:gd name="connsiteX1502" fmla="*/ 1992123 w 8014260"/>
              <a:gd name="connsiteY1502" fmla="*/ 3955489 h 4925968"/>
              <a:gd name="connsiteX1503" fmla="*/ 1962430 w 8014260"/>
              <a:gd name="connsiteY1503" fmla="*/ 3957340 h 4925968"/>
              <a:gd name="connsiteX1504" fmla="*/ 1927935 w 8014260"/>
              <a:gd name="connsiteY1504" fmla="*/ 3951100 h 4925968"/>
              <a:gd name="connsiteX1505" fmla="*/ 1934714 w 8014260"/>
              <a:gd name="connsiteY1505" fmla="*/ 3949059 h 4925968"/>
              <a:gd name="connsiteX1506" fmla="*/ 2931694 w 8014260"/>
              <a:gd name="connsiteY1506" fmla="*/ 3948117 h 4925968"/>
              <a:gd name="connsiteX1507" fmla="*/ 2942015 w 8014260"/>
              <a:gd name="connsiteY1507" fmla="*/ 3950415 h 4925968"/>
              <a:gd name="connsiteX1508" fmla="*/ 2913486 w 8014260"/>
              <a:gd name="connsiteY1508" fmla="*/ 3960153 h 4925968"/>
              <a:gd name="connsiteX1509" fmla="*/ 2878373 w 8014260"/>
              <a:gd name="connsiteY1509" fmla="*/ 3959947 h 4925968"/>
              <a:gd name="connsiteX1510" fmla="*/ 2908617 w 8014260"/>
              <a:gd name="connsiteY1510" fmla="*/ 3950140 h 4925968"/>
              <a:gd name="connsiteX1511" fmla="*/ 2931694 w 8014260"/>
              <a:gd name="connsiteY1511" fmla="*/ 3948117 h 4925968"/>
              <a:gd name="connsiteX1512" fmla="*/ 1049354 w 8014260"/>
              <a:gd name="connsiteY1512" fmla="*/ 3948108 h 4925968"/>
              <a:gd name="connsiteX1513" fmla="*/ 1058131 w 8014260"/>
              <a:gd name="connsiteY1513" fmla="*/ 3948700 h 4925968"/>
              <a:gd name="connsiteX1514" fmla="*/ 1030905 w 8014260"/>
              <a:gd name="connsiteY1514" fmla="*/ 3954049 h 4925968"/>
              <a:gd name="connsiteX1515" fmla="*/ 1004227 w 8014260"/>
              <a:gd name="connsiteY1515" fmla="*/ 3955695 h 4925968"/>
              <a:gd name="connsiteX1516" fmla="*/ 1029669 w 8014260"/>
              <a:gd name="connsiteY1516" fmla="*/ 3949728 h 4925968"/>
              <a:gd name="connsiteX1517" fmla="*/ 1049354 w 8014260"/>
              <a:gd name="connsiteY1517" fmla="*/ 3948108 h 4925968"/>
              <a:gd name="connsiteX1518" fmla="*/ 3005125 w 8014260"/>
              <a:gd name="connsiteY1518" fmla="*/ 3947954 h 4925968"/>
              <a:gd name="connsiteX1519" fmla="*/ 3016081 w 8014260"/>
              <a:gd name="connsiteY1519" fmla="*/ 3950689 h 4925968"/>
              <a:gd name="connsiteX1520" fmla="*/ 2985220 w 8014260"/>
              <a:gd name="connsiteY1520" fmla="*/ 3961799 h 4925968"/>
              <a:gd name="connsiteX1521" fmla="*/ 2951273 w 8014260"/>
              <a:gd name="connsiteY1521" fmla="*/ 3960495 h 4925968"/>
              <a:gd name="connsiteX1522" fmla="*/ 2981723 w 8014260"/>
              <a:gd name="connsiteY1522" fmla="*/ 3949797 h 4925968"/>
              <a:gd name="connsiteX1523" fmla="*/ 3005125 w 8014260"/>
              <a:gd name="connsiteY1523" fmla="*/ 3947954 h 4925968"/>
              <a:gd name="connsiteX1524" fmla="*/ 3814284 w 8014260"/>
              <a:gd name="connsiteY1524" fmla="*/ 3947534 h 4925968"/>
              <a:gd name="connsiteX1525" fmla="*/ 3850906 w 8014260"/>
              <a:gd name="connsiteY1525" fmla="*/ 3971469 h 4925968"/>
              <a:gd name="connsiteX1526" fmla="*/ 3819770 w 8014260"/>
              <a:gd name="connsiteY1526" fmla="*/ 3988065 h 4925968"/>
              <a:gd name="connsiteX1527" fmla="*/ 3781297 w 8014260"/>
              <a:gd name="connsiteY1527" fmla="*/ 3964816 h 4925968"/>
              <a:gd name="connsiteX1528" fmla="*/ 3814284 w 8014260"/>
              <a:gd name="connsiteY1528" fmla="*/ 3947534 h 4925968"/>
              <a:gd name="connsiteX1529" fmla="*/ 4143194 w 8014260"/>
              <a:gd name="connsiteY1529" fmla="*/ 3947396 h 4925968"/>
              <a:gd name="connsiteX1530" fmla="*/ 4181324 w 8014260"/>
              <a:gd name="connsiteY1530" fmla="*/ 3980452 h 4925968"/>
              <a:gd name="connsiteX1531" fmla="*/ 4150463 w 8014260"/>
              <a:gd name="connsiteY1531" fmla="*/ 3999860 h 4925968"/>
              <a:gd name="connsiteX1532" fmla="*/ 4112538 w 8014260"/>
              <a:gd name="connsiteY1532" fmla="*/ 3967079 h 4925968"/>
              <a:gd name="connsiteX1533" fmla="*/ 4143194 w 8014260"/>
              <a:gd name="connsiteY1533" fmla="*/ 3947396 h 4925968"/>
              <a:gd name="connsiteX1534" fmla="*/ 1998007 w 8014260"/>
              <a:gd name="connsiteY1534" fmla="*/ 3947345 h 4925968"/>
              <a:gd name="connsiteX1535" fmla="*/ 2020175 w 8014260"/>
              <a:gd name="connsiteY1535" fmla="*/ 3948082 h 4925968"/>
              <a:gd name="connsiteX1536" fmla="*/ 2054669 w 8014260"/>
              <a:gd name="connsiteY1536" fmla="*/ 3952883 h 4925968"/>
              <a:gd name="connsiteX1537" fmla="*/ 2025457 w 8014260"/>
              <a:gd name="connsiteY1537" fmla="*/ 3953911 h 4925968"/>
              <a:gd name="connsiteX1538" fmla="*/ 1991165 w 8014260"/>
              <a:gd name="connsiteY1538" fmla="*/ 3948768 h 4925968"/>
              <a:gd name="connsiteX1539" fmla="*/ 1998007 w 8014260"/>
              <a:gd name="connsiteY1539" fmla="*/ 3947345 h 4925968"/>
              <a:gd name="connsiteX1540" fmla="*/ 901186 w 8014260"/>
              <a:gd name="connsiteY1540" fmla="*/ 3947208 h 4925968"/>
              <a:gd name="connsiteX1541" fmla="*/ 911100 w 8014260"/>
              <a:gd name="connsiteY1541" fmla="*/ 3949934 h 4925968"/>
              <a:gd name="connsiteX1542" fmla="*/ 887438 w 8014260"/>
              <a:gd name="connsiteY1542" fmla="*/ 3958301 h 4925968"/>
              <a:gd name="connsiteX1543" fmla="*/ 858908 w 8014260"/>
              <a:gd name="connsiteY1543" fmla="*/ 3956312 h 4925968"/>
              <a:gd name="connsiteX1544" fmla="*/ 880786 w 8014260"/>
              <a:gd name="connsiteY1544" fmla="*/ 3947877 h 4925968"/>
              <a:gd name="connsiteX1545" fmla="*/ 901186 w 8014260"/>
              <a:gd name="connsiteY1545" fmla="*/ 3947208 h 4925968"/>
              <a:gd name="connsiteX1546" fmla="*/ 3333676 w 8014260"/>
              <a:gd name="connsiteY1546" fmla="*/ 3946437 h 4925968"/>
              <a:gd name="connsiteX1547" fmla="*/ 3371943 w 8014260"/>
              <a:gd name="connsiteY1547" fmla="*/ 3953569 h 4925968"/>
              <a:gd name="connsiteX1548" fmla="*/ 3341700 w 8014260"/>
              <a:gd name="connsiteY1548" fmla="*/ 3969754 h 4925968"/>
              <a:gd name="connsiteX1549" fmla="*/ 3303638 w 8014260"/>
              <a:gd name="connsiteY1549" fmla="*/ 3962073 h 4925968"/>
              <a:gd name="connsiteX1550" fmla="*/ 3333676 w 8014260"/>
              <a:gd name="connsiteY1550" fmla="*/ 3946437 h 4925968"/>
              <a:gd name="connsiteX1551" fmla="*/ 2062135 w 8014260"/>
              <a:gd name="connsiteY1551" fmla="*/ 3946248 h 4925968"/>
              <a:gd name="connsiteX1552" fmla="*/ 2083129 w 8014260"/>
              <a:gd name="connsiteY1552" fmla="*/ 3946848 h 4925968"/>
              <a:gd name="connsiteX1553" fmla="*/ 2116312 w 8014260"/>
              <a:gd name="connsiteY1553" fmla="*/ 3951237 h 4925968"/>
              <a:gd name="connsiteX1554" fmla="*/ 2087783 w 8014260"/>
              <a:gd name="connsiteY1554" fmla="*/ 3951992 h 4925968"/>
              <a:gd name="connsiteX1555" fmla="*/ 2054669 w 8014260"/>
              <a:gd name="connsiteY1555" fmla="*/ 3947397 h 4925968"/>
              <a:gd name="connsiteX1556" fmla="*/ 2062135 w 8014260"/>
              <a:gd name="connsiteY1556" fmla="*/ 3946248 h 4925968"/>
              <a:gd name="connsiteX1557" fmla="*/ 2480128 w 8014260"/>
              <a:gd name="connsiteY1557" fmla="*/ 3945682 h 4925968"/>
              <a:gd name="connsiteX1558" fmla="*/ 2512430 w 8014260"/>
              <a:gd name="connsiteY1558" fmla="*/ 3950003 h 4925968"/>
              <a:gd name="connsiteX1559" fmla="*/ 2484243 w 8014260"/>
              <a:gd name="connsiteY1559" fmla="*/ 3953706 h 4925968"/>
              <a:gd name="connsiteX1560" fmla="*/ 2452559 w 8014260"/>
              <a:gd name="connsiteY1560" fmla="*/ 3949865 h 4925968"/>
              <a:gd name="connsiteX1561" fmla="*/ 2480128 w 8014260"/>
              <a:gd name="connsiteY1561" fmla="*/ 3945682 h 4925968"/>
              <a:gd name="connsiteX1562" fmla="*/ 2342694 w 8014260"/>
              <a:gd name="connsiteY1562" fmla="*/ 3944791 h 4925968"/>
              <a:gd name="connsiteX1563" fmla="*/ 2376504 w 8014260"/>
              <a:gd name="connsiteY1563" fmla="*/ 3948974 h 4925968"/>
              <a:gd name="connsiteX1564" fmla="*/ 2350101 w 8014260"/>
              <a:gd name="connsiteY1564" fmla="*/ 3951786 h 4925968"/>
              <a:gd name="connsiteX1565" fmla="*/ 2316908 w 8014260"/>
              <a:gd name="connsiteY1565" fmla="*/ 3948014 h 4925968"/>
              <a:gd name="connsiteX1566" fmla="*/ 2342694 w 8014260"/>
              <a:gd name="connsiteY1566" fmla="*/ 3944791 h 4925968"/>
              <a:gd name="connsiteX1567" fmla="*/ 2125699 w 8014260"/>
              <a:gd name="connsiteY1567" fmla="*/ 3944790 h 4925968"/>
              <a:gd name="connsiteX1568" fmla="*/ 2147790 w 8014260"/>
              <a:gd name="connsiteY1568" fmla="*/ 3945270 h 4925968"/>
              <a:gd name="connsiteX1569" fmla="*/ 2178651 w 8014260"/>
              <a:gd name="connsiteY1569" fmla="*/ 3949179 h 4925968"/>
              <a:gd name="connsiteX1570" fmla="*/ 2149367 w 8014260"/>
              <a:gd name="connsiteY1570" fmla="*/ 3950139 h 4925968"/>
              <a:gd name="connsiteX1571" fmla="*/ 2116929 w 8014260"/>
              <a:gd name="connsiteY1571" fmla="*/ 3945956 h 4925968"/>
              <a:gd name="connsiteX1572" fmla="*/ 2125699 w 8014260"/>
              <a:gd name="connsiteY1572" fmla="*/ 3944790 h 4925968"/>
              <a:gd name="connsiteX1573" fmla="*/ 3676712 w 8014260"/>
              <a:gd name="connsiteY1573" fmla="*/ 3944585 h 4925968"/>
              <a:gd name="connsiteX1574" fmla="*/ 3715391 w 8014260"/>
              <a:gd name="connsiteY1574" fmla="*/ 3961044 h 4925968"/>
              <a:gd name="connsiteX1575" fmla="*/ 3684393 w 8014260"/>
              <a:gd name="connsiteY1575" fmla="*/ 3980727 h 4925968"/>
              <a:gd name="connsiteX1576" fmla="*/ 3646194 w 8014260"/>
              <a:gd name="connsiteY1576" fmla="*/ 3963033 h 4925968"/>
              <a:gd name="connsiteX1577" fmla="*/ 3676712 w 8014260"/>
              <a:gd name="connsiteY1577" fmla="*/ 3944585 h 4925968"/>
              <a:gd name="connsiteX1578" fmla="*/ 1758678 w 8014260"/>
              <a:gd name="connsiteY1578" fmla="*/ 3944448 h 4925968"/>
              <a:gd name="connsiteX1579" fmla="*/ 1794618 w 8014260"/>
              <a:gd name="connsiteY1579" fmla="*/ 3951100 h 4925968"/>
              <a:gd name="connsiteX1580" fmla="*/ 1764713 w 8014260"/>
              <a:gd name="connsiteY1580" fmla="*/ 3955009 h 4925968"/>
              <a:gd name="connsiteX1581" fmla="*/ 1729121 w 8014260"/>
              <a:gd name="connsiteY1581" fmla="*/ 3947739 h 4925968"/>
              <a:gd name="connsiteX1582" fmla="*/ 1758678 w 8014260"/>
              <a:gd name="connsiteY1582" fmla="*/ 3944448 h 4925968"/>
              <a:gd name="connsiteX1583" fmla="*/ 1143169 w 8014260"/>
              <a:gd name="connsiteY1583" fmla="*/ 3944242 h 4925968"/>
              <a:gd name="connsiteX1584" fmla="*/ 1110802 w 8014260"/>
              <a:gd name="connsiteY1584" fmla="*/ 3948014 h 4925968"/>
              <a:gd name="connsiteX1585" fmla="*/ 1085561 w 8014260"/>
              <a:gd name="connsiteY1585" fmla="*/ 3950963 h 4925968"/>
              <a:gd name="connsiteX1586" fmla="*/ 1118894 w 8014260"/>
              <a:gd name="connsiteY1586" fmla="*/ 3946711 h 4925968"/>
              <a:gd name="connsiteX1587" fmla="*/ 1143169 w 8014260"/>
              <a:gd name="connsiteY1587" fmla="*/ 3944242 h 4925968"/>
              <a:gd name="connsiteX1588" fmla="*/ 1131312 w 8014260"/>
              <a:gd name="connsiteY1588" fmla="*/ 3944104 h 4925968"/>
              <a:gd name="connsiteX1589" fmla="*/ 1106943 w 8014260"/>
              <a:gd name="connsiteY1589" fmla="*/ 3947623 h 4925968"/>
              <a:gd name="connsiteX1590" fmla="*/ 1120286 w 8014260"/>
              <a:gd name="connsiteY1590" fmla="*/ 3945976 h 4925968"/>
              <a:gd name="connsiteX1591" fmla="*/ 1095099 w 8014260"/>
              <a:gd name="connsiteY1591" fmla="*/ 3949180 h 4925968"/>
              <a:gd name="connsiteX1592" fmla="*/ 1102038 w 8014260"/>
              <a:gd name="connsiteY1592" fmla="*/ 3948228 h 4925968"/>
              <a:gd name="connsiteX1593" fmla="*/ 1105161 w 8014260"/>
              <a:gd name="connsiteY1593" fmla="*/ 3947842 h 4925968"/>
              <a:gd name="connsiteX1594" fmla="*/ 1085050 w 8014260"/>
              <a:gd name="connsiteY1594" fmla="*/ 3949977 h 4925968"/>
              <a:gd name="connsiteX1595" fmla="*/ 1075689 w 8014260"/>
              <a:gd name="connsiteY1595" fmla="*/ 3950414 h 4925968"/>
              <a:gd name="connsiteX1596" fmla="*/ 1102503 w 8014260"/>
              <a:gd name="connsiteY1596" fmla="*/ 3946025 h 4925968"/>
              <a:gd name="connsiteX1597" fmla="*/ 1131312 w 8014260"/>
              <a:gd name="connsiteY1597" fmla="*/ 3944104 h 4925968"/>
              <a:gd name="connsiteX1598" fmla="*/ 2614889 w 8014260"/>
              <a:gd name="connsiteY1598" fmla="*/ 3943693 h 4925968"/>
              <a:gd name="connsiteX1599" fmla="*/ 2648013 w 8014260"/>
              <a:gd name="connsiteY1599" fmla="*/ 3947466 h 4925968"/>
              <a:gd name="connsiteX1600" fmla="*/ 2620923 w 8014260"/>
              <a:gd name="connsiteY1600" fmla="*/ 3952472 h 4925968"/>
              <a:gd name="connsiteX1601" fmla="*/ 2588417 w 8014260"/>
              <a:gd name="connsiteY1601" fmla="*/ 3949111 h 4925968"/>
              <a:gd name="connsiteX1602" fmla="*/ 2614889 w 8014260"/>
              <a:gd name="connsiteY1602" fmla="*/ 3943693 h 4925968"/>
              <a:gd name="connsiteX1603" fmla="*/ 1374054 w 8014260"/>
              <a:gd name="connsiteY1603" fmla="*/ 3943410 h 4925968"/>
              <a:gd name="connsiteX1604" fmla="*/ 1386907 w 8014260"/>
              <a:gd name="connsiteY1604" fmla="*/ 3946642 h 4925968"/>
              <a:gd name="connsiteX1605" fmla="*/ 1358648 w 8014260"/>
              <a:gd name="connsiteY1605" fmla="*/ 3955421 h 4925968"/>
              <a:gd name="connsiteX1606" fmla="*/ 1322165 w 8014260"/>
              <a:gd name="connsiteY1606" fmla="*/ 3951649 h 4925968"/>
              <a:gd name="connsiteX1607" fmla="*/ 1350149 w 8014260"/>
              <a:gd name="connsiteY1607" fmla="*/ 3943419 h 4925968"/>
              <a:gd name="connsiteX1608" fmla="*/ 1374054 w 8014260"/>
              <a:gd name="connsiteY1608" fmla="*/ 3943410 h 4925968"/>
              <a:gd name="connsiteX1609" fmla="*/ 1165533 w 8014260"/>
              <a:gd name="connsiteY1609" fmla="*/ 3943282 h 4925968"/>
              <a:gd name="connsiteX1610" fmla="*/ 1138714 w 8014260"/>
              <a:gd name="connsiteY1610" fmla="*/ 3948906 h 4925968"/>
              <a:gd name="connsiteX1611" fmla="*/ 1104770 w 8014260"/>
              <a:gd name="connsiteY1611" fmla="*/ 3951786 h 4925968"/>
              <a:gd name="connsiteX1612" fmla="*/ 1131445 w 8014260"/>
              <a:gd name="connsiteY1612" fmla="*/ 3946299 h 4925968"/>
              <a:gd name="connsiteX1613" fmla="*/ 1165533 w 8014260"/>
              <a:gd name="connsiteY1613" fmla="*/ 3943282 h 4925968"/>
              <a:gd name="connsiteX1614" fmla="*/ 1154486 w 8014260"/>
              <a:gd name="connsiteY1614" fmla="*/ 3941842 h 4925968"/>
              <a:gd name="connsiteX1615" fmla="*/ 1122664 w 8014260"/>
              <a:gd name="connsiteY1615" fmla="*/ 3945682 h 4925968"/>
              <a:gd name="connsiteX1616" fmla="*/ 1120286 w 8014260"/>
              <a:gd name="connsiteY1616" fmla="*/ 3945976 h 4925968"/>
              <a:gd name="connsiteX1617" fmla="*/ 1126367 w 8014260"/>
              <a:gd name="connsiteY1617" fmla="*/ 3945202 h 4925968"/>
              <a:gd name="connsiteX1618" fmla="*/ 1154486 w 8014260"/>
              <a:gd name="connsiteY1618" fmla="*/ 3941842 h 4925968"/>
              <a:gd name="connsiteX1619" fmla="*/ 2207386 w 8014260"/>
              <a:gd name="connsiteY1619" fmla="*/ 3941567 h 4925968"/>
              <a:gd name="connsiteX1620" fmla="*/ 2240510 w 8014260"/>
              <a:gd name="connsiteY1620" fmla="*/ 3945614 h 4925968"/>
              <a:gd name="connsiteX1621" fmla="*/ 2213352 w 8014260"/>
              <a:gd name="connsiteY1621" fmla="*/ 3947328 h 4925968"/>
              <a:gd name="connsiteX1622" fmla="*/ 2180777 w 8014260"/>
              <a:gd name="connsiteY1622" fmla="*/ 3943624 h 4925968"/>
              <a:gd name="connsiteX1623" fmla="*/ 2207386 w 8014260"/>
              <a:gd name="connsiteY1623" fmla="*/ 3941567 h 4925968"/>
              <a:gd name="connsiteX1624" fmla="*/ 601180 w 8014260"/>
              <a:gd name="connsiteY1624" fmla="*/ 3940813 h 4925968"/>
              <a:gd name="connsiteX1625" fmla="*/ 627451 w 8014260"/>
              <a:gd name="connsiteY1625" fmla="*/ 3947809 h 4925968"/>
              <a:gd name="connsiteX1626" fmla="*/ 606942 w 8014260"/>
              <a:gd name="connsiteY1626" fmla="*/ 3963308 h 4925968"/>
              <a:gd name="connsiteX1627" fmla="*/ 577795 w 8014260"/>
              <a:gd name="connsiteY1627" fmla="*/ 3957547 h 4925968"/>
              <a:gd name="connsiteX1628" fmla="*/ 601180 w 8014260"/>
              <a:gd name="connsiteY1628" fmla="*/ 3940813 h 4925968"/>
              <a:gd name="connsiteX1629" fmla="*/ 1799286 w 8014260"/>
              <a:gd name="connsiteY1629" fmla="*/ 3940247 h 4925968"/>
              <a:gd name="connsiteX1630" fmla="*/ 1821633 w 8014260"/>
              <a:gd name="connsiteY1630" fmla="*/ 3940676 h 4925968"/>
              <a:gd name="connsiteX1631" fmla="*/ 1855927 w 8014260"/>
              <a:gd name="connsiteY1631" fmla="*/ 3946162 h 4925968"/>
              <a:gd name="connsiteX1632" fmla="*/ 1827670 w 8014260"/>
              <a:gd name="connsiteY1632" fmla="*/ 3948151 h 4925968"/>
              <a:gd name="connsiteX1633" fmla="*/ 1791597 w 8014260"/>
              <a:gd name="connsiteY1633" fmla="*/ 3942185 h 4925968"/>
              <a:gd name="connsiteX1634" fmla="*/ 1799286 w 8014260"/>
              <a:gd name="connsiteY1634" fmla="*/ 3940247 h 4925968"/>
              <a:gd name="connsiteX1635" fmla="*/ 1228848 w 8014260"/>
              <a:gd name="connsiteY1635" fmla="*/ 3939141 h 4925968"/>
              <a:gd name="connsiteX1636" fmla="*/ 1239736 w 8014260"/>
              <a:gd name="connsiteY1636" fmla="*/ 3939784 h 4925968"/>
              <a:gd name="connsiteX1637" fmla="*/ 1209493 w 8014260"/>
              <a:gd name="connsiteY1637" fmla="*/ 3946299 h 4925968"/>
              <a:gd name="connsiteX1638" fmla="*/ 1176502 w 8014260"/>
              <a:gd name="connsiteY1638" fmla="*/ 3947054 h 4925968"/>
              <a:gd name="connsiteX1639" fmla="*/ 1206541 w 8014260"/>
              <a:gd name="connsiteY1639" fmla="*/ 3940813 h 4925968"/>
              <a:gd name="connsiteX1640" fmla="*/ 1228848 w 8014260"/>
              <a:gd name="connsiteY1640" fmla="*/ 3939141 h 4925968"/>
              <a:gd name="connsiteX1641" fmla="*/ 1623711 w 8014260"/>
              <a:gd name="connsiteY1641" fmla="*/ 3939099 h 4925968"/>
              <a:gd name="connsiteX1642" fmla="*/ 1658620 w 8014260"/>
              <a:gd name="connsiteY1642" fmla="*/ 3945065 h 4925968"/>
              <a:gd name="connsiteX1643" fmla="*/ 1627690 w 8014260"/>
              <a:gd name="connsiteY1643" fmla="*/ 3949797 h 4925968"/>
              <a:gd name="connsiteX1644" fmla="*/ 1593126 w 8014260"/>
              <a:gd name="connsiteY1644" fmla="*/ 3943213 h 4925968"/>
              <a:gd name="connsiteX1645" fmla="*/ 1623711 w 8014260"/>
              <a:gd name="connsiteY1645" fmla="*/ 3939099 h 4925968"/>
              <a:gd name="connsiteX1646" fmla="*/ 1300648 w 8014260"/>
              <a:gd name="connsiteY1646" fmla="*/ 3938901 h 4925968"/>
              <a:gd name="connsiteX1647" fmla="*/ 1312565 w 8014260"/>
              <a:gd name="connsiteY1647" fmla="*/ 3940813 h 4925968"/>
              <a:gd name="connsiteX1648" fmla="*/ 1283966 w 8014260"/>
              <a:gd name="connsiteY1648" fmla="*/ 3948289 h 4925968"/>
              <a:gd name="connsiteX1649" fmla="*/ 1248784 w 8014260"/>
              <a:gd name="connsiteY1649" fmla="*/ 3946642 h 4925968"/>
              <a:gd name="connsiteX1650" fmla="*/ 1276698 w 8014260"/>
              <a:gd name="connsiteY1650" fmla="*/ 3939922 h 4925968"/>
              <a:gd name="connsiteX1651" fmla="*/ 1300648 w 8014260"/>
              <a:gd name="connsiteY1651" fmla="*/ 3938901 h 4925968"/>
              <a:gd name="connsiteX1652" fmla="*/ 1861745 w 8014260"/>
              <a:gd name="connsiteY1652" fmla="*/ 3938601 h 4925968"/>
              <a:gd name="connsiteX1653" fmla="*/ 1883975 w 8014260"/>
              <a:gd name="connsiteY1653" fmla="*/ 3939304 h 4925968"/>
              <a:gd name="connsiteX1654" fmla="*/ 1918401 w 8014260"/>
              <a:gd name="connsiteY1654" fmla="*/ 3943693 h 4925968"/>
              <a:gd name="connsiteX1655" fmla="*/ 1889186 w 8014260"/>
              <a:gd name="connsiteY1655" fmla="*/ 3944516 h 4925968"/>
              <a:gd name="connsiteX1656" fmla="*/ 1854897 w 8014260"/>
              <a:gd name="connsiteY1656" fmla="*/ 3939852 h 4925968"/>
              <a:gd name="connsiteX1657" fmla="*/ 1861745 w 8014260"/>
              <a:gd name="connsiteY1657" fmla="*/ 3938601 h 4925968"/>
              <a:gd name="connsiteX1658" fmla="*/ 1204342 w 8014260"/>
              <a:gd name="connsiteY1658" fmla="*/ 3938413 h 4925968"/>
              <a:gd name="connsiteX1659" fmla="*/ 1178486 w 8014260"/>
              <a:gd name="connsiteY1659" fmla="*/ 3940882 h 4925968"/>
              <a:gd name="connsiteX1660" fmla="*/ 1148797 w 8014260"/>
              <a:gd name="connsiteY1660" fmla="*/ 3943762 h 4925968"/>
              <a:gd name="connsiteX1661" fmla="*/ 1174514 w 8014260"/>
              <a:gd name="connsiteY1661" fmla="*/ 3940813 h 4925968"/>
              <a:gd name="connsiteX1662" fmla="*/ 1204342 w 8014260"/>
              <a:gd name="connsiteY1662" fmla="*/ 3938413 h 4925968"/>
              <a:gd name="connsiteX1663" fmla="*/ 1926704 w 8014260"/>
              <a:gd name="connsiteY1663" fmla="*/ 3938361 h 4925968"/>
              <a:gd name="connsiteX1664" fmla="*/ 1948094 w 8014260"/>
              <a:gd name="connsiteY1664" fmla="*/ 3939167 h 4925968"/>
              <a:gd name="connsiteX1665" fmla="*/ 1980191 w 8014260"/>
              <a:gd name="connsiteY1665" fmla="*/ 3943007 h 4925968"/>
              <a:gd name="connsiteX1666" fmla="*/ 1950289 w 8014260"/>
              <a:gd name="connsiteY1666" fmla="*/ 3943145 h 4925968"/>
              <a:gd name="connsiteX1667" fmla="*/ 1918333 w 8014260"/>
              <a:gd name="connsiteY1667" fmla="*/ 3939098 h 4925968"/>
              <a:gd name="connsiteX1668" fmla="*/ 1926704 w 8014260"/>
              <a:gd name="connsiteY1668" fmla="*/ 3938361 h 4925968"/>
              <a:gd name="connsiteX1669" fmla="*/ 4471692 w 8014260"/>
              <a:gd name="connsiteY1669" fmla="*/ 3938344 h 4925968"/>
              <a:gd name="connsiteX1670" fmla="*/ 4509548 w 8014260"/>
              <a:gd name="connsiteY1670" fmla="*/ 3978944 h 4925968"/>
              <a:gd name="connsiteX1671" fmla="*/ 4479167 w 8014260"/>
              <a:gd name="connsiteY1671" fmla="*/ 4008502 h 4925968"/>
              <a:gd name="connsiteX1672" fmla="*/ 4442888 w 8014260"/>
              <a:gd name="connsiteY1672" fmla="*/ 3969342 h 4925968"/>
              <a:gd name="connsiteX1673" fmla="*/ 4471692 w 8014260"/>
              <a:gd name="connsiteY1673" fmla="*/ 3938344 h 4925968"/>
              <a:gd name="connsiteX1674" fmla="*/ 1988545 w 8014260"/>
              <a:gd name="connsiteY1674" fmla="*/ 3938190 h 4925968"/>
              <a:gd name="connsiteX1675" fmla="*/ 2010230 w 8014260"/>
              <a:gd name="connsiteY1675" fmla="*/ 3938756 h 4925968"/>
              <a:gd name="connsiteX1676" fmla="*/ 2042255 w 8014260"/>
              <a:gd name="connsiteY1676" fmla="*/ 3942185 h 4925968"/>
              <a:gd name="connsiteX1677" fmla="*/ 2014617 w 8014260"/>
              <a:gd name="connsiteY1677" fmla="*/ 3942596 h 4925968"/>
              <a:gd name="connsiteX1678" fmla="*/ 1980807 w 8014260"/>
              <a:gd name="connsiteY1678" fmla="*/ 3938961 h 4925968"/>
              <a:gd name="connsiteX1679" fmla="*/ 1988545 w 8014260"/>
              <a:gd name="connsiteY1679" fmla="*/ 3938190 h 4925968"/>
              <a:gd name="connsiteX1680" fmla="*/ 1486968 w 8014260"/>
              <a:gd name="connsiteY1680" fmla="*/ 3938138 h 4925968"/>
              <a:gd name="connsiteX1681" fmla="*/ 1522694 w 8014260"/>
              <a:gd name="connsiteY1681" fmla="*/ 3942938 h 4925968"/>
              <a:gd name="connsiteX1682" fmla="*/ 1492861 w 8014260"/>
              <a:gd name="connsiteY1682" fmla="*/ 3949454 h 4925968"/>
              <a:gd name="connsiteX1683" fmla="*/ 1457476 w 8014260"/>
              <a:gd name="connsiteY1683" fmla="*/ 3944036 h 4925968"/>
              <a:gd name="connsiteX1684" fmla="*/ 1486968 w 8014260"/>
              <a:gd name="connsiteY1684" fmla="*/ 3938138 h 4925968"/>
              <a:gd name="connsiteX1685" fmla="*/ 390782 w 8014260"/>
              <a:gd name="connsiteY1685" fmla="*/ 3936904 h 4925968"/>
              <a:gd name="connsiteX1686" fmla="*/ 418487 w 8014260"/>
              <a:gd name="connsiteY1686" fmla="*/ 3949317 h 4925968"/>
              <a:gd name="connsiteX1687" fmla="*/ 395853 w 8014260"/>
              <a:gd name="connsiteY1687" fmla="*/ 3967559 h 4925968"/>
              <a:gd name="connsiteX1688" fmla="*/ 370000 w 8014260"/>
              <a:gd name="connsiteY1688" fmla="*/ 3956381 h 4925968"/>
              <a:gd name="connsiteX1689" fmla="*/ 390782 w 8014260"/>
              <a:gd name="connsiteY1689" fmla="*/ 3936904 h 4925968"/>
              <a:gd name="connsiteX1690" fmla="*/ 2051813 w 8014260"/>
              <a:gd name="connsiteY1690" fmla="*/ 3936792 h 4925968"/>
              <a:gd name="connsiteX1691" fmla="*/ 2072633 w 8014260"/>
              <a:gd name="connsiteY1691" fmla="*/ 3936973 h 4925968"/>
              <a:gd name="connsiteX1692" fmla="*/ 2104721 w 8014260"/>
              <a:gd name="connsiteY1692" fmla="*/ 3940607 h 4925968"/>
              <a:gd name="connsiteX1693" fmla="*/ 2076203 w 8014260"/>
              <a:gd name="connsiteY1693" fmla="*/ 3941362 h 4925968"/>
              <a:gd name="connsiteX1694" fmla="*/ 2044725 w 8014260"/>
              <a:gd name="connsiteY1694" fmla="*/ 3938001 h 4925968"/>
              <a:gd name="connsiteX1695" fmla="*/ 2051813 w 8014260"/>
              <a:gd name="connsiteY1695" fmla="*/ 3936792 h 4925968"/>
              <a:gd name="connsiteX1696" fmla="*/ 2407640 w 8014260"/>
              <a:gd name="connsiteY1696" fmla="*/ 3936081 h 4925968"/>
              <a:gd name="connsiteX1697" fmla="*/ 2437609 w 8014260"/>
              <a:gd name="connsiteY1697" fmla="*/ 3940607 h 4925968"/>
              <a:gd name="connsiteX1698" fmla="*/ 2410588 w 8014260"/>
              <a:gd name="connsiteY1698" fmla="*/ 3944516 h 4925968"/>
              <a:gd name="connsiteX1699" fmla="*/ 2378905 w 8014260"/>
              <a:gd name="connsiteY1699" fmla="*/ 3940333 h 4925968"/>
              <a:gd name="connsiteX1700" fmla="*/ 2407640 w 8014260"/>
              <a:gd name="connsiteY1700" fmla="*/ 3936081 h 4925968"/>
              <a:gd name="connsiteX1701" fmla="*/ 809529 w 8014260"/>
              <a:gd name="connsiteY1701" fmla="*/ 3935806 h 4925968"/>
              <a:gd name="connsiteX1702" fmla="*/ 836413 w 8014260"/>
              <a:gd name="connsiteY1702" fmla="*/ 3941155 h 4925968"/>
              <a:gd name="connsiteX1703" fmla="*/ 812824 w 8014260"/>
              <a:gd name="connsiteY1703" fmla="*/ 3951442 h 4925968"/>
              <a:gd name="connsiteX1704" fmla="*/ 786143 w 8014260"/>
              <a:gd name="connsiteY1704" fmla="*/ 3947259 h 4925968"/>
              <a:gd name="connsiteX1705" fmla="*/ 809529 w 8014260"/>
              <a:gd name="connsiteY1705" fmla="*/ 3935806 h 4925968"/>
              <a:gd name="connsiteX1706" fmla="*/ 2270480 w 8014260"/>
              <a:gd name="connsiteY1706" fmla="*/ 3935396 h 4925968"/>
              <a:gd name="connsiteX1707" fmla="*/ 2301752 w 8014260"/>
              <a:gd name="connsiteY1707" fmla="*/ 3939442 h 4925968"/>
              <a:gd name="connsiteX1708" fmla="*/ 2276309 w 8014260"/>
              <a:gd name="connsiteY1708" fmla="*/ 3942528 h 4925968"/>
              <a:gd name="connsiteX1709" fmla="*/ 2243116 w 8014260"/>
              <a:gd name="connsiteY1709" fmla="*/ 3938413 h 4925968"/>
              <a:gd name="connsiteX1710" fmla="*/ 2270480 w 8014260"/>
              <a:gd name="connsiteY1710" fmla="*/ 3935396 h 4925968"/>
              <a:gd name="connsiteX1711" fmla="*/ 3285395 w 8014260"/>
              <a:gd name="connsiteY1711" fmla="*/ 3934649 h 4925968"/>
              <a:gd name="connsiteX1712" fmla="*/ 3297534 w 8014260"/>
              <a:gd name="connsiteY1712" fmla="*/ 3940333 h 4925968"/>
              <a:gd name="connsiteX1713" fmla="*/ 3266399 w 8014260"/>
              <a:gd name="connsiteY1713" fmla="*/ 3955284 h 4925968"/>
              <a:gd name="connsiteX1714" fmla="*/ 3231080 w 8014260"/>
              <a:gd name="connsiteY1714" fmla="*/ 3950003 h 4925968"/>
              <a:gd name="connsiteX1715" fmla="*/ 3260706 w 8014260"/>
              <a:gd name="connsiteY1715" fmla="*/ 3935396 h 4925968"/>
              <a:gd name="connsiteX1716" fmla="*/ 3285395 w 8014260"/>
              <a:gd name="connsiteY1716" fmla="*/ 3934649 h 4925968"/>
              <a:gd name="connsiteX1717" fmla="*/ 2543565 w 8014260"/>
              <a:gd name="connsiteY1717" fmla="*/ 3934435 h 4925968"/>
              <a:gd name="connsiteX1718" fmla="*/ 2573260 w 8014260"/>
              <a:gd name="connsiteY1718" fmla="*/ 3938961 h 4925968"/>
              <a:gd name="connsiteX1719" fmla="*/ 2546171 w 8014260"/>
              <a:gd name="connsiteY1719" fmla="*/ 3943968 h 4925968"/>
              <a:gd name="connsiteX1720" fmla="*/ 2514624 w 8014260"/>
              <a:gd name="connsiteY1720" fmla="*/ 3939853 h 4925968"/>
              <a:gd name="connsiteX1721" fmla="*/ 2543565 w 8014260"/>
              <a:gd name="connsiteY1721" fmla="*/ 3934435 h 4925968"/>
              <a:gd name="connsiteX1722" fmla="*/ 1663378 w 8014260"/>
              <a:gd name="connsiteY1722" fmla="*/ 3933741 h 4925968"/>
              <a:gd name="connsiteX1723" fmla="*/ 1685776 w 8014260"/>
              <a:gd name="connsiteY1723" fmla="*/ 3933750 h 4925968"/>
              <a:gd name="connsiteX1724" fmla="*/ 1719860 w 8014260"/>
              <a:gd name="connsiteY1724" fmla="*/ 3938481 h 4925968"/>
              <a:gd name="connsiteX1725" fmla="*/ 1691399 w 8014260"/>
              <a:gd name="connsiteY1725" fmla="*/ 3940951 h 4925968"/>
              <a:gd name="connsiteX1726" fmla="*/ 1655534 w 8014260"/>
              <a:gd name="connsiteY1726" fmla="*/ 3935738 h 4925968"/>
              <a:gd name="connsiteX1727" fmla="*/ 1663378 w 8014260"/>
              <a:gd name="connsiteY1727" fmla="*/ 3933741 h 4925968"/>
              <a:gd name="connsiteX1728" fmla="*/ 1183189 w 8014260"/>
              <a:gd name="connsiteY1728" fmla="*/ 3933175 h 4925968"/>
              <a:gd name="connsiteX1729" fmla="*/ 1193026 w 8014260"/>
              <a:gd name="connsiteY1729" fmla="*/ 3933955 h 4925968"/>
              <a:gd name="connsiteX1730" fmla="*/ 1167109 w 8014260"/>
              <a:gd name="connsiteY1730" fmla="*/ 3938345 h 4925968"/>
              <a:gd name="connsiteX1731" fmla="*/ 1139126 w 8014260"/>
              <a:gd name="connsiteY1731" fmla="*/ 3939373 h 4925968"/>
              <a:gd name="connsiteX1732" fmla="*/ 1163264 w 8014260"/>
              <a:gd name="connsiteY1732" fmla="*/ 3934298 h 4925968"/>
              <a:gd name="connsiteX1733" fmla="*/ 1183189 w 8014260"/>
              <a:gd name="connsiteY1733" fmla="*/ 3933175 h 4925968"/>
              <a:gd name="connsiteX1734" fmla="*/ 2135446 w 8014260"/>
              <a:gd name="connsiteY1734" fmla="*/ 3932995 h 4925968"/>
              <a:gd name="connsiteX1735" fmla="*/ 2165964 w 8014260"/>
              <a:gd name="connsiteY1735" fmla="*/ 3936699 h 4925968"/>
              <a:gd name="connsiteX1736" fmla="*/ 2139492 w 8014260"/>
              <a:gd name="connsiteY1736" fmla="*/ 3938687 h 4925968"/>
              <a:gd name="connsiteX1737" fmla="*/ 2107328 w 8014260"/>
              <a:gd name="connsiteY1737" fmla="*/ 3935190 h 4925968"/>
              <a:gd name="connsiteX1738" fmla="*/ 2135446 w 8014260"/>
              <a:gd name="connsiteY1738" fmla="*/ 3932995 h 4925968"/>
              <a:gd name="connsiteX1739" fmla="*/ 1110082 w 8014260"/>
              <a:gd name="connsiteY1739" fmla="*/ 3932575 h 4925968"/>
              <a:gd name="connsiteX1740" fmla="*/ 1118820 w 8014260"/>
              <a:gd name="connsiteY1740" fmla="*/ 3934230 h 4925968"/>
              <a:gd name="connsiteX1741" fmla="*/ 1096398 w 8014260"/>
              <a:gd name="connsiteY1741" fmla="*/ 3940059 h 4925968"/>
              <a:gd name="connsiteX1742" fmla="*/ 1066157 w 8014260"/>
              <a:gd name="connsiteY1742" fmla="*/ 3940333 h 4925968"/>
              <a:gd name="connsiteX1743" fmla="*/ 1091668 w 8014260"/>
              <a:gd name="connsiteY1743" fmla="*/ 3933338 h 4925968"/>
              <a:gd name="connsiteX1744" fmla="*/ 1110082 w 8014260"/>
              <a:gd name="connsiteY1744" fmla="*/ 3932575 h 4925968"/>
              <a:gd name="connsiteX1745" fmla="*/ 1411734 w 8014260"/>
              <a:gd name="connsiteY1745" fmla="*/ 3931897 h 4925968"/>
              <a:gd name="connsiteX1746" fmla="*/ 1447943 w 8014260"/>
              <a:gd name="connsiteY1746" fmla="*/ 3934161 h 4925968"/>
              <a:gd name="connsiteX1747" fmla="*/ 1419617 w 8014260"/>
              <a:gd name="connsiteY1747" fmla="*/ 3939510 h 4925968"/>
              <a:gd name="connsiteX1748" fmla="*/ 1384097 w 8014260"/>
              <a:gd name="connsiteY1748" fmla="*/ 3936561 h 4925968"/>
              <a:gd name="connsiteX1749" fmla="*/ 1411734 w 8014260"/>
              <a:gd name="connsiteY1749" fmla="*/ 3931897 h 4925968"/>
              <a:gd name="connsiteX1750" fmla="*/ 1852365 w 8014260"/>
              <a:gd name="connsiteY1750" fmla="*/ 3931528 h 4925968"/>
              <a:gd name="connsiteX1751" fmla="*/ 1874029 w 8014260"/>
              <a:gd name="connsiteY1751" fmla="*/ 3932171 h 4925968"/>
              <a:gd name="connsiteX1752" fmla="*/ 1906193 w 8014260"/>
              <a:gd name="connsiteY1752" fmla="*/ 3934915 h 4925968"/>
              <a:gd name="connsiteX1753" fmla="*/ 1878692 w 8014260"/>
              <a:gd name="connsiteY1753" fmla="*/ 3934915 h 4925968"/>
              <a:gd name="connsiteX1754" fmla="*/ 1844744 w 8014260"/>
              <a:gd name="connsiteY1754" fmla="*/ 3931966 h 4925968"/>
              <a:gd name="connsiteX1755" fmla="*/ 1852365 w 8014260"/>
              <a:gd name="connsiteY1755" fmla="*/ 3931528 h 4925968"/>
              <a:gd name="connsiteX1756" fmla="*/ 1914491 w 8014260"/>
              <a:gd name="connsiteY1756" fmla="*/ 3931460 h 4925968"/>
              <a:gd name="connsiteX1757" fmla="*/ 1934789 w 8014260"/>
              <a:gd name="connsiteY1757" fmla="*/ 3931760 h 4925968"/>
              <a:gd name="connsiteX1758" fmla="*/ 1968462 w 8014260"/>
              <a:gd name="connsiteY1758" fmla="*/ 3934709 h 4925968"/>
              <a:gd name="connsiteX1759" fmla="*/ 1941923 w 8014260"/>
              <a:gd name="connsiteY1759" fmla="*/ 3934984 h 4925968"/>
              <a:gd name="connsiteX1760" fmla="*/ 1908799 w 8014260"/>
              <a:gd name="connsiteY1760" fmla="*/ 3932240 h 4925968"/>
              <a:gd name="connsiteX1761" fmla="*/ 1914491 w 8014260"/>
              <a:gd name="connsiteY1761" fmla="*/ 3931460 h 4925968"/>
              <a:gd name="connsiteX1762" fmla="*/ 2772151 w 8014260"/>
              <a:gd name="connsiteY1762" fmla="*/ 3931340 h 4925968"/>
              <a:gd name="connsiteX1763" fmla="*/ 2782910 w 8014260"/>
              <a:gd name="connsiteY1763" fmla="*/ 3933338 h 4925968"/>
              <a:gd name="connsiteX1764" fmla="*/ 2756095 w 8014260"/>
              <a:gd name="connsiteY1764" fmla="*/ 3941773 h 4925968"/>
              <a:gd name="connsiteX1765" fmla="*/ 2723725 w 8014260"/>
              <a:gd name="connsiteY1765" fmla="*/ 3941705 h 4925968"/>
              <a:gd name="connsiteX1766" fmla="*/ 2749923 w 8014260"/>
              <a:gd name="connsiteY1766" fmla="*/ 3932995 h 4925968"/>
              <a:gd name="connsiteX1767" fmla="*/ 2772151 w 8014260"/>
              <a:gd name="connsiteY1767" fmla="*/ 3931340 h 4925968"/>
              <a:gd name="connsiteX1768" fmla="*/ 1725696 w 8014260"/>
              <a:gd name="connsiteY1768" fmla="*/ 3931255 h 4925968"/>
              <a:gd name="connsiteX1769" fmla="*/ 1747910 w 8014260"/>
              <a:gd name="connsiteY1769" fmla="*/ 3931761 h 4925968"/>
              <a:gd name="connsiteX1770" fmla="*/ 1782199 w 8014260"/>
              <a:gd name="connsiteY1770" fmla="*/ 3935396 h 4925968"/>
              <a:gd name="connsiteX1771" fmla="*/ 1752917 w 8014260"/>
              <a:gd name="connsiteY1771" fmla="*/ 3936424 h 4925968"/>
              <a:gd name="connsiteX1772" fmla="*/ 1718766 w 8014260"/>
              <a:gd name="connsiteY1772" fmla="*/ 3932447 h 4925968"/>
              <a:gd name="connsiteX1773" fmla="*/ 1725696 w 8014260"/>
              <a:gd name="connsiteY1773" fmla="*/ 3931255 h 4925968"/>
              <a:gd name="connsiteX1774" fmla="*/ 1788993 w 8014260"/>
              <a:gd name="connsiteY1774" fmla="*/ 3931049 h 4925968"/>
              <a:gd name="connsiteX1775" fmla="*/ 1809565 w 8014260"/>
              <a:gd name="connsiteY1775" fmla="*/ 3931692 h 4925968"/>
              <a:gd name="connsiteX1776" fmla="*/ 1843853 w 8014260"/>
              <a:gd name="connsiteY1776" fmla="*/ 3934778 h 4925968"/>
              <a:gd name="connsiteX1777" fmla="*/ 1816560 w 8014260"/>
              <a:gd name="connsiteY1777" fmla="*/ 3935053 h 4925968"/>
              <a:gd name="connsiteX1778" fmla="*/ 1782407 w 8014260"/>
              <a:gd name="connsiteY1778" fmla="*/ 3931692 h 4925968"/>
              <a:gd name="connsiteX1779" fmla="*/ 1788993 w 8014260"/>
              <a:gd name="connsiteY1779" fmla="*/ 3931049 h 4925968"/>
              <a:gd name="connsiteX1780" fmla="*/ 2845728 w 8014260"/>
              <a:gd name="connsiteY1780" fmla="*/ 3930680 h 4925968"/>
              <a:gd name="connsiteX1781" fmla="*/ 2856221 w 8014260"/>
              <a:gd name="connsiteY1781" fmla="*/ 3932172 h 4925968"/>
              <a:gd name="connsiteX1782" fmla="*/ 2828789 w 8014260"/>
              <a:gd name="connsiteY1782" fmla="*/ 3941361 h 4925968"/>
              <a:gd name="connsiteX1783" fmla="*/ 2795391 w 8014260"/>
              <a:gd name="connsiteY1783" fmla="*/ 3941842 h 4925968"/>
              <a:gd name="connsiteX1784" fmla="*/ 2824537 w 8014260"/>
              <a:gd name="connsiteY1784" fmla="*/ 3932789 h 4925968"/>
              <a:gd name="connsiteX1785" fmla="*/ 2845728 w 8014260"/>
              <a:gd name="connsiteY1785" fmla="*/ 3930680 h 4925968"/>
              <a:gd name="connsiteX1786" fmla="*/ 3467749 w 8014260"/>
              <a:gd name="connsiteY1786" fmla="*/ 3930457 h 4925968"/>
              <a:gd name="connsiteX1787" fmla="*/ 3506497 w 8014260"/>
              <a:gd name="connsiteY1787" fmla="*/ 3939647 h 4925968"/>
              <a:gd name="connsiteX1788" fmla="*/ 3476733 w 8014260"/>
              <a:gd name="connsiteY1788" fmla="*/ 3956792 h 4925968"/>
              <a:gd name="connsiteX1789" fmla="*/ 3438191 w 8014260"/>
              <a:gd name="connsiteY1789" fmla="*/ 3947122 h 4925968"/>
              <a:gd name="connsiteX1790" fmla="*/ 3467749 w 8014260"/>
              <a:gd name="connsiteY1790" fmla="*/ 3930457 h 4925968"/>
              <a:gd name="connsiteX1791" fmla="*/ 1547795 w 8014260"/>
              <a:gd name="connsiteY1791" fmla="*/ 3930252 h 4925968"/>
              <a:gd name="connsiteX1792" fmla="*/ 1583663 w 8014260"/>
              <a:gd name="connsiteY1792" fmla="*/ 3933886 h 4925968"/>
              <a:gd name="connsiteX1793" fmla="*/ 1554722 w 8014260"/>
              <a:gd name="connsiteY1793" fmla="*/ 3937590 h 4925968"/>
              <a:gd name="connsiteX1794" fmla="*/ 1519538 w 8014260"/>
              <a:gd name="connsiteY1794" fmla="*/ 3933337 h 4925968"/>
              <a:gd name="connsiteX1795" fmla="*/ 1547795 w 8014260"/>
              <a:gd name="connsiteY1795" fmla="*/ 3930252 h 4925968"/>
              <a:gd name="connsiteX1796" fmla="*/ 1998225 w 8014260"/>
              <a:gd name="connsiteY1796" fmla="*/ 3929566 h 4925968"/>
              <a:gd name="connsiteX1797" fmla="*/ 2029841 w 8014260"/>
              <a:gd name="connsiteY1797" fmla="*/ 3932652 h 4925968"/>
              <a:gd name="connsiteX1798" fmla="*/ 2004744 w 8014260"/>
              <a:gd name="connsiteY1798" fmla="*/ 3933886 h 4925968"/>
              <a:gd name="connsiteX1799" fmla="*/ 1971208 w 8014260"/>
              <a:gd name="connsiteY1799" fmla="*/ 3930800 h 4925968"/>
              <a:gd name="connsiteX1800" fmla="*/ 1998225 w 8014260"/>
              <a:gd name="connsiteY1800" fmla="*/ 3929566 h 4925968"/>
              <a:gd name="connsiteX1801" fmla="*/ 2697827 w 8014260"/>
              <a:gd name="connsiteY1801" fmla="*/ 3929515 h 4925968"/>
              <a:gd name="connsiteX1802" fmla="*/ 2708432 w 8014260"/>
              <a:gd name="connsiteY1802" fmla="*/ 3931761 h 4925968"/>
              <a:gd name="connsiteX1803" fmla="*/ 2684086 w 8014260"/>
              <a:gd name="connsiteY1803" fmla="*/ 3939991 h 4925968"/>
              <a:gd name="connsiteX1804" fmla="*/ 2650207 w 8014260"/>
              <a:gd name="connsiteY1804" fmla="*/ 3936287 h 4925968"/>
              <a:gd name="connsiteX1805" fmla="*/ 2676679 w 8014260"/>
              <a:gd name="connsiteY1805" fmla="*/ 3929841 h 4925968"/>
              <a:gd name="connsiteX1806" fmla="*/ 2697827 w 8014260"/>
              <a:gd name="connsiteY1806" fmla="*/ 3929515 h 4925968"/>
              <a:gd name="connsiteX1807" fmla="*/ 1363312 w 8014260"/>
              <a:gd name="connsiteY1807" fmla="*/ 3929266 h 4925968"/>
              <a:gd name="connsiteX1808" fmla="*/ 1374970 w 8014260"/>
              <a:gd name="connsiteY1808" fmla="*/ 3930252 h 4925968"/>
              <a:gd name="connsiteX1809" fmla="*/ 1346856 w 8014260"/>
              <a:gd name="connsiteY1809" fmla="*/ 3934366 h 4925968"/>
              <a:gd name="connsiteX1810" fmla="*/ 1311469 w 8014260"/>
              <a:gd name="connsiteY1810" fmla="*/ 3933818 h 4925968"/>
              <a:gd name="connsiteX1811" fmla="*/ 1339307 w 8014260"/>
              <a:gd name="connsiteY1811" fmla="*/ 3929977 h 4925968"/>
              <a:gd name="connsiteX1812" fmla="*/ 1363312 w 8014260"/>
              <a:gd name="connsiteY1812" fmla="*/ 3929266 h 4925968"/>
              <a:gd name="connsiteX1813" fmla="*/ 1036378 w 8014260"/>
              <a:gd name="connsiteY1813" fmla="*/ 3928777 h 4925968"/>
              <a:gd name="connsiteX1814" fmla="*/ 1045854 w 8014260"/>
              <a:gd name="connsiteY1814" fmla="*/ 3931623 h 4925968"/>
              <a:gd name="connsiteX1815" fmla="*/ 1021654 w 8014260"/>
              <a:gd name="connsiteY1815" fmla="*/ 3939373 h 4925968"/>
              <a:gd name="connsiteX1816" fmla="*/ 993598 w 8014260"/>
              <a:gd name="connsiteY1816" fmla="*/ 3938276 h 4925968"/>
              <a:gd name="connsiteX1817" fmla="*/ 1016093 w 8014260"/>
              <a:gd name="connsiteY1817" fmla="*/ 3929634 h 4925968"/>
              <a:gd name="connsiteX1818" fmla="*/ 1036378 w 8014260"/>
              <a:gd name="connsiteY1818" fmla="*/ 3928777 h 4925968"/>
              <a:gd name="connsiteX1819" fmla="*/ 2918148 w 8014260"/>
              <a:gd name="connsiteY1819" fmla="*/ 3928596 h 4925968"/>
              <a:gd name="connsiteX1820" fmla="*/ 2929464 w 8014260"/>
              <a:gd name="connsiteY1820" fmla="*/ 3930045 h 4925968"/>
              <a:gd name="connsiteX1821" fmla="*/ 2902307 w 8014260"/>
              <a:gd name="connsiteY1821" fmla="*/ 3939852 h 4925968"/>
              <a:gd name="connsiteX1822" fmla="*/ 2868702 w 8014260"/>
              <a:gd name="connsiteY1822" fmla="*/ 3940744 h 4925968"/>
              <a:gd name="connsiteX1823" fmla="*/ 2895723 w 8014260"/>
              <a:gd name="connsiteY1823" fmla="*/ 3931211 h 4925968"/>
              <a:gd name="connsiteX1824" fmla="*/ 2918148 w 8014260"/>
              <a:gd name="connsiteY1824" fmla="*/ 3928596 h 4925968"/>
              <a:gd name="connsiteX1825" fmla="*/ 3211963 w 8014260"/>
              <a:gd name="connsiteY1825" fmla="*/ 3927654 h 4925968"/>
              <a:gd name="connsiteX1826" fmla="*/ 3223810 w 8014260"/>
              <a:gd name="connsiteY1826" fmla="*/ 3931623 h 4925968"/>
              <a:gd name="connsiteX1827" fmla="*/ 3193292 w 8014260"/>
              <a:gd name="connsiteY1827" fmla="*/ 3945545 h 4925968"/>
              <a:gd name="connsiteX1828" fmla="*/ 3157630 w 8014260"/>
              <a:gd name="connsiteY1828" fmla="*/ 3942733 h 4925968"/>
              <a:gd name="connsiteX1829" fmla="*/ 3188286 w 8014260"/>
              <a:gd name="connsiteY1829" fmla="*/ 3929291 h 4925968"/>
              <a:gd name="connsiteX1830" fmla="*/ 3211963 w 8014260"/>
              <a:gd name="connsiteY1830" fmla="*/ 3927654 h 4925968"/>
              <a:gd name="connsiteX1831" fmla="*/ 1350967 w 8014260"/>
              <a:gd name="connsiteY1831" fmla="*/ 3927509 h 4925968"/>
              <a:gd name="connsiteX1832" fmla="*/ 1323685 w 8014260"/>
              <a:gd name="connsiteY1832" fmla="*/ 3929285 h 4925968"/>
              <a:gd name="connsiteX1833" fmla="*/ 1339719 w 8014260"/>
              <a:gd name="connsiteY1833" fmla="*/ 3928606 h 4925968"/>
              <a:gd name="connsiteX1834" fmla="*/ 1312697 w 8014260"/>
              <a:gd name="connsiteY1834" fmla="*/ 3930389 h 4925968"/>
              <a:gd name="connsiteX1835" fmla="*/ 1297604 w 8014260"/>
              <a:gd name="connsiteY1835" fmla="*/ 3931281 h 4925968"/>
              <a:gd name="connsiteX1836" fmla="*/ 1293091 w 8014260"/>
              <a:gd name="connsiteY1836" fmla="*/ 3932163 h 4925968"/>
              <a:gd name="connsiteX1837" fmla="*/ 1272034 w 8014260"/>
              <a:gd name="connsiteY1837" fmla="*/ 3934229 h 4925968"/>
              <a:gd name="connsiteX1838" fmla="*/ 1241785 w 8014260"/>
              <a:gd name="connsiteY1838" fmla="*/ 3935315 h 4925968"/>
              <a:gd name="connsiteX1839" fmla="*/ 1220254 w 8014260"/>
              <a:gd name="connsiteY1839" fmla="*/ 3936904 h 4925968"/>
              <a:gd name="connsiteX1840" fmla="*/ 1241721 w 8014260"/>
              <a:gd name="connsiteY1840" fmla="*/ 3934970 h 4925968"/>
              <a:gd name="connsiteX1841" fmla="*/ 1246471 w 8014260"/>
              <a:gd name="connsiteY1841" fmla="*/ 3934048 h 4925968"/>
              <a:gd name="connsiteX1842" fmla="*/ 1241930 w 8014260"/>
              <a:gd name="connsiteY1842" fmla="*/ 3934572 h 4925968"/>
              <a:gd name="connsiteX1843" fmla="*/ 1220650 w 8014260"/>
              <a:gd name="connsiteY1843" fmla="*/ 3936123 h 4925968"/>
              <a:gd name="connsiteX1844" fmla="*/ 1216003 w 8014260"/>
              <a:gd name="connsiteY1844" fmla="*/ 3936200 h 4925968"/>
              <a:gd name="connsiteX1845" fmla="*/ 1209258 w 8014260"/>
              <a:gd name="connsiteY1845" fmla="*/ 3936926 h 4925968"/>
              <a:gd name="connsiteX1846" fmla="*/ 1215728 w 8014260"/>
              <a:gd name="connsiteY1846" fmla="*/ 3936424 h 4925968"/>
              <a:gd name="connsiteX1847" fmla="*/ 1185553 w 8014260"/>
              <a:gd name="connsiteY1847" fmla="*/ 3939579 h 4925968"/>
              <a:gd name="connsiteX1848" fmla="*/ 1157504 w 8014260"/>
              <a:gd name="connsiteY1848" fmla="*/ 3942048 h 4925968"/>
              <a:gd name="connsiteX1849" fmla="*/ 1170195 w 8014260"/>
              <a:gd name="connsiteY1849" fmla="*/ 3940623 h 4925968"/>
              <a:gd name="connsiteX1850" fmla="*/ 1166486 w 8014260"/>
              <a:gd name="connsiteY1850" fmla="*/ 3940881 h 4925968"/>
              <a:gd name="connsiteX1851" fmla="*/ 1197077 w 8014260"/>
              <a:gd name="connsiteY1851" fmla="*/ 3937315 h 4925968"/>
              <a:gd name="connsiteX1852" fmla="*/ 1213596 w 8014260"/>
              <a:gd name="connsiteY1852" fmla="*/ 3935911 h 4925968"/>
              <a:gd name="connsiteX1853" fmla="*/ 1236853 w 8014260"/>
              <a:gd name="connsiteY1853" fmla="*/ 3932789 h 4925968"/>
              <a:gd name="connsiteX1854" fmla="*/ 1257669 w 8014260"/>
              <a:gd name="connsiteY1854" fmla="*/ 3932062 h 4925968"/>
              <a:gd name="connsiteX1855" fmla="*/ 1262908 w 8014260"/>
              <a:gd name="connsiteY1855" fmla="*/ 3931623 h 4925968"/>
              <a:gd name="connsiteX1856" fmla="*/ 1289519 w 8014260"/>
              <a:gd name="connsiteY1856" fmla="*/ 3929977 h 4925968"/>
              <a:gd name="connsiteX1857" fmla="*/ 1278541 w 8014260"/>
              <a:gd name="connsiteY1857" fmla="*/ 3930955 h 4925968"/>
              <a:gd name="connsiteX1858" fmla="*/ 1263253 w 8014260"/>
              <a:gd name="connsiteY1858" fmla="*/ 3932116 h 4925968"/>
              <a:gd name="connsiteX1859" fmla="*/ 1249613 w 8014260"/>
              <a:gd name="connsiteY1859" fmla="*/ 3933686 h 4925968"/>
              <a:gd name="connsiteX1860" fmla="*/ 1268189 w 8014260"/>
              <a:gd name="connsiteY1860" fmla="*/ 3931967 h 4925968"/>
              <a:gd name="connsiteX1861" fmla="*/ 1297901 w 8014260"/>
              <a:gd name="connsiteY1861" fmla="*/ 3930778 h 4925968"/>
              <a:gd name="connsiteX1862" fmla="*/ 1302378 w 8014260"/>
              <a:gd name="connsiteY1862" fmla="*/ 3930446 h 4925968"/>
              <a:gd name="connsiteX1863" fmla="*/ 1300082 w 8014260"/>
              <a:gd name="connsiteY1863" fmla="*/ 3930569 h 4925968"/>
              <a:gd name="connsiteX1864" fmla="*/ 1292470 w 8014260"/>
              <a:gd name="connsiteY1864" fmla="*/ 3930732 h 4925968"/>
              <a:gd name="connsiteX1865" fmla="*/ 1323741 w 8014260"/>
              <a:gd name="connsiteY1865" fmla="*/ 3928469 h 4925968"/>
              <a:gd name="connsiteX1866" fmla="*/ 1350967 w 8014260"/>
              <a:gd name="connsiteY1866" fmla="*/ 3927509 h 4925968"/>
              <a:gd name="connsiteX1867" fmla="*/ 4007268 w 8014260"/>
              <a:gd name="connsiteY1867" fmla="*/ 3927440 h 4925968"/>
              <a:gd name="connsiteX1868" fmla="*/ 4046222 w 8014260"/>
              <a:gd name="connsiteY1868" fmla="*/ 3955215 h 4925968"/>
              <a:gd name="connsiteX1869" fmla="*/ 4016389 w 8014260"/>
              <a:gd name="connsiteY1869" fmla="*/ 3973663 h 4925968"/>
              <a:gd name="connsiteX1870" fmla="*/ 3977642 w 8014260"/>
              <a:gd name="connsiteY1870" fmla="*/ 3946026 h 4925968"/>
              <a:gd name="connsiteX1871" fmla="*/ 4007268 w 8014260"/>
              <a:gd name="connsiteY1871" fmla="*/ 3927440 h 4925968"/>
              <a:gd name="connsiteX1872" fmla="*/ 1590270 w 8014260"/>
              <a:gd name="connsiteY1872" fmla="*/ 3926840 h 4925968"/>
              <a:gd name="connsiteX1873" fmla="*/ 1612877 w 8014260"/>
              <a:gd name="connsiteY1873" fmla="*/ 3926892 h 4925968"/>
              <a:gd name="connsiteX1874" fmla="*/ 1646347 w 8014260"/>
              <a:gd name="connsiteY1874" fmla="*/ 3929635 h 4925968"/>
              <a:gd name="connsiteX1875" fmla="*/ 1615961 w 8014260"/>
              <a:gd name="connsiteY1875" fmla="*/ 3931144 h 4925968"/>
              <a:gd name="connsiteX1876" fmla="*/ 1582633 w 8014260"/>
              <a:gd name="connsiteY1876" fmla="*/ 3928126 h 4925968"/>
              <a:gd name="connsiteX1877" fmla="*/ 1590270 w 8014260"/>
              <a:gd name="connsiteY1877" fmla="*/ 3926840 h 4925968"/>
              <a:gd name="connsiteX1878" fmla="*/ 1778394 w 8014260"/>
              <a:gd name="connsiteY1878" fmla="*/ 3926711 h 4925968"/>
              <a:gd name="connsiteX1879" fmla="*/ 1798659 w 8014260"/>
              <a:gd name="connsiteY1879" fmla="*/ 3927097 h 4925968"/>
              <a:gd name="connsiteX1880" fmla="*/ 1832400 w 8014260"/>
              <a:gd name="connsiteY1880" fmla="*/ 3929155 h 4925968"/>
              <a:gd name="connsiteX1881" fmla="*/ 1805860 w 8014260"/>
              <a:gd name="connsiteY1881" fmla="*/ 3929018 h 4925968"/>
              <a:gd name="connsiteX1882" fmla="*/ 1772734 w 8014260"/>
              <a:gd name="connsiteY1882" fmla="*/ 3927097 h 4925968"/>
              <a:gd name="connsiteX1883" fmla="*/ 1778394 w 8014260"/>
              <a:gd name="connsiteY1883" fmla="*/ 3926711 h 4925968"/>
              <a:gd name="connsiteX1884" fmla="*/ 2992335 w 8014260"/>
              <a:gd name="connsiteY1884" fmla="*/ 3926188 h 4925968"/>
              <a:gd name="connsiteX1885" fmla="*/ 3003599 w 8014260"/>
              <a:gd name="connsiteY1885" fmla="*/ 3927988 h 4925968"/>
              <a:gd name="connsiteX1886" fmla="*/ 2975207 w 8014260"/>
              <a:gd name="connsiteY1886" fmla="*/ 3938275 h 4925968"/>
              <a:gd name="connsiteX1887" fmla="*/ 2940506 w 8014260"/>
              <a:gd name="connsiteY1887" fmla="*/ 3939029 h 4925968"/>
              <a:gd name="connsiteX1888" fmla="*/ 2968624 w 8014260"/>
              <a:gd name="connsiteY1888" fmla="*/ 3929017 h 4925968"/>
              <a:gd name="connsiteX1889" fmla="*/ 2992335 w 8014260"/>
              <a:gd name="connsiteY1889" fmla="*/ 3926188 h 4925968"/>
              <a:gd name="connsiteX1890" fmla="*/ 1842745 w 8014260"/>
              <a:gd name="connsiteY1890" fmla="*/ 3926103 h 4925968"/>
              <a:gd name="connsiteX1891" fmla="*/ 1864154 w 8014260"/>
              <a:gd name="connsiteY1891" fmla="*/ 3926206 h 4925968"/>
              <a:gd name="connsiteX1892" fmla="*/ 1893986 w 8014260"/>
              <a:gd name="connsiteY1892" fmla="*/ 3928538 h 4925968"/>
              <a:gd name="connsiteX1893" fmla="*/ 1866894 w 8014260"/>
              <a:gd name="connsiteY1893" fmla="*/ 3928949 h 4925968"/>
              <a:gd name="connsiteX1894" fmla="*/ 1835280 w 8014260"/>
              <a:gd name="connsiteY1894" fmla="*/ 3926823 h 4925968"/>
              <a:gd name="connsiteX1895" fmla="*/ 1842745 w 8014260"/>
              <a:gd name="connsiteY1895" fmla="*/ 3926103 h 4925968"/>
              <a:gd name="connsiteX1896" fmla="*/ 1715668 w 8014260"/>
              <a:gd name="connsiteY1896" fmla="*/ 3926085 h 4925968"/>
              <a:gd name="connsiteX1897" fmla="*/ 1736935 w 8014260"/>
              <a:gd name="connsiteY1897" fmla="*/ 3926617 h 4925968"/>
              <a:gd name="connsiteX1898" fmla="*/ 1770335 w 8014260"/>
              <a:gd name="connsiteY1898" fmla="*/ 3928606 h 4925968"/>
              <a:gd name="connsiteX1899" fmla="*/ 1743521 w 8014260"/>
              <a:gd name="connsiteY1899" fmla="*/ 3928400 h 4925968"/>
              <a:gd name="connsiteX1900" fmla="*/ 1708749 w 8014260"/>
              <a:gd name="connsiteY1900" fmla="*/ 3926274 h 4925968"/>
              <a:gd name="connsiteX1901" fmla="*/ 1715668 w 8014260"/>
              <a:gd name="connsiteY1901" fmla="*/ 3926085 h 4925968"/>
              <a:gd name="connsiteX1902" fmla="*/ 5413227 w 8014260"/>
              <a:gd name="connsiteY1902" fmla="*/ 3925932 h 4925968"/>
              <a:gd name="connsiteX1903" fmla="*/ 5452043 w 8014260"/>
              <a:gd name="connsiteY1903" fmla="*/ 3967560 h 4925968"/>
              <a:gd name="connsiteX1904" fmla="*/ 5422485 w 8014260"/>
              <a:gd name="connsiteY1904" fmla="*/ 4026058 h 4925968"/>
              <a:gd name="connsiteX1905" fmla="*/ 5385315 w 8014260"/>
              <a:gd name="connsiteY1905" fmla="*/ 3985528 h 4925968"/>
              <a:gd name="connsiteX1906" fmla="*/ 5413227 w 8014260"/>
              <a:gd name="connsiteY1906" fmla="*/ 3925932 h 4925968"/>
              <a:gd name="connsiteX1907" fmla="*/ 1477021 w 8014260"/>
              <a:gd name="connsiteY1907" fmla="*/ 3925725 h 4925968"/>
              <a:gd name="connsiteX1908" fmla="*/ 1510416 w 8014260"/>
              <a:gd name="connsiteY1908" fmla="*/ 3927371 h 4925968"/>
              <a:gd name="connsiteX1909" fmla="*/ 1480106 w 8014260"/>
              <a:gd name="connsiteY1909" fmla="*/ 3929977 h 4925968"/>
              <a:gd name="connsiteX1910" fmla="*/ 1446843 w 8014260"/>
              <a:gd name="connsiteY1910" fmla="*/ 3928057 h 4925968"/>
              <a:gd name="connsiteX1911" fmla="*/ 1477021 w 8014260"/>
              <a:gd name="connsiteY1911" fmla="*/ 3925725 h 4925968"/>
              <a:gd name="connsiteX1912" fmla="*/ 1654077 w 8014260"/>
              <a:gd name="connsiteY1912" fmla="*/ 3925665 h 4925968"/>
              <a:gd name="connsiteX1913" fmla="*/ 1675284 w 8014260"/>
              <a:gd name="connsiteY1913" fmla="*/ 3926068 h 4925968"/>
              <a:gd name="connsiteX1914" fmla="*/ 1707860 w 8014260"/>
              <a:gd name="connsiteY1914" fmla="*/ 3928331 h 4925968"/>
              <a:gd name="connsiteX1915" fmla="*/ 1678575 w 8014260"/>
              <a:gd name="connsiteY1915" fmla="*/ 3928606 h 4925968"/>
              <a:gd name="connsiteX1916" fmla="*/ 1646136 w 8014260"/>
              <a:gd name="connsiteY1916" fmla="*/ 3926137 h 4925968"/>
              <a:gd name="connsiteX1917" fmla="*/ 1654077 w 8014260"/>
              <a:gd name="connsiteY1917" fmla="*/ 3925665 h 4925968"/>
              <a:gd name="connsiteX1918" fmla="*/ 2334122 w 8014260"/>
              <a:gd name="connsiteY1918" fmla="*/ 3925657 h 4925968"/>
              <a:gd name="connsiteX1919" fmla="*/ 2364160 w 8014260"/>
              <a:gd name="connsiteY1919" fmla="*/ 3930183 h 4925968"/>
              <a:gd name="connsiteX1920" fmla="*/ 2337139 w 8014260"/>
              <a:gd name="connsiteY1920" fmla="*/ 3934572 h 4925968"/>
              <a:gd name="connsiteX1921" fmla="*/ 2305935 w 8014260"/>
              <a:gd name="connsiteY1921" fmla="*/ 3930115 h 4925968"/>
              <a:gd name="connsiteX1922" fmla="*/ 2334122 w 8014260"/>
              <a:gd name="connsiteY1922" fmla="*/ 3925657 h 4925968"/>
              <a:gd name="connsiteX1923" fmla="*/ 2196482 w 8014260"/>
              <a:gd name="connsiteY1923" fmla="*/ 3925656 h 4925968"/>
              <a:gd name="connsiteX1924" fmla="*/ 2228509 w 8014260"/>
              <a:gd name="connsiteY1924" fmla="*/ 3929908 h 4925968"/>
              <a:gd name="connsiteX1925" fmla="*/ 2200528 w 8014260"/>
              <a:gd name="connsiteY1925" fmla="*/ 3933132 h 4925968"/>
              <a:gd name="connsiteX1926" fmla="*/ 2170079 w 8014260"/>
              <a:gd name="connsiteY1926" fmla="*/ 3929017 h 4925968"/>
              <a:gd name="connsiteX1927" fmla="*/ 2196482 w 8014260"/>
              <a:gd name="connsiteY1927" fmla="*/ 3925656 h 4925968"/>
              <a:gd name="connsiteX1928" fmla="*/ 3138059 w 8014260"/>
              <a:gd name="connsiteY1928" fmla="*/ 3924568 h 4925968"/>
              <a:gd name="connsiteX1929" fmla="*/ 3150224 w 8014260"/>
              <a:gd name="connsiteY1929" fmla="*/ 3927508 h 4925968"/>
              <a:gd name="connsiteX1930" fmla="*/ 3121146 w 8014260"/>
              <a:gd name="connsiteY1930" fmla="*/ 3939990 h 4925968"/>
              <a:gd name="connsiteX1931" fmla="*/ 3085690 w 8014260"/>
              <a:gd name="connsiteY1931" fmla="*/ 3938961 h 4925968"/>
              <a:gd name="connsiteX1932" fmla="*/ 3114425 w 8014260"/>
              <a:gd name="connsiteY1932" fmla="*/ 3926822 h 4925968"/>
              <a:gd name="connsiteX1933" fmla="*/ 3138059 w 8014260"/>
              <a:gd name="connsiteY1933" fmla="*/ 3924568 h 4925968"/>
              <a:gd name="connsiteX1934" fmla="*/ 2061253 w 8014260"/>
              <a:gd name="connsiteY1934" fmla="*/ 3924490 h 4925968"/>
              <a:gd name="connsiteX1935" fmla="*/ 2092583 w 8014260"/>
              <a:gd name="connsiteY1935" fmla="*/ 3928262 h 4925968"/>
              <a:gd name="connsiteX1936" fmla="*/ 2063858 w 8014260"/>
              <a:gd name="connsiteY1936" fmla="*/ 3930457 h 4925968"/>
              <a:gd name="connsiteX1937" fmla="*/ 2034232 w 8014260"/>
              <a:gd name="connsiteY1937" fmla="*/ 3927165 h 4925968"/>
              <a:gd name="connsiteX1938" fmla="*/ 2061253 w 8014260"/>
              <a:gd name="connsiteY1938" fmla="*/ 3924490 h 4925968"/>
              <a:gd name="connsiteX1939" fmla="*/ 3065835 w 8014260"/>
              <a:gd name="connsiteY1939" fmla="*/ 3924448 h 4925968"/>
              <a:gd name="connsiteX1940" fmla="*/ 3076226 w 8014260"/>
              <a:gd name="connsiteY1940" fmla="*/ 3927097 h 4925968"/>
              <a:gd name="connsiteX1941" fmla="*/ 3048039 w 8014260"/>
              <a:gd name="connsiteY1941" fmla="*/ 3938206 h 4925968"/>
              <a:gd name="connsiteX1942" fmla="*/ 3012721 w 8014260"/>
              <a:gd name="connsiteY1942" fmla="*/ 3938206 h 4925968"/>
              <a:gd name="connsiteX1943" fmla="*/ 3042690 w 8014260"/>
              <a:gd name="connsiteY1943" fmla="*/ 3926891 h 4925968"/>
              <a:gd name="connsiteX1944" fmla="*/ 3065835 w 8014260"/>
              <a:gd name="connsiteY1944" fmla="*/ 3924448 h 4925968"/>
              <a:gd name="connsiteX1945" fmla="*/ 2469499 w 8014260"/>
              <a:gd name="connsiteY1945" fmla="*/ 3923805 h 4925968"/>
              <a:gd name="connsiteX1946" fmla="*/ 2499743 w 8014260"/>
              <a:gd name="connsiteY1946" fmla="*/ 3928468 h 4925968"/>
              <a:gd name="connsiteX1947" fmla="*/ 2473065 w 8014260"/>
              <a:gd name="connsiteY1947" fmla="*/ 3934023 h 4925968"/>
              <a:gd name="connsiteX1948" fmla="*/ 2441587 w 8014260"/>
              <a:gd name="connsiteY1948" fmla="*/ 3929428 h 4925968"/>
              <a:gd name="connsiteX1949" fmla="*/ 2469499 w 8014260"/>
              <a:gd name="connsiteY1949" fmla="*/ 3923805 h 4925968"/>
              <a:gd name="connsiteX1950" fmla="*/ 1643634 w 8014260"/>
              <a:gd name="connsiteY1950" fmla="*/ 3923411 h 4925968"/>
              <a:gd name="connsiteX1951" fmla="*/ 1664381 w 8014260"/>
              <a:gd name="connsiteY1951" fmla="*/ 3923668 h 4925968"/>
              <a:gd name="connsiteX1952" fmla="*/ 1696541 w 8014260"/>
              <a:gd name="connsiteY1952" fmla="*/ 3924765 h 4925968"/>
              <a:gd name="connsiteX1953" fmla="*/ 1668289 w 8014260"/>
              <a:gd name="connsiteY1953" fmla="*/ 3924422 h 4925968"/>
              <a:gd name="connsiteX1954" fmla="*/ 1636674 w 8014260"/>
              <a:gd name="connsiteY1954" fmla="*/ 3923463 h 4925968"/>
              <a:gd name="connsiteX1955" fmla="*/ 1643634 w 8014260"/>
              <a:gd name="connsiteY1955" fmla="*/ 3923411 h 4925968"/>
              <a:gd name="connsiteX1956" fmla="*/ 1707028 w 8014260"/>
              <a:gd name="connsiteY1956" fmla="*/ 3923402 h 4925968"/>
              <a:gd name="connsiteX1957" fmla="*/ 1728501 w 8014260"/>
              <a:gd name="connsiteY1957" fmla="*/ 3923531 h 4925968"/>
              <a:gd name="connsiteX1958" fmla="*/ 1758061 w 8014260"/>
              <a:gd name="connsiteY1958" fmla="*/ 3924902 h 4925968"/>
              <a:gd name="connsiteX1959" fmla="*/ 1730628 w 8014260"/>
              <a:gd name="connsiteY1959" fmla="*/ 3924902 h 4925968"/>
              <a:gd name="connsiteX1960" fmla="*/ 1699288 w 8014260"/>
              <a:gd name="connsiteY1960" fmla="*/ 3923737 h 4925968"/>
              <a:gd name="connsiteX1961" fmla="*/ 1707028 w 8014260"/>
              <a:gd name="connsiteY1961" fmla="*/ 3923402 h 4925968"/>
              <a:gd name="connsiteX1962" fmla="*/ 1537988 w 8014260"/>
              <a:gd name="connsiteY1962" fmla="*/ 3923393 h 4925968"/>
              <a:gd name="connsiteX1963" fmla="*/ 1571865 w 8014260"/>
              <a:gd name="connsiteY1963" fmla="*/ 3924559 h 4925968"/>
              <a:gd name="connsiteX1964" fmla="*/ 1544228 w 8014260"/>
              <a:gd name="connsiteY1964" fmla="*/ 3925519 h 4925968"/>
              <a:gd name="connsiteX1965" fmla="*/ 1510480 w 8014260"/>
              <a:gd name="connsiteY1965" fmla="*/ 3924148 h 4925968"/>
              <a:gd name="connsiteX1966" fmla="*/ 1537988 w 8014260"/>
              <a:gd name="connsiteY1966" fmla="*/ 3923393 h 4925968"/>
              <a:gd name="connsiteX1967" fmla="*/ 1580583 w 8014260"/>
              <a:gd name="connsiteY1967" fmla="*/ 3923008 h 4925968"/>
              <a:gd name="connsiteX1968" fmla="*/ 1602245 w 8014260"/>
              <a:gd name="connsiteY1968" fmla="*/ 3923257 h 4925968"/>
              <a:gd name="connsiteX1969" fmla="*/ 1634134 w 8014260"/>
              <a:gd name="connsiteY1969" fmla="*/ 3924217 h 4925968"/>
              <a:gd name="connsiteX1970" fmla="*/ 1606361 w 8014260"/>
              <a:gd name="connsiteY1970" fmla="*/ 3924148 h 4925968"/>
              <a:gd name="connsiteX1971" fmla="*/ 1572755 w 8014260"/>
              <a:gd name="connsiteY1971" fmla="*/ 3923119 h 4925968"/>
              <a:gd name="connsiteX1972" fmla="*/ 1580583 w 8014260"/>
              <a:gd name="connsiteY1972" fmla="*/ 3923008 h 4925968"/>
              <a:gd name="connsiteX1973" fmla="*/ 1926629 w 8014260"/>
              <a:gd name="connsiteY1973" fmla="*/ 3922776 h 4925968"/>
              <a:gd name="connsiteX1974" fmla="*/ 1956668 w 8014260"/>
              <a:gd name="connsiteY1974" fmla="*/ 3925588 h 4925968"/>
              <a:gd name="connsiteX1975" fmla="*/ 1929578 w 8014260"/>
              <a:gd name="connsiteY1975" fmla="*/ 3927165 h 4925968"/>
              <a:gd name="connsiteX1976" fmla="*/ 1898372 w 8014260"/>
              <a:gd name="connsiteY1976" fmla="*/ 3924490 h 4925968"/>
              <a:gd name="connsiteX1977" fmla="*/ 1926629 w 8014260"/>
              <a:gd name="connsiteY1977" fmla="*/ 3922776 h 4925968"/>
              <a:gd name="connsiteX1978" fmla="*/ 1392013 w 8014260"/>
              <a:gd name="connsiteY1978" fmla="*/ 3922571 h 4925968"/>
              <a:gd name="connsiteX1979" fmla="*/ 1401649 w 8014260"/>
              <a:gd name="connsiteY1979" fmla="*/ 3923188 h 4925968"/>
              <a:gd name="connsiteX1980" fmla="*/ 1380026 w 8014260"/>
              <a:gd name="connsiteY1980" fmla="*/ 3925368 h 4925968"/>
              <a:gd name="connsiteX1981" fmla="*/ 1397191 w 8014260"/>
              <a:gd name="connsiteY1981" fmla="*/ 3924629 h 4925968"/>
              <a:gd name="connsiteX1982" fmla="*/ 1424966 w 8014260"/>
              <a:gd name="connsiteY1982" fmla="*/ 3924011 h 4925968"/>
              <a:gd name="connsiteX1983" fmla="*/ 1414748 w 8014260"/>
              <a:gd name="connsiteY1983" fmla="*/ 3924508 h 4925968"/>
              <a:gd name="connsiteX1984" fmla="*/ 1403919 w 8014260"/>
              <a:gd name="connsiteY1984" fmla="*/ 3924902 h 4925968"/>
              <a:gd name="connsiteX1985" fmla="*/ 1436281 w 8014260"/>
              <a:gd name="connsiteY1985" fmla="*/ 3924902 h 4925968"/>
              <a:gd name="connsiteX1986" fmla="*/ 1407066 w 8014260"/>
              <a:gd name="connsiteY1986" fmla="*/ 3926891 h 4925968"/>
              <a:gd name="connsiteX1987" fmla="*/ 1382834 w 8014260"/>
              <a:gd name="connsiteY1987" fmla="*/ 3926736 h 4925968"/>
              <a:gd name="connsiteX1988" fmla="*/ 1355564 w 8014260"/>
              <a:gd name="connsiteY1988" fmla="*/ 3927988 h 4925968"/>
              <a:gd name="connsiteX1989" fmla="*/ 1380414 w 8014260"/>
              <a:gd name="connsiteY1989" fmla="*/ 3926721 h 4925968"/>
              <a:gd name="connsiteX1990" fmla="*/ 1374768 w 8014260"/>
              <a:gd name="connsiteY1990" fmla="*/ 3926685 h 4925968"/>
              <a:gd name="connsiteX1991" fmla="*/ 1382729 w 8014260"/>
              <a:gd name="connsiteY1991" fmla="*/ 3925768 h 4925968"/>
              <a:gd name="connsiteX1992" fmla="*/ 1403855 w 8014260"/>
              <a:gd name="connsiteY1992" fmla="*/ 3924904 h 4925968"/>
              <a:gd name="connsiteX1993" fmla="*/ 1392594 w 8014260"/>
              <a:gd name="connsiteY1993" fmla="*/ 3925314 h 4925968"/>
              <a:gd name="connsiteX1994" fmla="*/ 1372015 w 8014260"/>
              <a:gd name="connsiteY1994" fmla="*/ 3925965 h 4925968"/>
              <a:gd name="connsiteX1995" fmla="*/ 1369301 w 8014260"/>
              <a:gd name="connsiteY1995" fmla="*/ 3925979 h 4925968"/>
              <a:gd name="connsiteX1996" fmla="*/ 1355853 w 8014260"/>
              <a:gd name="connsiteY1996" fmla="*/ 3926531 h 4925968"/>
              <a:gd name="connsiteX1997" fmla="*/ 1354432 w 8014260"/>
              <a:gd name="connsiteY1997" fmla="*/ 3926494 h 4925968"/>
              <a:gd name="connsiteX1998" fmla="*/ 1334924 w 8014260"/>
              <a:gd name="connsiteY1998" fmla="*/ 3927578 h 4925968"/>
              <a:gd name="connsiteX1999" fmla="*/ 1301593 w 8014260"/>
              <a:gd name="connsiteY1999" fmla="*/ 3929086 h 4925968"/>
              <a:gd name="connsiteX2000" fmla="*/ 1331148 w 8014260"/>
              <a:gd name="connsiteY2000" fmla="*/ 3927303 h 4925968"/>
              <a:gd name="connsiteX2001" fmla="*/ 1350911 w 8014260"/>
              <a:gd name="connsiteY2001" fmla="*/ 3926403 h 4925968"/>
              <a:gd name="connsiteX2002" fmla="*/ 1345964 w 8014260"/>
              <a:gd name="connsiteY2002" fmla="*/ 3926274 h 4925968"/>
              <a:gd name="connsiteX2003" fmla="*/ 1372089 w 8014260"/>
              <a:gd name="connsiteY2003" fmla="*/ 3923188 h 4925968"/>
              <a:gd name="connsiteX2004" fmla="*/ 1392013 w 8014260"/>
              <a:gd name="connsiteY2004" fmla="*/ 3922571 h 4925968"/>
              <a:gd name="connsiteX2005" fmla="*/ 1591407 w 8014260"/>
              <a:gd name="connsiteY2005" fmla="*/ 3922502 h 4925968"/>
              <a:gd name="connsiteX2006" fmla="*/ 1622201 w 8014260"/>
              <a:gd name="connsiteY2006" fmla="*/ 3922845 h 4925968"/>
              <a:gd name="connsiteX2007" fmla="*/ 1596144 w 8014260"/>
              <a:gd name="connsiteY2007" fmla="*/ 3922845 h 4925968"/>
              <a:gd name="connsiteX2008" fmla="*/ 1563566 w 8014260"/>
              <a:gd name="connsiteY2008" fmla="*/ 3922708 h 4925968"/>
              <a:gd name="connsiteX2009" fmla="*/ 1591407 w 8014260"/>
              <a:gd name="connsiteY2009" fmla="*/ 3922502 h 4925968"/>
              <a:gd name="connsiteX2010" fmla="*/ 1464843 w 8014260"/>
              <a:gd name="connsiteY2010" fmla="*/ 3922476 h 4925968"/>
              <a:gd name="connsiteX2011" fmla="*/ 1475030 w 8014260"/>
              <a:gd name="connsiteY2011" fmla="*/ 3922708 h 4925968"/>
              <a:gd name="connsiteX2012" fmla="*/ 1472387 w 8014260"/>
              <a:gd name="connsiteY2012" fmla="*/ 3922989 h 4925968"/>
              <a:gd name="connsiteX2013" fmla="*/ 1488817 w 8014260"/>
              <a:gd name="connsiteY2013" fmla="*/ 3922819 h 4925968"/>
              <a:gd name="connsiteX2014" fmla="*/ 1498420 w 8014260"/>
              <a:gd name="connsiteY2014" fmla="*/ 3922845 h 4925968"/>
              <a:gd name="connsiteX2015" fmla="*/ 1470502 w 8014260"/>
              <a:gd name="connsiteY2015" fmla="*/ 3923394 h 4925968"/>
              <a:gd name="connsiteX2016" fmla="*/ 1467660 w 8014260"/>
              <a:gd name="connsiteY2016" fmla="*/ 3923419 h 4925968"/>
              <a:gd name="connsiteX2017" fmla="*/ 1465969 w 8014260"/>
              <a:gd name="connsiteY2017" fmla="*/ 3923486 h 4925968"/>
              <a:gd name="connsiteX2018" fmla="*/ 1486483 w 8014260"/>
              <a:gd name="connsiteY2018" fmla="*/ 3923325 h 4925968"/>
              <a:gd name="connsiteX2019" fmla="*/ 1455759 w 8014260"/>
              <a:gd name="connsiteY2019" fmla="*/ 3924148 h 4925968"/>
              <a:gd name="connsiteX2020" fmla="*/ 1427912 w 8014260"/>
              <a:gd name="connsiteY2020" fmla="*/ 3924628 h 4925968"/>
              <a:gd name="connsiteX2021" fmla="*/ 1429404 w 8014260"/>
              <a:gd name="connsiteY2021" fmla="*/ 3924556 h 4925968"/>
              <a:gd name="connsiteX2022" fmla="*/ 1419274 w 8014260"/>
              <a:gd name="connsiteY2022" fmla="*/ 3924765 h 4925968"/>
              <a:gd name="connsiteX2023" fmla="*/ 1444989 w 8014260"/>
              <a:gd name="connsiteY2023" fmla="*/ 3922914 h 4925968"/>
              <a:gd name="connsiteX2024" fmla="*/ 1464843 w 8014260"/>
              <a:gd name="connsiteY2024" fmla="*/ 3922476 h 4925968"/>
              <a:gd name="connsiteX2025" fmla="*/ 1538330 w 8014260"/>
              <a:gd name="connsiteY2025" fmla="*/ 3922228 h 4925968"/>
              <a:gd name="connsiteX2026" fmla="*/ 1549230 w 8014260"/>
              <a:gd name="connsiteY2026" fmla="*/ 3922365 h 4925968"/>
              <a:gd name="connsiteX2027" fmla="*/ 1536764 w 8014260"/>
              <a:gd name="connsiteY2027" fmla="*/ 3922647 h 4925968"/>
              <a:gd name="connsiteX2028" fmla="*/ 1560547 w 8014260"/>
              <a:gd name="connsiteY2028" fmla="*/ 3922708 h 4925968"/>
              <a:gd name="connsiteX2029" fmla="*/ 1549679 w 8014260"/>
              <a:gd name="connsiteY2029" fmla="*/ 3922716 h 4925968"/>
              <a:gd name="connsiteX2030" fmla="*/ 1531562 w 8014260"/>
              <a:gd name="connsiteY2030" fmla="*/ 3922764 h 4925968"/>
              <a:gd name="connsiteX2031" fmla="*/ 1524955 w 8014260"/>
              <a:gd name="connsiteY2031" fmla="*/ 3922914 h 4925968"/>
              <a:gd name="connsiteX2032" fmla="*/ 1491350 w 8014260"/>
              <a:gd name="connsiteY2032" fmla="*/ 3923394 h 4925968"/>
              <a:gd name="connsiteX2033" fmla="*/ 1507378 w 8014260"/>
              <a:gd name="connsiteY2033" fmla="*/ 3922826 h 4925968"/>
              <a:gd name="connsiteX2034" fmla="*/ 1506921 w 8014260"/>
              <a:gd name="connsiteY2034" fmla="*/ 3922828 h 4925968"/>
              <a:gd name="connsiteX2035" fmla="*/ 1500954 w 8014260"/>
              <a:gd name="connsiteY2035" fmla="*/ 3922776 h 4925968"/>
              <a:gd name="connsiteX2036" fmla="*/ 1509864 w 8014260"/>
              <a:gd name="connsiteY2036" fmla="*/ 3922738 h 4925968"/>
              <a:gd name="connsiteX2037" fmla="*/ 1516517 w 8014260"/>
              <a:gd name="connsiteY2037" fmla="*/ 3922503 h 4925968"/>
              <a:gd name="connsiteX2038" fmla="*/ 1538330 w 8014260"/>
              <a:gd name="connsiteY2038" fmla="*/ 3922228 h 4925968"/>
              <a:gd name="connsiteX2039" fmla="*/ 1318361 w 8014260"/>
              <a:gd name="connsiteY2039" fmla="*/ 3921739 h 4925968"/>
              <a:gd name="connsiteX2040" fmla="*/ 1328132 w 8014260"/>
              <a:gd name="connsiteY2040" fmla="*/ 3922914 h 4925968"/>
              <a:gd name="connsiteX2041" fmla="*/ 1302068 w 8014260"/>
              <a:gd name="connsiteY2041" fmla="*/ 3926823 h 4925968"/>
              <a:gd name="connsiteX2042" fmla="*/ 1274092 w 8014260"/>
              <a:gd name="connsiteY2042" fmla="*/ 3926960 h 4925968"/>
              <a:gd name="connsiteX2043" fmla="*/ 1298299 w 8014260"/>
              <a:gd name="connsiteY2043" fmla="*/ 3922365 h 4925968"/>
              <a:gd name="connsiteX2044" fmla="*/ 1318361 w 8014260"/>
              <a:gd name="connsiteY2044" fmla="*/ 3921739 h 4925968"/>
              <a:gd name="connsiteX2045" fmla="*/ 1790222 w 8014260"/>
              <a:gd name="connsiteY2045" fmla="*/ 3921336 h 4925968"/>
              <a:gd name="connsiteX2046" fmla="*/ 1820740 w 8014260"/>
              <a:gd name="connsiteY2046" fmla="*/ 3923257 h 4925968"/>
              <a:gd name="connsiteX2047" fmla="*/ 1794198 w 8014260"/>
              <a:gd name="connsiteY2047" fmla="*/ 3924285 h 4925968"/>
              <a:gd name="connsiteX2048" fmla="*/ 1762520 w 8014260"/>
              <a:gd name="connsiteY2048" fmla="*/ 3922571 h 4925968"/>
              <a:gd name="connsiteX2049" fmla="*/ 1790222 w 8014260"/>
              <a:gd name="connsiteY2049" fmla="*/ 3921336 h 4925968"/>
              <a:gd name="connsiteX2050" fmla="*/ 4338921 w 8014260"/>
              <a:gd name="connsiteY2050" fmla="*/ 3921062 h 4925968"/>
              <a:gd name="connsiteX2051" fmla="*/ 4374926 w 8014260"/>
              <a:gd name="connsiteY2051" fmla="*/ 3959604 h 4925968"/>
              <a:gd name="connsiteX2052" fmla="*/ 4345230 w 8014260"/>
              <a:gd name="connsiteY2052" fmla="*/ 3983744 h 4925968"/>
              <a:gd name="connsiteX2053" fmla="*/ 4307992 w 8014260"/>
              <a:gd name="connsiteY2053" fmla="*/ 3946230 h 4925968"/>
              <a:gd name="connsiteX2054" fmla="*/ 4338921 w 8014260"/>
              <a:gd name="connsiteY2054" fmla="*/ 3921062 h 4925968"/>
              <a:gd name="connsiteX2055" fmla="*/ 1654231 w 8014260"/>
              <a:gd name="connsiteY2055" fmla="*/ 3920993 h 4925968"/>
              <a:gd name="connsiteX2056" fmla="*/ 1684885 w 8014260"/>
              <a:gd name="connsiteY2056" fmla="*/ 3921953 h 4925968"/>
              <a:gd name="connsiteX2057" fmla="*/ 1658620 w 8014260"/>
              <a:gd name="connsiteY2057" fmla="*/ 3922571 h 4925968"/>
              <a:gd name="connsiteX2058" fmla="*/ 1626798 w 8014260"/>
              <a:gd name="connsiteY2058" fmla="*/ 3921885 h 4925968"/>
              <a:gd name="connsiteX2059" fmla="*/ 1654231 w 8014260"/>
              <a:gd name="connsiteY2059" fmla="*/ 3920993 h 4925968"/>
              <a:gd name="connsiteX2060" fmla="*/ 961177 w 8014260"/>
              <a:gd name="connsiteY2060" fmla="*/ 3920213 h 4925968"/>
              <a:gd name="connsiteX2061" fmla="*/ 971105 w 8014260"/>
              <a:gd name="connsiteY2061" fmla="*/ 3924217 h 4925968"/>
              <a:gd name="connsiteX2062" fmla="*/ 949502 w 8014260"/>
              <a:gd name="connsiteY2062" fmla="*/ 3934504 h 4925968"/>
              <a:gd name="connsiteX2063" fmla="*/ 921178 w 8014260"/>
              <a:gd name="connsiteY2063" fmla="*/ 3931761 h 4925968"/>
              <a:gd name="connsiteX2064" fmla="*/ 942505 w 8014260"/>
              <a:gd name="connsiteY2064" fmla="*/ 3920582 h 4925968"/>
              <a:gd name="connsiteX2065" fmla="*/ 961177 w 8014260"/>
              <a:gd name="connsiteY2065" fmla="*/ 3920213 h 4925968"/>
              <a:gd name="connsiteX2066" fmla="*/ 734505 w 8014260"/>
              <a:gd name="connsiteY2066" fmla="*/ 3919690 h 4925968"/>
              <a:gd name="connsiteX2067" fmla="*/ 761727 w 8014260"/>
              <a:gd name="connsiteY2067" fmla="*/ 3925725 h 4925968"/>
              <a:gd name="connsiteX2068" fmla="*/ 739991 w 8014260"/>
              <a:gd name="connsiteY2068" fmla="*/ 3939304 h 4925968"/>
              <a:gd name="connsiteX2069" fmla="*/ 712216 w 8014260"/>
              <a:gd name="connsiteY2069" fmla="*/ 3933132 h 4925968"/>
              <a:gd name="connsiteX2070" fmla="*/ 734505 w 8014260"/>
              <a:gd name="connsiteY2070" fmla="*/ 3919690 h 4925968"/>
              <a:gd name="connsiteX2071" fmla="*/ 2603779 w 8014260"/>
              <a:gd name="connsiteY2071" fmla="*/ 3919485 h 4925968"/>
              <a:gd name="connsiteX2072" fmla="*/ 2635188 w 8014260"/>
              <a:gd name="connsiteY2072" fmla="*/ 3923737 h 4925968"/>
              <a:gd name="connsiteX2073" fmla="*/ 2609882 w 8014260"/>
              <a:gd name="connsiteY2073" fmla="*/ 3930732 h 4925968"/>
              <a:gd name="connsiteX2074" fmla="*/ 2577307 w 8014260"/>
              <a:gd name="connsiteY2074" fmla="*/ 3926480 h 4925968"/>
              <a:gd name="connsiteX2075" fmla="*/ 2603779 w 8014260"/>
              <a:gd name="connsiteY2075" fmla="*/ 3919485 h 4925968"/>
              <a:gd name="connsiteX2076" fmla="*/ 1245944 w 8014260"/>
              <a:gd name="connsiteY2076" fmla="*/ 3919081 h 4925968"/>
              <a:gd name="connsiteX2077" fmla="*/ 1254066 w 8014260"/>
              <a:gd name="connsiteY2077" fmla="*/ 3921336 h 4925968"/>
              <a:gd name="connsiteX2078" fmla="*/ 1228822 w 8014260"/>
              <a:gd name="connsiteY2078" fmla="*/ 3926617 h 4925968"/>
              <a:gd name="connsiteX2079" fmla="*/ 1201050 w 8014260"/>
              <a:gd name="connsiteY2079" fmla="*/ 3925451 h 4925968"/>
              <a:gd name="connsiteX2080" fmla="*/ 1226562 w 8014260"/>
              <a:gd name="connsiteY2080" fmla="*/ 3919347 h 4925968"/>
              <a:gd name="connsiteX2081" fmla="*/ 1245944 w 8014260"/>
              <a:gd name="connsiteY2081" fmla="*/ 3919081 h 4925968"/>
              <a:gd name="connsiteX2082" fmla="*/ 1581532 w 8014260"/>
              <a:gd name="connsiteY2082" fmla="*/ 3918798 h 4925968"/>
              <a:gd name="connsiteX2083" fmla="*/ 1610678 w 8014260"/>
              <a:gd name="connsiteY2083" fmla="*/ 3919690 h 4925968"/>
              <a:gd name="connsiteX2084" fmla="*/ 1583590 w 8014260"/>
              <a:gd name="connsiteY2084" fmla="*/ 3921130 h 4925968"/>
              <a:gd name="connsiteX2085" fmla="*/ 1554579 w 8014260"/>
              <a:gd name="connsiteY2085" fmla="*/ 3920650 h 4925968"/>
              <a:gd name="connsiteX2086" fmla="*/ 1581532 w 8014260"/>
              <a:gd name="connsiteY2086" fmla="*/ 3918798 h 4925968"/>
              <a:gd name="connsiteX2087" fmla="*/ 3604292 w 8014260"/>
              <a:gd name="connsiteY2087" fmla="*/ 3917359 h 4925968"/>
              <a:gd name="connsiteX2088" fmla="*/ 3641325 w 8014260"/>
              <a:gd name="connsiteY2088" fmla="*/ 3930595 h 4925968"/>
              <a:gd name="connsiteX2089" fmla="*/ 3609366 w 8014260"/>
              <a:gd name="connsiteY2089" fmla="*/ 3947808 h 4925968"/>
              <a:gd name="connsiteX2090" fmla="*/ 3572539 w 8014260"/>
              <a:gd name="connsiteY2090" fmla="*/ 3934366 h 4925968"/>
              <a:gd name="connsiteX2091" fmla="*/ 3604292 w 8014260"/>
              <a:gd name="connsiteY2091" fmla="*/ 3917359 h 4925968"/>
              <a:gd name="connsiteX2092" fmla="*/ 1716501 w 8014260"/>
              <a:gd name="connsiteY2092" fmla="*/ 3916810 h 4925968"/>
              <a:gd name="connsiteX2093" fmla="*/ 1746331 w 8014260"/>
              <a:gd name="connsiteY2093" fmla="*/ 3918662 h 4925968"/>
              <a:gd name="connsiteX2094" fmla="*/ 1720135 w 8014260"/>
              <a:gd name="connsiteY2094" fmla="*/ 3920445 h 4925968"/>
              <a:gd name="connsiteX2095" fmla="*/ 1690371 w 8014260"/>
              <a:gd name="connsiteY2095" fmla="*/ 3919005 h 4925968"/>
              <a:gd name="connsiteX2096" fmla="*/ 1716501 w 8014260"/>
              <a:gd name="connsiteY2096" fmla="*/ 3916810 h 4925968"/>
              <a:gd name="connsiteX2097" fmla="*/ 1527193 w 8014260"/>
              <a:gd name="connsiteY2097" fmla="*/ 3916424 h 4925968"/>
              <a:gd name="connsiteX2098" fmla="*/ 1537027 w 8014260"/>
              <a:gd name="connsiteY2098" fmla="*/ 3917496 h 4925968"/>
              <a:gd name="connsiteX2099" fmla="*/ 1512886 w 8014260"/>
              <a:gd name="connsiteY2099" fmla="*/ 3919965 h 4925968"/>
              <a:gd name="connsiteX2100" fmla="*/ 1481338 w 8014260"/>
              <a:gd name="connsiteY2100" fmla="*/ 3919485 h 4925968"/>
              <a:gd name="connsiteX2101" fmla="*/ 1507127 w 8014260"/>
              <a:gd name="connsiteY2101" fmla="*/ 3916536 h 4925968"/>
              <a:gd name="connsiteX2102" fmla="*/ 1527193 w 8014260"/>
              <a:gd name="connsiteY2102" fmla="*/ 3916424 h 4925968"/>
              <a:gd name="connsiteX2103" fmla="*/ 1853457 w 8014260"/>
              <a:gd name="connsiteY2103" fmla="*/ 3915987 h 4925968"/>
              <a:gd name="connsiteX2104" fmla="*/ 1882260 w 8014260"/>
              <a:gd name="connsiteY2104" fmla="*/ 3918936 h 4925968"/>
              <a:gd name="connsiteX2105" fmla="*/ 1854691 w 8014260"/>
              <a:gd name="connsiteY2105" fmla="*/ 3921200 h 4925968"/>
              <a:gd name="connsiteX2106" fmla="*/ 1826024 w 8014260"/>
              <a:gd name="connsiteY2106" fmla="*/ 3918662 h 4925968"/>
              <a:gd name="connsiteX2107" fmla="*/ 1853457 w 8014260"/>
              <a:gd name="connsiteY2107" fmla="*/ 3915987 h 4925968"/>
              <a:gd name="connsiteX2108" fmla="*/ 525816 w 8014260"/>
              <a:gd name="connsiteY2108" fmla="*/ 3915712 h 4925968"/>
              <a:gd name="connsiteX2109" fmla="*/ 553040 w 8014260"/>
              <a:gd name="connsiteY2109" fmla="*/ 3926959 h 4925968"/>
              <a:gd name="connsiteX2110" fmla="*/ 529860 w 8014260"/>
              <a:gd name="connsiteY2110" fmla="*/ 3943281 h 4925968"/>
              <a:gd name="connsiteX2111" fmla="*/ 504416 w 8014260"/>
              <a:gd name="connsiteY2111" fmla="*/ 3933474 h 4925968"/>
              <a:gd name="connsiteX2112" fmla="*/ 525816 w 8014260"/>
              <a:gd name="connsiteY2112" fmla="*/ 3915712 h 4925968"/>
              <a:gd name="connsiteX2113" fmla="*/ 1986910 w 8014260"/>
              <a:gd name="connsiteY2113" fmla="*/ 3915644 h 4925968"/>
              <a:gd name="connsiteX2114" fmla="*/ 2017977 w 8014260"/>
              <a:gd name="connsiteY2114" fmla="*/ 3919484 h 4925968"/>
              <a:gd name="connsiteX2115" fmla="*/ 1992672 w 8014260"/>
              <a:gd name="connsiteY2115" fmla="*/ 3922502 h 4925968"/>
              <a:gd name="connsiteX2116" fmla="*/ 1961742 w 8014260"/>
              <a:gd name="connsiteY2116" fmla="*/ 3919073 h 4925968"/>
              <a:gd name="connsiteX2117" fmla="*/ 1986910 w 8014260"/>
              <a:gd name="connsiteY2117" fmla="*/ 3915644 h 4925968"/>
              <a:gd name="connsiteX2118" fmla="*/ 3396426 w 8014260"/>
              <a:gd name="connsiteY2118" fmla="*/ 3915302 h 4925968"/>
              <a:gd name="connsiteX2119" fmla="*/ 3431950 w 8014260"/>
              <a:gd name="connsiteY2119" fmla="*/ 3922845 h 4925968"/>
              <a:gd name="connsiteX2120" fmla="*/ 3401981 w 8014260"/>
              <a:gd name="connsiteY2120" fmla="*/ 3938138 h 4925968"/>
              <a:gd name="connsiteX2121" fmla="*/ 3365222 w 8014260"/>
              <a:gd name="connsiteY2121" fmla="*/ 3930800 h 4925968"/>
              <a:gd name="connsiteX2122" fmla="*/ 3396426 w 8014260"/>
              <a:gd name="connsiteY2122" fmla="*/ 3915302 h 4925968"/>
              <a:gd name="connsiteX2123" fmla="*/ 2122758 w 8014260"/>
              <a:gd name="connsiteY2123" fmla="*/ 3915301 h 4925968"/>
              <a:gd name="connsiteX2124" fmla="*/ 2153825 w 8014260"/>
              <a:gd name="connsiteY2124" fmla="*/ 3919896 h 4925968"/>
              <a:gd name="connsiteX2125" fmla="*/ 2128450 w 8014260"/>
              <a:gd name="connsiteY2125" fmla="*/ 3923805 h 4925968"/>
              <a:gd name="connsiteX2126" fmla="*/ 2097521 w 8014260"/>
              <a:gd name="connsiteY2126" fmla="*/ 3919553 h 4925968"/>
              <a:gd name="connsiteX2127" fmla="*/ 2122758 w 8014260"/>
              <a:gd name="connsiteY2127" fmla="*/ 3915301 h 4925968"/>
              <a:gd name="connsiteX2128" fmla="*/ 3872371 w 8014260"/>
              <a:gd name="connsiteY2128" fmla="*/ 3914067 h 4925968"/>
              <a:gd name="connsiteX2129" fmla="*/ 3911187 w 8014260"/>
              <a:gd name="connsiteY2129" fmla="*/ 3936835 h 4925968"/>
              <a:gd name="connsiteX2130" fmla="*/ 3881286 w 8014260"/>
              <a:gd name="connsiteY2130" fmla="*/ 3954255 h 4925968"/>
              <a:gd name="connsiteX2131" fmla="*/ 3842676 w 8014260"/>
              <a:gd name="connsiteY2131" fmla="*/ 3931623 h 4925968"/>
              <a:gd name="connsiteX2132" fmla="*/ 3872371 w 8014260"/>
              <a:gd name="connsiteY2132" fmla="*/ 3914067 h 4925968"/>
              <a:gd name="connsiteX2133" fmla="*/ 2257998 w 8014260"/>
              <a:gd name="connsiteY2133" fmla="*/ 3913998 h 4925968"/>
              <a:gd name="connsiteX2134" fmla="*/ 2289476 w 8014260"/>
              <a:gd name="connsiteY2134" fmla="*/ 3919142 h 4925968"/>
              <a:gd name="connsiteX2135" fmla="*/ 2264582 w 8014260"/>
              <a:gd name="connsiteY2135" fmla="*/ 3924079 h 4925968"/>
              <a:gd name="connsiteX2136" fmla="*/ 2233241 w 8014260"/>
              <a:gd name="connsiteY2136" fmla="*/ 3919347 h 4925968"/>
              <a:gd name="connsiteX2137" fmla="*/ 2257998 w 8014260"/>
              <a:gd name="connsiteY2137" fmla="*/ 3913998 h 4925968"/>
              <a:gd name="connsiteX2138" fmla="*/ 6065300 w 8014260"/>
              <a:gd name="connsiteY2138" fmla="*/ 3913941 h 4925968"/>
              <a:gd name="connsiteX2139" fmla="*/ 6090866 w 8014260"/>
              <a:gd name="connsiteY2139" fmla="*/ 3937521 h 4925968"/>
              <a:gd name="connsiteX2140" fmla="*/ 6057742 w 8014260"/>
              <a:gd name="connsiteY2140" fmla="*/ 3999586 h 4925968"/>
              <a:gd name="connsiteX2141" fmla="*/ 6019611 w 8014260"/>
              <a:gd name="connsiteY2141" fmla="*/ 3979355 h 4925968"/>
              <a:gd name="connsiteX2142" fmla="*/ 6051158 w 8014260"/>
              <a:gd name="connsiteY2142" fmla="*/ 3919073 h 4925968"/>
              <a:gd name="connsiteX2143" fmla="*/ 6065300 w 8014260"/>
              <a:gd name="connsiteY2143" fmla="*/ 3913941 h 4925968"/>
              <a:gd name="connsiteX2144" fmla="*/ 1171529 w 8014260"/>
              <a:gd name="connsiteY2144" fmla="*/ 3913424 h 4925968"/>
              <a:gd name="connsiteX2145" fmla="*/ 1180685 w 8014260"/>
              <a:gd name="connsiteY2145" fmla="*/ 3916330 h 4925968"/>
              <a:gd name="connsiteX2146" fmla="*/ 1157438 w 8014260"/>
              <a:gd name="connsiteY2146" fmla="*/ 3923599 h 4925968"/>
              <a:gd name="connsiteX2147" fmla="*/ 1128633 w 8014260"/>
              <a:gd name="connsiteY2147" fmla="*/ 3922159 h 4925968"/>
              <a:gd name="connsiteX2148" fmla="*/ 1152701 w 8014260"/>
              <a:gd name="connsiteY2148" fmla="*/ 3913655 h 4925968"/>
              <a:gd name="connsiteX2149" fmla="*/ 1171529 w 8014260"/>
              <a:gd name="connsiteY2149" fmla="*/ 3913424 h 4925968"/>
              <a:gd name="connsiteX2150" fmla="*/ 1454266 w 8014260"/>
              <a:gd name="connsiteY2150" fmla="*/ 3913191 h 4925968"/>
              <a:gd name="connsiteX2151" fmla="*/ 1463507 w 8014260"/>
              <a:gd name="connsiteY2151" fmla="*/ 3914889 h 4925968"/>
              <a:gd name="connsiteX2152" fmla="*/ 1436693 w 8014260"/>
              <a:gd name="connsiteY2152" fmla="*/ 3918661 h 4925968"/>
              <a:gd name="connsiteX2153" fmla="*/ 1409397 w 8014260"/>
              <a:gd name="connsiteY2153" fmla="*/ 3917770 h 4925968"/>
              <a:gd name="connsiteX2154" fmla="*/ 1434428 w 8014260"/>
              <a:gd name="connsiteY2154" fmla="*/ 3913243 h 4925968"/>
              <a:gd name="connsiteX2155" fmla="*/ 1454266 w 8014260"/>
              <a:gd name="connsiteY2155" fmla="*/ 3913191 h 4925968"/>
              <a:gd name="connsiteX2156" fmla="*/ 1643735 w 8014260"/>
              <a:gd name="connsiteY2156" fmla="*/ 3912009 h 4925968"/>
              <a:gd name="connsiteX2157" fmla="*/ 1672677 w 8014260"/>
              <a:gd name="connsiteY2157" fmla="*/ 3914067 h 4925968"/>
              <a:gd name="connsiteX2158" fmla="*/ 1647370 w 8014260"/>
              <a:gd name="connsiteY2158" fmla="*/ 3916741 h 4925968"/>
              <a:gd name="connsiteX2159" fmla="*/ 1616784 w 8014260"/>
              <a:gd name="connsiteY2159" fmla="*/ 3915096 h 4925968"/>
              <a:gd name="connsiteX2160" fmla="*/ 1643735 w 8014260"/>
              <a:gd name="connsiteY2160" fmla="*/ 3912009 h 4925968"/>
              <a:gd name="connsiteX2161" fmla="*/ 2395363 w 8014260"/>
              <a:gd name="connsiteY2161" fmla="*/ 3911461 h 4925968"/>
              <a:gd name="connsiteX2162" fmla="*/ 2424990 w 8014260"/>
              <a:gd name="connsiteY2162" fmla="*/ 3916810 h 4925968"/>
              <a:gd name="connsiteX2163" fmla="*/ 2398518 w 8014260"/>
              <a:gd name="connsiteY2163" fmla="*/ 3923051 h 4925968"/>
              <a:gd name="connsiteX2164" fmla="*/ 2368960 w 8014260"/>
              <a:gd name="connsiteY2164" fmla="*/ 3918113 h 4925968"/>
              <a:gd name="connsiteX2165" fmla="*/ 2395363 w 8014260"/>
              <a:gd name="connsiteY2165" fmla="*/ 3911461 h 4925968"/>
              <a:gd name="connsiteX2166" fmla="*/ 3739463 w 8014260"/>
              <a:gd name="connsiteY2166" fmla="*/ 3909678 h 4925968"/>
              <a:gd name="connsiteX2167" fmla="*/ 3776359 w 8014260"/>
              <a:gd name="connsiteY2167" fmla="*/ 3928263 h 4925968"/>
              <a:gd name="connsiteX2168" fmla="*/ 3744127 w 8014260"/>
              <a:gd name="connsiteY2168" fmla="*/ 3944516 h 4925968"/>
              <a:gd name="connsiteX2169" fmla="*/ 3707436 w 8014260"/>
              <a:gd name="connsiteY2169" fmla="*/ 3926480 h 4925968"/>
              <a:gd name="connsiteX2170" fmla="*/ 3739463 w 8014260"/>
              <a:gd name="connsiteY2170" fmla="*/ 3909678 h 4925968"/>
              <a:gd name="connsiteX2171" fmla="*/ 2832492 w 8014260"/>
              <a:gd name="connsiteY2171" fmla="*/ 3909000 h 4925968"/>
              <a:gd name="connsiteX2172" fmla="*/ 2843054 w 8014260"/>
              <a:gd name="connsiteY2172" fmla="*/ 3911049 h 4925968"/>
              <a:gd name="connsiteX2173" fmla="*/ 2818708 w 8014260"/>
              <a:gd name="connsiteY2173" fmla="*/ 3920993 h 4925968"/>
              <a:gd name="connsiteX2174" fmla="*/ 2785104 w 8014260"/>
              <a:gd name="connsiteY2174" fmla="*/ 3921062 h 4925968"/>
              <a:gd name="connsiteX2175" fmla="*/ 2811438 w 8014260"/>
              <a:gd name="connsiteY2175" fmla="*/ 3911117 h 4925968"/>
              <a:gd name="connsiteX2176" fmla="*/ 2832492 w 8014260"/>
              <a:gd name="connsiteY2176" fmla="*/ 3909000 h 4925968"/>
              <a:gd name="connsiteX2177" fmla="*/ 1779525 w 8014260"/>
              <a:gd name="connsiteY2177" fmla="*/ 3908992 h 4925968"/>
              <a:gd name="connsiteX2178" fmla="*/ 1808330 w 8014260"/>
              <a:gd name="connsiteY2178" fmla="*/ 3912009 h 4925968"/>
              <a:gd name="connsiteX2179" fmla="*/ 1782958 w 8014260"/>
              <a:gd name="connsiteY2179" fmla="*/ 3915233 h 4925968"/>
              <a:gd name="connsiteX2180" fmla="*/ 1752641 w 8014260"/>
              <a:gd name="connsiteY2180" fmla="*/ 3912832 h 4925968"/>
              <a:gd name="connsiteX2181" fmla="*/ 1779525 w 8014260"/>
              <a:gd name="connsiteY2181" fmla="*/ 3908992 h 4925968"/>
              <a:gd name="connsiteX2182" fmla="*/ 1379890 w 8014260"/>
              <a:gd name="connsiteY2182" fmla="*/ 3908110 h 4925968"/>
              <a:gd name="connsiteX2183" fmla="*/ 1389096 w 8014260"/>
              <a:gd name="connsiteY2183" fmla="*/ 3910638 h 4925968"/>
              <a:gd name="connsiteX2184" fmla="*/ 1365780 w 8014260"/>
              <a:gd name="connsiteY2184" fmla="*/ 3915919 h 4925968"/>
              <a:gd name="connsiteX2185" fmla="*/ 1336155 w 8014260"/>
              <a:gd name="connsiteY2185" fmla="*/ 3914273 h 4925968"/>
              <a:gd name="connsiteX2186" fmla="*/ 1359881 w 8014260"/>
              <a:gd name="connsiteY2186" fmla="*/ 3908307 h 4925968"/>
              <a:gd name="connsiteX2187" fmla="*/ 1379890 w 8014260"/>
              <a:gd name="connsiteY2187" fmla="*/ 3908110 h 4925968"/>
              <a:gd name="connsiteX2188" fmla="*/ 2907656 w 8014260"/>
              <a:gd name="connsiteY2188" fmla="*/ 3908022 h 4925968"/>
              <a:gd name="connsiteX2189" fmla="*/ 2917463 w 8014260"/>
              <a:gd name="connsiteY2189" fmla="*/ 3910089 h 4925968"/>
              <a:gd name="connsiteX2190" fmla="*/ 2889345 w 8014260"/>
              <a:gd name="connsiteY2190" fmla="*/ 3920238 h 4925968"/>
              <a:gd name="connsiteX2191" fmla="*/ 2858210 w 8014260"/>
              <a:gd name="connsiteY2191" fmla="*/ 3920993 h 4925968"/>
              <a:gd name="connsiteX2192" fmla="*/ 2885710 w 8014260"/>
              <a:gd name="connsiteY2192" fmla="*/ 3910432 h 4925968"/>
              <a:gd name="connsiteX2193" fmla="*/ 2907656 w 8014260"/>
              <a:gd name="connsiteY2193" fmla="*/ 3908022 h 4925968"/>
              <a:gd name="connsiteX2194" fmla="*/ 2528958 w 8014260"/>
              <a:gd name="connsiteY2194" fmla="*/ 3907140 h 4925968"/>
              <a:gd name="connsiteX2195" fmla="*/ 2560642 w 8014260"/>
              <a:gd name="connsiteY2195" fmla="*/ 3912695 h 4925968"/>
              <a:gd name="connsiteX2196" fmla="*/ 2536090 w 8014260"/>
              <a:gd name="connsiteY2196" fmla="*/ 3919828 h 4925968"/>
              <a:gd name="connsiteX2197" fmla="*/ 2504543 w 8014260"/>
              <a:gd name="connsiteY2197" fmla="*/ 3914615 h 4925968"/>
              <a:gd name="connsiteX2198" fmla="*/ 2528958 w 8014260"/>
              <a:gd name="connsiteY2198" fmla="*/ 3907140 h 4925968"/>
              <a:gd name="connsiteX2199" fmla="*/ 2759404 w 8014260"/>
              <a:gd name="connsiteY2199" fmla="*/ 3907080 h 4925968"/>
              <a:gd name="connsiteX2200" fmla="*/ 2770222 w 8014260"/>
              <a:gd name="connsiteY2200" fmla="*/ 3909609 h 4925968"/>
              <a:gd name="connsiteX2201" fmla="*/ 2744779 w 8014260"/>
              <a:gd name="connsiteY2201" fmla="*/ 3919690 h 4925968"/>
              <a:gd name="connsiteX2202" fmla="*/ 2712615 w 8014260"/>
              <a:gd name="connsiteY2202" fmla="*/ 3918319 h 4925968"/>
              <a:gd name="connsiteX2203" fmla="*/ 2739224 w 8014260"/>
              <a:gd name="connsiteY2203" fmla="*/ 3908306 h 4925968"/>
              <a:gd name="connsiteX2204" fmla="*/ 2759404 w 8014260"/>
              <a:gd name="connsiteY2204" fmla="*/ 3907080 h 4925968"/>
              <a:gd name="connsiteX2205" fmla="*/ 1915382 w 8014260"/>
              <a:gd name="connsiteY2205" fmla="*/ 3906523 h 4925968"/>
              <a:gd name="connsiteX2206" fmla="*/ 1943981 w 8014260"/>
              <a:gd name="connsiteY2206" fmla="*/ 3910569 h 4925968"/>
              <a:gd name="connsiteX2207" fmla="*/ 1918333 w 8014260"/>
              <a:gd name="connsiteY2207" fmla="*/ 3914410 h 4925968"/>
              <a:gd name="connsiteX2208" fmla="*/ 1888225 w 8014260"/>
              <a:gd name="connsiteY2208" fmla="*/ 3911049 h 4925968"/>
              <a:gd name="connsiteX2209" fmla="*/ 1915382 w 8014260"/>
              <a:gd name="connsiteY2209" fmla="*/ 3906523 h 4925968"/>
              <a:gd name="connsiteX2210" fmla="*/ 1569051 w 8014260"/>
              <a:gd name="connsiteY2210" fmla="*/ 3906318 h 4925968"/>
              <a:gd name="connsiteX2211" fmla="*/ 1598882 w 8014260"/>
              <a:gd name="connsiteY2211" fmla="*/ 3908855 h 4925968"/>
              <a:gd name="connsiteX2212" fmla="*/ 1572825 w 8014260"/>
              <a:gd name="connsiteY2212" fmla="*/ 3912832 h 4925968"/>
              <a:gd name="connsiteX2213" fmla="*/ 1544774 w 8014260"/>
              <a:gd name="connsiteY2213" fmla="*/ 3911049 h 4925968"/>
              <a:gd name="connsiteX2214" fmla="*/ 1569051 w 8014260"/>
              <a:gd name="connsiteY2214" fmla="*/ 3906318 h 4925968"/>
              <a:gd name="connsiteX2215" fmla="*/ 2980968 w 8014260"/>
              <a:gd name="connsiteY2215" fmla="*/ 3905219 h 4925968"/>
              <a:gd name="connsiteX2216" fmla="*/ 2990707 w 8014260"/>
              <a:gd name="connsiteY2216" fmla="*/ 3906934 h 4925968"/>
              <a:gd name="connsiteX2217" fmla="*/ 2961903 w 8014260"/>
              <a:gd name="connsiteY2217" fmla="*/ 3917907 h 4925968"/>
              <a:gd name="connsiteX2218" fmla="*/ 2929807 w 8014260"/>
              <a:gd name="connsiteY2218" fmla="*/ 3918730 h 4925968"/>
              <a:gd name="connsiteX2219" fmla="*/ 2960120 w 8014260"/>
              <a:gd name="connsiteY2219" fmla="*/ 3907826 h 4925968"/>
              <a:gd name="connsiteX2220" fmla="*/ 2980968 w 8014260"/>
              <a:gd name="connsiteY2220" fmla="*/ 3905219 h 4925968"/>
              <a:gd name="connsiteX2221" fmla="*/ 3346465 w 8014260"/>
              <a:gd name="connsiteY2221" fmla="*/ 3905177 h 4925968"/>
              <a:gd name="connsiteX2222" fmla="*/ 3358090 w 8014260"/>
              <a:gd name="connsiteY2222" fmla="*/ 3910158 h 4925968"/>
              <a:gd name="connsiteX2223" fmla="*/ 3327091 w 8014260"/>
              <a:gd name="connsiteY2223" fmla="*/ 3925245 h 4925968"/>
              <a:gd name="connsiteX2224" fmla="*/ 3291773 w 8014260"/>
              <a:gd name="connsiteY2224" fmla="*/ 3920993 h 4925968"/>
              <a:gd name="connsiteX2225" fmla="*/ 3322908 w 8014260"/>
              <a:gd name="connsiteY2225" fmla="*/ 3906318 h 4925968"/>
              <a:gd name="connsiteX2226" fmla="*/ 3346465 w 8014260"/>
              <a:gd name="connsiteY2226" fmla="*/ 3905177 h 4925968"/>
              <a:gd name="connsiteX2227" fmla="*/ 869743 w 8014260"/>
              <a:gd name="connsiteY2227" fmla="*/ 3904603 h 4925968"/>
              <a:gd name="connsiteX2228" fmla="*/ 896963 w 8014260"/>
              <a:gd name="connsiteY2228" fmla="*/ 3912558 h 4925968"/>
              <a:gd name="connsiteX2229" fmla="*/ 874476 w 8014260"/>
              <a:gd name="connsiteY2229" fmla="*/ 3923257 h 4925968"/>
              <a:gd name="connsiteX2230" fmla="*/ 846975 w 8014260"/>
              <a:gd name="connsiteY2230" fmla="*/ 3915987 h 4925968"/>
              <a:gd name="connsiteX2231" fmla="*/ 869743 w 8014260"/>
              <a:gd name="connsiteY2231" fmla="*/ 3904603 h 4925968"/>
              <a:gd name="connsiteX2232" fmla="*/ 2048565 w 8014260"/>
              <a:gd name="connsiteY2232" fmla="*/ 3904259 h 4925968"/>
              <a:gd name="connsiteX2233" fmla="*/ 2079428 w 8014260"/>
              <a:gd name="connsiteY2233" fmla="*/ 3908649 h 4925968"/>
              <a:gd name="connsiteX2234" fmla="*/ 2053706 w 8014260"/>
              <a:gd name="connsiteY2234" fmla="*/ 3913792 h 4925968"/>
              <a:gd name="connsiteX2235" fmla="*/ 2023806 w 8014260"/>
              <a:gd name="connsiteY2235" fmla="*/ 3909609 h 4925968"/>
              <a:gd name="connsiteX2236" fmla="*/ 2048565 w 8014260"/>
              <a:gd name="connsiteY2236" fmla="*/ 3904259 h 4925968"/>
              <a:gd name="connsiteX2237" fmla="*/ 4203956 w 8014260"/>
              <a:gd name="connsiteY2237" fmla="*/ 3903779 h 4925968"/>
              <a:gd name="connsiteX2238" fmla="*/ 4240234 w 8014260"/>
              <a:gd name="connsiteY2238" fmla="*/ 3937795 h 4925968"/>
              <a:gd name="connsiteX2239" fmla="*/ 4210745 w 8014260"/>
              <a:gd name="connsiteY2239" fmla="*/ 3959123 h 4925968"/>
              <a:gd name="connsiteX2240" fmla="*/ 4173300 w 8014260"/>
              <a:gd name="connsiteY2240" fmla="*/ 3926000 h 4925968"/>
              <a:gd name="connsiteX2241" fmla="*/ 4203956 w 8014260"/>
              <a:gd name="connsiteY2241" fmla="*/ 3903779 h 4925968"/>
              <a:gd name="connsiteX2242" fmla="*/ 1078360 w 8014260"/>
              <a:gd name="connsiteY2242" fmla="*/ 3903368 h 4925968"/>
              <a:gd name="connsiteX2243" fmla="*/ 1106002 w 8014260"/>
              <a:gd name="connsiteY2243" fmla="*/ 3907895 h 4925968"/>
              <a:gd name="connsiteX2244" fmla="*/ 1083300 w 8014260"/>
              <a:gd name="connsiteY2244" fmla="*/ 3917428 h 4925968"/>
              <a:gd name="connsiteX2245" fmla="*/ 1055868 w 8014260"/>
              <a:gd name="connsiteY2245" fmla="*/ 3913793 h 4925968"/>
              <a:gd name="connsiteX2246" fmla="*/ 1078360 w 8014260"/>
              <a:gd name="connsiteY2246" fmla="*/ 3903368 h 4925968"/>
              <a:gd name="connsiteX2247" fmla="*/ 3051820 w 8014260"/>
              <a:gd name="connsiteY2247" fmla="*/ 3901997 h 4925968"/>
              <a:gd name="connsiteX2248" fmla="*/ 3063539 w 8014260"/>
              <a:gd name="connsiteY2248" fmla="*/ 3903506 h 4925968"/>
              <a:gd name="connsiteX2249" fmla="*/ 3037135 w 8014260"/>
              <a:gd name="connsiteY2249" fmla="*/ 3914890 h 4925968"/>
              <a:gd name="connsiteX2250" fmla="*/ 3003120 w 8014260"/>
              <a:gd name="connsiteY2250" fmla="*/ 3916399 h 4925968"/>
              <a:gd name="connsiteX2251" fmla="*/ 3029455 w 8014260"/>
              <a:gd name="connsiteY2251" fmla="*/ 3905220 h 4925968"/>
              <a:gd name="connsiteX2252" fmla="*/ 3051820 w 8014260"/>
              <a:gd name="connsiteY2252" fmla="*/ 3901997 h 4925968"/>
              <a:gd name="connsiteX2253" fmla="*/ 2183863 w 8014260"/>
              <a:gd name="connsiteY2253" fmla="*/ 3901585 h 4925968"/>
              <a:gd name="connsiteX2254" fmla="*/ 2215067 w 8014260"/>
              <a:gd name="connsiteY2254" fmla="*/ 3906454 h 4925968"/>
              <a:gd name="connsiteX2255" fmla="*/ 2189829 w 8014260"/>
              <a:gd name="connsiteY2255" fmla="*/ 3912695 h 4925968"/>
              <a:gd name="connsiteX2256" fmla="*/ 2159586 w 8014260"/>
              <a:gd name="connsiteY2256" fmla="*/ 3907895 h 4925968"/>
              <a:gd name="connsiteX2257" fmla="*/ 2183863 w 8014260"/>
              <a:gd name="connsiteY2257" fmla="*/ 3901585 h 4925968"/>
              <a:gd name="connsiteX2258" fmla="*/ 1705047 w 8014260"/>
              <a:gd name="connsiteY2258" fmla="*/ 3900831 h 4925968"/>
              <a:gd name="connsiteX2259" fmla="*/ 1734398 w 8014260"/>
              <a:gd name="connsiteY2259" fmla="*/ 3904397 h 4925968"/>
              <a:gd name="connsiteX2260" fmla="*/ 1707721 w 8014260"/>
              <a:gd name="connsiteY2260" fmla="*/ 3908787 h 4925968"/>
              <a:gd name="connsiteX2261" fmla="*/ 1680082 w 8014260"/>
              <a:gd name="connsiteY2261" fmla="*/ 3905632 h 4925968"/>
              <a:gd name="connsiteX2262" fmla="*/ 1705047 w 8014260"/>
              <a:gd name="connsiteY2262" fmla="*/ 3900831 h 4925968"/>
              <a:gd name="connsiteX2263" fmla="*/ 316164 w 8014260"/>
              <a:gd name="connsiteY2263" fmla="*/ 3900762 h 4925968"/>
              <a:gd name="connsiteX2264" fmla="*/ 342430 w 8014260"/>
              <a:gd name="connsiteY2264" fmla="*/ 3914478 h 4925968"/>
              <a:gd name="connsiteX2265" fmla="*/ 321722 w 8014260"/>
              <a:gd name="connsiteY2265" fmla="*/ 3934366 h 4925968"/>
              <a:gd name="connsiteX2266" fmla="*/ 294972 w 8014260"/>
              <a:gd name="connsiteY2266" fmla="*/ 3920856 h 4925968"/>
              <a:gd name="connsiteX2267" fmla="*/ 316164 w 8014260"/>
              <a:gd name="connsiteY2267" fmla="*/ 3900762 h 4925968"/>
              <a:gd name="connsiteX2268" fmla="*/ 5776070 w 8014260"/>
              <a:gd name="connsiteY2268" fmla="*/ 3900437 h 4925968"/>
              <a:gd name="connsiteX2269" fmla="*/ 5801115 w 8014260"/>
              <a:gd name="connsiteY2269" fmla="*/ 3931829 h 4925968"/>
              <a:gd name="connsiteX2270" fmla="*/ 5770391 w 8014260"/>
              <a:gd name="connsiteY2270" fmla="*/ 3992591 h 4925968"/>
              <a:gd name="connsiteX2271" fmla="*/ 5731849 w 8014260"/>
              <a:gd name="connsiteY2271" fmla="*/ 3963719 h 4925968"/>
              <a:gd name="connsiteX2272" fmla="*/ 5762299 w 8014260"/>
              <a:gd name="connsiteY2272" fmla="*/ 3902888 h 4925968"/>
              <a:gd name="connsiteX2273" fmla="*/ 5776070 w 8014260"/>
              <a:gd name="connsiteY2273" fmla="*/ 3900437 h 4925968"/>
              <a:gd name="connsiteX2274" fmla="*/ 1287737 w 8014260"/>
              <a:gd name="connsiteY2274" fmla="*/ 3900420 h 4925968"/>
              <a:gd name="connsiteX2275" fmla="*/ 1315720 w 8014260"/>
              <a:gd name="connsiteY2275" fmla="*/ 3903780 h 4925968"/>
              <a:gd name="connsiteX2276" fmla="*/ 1292468 w 8014260"/>
              <a:gd name="connsiteY2276" fmla="*/ 3910844 h 4925968"/>
              <a:gd name="connsiteX2277" fmla="*/ 1263594 w 8014260"/>
              <a:gd name="connsiteY2277" fmla="*/ 3908649 h 4925968"/>
              <a:gd name="connsiteX2278" fmla="*/ 1287737 w 8014260"/>
              <a:gd name="connsiteY2278" fmla="*/ 3900420 h 4925968"/>
              <a:gd name="connsiteX2279" fmla="*/ 2666666 w 8014260"/>
              <a:gd name="connsiteY2279" fmla="*/ 3900145 h 4925968"/>
              <a:gd name="connsiteX2280" fmla="*/ 2695882 w 8014260"/>
              <a:gd name="connsiteY2280" fmla="*/ 3904877 h 4925968"/>
              <a:gd name="connsiteX2281" fmla="*/ 2669067 w 8014260"/>
              <a:gd name="connsiteY2281" fmla="*/ 3914067 h 4925968"/>
              <a:gd name="connsiteX2282" fmla="*/ 2639920 w 8014260"/>
              <a:gd name="connsiteY2282" fmla="*/ 3908855 h 4925968"/>
              <a:gd name="connsiteX2283" fmla="*/ 2666666 w 8014260"/>
              <a:gd name="connsiteY2283" fmla="*/ 3900145 h 4925968"/>
              <a:gd name="connsiteX2284" fmla="*/ 3273513 w 8014260"/>
              <a:gd name="connsiteY2284" fmla="*/ 3899862 h 4925968"/>
              <a:gd name="connsiteX2285" fmla="*/ 3284434 w 8014260"/>
              <a:gd name="connsiteY2285" fmla="*/ 3903848 h 4925968"/>
              <a:gd name="connsiteX2286" fmla="*/ 3253642 w 8014260"/>
              <a:gd name="connsiteY2286" fmla="*/ 3917496 h 4925968"/>
              <a:gd name="connsiteX2287" fmla="*/ 3219764 w 8014260"/>
              <a:gd name="connsiteY2287" fmla="*/ 3914958 h 4925968"/>
              <a:gd name="connsiteX2288" fmla="*/ 3250144 w 8014260"/>
              <a:gd name="connsiteY2288" fmla="*/ 3901585 h 4925968"/>
              <a:gd name="connsiteX2289" fmla="*/ 3273513 w 8014260"/>
              <a:gd name="connsiteY2289" fmla="*/ 3899862 h 4925968"/>
              <a:gd name="connsiteX2290" fmla="*/ 3126366 w 8014260"/>
              <a:gd name="connsiteY2290" fmla="*/ 3899262 h 4925968"/>
              <a:gd name="connsiteX2291" fmla="*/ 3137537 w 8014260"/>
              <a:gd name="connsiteY2291" fmla="*/ 3901174 h 4925968"/>
              <a:gd name="connsiteX2292" fmla="*/ 3107979 w 8014260"/>
              <a:gd name="connsiteY2292" fmla="*/ 3913519 h 4925968"/>
              <a:gd name="connsiteX2293" fmla="*/ 3074786 w 8014260"/>
              <a:gd name="connsiteY2293" fmla="*/ 3914204 h 4925968"/>
              <a:gd name="connsiteX2294" fmla="*/ 3104138 w 8014260"/>
              <a:gd name="connsiteY2294" fmla="*/ 3902134 h 4925968"/>
              <a:gd name="connsiteX2295" fmla="*/ 3126366 w 8014260"/>
              <a:gd name="connsiteY2295" fmla="*/ 3899262 h 4925968"/>
              <a:gd name="connsiteX2296" fmla="*/ 1494984 w 8014260"/>
              <a:gd name="connsiteY2296" fmla="*/ 3899047 h 4925968"/>
              <a:gd name="connsiteX2297" fmla="*/ 1524335 w 8014260"/>
              <a:gd name="connsiteY2297" fmla="*/ 3902271 h 4925968"/>
              <a:gd name="connsiteX2298" fmla="*/ 1501229 w 8014260"/>
              <a:gd name="connsiteY2298" fmla="*/ 3907757 h 4925968"/>
              <a:gd name="connsiteX2299" fmla="*/ 1471393 w 8014260"/>
              <a:gd name="connsiteY2299" fmla="*/ 3905220 h 4925968"/>
              <a:gd name="connsiteX2300" fmla="*/ 1494984 w 8014260"/>
              <a:gd name="connsiteY2300" fmla="*/ 3899047 h 4925968"/>
              <a:gd name="connsiteX2301" fmla="*/ 3199756 w 8014260"/>
              <a:gd name="connsiteY2301" fmla="*/ 3898104 h 4925968"/>
              <a:gd name="connsiteX2302" fmla="*/ 3210300 w 8014260"/>
              <a:gd name="connsiteY2302" fmla="*/ 3901242 h 4925968"/>
              <a:gd name="connsiteX2303" fmla="*/ 3182388 w 8014260"/>
              <a:gd name="connsiteY2303" fmla="*/ 3913723 h 4925968"/>
              <a:gd name="connsiteX2304" fmla="*/ 3146864 w 8014260"/>
              <a:gd name="connsiteY2304" fmla="*/ 3913381 h 4925968"/>
              <a:gd name="connsiteX2305" fmla="*/ 3176559 w 8014260"/>
              <a:gd name="connsiteY2305" fmla="*/ 3900625 h 4925968"/>
              <a:gd name="connsiteX2306" fmla="*/ 3199756 w 8014260"/>
              <a:gd name="connsiteY2306" fmla="*/ 3898104 h 4925968"/>
              <a:gd name="connsiteX2307" fmla="*/ 2321846 w 8014260"/>
              <a:gd name="connsiteY2307" fmla="*/ 3897745 h 4925968"/>
              <a:gd name="connsiteX2308" fmla="*/ 2350856 w 8014260"/>
              <a:gd name="connsiteY2308" fmla="*/ 3903780 h 4925968"/>
              <a:gd name="connsiteX2309" fmla="*/ 2325618 w 8014260"/>
              <a:gd name="connsiteY2309" fmla="*/ 3910569 h 4925968"/>
              <a:gd name="connsiteX2310" fmla="*/ 2294894 w 8014260"/>
              <a:gd name="connsiteY2310" fmla="*/ 3904740 h 4925968"/>
              <a:gd name="connsiteX2311" fmla="*/ 2321846 w 8014260"/>
              <a:gd name="connsiteY2311" fmla="*/ 3897745 h 4925968"/>
              <a:gd name="connsiteX2312" fmla="*/ 3529608 w 8014260"/>
              <a:gd name="connsiteY2312" fmla="*/ 3897402 h 4925968"/>
              <a:gd name="connsiteX2313" fmla="*/ 3566367 w 8014260"/>
              <a:gd name="connsiteY2313" fmla="*/ 3906866 h 4925968"/>
              <a:gd name="connsiteX2314" fmla="*/ 3535026 w 8014260"/>
              <a:gd name="connsiteY2314" fmla="*/ 3923737 h 4925968"/>
              <a:gd name="connsiteX2315" fmla="*/ 3499776 w 8014260"/>
              <a:gd name="connsiteY2315" fmla="*/ 3914273 h 4925968"/>
              <a:gd name="connsiteX2316" fmla="*/ 3529608 w 8014260"/>
              <a:gd name="connsiteY2316" fmla="*/ 3897402 h 4925968"/>
              <a:gd name="connsiteX2317" fmla="*/ 1840561 w 8014260"/>
              <a:gd name="connsiteY2317" fmla="*/ 3896167 h 4925968"/>
              <a:gd name="connsiteX2318" fmla="*/ 1869979 w 8014260"/>
              <a:gd name="connsiteY2318" fmla="*/ 3900694 h 4925968"/>
              <a:gd name="connsiteX2319" fmla="*/ 1843307 w 8014260"/>
              <a:gd name="connsiteY2319" fmla="*/ 3905700 h 4925968"/>
              <a:gd name="connsiteX2320" fmla="*/ 1815596 w 8014260"/>
              <a:gd name="connsiteY2320" fmla="*/ 3901585 h 4925968"/>
              <a:gd name="connsiteX2321" fmla="*/ 1840561 w 8014260"/>
              <a:gd name="connsiteY2321" fmla="*/ 3896167 h 4925968"/>
              <a:gd name="connsiteX2322" fmla="*/ 662222 w 8014260"/>
              <a:gd name="connsiteY2322" fmla="*/ 3895825 h 4925968"/>
              <a:gd name="connsiteX2323" fmla="*/ 687595 w 8014260"/>
              <a:gd name="connsiteY2323" fmla="*/ 3905975 h 4925968"/>
              <a:gd name="connsiteX2324" fmla="*/ 665303 w 8014260"/>
              <a:gd name="connsiteY2324" fmla="*/ 3920788 h 4925968"/>
              <a:gd name="connsiteX2325" fmla="*/ 639107 w 8014260"/>
              <a:gd name="connsiteY2325" fmla="*/ 3912490 h 4925968"/>
              <a:gd name="connsiteX2326" fmla="*/ 662222 w 8014260"/>
              <a:gd name="connsiteY2326" fmla="*/ 3895825 h 4925968"/>
              <a:gd name="connsiteX2327" fmla="*/ 2455165 w 8014260"/>
              <a:gd name="connsiteY2327" fmla="*/ 3892738 h 4925968"/>
              <a:gd name="connsiteX2328" fmla="*/ 2486095 w 8014260"/>
              <a:gd name="connsiteY2328" fmla="*/ 3898499 h 4925968"/>
              <a:gd name="connsiteX2329" fmla="*/ 2460515 w 8014260"/>
              <a:gd name="connsiteY2329" fmla="*/ 3906865 h 4925968"/>
              <a:gd name="connsiteX2330" fmla="*/ 2430545 w 8014260"/>
              <a:gd name="connsiteY2330" fmla="*/ 3901105 h 4925968"/>
              <a:gd name="connsiteX2331" fmla="*/ 2455165 w 8014260"/>
              <a:gd name="connsiteY2331" fmla="*/ 3892738 h 4925968"/>
              <a:gd name="connsiteX2332" fmla="*/ 1975459 w 8014260"/>
              <a:gd name="connsiteY2332" fmla="*/ 3891778 h 4925968"/>
              <a:gd name="connsiteX2333" fmla="*/ 2005499 w 8014260"/>
              <a:gd name="connsiteY2333" fmla="*/ 3897059 h 4925968"/>
              <a:gd name="connsiteX2334" fmla="*/ 1979508 w 8014260"/>
              <a:gd name="connsiteY2334" fmla="*/ 3902956 h 4925968"/>
              <a:gd name="connsiteX2335" fmla="*/ 1951182 w 8014260"/>
              <a:gd name="connsiteY2335" fmla="*/ 3898019 h 4925968"/>
              <a:gd name="connsiteX2336" fmla="*/ 1975459 w 8014260"/>
              <a:gd name="connsiteY2336" fmla="*/ 3891778 h 4925968"/>
              <a:gd name="connsiteX2337" fmla="*/ 1632076 w 8014260"/>
              <a:gd name="connsiteY2337" fmla="*/ 3890956 h 4925968"/>
              <a:gd name="connsiteX2338" fmla="*/ 1659643 w 8014260"/>
              <a:gd name="connsiteY2338" fmla="*/ 3895139 h 4925968"/>
              <a:gd name="connsiteX2339" fmla="*/ 1634888 w 8014260"/>
              <a:gd name="connsiteY2339" fmla="*/ 3901243 h 4925968"/>
              <a:gd name="connsiteX2340" fmla="*/ 1606839 w 8014260"/>
              <a:gd name="connsiteY2340" fmla="*/ 3897814 h 4925968"/>
              <a:gd name="connsiteX2341" fmla="*/ 1632076 w 8014260"/>
              <a:gd name="connsiteY2341" fmla="*/ 3890956 h 4925968"/>
              <a:gd name="connsiteX2342" fmla="*/ 1421400 w 8014260"/>
              <a:gd name="connsiteY2342" fmla="*/ 3889173 h 4925968"/>
              <a:gd name="connsiteX2343" fmla="*/ 1450956 w 8014260"/>
              <a:gd name="connsiteY2343" fmla="*/ 3893493 h 4925968"/>
              <a:gd name="connsiteX2344" fmla="*/ 1426406 w 8014260"/>
              <a:gd name="connsiteY2344" fmla="*/ 3900488 h 4925968"/>
              <a:gd name="connsiteX2345" fmla="*/ 1398492 w 8014260"/>
              <a:gd name="connsiteY2345" fmla="*/ 3897197 h 4925968"/>
              <a:gd name="connsiteX2346" fmla="*/ 1421400 w 8014260"/>
              <a:gd name="connsiteY2346" fmla="*/ 3889173 h 4925968"/>
              <a:gd name="connsiteX2347" fmla="*/ 4067893 w 8014260"/>
              <a:gd name="connsiteY2347" fmla="*/ 3888760 h 4925968"/>
              <a:gd name="connsiteX2348" fmla="*/ 4105406 w 8014260"/>
              <a:gd name="connsiteY2348" fmla="*/ 3917290 h 4925968"/>
              <a:gd name="connsiteX2349" fmla="*/ 4074614 w 8014260"/>
              <a:gd name="connsiteY2349" fmla="*/ 3936972 h 4925968"/>
              <a:gd name="connsiteX2350" fmla="*/ 4038678 w 8014260"/>
              <a:gd name="connsiteY2350" fmla="*/ 3909540 h 4925968"/>
              <a:gd name="connsiteX2351" fmla="*/ 4067893 w 8014260"/>
              <a:gd name="connsiteY2351" fmla="*/ 3888760 h 4925968"/>
              <a:gd name="connsiteX2352" fmla="*/ 1213192 w 8014260"/>
              <a:gd name="connsiteY2352" fmla="*/ 3888623 h 4925968"/>
              <a:gd name="connsiteX2353" fmla="*/ 1241036 w 8014260"/>
              <a:gd name="connsiteY2353" fmla="*/ 3893561 h 4925968"/>
              <a:gd name="connsiteX2354" fmla="*/ 1218539 w 8014260"/>
              <a:gd name="connsiteY2354" fmla="*/ 3902956 h 4925968"/>
              <a:gd name="connsiteX2355" fmla="*/ 1190905 w 8014260"/>
              <a:gd name="connsiteY2355" fmla="*/ 3898842 h 4925968"/>
              <a:gd name="connsiteX2356" fmla="*/ 1213192 w 8014260"/>
              <a:gd name="connsiteY2356" fmla="*/ 3888623 h 4925968"/>
              <a:gd name="connsiteX2357" fmla="*/ 5550661 w 8014260"/>
              <a:gd name="connsiteY2357" fmla="*/ 3888281 h 4925968"/>
              <a:gd name="connsiteX2358" fmla="*/ 5587763 w 8014260"/>
              <a:gd name="connsiteY2358" fmla="*/ 3928538 h 4925968"/>
              <a:gd name="connsiteX2359" fmla="*/ 5558685 w 8014260"/>
              <a:gd name="connsiteY2359" fmla="*/ 3985939 h 4925968"/>
              <a:gd name="connsiteX2360" fmla="*/ 5520417 w 8014260"/>
              <a:gd name="connsiteY2360" fmla="*/ 3947534 h 4925968"/>
              <a:gd name="connsiteX2361" fmla="*/ 5550661 w 8014260"/>
              <a:gd name="connsiteY2361" fmla="*/ 3888281 h 4925968"/>
              <a:gd name="connsiteX2362" fmla="*/ 1003406 w 8014260"/>
              <a:gd name="connsiteY2362" fmla="*/ 3888212 h 4925968"/>
              <a:gd name="connsiteX2363" fmla="*/ 1031796 w 8014260"/>
              <a:gd name="connsiteY2363" fmla="*/ 3894521 h 4925968"/>
              <a:gd name="connsiteX2364" fmla="*/ 1010401 w 8014260"/>
              <a:gd name="connsiteY2364" fmla="*/ 3905974 h 4925968"/>
              <a:gd name="connsiteX2365" fmla="*/ 981799 w 8014260"/>
              <a:gd name="connsiteY2365" fmla="*/ 3900556 h 4925968"/>
              <a:gd name="connsiteX2366" fmla="*/ 1003406 w 8014260"/>
              <a:gd name="connsiteY2366" fmla="*/ 3888212 h 4925968"/>
              <a:gd name="connsiteX2367" fmla="*/ 2109591 w 8014260"/>
              <a:gd name="connsiteY2367" fmla="*/ 3887252 h 4925968"/>
              <a:gd name="connsiteX2368" fmla="*/ 2140795 w 8014260"/>
              <a:gd name="connsiteY2368" fmla="*/ 3892944 h 4925968"/>
              <a:gd name="connsiteX2369" fmla="*/ 2116449 w 8014260"/>
              <a:gd name="connsiteY2369" fmla="*/ 3900077 h 4925968"/>
              <a:gd name="connsiteX2370" fmla="*/ 2087097 w 8014260"/>
              <a:gd name="connsiteY2370" fmla="*/ 3895276 h 4925968"/>
              <a:gd name="connsiteX2371" fmla="*/ 2109591 w 8014260"/>
              <a:gd name="connsiteY2371" fmla="*/ 3887252 h 4925968"/>
              <a:gd name="connsiteX2372" fmla="*/ 2591502 w 8014260"/>
              <a:gd name="connsiteY2372" fmla="*/ 3885743 h 4925968"/>
              <a:gd name="connsiteX2373" fmla="*/ 2621609 w 8014260"/>
              <a:gd name="connsiteY2373" fmla="*/ 3891915 h 4925968"/>
              <a:gd name="connsiteX2374" fmla="*/ 2597675 w 8014260"/>
              <a:gd name="connsiteY2374" fmla="*/ 3900968 h 4925968"/>
              <a:gd name="connsiteX2375" fmla="*/ 2565922 w 8014260"/>
              <a:gd name="connsiteY2375" fmla="*/ 3894933 h 4925968"/>
              <a:gd name="connsiteX2376" fmla="*/ 2591502 w 8014260"/>
              <a:gd name="connsiteY2376" fmla="*/ 3885743 h 4925968"/>
              <a:gd name="connsiteX2377" fmla="*/ 4800053 w 8014260"/>
              <a:gd name="connsiteY2377" fmla="*/ 3885606 h 4925968"/>
              <a:gd name="connsiteX2378" fmla="*/ 4837360 w 8014260"/>
              <a:gd name="connsiteY2378" fmla="*/ 3930869 h 4925968"/>
              <a:gd name="connsiteX2379" fmla="*/ 4808008 w 8014260"/>
              <a:gd name="connsiteY2379" fmla="*/ 3970508 h 4925968"/>
              <a:gd name="connsiteX2380" fmla="*/ 4770906 w 8014260"/>
              <a:gd name="connsiteY2380" fmla="*/ 3928194 h 4925968"/>
              <a:gd name="connsiteX2381" fmla="*/ 4800053 w 8014260"/>
              <a:gd name="connsiteY2381" fmla="*/ 3885606 h 4925968"/>
              <a:gd name="connsiteX2382" fmla="*/ 4933647 w 8014260"/>
              <a:gd name="connsiteY2382" fmla="*/ 3884166 h 4925968"/>
              <a:gd name="connsiteX2383" fmla="*/ 4971709 w 8014260"/>
              <a:gd name="connsiteY2383" fmla="*/ 3929634 h 4925968"/>
              <a:gd name="connsiteX2384" fmla="*/ 4943248 w 8014260"/>
              <a:gd name="connsiteY2384" fmla="*/ 3974623 h 4925968"/>
              <a:gd name="connsiteX2385" fmla="*/ 4905049 w 8014260"/>
              <a:gd name="connsiteY2385" fmla="*/ 3928537 h 4925968"/>
              <a:gd name="connsiteX2386" fmla="*/ 4933647 w 8014260"/>
              <a:gd name="connsiteY2386" fmla="*/ 3884166 h 4925968"/>
              <a:gd name="connsiteX2387" fmla="*/ 1767386 w 8014260"/>
              <a:gd name="connsiteY2387" fmla="*/ 3884097 h 4925968"/>
              <a:gd name="connsiteX2388" fmla="*/ 1795092 w 8014260"/>
              <a:gd name="connsiteY2388" fmla="*/ 3889104 h 4925968"/>
              <a:gd name="connsiteX2389" fmla="*/ 1770333 w 8014260"/>
              <a:gd name="connsiteY2389" fmla="*/ 3895893 h 4925968"/>
              <a:gd name="connsiteX2390" fmla="*/ 1742216 w 8014260"/>
              <a:gd name="connsiteY2390" fmla="*/ 3891573 h 4925968"/>
              <a:gd name="connsiteX2391" fmla="*/ 1767386 w 8014260"/>
              <a:gd name="connsiteY2391" fmla="*/ 3884097 h 4925968"/>
              <a:gd name="connsiteX2392" fmla="*/ 3480642 w 8014260"/>
              <a:gd name="connsiteY2392" fmla="*/ 3883617 h 4925968"/>
              <a:gd name="connsiteX2393" fmla="*/ 3492301 w 8014260"/>
              <a:gd name="connsiteY2393" fmla="*/ 3889789 h 4925968"/>
              <a:gd name="connsiteX2394" fmla="*/ 3461440 w 8014260"/>
              <a:gd name="connsiteY2394" fmla="*/ 3906043 h 4925968"/>
              <a:gd name="connsiteX2395" fmla="*/ 3426053 w 8014260"/>
              <a:gd name="connsiteY2395" fmla="*/ 3899939 h 4925968"/>
              <a:gd name="connsiteX2396" fmla="*/ 3457051 w 8014260"/>
              <a:gd name="connsiteY2396" fmla="*/ 3884029 h 4925968"/>
              <a:gd name="connsiteX2397" fmla="*/ 3480642 w 8014260"/>
              <a:gd name="connsiteY2397" fmla="*/ 3883617 h 4925968"/>
              <a:gd name="connsiteX2398" fmla="*/ 450787 w 8014260"/>
              <a:gd name="connsiteY2398" fmla="*/ 3883069 h 4925968"/>
              <a:gd name="connsiteX2399" fmla="*/ 477120 w 8014260"/>
              <a:gd name="connsiteY2399" fmla="*/ 3895551 h 4925968"/>
              <a:gd name="connsiteX2400" fmla="*/ 456546 w 8014260"/>
              <a:gd name="connsiteY2400" fmla="*/ 3914410 h 4925968"/>
              <a:gd name="connsiteX2401" fmla="*/ 429733 w 8014260"/>
              <a:gd name="connsiteY2401" fmla="*/ 3902409 h 4925968"/>
              <a:gd name="connsiteX2402" fmla="*/ 450787 w 8014260"/>
              <a:gd name="connsiteY2402" fmla="*/ 3883069 h 4925968"/>
              <a:gd name="connsiteX2403" fmla="*/ 2894669 w 8014260"/>
              <a:gd name="connsiteY2403" fmla="*/ 3882305 h 4925968"/>
              <a:gd name="connsiteX2404" fmla="*/ 2904570 w 8014260"/>
              <a:gd name="connsiteY2404" fmla="*/ 3884715 h 4925968"/>
              <a:gd name="connsiteX2405" fmla="*/ 2878098 w 8014260"/>
              <a:gd name="connsiteY2405" fmla="*/ 3896647 h 4925968"/>
              <a:gd name="connsiteX2406" fmla="*/ 2847032 w 8014260"/>
              <a:gd name="connsiteY2406" fmla="*/ 3896305 h 4925968"/>
              <a:gd name="connsiteX2407" fmla="*/ 2874738 w 8014260"/>
              <a:gd name="connsiteY2407" fmla="*/ 3884372 h 4925968"/>
              <a:gd name="connsiteX2408" fmla="*/ 2894669 w 8014260"/>
              <a:gd name="connsiteY2408" fmla="*/ 3882305 h 4925968"/>
              <a:gd name="connsiteX2409" fmla="*/ 3666083 w 8014260"/>
              <a:gd name="connsiteY2409" fmla="*/ 3882246 h 4925968"/>
              <a:gd name="connsiteX2410" fmla="*/ 3700990 w 8014260"/>
              <a:gd name="connsiteY2410" fmla="*/ 3896030 h 4925968"/>
              <a:gd name="connsiteX2411" fmla="*/ 3670197 w 8014260"/>
              <a:gd name="connsiteY2411" fmla="*/ 3912832 h 4925968"/>
              <a:gd name="connsiteX2412" fmla="*/ 3634124 w 8014260"/>
              <a:gd name="connsiteY2412" fmla="*/ 3899527 h 4925968"/>
              <a:gd name="connsiteX2413" fmla="*/ 3666083 w 8014260"/>
              <a:gd name="connsiteY2413" fmla="*/ 3882246 h 4925968"/>
              <a:gd name="connsiteX2414" fmla="*/ 4666871 w 8014260"/>
              <a:gd name="connsiteY2414" fmla="*/ 3882109 h 4925968"/>
              <a:gd name="connsiteX2415" fmla="*/ 4702738 w 8014260"/>
              <a:gd name="connsiteY2415" fmla="*/ 3923326 h 4925968"/>
              <a:gd name="connsiteX2416" fmla="*/ 4672289 w 8014260"/>
              <a:gd name="connsiteY2416" fmla="*/ 3960359 h 4925968"/>
              <a:gd name="connsiteX2417" fmla="*/ 4636284 w 8014260"/>
              <a:gd name="connsiteY2417" fmla="*/ 3918799 h 4925968"/>
              <a:gd name="connsiteX2418" fmla="*/ 4666871 w 8014260"/>
              <a:gd name="connsiteY2418" fmla="*/ 3882109 h 4925968"/>
              <a:gd name="connsiteX2419" fmla="*/ 2247574 w 8014260"/>
              <a:gd name="connsiteY2419" fmla="*/ 3882039 h 4925968"/>
              <a:gd name="connsiteX2420" fmla="*/ 2276240 w 8014260"/>
              <a:gd name="connsiteY2420" fmla="*/ 3888349 h 4925968"/>
              <a:gd name="connsiteX2421" fmla="*/ 2252100 w 8014260"/>
              <a:gd name="connsiteY2421" fmla="*/ 3896510 h 4925968"/>
              <a:gd name="connsiteX2422" fmla="*/ 2222268 w 8014260"/>
              <a:gd name="connsiteY2422" fmla="*/ 3890543 h 4925968"/>
              <a:gd name="connsiteX2423" fmla="*/ 2247574 w 8014260"/>
              <a:gd name="connsiteY2423" fmla="*/ 3882039 h 4925968"/>
              <a:gd name="connsiteX2424" fmla="*/ 2967304 w 8014260"/>
              <a:gd name="connsiteY2424" fmla="*/ 3881499 h 4925968"/>
              <a:gd name="connsiteX2425" fmla="*/ 2977334 w 8014260"/>
              <a:gd name="connsiteY2425" fmla="*/ 3883617 h 4925968"/>
              <a:gd name="connsiteX2426" fmla="*/ 2952165 w 8014260"/>
              <a:gd name="connsiteY2426" fmla="*/ 3895344 h 4925968"/>
              <a:gd name="connsiteX2427" fmla="*/ 2919453 w 8014260"/>
              <a:gd name="connsiteY2427" fmla="*/ 3896167 h 4925968"/>
              <a:gd name="connsiteX2428" fmla="*/ 2946473 w 8014260"/>
              <a:gd name="connsiteY2428" fmla="*/ 3884372 h 4925968"/>
              <a:gd name="connsiteX2429" fmla="*/ 2967304 w 8014260"/>
              <a:gd name="connsiteY2429" fmla="*/ 3881499 h 4925968"/>
              <a:gd name="connsiteX2430" fmla="*/ 2820345 w 8014260"/>
              <a:gd name="connsiteY2430" fmla="*/ 3880042 h 4925968"/>
              <a:gd name="connsiteX2431" fmla="*/ 2830503 w 8014260"/>
              <a:gd name="connsiteY2431" fmla="*/ 3883617 h 4925968"/>
              <a:gd name="connsiteX2432" fmla="*/ 2805746 w 8014260"/>
              <a:gd name="connsiteY2432" fmla="*/ 3895070 h 4925968"/>
              <a:gd name="connsiteX2433" fmla="*/ 2774816 w 8014260"/>
              <a:gd name="connsiteY2433" fmla="*/ 3893149 h 4925968"/>
              <a:gd name="connsiteX2434" fmla="*/ 2799437 w 8014260"/>
              <a:gd name="connsiteY2434" fmla="*/ 3881559 h 4925968"/>
              <a:gd name="connsiteX2435" fmla="*/ 2820345 w 8014260"/>
              <a:gd name="connsiteY2435" fmla="*/ 3880042 h 4925968"/>
              <a:gd name="connsiteX2436" fmla="*/ 795740 w 8014260"/>
              <a:gd name="connsiteY2436" fmla="*/ 3879503 h 4925968"/>
              <a:gd name="connsiteX2437" fmla="*/ 822351 w 8014260"/>
              <a:gd name="connsiteY2437" fmla="*/ 3889104 h 4925968"/>
              <a:gd name="connsiteX2438" fmla="*/ 801435 w 8014260"/>
              <a:gd name="connsiteY2438" fmla="*/ 3902820 h 4925968"/>
              <a:gd name="connsiteX2439" fmla="*/ 774074 w 8014260"/>
              <a:gd name="connsiteY2439" fmla="*/ 3895276 h 4925968"/>
              <a:gd name="connsiteX2440" fmla="*/ 795740 w 8014260"/>
              <a:gd name="connsiteY2440" fmla="*/ 3879503 h 4925968"/>
              <a:gd name="connsiteX2441" fmla="*/ 1557667 w 8014260"/>
              <a:gd name="connsiteY2441" fmla="*/ 3879091 h 4925968"/>
              <a:gd name="connsiteX2442" fmla="*/ 1586131 w 8014260"/>
              <a:gd name="connsiteY2442" fmla="*/ 3884578 h 4925968"/>
              <a:gd name="connsiteX2443" fmla="*/ 1560614 w 8014260"/>
              <a:gd name="connsiteY2443" fmla="*/ 3891710 h 4925968"/>
              <a:gd name="connsiteX2444" fmla="*/ 1533732 w 8014260"/>
              <a:gd name="connsiteY2444" fmla="*/ 3887252 h 4925968"/>
              <a:gd name="connsiteX2445" fmla="*/ 1557667 w 8014260"/>
              <a:gd name="connsiteY2445" fmla="*/ 3879091 h 4925968"/>
              <a:gd name="connsiteX2446" fmla="*/ 3041396 w 8014260"/>
              <a:gd name="connsiteY2446" fmla="*/ 3878628 h 4925968"/>
              <a:gd name="connsiteX2447" fmla="*/ 3051468 w 8014260"/>
              <a:gd name="connsiteY2447" fmla="*/ 3880737 h 4925968"/>
              <a:gd name="connsiteX2448" fmla="*/ 3023831 w 8014260"/>
              <a:gd name="connsiteY2448" fmla="*/ 3892602 h 4925968"/>
              <a:gd name="connsiteX2449" fmla="*/ 2992421 w 8014260"/>
              <a:gd name="connsiteY2449" fmla="*/ 3894110 h 4925968"/>
              <a:gd name="connsiteX2450" fmla="*/ 3019442 w 8014260"/>
              <a:gd name="connsiteY2450" fmla="*/ 3881766 h 4925968"/>
              <a:gd name="connsiteX2451" fmla="*/ 3041396 w 8014260"/>
              <a:gd name="connsiteY2451" fmla="*/ 3878628 h 4925968"/>
              <a:gd name="connsiteX2452" fmla="*/ 3934162 w 8014260"/>
              <a:gd name="connsiteY2452" fmla="*/ 3878542 h 4925968"/>
              <a:gd name="connsiteX2453" fmla="*/ 3970646 w 8014260"/>
              <a:gd name="connsiteY2453" fmla="*/ 3902682 h 4925968"/>
              <a:gd name="connsiteX2454" fmla="*/ 3938825 w 8014260"/>
              <a:gd name="connsiteY2454" fmla="*/ 3919896 h 4925968"/>
              <a:gd name="connsiteX2455" fmla="*/ 3903781 w 8014260"/>
              <a:gd name="connsiteY2455" fmla="*/ 3896784 h 4925968"/>
              <a:gd name="connsiteX2456" fmla="*/ 3934162 w 8014260"/>
              <a:gd name="connsiteY2456" fmla="*/ 3878542 h 4925968"/>
              <a:gd name="connsiteX2457" fmla="*/ 5989899 w 8014260"/>
              <a:gd name="connsiteY2457" fmla="*/ 3877677 h 4925968"/>
              <a:gd name="connsiteX2458" fmla="*/ 6013508 w 8014260"/>
              <a:gd name="connsiteY2458" fmla="*/ 3904603 h 4925968"/>
              <a:gd name="connsiteX2459" fmla="*/ 5982715 w 8014260"/>
              <a:gd name="connsiteY2459" fmla="*/ 3965365 h 4925968"/>
              <a:gd name="connsiteX2460" fmla="*/ 5943556 w 8014260"/>
              <a:gd name="connsiteY2460" fmla="*/ 3944860 h 4925968"/>
              <a:gd name="connsiteX2461" fmla="*/ 5976200 w 8014260"/>
              <a:gd name="connsiteY2461" fmla="*/ 3881491 h 4925968"/>
              <a:gd name="connsiteX2462" fmla="*/ 5989899 w 8014260"/>
              <a:gd name="connsiteY2462" fmla="*/ 3877677 h 4925968"/>
              <a:gd name="connsiteX2463" fmla="*/ 1901598 w 8014260"/>
              <a:gd name="connsiteY2463" fmla="*/ 3877582 h 4925968"/>
              <a:gd name="connsiteX2464" fmla="*/ 1930606 w 8014260"/>
              <a:gd name="connsiteY2464" fmla="*/ 3883823 h 4925968"/>
              <a:gd name="connsiteX2465" fmla="*/ 1906880 w 8014260"/>
              <a:gd name="connsiteY2465" fmla="*/ 3890955 h 4925968"/>
              <a:gd name="connsiteX2466" fmla="*/ 1877457 w 8014260"/>
              <a:gd name="connsiteY2466" fmla="*/ 3885400 h 4925968"/>
              <a:gd name="connsiteX2467" fmla="*/ 1901598 w 8014260"/>
              <a:gd name="connsiteY2467" fmla="*/ 3877582 h 4925968"/>
              <a:gd name="connsiteX2468" fmla="*/ 5067721 w 8014260"/>
              <a:gd name="connsiteY2468" fmla="*/ 3876416 h 4925968"/>
              <a:gd name="connsiteX2469" fmla="*/ 5106057 w 8014260"/>
              <a:gd name="connsiteY2469" fmla="*/ 3921953 h 4925968"/>
              <a:gd name="connsiteX2470" fmla="*/ 5077939 w 8014260"/>
              <a:gd name="connsiteY2470" fmla="*/ 3971262 h 4925968"/>
              <a:gd name="connsiteX2471" fmla="*/ 5039466 w 8014260"/>
              <a:gd name="connsiteY2471" fmla="*/ 3925039 h 4925968"/>
              <a:gd name="connsiteX2472" fmla="*/ 5067721 w 8014260"/>
              <a:gd name="connsiteY2472" fmla="*/ 3876416 h 4925968"/>
              <a:gd name="connsiteX2473" fmla="*/ 2382471 w 8014260"/>
              <a:gd name="connsiteY2473" fmla="*/ 3875731 h 4925968"/>
              <a:gd name="connsiteX2474" fmla="*/ 2411617 w 8014260"/>
              <a:gd name="connsiteY2474" fmla="*/ 3882383 h 4925968"/>
              <a:gd name="connsiteX2475" fmla="*/ 2388163 w 8014260"/>
              <a:gd name="connsiteY2475" fmla="*/ 3891710 h 4925968"/>
              <a:gd name="connsiteX2476" fmla="*/ 2357782 w 8014260"/>
              <a:gd name="connsiteY2476" fmla="*/ 3885400 h 4925968"/>
              <a:gd name="connsiteX2477" fmla="*/ 2382471 w 8014260"/>
              <a:gd name="connsiteY2477" fmla="*/ 3875731 h 4925968"/>
              <a:gd name="connsiteX2478" fmla="*/ 1347333 w 8014260"/>
              <a:gd name="connsiteY2478" fmla="*/ 3875457 h 4925968"/>
              <a:gd name="connsiteX2479" fmla="*/ 1375999 w 8014260"/>
              <a:gd name="connsiteY2479" fmla="*/ 3880737 h 4925968"/>
              <a:gd name="connsiteX2480" fmla="*/ 1354395 w 8014260"/>
              <a:gd name="connsiteY2480" fmla="*/ 3890339 h 4925968"/>
              <a:gd name="connsiteX2481" fmla="*/ 1325937 w 8014260"/>
              <a:gd name="connsiteY2481" fmla="*/ 3885881 h 4925968"/>
              <a:gd name="connsiteX2482" fmla="*/ 1347333 w 8014260"/>
              <a:gd name="connsiteY2482" fmla="*/ 3875457 h 4925968"/>
              <a:gd name="connsiteX2483" fmla="*/ 3797824 w 8014260"/>
              <a:gd name="connsiteY2483" fmla="*/ 3875319 h 4925968"/>
              <a:gd name="connsiteX2484" fmla="*/ 3835681 w 8014260"/>
              <a:gd name="connsiteY2484" fmla="*/ 3893355 h 4925968"/>
              <a:gd name="connsiteX2485" fmla="*/ 3805437 w 8014260"/>
              <a:gd name="connsiteY2485" fmla="*/ 3910775 h 4925968"/>
              <a:gd name="connsiteX2486" fmla="*/ 3769158 w 8014260"/>
              <a:gd name="connsiteY2486" fmla="*/ 3893492 h 4925968"/>
              <a:gd name="connsiteX2487" fmla="*/ 3797824 w 8014260"/>
              <a:gd name="connsiteY2487" fmla="*/ 3875319 h 4925968"/>
              <a:gd name="connsiteX2488" fmla="*/ 3114750 w 8014260"/>
              <a:gd name="connsiteY2488" fmla="*/ 3874779 h 4925968"/>
              <a:gd name="connsiteX2489" fmla="*/ 3124575 w 8014260"/>
              <a:gd name="connsiteY2489" fmla="*/ 3876691 h 4925968"/>
              <a:gd name="connsiteX2490" fmla="*/ 3096114 w 8014260"/>
              <a:gd name="connsiteY2490" fmla="*/ 3889447 h 4925968"/>
              <a:gd name="connsiteX2491" fmla="*/ 3063882 w 8014260"/>
              <a:gd name="connsiteY2491" fmla="*/ 3890544 h 4925968"/>
              <a:gd name="connsiteX2492" fmla="*/ 3093919 w 8014260"/>
              <a:gd name="connsiteY2492" fmla="*/ 3877857 h 4925968"/>
              <a:gd name="connsiteX2493" fmla="*/ 3114750 w 8014260"/>
              <a:gd name="connsiteY2493" fmla="*/ 3874779 h 4925968"/>
              <a:gd name="connsiteX2494" fmla="*/ 3407476 w 8014260"/>
              <a:gd name="connsiteY2494" fmla="*/ 3874684 h 4925968"/>
              <a:gd name="connsiteX2495" fmla="*/ 3418577 w 8014260"/>
              <a:gd name="connsiteY2495" fmla="*/ 3879708 h 4925968"/>
              <a:gd name="connsiteX2496" fmla="*/ 3387991 w 8014260"/>
              <a:gd name="connsiteY2496" fmla="*/ 3894658 h 4925968"/>
              <a:gd name="connsiteX2497" fmla="*/ 3353907 w 8014260"/>
              <a:gd name="connsiteY2497" fmla="*/ 3890681 h 4925968"/>
              <a:gd name="connsiteX2498" fmla="*/ 3384082 w 8014260"/>
              <a:gd name="connsiteY2498" fmla="*/ 3875936 h 4925968"/>
              <a:gd name="connsiteX2499" fmla="*/ 3407476 w 8014260"/>
              <a:gd name="connsiteY2499" fmla="*/ 3874684 h 4925968"/>
              <a:gd name="connsiteX2500" fmla="*/ 4532111 w 8014260"/>
              <a:gd name="connsiteY2500" fmla="*/ 3874633 h 4925968"/>
              <a:gd name="connsiteX2501" fmla="*/ 4568253 w 8014260"/>
              <a:gd name="connsiteY2501" fmla="*/ 3912763 h 4925968"/>
              <a:gd name="connsiteX2502" fmla="*/ 4538214 w 8014260"/>
              <a:gd name="connsiteY2502" fmla="*/ 3946025 h 4925968"/>
              <a:gd name="connsiteX2503" fmla="*/ 4501936 w 8014260"/>
              <a:gd name="connsiteY2503" fmla="*/ 3907552 h 4925968"/>
              <a:gd name="connsiteX2504" fmla="*/ 4532111 w 8014260"/>
              <a:gd name="connsiteY2504" fmla="*/ 3874633 h 4925968"/>
              <a:gd name="connsiteX2505" fmla="*/ 2746485 w 8014260"/>
              <a:gd name="connsiteY2505" fmla="*/ 3873253 h 4925968"/>
              <a:gd name="connsiteX2506" fmla="*/ 2756575 w 8014260"/>
              <a:gd name="connsiteY2506" fmla="*/ 3877514 h 4925968"/>
              <a:gd name="connsiteX2507" fmla="*/ 2732984 w 8014260"/>
              <a:gd name="connsiteY2507" fmla="*/ 3889309 h 4925968"/>
              <a:gd name="connsiteX2508" fmla="*/ 2701231 w 8014260"/>
              <a:gd name="connsiteY2508" fmla="*/ 3885675 h 4925968"/>
              <a:gd name="connsiteX2509" fmla="*/ 2726468 w 8014260"/>
              <a:gd name="connsiteY2509" fmla="*/ 3873879 h 4925968"/>
              <a:gd name="connsiteX2510" fmla="*/ 2746485 w 8014260"/>
              <a:gd name="connsiteY2510" fmla="*/ 3873253 h 4925968"/>
              <a:gd name="connsiteX2511" fmla="*/ 1136931 w 8014260"/>
              <a:gd name="connsiteY2511" fmla="*/ 3872370 h 4925968"/>
              <a:gd name="connsiteX2512" fmla="*/ 1166486 w 8014260"/>
              <a:gd name="connsiteY2512" fmla="*/ 3878405 h 4925968"/>
              <a:gd name="connsiteX2513" fmla="*/ 1146806 w 8014260"/>
              <a:gd name="connsiteY2513" fmla="*/ 3889927 h 4925968"/>
              <a:gd name="connsiteX2514" fmla="*/ 1116973 w 8014260"/>
              <a:gd name="connsiteY2514" fmla="*/ 3884783 h 4925968"/>
              <a:gd name="connsiteX2515" fmla="*/ 1136931 w 8014260"/>
              <a:gd name="connsiteY2515" fmla="*/ 3872370 h 4925968"/>
              <a:gd name="connsiteX2516" fmla="*/ 3186829 w 8014260"/>
              <a:gd name="connsiteY2516" fmla="*/ 3871495 h 4925968"/>
              <a:gd name="connsiteX2517" fmla="*/ 3197544 w 8014260"/>
              <a:gd name="connsiteY2517" fmla="*/ 3873742 h 4925968"/>
              <a:gd name="connsiteX2518" fmla="*/ 3169632 w 8014260"/>
              <a:gd name="connsiteY2518" fmla="*/ 3886771 h 4925968"/>
              <a:gd name="connsiteX2519" fmla="*/ 3136920 w 8014260"/>
              <a:gd name="connsiteY2519" fmla="*/ 3887594 h 4925968"/>
              <a:gd name="connsiteX2520" fmla="*/ 3164694 w 8014260"/>
              <a:gd name="connsiteY2520" fmla="*/ 3874701 h 4925968"/>
              <a:gd name="connsiteX2521" fmla="*/ 3186829 w 8014260"/>
              <a:gd name="connsiteY2521" fmla="*/ 3871495 h 4925968"/>
              <a:gd name="connsiteX2522" fmla="*/ 2038484 w 8014260"/>
              <a:gd name="connsiteY2522" fmla="*/ 3871136 h 4925968"/>
              <a:gd name="connsiteX2523" fmla="*/ 2065986 w 8014260"/>
              <a:gd name="connsiteY2523" fmla="*/ 3877788 h 4925968"/>
              <a:gd name="connsiteX2524" fmla="*/ 2043697 w 8014260"/>
              <a:gd name="connsiteY2524" fmla="*/ 3886155 h 4925968"/>
              <a:gd name="connsiteX2525" fmla="*/ 2013110 w 8014260"/>
              <a:gd name="connsiteY2525" fmla="*/ 3880188 h 4925968"/>
              <a:gd name="connsiteX2526" fmla="*/ 2038484 w 8014260"/>
              <a:gd name="connsiteY2526" fmla="*/ 3871136 h 4925968"/>
              <a:gd name="connsiteX2527" fmla="*/ 3332775 w 8014260"/>
              <a:gd name="connsiteY2527" fmla="*/ 3870278 h 4925968"/>
              <a:gd name="connsiteX2528" fmla="*/ 3344168 w 8014260"/>
              <a:gd name="connsiteY2528" fmla="*/ 3874016 h 4925968"/>
              <a:gd name="connsiteX2529" fmla="*/ 3315090 w 8014260"/>
              <a:gd name="connsiteY2529" fmla="*/ 3888417 h 4925968"/>
              <a:gd name="connsiteX2530" fmla="*/ 3281074 w 8014260"/>
              <a:gd name="connsiteY2530" fmla="*/ 3887183 h 4925968"/>
              <a:gd name="connsiteX2531" fmla="*/ 3309192 w 8014260"/>
              <a:gd name="connsiteY2531" fmla="*/ 3872918 h 4925968"/>
              <a:gd name="connsiteX2532" fmla="*/ 3332775 w 8014260"/>
              <a:gd name="connsiteY2532" fmla="*/ 3870278 h 4925968"/>
              <a:gd name="connsiteX2533" fmla="*/ 1691466 w 8014260"/>
              <a:gd name="connsiteY2533" fmla="*/ 3870039 h 4925968"/>
              <a:gd name="connsiteX2534" fmla="*/ 1721438 w 8014260"/>
              <a:gd name="connsiteY2534" fmla="*/ 3875937 h 4925968"/>
              <a:gd name="connsiteX2535" fmla="*/ 1697295 w 8014260"/>
              <a:gd name="connsiteY2535" fmla="*/ 3883892 h 4925968"/>
              <a:gd name="connsiteX2536" fmla="*/ 1669043 w 8014260"/>
              <a:gd name="connsiteY2536" fmla="*/ 3879023 h 4925968"/>
              <a:gd name="connsiteX2537" fmla="*/ 1691466 w 8014260"/>
              <a:gd name="connsiteY2537" fmla="*/ 3870039 h 4925968"/>
              <a:gd name="connsiteX2538" fmla="*/ 3260046 w 8014260"/>
              <a:gd name="connsiteY2538" fmla="*/ 3869584 h 4925968"/>
              <a:gd name="connsiteX2539" fmla="*/ 3271405 w 8014260"/>
              <a:gd name="connsiteY2539" fmla="*/ 3872096 h 4925968"/>
              <a:gd name="connsiteX2540" fmla="*/ 3242327 w 8014260"/>
              <a:gd name="connsiteY2540" fmla="*/ 3885949 h 4925968"/>
              <a:gd name="connsiteX2541" fmla="*/ 3208860 w 8014260"/>
              <a:gd name="connsiteY2541" fmla="*/ 3886223 h 4925968"/>
              <a:gd name="connsiteX2542" fmla="*/ 3237732 w 8014260"/>
              <a:gd name="connsiteY2542" fmla="*/ 3872576 h 4925968"/>
              <a:gd name="connsiteX2543" fmla="*/ 3260046 w 8014260"/>
              <a:gd name="connsiteY2543" fmla="*/ 3869584 h 4925968"/>
              <a:gd name="connsiteX2544" fmla="*/ 2519288 w 8014260"/>
              <a:gd name="connsiteY2544" fmla="*/ 3867981 h 4925968"/>
              <a:gd name="connsiteX2545" fmla="*/ 2547200 w 8014260"/>
              <a:gd name="connsiteY2545" fmla="*/ 3875457 h 4925968"/>
              <a:gd name="connsiteX2546" fmla="*/ 2522031 w 8014260"/>
              <a:gd name="connsiteY2546" fmla="*/ 3885400 h 4925968"/>
              <a:gd name="connsiteX2547" fmla="*/ 2493090 w 8014260"/>
              <a:gd name="connsiteY2547" fmla="*/ 3878268 h 4925968"/>
              <a:gd name="connsiteX2548" fmla="*/ 2519288 w 8014260"/>
              <a:gd name="connsiteY2548" fmla="*/ 3867981 h 4925968"/>
              <a:gd name="connsiteX2549" fmla="*/ 584378 w 8014260"/>
              <a:gd name="connsiteY2549" fmla="*/ 3865649 h 4925968"/>
              <a:gd name="connsiteX2550" fmla="*/ 611606 w 8014260"/>
              <a:gd name="connsiteY2550" fmla="*/ 3876553 h 4925968"/>
              <a:gd name="connsiteX2551" fmla="*/ 592337 w 8014260"/>
              <a:gd name="connsiteY2551" fmla="*/ 3894590 h 4925968"/>
              <a:gd name="connsiteX2552" fmla="*/ 564694 w 8014260"/>
              <a:gd name="connsiteY2552" fmla="*/ 3884371 h 4925968"/>
              <a:gd name="connsiteX2553" fmla="*/ 584378 w 8014260"/>
              <a:gd name="connsiteY2553" fmla="*/ 3865649 h 4925968"/>
              <a:gd name="connsiteX2554" fmla="*/ 930229 w 8014260"/>
              <a:gd name="connsiteY2554" fmla="*/ 3865307 h 4925968"/>
              <a:gd name="connsiteX2555" fmla="*/ 957251 w 8014260"/>
              <a:gd name="connsiteY2555" fmla="*/ 3874085 h 4925968"/>
              <a:gd name="connsiteX2556" fmla="*/ 936812 w 8014260"/>
              <a:gd name="connsiteY2556" fmla="*/ 3888418 h 4925968"/>
              <a:gd name="connsiteX2557" fmla="*/ 909106 w 8014260"/>
              <a:gd name="connsiteY2557" fmla="*/ 3881697 h 4925968"/>
              <a:gd name="connsiteX2558" fmla="*/ 930229 w 8014260"/>
              <a:gd name="connsiteY2558" fmla="*/ 3865307 h 4925968"/>
              <a:gd name="connsiteX2559" fmla="*/ 4395637 w 8014260"/>
              <a:gd name="connsiteY2559" fmla="*/ 3865033 h 4925968"/>
              <a:gd name="connsiteX2560" fmla="*/ 4433836 w 8014260"/>
              <a:gd name="connsiteY2560" fmla="*/ 3900557 h 4925968"/>
              <a:gd name="connsiteX2561" fmla="*/ 4405787 w 8014260"/>
              <a:gd name="connsiteY2561" fmla="*/ 3929429 h 4925968"/>
              <a:gd name="connsiteX2562" fmla="*/ 4367382 w 8014260"/>
              <a:gd name="connsiteY2562" fmla="*/ 3893493 h 4925968"/>
              <a:gd name="connsiteX2563" fmla="*/ 4395637 w 8014260"/>
              <a:gd name="connsiteY2563" fmla="*/ 3865033 h 4925968"/>
              <a:gd name="connsiteX2564" fmla="*/ 2173302 w 8014260"/>
              <a:gd name="connsiteY2564" fmla="*/ 3864140 h 4925968"/>
              <a:gd name="connsiteX2565" fmla="*/ 2201282 w 8014260"/>
              <a:gd name="connsiteY2565" fmla="*/ 3871341 h 4925968"/>
              <a:gd name="connsiteX2566" fmla="*/ 2177005 w 8014260"/>
              <a:gd name="connsiteY2566" fmla="*/ 3880943 h 4925968"/>
              <a:gd name="connsiteX2567" fmla="*/ 2148544 w 8014260"/>
              <a:gd name="connsiteY2567" fmla="*/ 3874359 h 4925968"/>
              <a:gd name="connsiteX2568" fmla="*/ 2173302 w 8014260"/>
              <a:gd name="connsiteY2568" fmla="*/ 3864140 h 4925968"/>
              <a:gd name="connsiteX2569" fmla="*/ 3589753 w 8014260"/>
              <a:gd name="connsiteY2569" fmla="*/ 3863866 h 4925968"/>
              <a:gd name="connsiteX2570" fmla="*/ 3626786 w 8014260"/>
              <a:gd name="connsiteY2570" fmla="*/ 3872370 h 4925968"/>
              <a:gd name="connsiteX2571" fmla="*/ 3597366 w 8014260"/>
              <a:gd name="connsiteY2571" fmla="*/ 3889172 h 4925968"/>
              <a:gd name="connsiteX2572" fmla="*/ 3560195 w 8014260"/>
              <a:gd name="connsiteY2572" fmla="*/ 3880325 h 4925968"/>
              <a:gd name="connsiteX2573" fmla="*/ 3589753 w 8014260"/>
              <a:gd name="connsiteY2573" fmla="*/ 3863866 h 4925968"/>
              <a:gd name="connsiteX2574" fmla="*/ 1482776 w 8014260"/>
              <a:gd name="connsiteY2574" fmla="*/ 3863524 h 4925968"/>
              <a:gd name="connsiteX2575" fmla="*/ 1511170 w 8014260"/>
              <a:gd name="connsiteY2575" fmla="*/ 3869627 h 4925968"/>
              <a:gd name="connsiteX2576" fmla="*/ 1489226 w 8014260"/>
              <a:gd name="connsiteY2576" fmla="*/ 3879503 h 4925968"/>
              <a:gd name="connsiteX2577" fmla="*/ 1461037 w 8014260"/>
              <a:gd name="connsiteY2577" fmla="*/ 3874222 h 4925968"/>
              <a:gd name="connsiteX2578" fmla="*/ 1482776 w 8014260"/>
              <a:gd name="connsiteY2578" fmla="*/ 3863524 h 4925968"/>
              <a:gd name="connsiteX2579" fmla="*/ 232563 w 8014260"/>
              <a:gd name="connsiteY2579" fmla="*/ 3861809 h 4925968"/>
              <a:gd name="connsiteX2580" fmla="*/ 259790 w 8014260"/>
              <a:gd name="connsiteY2580" fmla="*/ 3863798 h 4925968"/>
              <a:gd name="connsiteX2581" fmla="*/ 265552 w 8014260"/>
              <a:gd name="connsiteY2581" fmla="*/ 3882040 h 4925968"/>
              <a:gd name="connsiteX2582" fmla="*/ 242850 w 8014260"/>
              <a:gd name="connsiteY2582" fmla="*/ 3894041 h 4925968"/>
              <a:gd name="connsiteX2583" fmla="*/ 227351 w 8014260"/>
              <a:gd name="connsiteY2583" fmla="*/ 3885812 h 4925968"/>
              <a:gd name="connsiteX2584" fmla="*/ 226048 w 8014260"/>
              <a:gd name="connsiteY2584" fmla="*/ 3877925 h 4925968"/>
              <a:gd name="connsiteX2585" fmla="*/ 232563 w 8014260"/>
              <a:gd name="connsiteY2585" fmla="*/ 3861809 h 4925968"/>
              <a:gd name="connsiteX2586" fmla="*/ 1827946 w 8014260"/>
              <a:gd name="connsiteY2586" fmla="*/ 3861328 h 4925968"/>
              <a:gd name="connsiteX2587" fmla="*/ 1856811 w 8014260"/>
              <a:gd name="connsiteY2587" fmla="*/ 3868461 h 4925968"/>
              <a:gd name="connsiteX2588" fmla="*/ 1831577 w 8014260"/>
              <a:gd name="connsiteY2588" fmla="*/ 3876827 h 4925968"/>
              <a:gd name="connsiteX2589" fmla="*/ 1804351 w 8014260"/>
              <a:gd name="connsiteY2589" fmla="*/ 3870724 h 4925968"/>
              <a:gd name="connsiteX2590" fmla="*/ 1827946 w 8014260"/>
              <a:gd name="connsiteY2590" fmla="*/ 3861328 h 4925968"/>
              <a:gd name="connsiteX2591" fmla="*/ 5202344 w 8014260"/>
              <a:gd name="connsiteY2591" fmla="*/ 3861191 h 4925968"/>
              <a:gd name="connsiteX2592" fmla="*/ 5240543 w 8014260"/>
              <a:gd name="connsiteY2592" fmla="*/ 3906523 h 4925968"/>
              <a:gd name="connsiteX2593" fmla="*/ 5212219 w 8014260"/>
              <a:gd name="connsiteY2593" fmla="*/ 3959261 h 4925968"/>
              <a:gd name="connsiteX2594" fmla="*/ 5173883 w 8014260"/>
              <a:gd name="connsiteY2594" fmla="*/ 3913243 h 4925968"/>
              <a:gd name="connsiteX2595" fmla="*/ 5202344 w 8014260"/>
              <a:gd name="connsiteY2595" fmla="*/ 3861191 h 4925968"/>
              <a:gd name="connsiteX2596" fmla="*/ 2651304 w 8014260"/>
              <a:gd name="connsiteY2596" fmla="*/ 3858998 h 4925968"/>
              <a:gd name="connsiteX2597" fmla="*/ 2682371 w 8014260"/>
              <a:gd name="connsiteY2597" fmla="*/ 3866061 h 4925968"/>
              <a:gd name="connsiteX2598" fmla="*/ 2658025 w 8014260"/>
              <a:gd name="connsiteY2598" fmla="*/ 3877240 h 4925968"/>
              <a:gd name="connsiteX2599" fmla="*/ 2628810 w 8014260"/>
              <a:gd name="connsiteY2599" fmla="*/ 3871068 h 4925968"/>
              <a:gd name="connsiteX2600" fmla="*/ 2651304 w 8014260"/>
              <a:gd name="connsiteY2600" fmla="*/ 3858998 h 4925968"/>
              <a:gd name="connsiteX2601" fmla="*/ 1276010 w 8014260"/>
              <a:gd name="connsiteY2601" fmla="*/ 3857351 h 4925968"/>
              <a:gd name="connsiteX2602" fmla="*/ 1301730 w 8014260"/>
              <a:gd name="connsiteY2602" fmla="*/ 3864826 h 4925968"/>
              <a:gd name="connsiteX2603" fmla="*/ 1280332 w 8014260"/>
              <a:gd name="connsiteY2603" fmla="*/ 3876005 h 4925968"/>
              <a:gd name="connsiteX2604" fmla="*/ 1251730 w 8014260"/>
              <a:gd name="connsiteY2604" fmla="*/ 3869695 h 4925968"/>
              <a:gd name="connsiteX2605" fmla="*/ 1276010 w 8014260"/>
              <a:gd name="connsiteY2605" fmla="*/ 3857351 h 4925968"/>
              <a:gd name="connsiteX2606" fmla="*/ 2307169 w 8014260"/>
              <a:gd name="connsiteY2606" fmla="*/ 3856460 h 4925968"/>
              <a:gd name="connsiteX2607" fmla="*/ 2336796 w 8014260"/>
              <a:gd name="connsiteY2607" fmla="*/ 3864621 h 4925968"/>
              <a:gd name="connsiteX2608" fmla="*/ 2313959 w 8014260"/>
              <a:gd name="connsiteY2608" fmla="*/ 3874702 h 4925968"/>
              <a:gd name="connsiteX2609" fmla="*/ 2283852 w 8014260"/>
              <a:gd name="connsiteY2609" fmla="*/ 3867158 h 4925968"/>
              <a:gd name="connsiteX2610" fmla="*/ 2307169 w 8014260"/>
              <a:gd name="connsiteY2610" fmla="*/ 3856460 h 4925968"/>
              <a:gd name="connsiteX2611" fmla="*/ 4262660 w 8014260"/>
              <a:gd name="connsiteY2611" fmla="*/ 3854883 h 4925968"/>
              <a:gd name="connsiteX2612" fmla="*/ 4299556 w 8014260"/>
              <a:gd name="connsiteY2612" fmla="*/ 3887870 h 4925968"/>
              <a:gd name="connsiteX2613" fmla="*/ 4269792 w 8014260"/>
              <a:gd name="connsiteY2613" fmla="*/ 3911598 h 4925968"/>
              <a:gd name="connsiteX2614" fmla="*/ 4233034 w 8014260"/>
              <a:gd name="connsiteY2614" fmla="*/ 3880737 h 4925968"/>
              <a:gd name="connsiteX2615" fmla="*/ 4262660 w 8014260"/>
              <a:gd name="connsiteY2615" fmla="*/ 3854883 h 4925968"/>
              <a:gd name="connsiteX2616" fmla="*/ 1961878 w 8014260"/>
              <a:gd name="connsiteY2616" fmla="*/ 3852756 h 4925968"/>
              <a:gd name="connsiteX2617" fmla="*/ 1992121 w 8014260"/>
              <a:gd name="connsiteY2617" fmla="*/ 3860231 h 4925968"/>
              <a:gd name="connsiteX2618" fmla="*/ 1968258 w 8014260"/>
              <a:gd name="connsiteY2618" fmla="*/ 3869764 h 4925968"/>
              <a:gd name="connsiteX2619" fmla="*/ 1939726 w 8014260"/>
              <a:gd name="connsiteY2619" fmla="*/ 3863318 h 4925968"/>
              <a:gd name="connsiteX2620" fmla="*/ 1961878 w 8014260"/>
              <a:gd name="connsiteY2620" fmla="*/ 3852756 h 4925968"/>
              <a:gd name="connsiteX2621" fmla="*/ 1618907 w 8014260"/>
              <a:gd name="connsiteY2621" fmla="*/ 3852139 h 4925968"/>
              <a:gd name="connsiteX2622" fmla="*/ 1646411 w 8014260"/>
              <a:gd name="connsiteY2622" fmla="*/ 3859477 h 4925968"/>
              <a:gd name="connsiteX2623" fmla="*/ 1623368 w 8014260"/>
              <a:gd name="connsiteY2623" fmla="*/ 3869627 h 4925968"/>
              <a:gd name="connsiteX2624" fmla="*/ 1596074 w 8014260"/>
              <a:gd name="connsiteY2624" fmla="*/ 3863111 h 4925968"/>
              <a:gd name="connsiteX2625" fmla="*/ 1618907 w 8014260"/>
              <a:gd name="connsiteY2625" fmla="*/ 3852139 h 4925968"/>
              <a:gd name="connsiteX2626" fmla="*/ 2955071 w 8014260"/>
              <a:gd name="connsiteY2626" fmla="*/ 3850921 h 4925968"/>
              <a:gd name="connsiteX2627" fmla="*/ 2964578 w 8014260"/>
              <a:gd name="connsiteY2627" fmla="*/ 3854059 h 4925968"/>
              <a:gd name="connsiteX2628" fmla="*/ 2938037 w 8014260"/>
              <a:gd name="connsiteY2628" fmla="*/ 3867981 h 4925968"/>
              <a:gd name="connsiteX2629" fmla="*/ 2909165 w 8014260"/>
              <a:gd name="connsiteY2629" fmla="*/ 3867089 h 4925968"/>
              <a:gd name="connsiteX2630" fmla="*/ 2935637 w 8014260"/>
              <a:gd name="connsiteY2630" fmla="*/ 3853030 h 4925968"/>
              <a:gd name="connsiteX2631" fmla="*/ 2955071 w 8014260"/>
              <a:gd name="connsiteY2631" fmla="*/ 3850921 h 4925968"/>
              <a:gd name="connsiteX2632" fmla="*/ 3028802 w 8014260"/>
              <a:gd name="connsiteY2632" fmla="*/ 3850596 h 4925968"/>
              <a:gd name="connsiteX2633" fmla="*/ 3038713 w 8014260"/>
              <a:gd name="connsiteY2633" fmla="*/ 3853236 h 4925968"/>
              <a:gd name="connsiteX2634" fmla="*/ 3010663 w 8014260"/>
              <a:gd name="connsiteY2634" fmla="*/ 3866952 h 4925968"/>
              <a:gd name="connsiteX2635" fmla="*/ 2981311 w 8014260"/>
              <a:gd name="connsiteY2635" fmla="*/ 3867501 h 4925968"/>
              <a:gd name="connsiteX2636" fmla="*/ 3007577 w 8014260"/>
              <a:gd name="connsiteY2636" fmla="*/ 3853716 h 4925968"/>
              <a:gd name="connsiteX2637" fmla="*/ 3028802 w 8014260"/>
              <a:gd name="connsiteY2637" fmla="*/ 3850596 h 4925968"/>
              <a:gd name="connsiteX2638" fmla="*/ 3541215 w 8014260"/>
              <a:gd name="connsiteY2638" fmla="*/ 3850571 h 4925968"/>
              <a:gd name="connsiteX2639" fmla="*/ 3552651 w 8014260"/>
              <a:gd name="connsiteY2639" fmla="*/ 3856872 h 4925968"/>
              <a:gd name="connsiteX2640" fmla="*/ 3522476 w 8014260"/>
              <a:gd name="connsiteY2640" fmla="*/ 3872988 h 4925968"/>
              <a:gd name="connsiteX2641" fmla="*/ 3487980 w 8014260"/>
              <a:gd name="connsiteY2641" fmla="*/ 3867159 h 4925968"/>
              <a:gd name="connsiteX2642" fmla="*/ 3517744 w 8014260"/>
              <a:gd name="connsiteY2642" fmla="*/ 3851111 h 4925968"/>
              <a:gd name="connsiteX2643" fmla="*/ 3541215 w 8014260"/>
              <a:gd name="connsiteY2643" fmla="*/ 3850571 h 4925968"/>
              <a:gd name="connsiteX2644" fmla="*/ 721194 w 8014260"/>
              <a:gd name="connsiteY2644" fmla="*/ 3849121 h 4925968"/>
              <a:gd name="connsiteX2645" fmla="*/ 746779 w 8014260"/>
              <a:gd name="connsiteY2645" fmla="*/ 3861192 h 4925968"/>
              <a:gd name="connsiteX2646" fmla="*/ 725174 w 8014260"/>
              <a:gd name="connsiteY2646" fmla="*/ 3877308 h 4925968"/>
              <a:gd name="connsiteX2647" fmla="*/ 699187 w 8014260"/>
              <a:gd name="connsiteY2647" fmla="*/ 3866060 h 4925968"/>
              <a:gd name="connsiteX2648" fmla="*/ 721194 w 8014260"/>
              <a:gd name="connsiteY2648" fmla="*/ 3849121 h 4925968"/>
              <a:gd name="connsiteX2649" fmla="*/ 1065196 w 8014260"/>
              <a:gd name="connsiteY2649" fmla="*/ 3848778 h 4925968"/>
              <a:gd name="connsiteX2650" fmla="*/ 1092078 w 8014260"/>
              <a:gd name="connsiteY2650" fmla="*/ 3857762 h 4925968"/>
              <a:gd name="connsiteX2651" fmla="*/ 1068828 w 8014260"/>
              <a:gd name="connsiteY2651" fmla="*/ 3872027 h 4925968"/>
              <a:gd name="connsiteX2652" fmla="*/ 1043523 w 8014260"/>
              <a:gd name="connsiteY2652" fmla="*/ 3863523 h 4925968"/>
              <a:gd name="connsiteX2653" fmla="*/ 1065196 w 8014260"/>
              <a:gd name="connsiteY2653" fmla="*/ 3848778 h 4925968"/>
              <a:gd name="connsiteX2654" fmla="*/ 3101695 w 8014260"/>
              <a:gd name="connsiteY2654" fmla="*/ 3847989 h 4925968"/>
              <a:gd name="connsiteX2655" fmla="*/ 3111270 w 8014260"/>
              <a:gd name="connsiteY2655" fmla="*/ 3850424 h 4925968"/>
              <a:gd name="connsiteX2656" fmla="*/ 3085347 w 8014260"/>
              <a:gd name="connsiteY2656" fmla="*/ 3863866 h 4925968"/>
              <a:gd name="connsiteX2657" fmla="*/ 3053595 w 8014260"/>
              <a:gd name="connsiteY2657" fmla="*/ 3865512 h 4925968"/>
              <a:gd name="connsiteX2658" fmla="*/ 3081164 w 8014260"/>
              <a:gd name="connsiteY2658" fmla="*/ 3851316 h 4925968"/>
              <a:gd name="connsiteX2659" fmla="*/ 3101695 w 8014260"/>
              <a:gd name="connsiteY2659" fmla="*/ 3847989 h 4925968"/>
              <a:gd name="connsiteX2660" fmla="*/ 2443918 w 8014260"/>
              <a:gd name="connsiteY2660" fmla="*/ 3847681 h 4925968"/>
              <a:gd name="connsiteX2661" fmla="*/ 2471968 w 8014260"/>
              <a:gd name="connsiteY2661" fmla="*/ 3855979 h 4925968"/>
              <a:gd name="connsiteX2662" fmla="*/ 2447759 w 8014260"/>
              <a:gd name="connsiteY2662" fmla="*/ 3867501 h 4925968"/>
              <a:gd name="connsiteX2663" fmla="*/ 2419230 w 8014260"/>
              <a:gd name="connsiteY2663" fmla="*/ 3859820 h 4925968"/>
              <a:gd name="connsiteX2664" fmla="*/ 2443918 w 8014260"/>
              <a:gd name="connsiteY2664" fmla="*/ 3847681 h 4925968"/>
              <a:gd name="connsiteX2665" fmla="*/ 2880070 w 8014260"/>
              <a:gd name="connsiteY2665" fmla="*/ 3847664 h 4925968"/>
              <a:gd name="connsiteX2666" fmla="*/ 2890786 w 8014260"/>
              <a:gd name="connsiteY2666" fmla="*/ 3851179 h 4925968"/>
              <a:gd name="connsiteX2667" fmla="*/ 2865960 w 8014260"/>
              <a:gd name="connsiteY2667" fmla="*/ 3865375 h 4925968"/>
              <a:gd name="connsiteX2668" fmla="*/ 2835922 w 8014260"/>
              <a:gd name="connsiteY2668" fmla="*/ 3863523 h 4925968"/>
              <a:gd name="connsiteX2669" fmla="*/ 2859788 w 8014260"/>
              <a:gd name="connsiteY2669" fmla="*/ 3849807 h 4925968"/>
              <a:gd name="connsiteX2670" fmla="*/ 2880070 w 8014260"/>
              <a:gd name="connsiteY2670" fmla="*/ 3847664 h 4925968"/>
              <a:gd name="connsiteX2671" fmla="*/ 3723896 w 8014260"/>
              <a:gd name="connsiteY2671" fmla="*/ 3846996 h 4925968"/>
              <a:gd name="connsiteX2672" fmla="*/ 3761272 w 8014260"/>
              <a:gd name="connsiteY2672" fmla="*/ 3859958 h 4925968"/>
              <a:gd name="connsiteX2673" fmla="*/ 3732194 w 8014260"/>
              <a:gd name="connsiteY2673" fmla="*/ 3876828 h 4925968"/>
              <a:gd name="connsiteX2674" fmla="*/ 3694681 w 8014260"/>
              <a:gd name="connsiteY2674" fmla="*/ 3864347 h 4925968"/>
              <a:gd name="connsiteX2675" fmla="*/ 3723896 w 8014260"/>
              <a:gd name="connsiteY2675" fmla="*/ 3846996 h 4925968"/>
              <a:gd name="connsiteX2676" fmla="*/ 4127283 w 8014260"/>
              <a:gd name="connsiteY2676" fmla="*/ 3845967 h 4925968"/>
              <a:gd name="connsiteX2677" fmla="*/ 4165002 w 8014260"/>
              <a:gd name="connsiteY2677" fmla="*/ 3873742 h 4925968"/>
              <a:gd name="connsiteX2678" fmla="*/ 4136198 w 8014260"/>
              <a:gd name="connsiteY2678" fmla="*/ 3895482 h 4925968"/>
              <a:gd name="connsiteX2679" fmla="*/ 4098342 w 8014260"/>
              <a:gd name="connsiteY2679" fmla="*/ 3867501 h 4925968"/>
              <a:gd name="connsiteX2680" fmla="*/ 4127283 w 8014260"/>
              <a:gd name="connsiteY2680" fmla="*/ 3845967 h 4925968"/>
              <a:gd name="connsiteX2681" fmla="*/ 3174450 w 8014260"/>
              <a:gd name="connsiteY2681" fmla="*/ 3844372 h 4925968"/>
              <a:gd name="connsiteX2682" fmla="*/ 3185131 w 8014260"/>
              <a:gd name="connsiteY2682" fmla="*/ 3846653 h 4925968"/>
              <a:gd name="connsiteX2683" fmla="*/ 3158522 w 8014260"/>
              <a:gd name="connsiteY2683" fmla="*/ 3860163 h 4925968"/>
              <a:gd name="connsiteX2684" fmla="*/ 3126358 w 8014260"/>
              <a:gd name="connsiteY2684" fmla="*/ 3862220 h 4925968"/>
              <a:gd name="connsiteX2685" fmla="*/ 3152350 w 8014260"/>
              <a:gd name="connsiteY2685" fmla="*/ 3848162 h 4925968"/>
              <a:gd name="connsiteX2686" fmla="*/ 3174450 w 8014260"/>
              <a:gd name="connsiteY2686" fmla="*/ 3844372 h 4925968"/>
              <a:gd name="connsiteX2687" fmla="*/ 373430 w 8014260"/>
              <a:gd name="connsiteY2687" fmla="*/ 3844116 h 4925968"/>
              <a:gd name="connsiteX2688" fmla="*/ 401753 w 8014260"/>
              <a:gd name="connsiteY2688" fmla="*/ 3856940 h 4925968"/>
              <a:gd name="connsiteX2689" fmla="*/ 383714 w 8014260"/>
              <a:gd name="connsiteY2689" fmla="*/ 3876691 h 4925968"/>
              <a:gd name="connsiteX2690" fmla="*/ 355529 w 8014260"/>
              <a:gd name="connsiteY2690" fmla="*/ 3864346 h 4925968"/>
              <a:gd name="connsiteX2691" fmla="*/ 373430 w 8014260"/>
              <a:gd name="connsiteY2691" fmla="*/ 3844116 h 4925968"/>
              <a:gd name="connsiteX2692" fmla="*/ 2097178 w 8014260"/>
              <a:gd name="connsiteY2692" fmla="*/ 3843909 h 4925968"/>
              <a:gd name="connsiteX2693" fmla="*/ 2127353 w 8014260"/>
              <a:gd name="connsiteY2693" fmla="*/ 3852207 h 4925968"/>
              <a:gd name="connsiteX2694" fmla="*/ 2103419 w 8014260"/>
              <a:gd name="connsiteY2694" fmla="*/ 3862563 h 4925968"/>
              <a:gd name="connsiteX2695" fmla="*/ 2074970 w 8014260"/>
              <a:gd name="connsiteY2695" fmla="*/ 3855362 h 4925968"/>
              <a:gd name="connsiteX2696" fmla="*/ 2097178 w 8014260"/>
              <a:gd name="connsiteY2696" fmla="*/ 3843909 h 4925968"/>
              <a:gd name="connsiteX2697" fmla="*/ 1409672 w 8014260"/>
              <a:gd name="connsiteY2697" fmla="*/ 3843909 h 4925968"/>
              <a:gd name="connsiteX2698" fmla="*/ 1436489 w 8014260"/>
              <a:gd name="connsiteY2698" fmla="*/ 3851316 h 4925968"/>
              <a:gd name="connsiteX2699" fmla="*/ 1413924 w 8014260"/>
              <a:gd name="connsiteY2699" fmla="*/ 3863386 h 4925968"/>
              <a:gd name="connsiteX2700" fmla="*/ 1386832 w 8014260"/>
              <a:gd name="connsiteY2700" fmla="*/ 3856871 h 4925968"/>
              <a:gd name="connsiteX2701" fmla="*/ 1409672 w 8014260"/>
              <a:gd name="connsiteY2701" fmla="*/ 3843909 h 4925968"/>
              <a:gd name="connsiteX2702" fmla="*/ 3467998 w 8014260"/>
              <a:gd name="connsiteY2702" fmla="*/ 3842289 h 4925968"/>
              <a:gd name="connsiteX2703" fmla="*/ 3478311 w 8014260"/>
              <a:gd name="connsiteY2703" fmla="*/ 3847613 h 4925968"/>
              <a:gd name="connsiteX2704" fmla="*/ 3449919 w 8014260"/>
              <a:gd name="connsiteY2704" fmla="*/ 3862701 h 4925968"/>
              <a:gd name="connsiteX2705" fmla="*/ 3414874 w 8014260"/>
              <a:gd name="connsiteY2705" fmla="*/ 3859546 h 4925968"/>
              <a:gd name="connsiteX2706" fmla="*/ 3444981 w 8014260"/>
              <a:gd name="connsiteY2706" fmla="*/ 3843910 h 4925968"/>
              <a:gd name="connsiteX2707" fmla="*/ 3467998 w 8014260"/>
              <a:gd name="connsiteY2707" fmla="*/ 3842289 h 4925968"/>
              <a:gd name="connsiteX2708" fmla="*/ 1753463 w 8014260"/>
              <a:gd name="connsiteY2708" fmla="*/ 3841441 h 4925968"/>
              <a:gd name="connsiteX2709" fmla="*/ 1781580 w 8014260"/>
              <a:gd name="connsiteY2709" fmla="*/ 3849259 h 4925968"/>
              <a:gd name="connsiteX2710" fmla="*/ 1759224 w 8014260"/>
              <a:gd name="connsiteY2710" fmla="*/ 3860300 h 4925968"/>
              <a:gd name="connsiteX2711" fmla="*/ 1731380 w 8014260"/>
              <a:gd name="connsiteY2711" fmla="*/ 3853236 h 4925968"/>
              <a:gd name="connsiteX2712" fmla="*/ 1753463 w 8014260"/>
              <a:gd name="connsiteY2712" fmla="*/ 3841441 h 4925968"/>
              <a:gd name="connsiteX2713" fmla="*/ 3248525 w 8014260"/>
              <a:gd name="connsiteY2713" fmla="*/ 3840703 h 4925968"/>
              <a:gd name="connsiteX2714" fmla="*/ 3258375 w 8014260"/>
              <a:gd name="connsiteY2714" fmla="*/ 3843155 h 4925968"/>
              <a:gd name="connsiteX2715" fmla="*/ 3229846 w 8014260"/>
              <a:gd name="connsiteY2715" fmla="*/ 3857488 h 4925968"/>
              <a:gd name="connsiteX2716" fmla="*/ 3197682 w 8014260"/>
              <a:gd name="connsiteY2716" fmla="*/ 3858311 h 4925968"/>
              <a:gd name="connsiteX2717" fmla="*/ 3227720 w 8014260"/>
              <a:gd name="connsiteY2717" fmla="*/ 3843909 h 4925968"/>
              <a:gd name="connsiteX2718" fmla="*/ 3248525 w 8014260"/>
              <a:gd name="connsiteY2718" fmla="*/ 3840703 h 4925968"/>
              <a:gd name="connsiteX2719" fmla="*/ 3994307 w 8014260"/>
              <a:gd name="connsiteY2719" fmla="*/ 3840275 h 4925968"/>
              <a:gd name="connsiteX2720" fmla="*/ 4030585 w 8014260"/>
              <a:gd name="connsiteY2720" fmla="*/ 3864346 h 4925968"/>
              <a:gd name="connsiteX2721" fmla="*/ 4000136 w 8014260"/>
              <a:gd name="connsiteY2721" fmla="*/ 3882520 h 4925968"/>
              <a:gd name="connsiteX2722" fmla="*/ 3963994 w 8014260"/>
              <a:gd name="connsiteY2722" fmla="*/ 3860163 h 4925968"/>
              <a:gd name="connsiteX2723" fmla="*/ 3994307 w 8014260"/>
              <a:gd name="connsiteY2723" fmla="*/ 3840275 h 4925968"/>
              <a:gd name="connsiteX2724" fmla="*/ 3860095 w 8014260"/>
              <a:gd name="connsiteY2724" fmla="*/ 3839863 h 4925968"/>
              <a:gd name="connsiteX2725" fmla="*/ 3895757 w 8014260"/>
              <a:gd name="connsiteY2725" fmla="*/ 3857556 h 4925968"/>
              <a:gd name="connsiteX2726" fmla="*/ 3865170 w 8014260"/>
              <a:gd name="connsiteY2726" fmla="*/ 3875593 h 4925968"/>
              <a:gd name="connsiteX2727" fmla="*/ 3829372 w 8014260"/>
              <a:gd name="connsiteY2727" fmla="*/ 3857968 h 4925968"/>
              <a:gd name="connsiteX2728" fmla="*/ 3860095 w 8014260"/>
              <a:gd name="connsiteY2728" fmla="*/ 3839863 h 4925968"/>
              <a:gd name="connsiteX2729" fmla="*/ 2807255 w 8014260"/>
              <a:gd name="connsiteY2729" fmla="*/ 3839726 h 4925968"/>
              <a:gd name="connsiteX2730" fmla="*/ 2817131 w 8014260"/>
              <a:gd name="connsiteY2730" fmla="*/ 3844870 h 4925968"/>
              <a:gd name="connsiteX2731" fmla="*/ 2791413 w 8014260"/>
              <a:gd name="connsiteY2731" fmla="*/ 3858723 h 4925968"/>
              <a:gd name="connsiteX2732" fmla="*/ 2763364 w 8014260"/>
              <a:gd name="connsiteY2732" fmla="*/ 3854746 h 4925968"/>
              <a:gd name="connsiteX2733" fmla="*/ 2787298 w 8014260"/>
              <a:gd name="connsiteY2733" fmla="*/ 3840343 h 4925968"/>
              <a:gd name="connsiteX2734" fmla="*/ 2807255 w 8014260"/>
              <a:gd name="connsiteY2734" fmla="*/ 3839726 h 4925968"/>
              <a:gd name="connsiteX2735" fmla="*/ 5336349 w 8014260"/>
              <a:gd name="connsiteY2735" fmla="*/ 3839108 h 4925968"/>
              <a:gd name="connsiteX2736" fmla="*/ 5375234 w 8014260"/>
              <a:gd name="connsiteY2736" fmla="*/ 3883000 h 4925968"/>
              <a:gd name="connsiteX2737" fmla="*/ 5347390 w 8014260"/>
              <a:gd name="connsiteY2737" fmla="*/ 3938275 h 4925968"/>
              <a:gd name="connsiteX2738" fmla="*/ 5308437 w 8014260"/>
              <a:gd name="connsiteY2738" fmla="*/ 3893629 h 4925968"/>
              <a:gd name="connsiteX2739" fmla="*/ 5336349 w 8014260"/>
              <a:gd name="connsiteY2739" fmla="*/ 3839108 h 4925968"/>
              <a:gd name="connsiteX2740" fmla="*/ 3394360 w 8014260"/>
              <a:gd name="connsiteY2740" fmla="*/ 3838645 h 4925968"/>
              <a:gd name="connsiteX2741" fmla="*/ 3405341 w 8014260"/>
              <a:gd name="connsiteY2741" fmla="*/ 3842469 h 4925968"/>
              <a:gd name="connsiteX2742" fmla="*/ 3376812 w 8014260"/>
              <a:gd name="connsiteY2742" fmla="*/ 3857214 h 4925968"/>
              <a:gd name="connsiteX2743" fmla="*/ 3342728 w 8014260"/>
              <a:gd name="connsiteY2743" fmla="*/ 3856734 h 4925968"/>
              <a:gd name="connsiteX2744" fmla="*/ 3370777 w 8014260"/>
              <a:gd name="connsiteY2744" fmla="*/ 3841509 h 4925968"/>
              <a:gd name="connsiteX2745" fmla="*/ 3394360 w 8014260"/>
              <a:gd name="connsiteY2745" fmla="*/ 3838645 h 4925968"/>
              <a:gd name="connsiteX2746" fmla="*/ 5699326 w 8014260"/>
              <a:gd name="connsiteY2746" fmla="*/ 3838520 h 4925968"/>
              <a:gd name="connsiteX2747" fmla="*/ 5723552 w 8014260"/>
              <a:gd name="connsiteY2747" fmla="*/ 3874222 h 4925968"/>
              <a:gd name="connsiteX2748" fmla="*/ 5692416 w 8014260"/>
              <a:gd name="connsiteY2748" fmla="*/ 3934367 h 4925968"/>
              <a:gd name="connsiteX2749" fmla="*/ 5656137 w 8014260"/>
              <a:gd name="connsiteY2749" fmla="*/ 3900900 h 4925968"/>
              <a:gd name="connsiteX2750" fmla="*/ 5685764 w 8014260"/>
              <a:gd name="connsiteY2750" fmla="*/ 3839864 h 4925968"/>
              <a:gd name="connsiteX2751" fmla="*/ 5699326 w 8014260"/>
              <a:gd name="connsiteY2751" fmla="*/ 3838520 h 4925968"/>
              <a:gd name="connsiteX2752" fmla="*/ 3320165 w 8014260"/>
              <a:gd name="connsiteY2752" fmla="*/ 3838457 h 4925968"/>
              <a:gd name="connsiteX2753" fmla="*/ 3331275 w 8014260"/>
              <a:gd name="connsiteY2753" fmla="*/ 3841303 h 4925968"/>
              <a:gd name="connsiteX2754" fmla="*/ 3304049 w 8014260"/>
              <a:gd name="connsiteY2754" fmla="*/ 3855911 h 4925968"/>
              <a:gd name="connsiteX2755" fmla="*/ 3270787 w 8014260"/>
              <a:gd name="connsiteY2755" fmla="*/ 3856254 h 4925968"/>
              <a:gd name="connsiteX2756" fmla="*/ 3297945 w 8014260"/>
              <a:gd name="connsiteY2756" fmla="*/ 3841784 h 4925968"/>
              <a:gd name="connsiteX2757" fmla="*/ 3320165 w 8014260"/>
              <a:gd name="connsiteY2757" fmla="*/ 3838457 h 4925968"/>
              <a:gd name="connsiteX2758" fmla="*/ 2578472 w 8014260"/>
              <a:gd name="connsiteY2758" fmla="*/ 3837874 h 4925968"/>
              <a:gd name="connsiteX2759" fmla="*/ 2607139 w 8014260"/>
              <a:gd name="connsiteY2759" fmla="*/ 3846173 h 4925968"/>
              <a:gd name="connsiteX2760" fmla="*/ 2583616 w 8014260"/>
              <a:gd name="connsiteY2760" fmla="*/ 3858860 h 4925968"/>
              <a:gd name="connsiteX2761" fmla="*/ 2554538 w 8014260"/>
              <a:gd name="connsiteY2761" fmla="*/ 3851110 h 4925968"/>
              <a:gd name="connsiteX2762" fmla="*/ 2578472 w 8014260"/>
              <a:gd name="connsiteY2762" fmla="*/ 3837874 h 4925968"/>
              <a:gd name="connsiteX2763" fmla="*/ 2233240 w 8014260"/>
              <a:gd name="connsiteY2763" fmla="*/ 3834514 h 4925968"/>
              <a:gd name="connsiteX2764" fmla="*/ 2262661 w 8014260"/>
              <a:gd name="connsiteY2764" fmla="*/ 3843841 h 4925968"/>
              <a:gd name="connsiteX2765" fmla="*/ 2238041 w 8014260"/>
              <a:gd name="connsiteY2765" fmla="*/ 3854814 h 4925968"/>
              <a:gd name="connsiteX2766" fmla="*/ 2210198 w 8014260"/>
              <a:gd name="connsiteY2766" fmla="*/ 3846653 h 4925968"/>
              <a:gd name="connsiteX2767" fmla="*/ 2233240 w 8014260"/>
              <a:gd name="connsiteY2767" fmla="*/ 3834514 h 4925968"/>
              <a:gd name="connsiteX2768" fmla="*/ 856917 w 8014260"/>
              <a:gd name="connsiteY2768" fmla="*/ 3834103 h 4925968"/>
              <a:gd name="connsiteX2769" fmla="*/ 881741 w 8014260"/>
              <a:gd name="connsiteY2769" fmla="*/ 3847476 h 4925968"/>
              <a:gd name="connsiteX2770" fmla="*/ 859387 w 8014260"/>
              <a:gd name="connsiteY2770" fmla="*/ 3862906 h 4925968"/>
              <a:gd name="connsiteX2771" fmla="*/ 834147 w 8014260"/>
              <a:gd name="connsiteY2771" fmla="*/ 3850562 h 4925968"/>
              <a:gd name="connsiteX2772" fmla="*/ 856917 w 8014260"/>
              <a:gd name="connsiteY2772" fmla="*/ 3834103 h 4925968"/>
              <a:gd name="connsiteX2773" fmla="*/ 5913051 w 8014260"/>
              <a:gd name="connsiteY2773" fmla="*/ 3833300 h 4925968"/>
              <a:gd name="connsiteX2774" fmla="*/ 5937315 w 8014260"/>
              <a:gd name="connsiteY2774" fmla="*/ 3862358 h 4925968"/>
              <a:gd name="connsiteX2775" fmla="*/ 5905426 w 8014260"/>
              <a:gd name="connsiteY2775" fmla="*/ 3922228 h 4925968"/>
              <a:gd name="connsiteX2776" fmla="*/ 5867707 w 8014260"/>
              <a:gd name="connsiteY2776" fmla="*/ 3896168 h 4925968"/>
              <a:gd name="connsiteX2777" fmla="*/ 5899322 w 8014260"/>
              <a:gd name="connsiteY2777" fmla="*/ 3836229 h 4925968"/>
              <a:gd name="connsiteX2778" fmla="*/ 5913051 w 8014260"/>
              <a:gd name="connsiteY2778" fmla="*/ 3833300 h 4925968"/>
              <a:gd name="connsiteX2779" fmla="*/ 1200227 w 8014260"/>
              <a:gd name="connsiteY2779" fmla="*/ 3833211 h 4925968"/>
              <a:gd name="connsiteX2780" fmla="*/ 1227041 w 8014260"/>
              <a:gd name="connsiteY2780" fmla="*/ 3842606 h 4925968"/>
              <a:gd name="connsiteX2781" fmla="*/ 1206261 w 8014260"/>
              <a:gd name="connsiteY2781" fmla="*/ 3856460 h 4925968"/>
              <a:gd name="connsiteX2782" fmla="*/ 1178764 w 8014260"/>
              <a:gd name="connsiteY2782" fmla="*/ 3849053 h 4925968"/>
              <a:gd name="connsiteX2783" fmla="*/ 1200227 w 8014260"/>
              <a:gd name="connsiteY2783" fmla="*/ 3833211 h 4925968"/>
              <a:gd name="connsiteX2784" fmla="*/ 1545733 w 8014260"/>
              <a:gd name="connsiteY2784" fmla="*/ 3830880 h 4925968"/>
              <a:gd name="connsiteX2785" fmla="*/ 1571797 w 8014260"/>
              <a:gd name="connsiteY2785" fmla="*/ 3839315 h 4925968"/>
              <a:gd name="connsiteX2786" fmla="*/ 1550739 w 8014260"/>
              <a:gd name="connsiteY2786" fmla="*/ 3851316 h 4925968"/>
              <a:gd name="connsiteX2787" fmla="*/ 1521800 w 8014260"/>
              <a:gd name="connsiteY2787" fmla="*/ 3843910 h 4925968"/>
              <a:gd name="connsiteX2788" fmla="*/ 1545733 w 8014260"/>
              <a:gd name="connsiteY2788" fmla="*/ 3830880 h 4925968"/>
              <a:gd name="connsiteX2789" fmla="*/ 1888978 w 8014260"/>
              <a:gd name="connsiteY2789" fmla="*/ 3830605 h 4925968"/>
              <a:gd name="connsiteX2790" fmla="*/ 1916820 w 8014260"/>
              <a:gd name="connsiteY2790" fmla="*/ 3839452 h 4925968"/>
              <a:gd name="connsiteX2791" fmla="*/ 1894192 w 8014260"/>
              <a:gd name="connsiteY2791" fmla="*/ 3851179 h 4925968"/>
              <a:gd name="connsiteX2792" fmla="*/ 1866551 w 8014260"/>
              <a:gd name="connsiteY2792" fmla="*/ 3843155 h 4925968"/>
              <a:gd name="connsiteX2793" fmla="*/ 1888978 w 8014260"/>
              <a:gd name="connsiteY2793" fmla="*/ 3830605 h 4925968"/>
              <a:gd name="connsiteX2794" fmla="*/ 509626 w 8014260"/>
              <a:gd name="connsiteY2794" fmla="*/ 3828204 h 4925968"/>
              <a:gd name="connsiteX2795" fmla="*/ 536716 w 8014260"/>
              <a:gd name="connsiteY2795" fmla="*/ 3841578 h 4925968"/>
              <a:gd name="connsiteX2796" fmla="*/ 517103 w 8014260"/>
              <a:gd name="connsiteY2796" fmla="*/ 3859888 h 4925968"/>
              <a:gd name="connsiteX2797" fmla="*/ 490151 w 8014260"/>
              <a:gd name="connsiteY2797" fmla="*/ 3846858 h 4925968"/>
              <a:gd name="connsiteX2798" fmla="*/ 509626 w 8014260"/>
              <a:gd name="connsiteY2798" fmla="*/ 3828204 h 4925968"/>
              <a:gd name="connsiteX2799" fmla="*/ 3652230 w 8014260"/>
              <a:gd name="connsiteY2799" fmla="*/ 3827930 h 4925968"/>
              <a:gd name="connsiteX2800" fmla="*/ 3686862 w 8014260"/>
              <a:gd name="connsiteY2800" fmla="*/ 3836640 h 4925968"/>
              <a:gd name="connsiteX2801" fmla="*/ 3656345 w 8014260"/>
              <a:gd name="connsiteY2801" fmla="*/ 3853853 h 4925968"/>
              <a:gd name="connsiteX2802" fmla="*/ 3622123 w 8014260"/>
              <a:gd name="connsiteY2802" fmla="*/ 3845212 h 4925968"/>
              <a:gd name="connsiteX2803" fmla="*/ 3652230 w 8014260"/>
              <a:gd name="connsiteY2803" fmla="*/ 3827930 h 4925968"/>
              <a:gd name="connsiteX2804" fmla="*/ 6212990 w 8014260"/>
              <a:gd name="connsiteY2804" fmla="*/ 3826731 h 4925968"/>
              <a:gd name="connsiteX2805" fmla="*/ 6226448 w 8014260"/>
              <a:gd name="connsiteY2805" fmla="*/ 3844253 h 4925968"/>
              <a:gd name="connsiteX2806" fmla="*/ 6195587 w 8014260"/>
              <a:gd name="connsiteY2806" fmla="*/ 3905632 h 4925968"/>
              <a:gd name="connsiteX2807" fmla="*/ 6155605 w 8014260"/>
              <a:gd name="connsiteY2807" fmla="*/ 3892876 h 4925968"/>
              <a:gd name="connsiteX2808" fmla="*/ 6187700 w 8014260"/>
              <a:gd name="connsiteY2808" fmla="*/ 3831428 h 4925968"/>
              <a:gd name="connsiteX2809" fmla="*/ 6212990 w 8014260"/>
              <a:gd name="connsiteY2809" fmla="*/ 3826731 h 4925968"/>
              <a:gd name="connsiteX2810" fmla="*/ 2714260 w 8014260"/>
              <a:gd name="connsiteY2810" fmla="*/ 3824845 h 4925968"/>
              <a:gd name="connsiteX2811" fmla="*/ 2742173 w 8014260"/>
              <a:gd name="connsiteY2811" fmla="*/ 3831771 h 4925968"/>
              <a:gd name="connsiteX2812" fmla="*/ 2718101 w 8014260"/>
              <a:gd name="connsiteY2812" fmla="*/ 3846447 h 4925968"/>
              <a:gd name="connsiteX2813" fmla="*/ 2689709 w 8014260"/>
              <a:gd name="connsiteY2813" fmla="*/ 3839864 h 4925968"/>
              <a:gd name="connsiteX2814" fmla="*/ 2714260 w 8014260"/>
              <a:gd name="connsiteY2814" fmla="*/ 3824845 h 4925968"/>
              <a:gd name="connsiteX2815" fmla="*/ 2367246 w 8014260"/>
              <a:gd name="connsiteY2815" fmla="*/ 3824569 h 4925968"/>
              <a:gd name="connsiteX2816" fmla="*/ 2397901 w 8014260"/>
              <a:gd name="connsiteY2816" fmla="*/ 3833896 h 4925968"/>
              <a:gd name="connsiteX2817" fmla="*/ 2374515 w 8014260"/>
              <a:gd name="connsiteY2817" fmla="*/ 3846172 h 4925968"/>
              <a:gd name="connsiteX2818" fmla="*/ 2345643 w 8014260"/>
              <a:gd name="connsiteY2818" fmla="*/ 3838011 h 4925968"/>
              <a:gd name="connsiteX2819" fmla="*/ 2367246 w 8014260"/>
              <a:gd name="connsiteY2819" fmla="*/ 3824569 h 4925968"/>
              <a:gd name="connsiteX2820" fmla="*/ 2022912 w 8014260"/>
              <a:gd name="connsiteY2820" fmla="*/ 3819907 h 4925968"/>
              <a:gd name="connsiteX2821" fmla="*/ 2051854 w 8014260"/>
              <a:gd name="connsiteY2821" fmla="*/ 3828822 h 4925968"/>
              <a:gd name="connsiteX2822" fmla="*/ 2030528 w 8014260"/>
              <a:gd name="connsiteY2822" fmla="*/ 3841852 h 4925968"/>
              <a:gd name="connsiteX2823" fmla="*/ 2001792 w 8014260"/>
              <a:gd name="connsiteY2823" fmla="*/ 3833691 h 4925968"/>
              <a:gd name="connsiteX2824" fmla="*/ 2022912 w 8014260"/>
              <a:gd name="connsiteY2824" fmla="*/ 3819907 h 4925968"/>
              <a:gd name="connsiteX2825" fmla="*/ 1335127 w 8014260"/>
              <a:gd name="connsiteY2825" fmla="*/ 3818398 h 4925968"/>
              <a:gd name="connsiteX2826" fmla="*/ 1362008 w 8014260"/>
              <a:gd name="connsiteY2826" fmla="*/ 3828067 h 4925968"/>
              <a:gd name="connsiteX2827" fmla="*/ 1338689 w 8014260"/>
              <a:gd name="connsiteY2827" fmla="*/ 3842401 h 4925968"/>
              <a:gd name="connsiteX2828" fmla="*/ 1313454 w 8014260"/>
              <a:gd name="connsiteY2828" fmla="*/ 3833142 h 4925968"/>
              <a:gd name="connsiteX2829" fmla="*/ 1335127 w 8014260"/>
              <a:gd name="connsiteY2829" fmla="*/ 3818398 h 4925968"/>
              <a:gd name="connsiteX2830" fmla="*/ 990373 w 8014260"/>
              <a:gd name="connsiteY2830" fmla="*/ 3818398 h 4925968"/>
              <a:gd name="connsiteX2831" fmla="*/ 1016502 w 8014260"/>
              <a:gd name="connsiteY2831" fmla="*/ 3830262 h 4925968"/>
              <a:gd name="connsiteX2832" fmla="*/ 995654 w 8014260"/>
              <a:gd name="connsiteY2832" fmla="*/ 3846858 h 4925968"/>
              <a:gd name="connsiteX2833" fmla="*/ 969042 w 8014260"/>
              <a:gd name="connsiteY2833" fmla="*/ 3836023 h 4925968"/>
              <a:gd name="connsiteX2834" fmla="*/ 990373 w 8014260"/>
              <a:gd name="connsiteY2834" fmla="*/ 3818398 h 4925968"/>
              <a:gd name="connsiteX2835" fmla="*/ 1680902 w 8014260"/>
              <a:gd name="connsiteY2835" fmla="*/ 3818054 h 4925968"/>
              <a:gd name="connsiteX2836" fmla="*/ 1706900 w 8014260"/>
              <a:gd name="connsiteY2836" fmla="*/ 3827313 h 4925968"/>
              <a:gd name="connsiteX2837" fmla="*/ 1685637 w 8014260"/>
              <a:gd name="connsiteY2837" fmla="*/ 3839863 h 4925968"/>
              <a:gd name="connsiteX2838" fmla="*/ 1656835 w 8014260"/>
              <a:gd name="connsiteY2838" fmla="*/ 3831633 h 4925968"/>
              <a:gd name="connsiteX2839" fmla="*/ 1680902 w 8014260"/>
              <a:gd name="connsiteY2839" fmla="*/ 3818054 h 4925968"/>
              <a:gd name="connsiteX2840" fmla="*/ 3601943 w 8014260"/>
              <a:gd name="connsiteY2840" fmla="*/ 3815243 h 4925968"/>
              <a:gd name="connsiteX2841" fmla="*/ 3612316 w 8014260"/>
              <a:gd name="connsiteY2841" fmla="*/ 3822032 h 4925968"/>
              <a:gd name="connsiteX2842" fmla="*/ 3583993 w 8014260"/>
              <a:gd name="connsiteY2842" fmla="*/ 3838423 h 4925968"/>
              <a:gd name="connsiteX2843" fmla="*/ 3548880 w 8014260"/>
              <a:gd name="connsiteY2843" fmla="*/ 3833074 h 4925968"/>
              <a:gd name="connsiteX2844" fmla="*/ 3578918 w 8014260"/>
              <a:gd name="connsiteY2844" fmla="*/ 3816066 h 4925968"/>
              <a:gd name="connsiteX2845" fmla="*/ 3601943 w 8014260"/>
              <a:gd name="connsiteY2845" fmla="*/ 3815243 h 4925968"/>
              <a:gd name="connsiteX2846" fmla="*/ 3088347 w 8014260"/>
              <a:gd name="connsiteY2846" fmla="*/ 3814823 h 4925968"/>
              <a:gd name="connsiteX2847" fmla="*/ 3098309 w 8014260"/>
              <a:gd name="connsiteY2847" fmla="*/ 3818192 h 4925968"/>
              <a:gd name="connsiteX2848" fmla="*/ 3073551 w 8014260"/>
              <a:gd name="connsiteY2848" fmla="*/ 3833211 h 4925968"/>
              <a:gd name="connsiteX2849" fmla="*/ 3042965 w 8014260"/>
              <a:gd name="connsiteY2849" fmla="*/ 3833348 h 4925968"/>
              <a:gd name="connsiteX2850" fmla="*/ 3067585 w 8014260"/>
              <a:gd name="connsiteY2850" fmla="*/ 3818192 h 4925968"/>
              <a:gd name="connsiteX2851" fmla="*/ 3088347 w 8014260"/>
              <a:gd name="connsiteY2851" fmla="*/ 3814823 h 4925968"/>
              <a:gd name="connsiteX2852" fmla="*/ 3015061 w 8014260"/>
              <a:gd name="connsiteY2852" fmla="*/ 3814154 h 4925968"/>
              <a:gd name="connsiteX2853" fmla="*/ 3024791 w 8014260"/>
              <a:gd name="connsiteY2853" fmla="*/ 3817849 h 4925968"/>
              <a:gd name="connsiteX2854" fmla="*/ 3000993 w 8014260"/>
              <a:gd name="connsiteY2854" fmla="*/ 3833143 h 4925968"/>
              <a:gd name="connsiteX2855" fmla="*/ 2969790 w 8014260"/>
              <a:gd name="connsiteY2855" fmla="*/ 3832388 h 4925968"/>
              <a:gd name="connsiteX2856" fmla="*/ 2995301 w 8014260"/>
              <a:gd name="connsiteY2856" fmla="*/ 3816889 h 4925968"/>
              <a:gd name="connsiteX2857" fmla="*/ 3015061 w 8014260"/>
              <a:gd name="connsiteY2857" fmla="*/ 3814154 h 4925968"/>
              <a:gd name="connsiteX2858" fmla="*/ 2503994 w 8014260"/>
              <a:gd name="connsiteY2858" fmla="*/ 3813460 h 4925968"/>
              <a:gd name="connsiteX2859" fmla="*/ 2533004 w 8014260"/>
              <a:gd name="connsiteY2859" fmla="*/ 3824090 h 4925968"/>
              <a:gd name="connsiteX2860" fmla="*/ 2508041 w 8014260"/>
              <a:gd name="connsiteY2860" fmla="*/ 3836640 h 4925968"/>
              <a:gd name="connsiteX2861" fmla="*/ 2480609 w 8014260"/>
              <a:gd name="connsiteY2861" fmla="*/ 3827176 h 4925968"/>
              <a:gd name="connsiteX2862" fmla="*/ 2503994 w 8014260"/>
              <a:gd name="connsiteY2862" fmla="*/ 3813460 h 4925968"/>
              <a:gd name="connsiteX2863" fmla="*/ 3161685 w 8014260"/>
              <a:gd name="connsiteY2863" fmla="*/ 3812989 h 4925968"/>
              <a:gd name="connsiteX2864" fmla="*/ 3172238 w 8014260"/>
              <a:gd name="connsiteY2864" fmla="*/ 3815586 h 4925968"/>
              <a:gd name="connsiteX2865" fmla="*/ 3147960 w 8014260"/>
              <a:gd name="connsiteY2865" fmla="*/ 3830331 h 4925968"/>
              <a:gd name="connsiteX2866" fmla="*/ 3115111 w 8014260"/>
              <a:gd name="connsiteY2866" fmla="*/ 3832594 h 4925968"/>
              <a:gd name="connsiteX2867" fmla="*/ 3140279 w 8014260"/>
              <a:gd name="connsiteY2867" fmla="*/ 3817026 h 4925968"/>
              <a:gd name="connsiteX2868" fmla="*/ 3161685 w 8014260"/>
              <a:gd name="connsiteY2868" fmla="*/ 3812989 h 4925968"/>
              <a:gd name="connsiteX2869" fmla="*/ 643842 w 8014260"/>
              <a:gd name="connsiteY2869" fmla="*/ 3812568 h 4925968"/>
              <a:gd name="connsiteX2870" fmla="*/ 671542 w 8014260"/>
              <a:gd name="connsiteY2870" fmla="*/ 3825187 h 4925968"/>
              <a:gd name="connsiteX2871" fmla="*/ 652685 w 8014260"/>
              <a:gd name="connsiteY2871" fmla="*/ 3843361 h 4925968"/>
              <a:gd name="connsiteX2872" fmla="*/ 625118 w 8014260"/>
              <a:gd name="connsiteY2872" fmla="*/ 3831359 h 4925968"/>
              <a:gd name="connsiteX2873" fmla="*/ 643842 w 8014260"/>
              <a:gd name="connsiteY2873" fmla="*/ 3812568 h 4925968"/>
              <a:gd name="connsiteX2874" fmla="*/ 5473303 w 8014260"/>
              <a:gd name="connsiteY2874" fmla="*/ 3810717 h 4925968"/>
              <a:gd name="connsiteX2875" fmla="*/ 5510542 w 8014260"/>
              <a:gd name="connsiteY2875" fmla="*/ 3848916 h 4925968"/>
              <a:gd name="connsiteX2876" fmla="*/ 5481121 w 8014260"/>
              <a:gd name="connsiteY2876" fmla="*/ 3908100 h 4925968"/>
              <a:gd name="connsiteX2877" fmla="*/ 5443814 w 8014260"/>
              <a:gd name="connsiteY2877" fmla="*/ 3869216 h 4925968"/>
              <a:gd name="connsiteX2878" fmla="*/ 5473303 w 8014260"/>
              <a:gd name="connsiteY2878" fmla="*/ 3810717 h 4925968"/>
              <a:gd name="connsiteX2879" fmla="*/ 3785275 w 8014260"/>
              <a:gd name="connsiteY2879" fmla="*/ 3810237 h 4925968"/>
              <a:gd name="connsiteX2880" fmla="*/ 3821073 w 8014260"/>
              <a:gd name="connsiteY2880" fmla="*/ 3823336 h 4925968"/>
              <a:gd name="connsiteX2881" fmla="*/ 3791995 w 8014260"/>
              <a:gd name="connsiteY2881" fmla="*/ 3841098 h 4925968"/>
              <a:gd name="connsiteX2882" fmla="*/ 3756471 w 8014260"/>
              <a:gd name="connsiteY2882" fmla="*/ 3828342 h 4925968"/>
              <a:gd name="connsiteX2883" fmla="*/ 3785275 w 8014260"/>
              <a:gd name="connsiteY2883" fmla="*/ 3810237 h 4925968"/>
              <a:gd name="connsiteX2884" fmla="*/ 3234817 w 8014260"/>
              <a:gd name="connsiteY2884" fmla="*/ 3809739 h 4925968"/>
              <a:gd name="connsiteX2885" fmla="*/ 3244796 w 8014260"/>
              <a:gd name="connsiteY2885" fmla="*/ 3812363 h 4925968"/>
              <a:gd name="connsiteX2886" fmla="*/ 3219558 w 8014260"/>
              <a:gd name="connsiteY2886" fmla="*/ 3827519 h 4925968"/>
              <a:gd name="connsiteX2887" fmla="*/ 3187120 w 8014260"/>
              <a:gd name="connsiteY2887" fmla="*/ 3828959 h 4925968"/>
              <a:gd name="connsiteX2888" fmla="*/ 3214140 w 8014260"/>
              <a:gd name="connsiteY2888" fmla="*/ 3813597 h 4925968"/>
              <a:gd name="connsiteX2889" fmla="*/ 3234817 w 8014260"/>
              <a:gd name="connsiteY2889" fmla="*/ 3809739 h 4925968"/>
              <a:gd name="connsiteX2890" fmla="*/ 2941072 w 8014260"/>
              <a:gd name="connsiteY2890" fmla="*/ 3809620 h 4925968"/>
              <a:gd name="connsiteX2891" fmla="*/ 2951205 w 8014260"/>
              <a:gd name="connsiteY2891" fmla="*/ 3814283 h 4925968"/>
              <a:gd name="connsiteX2892" fmla="*/ 2926036 w 8014260"/>
              <a:gd name="connsiteY2892" fmla="*/ 3830056 h 4925968"/>
              <a:gd name="connsiteX2893" fmla="*/ 2897781 w 8014260"/>
              <a:gd name="connsiteY2893" fmla="*/ 3827794 h 4925968"/>
              <a:gd name="connsiteX2894" fmla="*/ 2921167 w 8014260"/>
              <a:gd name="connsiteY2894" fmla="*/ 3811540 h 4925968"/>
              <a:gd name="connsiteX2895" fmla="*/ 2941072 w 8014260"/>
              <a:gd name="connsiteY2895" fmla="*/ 3809620 h 4925968"/>
              <a:gd name="connsiteX2896" fmla="*/ 298334 w 8014260"/>
              <a:gd name="connsiteY2896" fmla="*/ 3808933 h 4925968"/>
              <a:gd name="connsiteX2897" fmla="*/ 325769 w 8014260"/>
              <a:gd name="connsiteY2897" fmla="*/ 3819357 h 4925968"/>
              <a:gd name="connsiteX2898" fmla="*/ 307179 w 8014260"/>
              <a:gd name="connsiteY2898" fmla="*/ 3836228 h 4925968"/>
              <a:gd name="connsiteX2899" fmla="*/ 281392 w 8014260"/>
              <a:gd name="connsiteY2899" fmla="*/ 3825736 h 4925968"/>
              <a:gd name="connsiteX2900" fmla="*/ 298334 w 8014260"/>
              <a:gd name="connsiteY2900" fmla="*/ 3808933 h 4925968"/>
              <a:gd name="connsiteX2901" fmla="*/ 2160135 w 8014260"/>
              <a:gd name="connsiteY2901" fmla="*/ 3808454 h 4925968"/>
              <a:gd name="connsiteX2902" fmla="*/ 2187292 w 8014260"/>
              <a:gd name="connsiteY2902" fmla="*/ 3819221 h 4925968"/>
              <a:gd name="connsiteX2903" fmla="*/ 2163770 w 8014260"/>
              <a:gd name="connsiteY2903" fmla="*/ 3832388 h 4925968"/>
              <a:gd name="connsiteX2904" fmla="*/ 2136817 w 8014260"/>
              <a:gd name="connsiteY2904" fmla="*/ 3822444 h 4925968"/>
              <a:gd name="connsiteX2905" fmla="*/ 2160135 w 8014260"/>
              <a:gd name="connsiteY2905" fmla="*/ 3808454 h 4925968"/>
              <a:gd name="connsiteX2906" fmla="*/ 3527645 w 8014260"/>
              <a:gd name="connsiteY2906" fmla="*/ 3807313 h 4925968"/>
              <a:gd name="connsiteX2907" fmla="*/ 3539004 w 8014260"/>
              <a:gd name="connsiteY2907" fmla="*/ 3811814 h 4925968"/>
              <a:gd name="connsiteX2908" fmla="*/ 3509926 w 8014260"/>
              <a:gd name="connsiteY2908" fmla="*/ 3828753 h 4925968"/>
              <a:gd name="connsiteX2909" fmla="*/ 3476459 w 8014260"/>
              <a:gd name="connsiteY2909" fmla="*/ 3826353 h 4925968"/>
              <a:gd name="connsiteX2910" fmla="*/ 3505331 w 8014260"/>
              <a:gd name="connsiteY2910" fmla="*/ 3809550 h 4925968"/>
              <a:gd name="connsiteX2911" fmla="*/ 3527645 w 8014260"/>
              <a:gd name="connsiteY2911" fmla="*/ 3807313 h 4925968"/>
              <a:gd name="connsiteX2912" fmla="*/ 3307880 w 8014260"/>
              <a:gd name="connsiteY2912" fmla="*/ 3806439 h 4925968"/>
              <a:gd name="connsiteX2913" fmla="*/ 3318587 w 8014260"/>
              <a:gd name="connsiteY2913" fmla="*/ 3809277 h 4925968"/>
              <a:gd name="connsiteX2914" fmla="*/ 3292184 w 8014260"/>
              <a:gd name="connsiteY2914" fmla="*/ 3824433 h 4925968"/>
              <a:gd name="connsiteX2915" fmla="*/ 3259951 w 8014260"/>
              <a:gd name="connsiteY2915" fmla="*/ 3826284 h 4925968"/>
              <a:gd name="connsiteX2916" fmla="*/ 3285806 w 8014260"/>
              <a:gd name="connsiteY2916" fmla="*/ 3810442 h 4925968"/>
              <a:gd name="connsiteX2917" fmla="*/ 3307880 w 8014260"/>
              <a:gd name="connsiteY2917" fmla="*/ 3806439 h 4925968"/>
              <a:gd name="connsiteX2918" fmla="*/ 1815733 w 8014260"/>
              <a:gd name="connsiteY2918" fmla="*/ 3805368 h 4925968"/>
              <a:gd name="connsiteX2919" fmla="*/ 1842004 w 8014260"/>
              <a:gd name="connsiteY2919" fmla="*/ 3815243 h 4925968"/>
              <a:gd name="connsiteX2920" fmla="*/ 1821154 w 8014260"/>
              <a:gd name="connsiteY2920" fmla="*/ 3828616 h 4925968"/>
              <a:gd name="connsiteX2921" fmla="*/ 1792006 w 8014260"/>
              <a:gd name="connsiteY2921" fmla="*/ 3819769 h 4925968"/>
              <a:gd name="connsiteX2922" fmla="*/ 1815733 w 8014260"/>
              <a:gd name="connsiteY2922" fmla="*/ 3805368 h 4925968"/>
              <a:gd name="connsiteX2923" fmla="*/ 3382050 w 8014260"/>
              <a:gd name="connsiteY2923" fmla="*/ 3804056 h 4925968"/>
              <a:gd name="connsiteX2924" fmla="*/ 3391900 w 8014260"/>
              <a:gd name="connsiteY2924" fmla="*/ 3807219 h 4925968"/>
              <a:gd name="connsiteX2925" fmla="*/ 3363507 w 8014260"/>
              <a:gd name="connsiteY2925" fmla="*/ 3823267 h 4925968"/>
              <a:gd name="connsiteX2926" fmla="*/ 3331344 w 8014260"/>
              <a:gd name="connsiteY2926" fmla="*/ 3823267 h 4925968"/>
              <a:gd name="connsiteX2927" fmla="*/ 3361244 w 8014260"/>
              <a:gd name="connsiteY2927" fmla="*/ 3807219 h 4925968"/>
              <a:gd name="connsiteX2928" fmla="*/ 3382050 w 8014260"/>
              <a:gd name="connsiteY2928" fmla="*/ 3804056 h 4925968"/>
              <a:gd name="connsiteX2929" fmla="*/ 3453296 w 8014260"/>
              <a:gd name="connsiteY2929" fmla="*/ 3804022 h 4925968"/>
              <a:gd name="connsiteX2930" fmla="*/ 3464869 w 8014260"/>
              <a:gd name="connsiteY2930" fmla="*/ 3807700 h 4925968"/>
              <a:gd name="connsiteX2931" fmla="*/ 3438329 w 8014260"/>
              <a:gd name="connsiteY2931" fmla="*/ 3823953 h 4925968"/>
              <a:gd name="connsiteX2932" fmla="*/ 3404519 w 8014260"/>
              <a:gd name="connsiteY2932" fmla="*/ 3823404 h 4925968"/>
              <a:gd name="connsiteX2933" fmla="*/ 3430922 w 8014260"/>
              <a:gd name="connsiteY2933" fmla="*/ 3807288 h 4925968"/>
              <a:gd name="connsiteX2934" fmla="*/ 3453296 w 8014260"/>
              <a:gd name="connsiteY2934" fmla="*/ 3804022 h 4925968"/>
              <a:gd name="connsiteX2935" fmla="*/ 1471667 w 8014260"/>
              <a:gd name="connsiteY2935" fmla="*/ 3803790 h 4925968"/>
              <a:gd name="connsiteX2936" fmla="*/ 1497110 w 8014260"/>
              <a:gd name="connsiteY2936" fmla="*/ 3814900 h 4925968"/>
              <a:gd name="connsiteX2937" fmla="*/ 1474683 w 8014260"/>
              <a:gd name="connsiteY2937" fmla="*/ 3828685 h 4925968"/>
              <a:gd name="connsiteX2938" fmla="*/ 1448489 w 8014260"/>
              <a:gd name="connsiteY2938" fmla="*/ 3819495 h 4925968"/>
              <a:gd name="connsiteX2939" fmla="*/ 1471667 w 8014260"/>
              <a:gd name="connsiteY2939" fmla="*/ 3803790 h 4925968"/>
              <a:gd name="connsiteX2940" fmla="*/ 1124314 w 8014260"/>
              <a:gd name="connsiteY2940" fmla="*/ 3802624 h 4925968"/>
              <a:gd name="connsiteX2941" fmla="*/ 1151264 w 8014260"/>
              <a:gd name="connsiteY2941" fmla="*/ 3813871 h 4925968"/>
              <a:gd name="connsiteX2942" fmla="*/ 1131579 w 8014260"/>
              <a:gd name="connsiteY2942" fmla="*/ 3830811 h 4925968"/>
              <a:gd name="connsiteX2943" fmla="*/ 1104214 w 8014260"/>
              <a:gd name="connsiteY2943" fmla="*/ 3820592 h 4925968"/>
              <a:gd name="connsiteX2944" fmla="*/ 1124314 w 8014260"/>
              <a:gd name="connsiteY2944" fmla="*/ 3802624 h 4925968"/>
              <a:gd name="connsiteX2945" fmla="*/ 4590404 w 8014260"/>
              <a:gd name="connsiteY2945" fmla="*/ 3801938 h 4925968"/>
              <a:gd name="connsiteX2946" fmla="*/ 4626751 w 8014260"/>
              <a:gd name="connsiteY2946" fmla="*/ 3839931 h 4925968"/>
              <a:gd name="connsiteX2947" fmla="*/ 4598153 w 8014260"/>
              <a:gd name="connsiteY2947" fmla="*/ 3875868 h 4925968"/>
              <a:gd name="connsiteX2948" fmla="*/ 4562149 w 8014260"/>
              <a:gd name="connsiteY2948" fmla="*/ 3838080 h 4925968"/>
              <a:gd name="connsiteX2949" fmla="*/ 4590404 w 8014260"/>
              <a:gd name="connsiteY2949" fmla="*/ 3801938 h 4925968"/>
              <a:gd name="connsiteX2950" fmla="*/ 2639714 w 8014260"/>
              <a:gd name="connsiteY2950" fmla="*/ 3801527 h 4925968"/>
              <a:gd name="connsiteX2951" fmla="*/ 2668106 w 8014260"/>
              <a:gd name="connsiteY2951" fmla="*/ 3811540 h 4925968"/>
              <a:gd name="connsiteX2952" fmla="*/ 2645337 w 8014260"/>
              <a:gd name="connsiteY2952" fmla="*/ 3825599 h 4925968"/>
              <a:gd name="connsiteX2953" fmla="*/ 2616054 w 8014260"/>
              <a:gd name="connsiteY2953" fmla="*/ 3816958 h 4925968"/>
              <a:gd name="connsiteX2954" fmla="*/ 2639714 w 8014260"/>
              <a:gd name="connsiteY2954" fmla="*/ 3801527 h 4925968"/>
              <a:gd name="connsiteX2955" fmla="*/ 4455027 w 8014260"/>
              <a:gd name="connsiteY2955" fmla="*/ 3800704 h 4925968"/>
              <a:gd name="connsiteX2956" fmla="*/ 4492334 w 8014260"/>
              <a:gd name="connsiteY2956" fmla="*/ 3834308 h 4925968"/>
              <a:gd name="connsiteX2957" fmla="*/ 4465040 w 8014260"/>
              <a:gd name="connsiteY2957" fmla="*/ 3867501 h 4925968"/>
              <a:gd name="connsiteX2958" fmla="*/ 4428075 w 8014260"/>
              <a:gd name="connsiteY2958" fmla="*/ 3834034 h 4925968"/>
              <a:gd name="connsiteX2959" fmla="*/ 4455027 w 8014260"/>
              <a:gd name="connsiteY2959" fmla="*/ 3800704 h 4925968"/>
              <a:gd name="connsiteX2960" fmla="*/ 3919966 w 8014260"/>
              <a:gd name="connsiteY2960" fmla="*/ 3800636 h 4925968"/>
              <a:gd name="connsiteX2961" fmla="*/ 3955491 w 8014260"/>
              <a:gd name="connsiteY2961" fmla="*/ 3818878 h 4925968"/>
              <a:gd name="connsiteX2962" fmla="*/ 3926001 w 8014260"/>
              <a:gd name="connsiteY2962" fmla="*/ 3837875 h 4925968"/>
              <a:gd name="connsiteX2963" fmla="*/ 3890819 w 8014260"/>
              <a:gd name="connsiteY2963" fmla="*/ 3819975 h 4925968"/>
              <a:gd name="connsiteX2964" fmla="*/ 3919966 w 8014260"/>
              <a:gd name="connsiteY2964" fmla="*/ 3800636 h 4925968"/>
              <a:gd name="connsiteX2965" fmla="*/ 4723243 w 8014260"/>
              <a:gd name="connsiteY2965" fmla="*/ 3800635 h 4925968"/>
              <a:gd name="connsiteX2966" fmla="*/ 4760688 w 8014260"/>
              <a:gd name="connsiteY2966" fmla="*/ 3839657 h 4925968"/>
              <a:gd name="connsiteX2967" fmla="*/ 4733667 w 8014260"/>
              <a:gd name="connsiteY2967" fmla="*/ 3881285 h 4925968"/>
              <a:gd name="connsiteX2968" fmla="*/ 4696497 w 8014260"/>
              <a:gd name="connsiteY2968" fmla="*/ 3842400 h 4925968"/>
              <a:gd name="connsiteX2969" fmla="*/ 4723243 w 8014260"/>
              <a:gd name="connsiteY2969" fmla="*/ 3800635 h 4925968"/>
              <a:gd name="connsiteX2970" fmla="*/ 2867511 w 8014260"/>
              <a:gd name="connsiteY2970" fmla="*/ 3799898 h 4925968"/>
              <a:gd name="connsiteX2971" fmla="*/ 2876658 w 8014260"/>
              <a:gd name="connsiteY2971" fmla="*/ 3806327 h 4925968"/>
              <a:gd name="connsiteX2972" fmla="*/ 2853409 w 8014260"/>
              <a:gd name="connsiteY2972" fmla="*/ 3821963 h 4925968"/>
              <a:gd name="connsiteX2973" fmla="*/ 2823989 w 8014260"/>
              <a:gd name="connsiteY2973" fmla="*/ 3816751 h 4925968"/>
              <a:gd name="connsiteX2974" fmla="*/ 2847717 w 8014260"/>
              <a:gd name="connsiteY2974" fmla="*/ 3800772 h 4925968"/>
              <a:gd name="connsiteX2975" fmla="*/ 2867511 w 8014260"/>
              <a:gd name="connsiteY2975" fmla="*/ 3799898 h 4925968"/>
              <a:gd name="connsiteX2976" fmla="*/ 4322599 w 8014260"/>
              <a:gd name="connsiteY2976" fmla="*/ 3798510 h 4925968"/>
              <a:gd name="connsiteX2977" fmla="*/ 4358398 w 8014260"/>
              <a:gd name="connsiteY2977" fmla="*/ 3830125 h 4925968"/>
              <a:gd name="connsiteX2978" fmla="*/ 4329046 w 8014260"/>
              <a:gd name="connsiteY2978" fmla="*/ 3857626 h 4925968"/>
              <a:gd name="connsiteX2979" fmla="*/ 4293659 w 8014260"/>
              <a:gd name="connsiteY2979" fmla="*/ 3826285 h 4925968"/>
              <a:gd name="connsiteX2980" fmla="*/ 4322599 w 8014260"/>
              <a:gd name="connsiteY2980" fmla="*/ 3798510 h 4925968"/>
              <a:gd name="connsiteX2981" fmla="*/ 6136171 w 8014260"/>
              <a:gd name="connsiteY2981" fmla="*/ 3798355 h 4925968"/>
              <a:gd name="connsiteX2982" fmla="*/ 6149295 w 8014260"/>
              <a:gd name="connsiteY2982" fmla="*/ 3818672 h 4925968"/>
              <a:gd name="connsiteX2983" fmla="*/ 6120355 w 8014260"/>
              <a:gd name="connsiteY2983" fmla="*/ 3878748 h 4925968"/>
              <a:gd name="connsiteX2984" fmla="*/ 6079481 w 8014260"/>
              <a:gd name="connsiteY2984" fmla="*/ 3862289 h 4925968"/>
              <a:gd name="connsiteX2985" fmla="*/ 6110548 w 8014260"/>
              <a:gd name="connsiteY2985" fmla="*/ 3802419 h 4925968"/>
              <a:gd name="connsiteX2986" fmla="*/ 6136171 w 8014260"/>
              <a:gd name="connsiteY2986" fmla="*/ 3798355 h 4925968"/>
              <a:gd name="connsiteX2987" fmla="*/ 2294071 w 8014260"/>
              <a:gd name="connsiteY2987" fmla="*/ 3796864 h 4925968"/>
              <a:gd name="connsiteX2988" fmla="*/ 2322257 w 8014260"/>
              <a:gd name="connsiteY2988" fmla="*/ 3807631 h 4925968"/>
              <a:gd name="connsiteX2989" fmla="*/ 2300037 w 8014260"/>
              <a:gd name="connsiteY2989" fmla="*/ 3822170 h 4925968"/>
              <a:gd name="connsiteX2990" fmla="*/ 2272056 w 8014260"/>
              <a:gd name="connsiteY2990" fmla="*/ 3812157 h 4925968"/>
              <a:gd name="connsiteX2991" fmla="*/ 2294071 w 8014260"/>
              <a:gd name="connsiteY2991" fmla="*/ 3796864 h 4925968"/>
              <a:gd name="connsiteX2992" fmla="*/ 4053628 w 8014260"/>
              <a:gd name="connsiteY2992" fmla="*/ 3796726 h 4925968"/>
              <a:gd name="connsiteX2993" fmla="*/ 4089701 w 8014260"/>
              <a:gd name="connsiteY2993" fmla="*/ 3819358 h 4925968"/>
              <a:gd name="connsiteX2994" fmla="*/ 4060829 w 8014260"/>
              <a:gd name="connsiteY2994" fmla="*/ 3840960 h 4925968"/>
              <a:gd name="connsiteX2995" fmla="*/ 4025098 w 8014260"/>
              <a:gd name="connsiteY2995" fmla="*/ 3818603 h 4925968"/>
              <a:gd name="connsiteX2996" fmla="*/ 4053628 w 8014260"/>
              <a:gd name="connsiteY2996" fmla="*/ 3796726 h 4925968"/>
              <a:gd name="connsiteX2997" fmla="*/ 4188937 w 8014260"/>
              <a:gd name="connsiteY2997" fmla="*/ 3796658 h 4925968"/>
              <a:gd name="connsiteX2998" fmla="*/ 4224118 w 8014260"/>
              <a:gd name="connsiteY2998" fmla="*/ 3824570 h 4925968"/>
              <a:gd name="connsiteX2999" fmla="*/ 4194149 w 8014260"/>
              <a:gd name="connsiteY2999" fmla="*/ 3848161 h 4925968"/>
              <a:gd name="connsiteX3000" fmla="*/ 4159379 w 8014260"/>
              <a:gd name="connsiteY3000" fmla="*/ 3820592 h 4925968"/>
              <a:gd name="connsiteX3001" fmla="*/ 4188937 w 8014260"/>
              <a:gd name="connsiteY3001" fmla="*/ 3796658 h 4925968"/>
              <a:gd name="connsiteX3002" fmla="*/ 780930 w 8014260"/>
              <a:gd name="connsiteY3002" fmla="*/ 3795972 h 4925968"/>
              <a:gd name="connsiteX3003" fmla="*/ 806377 w 8014260"/>
              <a:gd name="connsiteY3003" fmla="*/ 3809002 h 4925968"/>
              <a:gd name="connsiteX3004" fmla="*/ 785388 w 8014260"/>
              <a:gd name="connsiteY3004" fmla="*/ 3828067 h 4925968"/>
              <a:gd name="connsiteX3005" fmla="*/ 760081 w 8014260"/>
              <a:gd name="connsiteY3005" fmla="*/ 3815928 h 4925968"/>
              <a:gd name="connsiteX3006" fmla="*/ 780930 w 8014260"/>
              <a:gd name="connsiteY3006" fmla="*/ 3795972 h 4925968"/>
              <a:gd name="connsiteX3007" fmla="*/ 4858620 w 8014260"/>
              <a:gd name="connsiteY3007" fmla="*/ 3795560 h 4925968"/>
              <a:gd name="connsiteX3008" fmla="*/ 4895173 w 8014260"/>
              <a:gd name="connsiteY3008" fmla="*/ 3838011 h 4925968"/>
              <a:gd name="connsiteX3009" fmla="*/ 4866781 w 8014260"/>
              <a:gd name="connsiteY3009" fmla="*/ 3882314 h 4925968"/>
              <a:gd name="connsiteX3010" fmla="*/ 4830571 w 8014260"/>
              <a:gd name="connsiteY3010" fmla="*/ 3840069 h 4925968"/>
              <a:gd name="connsiteX3011" fmla="*/ 4858620 w 8014260"/>
              <a:gd name="connsiteY3011" fmla="*/ 3795560 h 4925968"/>
              <a:gd name="connsiteX3012" fmla="*/ 435218 w 8014260"/>
              <a:gd name="connsiteY3012" fmla="*/ 3792817 h 4925968"/>
              <a:gd name="connsiteX3013" fmla="*/ 460525 w 8014260"/>
              <a:gd name="connsiteY3013" fmla="*/ 3803378 h 4925968"/>
              <a:gd name="connsiteX3014" fmla="*/ 442695 w 8014260"/>
              <a:gd name="connsiteY3014" fmla="*/ 3821072 h 4925968"/>
              <a:gd name="connsiteX3015" fmla="*/ 416429 w 8014260"/>
              <a:gd name="connsiteY3015" fmla="*/ 3810991 h 4925968"/>
              <a:gd name="connsiteX3016" fmla="*/ 435218 w 8014260"/>
              <a:gd name="connsiteY3016" fmla="*/ 3792817 h 4925968"/>
              <a:gd name="connsiteX3017" fmla="*/ 1949740 w 8014260"/>
              <a:gd name="connsiteY3017" fmla="*/ 3792680 h 4925968"/>
              <a:gd name="connsiteX3018" fmla="*/ 1977036 w 8014260"/>
              <a:gd name="connsiteY3018" fmla="*/ 3803996 h 4925968"/>
              <a:gd name="connsiteX3019" fmla="*/ 1954539 w 8014260"/>
              <a:gd name="connsiteY3019" fmla="*/ 3817506 h 4925968"/>
              <a:gd name="connsiteX3020" fmla="*/ 1927038 w 8014260"/>
              <a:gd name="connsiteY3020" fmla="*/ 3806945 h 4925968"/>
              <a:gd name="connsiteX3021" fmla="*/ 1949740 w 8014260"/>
              <a:gd name="connsiteY3021" fmla="*/ 3792680 h 4925968"/>
              <a:gd name="connsiteX3022" fmla="*/ 3734362 w 8014260"/>
              <a:gd name="connsiteY3022" fmla="*/ 3790400 h 4925968"/>
              <a:gd name="connsiteX3023" fmla="*/ 3746184 w 8014260"/>
              <a:gd name="connsiteY3023" fmla="*/ 3798647 h 4925968"/>
              <a:gd name="connsiteX3024" fmla="*/ 3717723 w 8014260"/>
              <a:gd name="connsiteY3024" fmla="*/ 3816821 h 4925968"/>
              <a:gd name="connsiteX3025" fmla="*/ 3682816 w 8014260"/>
              <a:gd name="connsiteY3025" fmla="*/ 3808317 h 4925968"/>
              <a:gd name="connsiteX3026" fmla="*/ 3710659 w 8014260"/>
              <a:gd name="connsiteY3026" fmla="*/ 3790486 h 4925968"/>
              <a:gd name="connsiteX3027" fmla="*/ 3734362 w 8014260"/>
              <a:gd name="connsiteY3027" fmla="*/ 3790400 h 4925968"/>
              <a:gd name="connsiteX3028" fmla="*/ 1606152 w 8014260"/>
              <a:gd name="connsiteY3028" fmla="*/ 3789319 h 4925968"/>
              <a:gd name="connsiteX3029" fmla="*/ 1632009 w 8014260"/>
              <a:gd name="connsiteY3029" fmla="*/ 3800772 h 4925968"/>
              <a:gd name="connsiteX3030" fmla="*/ 1610268 w 8014260"/>
              <a:gd name="connsiteY3030" fmla="*/ 3815380 h 4925968"/>
              <a:gd name="connsiteX3031" fmla="*/ 1583588 w 8014260"/>
              <a:gd name="connsiteY3031" fmla="*/ 3805847 h 4925968"/>
              <a:gd name="connsiteX3032" fmla="*/ 1606152 w 8014260"/>
              <a:gd name="connsiteY3032" fmla="*/ 3789319 h 4925968"/>
              <a:gd name="connsiteX3033" fmla="*/ 1261538 w 8014260"/>
              <a:gd name="connsiteY3033" fmla="*/ 3786714 h 4925968"/>
              <a:gd name="connsiteX3034" fmla="*/ 1286364 w 8014260"/>
              <a:gd name="connsiteY3034" fmla="*/ 3799881 h 4925968"/>
              <a:gd name="connsiteX3035" fmla="*/ 1264008 w 8014260"/>
              <a:gd name="connsiteY3035" fmla="*/ 3815792 h 4925968"/>
              <a:gd name="connsiteX3036" fmla="*/ 1238770 w 8014260"/>
              <a:gd name="connsiteY3036" fmla="*/ 3803584 h 4925968"/>
              <a:gd name="connsiteX3037" fmla="*/ 1261538 w 8014260"/>
              <a:gd name="connsiteY3037" fmla="*/ 3786714 h 4925968"/>
              <a:gd name="connsiteX3038" fmla="*/ 4992626 w 8014260"/>
              <a:gd name="connsiteY3038" fmla="*/ 3785685 h 4925968"/>
              <a:gd name="connsiteX3039" fmla="*/ 5029385 w 8014260"/>
              <a:gd name="connsiteY3039" fmla="*/ 3829028 h 4925968"/>
              <a:gd name="connsiteX3040" fmla="*/ 5001267 w 8014260"/>
              <a:gd name="connsiteY3040" fmla="*/ 3877583 h 4925968"/>
              <a:gd name="connsiteX3041" fmla="*/ 4964851 w 8014260"/>
              <a:gd name="connsiteY3041" fmla="*/ 3834377 h 4925968"/>
              <a:gd name="connsiteX3042" fmla="*/ 4992626 w 8014260"/>
              <a:gd name="connsiteY3042" fmla="*/ 3785685 h 4925968"/>
              <a:gd name="connsiteX3043" fmla="*/ 2429585 w 8014260"/>
              <a:gd name="connsiteY3043" fmla="*/ 3784520 h 4925968"/>
              <a:gd name="connsiteX3044" fmla="*/ 2457428 w 8014260"/>
              <a:gd name="connsiteY3044" fmla="*/ 3796110 h 4925968"/>
              <a:gd name="connsiteX3045" fmla="*/ 2434797 w 8014260"/>
              <a:gd name="connsiteY3045" fmla="*/ 3811266 h 4925968"/>
              <a:gd name="connsiteX3046" fmla="*/ 2407159 w 8014260"/>
              <a:gd name="connsiteY3046" fmla="*/ 3800430 h 4925968"/>
              <a:gd name="connsiteX3047" fmla="*/ 2429585 w 8014260"/>
              <a:gd name="connsiteY3047" fmla="*/ 3784520 h 4925968"/>
              <a:gd name="connsiteX3048" fmla="*/ 2774542 w 8014260"/>
              <a:gd name="connsiteY3048" fmla="*/ 3783490 h 4925968"/>
              <a:gd name="connsiteX3049" fmla="*/ 2802797 w 8014260"/>
              <a:gd name="connsiteY3049" fmla="*/ 3790897 h 4925968"/>
              <a:gd name="connsiteX3050" fmla="*/ 2780029 w 8014260"/>
              <a:gd name="connsiteY3050" fmla="*/ 3807219 h 4925968"/>
              <a:gd name="connsiteX3051" fmla="*/ 2750951 w 8014260"/>
              <a:gd name="connsiteY3051" fmla="*/ 3800978 h 4925968"/>
              <a:gd name="connsiteX3052" fmla="*/ 2774542 w 8014260"/>
              <a:gd name="connsiteY3052" fmla="*/ 3783490 h 4925968"/>
              <a:gd name="connsiteX3053" fmla="*/ 226944 w 8014260"/>
              <a:gd name="connsiteY3053" fmla="*/ 3780062 h 4925968"/>
              <a:gd name="connsiteX3054" fmla="*/ 250601 w 8014260"/>
              <a:gd name="connsiteY3054" fmla="*/ 3789252 h 4925968"/>
              <a:gd name="connsiteX3055" fmla="*/ 230576 w 8014260"/>
              <a:gd name="connsiteY3055" fmla="*/ 3803104 h 4925968"/>
              <a:gd name="connsiteX3056" fmla="*/ 210893 w 8014260"/>
              <a:gd name="connsiteY3056" fmla="*/ 3793366 h 4925968"/>
              <a:gd name="connsiteX3057" fmla="*/ 210617 w 8014260"/>
              <a:gd name="connsiteY3057" fmla="*/ 3791994 h 4925968"/>
              <a:gd name="connsiteX3058" fmla="*/ 226944 w 8014260"/>
              <a:gd name="connsiteY3058" fmla="*/ 3780062 h 4925968"/>
              <a:gd name="connsiteX3059" fmla="*/ 913289 w 8014260"/>
              <a:gd name="connsiteY3059" fmla="*/ 3779719 h 4925968"/>
              <a:gd name="connsiteX3060" fmla="*/ 941270 w 8014260"/>
              <a:gd name="connsiteY3060" fmla="*/ 3792543 h 4925968"/>
              <a:gd name="connsiteX3061" fmla="*/ 922752 w 8014260"/>
              <a:gd name="connsiteY3061" fmla="*/ 3812157 h 4925968"/>
              <a:gd name="connsiteX3062" fmla="*/ 894912 w 8014260"/>
              <a:gd name="connsiteY3062" fmla="*/ 3799607 h 4925968"/>
              <a:gd name="connsiteX3063" fmla="*/ 913289 w 8014260"/>
              <a:gd name="connsiteY3063" fmla="*/ 3779719 h 4925968"/>
              <a:gd name="connsiteX3064" fmla="*/ 5835208 w 8014260"/>
              <a:gd name="connsiteY3064" fmla="*/ 3779707 h 4925968"/>
              <a:gd name="connsiteX3065" fmla="*/ 5859751 w 8014260"/>
              <a:gd name="connsiteY3065" fmla="*/ 3811677 h 4925968"/>
              <a:gd name="connsiteX3066" fmla="*/ 5828822 w 8014260"/>
              <a:gd name="connsiteY3066" fmla="*/ 3872096 h 4925968"/>
              <a:gd name="connsiteX3067" fmla="*/ 5792269 w 8014260"/>
              <a:gd name="connsiteY3067" fmla="*/ 3843430 h 4925968"/>
              <a:gd name="connsiteX3068" fmla="*/ 5821621 w 8014260"/>
              <a:gd name="connsiteY3068" fmla="*/ 3782188 h 4925968"/>
              <a:gd name="connsiteX3069" fmla="*/ 5835208 w 8014260"/>
              <a:gd name="connsiteY3069" fmla="*/ 3779707 h 4925968"/>
              <a:gd name="connsiteX3070" fmla="*/ 2087234 w 8014260"/>
              <a:gd name="connsiteY3070" fmla="*/ 3779376 h 4925968"/>
              <a:gd name="connsiteX3071" fmla="*/ 2112129 w 8014260"/>
              <a:gd name="connsiteY3071" fmla="*/ 3791514 h 4925968"/>
              <a:gd name="connsiteX3072" fmla="*/ 2089840 w 8014260"/>
              <a:gd name="connsiteY3072" fmla="*/ 3805916 h 4925968"/>
              <a:gd name="connsiteX3073" fmla="*/ 2062071 w 8014260"/>
              <a:gd name="connsiteY3073" fmla="*/ 3794738 h 4925968"/>
              <a:gd name="connsiteX3074" fmla="*/ 2087234 w 8014260"/>
              <a:gd name="connsiteY3074" fmla="*/ 3779376 h 4925968"/>
              <a:gd name="connsiteX3075" fmla="*/ 3661540 w 8014260"/>
              <a:gd name="connsiteY3075" fmla="*/ 3777069 h 4925968"/>
              <a:gd name="connsiteX3076" fmla="*/ 3672872 w 8014260"/>
              <a:gd name="connsiteY3076" fmla="*/ 3783010 h 4925968"/>
              <a:gd name="connsiteX3077" fmla="*/ 3643726 w 8014260"/>
              <a:gd name="connsiteY3077" fmla="*/ 3801389 h 4925968"/>
              <a:gd name="connsiteX3078" fmla="*/ 3610259 w 8014260"/>
              <a:gd name="connsiteY3078" fmla="*/ 3796795 h 4925968"/>
              <a:gd name="connsiteX3079" fmla="*/ 3639200 w 8014260"/>
              <a:gd name="connsiteY3079" fmla="*/ 3778484 h 4925968"/>
              <a:gd name="connsiteX3080" fmla="*/ 3661540 w 8014260"/>
              <a:gd name="connsiteY3080" fmla="*/ 3777069 h 4925968"/>
              <a:gd name="connsiteX3081" fmla="*/ 571347 w 8014260"/>
              <a:gd name="connsiteY3081" fmla="*/ 3775124 h 4925968"/>
              <a:gd name="connsiteX3082" fmla="*/ 595625 w 8014260"/>
              <a:gd name="connsiteY3082" fmla="*/ 3787331 h 4925968"/>
              <a:gd name="connsiteX3083" fmla="*/ 576355 w 8014260"/>
              <a:gd name="connsiteY3083" fmla="*/ 3805299 h 4925968"/>
              <a:gd name="connsiteX3084" fmla="*/ 550777 w 8014260"/>
              <a:gd name="connsiteY3084" fmla="*/ 3792063 h 4925968"/>
              <a:gd name="connsiteX3085" fmla="*/ 571347 w 8014260"/>
              <a:gd name="connsiteY3085" fmla="*/ 3775124 h 4925968"/>
              <a:gd name="connsiteX3086" fmla="*/ 1741667 w 8014260"/>
              <a:gd name="connsiteY3086" fmla="*/ 3774850 h 4925968"/>
              <a:gd name="connsiteX3087" fmla="*/ 1767111 w 8014260"/>
              <a:gd name="connsiteY3087" fmla="*/ 3787194 h 4925968"/>
              <a:gd name="connsiteX3088" fmla="*/ 1744822 w 8014260"/>
              <a:gd name="connsiteY3088" fmla="*/ 3802213 h 4925968"/>
              <a:gd name="connsiteX3089" fmla="*/ 1718556 w 8014260"/>
              <a:gd name="connsiteY3089" fmla="*/ 3791789 h 4925968"/>
              <a:gd name="connsiteX3090" fmla="*/ 1741667 w 8014260"/>
              <a:gd name="connsiteY3090" fmla="*/ 3774850 h 4925968"/>
              <a:gd name="connsiteX3091" fmla="*/ 3147670 w 8014260"/>
              <a:gd name="connsiteY3091" fmla="*/ 3773751 h 4925968"/>
              <a:gd name="connsiteX3092" fmla="*/ 3158180 w 8014260"/>
              <a:gd name="connsiteY3092" fmla="*/ 3777043 h 4925968"/>
              <a:gd name="connsiteX3093" fmla="*/ 3133148 w 8014260"/>
              <a:gd name="connsiteY3093" fmla="*/ 3794943 h 4925968"/>
              <a:gd name="connsiteX3094" fmla="*/ 3103521 w 8014260"/>
              <a:gd name="connsiteY3094" fmla="*/ 3794943 h 4925968"/>
              <a:gd name="connsiteX3095" fmla="*/ 3127593 w 8014260"/>
              <a:gd name="connsiteY3095" fmla="*/ 3777661 h 4925968"/>
              <a:gd name="connsiteX3096" fmla="*/ 3147670 w 8014260"/>
              <a:gd name="connsiteY3096" fmla="*/ 3773751 h 4925968"/>
              <a:gd name="connsiteX3097" fmla="*/ 3221444 w 8014260"/>
              <a:gd name="connsiteY3097" fmla="*/ 3773023 h 4925968"/>
              <a:gd name="connsiteX3098" fmla="*/ 3231560 w 8014260"/>
              <a:gd name="connsiteY3098" fmla="*/ 3776084 h 4925968"/>
              <a:gd name="connsiteX3099" fmla="*/ 3206185 w 8014260"/>
              <a:gd name="connsiteY3099" fmla="*/ 3793640 h 4925968"/>
              <a:gd name="connsiteX3100" fmla="*/ 3176627 w 8014260"/>
              <a:gd name="connsiteY3100" fmla="*/ 3794395 h 4925968"/>
              <a:gd name="connsiteX3101" fmla="*/ 3201865 w 8014260"/>
              <a:gd name="connsiteY3101" fmla="*/ 3776701 h 4925968"/>
              <a:gd name="connsiteX3102" fmla="*/ 3221444 w 8014260"/>
              <a:gd name="connsiteY3102" fmla="*/ 3773023 h 4925968"/>
              <a:gd name="connsiteX3103" fmla="*/ 2563933 w 8014260"/>
              <a:gd name="connsiteY3103" fmla="*/ 3771695 h 4925968"/>
              <a:gd name="connsiteX3104" fmla="*/ 2592463 w 8014260"/>
              <a:gd name="connsiteY3104" fmla="*/ 3783216 h 4925968"/>
              <a:gd name="connsiteX3105" fmla="*/ 2570654 w 8014260"/>
              <a:gd name="connsiteY3105" fmla="*/ 3799470 h 4925968"/>
              <a:gd name="connsiteX3106" fmla="*/ 2542331 w 8014260"/>
              <a:gd name="connsiteY3106" fmla="*/ 3788634 h 4925968"/>
              <a:gd name="connsiteX3107" fmla="*/ 2563933 w 8014260"/>
              <a:gd name="connsiteY3107" fmla="*/ 3771695 h 4925968"/>
              <a:gd name="connsiteX3108" fmla="*/ 3075171 w 8014260"/>
              <a:gd name="connsiteY3108" fmla="*/ 3771669 h 4925968"/>
              <a:gd name="connsiteX3109" fmla="*/ 3084935 w 8014260"/>
              <a:gd name="connsiteY3109" fmla="*/ 3776221 h 4925968"/>
              <a:gd name="connsiteX3110" fmla="*/ 3059218 w 8014260"/>
              <a:gd name="connsiteY3110" fmla="*/ 3793846 h 4925968"/>
              <a:gd name="connsiteX3111" fmla="*/ 3031374 w 8014260"/>
              <a:gd name="connsiteY3111" fmla="*/ 3791378 h 4925968"/>
              <a:gd name="connsiteX3112" fmla="*/ 3055377 w 8014260"/>
              <a:gd name="connsiteY3112" fmla="*/ 3774369 h 4925968"/>
              <a:gd name="connsiteX3113" fmla="*/ 3075171 w 8014260"/>
              <a:gd name="connsiteY3113" fmla="*/ 3771669 h 4925968"/>
              <a:gd name="connsiteX3114" fmla="*/ 3845830 w 8014260"/>
              <a:gd name="connsiteY3114" fmla="*/ 3770804 h 4925968"/>
              <a:gd name="connsiteX3115" fmla="*/ 3880395 w 8014260"/>
              <a:gd name="connsiteY3115" fmla="*/ 3784451 h 4925968"/>
              <a:gd name="connsiteX3116" fmla="*/ 3850631 w 8014260"/>
              <a:gd name="connsiteY3116" fmla="*/ 3803379 h 4925968"/>
              <a:gd name="connsiteX3117" fmla="*/ 3817027 w 8014260"/>
              <a:gd name="connsiteY3117" fmla="*/ 3790418 h 4925968"/>
              <a:gd name="connsiteX3118" fmla="*/ 3845830 w 8014260"/>
              <a:gd name="connsiteY3118" fmla="*/ 3770804 h 4925968"/>
              <a:gd name="connsiteX3119" fmla="*/ 3295108 w 8014260"/>
              <a:gd name="connsiteY3119" fmla="*/ 3770632 h 4925968"/>
              <a:gd name="connsiteX3120" fmla="*/ 3305421 w 8014260"/>
              <a:gd name="connsiteY3120" fmla="*/ 3773272 h 4925968"/>
              <a:gd name="connsiteX3121" fmla="*/ 3279772 w 8014260"/>
              <a:gd name="connsiteY3121" fmla="*/ 3790555 h 4925968"/>
              <a:gd name="connsiteX3122" fmla="*/ 3248362 w 8014260"/>
              <a:gd name="connsiteY3122" fmla="*/ 3791995 h 4925968"/>
              <a:gd name="connsiteX3123" fmla="*/ 3275177 w 8014260"/>
              <a:gd name="connsiteY3123" fmla="*/ 3774575 h 4925968"/>
              <a:gd name="connsiteX3124" fmla="*/ 3295108 w 8014260"/>
              <a:gd name="connsiteY3124" fmla="*/ 3770632 h 4925968"/>
              <a:gd name="connsiteX3125" fmla="*/ 5622051 w 8014260"/>
              <a:gd name="connsiteY3125" fmla="*/ 3770145 h 4925968"/>
              <a:gd name="connsiteX3126" fmla="*/ 5646604 w 8014260"/>
              <a:gd name="connsiteY3126" fmla="*/ 3807150 h 4925968"/>
              <a:gd name="connsiteX3127" fmla="*/ 5617800 w 8014260"/>
              <a:gd name="connsiteY3127" fmla="*/ 3864757 h 4925968"/>
              <a:gd name="connsiteX3128" fmla="*/ 5579190 w 8014260"/>
              <a:gd name="connsiteY3128" fmla="*/ 3828136 h 4925968"/>
              <a:gd name="connsiteX3129" fmla="*/ 5608131 w 8014260"/>
              <a:gd name="connsiteY3129" fmla="*/ 3771214 h 4925968"/>
              <a:gd name="connsiteX3130" fmla="*/ 5622051 w 8014260"/>
              <a:gd name="connsiteY3130" fmla="*/ 3770145 h 4925968"/>
              <a:gd name="connsiteX3131" fmla="*/ 5127659 w 8014260"/>
              <a:gd name="connsiteY3131" fmla="*/ 3770117 h 4925968"/>
              <a:gd name="connsiteX3132" fmla="*/ 5163869 w 8014260"/>
              <a:gd name="connsiteY3132" fmla="*/ 3815037 h 4925968"/>
              <a:gd name="connsiteX3133" fmla="*/ 5134860 w 8014260"/>
              <a:gd name="connsiteY3133" fmla="*/ 3866129 h 4925968"/>
              <a:gd name="connsiteX3134" fmla="*/ 5099062 w 8014260"/>
              <a:gd name="connsiteY3134" fmla="*/ 3821347 h 4925968"/>
              <a:gd name="connsiteX3135" fmla="*/ 5127659 w 8014260"/>
              <a:gd name="connsiteY3135" fmla="*/ 3770117 h 4925968"/>
              <a:gd name="connsiteX3136" fmla="*/ 1393621 w 8014260"/>
              <a:gd name="connsiteY3136" fmla="*/ 3770049 h 4925968"/>
              <a:gd name="connsiteX3137" fmla="*/ 1420985 w 8014260"/>
              <a:gd name="connsiteY3137" fmla="*/ 3782942 h 4925968"/>
              <a:gd name="connsiteX3138" fmla="*/ 1401646 w 8014260"/>
              <a:gd name="connsiteY3138" fmla="*/ 3800499 h 4925968"/>
              <a:gd name="connsiteX3139" fmla="*/ 1374012 w 8014260"/>
              <a:gd name="connsiteY3139" fmla="*/ 3789869 h 4925968"/>
              <a:gd name="connsiteX3140" fmla="*/ 1393621 w 8014260"/>
              <a:gd name="connsiteY3140" fmla="*/ 3770049 h 4925968"/>
              <a:gd name="connsiteX3141" fmla="*/ 3586822 w 8014260"/>
              <a:gd name="connsiteY3141" fmla="*/ 3769329 h 4925968"/>
              <a:gd name="connsiteX3142" fmla="*/ 3598532 w 8014260"/>
              <a:gd name="connsiteY3142" fmla="*/ 3774164 h 4925968"/>
              <a:gd name="connsiteX3143" fmla="*/ 3572197 w 8014260"/>
              <a:gd name="connsiteY3143" fmla="*/ 3792063 h 4925968"/>
              <a:gd name="connsiteX3144" fmla="*/ 3538250 w 8014260"/>
              <a:gd name="connsiteY3144" fmla="*/ 3789868 h 4925968"/>
              <a:gd name="connsiteX3145" fmla="*/ 3564516 w 8014260"/>
              <a:gd name="connsiteY3145" fmla="*/ 3772106 h 4925968"/>
              <a:gd name="connsiteX3146" fmla="*/ 3586822 w 8014260"/>
              <a:gd name="connsiteY3146" fmla="*/ 3769329 h 4925968"/>
              <a:gd name="connsiteX3147" fmla="*/ 3368549 w 8014260"/>
              <a:gd name="connsiteY3147" fmla="*/ 3767819 h 4925968"/>
              <a:gd name="connsiteX3148" fmla="*/ 3378184 w 8014260"/>
              <a:gd name="connsiteY3148" fmla="*/ 3771215 h 4925968"/>
              <a:gd name="connsiteX3149" fmla="*/ 3352398 w 8014260"/>
              <a:gd name="connsiteY3149" fmla="*/ 3788085 h 4925968"/>
              <a:gd name="connsiteX3150" fmla="*/ 3320645 w 8014260"/>
              <a:gd name="connsiteY3150" fmla="*/ 3789457 h 4925968"/>
              <a:gd name="connsiteX3151" fmla="*/ 3348009 w 8014260"/>
              <a:gd name="connsiteY3151" fmla="*/ 3771626 h 4925968"/>
              <a:gd name="connsiteX3152" fmla="*/ 3368549 w 8014260"/>
              <a:gd name="connsiteY3152" fmla="*/ 3767819 h 4925968"/>
              <a:gd name="connsiteX3153" fmla="*/ 2220142 w 8014260"/>
              <a:gd name="connsiteY3153" fmla="*/ 3766071 h 4925968"/>
              <a:gd name="connsiteX3154" fmla="*/ 2247025 w 8014260"/>
              <a:gd name="connsiteY3154" fmla="*/ 3777524 h 4925968"/>
              <a:gd name="connsiteX3155" fmla="*/ 2224462 w 8014260"/>
              <a:gd name="connsiteY3155" fmla="*/ 3793983 h 4925968"/>
              <a:gd name="connsiteX3156" fmla="*/ 2197373 w 8014260"/>
              <a:gd name="connsiteY3156" fmla="*/ 3783216 h 4925968"/>
              <a:gd name="connsiteX3157" fmla="*/ 2220142 w 8014260"/>
              <a:gd name="connsiteY3157" fmla="*/ 3766071 h 4925968"/>
              <a:gd name="connsiteX3158" fmla="*/ 3514958 w 8014260"/>
              <a:gd name="connsiteY3158" fmla="*/ 3766011 h 4925968"/>
              <a:gd name="connsiteX3159" fmla="*/ 3525425 w 8014260"/>
              <a:gd name="connsiteY3159" fmla="*/ 3770392 h 4925968"/>
              <a:gd name="connsiteX3160" fmla="*/ 3499296 w 8014260"/>
              <a:gd name="connsiteY3160" fmla="*/ 3787262 h 4925968"/>
              <a:gd name="connsiteX3161" fmla="*/ 3465006 w 8014260"/>
              <a:gd name="connsiteY3161" fmla="*/ 3787194 h 4925968"/>
              <a:gd name="connsiteX3162" fmla="*/ 3492507 w 8014260"/>
              <a:gd name="connsiteY3162" fmla="*/ 3769500 h 4925968"/>
              <a:gd name="connsiteX3163" fmla="*/ 3514958 w 8014260"/>
              <a:gd name="connsiteY3163" fmla="*/ 3766011 h 4925968"/>
              <a:gd name="connsiteX3164" fmla="*/ 3442212 w 8014260"/>
              <a:gd name="connsiteY3164" fmla="*/ 3765925 h 4925968"/>
              <a:gd name="connsiteX3165" fmla="*/ 3452182 w 8014260"/>
              <a:gd name="connsiteY3165" fmla="*/ 3769912 h 4925968"/>
              <a:gd name="connsiteX3166" fmla="*/ 3424544 w 8014260"/>
              <a:gd name="connsiteY3166" fmla="*/ 3786714 h 4925968"/>
              <a:gd name="connsiteX3167" fmla="*/ 3393340 w 8014260"/>
              <a:gd name="connsiteY3167" fmla="*/ 3787194 h 4925968"/>
              <a:gd name="connsiteX3168" fmla="*/ 3420361 w 8014260"/>
              <a:gd name="connsiteY3168" fmla="*/ 3769500 h 4925968"/>
              <a:gd name="connsiteX3169" fmla="*/ 3442212 w 8014260"/>
              <a:gd name="connsiteY3169" fmla="*/ 3765925 h 4925968"/>
              <a:gd name="connsiteX3170" fmla="*/ 3001096 w 8014260"/>
              <a:gd name="connsiteY3170" fmla="*/ 3765265 h 4925968"/>
              <a:gd name="connsiteX3171" fmla="*/ 3010458 w 8014260"/>
              <a:gd name="connsiteY3171" fmla="*/ 3771215 h 4925968"/>
              <a:gd name="connsiteX3172" fmla="*/ 2987758 w 8014260"/>
              <a:gd name="connsiteY3172" fmla="*/ 3788634 h 4925968"/>
              <a:gd name="connsiteX3173" fmla="*/ 2958063 w 8014260"/>
              <a:gd name="connsiteY3173" fmla="*/ 3785205 h 4925968"/>
              <a:gd name="connsiteX3174" fmla="*/ 2981243 w 8014260"/>
              <a:gd name="connsiteY3174" fmla="*/ 3767443 h 4925968"/>
              <a:gd name="connsiteX3175" fmla="*/ 3001096 w 8014260"/>
              <a:gd name="connsiteY3175" fmla="*/ 3765265 h 4925968"/>
              <a:gd name="connsiteX3176" fmla="*/ 361359 w 8014260"/>
              <a:gd name="connsiteY3176" fmla="*/ 3764151 h 4925968"/>
              <a:gd name="connsiteX3177" fmla="*/ 385499 w 8014260"/>
              <a:gd name="connsiteY3177" fmla="*/ 3773066 h 4925968"/>
              <a:gd name="connsiteX3178" fmla="*/ 365472 w 8014260"/>
              <a:gd name="connsiteY3178" fmla="*/ 3788017 h 4925968"/>
              <a:gd name="connsiteX3179" fmla="*/ 341058 w 8014260"/>
              <a:gd name="connsiteY3179" fmla="*/ 3778416 h 4925968"/>
              <a:gd name="connsiteX3180" fmla="*/ 361359 w 8014260"/>
              <a:gd name="connsiteY3180" fmla="*/ 3764151 h 4925968"/>
              <a:gd name="connsiteX3181" fmla="*/ 6060494 w 8014260"/>
              <a:gd name="connsiteY3181" fmla="*/ 3762607 h 4925968"/>
              <a:gd name="connsiteX3182" fmla="*/ 6073515 w 8014260"/>
              <a:gd name="connsiteY3182" fmla="*/ 3784862 h 4925968"/>
              <a:gd name="connsiteX3183" fmla="*/ 6042517 w 8014260"/>
              <a:gd name="connsiteY3183" fmla="*/ 3844183 h 4925968"/>
              <a:gd name="connsiteX3184" fmla="*/ 6004044 w 8014260"/>
              <a:gd name="connsiteY3184" fmla="*/ 3823747 h 4925968"/>
              <a:gd name="connsiteX3185" fmla="*/ 6034768 w 8014260"/>
              <a:gd name="connsiteY3185" fmla="*/ 3764219 h 4925968"/>
              <a:gd name="connsiteX3186" fmla="*/ 6060494 w 8014260"/>
              <a:gd name="connsiteY3186" fmla="*/ 3762607 h 4925968"/>
              <a:gd name="connsiteX3187" fmla="*/ 1874915 w 8014260"/>
              <a:gd name="connsiteY3187" fmla="*/ 3760173 h 4925968"/>
              <a:gd name="connsiteX3188" fmla="*/ 1901937 w 8014260"/>
              <a:gd name="connsiteY3188" fmla="*/ 3772243 h 4925968"/>
              <a:gd name="connsiteX3189" fmla="*/ 1878759 w 8014260"/>
              <a:gd name="connsiteY3189" fmla="*/ 3788977 h 4925968"/>
              <a:gd name="connsiteX3190" fmla="*/ 1853385 w 8014260"/>
              <a:gd name="connsiteY3190" fmla="*/ 3777250 h 4925968"/>
              <a:gd name="connsiteX3191" fmla="*/ 1874915 w 8014260"/>
              <a:gd name="connsiteY3191" fmla="*/ 3760173 h 4925968"/>
              <a:gd name="connsiteX3192" fmla="*/ 1048944 w 8014260"/>
              <a:gd name="connsiteY3192" fmla="*/ 3760105 h 4925968"/>
              <a:gd name="connsiteX3193" fmla="*/ 1076099 w 8014260"/>
              <a:gd name="connsiteY3193" fmla="*/ 3775124 h 4925968"/>
              <a:gd name="connsiteX3194" fmla="*/ 1056625 w 8014260"/>
              <a:gd name="connsiteY3194" fmla="*/ 3796177 h 4925968"/>
              <a:gd name="connsiteX3195" fmla="*/ 1029533 w 8014260"/>
              <a:gd name="connsiteY3195" fmla="*/ 3781090 h 4925968"/>
              <a:gd name="connsiteX3196" fmla="*/ 1048944 w 8014260"/>
              <a:gd name="connsiteY3196" fmla="*/ 3760105 h 4925968"/>
              <a:gd name="connsiteX3197" fmla="*/ 2699996 w 8014260"/>
              <a:gd name="connsiteY3197" fmla="*/ 3757568 h 4925968"/>
              <a:gd name="connsiteX3198" fmla="*/ 2727497 w 8014260"/>
              <a:gd name="connsiteY3198" fmla="*/ 3768883 h 4925968"/>
              <a:gd name="connsiteX3199" fmla="*/ 2704523 w 8014260"/>
              <a:gd name="connsiteY3199" fmla="*/ 3786028 h 4925968"/>
              <a:gd name="connsiteX3200" fmla="*/ 2677228 w 8014260"/>
              <a:gd name="connsiteY3200" fmla="*/ 3775124 h 4925968"/>
              <a:gd name="connsiteX3201" fmla="*/ 2699996 w 8014260"/>
              <a:gd name="connsiteY3201" fmla="*/ 3757568 h 4925968"/>
              <a:gd name="connsiteX3202" fmla="*/ 3980865 w 8014260"/>
              <a:gd name="connsiteY3202" fmla="*/ 3757224 h 4925968"/>
              <a:gd name="connsiteX3203" fmla="*/ 4014606 w 8014260"/>
              <a:gd name="connsiteY3203" fmla="*/ 3776289 h 4925968"/>
              <a:gd name="connsiteX3204" fmla="*/ 3986557 w 8014260"/>
              <a:gd name="connsiteY3204" fmla="*/ 3796589 h 4925968"/>
              <a:gd name="connsiteX3205" fmla="*/ 3951101 w 8014260"/>
              <a:gd name="connsiteY3205" fmla="*/ 3778415 h 4925968"/>
              <a:gd name="connsiteX3206" fmla="*/ 3980865 w 8014260"/>
              <a:gd name="connsiteY3206" fmla="*/ 3757224 h 4925968"/>
              <a:gd name="connsiteX3207" fmla="*/ 706316 w 8014260"/>
              <a:gd name="connsiteY3207" fmla="*/ 3756813 h 4925968"/>
              <a:gd name="connsiteX3208" fmla="*/ 730456 w 8014260"/>
              <a:gd name="connsiteY3208" fmla="*/ 3770048 h 4925968"/>
              <a:gd name="connsiteX3209" fmla="*/ 708304 w 8014260"/>
              <a:gd name="connsiteY3209" fmla="*/ 3788977 h 4925968"/>
              <a:gd name="connsiteX3210" fmla="*/ 685536 w 8014260"/>
              <a:gd name="connsiteY3210" fmla="*/ 3774575 h 4925968"/>
              <a:gd name="connsiteX3211" fmla="*/ 706316 w 8014260"/>
              <a:gd name="connsiteY3211" fmla="*/ 3756813 h 4925968"/>
              <a:gd name="connsiteX3212" fmla="*/ 2927004 w 8014260"/>
              <a:gd name="connsiteY3212" fmla="*/ 3753598 h 4925968"/>
              <a:gd name="connsiteX3213" fmla="*/ 2936871 w 8014260"/>
              <a:gd name="connsiteY3213" fmla="*/ 3760448 h 4925968"/>
              <a:gd name="connsiteX3214" fmla="*/ 2913554 w 8014260"/>
              <a:gd name="connsiteY3214" fmla="*/ 3778347 h 4925968"/>
              <a:gd name="connsiteX3215" fmla="*/ 2885093 w 8014260"/>
              <a:gd name="connsiteY3215" fmla="*/ 3773546 h 4925968"/>
              <a:gd name="connsiteX3216" fmla="*/ 2906696 w 8014260"/>
              <a:gd name="connsiteY3216" fmla="*/ 3755030 h 4925968"/>
              <a:gd name="connsiteX3217" fmla="*/ 2927004 w 8014260"/>
              <a:gd name="connsiteY3217" fmla="*/ 3753598 h 4925968"/>
              <a:gd name="connsiteX3218" fmla="*/ 2354695 w 8014260"/>
              <a:gd name="connsiteY3218" fmla="*/ 3752287 h 4925968"/>
              <a:gd name="connsiteX3219" fmla="*/ 2382196 w 8014260"/>
              <a:gd name="connsiteY3219" fmla="*/ 3765591 h 4925968"/>
              <a:gd name="connsiteX3220" fmla="*/ 2359976 w 8014260"/>
              <a:gd name="connsiteY3220" fmla="*/ 3781433 h 4925968"/>
              <a:gd name="connsiteX3221" fmla="*/ 2332201 w 8014260"/>
              <a:gd name="connsiteY3221" fmla="*/ 3768883 h 4925968"/>
              <a:gd name="connsiteX3222" fmla="*/ 2354695 w 8014260"/>
              <a:gd name="connsiteY3222" fmla="*/ 3752287 h 4925968"/>
              <a:gd name="connsiteX3223" fmla="*/ 1529547 w 8014260"/>
              <a:gd name="connsiteY3223" fmla="*/ 3752287 h 4925968"/>
              <a:gd name="connsiteX3224" fmla="*/ 1556158 w 8014260"/>
              <a:gd name="connsiteY3224" fmla="*/ 3768197 h 4925968"/>
              <a:gd name="connsiteX3225" fmla="*/ 1535583 w 8014260"/>
              <a:gd name="connsiteY3225" fmla="*/ 3785823 h 4925968"/>
              <a:gd name="connsiteX3226" fmla="*/ 1508701 w 8014260"/>
              <a:gd name="connsiteY3226" fmla="*/ 3773958 h 4925968"/>
              <a:gd name="connsiteX3227" fmla="*/ 1529547 w 8014260"/>
              <a:gd name="connsiteY3227" fmla="*/ 3752287 h 4925968"/>
              <a:gd name="connsiteX3228" fmla="*/ 3795407 w 8014260"/>
              <a:gd name="connsiteY3228" fmla="*/ 3750186 h 4925968"/>
              <a:gd name="connsiteX3229" fmla="*/ 3806946 w 8014260"/>
              <a:gd name="connsiteY3229" fmla="*/ 3758939 h 4925968"/>
              <a:gd name="connsiteX3230" fmla="*/ 3779103 w 8014260"/>
              <a:gd name="connsiteY3230" fmla="*/ 3777524 h 4925968"/>
              <a:gd name="connsiteX3231" fmla="*/ 3744058 w 8014260"/>
              <a:gd name="connsiteY3231" fmla="*/ 3769020 h 4925968"/>
              <a:gd name="connsiteX3232" fmla="*/ 3771628 w 8014260"/>
              <a:gd name="connsiteY3232" fmla="*/ 3750230 h 4925968"/>
              <a:gd name="connsiteX3233" fmla="*/ 3795407 w 8014260"/>
              <a:gd name="connsiteY3233" fmla="*/ 3750186 h 4925968"/>
              <a:gd name="connsiteX3234" fmla="*/ 4112265 w 8014260"/>
              <a:gd name="connsiteY3234" fmla="*/ 3748172 h 4925968"/>
              <a:gd name="connsiteX3235" fmla="*/ 4148406 w 8014260"/>
              <a:gd name="connsiteY3235" fmla="*/ 3769706 h 4925968"/>
              <a:gd name="connsiteX3236" fmla="*/ 4120563 w 8014260"/>
              <a:gd name="connsiteY3236" fmla="*/ 3794532 h 4925968"/>
              <a:gd name="connsiteX3237" fmla="*/ 4085107 w 8014260"/>
              <a:gd name="connsiteY3237" fmla="*/ 3771695 h 4925968"/>
              <a:gd name="connsiteX3238" fmla="*/ 4112265 w 8014260"/>
              <a:gd name="connsiteY3238" fmla="*/ 3748172 h 4925968"/>
              <a:gd name="connsiteX3239" fmla="*/ 5261048 w 8014260"/>
              <a:gd name="connsiteY3239" fmla="*/ 3748103 h 4925968"/>
              <a:gd name="connsiteX3240" fmla="*/ 5298081 w 8014260"/>
              <a:gd name="connsiteY3240" fmla="*/ 3791034 h 4925968"/>
              <a:gd name="connsiteX3241" fmla="*/ 5270169 w 8014260"/>
              <a:gd name="connsiteY3241" fmla="*/ 3846515 h 4925968"/>
              <a:gd name="connsiteX3242" fmla="*/ 5233479 w 8014260"/>
              <a:gd name="connsiteY3242" fmla="*/ 3803722 h 4925968"/>
              <a:gd name="connsiteX3243" fmla="*/ 5261048 w 8014260"/>
              <a:gd name="connsiteY3243" fmla="*/ 3748103 h 4925968"/>
              <a:gd name="connsiteX3244" fmla="*/ 2010089 w 8014260"/>
              <a:gd name="connsiteY3244" fmla="*/ 3745154 h 4925968"/>
              <a:gd name="connsiteX3245" fmla="*/ 2036903 w 8014260"/>
              <a:gd name="connsiteY3245" fmla="*/ 3758047 h 4925968"/>
              <a:gd name="connsiteX3246" fmla="*/ 2016124 w 8014260"/>
              <a:gd name="connsiteY3246" fmla="*/ 3775192 h 4925968"/>
              <a:gd name="connsiteX3247" fmla="*/ 1988623 w 8014260"/>
              <a:gd name="connsiteY3247" fmla="*/ 3764425 h 4925968"/>
              <a:gd name="connsiteX3248" fmla="*/ 2010089 w 8014260"/>
              <a:gd name="connsiteY3248" fmla="*/ 3745154 h 4925968"/>
              <a:gd name="connsiteX3249" fmla="*/ 496460 w 8014260"/>
              <a:gd name="connsiteY3249" fmla="*/ 3744537 h 4925968"/>
              <a:gd name="connsiteX3250" fmla="*/ 520328 w 8014260"/>
              <a:gd name="connsiteY3250" fmla="*/ 3754413 h 4925968"/>
              <a:gd name="connsiteX3251" fmla="*/ 500027 w 8014260"/>
              <a:gd name="connsiteY3251" fmla="*/ 3770529 h 4925968"/>
              <a:gd name="connsiteX3252" fmla="*/ 475887 w 8014260"/>
              <a:gd name="connsiteY3252" fmla="*/ 3760173 h 4925968"/>
              <a:gd name="connsiteX3253" fmla="*/ 496460 w 8014260"/>
              <a:gd name="connsiteY3253" fmla="*/ 3744537 h 4925968"/>
              <a:gd name="connsiteX3254" fmla="*/ 4246818 w 8014260"/>
              <a:gd name="connsiteY3254" fmla="*/ 3741382 h 4925968"/>
              <a:gd name="connsiteX3255" fmla="*/ 4282411 w 8014260"/>
              <a:gd name="connsiteY3255" fmla="*/ 3767648 h 4925968"/>
              <a:gd name="connsiteX3256" fmla="*/ 4253950 w 8014260"/>
              <a:gd name="connsiteY3256" fmla="*/ 3795286 h 4925968"/>
              <a:gd name="connsiteX3257" fmla="*/ 4219318 w 8014260"/>
              <a:gd name="connsiteY3257" fmla="*/ 3769774 h 4925968"/>
              <a:gd name="connsiteX3258" fmla="*/ 4246818 w 8014260"/>
              <a:gd name="connsiteY3258" fmla="*/ 3741382 h 4925968"/>
              <a:gd name="connsiteX3259" fmla="*/ 285026 w 8014260"/>
              <a:gd name="connsiteY3259" fmla="*/ 3741382 h 4925968"/>
              <a:gd name="connsiteX3260" fmla="*/ 310544 w 8014260"/>
              <a:gd name="connsiteY3260" fmla="*/ 3747281 h 4925968"/>
              <a:gd name="connsiteX3261" fmla="*/ 291820 w 8014260"/>
              <a:gd name="connsiteY3261" fmla="*/ 3760517 h 4925968"/>
              <a:gd name="connsiteX3262" fmla="*/ 267746 w 8014260"/>
              <a:gd name="connsiteY3262" fmla="*/ 3753315 h 4925968"/>
              <a:gd name="connsiteX3263" fmla="*/ 285026 w 8014260"/>
              <a:gd name="connsiteY3263" fmla="*/ 3741382 h 4925968"/>
              <a:gd name="connsiteX3264" fmla="*/ 1182945 w 8014260"/>
              <a:gd name="connsiteY3264" fmla="*/ 3740971 h 4925968"/>
              <a:gd name="connsiteX3265" fmla="*/ 1210791 w 8014260"/>
              <a:gd name="connsiteY3265" fmla="*/ 3756059 h 4925968"/>
              <a:gd name="connsiteX3266" fmla="*/ 1192070 w 8014260"/>
              <a:gd name="connsiteY3266" fmla="*/ 3778347 h 4925968"/>
              <a:gd name="connsiteX3267" fmla="*/ 1164359 w 8014260"/>
              <a:gd name="connsiteY3267" fmla="*/ 3763191 h 4925968"/>
              <a:gd name="connsiteX3268" fmla="*/ 1182945 w 8014260"/>
              <a:gd name="connsiteY3268" fmla="*/ 3740971 h 4925968"/>
              <a:gd name="connsiteX3269" fmla="*/ 840323 w 8014260"/>
              <a:gd name="connsiteY3269" fmla="*/ 3739462 h 4925968"/>
              <a:gd name="connsiteX3270" fmla="*/ 865143 w 8014260"/>
              <a:gd name="connsiteY3270" fmla="*/ 3752835 h 4925968"/>
              <a:gd name="connsiteX3271" fmla="*/ 846764 w 8014260"/>
              <a:gd name="connsiteY3271" fmla="*/ 3772174 h 4925968"/>
              <a:gd name="connsiteX3272" fmla="*/ 820911 w 8014260"/>
              <a:gd name="connsiteY3272" fmla="*/ 3759967 h 4925968"/>
              <a:gd name="connsiteX3273" fmla="*/ 840323 w 8014260"/>
              <a:gd name="connsiteY3273" fmla="*/ 3739462 h 4925968"/>
              <a:gd name="connsiteX3274" fmla="*/ 2490347 w 8014260"/>
              <a:gd name="connsiteY3274" fmla="*/ 3738090 h 4925968"/>
              <a:gd name="connsiteX3275" fmla="*/ 2517094 w 8014260"/>
              <a:gd name="connsiteY3275" fmla="*/ 3750777 h 4925968"/>
              <a:gd name="connsiteX3276" fmla="*/ 2494325 w 8014260"/>
              <a:gd name="connsiteY3276" fmla="*/ 3768540 h 4925968"/>
              <a:gd name="connsiteX3277" fmla="*/ 2467304 w 8014260"/>
              <a:gd name="connsiteY3277" fmla="*/ 3756538 h 4925968"/>
              <a:gd name="connsiteX3278" fmla="*/ 2490347 w 8014260"/>
              <a:gd name="connsiteY3278" fmla="*/ 3738090 h 4925968"/>
              <a:gd name="connsiteX3279" fmla="*/ 4379795 w 8014260"/>
              <a:gd name="connsiteY3279" fmla="*/ 3735827 h 4925968"/>
              <a:gd name="connsiteX3280" fmla="*/ 4416348 w 8014260"/>
              <a:gd name="connsiteY3280" fmla="*/ 3765043 h 4925968"/>
              <a:gd name="connsiteX3281" fmla="*/ 4389053 w 8014260"/>
              <a:gd name="connsiteY3281" fmla="*/ 3797344 h 4925968"/>
              <a:gd name="connsiteX3282" fmla="*/ 4353117 w 8014260"/>
              <a:gd name="connsiteY3282" fmla="*/ 3766346 h 4925968"/>
              <a:gd name="connsiteX3283" fmla="*/ 4379795 w 8014260"/>
              <a:gd name="connsiteY3283" fmla="*/ 3735827 h 4925968"/>
              <a:gd name="connsiteX3284" fmla="*/ 6348487 w 8014260"/>
              <a:gd name="connsiteY3284" fmla="*/ 3735810 h 4925968"/>
              <a:gd name="connsiteX3285" fmla="*/ 6362443 w 8014260"/>
              <a:gd name="connsiteY3285" fmla="*/ 3752218 h 4925968"/>
              <a:gd name="connsiteX3286" fmla="*/ 6330416 w 8014260"/>
              <a:gd name="connsiteY3286" fmla="*/ 3810648 h 4925968"/>
              <a:gd name="connsiteX3287" fmla="*/ 6291737 w 8014260"/>
              <a:gd name="connsiteY3287" fmla="*/ 3802419 h 4925968"/>
              <a:gd name="connsiteX3288" fmla="*/ 6321980 w 8014260"/>
              <a:gd name="connsiteY3288" fmla="*/ 3742960 h 4925968"/>
              <a:gd name="connsiteX3289" fmla="*/ 6348487 w 8014260"/>
              <a:gd name="connsiteY3289" fmla="*/ 3735810 h 4925968"/>
              <a:gd name="connsiteX3290" fmla="*/ 3721229 w 8014260"/>
              <a:gd name="connsiteY3290" fmla="*/ 3735638 h 4925968"/>
              <a:gd name="connsiteX3291" fmla="*/ 3732262 w 8014260"/>
              <a:gd name="connsiteY3291" fmla="*/ 3742342 h 4925968"/>
              <a:gd name="connsiteX3292" fmla="*/ 3704898 w 8014260"/>
              <a:gd name="connsiteY3292" fmla="*/ 3761682 h 4925968"/>
              <a:gd name="connsiteX3293" fmla="*/ 3671706 w 8014260"/>
              <a:gd name="connsiteY3293" fmla="*/ 3756676 h 4925968"/>
              <a:gd name="connsiteX3294" fmla="*/ 3698932 w 8014260"/>
              <a:gd name="connsiteY3294" fmla="*/ 3737267 h 4925968"/>
              <a:gd name="connsiteX3295" fmla="*/ 3721229 w 8014260"/>
              <a:gd name="connsiteY3295" fmla="*/ 3735638 h 4925968"/>
              <a:gd name="connsiteX3296" fmla="*/ 1664307 w 8014260"/>
              <a:gd name="connsiteY3296" fmla="*/ 3735416 h 4925968"/>
              <a:gd name="connsiteX3297" fmla="*/ 1690918 w 8014260"/>
              <a:gd name="connsiteY3297" fmla="*/ 3751669 h 4925968"/>
              <a:gd name="connsiteX3298" fmla="*/ 1670619 w 8014260"/>
              <a:gd name="connsiteY3298" fmla="*/ 3770872 h 4925968"/>
              <a:gd name="connsiteX3299" fmla="*/ 1643663 w 8014260"/>
              <a:gd name="connsiteY3299" fmla="*/ 3758322 h 4925968"/>
              <a:gd name="connsiteX3300" fmla="*/ 1664307 w 8014260"/>
              <a:gd name="connsiteY3300" fmla="*/ 3735416 h 4925968"/>
              <a:gd name="connsiteX3301" fmla="*/ 2834070 w 8014260"/>
              <a:gd name="connsiteY3301" fmla="*/ 3734250 h 4925968"/>
              <a:gd name="connsiteX3302" fmla="*/ 2861845 w 8014260"/>
              <a:gd name="connsiteY3302" fmla="*/ 3743028 h 4925968"/>
              <a:gd name="connsiteX3303" fmla="*/ 2839488 w 8014260"/>
              <a:gd name="connsiteY3303" fmla="*/ 3762163 h 4925968"/>
              <a:gd name="connsiteX3304" fmla="*/ 2811919 w 8014260"/>
              <a:gd name="connsiteY3304" fmla="*/ 3753727 h 4925968"/>
              <a:gd name="connsiteX3305" fmla="*/ 2834070 w 8014260"/>
              <a:gd name="connsiteY3305" fmla="*/ 3734250 h 4925968"/>
              <a:gd name="connsiteX3306" fmla="*/ 4515995 w 8014260"/>
              <a:gd name="connsiteY3306" fmla="*/ 3729930 h 4925968"/>
              <a:gd name="connsiteX3307" fmla="*/ 4550627 w 8014260"/>
              <a:gd name="connsiteY3307" fmla="*/ 3765111 h 4925968"/>
              <a:gd name="connsiteX3308" fmla="*/ 4523538 w 8014260"/>
              <a:gd name="connsiteY3308" fmla="*/ 3798990 h 4925968"/>
              <a:gd name="connsiteX3309" fmla="*/ 4487191 w 8014260"/>
              <a:gd name="connsiteY3309" fmla="*/ 3764837 h 4925968"/>
              <a:gd name="connsiteX3310" fmla="*/ 4515995 w 8014260"/>
              <a:gd name="connsiteY3310" fmla="*/ 3729930 h 4925968"/>
              <a:gd name="connsiteX3311" fmla="*/ 2145116 w 8014260"/>
              <a:gd name="connsiteY3311" fmla="*/ 3729792 h 4925968"/>
              <a:gd name="connsiteX3312" fmla="*/ 2171862 w 8014260"/>
              <a:gd name="connsiteY3312" fmla="*/ 3743440 h 4925968"/>
              <a:gd name="connsiteX3313" fmla="*/ 2151082 w 8014260"/>
              <a:gd name="connsiteY3313" fmla="*/ 3761339 h 4925968"/>
              <a:gd name="connsiteX3314" fmla="*/ 2123582 w 8014260"/>
              <a:gd name="connsiteY3314" fmla="*/ 3749886 h 4925968"/>
              <a:gd name="connsiteX3315" fmla="*/ 2145116 w 8014260"/>
              <a:gd name="connsiteY3315" fmla="*/ 3729792 h 4925968"/>
              <a:gd name="connsiteX3316" fmla="*/ 3647815 w 8014260"/>
              <a:gd name="connsiteY3316" fmla="*/ 3727735 h 4925968"/>
              <a:gd name="connsiteX3317" fmla="*/ 3658607 w 8014260"/>
              <a:gd name="connsiteY3317" fmla="*/ 3732741 h 4925968"/>
              <a:gd name="connsiteX3318" fmla="*/ 3632204 w 8014260"/>
              <a:gd name="connsiteY3318" fmla="*/ 3752081 h 4925968"/>
              <a:gd name="connsiteX3319" fmla="*/ 3598394 w 8014260"/>
              <a:gd name="connsiteY3319" fmla="*/ 3749886 h 4925968"/>
              <a:gd name="connsiteX3320" fmla="*/ 3626581 w 8014260"/>
              <a:gd name="connsiteY3320" fmla="*/ 3730547 h 4925968"/>
              <a:gd name="connsiteX3321" fmla="*/ 3647815 w 8014260"/>
              <a:gd name="connsiteY3321" fmla="*/ 3727735 h 4925968"/>
              <a:gd name="connsiteX3322" fmla="*/ 3281272 w 8014260"/>
              <a:gd name="connsiteY3322" fmla="*/ 3727581 h 4925968"/>
              <a:gd name="connsiteX3323" fmla="*/ 3291430 w 8014260"/>
              <a:gd name="connsiteY3323" fmla="*/ 3731233 h 4925968"/>
              <a:gd name="connsiteX3324" fmla="*/ 3268456 w 8014260"/>
              <a:gd name="connsiteY3324" fmla="*/ 3750024 h 4925968"/>
              <a:gd name="connsiteX3325" fmla="*/ 3236772 w 8014260"/>
              <a:gd name="connsiteY3325" fmla="*/ 3750984 h 4925968"/>
              <a:gd name="connsiteX3326" fmla="*/ 3261392 w 8014260"/>
              <a:gd name="connsiteY3326" fmla="*/ 3731850 h 4925968"/>
              <a:gd name="connsiteX3327" fmla="*/ 3281272 w 8014260"/>
              <a:gd name="connsiteY3327" fmla="*/ 3727581 h 4925968"/>
              <a:gd name="connsiteX3328" fmla="*/ 3905015 w 8014260"/>
              <a:gd name="connsiteY3328" fmla="*/ 3727255 h 4925968"/>
              <a:gd name="connsiteX3329" fmla="*/ 3940745 w 8014260"/>
              <a:gd name="connsiteY3329" fmla="*/ 3740217 h 4925968"/>
              <a:gd name="connsiteX3330" fmla="*/ 3913382 w 8014260"/>
              <a:gd name="connsiteY3330" fmla="*/ 3760791 h 4925968"/>
              <a:gd name="connsiteX3331" fmla="*/ 3877926 w 8014260"/>
              <a:gd name="connsiteY3331" fmla="*/ 3747966 h 4925968"/>
              <a:gd name="connsiteX3332" fmla="*/ 3905015 w 8014260"/>
              <a:gd name="connsiteY3332" fmla="*/ 3727255 h 4925968"/>
              <a:gd name="connsiteX3333" fmla="*/ 3209185 w 8014260"/>
              <a:gd name="connsiteY3333" fmla="*/ 3726955 h 4925968"/>
              <a:gd name="connsiteX3334" fmla="*/ 3218187 w 8014260"/>
              <a:gd name="connsiteY3334" fmla="*/ 3731918 h 4925968"/>
              <a:gd name="connsiteX3335" fmla="*/ 3191715 w 8014260"/>
              <a:gd name="connsiteY3335" fmla="*/ 3751258 h 4925968"/>
              <a:gd name="connsiteX3336" fmla="*/ 3164900 w 8014260"/>
              <a:gd name="connsiteY3336" fmla="*/ 3749818 h 4925968"/>
              <a:gd name="connsiteX3337" fmla="*/ 3189589 w 8014260"/>
              <a:gd name="connsiteY3337" fmla="*/ 3730067 h 4925968"/>
              <a:gd name="connsiteX3338" fmla="*/ 3209185 w 8014260"/>
              <a:gd name="connsiteY3338" fmla="*/ 3726955 h 4925968"/>
              <a:gd name="connsiteX3339" fmla="*/ 3355038 w 8014260"/>
              <a:gd name="connsiteY3339" fmla="*/ 3726406 h 4925968"/>
              <a:gd name="connsiteX3340" fmla="*/ 3364811 w 8014260"/>
              <a:gd name="connsiteY3340" fmla="*/ 3729998 h 4925968"/>
              <a:gd name="connsiteX3341" fmla="*/ 3338956 w 8014260"/>
              <a:gd name="connsiteY3341" fmla="*/ 3749406 h 4925968"/>
              <a:gd name="connsiteX3342" fmla="*/ 3309810 w 8014260"/>
              <a:gd name="connsiteY3342" fmla="*/ 3749818 h 4925968"/>
              <a:gd name="connsiteX3343" fmla="*/ 3335596 w 8014260"/>
              <a:gd name="connsiteY3343" fmla="*/ 3730272 h 4925968"/>
              <a:gd name="connsiteX3344" fmla="*/ 3355038 w 8014260"/>
              <a:gd name="connsiteY3344" fmla="*/ 3726406 h 4925968"/>
              <a:gd name="connsiteX3345" fmla="*/ 5395327 w 8014260"/>
              <a:gd name="connsiteY3345" fmla="*/ 3724992 h 4925968"/>
              <a:gd name="connsiteX3346" fmla="*/ 5433252 w 8014260"/>
              <a:gd name="connsiteY3346" fmla="*/ 3765728 h 4925968"/>
              <a:gd name="connsiteX3347" fmla="*/ 5405957 w 8014260"/>
              <a:gd name="connsiteY3347" fmla="*/ 3822512 h 4925968"/>
              <a:gd name="connsiteX3348" fmla="*/ 5368375 w 8014260"/>
              <a:gd name="connsiteY3348" fmla="*/ 3781776 h 4925968"/>
              <a:gd name="connsiteX3349" fmla="*/ 5395327 w 8014260"/>
              <a:gd name="connsiteY3349" fmla="*/ 3724992 h 4925968"/>
              <a:gd name="connsiteX3350" fmla="*/ 3427870 w 8014260"/>
              <a:gd name="connsiteY3350" fmla="*/ 3724648 h 4925968"/>
              <a:gd name="connsiteX3351" fmla="*/ 3438603 w 8014260"/>
              <a:gd name="connsiteY3351" fmla="*/ 3727666 h 4925968"/>
              <a:gd name="connsiteX3352" fmla="*/ 3413572 w 8014260"/>
              <a:gd name="connsiteY3352" fmla="*/ 3746731 h 4925968"/>
              <a:gd name="connsiteX3353" fmla="*/ 3381682 w 8014260"/>
              <a:gd name="connsiteY3353" fmla="*/ 3748034 h 4925968"/>
              <a:gd name="connsiteX3354" fmla="*/ 3407879 w 8014260"/>
              <a:gd name="connsiteY3354" fmla="*/ 3728832 h 4925968"/>
              <a:gd name="connsiteX3355" fmla="*/ 3427870 w 8014260"/>
              <a:gd name="connsiteY3355" fmla="*/ 3724648 h 4925968"/>
              <a:gd name="connsiteX3356" fmla="*/ 3574014 w 8014260"/>
              <a:gd name="connsiteY3356" fmla="*/ 3724160 h 4925968"/>
              <a:gd name="connsiteX3357" fmla="*/ 3585296 w 8014260"/>
              <a:gd name="connsiteY3357" fmla="*/ 3728695 h 4925968"/>
              <a:gd name="connsiteX3358" fmla="*/ 3559647 w 8014260"/>
              <a:gd name="connsiteY3358" fmla="*/ 3747143 h 4925968"/>
              <a:gd name="connsiteX3359" fmla="*/ 3526797 w 8014260"/>
              <a:gd name="connsiteY3359" fmla="*/ 3747417 h 4925968"/>
              <a:gd name="connsiteX3360" fmla="*/ 3551828 w 8014260"/>
              <a:gd name="connsiteY3360" fmla="*/ 3728009 h 4925968"/>
              <a:gd name="connsiteX3361" fmla="*/ 3574014 w 8014260"/>
              <a:gd name="connsiteY3361" fmla="*/ 3724160 h 4925968"/>
              <a:gd name="connsiteX3362" fmla="*/ 212950 w 8014260"/>
              <a:gd name="connsiteY3362" fmla="*/ 3723963 h 4925968"/>
              <a:gd name="connsiteX3363" fmla="*/ 235444 w 8014260"/>
              <a:gd name="connsiteY3363" fmla="*/ 3728764 h 4925968"/>
              <a:gd name="connsiteX3364" fmla="*/ 218025 w 8014260"/>
              <a:gd name="connsiteY3364" fmla="*/ 3739325 h 4925968"/>
              <a:gd name="connsiteX3365" fmla="*/ 197246 w 8014260"/>
              <a:gd name="connsiteY3365" fmla="*/ 3733633 h 4925968"/>
              <a:gd name="connsiteX3366" fmla="*/ 212950 w 8014260"/>
              <a:gd name="connsiteY3366" fmla="*/ 3723963 h 4925968"/>
              <a:gd name="connsiteX3367" fmla="*/ 2624764 w 8014260"/>
              <a:gd name="connsiteY3367" fmla="*/ 3723758 h 4925968"/>
              <a:gd name="connsiteX3368" fmla="*/ 2652196 w 8014260"/>
              <a:gd name="connsiteY3368" fmla="*/ 3738091 h 4925968"/>
              <a:gd name="connsiteX3369" fmla="*/ 2629907 w 8014260"/>
              <a:gd name="connsiteY3369" fmla="*/ 3755030 h 4925968"/>
              <a:gd name="connsiteX3370" fmla="*/ 2602201 w 8014260"/>
              <a:gd name="connsiteY3370" fmla="*/ 3741383 h 4925968"/>
              <a:gd name="connsiteX3371" fmla="*/ 2624764 w 8014260"/>
              <a:gd name="connsiteY3371" fmla="*/ 3723758 h 4925968"/>
              <a:gd name="connsiteX3372" fmla="*/ 3500565 w 8014260"/>
              <a:gd name="connsiteY3372" fmla="*/ 3723474 h 4925968"/>
              <a:gd name="connsiteX3373" fmla="*/ 3511161 w 8014260"/>
              <a:gd name="connsiteY3373" fmla="*/ 3727186 h 4925968"/>
              <a:gd name="connsiteX3374" fmla="*/ 3487295 w 8014260"/>
              <a:gd name="connsiteY3374" fmla="*/ 3745771 h 4925968"/>
              <a:gd name="connsiteX3375" fmla="*/ 3453828 w 8014260"/>
              <a:gd name="connsiteY3375" fmla="*/ 3746525 h 4925968"/>
              <a:gd name="connsiteX3376" fmla="*/ 3479683 w 8014260"/>
              <a:gd name="connsiteY3376" fmla="*/ 3727735 h 4925968"/>
              <a:gd name="connsiteX3377" fmla="*/ 3500565 w 8014260"/>
              <a:gd name="connsiteY3377" fmla="*/ 3723474 h 4925968"/>
              <a:gd name="connsiteX3378" fmla="*/ 630125 w 8014260"/>
              <a:gd name="connsiteY3378" fmla="*/ 3723140 h 4925968"/>
              <a:gd name="connsiteX3379" fmla="*/ 654948 w 8014260"/>
              <a:gd name="connsiteY3379" fmla="*/ 3733359 h 4925968"/>
              <a:gd name="connsiteX3380" fmla="*/ 635815 w 8014260"/>
              <a:gd name="connsiteY3380" fmla="*/ 3751258 h 4925968"/>
              <a:gd name="connsiteX3381" fmla="*/ 610716 w 8014260"/>
              <a:gd name="connsiteY3381" fmla="*/ 3740697 h 4925968"/>
              <a:gd name="connsiteX3382" fmla="*/ 630125 w 8014260"/>
              <a:gd name="connsiteY3382" fmla="*/ 3723140 h 4925968"/>
              <a:gd name="connsiteX3383" fmla="*/ 3134485 w 8014260"/>
              <a:gd name="connsiteY3383" fmla="*/ 3722857 h 4925968"/>
              <a:gd name="connsiteX3384" fmla="*/ 3143846 w 8014260"/>
              <a:gd name="connsiteY3384" fmla="*/ 3728627 h 4925968"/>
              <a:gd name="connsiteX3385" fmla="*/ 3121283 w 8014260"/>
              <a:gd name="connsiteY3385" fmla="*/ 3747761 h 4925968"/>
              <a:gd name="connsiteX3386" fmla="*/ 3091588 w 8014260"/>
              <a:gd name="connsiteY3386" fmla="*/ 3745566 h 4925968"/>
              <a:gd name="connsiteX3387" fmla="*/ 3114631 w 8014260"/>
              <a:gd name="connsiteY3387" fmla="*/ 3726089 h 4925968"/>
              <a:gd name="connsiteX3388" fmla="*/ 3134485 w 8014260"/>
              <a:gd name="connsiteY3388" fmla="*/ 3722857 h 4925968"/>
              <a:gd name="connsiteX3389" fmla="*/ 4650549 w 8014260"/>
              <a:gd name="connsiteY3389" fmla="*/ 3722729 h 4925968"/>
              <a:gd name="connsiteX3390" fmla="*/ 4684702 w 8014260"/>
              <a:gd name="connsiteY3390" fmla="*/ 3761820 h 4925968"/>
              <a:gd name="connsiteX3391" fmla="*/ 4656995 w 8014260"/>
              <a:gd name="connsiteY3391" fmla="*/ 3798784 h 4925968"/>
              <a:gd name="connsiteX3392" fmla="*/ 4621128 w 8014260"/>
              <a:gd name="connsiteY3392" fmla="*/ 3760859 h 4925968"/>
              <a:gd name="connsiteX3393" fmla="*/ 4650549 w 8014260"/>
              <a:gd name="connsiteY3393" fmla="*/ 3722729 h 4925968"/>
              <a:gd name="connsiteX3394" fmla="*/ 1320314 w 8014260"/>
              <a:gd name="connsiteY3394" fmla="*/ 3722111 h 4925968"/>
              <a:gd name="connsiteX3395" fmla="*/ 1345551 w 8014260"/>
              <a:gd name="connsiteY3395" fmla="*/ 3737884 h 4925968"/>
              <a:gd name="connsiteX3396" fmla="*/ 1324290 w 8014260"/>
              <a:gd name="connsiteY3396" fmla="*/ 3760859 h 4925968"/>
              <a:gd name="connsiteX3397" fmla="*/ 1299188 w 8014260"/>
              <a:gd name="connsiteY3397" fmla="*/ 3745017 h 4925968"/>
              <a:gd name="connsiteX3398" fmla="*/ 1320314 w 8014260"/>
              <a:gd name="connsiteY3398" fmla="*/ 3722111 h 4925968"/>
              <a:gd name="connsiteX3399" fmla="*/ 420066 w 8014260"/>
              <a:gd name="connsiteY3399" fmla="*/ 3720328 h 4925968"/>
              <a:gd name="connsiteX3400" fmla="*/ 445298 w 8014260"/>
              <a:gd name="connsiteY3400" fmla="*/ 3726706 h 4925968"/>
              <a:gd name="connsiteX3401" fmla="*/ 426235 w 8014260"/>
              <a:gd name="connsiteY3401" fmla="*/ 3741656 h 4925968"/>
              <a:gd name="connsiteX3402" fmla="*/ 402849 w 8014260"/>
              <a:gd name="connsiteY3402" fmla="*/ 3735347 h 4925968"/>
              <a:gd name="connsiteX3403" fmla="*/ 420066 w 8014260"/>
              <a:gd name="connsiteY3403" fmla="*/ 3720328 h 4925968"/>
              <a:gd name="connsiteX3404" fmla="*/ 5758753 w 8014260"/>
              <a:gd name="connsiteY3404" fmla="*/ 3719807 h 4925968"/>
              <a:gd name="connsiteX3405" fmla="*/ 5782873 w 8014260"/>
              <a:gd name="connsiteY3405" fmla="*/ 3754276 h 4925968"/>
              <a:gd name="connsiteX3406" fmla="*/ 5753315 w 8014260"/>
              <a:gd name="connsiteY3406" fmla="*/ 3811403 h 4925968"/>
              <a:gd name="connsiteX3407" fmla="*/ 5715184 w 8014260"/>
              <a:gd name="connsiteY3407" fmla="*/ 3778210 h 4925968"/>
              <a:gd name="connsiteX3408" fmla="*/ 5744879 w 8014260"/>
              <a:gd name="connsiteY3408" fmla="*/ 3721563 h 4925968"/>
              <a:gd name="connsiteX3409" fmla="*/ 5758753 w 8014260"/>
              <a:gd name="connsiteY3409" fmla="*/ 3719807 h 4925968"/>
              <a:gd name="connsiteX3410" fmla="*/ 1798177 w 8014260"/>
              <a:gd name="connsiteY3410" fmla="*/ 3719643 h 4925968"/>
              <a:gd name="connsiteX3411" fmla="*/ 1825607 w 8014260"/>
              <a:gd name="connsiteY3411" fmla="*/ 3734319 h 4925968"/>
              <a:gd name="connsiteX3412" fmla="*/ 1806473 w 8014260"/>
              <a:gd name="connsiteY3412" fmla="*/ 3755647 h 4925968"/>
              <a:gd name="connsiteX3413" fmla="*/ 1778701 w 8014260"/>
              <a:gd name="connsiteY3413" fmla="*/ 3742069 h 4925968"/>
              <a:gd name="connsiteX3414" fmla="*/ 1798177 w 8014260"/>
              <a:gd name="connsiteY3414" fmla="*/ 3719643 h 4925968"/>
              <a:gd name="connsiteX3415" fmla="*/ 974804 w 8014260"/>
              <a:gd name="connsiteY3415" fmla="*/ 3717722 h 4925968"/>
              <a:gd name="connsiteX3416" fmla="*/ 999769 w 8014260"/>
              <a:gd name="connsiteY3416" fmla="*/ 3731095 h 4925968"/>
              <a:gd name="connsiteX3417" fmla="*/ 981526 w 8014260"/>
              <a:gd name="connsiteY3417" fmla="*/ 3752561 h 4925968"/>
              <a:gd name="connsiteX3418" fmla="*/ 955605 w 8014260"/>
              <a:gd name="connsiteY3418" fmla="*/ 3740422 h 4925968"/>
              <a:gd name="connsiteX3419" fmla="*/ 974804 w 8014260"/>
              <a:gd name="connsiteY3419" fmla="*/ 3717722 h 4925968"/>
              <a:gd name="connsiteX3420" fmla="*/ 3060830 w 8014260"/>
              <a:gd name="connsiteY3420" fmla="*/ 3714567 h 4925968"/>
              <a:gd name="connsiteX3421" fmla="*/ 3070534 w 8014260"/>
              <a:gd name="connsiteY3421" fmla="*/ 3721083 h 4925968"/>
              <a:gd name="connsiteX3422" fmla="*/ 3047079 w 8014260"/>
              <a:gd name="connsiteY3422" fmla="*/ 3740697 h 4925968"/>
              <a:gd name="connsiteX3423" fmla="*/ 3018825 w 8014260"/>
              <a:gd name="connsiteY3423" fmla="*/ 3737268 h 4925968"/>
              <a:gd name="connsiteX3424" fmla="*/ 3040633 w 8014260"/>
              <a:gd name="connsiteY3424" fmla="*/ 3717105 h 4925968"/>
              <a:gd name="connsiteX3425" fmla="*/ 3060830 w 8014260"/>
              <a:gd name="connsiteY3425" fmla="*/ 3714567 h 4925968"/>
              <a:gd name="connsiteX3426" fmla="*/ 2280767 w 8014260"/>
              <a:gd name="connsiteY3426" fmla="*/ 3714431 h 4925968"/>
              <a:gd name="connsiteX3427" fmla="*/ 2306827 w 8014260"/>
              <a:gd name="connsiteY3427" fmla="*/ 3729107 h 4925968"/>
              <a:gd name="connsiteX3428" fmla="*/ 2285225 w 8014260"/>
              <a:gd name="connsiteY3428" fmla="*/ 3747349 h 4925968"/>
              <a:gd name="connsiteX3429" fmla="*/ 2258410 w 8014260"/>
              <a:gd name="connsiteY3429" fmla="*/ 3734662 h 4925968"/>
              <a:gd name="connsiteX3430" fmla="*/ 2280767 w 8014260"/>
              <a:gd name="connsiteY3430" fmla="*/ 3714431 h 4925968"/>
              <a:gd name="connsiteX3431" fmla="*/ 5969718 w 8014260"/>
              <a:gd name="connsiteY3431" fmla="*/ 3714291 h 4925968"/>
              <a:gd name="connsiteX3432" fmla="*/ 5995882 w 8014260"/>
              <a:gd name="connsiteY3432" fmla="*/ 3740697 h 4925968"/>
              <a:gd name="connsiteX3433" fmla="*/ 5967010 w 8014260"/>
              <a:gd name="connsiteY3433" fmla="*/ 3801390 h 4925968"/>
              <a:gd name="connsiteX3434" fmla="*/ 5928948 w 8014260"/>
              <a:gd name="connsiteY3434" fmla="*/ 3780061 h 4925968"/>
              <a:gd name="connsiteX3435" fmla="*/ 5956175 w 8014260"/>
              <a:gd name="connsiteY3435" fmla="*/ 3718477 h 4925968"/>
              <a:gd name="connsiteX3436" fmla="*/ 5969718 w 8014260"/>
              <a:gd name="connsiteY3436" fmla="*/ 3714291 h 4925968"/>
              <a:gd name="connsiteX3437" fmla="*/ 6271866 w 8014260"/>
              <a:gd name="connsiteY3437" fmla="*/ 3713710 h 4925968"/>
              <a:gd name="connsiteX3438" fmla="*/ 6285427 w 8014260"/>
              <a:gd name="connsiteY3438" fmla="*/ 3731233 h 4925968"/>
              <a:gd name="connsiteX3439" fmla="*/ 6254566 w 8014260"/>
              <a:gd name="connsiteY3439" fmla="*/ 3790966 h 4925968"/>
              <a:gd name="connsiteX3440" fmla="*/ 6215681 w 8014260"/>
              <a:gd name="connsiteY3440" fmla="*/ 3777730 h 4925968"/>
              <a:gd name="connsiteX3441" fmla="*/ 6246063 w 8014260"/>
              <a:gd name="connsiteY3441" fmla="*/ 3719643 h 4925968"/>
              <a:gd name="connsiteX3442" fmla="*/ 6271866 w 8014260"/>
              <a:gd name="connsiteY3442" fmla="*/ 3713710 h 4925968"/>
              <a:gd name="connsiteX3443" fmla="*/ 4784279 w 8014260"/>
              <a:gd name="connsiteY3443" fmla="*/ 3712991 h 4925968"/>
              <a:gd name="connsiteX3444" fmla="*/ 4818707 w 8014260"/>
              <a:gd name="connsiteY3444" fmla="*/ 3754413 h 4925968"/>
              <a:gd name="connsiteX3445" fmla="*/ 4791275 w 8014260"/>
              <a:gd name="connsiteY3445" fmla="*/ 3795492 h 4925968"/>
              <a:gd name="connsiteX3446" fmla="*/ 4755133 w 8014260"/>
              <a:gd name="connsiteY3446" fmla="*/ 3755304 h 4925968"/>
              <a:gd name="connsiteX3447" fmla="*/ 4784279 w 8014260"/>
              <a:gd name="connsiteY3447" fmla="*/ 3712991 h 4925968"/>
              <a:gd name="connsiteX3448" fmla="*/ 4040872 w 8014260"/>
              <a:gd name="connsiteY3448" fmla="*/ 3708533 h 4925968"/>
              <a:gd name="connsiteX3449" fmla="*/ 4074477 w 8014260"/>
              <a:gd name="connsiteY3449" fmla="*/ 3725746 h 4925968"/>
              <a:gd name="connsiteX3450" fmla="*/ 4045193 w 8014260"/>
              <a:gd name="connsiteY3450" fmla="*/ 3749338 h 4925968"/>
              <a:gd name="connsiteX3451" fmla="*/ 4011795 w 8014260"/>
              <a:gd name="connsiteY3451" fmla="*/ 3732261 h 4925968"/>
              <a:gd name="connsiteX3452" fmla="*/ 4040872 w 8014260"/>
              <a:gd name="connsiteY3452" fmla="*/ 3708533 h 4925968"/>
              <a:gd name="connsiteX3453" fmla="*/ 2760415 w 8014260"/>
              <a:gd name="connsiteY3453" fmla="*/ 3706269 h 4925968"/>
              <a:gd name="connsiteX3454" fmla="*/ 2786818 w 8014260"/>
              <a:gd name="connsiteY3454" fmla="*/ 3717653 h 4925968"/>
              <a:gd name="connsiteX3455" fmla="*/ 2763707 w 8014260"/>
              <a:gd name="connsiteY3455" fmla="*/ 3737541 h 4925968"/>
              <a:gd name="connsiteX3456" fmla="*/ 2737029 w 8014260"/>
              <a:gd name="connsiteY3456" fmla="*/ 3726431 h 4925968"/>
              <a:gd name="connsiteX3457" fmla="*/ 2760415 w 8014260"/>
              <a:gd name="connsiteY3457" fmla="*/ 3706269 h 4925968"/>
              <a:gd name="connsiteX3458" fmla="*/ 1451851 w 8014260"/>
              <a:gd name="connsiteY3458" fmla="*/ 3705652 h 4925968"/>
              <a:gd name="connsiteX3459" fmla="*/ 1480306 w 8014260"/>
              <a:gd name="connsiteY3459" fmla="*/ 3720260 h 4925968"/>
              <a:gd name="connsiteX3460" fmla="*/ 1462409 w 8014260"/>
              <a:gd name="connsiteY3460" fmla="*/ 3742754 h 4925968"/>
              <a:gd name="connsiteX3461" fmla="*/ 1434087 w 8014260"/>
              <a:gd name="connsiteY3461" fmla="*/ 3728009 h 4925968"/>
              <a:gd name="connsiteX3462" fmla="*/ 1451851 w 8014260"/>
              <a:gd name="connsiteY3462" fmla="*/ 3705652 h 4925968"/>
              <a:gd name="connsiteX3463" fmla="*/ 3854524 w 8014260"/>
              <a:gd name="connsiteY3463" fmla="*/ 3705069 h 4925968"/>
              <a:gd name="connsiteX3464" fmla="*/ 3865857 w 8014260"/>
              <a:gd name="connsiteY3464" fmla="*/ 3714156 h 4925968"/>
              <a:gd name="connsiteX3465" fmla="*/ 3839042 w 8014260"/>
              <a:gd name="connsiteY3465" fmla="*/ 3735347 h 4925968"/>
              <a:gd name="connsiteX3466" fmla="*/ 3805438 w 8014260"/>
              <a:gd name="connsiteY3466" fmla="*/ 3726501 h 4925968"/>
              <a:gd name="connsiteX3467" fmla="*/ 3832184 w 8014260"/>
              <a:gd name="connsiteY3467" fmla="*/ 3705241 h 4925968"/>
              <a:gd name="connsiteX3468" fmla="*/ 3854524 w 8014260"/>
              <a:gd name="connsiteY3468" fmla="*/ 3705069 h 4925968"/>
              <a:gd name="connsiteX3469" fmla="*/ 1935409 w 8014260"/>
              <a:gd name="connsiteY3469" fmla="*/ 3704349 h 4925968"/>
              <a:gd name="connsiteX3470" fmla="*/ 1960779 w 8014260"/>
              <a:gd name="connsiteY3470" fmla="*/ 3720191 h 4925968"/>
              <a:gd name="connsiteX3471" fmla="*/ 1939043 w 8014260"/>
              <a:gd name="connsiteY3471" fmla="*/ 3740490 h 4925968"/>
              <a:gd name="connsiteX3472" fmla="*/ 1913187 w 8014260"/>
              <a:gd name="connsiteY3472" fmla="*/ 3724031 h 4925968"/>
              <a:gd name="connsiteX3473" fmla="*/ 1935409 w 8014260"/>
              <a:gd name="connsiteY3473" fmla="*/ 3704349 h 4925968"/>
              <a:gd name="connsiteX3474" fmla="*/ 347432 w 8014260"/>
              <a:gd name="connsiteY3474" fmla="*/ 3702841 h 4925968"/>
              <a:gd name="connsiteX3475" fmla="*/ 370135 w 8014260"/>
              <a:gd name="connsiteY3475" fmla="*/ 3707299 h 4925968"/>
              <a:gd name="connsiteX3476" fmla="*/ 353196 w 8014260"/>
              <a:gd name="connsiteY3476" fmla="*/ 3720123 h 4925968"/>
              <a:gd name="connsiteX3477" fmla="*/ 328573 w 8014260"/>
              <a:gd name="connsiteY3477" fmla="*/ 3714774 h 4925968"/>
              <a:gd name="connsiteX3478" fmla="*/ 347432 w 8014260"/>
              <a:gd name="connsiteY3478" fmla="*/ 3702841 h 4925968"/>
              <a:gd name="connsiteX3479" fmla="*/ 764196 w 8014260"/>
              <a:gd name="connsiteY3479" fmla="*/ 3701949 h 4925968"/>
              <a:gd name="connsiteX3480" fmla="*/ 789572 w 8014260"/>
              <a:gd name="connsiteY3480" fmla="*/ 3713059 h 4925968"/>
              <a:gd name="connsiteX3481" fmla="*/ 771055 w 8014260"/>
              <a:gd name="connsiteY3481" fmla="*/ 3732056 h 4925968"/>
              <a:gd name="connsiteX3482" fmla="*/ 745405 w 8014260"/>
              <a:gd name="connsiteY3482" fmla="*/ 3720740 h 4925968"/>
              <a:gd name="connsiteX3483" fmla="*/ 764196 w 8014260"/>
              <a:gd name="connsiteY3483" fmla="*/ 3701949 h 4925968"/>
              <a:gd name="connsiteX3484" fmla="*/ 4915816 w 8014260"/>
              <a:gd name="connsiteY3484" fmla="*/ 3700166 h 4925968"/>
              <a:gd name="connsiteX3485" fmla="*/ 4952507 w 8014260"/>
              <a:gd name="connsiteY3485" fmla="*/ 3739737 h 4925968"/>
              <a:gd name="connsiteX3486" fmla="*/ 4925280 w 8014260"/>
              <a:gd name="connsiteY3486" fmla="*/ 3788017 h 4925968"/>
              <a:gd name="connsiteX3487" fmla="*/ 4889207 w 8014260"/>
              <a:gd name="connsiteY3487" fmla="*/ 3745703 h 4925968"/>
              <a:gd name="connsiteX3488" fmla="*/ 4915816 w 8014260"/>
              <a:gd name="connsiteY3488" fmla="*/ 3700166 h 4925968"/>
              <a:gd name="connsiteX3489" fmla="*/ 2985795 w 8014260"/>
              <a:gd name="connsiteY3489" fmla="*/ 3699985 h 4925968"/>
              <a:gd name="connsiteX3490" fmla="*/ 2995576 w 8014260"/>
              <a:gd name="connsiteY3490" fmla="*/ 3707503 h 4925968"/>
              <a:gd name="connsiteX3491" fmla="*/ 2974042 w 8014260"/>
              <a:gd name="connsiteY3491" fmla="*/ 3728420 h 4925968"/>
              <a:gd name="connsiteX3492" fmla="*/ 2945993 w 8014260"/>
              <a:gd name="connsiteY3492" fmla="*/ 3722317 h 4925968"/>
              <a:gd name="connsiteX3493" fmla="*/ 2967321 w 8014260"/>
              <a:gd name="connsiteY3493" fmla="*/ 3701057 h 4925968"/>
              <a:gd name="connsiteX3494" fmla="*/ 2985795 w 8014260"/>
              <a:gd name="connsiteY3494" fmla="*/ 3699985 h 4925968"/>
              <a:gd name="connsiteX3495" fmla="*/ 2414429 w 8014260"/>
              <a:gd name="connsiteY3495" fmla="*/ 3699617 h 4925968"/>
              <a:gd name="connsiteX3496" fmla="*/ 2441930 w 8014260"/>
              <a:gd name="connsiteY3496" fmla="*/ 3715048 h 4925968"/>
              <a:gd name="connsiteX3497" fmla="*/ 2418818 w 8014260"/>
              <a:gd name="connsiteY3497" fmla="*/ 3732947 h 4925968"/>
              <a:gd name="connsiteX3498" fmla="*/ 2393170 w 8014260"/>
              <a:gd name="connsiteY3498" fmla="*/ 3718682 h 4925968"/>
              <a:gd name="connsiteX3499" fmla="*/ 2414429 w 8014260"/>
              <a:gd name="connsiteY3499" fmla="*/ 3699617 h 4925968"/>
              <a:gd name="connsiteX3500" fmla="*/ 1110872 w 8014260"/>
              <a:gd name="connsiteY3500" fmla="*/ 3695091 h 4925968"/>
              <a:gd name="connsiteX3501" fmla="*/ 1134528 w 8014260"/>
              <a:gd name="connsiteY3501" fmla="*/ 3711138 h 4925968"/>
              <a:gd name="connsiteX3502" fmla="*/ 1114502 w 8014260"/>
              <a:gd name="connsiteY3502" fmla="*/ 3732398 h 4925968"/>
              <a:gd name="connsiteX3503" fmla="*/ 1089747 w 8014260"/>
              <a:gd name="connsiteY3503" fmla="*/ 3717585 h 4925968"/>
              <a:gd name="connsiteX3504" fmla="*/ 1110872 w 8014260"/>
              <a:gd name="connsiteY3504" fmla="*/ 3695091 h 4925968"/>
              <a:gd name="connsiteX3505" fmla="*/ 554549 w 8014260"/>
              <a:gd name="connsiteY3505" fmla="*/ 3695022 h 4925968"/>
              <a:gd name="connsiteX3506" fmla="*/ 579854 w 8014260"/>
              <a:gd name="connsiteY3506" fmla="*/ 3702497 h 4925968"/>
              <a:gd name="connsiteX3507" fmla="*/ 560925 w 8014260"/>
              <a:gd name="connsiteY3507" fmla="*/ 3719299 h 4925968"/>
              <a:gd name="connsiteX3508" fmla="*/ 537473 w 8014260"/>
              <a:gd name="connsiteY3508" fmla="*/ 3712167 h 4925968"/>
              <a:gd name="connsiteX3509" fmla="*/ 554549 w 8014260"/>
              <a:gd name="connsiteY3509" fmla="*/ 3695022 h 4925968"/>
              <a:gd name="connsiteX3510" fmla="*/ 5533242 w 8014260"/>
              <a:gd name="connsiteY3510" fmla="*/ 3693308 h 4925968"/>
              <a:gd name="connsiteX3511" fmla="*/ 5569315 w 8014260"/>
              <a:gd name="connsiteY3511" fmla="*/ 3733565 h 4925968"/>
              <a:gd name="connsiteX3512" fmla="*/ 5539345 w 8014260"/>
              <a:gd name="connsiteY3512" fmla="*/ 3788977 h 4925968"/>
              <a:gd name="connsiteX3513" fmla="*/ 5503684 w 8014260"/>
              <a:gd name="connsiteY3513" fmla="*/ 3748584 h 4925968"/>
              <a:gd name="connsiteX3514" fmla="*/ 5533242 w 8014260"/>
              <a:gd name="connsiteY3514" fmla="*/ 3693308 h 4925968"/>
              <a:gd name="connsiteX3515" fmla="*/ 4173780 w 8014260"/>
              <a:gd name="connsiteY3515" fmla="*/ 3693171 h 4925968"/>
              <a:gd name="connsiteX3516" fmla="*/ 4208070 w 8014260"/>
              <a:gd name="connsiteY3516" fmla="*/ 3713813 h 4925968"/>
              <a:gd name="connsiteX3517" fmla="*/ 4179747 w 8014260"/>
              <a:gd name="connsiteY3517" fmla="*/ 3740971 h 4925968"/>
              <a:gd name="connsiteX3518" fmla="*/ 4145663 w 8014260"/>
              <a:gd name="connsiteY3518" fmla="*/ 3720328 h 4925968"/>
              <a:gd name="connsiteX3519" fmla="*/ 4173780 w 8014260"/>
              <a:gd name="connsiteY3519" fmla="*/ 3693171 h 4925968"/>
              <a:gd name="connsiteX3520" fmla="*/ 287873 w 8014260"/>
              <a:gd name="connsiteY3520" fmla="*/ 3691275 h 4925968"/>
              <a:gd name="connsiteX3521" fmla="*/ 296343 w 8014260"/>
              <a:gd name="connsiteY3521" fmla="*/ 3694336 h 4925968"/>
              <a:gd name="connsiteX3522" fmla="*/ 279130 w 8014260"/>
              <a:gd name="connsiteY3522" fmla="*/ 3704966 h 4925968"/>
              <a:gd name="connsiteX3523" fmla="*/ 255607 w 8014260"/>
              <a:gd name="connsiteY3523" fmla="*/ 3702497 h 4925968"/>
              <a:gd name="connsiteX3524" fmla="*/ 272614 w 8014260"/>
              <a:gd name="connsiteY3524" fmla="*/ 3692484 h 4925968"/>
              <a:gd name="connsiteX3525" fmla="*/ 287873 w 8014260"/>
              <a:gd name="connsiteY3525" fmla="*/ 3691275 h 4925968"/>
              <a:gd name="connsiteX3526" fmla="*/ 2069960 w 8014260"/>
              <a:gd name="connsiteY3526" fmla="*/ 3690565 h 4925968"/>
              <a:gd name="connsiteX3527" fmla="*/ 2095669 w 8014260"/>
              <a:gd name="connsiteY3527" fmla="*/ 3704966 h 4925968"/>
              <a:gd name="connsiteX3528" fmla="*/ 2074349 w 8014260"/>
              <a:gd name="connsiteY3528" fmla="*/ 3724375 h 4925968"/>
              <a:gd name="connsiteX3529" fmla="*/ 2048083 w 8014260"/>
              <a:gd name="connsiteY3529" fmla="*/ 3709287 h 4925968"/>
              <a:gd name="connsiteX3530" fmla="*/ 2069960 w 8014260"/>
              <a:gd name="connsiteY3530" fmla="*/ 3690565 h 4925968"/>
              <a:gd name="connsiteX3531" fmla="*/ 3783509 w 8014260"/>
              <a:gd name="connsiteY3531" fmla="*/ 3690332 h 4925968"/>
              <a:gd name="connsiteX3532" fmla="*/ 3792270 w 8014260"/>
              <a:gd name="connsiteY3532" fmla="*/ 3698657 h 4925968"/>
              <a:gd name="connsiteX3533" fmla="*/ 3763809 w 8014260"/>
              <a:gd name="connsiteY3533" fmla="*/ 3718339 h 4925968"/>
              <a:gd name="connsiteX3534" fmla="*/ 3731782 w 8014260"/>
              <a:gd name="connsiteY3534" fmla="*/ 3712304 h 4925968"/>
              <a:gd name="connsiteX3535" fmla="*/ 3761889 w 8014260"/>
              <a:gd name="connsiteY3535" fmla="*/ 3691318 h 4925968"/>
              <a:gd name="connsiteX3536" fmla="*/ 3783509 w 8014260"/>
              <a:gd name="connsiteY3536" fmla="*/ 3690332 h 4925968"/>
              <a:gd name="connsiteX3537" fmla="*/ 1587979 w 8014260"/>
              <a:gd name="connsiteY3537" fmla="*/ 3689742 h 4925968"/>
              <a:gd name="connsiteX3538" fmla="*/ 1615203 w 8014260"/>
              <a:gd name="connsiteY3538" fmla="*/ 3705378 h 4925968"/>
              <a:gd name="connsiteX3539" fmla="*/ 1595797 w 8014260"/>
              <a:gd name="connsiteY3539" fmla="*/ 3726227 h 4925968"/>
              <a:gd name="connsiteX3540" fmla="*/ 1568642 w 8014260"/>
              <a:gd name="connsiteY3540" fmla="*/ 3710385 h 4925968"/>
              <a:gd name="connsiteX3541" fmla="*/ 1587979 w 8014260"/>
              <a:gd name="connsiteY3541" fmla="*/ 3689742 h 4925968"/>
              <a:gd name="connsiteX3542" fmla="*/ 214955 w 8014260"/>
              <a:gd name="connsiteY3542" fmla="*/ 3685695 h 4925968"/>
              <a:gd name="connsiteX3543" fmla="*/ 222002 w 8014260"/>
              <a:gd name="connsiteY3543" fmla="*/ 3688164 h 4925968"/>
              <a:gd name="connsiteX3544" fmla="*/ 202458 w 8014260"/>
              <a:gd name="connsiteY3544" fmla="*/ 3696394 h 4925968"/>
              <a:gd name="connsiteX3545" fmla="*/ 184557 w 8014260"/>
              <a:gd name="connsiteY3545" fmla="*/ 3693787 h 4925968"/>
              <a:gd name="connsiteX3546" fmla="*/ 200194 w 8014260"/>
              <a:gd name="connsiteY3546" fmla="*/ 3686724 h 4925968"/>
              <a:gd name="connsiteX3547" fmla="*/ 214955 w 8014260"/>
              <a:gd name="connsiteY3547" fmla="*/ 3685695 h 4925968"/>
              <a:gd name="connsiteX3548" fmla="*/ 2551109 w 8014260"/>
              <a:gd name="connsiteY3548" fmla="*/ 3684736 h 4925968"/>
              <a:gd name="connsiteX3549" fmla="*/ 2576758 w 8014260"/>
              <a:gd name="connsiteY3549" fmla="*/ 3699343 h 4925968"/>
              <a:gd name="connsiteX3550" fmla="*/ 2554607 w 8014260"/>
              <a:gd name="connsiteY3550" fmla="*/ 3718203 h 4925968"/>
              <a:gd name="connsiteX3551" fmla="*/ 2528135 w 8014260"/>
              <a:gd name="connsiteY3551" fmla="*/ 3704144 h 4925968"/>
              <a:gd name="connsiteX3552" fmla="*/ 2551109 w 8014260"/>
              <a:gd name="connsiteY3552" fmla="*/ 3684736 h 4925968"/>
              <a:gd name="connsiteX3553" fmla="*/ 6196119 w 8014260"/>
              <a:gd name="connsiteY3553" fmla="*/ 3684495 h 4925968"/>
              <a:gd name="connsiteX3554" fmla="*/ 6209783 w 8014260"/>
              <a:gd name="connsiteY3554" fmla="*/ 3703732 h 4925968"/>
              <a:gd name="connsiteX3555" fmla="*/ 6179814 w 8014260"/>
              <a:gd name="connsiteY3555" fmla="*/ 3761476 h 4925968"/>
              <a:gd name="connsiteX3556" fmla="*/ 6140517 w 8014260"/>
              <a:gd name="connsiteY3556" fmla="*/ 3746594 h 4925968"/>
              <a:gd name="connsiteX3557" fmla="*/ 6170213 w 8014260"/>
              <a:gd name="connsiteY3557" fmla="*/ 3688507 h 4925968"/>
              <a:gd name="connsiteX3558" fmla="*/ 6196119 w 8014260"/>
              <a:gd name="connsiteY3558" fmla="*/ 3684495 h 4925968"/>
              <a:gd name="connsiteX3559" fmla="*/ 5051056 w 8014260"/>
              <a:gd name="connsiteY3559" fmla="*/ 3682609 h 4925968"/>
              <a:gd name="connsiteX3560" fmla="*/ 5086786 w 8014260"/>
              <a:gd name="connsiteY3560" fmla="*/ 3725129 h 4925968"/>
              <a:gd name="connsiteX3561" fmla="*/ 5060931 w 8014260"/>
              <a:gd name="connsiteY3561" fmla="*/ 3774986 h 4925968"/>
              <a:gd name="connsiteX3562" fmla="*/ 5023487 w 8014260"/>
              <a:gd name="connsiteY3562" fmla="*/ 3733838 h 4925968"/>
              <a:gd name="connsiteX3563" fmla="*/ 5051056 w 8014260"/>
              <a:gd name="connsiteY3563" fmla="*/ 3682609 h 4925968"/>
              <a:gd name="connsiteX3564" fmla="*/ 3708679 w 8014260"/>
              <a:gd name="connsiteY3564" fmla="*/ 3682017 h 4925968"/>
              <a:gd name="connsiteX3565" fmla="*/ 3718683 w 8014260"/>
              <a:gd name="connsiteY3565" fmla="*/ 3688301 h 4925968"/>
              <a:gd name="connsiteX3566" fmla="*/ 3691251 w 8014260"/>
              <a:gd name="connsiteY3566" fmla="*/ 3708601 h 4925968"/>
              <a:gd name="connsiteX3567" fmla="*/ 3659910 w 8014260"/>
              <a:gd name="connsiteY3567" fmla="*/ 3705995 h 4925968"/>
              <a:gd name="connsiteX3568" fmla="*/ 3686793 w 8014260"/>
              <a:gd name="connsiteY3568" fmla="*/ 3684735 h 4925968"/>
              <a:gd name="connsiteX3569" fmla="*/ 3708679 w 8014260"/>
              <a:gd name="connsiteY3569" fmla="*/ 3682017 h 4925968"/>
              <a:gd name="connsiteX3570" fmla="*/ 900674 w 8014260"/>
              <a:gd name="connsiteY3570" fmla="*/ 3681375 h 4925968"/>
              <a:gd name="connsiteX3571" fmla="*/ 924330 w 8014260"/>
              <a:gd name="connsiteY3571" fmla="*/ 3693582 h 4925968"/>
              <a:gd name="connsiteX3572" fmla="*/ 903891 w 8014260"/>
              <a:gd name="connsiteY3572" fmla="*/ 3713607 h 4925968"/>
              <a:gd name="connsiteX3573" fmla="*/ 879961 w 8014260"/>
              <a:gd name="connsiteY3573" fmla="*/ 3701400 h 4925968"/>
              <a:gd name="connsiteX3574" fmla="*/ 900674 w 8014260"/>
              <a:gd name="connsiteY3574" fmla="*/ 3681375 h 4925968"/>
              <a:gd name="connsiteX3575" fmla="*/ 4306483 w 8014260"/>
              <a:gd name="connsiteY3575" fmla="*/ 3679386 h 4925968"/>
              <a:gd name="connsiteX3576" fmla="*/ 4342076 w 8014260"/>
              <a:gd name="connsiteY3576" fmla="*/ 3705241 h 4925968"/>
              <a:gd name="connsiteX3577" fmla="*/ 4314576 w 8014260"/>
              <a:gd name="connsiteY3577" fmla="*/ 3734387 h 4925968"/>
              <a:gd name="connsiteX3578" fmla="*/ 4279257 w 8014260"/>
              <a:gd name="connsiteY3578" fmla="*/ 3708464 h 4925968"/>
              <a:gd name="connsiteX3579" fmla="*/ 4306483 w 8014260"/>
              <a:gd name="connsiteY3579" fmla="*/ 3679386 h 4925968"/>
              <a:gd name="connsiteX3580" fmla="*/ 2896067 w 8014260"/>
              <a:gd name="connsiteY3580" fmla="*/ 3677877 h 4925968"/>
              <a:gd name="connsiteX3581" fmla="*/ 2921030 w 8014260"/>
              <a:gd name="connsiteY3581" fmla="*/ 3688507 h 4925968"/>
              <a:gd name="connsiteX3582" fmla="*/ 2899221 w 8014260"/>
              <a:gd name="connsiteY3582" fmla="*/ 3708875 h 4925968"/>
              <a:gd name="connsiteX3583" fmla="*/ 2871378 w 8014260"/>
              <a:gd name="connsiteY3583" fmla="*/ 3699274 h 4925968"/>
              <a:gd name="connsiteX3584" fmla="*/ 2896067 w 8014260"/>
              <a:gd name="connsiteY3584" fmla="*/ 3677877 h 4925968"/>
              <a:gd name="connsiteX3585" fmla="*/ 3633525 w 8014260"/>
              <a:gd name="connsiteY3585" fmla="*/ 3677714 h 4925968"/>
              <a:gd name="connsiteX3586" fmla="*/ 3644275 w 8014260"/>
              <a:gd name="connsiteY3586" fmla="*/ 3682404 h 4925968"/>
              <a:gd name="connsiteX3587" fmla="*/ 3620614 w 8014260"/>
              <a:gd name="connsiteY3587" fmla="*/ 3702772 h 4925968"/>
              <a:gd name="connsiteX3588" fmla="*/ 3586941 w 8014260"/>
              <a:gd name="connsiteY3588" fmla="*/ 3702223 h 4925968"/>
              <a:gd name="connsiteX3589" fmla="*/ 3612591 w 8014260"/>
              <a:gd name="connsiteY3589" fmla="*/ 3681718 h 4925968"/>
              <a:gd name="connsiteX3590" fmla="*/ 3633525 w 8014260"/>
              <a:gd name="connsiteY3590" fmla="*/ 3677714 h 4925968"/>
              <a:gd name="connsiteX3591" fmla="*/ 3965640 w 8014260"/>
              <a:gd name="connsiteY3591" fmla="*/ 3677534 h 4925968"/>
              <a:gd name="connsiteX3592" fmla="*/ 3999450 w 8014260"/>
              <a:gd name="connsiteY3592" fmla="*/ 3690564 h 4925968"/>
              <a:gd name="connsiteX3593" fmla="*/ 3972841 w 8014260"/>
              <a:gd name="connsiteY3593" fmla="*/ 3714224 h 4925968"/>
              <a:gd name="connsiteX3594" fmla="*/ 3939100 w 8014260"/>
              <a:gd name="connsiteY3594" fmla="*/ 3701194 h 4925968"/>
              <a:gd name="connsiteX3595" fmla="*/ 3965640 w 8014260"/>
              <a:gd name="connsiteY3595" fmla="*/ 3677534 h 4925968"/>
              <a:gd name="connsiteX3596" fmla="*/ 2203408 w 8014260"/>
              <a:gd name="connsiteY3596" fmla="*/ 3677534 h 4925968"/>
              <a:gd name="connsiteX3597" fmla="*/ 2230360 w 8014260"/>
              <a:gd name="connsiteY3597" fmla="*/ 3689947 h 4925968"/>
              <a:gd name="connsiteX3598" fmla="*/ 2210678 w 8014260"/>
              <a:gd name="connsiteY3598" fmla="*/ 3708944 h 4925968"/>
              <a:gd name="connsiteX3599" fmla="*/ 2183246 w 8014260"/>
              <a:gd name="connsiteY3599" fmla="*/ 3695914 h 4925968"/>
              <a:gd name="connsiteX3600" fmla="*/ 2203408 w 8014260"/>
              <a:gd name="connsiteY3600" fmla="*/ 3677534 h 4925968"/>
              <a:gd name="connsiteX3601" fmla="*/ 3414566 w 8014260"/>
              <a:gd name="connsiteY3601" fmla="*/ 3676745 h 4925968"/>
              <a:gd name="connsiteX3602" fmla="*/ 3424407 w 8014260"/>
              <a:gd name="connsiteY3602" fmla="*/ 3680963 h 4925968"/>
              <a:gd name="connsiteX3603" fmla="*/ 3400953 w 8014260"/>
              <a:gd name="connsiteY3603" fmla="*/ 3701469 h 4925968"/>
              <a:gd name="connsiteX3604" fmla="*/ 3369749 w 8014260"/>
              <a:gd name="connsiteY3604" fmla="*/ 3702017 h 4925968"/>
              <a:gd name="connsiteX3605" fmla="*/ 3394849 w 8014260"/>
              <a:gd name="connsiteY3605" fmla="*/ 3681169 h 4925968"/>
              <a:gd name="connsiteX3606" fmla="*/ 3414566 w 8014260"/>
              <a:gd name="connsiteY3606" fmla="*/ 3676745 h 4925968"/>
              <a:gd name="connsiteX3607" fmla="*/ 3341278 w 8014260"/>
              <a:gd name="connsiteY3607" fmla="*/ 3676394 h 4925968"/>
              <a:gd name="connsiteX3608" fmla="*/ 3351094 w 8014260"/>
              <a:gd name="connsiteY3608" fmla="*/ 3681169 h 4925968"/>
              <a:gd name="connsiteX3609" fmla="*/ 3325720 w 8014260"/>
              <a:gd name="connsiteY3609" fmla="*/ 3702360 h 4925968"/>
              <a:gd name="connsiteX3610" fmla="*/ 3297808 w 8014260"/>
              <a:gd name="connsiteY3610" fmla="*/ 3700851 h 4925968"/>
              <a:gd name="connsiteX3611" fmla="*/ 3321536 w 8014260"/>
              <a:gd name="connsiteY3611" fmla="*/ 3680414 h 4925968"/>
              <a:gd name="connsiteX3612" fmla="*/ 3341278 w 8014260"/>
              <a:gd name="connsiteY3612" fmla="*/ 3676394 h 4925968"/>
              <a:gd name="connsiteX3613" fmla="*/ 3487312 w 8014260"/>
              <a:gd name="connsiteY3613" fmla="*/ 3676257 h 4925968"/>
              <a:gd name="connsiteX3614" fmla="*/ 3497582 w 8014260"/>
              <a:gd name="connsiteY3614" fmla="*/ 3680209 h 4925968"/>
              <a:gd name="connsiteX3615" fmla="*/ 3472756 w 8014260"/>
              <a:gd name="connsiteY3615" fmla="*/ 3701332 h 4925968"/>
              <a:gd name="connsiteX3616" fmla="*/ 3442923 w 8014260"/>
              <a:gd name="connsiteY3616" fmla="*/ 3701812 h 4925968"/>
              <a:gd name="connsiteX3617" fmla="*/ 3467681 w 8014260"/>
              <a:gd name="connsiteY3617" fmla="*/ 3680483 h 4925968"/>
              <a:gd name="connsiteX3618" fmla="*/ 3487312 w 8014260"/>
              <a:gd name="connsiteY3618" fmla="*/ 3676257 h 4925968"/>
              <a:gd name="connsiteX3619" fmla="*/ 3561249 w 8014260"/>
              <a:gd name="connsiteY3619" fmla="*/ 3676163 h 4925968"/>
              <a:gd name="connsiteX3620" fmla="*/ 3571648 w 8014260"/>
              <a:gd name="connsiteY3620" fmla="*/ 3680209 h 4925968"/>
              <a:gd name="connsiteX3621" fmla="*/ 3546137 w 8014260"/>
              <a:gd name="connsiteY3621" fmla="*/ 3700989 h 4925968"/>
              <a:gd name="connsiteX3622" fmla="*/ 3514658 w 8014260"/>
              <a:gd name="connsiteY3622" fmla="*/ 3701057 h 4925968"/>
              <a:gd name="connsiteX3623" fmla="*/ 3541336 w 8014260"/>
              <a:gd name="connsiteY3623" fmla="*/ 3680141 h 4925968"/>
              <a:gd name="connsiteX3624" fmla="*/ 3561249 w 8014260"/>
              <a:gd name="connsiteY3624" fmla="*/ 3676163 h 4925968"/>
              <a:gd name="connsiteX3625" fmla="*/ 1723081 w 8014260"/>
              <a:gd name="connsiteY3625" fmla="*/ 3675888 h 4925968"/>
              <a:gd name="connsiteX3626" fmla="*/ 1750236 w 8014260"/>
              <a:gd name="connsiteY3626" fmla="*/ 3690907 h 4925968"/>
              <a:gd name="connsiteX3627" fmla="*/ 1730623 w 8014260"/>
              <a:gd name="connsiteY3627" fmla="*/ 3710589 h 4925968"/>
              <a:gd name="connsiteX3628" fmla="*/ 1703603 w 8014260"/>
              <a:gd name="connsiteY3628" fmla="*/ 3695296 h 4925968"/>
              <a:gd name="connsiteX3629" fmla="*/ 1723081 w 8014260"/>
              <a:gd name="connsiteY3629" fmla="*/ 3675888 h 4925968"/>
              <a:gd name="connsiteX3630" fmla="*/ 1245492 w 8014260"/>
              <a:gd name="connsiteY3630" fmla="*/ 3674996 h 4925968"/>
              <a:gd name="connsiteX3631" fmla="*/ 1269221 w 8014260"/>
              <a:gd name="connsiteY3631" fmla="*/ 3691730 h 4925968"/>
              <a:gd name="connsiteX3632" fmla="*/ 1249260 w 8014260"/>
              <a:gd name="connsiteY3632" fmla="*/ 3713058 h 4925968"/>
              <a:gd name="connsiteX3633" fmla="*/ 1224436 w 8014260"/>
              <a:gd name="connsiteY3633" fmla="*/ 3697559 h 4925968"/>
              <a:gd name="connsiteX3634" fmla="*/ 1245492 w 8014260"/>
              <a:gd name="connsiteY3634" fmla="*/ 3674996 h 4925968"/>
              <a:gd name="connsiteX3635" fmla="*/ 483293 w 8014260"/>
              <a:gd name="connsiteY3635" fmla="*/ 3674105 h 4925968"/>
              <a:gd name="connsiteX3636" fmla="*/ 504691 w 8014260"/>
              <a:gd name="connsiteY3636" fmla="*/ 3680483 h 4925968"/>
              <a:gd name="connsiteX3637" fmla="*/ 486173 w 8014260"/>
              <a:gd name="connsiteY3637" fmla="*/ 3695228 h 4925968"/>
              <a:gd name="connsiteX3638" fmla="*/ 463200 w 8014260"/>
              <a:gd name="connsiteY3638" fmla="*/ 3689398 h 4925968"/>
              <a:gd name="connsiteX3639" fmla="*/ 483293 w 8014260"/>
              <a:gd name="connsiteY3639" fmla="*/ 3674105 h 4925968"/>
              <a:gd name="connsiteX3640" fmla="*/ 3267375 w 8014260"/>
              <a:gd name="connsiteY3640" fmla="*/ 3673728 h 4925968"/>
              <a:gd name="connsiteX3641" fmla="*/ 3276753 w 8014260"/>
              <a:gd name="connsiteY3641" fmla="*/ 3678837 h 4925968"/>
              <a:gd name="connsiteX3642" fmla="*/ 3253299 w 8014260"/>
              <a:gd name="connsiteY3642" fmla="*/ 3700714 h 4925968"/>
              <a:gd name="connsiteX3643" fmla="*/ 3224976 w 8014260"/>
              <a:gd name="connsiteY3643" fmla="*/ 3699549 h 4925968"/>
              <a:gd name="connsiteX3644" fmla="*/ 3248841 w 8014260"/>
              <a:gd name="connsiteY3644" fmla="*/ 3677260 h 4925968"/>
              <a:gd name="connsiteX3645" fmla="*/ 3267375 w 8014260"/>
              <a:gd name="connsiteY3645" fmla="*/ 3673728 h 4925968"/>
              <a:gd name="connsiteX3646" fmla="*/ 2686692 w 8014260"/>
              <a:gd name="connsiteY3646" fmla="*/ 3669785 h 4925968"/>
              <a:gd name="connsiteX3647" fmla="*/ 2711723 w 8014260"/>
              <a:gd name="connsiteY3647" fmla="*/ 3684324 h 4925968"/>
              <a:gd name="connsiteX3648" fmla="*/ 2689092 w 8014260"/>
              <a:gd name="connsiteY3648" fmla="*/ 3703389 h 4925968"/>
              <a:gd name="connsiteX3649" fmla="*/ 2662963 w 8014260"/>
              <a:gd name="connsiteY3649" fmla="*/ 3687067 h 4925968"/>
              <a:gd name="connsiteX3650" fmla="*/ 2686692 w 8014260"/>
              <a:gd name="connsiteY3650" fmla="*/ 3669785 h 4925968"/>
              <a:gd name="connsiteX3651" fmla="*/ 688897 w 8014260"/>
              <a:gd name="connsiteY3651" fmla="*/ 3668619 h 4925968"/>
              <a:gd name="connsiteX3652" fmla="*/ 714271 w 8014260"/>
              <a:gd name="connsiteY3652" fmla="*/ 3677741 h 4925968"/>
              <a:gd name="connsiteX3653" fmla="*/ 695410 w 8014260"/>
              <a:gd name="connsiteY3653" fmla="*/ 3695983 h 4925968"/>
              <a:gd name="connsiteX3654" fmla="*/ 671886 w 8014260"/>
              <a:gd name="connsiteY3654" fmla="*/ 3687479 h 4925968"/>
              <a:gd name="connsiteX3655" fmla="*/ 688897 w 8014260"/>
              <a:gd name="connsiteY3655" fmla="*/ 3668619 h 4925968"/>
              <a:gd name="connsiteX3656" fmla="*/ 3193626 w 8014260"/>
              <a:gd name="connsiteY3656" fmla="*/ 3667719 h 4925968"/>
              <a:gd name="connsiteX3657" fmla="*/ 3203716 w 8014260"/>
              <a:gd name="connsiteY3657" fmla="*/ 3673831 h 4925968"/>
              <a:gd name="connsiteX3658" fmla="*/ 3180810 w 8014260"/>
              <a:gd name="connsiteY3658" fmla="*/ 3695228 h 4925968"/>
              <a:gd name="connsiteX3659" fmla="*/ 3152281 w 8014260"/>
              <a:gd name="connsiteY3659" fmla="*/ 3693240 h 4925968"/>
              <a:gd name="connsiteX3660" fmla="*/ 3173403 w 8014260"/>
              <a:gd name="connsiteY3660" fmla="*/ 3671431 h 4925968"/>
              <a:gd name="connsiteX3661" fmla="*/ 3193626 w 8014260"/>
              <a:gd name="connsiteY3661" fmla="*/ 3667719 h 4925968"/>
              <a:gd name="connsiteX3662" fmla="*/ 4441105 w 8014260"/>
              <a:gd name="connsiteY3662" fmla="*/ 3666082 h 4925968"/>
              <a:gd name="connsiteX3663" fmla="*/ 4475601 w 8014260"/>
              <a:gd name="connsiteY3663" fmla="*/ 3693925 h 4925968"/>
              <a:gd name="connsiteX3664" fmla="*/ 4447483 w 8014260"/>
              <a:gd name="connsiteY3664" fmla="*/ 3728421 h 4925968"/>
              <a:gd name="connsiteX3665" fmla="*/ 4413193 w 8014260"/>
              <a:gd name="connsiteY3665" fmla="*/ 3700440 h 4925968"/>
              <a:gd name="connsiteX3666" fmla="*/ 4441105 w 8014260"/>
              <a:gd name="connsiteY3666" fmla="*/ 3666082 h 4925968"/>
              <a:gd name="connsiteX3667" fmla="*/ 2340569 w 8014260"/>
              <a:gd name="connsiteY3667" fmla="*/ 3664505 h 4925968"/>
              <a:gd name="connsiteX3668" fmla="*/ 2365601 w 8014260"/>
              <a:gd name="connsiteY3668" fmla="*/ 3677535 h 4925968"/>
              <a:gd name="connsiteX3669" fmla="*/ 2343518 w 8014260"/>
              <a:gd name="connsiteY3669" fmla="*/ 3694611 h 4925968"/>
              <a:gd name="connsiteX3670" fmla="*/ 2318006 w 8014260"/>
              <a:gd name="connsiteY3670" fmla="*/ 3680758 h 4925968"/>
              <a:gd name="connsiteX3671" fmla="*/ 2340569 w 8014260"/>
              <a:gd name="connsiteY3671" fmla="*/ 3664505 h 4925968"/>
              <a:gd name="connsiteX3672" fmla="*/ 1861615 w 8014260"/>
              <a:gd name="connsiteY3672" fmla="*/ 3663407 h 4925968"/>
              <a:gd name="connsiteX3673" fmla="*/ 1885273 w 8014260"/>
              <a:gd name="connsiteY3673" fmla="*/ 3678358 h 4925968"/>
              <a:gd name="connsiteX3674" fmla="*/ 1861956 w 8014260"/>
              <a:gd name="connsiteY3674" fmla="*/ 3696394 h 4925968"/>
              <a:gd name="connsiteX3675" fmla="*/ 1838432 w 8014260"/>
              <a:gd name="connsiteY3675" fmla="*/ 3681101 h 4925968"/>
              <a:gd name="connsiteX3676" fmla="*/ 1861615 w 8014260"/>
              <a:gd name="connsiteY3676" fmla="*/ 3663407 h 4925968"/>
              <a:gd name="connsiteX3677" fmla="*/ 5894311 w 8014260"/>
              <a:gd name="connsiteY3677" fmla="*/ 3662155 h 4925968"/>
              <a:gd name="connsiteX3678" fmla="*/ 5919347 w 8014260"/>
              <a:gd name="connsiteY3678" fmla="*/ 3691936 h 4925968"/>
              <a:gd name="connsiteX3679" fmla="*/ 5890886 w 8014260"/>
              <a:gd name="connsiteY3679" fmla="*/ 3749338 h 4925968"/>
              <a:gd name="connsiteX3680" fmla="*/ 5851796 w 8014260"/>
              <a:gd name="connsiteY3680" fmla="*/ 3722386 h 4925968"/>
              <a:gd name="connsiteX3681" fmla="*/ 5880325 w 8014260"/>
              <a:gd name="connsiteY3681" fmla="*/ 3665327 h 4925968"/>
              <a:gd name="connsiteX3682" fmla="*/ 5894311 w 8014260"/>
              <a:gd name="connsiteY3682" fmla="*/ 3662155 h 4925968"/>
              <a:gd name="connsiteX3683" fmla="*/ 203794 w 8014260"/>
              <a:gd name="connsiteY3683" fmla="*/ 3661855 h 4925968"/>
              <a:gd name="connsiteX3684" fmla="*/ 209522 w 8014260"/>
              <a:gd name="connsiteY3684" fmla="*/ 3662584 h 4925968"/>
              <a:gd name="connsiteX3685" fmla="*/ 191002 w 8014260"/>
              <a:gd name="connsiteY3685" fmla="*/ 3669510 h 4925968"/>
              <a:gd name="connsiteX3686" fmla="*/ 172965 w 8014260"/>
              <a:gd name="connsiteY3686" fmla="*/ 3670196 h 4925968"/>
              <a:gd name="connsiteX3687" fmla="*/ 190660 w 8014260"/>
              <a:gd name="connsiteY3687" fmla="*/ 3663955 h 4925968"/>
              <a:gd name="connsiteX3688" fmla="*/ 203794 w 8014260"/>
              <a:gd name="connsiteY3688" fmla="*/ 3661855 h 4925968"/>
              <a:gd name="connsiteX3689" fmla="*/ 423558 w 8014260"/>
              <a:gd name="connsiteY3689" fmla="*/ 3660715 h 4925968"/>
              <a:gd name="connsiteX3690" fmla="*/ 430963 w 8014260"/>
              <a:gd name="connsiteY3690" fmla="*/ 3664916 h 4925968"/>
              <a:gd name="connsiteX3691" fmla="*/ 411969 w 8014260"/>
              <a:gd name="connsiteY3691" fmla="*/ 3678152 h 4925968"/>
              <a:gd name="connsiteX3692" fmla="*/ 389748 w 8014260"/>
              <a:gd name="connsiteY3692" fmla="*/ 3674723 h 4925968"/>
              <a:gd name="connsiteX3693" fmla="*/ 408540 w 8014260"/>
              <a:gd name="connsiteY3693" fmla="*/ 3661967 h 4925968"/>
              <a:gd name="connsiteX3694" fmla="*/ 423558 w 8014260"/>
              <a:gd name="connsiteY3694" fmla="*/ 3660715 h 4925968"/>
              <a:gd name="connsiteX3695" fmla="*/ 5184581 w 8014260"/>
              <a:gd name="connsiteY3695" fmla="*/ 3660595 h 4925968"/>
              <a:gd name="connsiteX3696" fmla="*/ 5220997 w 8014260"/>
              <a:gd name="connsiteY3696" fmla="*/ 3702155 h 4925968"/>
              <a:gd name="connsiteX3697" fmla="*/ 5193291 w 8014260"/>
              <a:gd name="connsiteY3697" fmla="*/ 3756402 h 4925968"/>
              <a:gd name="connsiteX3698" fmla="*/ 5157834 w 8014260"/>
              <a:gd name="connsiteY3698" fmla="*/ 3715802 h 4925968"/>
              <a:gd name="connsiteX3699" fmla="*/ 5184581 w 8014260"/>
              <a:gd name="connsiteY3699" fmla="*/ 3660595 h 4925968"/>
              <a:gd name="connsiteX3700" fmla="*/ 1379085 w 8014260"/>
              <a:gd name="connsiteY3700" fmla="*/ 3657852 h 4925968"/>
              <a:gd name="connsiteX3701" fmla="*/ 1403845 w 8014260"/>
              <a:gd name="connsiteY3701" fmla="*/ 3673625 h 4925968"/>
              <a:gd name="connsiteX3702" fmla="*/ 1385186 w 8014260"/>
              <a:gd name="connsiteY3702" fmla="*/ 3695228 h 4925968"/>
              <a:gd name="connsiteX3703" fmla="*/ 1359469 w 8014260"/>
              <a:gd name="connsiteY3703" fmla="*/ 3680621 h 4925968"/>
              <a:gd name="connsiteX3704" fmla="*/ 1379085 w 8014260"/>
              <a:gd name="connsiteY3704" fmla="*/ 3657852 h 4925968"/>
              <a:gd name="connsiteX3705" fmla="*/ 282625 w 8014260"/>
              <a:gd name="connsiteY3705" fmla="*/ 3657235 h 4925968"/>
              <a:gd name="connsiteX3706" fmla="*/ 267744 w 8014260"/>
              <a:gd name="connsiteY3706" fmla="*/ 3666151 h 4925968"/>
              <a:gd name="connsiteX3707" fmla="*/ 244156 w 8014260"/>
              <a:gd name="connsiteY3707" fmla="*/ 3667454 h 4925968"/>
              <a:gd name="connsiteX3708" fmla="*/ 261915 w 8014260"/>
              <a:gd name="connsiteY3708" fmla="*/ 3658470 h 4925968"/>
              <a:gd name="connsiteX3709" fmla="*/ 282625 w 8014260"/>
              <a:gd name="connsiteY3709" fmla="*/ 3657235 h 4925968"/>
              <a:gd name="connsiteX3710" fmla="*/ 3118728 w 8014260"/>
              <a:gd name="connsiteY3710" fmla="*/ 3656454 h 4925968"/>
              <a:gd name="connsiteX3711" fmla="*/ 3128895 w 8014260"/>
              <a:gd name="connsiteY3711" fmla="*/ 3663338 h 4925968"/>
              <a:gd name="connsiteX3712" fmla="*/ 3108047 w 8014260"/>
              <a:gd name="connsiteY3712" fmla="*/ 3685969 h 4925968"/>
              <a:gd name="connsiteX3713" fmla="*/ 3079586 w 8014260"/>
              <a:gd name="connsiteY3713" fmla="*/ 3681854 h 4925968"/>
              <a:gd name="connsiteX3714" fmla="*/ 3100229 w 8014260"/>
              <a:gd name="connsiteY3714" fmla="*/ 3658880 h 4925968"/>
              <a:gd name="connsiteX3715" fmla="*/ 3118728 w 8014260"/>
              <a:gd name="connsiteY3715" fmla="*/ 3656454 h 4925968"/>
              <a:gd name="connsiteX3716" fmla="*/ 3894865 w 8014260"/>
              <a:gd name="connsiteY3716" fmla="*/ 3655246 h 4925968"/>
              <a:gd name="connsiteX3717" fmla="*/ 3925726 w 8014260"/>
              <a:gd name="connsiteY3717" fmla="*/ 3664848 h 4925968"/>
              <a:gd name="connsiteX3718" fmla="*/ 3897608 w 8014260"/>
              <a:gd name="connsiteY3718" fmla="*/ 3687890 h 4925968"/>
              <a:gd name="connsiteX3719" fmla="*/ 3865170 w 8014260"/>
              <a:gd name="connsiteY3719" fmla="*/ 3678015 h 4925968"/>
              <a:gd name="connsiteX3720" fmla="*/ 3894865 w 8014260"/>
              <a:gd name="connsiteY3720" fmla="*/ 3655246 h 4925968"/>
              <a:gd name="connsiteX3721" fmla="*/ 348456 w 8014260"/>
              <a:gd name="connsiteY3721" fmla="*/ 3654997 h 4925968"/>
              <a:gd name="connsiteX3722" fmla="*/ 356282 w 8014260"/>
              <a:gd name="connsiteY3722" fmla="*/ 3657646 h 4925968"/>
              <a:gd name="connsiteX3723" fmla="*/ 338521 w 8014260"/>
              <a:gd name="connsiteY3723" fmla="*/ 3669305 h 4925968"/>
              <a:gd name="connsiteX3724" fmla="*/ 317534 w 8014260"/>
              <a:gd name="connsiteY3724" fmla="*/ 3668345 h 4925968"/>
              <a:gd name="connsiteX3725" fmla="*/ 333789 w 8014260"/>
              <a:gd name="connsiteY3725" fmla="*/ 3657235 h 4925968"/>
              <a:gd name="connsiteX3726" fmla="*/ 348456 w 8014260"/>
              <a:gd name="connsiteY3726" fmla="*/ 3654997 h 4925968"/>
              <a:gd name="connsiteX3727" fmla="*/ 1033443 w 8014260"/>
              <a:gd name="connsiteY3727" fmla="*/ 3654423 h 4925968"/>
              <a:gd name="connsiteX3728" fmla="*/ 1058610 w 8014260"/>
              <a:gd name="connsiteY3728" fmla="*/ 3666905 h 4925968"/>
              <a:gd name="connsiteX3729" fmla="*/ 1039889 w 8014260"/>
              <a:gd name="connsiteY3729" fmla="*/ 3688507 h 4925968"/>
              <a:gd name="connsiteX3730" fmla="*/ 1014517 w 8014260"/>
              <a:gd name="connsiteY3730" fmla="*/ 3675889 h 4925968"/>
              <a:gd name="connsiteX3731" fmla="*/ 1033443 w 8014260"/>
              <a:gd name="connsiteY3731" fmla="*/ 3654423 h 4925968"/>
              <a:gd name="connsiteX3732" fmla="*/ 4100057 w 8014260"/>
              <a:gd name="connsiteY3732" fmla="*/ 3653051 h 4925968"/>
              <a:gd name="connsiteX3733" fmla="*/ 4133112 w 8014260"/>
              <a:gd name="connsiteY3733" fmla="*/ 3671019 h 4925968"/>
              <a:gd name="connsiteX3734" fmla="*/ 4105475 w 8014260"/>
              <a:gd name="connsiteY3734" fmla="*/ 3697011 h 4925968"/>
              <a:gd name="connsiteX3735" fmla="*/ 4072556 w 8014260"/>
              <a:gd name="connsiteY3735" fmla="*/ 3679043 h 4925968"/>
              <a:gd name="connsiteX3736" fmla="*/ 4100057 w 8014260"/>
              <a:gd name="connsiteY3736" fmla="*/ 3653051 h 4925968"/>
              <a:gd name="connsiteX3737" fmla="*/ 1994181 w 8014260"/>
              <a:gd name="connsiteY3737" fmla="*/ 3652435 h 4925968"/>
              <a:gd name="connsiteX3738" fmla="*/ 2019965 w 8014260"/>
              <a:gd name="connsiteY3738" fmla="*/ 3664573 h 4925968"/>
              <a:gd name="connsiteX3739" fmla="*/ 1999392 w 8014260"/>
              <a:gd name="connsiteY3739" fmla="*/ 3682884 h 4925968"/>
              <a:gd name="connsiteX3740" fmla="*/ 1973675 w 8014260"/>
              <a:gd name="connsiteY3740" fmla="*/ 3670402 h 4925968"/>
              <a:gd name="connsiteX3741" fmla="*/ 1994181 w 8014260"/>
              <a:gd name="connsiteY3741" fmla="*/ 3652435 h 4925968"/>
              <a:gd name="connsiteX3742" fmla="*/ 4574973 w 8014260"/>
              <a:gd name="connsiteY3742" fmla="*/ 3652228 h 4925968"/>
              <a:gd name="connsiteX3743" fmla="*/ 4609469 w 8014260"/>
              <a:gd name="connsiteY3743" fmla="*/ 3683364 h 4925968"/>
              <a:gd name="connsiteX3744" fmla="*/ 4581283 w 8014260"/>
              <a:gd name="connsiteY3744" fmla="*/ 3721563 h 4925968"/>
              <a:gd name="connsiteX3745" fmla="*/ 4546993 w 8014260"/>
              <a:gd name="connsiteY3745" fmla="*/ 3690291 h 4925968"/>
              <a:gd name="connsiteX3746" fmla="*/ 4574973 w 8014260"/>
              <a:gd name="connsiteY3746" fmla="*/ 3652228 h 4925968"/>
              <a:gd name="connsiteX3747" fmla="*/ 5680262 w 8014260"/>
              <a:gd name="connsiteY3747" fmla="*/ 3651670 h 4925968"/>
              <a:gd name="connsiteX3748" fmla="*/ 5705240 w 8014260"/>
              <a:gd name="connsiteY3748" fmla="*/ 3685627 h 4925968"/>
              <a:gd name="connsiteX3749" fmla="*/ 5677397 w 8014260"/>
              <a:gd name="connsiteY3749" fmla="*/ 3743508 h 4925968"/>
              <a:gd name="connsiteX3750" fmla="*/ 5639883 w 8014260"/>
              <a:gd name="connsiteY3750" fmla="*/ 3710796 h 4925968"/>
              <a:gd name="connsiteX3751" fmla="*/ 5667384 w 8014260"/>
              <a:gd name="connsiteY3751" fmla="*/ 3652708 h 4925968"/>
              <a:gd name="connsiteX3752" fmla="*/ 5680262 w 8014260"/>
              <a:gd name="connsiteY3752" fmla="*/ 3651670 h 4925968"/>
              <a:gd name="connsiteX3753" fmla="*/ 2473134 w 8014260"/>
              <a:gd name="connsiteY3753" fmla="*/ 3651543 h 4925968"/>
              <a:gd name="connsiteX3754" fmla="*/ 2500291 w 8014260"/>
              <a:gd name="connsiteY3754" fmla="*/ 3662173 h 4925968"/>
              <a:gd name="connsiteX3755" fmla="*/ 2480883 w 8014260"/>
              <a:gd name="connsiteY3755" fmla="*/ 3679935 h 4925968"/>
              <a:gd name="connsiteX3756" fmla="*/ 2453246 w 8014260"/>
              <a:gd name="connsiteY3756" fmla="*/ 3668482 h 4925968"/>
              <a:gd name="connsiteX3757" fmla="*/ 2473134 w 8014260"/>
              <a:gd name="connsiteY3757" fmla="*/ 3651543 h 4925968"/>
              <a:gd name="connsiteX3758" fmla="*/ 2818846 w 8014260"/>
              <a:gd name="connsiteY3758" fmla="*/ 3648319 h 4925968"/>
              <a:gd name="connsiteX3759" fmla="*/ 2846141 w 8014260"/>
              <a:gd name="connsiteY3759" fmla="*/ 3660458 h 4925968"/>
              <a:gd name="connsiteX3760" fmla="*/ 2823235 w 8014260"/>
              <a:gd name="connsiteY3760" fmla="*/ 3681238 h 4925968"/>
              <a:gd name="connsiteX3761" fmla="*/ 2797655 w 8014260"/>
              <a:gd name="connsiteY3761" fmla="*/ 3668687 h 4925968"/>
              <a:gd name="connsiteX3762" fmla="*/ 2818846 w 8014260"/>
              <a:gd name="connsiteY3762" fmla="*/ 3648319 h 4925968"/>
              <a:gd name="connsiteX3763" fmla="*/ 198410 w 8014260"/>
              <a:gd name="connsiteY3763" fmla="*/ 3648251 h 4925968"/>
              <a:gd name="connsiteX3764" fmla="*/ 181815 w 8014260"/>
              <a:gd name="connsiteY3764" fmla="*/ 3654766 h 4925968"/>
              <a:gd name="connsiteX3765" fmla="*/ 163299 w 8014260"/>
              <a:gd name="connsiteY3765" fmla="*/ 3658469 h 4925968"/>
              <a:gd name="connsiteX3766" fmla="*/ 178591 w 8014260"/>
              <a:gd name="connsiteY3766" fmla="*/ 3652777 h 4925968"/>
              <a:gd name="connsiteX3767" fmla="*/ 198410 w 8014260"/>
              <a:gd name="connsiteY3767" fmla="*/ 3648251 h 4925968"/>
              <a:gd name="connsiteX3768" fmla="*/ 6119284 w 8014260"/>
              <a:gd name="connsiteY3768" fmla="*/ 3646947 h 4925968"/>
              <a:gd name="connsiteX3769" fmla="*/ 6132631 w 8014260"/>
              <a:gd name="connsiteY3769" fmla="*/ 3668961 h 4925968"/>
              <a:gd name="connsiteX3770" fmla="*/ 6102524 w 8014260"/>
              <a:gd name="connsiteY3770" fmla="*/ 3727118 h 4925968"/>
              <a:gd name="connsiteX3771" fmla="*/ 6065285 w 8014260"/>
              <a:gd name="connsiteY3771" fmla="*/ 3707847 h 4925968"/>
              <a:gd name="connsiteX3772" fmla="*/ 6093746 w 8014260"/>
              <a:gd name="connsiteY3772" fmla="*/ 3648799 h 4925968"/>
              <a:gd name="connsiteX3773" fmla="*/ 6119284 w 8014260"/>
              <a:gd name="connsiteY3773" fmla="*/ 3646947 h 4925968"/>
              <a:gd name="connsiteX3774" fmla="*/ 6485638 w 8014260"/>
              <a:gd name="connsiteY3774" fmla="*/ 3645576 h 4925968"/>
              <a:gd name="connsiteX3775" fmla="*/ 6498505 w 8014260"/>
              <a:gd name="connsiteY3775" fmla="*/ 3660800 h 4925968"/>
              <a:gd name="connsiteX3776" fmla="*/ 6464763 w 8014260"/>
              <a:gd name="connsiteY3776" fmla="*/ 3715596 h 4925968"/>
              <a:gd name="connsiteX3777" fmla="*/ 6427182 w 8014260"/>
              <a:gd name="connsiteY3777" fmla="*/ 3705583 h 4925968"/>
              <a:gd name="connsiteX3778" fmla="*/ 6459346 w 8014260"/>
              <a:gd name="connsiteY3778" fmla="*/ 3652159 h 4925968"/>
              <a:gd name="connsiteX3779" fmla="*/ 6485638 w 8014260"/>
              <a:gd name="connsiteY3779" fmla="*/ 3645576 h 4925968"/>
              <a:gd name="connsiteX3780" fmla="*/ 823791 w 8014260"/>
              <a:gd name="connsiteY3780" fmla="*/ 3644547 h 4925968"/>
              <a:gd name="connsiteX3781" fmla="*/ 848891 w 8014260"/>
              <a:gd name="connsiteY3781" fmla="*/ 3656137 h 4925968"/>
              <a:gd name="connsiteX3782" fmla="*/ 832294 w 8014260"/>
              <a:gd name="connsiteY3782" fmla="*/ 3674311 h 4925968"/>
              <a:gd name="connsiteX3783" fmla="*/ 806377 w 8014260"/>
              <a:gd name="connsiteY3783" fmla="*/ 3664161 h 4925968"/>
              <a:gd name="connsiteX3784" fmla="*/ 823791 w 8014260"/>
              <a:gd name="connsiteY3784" fmla="*/ 3644547 h 4925968"/>
              <a:gd name="connsiteX3785" fmla="*/ 1512609 w 8014260"/>
              <a:gd name="connsiteY3785" fmla="*/ 3643244 h 4925968"/>
              <a:gd name="connsiteX3786" fmla="*/ 1538943 w 8014260"/>
              <a:gd name="connsiteY3786" fmla="*/ 3659704 h 4925968"/>
              <a:gd name="connsiteX3787" fmla="*/ 1518780 w 8014260"/>
              <a:gd name="connsiteY3787" fmla="*/ 3679523 h 4925968"/>
              <a:gd name="connsiteX3788" fmla="*/ 1494022 w 8014260"/>
              <a:gd name="connsiteY3788" fmla="*/ 3663887 h 4925968"/>
              <a:gd name="connsiteX3789" fmla="*/ 1512609 w 8014260"/>
              <a:gd name="connsiteY3789" fmla="*/ 3643244 h 4925968"/>
              <a:gd name="connsiteX3790" fmla="*/ 2127353 w 8014260"/>
              <a:gd name="connsiteY3790" fmla="*/ 3642559 h 4925968"/>
              <a:gd name="connsiteX3791" fmla="*/ 2155128 w 8014260"/>
              <a:gd name="connsiteY3791" fmla="*/ 3653943 h 4925968"/>
              <a:gd name="connsiteX3792" fmla="*/ 2136269 w 8014260"/>
              <a:gd name="connsiteY3792" fmla="*/ 3670128 h 4925968"/>
              <a:gd name="connsiteX3793" fmla="*/ 2108631 w 8014260"/>
              <a:gd name="connsiteY3793" fmla="*/ 3658401 h 4925968"/>
              <a:gd name="connsiteX3794" fmla="*/ 2127353 w 8014260"/>
              <a:gd name="connsiteY3794" fmla="*/ 3642559 h 4925968"/>
              <a:gd name="connsiteX3795" fmla="*/ 631005 w 8014260"/>
              <a:gd name="connsiteY3795" fmla="*/ 3642292 h 4925968"/>
              <a:gd name="connsiteX3796" fmla="*/ 638763 w 8014260"/>
              <a:gd name="connsiteY3796" fmla="*/ 3649416 h 4925968"/>
              <a:gd name="connsiteX3797" fmla="*/ 621890 w 8014260"/>
              <a:gd name="connsiteY3797" fmla="*/ 3666630 h 4925968"/>
              <a:gd name="connsiteX3798" fmla="*/ 597270 w 8014260"/>
              <a:gd name="connsiteY3798" fmla="*/ 3658880 h 4925968"/>
              <a:gd name="connsiteX3799" fmla="*/ 615995 w 8014260"/>
              <a:gd name="connsiteY3799" fmla="*/ 3642421 h 4925968"/>
              <a:gd name="connsiteX3800" fmla="*/ 631005 w 8014260"/>
              <a:gd name="connsiteY3800" fmla="*/ 3642292 h 4925968"/>
              <a:gd name="connsiteX3801" fmla="*/ 186683 w 8014260"/>
              <a:gd name="connsiteY3801" fmla="*/ 3641393 h 4925968"/>
              <a:gd name="connsiteX3802" fmla="*/ 171594 w 8014260"/>
              <a:gd name="connsiteY3802" fmla="*/ 3648251 h 4925968"/>
              <a:gd name="connsiteX3803" fmla="*/ 153903 w 8014260"/>
              <a:gd name="connsiteY3803" fmla="*/ 3653600 h 4925968"/>
              <a:gd name="connsiteX3804" fmla="*/ 167618 w 8014260"/>
              <a:gd name="connsiteY3804" fmla="*/ 3647908 h 4925968"/>
              <a:gd name="connsiteX3805" fmla="*/ 186683 w 8014260"/>
              <a:gd name="connsiteY3805" fmla="*/ 3641393 h 4925968"/>
              <a:gd name="connsiteX3806" fmla="*/ 3029661 w 8014260"/>
              <a:gd name="connsiteY3806" fmla="*/ 3639815 h 4925968"/>
              <a:gd name="connsiteX3807" fmla="*/ 3054624 w 8014260"/>
              <a:gd name="connsiteY3807" fmla="*/ 3648799 h 4925968"/>
              <a:gd name="connsiteX3808" fmla="*/ 3033021 w 8014260"/>
              <a:gd name="connsiteY3808" fmla="*/ 3670813 h 4925968"/>
              <a:gd name="connsiteX3809" fmla="*/ 3005177 w 8014260"/>
              <a:gd name="connsiteY3809" fmla="*/ 3663064 h 4925968"/>
              <a:gd name="connsiteX3810" fmla="*/ 3029661 w 8014260"/>
              <a:gd name="connsiteY3810" fmla="*/ 3639815 h 4925968"/>
              <a:gd name="connsiteX3811" fmla="*/ 3841561 w 8014260"/>
              <a:gd name="connsiteY3811" fmla="*/ 3639215 h 4925968"/>
              <a:gd name="connsiteX3812" fmla="*/ 3851865 w 8014260"/>
              <a:gd name="connsiteY3812" fmla="*/ 3647633 h 4925968"/>
              <a:gd name="connsiteX3813" fmla="*/ 3824845 w 8014260"/>
              <a:gd name="connsiteY3813" fmla="*/ 3669716 h 4925968"/>
              <a:gd name="connsiteX3814" fmla="*/ 3793230 w 8014260"/>
              <a:gd name="connsiteY3814" fmla="*/ 3664710 h 4925968"/>
              <a:gd name="connsiteX3815" fmla="*/ 3819633 w 8014260"/>
              <a:gd name="connsiteY3815" fmla="*/ 3640981 h 4925968"/>
              <a:gd name="connsiteX3816" fmla="*/ 3841561 w 8014260"/>
              <a:gd name="connsiteY3816" fmla="*/ 3639215 h 4925968"/>
              <a:gd name="connsiteX3817" fmla="*/ 174883 w 8014260"/>
              <a:gd name="connsiteY3817" fmla="*/ 3637826 h 4925968"/>
              <a:gd name="connsiteX3818" fmla="*/ 159319 w 8014260"/>
              <a:gd name="connsiteY3818" fmla="*/ 3645987 h 4925968"/>
              <a:gd name="connsiteX3819" fmla="*/ 144641 w 8014260"/>
              <a:gd name="connsiteY3819" fmla="*/ 3651336 h 4925968"/>
              <a:gd name="connsiteX3820" fmla="*/ 158701 w 8014260"/>
              <a:gd name="connsiteY3820" fmla="*/ 3644478 h 4925968"/>
              <a:gd name="connsiteX3821" fmla="*/ 174883 w 8014260"/>
              <a:gd name="connsiteY3821" fmla="*/ 3637826 h 4925968"/>
              <a:gd name="connsiteX3822" fmla="*/ 2608510 w 8014260"/>
              <a:gd name="connsiteY3822" fmla="*/ 3637278 h 4925968"/>
              <a:gd name="connsiteX3823" fmla="*/ 2635325 w 8014260"/>
              <a:gd name="connsiteY3823" fmla="*/ 3647702 h 4925968"/>
              <a:gd name="connsiteX3824" fmla="*/ 2615437 w 8014260"/>
              <a:gd name="connsiteY3824" fmla="*/ 3665327 h 4925968"/>
              <a:gd name="connsiteX3825" fmla="*/ 2588142 w 8014260"/>
              <a:gd name="connsiteY3825" fmla="*/ 3653943 h 4925968"/>
              <a:gd name="connsiteX3826" fmla="*/ 2608510 w 8014260"/>
              <a:gd name="connsiteY3826" fmla="*/ 3637278 h 4925968"/>
              <a:gd name="connsiteX3827" fmla="*/ 4709253 w 8014260"/>
              <a:gd name="connsiteY3827" fmla="*/ 3636797 h 4925968"/>
              <a:gd name="connsiteX3828" fmla="*/ 4743405 w 8014260"/>
              <a:gd name="connsiteY3828" fmla="*/ 3671293 h 4925968"/>
              <a:gd name="connsiteX3829" fmla="*/ 4714602 w 8014260"/>
              <a:gd name="connsiteY3829" fmla="*/ 3712784 h 4925968"/>
              <a:gd name="connsiteX3830" fmla="*/ 4680655 w 8014260"/>
              <a:gd name="connsiteY3830" fmla="*/ 3678083 h 4925968"/>
              <a:gd name="connsiteX3831" fmla="*/ 4709253 w 8014260"/>
              <a:gd name="connsiteY3831" fmla="*/ 3636797 h 4925968"/>
              <a:gd name="connsiteX3832" fmla="*/ 5319547 w 8014260"/>
              <a:gd name="connsiteY3832" fmla="*/ 3634672 h 4925968"/>
              <a:gd name="connsiteX3833" fmla="*/ 5355757 w 8014260"/>
              <a:gd name="connsiteY3833" fmla="*/ 3679249 h 4925968"/>
              <a:gd name="connsiteX3834" fmla="*/ 5329902 w 8014260"/>
              <a:gd name="connsiteY3834" fmla="*/ 3732124 h 4925968"/>
              <a:gd name="connsiteX3835" fmla="*/ 5292046 w 8014260"/>
              <a:gd name="connsiteY3835" fmla="*/ 3689947 h 4925968"/>
              <a:gd name="connsiteX3836" fmla="*/ 5319547 w 8014260"/>
              <a:gd name="connsiteY3836" fmla="*/ 3634672 h 4925968"/>
              <a:gd name="connsiteX3837" fmla="*/ 162608 w 8014260"/>
              <a:gd name="connsiteY3837" fmla="*/ 3632615 h 4925968"/>
              <a:gd name="connsiteX3838" fmla="*/ 151018 w 8014260"/>
              <a:gd name="connsiteY3838" fmla="*/ 3640227 h 4925968"/>
              <a:gd name="connsiteX3839" fmla="*/ 134972 w 8014260"/>
              <a:gd name="connsiteY3839" fmla="*/ 3646811 h 4925968"/>
              <a:gd name="connsiteX3840" fmla="*/ 149304 w 8014260"/>
              <a:gd name="connsiteY3840" fmla="*/ 3638238 h 4925968"/>
              <a:gd name="connsiteX3841" fmla="*/ 162608 w 8014260"/>
              <a:gd name="connsiteY3841" fmla="*/ 3632615 h 4925968"/>
              <a:gd name="connsiteX3842" fmla="*/ 2264924 w 8014260"/>
              <a:gd name="connsiteY3842" fmla="*/ 3632409 h 4925968"/>
              <a:gd name="connsiteX3843" fmla="*/ 2290162 w 8014260"/>
              <a:gd name="connsiteY3843" fmla="*/ 3642833 h 4925968"/>
              <a:gd name="connsiteX3844" fmla="*/ 2268833 w 8014260"/>
              <a:gd name="connsiteY3844" fmla="*/ 3658401 h 4925968"/>
              <a:gd name="connsiteX3845" fmla="*/ 2243733 w 8014260"/>
              <a:gd name="connsiteY3845" fmla="*/ 3647496 h 4925968"/>
              <a:gd name="connsiteX3846" fmla="*/ 2264924 w 8014260"/>
              <a:gd name="connsiteY3846" fmla="*/ 3632409 h 4925968"/>
              <a:gd name="connsiteX3847" fmla="*/ 271172 w 8014260"/>
              <a:gd name="connsiteY3847" fmla="*/ 3632135 h 4925968"/>
              <a:gd name="connsiteX3848" fmla="*/ 255401 w 8014260"/>
              <a:gd name="connsiteY3848" fmla="*/ 3641050 h 4925968"/>
              <a:gd name="connsiteX3849" fmla="*/ 235992 w 8014260"/>
              <a:gd name="connsiteY3849" fmla="*/ 3644754 h 4925968"/>
              <a:gd name="connsiteX3850" fmla="*/ 249915 w 8014260"/>
              <a:gd name="connsiteY3850" fmla="*/ 3636867 h 4925968"/>
              <a:gd name="connsiteX3851" fmla="*/ 271172 w 8014260"/>
              <a:gd name="connsiteY3851" fmla="*/ 3632135 h 4925968"/>
              <a:gd name="connsiteX3852" fmla="*/ 1167655 w 8014260"/>
              <a:gd name="connsiteY3852" fmla="*/ 3631448 h 4925968"/>
              <a:gd name="connsiteX3853" fmla="*/ 1193095 w 8014260"/>
              <a:gd name="connsiteY3853" fmla="*/ 3644753 h 4925968"/>
              <a:gd name="connsiteX3854" fmla="*/ 1174783 w 8014260"/>
              <a:gd name="connsiteY3854" fmla="*/ 3666492 h 4925968"/>
              <a:gd name="connsiteX3855" fmla="*/ 1149067 w 8014260"/>
              <a:gd name="connsiteY3855" fmla="*/ 3653051 h 4925968"/>
              <a:gd name="connsiteX3856" fmla="*/ 1167655 w 8014260"/>
              <a:gd name="connsiteY3856" fmla="*/ 3631448 h 4925968"/>
              <a:gd name="connsiteX3857" fmla="*/ 1648330 w 8014260"/>
              <a:gd name="connsiteY3857" fmla="*/ 3631174 h 4925968"/>
              <a:gd name="connsiteX3858" fmla="*/ 1673566 w 8014260"/>
              <a:gd name="connsiteY3858" fmla="*/ 3645645 h 4925968"/>
              <a:gd name="connsiteX3859" fmla="*/ 1652858 w 8014260"/>
              <a:gd name="connsiteY3859" fmla="*/ 3665738 h 4925968"/>
              <a:gd name="connsiteX3860" fmla="*/ 1628854 w 8014260"/>
              <a:gd name="connsiteY3860" fmla="*/ 3649897 h 4925968"/>
              <a:gd name="connsiteX3861" fmla="*/ 1648330 w 8014260"/>
              <a:gd name="connsiteY3861" fmla="*/ 3631174 h 4925968"/>
              <a:gd name="connsiteX3862" fmla="*/ 4234131 w 8014260"/>
              <a:gd name="connsiteY3862" fmla="*/ 3630625 h 4925968"/>
              <a:gd name="connsiteX3863" fmla="*/ 4266707 w 8014260"/>
              <a:gd name="connsiteY3863" fmla="*/ 3653188 h 4925968"/>
              <a:gd name="connsiteX3864" fmla="*/ 4238520 w 8014260"/>
              <a:gd name="connsiteY3864" fmla="*/ 3681854 h 4925968"/>
              <a:gd name="connsiteX3865" fmla="*/ 4206013 w 8014260"/>
              <a:gd name="connsiteY3865" fmla="*/ 3659292 h 4925968"/>
              <a:gd name="connsiteX3866" fmla="*/ 4234131 w 8014260"/>
              <a:gd name="connsiteY3866" fmla="*/ 3630625 h 4925968"/>
              <a:gd name="connsiteX3867" fmla="*/ 3767324 w 8014260"/>
              <a:gd name="connsiteY3867" fmla="*/ 3629974 h 4925968"/>
              <a:gd name="connsiteX3868" fmla="*/ 3777457 w 8014260"/>
              <a:gd name="connsiteY3868" fmla="*/ 3636317 h 4925968"/>
              <a:gd name="connsiteX3869" fmla="*/ 3752700 w 8014260"/>
              <a:gd name="connsiteY3869" fmla="*/ 3659086 h 4925968"/>
              <a:gd name="connsiteX3870" fmla="*/ 3720056 w 8014260"/>
              <a:gd name="connsiteY3870" fmla="*/ 3656412 h 4925968"/>
              <a:gd name="connsiteX3871" fmla="*/ 3746596 w 8014260"/>
              <a:gd name="connsiteY3871" fmla="*/ 3633506 h 4925968"/>
              <a:gd name="connsiteX3872" fmla="*/ 3767324 w 8014260"/>
              <a:gd name="connsiteY3872" fmla="*/ 3629974 h 4925968"/>
              <a:gd name="connsiteX3873" fmla="*/ 6408186 w 8014260"/>
              <a:gd name="connsiteY3873" fmla="*/ 3628747 h 4925968"/>
              <a:gd name="connsiteX3874" fmla="*/ 6421627 w 8014260"/>
              <a:gd name="connsiteY3874" fmla="*/ 3644136 h 4925968"/>
              <a:gd name="connsiteX3875" fmla="*/ 6390560 w 8014260"/>
              <a:gd name="connsiteY3875" fmla="*/ 3700577 h 4925968"/>
              <a:gd name="connsiteX3876" fmla="*/ 6351881 w 8014260"/>
              <a:gd name="connsiteY3876" fmla="*/ 3690427 h 4925968"/>
              <a:gd name="connsiteX3877" fmla="*/ 6382400 w 8014260"/>
              <a:gd name="connsiteY3877" fmla="*/ 3635426 h 4925968"/>
              <a:gd name="connsiteX3878" fmla="*/ 6408186 w 8014260"/>
              <a:gd name="connsiteY3878" fmla="*/ 3628747 h 4925968"/>
              <a:gd name="connsiteX3879" fmla="*/ 3694166 w 8014260"/>
              <a:gd name="connsiteY3879" fmla="*/ 3626271 h 4925968"/>
              <a:gd name="connsiteX3880" fmla="*/ 3704624 w 8014260"/>
              <a:gd name="connsiteY3880" fmla="*/ 3631174 h 4925968"/>
              <a:gd name="connsiteX3881" fmla="*/ 3679181 w 8014260"/>
              <a:gd name="connsiteY3881" fmla="*/ 3654012 h 4925968"/>
              <a:gd name="connsiteX3882" fmla="*/ 3647634 w 8014260"/>
              <a:gd name="connsiteY3882" fmla="*/ 3652708 h 4925968"/>
              <a:gd name="connsiteX3883" fmla="*/ 3674244 w 8014260"/>
              <a:gd name="connsiteY3883" fmla="*/ 3630009 h 4925968"/>
              <a:gd name="connsiteX3884" fmla="*/ 3694166 w 8014260"/>
              <a:gd name="connsiteY3884" fmla="*/ 3626271 h 4925968"/>
              <a:gd name="connsiteX3885" fmla="*/ 558276 w 8014260"/>
              <a:gd name="connsiteY3885" fmla="*/ 3624076 h 4925968"/>
              <a:gd name="connsiteX3886" fmla="*/ 564970 w 8014260"/>
              <a:gd name="connsiteY3886" fmla="*/ 3629871 h 4925968"/>
              <a:gd name="connsiteX3887" fmla="*/ 545081 w 8014260"/>
              <a:gd name="connsiteY3887" fmla="*/ 3645233 h 4925968"/>
              <a:gd name="connsiteX3888" fmla="*/ 523823 w 8014260"/>
              <a:gd name="connsiteY3888" fmla="*/ 3639746 h 4925968"/>
              <a:gd name="connsiteX3889" fmla="*/ 543503 w 8014260"/>
              <a:gd name="connsiteY3889" fmla="*/ 3624659 h 4925968"/>
              <a:gd name="connsiteX3890" fmla="*/ 558276 w 8014260"/>
              <a:gd name="connsiteY3890" fmla="*/ 3624076 h 4925968"/>
              <a:gd name="connsiteX3891" fmla="*/ 3621000 w 8014260"/>
              <a:gd name="connsiteY3891" fmla="*/ 3623673 h 4925968"/>
              <a:gd name="connsiteX3892" fmla="*/ 3630695 w 8014260"/>
              <a:gd name="connsiteY3892" fmla="*/ 3629528 h 4925968"/>
              <a:gd name="connsiteX3893" fmla="*/ 3605733 w 8014260"/>
              <a:gd name="connsiteY3893" fmla="*/ 3651337 h 4925968"/>
              <a:gd name="connsiteX3894" fmla="*/ 3575626 w 8014260"/>
              <a:gd name="connsiteY3894" fmla="*/ 3649828 h 4925968"/>
              <a:gd name="connsiteX3895" fmla="*/ 3600452 w 8014260"/>
              <a:gd name="connsiteY3895" fmla="*/ 3627745 h 4925968"/>
              <a:gd name="connsiteX3896" fmla="*/ 3621000 w 8014260"/>
              <a:gd name="connsiteY3896" fmla="*/ 3623673 h 4925968"/>
              <a:gd name="connsiteX3897" fmla="*/ 4027019 w 8014260"/>
              <a:gd name="connsiteY3897" fmla="*/ 3622602 h 4925968"/>
              <a:gd name="connsiteX3898" fmla="*/ 4058840 w 8014260"/>
              <a:gd name="connsiteY3898" fmla="*/ 3635083 h 4925968"/>
              <a:gd name="connsiteX3899" fmla="*/ 4032094 w 8014260"/>
              <a:gd name="connsiteY3899" fmla="*/ 3661144 h 4925968"/>
              <a:gd name="connsiteX3900" fmla="*/ 3998558 w 8014260"/>
              <a:gd name="connsiteY3900" fmla="*/ 3648045 h 4925968"/>
              <a:gd name="connsiteX3901" fmla="*/ 4027019 w 8014260"/>
              <a:gd name="connsiteY3901" fmla="*/ 3622602 h 4925968"/>
              <a:gd name="connsiteX3902" fmla="*/ 3546187 w 8014260"/>
              <a:gd name="connsiteY3902" fmla="*/ 3622421 h 4925968"/>
              <a:gd name="connsiteX3903" fmla="*/ 3556903 w 8014260"/>
              <a:gd name="connsiteY3903" fmla="*/ 3626648 h 4925968"/>
              <a:gd name="connsiteX3904" fmla="*/ 3532557 w 8014260"/>
              <a:gd name="connsiteY3904" fmla="*/ 3649965 h 4925968"/>
              <a:gd name="connsiteX3905" fmla="*/ 3502656 w 8014260"/>
              <a:gd name="connsiteY3905" fmla="*/ 3650034 h 4925968"/>
              <a:gd name="connsiteX3906" fmla="*/ 3526111 w 8014260"/>
              <a:gd name="connsiteY3906" fmla="*/ 3627608 h 4925968"/>
              <a:gd name="connsiteX3907" fmla="*/ 3546187 w 8014260"/>
              <a:gd name="connsiteY3907" fmla="*/ 3622421 h 4925968"/>
              <a:gd name="connsiteX3908" fmla="*/ 2397695 w 8014260"/>
              <a:gd name="connsiteY3908" fmla="*/ 3622259 h 4925968"/>
              <a:gd name="connsiteX3909" fmla="*/ 2425333 w 8014260"/>
              <a:gd name="connsiteY3909" fmla="*/ 3631517 h 4925968"/>
              <a:gd name="connsiteX3910" fmla="*/ 2406405 w 8014260"/>
              <a:gd name="connsiteY3910" fmla="*/ 3645919 h 4925968"/>
              <a:gd name="connsiteX3911" fmla="*/ 2378836 w 8014260"/>
              <a:gd name="connsiteY3911" fmla="*/ 3636112 h 4925968"/>
              <a:gd name="connsiteX3912" fmla="*/ 2397695 w 8014260"/>
              <a:gd name="connsiteY3912" fmla="*/ 3622259 h 4925968"/>
              <a:gd name="connsiteX3913" fmla="*/ 1783092 w 8014260"/>
              <a:gd name="connsiteY3913" fmla="*/ 3621436 h 4925968"/>
              <a:gd name="connsiteX3914" fmla="*/ 1808601 w 8014260"/>
              <a:gd name="connsiteY3914" fmla="*/ 3634946 h 4925968"/>
              <a:gd name="connsiteX3915" fmla="*/ 1790837 w 8014260"/>
              <a:gd name="connsiteY3915" fmla="*/ 3653394 h 4925968"/>
              <a:gd name="connsiteX3916" fmla="*/ 1764438 w 8014260"/>
              <a:gd name="connsiteY3916" fmla="*/ 3640775 h 4925968"/>
              <a:gd name="connsiteX3917" fmla="*/ 1783092 w 8014260"/>
              <a:gd name="connsiteY3917" fmla="*/ 3621436 h 4925968"/>
              <a:gd name="connsiteX3918" fmla="*/ 3473956 w 8014260"/>
              <a:gd name="connsiteY3918" fmla="*/ 3621281 h 4925968"/>
              <a:gd name="connsiteX3919" fmla="*/ 3483797 w 8014260"/>
              <a:gd name="connsiteY3919" fmla="*/ 3626511 h 4925968"/>
              <a:gd name="connsiteX3920" fmla="*/ 3458491 w 8014260"/>
              <a:gd name="connsiteY3920" fmla="*/ 3649417 h 4925968"/>
              <a:gd name="connsiteX3921" fmla="*/ 3430579 w 8014260"/>
              <a:gd name="connsiteY3921" fmla="*/ 3647702 h 4925968"/>
              <a:gd name="connsiteX3922" fmla="*/ 3454239 w 8014260"/>
              <a:gd name="connsiteY3922" fmla="*/ 3625619 h 4925968"/>
              <a:gd name="connsiteX3923" fmla="*/ 3473956 w 8014260"/>
              <a:gd name="connsiteY3923" fmla="*/ 3621281 h 4925968"/>
              <a:gd name="connsiteX3924" fmla="*/ 2744848 w 8014260"/>
              <a:gd name="connsiteY3924" fmla="*/ 3620819 h 4925968"/>
              <a:gd name="connsiteX3925" fmla="*/ 2770222 w 8014260"/>
              <a:gd name="connsiteY3925" fmla="*/ 3631037 h 4925968"/>
              <a:gd name="connsiteX3926" fmla="*/ 2748688 w 8014260"/>
              <a:gd name="connsiteY3926" fmla="*/ 3648799 h 4925968"/>
              <a:gd name="connsiteX3927" fmla="*/ 2722765 w 8014260"/>
              <a:gd name="connsiteY3927" fmla="*/ 3637347 h 4925968"/>
              <a:gd name="connsiteX3928" fmla="*/ 2744848 w 8014260"/>
              <a:gd name="connsiteY3928" fmla="*/ 3620819 h 4925968"/>
              <a:gd name="connsiteX3929" fmla="*/ 150472 w 8014260"/>
              <a:gd name="connsiteY3929" fmla="*/ 3620064 h 4925968"/>
              <a:gd name="connsiteX3930" fmla="*/ 140730 w 8014260"/>
              <a:gd name="connsiteY3930" fmla="*/ 3628020 h 4925968"/>
              <a:gd name="connsiteX3931" fmla="*/ 125026 w 8014260"/>
              <a:gd name="connsiteY3931" fmla="*/ 3634603 h 4925968"/>
              <a:gd name="connsiteX3932" fmla="*/ 136070 w 8014260"/>
              <a:gd name="connsiteY3932" fmla="*/ 3626031 h 4925968"/>
              <a:gd name="connsiteX3933" fmla="*/ 150472 w 8014260"/>
              <a:gd name="connsiteY3933" fmla="*/ 3620064 h 4925968"/>
              <a:gd name="connsiteX3934" fmla="*/ 336334 w 8014260"/>
              <a:gd name="connsiteY3934" fmla="*/ 3619910 h 4925968"/>
              <a:gd name="connsiteX3935" fmla="*/ 343251 w 8014260"/>
              <a:gd name="connsiteY3935" fmla="*/ 3620750 h 4925968"/>
              <a:gd name="connsiteX3936" fmla="*/ 326245 w 8014260"/>
              <a:gd name="connsiteY3936" fmla="*/ 3631723 h 4925968"/>
              <a:gd name="connsiteX3937" fmla="*/ 306149 w 8014260"/>
              <a:gd name="connsiteY3937" fmla="*/ 3633986 h 4925968"/>
              <a:gd name="connsiteX3938" fmla="*/ 322884 w 8014260"/>
              <a:gd name="connsiteY3938" fmla="*/ 3623493 h 4925968"/>
              <a:gd name="connsiteX3939" fmla="*/ 336334 w 8014260"/>
              <a:gd name="connsiteY3939" fmla="*/ 3619910 h 4925968"/>
              <a:gd name="connsiteX3940" fmla="*/ 4841818 w 8014260"/>
              <a:gd name="connsiteY3940" fmla="*/ 3619379 h 4925968"/>
              <a:gd name="connsiteX3941" fmla="*/ 4877000 w 8014260"/>
              <a:gd name="connsiteY3941" fmla="*/ 3654354 h 4925968"/>
              <a:gd name="connsiteX3942" fmla="*/ 4849705 w 8014260"/>
              <a:gd name="connsiteY3942" fmla="*/ 3700921 h 4925968"/>
              <a:gd name="connsiteX3943" fmla="*/ 4814729 w 8014260"/>
              <a:gd name="connsiteY3943" fmla="*/ 3665602 h 4925968"/>
              <a:gd name="connsiteX3944" fmla="*/ 4841818 w 8014260"/>
              <a:gd name="connsiteY3944" fmla="*/ 3619379 h 4925968"/>
              <a:gd name="connsiteX3945" fmla="*/ 3400035 w 8014260"/>
              <a:gd name="connsiteY3945" fmla="*/ 3618855 h 4925968"/>
              <a:gd name="connsiteX3946" fmla="*/ 3409594 w 8014260"/>
              <a:gd name="connsiteY3946" fmla="*/ 3624796 h 4925968"/>
              <a:gd name="connsiteX3947" fmla="*/ 3387511 w 8014260"/>
              <a:gd name="connsiteY3947" fmla="*/ 3647291 h 4925968"/>
              <a:gd name="connsiteX3948" fmla="*/ 3357679 w 8014260"/>
              <a:gd name="connsiteY3948" fmla="*/ 3646399 h 4925968"/>
              <a:gd name="connsiteX3949" fmla="*/ 3380241 w 8014260"/>
              <a:gd name="connsiteY3949" fmla="*/ 3623562 h 4925968"/>
              <a:gd name="connsiteX3950" fmla="*/ 3400035 w 8014260"/>
              <a:gd name="connsiteY3950" fmla="*/ 3618855 h 4925968"/>
              <a:gd name="connsiteX3951" fmla="*/ 958688 w 8014260"/>
              <a:gd name="connsiteY3951" fmla="*/ 3616704 h 4925968"/>
              <a:gd name="connsiteX3952" fmla="*/ 983241 w 8014260"/>
              <a:gd name="connsiteY3952" fmla="*/ 3628294 h 4925968"/>
              <a:gd name="connsiteX3953" fmla="*/ 963353 w 8014260"/>
              <a:gd name="connsiteY3953" fmla="*/ 3649074 h 4925968"/>
              <a:gd name="connsiteX3954" fmla="*/ 940587 w 8014260"/>
              <a:gd name="connsiteY3954" fmla="*/ 3638512 h 4925968"/>
              <a:gd name="connsiteX3955" fmla="*/ 958688 w 8014260"/>
              <a:gd name="connsiteY3955" fmla="*/ 3616704 h 4925968"/>
              <a:gd name="connsiteX3956" fmla="*/ 258757 w 8014260"/>
              <a:gd name="connsiteY3956" fmla="*/ 3616635 h 4925968"/>
              <a:gd name="connsiteX3957" fmla="*/ 242918 w 8014260"/>
              <a:gd name="connsiteY3957" fmla="*/ 3625894 h 4925968"/>
              <a:gd name="connsiteX3958" fmla="*/ 225362 w 8014260"/>
              <a:gd name="connsiteY3958" fmla="*/ 3631243 h 4925968"/>
              <a:gd name="connsiteX3959" fmla="*/ 241409 w 8014260"/>
              <a:gd name="connsiteY3959" fmla="*/ 3622396 h 4925968"/>
              <a:gd name="connsiteX3960" fmla="*/ 258757 w 8014260"/>
              <a:gd name="connsiteY3960" fmla="*/ 3616635 h 4925968"/>
              <a:gd name="connsiteX3961" fmla="*/ 2953948 w 8014260"/>
              <a:gd name="connsiteY3961" fmla="*/ 3615950 h 4925968"/>
              <a:gd name="connsiteX3962" fmla="*/ 2979871 w 8014260"/>
              <a:gd name="connsiteY3962" fmla="*/ 3625002 h 4925968"/>
              <a:gd name="connsiteX3963" fmla="*/ 2958748 w 8014260"/>
              <a:gd name="connsiteY3963" fmla="*/ 3647771 h 4925968"/>
              <a:gd name="connsiteX3964" fmla="*/ 2931934 w 8014260"/>
              <a:gd name="connsiteY3964" fmla="*/ 3638856 h 4925968"/>
              <a:gd name="connsiteX3965" fmla="*/ 2953948 w 8014260"/>
              <a:gd name="connsiteY3965" fmla="*/ 3615950 h 4925968"/>
              <a:gd name="connsiteX3966" fmla="*/ 416630 w 8014260"/>
              <a:gd name="connsiteY3966" fmla="*/ 3615264 h 4925968"/>
              <a:gd name="connsiteX3967" fmla="*/ 397977 w 8014260"/>
              <a:gd name="connsiteY3967" fmla="*/ 3628569 h 4925968"/>
              <a:gd name="connsiteX3968" fmla="*/ 377816 w 8014260"/>
              <a:gd name="connsiteY3968" fmla="*/ 3628706 h 4925968"/>
              <a:gd name="connsiteX3969" fmla="*/ 396811 w 8014260"/>
              <a:gd name="connsiteY3969" fmla="*/ 3615744 h 4925968"/>
              <a:gd name="connsiteX3970" fmla="*/ 416630 w 8014260"/>
              <a:gd name="connsiteY3970" fmla="*/ 3615264 h 4925968"/>
              <a:gd name="connsiteX3971" fmla="*/ 3327409 w 8014260"/>
              <a:gd name="connsiteY3971" fmla="*/ 3614226 h 4925968"/>
              <a:gd name="connsiteX3972" fmla="*/ 3336556 w 8014260"/>
              <a:gd name="connsiteY3972" fmla="*/ 3620887 h 4925968"/>
              <a:gd name="connsiteX3973" fmla="*/ 3312553 w 8014260"/>
              <a:gd name="connsiteY3973" fmla="*/ 3643862 h 4925968"/>
              <a:gd name="connsiteX3974" fmla="*/ 3285052 w 8014260"/>
              <a:gd name="connsiteY3974" fmla="*/ 3641598 h 4925968"/>
              <a:gd name="connsiteX3975" fmla="*/ 3307409 w 8014260"/>
              <a:gd name="connsiteY3975" fmla="*/ 3618213 h 4925968"/>
              <a:gd name="connsiteX3976" fmla="*/ 3327409 w 8014260"/>
              <a:gd name="connsiteY3976" fmla="*/ 3614226 h 4925968"/>
              <a:gd name="connsiteX3977" fmla="*/ 481381 w 8014260"/>
              <a:gd name="connsiteY3977" fmla="*/ 3613934 h 4925968"/>
              <a:gd name="connsiteX3978" fmla="*/ 490083 w 8014260"/>
              <a:gd name="connsiteY3978" fmla="*/ 3617252 h 4925968"/>
              <a:gd name="connsiteX3979" fmla="*/ 473694 w 8014260"/>
              <a:gd name="connsiteY3979" fmla="*/ 3632134 h 4925968"/>
              <a:gd name="connsiteX3980" fmla="*/ 451403 w 8014260"/>
              <a:gd name="connsiteY3980" fmla="*/ 3630283 h 4925968"/>
              <a:gd name="connsiteX3981" fmla="*/ 466557 w 8014260"/>
              <a:gd name="connsiteY3981" fmla="*/ 3616841 h 4925968"/>
              <a:gd name="connsiteX3982" fmla="*/ 481381 w 8014260"/>
              <a:gd name="connsiteY3982" fmla="*/ 3613934 h 4925968"/>
              <a:gd name="connsiteX3983" fmla="*/ 1917439 w 8014260"/>
              <a:gd name="connsiteY3983" fmla="*/ 3613755 h 4925968"/>
              <a:gd name="connsiteX3984" fmla="*/ 1943569 w 8014260"/>
              <a:gd name="connsiteY3984" fmla="*/ 3625688 h 4925968"/>
              <a:gd name="connsiteX3985" fmla="*/ 1924090 w 8014260"/>
              <a:gd name="connsiteY3985" fmla="*/ 3643244 h 4925968"/>
              <a:gd name="connsiteX3986" fmla="*/ 1899198 w 8014260"/>
              <a:gd name="connsiteY3986" fmla="*/ 3630146 h 4925968"/>
              <a:gd name="connsiteX3987" fmla="*/ 1917439 w 8014260"/>
              <a:gd name="connsiteY3987" fmla="*/ 3613755 h 4925968"/>
              <a:gd name="connsiteX3988" fmla="*/ 1302822 w 8014260"/>
              <a:gd name="connsiteY3988" fmla="*/ 3612658 h 4925968"/>
              <a:gd name="connsiteX3989" fmla="*/ 1327853 w 8014260"/>
              <a:gd name="connsiteY3989" fmla="*/ 3627060 h 4925968"/>
              <a:gd name="connsiteX3990" fmla="*/ 1308928 w 8014260"/>
              <a:gd name="connsiteY3990" fmla="*/ 3647908 h 4925968"/>
              <a:gd name="connsiteX3991" fmla="*/ 1283623 w 8014260"/>
              <a:gd name="connsiteY3991" fmla="*/ 3633369 h 4925968"/>
              <a:gd name="connsiteX3992" fmla="*/ 1302822 w 8014260"/>
              <a:gd name="connsiteY3992" fmla="*/ 3612658 h 4925968"/>
              <a:gd name="connsiteX3993" fmla="*/ 749039 w 8014260"/>
              <a:gd name="connsiteY3993" fmla="*/ 3611561 h 4925968"/>
              <a:gd name="connsiteX3994" fmla="*/ 772907 w 8014260"/>
              <a:gd name="connsiteY3994" fmla="*/ 3619790 h 4925968"/>
              <a:gd name="connsiteX3995" fmla="*/ 754734 w 8014260"/>
              <a:gd name="connsiteY3995" fmla="*/ 3639335 h 4925968"/>
              <a:gd name="connsiteX3996" fmla="*/ 731690 w 8014260"/>
              <a:gd name="connsiteY3996" fmla="*/ 3629871 h 4925968"/>
              <a:gd name="connsiteX3997" fmla="*/ 749039 w 8014260"/>
              <a:gd name="connsiteY3997" fmla="*/ 3611561 h 4925968"/>
              <a:gd name="connsiteX3998" fmla="*/ 5456570 w 8014260"/>
              <a:gd name="connsiteY3998" fmla="*/ 3611354 h 4925968"/>
              <a:gd name="connsiteX3999" fmla="*/ 5491614 w 8014260"/>
              <a:gd name="connsiteY3999" fmla="*/ 3654560 h 4925968"/>
              <a:gd name="connsiteX4000" fmla="*/ 5463908 w 8014260"/>
              <a:gd name="connsiteY4000" fmla="*/ 3706955 h 4925968"/>
              <a:gd name="connsiteX4001" fmla="*/ 5427217 w 8014260"/>
              <a:gd name="connsiteY4001" fmla="*/ 3665052 h 4925968"/>
              <a:gd name="connsiteX4002" fmla="*/ 5456570 w 8014260"/>
              <a:gd name="connsiteY4002" fmla="*/ 3611354 h 4925968"/>
              <a:gd name="connsiteX4003" fmla="*/ 2533072 w 8014260"/>
              <a:gd name="connsiteY4003" fmla="*/ 3610326 h 4925968"/>
              <a:gd name="connsiteX4004" fmla="*/ 2560367 w 8014260"/>
              <a:gd name="connsiteY4004" fmla="*/ 3618829 h 4925968"/>
              <a:gd name="connsiteX4005" fmla="*/ 2541027 w 8014260"/>
              <a:gd name="connsiteY4005" fmla="*/ 3632888 h 4925968"/>
              <a:gd name="connsiteX4006" fmla="*/ 2513801 w 8014260"/>
              <a:gd name="connsiteY4006" fmla="*/ 3623699 h 4925968"/>
              <a:gd name="connsiteX4007" fmla="*/ 2533072 w 8014260"/>
              <a:gd name="connsiteY4007" fmla="*/ 3610326 h 4925968"/>
              <a:gd name="connsiteX4008" fmla="*/ 4366284 w 8014260"/>
              <a:gd name="connsiteY4008" fmla="*/ 3609503 h 4925968"/>
              <a:gd name="connsiteX4009" fmla="*/ 4400094 w 8014260"/>
              <a:gd name="connsiteY4009" fmla="*/ 3634603 h 4925968"/>
              <a:gd name="connsiteX4010" fmla="*/ 4373348 w 8014260"/>
              <a:gd name="connsiteY4010" fmla="*/ 3667796 h 4925968"/>
              <a:gd name="connsiteX4011" fmla="*/ 4339607 w 8014260"/>
              <a:gd name="connsiteY4011" fmla="*/ 3642490 h 4925968"/>
              <a:gd name="connsiteX4012" fmla="*/ 4366284 w 8014260"/>
              <a:gd name="connsiteY4012" fmla="*/ 3609503 h 4925968"/>
              <a:gd name="connsiteX4013" fmla="*/ 2055078 w 8014260"/>
              <a:gd name="connsiteY4013" fmla="*/ 3607035 h 4925968"/>
              <a:gd name="connsiteX4014" fmla="*/ 2079150 w 8014260"/>
              <a:gd name="connsiteY4014" fmla="*/ 3619310 h 4925968"/>
              <a:gd name="connsiteX4015" fmla="*/ 2059398 w 8014260"/>
              <a:gd name="connsiteY4015" fmla="*/ 3633918 h 4925968"/>
              <a:gd name="connsiteX4016" fmla="*/ 2034298 w 8014260"/>
              <a:gd name="connsiteY4016" fmla="*/ 3622122 h 4925968"/>
              <a:gd name="connsiteX4017" fmla="*/ 2055078 w 8014260"/>
              <a:gd name="connsiteY4017" fmla="*/ 3607035 h 4925968"/>
              <a:gd name="connsiteX4018" fmla="*/ 246621 w 8014260"/>
              <a:gd name="connsiteY4018" fmla="*/ 3606006 h 4925968"/>
              <a:gd name="connsiteX4019" fmla="*/ 233040 w 8014260"/>
              <a:gd name="connsiteY4019" fmla="*/ 3615264 h 4925968"/>
              <a:gd name="connsiteX4020" fmla="*/ 215622 w 8014260"/>
              <a:gd name="connsiteY4020" fmla="*/ 3622945 h 4925968"/>
              <a:gd name="connsiteX4021" fmla="*/ 230712 w 8014260"/>
              <a:gd name="connsiteY4021" fmla="*/ 3613207 h 4925968"/>
              <a:gd name="connsiteX4022" fmla="*/ 246621 w 8014260"/>
              <a:gd name="connsiteY4022" fmla="*/ 3606006 h 4925968"/>
              <a:gd name="connsiteX4023" fmla="*/ 3252605 w 8014260"/>
              <a:gd name="connsiteY4023" fmla="*/ 3605456 h 4925968"/>
              <a:gd name="connsiteX4024" fmla="*/ 3261941 w 8014260"/>
              <a:gd name="connsiteY4024" fmla="*/ 3612657 h 4925968"/>
              <a:gd name="connsiteX4025" fmla="*/ 3239858 w 8014260"/>
              <a:gd name="connsiteY4025" fmla="*/ 3636729 h 4925968"/>
              <a:gd name="connsiteX4026" fmla="*/ 3212494 w 8014260"/>
              <a:gd name="connsiteY4026" fmla="*/ 3632545 h 4925968"/>
              <a:gd name="connsiteX4027" fmla="*/ 3234371 w 8014260"/>
              <a:gd name="connsiteY4027" fmla="*/ 3608131 h 4925968"/>
              <a:gd name="connsiteX4028" fmla="*/ 3252605 w 8014260"/>
              <a:gd name="connsiteY4028" fmla="*/ 3605456 h 4925968"/>
              <a:gd name="connsiteX4029" fmla="*/ 6332498 w 8014260"/>
              <a:gd name="connsiteY4029" fmla="*/ 3605234 h 4925968"/>
              <a:gd name="connsiteX4030" fmla="*/ 6346257 w 8014260"/>
              <a:gd name="connsiteY4030" fmla="*/ 3622122 h 4925968"/>
              <a:gd name="connsiteX4031" fmla="*/ 6316425 w 8014260"/>
              <a:gd name="connsiteY4031" fmla="*/ 3677123 h 4925968"/>
              <a:gd name="connsiteX4032" fmla="*/ 6276991 w 8014260"/>
              <a:gd name="connsiteY4032" fmla="*/ 3665875 h 4925968"/>
              <a:gd name="connsiteX4033" fmla="*/ 6306549 w 8014260"/>
              <a:gd name="connsiteY4033" fmla="*/ 3610463 h 4925968"/>
              <a:gd name="connsiteX4034" fmla="*/ 6332498 w 8014260"/>
              <a:gd name="connsiteY4034" fmla="*/ 3605234 h 4925968"/>
              <a:gd name="connsiteX4035" fmla="*/ 5819657 w 8014260"/>
              <a:gd name="connsiteY4035" fmla="*/ 3602583 h 4925968"/>
              <a:gd name="connsiteX4036" fmla="*/ 5842195 w 8014260"/>
              <a:gd name="connsiteY4036" fmla="*/ 3636318 h 4925968"/>
              <a:gd name="connsiteX4037" fmla="*/ 5811196 w 8014260"/>
              <a:gd name="connsiteY4037" fmla="*/ 3691319 h 4925968"/>
              <a:gd name="connsiteX4038" fmla="*/ 5776083 w 8014260"/>
              <a:gd name="connsiteY4038" fmla="*/ 3657783 h 4925968"/>
              <a:gd name="connsiteX4039" fmla="*/ 5806670 w 8014260"/>
              <a:gd name="connsiteY4039" fmla="*/ 3602851 h 4925968"/>
              <a:gd name="connsiteX4040" fmla="*/ 5819657 w 8014260"/>
              <a:gd name="connsiteY4040" fmla="*/ 3602583 h 4925968"/>
              <a:gd name="connsiteX4041" fmla="*/ 2189143 w 8014260"/>
              <a:gd name="connsiteY4041" fmla="*/ 3600999 h 4925968"/>
              <a:gd name="connsiteX4042" fmla="*/ 2214381 w 8014260"/>
              <a:gd name="connsiteY4042" fmla="*/ 3612658 h 4925968"/>
              <a:gd name="connsiteX4043" fmla="*/ 2193121 w 8014260"/>
              <a:gd name="connsiteY4043" fmla="*/ 3625276 h 4925968"/>
              <a:gd name="connsiteX4044" fmla="*/ 2169392 w 8014260"/>
              <a:gd name="connsiteY4044" fmla="*/ 3613824 h 4925968"/>
              <a:gd name="connsiteX4045" fmla="*/ 2189143 w 8014260"/>
              <a:gd name="connsiteY4045" fmla="*/ 3600999 h 4925968"/>
              <a:gd name="connsiteX4046" fmla="*/ 6032208 w 8014260"/>
              <a:gd name="connsiteY4046" fmla="*/ 3599624 h 4925968"/>
              <a:gd name="connsiteX4047" fmla="*/ 6056164 w 8014260"/>
              <a:gd name="connsiteY4047" fmla="*/ 3627813 h 4925968"/>
              <a:gd name="connsiteX4048" fmla="*/ 6026332 w 8014260"/>
              <a:gd name="connsiteY4048" fmla="*/ 3682746 h 4925968"/>
              <a:gd name="connsiteX4049" fmla="*/ 5988270 w 8014260"/>
              <a:gd name="connsiteY4049" fmla="*/ 3657509 h 4925968"/>
              <a:gd name="connsiteX4050" fmla="*/ 6018308 w 8014260"/>
              <a:gd name="connsiteY4050" fmla="*/ 3602782 h 4925968"/>
              <a:gd name="connsiteX4051" fmla="*/ 6032208 w 8014260"/>
              <a:gd name="connsiteY4051" fmla="*/ 3599624 h 4925968"/>
              <a:gd name="connsiteX4052" fmla="*/ 3974401 w 8014260"/>
              <a:gd name="connsiteY4052" fmla="*/ 3599362 h 4925968"/>
              <a:gd name="connsiteX4053" fmla="*/ 3984980 w 8014260"/>
              <a:gd name="connsiteY4053" fmla="*/ 3609983 h 4925968"/>
              <a:gd name="connsiteX4054" fmla="*/ 3955696 w 8014260"/>
              <a:gd name="connsiteY4054" fmla="*/ 3634878 h 4925968"/>
              <a:gd name="connsiteX4055" fmla="*/ 3926069 w 8014260"/>
              <a:gd name="connsiteY4055" fmla="*/ 3624591 h 4925968"/>
              <a:gd name="connsiteX4056" fmla="*/ 3952404 w 8014260"/>
              <a:gd name="connsiteY4056" fmla="*/ 3599902 h 4925968"/>
              <a:gd name="connsiteX4057" fmla="*/ 3974401 w 8014260"/>
              <a:gd name="connsiteY4057" fmla="*/ 3599362 h 4925968"/>
              <a:gd name="connsiteX4058" fmla="*/ 4975960 w 8014260"/>
              <a:gd name="connsiteY4058" fmla="*/ 3598942 h 4925968"/>
              <a:gd name="connsiteX4059" fmla="*/ 5011005 w 8014260"/>
              <a:gd name="connsiteY4059" fmla="*/ 3635769 h 4925968"/>
              <a:gd name="connsiteX4060" fmla="*/ 4983504 w 8014260"/>
              <a:gd name="connsiteY4060" fmla="*/ 3685490 h 4925968"/>
              <a:gd name="connsiteX4061" fmla="*/ 4948597 w 8014260"/>
              <a:gd name="connsiteY4061" fmla="*/ 3648319 h 4925968"/>
              <a:gd name="connsiteX4062" fmla="*/ 4975960 w 8014260"/>
              <a:gd name="connsiteY4062" fmla="*/ 3598942 h 4925968"/>
              <a:gd name="connsiteX4063" fmla="*/ 1438472 w 8014260"/>
              <a:gd name="connsiteY4063" fmla="*/ 3597845 h 4925968"/>
              <a:gd name="connsiteX4064" fmla="*/ 1462752 w 8014260"/>
              <a:gd name="connsiteY4064" fmla="*/ 3613207 h 4925968"/>
              <a:gd name="connsiteX4065" fmla="*/ 1442796 w 8014260"/>
              <a:gd name="connsiteY4065" fmla="*/ 3632341 h 4925968"/>
              <a:gd name="connsiteX4066" fmla="*/ 1418243 w 8014260"/>
              <a:gd name="connsiteY4066" fmla="*/ 3616842 h 4925968"/>
              <a:gd name="connsiteX4067" fmla="*/ 1438472 w 8014260"/>
              <a:gd name="connsiteY4067" fmla="*/ 3597845 h 4925968"/>
              <a:gd name="connsiteX4068" fmla="*/ 234756 w 8014260"/>
              <a:gd name="connsiteY4068" fmla="*/ 3596198 h 4925968"/>
              <a:gd name="connsiteX4069" fmla="*/ 222410 w 8014260"/>
              <a:gd name="connsiteY4069" fmla="*/ 3606280 h 4925968"/>
              <a:gd name="connsiteX4070" fmla="*/ 205746 w 8014260"/>
              <a:gd name="connsiteY4070" fmla="*/ 3614920 h 4925968"/>
              <a:gd name="connsiteX4071" fmla="*/ 217267 w 8014260"/>
              <a:gd name="connsiteY4071" fmla="*/ 3606005 h 4925968"/>
              <a:gd name="connsiteX4072" fmla="*/ 234756 w 8014260"/>
              <a:gd name="connsiteY4072" fmla="*/ 3596198 h 4925968"/>
              <a:gd name="connsiteX4073" fmla="*/ 2671467 w 8014260"/>
              <a:gd name="connsiteY4073" fmla="*/ 3595444 h 4925968"/>
              <a:gd name="connsiteX4074" fmla="*/ 2695401 w 8014260"/>
              <a:gd name="connsiteY4074" fmla="*/ 3604360 h 4925968"/>
              <a:gd name="connsiteX4075" fmla="*/ 2672495 w 8014260"/>
              <a:gd name="connsiteY4075" fmla="*/ 3618350 h 4925968"/>
              <a:gd name="connsiteX4076" fmla="*/ 2648698 w 8014260"/>
              <a:gd name="connsiteY4076" fmla="*/ 3608886 h 4925968"/>
              <a:gd name="connsiteX4077" fmla="*/ 2671467 w 8014260"/>
              <a:gd name="connsiteY4077" fmla="*/ 3595444 h 4925968"/>
              <a:gd name="connsiteX4078" fmla="*/ 137920 w 8014260"/>
              <a:gd name="connsiteY4078" fmla="*/ 3595307 h 4925968"/>
              <a:gd name="connsiteX4079" fmla="*/ 125920 w 8014260"/>
              <a:gd name="connsiteY4079" fmla="*/ 3605731 h 4925968"/>
              <a:gd name="connsiteX4080" fmla="*/ 113917 w 8014260"/>
              <a:gd name="connsiteY4080" fmla="*/ 3608749 h 4925968"/>
              <a:gd name="connsiteX4081" fmla="*/ 126056 w 8014260"/>
              <a:gd name="connsiteY4081" fmla="*/ 3598599 h 4925968"/>
              <a:gd name="connsiteX4082" fmla="*/ 137920 w 8014260"/>
              <a:gd name="connsiteY4082" fmla="*/ 3595307 h 4925968"/>
              <a:gd name="connsiteX4083" fmla="*/ 2894789 w 8014260"/>
              <a:gd name="connsiteY4083" fmla="*/ 3594724 h 4925968"/>
              <a:gd name="connsiteX4084" fmla="*/ 2904159 w 8014260"/>
              <a:gd name="connsiteY4084" fmla="*/ 3601891 h 4925968"/>
              <a:gd name="connsiteX4085" fmla="*/ 2885025 w 8014260"/>
              <a:gd name="connsiteY4085" fmla="*/ 3621779 h 4925968"/>
              <a:gd name="connsiteX4086" fmla="*/ 2857525 w 8014260"/>
              <a:gd name="connsiteY4086" fmla="*/ 3614304 h 4925968"/>
              <a:gd name="connsiteX4087" fmla="*/ 2877139 w 8014260"/>
              <a:gd name="connsiteY4087" fmla="*/ 3595581 h 4925968"/>
              <a:gd name="connsiteX4088" fmla="*/ 2894789 w 8014260"/>
              <a:gd name="connsiteY4088" fmla="*/ 3594724 h 4925968"/>
              <a:gd name="connsiteX4089" fmla="*/ 2323149 w 8014260"/>
              <a:gd name="connsiteY4089" fmla="*/ 3594279 h 4925968"/>
              <a:gd name="connsiteX4090" fmla="*/ 2349552 w 8014260"/>
              <a:gd name="connsiteY4090" fmla="*/ 3603811 h 4925968"/>
              <a:gd name="connsiteX4091" fmla="*/ 2329527 w 8014260"/>
              <a:gd name="connsiteY4091" fmla="*/ 3616155 h 4925968"/>
              <a:gd name="connsiteX4092" fmla="*/ 2304701 w 8014260"/>
              <a:gd name="connsiteY4092" fmla="*/ 3606691 h 4925968"/>
              <a:gd name="connsiteX4093" fmla="*/ 2323149 w 8014260"/>
              <a:gd name="connsiteY4093" fmla="*/ 3594279 h 4925968"/>
              <a:gd name="connsiteX4094" fmla="*/ 331661 w 8014260"/>
              <a:gd name="connsiteY4094" fmla="*/ 3593524 h 4925968"/>
              <a:gd name="connsiteX4095" fmla="*/ 315820 w 8014260"/>
              <a:gd name="connsiteY4095" fmla="*/ 3604497 h 4925968"/>
              <a:gd name="connsiteX4096" fmla="*/ 296685 w 8014260"/>
              <a:gd name="connsiteY4096" fmla="*/ 3609503 h 4925968"/>
              <a:gd name="connsiteX4097" fmla="*/ 314106 w 8014260"/>
              <a:gd name="connsiteY4097" fmla="*/ 3598462 h 4925968"/>
              <a:gd name="connsiteX4098" fmla="*/ 331661 w 8014260"/>
              <a:gd name="connsiteY4098" fmla="*/ 3593524 h 4925968"/>
              <a:gd name="connsiteX4099" fmla="*/ 4159104 w 8014260"/>
              <a:gd name="connsiteY4099" fmla="*/ 3592221 h 4925968"/>
              <a:gd name="connsiteX4100" fmla="*/ 4191885 w 8014260"/>
              <a:gd name="connsiteY4100" fmla="*/ 3607308 h 4925968"/>
              <a:gd name="connsiteX4101" fmla="*/ 4166579 w 8014260"/>
              <a:gd name="connsiteY4101" fmla="*/ 3637072 h 4925968"/>
              <a:gd name="connsiteX4102" fmla="*/ 4131946 w 8014260"/>
              <a:gd name="connsiteY4102" fmla="*/ 3621024 h 4925968"/>
              <a:gd name="connsiteX4103" fmla="*/ 4159104 w 8014260"/>
              <a:gd name="connsiteY4103" fmla="*/ 3592221 h 4925968"/>
              <a:gd name="connsiteX4104" fmla="*/ 3178076 w 8014260"/>
              <a:gd name="connsiteY4104" fmla="*/ 3591561 h 4925968"/>
              <a:gd name="connsiteX4105" fmla="*/ 3187668 w 8014260"/>
              <a:gd name="connsiteY4105" fmla="*/ 3600039 h 4925968"/>
              <a:gd name="connsiteX4106" fmla="*/ 3167231 w 8014260"/>
              <a:gd name="connsiteY4106" fmla="*/ 3623905 h 4925968"/>
              <a:gd name="connsiteX4107" fmla="*/ 3138428 w 8014260"/>
              <a:gd name="connsiteY4107" fmla="*/ 3618761 h 4925968"/>
              <a:gd name="connsiteX4108" fmla="*/ 3159070 w 8014260"/>
              <a:gd name="connsiteY4108" fmla="*/ 3594141 h 4925968"/>
              <a:gd name="connsiteX4109" fmla="*/ 3178076 w 8014260"/>
              <a:gd name="connsiteY4109" fmla="*/ 3591561 h 4925968"/>
              <a:gd name="connsiteX4110" fmla="*/ 1092971 w 8014260"/>
              <a:gd name="connsiteY4110" fmla="*/ 3589135 h 4925968"/>
              <a:gd name="connsiteX4111" fmla="*/ 1117586 w 8014260"/>
              <a:gd name="connsiteY4111" fmla="*/ 3602439 h 4925968"/>
              <a:gd name="connsiteX4112" fmla="*/ 1097630 w 8014260"/>
              <a:gd name="connsiteY4112" fmla="*/ 3623013 h 4925968"/>
              <a:gd name="connsiteX4113" fmla="*/ 1074795 w 8014260"/>
              <a:gd name="connsiteY4113" fmla="*/ 3610806 h 4925968"/>
              <a:gd name="connsiteX4114" fmla="*/ 1092971 w 8014260"/>
              <a:gd name="connsiteY4114" fmla="*/ 3589135 h 4925968"/>
              <a:gd name="connsiteX4115" fmla="*/ 4499398 w 8014260"/>
              <a:gd name="connsiteY4115" fmla="*/ 3588449 h 4925968"/>
              <a:gd name="connsiteX4116" fmla="*/ 4533551 w 8014260"/>
              <a:gd name="connsiteY4116" fmla="*/ 3616499 h 4925968"/>
              <a:gd name="connsiteX4117" fmla="*/ 4507285 w 8014260"/>
              <a:gd name="connsiteY4117" fmla="*/ 3653738 h 4925968"/>
              <a:gd name="connsiteX4118" fmla="*/ 4473201 w 8014260"/>
              <a:gd name="connsiteY4118" fmla="*/ 3625277 h 4925968"/>
              <a:gd name="connsiteX4119" fmla="*/ 4499398 w 8014260"/>
              <a:gd name="connsiteY4119" fmla="*/ 3588449 h 4925968"/>
              <a:gd name="connsiteX4120" fmla="*/ 1573920 w 8014260"/>
              <a:gd name="connsiteY4120" fmla="*/ 3587009 h 4925968"/>
              <a:gd name="connsiteX4121" fmla="*/ 1597785 w 8014260"/>
              <a:gd name="connsiteY4121" fmla="*/ 3602371 h 4925968"/>
              <a:gd name="connsiteX4122" fmla="*/ 1577280 w 8014260"/>
              <a:gd name="connsiteY4122" fmla="*/ 3619859 h 4925968"/>
              <a:gd name="connsiteX4123" fmla="*/ 1553140 w 8014260"/>
              <a:gd name="connsiteY4123" fmla="*/ 3604291 h 4925968"/>
              <a:gd name="connsiteX4124" fmla="*/ 1573920 w 8014260"/>
              <a:gd name="connsiteY4124" fmla="*/ 3587009 h 4925968"/>
              <a:gd name="connsiteX4125" fmla="*/ 2460858 w 8014260"/>
              <a:gd name="connsiteY4125" fmla="*/ 3585706 h 4925968"/>
              <a:gd name="connsiteX4126" fmla="*/ 2484723 w 8014260"/>
              <a:gd name="connsiteY4126" fmla="*/ 3593935 h 4925968"/>
              <a:gd name="connsiteX4127" fmla="*/ 2464904 w 8014260"/>
              <a:gd name="connsiteY4127" fmla="*/ 3605868 h 4925968"/>
              <a:gd name="connsiteX4128" fmla="*/ 2439941 w 8014260"/>
              <a:gd name="connsiteY4128" fmla="*/ 3597707 h 4925968"/>
              <a:gd name="connsiteX4129" fmla="*/ 2460858 w 8014260"/>
              <a:gd name="connsiteY4129" fmla="*/ 3585706 h 4925968"/>
              <a:gd name="connsiteX4130" fmla="*/ 690762 w 8014260"/>
              <a:gd name="connsiteY4130" fmla="*/ 3585697 h 4925968"/>
              <a:gd name="connsiteX4131" fmla="*/ 698839 w 8014260"/>
              <a:gd name="connsiteY4131" fmla="*/ 3592358 h 4925968"/>
              <a:gd name="connsiteX4132" fmla="*/ 681009 w 8014260"/>
              <a:gd name="connsiteY4132" fmla="*/ 3610120 h 4925968"/>
              <a:gd name="connsiteX4133" fmla="*/ 657967 w 8014260"/>
              <a:gd name="connsiteY4133" fmla="*/ 3604017 h 4925968"/>
              <a:gd name="connsiteX4134" fmla="*/ 675589 w 8014260"/>
              <a:gd name="connsiteY4134" fmla="*/ 3586391 h 4925968"/>
              <a:gd name="connsiteX4135" fmla="*/ 690762 w 8014260"/>
              <a:gd name="connsiteY4135" fmla="*/ 3585697 h 4925968"/>
              <a:gd name="connsiteX4136" fmla="*/ 899212 w 8014260"/>
              <a:gd name="connsiteY4136" fmla="*/ 3584676 h 4925968"/>
              <a:gd name="connsiteX4137" fmla="*/ 907257 w 8014260"/>
              <a:gd name="connsiteY4137" fmla="*/ 3593455 h 4925968"/>
              <a:gd name="connsiteX4138" fmla="*/ 890931 w 8014260"/>
              <a:gd name="connsiteY4138" fmla="*/ 3614577 h 4925968"/>
              <a:gd name="connsiteX4139" fmla="*/ 865899 w 8014260"/>
              <a:gd name="connsiteY4139" fmla="*/ 3604290 h 4925968"/>
              <a:gd name="connsiteX4140" fmla="*/ 884074 w 8014260"/>
              <a:gd name="connsiteY4140" fmla="*/ 3584745 h 4925968"/>
              <a:gd name="connsiteX4141" fmla="*/ 899212 w 8014260"/>
              <a:gd name="connsiteY4141" fmla="*/ 3584676 h 4925968"/>
              <a:gd name="connsiteX4142" fmla="*/ 222890 w 8014260"/>
              <a:gd name="connsiteY4142" fmla="*/ 3582893 h 4925968"/>
              <a:gd name="connsiteX4143" fmla="*/ 211026 w 8014260"/>
              <a:gd name="connsiteY4143" fmla="*/ 3594278 h 4925968"/>
              <a:gd name="connsiteX4144" fmla="*/ 196419 w 8014260"/>
              <a:gd name="connsiteY4144" fmla="*/ 3602233 h 4925968"/>
              <a:gd name="connsiteX4145" fmla="*/ 208077 w 8014260"/>
              <a:gd name="connsiteY4145" fmla="*/ 3591466 h 4925968"/>
              <a:gd name="connsiteX4146" fmla="*/ 222890 w 8014260"/>
              <a:gd name="connsiteY4146" fmla="*/ 3582893 h 4925968"/>
              <a:gd name="connsiteX4147" fmla="*/ 3901123 w 8014260"/>
              <a:gd name="connsiteY4147" fmla="*/ 3582774 h 4925968"/>
              <a:gd name="connsiteX4148" fmla="*/ 3910433 w 8014260"/>
              <a:gd name="connsiteY4148" fmla="*/ 3591673 h 4925968"/>
              <a:gd name="connsiteX4149" fmla="*/ 3884304 w 8014260"/>
              <a:gd name="connsiteY4149" fmla="*/ 3616224 h 4925968"/>
              <a:gd name="connsiteX4150" fmla="*/ 3852963 w 8014260"/>
              <a:gd name="connsiteY4150" fmla="*/ 3610395 h 4925968"/>
              <a:gd name="connsiteX4151" fmla="*/ 3880806 w 8014260"/>
              <a:gd name="connsiteY4151" fmla="*/ 3584472 h 4925968"/>
              <a:gd name="connsiteX4152" fmla="*/ 3901123 w 8014260"/>
              <a:gd name="connsiteY4152" fmla="*/ 3582774 h 4925968"/>
              <a:gd name="connsiteX4153" fmla="*/ 1708614 w 8014260"/>
              <a:gd name="connsiteY4153" fmla="*/ 3579602 h 4925968"/>
              <a:gd name="connsiteX4154" fmla="*/ 1732889 w 8014260"/>
              <a:gd name="connsiteY4154" fmla="*/ 3593867 h 4925968"/>
              <a:gd name="connsiteX4155" fmla="*/ 1712795 w 8014260"/>
              <a:gd name="connsiteY4155" fmla="*/ 3610121 h 4925968"/>
              <a:gd name="connsiteX4156" fmla="*/ 1688241 w 8014260"/>
              <a:gd name="connsiteY4156" fmla="*/ 3595581 h 4925968"/>
              <a:gd name="connsiteX4157" fmla="*/ 1708614 w 8014260"/>
              <a:gd name="connsiteY4157" fmla="*/ 3579602 h 4925968"/>
              <a:gd name="connsiteX4158" fmla="*/ 5592289 w 8014260"/>
              <a:gd name="connsiteY4158" fmla="*/ 3578162 h 4925968"/>
              <a:gd name="connsiteX4159" fmla="*/ 5627745 w 8014260"/>
              <a:gd name="connsiteY4159" fmla="*/ 3616978 h 4925968"/>
              <a:gd name="connsiteX4160" fmla="*/ 5600313 w 8014260"/>
              <a:gd name="connsiteY4160" fmla="*/ 3670539 h 4925968"/>
              <a:gd name="connsiteX4161" fmla="*/ 5563211 w 8014260"/>
              <a:gd name="connsiteY4161" fmla="*/ 3633300 h 4925968"/>
              <a:gd name="connsiteX4162" fmla="*/ 5592289 w 8014260"/>
              <a:gd name="connsiteY4162" fmla="*/ 3578162 h 4925968"/>
              <a:gd name="connsiteX4163" fmla="*/ 2820679 w 8014260"/>
              <a:gd name="connsiteY4163" fmla="*/ 3576585 h 4925968"/>
              <a:gd name="connsiteX4164" fmla="*/ 2829680 w 8014260"/>
              <a:gd name="connsiteY4164" fmla="*/ 3582209 h 4925968"/>
              <a:gd name="connsiteX4165" fmla="*/ 2809038 w 8014260"/>
              <a:gd name="connsiteY4165" fmla="*/ 3598462 h 4925968"/>
              <a:gd name="connsiteX4166" fmla="*/ 2783595 w 8014260"/>
              <a:gd name="connsiteY4166" fmla="*/ 3592015 h 4925968"/>
              <a:gd name="connsiteX4167" fmla="*/ 2804169 w 8014260"/>
              <a:gd name="connsiteY4167" fmla="*/ 3576722 h 4925968"/>
              <a:gd name="connsiteX4168" fmla="*/ 2820679 w 8014260"/>
              <a:gd name="connsiteY4168" fmla="*/ 3576585 h 4925968"/>
              <a:gd name="connsiteX4169" fmla="*/ 5109829 w 8014260"/>
              <a:gd name="connsiteY4169" fmla="*/ 3575213 h 4925968"/>
              <a:gd name="connsiteX4170" fmla="*/ 5145079 w 8014260"/>
              <a:gd name="connsiteY4170" fmla="*/ 3612658 h 4925968"/>
              <a:gd name="connsiteX4171" fmla="*/ 5117716 w 8014260"/>
              <a:gd name="connsiteY4171" fmla="*/ 3665464 h 4925968"/>
              <a:gd name="connsiteX4172" fmla="*/ 5082671 w 8014260"/>
              <a:gd name="connsiteY4172" fmla="*/ 3627608 h 4925968"/>
              <a:gd name="connsiteX4173" fmla="*/ 5109829 w 8014260"/>
              <a:gd name="connsiteY4173" fmla="*/ 3575213 h 4925968"/>
              <a:gd name="connsiteX4174" fmla="*/ 1843031 w 8014260"/>
              <a:gd name="connsiteY4174" fmla="*/ 3574870 h 4925968"/>
              <a:gd name="connsiteX4175" fmla="*/ 1867991 w 8014260"/>
              <a:gd name="connsiteY4175" fmla="*/ 3587557 h 4925968"/>
              <a:gd name="connsiteX4176" fmla="*/ 1848788 w 8014260"/>
              <a:gd name="connsiteY4176" fmla="*/ 3602713 h 4925968"/>
              <a:gd name="connsiteX4177" fmla="*/ 1823552 w 8014260"/>
              <a:gd name="connsiteY4177" fmla="*/ 3589683 h 4925968"/>
              <a:gd name="connsiteX4178" fmla="*/ 1843031 w 8014260"/>
              <a:gd name="connsiteY4178" fmla="*/ 3574870 h 4925968"/>
              <a:gd name="connsiteX4179" fmla="*/ 398698 w 8014260"/>
              <a:gd name="connsiteY4179" fmla="*/ 3574733 h 4925968"/>
              <a:gd name="connsiteX4180" fmla="*/ 404561 w 8014260"/>
              <a:gd name="connsiteY4180" fmla="*/ 3575899 h 4925968"/>
              <a:gd name="connsiteX4181" fmla="*/ 386319 w 8014260"/>
              <a:gd name="connsiteY4181" fmla="*/ 3589478 h 4925968"/>
              <a:gd name="connsiteX4182" fmla="*/ 368969 w 8014260"/>
              <a:gd name="connsiteY4182" fmla="*/ 3591466 h 4925968"/>
              <a:gd name="connsiteX4183" fmla="*/ 385635 w 8014260"/>
              <a:gd name="connsiteY4183" fmla="*/ 3579328 h 4925968"/>
              <a:gd name="connsiteX4184" fmla="*/ 398698 w 8014260"/>
              <a:gd name="connsiteY4184" fmla="*/ 3574733 h 4925968"/>
              <a:gd name="connsiteX4185" fmla="*/ 2593286 w 8014260"/>
              <a:gd name="connsiteY4185" fmla="*/ 3574322 h 4925968"/>
              <a:gd name="connsiteX4186" fmla="*/ 2619826 w 8014260"/>
              <a:gd name="connsiteY4186" fmla="*/ 3581180 h 4925968"/>
              <a:gd name="connsiteX4187" fmla="*/ 2599938 w 8014260"/>
              <a:gd name="connsiteY4187" fmla="*/ 3593181 h 4925968"/>
              <a:gd name="connsiteX4188" fmla="*/ 2575044 w 8014260"/>
              <a:gd name="connsiteY4188" fmla="*/ 3586049 h 4925968"/>
              <a:gd name="connsiteX4189" fmla="*/ 2593286 w 8014260"/>
              <a:gd name="connsiteY4189" fmla="*/ 3574322 h 4925968"/>
              <a:gd name="connsiteX4190" fmla="*/ 6255415 w 8014260"/>
              <a:gd name="connsiteY4190" fmla="*/ 3574003 h 4925968"/>
              <a:gd name="connsiteX4191" fmla="*/ 6269311 w 8014260"/>
              <a:gd name="connsiteY4191" fmla="*/ 3593112 h 4925968"/>
              <a:gd name="connsiteX4192" fmla="*/ 6240028 w 8014260"/>
              <a:gd name="connsiteY4192" fmla="*/ 3649005 h 4925968"/>
              <a:gd name="connsiteX4193" fmla="*/ 6202171 w 8014260"/>
              <a:gd name="connsiteY4193" fmla="*/ 3634466 h 4925968"/>
              <a:gd name="connsiteX4194" fmla="*/ 6229741 w 8014260"/>
              <a:gd name="connsiteY4194" fmla="*/ 3577681 h 4925968"/>
              <a:gd name="connsiteX4195" fmla="*/ 6255415 w 8014260"/>
              <a:gd name="connsiteY4195" fmla="*/ 3574003 h 4925968"/>
              <a:gd name="connsiteX4196" fmla="*/ 3103932 w 8014260"/>
              <a:gd name="connsiteY4196" fmla="*/ 3573138 h 4925968"/>
              <a:gd name="connsiteX4197" fmla="*/ 3113122 w 8014260"/>
              <a:gd name="connsiteY4197" fmla="*/ 3580836 h 4925968"/>
              <a:gd name="connsiteX4198" fmla="*/ 3092754 w 8014260"/>
              <a:gd name="connsiteY4198" fmla="*/ 3604839 h 4925968"/>
              <a:gd name="connsiteX4199" fmla="*/ 3065527 w 8014260"/>
              <a:gd name="connsiteY4199" fmla="*/ 3598667 h 4925968"/>
              <a:gd name="connsiteX4200" fmla="*/ 3086719 w 8014260"/>
              <a:gd name="connsiteY4200" fmla="*/ 3574390 h 4925968"/>
              <a:gd name="connsiteX4201" fmla="*/ 3103932 w 8014260"/>
              <a:gd name="connsiteY4201" fmla="*/ 3573138 h 4925968"/>
              <a:gd name="connsiteX4202" fmla="*/ 319386 w 8014260"/>
              <a:gd name="connsiteY4202" fmla="*/ 3573018 h 4925968"/>
              <a:gd name="connsiteX4203" fmla="*/ 304163 w 8014260"/>
              <a:gd name="connsiteY4203" fmla="*/ 3585157 h 4925968"/>
              <a:gd name="connsiteX4204" fmla="*/ 287150 w 8014260"/>
              <a:gd name="connsiteY4204" fmla="*/ 3592427 h 4925968"/>
              <a:gd name="connsiteX4205" fmla="*/ 300731 w 8014260"/>
              <a:gd name="connsiteY4205" fmla="*/ 3581522 h 4925968"/>
              <a:gd name="connsiteX4206" fmla="*/ 319386 w 8014260"/>
              <a:gd name="connsiteY4206" fmla="*/ 3573018 h 4925968"/>
              <a:gd name="connsiteX4207" fmla="*/ 3826859 w 8014260"/>
              <a:gd name="connsiteY4207" fmla="*/ 3572426 h 4925968"/>
              <a:gd name="connsiteX4208" fmla="*/ 3837258 w 8014260"/>
              <a:gd name="connsiteY4208" fmla="*/ 3578779 h 4925968"/>
              <a:gd name="connsiteX4209" fmla="*/ 3811884 w 8014260"/>
              <a:gd name="connsiteY4209" fmla="*/ 3604153 h 4925968"/>
              <a:gd name="connsiteX4210" fmla="*/ 3780405 w 8014260"/>
              <a:gd name="connsiteY4210" fmla="*/ 3601273 h 4925968"/>
              <a:gd name="connsiteX4211" fmla="*/ 3806946 w 8014260"/>
              <a:gd name="connsiteY4211" fmla="*/ 3575898 h 4925968"/>
              <a:gd name="connsiteX4212" fmla="*/ 3826859 w 8014260"/>
              <a:gd name="connsiteY4212" fmla="*/ 3572426 h 4925968"/>
              <a:gd name="connsiteX4213" fmla="*/ 1979710 w 8014260"/>
              <a:gd name="connsiteY4213" fmla="*/ 3572059 h 4925968"/>
              <a:gd name="connsiteX4214" fmla="*/ 2003439 w 8014260"/>
              <a:gd name="connsiteY4214" fmla="*/ 3584335 h 4925968"/>
              <a:gd name="connsiteX4215" fmla="*/ 1982723 w 8014260"/>
              <a:gd name="connsiteY4215" fmla="*/ 3597022 h 4925968"/>
              <a:gd name="connsiteX4216" fmla="*/ 1958721 w 8014260"/>
              <a:gd name="connsiteY4216" fmla="*/ 3584403 h 4925968"/>
              <a:gd name="connsiteX4217" fmla="*/ 1979710 w 8014260"/>
              <a:gd name="connsiteY4217" fmla="*/ 3572059 h 4925968"/>
              <a:gd name="connsiteX4218" fmla="*/ 2113019 w 8014260"/>
              <a:gd name="connsiteY4218" fmla="*/ 3570001 h 4925968"/>
              <a:gd name="connsiteX4219" fmla="*/ 2138600 w 8014260"/>
              <a:gd name="connsiteY4219" fmla="*/ 3579739 h 4925968"/>
              <a:gd name="connsiteX4220" fmla="*/ 2120152 w 8014260"/>
              <a:gd name="connsiteY4220" fmla="*/ 3592152 h 4925968"/>
              <a:gd name="connsiteX4221" fmla="*/ 2094297 w 8014260"/>
              <a:gd name="connsiteY4221" fmla="*/ 3582003 h 4925968"/>
              <a:gd name="connsiteX4222" fmla="*/ 2113019 w 8014260"/>
              <a:gd name="connsiteY4222" fmla="*/ 3570001 h 4925968"/>
              <a:gd name="connsiteX4223" fmla="*/ 616054 w 8014260"/>
              <a:gd name="connsiteY4223" fmla="*/ 3568338 h 4925968"/>
              <a:gd name="connsiteX4224" fmla="*/ 623815 w 8014260"/>
              <a:gd name="connsiteY4224" fmla="*/ 3573773 h 4925968"/>
              <a:gd name="connsiteX4225" fmla="*/ 606051 w 8014260"/>
              <a:gd name="connsiteY4225" fmla="*/ 3591055 h 4925968"/>
              <a:gd name="connsiteX4226" fmla="*/ 585200 w 8014260"/>
              <a:gd name="connsiteY4226" fmla="*/ 3587489 h 4925968"/>
              <a:gd name="connsiteX4227" fmla="*/ 601454 w 8014260"/>
              <a:gd name="connsiteY4227" fmla="*/ 3570207 h 4925968"/>
              <a:gd name="connsiteX4228" fmla="*/ 616054 w 8014260"/>
              <a:gd name="connsiteY4228" fmla="*/ 3568338 h 4925968"/>
              <a:gd name="connsiteX4229" fmla="*/ 1226837 w 8014260"/>
              <a:gd name="connsiteY4229" fmla="*/ 3567738 h 4925968"/>
              <a:gd name="connsiteX4230" fmla="*/ 1252072 w 8014260"/>
              <a:gd name="connsiteY4230" fmla="*/ 3581454 h 4925968"/>
              <a:gd name="connsiteX4231" fmla="*/ 1232874 w 8014260"/>
              <a:gd name="connsiteY4231" fmla="*/ 3601754 h 4925968"/>
              <a:gd name="connsiteX4232" fmla="*/ 1209210 w 8014260"/>
              <a:gd name="connsiteY4232" fmla="*/ 3587078 h 4925968"/>
              <a:gd name="connsiteX4233" fmla="*/ 1226837 w 8014260"/>
              <a:gd name="connsiteY4233" fmla="*/ 3567738 h 4925968"/>
              <a:gd name="connsiteX4234" fmla="*/ 3752896 w 8014260"/>
              <a:gd name="connsiteY4234" fmla="*/ 3567574 h 4925968"/>
              <a:gd name="connsiteX4235" fmla="*/ 3763329 w 8014260"/>
              <a:gd name="connsiteY4235" fmla="*/ 3573841 h 4925968"/>
              <a:gd name="connsiteX4236" fmla="*/ 3739463 w 8014260"/>
              <a:gd name="connsiteY4236" fmla="*/ 3598393 h 4925968"/>
              <a:gd name="connsiteX4237" fmla="*/ 3708396 w 8014260"/>
              <a:gd name="connsiteY4237" fmla="*/ 3597295 h 4925968"/>
              <a:gd name="connsiteX4238" fmla="*/ 3732125 w 8014260"/>
              <a:gd name="connsiteY4238" fmla="*/ 3572469 h 4925968"/>
              <a:gd name="connsiteX4239" fmla="*/ 3752896 w 8014260"/>
              <a:gd name="connsiteY4239" fmla="*/ 3567574 h 4925968"/>
              <a:gd name="connsiteX4240" fmla="*/ 2249495 w 8014260"/>
              <a:gd name="connsiteY4240" fmla="*/ 3567532 h 4925968"/>
              <a:gd name="connsiteX4241" fmla="*/ 2274046 w 8014260"/>
              <a:gd name="connsiteY4241" fmla="*/ 3576379 h 4925968"/>
              <a:gd name="connsiteX4242" fmla="*/ 2254364 w 8014260"/>
              <a:gd name="connsiteY4242" fmla="*/ 3587146 h 4925968"/>
              <a:gd name="connsiteX4243" fmla="*/ 2229538 w 8014260"/>
              <a:gd name="connsiteY4243" fmla="*/ 3577819 h 4925968"/>
              <a:gd name="connsiteX4244" fmla="*/ 2249495 w 8014260"/>
              <a:gd name="connsiteY4244" fmla="*/ 3567532 h 4925968"/>
              <a:gd name="connsiteX4245" fmla="*/ 4633472 w 8014260"/>
              <a:gd name="connsiteY4245" fmla="*/ 3566572 h 4925968"/>
              <a:gd name="connsiteX4246" fmla="*/ 4667214 w 8014260"/>
              <a:gd name="connsiteY4246" fmla="*/ 3598462 h 4925968"/>
              <a:gd name="connsiteX4247" fmla="*/ 4640399 w 8014260"/>
              <a:gd name="connsiteY4247" fmla="*/ 3638718 h 4925968"/>
              <a:gd name="connsiteX4248" fmla="*/ 4606726 w 8014260"/>
              <a:gd name="connsiteY4248" fmla="*/ 3606486 h 4925968"/>
              <a:gd name="connsiteX4249" fmla="*/ 4633472 w 8014260"/>
              <a:gd name="connsiteY4249" fmla="*/ 3566572 h 4925968"/>
              <a:gd name="connsiteX4250" fmla="*/ 3680536 w 8014260"/>
              <a:gd name="connsiteY4250" fmla="*/ 3565655 h 4925968"/>
              <a:gd name="connsiteX4251" fmla="*/ 3689811 w 8014260"/>
              <a:gd name="connsiteY4251" fmla="*/ 3571784 h 4925968"/>
              <a:gd name="connsiteX4252" fmla="*/ 3665465 w 8014260"/>
              <a:gd name="connsiteY4252" fmla="*/ 3595719 h 4925968"/>
              <a:gd name="connsiteX4253" fmla="*/ 3635016 w 8014260"/>
              <a:gd name="connsiteY4253" fmla="*/ 3593867 h 4925968"/>
              <a:gd name="connsiteX4254" fmla="*/ 3661076 w 8014260"/>
              <a:gd name="connsiteY4254" fmla="*/ 3569658 h 4925968"/>
              <a:gd name="connsiteX4255" fmla="*/ 3680536 w 8014260"/>
              <a:gd name="connsiteY4255" fmla="*/ 3565655 h 4925968"/>
              <a:gd name="connsiteX4256" fmla="*/ 468840 w 8014260"/>
              <a:gd name="connsiteY4256" fmla="*/ 3563871 h 4925968"/>
              <a:gd name="connsiteX4257" fmla="*/ 476368 w 8014260"/>
              <a:gd name="connsiteY4257" fmla="*/ 3565475 h 4925968"/>
              <a:gd name="connsiteX4258" fmla="*/ 460454 w 8014260"/>
              <a:gd name="connsiteY4258" fmla="*/ 3579945 h 4925968"/>
              <a:gd name="connsiteX4259" fmla="*/ 439607 w 8014260"/>
              <a:gd name="connsiteY4259" fmla="*/ 3582208 h 4925968"/>
              <a:gd name="connsiteX4260" fmla="*/ 455241 w 8014260"/>
              <a:gd name="connsiteY4260" fmla="*/ 3568081 h 4925968"/>
              <a:gd name="connsiteX4261" fmla="*/ 468840 w 8014260"/>
              <a:gd name="connsiteY4261" fmla="*/ 3563871 h 4925968"/>
              <a:gd name="connsiteX4262" fmla="*/ 2385694 w 8014260"/>
              <a:gd name="connsiteY4262" fmla="*/ 3563485 h 4925968"/>
              <a:gd name="connsiteX4263" fmla="*/ 2409423 w 8014260"/>
              <a:gd name="connsiteY4263" fmla="*/ 3571098 h 4925968"/>
              <a:gd name="connsiteX4264" fmla="*/ 2388711 w 8014260"/>
              <a:gd name="connsiteY4264" fmla="*/ 3580836 h 4925968"/>
              <a:gd name="connsiteX4265" fmla="*/ 2364708 w 8014260"/>
              <a:gd name="connsiteY4265" fmla="*/ 3572607 h 4925968"/>
              <a:gd name="connsiteX4266" fmla="*/ 2385694 w 8014260"/>
              <a:gd name="connsiteY4266" fmla="*/ 3563485 h 4925968"/>
              <a:gd name="connsiteX4267" fmla="*/ 4294001 w 8014260"/>
              <a:gd name="connsiteY4267" fmla="*/ 3562663 h 4925968"/>
              <a:gd name="connsiteX4268" fmla="*/ 4325547 w 8014260"/>
              <a:gd name="connsiteY4268" fmla="*/ 3582963 h 4925968"/>
              <a:gd name="connsiteX4269" fmla="*/ 4298253 w 8014260"/>
              <a:gd name="connsiteY4269" fmla="*/ 3614989 h 4925968"/>
              <a:gd name="connsiteX4270" fmla="*/ 4265128 w 8014260"/>
              <a:gd name="connsiteY4270" fmla="*/ 3593592 h 4925968"/>
              <a:gd name="connsiteX4271" fmla="*/ 4294001 w 8014260"/>
              <a:gd name="connsiteY4271" fmla="*/ 3562663 h 4925968"/>
              <a:gd name="connsiteX4272" fmla="*/ 3605818 w 8014260"/>
              <a:gd name="connsiteY4272" fmla="*/ 3562577 h 4925968"/>
              <a:gd name="connsiteX4273" fmla="*/ 3616019 w 8014260"/>
              <a:gd name="connsiteY4273" fmla="*/ 3567463 h 4925968"/>
              <a:gd name="connsiteX4274" fmla="*/ 3593319 w 8014260"/>
              <a:gd name="connsiteY4274" fmla="*/ 3592152 h 4925968"/>
              <a:gd name="connsiteX4275" fmla="*/ 3563350 w 8014260"/>
              <a:gd name="connsiteY4275" fmla="*/ 3591878 h 4925968"/>
              <a:gd name="connsiteX4276" fmla="*/ 3587284 w 8014260"/>
              <a:gd name="connsiteY4276" fmla="*/ 3566846 h 4925968"/>
              <a:gd name="connsiteX4277" fmla="*/ 3605818 w 8014260"/>
              <a:gd name="connsiteY4277" fmla="*/ 3562577 h 4925968"/>
              <a:gd name="connsiteX4278" fmla="*/ 209999 w 8014260"/>
              <a:gd name="connsiteY4278" fmla="*/ 3561565 h 4925968"/>
              <a:gd name="connsiteX4279" fmla="*/ 198888 w 8014260"/>
              <a:gd name="connsiteY4279" fmla="*/ 3574321 h 4925968"/>
              <a:gd name="connsiteX4280" fmla="*/ 186065 w 8014260"/>
              <a:gd name="connsiteY4280" fmla="*/ 3581042 h 4925968"/>
              <a:gd name="connsiteX4281" fmla="*/ 196897 w 8014260"/>
              <a:gd name="connsiteY4281" fmla="*/ 3568835 h 4925968"/>
              <a:gd name="connsiteX4282" fmla="*/ 209999 w 8014260"/>
              <a:gd name="connsiteY4282" fmla="*/ 3561565 h 4925968"/>
              <a:gd name="connsiteX4283" fmla="*/ 542749 w 8014260"/>
              <a:gd name="connsiteY4283" fmla="*/ 3561085 h 4925968"/>
              <a:gd name="connsiteX4284" fmla="*/ 550088 w 8014260"/>
              <a:gd name="connsiteY4284" fmla="*/ 3564926 h 4925968"/>
              <a:gd name="connsiteX4285" fmla="*/ 533837 w 8014260"/>
              <a:gd name="connsiteY4285" fmla="*/ 3580357 h 4925968"/>
              <a:gd name="connsiteX4286" fmla="*/ 511339 w 8014260"/>
              <a:gd name="connsiteY4286" fmla="*/ 3579877 h 4925968"/>
              <a:gd name="connsiteX4287" fmla="*/ 527802 w 8014260"/>
              <a:gd name="connsiteY4287" fmla="*/ 3564652 h 4925968"/>
              <a:gd name="connsiteX4288" fmla="*/ 542749 w 8014260"/>
              <a:gd name="connsiteY4288" fmla="*/ 3561085 h 4925968"/>
              <a:gd name="connsiteX4289" fmla="*/ 4085724 w 8014260"/>
              <a:gd name="connsiteY4289" fmla="*/ 3560949 h 4925968"/>
              <a:gd name="connsiteX4290" fmla="*/ 4118094 w 8014260"/>
              <a:gd name="connsiteY4290" fmla="*/ 3575145 h 4925968"/>
              <a:gd name="connsiteX4291" fmla="*/ 4091210 w 8014260"/>
              <a:gd name="connsiteY4291" fmla="*/ 3601891 h 4925968"/>
              <a:gd name="connsiteX4292" fmla="*/ 4059458 w 8014260"/>
              <a:gd name="connsiteY4292" fmla="*/ 3589821 h 4925968"/>
              <a:gd name="connsiteX4293" fmla="*/ 4085724 w 8014260"/>
              <a:gd name="connsiteY4293" fmla="*/ 3560949 h 4925968"/>
              <a:gd name="connsiteX4294" fmla="*/ 3532788 w 8014260"/>
              <a:gd name="connsiteY4294" fmla="*/ 3559474 h 4925968"/>
              <a:gd name="connsiteX4295" fmla="*/ 3542021 w 8014260"/>
              <a:gd name="connsiteY4295" fmla="*/ 3565338 h 4925968"/>
              <a:gd name="connsiteX4296" fmla="*/ 3518498 w 8014260"/>
              <a:gd name="connsiteY4296" fmla="*/ 3590713 h 4925968"/>
              <a:gd name="connsiteX4297" fmla="*/ 3490449 w 8014260"/>
              <a:gd name="connsiteY4297" fmla="*/ 3589478 h 4925968"/>
              <a:gd name="connsiteX4298" fmla="*/ 3514452 w 8014260"/>
              <a:gd name="connsiteY4298" fmla="*/ 3563692 h 4925968"/>
              <a:gd name="connsiteX4299" fmla="*/ 3532788 w 8014260"/>
              <a:gd name="connsiteY4299" fmla="*/ 3559474 h 4925968"/>
              <a:gd name="connsiteX4300" fmla="*/ 2730035 w 8014260"/>
              <a:gd name="connsiteY4300" fmla="*/ 3559303 h 4925968"/>
              <a:gd name="connsiteX4301" fmla="*/ 2754449 w 8014260"/>
              <a:gd name="connsiteY4301" fmla="*/ 3564995 h 4925968"/>
              <a:gd name="connsiteX4302" fmla="*/ 2735452 w 8014260"/>
              <a:gd name="connsiteY4302" fmla="*/ 3577682 h 4925968"/>
              <a:gd name="connsiteX4303" fmla="*/ 2710078 w 8014260"/>
              <a:gd name="connsiteY4303" fmla="*/ 3571784 h 4925968"/>
              <a:gd name="connsiteX4304" fmla="*/ 2730035 w 8014260"/>
              <a:gd name="connsiteY4304" fmla="*/ 3559303 h 4925968"/>
              <a:gd name="connsiteX4305" fmla="*/ 3029978 w 8014260"/>
              <a:gd name="connsiteY4305" fmla="*/ 3558128 h 4925968"/>
              <a:gd name="connsiteX4306" fmla="*/ 3038027 w 8014260"/>
              <a:gd name="connsiteY4306" fmla="*/ 3565269 h 4925968"/>
              <a:gd name="connsiteX4307" fmla="*/ 3016630 w 8014260"/>
              <a:gd name="connsiteY4307" fmla="*/ 3585706 h 4925968"/>
              <a:gd name="connsiteX4308" fmla="*/ 2990981 w 8014260"/>
              <a:gd name="connsiteY4308" fmla="*/ 3578711 h 4925968"/>
              <a:gd name="connsiteX4309" fmla="*/ 3012927 w 8014260"/>
              <a:gd name="connsiteY4309" fmla="*/ 3559371 h 4925968"/>
              <a:gd name="connsiteX4310" fmla="*/ 3029978 w 8014260"/>
              <a:gd name="connsiteY4310" fmla="*/ 3558128 h 4925968"/>
              <a:gd name="connsiteX4311" fmla="*/ 6619669 w 8014260"/>
              <a:gd name="connsiteY4311" fmla="*/ 3557545 h 4925968"/>
              <a:gd name="connsiteX4312" fmla="*/ 6634088 w 8014260"/>
              <a:gd name="connsiteY4312" fmla="*/ 3569178 h 4925968"/>
              <a:gd name="connsiteX4313" fmla="*/ 6602815 w 8014260"/>
              <a:gd name="connsiteY4313" fmla="*/ 3620339 h 4925968"/>
              <a:gd name="connsiteX4314" fmla="*/ 6563519 w 8014260"/>
              <a:gd name="connsiteY4314" fmla="*/ 3618487 h 4925968"/>
              <a:gd name="connsiteX4315" fmla="*/ 6593009 w 8014260"/>
              <a:gd name="connsiteY4315" fmla="*/ 3566434 h 4925968"/>
              <a:gd name="connsiteX4316" fmla="*/ 6619669 w 8014260"/>
              <a:gd name="connsiteY4316" fmla="*/ 3557545 h 4925968"/>
              <a:gd name="connsiteX4317" fmla="*/ 306969 w 8014260"/>
              <a:gd name="connsiteY4317" fmla="*/ 3556216 h 4925968"/>
              <a:gd name="connsiteX4318" fmla="*/ 294352 w 8014260"/>
              <a:gd name="connsiteY4318" fmla="*/ 3568149 h 4925968"/>
              <a:gd name="connsiteX4319" fmla="*/ 277346 w 8014260"/>
              <a:gd name="connsiteY4319" fmla="*/ 3577682 h 4925968"/>
              <a:gd name="connsiteX4320" fmla="*/ 288250 w 8014260"/>
              <a:gd name="connsiteY4320" fmla="*/ 3567189 h 4925968"/>
              <a:gd name="connsiteX4321" fmla="*/ 306969 w 8014260"/>
              <a:gd name="connsiteY4321" fmla="*/ 3556216 h 4925968"/>
              <a:gd name="connsiteX4322" fmla="*/ 2520796 w 8014260"/>
              <a:gd name="connsiteY4322" fmla="*/ 3556080 h 4925968"/>
              <a:gd name="connsiteX4323" fmla="*/ 2544594 w 8014260"/>
              <a:gd name="connsiteY4323" fmla="*/ 3562115 h 4925968"/>
              <a:gd name="connsiteX4324" fmla="*/ 2524088 w 8014260"/>
              <a:gd name="connsiteY4324" fmla="*/ 3571784 h 4925968"/>
              <a:gd name="connsiteX4325" fmla="*/ 2500017 w 8014260"/>
              <a:gd name="connsiteY4325" fmla="*/ 3565064 h 4925968"/>
              <a:gd name="connsiteX4326" fmla="*/ 2520796 w 8014260"/>
              <a:gd name="connsiteY4326" fmla="*/ 3556080 h 4925968"/>
              <a:gd name="connsiteX4327" fmla="*/ 3460008 w 8014260"/>
              <a:gd name="connsiteY4327" fmla="*/ 3555084 h 4925968"/>
              <a:gd name="connsiteX4328" fmla="*/ 3469053 w 8014260"/>
              <a:gd name="connsiteY4328" fmla="*/ 3562114 h 4925968"/>
              <a:gd name="connsiteX4329" fmla="*/ 3445050 w 8014260"/>
              <a:gd name="connsiteY4329" fmla="*/ 3586666 h 4925968"/>
              <a:gd name="connsiteX4330" fmla="*/ 3417686 w 8014260"/>
              <a:gd name="connsiteY4330" fmla="*/ 3584540 h 4925968"/>
              <a:gd name="connsiteX4331" fmla="*/ 3440112 w 8014260"/>
              <a:gd name="connsiteY4331" fmla="*/ 3559576 h 4925968"/>
              <a:gd name="connsiteX4332" fmla="*/ 3460008 w 8014260"/>
              <a:gd name="connsiteY4332" fmla="*/ 3555084 h 4925968"/>
              <a:gd name="connsiteX4333" fmla="*/ 1362693 w 8014260"/>
              <a:gd name="connsiteY4333" fmla="*/ 3552033 h 4925968"/>
              <a:gd name="connsiteX4334" fmla="*/ 1386971 w 8014260"/>
              <a:gd name="connsiteY4334" fmla="*/ 3567258 h 4925968"/>
              <a:gd name="connsiteX4335" fmla="*/ 1366395 w 8014260"/>
              <a:gd name="connsiteY4335" fmla="*/ 3585637 h 4925968"/>
              <a:gd name="connsiteX4336" fmla="*/ 1343973 w 8014260"/>
              <a:gd name="connsiteY4336" fmla="*/ 3571510 h 4925968"/>
              <a:gd name="connsiteX4337" fmla="*/ 1362693 w 8014260"/>
              <a:gd name="connsiteY4337" fmla="*/ 3552033 h 4925968"/>
              <a:gd name="connsiteX4338" fmla="*/ 810284 w 8014260"/>
              <a:gd name="connsiteY4338" fmla="*/ 3551484 h 4925968"/>
              <a:gd name="connsiteX4339" fmla="*/ 832980 w 8014260"/>
              <a:gd name="connsiteY4339" fmla="*/ 3561223 h 4925968"/>
              <a:gd name="connsiteX4340" fmla="*/ 814191 w 8014260"/>
              <a:gd name="connsiteY4340" fmla="*/ 3579259 h 4925968"/>
              <a:gd name="connsiteX4341" fmla="*/ 791765 w 8014260"/>
              <a:gd name="connsiteY4341" fmla="*/ 3569726 h 4925968"/>
              <a:gd name="connsiteX4342" fmla="*/ 810284 w 8014260"/>
              <a:gd name="connsiteY4342" fmla="*/ 3551484 h 4925968"/>
              <a:gd name="connsiteX4343" fmla="*/ 123314 w 8014260"/>
              <a:gd name="connsiteY4343" fmla="*/ 3550936 h 4925968"/>
              <a:gd name="connsiteX4344" fmla="*/ 115357 w 8014260"/>
              <a:gd name="connsiteY4344" fmla="*/ 3561909 h 4925968"/>
              <a:gd name="connsiteX4345" fmla="*/ 102945 w 8014260"/>
              <a:gd name="connsiteY4345" fmla="*/ 3563623 h 4925968"/>
              <a:gd name="connsiteX4346" fmla="*/ 112341 w 8014260"/>
              <a:gd name="connsiteY4346" fmla="*/ 3554022 h 4925968"/>
              <a:gd name="connsiteX4347" fmla="*/ 123314 w 8014260"/>
              <a:gd name="connsiteY4347" fmla="*/ 3550936 h 4925968"/>
              <a:gd name="connsiteX4348" fmla="*/ 1019313 w 8014260"/>
              <a:gd name="connsiteY4348" fmla="*/ 3550524 h 4925968"/>
              <a:gd name="connsiteX4349" fmla="*/ 1041398 w 8014260"/>
              <a:gd name="connsiteY4349" fmla="*/ 3562731 h 4925968"/>
              <a:gd name="connsiteX4350" fmla="*/ 1023634 w 8014260"/>
              <a:gd name="connsiteY4350" fmla="*/ 3583100 h 4925968"/>
              <a:gd name="connsiteX4351" fmla="*/ 1000044 w 8014260"/>
              <a:gd name="connsiteY4351" fmla="*/ 3572264 h 4925968"/>
              <a:gd name="connsiteX4352" fmla="*/ 1019313 w 8014260"/>
              <a:gd name="connsiteY4352" fmla="*/ 3550524 h 4925968"/>
              <a:gd name="connsiteX4353" fmla="*/ 5942870 w 8014260"/>
              <a:gd name="connsiteY4353" fmla="*/ 3548536 h 4925968"/>
              <a:gd name="connsiteX4354" fmla="*/ 5979080 w 8014260"/>
              <a:gd name="connsiteY4354" fmla="*/ 3577134 h 4925968"/>
              <a:gd name="connsiteX4355" fmla="*/ 5948700 w 8014260"/>
              <a:gd name="connsiteY4355" fmla="*/ 3631586 h 4925968"/>
              <a:gd name="connsiteX4356" fmla="*/ 5912970 w 8014260"/>
              <a:gd name="connsiteY4356" fmla="*/ 3603126 h 4925968"/>
              <a:gd name="connsiteX4357" fmla="*/ 5942870 w 8014260"/>
              <a:gd name="connsiteY4357" fmla="*/ 3548536 h 4925968"/>
              <a:gd name="connsiteX4358" fmla="*/ 5243285 w 8014260"/>
              <a:gd name="connsiteY4358" fmla="*/ 3547918 h 4925968"/>
              <a:gd name="connsiteX4359" fmla="*/ 5279632 w 8014260"/>
              <a:gd name="connsiteY4359" fmla="*/ 3588243 h 4925968"/>
              <a:gd name="connsiteX4360" fmla="*/ 5252680 w 8014260"/>
              <a:gd name="connsiteY4360" fmla="*/ 3640364 h 4925968"/>
              <a:gd name="connsiteX4361" fmla="*/ 5216539 w 8014260"/>
              <a:gd name="connsiteY4361" fmla="*/ 3599627 h 4925968"/>
              <a:gd name="connsiteX4362" fmla="*/ 5243285 w 8014260"/>
              <a:gd name="connsiteY4362" fmla="*/ 3547918 h 4925968"/>
              <a:gd name="connsiteX4363" fmla="*/ 3386045 w 8014260"/>
              <a:gd name="connsiteY4363" fmla="*/ 3547781 h 4925968"/>
              <a:gd name="connsiteX4364" fmla="*/ 3394643 w 8014260"/>
              <a:gd name="connsiteY4364" fmla="*/ 3555462 h 4925968"/>
              <a:gd name="connsiteX4365" fmla="*/ 3371532 w 8014260"/>
              <a:gd name="connsiteY4365" fmla="*/ 3580974 h 4925968"/>
              <a:gd name="connsiteX4366" fmla="*/ 3345128 w 8014260"/>
              <a:gd name="connsiteY4366" fmla="*/ 3576447 h 4925968"/>
              <a:gd name="connsiteX4367" fmla="*/ 3368034 w 8014260"/>
              <a:gd name="connsiteY4367" fmla="*/ 3550593 h 4925968"/>
              <a:gd name="connsiteX4368" fmla="*/ 3386045 w 8014260"/>
              <a:gd name="connsiteY4368" fmla="*/ 3547781 h 4925968"/>
              <a:gd name="connsiteX4369" fmla="*/ 2955533 w 8014260"/>
              <a:gd name="connsiteY4369" fmla="*/ 3545860 h 4925968"/>
              <a:gd name="connsiteX4370" fmla="*/ 2963755 w 8014260"/>
              <a:gd name="connsiteY4370" fmla="*/ 3551004 h 4925968"/>
              <a:gd name="connsiteX4371" fmla="*/ 2941946 w 8014260"/>
              <a:gd name="connsiteY4371" fmla="*/ 3568286 h 4925968"/>
              <a:gd name="connsiteX4372" fmla="*/ 2917600 w 8014260"/>
              <a:gd name="connsiteY4372" fmla="*/ 3563211 h 4925968"/>
              <a:gd name="connsiteX4373" fmla="*/ 2939340 w 8014260"/>
              <a:gd name="connsiteY4373" fmla="*/ 3546889 h 4925968"/>
              <a:gd name="connsiteX4374" fmla="*/ 2955533 w 8014260"/>
              <a:gd name="connsiteY4374" fmla="*/ 3545860 h 4925968"/>
              <a:gd name="connsiteX4375" fmla="*/ 6544548 w 8014260"/>
              <a:gd name="connsiteY4375" fmla="*/ 3545544 h 4925968"/>
              <a:gd name="connsiteX4376" fmla="*/ 6557896 w 8014260"/>
              <a:gd name="connsiteY4376" fmla="*/ 3558960 h 4925968"/>
              <a:gd name="connsiteX4377" fmla="*/ 6526760 w 8014260"/>
              <a:gd name="connsiteY4377" fmla="*/ 3611424 h 4925968"/>
              <a:gd name="connsiteX4378" fmla="*/ 6488150 w 8014260"/>
              <a:gd name="connsiteY4378" fmla="*/ 3603948 h 4925968"/>
              <a:gd name="connsiteX4379" fmla="*/ 6518805 w 8014260"/>
              <a:gd name="connsiteY4379" fmla="*/ 3552651 h 4925968"/>
              <a:gd name="connsiteX4380" fmla="*/ 6544548 w 8014260"/>
              <a:gd name="connsiteY4380" fmla="*/ 3545544 h 4925968"/>
              <a:gd name="connsiteX4381" fmla="*/ 390983 w 8014260"/>
              <a:gd name="connsiteY4381" fmla="*/ 3544009 h 4925968"/>
              <a:gd name="connsiteX4382" fmla="*/ 377263 w 8014260"/>
              <a:gd name="connsiteY4382" fmla="*/ 3557107 h 4925968"/>
              <a:gd name="connsiteX4383" fmla="*/ 358200 w 8014260"/>
              <a:gd name="connsiteY4383" fmla="*/ 3564240 h 4925968"/>
              <a:gd name="connsiteX4384" fmla="*/ 372121 w 8014260"/>
              <a:gd name="connsiteY4384" fmla="*/ 3551416 h 4925968"/>
              <a:gd name="connsiteX4385" fmla="*/ 390983 w 8014260"/>
              <a:gd name="connsiteY4385" fmla="*/ 3544009 h 4925968"/>
              <a:gd name="connsiteX4386" fmla="*/ 4767820 w 8014260"/>
              <a:gd name="connsiteY4386" fmla="*/ 3543598 h 4925968"/>
              <a:gd name="connsiteX4387" fmla="*/ 4801013 w 8014260"/>
              <a:gd name="connsiteY4387" fmla="*/ 3579260 h 4925968"/>
              <a:gd name="connsiteX4388" fmla="*/ 4773239 w 8014260"/>
              <a:gd name="connsiteY4388" fmla="*/ 3621916 h 4925968"/>
              <a:gd name="connsiteX4389" fmla="*/ 4740183 w 8014260"/>
              <a:gd name="connsiteY4389" fmla="*/ 3585912 h 4925968"/>
              <a:gd name="connsiteX4390" fmla="*/ 4767820 w 8014260"/>
              <a:gd name="connsiteY4390" fmla="*/ 3543598 h 4925968"/>
              <a:gd name="connsiteX4391" fmla="*/ 2655831 w 8014260"/>
              <a:gd name="connsiteY4391" fmla="*/ 3543530 h 4925968"/>
              <a:gd name="connsiteX4392" fmla="*/ 2679628 w 8014260"/>
              <a:gd name="connsiteY4392" fmla="*/ 3548810 h 4925968"/>
              <a:gd name="connsiteX4393" fmla="*/ 2659192 w 8014260"/>
              <a:gd name="connsiteY4393" fmla="*/ 3558411 h 4925968"/>
              <a:gd name="connsiteX4394" fmla="*/ 2635120 w 8014260"/>
              <a:gd name="connsiteY4394" fmla="*/ 3552994 h 4925968"/>
              <a:gd name="connsiteX4395" fmla="*/ 2655831 w 8014260"/>
              <a:gd name="connsiteY4395" fmla="*/ 3543530 h 4925968"/>
              <a:gd name="connsiteX4396" fmla="*/ 1495737 w 8014260"/>
              <a:gd name="connsiteY4396" fmla="*/ 3541746 h 4925968"/>
              <a:gd name="connsiteX4397" fmla="*/ 1521663 w 8014260"/>
              <a:gd name="connsiteY4397" fmla="*/ 3555393 h 4925968"/>
              <a:gd name="connsiteX4398" fmla="*/ 1503212 w 8014260"/>
              <a:gd name="connsiteY4398" fmla="*/ 3573498 h 4925968"/>
              <a:gd name="connsiteX4399" fmla="*/ 1478798 w 8014260"/>
              <a:gd name="connsiteY4399" fmla="*/ 3559028 h 4925968"/>
              <a:gd name="connsiteX4400" fmla="*/ 1495737 w 8014260"/>
              <a:gd name="connsiteY4400" fmla="*/ 3541746 h 4925968"/>
              <a:gd name="connsiteX4401" fmla="*/ 2309159 w 8014260"/>
              <a:gd name="connsiteY4401" fmla="*/ 3540443 h 4925968"/>
              <a:gd name="connsiteX4402" fmla="*/ 2334122 w 8014260"/>
              <a:gd name="connsiteY4402" fmla="*/ 3547850 h 4925968"/>
              <a:gd name="connsiteX4403" fmla="*/ 2314371 w 8014260"/>
              <a:gd name="connsiteY4403" fmla="*/ 3556216 h 4925968"/>
              <a:gd name="connsiteX4404" fmla="*/ 2290985 w 8014260"/>
              <a:gd name="connsiteY4404" fmla="*/ 3548055 h 4925968"/>
              <a:gd name="connsiteX4405" fmla="*/ 2309159 w 8014260"/>
              <a:gd name="connsiteY4405" fmla="*/ 3540443 h 4925968"/>
              <a:gd name="connsiteX4406" fmla="*/ 2175427 w 8014260"/>
              <a:gd name="connsiteY4406" fmla="*/ 3539551 h 4925968"/>
              <a:gd name="connsiteX4407" fmla="*/ 2198882 w 8014260"/>
              <a:gd name="connsiteY4407" fmla="*/ 3549290 h 4925968"/>
              <a:gd name="connsiteX4408" fmla="*/ 2177142 w 8014260"/>
              <a:gd name="connsiteY4408" fmla="*/ 3557862 h 4925968"/>
              <a:gd name="connsiteX4409" fmla="*/ 2155402 w 8014260"/>
              <a:gd name="connsiteY4409" fmla="*/ 3547301 h 4925968"/>
              <a:gd name="connsiteX4410" fmla="*/ 2175427 w 8014260"/>
              <a:gd name="connsiteY4410" fmla="*/ 3539551 h 4925968"/>
              <a:gd name="connsiteX4411" fmla="*/ 294146 w 8014260"/>
              <a:gd name="connsiteY4411" fmla="*/ 3539208 h 4925968"/>
              <a:gd name="connsiteX4412" fmla="*/ 283105 w 8014260"/>
              <a:gd name="connsiteY4412" fmla="*/ 3551415 h 4925968"/>
              <a:gd name="connsiteX4413" fmla="*/ 266919 w 8014260"/>
              <a:gd name="connsiteY4413" fmla="*/ 3561634 h 4925968"/>
              <a:gd name="connsiteX4414" fmla="*/ 280637 w 8014260"/>
              <a:gd name="connsiteY4414" fmla="*/ 3547438 h 4925968"/>
              <a:gd name="connsiteX4415" fmla="*/ 294146 w 8014260"/>
              <a:gd name="connsiteY4415" fmla="*/ 3539208 h 4925968"/>
              <a:gd name="connsiteX4416" fmla="*/ 2444056 w 8014260"/>
              <a:gd name="connsiteY4416" fmla="*/ 3538249 h 4925968"/>
              <a:gd name="connsiteX4417" fmla="*/ 2469430 w 8014260"/>
              <a:gd name="connsiteY4417" fmla="*/ 3543735 h 4925968"/>
              <a:gd name="connsiteX4418" fmla="*/ 2450296 w 8014260"/>
              <a:gd name="connsiteY4418" fmla="*/ 3551828 h 4925968"/>
              <a:gd name="connsiteX4419" fmla="*/ 2426773 w 8014260"/>
              <a:gd name="connsiteY4419" fmla="*/ 3546410 h 4925968"/>
              <a:gd name="connsiteX4420" fmla="*/ 2444056 w 8014260"/>
              <a:gd name="connsiteY4420" fmla="*/ 3538249 h 4925968"/>
              <a:gd name="connsiteX4421" fmla="*/ 4032994 w 8014260"/>
              <a:gd name="connsiteY4421" fmla="*/ 3537297 h 4925968"/>
              <a:gd name="connsiteX4422" fmla="*/ 4043273 w 8014260"/>
              <a:gd name="connsiteY4422" fmla="*/ 3547781 h 4925968"/>
              <a:gd name="connsiteX4423" fmla="*/ 4018652 w 8014260"/>
              <a:gd name="connsiteY4423" fmla="*/ 3575144 h 4925968"/>
              <a:gd name="connsiteX4424" fmla="*/ 3985871 w 8014260"/>
              <a:gd name="connsiteY4424" fmla="*/ 3565543 h 4925968"/>
              <a:gd name="connsiteX4425" fmla="*/ 4012275 w 8014260"/>
              <a:gd name="connsiteY4425" fmla="*/ 3538591 h 4925968"/>
              <a:gd name="connsiteX4426" fmla="*/ 4032994 w 8014260"/>
              <a:gd name="connsiteY4426" fmla="*/ 3537297 h 4925968"/>
              <a:gd name="connsiteX4427" fmla="*/ 2038961 w 8014260"/>
              <a:gd name="connsiteY4427" fmla="*/ 3537083 h 4925968"/>
              <a:gd name="connsiteX4428" fmla="*/ 2063308 w 8014260"/>
              <a:gd name="connsiteY4428" fmla="*/ 3548056 h 4925968"/>
              <a:gd name="connsiteX4429" fmla="*/ 2042664 w 8014260"/>
              <a:gd name="connsiteY4429" fmla="*/ 3558343 h 4925968"/>
              <a:gd name="connsiteX4430" fmla="*/ 2020102 w 8014260"/>
              <a:gd name="connsiteY4430" fmla="*/ 3547919 h 4925968"/>
              <a:gd name="connsiteX4431" fmla="*/ 2038961 w 8014260"/>
              <a:gd name="connsiteY4431" fmla="*/ 3537083 h 4925968"/>
              <a:gd name="connsiteX4432" fmla="*/ 6180672 w 8014260"/>
              <a:gd name="connsiteY4432" fmla="*/ 3536765 h 4925968"/>
              <a:gd name="connsiteX4433" fmla="*/ 6193119 w 8014260"/>
              <a:gd name="connsiteY4433" fmla="*/ 3558686 h 4925968"/>
              <a:gd name="connsiteX4434" fmla="*/ 6163698 w 8014260"/>
              <a:gd name="connsiteY4434" fmla="*/ 3611835 h 4925968"/>
              <a:gd name="connsiteX4435" fmla="*/ 6125225 w 8014260"/>
              <a:gd name="connsiteY4435" fmla="*/ 3591055 h 4925968"/>
              <a:gd name="connsiteX4436" fmla="*/ 6154851 w 8014260"/>
              <a:gd name="connsiteY4436" fmla="*/ 3538043 h 4925968"/>
              <a:gd name="connsiteX4437" fmla="*/ 6180672 w 8014260"/>
              <a:gd name="connsiteY4437" fmla="*/ 3536765 h 4925968"/>
              <a:gd name="connsiteX4438" fmla="*/ 5741905 w 8014260"/>
              <a:gd name="connsiteY4438" fmla="*/ 3536538 h 4925968"/>
              <a:gd name="connsiteX4439" fmla="*/ 5764356 w 8014260"/>
              <a:gd name="connsiteY4439" fmla="*/ 3571990 h 4925968"/>
              <a:gd name="connsiteX4440" fmla="*/ 5736718 w 8014260"/>
              <a:gd name="connsiteY4440" fmla="*/ 3625277 h 4925968"/>
              <a:gd name="connsiteX4441" fmla="*/ 5699548 w 8014260"/>
              <a:gd name="connsiteY4441" fmla="*/ 3591878 h 4925968"/>
              <a:gd name="connsiteX4442" fmla="*/ 5728900 w 8014260"/>
              <a:gd name="connsiteY4442" fmla="*/ 3536877 h 4925968"/>
              <a:gd name="connsiteX4443" fmla="*/ 5741905 w 8014260"/>
              <a:gd name="connsiteY4443" fmla="*/ 3536538 h 4925968"/>
              <a:gd name="connsiteX4444" fmla="*/ 3311369 w 8014260"/>
              <a:gd name="connsiteY4444" fmla="*/ 3536036 h 4925968"/>
              <a:gd name="connsiteX4445" fmla="*/ 3320302 w 8014260"/>
              <a:gd name="connsiteY4445" fmla="*/ 3544009 h 4925968"/>
              <a:gd name="connsiteX4446" fmla="*/ 3298014 w 8014260"/>
              <a:gd name="connsiteY4446" fmla="*/ 3570686 h 4925968"/>
              <a:gd name="connsiteX4447" fmla="*/ 3271405 w 8014260"/>
              <a:gd name="connsiteY4447" fmla="*/ 3566160 h 4925968"/>
              <a:gd name="connsiteX4448" fmla="*/ 3293899 w 8014260"/>
              <a:gd name="connsiteY4448" fmla="*/ 3538454 h 4925968"/>
              <a:gd name="connsiteX4449" fmla="*/ 3311369 w 8014260"/>
              <a:gd name="connsiteY4449" fmla="*/ 3536036 h 4925968"/>
              <a:gd name="connsiteX4450" fmla="*/ 1632967 w 8014260"/>
              <a:gd name="connsiteY4450" fmla="*/ 3535916 h 4925968"/>
              <a:gd name="connsiteX4451" fmla="*/ 1657108 w 8014260"/>
              <a:gd name="connsiteY4451" fmla="*/ 3550661 h 4925968"/>
              <a:gd name="connsiteX4452" fmla="*/ 1636261 w 8014260"/>
              <a:gd name="connsiteY4452" fmla="*/ 3565749 h 4925968"/>
              <a:gd name="connsiteX4453" fmla="*/ 1613766 w 8014260"/>
              <a:gd name="connsiteY4453" fmla="*/ 3550113 h 4925968"/>
              <a:gd name="connsiteX4454" fmla="*/ 1632967 w 8014260"/>
              <a:gd name="connsiteY4454" fmla="*/ 3535916 h 4925968"/>
              <a:gd name="connsiteX4455" fmla="*/ 2879084 w 8014260"/>
              <a:gd name="connsiteY4455" fmla="*/ 3535153 h 4925968"/>
              <a:gd name="connsiteX4456" fmla="*/ 2888728 w 8014260"/>
              <a:gd name="connsiteY4456" fmla="*/ 3539620 h 4925968"/>
              <a:gd name="connsiteX4457" fmla="*/ 2870143 w 8014260"/>
              <a:gd name="connsiteY4457" fmla="*/ 3553610 h 4925968"/>
              <a:gd name="connsiteX4458" fmla="*/ 2844631 w 8014260"/>
              <a:gd name="connsiteY4458" fmla="*/ 3550113 h 4925968"/>
              <a:gd name="connsiteX4459" fmla="*/ 2861571 w 8014260"/>
              <a:gd name="connsiteY4459" fmla="*/ 3536808 h 4925968"/>
              <a:gd name="connsiteX4460" fmla="*/ 2879084 w 8014260"/>
              <a:gd name="connsiteY4460" fmla="*/ 3535153 h 4925968"/>
              <a:gd name="connsiteX4461" fmla="*/ 1903037 w 8014260"/>
              <a:gd name="connsiteY4461" fmla="*/ 3534751 h 4925968"/>
              <a:gd name="connsiteX4462" fmla="*/ 1927722 w 8014260"/>
              <a:gd name="connsiteY4462" fmla="*/ 3547027 h 4925968"/>
              <a:gd name="connsiteX4463" fmla="*/ 1907562 w 8014260"/>
              <a:gd name="connsiteY4463" fmla="*/ 3559029 h 4925968"/>
              <a:gd name="connsiteX4464" fmla="*/ 1884660 w 8014260"/>
              <a:gd name="connsiteY4464" fmla="*/ 3547575 h 4925968"/>
              <a:gd name="connsiteX4465" fmla="*/ 1903037 w 8014260"/>
              <a:gd name="connsiteY4465" fmla="*/ 3534751 h 4925968"/>
              <a:gd name="connsiteX4466" fmla="*/ 4426292 w 8014260"/>
              <a:gd name="connsiteY4466" fmla="*/ 3534271 h 4925968"/>
              <a:gd name="connsiteX4467" fmla="*/ 4458936 w 8014260"/>
              <a:gd name="connsiteY4467" fmla="*/ 3559508 h 4925968"/>
              <a:gd name="connsiteX4468" fmla="*/ 4432601 w 8014260"/>
              <a:gd name="connsiteY4468" fmla="*/ 3592975 h 4925968"/>
              <a:gd name="connsiteX4469" fmla="*/ 4398448 w 8014260"/>
              <a:gd name="connsiteY4469" fmla="*/ 3568972 h 4925968"/>
              <a:gd name="connsiteX4470" fmla="*/ 4426292 w 8014260"/>
              <a:gd name="connsiteY4470" fmla="*/ 3534271 h 4925968"/>
              <a:gd name="connsiteX4471" fmla="*/ 1767590 w 8014260"/>
              <a:gd name="connsiteY4471" fmla="*/ 3533996 h 4925968"/>
              <a:gd name="connsiteX4472" fmla="*/ 1792349 w 8014260"/>
              <a:gd name="connsiteY4472" fmla="*/ 3547438 h 4925968"/>
              <a:gd name="connsiteX4473" fmla="*/ 1772254 w 8014260"/>
              <a:gd name="connsiteY4473" fmla="*/ 3561154 h 4925968"/>
              <a:gd name="connsiteX4474" fmla="*/ 1749347 w 8014260"/>
              <a:gd name="connsiteY4474" fmla="*/ 3548672 h 4925968"/>
              <a:gd name="connsiteX4475" fmla="*/ 1767590 w 8014260"/>
              <a:gd name="connsiteY4475" fmla="*/ 3533996 h 4925968"/>
              <a:gd name="connsiteX4476" fmla="*/ 2579364 w 8014260"/>
              <a:gd name="connsiteY4476" fmla="*/ 3530979 h 4925968"/>
              <a:gd name="connsiteX4477" fmla="*/ 2604602 w 8014260"/>
              <a:gd name="connsiteY4477" fmla="*/ 3534683 h 4925968"/>
              <a:gd name="connsiteX4478" fmla="*/ 2585331 w 8014260"/>
              <a:gd name="connsiteY4478" fmla="*/ 3542912 h 4925968"/>
              <a:gd name="connsiteX4479" fmla="*/ 2561945 w 8014260"/>
              <a:gd name="connsiteY4479" fmla="*/ 3539003 h 4925968"/>
              <a:gd name="connsiteX4480" fmla="*/ 2579364 w 8014260"/>
              <a:gd name="connsiteY4480" fmla="*/ 3530979 h 4925968"/>
              <a:gd name="connsiteX4481" fmla="*/ 196078 w 8014260"/>
              <a:gd name="connsiteY4481" fmla="*/ 3527481 h 4925968"/>
              <a:gd name="connsiteX4482" fmla="*/ 188259 w 8014260"/>
              <a:gd name="connsiteY4482" fmla="*/ 3538591 h 4925968"/>
              <a:gd name="connsiteX4483" fmla="*/ 174747 w 8014260"/>
              <a:gd name="connsiteY4483" fmla="*/ 3545518 h 4925968"/>
              <a:gd name="connsiteX4484" fmla="*/ 183664 w 8014260"/>
              <a:gd name="connsiteY4484" fmla="*/ 3533174 h 4925968"/>
              <a:gd name="connsiteX4485" fmla="*/ 196078 w 8014260"/>
              <a:gd name="connsiteY4485" fmla="*/ 3527481 h 4925968"/>
              <a:gd name="connsiteX4486" fmla="*/ 6470448 w 8014260"/>
              <a:gd name="connsiteY4486" fmla="*/ 3527438 h 4925968"/>
              <a:gd name="connsiteX4487" fmla="*/ 6483006 w 8014260"/>
              <a:gd name="connsiteY4487" fmla="*/ 3543323 h 4925968"/>
              <a:gd name="connsiteX4488" fmla="*/ 6451322 w 8014260"/>
              <a:gd name="connsiteY4488" fmla="*/ 3594210 h 4925968"/>
              <a:gd name="connsiteX4489" fmla="*/ 6413397 w 8014260"/>
              <a:gd name="connsiteY4489" fmla="*/ 3583237 h 4925968"/>
              <a:gd name="connsiteX4490" fmla="*/ 6444876 w 8014260"/>
              <a:gd name="connsiteY4490" fmla="*/ 3531870 h 4925968"/>
              <a:gd name="connsiteX4491" fmla="*/ 6470448 w 8014260"/>
              <a:gd name="connsiteY4491" fmla="*/ 3527438 h 4925968"/>
              <a:gd name="connsiteX4492" fmla="*/ 2806706 w 8014260"/>
              <a:gd name="connsiteY4492" fmla="*/ 3526341 h 4925968"/>
              <a:gd name="connsiteX4493" fmla="*/ 2814250 w 8014260"/>
              <a:gd name="connsiteY4493" fmla="*/ 3530224 h 4925968"/>
              <a:gd name="connsiteX4494" fmla="*/ 2793882 w 8014260"/>
              <a:gd name="connsiteY4494" fmla="*/ 3541266 h 4925968"/>
              <a:gd name="connsiteX4495" fmla="*/ 2769879 w 8014260"/>
              <a:gd name="connsiteY4495" fmla="*/ 3537220 h 4925968"/>
              <a:gd name="connsiteX4496" fmla="*/ 2790522 w 8014260"/>
              <a:gd name="connsiteY4496" fmla="*/ 3526933 h 4925968"/>
              <a:gd name="connsiteX4497" fmla="*/ 2806706 w 8014260"/>
              <a:gd name="connsiteY4497" fmla="*/ 3526341 h 4925968"/>
              <a:gd name="connsiteX4498" fmla="*/ 1152362 w 8014260"/>
              <a:gd name="connsiteY4498" fmla="*/ 3525287 h 4925968"/>
              <a:gd name="connsiteX4499" fmla="*/ 1175609 w 8014260"/>
              <a:gd name="connsiteY4499" fmla="*/ 3537631 h 4925968"/>
              <a:gd name="connsiteX4500" fmla="*/ 1159219 w 8014260"/>
              <a:gd name="connsiteY4500" fmla="*/ 3558068 h 4925968"/>
              <a:gd name="connsiteX4501" fmla="*/ 1134116 w 8014260"/>
              <a:gd name="connsiteY4501" fmla="*/ 3544832 h 4925968"/>
              <a:gd name="connsiteX4502" fmla="*/ 1152362 w 8014260"/>
              <a:gd name="connsiteY4502" fmla="*/ 3525287 h 4925968"/>
              <a:gd name="connsiteX4503" fmla="*/ 5378800 w 8014260"/>
              <a:gd name="connsiteY4503" fmla="*/ 3525081 h 4925968"/>
              <a:gd name="connsiteX4504" fmla="*/ 5415079 w 8014260"/>
              <a:gd name="connsiteY4504" fmla="*/ 3567532 h 4925968"/>
              <a:gd name="connsiteX4505" fmla="*/ 5387304 w 8014260"/>
              <a:gd name="connsiteY4505" fmla="*/ 3617595 h 4925968"/>
              <a:gd name="connsiteX4506" fmla="*/ 5351642 w 8014260"/>
              <a:gd name="connsiteY4506" fmla="*/ 3578436 h 4925968"/>
              <a:gd name="connsiteX4507" fmla="*/ 5378800 w 8014260"/>
              <a:gd name="connsiteY4507" fmla="*/ 3525081 h 4925968"/>
              <a:gd name="connsiteX4508" fmla="*/ 749390 w 8014260"/>
              <a:gd name="connsiteY4508" fmla="*/ 3524567 h 4925968"/>
              <a:gd name="connsiteX4509" fmla="*/ 757407 w 8014260"/>
              <a:gd name="connsiteY4509" fmla="*/ 3531733 h 4925968"/>
              <a:gd name="connsiteX4510" fmla="*/ 739986 w 8014260"/>
              <a:gd name="connsiteY4510" fmla="*/ 3550593 h 4925968"/>
              <a:gd name="connsiteX4511" fmla="*/ 718794 w 8014260"/>
              <a:gd name="connsiteY4511" fmla="*/ 3544695 h 4925968"/>
              <a:gd name="connsiteX4512" fmla="*/ 734636 w 8014260"/>
              <a:gd name="connsiteY4512" fmla="*/ 3525424 h 4925968"/>
              <a:gd name="connsiteX4513" fmla="*/ 749390 w 8014260"/>
              <a:gd name="connsiteY4513" fmla="*/ 3524567 h 4925968"/>
              <a:gd name="connsiteX4514" fmla="*/ 4222129 w 8014260"/>
              <a:gd name="connsiteY4514" fmla="*/ 3523161 h 4925968"/>
              <a:gd name="connsiteX4515" fmla="*/ 4251207 w 8014260"/>
              <a:gd name="connsiteY4515" fmla="*/ 3542363 h 4925968"/>
              <a:gd name="connsiteX4516" fmla="*/ 4220758 w 8014260"/>
              <a:gd name="connsiteY4516" fmla="*/ 3571784 h 4925968"/>
              <a:gd name="connsiteX4517" fmla="*/ 4192160 w 8014260"/>
              <a:gd name="connsiteY4517" fmla="*/ 3550799 h 4925968"/>
              <a:gd name="connsiteX4518" fmla="*/ 4222129 w 8014260"/>
              <a:gd name="connsiteY4518" fmla="*/ 3523161 h 4925968"/>
              <a:gd name="connsiteX4519" fmla="*/ 3237218 w 8014260"/>
              <a:gd name="connsiteY4519" fmla="*/ 3522364 h 4925968"/>
              <a:gd name="connsiteX4520" fmla="*/ 3246099 w 8014260"/>
              <a:gd name="connsiteY4520" fmla="*/ 3529471 h 4925968"/>
              <a:gd name="connsiteX4521" fmla="*/ 3225319 w 8014260"/>
              <a:gd name="connsiteY4521" fmla="*/ 3554159 h 4925968"/>
              <a:gd name="connsiteX4522" fmla="*/ 3198504 w 8014260"/>
              <a:gd name="connsiteY4522" fmla="*/ 3549496 h 4925968"/>
              <a:gd name="connsiteX4523" fmla="*/ 3220107 w 8014260"/>
              <a:gd name="connsiteY4523" fmla="*/ 3524464 h 4925968"/>
              <a:gd name="connsiteX4524" fmla="*/ 3237218 w 8014260"/>
              <a:gd name="connsiteY4524" fmla="*/ 3522364 h 4925968"/>
              <a:gd name="connsiteX4525" fmla="*/ 464090 w 8014260"/>
              <a:gd name="connsiteY4525" fmla="*/ 3521652 h 4925968"/>
              <a:gd name="connsiteX4526" fmla="*/ 448387 w 8014260"/>
              <a:gd name="connsiteY4526" fmla="*/ 3536397 h 4925968"/>
              <a:gd name="connsiteX4527" fmla="*/ 429182 w 8014260"/>
              <a:gd name="connsiteY4527" fmla="*/ 3540854 h 4925968"/>
              <a:gd name="connsiteX4528" fmla="*/ 446463 w 8014260"/>
              <a:gd name="connsiteY4528" fmla="*/ 3525835 h 4925968"/>
              <a:gd name="connsiteX4529" fmla="*/ 464090 w 8014260"/>
              <a:gd name="connsiteY4529" fmla="*/ 3521652 h 4925968"/>
              <a:gd name="connsiteX4530" fmla="*/ 3959879 w 8014260"/>
              <a:gd name="connsiteY4530" fmla="*/ 3520263 h 4925968"/>
              <a:gd name="connsiteX4531" fmla="*/ 3970029 w 8014260"/>
              <a:gd name="connsiteY4531" fmla="*/ 3528579 h 4925968"/>
              <a:gd name="connsiteX4532" fmla="*/ 3944243 w 8014260"/>
              <a:gd name="connsiteY4532" fmla="*/ 3556011 h 4925968"/>
              <a:gd name="connsiteX4533" fmla="*/ 3913108 w 8014260"/>
              <a:gd name="connsiteY4533" fmla="*/ 3549770 h 4925968"/>
              <a:gd name="connsiteX4534" fmla="*/ 3940060 w 8014260"/>
              <a:gd name="connsiteY4534" fmla="*/ 3522544 h 4925968"/>
              <a:gd name="connsiteX4535" fmla="*/ 3959879 w 8014260"/>
              <a:gd name="connsiteY4535" fmla="*/ 3520263 h 4925968"/>
              <a:gd name="connsiteX4536" fmla="*/ 2370949 w 8014260"/>
              <a:gd name="connsiteY4536" fmla="*/ 3519731 h 4925968"/>
              <a:gd name="connsiteX4537" fmla="*/ 2393992 w 8014260"/>
              <a:gd name="connsiteY4537" fmla="*/ 3526384 h 4925968"/>
              <a:gd name="connsiteX4538" fmla="*/ 2373761 w 8014260"/>
              <a:gd name="connsiteY4538" fmla="*/ 3532144 h 4925968"/>
              <a:gd name="connsiteX4539" fmla="*/ 2351815 w 8014260"/>
              <a:gd name="connsiteY4539" fmla="*/ 3525424 h 4925968"/>
              <a:gd name="connsiteX4540" fmla="*/ 2370949 w 8014260"/>
              <a:gd name="connsiteY4540" fmla="*/ 3519731 h 4925968"/>
              <a:gd name="connsiteX4541" fmla="*/ 4899151 w 8014260"/>
              <a:gd name="connsiteY4541" fmla="*/ 3519389 h 4925968"/>
              <a:gd name="connsiteX4542" fmla="*/ 4934470 w 8014260"/>
              <a:gd name="connsiteY4542" fmla="*/ 3553610 h 4925968"/>
              <a:gd name="connsiteX4543" fmla="*/ 4909370 w 8014260"/>
              <a:gd name="connsiteY4543" fmla="*/ 3602234 h 4925968"/>
              <a:gd name="connsiteX4544" fmla="*/ 4874188 w 8014260"/>
              <a:gd name="connsiteY4544" fmla="*/ 3567395 h 4925968"/>
              <a:gd name="connsiteX4545" fmla="*/ 4899151 w 8014260"/>
              <a:gd name="connsiteY4545" fmla="*/ 3519389 h 4925968"/>
              <a:gd name="connsiteX4546" fmla="*/ 2507218 w 8014260"/>
              <a:gd name="connsiteY4546" fmla="*/ 3518292 h 4925968"/>
              <a:gd name="connsiteX4547" fmla="*/ 2529232 w 8014260"/>
              <a:gd name="connsiteY4547" fmla="*/ 3522475 h 4925968"/>
              <a:gd name="connsiteX4548" fmla="*/ 2511127 w 8014260"/>
              <a:gd name="connsiteY4548" fmla="*/ 3528716 h 4925968"/>
              <a:gd name="connsiteX4549" fmla="*/ 2487536 w 8014260"/>
              <a:gd name="connsiteY4549" fmla="*/ 3524395 h 4925968"/>
              <a:gd name="connsiteX4550" fmla="*/ 2507218 w 8014260"/>
              <a:gd name="connsiteY4550" fmla="*/ 3518292 h 4925968"/>
              <a:gd name="connsiteX4551" fmla="*/ 2731689 w 8014260"/>
              <a:gd name="connsiteY4551" fmla="*/ 3517854 h 4925968"/>
              <a:gd name="connsiteX4552" fmla="*/ 2739704 w 8014260"/>
              <a:gd name="connsiteY4552" fmla="*/ 3521034 h 4925968"/>
              <a:gd name="connsiteX4553" fmla="*/ 2719061 w 8014260"/>
              <a:gd name="connsiteY4553" fmla="*/ 3529539 h 4925968"/>
              <a:gd name="connsiteX4554" fmla="*/ 2696773 w 8014260"/>
              <a:gd name="connsiteY4554" fmla="*/ 3526110 h 4925968"/>
              <a:gd name="connsiteX4555" fmla="*/ 2715701 w 8014260"/>
              <a:gd name="connsiteY4555" fmla="*/ 3518017 h 4925968"/>
              <a:gd name="connsiteX4556" fmla="*/ 2731689 w 8014260"/>
              <a:gd name="connsiteY4556" fmla="*/ 3517854 h 4925968"/>
              <a:gd name="connsiteX4557" fmla="*/ 378364 w 8014260"/>
              <a:gd name="connsiteY4557" fmla="*/ 3517743 h 4925968"/>
              <a:gd name="connsiteX4558" fmla="*/ 365193 w 8014260"/>
              <a:gd name="connsiteY4558" fmla="*/ 3531322 h 4925968"/>
              <a:gd name="connsiteX4559" fmla="*/ 347706 w 8014260"/>
              <a:gd name="connsiteY4559" fmla="*/ 3540717 h 4925968"/>
              <a:gd name="connsiteX4560" fmla="*/ 362316 w 8014260"/>
              <a:gd name="connsiteY4560" fmla="*/ 3525973 h 4925968"/>
              <a:gd name="connsiteX4561" fmla="*/ 378364 w 8014260"/>
              <a:gd name="connsiteY4561" fmla="*/ 3517743 h 4925968"/>
              <a:gd name="connsiteX4562" fmla="*/ 943673 w 8014260"/>
              <a:gd name="connsiteY4562" fmla="*/ 3517194 h 4925968"/>
              <a:gd name="connsiteX4563" fmla="*/ 966781 w 8014260"/>
              <a:gd name="connsiteY4563" fmla="*/ 3526521 h 4925968"/>
              <a:gd name="connsiteX4564" fmla="*/ 948608 w 8014260"/>
              <a:gd name="connsiteY4564" fmla="*/ 3546889 h 4925968"/>
              <a:gd name="connsiteX4565" fmla="*/ 925703 w 8014260"/>
              <a:gd name="connsiteY4565" fmla="*/ 3537768 h 4925968"/>
              <a:gd name="connsiteX4566" fmla="*/ 943673 w 8014260"/>
              <a:gd name="connsiteY4566" fmla="*/ 3517194 h 4925968"/>
              <a:gd name="connsiteX4567" fmla="*/ 281461 w 8014260"/>
              <a:gd name="connsiteY4567" fmla="*/ 3516852 h 4925968"/>
              <a:gd name="connsiteX4568" fmla="*/ 270005 w 8014260"/>
              <a:gd name="connsiteY4568" fmla="*/ 3531185 h 4925968"/>
              <a:gd name="connsiteX4569" fmla="*/ 256565 w 8014260"/>
              <a:gd name="connsiteY4569" fmla="*/ 3540443 h 4925968"/>
              <a:gd name="connsiteX4570" fmla="*/ 266716 w 8014260"/>
              <a:gd name="connsiteY4570" fmla="*/ 3527207 h 4925968"/>
              <a:gd name="connsiteX4571" fmla="*/ 281461 w 8014260"/>
              <a:gd name="connsiteY4571" fmla="*/ 3516852 h 4925968"/>
              <a:gd name="connsiteX4572" fmla="*/ 2234955 w 8014260"/>
              <a:gd name="connsiteY4572" fmla="*/ 3516097 h 4925968"/>
              <a:gd name="connsiteX4573" fmla="*/ 2258135 w 8014260"/>
              <a:gd name="connsiteY4573" fmla="*/ 3523640 h 4925968"/>
              <a:gd name="connsiteX4574" fmla="*/ 2241401 w 8014260"/>
              <a:gd name="connsiteY4574" fmla="*/ 3531116 h 4925968"/>
              <a:gd name="connsiteX4575" fmla="*/ 2216301 w 8014260"/>
              <a:gd name="connsiteY4575" fmla="*/ 3522680 h 4925968"/>
              <a:gd name="connsiteX4576" fmla="*/ 2234955 w 8014260"/>
              <a:gd name="connsiteY4576" fmla="*/ 3516097 h 4925968"/>
              <a:gd name="connsiteX4577" fmla="*/ 3161925 w 8014260"/>
              <a:gd name="connsiteY4577" fmla="*/ 3512299 h 4925968"/>
              <a:gd name="connsiteX4578" fmla="*/ 3171004 w 8014260"/>
              <a:gd name="connsiteY4578" fmla="*/ 3518017 h 4925968"/>
              <a:gd name="connsiteX4579" fmla="*/ 3151527 w 8014260"/>
              <a:gd name="connsiteY4579" fmla="*/ 3539620 h 4925968"/>
              <a:gd name="connsiteX4580" fmla="*/ 3124507 w 8014260"/>
              <a:gd name="connsiteY4580" fmla="*/ 3536122 h 4925968"/>
              <a:gd name="connsiteX4581" fmla="*/ 3144463 w 8014260"/>
              <a:gd name="connsiteY4581" fmla="*/ 3515480 h 4925968"/>
              <a:gd name="connsiteX4582" fmla="*/ 3161925 w 8014260"/>
              <a:gd name="connsiteY4582" fmla="*/ 3512299 h 4925968"/>
              <a:gd name="connsiteX4583" fmla="*/ 2099647 w 8014260"/>
              <a:gd name="connsiteY4583" fmla="*/ 3509650 h 4925968"/>
              <a:gd name="connsiteX4584" fmla="*/ 2122827 w 8014260"/>
              <a:gd name="connsiteY4584" fmla="*/ 3520211 h 4925968"/>
              <a:gd name="connsiteX4585" fmla="*/ 2102665 w 8014260"/>
              <a:gd name="connsiteY4585" fmla="*/ 3527550 h 4925968"/>
              <a:gd name="connsiteX4586" fmla="*/ 2080589 w 8014260"/>
              <a:gd name="connsiteY4586" fmla="*/ 3517194 h 4925968"/>
              <a:gd name="connsiteX4587" fmla="*/ 2099647 w 8014260"/>
              <a:gd name="connsiteY4587" fmla="*/ 3509650 h 4925968"/>
              <a:gd name="connsiteX4588" fmla="*/ 2656722 w 8014260"/>
              <a:gd name="connsiteY4588" fmla="*/ 3509445 h 4925968"/>
              <a:gd name="connsiteX4589" fmla="*/ 2664334 w 8014260"/>
              <a:gd name="connsiteY4589" fmla="*/ 3511914 h 4925968"/>
              <a:gd name="connsiteX4590" fmla="*/ 2647052 w 8014260"/>
              <a:gd name="connsiteY4590" fmla="*/ 3518635 h 4925968"/>
              <a:gd name="connsiteX4591" fmla="*/ 2622569 w 8014260"/>
              <a:gd name="connsiteY4591" fmla="*/ 3515823 h 4925968"/>
              <a:gd name="connsiteX4592" fmla="*/ 2641703 w 8014260"/>
              <a:gd name="connsiteY4592" fmla="*/ 3509651 h 4925968"/>
              <a:gd name="connsiteX4593" fmla="*/ 2656722 w 8014260"/>
              <a:gd name="connsiteY4593" fmla="*/ 3509445 h 4925968"/>
              <a:gd name="connsiteX4594" fmla="*/ 3885212 w 8014260"/>
              <a:gd name="connsiteY4594" fmla="*/ 3509179 h 4925968"/>
              <a:gd name="connsiteX4595" fmla="*/ 3895825 w 8014260"/>
              <a:gd name="connsiteY4595" fmla="*/ 3516989 h 4925968"/>
              <a:gd name="connsiteX4596" fmla="*/ 3872165 w 8014260"/>
              <a:gd name="connsiteY4596" fmla="*/ 3543392 h 4925968"/>
              <a:gd name="connsiteX4597" fmla="*/ 3840893 w 8014260"/>
              <a:gd name="connsiteY4597" fmla="*/ 3539894 h 4925968"/>
              <a:gd name="connsiteX4598" fmla="*/ 3864415 w 8014260"/>
              <a:gd name="connsiteY4598" fmla="*/ 3513354 h 4925968"/>
              <a:gd name="connsiteX4599" fmla="*/ 3885212 w 8014260"/>
              <a:gd name="connsiteY4599" fmla="*/ 3509179 h 4925968"/>
              <a:gd name="connsiteX4600" fmla="*/ 677339 w 8014260"/>
              <a:gd name="connsiteY4600" fmla="*/ 3507867 h 4925968"/>
              <a:gd name="connsiteX4601" fmla="*/ 683269 w 8014260"/>
              <a:gd name="connsiteY4601" fmla="*/ 3513765 h 4925968"/>
              <a:gd name="connsiteX4602" fmla="*/ 666335 w 8014260"/>
              <a:gd name="connsiteY4602" fmla="*/ 3531048 h 4925968"/>
              <a:gd name="connsiteX4603" fmla="*/ 644593 w 8014260"/>
              <a:gd name="connsiteY4603" fmla="*/ 3527276 h 4925968"/>
              <a:gd name="connsiteX4604" fmla="*/ 664411 w 8014260"/>
              <a:gd name="connsiteY4604" fmla="*/ 3508965 h 4925968"/>
              <a:gd name="connsiteX4605" fmla="*/ 677339 w 8014260"/>
              <a:gd name="connsiteY4605" fmla="*/ 3507867 h 4925968"/>
              <a:gd name="connsiteX4606" fmla="*/ 1288079 w 8014260"/>
              <a:gd name="connsiteY4606" fmla="*/ 3507044 h 4925968"/>
              <a:gd name="connsiteX4607" fmla="*/ 1310365 w 8014260"/>
              <a:gd name="connsiteY4607" fmla="*/ 3521378 h 4925968"/>
              <a:gd name="connsiteX4608" fmla="*/ 1292741 w 8014260"/>
              <a:gd name="connsiteY4608" fmla="*/ 3539894 h 4925968"/>
              <a:gd name="connsiteX4609" fmla="*/ 1268878 w 8014260"/>
              <a:gd name="connsiteY4609" fmla="*/ 3526727 h 4925968"/>
              <a:gd name="connsiteX4610" fmla="*/ 1288079 w 8014260"/>
              <a:gd name="connsiteY4610" fmla="*/ 3507044 h 4925968"/>
              <a:gd name="connsiteX4611" fmla="*/ 4557691 w 8014260"/>
              <a:gd name="connsiteY4611" fmla="*/ 3506153 h 4925968"/>
              <a:gd name="connsiteX4612" fmla="*/ 4592186 w 8014260"/>
              <a:gd name="connsiteY4612" fmla="*/ 3532282 h 4925968"/>
              <a:gd name="connsiteX4613" fmla="*/ 4567841 w 8014260"/>
              <a:gd name="connsiteY4613" fmla="*/ 3570687 h 4925968"/>
              <a:gd name="connsiteX4614" fmla="*/ 4532042 w 8014260"/>
              <a:gd name="connsiteY4614" fmla="*/ 3545655 h 4925968"/>
              <a:gd name="connsiteX4615" fmla="*/ 4557691 w 8014260"/>
              <a:gd name="connsiteY4615" fmla="*/ 3506153 h 4925968"/>
              <a:gd name="connsiteX4616" fmla="*/ 530297 w 8014260"/>
              <a:gd name="connsiteY4616" fmla="*/ 3505698 h 4925968"/>
              <a:gd name="connsiteX4617" fmla="*/ 537196 w 8014260"/>
              <a:gd name="connsiteY4617" fmla="*/ 3507730 h 4925968"/>
              <a:gd name="connsiteX4618" fmla="*/ 520460 w 8014260"/>
              <a:gd name="connsiteY4618" fmla="*/ 3524532 h 4925968"/>
              <a:gd name="connsiteX4619" fmla="*/ 501671 w 8014260"/>
              <a:gd name="connsiteY4619" fmla="*/ 3525972 h 4925968"/>
              <a:gd name="connsiteX4620" fmla="*/ 516760 w 8014260"/>
              <a:gd name="connsiteY4620" fmla="*/ 3510816 h 4925968"/>
              <a:gd name="connsiteX4621" fmla="*/ 530297 w 8014260"/>
              <a:gd name="connsiteY4621" fmla="*/ 3505698 h 4925968"/>
              <a:gd name="connsiteX4622" fmla="*/ 3089068 w 8014260"/>
              <a:gd name="connsiteY4622" fmla="*/ 3505682 h 4925968"/>
              <a:gd name="connsiteX4623" fmla="*/ 3097280 w 8014260"/>
              <a:gd name="connsiteY4623" fmla="*/ 3510131 h 4925968"/>
              <a:gd name="connsiteX4624" fmla="*/ 3075540 w 8014260"/>
              <a:gd name="connsiteY4624" fmla="*/ 3528510 h 4925968"/>
              <a:gd name="connsiteX4625" fmla="*/ 3051332 w 8014260"/>
              <a:gd name="connsiteY4625" fmla="*/ 3525355 h 4925968"/>
              <a:gd name="connsiteX4626" fmla="*/ 3072934 w 8014260"/>
              <a:gd name="connsiteY4626" fmla="*/ 3507868 h 4925968"/>
              <a:gd name="connsiteX4627" fmla="*/ 3089068 w 8014260"/>
              <a:gd name="connsiteY4627" fmla="*/ 3505682 h 4925968"/>
              <a:gd name="connsiteX4628" fmla="*/ 2431643 w 8014260"/>
              <a:gd name="connsiteY4628" fmla="*/ 3504095 h 4925968"/>
              <a:gd name="connsiteX4629" fmla="*/ 2454822 w 8014260"/>
              <a:gd name="connsiteY4629" fmla="*/ 3508621 h 4925968"/>
              <a:gd name="connsiteX4630" fmla="*/ 2436306 w 8014260"/>
              <a:gd name="connsiteY4630" fmla="*/ 3513285 h 4925968"/>
              <a:gd name="connsiteX4631" fmla="*/ 2413332 w 8014260"/>
              <a:gd name="connsiteY4631" fmla="*/ 3508416 h 4925968"/>
              <a:gd name="connsiteX4632" fmla="*/ 2431643 w 8014260"/>
              <a:gd name="connsiteY4632" fmla="*/ 3504095 h 4925968"/>
              <a:gd name="connsiteX4633" fmla="*/ 3812021 w 8014260"/>
              <a:gd name="connsiteY4633" fmla="*/ 3503024 h 4925968"/>
              <a:gd name="connsiteX4634" fmla="*/ 3822103 w 8014260"/>
              <a:gd name="connsiteY4634" fmla="*/ 3509376 h 4925968"/>
              <a:gd name="connsiteX4635" fmla="*/ 3799197 w 8014260"/>
              <a:gd name="connsiteY4635" fmla="*/ 3535986 h 4925968"/>
              <a:gd name="connsiteX4636" fmla="*/ 3767719 w 8014260"/>
              <a:gd name="connsiteY4636" fmla="*/ 3534751 h 4925968"/>
              <a:gd name="connsiteX4637" fmla="*/ 3792270 w 8014260"/>
              <a:gd name="connsiteY4637" fmla="*/ 3507936 h 4925968"/>
              <a:gd name="connsiteX4638" fmla="*/ 3812021 w 8014260"/>
              <a:gd name="connsiteY4638" fmla="*/ 3503024 h 4925968"/>
              <a:gd name="connsiteX4639" fmla="*/ 2566197 w 8014260"/>
              <a:gd name="connsiteY4639" fmla="*/ 3502313 h 4925968"/>
              <a:gd name="connsiteX4640" fmla="*/ 2590062 w 8014260"/>
              <a:gd name="connsiteY4640" fmla="*/ 3504439 h 4925968"/>
              <a:gd name="connsiteX4641" fmla="*/ 2572712 w 8014260"/>
              <a:gd name="connsiteY4641" fmla="*/ 3509582 h 4925968"/>
              <a:gd name="connsiteX4642" fmla="*/ 2549052 w 8014260"/>
              <a:gd name="connsiteY4642" fmla="*/ 3507045 h 4925968"/>
              <a:gd name="connsiteX4643" fmla="*/ 2566197 w 8014260"/>
              <a:gd name="connsiteY4643" fmla="*/ 3502313 h 4925968"/>
              <a:gd name="connsiteX4644" fmla="*/ 1963935 w 8014260"/>
              <a:gd name="connsiteY4644" fmla="*/ 3502243 h 4925968"/>
              <a:gd name="connsiteX4645" fmla="*/ 1987185 w 8014260"/>
              <a:gd name="connsiteY4645" fmla="*/ 3514520 h 4925968"/>
              <a:gd name="connsiteX4646" fmla="*/ 1967087 w 8014260"/>
              <a:gd name="connsiteY4646" fmla="*/ 3523229 h 4925968"/>
              <a:gd name="connsiteX4647" fmla="*/ 1944936 w 8014260"/>
              <a:gd name="connsiteY4647" fmla="*/ 3511365 h 4925968"/>
              <a:gd name="connsiteX4648" fmla="*/ 1963935 w 8014260"/>
              <a:gd name="connsiteY4648" fmla="*/ 3502243 h 4925968"/>
              <a:gd name="connsiteX4649" fmla="*/ 6393406 w 8014260"/>
              <a:gd name="connsiteY4649" fmla="*/ 3501678 h 4925968"/>
              <a:gd name="connsiteX4650" fmla="*/ 6406334 w 8014260"/>
              <a:gd name="connsiteY4650" fmla="*/ 3519526 h 4925968"/>
              <a:gd name="connsiteX4651" fmla="*/ 6375473 w 8014260"/>
              <a:gd name="connsiteY4651" fmla="*/ 3571510 h 4925968"/>
              <a:gd name="connsiteX4652" fmla="*/ 6338714 w 8014260"/>
              <a:gd name="connsiteY4652" fmla="*/ 3557931 h 4925968"/>
              <a:gd name="connsiteX4653" fmla="*/ 6367929 w 8014260"/>
              <a:gd name="connsiteY4653" fmla="*/ 3505124 h 4925968"/>
              <a:gd name="connsiteX4654" fmla="*/ 6393406 w 8014260"/>
              <a:gd name="connsiteY4654" fmla="*/ 3501678 h 4925968"/>
              <a:gd name="connsiteX4655" fmla="*/ 602184 w 8014260"/>
              <a:gd name="connsiteY4655" fmla="*/ 3501463 h 4925968"/>
              <a:gd name="connsiteX4656" fmla="*/ 609343 w 8014260"/>
              <a:gd name="connsiteY4656" fmla="*/ 3505055 h 4925968"/>
              <a:gd name="connsiteX4657" fmla="*/ 592813 w 8014260"/>
              <a:gd name="connsiteY4657" fmla="*/ 3522337 h 4925968"/>
              <a:gd name="connsiteX4658" fmla="*/ 572511 w 8014260"/>
              <a:gd name="connsiteY4658" fmla="*/ 3522200 h 4925968"/>
              <a:gd name="connsiteX4659" fmla="*/ 588699 w 8014260"/>
              <a:gd name="connsiteY4659" fmla="*/ 3504918 h 4925968"/>
              <a:gd name="connsiteX4660" fmla="*/ 602184 w 8014260"/>
              <a:gd name="connsiteY4660" fmla="*/ 3501463 h 4925968"/>
              <a:gd name="connsiteX4661" fmla="*/ 3014735 w 8014260"/>
              <a:gd name="connsiteY4661" fmla="*/ 3501001 h 4925968"/>
              <a:gd name="connsiteX4662" fmla="*/ 3022597 w 8014260"/>
              <a:gd name="connsiteY4662" fmla="*/ 3504850 h 4925968"/>
              <a:gd name="connsiteX4663" fmla="*/ 3003189 w 8014260"/>
              <a:gd name="connsiteY4663" fmla="*/ 3519800 h 4925968"/>
              <a:gd name="connsiteX4664" fmla="*/ 2978363 w 8014260"/>
              <a:gd name="connsiteY4664" fmla="*/ 3517812 h 4925968"/>
              <a:gd name="connsiteX4665" fmla="*/ 2998799 w 8014260"/>
              <a:gd name="connsiteY4665" fmla="*/ 3502861 h 4925968"/>
              <a:gd name="connsiteX4666" fmla="*/ 3014735 w 8014260"/>
              <a:gd name="connsiteY4666" fmla="*/ 3501001 h 4925968"/>
              <a:gd name="connsiteX4667" fmla="*/ 3739120 w 8014260"/>
              <a:gd name="connsiteY4667" fmla="*/ 3499792 h 4925968"/>
              <a:gd name="connsiteX4668" fmla="*/ 3748653 w 8014260"/>
              <a:gd name="connsiteY4668" fmla="*/ 3506359 h 4925968"/>
              <a:gd name="connsiteX4669" fmla="*/ 3723141 w 8014260"/>
              <a:gd name="connsiteY4669" fmla="*/ 3533585 h 4925968"/>
              <a:gd name="connsiteX4670" fmla="*/ 3695778 w 8014260"/>
              <a:gd name="connsiteY4670" fmla="*/ 3532350 h 4925968"/>
              <a:gd name="connsiteX4671" fmla="*/ 3719506 w 8014260"/>
              <a:gd name="connsiteY4671" fmla="*/ 3504644 h 4925968"/>
              <a:gd name="connsiteX4672" fmla="*/ 3739120 w 8014260"/>
              <a:gd name="connsiteY4672" fmla="*/ 3499792 h 4925968"/>
              <a:gd name="connsiteX4673" fmla="*/ 5514382 w 8014260"/>
              <a:gd name="connsiteY4673" fmla="*/ 3499637 h 4925968"/>
              <a:gd name="connsiteX4674" fmla="*/ 5551072 w 8014260"/>
              <a:gd name="connsiteY4674" fmla="*/ 3537905 h 4925968"/>
              <a:gd name="connsiteX4675" fmla="*/ 5523503 w 8014260"/>
              <a:gd name="connsiteY4675" fmla="*/ 3589340 h 4925968"/>
              <a:gd name="connsiteX4676" fmla="*/ 5487087 w 8014260"/>
              <a:gd name="connsiteY4676" fmla="*/ 3550524 h 4925968"/>
              <a:gd name="connsiteX4677" fmla="*/ 5514382 w 8014260"/>
              <a:gd name="connsiteY4677" fmla="*/ 3499637 h 4925968"/>
              <a:gd name="connsiteX4678" fmla="*/ 2296814 w 8014260"/>
              <a:gd name="connsiteY4678" fmla="*/ 3498952 h 4925968"/>
              <a:gd name="connsiteX4679" fmla="*/ 2319308 w 8014260"/>
              <a:gd name="connsiteY4679" fmla="*/ 3505673 h 4925968"/>
              <a:gd name="connsiteX4680" fmla="*/ 2299900 w 8014260"/>
              <a:gd name="connsiteY4680" fmla="*/ 3510337 h 4925968"/>
              <a:gd name="connsiteX4681" fmla="*/ 2277612 w 8014260"/>
              <a:gd name="connsiteY4681" fmla="*/ 3503342 h 4925968"/>
              <a:gd name="connsiteX4682" fmla="*/ 2296814 w 8014260"/>
              <a:gd name="connsiteY4682" fmla="*/ 3498952 h 4925968"/>
              <a:gd name="connsiteX4683" fmla="*/ 2940026 w 8014260"/>
              <a:gd name="connsiteY4683" fmla="*/ 3497897 h 4925968"/>
              <a:gd name="connsiteX4684" fmla="*/ 2948187 w 8014260"/>
              <a:gd name="connsiteY4684" fmla="*/ 3500735 h 4925968"/>
              <a:gd name="connsiteX4685" fmla="*/ 2929122 w 8014260"/>
              <a:gd name="connsiteY4685" fmla="*/ 3513148 h 4925968"/>
              <a:gd name="connsiteX4686" fmla="*/ 2904227 w 8014260"/>
              <a:gd name="connsiteY4686" fmla="*/ 3511707 h 4925968"/>
              <a:gd name="connsiteX4687" fmla="*/ 2923635 w 8014260"/>
              <a:gd name="connsiteY4687" fmla="*/ 3500049 h 4925968"/>
              <a:gd name="connsiteX4688" fmla="*/ 2940026 w 8014260"/>
              <a:gd name="connsiteY4688" fmla="*/ 3497897 h 4925968"/>
              <a:gd name="connsiteX4689" fmla="*/ 3664737 w 8014260"/>
              <a:gd name="connsiteY4689" fmla="*/ 3496500 h 4925968"/>
              <a:gd name="connsiteX4690" fmla="*/ 3674381 w 8014260"/>
              <a:gd name="connsiteY4690" fmla="*/ 3503547 h 4925968"/>
              <a:gd name="connsiteX4691" fmla="*/ 3652572 w 8014260"/>
              <a:gd name="connsiteY4691" fmla="*/ 3529333 h 4925968"/>
              <a:gd name="connsiteX4692" fmla="*/ 3622672 w 8014260"/>
              <a:gd name="connsiteY4692" fmla="*/ 3527893 h 4925968"/>
              <a:gd name="connsiteX4693" fmla="*/ 3644960 w 8014260"/>
              <a:gd name="connsiteY4693" fmla="*/ 3501695 h 4925968"/>
              <a:gd name="connsiteX4694" fmla="*/ 3664737 w 8014260"/>
              <a:gd name="connsiteY4694" fmla="*/ 3496500 h 4925968"/>
              <a:gd name="connsiteX4695" fmla="*/ 1419616 w 8014260"/>
              <a:gd name="connsiteY4695" fmla="*/ 3496415 h 4925968"/>
              <a:gd name="connsiteX4696" fmla="*/ 1445265 w 8014260"/>
              <a:gd name="connsiteY4696" fmla="*/ 3510200 h 4925968"/>
              <a:gd name="connsiteX4697" fmla="*/ 1428324 w 8014260"/>
              <a:gd name="connsiteY4697" fmla="*/ 3527688 h 4925968"/>
              <a:gd name="connsiteX4698" fmla="*/ 1403843 w 8014260"/>
              <a:gd name="connsiteY4698" fmla="*/ 3514657 h 4925968"/>
              <a:gd name="connsiteX4699" fmla="*/ 1419616 w 8014260"/>
              <a:gd name="connsiteY4699" fmla="*/ 3496415 h 4925968"/>
              <a:gd name="connsiteX4700" fmla="*/ 2866405 w 8014260"/>
              <a:gd name="connsiteY4700" fmla="*/ 3495797 h 4925968"/>
              <a:gd name="connsiteX4701" fmla="*/ 2874121 w 8014260"/>
              <a:gd name="connsiteY4701" fmla="*/ 3498266 h 4925968"/>
              <a:gd name="connsiteX4702" fmla="*/ 2853136 w 8014260"/>
              <a:gd name="connsiteY4702" fmla="*/ 3508210 h 4925968"/>
              <a:gd name="connsiteX4703" fmla="*/ 2831121 w 8014260"/>
              <a:gd name="connsiteY4703" fmla="*/ 3505878 h 4925968"/>
              <a:gd name="connsiteX4704" fmla="*/ 2850461 w 8014260"/>
              <a:gd name="connsiteY4704" fmla="*/ 3497237 h 4925968"/>
              <a:gd name="connsiteX4705" fmla="*/ 2866405 w 8014260"/>
              <a:gd name="connsiteY4705" fmla="*/ 3495797 h 4925968"/>
              <a:gd name="connsiteX4706" fmla="*/ 1826980 w 8014260"/>
              <a:gd name="connsiteY4706" fmla="*/ 3495729 h 4925968"/>
              <a:gd name="connsiteX4707" fmla="*/ 1851121 w 8014260"/>
              <a:gd name="connsiteY4707" fmla="*/ 3507250 h 4925968"/>
              <a:gd name="connsiteX4708" fmla="*/ 1832809 w 8014260"/>
              <a:gd name="connsiteY4708" fmla="*/ 3519869 h 4925968"/>
              <a:gd name="connsiteX4709" fmla="*/ 1809495 w 8014260"/>
              <a:gd name="connsiteY4709" fmla="*/ 3507387 h 4925968"/>
              <a:gd name="connsiteX4710" fmla="*/ 1826980 w 8014260"/>
              <a:gd name="connsiteY4710" fmla="*/ 3495729 h 4925968"/>
              <a:gd name="connsiteX4711" fmla="*/ 2775914 w 8014260"/>
              <a:gd name="connsiteY4711" fmla="*/ 3495043 h 4925968"/>
              <a:gd name="connsiteX4712" fmla="*/ 2798957 w 8014260"/>
              <a:gd name="connsiteY4712" fmla="*/ 3495523 h 4925968"/>
              <a:gd name="connsiteX4713" fmla="*/ 2782429 w 8014260"/>
              <a:gd name="connsiteY4713" fmla="*/ 3503135 h 4925968"/>
              <a:gd name="connsiteX4714" fmla="*/ 2757535 w 8014260"/>
              <a:gd name="connsiteY4714" fmla="*/ 3501969 h 4925968"/>
              <a:gd name="connsiteX4715" fmla="*/ 2775914 w 8014260"/>
              <a:gd name="connsiteY4715" fmla="*/ 3495043 h 4925968"/>
              <a:gd name="connsiteX4716" fmla="*/ 4165756 w 8014260"/>
              <a:gd name="connsiteY4716" fmla="*/ 3493577 h 4925968"/>
              <a:gd name="connsiteX4717" fmla="*/ 4176043 w 8014260"/>
              <a:gd name="connsiteY4717" fmla="*/ 3506222 h 4925968"/>
              <a:gd name="connsiteX4718" fmla="*/ 4151492 w 8014260"/>
              <a:gd name="connsiteY4718" fmla="*/ 3536329 h 4925968"/>
              <a:gd name="connsiteX4719" fmla="*/ 4118642 w 8014260"/>
              <a:gd name="connsiteY4719" fmla="*/ 3523161 h 4925968"/>
              <a:gd name="connsiteX4720" fmla="*/ 4144977 w 8014260"/>
              <a:gd name="connsiteY4720" fmla="*/ 3493740 h 4925968"/>
              <a:gd name="connsiteX4721" fmla="*/ 4165756 w 8014260"/>
              <a:gd name="connsiteY4721" fmla="*/ 3493577 h 4925968"/>
              <a:gd name="connsiteX4722" fmla="*/ 5033568 w 8014260"/>
              <a:gd name="connsiteY4722" fmla="*/ 3492643 h 4925968"/>
              <a:gd name="connsiteX4723" fmla="*/ 5068475 w 8014260"/>
              <a:gd name="connsiteY4723" fmla="*/ 3529264 h 4925968"/>
              <a:gd name="connsiteX4724" fmla="*/ 5042758 w 8014260"/>
              <a:gd name="connsiteY4724" fmla="*/ 3580082 h 4925968"/>
              <a:gd name="connsiteX4725" fmla="*/ 5007988 w 8014260"/>
              <a:gd name="connsiteY4725" fmla="*/ 3542775 h 4925968"/>
              <a:gd name="connsiteX4726" fmla="*/ 5033568 w 8014260"/>
              <a:gd name="connsiteY4726" fmla="*/ 3492643 h 4925968"/>
              <a:gd name="connsiteX4727" fmla="*/ 366017 w 8014260"/>
              <a:gd name="connsiteY4727" fmla="*/ 3492574 h 4925968"/>
              <a:gd name="connsiteX4728" fmla="*/ 352782 w 8014260"/>
              <a:gd name="connsiteY4728" fmla="*/ 3508005 h 4925968"/>
              <a:gd name="connsiteX4729" fmla="*/ 337217 w 8014260"/>
              <a:gd name="connsiteY4729" fmla="*/ 3517674 h 4925968"/>
              <a:gd name="connsiteX4730" fmla="*/ 349354 w 8014260"/>
              <a:gd name="connsiteY4730" fmla="*/ 3503821 h 4925968"/>
              <a:gd name="connsiteX4731" fmla="*/ 366017 w 8014260"/>
              <a:gd name="connsiteY4731" fmla="*/ 3492574 h 4925968"/>
              <a:gd name="connsiteX4732" fmla="*/ 2491307 w 8014260"/>
              <a:gd name="connsiteY4732" fmla="*/ 3492299 h 4925968"/>
              <a:gd name="connsiteX4733" fmla="*/ 2514693 w 8014260"/>
              <a:gd name="connsiteY4733" fmla="*/ 3495454 h 4925968"/>
              <a:gd name="connsiteX4734" fmla="*/ 2497479 w 8014260"/>
              <a:gd name="connsiteY4734" fmla="*/ 3499226 h 4925968"/>
              <a:gd name="connsiteX4735" fmla="*/ 2475670 w 8014260"/>
              <a:gd name="connsiteY4735" fmla="*/ 3495934 h 4925968"/>
              <a:gd name="connsiteX4736" fmla="*/ 2491307 w 8014260"/>
              <a:gd name="connsiteY4736" fmla="*/ 3492299 h 4925968"/>
              <a:gd name="connsiteX4737" fmla="*/ 1693936 w 8014260"/>
              <a:gd name="connsiteY4737" fmla="*/ 3491683 h 4925968"/>
              <a:gd name="connsiteX4738" fmla="*/ 1715880 w 8014260"/>
              <a:gd name="connsiteY4738" fmla="*/ 3505604 h 4925968"/>
              <a:gd name="connsiteX4739" fmla="*/ 1697573 w 8014260"/>
              <a:gd name="connsiteY4739" fmla="*/ 3518703 h 4925968"/>
              <a:gd name="connsiteX4740" fmla="*/ 1674047 w 8014260"/>
              <a:gd name="connsiteY4740" fmla="*/ 3505399 h 4925968"/>
              <a:gd name="connsiteX4741" fmla="*/ 1693936 w 8014260"/>
              <a:gd name="connsiteY4741" fmla="*/ 3491683 h 4925968"/>
              <a:gd name="connsiteX4742" fmla="*/ 3592205 w 8014260"/>
              <a:gd name="connsiteY4742" fmla="*/ 3491425 h 4925968"/>
              <a:gd name="connsiteX4743" fmla="*/ 3601343 w 8014260"/>
              <a:gd name="connsiteY4743" fmla="*/ 3498815 h 4925968"/>
              <a:gd name="connsiteX4744" fmla="*/ 3577477 w 8014260"/>
              <a:gd name="connsiteY4744" fmla="*/ 3525012 h 4925968"/>
              <a:gd name="connsiteX4745" fmla="*/ 3550045 w 8014260"/>
              <a:gd name="connsiteY4745" fmla="*/ 3522886 h 4925968"/>
              <a:gd name="connsiteX4746" fmla="*/ 3572265 w 8014260"/>
              <a:gd name="connsiteY4746" fmla="*/ 3496277 h 4925968"/>
              <a:gd name="connsiteX4747" fmla="*/ 3592205 w 8014260"/>
              <a:gd name="connsiteY4747" fmla="*/ 3491425 h 4925968"/>
              <a:gd name="connsiteX4748" fmla="*/ 2716772 w 8014260"/>
              <a:gd name="connsiteY4748" fmla="*/ 3491425 h 4925968"/>
              <a:gd name="connsiteX4749" fmla="*/ 2725096 w 8014260"/>
              <a:gd name="connsiteY4749" fmla="*/ 3492848 h 4925968"/>
              <a:gd name="connsiteX4750" fmla="*/ 2707471 w 8014260"/>
              <a:gd name="connsiteY4750" fmla="*/ 3498472 h 4925968"/>
              <a:gd name="connsiteX4751" fmla="*/ 2684085 w 8014260"/>
              <a:gd name="connsiteY4751" fmla="*/ 3497306 h 4925968"/>
              <a:gd name="connsiteX4752" fmla="*/ 2701504 w 8014260"/>
              <a:gd name="connsiteY4752" fmla="*/ 3492163 h 4925968"/>
              <a:gd name="connsiteX4753" fmla="*/ 2716772 w 8014260"/>
              <a:gd name="connsiteY4753" fmla="*/ 3491425 h 4925968"/>
              <a:gd name="connsiteX4754" fmla="*/ 1556978 w 8014260"/>
              <a:gd name="connsiteY4754" fmla="*/ 3491408 h 4925968"/>
              <a:gd name="connsiteX4755" fmla="*/ 1580299 w 8014260"/>
              <a:gd name="connsiteY4755" fmla="*/ 3504918 h 4925968"/>
              <a:gd name="connsiteX4756" fmla="*/ 1563837 w 8014260"/>
              <a:gd name="connsiteY4756" fmla="*/ 3520898 h 4925968"/>
              <a:gd name="connsiteX4757" fmla="*/ 1538601 w 8014260"/>
              <a:gd name="connsiteY4757" fmla="*/ 3506359 h 4925968"/>
              <a:gd name="connsiteX4758" fmla="*/ 1556978 w 8014260"/>
              <a:gd name="connsiteY4758" fmla="*/ 3491408 h 4925968"/>
              <a:gd name="connsiteX4759" fmla="*/ 6080099 w 8014260"/>
              <a:gd name="connsiteY4759" fmla="*/ 3490311 h 4925968"/>
              <a:gd name="connsiteX4760" fmla="*/ 6116240 w 8014260"/>
              <a:gd name="connsiteY4760" fmla="*/ 3515480 h 4925968"/>
              <a:gd name="connsiteX4761" fmla="*/ 6085722 w 8014260"/>
              <a:gd name="connsiteY4761" fmla="*/ 3568012 h 4925968"/>
              <a:gd name="connsiteX4762" fmla="*/ 6049992 w 8014260"/>
              <a:gd name="connsiteY4762" fmla="*/ 3543049 h 4925968"/>
              <a:gd name="connsiteX4763" fmla="*/ 6080099 w 8014260"/>
              <a:gd name="connsiteY4763" fmla="*/ 3490311 h 4925968"/>
              <a:gd name="connsiteX4764" fmla="*/ 5864895 w 8014260"/>
              <a:gd name="connsiteY4764" fmla="*/ 3489968 h 4925968"/>
              <a:gd name="connsiteX4765" fmla="*/ 5901174 w 8014260"/>
              <a:gd name="connsiteY4765" fmla="*/ 3519869 h 4925968"/>
              <a:gd name="connsiteX4766" fmla="*/ 5871821 w 8014260"/>
              <a:gd name="connsiteY4766" fmla="*/ 3574047 h 4925968"/>
              <a:gd name="connsiteX4767" fmla="*/ 5836503 w 8014260"/>
              <a:gd name="connsiteY4767" fmla="*/ 3545037 h 4925968"/>
              <a:gd name="connsiteX4768" fmla="*/ 5864895 w 8014260"/>
              <a:gd name="connsiteY4768" fmla="*/ 3489968 h 4925968"/>
              <a:gd name="connsiteX4769" fmla="*/ 2160135 w 8014260"/>
              <a:gd name="connsiteY4769" fmla="*/ 3489008 h 4925968"/>
              <a:gd name="connsiteX4770" fmla="*/ 2183452 w 8014260"/>
              <a:gd name="connsiteY4770" fmla="*/ 3497511 h 4925968"/>
              <a:gd name="connsiteX4771" fmla="*/ 2165004 w 8014260"/>
              <a:gd name="connsiteY4771" fmla="*/ 3503341 h 4925968"/>
              <a:gd name="connsiteX4772" fmla="*/ 2141892 w 8014260"/>
              <a:gd name="connsiteY4772" fmla="*/ 3494700 h 4925968"/>
              <a:gd name="connsiteX4773" fmla="*/ 2160135 w 8014260"/>
              <a:gd name="connsiteY4773" fmla="*/ 3489008 h 4925968"/>
              <a:gd name="connsiteX4774" fmla="*/ 2642295 w 8014260"/>
              <a:gd name="connsiteY4774" fmla="*/ 3488125 h 4925968"/>
              <a:gd name="connsiteX4775" fmla="*/ 2650070 w 8014260"/>
              <a:gd name="connsiteY4775" fmla="*/ 3489420 h 4925968"/>
              <a:gd name="connsiteX4776" fmla="*/ 2631965 w 8014260"/>
              <a:gd name="connsiteY4776" fmla="*/ 3493878 h 4925968"/>
              <a:gd name="connsiteX4777" fmla="*/ 2610980 w 8014260"/>
              <a:gd name="connsiteY4777" fmla="*/ 3492643 h 4925968"/>
              <a:gd name="connsiteX4778" fmla="*/ 2627576 w 8014260"/>
              <a:gd name="connsiteY4778" fmla="*/ 3488528 h 4925968"/>
              <a:gd name="connsiteX4779" fmla="*/ 2642295 w 8014260"/>
              <a:gd name="connsiteY4779" fmla="*/ 3488125 h 4925968"/>
              <a:gd name="connsiteX4780" fmla="*/ 882212 w 8014260"/>
              <a:gd name="connsiteY4780" fmla="*/ 3488082 h 4925968"/>
              <a:gd name="connsiteX4781" fmla="*/ 891069 w 8014260"/>
              <a:gd name="connsiteY4781" fmla="*/ 3495249 h 4925968"/>
              <a:gd name="connsiteX4782" fmla="*/ 875021 w 8014260"/>
              <a:gd name="connsiteY4782" fmla="*/ 3516988 h 4925968"/>
              <a:gd name="connsiteX4783" fmla="*/ 852457 w 8014260"/>
              <a:gd name="connsiteY4783" fmla="*/ 3507593 h 4925968"/>
              <a:gd name="connsiteX4784" fmla="*/ 867339 w 8014260"/>
              <a:gd name="connsiteY4784" fmla="*/ 3489145 h 4925968"/>
              <a:gd name="connsiteX4785" fmla="*/ 882212 w 8014260"/>
              <a:gd name="connsiteY4785" fmla="*/ 3488082 h 4925968"/>
              <a:gd name="connsiteX4786" fmla="*/ 4351402 w 8014260"/>
              <a:gd name="connsiteY4786" fmla="*/ 3487568 h 4925968"/>
              <a:gd name="connsiteX4787" fmla="*/ 4384183 w 8014260"/>
              <a:gd name="connsiteY4787" fmla="*/ 3508828 h 4925968"/>
              <a:gd name="connsiteX4788" fmla="*/ 4357643 w 8014260"/>
              <a:gd name="connsiteY4788" fmla="*/ 3541472 h 4925968"/>
              <a:gd name="connsiteX4789" fmla="*/ 4325548 w 8014260"/>
              <a:gd name="connsiteY4789" fmla="*/ 3522749 h 4925968"/>
              <a:gd name="connsiteX4790" fmla="*/ 4351402 w 8014260"/>
              <a:gd name="connsiteY4790" fmla="*/ 3487568 h 4925968"/>
              <a:gd name="connsiteX4791" fmla="*/ 2356685 w 8014260"/>
              <a:gd name="connsiteY4791" fmla="*/ 3486539 h 4925968"/>
              <a:gd name="connsiteX4792" fmla="*/ 2379179 w 8014260"/>
              <a:gd name="connsiteY4792" fmla="*/ 3492231 h 4925968"/>
              <a:gd name="connsiteX4793" fmla="*/ 2360731 w 8014260"/>
              <a:gd name="connsiteY4793" fmla="*/ 3495660 h 4925968"/>
              <a:gd name="connsiteX4794" fmla="*/ 2339814 w 8014260"/>
              <a:gd name="connsiteY4794" fmla="*/ 3490105 h 4925968"/>
              <a:gd name="connsiteX4795" fmla="*/ 2356685 w 8014260"/>
              <a:gd name="connsiteY4795" fmla="*/ 3486539 h 4925968"/>
              <a:gd name="connsiteX4796" fmla="*/ 1078019 w 8014260"/>
              <a:gd name="connsiteY4796" fmla="*/ 3485510 h 4925968"/>
              <a:gd name="connsiteX4797" fmla="*/ 1100922 w 8014260"/>
              <a:gd name="connsiteY4797" fmla="*/ 3497169 h 4925968"/>
              <a:gd name="connsiteX4798" fmla="*/ 1082337 w 8014260"/>
              <a:gd name="connsiteY4798" fmla="*/ 3516509 h 4925968"/>
              <a:gd name="connsiteX4799" fmla="*/ 1059705 w 8014260"/>
              <a:gd name="connsiteY4799" fmla="*/ 3504987 h 4925968"/>
              <a:gd name="connsiteX4800" fmla="*/ 1078019 w 8014260"/>
              <a:gd name="connsiteY4800" fmla="*/ 3485510 h 4925968"/>
              <a:gd name="connsiteX4801" fmla="*/ 268634 w 8014260"/>
              <a:gd name="connsiteY4801" fmla="*/ 3485441 h 4925968"/>
              <a:gd name="connsiteX4802" fmla="*/ 257802 w 8014260"/>
              <a:gd name="connsiteY4802" fmla="*/ 3500597 h 4925968"/>
              <a:gd name="connsiteX4803" fmla="*/ 245184 w 8014260"/>
              <a:gd name="connsiteY4803" fmla="*/ 3508553 h 4925968"/>
              <a:gd name="connsiteX4804" fmla="*/ 256151 w 8014260"/>
              <a:gd name="connsiteY4804" fmla="*/ 3493465 h 4925968"/>
              <a:gd name="connsiteX4805" fmla="*/ 268634 w 8014260"/>
              <a:gd name="connsiteY4805" fmla="*/ 3485441 h 4925968"/>
              <a:gd name="connsiteX4806" fmla="*/ 3517693 w 8014260"/>
              <a:gd name="connsiteY4806" fmla="*/ 3484268 h 4925968"/>
              <a:gd name="connsiteX4807" fmla="*/ 3526866 w 8014260"/>
              <a:gd name="connsiteY4807" fmla="*/ 3491820 h 4925968"/>
              <a:gd name="connsiteX4808" fmla="*/ 3504714 w 8014260"/>
              <a:gd name="connsiteY4808" fmla="*/ 3519046 h 4925968"/>
              <a:gd name="connsiteX4809" fmla="*/ 3477625 w 8014260"/>
              <a:gd name="connsiteY4809" fmla="*/ 3515549 h 4925968"/>
              <a:gd name="connsiteX4810" fmla="*/ 3499570 w 8014260"/>
              <a:gd name="connsiteY4810" fmla="*/ 3487980 h 4925968"/>
              <a:gd name="connsiteX4811" fmla="*/ 3517693 w 8014260"/>
              <a:gd name="connsiteY4811" fmla="*/ 3484268 h 4925968"/>
              <a:gd name="connsiteX4812" fmla="*/ 107676 w 8014260"/>
              <a:gd name="connsiteY4812" fmla="*/ 3484071 h 4925968"/>
              <a:gd name="connsiteX4813" fmla="*/ 103012 w 8014260"/>
              <a:gd name="connsiteY4813" fmla="*/ 3494014 h 4925968"/>
              <a:gd name="connsiteX4814" fmla="*/ 89845 w 8014260"/>
              <a:gd name="connsiteY4814" fmla="*/ 3494495 h 4925968"/>
              <a:gd name="connsiteX4815" fmla="*/ 95948 w 8014260"/>
              <a:gd name="connsiteY4815" fmla="*/ 3484894 h 4925968"/>
              <a:gd name="connsiteX4816" fmla="*/ 107676 w 8014260"/>
              <a:gd name="connsiteY4816" fmla="*/ 3484071 h 4925968"/>
              <a:gd name="connsiteX4817" fmla="*/ 451130 w 8014260"/>
              <a:gd name="connsiteY4817" fmla="*/ 3483659 h 4925968"/>
              <a:gd name="connsiteX4818" fmla="*/ 434942 w 8014260"/>
              <a:gd name="connsiteY4818" fmla="*/ 3500460 h 4925968"/>
              <a:gd name="connsiteX4819" fmla="*/ 418621 w 8014260"/>
              <a:gd name="connsiteY4819" fmla="*/ 3506359 h 4925968"/>
              <a:gd name="connsiteX4820" fmla="*/ 433433 w 8014260"/>
              <a:gd name="connsiteY4820" fmla="*/ 3491134 h 4925968"/>
              <a:gd name="connsiteX4821" fmla="*/ 451130 w 8014260"/>
              <a:gd name="connsiteY4821" fmla="*/ 3483659 h 4925968"/>
              <a:gd name="connsiteX4822" fmla="*/ 2553646 w 8014260"/>
              <a:gd name="connsiteY4822" fmla="*/ 3483248 h 4925968"/>
              <a:gd name="connsiteX4823" fmla="*/ 2575180 w 8014260"/>
              <a:gd name="connsiteY4823" fmla="*/ 3484962 h 4925968"/>
              <a:gd name="connsiteX4824" fmla="*/ 2558515 w 8014260"/>
              <a:gd name="connsiteY4824" fmla="*/ 3487980 h 4925968"/>
              <a:gd name="connsiteX4825" fmla="*/ 2536295 w 8014260"/>
              <a:gd name="connsiteY4825" fmla="*/ 3485579 h 4925968"/>
              <a:gd name="connsiteX4826" fmla="*/ 2553646 w 8014260"/>
              <a:gd name="connsiteY4826" fmla="*/ 3483248 h 4925968"/>
              <a:gd name="connsiteX4827" fmla="*/ 2418613 w 8014260"/>
              <a:gd name="connsiteY4827" fmla="*/ 3478721 h 4925968"/>
              <a:gd name="connsiteX4828" fmla="*/ 2439804 w 8014260"/>
              <a:gd name="connsiteY4828" fmla="*/ 3482836 h 4925968"/>
              <a:gd name="connsiteX4829" fmla="*/ 2424922 w 8014260"/>
              <a:gd name="connsiteY4829" fmla="*/ 3485442 h 4925968"/>
              <a:gd name="connsiteX4830" fmla="*/ 2400850 w 8014260"/>
              <a:gd name="connsiteY4830" fmla="*/ 3480847 h 4925968"/>
              <a:gd name="connsiteX4831" fmla="*/ 2418613 w 8014260"/>
              <a:gd name="connsiteY4831" fmla="*/ 3478721 h 4925968"/>
              <a:gd name="connsiteX4832" fmla="*/ 4692930 w 8014260"/>
              <a:gd name="connsiteY4832" fmla="*/ 3476938 h 4925968"/>
              <a:gd name="connsiteX4833" fmla="*/ 4725437 w 8014260"/>
              <a:gd name="connsiteY4833" fmla="*/ 3505261 h 4925968"/>
              <a:gd name="connsiteX4834" fmla="*/ 4699446 w 8014260"/>
              <a:gd name="connsiteY4834" fmla="*/ 3548124 h 4925968"/>
              <a:gd name="connsiteX4835" fmla="*/ 4665156 w 8014260"/>
              <a:gd name="connsiteY4835" fmla="*/ 3517949 h 4925968"/>
              <a:gd name="connsiteX4836" fmla="*/ 4692930 w 8014260"/>
              <a:gd name="connsiteY4836" fmla="*/ 3476938 h 4925968"/>
              <a:gd name="connsiteX4837" fmla="*/ 2025037 w 8014260"/>
              <a:gd name="connsiteY4837" fmla="*/ 3476938 h 4925968"/>
              <a:gd name="connsiteX4838" fmla="*/ 2047738 w 8014260"/>
              <a:gd name="connsiteY4838" fmla="*/ 3487362 h 4925968"/>
              <a:gd name="connsiteX4839" fmla="*/ 2028467 w 8014260"/>
              <a:gd name="connsiteY4839" fmla="*/ 3494152 h 4925968"/>
              <a:gd name="connsiteX4840" fmla="*/ 2006042 w 8014260"/>
              <a:gd name="connsiteY4840" fmla="*/ 3483591 h 4925968"/>
              <a:gd name="connsiteX4841" fmla="*/ 2025037 w 8014260"/>
              <a:gd name="connsiteY4841" fmla="*/ 3476938 h 4925968"/>
              <a:gd name="connsiteX4842" fmla="*/ 2691218 w 8014260"/>
              <a:gd name="connsiteY4842" fmla="*/ 3476115 h 4925968"/>
              <a:gd name="connsiteX4843" fmla="*/ 2710763 w 8014260"/>
              <a:gd name="connsiteY4843" fmla="*/ 3476252 h 4925968"/>
              <a:gd name="connsiteX4844" fmla="*/ 2693961 w 8014260"/>
              <a:gd name="connsiteY4844" fmla="*/ 3479887 h 4925968"/>
              <a:gd name="connsiteX4845" fmla="*/ 2671536 w 8014260"/>
              <a:gd name="connsiteY4845" fmla="*/ 3479613 h 4925968"/>
              <a:gd name="connsiteX4846" fmla="*/ 2691218 w 8014260"/>
              <a:gd name="connsiteY4846" fmla="*/ 3476115 h 4925968"/>
              <a:gd name="connsiteX4847" fmla="*/ 6756847 w 8014260"/>
              <a:gd name="connsiteY4847" fmla="*/ 3474889 h 4925968"/>
              <a:gd name="connsiteX4848" fmla="*/ 6770014 w 8014260"/>
              <a:gd name="connsiteY4848" fmla="*/ 3485716 h 4925968"/>
              <a:gd name="connsiteX4849" fmla="*/ 6736958 w 8014260"/>
              <a:gd name="connsiteY4849" fmla="*/ 3531939 h 4925968"/>
              <a:gd name="connsiteX4850" fmla="*/ 6699239 w 8014260"/>
              <a:gd name="connsiteY4850" fmla="*/ 3529607 h 4925968"/>
              <a:gd name="connsiteX4851" fmla="*/ 6730512 w 8014260"/>
              <a:gd name="connsiteY4851" fmla="*/ 3482424 h 4925968"/>
              <a:gd name="connsiteX4852" fmla="*/ 6756847 w 8014260"/>
              <a:gd name="connsiteY4852" fmla="*/ 3474889 h 4925968"/>
              <a:gd name="connsiteX4853" fmla="*/ 2628749 w 8014260"/>
              <a:gd name="connsiteY4853" fmla="*/ 3474863 h 4925968"/>
              <a:gd name="connsiteX4854" fmla="*/ 2636148 w 8014260"/>
              <a:gd name="connsiteY4854" fmla="*/ 3475635 h 4925968"/>
              <a:gd name="connsiteX4855" fmla="*/ 2619551 w 8014260"/>
              <a:gd name="connsiteY4855" fmla="*/ 3478241 h 4925968"/>
              <a:gd name="connsiteX4856" fmla="*/ 2598703 w 8014260"/>
              <a:gd name="connsiteY4856" fmla="*/ 3477349 h 4925968"/>
              <a:gd name="connsiteX4857" fmla="*/ 2615025 w 8014260"/>
              <a:gd name="connsiteY4857" fmla="*/ 3475018 h 4925968"/>
              <a:gd name="connsiteX4858" fmla="*/ 2628749 w 8014260"/>
              <a:gd name="connsiteY4858" fmla="*/ 3474863 h 4925968"/>
              <a:gd name="connsiteX4859" fmla="*/ 2222542 w 8014260"/>
              <a:gd name="connsiteY4859" fmla="*/ 3474332 h 4925968"/>
              <a:gd name="connsiteX4860" fmla="*/ 2243528 w 8014260"/>
              <a:gd name="connsiteY4860" fmla="*/ 3482424 h 4925968"/>
              <a:gd name="connsiteX4861" fmla="*/ 2223228 w 8014260"/>
              <a:gd name="connsiteY4861" fmla="*/ 3485716 h 4925968"/>
              <a:gd name="connsiteX4862" fmla="*/ 2203820 w 8014260"/>
              <a:gd name="connsiteY4862" fmla="*/ 3477898 h 4925968"/>
              <a:gd name="connsiteX4863" fmla="*/ 2222542 w 8014260"/>
              <a:gd name="connsiteY4863" fmla="*/ 3474332 h 4925968"/>
              <a:gd name="connsiteX4864" fmla="*/ 2777586 w 8014260"/>
              <a:gd name="connsiteY4864" fmla="*/ 3474229 h 4925968"/>
              <a:gd name="connsiteX4865" fmla="*/ 2784967 w 8014260"/>
              <a:gd name="connsiteY4865" fmla="*/ 3475018 h 4925968"/>
              <a:gd name="connsiteX4866" fmla="*/ 2766382 w 8014260"/>
              <a:gd name="connsiteY4866" fmla="*/ 3480367 h 4925968"/>
              <a:gd name="connsiteX4867" fmla="*/ 2745876 w 8014260"/>
              <a:gd name="connsiteY4867" fmla="*/ 3480435 h 4925968"/>
              <a:gd name="connsiteX4868" fmla="*/ 2762953 w 8014260"/>
              <a:gd name="connsiteY4868" fmla="*/ 3475498 h 4925968"/>
              <a:gd name="connsiteX4869" fmla="*/ 2777586 w 8014260"/>
              <a:gd name="connsiteY4869" fmla="*/ 3474229 h 4925968"/>
              <a:gd name="connsiteX4870" fmla="*/ 181745 w 8014260"/>
              <a:gd name="connsiteY4870" fmla="*/ 3474127 h 4925968"/>
              <a:gd name="connsiteX4871" fmla="*/ 172417 w 8014260"/>
              <a:gd name="connsiteY4871" fmla="*/ 3487088 h 4925968"/>
              <a:gd name="connsiteX4872" fmla="*/ 162062 w 8014260"/>
              <a:gd name="connsiteY4872" fmla="*/ 3489626 h 4925968"/>
              <a:gd name="connsiteX4873" fmla="*/ 171525 w 8014260"/>
              <a:gd name="connsiteY4873" fmla="*/ 3476527 h 4925968"/>
              <a:gd name="connsiteX4874" fmla="*/ 181745 w 8014260"/>
              <a:gd name="connsiteY4874" fmla="*/ 3474127 h 4925968"/>
              <a:gd name="connsiteX4875" fmla="*/ 3444321 w 8014260"/>
              <a:gd name="connsiteY4875" fmla="*/ 3474031 h 4925968"/>
              <a:gd name="connsiteX4876" fmla="*/ 3452799 w 8014260"/>
              <a:gd name="connsiteY4876" fmla="*/ 3482218 h 4925968"/>
              <a:gd name="connsiteX4877" fmla="*/ 3432293 w 8014260"/>
              <a:gd name="connsiteY4877" fmla="*/ 3509307 h 4925968"/>
              <a:gd name="connsiteX4878" fmla="*/ 3403833 w 8014260"/>
              <a:gd name="connsiteY4878" fmla="*/ 3505672 h 4925968"/>
              <a:gd name="connsiteX4879" fmla="*/ 3427150 w 8014260"/>
              <a:gd name="connsiteY4879" fmla="*/ 3477006 h 4925968"/>
              <a:gd name="connsiteX4880" fmla="*/ 3444321 w 8014260"/>
              <a:gd name="connsiteY4880" fmla="*/ 3474031 h 4925968"/>
              <a:gd name="connsiteX4881" fmla="*/ 2468204 w 8014260"/>
              <a:gd name="connsiteY4881" fmla="*/ 3473149 h 4925968"/>
              <a:gd name="connsiteX4882" fmla="*/ 2481226 w 8014260"/>
              <a:gd name="connsiteY4882" fmla="*/ 3473372 h 4925968"/>
              <a:gd name="connsiteX4883" fmla="*/ 2500840 w 8014260"/>
              <a:gd name="connsiteY4883" fmla="*/ 3476732 h 4925968"/>
              <a:gd name="connsiteX4884" fmla="*/ 2482392 w 8014260"/>
              <a:gd name="connsiteY4884" fmla="*/ 3478104 h 4925968"/>
              <a:gd name="connsiteX4885" fmla="*/ 2463052 w 8014260"/>
              <a:gd name="connsiteY4885" fmla="*/ 3474469 h 4925968"/>
              <a:gd name="connsiteX4886" fmla="*/ 2468204 w 8014260"/>
              <a:gd name="connsiteY4886" fmla="*/ 3473149 h 4925968"/>
              <a:gd name="connsiteX4887" fmla="*/ 2851884 w 8014260"/>
              <a:gd name="connsiteY4887" fmla="*/ 3471511 h 4925968"/>
              <a:gd name="connsiteX4888" fmla="*/ 2859719 w 8014260"/>
              <a:gd name="connsiteY4888" fmla="*/ 3472274 h 4925968"/>
              <a:gd name="connsiteX4889" fmla="*/ 2841408 w 8014260"/>
              <a:gd name="connsiteY4889" fmla="*/ 3479201 h 4925968"/>
              <a:gd name="connsiteX4890" fmla="*/ 2818639 w 8014260"/>
              <a:gd name="connsiteY4890" fmla="*/ 3479818 h 4925968"/>
              <a:gd name="connsiteX4891" fmla="*/ 2836745 w 8014260"/>
              <a:gd name="connsiteY4891" fmla="*/ 3473372 h 4925968"/>
              <a:gd name="connsiteX4892" fmla="*/ 2851884 w 8014260"/>
              <a:gd name="connsiteY4892" fmla="*/ 3471511 h 4925968"/>
              <a:gd name="connsiteX4893" fmla="*/ 6318020 w 8014260"/>
              <a:gd name="connsiteY4893" fmla="*/ 3470020 h 4925968"/>
              <a:gd name="connsiteX4894" fmla="*/ 6330347 w 8014260"/>
              <a:gd name="connsiteY4894" fmla="*/ 3489831 h 4925968"/>
              <a:gd name="connsiteX4895" fmla="*/ 6300584 w 8014260"/>
              <a:gd name="connsiteY4895" fmla="*/ 3539894 h 4925968"/>
              <a:gd name="connsiteX4896" fmla="*/ 6262316 w 8014260"/>
              <a:gd name="connsiteY4896" fmla="*/ 3522201 h 4925968"/>
              <a:gd name="connsiteX4897" fmla="*/ 6292217 w 8014260"/>
              <a:gd name="connsiteY4897" fmla="*/ 3472069 h 4925968"/>
              <a:gd name="connsiteX4898" fmla="*/ 6318020 w 8014260"/>
              <a:gd name="connsiteY4898" fmla="*/ 3470020 h 4925968"/>
              <a:gd name="connsiteX4899" fmla="*/ 4091887 w 8014260"/>
              <a:gd name="connsiteY4899" fmla="*/ 3469351 h 4925968"/>
              <a:gd name="connsiteX4900" fmla="*/ 4102731 w 8014260"/>
              <a:gd name="connsiteY4900" fmla="*/ 3480024 h 4925968"/>
              <a:gd name="connsiteX4901" fmla="*/ 4079140 w 8014260"/>
              <a:gd name="connsiteY4901" fmla="*/ 3508759 h 4925968"/>
              <a:gd name="connsiteX4902" fmla="*/ 4046016 w 8014260"/>
              <a:gd name="connsiteY4902" fmla="*/ 3501695 h 4925968"/>
              <a:gd name="connsiteX4903" fmla="*/ 4070499 w 8014260"/>
              <a:gd name="connsiteY4903" fmla="*/ 3471589 h 4925968"/>
              <a:gd name="connsiteX4904" fmla="*/ 4091887 w 8014260"/>
              <a:gd name="connsiteY4904" fmla="*/ 3469351 h 4925968"/>
              <a:gd name="connsiteX4905" fmla="*/ 2543222 w 8014260"/>
              <a:gd name="connsiteY4905" fmla="*/ 3469188 h 4925968"/>
              <a:gd name="connsiteX4906" fmla="*/ 2562699 w 8014260"/>
              <a:gd name="connsiteY4906" fmla="*/ 3471452 h 4925968"/>
              <a:gd name="connsiteX4907" fmla="*/ 2544182 w 8014260"/>
              <a:gd name="connsiteY4907" fmla="*/ 3472755 h 4925968"/>
              <a:gd name="connsiteX4908" fmla="*/ 2526352 w 8014260"/>
              <a:gd name="connsiteY4908" fmla="*/ 3470080 h 4925968"/>
              <a:gd name="connsiteX4909" fmla="*/ 2543222 w 8014260"/>
              <a:gd name="connsiteY4909" fmla="*/ 3469188 h 4925968"/>
              <a:gd name="connsiteX4910" fmla="*/ 2925470 w 8014260"/>
              <a:gd name="connsiteY4910" fmla="*/ 3467774 h 4925968"/>
              <a:gd name="connsiteX4911" fmla="*/ 2933168 w 8014260"/>
              <a:gd name="connsiteY4911" fmla="*/ 3468914 h 4925968"/>
              <a:gd name="connsiteX4912" fmla="*/ 2916298 w 8014260"/>
              <a:gd name="connsiteY4912" fmla="*/ 3477555 h 4925968"/>
              <a:gd name="connsiteX4913" fmla="*/ 2891746 w 8014260"/>
              <a:gd name="connsiteY4913" fmla="*/ 3478241 h 4925968"/>
              <a:gd name="connsiteX4914" fmla="*/ 2910468 w 8014260"/>
              <a:gd name="connsiteY4914" fmla="*/ 3470080 h 4925968"/>
              <a:gd name="connsiteX4915" fmla="*/ 2925470 w 8014260"/>
              <a:gd name="connsiteY4915" fmla="*/ 3467774 h 4925968"/>
              <a:gd name="connsiteX4916" fmla="*/ 353400 w 8014260"/>
              <a:gd name="connsiteY4916" fmla="*/ 3466514 h 4925968"/>
              <a:gd name="connsiteX4917" fmla="*/ 340163 w 8014260"/>
              <a:gd name="connsiteY4917" fmla="*/ 3483316 h 4925968"/>
              <a:gd name="connsiteX4918" fmla="*/ 327270 w 8014260"/>
              <a:gd name="connsiteY4918" fmla="*/ 3491751 h 4925968"/>
              <a:gd name="connsiteX4919" fmla="*/ 340231 w 8014260"/>
              <a:gd name="connsiteY4919" fmla="*/ 3475361 h 4925968"/>
              <a:gd name="connsiteX4920" fmla="*/ 353400 w 8014260"/>
              <a:gd name="connsiteY4920" fmla="*/ 3466514 h 4925968"/>
              <a:gd name="connsiteX4921" fmla="*/ 6682720 w 8014260"/>
              <a:gd name="connsiteY4921" fmla="*/ 3466505 h 4925968"/>
              <a:gd name="connsiteX4922" fmla="*/ 6694370 w 8014260"/>
              <a:gd name="connsiteY4922" fmla="*/ 3479612 h 4925968"/>
              <a:gd name="connsiteX4923" fmla="*/ 6662891 w 8014260"/>
              <a:gd name="connsiteY4923" fmla="*/ 3525493 h 4925968"/>
              <a:gd name="connsiteX4924" fmla="*/ 6624349 w 8014260"/>
              <a:gd name="connsiteY4924" fmla="*/ 3520349 h 4925968"/>
              <a:gd name="connsiteX4925" fmla="*/ 6657748 w 8014260"/>
              <a:gd name="connsiteY4925" fmla="*/ 3471863 h 4925968"/>
              <a:gd name="connsiteX4926" fmla="*/ 6682720 w 8014260"/>
              <a:gd name="connsiteY4926" fmla="*/ 3466505 h 4925968"/>
              <a:gd name="connsiteX4927" fmla="*/ 5651748 w 8014260"/>
              <a:gd name="connsiteY4927" fmla="*/ 3465554 h 4925968"/>
              <a:gd name="connsiteX4928" fmla="*/ 5687341 w 8014260"/>
              <a:gd name="connsiteY4928" fmla="*/ 3498061 h 4925968"/>
              <a:gd name="connsiteX4929" fmla="*/ 5659018 w 8014260"/>
              <a:gd name="connsiteY4929" fmla="*/ 3552376 h 4925968"/>
              <a:gd name="connsiteX4930" fmla="*/ 5623631 w 8014260"/>
              <a:gd name="connsiteY4930" fmla="*/ 3519457 h 4925968"/>
              <a:gd name="connsiteX4931" fmla="*/ 5651748 w 8014260"/>
              <a:gd name="connsiteY4931" fmla="*/ 3465554 h 4925968"/>
              <a:gd name="connsiteX4932" fmla="*/ 2689958 w 8014260"/>
              <a:gd name="connsiteY4932" fmla="*/ 3465253 h 4925968"/>
              <a:gd name="connsiteX4933" fmla="*/ 2697733 w 8014260"/>
              <a:gd name="connsiteY4933" fmla="*/ 3465553 h 4925968"/>
              <a:gd name="connsiteX4934" fmla="*/ 2682097 w 8014260"/>
              <a:gd name="connsiteY4934" fmla="*/ 3468365 h 4925968"/>
              <a:gd name="connsiteX4935" fmla="*/ 2661797 w 8014260"/>
              <a:gd name="connsiteY4935" fmla="*/ 3468434 h 4925968"/>
              <a:gd name="connsiteX4936" fmla="*/ 2676062 w 8014260"/>
              <a:gd name="connsiteY4936" fmla="*/ 3466034 h 4925968"/>
              <a:gd name="connsiteX4937" fmla="*/ 2689958 w 8014260"/>
              <a:gd name="connsiteY4937" fmla="*/ 3465253 h 4925968"/>
              <a:gd name="connsiteX4938" fmla="*/ 1889526 w 8014260"/>
              <a:gd name="connsiteY4938" fmla="*/ 3464799 h 4925968"/>
              <a:gd name="connsiteX4939" fmla="*/ 1911882 w 8014260"/>
              <a:gd name="connsiteY4939" fmla="*/ 3476801 h 4925968"/>
              <a:gd name="connsiteX4940" fmla="*/ 1892335 w 8014260"/>
              <a:gd name="connsiteY4940" fmla="*/ 3485030 h 4925968"/>
              <a:gd name="connsiteX4941" fmla="*/ 1870188 w 8014260"/>
              <a:gd name="connsiteY4941" fmla="*/ 3472892 h 4925968"/>
              <a:gd name="connsiteX4942" fmla="*/ 1889526 w 8014260"/>
              <a:gd name="connsiteY4942" fmla="*/ 3464799 h 4925968"/>
              <a:gd name="connsiteX4943" fmla="*/ 2269203 w 8014260"/>
              <a:gd name="connsiteY4943" fmla="*/ 3464696 h 4925968"/>
              <a:gd name="connsiteX4944" fmla="*/ 2283236 w 8014260"/>
              <a:gd name="connsiteY4944" fmla="*/ 3465142 h 4925968"/>
              <a:gd name="connsiteX4945" fmla="*/ 2304016 w 8014260"/>
              <a:gd name="connsiteY4945" fmla="*/ 3471589 h 4925968"/>
              <a:gd name="connsiteX4946" fmla="*/ 2285842 w 8014260"/>
              <a:gd name="connsiteY4946" fmla="*/ 3474057 h 4925968"/>
              <a:gd name="connsiteX4947" fmla="*/ 2264788 w 8014260"/>
              <a:gd name="connsiteY4947" fmla="*/ 3467337 h 4925968"/>
              <a:gd name="connsiteX4948" fmla="*/ 2269203 w 8014260"/>
              <a:gd name="connsiteY4948" fmla="*/ 3464696 h 4925968"/>
              <a:gd name="connsiteX4949" fmla="*/ 3369766 w 8014260"/>
              <a:gd name="connsiteY4949" fmla="*/ 3464696 h 4925968"/>
              <a:gd name="connsiteX4950" fmla="*/ 3378801 w 8014260"/>
              <a:gd name="connsiteY4950" fmla="*/ 3471863 h 4925968"/>
              <a:gd name="connsiteX4951" fmla="*/ 3356787 w 8014260"/>
              <a:gd name="connsiteY4951" fmla="*/ 3496963 h 4925968"/>
              <a:gd name="connsiteX4952" fmla="*/ 3331069 w 8014260"/>
              <a:gd name="connsiteY4952" fmla="*/ 3492711 h 4925968"/>
              <a:gd name="connsiteX4953" fmla="*/ 3351369 w 8014260"/>
              <a:gd name="connsiteY4953" fmla="*/ 3468434 h 4925968"/>
              <a:gd name="connsiteX4954" fmla="*/ 3369766 w 8014260"/>
              <a:gd name="connsiteY4954" fmla="*/ 3464696 h 4925968"/>
              <a:gd name="connsiteX4955" fmla="*/ 2603024 w 8014260"/>
              <a:gd name="connsiteY4955" fmla="*/ 3464182 h 4925968"/>
              <a:gd name="connsiteX4956" fmla="*/ 2623324 w 8014260"/>
              <a:gd name="connsiteY4956" fmla="*/ 3465279 h 4925968"/>
              <a:gd name="connsiteX4957" fmla="*/ 2606796 w 8014260"/>
              <a:gd name="connsiteY4957" fmla="*/ 3466925 h 4925968"/>
              <a:gd name="connsiteX4958" fmla="*/ 2587799 w 8014260"/>
              <a:gd name="connsiteY4958" fmla="*/ 3465622 h 4925968"/>
              <a:gd name="connsiteX4959" fmla="*/ 2603024 w 8014260"/>
              <a:gd name="connsiteY4959" fmla="*/ 3464182 h 4925968"/>
              <a:gd name="connsiteX4960" fmla="*/ 3000599 w 8014260"/>
              <a:gd name="connsiteY4960" fmla="*/ 3463848 h 4925968"/>
              <a:gd name="connsiteX4961" fmla="*/ 3008057 w 8014260"/>
              <a:gd name="connsiteY4961" fmla="*/ 3465691 h 4925968"/>
              <a:gd name="connsiteX4962" fmla="*/ 2986729 w 8014260"/>
              <a:gd name="connsiteY4962" fmla="*/ 3476869 h 4925968"/>
              <a:gd name="connsiteX4963" fmla="*/ 2965263 w 8014260"/>
              <a:gd name="connsiteY4963" fmla="*/ 3476801 h 4925968"/>
              <a:gd name="connsiteX4964" fmla="*/ 2984808 w 8014260"/>
              <a:gd name="connsiteY4964" fmla="*/ 3466377 h 4925968"/>
              <a:gd name="connsiteX4965" fmla="*/ 3000599 w 8014260"/>
              <a:gd name="connsiteY4965" fmla="*/ 3463848 h 4925968"/>
              <a:gd name="connsiteX4966" fmla="*/ 1210854 w 8014260"/>
              <a:gd name="connsiteY4966" fmla="*/ 3463839 h 4925968"/>
              <a:gd name="connsiteX4967" fmla="*/ 1234999 w 8014260"/>
              <a:gd name="connsiteY4967" fmla="*/ 3475566 h 4925968"/>
              <a:gd name="connsiteX4968" fmla="*/ 1218263 w 8014260"/>
              <a:gd name="connsiteY4968" fmla="*/ 3494494 h 4925968"/>
              <a:gd name="connsiteX4969" fmla="*/ 1194328 w 8014260"/>
              <a:gd name="connsiteY4969" fmla="*/ 3482973 h 4925968"/>
              <a:gd name="connsiteX4970" fmla="*/ 1210854 w 8014260"/>
              <a:gd name="connsiteY4970" fmla="*/ 3463839 h 4925968"/>
              <a:gd name="connsiteX4971" fmla="*/ 5169562 w 8014260"/>
              <a:gd name="connsiteY4971" fmla="*/ 3463496 h 4925968"/>
              <a:gd name="connsiteX4972" fmla="*/ 5202824 w 8014260"/>
              <a:gd name="connsiteY4972" fmla="*/ 3504027 h 4925968"/>
              <a:gd name="connsiteX4973" fmla="*/ 5174980 w 8014260"/>
              <a:gd name="connsiteY4973" fmla="*/ 3554501 h 4925968"/>
              <a:gd name="connsiteX4974" fmla="*/ 5141787 w 8014260"/>
              <a:gd name="connsiteY4974" fmla="*/ 3513422 h 4925968"/>
              <a:gd name="connsiteX4975" fmla="*/ 5169562 w 8014260"/>
              <a:gd name="connsiteY4975" fmla="*/ 3463496 h 4925968"/>
              <a:gd name="connsiteX4976" fmla="*/ 2764418 w 8014260"/>
              <a:gd name="connsiteY4976" fmla="*/ 3462570 h 4925968"/>
              <a:gd name="connsiteX4977" fmla="*/ 2771114 w 8014260"/>
              <a:gd name="connsiteY4977" fmla="*/ 3462810 h 4925968"/>
              <a:gd name="connsiteX4978" fmla="*/ 2753626 w 8014260"/>
              <a:gd name="connsiteY4978" fmla="*/ 3466651 h 4925968"/>
              <a:gd name="connsiteX4979" fmla="*/ 2733600 w 8014260"/>
              <a:gd name="connsiteY4979" fmla="*/ 3467337 h 4925968"/>
              <a:gd name="connsiteX4980" fmla="*/ 2750882 w 8014260"/>
              <a:gd name="connsiteY4980" fmla="*/ 3463771 h 4925968"/>
              <a:gd name="connsiteX4981" fmla="*/ 2764418 w 8014260"/>
              <a:gd name="connsiteY4981" fmla="*/ 3462570 h 4925968"/>
              <a:gd name="connsiteX4982" fmla="*/ 3074605 w 8014260"/>
              <a:gd name="connsiteY4982" fmla="*/ 3460324 h 4925968"/>
              <a:gd name="connsiteX4983" fmla="*/ 3081918 w 8014260"/>
              <a:gd name="connsiteY4983" fmla="*/ 3462879 h 4925968"/>
              <a:gd name="connsiteX4984" fmla="*/ 3061412 w 8014260"/>
              <a:gd name="connsiteY4984" fmla="*/ 3476252 h 4925968"/>
              <a:gd name="connsiteX4985" fmla="*/ 3037821 w 8014260"/>
              <a:gd name="connsiteY4985" fmla="*/ 3475909 h 4925968"/>
              <a:gd name="connsiteX4986" fmla="*/ 3058601 w 8014260"/>
              <a:gd name="connsiteY4986" fmla="*/ 3463221 h 4925968"/>
              <a:gd name="connsiteX4987" fmla="*/ 3074605 w 8014260"/>
              <a:gd name="connsiteY4987" fmla="*/ 3460324 h 4925968"/>
              <a:gd name="connsiteX4988" fmla="*/ 808718 w 8014260"/>
              <a:gd name="connsiteY4988" fmla="*/ 3459879 h 4925968"/>
              <a:gd name="connsiteX4989" fmla="*/ 816179 w 8014260"/>
              <a:gd name="connsiteY4989" fmla="*/ 3466651 h 4925968"/>
              <a:gd name="connsiteX4990" fmla="*/ 799650 w 8014260"/>
              <a:gd name="connsiteY4990" fmla="*/ 3486333 h 4925968"/>
              <a:gd name="connsiteX4991" fmla="*/ 778185 w 8014260"/>
              <a:gd name="connsiteY4991" fmla="*/ 3480641 h 4925968"/>
              <a:gd name="connsiteX4992" fmla="*/ 794985 w 8014260"/>
              <a:gd name="connsiteY4992" fmla="*/ 3460822 h 4925968"/>
              <a:gd name="connsiteX4993" fmla="*/ 808718 w 8014260"/>
              <a:gd name="connsiteY4993" fmla="*/ 3459879 h 4925968"/>
              <a:gd name="connsiteX4994" fmla="*/ 3294817 w 8014260"/>
              <a:gd name="connsiteY4994" fmla="*/ 3459390 h 4925968"/>
              <a:gd name="connsiteX4995" fmla="*/ 3303844 w 8014260"/>
              <a:gd name="connsiteY4995" fmla="*/ 3464457 h 4925968"/>
              <a:gd name="connsiteX4996" fmla="*/ 3284230 w 8014260"/>
              <a:gd name="connsiteY4996" fmla="*/ 3486677 h 4925968"/>
              <a:gd name="connsiteX4997" fmla="*/ 3257415 w 8014260"/>
              <a:gd name="connsiteY4997" fmla="*/ 3484756 h 4925968"/>
              <a:gd name="connsiteX4998" fmla="*/ 3277509 w 8014260"/>
              <a:gd name="connsiteY4998" fmla="*/ 3463428 h 4925968"/>
              <a:gd name="connsiteX4999" fmla="*/ 3294817 w 8014260"/>
              <a:gd name="connsiteY4999" fmla="*/ 3459390 h 4925968"/>
              <a:gd name="connsiteX5000" fmla="*/ 2331104 w 8014260"/>
              <a:gd name="connsiteY5000" fmla="*/ 3459193 h 4925968"/>
              <a:gd name="connsiteX5001" fmla="*/ 2343449 w 8014260"/>
              <a:gd name="connsiteY5001" fmla="*/ 3459793 h 4925968"/>
              <a:gd name="connsiteX5002" fmla="*/ 2364846 w 8014260"/>
              <a:gd name="connsiteY5002" fmla="*/ 3465623 h 4925968"/>
              <a:gd name="connsiteX5003" fmla="*/ 2348250 w 8014260"/>
              <a:gd name="connsiteY5003" fmla="*/ 3467063 h 4925968"/>
              <a:gd name="connsiteX5004" fmla="*/ 2327195 w 8014260"/>
              <a:gd name="connsiteY5004" fmla="*/ 3461165 h 4925968"/>
              <a:gd name="connsiteX5005" fmla="*/ 2331104 w 8014260"/>
              <a:gd name="connsiteY5005" fmla="*/ 3459193 h 4925968"/>
              <a:gd name="connsiteX5006" fmla="*/ 3147592 w 8014260"/>
              <a:gd name="connsiteY5006" fmla="*/ 3458070 h 4925968"/>
              <a:gd name="connsiteX5007" fmla="*/ 3155985 w 8014260"/>
              <a:gd name="connsiteY5007" fmla="*/ 3461508 h 4925968"/>
              <a:gd name="connsiteX5008" fmla="*/ 3135754 w 8014260"/>
              <a:gd name="connsiteY5008" fmla="*/ 3477281 h 4925968"/>
              <a:gd name="connsiteX5009" fmla="*/ 3111682 w 8014260"/>
              <a:gd name="connsiteY5009" fmla="*/ 3476595 h 4925968"/>
              <a:gd name="connsiteX5010" fmla="*/ 3130405 w 8014260"/>
              <a:gd name="connsiteY5010" fmla="*/ 3461576 h 4925968"/>
              <a:gd name="connsiteX5011" fmla="*/ 3147592 w 8014260"/>
              <a:gd name="connsiteY5011" fmla="*/ 3458070 h 4925968"/>
              <a:gd name="connsiteX5012" fmla="*/ 2085594 w 8014260"/>
              <a:gd name="connsiteY5012" fmla="*/ 3457872 h 4925968"/>
              <a:gd name="connsiteX5013" fmla="*/ 2107465 w 8014260"/>
              <a:gd name="connsiteY5013" fmla="*/ 3467885 h 4925968"/>
              <a:gd name="connsiteX5014" fmla="*/ 2088262 w 8014260"/>
              <a:gd name="connsiteY5014" fmla="*/ 3472617 h 4925968"/>
              <a:gd name="connsiteX5015" fmla="*/ 2067972 w 8014260"/>
              <a:gd name="connsiteY5015" fmla="*/ 3463153 h 4925968"/>
              <a:gd name="connsiteX5016" fmla="*/ 2085594 w 8014260"/>
              <a:gd name="connsiteY5016" fmla="*/ 3457872 h 4925968"/>
              <a:gd name="connsiteX5017" fmla="*/ 3223013 w 8014260"/>
              <a:gd name="connsiteY5017" fmla="*/ 3457607 h 4925968"/>
              <a:gd name="connsiteX5018" fmla="*/ 3230394 w 8014260"/>
              <a:gd name="connsiteY5018" fmla="*/ 3461850 h 4925968"/>
              <a:gd name="connsiteX5019" fmla="*/ 3207557 w 8014260"/>
              <a:gd name="connsiteY5019" fmla="*/ 3481053 h 4925968"/>
              <a:gd name="connsiteX5020" fmla="*/ 3184377 w 8014260"/>
              <a:gd name="connsiteY5020" fmla="*/ 3478721 h 4925968"/>
              <a:gd name="connsiteX5021" fmla="*/ 3207145 w 8014260"/>
              <a:gd name="connsiteY5021" fmla="*/ 3460410 h 4925968"/>
              <a:gd name="connsiteX5022" fmla="*/ 3223013 w 8014260"/>
              <a:gd name="connsiteY5022" fmla="*/ 3457607 h 4925968"/>
              <a:gd name="connsiteX5023" fmla="*/ 2845386 w 8014260"/>
              <a:gd name="connsiteY5023" fmla="*/ 3457462 h 4925968"/>
              <a:gd name="connsiteX5024" fmla="*/ 2828652 w 8014260"/>
              <a:gd name="connsiteY5024" fmla="*/ 3462330 h 4925968"/>
              <a:gd name="connsiteX5025" fmla="*/ 2806364 w 8014260"/>
              <a:gd name="connsiteY5025" fmla="*/ 3463908 h 4925968"/>
              <a:gd name="connsiteX5026" fmla="*/ 2825978 w 8014260"/>
              <a:gd name="connsiteY5026" fmla="*/ 3458901 h 4925968"/>
              <a:gd name="connsiteX5027" fmla="*/ 2845386 w 8014260"/>
              <a:gd name="connsiteY5027" fmla="*/ 3457462 h 4925968"/>
              <a:gd name="connsiteX5028" fmla="*/ 515996 w 8014260"/>
              <a:gd name="connsiteY5028" fmla="*/ 3457273 h 4925968"/>
              <a:gd name="connsiteX5029" fmla="*/ 522723 w 8014260"/>
              <a:gd name="connsiteY5029" fmla="*/ 3457530 h 4925968"/>
              <a:gd name="connsiteX5030" fmla="*/ 509215 w 8014260"/>
              <a:gd name="connsiteY5030" fmla="*/ 3474264 h 4925968"/>
              <a:gd name="connsiteX5031" fmla="*/ 490150 w 8014260"/>
              <a:gd name="connsiteY5031" fmla="*/ 3480504 h 4925968"/>
              <a:gd name="connsiteX5032" fmla="*/ 503865 w 8014260"/>
              <a:gd name="connsiteY5032" fmla="*/ 3463908 h 4925968"/>
              <a:gd name="connsiteX5033" fmla="*/ 515996 w 8014260"/>
              <a:gd name="connsiteY5033" fmla="*/ 3457273 h 4925968"/>
              <a:gd name="connsiteX5034" fmla="*/ 2393958 w 8014260"/>
              <a:gd name="connsiteY5034" fmla="*/ 3456887 h 4925968"/>
              <a:gd name="connsiteX5035" fmla="*/ 2406268 w 8014260"/>
              <a:gd name="connsiteY5035" fmla="*/ 3457667 h 4925968"/>
              <a:gd name="connsiteX5036" fmla="*/ 2427048 w 8014260"/>
              <a:gd name="connsiteY5036" fmla="*/ 3462674 h 4925968"/>
              <a:gd name="connsiteX5037" fmla="*/ 2409560 w 8014260"/>
              <a:gd name="connsiteY5037" fmla="*/ 3463222 h 4925968"/>
              <a:gd name="connsiteX5038" fmla="*/ 2390701 w 8014260"/>
              <a:gd name="connsiteY5038" fmla="*/ 3458421 h 4925968"/>
              <a:gd name="connsiteX5039" fmla="*/ 2393958 w 8014260"/>
              <a:gd name="connsiteY5039" fmla="*/ 3456887 h 4925968"/>
              <a:gd name="connsiteX5040" fmla="*/ 2467647 w 8014260"/>
              <a:gd name="connsiteY5040" fmla="*/ 3456844 h 4925968"/>
              <a:gd name="connsiteX5041" fmla="*/ 2487535 w 8014260"/>
              <a:gd name="connsiteY5041" fmla="*/ 3460548 h 4925968"/>
              <a:gd name="connsiteX5042" fmla="*/ 2473545 w 8014260"/>
              <a:gd name="connsiteY5042" fmla="*/ 3461302 h 4925968"/>
              <a:gd name="connsiteX5043" fmla="*/ 2452079 w 8014260"/>
              <a:gd name="connsiteY5043" fmla="*/ 3457050 h 4925968"/>
              <a:gd name="connsiteX5044" fmla="*/ 2467647 w 8014260"/>
              <a:gd name="connsiteY5044" fmla="*/ 3456844 h 4925968"/>
              <a:gd name="connsiteX5045" fmla="*/ 2665363 w 8014260"/>
              <a:gd name="connsiteY5045" fmla="*/ 3456226 h 4925968"/>
              <a:gd name="connsiteX5046" fmla="*/ 2683606 w 8014260"/>
              <a:gd name="connsiteY5046" fmla="*/ 3456363 h 4925968"/>
              <a:gd name="connsiteX5047" fmla="*/ 2667969 w 8014260"/>
              <a:gd name="connsiteY5047" fmla="*/ 3458969 h 4925968"/>
              <a:gd name="connsiteX5048" fmla="*/ 2649590 w 8014260"/>
              <a:gd name="connsiteY5048" fmla="*/ 3458695 h 4925968"/>
              <a:gd name="connsiteX5049" fmla="*/ 2665363 w 8014260"/>
              <a:gd name="connsiteY5049" fmla="*/ 3456226 h 4925968"/>
              <a:gd name="connsiteX5050" fmla="*/ 2518610 w 8014260"/>
              <a:gd name="connsiteY5050" fmla="*/ 3454864 h 4925968"/>
              <a:gd name="connsiteX5051" fmla="*/ 2530192 w 8014260"/>
              <a:gd name="connsiteY5051" fmla="*/ 3455267 h 4925968"/>
              <a:gd name="connsiteX5052" fmla="*/ 2548160 w 8014260"/>
              <a:gd name="connsiteY5052" fmla="*/ 3458284 h 4925968"/>
              <a:gd name="connsiteX5053" fmla="*/ 2532249 w 8014260"/>
              <a:gd name="connsiteY5053" fmla="*/ 3459039 h 4925968"/>
              <a:gd name="connsiteX5054" fmla="*/ 2514075 w 8014260"/>
              <a:gd name="connsiteY5054" fmla="*/ 3455747 h 4925968"/>
              <a:gd name="connsiteX5055" fmla="*/ 2518610 w 8014260"/>
              <a:gd name="connsiteY5055" fmla="*/ 3454864 h 4925968"/>
              <a:gd name="connsiteX5056" fmla="*/ 1752090 w 8014260"/>
              <a:gd name="connsiteY5056" fmla="*/ 3454238 h 4925968"/>
              <a:gd name="connsiteX5057" fmla="*/ 1775955 w 8014260"/>
              <a:gd name="connsiteY5057" fmla="*/ 3466651 h 4925968"/>
              <a:gd name="connsiteX5058" fmla="*/ 1758261 w 8014260"/>
              <a:gd name="connsiteY5058" fmla="*/ 3477693 h 4925968"/>
              <a:gd name="connsiteX5059" fmla="*/ 1734669 w 8014260"/>
              <a:gd name="connsiteY5059" fmla="*/ 3465348 h 4925968"/>
              <a:gd name="connsiteX5060" fmla="*/ 1752090 w 8014260"/>
              <a:gd name="connsiteY5060" fmla="*/ 3454238 h 4925968"/>
              <a:gd name="connsiteX5061" fmla="*/ 2752100 w 8014260"/>
              <a:gd name="connsiteY5061" fmla="*/ 3453895 h 4925968"/>
              <a:gd name="connsiteX5062" fmla="*/ 2758358 w 8014260"/>
              <a:gd name="connsiteY5062" fmla="*/ 3454101 h 4925968"/>
              <a:gd name="connsiteX5063" fmla="*/ 2741898 w 8014260"/>
              <a:gd name="connsiteY5063" fmla="*/ 3457256 h 4925968"/>
              <a:gd name="connsiteX5064" fmla="*/ 2722970 w 8014260"/>
              <a:gd name="connsiteY5064" fmla="*/ 3458078 h 4925968"/>
              <a:gd name="connsiteX5065" fmla="*/ 2738127 w 8014260"/>
              <a:gd name="connsiteY5065" fmla="*/ 3455130 h 4925968"/>
              <a:gd name="connsiteX5066" fmla="*/ 2752100 w 8014260"/>
              <a:gd name="connsiteY5066" fmla="*/ 3453895 h 4925968"/>
              <a:gd name="connsiteX5067" fmla="*/ 4017606 w 8014260"/>
              <a:gd name="connsiteY5067" fmla="*/ 3451897 h 4925968"/>
              <a:gd name="connsiteX5068" fmla="*/ 4028253 w 8014260"/>
              <a:gd name="connsiteY5068" fmla="*/ 3461438 h 4925968"/>
              <a:gd name="connsiteX5069" fmla="*/ 4004730 w 8014260"/>
              <a:gd name="connsiteY5069" fmla="*/ 3490036 h 4925968"/>
              <a:gd name="connsiteX5070" fmla="*/ 3973389 w 8014260"/>
              <a:gd name="connsiteY5070" fmla="*/ 3483864 h 4925968"/>
              <a:gd name="connsiteX5071" fmla="*/ 3996775 w 8014260"/>
              <a:gd name="connsiteY5071" fmla="*/ 3455266 h 4925968"/>
              <a:gd name="connsiteX5072" fmla="*/ 4017606 w 8014260"/>
              <a:gd name="connsiteY5072" fmla="*/ 3451897 h 4925968"/>
              <a:gd name="connsiteX5073" fmla="*/ 6605842 w 8014260"/>
              <a:gd name="connsiteY5073" fmla="*/ 3451837 h 4925968"/>
              <a:gd name="connsiteX5074" fmla="*/ 6619412 w 8014260"/>
              <a:gd name="connsiteY5074" fmla="*/ 3464799 h 4925968"/>
              <a:gd name="connsiteX5075" fmla="*/ 6589305 w 8014260"/>
              <a:gd name="connsiteY5075" fmla="*/ 3511845 h 4925968"/>
              <a:gd name="connsiteX5076" fmla="*/ 6550146 w 8014260"/>
              <a:gd name="connsiteY5076" fmla="*/ 3505535 h 4925968"/>
              <a:gd name="connsiteX5077" fmla="*/ 6579978 w 8014260"/>
              <a:gd name="connsiteY5077" fmla="*/ 3457804 h 4925968"/>
              <a:gd name="connsiteX5078" fmla="*/ 6605842 w 8014260"/>
              <a:gd name="connsiteY5078" fmla="*/ 3451837 h 4925968"/>
              <a:gd name="connsiteX5079" fmla="*/ 4485476 w 8014260"/>
              <a:gd name="connsiteY5079" fmla="*/ 3451701 h 4925968"/>
              <a:gd name="connsiteX5080" fmla="*/ 4517092 w 8014260"/>
              <a:gd name="connsiteY5080" fmla="*/ 3474881 h 4925968"/>
              <a:gd name="connsiteX5081" fmla="*/ 4489797 w 8014260"/>
              <a:gd name="connsiteY5081" fmla="*/ 3512257 h 4925968"/>
              <a:gd name="connsiteX5082" fmla="*/ 4458524 w 8014260"/>
              <a:gd name="connsiteY5082" fmla="*/ 3489214 h 4925968"/>
              <a:gd name="connsiteX5083" fmla="*/ 4485476 w 8014260"/>
              <a:gd name="connsiteY5083" fmla="*/ 3451701 h 4925968"/>
              <a:gd name="connsiteX5084" fmla="*/ 2588897 w 8014260"/>
              <a:gd name="connsiteY5084" fmla="*/ 3451289 h 4925968"/>
              <a:gd name="connsiteX5085" fmla="*/ 2609265 w 8014260"/>
              <a:gd name="connsiteY5085" fmla="*/ 3453209 h 4925968"/>
              <a:gd name="connsiteX5086" fmla="*/ 2595069 w 8014260"/>
              <a:gd name="connsiteY5086" fmla="*/ 3454924 h 4925968"/>
              <a:gd name="connsiteX5087" fmla="*/ 2576141 w 8014260"/>
              <a:gd name="connsiteY5087" fmla="*/ 3452661 h 4925968"/>
              <a:gd name="connsiteX5088" fmla="*/ 2588897 w 8014260"/>
              <a:gd name="connsiteY5088" fmla="*/ 3451289 h 4925968"/>
              <a:gd name="connsiteX5089" fmla="*/ 1347606 w 8014260"/>
              <a:gd name="connsiteY5089" fmla="*/ 3450740 h 4925968"/>
              <a:gd name="connsiteX5090" fmla="*/ 1370099 w 8014260"/>
              <a:gd name="connsiteY5090" fmla="*/ 3464936 h 4925968"/>
              <a:gd name="connsiteX5091" fmla="*/ 1350897 w 8014260"/>
              <a:gd name="connsiteY5091" fmla="*/ 3480916 h 4925968"/>
              <a:gd name="connsiteX5092" fmla="*/ 1328608 w 8014260"/>
              <a:gd name="connsiteY5092" fmla="*/ 3466788 h 4925968"/>
              <a:gd name="connsiteX5093" fmla="*/ 1347606 w 8014260"/>
              <a:gd name="connsiteY5093" fmla="*/ 3450740 h 4925968"/>
              <a:gd name="connsiteX5094" fmla="*/ 2912431 w 8014260"/>
              <a:gd name="connsiteY5094" fmla="*/ 3450114 h 4925968"/>
              <a:gd name="connsiteX5095" fmla="*/ 2919315 w 8014260"/>
              <a:gd name="connsiteY5095" fmla="*/ 3450397 h 4925968"/>
              <a:gd name="connsiteX5096" fmla="*/ 2900113 w 8014260"/>
              <a:gd name="connsiteY5096" fmla="*/ 3457050 h 4925968"/>
              <a:gd name="connsiteX5097" fmla="*/ 2880293 w 8014260"/>
              <a:gd name="connsiteY5097" fmla="*/ 3458558 h 4925968"/>
              <a:gd name="connsiteX5098" fmla="*/ 2897987 w 8014260"/>
              <a:gd name="connsiteY5098" fmla="*/ 3452454 h 4925968"/>
              <a:gd name="connsiteX5099" fmla="*/ 2912431 w 8014260"/>
              <a:gd name="connsiteY5099" fmla="*/ 3450114 h 4925968"/>
              <a:gd name="connsiteX5100" fmla="*/ 4279188 w 8014260"/>
              <a:gd name="connsiteY5100" fmla="*/ 3449780 h 4925968"/>
              <a:gd name="connsiteX5101" fmla="*/ 4309020 w 8014260"/>
              <a:gd name="connsiteY5101" fmla="*/ 3466993 h 4925968"/>
              <a:gd name="connsiteX5102" fmla="*/ 4283234 w 8014260"/>
              <a:gd name="connsiteY5102" fmla="*/ 3499295 h 4925968"/>
              <a:gd name="connsiteX5103" fmla="*/ 4251619 w 8014260"/>
              <a:gd name="connsiteY5103" fmla="*/ 3483384 h 4925968"/>
              <a:gd name="connsiteX5104" fmla="*/ 4279188 w 8014260"/>
              <a:gd name="connsiteY5104" fmla="*/ 3449780 h 4925968"/>
              <a:gd name="connsiteX5105" fmla="*/ 437891 w 8014260"/>
              <a:gd name="connsiteY5105" fmla="*/ 3449231 h 4925968"/>
              <a:gd name="connsiteX5106" fmla="*/ 424311 w 8014260"/>
              <a:gd name="connsiteY5106" fmla="*/ 3465965 h 4925968"/>
              <a:gd name="connsiteX5107" fmla="*/ 408125 w 8014260"/>
              <a:gd name="connsiteY5107" fmla="*/ 3474469 h 4925968"/>
              <a:gd name="connsiteX5108" fmla="*/ 422802 w 8014260"/>
              <a:gd name="connsiteY5108" fmla="*/ 3457392 h 4925968"/>
              <a:gd name="connsiteX5109" fmla="*/ 437891 w 8014260"/>
              <a:gd name="connsiteY5109" fmla="*/ 3449231 h 4925968"/>
              <a:gd name="connsiteX5110" fmla="*/ 1001827 w 8014260"/>
              <a:gd name="connsiteY5110" fmla="*/ 3449026 h 4925968"/>
              <a:gd name="connsiteX5111" fmla="*/ 1024801 w 8014260"/>
              <a:gd name="connsiteY5111" fmla="*/ 3458901 h 4925968"/>
              <a:gd name="connsiteX5112" fmla="*/ 1007586 w 8014260"/>
              <a:gd name="connsiteY5112" fmla="*/ 3479339 h 4925968"/>
              <a:gd name="connsiteX5113" fmla="*/ 986193 w 8014260"/>
              <a:gd name="connsiteY5113" fmla="*/ 3470286 h 4925968"/>
              <a:gd name="connsiteX5114" fmla="*/ 1001827 w 8014260"/>
              <a:gd name="connsiteY5114" fmla="*/ 3449026 h 4925968"/>
              <a:gd name="connsiteX5115" fmla="*/ 2832699 w 8014260"/>
              <a:gd name="connsiteY5115" fmla="*/ 3448272 h 4925968"/>
              <a:gd name="connsiteX5116" fmla="*/ 2814457 w 8014260"/>
              <a:gd name="connsiteY5116" fmla="*/ 3452523 h 4925968"/>
              <a:gd name="connsiteX5117" fmla="*/ 2796626 w 8014260"/>
              <a:gd name="connsiteY5117" fmla="*/ 3453895 h 4925968"/>
              <a:gd name="connsiteX5118" fmla="*/ 2813222 w 8014260"/>
              <a:gd name="connsiteY5118" fmla="*/ 3449986 h 4925968"/>
              <a:gd name="connsiteX5119" fmla="*/ 2832699 w 8014260"/>
              <a:gd name="connsiteY5119" fmla="*/ 3448272 h 4925968"/>
              <a:gd name="connsiteX5120" fmla="*/ 4824124 w 8014260"/>
              <a:gd name="connsiteY5120" fmla="*/ 3447791 h 4925968"/>
              <a:gd name="connsiteX5121" fmla="*/ 4859032 w 8014260"/>
              <a:gd name="connsiteY5121" fmla="*/ 3478447 h 4925968"/>
              <a:gd name="connsiteX5122" fmla="*/ 4835234 w 8014260"/>
              <a:gd name="connsiteY5122" fmla="*/ 3523435 h 4925968"/>
              <a:gd name="connsiteX5123" fmla="*/ 4799024 w 8014260"/>
              <a:gd name="connsiteY5123" fmla="*/ 3494014 h 4925968"/>
              <a:gd name="connsiteX5124" fmla="*/ 4824124 w 8014260"/>
              <a:gd name="connsiteY5124" fmla="*/ 3447791 h 4925968"/>
              <a:gd name="connsiteX5125" fmla="*/ 1618222 w 8014260"/>
              <a:gd name="connsiteY5125" fmla="*/ 3447449 h 4925968"/>
              <a:gd name="connsiteX5126" fmla="*/ 1640578 w 8014260"/>
              <a:gd name="connsiteY5126" fmla="*/ 3461508 h 4925968"/>
              <a:gd name="connsiteX5127" fmla="*/ 1621104 w 8014260"/>
              <a:gd name="connsiteY5127" fmla="*/ 3473509 h 4925968"/>
              <a:gd name="connsiteX5128" fmla="*/ 1598949 w 8014260"/>
              <a:gd name="connsiteY5128" fmla="*/ 3459450 h 4925968"/>
              <a:gd name="connsiteX5129" fmla="*/ 1618222 w 8014260"/>
              <a:gd name="connsiteY5129" fmla="*/ 3447449 h 4925968"/>
              <a:gd name="connsiteX5130" fmla="*/ 1481129 w 8014260"/>
              <a:gd name="connsiteY5130" fmla="*/ 3445734 h 4925968"/>
              <a:gd name="connsiteX5131" fmla="*/ 1504997 w 8014260"/>
              <a:gd name="connsiteY5131" fmla="*/ 3459107 h 4925968"/>
              <a:gd name="connsiteX5132" fmla="*/ 1487439 w 8014260"/>
              <a:gd name="connsiteY5132" fmla="*/ 3474126 h 4925968"/>
              <a:gd name="connsiteX5133" fmla="*/ 1463849 w 8014260"/>
              <a:gd name="connsiteY5133" fmla="*/ 3460959 h 4925968"/>
              <a:gd name="connsiteX5134" fmla="*/ 1481129 w 8014260"/>
              <a:gd name="connsiteY5134" fmla="*/ 3445734 h 4925968"/>
              <a:gd name="connsiteX5135" fmla="*/ 2132874 w 8014260"/>
              <a:gd name="connsiteY5135" fmla="*/ 3445107 h 4925968"/>
              <a:gd name="connsiteX5136" fmla="*/ 2146830 w 8014260"/>
              <a:gd name="connsiteY5136" fmla="*/ 3445528 h 4925968"/>
              <a:gd name="connsiteX5137" fmla="*/ 2167884 w 8014260"/>
              <a:gd name="connsiteY5137" fmla="*/ 3453963 h 4925968"/>
              <a:gd name="connsiteX5138" fmla="*/ 2152796 w 8014260"/>
              <a:gd name="connsiteY5138" fmla="*/ 3457735 h 4925968"/>
              <a:gd name="connsiteX5139" fmla="*/ 2128793 w 8014260"/>
              <a:gd name="connsiteY5139" fmla="*/ 3448751 h 4925968"/>
              <a:gd name="connsiteX5140" fmla="*/ 2132874 w 8014260"/>
              <a:gd name="connsiteY5140" fmla="*/ 3445107 h 4925968"/>
              <a:gd name="connsiteX5141" fmla="*/ 2744436 w 8014260"/>
              <a:gd name="connsiteY5141" fmla="*/ 3443813 h 4925968"/>
              <a:gd name="connsiteX5142" fmla="*/ 2729348 w 8014260"/>
              <a:gd name="connsiteY5142" fmla="*/ 3447242 h 4925968"/>
              <a:gd name="connsiteX5143" fmla="*/ 2711312 w 8014260"/>
              <a:gd name="connsiteY5143" fmla="*/ 3447379 h 4925968"/>
              <a:gd name="connsiteX5144" fmla="*/ 2724959 w 8014260"/>
              <a:gd name="connsiteY5144" fmla="*/ 3444293 h 4925968"/>
              <a:gd name="connsiteX5145" fmla="*/ 2744436 w 8014260"/>
              <a:gd name="connsiteY5145" fmla="*/ 3443813 h 4925968"/>
              <a:gd name="connsiteX5146" fmla="*/ 2652470 w 8014260"/>
              <a:gd name="connsiteY5146" fmla="*/ 3442374 h 4925968"/>
              <a:gd name="connsiteX5147" fmla="*/ 2669204 w 8014260"/>
              <a:gd name="connsiteY5147" fmla="*/ 3443265 h 4925968"/>
              <a:gd name="connsiteX5148" fmla="*/ 2655899 w 8014260"/>
              <a:gd name="connsiteY5148" fmla="*/ 3446214 h 4925968"/>
              <a:gd name="connsiteX5149" fmla="*/ 2637657 w 8014260"/>
              <a:gd name="connsiteY5149" fmla="*/ 3445391 h 4925968"/>
              <a:gd name="connsiteX5150" fmla="*/ 2652470 w 8014260"/>
              <a:gd name="connsiteY5150" fmla="*/ 3442374 h 4925968"/>
              <a:gd name="connsiteX5151" fmla="*/ 2993518 w 8014260"/>
              <a:gd name="connsiteY5151" fmla="*/ 3441688 h 4925968"/>
              <a:gd name="connsiteX5152" fmla="*/ 2976442 w 8014260"/>
              <a:gd name="connsiteY5152" fmla="*/ 3449574 h 4925968"/>
              <a:gd name="connsiteX5153" fmla="*/ 2952988 w 8014260"/>
              <a:gd name="connsiteY5153" fmla="*/ 3452318 h 4925968"/>
              <a:gd name="connsiteX5154" fmla="*/ 2969858 w 8014260"/>
              <a:gd name="connsiteY5154" fmla="*/ 3444911 h 4925968"/>
              <a:gd name="connsiteX5155" fmla="*/ 2993518 w 8014260"/>
              <a:gd name="connsiteY5155" fmla="*/ 3441688 h 4925968"/>
              <a:gd name="connsiteX5156" fmla="*/ 735058 w 8014260"/>
              <a:gd name="connsiteY5156" fmla="*/ 3441396 h 4925968"/>
              <a:gd name="connsiteX5157" fmla="*/ 742180 w 8014260"/>
              <a:gd name="connsiteY5157" fmla="*/ 3447106 h 4925968"/>
              <a:gd name="connsiteX5158" fmla="*/ 725582 w 8014260"/>
              <a:gd name="connsiteY5158" fmla="*/ 3465897 h 4925968"/>
              <a:gd name="connsiteX5159" fmla="*/ 705286 w 8014260"/>
              <a:gd name="connsiteY5159" fmla="*/ 3462468 h 4925968"/>
              <a:gd name="connsiteX5160" fmla="*/ 721604 w 8014260"/>
              <a:gd name="connsiteY5160" fmla="*/ 3443403 h 4925968"/>
              <a:gd name="connsiteX5161" fmla="*/ 735058 w 8014260"/>
              <a:gd name="connsiteY5161" fmla="*/ 3441396 h 4925968"/>
              <a:gd name="connsiteX5162" fmla="*/ 251155 w 8014260"/>
              <a:gd name="connsiteY5162" fmla="*/ 3440308 h 4925968"/>
              <a:gd name="connsiteX5163" fmla="*/ 254574 w 8014260"/>
              <a:gd name="connsiteY5163" fmla="*/ 3441414 h 4925968"/>
              <a:gd name="connsiteX5164" fmla="*/ 245454 w 8014260"/>
              <a:gd name="connsiteY5164" fmla="*/ 3454787 h 4925968"/>
              <a:gd name="connsiteX5165" fmla="*/ 234001 w 8014260"/>
              <a:gd name="connsiteY5165" fmla="*/ 3460548 h 4925968"/>
              <a:gd name="connsiteX5166" fmla="*/ 244082 w 8014260"/>
              <a:gd name="connsiteY5166" fmla="*/ 3445734 h 4925968"/>
              <a:gd name="connsiteX5167" fmla="*/ 251155 w 8014260"/>
              <a:gd name="connsiteY5167" fmla="*/ 3440308 h 4925968"/>
              <a:gd name="connsiteX5168" fmla="*/ 3943934 w 8014260"/>
              <a:gd name="connsiteY5168" fmla="*/ 3440299 h 4925968"/>
              <a:gd name="connsiteX5169" fmla="*/ 3954324 w 8014260"/>
              <a:gd name="connsiteY5169" fmla="*/ 3447792 h 4925968"/>
              <a:gd name="connsiteX5170" fmla="*/ 3931967 w 8014260"/>
              <a:gd name="connsiteY5170" fmla="*/ 3476321 h 4925968"/>
              <a:gd name="connsiteX5171" fmla="*/ 3900077 w 8014260"/>
              <a:gd name="connsiteY5171" fmla="*/ 3473372 h 4925968"/>
              <a:gd name="connsiteX5172" fmla="*/ 3924080 w 8014260"/>
              <a:gd name="connsiteY5172" fmla="*/ 3444843 h 4925968"/>
              <a:gd name="connsiteX5173" fmla="*/ 3943934 w 8014260"/>
              <a:gd name="connsiteY5173" fmla="*/ 3440299 h 4925968"/>
              <a:gd name="connsiteX5174" fmla="*/ 2818434 w 8014260"/>
              <a:gd name="connsiteY5174" fmla="*/ 3440247 h 4925968"/>
              <a:gd name="connsiteX5175" fmla="*/ 2801975 w 8014260"/>
              <a:gd name="connsiteY5175" fmla="*/ 3444157 h 4925968"/>
              <a:gd name="connsiteX5176" fmla="*/ 2784624 w 8014260"/>
              <a:gd name="connsiteY5176" fmla="*/ 3445117 h 4925968"/>
              <a:gd name="connsiteX5177" fmla="*/ 2801220 w 8014260"/>
              <a:gd name="connsiteY5177" fmla="*/ 3441208 h 4925968"/>
              <a:gd name="connsiteX5178" fmla="*/ 2818434 w 8014260"/>
              <a:gd name="connsiteY5178" fmla="*/ 3440247 h 4925968"/>
              <a:gd name="connsiteX5179" fmla="*/ 1948161 w 8014260"/>
              <a:gd name="connsiteY5179" fmla="*/ 3439974 h 4925968"/>
              <a:gd name="connsiteX5180" fmla="*/ 1971341 w 8014260"/>
              <a:gd name="connsiteY5180" fmla="*/ 3451221 h 4925968"/>
              <a:gd name="connsiteX5181" fmla="*/ 1953719 w 8014260"/>
              <a:gd name="connsiteY5181" fmla="*/ 3458216 h 4925968"/>
              <a:gd name="connsiteX5182" fmla="*/ 1932112 w 8014260"/>
              <a:gd name="connsiteY5182" fmla="*/ 3447655 h 4925968"/>
              <a:gd name="connsiteX5183" fmla="*/ 1948161 w 8014260"/>
              <a:gd name="connsiteY5183" fmla="*/ 3439974 h 4925968"/>
              <a:gd name="connsiteX5184" fmla="*/ 589151 w 8014260"/>
              <a:gd name="connsiteY5184" fmla="*/ 3439938 h 4925968"/>
              <a:gd name="connsiteX5185" fmla="*/ 595968 w 8014260"/>
              <a:gd name="connsiteY5185" fmla="*/ 3441550 h 4925968"/>
              <a:gd name="connsiteX5186" fmla="*/ 579783 w 8014260"/>
              <a:gd name="connsiteY5186" fmla="*/ 3460341 h 4925968"/>
              <a:gd name="connsiteX5187" fmla="*/ 561542 w 8014260"/>
              <a:gd name="connsiteY5187" fmla="*/ 3462947 h 4925968"/>
              <a:gd name="connsiteX5188" fmla="*/ 576631 w 8014260"/>
              <a:gd name="connsiteY5188" fmla="*/ 3445528 h 4925968"/>
              <a:gd name="connsiteX5189" fmla="*/ 589151 w 8014260"/>
              <a:gd name="connsiteY5189" fmla="*/ 3439938 h 4925968"/>
              <a:gd name="connsiteX5190" fmla="*/ 2905462 w 8014260"/>
              <a:gd name="connsiteY5190" fmla="*/ 3439699 h 4925968"/>
              <a:gd name="connsiteX5191" fmla="*/ 2889620 w 8014260"/>
              <a:gd name="connsiteY5191" fmla="*/ 3444568 h 4925968"/>
              <a:gd name="connsiteX5192" fmla="*/ 2868429 w 8014260"/>
              <a:gd name="connsiteY5192" fmla="*/ 3447243 h 4925968"/>
              <a:gd name="connsiteX5193" fmla="*/ 2883997 w 8014260"/>
              <a:gd name="connsiteY5193" fmla="*/ 3442648 h 4925968"/>
              <a:gd name="connsiteX5194" fmla="*/ 2905462 w 8014260"/>
              <a:gd name="connsiteY5194" fmla="*/ 3439699 h 4925968"/>
              <a:gd name="connsiteX5195" fmla="*/ 6002946 w 8014260"/>
              <a:gd name="connsiteY5195" fmla="*/ 3438191 h 4925968"/>
              <a:gd name="connsiteX5196" fmla="*/ 6038608 w 8014260"/>
              <a:gd name="connsiteY5196" fmla="*/ 3465965 h 4925968"/>
              <a:gd name="connsiteX5197" fmla="*/ 6008227 w 8014260"/>
              <a:gd name="connsiteY5197" fmla="*/ 3517880 h 4925968"/>
              <a:gd name="connsiteX5198" fmla="*/ 5973594 w 8014260"/>
              <a:gd name="connsiteY5198" fmla="*/ 3490997 h 4925968"/>
              <a:gd name="connsiteX5199" fmla="*/ 6002946 w 8014260"/>
              <a:gd name="connsiteY5199" fmla="*/ 3438191 h 4925968"/>
              <a:gd name="connsiteX5200" fmla="*/ 2439941 w 8014260"/>
              <a:gd name="connsiteY5200" fmla="*/ 3437710 h 4925968"/>
              <a:gd name="connsiteX5201" fmla="*/ 2455234 w 8014260"/>
              <a:gd name="connsiteY5201" fmla="*/ 3438259 h 4925968"/>
              <a:gd name="connsiteX5202" fmla="*/ 2473682 w 8014260"/>
              <a:gd name="connsiteY5202" fmla="*/ 3443334 h 4925968"/>
              <a:gd name="connsiteX5203" fmla="*/ 2456949 w 8014260"/>
              <a:gd name="connsiteY5203" fmla="*/ 3442991 h 4925968"/>
              <a:gd name="connsiteX5204" fmla="*/ 2439941 w 8014260"/>
              <a:gd name="connsiteY5204" fmla="*/ 3437710 h 4925968"/>
              <a:gd name="connsiteX5205" fmla="*/ 2195118 w 8014260"/>
              <a:gd name="connsiteY5205" fmla="*/ 3437178 h 4925968"/>
              <a:gd name="connsiteX5206" fmla="*/ 2207591 w 8014260"/>
              <a:gd name="connsiteY5206" fmla="*/ 3437985 h 4925968"/>
              <a:gd name="connsiteX5207" fmla="*/ 2228714 w 8014260"/>
              <a:gd name="connsiteY5207" fmla="*/ 3446146 h 4925968"/>
              <a:gd name="connsiteX5208" fmla="*/ 2211775 w 8014260"/>
              <a:gd name="connsiteY5208" fmla="*/ 3447860 h 4925968"/>
              <a:gd name="connsiteX5209" fmla="*/ 2190926 w 8014260"/>
              <a:gd name="connsiteY5209" fmla="*/ 3439768 h 4925968"/>
              <a:gd name="connsiteX5210" fmla="*/ 2195118 w 8014260"/>
              <a:gd name="connsiteY5210" fmla="*/ 3437178 h 4925968"/>
              <a:gd name="connsiteX5211" fmla="*/ 2506334 w 8014260"/>
              <a:gd name="connsiteY5211" fmla="*/ 3436604 h 4925968"/>
              <a:gd name="connsiteX5212" fmla="*/ 2518259 w 8014260"/>
              <a:gd name="connsiteY5212" fmla="*/ 3437435 h 4925968"/>
              <a:gd name="connsiteX5213" fmla="*/ 2533895 w 8014260"/>
              <a:gd name="connsiteY5213" fmla="*/ 3441551 h 4925968"/>
              <a:gd name="connsiteX5214" fmla="*/ 2518876 w 8014260"/>
              <a:gd name="connsiteY5214" fmla="*/ 3441962 h 4925968"/>
              <a:gd name="connsiteX5215" fmla="*/ 2501868 w 8014260"/>
              <a:gd name="connsiteY5215" fmla="*/ 3437779 h 4925968"/>
              <a:gd name="connsiteX5216" fmla="*/ 2506334 w 8014260"/>
              <a:gd name="connsiteY5216" fmla="*/ 3436604 h 4925968"/>
              <a:gd name="connsiteX5217" fmla="*/ 2377944 w 8014260"/>
              <a:gd name="connsiteY5217" fmla="*/ 3436544 h 4925968"/>
              <a:gd name="connsiteX5218" fmla="*/ 2393581 w 8014260"/>
              <a:gd name="connsiteY5218" fmla="*/ 3436956 h 4925968"/>
              <a:gd name="connsiteX5219" fmla="*/ 2412234 w 8014260"/>
              <a:gd name="connsiteY5219" fmla="*/ 3442716 h 4925968"/>
              <a:gd name="connsiteX5220" fmla="*/ 2396735 w 8014260"/>
              <a:gd name="connsiteY5220" fmla="*/ 3442511 h 4925968"/>
              <a:gd name="connsiteX5221" fmla="*/ 2377944 w 8014260"/>
              <a:gd name="connsiteY5221" fmla="*/ 3436544 h 4925968"/>
              <a:gd name="connsiteX5222" fmla="*/ 2268560 w 8014260"/>
              <a:gd name="connsiteY5222" fmla="*/ 3435104 h 4925968"/>
              <a:gd name="connsiteX5223" fmla="*/ 2290505 w 8014260"/>
              <a:gd name="connsiteY5223" fmla="*/ 3442511 h 4925968"/>
              <a:gd name="connsiteX5224" fmla="*/ 2274800 w 8014260"/>
              <a:gd name="connsiteY5224" fmla="*/ 3443540 h 4925968"/>
              <a:gd name="connsiteX5225" fmla="*/ 2254226 w 8014260"/>
              <a:gd name="connsiteY5225" fmla="*/ 3435996 h 4925968"/>
              <a:gd name="connsiteX5226" fmla="*/ 2268560 w 8014260"/>
              <a:gd name="connsiteY5226" fmla="*/ 3435104 h 4925968"/>
              <a:gd name="connsiteX5227" fmla="*/ 663066 w 8014260"/>
              <a:gd name="connsiteY5227" fmla="*/ 3434221 h 4925968"/>
              <a:gd name="connsiteX5228" fmla="*/ 669621 w 8014260"/>
              <a:gd name="connsiteY5228" fmla="*/ 3438465 h 4925968"/>
              <a:gd name="connsiteX5229" fmla="*/ 652341 w 8014260"/>
              <a:gd name="connsiteY5229" fmla="*/ 3457530 h 4925968"/>
              <a:gd name="connsiteX5230" fmla="*/ 634166 w 8014260"/>
              <a:gd name="connsiteY5230" fmla="*/ 3456913 h 4925968"/>
              <a:gd name="connsiteX5231" fmla="*/ 649666 w 8014260"/>
              <a:gd name="connsiteY5231" fmla="*/ 3438053 h 4925968"/>
              <a:gd name="connsiteX5232" fmla="*/ 663066 w 8014260"/>
              <a:gd name="connsiteY5232" fmla="*/ 3434221 h 4925968"/>
              <a:gd name="connsiteX5233" fmla="*/ 2318889 w 8014260"/>
              <a:gd name="connsiteY5233" fmla="*/ 3434032 h 4925968"/>
              <a:gd name="connsiteX5234" fmla="*/ 2330007 w 8014260"/>
              <a:gd name="connsiteY5234" fmla="*/ 3435172 h 4925968"/>
              <a:gd name="connsiteX5235" fmla="*/ 2351473 w 8014260"/>
              <a:gd name="connsiteY5235" fmla="*/ 3442030 h 4925968"/>
              <a:gd name="connsiteX5236" fmla="*/ 2336111 w 8014260"/>
              <a:gd name="connsiteY5236" fmla="*/ 3442030 h 4925968"/>
              <a:gd name="connsiteX5237" fmla="*/ 2315948 w 8014260"/>
              <a:gd name="connsiteY5237" fmla="*/ 3435515 h 4925968"/>
              <a:gd name="connsiteX5238" fmla="*/ 2318889 w 8014260"/>
              <a:gd name="connsiteY5238" fmla="*/ 3434032 h 4925968"/>
              <a:gd name="connsiteX5239" fmla="*/ 340231 w 8014260"/>
              <a:gd name="connsiteY5239" fmla="*/ 3433663 h 4925968"/>
              <a:gd name="connsiteX5240" fmla="*/ 330562 w 8014260"/>
              <a:gd name="connsiteY5240" fmla="*/ 3449162 h 4925968"/>
              <a:gd name="connsiteX5241" fmla="*/ 316092 w 8014260"/>
              <a:gd name="connsiteY5241" fmla="*/ 3460341 h 4925968"/>
              <a:gd name="connsiteX5242" fmla="*/ 325418 w 8014260"/>
              <a:gd name="connsiteY5242" fmla="*/ 3445391 h 4925968"/>
              <a:gd name="connsiteX5243" fmla="*/ 340231 w 8014260"/>
              <a:gd name="connsiteY5243" fmla="*/ 3433663 h 4925968"/>
              <a:gd name="connsiteX5244" fmla="*/ 5302676 w 8014260"/>
              <a:gd name="connsiteY5244" fmla="*/ 3433527 h 4925968"/>
              <a:gd name="connsiteX5245" fmla="*/ 5337308 w 8014260"/>
              <a:gd name="connsiteY5245" fmla="*/ 3476252 h 4925968"/>
              <a:gd name="connsiteX5246" fmla="*/ 5310562 w 8014260"/>
              <a:gd name="connsiteY5246" fmla="*/ 3526247 h 4925968"/>
              <a:gd name="connsiteX5247" fmla="*/ 5276203 w 8014260"/>
              <a:gd name="connsiteY5247" fmla="*/ 3485441 h 4925968"/>
              <a:gd name="connsiteX5248" fmla="*/ 5302676 w 8014260"/>
              <a:gd name="connsiteY5248" fmla="*/ 3433527 h 4925968"/>
              <a:gd name="connsiteX5249" fmla="*/ 3869559 w 8014260"/>
              <a:gd name="connsiteY5249" fmla="*/ 3432874 h 4925968"/>
              <a:gd name="connsiteX5250" fmla="*/ 3880601 w 8014260"/>
              <a:gd name="connsiteY5250" fmla="*/ 3439493 h 4925968"/>
              <a:gd name="connsiteX5251" fmla="*/ 3857421 w 8014260"/>
              <a:gd name="connsiteY5251" fmla="*/ 3468296 h 4925968"/>
              <a:gd name="connsiteX5252" fmla="*/ 3828343 w 8014260"/>
              <a:gd name="connsiteY5252" fmla="*/ 3467611 h 4925968"/>
              <a:gd name="connsiteX5253" fmla="*/ 3849671 w 8014260"/>
              <a:gd name="connsiteY5253" fmla="*/ 3438395 h 4925968"/>
              <a:gd name="connsiteX5254" fmla="*/ 3869559 w 8014260"/>
              <a:gd name="connsiteY5254" fmla="*/ 3432874 h 4925968"/>
              <a:gd name="connsiteX5255" fmla="*/ 3059467 w 8014260"/>
              <a:gd name="connsiteY5255" fmla="*/ 3432480 h 4925968"/>
              <a:gd name="connsiteX5256" fmla="*/ 3066968 w 8014260"/>
              <a:gd name="connsiteY5256" fmla="*/ 3433046 h 4925968"/>
              <a:gd name="connsiteX5257" fmla="*/ 3049823 w 8014260"/>
              <a:gd name="connsiteY5257" fmla="*/ 3442647 h 4925968"/>
              <a:gd name="connsiteX5258" fmla="*/ 3025614 w 8014260"/>
              <a:gd name="connsiteY5258" fmla="*/ 3445048 h 4925968"/>
              <a:gd name="connsiteX5259" fmla="*/ 3044611 w 8014260"/>
              <a:gd name="connsiteY5259" fmla="*/ 3435721 h 4925968"/>
              <a:gd name="connsiteX5260" fmla="*/ 3059467 w 8014260"/>
              <a:gd name="connsiteY5260" fmla="*/ 3432480 h 4925968"/>
              <a:gd name="connsiteX5261" fmla="*/ 2892774 w 8014260"/>
              <a:gd name="connsiteY5261" fmla="*/ 3432224 h 4925968"/>
              <a:gd name="connsiteX5262" fmla="*/ 2877618 w 8014260"/>
              <a:gd name="connsiteY5262" fmla="*/ 3436476 h 4925968"/>
              <a:gd name="connsiteX5263" fmla="*/ 2857455 w 8014260"/>
              <a:gd name="connsiteY5263" fmla="*/ 3438807 h 4925968"/>
              <a:gd name="connsiteX5264" fmla="*/ 2874257 w 8014260"/>
              <a:gd name="connsiteY5264" fmla="*/ 3434487 h 4925968"/>
              <a:gd name="connsiteX5265" fmla="*/ 2892774 w 8014260"/>
              <a:gd name="connsiteY5265" fmla="*/ 3432224 h 4925968"/>
              <a:gd name="connsiteX5266" fmla="*/ 2579570 w 8014260"/>
              <a:gd name="connsiteY5266" fmla="*/ 3431812 h 4925968"/>
              <a:gd name="connsiteX5267" fmla="*/ 2594932 w 8014260"/>
              <a:gd name="connsiteY5267" fmla="*/ 3435309 h 4925968"/>
              <a:gd name="connsiteX5268" fmla="*/ 2580393 w 8014260"/>
              <a:gd name="connsiteY5268" fmla="*/ 3437092 h 4925968"/>
              <a:gd name="connsiteX5269" fmla="*/ 2564002 w 8014260"/>
              <a:gd name="connsiteY5269" fmla="*/ 3433115 h 4925968"/>
              <a:gd name="connsiteX5270" fmla="*/ 2579570 w 8014260"/>
              <a:gd name="connsiteY5270" fmla="*/ 3431812 h 4925968"/>
              <a:gd name="connsiteX5271" fmla="*/ 6530832 w 8014260"/>
              <a:gd name="connsiteY5271" fmla="*/ 3431177 h 4925968"/>
              <a:gd name="connsiteX5272" fmla="*/ 6543356 w 8014260"/>
              <a:gd name="connsiteY5272" fmla="*/ 3447174 h 4925968"/>
              <a:gd name="connsiteX5273" fmla="*/ 6511810 w 8014260"/>
              <a:gd name="connsiteY5273" fmla="*/ 3495111 h 4925968"/>
              <a:gd name="connsiteX5274" fmla="*/ 6475599 w 8014260"/>
              <a:gd name="connsiteY5274" fmla="*/ 3483384 h 4925968"/>
              <a:gd name="connsiteX5275" fmla="*/ 6505500 w 8014260"/>
              <a:gd name="connsiteY5275" fmla="*/ 3434624 h 4925968"/>
              <a:gd name="connsiteX5276" fmla="*/ 6530832 w 8014260"/>
              <a:gd name="connsiteY5276" fmla="*/ 3431177 h 4925968"/>
              <a:gd name="connsiteX5277" fmla="*/ 6217464 w 8014260"/>
              <a:gd name="connsiteY5277" fmla="*/ 3430577 h 4925968"/>
              <a:gd name="connsiteX5278" fmla="*/ 6253674 w 8014260"/>
              <a:gd name="connsiteY5278" fmla="*/ 3452386 h 4925968"/>
              <a:gd name="connsiteX5279" fmla="*/ 6223156 w 8014260"/>
              <a:gd name="connsiteY5279" fmla="*/ 3502381 h 4925968"/>
              <a:gd name="connsiteX5280" fmla="*/ 6187358 w 8014260"/>
              <a:gd name="connsiteY5280" fmla="*/ 3480915 h 4925968"/>
              <a:gd name="connsiteX5281" fmla="*/ 6217464 w 8014260"/>
              <a:gd name="connsiteY5281" fmla="*/ 3430577 h 4925968"/>
              <a:gd name="connsiteX5282" fmla="*/ 2979597 w 8014260"/>
              <a:gd name="connsiteY5282" fmla="*/ 3428932 h 4925968"/>
              <a:gd name="connsiteX5283" fmla="*/ 2962863 w 8014260"/>
              <a:gd name="connsiteY5283" fmla="*/ 3434830 h 4925968"/>
              <a:gd name="connsiteX5284" fmla="*/ 2940643 w 8014260"/>
              <a:gd name="connsiteY5284" fmla="*/ 3438053 h 4925968"/>
              <a:gd name="connsiteX5285" fmla="*/ 2957583 w 8014260"/>
              <a:gd name="connsiteY5285" fmla="*/ 3432429 h 4925968"/>
              <a:gd name="connsiteX5286" fmla="*/ 2979597 w 8014260"/>
              <a:gd name="connsiteY5286" fmla="*/ 3428932 h 4925968"/>
              <a:gd name="connsiteX5287" fmla="*/ 3796924 w 8014260"/>
              <a:gd name="connsiteY5287" fmla="*/ 3427843 h 4925968"/>
              <a:gd name="connsiteX5288" fmla="*/ 3806397 w 8014260"/>
              <a:gd name="connsiteY5288" fmla="*/ 3434556 h 4925968"/>
              <a:gd name="connsiteX5289" fmla="*/ 3783354 w 8014260"/>
              <a:gd name="connsiteY5289" fmla="*/ 3463908 h 4925968"/>
              <a:gd name="connsiteX5290" fmla="*/ 3755031 w 8014260"/>
              <a:gd name="connsiteY5290" fmla="*/ 3462537 h 4925968"/>
              <a:gd name="connsiteX5291" fmla="*/ 3778554 w 8014260"/>
              <a:gd name="connsiteY5291" fmla="*/ 3432704 h 4925968"/>
              <a:gd name="connsiteX5292" fmla="*/ 3796924 w 8014260"/>
              <a:gd name="connsiteY5292" fmla="*/ 3427843 h 4925968"/>
              <a:gd name="connsiteX5293" fmla="*/ 2804101 w 8014260"/>
              <a:gd name="connsiteY5293" fmla="*/ 3427697 h 4925968"/>
              <a:gd name="connsiteX5294" fmla="*/ 2790796 w 8014260"/>
              <a:gd name="connsiteY5294" fmla="*/ 3431743 h 4925968"/>
              <a:gd name="connsiteX5295" fmla="*/ 2772623 w 8014260"/>
              <a:gd name="connsiteY5295" fmla="*/ 3432498 h 4925968"/>
              <a:gd name="connsiteX5296" fmla="*/ 2787367 w 8014260"/>
              <a:gd name="connsiteY5296" fmla="*/ 3428040 h 4925968"/>
              <a:gd name="connsiteX5297" fmla="*/ 2804101 w 8014260"/>
              <a:gd name="connsiteY5297" fmla="*/ 3427697 h 4925968"/>
              <a:gd name="connsiteX5298" fmla="*/ 2714535 w 8014260"/>
              <a:gd name="connsiteY5298" fmla="*/ 3426326 h 4925968"/>
              <a:gd name="connsiteX5299" fmla="*/ 2730102 w 8014260"/>
              <a:gd name="connsiteY5299" fmla="*/ 3427492 h 4925968"/>
              <a:gd name="connsiteX5300" fmla="*/ 2715975 w 8014260"/>
              <a:gd name="connsiteY5300" fmla="*/ 3431469 h 4925968"/>
              <a:gd name="connsiteX5301" fmla="*/ 2699310 w 8014260"/>
              <a:gd name="connsiteY5301" fmla="*/ 3430235 h 4925968"/>
              <a:gd name="connsiteX5302" fmla="*/ 2714535 w 8014260"/>
              <a:gd name="connsiteY5302" fmla="*/ 3426326 h 4925968"/>
              <a:gd name="connsiteX5303" fmla="*/ 5801201 w 8014260"/>
              <a:gd name="connsiteY5303" fmla="*/ 3424737 h 4925968"/>
              <a:gd name="connsiteX5304" fmla="*/ 5824569 w 8014260"/>
              <a:gd name="connsiteY5304" fmla="*/ 3457393 h 4925968"/>
              <a:gd name="connsiteX5305" fmla="*/ 5796314 w 8014260"/>
              <a:gd name="connsiteY5305" fmla="*/ 3507936 h 4925968"/>
              <a:gd name="connsiteX5306" fmla="*/ 5760447 w 8014260"/>
              <a:gd name="connsiteY5306" fmla="*/ 3479201 h 4925968"/>
              <a:gd name="connsiteX5307" fmla="*/ 5788084 w 8014260"/>
              <a:gd name="connsiteY5307" fmla="*/ 3425434 h 4925968"/>
              <a:gd name="connsiteX5308" fmla="*/ 5801201 w 8014260"/>
              <a:gd name="connsiteY5308" fmla="*/ 3424737 h 4925968"/>
              <a:gd name="connsiteX5309" fmla="*/ 3133491 w 8014260"/>
              <a:gd name="connsiteY5309" fmla="*/ 3423317 h 4925968"/>
              <a:gd name="connsiteX5310" fmla="*/ 3141515 w 8014260"/>
              <a:gd name="connsiteY5310" fmla="*/ 3424337 h 4925968"/>
              <a:gd name="connsiteX5311" fmla="*/ 3121146 w 8014260"/>
              <a:gd name="connsiteY5311" fmla="*/ 3436476 h 4925968"/>
              <a:gd name="connsiteX5312" fmla="*/ 3098995 w 8014260"/>
              <a:gd name="connsiteY5312" fmla="*/ 3438464 h 4925968"/>
              <a:gd name="connsiteX5313" fmla="*/ 3117649 w 8014260"/>
              <a:gd name="connsiteY5313" fmla="*/ 3427080 h 4925968"/>
              <a:gd name="connsiteX5314" fmla="*/ 3133491 w 8014260"/>
              <a:gd name="connsiteY5314" fmla="*/ 3423317 h 4925968"/>
              <a:gd name="connsiteX5315" fmla="*/ 3723201 w 8014260"/>
              <a:gd name="connsiteY5315" fmla="*/ 3423257 h 4925968"/>
              <a:gd name="connsiteX5316" fmla="*/ 3733360 w 8014260"/>
              <a:gd name="connsiteY5316" fmla="*/ 3430235 h 4925968"/>
              <a:gd name="connsiteX5317" fmla="*/ 3710796 w 8014260"/>
              <a:gd name="connsiteY5317" fmla="*/ 3458765 h 4925968"/>
              <a:gd name="connsiteX5318" fmla="*/ 3682336 w 8014260"/>
              <a:gd name="connsiteY5318" fmla="*/ 3458010 h 4925968"/>
              <a:gd name="connsiteX5319" fmla="*/ 3703116 w 8014260"/>
              <a:gd name="connsiteY5319" fmla="*/ 3429344 h 4925968"/>
              <a:gd name="connsiteX5320" fmla="*/ 3723201 w 8014260"/>
              <a:gd name="connsiteY5320" fmla="*/ 3423257 h 4925968"/>
              <a:gd name="connsiteX5321" fmla="*/ 1812716 w 8014260"/>
              <a:gd name="connsiteY5321" fmla="*/ 3423171 h 4925968"/>
              <a:gd name="connsiteX5322" fmla="*/ 1835415 w 8014260"/>
              <a:gd name="connsiteY5322" fmla="*/ 3435927 h 4925968"/>
              <a:gd name="connsiteX5323" fmla="*/ 1817172 w 8014260"/>
              <a:gd name="connsiteY5323" fmla="*/ 3444430 h 4925968"/>
              <a:gd name="connsiteX5324" fmla="*/ 1796050 w 8014260"/>
              <a:gd name="connsiteY5324" fmla="*/ 3432498 h 4925968"/>
              <a:gd name="connsiteX5325" fmla="*/ 1812716 w 8014260"/>
              <a:gd name="connsiteY5325" fmla="*/ 3423171 h 4925968"/>
              <a:gd name="connsiteX5326" fmla="*/ 2879127 w 8014260"/>
              <a:gd name="connsiteY5326" fmla="*/ 3422965 h 4925968"/>
              <a:gd name="connsiteX5327" fmla="*/ 2863902 w 8014260"/>
              <a:gd name="connsiteY5327" fmla="*/ 3427560 h 4925968"/>
              <a:gd name="connsiteX5328" fmla="*/ 2846071 w 8014260"/>
              <a:gd name="connsiteY5328" fmla="*/ 3428932 h 4925968"/>
              <a:gd name="connsiteX5329" fmla="*/ 2859856 w 8014260"/>
              <a:gd name="connsiteY5329" fmla="*/ 3424817 h 4925968"/>
              <a:gd name="connsiteX5330" fmla="*/ 2879127 w 8014260"/>
              <a:gd name="connsiteY5330" fmla="*/ 3422965 h 4925968"/>
              <a:gd name="connsiteX5331" fmla="*/ 1997007 w 8014260"/>
              <a:gd name="connsiteY5331" fmla="*/ 3422717 h 4925968"/>
              <a:gd name="connsiteX5332" fmla="*/ 2011186 w 8014260"/>
              <a:gd name="connsiteY5332" fmla="*/ 3423034 h 4925968"/>
              <a:gd name="connsiteX5333" fmla="*/ 2031829 w 8014260"/>
              <a:gd name="connsiteY5333" fmla="*/ 3433252 h 4925968"/>
              <a:gd name="connsiteX5334" fmla="*/ 2015986 w 8014260"/>
              <a:gd name="connsiteY5334" fmla="*/ 3438122 h 4925968"/>
              <a:gd name="connsiteX5335" fmla="*/ 1992396 w 8014260"/>
              <a:gd name="connsiteY5335" fmla="*/ 3427286 h 4925968"/>
              <a:gd name="connsiteX5336" fmla="*/ 1997007 w 8014260"/>
              <a:gd name="connsiteY5336" fmla="*/ 3422717 h 4925968"/>
              <a:gd name="connsiteX5337" fmla="*/ 1136033 w 8014260"/>
              <a:gd name="connsiteY5337" fmla="*/ 3421525 h 4925968"/>
              <a:gd name="connsiteX5338" fmla="*/ 1159009 w 8014260"/>
              <a:gd name="connsiteY5338" fmla="*/ 3433389 h 4925968"/>
              <a:gd name="connsiteX5339" fmla="*/ 1141727 w 8014260"/>
              <a:gd name="connsiteY5339" fmla="*/ 3452454 h 4925968"/>
              <a:gd name="connsiteX5340" fmla="*/ 1120262 w 8014260"/>
              <a:gd name="connsiteY5340" fmla="*/ 3441482 h 4925968"/>
              <a:gd name="connsiteX5341" fmla="*/ 1136033 w 8014260"/>
              <a:gd name="connsiteY5341" fmla="*/ 3421525 h 4925968"/>
              <a:gd name="connsiteX5342" fmla="*/ 2967047 w 8014260"/>
              <a:gd name="connsiteY5342" fmla="*/ 3421114 h 4925968"/>
              <a:gd name="connsiteX5343" fmla="*/ 2948873 w 8014260"/>
              <a:gd name="connsiteY5343" fmla="*/ 3426601 h 4925968"/>
              <a:gd name="connsiteX5344" fmla="*/ 2931111 w 8014260"/>
              <a:gd name="connsiteY5344" fmla="*/ 3429275 h 4925968"/>
              <a:gd name="connsiteX5345" fmla="*/ 2947639 w 8014260"/>
              <a:gd name="connsiteY5345" fmla="*/ 3424200 h 4925968"/>
              <a:gd name="connsiteX5346" fmla="*/ 2967047 w 8014260"/>
              <a:gd name="connsiteY5346" fmla="*/ 3421114 h 4925968"/>
              <a:gd name="connsiteX5347" fmla="*/ 4224821 w 8014260"/>
              <a:gd name="connsiteY5347" fmla="*/ 3419725 h 4925968"/>
              <a:gd name="connsiteX5348" fmla="*/ 4235160 w 8014260"/>
              <a:gd name="connsiteY5348" fmla="*/ 3431744 h 4925968"/>
              <a:gd name="connsiteX5349" fmla="*/ 4209785 w 8014260"/>
              <a:gd name="connsiteY5349" fmla="*/ 3464319 h 4925968"/>
              <a:gd name="connsiteX5350" fmla="*/ 4178307 w 8014260"/>
              <a:gd name="connsiteY5350" fmla="*/ 3452043 h 4925968"/>
              <a:gd name="connsiteX5351" fmla="*/ 4204916 w 8014260"/>
              <a:gd name="connsiteY5351" fmla="*/ 3420154 h 4925968"/>
              <a:gd name="connsiteX5352" fmla="*/ 4224821 w 8014260"/>
              <a:gd name="connsiteY5352" fmla="*/ 3419725 h 4925968"/>
              <a:gd name="connsiteX5353" fmla="*/ 2637932 w 8014260"/>
              <a:gd name="connsiteY5353" fmla="*/ 3419468 h 4925968"/>
              <a:gd name="connsiteX5354" fmla="*/ 2655145 w 8014260"/>
              <a:gd name="connsiteY5354" fmla="*/ 3421526 h 4925968"/>
              <a:gd name="connsiteX5355" fmla="*/ 2641224 w 8014260"/>
              <a:gd name="connsiteY5355" fmla="*/ 3425435 h 4925968"/>
              <a:gd name="connsiteX5356" fmla="*/ 2625587 w 8014260"/>
              <a:gd name="connsiteY5356" fmla="*/ 3423103 h 4925968"/>
              <a:gd name="connsiteX5357" fmla="*/ 2637932 w 8014260"/>
              <a:gd name="connsiteY5357" fmla="*/ 3419468 h 4925968"/>
              <a:gd name="connsiteX5358" fmla="*/ 942519 w 8014260"/>
              <a:gd name="connsiteY5358" fmla="*/ 3417890 h 4925968"/>
              <a:gd name="connsiteX5359" fmla="*/ 950045 w 8014260"/>
              <a:gd name="connsiteY5359" fmla="*/ 3426532 h 4925968"/>
              <a:gd name="connsiteX5360" fmla="*/ 934066 w 8014260"/>
              <a:gd name="connsiteY5360" fmla="*/ 3446077 h 4925968"/>
              <a:gd name="connsiteX5361" fmla="*/ 911298 w 8014260"/>
              <a:gd name="connsiteY5361" fmla="*/ 3438327 h 4925968"/>
              <a:gd name="connsiteX5362" fmla="*/ 927483 w 8014260"/>
              <a:gd name="connsiteY5362" fmla="*/ 3418508 h 4925968"/>
              <a:gd name="connsiteX5363" fmla="*/ 942519 w 8014260"/>
              <a:gd name="connsiteY5363" fmla="*/ 3417890 h 4925968"/>
              <a:gd name="connsiteX5364" fmla="*/ 4959638 w 8014260"/>
              <a:gd name="connsiteY5364" fmla="*/ 3416930 h 4925968"/>
              <a:gd name="connsiteX5365" fmla="*/ 4992625 w 8014260"/>
              <a:gd name="connsiteY5365" fmla="*/ 3448751 h 4925968"/>
              <a:gd name="connsiteX5366" fmla="*/ 4967113 w 8014260"/>
              <a:gd name="connsiteY5366" fmla="*/ 3497717 h 4925968"/>
              <a:gd name="connsiteX5367" fmla="*/ 4932275 w 8014260"/>
              <a:gd name="connsiteY5367" fmla="*/ 3463633 h 4925968"/>
              <a:gd name="connsiteX5368" fmla="*/ 4959638 w 8014260"/>
              <a:gd name="connsiteY5368" fmla="*/ 3416930 h 4925968"/>
              <a:gd name="connsiteX5369" fmla="*/ 3053251 w 8014260"/>
              <a:gd name="connsiteY5369" fmla="*/ 3416519 h 4925968"/>
              <a:gd name="connsiteX5370" fmla="*/ 3034597 w 8014260"/>
              <a:gd name="connsiteY5370" fmla="*/ 3424131 h 4925968"/>
              <a:gd name="connsiteX5371" fmla="*/ 3014161 w 8014260"/>
              <a:gd name="connsiteY5371" fmla="*/ 3427012 h 4925968"/>
              <a:gd name="connsiteX5372" fmla="*/ 3031511 w 8014260"/>
              <a:gd name="connsiteY5372" fmla="*/ 3420223 h 4925968"/>
              <a:gd name="connsiteX5373" fmla="*/ 3053251 w 8014260"/>
              <a:gd name="connsiteY5373" fmla="*/ 3416519 h 4925968"/>
              <a:gd name="connsiteX5374" fmla="*/ 4617767 w 8014260"/>
              <a:gd name="connsiteY5374" fmla="*/ 3416450 h 4925968"/>
              <a:gd name="connsiteX5375" fmla="*/ 4650411 w 8014260"/>
              <a:gd name="connsiteY5375" fmla="*/ 3444637 h 4925968"/>
              <a:gd name="connsiteX5376" fmla="*/ 4623734 w 8014260"/>
              <a:gd name="connsiteY5376" fmla="*/ 3482699 h 4925968"/>
              <a:gd name="connsiteX5377" fmla="*/ 4591707 w 8014260"/>
              <a:gd name="connsiteY5377" fmla="*/ 3457598 h 4925968"/>
              <a:gd name="connsiteX5378" fmla="*/ 4617767 w 8014260"/>
              <a:gd name="connsiteY5378" fmla="*/ 3416450 h 4925968"/>
              <a:gd name="connsiteX5379" fmla="*/ 424311 w 8014260"/>
              <a:gd name="connsiteY5379" fmla="*/ 3416381 h 4925968"/>
              <a:gd name="connsiteX5380" fmla="*/ 411211 w 8014260"/>
              <a:gd name="connsiteY5380" fmla="*/ 3433869 h 4925968"/>
              <a:gd name="connsiteX5381" fmla="*/ 397156 w 8014260"/>
              <a:gd name="connsiteY5381" fmla="*/ 3442442 h 4925968"/>
              <a:gd name="connsiteX5382" fmla="*/ 410389 w 8014260"/>
              <a:gd name="connsiteY5382" fmla="*/ 3424817 h 4925968"/>
              <a:gd name="connsiteX5383" fmla="*/ 424311 w 8014260"/>
              <a:gd name="connsiteY5383" fmla="*/ 3416381 h 4925968"/>
              <a:gd name="connsiteX5384" fmla="*/ 3648681 w 8014260"/>
              <a:gd name="connsiteY5384" fmla="*/ 3416158 h 4925968"/>
              <a:gd name="connsiteX5385" fmla="*/ 3658745 w 8014260"/>
              <a:gd name="connsiteY5385" fmla="*/ 3423308 h 4925968"/>
              <a:gd name="connsiteX5386" fmla="*/ 3638171 w 8014260"/>
              <a:gd name="connsiteY5386" fmla="*/ 3452386 h 4925968"/>
              <a:gd name="connsiteX5387" fmla="*/ 3609916 w 8014260"/>
              <a:gd name="connsiteY5387" fmla="*/ 3450328 h 4925968"/>
              <a:gd name="connsiteX5388" fmla="*/ 3630284 w 8014260"/>
              <a:gd name="connsiteY5388" fmla="*/ 3421045 h 4925968"/>
              <a:gd name="connsiteX5389" fmla="*/ 3648681 w 8014260"/>
              <a:gd name="connsiteY5389" fmla="*/ 3416158 h 4925968"/>
              <a:gd name="connsiteX5390" fmla="*/ 5437778 w 8014260"/>
              <a:gd name="connsiteY5390" fmla="*/ 3415353 h 4925968"/>
              <a:gd name="connsiteX5391" fmla="*/ 5473097 w 8014260"/>
              <a:gd name="connsiteY5391" fmla="*/ 3453826 h 4925968"/>
              <a:gd name="connsiteX5392" fmla="*/ 5446831 w 8014260"/>
              <a:gd name="connsiteY5392" fmla="*/ 3505741 h 4925968"/>
              <a:gd name="connsiteX5393" fmla="*/ 5411649 w 8014260"/>
              <a:gd name="connsiteY5393" fmla="*/ 3466308 h 4925968"/>
              <a:gd name="connsiteX5394" fmla="*/ 5437778 w 8014260"/>
              <a:gd name="connsiteY5394" fmla="*/ 3415353 h 4925968"/>
              <a:gd name="connsiteX5395" fmla="*/ 3207171 w 8014260"/>
              <a:gd name="connsiteY5395" fmla="*/ 3414787 h 4925968"/>
              <a:gd name="connsiteX5396" fmla="*/ 3215100 w 8014260"/>
              <a:gd name="connsiteY5396" fmla="*/ 3416450 h 4925968"/>
              <a:gd name="connsiteX5397" fmla="*/ 3195761 w 8014260"/>
              <a:gd name="connsiteY5397" fmla="*/ 3430646 h 4925968"/>
              <a:gd name="connsiteX5398" fmla="*/ 3171346 w 8014260"/>
              <a:gd name="connsiteY5398" fmla="*/ 3432567 h 4925968"/>
              <a:gd name="connsiteX5399" fmla="*/ 3190960 w 8014260"/>
              <a:gd name="connsiteY5399" fmla="*/ 3418988 h 4925968"/>
              <a:gd name="connsiteX5400" fmla="*/ 3207171 w 8014260"/>
              <a:gd name="connsiteY5400" fmla="*/ 3414787 h 4925968"/>
              <a:gd name="connsiteX5401" fmla="*/ 2952782 w 8014260"/>
              <a:gd name="connsiteY5401" fmla="*/ 3414188 h 4925968"/>
              <a:gd name="connsiteX5402" fmla="*/ 2936254 w 8014260"/>
              <a:gd name="connsiteY5402" fmla="*/ 3419194 h 4925968"/>
              <a:gd name="connsiteX5403" fmla="*/ 2919041 w 8014260"/>
              <a:gd name="connsiteY5403" fmla="*/ 3421320 h 4925968"/>
              <a:gd name="connsiteX5404" fmla="*/ 2935706 w 8014260"/>
              <a:gd name="connsiteY5404" fmla="*/ 3416314 h 4925968"/>
              <a:gd name="connsiteX5405" fmla="*/ 2952782 w 8014260"/>
              <a:gd name="connsiteY5405" fmla="*/ 3414188 h 4925968"/>
              <a:gd name="connsiteX5406" fmla="*/ 509282 w 8014260"/>
              <a:gd name="connsiteY5406" fmla="*/ 3412404 h 4925968"/>
              <a:gd name="connsiteX5407" fmla="*/ 496046 w 8014260"/>
              <a:gd name="connsiteY5407" fmla="*/ 3429481 h 4925968"/>
              <a:gd name="connsiteX5408" fmla="*/ 478693 w 8014260"/>
              <a:gd name="connsiteY5408" fmla="*/ 3438259 h 4925968"/>
              <a:gd name="connsiteX5409" fmla="*/ 493372 w 8014260"/>
              <a:gd name="connsiteY5409" fmla="*/ 3419400 h 4925968"/>
              <a:gd name="connsiteX5410" fmla="*/ 509282 w 8014260"/>
              <a:gd name="connsiteY5410" fmla="*/ 3412404 h 4925968"/>
              <a:gd name="connsiteX5411" fmla="*/ 2430528 w 8014260"/>
              <a:gd name="connsiteY5411" fmla="*/ 3411967 h 4925968"/>
              <a:gd name="connsiteX5412" fmla="*/ 2441450 w 8014260"/>
              <a:gd name="connsiteY5412" fmla="*/ 3413227 h 4925968"/>
              <a:gd name="connsiteX5413" fmla="*/ 2458800 w 8014260"/>
              <a:gd name="connsiteY5413" fmla="*/ 3419468 h 4925968"/>
              <a:gd name="connsiteX5414" fmla="*/ 2446250 w 8014260"/>
              <a:gd name="connsiteY5414" fmla="*/ 3420085 h 4925968"/>
              <a:gd name="connsiteX5415" fmla="*/ 2428145 w 8014260"/>
              <a:gd name="connsiteY5415" fmla="*/ 3413844 h 4925968"/>
              <a:gd name="connsiteX5416" fmla="*/ 2430528 w 8014260"/>
              <a:gd name="connsiteY5416" fmla="*/ 3411967 h 4925968"/>
              <a:gd name="connsiteX5417" fmla="*/ 2059561 w 8014260"/>
              <a:gd name="connsiteY5417" fmla="*/ 3410433 h 4925968"/>
              <a:gd name="connsiteX5418" fmla="*/ 2072631 w 8014260"/>
              <a:gd name="connsiteY5418" fmla="*/ 3411650 h 4925968"/>
              <a:gd name="connsiteX5419" fmla="*/ 2092514 w 8014260"/>
              <a:gd name="connsiteY5419" fmla="*/ 3421868 h 4925968"/>
              <a:gd name="connsiteX5420" fmla="*/ 2074071 w 8014260"/>
              <a:gd name="connsiteY5420" fmla="*/ 3423789 h 4925968"/>
              <a:gd name="connsiteX5421" fmla="*/ 2054460 w 8014260"/>
              <a:gd name="connsiteY5421" fmla="*/ 3413639 h 4925968"/>
              <a:gd name="connsiteX5422" fmla="*/ 2059561 w 8014260"/>
              <a:gd name="connsiteY5422" fmla="*/ 3410433 h 4925968"/>
              <a:gd name="connsiteX5423" fmla="*/ 2369020 w 8014260"/>
              <a:gd name="connsiteY5423" fmla="*/ 3410338 h 4925968"/>
              <a:gd name="connsiteX5424" fmla="*/ 2380619 w 8014260"/>
              <a:gd name="connsiteY5424" fmla="*/ 3412198 h 4925968"/>
              <a:gd name="connsiteX5425" fmla="*/ 2397490 w 8014260"/>
              <a:gd name="connsiteY5425" fmla="*/ 3418988 h 4925968"/>
              <a:gd name="connsiteX5426" fmla="*/ 2383980 w 8014260"/>
              <a:gd name="connsiteY5426" fmla="*/ 3418645 h 4925968"/>
              <a:gd name="connsiteX5427" fmla="*/ 2365600 w 8014260"/>
              <a:gd name="connsiteY5427" fmla="*/ 3411718 h 4925968"/>
              <a:gd name="connsiteX5428" fmla="*/ 2369020 w 8014260"/>
              <a:gd name="connsiteY5428" fmla="*/ 3410338 h 4925968"/>
              <a:gd name="connsiteX5429" fmla="*/ 2501320 w 8014260"/>
              <a:gd name="connsiteY5429" fmla="*/ 3410141 h 4925968"/>
              <a:gd name="connsiteX5430" fmla="*/ 2519357 w 8014260"/>
              <a:gd name="connsiteY5430" fmla="*/ 3415696 h 4925968"/>
              <a:gd name="connsiteX5431" fmla="*/ 2506464 w 8014260"/>
              <a:gd name="connsiteY5431" fmla="*/ 3417205 h 4925968"/>
              <a:gd name="connsiteX5432" fmla="*/ 2489387 w 8014260"/>
              <a:gd name="connsiteY5432" fmla="*/ 3411375 h 4925968"/>
              <a:gd name="connsiteX5433" fmla="*/ 2501320 w 8014260"/>
              <a:gd name="connsiteY5433" fmla="*/ 3410141 h 4925968"/>
              <a:gd name="connsiteX5434" fmla="*/ 1675827 w 8014260"/>
              <a:gd name="connsiteY5434" fmla="*/ 3409318 h 4925968"/>
              <a:gd name="connsiteX5435" fmla="*/ 1699489 w 8014260"/>
              <a:gd name="connsiteY5435" fmla="*/ 3422348 h 4925968"/>
              <a:gd name="connsiteX5436" fmla="*/ 1682549 w 8014260"/>
              <a:gd name="connsiteY5436" fmla="*/ 3433732 h 4925968"/>
              <a:gd name="connsiteX5437" fmla="*/ 1660469 w 8014260"/>
              <a:gd name="connsiteY5437" fmla="*/ 3421525 h 4925968"/>
              <a:gd name="connsiteX5438" fmla="*/ 1675827 w 8014260"/>
              <a:gd name="connsiteY5438" fmla="*/ 3409318 h 4925968"/>
              <a:gd name="connsiteX5439" fmla="*/ 3280028 w 8014260"/>
              <a:gd name="connsiteY5439" fmla="*/ 3407809 h 4925968"/>
              <a:gd name="connsiteX5440" fmla="*/ 3288892 w 8014260"/>
              <a:gd name="connsiteY5440" fmla="*/ 3410347 h 4925968"/>
              <a:gd name="connsiteX5441" fmla="*/ 3269347 w 8014260"/>
              <a:gd name="connsiteY5441" fmla="*/ 3426806 h 4925968"/>
              <a:gd name="connsiteX5442" fmla="*/ 3244864 w 8014260"/>
              <a:gd name="connsiteY5442" fmla="*/ 3428109 h 4925968"/>
              <a:gd name="connsiteX5443" fmla="*/ 3262832 w 8014260"/>
              <a:gd name="connsiteY5443" fmla="*/ 3412473 h 4925968"/>
              <a:gd name="connsiteX5444" fmla="*/ 3280028 w 8014260"/>
              <a:gd name="connsiteY5444" fmla="*/ 3407809 h 4925968"/>
              <a:gd name="connsiteX5445" fmla="*/ 3039741 w 8014260"/>
              <a:gd name="connsiteY5445" fmla="*/ 3407673 h 4925968"/>
              <a:gd name="connsiteX5446" fmla="*/ 3021499 w 8014260"/>
              <a:gd name="connsiteY5446" fmla="*/ 3413913 h 4925968"/>
              <a:gd name="connsiteX5447" fmla="*/ 3002434 w 8014260"/>
              <a:gd name="connsiteY5447" fmla="*/ 3417342 h 4925968"/>
              <a:gd name="connsiteX5448" fmla="*/ 3020402 w 8014260"/>
              <a:gd name="connsiteY5448" fmla="*/ 3411376 h 4925968"/>
              <a:gd name="connsiteX5449" fmla="*/ 3039741 w 8014260"/>
              <a:gd name="connsiteY5449" fmla="*/ 3407673 h 4925968"/>
              <a:gd name="connsiteX5450" fmla="*/ 4411067 w 8014260"/>
              <a:gd name="connsiteY5450" fmla="*/ 3407398 h 4925968"/>
              <a:gd name="connsiteX5451" fmla="*/ 4441860 w 8014260"/>
              <a:gd name="connsiteY5451" fmla="*/ 3426668 h 4925968"/>
              <a:gd name="connsiteX5452" fmla="*/ 4416965 w 8014260"/>
              <a:gd name="connsiteY5452" fmla="*/ 3462330 h 4925968"/>
              <a:gd name="connsiteX5453" fmla="*/ 4384595 w 8014260"/>
              <a:gd name="connsiteY5453" fmla="*/ 3444225 h 4925968"/>
              <a:gd name="connsiteX5454" fmla="*/ 4411067 w 8014260"/>
              <a:gd name="connsiteY5454" fmla="*/ 3407398 h 4925968"/>
              <a:gd name="connsiteX5455" fmla="*/ 3575429 w 8014260"/>
              <a:gd name="connsiteY5455" fmla="*/ 3407166 h 4925968"/>
              <a:gd name="connsiteX5456" fmla="*/ 3584884 w 8014260"/>
              <a:gd name="connsiteY5456" fmla="*/ 3414804 h 4925968"/>
              <a:gd name="connsiteX5457" fmla="*/ 3564585 w 8014260"/>
              <a:gd name="connsiteY5457" fmla="*/ 3443265 h 4925968"/>
              <a:gd name="connsiteX5458" fmla="*/ 3535987 w 8014260"/>
              <a:gd name="connsiteY5458" fmla="*/ 3440041 h 4925968"/>
              <a:gd name="connsiteX5459" fmla="*/ 3556561 w 8014260"/>
              <a:gd name="connsiteY5459" fmla="*/ 3412335 h 4925968"/>
              <a:gd name="connsiteX5460" fmla="*/ 3575429 w 8014260"/>
              <a:gd name="connsiteY5460" fmla="*/ 3407166 h 4925968"/>
              <a:gd name="connsiteX5461" fmla="*/ 2306570 w 8014260"/>
              <a:gd name="connsiteY5461" fmla="*/ 3406883 h 4925968"/>
              <a:gd name="connsiteX5462" fmla="*/ 2317800 w 8014260"/>
              <a:gd name="connsiteY5462" fmla="*/ 3408769 h 4925968"/>
              <a:gd name="connsiteX5463" fmla="*/ 2337208 w 8014260"/>
              <a:gd name="connsiteY5463" fmla="*/ 3416587 h 4925968"/>
              <a:gd name="connsiteX5464" fmla="*/ 2321571 w 8014260"/>
              <a:gd name="connsiteY5464" fmla="*/ 3415765 h 4925968"/>
              <a:gd name="connsiteX5465" fmla="*/ 2303878 w 8014260"/>
              <a:gd name="connsiteY5465" fmla="*/ 3408495 h 4925968"/>
              <a:gd name="connsiteX5466" fmla="*/ 2306570 w 8014260"/>
              <a:gd name="connsiteY5466" fmla="*/ 3406883 h 4925968"/>
              <a:gd name="connsiteX5467" fmla="*/ 2864725 w 8014260"/>
              <a:gd name="connsiteY5467" fmla="*/ 3406780 h 4925968"/>
              <a:gd name="connsiteX5468" fmla="*/ 2849775 w 8014260"/>
              <a:gd name="connsiteY5468" fmla="*/ 3412335 h 4925968"/>
              <a:gd name="connsiteX5469" fmla="*/ 2834276 w 8014260"/>
              <a:gd name="connsiteY5469" fmla="*/ 3412266 h 4925968"/>
              <a:gd name="connsiteX5470" fmla="*/ 2847649 w 8014260"/>
              <a:gd name="connsiteY5470" fmla="*/ 3407260 h 4925968"/>
              <a:gd name="connsiteX5471" fmla="*/ 2864725 w 8014260"/>
              <a:gd name="connsiteY5471" fmla="*/ 3406780 h 4925968"/>
              <a:gd name="connsiteX5472" fmla="*/ 2773719 w 8014260"/>
              <a:gd name="connsiteY5472" fmla="*/ 3405409 h 4925968"/>
              <a:gd name="connsiteX5473" fmla="*/ 2790179 w 8014260"/>
              <a:gd name="connsiteY5473" fmla="*/ 3406300 h 4925968"/>
              <a:gd name="connsiteX5474" fmla="*/ 2775434 w 8014260"/>
              <a:gd name="connsiteY5474" fmla="*/ 3411444 h 4925968"/>
              <a:gd name="connsiteX5475" fmla="*/ 2760346 w 8014260"/>
              <a:gd name="connsiteY5475" fmla="*/ 3410072 h 4925968"/>
              <a:gd name="connsiteX5476" fmla="*/ 2773719 w 8014260"/>
              <a:gd name="connsiteY5476" fmla="*/ 3405409 h 4925968"/>
              <a:gd name="connsiteX5477" fmla="*/ 2255667 w 8014260"/>
              <a:gd name="connsiteY5477" fmla="*/ 3405271 h 4925968"/>
              <a:gd name="connsiteX5478" fmla="*/ 2275486 w 8014260"/>
              <a:gd name="connsiteY5478" fmla="*/ 3413638 h 4925968"/>
              <a:gd name="connsiteX5479" fmla="*/ 2261633 w 8014260"/>
              <a:gd name="connsiteY5479" fmla="*/ 3413844 h 4925968"/>
              <a:gd name="connsiteX5480" fmla="*/ 2241608 w 8014260"/>
              <a:gd name="connsiteY5480" fmla="*/ 3405409 h 4925968"/>
              <a:gd name="connsiteX5481" fmla="*/ 2255667 w 8014260"/>
              <a:gd name="connsiteY5481" fmla="*/ 3405271 h 4925968"/>
              <a:gd name="connsiteX5482" fmla="*/ 1270380 w 8014260"/>
              <a:gd name="connsiteY5482" fmla="*/ 3405066 h 4925968"/>
              <a:gd name="connsiteX5483" fmla="*/ 1293565 w 8014260"/>
              <a:gd name="connsiteY5483" fmla="*/ 3418165 h 4925968"/>
              <a:gd name="connsiteX5484" fmla="*/ 1276280 w 8014260"/>
              <a:gd name="connsiteY5484" fmla="*/ 3435516 h 4925968"/>
              <a:gd name="connsiteX5485" fmla="*/ 1254679 w 8014260"/>
              <a:gd name="connsiteY5485" fmla="*/ 3423377 h 4925968"/>
              <a:gd name="connsiteX5486" fmla="*/ 1270380 w 8014260"/>
              <a:gd name="connsiteY5486" fmla="*/ 3405066 h 4925968"/>
              <a:gd name="connsiteX5487" fmla="*/ 2121163 w 8014260"/>
              <a:gd name="connsiteY5487" fmla="*/ 3404286 h 4925968"/>
              <a:gd name="connsiteX5488" fmla="*/ 2133525 w 8014260"/>
              <a:gd name="connsiteY5488" fmla="*/ 3405615 h 4925968"/>
              <a:gd name="connsiteX5489" fmla="*/ 2154442 w 8014260"/>
              <a:gd name="connsiteY5489" fmla="*/ 3415285 h 4925968"/>
              <a:gd name="connsiteX5490" fmla="*/ 2136954 w 8014260"/>
              <a:gd name="connsiteY5490" fmla="*/ 3416314 h 4925968"/>
              <a:gd name="connsiteX5491" fmla="*/ 2117957 w 8014260"/>
              <a:gd name="connsiteY5491" fmla="*/ 3407330 h 4925968"/>
              <a:gd name="connsiteX5492" fmla="*/ 2121163 w 8014260"/>
              <a:gd name="connsiteY5492" fmla="*/ 3404286 h 4925968"/>
              <a:gd name="connsiteX5493" fmla="*/ 6455085 w 8014260"/>
              <a:gd name="connsiteY5493" fmla="*/ 3404148 h 4925968"/>
              <a:gd name="connsiteX5494" fmla="*/ 6467507 w 8014260"/>
              <a:gd name="connsiteY5494" fmla="*/ 3421662 h 4925968"/>
              <a:gd name="connsiteX5495" fmla="*/ 6438018 w 8014260"/>
              <a:gd name="connsiteY5495" fmla="*/ 3468365 h 4925968"/>
              <a:gd name="connsiteX5496" fmla="*/ 6399613 w 8014260"/>
              <a:gd name="connsiteY5496" fmla="*/ 3454032 h 4925968"/>
              <a:gd name="connsiteX5497" fmla="*/ 6429239 w 8014260"/>
              <a:gd name="connsiteY5497" fmla="*/ 3407054 h 4925968"/>
              <a:gd name="connsiteX5498" fmla="*/ 6455085 w 8014260"/>
              <a:gd name="connsiteY5498" fmla="*/ 3404148 h 4925968"/>
              <a:gd name="connsiteX5499" fmla="*/ 2179200 w 8014260"/>
              <a:gd name="connsiteY5499" fmla="*/ 3404106 h 4925968"/>
              <a:gd name="connsiteX5500" fmla="*/ 2195248 w 8014260"/>
              <a:gd name="connsiteY5500" fmla="*/ 3404174 h 4925968"/>
              <a:gd name="connsiteX5501" fmla="*/ 2214930 w 8014260"/>
              <a:gd name="connsiteY5501" fmla="*/ 3412816 h 4925968"/>
              <a:gd name="connsiteX5502" fmla="*/ 2197853 w 8014260"/>
              <a:gd name="connsiteY5502" fmla="*/ 3412816 h 4925968"/>
              <a:gd name="connsiteX5503" fmla="*/ 2179200 w 8014260"/>
              <a:gd name="connsiteY5503" fmla="*/ 3404106 h 4925968"/>
              <a:gd name="connsiteX5504" fmla="*/ 3127524 w 8014260"/>
              <a:gd name="connsiteY5504" fmla="*/ 3402871 h 4925968"/>
              <a:gd name="connsiteX5505" fmla="*/ 3108390 w 8014260"/>
              <a:gd name="connsiteY5505" fmla="*/ 3411993 h 4925968"/>
              <a:gd name="connsiteX5506" fmla="*/ 3086513 w 8014260"/>
              <a:gd name="connsiteY5506" fmla="*/ 3415558 h 4925968"/>
              <a:gd name="connsiteX5507" fmla="*/ 3105441 w 8014260"/>
              <a:gd name="connsiteY5507" fmla="*/ 3406918 h 4925968"/>
              <a:gd name="connsiteX5508" fmla="*/ 3127524 w 8014260"/>
              <a:gd name="connsiteY5508" fmla="*/ 3402871 h 4925968"/>
              <a:gd name="connsiteX5509" fmla="*/ 3353589 w 8014260"/>
              <a:gd name="connsiteY5509" fmla="*/ 3402777 h 4925968"/>
              <a:gd name="connsiteX5510" fmla="*/ 3362959 w 8014260"/>
              <a:gd name="connsiteY5510" fmla="*/ 3405683 h 4925968"/>
              <a:gd name="connsiteX5511" fmla="*/ 3344511 w 8014260"/>
              <a:gd name="connsiteY5511" fmla="*/ 3424474 h 4925968"/>
              <a:gd name="connsiteX5512" fmla="*/ 3317353 w 8014260"/>
              <a:gd name="connsiteY5512" fmla="*/ 3426120 h 4925968"/>
              <a:gd name="connsiteX5513" fmla="*/ 3335733 w 8014260"/>
              <a:gd name="connsiteY5513" fmla="*/ 3408152 h 4925968"/>
              <a:gd name="connsiteX5514" fmla="*/ 3353589 w 8014260"/>
              <a:gd name="connsiteY5514" fmla="*/ 3402777 h 4925968"/>
              <a:gd name="connsiteX5515" fmla="*/ 2938861 w 8014260"/>
              <a:gd name="connsiteY5515" fmla="*/ 3402597 h 4925968"/>
              <a:gd name="connsiteX5516" fmla="*/ 2923979 w 8014260"/>
              <a:gd name="connsiteY5516" fmla="*/ 3407741 h 4925968"/>
              <a:gd name="connsiteX5517" fmla="*/ 2907177 w 8014260"/>
              <a:gd name="connsiteY5517" fmla="*/ 3409181 h 4925968"/>
              <a:gd name="connsiteX5518" fmla="*/ 2923362 w 8014260"/>
              <a:gd name="connsiteY5518" fmla="*/ 3403489 h 4925968"/>
              <a:gd name="connsiteX5519" fmla="*/ 2938861 w 8014260"/>
              <a:gd name="connsiteY5519" fmla="*/ 3402597 h 4925968"/>
              <a:gd name="connsiteX5520" fmla="*/ 3502116 w 8014260"/>
              <a:gd name="connsiteY5520" fmla="*/ 3401731 h 4925968"/>
              <a:gd name="connsiteX5521" fmla="*/ 3510955 w 8014260"/>
              <a:gd name="connsiteY5521" fmla="*/ 3407535 h 4925968"/>
              <a:gd name="connsiteX5522" fmla="*/ 3490243 w 8014260"/>
              <a:gd name="connsiteY5522" fmla="*/ 3433184 h 4925968"/>
              <a:gd name="connsiteX5523" fmla="*/ 3463566 w 8014260"/>
              <a:gd name="connsiteY5523" fmla="*/ 3431606 h 4925968"/>
              <a:gd name="connsiteX5524" fmla="*/ 3485100 w 8014260"/>
              <a:gd name="connsiteY5524" fmla="*/ 3405546 h 4925968"/>
              <a:gd name="connsiteX5525" fmla="*/ 3502116 w 8014260"/>
              <a:gd name="connsiteY5525" fmla="*/ 3401731 h 4925968"/>
              <a:gd name="connsiteX5526" fmla="*/ 3027054 w 8014260"/>
              <a:gd name="connsiteY5526" fmla="*/ 3401294 h 4925968"/>
              <a:gd name="connsiteX5527" fmla="*/ 3011898 w 8014260"/>
              <a:gd name="connsiteY5527" fmla="*/ 3406438 h 4925968"/>
              <a:gd name="connsiteX5528" fmla="*/ 2991804 w 8014260"/>
              <a:gd name="connsiteY5528" fmla="*/ 3410141 h 4925968"/>
              <a:gd name="connsiteX5529" fmla="*/ 3008537 w 8014260"/>
              <a:gd name="connsiteY5529" fmla="*/ 3404792 h 4925968"/>
              <a:gd name="connsiteX5530" fmla="*/ 3027054 w 8014260"/>
              <a:gd name="connsiteY5530" fmla="*/ 3401294 h 4925968"/>
              <a:gd name="connsiteX5531" fmla="*/ 2565511 w 8014260"/>
              <a:gd name="connsiteY5531" fmla="*/ 3400746 h 4925968"/>
              <a:gd name="connsiteX5532" fmla="*/ 2579707 w 8014260"/>
              <a:gd name="connsiteY5532" fmla="*/ 3406301 h 4925968"/>
              <a:gd name="connsiteX5533" fmla="*/ 2565648 w 8014260"/>
              <a:gd name="connsiteY5533" fmla="*/ 3408358 h 4925968"/>
              <a:gd name="connsiteX5534" fmla="*/ 2551384 w 8014260"/>
              <a:gd name="connsiteY5534" fmla="*/ 3403352 h 4925968"/>
              <a:gd name="connsiteX5535" fmla="*/ 2565511 w 8014260"/>
              <a:gd name="connsiteY5535" fmla="*/ 3400746 h 4925968"/>
              <a:gd name="connsiteX5536" fmla="*/ 1542165 w 8014260"/>
              <a:gd name="connsiteY5536" fmla="*/ 3400471 h 4925968"/>
              <a:gd name="connsiteX5537" fmla="*/ 1564042 w 8014260"/>
              <a:gd name="connsiteY5537" fmla="*/ 3415284 h 4925968"/>
              <a:gd name="connsiteX5538" fmla="*/ 1544977 w 8014260"/>
              <a:gd name="connsiteY5538" fmla="*/ 3427354 h 4925968"/>
              <a:gd name="connsiteX5539" fmla="*/ 1524679 w 8014260"/>
              <a:gd name="connsiteY5539" fmla="*/ 3413638 h 4925968"/>
              <a:gd name="connsiteX5540" fmla="*/ 1542165 w 8014260"/>
              <a:gd name="connsiteY5540" fmla="*/ 3400471 h 4925968"/>
              <a:gd name="connsiteX5541" fmla="*/ 3428573 w 8014260"/>
              <a:gd name="connsiteY5541" fmla="*/ 3400317 h 4925968"/>
              <a:gd name="connsiteX5542" fmla="*/ 3436546 w 8014260"/>
              <a:gd name="connsiteY5542" fmla="*/ 3405478 h 4925968"/>
              <a:gd name="connsiteX5543" fmla="*/ 3415286 w 8014260"/>
              <a:gd name="connsiteY5543" fmla="*/ 3428178 h 4925968"/>
              <a:gd name="connsiteX5544" fmla="*/ 3389843 w 8014260"/>
              <a:gd name="connsiteY5544" fmla="*/ 3426326 h 4925968"/>
              <a:gd name="connsiteX5545" fmla="*/ 3411651 w 8014260"/>
              <a:gd name="connsiteY5545" fmla="*/ 3404517 h 4925968"/>
              <a:gd name="connsiteX5546" fmla="*/ 3428573 w 8014260"/>
              <a:gd name="connsiteY5546" fmla="*/ 3400317 h 4925968"/>
              <a:gd name="connsiteX5547" fmla="*/ 1873752 w 8014260"/>
              <a:gd name="connsiteY5547" fmla="*/ 3399786 h 4925968"/>
              <a:gd name="connsiteX5548" fmla="*/ 1895352 w 8014260"/>
              <a:gd name="connsiteY5548" fmla="*/ 3411101 h 4925968"/>
              <a:gd name="connsiteX5549" fmla="*/ 1878417 w 8014260"/>
              <a:gd name="connsiteY5549" fmla="*/ 3418028 h 4925968"/>
              <a:gd name="connsiteX5550" fmla="*/ 1856537 w 8014260"/>
              <a:gd name="connsiteY5550" fmla="*/ 3406644 h 4925968"/>
              <a:gd name="connsiteX5551" fmla="*/ 1873752 w 8014260"/>
              <a:gd name="connsiteY5551" fmla="*/ 3399786 h 4925968"/>
              <a:gd name="connsiteX5552" fmla="*/ 6892574 w 8014260"/>
              <a:gd name="connsiteY5552" fmla="*/ 3399271 h 4925968"/>
              <a:gd name="connsiteX5553" fmla="*/ 6905733 w 8014260"/>
              <a:gd name="connsiteY5553" fmla="*/ 3408426 h 4925968"/>
              <a:gd name="connsiteX5554" fmla="*/ 6872677 w 8014260"/>
              <a:gd name="connsiteY5554" fmla="*/ 3449369 h 4925968"/>
              <a:gd name="connsiteX5555" fmla="*/ 6834753 w 8014260"/>
              <a:gd name="connsiteY5555" fmla="*/ 3446625 h 4925968"/>
              <a:gd name="connsiteX5556" fmla="*/ 6866300 w 8014260"/>
              <a:gd name="connsiteY5556" fmla="*/ 3406369 h 4925968"/>
              <a:gd name="connsiteX5557" fmla="*/ 6892574 w 8014260"/>
              <a:gd name="connsiteY5557" fmla="*/ 3399271 h 4925968"/>
              <a:gd name="connsiteX5558" fmla="*/ 1405761 w 8014260"/>
              <a:gd name="connsiteY5558" fmla="*/ 3398550 h 4925968"/>
              <a:gd name="connsiteX5559" fmla="*/ 1428597 w 8014260"/>
              <a:gd name="connsiteY5559" fmla="*/ 3412541 h 4925968"/>
              <a:gd name="connsiteX5560" fmla="*/ 1410837 w 8014260"/>
              <a:gd name="connsiteY5560" fmla="*/ 3427628 h 4925968"/>
              <a:gd name="connsiteX5561" fmla="*/ 1389577 w 8014260"/>
              <a:gd name="connsiteY5561" fmla="*/ 3414667 h 4925968"/>
              <a:gd name="connsiteX5562" fmla="*/ 1405761 w 8014260"/>
              <a:gd name="connsiteY5562" fmla="*/ 3398550 h 4925968"/>
              <a:gd name="connsiteX5563" fmla="*/ 2698007 w 8014260"/>
              <a:gd name="connsiteY5563" fmla="*/ 3397316 h 4925968"/>
              <a:gd name="connsiteX5564" fmla="*/ 2714809 w 8014260"/>
              <a:gd name="connsiteY5564" fmla="*/ 3399511 h 4925968"/>
              <a:gd name="connsiteX5565" fmla="*/ 2703768 w 8014260"/>
              <a:gd name="connsiteY5565" fmla="*/ 3404586 h 4925968"/>
              <a:gd name="connsiteX5566" fmla="*/ 2686760 w 8014260"/>
              <a:gd name="connsiteY5566" fmla="*/ 3402529 h 4925968"/>
              <a:gd name="connsiteX5567" fmla="*/ 2698007 w 8014260"/>
              <a:gd name="connsiteY5567" fmla="*/ 3397316 h 4925968"/>
              <a:gd name="connsiteX5568" fmla="*/ 4150523 w 8014260"/>
              <a:gd name="connsiteY5568" fmla="*/ 3395739 h 4925968"/>
              <a:gd name="connsiteX5569" fmla="*/ 4160544 w 8014260"/>
              <a:gd name="connsiteY5569" fmla="*/ 3406506 h 4925968"/>
              <a:gd name="connsiteX5570" fmla="*/ 4135307 w 8014260"/>
              <a:gd name="connsiteY5570" fmla="*/ 3438670 h 4925968"/>
              <a:gd name="connsiteX5571" fmla="*/ 4105817 w 8014260"/>
              <a:gd name="connsiteY5571" fmla="*/ 3429411 h 4925968"/>
              <a:gd name="connsiteX5572" fmla="*/ 4130986 w 8014260"/>
              <a:gd name="connsiteY5572" fmla="*/ 3397316 h 4925968"/>
              <a:gd name="connsiteX5573" fmla="*/ 4150523 w 8014260"/>
              <a:gd name="connsiteY5573" fmla="*/ 3395739 h 4925968"/>
              <a:gd name="connsiteX5574" fmla="*/ 3013544 w 8014260"/>
              <a:gd name="connsiteY5574" fmla="*/ 3392996 h 4925968"/>
              <a:gd name="connsiteX5575" fmla="*/ 2997085 w 8014260"/>
              <a:gd name="connsiteY5575" fmla="*/ 3398826 h 4925968"/>
              <a:gd name="connsiteX5576" fmla="*/ 2980283 w 8014260"/>
              <a:gd name="connsiteY5576" fmla="*/ 3400952 h 4925968"/>
              <a:gd name="connsiteX5577" fmla="*/ 2995302 w 8014260"/>
              <a:gd name="connsiteY5577" fmla="*/ 3395671 h 4925968"/>
              <a:gd name="connsiteX5578" fmla="*/ 3013544 w 8014260"/>
              <a:gd name="connsiteY5578" fmla="*/ 3392996 h 4925968"/>
              <a:gd name="connsiteX5579" fmla="*/ 6816973 w 8014260"/>
              <a:gd name="connsiteY5579" fmla="*/ 3392919 h 4925968"/>
              <a:gd name="connsiteX5580" fmla="*/ 6830158 w 8014260"/>
              <a:gd name="connsiteY5580" fmla="*/ 3402734 h 4925968"/>
              <a:gd name="connsiteX5581" fmla="*/ 6798885 w 8014260"/>
              <a:gd name="connsiteY5581" fmla="*/ 3445391 h 4925968"/>
              <a:gd name="connsiteX5582" fmla="*/ 6760549 w 8014260"/>
              <a:gd name="connsiteY5582" fmla="*/ 3441825 h 4925968"/>
              <a:gd name="connsiteX5583" fmla="*/ 6791341 w 8014260"/>
              <a:gd name="connsiteY5583" fmla="*/ 3399717 h 4925968"/>
              <a:gd name="connsiteX5584" fmla="*/ 6816973 w 8014260"/>
              <a:gd name="connsiteY5584" fmla="*/ 3392919 h 4925968"/>
              <a:gd name="connsiteX5585" fmla="*/ 325761 w 8014260"/>
              <a:gd name="connsiteY5585" fmla="*/ 3392447 h 4925968"/>
              <a:gd name="connsiteX5586" fmla="*/ 318011 w 8014260"/>
              <a:gd name="connsiteY5586" fmla="*/ 3406986 h 4925968"/>
              <a:gd name="connsiteX5587" fmla="*/ 304706 w 8014260"/>
              <a:gd name="connsiteY5587" fmla="*/ 3417753 h 4925968"/>
              <a:gd name="connsiteX5588" fmla="*/ 313486 w 8014260"/>
              <a:gd name="connsiteY5588" fmla="*/ 3401431 h 4925968"/>
              <a:gd name="connsiteX5589" fmla="*/ 325761 w 8014260"/>
              <a:gd name="connsiteY5589" fmla="*/ 3392447 h 4925968"/>
              <a:gd name="connsiteX5590" fmla="*/ 868122 w 8014260"/>
              <a:gd name="connsiteY5590" fmla="*/ 3392319 h 4925968"/>
              <a:gd name="connsiteX5591" fmla="*/ 875296 w 8014260"/>
              <a:gd name="connsiteY5591" fmla="*/ 3399649 h 4925968"/>
              <a:gd name="connsiteX5592" fmla="*/ 858767 w 8014260"/>
              <a:gd name="connsiteY5592" fmla="*/ 3419400 h 4925968"/>
              <a:gd name="connsiteX5593" fmla="*/ 838265 w 8014260"/>
              <a:gd name="connsiteY5593" fmla="*/ 3411925 h 4925968"/>
              <a:gd name="connsiteX5594" fmla="*/ 854517 w 8014260"/>
              <a:gd name="connsiteY5594" fmla="*/ 3392654 h 4925968"/>
              <a:gd name="connsiteX5595" fmla="*/ 868122 w 8014260"/>
              <a:gd name="connsiteY5595" fmla="*/ 3392319 h 4925968"/>
              <a:gd name="connsiteX5596" fmla="*/ 3113397 w 8014260"/>
              <a:gd name="connsiteY5596" fmla="*/ 3391761 h 4925968"/>
              <a:gd name="connsiteX5597" fmla="*/ 3096732 w 8014260"/>
              <a:gd name="connsiteY5597" fmla="*/ 3398550 h 4925968"/>
              <a:gd name="connsiteX5598" fmla="*/ 3074581 w 8014260"/>
              <a:gd name="connsiteY5598" fmla="*/ 3403283 h 4925968"/>
              <a:gd name="connsiteX5599" fmla="*/ 3094126 w 8014260"/>
              <a:gd name="connsiteY5599" fmla="*/ 3395944 h 4925968"/>
              <a:gd name="connsiteX5600" fmla="*/ 3113397 w 8014260"/>
              <a:gd name="connsiteY5600" fmla="*/ 3391761 h 4925968"/>
              <a:gd name="connsiteX5601" fmla="*/ 168710 w 8014260"/>
              <a:gd name="connsiteY5601" fmla="*/ 3389773 h 4925968"/>
              <a:gd name="connsiteX5602" fmla="*/ 158629 w 8014260"/>
              <a:gd name="connsiteY5602" fmla="*/ 3404723 h 4925968"/>
              <a:gd name="connsiteX5603" fmla="*/ 148273 w 8014260"/>
              <a:gd name="connsiteY5603" fmla="*/ 3405204 h 4925968"/>
              <a:gd name="connsiteX5604" fmla="*/ 156778 w 8014260"/>
              <a:gd name="connsiteY5604" fmla="*/ 3393065 h 4925968"/>
              <a:gd name="connsiteX5605" fmla="*/ 168710 w 8014260"/>
              <a:gd name="connsiteY5605" fmla="*/ 3389773 h 4925968"/>
              <a:gd name="connsiteX5606" fmla="*/ 3193815 w 8014260"/>
              <a:gd name="connsiteY5606" fmla="*/ 3389044 h 4925968"/>
              <a:gd name="connsiteX5607" fmla="*/ 3200493 w 8014260"/>
              <a:gd name="connsiteY5607" fmla="*/ 3389430 h 4925968"/>
              <a:gd name="connsiteX5608" fmla="*/ 3181976 w 8014260"/>
              <a:gd name="connsiteY5608" fmla="*/ 3399992 h 4925968"/>
              <a:gd name="connsiteX5609" fmla="*/ 3159276 w 8014260"/>
              <a:gd name="connsiteY5609" fmla="*/ 3403763 h 4925968"/>
              <a:gd name="connsiteX5610" fmla="*/ 3179370 w 8014260"/>
              <a:gd name="connsiteY5610" fmla="*/ 3392928 h 4925968"/>
              <a:gd name="connsiteX5611" fmla="*/ 3193815 w 8014260"/>
              <a:gd name="connsiteY5611" fmla="*/ 3389044 h 4925968"/>
              <a:gd name="connsiteX5612" fmla="*/ 5573909 w 8014260"/>
              <a:gd name="connsiteY5612" fmla="*/ 3388470 h 4925968"/>
              <a:gd name="connsiteX5613" fmla="*/ 5609365 w 8014260"/>
              <a:gd name="connsiteY5613" fmla="*/ 3423652 h 4925968"/>
              <a:gd name="connsiteX5614" fmla="*/ 5583099 w 8014260"/>
              <a:gd name="connsiteY5614" fmla="*/ 3475910 h 4925968"/>
              <a:gd name="connsiteX5615" fmla="*/ 5547780 w 8014260"/>
              <a:gd name="connsiteY5615" fmla="*/ 3439974 h 4925968"/>
              <a:gd name="connsiteX5616" fmla="*/ 5573909 w 8014260"/>
              <a:gd name="connsiteY5616" fmla="*/ 3388470 h 4925968"/>
              <a:gd name="connsiteX5617" fmla="*/ 83190 w 8014260"/>
              <a:gd name="connsiteY5617" fmla="*/ 3387715 h 4925968"/>
              <a:gd name="connsiteX5618" fmla="*/ 94095 w 8014260"/>
              <a:gd name="connsiteY5618" fmla="*/ 3389567 h 4925968"/>
              <a:gd name="connsiteX5619" fmla="*/ 82848 w 8014260"/>
              <a:gd name="connsiteY5619" fmla="*/ 3400471 h 4925968"/>
              <a:gd name="connsiteX5620" fmla="*/ 75031 w 8014260"/>
              <a:gd name="connsiteY5620" fmla="*/ 3397111 h 4925968"/>
              <a:gd name="connsiteX5621" fmla="*/ 83190 w 8014260"/>
              <a:gd name="connsiteY5621" fmla="*/ 3387715 h 4925968"/>
              <a:gd name="connsiteX5622" fmla="*/ 3100983 w 8014260"/>
              <a:gd name="connsiteY5622" fmla="*/ 3385452 h 4925968"/>
              <a:gd name="connsiteX5623" fmla="*/ 3082673 w 8014260"/>
              <a:gd name="connsiteY5623" fmla="*/ 3391967 h 4925968"/>
              <a:gd name="connsiteX5624" fmla="*/ 3065116 w 8014260"/>
              <a:gd name="connsiteY5624" fmla="*/ 3395533 h 4925968"/>
              <a:gd name="connsiteX5625" fmla="*/ 3081781 w 8014260"/>
              <a:gd name="connsiteY5625" fmla="*/ 3389704 h 4925968"/>
              <a:gd name="connsiteX5626" fmla="*/ 3100983 w 8014260"/>
              <a:gd name="connsiteY5626" fmla="*/ 3385452 h 4925968"/>
              <a:gd name="connsiteX5627" fmla="*/ 5095016 w 8014260"/>
              <a:gd name="connsiteY5627" fmla="*/ 3385246 h 4925968"/>
              <a:gd name="connsiteX5628" fmla="*/ 5126837 w 8014260"/>
              <a:gd name="connsiteY5628" fmla="*/ 3420770 h 4925968"/>
              <a:gd name="connsiteX5629" fmla="*/ 5099474 w 8014260"/>
              <a:gd name="connsiteY5629" fmla="*/ 3470011 h 4925968"/>
              <a:gd name="connsiteX5630" fmla="*/ 5066006 w 8014260"/>
              <a:gd name="connsiteY5630" fmla="*/ 3432086 h 4925968"/>
              <a:gd name="connsiteX5631" fmla="*/ 5095016 w 8014260"/>
              <a:gd name="connsiteY5631" fmla="*/ 3385246 h 4925968"/>
              <a:gd name="connsiteX5632" fmla="*/ 6141272 w 8014260"/>
              <a:gd name="connsiteY5632" fmla="*/ 3384286 h 4925968"/>
              <a:gd name="connsiteX5633" fmla="*/ 6176247 w 8014260"/>
              <a:gd name="connsiteY5633" fmla="*/ 3410003 h 4925968"/>
              <a:gd name="connsiteX5634" fmla="*/ 6147718 w 8014260"/>
              <a:gd name="connsiteY5634" fmla="*/ 3458078 h 4925968"/>
              <a:gd name="connsiteX5635" fmla="*/ 6111028 w 8014260"/>
              <a:gd name="connsiteY5635" fmla="*/ 3434281 h 4925968"/>
              <a:gd name="connsiteX5636" fmla="*/ 6141272 w 8014260"/>
              <a:gd name="connsiteY5636" fmla="*/ 3384286 h 4925968"/>
              <a:gd name="connsiteX5637" fmla="*/ 575675 w 8014260"/>
              <a:gd name="connsiteY5637" fmla="*/ 3383523 h 4925968"/>
              <a:gd name="connsiteX5638" fmla="*/ 582116 w 8014260"/>
              <a:gd name="connsiteY5638" fmla="*/ 3384150 h 4925968"/>
              <a:gd name="connsiteX5639" fmla="*/ 567301 w 8014260"/>
              <a:gd name="connsiteY5639" fmla="*/ 3403489 h 4925968"/>
              <a:gd name="connsiteX5640" fmla="*/ 549882 w 8014260"/>
              <a:gd name="connsiteY5640" fmla="*/ 3408564 h 4925968"/>
              <a:gd name="connsiteX5641" fmla="*/ 563324 w 8014260"/>
              <a:gd name="connsiteY5641" fmla="*/ 3391076 h 4925968"/>
              <a:gd name="connsiteX5642" fmla="*/ 575675 w 8014260"/>
              <a:gd name="connsiteY5642" fmla="*/ 3383523 h 4925968"/>
              <a:gd name="connsiteX5643" fmla="*/ 1061694 w 8014260"/>
              <a:gd name="connsiteY5643" fmla="*/ 3383120 h 4925968"/>
              <a:gd name="connsiteX5644" fmla="*/ 1083300 w 8014260"/>
              <a:gd name="connsiteY5644" fmla="*/ 3392310 h 4925968"/>
              <a:gd name="connsiteX5645" fmla="*/ 1067180 w 8014260"/>
              <a:gd name="connsiteY5645" fmla="*/ 3412129 h 4925968"/>
              <a:gd name="connsiteX5646" fmla="*/ 1044823 w 8014260"/>
              <a:gd name="connsiteY5646" fmla="*/ 3401225 h 4925968"/>
              <a:gd name="connsiteX5647" fmla="*/ 1061694 w 8014260"/>
              <a:gd name="connsiteY5647" fmla="*/ 3383120 h 4925968"/>
              <a:gd name="connsiteX5648" fmla="*/ 1922553 w 8014260"/>
              <a:gd name="connsiteY5648" fmla="*/ 3382220 h 4925968"/>
              <a:gd name="connsiteX5649" fmla="*/ 1935063 w 8014260"/>
              <a:gd name="connsiteY5649" fmla="*/ 3382572 h 4925968"/>
              <a:gd name="connsiteX5650" fmla="*/ 1956047 w 8014260"/>
              <a:gd name="connsiteY5650" fmla="*/ 3394436 h 4925968"/>
              <a:gd name="connsiteX5651" fmla="*/ 1938830 w 8014260"/>
              <a:gd name="connsiteY5651" fmla="*/ 3398414 h 4925968"/>
              <a:gd name="connsiteX5652" fmla="*/ 1918120 w 8014260"/>
              <a:gd name="connsiteY5652" fmla="*/ 3386755 h 4925968"/>
              <a:gd name="connsiteX5653" fmla="*/ 1922553 w 8014260"/>
              <a:gd name="connsiteY5653" fmla="*/ 3382220 h 4925968"/>
              <a:gd name="connsiteX5654" fmla="*/ 2626272 w 8014260"/>
              <a:gd name="connsiteY5654" fmla="*/ 3382160 h 4925968"/>
              <a:gd name="connsiteX5655" fmla="*/ 2640400 w 8014260"/>
              <a:gd name="connsiteY5655" fmla="*/ 3386549 h 4925968"/>
              <a:gd name="connsiteX5656" fmla="*/ 2626958 w 8014260"/>
              <a:gd name="connsiteY5656" fmla="*/ 3391007 h 4925968"/>
              <a:gd name="connsiteX5657" fmla="*/ 2613105 w 8014260"/>
              <a:gd name="connsiteY5657" fmla="*/ 3386412 h 4925968"/>
              <a:gd name="connsiteX5658" fmla="*/ 2626272 w 8014260"/>
              <a:gd name="connsiteY5658" fmla="*/ 3382160 h 4925968"/>
              <a:gd name="connsiteX5659" fmla="*/ 6744245 w 8014260"/>
              <a:gd name="connsiteY5659" fmla="*/ 3382023 h 4925968"/>
              <a:gd name="connsiteX5660" fmla="*/ 6756092 w 8014260"/>
              <a:gd name="connsiteY5660" fmla="*/ 3394436 h 4925968"/>
              <a:gd name="connsiteX5661" fmla="*/ 6723379 w 8014260"/>
              <a:gd name="connsiteY5661" fmla="*/ 3436338 h 4925968"/>
              <a:gd name="connsiteX5662" fmla="*/ 6686414 w 8014260"/>
              <a:gd name="connsiteY5662" fmla="*/ 3428795 h 4925968"/>
              <a:gd name="connsiteX5663" fmla="*/ 6718921 w 8014260"/>
              <a:gd name="connsiteY5663" fmla="*/ 3386275 h 4925968"/>
              <a:gd name="connsiteX5664" fmla="*/ 6744245 w 8014260"/>
              <a:gd name="connsiteY5664" fmla="*/ 3382023 h 4925968"/>
              <a:gd name="connsiteX5665" fmla="*/ 2908480 w 8014260"/>
              <a:gd name="connsiteY5665" fmla="*/ 3381269 h 4925968"/>
              <a:gd name="connsiteX5666" fmla="*/ 2924801 w 8014260"/>
              <a:gd name="connsiteY5666" fmla="*/ 3381269 h 4925968"/>
              <a:gd name="connsiteX5667" fmla="*/ 2910057 w 8014260"/>
              <a:gd name="connsiteY5667" fmla="*/ 3387441 h 4925968"/>
              <a:gd name="connsiteX5668" fmla="*/ 2895038 w 8014260"/>
              <a:gd name="connsiteY5668" fmla="*/ 3386961 h 4925968"/>
              <a:gd name="connsiteX5669" fmla="*/ 2908480 w 8014260"/>
              <a:gd name="connsiteY5669" fmla="*/ 3381269 h 4925968"/>
              <a:gd name="connsiteX5670" fmla="*/ 4751361 w 8014260"/>
              <a:gd name="connsiteY5670" fmla="*/ 3381268 h 4925968"/>
              <a:gd name="connsiteX5671" fmla="*/ 4783594 w 8014260"/>
              <a:gd name="connsiteY5671" fmla="*/ 3409386 h 4925968"/>
              <a:gd name="connsiteX5672" fmla="*/ 4756779 w 8014260"/>
              <a:gd name="connsiteY5672" fmla="*/ 3452866 h 4925968"/>
              <a:gd name="connsiteX5673" fmla="*/ 4724957 w 8014260"/>
              <a:gd name="connsiteY5673" fmla="*/ 3424817 h 4925968"/>
              <a:gd name="connsiteX5674" fmla="*/ 4751361 w 8014260"/>
              <a:gd name="connsiteY5674" fmla="*/ 3381268 h 4925968"/>
              <a:gd name="connsiteX5675" fmla="*/ 5926822 w 8014260"/>
              <a:gd name="connsiteY5675" fmla="*/ 3380171 h 4925968"/>
              <a:gd name="connsiteX5676" fmla="*/ 5961866 w 8014260"/>
              <a:gd name="connsiteY5676" fmla="*/ 3407603 h 4925968"/>
              <a:gd name="connsiteX5677" fmla="*/ 5932308 w 8014260"/>
              <a:gd name="connsiteY5677" fmla="*/ 3459107 h 4925968"/>
              <a:gd name="connsiteX5678" fmla="*/ 5897470 w 8014260"/>
              <a:gd name="connsiteY5678" fmla="*/ 3431400 h 4925968"/>
              <a:gd name="connsiteX5679" fmla="*/ 5926822 w 8014260"/>
              <a:gd name="connsiteY5679" fmla="*/ 3380171 h 4925968"/>
              <a:gd name="connsiteX5680" fmla="*/ 407817 w 8014260"/>
              <a:gd name="connsiteY5680" fmla="*/ 3379589 h 4925968"/>
              <a:gd name="connsiteX5681" fmla="*/ 411075 w 8014260"/>
              <a:gd name="connsiteY5681" fmla="*/ 3379897 h 4925968"/>
              <a:gd name="connsiteX5682" fmla="*/ 396948 w 8014260"/>
              <a:gd name="connsiteY5682" fmla="*/ 3399991 h 4925968"/>
              <a:gd name="connsiteX5683" fmla="*/ 385975 w 8014260"/>
              <a:gd name="connsiteY5683" fmla="*/ 3407261 h 4925968"/>
              <a:gd name="connsiteX5684" fmla="*/ 399006 w 8014260"/>
              <a:gd name="connsiteY5684" fmla="*/ 3387715 h 4925968"/>
              <a:gd name="connsiteX5685" fmla="*/ 407817 w 8014260"/>
              <a:gd name="connsiteY5685" fmla="*/ 3379589 h 4925968"/>
              <a:gd name="connsiteX5686" fmla="*/ 3086787 w 8014260"/>
              <a:gd name="connsiteY5686" fmla="*/ 3379485 h 4925968"/>
              <a:gd name="connsiteX5687" fmla="*/ 3072111 w 8014260"/>
              <a:gd name="connsiteY5687" fmla="*/ 3385109 h 4925968"/>
              <a:gd name="connsiteX5688" fmla="*/ 3053252 w 8014260"/>
              <a:gd name="connsiteY5688" fmla="*/ 3388881 h 4925968"/>
              <a:gd name="connsiteX5689" fmla="*/ 3068134 w 8014260"/>
              <a:gd name="connsiteY5689" fmla="*/ 3383257 h 4925968"/>
              <a:gd name="connsiteX5690" fmla="*/ 3086787 w 8014260"/>
              <a:gd name="connsiteY5690" fmla="*/ 3379485 h 4925968"/>
              <a:gd name="connsiteX5691" fmla="*/ 1738033 w 8014260"/>
              <a:gd name="connsiteY5691" fmla="*/ 3378937 h 4925968"/>
              <a:gd name="connsiteX5692" fmla="*/ 1759358 w 8014260"/>
              <a:gd name="connsiteY5692" fmla="*/ 3391350 h 4925968"/>
              <a:gd name="connsiteX5693" fmla="*/ 1744752 w 8014260"/>
              <a:gd name="connsiteY5693" fmla="*/ 3400403 h 4925968"/>
              <a:gd name="connsiteX5694" fmla="*/ 1720475 w 8014260"/>
              <a:gd name="connsiteY5694" fmla="*/ 3387647 h 4925968"/>
              <a:gd name="connsiteX5695" fmla="*/ 1738033 w 8014260"/>
              <a:gd name="connsiteY5695" fmla="*/ 3378937 h 4925968"/>
              <a:gd name="connsiteX5696" fmla="*/ 4077314 w 8014260"/>
              <a:gd name="connsiteY5696" fmla="*/ 3378465 h 4925968"/>
              <a:gd name="connsiteX5697" fmla="*/ 4086684 w 8014260"/>
              <a:gd name="connsiteY5697" fmla="*/ 3388264 h 4925968"/>
              <a:gd name="connsiteX5698" fmla="*/ 4062681 w 8014260"/>
              <a:gd name="connsiteY5698" fmla="*/ 3418508 h 4925968"/>
              <a:gd name="connsiteX5699" fmla="*/ 4032368 w 8014260"/>
              <a:gd name="connsiteY5699" fmla="*/ 3413227 h 4925968"/>
              <a:gd name="connsiteX5700" fmla="*/ 4057812 w 8014260"/>
              <a:gd name="connsiteY5700" fmla="*/ 3381474 h 4925968"/>
              <a:gd name="connsiteX5701" fmla="*/ 4077314 w 8014260"/>
              <a:gd name="connsiteY5701" fmla="*/ 3378465 h 4925968"/>
              <a:gd name="connsiteX5702" fmla="*/ 2352913 w 8014260"/>
              <a:gd name="connsiteY5702" fmla="*/ 3378320 h 4925968"/>
              <a:gd name="connsiteX5703" fmla="*/ 2366560 w 8014260"/>
              <a:gd name="connsiteY5703" fmla="*/ 3379280 h 4925968"/>
              <a:gd name="connsiteX5704" fmla="*/ 2383156 w 8014260"/>
              <a:gd name="connsiteY5704" fmla="*/ 3387715 h 4925968"/>
              <a:gd name="connsiteX5705" fmla="*/ 2368206 w 8014260"/>
              <a:gd name="connsiteY5705" fmla="*/ 3386824 h 4925968"/>
              <a:gd name="connsiteX5706" fmla="*/ 2352913 w 8014260"/>
              <a:gd name="connsiteY5706" fmla="*/ 3378320 h 4925968"/>
              <a:gd name="connsiteX5707" fmla="*/ 2429311 w 8014260"/>
              <a:gd name="connsiteY5707" fmla="*/ 3378115 h 4925968"/>
              <a:gd name="connsiteX5708" fmla="*/ 2443644 w 8014260"/>
              <a:gd name="connsiteY5708" fmla="*/ 3386344 h 4925968"/>
              <a:gd name="connsiteX5709" fmla="*/ 2429517 w 8014260"/>
              <a:gd name="connsiteY5709" fmla="*/ 3386138 h 4925968"/>
              <a:gd name="connsiteX5710" fmla="*/ 2415115 w 8014260"/>
              <a:gd name="connsiteY5710" fmla="*/ 3378595 h 4925968"/>
              <a:gd name="connsiteX5711" fmla="*/ 2429311 w 8014260"/>
              <a:gd name="connsiteY5711" fmla="*/ 3378115 h 4925968"/>
              <a:gd name="connsiteX5712" fmla="*/ 2833521 w 8014260"/>
              <a:gd name="connsiteY5712" fmla="*/ 3377771 h 4925968"/>
              <a:gd name="connsiteX5713" fmla="*/ 2849775 w 8014260"/>
              <a:gd name="connsiteY5713" fmla="*/ 3379211 h 4925968"/>
              <a:gd name="connsiteX5714" fmla="*/ 2837979 w 8014260"/>
              <a:gd name="connsiteY5714" fmla="*/ 3385246 h 4925968"/>
              <a:gd name="connsiteX5715" fmla="*/ 2821588 w 8014260"/>
              <a:gd name="connsiteY5715" fmla="*/ 3383943 h 4925968"/>
              <a:gd name="connsiteX5716" fmla="*/ 2833521 w 8014260"/>
              <a:gd name="connsiteY5716" fmla="*/ 3377771 h 4925968"/>
              <a:gd name="connsiteX5717" fmla="*/ 2999211 w 8014260"/>
              <a:gd name="connsiteY5717" fmla="*/ 3377360 h 4925968"/>
              <a:gd name="connsiteX5718" fmla="*/ 2983506 w 8014260"/>
              <a:gd name="connsiteY5718" fmla="*/ 3384012 h 4925968"/>
              <a:gd name="connsiteX5719" fmla="*/ 2968693 w 8014260"/>
              <a:gd name="connsiteY5719" fmla="*/ 3384630 h 4925968"/>
              <a:gd name="connsiteX5720" fmla="*/ 2982820 w 8014260"/>
              <a:gd name="connsiteY5720" fmla="*/ 3378526 h 4925968"/>
              <a:gd name="connsiteX5721" fmla="*/ 2999211 w 8014260"/>
              <a:gd name="connsiteY5721" fmla="*/ 3377360 h 4925968"/>
              <a:gd name="connsiteX5722" fmla="*/ 3266475 w 8014260"/>
              <a:gd name="connsiteY5722" fmla="*/ 3375388 h 4925968"/>
              <a:gd name="connsiteX5723" fmla="*/ 3274559 w 8014260"/>
              <a:gd name="connsiteY5723" fmla="*/ 3375782 h 4925968"/>
              <a:gd name="connsiteX5724" fmla="*/ 3254397 w 8014260"/>
              <a:gd name="connsiteY5724" fmla="*/ 3388675 h 4925968"/>
              <a:gd name="connsiteX5725" fmla="*/ 3232177 w 8014260"/>
              <a:gd name="connsiteY5725" fmla="*/ 3392104 h 4925968"/>
              <a:gd name="connsiteX5726" fmla="*/ 3250625 w 8014260"/>
              <a:gd name="connsiteY5726" fmla="*/ 3380034 h 4925968"/>
              <a:gd name="connsiteX5727" fmla="*/ 3266475 w 8014260"/>
              <a:gd name="connsiteY5727" fmla="*/ 3375388 h 4925968"/>
              <a:gd name="connsiteX5728" fmla="*/ 234928 w 8014260"/>
              <a:gd name="connsiteY5728" fmla="*/ 3374702 h 4925968"/>
              <a:gd name="connsiteX5729" fmla="*/ 238869 w 8014260"/>
              <a:gd name="connsiteY5729" fmla="*/ 3375439 h 4925968"/>
              <a:gd name="connsiteX5730" fmla="*/ 230915 w 8014260"/>
              <a:gd name="connsiteY5730" fmla="*/ 3390938 h 4925968"/>
              <a:gd name="connsiteX5731" fmla="*/ 220971 w 8014260"/>
              <a:gd name="connsiteY5731" fmla="*/ 3393956 h 4925968"/>
              <a:gd name="connsiteX5732" fmla="*/ 227691 w 8014260"/>
              <a:gd name="connsiteY5732" fmla="*/ 3380651 h 4925968"/>
              <a:gd name="connsiteX5733" fmla="*/ 234928 w 8014260"/>
              <a:gd name="connsiteY5733" fmla="*/ 3374702 h 4925968"/>
              <a:gd name="connsiteX5734" fmla="*/ 3186777 w 8014260"/>
              <a:gd name="connsiteY5734" fmla="*/ 3374616 h 4925968"/>
              <a:gd name="connsiteX5735" fmla="*/ 3168192 w 8014260"/>
              <a:gd name="connsiteY5735" fmla="*/ 3383120 h 4925968"/>
              <a:gd name="connsiteX5736" fmla="*/ 3147824 w 8014260"/>
              <a:gd name="connsiteY5736" fmla="*/ 3387303 h 4925968"/>
              <a:gd name="connsiteX5737" fmla="*/ 3165106 w 8014260"/>
              <a:gd name="connsiteY5737" fmla="*/ 3379691 h 4925968"/>
              <a:gd name="connsiteX5738" fmla="*/ 3186777 w 8014260"/>
              <a:gd name="connsiteY5738" fmla="*/ 3374616 h 4925968"/>
              <a:gd name="connsiteX5739" fmla="*/ 2293729 w 8014260"/>
              <a:gd name="connsiteY5739" fmla="*/ 3374222 h 4925968"/>
              <a:gd name="connsiteX5740" fmla="*/ 2304564 w 8014260"/>
              <a:gd name="connsiteY5740" fmla="*/ 3376400 h 4925968"/>
              <a:gd name="connsiteX5741" fmla="*/ 2322189 w 8014260"/>
              <a:gd name="connsiteY5741" fmla="*/ 3385315 h 4925968"/>
              <a:gd name="connsiteX5742" fmla="*/ 2309913 w 8014260"/>
              <a:gd name="connsiteY5742" fmla="*/ 3385315 h 4925968"/>
              <a:gd name="connsiteX5743" fmla="*/ 2291534 w 8014260"/>
              <a:gd name="connsiteY5743" fmla="*/ 3376468 h 4925968"/>
              <a:gd name="connsiteX5744" fmla="*/ 2293729 w 8014260"/>
              <a:gd name="connsiteY5744" fmla="*/ 3374222 h 4925968"/>
              <a:gd name="connsiteX5745" fmla="*/ 6354762 w 8014260"/>
              <a:gd name="connsiteY5745" fmla="*/ 3371119 h 4925968"/>
              <a:gd name="connsiteX5746" fmla="*/ 6391178 w 8014260"/>
              <a:gd name="connsiteY5746" fmla="*/ 3389704 h 4925968"/>
              <a:gd name="connsiteX5747" fmla="*/ 6360797 w 8014260"/>
              <a:gd name="connsiteY5747" fmla="*/ 3436682 h 4925968"/>
              <a:gd name="connsiteX5748" fmla="*/ 6324861 w 8014260"/>
              <a:gd name="connsiteY5748" fmla="*/ 3418508 h 4925968"/>
              <a:gd name="connsiteX5749" fmla="*/ 6354762 w 8014260"/>
              <a:gd name="connsiteY5749" fmla="*/ 3371119 h 4925968"/>
              <a:gd name="connsiteX5750" fmla="*/ 1984465 w 8014260"/>
              <a:gd name="connsiteY5750" fmla="*/ 3371016 h 4925968"/>
              <a:gd name="connsiteX5751" fmla="*/ 1996713 w 8014260"/>
              <a:gd name="connsiteY5751" fmla="*/ 3372010 h 4925968"/>
              <a:gd name="connsiteX5752" fmla="*/ 2017905 w 8014260"/>
              <a:gd name="connsiteY5752" fmla="*/ 3383463 h 4925968"/>
              <a:gd name="connsiteX5753" fmla="*/ 2000625 w 8014260"/>
              <a:gd name="connsiteY5753" fmla="*/ 3385795 h 4925968"/>
              <a:gd name="connsiteX5754" fmla="*/ 1981417 w 8014260"/>
              <a:gd name="connsiteY5754" fmla="*/ 3375165 h 4925968"/>
              <a:gd name="connsiteX5755" fmla="*/ 1984465 w 8014260"/>
              <a:gd name="connsiteY5755" fmla="*/ 3371016 h 4925968"/>
              <a:gd name="connsiteX5756" fmla="*/ 2490484 w 8014260"/>
              <a:gd name="connsiteY5756" fmla="*/ 3370707 h 4925968"/>
              <a:gd name="connsiteX5757" fmla="*/ 2504612 w 8014260"/>
              <a:gd name="connsiteY5757" fmla="*/ 3377908 h 4925968"/>
              <a:gd name="connsiteX5758" fmla="*/ 2491033 w 8014260"/>
              <a:gd name="connsiteY5758" fmla="*/ 3379554 h 4925968"/>
              <a:gd name="connsiteX5759" fmla="*/ 2477180 w 8014260"/>
              <a:gd name="connsiteY5759" fmla="*/ 3372216 h 4925968"/>
              <a:gd name="connsiteX5760" fmla="*/ 2490484 w 8014260"/>
              <a:gd name="connsiteY5760" fmla="*/ 3370707 h 4925968"/>
              <a:gd name="connsiteX5761" fmla="*/ 4338646 w 8014260"/>
              <a:gd name="connsiteY5761" fmla="*/ 3370365 h 4925968"/>
              <a:gd name="connsiteX5762" fmla="*/ 4368136 w 8014260"/>
              <a:gd name="connsiteY5762" fmla="*/ 3388470 h 4925968"/>
              <a:gd name="connsiteX5763" fmla="*/ 4338783 w 8014260"/>
              <a:gd name="connsiteY5763" fmla="*/ 3421251 h 4925968"/>
              <a:gd name="connsiteX5764" fmla="*/ 4310871 w 8014260"/>
              <a:gd name="connsiteY5764" fmla="*/ 3403969 h 4925968"/>
              <a:gd name="connsiteX5765" fmla="*/ 4338646 w 8014260"/>
              <a:gd name="connsiteY5765" fmla="*/ 3370365 h 4925968"/>
              <a:gd name="connsiteX5766" fmla="*/ 795348 w 8014260"/>
              <a:gd name="connsiteY5766" fmla="*/ 3370253 h 4925968"/>
              <a:gd name="connsiteX5767" fmla="*/ 802187 w 8014260"/>
              <a:gd name="connsiteY5767" fmla="*/ 3376605 h 4925968"/>
              <a:gd name="connsiteX5768" fmla="*/ 785182 w 8014260"/>
              <a:gd name="connsiteY5768" fmla="*/ 3396287 h 4925968"/>
              <a:gd name="connsiteX5769" fmla="*/ 766664 w 8014260"/>
              <a:gd name="connsiteY5769" fmla="*/ 3392242 h 4925968"/>
              <a:gd name="connsiteX5770" fmla="*/ 781818 w 8014260"/>
              <a:gd name="connsiteY5770" fmla="*/ 3372284 h 4925968"/>
              <a:gd name="connsiteX5771" fmla="*/ 795348 w 8014260"/>
              <a:gd name="connsiteY5771" fmla="*/ 3370253 h 4925968"/>
              <a:gd name="connsiteX5772" fmla="*/ 2233180 w 8014260"/>
              <a:gd name="connsiteY5772" fmla="*/ 3369910 h 4925968"/>
              <a:gd name="connsiteX5773" fmla="*/ 2245105 w 8014260"/>
              <a:gd name="connsiteY5773" fmla="*/ 3372833 h 4925968"/>
              <a:gd name="connsiteX5774" fmla="*/ 2260947 w 8014260"/>
              <a:gd name="connsiteY5774" fmla="*/ 3381954 h 4925968"/>
              <a:gd name="connsiteX5775" fmla="*/ 2245928 w 8014260"/>
              <a:gd name="connsiteY5775" fmla="*/ 3380445 h 4925968"/>
              <a:gd name="connsiteX5776" fmla="*/ 2228714 w 8014260"/>
              <a:gd name="connsiteY5776" fmla="*/ 3371256 h 4925968"/>
              <a:gd name="connsiteX5777" fmla="*/ 2233180 w 8014260"/>
              <a:gd name="connsiteY5777" fmla="*/ 3369910 h 4925968"/>
              <a:gd name="connsiteX5778" fmla="*/ 496184 w 8014260"/>
              <a:gd name="connsiteY5778" fmla="*/ 3369130 h 4925968"/>
              <a:gd name="connsiteX5779" fmla="*/ 481509 w 8014260"/>
              <a:gd name="connsiteY5779" fmla="*/ 3388950 h 4925968"/>
              <a:gd name="connsiteX5780" fmla="*/ 467515 w 8014260"/>
              <a:gd name="connsiteY5780" fmla="*/ 3396082 h 4925968"/>
              <a:gd name="connsiteX5781" fmla="*/ 480891 w 8014260"/>
              <a:gd name="connsiteY5781" fmla="*/ 3378046 h 4925968"/>
              <a:gd name="connsiteX5782" fmla="*/ 496184 w 8014260"/>
              <a:gd name="connsiteY5782" fmla="*/ 3369130 h 4925968"/>
              <a:gd name="connsiteX5783" fmla="*/ 3072660 w 8014260"/>
              <a:gd name="connsiteY5783" fmla="*/ 3368376 h 4925968"/>
              <a:gd name="connsiteX5784" fmla="*/ 3061001 w 8014260"/>
              <a:gd name="connsiteY5784" fmla="*/ 3373999 h 4925968"/>
              <a:gd name="connsiteX5785" fmla="*/ 3041456 w 8014260"/>
              <a:gd name="connsiteY5785" fmla="*/ 3377223 h 4925968"/>
              <a:gd name="connsiteX5786" fmla="*/ 3054829 w 8014260"/>
              <a:gd name="connsiteY5786" fmla="*/ 3371256 h 4925968"/>
              <a:gd name="connsiteX5787" fmla="*/ 3072660 w 8014260"/>
              <a:gd name="connsiteY5787" fmla="*/ 3368376 h 4925968"/>
              <a:gd name="connsiteX5788" fmla="*/ 2760141 w 8014260"/>
              <a:gd name="connsiteY5788" fmla="*/ 3368101 h 4925968"/>
              <a:gd name="connsiteX5789" fmla="*/ 2775366 w 8014260"/>
              <a:gd name="connsiteY5789" fmla="*/ 3370502 h 4925968"/>
              <a:gd name="connsiteX5790" fmla="*/ 2763090 w 8014260"/>
              <a:gd name="connsiteY5790" fmla="*/ 3376948 h 4925968"/>
              <a:gd name="connsiteX5791" fmla="*/ 2748071 w 8014260"/>
              <a:gd name="connsiteY5791" fmla="*/ 3374548 h 4925968"/>
              <a:gd name="connsiteX5792" fmla="*/ 2760141 w 8014260"/>
              <a:gd name="connsiteY5792" fmla="*/ 3368101 h 4925968"/>
              <a:gd name="connsiteX5793" fmla="*/ 3173335 w 8014260"/>
              <a:gd name="connsiteY5793" fmla="*/ 3367415 h 4925968"/>
              <a:gd name="connsiteX5794" fmla="*/ 3156670 w 8014260"/>
              <a:gd name="connsiteY5794" fmla="*/ 3374205 h 4925968"/>
              <a:gd name="connsiteX5795" fmla="*/ 3136302 w 8014260"/>
              <a:gd name="connsiteY5795" fmla="*/ 3379280 h 4925968"/>
              <a:gd name="connsiteX5796" fmla="*/ 3152692 w 8014260"/>
              <a:gd name="connsiteY5796" fmla="*/ 3372764 h 4925968"/>
              <a:gd name="connsiteX5797" fmla="*/ 3173335 w 8014260"/>
              <a:gd name="connsiteY5797" fmla="*/ 3367415 h 4925968"/>
              <a:gd name="connsiteX5798" fmla="*/ 2166787 w 8014260"/>
              <a:gd name="connsiteY5798" fmla="*/ 3367279 h 4925968"/>
              <a:gd name="connsiteX5799" fmla="*/ 2180434 w 8014260"/>
              <a:gd name="connsiteY5799" fmla="*/ 3367827 h 4925968"/>
              <a:gd name="connsiteX5800" fmla="*/ 2200391 w 8014260"/>
              <a:gd name="connsiteY5800" fmla="*/ 3377977 h 4925968"/>
              <a:gd name="connsiteX5801" fmla="*/ 2185303 w 8014260"/>
              <a:gd name="connsiteY5801" fmla="*/ 3377428 h 4925968"/>
              <a:gd name="connsiteX5802" fmla="*/ 2166787 w 8014260"/>
              <a:gd name="connsiteY5802" fmla="*/ 3367279 h 4925968"/>
              <a:gd name="connsiteX5803" fmla="*/ 2042391 w 8014260"/>
              <a:gd name="connsiteY5803" fmla="*/ 3367141 h 4925968"/>
              <a:gd name="connsiteX5804" fmla="*/ 2059672 w 8014260"/>
              <a:gd name="connsiteY5804" fmla="*/ 3367209 h 4925968"/>
              <a:gd name="connsiteX5805" fmla="*/ 2078392 w 8014260"/>
              <a:gd name="connsiteY5805" fmla="*/ 3377702 h 4925968"/>
              <a:gd name="connsiteX5806" fmla="*/ 2062759 w 8014260"/>
              <a:gd name="connsiteY5806" fmla="*/ 3378594 h 4925968"/>
              <a:gd name="connsiteX5807" fmla="*/ 2042391 w 8014260"/>
              <a:gd name="connsiteY5807" fmla="*/ 3367141 h 4925968"/>
              <a:gd name="connsiteX5808" fmla="*/ 4001593 w 8014260"/>
              <a:gd name="connsiteY5808" fmla="*/ 3366095 h 4925968"/>
              <a:gd name="connsiteX5809" fmla="*/ 4012686 w 8014260"/>
              <a:gd name="connsiteY5809" fmla="*/ 3373862 h 4925968"/>
              <a:gd name="connsiteX5810" fmla="*/ 3989643 w 8014260"/>
              <a:gd name="connsiteY5810" fmla="*/ 3404380 h 4925968"/>
              <a:gd name="connsiteX5811" fmla="*/ 3960497 w 8014260"/>
              <a:gd name="connsiteY5811" fmla="*/ 3402117 h 4925968"/>
              <a:gd name="connsiteX5812" fmla="*/ 3981756 w 8014260"/>
              <a:gd name="connsiteY5812" fmla="*/ 3371187 h 4925968"/>
              <a:gd name="connsiteX5813" fmla="*/ 4001593 w 8014260"/>
              <a:gd name="connsiteY5813" fmla="*/ 3366095 h 4925968"/>
              <a:gd name="connsiteX5814" fmla="*/ 648764 w 8014260"/>
              <a:gd name="connsiteY5814" fmla="*/ 3365856 h 4925968"/>
              <a:gd name="connsiteX5815" fmla="*/ 654464 w 8014260"/>
              <a:gd name="connsiteY5815" fmla="*/ 3369062 h 4925968"/>
              <a:gd name="connsiteX5816" fmla="*/ 639105 w 8014260"/>
              <a:gd name="connsiteY5816" fmla="*/ 3388470 h 4925968"/>
              <a:gd name="connsiteX5817" fmla="*/ 621342 w 8014260"/>
              <a:gd name="connsiteY5817" fmla="*/ 3390390 h 4925968"/>
              <a:gd name="connsiteX5818" fmla="*/ 636842 w 8014260"/>
              <a:gd name="connsiteY5818" fmla="*/ 3370776 h 4925968"/>
              <a:gd name="connsiteX5819" fmla="*/ 648764 w 8014260"/>
              <a:gd name="connsiteY5819" fmla="*/ 3365856 h 4925968"/>
              <a:gd name="connsiteX5820" fmla="*/ 4543632 w 8014260"/>
              <a:gd name="connsiteY5820" fmla="*/ 3365495 h 4925968"/>
              <a:gd name="connsiteX5821" fmla="*/ 4574768 w 8014260"/>
              <a:gd name="connsiteY5821" fmla="*/ 3387372 h 4925968"/>
              <a:gd name="connsiteX5822" fmla="*/ 4550216 w 8014260"/>
              <a:gd name="connsiteY5822" fmla="*/ 3425983 h 4925968"/>
              <a:gd name="connsiteX5823" fmla="*/ 4517572 w 8014260"/>
              <a:gd name="connsiteY5823" fmla="*/ 3405272 h 4925968"/>
              <a:gd name="connsiteX5824" fmla="*/ 4543632 w 8014260"/>
              <a:gd name="connsiteY5824" fmla="*/ 3365495 h 4925968"/>
              <a:gd name="connsiteX5825" fmla="*/ 6668986 w 8014260"/>
              <a:gd name="connsiteY5825" fmla="*/ 3364938 h 4925968"/>
              <a:gd name="connsiteX5826" fmla="*/ 6680242 w 8014260"/>
              <a:gd name="connsiteY5826" fmla="*/ 3379829 h 4925968"/>
              <a:gd name="connsiteX5827" fmla="*/ 6649655 w 8014260"/>
              <a:gd name="connsiteY5827" fmla="*/ 3421457 h 4925968"/>
              <a:gd name="connsiteX5828" fmla="*/ 6612348 w 8014260"/>
              <a:gd name="connsiteY5828" fmla="*/ 3411238 h 4925968"/>
              <a:gd name="connsiteX5829" fmla="*/ 6644100 w 8014260"/>
              <a:gd name="connsiteY5829" fmla="*/ 3367484 h 4925968"/>
              <a:gd name="connsiteX5830" fmla="*/ 6668986 w 8014260"/>
              <a:gd name="connsiteY5830" fmla="*/ 3364938 h 4925968"/>
              <a:gd name="connsiteX5831" fmla="*/ 2109531 w 8014260"/>
              <a:gd name="connsiteY5831" fmla="*/ 3363601 h 4925968"/>
              <a:gd name="connsiteX5832" fmla="*/ 2121386 w 8014260"/>
              <a:gd name="connsiteY5832" fmla="*/ 3366113 h 4925968"/>
              <a:gd name="connsiteX5833" fmla="*/ 2138943 w 8014260"/>
              <a:gd name="connsiteY5833" fmla="*/ 3376537 h 4925968"/>
              <a:gd name="connsiteX5834" fmla="*/ 2122278 w 8014260"/>
              <a:gd name="connsiteY5834" fmla="*/ 3375851 h 4925968"/>
              <a:gd name="connsiteX5835" fmla="*/ 2104516 w 8014260"/>
              <a:gd name="connsiteY5835" fmla="*/ 3365359 h 4925968"/>
              <a:gd name="connsiteX5836" fmla="*/ 2109531 w 8014260"/>
              <a:gd name="connsiteY5836" fmla="*/ 3363601 h 4925968"/>
              <a:gd name="connsiteX5837" fmla="*/ 1602034 w 8014260"/>
              <a:gd name="connsiteY5837" fmla="*/ 3362615 h 4925968"/>
              <a:gd name="connsiteX5838" fmla="*/ 1623432 w 8014260"/>
              <a:gd name="connsiteY5838" fmla="*/ 3375508 h 4925968"/>
              <a:gd name="connsiteX5839" fmla="*/ 1609035 w 8014260"/>
              <a:gd name="connsiteY5839" fmla="*/ 3386755 h 4925968"/>
              <a:gd name="connsiteX5840" fmla="*/ 1584685 w 8014260"/>
              <a:gd name="connsiteY5840" fmla="*/ 3373724 h 4925968"/>
              <a:gd name="connsiteX5841" fmla="*/ 1602034 w 8014260"/>
              <a:gd name="connsiteY5841" fmla="*/ 3362615 h 4925968"/>
              <a:gd name="connsiteX5842" fmla="*/ 3340928 w 8014260"/>
              <a:gd name="connsiteY5842" fmla="*/ 3362341 h 4925968"/>
              <a:gd name="connsiteX5843" fmla="*/ 3348009 w 8014260"/>
              <a:gd name="connsiteY5843" fmla="*/ 3363850 h 4925968"/>
              <a:gd name="connsiteX5844" fmla="*/ 3327366 w 8014260"/>
              <a:gd name="connsiteY5844" fmla="*/ 3378800 h 4925968"/>
              <a:gd name="connsiteX5845" fmla="*/ 3304118 w 8014260"/>
              <a:gd name="connsiteY5845" fmla="*/ 3381406 h 4925968"/>
              <a:gd name="connsiteX5846" fmla="*/ 3325103 w 8014260"/>
              <a:gd name="connsiteY5846" fmla="*/ 3367005 h 4925968"/>
              <a:gd name="connsiteX5847" fmla="*/ 3340928 w 8014260"/>
              <a:gd name="connsiteY5847" fmla="*/ 3362341 h 4925968"/>
              <a:gd name="connsiteX5848" fmla="*/ 3160785 w 8014260"/>
              <a:gd name="connsiteY5848" fmla="*/ 3362272 h 4925968"/>
              <a:gd name="connsiteX5849" fmla="*/ 3144326 w 8014260"/>
              <a:gd name="connsiteY5849" fmla="*/ 3368719 h 4925968"/>
              <a:gd name="connsiteX5850" fmla="*/ 3125878 w 8014260"/>
              <a:gd name="connsiteY5850" fmla="*/ 3373176 h 4925968"/>
              <a:gd name="connsiteX5851" fmla="*/ 3141309 w 8014260"/>
              <a:gd name="connsiteY5851" fmla="*/ 3367210 h 4925968"/>
              <a:gd name="connsiteX5852" fmla="*/ 3160785 w 8014260"/>
              <a:gd name="connsiteY5852" fmla="*/ 3362272 h 4925968"/>
              <a:gd name="connsiteX5853" fmla="*/ 1195428 w 8014260"/>
              <a:gd name="connsiteY5853" fmla="*/ 3361450 h 4925968"/>
              <a:gd name="connsiteX5854" fmla="*/ 1218263 w 8014260"/>
              <a:gd name="connsiteY5854" fmla="*/ 3373863 h 4925968"/>
              <a:gd name="connsiteX5855" fmla="*/ 1202075 w 8014260"/>
              <a:gd name="connsiteY5855" fmla="*/ 3390322 h 4925968"/>
              <a:gd name="connsiteX5856" fmla="*/ 1179104 w 8014260"/>
              <a:gd name="connsiteY5856" fmla="*/ 3378115 h 4925968"/>
              <a:gd name="connsiteX5857" fmla="*/ 1195428 w 8014260"/>
              <a:gd name="connsiteY5857" fmla="*/ 3361450 h 4925968"/>
              <a:gd name="connsiteX5858" fmla="*/ 722156 w 8014260"/>
              <a:gd name="connsiteY5858" fmla="*/ 3361440 h 4925968"/>
              <a:gd name="connsiteX5859" fmla="*/ 728053 w 8014260"/>
              <a:gd name="connsiteY5859" fmla="*/ 3365907 h 4925968"/>
              <a:gd name="connsiteX5860" fmla="*/ 713033 w 8014260"/>
              <a:gd name="connsiteY5860" fmla="*/ 3384835 h 4925968"/>
              <a:gd name="connsiteX5861" fmla="*/ 693283 w 8014260"/>
              <a:gd name="connsiteY5861" fmla="*/ 3384012 h 4925968"/>
              <a:gd name="connsiteX5862" fmla="*/ 709878 w 8014260"/>
              <a:gd name="connsiteY5862" fmla="*/ 3364947 h 4925968"/>
              <a:gd name="connsiteX5863" fmla="*/ 722156 w 8014260"/>
              <a:gd name="connsiteY5863" fmla="*/ 3361440 h 4925968"/>
              <a:gd name="connsiteX5864" fmla="*/ 3928958 w 8014260"/>
              <a:gd name="connsiteY5864" fmla="*/ 3357625 h 4925968"/>
              <a:gd name="connsiteX5865" fmla="*/ 3938482 w 8014260"/>
              <a:gd name="connsiteY5865" fmla="*/ 3366112 h 4925968"/>
              <a:gd name="connsiteX5866" fmla="*/ 3916469 w 8014260"/>
              <a:gd name="connsiteY5866" fmla="*/ 3395396 h 4925968"/>
              <a:gd name="connsiteX5867" fmla="*/ 3886773 w 8014260"/>
              <a:gd name="connsiteY5867" fmla="*/ 3392515 h 4925968"/>
              <a:gd name="connsiteX5868" fmla="*/ 3909199 w 8014260"/>
              <a:gd name="connsiteY5868" fmla="*/ 3363026 h 4925968"/>
              <a:gd name="connsiteX5869" fmla="*/ 3928958 w 8014260"/>
              <a:gd name="connsiteY5869" fmla="*/ 3357625 h 4925968"/>
              <a:gd name="connsiteX5870" fmla="*/ 3260912 w 8014260"/>
              <a:gd name="connsiteY5870" fmla="*/ 3356375 h 4925968"/>
              <a:gd name="connsiteX5871" fmla="*/ 3242053 w 8014260"/>
              <a:gd name="connsiteY5871" fmla="*/ 3366250 h 4925968"/>
              <a:gd name="connsiteX5872" fmla="*/ 3219970 w 8014260"/>
              <a:gd name="connsiteY5872" fmla="*/ 3371325 h 4925968"/>
              <a:gd name="connsiteX5873" fmla="*/ 3238555 w 8014260"/>
              <a:gd name="connsiteY5873" fmla="*/ 3361930 h 4925968"/>
              <a:gd name="connsiteX5874" fmla="*/ 3260912 w 8014260"/>
              <a:gd name="connsiteY5874" fmla="*/ 3356375 h 4925968"/>
              <a:gd name="connsiteX5875" fmla="*/ 3147549 w 8014260"/>
              <a:gd name="connsiteY5875" fmla="*/ 3354934 h 4925968"/>
              <a:gd name="connsiteX5876" fmla="*/ 3131021 w 8014260"/>
              <a:gd name="connsiteY5876" fmla="*/ 3361655 h 4925968"/>
              <a:gd name="connsiteX5877" fmla="*/ 3114356 w 8014260"/>
              <a:gd name="connsiteY5877" fmla="*/ 3364741 h 4925968"/>
              <a:gd name="connsiteX5878" fmla="*/ 3129444 w 8014260"/>
              <a:gd name="connsiteY5878" fmla="*/ 3358568 h 4925968"/>
              <a:gd name="connsiteX5879" fmla="*/ 3147549 w 8014260"/>
              <a:gd name="connsiteY5879" fmla="*/ 3354934 h 4925968"/>
              <a:gd name="connsiteX5880" fmla="*/ 1798723 w 8014260"/>
              <a:gd name="connsiteY5880" fmla="*/ 3354728 h 4925968"/>
              <a:gd name="connsiteX5881" fmla="*/ 1819709 w 8014260"/>
              <a:gd name="connsiteY5881" fmla="*/ 3367895 h 4925968"/>
              <a:gd name="connsiteX5882" fmla="*/ 1802564 w 8014260"/>
              <a:gd name="connsiteY5882" fmla="*/ 3373656 h 4925968"/>
              <a:gd name="connsiteX5883" fmla="*/ 1781853 w 8014260"/>
              <a:gd name="connsiteY5883" fmla="*/ 3360831 h 4925968"/>
              <a:gd name="connsiteX5884" fmla="*/ 1798723 w 8014260"/>
              <a:gd name="connsiteY5884" fmla="*/ 3354728 h 4925968"/>
              <a:gd name="connsiteX5885" fmla="*/ 5712030 w 8014260"/>
              <a:gd name="connsiteY5885" fmla="*/ 3354660 h 4925968"/>
              <a:gd name="connsiteX5886" fmla="*/ 5746525 w 8014260"/>
              <a:gd name="connsiteY5886" fmla="*/ 3388675 h 4925968"/>
              <a:gd name="connsiteX5887" fmla="*/ 5718682 w 8014260"/>
              <a:gd name="connsiteY5887" fmla="*/ 3439150 h 4925968"/>
              <a:gd name="connsiteX5888" fmla="*/ 5684323 w 8014260"/>
              <a:gd name="connsiteY5888" fmla="*/ 3404517 h 4925968"/>
              <a:gd name="connsiteX5889" fmla="*/ 5712030 w 8014260"/>
              <a:gd name="connsiteY5889" fmla="*/ 3354660 h 4925968"/>
              <a:gd name="connsiteX5890" fmla="*/ 2549188 w 8014260"/>
              <a:gd name="connsiteY5890" fmla="*/ 3353973 h 4925968"/>
              <a:gd name="connsiteX5891" fmla="*/ 2564550 w 8014260"/>
              <a:gd name="connsiteY5891" fmla="*/ 3360351 h 4925968"/>
              <a:gd name="connsiteX5892" fmla="*/ 2555155 w 8014260"/>
              <a:gd name="connsiteY5892" fmla="*/ 3364603 h 4925968"/>
              <a:gd name="connsiteX5893" fmla="*/ 2538558 w 8014260"/>
              <a:gd name="connsiteY5893" fmla="*/ 3358706 h 4925968"/>
              <a:gd name="connsiteX5894" fmla="*/ 2549188 w 8014260"/>
              <a:gd name="connsiteY5894" fmla="*/ 3353973 h 4925968"/>
              <a:gd name="connsiteX5895" fmla="*/ 5228061 w 8014260"/>
              <a:gd name="connsiteY5895" fmla="*/ 3353357 h 4925968"/>
              <a:gd name="connsiteX5896" fmla="*/ 5261048 w 8014260"/>
              <a:gd name="connsiteY5896" fmla="*/ 3391761 h 4925968"/>
              <a:gd name="connsiteX5897" fmla="*/ 5234575 w 8014260"/>
              <a:gd name="connsiteY5897" fmla="*/ 3439630 h 4925968"/>
              <a:gd name="connsiteX5898" fmla="*/ 5200080 w 8014260"/>
              <a:gd name="connsiteY5898" fmla="*/ 3402597 h 4925968"/>
              <a:gd name="connsiteX5899" fmla="*/ 5228061 w 8014260"/>
              <a:gd name="connsiteY5899" fmla="*/ 3353357 h 4925968"/>
              <a:gd name="connsiteX5900" fmla="*/ 1466453 w 8014260"/>
              <a:gd name="connsiteY5900" fmla="*/ 3352877 h 4925968"/>
              <a:gd name="connsiteX5901" fmla="*/ 1487852 w 8014260"/>
              <a:gd name="connsiteY5901" fmla="*/ 3365838 h 4925968"/>
              <a:gd name="connsiteX5902" fmla="*/ 1473518 w 8014260"/>
              <a:gd name="connsiteY5902" fmla="*/ 3379211 h 4925968"/>
              <a:gd name="connsiteX5903" fmla="*/ 1449174 w 8014260"/>
              <a:gd name="connsiteY5903" fmla="*/ 3366318 h 4925968"/>
              <a:gd name="connsiteX5904" fmla="*/ 1466453 w 8014260"/>
              <a:gd name="connsiteY5904" fmla="*/ 3352877 h 4925968"/>
              <a:gd name="connsiteX5905" fmla="*/ 1330458 w 8014260"/>
              <a:gd name="connsiteY5905" fmla="*/ 3351917 h 4925968"/>
              <a:gd name="connsiteX5906" fmla="*/ 1353022 w 8014260"/>
              <a:gd name="connsiteY5906" fmla="*/ 3365702 h 4925968"/>
              <a:gd name="connsiteX5907" fmla="*/ 1336562 w 8014260"/>
              <a:gd name="connsiteY5907" fmla="*/ 3379966 h 4925968"/>
              <a:gd name="connsiteX5908" fmla="*/ 1313795 w 8014260"/>
              <a:gd name="connsiteY5908" fmla="*/ 3366319 h 4925968"/>
              <a:gd name="connsiteX5909" fmla="*/ 1330458 w 8014260"/>
              <a:gd name="connsiteY5909" fmla="*/ 3351917 h 4925968"/>
              <a:gd name="connsiteX5910" fmla="*/ 2683948 w 8014260"/>
              <a:gd name="connsiteY5910" fmla="*/ 3351505 h 4925968"/>
              <a:gd name="connsiteX5911" fmla="*/ 2699653 w 8014260"/>
              <a:gd name="connsiteY5911" fmla="*/ 3354729 h 4925968"/>
              <a:gd name="connsiteX5912" fmla="*/ 2688543 w 8014260"/>
              <a:gd name="connsiteY5912" fmla="*/ 3361587 h 4925968"/>
              <a:gd name="connsiteX5913" fmla="*/ 2674141 w 8014260"/>
              <a:gd name="connsiteY5913" fmla="*/ 3358844 h 4925968"/>
              <a:gd name="connsiteX5914" fmla="*/ 2683948 w 8014260"/>
              <a:gd name="connsiteY5914" fmla="*/ 3351505 h 4925968"/>
              <a:gd name="connsiteX5915" fmla="*/ 3413597 w 8014260"/>
              <a:gd name="connsiteY5915" fmla="*/ 3351257 h 4925968"/>
              <a:gd name="connsiteX5916" fmla="*/ 3421527 w 8014260"/>
              <a:gd name="connsiteY5916" fmla="*/ 3353151 h 4925968"/>
              <a:gd name="connsiteX5917" fmla="*/ 3399855 w 8014260"/>
              <a:gd name="connsiteY5917" fmla="*/ 3371256 h 4925968"/>
              <a:gd name="connsiteX5918" fmla="*/ 3377498 w 8014260"/>
              <a:gd name="connsiteY5918" fmla="*/ 3372217 h 4925968"/>
              <a:gd name="connsiteX5919" fmla="*/ 3397798 w 8014260"/>
              <a:gd name="connsiteY5919" fmla="*/ 3355895 h 4925968"/>
              <a:gd name="connsiteX5920" fmla="*/ 3413597 w 8014260"/>
              <a:gd name="connsiteY5920" fmla="*/ 3351257 h 4925968"/>
              <a:gd name="connsiteX5921" fmla="*/ 3855449 w 8014260"/>
              <a:gd name="connsiteY5921" fmla="*/ 3351196 h 4925968"/>
              <a:gd name="connsiteX5922" fmla="*/ 3865307 w 8014260"/>
              <a:gd name="connsiteY5922" fmla="*/ 3358843 h 4925968"/>
              <a:gd name="connsiteX5923" fmla="*/ 3842470 w 8014260"/>
              <a:gd name="connsiteY5923" fmla="*/ 3388264 h 4925968"/>
              <a:gd name="connsiteX5924" fmla="*/ 3814284 w 8014260"/>
              <a:gd name="connsiteY5924" fmla="*/ 3386824 h 4925968"/>
              <a:gd name="connsiteX5925" fmla="*/ 3835407 w 8014260"/>
              <a:gd name="connsiteY5925" fmla="*/ 3357128 h 4925968"/>
              <a:gd name="connsiteX5926" fmla="*/ 3855449 w 8014260"/>
              <a:gd name="connsiteY5926" fmla="*/ 3351196 h 4925968"/>
              <a:gd name="connsiteX5927" fmla="*/ 2968281 w 8014260"/>
              <a:gd name="connsiteY5927" fmla="*/ 3349036 h 4925968"/>
              <a:gd name="connsiteX5928" fmla="*/ 2984260 w 8014260"/>
              <a:gd name="connsiteY5928" fmla="*/ 3349722 h 4925968"/>
              <a:gd name="connsiteX5929" fmla="*/ 2972259 w 8014260"/>
              <a:gd name="connsiteY5929" fmla="*/ 3356580 h 4925968"/>
              <a:gd name="connsiteX5930" fmla="*/ 2956143 w 8014260"/>
              <a:gd name="connsiteY5930" fmla="*/ 3356100 h 4925968"/>
              <a:gd name="connsiteX5931" fmla="*/ 2968281 w 8014260"/>
              <a:gd name="connsiteY5931" fmla="*/ 3349036 h 4925968"/>
              <a:gd name="connsiteX5932" fmla="*/ 987767 w 8014260"/>
              <a:gd name="connsiteY5932" fmla="*/ 3348213 h 4925968"/>
              <a:gd name="connsiteX5933" fmla="*/ 1008617 w 8014260"/>
              <a:gd name="connsiteY5933" fmla="*/ 3357471 h 4925968"/>
              <a:gd name="connsiteX5934" fmla="*/ 992084 w 8014260"/>
              <a:gd name="connsiteY5934" fmla="*/ 3376331 h 4925968"/>
              <a:gd name="connsiteX5935" fmla="*/ 971512 w 8014260"/>
              <a:gd name="connsiteY5935" fmla="*/ 3367621 h 4925968"/>
              <a:gd name="connsiteX5936" fmla="*/ 987767 w 8014260"/>
              <a:gd name="connsiteY5936" fmla="*/ 3348213 h 4925968"/>
              <a:gd name="connsiteX5937" fmla="*/ 3246921 w 8014260"/>
              <a:gd name="connsiteY5937" fmla="*/ 3347253 h 4925968"/>
              <a:gd name="connsiteX5938" fmla="*/ 3230531 w 8014260"/>
              <a:gd name="connsiteY5938" fmla="*/ 3354660 h 4925968"/>
              <a:gd name="connsiteX5939" fmla="*/ 3208105 w 8014260"/>
              <a:gd name="connsiteY5939" fmla="*/ 3360832 h 4925968"/>
              <a:gd name="connsiteX5940" fmla="*/ 3227307 w 8014260"/>
              <a:gd name="connsiteY5940" fmla="*/ 3352671 h 4925968"/>
              <a:gd name="connsiteX5941" fmla="*/ 3246921 w 8014260"/>
              <a:gd name="connsiteY5941" fmla="*/ 3347253 h 4925968"/>
              <a:gd name="connsiteX5942" fmla="*/ 3059012 w 8014260"/>
              <a:gd name="connsiteY5942" fmla="*/ 3347253 h 4925968"/>
              <a:gd name="connsiteX5943" fmla="*/ 3045228 w 8014260"/>
              <a:gd name="connsiteY5943" fmla="*/ 3354454 h 4925968"/>
              <a:gd name="connsiteX5944" fmla="*/ 3029728 w 8014260"/>
              <a:gd name="connsiteY5944" fmla="*/ 3355757 h 4925968"/>
              <a:gd name="connsiteX5945" fmla="*/ 3041936 w 8014260"/>
              <a:gd name="connsiteY5945" fmla="*/ 3348625 h 4925968"/>
              <a:gd name="connsiteX5946" fmla="*/ 3059012 w 8014260"/>
              <a:gd name="connsiteY5946" fmla="*/ 3347253 h 4925968"/>
              <a:gd name="connsiteX5947" fmla="*/ 4883034 w 8014260"/>
              <a:gd name="connsiteY5947" fmla="*/ 3346567 h 4925968"/>
              <a:gd name="connsiteX5948" fmla="*/ 4917187 w 8014260"/>
              <a:gd name="connsiteY5948" fmla="*/ 3377428 h 4925968"/>
              <a:gd name="connsiteX5949" fmla="*/ 4892087 w 8014260"/>
              <a:gd name="connsiteY5949" fmla="*/ 3421868 h 4925968"/>
              <a:gd name="connsiteX5950" fmla="*/ 4858620 w 8014260"/>
              <a:gd name="connsiteY5950" fmla="*/ 3394161 h 4925968"/>
              <a:gd name="connsiteX5951" fmla="*/ 4883034 w 8014260"/>
              <a:gd name="connsiteY5951" fmla="*/ 3346567 h 4925968"/>
              <a:gd name="connsiteX5952" fmla="*/ 3780756 w 8014260"/>
              <a:gd name="connsiteY5952" fmla="*/ 3344098 h 4925968"/>
              <a:gd name="connsiteX5953" fmla="*/ 3790692 w 8014260"/>
              <a:gd name="connsiteY5953" fmla="*/ 3351573 h 4925968"/>
              <a:gd name="connsiteX5954" fmla="*/ 3769844 w 8014260"/>
              <a:gd name="connsiteY5954" fmla="*/ 3381886 h 4925968"/>
              <a:gd name="connsiteX5955" fmla="*/ 3741795 w 8014260"/>
              <a:gd name="connsiteY5955" fmla="*/ 3379760 h 4925968"/>
              <a:gd name="connsiteX5956" fmla="*/ 3762437 w 8014260"/>
              <a:gd name="connsiteY5956" fmla="*/ 3349173 h 4925968"/>
              <a:gd name="connsiteX5957" fmla="*/ 3780756 w 8014260"/>
              <a:gd name="connsiteY5957" fmla="*/ 3344098 h 4925968"/>
              <a:gd name="connsiteX5958" fmla="*/ 2894900 w 8014260"/>
              <a:gd name="connsiteY5958" fmla="*/ 3343618 h 4925968"/>
              <a:gd name="connsiteX5959" fmla="*/ 2910056 w 8014260"/>
              <a:gd name="connsiteY5959" fmla="*/ 3345127 h 4925968"/>
              <a:gd name="connsiteX5960" fmla="*/ 2897643 w 8014260"/>
              <a:gd name="connsiteY5960" fmla="*/ 3352602 h 4925968"/>
              <a:gd name="connsiteX5961" fmla="*/ 2882830 w 8014260"/>
              <a:gd name="connsiteY5961" fmla="*/ 3351025 h 4925968"/>
              <a:gd name="connsiteX5962" fmla="*/ 2894900 w 8014260"/>
              <a:gd name="connsiteY5962" fmla="*/ 3343618 h 4925968"/>
              <a:gd name="connsiteX5963" fmla="*/ 3487132 w 8014260"/>
              <a:gd name="connsiteY5963" fmla="*/ 3342384 h 4925968"/>
              <a:gd name="connsiteX5964" fmla="*/ 3495456 w 8014260"/>
              <a:gd name="connsiteY5964" fmla="*/ 3344921 h 4925968"/>
              <a:gd name="connsiteX5965" fmla="*/ 3474127 w 8014260"/>
              <a:gd name="connsiteY5965" fmla="*/ 3365289 h 4925968"/>
              <a:gd name="connsiteX5966" fmla="*/ 3449850 w 8014260"/>
              <a:gd name="connsiteY5966" fmla="*/ 3366867 h 4925968"/>
              <a:gd name="connsiteX5967" fmla="*/ 3471041 w 8014260"/>
              <a:gd name="connsiteY5967" fmla="*/ 3347253 h 4925968"/>
              <a:gd name="connsiteX5968" fmla="*/ 3487132 w 8014260"/>
              <a:gd name="connsiteY5968" fmla="*/ 3342384 h 4925968"/>
              <a:gd name="connsiteX5969" fmla="*/ 3234646 w 8014260"/>
              <a:gd name="connsiteY5969" fmla="*/ 3342315 h 4925968"/>
              <a:gd name="connsiteX5970" fmla="*/ 3216609 w 8014260"/>
              <a:gd name="connsiteY5970" fmla="*/ 3349654 h 4925968"/>
              <a:gd name="connsiteX5971" fmla="*/ 3198847 w 8014260"/>
              <a:gd name="connsiteY5971" fmla="*/ 3354317 h 4925968"/>
              <a:gd name="connsiteX5972" fmla="*/ 3215237 w 8014260"/>
              <a:gd name="connsiteY5972" fmla="*/ 3347734 h 4925968"/>
              <a:gd name="connsiteX5973" fmla="*/ 3234646 w 8014260"/>
              <a:gd name="connsiteY5973" fmla="*/ 3342315 h 4925968"/>
              <a:gd name="connsiteX5974" fmla="*/ 6592246 w 8014260"/>
              <a:gd name="connsiteY5974" fmla="*/ 3341698 h 4925968"/>
              <a:gd name="connsiteX5975" fmla="*/ 6604667 w 8014260"/>
              <a:gd name="connsiteY5975" fmla="*/ 3355963 h 4925968"/>
              <a:gd name="connsiteX5976" fmla="*/ 6574012 w 8014260"/>
              <a:gd name="connsiteY5976" fmla="*/ 3400403 h 4925968"/>
              <a:gd name="connsiteX5977" fmla="*/ 6537047 w 8014260"/>
              <a:gd name="connsiteY5977" fmla="*/ 3389156 h 4925968"/>
              <a:gd name="connsiteX5978" fmla="*/ 6567840 w 8014260"/>
              <a:gd name="connsiteY5978" fmla="*/ 3344304 h 4925968"/>
              <a:gd name="connsiteX5979" fmla="*/ 6592246 w 8014260"/>
              <a:gd name="connsiteY5979" fmla="*/ 3341698 h 4925968"/>
              <a:gd name="connsiteX5980" fmla="*/ 4283397 w 8014260"/>
              <a:gd name="connsiteY5980" fmla="*/ 3340755 h 4925968"/>
              <a:gd name="connsiteX5981" fmla="*/ 4293040 w 8014260"/>
              <a:gd name="connsiteY5981" fmla="*/ 3353631 h 4925968"/>
              <a:gd name="connsiteX5982" fmla="*/ 4267049 w 8014260"/>
              <a:gd name="connsiteY5982" fmla="*/ 3387853 h 4925968"/>
              <a:gd name="connsiteX5983" fmla="*/ 4238176 w 8014260"/>
              <a:gd name="connsiteY5983" fmla="*/ 3375028 h 4925968"/>
              <a:gd name="connsiteX5984" fmla="*/ 4264031 w 8014260"/>
              <a:gd name="connsiteY5984" fmla="*/ 3340944 h 4925968"/>
              <a:gd name="connsiteX5985" fmla="*/ 4283397 w 8014260"/>
              <a:gd name="connsiteY5985" fmla="*/ 3340755 h 4925968"/>
              <a:gd name="connsiteX5986" fmla="*/ 3127575 w 8014260"/>
              <a:gd name="connsiteY5986" fmla="*/ 3339435 h 4925968"/>
              <a:gd name="connsiteX5987" fmla="*/ 3133353 w 8014260"/>
              <a:gd name="connsiteY5987" fmla="*/ 3339915 h 4925968"/>
              <a:gd name="connsiteX5988" fmla="*/ 3119225 w 8014260"/>
              <a:gd name="connsiteY5988" fmla="*/ 3346842 h 4925968"/>
              <a:gd name="connsiteX5989" fmla="*/ 3102972 w 8014260"/>
              <a:gd name="connsiteY5989" fmla="*/ 3348968 h 4925968"/>
              <a:gd name="connsiteX5990" fmla="*/ 3115316 w 8014260"/>
              <a:gd name="connsiteY5990" fmla="*/ 3342247 h 4925968"/>
              <a:gd name="connsiteX5991" fmla="*/ 3127575 w 8014260"/>
              <a:gd name="connsiteY5991" fmla="*/ 3339435 h 4925968"/>
              <a:gd name="connsiteX5992" fmla="*/ 3333401 w 8014260"/>
              <a:gd name="connsiteY5992" fmla="*/ 3338680 h 4925968"/>
              <a:gd name="connsiteX5993" fmla="*/ 3316325 w 8014260"/>
              <a:gd name="connsiteY5993" fmla="*/ 3349516 h 4925968"/>
              <a:gd name="connsiteX5994" fmla="*/ 3292322 w 8014260"/>
              <a:gd name="connsiteY5994" fmla="*/ 3354865 h 4925968"/>
              <a:gd name="connsiteX5995" fmla="*/ 3311250 w 8014260"/>
              <a:gd name="connsiteY5995" fmla="*/ 3344029 h 4925968"/>
              <a:gd name="connsiteX5996" fmla="*/ 3333401 w 8014260"/>
              <a:gd name="connsiteY5996" fmla="*/ 3338680 h 4925968"/>
              <a:gd name="connsiteX5997" fmla="*/ 3220655 w 8014260"/>
              <a:gd name="connsiteY5997" fmla="*/ 3337447 h 4925968"/>
              <a:gd name="connsiteX5998" fmla="*/ 3205842 w 8014260"/>
              <a:gd name="connsiteY5998" fmla="*/ 3343893 h 4925968"/>
              <a:gd name="connsiteX5999" fmla="*/ 3187188 w 8014260"/>
              <a:gd name="connsiteY5999" fmla="*/ 3348625 h 4925968"/>
              <a:gd name="connsiteX6000" fmla="*/ 3202138 w 8014260"/>
              <a:gd name="connsiteY6000" fmla="*/ 3342179 h 4925968"/>
              <a:gd name="connsiteX6001" fmla="*/ 3220655 w 8014260"/>
              <a:gd name="connsiteY6001" fmla="*/ 3337447 h 4925968"/>
              <a:gd name="connsiteX6002" fmla="*/ 1848059 w 8014260"/>
              <a:gd name="connsiteY6002" fmla="*/ 3337343 h 4925968"/>
              <a:gd name="connsiteX6003" fmla="*/ 1860377 w 8014260"/>
              <a:gd name="connsiteY6003" fmla="*/ 3337789 h 4925968"/>
              <a:gd name="connsiteX6004" fmla="*/ 1881364 w 8014260"/>
              <a:gd name="connsiteY6004" fmla="*/ 3350751 h 4925968"/>
              <a:gd name="connsiteX6005" fmla="*/ 1864014 w 8014260"/>
              <a:gd name="connsiteY6005" fmla="*/ 3354591 h 4925968"/>
              <a:gd name="connsiteX6006" fmla="*/ 1844950 w 8014260"/>
              <a:gd name="connsiteY6006" fmla="*/ 3342659 h 4925968"/>
              <a:gd name="connsiteX6007" fmla="*/ 1848059 w 8014260"/>
              <a:gd name="connsiteY6007" fmla="*/ 3337343 h 4925968"/>
              <a:gd name="connsiteX6008" fmla="*/ 3707813 w 8014260"/>
              <a:gd name="connsiteY6008" fmla="*/ 3336991 h 4925968"/>
              <a:gd name="connsiteX6009" fmla="*/ 3716763 w 8014260"/>
              <a:gd name="connsiteY6009" fmla="*/ 3344578 h 4925968"/>
              <a:gd name="connsiteX6010" fmla="*/ 3695778 w 8014260"/>
              <a:gd name="connsiteY6010" fmla="*/ 3373313 h 4925968"/>
              <a:gd name="connsiteX6011" fmla="*/ 3667866 w 8014260"/>
              <a:gd name="connsiteY6011" fmla="*/ 3369953 h 4925968"/>
              <a:gd name="connsiteX6012" fmla="*/ 3689194 w 8014260"/>
              <a:gd name="connsiteY6012" fmla="*/ 3342315 h 4925968"/>
              <a:gd name="connsiteX6013" fmla="*/ 3707813 w 8014260"/>
              <a:gd name="connsiteY6013" fmla="*/ 3336991 h 4925968"/>
              <a:gd name="connsiteX6014" fmla="*/ 3561036 w 8014260"/>
              <a:gd name="connsiteY6014" fmla="*/ 3336417 h 4925968"/>
              <a:gd name="connsiteX6015" fmla="*/ 3568768 w 8014260"/>
              <a:gd name="connsiteY6015" fmla="*/ 3341150 h 4925968"/>
              <a:gd name="connsiteX6016" fmla="*/ 3547234 w 8014260"/>
              <a:gd name="connsiteY6016" fmla="*/ 3364124 h 4925968"/>
              <a:gd name="connsiteX6017" fmla="*/ 3522134 w 8014260"/>
              <a:gd name="connsiteY6017" fmla="*/ 3363301 h 4925968"/>
              <a:gd name="connsiteX6018" fmla="*/ 3544148 w 8014260"/>
              <a:gd name="connsiteY6018" fmla="*/ 3341150 h 4925968"/>
              <a:gd name="connsiteX6019" fmla="*/ 3561036 w 8014260"/>
              <a:gd name="connsiteY6019" fmla="*/ 3336417 h 4925968"/>
              <a:gd name="connsiteX6020" fmla="*/ 311015 w 8014260"/>
              <a:gd name="connsiteY6020" fmla="*/ 3335663 h 4925968"/>
              <a:gd name="connsiteX6021" fmla="*/ 303335 w 8014260"/>
              <a:gd name="connsiteY6021" fmla="*/ 3351573 h 4925968"/>
              <a:gd name="connsiteX6022" fmla="*/ 291952 w 8014260"/>
              <a:gd name="connsiteY6022" fmla="*/ 3359803 h 4925968"/>
              <a:gd name="connsiteX6023" fmla="*/ 299910 w 8014260"/>
              <a:gd name="connsiteY6023" fmla="*/ 3343549 h 4925968"/>
              <a:gd name="connsiteX6024" fmla="*/ 311015 w 8014260"/>
              <a:gd name="connsiteY6024" fmla="*/ 3335663 h 4925968"/>
              <a:gd name="connsiteX6025" fmla="*/ 397496 w 8014260"/>
              <a:gd name="connsiteY6025" fmla="*/ 3335526 h 4925968"/>
              <a:gd name="connsiteX6026" fmla="*/ 388030 w 8014260"/>
              <a:gd name="connsiteY6026" fmla="*/ 3353357 h 4925968"/>
              <a:gd name="connsiteX6027" fmla="*/ 374521 w 8014260"/>
              <a:gd name="connsiteY6027" fmla="*/ 3365153 h 4925968"/>
              <a:gd name="connsiteX6028" fmla="*/ 384056 w 8014260"/>
              <a:gd name="connsiteY6028" fmla="*/ 3347322 h 4925968"/>
              <a:gd name="connsiteX6029" fmla="*/ 397496 w 8014260"/>
              <a:gd name="connsiteY6029" fmla="*/ 3335526 h 4925968"/>
              <a:gd name="connsiteX6030" fmla="*/ 3634373 w 8014260"/>
              <a:gd name="connsiteY6030" fmla="*/ 3334480 h 4925968"/>
              <a:gd name="connsiteX6031" fmla="*/ 3642972 w 8014260"/>
              <a:gd name="connsiteY6031" fmla="*/ 3339915 h 4925968"/>
              <a:gd name="connsiteX6032" fmla="*/ 3619449 w 8014260"/>
              <a:gd name="connsiteY6032" fmla="*/ 3366936 h 4925968"/>
              <a:gd name="connsiteX6033" fmla="*/ 3595308 w 8014260"/>
              <a:gd name="connsiteY6033" fmla="*/ 3363576 h 4925968"/>
              <a:gd name="connsiteX6034" fmla="*/ 3617391 w 8014260"/>
              <a:gd name="connsiteY6034" fmla="*/ 3338818 h 4925968"/>
              <a:gd name="connsiteX6035" fmla="*/ 3634373 w 8014260"/>
              <a:gd name="connsiteY6035" fmla="*/ 3334480 h 4925968"/>
              <a:gd name="connsiteX6036" fmla="*/ 2278229 w 8014260"/>
              <a:gd name="connsiteY6036" fmla="*/ 3334428 h 4925968"/>
              <a:gd name="connsiteX6037" fmla="*/ 2291466 w 8014260"/>
              <a:gd name="connsiteY6037" fmla="*/ 3334565 h 4925968"/>
              <a:gd name="connsiteX6038" fmla="*/ 2306622 w 8014260"/>
              <a:gd name="connsiteY6038" fmla="*/ 3344441 h 4925968"/>
              <a:gd name="connsiteX6039" fmla="*/ 2296129 w 8014260"/>
              <a:gd name="connsiteY6039" fmla="*/ 3345195 h 4925968"/>
              <a:gd name="connsiteX6040" fmla="*/ 2278229 w 8014260"/>
              <a:gd name="connsiteY6040" fmla="*/ 3334428 h 4925968"/>
              <a:gd name="connsiteX6041" fmla="*/ 2352090 w 8014260"/>
              <a:gd name="connsiteY6041" fmla="*/ 3334086 h 4925968"/>
              <a:gd name="connsiteX6042" fmla="*/ 2367932 w 8014260"/>
              <a:gd name="connsiteY6042" fmla="*/ 3343756 h 4925968"/>
              <a:gd name="connsiteX6043" fmla="*/ 2356136 w 8014260"/>
              <a:gd name="connsiteY6043" fmla="*/ 3344647 h 4925968"/>
              <a:gd name="connsiteX6044" fmla="*/ 2340500 w 8014260"/>
              <a:gd name="connsiteY6044" fmla="*/ 3334977 h 4925968"/>
              <a:gd name="connsiteX6045" fmla="*/ 2352090 w 8014260"/>
              <a:gd name="connsiteY6045" fmla="*/ 3334086 h 4925968"/>
              <a:gd name="connsiteX6046" fmla="*/ 7028019 w 8014260"/>
              <a:gd name="connsiteY6046" fmla="*/ 3332970 h 4925968"/>
              <a:gd name="connsiteX6047" fmla="*/ 7041178 w 8014260"/>
              <a:gd name="connsiteY6047" fmla="*/ 3340669 h 4925968"/>
              <a:gd name="connsiteX6048" fmla="*/ 7008192 w 8014260"/>
              <a:gd name="connsiteY6048" fmla="*/ 3375782 h 4925968"/>
              <a:gd name="connsiteX6049" fmla="*/ 6970541 w 8014260"/>
              <a:gd name="connsiteY6049" fmla="*/ 3375370 h 4925968"/>
              <a:gd name="connsiteX6050" fmla="*/ 7001745 w 8014260"/>
              <a:gd name="connsiteY6050" fmla="*/ 3339160 h 4925968"/>
              <a:gd name="connsiteX6051" fmla="*/ 7028019 w 8014260"/>
              <a:gd name="connsiteY6051" fmla="*/ 3332970 h 4925968"/>
              <a:gd name="connsiteX6052" fmla="*/ 6063708 w 8014260"/>
              <a:gd name="connsiteY6052" fmla="*/ 3332919 h 4925968"/>
              <a:gd name="connsiteX6053" fmla="*/ 6099369 w 8014260"/>
              <a:gd name="connsiteY6053" fmla="*/ 3356374 h 4925968"/>
              <a:gd name="connsiteX6054" fmla="*/ 6070634 w 8014260"/>
              <a:gd name="connsiteY6054" fmla="*/ 3406369 h 4925968"/>
              <a:gd name="connsiteX6055" fmla="*/ 6035179 w 8014260"/>
              <a:gd name="connsiteY6055" fmla="*/ 3382914 h 4925968"/>
              <a:gd name="connsiteX6056" fmla="*/ 6063708 w 8014260"/>
              <a:gd name="connsiteY6056" fmla="*/ 3332919 h 4925968"/>
              <a:gd name="connsiteX6057" fmla="*/ 2820766 w 8014260"/>
              <a:gd name="connsiteY6057" fmla="*/ 3331137 h 4925968"/>
              <a:gd name="connsiteX6058" fmla="*/ 2834276 w 8014260"/>
              <a:gd name="connsiteY6058" fmla="*/ 3333606 h 4925968"/>
              <a:gd name="connsiteX6059" fmla="*/ 2823920 w 8014260"/>
              <a:gd name="connsiteY6059" fmla="*/ 3341561 h 4925968"/>
              <a:gd name="connsiteX6060" fmla="*/ 2808559 w 8014260"/>
              <a:gd name="connsiteY6060" fmla="*/ 3339093 h 4925968"/>
              <a:gd name="connsiteX6061" fmla="*/ 2820766 w 8014260"/>
              <a:gd name="connsiteY6061" fmla="*/ 3331137 h 4925968"/>
              <a:gd name="connsiteX6062" fmla="*/ 6277335 w 8014260"/>
              <a:gd name="connsiteY6062" fmla="*/ 3331000 h 4925968"/>
              <a:gd name="connsiteX6063" fmla="*/ 6313819 w 8014260"/>
              <a:gd name="connsiteY6063" fmla="*/ 3351231 h 4925968"/>
              <a:gd name="connsiteX6064" fmla="*/ 6284398 w 8014260"/>
              <a:gd name="connsiteY6064" fmla="*/ 3398620 h 4925968"/>
              <a:gd name="connsiteX6065" fmla="*/ 6248874 w 8014260"/>
              <a:gd name="connsiteY6065" fmla="*/ 3379349 h 4925968"/>
              <a:gd name="connsiteX6066" fmla="*/ 6277335 w 8014260"/>
              <a:gd name="connsiteY6066" fmla="*/ 3331000 h 4925968"/>
              <a:gd name="connsiteX6067" fmla="*/ 1661427 w 8014260"/>
              <a:gd name="connsiteY6067" fmla="*/ 3330519 h 4925968"/>
              <a:gd name="connsiteX6068" fmla="*/ 1683440 w 8014260"/>
              <a:gd name="connsiteY6068" fmla="*/ 3343892 h 4925968"/>
              <a:gd name="connsiteX6069" fmla="*/ 1667735 w 8014260"/>
              <a:gd name="connsiteY6069" fmla="*/ 3352533 h 4925968"/>
              <a:gd name="connsiteX6070" fmla="*/ 1645997 w 8014260"/>
              <a:gd name="connsiteY6070" fmla="*/ 3339572 h 4925968"/>
              <a:gd name="connsiteX6071" fmla="*/ 1661427 w 8014260"/>
              <a:gd name="connsiteY6071" fmla="*/ 3330519 h 4925968"/>
              <a:gd name="connsiteX6072" fmla="*/ 5362889 w 8014260"/>
              <a:gd name="connsiteY6072" fmla="*/ 3330451 h 4925968"/>
              <a:gd name="connsiteX6073" fmla="*/ 5396082 w 8014260"/>
              <a:gd name="connsiteY6073" fmla="*/ 3367827 h 4925968"/>
              <a:gd name="connsiteX6074" fmla="*/ 5369747 w 8014260"/>
              <a:gd name="connsiteY6074" fmla="*/ 3416793 h 4925968"/>
              <a:gd name="connsiteX6075" fmla="*/ 5334771 w 8014260"/>
              <a:gd name="connsiteY6075" fmla="*/ 3376399 h 4925968"/>
              <a:gd name="connsiteX6076" fmla="*/ 5362889 w 8014260"/>
              <a:gd name="connsiteY6076" fmla="*/ 3330451 h 4925968"/>
              <a:gd name="connsiteX6077" fmla="*/ 2215684 w 8014260"/>
              <a:gd name="connsiteY6077" fmla="*/ 3330314 h 4925968"/>
              <a:gd name="connsiteX6078" fmla="*/ 2227686 w 8014260"/>
              <a:gd name="connsiteY6078" fmla="*/ 3330863 h 4925968"/>
              <a:gd name="connsiteX6079" fmla="*/ 2245928 w 8014260"/>
              <a:gd name="connsiteY6079" fmla="*/ 3341835 h 4925968"/>
              <a:gd name="connsiteX6080" fmla="*/ 2232966 w 8014260"/>
              <a:gd name="connsiteY6080" fmla="*/ 3341287 h 4925968"/>
              <a:gd name="connsiteX6081" fmla="*/ 2215684 w 8014260"/>
              <a:gd name="connsiteY6081" fmla="*/ 3330314 h 4925968"/>
              <a:gd name="connsiteX6082" fmla="*/ 562414 w 8014260"/>
              <a:gd name="connsiteY6082" fmla="*/ 3330169 h 4925968"/>
              <a:gd name="connsiteX6083" fmla="*/ 568056 w 8014260"/>
              <a:gd name="connsiteY6083" fmla="*/ 3330589 h 4925968"/>
              <a:gd name="connsiteX6084" fmla="*/ 554477 w 8014260"/>
              <a:gd name="connsiteY6084" fmla="*/ 3350134 h 4925968"/>
              <a:gd name="connsiteX6085" fmla="*/ 538633 w 8014260"/>
              <a:gd name="connsiteY6085" fmla="*/ 3357678 h 4925968"/>
              <a:gd name="connsiteX6086" fmla="*/ 550498 w 8014260"/>
              <a:gd name="connsiteY6086" fmla="*/ 3339161 h 4925968"/>
              <a:gd name="connsiteX6087" fmla="*/ 562414 w 8014260"/>
              <a:gd name="connsiteY6087" fmla="*/ 3330169 h 4925968"/>
              <a:gd name="connsiteX6088" fmla="*/ 2414292 w 8014260"/>
              <a:gd name="connsiteY6088" fmla="*/ 3327913 h 4925968"/>
              <a:gd name="connsiteX6089" fmla="*/ 2428008 w 8014260"/>
              <a:gd name="connsiteY6089" fmla="*/ 3336280 h 4925968"/>
              <a:gd name="connsiteX6090" fmla="*/ 2417447 w 8014260"/>
              <a:gd name="connsiteY6090" fmla="*/ 3338954 h 4925968"/>
              <a:gd name="connsiteX6091" fmla="*/ 2401879 w 8014260"/>
              <a:gd name="connsiteY6091" fmla="*/ 3329628 h 4925968"/>
              <a:gd name="connsiteX6092" fmla="*/ 2414292 w 8014260"/>
              <a:gd name="connsiteY6092" fmla="*/ 3327913 h 4925968"/>
              <a:gd name="connsiteX6093" fmla="*/ 6954194 w 8014260"/>
              <a:gd name="connsiteY6093" fmla="*/ 3327896 h 4925968"/>
              <a:gd name="connsiteX6094" fmla="*/ 6966290 w 8014260"/>
              <a:gd name="connsiteY6094" fmla="*/ 3336966 h 4925968"/>
              <a:gd name="connsiteX6095" fmla="*/ 6935771 w 8014260"/>
              <a:gd name="connsiteY6095" fmla="*/ 3372559 h 4925968"/>
              <a:gd name="connsiteX6096" fmla="*/ 6896475 w 8014260"/>
              <a:gd name="connsiteY6096" fmla="*/ 3369542 h 4925968"/>
              <a:gd name="connsiteX6097" fmla="*/ 6928982 w 8014260"/>
              <a:gd name="connsiteY6097" fmla="*/ 3333126 h 4925968"/>
              <a:gd name="connsiteX6098" fmla="*/ 6954194 w 8014260"/>
              <a:gd name="connsiteY6098" fmla="*/ 3327896 h 4925968"/>
              <a:gd name="connsiteX6099" fmla="*/ 1923265 w 8014260"/>
              <a:gd name="connsiteY6099" fmla="*/ 3327502 h 4925968"/>
              <a:gd name="connsiteX6100" fmla="*/ 1941715 w 8014260"/>
              <a:gd name="connsiteY6100" fmla="*/ 3339503 h 4925968"/>
              <a:gd name="connsiteX6101" fmla="*/ 1925735 w 8014260"/>
              <a:gd name="connsiteY6101" fmla="*/ 3341492 h 4925968"/>
              <a:gd name="connsiteX6102" fmla="*/ 1905643 w 8014260"/>
              <a:gd name="connsiteY6102" fmla="*/ 3328393 h 4925968"/>
              <a:gd name="connsiteX6103" fmla="*/ 1923265 w 8014260"/>
              <a:gd name="connsiteY6103" fmla="*/ 3327502 h 4925968"/>
              <a:gd name="connsiteX6104" fmla="*/ 3206803 w 8014260"/>
              <a:gd name="connsiteY6104" fmla="*/ 3327159 h 4925968"/>
              <a:gd name="connsiteX6105" fmla="*/ 3193293 w 8014260"/>
              <a:gd name="connsiteY6105" fmla="*/ 3333811 h 4925968"/>
              <a:gd name="connsiteX6106" fmla="*/ 3175530 w 8014260"/>
              <a:gd name="connsiteY6106" fmla="*/ 3337651 h 4925968"/>
              <a:gd name="connsiteX6107" fmla="*/ 3190481 w 8014260"/>
              <a:gd name="connsiteY6107" fmla="*/ 3330245 h 4925968"/>
              <a:gd name="connsiteX6108" fmla="*/ 3206803 w 8014260"/>
              <a:gd name="connsiteY6108" fmla="*/ 3327159 h 4925968"/>
              <a:gd name="connsiteX6109" fmla="*/ 3320028 w 8014260"/>
              <a:gd name="connsiteY6109" fmla="*/ 3326062 h 4925968"/>
              <a:gd name="connsiteX6110" fmla="*/ 3301306 w 8014260"/>
              <a:gd name="connsiteY6110" fmla="*/ 3335321 h 4925968"/>
              <a:gd name="connsiteX6111" fmla="*/ 3281349 w 8014260"/>
              <a:gd name="connsiteY6111" fmla="*/ 3340807 h 4925968"/>
              <a:gd name="connsiteX6112" fmla="*/ 3298562 w 8014260"/>
              <a:gd name="connsiteY6112" fmla="*/ 3332234 h 4925968"/>
              <a:gd name="connsiteX6113" fmla="*/ 3320028 w 8014260"/>
              <a:gd name="connsiteY6113" fmla="*/ 3326062 h 4925968"/>
              <a:gd name="connsiteX6114" fmla="*/ 2609676 w 8014260"/>
              <a:gd name="connsiteY6114" fmla="*/ 3326062 h 4925968"/>
              <a:gd name="connsiteX6115" fmla="*/ 2625038 w 8014260"/>
              <a:gd name="connsiteY6115" fmla="*/ 3331960 h 4925968"/>
              <a:gd name="connsiteX6116" fmla="*/ 2612008 w 8014260"/>
              <a:gd name="connsiteY6116" fmla="*/ 3338338 h 4925968"/>
              <a:gd name="connsiteX6117" fmla="*/ 2599664 w 8014260"/>
              <a:gd name="connsiteY6117" fmla="*/ 3332234 h 4925968"/>
              <a:gd name="connsiteX6118" fmla="*/ 2609676 w 8014260"/>
              <a:gd name="connsiteY6118" fmla="*/ 3326062 h 4925968"/>
              <a:gd name="connsiteX6119" fmla="*/ 2165346 w 8014260"/>
              <a:gd name="connsiteY6119" fmla="*/ 3325719 h 4925968"/>
              <a:gd name="connsiteX6120" fmla="*/ 2185166 w 8014260"/>
              <a:gd name="connsiteY6120" fmla="*/ 3337789 h 4925968"/>
              <a:gd name="connsiteX6121" fmla="*/ 2172342 w 8014260"/>
              <a:gd name="connsiteY6121" fmla="*/ 3337446 h 4925968"/>
              <a:gd name="connsiteX6122" fmla="*/ 2154305 w 8014260"/>
              <a:gd name="connsiteY6122" fmla="*/ 3326473 h 4925968"/>
              <a:gd name="connsiteX6123" fmla="*/ 2165346 w 8014260"/>
              <a:gd name="connsiteY6123" fmla="*/ 3325719 h 4925968"/>
              <a:gd name="connsiteX6124" fmla="*/ 482673 w 8014260"/>
              <a:gd name="connsiteY6124" fmla="*/ 3325034 h 4925968"/>
              <a:gd name="connsiteX6125" fmla="*/ 470465 w 8014260"/>
              <a:gd name="connsiteY6125" fmla="*/ 3344647 h 4925968"/>
              <a:gd name="connsiteX6126" fmla="*/ 456613 w 8014260"/>
              <a:gd name="connsiteY6126" fmla="*/ 3354317 h 4925968"/>
              <a:gd name="connsiteX6127" fmla="*/ 468543 w 8014260"/>
              <a:gd name="connsiteY6127" fmla="*/ 3335115 h 4925968"/>
              <a:gd name="connsiteX6128" fmla="*/ 482673 w 8014260"/>
              <a:gd name="connsiteY6128" fmla="*/ 3325034 h 4925968"/>
              <a:gd name="connsiteX6129" fmla="*/ 4675375 w 8014260"/>
              <a:gd name="connsiteY6129" fmla="*/ 3324622 h 4925968"/>
              <a:gd name="connsiteX6130" fmla="*/ 4707608 w 8014260"/>
              <a:gd name="connsiteY6130" fmla="*/ 3347390 h 4925968"/>
              <a:gd name="connsiteX6131" fmla="*/ 4684633 w 8014260"/>
              <a:gd name="connsiteY6131" fmla="*/ 3389567 h 4925968"/>
              <a:gd name="connsiteX6132" fmla="*/ 4650343 w 8014260"/>
              <a:gd name="connsiteY6132" fmla="*/ 3365083 h 4925968"/>
              <a:gd name="connsiteX6133" fmla="*/ 4675375 w 8014260"/>
              <a:gd name="connsiteY6133" fmla="*/ 3324622 h 4925968"/>
              <a:gd name="connsiteX6134" fmla="*/ 4469154 w 8014260"/>
              <a:gd name="connsiteY6134" fmla="*/ 3322290 h 4925968"/>
              <a:gd name="connsiteX6135" fmla="*/ 4500495 w 8014260"/>
              <a:gd name="connsiteY6135" fmla="*/ 3338201 h 4925968"/>
              <a:gd name="connsiteX6136" fmla="*/ 4476287 w 8014260"/>
              <a:gd name="connsiteY6136" fmla="*/ 3376537 h 4925968"/>
              <a:gd name="connsiteX6137" fmla="*/ 4443780 w 8014260"/>
              <a:gd name="connsiteY6137" fmla="*/ 3359529 h 4925968"/>
              <a:gd name="connsiteX6138" fmla="*/ 4469154 w 8014260"/>
              <a:gd name="connsiteY6138" fmla="*/ 3322290 h 4925968"/>
              <a:gd name="connsiteX6139" fmla="*/ 2091554 w 8014260"/>
              <a:gd name="connsiteY6139" fmla="*/ 3321398 h 4925968"/>
              <a:gd name="connsiteX6140" fmla="*/ 2106299 w 8014260"/>
              <a:gd name="connsiteY6140" fmla="*/ 3322496 h 4925968"/>
              <a:gd name="connsiteX6141" fmla="*/ 2123650 w 8014260"/>
              <a:gd name="connsiteY6141" fmla="*/ 3333674 h 4925968"/>
              <a:gd name="connsiteX6142" fmla="*/ 2110551 w 8014260"/>
              <a:gd name="connsiteY6142" fmla="*/ 3333468 h 4925968"/>
              <a:gd name="connsiteX6143" fmla="*/ 2091554 w 8014260"/>
              <a:gd name="connsiteY6143" fmla="*/ 3321398 h 4925968"/>
              <a:gd name="connsiteX6144" fmla="*/ 1983068 w 8014260"/>
              <a:gd name="connsiteY6144" fmla="*/ 3321124 h 4925968"/>
              <a:gd name="connsiteX6145" fmla="*/ 2002063 w 8014260"/>
              <a:gd name="connsiteY6145" fmla="*/ 3333331 h 4925968"/>
              <a:gd name="connsiteX6146" fmla="*/ 1986771 w 8014260"/>
              <a:gd name="connsiteY6146" fmla="*/ 3334497 h 4925968"/>
              <a:gd name="connsiteX6147" fmla="*/ 1967635 w 8014260"/>
              <a:gd name="connsiteY6147" fmla="*/ 3322221 h 4925968"/>
              <a:gd name="connsiteX6148" fmla="*/ 1983068 w 8014260"/>
              <a:gd name="connsiteY6148" fmla="*/ 3321124 h 4925968"/>
              <a:gd name="connsiteX6149" fmla="*/ 3407331 w 8014260"/>
              <a:gd name="connsiteY6149" fmla="*/ 3321055 h 4925968"/>
              <a:gd name="connsiteX6150" fmla="*/ 3390666 w 8014260"/>
              <a:gd name="connsiteY6150" fmla="*/ 3333194 h 4925968"/>
              <a:gd name="connsiteX6151" fmla="*/ 3365360 w 8014260"/>
              <a:gd name="connsiteY6151" fmla="*/ 3339435 h 4925968"/>
              <a:gd name="connsiteX6152" fmla="*/ 3382847 w 8014260"/>
              <a:gd name="connsiteY6152" fmla="*/ 3327022 h 4925968"/>
              <a:gd name="connsiteX6153" fmla="*/ 3407331 w 8014260"/>
              <a:gd name="connsiteY6153" fmla="*/ 3321055 h 4925968"/>
              <a:gd name="connsiteX6154" fmla="*/ 3306860 w 8014260"/>
              <a:gd name="connsiteY6154" fmla="*/ 3320507 h 4925968"/>
              <a:gd name="connsiteX6155" fmla="*/ 3288412 w 8014260"/>
              <a:gd name="connsiteY6155" fmla="*/ 3328463 h 4925968"/>
              <a:gd name="connsiteX6156" fmla="*/ 3269690 w 8014260"/>
              <a:gd name="connsiteY6156" fmla="*/ 3334017 h 4925968"/>
              <a:gd name="connsiteX6157" fmla="*/ 3287863 w 8014260"/>
              <a:gd name="connsiteY6157" fmla="*/ 3326268 h 4925968"/>
              <a:gd name="connsiteX6158" fmla="*/ 3306860 w 8014260"/>
              <a:gd name="connsiteY6158" fmla="*/ 3320507 h 4925968"/>
              <a:gd name="connsiteX6159" fmla="*/ 2043418 w 8014260"/>
              <a:gd name="connsiteY6159" fmla="*/ 3319821 h 4925968"/>
              <a:gd name="connsiteX6160" fmla="*/ 2063372 w 8014260"/>
              <a:gd name="connsiteY6160" fmla="*/ 3331960 h 4925968"/>
              <a:gd name="connsiteX6161" fmla="*/ 2048217 w 8014260"/>
              <a:gd name="connsiteY6161" fmla="*/ 3332028 h 4925968"/>
              <a:gd name="connsiteX6162" fmla="*/ 2029701 w 8014260"/>
              <a:gd name="connsiteY6162" fmla="*/ 3319958 h 4925968"/>
              <a:gd name="connsiteX6163" fmla="*/ 2043418 w 8014260"/>
              <a:gd name="connsiteY6163" fmla="*/ 3319821 h 4925968"/>
              <a:gd name="connsiteX6164" fmla="*/ 915547 w 8014260"/>
              <a:gd name="connsiteY6164" fmla="*/ 3319204 h 4925968"/>
              <a:gd name="connsiteX6165" fmla="*/ 935029 w 8014260"/>
              <a:gd name="connsiteY6165" fmla="*/ 3327502 h 4925968"/>
              <a:gd name="connsiteX6166" fmla="*/ 919802 w 8014260"/>
              <a:gd name="connsiteY6166" fmla="*/ 3345950 h 4925968"/>
              <a:gd name="connsiteX6167" fmla="*/ 899366 w 8014260"/>
              <a:gd name="connsiteY6167" fmla="*/ 3339229 h 4925968"/>
              <a:gd name="connsiteX6168" fmla="*/ 915547 w 8014260"/>
              <a:gd name="connsiteY6168" fmla="*/ 3319204 h 4925968"/>
              <a:gd name="connsiteX6169" fmla="*/ 1121839 w 8014260"/>
              <a:gd name="connsiteY6169" fmla="*/ 3319135 h 4925968"/>
              <a:gd name="connsiteX6170" fmla="*/ 1142616 w 8014260"/>
              <a:gd name="connsiteY6170" fmla="*/ 3330931 h 4925968"/>
              <a:gd name="connsiteX6171" fmla="*/ 1125820 w 8014260"/>
              <a:gd name="connsiteY6171" fmla="*/ 3347733 h 4925968"/>
              <a:gd name="connsiteX6172" fmla="*/ 1105313 w 8014260"/>
              <a:gd name="connsiteY6172" fmla="*/ 3336554 h 4925968"/>
              <a:gd name="connsiteX6173" fmla="*/ 1121839 w 8014260"/>
              <a:gd name="connsiteY6173" fmla="*/ 3319135 h 4925968"/>
              <a:gd name="connsiteX6174" fmla="*/ 6880196 w 8014260"/>
              <a:gd name="connsiteY6174" fmla="*/ 3318560 h 4925968"/>
              <a:gd name="connsiteX6175" fmla="*/ 6892497 w 8014260"/>
              <a:gd name="connsiteY6175" fmla="*/ 3328873 h 4925968"/>
              <a:gd name="connsiteX6176" fmla="*/ 6860539 w 8014260"/>
              <a:gd name="connsiteY6176" fmla="*/ 3365769 h 4925968"/>
              <a:gd name="connsiteX6177" fmla="*/ 6823094 w 8014260"/>
              <a:gd name="connsiteY6177" fmla="*/ 3360557 h 4925968"/>
              <a:gd name="connsiteX6178" fmla="*/ 6854778 w 8014260"/>
              <a:gd name="connsiteY6178" fmla="*/ 3322907 h 4925968"/>
              <a:gd name="connsiteX6179" fmla="*/ 6880196 w 8014260"/>
              <a:gd name="connsiteY6179" fmla="*/ 3318560 h 4925968"/>
              <a:gd name="connsiteX6180" fmla="*/ 4209494 w 8014260"/>
              <a:gd name="connsiteY6180" fmla="*/ 3317378 h 4925968"/>
              <a:gd name="connsiteX6181" fmla="*/ 4218975 w 8014260"/>
              <a:gd name="connsiteY6181" fmla="*/ 3328737 h 4925968"/>
              <a:gd name="connsiteX6182" fmla="*/ 4195041 w 8014260"/>
              <a:gd name="connsiteY6182" fmla="*/ 3360901 h 4925968"/>
              <a:gd name="connsiteX6183" fmla="*/ 4164660 w 8014260"/>
              <a:gd name="connsiteY6183" fmla="*/ 3353220 h 4925968"/>
              <a:gd name="connsiteX6184" fmla="*/ 4190034 w 8014260"/>
              <a:gd name="connsiteY6184" fmla="*/ 3319547 h 4925968"/>
              <a:gd name="connsiteX6185" fmla="*/ 4209494 w 8014260"/>
              <a:gd name="connsiteY6185" fmla="*/ 3317378 h 4925968"/>
              <a:gd name="connsiteX6186" fmla="*/ 5848298 w 8014260"/>
              <a:gd name="connsiteY6186" fmla="*/ 3316598 h 4925968"/>
              <a:gd name="connsiteX6187" fmla="*/ 5883822 w 8014260"/>
              <a:gd name="connsiteY6187" fmla="*/ 3345882 h 4925968"/>
              <a:gd name="connsiteX6188" fmla="*/ 5857145 w 8014260"/>
              <a:gd name="connsiteY6188" fmla="*/ 3396425 h 4925968"/>
              <a:gd name="connsiteX6189" fmla="*/ 5821758 w 8014260"/>
              <a:gd name="connsiteY6189" fmla="*/ 3366662 h 4925968"/>
              <a:gd name="connsiteX6190" fmla="*/ 5848298 w 8014260"/>
              <a:gd name="connsiteY6190" fmla="*/ 3316598 h 4925968"/>
              <a:gd name="connsiteX6191" fmla="*/ 3294448 w 8014260"/>
              <a:gd name="connsiteY6191" fmla="*/ 3316598 h 4925968"/>
              <a:gd name="connsiteX6192" fmla="*/ 3279840 w 8014260"/>
              <a:gd name="connsiteY6192" fmla="*/ 3323044 h 4925968"/>
              <a:gd name="connsiteX6193" fmla="*/ 3259746 w 8014260"/>
              <a:gd name="connsiteY6193" fmla="*/ 3329217 h 4925968"/>
              <a:gd name="connsiteX6194" fmla="*/ 3273051 w 8014260"/>
              <a:gd name="connsiteY6194" fmla="*/ 3323182 h 4925968"/>
              <a:gd name="connsiteX6195" fmla="*/ 3294448 w 8014260"/>
              <a:gd name="connsiteY6195" fmla="*/ 3316598 h 4925968"/>
              <a:gd name="connsiteX6196" fmla="*/ 2474985 w 8014260"/>
              <a:gd name="connsiteY6196" fmla="*/ 3313032 h 4925968"/>
              <a:gd name="connsiteX6197" fmla="*/ 2488838 w 8014260"/>
              <a:gd name="connsiteY6197" fmla="*/ 3321124 h 4925968"/>
              <a:gd name="connsiteX6198" fmla="*/ 2477660 w 8014260"/>
              <a:gd name="connsiteY6198" fmla="*/ 3325513 h 4925968"/>
              <a:gd name="connsiteX6199" fmla="*/ 2464081 w 8014260"/>
              <a:gd name="connsiteY6199" fmla="*/ 3317352 h 4925968"/>
              <a:gd name="connsiteX6200" fmla="*/ 2474985 w 8014260"/>
              <a:gd name="connsiteY6200" fmla="*/ 3313032 h 4925968"/>
              <a:gd name="connsiteX6201" fmla="*/ 6516268 w 8014260"/>
              <a:gd name="connsiteY6201" fmla="*/ 3312988 h 4925968"/>
              <a:gd name="connsiteX6202" fmla="*/ 6528681 w 8014260"/>
              <a:gd name="connsiteY6202" fmla="*/ 3329216 h 4925968"/>
              <a:gd name="connsiteX6203" fmla="*/ 6498917 w 8014260"/>
              <a:gd name="connsiteY6203" fmla="*/ 3372696 h 4925968"/>
              <a:gd name="connsiteX6204" fmla="*/ 6462501 w 8014260"/>
              <a:gd name="connsiteY6204" fmla="*/ 3357883 h 4925968"/>
              <a:gd name="connsiteX6205" fmla="*/ 6491922 w 8014260"/>
              <a:gd name="connsiteY6205" fmla="*/ 3313786 h 4925968"/>
              <a:gd name="connsiteX6206" fmla="*/ 6516268 w 8014260"/>
              <a:gd name="connsiteY6206" fmla="*/ 3312988 h 4925968"/>
              <a:gd name="connsiteX6207" fmla="*/ 1525568 w 8014260"/>
              <a:gd name="connsiteY6207" fmla="*/ 3312758 h 4925968"/>
              <a:gd name="connsiteX6208" fmla="*/ 1547584 w 8014260"/>
              <a:gd name="connsiteY6208" fmla="*/ 3326268 h 4925968"/>
              <a:gd name="connsiteX6209" fmla="*/ 1531946 w 8014260"/>
              <a:gd name="connsiteY6209" fmla="*/ 3337241 h 4925968"/>
              <a:gd name="connsiteX6210" fmla="*/ 1510208 w 8014260"/>
              <a:gd name="connsiteY6210" fmla="*/ 3324142 h 4925968"/>
              <a:gd name="connsiteX6211" fmla="*/ 1525568 w 8014260"/>
              <a:gd name="connsiteY6211" fmla="*/ 3312758 h 4925968"/>
              <a:gd name="connsiteX6212" fmla="*/ 3102972 w 8014260"/>
              <a:gd name="connsiteY6212" fmla="*/ 3311934 h 4925968"/>
              <a:gd name="connsiteX6213" fmla="*/ 3118471 w 8014260"/>
              <a:gd name="connsiteY6213" fmla="*/ 3312140 h 4925968"/>
              <a:gd name="connsiteX6214" fmla="*/ 3105989 w 8014260"/>
              <a:gd name="connsiteY6214" fmla="*/ 3319890 h 4925968"/>
              <a:gd name="connsiteX6215" fmla="*/ 3090627 w 8014260"/>
              <a:gd name="connsiteY6215" fmla="*/ 3320575 h 4925968"/>
              <a:gd name="connsiteX6216" fmla="*/ 3102972 w 8014260"/>
              <a:gd name="connsiteY6216" fmla="*/ 3311934 h 4925968"/>
              <a:gd name="connsiteX6217" fmla="*/ 5028254 w 8014260"/>
              <a:gd name="connsiteY6217" fmla="*/ 3311588 h 4925968"/>
              <a:gd name="connsiteX6218" fmla="*/ 5050782 w 8014260"/>
              <a:gd name="connsiteY6218" fmla="*/ 3344098 h 4925968"/>
              <a:gd name="connsiteX6219" fmla="*/ 5025956 w 8014260"/>
              <a:gd name="connsiteY6219" fmla="*/ 3390458 h 4925968"/>
              <a:gd name="connsiteX6220" fmla="*/ 4992215 w 8014260"/>
              <a:gd name="connsiteY6220" fmla="*/ 3361586 h 4925968"/>
              <a:gd name="connsiteX6221" fmla="*/ 5016355 w 8014260"/>
              <a:gd name="connsiteY6221" fmla="*/ 3311865 h 4925968"/>
              <a:gd name="connsiteX6222" fmla="*/ 5028254 w 8014260"/>
              <a:gd name="connsiteY6222" fmla="*/ 3311588 h 4925968"/>
              <a:gd name="connsiteX6223" fmla="*/ 2745739 w 8014260"/>
              <a:gd name="connsiteY6223" fmla="*/ 3311386 h 4925968"/>
              <a:gd name="connsiteX6224" fmla="*/ 2759798 w 8014260"/>
              <a:gd name="connsiteY6224" fmla="*/ 3316392 h 4925968"/>
              <a:gd name="connsiteX6225" fmla="*/ 2748551 w 8014260"/>
              <a:gd name="connsiteY6225" fmla="*/ 3323936 h 4925968"/>
              <a:gd name="connsiteX6226" fmla="*/ 2734698 w 8014260"/>
              <a:gd name="connsiteY6226" fmla="*/ 3318930 h 4925968"/>
              <a:gd name="connsiteX6227" fmla="*/ 2745739 w 8014260"/>
              <a:gd name="connsiteY6227" fmla="*/ 3311386 h 4925968"/>
              <a:gd name="connsiteX6228" fmla="*/ 3028152 w 8014260"/>
              <a:gd name="connsiteY6228" fmla="*/ 3310632 h 4925968"/>
              <a:gd name="connsiteX6229" fmla="*/ 3044062 w 8014260"/>
              <a:gd name="connsiteY6229" fmla="*/ 3310769 h 4925968"/>
              <a:gd name="connsiteX6230" fmla="*/ 3033158 w 8014260"/>
              <a:gd name="connsiteY6230" fmla="*/ 3319135 h 4925968"/>
              <a:gd name="connsiteX6231" fmla="*/ 3017453 w 8014260"/>
              <a:gd name="connsiteY6231" fmla="*/ 3318930 h 4925968"/>
              <a:gd name="connsiteX6232" fmla="*/ 3028152 w 8014260"/>
              <a:gd name="connsiteY6232" fmla="*/ 3310632 h 4925968"/>
              <a:gd name="connsiteX6233" fmla="*/ 5496894 w 8014260"/>
              <a:gd name="connsiteY6233" fmla="*/ 3310288 h 4925968"/>
              <a:gd name="connsiteX6234" fmla="*/ 5532419 w 8014260"/>
              <a:gd name="connsiteY6234" fmla="*/ 3345470 h 4925968"/>
              <a:gd name="connsiteX6235" fmla="*/ 5507867 w 8014260"/>
              <a:gd name="connsiteY6235" fmla="*/ 3393750 h 4925968"/>
              <a:gd name="connsiteX6236" fmla="*/ 5471040 w 8014260"/>
              <a:gd name="connsiteY6236" fmla="*/ 3359666 h 4925968"/>
              <a:gd name="connsiteX6237" fmla="*/ 5496894 w 8014260"/>
              <a:gd name="connsiteY6237" fmla="*/ 3310288 h 4925968"/>
              <a:gd name="connsiteX6238" fmla="*/ 3281212 w 8014260"/>
              <a:gd name="connsiteY6238" fmla="*/ 3309877 h 4925968"/>
              <a:gd name="connsiteX6239" fmla="*/ 3265919 w 8014260"/>
              <a:gd name="connsiteY6239" fmla="*/ 3317078 h 4925968"/>
              <a:gd name="connsiteX6240" fmla="*/ 3248568 w 8014260"/>
              <a:gd name="connsiteY6240" fmla="*/ 3321604 h 4925968"/>
              <a:gd name="connsiteX6241" fmla="*/ 3262147 w 8014260"/>
              <a:gd name="connsiteY6241" fmla="*/ 3314883 h 4925968"/>
              <a:gd name="connsiteX6242" fmla="*/ 3281212 w 8014260"/>
              <a:gd name="connsiteY6242" fmla="*/ 3309877 h 4925968"/>
              <a:gd name="connsiteX6243" fmla="*/ 3192949 w 8014260"/>
              <a:gd name="connsiteY6243" fmla="*/ 3306036 h 4925968"/>
              <a:gd name="connsiteX6244" fmla="*/ 3179439 w 8014260"/>
              <a:gd name="connsiteY6244" fmla="*/ 3313991 h 4925968"/>
              <a:gd name="connsiteX6245" fmla="*/ 3163323 w 8014260"/>
              <a:gd name="connsiteY6245" fmla="*/ 3315637 h 4925968"/>
              <a:gd name="connsiteX6246" fmla="*/ 3175667 w 8014260"/>
              <a:gd name="connsiteY6246" fmla="*/ 3308299 h 4925968"/>
              <a:gd name="connsiteX6247" fmla="*/ 3192949 w 8014260"/>
              <a:gd name="connsiteY6247" fmla="*/ 3306036 h 4925968"/>
              <a:gd name="connsiteX6248" fmla="*/ 1722669 w 8014260"/>
              <a:gd name="connsiteY6248" fmla="*/ 3305830 h 4925968"/>
              <a:gd name="connsiteX6249" fmla="*/ 1744683 w 8014260"/>
              <a:gd name="connsiteY6249" fmla="*/ 3319341 h 4925968"/>
              <a:gd name="connsiteX6250" fmla="*/ 1728974 w 8014260"/>
              <a:gd name="connsiteY6250" fmla="*/ 3326130 h 4925968"/>
              <a:gd name="connsiteX6251" fmla="*/ 1708884 w 8014260"/>
              <a:gd name="connsiteY6251" fmla="*/ 3313717 h 4925968"/>
              <a:gd name="connsiteX6252" fmla="*/ 1722669 w 8014260"/>
              <a:gd name="connsiteY6252" fmla="*/ 3305830 h 4925968"/>
              <a:gd name="connsiteX6253" fmla="*/ 1257630 w 8014260"/>
              <a:gd name="connsiteY6253" fmla="*/ 3305008 h 4925968"/>
              <a:gd name="connsiteX6254" fmla="*/ 1277244 w 8014260"/>
              <a:gd name="connsiteY6254" fmla="*/ 3319136 h 4925968"/>
              <a:gd name="connsiteX6255" fmla="*/ 1259001 w 8014260"/>
              <a:gd name="connsiteY6255" fmla="*/ 3332852 h 4925968"/>
              <a:gd name="connsiteX6256" fmla="*/ 1239659 w 8014260"/>
              <a:gd name="connsiteY6256" fmla="*/ 3319204 h 4925968"/>
              <a:gd name="connsiteX6257" fmla="*/ 1257630 w 8014260"/>
              <a:gd name="connsiteY6257" fmla="*/ 3305008 h 4925968"/>
              <a:gd name="connsiteX6258" fmla="*/ 3473193 w 8014260"/>
              <a:gd name="connsiteY6258" fmla="*/ 3304544 h 4925968"/>
              <a:gd name="connsiteX6259" fmla="*/ 3480642 w 8014260"/>
              <a:gd name="connsiteY6259" fmla="*/ 3305351 h 4925968"/>
              <a:gd name="connsiteX6260" fmla="*/ 3460617 w 8014260"/>
              <a:gd name="connsiteY6260" fmla="*/ 3320644 h 4925968"/>
              <a:gd name="connsiteX6261" fmla="*/ 3436957 w 8014260"/>
              <a:gd name="connsiteY6261" fmla="*/ 3324827 h 4925968"/>
              <a:gd name="connsiteX6262" fmla="*/ 3457257 w 8014260"/>
              <a:gd name="connsiteY6262" fmla="*/ 3310014 h 4925968"/>
              <a:gd name="connsiteX6263" fmla="*/ 3473193 w 8014260"/>
              <a:gd name="connsiteY6263" fmla="*/ 3304544 h 4925968"/>
              <a:gd name="connsiteX6264" fmla="*/ 3393820 w 8014260"/>
              <a:gd name="connsiteY6264" fmla="*/ 3304048 h 4925968"/>
              <a:gd name="connsiteX6265" fmla="*/ 3374686 w 8014260"/>
              <a:gd name="connsiteY6265" fmla="*/ 3314540 h 4925968"/>
              <a:gd name="connsiteX6266" fmla="*/ 3353015 w 8014260"/>
              <a:gd name="connsiteY6266" fmla="*/ 3320575 h 4925968"/>
              <a:gd name="connsiteX6267" fmla="*/ 3371943 w 8014260"/>
              <a:gd name="connsiteY6267" fmla="*/ 3310494 h 4925968"/>
              <a:gd name="connsiteX6268" fmla="*/ 3393820 w 8014260"/>
              <a:gd name="connsiteY6268" fmla="*/ 3304048 h 4925968"/>
              <a:gd name="connsiteX6269" fmla="*/ 6804269 w 8014260"/>
              <a:gd name="connsiteY6269" fmla="*/ 3303911 h 4925968"/>
              <a:gd name="connsiteX6270" fmla="*/ 6816991 w 8014260"/>
              <a:gd name="connsiteY6270" fmla="*/ 3315844 h 4925968"/>
              <a:gd name="connsiteX6271" fmla="*/ 6785924 w 8014260"/>
              <a:gd name="connsiteY6271" fmla="*/ 3354386 h 4925968"/>
              <a:gd name="connsiteX6272" fmla="*/ 6749508 w 8014260"/>
              <a:gd name="connsiteY6272" fmla="*/ 3347185 h 4925968"/>
              <a:gd name="connsiteX6273" fmla="*/ 6778997 w 8014260"/>
              <a:gd name="connsiteY6273" fmla="*/ 3307614 h 4925968"/>
              <a:gd name="connsiteX6274" fmla="*/ 6804269 w 8014260"/>
              <a:gd name="connsiteY6274" fmla="*/ 3303911 h 4925968"/>
              <a:gd name="connsiteX6275" fmla="*/ 1392524 w 8014260"/>
              <a:gd name="connsiteY6275" fmla="*/ 3303636 h 4925968"/>
              <a:gd name="connsiteX6276" fmla="*/ 1412344 w 8014260"/>
              <a:gd name="connsiteY6276" fmla="*/ 3318381 h 4925968"/>
              <a:gd name="connsiteX6277" fmla="*/ 1394033 w 8014260"/>
              <a:gd name="connsiteY6277" fmla="*/ 3329834 h 4925968"/>
              <a:gd name="connsiteX6278" fmla="*/ 1374554 w 8014260"/>
              <a:gd name="connsiteY6278" fmla="*/ 3315501 h 4925968"/>
              <a:gd name="connsiteX6279" fmla="*/ 1392524 w 8014260"/>
              <a:gd name="connsiteY6279" fmla="*/ 3303636 h 4925968"/>
              <a:gd name="connsiteX6280" fmla="*/ 2953330 w 8014260"/>
              <a:gd name="connsiteY6280" fmla="*/ 3302128 h 4925968"/>
              <a:gd name="connsiteX6281" fmla="*/ 2968898 w 8014260"/>
              <a:gd name="connsiteY6281" fmla="*/ 3303637 h 4925968"/>
              <a:gd name="connsiteX6282" fmla="*/ 2957720 w 8014260"/>
              <a:gd name="connsiteY6282" fmla="*/ 3312415 h 4925968"/>
              <a:gd name="connsiteX6283" fmla="*/ 2943455 w 8014260"/>
              <a:gd name="connsiteY6283" fmla="*/ 3311318 h 4925968"/>
              <a:gd name="connsiteX6284" fmla="*/ 2953330 w 8014260"/>
              <a:gd name="connsiteY6284" fmla="*/ 3302128 h 4925968"/>
              <a:gd name="connsiteX6285" fmla="*/ 635228 w 8014260"/>
              <a:gd name="connsiteY6285" fmla="*/ 3301295 h 4925968"/>
              <a:gd name="connsiteX6286" fmla="*/ 639997 w 8014260"/>
              <a:gd name="connsiteY6286" fmla="*/ 3303636 h 4925968"/>
              <a:gd name="connsiteX6287" fmla="*/ 625730 w 8014260"/>
              <a:gd name="connsiteY6287" fmla="*/ 3323113 h 4925968"/>
              <a:gd name="connsiteX6288" fmla="*/ 609340 w 8014260"/>
              <a:gd name="connsiteY6288" fmla="*/ 3328393 h 4925968"/>
              <a:gd name="connsiteX6289" fmla="*/ 624907 w 8014260"/>
              <a:gd name="connsiteY6289" fmla="*/ 3306722 h 4925968"/>
              <a:gd name="connsiteX6290" fmla="*/ 635228 w 8014260"/>
              <a:gd name="connsiteY6290" fmla="*/ 3301295 h 4925968"/>
              <a:gd name="connsiteX6291" fmla="*/ 4134312 w 8014260"/>
              <a:gd name="connsiteY6291" fmla="*/ 3299838 h 4925968"/>
              <a:gd name="connsiteX6292" fmla="*/ 4144634 w 8014260"/>
              <a:gd name="connsiteY6292" fmla="*/ 3308368 h 4925968"/>
              <a:gd name="connsiteX6293" fmla="*/ 4122277 w 8014260"/>
              <a:gd name="connsiteY6293" fmla="*/ 3340806 h 4925968"/>
              <a:gd name="connsiteX6294" fmla="*/ 4092170 w 8014260"/>
              <a:gd name="connsiteY6294" fmla="*/ 3335594 h 4925968"/>
              <a:gd name="connsiteX6295" fmla="*/ 4115762 w 8014260"/>
              <a:gd name="connsiteY6295" fmla="*/ 3303293 h 4925968"/>
              <a:gd name="connsiteX6296" fmla="*/ 4134312 w 8014260"/>
              <a:gd name="connsiteY6296" fmla="*/ 3299838 h 4925968"/>
              <a:gd name="connsiteX6297" fmla="*/ 144183 w 8014260"/>
              <a:gd name="connsiteY6297" fmla="*/ 3298030 h 4925968"/>
              <a:gd name="connsiteX6298" fmla="*/ 149097 w 8014260"/>
              <a:gd name="connsiteY6298" fmla="*/ 3299933 h 4925968"/>
              <a:gd name="connsiteX6299" fmla="*/ 142101 w 8014260"/>
              <a:gd name="connsiteY6299" fmla="*/ 3310083 h 4925968"/>
              <a:gd name="connsiteX6300" fmla="*/ 134971 w 8014260"/>
              <a:gd name="connsiteY6300" fmla="*/ 3310563 h 4925968"/>
              <a:gd name="connsiteX6301" fmla="*/ 138192 w 8014260"/>
              <a:gd name="connsiteY6301" fmla="*/ 3301990 h 4925968"/>
              <a:gd name="connsiteX6302" fmla="*/ 144183 w 8014260"/>
              <a:gd name="connsiteY6302" fmla="*/ 3298030 h 4925968"/>
              <a:gd name="connsiteX6303" fmla="*/ 3379967 w 8014260"/>
              <a:gd name="connsiteY6303" fmla="*/ 3296710 h 4925968"/>
              <a:gd name="connsiteX6304" fmla="*/ 3362411 w 8014260"/>
              <a:gd name="connsiteY6304" fmla="*/ 3305076 h 4925968"/>
              <a:gd name="connsiteX6305" fmla="*/ 3341425 w 8014260"/>
              <a:gd name="connsiteY6305" fmla="*/ 3311729 h 4925968"/>
              <a:gd name="connsiteX6306" fmla="*/ 3359256 w 8014260"/>
              <a:gd name="connsiteY6306" fmla="*/ 3303499 h 4925968"/>
              <a:gd name="connsiteX6307" fmla="*/ 3379967 w 8014260"/>
              <a:gd name="connsiteY6307" fmla="*/ 3296710 h 4925968"/>
              <a:gd name="connsiteX6308" fmla="*/ 853348 w 8014260"/>
              <a:gd name="connsiteY6308" fmla="*/ 3296607 h 4925968"/>
              <a:gd name="connsiteX6309" fmla="*/ 860276 w 8014260"/>
              <a:gd name="connsiteY6309" fmla="*/ 3302539 h 4925968"/>
              <a:gd name="connsiteX6310" fmla="*/ 846903 w 8014260"/>
              <a:gd name="connsiteY6310" fmla="*/ 3321604 h 4925968"/>
              <a:gd name="connsiteX6311" fmla="*/ 825711 w 8014260"/>
              <a:gd name="connsiteY6311" fmla="*/ 3317764 h 4925968"/>
              <a:gd name="connsiteX6312" fmla="*/ 840661 w 8014260"/>
              <a:gd name="connsiteY6312" fmla="*/ 3298698 h 4925968"/>
              <a:gd name="connsiteX6313" fmla="*/ 853348 w 8014260"/>
              <a:gd name="connsiteY6313" fmla="*/ 3296607 h 4925968"/>
              <a:gd name="connsiteX6314" fmla="*/ 3267084 w 8014260"/>
              <a:gd name="connsiteY6314" fmla="*/ 3295132 h 4925968"/>
              <a:gd name="connsiteX6315" fmla="*/ 3251722 w 8014260"/>
              <a:gd name="connsiteY6315" fmla="*/ 3303499 h 4925968"/>
              <a:gd name="connsiteX6316" fmla="*/ 3236703 w 8014260"/>
              <a:gd name="connsiteY6316" fmla="*/ 3305694 h 4925968"/>
              <a:gd name="connsiteX6317" fmla="*/ 3250556 w 8014260"/>
              <a:gd name="connsiteY6317" fmla="*/ 3298013 h 4925968"/>
              <a:gd name="connsiteX6318" fmla="*/ 3267084 w 8014260"/>
              <a:gd name="connsiteY6318" fmla="*/ 3295132 h 4925968"/>
              <a:gd name="connsiteX6319" fmla="*/ 3368034 w 8014260"/>
              <a:gd name="connsiteY6319" fmla="*/ 3293075 h 4925968"/>
              <a:gd name="connsiteX6320" fmla="*/ 3349792 w 8014260"/>
              <a:gd name="connsiteY6320" fmla="*/ 3301167 h 4925968"/>
              <a:gd name="connsiteX6321" fmla="*/ 3332373 w 8014260"/>
              <a:gd name="connsiteY6321" fmla="*/ 3306585 h 4925968"/>
              <a:gd name="connsiteX6322" fmla="*/ 3349038 w 8014260"/>
              <a:gd name="connsiteY6322" fmla="*/ 3299316 h 4925968"/>
              <a:gd name="connsiteX6323" fmla="*/ 3368034 w 8014260"/>
              <a:gd name="connsiteY6323" fmla="*/ 3293075 h 4925968"/>
              <a:gd name="connsiteX6324" fmla="*/ 3546496 w 8014260"/>
              <a:gd name="connsiteY6324" fmla="*/ 3289843 h 4925968"/>
              <a:gd name="connsiteX6325" fmla="*/ 3554023 w 8014260"/>
              <a:gd name="connsiteY6325" fmla="*/ 3291498 h 4925968"/>
              <a:gd name="connsiteX6326" fmla="*/ 3534341 w 8014260"/>
              <a:gd name="connsiteY6326" fmla="*/ 3308848 h 4925968"/>
              <a:gd name="connsiteX6327" fmla="*/ 3510132 w 8014260"/>
              <a:gd name="connsiteY6327" fmla="*/ 3312552 h 4925968"/>
              <a:gd name="connsiteX6328" fmla="*/ 3530843 w 8014260"/>
              <a:gd name="connsiteY6328" fmla="*/ 3294927 h 4925968"/>
              <a:gd name="connsiteX6329" fmla="*/ 3546496 w 8014260"/>
              <a:gd name="connsiteY6329" fmla="*/ 3289843 h 4925968"/>
              <a:gd name="connsiteX6330" fmla="*/ 68448 w 8014260"/>
              <a:gd name="connsiteY6330" fmla="*/ 3289303 h 4925968"/>
              <a:gd name="connsiteX6331" fmla="*/ 74756 w 8014260"/>
              <a:gd name="connsiteY6331" fmla="*/ 3291086 h 4925968"/>
              <a:gd name="connsiteX6332" fmla="*/ 65908 w 8014260"/>
              <a:gd name="connsiteY6332" fmla="*/ 3301236 h 4925968"/>
              <a:gd name="connsiteX6333" fmla="*/ 59876 w 8014260"/>
              <a:gd name="connsiteY6333" fmla="*/ 3297738 h 4925968"/>
              <a:gd name="connsiteX6334" fmla="*/ 68448 w 8014260"/>
              <a:gd name="connsiteY6334" fmla="*/ 3289303 h 4925968"/>
              <a:gd name="connsiteX6335" fmla="*/ 3354181 w 8014260"/>
              <a:gd name="connsiteY6335" fmla="*/ 3289234 h 4925968"/>
              <a:gd name="connsiteX6336" fmla="*/ 3339367 w 8014260"/>
              <a:gd name="connsiteY6336" fmla="*/ 3296298 h 4925968"/>
              <a:gd name="connsiteX6337" fmla="*/ 3320713 w 8014260"/>
              <a:gd name="connsiteY6337" fmla="*/ 3301922 h 4925968"/>
              <a:gd name="connsiteX6338" fmla="*/ 3335732 w 8014260"/>
              <a:gd name="connsiteY6338" fmla="*/ 3294789 h 4925968"/>
              <a:gd name="connsiteX6339" fmla="*/ 3354181 w 8014260"/>
              <a:gd name="connsiteY6339" fmla="*/ 3289234 h 4925968"/>
              <a:gd name="connsiteX6340" fmla="*/ 1786657 w 8014260"/>
              <a:gd name="connsiteY6340" fmla="*/ 3288617 h 4925968"/>
              <a:gd name="connsiteX6341" fmla="*/ 1805034 w 8014260"/>
              <a:gd name="connsiteY6341" fmla="*/ 3301853 h 4925968"/>
              <a:gd name="connsiteX6342" fmla="*/ 1789121 w 8014260"/>
              <a:gd name="connsiteY6342" fmla="*/ 3305488 h 4925968"/>
              <a:gd name="connsiteX6343" fmla="*/ 1769027 w 8014260"/>
              <a:gd name="connsiteY6343" fmla="*/ 3291155 h 4925968"/>
              <a:gd name="connsiteX6344" fmla="*/ 1786657 w 8014260"/>
              <a:gd name="connsiteY6344" fmla="*/ 3288617 h 4925968"/>
              <a:gd name="connsiteX6345" fmla="*/ 4060701 w 8014260"/>
              <a:gd name="connsiteY6345" fmla="*/ 3287374 h 4925968"/>
              <a:gd name="connsiteX6346" fmla="*/ 4070225 w 8014260"/>
              <a:gd name="connsiteY6346" fmla="*/ 3295818 h 4925968"/>
              <a:gd name="connsiteX6347" fmla="*/ 4047319 w 8014260"/>
              <a:gd name="connsiteY6347" fmla="*/ 3328051 h 4925968"/>
              <a:gd name="connsiteX6348" fmla="*/ 4018858 w 8014260"/>
              <a:gd name="connsiteY6348" fmla="*/ 3324073 h 4925968"/>
              <a:gd name="connsiteX6349" fmla="*/ 4042175 w 8014260"/>
              <a:gd name="connsiteY6349" fmla="*/ 3291635 h 4925968"/>
              <a:gd name="connsiteX6350" fmla="*/ 4060701 w 8014260"/>
              <a:gd name="connsiteY6350" fmla="*/ 3287374 h 4925968"/>
              <a:gd name="connsiteX6351" fmla="*/ 2535198 w 8014260"/>
              <a:gd name="connsiteY6351" fmla="*/ 3287246 h 4925968"/>
              <a:gd name="connsiteX6352" fmla="*/ 2548983 w 8014260"/>
              <a:gd name="connsiteY6352" fmla="*/ 3294995 h 4925968"/>
              <a:gd name="connsiteX6353" fmla="*/ 2538490 w 8014260"/>
              <a:gd name="connsiteY6353" fmla="*/ 3300687 h 4925968"/>
              <a:gd name="connsiteX6354" fmla="*/ 2524568 w 8014260"/>
              <a:gd name="connsiteY6354" fmla="*/ 3292938 h 4925968"/>
              <a:gd name="connsiteX6355" fmla="*/ 2535198 w 8014260"/>
              <a:gd name="connsiteY6355" fmla="*/ 3287246 h 4925968"/>
              <a:gd name="connsiteX6356" fmla="*/ 4396116 w 8014260"/>
              <a:gd name="connsiteY6356" fmla="*/ 3286080 h 4925968"/>
              <a:gd name="connsiteX6357" fmla="*/ 4425537 w 8014260"/>
              <a:gd name="connsiteY6357" fmla="*/ 3300893 h 4925968"/>
              <a:gd name="connsiteX6358" fmla="*/ 4400094 w 8014260"/>
              <a:gd name="connsiteY6358" fmla="*/ 3337583 h 4925968"/>
              <a:gd name="connsiteX6359" fmla="*/ 4370742 w 8014260"/>
              <a:gd name="connsiteY6359" fmla="*/ 3322496 h 4925968"/>
              <a:gd name="connsiteX6360" fmla="*/ 4396116 w 8014260"/>
              <a:gd name="connsiteY6360" fmla="*/ 3286080 h 4925968"/>
              <a:gd name="connsiteX6361" fmla="*/ 2880224 w 8014260"/>
              <a:gd name="connsiteY6361" fmla="*/ 3286012 h 4925968"/>
              <a:gd name="connsiteX6362" fmla="*/ 2894420 w 8014260"/>
              <a:gd name="connsiteY6362" fmla="*/ 3290195 h 4925968"/>
              <a:gd name="connsiteX6363" fmla="*/ 2883310 w 8014260"/>
              <a:gd name="connsiteY6363" fmla="*/ 3298767 h 4925968"/>
              <a:gd name="connsiteX6364" fmla="*/ 2869389 w 8014260"/>
              <a:gd name="connsiteY6364" fmla="*/ 3294515 h 4925968"/>
              <a:gd name="connsiteX6365" fmla="*/ 2880224 w 8014260"/>
              <a:gd name="connsiteY6365" fmla="*/ 3286012 h 4925968"/>
              <a:gd name="connsiteX6366" fmla="*/ 707718 w 8014260"/>
              <a:gd name="connsiteY6366" fmla="*/ 3285265 h 4925968"/>
              <a:gd name="connsiteX6367" fmla="*/ 713308 w 8014260"/>
              <a:gd name="connsiteY6367" fmla="*/ 3288892 h 4925968"/>
              <a:gd name="connsiteX6368" fmla="*/ 697188 w 8014260"/>
              <a:gd name="connsiteY6368" fmla="*/ 3309672 h 4925968"/>
              <a:gd name="connsiteX6369" fmla="*/ 681075 w 8014260"/>
              <a:gd name="connsiteY6369" fmla="*/ 3311180 h 4925968"/>
              <a:gd name="connsiteX6370" fmla="*/ 695544 w 8014260"/>
              <a:gd name="connsiteY6370" fmla="*/ 3290537 h 4925968"/>
              <a:gd name="connsiteX6371" fmla="*/ 707718 w 8014260"/>
              <a:gd name="connsiteY6371" fmla="*/ 3285265 h 4925968"/>
              <a:gd name="connsiteX6372" fmla="*/ 6730117 w 8014260"/>
              <a:gd name="connsiteY6372" fmla="*/ 3284451 h 4925968"/>
              <a:gd name="connsiteX6373" fmla="*/ 6742101 w 8014260"/>
              <a:gd name="connsiteY6373" fmla="*/ 3298287 h 4925968"/>
              <a:gd name="connsiteX6374" fmla="*/ 6711926 w 8014260"/>
              <a:gd name="connsiteY6374" fmla="*/ 3336280 h 4925968"/>
              <a:gd name="connsiteX6375" fmla="*/ 6674138 w 8014260"/>
              <a:gd name="connsiteY6375" fmla="*/ 3325650 h 4925968"/>
              <a:gd name="connsiteX6376" fmla="*/ 6704451 w 8014260"/>
              <a:gd name="connsiteY6376" fmla="*/ 3287177 h 4925968"/>
              <a:gd name="connsiteX6377" fmla="*/ 6730117 w 8014260"/>
              <a:gd name="connsiteY6377" fmla="*/ 3284451 h 4925968"/>
              <a:gd name="connsiteX6378" fmla="*/ 224878 w 8014260"/>
              <a:gd name="connsiteY6378" fmla="*/ 3284159 h 4925968"/>
              <a:gd name="connsiteX6379" fmla="*/ 215140 w 8014260"/>
              <a:gd name="connsiteY6379" fmla="*/ 3300275 h 4925968"/>
              <a:gd name="connsiteX6380" fmla="*/ 206430 w 8014260"/>
              <a:gd name="connsiteY6380" fmla="*/ 3302264 h 4925968"/>
              <a:gd name="connsiteX6381" fmla="*/ 213357 w 8014260"/>
              <a:gd name="connsiteY6381" fmla="*/ 3289165 h 4925968"/>
              <a:gd name="connsiteX6382" fmla="*/ 224878 w 8014260"/>
              <a:gd name="connsiteY6382" fmla="*/ 3284159 h 4925968"/>
              <a:gd name="connsiteX6383" fmla="*/ 6202513 w 8014260"/>
              <a:gd name="connsiteY6383" fmla="*/ 3284091 h 4925968"/>
              <a:gd name="connsiteX6384" fmla="*/ 6237489 w 8014260"/>
              <a:gd name="connsiteY6384" fmla="*/ 3306105 h 4925968"/>
              <a:gd name="connsiteX6385" fmla="*/ 6207657 w 8014260"/>
              <a:gd name="connsiteY6385" fmla="*/ 3352945 h 4925968"/>
              <a:gd name="connsiteX6386" fmla="*/ 6172887 w 8014260"/>
              <a:gd name="connsiteY6386" fmla="*/ 3330931 h 4925968"/>
              <a:gd name="connsiteX6387" fmla="*/ 6202513 w 8014260"/>
              <a:gd name="connsiteY6387" fmla="*/ 3284091 h 4925968"/>
              <a:gd name="connsiteX6388" fmla="*/ 4809448 w 8014260"/>
              <a:gd name="connsiteY6388" fmla="*/ 3284022 h 4925968"/>
              <a:gd name="connsiteX6389" fmla="*/ 4841064 w 8014260"/>
              <a:gd name="connsiteY6389" fmla="*/ 3310357 h 4925968"/>
              <a:gd name="connsiteX6390" fmla="*/ 4817061 w 8014260"/>
              <a:gd name="connsiteY6390" fmla="*/ 3353974 h 4925968"/>
              <a:gd name="connsiteX6391" fmla="*/ 4783525 w 8014260"/>
              <a:gd name="connsiteY6391" fmla="*/ 3325719 h 4925968"/>
              <a:gd name="connsiteX6392" fmla="*/ 4809448 w 8014260"/>
              <a:gd name="connsiteY6392" fmla="*/ 3284022 h 4925968"/>
              <a:gd name="connsiteX6393" fmla="*/ 2672084 w 8014260"/>
              <a:gd name="connsiteY6393" fmla="*/ 3284022 h 4925968"/>
              <a:gd name="connsiteX6394" fmla="*/ 2684360 w 8014260"/>
              <a:gd name="connsiteY6394" fmla="*/ 3290195 h 4925968"/>
              <a:gd name="connsiteX6395" fmla="*/ 2672222 w 8014260"/>
              <a:gd name="connsiteY6395" fmla="*/ 3297738 h 4925968"/>
              <a:gd name="connsiteX6396" fmla="*/ 2659809 w 8014260"/>
              <a:gd name="connsiteY6396" fmla="*/ 3291703 h 4925968"/>
              <a:gd name="connsiteX6397" fmla="*/ 2672084 w 8014260"/>
              <a:gd name="connsiteY6397" fmla="*/ 3284022 h 4925968"/>
              <a:gd name="connsiteX6398" fmla="*/ 779538 w 8014260"/>
              <a:gd name="connsiteY6398" fmla="*/ 3283576 h 4925968"/>
              <a:gd name="connsiteX6399" fmla="*/ 786004 w 8014260"/>
              <a:gd name="connsiteY6399" fmla="*/ 3288480 h 4925968"/>
              <a:gd name="connsiteX6400" fmla="*/ 771807 w 8014260"/>
              <a:gd name="connsiteY6400" fmla="*/ 3308505 h 4925968"/>
              <a:gd name="connsiteX6401" fmla="*/ 753016 w 8014260"/>
              <a:gd name="connsiteY6401" fmla="*/ 3307477 h 4925968"/>
              <a:gd name="connsiteX6402" fmla="*/ 767418 w 8014260"/>
              <a:gd name="connsiteY6402" fmla="*/ 3287108 h 4925968"/>
              <a:gd name="connsiteX6403" fmla="*/ 779538 w 8014260"/>
              <a:gd name="connsiteY6403" fmla="*/ 3283576 h 4925968"/>
              <a:gd name="connsiteX6404" fmla="*/ 382684 w 8014260"/>
              <a:gd name="connsiteY6404" fmla="*/ 3283474 h 4925968"/>
              <a:gd name="connsiteX6405" fmla="*/ 377195 w 8014260"/>
              <a:gd name="connsiteY6405" fmla="*/ 3296915 h 4925968"/>
              <a:gd name="connsiteX6406" fmla="*/ 363205 w 8014260"/>
              <a:gd name="connsiteY6406" fmla="*/ 3310426 h 4925968"/>
              <a:gd name="connsiteX6407" fmla="*/ 369654 w 8014260"/>
              <a:gd name="connsiteY6407" fmla="*/ 3294995 h 4925968"/>
              <a:gd name="connsiteX6408" fmla="*/ 382684 w 8014260"/>
              <a:gd name="connsiteY6408" fmla="*/ 3283474 h 4925968"/>
              <a:gd name="connsiteX6409" fmla="*/ 3466309 w 8014260"/>
              <a:gd name="connsiteY6409" fmla="*/ 3282788 h 4925968"/>
              <a:gd name="connsiteX6410" fmla="*/ 3448273 w 8014260"/>
              <a:gd name="connsiteY6410" fmla="*/ 3294241 h 4925968"/>
              <a:gd name="connsiteX6411" fmla="*/ 3425367 w 8014260"/>
              <a:gd name="connsiteY6411" fmla="*/ 3300687 h 4925968"/>
              <a:gd name="connsiteX6412" fmla="*/ 3444981 w 8014260"/>
              <a:gd name="connsiteY6412" fmla="*/ 3288754 h 4925968"/>
              <a:gd name="connsiteX6413" fmla="*/ 3466309 w 8014260"/>
              <a:gd name="connsiteY6413" fmla="*/ 3282788 h 4925968"/>
              <a:gd name="connsiteX6414" fmla="*/ 5635357 w 8014260"/>
              <a:gd name="connsiteY6414" fmla="*/ 3282719 h 4925968"/>
              <a:gd name="connsiteX6415" fmla="*/ 5669030 w 8014260"/>
              <a:gd name="connsiteY6415" fmla="*/ 3314129 h 4925968"/>
              <a:gd name="connsiteX6416" fmla="*/ 5642832 w 8014260"/>
              <a:gd name="connsiteY6416" fmla="*/ 3363918 h 4925968"/>
              <a:gd name="connsiteX6417" fmla="*/ 5607308 w 8014260"/>
              <a:gd name="connsiteY6417" fmla="*/ 3330177 h 4925968"/>
              <a:gd name="connsiteX6418" fmla="*/ 5635357 w 8014260"/>
              <a:gd name="connsiteY6418" fmla="*/ 3282719 h 4925968"/>
              <a:gd name="connsiteX6419" fmla="*/ 1048942 w 8014260"/>
              <a:gd name="connsiteY6419" fmla="*/ 3280868 h 4925968"/>
              <a:gd name="connsiteX6420" fmla="*/ 1068555 w 8014260"/>
              <a:gd name="connsiteY6420" fmla="*/ 3291978 h 4925968"/>
              <a:gd name="connsiteX6421" fmla="*/ 1053261 w 8014260"/>
              <a:gd name="connsiteY6421" fmla="*/ 3308642 h 4925968"/>
              <a:gd name="connsiteX6422" fmla="*/ 1032687 w 8014260"/>
              <a:gd name="connsiteY6422" fmla="*/ 3298904 h 4925968"/>
              <a:gd name="connsiteX6423" fmla="*/ 1048942 w 8014260"/>
              <a:gd name="connsiteY6423" fmla="*/ 3280868 h 4925968"/>
              <a:gd name="connsiteX6424" fmla="*/ 3340670 w 8014260"/>
              <a:gd name="connsiteY6424" fmla="*/ 3279634 h 4925968"/>
              <a:gd name="connsiteX6425" fmla="*/ 3325926 w 8014260"/>
              <a:gd name="connsiteY6425" fmla="*/ 3287177 h 4925968"/>
              <a:gd name="connsiteX6426" fmla="*/ 3309192 w 8014260"/>
              <a:gd name="connsiteY6426" fmla="*/ 3291224 h 4925968"/>
              <a:gd name="connsiteX6427" fmla="*/ 3325240 w 8014260"/>
              <a:gd name="connsiteY6427" fmla="*/ 3282857 h 4925968"/>
              <a:gd name="connsiteX6428" fmla="*/ 3340670 w 8014260"/>
              <a:gd name="connsiteY6428" fmla="*/ 3279634 h 4925968"/>
              <a:gd name="connsiteX6429" fmla="*/ 1586400 w 8014260"/>
              <a:gd name="connsiteY6429" fmla="*/ 3279634 h 4925968"/>
              <a:gd name="connsiteX6430" fmla="*/ 1608484 w 8014260"/>
              <a:gd name="connsiteY6430" fmla="*/ 3293350 h 4925968"/>
              <a:gd name="connsiteX6431" fmla="*/ 1592986 w 8014260"/>
              <a:gd name="connsiteY6431" fmla="*/ 3302539 h 4925968"/>
              <a:gd name="connsiteX6432" fmla="*/ 1572822 w 8014260"/>
              <a:gd name="connsiteY6432" fmla="*/ 3289921 h 4925968"/>
              <a:gd name="connsiteX6433" fmla="*/ 1586400 w 8014260"/>
              <a:gd name="connsiteY6433" fmla="*/ 3279634 h 4925968"/>
              <a:gd name="connsiteX6434" fmla="*/ 2264581 w 8014260"/>
              <a:gd name="connsiteY6434" fmla="*/ 3279290 h 4925968"/>
              <a:gd name="connsiteX6435" fmla="*/ 2277954 w 8014260"/>
              <a:gd name="connsiteY6435" fmla="*/ 3279702 h 4925968"/>
              <a:gd name="connsiteX6436" fmla="*/ 2291327 w 8014260"/>
              <a:gd name="connsiteY6436" fmla="*/ 3291429 h 4925968"/>
              <a:gd name="connsiteX6437" fmla="*/ 2279532 w 8014260"/>
              <a:gd name="connsiteY6437" fmla="*/ 3291086 h 4925968"/>
              <a:gd name="connsiteX6438" fmla="*/ 2264581 w 8014260"/>
              <a:gd name="connsiteY6438" fmla="*/ 3279290 h 4925968"/>
              <a:gd name="connsiteX6439" fmla="*/ 2203065 w 8014260"/>
              <a:gd name="connsiteY6439" fmla="*/ 3279016 h 4925968"/>
              <a:gd name="connsiteX6440" fmla="*/ 2216164 w 8014260"/>
              <a:gd name="connsiteY6440" fmla="*/ 3280113 h 4925968"/>
              <a:gd name="connsiteX6441" fmla="*/ 2230840 w 8014260"/>
              <a:gd name="connsiteY6441" fmla="*/ 3291977 h 4925968"/>
              <a:gd name="connsiteX6442" fmla="*/ 2217467 w 8014260"/>
              <a:gd name="connsiteY6442" fmla="*/ 3290880 h 4925968"/>
              <a:gd name="connsiteX6443" fmla="*/ 2203065 w 8014260"/>
              <a:gd name="connsiteY6443" fmla="*/ 3279016 h 4925968"/>
              <a:gd name="connsiteX6444" fmla="*/ 3987242 w 8014260"/>
              <a:gd name="connsiteY6444" fmla="*/ 3278236 h 4925968"/>
              <a:gd name="connsiteX6445" fmla="*/ 3996981 w 8014260"/>
              <a:gd name="connsiteY6445" fmla="*/ 3286628 h 4925968"/>
              <a:gd name="connsiteX6446" fmla="*/ 3974075 w 8014260"/>
              <a:gd name="connsiteY6446" fmla="*/ 3317078 h 4925968"/>
              <a:gd name="connsiteX6447" fmla="*/ 3945957 w 8014260"/>
              <a:gd name="connsiteY6447" fmla="*/ 3314540 h 4925968"/>
              <a:gd name="connsiteX6448" fmla="*/ 3967217 w 8014260"/>
              <a:gd name="connsiteY6448" fmla="*/ 3283885 h 4925968"/>
              <a:gd name="connsiteX6449" fmla="*/ 3987242 w 8014260"/>
              <a:gd name="connsiteY6449" fmla="*/ 3278236 h 4925968"/>
              <a:gd name="connsiteX6450" fmla="*/ 548604 w 8014260"/>
              <a:gd name="connsiteY6450" fmla="*/ 3278176 h 4925968"/>
              <a:gd name="connsiteX6451" fmla="*/ 553653 w 8014260"/>
              <a:gd name="connsiteY6451" fmla="*/ 3278193 h 4925968"/>
              <a:gd name="connsiteX6452" fmla="*/ 542063 w 8014260"/>
              <a:gd name="connsiteY6452" fmla="*/ 3297396 h 4925968"/>
              <a:gd name="connsiteX6453" fmla="*/ 526633 w 8014260"/>
              <a:gd name="connsiteY6453" fmla="*/ 3306517 h 4925968"/>
              <a:gd name="connsiteX6454" fmla="*/ 538359 w 8014260"/>
              <a:gd name="connsiteY6454" fmla="*/ 3287109 h 4925968"/>
              <a:gd name="connsiteX6455" fmla="*/ 548604 w 8014260"/>
              <a:gd name="connsiteY6455" fmla="*/ 3278176 h 4925968"/>
              <a:gd name="connsiteX6456" fmla="*/ 7163962 w 8014260"/>
              <a:gd name="connsiteY6456" fmla="*/ 3278107 h 4925968"/>
              <a:gd name="connsiteX6457" fmla="*/ 7176486 w 8014260"/>
              <a:gd name="connsiteY6457" fmla="*/ 3284982 h 4925968"/>
              <a:gd name="connsiteX6458" fmla="*/ 7142677 w 8014260"/>
              <a:gd name="connsiteY6458" fmla="*/ 3313854 h 4925968"/>
              <a:gd name="connsiteX6459" fmla="*/ 7105712 w 8014260"/>
              <a:gd name="connsiteY6459" fmla="*/ 3311454 h 4925968"/>
              <a:gd name="connsiteX6460" fmla="*/ 7138013 w 8014260"/>
              <a:gd name="connsiteY6460" fmla="*/ 3282651 h 4925968"/>
              <a:gd name="connsiteX6461" fmla="*/ 7163962 w 8014260"/>
              <a:gd name="connsiteY6461" fmla="*/ 3278107 h 4925968"/>
              <a:gd name="connsiteX6462" fmla="*/ 3619235 w 8014260"/>
              <a:gd name="connsiteY6462" fmla="*/ 3277850 h 4925968"/>
              <a:gd name="connsiteX6463" fmla="*/ 3627678 w 8014260"/>
              <a:gd name="connsiteY6463" fmla="*/ 3279770 h 4925968"/>
              <a:gd name="connsiteX6464" fmla="*/ 3606624 w 8014260"/>
              <a:gd name="connsiteY6464" fmla="*/ 3300344 h 4925968"/>
              <a:gd name="connsiteX6465" fmla="*/ 3582210 w 8014260"/>
              <a:gd name="connsiteY6465" fmla="*/ 3303156 h 4925968"/>
              <a:gd name="connsiteX6466" fmla="*/ 3603127 w 8014260"/>
              <a:gd name="connsiteY6466" fmla="*/ 3283337 h 4925968"/>
              <a:gd name="connsiteX6467" fmla="*/ 3619235 w 8014260"/>
              <a:gd name="connsiteY6467" fmla="*/ 3277850 h 4925968"/>
              <a:gd name="connsiteX6468" fmla="*/ 468819 w 8014260"/>
              <a:gd name="connsiteY6468" fmla="*/ 3277782 h 4925968"/>
              <a:gd name="connsiteX6469" fmla="*/ 459285 w 8014260"/>
              <a:gd name="connsiteY6469" fmla="*/ 3296161 h 4925968"/>
              <a:gd name="connsiteX6470" fmla="*/ 444886 w 8014260"/>
              <a:gd name="connsiteY6470" fmla="*/ 3308232 h 4925968"/>
              <a:gd name="connsiteX6471" fmla="*/ 454074 w 8014260"/>
              <a:gd name="connsiteY6471" fmla="*/ 3290401 h 4925968"/>
              <a:gd name="connsiteX6472" fmla="*/ 468819 w 8014260"/>
              <a:gd name="connsiteY6472" fmla="*/ 3277782 h 4925968"/>
              <a:gd name="connsiteX6473" fmla="*/ 6416757 w 8014260"/>
              <a:gd name="connsiteY6473" fmla="*/ 3277713 h 4925968"/>
              <a:gd name="connsiteX6474" fmla="*/ 6451870 w 8014260"/>
              <a:gd name="connsiteY6474" fmla="*/ 3297533 h 4925968"/>
              <a:gd name="connsiteX6475" fmla="*/ 6423478 w 8014260"/>
              <a:gd name="connsiteY6475" fmla="*/ 3339641 h 4925968"/>
              <a:gd name="connsiteX6476" fmla="*/ 6386651 w 8014260"/>
              <a:gd name="connsiteY6476" fmla="*/ 3321879 h 4925968"/>
              <a:gd name="connsiteX6477" fmla="*/ 6416757 w 8014260"/>
              <a:gd name="connsiteY6477" fmla="*/ 3277713 h 4925968"/>
              <a:gd name="connsiteX6478" fmla="*/ 5151320 w 8014260"/>
              <a:gd name="connsiteY6478" fmla="*/ 3277028 h 4925968"/>
              <a:gd name="connsiteX6479" fmla="*/ 5184992 w 8014260"/>
              <a:gd name="connsiteY6479" fmla="*/ 3312141 h 4925968"/>
              <a:gd name="connsiteX6480" fmla="*/ 5158932 w 8014260"/>
              <a:gd name="connsiteY6480" fmla="*/ 3358638 h 4925968"/>
              <a:gd name="connsiteX6481" fmla="*/ 5126014 w 8014260"/>
              <a:gd name="connsiteY6481" fmla="*/ 3326954 h 4925968"/>
              <a:gd name="connsiteX6482" fmla="*/ 5151320 w 8014260"/>
              <a:gd name="connsiteY6482" fmla="*/ 3277028 h 4925968"/>
              <a:gd name="connsiteX6483" fmla="*/ 1845563 w 8014260"/>
              <a:gd name="connsiteY6483" fmla="*/ 3275381 h 4925968"/>
              <a:gd name="connsiteX6484" fmla="*/ 1865042 w 8014260"/>
              <a:gd name="connsiteY6484" fmla="*/ 3288891 h 4925968"/>
              <a:gd name="connsiteX6485" fmla="*/ 1850637 w 8014260"/>
              <a:gd name="connsiteY6485" fmla="*/ 3292114 h 4925968"/>
              <a:gd name="connsiteX6486" fmla="*/ 1830957 w 8014260"/>
              <a:gd name="connsiteY6486" fmla="*/ 3278673 h 4925968"/>
              <a:gd name="connsiteX6487" fmla="*/ 1845563 w 8014260"/>
              <a:gd name="connsiteY6487" fmla="*/ 3275381 h 4925968"/>
              <a:gd name="connsiteX6488" fmla="*/ 2140589 w 8014260"/>
              <a:gd name="connsiteY6488" fmla="*/ 3275313 h 4925968"/>
              <a:gd name="connsiteX6489" fmla="*/ 2153276 w 8014260"/>
              <a:gd name="connsiteY6489" fmla="*/ 3276204 h 4925968"/>
              <a:gd name="connsiteX6490" fmla="*/ 2169461 w 8014260"/>
              <a:gd name="connsiteY6490" fmla="*/ 3289234 h 4925968"/>
              <a:gd name="connsiteX6491" fmla="*/ 2156911 w 8014260"/>
              <a:gd name="connsiteY6491" fmla="*/ 3288343 h 4925968"/>
              <a:gd name="connsiteX6492" fmla="*/ 2140589 w 8014260"/>
              <a:gd name="connsiteY6492" fmla="*/ 3275313 h 4925968"/>
              <a:gd name="connsiteX6493" fmla="*/ 4601514 w 8014260"/>
              <a:gd name="connsiteY6493" fmla="*/ 3275175 h 4925968"/>
              <a:gd name="connsiteX6494" fmla="*/ 4633267 w 8014260"/>
              <a:gd name="connsiteY6494" fmla="*/ 3293006 h 4925968"/>
              <a:gd name="connsiteX6495" fmla="*/ 4609607 w 8014260"/>
              <a:gd name="connsiteY6495" fmla="*/ 3333948 h 4925968"/>
              <a:gd name="connsiteX6496" fmla="*/ 4576620 w 8014260"/>
              <a:gd name="connsiteY6496" fmla="*/ 3314883 h 4925968"/>
              <a:gd name="connsiteX6497" fmla="*/ 4601514 w 8014260"/>
              <a:gd name="connsiteY6497" fmla="*/ 3275175 h 4925968"/>
              <a:gd name="connsiteX6498" fmla="*/ 5987241 w 8014260"/>
              <a:gd name="connsiteY6498" fmla="*/ 3274764 h 4925968"/>
              <a:gd name="connsiteX6499" fmla="*/ 6021737 w 8014260"/>
              <a:gd name="connsiteY6499" fmla="*/ 3303087 h 4925968"/>
              <a:gd name="connsiteX6500" fmla="*/ 5993551 w 8014260"/>
              <a:gd name="connsiteY6500" fmla="*/ 3350751 h 4925968"/>
              <a:gd name="connsiteX6501" fmla="*/ 5959192 w 8014260"/>
              <a:gd name="connsiteY6501" fmla="*/ 3322084 h 4925968"/>
              <a:gd name="connsiteX6502" fmla="*/ 5987241 w 8014260"/>
              <a:gd name="connsiteY6502" fmla="*/ 3274764 h 4925968"/>
              <a:gd name="connsiteX6503" fmla="*/ 2338031 w 8014260"/>
              <a:gd name="connsiteY6503" fmla="*/ 3273187 h 4925968"/>
              <a:gd name="connsiteX6504" fmla="*/ 2352365 w 8014260"/>
              <a:gd name="connsiteY6504" fmla="*/ 3285051 h 4925968"/>
              <a:gd name="connsiteX6505" fmla="*/ 2340912 w 8014260"/>
              <a:gd name="connsiteY6505" fmla="*/ 3286285 h 4925968"/>
              <a:gd name="connsiteX6506" fmla="*/ 2326853 w 8014260"/>
              <a:gd name="connsiteY6506" fmla="*/ 3274421 h 4925968"/>
              <a:gd name="connsiteX6507" fmla="*/ 2338031 w 8014260"/>
              <a:gd name="connsiteY6507" fmla="*/ 3273187 h 4925968"/>
              <a:gd name="connsiteX6508" fmla="*/ 7089441 w 8014260"/>
              <a:gd name="connsiteY6508" fmla="*/ 3272809 h 4925968"/>
              <a:gd name="connsiteX6509" fmla="*/ 7101940 w 8014260"/>
              <a:gd name="connsiteY6509" fmla="*/ 3280250 h 4925968"/>
              <a:gd name="connsiteX6510" fmla="*/ 7072314 w 8014260"/>
              <a:gd name="connsiteY6510" fmla="*/ 3310014 h 4925968"/>
              <a:gd name="connsiteX6511" fmla="*/ 7032332 w 8014260"/>
              <a:gd name="connsiteY6511" fmla="*/ 3308162 h 4925968"/>
              <a:gd name="connsiteX6512" fmla="*/ 7064084 w 8014260"/>
              <a:gd name="connsiteY6512" fmla="*/ 3277301 h 4925968"/>
              <a:gd name="connsiteX6513" fmla="*/ 7089441 w 8014260"/>
              <a:gd name="connsiteY6513" fmla="*/ 3272809 h 4925968"/>
              <a:gd name="connsiteX6514" fmla="*/ 3453005 w 8014260"/>
              <a:gd name="connsiteY6514" fmla="*/ 3271884 h 4925968"/>
              <a:gd name="connsiteX6515" fmla="*/ 3434762 w 8014260"/>
              <a:gd name="connsiteY6515" fmla="*/ 3281485 h 4925968"/>
              <a:gd name="connsiteX6516" fmla="*/ 3414257 w 8014260"/>
              <a:gd name="connsiteY6516" fmla="*/ 3288000 h 4925968"/>
              <a:gd name="connsiteX6517" fmla="*/ 3431196 w 8014260"/>
              <a:gd name="connsiteY6517" fmla="*/ 3279290 h 4925968"/>
              <a:gd name="connsiteX6518" fmla="*/ 3453005 w 8014260"/>
              <a:gd name="connsiteY6518" fmla="*/ 3271884 h 4925968"/>
              <a:gd name="connsiteX6519" fmla="*/ 2078325 w 8014260"/>
              <a:gd name="connsiteY6519" fmla="*/ 3271198 h 4925968"/>
              <a:gd name="connsiteX6520" fmla="*/ 2090937 w 8014260"/>
              <a:gd name="connsiteY6520" fmla="*/ 3272158 h 4925968"/>
              <a:gd name="connsiteX6521" fmla="*/ 2108699 w 8014260"/>
              <a:gd name="connsiteY6521" fmla="*/ 3284982 h 4925968"/>
              <a:gd name="connsiteX6522" fmla="*/ 2094915 w 8014260"/>
              <a:gd name="connsiteY6522" fmla="*/ 3283954 h 4925968"/>
              <a:gd name="connsiteX6523" fmla="*/ 2078325 w 8014260"/>
              <a:gd name="connsiteY6523" fmla="*/ 3271198 h 4925968"/>
              <a:gd name="connsiteX6524" fmla="*/ 3912208 w 8014260"/>
              <a:gd name="connsiteY6524" fmla="*/ 3270075 h 4925968"/>
              <a:gd name="connsiteX6525" fmla="*/ 3922298 w 8014260"/>
              <a:gd name="connsiteY6525" fmla="*/ 3277508 h 4925968"/>
              <a:gd name="connsiteX6526" fmla="*/ 3901861 w 8014260"/>
              <a:gd name="connsiteY6526" fmla="*/ 3308643 h 4925968"/>
              <a:gd name="connsiteX6527" fmla="*/ 3873606 w 8014260"/>
              <a:gd name="connsiteY6527" fmla="*/ 3306654 h 4925968"/>
              <a:gd name="connsiteX6528" fmla="*/ 3893837 w 8014260"/>
              <a:gd name="connsiteY6528" fmla="*/ 3275450 h 4925968"/>
              <a:gd name="connsiteX6529" fmla="*/ 3912208 w 8014260"/>
              <a:gd name="connsiteY6529" fmla="*/ 3270075 h 4925968"/>
              <a:gd name="connsiteX6530" fmla="*/ 1907698 w 8014260"/>
              <a:gd name="connsiteY6530" fmla="*/ 3269415 h 4925968"/>
              <a:gd name="connsiteX6531" fmla="*/ 1926420 w 8014260"/>
              <a:gd name="connsiteY6531" fmla="*/ 3283063 h 4925968"/>
              <a:gd name="connsiteX6532" fmla="*/ 1909687 w 8014260"/>
              <a:gd name="connsiteY6532" fmla="*/ 3283268 h 4925968"/>
              <a:gd name="connsiteX6533" fmla="*/ 1892405 w 8014260"/>
              <a:gd name="connsiteY6533" fmla="*/ 3269621 h 4925968"/>
              <a:gd name="connsiteX6534" fmla="*/ 1907698 w 8014260"/>
              <a:gd name="connsiteY6534" fmla="*/ 3269415 h 4925968"/>
              <a:gd name="connsiteX6535" fmla="*/ 3178136 w 8014260"/>
              <a:gd name="connsiteY6535" fmla="*/ 3269278 h 4925968"/>
              <a:gd name="connsiteX6536" fmla="*/ 3167094 w 8014260"/>
              <a:gd name="connsiteY6536" fmla="*/ 3278330 h 4925968"/>
              <a:gd name="connsiteX6537" fmla="*/ 3151527 w 8014260"/>
              <a:gd name="connsiteY6537" fmla="*/ 3278811 h 4925968"/>
              <a:gd name="connsiteX6538" fmla="*/ 3162294 w 8014260"/>
              <a:gd name="connsiteY6538" fmla="*/ 3269758 h 4925968"/>
              <a:gd name="connsiteX6539" fmla="*/ 3178136 w 8014260"/>
              <a:gd name="connsiteY6539" fmla="*/ 3269278 h 4925968"/>
              <a:gd name="connsiteX6540" fmla="*/ 3692100 w 8014260"/>
              <a:gd name="connsiteY6540" fmla="*/ 3269021 h 4925968"/>
              <a:gd name="connsiteX6541" fmla="*/ 3700715 w 8014260"/>
              <a:gd name="connsiteY6541" fmla="*/ 3272570 h 4925968"/>
              <a:gd name="connsiteX6542" fmla="*/ 3680690 w 8014260"/>
              <a:gd name="connsiteY6542" fmla="*/ 3295476 h 4925968"/>
              <a:gd name="connsiteX6543" fmla="*/ 3654424 w 8014260"/>
              <a:gd name="connsiteY6543" fmla="*/ 3297053 h 4925968"/>
              <a:gd name="connsiteX6544" fmla="*/ 3674998 w 8014260"/>
              <a:gd name="connsiteY6544" fmla="*/ 3274833 h 4925968"/>
              <a:gd name="connsiteX6545" fmla="*/ 3692100 w 8014260"/>
              <a:gd name="connsiteY6545" fmla="*/ 3269021 h 4925968"/>
              <a:gd name="connsiteX6546" fmla="*/ 3439974 w 8014260"/>
              <a:gd name="connsiteY6546" fmla="*/ 3267906 h 4925968"/>
              <a:gd name="connsiteX6547" fmla="*/ 3422897 w 8014260"/>
              <a:gd name="connsiteY6547" fmla="*/ 3275998 h 4925968"/>
              <a:gd name="connsiteX6548" fmla="*/ 3402941 w 8014260"/>
              <a:gd name="connsiteY6548" fmla="*/ 3282994 h 4925968"/>
              <a:gd name="connsiteX6549" fmla="*/ 3419743 w 8014260"/>
              <a:gd name="connsiteY6549" fmla="*/ 3275107 h 4925968"/>
              <a:gd name="connsiteX6550" fmla="*/ 3439974 w 8014260"/>
              <a:gd name="connsiteY6550" fmla="*/ 3267906 h 4925968"/>
              <a:gd name="connsiteX6551" fmla="*/ 2027986 w 8014260"/>
              <a:gd name="connsiteY6551" fmla="*/ 3267700 h 4925968"/>
              <a:gd name="connsiteX6552" fmla="*/ 2047874 w 8014260"/>
              <a:gd name="connsiteY6552" fmla="*/ 3281622 h 4925968"/>
              <a:gd name="connsiteX6553" fmla="*/ 2034979 w 8014260"/>
              <a:gd name="connsiteY6553" fmla="*/ 3281759 h 4925968"/>
              <a:gd name="connsiteX6554" fmla="*/ 2016947 w 8014260"/>
              <a:gd name="connsiteY6554" fmla="*/ 3269140 h 4925968"/>
              <a:gd name="connsiteX6555" fmla="*/ 2027986 w 8014260"/>
              <a:gd name="connsiteY6555" fmla="*/ 3267700 h 4925968"/>
              <a:gd name="connsiteX6556" fmla="*/ 3252202 w 8014260"/>
              <a:gd name="connsiteY6556" fmla="*/ 3266877 h 4925968"/>
              <a:gd name="connsiteX6557" fmla="*/ 3241983 w 8014260"/>
              <a:gd name="connsiteY6557" fmla="*/ 3275106 h 4925968"/>
              <a:gd name="connsiteX6558" fmla="*/ 3224496 w 8014260"/>
              <a:gd name="connsiteY6558" fmla="*/ 3277164 h 4925968"/>
              <a:gd name="connsiteX6559" fmla="*/ 3237457 w 8014260"/>
              <a:gd name="connsiteY6559" fmla="*/ 3267768 h 4925968"/>
              <a:gd name="connsiteX6560" fmla="*/ 3252202 w 8014260"/>
              <a:gd name="connsiteY6560" fmla="*/ 3266877 h 4925968"/>
              <a:gd name="connsiteX6561" fmla="*/ 3427904 w 8014260"/>
              <a:gd name="connsiteY6561" fmla="*/ 3265163 h 4925968"/>
              <a:gd name="connsiteX6562" fmla="*/ 3412611 w 8014260"/>
              <a:gd name="connsiteY6562" fmla="*/ 3272364 h 4925968"/>
              <a:gd name="connsiteX6563" fmla="*/ 3392860 w 8014260"/>
              <a:gd name="connsiteY6563" fmla="*/ 3279085 h 4925968"/>
              <a:gd name="connsiteX6564" fmla="*/ 3409731 w 8014260"/>
              <a:gd name="connsiteY6564" fmla="*/ 3271335 h 4925968"/>
              <a:gd name="connsiteX6565" fmla="*/ 3427904 w 8014260"/>
              <a:gd name="connsiteY6565" fmla="*/ 3265163 h 4925968"/>
              <a:gd name="connsiteX6566" fmla="*/ 1958763 w 8014260"/>
              <a:gd name="connsiteY6566" fmla="*/ 3264691 h 4925968"/>
              <a:gd name="connsiteX6567" fmla="*/ 1970721 w 8014260"/>
              <a:gd name="connsiteY6567" fmla="*/ 3268043 h 4925968"/>
              <a:gd name="connsiteX6568" fmla="*/ 1986632 w 8014260"/>
              <a:gd name="connsiteY6568" fmla="*/ 3280799 h 4925968"/>
              <a:gd name="connsiteX6569" fmla="*/ 1971477 w 8014260"/>
              <a:gd name="connsiteY6569" fmla="*/ 3279976 h 4925968"/>
              <a:gd name="connsiteX6570" fmla="*/ 1954260 w 8014260"/>
              <a:gd name="connsiteY6570" fmla="*/ 3267357 h 4925968"/>
              <a:gd name="connsiteX6571" fmla="*/ 1958763 w 8014260"/>
              <a:gd name="connsiteY6571" fmla="*/ 3264691 h 4925968"/>
              <a:gd name="connsiteX6572" fmla="*/ 3087610 w 8014260"/>
              <a:gd name="connsiteY6572" fmla="*/ 3264614 h 4925968"/>
              <a:gd name="connsiteX6573" fmla="*/ 3103109 w 8014260"/>
              <a:gd name="connsiteY6573" fmla="*/ 3265368 h 4925968"/>
              <a:gd name="connsiteX6574" fmla="*/ 3091931 w 8014260"/>
              <a:gd name="connsiteY6574" fmla="*/ 3274969 h 4925968"/>
              <a:gd name="connsiteX6575" fmla="*/ 3077735 w 8014260"/>
              <a:gd name="connsiteY6575" fmla="*/ 3274558 h 4925968"/>
              <a:gd name="connsiteX6576" fmla="*/ 3087610 w 8014260"/>
              <a:gd name="connsiteY6576" fmla="*/ 3264614 h 4925968"/>
              <a:gd name="connsiteX6577" fmla="*/ 3839521 w 8014260"/>
              <a:gd name="connsiteY6577" fmla="*/ 3264443 h 4925968"/>
              <a:gd name="connsiteX6578" fmla="*/ 3848368 w 8014260"/>
              <a:gd name="connsiteY6578" fmla="*/ 3270718 h 4925968"/>
              <a:gd name="connsiteX6579" fmla="*/ 3826285 w 8014260"/>
              <a:gd name="connsiteY6579" fmla="*/ 3300893 h 4925968"/>
              <a:gd name="connsiteX6580" fmla="*/ 3799814 w 8014260"/>
              <a:gd name="connsiteY6580" fmla="*/ 3298630 h 4925968"/>
              <a:gd name="connsiteX6581" fmla="*/ 3822239 w 8014260"/>
              <a:gd name="connsiteY6581" fmla="*/ 3269484 h 4925968"/>
              <a:gd name="connsiteX6582" fmla="*/ 3839521 w 8014260"/>
              <a:gd name="connsiteY6582" fmla="*/ 3264443 h 4925968"/>
              <a:gd name="connsiteX6583" fmla="*/ 7016550 w 8014260"/>
              <a:gd name="connsiteY6583" fmla="*/ 3264348 h 4925968"/>
              <a:gd name="connsiteX6584" fmla="*/ 7028628 w 8014260"/>
              <a:gd name="connsiteY6584" fmla="*/ 3273255 h 4925968"/>
              <a:gd name="connsiteX6585" fmla="*/ 6996464 w 8014260"/>
              <a:gd name="connsiteY6585" fmla="*/ 3304528 h 4925968"/>
              <a:gd name="connsiteX6586" fmla="*/ 6959294 w 8014260"/>
              <a:gd name="connsiteY6586" fmla="*/ 3300002 h 4925968"/>
              <a:gd name="connsiteX6587" fmla="*/ 6991253 w 8014260"/>
              <a:gd name="connsiteY6587" fmla="*/ 3267838 h 4925968"/>
              <a:gd name="connsiteX6588" fmla="*/ 7016550 w 8014260"/>
              <a:gd name="connsiteY6588" fmla="*/ 3264348 h 4925968"/>
              <a:gd name="connsiteX6589" fmla="*/ 3766055 w 8014260"/>
              <a:gd name="connsiteY6589" fmla="*/ 3264314 h 4925968"/>
              <a:gd name="connsiteX6590" fmla="*/ 3774988 w 8014260"/>
              <a:gd name="connsiteY6590" fmla="*/ 3269826 h 4925968"/>
              <a:gd name="connsiteX6591" fmla="*/ 3753042 w 8014260"/>
              <a:gd name="connsiteY6591" fmla="*/ 3295476 h 4925968"/>
              <a:gd name="connsiteX6592" fmla="*/ 3727530 w 8014260"/>
              <a:gd name="connsiteY6592" fmla="*/ 3294721 h 4925968"/>
              <a:gd name="connsiteX6593" fmla="*/ 3747761 w 8014260"/>
              <a:gd name="connsiteY6593" fmla="*/ 3269964 h 4925968"/>
              <a:gd name="connsiteX6594" fmla="*/ 3766055 w 8014260"/>
              <a:gd name="connsiteY6594" fmla="*/ 3264314 h 4925968"/>
              <a:gd name="connsiteX6595" fmla="*/ 2805403 w 8014260"/>
              <a:gd name="connsiteY6595" fmla="*/ 3262831 h 4925968"/>
              <a:gd name="connsiteX6596" fmla="*/ 2819051 w 8014260"/>
              <a:gd name="connsiteY6596" fmla="*/ 3267289 h 4925968"/>
              <a:gd name="connsiteX6597" fmla="*/ 2808558 w 8014260"/>
              <a:gd name="connsiteY6597" fmla="*/ 3276547 h 4925968"/>
              <a:gd name="connsiteX6598" fmla="*/ 2794842 w 8014260"/>
              <a:gd name="connsiteY6598" fmla="*/ 3272295 h 4925968"/>
              <a:gd name="connsiteX6599" fmla="*/ 2805403 w 8014260"/>
              <a:gd name="connsiteY6599" fmla="*/ 3262831 h 4925968"/>
              <a:gd name="connsiteX6600" fmla="*/ 3540169 w 8014260"/>
              <a:gd name="connsiteY6600" fmla="*/ 3261871 h 4925968"/>
              <a:gd name="connsiteX6601" fmla="*/ 3519527 w 8014260"/>
              <a:gd name="connsiteY6601" fmla="*/ 3275793 h 4925968"/>
              <a:gd name="connsiteX6602" fmla="*/ 3497787 w 8014260"/>
              <a:gd name="connsiteY6602" fmla="*/ 3280730 h 4925968"/>
              <a:gd name="connsiteX6603" fmla="*/ 3516783 w 8014260"/>
              <a:gd name="connsiteY6603" fmla="*/ 3268180 h 4925968"/>
              <a:gd name="connsiteX6604" fmla="*/ 3540169 w 8014260"/>
              <a:gd name="connsiteY6604" fmla="*/ 3261871 h 4925968"/>
              <a:gd name="connsiteX6605" fmla="*/ 1451982 w 8014260"/>
              <a:gd name="connsiteY6605" fmla="*/ 3261665 h 4925968"/>
              <a:gd name="connsiteX6606" fmla="*/ 1472969 w 8014260"/>
              <a:gd name="connsiteY6606" fmla="*/ 3275930 h 4925968"/>
              <a:gd name="connsiteX6607" fmla="*/ 1455824 w 8014260"/>
              <a:gd name="connsiteY6607" fmla="*/ 3286491 h 4925968"/>
              <a:gd name="connsiteX6608" fmla="*/ 1436760 w 8014260"/>
              <a:gd name="connsiteY6608" fmla="*/ 3273324 h 4925968"/>
              <a:gd name="connsiteX6609" fmla="*/ 1451982 w 8014260"/>
              <a:gd name="connsiteY6609" fmla="*/ 3261665 h 4925968"/>
              <a:gd name="connsiteX6610" fmla="*/ 1181915 w 8014260"/>
              <a:gd name="connsiteY6610" fmla="*/ 3260156 h 4925968"/>
              <a:gd name="connsiteX6611" fmla="*/ 1202764 w 8014260"/>
              <a:gd name="connsiteY6611" fmla="*/ 3272226 h 4925968"/>
              <a:gd name="connsiteX6612" fmla="*/ 1185823 w 8014260"/>
              <a:gd name="connsiteY6612" fmla="*/ 3287725 h 4925968"/>
              <a:gd name="connsiteX6613" fmla="*/ 1166897 w 8014260"/>
              <a:gd name="connsiteY6613" fmla="*/ 3276547 h 4925968"/>
              <a:gd name="connsiteX6614" fmla="*/ 1181915 w 8014260"/>
              <a:gd name="connsiteY6614" fmla="*/ 3260156 h 4925968"/>
              <a:gd name="connsiteX6615" fmla="*/ 2400370 w 8014260"/>
              <a:gd name="connsiteY6615" fmla="*/ 3259882 h 4925968"/>
              <a:gd name="connsiteX6616" fmla="*/ 2412852 w 8014260"/>
              <a:gd name="connsiteY6616" fmla="*/ 3270581 h 4925968"/>
              <a:gd name="connsiteX6617" fmla="*/ 2400439 w 8014260"/>
              <a:gd name="connsiteY6617" fmla="*/ 3272501 h 4925968"/>
              <a:gd name="connsiteX6618" fmla="*/ 2387889 w 8014260"/>
              <a:gd name="connsiteY6618" fmla="*/ 3261734 h 4925968"/>
              <a:gd name="connsiteX6619" fmla="*/ 2400370 w 8014260"/>
              <a:gd name="connsiteY6619" fmla="*/ 3259882 h 4925968"/>
              <a:gd name="connsiteX6620" fmla="*/ 6654499 w 8014260"/>
              <a:gd name="connsiteY6620" fmla="*/ 3259453 h 4925968"/>
              <a:gd name="connsiteX6621" fmla="*/ 6666389 w 8014260"/>
              <a:gd name="connsiteY6621" fmla="*/ 3274146 h 4925968"/>
              <a:gd name="connsiteX6622" fmla="*/ 6635734 w 8014260"/>
              <a:gd name="connsiteY6622" fmla="*/ 3313100 h 4925968"/>
              <a:gd name="connsiteX6623" fmla="*/ 6600073 w 8014260"/>
              <a:gd name="connsiteY6623" fmla="*/ 3299452 h 4925968"/>
              <a:gd name="connsiteX6624" fmla="*/ 6630316 w 8014260"/>
              <a:gd name="connsiteY6624" fmla="*/ 3259882 h 4925968"/>
              <a:gd name="connsiteX6625" fmla="*/ 6654499 w 8014260"/>
              <a:gd name="connsiteY6625" fmla="*/ 3259453 h 4925968"/>
              <a:gd name="connsiteX6626" fmla="*/ 3414668 w 8014260"/>
              <a:gd name="connsiteY6626" fmla="*/ 3259265 h 4925968"/>
              <a:gd name="connsiteX6627" fmla="*/ 3399786 w 8014260"/>
              <a:gd name="connsiteY6627" fmla="*/ 3266946 h 4925968"/>
              <a:gd name="connsiteX6628" fmla="*/ 3381887 w 8014260"/>
              <a:gd name="connsiteY6628" fmla="*/ 3272158 h 4925968"/>
              <a:gd name="connsiteX6629" fmla="*/ 3395329 w 8014260"/>
              <a:gd name="connsiteY6629" fmla="*/ 3265163 h 4925968"/>
              <a:gd name="connsiteX6630" fmla="*/ 3414668 w 8014260"/>
              <a:gd name="connsiteY6630" fmla="*/ 3259265 h 4925968"/>
              <a:gd name="connsiteX6631" fmla="*/ 3326680 w 8014260"/>
              <a:gd name="connsiteY6631" fmla="*/ 3258510 h 4925968"/>
              <a:gd name="connsiteX6632" fmla="*/ 3313444 w 8014260"/>
              <a:gd name="connsiteY6632" fmla="*/ 3267083 h 4925968"/>
              <a:gd name="connsiteX6633" fmla="*/ 3297671 w 8014260"/>
              <a:gd name="connsiteY6633" fmla="*/ 3269963 h 4925968"/>
              <a:gd name="connsiteX6634" fmla="*/ 3309329 w 8014260"/>
              <a:gd name="connsiteY6634" fmla="*/ 3261528 h 4925968"/>
              <a:gd name="connsiteX6635" fmla="*/ 3326680 w 8014260"/>
              <a:gd name="connsiteY6635" fmla="*/ 3258510 h 4925968"/>
              <a:gd name="connsiteX6636" fmla="*/ 4340832 w 8014260"/>
              <a:gd name="connsiteY6636" fmla="*/ 3257096 h 4925968"/>
              <a:gd name="connsiteX6637" fmla="*/ 4351128 w 8014260"/>
              <a:gd name="connsiteY6637" fmla="*/ 3269278 h 4925968"/>
              <a:gd name="connsiteX6638" fmla="*/ 4328565 w 8014260"/>
              <a:gd name="connsiteY6638" fmla="*/ 3303842 h 4925968"/>
              <a:gd name="connsiteX6639" fmla="*/ 4296744 w 8014260"/>
              <a:gd name="connsiteY6639" fmla="*/ 3293143 h 4925968"/>
              <a:gd name="connsiteX6640" fmla="*/ 4321021 w 8014260"/>
              <a:gd name="connsiteY6640" fmla="*/ 3259265 h 4925968"/>
              <a:gd name="connsiteX6641" fmla="*/ 4340832 w 8014260"/>
              <a:gd name="connsiteY6641" fmla="*/ 3257096 h 4925968"/>
              <a:gd name="connsiteX6642" fmla="*/ 1315439 w 8014260"/>
              <a:gd name="connsiteY6642" fmla="*/ 3254395 h 4925968"/>
              <a:gd name="connsiteX6643" fmla="*/ 1337316 w 8014260"/>
              <a:gd name="connsiteY6643" fmla="*/ 3266946 h 4925968"/>
              <a:gd name="connsiteX6644" fmla="*/ 1321817 w 8014260"/>
              <a:gd name="connsiteY6644" fmla="*/ 3280936 h 4925968"/>
              <a:gd name="connsiteX6645" fmla="*/ 1301861 w 8014260"/>
              <a:gd name="connsiteY6645" fmla="*/ 3269346 h 4925968"/>
              <a:gd name="connsiteX6646" fmla="*/ 1315439 w 8014260"/>
              <a:gd name="connsiteY6646" fmla="*/ 3254395 h 4925968"/>
              <a:gd name="connsiteX6647" fmla="*/ 1649427 w 8014260"/>
              <a:gd name="connsiteY6647" fmla="*/ 3253779 h 4925968"/>
              <a:gd name="connsiteX6648" fmla="*/ 1668561 w 8014260"/>
              <a:gd name="connsiteY6648" fmla="*/ 3267495 h 4925968"/>
              <a:gd name="connsiteX6649" fmla="*/ 1653608 w 8014260"/>
              <a:gd name="connsiteY6649" fmla="*/ 3273736 h 4925968"/>
              <a:gd name="connsiteX6650" fmla="*/ 1632828 w 8014260"/>
              <a:gd name="connsiteY6650" fmla="*/ 3259060 h 4925968"/>
              <a:gd name="connsiteX6651" fmla="*/ 1649427 w 8014260"/>
              <a:gd name="connsiteY6651" fmla="*/ 3253779 h 4925968"/>
              <a:gd name="connsiteX6652" fmla="*/ 298260 w 8014260"/>
              <a:gd name="connsiteY6652" fmla="*/ 3253710 h 4925968"/>
              <a:gd name="connsiteX6653" fmla="*/ 288317 w 8014260"/>
              <a:gd name="connsiteY6653" fmla="*/ 3272295 h 4925968"/>
              <a:gd name="connsiteX6654" fmla="*/ 278167 w 8014260"/>
              <a:gd name="connsiteY6654" fmla="*/ 3276890 h 4925968"/>
              <a:gd name="connsiteX6655" fmla="*/ 286462 w 8014260"/>
              <a:gd name="connsiteY6655" fmla="*/ 3261528 h 4925968"/>
              <a:gd name="connsiteX6656" fmla="*/ 298260 w 8014260"/>
              <a:gd name="connsiteY6656" fmla="*/ 3253710 h 4925968"/>
              <a:gd name="connsiteX6657" fmla="*/ 3013475 w 8014260"/>
              <a:gd name="connsiteY6657" fmla="*/ 3252133 h 4925968"/>
              <a:gd name="connsiteX6658" fmla="*/ 3028905 w 8014260"/>
              <a:gd name="connsiteY6658" fmla="*/ 3254670 h 4925968"/>
              <a:gd name="connsiteX6659" fmla="*/ 3016218 w 8014260"/>
              <a:gd name="connsiteY6659" fmla="*/ 3265026 h 4925968"/>
              <a:gd name="connsiteX6660" fmla="*/ 3003737 w 8014260"/>
              <a:gd name="connsiteY6660" fmla="*/ 3261734 h 4925968"/>
              <a:gd name="connsiteX6661" fmla="*/ 3013475 w 8014260"/>
              <a:gd name="connsiteY6661" fmla="*/ 3252133 h 4925968"/>
              <a:gd name="connsiteX6662" fmla="*/ 6942003 w 8014260"/>
              <a:gd name="connsiteY6662" fmla="*/ 3251344 h 4925968"/>
              <a:gd name="connsiteX6663" fmla="*/ 6953807 w 8014260"/>
              <a:gd name="connsiteY6663" fmla="*/ 3262145 h 4925968"/>
              <a:gd name="connsiteX6664" fmla="*/ 6921369 w 8014260"/>
              <a:gd name="connsiteY6664" fmla="*/ 3295132 h 4925968"/>
              <a:gd name="connsiteX6665" fmla="*/ 6886050 w 8014260"/>
              <a:gd name="connsiteY6665" fmla="*/ 3287863 h 4925968"/>
              <a:gd name="connsiteX6666" fmla="*/ 6916980 w 8014260"/>
              <a:gd name="connsiteY6666" fmla="*/ 3253916 h 4925968"/>
              <a:gd name="connsiteX6667" fmla="*/ 6942003 w 8014260"/>
              <a:gd name="connsiteY6667" fmla="*/ 3251344 h 4925968"/>
              <a:gd name="connsiteX6668" fmla="*/ 5771351 w 8014260"/>
              <a:gd name="connsiteY6668" fmla="*/ 3250555 h 4925968"/>
              <a:gd name="connsiteX6669" fmla="*/ 5806670 w 8014260"/>
              <a:gd name="connsiteY6669" fmla="*/ 3280937 h 4925968"/>
              <a:gd name="connsiteX6670" fmla="*/ 5781227 w 8014260"/>
              <a:gd name="connsiteY6670" fmla="*/ 3327777 h 4925968"/>
              <a:gd name="connsiteX6671" fmla="*/ 5744605 w 8014260"/>
              <a:gd name="connsiteY6671" fmla="*/ 3298836 h 4925968"/>
              <a:gd name="connsiteX6672" fmla="*/ 5771351 w 8014260"/>
              <a:gd name="connsiteY6672" fmla="*/ 3250555 h 4925968"/>
              <a:gd name="connsiteX6673" fmla="*/ 986396 w 8014260"/>
              <a:gd name="connsiteY6673" fmla="*/ 3248429 h 4925968"/>
              <a:gd name="connsiteX6674" fmla="*/ 993253 w 8014260"/>
              <a:gd name="connsiteY6674" fmla="*/ 3255561 h 4925968"/>
              <a:gd name="connsiteX6675" fmla="*/ 979468 w 8014260"/>
              <a:gd name="connsiteY6675" fmla="*/ 3273529 h 4925968"/>
              <a:gd name="connsiteX6676" fmla="*/ 958415 w 8014260"/>
              <a:gd name="connsiteY6676" fmla="*/ 3266329 h 4925968"/>
              <a:gd name="connsiteX6677" fmla="*/ 973777 w 8014260"/>
              <a:gd name="connsiteY6677" fmla="*/ 3248498 h 4925968"/>
              <a:gd name="connsiteX6678" fmla="*/ 986396 w 8014260"/>
              <a:gd name="connsiteY6678" fmla="*/ 3248429 h 4925968"/>
              <a:gd name="connsiteX6679" fmla="*/ 2595000 w 8014260"/>
              <a:gd name="connsiteY6679" fmla="*/ 3246989 h 4925968"/>
              <a:gd name="connsiteX6680" fmla="*/ 2608030 w 8014260"/>
              <a:gd name="connsiteY6680" fmla="*/ 3254327 h 4925968"/>
              <a:gd name="connsiteX6681" fmla="*/ 2600075 w 8014260"/>
              <a:gd name="connsiteY6681" fmla="*/ 3262214 h 4925968"/>
              <a:gd name="connsiteX6682" fmla="*/ 2585947 w 8014260"/>
              <a:gd name="connsiteY6682" fmla="*/ 3255767 h 4925968"/>
              <a:gd name="connsiteX6683" fmla="*/ 2595000 w 8014260"/>
              <a:gd name="connsiteY6683" fmla="*/ 3246989 h 4925968"/>
              <a:gd name="connsiteX6684" fmla="*/ 3526659 w 8014260"/>
              <a:gd name="connsiteY6684" fmla="*/ 3246646 h 4925968"/>
              <a:gd name="connsiteX6685" fmla="*/ 3507731 w 8014260"/>
              <a:gd name="connsiteY6685" fmla="*/ 3257481 h 4925968"/>
              <a:gd name="connsiteX6686" fmla="*/ 3485854 w 8014260"/>
              <a:gd name="connsiteY6686" fmla="*/ 3264614 h 4925968"/>
              <a:gd name="connsiteX6687" fmla="*/ 3504508 w 8014260"/>
              <a:gd name="connsiteY6687" fmla="*/ 3254190 h 4925968"/>
              <a:gd name="connsiteX6688" fmla="*/ 3526659 w 8014260"/>
              <a:gd name="connsiteY6688" fmla="*/ 3246646 h 4925968"/>
              <a:gd name="connsiteX6689" fmla="*/ 3395037 w 8014260"/>
              <a:gd name="connsiteY6689" fmla="*/ 3244965 h 4925968"/>
              <a:gd name="connsiteX6690" fmla="*/ 3400815 w 8014260"/>
              <a:gd name="connsiteY6690" fmla="*/ 3245000 h 4925968"/>
              <a:gd name="connsiteX6691" fmla="*/ 3386825 w 8014260"/>
              <a:gd name="connsiteY6691" fmla="*/ 3253298 h 4925968"/>
              <a:gd name="connsiteX6692" fmla="*/ 3370571 w 8014260"/>
              <a:gd name="connsiteY6692" fmla="*/ 3256796 h 4925968"/>
              <a:gd name="connsiteX6693" fmla="*/ 3382778 w 8014260"/>
              <a:gd name="connsiteY6693" fmla="*/ 3248840 h 4925968"/>
              <a:gd name="connsiteX6694" fmla="*/ 3395037 w 8014260"/>
              <a:gd name="connsiteY6694" fmla="*/ 3244965 h 4925968"/>
              <a:gd name="connsiteX6695" fmla="*/ 4942905 w 8014260"/>
              <a:gd name="connsiteY6695" fmla="*/ 3244863 h 4925968"/>
              <a:gd name="connsiteX6696" fmla="*/ 4974521 w 8014260"/>
              <a:gd name="connsiteY6696" fmla="*/ 3273392 h 4925968"/>
              <a:gd name="connsiteX6697" fmla="*/ 4950243 w 8014260"/>
              <a:gd name="connsiteY6697" fmla="*/ 3318518 h 4925968"/>
              <a:gd name="connsiteX6698" fmla="*/ 4916776 w 8014260"/>
              <a:gd name="connsiteY6698" fmla="*/ 3287862 h 4925968"/>
              <a:gd name="connsiteX6699" fmla="*/ 4942905 w 8014260"/>
              <a:gd name="connsiteY6699" fmla="*/ 3244863 h 4925968"/>
              <a:gd name="connsiteX6700" fmla="*/ 5285462 w 8014260"/>
              <a:gd name="connsiteY6700" fmla="*/ 3243628 h 4925968"/>
              <a:gd name="connsiteX6701" fmla="*/ 5319477 w 8014260"/>
              <a:gd name="connsiteY6701" fmla="*/ 3283610 h 4925968"/>
              <a:gd name="connsiteX6702" fmla="*/ 5293212 w 8014260"/>
              <a:gd name="connsiteY6702" fmla="*/ 3326267 h 4925968"/>
              <a:gd name="connsiteX6703" fmla="*/ 5260156 w 8014260"/>
              <a:gd name="connsiteY6703" fmla="*/ 3293966 h 4925968"/>
              <a:gd name="connsiteX6704" fmla="*/ 5285462 w 8014260"/>
              <a:gd name="connsiteY6704" fmla="*/ 3243628 h 4925968"/>
              <a:gd name="connsiteX6705" fmla="*/ 3605081 w 8014260"/>
              <a:gd name="connsiteY6705" fmla="*/ 3242583 h 4925968"/>
              <a:gd name="connsiteX6706" fmla="*/ 3613002 w 8014260"/>
              <a:gd name="connsiteY6706" fmla="*/ 3242600 h 4925968"/>
              <a:gd name="connsiteX6707" fmla="*/ 3593868 w 8014260"/>
              <a:gd name="connsiteY6707" fmla="*/ 3257962 h 4925968"/>
              <a:gd name="connsiteX6708" fmla="*/ 3569522 w 8014260"/>
              <a:gd name="connsiteY6708" fmla="*/ 3263723 h 4925968"/>
              <a:gd name="connsiteX6709" fmla="*/ 3588931 w 8014260"/>
              <a:gd name="connsiteY6709" fmla="*/ 3248841 h 4925968"/>
              <a:gd name="connsiteX6710" fmla="*/ 3605081 w 8014260"/>
              <a:gd name="connsiteY6710" fmla="*/ 3242583 h 4925968"/>
              <a:gd name="connsiteX6711" fmla="*/ 3513081 w 8014260"/>
              <a:gd name="connsiteY6711" fmla="*/ 3240954 h 4925968"/>
              <a:gd name="connsiteX6712" fmla="*/ 3494495 w 8014260"/>
              <a:gd name="connsiteY6712" fmla="*/ 3250281 h 4925968"/>
              <a:gd name="connsiteX6713" fmla="*/ 3474539 w 8014260"/>
              <a:gd name="connsiteY6713" fmla="*/ 3257551 h 4925968"/>
              <a:gd name="connsiteX6714" fmla="*/ 3493330 w 8014260"/>
              <a:gd name="connsiteY6714" fmla="*/ 3248292 h 4925968"/>
              <a:gd name="connsiteX6715" fmla="*/ 3513081 w 8014260"/>
              <a:gd name="connsiteY6715" fmla="*/ 3240954 h 4925968"/>
              <a:gd name="connsiteX6716" fmla="*/ 625522 w 8014260"/>
              <a:gd name="connsiteY6716" fmla="*/ 3239103 h 4925968"/>
              <a:gd name="connsiteX6717" fmla="*/ 613660 w 8014260"/>
              <a:gd name="connsiteY6717" fmla="*/ 3259403 h 4925968"/>
              <a:gd name="connsiteX6718" fmla="*/ 597065 w 8014260"/>
              <a:gd name="connsiteY6718" fmla="*/ 3267975 h 4925968"/>
              <a:gd name="connsiteX6719" fmla="*/ 608109 w 8014260"/>
              <a:gd name="connsiteY6719" fmla="*/ 3249184 h 4925968"/>
              <a:gd name="connsiteX6720" fmla="*/ 625522 w 8014260"/>
              <a:gd name="connsiteY6720" fmla="*/ 3239103 h 4925968"/>
              <a:gd name="connsiteX6721" fmla="*/ 3501148 w 8014260"/>
              <a:gd name="connsiteY6721" fmla="*/ 3238759 h 4925968"/>
              <a:gd name="connsiteX6722" fmla="*/ 3482426 w 8014260"/>
              <a:gd name="connsiteY6722" fmla="*/ 3247537 h 4925968"/>
              <a:gd name="connsiteX6723" fmla="*/ 3465487 w 8014260"/>
              <a:gd name="connsiteY6723" fmla="*/ 3253641 h 4925968"/>
              <a:gd name="connsiteX6724" fmla="*/ 3482700 w 8014260"/>
              <a:gd name="connsiteY6724" fmla="*/ 3245480 h 4925968"/>
              <a:gd name="connsiteX6725" fmla="*/ 3501148 w 8014260"/>
              <a:gd name="connsiteY6725" fmla="*/ 3238759 h 4925968"/>
              <a:gd name="connsiteX6726" fmla="*/ 7299117 w 8014260"/>
              <a:gd name="connsiteY6726" fmla="*/ 3236685 h 4925968"/>
              <a:gd name="connsiteX6727" fmla="*/ 7311453 w 8014260"/>
              <a:gd name="connsiteY6727" fmla="*/ 3242669 h 4925968"/>
              <a:gd name="connsiteX6728" fmla="*/ 7277506 w 8014260"/>
              <a:gd name="connsiteY6728" fmla="*/ 3264957 h 4925968"/>
              <a:gd name="connsiteX6729" fmla="*/ 7240815 w 8014260"/>
              <a:gd name="connsiteY6729" fmla="*/ 3261940 h 4925968"/>
              <a:gd name="connsiteX6730" fmla="*/ 7273254 w 8014260"/>
              <a:gd name="connsiteY6730" fmla="*/ 3239445 h 4925968"/>
              <a:gd name="connsiteX6731" fmla="*/ 7299117 w 8014260"/>
              <a:gd name="connsiteY6731" fmla="*/ 3236685 h 4925968"/>
              <a:gd name="connsiteX6732" fmla="*/ 6340496 w 8014260"/>
              <a:gd name="connsiteY6732" fmla="*/ 3236496 h 4925968"/>
              <a:gd name="connsiteX6733" fmla="*/ 6375678 w 8014260"/>
              <a:gd name="connsiteY6733" fmla="*/ 3255767 h 4925968"/>
              <a:gd name="connsiteX6734" fmla="*/ 6346051 w 8014260"/>
              <a:gd name="connsiteY6734" fmla="*/ 3299590 h 4925968"/>
              <a:gd name="connsiteX6735" fmla="*/ 6311144 w 8014260"/>
              <a:gd name="connsiteY6735" fmla="*/ 3280456 h 4925968"/>
              <a:gd name="connsiteX6736" fmla="*/ 6340496 w 8014260"/>
              <a:gd name="connsiteY6736" fmla="*/ 3236496 h 4925968"/>
              <a:gd name="connsiteX6737" fmla="*/ 3487638 w 8014260"/>
              <a:gd name="connsiteY6737" fmla="*/ 3235948 h 4925968"/>
              <a:gd name="connsiteX6738" fmla="*/ 3472550 w 8014260"/>
              <a:gd name="connsiteY6738" fmla="*/ 3243561 h 4925968"/>
              <a:gd name="connsiteX6739" fmla="*/ 3454171 w 8014260"/>
              <a:gd name="connsiteY6739" fmla="*/ 3249801 h 4925968"/>
              <a:gd name="connsiteX6740" fmla="*/ 3469464 w 8014260"/>
              <a:gd name="connsiteY6740" fmla="*/ 3242120 h 4925968"/>
              <a:gd name="connsiteX6741" fmla="*/ 3487638 w 8014260"/>
              <a:gd name="connsiteY6741" fmla="*/ 3235948 h 4925968"/>
              <a:gd name="connsiteX6742" fmla="*/ 2460171 w 8014260"/>
              <a:gd name="connsiteY6742" fmla="*/ 3234508 h 4925968"/>
              <a:gd name="connsiteX6743" fmla="*/ 2472105 w 8014260"/>
              <a:gd name="connsiteY6743" fmla="*/ 3245069 h 4925968"/>
              <a:gd name="connsiteX6744" fmla="*/ 2460309 w 8014260"/>
              <a:gd name="connsiteY6744" fmla="*/ 3248978 h 4925968"/>
              <a:gd name="connsiteX6745" fmla="*/ 2449542 w 8014260"/>
              <a:gd name="connsiteY6745" fmla="*/ 3239651 h 4925968"/>
              <a:gd name="connsiteX6746" fmla="*/ 2460171 w 8014260"/>
              <a:gd name="connsiteY6746" fmla="*/ 3234508 h 4925968"/>
              <a:gd name="connsiteX6747" fmla="*/ 4266012 w 8014260"/>
              <a:gd name="connsiteY6747" fmla="*/ 3234456 h 4925968"/>
              <a:gd name="connsiteX6748" fmla="*/ 4276856 w 8014260"/>
              <a:gd name="connsiteY6748" fmla="*/ 3245069 h 4925968"/>
              <a:gd name="connsiteX6749" fmla="*/ 4253333 w 8014260"/>
              <a:gd name="connsiteY6749" fmla="*/ 3278948 h 4925968"/>
              <a:gd name="connsiteX6750" fmla="*/ 4224392 w 8014260"/>
              <a:gd name="connsiteY6750" fmla="*/ 3272432 h 4925968"/>
              <a:gd name="connsiteX6751" fmla="*/ 4246063 w 8014260"/>
              <a:gd name="connsiteY6751" fmla="*/ 3238142 h 4925968"/>
              <a:gd name="connsiteX6752" fmla="*/ 4266012 w 8014260"/>
              <a:gd name="connsiteY6752" fmla="*/ 3234456 h 4925968"/>
              <a:gd name="connsiteX6753" fmla="*/ 6867338 w 8014260"/>
              <a:gd name="connsiteY6753" fmla="*/ 3233908 h 4925968"/>
              <a:gd name="connsiteX6754" fmla="*/ 6879193 w 8014260"/>
              <a:gd name="connsiteY6754" fmla="*/ 3245961 h 4925968"/>
              <a:gd name="connsiteX6755" fmla="*/ 6848881 w 8014260"/>
              <a:gd name="connsiteY6755" fmla="*/ 3279016 h 4925968"/>
              <a:gd name="connsiteX6756" fmla="*/ 6811299 w 8014260"/>
              <a:gd name="connsiteY6756" fmla="*/ 3269826 h 4925968"/>
              <a:gd name="connsiteX6757" fmla="*/ 6841749 w 8014260"/>
              <a:gd name="connsiteY6757" fmla="*/ 3236154 h 4925968"/>
              <a:gd name="connsiteX6758" fmla="*/ 6867338 w 8014260"/>
              <a:gd name="connsiteY6758" fmla="*/ 3233908 h 4925968"/>
              <a:gd name="connsiteX6759" fmla="*/ 1709776 w 8014260"/>
              <a:gd name="connsiteY6759" fmla="*/ 3233204 h 4925968"/>
              <a:gd name="connsiteX6760" fmla="*/ 1728498 w 8014260"/>
              <a:gd name="connsiteY6760" fmla="*/ 3247743 h 4925968"/>
              <a:gd name="connsiteX6761" fmla="*/ 1712928 w 8014260"/>
              <a:gd name="connsiteY6761" fmla="*/ 3252064 h 4925968"/>
              <a:gd name="connsiteX6762" fmla="*/ 1694067 w 8014260"/>
              <a:gd name="connsiteY6762" fmla="*/ 3237662 h 4925968"/>
              <a:gd name="connsiteX6763" fmla="*/ 1709776 w 8014260"/>
              <a:gd name="connsiteY6763" fmla="*/ 3233204 h 4925968"/>
              <a:gd name="connsiteX6764" fmla="*/ 4527928 w 8014260"/>
              <a:gd name="connsiteY6764" fmla="*/ 3232930 h 4925968"/>
              <a:gd name="connsiteX6765" fmla="*/ 4558034 w 8014260"/>
              <a:gd name="connsiteY6765" fmla="*/ 3249321 h 4925968"/>
              <a:gd name="connsiteX6766" fmla="*/ 4533414 w 8014260"/>
              <a:gd name="connsiteY6766" fmla="*/ 3288411 h 4925968"/>
              <a:gd name="connsiteX6767" fmla="*/ 4503376 w 8014260"/>
              <a:gd name="connsiteY6767" fmla="*/ 3271609 h 4925968"/>
              <a:gd name="connsiteX6768" fmla="*/ 4527928 w 8014260"/>
              <a:gd name="connsiteY6768" fmla="*/ 3232930 h 4925968"/>
              <a:gd name="connsiteX6769" fmla="*/ 6124401 w 8014260"/>
              <a:gd name="connsiteY6769" fmla="*/ 3232039 h 4925968"/>
              <a:gd name="connsiteX6770" fmla="*/ 6159720 w 8014260"/>
              <a:gd name="connsiteY6770" fmla="*/ 3256453 h 4925968"/>
              <a:gd name="connsiteX6771" fmla="*/ 6132425 w 8014260"/>
              <a:gd name="connsiteY6771" fmla="*/ 3302607 h 4925968"/>
              <a:gd name="connsiteX6772" fmla="*/ 6097244 w 8014260"/>
              <a:gd name="connsiteY6772" fmla="*/ 3277987 h 4925968"/>
              <a:gd name="connsiteX6773" fmla="*/ 6124401 w 8014260"/>
              <a:gd name="connsiteY6773" fmla="*/ 3232039 h 4925968"/>
              <a:gd name="connsiteX6774" fmla="*/ 2940711 w 8014260"/>
              <a:gd name="connsiteY6774" fmla="*/ 3231970 h 4925968"/>
              <a:gd name="connsiteX6775" fmla="*/ 2953536 w 8014260"/>
              <a:gd name="connsiteY6775" fmla="*/ 3236428 h 4925968"/>
              <a:gd name="connsiteX6776" fmla="*/ 2942152 w 8014260"/>
              <a:gd name="connsiteY6776" fmla="*/ 3246235 h 4925968"/>
              <a:gd name="connsiteX6777" fmla="*/ 2929190 w 8014260"/>
              <a:gd name="connsiteY6777" fmla="*/ 3241983 h 4925968"/>
              <a:gd name="connsiteX6778" fmla="*/ 2940711 w 8014260"/>
              <a:gd name="connsiteY6778" fmla="*/ 3231970 h 4925968"/>
              <a:gd name="connsiteX6779" fmla="*/ 2731200 w 8014260"/>
              <a:gd name="connsiteY6779" fmla="*/ 3230804 h 4925968"/>
              <a:gd name="connsiteX6780" fmla="*/ 2742515 w 8014260"/>
              <a:gd name="connsiteY6780" fmla="*/ 3236153 h 4925968"/>
              <a:gd name="connsiteX6781" fmla="*/ 2733737 w 8014260"/>
              <a:gd name="connsiteY6781" fmla="*/ 3246372 h 4925968"/>
              <a:gd name="connsiteX6782" fmla="*/ 2720638 w 8014260"/>
              <a:gd name="connsiteY6782" fmla="*/ 3240611 h 4925968"/>
              <a:gd name="connsiteX6783" fmla="*/ 2731200 w 8014260"/>
              <a:gd name="connsiteY6783" fmla="*/ 3230804 h 4925968"/>
              <a:gd name="connsiteX6784" fmla="*/ 7225822 w 8014260"/>
              <a:gd name="connsiteY6784" fmla="*/ 3229964 h 4925968"/>
              <a:gd name="connsiteX6785" fmla="*/ 7237523 w 8014260"/>
              <a:gd name="connsiteY6785" fmla="*/ 3236702 h 4925968"/>
              <a:gd name="connsiteX6786" fmla="*/ 7206594 w 8014260"/>
              <a:gd name="connsiteY6786" fmla="*/ 3260294 h 4925968"/>
              <a:gd name="connsiteX6787" fmla="*/ 7167983 w 8014260"/>
              <a:gd name="connsiteY6787" fmla="*/ 3257139 h 4925968"/>
              <a:gd name="connsiteX6788" fmla="*/ 7200902 w 8014260"/>
              <a:gd name="connsiteY6788" fmla="*/ 3232587 h 4925968"/>
              <a:gd name="connsiteX6789" fmla="*/ 7225822 w 8014260"/>
              <a:gd name="connsiteY6789" fmla="*/ 3229964 h 4925968"/>
              <a:gd name="connsiteX6790" fmla="*/ 4736000 w 8014260"/>
              <a:gd name="connsiteY6790" fmla="*/ 3228884 h 4925968"/>
              <a:gd name="connsiteX6791" fmla="*/ 4766449 w 8014260"/>
              <a:gd name="connsiteY6791" fmla="*/ 3251173 h 4925968"/>
              <a:gd name="connsiteX6792" fmla="*/ 4741006 w 8014260"/>
              <a:gd name="connsiteY6792" fmla="*/ 3292870 h 4925968"/>
              <a:gd name="connsiteX6793" fmla="*/ 4709322 w 8014260"/>
              <a:gd name="connsiteY6793" fmla="*/ 3269072 h 4925968"/>
              <a:gd name="connsiteX6794" fmla="*/ 4736000 w 8014260"/>
              <a:gd name="connsiteY6794" fmla="*/ 3228884 h 4925968"/>
              <a:gd name="connsiteX6795" fmla="*/ 5422279 w 8014260"/>
              <a:gd name="connsiteY6795" fmla="*/ 3228267 h 4925968"/>
              <a:gd name="connsiteX6796" fmla="*/ 5455198 w 8014260"/>
              <a:gd name="connsiteY6796" fmla="*/ 3264203 h 4925968"/>
              <a:gd name="connsiteX6797" fmla="*/ 5427902 w 8014260"/>
              <a:gd name="connsiteY6797" fmla="*/ 3310151 h 4925968"/>
              <a:gd name="connsiteX6798" fmla="*/ 5395396 w 8014260"/>
              <a:gd name="connsiteY6798" fmla="*/ 3273804 h 4925968"/>
              <a:gd name="connsiteX6799" fmla="*/ 5422279 w 8014260"/>
              <a:gd name="connsiteY6799" fmla="*/ 3228267 h 4925968"/>
              <a:gd name="connsiteX6800" fmla="*/ 6555495 w 8014260"/>
              <a:gd name="connsiteY6800" fmla="*/ 3227923 h 4925968"/>
              <a:gd name="connsiteX6801" fmla="*/ 6589854 w 8014260"/>
              <a:gd name="connsiteY6801" fmla="*/ 3246303 h 4925968"/>
              <a:gd name="connsiteX6802" fmla="*/ 6560570 w 8014260"/>
              <a:gd name="connsiteY6802" fmla="*/ 3284228 h 4925968"/>
              <a:gd name="connsiteX6803" fmla="*/ 6524428 w 8014260"/>
              <a:gd name="connsiteY6803" fmla="*/ 3267768 h 4925968"/>
              <a:gd name="connsiteX6804" fmla="*/ 6555495 w 8014260"/>
              <a:gd name="connsiteY6804" fmla="*/ 3227923 h 4925968"/>
              <a:gd name="connsiteX6805" fmla="*/ 3474196 w 8014260"/>
              <a:gd name="connsiteY6805" fmla="*/ 3226827 h 4925968"/>
              <a:gd name="connsiteX6806" fmla="*/ 3459451 w 8014260"/>
              <a:gd name="connsiteY6806" fmla="*/ 3234919 h 4925968"/>
              <a:gd name="connsiteX6807" fmla="*/ 3442786 w 8014260"/>
              <a:gd name="connsiteY6807" fmla="*/ 3239514 h 4925968"/>
              <a:gd name="connsiteX6808" fmla="*/ 3458834 w 8014260"/>
              <a:gd name="connsiteY6808" fmla="*/ 3230530 h 4925968"/>
              <a:gd name="connsiteX6809" fmla="*/ 3474196 w 8014260"/>
              <a:gd name="connsiteY6809" fmla="*/ 3226827 h 4925968"/>
              <a:gd name="connsiteX6810" fmla="*/ 1514047 w 8014260"/>
              <a:gd name="connsiteY6810" fmla="*/ 3226827 h 4925968"/>
              <a:gd name="connsiteX6811" fmla="*/ 1532497 w 8014260"/>
              <a:gd name="connsiteY6811" fmla="*/ 3240955 h 4925968"/>
              <a:gd name="connsiteX6812" fmla="*/ 1516719 w 8014260"/>
              <a:gd name="connsiteY6812" fmla="*/ 3248841 h 4925968"/>
              <a:gd name="connsiteX6813" fmla="*/ 1496627 w 8014260"/>
              <a:gd name="connsiteY6813" fmla="*/ 3233685 h 4925968"/>
              <a:gd name="connsiteX6814" fmla="*/ 1514047 w 8014260"/>
              <a:gd name="connsiteY6814" fmla="*/ 3226827 h 4925968"/>
              <a:gd name="connsiteX6815" fmla="*/ 450397 w 8014260"/>
              <a:gd name="connsiteY6815" fmla="*/ 3225892 h 4925968"/>
              <a:gd name="connsiteX6816" fmla="*/ 453800 w 8014260"/>
              <a:gd name="connsiteY6816" fmla="*/ 3226209 h 4925968"/>
              <a:gd name="connsiteX6817" fmla="*/ 445092 w 8014260"/>
              <a:gd name="connsiteY6817" fmla="*/ 3243834 h 4925968"/>
              <a:gd name="connsiteX6818" fmla="*/ 432746 w 8014260"/>
              <a:gd name="connsiteY6818" fmla="*/ 3254327 h 4925968"/>
              <a:gd name="connsiteX6819" fmla="*/ 442826 w 8014260"/>
              <a:gd name="connsiteY6819" fmla="*/ 3233959 h 4925968"/>
              <a:gd name="connsiteX6820" fmla="*/ 450397 w 8014260"/>
              <a:gd name="connsiteY6820" fmla="*/ 3225892 h 4925968"/>
              <a:gd name="connsiteX6821" fmla="*/ 3679078 w 8014260"/>
              <a:gd name="connsiteY6821" fmla="*/ 3224838 h 4925968"/>
              <a:gd name="connsiteX6822" fmla="*/ 3686314 w 8014260"/>
              <a:gd name="connsiteY6822" fmla="*/ 3226209 h 4925968"/>
              <a:gd name="connsiteX6823" fmla="*/ 3666288 w 8014260"/>
              <a:gd name="connsiteY6823" fmla="*/ 3243697 h 4925968"/>
              <a:gd name="connsiteX6824" fmla="*/ 3642422 w 8014260"/>
              <a:gd name="connsiteY6824" fmla="*/ 3248086 h 4925968"/>
              <a:gd name="connsiteX6825" fmla="*/ 3663614 w 8014260"/>
              <a:gd name="connsiteY6825" fmla="*/ 3230256 h 4925968"/>
              <a:gd name="connsiteX6826" fmla="*/ 3679078 w 8014260"/>
              <a:gd name="connsiteY6826" fmla="*/ 3224838 h 4925968"/>
              <a:gd name="connsiteX6827" fmla="*/ 539318 w 8014260"/>
              <a:gd name="connsiteY6827" fmla="*/ 3223740 h 4925968"/>
              <a:gd name="connsiteX6828" fmla="*/ 528897 w 8014260"/>
              <a:gd name="connsiteY6828" fmla="*/ 3243834 h 4925968"/>
              <a:gd name="connsiteX6829" fmla="*/ 514633 w 8014260"/>
              <a:gd name="connsiteY6829" fmla="*/ 3254464 h 4925968"/>
              <a:gd name="connsiteX6830" fmla="*/ 526839 w 8014260"/>
              <a:gd name="connsiteY6830" fmla="*/ 3232793 h 4925968"/>
              <a:gd name="connsiteX6831" fmla="*/ 539318 w 8014260"/>
              <a:gd name="connsiteY6831" fmla="*/ 3223740 h 4925968"/>
              <a:gd name="connsiteX6832" fmla="*/ 3599080 w 8014260"/>
              <a:gd name="connsiteY6832" fmla="*/ 3222575 h 4925968"/>
              <a:gd name="connsiteX6833" fmla="*/ 3579123 w 8014260"/>
              <a:gd name="connsiteY6833" fmla="*/ 3234919 h 4925968"/>
              <a:gd name="connsiteX6834" fmla="*/ 3557863 w 8014260"/>
              <a:gd name="connsiteY6834" fmla="*/ 3241297 h 4925968"/>
              <a:gd name="connsiteX6835" fmla="*/ 3576723 w 8014260"/>
              <a:gd name="connsiteY6835" fmla="*/ 3229638 h 4925968"/>
              <a:gd name="connsiteX6836" fmla="*/ 3599080 w 8014260"/>
              <a:gd name="connsiteY6836" fmla="*/ 3222575 h 4925968"/>
              <a:gd name="connsiteX6837" fmla="*/ 3312278 w 8014260"/>
              <a:gd name="connsiteY6837" fmla="*/ 3221683 h 4925968"/>
              <a:gd name="connsiteX6838" fmla="*/ 3299523 w 8014260"/>
              <a:gd name="connsiteY6838" fmla="*/ 3231490 h 4925968"/>
              <a:gd name="connsiteX6839" fmla="*/ 3285189 w 8014260"/>
              <a:gd name="connsiteY6839" fmla="*/ 3231490 h 4925968"/>
              <a:gd name="connsiteX6840" fmla="*/ 3297671 w 8014260"/>
              <a:gd name="connsiteY6840" fmla="*/ 3221751 h 4925968"/>
              <a:gd name="connsiteX6841" fmla="*/ 3312278 w 8014260"/>
              <a:gd name="connsiteY6841" fmla="*/ 3221683 h 4925968"/>
              <a:gd name="connsiteX6842" fmla="*/ 912910 w 8014260"/>
              <a:gd name="connsiteY6842" fmla="*/ 3221443 h 4925968"/>
              <a:gd name="connsiteX6843" fmla="*/ 918500 w 8014260"/>
              <a:gd name="connsiteY6843" fmla="*/ 3229021 h 4925968"/>
              <a:gd name="connsiteX6844" fmla="*/ 902657 w 8014260"/>
              <a:gd name="connsiteY6844" fmla="*/ 3247537 h 4925968"/>
              <a:gd name="connsiteX6845" fmla="*/ 885167 w 8014260"/>
              <a:gd name="connsiteY6845" fmla="*/ 3240474 h 4925968"/>
              <a:gd name="connsiteX6846" fmla="*/ 901147 w 8014260"/>
              <a:gd name="connsiteY6846" fmla="*/ 3221477 h 4925968"/>
              <a:gd name="connsiteX6847" fmla="*/ 912910 w 8014260"/>
              <a:gd name="connsiteY6847" fmla="*/ 3221443 h 4925968"/>
              <a:gd name="connsiteX6848" fmla="*/ 7151524 w 8014260"/>
              <a:gd name="connsiteY6848" fmla="*/ 3220628 h 4925968"/>
              <a:gd name="connsiteX6849" fmla="*/ 7164554 w 8014260"/>
              <a:gd name="connsiteY6849" fmla="*/ 3227787 h 4925968"/>
              <a:gd name="connsiteX6850" fmla="*/ 7133899 w 8014260"/>
              <a:gd name="connsiteY6850" fmla="*/ 3253367 h 4925968"/>
              <a:gd name="connsiteX6851" fmla="*/ 7095563 w 8014260"/>
              <a:gd name="connsiteY6851" fmla="*/ 3250212 h 4925968"/>
              <a:gd name="connsiteX6852" fmla="*/ 7125943 w 8014260"/>
              <a:gd name="connsiteY6852" fmla="*/ 3223603 h 4925968"/>
              <a:gd name="connsiteX6853" fmla="*/ 7151524 w 8014260"/>
              <a:gd name="connsiteY6853" fmla="*/ 3220628 h 4925968"/>
              <a:gd name="connsiteX6854" fmla="*/ 3221547 w 8014260"/>
              <a:gd name="connsiteY6854" fmla="*/ 3220037 h 4925968"/>
              <a:gd name="connsiteX6855" fmla="*/ 3237047 w 8014260"/>
              <a:gd name="connsiteY6855" fmla="*/ 3220037 h 4925968"/>
              <a:gd name="connsiteX6856" fmla="*/ 3226074 w 8014260"/>
              <a:gd name="connsiteY6856" fmla="*/ 3230324 h 4925968"/>
              <a:gd name="connsiteX6857" fmla="*/ 3211809 w 8014260"/>
              <a:gd name="connsiteY6857" fmla="*/ 3230599 h 4925968"/>
              <a:gd name="connsiteX6858" fmla="*/ 3221547 w 8014260"/>
              <a:gd name="connsiteY6858" fmla="*/ 3220037 h 4925968"/>
              <a:gd name="connsiteX6859" fmla="*/ 1769302 w 8014260"/>
              <a:gd name="connsiteY6859" fmla="*/ 3219214 h 4925968"/>
              <a:gd name="connsiteX6860" fmla="*/ 1789259 w 8014260"/>
              <a:gd name="connsiteY6860" fmla="*/ 3233616 h 4925968"/>
              <a:gd name="connsiteX6861" fmla="*/ 1774173 w 8014260"/>
              <a:gd name="connsiteY6861" fmla="*/ 3236634 h 4925968"/>
              <a:gd name="connsiteX6862" fmla="*/ 1755657 w 8014260"/>
              <a:gd name="connsiteY6862" fmla="*/ 3222095 h 4925968"/>
              <a:gd name="connsiteX6863" fmla="*/ 1769302 w 8014260"/>
              <a:gd name="connsiteY6863" fmla="*/ 3219214 h 4925968"/>
              <a:gd name="connsiteX6864" fmla="*/ 1107714 w 8014260"/>
              <a:gd name="connsiteY6864" fmla="*/ 3218323 h 4925968"/>
              <a:gd name="connsiteX6865" fmla="*/ 1127051 w 8014260"/>
              <a:gd name="connsiteY6865" fmla="*/ 3228266 h 4925968"/>
              <a:gd name="connsiteX6866" fmla="*/ 1112785 w 8014260"/>
              <a:gd name="connsiteY6866" fmla="*/ 3244040 h 4925968"/>
              <a:gd name="connsiteX6867" fmla="*/ 1091869 w 8014260"/>
              <a:gd name="connsiteY6867" fmla="*/ 3233616 h 4925968"/>
              <a:gd name="connsiteX6868" fmla="*/ 1107714 w 8014260"/>
              <a:gd name="connsiteY6868" fmla="*/ 3218323 h 4925968"/>
              <a:gd name="connsiteX6869" fmla="*/ 4192948 w 8014260"/>
              <a:gd name="connsiteY6869" fmla="*/ 3217714 h 4925968"/>
              <a:gd name="connsiteX6870" fmla="*/ 4202241 w 8014260"/>
              <a:gd name="connsiteY6870" fmla="*/ 3227444 h 4925968"/>
              <a:gd name="connsiteX6871" fmla="*/ 4178855 w 8014260"/>
              <a:gd name="connsiteY6871" fmla="*/ 3260980 h 4925968"/>
              <a:gd name="connsiteX6872" fmla="*/ 4150806 w 8014260"/>
              <a:gd name="connsiteY6872" fmla="*/ 3254808 h 4925968"/>
              <a:gd name="connsiteX6873" fmla="*/ 4174603 w 8014260"/>
              <a:gd name="connsiteY6873" fmla="*/ 3221203 h 4925968"/>
              <a:gd name="connsiteX6874" fmla="*/ 4192948 w 8014260"/>
              <a:gd name="connsiteY6874" fmla="*/ 3217714 h 4925968"/>
              <a:gd name="connsiteX6875" fmla="*/ 3385933 w 8014260"/>
              <a:gd name="connsiteY6875" fmla="*/ 3216471 h 4925968"/>
              <a:gd name="connsiteX6876" fmla="*/ 3375715 w 8014260"/>
              <a:gd name="connsiteY6876" fmla="*/ 3225180 h 4925968"/>
              <a:gd name="connsiteX6877" fmla="*/ 3358296 w 8014260"/>
              <a:gd name="connsiteY6877" fmla="*/ 3227855 h 4925968"/>
              <a:gd name="connsiteX6878" fmla="*/ 3371189 w 8014260"/>
              <a:gd name="connsiteY6878" fmla="*/ 3217842 h 4925968"/>
              <a:gd name="connsiteX6879" fmla="*/ 3385933 w 8014260"/>
              <a:gd name="connsiteY6879" fmla="*/ 3216471 h 4925968"/>
              <a:gd name="connsiteX6880" fmla="*/ 5908443 w 8014260"/>
              <a:gd name="connsiteY6880" fmla="*/ 3214825 h 4925968"/>
              <a:gd name="connsiteX6881" fmla="*/ 5944310 w 8014260"/>
              <a:gd name="connsiteY6881" fmla="*/ 3241708 h 4925968"/>
              <a:gd name="connsiteX6882" fmla="*/ 5919553 w 8014260"/>
              <a:gd name="connsiteY6882" fmla="*/ 3287657 h 4925968"/>
              <a:gd name="connsiteX6883" fmla="*/ 5882314 w 8014260"/>
              <a:gd name="connsiteY6883" fmla="*/ 3262351 h 4925968"/>
              <a:gd name="connsiteX6884" fmla="*/ 5908443 w 8014260"/>
              <a:gd name="connsiteY6884" fmla="*/ 3214825 h 4925968"/>
              <a:gd name="connsiteX6885" fmla="*/ 365126 w 8014260"/>
              <a:gd name="connsiteY6885" fmla="*/ 3214714 h 4925968"/>
              <a:gd name="connsiteX6886" fmla="*/ 367527 w 8014260"/>
              <a:gd name="connsiteY6886" fmla="*/ 3217362 h 4925968"/>
              <a:gd name="connsiteX6887" fmla="*/ 357376 w 8014260"/>
              <a:gd name="connsiteY6887" fmla="*/ 3236839 h 4925968"/>
              <a:gd name="connsiteX6888" fmla="*/ 349969 w 8014260"/>
              <a:gd name="connsiteY6888" fmla="*/ 3239514 h 4925968"/>
              <a:gd name="connsiteX6889" fmla="*/ 358610 w 8014260"/>
              <a:gd name="connsiteY6889" fmla="*/ 3220449 h 4925968"/>
              <a:gd name="connsiteX6890" fmla="*/ 365126 w 8014260"/>
              <a:gd name="connsiteY6890" fmla="*/ 3214714 h 4925968"/>
              <a:gd name="connsiteX6891" fmla="*/ 2137778 w 8014260"/>
              <a:gd name="connsiteY6891" fmla="*/ 3213659 h 4925968"/>
              <a:gd name="connsiteX6892" fmla="*/ 2153551 w 8014260"/>
              <a:gd name="connsiteY6892" fmla="*/ 3227375 h 4925968"/>
              <a:gd name="connsiteX6893" fmla="*/ 2141687 w 8014260"/>
              <a:gd name="connsiteY6893" fmla="*/ 3227306 h 4925968"/>
              <a:gd name="connsiteX6894" fmla="*/ 2127285 w 8014260"/>
              <a:gd name="connsiteY6894" fmla="*/ 3215030 h 4925968"/>
              <a:gd name="connsiteX6895" fmla="*/ 2137778 w 8014260"/>
              <a:gd name="connsiteY6895" fmla="*/ 3213659 h 4925968"/>
              <a:gd name="connsiteX6896" fmla="*/ 3585913 w 8014260"/>
              <a:gd name="connsiteY6896" fmla="*/ 3213453 h 4925968"/>
              <a:gd name="connsiteX6897" fmla="*/ 3567053 w 8014260"/>
              <a:gd name="connsiteY6897" fmla="*/ 3223603 h 4925968"/>
              <a:gd name="connsiteX6898" fmla="*/ 3547302 w 8014260"/>
              <a:gd name="connsiteY6898" fmla="*/ 3230804 h 4925968"/>
              <a:gd name="connsiteX6899" fmla="*/ 3564652 w 8014260"/>
              <a:gd name="connsiteY6899" fmla="*/ 3221408 h 4925968"/>
              <a:gd name="connsiteX6900" fmla="*/ 3585913 w 8014260"/>
              <a:gd name="connsiteY6900" fmla="*/ 3213453 h 4925968"/>
              <a:gd name="connsiteX6901" fmla="*/ 2189350 w 8014260"/>
              <a:gd name="connsiteY6901" fmla="*/ 3212631 h 4925968"/>
              <a:gd name="connsiteX6902" fmla="*/ 2201900 w 8014260"/>
              <a:gd name="connsiteY6902" fmla="*/ 3213865 h 4925968"/>
              <a:gd name="connsiteX6903" fmla="*/ 2215067 w 8014260"/>
              <a:gd name="connsiteY6903" fmla="*/ 3226484 h 4925968"/>
              <a:gd name="connsiteX6904" fmla="*/ 2202037 w 8014260"/>
              <a:gd name="connsiteY6904" fmla="*/ 3226415 h 4925968"/>
              <a:gd name="connsiteX6905" fmla="*/ 2189350 w 8014260"/>
              <a:gd name="connsiteY6905" fmla="*/ 3212631 h 4925968"/>
              <a:gd name="connsiteX6906" fmla="*/ 692173 w 8014260"/>
              <a:gd name="connsiteY6906" fmla="*/ 3212347 h 4925968"/>
              <a:gd name="connsiteX6907" fmla="*/ 698084 w 8014260"/>
              <a:gd name="connsiteY6907" fmla="*/ 3213796 h 4925968"/>
              <a:gd name="connsiteX6908" fmla="*/ 686219 w 8014260"/>
              <a:gd name="connsiteY6908" fmla="*/ 3234027 h 4925968"/>
              <a:gd name="connsiteX6909" fmla="*/ 668867 w 8014260"/>
              <a:gd name="connsiteY6909" fmla="*/ 3240611 h 4925968"/>
              <a:gd name="connsiteX6910" fmla="*/ 681487 w 8014260"/>
              <a:gd name="connsiteY6910" fmla="*/ 3218871 h 4925968"/>
              <a:gd name="connsiteX6911" fmla="*/ 692173 w 8014260"/>
              <a:gd name="connsiteY6911" fmla="*/ 3212347 h 4925968"/>
              <a:gd name="connsiteX6912" fmla="*/ 2076608 w 8014260"/>
              <a:gd name="connsiteY6912" fmla="*/ 3212082 h 4925968"/>
              <a:gd name="connsiteX6913" fmla="*/ 2092926 w 8014260"/>
              <a:gd name="connsiteY6913" fmla="*/ 3225729 h 4925968"/>
              <a:gd name="connsiteX6914" fmla="*/ 2081615 w 8014260"/>
              <a:gd name="connsiteY6914" fmla="*/ 3226141 h 4925968"/>
              <a:gd name="connsiteX6915" fmla="*/ 2065566 w 8014260"/>
              <a:gd name="connsiteY6915" fmla="*/ 3212562 h 4925968"/>
              <a:gd name="connsiteX6916" fmla="*/ 2076608 w 8014260"/>
              <a:gd name="connsiteY6916" fmla="*/ 3212082 h 4925968"/>
              <a:gd name="connsiteX6917" fmla="*/ 6792294 w 8014260"/>
              <a:gd name="connsiteY6917" fmla="*/ 3211550 h 4925968"/>
              <a:gd name="connsiteX6918" fmla="*/ 6803961 w 8014260"/>
              <a:gd name="connsiteY6918" fmla="*/ 3224632 h 4925968"/>
              <a:gd name="connsiteX6919" fmla="*/ 6772894 w 8014260"/>
              <a:gd name="connsiteY6919" fmla="*/ 3258922 h 4925968"/>
              <a:gd name="connsiteX6920" fmla="*/ 6737644 w 8014260"/>
              <a:gd name="connsiteY6920" fmla="*/ 3246714 h 4925968"/>
              <a:gd name="connsiteX6921" fmla="*/ 6768230 w 8014260"/>
              <a:gd name="connsiteY6921" fmla="*/ 3211739 h 4925968"/>
              <a:gd name="connsiteX6922" fmla="*/ 6792294 w 8014260"/>
              <a:gd name="connsiteY6922" fmla="*/ 3211550 h 4925968"/>
              <a:gd name="connsiteX6923" fmla="*/ 3573089 w 8014260"/>
              <a:gd name="connsiteY6923" fmla="*/ 3210916 h 4925968"/>
              <a:gd name="connsiteX6924" fmla="*/ 3556012 w 8014260"/>
              <a:gd name="connsiteY6924" fmla="*/ 3219351 h 4925968"/>
              <a:gd name="connsiteX6925" fmla="*/ 3536124 w 8014260"/>
              <a:gd name="connsiteY6925" fmla="*/ 3227101 h 4925968"/>
              <a:gd name="connsiteX6926" fmla="*/ 3552926 w 8014260"/>
              <a:gd name="connsiteY6926" fmla="*/ 3218803 h 4925968"/>
              <a:gd name="connsiteX6927" fmla="*/ 3573089 w 8014260"/>
              <a:gd name="connsiteY6927" fmla="*/ 3210916 h 4925968"/>
              <a:gd name="connsiteX6928" fmla="*/ 3750624 w 8014260"/>
              <a:gd name="connsiteY6928" fmla="*/ 3210453 h 4925968"/>
              <a:gd name="connsiteX6929" fmla="*/ 3759763 w 8014260"/>
              <a:gd name="connsiteY6929" fmla="*/ 3211945 h 4925968"/>
              <a:gd name="connsiteX6930" fmla="*/ 3741041 w 8014260"/>
              <a:gd name="connsiteY6930" fmla="*/ 3231147 h 4925968"/>
              <a:gd name="connsiteX6931" fmla="*/ 3714294 w 8014260"/>
              <a:gd name="connsiteY6931" fmla="*/ 3236016 h 4925968"/>
              <a:gd name="connsiteX6932" fmla="*/ 3732948 w 8014260"/>
              <a:gd name="connsiteY6932" fmla="*/ 3217500 h 4925968"/>
              <a:gd name="connsiteX6933" fmla="*/ 3750624 w 8014260"/>
              <a:gd name="connsiteY6933" fmla="*/ 3210453 h 4925968"/>
              <a:gd name="connsiteX6934" fmla="*/ 1378260 w 8014260"/>
              <a:gd name="connsiteY6934" fmla="*/ 3209888 h 4925968"/>
              <a:gd name="connsiteX6935" fmla="*/ 1396777 w 8014260"/>
              <a:gd name="connsiteY6935" fmla="*/ 3223535 h 4925968"/>
              <a:gd name="connsiteX6936" fmla="*/ 1381212 w 8014260"/>
              <a:gd name="connsiteY6936" fmla="*/ 3233959 h 4925968"/>
              <a:gd name="connsiteX6937" fmla="*/ 1361388 w 8014260"/>
              <a:gd name="connsiteY6937" fmla="*/ 3221272 h 4925968"/>
              <a:gd name="connsiteX6938" fmla="*/ 1378260 w 8014260"/>
              <a:gd name="connsiteY6938" fmla="*/ 3209888 h 4925968"/>
              <a:gd name="connsiteX6939" fmla="*/ 3148853 w 8014260"/>
              <a:gd name="connsiteY6939" fmla="*/ 3209751 h 4925968"/>
              <a:gd name="connsiteX6940" fmla="*/ 3162911 w 8014260"/>
              <a:gd name="connsiteY6940" fmla="*/ 3212836 h 4925968"/>
              <a:gd name="connsiteX6941" fmla="*/ 3151733 w 8014260"/>
              <a:gd name="connsiteY6941" fmla="*/ 3222987 h 4925968"/>
              <a:gd name="connsiteX6942" fmla="*/ 3137948 w 8014260"/>
              <a:gd name="connsiteY6942" fmla="*/ 3219832 h 4925968"/>
              <a:gd name="connsiteX6943" fmla="*/ 3148853 w 8014260"/>
              <a:gd name="connsiteY6943" fmla="*/ 3209751 h 4925968"/>
              <a:gd name="connsiteX6944" fmla="*/ 3561018 w 8014260"/>
              <a:gd name="connsiteY6944" fmla="*/ 3209339 h 4925968"/>
              <a:gd name="connsiteX6945" fmla="*/ 3546548 w 8014260"/>
              <a:gd name="connsiteY6945" fmla="*/ 3216608 h 4925968"/>
              <a:gd name="connsiteX6946" fmla="*/ 3526385 w 8014260"/>
              <a:gd name="connsiteY6946" fmla="*/ 3224358 h 4925968"/>
              <a:gd name="connsiteX6947" fmla="*/ 3539552 w 8014260"/>
              <a:gd name="connsiteY6947" fmla="*/ 3217568 h 4925968"/>
              <a:gd name="connsiteX6948" fmla="*/ 3561018 w 8014260"/>
              <a:gd name="connsiteY6948" fmla="*/ 3209339 h 4925968"/>
              <a:gd name="connsiteX6949" fmla="*/ 1820496 w 8014260"/>
              <a:gd name="connsiteY6949" fmla="*/ 3209047 h 4925968"/>
              <a:gd name="connsiteX6950" fmla="*/ 1832051 w 8014260"/>
              <a:gd name="connsiteY6950" fmla="*/ 3211259 h 4925968"/>
              <a:gd name="connsiteX6951" fmla="*/ 1849197 w 8014260"/>
              <a:gd name="connsiteY6951" fmla="*/ 3225181 h 4925968"/>
              <a:gd name="connsiteX6952" fmla="*/ 1835757 w 8014260"/>
              <a:gd name="connsiteY6952" fmla="*/ 3226895 h 4925968"/>
              <a:gd name="connsiteX6953" fmla="*/ 1817172 w 8014260"/>
              <a:gd name="connsiteY6953" fmla="*/ 3213316 h 4925968"/>
              <a:gd name="connsiteX6954" fmla="*/ 1820496 w 8014260"/>
              <a:gd name="connsiteY6954" fmla="*/ 3209047 h 4925968"/>
              <a:gd name="connsiteX6955" fmla="*/ 2014340 w 8014260"/>
              <a:gd name="connsiteY6955" fmla="*/ 3208584 h 4925968"/>
              <a:gd name="connsiteX6956" fmla="*/ 2031550 w 8014260"/>
              <a:gd name="connsiteY6956" fmla="*/ 3223261 h 4925968"/>
              <a:gd name="connsiteX6957" fmla="*/ 2020372 w 8014260"/>
              <a:gd name="connsiteY6957" fmla="*/ 3223603 h 4925968"/>
              <a:gd name="connsiteX6958" fmla="*/ 2002955 w 8014260"/>
              <a:gd name="connsiteY6958" fmla="*/ 3208996 h 4925968"/>
              <a:gd name="connsiteX6959" fmla="*/ 2014340 w 8014260"/>
              <a:gd name="connsiteY6959" fmla="*/ 3208584 h 4925968"/>
              <a:gd name="connsiteX6960" fmla="*/ 7077278 w 8014260"/>
              <a:gd name="connsiteY6960" fmla="*/ 3208035 h 4925968"/>
              <a:gd name="connsiteX6961" fmla="*/ 7090076 w 8014260"/>
              <a:gd name="connsiteY6961" fmla="*/ 3216814 h 4925968"/>
              <a:gd name="connsiteX6962" fmla="*/ 7059353 w 8014260"/>
              <a:gd name="connsiteY6962" fmla="*/ 3244315 h 4925968"/>
              <a:gd name="connsiteX6963" fmla="*/ 7022937 w 8014260"/>
              <a:gd name="connsiteY6963" fmla="*/ 3239034 h 4925968"/>
              <a:gd name="connsiteX6964" fmla="*/ 7052083 w 8014260"/>
              <a:gd name="connsiteY6964" fmla="*/ 3210367 h 4925968"/>
              <a:gd name="connsiteX6965" fmla="*/ 7077278 w 8014260"/>
              <a:gd name="connsiteY6965" fmla="*/ 3208035 h 4925968"/>
              <a:gd name="connsiteX6966" fmla="*/ 2250523 w 8014260"/>
              <a:gd name="connsiteY6966" fmla="*/ 3207692 h 4925968"/>
              <a:gd name="connsiteX6967" fmla="*/ 2263073 w 8014260"/>
              <a:gd name="connsiteY6967" fmla="*/ 3207692 h 4925968"/>
              <a:gd name="connsiteX6968" fmla="*/ 2275623 w 8014260"/>
              <a:gd name="connsiteY6968" fmla="*/ 3220380 h 4925968"/>
              <a:gd name="connsiteX6969" fmla="*/ 2263141 w 8014260"/>
              <a:gd name="connsiteY6969" fmla="*/ 3220380 h 4925968"/>
              <a:gd name="connsiteX6970" fmla="*/ 2250523 w 8014260"/>
              <a:gd name="connsiteY6970" fmla="*/ 3207692 h 4925968"/>
              <a:gd name="connsiteX6971" fmla="*/ 5075882 w 8014260"/>
              <a:gd name="connsiteY6971" fmla="*/ 3207418 h 4925968"/>
              <a:gd name="connsiteX6972" fmla="*/ 5108183 w 8014260"/>
              <a:gd name="connsiteY6972" fmla="*/ 3236359 h 4925968"/>
              <a:gd name="connsiteX6973" fmla="*/ 5084728 w 8014260"/>
              <a:gd name="connsiteY6973" fmla="*/ 3283199 h 4925968"/>
              <a:gd name="connsiteX6974" fmla="*/ 5050438 w 8014260"/>
              <a:gd name="connsiteY6974" fmla="*/ 3252064 h 4925968"/>
              <a:gd name="connsiteX6975" fmla="*/ 5075882 w 8014260"/>
              <a:gd name="connsiteY6975" fmla="*/ 3207418 h 4925968"/>
              <a:gd name="connsiteX6976" fmla="*/ 1879100 w 8014260"/>
              <a:gd name="connsiteY6976" fmla="*/ 3207075 h 4925968"/>
              <a:gd name="connsiteX6977" fmla="*/ 1894460 w 8014260"/>
              <a:gd name="connsiteY6977" fmla="*/ 3208036 h 4925968"/>
              <a:gd name="connsiteX6978" fmla="*/ 1910507 w 8014260"/>
              <a:gd name="connsiteY6978" fmla="*/ 3222163 h 4925968"/>
              <a:gd name="connsiteX6979" fmla="*/ 1896245 w 8014260"/>
              <a:gd name="connsiteY6979" fmla="*/ 3222232 h 4925968"/>
              <a:gd name="connsiteX6980" fmla="*/ 1879100 w 8014260"/>
              <a:gd name="connsiteY6980" fmla="*/ 3207075 h 4925968"/>
              <a:gd name="connsiteX6981" fmla="*/ 1940682 w 8014260"/>
              <a:gd name="connsiteY6981" fmla="*/ 3207007 h 4925968"/>
              <a:gd name="connsiteX6982" fmla="*/ 1955086 w 8014260"/>
              <a:gd name="connsiteY6982" fmla="*/ 3207830 h 4925968"/>
              <a:gd name="connsiteX6983" fmla="*/ 1971200 w 8014260"/>
              <a:gd name="connsiteY6983" fmla="*/ 3222026 h 4925968"/>
              <a:gd name="connsiteX6984" fmla="*/ 1955630 w 8014260"/>
              <a:gd name="connsiteY6984" fmla="*/ 3220038 h 4925968"/>
              <a:gd name="connsiteX6985" fmla="*/ 1940682 w 8014260"/>
              <a:gd name="connsiteY6985" fmla="*/ 3207007 h 4925968"/>
              <a:gd name="connsiteX6986" fmla="*/ 5558273 w 8014260"/>
              <a:gd name="connsiteY6986" fmla="*/ 3206733 h 4925968"/>
              <a:gd name="connsiteX6987" fmla="*/ 5592083 w 8014260"/>
              <a:gd name="connsiteY6987" fmla="*/ 3243149 h 4925968"/>
              <a:gd name="connsiteX6988" fmla="*/ 5564788 w 8014260"/>
              <a:gd name="connsiteY6988" fmla="*/ 3286423 h 4925968"/>
              <a:gd name="connsiteX6989" fmla="*/ 5531733 w 8014260"/>
              <a:gd name="connsiteY6989" fmla="*/ 3253299 h 4925968"/>
              <a:gd name="connsiteX6990" fmla="*/ 5558273 w 8014260"/>
              <a:gd name="connsiteY6990" fmla="*/ 3206733 h 4925968"/>
              <a:gd name="connsiteX6991" fmla="*/ 1243641 w 8014260"/>
              <a:gd name="connsiteY6991" fmla="*/ 3206253 h 4925968"/>
              <a:gd name="connsiteX6992" fmla="*/ 1261675 w 8014260"/>
              <a:gd name="connsiteY6992" fmla="*/ 3219214 h 4925968"/>
              <a:gd name="connsiteX6993" fmla="*/ 1245628 w 8014260"/>
              <a:gd name="connsiteY6993" fmla="*/ 3231696 h 4925968"/>
              <a:gd name="connsiteX6994" fmla="*/ 1226080 w 8014260"/>
              <a:gd name="connsiteY6994" fmla="*/ 3217911 h 4925968"/>
              <a:gd name="connsiteX6995" fmla="*/ 1243641 w 8014260"/>
              <a:gd name="connsiteY6995" fmla="*/ 3206253 h 4925968"/>
              <a:gd name="connsiteX6996" fmla="*/ 3460479 w 8014260"/>
              <a:gd name="connsiteY6996" fmla="*/ 3206115 h 4925968"/>
              <a:gd name="connsiteX6997" fmla="*/ 3445255 w 8014260"/>
              <a:gd name="connsiteY6997" fmla="*/ 3215579 h 4925968"/>
              <a:gd name="connsiteX6998" fmla="*/ 3430853 w 8014260"/>
              <a:gd name="connsiteY6998" fmla="*/ 3217911 h 4925968"/>
              <a:gd name="connsiteX6999" fmla="*/ 3444912 w 8014260"/>
              <a:gd name="connsiteY6999" fmla="*/ 3208447 h 4925968"/>
              <a:gd name="connsiteX7000" fmla="*/ 3460479 w 8014260"/>
              <a:gd name="connsiteY7000" fmla="*/ 3206115 h 4925968"/>
              <a:gd name="connsiteX7001" fmla="*/ 131540 w 8014260"/>
              <a:gd name="connsiteY7001" fmla="*/ 3205498 h 4925968"/>
              <a:gd name="connsiteX7002" fmla="*/ 126396 w 8014260"/>
              <a:gd name="connsiteY7002" fmla="*/ 3215511 h 4925968"/>
              <a:gd name="connsiteX7003" fmla="*/ 117000 w 8014260"/>
              <a:gd name="connsiteY7003" fmla="*/ 3216471 h 4925968"/>
              <a:gd name="connsiteX7004" fmla="*/ 123722 w 8014260"/>
              <a:gd name="connsiteY7004" fmla="*/ 3206732 h 4925968"/>
              <a:gd name="connsiteX7005" fmla="*/ 131540 w 8014260"/>
              <a:gd name="connsiteY7005" fmla="*/ 3205498 h 4925968"/>
              <a:gd name="connsiteX7006" fmla="*/ 4119525 w 8014260"/>
              <a:gd name="connsiteY7006" fmla="*/ 3205413 h 4925968"/>
              <a:gd name="connsiteX7007" fmla="*/ 4128929 w 8014260"/>
              <a:gd name="connsiteY7007" fmla="*/ 3214894 h 4925968"/>
              <a:gd name="connsiteX7008" fmla="*/ 4105475 w 8014260"/>
              <a:gd name="connsiteY7008" fmla="*/ 3246098 h 4925968"/>
              <a:gd name="connsiteX7009" fmla="*/ 4077768 w 8014260"/>
              <a:gd name="connsiteY7009" fmla="*/ 3241915 h 4925968"/>
              <a:gd name="connsiteX7010" fmla="*/ 4099577 w 8014260"/>
              <a:gd name="connsiteY7010" fmla="*/ 3210436 h 4925968"/>
              <a:gd name="connsiteX7011" fmla="*/ 4119525 w 8014260"/>
              <a:gd name="connsiteY7011" fmla="*/ 3205413 h 4925968"/>
              <a:gd name="connsiteX7012" fmla="*/ 3548125 w 8014260"/>
              <a:gd name="connsiteY7012" fmla="*/ 3204195 h 4925968"/>
              <a:gd name="connsiteX7013" fmla="*/ 3531803 w 8014260"/>
              <a:gd name="connsiteY7013" fmla="*/ 3212768 h 4925968"/>
              <a:gd name="connsiteX7014" fmla="*/ 3515138 w 8014260"/>
              <a:gd name="connsiteY7014" fmla="*/ 3217911 h 4925968"/>
              <a:gd name="connsiteX7015" fmla="*/ 3530088 w 8014260"/>
              <a:gd name="connsiteY7015" fmla="*/ 3209956 h 4925968"/>
              <a:gd name="connsiteX7016" fmla="*/ 3548125 w 8014260"/>
              <a:gd name="connsiteY7016" fmla="*/ 3204195 h 4925968"/>
              <a:gd name="connsiteX7017" fmla="*/ 2865685 w 8014260"/>
              <a:gd name="connsiteY7017" fmla="*/ 3203373 h 4925968"/>
              <a:gd name="connsiteX7018" fmla="*/ 2877413 w 8014260"/>
              <a:gd name="connsiteY7018" fmla="*/ 3210299 h 4925968"/>
              <a:gd name="connsiteX7019" fmla="*/ 2865823 w 8014260"/>
              <a:gd name="connsiteY7019" fmla="*/ 3220174 h 4925968"/>
              <a:gd name="connsiteX7020" fmla="*/ 2855261 w 8014260"/>
              <a:gd name="connsiteY7020" fmla="*/ 3214688 h 4925968"/>
              <a:gd name="connsiteX7021" fmla="*/ 2865685 w 8014260"/>
              <a:gd name="connsiteY7021" fmla="*/ 3203373 h 4925968"/>
              <a:gd name="connsiteX7022" fmla="*/ 839006 w 8014260"/>
              <a:gd name="connsiteY7022" fmla="*/ 3203244 h 4925968"/>
              <a:gd name="connsiteX7023" fmla="*/ 844843 w 8014260"/>
              <a:gd name="connsiteY7023" fmla="*/ 3209064 h 4925968"/>
              <a:gd name="connsiteX7024" fmla="*/ 828931 w 8014260"/>
              <a:gd name="connsiteY7024" fmla="*/ 3229021 h 4925968"/>
              <a:gd name="connsiteX7025" fmla="*/ 812201 w 8014260"/>
              <a:gd name="connsiteY7025" fmla="*/ 3224564 h 4925968"/>
              <a:gd name="connsiteX7026" fmla="*/ 826739 w 8014260"/>
              <a:gd name="connsiteY7026" fmla="*/ 3205910 h 4925968"/>
              <a:gd name="connsiteX7027" fmla="*/ 839006 w 8014260"/>
              <a:gd name="connsiteY7027" fmla="*/ 3203244 h 4925968"/>
              <a:gd name="connsiteX7028" fmla="*/ 7360265 w 8014260"/>
              <a:gd name="connsiteY7028" fmla="*/ 3200878 h 4925968"/>
              <a:gd name="connsiteX7029" fmla="*/ 7372558 w 8014260"/>
              <a:gd name="connsiteY7029" fmla="*/ 3206596 h 4925968"/>
              <a:gd name="connsiteX7030" fmla="*/ 7342931 w 8014260"/>
              <a:gd name="connsiteY7030" fmla="*/ 3223878 h 4925968"/>
              <a:gd name="connsiteX7031" fmla="*/ 7303360 w 8014260"/>
              <a:gd name="connsiteY7031" fmla="*/ 3220380 h 4925968"/>
              <a:gd name="connsiteX7032" fmla="*/ 7335113 w 8014260"/>
              <a:gd name="connsiteY7032" fmla="*/ 3202001 h 4925968"/>
              <a:gd name="connsiteX7033" fmla="*/ 7360265 w 8014260"/>
              <a:gd name="connsiteY7033" fmla="*/ 3200878 h 4925968"/>
              <a:gd name="connsiteX7034" fmla="*/ 765899 w 8014260"/>
              <a:gd name="connsiteY7034" fmla="*/ 3200080 h 4925968"/>
              <a:gd name="connsiteX7035" fmla="*/ 770710 w 8014260"/>
              <a:gd name="connsiteY7035" fmla="*/ 3204538 h 4925968"/>
              <a:gd name="connsiteX7036" fmla="*/ 756444 w 8014260"/>
              <a:gd name="connsiteY7036" fmla="*/ 3224152 h 4925968"/>
              <a:gd name="connsiteX7037" fmla="*/ 739915 w 8014260"/>
              <a:gd name="connsiteY7037" fmla="*/ 3225524 h 4925968"/>
              <a:gd name="connsiteX7038" fmla="*/ 755484 w 8014260"/>
              <a:gd name="connsiteY7038" fmla="*/ 3203441 h 4925968"/>
              <a:gd name="connsiteX7039" fmla="*/ 765899 w 8014260"/>
              <a:gd name="connsiteY7039" fmla="*/ 3200080 h 4925968"/>
              <a:gd name="connsiteX7040" fmla="*/ 3824039 w 8014260"/>
              <a:gd name="connsiteY7040" fmla="*/ 3199129 h 4925968"/>
              <a:gd name="connsiteX7041" fmla="*/ 3832663 w 8014260"/>
              <a:gd name="connsiteY7041" fmla="*/ 3202275 h 4925968"/>
              <a:gd name="connsiteX7042" fmla="*/ 3812569 w 8014260"/>
              <a:gd name="connsiteY7042" fmla="*/ 3225044 h 4925968"/>
              <a:gd name="connsiteX7043" fmla="*/ 3786303 w 8014260"/>
              <a:gd name="connsiteY7043" fmla="*/ 3227444 h 4925968"/>
              <a:gd name="connsiteX7044" fmla="*/ 3806877 w 8014260"/>
              <a:gd name="connsiteY7044" fmla="*/ 3205293 h 4925968"/>
              <a:gd name="connsiteX7045" fmla="*/ 3824039 w 8014260"/>
              <a:gd name="connsiteY7045" fmla="*/ 3199129 h 4925968"/>
              <a:gd name="connsiteX7046" fmla="*/ 4473792 w 8014260"/>
              <a:gd name="connsiteY7046" fmla="*/ 3198914 h 4925968"/>
              <a:gd name="connsiteX7047" fmla="*/ 4483624 w 8014260"/>
              <a:gd name="connsiteY7047" fmla="*/ 3213110 h 4925968"/>
              <a:gd name="connsiteX7048" fmla="*/ 4460170 w 8014260"/>
              <a:gd name="connsiteY7048" fmla="*/ 3249115 h 4925968"/>
              <a:gd name="connsiteX7049" fmla="*/ 4428966 w 8014260"/>
              <a:gd name="connsiteY7049" fmla="*/ 3234850 h 4925968"/>
              <a:gd name="connsiteX7050" fmla="*/ 4454135 w 8014260"/>
              <a:gd name="connsiteY7050" fmla="*/ 3199737 h 4925968"/>
              <a:gd name="connsiteX7051" fmla="*/ 4473792 w 8014260"/>
              <a:gd name="connsiteY7051" fmla="*/ 3198914 h 4925968"/>
              <a:gd name="connsiteX7052" fmla="*/ 3672530 w 8014260"/>
              <a:gd name="connsiteY7052" fmla="*/ 3198640 h 4925968"/>
              <a:gd name="connsiteX7053" fmla="*/ 3652573 w 8014260"/>
              <a:gd name="connsiteY7053" fmla="*/ 3212630 h 4925968"/>
              <a:gd name="connsiteX7054" fmla="*/ 3630284 w 8014260"/>
              <a:gd name="connsiteY7054" fmla="*/ 3218803 h 4925968"/>
              <a:gd name="connsiteX7055" fmla="*/ 3648663 w 8014260"/>
              <a:gd name="connsiteY7055" fmla="*/ 3206184 h 4925968"/>
              <a:gd name="connsiteX7056" fmla="*/ 3672530 w 8014260"/>
              <a:gd name="connsiteY7056" fmla="*/ 3198640 h 4925968"/>
              <a:gd name="connsiteX7057" fmla="*/ 198816 w 8014260"/>
              <a:gd name="connsiteY7057" fmla="*/ 3198092 h 4925968"/>
              <a:gd name="connsiteX7058" fmla="*/ 205744 w 8014260"/>
              <a:gd name="connsiteY7058" fmla="*/ 3201795 h 4925968"/>
              <a:gd name="connsiteX7059" fmla="*/ 198955 w 8014260"/>
              <a:gd name="connsiteY7059" fmla="*/ 3211465 h 4925968"/>
              <a:gd name="connsiteX7060" fmla="*/ 192029 w 8014260"/>
              <a:gd name="connsiteY7060" fmla="*/ 3212836 h 4925968"/>
              <a:gd name="connsiteX7061" fmla="*/ 198816 w 8014260"/>
              <a:gd name="connsiteY7061" fmla="*/ 3198092 h 4925968"/>
              <a:gd name="connsiteX7062" fmla="*/ 1562594 w 8014260"/>
              <a:gd name="connsiteY7062" fmla="*/ 3197251 h 4925968"/>
              <a:gd name="connsiteX7063" fmla="*/ 1574334 w 8014260"/>
              <a:gd name="connsiteY7063" fmla="*/ 3197337 h 4925968"/>
              <a:gd name="connsiteX7064" fmla="*/ 1592023 w 8014260"/>
              <a:gd name="connsiteY7064" fmla="*/ 3212493 h 4925968"/>
              <a:gd name="connsiteX7065" fmla="*/ 1575632 w 8014260"/>
              <a:gd name="connsiteY7065" fmla="*/ 3218254 h 4925968"/>
              <a:gd name="connsiteX7066" fmla="*/ 1557800 w 8014260"/>
              <a:gd name="connsiteY7066" fmla="*/ 3203235 h 4925968"/>
              <a:gd name="connsiteX7067" fmla="*/ 1562594 w 8014260"/>
              <a:gd name="connsiteY7067" fmla="*/ 3197251 h 4925968"/>
              <a:gd name="connsiteX7068" fmla="*/ 4045012 w 8014260"/>
              <a:gd name="connsiteY7068" fmla="*/ 3195426 h 4925968"/>
              <a:gd name="connsiteX7069" fmla="*/ 4054176 w 8014260"/>
              <a:gd name="connsiteY7069" fmla="*/ 3203921 h 4925968"/>
              <a:gd name="connsiteX7070" fmla="*/ 4032231 w 8014260"/>
              <a:gd name="connsiteY7070" fmla="*/ 3235605 h 4925968"/>
              <a:gd name="connsiteX7071" fmla="*/ 4005142 w 8014260"/>
              <a:gd name="connsiteY7071" fmla="*/ 3231216 h 4925968"/>
              <a:gd name="connsiteX7072" fmla="*/ 4026950 w 8014260"/>
              <a:gd name="connsiteY7072" fmla="*/ 3199738 h 4925968"/>
              <a:gd name="connsiteX7073" fmla="*/ 4045012 w 8014260"/>
              <a:gd name="connsiteY7073" fmla="*/ 3195426 h 4925968"/>
              <a:gd name="connsiteX7074" fmla="*/ 3074923 w 8014260"/>
              <a:gd name="connsiteY7074" fmla="*/ 3193085 h 4925968"/>
              <a:gd name="connsiteX7075" fmla="*/ 3087748 w 8014260"/>
              <a:gd name="connsiteY7075" fmla="*/ 3197063 h 4925968"/>
              <a:gd name="connsiteX7076" fmla="*/ 3076363 w 8014260"/>
              <a:gd name="connsiteY7076" fmla="*/ 3207761 h 4925968"/>
              <a:gd name="connsiteX7077" fmla="*/ 3063470 w 8014260"/>
              <a:gd name="connsiteY7077" fmla="*/ 3203989 h 4925968"/>
              <a:gd name="connsiteX7078" fmla="*/ 3074923 w 8014260"/>
              <a:gd name="connsiteY7078" fmla="*/ 3193085 h 4925968"/>
              <a:gd name="connsiteX7079" fmla="*/ 3897986 w 8014260"/>
              <a:gd name="connsiteY7079" fmla="*/ 3192485 h 4925968"/>
              <a:gd name="connsiteX7080" fmla="*/ 3906729 w 8014260"/>
              <a:gd name="connsiteY7080" fmla="*/ 3196926 h 4925968"/>
              <a:gd name="connsiteX7081" fmla="*/ 3886019 w 8014260"/>
              <a:gd name="connsiteY7081" fmla="*/ 3222369 h 4925968"/>
              <a:gd name="connsiteX7082" fmla="*/ 3859478 w 8014260"/>
              <a:gd name="connsiteY7082" fmla="*/ 3223535 h 4925968"/>
              <a:gd name="connsiteX7083" fmla="*/ 3881012 w 8014260"/>
              <a:gd name="connsiteY7083" fmla="*/ 3197612 h 4925968"/>
              <a:gd name="connsiteX7084" fmla="*/ 3897986 w 8014260"/>
              <a:gd name="connsiteY7084" fmla="*/ 3192485 h 4925968"/>
              <a:gd name="connsiteX7085" fmla="*/ 2321984 w 8014260"/>
              <a:gd name="connsiteY7085" fmla="*/ 3192400 h 4925968"/>
              <a:gd name="connsiteX7086" fmla="*/ 2335288 w 8014260"/>
              <a:gd name="connsiteY7086" fmla="*/ 3204675 h 4925968"/>
              <a:gd name="connsiteX7087" fmla="*/ 2324795 w 8014260"/>
              <a:gd name="connsiteY7087" fmla="*/ 3207556 h 4925968"/>
              <a:gd name="connsiteX7088" fmla="*/ 2313000 w 8014260"/>
              <a:gd name="connsiteY7088" fmla="*/ 3196858 h 4925968"/>
              <a:gd name="connsiteX7089" fmla="*/ 2321984 w 8014260"/>
              <a:gd name="connsiteY7089" fmla="*/ 3192400 h 4925968"/>
              <a:gd name="connsiteX7090" fmla="*/ 7004480 w 8014260"/>
              <a:gd name="connsiteY7090" fmla="*/ 3191817 h 4925968"/>
              <a:gd name="connsiteX7091" fmla="*/ 7016079 w 8014260"/>
              <a:gd name="connsiteY7091" fmla="*/ 3201727 h 4925968"/>
              <a:gd name="connsiteX7092" fmla="*/ 6984189 w 8014260"/>
              <a:gd name="connsiteY7092" fmla="*/ 3230668 h 4925968"/>
              <a:gd name="connsiteX7093" fmla="*/ 6948459 w 8014260"/>
              <a:gd name="connsiteY7093" fmla="*/ 3222507 h 4925968"/>
              <a:gd name="connsiteX7094" fmla="*/ 6980485 w 8014260"/>
              <a:gd name="connsiteY7094" fmla="*/ 3192811 h 4925968"/>
              <a:gd name="connsiteX7095" fmla="*/ 7004480 w 8014260"/>
              <a:gd name="connsiteY7095" fmla="*/ 3191817 h 4925968"/>
              <a:gd name="connsiteX7096" fmla="*/ 6477246 w 8014260"/>
              <a:gd name="connsiteY7096" fmla="*/ 3191576 h 4925968"/>
              <a:gd name="connsiteX7097" fmla="*/ 6514142 w 8014260"/>
              <a:gd name="connsiteY7097" fmla="*/ 3209407 h 4925968"/>
              <a:gd name="connsiteX7098" fmla="*/ 6485750 w 8014260"/>
              <a:gd name="connsiteY7098" fmla="*/ 3248086 h 4925968"/>
              <a:gd name="connsiteX7099" fmla="*/ 6449197 w 8014260"/>
              <a:gd name="connsiteY7099" fmla="*/ 3230598 h 4925968"/>
              <a:gd name="connsiteX7100" fmla="*/ 6477246 w 8014260"/>
              <a:gd name="connsiteY7100" fmla="*/ 3191576 h 4925968"/>
              <a:gd name="connsiteX7101" fmla="*/ 3970964 w 8014260"/>
              <a:gd name="connsiteY7101" fmla="*/ 3190968 h 4925968"/>
              <a:gd name="connsiteX7102" fmla="*/ 3980316 w 8014260"/>
              <a:gd name="connsiteY7102" fmla="*/ 3197337 h 4925968"/>
              <a:gd name="connsiteX7103" fmla="*/ 3959879 w 8014260"/>
              <a:gd name="connsiteY7103" fmla="*/ 3225592 h 4925968"/>
              <a:gd name="connsiteX7104" fmla="*/ 3931556 w 8014260"/>
              <a:gd name="connsiteY7104" fmla="*/ 3224426 h 4925968"/>
              <a:gd name="connsiteX7105" fmla="*/ 3952198 w 8014260"/>
              <a:gd name="connsiteY7105" fmla="*/ 3197200 h 4925968"/>
              <a:gd name="connsiteX7106" fmla="*/ 3970964 w 8014260"/>
              <a:gd name="connsiteY7106" fmla="*/ 3190968 h 4925968"/>
              <a:gd name="connsiteX7107" fmla="*/ 2522580 w 8014260"/>
              <a:gd name="connsiteY7107" fmla="*/ 3190548 h 4925968"/>
              <a:gd name="connsiteX7108" fmla="*/ 2531632 w 8014260"/>
              <a:gd name="connsiteY7108" fmla="*/ 3200423 h 4925968"/>
              <a:gd name="connsiteX7109" fmla="*/ 2521345 w 8014260"/>
              <a:gd name="connsiteY7109" fmla="*/ 3209750 h 4925968"/>
              <a:gd name="connsiteX7110" fmla="*/ 2510715 w 8014260"/>
              <a:gd name="connsiteY7110" fmla="*/ 3198641 h 4925968"/>
              <a:gd name="connsiteX7111" fmla="*/ 2522580 w 8014260"/>
              <a:gd name="connsiteY7111" fmla="*/ 3190548 h 4925968"/>
              <a:gd name="connsiteX7112" fmla="*/ 7288804 w 8014260"/>
              <a:gd name="connsiteY7112" fmla="*/ 3190076 h 4925968"/>
              <a:gd name="connsiteX7113" fmla="*/ 7300343 w 8014260"/>
              <a:gd name="connsiteY7113" fmla="*/ 3196926 h 4925968"/>
              <a:gd name="connsiteX7114" fmla="*/ 7267561 w 8014260"/>
              <a:gd name="connsiteY7114" fmla="*/ 3215991 h 4925968"/>
              <a:gd name="connsiteX7115" fmla="*/ 7231214 w 8014260"/>
              <a:gd name="connsiteY7115" fmla="*/ 3210847 h 4925968"/>
              <a:gd name="connsiteX7116" fmla="*/ 7263790 w 8014260"/>
              <a:gd name="connsiteY7116" fmla="*/ 3190685 h 4925968"/>
              <a:gd name="connsiteX7117" fmla="*/ 7288804 w 8014260"/>
              <a:gd name="connsiteY7117" fmla="*/ 3190076 h 4925968"/>
              <a:gd name="connsiteX7118" fmla="*/ 52878 w 8014260"/>
              <a:gd name="connsiteY7118" fmla="*/ 3189930 h 4925968"/>
              <a:gd name="connsiteX7119" fmla="*/ 59806 w 8014260"/>
              <a:gd name="connsiteY7119" fmla="*/ 3192673 h 4925968"/>
              <a:gd name="connsiteX7120" fmla="*/ 49927 w 8014260"/>
              <a:gd name="connsiteY7120" fmla="*/ 3198640 h 4925968"/>
              <a:gd name="connsiteX7121" fmla="*/ 45266 w 8014260"/>
              <a:gd name="connsiteY7121" fmla="*/ 3195759 h 4925968"/>
              <a:gd name="connsiteX7122" fmla="*/ 52878 w 8014260"/>
              <a:gd name="connsiteY7122" fmla="*/ 3189930 h 4925968"/>
              <a:gd name="connsiteX7123" fmla="*/ 3534271 w 8014260"/>
              <a:gd name="connsiteY7123" fmla="*/ 3189862 h 4925968"/>
              <a:gd name="connsiteX7124" fmla="*/ 3521653 w 8014260"/>
              <a:gd name="connsiteY7124" fmla="*/ 3198298 h 4925968"/>
              <a:gd name="connsiteX7125" fmla="*/ 3504233 w 8014260"/>
              <a:gd name="connsiteY7125" fmla="*/ 3203030 h 4925968"/>
              <a:gd name="connsiteX7126" fmla="*/ 3515069 w 8014260"/>
              <a:gd name="connsiteY7126" fmla="*/ 3195006 h 4925968"/>
              <a:gd name="connsiteX7127" fmla="*/ 3534271 w 8014260"/>
              <a:gd name="connsiteY7127" fmla="*/ 3189862 h 4925968"/>
              <a:gd name="connsiteX7128" fmla="*/ 6265744 w 8014260"/>
              <a:gd name="connsiteY7128" fmla="*/ 3188559 h 4925968"/>
              <a:gd name="connsiteX7129" fmla="*/ 6298388 w 8014260"/>
              <a:gd name="connsiteY7129" fmla="*/ 3214345 h 4925968"/>
              <a:gd name="connsiteX7130" fmla="*/ 6267733 w 8014260"/>
              <a:gd name="connsiteY7130" fmla="*/ 3255493 h 4925968"/>
              <a:gd name="connsiteX7131" fmla="*/ 6235295 w 8014260"/>
              <a:gd name="connsiteY7131" fmla="*/ 3229501 h 4925968"/>
              <a:gd name="connsiteX7132" fmla="*/ 6265744 w 8014260"/>
              <a:gd name="connsiteY7132" fmla="*/ 3188559 h 4925968"/>
              <a:gd name="connsiteX7133" fmla="*/ 3659293 w 8014260"/>
              <a:gd name="connsiteY7133" fmla="*/ 3185541 h 4925968"/>
              <a:gd name="connsiteX7134" fmla="*/ 3640570 w 8014260"/>
              <a:gd name="connsiteY7134" fmla="*/ 3196514 h 4925968"/>
              <a:gd name="connsiteX7135" fmla="*/ 3618625 w 8014260"/>
              <a:gd name="connsiteY7135" fmla="*/ 3204538 h 4925968"/>
              <a:gd name="connsiteX7136" fmla="*/ 3637141 w 8014260"/>
              <a:gd name="connsiteY7136" fmla="*/ 3193908 h 4925968"/>
              <a:gd name="connsiteX7137" fmla="*/ 3659293 w 8014260"/>
              <a:gd name="connsiteY7137" fmla="*/ 3185541 h 4925968"/>
              <a:gd name="connsiteX7138" fmla="*/ 4869525 w 8014260"/>
              <a:gd name="connsiteY7138" fmla="*/ 3184924 h 4925968"/>
              <a:gd name="connsiteX7139" fmla="*/ 4899700 w 8014260"/>
              <a:gd name="connsiteY7139" fmla="*/ 3209818 h 4925968"/>
              <a:gd name="connsiteX7140" fmla="*/ 4873845 w 8014260"/>
              <a:gd name="connsiteY7140" fmla="*/ 3252544 h 4925968"/>
              <a:gd name="connsiteX7141" fmla="*/ 4842436 w 8014260"/>
              <a:gd name="connsiteY7141" fmla="*/ 3226003 h 4925968"/>
              <a:gd name="connsiteX7142" fmla="*/ 4869525 w 8014260"/>
              <a:gd name="connsiteY7142" fmla="*/ 3184924 h 4925968"/>
              <a:gd name="connsiteX7143" fmla="*/ 2656516 w 8014260"/>
              <a:gd name="connsiteY7143" fmla="*/ 3184787 h 4925968"/>
              <a:gd name="connsiteX7144" fmla="*/ 2667352 w 8014260"/>
              <a:gd name="connsiteY7144" fmla="*/ 3196171 h 4925968"/>
              <a:gd name="connsiteX7145" fmla="*/ 2657751 w 8014260"/>
              <a:gd name="connsiteY7145" fmla="*/ 3204470 h 4925968"/>
              <a:gd name="connsiteX7146" fmla="*/ 2645886 w 8014260"/>
              <a:gd name="connsiteY7146" fmla="*/ 3194868 h 4925968"/>
              <a:gd name="connsiteX7147" fmla="*/ 2656516 w 8014260"/>
              <a:gd name="connsiteY7147" fmla="*/ 3184787 h 4925968"/>
              <a:gd name="connsiteX7148" fmla="*/ 6715261 w 8014260"/>
              <a:gd name="connsiteY7148" fmla="*/ 3183287 h 4925968"/>
              <a:gd name="connsiteX7149" fmla="*/ 6727494 w 8014260"/>
              <a:gd name="connsiteY7149" fmla="*/ 3197543 h 4925968"/>
              <a:gd name="connsiteX7150" fmla="*/ 6698347 w 8014260"/>
              <a:gd name="connsiteY7150" fmla="*/ 3233342 h 4925968"/>
              <a:gd name="connsiteX7151" fmla="*/ 6662343 w 8014260"/>
              <a:gd name="connsiteY7151" fmla="*/ 3218735 h 4925968"/>
              <a:gd name="connsiteX7152" fmla="*/ 6690735 w 8014260"/>
              <a:gd name="connsiteY7152" fmla="*/ 3183896 h 4925968"/>
              <a:gd name="connsiteX7153" fmla="*/ 6715261 w 8014260"/>
              <a:gd name="connsiteY7153" fmla="*/ 3183287 h 4925968"/>
              <a:gd name="connsiteX7154" fmla="*/ 3645920 w 8014260"/>
              <a:gd name="connsiteY7154" fmla="*/ 3181632 h 4925968"/>
              <a:gd name="connsiteX7155" fmla="*/ 3628157 w 8014260"/>
              <a:gd name="connsiteY7155" fmla="*/ 3190753 h 4925968"/>
              <a:gd name="connsiteX7156" fmla="*/ 3607446 w 8014260"/>
              <a:gd name="connsiteY7156" fmla="*/ 3198983 h 4925968"/>
              <a:gd name="connsiteX7157" fmla="*/ 3625414 w 8014260"/>
              <a:gd name="connsiteY7157" fmla="*/ 3189862 h 4925968"/>
              <a:gd name="connsiteX7158" fmla="*/ 3645920 w 8014260"/>
              <a:gd name="connsiteY7158" fmla="*/ 3181632 h 4925968"/>
              <a:gd name="connsiteX7159" fmla="*/ 4660493 w 8014260"/>
              <a:gd name="connsiteY7159" fmla="*/ 3181495 h 4925968"/>
              <a:gd name="connsiteX7160" fmla="*/ 4690805 w 8014260"/>
              <a:gd name="connsiteY7160" fmla="*/ 3200080 h 4925968"/>
              <a:gd name="connsiteX7161" fmla="*/ 4666322 w 8014260"/>
              <a:gd name="connsiteY7161" fmla="*/ 3241023 h 4925968"/>
              <a:gd name="connsiteX7162" fmla="*/ 4636078 w 8014260"/>
              <a:gd name="connsiteY7162" fmla="*/ 3221889 h 4925968"/>
              <a:gd name="connsiteX7163" fmla="*/ 4660493 w 8014260"/>
              <a:gd name="connsiteY7163" fmla="*/ 3181495 h 4925968"/>
              <a:gd name="connsiteX7164" fmla="*/ 3633988 w 8014260"/>
              <a:gd name="connsiteY7164" fmla="*/ 3180603 h 4925968"/>
              <a:gd name="connsiteX7165" fmla="*/ 3618626 w 8014260"/>
              <a:gd name="connsiteY7165" fmla="*/ 3188353 h 4925968"/>
              <a:gd name="connsiteX7166" fmla="*/ 3598600 w 8014260"/>
              <a:gd name="connsiteY7166" fmla="*/ 3196445 h 4925968"/>
              <a:gd name="connsiteX7167" fmla="*/ 3612659 w 8014260"/>
              <a:gd name="connsiteY7167" fmla="*/ 3189313 h 4925968"/>
              <a:gd name="connsiteX7168" fmla="*/ 3633988 w 8014260"/>
              <a:gd name="connsiteY7168" fmla="*/ 3180603 h 4925968"/>
              <a:gd name="connsiteX7169" fmla="*/ 5695433 w 8014260"/>
              <a:gd name="connsiteY7169" fmla="*/ 3179781 h 4925968"/>
              <a:gd name="connsiteX7170" fmla="*/ 5729243 w 8014260"/>
              <a:gd name="connsiteY7170" fmla="*/ 3213797 h 4925968"/>
              <a:gd name="connsiteX7171" fmla="*/ 5701743 w 8014260"/>
              <a:gd name="connsiteY7171" fmla="*/ 3256728 h 4925968"/>
              <a:gd name="connsiteX7172" fmla="*/ 5668688 w 8014260"/>
              <a:gd name="connsiteY7172" fmla="*/ 3225936 h 4925968"/>
              <a:gd name="connsiteX7173" fmla="*/ 5695433 w 8014260"/>
              <a:gd name="connsiteY7173" fmla="*/ 3179781 h 4925968"/>
              <a:gd name="connsiteX7174" fmla="*/ 1034192 w 8014260"/>
              <a:gd name="connsiteY7174" fmla="*/ 3179644 h 4925968"/>
              <a:gd name="connsiteX7175" fmla="*/ 1051682 w 8014260"/>
              <a:gd name="connsiteY7175" fmla="*/ 3190274 h 4925968"/>
              <a:gd name="connsiteX7176" fmla="*/ 1035770 w 8014260"/>
              <a:gd name="connsiteY7176" fmla="*/ 3206322 h 4925968"/>
              <a:gd name="connsiteX7177" fmla="*/ 1018079 w 8014260"/>
              <a:gd name="connsiteY7177" fmla="*/ 3196172 h 4925968"/>
              <a:gd name="connsiteX7178" fmla="*/ 1034192 w 8014260"/>
              <a:gd name="connsiteY7178" fmla="*/ 3179644 h 4925968"/>
              <a:gd name="connsiteX7179" fmla="*/ 3620614 w 8014260"/>
              <a:gd name="connsiteY7179" fmla="*/ 3178683 h 4925968"/>
              <a:gd name="connsiteX7180" fmla="*/ 3606761 w 8014260"/>
              <a:gd name="connsiteY7180" fmla="*/ 3186159 h 4925968"/>
              <a:gd name="connsiteX7181" fmla="*/ 3587558 w 8014260"/>
              <a:gd name="connsiteY7181" fmla="*/ 3193359 h 4925968"/>
              <a:gd name="connsiteX7182" fmla="*/ 3601617 w 8014260"/>
              <a:gd name="connsiteY7182" fmla="*/ 3185747 h 4925968"/>
              <a:gd name="connsiteX7183" fmla="*/ 3620614 w 8014260"/>
              <a:gd name="connsiteY7183" fmla="*/ 3178683 h 4925968"/>
              <a:gd name="connsiteX7184" fmla="*/ 611467 w 8014260"/>
              <a:gd name="connsiteY7184" fmla="*/ 3177106 h 4925968"/>
              <a:gd name="connsiteX7185" fmla="*/ 599602 w 8014260"/>
              <a:gd name="connsiteY7185" fmla="*/ 3198229 h 4925968"/>
              <a:gd name="connsiteX7186" fmla="*/ 585405 w 8014260"/>
              <a:gd name="connsiteY7186" fmla="*/ 3206664 h 4925968"/>
              <a:gd name="connsiteX7187" fmla="*/ 596996 w 8014260"/>
              <a:gd name="connsiteY7187" fmla="*/ 3185884 h 4925968"/>
              <a:gd name="connsiteX7188" fmla="*/ 611467 w 8014260"/>
              <a:gd name="connsiteY7188" fmla="*/ 3177106 h 4925968"/>
              <a:gd name="connsiteX7189" fmla="*/ 3745293 w 8014260"/>
              <a:gd name="connsiteY7189" fmla="*/ 3176969 h 4925968"/>
              <a:gd name="connsiteX7190" fmla="*/ 3726433 w 8014260"/>
              <a:gd name="connsiteY7190" fmla="*/ 3192262 h 4925968"/>
              <a:gd name="connsiteX7191" fmla="*/ 3701881 w 8014260"/>
              <a:gd name="connsiteY7191" fmla="*/ 3199052 h 4925968"/>
              <a:gd name="connsiteX7192" fmla="*/ 3721016 w 8014260"/>
              <a:gd name="connsiteY7192" fmla="*/ 3184170 h 4925968"/>
              <a:gd name="connsiteX7193" fmla="*/ 3745293 w 8014260"/>
              <a:gd name="connsiteY7193" fmla="*/ 3176969 h 4925968"/>
              <a:gd name="connsiteX7194" fmla="*/ 6048827 w 8014260"/>
              <a:gd name="connsiteY7194" fmla="*/ 3176558 h 4925968"/>
              <a:gd name="connsiteX7195" fmla="*/ 6082636 w 8014260"/>
              <a:gd name="connsiteY7195" fmla="*/ 3204196 h 4925968"/>
              <a:gd name="connsiteX7196" fmla="*/ 6055273 w 8014260"/>
              <a:gd name="connsiteY7196" fmla="*/ 3246372 h 4925968"/>
              <a:gd name="connsiteX7197" fmla="*/ 6019886 w 8014260"/>
              <a:gd name="connsiteY7197" fmla="*/ 3220243 h 4925968"/>
              <a:gd name="connsiteX7198" fmla="*/ 6048827 w 8014260"/>
              <a:gd name="connsiteY7198" fmla="*/ 3176558 h 4925968"/>
              <a:gd name="connsiteX7199" fmla="*/ 7213443 w 8014260"/>
              <a:gd name="connsiteY7199" fmla="*/ 3176300 h 4925968"/>
              <a:gd name="connsiteX7200" fmla="*/ 7226207 w 8014260"/>
              <a:gd name="connsiteY7200" fmla="*/ 3184032 h 4925968"/>
              <a:gd name="connsiteX7201" fmla="*/ 7195552 w 8014260"/>
              <a:gd name="connsiteY7201" fmla="*/ 3205566 h 4925968"/>
              <a:gd name="connsiteX7202" fmla="*/ 7159205 w 8014260"/>
              <a:gd name="connsiteY7202" fmla="*/ 3200149 h 4925968"/>
              <a:gd name="connsiteX7203" fmla="*/ 7188283 w 8014260"/>
              <a:gd name="connsiteY7203" fmla="*/ 3177311 h 4925968"/>
              <a:gd name="connsiteX7204" fmla="*/ 7213443 w 8014260"/>
              <a:gd name="connsiteY7204" fmla="*/ 3176300 h 4925968"/>
              <a:gd name="connsiteX7205" fmla="*/ 278712 w 8014260"/>
              <a:gd name="connsiteY7205" fmla="*/ 3175803 h 4925968"/>
              <a:gd name="connsiteX7206" fmla="*/ 273502 w 8014260"/>
              <a:gd name="connsiteY7206" fmla="*/ 3186707 h 4925968"/>
              <a:gd name="connsiteX7207" fmla="*/ 264585 w 8014260"/>
              <a:gd name="connsiteY7207" fmla="*/ 3191371 h 4925968"/>
              <a:gd name="connsiteX7208" fmla="*/ 268907 w 8014260"/>
              <a:gd name="connsiteY7208" fmla="*/ 3179095 h 4925968"/>
              <a:gd name="connsiteX7209" fmla="*/ 278712 w 8014260"/>
              <a:gd name="connsiteY7209" fmla="*/ 3175803 h 4925968"/>
              <a:gd name="connsiteX7210" fmla="*/ 1632552 w 8014260"/>
              <a:gd name="connsiteY7210" fmla="*/ 3174569 h 4925968"/>
              <a:gd name="connsiteX7211" fmla="*/ 1652509 w 8014260"/>
              <a:gd name="connsiteY7211" fmla="*/ 3189244 h 4925968"/>
              <a:gd name="connsiteX7212" fmla="*/ 1637489 w 8014260"/>
              <a:gd name="connsiteY7212" fmla="*/ 3194388 h 4925968"/>
              <a:gd name="connsiteX7213" fmla="*/ 1618976 w 8014260"/>
              <a:gd name="connsiteY7213" fmla="*/ 3179437 h 4925968"/>
              <a:gd name="connsiteX7214" fmla="*/ 1632552 w 8014260"/>
              <a:gd name="connsiteY7214" fmla="*/ 3174569 h 4925968"/>
              <a:gd name="connsiteX7215" fmla="*/ 5210641 w 8014260"/>
              <a:gd name="connsiteY7215" fmla="*/ 3171962 h 4925968"/>
              <a:gd name="connsiteX7216" fmla="*/ 5242394 w 8014260"/>
              <a:gd name="connsiteY7216" fmla="*/ 3202823 h 4925968"/>
              <a:gd name="connsiteX7217" fmla="*/ 5218117 w 8014260"/>
              <a:gd name="connsiteY7217" fmla="*/ 3249252 h 4925968"/>
              <a:gd name="connsiteX7218" fmla="*/ 5184444 w 8014260"/>
              <a:gd name="connsiteY7218" fmla="*/ 3215991 h 4925968"/>
              <a:gd name="connsiteX7219" fmla="*/ 5210641 w 8014260"/>
              <a:gd name="connsiteY7219" fmla="*/ 3171962 h 4925968"/>
              <a:gd name="connsiteX7220" fmla="*/ 4399229 w 8014260"/>
              <a:gd name="connsiteY7220" fmla="*/ 3171122 h 4925968"/>
              <a:gd name="connsiteX7221" fmla="*/ 4409284 w 8014260"/>
              <a:gd name="connsiteY7221" fmla="*/ 3183689 h 4925968"/>
              <a:gd name="connsiteX7222" fmla="*/ 4384389 w 8014260"/>
              <a:gd name="connsiteY7222" fmla="*/ 3218528 h 4925968"/>
              <a:gd name="connsiteX7223" fmla="*/ 4356203 w 8014260"/>
              <a:gd name="connsiteY7223" fmla="*/ 3206184 h 4925968"/>
              <a:gd name="connsiteX7224" fmla="*/ 4379451 w 8014260"/>
              <a:gd name="connsiteY7224" fmla="*/ 3173060 h 4925968"/>
              <a:gd name="connsiteX7225" fmla="*/ 4399229 w 8014260"/>
              <a:gd name="connsiteY7225" fmla="*/ 3171122 h 4925968"/>
              <a:gd name="connsiteX7226" fmla="*/ 6906350 w 8014260"/>
              <a:gd name="connsiteY7226" fmla="*/ 3170797 h 4925968"/>
              <a:gd name="connsiteX7227" fmla="*/ 6941326 w 8014260"/>
              <a:gd name="connsiteY7227" fmla="*/ 3183072 h 4925968"/>
              <a:gd name="connsiteX7228" fmla="*/ 6909642 w 8014260"/>
              <a:gd name="connsiteY7228" fmla="*/ 3212219 h 4925968"/>
              <a:gd name="connsiteX7229" fmla="*/ 6875078 w 8014260"/>
              <a:gd name="connsiteY7229" fmla="*/ 3200697 h 4925968"/>
              <a:gd name="connsiteX7230" fmla="*/ 6906350 w 8014260"/>
              <a:gd name="connsiteY7230" fmla="*/ 3170797 h 4925968"/>
              <a:gd name="connsiteX7231" fmla="*/ 1436346 w 8014260"/>
              <a:gd name="connsiteY7231" fmla="*/ 3170454 h 4925968"/>
              <a:gd name="connsiteX7232" fmla="*/ 1455821 w 8014260"/>
              <a:gd name="connsiteY7232" fmla="*/ 3184513 h 4925968"/>
              <a:gd name="connsiteX7233" fmla="*/ 1441630 w 8014260"/>
              <a:gd name="connsiteY7233" fmla="*/ 3194320 h 4925968"/>
              <a:gd name="connsiteX7234" fmla="*/ 1422013 w 8014260"/>
              <a:gd name="connsiteY7234" fmla="*/ 3180467 h 4925968"/>
              <a:gd name="connsiteX7235" fmla="*/ 1436346 w 8014260"/>
              <a:gd name="connsiteY7235" fmla="*/ 3170454 h 4925968"/>
              <a:gd name="connsiteX7236" fmla="*/ 3607516 w 8014260"/>
              <a:gd name="connsiteY7236" fmla="*/ 3170042 h 4925968"/>
              <a:gd name="connsiteX7237" fmla="*/ 3592771 w 8014260"/>
              <a:gd name="connsiteY7237" fmla="*/ 3178478 h 4925968"/>
              <a:gd name="connsiteX7238" fmla="*/ 3576106 w 8014260"/>
              <a:gd name="connsiteY7238" fmla="*/ 3183553 h 4925968"/>
              <a:gd name="connsiteX7239" fmla="*/ 3592154 w 8014260"/>
              <a:gd name="connsiteY7239" fmla="*/ 3174157 h 4925968"/>
              <a:gd name="connsiteX7240" fmla="*/ 3607516 w 8014260"/>
              <a:gd name="connsiteY7240" fmla="*/ 3170042 h 4925968"/>
              <a:gd name="connsiteX7241" fmla="*/ 3370777 w 8014260"/>
              <a:gd name="connsiteY7241" fmla="*/ 3168807 h 4925968"/>
              <a:gd name="connsiteX7242" fmla="*/ 3360010 w 8014260"/>
              <a:gd name="connsiteY7242" fmla="*/ 3179643 h 4925968"/>
              <a:gd name="connsiteX7243" fmla="*/ 3345608 w 8014260"/>
              <a:gd name="connsiteY7243" fmla="*/ 3180535 h 4925968"/>
              <a:gd name="connsiteX7244" fmla="*/ 3355141 w 8014260"/>
              <a:gd name="connsiteY7244" fmla="*/ 3169356 h 4925968"/>
              <a:gd name="connsiteX7245" fmla="*/ 3370777 w 8014260"/>
              <a:gd name="connsiteY7245" fmla="*/ 3168807 h 4925968"/>
              <a:gd name="connsiteX7246" fmla="*/ 3445803 w 8014260"/>
              <a:gd name="connsiteY7246" fmla="*/ 3168191 h 4925968"/>
              <a:gd name="connsiteX7247" fmla="*/ 3434007 w 8014260"/>
              <a:gd name="connsiteY7247" fmla="*/ 3178478 h 4925968"/>
              <a:gd name="connsiteX7248" fmla="*/ 3418920 w 8014260"/>
              <a:gd name="connsiteY7248" fmla="*/ 3179507 h 4925968"/>
              <a:gd name="connsiteX7249" fmla="*/ 3430510 w 8014260"/>
              <a:gd name="connsiteY7249" fmla="*/ 3169220 h 4925968"/>
              <a:gd name="connsiteX7250" fmla="*/ 3445803 w 8014260"/>
              <a:gd name="connsiteY7250" fmla="*/ 3168191 h 4925968"/>
              <a:gd name="connsiteX7251" fmla="*/ 2999965 w 8014260"/>
              <a:gd name="connsiteY7251" fmla="*/ 3166613 h 4925968"/>
              <a:gd name="connsiteX7252" fmla="*/ 3011349 w 8014260"/>
              <a:gd name="connsiteY7252" fmla="*/ 3171756 h 4925968"/>
              <a:gd name="connsiteX7253" fmla="*/ 3002640 w 8014260"/>
              <a:gd name="connsiteY7253" fmla="*/ 3184169 h 4925968"/>
              <a:gd name="connsiteX7254" fmla="*/ 2989541 w 8014260"/>
              <a:gd name="connsiteY7254" fmla="*/ 3179437 h 4925968"/>
              <a:gd name="connsiteX7255" fmla="*/ 2999965 w 8014260"/>
              <a:gd name="connsiteY7255" fmla="*/ 3166613 h 4925968"/>
              <a:gd name="connsiteX7256" fmla="*/ 525396 w 8014260"/>
              <a:gd name="connsiteY7256" fmla="*/ 3166408 h 4925968"/>
              <a:gd name="connsiteX7257" fmla="*/ 515728 w 8014260"/>
              <a:gd name="connsiteY7257" fmla="*/ 3186502 h 4925968"/>
              <a:gd name="connsiteX7258" fmla="*/ 502492 w 8014260"/>
              <a:gd name="connsiteY7258" fmla="*/ 3197954 h 4925968"/>
              <a:gd name="connsiteX7259" fmla="*/ 512230 w 8014260"/>
              <a:gd name="connsiteY7259" fmla="*/ 3177655 h 4925968"/>
              <a:gd name="connsiteX7260" fmla="*/ 525396 w 8014260"/>
              <a:gd name="connsiteY7260" fmla="*/ 3166408 h 4925968"/>
              <a:gd name="connsiteX7261" fmla="*/ 2384390 w 8014260"/>
              <a:gd name="connsiteY7261" fmla="*/ 3163390 h 4925968"/>
              <a:gd name="connsiteX7262" fmla="*/ 2395020 w 8014260"/>
              <a:gd name="connsiteY7262" fmla="*/ 3174431 h 4925968"/>
              <a:gd name="connsiteX7263" fmla="*/ 2386379 w 8014260"/>
              <a:gd name="connsiteY7263" fmla="*/ 3182935 h 4925968"/>
              <a:gd name="connsiteX7264" fmla="*/ 2374446 w 8014260"/>
              <a:gd name="connsiteY7264" fmla="*/ 3170933 h 4925968"/>
              <a:gd name="connsiteX7265" fmla="*/ 2384390 w 8014260"/>
              <a:gd name="connsiteY7265" fmla="*/ 3163390 h 4925968"/>
              <a:gd name="connsiteX7266" fmla="*/ 3519664 w 8014260"/>
              <a:gd name="connsiteY7266" fmla="*/ 3162430 h 4925968"/>
              <a:gd name="connsiteX7267" fmla="*/ 3505811 w 8014260"/>
              <a:gd name="connsiteY7267" fmla="*/ 3171963 h 4925968"/>
              <a:gd name="connsiteX7268" fmla="*/ 3491753 w 8014260"/>
              <a:gd name="connsiteY7268" fmla="*/ 3173335 h 4925968"/>
              <a:gd name="connsiteX7269" fmla="*/ 3505674 w 8014260"/>
              <a:gd name="connsiteY7269" fmla="*/ 3162705 h 4925968"/>
              <a:gd name="connsiteX7270" fmla="*/ 3519664 w 8014260"/>
              <a:gd name="connsiteY7270" fmla="*/ 3162430 h 4925968"/>
              <a:gd name="connsiteX7271" fmla="*/ 3281691 w 8014260"/>
              <a:gd name="connsiteY7271" fmla="*/ 3161744 h 4925968"/>
              <a:gd name="connsiteX7272" fmla="*/ 3296847 w 8014260"/>
              <a:gd name="connsiteY7272" fmla="*/ 3163321 h 4925968"/>
              <a:gd name="connsiteX7273" fmla="*/ 3284023 w 8014260"/>
              <a:gd name="connsiteY7273" fmla="*/ 3175254 h 4925968"/>
              <a:gd name="connsiteX7274" fmla="*/ 3271816 w 8014260"/>
              <a:gd name="connsiteY7274" fmla="*/ 3172648 h 4925968"/>
              <a:gd name="connsiteX7275" fmla="*/ 3281691 w 8014260"/>
              <a:gd name="connsiteY7275" fmla="*/ 3161744 h 4925968"/>
              <a:gd name="connsiteX7276" fmla="*/ 438849 w 8014260"/>
              <a:gd name="connsiteY7276" fmla="*/ 3161676 h 4925968"/>
              <a:gd name="connsiteX7277" fmla="*/ 431237 w 8014260"/>
              <a:gd name="connsiteY7277" fmla="*/ 3179712 h 4925968"/>
              <a:gd name="connsiteX7278" fmla="*/ 419993 w 8014260"/>
              <a:gd name="connsiteY7278" fmla="*/ 3189725 h 4925968"/>
              <a:gd name="connsiteX7279" fmla="*/ 427880 w 8014260"/>
              <a:gd name="connsiteY7279" fmla="*/ 3171208 h 4925968"/>
              <a:gd name="connsiteX7280" fmla="*/ 438849 w 8014260"/>
              <a:gd name="connsiteY7280" fmla="*/ 3161676 h 4925968"/>
              <a:gd name="connsiteX7281" fmla="*/ 7436474 w 8014260"/>
              <a:gd name="connsiteY7281" fmla="*/ 3161469 h 4925968"/>
              <a:gd name="connsiteX7282" fmla="*/ 7404584 w 8014260"/>
              <a:gd name="connsiteY7282" fmla="*/ 3190068 h 4925968"/>
              <a:gd name="connsiteX7283" fmla="*/ 7366796 w 8014260"/>
              <a:gd name="connsiteY7283" fmla="*/ 3186639 h 4925968"/>
              <a:gd name="connsiteX7284" fmla="*/ 7397863 w 8014260"/>
              <a:gd name="connsiteY7284" fmla="*/ 3171688 h 4925968"/>
              <a:gd name="connsiteX7285" fmla="*/ 7436474 w 8014260"/>
              <a:gd name="connsiteY7285" fmla="*/ 3161469 h 4925968"/>
              <a:gd name="connsiteX7286" fmla="*/ 7117028 w 8014260"/>
              <a:gd name="connsiteY7286" fmla="*/ 3160030 h 4925968"/>
              <a:gd name="connsiteX7287" fmla="*/ 7152895 w 8014260"/>
              <a:gd name="connsiteY7287" fmla="*/ 3169768 h 4925968"/>
              <a:gd name="connsiteX7288" fmla="*/ 7121143 w 8014260"/>
              <a:gd name="connsiteY7288" fmla="*/ 3191851 h 4925968"/>
              <a:gd name="connsiteX7289" fmla="*/ 7085344 w 8014260"/>
              <a:gd name="connsiteY7289" fmla="*/ 3184239 h 4925968"/>
              <a:gd name="connsiteX7290" fmla="*/ 7117028 w 8014260"/>
              <a:gd name="connsiteY7290" fmla="*/ 3160030 h 4925968"/>
              <a:gd name="connsiteX7291" fmla="*/ 1167170 w 8014260"/>
              <a:gd name="connsiteY7291" fmla="*/ 3159138 h 4925968"/>
              <a:gd name="connsiteX7292" fmla="*/ 1185754 w 8014260"/>
              <a:gd name="connsiteY7292" fmla="*/ 3171209 h 4925968"/>
              <a:gd name="connsiteX7293" fmla="*/ 1170529 w 8014260"/>
              <a:gd name="connsiteY7293" fmla="*/ 3185267 h 4925968"/>
              <a:gd name="connsiteX7294" fmla="*/ 1151877 w 8014260"/>
              <a:gd name="connsiteY7294" fmla="*/ 3173540 h 4925968"/>
              <a:gd name="connsiteX7295" fmla="*/ 1167170 w 8014260"/>
              <a:gd name="connsiteY7295" fmla="*/ 3159138 h 4925968"/>
              <a:gd name="connsiteX7296" fmla="*/ 3731508 w 8014260"/>
              <a:gd name="connsiteY7296" fmla="*/ 3158932 h 4925968"/>
              <a:gd name="connsiteX7297" fmla="*/ 3713403 w 8014260"/>
              <a:gd name="connsiteY7297" fmla="*/ 3170797 h 4925968"/>
              <a:gd name="connsiteX7298" fmla="*/ 3690635 w 8014260"/>
              <a:gd name="connsiteY7298" fmla="*/ 3178889 h 4925968"/>
              <a:gd name="connsiteX7299" fmla="*/ 3710317 w 8014260"/>
              <a:gd name="connsiteY7299" fmla="*/ 3166476 h 4925968"/>
              <a:gd name="connsiteX7300" fmla="*/ 3731508 w 8014260"/>
              <a:gd name="connsiteY7300" fmla="*/ 3158932 h 4925968"/>
              <a:gd name="connsiteX7301" fmla="*/ 2788602 w 8014260"/>
              <a:gd name="connsiteY7301" fmla="*/ 3158041 h 4925968"/>
              <a:gd name="connsiteX7302" fmla="*/ 2801495 w 8014260"/>
              <a:gd name="connsiteY7302" fmla="*/ 3166819 h 4925968"/>
              <a:gd name="connsiteX7303" fmla="*/ 2794774 w 8014260"/>
              <a:gd name="connsiteY7303" fmla="*/ 3178067 h 4925968"/>
              <a:gd name="connsiteX7304" fmla="*/ 2780784 w 8014260"/>
              <a:gd name="connsiteY7304" fmla="*/ 3171003 h 4925968"/>
              <a:gd name="connsiteX7305" fmla="*/ 2788602 w 8014260"/>
              <a:gd name="connsiteY7305" fmla="*/ 3158041 h 4925968"/>
              <a:gd name="connsiteX7306" fmla="*/ 3810315 w 8014260"/>
              <a:gd name="connsiteY7306" fmla="*/ 3157543 h 4925968"/>
              <a:gd name="connsiteX7307" fmla="*/ 3818331 w 8014260"/>
              <a:gd name="connsiteY7307" fmla="*/ 3158041 h 4925968"/>
              <a:gd name="connsiteX7308" fmla="*/ 3796934 w 8014260"/>
              <a:gd name="connsiteY7308" fmla="*/ 3176557 h 4925968"/>
              <a:gd name="connsiteX7309" fmla="*/ 3774508 w 8014260"/>
              <a:gd name="connsiteY7309" fmla="*/ 3180535 h 4925968"/>
              <a:gd name="connsiteX7310" fmla="*/ 3794533 w 8014260"/>
              <a:gd name="connsiteY7310" fmla="*/ 3163733 h 4925968"/>
              <a:gd name="connsiteX7311" fmla="*/ 3810315 w 8014260"/>
              <a:gd name="connsiteY7311" fmla="*/ 3157543 h 4925968"/>
              <a:gd name="connsiteX7312" fmla="*/ 1683492 w 8014260"/>
              <a:gd name="connsiteY7312" fmla="*/ 3157132 h 4925968"/>
              <a:gd name="connsiteX7313" fmla="*/ 1695031 w 8014260"/>
              <a:gd name="connsiteY7313" fmla="*/ 3158452 h 4925968"/>
              <a:gd name="connsiteX7314" fmla="*/ 1712176 w 8014260"/>
              <a:gd name="connsiteY7314" fmla="*/ 3172923 h 4925968"/>
              <a:gd name="connsiteX7315" fmla="*/ 1698868 w 8014260"/>
              <a:gd name="connsiteY7315" fmla="*/ 3176420 h 4925968"/>
              <a:gd name="connsiteX7316" fmla="*/ 1680285 w 8014260"/>
              <a:gd name="connsiteY7316" fmla="*/ 3162499 h 4925968"/>
              <a:gd name="connsiteX7317" fmla="*/ 1683492 w 8014260"/>
              <a:gd name="connsiteY7317" fmla="*/ 3157132 h 4925968"/>
              <a:gd name="connsiteX7318" fmla="*/ 1301382 w 8014260"/>
              <a:gd name="connsiteY7318" fmla="*/ 3157013 h 4925968"/>
              <a:gd name="connsiteX7319" fmla="*/ 1320444 w 8014260"/>
              <a:gd name="connsiteY7319" fmla="*/ 3170317 h 4925968"/>
              <a:gd name="connsiteX7320" fmla="*/ 1305838 w 8014260"/>
              <a:gd name="connsiteY7320" fmla="*/ 3182319 h 4925968"/>
              <a:gd name="connsiteX7321" fmla="*/ 1286637 w 8014260"/>
              <a:gd name="connsiteY7321" fmla="*/ 3169288 h 4925968"/>
              <a:gd name="connsiteX7322" fmla="*/ 1301382 w 8014260"/>
              <a:gd name="connsiteY7322" fmla="*/ 3157013 h 4925968"/>
              <a:gd name="connsiteX7323" fmla="*/ 7326403 w 8014260"/>
              <a:gd name="connsiteY7323" fmla="*/ 3156533 h 4925968"/>
              <a:gd name="connsiteX7324" fmla="*/ 7362202 w 8014260"/>
              <a:gd name="connsiteY7324" fmla="*/ 3165174 h 4925968"/>
              <a:gd name="connsiteX7325" fmla="*/ 7329283 w 8014260"/>
              <a:gd name="connsiteY7325" fmla="*/ 3180124 h 4925968"/>
              <a:gd name="connsiteX7326" fmla="*/ 7294924 w 8014260"/>
              <a:gd name="connsiteY7326" fmla="*/ 3172855 h 4925968"/>
              <a:gd name="connsiteX7327" fmla="*/ 7326403 w 8014260"/>
              <a:gd name="connsiteY7327" fmla="*/ 3156533 h 4925968"/>
              <a:gd name="connsiteX7328" fmla="*/ 3718683 w 8014260"/>
              <a:gd name="connsiteY7328" fmla="*/ 3151800 h 4925968"/>
              <a:gd name="connsiteX7329" fmla="*/ 3701196 w 8014260"/>
              <a:gd name="connsiteY7329" fmla="*/ 3161401 h 4925968"/>
              <a:gd name="connsiteX7330" fmla="*/ 3679936 w 8014260"/>
              <a:gd name="connsiteY7330" fmla="*/ 3169905 h 4925968"/>
              <a:gd name="connsiteX7331" fmla="*/ 3698521 w 8014260"/>
              <a:gd name="connsiteY7331" fmla="*/ 3159892 h 4925968"/>
              <a:gd name="connsiteX7332" fmla="*/ 3718683 w 8014260"/>
              <a:gd name="connsiteY7332" fmla="*/ 3151800 h 4925968"/>
              <a:gd name="connsiteX7333" fmla="*/ 3705859 w 8014260"/>
              <a:gd name="connsiteY7333" fmla="*/ 3150771 h 4925968"/>
              <a:gd name="connsiteX7334" fmla="*/ 3690085 w 8014260"/>
              <a:gd name="connsiteY7334" fmla="*/ 3158863 h 4925968"/>
              <a:gd name="connsiteX7335" fmla="*/ 3669237 w 8014260"/>
              <a:gd name="connsiteY7335" fmla="*/ 3167710 h 4925968"/>
              <a:gd name="connsiteX7336" fmla="*/ 3684736 w 8014260"/>
              <a:gd name="connsiteY7336" fmla="*/ 3159755 h 4925968"/>
              <a:gd name="connsiteX7337" fmla="*/ 3705859 w 8014260"/>
              <a:gd name="connsiteY7337" fmla="*/ 3150771 h 4925968"/>
              <a:gd name="connsiteX7338" fmla="*/ 3694200 w 8014260"/>
              <a:gd name="connsiteY7338" fmla="*/ 3150223 h 4925968"/>
              <a:gd name="connsiteX7339" fmla="*/ 3678907 w 8014260"/>
              <a:gd name="connsiteY7339" fmla="*/ 3158040 h 4925968"/>
              <a:gd name="connsiteX7340" fmla="*/ 3659224 w 8014260"/>
              <a:gd name="connsiteY7340" fmla="*/ 3165927 h 4925968"/>
              <a:gd name="connsiteX7341" fmla="*/ 3676095 w 8014260"/>
              <a:gd name="connsiteY7341" fmla="*/ 3157423 h 4925968"/>
              <a:gd name="connsiteX7342" fmla="*/ 3694200 w 8014260"/>
              <a:gd name="connsiteY7342" fmla="*/ 3150223 h 4925968"/>
              <a:gd name="connsiteX7343" fmla="*/ 6617766 w 8014260"/>
              <a:gd name="connsiteY7343" fmla="*/ 3149537 h 4925968"/>
              <a:gd name="connsiteX7344" fmla="*/ 6652262 w 8014260"/>
              <a:gd name="connsiteY7344" fmla="*/ 3165859 h 4925968"/>
              <a:gd name="connsiteX7345" fmla="*/ 6621744 w 8014260"/>
              <a:gd name="connsiteY7345" fmla="*/ 3201795 h 4925968"/>
              <a:gd name="connsiteX7346" fmla="*/ 6587522 w 8014260"/>
              <a:gd name="connsiteY7346" fmla="*/ 3185815 h 4925968"/>
              <a:gd name="connsiteX7347" fmla="*/ 6617766 w 8014260"/>
              <a:gd name="connsiteY7347" fmla="*/ 3149537 h 4925968"/>
              <a:gd name="connsiteX7348" fmla="*/ 4324486 w 8014260"/>
              <a:gd name="connsiteY7348" fmla="*/ 3149203 h 4925968"/>
              <a:gd name="connsiteX7349" fmla="*/ 4334258 w 8014260"/>
              <a:gd name="connsiteY7349" fmla="*/ 3160716 h 4925968"/>
              <a:gd name="connsiteX7350" fmla="*/ 4312655 w 8014260"/>
              <a:gd name="connsiteY7350" fmla="*/ 3193909 h 4925968"/>
              <a:gd name="connsiteX7351" fmla="*/ 4282548 w 8014260"/>
              <a:gd name="connsiteY7351" fmla="*/ 3186228 h 4925968"/>
              <a:gd name="connsiteX7352" fmla="*/ 4304631 w 8014260"/>
              <a:gd name="connsiteY7352" fmla="*/ 3153172 h 4925968"/>
              <a:gd name="connsiteX7353" fmla="*/ 4324486 w 8014260"/>
              <a:gd name="connsiteY7353" fmla="*/ 3149203 h 4925968"/>
              <a:gd name="connsiteX7354" fmla="*/ 5833691 w 8014260"/>
              <a:gd name="connsiteY7354" fmla="*/ 3149125 h 4925968"/>
              <a:gd name="connsiteX7355" fmla="*/ 5866746 w 8014260"/>
              <a:gd name="connsiteY7355" fmla="*/ 3178271 h 4925968"/>
              <a:gd name="connsiteX7356" fmla="*/ 5838697 w 8014260"/>
              <a:gd name="connsiteY7356" fmla="*/ 3222986 h 4925968"/>
              <a:gd name="connsiteX7357" fmla="*/ 5806053 w 8014260"/>
              <a:gd name="connsiteY7357" fmla="*/ 3193702 h 4925968"/>
              <a:gd name="connsiteX7358" fmla="*/ 5833691 w 8014260"/>
              <a:gd name="connsiteY7358" fmla="*/ 3149125 h 4925968"/>
              <a:gd name="connsiteX7359" fmla="*/ 958894 w 8014260"/>
              <a:gd name="connsiteY7359" fmla="*/ 3148920 h 4925968"/>
              <a:gd name="connsiteX7360" fmla="*/ 977341 w 8014260"/>
              <a:gd name="connsiteY7360" fmla="*/ 3156326 h 4925968"/>
              <a:gd name="connsiteX7361" fmla="*/ 961362 w 8014260"/>
              <a:gd name="connsiteY7361" fmla="*/ 3173609 h 4925968"/>
              <a:gd name="connsiteX7362" fmla="*/ 944353 w 8014260"/>
              <a:gd name="connsiteY7362" fmla="*/ 3165036 h 4925968"/>
              <a:gd name="connsiteX7363" fmla="*/ 958894 w 8014260"/>
              <a:gd name="connsiteY7363" fmla="*/ 3148920 h 4925968"/>
              <a:gd name="connsiteX7364" fmla="*/ 3593663 w 8014260"/>
              <a:gd name="connsiteY7364" fmla="*/ 3148645 h 4925968"/>
              <a:gd name="connsiteX7365" fmla="*/ 3581387 w 8014260"/>
              <a:gd name="connsiteY7365" fmla="*/ 3158041 h 4925968"/>
              <a:gd name="connsiteX7366" fmla="*/ 3564379 w 8014260"/>
              <a:gd name="connsiteY7366" fmla="*/ 3161881 h 4925968"/>
              <a:gd name="connsiteX7367" fmla="*/ 3575763 w 8014260"/>
              <a:gd name="connsiteY7367" fmla="*/ 3153103 h 4925968"/>
              <a:gd name="connsiteX7368" fmla="*/ 3593663 w 8014260"/>
              <a:gd name="connsiteY7368" fmla="*/ 3148645 h 4925968"/>
              <a:gd name="connsiteX7369" fmla="*/ 6401190 w 8014260"/>
              <a:gd name="connsiteY7369" fmla="*/ 3148439 h 4925968"/>
              <a:gd name="connsiteX7370" fmla="*/ 6436508 w 8014260"/>
              <a:gd name="connsiteY7370" fmla="*/ 3168259 h 4925968"/>
              <a:gd name="connsiteX7371" fmla="*/ 6409145 w 8014260"/>
              <a:gd name="connsiteY7371" fmla="*/ 3208378 h 4925968"/>
              <a:gd name="connsiteX7372" fmla="*/ 6373963 w 8014260"/>
              <a:gd name="connsiteY7372" fmla="*/ 3188627 h 4925968"/>
              <a:gd name="connsiteX7373" fmla="*/ 6401190 w 8014260"/>
              <a:gd name="connsiteY7373" fmla="*/ 3148439 h 4925968"/>
              <a:gd name="connsiteX7374" fmla="*/ 5345881 w 8014260"/>
              <a:gd name="connsiteY7374" fmla="*/ 3148029 h 4925968"/>
              <a:gd name="connsiteX7375" fmla="*/ 5377634 w 8014260"/>
              <a:gd name="connsiteY7375" fmla="*/ 3183827 h 4925968"/>
              <a:gd name="connsiteX7376" fmla="*/ 5352465 w 8014260"/>
              <a:gd name="connsiteY7376" fmla="*/ 3225867 h 4925968"/>
              <a:gd name="connsiteX7377" fmla="*/ 5319135 w 8014260"/>
              <a:gd name="connsiteY7377" fmla="*/ 3190480 h 4925968"/>
              <a:gd name="connsiteX7378" fmla="*/ 5345881 w 8014260"/>
              <a:gd name="connsiteY7378" fmla="*/ 3148029 h 4925968"/>
              <a:gd name="connsiteX7379" fmla="*/ 3207145 w 8014260"/>
              <a:gd name="connsiteY7379" fmla="*/ 3147685 h 4925968"/>
              <a:gd name="connsiteX7380" fmla="*/ 3221478 w 8014260"/>
              <a:gd name="connsiteY7380" fmla="*/ 3149399 h 4925968"/>
              <a:gd name="connsiteX7381" fmla="*/ 3212083 w 8014260"/>
              <a:gd name="connsiteY7381" fmla="*/ 3161264 h 4925968"/>
              <a:gd name="connsiteX7382" fmla="*/ 3197613 w 8014260"/>
              <a:gd name="connsiteY7382" fmla="*/ 3159755 h 4925968"/>
              <a:gd name="connsiteX7383" fmla="*/ 3207145 w 8014260"/>
              <a:gd name="connsiteY7383" fmla="*/ 3147685 h 4925968"/>
              <a:gd name="connsiteX7384" fmla="*/ 1753120 w 8014260"/>
              <a:gd name="connsiteY7384" fmla="*/ 3146382 h 4925968"/>
              <a:gd name="connsiteX7385" fmla="*/ 1773076 w 8014260"/>
              <a:gd name="connsiteY7385" fmla="*/ 3162224 h 4925968"/>
              <a:gd name="connsiteX7386" fmla="*/ 1760319 w 8014260"/>
              <a:gd name="connsiteY7386" fmla="*/ 3165036 h 4925968"/>
              <a:gd name="connsiteX7387" fmla="*/ 1742213 w 8014260"/>
              <a:gd name="connsiteY7387" fmla="*/ 3150703 h 4925968"/>
              <a:gd name="connsiteX7388" fmla="*/ 1753120 w 8014260"/>
              <a:gd name="connsiteY7388" fmla="*/ 3146382 h 4925968"/>
              <a:gd name="connsiteX7389" fmla="*/ 3681171 w 8014260"/>
              <a:gd name="connsiteY7389" fmla="*/ 3145491 h 4925968"/>
              <a:gd name="connsiteX7390" fmla="*/ 3667249 w 8014260"/>
              <a:gd name="connsiteY7390" fmla="*/ 3153584 h 4925968"/>
              <a:gd name="connsiteX7391" fmla="*/ 3648663 w 8014260"/>
              <a:gd name="connsiteY7391" fmla="*/ 3160236 h 4925968"/>
              <a:gd name="connsiteX7392" fmla="*/ 3661145 w 8014260"/>
              <a:gd name="connsiteY7392" fmla="*/ 3152829 h 4925968"/>
              <a:gd name="connsiteX7393" fmla="*/ 3681171 w 8014260"/>
              <a:gd name="connsiteY7393" fmla="*/ 3145491 h 4925968"/>
              <a:gd name="connsiteX7394" fmla="*/ 6829952 w 8014260"/>
              <a:gd name="connsiteY7394" fmla="*/ 3144873 h 4925968"/>
              <a:gd name="connsiteX7395" fmla="*/ 6865408 w 8014260"/>
              <a:gd name="connsiteY7395" fmla="*/ 3158521 h 4925968"/>
              <a:gd name="connsiteX7396" fmla="*/ 6837633 w 8014260"/>
              <a:gd name="connsiteY7396" fmla="*/ 3188353 h 4925968"/>
              <a:gd name="connsiteX7397" fmla="*/ 6800463 w 8014260"/>
              <a:gd name="connsiteY7397" fmla="*/ 3176626 h 4925968"/>
              <a:gd name="connsiteX7398" fmla="*/ 6829952 w 8014260"/>
              <a:gd name="connsiteY7398" fmla="*/ 3144873 h 4925968"/>
              <a:gd name="connsiteX7399" fmla="*/ 5000855 w 8014260"/>
              <a:gd name="connsiteY7399" fmla="*/ 3143982 h 4925968"/>
              <a:gd name="connsiteX7400" fmla="*/ 5033362 w 8014260"/>
              <a:gd name="connsiteY7400" fmla="*/ 3170728 h 4925968"/>
              <a:gd name="connsiteX7401" fmla="*/ 5006822 w 8014260"/>
              <a:gd name="connsiteY7401" fmla="*/ 3213728 h 4925968"/>
              <a:gd name="connsiteX7402" fmla="*/ 4975755 w 8014260"/>
              <a:gd name="connsiteY7402" fmla="*/ 3184581 h 4925968"/>
              <a:gd name="connsiteX7403" fmla="*/ 5000855 w 8014260"/>
              <a:gd name="connsiteY7403" fmla="*/ 3143982 h 4925968"/>
              <a:gd name="connsiteX7404" fmla="*/ 4604848 w 8014260"/>
              <a:gd name="connsiteY7404" fmla="*/ 3142113 h 4925968"/>
              <a:gd name="connsiteX7405" fmla="*/ 4615847 w 8014260"/>
              <a:gd name="connsiteY7405" fmla="*/ 3156395 h 4925968"/>
              <a:gd name="connsiteX7406" fmla="*/ 4591912 w 8014260"/>
              <a:gd name="connsiteY7406" fmla="*/ 3195966 h 4925968"/>
              <a:gd name="connsiteX7407" fmla="*/ 4561600 w 8014260"/>
              <a:gd name="connsiteY7407" fmla="*/ 3180809 h 4925968"/>
              <a:gd name="connsiteX7408" fmla="*/ 4584643 w 8014260"/>
              <a:gd name="connsiteY7408" fmla="*/ 3143571 h 4925968"/>
              <a:gd name="connsiteX7409" fmla="*/ 4604848 w 8014260"/>
              <a:gd name="connsiteY7409" fmla="*/ 3142113 h 4925968"/>
              <a:gd name="connsiteX7410" fmla="*/ 3882221 w 8014260"/>
              <a:gd name="connsiteY7410" fmla="*/ 3141136 h 4925968"/>
              <a:gd name="connsiteX7411" fmla="*/ 3891711 w 8014260"/>
              <a:gd name="connsiteY7411" fmla="*/ 3141993 h 4925968"/>
              <a:gd name="connsiteX7412" fmla="*/ 3873537 w 8014260"/>
              <a:gd name="connsiteY7412" fmla="*/ 3160853 h 4925968"/>
              <a:gd name="connsiteX7413" fmla="*/ 3846311 w 8014260"/>
              <a:gd name="connsiteY7413" fmla="*/ 3166888 h 4925968"/>
              <a:gd name="connsiteX7414" fmla="*/ 3864347 w 8014260"/>
              <a:gd name="connsiteY7414" fmla="*/ 3148714 h 4925968"/>
              <a:gd name="connsiteX7415" fmla="*/ 3882221 w 8014260"/>
              <a:gd name="connsiteY7415" fmla="*/ 3141136 h 4925968"/>
              <a:gd name="connsiteX7416" fmla="*/ 678846 w 8014260"/>
              <a:gd name="connsiteY7416" fmla="*/ 3140638 h 4925968"/>
              <a:gd name="connsiteX7417" fmla="*/ 682928 w 8014260"/>
              <a:gd name="connsiteY7417" fmla="*/ 3143845 h 4925968"/>
              <a:gd name="connsiteX7418" fmla="*/ 669964 w 8014260"/>
              <a:gd name="connsiteY7418" fmla="*/ 3164350 h 4925968"/>
              <a:gd name="connsiteX7419" fmla="*/ 655769 w 8014260"/>
              <a:gd name="connsiteY7419" fmla="*/ 3168396 h 4925968"/>
              <a:gd name="connsiteX7420" fmla="*/ 668800 w 8014260"/>
              <a:gd name="connsiteY7420" fmla="*/ 3147411 h 4925968"/>
              <a:gd name="connsiteX7421" fmla="*/ 678846 w 8014260"/>
              <a:gd name="connsiteY7421" fmla="*/ 3140638 h 4925968"/>
              <a:gd name="connsiteX7422" fmla="*/ 1814772 w 8014260"/>
              <a:gd name="connsiteY7422" fmla="*/ 3140484 h 4925968"/>
              <a:gd name="connsiteX7423" fmla="*/ 1833358 w 8014260"/>
              <a:gd name="connsiteY7423" fmla="*/ 3155503 h 4925968"/>
              <a:gd name="connsiteX7424" fmla="*/ 1820876 w 8014260"/>
              <a:gd name="connsiteY7424" fmla="*/ 3157355 h 4925968"/>
              <a:gd name="connsiteX7425" fmla="*/ 1803179 w 8014260"/>
              <a:gd name="connsiteY7425" fmla="*/ 3142198 h 4925968"/>
              <a:gd name="connsiteX7426" fmla="*/ 1814772 w 8014260"/>
              <a:gd name="connsiteY7426" fmla="*/ 3140484 h 4925968"/>
              <a:gd name="connsiteX7427" fmla="*/ 2062753 w 8014260"/>
              <a:gd name="connsiteY7427" fmla="*/ 3139593 h 4925968"/>
              <a:gd name="connsiteX7428" fmla="*/ 2076677 w 8014260"/>
              <a:gd name="connsiteY7428" fmla="*/ 3153583 h 4925968"/>
              <a:gd name="connsiteX7429" fmla="*/ 2065156 w 8014260"/>
              <a:gd name="connsiteY7429" fmla="*/ 3154406 h 4925968"/>
              <a:gd name="connsiteX7430" fmla="*/ 2051506 w 8014260"/>
              <a:gd name="connsiteY7430" fmla="*/ 3140553 h 4925968"/>
              <a:gd name="connsiteX7431" fmla="*/ 2062753 w 8014260"/>
              <a:gd name="connsiteY7431" fmla="*/ 3139593 h 4925968"/>
              <a:gd name="connsiteX7432" fmla="*/ 1988963 w 8014260"/>
              <a:gd name="connsiteY7432" fmla="*/ 3139456 h 4925968"/>
              <a:gd name="connsiteX7433" fmla="*/ 2001171 w 8014260"/>
              <a:gd name="connsiteY7433" fmla="*/ 3139524 h 4925968"/>
              <a:gd name="connsiteX7434" fmla="*/ 2015709 w 8014260"/>
              <a:gd name="connsiteY7434" fmla="*/ 3154612 h 4925968"/>
              <a:gd name="connsiteX7435" fmla="*/ 2002266 w 8014260"/>
              <a:gd name="connsiteY7435" fmla="*/ 3152897 h 4925968"/>
              <a:gd name="connsiteX7436" fmla="*/ 1988963 w 8014260"/>
              <a:gd name="connsiteY7436" fmla="*/ 3139456 h 4925968"/>
              <a:gd name="connsiteX7437" fmla="*/ 7251788 w 8014260"/>
              <a:gd name="connsiteY7437" fmla="*/ 3138770 h 4925968"/>
              <a:gd name="connsiteX7438" fmla="*/ 7289095 w 8014260"/>
              <a:gd name="connsiteY7438" fmla="*/ 3147892 h 4925968"/>
              <a:gd name="connsiteX7439" fmla="*/ 7259195 w 8014260"/>
              <a:gd name="connsiteY7439" fmla="*/ 3164694 h 4925968"/>
              <a:gd name="connsiteX7440" fmla="*/ 7221750 w 8014260"/>
              <a:gd name="connsiteY7440" fmla="*/ 3156601 h 4925968"/>
              <a:gd name="connsiteX7441" fmla="*/ 7251788 w 8014260"/>
              <a:gd name="connsiteY7441" fmla="*/ 3138770 h 4925968"/>
              <a:gd name="connsiteX7442" fmla="*/ 7043578 w 8014260"/>
              <a:gd name="connsiteY7442" fmla="*/ 3138770 h 4925968"/>
              <a:gd name="connsiteX7443" fmla="*/ 7078417 w 8014260"/>
              <a:gd name="connsiteY7443" fmla="*/ 3150360 h 4925968"/>
              <a:gd name="connsiteX7444" fmla="*/ 7046802 w 8014260"/>
              <a:gd name="connsiteY7444" fmla="*/ 3174226 h 4925968"/>
              <a:gd name="connsiteX7445" fmla="*/ 7012375 w 8014260"/>
              <a:gd name="connsiteY7445" fmla="*/ 3163596 h 4925968"/>
              <a:gd name="connsiteX7446" fmla="*/ 7043578 w 8014260"/>
              <a:gd name="connsiteY7446" fmla="*/ 3138770 h 4925968"/>
              <a:gd name="connsiteX7447" fmla="*/ 1927378 w 8014260"/>
              <a:gd name="connsiteY7447" fmla="*/ 3138633 h 4925968"/>
              <a:gd name="connsiteX7448" fmla="*/ 1939857 w 8014260"/>
              <a:gd name="connsiteY7448" fmla="*/ 3138907 h 4925968"/>
              <a:gd name="connsiteX7449" fmla="*/ 1955293 w 8014260"/>
              <a:gd name="connsiteY7449" fmla="*/ 3153788 h 4925968"/>
              <a:gd name="connsiteX7450" fmla="*/ 1942538 w 8014260"/>
              <a:gd name="connsiteY7450" fmla="*/ 3153377 h 4925968"/>
              <a:gd name="connsiteX7451" fmla="*/ 1927378 w 8014260"/>
              <a:gd name="connsiteY7451" fmla="*/ 3138633 h 4925968"/>
              <a:gd name="connsiteX7452" fmla="*/ 1496627 w 8014260"/>
              <a:gd name="connsiteY7452" fmla="*/ 3138633 h 4925968"/>
              <a:gd name="connsiteX7453" fmla="*/ 1516242 w 8014260"/>
              <a:gd name="connsiteY7453" fmla="*/ 3153172 h 4925968"/>
              <a:gd name="connsiteX7454" fmla="*/ 1500883 w 8014260"/>
              <a:gd name="connsiteY7454" fmla="*/ 3160373 h 4925968"/>
              <a:gd name="connsiteX7455" fmla="*/ 1482706 w 8014260"/>
              <a:gd name="connsiteY7455" fmla="*/ 3145354 h 4925968"/>
              <a:gd name="connsiteX7456" fmla="*/ 1496627 w 8014260"/>
              <a:gd name="connsiteY7456" fmla="*/ 3138633 h 4925968"/>
              <a:gd name="connsiteX7457" fmla="*/ 6187633 w 8014260"/>
              <a:gd name="connsiteY7457" fmla="*/ 3138427 h 4925968"/>
              <a:gd name="connsiteX7458" fmla="*/ 6221100 w 8014260"/>
              <a:gd name="connsiteY7458" fmla="*/ 3164213 h 4925968"/>
              <a:gd name="connsiteX7459" fmla="*/ 6193325 w 8014260"/>
              <a:gd name="connsiteY7459" fmla="*/ 3203852 h 4925968"/>
              <a:gd name="connsiteX7460" fmla="*/ 6158280 w 8014260"/>
              <a:gd name="connsiteY7460" fmla="*/ 3179575 h 4925968"/>
              <a:gd name="connsiteX7461" fmla="*/ 6187633 w 8014260"/>
              <a:gd name="connsiteY7461" fmla="*/ 3138427 h 4925968"/>
              <a:gd name="connsiteX7462" fmla="*/ 1865109 w 8014260"/>
              <a:gd name="connsiteY7462" fmla="*/ 3137810 h 4925968"/>
              <a:gd name="connsiteX7463" fmla="*/ 1878961 w 8014260"/>
              <a:gd name="connsiteY7463" fmla="*/ 3138908 h 4925968"/>
              <a:gd name="connsiteX7464" fmla="*/ 1894050 w 8014260"/>
              <a:gd name="connsiteY7464" fmla="*/ 3154750 h 4925968"/>
              <a:gd name="connsiteX7465" fmla="*/ 1880336 w 8014260"/>
              <a:gd name="connsiteY7465" fmla="*/ 3153584 h 4925968"/>
              <a:gd name="connsiteX7466" fmla="*/ 1865109 w 8014260"/>
              <a:gd name="connsiteY7466" fmla="*/ 3137810 h 4925968"/>
              <a:gd name="connsiteX7467" fmla="*/ 2124062 w 8014260"/>
              <a:gd name="connsiteY7467" fmla="*/ 3137056 h 4925968"/>
              <a:gd name="connsiteX7468" fmla="*/ 2137640 w 8014260"/>
              <a:gd name="connsiteY7468" fmla="*/ 3151389 h 4925968"/>
              <a:gd name="connsiteX7469" fmla="*/ 2126325 w 8014260"/>
              <a:gd name="connsiteY7469" fmla="*/ 3151663 h 4925968"/>
              <a:gd name="connsiteX7470" fmla="*/ 2112677 w 8014260"/>
              <a:gd name="connsiteY7470" fmla="*/ 3137398 h 4925968"/>
              <a:gd name="connsiteX7471" fmla="*/ 2124062 w 8014260"/>
              <a:gd name="connsiteY7471" fmla="*/ 3137056 h 4925968"/>
              <a:gd name="connsiteX7472" fmla="*/ 4251962 w 8014260"/>
              <a:gd name="connsiteY7472" fmla="*/ 3133558 h 4925968"/>
              <a:gd name="connsiteX7473" fmla="*/ 4260603 w 8014260"/>
              <a:gd name="connsiteY7473" fmla="*/ 3144462 h 4925968"/>
              <a:gd name="connsiteX7474" fmla="*/ 4236325 w 8014260"/>
              <a:gd name="connsiteY7474" fmla="*/ 3176215 h 4925968"/>
              <a:gd name="connsiteX7475" fmla="*/ 4209442 w 8014260"/>
              <a:gd name="connsiteY7475" fmla="*/ 3169426 h 4925968"/>
              <a:gd name="connsiteX7476" fmla="*/ 4232211 w 8014260"/>
              <a:gd name="connsiteY7476" fmla="*/ 3137467 h 4925968"/>
              <a:gd name="connsiteX7477" fmla="*/ 4251962 w 8014260"/>
              <a:gd name="connsiteY7477" fmla="*/ 3133558 h 4925968"/>
              <a:gd name="connsiteX7478" fmla="*/ 353945 w 8014260"/>
              <a:gd name="connsiteY7478" fmla="*/ 3133283 h 4925968"/>
              <a:gd name="connsiteX7479" fmla="*/ 343040 w 8014260"/>
              <a:gd name="connsiteY7479" fmla="*/ 3152074 h 4925968"/>
              <a:gd name="connsiteX7480" fmla="*/ 335497 w 8014260"/>
              <a:gd name="connsiteY7480" fmla="*/ 3155160 h 4925968"/>
              <a:gd name="connsiteX7481" fmla="*/ 343383 w 8014260"/>
              <a:gd name="connsiteY7481" fmla="*/ 3140072 h 4925968"/>
              <a:gd name="connsiteX7482" fmla="*/ 353945 w 8014260"/>
              <a:gd name="connsiteY7482" fmla="*/ 3133283 h 4925968"/>
              <a:gd name="connsiteX7483" fmla="*/ 3804614 w 8014260"/>
              <a:gd name="connsiteY7483" fmla="*/ 3132872 h 4925968"/>
              <a:gd name="connsiteX7484" fmla="*/ 3786371 w 8014260"/>
              <a:gd name="connsiteY7484" fmla="*/ 3146246 h 4925968"/>
              <a:gd name="connsiteX7485" fmla="*/ 3762711 w 8014260"/>
              <a:gd name="connsiteY7485" fmla="*/ 3154132 h 4925968"/>
              <a:gd name="connsiteX7486" fmla="*/ 3782120 w 8014260"/>
              <a:gd name="connsiteY7486" fmla="*/ 3140691 h 4925968"/>
              <a:gd name="connsiteX7487" fmla="*/ 3804614 w 8014260"/>
              <a:gd name="connsiteY7487" fmla="*/ 3132872 h 4925968"/>
              <a:gd name="connsiteX7488" fmla="*/ 4793126 w 8014260"/>
              <a:gd name="connsiteY7488" fmla="*/ 3132598 h 4925968"/>
              <a:gd name="connsiteX7489" fmla="*/ 4823713 w 8014260"/>
              <a:gd name="connsiteY7489" fmla="*/ 3152829 h 4925968"/>
              <a:gd name="connsiteX7490" fmla="*/ 4799573 w 8014260"/>
              <a:gd name="connsiteY7490" fmla="*/ 3195212 h 4925968"/>
              <a:gd name="connsiteX7491" fmla="*/ 4769055 w 8014260"/>
              <a:gd name="connsiteY7491" fmla="*/ 3174363 h 4925968"/>
              <a:gd name="connsiteX7492" fmla="*/ 4793126 w 8014260"/>
              <a:gd name="connsiteY7492" fmla="*/ 3132598 h 4925968"/>
              <a:gd name="connsiteX7493" fmla="*/ 3667728 w 8014260"/>
              <a:gd name="connsiteY7493" fmla="*/ 3131775 h 4925968"/>
              <a:gd name="connsiteX7494" fmla="*/ 3653395 w 8014260"/>
              <a:gd name="connsiteY7494" fmla="*/ 3140964 h 4925968"/>
              <a:gd name="connsiteX7495" fmla="*/ 3637347 w 8014260"/>
              <a:gd name="connsiteY7495" fmla="*/ 3144599 h 4925968"/>
              <a:gd name="connsiteX7496" fmla="*/ 3652709 w 8014260"/>
              <a:gd name="connsiteY7496" fmla="*/ 3135067 h 4925968"/>
              <a:gd name="connsiteX7497" fmla="*/ 3667728 w 8014260"/>
              <a:gd name="connsiteY7497" fmla="*/ 3131775 h 4925968"/>
              <a:gd name="connsiteX7498" fmla="*/ 5482355 w 8014260"/>
              <a:gd name="connsiteY7498" fmla="*/ 3131500 h 4925968"/>
              <a:gd name="connsiteX7499" fmla="*/ 5513971 w 8014260"/>
              <a:gd name="connsiteY7499" fmla="*/ 3165584 h 4925968"/>
              <a:gd name="connsiteX7500" fmla="*/ 5488321 w 8014260"/>
              <a:gd name="connsiteY7500" fmla="*/ 3207898 h 4925968"/>
              <a:gd name="connsiteX7501" fmla="*/ 5455060 w 8014260"/>
              <a:gd name="connsiteY7501" fmla="*/ 3174362 h 4925968"/>
              <a:gd name="connsiteX7502" fmla="*/ 5482355 w 8014260"/>
              <a:gd name="connsiteY7502" fmla="*/ 3131500 h 4925968"/>
              <a:gd name="connsiteX7503" fmla="*/ 2184343 w 8014260"/>
              <a:gd name="connsiteY7503" fmla="*/ 3128689 h 4925968"/>
              <a:gd name="connsiteX7504" fmla="*/ 2197647 w 8014260"/>
              <a:gd name="connsiteY7504" fmla="*/ 3142885 h 4925968"/>
              <a:gd name="connsiteX7505" fmla="*/ 2186880 w 8014260"/>
              <a:gd name="connsiteY7505" fmla="*/ 3144256 h 4925968"/>
              <a:gd name="connsiteX7506" fmla="*/ 2175153 w 8014260"/>
              <a:gd name="connsiteY7506" fmla="*/ 3131912 h 4925968"/>
              <a:gd name="connsiteX7507" fmla="*/ 2184343 w 8014260"/>
              <a:gd name="connsiteY7507" fmla="*/ 3128689 h 4925968"/>
              <a:gd name="connsiteX7508" fmla="*/ 3957153 w 8014260"/>
              <a:gd name="connsiteY7508" fmla="*/ 3127985 h 4925968"/>
              <a:gd name="connsiteX7509" fmla="*/ 3964680 w 8014260"/>
              <a:gd name="connsiteY7509" fmla="*/ 3131637 h 4925968"/>
              <a:gd name="connsiteX7510" fmla="*/ 3942871 w 8014260"/>
              <a:gd name="connsiteY7510" fmla="*/ 3154269 h 4925968"/>
              <a:gd name="connsiteX7511" fmla="*/ 3918183 w 8014260"/>
              <a:gd name="connsiteY7511" fmla="*/ 3155709 h 4925968"/>
              <a:gd name="connsiteX7512" fmla="*/ 3940471 w 8014260"/>
              <a:gd name="connsiteY7512" fmla="*/ 3133695 h 4925968"/>
              <a:gd name="connsiteX7513" fmla="*/ 3957153 w 8014260"/>
              <a:gd name="connsiteY7513" fmla="*/ 3127985 h 4925968"/>
              <a:gd name="connsiteX7514" fmla="*/ 7414691 w 8014260"/>
              <a:gd name="connsiteY7514" fmla="*/ 3127668 h 4925968"/>
              <a:gd name="connsiteX7515" fmla="*/ 7425295 w 8014260"/>
              <a:gd name="connsiteY7515" fmla="*/ 3129991 h 4925968"/>
              <a:gd name="connsiteX7516" fmla="*/ 7393200 w 8014260"/>
              <a:gd name="connsiteY7516" fmla="*/ 3151320 h 4925968"/>
              <a:gd name="connsiteX7517" fmla="*/ 7357950 w 8014260"/>
              <a:gd name="connsiteY7517" fmla="*/ 3142610 h 4925968"/>
              <a:gd name="connsiteX7518" fmla="*/ 7389840 w 8014260"/>
              <a:gd name="connsiteY7518" fmla="*/ 3130128 h 4925968"/>
              <a:gd name="connsiteX7519" fmla="*/ 7414691 w 8014260"/>
              <a:gd name="connsiteY7519" fmla="*/ 3127668 h 4925968"/>
              <a:gd name="connsiteX7520" fmla="*/ 2924321 w 8014260"/>
              <a:gd name="connsiteY7520" fmla="*/ 3125671 h 4925968"/>
              <a:gd name="connsiteX7521" fmla="*/ 2935637 w 8014260"/>
              <a:gd name="connsiteY7521" fmla="*/ 3129992 h 4925968"/>
              <a:gd name="connsiteX7522" fmla="*/ 2927887 w 8014260"/>
              <a:gd name="connsiteY7522" fmla="*/ 3145285 h 4925968"/>
              <a:gd name="connsiteX7523" fmla="*/ 2914994 w 8014260"/>
              <a:gd name="connsiteY7523" fmla="*/ 3137330 h 4925968"/>
              <a:gd name="connsiteX7524" fmla="*/ 2924321 w 8014260"/>
              <a:gd name="connsiteY7524" fmla="*/ 3125671 h 4925968"/>
              <a:gd name="connsiteX7525" fmla="*/ 896887 w 8014260"/>
              <a:gd name="connsiteY7525" fmla="*/ 3124463 h 4925968"/>
              <a:gd name="connsiteX7526" fmla="*/ 902247 w 8014260"/>
              <a:gd name="connsiteY7526" fmla="*/ 3130678 h 4925968"/>
              <a:gd name="connsiteX7527" fmla="*/ 888803 w 8014260"/>
              <a:gd name="connsiteY7527" fmla="*/ 3148029 h 4925968"/>
              <a:gd name="connsiteX7528" fmla="*/ 871314 w 8014260"/>
              <a:gd name="connsiteY7528" fmla="*/ 3144874 h 4925968"/>
              <a:gd name="connsiteX7529" fmla="*/ 886127 w 8014260"/>
              <a:gd name="connsiteY7529" fmla="*/ 3125192 h 4925968"/>
              <a:gd name="connsiteX7530" fmla="*/ 896887 w 8014260"/>
              <a:gd name="connsiteY7530" fmla="*/ 3124463 h 4925968"/>
              <a:gd name="connsiteX7531" fmla="*/ 3133970 w 8014260"/>
              <a:gd name="connsiteY7531" fmla="*/ 3123271 h 4925968"/>
              <a:gd name="connsiteX7532" fmla="*/ 3145698 w 8014260"/>
              <a:gd name="connsiteY7532" fmla="*/ 3129580 h 4925968"/>
              <a:gd name="connsiteX7533" fmla="*/ 3134108 w 8014260"/>
              <a:gd name="connsiteY7533" fmla="*/ 3141582 h 4925968"/>
              <a:gd name="connsiteX7534" fmla="*/ 3123546 w 8014260"/>
              <a:gd name="connsiteY7534" fmla="*/ 3136232 h 4925968"/>
              <a:gd name="connsiteX7535" fmla="*/ 3133970 w 8014260"/>
              <a:gd name="connsiteY7535" fmla="*/ 3123271 h 4925968"/>
              <a:gd name="connsiteX7536" fmla="*/ 3791790 w 8014260"/>
              <a:gd name="connsiteY7536" fmla="*/ 3121831 h 4925968"/>
              <a:gd name="connsiteX7537" fmla="*/ 3773754 w 8014260"/>
              <a:gd name="connsiteY7537" fmla="*/ 3132598 h 4925968"/>
              <a:gd name="connsiteX7538" fmla="*/ 3751328 w 8014260"/>
              <a:gd name="connsiteY7538" fmla="*/ 3141582 h 4925968"/>
              <a:gd name="connsiteX7539" fmla="*/ 3769158 w 8014260"/>
              <a:gd name="connsiteY7539" fmla="*/ 3131158 h 4925968"/>
              <a:gd name="connsiteX7540" fmla="*/ 3791790 w 8014260"/>
              <a:gd name="connsiteY7540" fmla="*/ 3121831 h 4925968"/>
              <a:gd name="connsiteX7541" fmla="*/ 4177338 w 8014260"/>
              <a:gd name="connsiteY7541" fmla="*/ 3121437 h 4925968"/>
              <a:gd name="connsiteX7542" fmla="*/ 4185988 w 8014260"/>
              <a:gd name="connsiteY7542" fmla="*/ 3130472 h 4925968"/>
              <a:gd name="connsiteX7543" fmla="*/ 4163219 w 8014260"/>
              <a:gd name="connsiteY7543" fmla="*/ 3162430 h 4925968"/>
              <a:gd name="connsiteX7544" fmla="*/ 4136747 w 8014260"/>
              <a:gd name="connsiteY7544" fmla="*/ 3156326 h 4925968"/>
              <a:gd name="connsiteX7545" fmla="*/ 4159378 w 8014260"/>
              <a:gd name="connsiteY7545" fmla="*/ 3125465 h 4925968"/>
              <a:gd name="connsiteX7546" fmla="*/ 4177338 w 8014260"/>
              <a:gd name="connsiteY7546" fmla="*/ 3121437 h 4925968"/>
              <a:gd name="connsiteX7547" fmla="*/ 4029274 w 8014260"/>
              <a:gd name="connsiteY7547" fmla="*/ 3120211 h 4925968"/>
              <a:gd name="connsiteX7548" fmla="*/ 4038472 w 8014260"/>
              <a:gd name="connsiteY7548" fmla="*/ 3124026 h 4925968"/>
              <a:gd name="connsiteX7549" fmla="*/ 4015841 w 8014260"/>
              <a:gd name="connsiteY7549" fmla="*/ 3150292 h 4925968"/>
              <a:gd name="connsiteX7550" fmla="*/ 3991084 w 8014260"/>
              <a:gd name="connsiteY7550" fmla="*/ 3149949 h 4925968"/>
              <a:gd name="connsiteX7551" fmla="*/ 4012206 w 8014260"/>
              <a:gd name="connsiteY7551" fmla="*/ 3125809 h 4925968"/>
              <a:gd name="connsiteX7552" fmla="*/ 4029274 w 8014260"/>
              <a:gd name="connsiteY7552" fmla="*/ 3120211 h 4925968"/>
              <a:gd name="connsiteX7553" fmla="*/ 3767238 w 8014260"/>
              <a:gd name="connsiteY7553" fmla="*/ 3119773 h 4925968"/>
              <a:gd name="connsiteX7554" fmla="*/ 3749202 w 8014260"/>
              <a:gd name="connsiteY7554" fmla="*/ 3128825 h 4925968"/>
              <a:gd name="connsiteX7555" fmla="*/ 3731645 w 8014260"/>
              <a:gd name="connsiteY7555" fmla="*/ 3136095 h 4925968"/>
              <a:gd name="connsiteX7556" fmla="*/ 3748036 w 8014260"/>
              <a:gd name="connsiteY7556" fmla="*/ 3127865 h 4925968"/>
              <a:gd name="connsiteX7557" fmla="*/ 3767238 w 8014260"/>
              <a:gd name="connsiteY7557" fmla="*/ 3119773 h 4925968"/>
              <a:gd name="connsiteX7558" fmla="*/ 3778485 w 8014260"/>
              <a:gd name="connsiteY7558" fmla="*/ 3119567 h 4925968"/>
              <a:gd name="connsiteX7559" fmla="*/ 3763741 w 8014260"/>
              <a:gd name="connsiteY7559" fmla="*/ 3127523 h 4925968"/>
              <a:gd name="connsiteX7560" fmla="*/ 3740423 w 8014260"/>
              <a:gd name="connsiteY7560" fmla="*/ 3137673 h 4925968"/>
              <a:gd name="connsiteX7561" fmla="*/ 3758048 w 8014260"/>
              <a:gd name="connsiteY7561" fmla="*/ 3128483 h 4925968"/>
              <a:gd name="connsiteX7562" fmla="*/ 3778485 w 8014260"/>
              <a:gd name="connsiteY7562" fmla="*/ 3119567 h 4925968"/>
              <a:gd name="connsiteX7563" fmla="*/ 3754002 w 8014260"/>
              <a:gd name="connsiteY7563" fmla="*/ 3118676 h 4925968"/>
              <a:gd name="connsiteX7564" fmla="*/ 3738915 w 8014260"/>
              <a:gd name="connsiteY7564" fmla="*/ 3126837 h 4925968"/>
              <a:gd name="connsiteX7565" fmla="*/ 3720604 w 8014260"/>
              <a:gd name="connsiteY7565" fmla="*/ 3133969 h 4925968"/>
              <a:gd name="connsiteX7566" fmla="*/ 3735897 w 8014260"/>
              <a:gd name="connsiteY7566" fmla="*/ 3125672 h 4925968"/>
              <a:gd name="connsiteX7567" fmla="*/ 3754002 w 8014260"/>
              <a:gd name="connsiteY7567" fmla="*/ 3118676 h 4925968"/>
              <a:gd name="connsiteX7568" fmla="*/ 750511 w 8014260"/>
              <a:gd name="connsiteY7568" fmla="*/ 3118667 h 4925968"/>
              <a:gd name="connsiteX7569" fmla="*/ 755622 w 8014260"/>
              <a:gd name="connsiteY7569" fmla="*/ 3121625 h 4925968"/>
              <a:gd name="connsiteX7570" fmla="*/ 741631 w 8014260"/>
              <a:gd name="connsiteY7570" fmla="*/ 3142747 h 4925968"/>
              <a:gd name="connsiteX7571" fmla="*/ 726884 w 8014260"/>
              <a:gd name="connsiteY7571" fmla="*/ 3144462 h 4925968"/>
              <a:gd name="connsiteX7572" fmla="*/ 739643 w 8014260"/>
              <a:gd name="connsiteY7572" fmla="*/ 3124917 h 4925968"/>
              <a:gd name="connsiteX7573" fmla="*/ 750511 w 8014260"/>
              <a:gd name="connsiteY7573" fmla="*/ 3118667 h 4925968"/>
              <a:gd name="connsiteX7574" fmla="*/ 4101634 w 8014260"/>
              <a:gd name="connsiteY7574" fmla="*/ 3117742 h 4925968"/>
              <a:gd name="connsiteX7575" fmla="*/ 4111784 w 8014260"/>
              <a:gd name="connsiteY7575" fmla="*/ 3123065 h 4925968"/>
              <a:gd name="connsiteX7576" fmla="*/ 4092924 w 8014260"/>
              <a:gd name="connsiteY7576" fmla="*/ 3150635 h 4925968"/>
              <a:gd name="connsiteX7577" fmla="*/ 4063435 w 8014260"/>
              <a:gd name="connsiteY7577" fmla="*/ 3151389 h 4925968"/>
              <a:gd name="connsiteX7578" fmla="*/ 4082637 w 8014260"/>
              <a:gd name="connsiteY7578" fmla="*/ 3124711 h 4925968"/>
              <a:gd name="connsiteX7579" fmla="*/ 4101634 w 8014260"/>
              <a:gd name="connsiteY7579" fmla="*/ 3117742 h 4925968"/>
              <a:gd name="connsiteX7580" fmla="*/ 2578060 w 8014260"/>
              <a:gd name="connsiteY7580" fmla="*/ 3117648 h 4925968"/>
              <a:gd name="connsiteX7581" fmla="*/ 2589925 w 8014260"/>
              <a:gd name="connsiteY7581" fmla="*/ 3128621 h 4925968"/>
              <a:gd name="connsiteX7582" fmla="*/ 2582038 w 8014260"/>
              <a:gd name="connsiteY7582" fmla="*/ 3141239 h 4925968"/>
              <a:gd name="connsiteX7583" fmla="*/ 2569899 w 8014260"/>
              <a:gd name="connsiteY7583" fmla="*/ 3130678 h 4925968"/>
              <a:gd name="connsiteX7584" fmla="*/ 2578060 w 8014260"/>
              <a:gd name="connsiteY7584" fmla="*/ 3117648 h 4925968"/>
              <a:gd name="connsiteX7585" fmla="*/ 1090224 w 8014260"/>
              <a:gd name="connsiteY7585" fmla="*/ 3117442 h 4925968"/>
              <a:gd name="connsiteX7586" fmla="*/ 1110659 w 8014260"/>
              <a:gd name="connsiteY7586" fmla="*/ 3125740 h 4925968"/>
              <a:gd name="connsiteX7587" fmla="*/ 1096944 w 8014260"/>
              <a:gd name="connsiteY7587" fmla="*/ 3141582 h 4925968"/>
              <a:gd name="connsiteX7588" fmla="*/ 1077950 w 8014260"/>
              <a:gd name="connsiteY7588" fmla="*/ 3132118 h 4925968"/>
              <a:gd name="connsiteX7589" fmla="*/ 1090224 w 8014260"/>
              <a:gd name="connsiteY7589" fmla="*/ 3117442 h 4925968"/>
              <a:gd name="connsiteX7590" fmla="*/ 7179642 w 8014260"/>
              <a:gd name="connsiteY7590" fmla="*/ 3117168 h 4925968"/>
              <a:gd name="connsiteX7591" fmla="*/ 7215235 w 8014260"/>
              <a:gd name="connsiteY7591" fmla="*/ 3128072 h 4925968"/>
              <a:gd name="connsiteX7592" fmla="*/ 7184648 w 8014260"/>
              <a:gd name="connsiteY7592" fmla="*/ 3146794 h 4925968"/>
              <a:gd name="connsiteX7593" fmla="*/ 7149398 w 8014260"/>
              <a:gd name="connsiteY7593" fmla="*/ 3137056 h 4925968"/>
              <a:gd name="connsiteX7594" fmla="*/ 7179642 w 8014260"/>
              <a:gd name="connsiteY7594" fmla="*/ 3117168 h 4925968"/>
              <a:gd name="connsiteX7595" fmla="*/ 5969479 w 8014260"/>
              <a:gd name="connsiteY7595" fmla="*/ 3117030 h 4925968"/>
              <a:gd name="connsiteX7596" fmla="*/ 6004934 w 8014260"/>
              <a:gd name="connsiteY7596" fmla="*/ 3143776 h 4925968"/>
              <a:gd name="connsiteX7597" fmla="*/ 5979080 w 8014260"/>
              <a:gd name="connsiteY7597" fmla="*/ 3185884 h 4925968"/>
              <a:gd name="connsiteX7598" fmla="*/ 5944378 w 8014260"/>
              <a:gd name="connsiteY7598" fmla="*/ 3162224 h 4925968"/>
              <a:gd name="connsiteX7599" fmla="*/ 5969479 w 8014260"/>
              <a:gd name="connsiteY7599" fmla="*/ 3117030 h 4925968"/>
              <a:gd name="connsiteX7600" fmla="*/ 1361666 w 8014260"/>
              <a:gd name="connsiteY7600" fmla="*/ 3114904 h 4925968"/>
              <a:gd name="connsiteX7601" fmla="*/ 1380456 w 8014260"/>
              <a:gd name="connsiteY7601" fmla="*/ 3129100 h 4925968"/>
              <a:gd name="connsiteX7602" fmla="*/ 1364200 w 8014260"/>
              <a:gd name="connsiteY7602" fmla="*/ 3138084 h 4925968"/>
              <a:gd name="connsiteX7603" fmla="*/ 1346854 w 8014260"/>
              <a:gd name="connsiteY7603" fmla="*/ 3123340 h 4925968"/>
              <a:gd name="connsiteX7604" fmla="*/ 1361666 w 8014260"/>
              <a:gd name="connsiteY7604" fmla="*/ 3114904 h 4925968"/>
              <a:gd name="connsiteX7605" fmla="*/ 6754651 w 8014260"/>
              <a:gd name="connsiteY7605" fmla="*/ 3113875 h 4925968"/>
              <a:gd name="connsiteX7606" fmla="*/ 6790450 w 8014260"/>
              <a:gd name="connsiteY7606" fmla="*/ 3129580 h 4925968"/>
              <a:gd name="connsiteX7607" fmla="*/ 6761098 w 8014260"/>
              <a:gd name="connsiteY7607" fmla="*/ 3159824 h 4925968"/>
              <a:gd name="connsiteX7608" fmla="*/ 6725847 w 8014260"/>
              <a:gd name="connsiteY7608" fmla="*/ 3146656 h 4925968"/>
              <a:gd name="connsiteX7609" fmla="*/ 6754651 w 8014260"/>
              <a:gd name="connsiteY7609" fmla="*/ 3113875 h 4925968"/>
              <a:gd name="connsiteX7610" fmla="*/ 6968415 w 8014260"/>
              <a:gd name="connsiteY7610" fmla="*/ 3113807 h 4925968"/>
              <a:gd name="connsiteX7611" fmla="*/ 7003048 w 8014260"/>
              <a:gd name="connsiteY7611" fmla="*/ 3127317 h 4925968"/>
              <a:gd name="connsiteX7612" fmla="*/ 6971707 w 8014260"/>
              <a:gd name="connsiteY7612" fmla="*/ 3152761 h 4925968"/>
              <a:gd name="connsiteX7613" fmla="*/ 6938034 w 8014260"/>
              <a:gd name="connsiteY7613" fmla="*/ 3140553 h 4925968"/>
              <a:gd name="connsiteX7614" fmla="*/ 6968415 w 8014260"/>
              <a:gd name="connsiteY7614" fmla="*/ 3113807 h 4925968"/>
              <a:gd name="connsiteX7615" fmla="*/ 596925 w 8014260"/>
              <a:gd name="connsiteY7615" fmla="*/ 3113738 h 4925968"/>
              <a:gd name="connsiteX7616" fmla="*/ 584583 w 8014260"/>
              <a:gd name="connsiteY7616" fmla="*/ 3136918 h 4925968"/>
              <a:gd name="connsiteX7617" fmla="*/ 572923 w 8014260"/>
              <a:gd name="connsiteY7617" fmla="*/ 3143982 h 4925968"/>
              <a:gd name="connsiteX7618" fmla="*/ 582387 w 8014260"/>
              <a:gd name="connsiteY7618" fmla="*/ 3124368 h 4925968"/>
              <a:gd name="connsiteX7619" fmla="*/ 596925 w 8014260"/>
              <a:gd name="connsiteY7619" fmla="*/ 3113738 h 4925968"/>
              <a:gd name="connsiteX7620" fmla="*/ 189077 w 8014260"/>
              <a:gd name="connsiteY7620" fmla="*/ 3113121 h 4925968"/>
              <a:gd name="connsiteX7621" fmla="*/ 184688 w 8014260"/>
              <a:gd name="connsiteY7621" fmla="*/ 3121831 h 4925968"/>
              <a:gd name="connsiteX7622" fmla="*/ 177763 w 8014260"/>
              <a:gd name="connsiteY7622" fmla="*/ 3122311 h 4925968"/>
              <a:gd name="connsiteX7623" fmla="*/ 180436 w 8014260"/>
              <a:gd name="connsiteY7623" fmla="*/ 3115316 h 4925968"/>
              <a:gd name="connsiteX7624" fmla="*/ 189077 w 8014260"/>
              <a:gd name="connsiteY7624" fmla="*/ 3113121 h 4925968"/>
              <a:gd name="connsiteX7625" fmla="*/ 1557800 w 8014260"/>
              <a:gd name="connsiteY7625" fmla="*/ 3112846 h 4925968"/>
              <a:gd name="connsiteX7626" fmla="*/ 1575359 w 8014260"/>
              <a:gd name="connsiteY7626" fmla="*/ 3127179 h 4925968"/>
              <a:gd name="connsiteX7627" fmla="*/ 1562811 w 8014260"/>
              <a:gd name="connsiteY7627" fmla="*/ 3133214 h 4925968"/>
              <a:gd name="connsiteX7628" fmla="*/ 1543883 w 8014260"/>
              <a:gd name="connsiteY7628" fmla="*/ 3119704 h 4925968"/>
              <a:gd name="connsiteX7629" fmla="*/ 1557800 w 8014260"/>
              <a:gd name="connsiteY7629" fmla="*/ 3112846 h 4925968"/>
              <a:gd name="connsiteX7630" fmla="*/ 3490724 w 8014260"/>
              <a:gd name="connsiteY7630" fmla="*/ 3112778 h 4925968"/>
              <a:gd name="connsiteX7631" fmla="*/ 3504714 w 8014260"/>
              <a:gd name="connsiteY7631" fmla="*/ 3113738 h 4925968"/>
              <a:gd name="connsiteX7632" fmla="*/ 3491684 w 8014260"/>
              <a:gd name="connsiteY7632" fmla="*/ 3124985 h 4925968"/>
              <a:gd name="connsiteX7633" fmla="*/ 3478860 w 8014260"/>
              <a:gd name="connsiteY7633" fmla="*/ 3124642 h 4925968"/>
              <a:gd name="connsiteX7634" fmla="*/ 3490724 w 8014260"/>
              <a:gd name="connsiteY7634" fmla="*/ 3112778 h 4925968"/>
              <a:gd name="connsiteX7635" fmla="*/ 822956 w 8014260"/>
              <a:gd name="connsiteY7635" fmla="*/ 3111972 h 4925968"/>
              <a:gd name="connsiteX7636" fmla="*/ 828797 w 8014260"/>
              <a:gd name="connsiteY7636" fmla="*/ 3116893 h 4925968"/>
              <a:gd name="connsiteX7637" fmla="*/ 815288 w 8014260"/>
              <a:gd name="connsiteY7637" fmla="*/ 3136712 h 4925968"/>
              <a:gd name="connsiteX7638" fmla="*/ 799101 w 8014260"/>
              <a:gd name="connsiteY7638" fmla="*/ 3136507 h 4925968"/>
              <a:gd name="connsiteX7639" fmla="*/ 810895 w 8014260"/>
              <a:gd name="connsiteY7639" fmla="*/ 3116619 h 4925968"/>
              <a:gd name="connsiteX7640" fmla="*/ 822956 w 8014260"/>
              <a:gd name="connsiteY7640" fmla="*/ 3111972 h 4925968"/>
              <a:gd name="connsiteX7641" fmla="*/ 3579466 w 8014260"/>
              <a:gd name="connsiteY7641" fmla="*/ 3111269 h 4925968"/>
              <a:gd name="connsiteX7642" fmla="*/ 3566436 w 8014260"/>
              <a:gd name="connsiteY7642" fmla="*/ 3122105 h 4925968"/>
              <a:gd name="connsiteX7643" fmla="*/ 3552514 w 8014260"/>
              <a:gd name="connsiteY7643" fmla="*/ 3122448 h 4925968"/>
              <a:gd name="connsiteX7644" fmla="*/ 3565270 w 8014260"/>
              <a:gd name="connsiteY7644" fmla="*/ 3111680 h 4925968"/>
              <a:gd name="connsiteX7645" fmla="*/ 3579466 w 8014260"/>
              <a:gd name="connsiteY7645" fmla="*/ 3111269 h 4925968"/>
              <a:gd name="connsiteX7646" fmla="*/ 3740834 w 8014260"/>
              <a:gd name="connsiteY7646" fmla="*/ 3110446 h 4925968"/>
              <a:gd name="connsiteX7647" fmla="*/ 3725884 w 8014260"/>
              <a:gd name="connsiteY7647" fmla="*/ 3119225 h 4925968"/>
              <a:gd name="connsiteX7648" fmla="*/ 3709425 w 8014260"/>
              <a:gd name="connsiteY7648" fmla="*/ 3124437 h 4925968"/>
              <a:gd name="connsiteX7649" fmla="*/ 3723072 w 8014260"/>
              <a:gd name="connsiteY7649" fmla="*/ 3115864 h 4925968"/>
              <a:gd name="connsiteX7650" fmla="*/ 3740834 w 8014260"/>
              <a:gd name="connsiteY7650" fmla="*/ 3110446 h 4925968"/>
              <a:gd name="connsiteX7651" fmla="*/ 2239344 w 8014260"/>
              <a:gd name="connsiteY7651" fmla="*/ 3110163 h 4925968"/>
              <a:gd name="connsiteX7652" fmla="*/ 2246409 w 8014260"/>
              <a:gd name="connsiteY7652" fmla="*/ 3111817 h 4925968"/>
              <a:gd name="connsiteX7653" fmla="*/ 2257999 w 8014260"/>
              <a:gd name="connsiteY7653" fmla="*/ 3123270 h 4925968"/>
              <a:gd name="connsiteX7654" fmla="*/ 2249906 w 8014260"/>
              <a:gd name="connsiteY7654" fmla="*/ 3130746 h 4925968"/>
              <a:gd name="connsiteX7655" fmla="*/ 2236807 w 8014260"/>
              <a:gd name="connsiteY7655" fmla="*/ 3115246 h 4925968"/>
              <a:gd name="connsiteX7656" fmla="*/ 2239344 w 8014260"/>
              <a:gd name="connsiteY7656" fmla="*/ 3110163 h 4925968"/>
              <a:gd name="connsiteX7657" fmla="*/ 6542328 w 8014260"/>
              <a:gd name="connsiteY7657" fmla="*/ 3109966 h 4925968"/>
              <a:gd name="connsiteX7658" fmla="*/ 6575315 w 8014260"/>
              <a:gd name="connsiteY7658" fmla="*/ 3130815 h 4925968"/>
              <a:gd name="connsiteX7659" fmla="*/ 6545071 w 8014260"/>
              <a:gd name="connsiteY7659" fmla="*/ 3165790 h 4925968"/>
              <a:gd name="connsiteX7660" fmla="*/ 6512221 w 8014260"/>
              <a:gd name="connsiteY7660" fmla="*/ 3145079 h 4925968"/>
              <a:gd name="connsiteX7661" fmla="*/ 6542328 w 8014260"/>
              <a:gd name="connsiteY7661" fmla="*/ 3109966 h 4925968"/>
              <a:gd name="connsiteX7662" fmla="*/ 3877583 w 8014260"/>
              <a:gd name="connsiteY7662" fmla="*/ 3109830 h 4925968"/>
              <a:gd name="connsiteX7663" fmla="*/ 3857352 w 8014260"/>
              <a:gd name="connsiteY7663" fmla="*/ 3125397 h 4925968"/>
              <a:gd name="connsiteX7664" fmla="*/ 3833966 w 8014260"/>
              <a:gd name="connsiteY7664" fmla="*/ 3131912 h 4925968"/>
              <a:gd name="connsiteX7665" fmla="*/ 3854540 w 8014260"/>
              <a:gd name="connsiteY7665" fmla="*/ 3116756 h 4925968"/>
              <a:gd name="connsiteX7666" fmla="*/ 3877583 w 8014260"/>
              <a:gd name="connsiteY7666" fmla="*/ 3109830 h 4925968"/>
              <a:gd name="connsiteX7667" fmla="*/ 5618418 w 8014260"/>
              <a:gd name="connsiteY7667" fmla="*/ 3109555 h 4925968"/>
              <a:gd name="connsiteX7668" fmla="*/ 5650924 w 8014260"/>
              <a:gd name="connsiteY7668" fmla="*/ 3140553 h 4925968"/>
              <a:gd name="connsiteX7669" fmla="*/ 5625961 w 8014260"/>
              <a:gd name="connsiteY7669" fmla="*/ 3183553 h 4925968"/>
              <a:gd name="connsiteX7670" fmla="*/ 5591603 w 8014260"/>
              <a:gd name="connsiteY7670" fmla="*/ 3150017 h 4925968"/>
              <a:gd name="connsiteX7671" fmla="*/ 5618418 w 8014260"/>
              <a:gd name="connsiteY7671" fmla="*/ 3109555 h 4925968"/>
              <a:gd name="connsiteX7672" fmla="*/ 118166 w 8014260"/>
              <a:gd name="connsiteY7672" fmla="*/ 3109075 h 4925968"/>
              <a:gd name="connsiteX7673" fmla="*/ 109799 w 8014260"/>
              <a:gd name="connsiteY7673" fmla="*/ 3117716 h 4925968"/>
              <a:gd name="connsiteX7674" fmla="*/ 104586 w 8014260"/>
              <a:gd name="connsiteY7674" fmla="*/ 3116481 h 4925968"/>
              <a:gd name="connsiteX7675" fmla="*/ 109595 w 8014260"/>
              <a:gd name="connsiteY7675" fmla="*/ 3110515 h 4925968"/>
              <a:gd name="connsiteX7676" fmla="*/ 118166 w 8014260"/>
              <a:gd name="connsiteY7676" fmla="*/ 3109075 h 4925968"/>
              <a:gd name="connsiteX7677" fmla="*/ 4530122 w 8014260"/>
              <a:gd name="connsiteY7677" fmla="*/ 3109066 h 4925968"/>
              <a:gd name="connsiteX7678" fmla="*/ 4541300 w 8014260"/>
              <a:gd name="connsiteY7678" fmla="*/ 3122036 h 4925968"/>
              <a:gd name="connsiteX7679" fmla="*/ 4518326 w 8014260"/>
              <a:gd name="connsiteY7679" fmla="*/ 3158658 h 4925968"/>
              <a:gd name="connsiteX7680" fmla="*/ 4488974 w 8014260"/>
              <a:gd name="connsiteY7680" fmla="*/ 3148645 h 4925968"/>
              <a:gd name="connsiteX7681" fmla="*/ 4510096 w 8014260"/>
              <a:gd name="connsiteY7681" fmla="*/ 3111475 h 4925968"/>
              <a:gd name="connsiteX7682" fmla="*/ 4530122 w 8014260"/>
              <a:gd name="connsiteY7682" fmla="*/ 3109066 h 4925968"/>
              <a:gd name="connsiteX7683" fmla="*/ 3416588 w 8014260"/>
              <a:gd name="connsiteY7683" fmla="*/ 3107292 h 4925968"/>
              <a:gd name="connsiteX7684" fmla="*/ 3430167 w 8014260"/>
              <a:gd name="connsiteY7684" fmla="*/ 3108457 h 4925968"/>
              <a:gd name="connsiteX7685" fmla="*/ 3419126 w 8014260"/>
              <a:gd name="connsiteY7685" fmla="*/ 3121213 h 4925968"/>
              <a:gd name="connsiteX7686" fmla="*/ 3405821 w 8014260"/>
              <a:gd name="connsiteY7686" fmla="*/ 3120047 h 4925968"/>
              <a:gd name="connsiteX7687" fmla="*/ 3416588 w 8014260"/>
              <a:gd name="connsiteY7687" fmla="*/ 3107292 h 4925968"/>
              <a:gd name="connsiteX7688" fmla="*/ 2446044 w 8014260"/>
              <a:gd name="connsiteY7688" fmla="*/ 3107086 h 4925968"/>
              <a:gd name="connsiteX7689" fmla="*/ 2454068 w 8014260"/>
              <a:gd name="connsiteY7689" fmla="*/ 3120940 h 4925968"/>
              <a:gd name="connsiteX7690" fmla="*/ 2444809 w 8014260"/>
              <a:gd name="connsiteY7690" fmla="*/ 3129375 h 4925968"/>
              <a:gd name="connsiteX7691" fmla="*/ 2433837 w 8014260"/>
              <a:gd name="connsiteY7691" fmla="*/ 3115385 h 4925968"/>
              <a:gd name="connsiteX7692" fmla="*/ 2446044 w 8014260"/>
              <a:gd name="connsiteY7692" fmla="*/ 3107086 h 4925968"/>
              <a:gd name="connsiteX7693" fmla="*/ 7317213 w 8014260"/>
              <a:gd name="connsiteY7693" fmla="*/ 3106948 h 4925968"/>
              <a:gd name="connsiteX7694" fmla="*/ 7351709 w 8014260"/>
              <a:gd name="connsiteY7694" fmla="*/ 3118882 h 4925968"/>
              <a:gd name="connsiteX7695" fmla="*/ 7320094 w 8014260"/>
              <a:gd name="connsiteY7695" fmla="*/ 3131843 h 4925968"/>
              <a:gd name="connsiteX7696" fmla="*/ 7286010 w 8014260"/>
              <a:gd name="connsiteY7696" fmla="*/ 3121076 h 4925968"/>
              <a:gd name="connsiteX7697" fmla="*/ 7317213 w 8014260"/>
              <a:gd name="connsiteY7697" fmla="*/ 3106948 h 4925968"/>
              <a:gd name="connsiteX7698" fmla="*/ 1225737 w 8014260"/>
              <a:gd name="connsiteY7698" fmla="*/ 3106606 h 4925968"/>
              <a:gd name="connsiteX7699" fmla="*/ 1245149 w 8014260"/>
              <a:gd name="connsiteY7699" fmla="*/ 3118608 h 4925968"/>
              <a:gd name="connsiteX7700" fmla="*/ 1229992 w 8014260"/>
              <a:gd name="connsiteY7700" fmla="*/ 3131089 h 4925968"/>
              <a:gd name="connsiteX7701" fmla="*/ 1212296 w 8014260"/>
              <a:gd name="connsiteY7701" fmla="*/ 3120185 h 4925968"/>
              <a:gd name="connsiteX7702" fmla="*/ 1225737 w 8014260"/>
              <a:gd name="connsiteY7702" fmla="*/ 3106606 h 4925968"/>
              <a:gd name="connsiteX7703" fmla="*/ 5134106 w 8014260"/>
              <a:gd name="connsiteY7703" fmla="*/ 3106058 h 4925968"/>
              <a:gd name="connsiteX7704" fmla="*/ 5167162 w 8014260"/>
              <a:gd name="connsiteY7704" fmla="*/ 3133215 h 4925968"/>
              <a:gd name="connsiteX7705" fmla="*/ 5143845 w 8014260"/>
              <a:gd name="connsiteY7705" fmla="*/ 3176009 h 4925968"/>
              <a:gd name="connsiteX7706" fmla="*/ 5109898 w 8014260"/>
              <a:gd name="connsiteY7706" fmla="*/ 3150360 h 4925968"/>
              <a:gd name="connsiteX7707" fmla="*/ 5134106 w 8014260"/>
              <a:gd name="connsiteY7707" fmla="*/ 3106058 h 4925968"/>
              <a:gd name="connsiteX7708" fmla="*/ 507197 w 8014260"/>
              <a:gd name="connsiteY7708" fmla="*/ 3103889 h 4925968"/>
              <a:gd name="connsiteX7709" fmla="*/ 510584 w 8014260"/>
              <a:gd name="connsiteY7709" fmla="*/ 3105029 h 4925968"/>
              <a:gd name="connsiteX7710" fmla="*/ 501667 w 8014260"/>
              <a:gd name="connsiteY7710" fmla="*/ 3122723 h 4925968"/>
              <a:gd name="connsiteX7711" fmla="*/ 490353 w 8014260"/>
              <a:gd name="connsiteY7711" fmla="*/ 3131295 h 4925968"/>
              <a:gd name="connsiteX7712" fmla="*/ 500162 w 8014260"/>
              <a:gd name="connsiteY7712" fmla="*/ 3111338 h 4925968"/>
              <a:gd name="connsiteX7713" fmla="*/ 507197 w 8014260"/>
              <a:gd name="connsiteY7713" fmla="*/ 3103889 h 4925968"/>
              <a:gd name="connsiteX7714" fmla="*/ 3653052 w 8014260"/>
              <a:gd name="connsiteY7714" fmla="*/ 3102834 h 4925968"/>
              <a:gd name="connsiteX7715" fmla="*/ 3642011 w 8014260"/>
              <a:gd name="connsiteY7715" fmla="*/ 3112435 h 4925968"/>
              <a:gd name="connsiteX7716" fmla="*/ 3625277 w 8014260"/>
              <a:gd name="connsiteY7716" fmla="*/ 3115316 h 4925968"/>
              <a:gd name="connsiteX7717" fmla="*/ 3639062 w 8014260"/>
              <a:gd name="connsiteY7717" fmla="*/ 3104206 h 4925968"/>
              <a:gd name="connsiteX7718" fmla="*/ 3653052 w 8014260"/>
              <a:gd name="connsiteY7718" fmla="*/ 3102834 h 4925968"/>
              <a:gd name="connsiteX7719" fmla="*/ 6326233 w 8014260"/>
              <a:gd name="connsiteY7719" fmla="*/ 3101668 h 4925968"/>
              <a:gd name="connsiteX7720" fmla="*/ 6359563 w 8014260"/>
              <a:gd name="connsiteY7720" fmla="*/ 3122585 h 4925968"/>
              <a:gd name="connsiteX7721" fmla="*/ 6331993 w 8014260"/>
              <a:gd name="connsiteY7721" fmla="*/ 3162224 h 4925968"/>
              <a:gd name="connsiteX7722" fmla="*/ 6296880 w 8014260"/>
              <a:gd name="connsiteY7722" fmla="*/ 3140279 h 4925968"/>
              <a:gd name="connsiteX7723" fmla="*/ 6326233 w 8014260"/>
              <a:gd name="connsiteY7723" fmla="*/ 3101668 h 4925968"/>
              <a:gd name="connsiteX7724" fmla="*/ 2716524 w 8014260"/>
              <a:gd name="connsiteY7724" fmla="*/ 3095839 h 4925968"/>
              <a:gd name="connsiteX7725" fmla="*/ 2724410 w 8014260"/>
              <a:gd name="connsiteY7725" fmla="*/ 3107429 h 4925968"/>
              <a:gd name="connsiteX7726" fmla="*/ 2715221 w 8014260"/>
              <a:gd name="connsiteY7726" fmla="*/ 3120117 h 4925968"/>
              <a:gd name="connsiteX7727" fmla="*/ 2704385 w 8014260"/>
              <a:gd name="connsiteY7727" fmla="*/ 3109624 h 4925968"/>
              <a:gd name="connsiteX7728" fmla="*/ 2716524 w 8014260"/>
              <a:gd name="connsiteY7728" fmla="*/ 3095839 h 4925968"/>
              <a:gd name="connsiteX7729" fmla="*/ 3342659 w 8014260"/>
              <a:gd name="connsiteY7729" fmla="*/ 3094879 h 4925968"/>
              <a:gd name="connsiteX7730" fmla="*/ 3355483 w 8014260"/>
              <a:gd name="connsiteY7730" fmla="*/ 3098102 h 4925968"/>
              <a:gd name="connsiteX7731" fmla="*/ 3344168 w 8014260"/>
              <a:gd name="connsiteY7731" fmla="*/ 3110172 h 4925968"/>
              <a:gd name="connsiteX7732" fmla="*/ 3331275 w 8014260"/>
              <a:gd name="connsiteY7732" fmla="*/ 3107223 h 4925968"/>
              <a:gd name="connsiteX7733" fmla="*/ 3342659 w 8014260"/>
              <a:gd name="connsiteY7733" fmla="*/ 3094879 h 4925968"/>
              <a:gd name="connsiteX7734" fmla="*/ 265064 w 8014260"/>
              <a:gd name="connsiteY7734" fmla="*/ 3094742 h 4925968"/>
              <a:gd name="connsiteX7735" fmla="*/ 257863 w 8014260"/>
              <a:gd name="connsiteY7735" fmla="*/ 3106812 h 4925968"/>
              <a:gd name="connsiteX7736" fmla="*/ 250252 w 8014260"/>
              <a:gd name="connsiteY7736" fmla="*/ 3108869 h 4925968"/>
              <a:gd name="connsiteX7737" fmla="*/ 256012 w 8014260"/>
              <a:gd name="connsiteY7737" fmla="*/ 3099337 h 4925968"/>
              <a:gd name="connsiteX7738" fmla="*/ 265064 w 8014260"/>
              <a:gd name="connsiteY7738" fmla="*/ 3094742 h 4925968"/>
              <a:gd name="connsiteX7739" fmla="*/ 3863799 w 8014260"/>
              <a:gd name="connsiteY7739" fmla="*/ 3093438 h 4925968"/>
              <a:gd name="connsiteX7740" fmla="*/ 3847133 w 8014260"/>
              <a:gd name="connsiteY7740" fmla="*/ 3104617 h 4925968"/>
              <a:gd name="connsiteX7741" fmla="*/ 3822925 w 8014260"/>
              <a:gd name="connsiteY7741" fmla="*/ 3113806 h 4925968"/>
              <a:gd name="connsiteX7742" fmla="*/ 3841373 w 8014260"/>
              <a:gd name="connsiteY7742" fmla="*/ 3102217 h 4925968"/>
              <a:gd name="connsiteX7743" fmla="*/ 3863799 w 8014260"/>
              <a:gd name="connsiteY7743" fmla="*/ 3093438 h 4925968"/>
              <a:gd name="connsiteX7744" fmla="*/ 1619934 w 8014260"/>
              <a:gd name="connsiteY7744" fmla="*/ 3093370 h 4925968"/>
              <a:gd name="connsiteX7745" fmla="*/ 1636119 w 8014260"/>
              <a:gd name="connsiteY7745" fmla="*/ 3108663 h 4925968"/>
              <a:gd name="connsiteX7746" fmla="*/ 1622198 w 8014260"/>
              <a:gd name="connsiteY7746" fmla="*/ 3112298 h 4925968"/>
              <a:gd name="connsiteX7747" fmla="*/ 1604848 w 8014260"/>
              <a:gd name="connsiteY7747" fmla="*/ 3095908 h 4925968"/>
              <a:gd name="connsiteX7748" fmla="*/ 1619934 w 8014260"/>
              <a:gd name="connsiteY7748" fmla="*/ 3093370 h 4925968"/>
              <a:gd name="connsiteX7749" fmla="*/ 7105987 w 8014260"/>
              <a:gd name="connsiteY7749" fmla="*/ 3092204 h 4925968"/>
              <a:gd name="connsiteX7750" fmla="*/ 7140415 w 8014260"/>
              <a:gd name="connsiteY7750" fmla="*/ 3105303 h 4925968"/>
              <a:gd name="connsiteX7751" fmla="*/ 7109004 w 8014260"/>
              <a:gd name="connsiteY7751" fmla="*/ 3125671 h 4925968"/>
              <a:gd name="connsiteX7752" fmla="*/ 7075537 w 8014260"/>
              <a:gd name="connsiteY7752" fmla="*/ 3113875 h 4925968"/>
              <a:gd name="connsiteX7753" fmla="*/ 7105987 w 8014260"/>
              <a:gd name="connsiteY7753" fmla="*/ 3092204 h 4925968"/>
              <a:gd name="connsiteX7754" fmla="*/ 7512529 w 8014260"/>
              <a:gd name="connsiteY7754" fmla="*/ 3089735 h 4925968"/>
              <a:gd name="connsiteX7755" fmla="*/ 7480914 w 8014260"/>
              <a:gd name="connsiteY7755" fmla="*/ 3144187 h 4925968"/>
              <a:gd name="connsiteX7756" fmla="*/ 7439834 w 8014260"/>
              <a:gd name="connsiteY7756" fmla="*/ 3178203 h 4925968"/>
              <a:gd name="connsiteX7757" fmla="*/ 7473301 w 8014260"/>
              <a:gd name="connsiteY7757" fmla="*/ 3134586 h 4925968"/>
              <a:gd name="connsiteX7758" fmla="*/ 7512529 w 8014260"/>
              <a:gd name="connsiteY7758" fmla="*/ 3089735 h 4925968"/>
              <a:gd name="connsiteX7759" fmla="*/ 3727187 w 8014260"/>
              <a:gd name="connsiteY7759" fmla="*/ 3089049 h 4925968"/>
              <a:gd name="connsiteX7760" fmla="*/ 3714294 w 8014260"/>
              <a:gd name="connsiteY7760" fmla="*/ 3098788 h 4925968"/>
              <a:gd name="connsiteX7761" fmla="*/ 3697766 w 8014260"/>
              <a:gd name="connsiteY7761" fmla="*/ 3102559 h 4925968"/>
              <a:gd name="connsiteX7762" fmla="*/ 3709631 w 8014260"/>
              <a:gd name="connsiteY7762" fmla="*/ 3093438 h 4925968"/>
              <a:gd name="connsiteX7763" fmla="*/ 3727187 w 8014260"/>
              <a:gd name="connsiteY7763" fmla="*/ 3089049 h 4925968"/>
              <a:gd name="connsiteX7764" fmla="*/ 3827109 w 8014260"/>
              <a:gd name="connsiteY7764" fmla="*/ 3088980 h 4925968"/>
              <a:gd name="connsiteX7765" fmla="*/ 3810238 w 8014260"/>
              <a:gd name="connsiteY7765" fmla="*/ 3097690 h 4925968"/>
              <a:gd name="connsiteX7766" fmla="*/ 3792338 w 8014260"/>
              <a:gd name="connsiteY7766" fmla="*/ 3105166 h 4925968"/>
              <a:gd name="connsiteX7767" fmla="*/ 3808112 w 8014260"/>
              <a:gd name="connsiteY7767" fmla="*/ 3096936 h 4925968"/>
              <a:gd name="connsiteX7768" fmla="*/ 3827109 w 8014260"/>
              <a:gd name="connsiteY7768" fmla="*/ 3088980 h 4925968"/>
              <a:gd name="connsiteX7769" fmla="*/ 4737568 w 8014260"/>
              <a:gd name="connsiteY7769" fmla="*/ 3088852 h 4925968"/>
              <a:gd name="connsiteX7770" fmla="*/ 4748686 w 8014260"/>
              <a:gd name="connsiteY7770" fmla="*/ 3104343 h 4925968"/>
              <a:gd name="connsiteX7771" fmla="*/ 4724752 w 8014260"/>
              <a:gd name="connsiteY7771" fmla="*/ 3144942 h 4925968"/>
              <a:gd name="connsiteX7772" fmla="*/ 4694302 w 8014260"/>
              <a:gd name="connsiteY7772" fmla="*/ 3127660 h 4925968"/>
              <a:gd name="connsiteX7773" fmla="*/ 4717345 w 8014260"/>
              <a:gd name="connsiteY7773" fmla="*/ 3089461 h 4925968"/>
              <a:gd name="connsiteX7774" fmla="*/ 4737568 w 8014260"/>
              <a:gd name="connsiteY7774" fmla="*/ 3088852 h 4925968"/>
              <a:gd name="connsiteX7775" fmla="*/ 3950209 w 8014260"/>
              <a:gd name="connsiteY7775" fmla="*/ 3088843 h 4925968"/>
              <a:gd name="connsiteX7776" fmla="*/ 3930184 w 8014260"/>
              <a:gd name="connsiteY7776" fmla="*/ 3106674 h 4925968"/>
              <a:gd name="connsiteX7777" fmla="*/ 3906593 w 8014260"/>
              <a:gd name="connsiteY7777" fmla="*/ 3112160 h 4925968"/>
              <a:gd name="connsiteX7778" fmla="*/ 3925452 w 8014260"/>
              <a:gd name="connsiteY7778" fmla="*/ 3095838 h 4925968"/>
              <a:gd name="connsiteX7779" fmla="*/ 3950209 w 8014260"/>
              <a:gd name="connsiteY7779" fmla="*/ 3088843 h 4925968"/>
              <a:gd name="connsiteX7780" fmla="*/ 3838698 w 8014260"/>
              <a:gd name="connsiteY7780" fmla="*/ 3088501 h 4925968"/>
              <a:gd name="connsiteX7781" fmla="*/ 3822308 w 8014260"/>
              <a:gd name="connsiteY7781" fmla="*/ 3096936 h 4925968"/>
              <a:gd name="connsiteX7782" fmla="*/ 3801940 w 8014260"/>
              <a:gd name="connsiteY7782" fmla="*/ 3105920 h 4925968"/>
              <a:gd name="connsiteX7783" fmla="*/ 3818056 w 8014260"/>
              <a:gd name="connsiteY7783" fmla="*/ 3097690 h 4925968"/>
              <a:gd name="connsiteX7784" fmla="*/ 3838698 w 8014260"/>
              <a:gd name="connsiteY7784" fmla="*/ 3088501 h 4925968"/>
              <a:gd name="connsiteX7785" fmla="*/ 3061070 w 8014260"/>
              <a:gd name="connsiteY7785" fmla="*/ 3088432 h 4925968"/>
              <a:gd name="connsiteX7786" fmla="*/ 3069985 w 8014260"/>
              <a:gd name="connsiteY7786" fmla="*/ 3094810 h 4925968"/>
              <a:gd name="connsiteX7787" fmla="*/ 3059767 w 8014260"/>
              <a:gd name="connsiteY7787" fmla="*/ 3108046 h 4925968"/>
              <a:gd name="connsiteX7788" fmla="*/ 3049342 w 8014260"/>
              <a:gd name="connsiteY7788" fmla="*/ 3100845 h 4925968"/>
              <a:gd name="connsiteX7789" fmla="*/ 3061070 w 8014260"/>
              <a:gd name="connsiteY7789" fmla="*/ 3088432 h 4925968"/>
              <a:gd name="connsiteX7790" fmla="*/ 3851180 w 8014260"/>
              <a:gd name="connsiteY7790" fmla="*/ 3088158 h 4925968"/>
              <a:gd name="connsiteX7791" fmla="*/ 3833212 w 8014260"/>
              <a:gd name="connsiteY7791" fmla="*/ 3098102 h 4925968"/>
              <a:gd name="connsiteX7792" fmla="*/ 3812775 w 8014260"/>
              <a:gd name="connsiteY7792" fmla="*/ 3106812 h 4925968"/>
              <a:gd name="connsiteX7793" fmla="*/ 3829234 w 8014260"/>
              <a:gd name="connsiteY7793" fmla="*/ 3097690 h 4925968"/>
              <a:gd name="connsiteX7794" fmla="*/ 3851180 w 8014260"/>
              <a:gd name="connsiteY7794" fmla="*/ 3088158 h 4925968"/>
              <a:gd name="connsiteX7795" fmla="*/ 35596 w 8014260"/>
              <a:gd name="connsiteY7795" fmla="*/ 3086718 h 4925968"/>
              <a:gd name="connsiteX7796" fmla="*/ 39780 w 8014260"/>
              <a:gd name="connsiteY7796" fmla="*/ 3089392 h 4925968"/>
              <a:gd name="connsiteX7797" fmla="*/ 35047 w 8014260"/>
              <a:gd name="connsiteY7797" fmla="*/ 3094947 h 4925968"/>
              <a:gd name="connsiteX7798" fmla="*/ 31138 w 8014260"/>
              <a:gd name="connsiteY7798" fmla="*/ 3090558 h 4925968"/>
              <a:gd name="connsiteX7799" fmla="*/ 35596 w 8014260"/>
              <a:gd name="connsiteY7799" fmla="*/ 3086718 h 4925968"/>
              <a:gd name="connsiteX7800" fmla="*/ 4927337 w 8014260"/>
              <a:gd name="connsiteY7800" fmla="*/ 3086512 h 4925968"/>
              <a:gd name="connsiteX7801" fmla="*/ 4957238 w 8014260"/>
              <a:gd name="connsiteY7801" fmla="*/ 3110104 h 4925968"/>
              <a:gd name="connsiteX7802" fmla="*/ 4931864 w 8014260"/>
              <a:gd name="connsiteY7802" fmla="*/ 3152349 h 4925968"/>
              <a:gd name="connsiteX7803" fmla="*/ 4902031 w 8014260"/>
              <a:gd name="connsiteY7803" fmla="*/ 3128072 h 4925968"/>
              <a:gd name="connsiteX7804" fmla="*/ 4927337 w 8014260"/>
              <a:gd name="connsiteY7804" fmla="*/ 3086512 h 4925968"/>
              <a:gd name="connsiteX7805" fmla="*/ 3814489 w 8014260"/>
              <a:gd name="connsiteY7805" fmla="*/ 3084935 h 4925968"/>
              <a:gd name="connsiteX7806" fmla="*/ 3799402 w 8014260"/>
              <a:gd name="connsiteY7806" fmla="*/ 3093576 h 4925968"/>
              <a:gd name="connsiteX7807" fmla="*/ 3782051 w 8014260"/>
              <a:gd name="connsiteY7807" fmla="*/ 3100091 h 4925968"/>
              <a:gd name="connsiteX7808" fmla="*/ 3795424 w 8014260"/>
              <a:gd name="connsiteY7808" fmla="*/ 3091999 h 4925968"/>
              <a:gd name="connsiteX7809" fmla="*/ 3814489 w 8014260"/>
              <a:gd name="connsiteY7809" fmla="*/ 3084935 h 4925968"/>
              <a:gd name="connsiteX7810" fmla="*/ 420631 w 8014260"/>
              <a:gd name="connsiteY7810" fmla="*/ 3084831 h 4925968"/>
              <a:gd name="connsiteX7811" fmla="*/ 423076 w 8014260"/>
              <a:gd name="connsiteY7811" fmla="*/ 3085551 h 4925968"/>
              <a:gd name="connsiteX7812" fmla="*/ 416697 w 8014260"/>
              <a:gd name="connsiteY7812" fmla="*/ 3103040 h 4925968"/>
              <a:gd name="connsiteX7813" fmla="*/ 406616 w 8014260"/>
              <a:gd name="connsiteY7813" fmla="*/ 3109829 h 4925968"/>
              <a:gd name="connsiteX7814" fmla="*/ 414433 w 8014260"/>
              <a:gd name="connsiteY7814" fmla="*/ 3091724 h 4925968"/>
              <a:gd name="connsiteX7815" fmla="*/ 420631 w 8014260"/>
              <a:gd name="connsiteY7815" fmla="*/ 3084831 h 4925968"/>
              <a:gd name="connsiteX7816" fmla="*/ 6894897 w 8014260"/>
              <a:gd name="connsiteY7816" fmla="*/ 3084248 h 4925968"/>
              <a:gd name="connsiteX7817" fmla="*/ 6928501 w 8014260"/>
              <a:gd name="connsiteY7817" fmla="*/ 3098993 h 4925968"/>
              <a:gd name="connsiteX7818" fmla="*/ 6897092 w 8014260"/>
              <a:gd name="connsiteY7818" fmla="*/ 3125740 h 4925968"/>
              <a:gd name="connsiteX7819" fmla="*/ 6863762 w 8014260"/>
              <a:gd name="connsiteY7819" fmla="*/ 3111612 h 4925968"/>
              <a:gd name="connsiteX7820" fmla="*/ 6894897 w 8014260"/>
              <a:gd name="connsiteY7820" fmla="*/ 3084248 h 4925968"/>
              <a:gd name="connsiteX7821" fmla="*/ 5755167 w 8014260"/>
              <a:gd name="connsiteY7821" fmla="*/ 3083906 h 4925968"/>
              <a:gd name="connsiteX7822" fmla="*/ 5788359 w 8014260"/>
              <a:gd name="connsiteY7822" fmla="*/ 3111750 h 4925968"/>
              <a:gd name="connsiteX7823" fmla="*/ 5764288 w 8014260"/>
              <a:gd name="connsiteY7823" fmla="*/ 3154887 h 4925968"/>
              <a:gd name="connsiteX7824" fmla="*/ 5729038 w 8014260"/>
              <a:gd name="connsiteY7824" fmla="*/ 3124849 h 4925968"/>
              <a:gd name="connsiteX7825" fmla="*/ 5755167 w 8014260"/>
              <a:gd name="connsiteY7825" fmla="*/ 3083906 h 4925968"/>
              <a:gd name="connsiteX7826" fmla="*/ 6108285 w 8014260"/>
              <a:gd name="connsiteY7826" fmla="*/ 3083494 h 4925968"/>
              <a:gd name="connsiteX7827" fmla="*/ 6143535 w 8014260"/>
              <a:gd name="connsiteY7827" fmla="*/ 3108595 h 4925968"/>
              <a:gd name="connsiteX7828" fmla="*/ 6117269 w 8014260"/>
              <a:gd name="connsiteY7828" fmla="*/ 3148509 h 4925968"/>
              <a:gd name="connsiteX7829" fmla="*/ 6082773 w 8014260"/>
              <a:gd name="connsiteY7829" fmla="*/ 3126426 h 4925968"/>
              <a:gd name="connsiteX7830" fmla="*/ 6108285 w 8014260"/>
              <a:gd name="connsiteY7830" fmla="*/ 3083494 h 4925968"/>
              <a:gd name="connsiteX7831" fmla="*/ 4456580 w 8014260"/>
              <a:gd name="connsiteY7831" fmla="*/ 3083057 h 4925968"/>
              <a:gd name="connsiteX7832" fmla="*/ 4466412 w 8014260"/>
              <a:gd name="connsiteY7832" fmla="*/ 3095633 h 4925968"/>
              <a:gd name="connsiteX7833" fmla="*/ 4444878 w 8014260"/>
              <a:gd name="connsiteY7833" fmla="*/ 3129717 h 4925968"/>
              <a:gd name="connsiteX7834" fmla="*/ 4414702 w 8014260"/>
              <a:gd name="connsiteY7834" fmla="*/ 3120185 h 4925968"/>
              <a:gd name="connsiteX7835" fmla="*/ 4436717 w 8014260"/>
              <a:gd name="connsiteY7835" fmla="*/ 3086375 h 4925968"/>
              <a:gd name="connsiteX7836" fmla="*/ 4456580 w 8014260"/>
              <a:gd name="connsiteY7836" fmla="*/ 3083057 h 4925968"/>
              <a:gd name="connsiteX7837" fmla="*/ 7378250 w 8014260"/>
              <a:gd name="connsiteY7837" fmla="*/ 3081917 h 4925968"/>
              <a:gd name="connsiteX7838" fmla="*/ 7413431 w 8014260"/>
              <a:gd name="connsiteY7838" fmla="*/ 3090147 h 4925968"/>
              <a:gd name="connsiteX7839" fmla="*/ 7383874 w 8014260"/>
              <a:gd name="connsiteY7839" fmla="*/ 3105851 h 4925968"/>
              <a:gd name="connsiteX7840" fmla="*/ 7349240 w 8014260"/>
              <a:gd name="connsiteY7840" fmla="*/ 3092890 h 4925968"/>
              <a:gd name="connsiteX7841" fmla="*/ 7378250 w 8014260"/>
              <a:gd name="connsiteY7841" fmla="*/ 3081917 h 4925968"/>
              <a:gd name="connsiteX7842" fmla="*/ 7241227 w 8014260"/>
              <a:gd name="connsiteY7842" fmla="*/ 3081299 h 4925968"/>
              <a:gd name="connsiteX7843" fmla="*/ 7277163 w 8014260"/>
              <a:gd name="connsiteY7843" fmla="*/ 3093712 h 4925968"/>
              <a:gd name="connsiteX7844" fmla="*/ 7247810 w 8014260"/>
              <a:gd name="connsiteY7844" fmla="*/ 3109486 h 4925968"/>
              <a:gd name="connsiteX7845" fmla="*/ 7212560 w 8014260"/>
              <a:gd name="connsiteY7845" fmla="*/ 3097416 h 4925968"/>
              <a:gd name="connsiteX7846" fmla="*/ 7241227 w 8014260"/>
              <a:gd name="connsiteY7846" fmla="*/ 3081299 h 4925968"/>
              <a:gd name="connsiteX7847" fmla="*/ 1680491 w 8014260"/>
              <a:gd name="connsiteY7847" fmla="*/ 3079448 h 4925968"/>
              <a:gd name="connsiteX7848" fmla="*/ 1696334 w 8014260"/>
              <a:gd name="connsiteY7848" fmla="*/ 3095153 h 4925968"/>
              <a:gd name="connsiteX7849" fmla="*/ 1680558 w 8014260"/>
              <a:gd name="connsiteY7849" fmla="*/ 3095564 h 4925968"/>
              <a:gd name="connsiteX7850" fmla="*/ 1665952 w 8014260"/>
              <a:gd name="connsiteY7850" fmla="*/ 3081299 h 4925968"/>
              <a:gd name="connsiteX7851" fmla="*/ 1680491 w 8014260"/>
              <a:gd name="connsiteY7851" fmla="*/ 3079448 h 4925968"/>
              <a:gd name="connsiteX7852" fmla="*/ 1019583 w 8014260"/>
              <a:gd name="connsiteY7852" fmla="*/ 3079174 h 4925968"/>
              <a:gd name="connsiteX7853" fmla="*/ 1035225 w 8014260"/>
              <a:gd name="connsiteY7853" fmla="*/ 3088775 h 4925968"/>
              <a:gd name="connsiteX7854" fmla="*/ 1020823 w 8014260"/>
              <a:gd name="connsiteY7854" fmla="*/ 3103245 h 4925968"/>
              <a:gd name="connsiteX7855" fmla="*/ 1003883 w 8014260"/>
              <a:gd name="connsiteY7855" fmla="*/ 3095702 h 4925968"/>
              <a:gd name="connsiteX7856" fmla="*/ 1019583 w 8014260"/>
              <a:gd name="connsiteY7856" fmla="*/ 3079174 h 4925968"/>
              <a:gd name="connsiteX7857" fmla="*/ 1423522 w 8014260"/>
              <a:gd name="connsiteY7857" fmla="*/ 3078968 h 4925968"/>
              <a:gd name="connsiteX7858" fmla="*/ 1439500 w 8014260"/>
              <a:gd name="connsiteY7858" fmla="*/ 3093645 h 4925968"/>
              <a:gd name="connsiteX7859" fmla="*/ 1424754 w 8014260"/>
              <a:gd name="connsiteY7859" fmla="*/ 3100228 h 4925968"/>
              <a:gd name="connsiteX7860" fmla="*/ 1407473 w 8014260"/>
              <a:gd name="connsiteY7860" fmla="*/ 3086718 h 4925968"/>
              <a:gd name="connsiteX7861" fmla="*/ 1423522 w 8014260"/>
              <a:gd name="connsiteY7861" fmla="*/ 3078968 h 4925968"/>
              <a:gd name="connsiteX7862" fmla="*/ 6680105 w 8014260"/>
              <a:gd name="connsiteY7862" fmla="*/ 3076979 h 4925968"/>
              <a:gd name="connsiteX7863" fmla="*/ 6713778 w 8014260"/>
              <a:gd name="connsiteY7863" fmla="*/ 3095427 h 4925968"/>
              <a:gd name="connsiteX7864" fmla="*/ 6684426 w 8014260"/>
              <a:gd name="connsiteY7864" fmla="*/ 3127043 h 4925968"/>
              <a:gd name="connsiteX7865" fmla="*/ 6650890 w 8014260"/>
              <a:gd name="connsiteY7865" fmla="*/ 3108938 h 4925968"/>
              <a:gd name="connsiteX7866" fmla="*/ 6680105 w 8014260"/>
              <a:gd name="connsiteY7866" fmla="*/ 3076979 h 4925968"/>
              <a:gd name="connsiteX7867" fmla="*/ 3266604 w 8014260"/>
              <a:gd name="connsiteY7867" fmla="*/ 3075745 h 4925968"/>
              <a:gd name="connsiteX7868" fmla="*/ 3279634 w 8014260"/>
              <a:gd name="connsiteY7868" fmla="*/ 3079174 h 4925968"/>
              <a:gd name="connsiteX7869" fmla="*/ 3269416 w 8014260"/>
              <a:gd name="connsiteY7869" fmla="*/ 3091518 h 4925968"/>
              <a:gd name="connsiteX7870" fmla="*/ 3257894 w 8014260"/>
              <a:gd name="connsiteY7870" fmla="*/ 3088569 h 4925968"/>
              <a:gd name="connsiteX7871" fmla="*/ 3266604 w 8014260"/>
              <a:gd name="connsiteY7871" fmla="*/ 3075745 h 4925968"/>
              <a:gd name="connsiteX7872" fmla="*/ 5267700 w 8014260"/>
              <a:gd name="connsiteY7872" fmla="*/ 3072179 h 4925968"/>
              <a:gd name="connsiteX7873" fmla="*/ 5301510 w 8014260"/>
              <a:gd name="connsiteY7873" fmla="*/ 3101943 h 4925968"/>
              <a:gd name="connsiteX7874" fmla="*/ 5278605 w 8014260"/>
              <a:gd name="connsiteY7874" fmla="*/ 3141856 h 4925968"/>
              <a:gd name="connsiteX7875" fmla="*/ 5244040 w 8014260"/>
              <a:gd name="connsiteY7875" fmla="*/ 3116276 h 4925968"/>
              <a:gd name="connsiteX7876" fmla="*/ 5267700 w 8014260"/>
              <a:gd name="connsiteY7876" fmla="*/ 3072179 h 4925968"/>
              <a:gd name="connsiteX7877" fmla="*/ 7499704 w 8014260"/>
              <a:gd name="connsiteY7877" fmla="*/ 3072042 h 4925968"/>
              <a:gd name="connsiteX7878" fmla="*/ 7468157 w 8014260"/>
              <a:gd name="connsiteY7878" fmla="*/ 3121968 h 4925968"/>
              <a:gd name="connsiteX7879" fmla="*/ 7431055 w 8014260"/>
              <a:gd name="connsiteY7879" fmla="*/ 3145971 h 4925968"/>
              <a:gd name="connsiteX7880" fmla="*/ 7463699 w 8014260"/>
              <a:gd name="connsiteY7880" fmla="*/ 3107292 h 4925968"/>
              <a:gd name="connsiteX7881" fmla="*/ 7499704 w 8014260"/>
              <a:gd name="connsiteY7881" fmla="*/ 3072042 h 4925968"/>
              <a:gd name="connsiteX7882" fmla="*/ 3800980 w 8014260"/>
              <a:gd name="connsiteY7882" fmla="*/ 3071081 h 4925968"/>
              <a:gd name="connsiteX7883" fmla="*/ 3784932 w 8014260"/>
              <a:gd name="connsiteY7883" fmla="*/ 3081437 h 4925968"/>
              <a:gd name="connsiteX7884" fmla="*/ 3770668 w 8014260"/>
              <a:gd name="connsiteY7884" fmla="*/ 3084660 h 4925968"/>
              <a:gd name="connsiteX7885" fmla="*/ 3785206 w 8014260"/>
              <a:gd name="connsiteY7885" fmla="*/ 3075059 h 4925968"/>
              <a:gd name="connsiteX7886" fmla="*/ 3800980 w 8014260"/>
              <a:gd name="connsiteY7886" fmla="*/ 3071081 h 4925968"/>
              <a:gd name="connsiteX7887" fmla="*/ 4016038 w 8014260"/>
              <a:gd name="connsiteY7887" fmla="*/ 3070884 h 4925968"/>
              <a:gd name="connsiteX7888" fmla="*/ 4023796 w 8014260"/>
              <a:gd name="connsiteY7888" fmla="*/ 3072179 h 4925968"/>
              <a:gd name="connsiteX7889" fmla="*/ 4001782 w 8014260"/>
              <a:gd name="connsiteY7889" fmla="*/ 3092273 h 4925968"/>
              <a:gd name="connsiteX7890" fmla="*/ 3978259 w 8014260"/>
              <a:gd name="connsiteY7890" fmla="*/ 3096319 h 4925968"/>
              <a:gd name="connsiteX7891" fmla="*/ 4000204 w 8014260"/>
              <a:gd name="connsiteY7891" fmla="*/ 3076843 h 4925968"/>
              <a:gd name="connsiteX7892" fmla="*/ 4016038 w 8014260"/>
              <a:gd name="connsiteY7892" fmla="*/ 3070884 h 4925968"/>
              <a:gd name="connsiteX7893" fmla="*/ 663263 w 8014260"/>
              <a:gd name="connsiteY7893" fmla="*/ 3070490 h 4925968"/>
              <a:gd name="connsiteX7894" fmla="*/ 667975 w 8014260"/>
              <a:gd name="connsiteY7894" fmla="*/ 3071424 h 4925968"/>
              <a:gd name="connsiteX7895" fmla="*/ 655769 w 8014260"/>
              <a:gd name="connsiteY7895" fmla="*/ 3093095 h 4925968"/>
              <a:gd name="connsiteX7896" fmla="*/ 643149 w 8014260"/>
              <a:gd name="connsiteY7896" fmla="*/ 3100022 h 4925968"/>
              <a:gd name="connsiteX7897" fmla="*/ 654125 w 8014260"/>
              <a:gd name="connsiteY7897" fmla="*/ 3078350 h 4925968"/>
              <a:gd name="connsiteX7898" fmla="*/ 663263 w 8014260"/>
              <a:gd name="connsiteY7898" fmla="*/ 3070490 h 4925968"/>
              <a:gd name="connsiteX7899" fmla="*/ 2300089 w 8014260"/>
              <a:gd name="connsiteY7899" fmla="*/ 3069315 h 4925968"/>
              <a:gd name="connsiteX7900" fmla="*/ 2309296 w 8014260"/>
              <a:gd name="connsiteY7900" fmla="*/ 3069915 h 4925968"/>
              <a:gd name="connsiteX7901" fmla="*/ 2317320 w 8014260"/>
              <a:gd name="connsiteY7901" fmla="*/ 3084523 h 4925968"/>
              <a:gd name="connsiteX7902" fmla="*/ 2307924 w 8014260"/>
              <a:gd name="connsiteY7902" fmla="*/ 3090695 h 4925968"/>
              <a:gd name="connsiteX7903" fmla="*/ 2296952 w 8014260"/>
              <a:gd name="connsiteY7903" fmla="*/ 3075402 h 4925968"/>
              <a:gd name="connsiteX7904" fmla="*/ 2300089 w 8014260"/>
              <a:gd name="connsiteY7904" fmla="*/ 3069315 h 4925968"/>
              <a:gd name="connsiteX7905" fmla="*/ 2844768 w 8014260"/>
              <a:gd name="connsiteY7905" fmla="*/ 3069299 h 4925968"/>
              <a:gd name="connsiteX7906" fmla="*/ 2859033 w 8014260"/>
              <a:gd name="connsiteY7906" fmla="*/ 3077048 h 4925968"/>
              <a:gd name="connsiteX7907" fmla="*/ 2851146 w 8014260"/>
              <a:gd name="connsiteY7907" fmla="*/ 3090901 h 4925968"/>
              <a:gd name="connsiteX7908" fmla="*/ 2839419 w 8014260"/>
              <a:gd name="connsiteY7908" fmla="*/ 3082878 h 4925968"/>
              <a:gd name="connsiteX7909" fmla="*/ 2844768 w 8014260"/>
              <a:gd name="connsiteY7909" fmla="*/ 3069299 h 4925968"/>
              <a:gd name="connsiteX7910" fmla="*/ 6466341 w 8014260"/>
              <a:gd name="connsiteY7910" fmla="*/ 3067172 h 4925968"/>
              <a:gd name="connsiteX7911" fmla="*/ 6498642 w 8014260"/>
              <a:gd name="connsiteY7911" fmla="*/ 3087815 h 4925968"/>
              <a:gd name="connsiteX7912" fmla="*/ 6469495 w 8014260"/>
              <a:gd name="connsiteY7912" fmla="*/ 3123476 h 4925968"/>
              <a:gd name="connsiteX7913" fmla="*/ 6435617 w 8014260"/>
              <a:gd name="connsiteY7913" fmla="*/ 3101874 h 4925968"/>
              <a:gd name="connsiteX7914" fmla="*/ 6466341 w 8014260"/>
              <a:gd name="connsiteY7914" fmla="*/ 3067172 h 4925968"/>
              <a:gd name="connsiteX7915" fmla="*/ 1731321 w 8014260"/>
              <a:gd name="connsiteY7915" fmla="*/ 3066735 h 4925968"/>
              <a:gd name="connsiteX7916" fmla="*/ 1741734 w 8014260"/>
              <a:gd name="connsiteY7916" fmla="*/ 3069710 h 4925968"/>
              <a:gd name="connsiteX7917" fmla="*/ 1756340 w 8014260"/>
              <a:gd name="connsiteY7917" fmla="*/ 3084729 h 4925968"/>
              <a:gd name="connsiteX7918" fmla="*/ 1745094 w 8014260"/>
              <a:gd name="connsiteY7918" fmla="*/ 3087198 h 4925968"/>
              <a:gd name="connsiteX7919" fmla="*/ 1727743 w 8014260"/>
              <a:gd name="connsiteY7919" fmla="*/ 3071013 h 4925968"/>
              <a:gd name="connsiteX7920" fmla="*/ 1731321 w 8014260"/>
              <a:gd name="connsiteY7920" fmla="*/ 3066735 h 4925968"/>
              <a:gd name="connsiteX7921" fmla="*/ 3937179 w 8014260"/>
              <a:gd name="connsiteY7921" fmla="*/ 3066212 h 4925968"/>
              <a:gd name="connsiteX7922" fmla="*/ 3917016 w 8014260"/>
              <a:gd name="connsiteY7922" fmla="*/ 3080065 h 4925968"/>
              <a:gd name="connsiteX7923" fmla="*/ 3895071 w 8014260"/>
              <a:gd name="connsiteY7923" fmla="*/ 3087677 h 4925968"/>
              <a:gd name="connsiteX7924" fmla="*/ 3913519 w 8014260"/>
              <a:gd name="connsiteY7924" fmla="*/ 3074785 h 4925968"/>
              <a:gd name="connsiteX7925" fmla="*/ 3937179 w 8014260"/>
              <a:gd name="connsiteY7925" fmla="*/ 3066212 h 4925968"/>
              <a:gd name="connsiteX7926" fmla="*/ 335223 w 8014260"/>
              <a:gd name="connsiteY7926" fmla="*/ 3064635 h 4925968"/>
              <a:gd name="connsiteX7927" fmla="*/ 329050 w 8014260"/>
              <a:gd name="connsiteY7927" fmla="*/ 3075608 h 4925968"/>
              <a:gd name="connsiteX7928" fmla="*/ 321642 w 8014260"/>
              <a:gd name="connsiteY7928" fmla="*/ 3080408 h 4925968"/>
              <a:gd name="connsiteX7929" fmla="*/ 327337 w 8014260"/>
              <a:gd name="connsiteY7929" fmla="*/ 3065664 h 4925968"/>
              <a:gd name="connsiteX7930" fmla="*/ 335223 w 8014260"/>
              <a:gd name="connsiteY7930" fmla="*/ 3064635 h 4925968"/>
              <a:gd name="connsiteX7931" fmla="*/ 1789603 w 8014260"/>
              <a:gd name="connsiteY7931" fmla="*/ 3064224 h 4925968"/>
              <a:gd name="connsiteX7932" fmla="*/ 1802700 w 8014260"/>
              <a:gd name="connsiteY7932" fmla="*/ 3064292 h 4925968"/>
              <a:gd name="connsiteX7933" fmla="*/ 1817445 w 8014260"/>
              <a:gd name="connsiteY7933" fmla="*/ 3079860 h 4925968"/>
              <a:gd name="connsiteX7934" fmla="*/ 1804070 w 8014260"/>
              <a:gd name="connsiteY7934" fmla="*/ 3079654 h 4925968"/>
              <a:gd name="connsiteX7935" fmla="*/ 1789603 w 8014260"/>
              <a:gd name="connsiteY7935" fmla="*/ 3064224 h 4925968"/>
              <a:gd name="connsiteX7936" fmla="*/ 7030687 w 8014260"/>
              <a:gd name="connsiteY7936" fmla="*/ 3063606 h 4925968"/>
              <a:gd name="connsiteX7937" fmla="*/ 7066279 w 8014260"/>
              <a:gd name="connsiteY7937" fmla="*/ 3077939 h 4925968"/>
              <a:gd name="connsiteX7938" fmla="*/ 7036995 w 8014260"/>
              <a:gd name="connsiteY7938" fmla="*/ 3099268 h 4925968"/>
              <a:gd name="connsiteX7939" fmla="*/ 7001608 w 8014260"/>
              <a:gd name="connsiteY7939" fmla="*/ 3085826 h 4925968"/>
              <a:gd name="connsiteX7940" fmla="*/ 7030687 w 8014260"/>
              <a:gd name="connsiteY7940" fmla="*/ 3063606 h 4925968"/>
              <a:gd name="connsiteX7941" fmla="*/ 4382573 w 8014260"/>
              <a:gd name="connsiteY7941" fmla="*/ 3063195 h 4925968"/>
              <a:gd name="connsiteX7942" fmla="*/ 4392619 w 8014260"/>
              <a:gd name="connsiteY7942" fmla="*/ 3073756 h 4925968"/>
              <a:gd name="connsiteX7943" fmla="*/ 4369988 w 8014260"/>
              <a:gd name="connsiteY7943" fmla="*/ 3106537 h 4925968"/>
              <a:gd name="connsiteX7944" fmla="*/ 4341527 w 8014260"/>
              <a:gd name="connsiteY7944" fmla="*/ 3100503 h 4925968"/>
              <a:gd name="connsiteX7945" fmla="*/ 4362444 w 8014260"/>
              <a:gd name="connsiteY7945" fmla="*/ 3067653 h 4925968"/>
              <a:gd name="connsiteX7946" fmla="*/ 4382573 w 8014260"/>
              <a:gd name="connsiteY7946" fmla="*/ 3063195 h 4925968"/>
              <a:gd name="connsiteX7947" fmla="*/ 1861544 w 8014260"/>
              <a:gd name="connsiteY7947" fmla="*/ 3059560 h 4925968"/>
              <a:gd name="connsiteX7948" fmla="*/ 1877518 w 8014260"/>
              <a:gd name="connsiteY7948" fmla="*/ 3075402 h 4925968"/>
              <a:gd name="connsiteX7949" fmla="*/ 1866136 w 8014260"/>
              <a:gd name="connsiteY7949" fmla="*/ 3076431 h 4925968"/>
              <a:gd name="connsiteX7950" fmla="*/ 1851461 w 8014260"/>
              <a:gd name="connsiteY7950" fmla="*/ 3062235 h 4925968"/>
              <a:gd name="connsiteX7951" fmla="*/ 1861544 w 8014260"/>
              <a:gd name="connsiteY7951" fmla="*/ 3059560 h 4925968"/>
              <a:gd name="connsiteX7952" fmla="*/ 1288009 w 8014260"/>
              <a:gd name="connsiteY7952" fmla="*/ 3059422 h 4925968"/>
              <a:gd name="connsiteX7953" fmla="*/ 1303919 w 8014260"/>
              <a:gd name="connsiteY7953" fmla="*/ 3073138 h 4925968"/>
              <a:gd name="connsiteX7954" fmla="*/ 1289311 w 8014260"/>
              <a:gd name="connsiteY7954" fmla="*/ 3082260 h 4925968"/>
              <a:gd name="connsiteX7955" fmla="*/ 1272096 w 8014260"/>
              <a:gd name="connsiteY7955" fmla="*/ 3069984 h 4925968"/>
              <a:gd name="connsiteX7956" fmla="*/ 1288009 w 8014260"/>
              <a:gd name="connsiteY7956" fmla="*/ 3059422 h 4925968"/>
              <a:gd name="connsiteX7957" fmla="*/ 1152493 w 8014260"/>
              <a:gd name="connsiteY7957" fmla="*/ 3058531 h 4925968"/>
              <a:gd name="connsiteX7958" fmla="*/ 1168953 w 8014260"/>
              <a:gd name="connsiteY7958" fmla="*/ 3069915 h 4925968"/>
              <a:gd name="connsiteX7959" fmla="*/ 1155375 w 8014260"/>
              <a:gd name="connsiteY7959" fmla="*/ 3082191 h 4925968"/>
              <a:gd name="connsiteX7960" fmla="*/ 1137544 w 8014260"/>
              <a:gd name="connsiteY7960" fmla="*/ 3072590 h 4925968"/>
              <a:gd name="connsiteX7961" fmla="*/ 1152493 w 8014260"/>
              <a:gd name="connsiteY7961" fmla="*/ 3058531 h 4925968"/>
              <a:gd name="connsiteX7962" fmla="*/ 3900215 w 8014260"/>
              <a:gd name="connsiteY7962" fmla="*/ 3057434 h 4925968"/>
              <a:gd name="connsiteX7963" fmla="*/ 3883276 w 8014260"/>
              <a:gd name="connsiteY7963" fmla="*/ 3066007 h 4925968"/>
              <a:gd name="connsiteX7964" fmla="*/ 3864828 w 8014260"/>
              <a:gd name="connsiteY7964" fmla="*/ 3074168 h 4925968"/>
              <a:gd name="connsiteX7965" fmla="*/ 3879847 w 8014260"/>
              <a:gd name="connsiteY7965" fmla="*/ 3066418 h 4925968"/>
              <a:gd name="connsiteX7966" fmla="*/ 3900215 w 8014260"/>
              <a:gd name="connsiteY7966" fmla="*/ 3057434 h 4925968"/>
              <a:gd name="connsiteX7967" fmla="*/ 4088252 w 8014260"/>
              <a:gd name="connsiteY7967" fmla="*/ 3057314 h 4925968"/>
              <a:gd name="connsiteX7968" fmla="*/ 4096559 w 8014260"/>
              <a:gd name="connsiteY7968" fmla="*/ 3060040 h 4925968"/>
              <a:gd name="connsiteX7969" fmla="*/ 4075848 w 8014260"/>
              <a:gd name="connsiteY7969" fmla="*/ 3081986 h 4925968"/>
              <a:gd name="connsiteX7970" fmla="*/ 4049993 w 8014260"/>
              <a:gd name="connsiteY7970" fmla="*/ 3084866 h 4925968"/>
              <a:gd name="connsiteX7971" fmla="*/ 4071253 w 8014260"/>
              <a:gd name="connsiteY7971" fmla="*/ 3063538 h 4925968"/>
              <a:gd name="connsiteX7972" fmla="*/ 4088252 w 8014260"/>
              <a:gd name="connsiteY7972" fmla="*/ 3057314 h 4925968"/>
              <a:gd name="connsiteX7973" fmla="*/ 5406643 w 8014260"/>
              <a:gd name="connsiteY7973" fmla="*/ 3057160 h 4925968"/>
              <a:gd name="connsiteX7974" fmla="*/ 5437504 w 8014260"/>
              <a:gd name="connsiteY7974" fmla="*/ 3088638 h 4925968"/>
              <a:gd name="connsiteX7975" fmla="*/ 5411032 w 8014260"/>
              <a:gd name="connsiteY7975" fmla="*/ 3128003 h 4925968"/>
              <a:gd name="connsiteX7976" fmla="*/ 5378937 w 8014260"/>
              <a:gd name="connsiteY7976" fmla="*/ 3093850 h 4925968"/>
              <a:gd name="connsiteX7977" fmla="*/ 5406643 w 8014260"/>
              <a:gd name="connsiteY7977" fmla="*/ 3057160 h 4925968"/>
              <a:gd name="connsiteX7978" fmla="*/ 3887116 w 8014260"/>
              <a:gd name="connsiteY7978" fmla="*/ 3057160 h 4925968"/>
              <a:gd name="connsiteX7979" fmla="*/ 3871617 w 8014260"/>
              <a:gd name="connsiteY7979" fmla="*/ 3065526 h 4925968"/>
              <a:gd name="connsiteX7980" fmla="*/ 3853649 w 8014260"/>
              <a:gd name="connsiteY7980" fmla="*/ 3072727 h 4925968"/>
              <a:gd name="connsiteX7981" fmla="*/ 3869285 w 8014260"/>
              <a:gd name="connsiteY7981" fmla="*/ 3064223 h 4925968"/>
              <a:gd name="connsiteX7982" fmla="*/ 3887116 w 8014260"/>
              <a:gd name="connsiteY7982" fmla="*/ 3057160 h 4925968"/>
              <a:gd name="connsiteX7983" fmla="*/ 3924355 w 8014260"/>
              <a:gd name="connsiteY7983" fmla="*/ 3056954 h 4925968"/>
              <a:gd name="connsiteX7984" fmla="*/ 3904810 w 8014260"/>
              <a:gd name="connsiteY7984" fmla="*/ 3068201 h 4925968"/>
              <a:gd name="connsiteX7985" fmla="*/ 3883687 w 8014260"/>
              <a:gd name="connsiteY7985" fmla="*/ 3076842 h 4925968"/>
              <a:gd name="connsiteX7986" fmla="*/ 3903027 w 8014260"/>
              <a:gd name="connsiteY7986" fmla="*/ 3065869 h 4925968"/>
              <a:gd name="connsiteX7987" fmla="*/ 3924355 w 8014260"/>
              <a:gd name="connsiteY7987" fmla="*/ 3056954 h 4925968"/>
              <a:gd name="connsiteX7988" fmla="*/ 3911530 w 8014260"/>
              <a:gd name="connsiteY7988" fmla="*/ 3055994 h 4925968"/>
              <a:gd name="connsiteX7989" fmla="*/ 3895071 w 8014260"/>
              <a:gd name="connsiteY7989" fmla="*/ 3064635 h 4925968"/>
              <a:gd name="connsiteX7990" fmla="*/ 3872920 w 8014260"/>
              <a:gd name="connsiteY7990" fmla="*/ 3074511 h 4925968"/>
              <a:gd name="connsiteX7991" fmla="*/ 3889585 w 8014260"/>
              <a:gd name="connsiteY7991" fmla="*/ 3065870 h 4925968"/>
              <a:gd name="connsiteX7992" fmla="*/ 3911530 w 8014260"/>
              <a:gd name="connsiteY7992" fmla="*/ 3055994 h 4925968"/>
              <a:gd name="connsiteX7993" fmla="*/ 1974493 w 8014260"/>
              <a:gd name="connsiteY7993" fmla="*/ 3055651 h 4925968"/>
              <a:gd name="connsiteX7994" fmla="*/ 1986632 w 8014260"/>
              <a:gd name="connsiteY7994" fmla="*/ 3056473 h 4925968"/>
              <a:gd name="connsiteX7995" fmla="*/ 1999593 w 8014260"/>
              <a:gd name="connsiteY7995" fmla="*/ 3071973 h 4925968"/>
              <a:gd name="connsiteX7996" fmla="*/ 1987593 w 8014260"/>
              <a:gd name="connsiteY7996" fmla="*/ 3071081 h 4925968"/>
              <a:gd name="connsiteX7997" fmla="*/ 1974493 w 8014260"/>
              <a:gd name="connsiteY7997" fmla="*/ 3055651 h 4925968"/>
              <a:gd name="connsiteX7998" fmla="*/ 5893972 w 8014260"/>
              <a:gd name="connsiteY7998" fmla="*/ 3055446 h 4925968"/>
              <a:gd name="connsiteX7999" fmla="*/ 5926616 w 8014260"/>
              <a:gd name="connsiteY7999" fmla="*/ 3082466 h 4925968"/>
              <a:gd name="connsiteX8000" fmla="*/ 5901447 w 8014260"/>
              <a:gd name="connsiteY8000" fmla="*/ 3123614 h 4925968"/>
              <a:gd name="connsiteX8001" fmla="*/ 5866883 w 8014260"/>
              <a:gd name="connsiteY8001" fmla="*/ 3094536 h 4925968"/>
              <a:gd name="connsiteX8002" fmla="*/ 5893972 w 8014260"/>
              <a:gd name="connsiteY8002" fmla="*/ 3055446 h 4925968"/>
              <a:gd name="connsiteX8003" fmla="*/ 1915438 w 8014260"/>
              <a:gd name="connsiteY8003" fmla="*/ 3055282 h 4925968"/>
              <a:gd name="connsiteX8004" fmla="*/ 1924432 w 8014260"/>
              <a:gd name="connsiteY8004" fmla="*/ 3058257 h 4925968"/>
              <a:gd name="connsiteX8005" fmla="*/ 1938559 w 8014260"/>
              <a:gd name="connsiteY8005" fmla="*/ 3073276 h 4925968"/>
              <a:gd name="connsiteX8006" fmla="*/ 1927242 w 8014260"/>
              <a:gd name="connsiteY8006" fmla="*/ 3074579 h 4925968"/>
              <a:gd name="connsiteX8007" fmla="*/ 1913386 w 8014260"/>
              <a:gd name="connsiteY8007" fmla="*/ 3059766 h 4925968"/>
              <a:gd name="connsiteX8008" fmla="*/ 1915438 w 8014260"/>
              <a:gd name="connsiteY8008" fmla="*/ 3055282 h 4925968"/>
              <a:gd name="connsiteX8009" fmla="*/ 3637896 w 8014260"/>
              <a:gd name="connsiteY8009" fmla="*/ 3053113 h 4925968"/>
              <a:gd name="connsiteX8010" fmla="*/ 3627609 w 8014260"/>
              <a:gd name="connsiteY8010" fmla="*/ 3064841 h 4925968"/>
              <a:gd name="connsiteX8011" fmla="*/ 3612384 w 8014260"/>
              <a:gd name="connsiteY8011" fmla="*/ 3065595 h 4925968"/>
              <a:gd name="connsiteX8012" fmla="*/ 3624455 w 8014260"/>
              <a:gd name="connsiteY8012" fmla="*/ 3053319 h 4925968"/>
              <a:gd name="connsiteX8013" fmla="*/ 3637896 w 8014260"/>
              <a:gd name="connsiteY8013" fmla="*/ 3053113 h 4925968"/>
              <a:gd name="connsiteX8014" fmla="*/ 7170589 w 8014260"/>
              <a:gd name="connsiteY8014" fmla="*/ 3051948 h 4925968"/>
              <a:gd name="connsiteX8015" fmla="*/ 7203782 w 8014260"/>
              <a:gd name="connsiteY8015" fmla="*/ 3066212 h 4925968"/>
              <a:gd name="connsiteX8016" fmla="*/ 7172235 w 8014260"/>
              <a:gd name="connsiteY8016" fmla="*/ 3083220 h 4925968"/>
              <a:gd name="connsiteX8017" fmla="*/ 7139317 w 8014260"/>
              <a:gd name="connsiteY8017" fmla="*/ 3069847 h 4925968"/>
              <a:gd name="connsiteX8018" fmla="*/ 7170589 w 8014260"/>
              <a:gd name="connsiteY8018" fmla="*/ 3051948 h 4925968"/>
              <a:gd name="connsiteX8019" fmla="*/ 7305486 w 8014260"/>
              <a:gd name="connsiteY8019" fmla="*/ 3051262 h 4925968"/>
              <a:gd name="connsiteX8020" fmla="*/ 7340737 w 8014260"/>
              <a:gd name="connsiteY8020" fmla="*/ 3066281 h 4925968"/>
              <a:gd name="connsiteX8021" fmla="*/ 7311453 w 8014260"/>
              <a:gd name="connsiteY8021" fmla="*/ 3078146 h 4925968"/>
              <a:gd name="connsiteX8022" fmla="*/ 7276477 w 8014260"/>
              <a:gd name="connsiteY8022" fmla="*/ 3064224 h 4925968"/>
              <a:gd name="connsiteX8023" fmla="*/ 7305486 w 8014260"/>
              <a:gd name="connsiteY8023" fmla="*/ 3051262 h 4925968"/>
              <a:gd name="connsiteX8024" fmla="*/ 4663613 w 8014260"/>
              <a:gd name="connsiteY8024" fmla="*/ 3051235 h 4925968"/>
              <a:gd name="connsiteX8025" fmla="*/ 4674071 w 8014260"/>
              <a:gd name="connsiteY8025" fmla="*/ 3065869 h 4925968"/>
              <a:gd name="connsiteX8026" fmla="*/ 4652400 w 8014260"/>
              <a:gd name="connsiteY8026" fmla="*/ 3101531 h 4925968"/>
              <a:gd name="connsiteX8027" fmla="*/ 4621196 w 8014260"/>
              <a:gd name="connsiteY8027" fmla="*/ 3089255 h 4925968"/>
              <a:gd name="connsiteX8028" fmla="*/ 4643690 w 8014260"/>
              <a:gd name="connsiteY8028" fmla="*/ 3051879 h 4925968"/>
              <a:gd name="connsiteX8029" fmla="*/ 4663613 w 8014260"/>
              <a:gd name="connsiteY8029" fmla="*/ 3051235 h 4925968"/>
              <a:gd name="connsiteX8030" fmla="*/ 6247709 w 8014260"/>
              <a:gd name="connsiteY8030" fmla="*/ 3050576 h 4925968"/>
              <a:gd name="connsiteX8031" fmla="*/ 6282410 w 8014260"/>
              <a:gd name="connsiteY8031" fmla="*/ 3074648 h 4925968"/>
              <a:gd name="connsiteX8032" fmla="*/ 6252646 w 8014260"/>
              <a:gd name="connsiteY8032" fmla="*/ 3112230 h 4925968"/>
              <a:gd name="connsiteX8033" fmla="*/ 6221031 w 8014260"/>
              <a:gd name="connsiteY8033" fmla="*/ 3087815 h 4925968"/>
              <a:gd name="connsiteX8034" fmla="*/ 6247709 w 8014260"/>
              <a:gd name="connsiteY8034" fmla="*/ 3050576 h 4925968"/>
              <a:gd name="connsiteX8035" fmla="*/ 3712991 w 8014260"/>
              <a:gd name="connsiteY8035" fmla="*/ 3050508 h 4925968"/>
              <a:gd name="connsiteX8036" fmla="*/ 3700715 w 8014260"/>
              <a:gd name="connsiteY8036" fmla="*/ 3061618 h 4925968"/>
              <a:gd name="connsiteX8037" fmla="*/ 3685970 w 8014260"/>
              <a:gd name="connsiteY8037" fmla="*/ 3062852 h 4925968"/>
              <a:gd name="connsiteX8038" fmla="*/ 3697972 w 8014260"/>
              <a:gd name="connsiteY8038" fmla="*/ 3051742 h 4925968"/>
              <a:gd name="connsiteX8039" fmla="*/ 3712991 w 8014260"/>
              <a:gd name="connsiteY8039" fmla="*/ 3050508 h 4925968"/>
              <a:gd name="connsiteX8040" fmla="*/ 3192332 w 8014260"/>
              <a:gd name="connsiteY8040" fmla="*/ 3050165 h 4925968"/>
              <a:gd name="connsiteX8041" fmla="*/ 3207557 w 8014260"/>
              <a:gd name="connsiteY8041" fmla="*/ 3052291 h 4925968"/>
              <a:gd name="connsiteX8042" fmla="*/ 3196995 w 8014260"/>
              <a:gd name="connsiteY8042" fmla="*/ 3064978 h 4925968"/>
              <a:gd name="connsiteX8043" fmla="*/ 3184308 w 8014260"/>
              <a:gd name="connsiteY8043" fmla="*/ 3062852 h 4925968"/>
              <a:gd name="connsiteX8044" fmla="*/ 3192332 w 8014260"/>
              <a:gd name="connsiteY8044" fmla="*/ 3050165 h 4925968"/>
              <a:gd name="connsiteX8045" fmla="*/ 2046089 w 8014260"/>
              <a:gd name="connsiteY8045" fmla="*/ 3050027 h 4925968"/>
              <a:gd name="connsiteX8046" fmla="*/ 2059531 w 8014260"/>
              <a:gd name="connsiteY8046" fmla="*/ 3065526 h 4925968"/>
              <a:gd name="connsiteX8047" fmla="*/ 2048833 w 8014260"/>
              <a:gd name="connsiteY8047" fmla="*/ 3066280 h 4925968"/>
              <a:gd name="connsiteX8048" fmla="*/ 2037039 w 8014260"/>
              <a:gd name="connsiteY8048" fmla="*/ 3052839 h 4925968"/>
              <a:gd name="connsiteX8049" fmla="*/ 2046089 w 8014260"/>
              <a:gd name="connsiteY8049" fmla="*/ 3050027 h 4925968"/>
              <a:gd name="connsiteX8050" fmla="*/ 6818020 w 8014260"/>
              <a:gd name="connsiteY8050" fmla="*/ 3049959 h 4925968"/>
              <a:gd name="connsiteX8051" fmla="*/ 6852104 w 8014260"/>
              <a:gd name="connsiteY8051" fmla="*/ 3066761 h 4925968"/>
              <a:gd name="connsiteX8052" fmla="*/ 6823369 w 8014260"/>
              <a:gd name="connsiteY8052" fmla="*/ 3094604 h 4925968"/>
              <a:gd name="connsiteX8053" fmla="*/ 6789422 w 8014260"/>
              <a:gd name="connsiteY8053" fmla="*/ 3078282 h 4925968"/>
              <a:gd name="connsiteX8054" fmla="*/ 6818020 w 8014260"/>
              <a:gd name="connsiteY8054" fmla="*/ 3049959 h 4925968"/>
              <a:gd name="connsiteX8055" fmla="*/ 4309054 w 8014260"/>
              <a:gd name="connsiteY8055" fmla="*/ 3049805 h 4925968"/>
              <a:gd name="connsiteX8056" fmla="*/ 4317798 w 8014260"/>
              <a:gd name="connsiteY8056" fmla="*/ 3058189 h 4925968"/>
              <a:gd name="connsiteX8057" fmla="*/ 4295235 w 8014260"/>
              <a:gd name="connsiteY8057" fmla="*/ 3090147 h 4925968"/>
              <a:gd name="connsiteX8058" fmla="*/ 4268558 w 8014260"/>
              <a:gd name="connsiteY8058" fmla="*/ 3083426 h 4925968"/>
              <a:gd name="connsiteX8059" fmla="*/ 4291052 w 8014260"/>
              <a:gd name="connsiteY8059" fmla="*/ 3053663 h 4925968"/>
              <a:gd name="connsiteX8060" fmla="*/ 4309054 w 8014260"/>
              <a:gd name="connsiteY8060" fmla="*/ 3049805 h 4925968"/>
              <a:gd name="connsiteX8061" fmla="*/ 955170 w 8014260"/>
              <a:gd name="connsiteY8061" fmla="*/ 3049521 h 4925968"/>
              <a:gd name="connsiteX8062" fmla="*/ 960746 w 8014260"/>
              <a:gd name="connsiteY8062" fmla="*/ 3055856 h 4925968"/>
              <a:gd name="connsiteX8063" fmla="*/ 945517 w 8014260"/>
              <a:gd name="connsiteY8063" fmla="*/ 3073413 h 4925968"/>
              <a:gd name="connsiteX8064" fmla="*/ 930640 w 8014260"/>
              <a:gd name="connsiteY8064" fmla="*/ 3065869 h 4925968"/>
              <a:gd name="connsiteX8065" fmla="*/ 944350 w 8014260"/>
              <a:gd name="connsiteY8065" fmla="*/ 3049615 h 4925968"/>
              <a:gd name="connsiteX8066" fmla="*/ 955170 w 8014260"/>
              <a:gd name="connsiteY8066" fmla="*/ 3049521 h 4925968"/>
              <a:gd name="connsiteX8067" fmla="*/ 3873880 w 8014260"/>
              <a:gd name="connsiteY8067" fmla="*/ 3048999 h 4925968"/>
              <a:gd name="connsiteX8068" fmla="*/ 3860987 w 8014260"/>
              <a:gd name="connsiteY8068" fmla="*/ 3057228 h 4925968"/>
              <a:gd name="connsiteX8069" fmla="*/ 3842745 w 8014260"/>
              <a:gd name="connsiteY8069" fmla="*/ 3063332 h 4925968"/>
              <a:gd name="connsiteX8070" fmla="*/ 3857215 w 8014260"/>
              <a:gd name="connsiteY8070" fmla="*/ 3054348 h 4925968"/>
              <a:gd name="connsiteX8071" fmla="*/ 3873880 w 8014260"/>
              <a:gd name="connsiteY8071" fmla="*/ 3048999 h 4925968"/>
              <a:gd name="connsiteX8072" fmla="*/ 1483047 w 8014260"/>
              <a:gd name="connsiteY8072" fmla="*/ 3048861 h 4925968"/>
              <a:gd name="connsiteX8073" fmla="*/ 1499509 w 8014260"/>
              <a:gd name="connsiteY8073" fmla="*/ 3063743 h 4925968"/>
              <a:gd name="connsiteX8074" fmla="*/ 1483393 w 8014260"/>
              <a:gd name="connsiteY8074" fmla="*/ 3069161 h 4925968"/>
              <a:gd name="connsiteX8075" fmla="*/ 1468441 w 8014260"/>
              <a:gd name="connsiteY8075" fmla="*/ 3054005 h 4925968"/>
              <a:gd name="connsiteX8076" fmla="*/ 1483047 w 8014260"/>
              <a:gd name="connsiteY8076" fmla="*/ 3048861 h 4925968"/>
              <a:gd name="connsiteX8077" fmla="*/ 4162970 w 8014260"/>
              <a:gd name="connsiteY8077" fmla="*/ 3048673 h 4925968"/>
              <a:gd name="connsiteX8078" fmla="*/ 4170557 w 8014260"/>
              <a:gd name="connsiteY8078" fmla="*/ 3053388 h 4925968"/>
              <a:gd name="connsiteX8079" fmla="*/ 4148200 w 8014260"/>
              <a:gd name="connsiteY8079" fmla="*/ 3077665 h 4925968"/>
              <a:gd name="connsiteX8080" fmla="*/ 4122894 w 8014260"/>
              <a:gd name="connsiteY8080" fmla="*/ 3076705 h 4925968"/>
              <a:gd name="connsiteX8081" fmla="*/ 4146280 w 8014260"/>
              <a:gd name="connsiteY8081" fmla="*/ 3053320 h 4925968"/>
              <a:gd name="connsiteX8082" fmla="*/ 4162970 w 8014260"/>
              <a:gd name="connsiteY8082" fmla="*/ 3048673 h 4925968"/>
              <a:gd name="connsiteX8083" fmla="*/ 3551348 w 8014260"/>
              <a:gd name="connsiteY8083" fmla="*/ 3048519 h 4925968"/>
              <a:gd name="connsiteX8084" fmla="*/ 3564105 w 8014260"/>
              <a:gd name="connsiteY8084" fmla="*/ 3050370 h 4925968"/>
              <a:gd name="connsiteX8085" fmla="*/ 3551554 w 8014260"/>
              <a:gd name="connsiteY8085" fmla="*/ 3063538 h 4925968"/>
              <a:gd name="connsiteX8086" fmla="*/ 3539210 w 8014260"/>
              <a:gd name="connsiteY8086" fmla="*/ 3060040 h 4925968"/>
              <a:gd name="connsiteX8087" fmla="*/ 3551348 w 8014260"/>
              <a:gd name="connsiteY8087" fmla="*/ 3048519 h 4925968"/>
              <a:gd name="connsiteX8088" fmla="*/ 7487223 w 8014260"/>
              <a:gd name="connsiteY8088" fmla="*/ 3048382 h 4925968"/>
              <a:gd name="connsiteX8089" fmla="*/ 7456430 w 8014260"/>
              <a:gd name="connsiteY8089" fmla="*/ 3094056 h 4925968"/>
              <a:gd name="connsiteX8090" fmla="*/ 7422072 w 8014260"/>
              <a:gd name="connsiteY8090" fmla="*/ 3109350 h 4925968"/>
              <a:gd name="connsiteX8091" fmla="*/ 7452521 w 8014260"/>
              <a:gd name="connsiteY8091" fmla="*/ 3076911 h 4925968"/>
              <a:gd name="connsiteX8092" fmla="*/ 7487223 w 8014260"/>
              <a:gd name="connsiteY8092" fmla="*/ 3048382 h 4925968"/>
              <a:gd name="connsiteX8093" fmla="*/ 581220 w 8014260"/>
              <a:gd name="connsiteY8093" fmla="*/ 3047970 h 4925968"/>
              <a:gd name="connsiteX8094" fmla="*/ 573676 w 8014260"/>
              <a:gd name="connsiteY8094" fmla="*/ 3065800 h 4925968"/>
              <a:gd name="connsiteX8095" fmla="*/ 560442 w 8014260"/>
              <a:gd name="connsiteY8095" fmla="*/ 3077459 h 4925968"/>
              <a:gd name="connsiteX8096" fmla="*/ 569012 w 8014260"/>
              <a:gd name="connsiteY8096" fmla="*/ 3057228 h 4925968"/>
              <a:gd name="connsiteX8097" fmla="*/ 581220 w 8014260"/>
              <a:gd name="connsiteY8097" fmla="*/ 3047970 h 4925968"/>
              <a:gd name="connsiteX8098" fmla="*/ 4234388 w 8014260"/>
              <a:gd name="connsiteY8098" fmla="*/ 3045989 h 4925968"/>
              <a:gd name="connsiteX8099" fmla="*/ 4243801 w 8014260"/>
              <a:gd name="connsiteY8099" fmla="*/ 3051810 h 4925968"/>
              <a:gd name="connsiteX8100" fmla="*/ 4223432 w 8014260"/>
              <a:gd name="connsiteY8100" fmla="*/ 3078625 h 4925968"/>
              <a:gd name="connsiteX8101" fmla="*/ 4194972 w 8014260"/>
              <a:gd name="connsiteY8101" fmla="*/ 3078076 h 4925968"/>
              <a:gd name="connsiteX8102" fmla="*/ 4215615 w 8014260"/>
              <a:gd name="connsiteY8102" fmla="*/ 3052153 h 4925968"/>
              <a:gd name="connsiteX8103" fmla="*/ 4234388 w 8014260"/>
              <a:gd name="connsiteY8103" fmla="*/ 3045989 h 4925968"/>
              <a:gd name="connsiteX8104" fmla="*/ 5059079 w 8014260"/>
              <a:gd name="connsiteY8104" fmla="*/ 3045501 h 4925968"/>
              <a:gd name="connsiteX8105" fmla="*/ 5090969 w 8014260"/>
              <a:gd name="connsiteY8105" fmla="*/ 3070944 h 4925968"/>
              <a:gd name="connsiteX8106" fmla="*/ 5067240 w 8014260"/>
              <a:gd name="connsiteY8106" fmla="*/ 3111544 h 4925968"/>
              <a:gd name="connsiteX8107" fmla="*/ 5035488 w 8014260"/>
              <a:gd name="connsiteY8107" fmla="*/ 3085346 h 4925968"/>
              <a:gd name="connsiteX8108" fmla="*/ 5059079 w 8014260"/>
              <a:gd name="connsiteY8108" fmla="*/ 3045501 h 4925968"/>
              <a:gd name="connsiteX8109" fmla="*/ 3786577 w 8014260"/>
              <a:gd name="connsiteY8109" fmla="*/ 3042141 h 4925968"/>
              <a:gd name="connsiteX8110" fmla="*/ 3774301 w 8014260"/>
              <a:gd name="connsiteY8110" fmla="*/ 3052290 h 4925968"/>
              <a:gd name="connsiteX8111" fmla="*/ 3758597 w 8014260"/>
              <a:gd name="connsiteY8111" fmla="*/ 3054348 h 4925968"/>
              <a:gd name="connsiteX8112" fmla="*/ 3771010 w 8014260"/>
              <a:gd name="connsiteY8112" fmla="*/ 3043924 h 4925968"/>
              <a:gd name="connsiteX8113" fmla="*/ 3786577 w 8014260"/>
              <a:gd name="connsiteY8113" fmla="*/ 3042141 h 4925968"/>
              <a:gd name="connsiteX8114" fmla="*/ 4009669 w 8014260"/>
              <a:gd name="connsiteY8114" fmla="*/ 3041593 h 4925968"/>
              <a:gd name="connsiteX8115" fmla="*/ 3991015 w 8014260"/>
              <a:gd name="connsiteY8115" fmla="*/ 3056269 h 4925968"/>
              <a:gd name="connsiteX8116" fmla="*/ 3966326 w 8014260"/>
              <a:gd name="connsiteY8116" fmla="*/ 3064224 h 4925968"/>
              <a:gd name="connsiteX8117" fmla="*/ 3985254 w 8014260"/>
              <a:gd name="connsiteY8117" fmla="*/ 3049891 h 4925968"/>
              <a:gd name="connsiteX8118" fmla="*/ 4009669 w 8014260"/>
              <a:gd name="connsiteY8118" fmla="*/ 3041593 h 4925968"/>
              <a:gd name="connsiteX8119" fmla="*/ 2107122 w 8014260"/>
              <a:gd name="connsiteY8119" fmla="*/ 3039603 h 4925968"/>
              <a:gd name="connsiteX8120" fmla="*/ 2120221 w 8014260"/>
              <a:gd name="connsiteY8120" fmla="*/ 3056062 h 4925968"/>
              <a:gd name="connsiteX8121" fmla="*/ 2113225 w 8014260"/>
              <a:gd name="connsiteY8121" fmla="*/ 3059080 h 4925968"/>
              <a:gd name="connsiteX8122" fmla="*/ 2098961 w 8014260"/>
              <a:gd name="connsiteY8122" fmla="*/ 3043512 h 4925968"/>
              <a:gd name="connsiteX8123" fmla="*/ 2107122 w 8014260"/>
              <a:gd name="connsiteY8123" fmla="*/ 3039603 h 4925968"/>
              <a:gd name="connsiteX8124" fmla="*/ 2985837 w 8014260"/>
              <a:gd name="connsiteY8124" fmla="*/ 3039466 h 4925968"/>
              <a:gd name="connsiteX8125" fmla="*/ 2993655 w 8014260"/>
              <a:gd name="connsiteY8125" fmla="*/ 3049204 h 4925968"/>
              <a:gd name="connsiteX8126" fmla="*/ 2984397 w 8014260"/>
              <a:gd name="connsiteY8126" fmla="*/ 3060726 h 4925968"/>
              <a:gd name="connsiteX8127" fmla="*/ 2973630 w 8014260"/>
              <a:gd name="connsiteY8127" fmla="*/ 3051948 h 4925968"/>
              <a:gd name="connsiteX8128" fmla="*/ 2985837 w 8014260"/>
              <a:gd name="connsiteY8128" fmla="*/ 3039466 h 4925968"/>
              <a:gd name="connsiteX8129" fmla="*/ 5541677 w 8014260"/>
              <a:gd name="connsiteY8129" fmla="*/ 3039328 h 4925968"/>
              <a:gd name="connsiteX8130" fmla="*/ 5574047 w 8014260"/>
              <a:gd name="connsiteY8130" fmla="*/ 3067378 h 4925968"/>
              <a:gd name="connsiteX8131" fmla="*/ 5549084 w 8014260"/>
              <a:gd name="connsiteY8131" fmla="*/ 3108663 h 4925968"/>
              <a:gd name="connsiteX8132" fmla="*/ 5515548 w 8014260"/>
              <a:gd name="connsiteY8132" fmla="*/ 3078350 h 4925968"/>
              <a:gd name="connsiteX8133" fmla="*/ 5541677 w 8014260"/>
              <a:gd name="connsiteY8133" fmla="*/ 3039328 h 4925968"/>
              <a:gd name="connsiteX8134" fmla="*/ 4850254 w 8014260"/>
              <a:gd name="connsiteY8134" fmla="*/ 3039191 h 4925968"/>
              <a:gd name="connsiteX8135" fmla="*/ 4881732 w 8014260"/>
              <a:gd name="connsiteY8135" fmla="*/ 3055788 h 4925968"/>
              <a:gd name="connsiteX8136" fmla="*/ 4857934 w 8014260"/>
              <a:gd name="connsiteY8136" fmla="*/ 3096867 h 4925968"/>
              <a:gd name="connsiteX8137" fmla="*/ 4827348 w 8014260"/>
              <a:gd name="connsiteY8137" fmla="*/ 3077733 h 4925968"/>
              <a:gd name="connsiteX8138" fmla="*/ 4850254 w 8014260"/>
              <a:gd name="connsiteY8138" fmla="*/ 3039191 h 4925968"/>
              <a:gd name="connsiteX8139" fmla="*/ 736049 w 8014260"/>
              <a:gd name="connsiteY8139" fmla="*/ 3038986 h 4925968"/>
              <a:gd name="connsiteX8140" fmla="*/ 740395 w 8014260"/>
              <a:gd name="connsiteY8140" fmla="*/ 3041386 h 4925968"/>
              <a:gd name="connsiteX8141" fmla="*/ 727847 w 8014260"/>
              <a:gd name="connsiteY8141" fmla="*/ 3062372 h 4925968"/>
              <a:gd name="connsiteX8142" fmla="*/ 714338 w 8014260"/>
              <a:gd name="connsiteY8142" fmla="*/ 3065938 h 4925968"/>
              <a:gd name="connsiteX8143" fmla="*/ 726611 w 8014260"/>
              <a:gd name="connsiteY8143" fmla="*/ 3045021 h 4925968"/>
              <a:gd name="connsiteX8144" fmla="*/ 736049 w 8014260"/>
              <a:gd name="connsiteY8144" fmla="*/ 3038986 h 4925968"/>
              <a:gd name="connsiteX8145" fmla="*/ 3475979 w 8014260"/>
              <a:gd name="connsiteY8145" fmla="*/ 3037888 h 4925968"/>
              <a:gd name="connsiteX8146" fmla="*/ 3489077 w 8014260"/>
              <a:gd name="connsiteY8146" fmla="*/ 3040631 h 4925968"/>
              <a:gd name="connsiteX8147" fmla="*/ 3478173 w 8014260"/>
              <a:gd name="connsiteY8147" fmla="*/ 3053319 h 4925968"/>
              <a:gd name="connsiteX8148" fmla="*/ 3465006 w 8014260"/>
              <a:gd name="connsiteY8148" fmla="*/ 3050918 h 4925968"/>
              <a:gd name="connsiteX8149" fmla="*/ 3475979 w 8014260"/>
              <a:gd name="connsiteY8149" fmla="*/ 3037888 h 4925968"/>
              <a:gd name="connsiteX8150" fmla="*/ 6605147 w 8014260"/>
              <a:gd name="connsiteY8150" fmla="*/ 3036860 h 4925968"/>
              <a:gd name="connsiteX8151" fmla="*/ 6637379 w 8014260"/>
              <a:gd name="connsiteY8151" fmla="*/ 3055994 h 4925968"/>
              <a:gd name="connsiteX8152" fmla="*/ 6608301 w 8014260"/>
              <a:gd name="connsiteY8152" fmla="*/ 3088226 h 4925968"/>
              <a:gd name="connsiteX8153" fmla="*/ 6574423 w 8014260"/>
              <a:gd name="connsiteY8153" fmla="*/ 3068339 h 4925968"/>
              <a:gd name="connsiteX8154" fmla="*/ 6605147 w 8014260"/>
              <a:gd name="connsiteY8154" fmla="*/ 3036860 h 4925968"/>
              <a:gd name="connsiteX8155" fmla="*/ 494536 w 8014260"/>
              <a:gd name="connsiteY8155" fmla="*/ 3030276 h 4925968"/>
              <a:gd name="connsiteX8156" fmla="*/ 486649 w 8014260"/>
              <a:gd name="connsiteY8156" fmla="*/ 3049958 h 4925968"/>
              <a:gd name="connsiteX8157" fmla="*/ 477322 w 8014260"/>
              <a:gd name="connsiteY8157" fmla="*/ 3057708 h 4925968"/>
              <a:gd name="connsiteX8158" fmla="*/ 483633 w 8014260"/>
              <a:gd name="connsiteY8158" fmla="*/ 3039603 h 4925968"/>
              <a:gd name="connsiteX8159" fmla="*/ 494536 w 8014260"/>
              <a:gd name="connsiteY8159" fmla="*/ 3030276 h 4925968"/>
              <a:gd name="connsiteX8160" fmla="*/ 6956140 w 8014260"/>
              <a:gd name="connsiteY8160" fmla="*/ 3030071 h 4925968"/>
              <a:gd name="connsiteX8161" fmla="*/ 6990293 w 8014260"/>
              <a:gd name="connsiteY8161" fmla="*/ 3046118 h 4925968"/>
              <a:gd name="connsiteX8162" fmla="*/ 6961763 w 8014260"/>
              <a:gd name="connsiteY8162" fmla="*/ 3069710 h 4925968"/>
              <a:gd name="connsiteX8163" fmla="*/ 6927748 w 8014260"/>
              <a:gd name="connsiteY8163" fmla="*/ 3054348 h 4925968"/>
              <a:gd name="connsiteX8164" fmla="*/ 6956140 w 8014260"/>
              <a:gd name="connsiteY8164" fmla="*/ 3030071 h 4925968"/>
              <a:gd name="connsiteX8165" fmla="*/ 881647 w 8014260"/>
              <a:gd name="connsiteY8165" fmla="*/ 3028398 h 4925968"/>
              <a:gd name="connsiteX8166" fmla="*/ 886472 w 8014260"/>
              <a:gd name="connsiteY8166" fmla="*/ 3034253 h 4925968"/>
              <a:gd name="connsiteX8167" fmla="*/ 871796 w 8014260"/>
              <a:gd name="connsiteY8167" fmla="*/ 3051536 h 4925968"/>
              <a:gd name="connsiteX8168" fmla="*/ 857324 w 8014260"/>
              <a:gd name="connsiteY8168" fmla="*/ 3046255 h 4925968"/>
              <a:gd name="connsiteX8169" fmla="*/ 870701 w 8014260"/>
              <a:gd name="connsiteY8169" fmla="*/ 3030207 h 4925968"/>
              <a:gd name="connsiteX8170" fmla="*/ 881647 w 8014260"/>
              <a:gd name="connsiteY8170" fmla="*/ 3028398 h 4925968"/>
              <a:gd name="connsiteX8171" fmla="*/ 3996363 w 8014260"/>
              <a:gd name="connsiteY8171" fmla="*/ 3027533 h 4925968"/>
              <a:gd name="connsiteX8172" fmla="*/ 3977504 w 8014260"/>
              <a:gd name="connsiteY8172" fmla="*/ 3039328 h 4925968"/>
              <a:gd name="connsiteX8173" fmla="*/ 3955421 w 8014260"/>
              <a:gd name="connsiteY8173" fmla="*/ 3047901 h 4925968"/>
              <a:gd name="connsiteX8174" fmla="*/ 3975858 w 8014260"/>
              <a:gd name="connsiteY8174" fmla="*/ 3035488 h 4925968"/>
              <a:gd name="connsiteX8175" fmla="*/ 3996363 w 8014260"/>
              <a:gd name="connsiteY8175" fmla="*/ 3027533 h 4925968"/>
              <a:gd name="connsiteX8176" fmla="*/ 3860576 w 8014260"/>
              <a:gd name="connsiteY8176" fmla="*/ 3027533 h 4925968"/>
              <a:gd name="connsiteX8177" fmla="*/ 3847340 w 8014260"/>
              <a:gd name="connsiteY8177" fmla="*/ 3037545 h 4925968"/>
              <a:gd name="connsiteX8178" fmla="*/ 3831635 w 8014260"/>
              <a:gd name="connsiteY8178" fmla="*/ 3041660 h 4925968"/>
              <a:gd name="connsiteX8179" fmla="*/ 3843293 w 8014260"/>
              <a:gd name="connsiteY8179" fmla="*/ 3031853 h 4925968"/>
              <a:gd name="connsiteX8180" fmla="*/ 3860576 w 8014260"/>
              <a:gd name="connsiteY8180" fmla="*/ 3027533 h 4925968"/>
              <a:gd name="connsiteX8181" fmla="*/ 2500977 w 8014260"/>
              <a:gd name="connsiteY8181" fmla="*/ 3027190 h 4925968"/>
              <a:gd name="connsiteX8182" fmla="*/ 2512225 w 8014260"/>
              <a:gd name="connsiteY8182" fmla="*/ 3041454 h 4925968"/>
              <a:gd name="connsiteX8183" fmla="*/ 2500909 w 8014260"/>
              <a:gd name="connsiteY8183" fmla="*/ 3053387 h 4925968"/>
              <a:gd name="connsiteX8184" fmla="*/ 2493639 w 8014260"/>
              <a:gd name="connsiteY8184" fmla="*/ 3037683 h 4925968"/>
              <a:gd name="connsiteX8185" fmla="*/ 2500977 w 8014260"/>
              <a:gd name="connsiteY8185" fmla="*/ 3027190 h 4925968"/>
              <a:gd name="connsiteX8186" fmla="*/ 3960360 w 8014260"/>
              <a:gd name="connsiteY8186" fmla="*/ 3026779 h 4925968"/>
              <a:gd name="connsiteX8187" fmla="*/ 3943421 w 8014260"/>
              <a:gd name="connsiteY8187" fmla="*/ 3035351 h 4925968"/>
              <a:gd name="connsiteX8188" fmla="*/ 3925384 w 8014260"/>
              <a:gd name="connsiteY8188" fmla="*/ 3043101 h 4925968"/>
              <a:gd name="connsiteX8189" fmla="*/ 3941020 w 8014260"/>
              <a:gd name="connsiteY8189" fmla="*/ 3035008 h 4925968"/>
              <a:gd name="connsiteX8190" fmla="*/ 3960360 w 8014260"/>
              <a:gd name="connsiteY8190" fmla="*/ 3026779 h 4925968"/>
              <a:gd name="connsiteX8191" fmla="*/ 6032298 w 8014260"/>
              <a:gd name="connsiteY8191" fmla="*/ 3026162 h 4925968"/>
              <a:gd name="connsiteX8192" fmla="*/ 6065080 w 8014260"/>
              <a:gd name="connsiteY8192" fmla="*/ 3051330 h 4925968"/>
              <a:gd name="connsiteX8193" fmla="*/ 6039842 w 8014260"/>
              <a:gd name="connsiteY8193" fmla="*/ 3090833 h 4925968"/>
              <a:gd name="connsiteX8194" fmla="*/ 6005209 w 8014260"/>
              <a:gd name="connsiteY8194" fmla="*/ 3063881 h 4925968"/>
              <a:gd name="connsiteX8195" fmla="*/ 6032298 w 8014260"/>
              <a:gd name="connsiteY8195" fmla="*/ 3026162 h 4925968"/>
              <a:gd name="connsiteX8196" fmla="*/ 7369883 w 8014260"/>
              <a:gd name="connsiteY8196" fmla="*/ 3026025 h 4925968"/>
              <a:gd name="connsiteX8197" fmla="*/ 7402459 w 8014260"/>
              <a:gd name="connsiteY8197" fmla="*/ 3041592 h 4925968"/>
              <a:gd name="connsiteX8198" fmla="*/ 7373381 w 8014260"/>
              <a:gd name="connsiteY8198" fmla="*/ 3053045 h 4925968"/>
              <a:gd name="connsiteX8199" fmla="*/ 7340668 w 8014260"/>
              <a:gd name="connsiteY8199" fmla="*/ 3036792 h 4925968"/>
              <a:gd name="connsiteX8200" fmla="*/ 7369883 w 8014260"/>
              <a:gd name="connsiteY8200" fmla="*/ 3026025 h 4925968"/>
              <a:gd name="connsiteX8201" fmla="*/ 3971675 w 8014260"/>
              <a:gd name="connsiteY8201" fmla="*/ 3025408 h 4925968"/>
              <a:gd name="connsiteX8202" fmla="*/ 3953227 w 8014260"/>
              <a:gd name="connsiteY8202" fmla="*/ 3034597 h 4925968"/>
              <a:gd name="connsiteX8203" fmla="*/ 3934710 w 8014260"/>
              <a:gd name="connsiteY8203" fmla="*/ 3042895 h 4925968"/>
              <a:gd name="connsiteX8204" fmla="*/ 3952884 w 8014260"/>
              <a:gd name="connsiteY8204" fmla="*/ 3033843 h 4925968"/>
              <a:gd name="connsiteX8205" fmla="*/ 3971675 w 8014260"/>
              <a:gd name="connsiteY8205" fmla="*/ 3025408 h 4925968"/>
              <a:gd name="connsiteX8206" fmla="*/ 1542986 w 8014260"/>
              <a:gd name="connsiteY8206" fmla="*/ 3025270 h 4925968"/>
              <a:gd name="connsiteX8207" fmla="*/ 1559380 w 8014260"/>
              <a:gd name="connsiteY8207" fmla="*/ 3040700 h 4925968"/>
              <a:gd name="connsiteX8208" fmla="*/ 1544156 w 8014260"/>
              <a:gd name="connsiteY8208" fmla="*/ 3043718 h 4925968"/>
              <a:gd name="connsiteX8209" fmla="*/ 1529135 w 8014260"/>
              <a:gd name="connsiteY8209" fmla="*/ 3028082 h 4925968"/>
              <a:gd name="connsiteX8210" fmla="*/ 1542986 w 8014260"/>
              <a:gd name="connsiteY8210" fmla="*/ 3025270 h 4925968"/>
              <a:gd name="connsiteX8211" fmla="*/ 174335 w 8014260"/>
              <a:gd name="connsiteY8211" fmla="*/ 3024584 h 4925968"/>
              <a:gd name="connsiteX8212" fmla="*/ 169328 w 8014260"/>
              <a:gd name="connsiteY8212" fmla="*/ 3031510 h 4925968"/>
              <a:gd name="connsiteX8213" fmla="*/ 163909 w 8014260"/>
              <a:gd name="connsiteY8213" fmla="*/ 3032334 h 4925968"/>
              <a:gd name="connsiteX8214" fmla="*/ 167133 w 8014260"/>
              <a:gd name="connsiteY8214" fmla="*/ 3026779 h 4925968"/>
              <a:gd name="connsiteX8215" fmla="*/ 174335 w 8014260"/>
              <a:gd name="connsiteY8215" fmla="*/ 3024584 h 4925968"/>
              <a:gd name="connsiteX8216" fmla="*/ 3983814 w 8014260"/>
              <a:gd name="connsiteY8216" fmla="*/ 3023762 h 4925968"/>
              <a:gd name="connsiteX8217" fmla="*/ 3965846 w 8014260"/>
              <a:gd name="connsiteY8217" fmla="*/ 3033500 h 4925968"/>
              <a:gd name="connsiteX8218" fmla="*/ 3945478 w 8014260"/>
              <a:gd name="connsiteY8218" fmla="*/ 3042484 h 4925968"/>
              <a:gd name="connsiteX8219" fmla="*/ 3962006 w 8014260"/>
              <a:gd name="connsiteY8219" fmla="*/ 3033500 h 4925968"/>
              <a:gd name="connsiteX8220" fmla="*/ 3983814 w 8014260"/>
              <a:gd name="connsiteY8220" fmla="*/ 3023762 h 4925968"/>
              <a:gd name="connsiteX8221" fmla="*/ 3400610 w 8014260"/>
              <a:gd name="connsiteY8221" fmla="*/ 3023624 h 4925968"/>
              <a:gd name="connsiteX8222" fmla="*/ 3413503 w 8014260"/>
              <a:gd name="connsiteY8222" fmla="*/ 3025887 h 4925968"/>
              <a:gd name="connsiteX8223" fmla="*/ 3405685 w 8014260"/>
              <a:gd name="connsiteY8223" fmla="*/ 3036723 h 4925968"/>
              <a:gd name="connsiteX8224" fmla="*/ 3391694 w 8014260"/>
              <a:gd name="connsiteY8224" fmla="*/ 3035694 h 4925968"/>
              <a:gd name="connsiteX8225" fmla="*/ 3400610 w 8014260"/>
              <a:gd name="connsiteY8225" fmla="*/ 3023624 h 4925968"/>
              <a:gd name="connsiteX8226" fmla="*/ 808860 w 8014260"/>
              <a:gd name="connsiteY8226" fmla="*/ 3023332 h 4925968"/>
              <a:gd name="connsiteX8227" fmla="*/ 812610 w 8014260"/>
              <a:gd name="connsiteY8227" fmla="*/ 3028973 h 4925968"/>
              <a:gd name="connsiteX8228" fmla="*/ 799237 w 8014260"/>
              <a:gd name="connsiteY8228" fmla="*/ 3047901 h 4925968"/>
              <a:gd name="connsiteX8229" fmla="*/ 785383 w 8014260"/>
              <a:gd name="connsiteY8229" fmla="*/ 3048450 h 4925968"/>
              <a:gd name="connsiteX8230" fmla="*/ 798828 w 8014260"/>
              <a:gd name="connsiteY8230" fmla="*/ 3027053 h 4925968"/>
              <a:gd name="connsiteX8231" fmla="*/ 808860 w 8014260"/>
              <a:gd name="connsiteY8231" fmla="*/ 3023332 h 4925968"/>
              <a:gd name="connsiteX8232" fmla="*/ 3947672 w 8014260"/>
              <a:gd name="connsiteY8232" fmla="*/ 3023144 h 4925968"/>
              <a:gd name="connsiteX8233" fmla="*/ 3932379 w 8014260"/>
              <a:gd name="connsiteY8233" fmla="*/ 3031923 h 4925968"/>
              <a:gd name="connsiteX8234" fmla="*/ 3915166 w 8014260"/>
              <a:gd name="connsiteY8234" fmla="*/ 3038438 h 4925968"/>
              <a:gd name="connsiteX8235" fmla="*/ 3928813 w 8014260"/>
              <a:gd name="connsiteY8235" fmla="*/ 3030208 h 4925968"/>
              <a:gd name="connsiteX8236" fmla="*/ 3947672 w 8014260"/>
              <a:gd name="connsiteY8236" fmla="*/ 3023144 h 4925968"/>
              <a:gd name="connsiteX8237" fmla="*/ 2636423 w 8014260"/>
              <a:gd name="connsiteY8237" fmla="*/ 3021224 h 4925968"/>
              <a:gd name="connsiteX8238" fmla="*/ 2647601 w 8014260"/>
              <a:gd name="connsiteY8238" fmla="*/ 3036723 h 4925968"/>
              <a:gd name="connsiteX8239" fmla="*/ 2638206 w 8014260"/>
              <a:gd name="connsiteY8239" fmla="*/ 3047901 h 4925968"/>
              <a:gd name="connsiteX8240" fmla="*/ 2628605 w 8014260"/>
              <a:gd name="connsiteY8240" fmla="*/ 3034117 h 4925968"/>
              <a:gd name="connsiteX8241" fmla="*/ 2636423 w 8014260"/>
              <a:gd name="connsiteY8241" fmla="*/ 3021224 h 4925968"/>
              <a:gd name="connsiteX8242" fmla="*/ 4589016 w 8014260"/>
              <a:gd name="connsiteY8242" fmla="*/ 3020349 h 4925968"/>
              <a:gd name="connsiteX8243" fmla="*/ 4598634 w 8014260"/>
              <a:gd name="connsiteY8243" fmla="*/ 3032746 h 4925968"/>
              <a:gd name="connsiteX8244" fmla="*/ 4575660 w 8014260"/>
              <a:gd name="connsiteY8244" fmla="*/ 3068956 h 4925968"/>
              <a:gd name="connsiteX8245" fmla="*/ 4547061 w 8014260"/>
              <a:gd name="connsiteY8245" fmla="*/ 3057914 h 4925968"/>
              <a:gd name="connsiteX8246" fmla="*/ 4570447 w 8014260"/>
              <a:gd name="connsiteY8246" fmla="*/ 3022047 h 4925968"/>
              <a:gd name="connsiteX8247" fmla="*/ 4589016 w 8014260"/>
              <a:gd name="connsiteY8247" fmla="*/ 3020349 h 4925968"/>
              <a:gd name="connsiteX8248" fmla="*/ 4082295 w 8014260"/>
              <a:gd name="connsiteY8248" fmla="*/ 3019989 h 4925968"/>
              <a:gd name="connsiteX8249" fmla="*/ 4062338 w 8014260"/>
              <a:gd name="connsiteY8249" fmla="*/ 3037272 h 4925968"/>
              <a:gd name="connsiteX8250" fmla="*/ 4038678 w 8014260"/>
              <a:gd name="connsiteY8250" fmla="*/ 3043101 h 4925968"/>
              <a:gd name="connsiteX8251" fmla="*/ 4057469 w 8014260"/>
              <a:gd name="connsiteY8251" fmla="*/ 3027327 h 4925968"/>
              <a:gd name="connsiteX8252" fmla="*/ 4082295 w 8014260"/>
              <a:gd name="connsiteY8252" fmla="*/ 3019989 h 4925968"/>
              <a:gd name="connsiteX8253" fmla="*/ 6388228 w 8014260"/>
              <a:gd name="connsiteY8253" fmla="*/ 3019441 h 4925968"/>
              <a:gd name="connsiteX8254" fmla="*/ 6421353 w 8014260"/>
              <a:gd name="connsiteY8254" fmla="*/ 3040975 h 4925968"/>
              <a:gd name="connsiteX8255" fmla="*/ 6392823 w 8014260"/>
              <a:gd name="connsiteY8255" fmla="*/ 3076842 h 4925968"/>
              <a:gd name="connsiteX8256" fmla="*/ 6360179 w 8014260"/>
              <a:gd name="connsiteY8256" fmla="*/ 3055651 h 4925968"/>
              <a:gd name="connsiteX8257" fmla="*/ 6388228 w 8014260"/>
              <a:gd name="connsiteY8257" fmla="*/ 3019441 h 4925968"/>
              <a:gd name="connsiteX8258" fmla="*/ 7093574 w 8014260"/>
              <a:gd name="connsiteY8258" fmla="*/ 3018755 h 4925968"/>
              <a:gd name="connsiteX8259" fmla="*/ 7128138 w 8014260"/>
              <a:gd name="connsiteY8259" fmla="*/ 3034254 h 4925968"/>
              <a:gd name="connsiteX8260" fmla="*/ 7100295 w 8014260"/>
              <a:gd name="connsiteY8260" fmla="*/ 3053662 h 4925968"/>
              <a:gd name="connsiteX8261" fmla="*/ 7065867 w 8014260"/>
              <a:gd name="connsiteY8261" fmla="*/ 3038986 h 4925968"/>
              <a:gd name="connsiteX8262" fmla="*/ 7093574 w 8014260"/>
              <a:gd name="connsiteY8262" fmla="*/ 3018755 h 4925968"/>
              <a:gd name="connsiteX8263" fmla="*/ 1347673 w 8014260"/>
              <a:gd name="connsiteY8263" fmla="*/ 3018549 h 4925968"/>
              <a:gd name="connsiteX8264" fmla="*/ 1363582 w 8014260"/>
              <a:gd name="connsiteY8264" fmla="*/ 3032676 h 4925968"/>
              <a:gd name="connsiteX8265" fmla="*/ 1349592 w 8014260"/>
              <a:gd name="connsiteY8265" fmla="*/ 3040906 h 4925968"/>
              <a:gd name="connsiteX8266" fmla="*/ 1332585 w 8014260"/>
              <a:gd name="connsiteY8266" fmla="*/ 3025750 h 4925968"/>
              <a:gd name="connsiteX8267" fmla="*/ 1347673 w 8014260"/>
              <a:gd name="connsiteY8267" fmla="*/ 3018549 h 4925968"/>
              <a:gd name="connsiteX8268" fmla="*/ 7475015 w 8014260"/>
              <a:gd name="connsiteY8268" fmla="*/ 3017589 h 4925968"/>
              <a:gd name="connsiteX8269" fmla="*/ 7447377 w 8014260"/>
              <a:gd name="connsiteY8269" fmla="*/ 3056954 h 4925968"/>
              <a:gd name="connsiteX8270" fmla="*/ 7412814 w 8014260"/>
              <a:gd name="connsiteY8270" fmla="*/ 3065664 h 4925968"/>
              <a:gd name="connsiteX8271" fmla="*/ 7440452 w 8014260"/>
              <a:gd name="connsiteY8271" fmla="*/ 3039260 h 4925968"/>
              <a:gd name="connsiteX8272" fmla="*/ 7475015 w 8014260"/>
              <a:gd name="connsiteY8272" fmla="*/ 3017589 h 4925968"/>
              <a:gd name="connsiteX8273" fmla="*/ 5680345 w 8014260"/>
              <a:gd name="connsiteY8273" fmla="*/ 3017451 h 4925968"/>
              <a:gd name="connsiteX8274" fmla="*/ 5711549 w 8014260"/>
              <a:gd name="connsiteY8274" fmla="*/ 3045638 h 4925968"/>
              <a:gd name="connsiteX8275" fmla="*/ 5684872 w 8014260"/>
              <a:gd name="connsiteY8275" fmla="*/ 3085140 h 4925968"/>
              <a:gd name="connsiteX8276" fmla="*/ 5652434 w 8014260"/>
              <a:gd name="connsiteY8276" fmla="*/ 3054759 h 4925968"/>
              <a:gd name="connsiteX8277" fmla="*/ 5680345 w 8014260"/>
              <a:gd name="connsiteY8277" fmla="*/ 3017451 h 4925968"/>
              <a:gd name="connsiteX8278" fmla="*/ 7231556 w 8014260"/>
              <a:gd name="connsiteY8278" fmla="*/ 3016903 h 4925968"/>
              <a:gd name="connsiteX8279" fmla="*/ 7265640 w 8014260"/>
              <a:gd name="connsiteY8279" fmla="*/ 3033020 h 4925968"/>
              <a:gd name="connsiteX8280" fmla="*/ 7237454 w 8014260"/>
              <a:gd name="connsiteY8280" fmla="*/ 3047764 h 4925968"/>
              <a:gd name="connsiteX8281" fmla="*/ 7203507 w 8014260"/>
              <a:gd name="connsiteY8281" fmla="*/ 3032677 h 4925968"/>
              <a:gd name="connsiteX8282" fmla="*/ 7231556 w 8014260"/>
              <a:gd name="connsiteY8282" fmla="*/ 3016903 h 4925968"/>
              <a:gd name="connsiteX8283" fmla="*/ 407095 w 8014260"/>
              <a:gd name="connsiteY8283" fmla="*/ 3016903 h 4925968"/>
              <a:gd name="connsiteX8284" fmla="*/ 401883 w 8014260"/>
              <a:gd name="connsiteY8284" fmla="*/ 3028219 h 4925968"/>
              <a:gd name="connsiteX8285" fmla="*/ 393104 w 8014260"/>
              <a:gd name="connsiteY8285" fmla="*/ 3035283 h 4925968"/>
              <a:gd name="connsiteX8286" fmla="*/ 397427 w 8014260"/>
              <a:gd name="connsiteY8286" fmla="*/ 3023006 h 4925968"/>
              <a:gd name="connsiteX8287" fmla="*/ 407095 w 8014260"/>
              <a:gd name="connsiteY8287" fmla="*/ 3016903 h 4925968"/>
              <a:gd name="connsiteX8288" fmla="*/ 249565 w 8014260"/>
              <a:gd name="connsiteY8288" fmla="*/ 3016286 h 4925968"/>
              <a:gd name="connsiteX8289" fmla="*/ 241337 w 8014260"/>
              <a:gd name="connsiteY8289" fmla="*/ 3026916 h 4925968"/>
              <a:gd name="connsiteX8290" fmla="*/ 236192 w 8014260"/>
              <a:gd name="connsiteY8290" fmla="*/ 3027739 h 4925968"/>
              <a:gd name="connsiteX8291" fmla="*/ 241130 w 8014260"/>
              <a:gd name="connsiteY8291" fmla="*/ 3020675 h 4925968"/>
              <a:gd name="connsiteX8292" fmla="*/ 249565 w 8014260"/>
              <a:gd name="connsiteY8292" fmla="*/ 3016286 h 4925968"/>
              <a:gd name="connsiteX8293" fmla="*/ 1078700 w 8014260"/>
              <a:gd name="connsiteY8293" fmla="*/ 3014983 h 4925968"/>
              <a:gd name="connsiteX8294" fmla="*/ 1094133 w 8014260"/>
              <a:gd name="connsiteY8294" fmla="*/ 3025544 h 4925968"/>
              <a:gd name="connsiteX8295" fmla="*/ 1080074 w 8014260"/>
              <a:gd name="connsiteY8295" fmla="*/ 3038917 h 4925968"/>
              <a:gd name="connsiteX8296" fmla="*/ 1063615 w 8014260"/>
              <a:gd name="connsiteY8296" fmla="*/ 3027670 h 4925968"/>
              <a:gd name="connsiteX8297" fmla="*/ 1078700 w 8014260"/>
              <a:gd name="connsiteY8297" fmla="*/ 3014983 h 4925968"/>
              <a:gd name="connsiteX8298" fmla="*/ 6742101 w 8014260"/>
              <a:gd name="connsiteY8298" fmla="*/ 3012172 h 4925968"/>
              <a:gd name="connsiteX8299" fmla="*/ 6776186 w 8014260"/>
              <a:gd name="connsiteY8299" fmla="*/ 3030551 h 4925968"/>
              <a:gd name="connsiteX8300" fmla="*/ 6748891 w 8014260"/>
              <a:gd name="connsiteY8300" fmla="*/ 3057983 h 4925968"/>
              <a:gd name="connsiteX8301" fmla="*/ 6713298 w 8014260"/>
              <a:gd name="connsiteY8301" fmla="*/ 3041250 h 4925968"/>
              <a:gd name="connsiteX8302" fmla="*/ 6742101 w 8014260"/>
              <a:gd name="connsiteY8302" fmla="*/ 3012172 h 4925968"/>
              <a:gd name="connsiteX8303" fmla="*/ 93889 w 8014260"/>
              <a:gd name="connsiteY8303" fmla="*/ 3011623 h 4925968"/>
              <a:gd name="connsiteX8304" fmla="*/ 97317 w 8014260"/>
              <a:gd name="connsiteY8304" fmla="*/ 3012857 h 4925968"/>
              <a:gd name="connsiteX8305" fmla="*/ 92310 w 8014260"/>
              <a:gd name="connsiteY8305" fmla="*/ 3017452 h 4925968"/>
              <a:gd name="connsiteX8306" fmla="*/ 90047 w 8014260"/>
              <a:gd name="connsiteY8306" fmla="*/ 3015121 h 4925968"/>
              <a:gd name="connsiteX8307" fmla="*/ 93889 w 8014260"/>
              <a:gd name="connsiteY8307" fmla="*/ 3011623 h 4925968"/>
              <a:gd name="connsiteX8308" fmla="*/ 3118128 w 8014260"/>
              <a:gd name="connsiteY8308" fmla="*/ 3011143 h 4925968"/>
              <a:gd name="connsiteX8309" fmla="*/ 3128758 w 8014260"/>
              <a:gd name="connsiteY8309" fmla="*/ 3018481 h 4925968"/>
              <a:gd name="connsiteX8310" fmla="*/ 3119294 w 8014260"/>
              <a:gd name="connsiteY8310" fmla="*/ 3028974 h 4925968"/>
              <a:gd name="connsiteX8311" fmla="*/ 3108459 w 8014260"/>
              <a:gd name="connsiteY8311" fmla="*/ 3021979 h 4925968"/>
              <a:gd name="connsiteX8312" fmla="*/ 3118128 w 8014260"/>
              <a:gd name="connsiteY8312" fmla="*/ 3011143 h 4925968"/>
              <a:gd name="connsiteX8313" fmla="*/ 2162277 w 8014260"/>
              <a:gd name="connsiteY8313" fmla="*/ 3009462 h 4925968"/>
              <a:gd name="connsiteX8314" fmla="*/ 2169324 w 8014260"/>
              <a:gd name="connsiteY8314" fmla="*/ 3010251 h 4925968"/>
              <a:gd name="connsiteX8315" fmla="*/ 2180160 w 8014260"/>
              <a:gd name="connsiteY8315" fmla="*/ 3026504 h 4925968"/>
              <a:gd name="connsiteX8316" fmla="*/ 2170490 w 8014260"/>
              <a:gd name="connsiteY8316" fmla="*/ 3030688 h 4925968"/>
              <a:gd name="connsiteX8317" fmla="*/ 2159449 w 8014260"/>
              <a:gd name="connsiteY8317" fmla="*/ 3014846 h 4925968"/>
              <a:gd name="connsiteX8318" fmla="*/ 2162277 w 8014260"/>
              <a:gd name="connsiteY8318" fmla="*/ 3009462 h 4925968"/>
              <a:gd name="connsiteX8319" fmla="*/ 3934368 w 8014260"/>
              <a:gd name="connsiteY8319" fmla="*/ 3009359 h 4925968"/>
              <a:gd name="connsiteX8320" fmla="*/ 3920309 w 8014260"/>
              <a:gd name="connsiteY8320" fmla="*/ 3018755 h 4925968"/>
              <a:gd name="connsiteX8321" fmla="*/ 3904124 w 8014260"/>
              <a:gd name="connsiteY8321" fmla="*/ 3023350 h 4925968"/>
              <a:gd name="connsiteX8322" fmla="*/ 3916400 w 8014260"/>
              <a:gd name="connsiteY8322" fmla="*/ 3014297 h 4925968"/>
              <a:gd name="connsiteX8323" fmla="*/ 3934368 w 8014260"/>
              <a:gd name="connsiteY8323" fmla="*/ 3009359 h 4925968"/>
              <a:gd name="connsiteX8324" fmla="*/ 5194114 w 8014260"/>
              <a:gd name="connsiteY8324" fmla="*/ 3008742 h 4925968"/>
              <a:gd name="connsiteX8325" fmla="*/ 5224769 w 8014260"/>
              <a:gd name="connsiteY8325" fmla="*/ 3033774 h 4925968"/>
              <a:gd name="connsiteX8326" fmla="*/ 5200080 w 8014260"/>
              <a:gd name="connsiteY8326" fmla="*/ 3075539 h 4925968"/>
              <a:gd name="connsiteX8327" fmla="*/ 5169493 w 8014260"/>
              <a:gd name="connsiteY8327" fmla="*/ 3049685 h 4925968"/>
              <a:gd name="connsiteX8328" fmla="*/ 5194114 w 8014260"/>
              <a:gd name="connsiteY8328" fmla="*/ 3008742 h 4925968"/>
              <a:gd name="connsiteX8329" fmla="*/ 3335853 w 8014260"/>
              <a:gd name="connsiteY8329" fmla="*/ 3006925 h 4925968"/>
              <a:gd name="connsiteX8330" fmla="*/ 3338887 w 8014260"/>
              <a:gd name="connsiteY8330" fmla="*/ 3011143 h 4925968"/>
              <a:gd name="connsiteX8331" fmla="*/ 3331618 w 8014260"/>
              <a:gd name="connsiteY8331" fmla="*/ 3019921 h 4925968"/>
              <a:gd name="connsiteX8332" fmla="*/ 3318108 w 8014260"/>
              <a:gd name="connsiteY8332" fmla="*/ 3017521 h 4925968"/>
              <a:gd name="connsiteX8333" fmla="*/ 3326543 w 8014260"/>
              <a:gd name="connsiteY8333" fmla="*/ 3007645 h 4925968"/>
              <a:gd name="connsiteX8334" fmla="*/ 3335853 w 8014260"/>
              <a:gd name="connsiteY8334" fmla="*/ 3006925 h 4925968"/>
              <a:gd name="connsiteX8335" fmla="*/ 1603887 w 8014260"/>
              <a:gd name="connsiteY8335" fmla="*/ 3006273 h 4925968"/>
              <a:gd name="connsiteX8336" fmla="*/ 1619249 w 8014260"/>
              <a:gd name="connsiteY8336" fmla="*/ 3023006 h 4925968"/>
              <a:gd name="connsiteX8337" fmla="*/ 1605875 w 8014260"/>
              <a:gd name="connsiteY8337" fmla="*/ 3025064 h 4925968"/>
              <a:gd name="connsiteX8338" fmla="*/ 1590377 w 8014260"/>
              <a:gd name="connsiteY8338" fmla="*/ 3008468 h 4925968"/>
              <a:gd name="connsiteX8339" fmla="*/ 1603887 w 8014260"/>
              <a:gd name="connsiteY8339" fmla="*/ 3006273 h 4925968"/>
              <a:gd name="connsiteX8340" fmla="*/ 1210034 w 8014260"/>
              <a:gd name="connsiteY8340" fmla="*/ 3005862 h 4925968"/>
              <a:gd name="connsiteX8341" fmla="*/ 1228410 w 8014260"/>
              <a:gd name="connsiteY8341" fmla="*/ 3018618 h 4925968"/>
              <a:gd name="connsiteX8342" fmla="*/ 1214487 w 8014260"/>
              <a:gd name="connsiteY8342" fmla="*/ 3029385 h 4925968"/>
              <a:gd name="connsiteX8343" fmla="*/ 1197893 w 8014260"/>
              <a:gd name="connsiteY8343" fmla="*/ 3017864 h 4925968"/>
              <a:gd name="connsiteX8344" fmla="*/ 1210034 w 8014260"/>
              <a:gd name="connsiteY8344" fmla="*/ 3005862 h 4925968"/>
              <a:gd name="connsiteX8345" fmla="*/ 2365600 w 8014260"/>
              <a:gd name="connsiteY8345" fmla="*/ 3005039 h 4925968"/>
              <a:gd name="connsiteX8346" fmla="*/ 2376230 w 8014260"/>
              <a:gd name="connsiteY8346" fmla="*/ 3021429 h 4925968"/>
              <a:gd name="connsiteX8347" fmla="*/ 2366354 w 8014260"/>
              <a:gd name="connsiteY8347" fmla="*/ 3030276 h 4925968"/>
              <a:gd name="connsiteX8348" fmla="*/ 2357302 w 8014260"/>
              <a:gd name="connsiteY8348" fmla="*/ 3015806 h 4925968"/>
              <a:gd name="connsiteX8349" fmla="*/ 2365600 w 8014260"/>
              <a:gd name="connsiteY8349" fmla="*/ 3005039 h 4925968"/>
              <a:gd name="connsiteX8350" fmla="*/ 4147789 w 8014260"/>
              <a:gd name="connsiteY8350" fmla="*/ 3001738 h 4925968"/>
              <a:gd name="connsiteX8351" fmla="*/ 4155950 w 8014260"/>
              <a:gd name="connsiteY8351" fmla="*/ 3003050 h 4925968"/>
              <a:gd name="connsiteX8352" fmla="*/ 4135719 w 8014260"/>
              <a:gd name="connsiteY8352" fmla="*/ 3021361 h 4925968"/>
              <a:gd name="connsiteX8353" fmla="*/ 4110207 w 8014260"/>
              <a:gd name="connsiteY8353" fmla="*/ 3026299 h 4925968"/>
              <a:gd name="connsiteX8354" fmla="*/ 4130370 w 8014260"/>
              <a:gd name="connsiteY8354" fmla="*/ 3008605 h 4925968"/>
              <a:gd name="connsiteX8355" fmla="*/ 4147789 w 8014260"/>
              <a:gd name="connsiteY8355" fmla="*/ 3001738 h 4925968"/>
              <a:gd name="connsiteX8356" fmla="*/ 4069608 w 8014260"/>
              <a:gd name="connsiteY8356" fmla="*/ 2999553 h 4925968"/>
              <a:gd name="connsiteX8357" fmla="*/ 4048279 w 8014260"/>
              <a:gd name="connsiteY8357" fmla="*/ 3013475 h 4925968"/>
              <a:gd name="connsiteX8358" fmla="*/ 4027363 w 8014260"/>
              <a:gd name="connsiteY8358" fmla="*/ 3020675 h 4925968"/>
              <a:gd name="connsiteX8359" fmla="*/ 4046908 w 8014260"/>
              <a:gd name="connsiteY8359" fmla="*/ 3007714 h 4925968"/>
              <a:gd name="connsiteX8360" fmla="*/ 4069608 w 8014260"/>
              <a:gd name="connsiteY8360" fmla="*/ 2999553 h 4925968"/>
              <a:gd name="connsiteX8361" fmla="*/ 653092 w 8014260"/>
              <a:gd name="connsiteY8361" fmla="*/ 2998249 h 4925968"/>
              <a:gd name="connsiteX8362" fmla="*/ 643492 w 8014260"/>
              <a:gd name="connsiteY8362" fmla="*/ 3018686 h 4925968"/>
              <a:gd name="connsiteX8363" fmla="*/ 630189 w 8014260"/>
              <a:gd name="connsiteY8363" fmla="*/ 3028150 h 4925968"/>
              <a:gd name="connsiteX8364" fmla="*/ 639857 w 8014260"/>
              <a:gd name="connsiteY8364" fmla="*/ 3007371 h 4925968"/>
              <a:gd name="connsiteX8365" fmla="*/ 653092 w 8014260"/>
              <a:gd name="connsiteY8365" fmla="*/ 2998249 h 4925968"/>
              <a:gd name="connsiteX8366" fmla="*/ 6171378 w 8014260"/>
              <a:gd name="connsiteY8366" fmla="*/ 2997015 h 4925968"/>
              <a:gd name="connsiteX8367" fmla="*/ 6204022 w 8014260"/>
              <a:gd name="connsiteY8367" fmla="*/ 3020881 h 4925968"/>
              <a:gd name="connsiteX8368" fmla="*/ 6178442 w 8014260"/>
              <a:gd name="connsiteY8368" fmla="*/ 3058120 h 4925968"/>
              <a:gd name="connsiteX8369" fmla="*/ 6143946 w 8014260"/>
              <a:gd name="connsiteY8369" fmla="*/ 3032746 h 4925968"/>
              <a:gd name="connsiteX8370" fmla="*/ 6171378 w 8014260"/>
              <a:gd name="connsiteY8370" fmla="*/ 2997015 h 4925968"/>
              <a:gd name="connsiteX8371" fmla="*/ 4776530 w 8014260"/>
              <a:gd name="connsiteY8371" fmla="*/ 2996946 h 4925968"/>
              <a:gd name="connsiteX8372" fmla="*/ 4806911 w 8014260"/>
              <a:gd name="connsiteY8372" fmla="*/ 3012994 h 4925968"/>
              <a:gd name="connsiteX8373" fmla="*/ 4782428 w 8014260"/>
              <a:gd name="connsiteY8373" fmla="*/ 3049821 h 4925968"/>
              <a:gd name="connsiteX8374" fmla="*/ 4753898 w 8014260"/>
              <a:gd name="connsiteY8374" fmla="*/ 3034391 h 4925968"/>
              <a:gd name="connsiteX8375" fmla="*/ 4776530 w 8014260"/>
              <a:gd name="connsiteY8375" fmla="*/ 2996946 h 4925968"/>
              <a:gd name="connsiteX8376" fmla="*/ 4515129 w 8014260"/>
              <a:gd name="connsiteY8376" fmla="*/ 2996526 h 4925968"/>
              <a:gd name="connsiteX8377" fmla="*/ 4524705 w 8014260"/>
              <a:gd name="connsiteY8377" fmla="*/ 3007164 h 4925968"/>
              <a:gd name="connsiteX8378" fmla="*/ 4502828 w 8014260"/>
              <a:gd name="connsiteY8378" fmla="*/ 3040289 h 4925968"/>
              <a:gd name="connsiteX8379" fmla="*/ 4473749 w 8014260"/>
              <a:gd name="connsiteY8379" fmla="*/ 3033637 h 4925968"/>
              <a:gd name="connsiteX8380" fmla="*/ 4496450 w 8014260"/>
              <a:gd name="connsiteY8380" fmla="*/ 2999209 h 4925968"/>
              <a:gd name="connsiteX8381" fmla="*/ 4515129 w 8014260"/>
              <a:gd name="connsiteY8381" fmla="*/ 2996526 h 4925968"/>
              <a:gd name="connsiteX8382" fmla="*/ 2771114 w 8014260"/>
              <a:gd name="connsiteY8382" fmla="*/ 2996055 h 4925968"/>
              <a:gd name="connsiteX8383" fmla="*/ 2782224 w 8014260"/>
              <a:gd name="connsiteY8383" fmla="*/ 3011143 h 4925968"/>
              <a:gd name="connsiteX8384" fmla="*/ 2772828 w 8014260"/>
              <a:gd name="connsiteY8384" fmla="*/ 3021704 h 4925968"/>
              <a:gd name="connsiteX8385" fmla="*/ 2763227 w 8014260"/>
              <a:gd name="connsiteY8385" fmla="*/ 3008263 h 4925968"/>
              <a:gd name="connsiteX8386" fmla="*/ 2771114 w 8014260"/>
              <a:gd name="connsiteY8386" fmla="*/ 2996055 h 4925968"/>
              <a:gd name="connsiteX8387" fmla="*/ 4020161 w 8014260"/>
              <a:gd name="connsiteY8387" fmla="*/ 2995163 h 4925968"/>
              <a:gd name="connsiteX8388" fmla="*/ 4005279 w 8014260"/>
              <a:gd name="connsiteY8388" fmla="*/ 3003187 h 4925968"/>
              <a:gd name="connsiteX8389" fmla="*/ 3986762 w 8014260"/>
              <a:gd name="connsiteY8389" fmla="*/ 3010731 h 4925968"/>
              <a:gd name="connsiteX8390" fmla="*/ 4001850 w 8014260"/>
              <a:gd name="connsiteY8390" fmla="*/ 3002432 h 4925968"/>
              <a:gd name="connsiteX8391" fmla="*/ 4020161 w 8014260"/>
              <a:gd name="connsiteY8391" fmla="*/ 2995163 h 4925968"/>
              <a:gd name="connsiteX8392" fmla="*/ 4032848 w 8014260"/>
              <a:gd name="connsiteY8392" fmla="*/ 2994889 h 4925968"/>
              <a:gd name="connsiteX8393" fmla="*/ 4017418 w 8014260"/>
              <a:gd name="connsiteY8393" fmla="*/ 3002639 h 4925968"/>
              <a:gd name="connsiteX8394" fmla="*/ 3997461 w 8014260"/>
              <a:gd name="connsiteY8394" fmla="*/ 3011554 h 4925968"/>
              <a:gd name="connsiteX8395" fmla="*/ 4011588 w 8014260"/>
              <a:gd name="connsiteY8395" fmla="*/ 3004422 h 4925968"/>
              <a:gd name="connsiteX8396" fmla="*/ 4032848 w 8014260"/>
              <a:gd name="connsiteY8396" fmla="*/ 2994889 h 4925968"/>
              <a:gd name="connsiteX8397" fmla="*/ 319312 w 8014260"/>
              <a:gd name="connsiteY8397" fmla="*/ 2994684 h 4925968"/>
              <a:gd name="connsiteX8398" fmla="*/ 314580 w 8014260"/>
              <a:gd name="connsiteY8398" fmla="*/ 3003805 h 4925968"/>
              <a:gd name="connsiteX8399" fmla="*/ 307858 w 8014260"/>
              <a:gd name="connsiteY8399" fmla="*/ 3006342 h 4925968"/>
              <a:gd name="connsiteX8400" fmla="*/ 313140 w 8014260"/>
              <a:gd name="connsiteY8400" fmla="*/ 2997701 h 4925968"/>
              <a:gd name="connsiteX8401" fmla="*/ 319312 w 8014260"/>
              <a:gd name="connsiteY8401" fmla="*/ 2994684 h 4925968"/>
              <a:gd name="connsiteX8402" fmla="*/ 6881524 w 8014260"/>
              <a:gd name="connsiteY8402" fmla="*/ 2993380 h 4925968"/>
              <a:gd name="connsiteX8403" fmla="*/ 6914511 w 8014260"/>
              <a:gd name="connsiteY8403" fmla="*/ 3009840 h 4925968"/>
              <a:gd name="connsiteX8404" fmla="*/ 6886736 w 8014260"/>
              <a:gd name="connsiteY8404" fmla="*/ 3034872 h 4925968"/>
              <a:gd name="connsiteX8405" fmla="*/ 6851966 w 8014260"/>
              <a:gd name="connsiteY8405" fmla="*/ 3018207 h 4925968"/>
              <a:gd name="connsiteX8406" fmla="*/ 6881524 w 8014260"/>
              <a:gd name="connsiteY8406" fmla="*/ 2993380 h 4925968"/>
              <a:gd name="connsiteX8407" fmla="*/ 5818466 w 8014260"/>
              <a:gd name="connsiteY8407" fmla="*/ 2992969 h 4925968"/>
              <a:gd name="connsiteX8408" fmla="*/ 5849533 w 8014260"/>
              <a:gd name="connsiteY8408" fmla="*/ 3019921 h 4925968"/>
              <a:gd name="connsiteX8409" fmla="*/ 5822443 w 8014260"/>
              <a:gd name="connsiteY8409" fmla="*/ 3058394 h 4925968"/>
              <a:gd name="connsiteX8410" fmla="*/ 5790142 w 8014260"/>
              <a:gd name="connsiteY8410" fmla="*/ 3029453 h 4925968"/>
              <a:gd name="connsiteX8411" fmla="*/ 5818466 w 8014260"/>
              <a:gd name="connsiteY8411" fmla="*/ 2992969 h 4925968"/>
              <a:gd name="connsiteX8412" fmla="*/ 4985973 w 8014260"/>
              <a:gd name="connsiteY8412" fmla="*/ 2992901 h 4925968"/>
              <a:gd name="connsiteX8413" fmla="*/ 5015463 w 8014260"/>
              <a:gd name="connsiteY8413" fmla="*/ 3014503 h 4925968"/>
              <a:gd name="connsiteX8414" fmla="*/ 4991528 w 8014260"/>
              <a:gd name="connsiteY8414" fmla="*/ 3052634 h 4925968"/>
              <a:gd name="connsiteX8415" fmla="*/ 4960324 w 8014260"/>
              <a:gd name="connsiteY8415" fmla="*/ 3029248 h 4925968"/>
              <a:gd name="connsiteX8416" fmla="*/ 4985973 w 8014260"/>
              <a:gd name="connsiteY8416" fmla="*/ 2992901 h 4925968"/>
              <a:gd name="connsiteX8417" fmla="*/ 4044095 w 8014260"/>
              <a:gd name="connsiteY8417" fmla="*/ 2992489 h 4925968"/>
              <a:gd name="connsiteX8418" fmla="*/ 4026470 w 8014260"/>
              <a:gd name="connsiteY8418" fmla="*/ 3001405 h 4925968"/>
              <a:gd name="connsiteX8419" fmla="*/ 4005690 w 8014260"/>
              <a:gd name="connsiteY8419" fmla="*/ 3010800 h 4925968"/>
              <a:gd name="connsiteX8420" fmla="*/ 4023590 w 8014260"/>
              <a:gd name="connsiteY8420" fmla="*/ 3001816 h 4925968"/>
              <a:gd name="connsiteX8421" fmla="*/ 4044095 w 8014260"/>
              <a:gd name="connsiteY8421" fmla="*/ 2992489 h 4925968"/>
              <a:gd name="connsiteX8422" fmla="*/ 6526348 w 8014260"/>
              <a:gd name="connsiteY8422" fmla="*/ 2992283 h 4925968"/>
              <a:gd name="connsiteX8423" fmla="*/ 6560501 w 8014260"/>
              <a:gd name="connsiteY8423" fmla="*/ 3013886 h 4925968"/>
              <a:gd name="connsiteX8424" fmla="*/ 6532726 w 8014260"/>
              <a:gd name="connsiteY8424" fmla="*/ 3044884 h 4925968"/>
              <a:gd name="connsiteX8425" fmla="*/ 6499259 w 8014260"/>
              <a:gd name="connsiteY8425" fmla="*/ 3026093 h 4925968"/>
              <a:gd name="connsiteX8426" fmla="*/ 6526348 w 8014260"/>
              <a:gd name="connsiteY8426" fmla="*/ 2992283 h 4925968"/>
              <a:gd name="connsiteX8427" fmla="*/ 4056851 w 8014260"/>
              <a:gd name="connsiteY8427" fmla="*/ 2991803 h 4925968"/>
              <a:gd name="connsiteX8428" fmla="*/ 4038335 w 8014260"/>
              <a:gd name="connsiteY8428" fmla="*/ 3002296 h 4925968"/>
              <a:gd name="connsiteX8429" fmla="*/ 4016252 w 8014260"/>
              <a:gd name="connsiteY8429" fmla="*/ 3011691 h 4925968"/>
              <a:gd name="connsiteX8430" fmla="*/ 4034563 w 8014260"/>
              <a:gd name="connsiteY8430" fmla="*/ 3001473 h 4925968"/>
              <a:gd name="connsiteX8431" fmla="*/ 4056851 w 8014260"/>
              <a:gd name="connsiteY8431" fmla="*/ 2991803 h 4925968"/>
              <a:gd name="connsiteX8432" fmla="*/ 3771422 w 8014260"/>
              <a:gd name="connsiteY8432" fmla="*/ 2991254 h 4925968"/>
              <a:gd name="connsiteX8433" fmla="*/ 3760449 w 8014260"/>
              <a:gd name="connsiteY8433" fmla="*/ 3003393 h 4925968"/>
              <a:gd name="connsiteX8434" fmla="*/ 3746184 w 8014260"/>
              <a:gd name="connsiteY8434" fmla="*/ 3004765 h 4925968"/>
              <a:gd name="connsiteX8435" fmla="*/ 3755854 w 8014260"/>
              <a:gd name="connsiteY8435" fmla="*/ 2992352 h 4925968"/>
              <a:gd name="connsiteX8436" fmla="*/ 3771422 w 8014260"/>
              <a:gd name="connsiteY8436" fmla="*/ 2991254 h 4925968"/>
              <a:gd name="connsiteX8437" fmla="*/ 1654713 w 8014260"/>
              <a:gd name="connsiteY8437" fmla="*/ 2990809 h 4925968"/>
              <a:gd name="connsiteX8438" fmla="*/ 1664031 w 8014260"/>
              <a:gd name="connsiteY8438" fmla="*/ 2992832 h 4925968"/>
              <a:gd name="connsiteX8439" fmla="*/ 1679805 w 8014260"/>
              <a:gd name="connsiteY8439" fmla="*/ 3008468 h 4925968"/>
              <a:gd name="connsiteX8440" fmla="*/ 1667804 w 8014260"/>
              <a:gd name="connsiteY8440" fmla="*/ 3011074 h 4925968"/>
              <a:gd name="connsiteX8441" fmla="*/ 1652237 w 8014260"/>
              <a:gd name="connsiteY8441" fmla="*/ 2995575 h 4925968"/>
              <a:gd name="connsiteX8442" fmla="*/ 1654713 w 8014260"/>
              <a:gd name="connsiteY8442" fmla="*/ 2990809 h 4925968"/>
              <a:gd name="connsiteX8443" fmla="*/ 3846310 w 8014260"/>
              <a:gd name="connsiteY8443" fmla="*/ 2988442 h 4925968"/>
              <a:gd name="connsiteX8444" fmla="*/ 3833280 w 8014260"/>
              <a:gd name="connsiteY8444" fmla="*/ 2999895 h 4925968"/>
              <a:gd name="connsiteX8445" fmla="*/ 3819427 w 8014260"/>
              <a:gd name="connsiteY8445" fmla="*/ 3000444 h 4925968"/>
              <a:gd name="connsiteX8446" fmla="*/ 3832183 w 8014260"/>
              <a:gd name="connsiteY8446" fmla="*/ 2988991 h 4925968"/>
              <a:gd name="connsiteX8447" fmla="*/ 3846310 w 8014260"/>
              <a:gd name="connsiteY8447" fmla="*/ 2988442 h 4925968"/>
              <a:gd name="connsiteX8448" fmla="*/ 4220269 w 8014260"/>
              <a:gd name="connsiteY8448" fmla="*/ 2987868 h 4925968"/>
              <a:gd name="connsiteX8449" fmla="*/ 4228576 w 8014260"/>
              <a:gd name="connsiteY8449" fmla="*/ 2990431 h 4925968"/>
              <a:gd name="connsiteX8450" fmla="*/ 4207865 w 8014260"/>
              <a:gd name="connsiteY8450" fmla="*/ 3011623 h 4925968"/>
              <a:gd name="connsiteX8451" fmla="*/ 4182010 w 8014260"/>
              <a:gd name="connsiteY8451" fmla="*/ 3014640 h 4925968"/>
              <a:gd name="connsiteX8452" fmla="*/ 4203270 w 8014260"/>
              <a:gd name="connsiteY8452" fmla="*/ 2993998 h 4925968"/>
              <a:gd name="connsiteX8453" fmla="*/ 4220269 w 8014260"/>
              <a:gd name="connsiteY8453" fmla="*/ 2987868 h 4925968"/>
              <a:gd name="connsiteX8454" fmla="*/ 7295268 w 8014260"/>
              <a:gd name="connsiteY8454" fmla="*/ 2987208 h 4925968"/>
              <a:gd name="connsiteX8455" fmla="*/ 7328185 w 8014260"/>
              <a:gd name="connsiteY8455" fmla="*/ 3004285 h 4925968"/>
              <a:gd name="connsiteX8456" fmla="*/ 7301028 w 8014260"/>
              <a:gd name="connsiteY8456" fmla="*/ 3017178 h 4925968"/>
              <a:gd name="connsiteX8457" fmla="*/ 7266258 w 8014260"/>
              <a:gd name="connsiteY8457" fmla="*/ 3000307 h 4925968"/>
              <a:gd name="connsiteX8458" fmla="*/ 7295268 w 8014260"/>
              <a:gd name="connsiteY8458" fmla="*/ 2987208 h 4925968"/>
              <a:gd name="connsiteX8459" fmla="*/ 4007200 w 8014260"/>
              <a:gd name="connsiteY8459" fmla="*/ 2987208 h 4925968"/>
              <a:gd name="connsiteX8460" fmla="*/ 3990329 w 8014260"/>
              <a:gd name="connsiteY8460" fmla="*/ 2997084 h 4925968"/>
              <a:gd name="connsiteX8461" fmla="*/ 3975790 w 8014260"/>
              <a:gd name="connsiteY8461" fmla="*/ 3001336 h 4925968"/>
              <a:gd name="connsiteX8462" fmla="*/ 3991563 w 8014260"/>
              <a:gd name="connsiteY8462" fmla="*/ 2991940 h 4925968"/>
              <a:gd name="connsiteX8463" fmla="*/ 4007200 w 8014260"/>
              <a:gd name="connsiteY8463" fmla="*/ 2987208 h 4925968"/>
              <a:gd name="connsiteX8464" fmla="*/ 3685011 w 8014260"/>
              <a:gd name="connsiteY8464" fmla="*/ 2986865 h 4925968"/>
              <a:gd name="connsiteX8465" fmla="*/ 3697630 w 8014260"/>
              <a:gd name="connsiteY8465" fmla="*/ 2988785 h 4925968"/>
              <a:gd name="connsiteX8466" fmla="*/ 3684874 w 8014260"/>
              <a:gd name="connsiteY8466" fmla="*/ 3002364 h 4925968"/>
              <a:gd name="connsiteX8467" fmla="*/ 3672735 w 8014260"/>
              <a:gd name="connsiteY8467" fmla="*/ 2998729 h 4925968"/>
              <a:gd name="connsiteX8468" fmla="*/ 3685011 w 8014260"/>
              <a:gd name="connsiteY8468" fmla="*/ 2986865 h 4925968"/>
              <a:gd name="connsiteX8469" fmla="*/ 5329079 w 8014260"/>
              <a:gd name="connsiteY8469" fmla="*/ 2984877 h 4925968"/>
              <a:gd name="connsiteX8470" fmla="*/ 5359940 w 8014260"/>
              <a:gd name="connsiteY8470" fmla="*/ 3014160 h 4925968"/>
              <a:gd name="connsiteX8471" fmla="*/ 5334772 w 8014260"/>
              <a:gd name="connsiteY8471" fmla="*/ 3051468 h 4925968"/>
              <a:gd name="connsiteX8472" fmla="*/ 5303979 w 8014260"/>
              <a:gd name="connsiteY8472" fmla="*/ 3020744 h 4925968"/>
              <a:gd name="connsiteX8473" fmla="*/ 5329079 w 8014260"/>
              <a:gd name="connsiteY8473" fmla="*/ 2984877 h 4925968"/>
              <a:gd name="connsiteX8474" fmla="*/ 1406513 w 8014260"/>
              <a:gd name="connsiteY8474" fmla="*/ 2983917 h 4925968"/>
              <a:gd name="connsiteX8475" fmla="*/ 1423042 w 8014260"/>
              <a:gd name="connsiteY8475" fmla="*/ 2998524 h 4925968"/>
              <a:gd name="connsiteX8476" fmla="*/ 1408160 w 8014260"/>
              <a:gd name="connsiteY8476" fmla="*/ 3004148 h 4925968"/>
              <a:gd name="connsiteX8477" fmla="*/ 1393003 w 8014260"/>
              <a:gd name="connsiteY8477" fmla="*/ 2991049 h 4925968"/>
              <a:gd name="connsiteX8478" fmla="*/ 1406513 w 8014260"/>
              <a:gd name="connsiteY8478" fmla="*/ 2983917 h 4925968"/>
              <a:gd name="connsiteX8479" fmla="*/ 7017861 w 8014260"/>
              <a:gd name="connsiteY8479" fmla="*/ 2982477 h 4925968"/>
              <a:gd name="connsiteX8480" fmla="*/ 7052975 w 8014260"/>
              <a:gd name="connsiteY8480" fmla="*/ 2999004 h 4925968"/>
              <a:gd name="connsiteX8481" fmla="*/ 7027258 w 8014260"/>
              <a:gd name="connsiteY8481" fmla="*/ 3019441 h 4925968"/>
              <a:gd name="connsiteX8482" fmla="*/ 6990773 w 8014260"/>
              <a:gd name="connsiteY8482" fmla="*/ 3004628 h 4925968"/>
              <a:gd name="connsiteX8483" fmla="*/ 7017861 w 8014260"/>
              <a:gd name="connsiteY8483" fmla="*/ 2982477 h 4925968"/>
              <a:gd name="connsiteX8484" fmla="*/ 3249390 w 8014260"/>
              <a:gd name="connsiteY8484" fmla="*/ 2982270 h 4925968"/>
              <a:gd name="connsiteX8485" fmla="*/ 3263449 w 8014260"/>
              <a:gd name="connsiteY8485" fmla="*/ 2985631 h 4925968"/>
              <a:gd name="connsiteX8486" fmla="*/ 3255288 w 8014260"/>
              <a:gd name="connsiteY8486" fmla="*/ 2995301 h 4925968"/>
              <a:gd name="connsiteX8487" fmla="*/ 3243767 w 8014260"/>
              <a:gd name="connsiteY8487" fmla="*/ 2991460 h 4925968"/>
              <a:gd name="connsiteX8488" fmla="*/ 3249390 w 8014260"/>
              <a:gd name="connsiteY8488" fmla="*/ 2982270 h 4925968"/>
              <a:gd name="connsiteX8489" fmla="*/ 4440299 w 8014260"/>
              <a:gd name="connsiteY8489" fmla="*/ 2981430 h 4925968"/>
              <a:gd name="connsiteX8490" fmla="*/ 4449746 w 8014260"/>
              <a:gd name="connsiteY8490" fmla="*/ 2989196 h 4925968"/>
              <a:gd name="connsiteX8491" fmla="*/ 4428212 w 8014260"/>
              <a:gd name="connsiteY8491" fmla="*/ 3020057 h 4925968"/>
              <a:gd name="connsiteX8492" fmla="*/ 4400643 w 8014260"/>
              <a:gd name="connsiteY8492" fmla="*/ 3014297 h 4925968"/>
              <a:gd name="connsiteX8493" fmla="*/ 4422108 w 8014260"/>
              <a:gd name="connsiteY8493" fmla="*/ 2985493 h 4925968"/>
              <a:gd name="connsiteX8494" fmla="*/ 4440299 w 8014260"/>
              <a:gd name="connsiteY8494" fmla="*/ 2981430 h 4925968"/>
              <a:gd name="connsiteX8495" fmla="*/ 1715002 w 8014260"/>
              <a:gd name="connsiteY8495" fmla="*/ 2980967 h 4925968"/>
              <a:gd name="connsiteX8496" fmla="*/ 1723491 w 8014260"/>
              <a:gd name="connsiteY8496" fmla="*/ 2982270 h 4925968"/>
              <a:gd name="connsiteX8497" fmla="*/ 1739607 w 8014260"/>
              <a:gd name="connsiteY8497" fmla="*/ 2998250 h 4925968"/>
              <a:gd name="connsiteX8498" fmla="*/ 1728361 w 8014260"/>
              <a:gd name="connsiteY8498" fmla="*/ 3000513 h 4925968"/>
              <a:gd name="connsiteX8499" fmla="*/ 1713616 w 8014260"/>
              <a:gd name="connsiteY8499" fmla="*/ 2986248 h 4925968"/>
              <a:gd name="connsiteX8500" fmla="*/ 1715002 w 8014260"/>
              <a:gd name="connsiteY8500" fmla="*/ 2980967 h 4925968"/>
              <a:gd name="connsiteX8501" fmla="*/ 7158588 w 8014260"/>
              <a:gd name="connsiteY8501" fmla="*/ 2979939 h 4925968"/>
              <a:gd name="connsiteX8502" fmla="*/ 7190889 w 8014260"/>
              <a:gd name="connsiteY8502" fmla="*/ 2996672 h 4925968"/>
              <a:gd name="connsiteX8503" fmla="*/ 7162566 w 8014260"/>
              <a:gd name="connsiteY8503" fmla="*/ 3013269 h 4925968"/>
              <a:gd name="connsiteX8504" fmla="*/ 7128550 w 8014260"/>
              <a:gd name="connsiteY8504" fmla="*/ 2996535 h 4925968"/>
              <a:gd name="connsiteX8505" fmla="*/ 7158588 w 8014260"/>
              <a:gd name="connsiteY8505" fmla="*/ 2979939 h 4925968"/>
              <a:gd name="connsiteX8506" fmla="*/ 3919897 w 8014260"/>
              <a:gd name="connsiteY8506" fmla="*/ 2979596 h 4925968"/>
              <a:gd name="connsiteX8507" fmla="*/ 3908170 w 8014260"/>
              <a:gd name="connsiteY8507" fmla="*/ 2989745 h 4925968"/>
              <a:gd name="connsiteX8508" fmla="*/ 3891985 w 8014260"/>
              <a:gd name="connsiteY8508" fmla="*/ 2992283 h 4925968"/>
              <a:gd name="connsiteX8509" fmla="*/ 3903849 w 8014260"/>
              <a:gd name="connsiteY8509" fmla="*/ 2981790 h 4925968"/>
              <a:gd name="connsiteX8510" fmla="*/ 3919897 w 8014260"/>
              <a:gd name="connsiteY8510" fmla="*/ 2979596 h 4925968"/>
              <a:gd name="connsiteX8511" fmla="*/ 1012852 w 8014260"/>
              <a:gd name="connsiteY8511" fmla="*/ 2979416 h 4925968"/>
              <a:gd name="connsiteX8512" fmla="*/ 1018901 w 8014260"/>
              <a:gd name="connsiteY8512" fmla="*/ 2985837 h 4925968"/>
              <a:gd name="connsiteX8513" fmla="*/ 1005801 w 8014260"/>
              <a:gd name="connsiteY8513" fmla="*/ 3000787 h 4925968"/>
              <a:gd name="connsiteX8514" fmla="*/ 989547 w 8014260"/>
              <a:gd name="connsiteY8514" fmla="*/ 2993518 h 4925968"/>
              <a:gd name="connsiteX8515" fmla="*/ 1001548 w 8014260"/>
              <a:gd name="connsiteY8515" fmla="*/ 2979527 h 4925968"/>
              <a:gd name="connsiteX8516" fmla="*/ 1012852 w 8014260"/>
              <a:gd name="connsiteY8516" fmla="*/ 2979416 h 4925968"/>
              <a:gd name="connsiteX8517" fmla="*/ 4293255 w 8014260"/>
              <a:gd name="connsiteY8517" fmla="*/ 2979389 h 4925968"/>
              <a:gd name="connsiteX8518" fmla="*/ 4302299 w 8014260"/>
              <a:gd name="connsiteY8518" fmla="*/ 2982956 h 4925968"/>
              <a:gd name="connsiteX8519" fmla="*/ 4282000 w 8014260"/>
              <a:gd name="connsiteY8519" fmla="*/ 3006204 h 4925968"/>
              <a:gd name="connsiteX8520" fmla="*/ 4255116 w 8014260"/>
              <a:gd name="connsiteY8520" fmla="*/ 3008536 h 4925968"/>
              <a:gd name="connsiteX8521" fmla="*/ 4276239 w 8014260"/>
              <a:gd name="connsiteY8521" fmla="*/ 2984670 h 4925968"/>
              <a:gd name="connsiteX8522" fmla="*/ 4293255 w 8014260"/>
              <a:gd name="connsiteY8522" fmla="*/ 2979389 h 4925968"/>
              <a:gd name="connsiteX8523" fmla="*/ 17078 w 8014260"/>
              <a:gd name="connsiteY8523" fmla="*/ 2978498 h 4925968"/>
              <a:gd name="connsiteX8524" fmla="*/ 22221 w 8014260"/>
              <a:gd name="connsiteY8524" fmla="*/ 2979801 h 4925968"/>
              <a:gd name="connsiteX8525" fmla="*/ 19479 w 8014260"/>
              <a:gd name="connsiteY8525" fmla="*/ 2984945 h 4925968"/>
              <a:gd name="connsiteX8526" fmla="*/ 15844 w 8014260"/>
              <a:gd name="connsiteY8526" fmla="*/ 2983710 h 4925968"/>
              <a:gd name="connsiteX8527" fmla="*/ 17078 w 8014260"/>
              <a:gd name="connsiteY8527" fmla="*/ 2978498 h 4925968"/>
              <a:gd name="connsiteX8528" fmla="*/ 3608681 w 8014260"/>
              <a:gd name="connsiteY8528" fmla="*/ 2977402 h 4925968"/>
              <a:gd name="connsiteX8529" fmla="*/ 3622466 w 8014260"/>
              <a:gd name="connsiteY8529" fmla="*/ 2978910 h 4925968"/>
              <a:gd name="connsiteX8530" fmla="*/ 3612521 w 8014260"/>
              <a:gd name="connsiteY8530" fmla="*/ 2992215 h 4925968"/>
              <a:gd name="connsiteX8531" fmla="*/ 3598600 w 8014260"/>
              <a:gd name="connsiteY8531" fmla="*/ 2990980 h 4925968"/>
              <a:gd name="connsiteX8532" fmla="*/ 3608681 w 8014260"/>
              <a:gd name="connsiteY8532" fmla="*/ 2977402 h 4925968"/>
              <a:gd name="connsiteX8533" fmla="*/ 4367476 w 8014260"/>
              <a:gd name="connsiteY8533" fmla="*/ 2976990 h 4925968"/>
              <a:gd name="connsiteX8534" fmla="*/ 4375886 w 8014260"/>
              <a:gd name="connsiteY8534" fmla="*/ 2982682 h 4925968"/>
              <a:gd name="connsiteX8535" fmla="*/ 4355380 w 8014260"/>
              <a:gd name="connsiteY8535" fmla="*/ 3008468 h 4925968"/>
              <a:gd name="connsiteX8536" fmla="*/ 4326988 w 8014260"/>
              <a:gd name="connsiteY8536" fmla="*/ 3007645 h 4925968"/>
              <a:gd name="connsiteX8537" fmla="*/ 4350374 w 8014260"/>
              <a:gd name="connsiteY8537" fmla="*/ 2981379 h 4925968"/>
              <a:gd name="connsiteX8538" fmla="*/ 4367476 w 8014260"/>
              <a:gd name="connsiteY8538" fmla="*/ 2976990 h 4925968"/>
              <a:gd name="connsiteX8539" fmla="*/ 7454133 w 8014260"/>
              <a:gd name="connsiteY8539" fmla="*/ 2976544 h 4925968"/>
              <a:gd name="connsiteX8540" fmla="*/ 7462329 w 8014260"/>
              <a:gd name="connsiteY8540" fmla="*/ 2978567 h 4925968"/>
              <a:gd name="connsiteX8541" fmla="*/ 7434211 w 8014260"/>
              <a:gd name="connsiteY8541" fmla="*/ 3013543 h 4925968"/>
              <a:gd name="connsiteX8542" fmla="*/ 7403007 w 8014260"/>
              <a:gd name="connsiteY8542" fmla="*/ 3011211 h 4925968"/>
              <a:gd name="connsiteX8543" fmla="*/ 7433182 w 8014260"/>
              <a:gd name="connsiteY8543" fmla="*/ 2987482 h 4925968"/>
              <a:gd name="connsiteX8544" fmla="*/ 7454133 w 8014260"/>
              <a:gd name="connsiteY8544" fmla="*/ 2976544 h 4925968"/>
              <a:gd name="connsiteX8545" fmla="*/ 1785281 w 8014260"/>
              <a:gd name="connsiteY8545" fmla="*/ 2975344 h 4925968"/>
              <a:gd name="connsiteX8546" fmla="*/ 1800918 w 8014260"/>
              <a:gd name="connsiteY8546" fmla="*/ 2992557 h 4925968"/>
              <a:gd name="connsiteX8547" fmla="*/ 1787609 w 8014260"/>
              <a:gd name="connsiteY8547" fmla="*/ 2992420 h 4925968"/>
              <a:gd name="connsiteX8548" fmla="*/ 1775065 w 8014260"/>
              <a:gd name="connsiteY8548" fmla="*/ 2977058 h 4925968"/>
              <a:gd name="connsiteX8549" fmla="*/ 1785281 w 8014260"/>
              <a:gd name="connsiteY8549" fmla="*/ 2975344 h 4925968"/>
              <a:gd name="connsiteX8550" fmla="*/ 2905599 w 8014260"/>
              <a:gd name="connsiteY8550" fmla="*/ 2975069 h 4925968"/>
              <a:gd name="connsiteX8551" fmla="*/ 2917052 w 8014260"/>
              <a:gd name="connsiteY8551" fmla="*/ 2985082 h 4925968"/>
              <a:gd name="connsiteX8552" fmla="*/ 2908411 w 8014260"/>
              <a:gd name="connsiteY8552" fmla="*/ 2998661 h 4925968"/>
              <a:gd name="connsiteX8553" fmla="*/ 2898261 w 8014260"/>
              <a:gd name="connsiteY8553" fmla="*/ 2986660 h 4925968"/>
              <a:gd name="connsiteX8554" fmla="*/ 2905599 w 8014260"/>
              <a:gd name="connsiteY8554" fmla="*/ 2975069 h 4925968"/>
              <a:gd name="connsiteX8555" fmla="*/ 565792 w 8014260"/>
              <a:gd name="connsiteY8555" fmla="*/ 2975000 h 4925968"/>
              <a:gd name="connsiteX8556" fmla="*/ 558109 w 8014260"/>
              <a:gd name="connsiteY8556" fmla="*/ 2993723 h 4925968"/>
              <a:gd name="connsiteX8557" fmla="*/ 546931 w 8014260"/>
              <a:gd name="connsiteY8557" fmla="*/ 3003393 h 4925968"/>
              <a:gd name="connsiteX8558" fmla="*/ 554817 w 8014260"/>
              <a:gd name="connsiteY8558" fmla="*/ 2984122 h 4925968"/>
              <a:gd name="connsiteX8559" fmla="*/ 565792 w 8014260"/>
              <a:gd name="connsiteY8559" fmla="*/ 2975000 h 4925968"/>
              <a:gd name="connsiteX8560" fmla="*/ 4142027 w 8014260"/>
              <a:gd name="connsiteY8560" fmla="*/ 2974590 h 4925968"/>
              <a:gd name="connsiteX8561" fmla="*/ 4121453 w 8014260"/>
              <a:gd name="connsiteY8561" fmla="*/ 2989334 h 4925968"/>
              <a:gd name="connsiteX8562" fmla="*/ 4098342 w 8014260"/>
              <a:gd name="connsiteY8562" fmla="*/ 2996261 h 4925968"/>
              <a:gd name="connsiteX8563" fmla="*/ 4119191 w 8014260"/>
              <a:gd name="connsiteY8563" fmla="*/ 2981790 h 4925968"/>
              <a:gd name="connsiteX8564" fmla="*/ 4142027 w 8014260"/>
              <a:gd name="connsiteY8564" fmla="*/ 2974590 h 4925968"/>
              <a:gd name="connsiteX8565" fmla="*/ 1836236 w 8014260"/>
              <a:gd name="connsiteY8565" fmla="*/ 2970817 h 4925968"/>
              <a:gd name="connsiteX8566" fmla="*/ 1848031 w 8014260"/>
              <a:gd name="connsiteY8566" fmla="*/ 2970886 h 4925968"/>
              <a:gd name="connsiteX8567" fmla="*/ 1861269 w 8014260"/>
              <a:gd name="connsiteY8567" fmla="*/ 2986934 h 4925968"/>
              <a:gd name="connsiteX8568" fmla="*/ 1849540 w 8014260"/>
              <a:gd name="connsiteY8568" fmla="*/ 2986797 h 4925968"/>
              <a:gd name="connsiteX8569" fmla="*/ 1836236 w 8014260"/>
              <a:gd name="connsiteY8569" fmla="*/ 2970817 h 4925968"/>
              <a:gd name="connsiteX8570" fmla="*/ 5464113 w 8014260"/>
              <a:gd name="connsiteY8570" fmla="*/ 2970406 h 4925968"/>
              <a:gd name="connsiteX8571" fmla="*/ 5496415 w 8014260"/>
              <a:gd name="connsiteY8571" fmla="*/ 3000238 h 4925968"/>
              <a:gd name="connsiteX8572" fmla="*/ 5471931 w 8014260"/>
              <a:gd name="connsiteY8572" fmla="*/ 3036174 h 4925968"/>
              <a:gd name="connsiteX8573" fmla="*/ 5439767 w 8014260"/>
              <a:gd name="connsiteY8573" fmla="*/ 3005107 h 4925968"/>
              <a:gd name="connsiteX8574" fmla="*/ 5464113 w 8014260"/>
              <a:gd name="connsiteY8574" fmla="*/ 2970406 h 4925968"/>
              <a:gd name="connsiteX8575" fmla="*/ 6309636 w 8014260"/>
              <a:gd name="connsiteY8575" fmla="*/ 2969720 h 4925968"/>
              <a:gd name="connsiteX8576" fmla="*/ 6342966 w 8014260"/>
              <a:gd name="connsiteY8576" fmla="*/ 2991186 h 4925968"/>
              <a:gd name="connsiteX8577" fmla="*/ 6318277 w 8014260"/>
              <a:gd name="connsiteY8577" fmla="*/ 3026573 h 4925968"/>
              <a:gd name="connsiteX8578" fmla="*/ 6282959 w 8014260"/>
              <a:gd name="connsiteY8578" fmla="*/ 3003873 h 4925968"/>
              <a:gd name="connsiteX8579" fmla="*/ 6309636 w 8014260"/>
              <a:gd name="connsiteY8579" fmla="*/ 2969720 h 4925968"/>
              <a:gd name="connsiteX8580" fmla="*/ 6666801 w 8014260"/>
              <a:gd name="connsiteY8580" fmla="*/ 2969240 h 4925968"/>
              <a:gd name="connsiteX8581" fmla="*/ 6699445 w 8014260"/>
              <a:gd name="connsiteY8581" fmla="*/ 2988785 h 4925968"/>
              <a:gd name="connsiteX8582" fmla="*/ 6670436 w 8014260"/>
              <a:gd name="connsiteY8582" fmla="*/ 3017726 h 4925968"/>
              <a:gd name="connsiteX8583" fmla="*/ 6638203 w 8014260"/>
              <a:gd name="connsiteY8583" fmla="*/ 2998798 h 4925968"/>
              <a:gd name="connsiteX8584" fmla="*/ 6666801 w 8014260"/>
              <a:gd name="connsiteY8584" fmla="*/ 2969240 h 4925968"/>
              <a:gd name="connsiteX8585" fmla="*/ 5955145 w 8014260"/>
              <a:gd name="connsiteY8585" fmla="*/ 2967320 h 4925968"/>
              <a:gd name="connsiteX8586" fmla="*/ 5987789 w 8014260"/>
              <a:gd name="connsiteY8586" fmla="*/ 2990843 h 4925968"/>
              <a:gd name="connsiteX8587" fmla="*/ 5962483 w 8014260"/>
              <a:gd name="connsiteY8587" fmla="*/ 3029591 h 4925968"/>
              <a:gd name="connsiteX8588" fmla="*/ 5928605 w 8014260"/>
              <a:gd name="connsiteY8588" fmla="*/ 3004491 h 4925968"/>
              <a:gd name="connsiteX8589" fmla="*/ 5955145 w 8014260"/>
              <a:gd name="connsiteY8589" fmla="*/ 2967320 h 4925968"/>
              <a:gd name="connsiteX8590" fmla="*/ 3535575 w 8014260"/>
              <a:gd name="connsiteY8590" fmla="*/ 2966977 h 4925968"/>
              <a:gd name="connsiteX8591" fmla="*/ 3546753 w 8014260"/>
              <a:gd name="connsiteY8591" fmla="*/ 2967937 h 4925968"/>
              <a:gd name="connsiteX8592" fmla="*/ 3537975 w 8014260"/>
              <a:gd name="connsiteY8592" fmla="*/ 2979527 h 4925968"/>
              <a:gd name="connsiteX8593" fmla="*/ 3525013 w 8014260"/>
              <a:gd name="connsiteY8593" fmla="*/ 2978293 h 4925968"/>
              <a:gd name="connsiteX8594" fmla="*/ 3535575 w 8014260"/>
              <a:gd name="connsiteY8594" fmla="*/ 2966977 h 4925968"/>
              <a:gd name="connsiteX8595" fmla="*/ 3994101 w 8014260"/>
              <a:gd name="connsiteY8595" fmla="*/ 2965536 h 4925968"/>
              <a:gd name="connsiteX8596" fmla="*/ 3979494 w 8014260"/>
              <a:gd name="connsiteY8596" fmla="*/ 2975961 h 4925968"/>
              <a:gd name="connsiteX8597" fmla="*/ 3964611 w 8014260"/>
              <a:gd name="connsiteY8597" fmla="*/ 2978635 h 4925968"/>
              <a:gd name="connsiteX8598" fmla="*/ 3977916 w 8014260"/>
              <a:gd name="connsiteY8598" fmla="*/ 2968965 h 4925968"/>
              <a:gd name="connsiteX8599" fmla="*/ 3994101 w 8014260"/>
              <a:gd name="connsiteY8599" fmla="*/ 2965536 h 4925968"/>
              <a:gd name="connsiteX8600" fmla="*/ 4093267 w 8014260"/>
              <a:gd name="connsiteY8600" fmla="*/ 2964645 h 4925968"/>
              <a:gd name="connsiteX8601" fmla="*/ 4076945 w 8014260"/>
              <a:gd name="connsiteY8601" fmla="*/ 2972875 h 4925968"/>
              <a:gd name="connsiteX8602" fmla="*/ 4058428 w 8014260"/>
              <a:gd name="connsiteY8602" fmla="*/ 2980830 h 4925968"/>
              <a:gd name="connsiteX8603" fmla="*/ 4073516 w 8014260"/>
              <a:gd name="connsiteY8603" fmla="*/ 2973080 h 4925968"/>
              <a:gd name="connsiteX8604" fmla="*/ 4093267 w 8014260"/>
              <a:gd name="connsiteY8604" fmla="*/ 2964645 h 4925968"/>
              <a:gd name="connsiteX8605" fmla="*/ 1898439 w 8014260"/>
              <a:gd name="connsiteY8605" fmla="*/ 2964439 h 4925968"/>
              <a:gd name="connsiteX8606" fmla="*/ 1910576 w 8014260"/>
              <a:gd name="connsiteY8606" fmla="*/ 2965262 h 4925968"/>
              <a:gd name="connsiteX8607" fmla="*/ 1920795 w 8014260"/>
              <a:gd name="connsiteY8607" fmla="*/ 2981241 h 4925968"/>
              <a:gd name="connsiteX8608" fmla="*/ 1913115 w 8014260"/>
              <a:gd name="connsiteY8608" fmla="*/ 2982407 h 4925968"/>
              <a:gd name="connsiteX8609" fmla="*/ 1898439 w 8014260"/>
              <a:gd name="connsiteY8609" fmla="*/ 2964439 h 4925968"/>
              <a:gd name="connsiteX8610" fmla="*/ 7593042 w 8014260"/>
              <a:gd name="connsiteY8610" fmla="*/ 2963548 h 4925968"/>
              <a:gd name="connsiteX8611" fmla="*/ 7558752 w 8014260"/>
              <a:gd name="connsiteY8611" fmla="*/ 3039740 h 4925968"/>
              <a:gd name="connsiteX8612" fmla="*/ 7516780 w 8014260"/>
              <a:gd name="connsiteY8612" fmla="*/ 3101737 h 4925968"/>
              <a:gd name="connsiteX8613" fmla="*/ 7552031 w 8014260"/>
              <a:gd name="connsiteY8613" fmla="*/ 3032197 h 4925968"/>
              <a:gd name="connsiteX8614" fmla="*/ 7593042 w 8014260"/>
              <a:gd name="connsiteY8614" fmla="*/ 2963548 h 4925968"/>
              <a:gd name="connsiteX8615" fmla="*/ 4104446 w 8014260"/>
              <a:gd name="connsiteY8615" fmla="*/ 2962657 h 4925968"/>
              <a:gd name="connsiteX8616" fmla="*/ 4087301 w 8014260"/>
              <a:gd name="connsiteY8616" fmla="*/ 2971024 h 4925968"/>
              <a:gd name="connsiteX8617" fmla="*/ 4067550 w 8014260"/>
              <a:gd name="connsiteY8617" fmla="*/ 2980008 h 4925968"/>
              <a:gd name="connsiteX8618" fmla="*/ 4084421 w 8014260"/>
              <a:gd name="connsiteY8618" fmla="*/ 2971709 h 4925968"/>
              <a:gd name="connsiteX8619" fmla="*/ 4104446 w 8014260"/>
              <a:gd name="connsiteY8619" fmla="*/ 2962657 h 4925968"/>
              <a:gd name="connsiteX8620" fmla="*/ 4703492 w 8014260"/>
              <a:gd name="connsiteY8620" fmla="*/ 2962588 h 4925968"/>
              <a:gd name="connsiteX8621" fmla="*/ 4731610 w 8014260"/>
              <a:gd name="connsiteY8621" fmla="*/ 2978156 h 4925968"/>
              <a:gd name="connsiteX8622" fmla="*/ 4707676 w 8014260"/>
              <a:gd name="connsiteY8622" fmla="*/ 3011554 h 4925968"/>
              <a:gd name="connsiteX8623" fmla="*/ 4679284 w 8014260"/>
              <a:gd name="connsiteY8623" fmla="*/ 2995575 h 4925968"/>
              <a:gd name="connsiteX8624" fmla="*/ 4703492 w 8014260"/>
              <a:gd name="connsiteY8624" fmla="*/ 2962588 h 4925968"/>
              <a:gd name="connsiteX8625" fmla="*/ 4128723 w 8014260"/>
              <a:gd name="connsiteY8625" fmla="*/ 2962040 h 4925968"/>
              <a:gd name="connsiteX8626" fmla="*/ 4110550 w 8014260"/>
              <a:gd name="connsiteY8626" fmla="*/ 2973081 h 4925968"/>
              <a:gd name="connsiteX8627" fmla="*/ 4087850 w 8014260"/>
              <a:gd name="connsiteY8627" fmla="*/ 2982202 h 4925968"/>
              <a:gd name="connsiteX8628" fmla="*/ 4107601 w 8014260"/>
              <a:gd name="connsiteY8628" fmla="*/ 2970475 h 4925968"/>
              <a:gd name="connsiteX8629" fmla="*/ 4128723 w 8014260"/>
              <a:gd name="connsiteY8629" fmla="*/ 2962040 h 4925968"/>
              <a:gd name="connsiteX8630" fmla="*/ 4080923 w 8014260"/>
              <a:gd name="connsiteY8630" fmla="*/ 2961491 h 4925968"/>
              <a:gd name="connsiteX8631" fmla="*/ 4064532 w 8014260"/>
              <a:gd name="connsiteY8631" fmla="*/ 2970543 h 4925968"/>
              <a:gd name="connsiteX8632" fmla="*/ 4047936 w 8014260"/>
              <a:gd name="connsiteY8632" fmla="*/ 2976373 h 4925968"/>
              <a:gd name="connsiteX8633" fmla="*/ 4062886 w 8014260"/>
              <a:gd name="connsiteY8633" fmla="*/ 2967937 h 4925968"/>
              <a:gd name="connsiteX8634" fmla="*/ 4080923 w 8014260"/>
              <a:gd name="connsiteY8634" fmla="*/ 2961491 h 4925968"/>
              <a:gd name="connsiteX8635" fmla="*/ 478284 w 8014260"/>
              <a:gd name="connsiteY8635" fmla="*/ 2961216 h 4925968"/>
              <a:gd name="connsiteX8636" fmla="*/ 471698 w 8014260"/>
              <a:gd name="connsiteY8636" fmla="*/ 2975824 h 4925968"/>
              <a:gd name="connsiteX8637" fmla="*/ 463399 w 8014260"/>
              <a:gd name="connsiteY8637" fmla="*/ 2982065 h 4925968"/>
              <a:gd name="connsiteX8638" fmla="*/ 469844 w 8014260"/>
              <a:gd name="connsiteY8638" fmla="*/ 2965812 h 4925968"/>
              <a:gd name="connsiteX8639" fmla="*/ 478284 w 8014260"/>
              <a:gd name="connsiteY8639" fmla="*/ 2961216 h 4925968"/>
              <a:gd name="connsiteX8640" fmla="*/ 3462880 w 8014260"/>
              <a:gd name="connsiteY8640" fmla="*/ 2960600 h 4925968"/>
              <a:gd name="connsiteX8641" fmla="*/ 3473236 w 8014260"/>
              <a:gd name="connsiteY8641" fmla="*/ 2963891 h 4925968"/>
              <a:gd name="connsiteX8642" fmla="*/ 3463429 w 8014260"/>
              <a:gd name="connsiteY8642" fmla="*/ 2971367 h 4925968"/>
              <a:gd name="connsiteX8643" fmla="*/ 3451976 w 8014260"/>
              <a:gd name="connsiteY8643" fmla="*/ 2968966 h 4925968"/>
              <a:gd name="connsiteX8644" fmla="*/ 3462880 w 8014260"/>
              <a:gd name="connsiteY8644" fmla="*/ 2960600 h 4925968"/>
              <a:gd name="connsiteX8645" fmla="*/ 720019 w 8014260"/>
              <a:gd name="connsiteY8645" fmla="*/ 2960299 h 4925968"/>
              <a:gd name="connsiteX8646" fmla="*/ 724757 w 8014260"/>
              <a:gd name="connsiteY8646" fmla="*/ 2960805 h 4925968"/>
              <a:gd name="connsiteX8647" fmla="*/ 714060 w 8014260"/>
              <a:gd name="connsiteY8647" fmla="*/ 2982408 h 4925968"/>
              <a:gd name="connsiteX8648" fmla="*/ 701304 w 8014260"/>
              <a:gd name="connsiteY8648" fmla="*/ 2988305 h 4925968"/>
              <a:gd name="connsiteX8649" fmla="*/ 711729 w 8014260"/>
              <a:gd name="connsiteY8649" fmla="*/ 2966840 h 4925968"/>
              <a:gd name="connsiteX8650" fmla="*/ 720019 w 8014260"/>
              <a:gd name="connsiteY8650" fmla="*/ 2960299 h 4925968"/>
              <a:gd name="connsiteX8651" fmla="*/ 7358087 w 8014260"/>
              <a:gd name="connsiteY8651" fmla="*/ 2960188 h 4925968"/>
              <a:gd name="connsiteX8652" fmla="*/ 7390799 w 8014260"/>
              <a:gd name="connsiteY8652" fmla="*/ 2981242 h 4925968"/>
              <a:gd name="connsiteX8653" fmla="*/ 7362544 w 8014260"/>
              <a:gd name="connsiteY8653" fmla="*/ 2990706 h 4925968"/>
              <a:gd name="connsiteX8654" fmla="*/ 7330381 w 8014260"/>
              <a:gd name="connsiteY8654" fmla="*/ 2972327 h 4925968"/>
              <a:gd name="connsiteX8655" fmla="*/ 7358087 w 8014260"/>
              <a:gd name="connsiteY8655" fmla="*/ 2960188 h 4925968"/>
              <a:gd name="connsiteX8656" fmla="*/ 2226314 w 8014260"/>
              <a:gd name="connsiteY8656" fmla="*/ 2959914 h 4925968"/>
              <a:gd name="connsiteX8657" fmla="*/ 2238658 w 8014260"/>
              <a:gd name="connsiteY8657" fmla="*/ 2974658 h 4925968"/>
              <a:gd name="connsiteX8658" fmla="*/ 2234063 w 8014260"/>
              <a:gd name="connsiteY8658" fmla="*/ 2985905 h 4925968"/>
              <a:gd name="connsiteX8659" fmla="*/ 2220210 w 8014260"/>
              <a:gd name="connsiteY8659" fmla="*/ 2968966 h 4925968"/>
              <a:gd name="connsiteX8660" fmla="*/ 2226314 w 8014260"/>
              <a:gd name="connsiteY8660" fmla="*/ 2959914 h 4925968"/>
              <a:gd name="connsiteX8661" fmla="*/ 4116447 w 8014260"/>
              <a:gd name="connsiteY8661" fmla="*/ 2959845 h 4925968"/>
              <a:gd name="connsiteX8662" fmla="*/ 4098822 w 8014260"/>
              <a:gd name="connsiteY8662" fmla="*/ 2969103 h 4925968"/>
              <a:gd name="connsiteX8663" fmla="*/ 4078111 w 8014260"/>
              <a:gd name="connsiteY8663" fmla="*/ 2978293 h 4925968"/>
              <a:gd name="connsiteX8664" fmla="*/ 4094296 w 8014260"/>
              <a:gd name="connsiteY8664" fmla="*/ 2969789 h 4925968"/>
              <a:gd name="connsiteX8665" fmla="*/ 4116447 w 8014260"/>
              <a:gd name="connsiteY8665" fmla="*/ 2959845 h 4925968"/>
              <a:gd name="connsiteX8666" fmla="*/ 1269009 w 8014260"/>
              <a:gd name="connsiteY8666" fmla="*/ 2959707 h 4925968"/>
              <a:gd name="connsiteX8667" fmla="*/ 1287118 w 8014260"/>
              <a:gd name="connsiteY8667" fmla="*/ 2971434 h 4925968"/>
              <a:gd name="connsiteX8668" fmla="*/ 1274563 w 8014260"/>
              <a:gd name="connsiteY8668" fmla="*/ 2981447 h 4925968"/>
              <a:gd name="connsiteX8669" fmla="*/ 1257420 w 8014260"/>
              <a:gd name="connsiteY8669" fmla="*/ 2969103 h 4925968"/>
              <a:gd name="connsiteX8670" fmla="*/ 1269009 w 8014260"/>
              <a:gd name="connsiteY8670" fmla="*/ 2959707 h 4925968"/>
              <a:gd name="connsiteX8671" fmla="*/ 1135281 w 8014260"/>
              <a:gd name="connsiteY8671" fmla="*/ 2957033 h 4925968"/>
              <a:gd name="connsiteX8672" fmla="*/ 1152630 w 8014260"/>
              <a:gd name="connsiteY8672" fmla="*/ 2966908 h 4925968"/>
              <a:gd name="connsiteX8673" fmla="*/ 1139053 w 8014260"/>
              <a:gd name="connsiteY8673" fmla="*/ 2978910 h 4925968"/>
              <a:gd name="connsiteX8674" fmla="*/ 1123348 w 8014260"/>
              <a:gd name="connsiteY8674" fmla="*/ 2970269 h 4925968"/>
              <a:gd name="connsiteX8675" fmla="*/ 1135281 w 8014260"/>
              <a:gd name="connsiteY8675" fmla="*/ 2957033 h 4925968"/>
              <a:gd name="connsiteX8676" fmla="*/ 3043033 w 8014260"/>
              <a:gd name="connsiteY8676" fmla="*/ 2956896 h 4925968"/>
              <a:gd name="connsiteX8677" fmla="*/ 3052565 w 8014260"/>
              <a:gd name="connsiteY8677" fmla="*/ 2967800 h 4925968"/>
              <a:gd name="connsiteX8678" fmla="*/ 3041867 w 8014260"/>
              <a:gd name="connsiteY8678" fmla="*/ 2977195 h 4925968"/>
              <a:gd name="connsiteX8679" fmla="*/ 3033980 w 8014260"/>
              <a:gd name="connsiteY8679" fmla="*/ 2967800 h 4925968"/>
              <a:gd name="connsiteX8680" fmla="*/ 3043033 w 8014260"/>
              <a:gd name="connsiteY8680" fmla="*/ 2956896 h 4925968"/>
              <a:gd name="connsiteX8681" fmla="*/ 7577543 w 8014260"/>
              <a:gd name="connsiteY8681" fmla="*/ 2955387 h 4925968"/>
              <a:gd name="connsiteX8682" fmla="*/ 7544419 w 8014260"/>
              <a:gd name="connsiteY8682" fmla="*/ 3027533 h 4925968"/>
              <a:gd name="connsiteX8683" fmla="*/ 7505397 w 8014260"/>
              <a:gd name="connsiteY8683" fmla="*/ 3082192 h 4925968"/>
              <a:gd name="connsiteX8684" fmla="*/ 7538110 w 8014260"/>
              <a:gd name="connsiteY8684" fmla="*/ 3019441 h 4925968"/>
              <a:gd name="connsiteX8685" fmla="*/ 7577543 w 8014260"/>
              <a:gd name="connsiteY8685" fmla="*/ 2955387 h 4925968"/>
              <a:gd name="connsiteX8686" fmla="*/ 391598 w 8014260"/>
              <a:gd name="connsiteY8686" fmla="*/ 2954906 h 4925968"/>
              <a:gd name="connsiteX8687" fmla="*/ 385699 w 8014260"/>
              <a:gd name="connsiteY8687" fmla="*/ 2966428 h 4925968"/>
              <a:gd name="connsiteX8688" fmla="*/ 379459 w 8014260"/>
              <a:gd name="connsiteY8688" fmla="*/ 2969857 h 4925968"/>
              <a:gd name="connsiteX8689" fmla="*/ 383502 w 8014260"/>
              <a:gd name="connsiteY8689" fmla="*/ 2959501 h 4925968"/>
              <a:gd name="connsiteX8690" fmla="*/ 391598 w 8014260"/>
              <a:gd name="connsiteY8690" fmla="*/ 2954906 h 4925968"/>
              <a:gd name="connsiteX8691" fmla="*/ 5118058 w 8014260"/>
              <a:gd name="connsiteY8691" fmla="*/ 2954016 h 4925968"/>
              <a:gd name="connsiteX8692" fmla="*/ 5149057 w 8014260"/>
              <a:gd name="connsiteY8692" fmla="*/ 2974658 h 4925968"/>
              <a:gd name="connsiteX8693" fmla="*/ 5126768 w 8014260"/>
              <a:gd name="connsiteY8693" fmla="*/ 3012926 h 4925968"/>
              <a:gd name="connsiteX8694" fmla="*/ 5094055 w 8014260"/>
              <a:gd name="connsiteY8694" fmla="*/ 2990432 h 4925968"/>
              <a:gd name="connsiteX8695" fmla="*/ 5118058 w 8014260"/>
              <a:gd name="connsiteY8695" fmla="*/ 2954016 h 4925968"/>
              <a:gd name="connsiteX8696" fmla="*/ 1465081 w 8014260"/>
              <a:gd name="connsiteY8696" fmla="*/ 2954015 h 4925968"/>
              <a:gd name="connsiteX8697" fmla="*/ 1482295 w 8014260"/>
              <a:gd name="connsiteY8697" fmla="*/ 2969446 h 4925968"/>
              <a:gd name="connsiteX8698" fmla="*/ 1471252 w 8014260"/>
              <a:gd name="connsiteY8698" fmla="*/ 2975549 h 4925968"/>
              <a:gd name="connsiteX8699" fmla="*/ 1453903 w 8014260"/>
              <a:gd name="connsiteY8699" fmla="*/ 2960393 h 4925968"/>
              <a:gd name="connsiteX8700" fmla="*/ 1465081 w 8014260"/>
              <a:gd name="connsiteY8700" fmla="*/ 2954015 h 4925968"/>
              <a:gd name="connsiteX8701" fmla="*/ 1961890 w 8014260"/>
              <a:gd name="connsiteY8701" fmla="*/ 2953707 h 4925968"/>
              <a:gd name="connsiteX8702" fmla="*/ 1969350 w 8014260"/>
              <a:gd name="connsiteY8702" fmla="*/ 2956073 h 4925968"/>
              <a:gd name="connsiteX8703" fmla="*/ 1985053 w 8014260"/>
              <a:gd name="connsiteY8703" fmla="*/ 2972326 h 4925968"/>
              <a:gd name="connsiteX8704" fmla="*/ 1974218 w 8014260"/>
              <a:gd name="connsiteY8704" fmla="*/ 2973904 h 4925968"/>
              <a:gd name="connsiteX8705" fmla="*/ 1961121 w 8014260"/>
              <a:gd name="connsiteY8705" fmla="*/ 2959982 h 4925968"/>
              <a:gd name="connsiteX8706" fmla="*/ 1961890 w 8014260"/>
              <a:gd name="connsiteY8706" fmla="*/ 2953707 h 4925968"/>
              <a:gd name="connsiteX8707" fmla="*/ 4214654 w 8014260"/>
              <a:gd name="connsiteY8707" fmla="*/ 2952713 h 4925968"/>
              <a:gd name="connsiteX8708" fmla="*/ 4196069 w 8014260"/>
              <a:gd name="connsiteY8708" fmla="*/ 2968349 h 4925968"/>
              <a:gd name="connsiteX8709" fmla="*/ 4171174 w 8014260"/>
              <a:gd name="connsiteY8709" fmla="*/ 2975344 h 4925968"/>
              <a:gd name="connsiteX8710" fmla="*/ 4188113 w 8014260"/>
              <a:gd name="connsiteY8710" fmla="*/ 2960668 h 4925968"/>
              <a:gd name="connsiteX8711" fmla="*/ 4214654 w 8014260"/>
              <a:gd name="connsiteY8711" fmla="*/ 2952713 h 4925968"/>
              <a:gd name="connsiteX8712" fmla="*/ 6805675 w 8014260"/>
              <a:gd name="connsiteY8712" fmla="*/ 2952026 h 4925968"/>
              <a:gd name="connsiteX8713" fmla="*/ 6838319 w 8014260"/>
              <a:gd name="connsiteY8713" fmla="*/ 2970748 h 4925968"/>
              <a:gd name="connsiteX8714" fmla="*/ 6809447 w 8014260"/>
              <a:gd name="connsiteY8714" fmla="*/ 2996192 h 4925968"/>
              <a:gd name="connsiteX8715" fmla="*/ 6777214 w 8014260"/>
              <a:gd name="connsiteY8715" fmla="*/ 2978224 h 4925968"/>
              <a:gd name="connsiteX8716" fmla="*/ 6805675 w 8014260"/>
              <a:gd name="connsiteY8716" fmla="*/ 2952026 h 4925968"/>
              <a:gd name="connsiteX8717" fmla="*/ 5601479 w 8014260"/>
              <a:gd name="connsiteY8717" fmla="*/ 2951821 h 4925968"/>
              <a:gd name="connsiteX8718" fmla="*/ 5633506 w 8014260"/>
              <a:gd name="connsiteY8718" fmla="*/ 2981105 h 4925968"/>
              <a:gd name="connsiteX8719" fmla="*/ 5608269 w 8014260"/>
              <a:gd name="connsiteY8719" fmla="*/ 3016560 h 4925968"/>
              <a:gd name="connsiteX8720" fmla="*/ 5576447 w 8014260"/>
              <a:gd name="connsiteY8720" fmla="*/ 2986248 h 4925968"/>
              <a:gd name="connsiteX8721" fmla="*/ 5601479 w 8014260"/>
              <a:gd name="connsiteY8721" fmla="*/ 2951821 h 4925968"/>
              <a:gd name="connsiteX8722" fmla="*/ 927756 w 8014260"/>
              <a:gd name="connsiteY8722" fmla="*/ 2951478 h 4925968"/>
              <a:gd name="connsiteX8723" fmla="*/ 943668 w 8014260"/>
              <a:gd name="connsiteY8723" fmla="*/ 2954839 h 4925968"/>
              <a:gd name="connsiteX8724" fmla="*/ 932762 w 8014260"/>
              <a:gd name="connsiteY8724" fmla="*/ 2972121 h 4925968"/>
              <a:gd name="connsiteX8725" fmla="*/ 916715 w 8014260"/>
              <a:gd name="connsiteY8725" fmla="*/ 2969172 h 4925968"/>
              <a:gd name="connsiteX8726" fmla="*/ 927756 w 8014260"/>
              <a:gd name="connsiteY8726" fmla="*/ 2951478 h 4925968"/>
              <a:gd name="connsiteX8727" fmla="*/ 3386687 w 8014260"/>
              <a:gd name="connsiteY8727" fmla="*/ 2948461 h 4925968"/>
              <a:gd name="connsiteX8728" fmla="*/ 3398277 w 8014260"/>
              <a:gd name="connsiteY8728" fmla="*/ 2950518 h 4925968"/>
              <a:gd name="connsiteX8729" fmla="*/ 3390116 w 8014260"/>
              <a:gd name="connsiteY8729" fmla="*/ 2958679 h 4925968"/>
              <a:gd name="connsiteX8730" fmla="*/ 3378252 w 8014260"/>
              <a:gd name="connsiteY8730" fmla="*/ 2956828 h 4925968"/>
              <a:gd name="connsiteX8731" fmla="*/ 3386687 w 8014260"/>
              <a:gd name="connsiteY8731" fmla="*/ 2948461 h 4925968"/>
              <a:gd name="connsiteX8732" fmla="*/ 4067550 w 8014260"/>
              <a:gd name="connsiteY8732" fmla="*/ 2947089 h 4925968"/>
              <a:gd name="connsiteX8733" fmla="*/ 4055206 w 8014260"/>
              <a:gd name="connsiteY8733" fmla="*/ 2956072 h 4925968"/>
              <a:gd name="connsiteX8734" fmla="*/ 4037581 w 8014260"/>
              <a:gd name="connsiteY8734" fmla="*/ 2961559 h 4925968"/>
              <a:gd name="connsiteX8735" fmla="*/ 4050748 w 8014260"/>
              <a:gd name="connsiteY8735" fmla="*/ 2951752 h 4925968"/>
              <a:gd name="connsiteX8736" fmla="*/ 4067550 w 8014260"/>
              <a:gd name="connsiteY8736" fmla="*/ 2947089 h 4925968"/>
              <a:gd name="connsiteX8737" fmla="*/ 4910604 w 8014260"/>
              <a:gd name="connsiteY8737" fmla="*/ 2947088 h 4925968"/>
              <a:gd name="connsiteX8738" fmla="*/ 4940162 w 8014260"/>
              <a:gd name="connsiteY8738" fmla="*/ 2966291 h 4925968"/>
              <a:gd name="connsiteX8739" fmla="*/ 4914444 w 8014260"/>
              <a:gd name="connsiteY8739" fmla="*/ 3001815 h 4925968"/>
              <a:gd name="connsiteX8740" fmla="*/ 4886532 w 8014260"/>
              <a:gd name="connsiteY8740" fmla="*/ 2980555 h 4925968"/>
              <a:gd name="connsiteX8741" fmla="*/ 4910604 w 8014260"/>
              <a:gd name="connsiteY8741" fmla="*/ 2947088 h 4925968"/>
              <a:gd name="connsiteX8742" fmla="*/ 6450499 w 8014260"/>
              <a:gd name="connsiteY8742" fmla="*/ 2944757 h 4925968"/>
              <a:gd name="connsiteX8743" fmla="*/ 6482457 w 8014260"/>
              <a:gd name="connsiteY8743" fmla="*/ 2966634 h 4925968"/>
              <a:gd name="connsiteX8744" fmla="*/ 6455986 w 8014260"/>
              <a:gd name="connsiteY8744" fmla="*/ 2998318 h 4925968"/>
              <a:gd name="connsiteX8745" fmla="*/ 6422381 w 8014260"/>
              <a:gd name="connsiteY8745" fmla="*/ 2977744 h 4925968"/>
              <a:gd name="connsiteX8746" fmla="*/ 6450499 w 8014260"/>
              <a:gd name="connsiteY8746" fmla="*/ 2944757 h 4925968"/>
              <a:gd name="connsiteX8747" fmla="*/ 7219282 w 8014260"/>
              <a:gd name="connsiteY8747" fmla="*/ 2944689 h 4925968"/>
              <a:gd name="connsiteX8748" fmla="*/ 7253435 w 8014260"/>
              <a:gd name="connsiteY8748" fmla="*/ 2964234 h 4925968"/>
              <a:gd name="connsiteX8749" fmla="*/ 7226414 w 8014260"/>
              <a:gd name="connsiteY8749" fmla="*/ 2978019 h 4925968"/>
              <a:gd name="connsiteX8750" fmla="*/ 7192946 w 8014260"/>
              <a:gd name="connsiteY8750" fmla="*/ 2961148 h 4925968"/>
              <a:gd name="connsiteX8751" fmla="*/ 7219282 w 8014260"/>
              <a:gd name="connsiteY8751" fmla="*/ 2944689 h 4925968"/>
              <a:gd name="connsiteX8752" fmla="*/ 7561975 w 8014260"/>
              <a:gd name="connsiteY8752" fmla="*/ 2944415 h 4925968"/>
              <a:gd name="connsiteX8753" fmla="*/ 7532692 w 8014260"/>
              <a:gd name="connsiteY8753" fmla="*/ 3008880 h 4925968"/>
              <a:gd name="connsiteX8754" fmla="*/ 7494287 w 8014260"/>
              <a:gd name="connsiteY8754" fmla="*/ 3059492 h 4925968"/>
              <a:gd name="connsiteX8755" fmla="*/ 7523776 w 8014260"/>
              <a:gd name="connsiteY8755" fmla="*/ 3003873 h 4925968"/>
              <a:gd name="connsiteX8756" fmla="*/ 7561975 w 8014260"/>
              <a:gd name="connsiteY8756" fmla="*/ 2944415 h 4925968"/>
              <a:gd name="connsiteX8757" fmla="*/ 6942766 w 8014260"/>
              <a:gd name="connsiteY8757" fmla="*/ 2941602 h 4925968"/>
              <a:gd name="connsiteX8758" fmla="*/ 6977125 w 8014260"/>
              <a:gd name="connsiteY8758" fmla="*/ 2960530 h 4925968"/>
              <a:gd name="connsiteX8759" fmla="*/ 6949898 w 8014260"/>
              <a:gd name="connsiteY8759" fmla="*/ 2981584 h 4925968"/>
              <a:gd name="connsiteX8760" fmla="*/ 6916225 w 8014260"/>
              <a:gd name="connsiteY8760" fmla="*/ 2965331 h 4925968"/>
              <a:gd name="connsiteX8761" fmla="*/ 6942766 w 8014260"/>
              <a:gd name="connsiteY8761" fmla="*/ 2941602 h 4925968"/>
              <a:gd name="connsiteX8762" fmla="*/ 6095598 w 8014260"/>
              <a:gd name="connsiteY8762" fmla="*/ 2941534 h 4925968"/>
              <a:gd name="connsiteX8763" fmla="*/ 6126870 w 8014260"/>
              <a:gd name="connsiteY8763" fmla="*/ 2965468 h 4925968"/>
              <a:gd name="connsiteX8764" fmla="*/ 6099644 w 8014260"/>
              <a:gd name="connsiteY8764" fmla="*/ 3001130 h 4925968"/>
              <a:gd name="connsiteX8765" fmla="*/ 6067137 w 8014260"/>
              <a:gd name="connsiteY8765" fmla="*/ 2975618 h 4925968"/>
              <a:gd name="connsiteX8766" fmla="*/ 6095598 w 8014260"/>
              <a:gd name="connsiteY8766" fmla="*/ 2941534 h 4925968"/>
              <a:gd name="connsiteX8767" fmla="*/ 3177107 w 8014260"/>
              <a:gd name="connsiteY8767" fmla="*/ 2940436 h 4925968"/>
              <a:gd name="connsiteX8768" fmla="*/ 3188012 w 8014260"/>
              <a:gd name="connsiteY8768" fmla="*/ 2949763 h 4925968"/>
              <a:gd name="connsiteX8769" fmla="*/ 3178410 w 8014260"/>
              <a:gd name="connsiteY8769" fmla="*/ 2956896 h 4925968"/>
              <a:gd name="connsiteX8770" fmla="*/ 3169015 w 8014260"/>
              <a:gd name="connsiteY8770" fmla="*/ 2948460 h 4925968"/>
              <a:gd name="connsiteX8771" fmla="*/ 3177107 w 8014260"/>
              <a:gd name="connsiteY8771" fmla="*/ 2940436 h 4925968"/>
              <a:gd name="connsiteX8772" fmla="*/ 7086098 w 8014260"/>
              <a:gd name="connsiteY8772" fmla="*/ 2939133 h 4925968"/>
              <a:gd name="connsiteX8773" fmla="*/ 7115656 w 8014260"/>
              <a:gd name="connsiteY8773" fmla="*/ 2959090 h 4925968"/>
              <a:gd name="connsiteX8774" fmla="*/ 7083492 w 8014260"/>
              <a:gd name="connsiteY8774" fmla="*/ 2975138 h 4925968"/>
              <a:gd name="connsiteX8775" fmla="*/ 7054415 w 8014260"/>
              <a:gd name="connsiteY8775" fmla="*/ 2954290 h 4925968"/>
              <a:gd name="connsiteX8776" fmla="*/ 7086098 w 8014260"/>
              <a:gd name="connsiteY8776" fmla="*/ 2939133 h 4925968"/>
              <a:gd name="connsiteX8777" fmla="*/ 227482 w 8014260"/>
              <a:gd name="connsiteY8777" fmla="*/ 2937899 h 4925968"/>
              <a:gd name="connsiteX8778" fmla="*/ 230088 w 8014260"/>
              <a:gd name="connsiteY8778" fmla="*/ 2939956 h 4925968"/>
              <a:gd name="connsiteX8779" fmla="*/ 223230 w 8014260"/>
              <a:gd name="connsiteY8779" fmla="*/ 2944277 h 4925968"/>
              <a:gd name="connsiteX8780" fmla="*/ 223093 w 8014260"/>
              <a:gd name="connsiteY8780" fmla="*/ 2941533 h 4925968"/>
              <a:gd name="connsiteX8781" fmla="*/ 227482 w 8014260"/>
              <a:gd name="connsiteY8781" fmla="*/ 2937899 h 4925968"/>
              <a:gd name="connsiteX8782" fmla="*/ 791838 w 8014260"/>
              <a:gd name="connsiteY8782" fmla="*/ 2936991 h 4925968"/>
              <a:gd name="connsiteX8783" fmla="*/ 796906 w 8014260"/>
              <a:gd name="connsiteY8783" fmla="*/ 2939408 h 4925968"/>
              <a:gd name="connsiteX8784" fmla="*/ 787647 w 8014260"/>
              <a:gd name="connsiteY8784" fmla="*/ 2956965 h 4925968"/>
              <a:gd name="connsiteX8785" fmla="*/ 772010 w 8014260"/>
              <a:gd name="connsiteY8785" fmla="*/ 2963068 h 4925968"/>
              <a:gd name="connsiteX8786" fmla="*/ 782503 w 8014260"/>
              <a:gd name="connsiteY8786" fmla="*/ 2942700 h 4925968"/>
              <a:gd name="connsiteX8787" fmla="*/ 791838 w 8014260"/>
              <a:gd name="connsiteY8787" fmla="*/ 2936991 h 4925968"/>
              <a:gd name="connsiteX8788" fmla="*/ 2024575 w 8014260"/>
              <a:gd name="connsiteY8788" fmla="*/ 2935079 h 4925968"/>
              <a:gd name="connsiteX8789" fmla="*/ 2033885 w 8014260"/>
              <a:gd name="connsiteY8789" fmla="*/ 2938173 h 4925968"/>
              <a:gd name="connsiteX8790" fmla="*/ 2041840 w 8014260"/>
              <a:gd name="connsiteY8790" fmla="*/ 2952712 h 4925968"/>
              <a:gd name="connsiteX8791" fmla="*/ 2032307 w 8014260"/>
              <a:gd name="connsiteY8791" fmla="*/ 2955250 h 4925968"/>
              <a:gd name="connsiteX8792" fmla="*/ 2021333 w 8014260"/>
              <a:gd name="connsiteY8792" fmla="*/ 2939339 h 4925968"/>
              <a:gd name="connsiteX8793" fmla="*/ 2024575 w 8014260"/>
              <a:gd name="connsiteY8793" fmla="*/ 2935079 h 4925968"/>
              <a:gd name="connsiteX8794" fmla="*/ 4278571 w 8014260"/>
              <a:gd name="connsiteY8794" fmla="*/ 2934812 h 4925968"/>
              <a:gd name="connsiteX8795" fmla="*/ 4287966 w 8014260"/>
              <a:gd name="connsiteY8795" fmla="*/ 2935155 h 4925968"/>
              <a:gd name="connsiteX8796" fmla="*/ 4269587 w 8014260"/>
              <a:gd name="connsiteY8796" fmla="*/ 2952232 h 4925968"/>
              <a:gd name="connsiteX8797" fmla="*/ 4242498 w 8014260"/>
              <a:gd name="connsiteY8797" fmla="*/ 2958610 h 4925968"/>
              <a:gd name="connsiteX8798" fmla="*/ 4260740 w 8014260"/>
              <a:gd name="connsiteY8798" fmla="*/ 2942082 h 4925968"/>
              <a:gd name="connsiteX8799" fmla="*/ 4278571 w 8014260"/>
              <a:gd name="connsiteY8799" fmla="*/ 2934812 h 4925968"/>
              <a:gd name="connsiteX8800" fmla="*/ 4647086 w 8014260"/>
              <a:gd name="connsiteY8800" fmla="*/ 2934187 h 4925968"/>
              <a:gd name="connsiteX8801" fmla="*/ 4657201 w 8014260"/>
              <a:gd name="connsiteY8801" fmla="*/ 2946128 h 4925968"/>
              <a:gd name="connsiteX8802" fmla="*/ 4634501 w 8014260"/>
              <a:gd name="connsiteY8802" fmla="*/ 2978635 h 4925968"/>
              <a:gd name="connsiteX8803" fmla="*/ 4605903 w 8014260"/>
              <a:gd name="connsiteY8803" fmla="*/ 2969583 h 4925968"/>
              <a:gd name="connsiteX8804" fmla="*/ 4626889 w 8014260"/>
              <a:gd name="connsiteY8804" fmla="*/ 2937007 h 4925968"/>
              <a:gd name="connsiteX8805" fmla="*/ 4647086 w 8014260"/>
              <a:gd name="connsiteY8805" fmla="*/ 2934187 h 4925968"/>
              <a:gd name="connsiteX8806" fmla="*/ 4201967 w 8014260"/>
              <a:gd name="connsiteY8806" fmla="*/ 2933852 h 4925968"/>
              <a:gd name="connsiteX8807" fmla="*/ 4180638 w 8014260"/>
              <a:gd name="connsiteY8807" fmla="*/ 2947157 h 4925968"/>
              <a:gd name="connsiteX8808" fmla="*/ 4159652 w 8014260"/>
              <a:gd name="connsiteY8808" fmla="*/ 2954495 h 4925968"/>
              <a:gd name="connsiteX8809" fmla="*/ 4179198 w 8014260"/>
              <a:gd name="connsiteY8809" fmla="*/ 2942151 h 4925968"/>
              <a:gd name="connsiteX8810" fmla="*/ 4201967 w 8014260"/>
              <a:gd name="connsiteY8810" fmla="*/ 2933852 h 4925968"/>
              <a:gd name="connsiteX8811" fmla="*/ 4153343 w 8014260"/>
              <a:gd name="connsiteY8811" fmla="*/ 2933784 h 4925968"/>
              <a:gd name="connsiteX8812" fmla="*/ 4138187 w 8014260"/>
              <a:gd name="connsiteY8812" fmla="*/ 2941740 h 4925968"/>
              <a:gd name="connsiteX8813" fmla="*/ 4119945 w 8014260"/>
              <a:gd name="connsiteY8813" fmla="*/ 2949078 h 4925968"/>
              <a:gd name="connsiteX8814" fmla="*/ 4135306 w 8014260"/>
              <a:gd name="connsiteY8814" fmla="*/ 2940848 h 4925968"/>
              <a:gd name="connsiteX8815" fmla="*/ 4153343 w 8014260"/>
              <a:gd name="connsiteY8815" fmla="*/ 2933784 h 4925968"/>
              <a:gd name="connsiteX8816" fmla="*/ 865468 w 8014260"/>
              <a:gd name="connsiteY8816" fmla="*/ 2933347 h 4925968"/>
              <a:gd name="connsiteX8817" fmla="*/ 870490 w 8014260"/>
              <a:gd name="connsiteY8817" fmla="*/ 2937625 h 4925968"/>
              <a:gd name="connsiteX8818" fmla="*/ 858558 w 8014260"/>
              <a:gd name="connsiteY8818" fmla="*/ 2954564 h 4925968"/>
              <a:gd name="connsiteX8819" fmla="*/ 843949 w 8014260"/>
              <a:gd name="connsiteY8819" fmla="*/ 2952644 h 4925968"/>
              <a:gd name="connsiteX8820" fmla="*/ 855611 w 8014260"/>
              <a:gd name="connsiteY8820" fmla="*/ 2935705 h 4925968"/>
              <a:gd name="connsiteX8821" fmla="*/ 865468 w 8014260"/>
              <a:gd name="connsiteY8821" fmla="*/ 2933347 h 4925968"/>
              <a:gd name="connsiteX8822" fmla="*/ 4166099 w 8014260"/>
              <a:gd name="connsiteY8822" fmla="*/ 2933029 h 4925968"/>
              <a:gd name="connsiteX8823" fmla="*/ 4149023 w 8014260"/>
              <a:gd name="connsiteY8823" fmla="*/ 2941190 h 4925968"/>
              <a:gd name="connsiteX8824" fmla="*/ 4130438 w 8014260"/>
              <a:gd name="connsiteY8824" fmla="*/ 2949420 h 4925968"/>
              <a:gd name="connsiteX8825" fmla="*/ 4145868 w 8014260"/>
              <a:gd name="connsiteY8825" fmla="*/ 2941945 h 4925968"/>
              <a:gd name="connsiteX8826" fmla="*/ 4166099 w 8014260"/>
              <a:gd name="connsiteY8826" fmla="*/ 2933029 h 4925968"/>
              <a:gd name="connsiteX8827" fmla="*/ 2558858 w 8014260"/>
              <a:gd name="connsiteY8827" fmla="*/ 2931110 h 4925968"/>
              <a:gd name="connsiteX8828" fmla="*/ 2570105 w 8014260"/>
              <a:gd name="connsiteY8828" fmla="*/ 2944826 h 4925968"/>
              <a:gd name="connsiteX8829" fmla="*/ 2563796 w 8014260"/>
              <a:gd name="connsiteY8829" fmla="*/ 2956347 h 4925968"/>
              <a:gd name="connsiteX8830" fmla="*/ 2551452 w 8014260"/>
              <a:gd name="connsiteY8830" fmla="*/ 2944209 h 4925968"/>
              <a:gd name="connsiteX8831" fmla="*/ 2558858 w 8014260"/>
              <a:gd name="connsiteY8831" fmla="*/ 2931110 h 4925968"/>
              <a:gd name="connsiteX8832" fmla="*/ 154856 w 8014260"/>
              <a:gd name="connsiteY8832" fmla="*/ 2930973 h 4925968"/>
              <a:gd name="connsiteX8833" fmla="*/ 153346 w 8014260"/>
              <a:gd name="connsiteY8833" fmla="*/ 2936322 h 4925968"/>
              <a:gd name="connsiteX8834" fmla="*/ 149576 w 8014260"/>
              <a:gd name="connsiteY8834" fmla="*/ 2936665 h 4925968"/>
              <a:gd name="connsiteX8835" fmla="*/ 149918 w 8014260"/>
              <a:gd name="connsiteY8835" fmla="*/ 2931590 h 4925968"/>
              <a:gd name="connsiteX8836" fmla="*/ 154856 w 8014260"/>
              <a:gd name="connsiteY8836" fmla="*/ 2930973 h 4925968"/>
              <a:gd name="connsiteX8837" fmla="*/ 5738502 w 8014260"/>
              <a:gd name="connsiteY8837" fmla="*/ 2930767 h 4925968"/>
              <a:gd name="connsiteX8838" fmla="*/ 5771215 w 8014260"/>
              <a:gd name="connsiteY8838" fmla="*/ 2957856 h 4925968"/>
              <a:gd name="connsiteX8839" fmla="*/ 5746526 w 8014260"/>
              <a:gd name="connsiteY8839" fmla="*/ 2993517 h 4925968"/>
              <a:gd name="connsiteX8840" fmla="*/ 5714019 w 8014260"/>
              <a:gd name="connsiteY8840" fmla="*/ 2965537 h 4925968"/>
              <a:gd name="connsiteX8841" fmla="*/ 5738502 w 8014260"/>
              <a:gd name="connsiteY8841" fmla="*/ 2930767 h 4925968"/>
              <a:gd name="connsiteX8842" fmla="*/ 1518391 w 8014260"/>
              <a:gd name="connsiteY8842" fmla="*/ 2930355 h 4925968"/>
              <a:gd name="connsiteX8843" fmla="*/ 1528035 w 8014260"/>
              <a:gd name="connsiteY8843" fmla="*/ 2932001 h 4925968"/>
              <a:gd name="connsiteX8844" fmla="*/ 1542714 w 8014260"/>
              <a:gd name="connsiteY8844" fmla="*/ 2947363 h 4925968"/>
              <a:gd name="connsiteX8845" fmla="*/ 1529478 w 8014260"/>
              <a:gd name="connsiteY8845" fmla="*/ 2950517 h 4925968"/>
              <a:gd name="connsiteX8846" fmla="*/ 1515077 w 8014260"/>
              <a:gd name="connsiteY8846" fmla="*/ 2935293 h 4925968"/>
              <a:gd name="connsiteX8847" fmla="*/ 1518391 w 8014260"/>
              <a:gd name="connsiteY8847" fmla="*/ 2930355 h 4925968"/>
              <a:gd name="connsiteX8848" fmla="*/ 4176593 w 8014260"/>
              <a:gd name="connsiteY8848" fmla="*/ 2929806 h 4925968"/>
              <a:gd name="connsiteX8849" fmla="*/ 4159585 w 8014260"/>
              <a:gd name="connsiteY8849" fmla="*/ 2938104 h 4925968"/>
              <a:gd name="connsiteX8850" fmla="*/ 4138668 w 8014260"/>
              <a:gd name="connsiteY8850" fmla="*/ 2947637 h 4925968"/>
              <a:gd name="connsiteX8851" fmla="*/ 4155950 w 8014260"/>
              <a:gd name="connsiteY8851" fmla="*/ 2939202 h 4925968"/>
              <a:gd name="connsiteX8852" fmla="*/ 4176593 w 8014260"/>
              <a:gd name="connsiteY8852" fmla="*/ 2929806 h 4925968"/>
              <a:gd name="connsiteX8853" fmla="*/ 7546682 w 8014260"/>
              <a:gd name="connsiteY8853" fmla="*/ 2928503 h 4925968"/>
              <a:gd name="connsiteX8854" fmla="*/ 7520142 w 8014260"/>
              <a:gd name="connsiteY8854" fmla="*/ 2987208 h 4925968"/>
              <a:gd name="connsiteX8855" fmla="*/ 7484137 w 8014260"/>
              <a:gd name="connsiteY8855" fmla="*/ 3030344 h 4925968"/>
              <a:gd name="connsiteX8856" fmla="*/ 7512597 w 8014260"/>
              <a:gd name="connsiteY8856" fmla="*/ 2977332 h 4925968"/>
              <a:gd name="connsiteX8857" fmla="*/ 7546682 w 8014260"/>
              <a:gd name="connsiteY8857" fmla="*/ 2928503 h 4925968"/>
              <a:gd name="connsiteX8858" fmla="*/ 4189210 w 8014260"/>
              <a:gd name="connsiteY8858" fmla="*/ 2927886 h 4925968"/>
              <a:gd name="connsiteX8859" fmla="*/ 4172065 w 8014260"/>
              <a:gd name="connsiteY8859" fmla="*/ 2937281 h 4925968"/>
              <a:gd name="connsiteX8860" fmla="*/ 4149023 w 8014260"/>
              <a:gd name="connsiteY8860" fmla="*/ 2947226 h 4925968"/>
              <a:gd name="connsiteX8861" fmla="*/ 4165962 w 8014260"/>
              <a:gd name="connsiteY8861" fmla="*/ 2938036 h 4925968"/>
              <a:gd name="connsiteX8862" fmla="*/ 4189210 w 8014260"/>
              <a:gd name="connsiteY8862" fmla="*/ 2927886 h 4925968"/>
              <a:gd name="connsiteX8863" fmla="*/ 3905015 w 8014260"/>
              <a:gd name="connsiteY8863" fmla="*/ 2927818 h 4925968"/>
              <a:gd name="connsiteX8864" fmla="*/ 3893494 w 8014260"/>
              <a:gd name="connsiteY8864" fmla="*/ 2940231 h 4925968"/>
              <a:gd name="connsiteX8865" fmla="*/ 3879572 w 8014260"/>
              <a:gd name="connsiteY8865" fmla="*/ 2941259 h 4925968"/>
              <a:gd name="connsiteX8866" fmla="*/ 3889722 w 8014260"/>
              <a:gd name="connsiteY8866" fmla="*/ 2928504 h 4925968"/>
              <a:gd name="connsiteX8867" fmla="*/ 3905015 w 8014260"/>
              <a:gd name="connsiteY8867" fmla="*/ 2927818 h 4925968"/>
              <a:gd name="connsiteX8868" fmla="*/ 299423 w 8014260"/>
              <a:gd name="connsiteY8868" fmla="*/ 2926309 h 4925968"/>
              <a:gd name="connsiteX8869" fmla="*/ 303469 w 8014260"/>
              <a:gd name="connsiteY8869" fmla="*/ 2926926 h 4925968"/>
              <a:gd name="connsiteX8870" fmla="*/ 299011 w 8014260"/>
              <a:gd name="connsiteY8870" fmla="*/ 2933099 h 4925968"/>
              <a:gd name="connsiteX8871" fmla="*/ 295034 w 8014260"/>
              <a:gd name="connsiteY8871" fmla="*/ 2933441 h 4925968"/>
              <a:gd name="connsiteX8872" fmla="*/ 299423 w 8014260"/>
              <a:gd name="connsiteY8872" fmla="*/ 2926309 h 4925968"/>
              <a:gd name="connsiteX8873" fmla="*/ 4140519 w 8014260"/>
              <a:gd name="connsiteY8873" fmla="*/ 2925829 h 4925968"/>
              <a:gd name="connsiteX8874" fmla="*/ 4123648 w 8014260"/>
              <a:gd name="connsiteY8874" fmla="*/ 2935636 h 4925968"/>
              <a:gd name="connsiteX8875" fmla="*/ 4109109 w 8014260"/>
              <a:gd name="connsiteY8875" fmla="*/ 2939819 h 4925968"/>
              <a:gd name="connsiteX8876" fmla="*/ 4124882 w 8014260"/>
              <a:gd name="connsiteY8876" fmla="*/ 2930423 h 4925968"/>
              <a:gd name="connsiteX8877" fmla="*/ 4140519 w 8014260"/>
              <a:gd name="connsiteY8877" fmla="*/ 2925829 h 4925968"/>
              <a:gd name="connsiteX8878" fmla="*/ 3979699 w 8014260"/>
              <a:gd name="connsiteY8878" fmla="*/ 2925418 h 4925968"/>
              <a:gd name="connsiteX8879" fmla="*/ 3966463 w 8014260"/>
              <a:gd name="connsiteY8879" fmla="*/ 2936939 h 4925968"/>
              <a:gd name="connsiteX8880" fmla="*/ 3952815 w 8014260"/>
              <a:gd name="connsiteY8880" fmla="*/ 2937213 h 4925968"/>
              <a:gd name="connsiteX8881" fmla="*/ 3965777 w 8014260"/>
              <a:gd name="connsiteY8881" fmla="*/ 2925624 h 4925968"/>
              <a:gd name="connsiteX8882" fmla="*/ 3979699 w 8014260"/>
              <a:gd name="connsiteY8882" fmla="*/ 2925418 h 4925968"/>
              <a:gd name="connsiteX8883" fmla="*/ 2423208 w 8014260"/>
              <a:gd name="connsiteY8883" fmla="*/ 2924252 h 4925968"/>
              <a:gd name="connsiteX8884" fmla="*/ 2434523 w 8014260"/>
              <a:gd name="connsiteY8884" fmla="*/ 2939476 h 4925968"/>
              <a:gd name="connsiteX8885" fmla="*/ 2428146 w 8014260"/>
              <a:gd name="connsiteY8885" fmla="*/ 2949283 h 4925968"/>
              <a:gd name="connsiteX8886" fmla="*/ 2415733 w 8014260"/>
              <a:gd name="connsiteY8886" fmla="*/ 2935430 h 4925968"/>
              <a:gd name="connsiteX8887" fmla="*/ 2423208 w 8014260"/>
              <a:gd name="connsiteY8887" fmla="*/ 2924252 h 4925968"/>
              <a:gd name="connsiteX8888" fmla="*/ 3815930 w 8014260"/>
              <a:gd name="connsiteY8888" fmla="*/ 2924183 h 4925968"/>
              <a:gd name="connsiteX8889" fmla="*/ 3831017 w 8014260"/>
              <a:gd name="connsiteY8889" fmla="*/ 2925143 h 4925968"/>
              <a:gd name="connsiteX8890" fmla="*/ 3818124 w 8014260"/>
              <a:gd name="connsiteY8890" fmla="*/ 2938996 h 4925968"/>
              <a:gd name="connsiteX8891" fmla="*/ 3805986 w 8014260"/>
              <a:gd name="connsiteY8891" fmla="*/ 2936801 h 4925968"/>
              <a:gd name="connsiteX8892" fmla="*/ 3815930 w 8014260"/>
              <a:gd name="connsiteY8892" fmla="*/ 2924183 h 4925968"/>
              <a:gd name="connsiteX8893" fmla="*/ 6589854 w 8014260"/>
              <a:gd name="connsiteY8893" fmla="*/ 2923909 h 4925968"/>
              <a:gd name="connsiteX8894" fmla="*/ 6621743 w 8014260"/>
              <a:gd name="connsiteY8894" fmla="*/ 2944826 h 4925968"/>
              <a:gd name="connsiteX8895" fmla="*/ 6595203 w 8014260"/>
              <a:gd name="connsiteY8895" fmla="*/ 2973492 h 4925968"/>
              <a:gd name="connsiteX8896" fmla="*/ 6561667 w 8014260"/>
              <a:gd name="connsiteY8896" fmla="*/ 2953946 h 4925968"/>
              <a:gd name="connsiteX8897" fmla="*/ 6589854 w 8014260"/>
              <a:gd name="connsiteY8897" fmla="*/ 2923909 h 4925968"/>
              <a:gd name="connsiteX8898" fmla="*/ 637251 w 8014260"/>
              <a:gd name="connsiteY8898" fmla="*/ 2923841 h 4925968"/>
              <a:gd name="connsiteX8899" fmla="*/ 627511 w 8014260"/>
              <a:gd name="connsiteY8899" fmla="*/ 2945169 h 4925968"/>
              <a:gd name="connsiteX8900" fmla="*/ 617703 w 8014260"/>
              <a:gd name="connsiteY8900" fmla="*/ 2950586 h 4925968"/>
              <a:gd name="connsiteX8901" fmla="*/ 628813 w 8014260"/>
              <a:gd name="connsiteY8901" fmla="*/ 2928229 h 4925968"/>
              <a:gd name="connsiteX8902" fmla="*/ 637251 w 8014260"/>
              <a:gd name="connsiteY8902" fmla="*/ 2923841 h 4925968"/>
              <a:gd name="connsiteX8903" fmla="*/ 3311936 w 8014260"/>
              <a:gd name="connsiteY8903" fmla="*/ 2922469 h 4925968"/>
              <a:gd name="connsiteX8904" fmla="*/ 3323457 w 8014260"/>
              <a:gd name="connsiteY8904" fmla="*/ 2926721 h 4925968"/>
              <a:gd name="connsiteX8905" fmla="*/ 3314885 w 8014260"/>
              <a:gd name="connsiteY8905" fmla="*/ 2934950 h 4925968"/>
              <a:gd name="connsiteX8906" fmla="*/ 3305078 w 8014260"/>
              <a:gd name="connsiteY8906" fmla="*/ 2931247 h 4925968"/>
              <a:gd name="connsiteX8907" fmla="*/ 3311936 w 8014260"/>
              <a:gd name="connsiteY8907" fmla="*/ 2922469 h 4925968"/>
              <a:gd name="connsiteX8908" fmla="*/ 5251515 w 8014260"/>
              <a:gd name="connsiteY8908" fmla="*/ 2922194 h 4925968"/>
              <a:gd name="connsiteX8909" fmla="*/ 5283268 w 8014260"/>
              <a:gd name="connsiteY8909" fmla="*/ 2943385 h 4925968"/>
              <a:gd name="connsiteX8910" fmla="*/ 5259128 w 8014260"/>
              <a:gd name="connsiteY8910" fmla="*/ 2980281 h 4925968"/>
              <a:gd name="connsiteX8911" fmla="*/ 5228267 w 8014260"/>
              <a:gd name="connsiteY8911" fmla="*/ 2957170 h 4925968"/>
              <a:gd name="connsiteX8912" fmla="*/ 5251515 w 8014260"/>
              <a:gd name="connsiteY8912" fmla="*/ 2922194 h 4925968"/>
              <a:gd name="connsiteX8913" fmla="*/ 4351420 w 8014260"/>
              <a:gd name="connsiteY8913" fmla="*/ 2921209 h 4925968"/>
              <a:gd name="connsiteX8914" fmla="*/ 4360455 w 8014260"/>
              <a:gd name="connsiteY8914" fmla="*/ 2923086 h 4925968"/>
              <a:gd name="connsiteX8915" fmla="*/ 4341321 w 8014260"/>
              <a:gd name="connsiteY8915" fmla="*/ 2943043 h 4925968"/>
              <a:gd name="connsiteX8916" fmla="*/ 4314438 w 8014260"/>
              <a:gd name="connsiteY8916" fmla="*/ 2947089 h 4925968"/>
              <a:gd name="connsiteX8917" fmla="*/ 4334052 w 8014260"/>
              <a:gd name="connsiteY8917" fmla="*/ 2927612 h 4925968"/>
              <a:gd name="connsiteX8918" fmla="*/ 4351420 w 8014260"/>
              <a:gd name="connsiteY8918" fmla="*/ 2921209 h 4925968"/>
              <a:gd name="connsiteX8919" fmla="*/ 7438839 w 8014260"/>
              <a:gd name="connsiteY8919" fmla="*/ 2920265 h 4925968"/>
              <a:gd name="connsiteX8920" fmla="*/ 7449160 w 8014260"/>
              <a:gd name="connsiteY8920" fmla="*/ 2923360 h 4925968"/>
              <a:gd name="connsiteX8921" fmla="*/ 7426049 w 8014260"/>
              <a:gd name="connsiteY8921" fmla="*/ 2954633 h 4925968"/>
              <a:gd name="connsiteX8922" fmla="*/ 7392857 w 8014260"/>
              <a:gd name="connsiteY8922" fmla="*/ 2945991 h 4925968"/>
              <a:gd name="connsiteX8923" fmla="*/ 7418437 w 8014260"/>
              <a:gd name="connsiteY8923" fmla="*/ 2926583 h 4925968"/>
              <a:gd name="connsiteX8924" fmla="*/ 7438839 w 8014260"/>
              <a:gd name="connsiteY8924" fmla="*/ 2920265 h 4925968"/>
              <a:gd name="connsiteX8925" fmla="*/ 1329977 w 8014260"/>
              <a:gd name="connsiteY8925" fmla="*/ 2918559 h 4925968"/>
              <a:gd name="connsiteX8926" fmla="*/ 1346302 w 8014260"/>
              <a:gd name="connsiteY8926" fmla="*/ 2933098 h 4925968"/>
              <a:gd name="connsiteX8927" fmla="*/ 1334368 w 8014260"/>
              <a:gd name="connsiteY8927" fmla="*/ 2940710 h 4925968"/>
              <a:gd name="connsiteX8928" fmla="*/ 1317909 w 8014260"/>
              <a:gd name="connsiteY8928" fmla="*/ 2926446 h 4925968"/>
              <a:gd name="connsiteX8929" fmla="*/ 1329977 w 8014260"/>
              <a:gd name="connsiteY8929" fmla="*/ 2918559 h 4925968"/>
              <a:gd name="connsiteX8930" fmla="*/ 4573628 w 8014260"/>
              <a:gd name="connsiteY8930" fmla="*/ 2917993 h 4925968"/>
              <a:gd name="connsiteX8931" fmla="*/ 4582106 w 8014260"/>
              <a:gd name="connsiteY8931" fmla="*/ 2926446 h 4925968"/>
              <a:gd name="connsiteX8932" fmla="*/ 4558995 w 8014260"/>
              <a:gd name="connsiteY8932" fmla="*/ 2954770 h 4925968"/>
              <a:gd name="connsiteX8933" fmla="*/ 4532591 w 8014260"/>
              <a:gd name="connsiteY8933" fmla="*/ 2947912 h 4925968"/>
              <a:gd name="connsiteX8934" fmla="*/ 4555634 w 8014260"/>
              <a:gd name="connsiteY8934" fmla="*/ 2920754 h 4925968"/>
              <a:gd name="connsiteX8935" fmla="*/ 4573628 w 8014260"/>
              <a:gd name="connsiteY8935" fmla="*/ 2917993 h 4925968"/>
              <a:gd name="connsiteX8936" fmla="*/ 6234473 w 8014260"/>
              <a:gd name="connsiteY8936" fmla="*/ 2916914 h 4925968"/>
              <a:gd name="connsiteX8937" fmla="*/ 6266019 w 8014260"/>
              <a:gd name="connsiteY8937" fmla="*/ 2939340 h 4925968"/>
              <a:gd name="connsiteX8938" fmla="*/ 6238999 w 8014260"/>
              <a:gd name="connsiteY8938" fmla="*/ 2973218 h 4925968"/>
              <a:gd name="connsiteX8939" fmla="*/ 6206218 w 8014260"/>
              <a:gd name="connsiteY8939" fmla="*/ 2949489 h 4925968"/>
              <a:gd name="connsiteX8940" fmla="*/ 6234473 w 8014260"/>
              <a:gd name="connsiteY8940" fmla="*/ 2916914 h 4925968"/>
              <a:gd name="connsiteX8941" fmla="*/ 4053285 w 8014260"/>
              <a:gd name="connsiteY8941" fmla="*/ 2916914 h 4925968"/>
              <a:gd name="connsiteX8942" fmla="*/ 4041558 w 8014260"/>
              <a:gd name="connsiteY8942" fmla="*/ 2927132 h 4925968"/>
              <a:gd name="connsiteX8943" fmla="*/ 4025373 w 8014260"/>
              <a:gd name="connsiteY8943" fmla="*/ 2929532 h 4925968"/>
              <a:gd name="connsiteX8944" fmla="*/ 4037238 w 8014260"/>
              <a:gd name="connsiteY8944" fmla="*/ 2918902 h 4925968"/>
              <a:gd name="connsiteX8945" fmla="*/ 4053285 w 8014260"/>
              <a:gd name="connsiteY8945" fmla="*/ 2916914 h 4925968"/>
              <a:gd name="connsiteX8946" fmla="*/ 3742275 w 8014260"/>
              <a:gd name="connsiteY8946" fmla="*/ 2913758 h 4925968"/>
              <a:gd name="connsiteX8947" fmla="*/ 3755922 w 8014260"/>
              <a:gd name="connsiteY8947" fmla="*/ 2915404 h 4925968"/>
              <a:gd name="connsiteX8948" fmla="*/ 3745635 w 8014260"/>
              <a:gd name="connsiteY8948" fmla="*/ 2929052 h 4925968"/>
              <a:gd name="connsiteX8949" fmla="*/ 3731919 w 8014260"/>
              <a:gd name="connsiteY8949" fmla="*/ 2927474 h 4925968"/>
              <a:gd name="connsiteX8950" fmla="*/ 3742275 w 8014260"/>
              <a:gd name="connsiteY8950" fmla="*/ 2913758 h 4925968"/>
              <a:gd name="connsiteX8951" fmla="*/ 1060047 w 8014260"/>
              <a:gd name="connsiteY8951" fmla="*/ 2913210 h 4925968"/>
              <a:gd name="connsiteX8952" fmla="*/ 1076917 w 8014260"/>
              <a:gd name="connsiteY8952" fmla="*/ 2921783 h 4925968"/>
              <a:gd name="connsiteX8953" fmla="*/ 1066152 w 8014260"/>
              <a:gd name="connsiteY8953" fmla="*/ 2934813 h 4925968"/>
              <a:gd name="connsiteX8954" fmla="*/ 1049145 w 8014260"/>
              <a:gd name="connsiteY8954" fmla="*/ 2926652 h 4925968"/>
              <a:gd name="connsiteX8955" fmla="*/ 1060047 w 8014260"/>
              <a:gd name="connsiteY8955" fmla="*/ 2913210 h 4925968"/>
              <a:gd name="connsiteX8956" fmla="*/ 4426696 w 8014260"/>
              <a:gd name="connsiteY8956" fmla="*/ 2913202 h 4925968"/>
              <a:gd name="connsiteX8957" fmla="*/ 4434659 w 8014260"/>
              <a:gd name="connsiteY8957" fmla="*/ 2917394 h 4925968"/>
              <a:gd name="connsiteX8958" fmla="*/ 4412782 w 8014260"/>
              <a:gd name="connsiteY8958" fmla="*/ 2939682 h 4925968"/>
              <a:gd name="connsiteX8959" fmla="*/ 4387065 w 8014260"/>
              <a:gd name="connsiteY8959" fmla="*/ 2940368 h 4925968"/>
              <a:gd name="connsiteX8960" fmla="*/ 4409833 w 8014260"/>
              <a:gd name="connsiteY8960" fmla="*/ 2917599 h 4925968"/>
              <a:gd name="connsiteX8961" fmla="*/ 4426696 w 8014260"/>
              <a:gd name="connsiteY8961" fmla="*/ 2913202 h 4925968"/>
              <a:gd name="connsiteX8962" fmla="*/ 7282100 w 8014260"/>
              <a:gd name="connsiteY8962" fmla="*/ 2913005 h 4925968"/>
              <a:gd name="connsiteX8963" fmla="*/ 7314745 w 8014260"/>
              <a:gd name="connsiteY8963" fmla="*/ 2933305 h 4925968"/>
              <a:gd name="connsiteX8964" fmla="*/ 7290056 w 8014260"/>
              <a:gd name="connsiteY8964" fmla="*/ 2946952 h 4925968"/>
              <a:gd name="connsiteX8965" fmla="*/ 7255423 w 8014260"/>
              <a:gd name="connsiteY8965" fmla="*/ 2926584 h 4925968"/>
              <a:gd name="connsiteX8966" fmla="*/ 7282100 w 8014260"/>
              <a:gd name="connsiteY8966" fmla="*/ 2913005 h 4925968"/>
              <a:gd name="connsiteX8967" fmla="*/ 4499750 w 8014260"/>
              <a:gd name="connsiteY8967" fmla="*/ 2912001 h 4925968"/>
              <a:gd name="connsiteX8968" fmla="*/ 4508108 w 8014260"/>
              <a:gd name="connsiteY8968" fmla="*/ 2917668 h 4925968"/>
              <a:gd name="connsiteX8969" fmla="*/ 4487465 w 8014260"/>
              <a:gd name="connsiteY8969" fmla="*/ 2942288 h 4925968"/>
              <a:gd name="connsiteX8970" fmla="*/ 4459074 w 8014260"/>
              <a:gd name="connsiteY8970" fmla="*/ 2940985 h 4925968"/>
              <a:gd name="connsiteX8971" fmla="*/ 4482596 w 8014260"/>
              <a:gd name="connsiteY8971" fmla="*/ 2915953 h 4925968"/>
              <a:gd name="connsiteX8972" fmla="*/ 4499750 w 8014260"/>
              <a:gd name="connsiteY8972" fmla="*/ 2912001 h 4925968"/>
              <a:gd name="connsiteX8973" fmla="*/ 1578956 w 8014260"/>
              <a:gd name="connsiteY8973" fmla="*/ 2911419 h 4925968"/>
              <a:gd name="connsiteX8974" fmla="*/ 1588116 w 8014260"/>
              <a:gd name="connsiteY8974" fmla="*/ 2913005 h 4925968"/>
              <a:gd name="connsiteX8975" fmla="*/ 1601965 w 8014260"/>
              <a:gd name="connsiteY8975" fmla="*/ 2927269 h 4925968"/>
              <a:gd name="connsiteX8976" fmla="*/ 1591544 w 8014260"/>
              <a:gd name="connsiteY8976" fmla="*/ 2931795 h 4925968"/>
              <a:gd name="connsiteX8977" fmla="*/ 1575768 w 8014260"/>
              <a:gd name="connsiteY8977" fmla="*/ 2916159 h 4925968"/>
              <a:gd name="connsiteX8978" fmla="*/ 1578956 w 8014260"/>
              <a:gd name="connsiteY8978" fmla="*/ 2911419 h 4925968"/>
              <a:gd name="connsiteX8979" fmla="*/ 3532900 w 8014260"/>
              <a:gd name="connsiteY8979" fmla="*/ 2910056 h 4925968"/>
              <a:gd name="connsiteX8980" fmla="*/ 3524464 w 8014260"/>
              <a:gd name="connsiteY8980" fmla="*/ 2916982 h 4925968"/>
              <a:gd name="connsiteX8981" fmla="*/ 3513217 w 8014260"/>
              <a:gd name="connsiteY8981" fmla="*/ 2916914 h 4925968"/>
              <a:gd name="connsiteX8982" fmla="*/ 3519115 w 8014260"/>
              <a:gd name="connsiteY8982" fmla="*/ 2910810 h 4925968"/>
              <a:gd name="connsiteX8983" fmla="*/ 3532900 w 8014260"/>
              <a:gd name="connsiteY8983" fmla="*/ 2910056 h 4925968"/>
              <a:gd name="connsiteX8984" fmla="*/ 4854489 w 8014260"/>
              <a:gd name="connsiteY8984" fmla="*/ 2909481 h 4925968"/>
              <a:gd name="connsiteX8985" fmla="*/ 4864313 w 8014260"/>
              <a:gd name="connsiteY8985" fmla="*/ 2924526 h 4925968"/>
              <a:gd name="connsiteX8986" fmla="*/ 4842504 w 8014260"/>
              <a:gd name="connsiteY8986" fmla="*/ 2958267 h 4925968"/>
              <a:gd name="connsiteX8987" fmla="*/ 4812192 w 8014260"/>
              <a:gd name="connsiteY8987" fmla="*/ 2943042 h 4925968"/>
              <a:gd name="connsiteX8988" fmla="*/ 4834481 w 8014260"/>
              <a:gd name="connsiteY8988" fmla="*/ 2909918 h 4925968"/>
              <a:gd name="connsiteX8989" fmla="*/ 4854489 w 8014260"/>
              <a:gd name="connsiteY8989" fmla="*/ 2909481 h 4925968"/>
              <a:gd name="connsiteX8990" fmla="*/ 4274387 w 8014260"/>
              <a:gd name="connsiteY8990" fmla="*/ 2909233 h 4925968"/>
              <a:gd name="connsiteX8991" fmla="*/ 4253333 w 8014260"/>
              <a:gd name="connsiteY8991" fmla="*/ 2923429 h 4925968"/>
              <a:gd name="connsiteX8992" fmla="*/ 4230633 w 8014260"/>
              <a:gd name="connsiteY8992" fmla="*/ 2930081 h 4925968"/>
              <a:gd name="connsiteX8993" fmla="*/ 4251962 w 8014260"/>
              <a:gd name="connsiteY8993" fmla="*/ 2916160 h 4925968"/>
              <a:gd name="connsiteX8994" fmla="*/ 4274387 w 8014260"/>
              <a:gd name="connsiteY8994" fmla="*/ 2909233 h 4925968"/>
              <a:gd name="connsiteX8995" fmla="*/ 2693344 w 8014260"/>
              <a:gd name="connsiteY8995" fmla="*/ 2908341 h 4925968"/>
              <a:gd name="connsiteX8996" fmla="*/ 2704043 w 8014260"/>
              <a:gd name="connsiteY8996" fmla="*/ 2921920 h 4925968"/>
              <a:gd name="connsiteX8997" fmla="*/ 2698830 w 8014260"/>
              <a:gd name="connsiteY8997" fmla="*/ 2937213 h 4925968"/>
              <a:gd name="connsiteX8998" fmla="*/ 2686555 w 8014260"/>
              <a:gd name="connsiteY8998" fmla="*/ 2926583 h 4925968"/>
              <a:gd name="connsiteX8999" fmla="*/ 2693344 w 8014260"/>
              <a:gd name="connsiteY8999" fmla="*/ 2908341 h 4925968"/>
              <a:gd name="connsiteX9000" fmla="*/ 6728592 w 8014260"/>
              <a:gd name="connsiteY9000" fmla="*/ 2908067 h 4925968"/>
              <a:gd name="connsiteX9001" fmla="*/ 6760893 w 8014260"/>
              <a:gd name="connsiteY9001" fmla="*/ 2927818 h 4925968"/>
              <a:gd name="connsiteX9002" fmla="*/ 6734901 w 8014260"/>
              <a:gd name="connsiteY9002" fmla="*/ 2953741 h 4925968"/>
              <a:gd name="connsiteX9003" fmla="*/ 6700748 w 8014260"/>
              <a:gd name="connsiteY9003" fmla="*/ 2933305 h 4925968"/>
              <a:gd name="connsiteX9004" fmla="*/ 6728592 w 8014260"/>
              <a:gd name="connsiteY9004" fmla="*/ 2908067 h 4925968"/>
              <a:gd name="connsiteX9005" fmla="*/ 5876828 w 8014260"/>
              <a:gd name="connsiteY9005" fmla="*/ 2908066 h 4925968"/>
              <a:gd name="connsiteX9006" fmla="*/ 5909540 w 8014260"/>
              <a:gd name="connsiteY9006" fmla="*/ 2934058 h 4925968"/>
              <a:gd name="connsiteX9007" fmla="*/ 5884646 w 8014260"/>
              <a:gd name="connsiteY9007" fmla="*/ 2968760 h 4925968"/>
              <a:gd name="connsiteX9008" fmla="*/ 5852070 w 8014260"/>
              <a:gd name="connsiteY9008" fmla="*/ 2942013 h 4925968"/>
              <a:gd name="connsiteX9009" fmla="*/ 5876828 w 8014260"/>
              <a:gd name="connsiteY9009" fmla="*/ 2908066 h 4925968"/>
              <a:gd name="connsiteX9010" fmla="*/ 79554 w 8014260"/>
              <a:gd name="connsiteY9010" fmla="*/ 2907861 h 4925968"/>
              <a:gd name="connsiteX9011" fmla="*/ 80996 w 8014260"/>
              <a:gd name="connsiteY9011" fmla="*/ 2909096 h 4925968"/>
              <a:gd name="connsiteX9012" fmla="*/ 77017 w 8014260"/>
              <a:gd name="connsiteY9012" fmla="*/ 2911428 h 4925968"/>
              <a:gd name="connsiteX9013" fmla="*/ 75371 w 8014260"/>
              <a:gd name="connsiteY9013" fmla="*/ 2910399 h 4925968"/>
              <a:gd name="connsiteX9014" fmla="*/ 79554 w 8014260"/>
              <a:gd name="connsiteY9014" fmla="*/ 2907861 h 4925968"/>
              <a:gd name="connsiteX9015" fmla="*/ 3606761 w 8014260"/>
              <a:gd name="connsiteY9015" fmla="*/ 2907655 h 4925968"/>
              <a:gd name="connsiteX9016" fmla="*/ 3598600 w 8014260"/>
              <a:gd name="connsiteY9016" fmla="*/ 2916776 h 4925968"/>
              <a:gd name="connsiteX9017" fmla="*/ 3586118 w 8014260"/>
              <a:gd name="connsiteY9017" fmla="*/ 2917119 h 4925968"/>
              <a:gd name="connsiteX9018" fmla="*/ 3595720 w 8014260"/>
              <a:gd name="connsiteY9018" fmla="*/ 2909370 h 4925968"/>
              <a:gd name="connsiteX9019" fmla="*/ 3606761 w 8014260"/>
              <a:gd name="connsiteY9019" fmla="*/ 2907655 h 4925968"/>
              <a:gd name="connsiteX9020" fmla="*/ 3669306 w 8014260"/>
              <a:gd name="connsiteY9020" fmla="*/ 2906969 h 4925968"/>
              <a:gd name="connsiteX9021" fmla="*/ 3680691 w 8014260"/>
              <a:gd name="connsiteY9021" fmla="*/ 2908821 h 4925968"/>
              <a:gd name="connsiteX9022" fmla="*/ 3668895 w 8014260"/>
              <a:gd name="connsiteY9022" fmla="*/ 2919520 h 4925968"/>
              <a:gd name="connsiteX9023" fmla="*/ 3658608 w 8014260"/>
              <a:gd name="connsiteY9023" fmla="*/ 2917668 h 4925968"/>
              <a:gd name="connsiteX9024" fmla="*/ 3669306 w 8014260"/>
              <a:gd name="connsiteY9024" fmla="*/ 2906969 h 4925968"/>
              <a:gd name="connsiteX9025" fmla="*/ 5387098 w 8014260"/>
              <a:gd name="connsiteY9025" fmla="*/ 2906901 h 4925968"/>
              <a:gd name="connsiteX9026" fmla="*/ 5419124 w 8014260"/>
              <a:gd name="connsiteY9026" fmla="*/ 2930630 h 4925968"/>
              <a:gd name="connsiteX9027" fmla="*/ 5394504 w 8014260"/>
              <a:gd name="connsiteY9027" fmla="*/ 2965469 h 4925968"/>
              <a:gd name="connsiteX9028" fmla="*/ 5363437 w 8014260"/>
              <a:gd name="connsiteY9028" fmla="*/ 2938722 h 4925968"/>
              <a:gd name="connsiteX9029" fmla="*/ 5387098 w 8014260"/>
              <a:gd name="connsiteY9029" fmla="*/ 2906901 h 4925968"/>
              <a:gd name="connsiteX9030" fmla="*/ 5042826 w 8014260"/>
              <a:gd name="connsiteY9030" fmla="*/ 2904844 h 4925968"/>
              <a:gd name="connsiteX9031" fmla="*/ 5073619 w 8014260"/>
              <a:gd name="connsiteY9031" fmla="*/ 2923566 h 4925968"/>
              <a:gd name="connsiteX9032" fmla="*/ 5049341 w 8014260"/>
              <a:gd name="connsiteY9032" fmla="*/ 2958679 h 4925968"/>
              <a:gd name="connsiteX9033" fmla="*/ 5020126 w 8014260"/>
              <a:gd name="connsiteY9033" fmla="*/ 2937899 h 4925968"/>
              <a:gd name="connsiteX9034" fmla="*/ 5042826 w 8014260"/>
              <a:gd name="connsiteY9034" fmla="*/ 2904844 h 4925968"/>
              <a:gd name="connsiteX9035" fmla="*/ 4226313 w 8014260"/>
              <a:gd name="connsiteY9035" fmla="*/ 2903952 h 4925968"/>
              <a:gd name="connsiteX9036" fmla="*/ 4211568 w 8014260"/>
              <a:gd name="connsiteY9036" fmla="*/ 2911153 h 4925968"/>
              <a:gd name="connsiteX9037" fmla="*/ 4191680 w 8014260"/>
              <a:gd name="connsiteY9037" fmla="*/ 2919657 h 4925968"/>
              <a:gd name="connsiteX9038" fmla="*/ 4205121 w 8014260"/>
              <a:gd name="connsiteY9038" fmla="*/ 2912868 h 4925968"/>
              <a:gd name="connsiteX9039" fmla="*/ 4226313 w 8014260"/>
              <a:gd name="connsiteY9039" fmla="*/ 2903952 h 4925968"/>
              <a:gd name="connsiteX9040" fmla="*/ 4127420 w 8014260"/>
              <a:gd name="connsiteY9040" fmla="*/ 2903814 h 4925968"/>
              <a:gd name="connsiteX9041" fmla="*/ 4112264 w 8014260"/>
              <a:gd name="connsiteY9041" fmla="*/ 2914307 h 4925968"/>
              <a:gd name="connsiteX9042" fmla="*/ 4097999 w 8014260"/>
              <a:gd name="connsiteY9042" fmla="*/ 2916365 h 4925968"/>
              <a:gd name="connsiteX9043" fmla="*/ 4111784 w 8014260"/>
              <a:gd name="connsiteY9043" fmla="*/ 2906626 h 4925968"/>
              <a:gd name="connsiteX9044" fmla="*/ 4127420 w 8014260"/>
              <a:gd name="connsiteY9044" fmla="*/ 2903814 h 4925968"/>
              <a:gd name="connsiteX9045" fmla="*/ 1196383 w 8014260"/>
              <a:gd name="connsiteY9045" fmla="*/ 2903403 h 4925968"/>
              <a:gd name="connsiteX9046" fmla="*/ 1211266 w 8014260"/>
              <a:gd name="connsiteY9046" fmla="*/ 2916845 h 4925968"/>
              <a:gd name="connsiteX9047" fmla="*/ 1197893 w 8014260"/>
              <a:gd name="connsiteY9047" fmla="*/ 2925692 h 4925968"/>
              <a:gd name="connsiteX9048" fmla="*/ 1182941 w 8014260"/>
              <a:gd name="connsiteY9048" fmla="*/ 2912593 h 4925968"/>
              <a:gd name="connsiteX9049" fmla="*/ 1196383 w 8014260"/>
              <a:gd name="connsiteY9049" fmla="*/ 2903403 h 4925968"/>
              <a:gd name="connsiteX9050" fmla="*/ 7532760 w 8014260"/>
              <a:gd name="connsiteY9050" fmla="*/ 2902444 h 4925968"/>
              <a:gd name="connsiteX9051" fmla="*/ 7505739 w 8014260"/>
              <a:gd name="connsiteY9051" fmla="*/ 2961148 h 4925968"/>
              <a:gd name="connsiteX9052" fmla="*/ 7474398 w 8014260"/>
              <a:gd name="connsiteY9052" fmla="*/ 2991872 h 4925968"/>
              <a:gd name="connsiteX9053" fmla="*/ 7501556 w 8014260"/>
              <a:gd name="connsiteY9053" fmla="*/ 2942083 h 4925968"/>
              <a:gd name="connsiteX9054" fmla="*/ 7532760 w 8014260"/>
              <a:gd name="connsiteY9054" fmla="*/ 2902444 h 4925968"/>
              <a:gd name="connsiteX9055" fmla="*/ 4237422 w 8014260"/>
              <a:gd name="connsiteY9055" fmla="*/ 2901277 h 4925968"/>
              <a:gd name="connsiteX9056" fmla="*/ 4220415 w 8014260"/>
              <a:gd name="connsiteY9056" fmla="*/ 2909164 h 4925968"/>
              <a:gd name="connsiteX9057" fmla="*/ 4200526 w 8014260"/>
              <a:gd name="connsiteY9057" fmla="*/ 2918079 h 4925968"/>
              <a:gd name="connsiteX9058" fmla="*/ 4217260 w 8014260"/>
              <a:gd name="connsiteY9058" fmla="*/ 2910261 h 4925968"/>
              <a:gd name="connsiteX9059" fmla="*/ 4237422 w 8014260"/>
              <a:gd name="connsiteY9059" fmla="*/ 2901277 h 4925968"/>
              <a:gd name="connsiteX9060" fmla="*/ 4214243 w 8014260"/>
              <a:gd name="connsiteY9060" fmla="*/ 2901004 h 4925968"/>
              <a:gd name="connsiteX9061" fmla="*/ 4197578 w 8014260"/>
              <a:gd name="connsiteY9061" fmla="*/ 2909987 h 4925968"/>
              <a:gd name="connsiteX9062" fmla="*/ 4181530 w 8014260"/>
              <a:gd name="connsiteY9062" fmla="*/ 2915680 h 4925968"/>
              <a:gd name="connsiteX9063" fmla="*/ 4196480 w 8014260"/>
              <a:gd name="connsiteY9063" fmla="*/ 2907107 h 4925968"/>
              <a:gd name="connsiteX9064" fmla="*/ 4214243 w 8014260"/>
              <a:gd name="connsiteY9064" fmla="*/ 2901004 h 4925968"/>
              <a:gd name="connsiteX9065" fmla="*/ 550701 w 8014260"/>
              <a:gd name="connsiteY9065" fmla="*/ 2900934 h 4925968"/>
              <a:gd name="connsiteX9066" fmla="*/ 544533 w 8014260"/>
              <a:gd name="connsiteY9066" fmla="*/ 2914719 h 4925968"/>
              <a:gd name="connsiteX9067" fmla="*/ 533213 w 8014260"/>
              <a:gd name="connsiteY9067" fmla="*/ 2925623 h 4925968"/>
              <a:gd name="connsiteX9068" fmla="*/ 540417 w 8014260"/>
              <a:gd name="connsiteY9068" fmla="*/ 2909644 h 4925968"/>
              <a:gd name="connsiteX9069" fmla="*/ 550701 w 8014260"/>
              <a:gd name="connsiteY9069" fmla="*/ 2900934 h 4925968"/>
              <a:gd name="connsiteX9070" fmla="*/ 7145077 w 8014260"/>
              <a:gd name="connsiteY9070" fmla="*/ 2899906 h 4925968"/>
              <a:gd name="connsiteX9071" fmla="*/ 7177035 w 8014260"/>
              <a:gd name="connsiteY9071" fmla="*/ 2919725 h 4925968"/>
              <a:gd name="connsiteX9072" fmla="*/ 7151112 w 8014260"/>
              <a:gd name="connsiteY9072" fmla="*/ 2935910 h 4925968"/>
              <a:gd name="connsiteX9073" fmla="*/ 7117302 w 8014260"/>
              <a:gd name="connsiteY9073" fmla="*/ 2915816 h 4925968"/>
              <a:gd name="connsiteX9074" fmla="*/ 7145077 w 8014260"/>
              <a:gd name="connsiteY9074" fmla="*/ 2899906 h 4925968"/>
              <a:gd name="connsiteX9075" fmla="*/ 3446970 w 8014260"/>
              <a:gd name="connsiteY9075" fmla="*/ 2899769 h 4925968"/>
              <a:gd name="connsiteX9076" fmla="*/ 3458766 w 8014260"/>
              <a:gd name="connsiteY9076" fmla="*/ 2901484 h 4925968"/>
              <a:gd name="connsiteX9077" fmla="*/ 3450536 w 8014260"/>
              <a:gd name="connsiteY9077" fmla="*/ 2908273 h 4925968"/>
              <a:gd name="connsiteX9078" fmla="*/ 3440112 w 8014260"/>
              <a:gd name="connsiteY9078" fmla="*/ 2905598 h 4925968"/>
              <a:gd name="connsiteX9079" fmla="*/ 3446970 w 8014260"/>
              <a:gd name="connsiteY9079" fmla="*/ 2899769 h 4925968"/>
              <a:gd name="connsiteX9080" fmla="*/ 466691 w 8014260"/>
              <a:gd name="connsiteY9080" fmla="*/ 2898877 h 4925968"/>
              <a:gd name="connsiteX9081" fmla="*/ 458668 w 8014260"/>
              <a:gd name="connsiteY9081" fmla="*/ 2913347 h 4925968"/>
              <a:gd name="connsiteX9082" fmla="*/ 449613 w 8014260"/>
              <a:gd name="connsiteY9082" fmla="*/ 2921371 h 4925968"/>
              <a:gd name="connsiteX9083" fmla="*/ 454483 w 8014260"/>
              <a:gd name="connsiteY9083" fmla="*/ 2911290 h 4925968"/>
              <a:gd name="connsiteX9084" fmla="*/ 466691 w 8014260"/>
              <a:gd name="connsiteY9084" fmla="*/ 2898877 h 4925968"/>
              <a:gd name="connsiteX9085" fmla="*/ 2089223 w 8014260"/>
              <a:gd name="connsiteY9085" fmla="*/ 2898671 h 4925968"/>
              <a:gd name="connsiteX9086" fmla="*/ 2101567 w 8014260"/>
              <a:gd name="connsiteY9086" fmla="*/ 2914308 h 4925968"/>
              <a:gd name="connsiteX9087" fmla="*/ 2093612 w 8014260"/>
              <a:gd name="connsiteY9087" fmla="*/ 2922057 h 4925968"/>
              <a:gd name="connsiteX9088" fmla="*/ 2082576 w 8014260"/>
              <a:gd name="connsiteY9088" fmla="*/ 2905392 h 4925968"/>
              <a:gd name="connsiteX9089" fmla="*/ 2089223 w 8014260"/>
              <a:gd name="connsiteY9089" fmla="*/ 2898671 h 4925968"/>
              <a:gd name="connsiteX9090" fmla="*/ 4261357 w 8014260"/>
              <a:gd name="connsiteY9090" fmla="*/ 2898329 h 4925968"/>
              <a:gd name="connsiteX9091" fmla="*/ 4242909 w 8014260"/>
              <a:gd name="connsiteY9091" fmla="*/ 2908890 h 4925968"/>
              <a:gd name="connsiteX9092" fmla="*/ 4220209 w 8014260"/>
              <a:gd name="connsiteY9092" fmla="*/ 2917668 h 4925968"/>
              <a:gd name="connsiteX9093" fmla="*/ 4240372 w 8014260"/>
              <a:gd name="connsiteY9093" fmla="*/ 2906627 h 4925968"/>
              <a:gd name="connsiteX9094" fmla="*/ 4261357 w 8014260"/>
              <a:gd name="connsiteY9094" fmla="*/ 2898329 h 4925968"/>
              <a:gd name="connsiteX9095" fmla="*/ 6868288 w 8014260"/>
              <a:gd name="connsiteY9095" fmla="*/ 2898259 h 4925968"/>
              <a:gd name="connsiteX9096" fmla="*/ 6899972 w 8014260"/>
              <a:gd name="connsiteY9096" fmla="*/ 2917942 h 4925968"/>
              <a:gd name="connsiteX9097" fmla="*/ 6873432 w 8014260"/>
              <a:gd name="connsiteY9097" fmla="*/ 2940368 h 4925968"/>
              <a:gd name="connsiteX9098" fmla="*/ 6840102 w 8014260"/>
              <a:gd name="connsiteY9098" fmla="*/ 2921988 h 4925968"/>
              <a:gd name="connsiteX9099" fmla="*/ 6868288 w 8014260"/>
              <a:gd name="connsiteY9099" fmla="*/ 2898259 h 4925968"/>
              <a:gd name="connsiteX9100" fmla="*/ 1647092 w 8014260"/>
              <a:gd name="connsiteY9100" fmla="*/ 2897574 h 4925968"/>
              <a:gd name="connsiteX9101" fmla="*/ 1663000 w 8014260"/>
              <a:gd name="connsiteY9101" fmla="*/ 2914514 h 4925968"/>
              <a:gd name="connsiteX9102" fmla="*/ 1652921 w 8014260"/>
              <a:gd name="connsiteY9102" fmla="*/ 2917668 h 4925968"/>
              <a:gd name="connsiteX9103" fmla="*/ 1637353 w 8014260"/>
              <a:gd name="connsiteY9103" fmla="*/ 2901003 h 4925968"/>
              <a:gd name="connsiteX9104" fmla="*/ 1647092 w 8014260"/>
              <a:gd name="connsiteY9104" fmla="*/ 2897574 h 4925968"/>
              <a:gd name="connsiteX9105" fmla="*/ 375340 w 8014260"/>
              <a:gd name="connsiteY9105" fmla="*/ 2897574 h 4925968"/>
              <a:gd name="connsiteX9106" fmla="*/ 372117 w 8014260"/>
              <a:gd name="connsiteY9106" fmla="*/ 2903883 h 4925968"/>
              <a:gd name="connsiteX9107" fmla="*/ 366494 w 8014260"/>
              <a:gd name="connsiteY9107" fmla="*/ 2907107 h 4925968"/>
              <a:gd name="connsiteX9108" fmla="*/ 369854 w 8014260"/>
              <a:gd name="connsiteY9108" fmla="*/ 2899837 h 4925968"/>
              <a:gd name="connsiteX9109" fmla="*/ 375340 w 8014260"/>
              <a:gd name="connsiteY9109" fmla="*/ 2897574 h 4925968"/>
              <a:gd name="connsiteX9110" fmla="*/ 4249287 w 8014260"/>
              <a:gd name="connsiteY9110" fmla="*/ 2897437 h 4925968"/>
              <a:gd name="connsiteX9111" fmla="*/ 4230427 w 8014260"/>
              <a:gd name="connsiteY9111" fmla="*/ 2906695 h 4925968"/>
              <a:gd name="connsiteX9112" fmla="*/ 4210745 w 8014260"/>
              <a:gd name="connsiteY9112" fmla="*/ 2915336 h 4925968"/>
              <a:gd name="connsiteX9113" fmla="*/ 4228096 w 8014260"/>
              <a:gd name="connsiteY9113" fmla="*/ 2906832 h 4925968"/>
              <a:gd name="connsiteX9114" fmla="*/ 4249287 w 8014260"/>
              <a:gd name="connsiteY9114" fmla="*/ 2897437 h 4925968"/>
              <a:gd name="connsiteX9115" fmla="*/ 7006272 w 8014260"/>
              <a:gd name="connsiteY9115" fmla="*/ 2895105 h 4925968"/>
              <a:gd name="connsiteX9116" fmla="*/ 7038641 w 8014260"/>
              <a:gd name="connsiteY9116" fmla="*/ 2914308 h 4925968"/>
              <a:gd name="connsiteX9117" fmla="*/ 7013130 w 8014260"/>
              <a:gd name="connsiteY9117" fmla="*/ 2933990 h 4925968"/>
              <a:gd name="connsiteX9118" fmla="*/ 6978840 w 8014260"/>
              <a:gd name="connsiteY9118" fmla="*/ 2914445 h 4925968"/>
              <a:gd name="connsiteX9119" fmla="*/ 7006272 w 8014260"/>
              <a:gd name="connsiteY9119" fmla="*/ 2895105 h 4925968"/>
              <a:gd name="connsiteX9120" fmla="*/ 2286802 w 8014260"/>
              <a:gd name="connsiteY9120" fmla="*/ 2894900 h 4925968"/>
              <a:gd name="connsiteX9121" fmla="*/ 2298460 w 8014260"/>
              <a:gd name="connsiteY9121" fmla="*/ 2910468 h 4925968"/>
              <a:gd name="connsiteX9122" fmla="*/ 2291808 w 8014260"/>
              <a:gd name="connsiteY9122" fmla="*/ 2919040 h 4925968"/>
              <a:gd name="connsiteX9123" fmla="*/ 2279327 w 8014260"/>
              <a:gd name="connsiteY9123" fmla="*/ 2904158 h 4925968"/>
              <a:gd name="connsiteX9124" fmla="*/ 2286802 w 8014260"/>
              <a:gd name="connsiteY9124" fmla="*/ 2894900 h 4925968"/>
              <a:gd name="connsiteX9125" fmla="*/ 6371976 w 8014260"/>
              <a:gd name="connsiteY9125" fmla="*/ 2894831 h 4925968"/>
              <a:gd name="connsiteX9126" fmla="*/ 6405511 w 8014260"/>
              <a:gd name="connsiteY9126" fmla="*/ 2916845 h 4925968"/>
              <a:gd name="connsiteX9127" fmla="*/ 6377393 w 8014260"/>
              <a:gd name="connsiteY9127" fmla="*/ 2947706 h 4925968"/>
              <a:gd name="connsiteX9128" fmla="*/ 6345435 w 8014260"/>
              <a:gd name="connsiteY9128" fmla="*/ 2924252 h 4925968"/>
              <a:gd name="connsiteX9129" fmla="*/ 6371976 w 8014260"/>
              <a:gd name="connsiteY9129" fmla="*/ 2894831 h 4925968"/>
              <a:gd name="connsiteX9130" fmla="*/ 2828584 w 8014260"/>
              <a:gd name="connsiteY9130" fmla="*/ 2892431 h 4925968"/>
              <a:gd name="connsiteX9131" fmla="*/ 2839214 w 8014260"/>
              <a:gd name="connsiteY9131" fmla="*/ 2905393 h 4925968"/>
              <a:gd name="connsiteX9132" fmla="*/ 2833933 w 8014260"/>
              <a:gd name="connsiteY9132" fmla="*/ 2919246 h 4925968"/>
              <a:gd name="connsiteX9133" fmla="*/ 2821658 w 8014260"/>
              <a:gd name="connsiteY9133" fmla="*/ 2908890 h 4925968"/>
              <a:gd name="connsiteX9134" fmla="*/ 2828584 w 8014260"/>
              <a:gd name="connsiteY9134" fmla="*/ 2892431 h 4925968"/>
              <a:gd name="connsiteX9135" fmla="*/ 5526521 w 8014260"/>
              <a:gd name="connsiteY9135" fmla="*/ 2890442 h 4925968"/>
              <a:gd name="connsiteX9136" fmla="*/ 5556148 w 8014260"/>
              <a:gd name="connsiteY9136" fmla="*/ 2916708 h 4925968"/>
              <a:gd name="connsiteX9137" fmla="*/ 5530773 w 8014260"/>
              <a:gd name="connsiteY9137" fmla="*/ 2948941 h 4925968"/>
              <a:gd name="connsiteX9138" fmla="*/ 5499706 w 8014260"/>
              <a:gd name="connsiteY9138" fmla="*/ 2922949 h 4925968"/>
              <a:gd name="connsiteX9139" fmla="*/ 5526521 w 8014260"/>
              <a:gd name="connsiteY9139" fmla="*/ 2890442 h 4925968"/>
              <a:gd name="connsiteX9140" fmla="*/ 4347013 w 8014260"/>
              <a:gd name="connsiteY9140" fmla="*/ 2887904 h 4925968"/>
              <a:gd name="connsiteX9141" fmla="*/ 4325616 w 8014260"/>
              <a:gd name="connsiteY9141" fmla="*/ 2904020 h 4925968"/>
              <a:gd name="connsiteX9142" fmla="*/ 4303122 w 8014260"/>
              <a:gd name="connsiteY9142" fmla="*/ 2909027 h 4925968"/>
              <a:gd name="connsiteX9143" fmla="*/ 4323147 w 8014260"/>
              <a:gd name="connsiteY9143" fmla="*/ 2894282 h 4925968"/>
              <a:gd name="connsiteX9144" fmla="*/ 4347013 w 8014260"/>
              <a:gd name="connsiteY9144" fmla="*/ 2887904 h 4925968"/>
              <a:gd name="connsiteX9145" fmla="*/ 2966086 w 8014260"/>
              <a:gd name="connsiteY9145" fmla="*/ 2887356 h 4925968"/>
              <a:gd name="connsiteX9146" fmla="*/ 2975345 w 8014260"/>
              <a:gd name="connsiteY9146" fmla="*/ 2897163 h 4925968"/>
              <a:gd name="connsiteX9147" fmla="*/ 2968693 w 8014260"/>
              <a:gd name="connsiteY9147" fmla="*/ 2911221 h 4925968"/>
              <a:gd name="connsiteX9148" fmla="*/ 2957857 w 8014260"/>
              <a:gd name="connsiteY9148" fmla="*/ 2899494 h 4925968"/>
              <a:gd name="connsiteX9149" fmla="*/ 2966086 w 8014260"/>
              <a:gd name="connsiteY9149" fmla="*/ 2887356 h 4925968"/>
              <a:gd name="connsiteX9150" fmla="*/ 4201007 w 8014260"/>
              <a:gd name="connsiteY9150" fmla="*/ 2886464 h 4925968"/>
              <a:gd name="connsiteX9151" fmla="*/ 4187085 w 8014260"/>
              <a:gd name="connsiteY9151" fmla="*/ 2895722 h 4925968"/>
              <a:gd name="connsiteX9152" fmla="*/ 4170557 w 8014260"/>
              <a:gd name="connsiteY9152" fmla="*/ 2899632 h 4925968"/>
              <a:gd name="connsiteX9153" fmla="*/ 4185576 w 8014260"/>
              <a:gd name="connsiteY9153" fmla="*/ 2889893 h 4925968"/>
              <a:gd name="connsiteX9154" fmla="*/ 4201007 w 8014260"/>
              <a:gd name="connsiteY9154" fmla="*/ 2886464 h 4925968"/>
              <a:gd name="connsiteX9155" fmla="*/ 1708539 w 8014260"/>
              <a:gd name="connsiteY9155" fmla="*/ 2886327 h 4925968"/>
              <a:gd name="connsiteX9156" fmla="*/ 1723077 w 8014260"/>
              <a:gd name="connsiteY9156" fmla="*/ 2902237 h 4925968"/>
              <a:gd name="connsiteX9157" fmla="*/ 1713137 w 8014260"/>
              <a:gd name="connsiteY9157" fmla="*/ 2904981 h 4925968"/>
              <a:gd name="connsiteX9158" fmla="*/ 1698527 w 8014260"/>
              <a:gd name="connsiteY9158" fmla="*/ 2889207 h 4925968"/>
              <a:gd name="connsiteX9159" fmla="*/ 1708539 w 8014260"/>
              <a:gd name="connsiteY9159" fmla="*/ 2886327 h 4925968"/>
              <a:gd name="connsiteX9160" fmla="*/ 6016663 w 8014260"/>
              <a:gd name="connsiteY9160" fmla="*/ 2884887 h 4925968"/>
              <a:gd name="connsiteX9161" fmla="*/ 6048346 w 8014260"/>
              <a:gd name="connsiteY9161" fmla="*/ 2911084 h 4925968"/>
              <a:gd name="connsiteX9162" fmla="*/ 6022149 w 8014260"/>
              <a:gd name="connsiteY9162" fmla="*/ 2943591 h 4925968"/>
              <a:gd name="connsiteX9163" fmla="*/ 5990602 w 8014260"/>
              <a:gd name="connsiteY9163" fmla="*/ 2916776 h 4925968"/>
              <a:gd name="connsiteX9164" fmla="*/ 6016663 w 8014260"/>
              <a:gd name="connsiteY9164" fmla="*/ 2884887 h 4925968"/>
              <a:gd name="connsiteX9165" fmla="*/ 1382227 w 8014260"/>
              <a:gd name="connsiteY9165" fmla="*/ 2884604 h 4925968"/>
              <a:gd name="connsiteX9166" fmla="*/ 1391839 w 8014260"/>
              <a:gd name="connsiteY9166" fmla="*/ 2885024 h 4925968"/>
              <a:gd name="connsiteX9167" fmla="*/ 1406169 w 8014260"/>
              <a:gd name="connsiteY9167" fmla="*/ 2899494 h 4925968"/>
              <a:gd name="connsiteX9168" fmla="*/ 1392797 w 8014260"/>
              <a:gd name="connsiteY9168" fmla="*/ 2904638 h 4925968"/>
              <a:gd name="connsiteX9169" fmla="*/ 1378742 w 8014260"/>
              <a:gd name="connsiteY9169" fmla="*/ 2890305 h 4925968"/>
              <a:gd name="connsiteX9170" fmla="*/ 1382227 w 8014260"/>
              <a:gd name="connsiteY9170" fmla="*/ 2884604 h 4925968"/>
              <a:gd name="connsiteX9171" fmla="*/ 3102218 w 8014260"/>
              <a:gd name="connsiteY9171" fmla="*/ 2883309 h 4925968"/>
              <a:gd name="connsiteX9172" fmla="*/ 3114700 w 8014260"/>
              <a:gd name="connsiteY9172" fmla="*/ 2891127 h 4925968"/>
              <a:gd name="connsiteX9173" fmla="*/ 3104275 w 8014260"/>
              <a:gd name="connsiteY9173" fmla="*/ 2899974 h 4925968"/>
              <a:gd name="connsiteX9174" fmla="*/ 3093440 w 8014260"/>
              <a:gd name="connsiteY9174" fmla="*/ 2890716 h 4925968"/>
              <a:gd name="connsiteX9175" fmla="*/ 3102218 w 8014260"/>
              <a:gd name="connsiteY9175" fmla="*/ 2883309 h 4925968"/>
              <a:gd name="connsiteX9176" fmla="*/ 7345331 w 8014260"/>
              <a:gd name="connsiteY9176" fmla="*/ 2883104 h 4925968"/>
              <a:gd name="connsiteX9177" fmla="*/ 7377495 w 8014260"/>
              <a:gd name="connsiteY9177" fmla="*/ 2906490 h 4925968"/>
              <a:gd name="connsiteX9178" fmla="*/ 7348828 w 8014260"/>
              <a:gd name="connsiteY9178" fmla="*/ 2917051 h 4925968"/>
              <a:gd name="connsiteX9179" fmla="*/ 7318516 w 8014260"/>
              <a:gd name="connsiteY9179" fmla="*/ 2895929 h 4925968"/>
              <a:gd name="connsiteX9180" fmla="*/ 7345331 w 8014260"/>
              <a:gd name="connsiteY9180" fmla="*/ 2883104 h 4925968"/>
              <a:gd name="connsiteX9181" fmla="*/ 704323 w 8014260"/>
              <a:gd name="connsiteY9181" fmla="*/ 2881527 h 4925968"/>
              <a:gd name="connsiteX9182" fmla="*/ 708849 w 8014260"/>
              <a:gd name="connsiteY9182" fmla="*/ 2882144 h 4925968"/>
              <a:gd name="connsiteX9183" fmla="*/ 698972 w 8014260"/>
              <a:gd name="connsiteY9183" fmla="*/ 2902169 h 4925968"/>
              <a:gd name="connsiteX9184" fmla="*/ 688071 w 8014260"/>
              <a:gd name="connsiteY9184" fmla="*/ 2908342 h 4925968"/>
              <a:gd name="connsiteX9185" fmla="*/ 696505 w 8014260"/>
              <a:gd name="connsiteY9185" fmla="*/ 2888728 h 4925968"/>
              <a:gd name="connsiteX9186" fmla="*/ 704323 w 8014260"/>
              <a:gd name="connsiteY9186" fmla="*/ 2881527 h 4925968"/>
              <a:gd name="connsiteX9187" fmla="*/ 3237252 w 8014260"/>
              <a:gd name="connsiteY9187" fmla="*/ 2879880 h 4925968"/>
              <a:gd name="connsiteX9188" fmla="*/ 3248567 w 8014260"/>
              <a:gd name="connsiteY9188" fmla="*/ 2886738 h 4925968"/>
              <a:gd name="connsiteX9189" fmla="*/ 3241641 w 8014260"/>
              <a:gd name="connsiteY9189" fmla="*/ 2893254 h 4925968"/>
              <a:gd name="connsiteX9190" fmla="*/ 3229502 w 8014260"/>
              <a:gd name="connsiteY9190" fmla="*/ 2887081 h 4925968"/>
              <a:gd name="connsiteX9191" fmla="*/ 3237252 w 8014260"/>
              <a:gd name="connsiteY9191" fmla="*/ 2879880 h 4925968"/>
              <a:gd name="connsiteX9192" fmla="*/ 4780730 w 8014260"/>
              <a:gd name="connsiteY9192" fmla="*/ 2878269 h 4925968"/>
              <a:gd name="connsiteX9193" fmla="*/ 4789971 w 8014260"/>
              <a:gd name="connsiteY9193" fmla="*/ 2891402 h 4925968"/>
              <a:gd name="connsiteX9194" fmla="*/ 4766037 w 8014260"/>
              <a:gd name="connsiteY9194" fmla="*/ 2922331 h 4925968"/>
              <a:gd name="connsiteX9195" fmla="*/ 4738399 w 8014260"/>
              <a:gd name="connsiteY9195" fmla="*/ 2910399 h 4925968"/>
              <a:gd name="connsiteX9196" fmla="*/ 4760688 w 8014260"/>
              <a:gd name="connsiteY9196" fmla="*/ 2879332 h 4925968"/>
              <a:gd name="connsiteX9197" fmla="*/ 4780730 w 8014260"/>
              <a:gd name="connsiteY9197" fmla="*/ 2878269 h 4925968"/>
              <a:gd name="connsiteX9198" fmla="*/ 988241 w 8014260"/>
              <a:gd name="connsiteY9198" fmla="*/ 2877892 h 4925968"/>
              <a:gd name="connsiteX9199" fmla="*/ 1002509 w 8014260"/>
              <a:gd name="connsiteY9199" fmla="*/ 2884955 h 4925968"/>
              <a:gd name="connsiteX9200" fmla="*/ 989683 w 8014260"/>
              <a:gd name="connsiteY9200" fmla="*/ 2898671 h 4925968"/>
              <a:gd name="connsiteX9201" fmla="*/ 975695 w 8014260"/>
              <a:gd name="connsiteY9201" fmla="*/ 2891676 h 4925968"/>
              <a:gd name="connsiteX9202" fmla="*/ 988241 w 8014260"/>
              <a:gd name="connsiteY9202" fmla="*/ 2877892 h 4925968"/>
              <a:gd name="connsiteX9203" fmla="*/ 6512084 w 8014260"/>
              <a:gd name="connsiteY9203" fmla="*/ 2875766 h 4925968"/>
              <a:gd name="connsiteX9204" fmla="*/ 6544660 w 8014260"/>
              <a:gd name="connsiteY9204" fmla="*/ 2895380 h 4925968"/>
              <a:gd name="connsiteX9205" fmla="*/ 6518874 w 8014260"/>
              <a:gd name="connsiteY9205" fmla="*/ 2925144 h 4925968"/>
              <a:gd name="connsiteX9206" fmla="*/ 6485064 w 8014260"/>
              <a:gd name="connsiteY9206" fmla="*/ 2904775 h 4925968"/>
              <a:gd name="connsiteX9207" fmla="*/ 6512084 w 8014260"/>
              <a:gd name="connsiteY9207" fmla="*/ 2875766 h 4925968"/>
              <a:gd name="connsiteX9208" fmla="*/ 4286526 w 8014260"/>
              <a:gd name="connsiteY9208" fmla="*/ 2874256 h 4925968"/>
              <a:gd name="connsiteX9209" fmla="*/ 4271438 w 8014260"/>
              <a:gd name="connsiteY9209" fmla="*/ 2881869 h 4925968"/>
              <a:gd name="connsiteX9210" fmla="*/ 4253059 w 8014260"/>
              <a:gd name="connsiteY9210" fmla="*/ 2889001 h 4925968"/>
              <a:gd name="connsiteX9211" fmla="*/ 4268353 w 8014260"/>
              <a:gd name="connsiteY9211" fmla="*/ 2881114 h 4925968"/>
              <a:gd name="connsiteX9212" fmla="*/ 4286526 w 8014260"/>
              <a:gd name="connsiteY9212" fmla="*/ 2874256 h 4925968"/>
              <a:gd name="connsiteX9213" fmla="*/ 1762137 w 8014260"/>
              <a:gd name="connsiteY9213" fmla="*/ 2874145 h 4925968"/>
              <a:gd name="connsiteX9214" fmla="*/ 1769576 w 8014260"/>
              <a:gd name="connsiteY9214" fmla="*/ 2875697 h 4925968"/>
              <a:gd name="connsiteX9215" fmla="*/ 1782948 w 8014260"/>
              <a:gd name="connsiteY9215" fmla="*/ 2892293 h 4925968"/>
              <a:gd name="connsiteX9216" fmla="*/ 1772249 w 8014260"/>
              <a:gd name="connsiteY9216" fmla="*/ 2893459 h 4925968"/>
              <a:gd name="connsiteX9217" fmla="*/ 1760453 w 8014260"/>
              <a:gd name="connsiteY9217" fmla="*/ 2879126 h 4925968"/>
              <a:gd name="connsiteX9218" fmla="*/ 1762137 w 8014260"/>
              <a:gd name="connsiteY9218" fmla="*/ 2874145 h 4925968"/>
              <a:gd name="connsiteX9219" fmla="*/ 3373589 w 8014260"/>
              <a:gd name="connsiteY9219" fmla="*/ 2873502 h 4925968"/>
              <a:gd name="connsiteX9220" fmla="*/ 3384767 w 8014260"/>
              <a:gd name="connsiteY9220" fmla="*/ 2878097 h 4925968"/>
              <a:gd name="connsiteX9221" fmla="*/ 3377772 w 8014260"/>
              <a:gd name="connsiteY9221" fmla="*/ 2883309 h 4925968"/>
              <a:gd name="connsiteX9222" fmla="*/ 3365771 w 8014260"/>
              <a:gd name="connsiteY9222" fmla="*/ 2879263 h 4925968"/>
              <a:gd name="connsiteX9223" fmla="*/ 3373589 w 8014260"/>
              <a:gd name="connsiteY9223" fmla="*/ 2873502 h 4925968"/>
              <a:gd name="connsiteX9224" fmla="*/ 4299144 w 8014260"/>
              <a:gd name="connsiteY9224" fmla="*/ 2873159 h 4925968"/>
              <a:gd name="connsiteX9225" fmla="*/ 4282068 w 8014260"/>
              <a:gd name="connsiteY9225" fmla="*/ 2880909 h 4925968"/>
              <a:gd name="connsiteX9226" fmla="*/ 4263483 w 8014260"/>
              <a:gd name="connsiteY9226" fmla="*/ 2888932 h 4925968"/>
              <a:gd name="connsiteX9227" fmla="*/ 4278913 w 8014260"/>
              <a:gd name="connsiteY9227" fmla="*/ 2881800 h 4925968"/>
              <a:gd name="connsiteX9228" fmla="*/ 4299144 w 8014260"/>
              <a:gd name="connsiteY9228" fmla="*/ 2873159 h 4925968"/>
              <a:gd name="connsiteX9229" fmla="*/ 5662378 w 8014260"/>
              <a:gd name="connsiteY9229" fmla="*/ 2871651 h 4925968"/>
              <a:gd name="connsiteX9230" fmla="*/ 5693376 w 8014260"/>
              <a:gd name="connsiteY9230" fmla="*/ 2895586 h 4925968"/>
              <a:gd name="connsiteX9231" fmla="*/ 5669442 w 8014260"/>
              <a:gd name="connsiteY9231" fmla="*/ 2929053 h 4925968"/>
              <a:gd name="connsiteX9232" fmla="*/ 5636660 w 8014260"/>
              <a:gd name="connsiteY9232" fmla="*/ 2902855 h 4925968"/>
              <a:gd name="connsiteX9233" fmla="*/ 5662378 w 8014260"/>
              <a:gd name="connsiteY9233" fmla="*/ 2871651 h 4925968"/>
              <a:gd name="connsiteX9234" fmla="*/ 4334463 w 8014260"/>
              <a:gd name="connsiteY9234" fmla="*/ 2870691 h 4925968"/>
              <a:gd name="connsiteX9235" fmla="*/ 4313958 w 8014260"/>
              <a:gd name="connsiteY9235" fmla="*/ 2882898 h 4925968"/>
              <a:gd name="connsiteX9236" fmla="*/ 4292218 w 8014260"/>
              <a:gd name="connsiteY9236" fmla="*/ 2890510 h 4925968"/>
              <a:gd name="connsiteX9237" fmla="*/ 4311009 w 8014260"/>
              <a:gd name="connsiteY9237" fmla="*/ 2879126 h 4925968"/>
              <a:gd name="connsiteX9238" fmla="*/ 4334463 w 8014260"/>
              <a:gd name="connsiteY9238" fmla="*/ 2870691 h 4925968"/>
              <a:gd name="connsiteX9239" fmla="*/ 4412353 w 8014260"/>
              <a:gd name="connsiteY9239" fmla="*/ 2870451 h 4925968"/>
              <a:gd name="connsiteX9240" fmla="*/ 4420463 w 8014260"/>
              <a:gd name="connsiteY9240" fmla="*/ 2871583 h 4925968"/>
              <a:gd name="connsiteX9241" fmla="*/ 4400094 w 8014260"/>
              <a:gd name="connsiteY9241" fmla="*/ 2888179 h 4925968"/>
              <a:gd name="connsiteX9242" fmla="*/ 4374583 w 8014260"/>
              <a:gd name="connsiteY9242" fmla="*/ 2892842 h 4925968"/>
              <a:gd name="connsiteX9243" fmla="*/ 4394882 w 8014260"/>
              <a:gd name="connsiteY9243" fmla="*/ 2876726 h 4925968"/>
              <a:gd name="connsiteX9244" fmla="*/ 4412353 w 8014260"/>
              <a:gd name="connsiteY9244" fmla="*/ 2870451 h 4925968"/>
              <a:gd name="connsiteX9245" fmla="*/ 5178203 w 8014260"/>
              <a:gd name="connsiteY9245" fmla="*/ 2870074 h 4925968"/>
              <a:gd name="connsiteX9246" fmla="*/ 5207555 w 8014260"/>
              <a:gd name="connsiteY9246" fmla="*/ 2888865 h 4925968"/>
              <a:gd name="connsiteX9247" fmla="*/ 5184649 w 8014260"/>
              <a:gd name="connsiteY9247" fmla="*/ 2922675 h 4925968"/>
              <a:gd name="connsiteX9248" fmla="*/ 5154131 w 8014260"/>
              <a:gd name="connsiteY9248" fmla="*/ 2902512 h 4925968"/>
              <a:gd name="connsiteX9249" fmla="*/ 5178203 w 8014260"/>
              <a:gd name="connsiteY9249" fmla="*/ 2870074 h 4925968"/>
              <a:gd name="connsiteX9250" fmla="*/ 4309706 w 8014260"/>
              <a:gd name="connsiteY9250" fmla="*/ 2869182 h 4925968"/>
              <a:gd name="connsiteX9251" fmla="*/ 4291600 w 8014260"/>
              <a:gd name="connsiteY9251" fmla="*/ 2877412 h 4925968"/>
              <a:gd name="connsiteX9252" fmla="*/ 4271370 w 8014260"/>
              <a:gd name="connsiteY9252" fmla="*/ 2886396 h 4925968"/>
              <a:gd name="connsiteX9253" fmla="*/ 4289749 w 8014260"/>
              <a:gd name="connsiteY9253" fmla="*/ 2878029 h 4925968"/>
              <a:gd name="connsiteX9254" fmla="*/ 4309706 w 8014260"/>
              <a:gd name="connsiteY9254" fmla="*/ 2869182 h 4925968"/>
              <a:gd name="connsiteX9255" fmla="*/ 1717 w 8014260"/>
              <a:gd name="connsiteY9255" fmla="*/ 2868839 h 4925968"/>
              <a:gd name="connsiteX9256" fmla="*/ 3499 w 8014260"/>
              <a:gd name="connsiteY9256" fmla="*/ 2871994 h 4925968"/>
              <a:gd name="connsiteX9257" fmla="*/ 1991 w 8014260"/>
              <a:gd name="connsiteY9257" fmla="*/ 2873571 h 4925968"/>
              <a:gd name="connsiteX9258" fmla="*/ 2 w 8014260"/>
              <a:gd name="connsiteY9258" fmla="*/ 2870211 h 4925968"/>
              <a:gd name="connsiteX9259" fmla="*/ 1717 w 8014260"/>
              <a:gd name="connsiteY9259" fmla="*/ 2868839 h 4925968"/>
              <a:gd name="connsiteX9260" fmla="*/ 3593731 w 8014260"/>
              <a:gd name="connsiteY9260" fmla="*/ 2867742 h 4925968"/>
              <a:gd name="connsiteX9261" fmla="*/ 3584678 w 8014260"/>
              <a:gd name="connsiteY9261" fmla="*/ 2873571 h 4925968"/>
              <a:gd name="connsiteX9262" fmla="*/ 3575077 w 8014260"/>
              <a:gd name="connsiteY9262" fmla="*/ 2872817 h 4925968"/>
              <a:gd name="connsiteX9263" fmla="*/ 3582758 w 8014260"/>
              <a:gd name="connsiteY9263" fmla="*/ 2867947 h 4925968"/>
              <a:gd name="connsiteX9264" fmla="*/ 3593731 w 8014260"/>
              <a:gd name="connsiteY9264" fmla="*/ 2867742 h 4925968"/>
              <a:gd name="connsiteX9265" fmla="*/ 1832118 w 8014260"/>
              <a:gd name="connsiteY9265" fmla="*/ 2866781 h 4925968"/>
              <a:gd name="connsiteX9266" fmla="*/ 1843711 w 8014260"/>
              <a:gd name="connsiteY9266" fmla="*/ 2882143 h 4925968"/>
              <a:gd name="connsiteX9267" fmla="*/ 1834727 w 8014260"/>
              <a:gd name="connsiteY9267" fmla="*/ 2884132 h 4925968"/>
              <a:gd name="connsiteX9268" fmla="*/ 1821901 w 8014260"/>
              <a:gd name="connsiteY9268" fmla="*/ 2866987 h 4925968"/>
              <a:gd name="connsiteX9269" fmla="*/ 1832118 w 8014260"/>
              <a:gd name="connsiteY9269" fmla="*/ 2866781 h 4925968"/>
              <a:gd name="connsiteX9270" fmla="*/ 4322256 w 8014260"/>
              <a:gd name="connsiteY9270" fmla="*/ 2866164 h 4925968"/>
              <a:gd name="connsiteX9271" fmla="*/ 4303602 w 8014260"/>
              <a:gd name="connsiteY9271" fmla="*/ 2875559 h 4925968"/>
              <a:gd name="connsiteX9272" fmla="*/ 4281520 w 8014260"/>
              <a:gd name="connsiteY9272" fmla="*/ 2884749 h 4925968"/>
              <a:gd name="connsiteX9273" fmla="*/ 4299968 w 8014260"/>
              <a:gd name="connsiteY9273" fmla="*/ 2875559 h 4925968"/>
              <a:gd name="connsiteX9274" fmla="*/ 4322256 w 8014260"/>
              <a:gd name="connsiteY9274" fmla="*/ 2866164 h 4925968"/>
              <a:gd name="connsiteX9275" fmla="*/ 4273839 w 8014260"/>
              <a:gd name="connsiteY9275" fmla="*/ 2866027 h 4925968"/>
              <a:gd name="connsiteX9276" fmla="*/ 4260260 w 8014260"/>
              <a:gd name="connsiteY9276" fmla="*/ 2874188 h 4925968"/>
              <a:gd name="connsiteX9277" fmla="*/ 4242635 w 8014260"/>
              <a:gd name="connsiteY9277" fmla="*/ 2879949 h 4925968"/>
              <a:gd name="connsiteX9278" fmla="*/ 4257654 w 8014260"/>
              <a:gd name="connsiteY9278" fmla="*/ 2870622 h 4925968"/>
              <a:gd name="connsiteX9279" fmla="*/ 4273839 w 8014260"/>
              <a:gd name="connsiteY9279" fmla="*/ 2866027 h 4925968"/>
              <a:gd name="connsiteX9280" fmla="*/ 7516403 w 8014260"/>
              <a:gd name="connsiteY9280" fmla="*/ 2864603 h 4925968"/>
              <a:gd name="connsiteX9281" fmla="*/ 7519386 w 8014260"/>
              <a:gd name="connsiteY9281" fmla="*/ 2865273 h 4925968"/>
              <a:gd name="connsiteX9282" fmla="*/ 7494218 w 8014260"/>
              <a:gd name="connsiteY9282" fmla="*/ 2919862 h 4925968"/>
              <a:gd name="connsiteX9283" fmla="*/ 7463974 w 8014260"/>
              <a:gd name="connsiteY9283" fmla="*/ 2944757 h 4925968"/>
              <a:gd name="connsiteX9284" fmla="*/ 7488937 w 8014260"/>
              <a:gd name="connsiteY9284" fmla="*/ 2898328 h 4925968"/>
              <a:gd name="connsiteX9285" fmla="*/ 7516403 w 8014260"/>
              <a:gd name="connsiteY9285" fmla="*/ 2864603 h 4925968"/>
              <a:gd name="connsiteX9286" fmla="*/ 7209131 w 8014260"/>
              <a:gd name="connsiteY9286" fmla="*/ 2863764 h 4925968"/>
              <a:gd name="connsiteX9287" fmla="*/ 7239718 w 8014260"/>
              <a:gd name="connsiteY9287" fmla="*/ 2884955 h 4925968"/>
              <a:gd name="connsiteX9288" fmla="*/ 7212080 w 8014260"/>
              <a:gd name="connsiteY9288" fmla="*/ 2899220 h 4925968"/>
              <a:gd name="connsiteX9289" fmla="*/ 7180328 w 8014260"/>
              <a:gd name="connsiteY9289" fmla="*/ 2877892 h 4925968"/>
              <a:gd name="connsiteX9290" fmla="*/ 7209131 w 8014260"/>
              <a:gd name="connsiteY9290" fmla="*/ 2863764 h 4925968"/>
              <a:gd name="connsiteX9291" fmla="*/ 4038403 w 8014260"/>
              <a:gd name="connsiteY9291" fmla="*/ 2863764 h 4925968"/>
              <a:gd name="connsiteX9292" fmla="*/ 4026882 w 8014260"/>
              <a:gd name="connsiteY9292" fmla="*/ 2876314 h 4925968"/>
              <a:gd name="connsiteX9293" fmla="*/ 4012960 w 8014260"/>
              <a:gd name="connsiteY9293" fmla="*/ 2877206 h 4925968"/>
              <a:gd name="connsiteX9294" fmla="*/ 4023110 w 8014260"/>
              <a:gd name="connsiteY9294" fmla="*/ 2864313 h 4925968"/>
              <a:gd name="connsiteX9295" fmla="*/ 4038403 w 8014260"/>
              <a:gd name="connsiteY9295" fmla="*/ 2863764 h 4925968"/>
              <a:gd name="connsiteX9296" fmla="*/ 4968005 w 8014260"/>
              <a:gd name="connsiteY9296" fmla="*/ 2863695 h 4925968"/>
              <a:gd name="connsiteX9297" fmla="*/ 4997700 w 8014260"/>
              <a:gd name="connsiteY9297" fmla="*/ 2879880 h 4925968"/>
              <a:gd name="connsiteX9298" fmla="*/ 4975549 w 8014260"/>
              <a:gd name="connsiteY9298" fmla="*/ 2912044 h 4925968"/>
              <a:gd name="connsiteX9299" fmla="*/ 4945374 w 8014260"/>
              <a:gd name="connsiteY9299" fmla="*/ 2895105 h 4925968"/>
              <a:gd name="connsiteX9300" fmla="*/ 4968005 w 8014260"/>
              <a:gd name="connsiteY9300" fmla="*/ 2863695 h 4925968"/>
              <a:gd name="connsiteX9301" fmla="*/ 6156359 w 8014260"/>
              <a:gd name="connsiteY9301" fmla="*/ 2862735 h 4925968"/>
              <a:gd name="connsiteX9302" fmla="*/ 6187357 w 8014260"/>
              <a:gd name="connsiteY9302" fmla="*/ 2885778 h 4925968"/>
              <a:gd name="connsiteX9303" fmla="*/ 6160611 w 8014260"/>
              <a:gd name="connsiteY9303" fmla="*/ 2918902 h 4925968"/>
              <a:gd name="connsiteX9304" fmla="*/ 6129750 w 8014260"/>
              <a:gd name="connsiteY9304" fmla="*/ 2895379 h 4925968"/>
              <a:gd name="connsiteX9305" fmla="*/ 6156359 w 8014260"/>
              <a:gd name="connsiteY9305" fmla="*/ 2862735 h 4925968"/>
              <a:gd name="connsiteX9306" fmla="*/ 3667248 w 8014260"/>
              <a:gd name="connsiteY9306" fmla="*/ 2861639 h 4925968"/>
              <a:gd name="connsiteX9307" fmla="*/ 3657373 w 8014260"/>
              <a:gd name="connsiteY9307" fmla="*/ 2867879 h 4925968"/>
              <a:gd name="connsiteX9308" fmla="*/ 3647017 w 8014260"/>
              <a:gd name="connsiteY9308" fmla="*/ 2868702 h 4925968"/>
              <a:gd name="connsiteX9309" fmla="*/ 3657030 w 8014260"/>
              <a:gd name="connsiteY9309" fmla="*/ 2862393 h 4925968"/>
              <a:gd name="connsiteX9310" fmla="*/ 3667248 w 8014260"/>
              <a:gd name="connsiteY9310" fmla="*/ 2861639 h 4925968"/>
              <a:gd name="connsiteX9311" fmla="*/ 4113019 w 8014260"/>
              <a:gd name="connsiteY9311" fmla="*/ 2861570 h 4925968"/>
              <a:gd name="connsiteX9312" fmla="*/ 4101635 w 8014260"/>
              <a:gd name="connsiteY9312" fmla="*/ 2873091 h 4925968"/>
              <a:gd name="connsiteX9313" fmla="*/ 4086341 w 8014260"/>
              <a:gd name="connsiteY9313" fmla="*/ 2874668 h 4925968"/>
              <a:gd name="connsiteX9314" fmla="*/ 4097520 w 8014260"/>
              <a:gd name="connsiteY9314" fmla="*/ 2863147 h 4925968"/>
              <a:gd name="connsiteX9315" fmla="*/ 4113019 w 8014260"/>
              <a:gd name="connsiteY9315" fmla="*/ 2861570 h 4925968"/>
              <a:gd name="connsiteX9316" fmla="*/ 6653222 w 8014260"/>
              <a:gd name="connsiteY9316" fmla="*/ 2861090 h 4925968"/>
              <a:gd name="connsiteX9317" fmla="*/ 6684288 w 8014260"/>
              <a:gd name="connsiteY9317" fmla="*/ 2881458 h 4925968"/>
              <a:gd name="connsiteX9318" fmla="*/ 6656651 w 8014260"/>
              <a:gd name="connsiteY9318" fmla="*/ 2907381 h 4925968"/>
              <a:gd name="connsiteX9319" fmla="*/ 6624349 w 8014260"/>
              <a:gd name="connsiteY9319" fmla="*/ 2886258 h 4925968"/>
              <a:gd name="connsiteX9320" fmla="*/ 6653222 w 8014260"/>
              <a:gd name="connsiteY9320" fmla="*/ 2861090 h 4925968"/>
              <a:gd name="connsiteX9321" fmla="*/ 4704392 w 8014260"/>
              <a:gd name="connsiteY9321" fmla="*/ 2860026 h 4925968"/>
              <a:gd name="connsiteX9322" fmla="*/ 4714465 w 8014260"/>
              <a:gd name="connsiteY9322" fmla="*/ 2867398 h 4925968"/>
              <a:gd name="connsiteX9323" fmla="*/ 4693753 w 8014260"/>
              <a:gd name="connsiteY9323" fmla="*/ 2894419 h 4925968"/>
              <a:gd name="connsiteX9324" fmla="*/ 4665361 w 8014260"/>
              <a:gd name="connsiteY9324" fmla="*/ 2889413 h 4925968"/>
              <a:gd name="connsiteX9325" fmla="*/ 4685935 w 8014260"/>
              <a:gd name="connsiteY9325" fmla="*/ 2863352 h 4925968"/>
              <a:gd name="connsiteX9326" fmla="*/ 4704392 w 8014260"/>
              <a:gd name="connsiteY9326" fmla="*/ 2860026 h 4925968"/>
              <a:gd name="connsiteX9327" fmla="*/ 3950483 w 8014260"/>
              <a:gd name="connsiteY9327" fmla="*/ 2858621 h 4925968"/>
              <a:gd name="connsiteX9328" fmla="*/ 3964062 w 8014260"/>
              <a:gd name="connsiteY9328" fmla="*/ 2859581 h 4925968"/>
              <a:gd name="connsiteX9329" fmla="*/ 3953021 w 8014260"/>
              <a:gd name="connsiteY9329" fmla="*/ 2873777 h 4925968"/>
              <a:gd name="connsiteX9330" fmla="*/ 3939716 w 8014260"/>
              <a:gd name="connsiteY9330" fmla="*/ 2872885 h 4925968"/>
              <a:gd name="connsiteX9331" fmla="*/ 3950483 w 8014260"/>
              <a:gd name="connsiteY9331" fmla="*/ 2858621 h 4925968"/>
              <a:gd name="connsiteX9332" fmla="*/ 4485193 w 8014260"/>
              <a:gd name="connsiteY9332" fmla="*/ 2858037 h 4925968"/>
              <a:gd name="connsiteX9333" fmla="*/ 4493157 w 8014260"/>
              <a:gd name="connsiteY9333" fmla="*/ 2860678 h 4925968"/>
              <a:gd name="connsiteX9334" fmla="*/ 4471760 w 8014260"/>
              <a:gd name="connsiteY9334" fmla="*/ 2879812 h 4925968"/>
              <a:gd name="connsiteX9335" fmla="*/ 4446454 w 8014260"/>
              <a:gd name="connsiteY9335" fmla="*/ 2881869 h 4925968"/>
              <a:gd name="connsiteX9336" fmla="*/ 4468331 w 8014260"/>
              <a:gd name="connsiteY9336" fmla="*/ 2863215 h 4925968"/>
              <a:gd name="connsiteX9337" fmla="*/ 4485193 w 8014260"/>
              <a:gd name="connsiteY9337" fmla="*/ 2858037 h 4925968"/>
              <a:gd name="connsiteX9338" fmla="*/ 3509309 w 8014260"/>
              <a:gd name="connsiteY9338" fmla="*/ 2857729 h 4925968"/>
              <a:gd name="connsiteX9339" fmla="*/ 3519459 w 8014260"/>
              <a:gd name="connsiteY9339" fmla="*/ 2860472 h 4925968"/>
              <a:gd name="connsiteX9340" fmla="*/ 3513698 w 8014260"/>
              <a:gd name="connsiteY9340" fmla="*/ 2865547 h 4925968"/>
              <a:gd name="connsiteX9341" fmla="*/ 3501834 w 8014260"/>
              <a:gd name="connsiteY9341" fmla="*/ 2863901 h 4925968"/>
              <a:gd name="connsiteX9342" fmla="*/ 3509309 w 8014260"/>
              <a:gd name="connsiteY9342" fmla="*/ 2857729 h 4925968"/>
              <a:gd name="connsiteX9343" fmla="*/ 1255773 w 8014260"/>
              <a:gd name="connsiteY9343" fmla="*/ 2857181 h 4925968"/>
              <a:gd name="connsiteX9344" fmla="*/ 1270587 w 8014260"/>
              <a:gd name="connsiteY9344" fmla="*/ 2869662 h 4925968"/>
              <a:gd name="connsiteX9345" fmla="*/ 1257764 w 8014260"/>
              <a:gd name="connsiteY9345" fmla="*/ 2877892 h 4925968"/>
              <a:gd name="connsiteX9346" fmla="*/ 1243295 w 8014260"/>
              <a:gd name="connsiteY9346" fmla="*/ 2865479 h 4925968"/>
              <a:gd name="connsiteX9347" fmla="*/ 1255773 w 8014260"/>
              <a:gd name="connsiteY9347" fmla="*/ 2857181 h 4925968"/>
              <a:gd name="connsiteX9348" fmla="*/ 4186742 w 8014260"/>
              <a:gd name="connsiteY9348" fmla="*/ 2855192 h 4925968"/>
              <a:gd name="connsiteX9349" fmla="*/ 4174535 w 8014260"/>
              <a:gd name="connsiteY9349" fmla="*/ 2865548 h 4925968"/>
              <a:gd name="connsiteX9350" fmla="*/ 4158762 w 8014260"/>
              <a:gd name="connsiteY9350" fmla="*/ 2867262 h 4925968"/>
              <a:gd name="connsiteX9351" fmla="*/ 4171175 w 8014260"/>
              <a:gd name="connsiteY9351" fmla="*/ 2856564 h 4925968"/>
              <a:gd name="connsiteX9352" fmla="*/ 4186742 w 8014260"/>
              <a:gd name="connsiteY9352" fmla="*/ 2855192 h 4925968"/>
              <a:gd name="connsiteX9353" fmla="*/ 1449101 w 8014260"/>
              <a:gd name="connsiteY9353" fmla="*/ 2854849 h 4925968"/>
              <a:gd name="connsiteX9354" fmla="*/ 1465217 w 8014260"/>
              <a:gd name="connsiteY9354" fmla="*/ 2869113 h 4925968"/>
              <a:gd name="connsiteX9355" fmla="*/ 1454385 w 8014260"/>
              <a:gd name="connsiteY9355" fmla="*/ 2875080 h 4925968"/>
              <a:gd name="connsiteX9356" fmla="*/ 1439567 w 8014260"/>
              <a:gd name="connsiteY9356" fmla="*/ 2862461 h 4925968"/>
              <a:gd name="connsiteX9357" fmla="*/ 1449101 w 8014260"/>
              <a:gd name="connsiteY9357" fmla="*/ 2854849 h 4925968"/>
              <a:gd name="connsiteX9358" fmla="*/ 448381 w 8014260"/>
              <a:gd name="connsiteY9358" fmla="*/ 2853820 h 4925968"/>
              <a:gd name="connsiteX9359" fmla="*/ 444059 w 8014260"/>
              <a:gd name="connsiteY9359" fmla="*/ 2862324 h 4925968"/>
              <a:gd name="connsiteX9360" fmla="*/ 437407 w 8014260"/>
              <a:gd name="connsiteY9360" fmla="*/ 2865959 h 4925968"/>
              <a:gd name="connsiteX9361" fmla="*/ 441453 w 8014260"/>
              <a:gd name="connsiteY9361" fmla="*/ 2859032 h 4925968"/>
              <a:gd name="connsiteX9362" fmla="*/ 448381 w 8014260"/>
              <a:gd name="connsiteY9362" fmla="*/ 2853820 h 4925968"/>
              <a:gd name="connsiteX9363" fmla="*/ 1893088 w 8014260"/>
              <a:gd name="connsiteY9363" fmla="*/ 2853615 h 4925968"/>
              <a:gd name="connsiteX9364" fmla="*/ 1903923 w 8014260"/>
              <a:gd name="connsiteY9364" fmla="*/ 2869388 h 4925968"/>
              <a:gd name="connsiteX9365" fmla="*/ 1894048 w 8014260"/>
              <a:gd name="connsiteY9365" fmla="*/ 2870622 h 4925968"/>
              <a:gd name="connsiteX9366" fmla="*/ 1883076 w 8014260"/>
              <a:gd name="connsiteY9366" fmla="*/ 2855192 h 4925968"/>
              <a:gd name="connsiteX9367" fmla="*/ 1893088 w 8014260"/>
              <a:gd name="connsiteY9367" fmla="*/ 2853615 h 4925968"/>
              <a:gd name="connsiteX9368" fmla="*/ 1120329 w 8014260"/>
              <a:gd name="connsiteY9368" fmla="*/ 2853408 h 4925968"/>
              <a:gd name="connsiteX9369" fmla="*/ 1135830 w 8014260"/>
              <a:gd name="connsiteY9369" fmla="*/ 2862667 h 4925968"/>
              <a:gd name="connsiteX9370" fmla="*/ 1124170 w 8014260"/>
              <a:gd name="connsiteY9370" fmla="*/ 2874257 h 4925968"/>
              <a:gd name="connsiteX9371" fmla="*/ 1108875 w 8014260"/>
              <a:gd name="connsiteY9371" fmla="*/ 2865136 h 4925968"/>
              <a:gd name="connsiteX9372" fmla="*/ 1120329 w 8014260"/>
              <a:gd name="connsiteY9372" fmla="*/ 2853408 h 4925968"/>
              <a:gd name="connsiteX9373" fmla="*/ 923400 w 8014260"/>
              <a:gd name="connsiteY9373" fmla="*/ 2852440 h 4925968"/>
              <a:gd name="connsiteX9374" fmla="*/ 927756 w 8014260"/>
              <a:gd name="connsiteY9374" fmla="*/ 2858209 h 4925968"/>
              <a:gd name="connsiteX9375" fmla="*/ 917263 w 8014260"/>
              <a:gd name="connsiteY9375" fmla="*/ 2871856 h 4925968"/>
              <a:gd name="connsiteX9376" fmla="*/ 902175 w 8014260"/>
              <a:gd name="connsiteY9376" fmla="*/ 2869045 h 4925968"/>
              <a:gd name="connsiteX9377" fmla="*/ 914108 w 8014260"/>
              <a:gd name="connsiteY9377" fmla="*/ 2853202 h 4925968"/>
              <a:gd name="connsiteX9378" fmla="*/ 923400 w 8014260"/>
              <a:gd name="connsiteY9378" fmla="*/ 2852440 h 4925968"/>
              <a:gd name="connsiteX9379" fmla="*/ 283717 w 8014260"/>
              <a:gd name="connsiteY9379" fmla="*/ 2852243 h 4925968"/>
              <a:gd name="connsiteX9380" fmla="*/ 287284 w 8014260"/>
              <a:gd name="connsiteY9380" fmla="*/ 2853271 h 4925968"/>
              <a:gd name="connsiteX9381" fmla="*/ 283307 w 8014260"/>
              <a:gd name="connsiteY9381" fmla="*/ 2857867 h 4925968"/>
              <a:gd name="connsiteX9382" fmla="*/ 280562 w 8014260"/>
              <a:gd name="connsiteY9382" fmla="*/ 2855741 h 4925968"/>
              <a:gd name="connsiteX9383" fmla="*/ 283717 w 8014260"/>
              <a:gd name="connsiteY9383" fmla="*/ 2852243 h 4925968"/>
              <a:gd name="connsiteX9384" fmla="*/ 4631672 w 8014260"/>
              <a:gd name="connsiteY9384" fmla="*/ 2852191 h 4925968"/>
              <a:gd name="connsiteX9385" fmla="*/ 4640467 w 8014260"/>
              <a:gd name="connsiteY9385" fmla="*/ 2857592 h 4925968"/>
              <a:gd name="connsiteX9386" fmla="*/ 4620716 w 8014260"/>
              <a:gd name="connsiteY9386" fmla="*/ 2880840 h 4925968"/>
              <a:gd name="connsiteX9387" fmla="*/ 4591638 w 8014260"/>
              <a:gd name="connsiteY9387" fmla="*/ 2879606 h 4925968"/>
              <a:gd name="connsiteX9388" fmla="*/ 4614338 w 8014260"/>
              <a:gd name="connsiteY9388" fmla="*/ 2855946 h 4925968"/>
              <a:gd name="connsiteX9389" fmla="*/ 4631672 w 8014260"/>
              <a:gd name="connsiteY9389" fmla="*/ 2852191 h 4925968"/>
              <a:gd name="connsiteX9390" fmla="*/ 7068542 w 8014260"/>
              <a:gd name="connsiteY9390" fmla="*/ 2852174 h 4925968"/>
              <a:gd name="connsiteX9391" fmla="*/ 7101186 w 8014260"/>
              <a:gd name="connsiteY9391" fmla="*/ 2871513 h 4925968"/>
              <a:gd name="connsiteX9392" fmla="*/ 7075880 w 8014260"/>
              <a:gd name="connsiteY9392" fmla="*/ 2890030 h 4925968"/>
              <a:gd name="connsiteX9393" fmla="*/ 7042070 w 8014260"/>
              <a:gd name="connsiteY9393" fmla="*/ 2870622 h 4925968"/>
              <a:gd name="connsiteX9394" fmla="*/ 7068542 w 8014260"/>
              <a:gd name="connsiteY9394" fmla="*/ 2852174 h 4925968"/>
              <a:gd name="connsiteX9395" fmla="*/ 3738375 w 8014260"/>
              <a:gd name="connsiteY9395" fmla="*/ 2852123 h 4925968"/>
              <a:gd name="connsiteX9396" fmla="*/ 3740767 w 8014260"/>
              <a:gd name="connsiteY9396" fmla="*/ 2853889 h 4925968"/>
              <a:gd name="connsiteX9397" fmla="*/ 3729656 w 8014260"/>
              <a:gd name="connsiteY9397" fmla="*/ 2862804 h 4925968"/>
              <a:gd name="connsiteX9398" fmla="*/ 3720261 w 8014260"/>
              <a:gd name="connsiteY9398" fmla="*/ 2861433 h 4925968"/>
              <a:gd name="connsiteX9399" fmla="*/ 3729451 w 8014260"/>
              <a:gd name="connsiteY9399" fmla="*/ 2854369 h 4925968"/>
              <a:gd name="connsiteX9400" fmla="*/ 3738375 w 8014260"/>
              <a:gd name="connsiteY9400" fmla="*/ 2852123 h 4925968"/>
              <a:gd name="connsiteX9401" fmla="*/ 6790313 w 8014260"/>
              <a:gd name="connsiteY9401" fmla="*/ 2851762 h 4925968"/>
              <a:gd name="connsiteX9402" fmla="*/ 6823712 w 8014260"/>
              <a:gd name="connsiteY9402" fmla="*/ 2872130 h 4925968"/>
              <a:gd name="connsiteX9403" fmla="*/ 6795594 w 8014260"/>
              <a:gd name="connsiteY9403" fmla="*/ 2894899 h 4925968"/>
              <a:gd name="connsiteX9404" fmla="*/ 6763773 w 8014260"/>
              <a:gd name="connsiteY9404" fmla="*/ 2873913 h 4925968"/>
              <a:gd name="connsiteX9405" fmla="*/ 6790313 w 8014260"/>
              <a:gd name="connsiteY9405" fmla="*/ 2851762 h 4925968"/>
              <a:gd name="connsiteX9406" fmla="*/ 4557837 w 8014260"/>
              <a:gd name="connsiteY9406" fmla="*/ 2851754 h 4925968"/>
              <a:gd name="connsiteX9407" fmla="*/ 4566949 w 8014260"/>
              <a:gd name="connsiteY9407" fmla="*/ 2855260 h 4925968"/>
              <a:gd name="connsiteX9408" fmla="*/ 4546581 w 8014260"/>
              <a:gd name="connsiteY9408" fmla="*/ 2876246 h 4925968"/>
              <a:gd name="connsiteX9409" fmla="*/ 4519561 w 8014260"/>
              <a:gd name="connsiteY9409" fmla="*/ 2877754 h 4925968"/>
              <a:gd name="connsiteX9410" fmla="*/ 4540752 w 8014260"/>
              <a:gd name="connsiteY9410" fmla="*/ 2856220 h 4925968"/>
              <a:gd name="connsiteX9411" fmla="*/ 4557837 w 8014260"/>
              <a:gd name="connsiteY9411" fmla="*/ 2851754 h 4925968"/>
              <a:gd name="connsiteX9412" fmla="*/ 5799538 w 8014260"/>
              <a:gd name="connsiteY9412" fmla="*/ 2851351 h 4925968"/>
              <a:gd name="connsiteX9413" fmla="*/ 5831359 w 8014260"/>
              <a:gd name="connsiteY9413" fmla="*/ 2873502 h 4925968"/>
              <a:gd name="connsiteX9414" fmla="*/ 5808179 w 8014260"/>
              <a:gd name="connsiteY9414" fmla="*/ 2907038 h 4925968"/>
              <a:gd name="connsiteX9415" fmla="*/ 5774575 w 8014260"/>
              <a:gd name="connsiteY9415" fmla="*/ 2882898 h 4925968"/>
              <a:gd name="connsiteX9416" fmla="*/ 5799538 w 8014260"/>
              <a:gd name="connsiteY9416" fmla="*/ 2851351 h 4925968"/>
              <a:gd name="connsiteX9417" fmla="*/ 778081 w 8014260"/>
              <a:gd name="connsiteY9417" fmla="*/ 2851009 h 4925968"/>
              <a:gd name="connsiteX9418" fmla="*/ 781610 w 8014260"/>
              <a:gd name="connsiteY9418" fmla="*/ 2853958 h 4925968"/>
              <a:gd name="connsiteX9419" fmla="*/ 769952 w 8014260"/>
              <a:gd name="connsiteY9419" fmla="*/ 2873229 h 4925968"/>
              <a:gd name="connsiteX9420" fmla="*/ 758090 w 8014260"/>
              <a:gd name="connsiteY9420" fmla="*/ 2875903 h 4925968"/>
              <a:gd name="connsiteX9421" fmla="*/ 769814 w 8014260"/>
              <a:gd name="connsiteY9421" fmla="*/ 2856084 h 4925968"/>
              <a:gd name="connsiteX9422" fmla="*/ 778081 w 8014260"/>
              <a:gd name="connsiteY9422" fmla="*/ 2851009 h 4925968"/>
              <a:gd name="connsiteX9423" fmla="*/ 213697 w 8014260"/>
              <a:gd name="connsiteY9423" fmla="*/ 2850665 h 4925968"/>
              <a:gd name="connsiteX9424" fmla="*/ 212257 w 8014260"/>
              <a:gd name="connsiteY9424" fmla="*/ 2852791 h 4925968"/>
              <a:gd name="connsiteX9425" fmla="*/ 207936 w 8014260"/>
              <a:gd name="connsiteY9425" fmla="*/ 2853614 h 4925968"/>
              <a:gd name="connsiteX9426" fmla="*/ 209582 w 8014260"/>
              <a:gd name="connsiteY9426" fmla="*/ 2851625 h 4925968"/>
              <a:gd name="connsiteX9427" fmla="*/ 213697 w 8014260"/>
              <a:gd name="connsiteY9427" fmla="*/ 2850665 h 4925968"/>
              <a:gd name="connsiteX9428" fmla="*/ 3877103 w 8014260"/>
              <a:gd name="connsiteY9428" fmla="*/ 2849225 h 4925968"/>
              <a:gd name="connsiteX9429" fmla="*/ 3889516 w 8014260"/>
              <a:gd name="connsiteY9429" fmla="*/ 2851145 h 4925968"/>
              <a:gd name="connsiteX9430" fmla="*/ 3877858 w 8014260"/>
              <a:gd name="connsiteY9430" fmla="*/ 2864450 h 4925968"/>
              <a:gd name="connsiteX9431" fmla="*/ 3865307 w 8014260"/>
              <a:gd name="connsiteY9431" fmla="*/ 2861707 h 4925968"/>
              <a:gd name="connsiteX9432" fmla="*/ 3877103 w 8014260"/>
              <a:gd name="connsiteY9432" fmla="*/ 2849225 h 4925968"/>
              <a:gd name="connsiteX9433" fmla="*/ 6930148 w 8014260"/>
              <a:gd name="connsiteY9433" fmla="*/ 2848470 h 4925968"/>
              <a:gd name="connsiteX9434" fmla="*/ 6962860 w 8014260"/>
              <a:gd name="connsiteY9434" fmla="*/ 2869456 h 4925968"/>
              <a:gd name="connsiteX9435" fmla="*/ 6934057 w 8014260"/>
              <a:gd name="connsiteY9435" fmla="*/ 2888795 h 4925968"/>
              <a:gd name="connsiteX9436" fmla="*/ 6903196 w 8014260"/>
              <a:gd name="connsiteY9436" fmla="*/ 2869456 h 4925968"/>
              <a:gd name="connsiteX9437" fmla="*/ 6930148 w 8014260"/>
              <a:gd name="connsiteY9437" fmla="*/ 2848470 h 4925968"/>
              <a:gd name="connsiteX9438" fmla="*/ 2151219 w 8014260"/>
              <a:gd name="connsiteY9438" fmla="*/ 2847991 h 4925968"/>
              <a:gd name="connsiteX9439" fmla="*/ 2160683 w 8014260"/>
              <a:gd name="connsiteY9439" fmla="*/ 2862324 h 4925968"/>
              <a:gd name="connsiteX9440" fmla="*/ 2153962 w 8014260"/>
              <a:gd name="connsiteY9440" fmla="*/ 2873709 h 4925968"/>
              <a:gd name="connsiteX9441" fmla="*/ 2142921 w 8014260"/>
              <a:gd name="connsiteY9441" fmla="*/ 2856564 h 4925968"/>
              <a:gd name="connsiteX9442" fmla="*/ 2151219 w 8014260"/>
              <a:gd name="connsiteY9442" fmla="*/ 2847991 h 4925968"/>
              <a:gd name="connsiteX9443" fmla="*/ 5312619 w 8014260"/>
              <a:gd name="connsiteY9443" fmla="*/ 2847922 h 4925968"/>
              <a:gd name="connsiteX9444" fmla="*/ 5342452 w 8014260"/>
              <a:gd name="connsiteY9444" fmla="*/ 2869181 h 4925968"/>
              <a:gd name="connsiteX9445" fmla="*/ 5319683 w 8014260"/>
              <a:gd name="connsiteY9445" fmla="*/ 2899425 h 4925968"/>
              <a:gd name="connsiteX9446" fmla="*/ 5288616 w 8014260"/>
              <a:gd name="connsiteY9446" fmla="*/ 2876039 h 4925968"/>
              <a:gd name="connsiteX9447" fmla="*/ 5312619 w 8014260"/>
              <a:gd name="connsiteY9447" fmla="*/ 2847922 h 4925968"/>
              <a:gd name="connsiteX9448" fmla="*/ 3804272 w 8014260"/>
              <a:gd name="connsiteY9448" fmla="*/ 2847785 h 4925968"/>
              <a:gd name="connsiteX9449" fmla="*/ 3813942 w 8014260"/>
              <a:gd name="connsiteY9449" fmla="*/ 2849842 h 4925968"/>
              <a:gd name="connsiteX9450" fmla="*/ 3806397 w 8014260"/>
              <a:gd name="connsiteY9450" fmla="*/ 2857660 h 4925968"/>
              <a:gd name="connsiteX9451" fmla="*/ 3792407 w 8014260"/>
              <a:gd name="connsiteY9451" fmla="*/ 2857729 h 4925968"/>
              <a:gd name="connsiteX9452" fmla="*/ 3804272 w 8014260"/>
              <a:gd name="connsiteY9452" fmla="*/ 2847785 h 4925968"/>
              <a:gd name="connsiteX9453" fmla="*/ 7426299 w 8014260"/>
              <a:gd name="connsiteY9453" fmla="*/ 2847511 h 4925968"/>
              <a:gd name="connsiteX9454" fmla="*/ 7436131 w 8014260"/>
              <a:gd name="connsiteY9454" fmla="*/ 2855535 h 4925968"/>
              <a:gd name="connsiteX9455" fmla="*/ 7412128 w 8014260"/>
              <a:gd name="connsiteY9455" fmla="*/ 2883515 h 4925968"/>
              <a:gd name="connsiteX9456" fmla="*/ 7381199 w 8014260"/>
              <a:gd name="connsiteY9456" fmla="*/ 2864999 h 4925968"/>
              <a:gd name="connsiteX9457" fmla="*/ 7405819 w 8014260"/>
              <a:gd name="connsiteY9457" fmla="*/ 2848539 h 4925968"/>
              <a:gd name="connsiteX9458" fmla="*/ 7426299 w 8014260"/>
              <a:gd name="connsiteY9458" fmla="*/ 2847511 h 4925968"/>
              <a:gd name="connsiteX9459" fmla="*/ 4406952 w 8014260"/>
              <a:gd name="connsiteY9459" fmla="*/ 2846824 h 4925968"/>
              <a:gd name="connsiteX9460" fmla="*/ 4386173 w 8014260"/>
              <a:gd name="connsiteY9460" fmla="*/ 2860060 h 4925968"/>
              <a:gd name="connsiteX9461" fmla="*/ 4363198 w 8014260"/>
              <a:gd name="connsiteY9461" fmla="*/ 2866713 h 4925968"/>
              <a:gd name="connsiteX9462" fmla="*/ 4384252 w 8014260"/>
              <a:gd name="connsiteY9462" fmla="*/ 2853682 h 4925968"/>
              <a:gd name="connsiteX9463" fmla="*/ 4406952 w 8014260"/>
              <a:gd name="connsiteY9463" fmla="*/ 2846824 h 4925968"/>
              <a:gd name="connsiteX9464" fmla="*/ 4359632 w 8014260"/>
              <a:gd name="connsiteY9464" fmla="*/ 2845728 h 4925968"/>
              <a:gd name="connsiteX9465" fmla="*/ 4344064 w 8014260"/>
              <a:gd name="connsiteY9465" fmla="*/ 2852792 h 4925968"/>
              <a:gd name="connsiteX9466" fmla="*/ 4324587 w 8014260"/>
              <a:gd name="connsiteY9466" fmla="*/ 2860678 h 4925968"/>
              <a:gd name="connsiteX9467" fmla="*/ 4341732 w 8014260"/>
              <a:gd name="connsiteY9467" fmla="*/ 2852792 h 4925968"/>
              <a:gd name="connsiteX9468" fmla="*/ 4359632 w 8014260"/>
              <a:gd name="connsiteY9468" fmla="*/ 2845728 h 4925968"/>
              <a:gd name="connsiteX9469" fmla="*/ 618133 w 8014260"/>
              <a:gd name="connsiteY9469" fmla="*/ 2845008 h 4925968"/>
              <a:gd name="connsiteX9470" fmla="*/ 621476 w 8014260"/>
              <a:gd name="connsiteY9470" fmla="*/ 2845248 h 4925968"/>
              <a:gd name="connsiteX9471" fmla="*/ 610643 w 8014260"/>
              <a:gd name="connsiteY9471" fmla="*/ 2867331 h 4925968"/>
              <a:gd name="connsiteX9472" fmla="*/ 604127 w 8014260"/>
              <a:gd name="connsiteY9472" fmla="*/ 2868497 h 4925968"/>
              <a:gd name="connsiteX9473" fmla="*/ 611189 w 8014260"/>
              <a:gd name="connsiteY9473" fmla="*/ 2852791 h 4925968"/>
              <a:gd name="connsiteX9474" fmla="*/ 618133 w 8014260"/>
              <a:gd name="connsiteY9474" fmla="*/ 2845008 h 4925968"/>
              <a:gd name="connsiteX9475" fmla="*/ 534721 w 8014260"/>
              <a:gd name="connsiteY9475" fmla="*/ 2844494 h 4925968"/>
              <a:gd name="connsiteX9476" fmla="*/ 529509 w 8014260"/>
              <a:gd name="connsiteY9476" fmla="*/ 2855192 h 4925968"/>
              <a:gd name="connsiteX9477" fmla="*/ 520801 w 8014260"/>
              <a:gd name="connsiteY9477" fmla="*/ 2863284 h 4925968"/>
              <a:gd name="connsiteX9478" fmla="*/ 525118 w 8014260"/>
              <a:gd name="connsiteY9478" fmla="*/ 2851969 h 4925968"/>
              <a:gd name="connsiteX9479" fmla="*/ 534721 w 8014260"/>
              <a:gd name="connsiteY9479" fmla="*/ 2844494 h 4925968"/>
              <a:gd name="connsiteX9480" fmla="*/ 4260876 w 8014260"/>
              <a:gd name="connsiteY9480" fmla="*/ 2843190 h 4925968"/>
              <a:gd name="connsiteX9481" fmla="*/ 4246269 w 8014260"/>
              <a:gd name="connsiteY9481" fmla="*/ 2853477 h 4925968"/>
              <a:gd name="connsiteX9482" fmla="*/ 4231318 w 8014260"/>
              <a:gd name="connsiteY9482" fmla="*/ 2855740 h 4925968"/>
              <a:gd name="connsiteX9483" fmla="*/ 4244554 w 8014260"/>
              <a:gd name="connsiteY9483" fmla="*/ 2846207 h 4925968"/>
              <a:gd name="connsiteX9484" fmla="*/ 4260876 w 8014260"/>
              <a:gd name="connsiteY9484" fmla="*/ 2843190 h 4925968"/>
              <a:gd name="connsiteX9485" fmla="*/ 4347494 w 8014260"/>
              <a:gd name="connsiteY9485" fmla="*/ 2842573 h 4925968"/>
              <a:gd name="connsiteX9486" fmla="*/ 4332475 w 8014260"/>
              <a:gd name="connsiteY9486" fmla="*/ 2850597 h 4925968"/>
              <a:gd name="connsiteX9487" fmla="*/ 4314713 w 8014260"/>
              <a:gd name="connsiteY9487" fmla="*/ 2856632 h 4925968"/>
              <a:gd name="connsiteX9488" fmla="*/ 4328291 w 8014260"/>
              <a:gd name="connsiteY9488" fmla="*/ 2849157 h 4925968"/>
              <a:gd name="connsiteX9489" fmla="*/ 4347494 w 8014260"/>
              <a:gd name="connsiteY9489" fmla="*/ 2842573 h 4925968"/>
              <a:gd name="connsiteX9490" fmla="*/ 6296263 w 8014260"/>
              <a:gd name="connsiteY9490" fmla="*/ 2842367 h 4925968"/>
              <a:gd name="connsiteX9491" fmla="*/ 6326849 w 8014260"/>
              <a:gd name="connsiteY9491" fmla="*/ 2865067 h 4925968"/>
              <a:gd name="connsiteX9492" fmla="*/ 6299486 w 8014260"/>
              <a:gd name="connsiteY9492" fmla="*/ 2895860 h 4925968"/>
              <a:gd name="connsiteX9493" fmla="*/ 6269036 w 8014260"/>
              <a:gd name="connsiteY9493" fmla="*/ 2872885 h 4925968"/>
              <a:gd name="connsiteX9494" fmla="*/ 6296263 w 8014260"/>
              <a:gd name="connsiteY9494" fmla="*/ 2842367 h 4925968"/>
              <a:gd name="connsiteX9495" fmla="*/ 4371496 w 8014260"/>
              <a:gd name="connsiteY9495" fmla="*/ 2842161 h 4925968"/>
              <a:gd name="connsiteX9496" fmla="*/ 4353117 w 8014260"/>
              <a:gd name="connsiteY9496" fmla="*/ 2850048 h 4925968"/>
              <a:gd name="connsiteX9497" fmla="*/ 4334395 w 8014260"/>
              <a:gd name="connsiteY9497" fmla="*/ 2858140 h 4925968"/>
              <a:gd name="connsiteX9498" fmla="*/ 4352911 w 8014260"/>
              <a:gd name="connsiteY9498" fmla="*/ 2850048 h 4925968"/>
              <a:gd name="connsiteX9499" fmla="*/ 4371496 w 8014260"/>
              <a:gd name="connsiteY9499" fmla="*/ 2842161 h 4925968"/>
              <a:gd name="connsiteX9500" fmla="*/ 848040 w 8014260"/>
              <a:gd name="connsiteY9500" fmla="*/ 2839572 h 4925968"/>
              <a:gd name="connsiteX9501" fmla="*/ 854032 w 8014260"/>
              <a:gd name="connsiteY9501" fmla="*/ 2842572 h 4925968"/>
              <a:gd name="connsiteX9502" fmla="*/ 843403 w 8014260"/>
              <a:gd name="connsiteY9502" fmla="*/ 2860060 h 4925968"/>
              <a:gd name="connsiteX9503" fmla="*/ 830374 w 8014260"/>
              <a:gd name="connsiteY9503" fmla="*/ 2860883 h 4925968"/>
              <a:gd name="connsiteX9504" fmla="*/ 838190 w 8014260"/>
              <a:gd name="connsiteY9504" fmla="*/ 2844081 h 4925968"/>
              <a:gd name="connsiteX9505" fmla="*/ 848040 w 8014260"/>
              <a:gd name="connsiteY9505" fmla="*/ 2839572 h 4925968"/>
              <a:gd name="connsiteX9506" fmla="*/ 4382195 w 8014260"/>
              <a:gd name="connsiteY9506" fmla="*/ 2837909 h 4925968"/>
              <a:gd name="connsiteX9507" fmla="*/ 4363953 w 8014260"/>
              <a:gd name="connsiteY9507" fmla="*/ 2846207 h 4925968"/>
              <a:gd name="connsiteX9508" fmla="*/ 4343447 w 8014260"/>
              <a:gd name="connsiteY9508" fmla="*/ 2854917 h 4925968"/>
              <a:gd name="connsiteX9509" fmla="*/ 4360387 w 8014260"/>
              <a:gd name="connsiteY9509" fmla="*/ 2847236 h 4925968"/>
              <a:gd name="connsiteX9510" fmla="*/ 4382195 w 8014260"/>
              <a:gd name="connsiteY9510" fmla="*/ 2837909 h 4925968"/>
              <a:gd name="connsiteX9511" fmla="*/ 4393922 w 8014260"/>
              <a:gd name="connsiteY9511" fmla="*/ 2837498 h 4925968"/>
              <a:gd name="connsiteX9512" fmla="*/ 4376777 w 8014260"/>
              <a:gd name="connsiteY9512" fmla="*/ 2846757 h 4925968"/>
              <a:gd name="connsiteX9513" fmla="*/ 4352911 w 8014260"/>
              <a:gd name="connsiteY9513" fmla="*/ 2855877 h 4925968"/>
              <a:gd name="connsiteX9514" fmla="*/ 4371839 w 8014260"/>
              <a:gd name="connsiteY9514" fmla="*/ 2846071 h 4925968"/>
              <a:gd name="connsiteX9515" fmla="*/ 4393922 w 8014260"/>
              <a:gd name="connsiteY9515" fmla="*/ 2837498 h 4925968"/>
              <a:gd name="connsiteX9516" fmla="*/ 360390 w 8014260"/>
              <a:gd name="connsiteY9516" fmla="*/ 2837224 h 4925968"/>
              <a:gd name="connsiteX9517" fmla="*/ 357305 w 8014260"/>
              <a:gd name="connsiteY9517" fmla="*/ 2841476 h 4925968"/>
              <a:gd name="connsiteX9518" fmla="*/ 353190 w 8014260"/>
              <a:gd name="connsiteY9518" fmla="*/ 2842162 h 4925968"/>
              <a:gd name="connsiteX9519" fmla="*/ 357510 w 8014260"/>
              <a:gd name="connsiteY9519" fmla="*/ 2837567 h 4925968"/>
              <a:gd name="connsiteX9520" fmla="*/ 360390 w 8014260"/>
              <a:gd name="connsiteY9520" fmla="*/ 2837224 h 4925968"/>
              <a:gd name="connsiteX9521" fmla="*/ 5446556 w 8014260"/>
              <a:gd name="connsiteY9521" fmla="*/ 2833383 h 4925968"/>
              <a:gd name="connsiteX9522" fmla="*/ 5478721 w 8014260"/>
              <a:gd name="connsiteY9522" fmla="*/ 2854574 h 4925968"/>
              <a:gd name="connsiteX9523" fmla="*/ 5455060 w 8014260"/>
              <a:gd name="connsiteY9523" fmla="*/ 2885161 h 4925968"/>
              <a:gd name="connsiteX9524" fmla="*/ 5424817 w 8014260"/>
              <a:gd name="connsiteY9524" fmla="*/ 2864244 h 4925968"/>
              <a:gd name="connsiteX9525" fmla="*/ 5446556 w 8014260"/>
              <a:gd name="connsiteY9525" fmla="*/ 2833383 h 4925968"/>
              <a:gd name="connsiteX9526" fmla="*/ 135447 w 8014260"/>
              <a:gd name="connsiteY9526" fmla="*/ 2831737 h 4925968"/>
              <a:gd name="connsiteX9527" fmla="*/ 137505 w 8014260"/>
              <a:gd name="connsiteY9527" fmla="*/ 2834206 h 4925968"/>
              <a:gd name="connsiteX9528" fmla="*/ 135997 w 8014260"/>
              <a:gd name="connsiteY9528" fmla="*/ 2836126 h 4925968"/>
              <a:gd name="connsiteX9529" fmla="*/ 133870 w 8014260"/>
              <a:gd name="connsiteY9529" fmla="*/ 2833520 h 4925968"/>
              <a:gd name="connsiteX9530" fmla="*/ 135447 w 8014260"/>
              <a:gd name="connsiteY9530" fmla="*/ 2831737 h 4925968"/>
              <a:gd name="connsiteX9531" fmla="*/ 1510205 w 8014260"/>
              <a:gd name="connsiteY9531" fmla="*/ 2830708 h 4925968"/>
              <a:gd name="connsiteX9532" fmla="*/ 1525774 w 8014260"/>
              <a:gd name="connsiteY9532" fmla="*/ 2846893 h 4925968"/>
              <a:gd name="connsiteX9533" fmla="*/ 1512607 w 8014260"/>
              <a:gd name="connsiteY9533" fmla="*/ 2850048 h 4925968"/>
              <a:gd name="connsiteX9534" fmla="*/ 1500124 w 8014260"/>
              <a:gd name="connsiteY9534" fmla="*/ 2835303 h 4925968"/>
              <a:gd name="connsiteX9535" fmla="*/ 1510205 w 8014260"/>
              <a:gd name="connsiteY9535" fmla="*/ 2830708 h 4925968"/>
              <a:gd name="connsiteX9536" fmla="*/ 5937453 w 8014260"/>
              <a:gd name="connsiteY9536" fmla="*/ 2830572 h 4925968"/>
              <a:gd name="connsiteX9537" fmla="*/ 5969891 w 8014260"/>
              <a:gd name="connsiteY9537" fmla="*/ 2851283 h 4925968"/>
              <a:gd name="connsiteX9538" fmla="*/ 5944516 w 8014260"/>
              <a:gd name="connsiteY9538" fmla="*/ 2884887 h 4925968"/>
              <a:gd name="connsiteX9539" fmla="*/ 5913038 w 8014260"/>
              <a:gd name="connsiteY9539" fmla="*/ 2861913 h 4925968"/>
              <a:gd name="connsiteX9540" fmla="*/ 5937453 w 8014260"/>
              <a:gd name="connsiteY9540" fmla="*/ 2830572 h 4925968"/>
              <a:gd name="connsiteX9541" fmla="*/ 3435243 w 8014260"/>
              <a:gd name="connsiteY9541" fmla="*/ 2830434 h 4925968"/>
              <a:gd name="connsiteX9542" fmla="*/ 3447450 w 8014260"/>
              <a:gd name="connsiteY9542" fmla="*/ 2834755 h 4925968"/>
              <a:gd name="connsiteX9543" fmla="*/ 3437300 w 8014260"/>
              <a:gd name="connsiteY9543" fmla="*/ 2839966 h 4925968"/>
              <a:gd name="connsiteX9544" fmla="*/ 3428110 w 8014260"/>
              <a:gd name="connsiteY9544" fmla="*/ 2835646 h 4925968"/>
              <a:gd name="connsiteX9545" fmla="*/ 3435243 w 8014260"/>
              <a:gd name="connsiteY9545" fmla="*/ 2830434 h 4925968"/>
              <a:gd name="connsiteX9546" fmla="*/ 4913227 w 8014260"/>
              <a:gd name="connsiteY9546" fmla="*/ 2830074 h 4925968"/>
              <a:gd name="connsiteX9547" fmla="*/ 4923085 w 8014260"/>
              <a:gd name="connsiteY9547" fmla="*/ 2842436 h 4925968"/>
              <a:gd name="connsiteX9548" fmla="*/ 4899836 w 8014260"/>
              <a:gd name="connsiteY9548" fmla="*/ 2872062 h 4925968"/>
              <a:gd name="connsiteX9549" fmla="*/ 4871376 w 8014260"/>
              <a:gd name="connsiteY9549" fmla="*/ 2859787 h 4925968"/>
              <a:gd name="connsiteX9550" fmla="*/ 4892978 w 8014260"/>
              <a:gd name="connsiteY9550" fmla="*/ 2830983 h 4925968"/>
              <a:gd name="connsiteX9551" fmla="*/ 4913227 w 8014260"/>
              <a:gd name="connsiteY9551" fmla="*/ 2830074 h 4925968"/>
              <a:gd name="connsiteX9552" fmla="*/ 3657990 w 8014260"/>
              <a:gd name="connsiteY9552" fmla="*/ 2828651 h 4925968"/>
              <a:gd name="connsiteX9553" fmla="*/ 3647428 w 8014260"/>
              <a:gd name="connsiteY9553" fmla="*/ 2834549 h 4925968"/>
              <a:gd name="connsiteX9554" fmla="*/ 3637073 w 8014260"/>
              <a:gd name="connsiteY9554" fmla="*/ 2834686 h 4925968"/>
              <a:gd name="connsiteX9555" fmla="*/ 3645989 w 8014260"/>
              <a:gd name="connsiteY9555" fmla="*/ 2830023 h 4925968"/>
              <a:gd name="connsiteX9556" fmla="*/ 3657990 w 8014260"/>
              <a:gd name="connsiteY9556" fmla="*/ 2828651 h 4925968"/>
              <a:gd name="connsiteX9557" fmla="*/ 2480540 w 8014260"/>
              <a:gd name="connsiteY9557" fmla="*/ 2828651 h 4925968"/>
              <a:gd name="connsiteX9558" fmla="*/ 2493707 w 8014260"/>
              <a:gd name="connsiteY9558" fmla="*/ 2839143 h 4925968"/>
              <a:gd name="connsiteX9559" fmla="*/ 2484929 w 8014260"/>
              <a:gd name="connsiteY9559" fmla="*/ 2853202 h 4925968"/>
              <a:gd name="connsiteX9560" fmla="*/ 2474848 w 8014260"/>
              <a:gd name="connsiteY9560" fmla="*/ 2842298 h 4925968"/>
              <a:gd name="connsiteX9561" fmla="*/ 2480540 w 8014260"/>
              <a:gd name="connsiteY9561" fmla="*/ 2828651 h 4925968"/>
              <a:gd name="connsiteX9562" fmla="*/ 7269962 w 8014260"/>
              <a:gd name="connsiteY9562" fmla="*/ 2828033 h 4925968"/>
              <a:gd name="connsiteX9563" fmla="*/ 7300549 w 8014260"/>
              <a:gd name="connsiteY9563" fmla="*/ 2851008 h 4925968"/>
              <a:gd name="connsiteX9564" fmla="*/ 7274146 w 8014260"/>
              <a:gd name="connsiteY9564" fmla="*/ 2865341 h 4925968"/>
              <a:gd name="connsiteX9565" fmla="*/ 7243627 w 8014260"/>
              <a:gd name="connsiteY9565" fmla="*/ 2843190 h 4925968"/>
              <a:gd name="connsiteX9566" fmla="*/ 7269962 w 8014260"/>
              <a:gd name="connsiteY9566" fmla="*/ 2828033 h 4925968"/>
              <a:gd name="connsiteX9567" fmla="*/ 4334463 w 8014260"/>
              <a:gd name="connsiteY9567" fmla="*/ 2827554 h 4925968"/>
              <a:gd name="connsiteX9568" fmla="*/ 4318347 w 8014260"/>
              <a:gd name="connsiteY9568" fmla="*/ 2837635 h 4925968"/>
              <a:gd name="connsiteX9569" fmla="*/ 4304083 w 8014260"/>
              <a:gd name="connsiteY9569" fmla="*/ 2840310 h 4925968"/>
              <a:gd name="connsiteX9570" fmla="*/ 4318690 w 8014260"/>
              <a:gd name="connsiteY9570" fmla="*/ 2830914 h 4925968"/>
              <a:gd name="connsiteX9571" fmla="*/ 4334463 w 8014260"/>
              <a:gd name="connsiteY9571" fmla="*/ 2827554 h 4925968"/>
              <a:gd name="connsiteX9572" fmla="*/ 4472592 w 8014260"/>
              <a:gd name="connsiteY9572" fmla="*/ 2826748 h 4925968"/>
              <a:gd name="connsiteX9573" fmla="*/ 4479716 w 8014260"/>
              <a:gd name="connsiteY9573" fmla="*/ 2827005 h 4925968"/>
              <a:gd name="connsiteX9574" fmla="*/ 4459416 w 8014260"/>
              <a:gd name="connsiteY9574" fmla="*/ 2841201 h 4925968"/>
              <a:gd name="connsiteX9575" fmla="*/ 4435619 w 8014260"/>
              <a:gd name="connsiteY9575" fmla="*/ 2846756 h 4925968"/>
              <a:gd name="connsiteX9576" fmla="*/ 4457085 w 8014260"/>
              <a:gd name="connsiteY9576" fmla="*/ 2832149 h 4925968"/>
              <a:gd name="connsiteX9577" fmla="*/ 4472592 w 8014260"/>
              <a:gd name="connsiteY9577" fmla="*/ 2826748 h 4925968"/>
              <a:gd name="connsiteX9578" fmla="*/ 1952959 w 8014260"/>
              <a:gd name="connsiteY9578" fmla="*/ 2826731 h 4925968"/>
              <a:gd name="connsiteX9579" fmla="*/ 1963932 w 8014260"/>
              <a:gd name="connsiteY9579" fmla="*/ 2845454 h 4925968"/>
              <a:gd name="connsiteX9580" fmla="*/ 1954057 w 8014260"/>
              <a:gd name="connsiteY9580" fmla="*/ 2846139 h 4925968"/>
              <a:gd name="connsiteX9581" fmla="*/ 1944594 w 8014260"/>
              <a:gd name="connsiteY9581" fmla="*/ 2829680 h 4925968"/>
              <a:gd name="connsiteX9582" fmla="*/ 1952959 w 8014260"/>
              <a:gd name="connsiteY9582" fmla="*/ 2826731 h 4925968"/>
              <a:gd name="connsiteX9583" fmla="*/ 5102970 w 8014260"/>
              <a:gd name="connsiteY9583" fmla="*/ 2825976 h 4925968"/>
              <a:gd name="connsiteX9584" fmla="*/ 5131431 w 8014260"/>
              <a:gd name="connsiteY9584" fmla="*/ 2842230 h 4925968"/>
              <a:gd name="connsiteX9585" fmla="*/ 5108251 w 8014260"/>
              <a:gd name="connsiteY9585" fmla="*/ 2873708 h 4925968"/>
              <a:gd name="connsiteX9586" fmla="*/ 5079310 w 8014260"/>
              <a:gd name="connsiteY9586" fmla="*/ 2856700 h 4925968"/>
              <a:gd name="connsiteX9587" fmla="*/ 5102970 w 8014260"/>
              <a:gd name="connsiteY9587" fmla="*/ 2825976 h 4925968"/>
              <a:gd name="connsiteX9588" fmla="*/ 6433423 w 8014260"/>
              <a:gd name="connsiteY9588" fmla="*/ 2825291 h 4925968"/>
              <a:gd name="connsiteX9589" fmla="*/ 6466410 w 8014260"/>
              <a:gd name="connsiteY9589" fmla="*/ 2847374 h 4925968"/>
              <a:gd name="connsiteX9590" fmla="*/ 6441378 w 8014260"/>
              <a:gd name="connsiteY9590" fmla="*/ 2875354 h 4925968"/>
              <a:gd name="connsiteX9591" fmla="*/ 6408528 w 8014260"/>
              <a:gd name="connsiteY9591" fmla="*/ 2853135 h 4925968"/>
              <a:gd name="connsiteX9592" fmla="*/ 6433423 w 8014260"/>
              <a:gd name="connsiteY9592" fmla="*/ 2825291 h 4925968"/>
              <a:gd name="connsiteX9593" fmla="*/ 3298562 w 8014260"/>
              <a:gd name="connsiteY9593" fmla="*/ 2825154 h 4925968"/>
              <a:gd name="connsiteX9594" fmla="*/ 3307546 w 8014260"/>
              <a:gd name="connsiteY9594" fmla="*/ 2834481 h 4925968"/>
              <a:gd name="connsiteX9595" fmla="*/ 3300414 w 8014260"/>
              <a:gd name="connsiteY9595" fmla="*/ 2840516 h 4925968"/>
              <a:gd name="connsiteX9596" fmla="*/ 3291567 w 8014260"/>
              <a:gd name="connsiteY9596" fmla="*/ 2833658 h 4925968"/>
              <a:gd name="connsiteX9597" fmla="*/ 3298562 w 8014260"/>
              <a:gd name="connsiteY9597" fmla="*/ 2825154 h 4925968"/>
              <a:gd name="connsiteX9598" fmla="*/ 3728285 w 8014260"/>
              <a:gd name="connsiteY9598" fmla="*/ 2822274 h 4925968"/>
              <a:gd name="connsiteX9599" fmla="*/ 3718957 w 8014260"/>
              <a:gd name="connsiteY9599" fmla="*/ 2827417 h 4925968"/>
              <a:gd name="connsiteX9600" fmla="*/ 3709494 w 8014260"/>
              <a:gd name="connsiteY9600" fmla="*/ 2828377 h 4925968"/>
              <a:gd name="connsiteX9601" fmla="*/ 3717106 w 8014260"/>
              <a:gd name="connsiteY9601" fmla="*/ 2823508 h 4925968"/>
              <a:gd name="connsiteX9602" fmla="*/ 3728285 w 8014260"/>
              <a:gd name="connsiteY9602" fmla="*/ 2822274 h 4925968"/>
              <a:gd name="connsiteX9603" fmla="*/ 2615986 w 8014260"/>
              <a:gd name="connsiteY9603" fmla="*/ 2820490 h 4925968"/>
              <a:gd name="connsiteX9604" fmla="*/ 2628879 w 8014260"/>
              <a:gd name="connsiteY9604" fmla="*/ 2829885 h 4925968"/>
              <a:gd name="connsiteX9605" fmla="*/ 2619689 w 8014260"/>
              <a:gd name="connsiteY9605" fmla="*/ 2845384 h 4925968"/>
              <a:gd name="connsiteX9606" fmla="*/ 2609882 w 8014260"/>
              <a:gd name="connsiteY9606" fmla="*/ 2835440 h 4925968"/>
              <a:gd name="connsiteX9607" fmla="*/ 2615986 w 8014260"/>
              <a:gd name="connsiteY9607" fmla="*/ 2820490 h 4925968"/>
              <a:gd name="connsiteX9608" fmla="*/ 3571373 w 8014260"/>
              <a:gd name="connsiteY9608" fmla="*/ 2819667 h 4925968"/>
              <a:gd name="connsiteX9609" fmla="*/ 3583444 w 8014260"/>
              <a:gd name="connsiteY9609" fmla="*/ 2821450 h 4925968"/>
              <a:gd name="connsiteX9610" fmla="*/ 3573293 w 8014260"/>
              <a:gd name="connsiteY9610" fmla="*/ 2826868 h 4925968"/>
              <a:gd name="connsiteX9611" fmla="*/ 3564241 w 8014260"/>
              <a:gd name="connsiteY9611" fmla="*/ 2824673 h 4925968"/>
              <a:gd name="connsiteX9612" fmla="*/ 3571373 w 8014260"/>
              <a:gd name="connsiteY9612" fmla="*/ 2819667 h 4925968"/>
              <a:gd name="connsiteX9613" fmla="*/ 3162431 w 8014260"/>
              <a:gd name="connsiteY9613" fmla="*/ 2818432 h 4925968"/>
              <a:gd name="connsiteX9614" fmla="*/ 3174089 w 8014260"/>
              <a:gd name="connsiteY9614" fmla="*/ 2827828 h 4925968"/>
              <a:gd name="connsiteX9615" fmla="*/ 3162774 w 8014260"/>
              <a:gd name="connsiteY9615" fmla="*/ 2833794 h 4925968"/>
              <a:gd name="connsiteX9616" fmla="*/ 3154338 w 8014260"/>
              <a:gd name="connsiteY9616" fmla="*/ 2824810 h 4925968"/>
              <a:gd name="connsiteX9617" fmla="*/ 3162431 w 8014260"/>
              <a:gd name="connsiteY9617" fmla="*/ 2818432 h 4925968"/>
              <a:gd name="connsiteX9618" fmla="*/ 4419845 w 8014260"/>
              <a:gd name="connsiteY9618" fmla="*/ 2817678 h 4925968"/>
              <a:gd name="connsiteX9619" fmla="*/ 4405375 w 8014260"/>
              <a:gd name="connsiteY9619" fmla="*/ 2824605 h 4925968"/>
              <a:gd name="connsiteX9620" fmla="*/ 4386584 w 8014260"/>
              <a:gd name="connsiteY9620" fmla="*/ 2831532 h 4925968"/>
              <a:gd name="connsiteX9621" fmla="*/ 4401260 w 8014260"/>
              <a:gd name="connsiteY9621" fmla="*/ 2824262 h 4925968"/>
              <a:gd name="connsiteX9622" fmla="*/ 4419845 w 8014260"/>
              <a:gd name="connsiteY9622" fmla="*/ 2817678 h 4925968"/>
              <a:gd name="connsiteX9623" fmla="*/ 1316469 w 8014260"/>
              <a:gd name="connsiteY9623" fmla="*/ 2816238 h 4925968"/>
              <a:gd name="connsiteX9624" fmla="*/ 1329428 w 8014260"/>
              <a:gd name="connsiteY9624" fmla="*/ 2830571 h 4925968"/>
              <a:gd name="connsiteX9625" fmla="*/ 1314821 w 8014260"/>
              <a:gd name="connsiteY9625" fmla="*/ 2834960 h 4925968"/>
              <a:gd name="connsiteX9626" fmla="*/ 1303026 w 8014260"/>
              <a:gd name="connsiteY9626" fmla="*/ 2822478 h 4925968"/>
              <a:gd name="connsiteX9627" fmla="*/ 1316469 w 8014260"/>
              <a:gd name="connsiteY9627" fmla="*/ 2816238 h 4925968"/>
              <a:gd name="connsiteX9628" fmla="*/ 5584608 w 8014260"/>
              <a:gd name="connsiteY9628" fmla="*/ 2815758 h 4925968"/>
              <a:gd name="connsiteX9629" fmla="*/ 5615881 w 8014260"/>
              <a:gd name="connsiteY9629" fmla="*/ 2837978 h 4925968"/>
              <a:gd name="connsiteX9630" fmla="*/ 5590506 w 8014260"/>
              <a:gd name="connsiteY9630" fmla="*/ 2867810 h 4925968"/>
              <a:gd name="connsiteX9631" fmla="*/ 5560880 w 8014260"/>
              <a:gd name="connsiteY9631" fmla="*/ 2843396 h 4925968"/>
              <a:gd name="connsiteX9632" fmla="*/ 5584608 w 8014260"/>
              <a:gd name="connsiteY9632" fmla="*/ 2815758 h 4925968"/>
              <a:gd name="connsiteX9633" fmla="*/ 2345026 w 8014260"/>
              <a:gd name="connsiteY9633" fmla="*/ 2813838 h 4925968"/>
              <a:gd name="connsiteX9634" fmla="*/ 2357988 w 8014260"/>
              <a:gd name="connsiteY9634" fmla="*/ 2826800 h 4925968"/>
              <a:gd name="connsiteX9635" fmla="*/ 2348661 w 8014260"/>
              <a:gd name="connsiteY9635" fmla="*/ 2837909 h 4925968"/>
              <a:gd name="connsiteX9636" fmla="*/ 2338785 w 8014260"/>
              <a:gd name="connsiteY9636" fmla="*/ 2825359 h 4925968"/>
              <a:gd name="connsiteX9637" fmla="*/ 2345026 w 8014260"/>
              <a:gd name="connsiteY9637" fmla="*/ 2813838 h 4925968"/>
              <a:gd name="connsiteX9638" fmla="*/ 7505877 w 8014260"/>
              <a:gd name="connsiteY9638" fmla="*/ 2813837 h 4925968"/>
              <a:gd name="connsiteX9639" fmla="*/ 7481942 w 8014260"/>
              <a:gd name="connsiteY9639" fmla="*/ 2866781 h 4925968"/>
              <a:gd name="connsiteX9640" fmla="*/ 7452453 w 8014260"/>
              <a:gd name="connsiteY9640" fmla="*/ 2883035 h 4925968"/>
              <a:gd name="connsiteX9641" fmla="*/ 7478034 w 8014260"/>
              <a:gd name="connsiteY9641" fmla="*/ 2838389 h 4925968"/>
              <a:gd name="connsiteX9642" fmla="*/ 7505877 w 8014260"/>
              <a:gd name="connsiteY9642" fmla="*/ 2813837 h 4925968"/>
              <a:gd name="connsiteX9643" fmla="*/ 4442956 w 8014260"/>
              <a:gd name="connsiteY9643" fmla="*/ 2811849 h 4925968"/>
              <a:gd name="connsiteX9644" fmla="*/ 4424646 w 8014260"/>
              <a:gd name="connsiteY9644" fmla="*/ 2819530 h 4925968"/>
              <a:gd name="connsiteX9645" fmla="*/ 4419441 w 8014260"/>
              <a:gd name="connsiteY9645" fmla="*/ 2821718 h 4925968"/>
              <a:gd name="connsiteX9646" fmla="*/ 4432465 w 8014260"/>
              <a:gd name="connsiteY9646" fmla="*/ 2816444 h 4925968"/>
              <a:gd name="connsiteX9647" fmla="*/ 4414497 w 8014260"/>
              <a:gd name="connsiteY9647" fmla="*/ 2823919 h 4925968"/>
              <a:gd name="connsiteX9648" fmla="*/ 4396734 w 8014260"/>
              <a:gd name="connsiteY9648" fmla="*/ 2831257 h 4925968"/>
              <a:gd name="connsiteX9649" fmla="*/ 4412988 w 8014260"/>
              <a:gd name="connsiteY9649" fmla="*/ 2824331 h 4925968"/>
              <a:gd name="connsiteX9650" fmla="*/ 4416589 w 8014260"/>
              <a:gd name="connsiteY9650" fmla="*/ 2822873 h 4925968"/>
              <a:gd name="connsiteX9651" fmla="*/ 4425606 w 8014260"/>
              <a:gd name="connsiteY9651" fmla="*/ 2819050 h 4925968"/>
              <a:gd name="connsiteX9652" fmla="*/ 4442956 w 8014260"/>
              <a:gd name="connsiteY9652" fmla="*/ 2811849 h 4925968"/>
              <a:gd name="connsiteX9653" fmla="*/ 1573024 w 8014260"/>
              <a:gd name="connsiteY9653" fmla="*/ 2811849 h 4925968"/>
              <a:gd name="connsiteX9654" fmla="*/ 1585644 w 8014260"/>
              <a:gd name="connsiteY9654" fmla="*/ 2827691 h 4925968"/>
              <a:gd name="connsiteX9655" fmla="*/ 1573437 w 8014260"/>
              <a:gd name="connsiteY9655" fmla="*/ 2828994 h 4925968"/>
              <a:gd name="connsiteX9656" fmla="*/ 1560683 w 8014260"/>
              <a:gd name="connsiteY9656" fmla="*/ 2813358 h 4925968"/>
              <a:gd name="connsiteX9657" fmla="*/ 1573024 w 8014260"/>
              <a:gd name="connsiteY9657" fmla="*/ 2811849 h 4925968"/>
              <a:gd name="connsiteX9658" fmla="*/ 6574766 w 8014260"/>
              <a:gd name="connsiteY9658" fmla="*/ 2811506 h 4925968"/>
              <a:gd name="connsiteX9659" fmla="*/ 6605901 w 8014260"/>
              <a:gd name="connsiteY9659" fmla="*/ 2832423 h 4925968"/>
              <a:gd name="connsiteX9660" fmla="*/ 6579224 w 8014260"/>
              <a:gd name="connsiteY9660" fmla="*/ 2859169 h 4925968"/>
              <a:gd name="connsiteX9661" fmla="*/ 6548226 w 8014260"/>
              <a:gd name="connsiteY9661" fmla="*/ 2838321 h 4925968"/>
              <a:gd name="connsiteX9662" fmla="*/ 6574766 w 8014260"/>
              <a:gd name="connsiteY9662" fmla="*/ 2811506 h 4925968"/>
              <a:gd name="connsiteX9663" fmla="*/ 4467166 w 8014260"/>
              <a:gd name="connsiteY9663" fmla="*/ 2811163 h 4925968"/>
              <a:gd name="connsiteX9664" fmla="*/ 4446798 w 8014260"/>
              <a:gd name="connsiteY9664" fmla="*/ 2822410 h 4925968"/>
              <a:gd name="connsiteX9665" fmla="*/ 4424921 w 8014260"/>
              <a:gd name="connsiteY9665" fmla="*/ 2829748 h 4925968"/>
              <a:gd name="connsiteX9666" fmla="*/ 4443574 w 8014260"/>
              <a:gd name="connsiteY9666" fmla="*/ 2819324 h 4925968"/>
              <a:gd name="connsiteX9667" fmla="*/ 4467166 w 8014260"/>
              <a:gd name="connsiteY9667" fmla="*/ 2811163 h 4925968"/>
              <a:gd name="connsiteX9668" fmla="*/ 7674867 w 8014260"/>
              <a:gd name="connsiteY9668" fmla="*/ 2811043 h 4925968"/>
              <a:gd name="connsiteX9669" fmla="*/ 7672321 w 8014260"/>
              <a:gd name="connsiteY9669" fmla="*/ 2821382 h 4925968"/>
              <a:gd name="connsiteX9670" fmla="*/ 7610873 w 8014260"/>
              <a:gd name="connsiteY9670" fmla="*/ 2951066 h 4925968"/>
              <a:gd name="connsiteX9671" fmla="*/ 7596334 w 8014260"/>
              <a:gd name="connsiteY9671" fmla="*/ 2976921 h 4925968"/>
              <a:gd name="connsiteX9672" fmla="*/ 7614988 w 8014260"/>
              <a:gd name="connsiteY9672" fmla="*/ 2929601 h 4925968"/>
              <a:gd name="connsiteX9673" fmla="*/ 7657233 w 8014260"/>
              <a:gd name="connsiteY9673" fmla="*/ 2841338 h 4925968"/>
              <a:gd name="connsiteX9674" fmla="*/ 7672527 w 8014260"/>
              <a:gd name="connsiteY9674" fmla="*/ 2813769 h 4925968"/>
              <a:gd name="connsiteX9675" fmla="*/ 7674867 w 8014260"/>
              <a:gd name="connsiteY9675" fmla="*/ 2811043 h 4925968"/>
              <a:gd name="connsiteX9676" fmla="*/ 7130951 w 8014260"/>
              <a:gd name="connsiteY9676" fmla="*/ 2811026 h 4925968"/>
              <a:gd name="connsiteX9677" fmla="*/ 7162360 w 8014260"/>
              <a:gd name="connsiteY9677" fmla="*/ 2832560 h 4925968"/>
              <a:gd name="connsiteX9678" fmla="*/ 7136711 w 8014260"/>
              <a:gd name="connsiteY9678" fmla="*/ 2849773 h 4925968"/>
              <a:gd name="connsiteX9679" fmla="*/ 7105438 w 8014260"/>
              <a:gd name="connsiteY9679" fmla="*/ 2828994 h 4925968"/>
              <a:gd name="connsiteX9680" fmla="*/ 7130951 w 8014260"/>
              <a:gd name="connsiteY9680" fmla="*/ 2811026 h 4925968"/>
              <a:gd name="connsiteX9681" fmla="*/ 4544508 w 8014260"/>
              <a:gd name="connsiteY9681" fmla="*/ 2810888 h 4925968"/>
              <a:gd name="connsiteX9682" fmla="*/ 4552960 w 8014260"/>
              <a:gd name="connsiteY9682" fmla="*/ 2811780 h 4925968"/>
              <a:gd name="connsiteX9683" fmla="*/ 4533071 w 8014260"/>
              <a:gd name="connsiteY9683" fmla="*/ 2827073 h 4925968"/>
              <a:gd name="connsiteX9684" fmla="*/ 4507080 w 8014260"/>
              <a:gd name="connsiteY9684" fmla="*/ 2831600 h 4925968"/>
              <a:gd name="connsiteX9685" fmla="*/ 4526899 w 8014260"/>
              <a:gd name="connsiteY9685" fmla="*/ 2816786 h 4925968"/>
              <a:gd name="connsiteX9686" fmla="*/ 4544508 w 8014260"/>
              <a:gd name="connsiteY9686" fmla="*/ 2810888 h 4925968"/>
              <a:gd name="connsiteX9687" fmla="*/ 1045027 w 8014260"/>
              <a:gd name="connsiteY9687" fmla="*/ 2810204 h 4925968"/>
              <a:gd name="connsiteX9688" fmla="*/ 1060254 w 8014260"/>
              <a:gd name="connsiteY9688" fmla="*/ 2817473 h 4925968"/>
              <a:gd name="connsiteX9689" fmla="*/ 1051200 w 8014260"/>
              <a:gd name="connsiteY9689" fmla="*/ 2829337 h 4925968"/>
              <a:gd name="connsiteX9690" fmla="*/ 1034809 w 8014260"/>
              <a:gd name="connsiteY9690" fmla="*/ 2824056 h 4925968"/>
              <a:gd name="connsiteX9691" fmla="*/ 1045027 w 8014260"/>
              <a:gd name="connsiteY9691" fmla="*/ 2810204 h 4925968"/>
              <a:gd name="connsiteX9692" fmla="*/ 6077836 w 8014260"/>
              <a:gd name="connsiteY9692" fmla="*/ 2809929 h 4925968"/>
              <a:gd name="connsiteX9693" fmla="*/ 6109108 w 8014260"/>
              <a:gd name="connsiteY9693" fmla="*/ 2831601 h 4925968"/>
              <a:gd name="connsiteX9694" fmla="*/ 6084831 w 8014260"/>
              <a:gd name="connsiteY9694" fmla="*/ 2862393 h 4925968"/>
              <a:gd name="connsiteX9695" fmla="*/ 6051776 w 8014260"/>
              <a:gd name="connsiteY9695" fmla="*/ 2839076 h 4925968"/>
              <a:gd name="connsiteX9696" fmla="*/ 6077836 w 8014260"/>
              <a:gd name="connsiteY9696" fmla="*/ 2809929 h 4925968"/>
              <a:gd name="connsiteX9697" fmla="*/ 4838467 w 8014260"/>
              <a:gd name="connsiteY9697" fmla="*/ 2809826 h 4925968"/>
              <a:gd name="connsiteX9698" fmla="*/ 4847647 w 8014260"/>
              <a:gd name="connsiteY9698" fmla="*/ 2818089 h 4925968"/>
              <a:gd name="connsiteX9699" fmla="*/ 4825290 w 8014260"/>
              <a:gd name="connsiteY9699" fmla="*/ 2842984 h 4925968"/>
              <a:gd name="connsiteX9700" fmla="*/ 4798064 w 8014260"/>
              <a:gd name="connsiteY9700" fmla="*/ 2835440 h 4925968"/>
              <a:gd name="connsiteX9701" fmla="*/ 4820284 w 8014260"/>
              <a:gd name="connsiteY9701" fmla="*/ 2811437 h 4925968"/>
              <a:gd name="connsiteX9702" fmla="*/ 4838467 w 8014260"/>
              <a:gd name="connsiteY9702" fmla="*/ 2809826 h 4925968"/>
              <a:gd name="connsiteX9703" fmla="*/ 4407158 w 8014260"/>
              <a:gd name="connsiteY9703" fmla="*/ 2809037 h 4925968"/>
              <a:gd name="connsiteX9704" fmla="*/ 4394470 w 8014260"/>
              <a:gd name="connsiteY9704" fmla="*/ 2816650 h 4925968"/>
              <a:gd name="connsiteX9705" fmla="*/ 4376228 w 8014260"/>
              <a:gd name="connsiteY9705" fmla="*/ 2822341 h 4925968"/>
              <a:gd name="connsiteX9706" fmla="*/ 4390287 w 8014260"/>
              <a:gd name="connsiteY9706" fmla="*/ 2813632 h 4925968"/>
              <a:gd name="connsiteX9707" fmla="*/ 4407158 w 8014260"/>
              <a:gd name="connsiteY9707" fmla="*/ 2809037 h 4925968"/>
              <a:gd name="connsiteX9708" fmla="*/ 3801117 w 8014260"/>
              <a:gd name="connsiteY9708" fmla="*/ 2808831 h 4925968"/>
              <a:gd name="connsiteX9709" fmla="*/ 3792750 w 8014260"/>
              <a:gd name="connsiteY9709" fmla="*/ 2814798 h 4925968"/>
              <a:gd name="connsiteX9710" fmla="*/ 3781228 w 8014260"/>
              <a:gd name="connsiteY9710" fmla="*/ 2817266 h 4925968"/>
              <a:gd name="connsiteX9711" fmla="*/ 3789870 w 8014260"/>
              <a:gd name="connsiteY9711" fmla="*/ 2811231 h 4925968"/>
              <a:gd name="connsiteX9712" fmla="*/ 3801117 w 8014260"/>
              <a:gd name="connsiteY9712" fmla="*/ 2808831 h 4925968"/>
              <a:gd name="connsiteX9713" fmla="*/ 4454958 w 8014260"/>
              <a:gd name="connsiteY9713" fmla="*/ 2808009 h 4925968"/>
              <a:gd name="connsiteX9714" fmla="*/ 4437127 w 8014260"/>
              <a:gd name="connsiteY9714" fmla="*/ 2816307 h 4925968"/>
              <a:gd name="connsiteX9715" fmla="*/ 4414496 w 8014260"/>
              <a:gd name="connsiteY9715" fmla="*/ 2825359 h 4925968"/>
              <a:gd name="connsiteX9716" fmla="*/ 4432189 w 8014260"/>
              <a:gd name="connsiteY9716" fmla="*/ 2817198 h 4925968"/>
              <a:gd name="connsiteX9717" fmla="*/ 4454958 w 8014260"/>
              <a:gd name="connsiteY9717" fmla="*/ 2808009 h 4925968"/>
              <a:gd name="connsiteX9718" fmla="*/ 7657302 w 8014260"/>
              <a:gd name="connsiteY9718" fmla="*/ 2807185 h 4925968"/>
              <a:gd name="connsiteX9719" fmla="*/ 7625412 w 8014260"/>
              <a:gd name="connsiteY9719" fmla="*/ 2887492 h 4925968"/>
              <a:gd name="connsiteX9720" fmla="*/ 7582687 w 8014260"/>
              <a:gd name="connsiteY9720" fmla="*/ 2964713 h 4925968"/>
              <a:gd name="connsiteX9721" fmla="*/ 7616634 w 8014260"/>
              <a:gd name="connsiteY9721" fmla="*/ 2884681 h 4925968"/>
              <a:gd name="connsiteX9722" fmla="*/ 7657302 w 8014260"/>
              <a:gd name="connsiteY9722" fmla="*/ 2807185 h 4925968"/>
              <a:gd name="connsiteX9723" fmla="*/ 2751637 w 8014260"/>
              <a:gd name="connsiteY9723" fmla="*/ 2804923 h 4925968"/>
              <a:gd name="connsiteX9724" fmla="*/ 2764187 w 8014260"/>
              <a:gd name="connsiteY9724" fmla="*/ 2815896 h 4925968"/>
              <a:gd name="connsiteX9725" fmla="*/ 2754449 w 8014260"/>
              <a:gd name="connsiteY9725" fmla="*/ 2828994 h 4925968"/>
              <a:gd name="connsiteX9726" fmla="*/ 2744916 w 8014260"/>
              <a:gd name="connsiteY9726" fmla="*/ 2817953 h 4925968"/>
              <a:gd name="connsiteX9727" fmla="*/ 2751637 w 8014260"/>
              <a:gd name="connsiteY9727" fmla="*/ 2804923 h 4925968"/>
              <a:gd name="connsiteX9728" fmla="*/ 3026025 w 8014260"/>
              <a:gd name="connsiteY9728" fmla="*/ 2804168 h 4925968"/>
              <a:gd name="connsiteX9729" fmla="*/ 3033706 w 8014260"/>
              <a:gd name="connsiteY9729" fmla="*/ 2819256 h 4925968"/>
              <a:gd name="connsiteX9730" fmla="*/ 3025614 w 8014260"/>
              <a:gd name="connsiteY9730" fmla="*/ 2826868 h 4925968"/>
              <a:gd name="connsiteX9731" fmla="*/ 3017590 w 8014260"/>
              <a:gd name="connsiteY9731" fmla="*/ 2815758 h 4925968"/>
              <a:gd name="connsiteX9732" fmla="*/ 3026025 w 8014260"/>
              <a:gd name="connsiteY9732" fmla="*/ 2804168 h 4925968"/>
              <a:gd name="connsiteX9733" fmla="*/ 435350 w 8014260"/>
              <a:gd name="connsiteY9733" fmla="*/ 2803345 h 4925968"/>
              <a:gd name="connsiteX9734" fmla="*/ 429039 w 8014260"/>
              <a:gd name="connsiteY9734" fmla="*/ 2811369 h 4925968"/>
              <a:gd name="connsiteX9735" fmla="*/ 424719 w 8014260"/>
              <a:gd name="connsiteY9735" fmla="*/ 2813357 h 4925968"/>
              <a:gd name="connsiteX9736" fmla="*/ 429243 w 8014260"/>
              <a:gd name="connsiteY9736" fmla="*/ 2807254 h 4925968"/>
              <a:gd name="connsiteX9737" fmla="*/ 435350 w 8014260"/>
              <a:gd name="connsiteY9737" fmla="*/ 2803345 h 4925968"/>
              <a:gd name="connsiteX9738" fmla="*/ 7639401 w 8014260"/>
              <a:gd name="connsiteY9738" fmla="*/ 2802728 h 4925968"/>
              <a:gd name="connsiteX9739" fmla="*/ 7607855 w 8014260"/>
              <a:gd name="connsiteY9739" fmla="*/ 2882623 h 4925968"/>
              <a:gd name="connsiteX9740" fmla="*/ 7569930 w 8014260"/>
              <a:gd name="connsiteY9740" fmla="*/ 2949694 h 4925968"/>
              <a:gd name="connsiteX9741" fmla="*/ 7602643 w 8014260"/>
              <a:gd name="connsiteY9741" fmla="*/ 2871513 h 4925968"/>
              <a:gd name="connsiteX9742" fmla="*/ 7639401 w 8014260"/>
              <a:gd name="connsiteY9742" fmla="*/ 2802728 h 4925968"/>
              <a:gd name="connsiteX9743" fmla="*/ 6714052 w 8014260"/>
              <a:gd name="connsiteY9743" fmla="*/ 2802591 h 4925968"/>
              <a:gd name="connsiteX9744" fmla="*/ 6745599 w 8014260"/>
              <a:gd name="connsiteY9744" fmla="*/ 2825153 h 4925968"/>
              <a:gd name="connsiteX9745" fmla="*/ 6719058 w 8014260"/>
              <a:gd name="connsiteY9745" fmla="*/ 2847511 h 4925968"/>
              <a:gd name="connsiteX9746" fmla="*/ 6687648 w 8014260"/>
              <a:gd name="connsiteY9746" fmla="*/ 2825085 h 4925968"/>
              <a:gd name="connsiteX9747" fmla="*/ 6714052 w 8014260"/>
              <a:gd name="connsiteY9747" fmla="*/ 2802591 h 4925968"/>
              <a:gd name="connsiteX9748" fmla="*/ 2886945 w 8014260"/>
              <a:gd name="connsiteY9748" fmla="*/ 2802247 h 4925968"/>
              <a:gd name="connsiteX9749" fmla="*/ 2900044 w 8014260"/>
              <a:gd name="connsiteY9749" fmla="*/ 2811300 h 4925968"/>
              <a:gd name="connsiteX9750" fmla="*/ 2891129 w 8014260"/>
              <a:gd name="connsiteY9750" fmla="*/ 2823644 h 4925968"/>
              <a:gd name="connsiteX9751" fmla="*/ 2881116 w 8014260"/>
              <a:gd name="connsiteY9751" fmla="*/ 2814386 h 4925968"/>
              <a:gd name="connsiteX9752" fmla="*/ 2886945 w 8014260"/>
              <a:gd name="connsiteY9752" fmla="*/ 2802247 h 4925968"/>
              <a:gd name="connsiteX9753" fmla="*/ 6992144 w 8014260"/>
              <a:gd name="connsiteY9753" fmla="*/ 2801631 h 4925968"/>
              <a:gd name="connsiteX9754" fmla="*/ 7023691 w 8014260"/>
              <a:gd name="connsiteY9754" fmla="*/ 2822342 h 4925968"/>
              <a:gd name="connsiteX9755" fmla="*/ 6998043 w 8014260"/>
              <a:gd name="connsiteY9755" fmla="*/ 2842093 h 4925968"/>
              <a:gd name="connsiteX9756" fmla="*/ 6966632 w 8014260"/>
              <a:gd name="connsiteY9756" fmla="*/ 2821930 h 4925968"/>
              <a:gd name="connsiteX9757" fmla="*/ 6992144 w 8014260"/>
              <a:gd name="connsiteY9757" fmla="*/ 2801631 h 4925968"/>
              <a:gd name="connsiteX9758" fmla="*/ 4617502 w 8014260"/>
              <a:gd name="connsiteY9758" fmla="*/ 2800199 h 4925968"/>
              <a:gd name="connsiteX9759" fmla="*/ 4625791 w 8014260"/>
              <a:gd name="connsiteY9759" fmla="*/ 2802659 h 4925968"/>
              <a:gd name="connsiteX9760" fmla="*/ 4604874 w 8014260"/>
              <a:gd name="connsiteY9760" fmla="*/ 2820421 h 4925968"/>
              <a:gd name="connsiteX9761" fmla="*/ 4579020 w 8014260"/>
              <a:gd name="connsiteY9761" fmla="*/ 2822273 h 4925968"/>
              <a:gd name="connsiteX9762" fmla="*/ 4600417 w 8014260"/>
              <a:gd name="connsiteY9762" fmla="*/ 2804991 h 4925968"/>
              <a:gd name="connsiteX9763" fmla="*/ 4617502 w 8014260"/>
              <a:gd name="connsiteY9763" fmla="*/ 2800199 h 4925968"/>
              <a:gd name="connsiteX9764" fmla="*/ 4246681 w 8014260"/>
              <a:gd name="connsiteY9764" fmla="*/ 2800053 h 4925968"/>
              <a:gd name="connsiteX9765" fmla="*/ 4234474 w 8014260"/>
              <a:gd name="connsiteY9765" fmla="*/ 2811643 h 4925968"/>
              <a:gd name="connsiteX9766" fmla="*/ 4219660 w 8014260"/>
              <a:gd name="connsiteY9766" fmla="*/ 2812398 h 4925968"/>
              <a:gd name="connsiteX9767" fmla="*/ 4231593 w 8014260"/>
              <a:gd name="connsiteY9767" fmla="*/ 2800807 h 4925968"/>
              <a:gd name="connsiteX9768" fmla="*/ 4246681 w 8014260"/>
              <a:gd name="connsiteY9768" fmla="*/ 2800053 h 4925968"/>
              <a:gd name="connsiteX9769" fmla="*/ 688859 w 8014260"/>
              <a:gd name="connsiteY9769" fmla="*/ 2799908 h 4925968"/>
              <a:gd name="connsiteX9770" fmla="*/ 692935 w 8014260"/>
              <a:gd name="connsiteY9770" fmla="*/ 2799985 h 4925968"/>
              <a:gd name="connsiteX9771" fmla="*/ 685394 w 8014260"/>
              <a:gd name="connsiteY9771" fmla="*/ 2817610 h 4925968"/>
              <a:gd name="connsiteX9772" fmla="*/ 674079 w 8014260"/>
              <a:gd name="connsiteY9772" fmla="*/ 2825291 h 4925968"/>
              <a:gd name="connsiteX9773" fmla="*/ 681896 w 8014260"/>
              <a:gd name="connsiteY9773" fmla="*/ 2806980 h 4925968"/>
              <a:gd name="connsiteX9774" fmla="*/ 688859 w 8014260"/>
              <a:gd name="connsiteY9774" fmla="*/ 2799908 h 4925968"/>
              <a:gd name="connsiteX9775" fmla="*/ 4158624 w 8014260"/>
              <a:gd name="connsiteY9775" fmla="*/ 2799779 h 4925968"/>
              <a:gd name="connsiteX9776" fmla="*/ 4171723 w 8014260"/>
              <a:gd name="connsiteY9776" fmla="*/ 2800327 h 4925968"/>
              <a:gd name="connsiteX9777" fmla="*/ 4160887 w 8014260"/>
              <a:gd name="connsiteY9777" fmla="*/ 2812809 h 4925968"/>
              <a:gd name="connsiteX9778" fmla="*/ 4146005 w 8014260"/>
              <a:gd name="connsiteY9778" fmla="*/ 2812809 h 4925968"/>
              <a:gd name="connsiteX9779" fmla="*/ 4158624 w 8014260"/>
              <a:gd name="connsiteY9779" fmla="*/ 2799779 h 4925968"/>
              <a:gd name="connsiteX9780" fmla="*/ 5237868 w 8014260"/>
              <a:gd name="connsiteY9780" fmla="*/ 2799299 h 4925968"/>
              <a:gd name="connsiteX9781" fmla="*/ 5265917 w 8014260"/>
              <a:gd name="connsiteY9781" fmla="*/ 2816992 h 4925968"/>
              <a:gd name="connsiteX9782" fmla="*/ 5244451 w 8014260"/>
              <a:gd name="connsiteY9782" fmla="*/ 2844082 h 4925968"/>
              <a:gd name="connsiteX9783" fmla="*/ 5213316 w 8014260"/>
              <a:gd name="connsiteY9783" fmla="*/ 2825976 h 4925968"/>
              <a:gd name="connsiteX9784" fmla="*/ 5237868 w 8014260"/>
              <a:gd name="connsiteY9784" fmla="*/ 2799299 h 4925968"/>
              <a:gd name="connsiteX9785" fmla="*/ 1178210 w 8014260"/>
              <a:gd name="connsiteY9785" fmla="*/ 2799093 h 4925968"/>
              <a:gd name="connsiteX9786" fmla="*/ 1193988 w 8014260"/>
              <a:gd name="connsiteY9786" fmla="*/ 2808969 h 4925968"/>
              <a:gd name="connsiteX9787" fmla="*/ 1183080 w 8014260"/>
              <a:gd name="connsiteY9787" fmla="*/ 2819393 h 4925968"/>
              <a:gd name="connsiteX9788" fmla="*/ 1168611 w 8014260"/>
              <a:gd name="connsiteY9788" fmla="*/ 2810820 h 4925968"/>
              <a:gd name="connsiteX9789" fmla="*/ 1178210 w 8014260"/>
              <a:gd name="connsiteY9789" fmla="*/ 2799093 h 4925968"/>
              <a:gd name="connsiteX9790" fmla="*/ 6853475 w 8014260"/>
              <a:gd name="connsiteY9790" fmla="*/ 2799024 h 4925968"/>
              <a:gd name="connsiteX9791" fmla="*/ 6884748 w 8014260"/>
              <a:gd name="connsiteY9791" fmla="*/ 2819598 h 4925968"/>
              <a:gd name="connsiteX9792" fmla="*/ 6858413 w 8014260"/>
              <a:gd name="connsiteY9792" fmla="*/ 2841475 h 4925968"/>
              <a:gd name="connsiteX9793" fmla="*/ 6827278 w 8014260"/>
              <a:gd name="connsiteY9793" fmla="*/ 2821313 h 4925968"/>
              <a:gd name="connsiteX9794" fmla="*/ 6853475 w 8014260"/>
              <a:gd name="connsiteY9794" fmla="*/ 2799024 h 4925968"/>
              <a:gd name="connsiteX9795" fmla="*/ 4765068 w 8014260"/>
              <a:gd name="connsiteY9795" fmla="*/ 2798930 h 4925968"/>
              <a:gd name="connsiteX9796" fmla="*/ 4773512 w 8014260"/>
              <a:gd name="connsiteY9796" fmla="*/ 2805471 h 4925968"/>
              <a:gd name="connsiteX9797" fmla="*/ 4751498 w 8014260"/>
              <a:gd name="connsiteY9797" fmla="*/ 2826868 h 4925968"/>
              <a:gd name="connsiteX9798" fmla="*/ 4724203 w 8014260"/>
              <a:gd name="connsiteY9798" fmla="*/ 2822822 h 4925968"/>
              <a:gd name="connsiteX9799" fmla="*/ 4746492 w 8014260"/>
              <a:gd name="connsiteY9799" fmla="*/ 2802111 h 4925968"/>
              <a:gd name="connsiteX9800" fmla="*/ 4765068 w 8014260"/>
              <a:gd name="connsiteY9800" fmla="*/ 2798930 h 4925968"/>
              <a:gd name="connsiteX9801" fmla="*/ 5722179 w 8014260"/>
              <a:gd name="connsiteY9801" fmla="*/ 2796624 h 4925968"/>
              <a:gd name="connsiteX9802" fmla="*/ 5753657 w 8014260"/>
              <a:gd name="connsiteY9802" fmla="*/ 2818433 h 4925968"/>
              <a:gd name="connsiteX9803" fmla="*/ 5728146 w 8014260"/>
              <a:gd name="connsiteY9803" fmla="*/ 2848197 h 4925968"/>
              <a:gd name="connsiteX9804" fmla="*/ 5698588 w 8014260"/>
              <a:gd name="connsiteY9804" fmla="*/ 2826937 h 4925968"/>
              <a:gd name="connsiteX9805" fmla="*/ 5722179 w 8014260"/>
              <a:gd name="connsiteY9805" fmla="*/ 2796624 h 4925968"/>
              <a:gd name="connsiteX9806" fmla="*/ 522308 w 8014260"/>
              <a:gd name="connsiteY9806" fmla="*/ 2796281 h 4925968"/>
              <a:gd name="connsiteX9807" fmla="*/ 515658 w 8014260"/>
              <a:gd name="connsiteY9807" fmla="*/ 2807802 h 4925968"/>
              <a:gd name="connsiteX9808" fmla="*/ 508181 w 8014260"/>
              <a:gd name="connsiteY9808" fmla="*/ 2814866 h 4925968"/>
              <a:gd name="connsiteX9809" fmla="*/ 513118 w 8014260"/>
              <a:gd name="connsiteY9809" fmla="*/ 2804991 h 4925968"/>
              <a:gd name="connsiteX9810" fmla="*/ 522308 w 8014260"/>
              <a:gd name="connsiteY9810" fmla="*/ 2796281 h 4925968"/>
              <a:gd name="connsiteX9811" fmla="*/ 4691542 w 8014260"/>
              <a:gd name="connsiteY9811" fmla="*/ 2795972 h 4925968"/>
              <a:gd name="connsiteX9812" fmla="*/ 4699788 w 8014260"/>
              <a:gd name="connsiteY9812" fmla="*/ 2800053 h 4925968"/>
              <a:gd name="connsiteX9813" fmla="*/ 4678049 w 8014260"/>
              <a:gd name="connsiteY9813" fmla="*/ 2819599 h 4925968"/>
              <a:gd name="connsiteX9814" fmla="*/ 4651988 w 8014260"/>
              <a:gd name="connsiteY9814" fmla="*/ 2819256 h 4925968"/>
              <a:gd name="connsiteX9815" fmla="*/ 4674551 w 8014260"/>
              <a:gd name="connsiteY9815" fmla="*/ 2799299 h 4925968"/>
              <a:gd name="connsiteX9816" fmla="*/ 4691542 w 8014260"/>
              <a:gd name="connsiteY9816" fmla="*/ 2795972 h 4925968"/>
              <a:gd name="connsiteX9817" fmla="*/ 4320336 w 8014260"/>
              <a:gd name="connsiteY9817" fmla="*/ 2795527 h 4925968"/>
              <a:gd name="connsiteX9818" fmla="*/ 4307375 w 8014260"/>
              <a:gd name="connsiteY9818" fmla="*/ 2805814 h 4925968"/>
              <a:gd name="connsiteX9819" fmla="*/ 4292493 w 8014260"/>
              <a:gd name="connsiteY9819" fmla="*/ 2807528 h 4925968"/>
              <a:gd name="connsiteX9820" fmla="*/ 4305317 w 8014260"/>
              <a:gd name="connsiteY9820" fmla="*/ 2796007 h 4925968"/>
              <a:gd name="connsiteX9821" fmla="*/ 4320336 w 8014260"/>
              <a:gd name="connsiteY9821" fmla="*/ 2795527 h 4925968"/>
              <a:gd name="connsiteX9822" fmla="*/ 3874429 w 8014260"/>
              <a:gd name="connsiteY9822" fmla="*/ 2795184 h 4925968"/>
              <a:gd name="connsiteX9823" fmla="*/ 3866199 w 8014260"/>
              <a:gd name="connsiteY9823" fmla="*/ 2803002 h 4925968"/>
              <a:gd name="connsiteX9824" fmla="*/ 3853786 w 8014260"/>
              <a:gd name="connsiteY9824" fmla="*/ 2804785 h 4925968"/>
              <a:gd name="connsiteX9825" fmla="*/ 3863387 w 8014260"/>
              <a:gd name="connsiteY9825" fmla="*/ 2797859 h 4925968"/>
              <a:gd name="connsiteX9826" fmla="*/ 3874429 w 8014260"/>
              <a:gd name="connsiteY9826" fmla="*/ 2795184 h 4925968"/>
              <a:gd name="connsiteX9827" fmla="*/ 1634335 w 8014260"/>
              <a:gd name="connsiteY9827" fmla="*/ 2794773 h 4925968"/>
              <a:gd name="connsiteX9828" fmla="*/ 1644621 w 8014260"/>
              <a:gd name="connsiteY9828" fmla="*/ 2812946 h 4925968"/>
              <a:gd name="connsiteX9829" fmla="*/ 1634198 w 8014260"/>
              <a:gd name="connsiteY9829" fmla="*/ 2811369 h 4925968"/>
              <a:gd name="connsiteX9830" fmla="*/ 1622264 w 8014260"/>
              <a:gd name="connsiteY9830" fmla="*/ 2795596 h 4925968"/>
              <a:gd name="connsiteX9831" fmla="*/ 1634335 w 8014260"/>
              <a:gd name="connsiteY9831" fmla="*/ 2794773 h 4925968"/>
              <a:gd name="connsiteX9832" fmla="*/ 4083803 w 8014260"/>
              <a:gd name="connsiteY9832" fmla="*/ 2793744 h 4925968"/>
              <a:gd name="connsiteX9833" fmla="*/ 4097382 w 8014260"/>
              <a:gd name="connsiteY9833" fmla="*/ 2794841 h 4925968"/>
              <a:gd name="connsiteX9834" fmla="*/ 4086546 w 8014260"/>
              <a:gd name="connsiteY9834" fmla="*/ 2809174 h 4925968"/>
              <a:gd name="connsiteX9835" fmla="*/ 4073173 w 8014260"/>
              <a:gd name="connsiteY9835" fmla="*/ 2808146 h 4925968"/>
              <a:gd name="connsiteX9836" fmla="*/ 4083803 w 8014260"/>
              <a:gd name="connsiteY9836" fmla="*/ 2793744 h 4925968"/>
              <a:gd name="connsiteX9837" fmla="*/ 7621297 w 8014260"/>
              <a:gd name="connsiteY9837" fmla="*/ 2793195 h 4925968"/>
              <a:gd name="connsiteX9838" fmla="*/ 7594070 w 8014260"/>
              <a:gd name="connsiteY9838" fmla="*/ 2866507 h 4925968"/>
              <a:gd name="connsiteX9839" fmla="*/ 7557174 w 8014260"/>
              <a:gd name="connsiteY9839" fmla="*/ 2932070 h 4925968"/>
              <a:gd name="connsiteX9840" fmla="*/ 7584264 w 8014260"/>
              <a:gd name="connsiteY9840" fmla="*/ 2864176 h 4925968"/>
              <a:gd name="connsiteX9841" fmla="*/ 7621297 w 8014260"/>
              <a:gd name="connsiteY9841" fmla="*/ 2793195 h 4925968"/>
              <a:gd name="connsiteX9842" fmla="*/ 7329900 w 8014260"/>
              <a:gd name="connsiteY9842" fmla="*/ 2792441 h 4925968"/>
              <a:gd name="connsiteX9843" fmla="*/ 7361447 w 8014260"/>
              <a:gd name="connsiteY9843" fmla="*/ 2816650 h 4925968"/>
              <a:gd name="connsiteX9844" fmla="*/ 7338267 w 8014260"/>
              <a:gd name="connsiteY9844" fmla="*/ 2831600 h 4925968"/>
              <a:gd name="connsiteX9845" fmla="*/ 7305006 w 8014260"/>
              <a:gd name="connsiteY9845" fmla="*/ 2807048 h 4925968"/>
              <a:gd name="connsiteX9846" fmla="*/ 7329900 w 8014260"/>
              <a:gd name="connsiteY9846" fmla="*/ 2792441 h 4925968"/>
              <a:gd name="connsiteX9847" fmla="*/ 5047001 w 8014260"/>
              <a:gd name="connsiteY9847" fmla="*/ 2791455 h 4925968"/>
              <a:gd name="connsiteX9848" fmla="*/ 5056748 w 8014260"/>
              <a:gd name="connsiteY9848" fmla="*/ 2803414 h 4925968"/>
              <a:gd name="connsiteX9849" fmla="*/ 5033293 w 8014260"/>
              <a:gd name="connsiteY9849" fmla="*/ 2830435 h 4925968"/>
              <a:gd name="connsiteX9850" fmla="*/ 5004832 w 8014260"/>
              <a:gd name="connsiteY9850" fmla="*/ 2816787 h 4925968"/>
              <a:gd name="connsiteX9851" fmla="*/ 5026709 w 8014260"/>
              <a:gd name="connsiteY9851" fmla="*/ 2791481 h 4925968"/>
              <a:gd name="connsiteX9852" fmla="*/ 5047001 w 8014260"/>
              <a:gd name="connsiteY9852" fmla="*/ 2791455 h 4925968"/>
              <a:gd name="connsiteX9853" fmla="*/ 6217190 w 8014260"/>
              <a:gd name="connsiteY9853" fmla="*/ 2791138 h 4925968"/>
              <a:gd name="connsiteX9854" fmla="*/ 6248531 w 8014260"/>
              <a:gd name="connsiteY9854" fmla="*/ 2812261 h 4925968"/>
              <a:gd name="connsiteX9855" fmla="*/ 6224185 w 8014260"/>
              <a:gd name="connsiteY9855" fmla="*/ 2841544 h 4925968"/>
              <a:gd name="connsiteX9856" fmla="*/ 6191130 w 8014260"/>
              <a:gd name="connsiteY9856" fmla="*/ 2818981 h 4925968"/>
              <a:gd name="connsiteX9857" fmla="*/ 6217190 w 8014260"/>
              <a:gd name="connsiteY9857" fmla="*/ 2791138 h 4925968"/>
              <a:gd name="connsiteX9858" fmla="*/ 4539517 w 8014260"/>
              <a:gd name="connsiteY9858" fmla="*/ 2788601 h 4925968"/>
              <a:gd name="connsiteX9859" fmla="*/ 4520864 w 8014260"/>
              <a:gd name="connsiteY9859" fmla="*/ 2800122 h 4925968"/>
              <a:gd name="connsiteX9860" fmla="*/ 4495969 w 8014260"/>
              <a:gd name="connsiteY9860" fmla="*/ 2807392 h 4925968"/>
              <a:gd name="connsiteX9861" fmla="*/ 4514897 w 8014260"/>
              <a:gd name="connsiteY9861" fmla="*/ 2796076 h 4925968"/>
              <a:gd name="connsiteX9862" fmla="*/ 4539517 w 8014260"/>
              <a:gd name="connsiteY9862" fmla="*/ 2788601 h 4925968"/>
              <a:gd name="connsiteX9863" fmla="*/ 3497444 w 8014260"/>
              <a:gd name="connsiteY9863" fmla="*/ 2787914 h 4925968"/>
              <a:gd name="connsiteX9864" fmla="*/ 3505468 w 8014260"/>
              <a:gd name="connsiteY9864" fmla="*/ 2793263 h 4925968"/>
              <a:gd name="connsiteX9865" fmla="*/ 3498816 w 8014260"/>
              <a:gd name="connsiteY9865" fmla="*/ 2797310 h 4925968"/>
              <a:gd name="connsiteX9866" fmla="*/ 3487637 w 8014260"/>
              <a:gd name="connsiteY9866" fmla="*/ 2791892 h 4925968"/>
              <a:gd name="connsiteX9867" fmla="*/ 3497444 w 8014260"/>
              <a:gd name="connsiteY9867" fmla="*/ 2787914 h 4925968"/>
              <a:gd name="connsiteX9868" fmla="*/ 4481087 w 8014260"/>
              <a:gd name="connsiteY9868" fmla="*/ 2787846 h 4925968"/>
              <a:gd name="connsiteX9869" fmla="*/ 4464148 w 8014260"/>
              <a:gd name="connsiteY9869" fmla="*/ 2796007 h 4925968"/>
              <a:gd name="connsiteX9870" fmla="*/ 4448237 w 8014260"/>
              <a:gd name="connsiteY9870" fmla="*/ 2800876 h 4925968"/>
              <a:gd name="connsiteX9871" fmla="*/ 4463531 w 8014260"/>
              <a:gd name="connsiteY9871" fmla="*/ 2792989 h 4925968"/>
              <a:gd name="connsiteX9872" fmla="*/ 4481087 w 8014260"/>
              <a:gd name="connsiteY9872" fmla="*/ 2787846 h 4925968"/>
              <a:gd name="connsiteX9873" fmla="*/ 4504678 w 8014260"/>
              <a:gd name="connsiteY9873" fmla="*/ 2787297 h 4925968"/>
              <a:gd name="connsiteX9874" fmla="*/ 4484790 w 8014260"/>
              <a:gd name="connsiteY9874" fmla="*/ 2795321 h 4925968"/>
              <a:gd name="connsiteX9875" fmla="*/ 4467714 w 8014260"/>
              <a:gd name="connsiteY9875" fmla="*/ 2802111 h 4925968"/>
              <a:gd name="connsiteX9876" fmla="*/ 4487808 w 8014260"/>
              <a:gd name="connsiteY9876" fmla="*/ 2793881 h 4925968"/>
              <a:gd name="connsiteX9877" fmla="*/ 4504678 w 8014260"/>
              <a:gd name="connsiteY9877" fmla="*/ 2787297 h 4925968"/>
              <a:gd name="connsiteX9878" fmla="*/ 3937934 w 8014260"/>
              <a:gd name="connsiteY9878" fmla="*/ 2787228 h 4925968"/>
              <a:gd name="connsiteX9879" fmla="*/ 3947604 w 8014260"/>
              <a:gd name="connsiteY9879" fmla="*/ 2789697 h 4925968"/>
              <a:gd name="connsiteX9880" fmla="*/ 3937385 w 8014260"/>
              <a:gd name="connsiteY9880" fmla="*/ 2797035 h 4925968"/>
              <a:gd name="connsiteX9881" fmla="*/ 3926001 w 8014260"/>
              <a:gd name="connsiteY9881" fmla="*/ 2796898 h 4925968"/>
              <a:gd name="connsiteX9882" fmla="*/ 3937934 w 8014260"/>
              <a:gd name="connsiteY9882" fmla="*/ 2787228 h 4925968"/>
              <a:gd name="connsiteX9883" fmla="*/ 2006382 w 8014260"/>
              <a:gd name="connsiteY9883" fmla="*/ 2787194 h 4925968"/>
              <a:gd name="connsiteX9884" fmla="*/ 2013718 w 8014260"/>
              <a:gd name="connsiteY9884" fmla="*/ 2787503 h 4925968"/>
              <a:gd name="connsiteX9885" fmla="*/ 2023182 w 8014260"/>
              <a:gd name="connsiteY9885" fmla="*/ 2801562 h 4925968"/>
              <a:gd name="connsiteX9886" fmla="*/ 2016462 w 8014260"/>
              <a:gd name="connsiteY9886" fmla="*/ 2811026 h 4925968"/>
              <a:gd name="connsiteX9887" fmla="*/ 2005421 w 8014260"/>
              <a:gd name="connsiteY9887" fmla="*/ 2794292 h 4925968"/>
              <a:gd name="connsiteX9888" fmla="*/ 2006382 w 8014260"/>
              <a:gd name="connsiteY9888" fmla="*/ 2787194 h 4925968"/>
              <a:gd name="connsiteX9889" fmla="*/ 4010902 w 8014260"/>
              <a:gd name="connsiteY9889" fmla="*/ 2785308 h 4925968"/>
              <a:gd name="connsiteX9890" fmla="*/ 4022973 w 8014260"/>
              <a:gd name="connsiteY9890" fmla="*/ 2786954 h 4925968"/>
              <a:gd name="connsiteX9891" fmla="*/ 4010902 w 8014260"/>
              <a:gd name="connsiteY9891" fmla="*/ 2799024 h 4925968"/>
              <a:gd name="connsiteX9892" fmla="*/ 3998695 w 8014260"/>
              <a:gd name="connsiteY9892" fmla="*/ 2797104 h 4925968"/>
              <a:gd name="connsiteX9893" fmla="*/ 4010902 w 8014260"/>
              <a:gd name="connsiteY9893" fmla="*/ 2785308 h 4925968"/>
              <a:gd name="connsiteX9894" fmla="*/ 4394470 w 8014260"/>
              <a:gd name="connsiteY9894" fmla="*/ 2785240 h 4925968"/>
              <a:gd name="connsiteX9895" fmla="*/ 4380275 w 8014260"/>
              <a:gd name="connsiteY9895" fmla="*/ 2795184 h 4925968"/>
              <a:gd name="connsiteX9896" fmla="*/ 4364844 w 8014260"/>
              <a:gd name="connsiteY9896" fmla="*/ 2797379 h 4925968"/>
              <a:gd name="connsiteX9897" fmla="*/ 4380343 w 8014260"/>
              <a:gd name="connsiteY9897" fmla="*/ 2786954 h 4925968"/>
              <a:gd name="connsiteX9898" fmla="*/ 4394470 w 8014260"/>
              <a:gd name="connsiteY9898" fmla="*/ 2785240 h 4925968"/>
              <a:gd name="connsiteX9899" fmla="*/ 3707505 w 8014260"/>
              <a:gd name="connsiteY9899" fmla="*/ 2784554 h 4925968"/>
              <a:gd name="connsiteX9900" fmla="*/ 3715049 w 8014260"/>
              <a:gd name="connsiteY9900" fmla="*/ 2787091 h 4925968"/>
              <a:gd name="connsiteX9901" fmla="*/ 3707162 w 8014260"/>
              <a:gd name="connsiteY9901" fmla="*/ 2792578 h 4925968"/>
              <a:gd name="connsiteX9902" fmla="*/ 3699275 w 8014260"/>
              <a:gd name="connsiteY9902" fmla="*/ 2791686 h 4925968"/>
              <a:gd name="connsiteX9903" fmla="*/ 3707505 w 8014260"/>
              <a:gd name="connsiteY9903" fmla="*/ 2784554 h 4925968"/>
              <a:gd name="connsiteX9904" fmla="*/ 605498 w 8014260"/>
              <a:gd name="connsiteY9904" fmla="*/ 2784348 h 4925968"/>
              <a:gd name="connsiteX9905" fmla="*/ 597884 w 8014260"/>
              <a:gd name="connsiteY9905" fmla="*/ 2798476 h 4925968"/>
              <a:gd name="connsiteX9906" fmla="*/ 590546 w 8014260"/>
              <a:gd name="connsiteY9906" fmla="*/ 2803414 h 4925968"/>
              <a:gd name="connsiteX9907" fmla="*/ 598571 w 8014260"/>
              <a:gd name="connsiteY9907" fmla="*/ 2786954 h 4925968"/>
              <a:gd name="connsiteX9908" fmla="*/ 605498 w 8014260"/>
              <a:gd name="connsiteY9908" fmla="*/ 2784348 h 4925968"/>
              <a:gd name="connsiteX9909" fmla="*/ 5371530 w 8014260"/>
              <a:gd name="connsiteY9909" fmla="*/ 2783594 h 4925968"/>
              <a:gd name="connsiteX9910" fmla="*/ 5401293 w 8014260"/>
              <a:gd name="connsiteY9910" fmla="*/ 2800739 h 4925968"/>
              <a:gd name="connsiteX9911" fmla="*/ 5378937 w 8014260"/>
              <a:gd name="connsiteY9911" fmla="*/ 2828651 h 4925968"/>
              <a:gd name="connsiteX9912" fmla="*/ 5348693 w 8014260"/>
              <a:gd name="connsiteY9912" fmla="*/ 2809929 h 4925968"/>
              <a:gd name="connsiteX9913" fmla="*/ 5371530 w 8014260"/>
              <a:gd name="connsiteY9913" fmla="*/ 2783594 h 4925968"/>
              <a:gd name="connsiteX9914" fmla="*/ 4515171 w 8014260"/>
              <a:gd name="connsiteY9914" fmla="*/ 2782291 h 4925968"/>
              <a:gd name="connsiteX9915" fmla="*/ 4496929 w 8014260"/>
              <a:gd name="connsiteY9915" fmla="*/ 2789766 h 4925968"/>
              <a:gd name="connsiteX9916" fmla="*/ 4479547 w 8014260"/>
              <a:gd name="connsiteY9916" fmla="*/ 2796731 h 4925968"/>
              <a:gd name="connsiteX9917" fmla="*/ 4477178 w 8014260"/>
              <a:gd name="connsiteY9917" fmla="*/ 2797721 h 4925968"/>
              <a:gd name="connsiteX9918" fmla="*/ 4458182 w 8014260"/>
              <a:gd name="connsiteY9918" fmla="*/ 2804991 h 4925968"/>
              <a:gd name="connsiteX9919" fmla="*/ 4475395 w 8014260"/>
              <a:gd name="connsiteY9919" fmla="*/ 2797584 h 4925968"/>
              <a:gd name="connsiteX9920" fmla="*/ 4493089 w 8014260"/>
              <a:gd name="connsiteY9920" fmla="*/ 2791069 h 4925968"/>
              <a:gd name="connsiteX9921" fmla="*/ 4481804 w 8014260"/>
              <a:gd name="connsiteY9921" fmla="*/ 2795787 h 4925968"/>
              <a:gd name="connsiteX9922" fmla="*/ 4493363 w 8014260"/>
              <a:gd name="connsiteY9922" fmla="*/ 2791069 h 4925968"/>
              <a:gd name="connsiteX9923" fmla="*/ 4515171 w 8014260"/>
              <a:gd name="connsiteY9923" fmla="*/ 2782291 h 4925968"/>
              <a:gd name="connsiteX9924" fmla="*/ 3789116 w 8014260"/>
              <a:gd name="connsiteY9924" fmla="*/ 2782085 h 4925968"/>
              <a:gd name="connsiteX9925" fmla="*/ 3781915 w 8014260"/>
              <a:gd name="connsiteY9925" fmla="*/ 2787846 h 4925968"/>
              <a:gd name="connsiteX9926" fmla="*/ 3771765 w 8014260"/>
              <a:gd name="connsiteY9926" fmla="*/ 2789012 h 4925968"/>
              <a:gd name="connsiteX9927" fmla="*/ 3780337 w 8014260"/>
              <a:gd name="connsiteY9927" fmla="*/ 2783114 h 4925968"/>
              <a:gd name="connsiteX9928" fmla="*/ 3789116 w 8014260"/>
              <a:gd name="connsiteY9928" fmla="*/ 2782085 h 4925968"/>
              <a:gd name="connsiteX9929" fmla="*/ 3357884 w 8014260"/>
              <a:gd name="connsiteY9929" fmla="*/ 2782017 h 4925968"/>
              <a:gd name="connsiteX9930" fmla="*/ 3369200 w 8014260"/>
              <a:gd name="connsiteY9930" fmla="*/ 2788875 h 4925968"/>
              <a:gd name="connsiteX9931" fmla="*/ 3361793 w 8014260"/>
              <a:gd name="connsiteY9931" fmla="*/ 2793058 h 4925968"/>
              <a:gd name="connsiteX9932" fmla="*/ 3354455 w 8014260"/>
              <a:gd name="connsiteY9932" fmla="*/ 2787846 h 4925968"/>
              <a:gd name="connsiteX9933" fmla="*/ 3357884 w 8014260"/>
              <a:gd name="connsiteY9933" fmla="*/ 2782017 h 4925968"/>
              <a:gd name="connsiteX9934" fmla="*/ 4526899 w 8014260"/>
              <a:gd name="connsiteY9934" fmla="*/ 2780919 h 4925968"/>
              <a:gd name="connsiteX9935" fmla="*/ 4509479 w 8014260"/>
              <a:gd name="connsiteY9935" fmla="*/ 2789354 h 4925968"/>
              <a:gd name="connsiteX9936" fmla="*/ 4486025 w 8014260"/>
              <a:gd name="connsiteY9936" fmla="*/ 2797927 h 4925968"/>
              <a:gd name="connsiteX9937" fmla="*/ 4502347 w 8014260"/>
              <a:gd name="connsiteY9937" fmla="*/ 2789972 h 4925968"/>
              <a:gd name="connsiteX9938" fmla="*/ 4526899 w 8014260"/>
              <a:gd name="connsiteY9938" fmla="*/ 2780919 h 4925968"/>
              <a:gd name="connsiteX9939" fmla="*/ 2209581 w 8014260"/>
              <a:gd name="connsiteY9939" fmla="*/ 2780577 h 4925968"/>
              <a:gd name="connsiteX9940" fmla="*/ 2218291 w 8014260"/>
              <a:gd name="connsiteY9940" fmla="*/ 2794842 h 4925968"/>
              <a:gd name="connsiteX9941" fmla="*/ 2211570 w 8014260"/>
              <a:gd name="connsiteY9941" fmla="*/ 2807597 h 4925968"/>
              <a:gd name="connsiteX9942" fmla="*/ 2202380 w 8014260"/>
              <a:gd name="connsiteY9942" fmla="*/ 2789012 h 4925968"/>
              <a:gd name="connsiteX9943" fmla="*/ 2209581 w 8014260"/>
              <a:gd name="connsiteY9943" fmla="*/ 2780577 h 4925968"/>
              <a:gd name="connsiteX9944" fmla="*/ 1374967 w 8014260"/>
              <a:gd name="connsiteY9944" fmla="*/ 2780028 h 4925968"/>
              <a:gd name="connsiteX9945" fmla="*/ 1388820 w 8014260"/>
              <a:gd name="connsiteY9945" fmla="*/ 2793195 h 4925968"/>
              <a:gd name="connsiteX9946" fmla="*/ 1377573 w 8014260"/>
              <a:gd name="connsiteY9946" fmla="*/ 2800327 h 4925968"/>
              <a:gd name="connsiteX9947" fmla="*/ 1363994 w 8014260"/>
              <a:gd name="connsiteY9947" fmla="*/ 2787366 h 4925968"/>
              <a:gd name="connsiteX9948" fmla="*/ 1374967 w 8014260"/>
              <a:gd name="connsiteY9948" fmla="*/ 2780028 h 4925968"/>
              <a:gd name="connsiteX9949" fmla="*/ 7604769 w 8014260"/>
              <a:gd name="connsiteY9949" fmla="*/ 2777628 h 4925968"/>
              <a:gd name="connsiteX9950" fmla="*/ 7578091 w 8014260"/>
              <a:gd name="connsiteY9950" fmla="*/ 2850254 h 4925968"/>
              <a:gd name="connsiteX9951" fmla="*/ 7544212 w 8014260"/>
              <a:gd name="connsiteY9951" fmla="*/ 2907312 h 4925968"/>
              <a:gd name="connsiteX9952" fmla="*/ 7570821 w 8014260"/>
              <a:gd name="connsiteY9952" fmla="*/ 2840516 h 4925968"/>
              <a:gd name="connsiteX9953" fmla="*/ 7604769 w 8014260"/>
              <a:gd name="connsiteY9953" fmla="*/ 2777628 h 4925968"/>
              <a:gd name="connsiteX9954" fmla="*/ 5859408 w 8014260"/>
              <a:gd name="connsiteY9954" fmla="*/ 2777217 h 4925968"/>
              <a:gd name="connsiteX9955" fmla="*/ 5891846 w 8014260"/>
              <a:gd name="connsiteY9955" fmla="*/ 2797516 h 4925968"/>
              <a:gd name="connsiteX9956" fmla="*/ 5867363 w 8014260"/>
              <a:gd name="connsiteY9956" fmla="*/ 2827554 h 4925968"/>
              <a:gd name="connsiteX9957" fmla="*/ 5836571 w 8014260"/>
              <a:gd name="connsiteY9957" fmla="*/ 2805403 h 4925968"/>
              <a:gd name="connsiteX9958" fmla="*/ 5859408 w 8014260"/>
              <a:gd name="connsiteY9958" fmla="*/ 2777217 h 4925968"/>
              <a:gd name="connsiteX9959" fmla="*/ 971852 w 8014260"/>
              <a:gd name="connsiteY9959" fmla="*/ 2776668 h 4925968"/>
              <a:gd name="connsiteX9960" fmla="*/ 985913 w 8014260"/>
              <a:gd name="connsiteY9960" fmla="*/ 2782977 h 4925968"/>
              <a:gd name="connsiteX9961" fmla="*/ 975077 w 8014260"/>
              <a:gd name="connsiteY9961" fmla="*/ 2796007 h 4925968"/>
              <a:gd name="connsiteX9962" fmla="*/ 961292 w 8014260"/>
              <a:gd name="connsiteY9962" fmla="*/ 2789698 h 4925968"/>
              <a:gd name="connsiteX9963" fmla="*/ 971852 w 8014260"/>
              <a:gd name="connsiteY9963" fmla="*/ 2776668 h 4925968"/>
              <a:gd name="connsiteX9964" fmla="*/ 1686499 w 8014260"/>
              <a:gd name="connsiteY9964" fmla="*/ 2776538 h 4925968"/>
              <a:gd name="connsiteX9965" fmla="*/ 1695919 w 8014260"/>
              <a:gd name="connsiteY9965" fmla="*/ 2780233 h 4925968"/>
              <a:gd name="connsiteX9966" fmla="*/ 1705111 w 8014260"/>
              <a:gd name="connsiteY9966" fmla="*/ 2793401 h 4925968"/>
              <a:gd name="connsiteX9967" fmla="*/ 1694616 w 8014260"/>
              <a:gd name="connsiteY9967" fmla="*/ 2795664 h 4925968"/>
              <a:gd name="connsiteX9968" fmla="*/ 1683919 w 8014260"/>
              <a:gd name="connsiteY9968" fmla="*/ 2780508 h 4925968"/>
              <a:gd name="connsiteX9969" fmla="*/ 1686499 w 8014260"/>
              <a:gd name="connsiteY9969" fmla="*/ 2776538 h 4925968"/>
              <a:gd name="connsiteX9970" fmla="*/ 6356476 w 8014260"/>
              <a:gd name="connsiteY9970" fmla="*/ 2774885 h 4925968"/>
              <a:gd name="connsiteX9971" fmla="*/ 6388091 w 8014260"/>
              <a:gd name="connsiteY9971" fmla="*/ 2795322 h 4925968"/>
              <a:gd name="connsiteX9972" fmla="*/ 6364019 w 8014260"/>
              <a:gd name="connsiteY9972" fmla="*/ 2823097 h 4925968"/>
              <a:gd name="connsiteX9973" fmla="*/ 6330690 w 8014260"/>
              <a:gd name="connsiteY9973" fmla="*/ 2801425 h 4925968"/>
              <a:gd name="connsiteX9974" fmla="*/ 6356476 w 8014260"/>
              <a:gd name="connsiteY9974" fmla="*/ 2774885 h 4925968"/>
              <a:gd name="connsiteX9975" fmla="*/ 3633165 w 8014260"/>
              <a:gd name="connsiteY9975" fmla="*/ 2773445 h 4925968"/>
              <a:gd name="connsiteX9976" fmla="*/ 3640777 w 8014260"/>
              <a:gd name="connsiteY9976" fmla="*/ 2775502 h 4925968"/>
              <a:gd name="connsiteX9977" fmla="*/ 3635222 w 8014260"/>
              <a:gd name="connsiteY9977" fmla="*/ 2783663 h 4925968"/>
              <a:gd name="connsiteX9978" fmla="*/ 3627061 w 8014260"/>
              <a:gd name="connsiteY9978" fmla="*/ 2779823 h 4925968"/>
              <a:gd name="connsiteX9979" fmla="*/ 3633165 w 8014260"/>
              <a:gd name="connsiteY9979" fmla="*/ 2773445 h 4925968"/>
              <a:gd name="connsiteX9980" fmla="*/ 4467989 w 8014260"/>
              <a:gd name="connsiteY9980" fmla="*/ 2771799 h 4925968"/>
              <a:gd name="connsiteX9981" fmla="*/ 4455370 w 8014260"/>
              <a:gd name="connsiteY9981" fmla="*/ 2780303 h 4925968"/>
              <a:gd name="connsiteX9982" fmla="*/ 4437951 w 8014260"/>
              <a:gd name="connsiteY9982" fmla="*/ 2784555 h 4925968"/>
              <a:gd name="connsiteX9983" fmla="*/ 4451324 w 8014260"/>
              <a:gd name="connsiteY9983" fmla="*/ 2775228 h 4925968"/>
              <a:gd name="connsiteX9984" fmla="*/ 4467989 w 8014260"/>
              <a:gd name="connsiteY9984" fmla="*/ 2771799 h 4925968"/>
              <a:gd name="connsiteX9985" fmla="*/ 7192603 w 8014260"/>
              <a:gd name="connsiteY9985" fmla="*/ 2771593 h 4925968"/>
              <a:gd name="connsiteX9986" fmla="*/ 7223738 w 8014260"/>
              <a:gd name="connsiteY9986" fmla="*/ 2794636 h 4925968"/>
              <a:gd name="connsiteX9987" fmla="*/ 7199735 w 8014260"/>
              <a:gd name="connsiteY9987" fmla="*/ 2810684 h 4925968"/>
              <a:gd name="connsiteX9988" fmla="*/ 7166886 w 8014260"/>
              <a:gd name="connsiteY9988" fmla="*/ 2787229 h 4925968"/>
              <a:gd name="connsiteX9989" fmla="*/ 7192603 w 8014260"/>
              <a:gd name="connsiteY9989" fmla="*/ 2771593 h 4925968"/>
              <a:gd name="connsiteX9990" fmla="*/ 4604326 w 8014260"/>
              <a:gd name="connsiteY9990" fmla="*/ 2770762 h 4925968"/>
              <a:gd name="connsiteX9991" fmla="*/ 4612487 w 8014260"/>
              <a:gd name="connsiteY9991" fmla="*/ 2770839 h 4925968"/>
              <a:gd name="connsiteX9992" fmla="*/ 4591982 w 8014260"/>
              <a:gd name="connsiteY9992" fmla="*/ 2783869 h 4925968"/>
              <a:gd name="connsiteX9993" fmla="*/ 4568321 w 8014260"/>
              <a:gd name="connsiteY9993" fmla="*/ 2788738 h 4925968"/>
              <a:gd name="connsiteX9994" fmla="*/ 4587318 w 8014260"/>
              <a:gd name="connsiteY9994" fmla="*/ 2776394 h 4925968"/>
              <a:gd name="connsiteX9995" fmla="*/ 4604326 w 8014260"/>
              <a:gd name="connsiteY9995" fmla="*/ 2770762 h 4925968"/>
              <a:gd name="connsiteX9996" fmla="*/ 268080 w 8014260"/>
              <a:gd name="connsiteY9996" fmla="*/ 2770290 h 4925968"/>
              <a:gd name="connsiteX9997" fmla="*/ 269932 w 8014260"/>
              <a:gd name="connsiteY9997" fmla="*/ 2770564 h 4925968"/>
              <a:gd name="connsiteX9998" fmla="*/ 268493 w 8014260"/>
              <a:gd name="connsiteY9998" fmla="*/ 2774130 h 4925968"/>
              <a:gd name="connsiteX9999" fmla="*/ 266847 w 8014260"/>
              <a:gd name="connsiteY9999" fmla="*/ 2773719 h 4925968"/>
              <a:gd name="connsiteX10000" fmla="*/ 268080 w 8014260"/>
              <a:gd name="connsiteY10000" fmla="*/ 2770290 h 4925968"/>
              <a:gd name="connsiteX10001" fmla="*/ 343589 w 8014260"/>
              <a:gd name="connsiteY10001" fmla="*/ 2769878 h 4925968"/>
              <a:gd name="connsiteX10002" fmla="*/ 345165 w 8014260"/>
              <a:gd name="connsiteY10002" fmla="*/ 2769946 h 4925968"/>
              <a:gd name="connsiteX10003" fmla="*/ 343931 w 8014260"/>
              <a:gd name="connsiteY10003" fmla="*/ 2771866 h 4925968"/>
              <a:gd name="connsiteX10004" fmla="*/ 339610 w 8014260"/>
              <a:gd name="connsiteY10004" fmla="*/ 2773650 h 4925968"/>
              <a:gd name="connsiteX10005" fmla="*/ 343589 w 8014260"/>
              <a:gd name="connsiteY10005" fmla="*/ 2769878 h 4925968"/>
              <a:gd name="connsiteX10006" fmla="*/ 3861673 w 8014260"/>
              <a:gd name="connsiteY10006" fmla="*/ 2768644 h 4925968"/>
              <a:gd name="connsiteX10007" fmla="*/ 3856598 w 8014260"/>
              <a:gd name="connsiteY10007" fmla="*/ 2773033 h 4925968"/>
              <a:gd name="connsiteX10008" fmla="*/ 3843637 w 8014260"/>
              <a:gd name="connsiteY10008" fmla="*/ 2776393 h 4925968"/>
              <a:gd name="connsiteX10009" fmla="*/ 3850083 w 8014260"/>
              <a:gd name="connsiteY10009" fmla="*/ 2771661 h 4925968"/>
              <a:gd name="connsiteX10010" fmla="*/ 3861673 w 8014260"/>
              <a:gd name="connsiteY10010" fmla="*/ 2768644 h 4925968"/>
              <a:gd name="connsiteX10011" fmla="*/ 4971254 w 8014260"/>
              <a:gd name="connsiteY10011" fmla="*/ 2767512 h 4925968"/>
              <a:gd name="connsiteX10012" fmla="*/ 4981035 w 8014260"/>
              <a:gd name="connsiteY10012" fmla="*/ 2775708 h 4925968"/>
              <a:gd name="connsiteX10013" fmla="*/ 4959570 w 8014260"/>
              <a:gd name="connsiteY10013" fmla="*/ 2798888 h 4925968"/>
              <a:gd name="connsiteX10014" fmla="*/ 4931452 w 8014260"/>
              <a:gd name="connsiteY10014" fmla="*/ 2790864 h 4925968"/>
              <a:gd name="connsiteX10015" fmla="*/ 4952780 w 8014260"/>
              <a:gd name="connsiteY10015" fmla="*/ 2768575 h 4925968"/>
              <a:gd name="connsiteX10016" fmla="*/ 4971254 w 8014260"/>
              <a:gd name="connsiteY10016" fmla="*/ 2767512 h 4925968"/>
              <a:gd name="connsiteX10017" fmla="*/ 1753460 w 8014260"/>
              <a:gd name="connsiteY10017" fmla="*/ 2766929 h 4925968"/>
              <a:gd name="connsiteX10018" fmla="*/ 1765459 w 8014260"/>
              <a:gd name="connsiteY10018" fmla="*/ 2781331 h 4925968"/>
              <a:gd name="connsiteX10019" fmla="*/ 1757300 w 8014260"/>
              <a:gd name="connsiteY10019" fmla="*/ 2784005 h 4925968"/>
              <a:gd name="connsiteX10020" fmla="*/ 1745023 w 8014260"/>
              <a:gd name="connsiteY10020" fmla="*/ 2769672 h 4925968"/>
              <a:gd name="connsiteX10021" fmla="*/ 1753460 w 8014260"/>
              <a:gd name="connsiteY10021" fmla="*/ 2766929 h 4925968"/>
              <a:gd name="connsiteX10022" fmla="*/ 5508484 w 8014260"/>
              <a:gd name="connsiteY10022" fmla="*/ 2766381 h 4925968"/>
              <a:gd name="connsiteX10023" fmla="*/ 5537837 w 8014260"/>
              <a:gd name="connsiteY10023" fmla="*/ 2784348 h 4925968"/>
              <a:gd name="connsiteX10024" fmla="*/ 5514382 w 8014260"/>
              <a:gd name="connsiteY10024" fmla="*/ 2812398 h 4925968"/>
              <a:gd name="connsiteX10025" fmla="*/ 5484618 w 8014260"/>
              <a:gd name="connsiteY10025" fmla="*/ 2793058 h 4925968"/>
              <a:gd name="connsiteX10026" fmla="*/ 5508484 w 8014260"/>
              <a:gd name="connsiteY10026" fmla="*/ 2766381 h 4925968"/>
              <a:gd name="connsiteX10027" fmla="*/ 764948 w 8014260"/>
              <a:gd name="connsiteY10027" fmla="*/ 2765969 h 4925968"/>
              <a:gd name="connsiteX10028" fmla="*/ 757404 w 8014260"/>
              <a:gd name="connsiteY10028" fmla="*/ 2784280 h 4925968"/>
              <a:gd name="connsiteX10029" fmla="*/ 745196 w 8014260"/>
              <a:gd name="connsiteY10029" fmla="*/ 2789012 h 4925968"/>
              <a:gd name="connsiteX10030" fmla="*/ 754180 w 8014260"/>
              <a:gd name="connsiteY10030" fmla="*/ 2772141 h 4925968"/>
              <a:gd name="connsiteX10031" fmla="*/ 764948 w 8014260"/>
              <a:gd name="connsiteY10031" fmla="*/ 2765969 h 4925968"/>
              <a:gd name="connsiteX10032" fmla="*/ 4553576 w 8014260"/>
              <a:gd name="connsiteY10032" fmla="*/ 2765215 h 4925968"/>
              <a:gd name="connsiteX10033" fmla="*/ 4537391 w 8014260"/>
              <a:gd name="connsiteY10033" fmla="*/ 2772210 h 4925968"/>
              <a:gd name="connsiteX10034" fmla="*/ 4519972 w 8014260"/>
              <a:gd name="connsiteY10034" fmla="*/ 2777833 h 4925968"/>
              <a:gd name="connsiteX10035" fmla="*/ 4536294 w 8014260"/>
              <a:gd name="connsiteY10035" fmla="*/ 2770564 h 4925968"/>
              <a:gd name="connsiteX10036" fmla="*/ 4553576 w 8014260"/>
              <a:gd name="connsiteY10036" fmla="*/ 2765215 h 4925968"/>
              <a:gd name="connsiteX10037" fmla="*/ 4565646 w 8014260"/>
              <a:gd name="connsiteY10037" fmla="*/ 2764118 h 4925968"/>
              <a:gd name="connsiteX10038" fmla="*/ 4549804 w 8014260"/>
              <a:gd name="connsiteY10038" fmla="*/ 2770084 h 4925968"/>
              <a:gd name="connsiteX10039" fmla="*/ 4530534 w 8014260"/>
              <a:gd name="connsiteY10039" fmla="*/ 2777422 h 4925968"/>
              <a:gd name="connsiteX10040" fmla="*/ 4544524 w 8014260"/>
              <a:gd name="connsiteY10040" fmla="*/ 2772004 h 4925968"/>
              <a:gd name="connsiteX10041" fmla="*/ 4565646 w 8014260"/>
              <a:gd name="connsiteY10041" fmla="*/ 2764118 h 4925968"/>
              <a:gd name="connsiteX10042" fmla="*/ 3220381 w 8014260"/>
              <a:gd name="connsiteY10042" fmla="*/ 2763775 h 4925968"/>
              <a:gd name="connsiteX10043" fmla="*/ 3231766 w 8014260"/>
              <a:gd name="connsiteY10043" fmla="*/ 2772416 h 4925968"/>
              <a:gd name="connsiteX10044" fmla="*/ 3224428 w 8014260"/>
              <a:gd name="connsiteY10044" fmla="*/ 2777148 h 4925968"/>
              <a:gd name="connsiteX10045" fmla="*/ 3217021 w 8014260"/>
              <a:gd name="connsiteY10045" fmla="*/ 2770633 h 4925968"/>
              <a:gd name="connsiteX10046" fmla="*/ 3220381 w 8014260"/>
              <a:gd name="connsiteY10046" fmla="*/ 2763775 h 4925968"/>
              <a:gd name="connsiteX10047" fmla="*/ 5160098 w 8014260"/>
              <a:gd name="connsiteY10047" fmla="*/ 2762334 h 4925968"/>
              <a:gd name="connsiteX10048" fmla="*/ 5190959 w 8014260"/>
              <a:gd name="connsiteY10048" fmla="*/ 2775090 h 4925968"/>
              <a:gd name="connsiteX10049" fmla="*/ 5168122 w 8014260"/>
              <a:gd name="connsiteY10049" fmla="*/ 2798751 h 4925968"/>
              <a:gd name="connsiteX10050" fmla="*/ 5138975 w 8014260"/>
              <a:gd name="connsiteY10050" fmla="*/ 2784897 h 4925968"/>
              <a:gd name="connsiteX10051" fmla="*/ 5160098 w 8014260"/>
              <a:gd name="connsiteY10051" fmla="*/ 2762334 h 4925968"/>
              <a:gd name="connsiteX10052" fmla="*/ 6496859 w 8014260"/>
              <a:gd name="connsiteY10052" fmla="*/ 2761855 h 4925968"/>
              <a:gd name="connsiteX10053" fmla="*/ 6527788 w 8014260"/>
              <a:gd name="connsiteY10053" fmla="*/ 2782703 h 4925968"/>
              <a:gd name="connsiteX10054" fmla="*/ 6502894 w 8014260"/>
              <a:gd name="connsiteY10054" fmla="*/ 2808146 h 4925968"/>
              <a:gd name="connsiteX10055" fmla="*/ 6470181 w 8014260"/>
              <a:gd name="connsiteY10055" fmla="*/ 2786201 h 4925968"/>
              <a:gd name="connsiteX10056" fmla="*/ 6496859 w 8014260"/>
              <a:gd name="connsiteY10056" fmla="*/ 2761855 h 4925968"/>
              <a:gd name="connsiteX10057" fmla="*/ 505848 w 8014260"/>
              <a:gd name="connsiteY10057" fmla="*/ 2758974 h 4925968"/>
              <a:gd name="connsiteX10058" fmla="*/ 501665 w 8014260"/>
              <a:gd name="connsiteY10058" fmla="*/ 2765969 h 4925968"/>
              <a:gd name="connsiteX10059" fmla="*/ 495906 w 8014260"/>
              <a:gd name="connsiteY10059" fmla="*/ 2770701 h 4925968"/>
              <a:gd name="connsiteX10060" fmla="*/ 498785 w 8014260"/>
              <a:gd name="connsiteY10060" fmla="*/ 2765284 h 4925968"/>
              <a:gd name="connsiteX10061" fmla="*/ 505848 w 8014260"/>
              <a:gd name="connsiteY10061" fmla="*/ 2758974 h 4925968"/>
              <a:gd name="connsiteX10062" fmla="*/ 5997871 w 8014260"/>
              <a:gd name="connsiteY10062" fmla="*/ 2758014 h 4925968"/>
              <a:gd name="connsiteX10063" fmla="*/ 6030652 w 8014260"/>
              <a:gd name="connsiteY10063" fmla="*/ 2777696 h 4925968"/>
              <a:gd name="connsiteX10064" fmla="*/ 6006444 w 8014260"/>
              <a:gd name="connsiteY10064" fmla="*/ 2807117 h 4925968"/>
              <a:gd name="connsiteX10065" fmla="*/ 5975651 w 8014260"/>
              <a:gd name="connsiteY10065" fmla="*/ 2788326 h 4925968"/>
              <a:gd name="connsiteX10066" fmla="*/ 5997871 w 8014260"/>
              <a:gd name="connsiteY10066" fmla="*/ 2758014 h 4925968"/>
              <a:gd name="connsiteX10067" fmla="*/ 7054963 w 8014260"/>
              <a:gd name="connsiteY10067" fmla="*/ 2757671 h 4925968"/>
              <a:gd name="connsiteX10068" fmla="*/ 7085413 w 8014260"/>
              <a:gd name="connsiteY10068" fmla="*/ 2780096 h 4925968"/>
              <a:gd name="connsiteX10069" fmla="*/ 7060312 w 8014260"/>
              <a:gd name="connsiteY10069" fmla="*/ 2797310 h 4925968"/>
              <a:gd name="connsiteX10070" fmla="*/ 7028080 w 8014260"/>
              <a:gd name="connsiteY10070" fmla="*/ 2774335 h 4925968"/>
              <a:gd name="connsiteX10071" fmla="*/ 7054963 w 8014260"/>
              <a:gd name="connsiteY10071" fmla="*/ 2757671 h 4925968"/>
              <a:gd name="connsiteX10072" fmla="*/ 4677869 w 8014260"/>
              <a:gd name="connsiteY10072" fmla="*/ 2756728 h 4925968"/>
              <a:gd name="connsiteX10073" fmla="*/ 4685799 w 8014260"/>
              <a:gd name="connsiteY10073" fmla="*/ 2757739 h 4925968"/>
              <a:gd name="connsiteX10074" fmla="*/ 4663716 w 8014260"/>
              <a:gd name="connsiteY10074" fmla="*/ 2772689 h 4925968"/>
              <a:gd name="connsiteX10075" fmla="*/ 4639919 w 8014260"/>
              <a:gd name="connsiteY10075" fmla="*/ 2775707 h 4925968"/>
              <a:gd name="connsiteX10076" fmla="*/ 4661864 w 8014260"/>
              <a:gd name="connsiteY10076" fmla="*/ 2761168 h 4925968"/>
              <a:gd name="connsiteX10077" fmla="*/ 4677869 w 8014260"/>
              <a:gd name="connsiteY10077" fmla="*/ 2756728 h 4925968"/>
              <a:gd name="connsiteX10078" fmla="*/ 4600142 w 8014260"/>
              <a:gd name="connsiteY10078" fmla="*/ 2756437 h 4925968"/>
              <a:gd name="connsiteX10079" fmla="*/ 4579157 w 8014260"/>
              <a:gd name="connsiteY10079" fmla="*/ 2766724 h 4925968"/>
              <a:gd name="connsiteX10080" fmla="*/ 4557691 w 8014260"/>
              <a:gd name="connsiteY10080" fmla="*/ 2773308 h 4925968"/>
              <a:gd name="connsiteX10081" fmla="*/ 4576893 w 8014260"/>
              <a:gd name="connsiteY10081" fmla="*/ 2763706 h 4925968"/>
              <a:gd name="connsiteX10082" fmla="*/ 4600142 w 8014260"/>
              <a:gd name="connsiteY10082" fmla="*/ 2756437 h 4925968"/>
              <a:gd name="connsiteX10083" fmla="*/ 899295 w 8014260"/>
              <a:gd name="connsiteY10083" fmla="*/ 2756093 h 4925968"/>
              <a:gd name="connsiteX10084" fmla="*/ 911707 w 8014260"/>
              <a:gd name="connsiteY10084" fmla="*/ 2759591 h 4925968"/>
              <a:gd name="connsiteX10085" fmla="*/ 900323 w 8014260"/>
              <a:gd name="connsiteY10085" fmla="*/ 2773856 h 4925968"/>
              <a:gd name="connsiteX10086" fmla="*/ 887840 w 8014260"/>
              <a:gd name="connsiteY10086" fmla="*/ 2770838 h 4925968"/>
              <a:gd name="connsiteX10087" fmla="*/ 899295 w 8014260"/>
              <a:gd name="connsiteY10087" fmla="*/ 2756093 h 4925968"/>
              <a:gd name="connsiteX10088" fmla="*/ 4540890 w 8014260"/>
              <a:gd name="connsiteY10088" fmla="*/ 2755888 h 4925968"/>
              <a:gd name="connsiteX10089" fmla="*/ 4527859 w 8014260"/>
              <a:gd name="connsiteY10089" fmla="*/ 2763226 h 4925968"/>
              <a:gd name="connsiteX10090" fmla="*/ 4509617 w 8014260"/>
              <a:gd name="connsiteY10090" fmla="*/ 2767821 h 4925968"/>
              <a:gd name="connsiteX10091" fmla="*/ 4524225 w 8014260"/>
              <a:gd name="connsiteY10091" fmla="*/ 2759797 h 4925968"/>
              <a:gd name="connsiteX10092" fmla="*/ 4540890 w 8014260"/>
              <a:gd name="connsiteY10092" fmla="*/ 2755888 h 4925968"/>
              <a:gd name="connsiteX10093" fmla="*/ 4588278 w 8014260"/>
              <a:gd name="connsiteY10093" fmla="*/ 2754310 h 4925968"/>
              <a:gd name="connsiteX10094" fmla="*/ 4568664 w 8014260"/>
              <a:gd name="connsiteY10094" fmla="*/ 2762334 h 4925968"/>
              <a:gd name="connsiteX10095" fmla="*/ 4547404 w 8014260"/>
              <a:gd name="connsiteY10095" fmla="*/ 2770221 h 4925968"/>
              <a:gd name="connsiteX10096" fmla="*/ 4549556 w 8014260"/>
              <a:gd name="connsiteY10096" fmla="*/ 2769339 h 4925968"/>
              <a:gd name="connsiteX10097" fmla="*/ 4537666 w 8014260"/>
              <a:gd name="connsiteY10097" fmla="*/ 2773787 h 4925968"/>
              <a:gd name="connsiteX10098" fmla="*/ 4560503 w 8014260"/>
              <a:gd name="connsiteY10098" fmla="*/ 2764803 h 4925968"/>
              <a:gd name="connsiteX10099" fmla="*/ 4561667 w 8014260"/>
              <a:gd name="connsiteY10099" fmla="*/ 2764374 h 4925968"/>
              <a:gd name="connsiteX10100" fmla="*/ 4566812 w 8014260"/>
              <a:gd name="connsiteY10100" fmla="*/ 2762265 h 4925968"/>
              <a:gd name="connsiteX10101" fmla="*/ 4588278 w 8014260"/>
              <a:gd name="connsiteY10101" fmla="*/ 2754310 h 4925968"/>
              <a:gd name="connsiteX10102" fmla="*/ 7389359 w 8014260"/>
              <a:gd name="connsiteY10102" fmla="*/ 2754241 h 4925968"/>
              <a:gd name="connsiteX10103" fmla="*/ 7420632 w 8014260"/>
              <a:gd name="connsiteY10103" fmla="*/ 2766449 h 4925968"/>
              <a:gd name="connsiteX10104" fmla="*/ 7397452 w 8014260"/>
              <a:gd name="connsiteY10104" fmla="*/ 2793744 h 4925968"/>
              <a:gd name="connsiteX10105" fmla="*/ 7367345 w 8014260"/>
              <a:gd name="connsiteY10105" fmla="*/ 2772209 h 4925968"/>
              <a:gd name="connsiteX10106" fmla="*/ 7389359 w 8014260"/>
              <a:gd name="connsiteY10106" fmla="*/ 2754241 h 4925968"/>
              <a:gd name="connsiteX10107" fmla="*/ 4898268 w 8014260"/>
              <a:gd name="connsiteY10107" fmla="*/ 2753419 h 4925968"/>
              <a:gd name="connsiteX10108" fmla="*/ 4906627 w 8014260"/>
              <a:gd name="connsiteY10108" fmla="*/ 2760140 h 4925968"/>
              <a:gd name="connsiteX10109" fmla="*/ 4884544 w 8014260"/>
              <a:gd name="connsiteY10109" fmla="*/ 2779685 h 4925968"/>
              <a:gd name="connsiteX10110" fmla="*/ 4857249 w 8014260"/>
              <a:gd name="connsiteY10110" fmla="*/ 2774404 h 4925968"/>
              <a:gd name="connsiteX10111" fmla="*/ 4879674 w 8014260"/>
              <a:gd name="connsiteY10111" fmla="*/ 2755545 h 4925968"/>
              <a:gd name="connsiteX10112" fmla="*/ 4898268 w 8014260"/>
              <a:gd name="connsiteY10112" fmla="*/ 2753419 h 4925968"/>
              <a:gd name="connsiteX10113" fmla="*/ 7588173 w 8014260"/>
              <a:gd name="connsiteY10113" fmla="*/ 2753213 h 4925968"/>
              <a:gd name="connsiteX10114" fmla="*/ 7565542 w 8014260"/>
              <a:gd name="connsiteY10114" fmla="*/ 2819255 h 4925968"/>
              <a:gd name="connsiteX10115" fmla="*/ 7532211 w 8014260"/>
              <a:gd name="connsiteY10115" fmla="*/ 2874119 h 4925968"/>
              <a:gd name="connsiteX10116" fmla="*/ 7556351 w 8014260"/>
              <a:gd name="connsiteY10116" fmla="*/ 2810340 h 4925968"/>
              <a:gd name="connsiteX10117" fmla="*/ 7588173 w 8014260"/>
              <a:gd name="connsiteY10117" fmla="*/ 2753213 h 4925968"/>
              <a:gd name="connsiteX10118" fmla="*/ 6635391 w 8014260"/>
              <a:gd name="connsiteY10118" fmla="*/ 2753007 h 4925968"/>
              <a:gd name="connsiteX10119" fmla="*/ 6667418 w 8014260"/>
              <a:gd name="connsiteY10119" fmla="*/ 2772758 h 4925968"/>
              <a:gd name="connsiteX10120" fmla="*/ 6643895 w 8014260"/>
              <a:gd name="connsiteY10120" fmla="*/ 2797036 h 4925968"/>
              <a:gd name="connsiteX10121" fmla="*/ 6610085 w 8014260"/>
              <a:gd name="connsiteY10121" fmla="*/ 2776393 h 4925968"/>
              <a:gd name="connsiteX10122" fmla="*/ 6635391 w 8014260"/>
              <a:gd name="connsiteY10122" fmla="*/ 2753007 h 4925968"/>
              <a:gd name="connsiteX10123" fmla="*/ 418067 w 8014260"/>
              <a:gd name="connsiteY10123" fmla="*/ 2752322 h 4925968"/>
              <a:gd name="connsiteX10124" fmla="*/ 415322 w 8014260"/>
              <a:gd name="connsiteY10124" fmla="*/ 2757260 h 4925968"/>
              <a:gd name="connsiteX10125" fmla="*/ 411824 w 8014260"/>
              <a:gd name="connsiteY10125" fmla="*/ 2758905 h 4925968"/>
              <a:gd name="connsiteX10126" fmla="*/ 413127 w 8014260"/>
              <a:gd name="connsiteY10126" fmla="*/ 2754859 h 4925968"/>
              <a:gd name="connsiteX10127" fmla="*/ 418067 w 8014260"/>
              <a:gd name="connsiteY10127" fmla="*/ 2752322 h 4925968"/>
              <a:gd name="connsiteX10128" fmla="*/ 3934917 w 8014260"/>
              <a:gd name="connsiteY10128" fmla="*/ 2751773 h 4925968"/>
              <a:gd name="connsiteX10129" fmla="*/ 3926550 w 8014260"/>
              <a:gd name="connsiteY10129" fmla="*/ 2757808 h 4925968"/>
              <a:gd name="connsiteX10130" fmla="*/ 3915028 w 8014260"/>
              <a:gd name="connsiteY10130" fmla="*/ 2760757 h 4925968"/>
              <a:gd name="connsiteX10131" fmla="*/ 3923670 w 8014260"/>
              <a:gd name="connsiteY10131" fmla="*/ 2754654 h 4925968"/>
              <a:gd name="connsiteX10132" fmla="*/ 3934917 w 8014260"/>
              <a:gd name="connsiteY10132" fmla="*/ 2751773 h 4925968"/>
              <a:gd name="connsiteX10133" fmla="*/ 1239455 w 8014260"/>
              <a:gd name="connsiteY10133" fmla="*/ 2750402 h 4925968"/>
              <a:gd name="connsiteX10134" fmla="*/ 1253236 w 8014260"/>
              <a:gd name="connsiteY10134" fmla="*/ 2761443 h 4925968"/>
              <a:gd name="connsiteX10135" fmla="*/ 1242196 w 8014260"/>
              <a:gd name="connsiteY10135" fmla="*/ 2771044 h 4925968"/>
              <a:gd name="connsiteX10136" fmla="*/ 1228684 w 8014260"/>
              <a:gd name="connsiteY10136" fmla="*/ 2760140 h 4925968"/>
              <a:gd name="connsiteX10137" fmla="*/ 1239455 w 8014260"/>
              <a:gd name="connsiteY10137" fmla="*/ 2750402 h 4925968"/>
              <a:gd name="connsiteX10138" fmla="*/ 6914991 w 8014260"/>
              <a:gd name="connsiteY10138" fmla="*/ 2750196 h 4925968"/>
              <a:gd name="connsiteX10139" fmla="*/ 6946332 w 8014260"/>
              <a:gd name="connsiteY10139" fmla="*/ 2771250 h 4925968"/>
              <a:gd name="connsiteX10140" fmla="*/ 6922123 w 8014260"/>
              <a:gd name="connsiteY10140" fmla="*/ 2791069 h 4925968"/>
              <a:gd name="connsiteX10141" fmla="*/ 6889000 w 8014260"/>
              <a:gd name="connsiteY10141" fmla="*/ 2769398 h 4925968"/>
              <a:gd name="connsiteX10142" fmla="*/ 6914991 w 8014260"/>
              <a:gd name="connsiteY10142" fmla="*/ 2750196 h 4925968"/>
              <a:gd name="connsiteX10143" fmla="*/ 1436071 w 8014260"/>
              <a:gd name="connsiteY10143" fmla="*/ 2750196 h 4925968"/>
              <a:gd name="connsiteX10144" fmla="*/ 1448692 w 8014260"/>
              <a:gd name="connsiteY10144" fmla="*/ 2764940 h 4925968"/>
              <a:gd name="connsiteX10145" fmla="*/ 1436551 w 8014260"/>
              <a:gd name="connsiteY10145" fmla="*/ 2768164 h 4925968"/>
              <a:gd name="connsiteX10146" fmla="*/ 1423794 w 8014260"/>
              <a:gd name="connsiteY10146" fmla="*/ 2753625 h 4925968"/>
              <a:gd name="connsiteX10147" fmla="*/ 1436071 w 8014260"/>
              <a:gd name="connsiteY10147" fmla="*/ 2750196 h 4925968"/>
              <a:gd name="connsiteX10148" fmla="*/ 6777351 w 8014260"/>
              <a:gd name="connsiteY10148" fmla="*/ 2748962 h 4925968"/>
              <a:gd name="connsiteX10149" fmla="*/ 6807252 w 8014260"/>
              <a:gd name="connsiteY10149" fmla="*/ 2770633 h 4925968"/>
              <a:gd name="connsiteX10150" fmla="*/ 6781192 w 8014260"/>
              <a:gd name="connsiteY10150" fmla="*/ 2791275 h 4925968"/>
              <a:gd name="connsiteX10151" fmla="*/ 6749782 w 8014260"/>
              <a:gd name="connsiteY10151" fmla="*/ 2770770 h 4925968"/>
              <a:gd name="connsiteX10152" fmla="*/ 6777351 w 8014260"/>
              <a:gd name="connsiteY10152" fmla="*/ 2748962 h 4925968"/>
              <a:gd name="connsiteX10153" fmla="*/ 4749844 w 8014260"/>
              <a:gd name="connsiteY10153" fmla="*/ 2748635 h 4925968"/>
              <a:gd name="connsiteX10154" fmla="*/ 4758631 w 8014260"/>
              <a:gd name="connsiteY10154" fmla="*/ 2751019 h 4925968"/>
              <a:gd name="connsiteX10155" fmla="*/ 4738606 w 8014260"/>
              <a:gd name="connsiteY10155" fmla="*/ 2767135 h 4925968"/>
              <a:gd name="connsiteX10156" fmla="*/ 4712065 w 8014260"/>
              <a:gd name="connsiteY10156" fmla="*/ 2768713 h 4925968"/>
              <a:gd name="connsiteX10157" fmla="*/ 4732571 w 8014260"/>
              <a:gd name="connsiteY10157" fmla="*/ 2752939 h 4925968"/>
              <a:gd name="connsiteX10158" fmla="*/ 4749844 w 8014260"/>
              <a:gd name="connsiteY10158" fmla="*/ 2748635 h 4925968"/>
              <a:gd name="connsiteX10159" fmla="*/ 833957 w 8014260"/>
              <a:gd name="connsiteY10159" fmla="*/ 2748601 h 4925968"/>
              <a:gd name="connsiteX10160" fmla="*/ 837505 w 8014260"/>
              <a:gd name="connsiteY10160" fmla="*/ 2752459 h 4925968"/>
              <a:gd name="connsiteX10161" fmla="*/ 826257 w 8014260"/>
              <a:gd name="connsiteY10161" fmla="*/ 2768986 h 4925968"/>
              <a:gd name="connsiteX10162" fmla="*/ 816109 w 8014260"/>
              <a:gd name="connsiteY10162" fmla="*/ 2769398 h 4925968"/>
              <a:gd name="connsiteX10163" fmla="*/ 826190 w 8014260"/>
              <a:gd name="connsiteY10163" fmla="*/ 2751841 h 4925968"/>
              <a:gd name="connsiteX10164" fmla="*/ 833957 w 8014260"/>
              <a:gd name="connsiteY10164" fmla="*/ 2748601 h 4925968"/>
              <a:gd name="connsiteX10165" fmla="*/ 5646536 w 8014260"/>
              <a:gd name="connsiteY10165" fmla="*/ 2747659 h 4925968"/>
              <a:gd name="connsiteX10166" fmla="*/ 5675202 w 8014260"/>
              <a:gd name="connsiteY10166" fmla="*/ 2766449 h 4925968"/>
              <a:gd name="connsiteX10167" fmla="*/ 5653394 w 8014260"/>
              <a:gd name="connsiteY10167" fmla="*/ 2793744 h 4925968"/>
              <a:gd name="connsiteX10168" fmla="*/ 5621504 w 8014260"/>
              <a:gd name="connsiteY10168" fmla="*/ 2774130 h 4925968"/>
              <a:gd name="connsiteX10169" fmla="*/ 5646536 w 8014260"/>
              <a:gd name="connsiteY10169" fmla="*/ 2747659 h 4925968"/>
              <a:gd name="connsiteX10170" fmla="*/ 1104829 w 8014260"/>
              <a:gd name="connsiteY10170" fmla="*/ 2747658 h 4925968"/>
              <a:gd name="connsiteX10171" fmla="*/ 1119099 w 8014260"/>
              <a:gd name="connsiteY10171" fmla="*/ 2757671 h 4925968"/>
              <a:gd name="connsiteX10172" fmla="*/ 1108119 w 8014260"/>
              <a:gd name="connsiteY10172" fmla="*/ 2768027 h 4925968"/>
              <a:gd name="connsiteX10173" fmla="*/ 1094130 w 8014260"/>
              <a:gd name="connsiteY10173" fmla="*/ 2758082 h 4925968"/>
              <a:gd name="connsiteX10174" fmla="*/ 1104829 w 8014260"/>
              <a:gd name="connsiteY10174" fmla="*/ 2747658 h 4925968"/>
              <a:gd name="connsiteX10175" fmla="*/ 1813260 w 8014260"/>
              <a:gd name="connsiteY10175" fmla="*/ 2747384 h 4925968"/>
              <a:gd name="connsiteX10176" fmla="*/ 1825674 w 8014260"/>
              <a:gd name="connsiteY10176" fmla="*/ 2761992 h 4925968"/>
              <a:gd name="connsiteX10177" fmla="*/ 1817855 w 8014260"/>
              <a:gd name="connsiteY10177" fmla="*/ 2766930 h 4925968"/>
              <a:gd name="connsiteX10178" fmla="*/ 1806746 w 8014260"/>
              <a:gd name="connsiteY10178" fmla="*/ 2751773 h 4925968"/>
              <a:gd name="connsiteX10179" fmla="*/ 1813260 w 8014260"/>
              <a:gd name="connsiteY10179" fmla="*/ 2747384 h 4925968"/>
              <a:gd name="connsiteX10180" fmla="*/ 7483135 w 8014260"/>
              <a:gd name="connsiteY10180" fmla="*/ 2747272 h 4925968"/>
              <a:gd name="connsiteX10181" fmla="*/ 7491819 w 8014260"/>
              <a:gd name="connsiteY10181" fmla="*/ 2748618 h 4925968"/>
              <a:gd name="connsiteX10182" fmla="*/ 7469324 w 8014260"/>
              <a:gd name="connsiteY10182" fmla="*/ 2797927 h 4925968"/>
              <a:gd name="connsiteX10183" fmla="*/ 7440452 w 8014260"/>
              <a:gd name="connsiteY10183" fmla="*/ 2807117 h 4925968"/>
              <a:gd name="connsiteX10184" fmla="*/ 7464935 w 8014260"/>
              <a:gd name="connsiteY10184" fmla="*/ 2764186 h 4925968"/>
              <a:gd name="connsiteX10185" fmla="*/ 7483135 w 8014260"/>
              <a:gd name="connsiteY10185" fmla="*/ 2747272 h 4925968"/>
              <a:gd name="connsiteX10186" fmla="*/ 4823088 w 8014260"/>
              <a:gd name="connsiteY10186" fmla="*/ 2747178 h 4925968"/>
              <a:gd name="connsiteX10187" fmla="*/ 4832697 w 8014260"/>
              <a:gd name="connsiteY10187" fmla="*/ 2750744 h 4925968"/>
              <a:gd name="connsiteX10188" fmla="*/ 4812946 w 8014260"/>
              <a:gd name="connsiteY10188" fmla="*/ 2768643 h 4925968"/>
              <a:gd name="connsiteX10189" fmla="*/ 4785240 w 8014260"/>
              <a:gd name="connsiteY10189" fmla="*/ 2768780 h 4925968"/>
              <a:gd name="connsiteX10190" fmla="*/ 4805814 w 8014260"/>
              <a:gd name="connsiteY10190" fmla="*/ 2750401 h 4925968"/>
              <a:gd name="connsiteX10191" fmla="*/ 4823088 w 8014260"/>
              <a:gd name="connsiteY10191" fmla="*/ 2747178 h 4925968"/>
              <a:gd name="connsiteX10192" fmla="*/ 5295200 w 8014260"/>
              <a:gd name="connsiteY10192" fmla="*/ 2744298 h 4925968"/>
              <a:gd name="connsiteX10193" fmla="*/ 5325924 w 8014260"/>
              <a:gd name="connsiteY10193" fmla="*/ 2758562 h 4925968"/>
              <a:gd name="connsiteX10194" fmla="*/ 5302538 w 8014260"/>
              <a:gd name="connsiteY10194" fmla="*/ 2779273 h 4925968"/>
              <a:gd name="connsiteX10195" fmla="*/ 5273529 w 8014260"/>
              <a:gd name="connsiteY10195" fmla="*/ 2764323 h 4925968"/>
              <a:gd name="connsiteX10196" fmla="*/ 5295200 w 8014260"/>
              <a:gd name="connsiteY10196" fmla="*/ 2744298 h 4925968"/>
              <a:gd name="connsiteX10197" fmla="*/ 3082672 w 8014260"/>
              <a:gd name="connsiteY10197" fmla="*/ 2741143 h 4925968"/>
              <a:gd name="connsiteX10198" fmla="*/ 3094125 w 8014260"/>
              <a:gd name="connsiteY10198" fmla="*/ 2751155 h 4925968"/>
              <a:gd name="connsiteX10199" fmla="*/ 3086856 w 8014260"/>
              <a:gd name="connsiteY10199" fmla="*/ 2756847 h 4925968"/>
              <a:gd name="connsiteX10200" fmla="*/ 3079380 w 8014260"/>
              <a:gd name="connsiteY10200" fmla="*/ 2749304 h 4925968"/>
              <a:gd name="connsiteX10201" fmla="*/ 3082672 w 8014260"/>
              <a:gd name="connsiteY10201" fmla="*/ 2741143 h 4925968"/>
              <a:gd name="connsiteX10202" fmla="*/ 4379932 w 8014260"/>
              <a:gd name="connsiteY10202" fmla="*/ 2740320 h 4925968"/>
              <a:gd name="connsiteX10203" fmla="*/ 4369302 w 8014260"/>
              <a:gd name="connsiteY10203" fmla="*/ 2751704 h 4925968"/>
              <a:gd name="connsiteX10204" fmla="*/ 4353529 w 8014260"/>
              <a:gd name="connsiteY10204" fmla="*/ 2753007 h 4925968"/>
              <a:gd name="connsiteX10205" fmla="*/ 4363953 w 8014260"/>
              <a:gd name="connsiteY10205" fmla="*/ 2741555 h 4925968"/>
              <a:gd name="connsiteX10206" fmla="*/ 4379932 w 8014260"/>
              <a:gd name="connsiteY10206" fmla="*/ 2740320 h 4925968"/>
              <a:gd name="connsiteX10207" fmla="*/ 6136951 w 8014260"/>
              <a:gd name="connsiteY10207" fmla="*/ 2740114 h 4925968"/>
              <a:gd name="connsiteX10208" fmla="*/ 6169870 w 8014260"/>
              <a:gd name="connsiteY10208" fmla="*/ 2759454 h 4925968"/>
              <a:gd name="connsiteX10209" fmla="*/ 6145661 w 8014260"/>
              <a:gd name="connsiteY10209" fmla="*/ 2787846 h 4925968"/>
              <a:gd name="connsiteX10210" fmla="*/ 6114732 w 8014260"/>
              <a:gd name="connsiteY10210" fmla="*/ 2769467 h 4925968"/>
              <a:gd name="connsiteX10211" fmla="*/ 6136951 w 8014260"/>
              <a:gd name="connsiteY10211" fmla="*/ 2740114 h 4925968"/>
              <a:gd name="connsiteX10212" fmla="*/ 591164 w 8014260"/>
              <a:gd name="connsiteY10212" fmla="*/ 2738880 h 4925968"/>
              <a:gd name="connsiteX10213" fmla="*/ 585472 w 8014260"/>
              <a:gd name="connsiteY10213" fmla="*/ 2749647 h 4925968"/>
              <a:gd name="connsiteX10214" fmla="*/ 577789 w 8014260"/>
              <a:gd name="connsiteY10214" fmla="*/ 2756985 h 4925968"/>
              <a:gd name="connsiteX10215" fmla="*/ 582522 w 8014260"/>
              <a:gd name="connsiteY10215" fmla="*/ 2746149 h 4925968"/>
              <a:gd name="connsiteX10216" fmla="*/ 591164 w 8014260"/>
              <a:gd name="connsiteY10216" fmla="*/ 2738880 h 4925968"/>
              <a:gd name="connsiteX10217" fmla="*/ 4290092 w 8014260"/>
              <a:gd name="connsiteY10217" fmla="*/ 2738674 h 4925968"/>
              <a:gd name="connsiteX10218" fmla="*/ 4305385 w 8014260"/>
              <a:gd name="connsiteY10218" fmla="*/ 2738880 h 4925968"/>
              <a:gd name="connsiteX10219" fmla="*/ 4293864 w 8014260"/>
              <a:gd name="connsiteY10219" fmla="*/ 2751430 h 4925968"/>
              <a:gd name="connsiteX10220" fmla="*/ 4279942 w 8014260"/>
              <a:gd name="connsiteY10220" fmla="*/ 2751704 h 4925968"/>
              <a:gd name="connsiteX10221" fmla="*/ 4290092 w 8014260"/>
              <a:gd name="connsiteY10221" fmla="*/ 2738674 h 4925968"/>
              <a:gd name="connsiteX10222" fmla="*/ 4614750 w 8014260"/>
              <a:gd name="connsiteY10222" fmla="*/ 2737371 h 4925968"/>
              <a:gd name="connsiteX10223" fmla="*/ 4599456 w 8014260"/>
              <a:gd name="connsiteY10223" fmla="*/ 2744503 h 4925968"/>
              <a:gd name="connsiteX10224" fmla="*/ 4582106 w 8014260"/>
              <a:gd name="connsiteY10224" fmla="*/ 2749441 h 4925968"/>
              <a:gd name="connsiteX10225" fmla="*/ 4595684 w 8014260"/>
              <a:gd name="connsiteY10225" fmla="*/ 2742514 h 4925968"/>
              <a:gd name="connsiteX10226" fmla="*/ 4614750 w 8014260"/>
              <a:gd name="connsiteY10226" fmla="*/ 2737371 h 4925968"/>
              <a:gd name="connsiteX10227" fmla="*/ 4453587 w 8014260"/>
              <a:gd name="connsiteY10227" fmla="*/ 2737371 h 4925968"/>
              <a:gd name="connsiteX10228" fmla="*/ 4442271 w 8014260"/>
              <a:gd name="connsiteY10228" fmla="*/ 2748139 h 4925968"/>
              <a:gd name="connsiteX10229" fmla="*/ 4426223 w 8014260"/>
              <a:gd name="connsiteY10229" fmla="*/ 2750333 h 4925968"/>
              <a:gd name="connsiteX10230" fmla="*/ 4437676 w 8014260"/>
              <a:gd name="connsiteY10230" fmla="*/ 2739155 h 4925968"/>
              <a:gd name="connsiteX10231" fmla="*/ 4453587 w 8014260"/>
              <a:gd name="connsiteY10231" fmla="*/ 2737371 h 4925968"/>
              <a:gd name="connsiteX10232" fmla="*/ 4008502 w 8014260"/>
              <a:gd name="connsiteY10232" fmla="*/ 2736960 h 4925968"/>
              <a:gd name="connsiteX10233" fmla="*/ 3998627 w 8014260"/>
              <a:gd name="connsiteY10233" fmla="*/ 2743543 h 4925968"/>
              <a:gd name="connsiteX10234" fmla="*/ 3987380 w 8014260"/>
              <a:gd name="connsiteY10234" fmla="*/ 2744983 h 4925968"/>
              <a:gd name="connsiteX10235" fmla="*/ 3998353 w 8014260"/>
              <a:gd name="connsiteY10235" fmla="*/ 2737645 h 4925968"/>
              <a:gd name="connsiteX10236" fmla="*/ 4008502 w 8014260"/>
              <a:gd name="connsiteY10236" fmla="*/ 2736960 h 4925968"/>
              <a:gd name="connsiteX10237" fmla="*/ 4672700 w 8014260"/>
              <a:gd name="connsiteY10237" fmla="*/ 2736274 h 4925968"/>
              <a:gd name="connsiteX10238" fmla="*/ 4652126 w 8014260"/>
              <a:gd name="connsiteY10238" fmla="*/ 2747109 h 4925968"/>
              <a:gd name="connsiteX10239" fmla="*/ 4628809 w 8014260"/>
              <a:gd name="connsiteY10239" fmla="*/ 2752802 h 4925968"/>
              <a:gd name="connsiteX10240" fmla="*/ 4649588 w 8014260"/>
              <a:gd name="connsiteY10240" fmla="*/ 2742103 h 4925968"/>
              <a:gd name="connsiteX10241" fmla="*/ 4672700 w 8014260"/>
              <a:gd name="connsiteY10241" fmla="*/ 2736274 h 4925968"/>
              <a:gd name="connsiteX10242" fmla="*/ 3852277 w 8014260"/>
              <a:gd name="connsiteY10242" fmla="*/ 2735794 h 4925968"/>
              <a:gd name="connsiteX10243" fmla="*/ 3842196 w 8014260"/>
              <a:gd name="connsiteY10243" fmla="*/ 2742858 h 4925968"/>
              <a:gd name="connsiteX10244" fmla="*/ 3833281 w 8014260"/>
              <a:gd name="connsiteY10244" fmla="*/ 2743544 h 4925968"/>
              <a:gd name="connsiteX10245" fmla="*/ 3840344 w 8014260"/>
              <a:gd name="connsiteY10245" fmla="*/ 2737509 h 4925968"/>
              <a:gd name="connsiteX10246" fmla="*/ 3852277 w 8014260"/>
              <a:gd name="connsiteY10246" fmla="*/ 2735794 h 4925968"/>
              <a:gd name="connsiteX10247" fmla="*/ 5088364 w 8014260"/>
              <a:gd name="connsiteY10247" fmla="*/ 2734491 h 4925968"/>
              <a:gd name="connsiteX10248" fmla="*/ 5115247 w 8014260"/>
              <a:gd name="connsiteY10248" fmla="*/ 2744641 h 4925968"/>
              <a:gd name="connsiteX10249" fmla="*/ 5091861 w 8014260"/>
              <a:gd name="connsiteY10249" fmla="*/ 2765009 h 4925968"/>
              <a:gd name="connsiteX10250" fmla="*/ 5065115 w 8014260"/>
              <a:gd name="connsiteY10250" fmla="*/ 2754105 h 4925968"/>
              <a:gd name="connsiteX10251" fmla="*/ 5088364 w 8014260"/>
              <a:gd name="connsiteY10251" fmla="*/ 2734491 h 4925968"/>
              <a:gd name="connsiteX10252" fmla="*/ 3423583 w 8014260"/>
              <a:gd name="connsiteY10252" fmla="*/ 2733736 h 4925968"/>
              <a:gd name="connsiteX10253" fmla="*/ 3430030 w 8014260"/>
              <a:gd name="connsiteY10253" fmla="*/ 2739222 h 4925968"/>
              <a:gd name="connsiteX10254" fmla="*/ 3420840 w 8014260"/>
              <a:gd name="connsiteY10254" fmla="*/ 2744983 h 4925968"/>
              <a:gd name="connsiteX10255" fmla="*/ 3414668 w 8014260"/>
              <a:gd name="connsiteY10255" fmla="*/ 2737988 h 4925968"/>
              <a:gd name="connsiteX10256" fmla="*/ 3423583 w 8014260"/>
              <a:gd name="connsiteY10256" fmla="*/ 2733736 h 4925968"/>
              <a:gd name="connsiteX10257" fmla="*/ 2071667 w 8014260"/>
              <a:gd name="connsiteY10257" fmla="*/ 2733394 h 4925968"/>
              <a:gd name="connsiteX10258" fmla="*/ 2084631 w 8014260"/>
              <a:gd name="connsiteY10258" fmla="*/ 2747384 h 4925968"/>
              <a:gd name="connsiteX10259" fmla="*/ 2075168 w 8014260"/>
              <a:gd name="connsiteY10259" fmla="*/ 2754448 h 4925968"/>
              <a:gd name="connsiteX10260" fmla="*/ 2065290 w 8014260"/>
              <a:gd name="connsiteY10260" fmla="*/ 2741555 h 4925968"/>
              <a:gd name="connsiteX10261" fmla="*/ 2071667 w 8014260"/>
              <a:gd name="connsiteY10261" fmla="*/ 2733394 h 4925968"/>
              <a:gd name="connsiteX10262" fmla="*/ 3767787 w 8014260"/>
              <a:gd name="connsiteY10262" fmla="*/ 2732776 h 4925968"/>
              <a:gd name="connsiteX10263" fmla="*/ 3775605 w 8014260"/>
              <a:gd name="connsiteY10263" fmla="*/ 2734833 h 4925968"/>
              <a:gd name="connsiteX10264" fmla="*/ 3769090 w 8014260"/>
              <a:gd name="connsiteY10264" fmla="*/ 2740388 h 4925968"/>
              <a:gd name="connsiteX10265" fmla="*/ 3758117 w 8014260"/>
              <a:gd name="connsiteY10265" fmla="*/ 2739428 h 4925968"/>
              <a:gd name="connsiteX10266" fmla="*/ 3767787 w 8014260"/>
              <a:gd name="connsiteY10266" fmla="*/ 2732776 h 4925968"/>
              <a:gd name="connsiteX10267" fmla="*/ 7252268 w 8014260"/>
              <a:gd name="connsiteY10267" fmla="*/ 2732159 h 4925968"/>
              <a:gd name="connsiteX10268" fmla="*/ 7284295 w 8014260"/>
              <a:gd name="connsiteY10268" fmla="*/ 2755820 h 4925968"/>
              <a:gd name="connsiteX10269" fmla="*/ 7259674 w 8014260"/>
              <a:gd name="connsiteY10269" fmla="*/ 2771181 h 4925968"/>
              <a:gd name="connsiteX10270" fmla="*/ 7229225 w 8014260"/>
              <a:gd name="connsiteY10270" fmla="*/ 2747247 h 4925968"/>
              <a:gd name="connsiteX10271" fmla="*/ 7252268 w 8014260"/>
              <a:gd name="connsiteY10271" fmla="*/ 2732159 h 4925968"/>
              <a:gd name="connsiteX10272" fmla="*/ 4648560 w 8014260"/>
              <a:gd name="connsiteY10272" fmla="*/ 2731816 h 4925968"/>
              <a:gd name="connsiteX10273" fmla="*/ 4626409 w 8014260"/>
              <a:gd name="connsiteY10273" fmla="*/ 2739909 h 4925968"/>
              <a:gd name="connsiteX10274" fmla="*/ 4609950 w 8014260"/>
              <a:gd name="connsiteY10274" fmla="*/ 2745806 h 4925968"/>
              <a:gd name="connsiteX10275" fmla="*/ 4630592 w 8014260"/>
              <a:gd name="connsiteY10275" fmla="*/ 2738194 h 4925968"/>
              <a:gd name="connsiteX10276" fmla="*/ 4648560 w 8014260"/>
              <a:gd name="connsiteY10276" fmla="*/ 2731816 h 4925968"/>
              <a:gd name="connsiteX10277" fmla="*/ 3557863 w 8014260"/>
              <a:gd name="connsiteY10277" fmla="*/ 2731405 h 4925968"/>
              <a:gd name="connsiteX10278" fmla="*/ 3566161 w 8014260"/>
              <a:gd name="connsiteY10278" fmla="*/ 2741212 h 4925968"/>
              <a:gd name="connsiteX10279" fmla="*/ 3559646 w 8014260"/>
              <a:gd name="connsiteY10279" fmla="*/ 2746355 h 4925968"/>
              <a:gd name="connsiteX10280" fmla="*/ 3551897 w 8014260"/>
              <a:gd name="connsiteY10280" fmla="*/ 2742309 h 4925968"/>
              <a:gd name="connsiteX10281" fmla="*/ 3557863 w 8014260"/>
              <a:gd name="connsiteY10281" fmla="*/ 2731405 h 4925968"/>
              <a:gd name="connsiteX10282" fmla="*/ 4528134 w 8014260"/>
              <a:gd name="connsiteY10282" fmla="*/ 2730924 h 4925968"/>
              <a:gd name="connsiteX10283" fmla="*/ 4513938 w 8014260"/>
              <a:gd name="connsiteY10283" fmla="*/ 2740594 h 4925968"/>
              <a:gd name="connsiteX10284" fmla="*/ 4498507 w 8014260"/>
              <a:gd name="connsiteY10284" fmla="*/ 2742171 h 4925968"/>
              <a:gd name="connsiteX10285" fmla="*/ 4514006 w 8014260"/>
              <a:gd name="connsiteY10285" fmla="*/ 2732090 h 4925968"/>
              <a:gd name="connsiteX10286" fmla="*/ 4528134 w 8014260"/>
              <a:gd name="connsiteY10286" fmla="*/ 2730924 h 4925968"/>
              <a:gd name="connsiteX10287" fmla="*/ 5783971 w 8014260"/>
              <a:gd name="connsiteY10287" fmla="*/ 2730376 h 4925968"/>
              <a:gd name="connsiteX10288" fmla="*/ 5813117 w 8014260"/>
              <a:gd name="connsiteY10288" fmla="*/ 2746767 h 4925968"/>
              <a:gd name="connsiteX10289" fmla="*/ 5789046 w 8014260"/>
              <a:gd name="connsiteY10289" fmla="*/ 2774748 h 4925968"/>
              <a:gd name="connsiteX10290" fmla="*/ 5759282 w 8014260"/>
              <a:gd name="connsiteY10290" fmla="*/ 2755408 h 4925968"/>
              <a:gd name="connsiteX10291" fmla="*/ 5783971 w 8014260"/>
              <a:gd name="connsiteY10291" fmla="*/ 2730376 h 4925968"/>
              <a:gd name="connsiteX10292" fmla="*/ 5432086 w 8014260"/>
              <a:gd name="connsiteY10292" fmla="*/ 2730376 h 4925968"/>
              <a:gd name="connsiteX10293" fmla="*/ 5461918 w 8014260"/>
              <a:gd name="connsiteY10293" fmla="*/ 2744023 h 4925968"/>
              <a:gd name="connsiteX10294" fmla="*/ 5437298 w 8014260"/>
              <a:gd name="connsiteY10294" fmla="*/ 2763089 h 4925968"/>
              <a:gd name="connsiteX10295" fmla="*/ 5409043 w 8014260"/>
              <a:gd name="connsiteY10295" fmla="*/ 2748893 h 4925968"/>
              <a:gd name="connsiteX10296" fmla="*/ 5432086 w 8014260"/>
              <a:gd name="connsiteY10296" fmla="*/ 2730376 h 4925968"/>
              <a:gd name="connsiteX10297" fmla="*/ 4217123 w 8014260"/>
              <a:gd name="connsiteY10297" fmla="*/ 2729896 h 4925968"/>
              <a:gd name="connsiteX10298" fmla="*/ 4230839 w 8014260"/>
              <a:gd name="connsiteY10298" fmla="*/ 2731131 h 4925968"/>
              <a:gd name="connsiteX10299" fmla="*/ 4220140 w 8014260"/>
              <a:gd name="connsiteY10299" fmla="*/ 2745601 h 4925968"/>
              <a:gd name="connsiteX10300" fmla="*/ 4206699 w 8014260"/>
              <a:gd name="connsiteY10300" fmla="*/ 2744367 h 4925968"/>
              <a:gd name="connsiteX10301" fmla="*/ 4217123 w 8014260"/>
              <a:gd name="connsiteY10301" fmla="*/ 2729896 h 4925968"/>
              <a:gd name="connsiteX10302" fmla="*/ 4660013 w 8014260"/>
              <a:gd name="connsiteY10302" fmla="*/ 2729416 h 4925968"/>
              <a:gd name="connsiteX10303" fmla="*/ 4642113 w 8014260"/>
              <a:gd name="connsiteY10303" fmla="*/ 2737097 h 4925968"/>
              <a:gd name="connsiteX10304" fmla="*/ 4619002 w 8014260"/>
              <a:gd name="connsiteY10304" fmla="*/ 2744710 h 4925968"/>
              <a:gd name="connsiteX10305" fmla="*/ 4625367 w 8014260"/>
              <a:gd name="connsiteY10305" fmla="*/ 2741993 h 4925968"/>
              <a:gd name="connsiteX10306" fmla="*/ 4617150 w 8014260"/>
              <a:gd name="connsiteY10306" fmla="*/ 2744983 h 4925968"/>
              <a:gd name="connsiteX10307" fmla="*/ 4601239 w 8014260"/>
              <a:gd name="connsiteY10307" fmla="*/ 2750607 h 4925968"/>
              <a:gd name="connsiteX10308" fmla="*/ 4607391 w 8014260"/>
              <a:gd name="connsiteY10308" fmla="*/ 2748302 h 4925968"/>
              <a:gd name="connsiteX10309" fmla="*/ 4591570 w 8014260"/>
              <a:gd name="connsiteY10309" fmla="*/ 2753694 h 4925968"/>
              <a:gd name="connsiteX10310" fmla="*/ 4606932 w 8014260"/>
              <a:gd name="connsiteY10310" fmla="*/ 2747727 h 4925968"/>
              <a:gd name="connsiteX10311" fmla="*/ 4626477 w 8014260"/>
              <a:gd name="connsiteY10311" fmla="*/ 2741212 h 4925968"/>
              <a:gd name="connsiteX10312" fmla="*/ 4624094 w 8014260"/>
              <a:gd name="connsiteY10312" fmla="*/ 2742109 h 4925968"/>
              <a:gd name="connsiteX10313" fmla="*/ 4628956 w 8014260"/>
              <a:gd name="connsiteY10313" fmla="*/ 2740461 h 4925968"/>
              <a:gd name="connsiteX10314" fmla="*/ 4635872 w 8014260"/>
              <a:gd name="connsiteY10314" fmla="*/ 2737508 h 4925968"/>
              <a:gd name="connsiteX10315" fmla="*/ 4660013 w 8014260"/>
              <a:gd name="connsiteY10315" fmla="*/ 2729416 h 4925968"/>
              <a:gd name="connsiteX10316" fmla="*/ 4668780 w 8014260"/>
              <a:gd name="connsiteY10316" fmla="*/ 2727211 h 4925968"/>
              <a:gd name="connsiteX10317" fmla="*/ 4663922 w 8014260"/>
              <a:gd name="connsiteY10317" fmla="*/ 2728867 h 4925968"/>
              <a:gd name="connsiteX10318" fmla="*/ 4667282 w 8014260"/>
              <a:gd name="connsiteY10318" fmla="*/ 2727718 h 4925968"/>
              <a:gd name="connsiteX10319" fmla="*/ 3922915 w 8014260"/>
              <a:gd name="connsiteY10319" fmla="*/ 2727015 h 4925968"/>
              <a:gd name="connsiteX10320" fmla="*/ 3915783 w 8014260"/>
              <a:gd name="connsiteY10320" fmla="*/ 2733051 h 4925968"/>
              <a:gd name="connsiteX10321" fmla="*/ 3905633 w 8014260"/>
              <a:gd name="connsiteY10321" fmla="*/ 2734834 h 4925968"/>
              <a:gd name="connsiteX10322" fmla="*/ 3914205 w 8014260"/>
              <a:gd name="connsiteY10322" fmla="*/ 2728593 h 4925968"/>
              <a:gd name="connsiteX10323" fmla="*/ 3922915 w 8014260"/>
              <a:gd name="connsiteY10323" fmla="*/ 2727015 h 4925968"/>
              <a:gd name="connsiteX10324" fmla="*/ 4081608 w 8014260"/>
              <a:gd name="connsiteY10324" fmla="*/ 2726055 h 4925968"/>
              <a:gd name="connsiteX10325" fmla="*/ 4072350 w 8014260"/>
              <a:gd name="connsiteY10325" fmla="*/ 2734490 h 4925968"/>
              <a:gd name="connsiteX10326" fmla="*/ 4059594 w 8014260"/>
              <a:gd name="connsiteY10326" fmla="*/ 2735656 h 4925968"/>
              <a:gd name="connsiteX10327" fmla="*/ 4070293 w 8014260"/>
              <a:gd name="connsiteY10327" fmla="*/ 2726261 h 4925968"/>
              <a:gd name="connsiteX10328" fmla="*/ 4081608 w 8014260"/>
              <a:gd name="connsiteY10328" fmla="*/ 2726055 h 4925968"/>
              <a:gd name="connsiteX10329" fmla="*/ 6278706 w 8014260"/>
              <a:gd name="connsiteY10329" fmla="*/ 2724136 h 4925968"/>
              <a:gd name="connsiteX10330" fmla="*/ 6309773 w 8014260"/>
              <a:gd name="connsiteY10330" fmla="*/ 2745395 h 4925968"/>
              <a:gd name="connsiteX10331" fmla="*/ 6283026 w 8014260"/>
              <a:gd name="connsiteY10331" fmla="*/ 2770975 h 4925968"/>
              <a:gd name="connsiteX10332" fmla="*/ 6253880 w 8014260"/>
              <a:gd name="connsiteY10332" fmla="*/ 2750745 h 4925968"/>
              <a:gd name="connsiteX10333" fmla="*/ 6278706 w 8014260"/>
              <a:gd name="connsiteY10333" fmla="*/ 2724136 h 4925968"/>
              <a:gd name="connsiteX10334" fmla="*/ 680384 w 8014260"/>
              <a:gd name="connsiteY10334" fmla="*/ 2723244 h 4925968"/>
              <a:gd name="connsiteX10335" fmla="*/ 670577 w 8014260"/>
              <a:gd name="connsiteY10335" fmla="*/ 2740663 h 4925968"/>
              <a:gd name="connsiteX10336" fmla="*/ 660565 w 8014260"/>
              <a:gd name="connsiteY10336" fmla="*/ 2747933 h 4925968"/>
              <a:gd name="connsiteX10337" fmla="*/ 668795 w 8014260"/>
              <a:gd name="connsiteY10337" fmla="*/ 2733256 h 4925968"/>
              <a:gd name="connsiteX10338" fmla="*/ 680384 w 8014260"/>
              <a:gd name="connsiteY10338" fmla="*/ 2723244 h 4925968"/>
              <a:gd name="connsiteX10339" fmla="*/ 4144359 w 8014260"/>
              <a:gd name="connsiteY10339" fmla="*/ 2722215 h 4925968"/>
              <a:gd name="connsiteX10340" fmla="*/ 4156429 w 8014260"/>
              <a:gd name="connsiteY10340" fmla="*/ 2723587 h 4925968"/>
              <a:gd name="connsiteX10341" fmla="*/ 4144359 w 8014260"/>
              <a:gd name="connsiteY10341" fmla="*/ 2735177 h 4925968"/>
              <a:gd name="connsiteX10342" fmla="*/ 4132152 w 8014260"/>
              <a:gd name="connsiteY10342" fmla="*/ 2733599 h 4925968"/>
              <a:gd name="connsiteX10343" fmla="*/ 4144359 w 8014260"/>
              <a:gd name="connsiteY10343" fmla="*/ 2722215 h 4925968"/>
              <a:gd name="connsiteX10344" fmla="*/ 1487832 w 8014260"/>
              <a:gd name="connsiteY10344" fmla="*/ 2722018 h 4925968"/>
              <a:gd name="connsiteX10345" fmla="*/ 1495596 w 8014260"/>
              <a:gd name="connsiteY10345" fmla="*/ 2722969 h 4925968"/>
              <a:gd name="connsiteX10346" fmla="*/ 1507531 w 8014260"/>
              <a:gd name="connsiteY10346" fmla="*/ 2738468 h 4925968"/>
              <a:gd name="connsiteX10347" fmla="*/ 1495665 w 8014260"/>
              <a:gd name="connsiteY10347" fmla="*/ 2740663 h 4925968"/>
              <a:gd name="connsiteX10348" fmla="*/ 1484900 w 8014260"/>
              <a:gd name="connsiteY10348" fmla="*/ 2727084 h 4925968"/>
              <a:gd name="connsiteX10349" fmla="*/ 1487832 w 8014260"/>
              <a:gd name="connsiteY10349" fmla="*/ 2722018 h 4925968"/>
              <a:gd name="connsiteX10350" fmla="*/ 490350 w 8014260"/>
              <a:gd name="connsiteY10350" fmla="*/ 2721803 h 4925968"/>
              <a:gd name="connsiteX10351" fmla="*/ 487263 w 8014260"/>
              <a:gd name="connsiteY10351" fmla="*/ 2725781 h 4925968"/>
              <a:gd name="connsiteX10352" fmla="*/ 483149 w 8014260"/>
              <a:gd name="connsiteY10352" fmla="*/ 2727495 h 4925968"/>
              <a:gd name="connsiteX10353" fmla="*/ 487469 w 8014260"/>
              <a:gd name="connsiteY10353" fmla="*/ 2722900 h 4925968"/>
              <a:gd name="connsiteX10354" fmla="*/ 490350 w 8014260"/>
              <a:gd name="connsiteY10354" fmla="*/ 2721803 h 4925968"/>
              <a:gd name="connsiteX10355" fmla="*/ 2537667 w 8014260"/>
              <a:gd name="connsiteY10355" fmla="*/ 2721049 h 4925968"/>
              <a:gd name="connsiteX10356" fmla="*/ 2548229 w 8014260"/>
              <a:gd name="connsiteY10356" fmla="*/ 2736274 h 4925968"/>
              <a:gd name="connsiteX10357" fmla="*/ 2542948 w 8014260"/>
              <a:gd name="connsiteY10357" fmla="*/ 2747315 h 4925968"/>
              <a:gd name="connsiteX10358" fmla="*/ 2533416 w 8014260"/>
              <a:gd name="connsiteY10358" fmla="*/ 2737096 h 4925968"/>
              <a:gd name="connsiteX10359" fmla="*/ 2537667 w 8014260"/>
              <a:gd name="connsiteY10359" fmla="*/ 2721049 h 4925968"/>
              <a:gd name="connsiteX10360" fmla="*/ 4601788 w 8014260"/>
              <a:gd name="connsiteY10360" fmla="*/ 2720706 h 4925968"/>
              <a:gd name="connsiteX10361" fmla="*/ 4585603 w 8014260"/>
              <a:gd name="connsiteY10361" fmla="*/ 2729896 h 4925968"/>
              <a:gd name="connsiteX10362" fmla="*/ 4571339 w 8014260"/>
              <a:gd name="connsiteY10362" fmla="*/ 2731542 h 4925968"/>
              <a:gd name="connsiteX10363" fmla="*/ 4586015 w 8014260"/>
              <a:gd name="connsiteY10363" fmla="*/ 2722901 h 4925968"/>
              <a:gd name="connsiteX10364" fmla="*/ 4601788 w 8014260"/>
              <a:gd name="connsiteY10364" fmla="*/ 2720706 h 4925968"/>
              <a:gd name="connsiteX10365" fmla="*/ 2947639 w 8014260"/>
              <a:gd name="connsiteY10365" fmla="*/ 2720569 h 4925968"/>
              <a:gd name="connsiteX10366" fmla="*/ 2955594 w 8014260"/>
              <a:gd name="connsiteY10366" fmla="*/ 2729073 h 4925968"/>
              <a:gd name="connsiteX10367" fmla="*/ 2950245 w 8014260"/>
              <a:gd name="connsiteY10367" fmla="*/ 2743269 h 4925968"/>
              <a:gd name="connsiteX10368" fmla="*/ 2941673 w 8014260"/>
              <a:gd name="connsiteY10368" fmla="*/ 2730445 h 4925968"/>
              <a:gd name="connsiteX10369" fmla="*/ 2947639 w 8014260"/>
              <a:gd name="connsiteY10369" fmla="*/ 2720569 h 4925968"/>
              <a:gd name="connsiteX10370" fmla="*/ 4738520 w 8014260"/>
              <a:gd name="connsiteY10370" fmla="*/ 2720415 h 4925968"/>
              <a:gd name="connsiteX10371" fmla="*/ 4745600 w 8014260"/>
              <a:gd name="connsiteY10371" fmla="*/ 2720844 h 4925968"/>
              <a:gd name="connsiteX10372" fmla="*/ 4725095 w 8014260"/>
              <a:gd name="connsiteY10372" fmla="*/ 2732502 h 4925968"/>
              <a:gd name="connsiteX10373" fmla="*/ 4701298 w 8014260"/>
              <a:gd name="connsiteY10373" fmla="*/ 2736617 h 4925968"/>
              <a:gd name="connsiteX10374" fmla="*/ 4722900 w 8014260"/>
              <a:gd name="connsiteY10374" fmla="*/ 2724616 h 4925968"/>
              <a:gd name="connsiteX10375" fmla="*/ 4738520 w 8014260"/>
              <a:gd name="connsiteY10375" fmla="*/ 2720415 h 4925968"/>
              <a:gd name="connsiteX10376" fmla="*/ 2402291 w 8014260"/>
              <a:gd name="connsiteY10376" fmla="*/ 2720020 h 4925968"/>
              <a:gd name="connsiteX10377" fmla="*/ 2412852 w 8014260"/>
              <a:gd name="connsiteY10377" fmla="*/ 2736342 h 4925968"/>
              <a:gd name="connsiteX10378" fmla="*/ 2407503 w 8014260"/>
              <a:gd name="connsiteY10378" fmla="*/ 2746080 h 4925968"/>
              <a:gd name="connsiteX10379" fmla="*/ 2397970 w 8014260"/>
              <a:gd name="connsiteY10379" fmla="*/ 2734834 h 4925968"/>
              <a:gd name="connsiteX10380" fmla="*/ 2402291 w 8014260"/>
              <a:gd name="connsiteY10380" fmla="*/ 2720020 h 4925968"/>
              <a:gd name="connsiteX10381" fmla="*/ 1874775 w 8014260"/>
              <a:gd name="connsiteY10381" fmla="*/ 2718511 h 4925968"/>
              <a:gd name="connsiteX10382" fmla="*/ 1886090 w 8014260"/>
              <a:gd name="connsiteY10382" fmla="*/ 2733667 h 4925968"/>
              <a:gd name="connsiteX10383" fmla="*/ 1879507 w 8014260"/>
              <a:gd name="connsiteY10383" fmla="*/ 2737645 h 4925968"/>
              <a:gd name="connsiteX10384" fmla="*/ 1867097 w 8014260"/>
              <a:gd name="connsiteY10384" fmla="*/ 2722900 h 4925968"/>
              <a:gd name="connsiteX10385" fmla="*/ 1874775 w 8014260"/>
              <a:gd name="connsiteY10385" fmla="*/ 2718511 h 4925968"/>
              <a:gd name="connsiteX10386" fmla="*/ 7569788 w 8014260"/>
              <a:gd name="connsiteY10386" fmla="*/ 2717898 h 4925968"/>
              <a:gd name="connsiteX10387" fmla="*/ 7572536 w 8014260"/>
              <a:gd name="connsiteY10387" fmla="*/ 2718101 h 4925968"/>
              <a:gd name="connsiteX10388" fmla="*/ 7549288 w 8014260"/>
              <a:gd name="connsiteY10388" fmla="*/ 2786201 h 4925968"/>
              <a:gd name="connsiteX10389" fmla="*/ 7520278 w 8014260"/>
              <a:gd name="connsiteY10389" fmla="*/ 2827691 h 4925968"/>
              <a:gd name="connsiteX10390" fmla="*/ 7545378 w 8014260"/>
              <a:gd name="connsiteY10390" fmla="*/ 2761306 h 4925968"/>
              <a:gd name="connsiteX10391" fmla="*/ 7569788 w 8014260"/>
              <a:gd name="connsiteY10391" fmla="*/ 2717898 h 4925968"/>
              <a:gd name="connsiteX10392" fmla="*/ 4687376 w 8014260"/>
              <a:gd name="connsiteY10392" fmla="*/ 2717689 h 4925968"/>
              <a:gd name="connsiteX10393" fmla="*/ 4671808 w 8014260"/>
              <a:gd name="connsiteY10393" fmla="*/ 2723861 h 4925968"/>
              <a:gd name="connsiteX10394" fmla="*/ 4653704 w 8014260"/>
              <a:gd name="connsiteY10394" fmla="*/ 2729073 h 4925968"/>
              <a:gd name="connsiteX10395" fmla="*/ 4669408 w 8014260"/>
              <a:gd name="connsiteY10395" fmla="*/ 2722627 h 4925968"/>
              <a:gd name="connsiteX10396" fmla="*/ 4687376 w 8014260"/>
              <a:gd name="connsiteY10396" fmla="*/ 2717689 h 4925968"/>
              <a:gd name="connsiteX10397" fmla="*/ 4699651 w 8014260"/>
              <a:gd name="connsiteY10397" fmla="*/ 2716934 h 4925968"/>
              <a:gd name="connsiteX10398" fmla="*/ 4679489 w 8014260"/>
              <a:gd name="connsiteY10398" fmla="*/ 2723586 h 4925968"/>
              <a:gd name="connsiteX10399" fmla="*/ 4668780 w 8014260"/>
              <a:gd name="connsiteY10399" fmla="*/ 2727211 h 4925968"/>
              <a:gd name="connsiteX10400" fmla="*/ 4682232 w 8014260"/>
              <a:gd name="connsiteY10400" fmla="*/ 2722626 h 4925968"/>
              <a:gd name="connsiteX10401" fmla="*/ 4699651 w 8014260"/>
              <a:gd name="connsiteY10401" fmla="*/ 2716934 h 4925968"/>
              <a:gd name="connsiteX10402" fmla="*/ 5030971 w 8014260"/>
              <a:gd name="connsiteY10402" fmla="*/ 2716540 h 4925968"/>
              <a:gd name="connsiteX10403" fmla="*/ 5040426 w 8014260"/>
              <a:gd name="connsiteY10403" fmla="*/ 2722969 h 4925968"/>
              <a:gd name="connsiteX10404" fmla="*/ 5019646 w 8014260"/>
              <a:gd name="connsiteY10404" fmla="*/ 2740937 h 4925968"/>
              <a:gd name="connsiteX10405" fmla="*/ 4990842 w 8014260"/>
              <a:gd name="connsiteY10405" fmla="*/ 2735314 h 4925968"/>
              <a:gd name="connsiteX10406" fmla="*/ 5011896 w 8014260"/>
              <a:gd name="connsiteY10406" fmla="*/ 2718032 h 4925968"/>
              <a:gd name="connsiteX10407" fmla="*/ 5030971 w 8014260"/>
              <a:gd name="connsiteY10407" fmla="*/ 2716540 h 4925968"/>
              <a:gd name="connsiteX10408" fmla="*/ 7116343 w 8014260"/>
              <a:gd name="connsiteY10408" fmla="*/ 2715632 h 4925968"/>
              <a:gd name="connsiteX10409" fmla="*/ 7146381 w 8014260"/>
              <a:gd name="connsiteY10409" fmla="*/ 2738743 h 4925968"/>
              <a:gd name="connsiteX10410" fmla="*/ 7119016 w 8014260"/>
              <a:gd name="connsiteY10410" fmla="*/ 2753419 h 4925968"/>
              <a:gd name="connsiteX10411" fmla="*/ 7090830 w 8014260"/>
              <a:gd name="connsiteY10411" fmla="*/ 2731405 h 4925968"/>
              <a:gd name="connsiteX10412" fmla="*/ 7116343 w 8014260"/>
              <a:gd name="connsiteY10412" fmla="*/ 2715632 h 4925968"/>
              <a:gd name="connsiteX10413" fmla="*/ 5568834 w 8014260"/>
              <a:gd name="connsiteY10413" fmla="*/ 2715495 h 4925968"/>
              <a:gd name="connsiteX10414" fmla="*/ 5598804 w 8014260"/>
              <a:gd name="connsiteY10414" fmla="*/ 2728113 h 4925968"/>
              <a:gd name="connsiteX10415" fmla="*/ 5573978 w 8014260"/>
              <a:gd name="connsiteY10415" fmla="*/ 2746218 h 4925968"/>
              <a:gd name="connsiteX10416" fmla="*/ 5545586 w 8014260"/>
              <a:gd name="connsiteY10416" fmla="*/ 2733257 h 4925968"/>
              <a:gd name="connsiteX10417" fmla="*/ 5568834 w 8014260"/>
              <a:gd name="connsiteY10417" fmla="*/ 2715495 h 4925968"/>
              <a:gd name="connsiteX10418" fmla="*/ 5922502 w 8014260"/>
              <a:gd name="connsiteY10418" fmla="*/ 2713917 h 4925968"/>
              <a:gd name="connsiteX10419" fmla="*/ 5951717 w 8014260"/>
              <a:gd name="connsiteY10419" fmla="*/ 2727702 h 4925968"/>
              <a:gd name="connsiteX10420" fmla="*/ 5927645 w 8014260"/>
              <a:gd name="connsiteY10420" fmla="*/ 2755340 h 4925968"/>
              <a:gd name="connsiteX10421" fmla="*/ 5897676 w 8014260"/>
              <a:gd name="connsiteY10421" fmla="*/ 2736274 h 4925968"/>
              <a:gd name="connsiteX10422" fmla="*/ 5922502 w 8014260"/>
              <a:gd name="connsiteY10422" fmla="*/ 2713917 h 4925968"/>
              <a:gd name="connsiteX10423" fmla="*/ 5221408 w 8014260"/>
              <a:gd name="connsiteY10423" fmla="*/ 2711723 h 4925968"/>
              <a:gd name="connsiteX10424" fmla="*/ 5249663 w 8014260"/>
              <a:gd name="connsiteY10424" fmla="*/ 2722627 h 4925968"/>
              <a:gd name="connsiteX10425" fmla="*/ 5227717 w 8014260"/>
              <a:gd name="connsiteY10425" fmla="*/ 2741281 h 4925968"/>
              <a:gd name="connsiteX10426" fmla="*/ 5199600 w 8014260"/>
              <a:gd name="connsiteY10426" fmla="*/ 2729553 h 4925968"/>
              <a:gd name="connsiteX10427" fmla="*/ 5221408 w 8014260"/>
              <a:gd name="connsiteY10427" fmla="*/ 2711723 h 4925968"/>
              <a:gd name="connsiteX10428" fmla="*/ 4709733 w 8014260"/>
              <a:gd name="connsiteY10428" fmla="*/ 2711722 h 4925968"/>
              <a:gd name="connsiteX10429" fmla="*/ 4689365 w 8014260"/>
              <a:gd name="connsiteY10429" fmla="*/ 2718923 h 4925968"/>
              <a:gd name="connsiteX10430" fmla="*/ 4671054 w 8014260"/>
              <a:gd name="connsiteY10430" fmla="*/ 2724821 h 4925968"/>
              <a:gd name="connsiteX10431" fmla="*/ 4691697 w 8014260"/>
              <a:gd name="connsiteY10431" fmla="*/ 2717414 h 4925968"/>
              <a:gd name="connsiteX10432" fmla="*/ 4709733 w 8014260"/>
              <a:gd name="connsiteY10432" fmla="*/ 2711722 h 4925968"/>
              <a:gd name="connsiteX10433" fmla="*/ 6417238 w 8014260"/>
              <a:gd name="connsiteY10433" fmla="*/ 2711311 h 4925968"/>
              <a:gd name="connsiteX10434" fmla="*/ 6449402 w 8014260"/>
              <a:gd name="connsiteY10434" fmla="*/ 2731542 h 4925968"/>
              <a:gd name="connsiteX10435" fmla="*/ 6423891 w 8014260"/>
              <a:gd name="connsiteY10435" fmla="*/ 2756436 h 4925968"/>
              <a:gd name="connsiteX10436" fmla="*/ 6393441 w 8014260"/>
              <a:gd name="connsiteY10436" fmla="*/ 2735177 h 4925968"/>
              <a:gd name="connsiteX10437" fmla="*/ 6417238 w 8014260"/>
              <a:gd name="connsiteY10437" fmla="*/ 2711311 h 4925968"/>
              <a:gd name="connsiteX10438" fmla="*/ 2675924 w 8014260"/>
              <a:gd name="connsiteY10438" fmla="*/ 2710899 h 4925968"/>
              <a:gd name="connsiteX10439" fmla="*/ 2683194 w 8014260"/>
              <a:gd name="connsiteY10439" fmla="*/ 2720706 h 4925968"/>
              <a:gd name="connsiteX10440" fmla="*/ 2677707 w 8014260"/>
              <a:gd name="connsiteY10440" fmla="*/ 2732913 h 4925968"/>
              <a:gd name="connsiteX10441" fmla="*/ 2668517 w 8014260"/>
              <a:gd name="connsiteY10441" fmla="*/ 2718100 h 4925968"/>
              <a:gd name="connsiteX10442" fmla="*/ 2675924 w 8014260"/>
              <a:gd name="connsiteY10442" fmla="*/ 2710899 h 4925968"/>
              <a:gd name="connsiteX10443" fmla="*/ 3995678 w 8014260"/>
              <a:gd name="connsiteY10443" fmla="*/ 2710076 h 4925968"/>
              <a:gd name="connsiteX10444" fmla="*/ 3987105 w 8014260"/>
              <a:gd name="connsiteY10444" fmla="*/ 2716180 h 4925968"/>
              <a:gd name="connsiteX10445" fmla="*/ 3977230 w 8014260"/>
              <a:gd name="connsiteY10445" fmla="*/ 2718374 h 4925968"/>
              <a:gd name="connsiteX10446" fmla="*/ 3984431 w 8014260"/>
              <a:gd name="connsiteY10446" fmla="*/ 2713231 h 4925968"/>
              <a:gd name="connsiteX10447" fmla="*/ 3995678 w 8014260"/>
              <a:gd name="connsiteY10447" fmla="*/ 2710076 h 4925968"/>
              <a:gd name="connsiteX10448" fmla="*/ 4811120 w 8014260"/>
              <a:gd name="connsiteY10448" fmla="*/ 2709416 h 4925968"/>
              <a:gd name="connsiteX10449" fmla="*/ 4819049 w 8014260"/>
              <a:gd name="connsiteY10449" fmla="*/ 2710625 h 4925968"/>
              <a:gd name="connsiteX10450" fmla="*/ 4796898 w 8014260"/>
              <a:gd name="connsiteY10450" fmla="*/ 2723998 h 4925968"/>
              <a:gd name="connsiteX10451" fmla="*/ 4773032 w 8014260"/>
              <a:gd name="connsiteY10451" fmla="*/ 2726124 h 4925968"/>
              <a:gd name="connsiteX10452" fmla="*/ 4795115 w 8014260"/>
              <a:gd name="connsiteY10452" fmla="*/ 2713094 h 4925968"/>
              <a:gd name="connsiteX10453" fmla="*/ 4811120 w 8014260"/>
              <a:gd name="connsiteY10453" fmla="*/ 2709416 h 4925968"/>
              <a:gd name="connsiteX10454" fmla="*/ 3284641 w 8014260"/>
              <a:gd name="connsiteY10454" fmla="*/ 2709185 h 4925968"/>
              <a:gd name="connsiteX10455" fmla="*/ 3291910 w 8014260"/>
              <a:gd name="connsiteY10455" fmla="*/ 2722833 h 4925968"/>
              <a:gd name="connsiteX10456" fmla="*/ 3284641 w 8014260"/>
              <a:gd name="connsiteY10456" fmla="*/ 2725850 h 4925968"/>
              <a:gd name="connsiteX10457" fmla="*/ 3277371 w 8014260"/>
              <a:gd name="connsiteY10457" fmla="*/ 2718718 h 4925968"/>
              <a:gd name="connsiteX10458" fmla="*/ 3284641 w 8014260"/>
              <a:gd name="connsiteY10458" fmla="*/ 2709185 h 4925968"/>
              <a:gd name="connsiteX10459" fmla="*/ 4674963 w 8014260"/>
              <a:gd name="connsiteY10459" fmla="*/ 2707950 h 4925968"/>
              <a:gd name="connsiteX10460" fmla="*/ 4659944 w 8014260"/>
              <a:gd name="connsiteY10460" fmla="*/ 2715220 h 4925968"/>
              <a:gd name="connsiteX10461" fmla="*/ 4643416 w 8014260"/>
              <a:gd name="connsiteY10461" fmla="*/ 2718581 h 4925968"/>
              <a:gd name="connsiteX10462" fmla="*/ 4659807 w 8014260"/>
              <a:gd name="connsiteY10462" fmla="*/ 2710282 h 4925968"/>
              <a:gd name="connsiteX10463" fmla="*/ 4674963 w 8014260"/>
              <a:gd name="connsiteY10463" fmla="*/ 2707950 h 4925968"/>
              <a:gd name="connsiteX10464" fmla="*/ 1298500 w 8014260"/>
              <a:gd name="connsiteY10464" fmla="*/ 2707745 h 4925968"/>
              <a:gd name="connsiteX10465" fmla="*/ 1312354 w 8014260"/>
              <a:gd name="connsiteY10465" fmla="*/ 2720089 h 4925968"/>
              <a:gd name="connsiteX10466" fmla="*/ 1301928 w 8014260"/>
              <a:gd name="connsiteY10466" fmla="*/ 2727222 h 4925968"/>
              <a:gd name="connsiteX10467" fmla="*/ 1288007 w 8014260"/>
              <a:gd name="connsiteY10467" fmla="*/ 2715220 h 4925968"/>
              <a:gd name="connsiteX10468" fmla="*/ 1298500 w 8014260"/>
              <a:gd name="connsiteY10468" fmla="*/ 2707745 h 4925968"/>
              <a:gd name="connsiteX10469" fmla="*/ 4733256 w 8014260"/>
              <a:gd name="connsiteY10469" fmla="*/ 2707676 h 4925968"/>
              <a:gd name="connsiteX10470" fmla="*/ 4713505 w 8014260"/>
              <a:gd name="connsiteY10470" fmla="*/ 2716317 h 4925968"/>
              <a:gd name="connsiteX10471" fmla="*/ 4690805 w 8014260"/>
              <a:gd name="connsiteY10471" fmla="*/ 2722421 h 4925968"/>
              <a:gd name="connsiteX10472" fmla="*/ 4709047 w 8014260"/>
              <a:gd name="connsiteY10472" fmla="*/ 2714534 h 4925968"/>
              <a:gd name="connsiteX10473" fmla="*/ 4733256 w 8014260"/>
              <a:gd name="connsiteY10473" fmla="*/ 2707676 h 4925968"/>
              <a:gd name="connsiteX10474" fmla="*/ 4721460 w 8014260"/>
              <a:gd name="connsiteY10474" fmla="*/ 2706578 h 4925968"/>
              <a:gd name="connsiteX10475" fmla="*/ 4704041 w 8014260"/>
              <a:gd name="connsiteY10475" fmla="*/ 2712682 h 4925968"/>
              <a:gd name="connsiteX10476" fmla="*/ 4680929 w 8014260"/>
              <a:gd name="connsiteY10476" fmla="*/ 2720431 h 4925968"/>
              <a:gd name="connsiteX10477" fmla="*/ 4698074 w 8014260"/>
              <a:gd name="connsiteY10477" fmla="*/ 2714396 h 4925968"/>
              <a:gd name="connsiteX10478" fmla="*/ 4721460 w 8014260"/>
              <a:gd name="connsiteY10478" fmla="*/ 2706578 h 4925968"/>
              <a:gd name="connsiteX10479" fmla="*/ 4956647 w 8014260"/>
              <a:gd name="connsiteY10479" fmla="*/ 2706570 h 4925968"/>
              <a:gd name="connsiteX10480" fmla="*/ 4966291 w 8014260"/>
              <a:gd name="connsiteY10480" fmla="*/ 2710488 h 4925968"/>
              <a:gd name="connsiteX10481" fmla="*/ 4946472 w 8014260"/>
              <a:gd name="connsiteY10481" fmla="*/ 2726604 h 4925968"/>
              <a:gd name="connsiteX10482" fmla="*/ 4918696 w 8014260"/>
              <a:gd name="connsiteY10482" fmla="*/ 2725370 h 4925968"/>
              <a:gd name="connsiteX10483" fmla="*/ 4939339 w 8014260"/>
              <a:gd name="connsiteY10483" fmla="*/ 2708773 h 4925968"/>
              <a:gd name="connsiteX10484" fmla="*/ 4956647 w 8014260"/>
              <a:gd name="connsiteY10484" fmla="*/ 2706570 h 4925968"/>
              <a:gd name="connsiteX10485" fmla="*/ 575964 w 8014260"/>
              <a:gd name="connsiteY10485" fmla="*/ 2706373 h 4925968"/>
              <a:gd name="connsiteX10486" fmla="*/ 577037 w 8014260"/>
              <a:gd name="connsiteY10486" fmla="*/ 2706784 h 4925968"/>
              <a:gd name="connsiteX10487" fmla="*/ 570384 w 8014260"/>
              <a:gd name="connsiteY10487" fmla="*/ 2716179 h 4925968"/>
              <a:gd name="connsiteX10488" fmla="*/ 565719 w 8014260"/>
              <a:gd name="connsiteY10488" fmla="*/ 2718237 h 4925968"/>
              <a:gd name="connsiteX10489" fmla="*/ 571342 w 8014260"/>
              <a:gd name="connsiteY10489" fmla="*/ 2710693 h 4925968"/>
              <a:gd name="connsiteX10490" fmla="*/ 575964 w 8014260"/>
              <a:gd name="connsiteY10490" fmla="*/ 2706373 h 4925968"/>
              <a:gd name="connsiteX10491" fmla="*/ 1030148 w 8014260"/>
              <a:gd name="connsiteY10491" fmla="*/ 2706098 h 4925968"/>
              <a:gd name="connsiteX10492" fmla="*/ 1043727 w 8014260"/>
              <a:gd name="connsiteY10492" fmla="*/ 2712270 h 4925968"/>
              <a:gd name="connsiteX10493" fmla="*/ 1033507 w 8014260"/>
              <a:gd name="connsiteY10493" fmla="*/ 2724272 h 4925968"/>
              <a:gd name="connsiteX10494" fmla="*/ 1019859 w 8014260"/>
              <a:gd name="connsiteY10494" fmla="*/ 2718443 h 4925968"/>
              <a:gd name="connsiteX10495" fmla="*/ 1030148 w 8014260"/>
              <a:gd name="connsiteY10495" fmla="*/ 2706098 h 4925968"/>
              <a:gd name="connsiteX10496" fmla="*/ 3692005 w 8014260"/>
              <a:gd name="connsiteY10496" fmla="*/ 2705893 h 4925968"/>
              <a:gd name="connsiteX10497" fmla="*/ 3701195 w 8014260"/>
              <a:gd name="connsiteY10497" fmla="*/ 2710694 h 4925968"/>
              <a:gd name="connsiteX10498" fmla="*/ 3695229 w 8014260"/>
              <a:gd name="connsiteY10498" fmla="*/ 2719472 h 4925968"/>
              <a:gd name="connsiteX10499" fmla="*/ 3687136 w 8014260"/>
              <a:gd name="connsiteY10499" fmla="*/ 2717346 h 4925968"/>
              <a:gd name="connsiteX10500" fmla="*/ 3692005 w 8014260"/>
              <a:gd name="connsiteY10500" fmla="*/ 2705893 h 4925968"/>
              <a:gd name="connsiteX10501" fmla="*/ 2268354 w 8014260"/>
              <a:gd name="connsiteY10501" fmla="*/ 2705276 h 4925968"/>
              <a:gd name="connsiteX10502" fmla="*/ 2276720 w 8014260"/>
              <a:gd name="connsiteY10502" fmla="*/ 2718717 h 4925968"/>
              <a:gd name="connsiteX10503" fmla="*/ 2270342 w 8014260"/>
              <a:gd name="connsiteY10503" fmla="*/ 2725713 h 4925968"/>
              <a:gd name="connsiteX10504" fmla="*/ 2258821 w 8014260"/>
              <a:gd name="connsiteY10504" fmla="*/ 2711174 h 4925968"/>
              <a:gd name="connsiteX10505" fmla="*/ 2268354 w 8014260"/>
              <a:gd name="connsiteY10505" fmla="*/ 2705276 h 4925968"/>
              <a:gd name="connsiteX10506" fmla="*/ 6977605 w 8014260"/>
              <a:gd name="connsiteY10506" fmla="*/ 2704727 h 4925968"/>
              <a:gd name="connsiteX10507" fmla="*/ 7007711 w 8014260"/>
              <a:gd name="connsiteY10507" fmla="*/ 2726193 h 4925968"/>
              <a:gd name="connsiteX10508" fmla="*/ 6980280 w 8014260"/>
              <a:gd name="connsiteY10508" fmla="*/ 2742789 h 4925968"/>
              <a:gd name="connsiteX10509" fmla="*/ 6952025 w 8014260"/>
              <a:gd name="connsiteY10509" fmla="*/ 2721186 h 4925968"/>
              <a:gd name="connsiteX10510" fmla="*/ 6977605 w 8014260"/>
              <a:gd name="connsiteY10510" fmla="*/ 2704727 h 4925968"/>
              <a:gd name="connsiteX10511" fmla="*/ 4884082 w 8014260"/>
              <a:gd name="connsiteY10511" fmla="*/ 2704487 h 4925968"/>
              <a:gd name="connsiteX10512" fmla="*/ 4892225 w 8014260"/>
              <a:gd name="connsiteY10512" fmla="*/ 2707402 h 4925968"/>
              <a:gd name="connsiteX10513" fmla="*/ 4870828 w 8014260"/>
              <a:gd name="connsiteY10513" fmla="*/ 2722009 h 4925968"/>
              <a:gd name="connsiteX10514" fmla="*/ 4845110 w 8014260"/>
              <a:gd name="connsiteY10514" fmla="*/ 2721735 h 4925968"/>
              <a:gd name="connsiteX10515" fmla="*/ 4866987 w 8014260"/>
              <a:gd name="connsiteY10515" fmla="*/ 2707538 h 4925968"/>
              <a:gd name="connsiteX10516" fmla="*/ 4884082 w 8014260"/>
              <a:gd name="connsiteY10516" fmla="*/ 2704487 h 4925968"/>
              <a:gd name="connsiteX10517" fmla="*/ 2808695 w 8014260"/>
              <a:gd name="connsiteY10517" fmla="*/ 2704384 h 4925968"/>
              <a:gd name="connsiteX10518" fmla="*/ 2819256 w 8014260"/>
              <a:gd name="connsiteY10518" fmla="*/ 2719471 h 4925968"/>
              <a:gd name="connsiteX10519" fmla="*/ 2813838 w 8014260"/>
              <a:gd name="connsiteY10519" fmla="*/ 2728935 h 4925968"/>
              <a:gd name="connsiteX10520" fmla="*/ 2804306 w 8014260"/>
              <a:gd name="connsiteY10520" fmla="*/ 2718717 h 4925968"/>
              <a:gd name="connsiteX10521" fmla="*/ 2808695 w 8014260"/>
              <a:gd name="connsiteY10521" fmla="*/ 2704384 h 4925968"/>
              <a:gd name="connsiteX10522" fmla="*/ 6555907 w 8014260"/>
              <a:gd name="connsiteY10522" fmla="*/ 2702121 h 4925968"/>
              <a:gd name="connsiteX10523" fmla="*/ 6588962 w 8014260"/>
              <a:gd name="connsiteY10523" fmla="*/ 2721666 h 4925968"/>
              <a:gd name="connsiteX10524" fmla="*/ 6564685 w 8014260"/>
              <a:gd name="connsiteY10524" fmla="*/ 2745669 h 4925968"/>
              <a:gd name="connsiteX10525" fmla="*/ 6533687 w 8014260"/>
              <a:gd name="connsiteY10525" fmla="*/ 2727564 h 4925968"/>
              <a:gd name="connsiteX10526" fmla="*/ 6555907 w 8014260"/>
              <a:gd name="connsiteY10526" fmla="*/ 2702121 h 4925968"/>
              <a:gd name="connsiteX10527" fmla="*/ 1556977 w 8014260"/>
              <a:gd name="connsiteY10527" fmla="*/ 2700406 h 4925968"/>
              <a:gd name="connsiteX10528" fmla="*/ 1567883 w 8014260"/>
              <a:gd name="connsiteY10528" fmla="*/ 2717140 h 4925968"/>
              <a:gd name="connsiteX10529" fmla="*/ 1558004 w 8014260"/>
              <a:gd name="connsiteY10529" fmla="*/ 2717482 h 4925968"/>
              <a:gd name="connsiteX10530" fmla="*/ 1546005 w 8014260"/>
              <a:gd name="connsiteY10530" fmla="*/ 2701366 h 4925968"/>
              <a:gd name="connsiteX10531" fmla="*/ 1556977 w 8014260"/>
              <a:gd name="connsiteY10531" fmla="*/ 2700406 h 4925968"/>
              <a:gd name="connsiteX10532" fmla="*/ 5707229 w 8014260"/>
              <a:gd name="connsiteY10532" fmla="*/ 2699995 h 4925968"/>
              <a:gd name="connsiteX10533" fmla="*/ 5736581 w 8014260"/>
              <a:gd name="connsiteY10533" fmla="*/ 2712408 h 4925968"/>
              <a:gd name="connsiteX10534" fmla="*/ 5710864 w 8014260"/>
              <a:gd name="connsiteY10534" fmla="*/ 2729553 h 4925968"/>
              <a:gd name="connsiteX10535" fmla="*/ 5683089 w 8014260"/>
              <a:gd name="connsiteY10535" fmla="*/ 2716798 h 4925968"/>
              <a:gd name="connsiteX10536" fmla="*/ 5707229 w 8014260"/>
              <a:gd name="connsiteY10536" fmla="*/ 2699995 h 4925968"/>
              <a:gd name="connsiteX10537" fmla="*/ 5356305 w 8014260"/>
              <a:gd name="connsiteY10537" fmla="*/ 2699515 h 4925968"/>
              <a:gd name="connsiteX10538" fmla="*/ 5385177 w 8014260"/>
              <a:gd name="connsiteY10538" fmla="*/ 2710213 h 4925968"/>
              <a:gd name="connsiteX10539" fmla="*/ 5363506 w 8014260"/>
              <a:gd name="connsiteY10539" fmla="*/ 2727495 h 4925968"/>
              <a:gd name="connsiteX10540" fmla="*/ 5334771 w 8014260"/>
              <a:gd name="connsiteY10540" fmla="*/ 2715699 h 4925968"/>
              <a:gd name="connsiteX10541" fmla="*/ 5356305 w 8014260"/>
              <a:gd name="connsiteY10541" fmla="*/ 2699515 h 4925968"/>
              <a:gd name="connsiteX10542" fmla="*/ 6836947 w 8014260"/>
              <a:gd name="connsiteY10542" fmla="*/ 2699103 h 4925968"/>
              <a:gd name="connsiteX10543" fmla="*/ 6868426 w 8014260"/>
              <a:gd name="connsiteY10543" fmla="*/ 2718854 h 4925968"/>
              <a:gd name="connsiteX10544" fmla="*/ 6842297 w 8014260"/>
              <a:gd name="connsiteY10544" fmla="*/ 2738399 h 4925968"/>
              <a:gd name="connsiteX10545" fmla="*/ 6812670 w 8014260"/>
              <a:gd name="connsiteY10545" fmla="*/ 2718237 h 4925968"/>
              <a:gd name="connsiteX10546" fmla="*/ 6836947 w 8014260"/>
              <a:gd name="connsiteY10546" fmla="*/ 2699103 h 4925968"/>
              <a:gd name="connsiteX10547" fmla="*/ 6061650 w 8014260"/>
              <a:gd name="connsiteY10547" fmla="*/ 2698554 h 4925968"/>
              <a:gd name="connsiteX10548" fmla="*/ 6090865 w 8014260"/>
              <a:gd name="connsiteY10548" fmla="*/ 2711379 h 4925968"/>
              <a:gd name="connsiteX10549" fmla="*/ 6066588 w 8014260"/>
              <a:gd name="connsiteY10549" fmla="*/ 2736891 h 4925968"/>
              <a:gd name="connsiteX10550" fmla="*/ 6036550 w 8014260"/>
              <a:gd name="connsiteY10550" fmla="*/ 2718031 h 4925968"/>
              <a:gd name="connsiteX10551" fmla="*/ 6061650 w 8014260"/>
              <a:gd name="connsiteY10551" fmla="*/ 2698554 h 4925968"/>
              <a:gd name="connsiteX10552" fmla="*/ 6697182 w 8014260"/>
              <a:gd name="connsiteY10552" fmla="*/ 2698418 h 4925968"/>
              <a:gd name="connsiteX10553" fmla="*/ 6728934 w 8014260"/>
              <a:gd name="connsiteY10553" fmla="*/ 2718238 h 4925968"/>
              <a:gd name="connsiteX10554" fmla="*/ 6702942 w 8014260"/>
              <a:gd name="connsiteY10554" fmla="*/ 2739566 h 4925968"/>
              <a:gd name="connsiteX10555" fmla="*/ 6673110 w 8014260"/>
              <a:gd name="connsiteY10555" fmla="*/ 2719952 h 4925968"/>
              <a:gd name="connsiteX10556" fmla="*/ 6697182 w 8014260"/>
              <a:gd name="connsiteY10556" fmla="*/ 2698418 h 4925968"/>
              <a:gd name="connsiteX10557" fmla="*/ 7312824 w 8014260"/>
              <a:gd name="connsiteY10557" fmla="*/ 2694440 h 4925968"/>
              <a:gd name="connsiteX10558" fmla="*/ 7343753 w 8014260"/>
              <a:gd name="connsiteY10558" fmla="*/ 2718718 h 4925968"/>
              <a:gd name="connsiteX10559" fmla="*/ 7321191 w 8014260"/>
              <a:gd name="connsiteY10559" fmla="*/ 2733531 h 4925968"/>
              <a:gd name="connsiteX10560" fmla="*/ 7289850 w 8014260"/>
              <a:gd name="connsiteY10560" fmla="*/ 2709185 h 4925968"/>
              <a:gd name="connsiteX10561" fmla="*/ 7312824 w 8014260"/>
              <a:gd name="connsiteY10561" fmla="*/ 2694440 h 4925968"/>
              <a:gd name="connsiteX10562" fmla="*/ 4771866 w 8014260"/>
              <a:gd name="connsiteY10562" fmla="*/ 2693411 h 4925968"/>
              <a:gd name="connsiteX10563" fmla="*/ 4759097 w 8014260"/>
              <a:gd name="connsiteY10563" fmla="*/ 2697514 h 4925968"/>
              <a:gd name="connsiteX10564" fmla="*/ 4760483 w 8014260"/>
              <a:gd name="connsiteY10564" fmla="*/ 2697115 h 4925968"/>
              <a:gd name="connsiteX10565" fmla="*/ 4746012 w 8014260"/>
              <a:gd name="connsiteY10565" fmla="*/ 2701915 h 4925968"/>
              <a:gd name="connsiteX10566" fmla="*/ 4725438 w 8014260"/>
              <a:gd name="connsiteY10566" fmla="*/ 2708088 h 4925968"/>
              <a:gd name="connsiteX10567" fmla="*/ 4735366 w 8014260"/>
              <a:gd name="connsiteY10567" fmla="*/ 2704680 h 4925968"/>
              <a:gd name="connsiteX10568" fmla="*/ 4734970 w 8014260"/>
              <a:gd name="connsiteY10568" fmla="*/ 2704795 h 4925968"/>
              <a:gd name="connsiteX10569" fmla="*/ 4736290 w 8014260"/>
              <a:gd name="connsiteY10569" fmla="*/ 2704362 h 4925968"/>
              <a:gd name="connsiteX10570" fmla="*/ 4741417 w 8014260"/>
              <a:gd name="connsiteY10570" fmla="*/ 2702602 h 4925968"/>
              <a:gd name="connsiteX10571" fmla="*/ 4743391 w 8014260"/>
              <a:gd name="connsiteY10571" fmla="*/ 2702034 h 4925968"/>
              <a:gd name="connsiteX10572" fmla="*/ 4756093 w 8014260"/>
              <a:gd name="connsiteY10572" fmla="*/ 2697869 h 4925968"/>
              <a:gd name="connsiteX10573" fmla="*/ 4771866 w 8014260"/>
              <a:gd name="connsiteY10573" fmla="*/ 2693411 h 4925968"/>
              <a:gd name="connsiteX10574" fmla="*/ 4748687 w 8014260"/>
              <a:gd name="connsiteY10574" fmla="*/ 2692657 h 4925968"/>
              <a:gd name="connsiteX10575" fmla="*/ 4733530 w 8014260"/>
              <a:gd name="connsiteY10575" fmla="*/ 2699104 h 4925968"/>
              <a:gd name="connsiteX10576" fmla="*/ 4715768 w 8014260"/>
              <a:gd name="connsiteY10576" fmla="*/ 2703082 h 4925968"/>
              <a:gd name="connsiteX10577" fmla="*/ 4729484 w 8014260"/>
              <a:gd name="connsiteY10577" fmla="*/ 2696978 h 4925968"/>
              <a:gd name="connsiteX10578" fmla="*/ 4748687 w 8014260"/>
              <a:gd name="connsiteY10578" fmla="*/ 2692657 h 4925968"/>
              <a:gd name="connsiteX10579" fmla="*/ 401606 w 8014260"/>
              <a:gd name="connsiteY10579" fmla="*/ 2692383 h 4925968"/>
              <a:gd name="connsiteX10580" fmla="*/ 400236 w 8014260"/>
              <a:gd name="connsiteY10580" fmla="*/ 2695606 h 4925968"/>
              <a:gd name="connsiteX10581" fmla="*/ 398521 w 8014260"/>
              <a:gd name="connsiteY10581" fmla="*/ 2695675 h 4925968"/>
              <a:gd name="connsiteX10582" fmla="*/ 399686 w 8014260"/>
              <a:gd name="connsiteY10582" fmla="*/ 2692657 h 4925968"/>
              <a:gd name="connsiteX10583" fmla="*/ 401606 w 8014260"/>
              <a:gd name="connsiteY10583" fmla="*/ 2692383 h 4925968"/>
              <a:gd name="connsiteX10584" fmla="*/ 1164974 w 8014260"/>
              <a:gd name="connsiteY10584" fmla="*/ 2691559 h 4925968"/>
              <a:gd name="connsiteX10585" fmla="*/ 1177592 w 8014260"/>
              <a:gd name="connsiteY10585" fmla="*/ 2702121 h 4925968"/>
              <a:gd name="connsiteX10586" fmla="*/ 1165866 w 8014260"/>
              <a:gd name="connsiteY10586" fmla="*/ 2710487 h 4925968"/>
              <a:gd name="connsiteX10587" fmla="*/ 1153183 w 8014260"/>
              <a:gd name="connsiteY10587" fmla="*/ 2700269 h 4925968"/>
              <a:gd name="connsiteX10588" fmla="*/ 1164974 w 8014260"/>
              <a:gd name="connsiteY10588" fmla="*/ 2691559 h 4925968"/>
              <a:gd name="connsiteX10589" fmla="*/ 4068647 w 8014260"/>
              <a:gd name="connsiteY10589" fmla="*/ 2691422 h 4925968"/>
              <a:gd name="connsiteX10590" fmla="*/ 4058840 w 8014260"/>
              <a:gd name="connsiteY10590" fmla="*/ 2698006 h 4925968"/>
              <a:gd name="connsiteX10591" fmla="*/ 4048553 w 8014260"/>
              <a:gd name="connsiteY10591" fmla="*/ 2700406 h 4925968"/>
              <a:gd name="connsiteX10592" fmla="*/ 4058566 w 8014260"/>
              <a:gd name="connsiteY10592" fmla="*/ 2693685 h 4925968"/>
              <a:gd name="connsiteX10593" fmla="*/ 4068647 w 8014260"/>
              <a:gd name="connsiteY10593" fmla="*/ 2691422 h 4925968"/>
              <a:gd name="connsiteX10594" fmla="*/ 4805950 w 8014260"/>
              <a:gd name="connsiteY10594" fmla="*/ 2690325 h 4925968"/>
              <a:gd name="connsiteX10595" fmla="*/ 4786611 w 8014260"/>
              <a:gd name="connsiteY10595" fmla="*/ 2699446 h 4925968"/>
              <a:gd name="connsiteX10596" fmla="*/ 4762128 w 8014260"/>
              <a:gd name="connsiteY10596" fmla="*/ 2704727 h 4925968"/>
              <a:gd name="connsiteX10597" fmla="*/ 4781673 w 8014260"/>
              <a:gd name="connsiteY10597" fmla="*/ 2695743 h 4925968"/>
              <a:gd name="connsiteX10598" fmla="*/ 4805950 w 8014260"/>
              <a:gd name="connsiteY10598" fmla="*/ 2690325 h 4925968"/>
              <a:gd name="connsiteX10599" fmla="*/ 5146725 w 8014260"/>
              <a:gd name="connsiteY10599" fmla="*/ 2689914 h 4925968"/>
              <a:gd name="connsiteX10600" fmla="*/ 5174774 w 8014260"/>
              <a:gd name="connsiteY10600" fmla="*/ 2697115 h 4925968"/>
              <a:gd name="connsiteX10601" fmla="*/ 5153309 w 8014260"/>
              <a:gd name="connsiteY10601" fmla="*/ 2712751 h 4925968"/>
              <a:gd name="connsiteX10602" fmla="*/ 5124985 w 8014260"/>
              <a:gd name="connsiteY10602" fmla="*/ 2704933 h 4925968"/>
              <a:gd name="connsiteX10603" fmla="*/ 5146725 w 8014260"/>
              <a:gd name="connsiteY10603" fmla="*/ 2689914 h 4925968"/>
              <a:gd name="connsiteX10604" fmla="*/ 5492848 w 8014260"/>
              <a:gd name="connsiteY10604" fmla="*/ 2687308 h 4925968"/>
              <a:gd name="connsiteX10605" fmla="*/ 5521858 w 8014260"/>
              <a:gd name="connsiteY10605" fmla="*/ 2696977 h 4925968"/>
              <a:gd name="connsiteX10606" fmla="*/ 5499912 w 8014260"/>
              <a:gd name="connsiteY10606" fmla="*/ 2713711 h 4925968"/>
              <a:gd name="connsiteX10607" fmla="*/ 5471109 w 8014260"/>
              <a:gd name="connsiteY10607" fmla="*/ 2702944 h 4925968"/>
              <a:gd name="connsiteX10608" fmla="*/ 5492848 w 8014260"/>
              <a:gd name="connsiteY10608" fmla="*/ 2687308 h 4925968"/>
              <a:gd name="connsiteX10609" fmla="*/ 4573739 w 8014260"/>
              <a:gd name="connsiteY10609" fmla="*/ 2684839 h 4925968"/>
              <a:gd name="connsiteX10610" fmla="*/ 4587729 w 8014260"/>
              <a:gd name="connsiteY10610" fmla="*/ 2686348 h 4925968"/>
              <a:gd name="connsiteX10611" fmla="*/ 4573807 w 8014260"/>
              <a:gd name="connsiteY10611" fmla="*/ 2695949 h 4925968"/>
              <a:gd name="connsiteX10612" fmla="*/ 4559749 w 8014260"/>
              <a:gd name="connsiteY10612" fmla="*/ 2695881 h 4925968"/>
              <a:gd name="connsiteX10613" fmla="*/ 4573739 w 8014260"/>
              <a:gd name="connsiteY10613" fmla="*/ 2684839 h 4925968"/>
              <a:gd name="connsiteX10614" fmla="*/ 6201897 w 8014260"/>
              <a:gd name="connsiteY10614" fmla="*/ 2684770 h 4925968"/>
              <a:gd name="connsiteX10615" fmla="*/ 6230495 w 8014260"/>
              <a:gd name="connsiteY10615" fmla="*/ 2698281 h 4925968"/>
              <a:gd name="connsiteX10616" fmla="*/ 6208000 w 8014260"/>
              <a:gd name="connsiteY10616" fmla="*/ 2720021 h 4925968"/>
              <a:gd name="connsiteX10617" fmla="*/ 6175973 w 8014260"/>
              <a:gd name="connsiteY10617" fmla="*/ 2703287 h 4925968"/>
              <a:gd name="connsiteX10618" fmla="*/ 6201897 w 8014260"/>
              <a:gd name="connsiteY10618" fmla="*/ 2684770 h 4925968"/>
              <a:gd name="connsiteX10619" fmla="*/ 1615615 w 8014260"/>
              <a:gd name="connsiteY10619" fmla="*/ 2684770 h 4925968"/>
              <a:gd name="connsiteX10620" fmla="*/ 1627479 w 8014260"/>
              <a:gd name="connsiteY10620" fmla="*/ 2697938 h 4925968"/>
              <a:gd name="connsiteX10621" fmla="*/ 1619181 w 8014260"/>
              <a:gd name="connsiteY10621" fmla="*/ 2700064 h 4925968"/>
              <a:gd name="connsiteX10622" fmla="*/ 1607041 w 8014260"/>
              <a:gd name="connsiteY10622" fmla="*/ 2687034 h 4925968"/>
              <a:gd name="connsiteX10623" fmla="*/ 1615615 w 8014260"/>
              <a:gd name="connsiteY10623" fmla="*/ 2684770 h 4925968"/>
              <a:gd name="connsiteX10624" fmla="*/ 4498850 w 8014260"/>
              <a:gd name="connsiteY10624" fmla="*/ 2684565 h 4925968"/>
              <a:gd name="connsiteX10625" fmla="*/ 4513937 w 8014260"/>
              <a:gd name="connsiteY10625" fmla="*/ 2684908 h 4925968"/>
              <a:gd name="connsiteX10626" fmla="*/ 4501730 w 8014260"/>
              <a:gd name="connsiteY10626" fmla="*/ 2696155 h 4925968"/>
              <a:gd name="connsiteX10627" fmla="*/ 4486848 w 8014260"/>
              <a:gd name="connsiteY10627" fmla="*/ 2695949 h 4925968"/>
              <a:gd name="connsiteX10628" fmla="*/ 4498850 w 8014260"/>
              <a:gd name="connsiteY10628" fmla="*/ 2684565 h 4925968"/>
              <a:gd name="connsiteX10629" fmla="*/ 5845212 w 8014260"/>
              <a:gd name="connsiteY10629" fmla="*/ 2684496 h 4925968"/>
              <a:gd name="connsiteX10630" fmla="*/ 5875112 w 8014260"/>
              <a:gd name="connsiteY10630" fmla="*/ 2696224 h 4925968"/>
              <a:gd name="connsiteX10631" fmla="*/ 5849601 w 8014260"/>
              <a:gd name="connsiteY10631" fmla="*/ 2713026 h 4925968"/>
              <a:gd name="connsiteX10632" fmla="*/ 5821346 w 8014260"/>
              <a:gd name="connsiteY10632" fmla="*/ 2701024 h 4925968"/>
              <a:gd name="connsiteX10633" fmla="*/ 5845212 w 8014260"/>
              <a:gd name="connsiteY10633" fmla="*/ 2684496 h 4925968"/>
              <a:gd name="connsiteX10634" fmla="*/ 745831 w 8014260"/>
              <a:gd name="connsiteY10634" fmla="*/ 2683218 h 4925968"/>
              <a:gd name="connsiteX10635" fmla="*/ 749173 w 8014260"/>
              <a:gd name="connsiteY10635" fmla="*/ 2685730 h 4925968"/>
              <a:gd name="connsiteX10636" fmla="*/ 740053 w 8014260"/>
              <a:gd name="connsiteY10636" fmla="*/ 2700407 h 4925968"/>
              <a:gd name="connsiteX10637" fmla="*/ 731206 w 8014260"/>
              <a:gd name="connsiteY10637" fmla="*/ 2702875 h 4925968"/>
              <a:gd name="connsiteX10638" fmla="*/ 738884 w 8014260"/>
              <a:gd name="connsiteY10638" fmla="*/ 2688885 h 4925968"/>
              <a:gd name="connsiteX10639" fmla="*/ 745831 w 8014260"/>
              <a:gd name="connsiteY10639" fmla="*/ 2683218 h 4925968"/>
              <a:gd name="connsiteX10640" fmla="*/ 3143503 w 8014260"/>
              <a:gd name="connsiteY10640" fmla="*/ 2682165 h 4925968"/>
              <a:gd name="connsiteX10641" fmla="*/ 3157150 w 8014260"/>
              <a:gd name="connsiteY10641" fmla="*/ 2690325 h 4925968"/>
              <a:gd name="connsiteX10642" fmla="*/ 3149469 w 8014260"/>
              <a:gd name="connsiteY10642" fmla="*/ 2697321 h 4925968"/>
              <a:gd name="connsiteX10643" fmla="*/ 3139113 w 8014260"/>
              <a:gd name="connsiteY10643" fmla="*/ 2689023 h 4925968"/>
              <a:gd name="connsiteX10644" fmla="*/ 3143503 w 8014260"/>
              <a:gd name="connsiteY10644" fmla="*/ 2682165 h 4925968"/>
              <a:gd name="connsiteX10645" fmla="*/ 4662070 w 8014260"/>
              <a:gd name="connsiteY10645" fmla="*/ 2681753 h 4925968"/>
              <a:gd name="connsiteX10646" fmla="*/ 4647257 w 8014260"/>
              <a:gd name="connsiteY10646" fmla="*/ 2690943 h 4925968"/>
              <a:gd name="connsiteX10647" fmla="*/ 4632443 w 8014260"/>
              <a:gd name="connsiteY10647" fmla="*/ 2691423 h 4925968"/>
              <a:gd name="connsiteX10648" fmla="*/ 4645885 w 8014260"/>
              <a:gd name="connsiteY10648" fmla="*/ 2682782 h 4925968"/>
              <a:gd name="connsiteX10649" fmla="*/ 4662070 w 8014260"/>
              <a:gd name="connsiteY10649" fmla="*/ 2681753 h 4925968"/>
              <a:gd name="connsiteX10650" fmla="*/ 3913382 w 8014260"/>
              <a:gd name="connsiteY10650" fmla="*/ 2680655 h 4925968"/>
              <a:gd name="connsiteX10651" fmla="*/ 3901586 w 8014260"/>
              <a:gd name="connsiteY10651" fmla="*/ 2689228 h 4925968"/>
              <a:gd name="connsiteX10652" fmla="*/ 3895277 w 8014260"/>
              <a:gd name="connsiteY10652" fmla="*/ 2688199 h 4925968"/>
              <a:gd name="connsiteX10653" fmla="*/ 3900283 w 8014260"/>
              <a:gd name="connsiteY10653" fmla="*/ 2682438 h 4925968"/>
              <a:gd name="connsiteX10654" fmla="*/ 3913382 w 8014260"/>
              <a:gd name="connsiteY10654" fmla="*/ 2680655 h 4925968"/>
              <a:gd name="connsiteX10655" fmla="*/ 4423618 w 8014260"/>
              <a:gd name="connsiteY10655" fmla="*/ 2679422 h 4925968"/>
              <a:gd name="connsiteX10656" fmla="*/ 4438980 w 8014260"/>
              <a:gd name="connsiteY10656" fmla="*/ 2680039 h 4925968"/>
              <a:gd name="connsiteX10657" fmla="*/ 4427664 w 8014260"/>
              <a:gd name="connsiteY10657" fmla="*/ 2692520 h 4925968"/>
              <a:gd name="connsiteX10658" fmla="*/ 4413605 w 8014260"/>
              <a:gd name="connsiteY10658" fmla="*/ 2692452 h 4925968"/>
              <a:gd name="connsiteX10659" fmla="*/ 4423618 w 8014260"/>
              <a:gd name="connsiteY10659" fmla="*/ 2679422 h 4925968"/>
              <a:gd name="connsiteX10660" fmla="*/ 662281 w 8014260"/>
              <a:gd name="connsiteY10660" fmla="*/ 2679353 h 4925968"/>
              <a:gd name="connsiteX10661" fmla="*/ 656861 w 8014260"/>
              <a:gd name="connsiteY10661" fmla="*/ 2689297 h 4925968"/>
              <a:gd name="connsiteX10662" fmla="*/ 648565 w 8014260"/>
              <a:gd name="connsiteY10662" fmla="*/ 2695057 h 4925968"/>
              <a:gd name="connsiteX10663" fmla="*/ 655695 w 8014260"/>
              <a:gd name="connsiteY10663" fmla="*/ 2684496 h 4925968"/>
              <a:gd name="connsiteX10664" fmla="*/ 662281 w 8014260"/>
              <a:gd name="connsiteY10664" fmla="*/ 2679353 h 4925968"/>
              <a:gd name="connsiteX10665" fmla="*/ 3986145 w 8014260"/>
              <a:gd name="connsiteY10665" fmla="*/ 2678598 h 4925968"/>
              <a:gd name="connsiteX10666" fmla="*/ 3974898 w 8014260"/>
              <a:gd name="connsiteY10666" fmla="*/ 2686210 h 4925968"/>
              <a:gd name="connsiteX10667" fmla="*/ 3966943 w 8014260"/>
              <a:gd name="connsiteY10667" fmla="*/ 2686622 h 4925968"/>
              <a:gd name="connsiteX10668" fmla="*/ 3975035 w 8014260"/>
              <a:gd name="connsiteY10668" fmla="*/ 2680244 h 4925968"/>
              <a:gd name="connsiteX10669" fmla="*/ 3986145 w 8014260"/>
              <a:gd name="connsiteY10669" fmla="*/ 2678598 h 4925968"/>
              <a:gd name="connsiteX10670" fmla="*/ 4870528 w 8014260"/>
              <a:gd name="connsiteY10670" fmla="*/ 2677886 h 4925968"/>
              <a:gd name="connsiteX10671" fmla="*/ 4879125 w 8014260"/>
              <a:gd name="connsiteY10671" fmla="*/ 2678186 h 4925968"/>
              <a:gd name="connsiteX10672" fmla="*/ 4859031 w 8014260"/>
              <a:gd name="connsiteY10672" fmla="*/ 2688199 h 4925968"/>
              <a:gd name="connsiteX10673" fmla="*/ 4834823 w 8014260"/>
              <a:gd name="connsiteY10673" fmla="*/ 2691491 h 4925968"/>
              <a:gd name="connsiteX10674" fmla="*/ 4853339 w 8014260"/>
              <a:gd name="connsiteY10674" fmla="*/ 2681958 h 4925968"/>
              <a:gd name="connsiteX10675" fmla="*/ 4870528 w 8014260"/>
              <a:gd name="connsiteY10675" fmla="*/ 2677886 h 4925968"/>
              <a:gd name="connsiteX10676" fmla="*/ 4829037 w 8014260"/>
              <a:gd name="connsiteY10676" fmla="*/ 2677729 h 4925968"/>
              <a:gd name="connsiteX10677" fmla="*/ 4814454 w 8014260"/>
              <a:gd name="connsiteY10677" fmla="*/ 2681821 h 4925968"/>
              <a:gd name="connsiteX10678" fmla="*/ 4797584 w 8014260"/>
              <a:gd name="connsiteY10678" fmla="*/ 2686622 h 4925968"/>
              <a:gd name="connsiteX10679" fmla="*/ 4815071 w 8014260"/>
              <a:gd name="connsiteY10679" fmla="*/ 2681479 h 4925968"/>
              <a:gd name="connsiteX10680" fmla="*/ 4827924 w 8014260"/>
              <a:gd name="connsiteY10680" fmla="*/ 2677928 h 4925968"/>
              <a:gd name="connsiteX10681" fmla="*/ 562701 w 8014260"/>
              <a:gd name="connsiteY10681" fmla="*/ 2677226 h 4925968"/>
              <a:gd name="connsiteX10682" fmla="*/ 557970 w 8014260"/>
              <a:gd name="connsiteY10682" fmla="*/ 2683467 h 4925968"/>
              <a:gd name="connsiteX10683" fmla="*/ 554334 w 8014260"/>
              <a:gd name="connsiteY10683" fmla="*/ 2684976 h 4925968"/>
              <a:gd name="connsiteX10684" fmla="*/ 558724 w 8014260"/>
              <a:gd name="connsiteY10684" fmla="*/ 2679626 h 4925968"/>
              <a:gd name="connsiteX10685" fmla="*/ 562701 w 8014260"/>
              <a:gd name="connsiteY10685" fmla="*/ 2677226 h 4925968"/>
              <a:gd name="connsiteX10686" fmla="*/ 1934438 w 8014260"/>
              <a:gd name="connsiteY10686" fmla="*/ 2676609 h 4925968"/>
              <a:gd name="connsiteX10687" fmla="*/ 1947401 w 8014260"/>
              <a:gd name="connsiteY10687" fmla="*/ 2690257 h 4925968"/>
              <a:gd name="connsiteX10688" fmla="*/ 1937869 w 8014260"/>
              <a:gd name="connsiteY10688" fmla="*/ 2695675 h 4925968"/>
              <a:gd name="connsiteX10689" fmla="*/ 1928062 w 8014260"/>
              <a:gd name="connsiteY10689" fmla="*/ 2683262 h 4925968"/>
              <a:gd name="connsiteX10690" fmla="*/ 1934438 w 8014260"/>
              <a:gd name="connsiteY10690" fmla="*/ 2676609 h 4925968"/>
              <a:gd name="connsiteX10691" fmla="*/ 7174841 w 8014260"/>
              <a:gd name="connsiteY10691" fmla="*/ 2676129 h 4925968"/>
              <a:gd name="connsiteX10692" fmla="*/ 7205977 w 8014260"/>
              <a:gd name="connsiteY10692" fmla="*/ 2698212 h 4925968"/>
              <a:gd name="connsiteX10693" fmla="*/ 7183551 w 8014260"/>
              <a:gd name="connsiteY10693" fmla="*/ 2713711 h 4925968"/>
              <a:gd name="connsiteX10694" fmla="*/ 7151936 w 8014260"/>
              <a:gd name="connsiteY10694" fmla="*/ 2691491 h 4925968"/>
              <a:gd name="connsiteX10695" fmla="*/ 7174841 w 8014260"/>
              <a:gd name="connsiteY10695" fmla="*/ 2676129 h 4925968"/>
              <a:gd name="connsiteX10696" fmla="*/ 476290 w 8014260"/>
              <a:gd name="connsiteY10696" fmla="*/ 2676061 h 4925968"/>
              <a:gd name="connsiteX10697" fmla="*/ 472381 w 8014260"/>
              <a:gd name="connsiteY10697" fmla="*/ 2679559 h 4925968"/>
              <a:gd name="connsiteX10698" fmla="*/ 470735 w 8014260"/>
              <a:gd name="connsiteY10698" fmla="*/ 2679970 h 4925968"/>
              <a:gd name="connsiteX10699" fmla="*/ 474850 w 8014260"/>
              <a:gd name="connsiteY10699" fmla="*/ 2676198 h 4925968"/>
              <a:gd name="connsiteX10700" fmla="*/ 476290 w 8014260"/>
              <a:gd name="connsiteY10700" fmla="*/ 2676061 h 4925968"/>
              <a:gd name="connsiteX10701" fmla="*/ 5092573 w 8014260"/>
              <a:gd name="connsiteY10701" fmla="*/ 2675598 h 4925968"/>
              <a:gd name="connsiteX10702" fmla="*/ 5100502 w 8014260"/>
              <a:gd name="connsiteY10702" fmla="*/ 2680519 h 4925968"/>
              <a:gd name="connsiteX10703" fmla="*/ 5078145 w 8014260"/>
              <a:gd name="connsiteY10703" fmla="*/ 2694441 h 4925968"/>
              <a:gd name="connsiteX10704" fmla="*/ 5052222 w 8014260"/>
              <a:gd name="connsiteY10704" fmla="*/ 2690120 h 4925968"/>
              <a:gd name="connsiteX10705" fmla="*/ 5075539 w 8014260"/>
              <a:gd name="connsiteY10705" fmla="*/ 2675924 h 4925968"/>
              <a:gd name="connsiteX10706" fmla="*/ 5092573 w 8014260"/>
              <a:gd name="connsiteY10706" fmla="*/ 2675598 h 4925968"/>
              <a:gd name="connsiteX10707" fmla="*/ 4735862 w 8014260"/>
              <a:gd name="connsiteY10707" fmla="*/ 2674895 h 4925968"/>
              <a:gd name="connsiteX10708" fmla="*/ 4721734 w 8014260"/>
              <a:gd name="connsiteY10708" fmla="*/ 2682713 h 4925968"/>
              <a:gd name="connsiteX10709" fmla="*/ 4705275 w 8014260"/>
              <a:gd name="connsiteY10709" fmla="*/ 2684222 h 4925968"/>
              <a:gd name="connsiteX10710" fmla="*/ 4720431 w 8014260"/>
              <a:gd name="connsiteY10710" fmla="*/ 2676061 h 4925968"/>
              <a:gd name="connsiteX10711" fmla="*/ 4735862 w 8014260"/>
              <a:gd name="connsiteY10711" fmla="*/ 2674895 h 4925968"/>
              <a:gd name="connsiteX10712" fmla="*/ 958341 w 8014260"/>
              <a:gd name="connsiteY10712" fmla="*/ 2674689 h 4925968"/>
              <a:gd name="connsiteX10713" fmla="*/ 968149 w 8014260"/>
              <a:gd name="connsiteY10713" fmla="*/ 2682027 h 4925968"/>
              <a:gd name="connsiteX10714" fmla="*/ 960810 w 8014260"/>
              <a:gd name="connsiteY10714" fmla="*/ 2692177 h 4925968"/>
              <a:gd name="connsiteX10715" fmla="*/ 946823 w 8014260"/>
              <a:gd name="connsiteY10715" fmla="*/ 2687719 h 4925968"/>
              <a:gd name="connsiteX10716" fmla="*/ 958341 w 8014260"/>
              <a:gd name="connsiteY10716" fmla="*/ 2674689 h 4925968"/>
              <a:gd name="connsiteX10717" fmla="*/ 5630968 w 8014260"/>
              <a:gd name="connsiteY10717" fmla="*/ 2673592 h 4925968"/>
              <a:gd name="connsiteX10718" fmla="*/ 5659360 w 8014260"/>
              <a:gd name="connsiteY10718" fmla="*/ 2683124 h 4925968"/>
              <a:gd name="connsiteX10719" fmla="*/ 5636317 w 8014260"/>
              <a:gd name="connsiteY10719" fmla="*/ 2699035 h 4925968"/>
              <a:gd name="connsiteX10720" fmla="*/ 5608131 w 8014260"/>
              <a:gd name="connsiteY10720" fmla="*/ 2688542 h 4925968"/>
              <a:gd name="connsiteX10721" fmla="*/ 5630968 w 8014260"/>
              <a:gd name="connsiteY10721" fmla="*/ 2673592 h 4925968"/>
              <a:gd name="connsiteX10722" fmla="*/ 5283062 w 8014260"/>
              <a:gd name="connsiteY10722" fmla="*/ 2673524 h 4925968"/>
              <a:gd name="connsiteX10723" fmla="*/ 5309671 w 8014260"/>
              <a:gd name="connsiteY10723" fmla="*/ 2682439 h 4925968"/>
              <a:gd name="connsiteX10724" fmla="*/ 5286560 w 8014260"/>
              <a:gd name="connsiteY10724" fmla="*/ 2696292 h 4925968"/>
              <a:gd name="connsiteX10725" fmla="*/ 5259676 w 8014260"/>
              <a:gd name="connsiteY10725" fmla="*/ 2686485 h 4925968"/>
              <a:gd name="connsiteX10726" fmla="*/ 5283062 w 8014260"/>
              <a:gd name="connsiteY10726" fmla="*/ 2673524 h 4925968"/>
              <a:gd name="connsiteX10727" fmla="*/ 6341799 w 8014260"/>
              <a:gd name="connsiteY10727" fmla="*/ 2673043 h 4925968"/>
              <a:gd name="connsiteX10728" fmla="*/ 6370329 w 8014260"/>
              <a:gd name="connsiteY10728" fmla="*/ 2687171 h 4925968"/>
              <a:gd name="connsiteX10729" fmla="*/ 6347423 w 8014260"/>
              <a:gd name="connsiteY10729" fmla="*/ 2705962 h 4925968"/>
              <a:gd name="connsiteX10730" fmla="*/ 6315602 w 8014260"/>
              <a:gd name="connsiteY10730" fmla="*/ 2690943 h 4925968"/>
              <a:gd name="connsiteX10731" fmla="*/ 6341799 w 8014260"/>
              <a:gd name="connsiteY10731" fmla="*/ 2673043 h 4925968"/>
              <a:gd name="connsiteX10732" fmla="*/ 4144977 w 8014260"/>
              <a:gd name="connsiteY10732" fmla="*/ 2672769 h 4925968"/>
              <a:gd name="connsiteX10733" fmla="*/ 4133730 w 8014260"/>
              <a:gd name="connsiteY10733" fmla="*/ 2681342 h 4925968"/>
              <a:gd name="connsiteX10734" fmla="*/ 4121454 w 8014260"/>
              <a:gd name="connsiteY10734" fmla="*/ 2684634 h 4925968"/>
              <a:gd name="connsiteX10735" fmla="*/ 4130233 w 8014260"/>
              <a:gd name="connsiteY10735" fmla="*/ 2677021 h 4925968"/>
              <a:gd name="connsiteX10736" fmla="*/ 4144977 w 8014260"/>
              <a:gd name="connsiteY10736" fmla="*/ 2672769 h 4925968"/>
              <a:gd name="connsiteX10737" fmla="*/ 2129342 w 8014260"/>
              <a:gd name="connsiteY10737" fmla="*/ 2671123 h 4925968"/>
              <a:gd name="connsiteX10738" fmla="*/ 2140864 w 8014260"/>
              <a:gd name="connsiteY10738" fmla="*/ 2684222 h 4925968"/>
              <a:gd name="connsiteX10739" fmla="*/ 2133732 w 8014260"/>
              <a:gd name="connsiteY10739" fmla="*/ 2690188 h 4925968"/>
              <a:gd name="connsiteX10740" fmla="*/ 2126188 w 8014260"/>
              <a:gd name="connsiteY10740" fmla="*/ 2680313 h 4925968"/>
              <a:gd name="connsiteX10741" fmla="*/ 2129342 w 8014260"/>
              <a:gd name="connsiteY10741" fmla="*/ 2671123 h 4925968"/>
              <a:gd name="connsiteX10742" fmla="*/ 4843739 w 8014260"/>
              <a:gd name="connsiteY10742" fmla="*/ 2671122 h 4925968"/>
              <a:gd name="connsiteX10743" fmla="*/ 4822136 w 8014260"/>
              <a:gd name="connsiteY10743" fmla="*/ 2677638 h 4925968"/>
              <a:gd name="connsiteX10744" fmla="*/ 4807242 w 8014260"/>
              <a:gd name="connsiteY10744" fmla="*/ 2681539 h 4925968"/>
              <a:gd name="connsiteX10745" fmla="*/ 4806019 w 8014260"/>
              <a:gd name="connsiteY10745" fmla="*/ 2681959 h 4925968"/>
              <a:gd name="connsiteX10746" fmla="*/ 4791128 w 8014260"/>
              <a:gd name="connsiteY10746" fmla="*/ 2685515 h 4925968"/>
              <a:gd name="connsiteX10747" fmla="*/ 4775296 w 8014260"/>
              <a:gd name="connsiteY10747" fmla="*/ 2691148 h 4925968"/>
              <a:gd name="connsiteX10748" fmla="*/ 4752390 w 8014260"/>
              <a:gd name="connsiteY10748" fmla="*/ 2697732 h 4925968"/>
              <a:gd name="connsiteX10749" fmla="*/ 4770359 w 8014260"/>
              <a:gd name="connsiteY10749" fmla="*/ 2691412 h 4925968"/>
              <a:gd name="connsiteX10750" fmla="*/ 4760345 w 8014260"/>
              <a:gd name="connsiteY10750" fmla="*/ 2694645 h 4925968"/>
              <a:gd name="connsiteX10751" fmla="*/ 4743269 w 8014260"/>
              <a:gd name="connsiteY10751" fmla="*/ 2699789 h 4925968"/>
              <a:gd name="connsiteX10752" fmla="*/ 4763843 w 8014260"/>
              <a:gd name="connsiteY10752" fmla="*/ 2692999 h 4925968"/>
              <a:gd name="connsiteX10753" fmla="*/ 4782222 w 8014260"/>
              <a:gd name="connsiteY10753" fmla="*/ 2687582 h 4925968"/>
              <a:gd name="connsiteX10754" fmla="*/ 4773789 w 8014260"/>
              <a:gd name="connsiteY10754" fmla="*/ 2690304 h 4925968"/>
              <a:gd name="connsiteX10755" fmla="*/ 4787738 w 8014260"/>
              <a:gd name="connsiteY10755" fmla="*/ 2686313 h 4925968"/>
              <a:gd name="connsiteX10756" fmla="*/ 4803208 w 8014260"/>
              <a:gd name="connsiteY10756" fmla="*/ 2680724 h 4925968"/>
              <a:gd name="connsiteX10757" fmla="*/ 4821381 w 8014260"/>
              <a:gd name="connsiteY10757" fmla="*/ 2676678 h 4925968"/>
              <a:gd name="connsiteX10758" fmla="*/ 4810349 w 8014260"/>
              <a:gd name="connsiteY10758" fmla="*/ 2680470 h 4925968"/>
              <a:gd name="connsiteX10759" fmla="*/ 4826662 w 8014260"/>
              <a:gd name="connsiteY10759" fmla="*/ 2675443 h 4925968"/>
              <a:gd name="connsiteX10760" fmla="*/ 4843739 w 8014260"/>
              <a:gd name="connsiteY10760" fmla="*/ 2671122 h 4925968"/>
              <a:gd name="connsiteX10761" fmla="*/ 4944551 w 8014260"/>
              <a:gd name="connsiteY10761" fmla="*/ 2670111 h 4925968"/>
              <a:gd name="connsiteX10762" fmla="*/ 4952643 w 8014260"/>
              <a:gd name="connsiteY10762" fmla="*/ 2671534 h 4925968"/>
              <a:gd name="connsiteX10763" fmla="*/ 4930629 w 8014260"/>
              <a:gd name="connsiteY10763" fmla="*/ 2683193 h 4925968"/>
              <a:gd name="connsiteX10764" fmla="*/ 4906558 w 8014260"/>
              <a:gd name="connsiteY10764" fmla="*/ 2684222 h 4925968"/>
              <a:gd name="connsiteX10765" fmla="*/ 4928435 w 8014260"/>
              <a:gd name="connsiteY10765" fmla="*/ 2672906 h 4925968"/>
              <a:gd name="connsiteX10766" fmla="*/ 4944551 w 8014260"/>
              <a:gd name="connsiteY10766" fmla="*/ 2670111 h 4925968"/>
              <a:gd name="connsiteX10767" fmla="*/ 1352362 w 8014260"/>
              <a:gd name="connsiteY10767" fmla="*/ 2669537 h 4925968"/>
              <a:gd name="connsiteX10768" fmla="*/ 1360427 w 8014260"/>
              <a:gd name="connsiteY10768" fmla="*/ 2670095 h 4925968"/>
              <a:gd name="connsiteX10769" fmla="*/ 1370714 w 8014260"/>
              <a:gd name="connsiteY10769" fmla="*/ 2686691 h 4925968"/>
              <a:gd name="connsiteX10770" fmla="*/ 1360427 w 8014260"/>
              <a:gd name="connsiteY10770" fmla="*/ 2688131 h 4925968"/>
              <a:gd name="connsiteX10771" fmla="*/ 1348564 w 8014260"/>
              <a:gd name="connsiteY10771" fmla="*/ 2674689 h 4925968"/>
              <a:gd name="connsiteX10772" fmla="*/ 1352362 w 8014260"/>
              <a:gd name="connsiteY10772" fmla="*/ 2669537 h 4925968"/>
              <a:gd name="connsiteX10773" fmla="*/ 5983675 w 8014260"/>
              <a:gd name="connsiteY10773" fmla="*/ 2669408 h 4925968"/>
              <a:gd name="connsiteX10774" fmla="*/ 6014056 w 8014260"/>
              <a:gd name="connsiteY10774" fmla="*/ 2680861 h 4925968"/>
              <a:gd name="connsiteX10775" fmla="*/ 5988819 w 8014260"/>
              <a:gd name="connsiteY10775" fmla="*/ 2697252 h 4925968"/>
              <a:gd name="connsiteX10776" fmla="*/ 5960084 w 8014260"/>
              <a:gd name="connsiteY10776" fmla="*/ 2685730 h 4925968"/>
              <a:gd name="connsiteX10777" fmla="*/ 5983675 w 8014260"/>
              <a:gd name="connsiteY10777" fmla="*/ 2669408 h 4925968"/>
              <a:gd name="connsiteX10778" fmla="*/ 1675415 w 8014260"/>
              <a:gd name="connsiteY10778" fmla="*/ 2669271 h 4925968"/>
              <a:gd name="connsiteX10779" fmla="*/ 1687759 w 8014260"/>
              <a:gd name="connsiteY10779" fmla="*/ 2682713 h 4925968"/>
              <a:gd name="connsiteX10780" fmla="*/ 1679874 w 8014260"/>
              <a:gd name="connsiteY10780" fmla="*/ 2686690 h 4925968"/>
              <a:gd name="connsiteX10781" fmla="*/ 1668830 w 8014260"/>
              <a:gd name="connsiteY10781" fmla="*/ 2672837 h 4925968"/>
              <a:gd name="connsiteX10782" fmla="*/ 1675415 w 8014260"/>
              <a:gd name="connsiteY10782" fmla="*/ 2669271 h 4925968"/>
              <a:gd name="connsiteX10783" fmla="*/ 5016654 w 8014260"/>
              <a:gd name="connsiteY10783" fmla="*/ 2669014 h 4925968"/>
              <a:gd name="connsiteX10784" fmla="*/ 5025681 w 8014260"/>
              <a:gd name="connsiteY10784" fmla="*/ 2671877 h 4925968"/>
              <a:gd name="connsiteX10785" fmla="*/ 5005999 w 8014260"/>
              <a:gd name="connsiteY10785" fmla="*/ 2684633 h 4925968"/>
              <a:gd name="connsiteX10786" fmla="*/ 4978978 w 8014260"/>
              <a:gd name="connsiteY10786" fmla="*/ 2683810 h 4925968"/>
              <a:gd name="connsiteX10787" fmla="*/ 4999141 w 8014260"/>
              <a:gd name="connsiteY10787" fmla="*/ 2671397 h 4925968"/>
              <a:gd name="connsiteX10788" fmla="*/ 5016654 w 8014260"/>
              <a:gd name="connsiteY10788" fmla="*/ 2669014 h 4925968"/>
              <a:gd name="connsiteX10789" fmla="*/ 4350580 w 8014260"/>
              <a:gd name="connsiteY10789" fmla="*/ 2667900 h 4925968"/>
              <a:gd name="connsiteX10790" fmla="*/ 4364296 w 8014260"/>
              <a:gd name="connsiteY10790" fmla="*/ 2669614 h 4925968"/>
              <a:gd name="connsiteX10791" fmla="*/ 4353666 w 8014260"/>
              <a:gd name="connsiteY10791" fmla="*/ 2684085 h 4925968"/>
              <a:gd name="connsiteX10792" fmla="*/ 4340156 w 8014260"/>
              <a:gd name="connsiteY10792" fmla="*/ 2682439 h 4925968"/>
              <a:gd name="connsiteX10793" fmla="*/ 4350580 w 8014260"/>
              <a:gd name="connsiteY10793" fmla="*/ 2667900 h 4925968"/>
              <a:gd name="connsiteX10794" fmla="*/ 4056851 w 8014260"/>
              <a:gd name="connsiteY10794" fmla="*/ 2666391 h 4925968"/>
              <a:gd name="connsiteX10795" fmla="*/ 4050199 w 8014260"/>
              <a:gd name="connsiteY10795" fmla="*/ 2671465 h 4925968"/>
              <a:gd name="connsiteX10796" fmla="*/ 4038472 w 8014260"/>
              <a:gd name="connsiteY10796" fmla="*/ 2674826 h 4925968"/>
              <a:gd name="connsiteX10797" fmla="*/ 4046221 w 8014260"/>
              <a:gd name="connsiteY10797" fmla="*/ 2668928 h 4925968"/>
              <a:gd name="connsiteX10798" fmla="*/ 4056851 w 8014260"/>
              <a:gd name="connsiteY10798" fmla="*/ 2666391 h 4925968"/>
              <a:gd name="connsiteX10799" fmla="*/ 4866918 w 8014260"/>
              <a:gd name="connsiteY10799" fmla="*/ 2666048 h 4925968"/>
              <a:gd name="connsiteX10800" fmla="*/ 4863705 w 8014260"/>
              <a:gd name="connsiteY10800" fmla="*/ 2667725 h 4925968"/>
              <a:gd name="connsiteX10801" fmla="*/ 4859443 w 8014260"/>
              <a:gd name="connsiteY10801" fmla="*/ 2668928 h 4925968"/>
              <a:gd name="connsiteX10802" fmla="*/ 4862853 w 8014260"/>
              <a:gd name="connsiteY10802" fmla="*/ 2668170 h 4925968"/>
              <a:gd name="connsiteX10803" fmla="*/ 4862812 w 8014260"/>
              <a:gd name="connsiteY10803" fmla="*/ 2668191 h 4925968"/>
              <a:gd name="connsiteX10804" fmla="*/ 4849705 w 8014260"/>
              <a:gd name="connsiteY10804" fmla="*/ 2672495 h 4925968"/>
              <a:gd name="connsiteX10805" fmla="*/ 4833263 w 8014260"/>
              <a:gd name="connsiteY10805" fmla="*/ 2676978 h 4925968"/>
              <a:gd name="connsiteX10806" fmla="*/ 4829037 w 8014260"/>
              <a:gd name="connsiteY10806" fmla="*/ 2677729 h 4925968"/>
              <a:gd name="connsiteX10807" fmla="*/ 4833519 w 8014260"/>
              <a:gd name="connsiteY10807" fmla="*/ 2676472 h 4925968"/>
              <a:gd name="connsiteX10808" fmla="*/ 4827947 w 8014260"/>
              <a:gd name="connsiteY10808" fmla="*/ 2677921 h 4925968"/>
              <a:gd name="connsiteX10809" fmla="*/ 4827924 w 8014260"/>
              <a:gd name="connsiteY10809" fmla="*/ 2677928 h 4925968"/>
              <a:gd name="connsiteX10810" fmla="*/ 4824536 w 8014260"/>
              <a:gd name="connsiteY10810" fmla="*/ 2678530 h 4925968"/>
              <a:gd name="connsiteX10811" fmla="*/ 4842641 w 8014260"/>
              <a:gd name="connsiteY10811" fmla="*/ 2671809 h 4925968"/>
              <a:gd name="connsiteX10812" fmla="*/ 4866918 w 8014260"/>
              <a:gd name="connsiteY10812" fmla="*/ 2666048 h 4925968"/>
              <a:gd name="connsiteX10813" fmla="*/ 4855260 w 8014260"/>
              <a:gd name="connsiteY10813" fmla="*/ 2665705 h 4925968"/>
              <a:gd name="connsiteX10814" fmla="*/ 4832217 w 8014260"/>
              <a:gd name="connsiteY10814" fmla="*/ 2672289 h 4925968"/>
              <a:gd name="connsiteX10815" fmla="*/ 4814523 w 8014260"/>
              <a:gd name="connsiteY10815" fmla="*/ 2677364 h 4925968"/>
              <a:gd name="connsiteX10816" fmla="*/ 4837361 w 8014260"/>
              <a:gd name="connsiteY10816" fmla="*/ 2670780 h 4925968"/>
              <a:gd name="connsiteX10817" fmla="*/ 4855260 w 8014260"/>
              <a:gd name="connsiteY10817" fmla="*/ 2665705 h 4925968"/>
              <a:gd name="connsiteX10818" fmla="*/ 4808900 w 8014260"/>
              <a:gd name="connsiteY10818" fmla="*/ 2665637 h 4925968"/>
              <a:gd name="connsiteX10819" fmla="*/ 4795801 w 8014260"/>
              <a:gd name="connsiteY10819" fmla="*/ 2671946 h 4925968"/>
              <a:gd name="connsiteX10820" fmla="*/ 4777490 w 8014260"/>
              <a:gd name="connsiteY10820" fmla="*/ 2674827 h 4925968"/>
              <a:gd name="connsiteX10821" fmla="*/ 4792166 w 8014260"/>
              <a:gd name="connsiteY10821" fmla="*/ 2667900 h 4925968"/>
              <a:gd name="connsiteX10822" fmla="*/ 4808900 w 8014260"/>
              <a:gd name="connsiteY10822" fmla="*/ 2665637 h 4925968"/>
              <a:gd name="connsiteX10823" fmla="*/ 7555409 w 8014260"/>
              <a:gd name="connsiteY10823" fmla="*/ 2665154 h 4925968"/>
              <a:gd name="connsiteX10824" fmla="*/ 7558340 w 8014260"/>
              <a:gd name="connsiteY10824" fmla="*/ 2666185 h 4925968"/>
              <a:gd name="connsiteX10825" fmla="*/ 7537012 w 8014260"/>
              <a:gd name="connsiteY10825" fmla="*/ 2731473 h 4925968"/>
              <a:gd name="connsiteX10826" fmla="*/ 7509032 w 8014260"/>
              <a:gd name="connsiteY10826" fmla="*/ 2765831 h 4925968"/>
              <a:gd name="connsiteX10827" fmla="*/ 7530634 w 8014260"/>
              <a:gd name="connsiteY10827" fmla="*/ 2706373 h 4925968"/>
              <a:gd name="connsiteX10828" fmla="*/ 7555409 w 8014260"/>
              <a:gd name="connsiteY10828" fmla="*/ 2665154 h 4925968"/>
              <a:gd name="connsiteX10829" fmla="*/ 7037338 w 8014260"/>
              <a:gd name="connsiteY10829" fmla="*/ 2664128 h 4925968"/>
              <a:gd name="connsiteX10830" fmla="*/ 7067787 w 8014260"/>
              <a:gd name="connsiteY10830" fmla="*/ 2684839 h 4925968"/>
              <a:gd name="connsiteX10831" fmla="*/ 7044196 w 8014260"/>
              <a:gd name="connsiteY10831" fmla="*/ 2700133 h 4925968"/>
              <a:gd name="connsiteX10832" fmla="*/ 7013267 w 8014260"/>
              <a:gd name="connsiteY10832" fmla="*/ 2679284 h 4925968"/>
              <a:gd name="connsiteX10833" fmla="*/ 7037338 w 8014260"/>
              <a:gd name="connsiteY10833" fmla="*/ 2664128 h 4925968"/>
              <a:gd name="connsiteX10834" fmla="*/ 6480606 w 8014260"/>
              <a:gd name="connsiteY10834" fmla="*/ 2663990 h 4925968"/>
              <a:gd name="connsiteX10835" fmla="*/ 6510027 w 8014260"/>
              <a:gd name="connsiteY10835" fmla="*/ 2678186 h 4925968"/>
              <a:gd name="connsiteX10836" fmla="*/ 6485406 w 8014260"/>
              <a:gd name="connsiteY10836" fmla="*/ 2696635 h 4925968"/>
              <a:gd name="connsiteX10837" fmla="*/ 6455505 w 8014260"/>
              <a:gd name="connsiteY10837" fmla="*/ 2681958 h 4925968"/>
              <a:gd name="connsiteX10838" fmla="*/ 6480606 w 8014260"/>
              <a:gd name="connsiteY10838" fmla="*/ 2663990 h 4925968"/>
              <a:gd name="connsiteX10839" fmla="*/ 5420908 w 8014260"/>
              <a:gd name="connsiteY10839" fmla="*/ 2663990 h 4925968"/>
              <a:gd name="connsiteX10840" fmla="*/ 5446077 w 8014260"/>
              <a:gd name="connsiteY10840" fmla="*/ 2672700 h 4925968"/>
              <a:gd name="connsiteX10841" fmla="*/ 5423651 w 8014260"/>
              <a:gd name="connsiteY10841" fmla="*/ 2685387 h 4925968"/>
              <a:gd name="connsiteX10842" fmla="*/ 5395533 w 8014260"/>
              <a:gd name="connsiteY10842" fmla="*/ 2675854 h 4925968"/>
              <a:gd name="connsiteX10843" fmla="*/ 5420908 w 8014260"/>
              <a:gd name="connsiteY10843" fmla="*/ 2663990 h 4925968"/>
              <a:gd name="connsiteX10844" fmla="*/ 3832543 w 8014260"/>
              <a:gd name="connsiteY10844" fmla="*/ 2663896 h 4925968"/>
              <a:gd name="connsiteX10845" fmla="*/ 3835887 w 8014260"/>
              <a:gd name="connsiteY10845" fmla="*/ 2669683 h 4925968"/>
              <a:gd name="connsiteX10846" fmla="*/ 3829783 w 8014260"/>
              <a:gd name="connsiteY10846" fmla="*/ 2675375 h 4925968"/>
              <a:gd name="connsiteX10847" fmla="*/ 3820936 w 8014260"/>
              <a:gd name="connsiteY10847" fmla="*/ 2672632 h 4925968"/>
              <a:gd name="connsiteX10848" fmla="*/ 3826834 w 8014260"/>
              <a:gd name="connsiteY10848" fmla="*/ 2664128 h 4925968"/>
              <a:gd name="connsiteX10849" fmla="*/ 3832543 w 8014260"/>
              <a:gd name="connsiteY10849" fmla="*/ 2663896 h 4925968"/>
              <a:gd name="connsiteX10850" fmla="*/ 4205121 w 8014260"/>
              <a:gd name="connsiteY10850" fmla="*/ 2663854 h 4925968"/>
              <a:gd name="connsiteX10851" fmla="*/ 4214723 w 8014260"/>
              <a:gd name="connsiteY10851" fmla="*/ 2664883 h 4925968"/>
              <a:gd name="connsiteX10852" fmla="*/ 4207110 w 8014260"/>
              <a:gd name="connsiteY10852" fmla="*/ 2672083 h 4925968"/>
              <a:gd name="connsiteX10853" fmla="*/ 4193188 w 8014260"/>
              <a:gd name="connsiteY10853" fmla="*/ 2673249 h 4925968"/>
              <a:gd name="connsiteX10854" fmla="*/ 4205121 w 8014260"/>
              <a:gd name="connsiteY10854" fmla="*/ 2663854 h 4925968"/>
              <a:gd name="connsiteX10855" fmla="*/ 821251 w 8014260"/>
              <a:gd name="connsiteY10855" fmla="*/ 2661522 h 4925968"/>
              <a:gd name="connsiteX10856" fmla="*/ 813637 w 8014260"/>
              <a:gd name="connsiteY10856" fmla="*/ 2676197 h 4925968"/>
              <a:gd name="connsiteX10857" fmla="*/ 802117 w 8014260"/>
              <a:gd name="connsiteY10857" fmla="*/ 2679832 h 4925968"/>
              <a:gd name="connsiteX10858" fmla="*/ 810003 w 8014260"/>
              <a:gd name="connsiteY10858" fmla="*/ 2664471 h 4925968"/>
              <a:gd name="connsiteX10859" fmla="*/ 821251 w 8014260"/>
              <a:gd name="connsiteY10859" fmla="*/ 2661522 h 4925968"/>
              <a:gd name="connsiteX10860" fmla="*/ 4276925 w 8014260"/>
              <a:gd name="connsiteY10860" fmla="*/ 2660835 h 4925968"/>
              <a:gd name="connsiteX10861" fmla="*/ 4289887 w 8014260"/>
              <a:gd name="connsiteY10861" fmla="*/ 2661247 h 4925968"/>
              <a:gd name="connsiteX10862" fmla="*/ 4278914 w 8014260"/>
              <a:gd name="connsiteY10862" fmla="*/ 2672631 h 4925968"/>
              <a:gd name="connsiteX10863" fmla="*/ 4265815 w 8014260"/>
              <a:gd name="connsiteY10863" fmla="*/ 2672014 h 4925968"/>
              <a:gd name="connsiteX10864" fmla="*/ 4276925 w 8014260"/>
              <a:gd name="connsiteY10864" fmla="*/ 2660835 h 4925968"/>
              <a:gd name="connsiteX10865" fmla="*/ 5769020 w 8014260"/>
              <a:gd name="connsiteY10865" fmla="*/ 2659121 h 4925968"/>
              <a:gd name="connsiteX10866" fmla="*/ 5797549 w 8014260"/>
              <a:gd name="connsiteY10866" fmla="*/ 2668243 h 4925968"/>
              <a:gd name="connsiteX10867" fmla="*/ 5774369 w 8014260"/>
              <a:gd name="connsiteY10867" fmla="*/ 2683810 h 4925968"/>
              <a:gd name="connsiteX10868" fmla="*/ 5746045 w 8014260"/>
              <a:gd name="connsiteY10868" fmla="*/ 2673798 h 4925968"/>
              <a:gd name="connsiteX10869" fmla="*/ 5769020 w 8014260"/>
              <a:gd name="connsiteY10869" fmla="*/ 2659121 h 4925968"/>
              <a:gd name="connsiteX10870" fmla="*/ 891701 w 8014260"/>
              <a:gd name="connsiteY10870" fmla="*/ 2658298 h 4925968"/>
              <a:gd name="connsiteX10871" fmla="*/ 894702 w 8014260"/>
              <a:gd name="connsiteY10871" fmla="*/ 2662756 h 4925968"/>
              <a:gd name="connsiteX10872" fmla="*/ 887772 w 8014260"/>
              <a:gd name="connsiteY10872" fmla="*/ 2674346 h 4925968"/>
              <a:gd name="connsiteX10873" fmla="*/ 874537 w 8014260"/>
              <a:gd name="connsiteY10873" fmla="*/ 2674414 h 4925968"/>
              <a:gd name="connsiteX10874" fmla="*/ 882627 w 8014260"/>
              <a:gd name="connsiteY10874" fmla="*/ 2661041 h 4925968"/>
              <a:gd name="connsiteX10875" fmla="*/ 891701 w 8014260"/>
              <a:gd name="connsiteY10875" fmla="*/ 2658298 h 4925968"/>
              <a:gd name="connsiteX10876" fmla="*/ 6620989 w 8014260"/>
              <a:gd name="connsiteY10876" fmla="*/ 2657956 h 4925968"/>
              <a:gd name="connsiteX10877" fmla="*/ 6649862 w 8014260"/>
              <a:gd name="connsiteY10877" fmla="*/ 2673523 h 4925968"/>
              <a:gd name="connsiteX10878" fmla="*/ 6627299 w 8014260"/>
              <a:gd name="connsiteY10878" fmla="*/ 2691011 h 4925968"/>
              <a:gd name="connsiteX10879" fmla="*/ 6595203 w 8014260"/>
              <a:gd name="connsiteY10879" fmla="*/ 2675101 h 4925968"/>
              <a:gd name="connsiteX10880" fmla="*/ 6620989 w 8014260"/>
              <a:gd name="connsiteY10880" fmla="*/ 2657956 h 4925968"/>
              <a:gd name="connsiteX10881" fmla="*/ 6897847 w 8014260"/>
              <a:gd name="connsiteY10881" fmla="*/ 2657476 h 4925968"/>
              <a:gd name="connsiteX10882" fmla="*/ 6928845 w 8014260"/>
              <a:gd name="connsiteY10882" fmla="*/ 2676130 h 4925968"/>
              <a:gd name="connsiteX10883" fmla="*/ 6905665 w 8014260"/>
              <a:gd name="connsiteY10883" fmla="*/ 2692314 h 4925968"/>
              <a:gd name="connsiteX10884" fmla="*/ 6874255 w 8014260"/>
              <a:gd name="connsiteY10884" fmla="*/ 2673318 h 4925968"/>
              <a:gd name="connsiteX10885" fmla="*/ 6897847 w 8014260"/>
              <a:gd name="connsiteY10885" fmla="*/ 2657476 h 4925968"/>
              <a:gd name="connsiteX10886" fmla="*/ 7465963 w 8014260"/>
              <a:gd name="connsiteY10886" fmla="*/ 2656764 h 4925968"/>
              <a:gd name="connsiteX10887" fmla="*/ 7474809 w 8014260"/>
              <a:gd name="connsiteY10887" fmla="*/ 2660493 h 4925968"/>
              <a:gd name="connsiteX10888" fmla="*/ 7455401 w 8014260"/>
              <a:gd name="connsiteY10888" fmla="*/ 2706853 h 4925968"/>
              <a:gd name="connsiteX10889" fmla="*/ 7425569 w 8014260"/>
              <a:gd name="connsiteY10889" fmla="*/ 2711037 h 4925968"/>
              <a:gd name="connsiteX10890" fmla="*/ 7448475 w 8014260"/>
              <a:gd name="connsiteY10890" fmla="*/ 2670163 h 4925968"/>
              <a:gd name="connsiteX10891" fmla="*/ 7465963 w 8014260"/>
              <a:gd name="connsiteY10891" fmla="*/ 2656764 h 4925968"/>
              <a:gd name="connsiteX10892" fmla="*/ 4906009 w 8014260"/>
              <a:gd name="connsiteY10892" fmla="*/ 2656721 h 4925968"/>
              <a:gd name="connsiteX10893" fmla="*/ 4888251 w 8014260"/>
              <a:gd name="connsiteY10893" fmla="*/ 2661421 h 4925968"/>
              <a:gd name="connsiteX10894" fmla="*/ 4894693 w 8014260"/>
              <a:gd name="connsiteY10894" fmla="*/ 2659944 h 4925968"/>
              <a:gd name="connsiteX10895" fmla="*/ 4879263 w 8014260"/>
              <a:gd name="connsiteY10895" fmla="*/ 2664128 h 4925968"/>
              <a:gd name="connsiteX10896" fmla="*/ 4865496 w 8014260"/>
              <a:gd name="connsiteY10896" fmla="*/ 2667582 h 4925968"/>
              <a:gd name="connsiteX10897" fmla="*/ 4862853 w 8014260"/>
              <a:gd name="connsiteY10897" fmla="*/ 2668170 h 4925968"/>
              <a:gd name="connsiteX10898" fmla="*/ 4863705 w 8014260"/>
              <a:gd name="connsiteY10898" fmla="*/ 2667725 h 4925968"/>
              <a:gd name="connsiteX10899" fmla="*/ 4872736 w 8014260"/>
              <a:gd name="connsiteY10899" fmla="*/ 2665176 h 4925968"/>
              <a:gd name="connsiteX10900" fmla="*/ 4869044 w 8014260"/>
              <a:gd name="connsiteY10900" fmla="*/ 2666048 h 4925968"/>
              <a:gd name="connsiteX10901" fmla="*/ 4890167 w 8014260"/>
              <a:gd name="connsiteY10901" fmla="*/ 2660218 h 4925968"/>
              <a:gd name="connsiteX10902" fmla="*/ 4906009 w 8014260"/>
              <a:gd name="connsiteY10902" fmla="*/ 2656721 h 4925968"/>
              <a:gd name="connsiteX10903" fmla="*/ 7373586 w 8014260"/>
              <a:gd name="connsiteY10903" fmla="*/ 2656652 h 4925968"/>
              <a:gd name="connsiteX10904" fmla="*/ 7402938 w 8014260"/>
              <a:gd name="connsiteY10904" fmla="*/ 2671671 h 4925968"/>
              <a:gd name="connsiteX10905" fmla="*/ 7378797 w 8014260"/>
              <a:gd name="connsiteY10905" fmla="*/ 2693891 h 4925968"/>
              <a:gd name="connsiteX10906" fmla="*/ 7350406 w 8014260"/>
              <a:gd name="connsiteY10906" fmla="*/ 2670642 h 4925968"/>
              <a:gd name="connsiteX10907" fmla="*/ 7373586 w 8014260"/>
              <a:gd name="connsiteY10907" fmla="*/ 2656652 h 4925968"/>
              <a:gd name="connsiteX10908" fmla="*/ 6758150 w 8014260"/>
              <a:gd name="connsiteY10908" fmla="*/ 2655623 h 4925968"/>
              <a:gd name="connsiteX10909" fmla="*/ 6789491 w 8014260"/>
              <a:gd name="connsiteY10909" fmla="*/ 2672563 h 4925968"/>
              <a:gd name="connsiteX10910" fmla="*/ 6766653 w 8014260"/>
              <a:gd name="connsiteY10910" fmla="*/ 2689434 h 4925968"/>
              <a:gd name="connsiteX10911" fmla="*/ 6734832 w 8014260"/>
              <a:gd name="connsiteY10911" fmla="*/ 2672083 h 4925968"/>
              <a:gd name="connsiteX10912" fmla="*/ 6758150 w 8014260"/>
              <a:gd name="connsiteY10912" fmla="*/ 2655623 h 4925968"/>
              <a:gd name="connsiteX10913" fmla="*/ 6121521 w 8014260"/>
              <a:gd name="connsiteY10913" fmla="*/ 2655144 h 4925968"/>
              <a:gd name="connsiteX10914" fmla="*/ 6153342 w 8014260"/>
              <a:gd name="connsiteY10914" fmla="*/ 2665979 h 4925968"/>
              <a:gd name="connsiteX10915" fmla="*/ 6129408 w 8014260"/>
              <a:gd name="connsiteY10915" fmla="*/ 2682576 h 4925968"/>
              <a:gd name="connsiteX10916" fmla="*/ 6099438 w 8014260"/>
              <a:gd name="connsiteY10916" fmla="*/ 2671740 h 4925968"/>
              <a:gd name="connsiteX10917" fmla="*/ 6121521 w 8014260"/>
              <a:gd name="connsiteY10917" fmla="*/ 2655144 h 4925968"/>
              <a:gd name="connsiteX10918" fmla="*/ 4882967 w 8014260"/>
              <a:gd name="connsiteY10918" fmla="*/ 2654596 h 4925968"/>
              <a:gd name="connsiteX10919" fmla="*/ 4867468 w 8014260"/>
              <a:gd name="connsiteY10919" fmla="*/ 2660356 h 4925968"/>
              <a:gd name="connsiteX10920" fmla="*/ 4849911 w 8014260"/>
              <a:gd name="connsiteY10920" fmla="*/ 2663237 h 4925968"/>
              <a:gd name="connsiteX10921" fmla="*/ 4863901 w 8014260"/>
              <a:gd name="connsiteY10921" fmla="*/ 2657750 h 4925968"/>
              <a:gd name="connsiteX10922" fmla="*/ 4882967 w 8014260"/>
              <a:gd name="connsiteY10922" fmla="*/ 2654596 h 4925968"/>
              <a:gd name="connsiteX10923" fmla="*/ 5208858 w 8014260"/>
              <a:gd name="connsiteY10923" fmla="*/ 2654183 h 4925968"/>
              <a:gd name="connsiteX10924" fmla="*/ 5235056 w 8014260"/>
              <a:gd name="connsiteY10924" fmla="*/ 2660012 h 4925968"/>
              <a:gd name="connsiteX10925" fmla="*/ 5213796 w 8014260"/>
              <a:gd name="connsiteY10925" fmla="*/ 2671945 h 4925968"/>
              <a:gd name="connsiteX10926" fmla="*/ 5186775 w 8014260"/>
              <a:gd name="connsiteY10926" fmla="*/ 2666459 h 4925968"/>
              <a:gd name="connsiteX10927" fmla="*/ 5208858 w 8014260"/>
              <a:gd name="connsiteY10927" fmla="*/ 2654183 h 4925968"/>
              <a:gd name="connsiteX10928" fmla="*/ 5554433 w 8014260"/>
              <a:gd name="connsiteY10928" fmla="*/ 2652675 h 4925968"/>
              <a:gd name="connsiteX10929" fmla="*/ 5583168 w 8014260"/>
              <a:gd name="connsiteY10929" fmla="*/ 2660081 h 4925968"/>
              <a:gd name="connsiteX10930" fmla="*/ 5561291 w 8014260"/>
              <a:gd name="connsiteY10930" fmla="*/ 2672768 h 4925968"/>
              <a:gd name="connsiteX10931" fmla="*/ 5532282 w 8014260"/>
              <a:gd name="connsiteY10931" fmla="*/ 2664470 h 4925968"/>
              <a:gd name="connsiteX10932" fmla="*/ 5554433 w 8014260"/>
              <a:gd name="connsiteY10932" fmla="*/ 2652675 h 4925968"/>
              <a:gd name="connsiteX10933" fmla="*/ 4939819 w 8014260"/>
              <a:gd name="connsiteY10933" fmla="*/ 2652400 h 4925968"/>
              <a:gd name="connsiteX10934" fmla="*/ 4919451 w 8014260"/>
              <a:gd name="connsiteY10934" fmla="*/ 2660150 h 4925968"/>
              <a:gd name="connsiteX10935" fmla="*/ 4895722 w 8014260"/>
              <a:gd name="connsiteY10935" fmla="*/ 2663853 h 4925968"/>
              <a:gd name="connsiteX10936" fmla="*/ 4916364 w 8014260"/>
              <a:gd name="connsiteY10936" fmla="*/ 2656172 h 4925968"/>
              <a:gd name="connsiteX10937" fmla="*/ 4939819 w 8014260"/>
              <a:gd name="connsiteY10937" fmla="*/ 2652400 h 4925968"/>
              <a:gd name="connsiteX10938" fmla="*/ 3482013 w 8014260"/>
              <a:gd name="connsiteY10938" fmla="*/ 2651920 h 4925968"/>
              <a:gd name="connsiteX10939" fmla="*/ 3489351 w 8014260"/>
              <a:gd name="connsiteY10939" fmla="*/ 2667762 h 4925968"/>
              <a:gd name="connsiteX10940" fmla="*/ 3481328 w 8014260"/>
              <a:gd name="connsiteY10940" fmla="*/ 2677021 h 4925968"/>
              <a:gd name="connsiteX10941" fmla="*/ 3476116 w 8014260"/>
              <a:gd name="connsiteY10941" fmla="*/ 2664882 h 4925968"/>
              <a:gd name="connsiteX10942" fmla="*/ 3482013 w 8014260"/>
              <a:gd name="connsiteY10942" fmla="*/ 2651920 h 4925968"/>
              <a:gd name="connsiteX10943" fmla="*/ 3008537 w 8014260"/>
              <a:gd name="connsiteY10943" fmla="*/ 2649931 h 4925968"/>
              <a:gd name="connsiteX10944" fmla="*/ 3015875 w 8014260"/>
              <a:gd name="connsiteY10944" fmla="*/ 2662687 h 4925968"/>
              <a:gd name="connsiteX10945" fmla="*/ 3008126 w 8014260"/>
              <a:gd name="connsiteY10945" fmla="*/ 2669408 h 4925968"/>
              <a:gd name="connsiteX10946" fmla="*/ 3000856 w 8014260"/>
              <a:gd name="connsiteY10946" fmla="*/ 2657132 h 4925968"/>
              <a:gd name="connsiteX10947" fmla="*/ 3008537 w 8014260"/>
              <a:gd name="connsiteY10947" fmla="*/ 2649931 h 4925968"/>
              <a:gd name="connsiteX10948" fmla="*/ 4129203 w 8014260"/>
              <a:gd name="connsiteY10948" fmla="*/ 2648423 h 4925968"/>
              <a:gd name="connsiteX10949" fmla="*/ 4119534 w 8014260"/>
              <a:gd name="connsiteY10949" fmla="*/ 2654526 h 4925968"/>
              <a:gd name="connsiteX10950" fmla="*/ 4110687 w 8014260"/>
              <a:gd name="connsiteY10950" fmla="*/ 2656241 h 4925968"/>
              <a:gd name="connsiteX10951" fmla="*/ 4118916 w 8014260"/>
              <a:gd name="connsiteY10951" fmla="*/ 2650549 h 4925968"/>
              <a:gd name="connsiteX10952" fmla="*/ 4129203 w 8014260"/>
              <a:gd name="connsiteY10952" fmla="*/ 2648423 h 4925968"/>
              <a:gd name="connsiteX10953" fmla="*/ 1738577 w 8014260"/>
              <a:gd name="connsiteY10953" fmla="*/ 2648286 h 4925968"/>
              <a:gd name="connsiteX10954" fmla="*/ 1751196 w 8014260"/>
              <a:gd name="connsiteY10954" fmla="*/ 2662002 h 4925968"/>
              <a:gd name="connsiteX10955" fmla="*/ 1740632 w 8014260"/>
              <a:gd name="connsiteY10955" fmla="*/ 2663785 h 4925968"/>
              <a:gd name="connsiteX10956" fmla="*/ 1729727 w 8014260"/>
              <a:gd name="connsiteY10956" fmla="*/ 2649794 h 4925968"/>
              <a:gd name="connsiteX10957" fmla="*/ 1738577 w 8014260"/>
              <a:gd name="connsiteY10957" fmla="*/ 2648286 h 4925968"/>
              <a:gd name="connsiteX10958" fmla="*/ 648085 w 8014260"/>
              <a:gd name="connsiteY10958" fmla="*/ 2647737 h 4925968"/>
              <a:gd name="connsiteX10959" fmla="*/ 642117 w 8014260"/>
              <a:gd name="connsiteY10959" fmla="*/ 2656858 h 4925968"/>
              <a:gd name="connsiteX10960" fmla="*/ 635948 w 8014260"/>
              <a:gd name="connsiteY10960" fmla="*/ 2661659 h 4925968"/>
              <a:gd name="connsiteX10961" fmla="*/ 640061 w 8014260"/>
              <a:gd name="connsiteY10961" fmla="*/ 2654046 h 4925968"/>
              <a:gd name="connsiteX10962" fmla="*/ 648085 w 8014260"/>
              <a:gd name="connsiteY10962" fmla="*/ 2647737 h 4925968"/>
              <a:gd name="connsiteX10963" fmla="*/ 4927543 w 8014260"/>
              <a:gd name="connsiteY10963" fmla="*/ 2647395 h 4925968"/>
              <a:gd name="connsiteX10964" fmla="*/ 4913873 w 8014260"/>
              <a:gd name="connsiteY10964" fmla="*/ 2651242 h 4925968"/>
              <a:gd name="connsiteX10965" fmla="*/ 4916296 w 8014260"/>
              <a:gd name="connsiteY10965" fmla="*/ 2650686 h 4925968"/>
              <a:gd name="connsiteX10966" fmla="*/ 4895722 w 8014260"/>
              <a:gd name="connsiteY10966" fmla="*/ 2656241 h 4925968"/>
              <a:gd name="connsiteX10967" fmla="*/ 4877205 w 8014260"/>
              <a:gd name="connsiteY10967" fmla="*/ 2660562 h 4925968"/>
              <a:gd name="connsiteX10968" fmla="*/ 4887432 w 8014260"/>
              <a:gd name="connsiteY10968" fmla="*/ 2657729 h 4925968"/>
              <a:gd name="connsiteX10969" fmla="*/ 4886189 w 8014260"/>
              <a:gd name="connsiteY10969" fmla="*/ 2658024 h 4925968"/>
              <a:gd name="connsiteX10970" fmla="*/ 4906283 w 8014260"/>
              <a:gd name="connsiteY10970" fmla="*/ 2652401 h 4925968"/>
              <a:gd name="connsiteX10971" fmla="*/ 4927543 w 8014260"/>
              <a:gd name="connsiteY10971" fmla="*/ 2647395 h 4925968"/>
              <a:gd name="connsiteX10972" fmla="*/ 3344100 w 8014260"/>
              <a:gd name="connsiteY10972" fmla="*/ 2645954 h 4925968"/>
              <a:gd name="connsiteX10973" fmla="*/ 3354318 w 8014260"/>
              <a:gd name="connsiteY10973" fmla="*/ 2656583 h 4925968"/>
              <a:gd name="connsiteX10974" fmla="*/ 3347460 w 8014260"/>
              <a:gd name="connsiteY10974" fmla="*/ 2666665 h 4925968"/>
              <a:gd name="connsiteX10975" fmla="*/ 3339231 w 8014260"/>
              <a:gd name="connsiteY10975" fmla="*/ 2658573 h 4925968"/>
              <a:gd name="connsiteX10976" fmla="*/ 3344100 w 8014260"/>
              <a:gd name="connsiteY10976" fmla="*/ 2645954 h 4925968"/>
              <a:gd name="connsiteX10977" fmla="*/ 548917 w 8014260"/>
              <a:gd name="connsiteY10977" fmla="*/ 2645817 h 4925968"/>
              <a:gd name="connsiteX10978" fmla="*/ 543979 w 8014260"/>
              <a:gd name="connsiteY10978" fmla="*/ 2651029 h 4925968"/>
              <a:gd name="connsiteX10979" fmla="*/ 541852 w 8014260"/>
              <a:gd name="connsiteY10979" fmla="*/ 2651372 h 4925968"/>
              <a:gd name="connsiteX10980" fmla="*/ 545967 w 8014260"/>
              <a:gd name="connsiteY10980" fmla="*/ 2646640 h 4925968"/>
              <a:gd name="connsiteX10981" fmla="*/ 548917 w 8014260"/>
              <a:gd name="connsiteY10981" fmla="*/ 2645817 h 4925968"/>
              <a:gd name="connsiteX10982" fmla="*/ 7741175 w 8014260"/>
              <a:gd name="connsiteY10982" fmla="*/ 2644651 h 4925968"/>
              <a:gd name="connsiteX10983" fmla="*/ 7706336 w 8014260"/>
              <a:gd name="connsiteY10983" fmla="*/ 2732776 h 4925968"/>
              <a:gd name="connsiteX10984" fmla="*/ 7664022 w 8014260"/>
              <a:gd name="connsiteY10984" fmla="*/ 2814593 h 4925968"/>
              <a:gd name="connsiteX10985" fmla="*/ 7696871 w 8014260"/>
              <a:gd name="connsiteY10985" fmla="*/ 2729965 h 4925968"/>
              <a:gd name="connsiteX10986" fmla="*/ 7741175 w 8014260"/>
              <a:gd name="connsiteY10986" fmla="*/ 2644651 h 4925968"/>
              <a:gd name="connsiteX10987" fmla="*/ 5345195 w 8014260"/>
              <a:gd name="connsiteY10987" fmla="*/ 2644513 h 4925968"/>
              <a:gd name="connsiteX10988" fmla="*/ 5370844 w 8014260"/>
              <a:gd name="connsiteY10988" fmla="*/ 2651440 h 4925968"/>
              <a:gd name="connsiteX10989" fmla="*/ 5348487 w 8014260"/>
              <a:gd name="connsiteY10989" fmla="*/ 2661658 h 4925968"/>
              <a:gd name="connsiteX10990" fmla="*/ 5321947 w 8014260"/>
              <a:gd name="connsiteY10990" fmla="*/ 2654457 h 4925968"/>
              <a:gd name="connsiteX10991" fmla="*/ 5345195 w 8014260"/>
              <a:gd name="connsiteY10991" fmla="*/ 2644513 h 4925968"/>
              <a:gd name="connsiteX10992" fmla="*/ 5907277 w 8014260"/>
              <a:gd name="connsiteY10992" fmla="*/ 2644240 h 4925968"/>
              <a:gd name="connsiteX10993" fmla="*/ 5936081 w 8014260"/>
              <a:gd name="connsiteY10993" fmla="*/ 2653155 h 4925968"/>
              <a:gd name="connsiteX10994" fmla="*/ 5913175 w 8014260"/>
              <a:gd name="connsiteY10994" fmla="*/ 2668586 h 4925968"/>
              <a:gd name="connsiteX10995" fmla="*/ 5884509 w 8014260"/>
              <a:gd name="connsiteY10995" fmla="*/ 2658916 h 4925968"/>
              <a:gd name="connsiteX10996" fmla="*/ 5907277 w 8014260"/>
              <a:gd name="connsiteY10996" fmla="*/ 2644240 h 4925968"/>
              <a:gd name="connsiteX10997" fmla="*/ 4967594 w 8014260"/>
              <a:gd name="connsiteY10997" fmla="*/ 2643691 h 4925968"/>
              <a:gd name="connsiteX10998" fmla="*/ 4946334 w 8014260"/>
              <a:gd name="connsiteY10998" fmla="*/ 2648354 h 4925968"/>
              <a:gd name="connsiteX10999" fmla="*/ 4931795 w 8014260"/>
              <a:gd name="connsiteY10999" fmla="*/ 2651578 h 4925968"/>
              <a:gd name="connsiteX11000" fmla="*/ 4951683 w 8014260"/>
              <a:gd name="connsiteY11000" fmla="*/ 2646914 h 4925968"/>
              <a:gd name="connsiteX11001" fmla="*/ 4967594 w 8014260"/>
              <a:gd name="connsiteY11001" fmla="*/ 2643691 h 4925968"/>
              <a:gd name="connsiteX11002" fmla="*/ 5152151 w 8014260"/>
              <a:gd name="connsiteY11002" fmla="*/ 2643571 h 4925968"/>
              <a:gd name="connsiteX11003" fmla="*/ 5160303 w 8014260"/>
              <a:gd name="connsiteY11003" fmla="*/ 2647189 h 4925968"/>
              <a:gd name="connsiteX11004" fmla="*/ 5138769 w 8014260"/>
              <a:gd name="connsiteY11004" fmla="*/ 2657887 h 4925968"/>
              <a:gd name="connsiteX11005" fmla="*/ 5112914 w 8014260"/>
              <a:gd name="connsiteY11005" fmla="*/ 2654664 h 4925968"/>
              <a:gd name="connsiteX11006" fmla="*/ 5134997 w 8014260"/>
              <a:gd name="connsiteY11006" fmla="*/ 2644377 h 4925968"/>
              <a:gd name="connsiteX11007" fmla="*/ 5152151 w 8014260"/>
              <a:gd name="connsiteY11007" fmla="*/ 2643571 h 4925968"/>
              <a:gd name="connsiteX11008" fmla="*/ 5005176 w 8014260"/>
              <a:gd name="connsiteY11008" fmla="*/ 2643373 h 4925968"/>
              <a:gd name="connsiteX11009" fmla="*/ 5012994 w 8014260"/>
              <a:gd name="connsiteY11009" fmla="*/ 2644033 h 4925968"/>
              <a:gd name="connsiteX11010" fmla="*/ 4990637 w 8014260"/>
              <a:gd name="connsiteY11010" fmla="*/ 2653018 h 4925968"/>
              <a:gd name="connsiteX11011" fmla="*/ 4968417 w 8014260"/>
              <a:gd name="connsiteY11011" fmla="*/ 2654115 h 4925968"/>
              <a:gd name="connsiteX11012" fmla="*/ 4989334 w 8014260"/>
              <a:gd name="connsiteY11012" fmla="*/ 2645954 h 4925968"/>
              <a:gd name="connsiteX11013" fmla="*/ 5005176 w 8014260"/>
              <a:gd name="connsiteY11013" fmla="*/ 2643373 h 4925968"/>
              <a:gd name="connsiteX11014" fmla="*/ 3618488 w 8014260"/>
              <a:gd name="connsiteY11014" fmla="*/ 2642594 h 4925968"/>
              <a:gd name="connsiteX11015" fmla="*/ 3627266 w 8014260"/>
              <a:gd name="connsiteY11015" fmla="*/ 2652743 h 4925968"/>
              <a:gd name="connsiteX11016" fmla="*/ 3618831 w 8014260"/>
              <a:gd name="connsiteY11016" fmla="*/ 2663648 h 4925968"/>
              <a:gd name="connsiteX11017" fmla="*/ 3611561 w 8014260"/>
              <a:gd name="connsiteY11017" fmla="*/ 2651235 h 4925968"/>
              <a:gd name="connsiteX11018" fmla="*/ 3618488 w 8014260"/>
              <a:gd name="connsiteY11018" fmla="*/ 2642594 h 4925968"/>
              <a:gd name="connsiteX11019" fmla="*/ 7719983 w 8014260"/>
              <a:gd name="connsiteY11019" fmla="*/ 2642251 h 4925968"/>
              <a:gd name="connsiteX11020" fmla="*/ 7688848 w 8014260"/>
              <a:gd name="connsiteY11020" fmla="*/ 2725164 h 4925968"/>
              <a:gd name="connsiteX11021" fmla="*/ 7647563 w 8014260"/>
              <a:gd name="connsiteY11021" fmla="*/ 2806637 h 4925968"/>
              <a:gd name="connsiteX11022" fmla="*/ 7678492 w 8014260"/>
              <a:gd name="connsiteY11022" fmla="*/ 2724547 h 4925968"/>
              <a:gd name="connsiteX11023" fmla="*/ 7719983 w 8014260"/>
              <a:gd name="connsiteY11023" fmla="*/ 2642251 h 4925968"/>
              <a:gd name="connsiteX11024" fmla="*/ 6261767 w 8014260"/>
              <a:gd name="connsiteY11024" fmla="*/ 2642182 h 4925968"/>
              <a:gd name="connsiteX11025" fmla="*/ 6292902 w 8014260"/>
              <a:gd name="connsiteY11025" fmla="*/ 2653978 h 4925968"/>
              <a:gd name="connsiteX11026" fmla="*/ 6268214 w 8014260"/>
              <a:gd name="connsiteY11026" fmla="*/ 2669888 h 4925968"/>
              <a:gd name="connsiteX11027" fmla="*/ 6238793 w 8014260"/>
              <a:gd name="connsiteY11027" fmla="*/ 2658230 h 4925968"/>
              <a:gd name="connsiteX11028" fmla="*/ 6261767 w 8014260"/>
              <a:gd name="connsiteY11028" fmla="*/ 2642182 h 4925968"/>
              <a:gd name="connsiteX11029" fmla="*/ 1088168 w 8014260"/>
              <a:gd name="connsiteY11029" fmla="*/ 2640331 h 4925968"/>
              <a:gd name="connsiteX11030" fmla="*/ 1101264 w 8014260"/>
              <a:gd name="connsiteY11030" fmla="*/ 2648149 h 4925968"/>
              <a:gd name="connsiteX11031" fmla="*/ 1091114 w 8014260"/>
              <a:gd name="connsiteY11031" fmla="*/ 2658573 h 4925968"/>
              <a:gd name="connsiteX11032" fmla="*/ 1079594 w 8014260"/>
              <a:gd name="connsiteY11032" fmla="*/ 2652058 h 4925968"/>
              <a:gd name="connsiteX11033" fmla="*/ 1088168 w 8014260"/>
              <a:gd name="connsiteY11033" fmla="*/ 2640331 h 4925968"/>
              <a:gd name="connsiteX11034" fmla="*/ 5078917 w 8014260"/>
              <a:gd name="connsiteY11034" fmla="*/ 2640115 h 4925968"/>
              <a:gd name="connsiteX11035" fmla="*/ 5086923 w 8014260"/>
              <a:gd name="connsiteY11035" fmla="*/ 2642250 h 4925968"/>
              <a:gd name="connsiteX11036" fmla="*/ 5065869 w 8014260"/>
              <a:gd name="connsiteY11036" fmla="*/ 2651303 h 4925968"/>
              <a:gd name="connsiteX11037" fmla="*/ 5040357 w 8014260"/>
              <a:gd name="connsiteY11037" fmla="*/ 2650891 h 4925968"/>
              <a:gd name="connsiteX11038" fmla="*/ 5061343 w 8014260"/>
              <a:gd name="connsiteY11038" fmla="*/ 2642045 h 4925968"/>
              <a:gd name="connsiteX11039" fmla="*/ 5078917 w 8014260"/>
              <a:gd name="connsiteY11039" fmla="*/ 2640115 h 4925968"/>
              <a:gd name="connsiteX11040" fmla="*/ 1222446 w 8014260"/>
              <a:gd name="connsiteY11040" fmla="*/ 2639988 h 4925968"/>
              <a:gd name="connsiteX11041" fmla="*/ 1235542 w 8014260"/>
              <a:gd name="connsiteY11041" fmla="*/ 2651098 h 4925968"/>
              <a:gd name="connsiteX11042" fmla="*/ 1225119 w 8014260"/>
              <a:gd name="connsiteY11042" fmla="*/ 2658916 h 4925968"/>
              <a:gd name="connsiteX11043" fmla="*/ 1213598 w 8014260"/>
              <a:gd name="connsiteY11043" fmla="*/ 2649520 h 4925968"/>
              <a:gd name="connsiteX11044" fmla="*/ 1222446 w 8014260"/>
              <a:gd name="connsiteY11044" fmla="*/ 2639988 h 4925968"/>
              <a:gd name="connsiteX11045" fmla="*/ 5693787 w 8014260"/>
              <a:gd name="connsiteY11045" fmla="*/ 2639164 h 4925968"/>
              <a:gd name="connsiteX11046" fmla="*/ 5720808 w 8014260"/>
              <a:gd name="connsiteY11046" fmla="*/ 2645885 h 4925968"/>
              <a:gd name="connsiteX11047" fmla="*/ 5697285 w 8014260"/>
              <a:gd name="connsiteY11047" fmla="*/ 2659121 h 4925968"/>
              <a:gd name="connsiteX11048" fmla="*/ 5669990 w 8014260"/>
              <a:gd name="connsiteY11048" fmla="*/ 2651577 h 4925968"/>
              <a:gd name="connsiteX11049" fmla="*/ 5693787 w 8014260"/>
              <a:gd name="connsiteY11049" fmla="*/ 2639164 h 4925968"/>
              <a:gd name="connsiteX11050" fmla="*/ 7698861 w 8014260"/>
              <a:gd name="connsiteY11050" fmla="*/ 2638410 h 4925968"/>
              <a:gd name="connsiteX11051" fmla="*/ 7669989 w 8014260"/>
              <a:gd name="connsiteY11051" fmla="*/ 2718854 h 4925968"/>
              <a:gd name="connsiteX11052" fmla="*/ 7631104 w 8014260"/>
              <a:gd name="connsiteY11052" fmla="*/ 2796212 h 4925968"/>
              <a:gd name="connsiteX11053" fmla="*/ 7660182 w 8014260"/>
              <a:gd name="connsiteY11053" fmla="*/ 2716317 h 4925968"/>
              <a:gd name="connsiteX11054" fmla="*/ 7698861 w 8014260"/>
              <a:gd name="connsiteY11054" fmla="*/ 2638410 h 4925968"/>
              <a:gd name="connsiteX11055" fmla="*/ 4796075 w 8014260"/>
              <a:gd name="connsiteY11055" fmla="*/ 2638067 h 4925968"/>
              <a:gd name="connsiteX11056" fmla="*/ 4781331 w 8014260"/>
              <a:gd name="connsiteY11056" fmla="*/ 2646708 h 4925968"/>
              <a:gd name="connsiteX11057" fmla="*/ 4766449 w 8014260"/>
              <a:gd name="connsiteY11057" fmla="*/ 2646365 h 4925968"/>
              <a:gd name="connsiteX11058" fmla="*/ 4779890 w 8014260"/>
              <a:gd name="connsiteY11058" fmla="*/ 2638204 h 4925968"/>
              <a:gd name="connsiteX11059" fmla="*/ 4796075 w 8014260"/>
              <a:gd name="connsiteY11059" fmla="*/ 2638067 h 4925968"/>
              <a:gd name="connsiteX11060" fmla="*/ 7234575 w 8014260"/>
              <a:gd name="connsiteY11060" fmla="*/ 2637313 h 4925968"/>
              <a:gd name="connsiteX11061" fmla="*/ 7266327 w 8014260"/>
              <a:gd name="connsiteY11061" fmla="*/ 2659259 h 4925968"/>
              <a:gd name="connsiteX11062" fmla="*/ 7242941 w 8014260"/>
              <a:gd name="connsiteY11062" fmla="*/ 2673592 h 4925968"/>
              <a:gd name="connsiteX11063" fmla="*/ 7213041 w 8014260"/>
              <a:gd name="connsiteY11063" fmla="*/ 2652949 h 4925968"/>
              <a:gd name="connsiteX11064" fmla="*/ 7234575 w 8014260"/>
              <a:gd name="connsiteY11064" fmla="*/ 2637313 h 4925968"/>
              <a:gd name="connsiteX11065" fmla="*/ 4707264 w 8014260"/>
              <a:gd name="connsiteY11065" fmla="*/ 2636559 h 4925968"/>
              <a:gd name="connsiteX11066" fmla="*/ 4721803 w 8014260"/>
              <a:gd name="connsiteY11066" fmla="*/ 2638479 h 4925968"/>
              <a:gd name="connsiteX11067" fmla="*/ 4708224 w 8014260"/>
              <a:gd name="connsiteY11067" fmla="*/ 2647737 h 4925968"/>
              <a:gd name="connsiteX11068" fmla="*/ 4693617 w 8014260"/>
              <a:gd name="connsiteY11068" fmla="*/ 2646228 h 4925968"/>
              <a:gd name="connsiteX11069" fmla="*/ 4707264 w 8014260"/>
              <a:gd name="connsiteY11069" fmla="*/ 2636559 h 4925968"/>
              <a:gd name="connsiteX11070" fmla="*/ 1418720 w 8014260"/>
              <a:gd name="connsiteY11070" fmla="*/ 2636216 h 4925968"/>
              <a:gd name="connsiteX11071" fmla="*/ 1430653 w 8014260"/>
              <a:gd name="connsiteY11071" fmla="*/ 2651166 h 4925968"/>
              <a:gd name="connsiteX11072" fmla="*/ 1419611 w 8014260"/>
              <a:gd name="connsiteY11072" fmla="*/ 2656378 h 4925968"/>
              <a:gd name="connsiteX11073" fmla="*/ 1409597 w 8014260"/>
              <a:gd name="connsiteY11073" fmla="*/ 2640604 h 4925968"/>
              <a:gd name="connsiteX11074" fmla="*/ 1418720 w 8014260"/>
              <a:gd name="connsiteY11074" fmla="*/ 2636216 h 4925968"/>
              <a:gd name="connsiteX11075" fmla="*/ 4870004 w 8014260"/>
              <a:gd name="connsiteY11075" fmla="*/ 2635324 h 4925968"/>
              <a:gd name="connsiteX11076" fmla="*/ 4857180 w 8014260"/>
              <a:gd name="connsiteY11076" fmla="*/ 2642388 h 4925968"/>
              <a:gd name="connsiteX11077" fmla="*/ 4839761 w 8014260"/>
              <a:gd name="connsiteY11077" fmla="*/ 2644102 h 4925968"/>
              <a:gd name="connsiteX11078" fmla="*/ 4850802 w 8014260"/>
              <a:gd name="connsiteY11078" fmla="*/ 2636901 h 4925968"/>
              <a:gd name="connsiteX11079" fmla="*/ 4870004 w 8014260"/>
              <a:gd name="connsiteY11079" fmla="*/ 2635324 h 4925968"/>
              <a:gd name="connsiteX11080" fmla="*/ 5481944 w 8014260"/>
              <a:gd name="connsiteY11080" fmla="*/ 2635050 h 4925968"/>
              <a:gd name="connsiteX11081" fmla="*/ 5507593 w 8014260"/>
              <a:gd name="connsiteY11081" fmla="*/ 2641222 h 4925968"/>
              <a:gd name="connsiteX11082" fmla="*/ 5484825 w 8014260"/>
              <a:gd name="connsiteY11082" fmla="*/ 2651441 h 4925968"/>
              <a:gd name="connsiteX11083" fmla="*/ 5458284 w 8014260"/>
              <a:gd name="connsiteY11083" fmla="*/ 2645063 h 4925968"/>
              <a:gd name="connsiteX11084" fmla="*/ 5481944 w 8014260"/>
              <a:gd name="connsiteY11084" fmla="*/ 2635050 h 4925968"/>
              <a:gd name="connsiteX11085" fmla="*/ 4989471 w 8014260"/>
              <a:gd name="connsiteY11085" fmla="*/ 2632924 h 4925968"/>
              <a:gd name="connsiteX11086" fmla="*/ 4966497 w 8014260"/>
              <a:gd name="connsiteY11086" fmla="*/ 2638136 h 4925968"/>
              <a:gd name="connsiteX11087" fmla="*/ 4948529 w 8014260"/>
              <a:gd name="connsiteY11087" fmla="*/ 2641977 h 4925968"/>
              <a:gd name="connsiteX11088" fmla="*/ 4971297 w 8014260"/>
              <a:gd name="connsiteY11088" fmla="*/ 2636696 h 4925968"/>
              <a:gd name="connsiteX11089" fmla="*/ 4989471 w 8014260"/>
              <a:gd name="connsiteY11089" fmla="*/ 2632924 h 4925968"/>
              <a:gd name="connsiteX11090" fmla="*/ 5000924 w 8014260"/>
              <a:gd name="connsiteY11090" fmla="*/ 2632923 h 4925968"/>
              <a:gd name="connsiteX11091" fmla="*/ 4980967 w 8014260"/>
              <a:gd name="connsiteY11091" fmla="*/ 2638547 h 4925968"/>
              <a:gd name="connsiteX11092" fmla="*/ 4969962 w 8014260"/>
              <a:gd name="connsiteY11092" fmla="*/ 2640436 h 4925968"/>
              <a:gd name="connsiteX11093" fmla="*/ 4956003 w 8014260"/>
              <a:gd name="connsiteY11093" fmla="*/ 2643828 h 4925968"/>
              <a:gd name="connsiteX11094" fmla="*/ 4946701 w 8014260"/>
              <a:gd name="connsiteY11094" fmla="*/ 2645621 h 4925968"/>
              <a:gd name="connsiteX11095" fmla="*/ 4938996 w 8014260"/>
              <a:gd name="connsiteY11095" fmla="*/ 2647737 h 4925968"/>
              <a:gd name="connsiteX11096" fmla="*/ 4921920 w 8014260"/>
              <a:gd name="connsiteY11096" fmla="*/ 2650686 h 4925968"/>
              <a:gd name="connsiteX11097" fmla="*/ 4938859 w 8014260"/>
              <a:gd name="connsiteY11097" fmla="*/ 2645679 h 4925968"/>
              <a:gd name="connsiteX11098" fmla="*/ 4953494 w 8014260"/>
              <a:gd name="connsiteY11098" fmla="*/ 2643478 h 4925968"/>
              <a:gd name="connsiteX11099" fmla="*/ 4961147 w 8014260"/>
              <a:gd name="connsiteY11099" fmla="*/ 2641565 h 4925968"/>
              <a:gd name="connsiteX11100" fmla="*/ 4961691 w 8014260"/>
              <a:gd name="connsiteY11100" fmla="*/ 2641465 h 4925968"/>
              <a:gd name="connsiteX11101" fmla="*/ 4976578 w 8014260"/>
              <a:gd name="connsiteY11101" fmla="*/ 2637244 h 4925968"/>
              <a:gd name="connsiteX11102" fmla="*/ 5000924 w 8014260"/>
              <a:gd name="connsiteY11102" fmla="*/ 2632923 h 4925968"/>
              <a:gd name="connsiteX11103" fmla="*/ 4632580 w 8014260"/>
              <a:gd name="connsiteY11103" fmla="*/ 2632512 h 4925968"/>
              <a:gd name="connsiteX11104" fmla="*/ 4647737 w 8014260"/>
              <a:gd name="connsiteY11104" fmla="*/ 2633541 h 4925968"/>
              <a:gd name="connsiteX11105" fmla="*/ 4635666 w 8014260"/>
              <a:gd name="connsiteY11105" fmla="*/ 2644514 h 4925968"/>
              <a:gd name="connsiteX11106" fmla="*/ 4620716 w 8014260"/>
              <a:gd name="connsiteY11106" fmla="*/ 2643622 h 4925968"/>
              <a:gd name="connsiteX11107" fmla="*/ 4632580 w 8014260"/>
              <a:gd name="connsiteY11107" fmla="*/ 2632512 h 4925968"/>
              <a:gd name="connsiteX11108" fmla="*/ 6402082 w 8014260"/>
              <a:gd name="connsiteY11108" fmla="*/ 2631004 h 4925968"/>
              <a:gd name="connsiteX11109" fmla="*/ 6432532 w 8014260"/>
              <a:gd name="connsiteY11109" fmla="*/ 2644034 h 4925968"/>
              <a:gd name="connsiteX11110" fmla="*/ 6407157 w 8014260"/>
              <a:gd name="connsiteY11110" fmla="*/ 2659327 h 4925968"/>
              <a:gd name="connsiteX11111" fmla="*/ 6378353 w 8014260"/>
              <a:gd name="connsiteY11111" fmla="*/ 2646571 h 4925968"/>
              <a:gd name="connsiteX11112" fmla="*/ 6402082 w 8014260"/>
              <a:gd name="connsiteY11112" fmla="*/ 2631004 h 4925968"/>
              <a:gd name="connsiteX11113" fmla="*/ 4943179 w 8014260"/>
              <a:gd name="connsiteY11113" fmla="*/ 2630729 h 4925968"/>
              <a:gd name="connsiteX11114" fmla="*/ 4929806 w 8014260"/>
              <a:gd name="connsiteY11114" fmla="*/ 2636421 h 4925968"/>
              <a:gd name="connsiteX11115" fmla="*/ 4911838 w 8014260"/>
              <a:gd name="connsiteY11115" fmla="*/ 2638478 h 4925968"/>
              <a:gd name="connsiteX11116" fmla="*/ 4926720 w 8014260"/>
              <a:gd name="connsiteY11116" fmla="*/ 2631826 h 4925968"/>
              <a:gd name="connsiteX11117" fmla="*/ 4943179 w 8014260"/>
              <a:gd name="connsiteY11117" fmla="*/ 2630729 h 4925968"/>
              <a:gd name="connsiteX11118" fmla="*/ 7677738 w 8014260"/>
              <a:gd name="connsiteY11118" fmla="*/ 2630386 h 4925968"/>
              <a:gd name="connsiteX11119" fmla="*/ 7652363 w 8014260"/>
              <a:gd name="connsiteY11119" fmla="*/ 2706235 h 4925968"/>
              <a:gd name="connsiteX11120" fmla="*/ 7616085 w 8014260"/>
              <a:gd name="connsiteY11120" fmla="*/ 2779342 h 4925968"/>
              <a:gd name="connsiteX11121" fmla="*/ 7643174 w 8014260"/>
              <a:gd name="connsiteY11121" fmla="*/ 2700406 h 4925968"/>
              <a:gd name="connsiteX11122" fmla="*/ 7677738 w 8014260"/>
              <a:gd name="connsiteY11122" fmla="*/ 2630386 h 4925968"/>
              <a:gd name="connsiteX11123" fmla="*/ 6046014 w 8014260"/>
              <a:gd name="connsiteY11123" fmla="*/ 2629495 h 4925968"/>
              <a:gd name="connsiteX11124" fmla="*/ 6075092 w 8014260"/>
              <a:gd name="connsiteY11124" fmla="*/ 2638479 h 4925968"/>
              <a:gd name="connsiteX11125" fmla="*/ 6052255 w 8014260"/>
              <a:gd name="connsiteY11125" fmla="*/ 2653841 h 4925968"/>
              <a:gd name="connsiteX11126" fmla="*/ 6023383 w 8014260"/>
              <a:gd name="connsiteY11126" fmla="*/ 2644171 h 4925968"/>
              <a:gd name="connsiteX11127" fmla="*/ 6046014 w 8014260"/>
              <a:gd name="connsiteY11127" fmla="*/ 2629495 h 4925968"/>
              <a:gd name="connsiteX11128" fmla="*/ 4201761 w 8014260"/>
              <a:gd name="connsiteY11128" fmla="*/ 2628878 h 4925968"/>
              <a:gd name="connsiteX11129" fmla="*/ 4192228 w 8014260"/>
              <a:gd name="connsiteY11129" fmla="*/ 2635599 h 4925968"/>
              <a:gd name="connsiteX11130" fmla="*/ 4182010 w 8014260"/>
              <a:gd name="connsiteY11130" fmla="*/ 2637931 h 4925968"/>
              <a:gd name="connsiteX11131" fmla="*/ 4194491 w 8014260"/>
              <a:gd name="connsiteY11131" fmla="*/ 2629770 h 4925968"/>
              <a:gd name="connsiteX11132" fmla="*/ 4201761 w 8014260"/>
              <a:gd name="connsiteY11132" fmla="*/ 2628878 h 4925968"/>
              <a:gd name="connsiteX11133" fmla="*/ 5269552 w 8014260"/>
              <a:gd name="connsiteY11133" fmla="*/ 2628809 h 4925968"/>
              <a:gd name="connsiteX11134" fmla="*/ 5295338 w 8014260"/>
              <a:gd name="connsiteY11134" fmla="*/ 2634090 h 4925968"/>
              <a:gd name="connsiteX11135" fmla="*/ 5273804 w 8014260"/>
              <a:gd name="connsiteY11135" fmla="*/ 2642113 h 4925968"/>
              <a:gd name="connsiteX11136" fmla="*/ 5247537 w 8014260"/>
              <a:gd name="connsiteY11136" fmla="*/ 2636696 h 4925968"/>
              <a:gd name="connsiteX11137" fmla="*/ 5269552 w 8014260"/>
              <a:gd name="connsiteY11137" fmla="*/ 2628809 h 4925968"/>
              <a:gd name="connsiteX11138" fmla="*/ 5038716 w 8014260"/>
              <a:gd name="connsiteY11138" fmla="*/ 2628553 h 4925968"/>
              <a:gd name="connsiteX11139" fmla="*/ 5035311 w 8014260"/>
              <a:gd name="connsiteY11139" fmla="*/ 2629346 h 4925968"/>
              <a:gd name="connsiteX11140" fmla="*/ 5022303 w 8014260"/>
              <a:gd name="connsiteY11140" fmla="*/ 2632034 h 4925968"/>
              <a:gd name="connsiteX11141" fmla="*/ 5029178 w 8014260"/>
              <a:gd name="connsiteY11141" fmla="*/ 2630935 h 4925968"/>
              <a:gd name="connsiteX11142" fmla="*/ 5013816 w 8014260"/>
              <a:gd name="connsiteY11142" fmla="*/ 2634089 h 4925968"/>
              <a:gd name="connsiteX11143" fmla="*/ 4993859 w 8014260"/>
              <a:gd name="connsiteY11143" fmla="*/ 2637655 h 4925968"/>
              <a:gd name="connsiteX11144" fmla="*/ 5008057 w 8014260"/>
              <a:gd name="connsiteY11144" fmla="*/ 2634481 h 4925968"/>
              <a:gd name="connsiteX11145" fmla="*/ 5003118 w 8014260"/>
              <a:gd name="connsiteY11145" fmla="*/ 2635325 h 4925968"/>
              <a:gd name="connsiteX11146" fmla="*/ 5021909 w 8014260"/>
              <a:gd name="connsiteY11146" fmla="*/ 2631210 h 4925968"/>
              <a:gd name="connsiteX11147" fmla="*/ 1995201 w 8014260"/>
              <a:gd name="connsiteY11147" fmla="*/ 2626615 h 4925968"/>
              <a:gd name="connsiteX11148" fmla="*/ 2003499 w 8014260"/>
              <a:gd name="connsiteY11148" fmla="*/ 2639302 h 4925968"/>
              <a:gd name="connsiteX11149" fmla="*/ 1997053 w 8014260"/>
              <a:gd name="connsiteY11149" fmla="*/ 2643828 h 4925968"/>
              <a:gd name="connsiteX11150" fmla="*/ 1985532 w 8014260"/>
              <a:gd name="connsiteY11150" fmla="*/ 2629632 h 4925968"/>
              <a:gd name="connsiteX11151" fmla="*/ 1995201 w 8014260"/>
              <a:gd name="connsiteY11151" fmla="*/ 2626615 h 4925968"/>
              <a:gd name="connsiteX11152" fmla="*/ 5830330 w 8014260"/>
              <a:gd name="connsiteY11152" fmla="*/ 2624762 h 4925968"/>
              <a:gd name="connsiteX11153" fmla="*/ 5859133 w 8014260"/>
              <a:gd name="connsiteY11153" fmla="*/ 2631620 h 4925968"/>
              <a:gd name="connsiteX11154" fmla="*/ 5836913 w 8014260"/>
              <a:gd name="connsiteY11154" fmla="*/ 2644239 h 4925968"/>
              <a:gd name="connsiteX11155" fmla="*/ 5807836 w 8014260"/>
              <a:gd name="connsiteY11155" fmla="*/ 2636627 h 4925968"/>
              <a:gd name="connsiteX11156" fmla="*/ 5830330 w 8014260"/>
              <a:gd name="connsiteY11156" fmla="*/ 2624762 h 4925968"/>
              <a:gd name="connsiteX11157" fmla="*/ 7098580 w 8014260"/>
              <a:gd name="connsiteY11157" fmla="*/ 2624694 h 4925968"/>
              <a:gd name="connsiteX11158" fmla="*/ 7128276 w 8014260"/>
              <a:gd name="connsiteY11158" fmla="*/ 2643828 h 4925968"/>
              <a:gd name="connsiteX11159" fmla="*/ 7105576 w 8014260"/>
              <a:gd name="connsiteY11159" fmla="*/ 2658984 h 4925968"/>
              <a:gd name="connsiteX11160" fmla="*/ 7074989 w 8014260"/>
              <a:gd name="connsiteY11160" fmla="*/ 2640742 h 4925968"/>
              <a:gd name="connsiteX11161" fmla="*/ 7098580 w 8014260"/>
              <a:gd name="connsiteY11161" fmla="*/ 2624694 h 4925968"/>
              <a:gd name="connsiteX11162" fmla="*/ 2461955 w 8014260"/>
              <a:gd name="connsiteY11162" fmla="*/ 2624420 h 4925968"/>
              <a:gd name="connsiteX11163" fmla="*/ 2470528 w 8014260"/>
              <a:gd name="connsiteY11163" fmla="*/ 2641840 h 4925968"/>
              <a:gd name="connsiteX11164" fmla="*/ 2464219 w 8014260"/>
              <a:gd name="connsiteY11164" fmla="*/ 2649863 h 4925968"/>
              <a:gd name="connsiteX11165" fmla="*/ 2456332 w 8014260"/>
              <a:gd name="connsiteY11165" fmla="*/ 2641771 h 4925968"/>
              <a:gd name="connsiteX11166" fmla="*/ 2461955 w 8014260"/>
              <a:gd name="connsiteY11166" fmla="*/ 2624420 h 4925968"/>
              <a:gd name="connsiteX11167" fmla="*/ 5012060 w 8014260"/>
              <a:gd name="connsiteY11167" fmla="*/ 2624360 h 4925968"/>
              <a:gd name="connsiteX11168" fmla="*/ 5017589 w 8014260"/>
              <a:gd name="connsiteY11168" fmla="*/ 2624694 h 4925968"/>
              <a:gd name="connsiteX11169" fmla="*/ 5000718 w 8014260"/>
              <a:gd name="connsiteY11169" fmla="*/ 2629632 h 4925968"/>
              <a:gd name="connsiteX11170" fmla="*/ 4984259 w 8014260"/>
              <a:gd name="connsiteY11170" fmla="*/ 2631003 h 4925968"/>
              <a:gd name="connsiteX11171" fmla="*/ 4999690 w 8014260"/>
              <a:gd name="connsiteY11171" fmla="*/ 2626134 h 4925968"/>
              <a:gd name="connsiteX11172" fmla="*/ 5012060 w 8014260"/>
              <a:gd name="connsiteY11172" fmla="*/ 2624360 h 4925968"/>
              <a:gd name="connsiteX11173" fmla="*/ 2870829 w 8014260"/>
              <a:gd name="connsiteY11173" fmla="*/ 2624214 h 4925968"/>
              <a:gd name="connsiteX11174" fmla="*/ 2878167 w 8014260"/>
              <a:gd name="connsiteY11174" fmla="*/ 2637656 h 4925968"/>
              <a:gd name="connsiteX11175" fmla="*/ 2870555 w 8014260"/>
              <a:gd name="connsiteY11175" fmla="*/ 2645748 h 4925968"/>
              <a:gd name="connsiteX11176" fmla="*/ 2863286 w 8014260"/>
              <a:gd name="connsiteY11176" fmla="*/ 2632856 h 4925968"/>
              <a:gd name="connsiteX11177" fmla="*/ 2870829 w 8014260"/>
              <a:gd name="connsiteY11177" fmla="*/ 2624214 h 4925968"/>
              <a:gd name="connsiteX11178" fmla="*/ 634778 w 8014260"/>
              <a:gd name="connsiteY11178" fmla="*/ 2623940 h 4925968"/>
              <a:gd name="connsiteX11179" fmla="*/ 630529 w 8014260"/>
              <a:gd name="connsiteY11179" fmla="*/ 2629838 h 4925968"/>
              <a:gd name="connsiteX11180" fmla="*/ 624767 w 8014260"/>
              <a:gd name="connsiteY11180" fmla="*/ 2634638 h 4925968"/>
              <a:gd name="connsiteX11181" fmla="*/ 627716 w 8014260"/>
              <a:gd name="connsiteY11181" fmla="*/ 2630181 h 4925968"/>
              <a:gd name="connsiteX11182" fmla="*/ 634778 w 8014260"/>
              <a:gd name="connsiteY11182" fmla="*/ 2623940 h 4925968"/>
              <a:gd name="connsiteX11183" fmla="*/ 4558514 w 8014260"/>
              <a:gd name="connsiteY11183" fmla="*/ 2623254 h 4925968"/>
              <a:gd name="connsiteX11184" fmla="*/ 4572847 w 8014260"/>
              <a:gd name="connsiteY11184" fmla="*/ 2625791 h 4925968"/>
              <a:gd name="connsiteX11185" fmla="*/ 4560160 w 8014260"/>
              <a:gd name="connsiteY11185" fmla="*/ 2637793 h 4925968"/>
              <a:gd name="connsiteX11186" fmla="*/ 4547061 w 8014260"/>
              <a:gd name="connsiteY11186" fmla="*/ 2636147 h 4925968"/>
              <a:gd name="connsiteX11187" fmla="*/ 4558514 w 8014260"/>
              <a:gd name="connsiteY11187" fmla="*/ 2623254 h 4925968"/>
              <a:gd name="connsiteX11188" fmla="*/ 5618212 w 8014260"/>
              <a:gd name="connsiteY11188" fmla="*/ 2623117 h 4925968"/>
              <a:gd name="connsiteX11189" fmla="*/ 5644890 w 8014260"/>
              <a:gd name="connsiteY11189" fmla="*/ 2628398 h 4925968"/>
              <a:gd name="connsiteX11190" fmla="*/ 5623219 w 8014260"/>
              <a:gd name="connsiteY11190" fmla="*/ 2639027 h 4925968"/>
              <a:gd name="connsiteX11191" fmla="*/ 5595649 w 8014260"/>
              <a:gd name="connsiteY11191" fmla="*/ 2633678 h 4925968"/>
              <a:gd name="connsiteX11192" fmla="*/ 5618212 w 8014260"/>
              <a:gd name="connsiteY11192" fmla="*/ 2623117 h 4925968"/>
              <a:gd name="connsiteX11193" fmla="*/ 2325275 w 8014260"/>
              <a:gd name="connsiteY11193" fmla="*/ 2622911 h 4925968"/>
              <a:gd name="connsiteX11194" fmla="*/ 2338374 w 8014260"/>
              <a:gd name="connsiteY11194" fmla="*/ 2632512 h 4925968"/>
              <a:gd name="connsiteX11195" fmla="*/ 2330076 w 8014260"/>
              <a:gd name="connsiteY11195" fmla="*/ 2641976 h 4925968"/>
              <a:gd name="connsiteX11196" fmla="*/ 2320337 w 8014260"/>
              <a:gd name="connsiteY11196" fmla="*/ 2631826 h 4925968"/>
              <a:gd name="connsiteX11197" fmla="*/ 2325275 w 8014260"/>
              <a:gd name="connsiteY11197" fmla="*/ 2622911 h 4925968"/>
              <a:gd name="connsiteX11198" fmla="*/ 6541368 w 8014260"/>
              <a:gd name="connsiteY11198" fmla="*/ 2622500 h 4925968"/>
              <a:gd name="connsiteX11199" fmla="*/ 6572160 w 8014260"/>
              <a:gd name="connsiteY11199" fmla="*/ 2636353 h 4925968"/>
              <a:gd name="connsiteX11200" fmla="*/ 6547197 w 8014260"/>
              <a:gd name="connsiteY11200" fmla="*/ 2651509 h 4925968"/>
              <a:gd name="connsiteX11201" fmla="*/ 6518051 w 8014260"/>
              <a:gd name="connsiteY11201" fmla="*/ 2638067 h 4925968"/>
              <a:gd name="connsiteX11202" fmla="*/ 6541368 w 8014260"/>
              <a:gd name="connsiteY11202" fmla="*/ 2622500 h 4925968"/>
              <a:gd name="connsiteX11203" fmla="*/ 5050576 w 8014260"/>
              <a:gd name="connsiteY11203" fmla="*/ 2622499 h 4925968"/>
              <a:gd name="connsiteX11204" fmla="*/ 5028287 w 8014260"/>
              <a:gd name="connsiteY11204" fmla="*/ 2627094 h 4925968"/>
              <a:gd name="connsiteX11205" fmla="*/ 5011691 w 8014260"/>
              <a:gd name="connsiteY11205" fmla="*/ 2629700 h 4925968"/>
              <a:gd name="connsiteX11206" fmla="*/ 5032470 w 8014260"/>
              <a:gd name="connsiteY11206" fmla="*/ 2625242 h 4925968"/>
              <a:gd name="connsiteX11207" fmla="*/ 5050576 w 8014260"/>
              <a:gd name="connsiteY11207" fmla="*/ 2622499 h 4925968"/>
              <a:gd name="connsiteX11208" fmla="*/ 736277 w 8014260"/>
              <a:gd name="connsiteY11208" fmla="*/ 2622294 h 4925968"/>
              <a:gd name="connsiteX11209" fmla="*/ 727157 w 8014260"/>
              <a:gd name="connsiteY11209" fmla="*/ 2636421 h 4925968"/>
              <a:gd name="connsiteX11210" fmla="*/ 718104 w 8014260"/>
              <a:gd name="connsiteY11210" fmla="*/ 2643143 h 4925968"/>
              <a:gd name="connsiteX11211" fmla="*/ 724275 w 8014260"/>
              <a:gd name="connsiteY11211" fmla="*/ 2632170 h 4925968"/>
              <a:gd name="connsiteX11212" fmla="*/ 736277 w 8014260"/>
              <a:gd name="connsiteY11212" fmla="*/ 2622294 h 4925968"/>
              <a:gd name="connsiteX11213" fmla="*/ 5404379 w 8014260"/>
              <a:gd name="connsiteY11213" fmla="*/ 2622019 h 4925968"/>
              <a:gd name="connsiteX11214" fmla="*/ 5431468 w 8014260"/>
              <a:gd name="connsiteY11214" fmla="*/ 2625928 h 4925968"/>
              <a:gd name="connsiteX11215" fmla="*/ 5411375 w 8014260"/>
              <a:gd name="connsiteY11215" fmla="*/ 2634432 h 4925968"/>
              <a:gd name="connsiteX11216" fmla="*/ 5383874 w 8014260"/>
              <a:gd name="connsiteY11216" fmla="*/ 2629769 h 4925968"/>
              <a:gd name="connsiteX11217" fmla="*/ 5404379 w 8014260"/>
              <a:gd name="connsiteY11217" fmla="*/ 2622019 h 4925968"/>
              <a:gd name="connsiteX11218" fmla="*/ 4033192 w 8014260"/>
              <a:gd name="connsiteY11218" fmla="*/ 2621677 h 4925968"/>
              <a:gd name="connsiteX11219" fmla="*/ 4043067 w 8014260"/>
              <a:gd name="connsiteY11219" fmla="*/ 2622637 h 4925968"/>
              <a:gd name="connsiteX11220" fmla="*/ 4037443 w 8014260"/>
              <a:gd name="connsiteY11220" fmla="*/ 2628741 h 4925968"/>
              <a:gd name="connsiteX11221" fmla="*/ 4028459 w 8014260"/>
              <a:gd name="connsiteY11221" fmla="*/ 2629358 h 4925968"/>
              <a:gd name="connsiteX11222" fmla="*/ 4033192 w 8014260"/>
              <a:gd name="connsiteY11222" fmla="*/ 2621677 h 4925968"/>
              <a:gd name="connsiteX11223" fmla="*/ 5213051 w 8014260"/>
              <a:gd name="connsiteY11223" fmla="*/ 2620314 h 4925968"/>
              <a:gd name="connsiteX11224" fmla="*/ 5221408 w 8014260"/>
              <a:gd name="connsiteY11224" fmla="*/ 2622500 h 4925968"/>
              <a:gd name="connsiteX11225" fmla="*/ 5199531 w 8014260"/>
              <a:gd name="connsiteY11225" fmla="*/ 2630044 h 4925968"/>
              <a:gd name="connsiteX11226" fmla="*/ 5174980 w 8014260"/>
              <a:gd name="connsiteY11226" fmla="*/ 2628192 h 4925968"/>
              <a:gd name="connsiteX11227" fmla="*/ 5196720 w 8014260"/>
              <a:gd name="connsiteY11227" fmla="*/ 2620854 h 4925968"/>
              <a:gd name="connsiteX11228" fmla="*/ 5213051 w 8014260"/>
              <a:gd name="connsiteY11228" fmla="*/ 2620314 h 4925968"/>
              <a:gd name="connsiteX11229" fmla="*/ 5102628 w 8014260"/>
              <a:gd name="connsiteY11229" fmla="*/ 2619414 h 4925968"/>
              <a:gd name="connsiteX11230" fmla="*/ 5082329 w 8014260"/>
              <a:gd name="connsiteY11230" fmla="*/ 2622500 h 4925968"/>
              <a:gd name="connsiteX11231" fmla="*/ 5071424 w 8014260"/>
              <a:gd name="connsiteY11231" fmla="*/ 2624166 h 4925968"/>
              <a:gd name="connsiteX11232" fmla="*/ 5054416 w 8014260"/>
              <a:gd name="connsiteY11232" fmla="*/ 2629358 h 4925968"/>
              <a:gd name="connsiteX11233" fmla="*/ 5029865 w 8014260"/>
              <a:gd name="connsiteY11233" fmla="*/ 2631895 h 4925968"/>
              <a:gd name="connsiteX11234" fmla="*/ 5034708 w 8014260"/>
              <a:gd name="connsiteY11234" fmla="*/ 2629486 h 4925968"/>
              <a:gd name="connsiteX11235" fmla="*/ 5035311 w 8014260"/>
              <a:gd name="connsiteY11235" fmla="*/ 2629346 h 4925968"/>
              <a:gd name="connsiteX11236" fmla="*/ 5040562 w 8014260"/>
              <a:gd name="connsiteY11236" fmla="*/ 2628261 h 4925968"/>
              <a:gd name="connsiteX11237" fmla="*/ 5038716 w 8014260"/>
              <a:gd name="connsiteY11237" fmla="*/ 2628553 h 4925968"/>
              <a:gd name="connsiteX11238" fmla="*/ 5049684 w 8014260"/>
              <a:gd name="connsiteY11238" fmla="*/ 2625998 h 4925968"/>
              <a:gd name="connsiteX11239" fmla="*/ 5073961 w 8014260"/>
              <a:gd name="connsiteY11239" fmla="*/ 2623392 h 4925968"/>
              <a:gd name="connsiteX11240" fmla="*/ 5071951 w 8014260"/>
              <a:gd name="connsiteY11240" fmla="*/ 2624005 h 4925968"/>
              <a:gd name="connsiteX11241" fmla="*/ 5085003 w 8014260"/>
              <a:gd name="connsiteY11241" fmla="*/ 2621814 h 4925968"/>
              <a:gd name="connsiteX11242" fmla="*/ 5102628 w 8014260"/>
              <a:gd name="connsiteY11242" fmla="*/ 2619414 h 4925968"/>
              <a:gd name="connsiteX11243" fmla="*/ 5061755 w 8014260"/>
              <a:gd name="connsiteY11243" fmla="*/ 2618933 h 4925968"/>
              <a:gd name="connsiteX11244" fmla="*/ 5044266 w 8014260"/>
              <a:gd name="connsiteY11244" fmla="*/ 2622499 h 4925968"/>
              <a:gd name="connsiteX11245" fmla="*/ 5020195 w 8014260"/>
              <a:gd name="connsiteY11245" fmla="*/ 2626751 h 4925968"/>
              <a:gd name="connsiteX11246" fmla="*/ 5039534 w 8014260"/>
              <a:gd name="connsiteY11246" fmla="*/ 2622842 h 4925968"/>
              <a:gd name="connsiteX11247" fmla="*/ 5061755 w 8014260"/>
              <a:gd name="connsiteY11247" fmla="*/ 2618933 h 4925968"/>
              <a:gd name="connsiteX11248" fmla="*/ 5139705 w 8014260"/>
              <a:gd name="connsiteY11248" fmla="*/ 2618685 h 4925968"/>
              <a:gd name="connsiteX11249" fmla="*/ 5147411 w 8014260"/>
              <a:gd name="connsiteY11249" fmla="*/ 2619756 h 4925968"/>
              <a:gd name="connsiteX11250" fmla="*/ 5127523 w 8014260"/>
              <a:gd name="connsiteY11250" fmla="*/ 2626271 h 4925968"/>
              <a:gd name="connsiteX11251" fmla="*/ 5102697 w 8014260"/>
              <a:gd name="connsiteY11251" fmla="*/ 2626409 h 4925968"/>
              <a:gd name="connsiteX11252" fmla="*/ 5123819 w 8014260"/>
              <a:gd name="connsiteY11252" fmla="*/ 2620030 h 4925968"/>
              <a:gd name="connsiteX11253" fmla="*/ 5139705 w 8014260"/>
              <a:gd name="connsiteY11253" fmla="*/ 2618685 h 4925968"/>
              <a:gd name="connsiteX11254" fmla="*/ 6958814 w 8014260"/>
              <a:gd name="connsiteY11254" fmla="*/ 2617288 h 4925968"/>
              <a:gd name="connsiteX11255" fmla="*/ 6989949 w 8014260"/>
              <a:gd name="connsiteY11255" fmla="*/ 2635530 h 4925968"/>
              <a:gd name="connsiteX11256" fmla="*/ 6965466 w 8014260"/>
              <a:gd name="connsiteY11256" fmla="*/ 2650001 h 4925968"/>
              <a:gd name="connsiteX11257" fmla="*/ 6936045 w 8014260"/>
              <a:gd name="connsiteY11257" fmla="*/ 2632650 h 4925968"/>
              <a:gd name="connsiteX11258" fmla="*/ 6958814 w 8014260"/>
              <a:gd name="connsiteY11258" fmla="*/ 2617288 h 4925968"/>
              <a:gd name="connsiteX11259" fmla="*/ 6680860 w 8014260"/>
              <a:gd name="connsiteY11259" fmla="*/ 2616945 h 4925968"/>
              <a:gd name="connsiteX11260" fmla="*/ 6711721 w 8014260"/>
              <a:gd name="connsiteY11260" fmla="*/ 2632101 h 4925968"/>
              <a:gd name="connsiteX11261" fmla="*/ 6686826 w 8014260"/>
              <a:gd name="connsiteY11261" fmla="*/ 2646915 h 4925968"/>
              <a:gd name="connsiteX11262" fmla="*/ 6657611 w 8014260"/>
              <a:gd name="connsiteY11262" fmla="*/ 2632376 h 4925968"/>
              <a:gd name="connsiteX11263" fmla="*/ 6680860 w 8014260"/>
              <a:gd name="connsiteY11263" fmla="*/ 2616945 h 4925968"/>
              <a:gd name="connsiteX11264" fmla="*/ 3207008 w 8014260"/>
              <a:gd name="connsiteY11264" fmla="*/ 2615779 h 4925968"/>
              <a:gd name="connsiteX11265" fmla="*/ 3214346 w 8014260"/>
              <a:gd name="connsiteY11265" fmla="*/ 2632238 h 4925968"/>
              <a:gd name="connsiteX11266" fmla="*/ 3206185 w 8014260"/>
              <a:gd name="connsiteY11266" fmla="*/ 2638822 h 4925968"/>
              <a:gd name="connsiteX11267" fmla="*/ 3200973 w 8014260"/>
              <a:gd name="connsiteY11267" fmla="*/ 2626477 h 4925968"/>
              <a:gd name="connsiteX11268" fmla="*/ 3207008 w 8014260"/>
              <a:gd name="connsiteY11268" fmla="*/ 2615779 h 4925968"/>
              <a:gd name="connsiteX11269" fmla="*/ 6184889 w 8014260"/>
              <a:gd name="connsiteY11269" fmla="*/ 2615299 h 4925968"/>
              <a:gd name="connsiteX11270" fmla="*/ 6214310 w 8014260"/>
              <a:gd name="connsiteY11270" fmla="*/ 2624626 h 4925968"/>
              <a:gd name="connsiteX11271" fmla="*/ 6191815 w 8014260"/>
              <a:gd name="connsiteY11271" fmla="*/ 2639988 h 4925968"/>
              <a:gd name="connsiteX11272" fmla="*/ 6162600 w 8014260"/>
              <a:gd name="connsiteY11272" fmla="*/ 2630112 h 4925968"/>
              <a:gd name="connsiteX11273" fmla="*/ 6184889 w 8014260"/>
              <a:gd name="connsiteY11273" fmla="*/ 2615299 h 4925968"/>
              <a:gd name="connsiteX11274" fmla="*/ 6820214 w 8014260"/>
              <a:gd name="connsiteY11274" fmla="*/ 2614956 h 4925968"/>
              <a:gd name="connsiteX11275" fmla="*/ 6851006 w 8014260"/>
              <a:gd name="connsiteY11275" fmla="*/ 2631621 h 4925968"/>
              <a:gd name="connsiteX11276" fmla="*/ 6826180 w 8014260"/>
              <a:gd name="connsiteY11276" fmla="*/ 2646228 h 4925968"/>
              <a:gd name="connsiteX11277" fmla="*/ 6797034 w 8014260"/>
              <a:gd name="connsiteY11277" fmla="*/ 2630249 h 4925968"/>
              <a:gd name="connsiteX11278" fmla="*/ 6820214 w 8014260"/>
              <a:gd name="connsiteY11278" fmla="*/ 2614956 h 4925968"/>
              <a:gd name="connsiteX11279" fmla="*/ 5112434 w 8014260"/>
              <a:gd name="connsiteY11279" fmla="*/ 2614956 h 4925968"/>
              <a:gd name="connsiteX11280" fmla="*/ 5092135 w 8014260"/>
              <a:gd name="connsiteY11280" fmla="*/ 2618453 h 4925968"/>
              <a:gd name="connsiteX11281" fmla="*/ 5082727 w 8014260"/>
              <a:gd name="connsiteY11281" fmla="*/ 2619603 h 4925968"/>
              <a:gd name="connsiteX11282" fmla="*/ 5073824 w 8014260"/>
              <a:gd name="connsiteY11282" fmla="*/ 2621471 h 4925968"/>
              <a:gd name="connsiteX11283" fmla="*/ 5056610 w 8014260"/>
              <a:gd name="connsiteY11283" fmla="*/ 2623254 h 4925968"/>
              <a:gd name="connsiteX11284" fmla="*/ 5073412 w 8014260"/>
              <a:gd name="connsiteY11284" fmla="*/ 2619345 h 4925968"/>
              <a:gd name="connsiteX11285" fmla="*/ 5087089 w 8014260"/>
              <a:gd name="connsiteY11285" fmla="*/ 2618247 h 4925968"/>
              <a:gd name="connsiteX11286" fmla="*/ 5094192 w 8014260"/>
              <a:gd name="connsiteY11286" fmla="*/ 2616945 h 4925968"/>
              <a:gd name="connsiteX11287" fmla="*/ 5112434 w 8014260"/>
              <a:gd name="connsiteY11287" fmla="*/ 2614956 h 4925968"/>
              <a:gd name="connsiteX11288" fmla="*/ 4119053 w 8014260"/>
              <a:gd name="connsiteY11288" fmla="*/ 2614544 h 4925968"/>
              <a:gd name="connsiteX11289" fmla="*/ 4109932 w 8014260"/>
              <a:gd name="connsiteY11289" fmla="*/ 2622362 h 4925968"/>
              <a:gd name="connsiteX11290" fmla="*/ 4100468 w 8014260"/>
              <a:gd name="connsiteY11290" fmla="*/ 2624557 h 4925968"/>
              <a:gd name="connsiteX11291" fmla="*/ 4106572 w 8014260"/>
              <a:gd name="connsiteY11291" fmla="*/ 2618179 h 4925968"/>
              <a:gd name="connsiteX11292" fmla="*/ 4119053 w 8014260"/>
              <a:gd name="connsiteY11292" fmla="*/ 2614544 h 4925968"/>
              <a:gd name="connsiteX11293" fmla="*/ 1793028 w 8014260"/>
              <a:gd name="connsiteY11293" fmla="*/ 2614270 h 4925968"/>
              <a:gd name="connsiteX11294" fmla="*/ 1798996 w 8014260"/>
              <a:gd name="connsiteY11294" fmla="*/ 2615916 h 4925968"/>
              <a:gd name="connsiteX11295" fmla="*/ 1810377 w 8014260"/>
              <a:gd name="connsiteY11295" fmla="*/ 2630317 h 4925968"/>
              <a:gd name="connsiteX11296" fmla="*/ 1798720 w 8014260"/>
              <a:gd name="connsiteY11296" fmla="*/ 2631003 h 4925968"/>
              <a:gd name="connsiteX11297" fmla="*/ 1790558 w 8014260"/>
              <a:gd name="connsiteY11297" fmla="*/ 2618590 h 4925968"/>
              <a:gd name="connsiteX11298" fmla="*/ 1793028 w 8014260"/>
              <a:gd name="connsiteY11298" fmla="*/ 2614270 h 4925968"/>
              <a:gd name="connsiteX11299" fmla="*/ 2597058 w 8014260"/>
              <a:gd name="connsiteY11299" fmla="*/ 2613859 h 4925968"/>
              <a:gd name="connsiteX11300" fmla="*/ 2605630 w 8014260"/>
              <a:gd name="connsiteY11300" fmla="*/ 2630455 h 4925968"/>
              <a:gd name="connsiteX11301" fmla="*/ 2599321 w 8014260"/>
              <a:gd name="connsiteY11301" fmla="*/ 2639439 h 4925968"/>
              <a:gd name="connsiteX11302" fmla="*/ 2591434 w 8014260"/>
              <a:gd name="connsiteY11302" fmla="*/ 2632307 h 4925968"/>
              <a:gd name="connsiteX11303" fmla="*/ 2597058 w 8014260"/>
              <a:gd name="connsiteY11303" fmla="*/ 2613859 h 4925968"/>
              <a:gd name="connsiteX11304" fmla="*/ 1479481 w 8014260"/>
              <a:gd name="connsiteY11304" fmla="*/ 2613447 h 4925968"/>
              <a:gd name="connsiteX11305" fmla="*/ 1490179 w 8014260"/>
              <a:gd name="connsiteY11305" fmla="*/ 2625174 h 4925968"/>
              <a:gd name="connsiteX11306" fmla="*/ 1480441 w 8014260"/>
              <a:gd name="connsiteY11306" fmla="*/ 2626135 h 4925968"/>
              <a:gd name="connsiteX11307" fmla="*/ 1469539 w 8014260"/>
              <a:gd name="connsiteY11307" fmla="*/ 2614613 h 4925968"/>
              <a:gd name="connsiteX11308" fmla="*/ 1479481 w 8014260"/>
              <a:gd name="connsiteY11308" fmla="*/ 2613447 h 4925968"/>
              <a:gd name="connsiteX11309" fmla="*/ 2735178 w 8014260"/>
              <a:gd name="connsiteY11309" fmla="*/ 2612419 h 4925968"/>
              <a:gd name="connsiteX11310" fmla="*/ 2741693 w 8014260"/>
              <a:gd name="connsiteY11310" fmla="*/ 2620580 h 4925968"/>
              <a:gd name="connsiteX11311" fmla="*/ 2732778 w 8014260"/>
              <a:gd name="connsiteY11311" fmla="*/ 2631072 h 4925968"/>
              <a:gd name="connsiteX11312" fmla="*/ 2726468 w 8014260"/>
              <a:gd name="connsiteY11312" fmla="*/ 2620374 h 4925968"/>
              <a:gd name="connsiteX11313" fmla="*/ 2735178 w 8014260"/>
              <a:gd name="connsiteY11313" fmla="*/ 2612419 h 4925968"/>
              <a:gd name="connsiteX11314" fmla="*/ 7658193 w 8014260"/>
              <a:gd name="connsiteY11314" fmla="*/ 2612418 h 4925968"/>
              <a:gd name="connsiteX11315" fmla="*/ 7634739 w 8014260"/>
              <a:gd name="connsiteY11315" fmla="*/ 2687925 h 4925968"/>
              <a:gd name="connsiteX11316" fmla="*/ 7601888 w 8014260"/>
              <a:gd name="connsiteY11316" fmla="*/ 2753762 h 4925968"/>
              <a:gd name="connsiteX11317" fmla="*/ 7625480 w 8014260"/>
              <a:gd name="connsiteY11317" fmla="*/ 2680244 h 4925968"/>
              <a:gd name="connsiteX11318" fmla="*/ 7658193 w 8014260"/>
              <a:gd name="connsiteY11318" fmla="*/ 2612418 h 4925968"/>
              <a:gd name="connsiteX11319" fmla="*/ 5333126 w 8014260"/>
              <a:gd name="connsiteY11319" fmla="*/ 2612076 h 4925968"/>
              <a:gd name="connsiteX11320" fmla="*/ 5357266 w 8014260"/>
              <a:gd name="connsiteY11320" fmla="*/ 2615162 h 4925968"/>
              <a:gd name="connsiteX11321" fmla="*/ 5334223 w 8014260"/>
              <a:gd name="connsiteY11321" fmla="*/ 2621060 h 4925968"/>
              <a:gd name="connsiteX11322" fmla="*/ 5310220 w 8014260"/>
              <a:gd name="connsiteY11322" fmla="*/ 2617356 h 4925968"/>
              <a:gd name="connsiteX11323" fmla="*/ 5333126 w 8014260"/>
              <a:gd name="connsiteY11323" fmla="*/ 2612076 h 4925968"/>
              <a:gd name="connsiteX11324" fmla="*/ 4274936 w 8014260"/>
              <a:gd name="connsiteY11324" fmla="*/ 2611938 h 4925968"/>
              <a:gd name="connsiteX11325" fmla="*/ 4266089 w 8014260"/>
              <a:gd name="connsiteY11325" fmla="*/ 2619962 h 4925968"/>
              <a:gd name="connsiteX11326" fmla="*/ 4254773 w 8014260"/>
              <a:gd name="connsiteY11326" fmla="*/ 2622225 h 4925968"/>
              <a:gd name="connsiteX11327" fmla="*/ 4264855 w 8014260"/>
              <a:gd name="connsiteY11327" fmla="*/ 2614064 h 4925968"/>
              <a:gd name="connsiteX11328" fmla="*/ 4274936 w 8014260"/>
              <a:gd name="connsiteY11328" fmla="*/ 2611938 h 4925968"/>
              <a:gd name="connsiteX11329" fmla="*/ 5559166 w 8014260"/>
              <a:gd name="connsiteY11329" fmla="*/ 2611578 h 4925968"/>
              <a:gd name="connsiteX11330" fmla="*/ 5568424 w 8014260"/>
              <a:gd name="connsiteY11330" fmla="*/ 2615024 h 4925968"/>
              <a:gd name="connsiteX11331" fmla="*/ 5548329 w 8014260"/>
              <a:gd name="connsiteY11331" fmla="*/ 2623802 h 4925968"/>
              <a:gd name="connsiteX11332" fmla="*/ 5520692 w 8014260"/>
              <a:gd name="connsiteY11332" fmla="*/ 2619825 h 4925968"/>
              <a:gd name="connsiteX11333" fmla="*/ 5541266 w 8014260"/>
              <a:gd name="connsiteY11333" fmla="*/ 2611732 h 4925968"/>
              <a:gd name="connsiteX11334" fmla="*/ 5559166 w 8014260"/>
              <a:gd name="connsiteY11334" fmla="*/ 2611578 h 4925968"/>
              <a:gd name="connsiteX11335" fmla="*/ 5123956 w 8014260"/>
              <a:gd name="connsiteY11335" fmla="*/ 2609469 h 4925968"/>
              <a:gd name="connsiteX11336" fmla="*/ 5100501 w 8014260"/>
              <a:gd name="connsiteY11336" fmla="*/ 2613172 h 4925968"/>
              <a:gd name="connsiteX11337" fmla="*/ 5083082 w 8014260"/>
              <a:gd name="connsiteY11337" fmla="*/ 2615504 h 4925968"/>
              <a:gd name="connsiteX11338" fmla="*/ 5106331 w 8014260"/>
              <a:gd name="connsiteY11338" fmla="*/ 2611664 h 4925968"/>
              <a:gd name="connsiteX11339" fmla="*/ 5123956 w 8014260"/>
              <a:gd name="connsiteY11339" fmla="*/ 2609469 h 4925968"/>
              <a:gd name="connsiteX11340" fmla="*/ 5972222 w 8014260"/>
              <a:gd name="connsiteY11340" fmla="*/ 2609195 h 4925968"/>
              <a:gd name="connsiteX11341" fmla="*/ 5997872 w 8014260"/>
              <a:gd name="connsiteY11341" fmla="*/ 2616808 h 4925968"/>
              <a:gd name="connsiteX11342" fmla="*/ 5975172 w 8014260"/>
              <a:gd name="connsiteY11342" fmla="*/ 2629358 h 4925968"/>
              <a:gd name="connsiteX11343" fmla="*/ 5946505 w 8014260"/>
              <a:gd name="connsiteY11343" fmla="*/ 2621471 h 4925968"/>
              <a:gd name="connsiteX11344" fmla="*/ 5972222 w 8014260"/>
              <a:gd name="connsiteY11344" fmla="*/ 2609195 h 4925968"/>
              <a:gd name="connsiteX11345" fmla="*/ 5135615 w 8014260"/>
              <a:gd name="connsiteY11345" fmla="*/ 2609195 h 4925968"/>
              <a:gd name="connsiteX11346" fmla="*/ 5114287 w 8014260"/>
              <a:gd name="connsiteY11346" fmla="*/ 2613309 h 4925968"/>
              <a:gd name="connsiteX11347" fmla="*/ 5092616 w 8014260"/>
              <a:gd name="connsiteY11347" fmla="*/ 2615641 h 4925968"/>
              <a:gd name="connsiteX11348" fmla="*/ 5112161 w 8014260"/>
              <a:gd name="connsiteY11348" fmla="*/ 2611732 h 4925968"/>
              <a:gd name="connsiteX11349" fmla="*/ 5135615 w 8014260"/>
              <a:gd name="connsiteY11349" fmla="*/ 2609195 h 4925968"/>
              <a:gd name="connsiteX11350" fmla="*/ 4484242 w 8014260"/>
              <a:gd name="connsiteY11350" fmla="*/ 2609127 h 4925968"/>
              <a:gd name="connsiteX11351" fmla="*/ 4498438 w 8014260"/>
              <a:gd name="connsiteY11351" fmla="*/ 2612967 h 4925968"/>
              <a:gd name="connsiteX11352" fmla="*/ 4487397 w 8014260"/>
              <a:gd name="connsiteY11352" fmla="*/ 2625723 h 4925968"/>
              <a:gd name="connsiteX11353" fmla="*/ 4473475 w 8014260"/>
              <a:gd name="connsiteY11353" fmla="*/ 2621951 h 4925968"/>
              <a:gd name="connsiteX11354" fmla="*/ 4484242 w 8014260"/>
              <a:gd name="connsiteY11354" fmla="*/ 2609127 h 4925968"/>
              <a:gd name="connsiteX11355" fmla="*/ 5756333 w 8014260"/>
              <a:gd name="connsiteY11355" fmla="*/ 2609058 h 4925968"/>
              <a:gd name="connsiteX11356" fmla="*/ 5782804 w 8014260"/>
              <a:gd name="connsiteY11356" fmla="*/ 2614339 h 4925968"/>
              <a:gd name="connsiteX11357" fmla="*/ 5757910 w 8014260"/>
              <a:gd name="connsiteY11357" fmla="*/ 2625311 h 4925968"/>
              <a:gd name="connsiteX11358" fmla="*/ 5733016 w 8014260"/>
              <a:gd name="connsiteY11358" fmla="*/ 2619002 h 4925968"/>
              <a:gd name="connsiteX11359" fmla="*/ 5756333 w 8014260"/>
              <a:gd name="connsiteY11359" fmla="*/ 2609058 h 4925968"/>
              <a:gd name="connsiteX11360" fmla="*/ 3959125 w 8014260"/>
              <a:gd name="connsiteY11360" fmla="*/ 2605972 h 4925968"/>
              <a:gd name="connsiteX11361" fmla="*/ 3968932 w 8014260"/>
              <a:gd name="connsiteY11361" fmla="*/ 2612693 h 4925968"/>
              <a:gd name="connsiteX11362" fmla="*/ 3963720 w 8014260"/>
              <a:gd name="connsiteY11362" fmla="*/ 2620717 h 4925968"/>
              <a:gd name="connsiteX11363" fmla="*/ 3955491 w 8014260"/>
              <a:gd name="connsiteY11363" fmla="*/ 2620511 h 4925968"/>
              <a:gd name="connsiteX11364" fmla="*/ 3959125 w 8014260"/>
              <a:gd name="connsiteY11364" fmla="*/ 2605972 h 4925968"/>
              <a:gd name="connsiteX11365" fmla="*/ 532662 w 8014260"/>
              <a:gd name="connsiteY11365" fmla="*/ 2605286 h 4925968"/>
              <a:gd name="connsiteX11366" fmla="*/ 531153 w 8014260"/>
              <a:gd name="connsiteY11366" fmla="*/ 2608098 h 4925968"/>
              <a:gd name="connsiteX11367" fmla="*/ 529576 w 8014260"/>
              <a:gd name="connsiteY11367" fmla="*/ 2608372 h 4925968"/>
              <a:gd name="connsiteX11368" fmla="*/ 530811 w 8014260"/>
              <a:gd name="connsiteY11368" fmla="*/ 2605697 h 4925968"/>
              <a:gd name="connsiteX11369" fmla="*/ 532662 w 8014260"/>
              <a:gd name="connsiteY11369" fmla="*/ 2605286 h 4925968"/>
              <a:gd name="connsiteX11370" fmla="*/ 5237730 w 8014260"/>
              <a:gd name="connsiteY11370" fmla="*/ 2605217 h 4925968"/>
              <a:gd name="connsiteX11371" fmla="*/ 5217430 w 8014260"/>
              <a:gd name="connsiteY11371" fmla="*/ 2606726 h 4925968"/>
              <a:gd name="connsiteX11372" fmla="*/ 5201452 w 8014260"/>
              <a:gd name="connsiteY11372" fmla="*/ 2608029 h 4925968"/>
              <a:gd name="connsiteX11373" fmla="*/ 5219968 w 8014260"/>
              <a:gd name="connsiteY11373" fmla="*/ 2606315 h 4925968"/>
              <a:gd name="connsiteX11374" fmla="*/ 5237730 w 8014260"/>
              <a:gd name="connsiteY11374" fmla="*/ 2605217 h 4925968"/>
              <a:gd name="connsiteX11375" fmla="*/ 5258647 w 8014260"/>
              <a:gd name="connsiteY11375" fmla="*/ 2605012 h 4925968"/>
              <a:gd name="connsiteX11376" fmla="*/ 5282514 w 8014260"/>
              <a:gd name="connsiteY11376" fmla="*/ 2607138 h 4925968"/>
              <a:gd name="connsiteX11377" fmla="*/ 5262419 w 8014260"/>
              <a:gd name="connsiteY11377" fmla="*/ 2611115 h 4925968"/>
              <a:gd name="connsiteX11378" fmla="*/ 5237456 w 8014260"/>
              <a:gd name="connsiteY11378" fmla="*/ 2609401 h 4925968"/>
              <a:gd name="connsiteX11379" fmla="*/ 5258647 w 8014260"/>
              <a:gd name="connsiteY11379" fmla="*/ 2605012 h 4925968"/>
              <a:gd name="connsiteX11380" fmla="*/ 620513 w 8014260"/>
              <a:gd name="connsiteY11380" fmla="*/ 2604943 h 4925968"/>
              <a:gd name="connsiteX11381" fmla="*/ 613724 w 8014260"/>
              <a:gd name="connsiteY11381" fmla="*/ 2610772 h 4925968"/>
              <a:gd name="connsiteX11382" fmla="*/ 613656 w 8014260"/>
              <a:gd name="connsiteY11382" fmla="*/ 2609812 h 4925968"/>
              <a:gd name="connsiteX11383" fmla="*/ 617976 w 8014260"/>
              <a:gd name="connsiteY11383" fmla="*/ 2605766 h 4925968"/>
              <a:gd name="connsiteX11384" fmla="*/ 620513 w 8014260"/>
              <a:gd name="connsiteY11384" fmla="*/ 2604943 h 4925968"/>
              <a:gd name="connsiteX11385" fmla="*/ 5208370 w 8014260"/>
              <a:gd name="connsiteY11385" fmla="*/ 2604722 h 4925968"/>
              <a:gd name="connsiteX11386" fmla="*/ 5208652 w 8014260"/>
              <a:gd name="connsiteY11386" fmla="*/ 2604738 h 4925968"/>
              <a:gd name="connsiteX11387" fmla="*/ 5188970 w 8014260"/>
              <a:gd name="connsiteY11387" fmla="*/ 2608921 h 4925968"/>
              <a:gd name="connsiteX11388" fmla="*/ 5174535 w 8014260"/>
              <a:gd name="connsiteY11388" fmla="*/ 2609443 h 4925968"/>
              <a:gd name="connsiteX11389" fmla="*/ 5156719 w 8014260"/>
              <a:gd name="connsiteY11389" fmla="*/ 2611762 h 4925968"/>
              <a:gd name="connsiteX11390" fmla="*/ 5164076 w 8014260"/>
              <a:gd name="connsiteY11390" fmla="*/ 2611115 h 4925968"/>
              <a:gd name="connsiteX11391" fmla="*/ 5148988 w 8014260"/>
              <a:gd name="connsiteY11391" fmla="*/ 2613173 h 4925968"/>
              <a:gd name="connsiteX11392" fmla="*/ 5128688 w 8014260"/>
              <a:gd name="connsiteY11392" fmla="*/ 2615299 h 4925968"/>
              <a:gd name="connsiteX11393" fmla="*/ 5143301 w 8014260"/>
              <a:gd name="connsiteY11393" fmla="*/ 2613074 h 4925968"/>
              <a:gd name="connsiteX11394" fmla="*/ 5137878 w 8014260"/>
              <a:gd name="connsiteY11394" fmla="*/ 2613584 h 4925968"/>
              <a:gd name="connsiteX11395" fmla="*/ 5158109 w 8014260"/>
              <a:gd name="connsiteY11395" fmla="*/ 2610703 h 4925968"/>
              <a:gd name="connsiteX11396" fmla="*/ 5173526 w 8014260"/>
              <a:gd name="connsiteY11396" fmla="*/ 2609480 h 4925968"/>
              <a:gd name="connsiteX11397" fmla="*/ 5164350 w 8014260"/>
              <a:gd name="connsiteY11397" fmla="*/ 2609812 h 4925968"/>
              <a:gd name="connsiteX11398" fmla="*/ 5184238 w 8014260"/>
              <a:gd name="connsiteY11398" fmla="*/ 2605698 h 4925968"/>
              <a:gd name="connsiteX11399" fmla="*/ 5194032 w 8014260"/>
              <a:gd name="connsiteY11399" fmla="*/ 2604861 h 4925968"/>
              <a:gd name="connsiteX11400" fmla="*/ 5191576 w 8014260"/>
              <a:gd name="connsiteY11400" fmla="*/ 2605286 h 4925968"/>
              <a:gd name="connsiteX11401" fmla="*/ 5185404 w 8014260"/>
              <a:gd name="connsiteY11401" fmla="*/ 2603983 h 4925968"/>
              <a:gd name="connsiteX11402" fmla="*/ 5163390 w 8014260"/>
              <a:gd name="connsiteY11402" fmla="*/ 2606932 h 4925968"/>
              <a:gd name="connsiteX11403" fmla="*/ 5146108 w 8014260"/>
              <a:gd name="connsiteY11403" fmla="*/ 2608303 h 4925968"/>
              <a:gd name="connsiteX11404" fmla="*/ 5166819 w 8014260"/>
              <a:gd name="connsiteY11404" fmla="*/ 2605286 h 4925968"/>
              <a:gd name="connsiteX11405" fmla="*/ 5185404 w 8014260"/>
              <a:gd name="connsiteY11405" fmla="*/ 2603983 h 4925968"/>
              <a:gd name="connsiteX11406" fmla="*/ 5485210 w 8014260"/>
              <a:gd name="connsiteY11406" fmla="*/ 2603571 h 4925968"/>
              <a:gd name="connsiteX11407" fmla="*/ 5493876 w 8014260"/>
              <a:gd name="connsiteY11407" fmla="*/ 2606040 h 4925968"/>
              <a:gd name="connsiteX11408" fmla="*/ 5473234 w 8014260"/>
              <a:gd name="connsiteY11408" fmla="*/ 2612349 h 4925968"/>
              <a:gd name="connsiteX11409" fmla="*/ 5446625 w 8014260"/>
              <a:gd name="connsiteY11409" fmla="*/ 2609469 h 4925968"/>
              <a:gd name="connsiteX11410" fmla="*/ 5467130 w 8014260"/>
              <a:gd name="connsiteY11410" fmla="*/ 2603777 h 4925968"/>
              <a:gd name="connsiteX11411" fmla="*/ 5485210 w 8014260"/>
              <a:gd name="connsiteY11411" fmla="*/ 2603571 h 4925968"/>
              <a:gd name="connsiteX11412" fmla="*/ 5152212 w 8014260"/>
              <a:gd name="connsiteY11412" fmla="*/ 2603160 h 4925968"/>
              <a:gd name="connsiteX11413" fmla="*/ 5137878 w 8014260"/>
              <a:gd name="connsiteY11413" fmla="*/ 2607001 h 4925968"/>
              <a:gd name="connsiteX11414" fmla="*/ 5119225 w 8014260"/>
              <a:gd name="connsiteY11414" fmla="*/ 2607686 h 4925968"/>
              <a:gd name="connsiteX11415" fmla="*/ 5132117 w 8014260"/>
              <a:gd name="connsiteY11415" fmla="*/ 2603915 h 4925968"/>
              <a:gd name="connsiteX11416" fmla="*/ 5152212 w 8014260"/>
              <a:gd name="connsiteY11416" fmla="*/ 2603160 h 4925968"/>
              <a:gd name="connsiteX11417" fmla="*/ 4987756 w 8014260"/>
              <a:gd name="connsiteY11417" fmla="*/ 2603092 h 4925968"/>
              <a:gd name="connsiteX11418" fmla="*/ 5004490 w 8014260"/>
              <a:gd name="connsiteY11418" fmla="*/ 2603434 h 4925968"/>
              <a:gd name="connsiteX11419" fmla="*/ 4991665 w 8014260"/>
              <a:gd name="connsiteY11419" fmla="*/ 2609881 h 4925968"/>
              <a:gd name="connsiteX11420" fmla="*/ 4974178 w 8014260"/>
              <a:gd name="connsiteY11420" fmla="*/ 2610430 h 4925968"/>
              <a:gd name="connsiteX11421" fmla="*/ 4987756 w 8014260"/>
              <a:gd name="connsiteY11421" fmla="*/ 2603092 h 4925968"/>
              <a:gd name="connsiteX11422" fmla="*/ 5072555 w 8014260"/>
              <a:gd name="connsiteY11422" fmla="*/ 2602997 h 4925968"/>
              <a:gd name="connsiteX11423" fmla="*/ 5078076 w 8014260"/>
              <a:gd name="connsiteY11423" fmla="*/ 2604326 h 4925968"/>
              <a:gd name="connsiteX11424" fmla="*/ 5062851 w 8014260"/>
              <a:gd name="connsiteY11424" fmla="*/ 2609264 h 4925968"/>
              <a:gd name="connsiteX11425" fmla="*/ 5046392 w 8014260"/>
              <a:gd name="connsiteY11425" fmla="*/ 2609538 h 4925968"/>
              <a:gd name="connsiteX11426" fmla="*/ 5060245 w 8014260"/>
              <a:gd name="connsiteY11426" fmla="*/ 2604189 h 4925968"/>
              <a:gd name="connsiteX11427" fmla="*/ 5072555 w 8014260"/>
              <a:gd name="connsiteY11427" fmla="*/ 2602997 h 4925968"/>
              <a:gd name="connsiteX11428" fmla="*/ 4348728 w 8014260"/>
              <a:gd name="connsiteY11428" fmla="*/ 2602749 h 4925968"/>
              <a:gd name="connsiteX11429" fmla="*/ 4338304 w 8014260"/>
              <a:gd name="connsiteY11429" fmla="*/ 2612144 h 4925968"/>
              <a:gd name="connsiteX11430" fmla="*/ 4326989 w 8014260"/>
              <a:gd name="connsiteY11430" fmla="*/ 2613173 h 4925968"/>
              <a:gd name="connsiteX11431" fmla="*/ 4335904 w 8014260"/>
              <a:gd name="connsiteY11431" fmla="*/ 2604052 h 4925968"/>
              <a:gd name="connsiteX11432" fmla="*/ 4348728 w 8014260"/>
              <a:gd name="connsiteY11432" fmla="*/ 2602749 h 4925968"/>
              <a:gd name="connsiteX11433" fmla="*/ 6324518 w 8014260"/>
              <a:gd name="connsiteY11433" fmla="*/ 2602337 h 4925968"/>
              <a:gd name="connsiteX11434" fmla="*/ 6353801 w 8014260"/>
              <a:gd name="connsiteY11434" fmla="*/ 2612487 h 4925968"/>
              <a:gd name="connsiteX11435" fmla="*/ 6331033 w 8014260"/>
              <a:gd name="connsiteY11435" fmla="*/ 2627780 h 4925968"/>
              <a:gd name="connsiteX11436" fmla="*/ 6301955 w 8014260"/>
              <a:gd name="connsiteY11436" fmla="*/ 2617151 h 4925968"/>
              <a:gd name="connsiteX11437" fmla="*/ 6324518 w 8014260"/>
              <a:gd name="connsiteY11437" fmla="*/ 2602337 h 4925968"/>
              <a:gd name="connsiteX11438" fmla="*/ 4189348 w 8014260"/>
              <a:gd name="connsiteY11438" fmla="*/ 2601377 h 4925968"/>
              <a:gd name="connsiteX11439" fmla="*/ 4183655 w 8014260"/>
              <a:gd name="connsiteY11439" fmla="*/ 2606863 h 4925968"/>
              <a:gd name="connsiteX11440" fmla="*/ 4171997 w 8014260"/>
              <a:gd name="connsiteY11440" fmla="*/ 2610361 h 4925968"/>
              <a:gd name="connsiteX11441" fmla="*/ 4179403 w 8014260"/>
              <a:gd name="connsiteY11441" fmla="*/ 2603434 h 4925968"/>
              <a:gd name="connsiteX11442" fmla="*/ 4189348 w 8014260"/>
              <a:gd name="connsiteY11442" fmla="*/ 2601377 h 4925968"/>
              <a:gd name="connsiteX11443" fmla="*/ 5243157 w 8014260"/>
              <a:gd name="connsiteY11443" fmla="*/ 2601171 h 4925968"/>
              <a:gd name="connsiteX11444" fmla="*/ 5247743 w 8014260"/>
              <a:gd name="connsiteY11444" fmla="*/ 2601377 h 4925968"/>
              <a:gd name="connsiteX11445" fmla="*/ 5225729 w 8014260"/>
              <a:gd name="connsiteY11445" fmla="*/ 2603503 h 4925968"/>
              <a:gd name="connsiteX11446" fmla="*/ 5214888 w 8014260"/>
              <a:gd name="connsiteY11446" fmla="*/ 2603933 h 4925968"/>
              <a:gd name="connsiteX11447" fmla="*/ 5209955 w 8014260"/>
              <a:gd name="connsiteY11447" fmla="*/ 2604669 h 4925968"/>
              <a:gd name="connsiteX11448" fmla="*/ 5208370 w 8014260"/>
              <a:gd name="connsiteY11448" fmla="*/ 2604722 h 4925968"/>
              <a:gd name="connsiteX11449" fmla="*/ 5200689 w 8014260"/>
              <a:gd name="connsiteY11449" fmla="*/ 2604292 h 4925968"/>
              <a:gd name="connsiteX11450" fmla="*/ 5194032 w 8014260"/>
              <a:gd name="connsiteY11450" fmla="*/ 2604861 h 4925968"/>
              <a:gd name="connsiteX11451" fmla="*/ 5207418 w 8014260"/>
              <a:gd name="connsiteY11451" fmla="*/ 2602543 h 4925968"/>
              <a:gd name="connsiteX11452" fmla="*/ 5225534 w 8014260"/>
              <a:gd name="connsiteY11452" fmla="*/ 2602338 h 4925968"/>
              <a:gd name="connsiteX11453" fmla="*/ 5230598 w 8014260"/>
              <a:gd name="connsiteY11453" fmla="*/ 2601789 h 4925968"/>
              <a:gd name="connsiteX11454" fmla="*/ 5243157 w 8014260"/>
              <a:gd name="connsiteY11454" fmla="*/ 2601171 h 4925968"/>
              <a:gd name="connsiteX11455" fmla="*/ 4411478 w 8014260"/>
              <a:gd name="connsiteY11455" fmla="*/ 2600897 h 4925968"/>
              <a:gd name="connsiteX11456" fmla="*/ 4423617 w 8014260"/>
              <a:gd name="connsiteY11456" fmla="*/ 2602406 h 4925968"/>
              <a:gd name="connsiteX11457" fmla="*/ 4411615 w 8014260"/>
              <a:gd name="connsiteY11457" fmla="*/ 2613378 h 4925968"/>
              <a:gd name="connsiteX11458" fmla="*/ 4399340 w 8014260"/>
              <a:gd name="connsiteY11458" fmla="*/ 2611732 h 4925968"/>
              <a:gd name="connsiteX11459" fmla="*/ 4411478 w 8014260"/>
              <a:gd name="connsiteY11459" fmla="*/ 2600897 h 4925968"/>
              <a:gd name="connsiteX11460" fmla="*/ 1015881 w 8014260"/>
              <a:gd name="connsiteY11460" fmla="*/ 2600486 h 4925968"/>
              <a:gd name="connsiteX11461" fmla="*/ 1026784 w 8014260"/>
              <a:gd name="connsiteY11461" fmla="*/ 2608235 h 4925968"/>
              <a:gd name="connsiteX11462" fmla="*/ 1017597 w 8014260"/>
              <a:gd name="connsiteY11462" fmla="*/ 2616877 h 4925968"/>
              <a:gd name="connsiteX11463" fmla="*/ 1005729 w 8014260"/>
              <a:gd name="connsiteY11463" fmla="*/ 2610704 h 4925968"/>
              <a:gd name="connsiteX11464" fmla="*/ 1015881 w 8014260"/>
              <a:gd name="connsiteY11464" fmla="*/ 2600486 h 4925968"/>
              <a:gd name="connsiteX11465" fmla="*/ 5196789 w 8014260"/>
              <a:gd name="connsiteY11465" fmla="*/ 2600417 h 4925968"/>
              <a:gd name="connsiteX11466" fmla="*/ 5176352 w 8014260"/>
              <a:gd name="connsiteY11466" fmla="*/ 2602749 h 4925968"/>
              <a:gd name="connsiteX11467" fmla="*/ 5154886 w 8014260"/>
              <a:gd name="connsiteY11467" fmla="*/ 2605012 h 4925968"/>
              <a:gd name="connsiteX11468" fmla="*/ 5176900 w 8014260"/>
              <a:gd name="connsiteY11468" fmla="*/ 2602474 h 4925968"/>
              <a:gd name="connsiteX11469" fmla="*/ 5196789 w 8014260"/>
              <a:gd name="connsiteY11469" fmla="*/ 2600417 h 4925968"/>
              <a:gd name="connsiteX11470" fmla="*/ 4916296 w 8014260"/>
              <a:gd name="connsiteY11470" fmla="*/ 2600005 h 4925968"/>
              <a:gd name="connsiteX11471" fmla="*/ 4930492 w 8014260"/>
              <a:gd name="connsiteY11471" fmla="*/ 2601239 h 4925968"/>
              <a:gd name="connsiteX11472" fmla="*/ 4916227 w 8014260"/>
              <a:gd name="connsiteY11472" fmla="*/ 2609195 h 4925968"/>
              <a:gd name="connsiteX11473" fmla="*/ 4900728 w 8014260"/>
              <a:gd name="connsiteY11473" fmla="*/ 2608235 h 4925968"/>
              <a:gd name="connsiteX11474" fmla="*/ 4916296 w 8014260"/>
              <a:gd name="connsiteY11474" fmla="*/ 2600005 h 4925968"/>
              <a:gd name="connsiteX11475" fmla="*/ 3749956 w 8014260"/>
              <a:gd name="connsiteY11475" fmla="*/ 2598634 h 4925968"/>
              <a:gd name="connsiteX11476" fmla="*/ 3758803 w 8014260"/>
              <a:gd name="connsiteY11476" fmla="*/ 2609676 h 4925968"/>
              <a:gd name="connsiteX11477" fmla="*/ 3752974 w 8014260"/>
              <a:gd name="connsiteY11477" fmla="*/ 2623940 h 4925968"/>
              <a:gd name="connsiteX11478" fmla="*/ 3746185 w 8014260"/>
              <a:gd name="connsiteY11478" fmla="*/ 2615573 h 4925968"/>
              <a:gd name="connsiteX11479" fmla="*/ 3749956 w 8014260"/>
              <a:gd name="connsiteY11479" fmla="*/ 2598634 h 4925968"/>
              <a:gd name="connsiteX11480" fmla="*/ 5410981 w 8014260"/>
              <a:gd name="connsiteY11480" fmla="*/ 2598616 h 4925968"/>
              <a:gd name="connsiteX11481" fmla="*/ 5418713 w 8014260"/>
              <a:gd name="connsiteY11481" fmla="*/ 2600211 h 4925968"/>
              <a:gd name="connsiteX11482" fmla="*/ 5395670 w 8014260"/>
              <a:gd name="connsiteY11482" fmla="*/ 2605011 h 4925968"/>
              <a:gd name="connsiteX11483" fmla="*/ 5373382 w 8014260"/>
              <a:gd name="connsiteY11483" fmla="*/ 2602748 h 4925968"/>
              <a:gd name="connsiteX11484" fmla="*/ 5394915 w 8014260"/>
              <a:gd name="connsiteY11484" fmla="*/ 2598770 h 4925968"/>
              <a:gd name="connsiteX11485" fmla="*/ 5410981 w 8014260"/>
              <a:gd name="connsiteY11485" fmla="*/ 2598616 h 4925968"/>
              <a:gd name="connsiteX11486" fmla="*/ 5681169 w 8014260"/>
              <a:gd name="connsiteY11486" fmla="*/ 2598222 h 4925968"/>
              <a:gd name="connsiteX11487" fmla="*/ 5706201 w 8014260"/>
              <a:gd name="connsiteY11487" fmla="*/ 2602131 h 4925968"/>
              <a:gd name="connsiteX11488" fmla="*/ 5683227 w 8014260"/>
              <a:gd name="connsiteY11488" fmla="*/ 2610978 h 4925968"/>
              <a:gd name="connsiteX11489" fmla="*/ 5657715 w 8014260"/>
              <a:gd name="connsiteY11489" fmla="*/ 2606452 h 4925968"/>
              <a:gd name="connsiteX11490" fmla="*/ 5681169 w 8014260"/>
              <a:gd name="connsiteY11490" fmla="*/ 2598222 h 4925968"/>
              <a:gd name="connsiteX11491" fmla="*/ 1538665 w 8014260"/>
              <a:gd name="connsiteY11491" fmla="*/ 2597880 h 4925968"/>
              <a:gd name="connsiteX11492" fmla="*/ 1550394 w 8014260"/>
              <a:gd name="connsiteY11492" fmla="*/ 2609881 h 4925968"/>
              <a:gd name="connsiteX11493" fmla="*/ 1541820 w 8014260"/>
              <a:gd name="connsiteY11493" fmla="*/ 2612693 h 4925968"/>
              <a:gd name="connsiteX11494" fmla="*/ 1531808 w 8014260"/>
              <a:gd name="connsiteY11494" fmla="*/ 2602338 h 4925968"/>
              <a:gd name="connsiteX11495" fmla="*/ 1538665 w 8014260"/>
              <a:gd name="connsiteY11495" fmla="*/ 2597880 h 4925968"/>
              <a:gd name="connsiteX11496" fmla="*/ 7294787 w 8014260"/>
              <a:gd name="connsiteY11496" fmla="*/ 2597330 h 4925968"/>
              <a:gd name="connsiteX11497" fmla="*/ 7324552 w 8014260"/>
              <a:gd name="connsiteY11497" fmla="*/ 2618796 h 4925968"/>
              <a:gd name="connsiteX11498" fmla="*/ 7303223 w 8014260"/>
              <a:gd name="connsiteY11498" fmla="*/ 2634638 h 4925968"/>
              <a:gd name="connsiteX11499" fmla="*/ 7273665 w 8014260"/>
              <a:gd name="connsiteY11499" fmla="*/ 2613241 h 4925968"/>
              <a:gd name="connsiteX11500" fmla="*/ 7294787 w 8014260"/>
              <a:gd name="connsiteY11500" fmla="*/ 2597330 h 4925968"/>
              <a:gd name="connsiteX11501" fmla="*/ 5336862 w 8014260"/>
              <a:gd name="connsiteY11501" fmla="*/ 2596388 h 4925968"/>
              <a:gd name="connsiteX11502" fmla="*/ 5338895 w 8014260"/>
              <a:gd name="connsiteY11502" fmla="*/ 2596608 h 4925968"/>
              <a:gd name="connsiteX11503" fmla="*/ 5336486 w 8014260"/>
              <a:gd name="connsiteY11503" fmla="*/ 2596919 h 4925968"/>
              <a:gd name="connsiteX11504" fmla="*/ 5339117 w 8014260"/>
              <a:gd name="connsiteY11504" fmla="*/ 2596632 h 4925968"/>
              <a:gd name="connsiteX11505" fmla="*/ 5344303 w 8014260"/>
              <a:gd name="connsiteY11505" fmla="*/ 2597194 h 4925968"/>
              <a:gd name="connsiteX11506" fmla="*/ 5323524 w 8014260"/>
              <a:gd name="connsiteY11506" fmla="*/ 2600143 h 4925968"/>
              <a:gd name="connsiteX11507" fmla="*/ 5306458 w 8014260"/>
              <a:gd name="connsiteY11507" fmla="*/ 2599460 h 4925968"/>
              <a:gd name="connsiteX11508" fmla="*/ 5289920 w 8014260"/>
              <a:gd name="connsiteY11508" fmla="*/ 2601103 h 4925968"/>
              <a:gd name="connsiteX11509" fmla="*/ 5286491 w 8014260"/>
              <a:gd name="connsiteY11509" fmla="*/ 2601286 h 4925968"/>
              <a:gd name="connsiteX11510" fmla="*/ 5283061 w 8014260"/>
              <a:gd name="connsiteY11510" fmla="*/ 2601720 h 4925968"/>
              <a:gd name="connsiteX11511" fmla="*/ 5263790 w 8014260"/>
              <a:gd name="connsiteY11511" fmla="*/ 2602954 h 4925968"/>
              <a:gd name="connsiteX11512" fmla="*/ 5281621 w 8014260"/>
              <a:gd name="connsiteY11512" fmla="*/ 2600828 h 4925968"/>
              <a:gd name="connsiteX11513" fmla="*/ 5293901 w 8014260"/>
              <a:gd name="connsiteY11513" fmla="*/ 2600019 h 4925968"/>
              <a:gd name="connsiteX11514" fmla="*/ 5294035 w 8014260"/>
              <a:gd name="connsiteY11514" fmla="*/ 2600006 h 4925968"/>
              <a:gd name="connsiteX11515" fmla="*/ 5294525 w 8014260"/>
              <a:gd name="connsiteY11515" fmla="*/ 2599978 h 4925968"/>
              <a:gd name="connsiteX11516" fmla="*/ 5299315 w 8014260"/>
              <a:gd name="connsiteY11516" fmla="*/ 2599662 h 4925968"/>
              <a:gd name="connsiteX11517" fmla="*/ 5298754 w 8014260"/>
              <a:gd name="connsiteY11517" fmla="*/ 2599733 h 4925968"/>
              <a:gd name="connsiteX11518" fmla="*/ 5304689 w 8014260"/>
              <a:gd name="connsiteY11518" fmla="*/ 2599390 h 4925968"/>
              <a:gd name="connsiteX11519" fmla="*/ 5299521 w 8014260"/>
              <a:gd name="connsiteY11519" fmla="*/ 2599183 h 4925968"/>
              <a:gd name="connsiteX11520" fmla="*/ 5320575 w 8014260"/>
              <a:gd name="connsiteY11520" fmla="*/ 2596714 h 4925968"/>
              <a:gd name="connsiteX11521" fmla="*/ 5336862 w 8014260"/>
              <a:gd name="connsiteY11521" fmla="*/ 2596388 h 4925968"/>
              <a:gd name="connsiteX11522" fmla="*/ 5254901 w 8014260"/>
              <a:gd name="connsiteY11522" fmla="*/ 2596370 h 4925968"/>
              <a:gd name="connsiteX11523" fmla="*/ 5258990 w 8014260"/>
              <a:gd name="connsiteY11523" fmla="*/ 2596439 h 4925968"/>
              <a:gd name="connsiteX11524" fmla="*/ 5254297 w 8014260"/>
              <a:gd name="connsiteY11524" fmla="*/ 2596822 h 4925968"/>
              <a:gd name="connsiteX11525" fmla="*/ 5270649 w 8014260"/>
              <a:gd name="connsiteY11525" fmla="*/ 2596440 h 4925968"/>
              <a:gd name="connsiteX11526" fmla="*/ 5249183 w 8014260"/>
              <a:gd name="connsiteY11526" fmla="*/ 2598360 h 4925968"/>
              <a:gd name="connsiteX11527" fmla="*/ 5227512 w 8014260"/>
              <a:gd name="connsiteY11527" fmla="*/ 2599114 h 4925968"/>
              <a:gd name="connsiteX11528" fmla="*/ 5233757 w 8014260"/>
              <a:gd name="connsiteY11528" fmla="*/ 2598439 h 4925968"/>
              <a:gd name="connsiteX11529" fmla="*/ 5217979 w 8014260"/>
              <a:gd name="connsiteY11529" fmla="*/ 2599182 h 4925968"/>
              <a:gd name="connsiteX11530" fmla="*/ 5241297 w 8014260"/>
              <a:gd name="connsiteY11530" fmla="*/ 2597125 h 4925968"/>
              <a:gd name="connsiteX11531" fmla="*/ 5254901 w 8014260"/>
              <a:gd name="connsiteY11531" fmla="*/ 2596370 h 4925968"/>
              <a:gd name="connsiteX11532" fmla="*/ 2191407 w 8014260"/>
              <a:gd name="connsiteY11532" fmla="*/ 2596096 h 4925968"/>
              <a:gd name="connsiteX11533" fmla="*/ 2198814 w 8014260"/>
              <a:gd name="connsiteY11533" fmla="*/ 2614133 h 4925968"/>
              <a:gd name="connsiteX11534" fmla="*/ 2191750 w 8014260"/>
              <a:gd name="connsiteY11534" fmla="*/ 2618659 h 4925968"/>
              <a:gd name="connsiteX11535" fmla="*/ 2184412 w 8014260"/>
              <a:gd name="connsiteY11535" fmla="*/ 2609264 h 4925968"/>
              <a:gd name="connsiteX11536" fmla="*/ 2191407 w 8014260"/>
              <a:gd name="connsiteY11536" fmla="*/ 2596096 h 4925968"/>
              <a:gd name="connsiteX11537" fmla="*/ 5316494 w 8014260"/>
              <a:gd name="connsiteY11537" fmla="*/ 2594622 h 4925968"/>
              <a:gd name="connsiteX11538" fmla="*/ 5320712 w 8014260"/>
              <a:gd name="connsiteY11538" fmla="*/ 2594725 h 4925968"/>
              <a:gd name="connsiteX11539" fmla="*/ 5297806 w 8014260"/>
              <a:gd name="connsiteY11539" fmla="*/ 2596851 h 4925968"/>
              <a:gd name="connsiteX11540" fmla="*/ 5281622 w 8014260"/>
              <a:gd name="connsiteY11540" fmla="*/ 2597125 h 4925968"/>
              <a:gd name="connsiteX11541" fmla="*/ 5303019 w 8014260"/>
              <a:gd name="connsiteY11541" fmla="*/ 2595342 h 4925968"/>
              <a:gd name="connsiteX11542" fmla="*/ 5316494 w 8014260"/>
              <a:gd name="connsiteY11542" fmla="*/ 2594622 h 4925968"/>
              <a:gd name="connsiteX11543" fmla="*/ 1282111 w 8014260"/>
              <a:gd name="connsiteY11543" fmla="*/ 2594519 h 4925968"/>
              <a:gd name="connsiteX11544" fmla="*/ 1297537 w 8014260"/>
              <a:gd name="connsiteY11544" fmla="*/ 2605149 h 4925968"/>
              <a:gd name="connsiteX11545" fmla="*/ 1286977 w 8014260"/>
              <a:gd name="connsiteY11545" fmla="*/ 2612624 h 4925968"/>
              <a:gd name="connsiteX11546" fmla="*/ 1274084 w 8014260"/>
              <a:gd name="connsiteY11546" fmla="*/ 2603503 h 4925968"/>
              <a:gd name="connsiteX11547" fmla="*/ 1282111 w 8014260"/>
              <a:gd name="connsiteY11547" fmla="*/ 2594519 h 4925968"/>
              <a:gd name="connsiteX11548" fmla="*/ 4840927 w 8014260"/>
              <a:gd name="connsiteY11548" fmla="*/ 2594382 h 4925968"/>
              <a:gd name="connsiteX11549" fmla="*/ 4855671 w 8014260"/>
              <a:gd name="connsiteY11549" fmla="*/ 2595959 h 4925968"/>
              <a:gd name="connsiteX11550" fmla="*/ 4845384 w 8014260"/>
              <a:gd name="connsiteY11550" fmla="*/ 2604875 h 4925968"/>
              <a:gd name="connsiteX11551" fmla="*/ 4827896 w 8014260"/>
              <a:gd name="connsiteY11551" fmla="*/ 2604600 h 4925968"/>
              <a:gd name="connsiteX11552" fmla="*/ 4840927 w 8014260"/>
              <a:gd name="connsiteY11552" fmla="*/ 2594382 h 4925968"/>
              <a:gd name="connsiteX11553" fmla="*/ 6108217 w 8014260"/>
              <a:gd name="connsiteY11553" fmla="*/ 2594245 h 4925968"/>
              <a:gd name="connsiteX11554" fmla="*/ 6136471 w 8014260"/>
              <a:gd name="connsiteY11554" fmla="*/ 2600760 h 4925968"/>
              <a:gd name="connsiteX11555" fmla="*/ 6114252 w 8014260"/>
              <a:gd name="connsiteY11555" fmla="*/ 2614613 h 4925968"/>
              <a:gd name="connsiteX11556" fmla="*/ 6085379 w 8014260"/>
              <a:gd name="connsiteY11556" fmla="*/ 2606452 h 4925968"/>
              <a:gd name="connsiteX11557" fmla="*/ 6108217 w 8014260"/>
              <a:gd name="connsiteY11557" fmla="*/ 2594245 h 4925968"/>
              <a:gd name="connsiteX11558" fmla="*/ 5893424 w 8014260"/>
              <a:gd name="connsiteY11558" fmla="*/ 2593765 h 4925968"/>
              <a:gd name="connsiteX11559" fmla="*/ 5921199 w 8014260"/>
              <a:gd name="connsiteY11559" fmla="*/ 2599594 h 4925968"/>
              <a:gd name="connsiteX11560" fmla="*/ 5897196 w 8014260"/>
              <a:gd name="connsiteY11560" fmla="*/ 2610224 h 4925968"/>
              <a:gd name="connsiteX11561" fmla="*/ 5871204 w 8014260"/>
              <a:gd name="connsiteY11561" fmla="*/ 2604326 h 4925968"/>
              <a:gd name="connsiteX11562" fmla="*/ 5893424 w 8014260"/>
              <a:gd name="connsiteY11562" fmla="*/ 2593765 h 4925968"/>
              <a:gd name="connsiteX11563" fmla="*/ 5372696 w 8014260"/>
              <a:gd name="connsiteY11563" fmla="*/ 2592598 h 4925968"/>
              <a:gd name="connsiteX11564" fmla="*/ 5354111 w 8014260"/>
              <a:gd name="connsiteY11564" fmla="*/ 2594999 h 4925968"/>
              <a:gd name="connsiteX11565" fmla="*/ 5339117 w 8014260"/>
              <a:gd name="connsiteY11565" fmla="*/ 2596632 h 4925968"/>
              <a:gd name="connsiteX11566" fmla="*/ 5338895 w 8014260"/>
              <a:gd name="connsiteY11566" fmla="*/ 2596608 h 4925968"/>
              <a:gd name="connsiteX11567" fmla="*/ 5353494 w 8014260"/>
              <a:gd name="connsiteY11567" fmla="*/ 2594725 h 4925968"/>
              <a:gd name="connsiteX11568" fmla="*/ 5372696 w 8014260"/>
              <a:gd name="connsiteY11568" fmla="*/ 2592598 h 4925968"/>
              <a:gd name="connsiteX11569" fmla="*/ 7540695 w 8014260"/>
              <a:gd name="connsiteY11569" fmla="*/ 2591406 h 4925968"/>
              <a:gd name="connsiteX11570" fmla="*/ 7543801 w 8014260"/>
              <a:gd name="connsiteY11570" fmla="*/ 2593833 h 4925968"/>
              <a:gd name="connsiteX11571" fmla="*/ 7522267 w 8014260"/>
              <a:gd name="connsiteY11571" fmla="*/ 2662413 h 4925968"/>
              <a:gd name="connsiteX11572" fmla="*/ 7496344 w 8014260"/>
              <a:gd name="connsiteY11572" fmla="*/ 2686622 h 4925968"/>
              <a:gd name="connsiteX11573" fmla="*/ 7516575 w 8014260"/>
              <a:gd name="connsiteY11573" fmla="*/ 2626134 h 4925968"/>
              <a:gd name="connsiteX11574" fmla="*/ 7540695 w 8014260"/>
              <a:gd name="connsiteY11574" fmla="*/ 2591406 h 4925968"/>
              <a:gd name="connsiteX11575" fmla="*/ 5622233 w 8014260"/>
              <a:gd name="connsiteY11575" fmla="*/ 2591115 h 4925968"/>
              <a:gd name="connsiteX11576" fmla="*/ 5630968 w 8014260"/>
              <a:gd name="connsiteY11576" fmla="*/ 2593558 h 4925968"/>
              <a:gd name="connsiteX11577" fmla="*/ 5610257 w 8014260"/>
              <a:gd name="connsiteY11577" fmla="*/ 2600485 h 4925968"/>
              <a:gd name="connsiteX11578" fmla="*/ 5583511 w 8014260"/>
              <a:gd name="connsiteY11578" fmla="*/ 2598085 h 4925968"/>
              <a:gd name="connsiteX11579" fmla="*/ 5604085 w 8014260"/>
              <a:gd name="connsiteY11579" fmla="*/ 2591707 h 4925968"/>
              <a:gd name="connsiteX11580" fmla="*/ 5622233 w 8014260"/>
              <a:gd name="connsiteY11580" fmla="*/ 2591115 h 4925968"/>
              <a:gd name="connsiteX11581" fmla="*/ 6464695 w 8014260"/>
              <a:gd name="connsiteY11581" fmla="*/ 2591090 h 4925968"/>
              <a:gd name="connsiteX11582" fmla="*/ 6493293 w 8014260"/>
              <a:gd name="connsiteY11582" fmla="*/ 2602681 h 4925968"/>
              <a:gd name="connsiteX11583" fmla="*/ 6469770 w 8014260"/>
              <a:gd name="connsiteY11583" fmla="*/ 2617631 h 4925968"/>
              <a:gd name="connsiteX11584" fmla="*/ 6441309 w 8014260"/>
              <a:gd name="connsiteY11584" fmla="*/ 2605698 h 4925968"/>
              <a:gd name="connsiteX11585" fmla="*/ 6464695 w 8014260"/>
              <a:gd name="connsiteY11585" fmla="*/ 2591090 h 4925968"/>
              <a:gd name="connsiteX11586" fmla="*/ 719821 w 8014260"/>
              <a:gd name="connsiteY11586" fmla="*/ 2591022 h 4925968"/>
              <a:gd name="connsiteX11587" fmla="*/ 713922 w 8014260"/>
              <a:gd name="connsiteY11587" fmla="*/ 2598703 h 4925968"/>
              <a:gd name="connsiteX11588" fmla="*/ 705486 w 8014260"/>
              <a:gd name="connsiteY11588" fmla="*/ 2605424 h 4925968"/>
              <a:gd name="connsiteX11589" fmla="*/ 711250 w 8014260"/>
              <a:gd name="connsiteY11589" fmla="*/ 2597194 h 4925968"/>
              <a:gd name="connsiteX11590" fmla="*/ 719821 w 8014260"/>
              <a:gd name="connsiteY11590" fmla="*/ 2591022 h 4925968"/>
              <a:gd name="connsiteX11591" fmla="*/ 5282179 w 8014260"/>
              <a:gd name="connsiteY11591" fmla="*/ 2589778 h 4925968"/>
              <a:gd name="connsiteX11592" fmla="*/ 5287588 w 8014260"/>
              <a:gd name="connsiteY11592" fmla="*/ 2590747 h 4925968"/>
              <a:gd name="connsiteX11593" fmla="*/ 5270512 w 8014260"/>
              <a:gd name="connsiteY11593" fmla="*/ 2594450 h 4925968"/>
              <a:gd name="connsiteX11594" fmla="*/ 5254395 w 8014260"/>
              <a:gd name="connsiteY11594" fmla="*/ 2593970 h 4925968"/>
              <a:gd name="connsiteX11595" fmla="*/ 5269826 w 8014260"/>
              <a:gd name="connsiteY11595" fmla="*/ 2590404 h 4925968"/>
              <a:gd name="connsiteX11596" fmla="*/ 5282179 w 8014260"/>
              <a:gd name="connsiteY11596" fmla="*/ 2589778 h 4925968"/>
              <a:gd name="connsiteX11597" fmla="*/ 5398679 w 8014260"/>
              <a:gd name="connsiteY11597" fmla="*/ 2588998 h 4925968"/>
              <a:gd name="connsiteX11598" fmla="*/ 5406643 w 8014260"/>
              <a:gd name="connsiteY11598" fmla="*/ 2589101 h 4925968"/>
              <a:gd name="connsiteX11599" fmla="*/ 5385452 w 8014260"/>
              <a:gd name="connsiteY11599" fmla="*/ 2591638 h 4925968"/>
              <a:gd name="connsiteX11600" fmla="*/ 5373318 w 8014260"/>
              <a:gd name="connsiteY11600" fmla="*/ 2591863 h 4925968"/>
              <a:gd name="connsiteX11601" fmla="*/ 5361448 w 8014260"/>
              <a:gd name="connsiteY11601" fmla="*/ 2593284 h 4925968"/>
              <a:gd name="connsiteX11602" fmla="*/ 5343755 w 8014260"/>
              <a:gd name="connsiteY11602" fmla="*/ 2594587 h 4925968"/>
              <a:gd name="connsiteX11603" fmla="*/ 5365563 w 8014260"/>
              <a:gd name="connsiteY11603" fmla="*/ 2592118 h 4925968"/>
              <a:gd name="connsiteX11604" fmla="*/ 5367364 w 8014260"/>
              <a:gd name="connsiteY11604" fmla="*/ 2591973 h 4925968"/>
              <a:gd name="connsiteX11605" fmla="*/ 5363232 w 8014260"/>
              <a:gd name="connsiteY11605" fmla="*/ 2592050 h 4925968"/>
              <a:gd name="connsiteX11606" fmla="*/ 5382640 w 8014260"/>
              <a:gd name="connsiteY11606" fmla="*/ 2589924 h 4925968"/>
              <a:gd name="connsiteX11607" fmla="*/ 5398679 w 8014260"/>
              <a:gd name="connsiteY11607" fmla="*/ 2588998 h 4925968"/>
              <a:gd name="connsiteX11608" fmla="*/ 5360420 w 8014260"/>
              <a:gd name="connsiteY11608" fmla="*/ 2588073 h 4925968"/>
              <a:gd name="connsiteX11609" fmla="*/ 5344784 w 8014260"/>
              <a:gd name="connsiteY11609" fmla="*/ 2591639 h 4925968"/>
              <a:gd name="connsiteX11610" fmla="*/ 5326541 w 8014260"/>
              <a:gd name="connsiteY11610" fmla="*/ 2592736 h 4925968"/>
              <a:gd name="connsiteX11611" fmla="*/ 5327235 w 8014260"/>
              <a:gd name="connsiteY11611" fmla="*/ 2592577 h 4925968"/>
              <a:gd name="connsiteX11612" fmla="*/ 5313443 w 8014260"/>
              <a:gd name="connsiteY11612" fmla="*/ 2593490 h 4925968"/>
              <a:gd name="connsiteX11613" fmla="*/ 5290194 w 8014260"/>
              <a:gd name="connsiteY11613" fmla="*/ 2594381 h 4925968"/>
              <a:gd name="connsiteX11614" fmla="*/ 5310425 w 8014260"/>
              <a:gd name="connsiteY11614" fmla="*/ 2593353 h 4925968"/>
              <a:gd name="connsiteX11615" fmla="*/ 5327658 w 8014260"/>
              <a:gd name="connsiteY11615" fmla="*/ 2592480 h 4925968"/>
              <a:gd name="connsiteX11616" fmla="*/ 5342383 w 8014260"/>
              <a:gd name="connsiteY11616" fmla="*/ 2589102 h 4925968"/>
              <a:gd name="connsiteX11617" fmla="*/ 5360420 w 8014260"/>
              <a:gd name="connsiteY11617" fmla="*/ 2588073 h 4925968"/>
              <a:gd name="connsiteX11618" fmla="*/ 5394915 w 8014260"/>
              <a:gd name="connsiteY11618" fmla="*/ 2587592 h 4925968"/>
              <a:gd name="connsiteX11619" fmla="*/ 5372901 w 8014260"/>
              <a:gd name="connsiteY11619" fmla="*/ 2589718 h 4925968"/>
              <a:gd name="connsiteX11620" fmla="*/ 5353287 w 8014260"/>
              <a:gd name="connsiteY11620" fmla="*/ 2591021 h 4925968"/>
              <a:gd name="connsiteX11621" fmla="*/ 5375096 w 8014260"/>
              <a:gd name="connsiteY11621" fmla="*/ 2589170 h 4925968"/>
              <a:gd name="connsiteX11622" fmla="*/ 5394915 w 8014260"/>
              <a:gd name="connsiteY11622" fmla="*/ 2587592 h 4925968"/>
              <a:gd name="connsiteX11623" fmla="*/ 5545792 w 8014260"/>
              <a:gd name="connsiteY11623" fmla="*/ 2587541 h 4925968"/>
              <a:gd name="connsiteX11624" fmla="*/ 5555324 w 8014260"/>
              <a:gd name="connsiteY11624" fmla="*/ 2588964 h 4925968"/>
              <a:gd name="connsiteX11625" fmla="*/ 5535916 w 8014260"/>
              <a:gd name="connsiteY11625" fmla="*/ 2594382 h 4925968"/>
              <a:gd name="connsiteX11626" fmla="*/ 5510267 w 8014260"/>
              <a:gd name="connsiteY11626" fmla="*/ 2593422 h 4925968"/>
              <a:gd name="connsiteX11627" fmla="*/ 5528029 w 8014260"/>
              <a:gd name="connsiteY11627" fmla="*/ 2588484 h 4925968"/>
              <a:gd name="connsiteX11628" fmla="*/ 5545792 w 8014260"/>
              <a:gd name="connsiteY11628" fmla="*/ 2587541 h 4925968"/>
              <a:gd name="connsiteX11629" fmla="*/ 5472266 w 8014260"/>
              <a:gd name="connsiteY11629" fmla="*/ 2587036 h 4925968"/>
              <a:gd name="connsiteX11630" fmla="*/ 5480573 w 8014260"/>
              <a:gd name="connsiteY11630" fmla="*/ 2587661 h 4925968"/>
              <a:gd name="connsiteX11631" fmla="*/ 5461096 w 8014260"/>
              <a:gd name="connsiteY11631" fmla="*/ 2591571 h 4925968"/>
              <a:gd name="connsiteX11632" fmla="*/ 5435790 w 8014260"/>
              <a:gd name="connsiteY11632" fmla="*/ 2591502 h 4925968"/>
              <a:gd name="connsiteX11633" fmla="*/ 5455472 w 8014260"/>
              <a:gd name="connsiteY11633" fmla="*/ 2588004 h 4925968"/>
              <a:gd name="connsiteX11634" fmla="*/ 5472266 w 8014260"/>
              <a:gd name="connsiteY11634" fmla="*/ 2587036 h 4925968"/>
              <a:gd name="connsiteX11635" fmla="*/ 805614 w 8014260"/>
              <a:gd name="connsiteY11635" fmla="*/ 2586152 h 4925968"/>
              <a:gd name="connsiteX11636" fmla="*/ 798825 w 8014260"/>
              <a:gd name="connsiteY11636" fmla="*/ 2597056 h 4925968"/>
              <a:gd name="connsiteX11637" fmla="*/ 788744 w 8014260"/>
              <a:gd name="connsiteY11637" fmla="*/ 2601377 h 4925968"/>
              <a:gd name="connsiteX11638" fmla="*/ 796630 w 8014260"/>
              <a:gd name="connsiteY11638" fmla="*/ 2588484 h 4925968"/>
              <a:gd name="connsiteX11639" fmla="*/ 805614 w 8014260"/>
              <a:gd name="connsiteY11639" fmla="*/ 2586152 h 4925968"/>
              <a:gd name="connsiteX11640" fmla="*/ 4766997 w 8014260"/>
              <a:gd name="connsiteY11640" fmla="*/ 2585741 h 4925968"/>
              <a:gd name="connsiteX11641" fmla="*/ 4781880 w 8014260"/>
              <a:gd name="connsiteY11641" fmla="*/ 2587867 h 4925968"/>
              <a:gd name="connsiteX11642" fmla="*/ 4769398 w 8014260"/>
              <a:gd name="connsiteY11642" fmla="*/ 2598429 h 4925968"/>
              <a:gd name="connsiteX11643" fmla="*/ 4754790 w 8014260"/>
              <a:gd name="connsiteY11643" fmla="*/ 2596440 h 4925968"/>
              <a:gd name="connsiteX11644" fmla="*/ 4766997 w 8014260"/>
              <a:gd name="connsiteY11644" fmla="*/ 2585741 h 4925968"/>
              <a:gd name="connsiteX11645" fmla="*/ 5197268 w 8014260"/>
              <a:gd name="connsiteY11645" fmla="*/ 2585193 h 4925968"/>
              <a:gd name="connsiteX11646" fmla="*/ 5213110 w 8014260"/>
              <a:gd name="connsiteY11646" fmla="*/ 2586838 h 4925968"/>
              <a:gd name="connsiteX11647" fmla="*/ 5195965 w 8014260"/>
              <a:gd name="connsiteY11647" fmla="*/ 2591022 h 4925968"/>
              <a:gd name="connsiteX11648" fmla="*/ 5181289 w 8014260"/>
              <a:gd name="connsiteY11648" fmla="*/ 2589513 h 4925968"/>
              <a:gd name="connsiteX11649" fmla="*/ 5197268 w 8014260"/>
              <a:gd name="connsiteY11649" fmla="*/ 2585193 h 4925968"/>
              <a:gd name="connsiteX11650" fmla="*/ 7640568 w 8014260"/>
              <a:gd name="connsiteY11650" fmla="*/ 2584232 h 4925968"/>
              <a:gd name="connsiteX11651" fmla="*/ 7616291 w 8014260"/>
              <a:gd name="connsiteY11651" fmla="*/ 2664265 h 4925968"/>
              <a:gd name="connsiteX11652" fmla="*/ 7587693 w 8014260"/>
              <a:gd name="connsiteY11652" fmla="*/ 2719266 h 4925968"/>
              <a:gd name="connsiteX11653" fmla="*/ 7611834 w 8014260"/>
              <a:gd name="connsiteY11653" fmla="*/ 2641976 h 4925968"/>
              <a:gd name="connsiteX11654" fmla="*/ 7640568 w 8014260"/>
              <a:gd name="connsiteY11654" fmla="*/ 2584232 h 4925968"/>
              <a:gd name="connsiteX11655" fmla="*/ 7157078 w 8014260"/>
              <a:gd name="connsiteY11655" fmla="*/ 2584232 h 4925968"/>
              <a:gd name="connsiteX11656" fmla="*/ 7187048 w 8014260"/>
              <a:gd name="connsiteY11656" fmla="*/ 2603297 h 4925968"/>
              <a:gd name="connsiteX11657" fmla="*/ 7165788 w 8014260"/>
              <a:gd name="connsiteY11657" fmla="*/ 2619276 h 4925968"/>
              <a:gd name="connsiteX11658" fmla="*/ 7135956 w 8014260"/>
              <a:gd name="connsiteY11658" fmla="*/ 2600280 h 4925968"/>
              <a:gd name="connsiteX11659" fmla="*/ 7157078 w 8014260"/>
              <a:gd name="connsiteY11659" fmla="*/ 2584232 h 4925968"/>
              <a:gd name="connsiteX11660" fmla="*/ 5835662 w 8014260"/>
              <a:gd name="connsiteY11660" fmla="*/ 2582723 h 4925968"/>
              <a:gd name="connsiteX11661" fmla="*/ 5844114 w 8014260"/>
              <a:gd name="connsiteY11661" fmla="*/ 2586427 h 4925968"/>
              <a:gd name="connsiteX11662" fmla="*/ 5822100 w 8014260"/>
              <a:gd name="connsiteY11662" fmla="*/ 2595959 h 4925968"/>
              <a:gd name="connsiteX11663" fmla="*/ 5795491 w 8014260"/>
              <a:gd name="connsiteY11663" fmla="*/ 2591913 h 4925968"/>
              <a:gd name="connsiteX11664" fmla="*/ 5818054 w 8014260"/>
              <a:gd name="connsiteY11664" fmla="*/ 2582929 h 4925968"/>
              <a:gd name="connsiteX11665" fmla="*/ 5835662 w 8014260"/>
              <a:gd name="connsiteY11665" fmla="*/ 2582723 h 4925968"/>
              <a:gd name="connsiteX11666" fmla="*/ 4262317 w 8014260"/>
              <a:gd name="connsiteY11666" fmla="*/ 2582655 h 4925968"/>
              <a:gd name="connsiteX11667" fmla="*/ 4254636 w 8014260"/>
              <a:gd name="connsiteY11667" fmla="*/ 2589169 h 4925968"/>
              <a:gd name="connsiteX11668" fmla="*/ 4244006 w 8014260"/>
              <a:gd name="connsiteY11668" fmla="*/ 2591981 h 4925968"/>
              <a:gd name="connsiteX11669" fmla="*/ 4250316 w 8014260"/>
              <a:gd name="connsiteY11669" fmla="*/ 2586495 h 4925968"/>
              <a:gd name="connsiteX11670" fmla="*/ 4262317 w 8014260"/>
              <a:gd name="connsiteY11670" fmla="*/ 2582655 h 4925968"/>
              <a:gd name="connsiteX11671" fmla="*/ 3068820 w 8014260"/>
              <a:gd name="connsiteY11671" fmla="*/ 2582518 h 4925968"/>
              <a:gd name="connsiteX11672" fmla="*/ 3076158 w 8014260"/>
              <a:gd name="connsiteY11672" fmla="*/ 2598291 h 4925968"/>
              <a:gd name="connsiteX11673" fmla="*/ 3067928 w 8014260"/>
              <a:gd name="connsiteY11673" fmla="*/ 2604052 h 4925968"/>
              <a:gd name="connsiteX11674" fmla="*/ 3062716 w 8014260"/>
              <a:gd name="connsiteY11674" fmla="*/ 2592394 h 4925968"/>
              <a:gd name="connsiteX11675" fmla="*/ 3068820 w 8014260"/>
              <a:gd name="connsiteY11675" fmla="*/ 2582518 h 4925968"/>
              <a:gd name="connsiteX11676" fmla="*/ 6602610 w 8014260"/>
              <a:gd name="connsiteY11676" fmla="*/ 2582380 h 4925968"/>
              <a:gd name="connsiteX11677" fmla="*/ 6632510 w 8014260"/>
              <a:gd name="connsiteY11677" fmla="*/ 2594450 h 4925968"/>
              <a:gd name="connsiteX11678" fmla="*/ 6610565 w 8014260"/>
              <a:gd name="connsiteY11678" fmla="*/ 2610087 h 4925968"/>
              <a:gd name="connsiteX11679" fmla="*/ 6580870 w 8014260"/>
              <a:gd name="connsiteY11679" fmla="*/ 2597742 h 4925968"/>
              <a:gd name="connsiteX11680" fmla="*/ 6602610 w 8014260"/>
              <a:gd name="connsiteY11680" fmla="*/ 2582380 h 4925968"/>
              <a:gd name="connsiteX11681" fmla="*/ 5456432 w 8014260"/>
              <a:gd name="connsiteY11681" fmla="*/ 2581489 h 4925968"/>
              <a:gd name="connsiteX11682" fmla="*/ 5435928 w 8014260"/>
              <a:gd name="connsiteY11682" fmla="*/ 2584109 h 4925968"/>
              <a:gd name="connsiteX11683" fmla="*/ 5429977 w 8014260"/>
              <a:gd name="connsiteY11683" fmla="*/ 2584721 h 4925968"/>
              <a:gd name="connsiteX11684" fmla="*/ 5428940 w 8014260"/>
              <a:gd name="connsiteY11684" fmla="*/ 2584884 h 4925968"/>
              <a:gd name="connsiteX11685" fmla="*/ 5421508 w 8014260"/>
              <a:gd name="connsiteY11685" fmla="*/ 2585689 h 4925968"/>
              <a:gd name="connsiteX11686" fmla="*/ 5416999 w 8014260"/>
              <a:gd name="connsiteY11686" fmla="*/ 2586015 h 4925968"/>
              <a:gd name="connsiteX11687" fmla="*/ 5436955 w 8014260"/>
              <a:gd name="connsiteY11687" fmla="*/ 2583683 h 4925968"/>
              <a:gd name="connsiteX11688" fmla="*/ 5456432 w 8014260"/>
              <a:gd name="connsiteY11688" fmla="*/ 2581489 h 4925968"/>
              <a:gd name="connsiteX11689" fmla="*/ 5468022 w 8014260"/>
              <a:gd name="connsiteY11689" fmla="*/ 2581283 h 4925968"/>
              <a:gd name="connsiteX11690" fmla="*/ 5449643 w 8014260"/>
              <a:gd name="connsiteY11690" fmla="*/ 2583684 h 4925968"/>
              <a:gd name="connsiteX11691" fmla="*/ 5434889 w 8014260"/>
              <a:gd name="connsiteY11691" fmla="*/ 2584716 h 4925968"/>
              <a:gd name="connsiteX11692" fmla="*/ 5427766 w 8014260"/>
              <a:gd name="connsiteY11692" fmla="*/ 2585741 h 4925968"/>
              <a:gd name="connsiteX11693" fmla="*/ 5408221 w 8014260"/>
              <a:gd name="connsiteY11693" fmla="*/ 2588347 h 4925968"/>
              <a:gd name="connsiteX11694" fmla="*/ 5426600 w 8014260"/>
              <a:gd name="connsiteY11694" fmla="*/ 2585809 h 4925968"/>
              <a:gd name="connsiteX11695" fmla="*/ 5434062 w 8014260"/>
              <a:gd name="connsiteY11695" fmla="*/ 2584774 h 4925968"/>
              <a:gd name="connsiteX11696" fmla="*/ 5426120 w 8014260"/>
              <a:gd name="connsiteY11696" fmla="*/ 2585329 h 4925968"/>
              <a:gd name="connsiteX11697" fmla="*/ 5428940 w 8014260"/>
              <a:gd name="connsiteY11697" fmla="*/ 2584884 h 4925968"/>
              <a:gd name="connsiteX11698" fmla="*/ 5434967 w 8014260"/>
              <a:gd name="connsiteY11698" fmla="*/ 2584232 h 4925968"/>
              <a:gd name="connsiteX11699" fmla="*/ 5435928 w 8014260"/>
              <a:gd name="connsiteY11699" fmla="*/ 2584109 h 4925968"/>
              <a:gd name="connsiteX11700" fmla="*/ 5443402 w 8014260"/>
              <a:gd name="connsiteY11700" fmla="*/ 2583341 h 4925968"/>
              <a:gd name="connsiteX11701" fmla="*/ 5468022 w 8014260"/>
              <a:gd name="connsiteY11701" fmla="*/ 2581283 h 4925968"/>
              <a:gd name="connsiteX11702" fmla="*/ 5434144 w 8014260"/>
              <a:gd name="connsiteY11702" fmla="*/ 2581214 h 4925968"/>
              <a:gd name="connsiteX11703" fmla="*/ 5418371 w 8014260"/>
              <a:gd name="connsiteY11703" fmla="*/ 2584643 h 4925968"/>
              <a:gd name="connsiteX11704" fmla="*/ 5398688 w 8014260"/>
              <a:gd name="connsiteY11704" fmla="*/ 2586838 h 4925968"/>
              <a:gd name="connsiteX11705" fmla="*/ 5416039 w 8014260"/>
              <a:gd name="connsiteY11705" fmla="*/ 2583203 h 4925968"/>
              <a:gd name="connsiteX11706" fmla="*/ 5434144 w 8014260"/>
              <a:gd name="connsiteY11706" fmla="*/ 2581214 h 4925968"/>
              <a:gd name="connsiteX11707" fmla="*/ 1147213 w 8014260"/>
              <a:gd name="connsiteY11707" fmla="*/ 2580597 h 4925968"/>
              <a:gd name="connsiteX11708" fmla="*/ 1159695 w 8014260"/>
              <a:gd name="connsiteY11708" fmla="*/ 2590267 h 4925968"/>
              <a:gd name="connsiteX11709" fmla="*/ 1152630 w 8014260"/>
              <a:gd name="connsiteY11709" fmla="*/ 2598222 h 4925968"/>
              <a:gd name="connsiteX11710" fmla="*/ 1138982 w 8014260"/>
              <a:gd name="connsiteY11710" fmla="*/ 2589650 h 4925968"/>
              <a:gd name="connsiteX11711" fmla="*/ 1147213 w 8014260"/>
              <a:gd name="connsiteY11711" fmla="*/ 2580597 h 4925968"/>
              <a:gd name="connsiteX11712" fmla="*/ 6244896 w 8014260"/>
              <a:gd name="connsiteY11712" fmla="*/ 2579638 h 4925968"/>
              <a:gd name="connsiteX11713" fmla="*/ 6275688 w 8014260"/>
              <a:gd name="connsiteY11713" fmla="*/ 2586770 h 4925968"/>
              <a:gd name="connsiteX11714" fmla="*/ 6255800 w 8014260"/>
              <a:gd name="connsiteY11714" fmla="*/ 2600486 h 4925968"/>
              <a:gd name="connsiteX11715" fmla="*/ 6224665 w 8014260"/>
              <a:gd name="connsiteY11715" fmla="*/ 2592874 h 4925968"/>
              <a:gd name="connsiteX11716" fmla="*/ 6244896 w 8014260"/>
              <a:gd name="connsiteY11716" fmla="*/ 2579638 h 4925968"/>
              <a:gd name="connsiteX11717" fmla="*/ 1599974 w 8014260"/>
              <a:gd name="connsiteY11717" fmla="*/ 2579569 h 4925968"/>
              <a:gd name="connsiteX11718" fmla="*/ 1611085 w 8014260"/>
              <a:gd name="connsiteY11718" fmla="*/ 2591982 h 4925968"/>
              <a:gd name="connsiteX11719" fmla="*/ 1604502 w 8014260"/>
              <a:gd name="connsiteY11719" fmla="*/ 2594382 h 4925968"/>
              <a:gd name="connsiteX11720" fmla="*/ 1592224 w 8014260"/>
              <a:gd name="connsiteY11720" fmla="*/ 2582244 h 4925968"/>
              <a:gd name="connsiteX11721" fmla="*/ 1599974 w 8014260"/>
              <a:gd name="connsiteY11721" fmla="*/ 2579569 h 4925968"/>
              <a:gd name="connsiteX11722" fmla="*/ 5123957 w 8014260"/>
              <a:gd name="connsiteY11722" fmla="*/ 2578471 h 4925968"/>
              <a:gd name="connsiteX11723" fmla="*/ 5139455 w 8014260"/>
              <a:gd name="connsiteY11723" fmla="*/ 2580597 h 4925968"/>
              <a:gd name="connsiteX11724" fmla="*/ 5125191 w 8014260"/>
              <a:gd name="connsiteY11724" fmla="*/ 2586221 h 4925968"/>
              <a:gd name="connsiteX11725" fmla="*/ 5108663 w 8014260"/>
              <a:gd name="connsiteY11725" fmla="*/ 2584301 h 4925968"/>
              <a:gd name="connsiteX11726" fmla="*/ 5123957 w 8014260"/>
              <a:gd name="connsiteY11726" fmla="*/ 2578471 h 4925968"/>
              <a:gd name="connsiteX11727" fmla="*/ 606797 w 8014260"/>
              <a:gd name="connsiteY11727" fmla="*/ 2577717 h 4925968"/>
              <a:gd name="connsiteX11728" fmla="*/ 605357 w 8014260"/>
              <a:gd name="connsiteY11728" fmla="*/ 2579363 h 4925968"/>
              <a:gd name="connsiteX11729" fmla="*/ 601105 w 8014260"/>
              <a:gd name="connsiteY11729" fmla="*/ 2581900 h 4925968"/>
              <a:gd name="connsiteX11730" fmla="*/ 602751 w 8014260"/>
              <a:gd name="connsiteY11730" fmla="*/ 2580186 h 4925968"/>
              <a:gd name="connsiteX11731" fmla="*/ 606797 w 8014260"/>
              <a:gd name="connsiteY11731" fmla="*/ 2577717 h 4925968"/>
              <a:gd name="connsiteX11732" fmla="*/ 6031887 w 8014260"/>
              <a:gd name="connsiteY11732" fmla="*/ 2577442 h 4925968"/>
              <a:gd name="connsiteX11733" fmla="*/ 6059594 w 8014260"/>
              <a:gd name="connsiteY11733" fmla="*/ 2582654 h 4925968"/>
              <a:gd name="connsiteX11734" fmla="*/ 6038608 w 8014260"/>
              <a:gd name="connsiteY11734" fmla="*/ 2594381 h 4925968"/>
              <a:gd name="connsiteX11735" fmla="*/ 6010079 w 8014260"/>
              <a:gd name="connsiteY11735" fmla="*/ 2589444 h 4925968"/>
              <a:gd name="connsiteX11736" fmla="*/ 6031887 w 8014260"/>
              <a:gd name="connsiteY11736" fmla="*/ 2577442 h 4925968"/>
              <a:gd name="connsiteX11737" fmla="*/ 7019644 w 8014260"/>
              <a:gd name="connsiteY11737" fmla="*/ 2576962 h 4925968"/>
              <a:gd name="connsiteX11738" fmla="*/ 7049203 w 8014260"/>
              <a:gd name="connsiteY11738" fmla="*/ 2594313 h 4925968"/>
              <a:gd name="connsiteX11739" fmla="*/ 7027120 w 8014260"/>
              <a:gd name="connsiteY11739" fmla="*/ 2609881 h 4925968"/>
              <a:gd name="connsiteX11740" fmla="*/ 6997768 w 8014260"/>
              <a:gd name="connsiteY11740" fmla="*/ 2592530 h 4925968"/>
              <a:gd name="connsiteX11741" fmla="*/ 7019644 w 8014260"/>
              <a:gd name="connsiteY11741" fmla="*/ 2576962 h 4925968"/>
              <a:gd name="connsiteX11742" fmla="*/ 6743336 w 8014260"/>
              <a:gd name="connsiteY11742" fmla="*/ 2576620 h 4925968"/>
              <a:gd name="connsiteX11743" fmla="*/ 6771865 w 8014260"/>
              <a:gd name="connsiteY11743" fmla="*/ 2591022 h 4925968"/>
              <a:gd name="connsiteX11744" fmla="*/ 6748273 w 8014260"/>
              <a:gd name="connsiteY11744" fmla="*/ 2605904 h 4925968"/>
              <a:gd name="connsiteX11745" fmla="*/ 6719950 w 8014260"/>
              <a:gd name="connsiteY11745" fmla="*/ 2591365 h 4925968"/>
              <a:gd name="connsiteX11746" fmla="*/ 6743336 w 8014260"/>
              <a:gd name="connsiteY11746" fmla="*/ 2576620 h 4925968"/>
              <a:gd name="connsiteX11747" fmla="*/ 5535771 w 8014260"/>
              <a:gd name="connsiteY11747" fmla="*/ 2576217 h 4925968"/>
              <a:gd name="connsiteX11748" fmla="*/ 5543049 w 8014260"/>
              <a:gd name="connsiteY11748" fmla="*/ 2576345 h 4925968"/>
              <a:gd name="connsiteX11749" fmla="*/ 5520897 w 8014260"/>
              <a:gd name="connsiteY11749" fmla="*/ 2580117 h 4925968"/>
              <a:gd name="connsiteX11750" fmla="*/ 5499500 w 8014260"/>
              <a:gd name="connsiteY11750" fmla="*/ 2580872 h 4925968"/>
              <a:gd name="connsiteX11751" fmla="*/ 5519800 w 8014260"/>
              <a:gd name="connsiteY11751" fmla="*/ 2577580 h 4925968"/>
              <a:gd name="connsiteX11752" fmla="*/ 5535771 w 8014260"/>
              <a:gd name="connsiteY11752" fmla="*/ 2576217 h 4925968"/>
              <a:gd name="connsiteX11753" fmla="*/ 5760320 w 8014260"/>
              <a:gd name="connsiteY11753" fmla="*/ 2575771 h 4925968"/>
              <a:gd name="connsiteX11754" fmla="*/ 5768472 w 8014260"/>
              <a:gd name="connsiteY11754" fmla="*/ 2578197 h 4925968"/>
              <a:gd name="connsiteX11755" fmla="*/ 5745497 w 8014260"/>
              <a:gd name="connsiteY11755" fmla="*/ 2586084 h 4925968"/>
              <a:gd name="connsiteX11756" fmla="*/ 5720946 w 8014260"/>
              <a:gd name="connsiteY11756" fmla="*/ 2583752 h 4925968"/>
              <a:gd name="connsiteX11757" fmla="*/ 5743783 w 8014260"/>
              <a:gd name="connsiteY11757" fmla="*/ 2576277 h 4925968"/>
              <a:gd name="connsiteX11758" fmla="*/ 5760320 w 8014260"/>
              <a:gd name="connsiteY11758" fmla="*/ 2575771 h 4925968"/>
              <a:gd name="connsiteX11759" fmla="*/ 1855709 w 8014260"/>
              <a:gd name="connsiteY11759" fmla="*/ 2575179 h 4925968"/>
              <a:gd name="connsiteX11760" fmla="*/ 1867164 w 8014260"/>
              <a:gd name="connsiteY11760" fmla="*/ 2587318 h 4925968"/>
              <a:gd name="connsiteX11761" fmla="*/ 1859893 w 8014260"/>
              <a:gd name="connsiteY11761" fmla="*/ 2590884 h 4925968"/>
              <a:gd name="connsiteX11762" fmla="*/ 1852419 w 8014260"/>
              <a:gd name="connsiteY11762" fmla="*/ 2581900 h 4925968"/>
              <a:gd name="connsiteX11763" fmla="*/ 1855709 w 8014260"/>
              <a:gd name="connsiteY11763" fmla="*/ 2575179 h 4925968"/>
              <a:gd name="connsiteX11764" fmla="*/ 6881113 w 8014260"/>
              <a:gd name="connsiteY11764" fmla="*/ 2574563 h 4925968"/>
              <a:gd name="connsiteX11765" fmla="*/ 6910602 w 8014260"/>
              <a:gd name="connsiteY11765" fmla="*/ 2590061 h 4925968"/>
              <a:gd name="connsiteX11766" fmla="*/ 6888382 w 8014260"/>
              <a:gd name="connsiteY11766" fmla="*/ 2605629 h 4925968"/>
              <a:gd name="connsiteX11767" fmla="*/ 6859099 w 8014260"/>
              <a:gd name="connsiteY11767" fmla="*/ 2589993 h 4925968"/>
              <a:gd name="connsiteX11768" fmla="*/ 6881113 w 8014260"/>
              <a:gd name="connsiteY11768" fmla="*/ 2574563 h 4925968"/>
              <a:gd name="connsiteX11769" fmla="*/ 947249 w 8014260"/>
              <a:gd name="connsiteY11769" fmla="*/ 2573679 h 4925968"/>
              <a:gd name="connsiteX11770" fmla="*/ 951690 w 8014260"/>
              <a:gd name="connsiteY11770" fmla="*/ 2577168 h 4925968"/>
              <a:gd name="connsiteX11771" fmla="*/ 943735 w 8014260"/>
              <a:gd name="connsiteY11771" fmla="*/ 2589307 h 4925968"/>
              <a:gd name="connsiteX11772" fmla="*/ 932557 w 8014260"/>
              <a:gd name="connsiteY11772" fmla="*/ 2587524 h 4925968"/>
              <a:gd name="connsiteX11773" fmla="*/ 937973 w 8014260"/>
              <a:gd name="connsiteY11773" fmla="*/ 2576414 h 4925968"/>
              <a:gd name="connsiteX11774" fmla="*/ 947249 w 8014260"/>
              <a:gd name="connsiteY11774" fmla="*/ 2573679 h 4925968"/>
              <a:gd name="connsiteX11775" fmla="*/ 5609254 w 8014260"/>
              <a:gd name="connsiteY11775" fmla="*/ 2573011 h 4925968"/>
              <a:gd name="connsiteX11776" fmla="*/ 5617389 w 8014260"/>
              <a:gd name="connsiteY11776" fmla="*/ 2573671 h 4925968"/>
              <a:gd name="connsiteX11777" fmla="*/ 5597433 w 8014260"/>
              <a:gd name="connsiteY11777" fmla="*/ 2578609 h 4925968"/>
              <a:gd name="connsiteX11778" fmla="*/ 5572401 w 8014260"/>
              <a:gd name="connsiteY11778" fmla="*/ 2578883 h 4925968"/>
              <a:gd name="connsiteX11779" fmla="*/ 5592632 w 8014260"/>
              <a:gd name="connsiteY11779" fmla="*/ 2574357 h 4925968"/>
              <a:gd name="connsiteX11780" fmla="*/ 5609254 w 8014260"/>
              <a:gd name="connsiteY11780" fmla="*/ 2573011 h 4925968"/>
              <a:gd name="connsiteX11781" fmla="*/ 5683741 w 8014260"/>
              <a:gd name="connsiteY11781" fmla="*/ 2572598 h 4925968"/>
              <a:gd name="connsiteX11782" fmla="*/ 5692347 w 8014260"/>
              <a:gd name="connsiteY11782" fmla="*/ 2574013 h 4925968"/>
              <a:gd name="connsiteX11783" fmla="*/ 5670608 w 8014260"/>
              <a:gd name="connsiteY11783" fmla="*/ 2580597 h 4925968"/>
              <a:gd name="connsiteX11784" fmla="*/ 5646947 w 8014260"/>
              <a:gd name="connsiteY11784" fmla="*/ 2579362 h 4925968"/>
              <a:gd name="connsiteX11785" fmla="*/ 5667316 w 8014260"/>
              <a:gd name="connsiteY11785" fmla="*/ 2573602 h 4925968"/>
              <a:gd name="connsiteX11786" fmla="*/ 5683741 w 8014260"/>
              <a:gd name="connsiteY11786" fmla="*/ 2572598 h 4925968"/>
              <a:gd name="connsiteX11787" fmla="*/ 5518360 w 8014260"/>
              <a:gd name="connsiteY11787" fmla="*/ 2572573 h 4925968"/>
              <a:gd name="connsiteX11788" fmla="*/ 5500255 w 8014260"/>
              <a:gd name="connsiteY11788" fmla="*/ 2575522 h 4925968"/>
              <a:gd name="connsiteX11789" fmla="*/ 5479132 w 8014260"/>
              <a:gd name="connsiteY11789" fmla="*/ 2578539 h 4925968"/>
              <a:gd name="connsiteX11790" fmla="*/ 5497512 w 8014260"/>
              <a:gd name="connsiteY11790" fmla="*/ 2575659 h 4925968"/>
              <a:gd name="connsiteX11791" fmla="*/ 5518360 w 8014260"/>
              <a:gd name="connsiteY11791" fmla="*/ 2572573 h 4925968"/>
              <a:gd name="connsiteX11792" fmla="*/ 5530841 w 8014260"/>
              <a:gd name="connsiteY11792" fmla="*/ 2572436 h 4925968"/>
              <a:gd name="connsiteX11793" fmla="*/ 5510747 w 8014260"/>
              <a:gd name="connsiteY11793" fmla="*/ 2575385 h 4925968"/>
              <a:gd name="connsiteX11794" fmla="*/ 5489145 w 8014260"/>
              <a:gd name="connsiteY11794" fmla="*/ 2577717 h 4925968"/>
              <a:gd name="connsiteX11795" fmla="*/ 5508964 w 8014260"/>
              <a:gd name="connsiteY11795" fmla="*/ 2574974 h 4925968"/>
              <a:gd name="connsiteX11796" fmla="*/ 5530841 w 8014260"/>
              <a:gd name="connsiteY11796" fmla="*/ 2572436 h 4925968"/>
              <a:gd name="connsiteX11797" fmla="*/ 4692931 w 8014260"/>
              <a:gd name="connsiteY11797" fmla="*/ 2572368 h 4925968"/>
              <a:gd name="connsiteX11798" fmla="*/ 4706716 w 8014260"/>
              <a:gd name="connsiteY11798" fmla="*/ 2576277 h 4925968"/>
              <a:gd name="connsiteX11799" fmla="*/ 4695948 w 8014260"/>
              <a:gd name="connsiteY11799" fmla="*/ 2586907 h 4925968"/>
              <a:gd name="connsiteX11800" fmla="*/ 4680724 w 8014260"/>
              <a:gd name="connsiteY11800" fmla="*/ 2584850 h 4925968"/>
              <a:gd name="connsiteX11801" fmla="*/ 4692931 w 8014260"/>
              <a:gd name="connsiteY11801" fmla="*/ 2572368 h 4925968"/>
              <a:gd name="connsiteX11802" fmla="*/ 5507662 w 8014260"/>
              <a:gd name="connsiteY11802" fmla="*/ 2571339 h 4925968"/>
              <a:gd name="connsiteX11803" fmla="*/ 5489008 w 8014260"/>
              <a:gd name="connsiteY11803" fmla="*/ 2575317 h 4925968"/>
              <a:gd name="connsiteX11804" fmla="*/ 5471588 w 8014260"/>
              <a:gd name="connsiteY11804" fmla="*/ 2577649 h 4925968"/>
              <a:gd name="connsiteX11805" fmla="*/ 5488597 w 8014260"/>
              <a:gd name="connsiteY11805" fmla="*/ 2574014 h 4925968"/>
              <a:gd name="connsiteX11806" fmla="*/ 5507662 w 8014260"/>
              <a:gd name="connsiteY11806" fmla="*/ 2571339 h 4925968"/>
              <a:gd name="connsiteX11807" fmla="*/ 869329 w 8014260"/>
              <a:gd name="connsiteY11807" fmla="*/ 2571270 h 4925968"/>
              <a:gd name="connsiteX11808" fmla="*/ 878312 w 8014260"/>
              <a:gd name="connsiteY11808" fmla="*/ 2572504 h 4925968"/>
              <a:gd name="connsiteX11809" fmla="*/ 867951 w 8014260"/>
              <a:gd name="connsiteY11809" fmla="*/ 2584026 h 4925968"/>
              <a:gd name="connsiteX11810" fmla="*/ 860479 w 8014260"/>
              <a:gd name="connsiteY11810" fmla="*/ 2582791 h 4925968"/>
              <a:gd name="connsiteX11811" fmla="*/ 869329 w 8014260"/>
              <a:gd name="connsiteY11811" fmla="*/ 2571270 h 4925968"/>
              <a:gd name="connsiteX11812" fmla="*/ 5330587 w 8014260"/>
              <a:gd name="connsiteY11812" fmla="*/ 2570790 h 4925968"/>
              <a:gd name="connsiteX11813" fmla="*/ 5347732 w 8014260"/>
              <a:gd name="connsiteY11813" fmla="*/ 2571201 h 4925968"/>
              <a:gd name="connsiteX11814" fmla="*/ 5335114 w 8014260"/>
              <a:gd name="connsiteY11814" fmla="*/ 2576277 h 4925968"/>
              <a:gd name="connsiteX11815" fmla="*/ 5316323 w 8014260"/>
              <a:gd name="connsiteY11815" fmla="*/ 2576002 h 4925968"/>
              <a:gd name="connsiteX11816" fmla="*/ 5330587 w 8014260"/>
              <a:gd name="connsiteY11816" fmla="*/ 2570790 h 4925968"/>
              <a:gd name="connsiteX11817" fmla="*/ 5049342 w 8014260"/>
              <a:gd name="connsiteY11817" fmla="*/ 2570516 h 4925968"/>
              <a:gd name="connsiteX11818" fmla="*/ 5065046 w 8014260"/>
              <a:gd name="connsiteY11818" fmla="*/ 2572848 h 4925968"/>
              <a:gd name="connsiteX11819" fmla="*/ 5049753 w 8014260"/>
              <a:gd name="connsiteY11819" fmla="*/ 2579912 h 4925968"/>
              <a:gd name="connsiteX11820" fmla="*/ 5035351 w 8014260"/>
              <a:gd name="connsiteY11820" fmla="*/ 2577305 h 4925968"/>
              <a:gd name="connsiteX11821" fmla="*/ 5049342 w 8014260"/>
              <a:gd name="connsiteY11821" fmla="*/ 2570516 h 4925968"/>
              <a:gd name="connsiteX11822" fmla="*/ 705486 w 8014260"/>
              <a:gd name="connsiteY11822" fmla="*/ 2569968 h 4925968"/>
              <a:gd name="connsiteX11823" fmla="*/ 700958 w 8014260"/>
              <a:gd name="connsiteY11823" fmla="*/ 2575934 h 4925968"/>
              <a:gd name="connsiteX11824" fmla="*/ 694308 w 8014260"/>
              <a:gd name="connsiteY11824" fmla="*/ 2581078 h 4925968"/>
              <a:gd name="connsiteX11825" fmla="*/ 697118 w 8014260"/>
              <a:gd name="connsiteY11825" fmla="*/ 2576826 h 4925968"/>
              <a:gd name="connsiteX11826" fmla="*/ 705486 w 8014260"/>
              <a:gd name="connsiteY11826" fmla="*/ 2569968 h 4925968"/>
              <a:gd name="connsiteX11827" fmla="*/ 5416767 w 8014260"/>
              <a:gd name="connsiteY11827" fmla="*/ 2569376 h 4925968"/>
              <a:gd name="connsiteX11828" fmla="*/ 5422142 w 8014260"/>
              <a:gd name="connsiteY11828" fmla="*/ 2570174 h 4925968"/>
              <a:gd name="connsiteX11829" fmla="*/ 5405134 w 8014260"/>
              <a:gd name="connsiteY11829" fmla="*/ 2575386 h 4925968"/>
              <a:gd name="connsiteX11830" fmla="*/ 5389086 w 8014260"/>
              <a:gd name="connsiteY11830" fmla="*/ 2576003 h 4925968"/>
              <a:gd name="connsiteX11831" fmla="*/ 5404448 w 8014260"/>
              <a:gd name="connsiteY11831" fmla="*/ 2570790 h 4925968"/>
              <a:gd name="connsiteX11832" fmla="*/ 5416767 w 8014260"/>
              <a:gd name="connsiteY11832" fmla="*/ 2569376 h 4925968"/>
              <a:gd name="connsiteX11833" fmla="*/ 7446830 w 8014260"/>
              <a:gd name="connsiteY11833" fmla="*/ 2568570 h 4925968"/>
              <a:gd name="connsiteX11834" fmla="*/ 7456568 w 8014260"/>
              <a:gd name="connsiteY11834" fmla="*/ 2572093 h 4925968"/>
              <a:gd name="connsiteX11835" fmla="*/ 7437160 w 8014260"/>
              <a:gd name="connsiteY11835" fmla="*/ 2614133 h 4925968"/>
              <a:gd name="connsiteX11836" fmla="*/ 7409385 w 8014260"/>
              <a:gd name="connsiteY11836" fmla="*/ 2614956 h 4925968"/>
              <a:gd name="connsiteX11837" fmla="*/ 7429068 w 8014260"/>
              <a:gd name="connsiteY11837" fmla="*/ 2580118 h 4925968"/>
              <a:gd name="connsiteX11838" fmla="*/ 7446830 w 8014260"/>
              <a:gd name="connsiteY11838" fmla="*/ 2568570 h 4925968"/>
              <a:gd name="connsiteX11839" fmla="*/ 2053564 w 8014260"/>
              <a:gd name="connsiteY11839" fmla="*/ 2567704 h 4925968"/>
              <a:gd name="connsiteX11840" fmla="*/ 2062617 w 8014260"/>
              <a:gd name="connsiteY11840" fmla="*/ 2579088 h 4925968"/>
              <a:gd name="connsiteX11841" fmla="*/ 2057267 w 8014260"/>
              <a:gd name="connsiteY11841" fmla="*/ 2588826 h 4925968"/>
              <a:gd name="connsiteX11842" fmla="*/ 2047871 w 8014260"/>
              <a:gd name="connsiteY11842" fmla="*/ 2573739 h 4925968"/>
              <a:gd name="connsiteX11843" fmla="*/ 2053564 w 8014260"/>
              <a:gd name="connsiteY11843" fmla="*/ 2567704 h 4925968"/>
              <a:gd name="connsiteX11844" fmla="*/ 5974503 w 8014260"/>
              <a:gd name="connsiteY11844" fmla="*/ 2565741 h 4925968"/>
              <a:gd name="connsiteX11845" fmla="*/ 5982372 w 8014260"/>
              <a:gd name="connsiteY11845" fmla="*/ 2569968 h 4925968"/>
              <a:gd name="connsiteX11846" fmla="*/ 5959398 w 8014260"/>
              <a:gd name="connsiteY11846" fmla="*/ 2579912 h 4925968"/>
              <a:gd name="connsiteX11847" fmla="*/ 5933612 w 8014260"/>
              <a:gd name="connsiteY11847" fmla="*/ 2575248 h 4925968"/>
              <a:gd name="connsiteX11848" fmla="*/ 5957066 w 8014260"/>
              <a:gd name="connsiteY11848" fmla="*/ 2565784 h 4925968"/>
              <a:gd name="connsiteX11849" fmla="*/ 5974503 w 8014260"/>
              <a:gd name="connsiteY11849" fmla="*/ 2565741 h 4925968"/>
              <a:gd name="connsiteX11850" fmla="*/ 6388229 w 8014260"/>
              <a:gd name="connsiteY11850" fmla="*/ 2565579 h 4925968"/>
              <a:gd name="connsiteX11851" fmla="*/ 6415181 w 8014260"/>
              <a:gd name="connsiteY11851" fmla="*/ 2574631 h 4925968"/>
              <a:gd name="connsiteX11852" fmla="*/ 6393578 w 8014260"/>
              <a:gd name="connsiteY11852" fmla="*/ 2588141 h 4925968"/>
              <a:gd name="connsiteX11853" fmla="*/ 6363608 w 8014260"/>
              <a:gd name="connsiteY11853" fmla="*/ 2578951 h 4925968"/>
              <a:gd name="connsiteX11854" fmla="*/ 6388229 w 8014260"/>
              <a:gd name="connsiteY11854" fmla="*/ 2565579 h 4925968"/>
              <a:gd name="connsiteX11855" fmla="*/ 4335286 w 8014260"/>
              <a:gd name="connsiteY11855" fmla="*/ 2564824 h 4925968"/>
              <a:gd name="connsiteX11856" fmla="*/ 4327125 w 8014260"/>
              <a:gd name="connsiteY11856" fmla="*/ 2571545 h 4925968"/>
              <a:gd name="connsiteX11857" fmla="*/ 4315535 w 8014260"/>
              <a:gd name="connsiteY11857" fmla="*/ 2574631 h 4925968"/>
              <a:gd name="connsiteX11858" fmla="*/ 4323971 w 8014260"/>
              <a:gd name="connsiteY11858" fmla="*/ 2567773 h 4925968"/>
              <a:gd name="connsiteX11859" fmla="*/ 4335286 w 8014260"/>
              <a:gd name="connsiteY11859" fmla="*/ 2564824 h 4925968"/>
              <a:gd name="connsiteX11860" fmla="*/ 5604291 w 8014260"/>
              <a:gd name="connsiteY11860" fmla="*/ 2564755 h 4925968"/>
              <a:gd name="connsiteX11861" fmla="*/ 5585569 w 8014260"/>
              <a:gd name="connsiteY11861" fmla="*/ 2568390 h 4925968"/>
              <a:gd name="connsiteX11862" fmla="*/ 5562252 w 8014260"/>
              <a:gd name="connsiteY11862" fmla="*/ 2570447 h 4925968"/>
              <a:gd name="connsiteX11863" fmla="*/ 5582620 w 8014260"/>
              <a:gd name="connsiteY11863" fmla="*/ 2566813 h 4925968"/>
              <a:gd name="connsiteX11864" fmla="*/ 5604291 w 8014260"/>
              <a:gd name="connsiteY11864" fmla="*/ 2564755 h 4925968"/>
              <a:gd name="connsiteX11865" fmla="*/ 5255081 w 8014260"/>
              <a:gd name="connsiteY11865" fmla="*/ 2564138 h 4925968"/>
              <a:gd name="connsiteX11866" fmla="*/ 5274352 w 8014260"/>
              <a:gd name="connsiteY11866" fmla="*/ 2566058 h 4925968"/>
              <a:gd name="connsiteX11867" fmla="*/ 5261596 w 8014260"/>
              <a:gd name="connsiteY11867" fmla="*/ 2571681 h 4925968"/>
              <a:gd name="connsiteX11868" fmla="*/ 5244040 w 8014260"/>
              <a:gd name="connsiteY11868" fmla="*/ 2569624 h 4925968"/>
              <a:gd name="connsiteX11869" fmla="*/ 5255081 w 8014260"/>
              <a:gd name="connsiteY11869" fmla="*/ 2564138 h 4925968"/>
              <a:gd name="connsiteX11870" fmla="*/ 5494837 w 8014260"/>
              <a:gd name="connsiteY11870" fmla="*/ 2563864 h 4925968"/>
              <a:gd name="connsiteX11871" fmla="*/ 5480710 w 8014260"/>
              <a:gd name="connsiteY11871" fmla="*/ 2568733 h 4925968"/>
              <a:gd name="connsiteX11872" fmla="*/ 5461439 w 8014260"/>
              <a:gd name="connsiteY11872" fmla="*/ 2570927 h 4925968"/>
              <a:gd name="connsiteX11873" fmla="*/ 5475772 w 8014260"/>
              <a:gd name="connsiteY11873" fmla="*/ 2565990 h 4925968"/>
              <a:gd name="connsiteX11874" fmla="*/ 5494837 w 8014260"/>
              <a:gd name="connsiteY11874" fmla="*/ 2563864 h 4925968"/>
              <a:gd name="connsiteX11875" fmla="*/ 5592015 w 8014260"/>
              <a:gd name="connsiteY11875" fmla="*/ 2561738 h 4925968"/>
              <a:gd name="connsiteX11876" fmla="*/ 5574458 w 8014260"/>
              <a:gd name="connsiteY11876" fmla="*/ 2565099 h 4925968"/>
              <a:gd name="connsiteX11877" fmla="*/ 5552649 w 8014260"/>
              <a:gd name="connsiteY11877" fmla="*/ 2568116 h 4925968"/>
              <a:gd name="connsiteX11878" fmla="*/ 5568903 w 8014260"/>
              <a:gd name="connsiteY11878" fmla="*/ 2565167 h 4925968"/>
              <a:gd name="connsiteX11879" fmla="*/ 5592015 w 8014260"/>
              <a:gd name="connsiteY11879" fmla="*/ 2561738 h 4925968"/>
              <a:gd name="connsiteX11880" fmla="*/ 6169802 w 8014260"/>
              <a:gd name="connsiteY11880" fmla="*/ 2561052 h 4925968"/>
              <a:gd name="connsiteX11881" fmla="*/ 6198262 w 8014260"/>
              <a:gd name="connsiteY11881" fmla="*/ 2566469 h 4925968"/>
              <a:gd name="connsiteX11882" fmla="*/ 6178237 w 8014260"/>
              <a:gd name="connsiteY11882" fmla="*/ 2578814 h 4925968"/>
              <a:gd name="connsiteX11883" fmla="*/ 6148611 w 8014260"/>
              <a:gd name="connsiteY11883" fmla="*/ 2572779 h 4925968"/>
              <a:gd name="connsiteX11884" fmla="*/ 6169802 w 8014260"/>
              <a:gd name="connsiteY11884" fmla="*/ 2561052 h 4925968"/>
              <a:gd name="connsiteX11885" fmla="*/ 5581042 w 8014260"/>
              <a:gd name="connsiteY11885" fmla="*/ 2559818 h 4925968"/>
              <a:gd name="connsiteX11886" fmla="*/ 5562663 w 8014260"/>
              <a:gd name="connsiteY11886" fmla="*/ 2563932 h 4925968"/>
              <a:gd name="connsiteX11887" fmla="*/ 5543392 w 8014260"/>
              <a:gd name="connsiteY11887" fmla="*/ 2566950 h 4925968"/>
              <a:gd name="connsiteX11888" fmla="*/ 5561977 w 8014260"/>
              <a:gd name="connsiteY11888" fmla="*/ 2562835 h 4925968"/>
              <a:gd name="connsiteX11889" fmla="*/ 5581042 w 8014260"/>
              <a:gd name="connsiteY11889" fmla="*/ 2559818 h 4925968"/>
              <a:gd name="connsiteX11890" fmla="*/ 4975000 w 8014260"/>
              <a:gd name="connsiteY11890" fmla="*/ 2559337 h 4925968"/>
              <a:gd name="connsiteX11891" fmla="*/ 4990362 w 8014260"/>
              <a:gd name="connsiteY11891" fmla="*/ 2562766 h 4925968"/>
              <a:gd name="connsiteX11892" fmla="*/ 4977537 w 8014260"/>
              <a:gd name="connsiteY11892" fmla="*/ 2570996 h 4925968"/>
              <a:gd name="connsiteX11893" fmla="*/ 4962313 w 8014260"/>
              <a:gd name="connsiteY11893" fmla="*/ 2569007 h 4925968"/>
              <a:gd name="connsiteX11894" fmla="*/ 4975000 w 8014260"/>
              <a:gd name="connsiteY11894" fmla="*/ 2559337 h 4925968"/>
              <a:gd name="connsiteX11895" fmla="*/ 1343078 w 8014260"/>
              <a:gd name="connsiteY11895" fmla="*/ 2558995 h 4925968"/>
              <a:gd name="connsiteX11896" fmla="*/ 1353571 w 8014260"/>
              <a:gd name="connsiteY11896" fmla="*/ 2568664 h 4925968"/>
              <a:gd name="connsiteX11897" fmla="*/ 1343830 w 8014260"/>
              <a:gd name="connsiteY11897" fmla="*/ 2570790 h 4925968"/>
              <a:gd name="connsiteX11898" fmla="*/ 1333131 w 8014260"/>
              <a:gd name="connsiteY11898" fmla="*/ 2561326 h 4925968"/>
              <a:gd name="connsiteX11899" fmla="*/ 1343078 w 8014260"/>
              <a:gd name="connsiteY11899" fmla="*/ 2558995 h 4925968"/>
              <a:gd name="connsiteX11900" fmla="*/ 5672228 w 8014260"/>
              <a:gd name="connsiteY11900" fmla="*/ 2558677 h 4925968"/>
              <a:gd name="connsiteX11901" fmla="*/ 5679660 w 8014260"/>
              <a:gd name="connsiteY11901" fmla="*/ 2558994 h 4925968"/>
              <a:gd name="connsiteX11902" fmla="*/ 5657578 w 8014260"/>
              <a:gd name="connsiteY11902" fmla="*/ 2563932 h 4925968"/>
              <a:gd name="connsiteX11903" fmla="*/ 5635975 w 8014260"/>
              <a:gd name="connsiteY11903" fmla="*/ 2564961 h 4925968"/>
              <a:gd name="connsiteX11904" fmla="*/ 5656206 w 8014260"/>
              <a:gd name="connsiteY11904" fmla="*/ 2560366 h 4925968"/>
              <a:gd name="connsiteX11905" fmla="*/ 5672228 w 8014260"/>
              <a:gd name="connsiteY11905" fmla="*/ 2558677 h 4925968"/>
              <a:gd name="connsiteX11906" fmla="*/ 5899030 w 8014260"/>
              <a:gd name="connsiteY11906" fmla="*/ 2558154 h 4925968"/>
              <a:gd name="connsiteX11907" fmla="*/ 5906385 w 8014260"/>
              <a:gd name="connsiteY11907" fmla="*/ 2560983 h 4925968"/>
              <a:gd name="connsiteX11908" fmla="*/ 5882108 w 8014260"/>
              <a:gd name="connsiteY11908" fmla="*/ 2569556 h 4925968"/>
              <a:gd name="connsiteX11909" fmla="*/ 5858585 w 8014260"/>
              <a:gd name="connsiteY11909" fmla="*/ 2566675 h 4925968"/>
              <a:gd name="connsiteX11910" fmla="*/ 5882725 w 8014260"/>
              <a:gd name="connsiteY11910" fmla="*/ 2558514 h 4925968"/>
              <a:gd name="connsiteX11911" fmla="*/ 5899030 w 8014260"/>
              <a:gd name="connsiteY11911" fmla="*/ 2558154 h 4925968"/>
              <a:gd name="connsiteX11912" fmla="*/ 7355824 w 8014260"/>
              <a:gd name="connsiteY11912" fmla="*/ 2557554 h 4925968"/>
              <a:gd name="connsiteX11913" fmla="*/ 7382708 w 8014260"/>
              <a:gd name="connsiteY11913" fmla="*/ 2574082 h 4925968"/>
              <a:gd name="connsiteX11914" fmla="*/ 7362545 w 8014260"/>
              <a:gd name="connsiteY11914" fmla="*/ 2593902 h 4925968"/>
              <a:gd name="connsiteX11915" fmla="*/ 7332370 w 8014260"/>
              <a:gd name="connsiteY11915" fmla="*/ 2572162 h 4925968"/>
              <a:gd name="connsiteX11916" fmla="*/ 7355824 w 8014260"/>
              <a:gd name="connsiteY11916" fmla="*/ 2557554 h 4925968"/>
              <a:gd name="connsiteX11917" fmla="*/ 4176592 w 8014260"/>
              <a:gd name="connsiteY11917" fmla="*/ 2557418 h 4925968"/>
              <a:gd name="connsiteX11918" fmla="*/ 4169391 w 8014260"/>
              <a:gd name="connsiteY11918" fmla="*/ 2564276 h 4925968"/>
              <a:gd name="connsiteX11919" fmla="*/ 4162327 w 8014260"/>
              <a:gd name="connsiteY11919" fmla="*/ 2564824 h 4925968"/>
              <a:gd name="connsiteX11920" fmla="*/ 4165756 w 8014260"/>
              <a:gd name="connsiteY11920" fmla="*/ 2558926 h 4925968"/>
              <a:gd name="connsiteX11921" fmla="*/ 4176592 w 8014260"/>
              <a:gd name="connsiteY11921" fmla="*/ 2557418 h 4925968"/>
              <a:gd name="connsiteX11922" fmla="*/ 692044 w 8014260"/>
              <a:gd name="connsiteY11922" fmla="*/ 2555909 h 4925968"/>
              <a:gd name="connsiteX11923" fmla="*/ 687518 w 8014260"/>
              <a:gd name="connsiteY11923" fmla="*/ 2560503 h 4925968"/>
              <a:gd name="connsiteX11924" fmla="*/ 683677 w 8014260"/>
              <a:gd name="connsiteY11924" fmla="*/ 2563041 h 4925968"/>
              <a:gd name="connsiteX11925" fmla="*/ 688135 w 8014260"/>
              <a:gd name="connsiteY11925" fmla="*/ 2558172 h 4925968"/>
              <a:gd name="connsiteX11926" fmla="*/ 692044 w 8014260"/>
              <a:gd name="connsiteY11926" fmla="*/ 2555909 h 4925968"/>
              <a:gd name="connsiteX11927" fmla="*/ 5746234 w 8014260"/>
              <a:gd name="connsiteY11927" fmla="*/ 2555035 h 4925968"/>
              <a:gd name="connsiteX11928" fmla="*/ 5754344 w 8014260"/>
              <a:gd name="connsiteY11928" fmla="*/ 2555909 h 4925968"/>
              <a:gd name="connsiteX11929" fmla="*/ 5734318 w 8014260"/>
              <a:gd name="connsiteY11929" fmla="*/ 2561875 h 4925968"/>
              <a:gd name="connsiteX11930" fmla="*/ 5709286 w 8014260"/>
              <a:gd name="connsiteY11930" fmla="*/ 2562287 h 4925968"/>
              <a:gd name="connsiteX11931" fmla="*/ 5729586 w 8014260"/>
              <a:gd name="connsiteY11931" fmla="*/ 2556732 h 4925968"/>
              <a:gd name="connsiteX11932" fmla="*/ 5746234 w 8014260"/>
              <a:gd name="connsiteY11932" fmla="*/ 2555035 h 4925968"/>
              <a:gd name="connsiteX11933" fmla="*/ 4618316 w 8014260"/>
              <a:gd name="connsiteY11933" fmla="*/ 2554743 h 4925968"/>
              <a:gd name="connsiteX11934" fmla="*/ 4631895 w 8014260"/>
              <a:gd name="connsiteY11934" fmla="*/ 2557691 h 4925968"/>
              <a:gd name="connsiteX11935" fmla="*/ 4620785 w 8014260"/>
              <a:gd name="connsiteY11935" fmla="*/ 2571819 h 4925968"/>
              <a:gd name="connsiteX11936" fmla="*/ 4607480 w 8014260"/>
              <a:gd name="connsiteY11936" fmla="*/ 2568664 h 4925968"/>
              <a:gd name="connsiteX11937" fmla="*/ 4618316 w 8014260"/>
              <a:gd name="connsiteY11937" fmla="*/ 2554743 h 4925968"/>
              <a:gd name="connsiteX11938" fmla="*/ 5821981 w 8014260"/>
              <a:gd name="connsiteY11938" fmla="*/ 2554665 h 4925968"/>
              <a:gd name="connsiteX11939" fmla="*/ 5829919 w 8014260"/>
              <a:gd name="connsiteY11939" fmla="*/ 2556731 h 4925968"/>
              <a:gd name="connsiteX11940" fmla="*/ 5808179 w 8014260"/>
              <a:gd name="connsiteY11940" fmla="*/ 2563795 h 4925968"/>
              <a:gd name="connsiteX11941" fmla="*/ 5784245 w 8014260"/>
              <a:gd name="connsiteY11941" fmla="*/ 2562561 h 4925968"/>
              <a:gd name="connsiteX11942" fmla="*/ 5804476 w 8014260"/>
              <a:gd name="connsiteY11942" fmla="*/ 2555840 h 4925968"/>
              <a:gd name="connsiteX11943" fmla="*/ 5821981 w 8014260"/>
              <a:gd name="connsiteY11943" fmla="*/ 2554665 h 4925968"/>
              <a:gd name="connsiteX11944" fmla="*/ 5568767 w 8014260"/>
              <a:gd name="connsiteY11944" fmla="*/ 2554331 h 4925968"/>
              <a:gd name="connsiteX11945" fmla="*/ 5553816 w 8014260"/>
              <a:gd name="connsiteY11945" fmla="*/ 2559063 h 4925968"/>
              <a:gd name="connsiteX11946" fmla="*/ 5533516 w 8014260"/>
              <a:gd name="connsiteY11946" fmla="*/ 2562081 h 4925968"/>
              <a:gd name="connsiteX11947" fmla="*/ 5550044 w 8014260"/>
              <a:gd name="connsiteY11947" fmla="*/ 2557074 h 4925968"/>
              <a:gd name="connsiteX11948" fmla="*/ 5568767 w 8014260"/>
              <a:gd name="connsiteY11948" fmla="*/ 2554331 h 4925968"/>
              <a:gd name="connsiteX11949" fmla="*/ 2930425 w 8014260"/>
              <a:gd name="connsiteY11949" fmla="*/ 2554262 h 4925968"/>
              <a:gd name="connsiteX11950" fmla="*/ 2940164 w 8014260"/>
              <a:gd name="connsiteY11950" fmla="*/ 2564275 h 4925968"/>
              <a:gd name="connsiteX11951" fmla="*/ 2932620 w 8014260"/>
              <a:gd name="connsiteY11951" fmla="*/ 2570996 h 4925968"/>
              <a:gd name="connsiteX11952" fmla="*/ 2924459 w 8014260"/>
              <a:gd name="connsiteY11952" fmla="*/ 2560091 h 4925968"/>
              <a:gd name="connsiteX11953" fmla="*/ 2930425 w 8014260"/>
              <a:gd name="connsiteY11953" fmla="*/ 2554262 h 4925968"/>
              <a:gd name="connsiteX11954" fmla="*/ 6523056 w 8014260"/>
              <a:gd name="connsiteY11954" fmla="*/ 2554125 h 4925968"/>
              <a:gd name="connsiteX11955" fmla="*/ 6554055 w 8014260"/>
              <a:gd name="connsiteY11955" fmla="*/ 2563246 h 4925968"/>
              <a:gd name="connsiteX11956" fmla="*/ 6534304 w 8014260"/>
              <a:gd name="connsiteY11956" fmla="*/ 2577648 h 4925968"/>
              <a:gd name="connsiteX11957" fmla="*/ 6503031 w 8014260"/>
              <a:gd name="connsiteY11957" fmla="*/ 2568116 h 4925968"/>
              <a:gd name="connsiteX11958" fmla="*/ 6523056 w 8014260"/>
              <a:gd name="connsiteY11958" fmla="*/ 2554125 h 4925968"/>
              <a:gd name="connsiteX11959" fmla="*/ 1661216 w 8014260"/>
              <a:gd name="connsiteY11959" fmla="*/ 2554125 h 4925968"/>
              <a:gd name="connsiteX11960" fmla="*/ 1669790 w 8014260"/>
              <a:gd name="connsiteY11960" fmla="*/ 2565029 h 4925968"/>
              <a:gd name="connsiteX11961" fmla="*/ 1662728 w 8014260"/>
              <a:gd name="connsiteY11961" fmla="*/ 2570927 h 4925968"/>
              <a:gd name="connsiteX11962" fmla="*/ 1653808 w 8014260"/>
              <a:gd name="connsiteY11962" fmla="*/ 2557348 h 4925968"/>
              <a:gd name="connsiteX11963" fmla="*/ 1661216 w 8014260"/>
              <a:gd name="connsiteY11963" fmla="*/ 2554125 h 4925968"/>
              <a:gd name="connsiteX11964" fmla="*/ 5666835 w 8014260"/>
              <a:gd name="connsiteY11964" fmla="*/ 2551656 h 4925968"/>
              <a:gd name="connsiteX11965" fmla="*/ 5646330 w 8014260"/>
              <a:gd name="connsiteY11965" fmla="*/ 2556046 h 4925968"/>
              <a:gd name="connsiteX11966" fmla="*/ 5625139 w 8014260"/>
              <a:gd name="connsiteY11966" fmla="*/ 2558514 h 4925968"/>
              <a:gd name="connsiteX11967" fmla="*/ 5645438 w 8014260"/>
              <a:gd name="connsiteY11967" fmla="*/ 2554331 h 4925968"/>
              <a:gd name="connsiteX11968" fmla="*/ 5666835 w 8014260"/>
              <a:gd name="connsiteY11968" fmla="*/ 2551656 h 4925968"/>
              <a:gd name="connsiteX11969" fmla="*/ 4405838 w 8014260"/>
              <a:gd name="connsiteY11969" fmla="*/ 2550053 h 4925968"/>
              <a:gd name="connsiteX11970" fmla="*/ 4408735 w 8014260"/>
              <a:gd name="connsiteY11970" fmla="*/ 2551382 h 4925968"/>
              <a:gd name="connsiteX11971" fmla="*/ 4401397 w 8014260"/>
              <a:gd name="connsiteY11971" fmla="*/ 2557897 h 4925968"/>
              <a:gd name="connsiteX11972" fmla="*/ 4388161 w 8014260"/>
              <a:gd name="connsiteY11972" fmla="*/ 2560435 h 4925968"/>
              <a:gd name="connsiteX11973" fmla="*/ 4396665 w 8014260"/>
              <a:gd name="connsiteY11973" fmla="*/ 2553096 h 4925968"/>
              <a:gd name="connsiteX11974" fmla="*/ 4405838 w 8014260"/>
              <a:gd name="connsiteY11974" fmla="*/ 2550053 h 4925968"/>
              <a:gd name="connsiteX11975" fmla="*/ 5182866 w 8014260"/>
              <a:gd name="connsiteY11975" fmla="*/ 2549668 h 4925968"/>
              <a:gd name="connsiteX11976" fmla="*/ 5200011 w 8014260"/>
              <a:gd name="connsiteY11976" fmla="*/ 2552685 h 4925968"/>
              <a:gd name="connsiteX11977" fmla="*/ 5186021 w 8014260"/>
              <a:gd name="connsiteY11977" fmla="*/ 2559132 h 4925968"/>
              <a:gd name="connsiteX11978" fmla="*/ 5170453 w 8014260"/>
              <a:gd name="connsiteY11978" fmla="*/ 2556731 h 4925968"/>
              <a:gd name="connsiteX11979" fmla="*/ 5182866 w 8014260"/>
              <a:gd name="connsiteY11979" fmla="*/ 2549668 h 4925968"/>
              <a:gd name="connsiteX11980" fmla="*/ 3884373 w 8014260"/>
              <a:gd name="connsiteY11980" fmla="*/ 2549256 h 4925968"/>
              <a:gd name="connsiteX11981" fmla="*/ 3892739 w 8014260"/>
              <a:gd name="connsiteY11981" fmla="*/ 2560160 h 4925968"/>
              <a:gd name="connsiteX11982" fmla="*/ 3886293 w 8014260"/>
              <a:gd name="connsiteY11982" fmla="*/ 2573945 h 4925968"/>
              <a:gd name="connsiteX11983" fmla="*/ 3879983 w 8014260"/>
              <a:gd name="connsiteY11983" fmla="*/ 2565509 h 4925968"/>
              <a:gd name="connsiteX11984" fmla="*/ 3884373 w 8014260"/>
              <a:gd name="connsiteY11984" fmla="*/ 2549256 h 4925968"/>
              <a:gd name="connsiteX11985" fmla="*/ 5653531 w 8014260"/>
              <a:gd name="connsiteY11985" fmla="*/ 2547885 h 4925968"/>
              <a:gd name="connsiteX11986" fmla="*/ 5636180 w 8014260"/>
              <a:gd name="connsiteY11986" fmla="*/ 2552205 h 4925968"/>
              <a:gd name="connsiteX11987" fmla="*/ 5614852 w 8014260"/>
              <a:gd name="connsiteY11987" fmla="*/ 2555634 h 4925968"/>
              <a:gd name="connsiteX11988" fmla="*/ 5632477 w 8014260"/>
              <a:gd name="connsiteY11988" fmla="*/ 2551382 h 4925968"/>
              <a:gd name="connsiteX11989" fmla="*/ 5653531 w 8014260"/>
              <a:gd name="connsiteY11989" fmla="*/ 2547885 h 4925968"/>
              <a:gd name="connsiteX11990" fmla="*/ 6111637 w 8014260"/>
              <a:gd name="connsiteY11990" fmla="*/ 2547652 h 4925968"/>
              <a:gd name="connsiteX11991" fmla="*/ 6120630 w 8014260"/>
              <a:gd name="connsiteY11991" fmla="*/ 2551999 h 4925968"/>
              <a:gd name="connsiteX11992" fmla="*/ 6099439 w 8014260"/>
              <a:gd name="connsiteY11992" fmla="*/ 2562835 h 4925968"/>
              <a:gd name="connsiteX11993" fmla="*/ 6072007 w 8014260"/>
              <a:gd name="connsiteY11993" fmla="*/ 2558308 h 4925968"/>
              <a:gd name="connsiteX11994" fmla="*/ 6093746 w 8014260"/>
              <a:gd name="connsiteY11994" fmla="*/ 2547884 h 4925968"/>
              <a:gd name="connsiteX11995" fmla="*/ 6111637 w 8014260"/>
              <a:gd name="connsiteY11995" fmla="*/ 2547652 h 4925968"/>
              <a:gd name="connsiteX11996" fmla="*/ 4252030 w 8014260"/>
              <a:gd name="connsiteY11996" fmla="*/ 2547336 h 4925968"/>
              <a:gd name="connsiteX11997" fmla="*/ 4242909 w 8014260"/>
              <a:gd name="connsiteY11997" fmla="*/ 2555497 h 4925968"/>
              <a:gd name="connsiteX11998" fmla="*/ 4233445 w 8014260"/>
              <a:gd name="connsiteY11998" fmla="*/ 2557829 h 4925968"/>
              <a:gd name="connsiteX11999" fmla="*/ 4239549 w 8014260"/>
              <a:gd name="connsiteY11999" fmla="*/ 2551245 h 4925968"/>
              <a:gd name="connsiteX12000" fmla="*/ 4252030 w 8014260"/>
              <a:gd name="connsiteY12000" fmla="*/ 2547336 h 4925968"/>
              <a:gd name="connsiteX12001" fmla="*/ 4099293 w 8014260"/>
              <a:gd name="connsiteY12001" fmla="*/ 2546135 h 4925968"/>
              <a:gd name="connsiteX12002" fmla="*/ 4102662 w 8014260"/>
              <a:gd name="connsiteY12002" fmla="*/ 2551862 h 4925968"/>
              <a:gd name="connsiteX12003" fmla="*/ 4096627 w 8014260"/>
              <a:gd name="connsiteY12003" fmla="*/ 2558788 h 4925968"/>
              <a:gd name="connsiteX12004" fmla="*/ 4087781 w 8014260"/>
              <a:gd name="connsiteY12004" fmla="*/ 2556388 h 4925968"/>
              <a:gd name="connsiteX12005" fmla="*/ 4093610 w 8014260"/>
              <a:gd name="connsiteY12005" fmla="*/ 2546993 h 4925968"/>
              <a:gd name="connsiteX12006" fmla="*/ 4099293 w 8014260"/>
              <a:gd name="connsiteY12006" fmla="*/ 2546135 h 4925968"/>
              <a:gd name="connsiteX12007" fmla="*/ 4901826 w 8014260"/>
              <a:gd name="connsiteY12007" fmla="*/ 2545553 h 4925968"/>
              <a:gd name="connsiteX12008" fmla="*/ 4916090 w 8014260"/>
              <a:gd name="connsiteY12008" fmla="*/ 2549119 h 4925968"/>
              <a:gd name="connsiteX12009" fmla="*/ 4902991 w 8014260"/>
              <a:gd name="connsiteY12009" fmla="*/ 2559063 h 4925968"/>
              <a:gd name="connsiteX12010" fmla="*/ 4889001 w 8014260"/>
              <a:gd name="connsiteY12010" fmla="*/ 2555634 h 4925968"/>
              <a:gd name="connsiteX12011" fmla="*/ 4901826 w 8014260"/>
              <a:gd name="connsiteY12011" fmla="*/ 2545553 h 4925968"/>
              <a:gd name="connsiteX12012" fmla="*/ 5466445 w 8014260"/>
              <a:gd name="connsiteY12012" fmla="*/ 2545073 h 4925968"/>
              <a:gd name="connsiteX12013" fmla="*/ 5482218 w 8014260"/>
              <a:gd name="connsiteY12013" fmla="*/ 2545210 h 4925968"/>
              <a:gd name="connsiteX12014" fmla="*/ 5465210 w 8014260"/>
              <a:gd name="connsiteY12014" fmla="*/ 2552137 h 4925968"/>
              <a:gd name="connsiteX12015" fmla="*/ 5450603 w 8014260"/>
              <a:gd name="connsiteY12015" fmla="*/ 2551725 h 4925968"/>
              <a:gd name="connsiteX12016" fmla="*/ 5466445 w 8014260"/>
              <a:gd name="connsiteY12016" fmla="*/ 2545073 h 4925968"/>
              <a:gd name="connsiteX12017" fmla="*/ 6311214 w 8014260"/>
              <a:gd name="connsiteY12017" fmla="*/ 2544730 h 4925968"/>
              <a:gd name="connsiteX12018" fmla="*/ 6337479 w 8014260"/>
              <a:gd name="connsiteY12018" fmla="*/ 2552274 h 4925968"/>
              <a:gd name="connsiteX12019" fmla="*/ 6314643 w 8014260"/>
              <a:gd name="connsiteY12019" fmla="*/ 2564412 h 4925968"/>
              <a:gd name="connsiteX12020" fmla="*/ 6287485 w 8014260"/>
              <a:gd name="connsiteY12020" fmla="*/ 2557280 h 4925968"/>
              <a:gd name="connsiteX12021" fmla="*/ 6311214 w 8014260"/>
              <a:gd name="connsiteY12021" fmla="*/ 2544730 h 4925968"/>
              <a:gd name="connsiteX12022" fmla="*/ 4544181 w 8014260"/>
              <a:gd name="connsiteY12022" fmla="*/ 2544730 h 4925968"/>
              <a:gd name="connsiteX12023" fmla="*/ 4557212 w 8014260"/>
              <a:gd name="connsiteY12023" fmla="*/ 2545965 h 4925968"/>
              <a:gd name="connsiteX12024" fmla="*/ 4546170 w 8014260"/>
              <a:gd name="connsiteY12024" fmla="*/ 2556869 h 4925968"/>
              <a:gd name="connsiteX12025" fmla="*/ 4533071 w 8014260"/>
              <a:gd name="connsiteY12025" fmla="*/ 2555497 h 4925968"/>
              <a:gd name="connsiteX12026" fmla="*/ 4544181 w 8014260"/>
              <a:gd name="connsiteY12026" fmla="*/ 2544730 h 4925968"/>
              <a:gd name="connsiteX12027" fmla="*/ 6665635 w 8014260"/>
              <a:gd name="connsiteY12027" fmla="*/ 2544318 h 4925968"/>
              <a:gd name="connsiteX12028" fmla="*/ 6693204 w 8014260"/>
              <a:gd name="connsiteY12028" fmla="*/ 2555497 h 4925968"/>
              <a:gd name="connsiteX12029" fmla="*/ 6672562 w 8014260"/>
              <a:gd name="connsiteY12029" fmla="*/ 2569899 h 4925968"/>
              <a:gd name="connsiteX12030" fmla="*/ 6641906 w 8014260"/>
              <a:gd name="connsiteY12030" fmla="*/ 2558583 h 4925968"/>
              <a:gd name="connsiteX12031" fmla="*/ 6665635 w 8014260"/>
              <a:gd name="connsiteY12031" fmla="*/ 2544318 h 4925968"/>
              <a:gd name="connsiteX12032" fmla="*/ 7217155 w 8014260"/>
              <a:gd name="connsiteY12032" fmla="*/ 2544250 h 4925968"/>
              <a:gd name="connsiteX12033" fmla="*/ 7246027 w 8014260"/>
              <a:gd name="connsiteY12033" fmla="*/ 2564207 h 4925968"/>
              <a:gd name="connsiteX12034" fmla="*/ 7224219 w 8014260"/>
              <a:gd name="connsiteY12034" fmla="*/ 2578197 h 4925968"/>
              <a:gd name="connsiteX12035" fmla="*/ 7195072 w 8014260"/>
              <a:gd name="connsiteY12035" fmla="*/ 2558241 h 4925968"/>
              <a:gd name="connsiteX12036" fmla="*/ 7217155 w 8014260"/>
              <a:gd name="connsiteY12036" fmla="*/ 2544250 h 4925968"/>
              <a:gd name="connsiteX12037" fmla="*/ 4470869 w 8014260"/>
              <a:gd name="connsiteY12037" fmla="*/ 2544044 h 4925968"/>
              <a:gd name="connsiteX12038" fmla="*/ 4482253 w 8014260"/>
              <a:gd name="connsiteY12038" fmla="*/ 2544592 h 4925968"/>
              <a:gd name="connsiteX12039" fmla="*/ 4470389 w 8014260"/>
              <a:gd name="connsiteY12039" fmla="*/ 2553919 h 4925968"/>
              <a:gd name="connsiteX12040" fmla="*/ 4460170 w 8014260"/>
              <a:gd name="connsiteY12040" fmla="*/ 2553439 h 4925968"/>
              <a:gd name="connsiteX12041" fmla="*/ 4470869 w 8014260"/>
              <a:gd name="connsiteY12041" fmla="*/ 2544044 h 4925968"/>
              <a:gd name="connsiteX12042" fmla="*/ 5733933 w 8014260"/>
              <a:gd name="connsiteY12042" fmla="*/ 2543435 h 4925968"/>
              <a:gd name="connsiteX12043" fmla="*/ 5740697 w 8014260"/>
              <a:gd name="connsiteY12043" fmla="*/ 2543496 h 4925968"/>
              <a:gd name="connsiteX12044" fmla="*/ 5721768 w 8014260"/>
              <a:gd name="connsiteY12044" fmla="*/ 2548434 h 4925968"/>
              <a:gd name="connsiteX12045" fmla="*/ 5698314 w 8014260"/>
              <a:gd name="connsiteY12045" fmla="*/ 2550422 h 4925968"/>
              <a:gd name="connsiteX12046" fmla="*/ 5719094 w 8014260"/>
              <a:gd name="connsiteY12046" fmla="*/ 2545484 h 4925968"/>
              <a:gd name="connsiteX12047" fmla="*/ 5733933 w 8014260"/>
              <a:gd name="connsiteY12047" fmla="*/ 2543435 h 4925968"/>
              <a:gd name="connsiteX12048" fmla="*/ 7624178 w 8014260"/>
              <a:gd name="connsiteY12048" fmla="*/ 2543084 h 4925968"/>
              <a:gd name="connsiteX12049" fmla="*/ 7601683 w 8014260"/>
              <a:gd name="connsiteY12049" fmla="*/ 2621471 h 4925968"/>
              <a:gd name="connsiteX12050" fmla="*/ 7574115 w 8014260"/>
              <a:gd name="connsiteY12050" fmla="*/ 2671877 h 4925968"/>
              <a:gd name="connsiteX12051" fmla="*/ 7597912 w 8014260"/>
              <a:gd name="connsiteY12051" fmla="*/ 2594108 h 4925968"/>
              <a:gd name="connsiteX12052" fmla="*/ 7624178 w 8014260"/>
              <a:gd name="connsiteY12052" fmla="*/ 2543084 h 4925968"/>
              <a:gd name="connsiteX12053" fmla="*/ 5392104 w 8014260"/>
              <a:gd name="connsiteY12053" fmla="*/ 2543084 h 4925968"/>
              <a:gd name="connsiteX12054" fmla="*/ 5408769 w 8014260"/>
              <a:gd name="connsiteY12054" fmla="*/ 2544113 h 4925968"/>
              <a:gd name="connsiteX12055" fmla="*/ 5396082 w 8014260"/>
              <a:gd name="connsiteY12055" fmla="*/ 2550971 h 4925968"/>
              <a:gd name="connsiteX12056" fmla="*/ 5378594 w 8014260"/>
              <a:gd name="connsiteY12056" fmla="*/ 2550628 h 4925968"/>
              <a:gd name="connsiteX12057" fmla="*/ 5392104 w 8014260"/>
              <a:gd name="connsiteY12057" fmla="*/ 2543084 h 4925968"/>
              <a:gd name="connsiteX12058" fmla="*/ 5642627 w 8014260"/>
              <a:gd name="connsiteY12058" fmla="*/ 2542535 h 4925968"/>
              <a:gd name="connsiteX12059" fmla="*/ 5625413 w 8014260"/>
              <a:gd name="connsiteY12059" fmla="*/ 2547816 h 4925968"/>
              <a:gd name="connsiteX12060" fmla="*/ 5606691 w 8014260"/>
              <a:gd name="connsiteY12060" fmla="*/ 2550971 h 4925968"/>
              <a:gd name="connsiteX12061" fmla="*/ 5621984 w 8014260"/>
              <a:gd name="connsiteY12061" fmla="*/ 2546033 h 4925968"/>
              <a:gd name="connsiteX12062" fmla="*/ 5642627 w 8014260"/>
              <a:gd name="connsiteY12062" fmla="*/ 2542535 h 4925968"/>
              <a:gd name="connsiteX12063" fmla="*/ 678326 w 8014260"/>
              <a:gd name="connsiteY12063" fmla="*/ 2540889 h 4925968"/>
              <a:gd name="connsiteX12064" fmla="*/ 674348 w 8014260"/>
              <a:gd name="connsiteY12064" fmla="*/ 2544661 h 4925968"/>
              <a:gd name="connsiteX12065" fmla="*/ 671743 w 8014260"/>
              <a:gd name="connsiteY12065" fmla="*/ 2545347 h 4925968"/>
              <a:gd name="connsiteX12066" fmla="*/ 674898 w 8014260"/>
              <a:gd name="connsiteY12066" fmla="*/ 2542398 h 4925968"/>
              <a:gd name="connsiteX12067" fmla="*/ 678326 w 8014260"/>
              <a:gd name="connsiteY12067" fmla="*/ 2540889 h 4925968"/>
              <a:gd name="connsiteX12068" fmla="*/ 5556284 w 8014260"/>
              <a:gd name="connsiteY12068" fmla="*/ 2540136 h 4925968"/>
              <a:gd name="connsiteX12069" fmla="*/ 5541059 w 8014260"/>
              <a:gd name="connsiteY12069" fmla="*/ 2546788 h 4925968"/>
              <a:gd name="connsiteX12070" fmla="*/ 5523297 w 8014260"/>
              <a:gd name="connsiteY12070" fmla="*/ 2548228 h 4925968"/>
              <a:gd name="connsiteX12071" fmla="*/ 5537150 w 8014260"/>
              <a:gd name="connsiteY12071" fmla="*/ 2542124 h 4925968"/>
              <a:gd name="connsiteX12072" fmla="*/ 5556284 w 8014260"/>
              <a:gd name="connsiteY12072" fmla="*/ 2540136 h 4925968"/>
              <a:gd name="connsiteX12073" fmla="*/ 1401505 w 8014260"/>
              <a:gd name="connsiteY12073" fmla="*/ 2539175 h 4925968"/>
              <a:gd name="connsiteX12074" fmla="*/ 1413508 w 8014260"/>
              <a:gd name="connsiteY12074" fmla="*/ 2548982 h 4925968"/>
              <a:gd name="connsiteX12075" fmla="*/ 1405414 w 8014260"/>
              <a:gd name="connsiteY12075" fmla="*/ 2552411 h 4925968"/>
              <a:gd name="connsiteX12076" fmla="*/ 1394717 w 8014260"/>
              <a:gd name="connsiteY12076" fmla="*/ 2542261 h 4925968"/>
              <a:gd name="connsiteX12077" fmla="*/ 1401505 w 8014260"/>
              <a:gd name="connsiteY12077" fmla="*/ 2539175 h 4925968"/>
              <a:gd name="connsiteX12078" fmla="*/ 2520591 w 8014260"/>
              <a:gd name="connsiteY12078" fmla="*/ 2538901 h 4925968"/>
              <a:gd name="connsiteX12079" fmla="*/ 2530878 w 8014260"/>
              <a:gd name="connsiteY12079" fmla="*/ 2544592 h 4925968"/>
              <a:gd name="connsiteX12080" fmla="*/ 2524431 w 8014260"/>
              <a:gd name="connsiteY12080" fmla="*/ 2555291 h 4925968"/>
              <a:gd name="connsiteX12081" fmla="*/ 2516201 w 8014260"/>
              <a:gd name="connsiteY12081" fmla="*/ 2550559 h 4925968"/>
              <a:gd name="connsiteX12082" fmla="*/ 2520591 w 8014260"/>
              <a:gd name="connsiteY12082" fmla="*/ 2538901 h 4925968"/>
              <a:gd name="connsiteX12083" fmla="*/ 6035042 w 8014260"/>
              <a:gd name="connsiteY12083" fmla="*/ 2538712 h 4925968"/>
              <a:gd name="connsiteX12084" fmla="*/ 6044163 w 8014260"/>
              <a:gd name="connsiteY12084" fmla="*/ 2541507 h 4925968"/>
              <a:gd name="connsiteX12085" fmla="*/ 6022698 w 8014260"/>
              <a:gd name="connsiteY12085" fmla="*/ 2551177 h 4925968"/>
              <a:gd name="connsiteX12086" fmla="*/ 5996774 w 8014260"/>
              <a:gd name="connsiteY12086" fmla="*/ 2548845 h 4925968"/>
              <a:gd name="connsiteX12087" fmla="*/ 6018102 w 8014260"/>
              <a:gd name="connsiteY12087" fmla="*/ 2539518 h 4925968"/>
              <a:gd name="connsiteX12088" fmla="*/ 6035042 w 8014260"/>
              <a:gd name="connsiteY12088" fmla="*/ 2538712 h 4925968"/>
              <a:gd name="connsiteX12089" fmla="*/ 794366 w 8014260"/>
              <a:gd name="connsiteY12089" fmla="*/ 2538421 h 4925968"/>
              <a:gd name="connsiteX12090" fmla="*/ 782980 w 8014260"/>
              <a:gd name="connsiteY12090" fmla="*/ 2551245 h 4925968"/>
              <a:gd name="connsiteX12091" fmla="*/ 776878 w 8014260"/>
              <a:gd name="connsiteY12091" fmla="*/ 2554606 h 4925968"/>
              <a:gd name="connsiteX12092" fmla="*/ 781679 w 8014260"/>
              <a:gd name="connsiteY12092" fmla="*/ 2547748 h 4925968"/>
              <a:gd name="connsiteX12093" fmla="*/ 794366 w 8014260"/>
              <a:gd name="connsiteY12093" fmla="*/ 2538421 h 4925968"/>
              <a:gd name="connsiteX12094" fmla="*/ 6804784 w 8014260"/>
              <a:gd name="connsiteY12094" fmla="*/ 2537871 h 4925968"/>
              <a:gd name="connsiteX12095" fmla="*/ 6832078 w 8014260"/>
              <a:gd name="connsiteY12095" fmla="*/ 2550902 h 4925968"/>
              <a:gd name="connsiteX12096" fmla="*/ 6811025 w 8014260"/>
              <a:gd name="connsiteY12096" fmla="*/ 2565372 h 4925968"/>
              <a:gd name="connsiteX12097" fmla="*/ 6780712 w 8014260"/>
              <a:gd name="connsiteY12097" fmla="*/ 2552205 h 4925968"/>
              <a:gd name="connsiteX12098" fmla="*/ 6804784 w 8014260"/>
              <a:gd name="connsiteY12098" fmla="*/ 2537871 h 4925968"/>
              <a:gd name="connsiteX12099" fmla="*/ 2386517 w 8014260"/>
              <a:gd name="connsiteY12099" fmla="*/ 2537803 h 4925968"/>
              <a:gd name="connsiteX12100" fmla="*/ 2393512 w 8014260"/>
              <a:gd name="connsiteY12100" fmla="*/ 2550148 h 4925968"/>
              <a:gd name="connsiteX12101" fmla="*/ 2385419 w 8014260"/>
              <a:gd name="connsiteY12101" fmla="*/ 2557485 h 4925968"/>
              <a:gd name="connsiteX12102" fmla="*/ 2380413 w 8014260"/>
              <a:gd name="connsiteY12102" fmla="*/ 2547404 h 4925968"/>
              <a:gd name="connsiteX12103" fmla="*/ 2386517 w 8014260"/>
              <a:gd name="connsiteY12103" fmla="*/ 2537803 h 4925968"/>
              <a:gd name="connsiteX12104" fmla="*/ 7081916 w 8014260"/>
              <a:gd name="connsiteY12104" fmla="*/ 2537187 h 4925968"/>
              <a:gd name="connsiteX12105" fmla="*/ 7108525 w 8014260"/>
              <a:gd name="connsiteY12105" fmla="*/ 2554468 h 4925968"/>
              <a:gd name="connsiteX12106" fmla="*/ 7086990 w 8014260"/>
              <a:gd name="connsiteY12106" fmla="*/ 2568802 h 4925968"/>
              <a:gd name="connsiteX12107" fmla="*/ 7057432 w 8014260"/>
              <a:gd name="connsiteY12107" fmla="*/ 2551314 h 4925968"/>
              <a:gd name="connsiteX12108" fmla="*/ 7081916 w 8014260"/>
              <a:gd name="connsiteY12108" fmla="*/ 2537187 h 4925968"/>
              <a:gd name="connsiteX12109" fmla="*/ 5807844 w 8014260"/>
              <a:gd name="connsiteY12109" fmla="*/ 2537169 h 4925968"/>
              <a:gd name="connsiteX12110" fmla="*/ 5816065 w 8014260"/>
              <a:gd name="connsiteY12110" fmla="*/ 2537460 h 4925968"/>
              <a:gd name="connsiteX12111" fmla="*/ 5797137 w 8014260"/>
              <a:gd name="connsiteY12111" fmla="*/ 2543426 h 4925968"/>
              <a:gd name="connsiteX12112" fmla="*/ 5772723 w 8014260"/>
              <a:gd name="connsiteY12112" fmla="*/ 2544798 h 4925968"/>
              <a:gd name="connsiteX12113" fmla="*/ 5792885 w 8014260"/>
              <a:gd name="connsiteY12113" fmla="*/ 2539037 h 4925968"/>
              <a:gd name="connsiteX12114" fmla="*/ 5807844 w 8014260"/>
              <a:gd name="connsiteY12114" fmla="*/ 2537169 h 4925968"/>
              <a:gd name="connsiteX12115" fmla="*/ 5727803 w 8014260"/>
              <a:gd name="connsiteY12115" fmla="*/ 2536294 h 4925968"/>
              <a:gd name="connsiteX12116" fmla="*/ 5709835 w 8014260"/>
              <a:gd name="connsiteY12116" fmla="*/ 2541163 h 4925968"/>
              <a:gd name="connsiteX12117" fmla="*/ 5688575 w 8014260"/>
              <a:gd name="connsiteY12117" fmla="*/ 2544318 h 4925968"/>
              <a:gd name="connsiteX12118" fmla="*/ 5705034 w 8014260"/>
              <a:gd name="connsiteY12118" fmla="*/ 2539792 h 4925968"/>
              <a:gd name="connsiteX12119" fmla="*/ 5727803 w 8014260"/>
              <a:gd name="connsiteY12119" fmla="*/ 2536294 h 4925968"/>
              <a:gd name="connsiteX12120" fmla="*/ 6943590 w 8014260"/>
              <a:gd name="connsiteY12120" fmla="*/ 2535197 h 4925968"/>
              <a:gd name="connsiteX12121" fmla="*/ 6970541 w 8014260"/>
              <a:gd name="connsiteY12121" fmla="*/ 2550353 h 4925968"/>
              <a:gd name="connsiteX12122" fmla="*/ 6949144 w 8014260"/>
              <a:gd name="connsiteY12122" fmla="*/ 2564755 h 4925968"/>
              <a:gd name="connsiteX12123" fmla="*/ 6919244 w 8014260"/>
              <a:gd name="connsiteY12123" fmla="*/ 2549462 h 4925968"/>
              <a:gd name="connsiteX12124" fmla="*/ 6943590 w 8014260"/>
              <a:gd name="connsiteY12124" fmla="*/ 2535197 h 4925968"/>
              <a:gd name="connsiteX12125" fmla="*/ 4322667 w 8014260"/>
              <a:gd name="connsiteY12125" fmla="*/ 2534443 h 4925968"/>
              <a:gd name="connsiteX12126" fmla="*/ 4315672 w 8014260"/>
              <a:gd name="connsiteY12126" fmla="*/ 2541369 h 4925968"/>
              <a:gd name="connsiteX12127" fmla="*/ 4305454 w 8014260"/>
              <a:gd name="connsiteY12127" fmla="*/ 2543495 h 4925968"/>
              <a:gd name="connsiteX12128" fmla="*/ 4313889 w 8014260"/>
              <a:gd name="connsiteY12128" fmla="*/ 2536294 h 4925968"/>
              <a:gd name="connsiteX12129" fmla="*/ 4322667 w 8014260"/>
              <a:gd name="connsiteY12129" fmla="*/ 2534443 h 4925968"/>
              <a:gd name="connsiteX12130" fmla="*/ 5958559 w 8014260"/>
              <a:gd name="connsiteY12130" fmla="*/ 2534160 h 4925968"/>
              <a:gd name="connsiteX12131" fmla="*/ 5967354 w 8014260"/>
              <a:gd name="connsiteY12131" fmla="*/ 2536157 h 4925968"/>
              <a:gd name="connsiteX12132" fmla="*/ 5948563 w 8014260"/>
              <a:gd name="connsiteY12132" fmla="*/ 2544318 h 4925968"/>
              <a:gd name="connsiteX12133" fmla="*/ 5922228 w 8014260"/>
              <a:gd name="connsiteY12133" fmla="*/ 2543633 h 4925968"/>
              <a:gd name="connsiteX12134" fmla="*/ 5942048 w 8014260"/>
              <a:gd name="connsiteY12134" fmla="*/ 2535403 h 4925968"/>
              <a:gd name="connsiteX12135" fmla="*/ 5958559 w 8014260"/>
              <a:gd name="connsiteY12135" fmla="*/ 2534160 h 4925968"/>
              <a:gd name="connsiteX12136" fmla="*/ 5317284 w 8014260"/>
              <a:gd name="connsiteY12136" fmla="*/ 2534100 h 4925968"/>
              <a:gd name="connsiteX12137" fmla="*/ 5334703 w 8014260"/>
              <a:gd name="connsiteY12137" fmla="*/ 2536294 h 4925968"/>
              <a:gd name="connsiteX12138" fmla="*/ 5321330 w 8014260"/>
              <a:gd name="connsiteY12138" fmla="*/ 2543633 h 4925968"/>
              <a:gd name="connsiteX12139" fmla="*/ 5305488 w 8014260"/>
              <a:gd name="connsiteY12139" fmla="*/ 2541781 h 4925968"/>
              <a:gd name="connsiteX12140" fmla="*/ 5317284 w 8014260"/>
              <a:gd name="connsiteY12140" fmla="*/ 2534100 h 4925968"/>
              <a:gd name="connsiteX12141" fmla="*/ 5884268 w 8014260"/>
              <a:gd name="connsiteY12141" fmla="*/ 2533783 h 4925968"/>
              <a:gd name="connsiteX12142" fmla="*/ 5891640 w 8014260"/>
              <a:gd name="connsiteY12142" fmla="*/ 2535197 h 4925968"/>
              <a:gd name="connsiteX12143" fmla="*/ 5870381 w 8014260"/>
              <a:gd name="connsiteY12143" fmla="*/ 2542192 h 4925968"/>
              <a:gd name="connsiteX12144" fmla="*/ 5846309 w 8014260"/>
              <a:gd name="connsiteY12144" fmla="*/ 2542124 h 4925968"/>
              <a:gd name="connsiteX12145" fmla="*/ 5867843 w 8014260"/>
              <a:gd name="connsiteY12145" fmla="*/ 2535403 h 4925968"/>
              <a:gd name="connsiteX12146" fmla="*/ 5884268 w 8014260"/>
              <a:gd name="connsiteY12146" fmla="*/ 2533783 h 4925968"/>
              <a:gd name="connsiteX12147" fmla="*/ 5109211 w 8014260"/>
              <a:gd name="connsiteY12147" fmla="*/ 2532455 h 4925968"/>
              <a:gd name="connsiteX12148" fmla="*/ 5124985 w 8014260"/>
              <a:gd name="connsiteY12148" fmla="*/ 2536912 h 4925968"/>
              <a:gd name="connsiteX12149" fmla="*/ 5112640 w 8014260"/>
              <a:gd name="connsiteY12149" fmla="*/ 2544593 h 4925968"/>
              <a:gd name="connsiteX12150" fmla="*/ 5096730 w 8014260"/>
              <a:gd name="connsiteY12150" fmla="*/ 2540616 h 4925968"/>
              <a:gd name="connsiteX12151" fmla="*/ 5109211 w 8014260"/>
              <a:gd name="connsiteY12151" fmla="*/ 2532455 h 4925968"/>
              <a:gd name="connsiteX12152" fmla="*/ 1070059 w 8014260"/>
              <a:gd name="connsiteY12152" fmla="*/ 2531974 h 4925968"/>
              <a:gd name="connsiteX12153" fmla="*/ 1083913 w 8014260"/>
              <a:gd name="connsiteY12153" fmla="*/ 2536844 h 4925968"/>
              <a:gd name="connsiteX12154" fmla="*/ 1075887 w 8014260"/>
              <a:gd name="connsiteY12154" fmla="*/ 2546856 h 4925968"/>
              <a:gd name="connsiteX12155" fmla="*/ 1064504 w 8014260"/>
              <a:gd name="connsiteY12155" fmla="*/ 2541233 h 4925968"/>
              <a:gd name="connsiteX12156" fmla="*/ 1070059 w 8014260"/>
              <a:gd name="connsiteY12156" fmla="*/ 2531974 h 4925968"/>
              <a:gd name="connsiteX12157" fmla="*/ 5629390 w 8014260"/>
              <a:gd name="connsiteY12157" fmla="*/ 2531631 h 4925968"/>
              <a:gd name="connsiteX12158" fmla="*/ 5614097 w 8014260"/>
              <a:gd name="connsiteY12158" fmla="*/ 2538009 h 4925968"/>
              <a:gd name="connsiteX12159" fmla="*/ 5595649 w 8014260"/>
              <a:gd name="connsiteY12159" fmla="*/ 2540478 h 4925968"/>
              <a:gd name="connsiteX12160" fmla="*/ 5611080 w 8014260"/>
              <a:gd name="connsiteY12160" fmla="*/ 2533962 h 4925968"/>
              <a:gd name="connsiteX12161" fmla="*/ 5629390 w 8014260"/>
              <a:gd name="connsiteY12161" fmla="*/ 2531631 h 4925968"/>
              <a:gd name="connsiteX12162" fmla="*/ 5716213 w 8014260"/>
              <a:gd name="connsiteY12162" fmla="*/ 2529986 h 4925968"/>
              <a:gd name="connsiteX12163" fmla="*/ 5698245 w 8014260"/>
              <a:gd name="connsiteY12163" fmla="*/ 2535472 h 4925968"/>
              <a:gd name="connsiteX12164" fmla="*/ 5678563 w 8014260"/>
              <a:gd name="connsiteY12164" fmla="*/ 2538764 h 4925968"/>
              <a:gd name="connsiteX12165" fmla="*/ 5696805 w 8014260"/>
              <a:gd name="connsiteY12165" fmla="*/ 2533209 h 4925968"/>
              <a:gd name="connsiteX12166" fmla="*/ 5716213 w 8014260"/>
              <a:gd name="connsiteY12166" fmla="*/ 2529986 h 4925968"/>
              <a:gd name="connsiteX12167" fmla="*/ 6447756 w 8014260"/>
              <a:gd name="connsiteY12167" fmla="*/ 2529848 h 4925968"/>
              <a:gd name="connsiteX12168" fmla="*/ 6476491 w 8014260"/>
              <a:gd name="connsiteY12168" fmla="*/ 2538558 h 4925968"/>
              <a:gd name="connsiteX12169" fmla="*/ 6453174 w 8014260"/>
              <a:gd name="connsiteY12169" fmla="*/ 2550971 h 4925968"/>
              <a:gd name="connsiteX12170" fmla="*/ 6426359 w 8014260"/>
              <a:gd name="connsiteY12170" fmla="*/ 2542604 h 4925968"/>
              <a:gd name="connsiteX12171" fmla="*/ 6447756 w 8014260"/>
              <a:gd name="connsiteY12171" fmla="*/ 2529848 h 4925968"/>
              <a:gd name="connsiteX12172" fmla="*/ 2249906 w 8014260"/>
              <a:gd name="connsiteY12172" fmla="*/ 2529642 h 4925968"/>
              <a:gd name="connsiteX12173" fmla="*/ 2259850 w 8014260"/>
              <a:gd name="connsiteY12173" fmla="*/ 2537872 h 4925968"/>
              <a:gd name="connsiteX12174" fmla="*/ 2252923 w 8014260"/>
              <a:gd name="connsiteY12174" fmla="*/ 2545895 h 4925968"/>
              <a:gd name="connsiteX12175" fmla="*/ 2244899 w 8014260"/>
              <a:gd name="connsiteY12175" fmla="*/ 2539175 h 4925968"/>
              <a:gd name="connsiteX12176" fmla="*/ 2249906 w 8014260"/>
              <a:gd name="connsiteY12176" fmla="*/ 2529642 h 4925968"/>
              <a:gd name="connsiteX12177" fmla="*/ 6232278 w 8014260"/>
              <a:gd name="connsiteY12177" fmla="*/ 2529505 h 4925968"/>
              <a:gd name="connsiteX12178" fmla="*/ 6259230 w 8014260"/>
              <a:gd name="connsiteY12178" fmla="*/ 2534443 h 4925968"/>
              <a:gd name="connsiteX12179" fmla="*/ 6237970 w 8014260"/>
              <a:gd name="connsiteY12179" fmla="*/ 2545964 h 4925968"/>
              <a:gd name="connsiteX12180" fmla="*/ 6210470 w 8014260"/>
              <a:gd name="connsiteY12180" fmla="*/ 2540684 h 4925968"/>
              <a:gd name="connsiteX12181" fmla="*/ 6232278 w 8014260"/>
              <a:gd name="connsiteY12181" fmla="*/ 2529505 h 4925968"/>
              <a:gd name="connsiteX12182" fmla="*/ 3536329 w 8014260"/>
              <a:gd name="connsiteY12182" fmla="*/ 2529368 h 4925968"/>
              <a:gd name="connsiteX12183" fmla="*/ 3547164 w 8014260"/>
              <a:gd name="connsiteY12183" fmla="*/ 2534511 h 4925968"/>
              <a:gd name="connsiteX12184" fmla="*/ 3542021 w 8014260"/>
              <a:gd name="connsiteY12184" fmla="*/ 2549462 h 4925968"/>
              <a:gd name="connsiteX12185" fmla="*/ 3533517 w 8014260"/>
              <a:gd name="connsiteY12185" fmla="*/ 2541027 h 4925968"/>
              <a:gd name="connsiteX12186" fmla="*/ 3536329 w 8014260"/>
              <a:gd name="connsiteY12186" fmla="*/ 2529368 h 4925968"/>
              <a:gd name="connsiteX12187" fmla="*/ 1207561 w 8014260"/>
              <a:gd name="connsiteY12187" fmla="*/ 2529025 h 4925968"/>
              <a:gd name="connsiteX12188" fmla="*/ 1218055 w 8014260"/>
              <a:gd name="connsiteY12188" fmla="*/ 2536432 h 4925968"/>
              <a:gd name="connsiteX12189" fmla="*/ 1208594 w 8014260"/>
              <a:gd name="connsiteY12189" fmla="*/ 2542329 h 4925968"/>
              <a:gd name="connsiteX12190" fmla="*/ 1197825 w 8014260"/>
              <a:gd name="connsiteY12190" fmla="*/ 2533482 h 4925968"/>
              <a:gd name="connsiteX12191" fmla="*/ 1207561 w 8014260"/>
              <a:gd name="connsiteY12191" fmla="*/ 2529025 h 4925968"/>
              <a:gd name="connsiteX12192" fmla="*/ 1917087 w 8014260"/>
              <a:gd name="connsiteY12192" fmla="*/ 2527722 h 4925968"/>
              <a:gd name="connsiteX12193" fmla="*/ 1926483 w 8014260"/>
              <a:gd name="connsiteY12193" fmla="*/ 2540752 h 4925968"/>
              <a:gd name="connsiteX12194" fmla="*/ 1920311 w 8014260"/>
              <a:gd name="connsiteY12194" fmla="*/ 2543427 h 4925968"/>
              <a:gd name="connsiteX12195" fmla="*/ 1911122 w 8014260"/>
              <a:gd name="connsiteY12195" fmla="*/ 2532797 h 4925968"/>
              <a:gd name="connsiteX12196" fmla="*/ 1917087 w 8014260"/>
              <a:gd name="connsiteY12196" fmla="*/ 2527722 h 4925968"/>
              <a:gd name="connsiteX12197" fmla="*/ 4826731 w 8014260"/>
              <a:gd name="connsiteY12197" fmla="*/ 2527585 h 4925968"/>
              <a:gd name="connsiteX12198" fmla="*/ 4840789 w 8014260"/>
              <a:gd name="connsiteY12198" fmla="*/ 2532111 h 4925968"/>
              <a:gd name="connsiteX12199" fmla="*/ 4827759 w 8014260"/>
              <a:gd name="connsiteY12199" fmla="*/ 2543221 h 4925968"/>
              <a:gd name="connsiteX12200" fmla="*/ 4814866 w 8014260"/>
              <a:gd name="connsiteY12200" fmla="*/ 2539792 h 4925968"/>
              <a:gd name="connsiteX12201" fmla="*/ 4826731 w 8014260"/>
              <a:gd name="connsiteY12201" fmla="*/ 2527585 h 4925968"/>
              <a:gd name="connsiteX12202" fmla="*/ 3399993 w 8014260"/>
              <a:gd name="connsiteY12202" fmla="*/ 2527242 h 4925968"/>
              <a:gd name="connsiteX12203" fmla="*/ 3415355 w 8014260"/>
              <a:gd name="connsiteY12203" fmla="*/ 2539586 h 4925968"/>
              <a:gd name="connsiteX12204" fmla="*/ 3405068 w 8014260"/>
              <a:gd name="connsiteY12204" fmla="*/ 2549325 h 4925968"/>
              <a:gd name="connsiteX12205" fmla="*/ 3396701 w 8014260"/>
              <a:gd name="connsiteY12205" fmla="*/ 2538078 h 4925968"/>
              <a:gd name="connsiteX12206" fmla="*/ 3399993 w 8014260"/>
              <a:gd name="connsiteY12206" fmla="*/ 2527242 h 4925968"/>
              <a:gd name="connsiteX12207" fmla="*/ 2793402 w 8014260"/>
              <a:gd name="connsiteY12207" fmla="*/ 2526968 h 4925968"/>
              <a:gd name="connsiteX12208" fmla="*/ 2800466 w 8014260"/>
              <a:gd name="connsiteY12208" fmla="*/ 2539861 h 4925968"/>
              <a:gd name="connsiteX12209" fmla="*/ 2792236 w 8014260"/>
              <a:gd name="connsiteY12209" fmla="*/ 2546444 h 4925968"/>
              <a:gd name="connsiteX12210" fmla="*/ 2787161 w 8014260"/>
              <a:gd name="connsiteY12210" fmla="*/ 2536020 h 4925968"/>
              <a:gd name="connsiteX12211" fmla="*/ 2793402 w 8014260"/>
              <a:gd name="connsiteY12211" fmla="*/ 2526968 h 4925968"/>
              <a:gd name="connsiteX12212" fmla="*/ 5802898 w 8014260"/>
              <a:gd name="connsiteY12212" fmla="*/ 2525939 h 4925968"/>
              <a:gd name="connsiteX12213" fmla="*/ 5784382 w 8014260"/>
              <a:gd name="connsiteY12213" fmla="*/ 2531425 h 4925968"/>
              <a:gd name="connsiteX12214" fmla="*/ 5761339 w 8014260"/>
              <a:gd name="connsiteY12214" fmla="*/ 2534305 h 4925968"/>
              <a:gd name="connsiteX12215" fmla="*/ 5779650 w 8014260"/>
              <a:gd name="connsiteY12215" fmla="*/ 2529025 h 4925968"/>
              <a:gd name="connsiteX12216" fmla="*/ 5802898 w 8014260"/>
              <a:gd name="connsiteY12216" fmla="*/ 2525939 h 4925968"/>
              <a:gd name="connsiteX12217" fmla="*/ 2655762 w 8014260"/>
              <a:gd name="connsiteY12217" fmla="*/ 2524978 h 4925968"/>
              <a:gd name="connsiteX12218" fmla="*/ 2665980 w 8014260"/>
              <a:gd name="connsiteY12218" fmla="*/ 2531014 h 4925968"/>
              <a:gd name="connsiteX12219" fmla="*/ 2659534 w 8014260"/>
              <a:gd name="connsiteY12219" fmla="*/ 2541438 h 4925968"/>
              <a:gd name="connsiteX12220" fmla="*/ 2651304 w 8014260"/>
              <a:gd name="connsiteY12220" fmla="*/ 2536500 h 4925968"/>
              <a:gd name="connsiteX12221" fmla="*/ 2655762 w 8014260"/>
              <a:gd name="connsiteY12221" fmla="*/ 2524978 h 4925968"/>
              <a:gd name="connsiteX12222" fmla="*/ 1722594 w 8014260"/>
              <a:gd name="connsiteY12222" fmla="*/ 2523744 h 4925968"/>
              <a:gd name="connsiteX12223" fmla="*/ 1729727 w 8014260"/>
              <a:gd name="connsiteY12223" fmla="*/ 2532454 h 4925968"/>
              <a:gd name="connsiteX12224" fmla="*/ 1724037 w 8014260"/>
              <a:gd name="connsiteY12224" fmla="*/ 2537049 h 4925968"/>
              <a:gd name="connsiteX12225" fmla="*/ 1715051 w 8014260"/>
              <a:gd name="connsiteY12225" fmla="*/ 2524636 h 4925968"/>
              <a:gd name="connsiteX12226" fmla="*/ 1722594 w 8014260"/>
              <a:gd name="connsiteY12226" fmla="*/ 2523744 h 4925968"/>
              <a:gd name="connsiteX12227" fmla="*/ 1458128 w 8014260"/>
              <a:gd name="connsiteY12227" fmla="*/ 2520187 h 4925968"/>
              <a:gd name="connsiteX12228" fmla="*/ 1465835 w 8014260"/>
              <a:gd name="connsiteY12228" fmla="*/ 2521824 h 4925968"/>
              <a:gd name="connsiteX12229" fmla="*/ 1473652 w 8014260"/>
              <a:gd name="connsiteY12229" fmla="*/ 2531151 h 4925968"/>
              <a:gd name="connsiteX12230" fmla="*/ 1465492 w 8014260"/>
              <a:gd name="connsiteY12230" fmla="*/ 2534580 h 4925968"/>
              <a:gd name="connsiteX12231" fmla="*/ 1455615 w 8014260"/>
              <a:gd name="connsiteY12231" fmla="*/ 2523333 h 4925968"/>
              <a:gd name="connsiteX12232" fmla="*/ 1458128 w 8014260"/>
              <a:gd name="connsiteY12232" fmla="*/ 2520187 h 4925968"/>
              <a:gd name="connsiteX12233" fmla="*/ 5703389 w 8014260"/>
              <a:gd name="connsiteY12233" fmla="*/ 2520178 h 4925968"/>
              <a:gd name="connsiteX12234" fmla="*/ 5687753 w 8014260"/>
              <a:gd name="connsiteY12234" fmla="*/ 2526419 h 4925968"/>
              <a:gd name="connsiteX12235" fmla="*/ 5668001 w 8014260"/>
              <a:gd name="connsiteY12235" fmla="*/ 2529574 h 4925968"/>
              <a:gd name="connsiteX12236" fmla="*/ 5685215 w 8014260"/>
              <a:gd name="connsiteY12236" fmla="*/ 2523059 h 4925968"/>
              <a:gd name="connsiteX12237" fmla="*/ 5703389 w 8014260"/>
              <a:gd name="connsiteY12237" fmla="*/ 2520178 h 4925968"/>
              <a:gd name="connsiteX12238" fmla="*/ 6174816 w 8014260"/>
              <a:gd name="connsiteY12238" fmla="*/ 2518644 h 4925968"/>
              <a:gd name="connsiteX12239" fmla="*/ 6182557 w 8014260"/>
              <a:gd name="connsiteY12239" fmla="*/ 2522373 h 4925968"/>
              <a:gd name="connsiteX12240" fmla="*/ 6158828 w 8014260"/>
              <a:gd name="connsiteY12240" fmla="*/ 2532523 h 4925968"/>
              <a:gd name="connsiteX12241" fmla="*/ 6134688 w 8014260"/>
              <a:gd name="connsiteY12241" fmla="*/ 2528751 h 4925968"/>
              <a:gd name="connsiteX12242" fmla="*/ 6158280 w 8014260"/>
              <a:gd name="connsiteY12242" fmla="*/ 2518876 h 4925968"/>
              <a:gd name="connsiteX12243" fmla="*/ 6174816 w 8014260"/>
              <a:gd name="connsiteY12243" fmla="*/ 2518644 h 4925968"/>
              <a:gd name="connsiteX12244" fmla="*/ 776946 w 8014260"/>
              <a:gd name="connsiteY12244" fmla="*/ 2518052 h 4925968"/>
              <a:gd name="connsiteX12245" fmla="*/ 770913 w 8014260"/>
              <a:gd name="connsiteY12245" fmla="*/ 2525048 h 4925968"/>
              <a:gd name="connsiteX12246" fmla="*/ 764740 w 8014260"/>
              <a:gd name="connsiteY12246" fmla="*/ 2529162 h 4925968"/>
              <a:gd name="connsiteX12247" fmla="*/ 768922 w 8014260"/>
              <a:gd name="connsiteY12247" fmla="*/ 2523333 h 4925968"/>
              <a:gd name="connsiteX12248" fmla="*/ 776946 w 8014260"/>
              <a:gd name="connsiteY12248" fmla="*/ 2518052 h 4925968"/>
              <a:gd name="connsiteX12249" fmla="*/ 5869284 w 8014260"/>
              <a:gd name="connsiteY12249" fmla="*/ 2517906 h 4925968"/>
              <a:gd name="connsiteX12250" fmla="*/ 5877101 w 8014260"/>
              <a:gd name="connsiteY12250" fmla="*/ 2518121 h 4925968"/>
              <a:gd name="connsiteX12251" fmla="*/ 5859956 w 8014260"/>
              <a:gd name="connsiteY12251" fmla="*/ 2524156 h 4925968"/>
              <a:gd name="connsiteX12252" fmla="*/ 5834994 w 8014260"/>
              <a:gd name="connsiteY12252" fmla="*/ 2526350 h 4925968"/>
              <a:gd name="connsiteX12253" fmla="*/ 5854059 w 8014260"/>
              <a:gd name="connsiteY12253" fmla="*/ 2520315 h 4925968"/>
              <a:gd name="connsiteX12254" fmla="*/ 5869284 w 8014260"/>
              <a:gd name="connsiteY12254" fmla="*/ 2517906 h 4925968"/>
              <a:gd name="connsiteX12255" fmla="*/ 5789319 w 8014260"/>
              <a:gd name="connsiteY12255" fmla="*/ 2517504 h 4925968"/>
              <a:gd name="connsiteX12256" fmla="*/ 5770666 w 8014260"/>
              <a:gd name="connsiteY12256" fmla="*/ 2523539 h 4925968"/>
              <a:gd name="connsiteX12257" fmla="*/ 5750092 w 8014260"/>
              <a:gd name="connsiteY12257" fmla="*/ 2526900 h 4925968"/>
              <a:gd name="connsiteX12258" fmla="*/ 5769020 w 8014260"/>
              <a:gd name="connsiteY12258" fmla="*/ 2520865 h 4925968"/>
              <a:gd name="connsiteX12259" fmla="*/ 5789319 w 8014260"/>
              <a:gd name="connsiteY12259" fmla="*/ 2517504 h 4925968"/>
              <a:gd name="connsiteX12260" fmla="*/ 4395568 w 8014260"/>
              <a:gd name="connsiteY12260" fmla="*/ 2517366 h 4925968"/>
              <a:gd name="connsiteX12261" fmla="*/ 4386652 w 8014260"/>
              <a:gd name="connsiteY12261" fmla="*/ 2524567 h 4925968"/>
              <a:gd name="connsiteX12262" fmla="*/ 4377120 w 8014260"/>
              <a:gd name="connsiteY12262" fmla="*/ 2526144 h 4925968"/>
              <a:gd name="connsiteX12263" fmla="*/ 4384732 w 8014260"/>
              <a:gd name="connsiteY12263" fmla="*/ 2520041 h 4925968"/>
              <a:gd name="connsiteX12264" fmla="*/ 4395568 w 8014260"/>
              <a:gd name="connsiteY12264" fmla="*/ 2517366 h 4925968"/>
              <a:gd name="connsiteX12265" fmla="*/ 6586837 w 8014260"/>
              <a:gd name="connsiteY12265" fmla="*/ 2516544 h 4925968"/>
              <a:gd name="connsiteX12266" fmla="*/ 6615297 w 8014260"/>
              <a:gd name="connsiteY12266" fmla="*/ 2526900 h 4925968"/>
              <a:gd name="connsiteX12267" fmla="*/ 6591637 w 8014260"/>
              <a:gd name="connsiteY12267" fmla="*/ 2539518 h 4925968"/>
              <a:gd name="connsiteX12268" fmla="*/ 6565097 w 8014260"/>
              <a:gd name="connsiteY12268" fmla="*/ 2529711 h 4925968"/>
              <a:gd name="connsiteX12269" fmla="*/ 6586837 w 8014260"/>
              <a:gd name="connsiteY12269" fmla="*/ 2516544 h 4925968"/>
              <a:gd name="connsiteX12270" fmla="*/ 5243011 w 8014260"/>
              <a:gd name="connsiteY12270" fmla="*/ 2515035 h 4925968"/>
              <a:gd name="connsiteX12271" fmla="*/ 5259813 w 8014260"/>
              <a:gd name="connsiteY12271" fmla="*/ 2520041 h 4925968"/>
              <a:gd name="connsiteX12272" fmla="*/ 5248772 w 8014260"/>
              <a:gd name="connsiteY12272" fmla="*/ 2527448 h 4925968"/>
              <a:gd name="connsiteX12273" fmla="*/ 5231764 w 8014260"/>
              <a:gd name="connsiteY12273" fmla="*/ 2522784 h 4925968"/>
              <a:gd name="connsiteX12274" fmla="*/ 5243011 w 8014260"/>
              <a:gd name="connsiteY12274" fmla="*/ 2515035 h 4925968"/>
              <a:gd name="connsiteX12275" fmla="*/ 661730 w 8014260"/>
              <a:gd name="connsiteY12275" fmla="*/ 2514898 h 4925968"/>
              <a:gd name="connsiteX12276" fmla="*/ 663376 w 8014260"/>
              <a:gd name="connsiteY12276" fmla="*/ 2515172 h 4925968"/>
              <a:gd name="connsiteX12277" fmla="*/ 661868 w 8014260"/>
              <a:gd name="connsiteY12277" fmla="*/ 2516749 h 4925968"/>
              <a:gd name="connsiteX12278" fmla="*/ 660016 w 8014260"/>
              <a:gd name="connsiteY12278" fmla="*/ 2516475 h 4925968"/>
              <a:gd name="connsiteX12279" fmla="*/ 661730 w 8014260"/>
              <a:gd name="connsiteY12279" fmla="*/ 2514898 h 4925968"/>
              <a:gd name="connsiteX12280" fmla="*/ 5035693 w 8014260"/>
              <a:gd name="connsiteY12280" fmla="*/ 2513114 h 4925968"/>
              <a:gd name="connsiteX12281" fmla="*/ 5050575 w 8014260"/>
              <a:gd name="connsiteY12281" fmla="*/ 2517435 h 4925968"/>
              <a:gd name="connsiteX12282" fmla="*/ 5037888 w 8014260"/>
              <a:gd name="connsiteY12282" fmla="*/ 2526899 h 4925968"/>
              <a:gd name="connsiteX12283" fmla="*/ 5023349 w 8014260"/>
              <a:gd name="connsiteY12283" fmla="*/ 2522784 h 4925968"/>
              <a:gd name="connsiteX12284" fmla="*/ 5035693 w 8014260"/>
              <a:gd name="connsiteY12284" fmla="*/ 2513114 h 4925968"/>
              <a:gd name="connsiteX12285" fmla="*/ 5944876 w 8014260"/>
              <a:gd name="connsiteY12285" fmla="*/ 2512308 h 4925968"/>
              <a:gd name="connsiteX12286" fmla="*/ 5953226 w 8014260"/>
              <a:gd name="connsiteY12286" fmla="*/ 2513183 h 4925968"/>
              <a:gd name="connsiteX12287" fmla="*/ 5932515 w 8014260"/>
              <a:gd name="connsiteY12287" fmla="*/ 2520452 h 4925968"/>
              <a:gd name="connsiteX12288" fmla="*/ 5909677 w 8014260"/>
              <a:gd name="connsiteY12288" fmla="*/ 2521413 h 4925968"/>
              <a:gd name="connsiteX12289" fmla="*/ 5928605 w 8014260"/>
              <a:gd name="connsiteY12289" fmla="*/ 2514417 h 4925968"/>
              <a:gd name="connsiteX12290" fmla="*/ 5944876 w 8014260"/>
              <a:gd name="connsiteY12290" fmla="*/ 2512308 h 4925968"/>
              <a:gd name="connsiteX12291" fmla="*/ 7524231 w 8014260"/>
              <a:gd name="connsiteY12291" fmla="*/ 2512196 h 4925968"/>
              <a:gd name="connsiteX12292" fmla="*/ 7526999 w 8014260"/>
              <a:gd name="connsiteY12292" fmla="*/ 2515309 h 4925968"/>
              <a:gd name="connsiteX12293" fmla="*/ 7506357 w 8014260"/>
              <a:gd name="connsiteY12293" fmla="*/ 2574905 h 4925968"/>
              <a:gd name="connsiteX12294" fmla="*/ 7480365 w 8014260"/>
              <a:gd name="connsiteY12294" fmla="*/ 2596302 h 4925968"/>
              <a:gd name="connsiteX12295" fmla="*/ 7499841 w 8014260"/>
              <a:gd name="connsiteY12295" fmla="*/ 2543838 h 4925968"/>
              <a:gd name="connsiteX12296" fmla="*/ 7524231 w 8014260"/>
              <a:gd name="connsiteY12296" fmla="*/ 2512196 h 4925968"/>
              <a:gd name="connsiteX12297" fmla="*/ 5542774 w 8014260"/>
              <a:gd name="connsiteY12297" fmla="*/ 2512086 h 4925968"/>
              <a:gd name="connsiteX12298" fmla="*/ 5527823 w 8014260"/>
              <a:gd name="connsiteY12298" fmla="*/ 2520864 h 4925968"/>
              <a:gd name="connsiteX12299" fmla="*/ 5512462 w 8014260"/>
              <a:gd name="connsiteY12299" fmla="*/ 2520247 h 4925968"/>
              <a:gd name="connsiteX12300" fmla="*/ 5525835 w 8014260"/>
              <a:gd name="connsiteY12300" fmla="*/ 2512154 h 4925968"/>
              <a:gd name="connsiteX12301" fmla="*/ 5542774 w 8014260"/>
              <a:gd name="connsiteY12301" fmla="*/ 2512086 h 4925968"/>
              <a:gd name="connsiteX12302" fmla="*/ 6096292 w 8014260"/>
              <a:gd name="connsiteY12302" fmla="*/ 2512060 h 4925968"/>
              <a:gd name="connsiteX12303" fmla="*/ 6105268 w 8014260"/>
              <a:gd name="connsiteY12303" fmla="*/ 2514898 h 4925968"/>
              <a:gd name="connsiteX12304" fmla="*/ 6084762 w 8014260"/>
              <a:gd name="connsiteY12304" fmla="*/ 2523882 h 4925968"/>
              <a:gd name="connsiteX12305" fmla="*/ 6059593 w 8014260"/>
              <a:gd name="connsiteY12305" fmla="*/ 2522167 h 4925968"/>
              <a:gd name="connsiteX12306" fmla="*/ 6078521 w 8014260"/>
              <a:gd name="connsiteY12306" fmla="*/ 2513389 h 4925968"/>
              <a:gd name="connsiteX12307" fmla="*/ 6096292 w 8014260"/>
              <a:gd name="connsiteY12307" fmla="*/ 2512060 h 4925968"/>
              <a:gd name="connsiteX12308" fmla="*/ 6370946 w 8014260"/>
              <a:gd name="connsiteY12308" fmla="*/ 2511469 h 4925968"/>
              <a:gd name="connsiteX12309" fmla="*/ 6397830 w 8014260"/>
              <a:gd name="connsiteY12309" fmla="*/ 2517572 h 4925968"/>
              <a:gd name="connsiteX12310" fmla="*/ 6376364 w 8014260"/>
              <a:gd name="connsiteY12310" fmla="*/ 2529711 h 4925968"/>
              <a:gd name="connsiteX12311" fmla="*/ 6349000 w 8014260"/>
              <a:gd name="connsiteY12311" fmla="*/ 2523333 h 4925968"/>
              <a:gd name="connsiteX12312" fmla="*/ 6370946 w 8014260"/>
              <a:gd name="connsiteY12312" fmla="*/ 2511469 h 4925968"/>
              <a:gd name="connsiteX12313" fmla="*/ 6020854 w 8014260"/>
              <a:gd name="connsiteY12313" fmla="*/ 2510114 h 4925968"/>
              <a:gd name="connsiteX12314" fmla="*/ 6028938 w 8014260"/>
              <a:gd name="connsiteY12314" fmla="*/ 2511880 h 4925968"/>
              <a:gd name="connsiteX12315" fmla="*/ 6008775 w 8014260"/>
              <a:gd name="connsiteY12315" fmla="*/ 2519973 h 4925968"/>
              <a:gd name="connsiteX12316" fmla="*/ 5983744 w 8014260"/>
              <a:gd name="connsiteY12316" fmla="*/ 2519767 h 4925968"/>
              <a:gd name="connsiteX12317" fmla="*/ 6004181 w 8014260"/>
              <a:gd name="connsiteY12317" fmla="*/ 2511949 h 4925968"/>
              <a:gd name="connsiteX12318" fmla="*/ 6020854 w 8014260"/>
              <a:gd name="connsiteY12318" fmla="*/ 2510114 h 4925968"/>
              <a:gd name="connsiteX12319" fmla="*/ 865622 w 8014260"/>
              <a:gd name="connsiteY12319" fmla="*/ 2510097 h 4925968"/>
              <a:gd name="connsiteX12320" fmla="*/ 856363 w 8014260"/>
              <a:gd name="connsiteY12320" fmla="*/ 2519561 h 4925968"/>
              <a:gd name="connsiteX12321" fmla="*/ 847173 w 8014260"/>
              <a:gd name="connsiteY12321" fmla="*/ 2522441 h 4925968"/>
              <a:gd name="connsiteX12322" fmla="*/ 853484 w 8014260"/>
              <a:gd name="connsiteY12322" fmla="*/ 2514829 h 4925968"/>
              <a:gd name="connsiteX12323" fmla="*/ 865622 w 8014260"/>
              <a:gd name="connsiteY12323" fmla="*/ 2510097 h 4925968"/>
              <a:gd name="connsiteX12324" fmla="*/ 998255 w 8014260"/>
              <a:gd name="connsiteY12324" fmla="*/ 2509754 h 4925968"/>
              <a:gd name="connsiteX12325" fmla="*/ 1009641 w 8014260"/>
              <a:gd name="connsiteY12325" fmla="*/ 2511331 h 4925968"/>
              <a:gd name="connsiteX12326" fmla="*/ 1001479 w 8014260"/>
              <a:gd name="connsiteY12326" fmla="*/ 2519698 h 4925968"/>
              <a:gd name="connsiteX12327" fmla="*/ 991398 w 8014260"/>
              <a:gd name="connsiteY12327" fmla="*/ 2516886 h 4925968"/>
              <a:gd name="connsiteX12328" fmla="*/ 998255 w 8014260"/>
              <a:gd name="connsiteY12328" fmla="*/ 2509754 h 4925968"/>
              <a:gd name="connsiteX12329" fmla="*/ 5616018 w 8014260"/>
              <a:gd name="connsiteY12329" fmla="*/ 2509686 h 4925968"/>
              <a:gd name="connsiteX12330" fmla="*/ 5602781 w 8014260"/>
              <a:gd name="connsiteY12330" fmla="*/ 2517229 h 4925968"/>
              <a:gd name="connsiteX12331" fmla="*/ 5584814 w 8014260"/>
              <a:gd name="connsiteY12331" fmla="*/ 2519081 h 4925968"/>
              <a:gd name="connsiteX12332" fmla="*/ 5599558 w 8014260"/>
              <a:gd name="connsiteY12332" fmla="*/ 2510577 h 4925968"/>
              <a:gd name="connsiteX12333" fmla="*/ 5616018 w 8014260"/>
              <a:gd name="connsiteY12333" fmla="*/ 2509686 h 4925968"/>
              <a:gd name="connsiteX12334" fmla="*/ 2114391 w 8014260"/>
              <a:gd name="connsiteY12334" fmla="*/ 2507902 h 4925968"/>
              <a:gd name="connsiteX12335" fmla="*/ 2123924 w 8014260"/>
              <a:gd name="connsiteY12335" fmla="*/ 2516475 h 4925968"/>
              <a:gd name="connsiteX12336" fmla="*/ 2116448 w 8014260"/>
              <a:gd name="connsiteY12336" fmla="*/ 2522852 h 4925968"/>
              <a:gd name="connsiteX12337" fmla="*/ 2108425 w 8014260"/>
              <a:gd name="connsiteY12337" fmla="*/ 2512771 h 4925968"/>
              <a:gd name="connsiteX12338" fmla="*/ 2114391 w 8014260"/>
              <a:gd name="connsiteY12338" fmla="*/ 2507902 h 4925968"/>
              <a:gd name="connsiteX12339" fmla="*/ 5451837 w 8014260"/>
              <a:gd name="connsiteY12339" fmla="*/ 2507697 h 4925968"/>
              <a:gd name="connsiteX12340" fmla="*/ 5468845 w 8014260"/>
              <a:gd name="connsiteY12340" fmla="*/ 2508932 h 4925968"/>
              <a:gd name="connsiteX12341" fmla="*/ 5454991 w 8014260"/>
              <a:gd name="connsiteY12341" fmla="*/ 2517436 h 4925968"/>
              <a:gd name="connsiteX12342" fmla="*/ 5439561 w 8014260"/>
              <a:gd name="connsiteY12342" fmla="*/ 2516407 h 4925968"/>
              <a:gd name="connsiteX12343" fmla="*/ 5451837 w 8014260"/>
              <a:gd name="connsiteY12343" fmla="*/ 2507697 h 4925968"/>
              <a:gd name="connsiteX12344" fmla="*/ 5776975 w 8014260"/>
              <a:gd name="connsiteY12344" fmla="*/ 2507285 h 4925968"/>
              <a:gd name="connsiteX12345" fmla="*/ 5761544 w 8014260"/>
              <a:gd name="connsiteY12345" fmla="*/ 2513800 h 4925968"/>
              <a:gd name="connsiteX12346" fmla="*/ 5741176 w 8014260"/>
              <a:gd name="connsiteY12346" fmla="*/ 2517435 h 4925968"/>
              <a:gd name="connsiteX12347" fmla="*/ 5755304 w 8014260"/>
              <a:gd name="connsiteY12347" fmla="*/ 2511468 h 4925968"/>
              <a:gd name="connsiteX12348" fmla="*/ 5776975 w 8014260"/>
              <a:gd name="connsiteY12348" fmla="*/ 2507285 h 4925968"/>
              <a:gd name="connsiteX12349" fmla="*/ 3262215 w 8014260"/>
              <a:gd name="connsiteY12349" fmla="*/ 2507148 h 4925968"/>
              <a:gd name="connsiteX12350" fmla="*/ 3277714 w 8014260"/>
              <a:gd name="connsiteY12350" fmla="*/ 2521207 h 4925968"/>
              <a:gd name="connsiteX12351" fmla="*/ 3267358 w 8014260"/>
              <a:gd name="connsiteY12351" fmla="*/ 2529985 h 4925968"/>
              <a:gd name="connsiteX12352" fmla="*/ 3258923 w 8014260"/>
              <a:gd name="connsiteY12352" fmla="*/ 2517778 h 4925968"/>
              <a:gd name="connsiteX12353" fmla="*/ 3262215 w 8014260"/>
              <a:gd name="connsiteY12353" fmla="*/ 2507148 h 4925968"/>
              <a:gd name="connsiteX12354" fmla="*/ 4751842 w 8014260"/>
              <a:gd name="connsiteY12354" fmla="*/ 2506188 h 4925968"/>
              <a:gd name="connsiteX12355" fmla="*/ 4766038 w 8014260"/>
              <a:gd name="connsiteY12355" fmla="*/ 2510783 h 4925968"/>
              <a:gd name="connsiteX12356" fmla="*/ 4754996 w 8014260"/>
              <a:gd name="connsiteY12356" fmla="*/ 2522921 h 4925968"/>
              <a:gd name="connsiteX12357" fmla="*/ 4741006 w 8014260"/>
              <a:gd name="connsiteY12357" fmla="*/ 2517641 h 4925968"/>
              <a:gd name="connsiteX12358" fmla="*/ 4751842 w 8014260"/>
              <a:gd name="connsiteY12358" fmla="*/ 2506188 h 4925968"/>
              <a:gd name="connsiteX12359" fmla="*/ 5863660 w 8014260"/>
              <a:gd name="connsiteY12359" fmla="*/ 2506051 h 4925968"/>
              <a:gd name="connsiteX12360" fmla="*/ 5844594 w 8014260"/>
              <a:gd name="connsiteY12360" fmla="*/ 2512497 h 4925968"/>
              <a:gd name="connsiteX12361" fmla="*/ 5824295 w 8014260"/>
              <a:gd name="connsiteY12361" fmla="*/ 2515309 h 4925968"/>
              <a:gd name="connsiteX12362" fmla="*/ 5841851 w 8014260"/>
              <a:gd name="connsiteY12362" fmla="*/ 2509137 h 4925968"/>
              <a:gd name="connsiteX12363" fmla="*/ 5863660 w 8014260"/>
              <a:gd name="connsiteY12363" fmla="*/ 2506051 h 4925968"/>
              <a:gd name="connsiteX12364" fmla="*/ 6725231 w 8014260"/>
              <a:gd name="connsiteY12364" fmla="*/ 2505708 h 4925968"/>
              <a:gd name="connsiteX12365" fmla="*/ 6753486 w 8014260"/>
              <a:gd name="connsiteY12365" fmla="*/ 2516338 h 4925968"/>
              <a:gd name="connsiteX12366" fmla="*/ 6733117 w 8014260"/>
              <a:gd name="connsiteY12366" fmla="*/ 2530534 h 4925968"/>
              <a:gd name="connsiteX12367" fmla="*/ 6704108 w 8014260"/>
              <a:gd name="connsiteY12367" fmla="*/ 2520796 h 4925968"/>
              <a:gd name="connsiteX12368" fmla="*/ 6725231 w 8014260"/>
              <a:gd name="connsiteY12368" fmla="*/ 2505708 h 4925968"/>
              <a:gd name="connsiteX12369" fmla="*/ 3671020 w 8014260"/>
              <a:gd name="connsiteY12369" fmla="*/ 2504885 h 4925968"/>
              <a:gd name="connsiteX12370" fmla="*/ 3681718 w 8014260"/>
              <a:gd name="connsiteY12370" fmla="*/ 2506051 h 4925968"/>
              <a:gd name="connsiteX12371" fmla="*/ 3677672 w 8014260"/>
              <a:gd name="connsiteY12371" fmla="*/ 2522099 h 4925968"/>
              <a:gd name="connsiteX12372" fmla="*/ 3668551 w 8014260"/>
              <a:gd name="connsiteY12372" fmla="*/ 2517573 h 4925968"/>
              <a:gd name="connsiteX12373" fmla="*/ 3671020 w 8014260"/>
              <a:gd name="connsiteY12373" fmla="*/ 2504885 h 4925968"/>
              <a:gd name="connsiteX12374" fmla="*/ 767482 w 8014260"/>
              <a:gd name="connsiteY12374" fmla="*/ 2503033 h 4925968"/>
              <a:gd name="connsiteX12375" fmla="*/ 759458 w 8014260"/>
              <a:gd name="connsiteY12375" fmla="*/ 2510166 h 4925968"/>
              <a:gd name="connsiteX12376" fmla="*/ 753559 w 8014260"/>
              <a:gd name="connsiteY12376" fmla="*/ 2514349 h 4925968"/>
              <a:gd name="connsiteX12377" fmla="*/ 757539 w 8014260"/>
              <a:gd name="connsiteY12377" fmla="*/ 2510234 h 4925968"/>
              <a:gd name="connsiteX12378" fmla="*/ 767482 w 8014260"/>
              <a:gd name="connsiteY12378" fmla="*/ 2503033 h 4925968"/>
              <a:gd name="connsiteX12379" fmla="*/ 4468538 w 8014260"/>
              <a:gd name="connsiteY12379" fmla="*/ 2501936 h 4925968"/>
              <a:gd name="connsiteX12380" fmla="*/ 4460308 w 8014260"/>
              <a:gd name="connsiteY12380" fmla="*/ 2508932 h 4925968"/>
              <a:gd name="connsiteX12381" fmla="*/ 4448786 w 8014260"/>
              <a:gd name="connsiteY12381" fmla="*/ 2511538 h 4925968"/>
              <a:gd name="connsiteX12382" fmla="*/ 4457290 w 8014260"/>
              <a:gd name="connsiteY12382" fmla="*/ 2504405 h 4925968"/>
              <a:gd name="connsiteX12383" fmla="*/ 4468538 w 8014260"/>
              <a:gd name="connsiteY12383" fmla="*/ 2501936 h 4925968"/>
              <a:gd name="connsiteX12384" fmla="*/ 939140 w 8014260"/>
              <a:gd name="connsiteY12384" fmla="*/ 2501936 h 4925968"/>
              <a:gd name="connsiteX12385" fmla="*/ 928920 w 8014260"/>
              <a:gd name="connsiteY12385" fmla="*/ 2510646 h 4925968"/>
              <a:gd name="connsiteX12386" fmla="*/ 918700 w 8014260"/>
              <a:gd name="connsiteY12386" fmla="*/ 2510783 h 4925968"/>
              <a:gd name="connsiteX12387" fmla="*/ 927274 w 8014260"/>
              <a:gd name="connsiteY12387" fmla="*/ 2503308 h 4925968"/>
              <a:gd name="connsiteX12388" fmla="*/ 939140 w 8014260"/>
              <a:gd name="connsiteY12388" fmla="*/ 2501936 h 4925968"/>
              <a:gd name="connsiteX12389" fmla="*/ 7276340 w 8014260"/>
              <a:gd name="connsiteY12389" fmla="*/ 2501867 h 4925968"/>
              <a:gd name="connsiteX12390" fmla="*/ 7304320 w 8014260"/>
              <a:gd name="connsiteY12390" fmla="*/ 2521138 h 4925968"/>
              <a:gd name="connsiteX12391" fmla="*/ 7284158 w 8014260"/>
              <a:gd name="connsiteY12391" fmla="*/ 2536500 h 4925968"/>
              <a:gd name="connsiteX12392" fmla="*/ 7255423 w 8014260"/>
              <a:gd name="connsiteY12392" fmla="*/ 2518601 h 4925968"/>
              <a:gd name="connsiteX12393" fmla="*/ 7276340 w 8014260"/>
              <a:gd name="connsiteY12393" fmla="*/ 2501867 h 4925968"/>
              <a:gd name="connsiteX12394" fmla="*/ 5684966 w 8014260"/>
              <a:gd name="connsiteY12394" fmla="*/ 2501644 h 4925968"/>
              <a:gd name="connsiteX12395" fmla="*/ 5690427 w 8014260"/>
              <a:gd name="connsiteY12395" fmla="*/ 2502416 h 4925968"/>
              <a:gd name="connsiteX12396" fmla="*/ 5673556 w 8014260"/>
              <a:gd name="connsiteY12396" fmla="*/ 2510577 h 4925968"/>
              <a:gd name="connsiteX12397" fmla="*/ 5657508 w 8014260"/>
              <a:gd name="connsiteY12397" fmla="*/ 2512291 h 4925968"/>
              <a:gd name="connsiteX12398" fmla="*/ 5672664 w 8014260"/>
              <a:gd name="connsiteY12398" fmla="*/ 2504267 h 4925968"/>
              <a:gd name="connsiteX12399" fmla="*/ 5684966 w 8014260"/>
              <a:gd name="connsiteY12399" fmla="*/ 2501644 h 4925968"/>
              <a:gd name="connsiteX12400" fmla="*/ 1265718 w 8014260"/>
              <a:gd name="connsiteY12400" fmla="*/ 2500290 h 4925968"/>
              <a:gd name="connsiteX12401" fmla="*/ 1277653 w 8014260"/>
              <a:gd name="connsiteY12401" fmla="*/ 2507628 h 4925968"/>
              <a:gd name="connsiteX12402" fmla="*/ 1269558 w 8014260"/>
              <a:gd name="connsiteY12402" fmla="*/ 2511880 h 4925968"/>
              <a:gd name="connsiteX12403" fmla="*/ 1258996 w 8014260"/>
              <a:gd name="connsiteY12403" fmla="*/ 2504062 h 4925968"/>
              <a:gd name="connsiteX12404" fmla="*/ 1265718 w 8014260"/>
              <a:gd name="connsiteY12404" fmla="*/ 2500290 h 4925968"/>
              <a:gd name="connsiteX12405" fmla="*/ 7822077 w 8014260"/>
              <a:gd name="connsiteY12405" fmla="*/ 2500169 h 4925968"/>
              <a:gd name="connsiteX12406" fmla="*/ 7824432 w 8014260"/>
              <a:gd name="connsiteY12406" fmla="*/ 2502347 h 4925968"/>
              <a:gd name="connsiteX12407" fmla="*/ 7760652 w 8014260"/>
              <a:gd name="connsiteY12407" fmla="*/ 2630661 h 4925968"/>
              <a:gd name="connsiteX12408" fmla="*/ 7746387 w 8014260"/>
              <a:gd name="connsiteY12408" fmla="*/ 2655692 h 4925968"/>
              <a:gd name="connsiteX12409" fmla="*/ 7787947 w 8014260"/>
              <a:gd name="connsiteY12409" fmla="*/ 2557349 h 4925968"/>
              <a:gd name="connsiteX12410" fmla="*/ 7822077 w 8014260"/>
              <a:gd name="connsiteY12410" fmla="*/ 2500169 h 4925968"/>
              <a:gd name="connsiteX12411" fmla="*/ 6865339 w 8014260"/>
              <a:gd name="connsiteY12411" fmla="*/ 2498027 h 4925968"/>
              <a:gd name="connsiteX12412" fmla="*/ 6892017 w 8014260"/>
              <a:gd name="connsiteY12412" fmla="*/ 2511469 h 4925968"/>
              <a:gd name="connsiteX12413" fmla="*/ 6869797 w 8014260"/>
              <a:gd name="connsiteY12413" fmla="*/ 2525185 h 4925968"/>
              <a:gd name="connsiteX12414" fmla="*/ 6842296 w 8014260"/>
              <a:gd name="connsiteY12414" fmla="*/ 2512703 h 4925968"/>
              <a:gd name="connsiteX12415" fmla="*/ 6865339 w 8014260"/>
              <a:gd name="connsiteY12415" fmla="*/ 2498027 h 4925968"/>
              <a:gd name="connsiteX12416" fmla="*/ 4018310 w 8014260"/>
              <a:gd name="connsiteY12416" fmla="*/ 2498027 h 4925968"/>
              <a:gd name="connsiteX12417" fmla="*/ 4028459 w 8014260"/>
              <a:gd name="connsiteY12417" fmla="*/ 2501318 h 4925968"/>
              <a:gd name="connsiteX12418" fmla="*/ 4022287 w 8014260"/>
              <a:gd name="connsiteY12418" fmla="*/ 2515720 h 4925968"/>
              <a:gd name="connsiteX12419" fmla="*/ 4014126 w 8014260"/>
              <a:gd name="connsiteY12419" fmla="*/ 2513252 h 4925968"/>
              <a:gd name="connsiteX12420" fmla="*/ 4018310 w 8014260"/>
              <a:gd name="connsiteY12420" fmla="*/ 2498027 h 4925968"/>
              <a:gd name="connsiteX12421" fmla="*/ 6310416 w 8014260"/>
              <a:gd name="connsiteY12421" fmla="*/ 2497838 h 4925968"/>
              <a:gd name="connsiteX12422" fmla="*/ 6320540 w 8014260"/>
              <a:gd name="connsiteY12422" fmla="*/ 2501936 h 4925968"/>
              <a:gd name="connsiteX12423" fmla="*/ 6301818 w 8014260"/>
              <a:gd name="connsiteY12423" fmla="*/ 2512840 h 4925968"/>
              <a:gd name="connsiteX12424" fmla="*/ 6273151 w 8014260"/>
              <a:gd name="connsiteY12424" fmla="*/ 2509411 h 4925968"/>
              <a:gd name="connsiteX12425" fmla="*/ 6291805 w 8014260"/>
              <a:gd name="connsiteY12425" fmla="*/ 2498781 h 4925968"/>
              <a:gd name="connsiteX12426" fmla="*/ 6310416 w 8014260"/>
              <a:gd name="connsiteY12426" fmla="*/ 2497838 h 4925968"/>
              <a:gd name="connsiteX12427" fmla="*/ 749855 w 8014260"/>
              <a:gd name="connsiteY12427" fmla="*/ 2497547 h 4925968"/>
              <a:gd name="connsiteX12428" fmla="*/ 744849 w 8014260"/>
              <a:gd name="connsiteY12428" fmla="*/ 2501868 h 4925968"/>
              <a:gd name="connsiteX12429" fmla="*/ 742723 w 8014260"/>
              <a:gd name="connsiteY12429" fmla="*/ 2502828 h 4925968"/>
              <a:gd name="connsiteX12430" fmla="*/ 746563 w 8014260"/>
              <a:gd name="connsiteY12430" fmla="*/ 2499536 h 4925968"/>
              <a:gd name="connsiteX12431" fmla="*/ 749855 w 8014260"/>
              <a:gd name="connsiteY12431" fmla="*/ 2497547 h 4925968"/>
              <a:gd name="connsiteX12432" fmla="*/ 1525496 w 8014260"/>
              <a:gd name="connsiteY12432" fmla="*/ 2496998 h 4925968"/>
              <a:gd name="connsiteX12433" fmla="*/ 1532972 w 8014260"/>
              <a:gd name="connsiteY12433" fmla="*/ 2508725 h 4925968"/>
              <a:gd name="connsiteX12434" fmla="*/ 1524812 w 8014260"/>
              <a:gd name="connsiteY12434" fmla="*/ 2510439 h 4925968"/>
              <a:gd name="connsiteX12435" fmla="*/ 1516924 w 8014260"/>
              <a:gd name="connsiteY12435" fmla="*/ 2501044 h 4925968"/>
              <a:gd name="connsiteX12436" fmla="*/ 1525496 w 8014260"/>
              <a:gd name="connsiteY12436" fmla="*/ 2496998 h 4925968"/>
              <a:gd name="connsiteX12437" fmla="*/ 5932078 w 8014260"/>
              <a:gd name="connsiteY12437" fmla="*/ 2496218 h 4925968"/>
              <a:gd name="connsiteX12438" fmla="*/ 5939167 w 8014260"/>
              <a:gd name="connsiteY12438" fmla="*/ 2496449 h 4925968"/>
              <a:gd name="connsiteX12439" fmla="*/ 5919347 w 8014260"/>
              <a:gd name="connsiteY12439" fmla="*/ 2503444 h 4925968"/>
              <a:gd name="connsiteX12440" fmla="*/ 5897401 w 8014260"/>
              <a:gd name="connsiteY12440" fmla="*/ 2505708 h 4925968"/>
              <a:gd name="connsiteX12441" fmla="*/ 5917015 w 8014260"/>
              <a:gd name="connsiteY12441" fmla="*/ 2498918 h 4925968"/>
              <a:gd name="connsiteX12442" fmla="*/ 5932078 w 8014260"/>
              <a:gd name="connsiteY12442" fmla="*/ 2496218 h 4925968"/>
              <a:gd name="connsiteX12443" fmla="*/ 7138974 w 8014260"/>
              <a:gd name="connsiteY12443" fmla="*/ 2495352 h 4925968"/>
              <a:gd name="connsiteX12444" fmla="*/ 7167229 w 8014260"/>
              <a:gd name="connsiteY12444" fmla="*/ 2512017 h 4925968"/>
              <a:gd name="connsiteX12445" fmla="*/ 7144461 w 8014260"/>
              <a:gd name="connsiteY12445" fmla="*/ 2527173 h 4925968"/>
              <a:gd name="connsiteX12446" fmla="*/ 7117783 w 8014260"/>
              <a:gd name="connsiteY12446" fmla="*/ 2510097 h 4925968"/>
              <a:gd name="connsiteX12447" fmla="*/ 7138974 w 8014260"/>
              <a:gd name="connsiteY12447" fmla="*/ 2495352 h 4925968"/>
              <a:gd name="connsiteX12448" fmla="*/ 6508449 w 8014260"/>
              <a:gd name="connsiteY12448" fmla="*/ 2494666 h 4925968"/>
              <a:gd name="connsiteX12449" fmla="*/ 6536156 w 8014260"/>
              <a:gd name="connsiteY12449" fmla="*/ 2501524 h 4925968"/>
              <a:gd name="connsiteX12450" fmla="*/ 6515924 w 8014260"/>
              <a:gd name="connsiteY12450" fmla="*/ 2514623 h 4925968"/>
              <a:gd name="connsiteX12451" fmla="*/ 6487738 w 8014260"/>
              <a:gd name="connsiteY12451" fmla="*/ 2507491 h 4925968"/>
              <a:gd name="connsiteX12452" fmla="*/ 6508449 w 8014260"/>
              <a:gd name="connsiteY12452" fmla="*/ 2494666 h 4925968"/>
              <a:gd name="connsiteX12453" fmla="*/ 5851247 w 8014260"/>
              <a:gd name="connsiteY12453" fmla="*/ 2494598 h 4925968"/>
              <a:gd name="connsiteX12454" fmla="*/ 5832182 w 8014260"/>
              <a:gd name="connsiteY12454" fmla="*/ 2501730 h 4925968"/>
              <a:gd name="connsiteX12455" fmla="*/ 5813597 w 8014260"/>
              <a:gd name="connsiteY12455" fmla="*/ 2504542 h 4925968"/>
              <a:gd name="connsiteX12456" fmla="*/ 5832731 w 8014260"/>
              <a:gd name="connsiteY12456" fmla="*/ 2497341 h 4925968"/>
              <a:gd name="connsiteX12457" fmla="*/ 5851247 w 8014260"/>
              <a:gd name="connsiteY12457" fmla="*/ 2494598 h 4925968"/>
              <a:gd name="connsiteX12458" fmla="*/ 7001814 w 8014260"/>
              <a:gd name="connsiteY12458" fmla="*/ 2494324 h 4925968"/>
              <a:gd name="connsiteX12459" fmla="*/ 7029795 w 8014260"/>
              <a:gd name="connsiteY12459" fmla="*/ 2509000 h 4925968"/>
              <a:gd name="connsiteX12460" fmla="*/ 7009289 w 8014260"/>
              <a:gd name="connsiteY12460" fmla="*/ 2523882 h 4925968"/>
              <a:gd name="connsiteX12461" fmla="*/ 6980554 w 8014260"/>
              <a:gd name="connsiteY12461" fmla="*/ 2510303 h 4925968"/>
              <a:gd name="connsiteX12462" fmla="*/ 7001814 w 8014260"/>
              <a:gd name="connsiteY12462" fmla="*/ 2494324 h 4925968"/>
              <a:gd name="connsiteX12463" fmla="*/ 5379417 w 8014260"/>
              <a:gd name="connsiteY12463" fmla="*/ 2494255 h 4925968"/>
              <a:gd name="connsiteX12464" fmla="*/ 5394230 w 8014260"/>
              <a:gd name="connsiteY12464" fmla="*/ 2497684 h 4925968"/>
              <a:gd name="connsiteX12465" fmla="*/ 5383943 w 8014260"/>
              <a:gd name="connsiteY12465" fmla="*/ 2506463 h 4925968"/>
              <a:gd name="connsiteX12466" fmla="*/ 5366456 w 8014260"/>
              <a:gd name="connsiteY12466" fmla="*/ 2503925 h 4925968"/>
              <a:gd name="connsiteX12467" fmla="*/ 5379417 w 8014260"/>
              <a:gd name="connsiteY12467" fmla="*/ 2494255 h 4925968"/>
              <a:gd name="connsiteX12468" fmla="*/ 5763601 w 8014260"/>
              <a:gd name="connsiteY12468" fmla="*/ 2492197 h 4925968"/>
              <a:gd name="connsiteX12469" fmla="*/ 5747142 w 8014260"/>
              <a:gd name="connsiteY12469" fmla="*/ 2500084 h 4925968"/>
              <a:gd name="connsiteX12470" fmla="*/ 5729929 w 8014260"/>
              <a:gd name="connsiteY12470" fmla="*/ 2502278 h 4925968"/>
              <a:gd name="connsiteX12471" fmla="*/ 5746525 w 8014260"/>
              <a:gd name="connsiteY12471" fmla="*/ 2494255 h 4925968"/>
              <a:gd name="connsiteX12472" fmla="*/ 5763601 w 8014260"/>
              <a:gd name="connsiteY12472" fmla="*/ 2492197 h 4925968"/>
              <a:gd name="connsiteX12473" fmla="*/ 4678598 w 8014260"/>
              <a:gd name="connsiteY12473" fmla="*/ 2492129 h 4925968"/>
              <a:gd name="connsiteX12474" fmla="*/ 4691011 w 8014260"/>
              <a:gd name="connsiteY12474" fmla="*/ 2494529 h 4925968"/>
              <a:gd name="connsiteX12475" fmla="*/ 4679284 w 8014260"/>
              <a:gd name="connsiteY12475" fmla="*/ 2505091 h 4925968"/>
              <a:gd name="connsiteX12476" fmla="*/ 4666734 w 8014260"/>
              <a:gd name="connsiteY12476" fmla="*/ 2502554 h 4925968"/>
              <a:gd name="connsiteX12477" fmla="*/ 4678598 w 8014260"/>
              <a:gd name="connsiteY12477" fmla="*/ 2492129 h 4925968"/>
              <a:gd name="connsiteX12478" fmla="*/ 7802279 w 8014260"/>
              <a:gd name="connsiteY12478" fmla="*/ 2491375 h 4925968"/>
              <a:gd name="connsiteX12479" fmla="*/ 7771967 w 8014260"/>
              <a:gd name="connsiteY12479" fmla="*/ 2566949 h 4925968"/>
              <a:gd name="connsiteX12480" fmla="*/ 7727939 w 8014260"/>
              <a:gd name="connsiteY12480" fmla="*/ 2649177 h 4925968"/>
              <a:gd name="connsiteX12481" fmla="*/ 7760583 w 8014260"/>
              <a:gd name="connsiteY12481" fmla="*/ 2565029 h 4925968"/>
              <a:gd name="connsiteX12482" fmla="*/ 7802279 w 8014260"/>
              <a:gd name="connsiteY12482" fmla="*/ 2491375 h 4925968"/>
              <a:gd name="connsiteX12483" fmla="*/ 4545553 w 8014260"/>
              <a:gd name="connsiteY12483" fmla="*/ 2490620 h 4925968"/>
              <a:gd name="connsiteX12484" fmla="*/ 4532248 w 8014260"/>
              <a:gd name="connsiteY12484" fmla="*/ 2499673 h 4925968"/>
              <a:gd name="connsiteX12485" fmla="*/ 4521481 w 8014260"/>
              <a:gd name="connsiteY12485" fmla="*/ 2499741 h 4925968"/>
              <a:gd name="connsiteX12486" fmla="*/ 4532591 w 8014260"/>
              <a:gd name="connsiteY12486" fmla="*/ 2492198 h 4925968"/>
              <a:gd name="connsiteX12487" fmla="*/ 4545553 w 8014260"/>
              <a:gd name="connsiteY12487" fmla="*/ 2490620 h 4925968"/>
              <a:gd name="connsiteX12488" fmla="*/ 4960324 w 8014260"/>
              <a:gd name="connsiteY12488" fmla="*/ 2489729 h 4925968"/>
              <a:gd name="connsiteX12489" fmla="*/ 4975069 w 8014260"/>
              <a:gd name="connsiteY12489" fmla="*/ 2494804 h 4925968"/>
              <a:gd name="connsiteX12490" fmla="*/ 4962656 w 8014260"/>
              <a:gd name="connsiteY12490" fmla="*/ 2505640 h 4925968"/>
              <a:gd name="connsiteX12491" fmla="*/ 4949214 w 8014260"/>
              <a:gd name="connsiteY12491" fmla="*/ 2501799 h 4925968"/>
              <a:gd name="connsiteX12492" fmla="*/ 4960324 w 8014260"/>
              <a:gd name="connsiteY12492" fmla="*/ 2489729 h 4925968"/>
              <a:gd name="connsiteX12493" fmla="*/ 5171002 w 8014260"/>
              <a:gd name="connsiteY12493" fmla="*/ 2489181 h 4925968"/>
              <a:gd name="connsiteX12494" fmla="*/ 5185335 w 8014260"/>
              <a:gd name="connsiteY12494" fmla="*/ 2495078 h 4925968"/>
              <a:gd name="connsiteX12495" fmla="*/ 5172168 w 8014260"/>
              <a:gd name="connsiteY12495" fmla="*/ 2503719 h 4925968"/>
              <a:gd name="connsiteX12496" fmla="*/ 5158109 w 8014260"/>
              <a:gd name="connsiteY12496" fmla="*/ 2498027 h 4925968"/>
              <a:gd name="connsiteX12497" fmla="*/ 5171002 w 8014260"/>
              <a:gd name="connsiteY12497" fmla="*/ 2489181 h 4925968"/>
              <a:gd name="connsiteX12498" fmla="*/ 6234670 w 8014260"/>
              <a:gd name="connsiteY12498" fmla="*/ 2488974 h 4925968"/>
              <a:gd name="connsiteX12499" fmla="*/ 6243045 w 8014260"/>
              <a:gd name="connsiteY12499" fmla="*/ 2492197 h 4925968"/>
              <a:gd name="connsiteX12500" fmla="*/ 6223431 w 8014260"/>
              <a:gd name="connsiteY12500" fmla="*/ 2502210 h 4925968"/>
              <a:gd name="connsiteX12501" fmla="*/ 6197577 w 8014260"/>
              <a:gd name="connsiteY12501" fmla="*/ 2500015 h 4925968"/>
              <a:gd name="connsiteX12502" fmla="*/ 6218219 w 8014260"/>
              <a:gd name="connsiteY12502" fmla="*/ 2489660 h 4925968"/>
              <a:gd name="connsiteX12503" fmla="*/ 6234670 w 8014260"/>
              <a:gd name="connsiteY12503" fmla="*/ 2488974 h 4925968"/>
              <a:gd name="connsiteX12504" fmla="*/ 6006710 w 8014260"/>
              <a:gd name="connsiteY12504" fmla="*/ 2488846 h 4925968"/>
              <a:gd name="connsiteX12505" fmla="*/ 6013782 w 8014260"/>
              <a:gd name="connsiteY12505" fmla="*/ 2489729 h 4925968"/>
              <a:gd name="connsiteX12506" fmla="*/ 5995265 w 8014260"/>
              <a:gd name="connsiteY12506" fmla="*/ 2497204 h 4925968"/>
              <a:gd name="connsiteX12507" fmla="*/ 5971673 w 8014260"/>
              <a:gd name="connsiteY12507" fmla="*/ 2498919 h 4925968"/>
              <a:gd name="connsiteX12508" fmla="*/ 5991767 w 8014260"/>
              <a:gd name="connsiteY12508" fmla="*/ 2491100 h 4925968"/>
              <a:gd name="connsiteX12509" fmla="*/ 6006710 w 8014260"/>
              <a:gd name="connsiteY12509" fmla="*/ 2488846 h 4925968"/>
              <a:gd name="connsiteX12510" fmla="*/ 4309432 w 8014260"/>
              <a:gd name="connsiteY12510" fmla="*/ 2488769 h 4925968"/>
              <a:gd name="connsiteX12511" fmla="*/ 4302231 w 8014260"/>
              <a:gd name="connsiteY12511" fmla="*/ 2495696 h 4925968"/>
              <a:gd name="connsiteX12512" fmla="*/ 4295167 w 8014260"/>
              <a:gd name="connsiteY12512" fmla="*/ 2496381 h 4925968"/>
              <a:gd name="connsiteX12513" fmla="*/ 4298528 w 8014260"/>
              <a:gd name="connsiteY12513" fmla="*/ 2490484 h 4925968"/>
              <a:gd name="connsiteX12514" fmla="*/ 4309432 w 8014260"/>
              <a:gd name="connsiteY12514" fmla="*/ 2488769 h 4925968"/>
              <a:gd name="connsiteX12515" fmla="*/ 4615916 w 8014260"/>
              <a:gd name="connsiteY12515" fmla="*/ 2488357 h 4925968"/>
              <a:gd name="connsiteX12516" fmla="*/ 4605560 w 8014260"/>
              <a:gd name="connsiteY12516" fmla="*/ 2497752 h 4925968"/>
              <a:gd name="connsiteX12517" fmla="*/ 4594244 w 8014260"/>
              <a:gd name="connsiteY12517" fmla="*/ 2497821 h 4925968"/>
              <a:gd name="connsiteX12518" fmla="*/ 4603160 w 8014260"/>
              <a:gd name="connsiteY12518" fmla="*/ 2488494 h 4925968"/>
              <a:gd name="connsiteX12519" fmla="*/ 4615916 w 8014260"/>
              <a:gd name="connsiteY12519" fmla="*/ 2488357 h 4925968"/>
              <a:gd name="connsiteX12520" fmla="*/ 1132947 w 8014260"/>
              <a:gd name="connsiteY12520" fmla="*/ 2488014 h 4925968"/>
              <a:gd name="connsiteX12521" fmla="*/ 1143030 w 8014260"/>
              <a:gd name="connsiteY12521" fmla="*/ 2493570 h 4925968"/>
              <a:gd name="connsiteX12522" fmla="*/ 1133016 w 8014260"/>
              <a:gd name="connsiteY12522" fmla="*/ 2498507 h 4925968"/>
              <a:gd name="connsiteX12523" fmla="*/ 1124442 w 8014260"/>
              <a:gd name="connsiteY12523" fmla="*/ 2493570 h 4925968"/>
              <a:gd name="connsiteX12524" fmla="*/ 1132947 w 8014260"/>
              <a:gd name="connsiteY12524" fmla="*/ 2488014 h 4925968"/>
              <a:gd name="connsiteX12525" fmla="*/ 7605798 w 8014260"/>
              <a:gd name="connsiteY12525" fmla="*/ 2487456 h 4925968"/>
              <a:gd name="connsiteX12526" fmla="*/ 7608747 w 8014260"/>
              <a:gd name="connsiteY12526" fmla="*/ 2487808 h 4925968"/>
              <a:gd name="connsiteX12527" fmla="*/ 7588996 w 8014260"/>
              <a:gd name="connsiteY12527" fmla="*/ 2561669 h 4925968"/>
              <a:gd name="connsiteX12528" fmla="*/ 7561564 w 8014260"/>
              <a:gd name="connsiteY12528" fmla="*/ 2609126 h 4925968"/>
              <a:gd name="connsiteX12529" fmla="*/ 7582960 w 8014260"/>
              <a:gd name="connsiteY12529" fmla="*/ 2534443 h 4925968"/>
              <a:gd name="connsiteX12530" fmla="*/ 7605798 w 8014260"/>
              <a:gd name="connsiteY12530" fmla="*/ 2487456 h 4925968"/>
              <a:gd name="connsiteX12531" fmla="*/ 7778482 w 8014260"/>
              <a:gd name="connsiteY12531" fmla="*/ 2486231 h 4925968"/>
              <a:gd name="connsiteX12532" fmla="*/ 7750913 w 8014260"/>
              <a:gd name="connsiteY12532" fmla="*/ 2559886 h 4925968"/>
              <a:gd name="connsiteX12533" fmla="*/ 7709696 w 8014260"/>
              <a:gd name="connsiteY12533" fmla="*/ 2640125 h 4925968"/>
              <a:gd name="connsiteX12534" fmla="*/ 7738431 w 8014260"/>
              <a:gd name="connsiteY12534" fmla="*/ 2559955 h 4925968"/>
              <a:gd name="connsiteX12535" fmla="*/ 7778482 w 8014260"/>
              <a:gd name="connsiteY12535" fmla="*/ 2486231 h 4925968"/>
              <a:gd name="connsiteX12536" fmla="*/ 6081359 w 8014260"/>
              <a:gd name="connsiteY12536" fmla="*/ 2484919 h 4925968"/>
              <a:gd name="connsiteX12537" fmla="*/ 6090111 w 8014260"/>
              <a:gd name="connsiteY12537" fmla="*/ 2486231 h 4925968"/>
              <a:gd name="connsiteX12538" fmla="*/ 6070017 w 8014260"/>
              <a:gd name="connsiteY12538" fmla="*/ 2494666 h 4925968"/>
              <a:gd name="connsiteX12539" fmla="*/ 6046700 w 8014260"/>
              <a:gd name="connsiteY12539" fmla="*/ 2495284 h 4925968"/>
              <a:gd name="connsiteX12540" fmla="*/ 6064942 w 8014260"/>
              <a:gd name="connsiteY12540" fmla="*/ 2487054 h 4925968"/>
              <a:gd name="connsiteX12541" fmla="*/ 6081359 w 8014260"/>
              <a:gd name="connsiteY12541" fmla="*/ 2484919 h 4925968"/>
              <a:gd name="connsiteX12542" fmla="*/ 6157808 w 8014260"/>
              <a:gd name="connsiteY12542" fmla="*/ 2484765 h 4925968"/>
              <a:gd name="connsiteX12543" fmla="*/ 6166235 w 8014260"/>
              <a:gd name="connsiteY12543" fmla="*/ 2486985 h 4925968"/>
              <a:gd name="connsiteX12544" fmla="*/ 6146689 w 8014260"/>
              <a:gd name="connsiteY12544" fmla="*/ 2496175 h 4925968"/>
              <a:gd name="connsiteX12545" fmla="*/ 6121178 w 8014260"/>
              <a:gd name="connsiteY12545" fmla="*/ 2495489 h 4925968"/>
              <a:gd name="connsiteX12546" fmla="*/ 6140997 w 8014260"/>
              <a:gd name="connsiteY12546" fmla="*/ 2486505 h 4925968"/>
              <a:gd name="connsiteX12547" fmla="*/ 6157808 w 8014260"/>
              <a:gd name="connsiteY12547" fmla="*/ 2484765 h 4925968"/>
              <a:gd name="connsiteX12548" fmla="*/ 5924765 w 8014260"/>
              <a:gd name="connsiteY12548" fmla="*/ 2482391 h 4925968"/>
              <a:gd name="connsiteX12549" fmla="*/ 5908374 w 8014260"/>
              <a:gd name="connsiteY12549" fmla="*/ 2489249 h 4925968"/>
              <a:gd name="connsiteX12550" fmla="*/ 5885469 w 8014260"/>
              <a:gd name="connsiteY12550" fmla="*/ 2493021 h 4925968"/>
              <a:gd name="connsiteX12551" fmla="*/ 5904740 w 8014260"/>
              <a:gd name="connsiteY12551" fmla="*/ 2485408 h 4925968"/>
              <a:gd name="connsiteX12552" fmla="*/ 5924765 w 8014260"/>
              <a:gd name="connsiteY12552" fmla="*/ 2482391 h 4925968"/>
              <a:gd name="connsiteX12553" fmla="*/ 737305 w 8014260"/>
              <a:gd name="connsiteY12553" fmla="*/ 2481773 h 4925968"/>
              <a:gd name="connsiteX12554" fmla="*/ 733397 w 8014260"/>
              <a:gd name="connsiteY12554" fmla="*/ 2484859 h 4925968"/>
              <a:gd name="connsiteX12555" fmla="*/ 731750 w 8014260"/>
              <a:gd name="connsiteY12555" fmla="*/ 2485613 h 4925968"/>
              <a:gd name="connsiteX12556" fmla="*/ 735865 w 8014260"/>
              <a:gd name="connsiteY12556" fmla="*/ 2482322 h 4925968"/>
              <a:gd name="connsiteX12557" fmla="*/ 737305 w 8014260"/>
              <a:gd name="connsiteY12557" fmla="*/ 2481773 h 4925968"/>
              <a:gd name="connsiteX12558" fmla="*/ 1780957 w 8014260"/>
              <a:gd name="connsiteY12558" fmla="*/ 2481293 h 4925968"/>
              <a:gd name="connsiteX12559" fmla="*/ 1789392 w 8014260"/>
              <a:gd name="connsiteY12559" fmla="*/ 2495078 h 4925968"/>
              <a:gd name="connsiteX12560" fmla="*/ 1782878 w 8014260"/>
              <a:gd name="connsiteY12560" fmla="*/ 2497958 h 4925968"/>
              <a:gd name="connsiteX12561" fmla="*/ 1774992 w 8014260"/>
              <a:gd name="connsiteY12561" fmla="*/ 2490277 h 4925968"/>
              <a:gd name="connsiteX12562" fmla="*/ 1780957 w 8014260"/>
              <a:gd name="connsiteY12562" fmla="*/ 2481293 h 4925968"/>
              <a:gd name="connsiteX12563" fmla="*/ 7427627 w 8014260"/>
              <a:gd name="connsiteY12563" fmla="*/ 2480916 h 4925968"/>
              <a:gd name="connsiteX12564" fmla="*/ 7437296 w 8014260"/>
              <a:gd name="connsiteY12564" fmla="*/ 2486163 h 4925968"/>
              <a:gd name="connsiteX12565" fmla="*/ 7417477 w 8014260"/>
              <a:gd name="connsiteY12565" fmla="*/ 2521961 h 4925968"/>
              <a:gd name="connsiteX12566" fmla="*/ 7391073 w 8014260"/>
              <a:gd name="connsiteY12566" fmla="*/ 2519493 h 4925968"/>
              <a:gd name="connsiteX12567" fmla="*/ 7409522 w 8014260"/>
              <a:gd name="connsiteY12567" fmla="*/ 2489660 h 4925968"/>
              <a:gd name="connsiteX12568" fmla="*/ 7427627 w 8014260"/>
              <a:gd name="connsiteY12568" fmla="*/ 2480916 h 4925968"/>
              <a:gd name="connsiteX12569" fmla="*/ 5837600 w 8014260"/>
              <a:gd name="connsiteY12569" fmla="*/ 2479579 h 4925968"/>
              <a:gd name="connsiteX12570" fmla="*/ 5822992 w 8014260"/>
              <a:gd name="connsiteY12570" fmla="*/ 2487055 h 4925968"/>
              <a:gd name="connsiteX12571" fmla="*/ 5802486 w 8014260"/>
              <a:gd name="connsiteY12571" fmla="*/ 2490758 h 4925968"/>
              <a:gd name="connsiteX12572" fmla="*/ 5818672 w 8014260"/>
              <a:gd name="connsiteY12572" fmla="*/ 2482939 h 4925968"/>
              <a:gd name="connsiteX12573" fmla="*/ 5837600 w 8014260"/>
              <a:gd name="connsiteY12573" fmla="*/ 2479579 h 4925968"/>
              <a:gd name="connsiteX12574" fmla="*/ 6648215 w 8014260"/>
              <a:gd name="connsiteY12574" fmla="*/ 2479510 h 4925968"/>
              <a:gd name="connsiteX12575" fmla="*/ 6674618 w 8014260"/>
              <a:gd name="connsiteY12575" fmla="*/ 2488769 h 4925968"/>
              <a:gd name="connsiteX12576" fmla="*/ 6652741 w 8014260"/>
              <a:gd name="connsiteY12576" fmla="*/ 2501867 h 4925968"/>
              <a:gd name="connsiteX12577" fmla="*/ 6625858 w 8014260"/>
              <a:gd name="connsiteY12577" fmla="*/ 2492472 h 4925968"/>
              <a:gd name="connsiteX12578" fmla="*/ 6648215 w 8014260"/>
              <a:gd name="connsiteY12578" fmla="*/ 2479510 h 4925968"/>
              <a:gd name="connsiteX12579" fmla="*/ 4385281 w 8014260"/>
              <a:gd name="connsiteY12579" fmla="*/ 2479167 h 4925968"/>
              <a:gd name="connsiteX12580" fmla="*/ 4374171 w 8014260"/>
              <a:gd name="connsiteY12580" fmla="*/ 2487671 h 4925968"/>
              <a:gd name="connsiteX12581" fmla="*/ 4366216 w 8014260"/>
              <a:gd name="connsiteY12581" fmla="*/ 2488357 h 4925968"/>
              <a:gd name="connsiteX12582" fmla="*/ 4374240 w 8014260"/>
              <a:gd name="connsiteY12582" fmla="*/ 2481293 h 4925968"/>
              <a:gd name="connsiteX12583" fmla="*/ 4385281 w 8014260"/>
              <a:gd name="connsiteY12583" fmla="*/ 2479167 h 4925968"/>
              <a:gd name="connsiteX12584" fmla="*/ 4225901 w 8014260"/>
              <a:gd name="connsiteY12584" fmla="*/ 2478344 h 4925968"/>
              <a:gd name="connsiteX12585" fmla="*/ 4235022 w 8014260"/>
              <a:gd name="connsiteY12585" fmla="*/ 2481636 h 4925968"/>
              <a:gd name="connsiteX12586" fmla="*/ 4229193 w 8014260"/>
              <a:gd name="connsiteY12586" fmla="*/ 2492129 h 4925968"/>
              <a:gd name="connsiteX12587" fmla="*/ 4221169 w 8014260"/>
              <a:gd name="connsiteY12587" fmla="*/ 2491580 h 4925968"/>
              <a:gd name="connsiteX12588" fmla="*/ 4225901 w 8014260"/>
              <a:gd name="connsiteY12588" fmla="*/ 2478344 h 4925968"/>
              <a:gd name="connsiteX12589" fmla="*/ 1979223 w 8014260"/>
              <a:gd name="connsiteY12589" fmla="*/ 2478344 h 4925968"/>
              <a:gd name="connsiteX12590" fmla="*/ 1987864 w 8014260"/>
              <a:gd name="connsiteY12590" fmla="*/ 2487877 h 4925968"/>
              <a:gd name="connsiteX12591" fmla="*/ 1979154 w 8014260"/>
              <a:gd name="connsiteY12591" fmla="*/ 2491580 h 4925968"/>
              <a:gd name="connsiteX12592" fmla="*/ 1972089 w 8014260"/>
              <a:gd name="connsiteY12592" fmla="*/ 2480950 h 4925968"/>
              <a:gd name="connsiteX12593" fmla="*/ 1979223 w 8014260"/>
              <a:gd name="connsiteY12593" fmla="*/ 2478344 h 4925968"/>
              <a:gd name="connsiteX12594" fmla="*/ 6434726 w 8014260"/>
              <a:gd name="connsiteY12594" fmla="*/ 2477796 h 4925968"/>
              <a:gd name="connsiteX12595" fmla="*/ 6458935 w 8014260"/>
              <a:gd name="connsiteY12595" fmla="*/ 2483557 h 4925968"/>
              <a:gd name="connsiteX12596" fmla="*/ 6435069 w 8014260"/>
              <a:gd name="connsiteY12596" fmla="*/ 2495147 h 4925968"/>
              <a:gd name="connsiteX12597" fmla="*/ 6410997 w 8014260"/>
              <a:gd name="connsiteY12597" fmla="*/ 2489249 h 4925968"/>
              <a:gd name="connsiteX12598" fmla="*/ 6434726 w 8014260"/>
              <a:gd name="connsiteY12598" fmla="*/ 2477796 h 4925968"/>
              <a:gd name="connsiteX12599" fmla="*/ 7754754 w 8014260"/>
              <a:gd name="connsiteY12599" fmla="*/ 2477659 h 4925968"/>
              <a:gd name="connsiteX12600" fmla="*/ 7727664 w 8014260"/>
              <a:gd name="connsiteY12600" fmla="*/ 2554949 h 4925968"/>
              <a:gd name="connsiteX12601" fmla="*/ 7690769 w 8014260"/>
              <a:gd name="connsiteY12601" fmla="*/ 2628398 h 4925968"/>
              <a:gd name="connsiteX12602" fmla="*/ 7717583 w 8014260"/>
              <a:gd name="connsiteY12602" fmla="*/ 2548982 h 4925968"/>
              <a:gd name="connsiteX12603" fmla="*/ 7754754 w 8014260"/>
              <a:gd name="connsiteY12603" fmla="*/ 2477659 h 4925968"/>
              <a:gd name="connsiteX12604" fmla="*/ 1328468 w 8014260"/>
              <a:gd name="connsiteY12604" fmla="*/ 2477659 h 4925968"/>
              <a:gd name="connsiteX12605" fmla="*/ 1337520 w 8014260"/>
              <a:gd name="connsiteY12605" fmla="*/ 2484791 h 4925968"/>
              <a:gd name="connsiteX12606" fmla="*/ 1330592 w 8014260"/>
              <a:gd name="connsiteY12606" fmla="*/ 2489386 h 4925968"/>
              <a:gd name="connsiteX12607" fmla="*/ 1320031 w 8014260"/>
              <a:gd name="connsiteY12607" fmla="*/ 2480951 h 4925968"/>
              <a:gd name="connsiteX12608" fmla="*/ 1328468 w 8014260"/>
              <a:gd name="connsiteY12608" fmla="*/ 2477659 h 4925968"/>
              <a:gd name="connsiteX12609" fmla="*/ 848750 w 8014260"/>
              <a:gd name="connsiteY12609" fmla="*/ 2477659 h 4925968"/>
              <a:gd name="connsiteX12610" fmla="*/ 842852 w 8014260"/>
              <a:gd name="connsiteY12610" fmla="*/ 2483625 h 4925968"/>
              <a:gd name="connsiteX12611" fmla="*/ 835102 w 8014260"/>
              <a:gd name="connsiteY12611" fmla="*/ 2487397 h 4925968"/>
              <a:gd name="connsiteX12612" fmla="*/ 839971 w 8014260"/>
              <a:gd name="connsiteY12612" fmla="*/ 2481293 h 4925968"/>
              <a:gd name="connsiteX12613" fmla="*/ 848750 w 8014260"/>
              <a:gd name="connsiteY12613" fmla="*/ 2477659 h 4925968"/>
              <a:gd name="connsiteX12614" fmla="*/ 1583515 w 8014260"/>
              <a:gd name="connsiteY12614" fmla="*/ 2473270 h 4925968"/>
              <a:gd name="connsiteX12615" fmla="*/ 1596958 w 8014260"/>
              <a:gd name="connsiteY12615" fmla="*/ 2482871 h 4925968"/>
              <a:gd name="connsiteX12616" fmla="*/ 1585093 w 8014260"/>
              <a:gd name="connsiteY12616" fmla="*/ 2483831 h 4925968"/>
              <a:gd name="connsiteX12617" fmla="*/ 1578511 w 8014260"/>
              <a:gd name="connsiteY12617" fmla="*/ 2476493 h 4925968"/>
              <a:gd name="connsiteX12618" fmla="*/ 1583515 w 8014260"/>
              <a:gd name="connsiteY12618" fmla="*/ 2473270 h 4925968"/>
              <a:gd name="connsiteX12619" fmla="*/ 5305830 w 8014260"/>
              <a:gd name="connsiteY12619" fmla="*/ 2472241 h 4925968"/>
              <a:gd name="connsiteX12620" fmla="*/ 5320163 w 8014260"/>
              <a:gd name="connsiteY12620" fmla="*/ 2478002 h 4925968"/>
              <a:gd name="connsiteX12621" fmla="*/ 5307064 w 8014260"/>
              <a:gd name="connsiteY12621" fmla="*/ 2487054 h 4925968"/>
              <a:gd name="connsiteX12622" fmla="*/ 5293074 w 8014260"/>
              <a:gd name="connsiteY12622" fmla="*/ 2481293 h 4925968"/>
              <a:gd name="connsiteX12623" fmla="*/ 5305830 w 8014260"/>
              <a:gd name="connsiteY12623" fmla="*/ 2472241 h 4925968"/>
              <a:gd name="connsiteX12624" fmla="*/ 3125467 w 8014260"/>
              <a:gd name="connsiteY12624" fmla="*/ 2472241 h 4925968"/>
              <a:gd name="connsiteX12625" fmla="*/ 3132394 w 8014260"/>
              <a:gd name="connsiteY12625" fmla="*/ 2489661 h 4925968"/>
              <a:gd name="connsiteX12626" fmla="*/ 3126633 w 8014260"/>
              <a:gd name="connsiteY12626" fmla="*/ 2500153 h 4925968"/>
              <a:gd name="connsiteX12627" fmla="*/ 3120804 w 8014260"/>
              <a:gd name="connsiteY12627" fmla="*/ 2488494 h 4925968"/>
              <a:gd name="connsiteX12628" fmla="*/ 3125467 w 8014260"/>
              <a:gd name="connsiteY12628" fmla="*/ 2472241 h 4925968"/>
              <a:gd name="connsiteX12629" fmla="*/ 5999243 w 8014260"/>
              <a:gd name="connsiteY12629" fmla="*/ 2471692 h 4925968"/>
              <a:gd name="connsiteX12630" fmla="*/ 5982578 w 8014260"/>
              <a:gd name="connsiteY12630" fmla="*/ 2479236 h 4925968"/>
              <a:gd name="connsiteX12631" fmla="*/ 5960015 w 8014260"/>
              <a:gd name="connsiteY12631" fmla="*/ 2482185 h 4925968"/>
              <a:gd name="connsiteX12632" fmla="*/ 5975377 w 8014260"/>
              <a:gd name="connsiteY12632" fmla="*/ 2475258 h 4925968"/>
              <a:gd name="connsiteX12633" fmla="*/ 5999243 w 8014260"/>
              <a:gd name="connsiteY12633" fmla="*/ 2471692 h 4925968"/>
              <a:gd name="connsiteX12634" fmla="*/ 5585363 w 8014260"/>
              <a:gd name="connsiteY12634" fmla="*/ 2471418 h 4925968"/>
              <a:gd name="connsiteX12635" fmla="*/ 5602577 w 8014260"/>
              <a:gd name="connsiteY12635" fmla="*/ 2471486 h 4925968"/>
              <a:gd name="connsiteX12636" fmla="*/ 5589066 w 8014260"/>
              <a:gd name="connsiteY12636" fmla="*/ 2481225 h 4925968"/>
              <a:gd name="connsiteX12637" fmla="*/ 5573019 w 8014260"/>
              <a:gd name="connsiteY12637" fmla="*/ 2480402 h 4925968"/>
              <a:gd name="connsiteX12638" fmla="*/ 5585363 w 8014260"/>
              <a:gd name="connsiteY12638" fmla="*/ 2471418 h 4925968"/>
              <a:gd name="connsiteX12639" fmla="*/ 5676369 w 8014260"/>
              <a:gd name="connsiteY12639" fmla="*/ 2471144 h 4925968"/>
              <a:gd name="connsiteX12640" fmla="*/ 5661486 w 8014260"/>
              <a:gd name="connsiteY12640" fmla="*/ 2481294 h 4925968"/>
              <a:gd name="connsiteX12641" fmla="*/ 5646125 w 8014260"/>
              <a:gd name="connsiteY12641" fmla="*/ 2481225 h 4925968"/>
              <a:gd name="connsiteX12642" fmla="*/ 5659498 w 8014260"/>
              <a:gd name="connsiteY12642" fmla="*/ 2471967 h 4925968"/>
              <a:gd name="connsiteX12643" fmla="*/ 5676369 w 8014260"/>
              <a:gd name="connsiteY12643" fmla="*/ 2471144 h 4925968"/>
              <a:gd name="connsiteX12644" fmla="*/ 4455645 w 8014260"/>
              <a:gd name="connsiteY12644" fmla="*/ 2467097 h 4925968"/>
              <a:gd name="connsiteX12645" fmla="*/ 4448512 w 8014260"/>
              <a:gd name="connsiteY12645" fmla="*/ 2473475 h 4925968"/>
              <a:gd name="connsiteX12646" fmla="*/ 4438294 w 8014260"/>
              <a:gd name="connsiteY12646" fmla="*/ 2475464 h 4925968"/>
              <a:gd name="connsiteX12647" fmla="*/ 4446592 w 8014260"/>
              <a:gd name="connsiteY12647" fmla="*/ 2467852 h 4925968"/>
              <a:gd name="connsiteX12648" fmla="*/ 4455645 w 8014260"/>
              <a:gd name="connsiteY12648" fmla="*/ 2467097 h 4925968"/>
              <a:gd name="connsiteX12649" fmla="*/ 6786610 w 8014260"/>
              <a:gd name="connsiteY12649" fmla="*/ 2466892 h 4925968"/>
              <a:gd name="connsiteX12650" fmla="*/ 6812739 w 8014260"/>
              <a:gd name="connsiteY12650" fmla="*/ 2478139 h 4925968"/>
              <a:gd name="connsiteX12651" fmla="*/ 6790519 w 8014260"/>
              <a:gd name="connsiteY12651" fmla="*/ 2491649 h 4925968"/>
              <a:gd name="connsiteX12652" fmla="*/ 6763979 w 8014260"/>
              <a:gd name="connsiteY12652" fmla="*/ 2480265 h 4925968"/>
              <a:gd name="connsiteX12653" fmla="*/ 6786610 w 8014260"/>
              <a:gd name="connsiteY12653" fmla="*/ 2466892 h 4925968"/>
              <a:gd name="connsiteX12654" fmla="*/ 5911666 w 8014260"/>
              <a:gd name="connsiteY12654" fmla="*/ 2466549 h 4925968"/>
              <a:gd name="connsiteX12655" fmla="*/ 5896304 w 8014260"/>
              <a:gd name="connsiteY12655" fmla="*/ 2474436 h 4925968"/>
              <a:gd name="connsiteX12656" fmla="*/ 5875867 w 8014260"/>
              <a:gd name="connsiteY12656" fmla="*/ 2478071 h 4925968"/>
              <a:gd name="connsiteX12657" fmla="*/ 5889926 w 8014260"/>
              <a:gd name="connsiteY12657" fmla="*/ 2470801 h 4925968"/>
              <a:gd name="connsiteX12658" fmla="*/ 5911666 w 8014260"/>
              <a:gd name="connsiteY12658" fmla="*/ 2466549 h 4925968"/>
              <a:gd name="connsiteX12659" fmla="*/ 5749680 w 8014260"/>
              <a:gd name="connsiteY12659" fmla="*/ 2466275 h 4925968"/>
              <a:gd name="connsiteX12660" fmla="*/ 5736375 w 8014260"/>
              <a:gd name="connsiteY12660" fmla="*/ 2475053 h 4925968"/>
              <a:gd name="connsiteX12661" fmla="*/ 5718476 w 8014260"/>
              <a:gd name="connsiteY12661" fmla="*/ 2477453 h 4925968"/>
              <a:gd name="connsiteX12662" fmla="*/ 5733221 w 8014260"/>
              <a:gd name="connsiteY12662" fmla="*/ 2467646 h 4925968"/>
              <a:gd name="connsiteX12663" fmla="*/ 5749680 w 8014260"/>
              <a:gd name="connsiteY12663" fmla="*/ 2466275 h 4925968"/>
              <a:gd name="connsiteX12664" fmla="*/ 6372447 w 8014260"/>
              <a:gd name="connsiteY12664" fmla="*/ 2465717 h 4925968"/>
              <a:gd name="connsiteX12665" fmla="*/ 6380822 w 8014260"/>
              <a:gd name="connsiteY12665" fmla="*/ 2469703 h 4925968"/>
              <a:gd name="connsiteX12666" fmla="*/ 6361208 w 8014260"/>
              <a:gd name="connsiteY12666" fmla="*/ 2480676 h 4925968"/>
              <a:gd name="connsiteX12667" fmla="*/ 6335079 w 8014260"/>
              <a:gd name="connsiteY12667" fmla="*/ 2476630 h 4925968"/>
              <a:gd name="connsiteX12668" fmla="*/ 6355996 w 8014260"/>
              <a:gd name="connsiteY12668" fmla="*/ 2466000 h 4925968"/>
              <a:gd name="connsiteX12669" fmla="*/ 6372447 w 8014260"/>
              <a:gd name="connsiteY12669" fmla="*/ 2465717 h 4925968"/>
              <a:gd name="connsiteX12670" fmla="*/ 3806192 w 8014260"/>
              <a:gd name="connsiteY12670" fmla="*/ 2464491 h 4925968"/>
              <a:gd name="connsiteX12671" fmla="*/ 3821142 w 8014260"/>
              <a:gd name="connsiteY12671" fmla="*/ 2469634 h 4925968"/>
              <a:gd name="connsiteX12672" fmla="*/ 3810992 w 8014260"/>
              <a:gd name="connsiteY12672" fmla="*/ 2482596 h 4925968"/>
              <a:gd name="connsiteX12673" fmla="*/ 3802900 w 8014260"/>
              <a:gd name="connsiteY12673" fmla="*/ 2475601 h 4925968"/>
              <a:gd name="connsiteX12674" fmla="*/ 3806192 w 8014260"/>
              <a:gd name="connsiteY12674" fmla="*/ 2464491 h 4925968"/>
              <a:gd name="connsiteX12675" fmla="*/ 4886052 w 8014260"/>
              <a:gd name="connsiteY12675" fmla="*/ 2463600 h 4925968"/>
              <a:gd name="connsiteX12676" fmla="*/ 4900180 w 8014260"/>
              <a:gd name="connsiteY12676" fmla="*/ 2469087 h 4925968"/>
              <a:gd name="connsiteX12677" fmla="*/ 4889001 w 8014260"/>
              <a:gd name="connsiteY12677" fmla="*/ 2480471 h 4925968"/>
              <a:gd name="connsiteX12678" fmla="*/ 4875148 w 8014260"/>
              <a:gd name="connsiteY12678" fmla="*/ 2474504 h 4925968"/>
              <a:gd name="connsiteX12679" fmla="*/ 4886052 w 8014260"/>
              <a:gd name="connsiteY12679" fmla="*/ 2463600 h 4925968"/>
              <a:gd name="connsiteX12680" fmla="*/ 6066305 w 8014260"/>
              <a:gd name="connsiteY12680" fmla="*/ 2463170 h 4925968"/>
              <a:gd name="connsiteX12681" fmla="*/ 6074955 w 8014260"/>
              <a:gd name="connsiteY12681" fmla="*/ 2463462 h 4925968"/>
              <a:gd name="connsiteX12682" fmla="*/ 6057741 w 8014260"/>
              <a:gd name="connsiteY12682" fmla="*/ 2471555 h 4925968"/>
              <a:gd name="connsiteX12683" fmla="*/ 6033807 w 8014260"/>
              <a:gd name="connsiteY12683" fmla="*/ 2474161 h 4925968"/>
              <a:gd name="connsiteX12684" fmla="*/ 6050814 w 8014260"/>
              <a:gd name="connsiteY12684" fmla="*/ 2466274 h 4925968"/>
              <a:gd name="connsiteX12685" fmla="*/ 6066305 w 8014260"/>
              <a:gd name="connsiteY12685" fmla="*/ 2463170 h 4925968"/>
              <a:gd name="connsiteX12686" fmla="*/ 7732122 w 8014260"/>
              <a:gd name="connsiteY12686" fmla="*/ 2463120 h 4925968"/>
              <a:gd name="connsiteX12687" fmla="*/ 7705170 w 8014260"/>
              <a:gd name="connsiteY12687" fmla="*/ 2544661 h 4925968"/>
              <a:gd name="connsiteX12688" fmla="*/ 7672389 w 8014260"/>
              <a:gd name="connsiteY12688" fmla="*/ 2610910 h 4925968"/>
              <a:gd name="connsiteX12689" fmla="*/ 7699135 w 8014260"/>
              <a:gd name="connsiteY12689" fmla="*/ 2527791 h 4925968"/>
              <a:gd name="connsiteX12690" fmla="*/ 7732122 w 8014260"/>
              <a:gd name="connsiteY12690" fmla="*/ 2463120 h 4925968"/>
              <a:gd name="connsiteX12691" fmla="*/ 5513628 w 8014260"/>
              <a:gd name="connsiteY12691" fmla="*/ 2462365 h 4925968"/>
              <a:gd name="connsiteX12692" fmla="*/ 5528441 w 8014260"/>
              <a:gd name="connsiteY12692" fmla="*/ 2466069 h 4925968"/>
              <a:gd name="connsiteX12693" fmla="*/ 5515137 w 8014260"/>
              <a:gd name="connsiteY12693" fmla="*/ 2475396 h 4925968"/>
              <a:gd name="connsiteX12694" fmla="*/ 5500255 w 8014260"/>
              <a:gd name="connsiteY12694" fmla="*/ 2471967 h 4925968"/>
              <a:gd name="connsiteX12695" fmla="*/ 5513628 w 8014260"/>
              <a:gd name="connsiteY12695" fmla="*/ 2462365 h 4925968"/>
              <a:gd name="connsiteX12696" fmla="*/ 1058264 w 8014260"/>
              <a:gd name="connsiteY12696" fmla="*/ 2462022 h 4925968"/>
              <a:gd name="connsiteX12697" fmla="*/ 1069237 w 8014260"/>
              <a:gd name="connsiteY12697" fmla="*/ 2464491 h 4925968"/>
              <a:gd name="connsiteX12698" fmla="*/ 1062445 w 8014260"/>
              <a:gd name="connsiteY12698" fmla="*/ 2469292 h 4925968"/>
              <a:gd name="connsiteX12699" fmla="*/ 1050652 w 8014260"/>
              <a:gd name="connsiteY12699" fmla="*/ 2467372 h 4925968"/>
              <a:gd name="connsiteX12700" fmla="*/ 1058264 w 8014260"/>
              <a:gd name="connsiteY12700" fmla="*/ 2462022 h 4925968"/>
              <a:gd name="connsiteX12701" fmla="*/ 5093849 w 8014260"/>
              <a:gd name="connsiteY12701" fmla="*/ 2460170 h 4925968"/>
              <a:gd name="connsiteX12702" fmla="*/ 5109485 w 8014260"/>
              <a:gd name="connsiteY12702" fmla="*/ 2465246 h 4925968"/>
              <a:gd name="connsiteX12703" fmla="*/ 5098375 w 8014260"/>
              <a:gd name="connsiteY12703" fmla="*/ 2476150 h 4925968"/>
              <a:gd name="connsiteX12704" fmla="*/ 5084042 w 8014260"/>
              <a:gd name="connsiteY12704" fmla="*/ 2472035 h 4925968"/>
              <a:gd name="connsiteX12705" fmla="*/ 5093849 w 8014260"/>
              <a:gd name="connsiteY12705" fmla="*/ 2460170 h 4925968"/>
              <a:gd name="connsiteX12706" fmla="*/ 837502 w 8014260"/>
              <a:gd name="connsiteY12706" fmla="*/ 2459896 h 4925968"/>
              <a:gd name="connsiteX12707" fmla="*/ 832016 w 8014260"/>
              <a:gd name="connsiteY12707" fmla="*/ 2464559 h 4925968"/>
              <a:gd name="connsiteX12708" fmla="*/ 824269 w 8014260"/>
              <a:gd name="connsiteY12708" fmla="*/ 2469223 h 4925968"/>
              <a:gd name="connsiteX12709" fmla="*/ 827422 w 8014260"/>
              <a:gd name="connsiteY12709" fmla="*/ 2466274 h 4925968"/>
              <a:gd name="connsiteX12710" fmla="*/ 837502 w 8014260"/>
              <a:gd name="connsiteY12710" fmla="*/ 2459896 h 4925968"/>
              <a:gd name="connsiteX12711" fmla="*/ 6571337 w 8014260"/>
              <a:gd name="connsiteY12711" fmla="*/ 2458731 h 4925968"/>
              <a:gd name="connsiteX12712" fmla="*/ 6596780 w 8014260"/>
              <a:gd name="connsiteY12712" fmla="*/ 2465315 h 4925968"/>
              <a:gd name="connsiteX12713" fmla="*/ 6574491 w 8014260"/>
              <a:gd name="connsiteY12713" fmla="*/ 2477933 h 4925968"/>
              <a:gd name="connsiteX12714" fmla="*/ 6549185 w 8014260"/>
              <a:gd name="connsiteY12714" fmla="*/ 2471281 h 4925968"/>
              <a:gd name="connsiteX12715" fmla="*/ 6571337 w 8014260"/>
              <a:gd name="connsiteY12715" fmla="*/ 2458731 h 4925968"/>
              <a:gd name="connsiteX12716" fmla="*/ 7334084 w 8014260"/>
              <a:gd name="connsiteY12716" fmla="*/ 2458525 h 4925968"/>
              <a:gd name="connsiteX12717" fmla="*/ 7361310 w 8014260"/>
              <a:gd name="connsiteY12717" fmla="*/ 2476973 h 4925968"/>
              <a:gd name="connsiteX12718" fmla="*/ 7341147 w 8014260"/>
              <a:gd name="connsiteY12718" fmla="*/ 2493638 h 4925968"/>
              <a:gd name="connsiteX12719" fmla="*/ 7313304 w 8014260"/>
              <a:gd name="connsiteY12719" fmla="*/ 2474161 h 4925968"/>
              <a:gd name="connsiteX12720" fmla="*/ 7334084 w 8014260"/>
              <a:gd name="connsiteY12720" fmla="*/ 2458525 h 4925968"/>
              <a:gd name="connsiteX12721" fmla="*/ 6295131 w 8014260"/>
              <a:gd name="connsiteY12721" fmla="*/ 2458388 h 4925968"/>
              <a:gd name="connsiteX12722" fmla="*/ 6303601 w 8014260"/>
              <a:gd name="connsiteY12722" fmla="*/ 2461337 h 4925968"/>
              <a:gd name="connsiteX12723" fmla="*/ 6284124 w 8014260"/>
              <a:gd name="connsiteY12723" fmla="*/ 2471624 h 4925968"/>
              <a:gd name="connsiteX12724" fmla="*/ 6258476 w 8014260"/>
              <a:gd name="connsiteY12724" fmla="*/ 2470047 h 4925968"/>
              <a:gd name="connsiteX12725" fmla="*/ 6278227 w 8014260"/>
              <a:gd name="connsiteY12725" fmla="*/ 2459965 h 4925968"/>
              <a:gd name="connsiteX12726" fmla="*/ 6295131 w 8014260"/>
              <a:gd name="connsiteY12726" fmla="*/ 2458388 h 4925968"/>
              <a:gd name="connsiteX12727" fmla="*/ 6923906 w 8014260"/>
              <a:gd name="connsiteY12727" fmla="*/ 2457771 h 4925968"/>
              <a:gd name="connsiteX12728" fmla="*/ 6950515 w 8014260"/>
              <a:gd name="connsiteY12728" fmla="*/ 2470664 h 4925968"/>
              <a:gd name="connsiteX12729" fmla="*/ 6928981 w 8014260"/>
              <a:gd name="connsiteY12729" fmla="*/ 2484928 h 4925968"/>
              <a:gd name="connsiteX12730" fmla="*/ 6901892 w 8014260"/>
              <a:gd name="connsiteY12730" fmla="*/ 2471898 h 4925968"/>
              <a:gd name="connsiteX12731" fmla="*/ 6923906 w 8014260"/>
              <a:gd name="connsiteY12731" fmla="*/ 2457771 h 4925968"/>
              <a:gd name="connsiteX12732" fmla="*/ 6142181 w 8014260"/>
              <a:gd name="connsiteY12732" fmla="*/ 2457600 h 4925968"/>
              <a:gd name="connsiteX12733" fmla="*/ 6150187 w 8014260"/>
              <a:gd name="connsiteY12733" fmla="*/ 2458800 h 4925968"/>
              <a:gd name="connsiteX12734" fmla="*/ 6133317 w 8014260"/>
              <a:gd name="connsiteY12734" fmla="*/ 2467440 h 4925968"/>
              <a:gd name="connsiteX12735" fmla="*/ 6108080 w 8014260"/>
              <a:gd name="connsiteY12735" fmla="*/ 2468675 h 4925968"/>
              <a:gd name="connsiteX12736" fmla="*/ 6126871 w 8014260"/>
              <a:gd name="connsiteY12736" fmla="*/ 2460103 h 4925968"/>
              <a:gd name="connsiteX12737" fmla="*/ 6142181 w 8014260"/>
              <a:gd name="connsiteY12737" fmla="*/ 2457600 h 4925968"/>
              <a:gd name="connsiteX12738" fmla="*/ 5818638 w 8014260"/>
              <a:gd name="connsiteY12738" fmla="*/ 2456544 h 4925968"/>
              <a:gd name="connsiteX12739" fmla="*/ 5824158 w 8014260"/>
              <a:gd name="connsiteY12739" fmla="*/ 2457427 h 4925968"/>
              <a:gd name="connsiteX12740" fmla="*/ 5807425 w 8014260"/>
              <a:gd name="connsiteY12740" fmla="*/ 2466960 h 4925968"/>
              <a:gd name="connsiteX12741" fmla="*/ 5791308 w 8014260"/>
              <a:gd name="connsiteY12741" fmla="*/ 2468949 h 4925968"/>
              <a:gd name="connsiteX12742" fmla="*/ 5806328 w 8014260"/>
              <a:gd name="connsiteY12742" fmla="*/ 2459622 h 4925968"/>
              <a:gd name="connsiteX12743" fmla="*/ 5818638 w 8014260"/>
              <a:gd name="connsiteY12743" fmla="*/ 2456544 h 4925968"/>
              <a:gd name="connsiteX12744" fmla="*/ 921170 w 8014260"/>
              <a:gd name="connsiteY12744" fmla="*/ 2456536 h 4925968"/>
              <a:gd name="connsiteX12745" fmla="*/ 915751 w 8014260"/>
              <a:gd name="connsiteY12745" fmla="*/ 2461337 h 4925968"/>
              <a:gd name="connsiteX12746" fmla="*/ 906837 w 8014260"/>
              <a:gd name="connsiteY12746" fmla="*/ 2463532 h 4925968"/>
              <a:gd name="connsiteX12747" fmla="*/ 911362 w 8014260"/>
              <a:gd name="connsiteY12747" fmla="*/ 2458045 h 4925968"/>
              <a:gd name="connsiteX12748" fmla="*/ 921170 w 8014260"/>
              <a:gd name="connsiteY12748" fmla="*/ 2456536 h 4925968"/>
              <a:gd name="connsiteX12749" fmla="*/ 6217396 w 8014260"/>
              <a:gd name="connsiteY12749" fmla="*/ 2455910 h 4925968"/>
              <a:gd name="connsiteX12750" fmla="*/ 6226929 w 8014260"/>
              <a:gd name="connsiteY12750" fmla="*/ 2457701 h 4925968"/>
              <a:gd name="connsiteX12751" fmla="*/ 6208069 w 8014260"/>
              <a:gd name="connsiteY12751" fmla="*/ 2467303 h 4925968"/>
              <a:gd name="connsiteX12752" fmla="*/ 6183518 w 8014260"/>
              <a:gd name="connsiteY12752" fmla="*/ 2467097 h 4925968"/>
              <a:gd name="connsiteX12753" fmla="*/ 6200868 w 8014260"/>
              <a:gd name="connsiteY12753" fmla="*/ 2458182 h 4925968"/>
              <a:gd name="connsiteX12754" fmla="*/ 6217396 w 8014260"/>
              <a:gd name="connsiteY12754" fmla="*/ 2455910 h 4925968"/>
              <a:gd name="connsiteX12755" fmla="*/ 1193298 w 8014260"/>
              <a:gd name="connsiteY12755" fmla="*/ 2455644 h 4925968"/>
              <a:gd name="connsiteX12756" fmla="*/ 1205503 w 8014260"/>
              <a:gd name="connsiteY12756" fmla="*/ 2460719 h 4925968"/>
              <a:gd name="connsiteX12757" fmla="*/ 1195013 w 8014260"/>
              <a:gd name="connsiteY12757" fmla="*/ 2464080 h 4925968"/>
              <a:gd name="connsiteX12758" fmla="*/ 1184518 w 8014260"/>
              <a:gd name="connsiteY12758" fmla="*/ 2458525 h 4925968"/>
              <a:gd name="connsiteX12759" fmla="*/ 1193298 w 8014260"/>
              <a:gd name="connsiteY12759" fmla="*/ 2455644 h 4925968"/>
              <a:gd name="connsiteX12760" fmla="*/ 1387239 w 8014260"/>
              <a:gd name="connsiteY12760" fmla="*/ 2454685 h 4925968"/>
              <a:gd name="connsiteX12761" fmla="*/ 1399928 w 8014260"/>
              <a:gd name="connsiteY12761" fmla="*/ 2462503 h 4925968"/>
              <a:gd name="connsiteX12762" fmla="*/ 1390324 w 8014260"/>
              <a:gd name="connsiteY12762" fmla="*/ 2464972 h 4925968"/>
              <a:gd name="connsiteX12763" fmla="*/ 1380725 w 8014260"/>
              <a:gd name="connsiteY12763" fmla="*/ 2458045 h 4925968"/>
              <a:gd name="connsiteX12764" fmla="*/ 1387239 w 8014260"/>
              <a:gd name="connsiteY12764" fmla="*/ 2454685 h 4925968"/>
              <a:gd name="connsiteX12765" fmla="*/ 5986076 w 8014260"/>
              <a:gd name="connsiteY12765" fmla="*/ 2454204 h 4925968"/>
              <a:gd name="connsiteX12766" fmla="*/ 5969754 w 8014260"/>
              <a:gd name="connsiteY12766" fmla="*/ 2462297 h 4925968"/>
              <a:gd name="connsiteX12767" fmla="*/ 5948699 w 8014260"/>
              <a:gd name="connsiteY12767" fmla="*/ 2465863 h 4925968"/>
              <a:gd name="connsiteX12768" fmla="*/ 5965228 w 8014260"/>
              <a:gd name="connsiteY12768" fmla="*/ 2457633 h 4925968"/>
              <a:gd name="connsiteX12769" fmla="*/ 5986076 w 8014260"/>
              <a:gd name="connsiteY12769" fmla="*/ 2454204 h 4925968"/>
              <a:gd name="connsiteX12770" fmla="*/ 822002 w 8014260"/>
              <a:gd name="connsiteY12770" fmla="*/ 2454204 h 4925968"/>
              <a:gd name="connsiteX12771" fmla="*/ 818917 w 8014260"/>
              <a:gd name="connsiteY12771" fmla="*/ 2456948 h 4925968"/>
              <a:gd name="connsiteX12772" fmla="*/ 813772 w 8014260"/>
              <a:gd name="connsiteY12772" fmla="*/ 2459759 h 4925968"/>
              <a:gd name="connsiteX12773" fmla="*/ 816926 w 8014260"/>
              <a:gd name="connsiteY12773" fmla="*/ 2457153 h 4925968"/>
              <a:gd name="connsiteX12774" fmla="*/ 822002 w 8014260"/>
              <a:gd name="connsiteY12774" fmla="*/ 2454204 h 4925968"/>
              <a:gd name="connsiteX12775" fmla="*/ 4528681 w 8014260"/>
              <a:gd name="connsiteY12775" fmla="*/ 2452833 h 4925968"/>
              <a:gd name="connsiteX12776" fmla="*/ 4520177 w 8014260"/>
              <a:gd name="connsiteY12776" fmla="*/ 2460170 h 4925968"/>
              <a:gd name="connsiteX12777" fmla="*/ 4510645 w 8014260"/>
              <a:gd name="connsiteY12777" fmla="*/ 2462228 h 4925968"/>
              <a:gd name="connsiteX12778" fmla="*/ 4517503 w 8014260"/>
              <a:gd name="connsiteY12778" fmla="*/ 2455302 h 4925968"/>
              <a:gd name="connsiteX12779" fmla="*/ 4528681 w 8014260"/>
              <a:gd name="connsiteY12779" fmla="*/ 2452833 h 4925968"/>
              <a:gd name="connsiteX12780" fmla="*/ 7197473 w 8014260"/>
              <a:gd name="connsiteY12780" fmla="*/ 2452764 h 4925968"/>
              <a:gd name="connsiteX12781" fmla="*/ 7224836 w 8014260"/>
              <a:gd name="connsiteY12781" fmla="*/ 2469635 h 4925968"/>
              <a:gd name="connsiteX12782" fmla="*/ 7204605 w 8014260"/>
              <a:gd name="connsiteY12782" fmla="*/ 2485134 h 4925968"/>
              <a:gd name="connsiteX12783" fmla="*/ 7176693 w 8014260"/>
              <a:gd name="connsiteY12783" fmla="*/ 2468195 h 4925968"/>
              <a:gd name="connsiteX12784" fmla="*/ 7197473 w 8014260"/>
              <a:gd name="connsiteY12784" fmla="*/ 2452764 h 4925968"/>
              <a:gd name="connsiteX12785" fmla="*/ 7059421 w 8014260"/>
              <a:gd name="connsiteY12785" fmla="*/ 2452764 h 4925968"/>
              <a:gd name="connsiteX12786" fmla="*/ 7087676 w 8014260"/>
              <a:gd name="connsiteY12786" fmla="*/ 2466685 h 4925968"/>
              <a:gd name="connsiteX12787" fmla="*/ 7068473 w 8014260"/>
              <a:gd name="connsiteY12787" fmla="*/ 2482391 h 4925968"/>
              <a:gd name="connsiteX12788" fmla="*/ 7039807 w 8014260"/>
              <a:gd name="connsiteY12788" fmla="*/ 2468400 h 4925968"/>
              <a:gd name="connsiteX12789" fmla="*/ 7059421 w 8014260"/>
              <a:gd name="connsiteY12789" fmla="*/ 2452764 h 4925968"/>
              <a:gd name="connsiteX12790" fmla="*/ 986116 w 8014260"/>
              <a:gd name="connsiteY12790" fmla="*/ 2451255 h 4925968"/>
              <a:gd name="connsiteX12791" fmla="*/ 997296 w 8014260"/>
              <a:gd name="connsiteY12791" fmla="*/ 2451255 h 4925968"/>
              <a:gd name="connsiteX12792" fmla="*/ 986255 w 8014260"/>
              <a:gd name="connsiteY12792" fmla="*/ 2457565 h 4925968"/>
              <a:gd name="connsiteX12793" fmla="*/ 978232 w 8014260"/>
              <a:gd name="connsiteY12793" fmla="*/ 2456741 h 4925968"/>
              <a:gd name="connsiteX12794" fmla="*/ 986116 w 8014260"/>
              <a:gd name="connsiteY12794" fmla="*/ 2451255 h 4925968"/>
              <a:gd name="connsiteX12795" fmla="*/ 2306073 w 8014260"/>
              <a:gd name="connsiteY12795" fmla="*/ 2450021 h 4925968"/>
              <a:gd name="connsiteX12796" fmla="*/ 2315605 w 8014260"/>
              <a:gd name="connsiteY12796" fmla="*/ 2460034 h 4925968"/>
              <a:gd name="connsiteX12797" fmla="*/ 2311285 w 8014260"/>
              <a:gd name="connsiteY12797" fmla="*/ 2470732 h 4925968"/>
              <a:gd name="connsiteX12798" fmla="*/ 2303878 w 8014260"/>
              <a:gd name="connsiteY12798" fmla="*/ 2460925 h 4925968"/>
              <a:gd name="connsiteX12799" fmla="*/ 2306073 w 8014260"/>
              <a:gd name="connsiteY12799" fmla="*/ 2450021 h 4925968"/>
              <a:gd name="connsiteX12800" fmla="*/ 2441106 w 8014260"/>
              <a:gd name="connsiteY12800" fmla="*/ 2446661 h 4925968"/>
              <a:gd name="connsiteX12801" fmla="*/ 2450708 w 8014260"/>
              <a:gd name="connsiteY12801" fmla="*/ 2457017 h 4925968"/>
              <a:gd name="connsiteX12802" fmla="*/ 2446524 w 8014260"/>
              <a:gd name="connsiteY12802" fmla="*/ 2469635 h 4925968"/>
              <a:gd name="connsiteX12803" fmla="*/ 2439049 w 8014260"/>
              <a:gd name="connsiteY12803" fmla="*/ 2459211 h 4925968"/>
              <a:gd name="connsiteX12804" fmla="*/ 2441106 w 8014260"/>
              <a:gd name="connsiteY12804" fmla="*/ 2446661 h 4925968"/>
              <a:gd name="connsiteX12805" fmla="*/ 5438945 w 8014260"/>
              <a:gd name="connsiteY12805" fmla="*/ 2446386 h 4925968"/>
              <a:gd name="connsiteX12806" fmla="*/ 5454306 w 8014260"/>
              <a:gd name="connsiteY12806" fmla="*/ 2450090 h 4925968"/>
              <a:gd name="connsiteX12807" fmla="*/ 5442442 w 8014260"/>
              <a:gd name="connsiteY12807" fmla="*/ 2460582 h 4925968"/>
              <a:gd name="connsiteX12808" fmla="*/ 5427354 w 8014260"/>
              <a:gd name="connsiteY12808" fmla="*/ 2456879 h 4925968"/>
              <a:gd name="connsiteX12809" fmla="*/ 5438945 w 8014260"/>
              <a:gd name="connsiteY12809" fmla="*/ 2446386 h 4925968"/>
              <a:gd name="connsiteX12810" fmla="*/ 5897333 w 8014260"/>
              <a:gd name="connsiteY12810" fmla="*/ 2446043 h 4925968"/>
              <a:gd name="connsiteX12811" fmla="*/ 5883137 w 8014260"/>
              <a:gd name="connsiteY12811" fmla="*/ 2454958 h 4925968"/>
              <a:gd name="connsiteX12812" fmla="*/ 5864003 w 8014260"/>
              <a:gd name="connsiteY12812" fmla="*/ 2458250 h 4925968"/>
              <a:gd name="connsiteX12813" fmla="*/ 5878337 w 8014260"/>
              <a:gd name="connsiteY12813" fmla="*/ 2449197 h 4925968"/>
              <a:gd name="connsiteX12814" fmla="*/ 5897333 w 8014260"/>
              <a:gd name="connsiteY12814" fmla="*/ 2446043 h 4925968"/>
              <a:gd name="connsiteX12815" fmla="*/ 2172273 w 8014260"/>
              <a:gd name="connsiteY12815" fmla="*/ 2446043 h 4925968"/>
              <a:gd name="connsiteX12816" fmla="*/ 2187223 w 8014260"/>
              <a:gd name="connsiteY12816" fmla="*/ 2454410 h 4925968"/>
              <a:gd name="connsiteX12817" fmla="*/ 2176799 w 8014260"/>
              <a:gd name="connsiteY12817" fmla="*/ 2459553 h 4925968"/>
              <a:gd name="connsiteX12818" fmla="*/ 2168775 w 8014260"/>
              <a:gd name="connsiteY12818" fmla="*/ 2452421 h 4925968"/>
              <a:gd name="connsiteX12819" fmla="*/ 2172273 w 8014260"/>
              <a:gd name="connsiteY12819" fmla="*/ 2446043 h 4925968"/>
              <a:gd name="connsiteX12820" fmla="*/ 4811918 w 8014260"/>
              <a:gd name="connsiteY12820" fmla="*/ 2445357 h 4925968"/>
              <a:gd name="connsiteX12821" fmla="*/ 4824948 w 8014260"/>
              <a:gd name="connsiteY12821" fmla="*/ 2448101 h 4925968"/>
              <a:gd name="connsiteX12822" fmla="*/ 4813907 w 8014260"/>
              <a:gd name="connsiteY12822" fmla="*/ 2458456 h 4925968"/>
              <a:gd name="connsiteX12823" fmla="*/ 4800739 w 8014260"/>
              <a:gd name="connsiteY12823" fmla="*/ 2455713 h 4925968"/>
              <a:gd name="connsiteX12824" fmla="*/ 4811918 w 8014260"/>
              <a:gd name="connsiteY12824" fmla="*/ 2445357 h 4925968"/>
              <a:gd name="connsiteX12825" fmla="*/ 809246 w 8014260"/>
              <a:gd name="connsiteY12825" fmla="*/ 2445015 h 4925968"/>
              <a:gd name="connsiteX12826" fmla="*/ 803829 w 8014260"/>
              <a:gd name="connsiteY12826" fmla="*/ 2448924 h 4925968"/>
              <a:gd name="connsiteX12827" fmla="*/ 802183 w 8014260"/>
              <a:gd name="connsiteY12827" fmla="*/ 2449404 h 4925968"/>
              <a:gd name="connsiteX12828" fmla="*/ 807120 w 8014260"/>
              <a:gd name="connsiteY12828" fmla="*/ 2445701 h 4925968"/>
              <a:gd name="connsiteX12829" fmla="*/ 809246 w 8014260"/>
              <a:gd name="connsiteY12829" fmla="*/ 2445015 h 4925968"/>
              <a:gd name="connsiteX12830" fmla="*/ 1842405 w 8014260"/>
              <a:gd name="connsiteY12830" fmla="*/ 2444055 h 4925968"/>
              <a:gd name="connsiteX12831" fmla="*/ 1851458 w 8014260"/>
              <a:gd name="connsiteY12831" fmla="*/ 2452490 h 4925968"/>
              <a:gd name="connsiteX12832" fmla="*/ 1843299 w 8014260"/>
              <a:gd name="connsiteY12832" fmla="*/ 2456056 h 4925968"/>
              <a:gd name="connsiteX12833" fmla="*/ 1835683 w 8014260"/>
              <a:gd name="connsiteY12833" fmla="*/ 2446592 h 4925968"/>
              <a:gd name="connsiteX12834" fmla="*/ 1842405 w 8014260"/>
              <a:gd name="connsiteY12834" fmla="*/ 2444055 h 4925968"/>
              <a:gd name="connsiteX12835" fmla="*/ 6060004 w 8014260"/>
              <a:gd name="connsiteY12835" fmla="*/ 2443643 h 4925968"/>
              <a:gd name="connsiteX12836" fmla="*/ 6042722 w 8014260"/>
              <a:gd name="connsiteY12836" fmla="*/ 2452009 h 4925968"/>
              <a:gd name="connsiteX12837" fmla="*/ 6020776 w 8014260"/>
              <a:gd name="connsiteY12837" fmla="*/ 2454958 h 4925968"/>
              <a:gd name="connsiteX12838" fmla="*/ 6040939 w 8014260"/>
              <a:gd name="connsiteY12838" fmla="*/ 2445769 h 4925968"/>
              <a:gd name="connsiteX12839" fmla="*/ 6060004 w 8014260"/>
              <a:gd name="connsiteY12839" fmla="*/ 2443643 h 4925968"/>
              <a:gd name="connsiteX12840" fmla="*/ 6493430 w 8014260"/>
              <a:gd name="connsiteY12840" fmla="*/ 2442958 h 4925968"/>
              <a:gd name="connsiteX12841" fmla="*/ 6518531 w 8014260"/>
              <a:gd name="connsiteY12841" fmla="*/ 2447827 h 4925968"/>
              <a:gd name="connsiteX12842" fmla="*/ 6496448 w 8014260"/>
              <a:gd name="connsiteY12842" fmla="*/ 2460171 h 4925968"/>
              <a:gd name="connsiteX12843" fmla="*/ 6472788 w 8014260"/>
              <a:gd name="connsiteY12843" fmla="*/ 2454479 h 4925968"/>
              <a:gd name="connsiteX12844" fmla="*/ 6493430 w 8014260"/>
              <a:gd name="connsiteY12844" fmla="*/ 2442958 h 4925968"/>
              <a:gd name="connsiteX12845" fmla="*/ 2987346 w 8014260"/>
              <a:gd name="connsiteY12845" fmla="*/ 2442066 h 4925968"/>
              <a:gd name="connsiteX12846" fmla="*/ 2994273 w 8014260"/>
              <a:gd name="connsiteY12846" fmla="*/ 2459211 h 4925968"/>
              <a:gd name="connsiteX12847" fmla="*/ 2988581 w 8014260"/>
              <a:gd name="connsiteY12847" fmla="*/ 2469772 h 4925968"/>
              <a:gd name="connsiteX12848" fmla="*/ 2982752 w 8014260"/>
              <a:gd name="connsiteY12848" fmla="*/ 2458319 h 4925968"/>
              <a:gd name="connsiteX12849" fmla="*/ 2987346 w 8014260"/>
              <a:gd name="connsiteY12849" fmla="*/ 2442066 h 4925968"/>
              <a:gd name="connsiteX12850" fmla="*/ 6709937 w 8014260"/>
              <a:gd name="connsiteY12850" fmla="*/ 2441448 h 4925968"/>
              <a:gd name="connsiteX12851" fmla="*/ 6734694 w 8014260"/>
              <a:gd name="connsiteY12851" fmla="*/ 2450089 h 4925968"/>
              <a:gd name="connsiteX12852" fmla="*/ 6711514 w 8014260"/>
              <a:gd name="connsiteY12852" fmla="*/ 2463051 h 4925968"/>
              <a:gd name="connsiteX12853" fmla="*/ 6686894 w 8014260"/>
              <a:gd name="connsiteY12853" fmla="*/ 2454410 h 4925968"/>
              <a:gd name="connsiteX12854" fmla="*/ 6709937 w 8014260"/>
              <a:gd name="connsiteY12854" fmla="*/ 2441448 h 4925968"/>
              <a:gd name="connsiteX12855" fmla="*/ 4601925 w 8014260"/>
              <a:gd name="connsiteY12855" fmla="*/ 2441379 h 4925968"/>
              <a:gd name="connsiteX12856" fmla="*/ 4593695 w 8014260"/>
              <a:gd name="connsiteY12856" fmla="*/ 2448580 h 4925968"/>
              <a:gd name="connsiteX12857" fmla="*/ 4582105 w 8014260"/>
              <a:gd name="connsiteY12857" fmla="*/ 2450569 h 4925968"/>
              <a:gd name="connsiteX12858" fmla="*/ 4590609 w 8014260"/>
              <a:gd name="connsiteY12858" fmla="*/ 2443231 h 4925968"/>
              <a:gd name="connsiteX12859" fmla="*/ 4601925 w 8014260"/>
              <a:gd name="connsiteY12859" fmla="*/ 2441379 h 4925968"/>
              <a:gd name="connsiteX12860" fmla="*/ 7709971 w 8014260"/>
              <a:gd name="connsiteY12860" fmla="*/ 2440832 h 4925968"/>
              <a:gd name="connsiteX12861" fmla="*/ 7687203 w 8014260"/>
              <a:gd name="connsiteY12861" fmla="*/ 2517847 h 4925968"/>
              <a:gd name="connsiteX12862" fmla="*/ 7655107 w 8014260"/>
              <a:gd name="connsiteY12862" fmla="*/ 2584370 h 4925968"/>
              <a:gd name="connsiteX12863" fmla="*/ 7679658 w 8014260"/>
              <a:gd name="connsiteY12863" fmla="*/ 2502416 h 4925968"/>
              <a:gd name="connsiteX12864" fmla="*/ 7709971 w 8014260"/>
              <a:gd name="connsiteY12864" fmla="*/ 2440832 h 4925968"/>
              <a:gd name="connsiteX12865" fmla="*/ 7508345 w 8014260"/>
              <a:gd name="connsiteY12865" fmla="*/ 2440832 h 4925968"/>
              <a:gd name="connsiteX12866" fmla="*/ 7490309 w 8014260"/>
              <a:gd name="connsiteY12866" fmla="*/ 2490415 h 4925968"/>
              <a:gd name="connsiteX12867" fmla="*/ 7463151 w 8014260"/>
              <a:gd name="connsiteY12867" fmla="*/ 2509549 h 4925968"/>
              <a:gd name="connsiteX12868" fmla="*/ 7484069 w 8014260"/>
              <a:gd name="connsiteY12868" fmla="*/ 2460857 h 4925968"/>
              <a:gd name="connsiteX12869" fmla="*/ 7508345 w 8014260"/>
              <a:gd name="connsiteY12869" fmla="*/ 2440832 h 4925968"/>
              <a:gd name="connsiteX12870" fmla="*/ 1643591 w 8014260"/>
              <a:gd name="connsiteY12870" fmla="*/ 2440008 h 4925968"/>
              <a:gd name="connsiteX12871" fmla="*/ 1652920 w 8014260"/>
              <a:gd name="connsiteY12871" fmla="*/ 2449198 h 4925968"/>
              <a:gd name="connsiteX12872" fmla="*/ 1646952 w 8014260"/>
              <a:gd name="connsiteY12872" fmla="*/ 2453999 h 4925968"/>
              <a:gd name="connsiteX12873" fmla="*/ 1638723 w 8014260"/>
              <a:gd name="connsiteY12873" fmla="*/ 2447346 h 4925968"/>
              <a:gd name="connsiteX12874" fmla="*/ 1643591 w 8014260"/>
              <a:gd name="connsiteY12874" fmla="*/ 2440008 h 4925968"/>
              <a:gd name="connsiteX12875" fmla="*/ 5230187 w 8014260"/>
              <a:gd name="connsiteY12875" fmla="*/ 2438637 h 4925968"/>
              <a:gd name="connsiteX12876" fmla="*/ 5244520 w 8014260"/>
              <a:gd name="connsiteY12876" fmla="*/ 2446592 h 4925968"/>
              <a:gd name="connsiteX12877" fmla="*/ 5234096 w 8014260"/>
              <a:gd name="connsiteY12877" fmla="*/ 2455645 h 4925968"/>
              <a:gd name="connsiteX12878" fmla="*/ 5218391 w 8014260"/>
              <a:gd name="connsiteY12878" fmla="*/ 2449472 h 4925968"/>
              <a:gd name="connsiteX12879" fmla="*/ 5230187 w 8014260"/>
              <a:gd name="connsiteY12879" fmla="*/ 2438637 h 4925968"/>
              <a:gd name="connsiteX12880" fmla="*/ 4151903 w 8014260"/>
              <a:gd name="connsiteY12880" fmla="*/ 2438362 h 4925968"/>
              <a:gd name="connsiteX12881" fmla="*/ 4161710 w 8014260"/>
              <a:gd name="connsiteY12881" fmla="*/ 2441997 h 4925968"/>
              <a:gd name="connsiteX12882" fmla="*/ 4155058 w 8014260"/>
              <a:gd name="connsiteY12882" fmla="*/ 2455096 h 4925968"/>
              <a:gd name="connsiteX12883" fmla="*/ 4147103 w 8014260"/>
              <a:gd name="connsiteY12883" fmla="*/ 2452421 h 4925968"/>
              <a:gd name="connsiteX12884" fmla="*/ 4151903 w 8014260"/>
              <a:gd name="connsiteY12884" fmla="*/ 2438362 h 4925968"/>
              <a:gd name="connsiteX12885" fmla="*/ 4738331 w 8014260"/>
              <a:gd name="connsiteY12885" fmla="*/ 2436030 h 4925968"/>
              <a:gd name="connsiteX12886" fmla="*/ 4749647 w 8014260"/>
              <a:gd name="connsiteY12886" fmla="*/ 2438019 h 4925968"/>
              <a:gd name="connsiteX12887" fmla="*/ 4737851 w 8014260"/>
              <a:gd name="connsiteY12887" fmla="*/ 2447140 h 4925968"/>
              <a:gd name="connsiteX12888" fmla="*/ 4727632 w 8014260"/>
              <a:gd name="connsiteY12888" fmla="*/ 2445357 h 4925968"/>
              <a:gd name="connsiteX12889" fmla="*/ 4738331 w 8014260"/>
              <a:gd name="connsiteY12889" fmla="*/ 2436030 h 4925968"/>
              <a:gd name="connsiteX12890" fmla="*/ 2580530 w 8014260"/>
              <a:gd name="connsiteY12890" fmla="*/ 2434933 h 4925968"/>
              <a:gd name="connsiteX12891" fmla="*/ 2589445 w 8014260"/>
              <a:gd name="connsiteY12891" fmla="*/ 2440214 h 4925968"/>
              <a:gd name="connsiteX12892" fmla="*/ 2581696 w 8014260"/>
              <a:gd name="connsiteY12892" fmla="*/ 2454479 h 4925968"/>
              <a:gd name="connsiteX12893" fmla="*/ 2573946 w 8014260"/>
              <a:gd name="connsiteY12893" fmla="*/ 2445152 h 4925968"/>
              <a:gd name="connsiteX12894" fmla="*/ 2580530 w 8014260"/>
              <a:gd name="connsiteY12894" fmla="*/ 2434933 h 4925968"/>
              <a:gd name="connsiteX12895" fmla="*/ 4678803 w 8014260"/>
              <a:gd name="connsiteY12895" fmla="*/ 2433836 h 4925968"/>
              <a:gd name="connsiteX12896" fmla="*/ 4668105 w 8014260"/>
              <a:gd name="connsiteY12896" fmla="*/ 2442889 h 4925968"/>
              <a:gd name="connsiteX12897" fmla="*/ 4655555 w 8014260"/>
              <a:gd name="connsiteY12897" fmla="*/ 2444809 h 4925968"/>
              <a:gd name="connsiteX12898" fmla="*/ 4663784 w 8014260"/>
              <a:gd name="connsiteY12898" fmla="*/ 2436442 h 4925968"/>
              <a:gd name="connsiteX12899" fmla="*/ 4678803 w 8014260"/>
              <a:gd name="connsiteY12899" fmla="*/ 2433836 h 4925968"/>
              <a:gd name="connsiteX12900" fmla="*/ 6128053 w 8014260"/>
              <a:gd name="connsiteY12900" fmla="*/ 2433827 h 4925968"/>
              <a:gd name="connsiteX12901" fmla="*/ 6135168 w 8014260"/>
              <a:gd name="connsiteY12901" fmla="*/ 2434796 h 4925968"/>
              <a:gd name="connsiteX12902" fmla="*/ 6115828 w 8014260"/>
              <a:gd name="connsiteY12902" fmla="*/ 2444054 h 4925968"/>
              <a:gd name="connsiteX12903" fmla="*/ 6095666 w 8014260"/>
              <a:gd name="connsiteY12903" fmla="*/ 2445769 h 4925968"/>
              <a:gd name="connsiteX12904" fmla="*/ 6113428 w 8014260"/>
              <a:gd name="connsiteY12904" fmla="*/ 2436716 h 4925968"/>
              <a:gd name="connsiteX12905" fmla="*/ 6128053 w 8014260"/>
              <a:gd name="connsiteY12905" fmla="*/ 2433827 h 4925968"/>
              <a:gd name="connsiteX12906" fmla="*/ 5971811 w 8014260"/>
              <a:gd name="connsiteY12906" fmla="*/ 2433698 h 4925968"/>
              <a:gd name="connsiteX12907" fmla="*/ 5957066 w 8014260"/>
              <a:gd name="connsiteY12907" fmla="*/ 2442477 h 4925968"/>
              <a:gd name="connsiteX12908" fmla="*/ 5936630 w 8014260"/>
              <a:gd name="connsiteY12908" fmla="*/ 2446043 h 4925968"/>
              <a:gd name="connsiteX12909" fmla="*/ 5952951 w 8014260"/>
              <a:gd name="connsiteY12909" fmla="*/ 2436922 h 4925968"/>
              <a:gd name="connsiteX12910" fmla="*/ 5971811 w 8014260"/>
              <a:gd name="connsiteY12910" fmla="*/ 2433698 h 4925968"/>
              <a:gd name="connsiteX12911" fmla="*/ 6433397 w 8014260"/>
              <a:gd name="connsiteY12911" fmla="*/ 2432078 h 4925968"/>
              <a:gd name="connsiteX12912" fmla="*/ 6441104 w 8014260"/>
              <a:gd name="connsiteY12912" fmla="*/ 2436167 h 4925968"/>
              <a:gd name="connsiteX12913" fmla="*/ 6420187 w 8014260"/>
              <a:gd name="connsiteY12913" fmla="*/ 2447278 h 4925968"/>
              <a:gd name="connsiteX12914" fmla="*/ 6395704 w 8014260"/>
              <a:gd name="connsiteY12914" fmla="*/ 2443917 h 4925968"/>
              <a:gd name="connsiteX12915" fmla="*/ 6416895 w 8014260"/>
              <a:gd name="connsiteY12915" fmla="*/ 2432875 h 4925968"/>
              <a:gd name="connsiteX12916" fmla="*/ 6433397 w 8014260"/>
              <a:gd name="connsiteY12916" fmla="*/ 2432078 h 4925968"/>
              <a:gd name="connsiteX12917" fmla="*/ 1446768 w 8014260"/>
              <a:gd name="connsiteY12917" fmla="*/ 2429584 h 4925968"/>
              <a:gd name="connsiteX12918" fmla="*/ 1456988 w 8014260"/>
              <a:gd name="connsiteY12918" fmla="*/ 2438705 h 4925968"/>
              <a:gd name="connsiteX12919" fmla="*/ 1451430 w 8014260"/>
              <a:gd name="connsiteY12919" fmla="*/ 2441448 h 4925968"/>
              <a:gd name="connsiteX12920" fmla="*/ 1442106 w 8014260"/>
              <a:gd name="connsiteY12920" fmla="*/ 2434659 h 4925968"/>
              <a:gd name="connsiteX12921" fmla="*/ 1446768 w 8014260"/>
              <a:gd name="connsiteY12921" fmla="*/ 2429584 h 4925968"/>
              <a:gd name="connsiteX12922" fmla="*/ 5020674 w 8014260"/>
              <a:gd name="connsiteY12922" fmla="*/ 2428281 h 4925968"/>
              <a:gd name="connsiteX12923" fmla="*/ 5034253 w 8014260"/>
              <a:gd name="connsiteY12923" fmla="*/ 2433287 h 4925968"/>
              <a:gd name="connsiteX12924" fmla="*/ 5023006 w 8014260"/>
              <a:gd name="connsiteY12924" fmla="*/ 2445563 h 4925968"/>
              <a:gd name="connsiteX12925" fmla="*/ 5009701 w 8014260"/>
              <a:gd name="connsiteY12925" fmla="*/ 2440283 h 4925968"/>
              <a:gd name="connsiteX12926" fmla="*/ 5020674 w 8014260"/>
              <a:gd name="connsiteY12926" fmla="*/ 2428281 h 4925968"/>
              <a:gd name="connsiteX12927" fmla="*/ 909719 w 8014260"/>
              <a:gd name="connsiteY12927" fmla="*/ 2428213 h 4925968"/>
              <a:gd name="connsiteX12928" fmla="*/ 903202 w 8014260"/>
              <a:gd name="connsiteY12928" fmla="*/ 2433151 h 4925968"/>
              <a:gd name="connsiteX12929" fmla="*/ 895386 w 8014260"/>
              <a:gd name="connsiteY12929" fmla="*/ 2436511 h 4925968"/>
              <a:gd name="connsiteX12930" fmla="*/ 899978 w 8014260"/>
              <a:gd name="connsiteY12930" fmla="*/ 2432328 h 4925968"/>
              <a:gd name="connsiteX12931" fmla="*/ 909719 w 8014260"/>
              <a:gd name="connsiteY12931" fmla="*/ 2428213 h 4925968"/>
              <a:gd name="connsiteX12932" fmla="*/ 1252618 w 8014260"/>
              <a:gd name="connsiteY12932" fmla="*/ 2428144 h 4925968"/>
              <a:gd name="connsiteX12933" fmla="*/ 1264481 w 8014260"/>
              <a:gd name="connsiteY12933" fmla="*/ 2433768 h 4925968"/>
              <a:gd name="connsiteX12934" fmla="*/ 1254264 w 8014260"/>
              <a:gd name="connsiteY12934" fmla="*/ 2436443 h 4925968"/>
              <a:gd name="connsiteX12935" fmla="*/ 1245350 w 8014260"/>
              <a:gd name="connsiteY12935" fmla="*/ 2431299 h 4925968"/>
              <a:gd name="connsiteX12936" fmla="*/ 1252618 w 8014260"/>
              <a:gd name="connsiteY12936" fmla="*/ 2428144 h 4925968"/>
              <a:gd name="connsiteX12937" fmla="*/ 2037037 w 8014260"/>
              <a:gd name="connsiteY12937" fmla="*/ 2427733 h 4925968"/>
              <a:gd name="connsiteX12938" fmla="*/ 2044441 w 8014260"/>
              <a:gd name="connsiteY12938" fmla="*/ 2434728 h 4925968"/>
              <a:gd name="connsiteX12939" fmla="*/ 2039985 w 8014260"/>
              <a:gd name="connsiteY12939" fmla="*/ 2440763 h 4925968"/>
              <a:gd name="connsiteX12940" fmla="*/ 2032852 w 8014260"/>
              <a:gd name="connsiteY12940" fmla="*/ 2431985 h 4925968"/>
              <a:gd name="connsiteX12941" fmla="*/ 2037037 w 8014260"/>
              <a:gd name="connsiteY12941" fmla="*/ 2427733 h 4925968"/>
              <a:gd name="connsiteX12942" fmla="*/ 6204109 w 8014260"/>
              <a:gd name="connsiteY12942" fmla="*/ 2427433 h 4925968"/>
              <a:gd name="connsiteX12943" fmla="*/ 6211361 w 8014260"/>
              <a:gd name="connsiteY12943" fmla="*/ 2428830 h 4925968"/>
              <a:gd name="connsiteX12944" fmla="*/ 6191816 w 8014260"/>
              <a:gd name="connsiteY12944" fmla="*/ 2438363 h 4925968"/>
              <a:gd name="connsiteX12945" fmla="*/ 6169596 w 8014260"/>
              <a:gd name="connsiteY12945" fmla="*/ 2439392 h 4925968"/>
              <a:gd name="connsiteX12946" fmla="*/ 6188936 w 8014260"/>
              <a:gd name="connsiteY12946" fmla="*/ 2429996 h 4925968"/>
              <a:gd name="connsiteX12947" fmla="*/ 6204109 w 8014260"/>
              <a:gd name="connsiteY12947" fmla="*/ 2427433 h 4925968"/>
              <a:gd name="connsiteX12948" fmla="*/ 6842776 w 8014260"/>
              <a:gd name="connsiteY12948" fmla="*/ 2427390 h 4925968"/>
              <a:gd name="connsiteX12949" fmla="*/ 6871991 w 8014260"/>
              <a:gd name="connsiteY12949" fmla="*/ 2436374 h 4925968"/>
              <a:gd name="connsiteX12950" fmla="*/ 6853887 w 8014260"/>
              <a:gd name="connsiteY12950" fmla="*/ 2450570 h 4925968"/>
              <a:gd name="connsiteX12951" fmla="*/ 6824808 w 8014260"/>
              <a:gd name="connsiteY12951" fmla="*/ 2441517 h 4925968"/>
              <a:gd name="connsiteX12952" fmla="*/ 6842776 w 8014260"/>
              <a:gd name="connsiteY12952" fmla="*/ 2427390 h 4925968"/>
              <a:gd name="connsiteX12953" fmla="*/ 6354187 w 8014260"/>
              <a:gd name="connsiteY12953" fmla="*/ 2425958 h 4925968"/>
              <a:gd name="connsiteX12954" fmla="*/ 6363814 w 8014260"/>
              <a:gd name="connsiteY12954" fmla="*/ 2428487 h 4925968"/>
              <a:gd name="connsiteX12955" fmla="*/ 6345092 w 8014260"/>
              <a:gd name="connsiteY12955" fmla="*/ 2439322 h 4925968"/>
              <a:gd name="connsiteX12956" fmla="*/ 6320403 w 8014260"/>
              <a:gd name="connsiteY12956" fmla="*/ 2438088 h 4925968"/>
              <a:gd name="connsiteX12957" fmla="*/ 6337617 w 8014260"/>
              <a:gd name="connsiteY12957" fmla="*/ 2428007 h 4925968"/>
              <a:gd name="connsiteX12958" fmla="*/ 6354187 w 8014260"/>
              <a:gd name="connsiteY12958" fmla="*/ 2425958 h 4925968"/>
              <a:gd name="connsiteX12959" fmla="*/ 2848129 w 8014260"/>
              <a:gd name="connsiteY12959" fmla="*/ 2425333 h 4925968"/>
              <a:gd name="connsiteX12960" fmla="*/ 2859033 w 8014260"/>
              <a:gd name="connsiteY12960" fmla="*/ 2432808 h 4925968"/>
              <a:gd name="connsiteX12961" fmla="*/ 2853958 w 8014260"/>
              <a:gd name="connsiteY12961" fmla="*/ 2446592 h 4925968"/>
              <a:gd name="connsiteX12962" fmla="*/ 2845386 w 8014260"/>
              <a:gd name="connsiteY12962" fmla="*/ 2436511 h 4925968"/>
              <a:gd name="connsiteX12963" fmla="*/ 2848129 w 8014260"/>
              <a:gd name="connsiteY12963" fmla="*/ 2425333 h 4925968"/>
              <a:gd name="connsiteX12964" fmla="*/ 5735690 w 8014260"/>
              <a:gd name="connsiteY12964" fmla="*/ 2425263 h 4925968"/>
              <a:gd name="connsiteX12965" fmla="*/ 5723071 w 8014260"/>
              <a:gd name="connsiteY12965" fmla="*/ 2436099 h 4925968"/>
              <a:gd name="connsiteX12966" fmla="*/ 5706337 w 8014260"/>
              <a:gd name="connsiteY12966" fmla="*/ 2436442 h 4925968"/>
              <a:gd name="connsiteX12967" fmla="*/ 5717996 w 8014260"/>
              <a:gd name="connsiteY12967" fmla="*/ 2426360 h 4925968"/>
              <a:gd name="connsiteX12968" fmla="*/ 5735690 w 8014260"/>
              <a:gd name="connsiteY12968" fmla="*/ 2425263 h 4925968"/>
              <a:gd name="connsiteX12969" fmla="*/ 794227 w 8014260"/>
              <a:gd name="connsiteY12969" fmla="*/ 2425058 h 4925968"/>
              <a:gd name="connsiteX12970" fmla="*/ 792786 w 8014260"/>
              <a:gd name="connsiteY12970" fmla="*/ 2427184 h 4925968"/>
              <a:gd name="connsiteX12971" fmla="*/ 791140 w 8014260"/>
              <a:gd name="connsiteY12971" fmla="*/ 2427801 h 4925968"/>
              <a:gd name="connsiteX12972" fmla="*/ 792306 w 8014260"/>
              <a:gd name="connsiteY12972" fmla="*/ 2425881 h 4925968"/>
              <a:gd name="connsiteX12973" fmla="*/ 794227 w 8014260"/>
              <a:gd name="connsiteY12973" fmla="*/ 2425058 h 4925968"/>
              <a:gd name="connsiteX12974" fmla="*/ 1118683 w 8014260"/>
              <a:gd name="connsiteY12974" fmla="*/ 2424783 h 4925968"/>
              <a:gd name="connsiteX12975" fmla="*/ 1126910 w 8014260"/>
              <a:gd name="connsiteY12975" fmla="*/ 2427869 h 4925968"/>
              <a:gd name="connsiteX12976" fmla="*/ 1119917 w 8014260"/>
              <a:gd name="connsiteY12976" fmla="*/ 2433150 h 4925968"/>
              <a:gd name="connsiteX12977" fmla="*/ 1111343 w 8014260"/>
              <a:gd name="connsiteY12977" fmla="*/ 2428761 h 4925968"/>
              <a:gd name="connsiteX12978" fmla="*/ 1118683 w 8014260"/>
              <a:gd name="connsiteY12978" fmla="*/ 2424783 h 4925968"/>
              <a:gd name="connsiteX12979" fmla="*/ 6279830 w 8014260"/>
              <a:gd name="connsiteY12979" fmla="*/ 2424664 h 4925968"/>
              <a:gd name="connsiteX12980" fmla="*/ 6287005 w 8014260"/>
              <a:gd name="connsiteY12980" fmla="*/ 2427321 h 4925968"/>
              <a:gd name="connsiteX12981" fmla="*/ 6266774 w 8014260"/>
              <a:gd name="connsiteY12981" fmla="*/ 2437197 h 4925968"/>
              <a:gd name="connsiteX12982" fmla="*/ 6244485 w 8014260"/>
              <a:gd name="connsiteY12982" fmla="*/ 2436648 h 4925968"/>
              <a:gd name="connsiteX12983" fmla="*/ 6263551 w 8014260"/>
              <a:gd name="connsiteY12983" fmla="*/ 2426841 h 4925968"/>
              <a:gd name="connsiteX12984" fmla="*/ 6279830 w 8014260"/>
              <a:gd name="connsiteY12984" fmla="*/ 2424664 h 4925968"/>
              <a:gd name="connsiteX12985" fmla="*/ 5809688 w 8014260"/>
              <a:gd name="connsiteY12985" fmla="*/ 2422657 h 4925968"/>
              <a:gd name="connsiteX12986" fmla="*/ 5794875 w 8014260"/>
              <a:gd name="connsiteY12986" fmla="*/ 2434041 h 4925968"/>
              <a:gd name="connsiteX12987" fmla="*/ 5779513 w 8014260"/>
              <a:gd name="connsiteY12987" fmla="*/ 2434385 h 4925968"/>
              <a:gd name="connsiteX12988" fmla="*/ 5792817 w 8014260"/>
              <a:gd name="connsiteY12988" fmla="*/ 2423960 h 4925968"/>
              <a:gd name="connsiteX12989" fmla="*/ 5809688 w 8014260"/>
              <a:gd name="connsiteY12989" fmla="*/ 2422657 h 4925968"/>
              <a:gd name="connsiteX12990" fmla="*/ 6628601 w 8014260"/>
              <a:gd name="connsiteY12990" fmla="*/ 2421423 h 4925968"/>
              <a:gd name="connsiteX12991" fmla="*/ 6656102 w 8014260"/>
              <a:gd name="connsiteY12991" fmla="*/ 2427733 h 4925968"/>
              <a:gd name="connsiteX12992" fmla="*/ 6636351 w 8014260"/>
              <a:gd name="connsiteY12992" fmla="*/ 2440488 h 4925968"/>
              <a:gd name="connsiteX12993" fmla="*/ 6610565 w 8014260"/>
              <a:gd name="connsiteY12993" fmla="*/ 2434453 h 4925968"/>
              <a:gd name="connsiteX12994" fmla="*/ 6628601 w 8014260"/>
              <a:gd name="connsiteY12994" fmla="*/ 2421423 h 4925968"/>
              <a:gd name="connsiteX12995" fmla="*/ 6040262 w 8014260"/>
              <a:gd name="connsiteY12995" fmla="*/ 2421097 h 4925968"/>
              <a:gd name="connsiteX12996" fmla="*/ 6046494 w 8014260"/>
              <a:gd name="connsiteY12996" fmla="*/ 2421697 h 4925968"/>
              <a:gd name="connsiteX12997" fmla="*/ 6028389 w 8014260"/>
              <a:gd name="connsiteY12997" fmla="*/ 2431436 h 4925968"/>
              <a:gd name="connsiteX12998" fmla="*/ 6010421 w 8014260"/>
              <a:gd name="connsiteY12998" fmla="*/ 2433973 h 4925968"/>
              <a:gd name="connsiteX12999" fmla="*/ 6026880 w 8014260"/>
              <a:gd name="connsiteY12999" fmla="*/ 2424509 h 4925968"/>
              <a:gd name="connsiteX13000" fmla="*/ 6040262 w 8014260"/>
              <a:gd name="connsiteY13000" fmla="*/ 2421097 h 4925968"/>
              <a:gd name="connsiteX13001" fmla="*/ 5647634 w 8014260"/>
              <a:gd name="connsiteY13001" fmla="*/ 2420669 h 4925968"/>
              <a:gd name="connsiteX13002" fmla="*/ 5661624 w 8014260"/>
              <a:gd name="connsiteY13002" fmla="*/ 2422795 h 4925968"/>
              <a:gd name="connsiteX13003" fmla="*/ 5650651 w 8014260"/>
              <a:gd name="connsiteY13003" fmla="*/ 2433425 h 4925968"/>
              <a:gd name="connsiteX13004" fmla="*/ 5633918 w 8014260"/>
              <a:gd name="connsiteY13004" fmla="*/ 2432396 h 4925968"/>
              <a:gd name="connsiteX13005" fmla="*/ 5647634 w 8014260"/>
              <a:gd name="connsiteY13005" fmla="*/ 2420669 h 4925968"/>
              <a:gd name="connsiteX13006" fmla="*/ 2711792 w 8014260"/>
              <a:gd name="connsiteY13006" fmla="*/ 2419160 h 4925968"/>
              <a:gd name="connsiteX13007" fmla="*/ 2722627 w 8014260"/>
              <a:gd name="connsiteY13007" fmla="*/ 2424783 h 4925968"/>
              <a:gd name="connsiteX13008" fmla="*/ 2717553 w 8014260"/>
              <a:gd name="connsiteY13008" fmla="*/ 2438705 h 4925968"/>
              <a:gd name="connsiteX13009" fmla="*/ 2709049 w 8014260"/>
              <a:gd name="connsiteY13009" fmla="*/ 2430270 h 4925968"/>
              <a:gd name="connsiteX13010" fmla="*/ 2711792 w 8014260"/>
              <a:gd name="connsiteY13010" fmla="*/ 2419160 h 4925968"/>
              <a:gd name="connsiteX13011" fmla="*/ 5366386 w 8014260"/>
              <a:gd name="connsiteY13011" fmla="*/ 2419091 h 4925968"/>
              <a:gd name="connsiteX13012" fmla="*/ 5379142 w 8014260"/>
              <a:gd name="connsiteY13012" fmla="*/ 2426978 h 4925968"/>
              <a:gd name="connsiteX13013" fmla="*/ 5364603 w 8014260"/>
              <a:gd name="connsiteY13013" fmla="*/ 2436374 h 4925968"/>
              <a:gd name="connsiteX13014" fmla="*/ 5353013 w 8014260"/>
              <a:gd name="connsiteY13014" fmla="*/ 2429653 h 4925968"/>
              <a:gd name="connsiteX13015" fmla="*/ 5366386 w 8014260"/>
              <a:gd name="connsiteY13015" fmla="*/ 2419091 h 4925968"/>
              <a:gd name="connsiteX13016" fmla="*/ 893122 w 8014260"/>
              <a:gd name="connsiteY13016" fmla="*/ 2417239 h 4925968"/>
              <a:gd name="connsiteX13017" fmla="*/ 889759 w 8014260"/>
              <a:gd name="connsiteY13017" fmla="*/ 2419777 h 4925968"/>
              <a:gd name="connsiteX13018" fmla="*/ 884136 w 8014260"/>
              <a:gd name="connsiteY13018" fmla="*/ 2422451 h 4925968"/>
              <a:gd name="connsiteX13019" fmla="*/ 887703 w 8014260"/>
              <a:gd name="connsiteY13019" fmla="*/ 2419640 h 4925968"/>
              <a:gd name="connsiteX13020" fmla="*/ 893122 w 8014260"/>
              <a:gd name="connsiteY13020" fmla="*/ 2417239 h 4925968"/>
              <a:gd name="connsiteX13021" fmla="*/ 4445357 w 8014260"/>
              <a:gd name="connsiteY13021" fmla="*/ 2417103 h 4925968"/>
              <a:gd name="connsiteX13022" fmla="*/ 4433699 w 8014260"/>
              <a:gd name="connsiteY13022" fmla="*/ 2426704 h 4925968"/>
              <a:gd name="connsiteX13023" fmla="*/ 4427390 w 8014260"/>
              <a:gd name="connsiteY13023" fmla="*/ 2426498 h 4925968"/>
              <a:gd name="connsiteX13024" fmla="*/ 4432327 w 8014260"/>
              <a:gd name="connsiteY13024" fmla="*/ 2420395 h 4925968"/>
              <a:gd name="connsiteX13025" fmla="*/ 4445357 w 8014260"/>
              <a:gd name="connsiteY13025" fmla="*/ 2417103 h 4925968"/>
              <a:gd name="connsiteX13026" fmla="*/ 6984394 w 8014260"/>
              <a:gd name="connsiteY13026" fmla="*/ 2416074 h 4925968"/>
              <a:gd name="connsiteX13027" fmla="*/ 7009494 w 8014260"/>
              <a:gd name="connsiteY13027" fmla="*/ 2428418 h 4925968"/>
              <a:gd name="connsiteX13028" fmla="*/ 6986931 w 8014260"/>
              <a:gd name="connsiteY13028" fmla="*/ 2442477 h 4925968"/>
              <a:gd name="connsiteX13029" fmla="*/ 6961968 w 8014260"/>
              <a:gd name="connsiteY13029" fmla="*/ 2430270 h 4925968"/>
              <a:gd name="connsiteX13030" fmla="*/ 6984394 w 8014260"/>
              <a:gd name="connsiteY13030" fmla="*/ 2416074 h 4925968"/>
              <a:gd name="connsiteX13031" fmla="*/ 7589787 w 8014260"/>
              <a:gd name="connsiteY13031" fmla="*/ 2415999 h 4925968"/>
              <a:gd name="connsiteX13032" fmla="*/ 7592699 w 8014260"/>
              <a:gd name="connsiteY13032" fmla="*/ 2416691 h 4925968"/>
              <a:gd name="connsiteX13033" fmla="*/ 7573017 w 8014260"/>
              <a:gd name="connsiteY13033" fmla="*/ 2489386 h 4925968"/>
              <a:gd name="connsiteX13034" fmla="*/ 7547779 w 8014260"/>
              <a:gd name="connsiteY13034" fmla="*/ 2526900 h 4925968"/>
              <a:gd name="connsiteX13035" fmla="*/ 7568079 w 8014260"/>
              <a:gd name="connsiteY13035" fmla="*/ 2456948 h 4925968"/>
              <a:gd name="connsiteX13036" fmla="*/ 7589787 w 8014260"/>
              <a:gd name="connsiteY13036" fmla="*/ 2415999 h 4925968"/>
              <a:gd name="connsiteX13037" fmla="*/ 5882862 w 8014260"/>
              <a:gd name="connsiteY13037" fmla="*/ 2415731 h 4925968"/>
              <a:gd name="connsiteX13038" fmla="*/ 5871341 w 8014260"/>
              <a:gd name="connsiteY13038" fmla="*/ 2425469 h 4925968"/>
              <a:gd name="connsiteX13039" fmla="*/ 5851864 w 8014260"/>
              <a:gd name="connsiteY13039" fmla="*/ 2428555 h 4925968"/>
              <a:gd name="connsiteX13040" fmla="*/ 5865100 w 8014260"/>
              <a:gd name="connsiteY13040" fmla="*/ 2418337 h 4925968"/>
              <a:gd name="connsiteX13041" fmla="*/ 5882862 w 8014260"/>
              <a:gd name="connsiteY13041" fmla="*/ 2415731 h 4925968"/>
              <a:gd name="connsiteX13042" fmla="*/ 3938962 w 8014260"/>
              <a:gd name="connsiteY13042" fmla="*/ 2414908 h 4925968"/>
              <a:gd name="connsiteX13043" fmla="*/ 3948083 w 8014260"/>
              <a:gd name="connsiteY13043" fmla="*/ 2422315 h 4925968"/>
              <a:gd name="connsiteX13044" fmla="*/ 3943900 w 8014260"/>
              <a:gd name="connsiteY13044" fmla="*/ 2436716 h 4925968"/>
              <a:gd name="connsiteX13045" fmla="*/ 3936562 w 8014260"/>
              <a:gd name="connsiteY13045" fmla="*/ 2427870 h 4925968"/>
              <a:gd name="connsiteX13046" fmla="*/ 3938962 w 8014260"/>
              <a:gd name="connsiteY13046" fmla="*/ 2414908 h 4925968"/>
              <a:gd name="connsiteX13047" fmla="*/ 4371223 w 8014260"/>
              <a:gd name="connsiteY13047" fmla="*/ 2412919 h 4925968"/>
              <a:gd name="connsiteX13048" fmla="*/ 4362993 w 8014260"/>
              <a:gd name="connsiteY13048" fmla="*/ 2423275 h 4925968"/>
              <a:gd name="connsiteX13049" fmla="*/ 4353597 w 8014260"/>
              <a:gd name="connsiteY13049" fmla="*/ 2422726 h 4925968"/>
              <a:gd name="connsiteX13050" fmla="*/ 4358604 w 8014260"/>
              <a:gd name="connsiteY13050" fmla="*/ 2414222 h 4925968"/>
              <a:gd name="connsiteX13051" fmla="*/ 4371223 w 8014260"/>
              <a:gd name="connsiteY13051" fmla="*/ 2412919 h 4925968"/>
              <a:gd name="connsiteX13052" fmla="*/ 980287 w 8014260"/>
              <a:gd name="connsiteY13052" fmla="*/ 2412919 h 4925968"/>
              <a:gd name="connsiteX13053" fmla="*/ 973498 w 8014260"/>
              <a:gd name="connsiteY13053" fmla="*/ 2417514 h 4925968"/>
              <a:gd name="connsiteX13054" fmla="*/ 965882 w 8014260"/>
              <a:gd name="connsiteY13054" fmla="*/ 2418199 h 4925968"/>
              <a:gd name="connsiteX13055" fmla="*/ 972607 w 8014260"/>
              <a:gd name="connsiteY13055" fmla="*/ 2413399 h 4925968"/>
              <a:gd name="connsiteX13056" fmla="*/ 980287 w 8014260"/>
              <a:gd name="connsiteY13056" fmla="*/ 2412919 h 4925968"/>
              <a:gd name="connsiteX13057" fmla="*/ 4518052 w 8014260"/>
              <a:gd name="connsiteY13057" fmla="*/ 2410862 h 4925968"/>
              <a:gd name="connsiteX13058" fmla="*/ 4506942 w 8014260"/>
              <a:gd name="connsiteY13058" fmla="*/ 2419366 h 4925968"/>
              <a:gd name="connsiteX13059" fmla="*/ 4498918 w 8014260"/>
              <a:gd name="connsiteY13059" fmla="*/ 2419846 h 4925968"/>
              <a:gd name="connsiteX13060" fmla="*/ 4506942 w 8014260"/>
              <a:gd name="connsiteY13060" fmla="*/ 2412714 h 4925968"/>
              <a:gd name="connsiteX13061" fmla="*/ 4518052 w 8014260"/>
              <a:gd name="connsiteY13061" fmla="*/ 2410862 h 4925968"/>
              <a:gd name="connsiteX13062" fmla="*/ 880432 w 8014260"/>
              <a:gd name="connsiteY13062" fmla="*/ 2410725 h 4925968"/>
              <a:gd name="connsiteX13063" fmla="*/ 876043 w 8014260"/>
              <a:gd name="connsiteY13063" fmla="*/ 2413400 h 4925968"/>
              <a:gd name="connsiteX13064" fmla="*/ 873162 w 8014260"/>
              <a:gd name="connsiteY13064" fmla="*/ 2414634 h 4925968"/>
              <a:gd name="connsiteX13065" fmla="*/ 876592 w 8014260"/>
              <a:gd name="connsiteY13065" fmla="*/ 2412234 h 4925968"/>
              <a:gd name="connsiteX13066" fmla="*/ 880432 w 8014260"/>
              <a:gd name="connsiteY13066" fmla="*/ 2410725 h 4925968"/>
              <a:gd name="connsiteX13067" fmla="*/ 1045439 w 8014260"/>
              <a:gd name="connsiteY13067" fmla="*/ 2409970 h 4925968"/>
              <a:gd name="connsiteX13068" fmla="*/ 1052983 w 8014260"/>
              <a:gd name="connsiteY13068" fmla="*/ 2412301 h 4925968"/>
              <a:gd name="connsiteX13069" fmla="*/ 1046603 w 8014260"/>
              <a:gd name="connsiteY13069" fmla="*/ 2415799 h 4925968"/>
              <a:gd name="connsiteX13070" fmla="*/ 1039060 w 8014260"/>
              <a:gd name="connsiteY13070" fmla="*/ 2414565 h 4925968"/>
              <a:gd name="connsiteX13071" fmla="*/ 1045439 w 8014260"/>
              <a:gd name="connsiteY13071" fmla="*/ 2409970 h 4925968"/>
              <a:gd name="connsiteX13072" fmla="*/ 6113806 w 8014260"/>
              <a:gd name="connsiteY13072" fmla="*/ 2409834 h 4925968"/>
              <a:gd name="connsiteX13073" fmla="*/ 6120904 w 8014260"/>
              <a:gd name="connsiteY13073" fmla="*/ 2410382 h 4925968"/>
              <a:gd name="connsiteX13074" fmla="*/ 6104307 w 8014260"/>
              <a:gd name="connsiteY13074" fmla="*/ 2419915 h 4925968"/>
              <a:gd name="connsiteX13075" fmla="*/ 6083528 w 8014260"/>
              <a:gd name="connsiteY13075" fmla="*/ 2422864 h 4925968"/>
              <a:gd name="connsiteX13076" fmla="*/ 6100330 w 8014260"/>
              <a:gd name="connsiteY13076" fmla="*/ 2413194 h 4925968"/>
              <a:gd name="connsiteX13077" fmla="*/ 6113806 w 8014260"/>
              <a:gd name="connsiteY13077" fmla="*/ 2409834 h 4925968"/>
              <a:gd name="connsiteX13078" fmla="*/ 5571990 w 8014260"/>
              <a:gd name="connsiteY13078" fmla="*/ 2409696 h 4925968"/>
              <a:gd name="connsiteX13079" fmla="*/ 5587763 w 8014260"/>
              <a:gd name="connsiteY13079" fmla="*/ 2411959 h 4925968"/>
              <a:gd name="connsiteX13080" fmla="*/ 5576653 w 8014260"/>
              <a:gd name="connsiteY13080" fmla="*/ 2423480 h 4925968"/>
              <a:gd name="connsiteX13081" fmla="*/ 5561154 w 8014260"/>
              <a:gd name="connsiteY13081" fmla="*/ 2421217 h 4925968"/>
              <a:gd name="connsiteX13082" fmla="*/ 5571990 w 8014260"/>
              <a:gd name="connsiteY13082" fmla="*/ 2409696 h 4925968"/>
              <a:gd name="connsiteX13083" fmla="*/ 7121006 w 8014260"/>
              <a:gd name="connsiteY13083" fmla="*/ 2409559 h 4925968"/>
              <a:gd name="connsiteX13084" fmla="*/ 7146313 w 8014260"/>
              <a:gd name="connsiteY13084" fmla="*/ 2424029 h 4925968"/>
              <a:gd name="connsiteX13085" fmla="*/ 7124161 w 8014260"/>
              <a:gd name="connsiteY13085" fmla="*/ 2438568 h 4925968"/>
              <a:gd name="connsiteX13086" fmla="*/ 7098992 w 8014260"/>
              <a:gd name="connsiteY13086" fmla="*/ 2424303 h 4925968"/>
              <a:gd name="connsiteX13087" fmla="*/ 7121006 w 8014260"/>
              <a:gd name="connsiteY13087" fmla="*/ 2409559 h 4925968"/>
              <a:gd name="connsiteX13088" fmla="*/ 1705176 w 8014260"/>
              <a:gd name="connsiteY13088" fmla="*/ 2409010 h 4925968"/>
              <a:gd name="connsiteX13089" fmla="*/ 1715120 w 8014260"/>
              <a:gd name="connsiteY13089" fmla="*/ 2415937 h 4925968"/>
              <a:gd name="connsiteX13090" fmla="*/ 1708058 w 8014260"/>
              <a:gd name="connsiteY13090" fmla="*/ 2419846 h 4925968"/>
              <a:gd name="connsiteX13091" fmla="*/ 1700032 w 8014260"/>
              <a:gd name="connsiteY13091" fmla="*/ 2414222 h 4925968"/>
              <a:gd name="connsiteX13092" fmla="*/ 1705176 w 8014260"/>
              <a:gd name="connsiteY13092" fmla="*/ 2409010 h 4925968"/>
              <a:gd name="connsiteX13093" fmla="*/ 7253365 w 8014260"/>
              <a:gd name="connsiteY13093" fmla="*/ 2408393 h 4925968"/>
              <a:gd name="connsiteX13094" fmla="*/ 7282580 w 8014260"/>
              <a:gd name="connsiteY13094" fmla="*/ 2424166 h 4925968"/>
              <a:gd name="connsiteX13095" fmla="*/ 7264955 w 8014260"/>
              <a:gd name="connsiteY13095" fmla="*/ 2440076 h 4925968"/>
              <a:gd name="connsiteX13096" fmla="*/ 7235877 w 8014260"/>
              <a:gd name="connsiteY13096" fmla="*/ 2424440 h 4925968"/>
              <a:gd name="connsiteX13097" fmla="*/ 7253365 w 8014260"/>
              <a:gd name="connsiteY13097" fmla="*/ 2408393 h 4925968"/>
              <a:gd name="connsiteX13098" fmla="*/ 7690014 w 8014260"/>
              <a:gd name="connsiteY13098" fmla="*/ 2407570 h 4925968"/>
              <a:gd name="connsiteX13099" fmla="*/ 7670058 w 8014260"/>
              <a:gd name="connsiteY13099" fmla="*/ 2481431 h 4925968"/>
              <a:gd name="connsiteX13100" fmla="*/ 7639608 w 8014260"/>
              <a:gd name="connsiteY13100" fmla="*/ 2545073 h 4925968"/>
              <a:gd name="connsiteX13101" fmla="*/ 7661416 w 8014260"/>
              <a:gd name="connsiteY13101" fmla="*/ 2466549 h 4925968"/>
              <a:gd name="connsiteX13102" fmla="*/ 7690014 w 8014260"/>
              <a:gd name="connsiteY13102" fmla="*/ 2407570 h 4925968"/>
              <a:gd name="connsiteX13103" fmla="*/ 6569005 w 8014260"/>
              <a:gd name="connsiteY13103" fmla="*/ 2406138 h 4925968"/>
              <a:gd name="connsiteX13104" fmla="*/ 6577989 w 8014260"/>
              <a:gd name="connsiteY13104" fmla="*/ 2410656 h 4925968"/>
              <a:gd name="connsiteX13105" fmla="*/ 6559335 w 8014260"/>
              <a:gd name="connsiteY13105" fmla="*/ 2423138 h 4925968"/>
              <a:gd name="connsiteX13106" fmla="*/ 6533069 w 8014260"/>
              <a:gd name="connsiteY13106" fmla="*/ 2419366 h 4925968"/>
              <a:gd name="connsiteX13107" fmla="*/ 6551997 w 8014260"/>
              <a:gd name="connsiteY13107" fmla="*/ 2407021 h 4925968"/>
              <a:gd name="connsiteX13108" fmla="*/ 6569005 w 8014260"/>
              <a:gd name="connsiteY13108" fmla="*/ 2406138 h 4925968"/>
              <a:gd name="connsiteX13109" fmla="*/ 5951914 w 8014260"/>
              <a:gd name="connsiteY13109" fmla="*/ 2405366 h 4925968"/>
              <a:gd name="connsiteX13110" fmla="*/ 5957683 w 8014260"/>
              <a:gd name="connsiteY13110" fmla="*/ 2406404 h 4925968"/>
              <a:gd name="connsiteX13111" fmla="*/ 5941361 w 8014260"/>
              <a:gd name="connsiteY13111" fmla="*/ 2417171 h 4925968"/>
              <a:gd name="connsiteX13112" fmla="*/ 5924628 w 8014260"/>
              <a:gd name="connsiteY13112" fmla="*/ 2418748 h 4925968"/>
              <a:gd name="connsiteX13113" fmla="*/ 5939510 w 8014260"/>
              <a:gd name="connsiteY13113" fmla="*/ 2408804 h 4925968"/>
              <a:gd name="connsiteX13114" fmla="*/ 5951914 w 8014260"/>
              <a:gd name="connsiteY13114" fmla="*/ 2405366 h 4925968"/>
              <a:gd name="connsiteX13115" fmla="*/ 4946677 w 8014260"/>
              <a:gd name="connsiteY13115" fmla="*/ 2404895 h 4925968"/>
              <a:gd name="connsiteX13116" fmla="*/ 4959158 w 8014260"/>
              <a:gd name="connsiteY13116" fmla="*/ 2409079 h 4925968"/>
              <a:gd name="connsiteX13117" fmla="*/ 4947431 w 8014260"/>
              <a:gd name="connsiteY13117" fmla="*/ 2418748 h 4925968"/>
              <a:gd name="connsiteX13118" fmla="*/ 4934813 w 8014260"/>
              <a:gd name="connsiteY13118" fmla="*/ 2414565 h 4925968"/>
              <a:gd name="connsiteX13119" fmla="*/ 4946677 w 8014260"/>
              <a:gd name="connsiteY13119" fmla="*/ 2404895 h 4925968"/>
              <a:gd name="connsiteX13120" fmla="*/ 1311939 w 8014260"/>
              <a:gd name="connsiteY13120" fmla="*/ 2404003 h 4925968"/>
              <a:gd name="connsiteX13121" fmla="*/ 1325244 w 8014260"/>
              <a:gd name="connsiteY13121" fmla="*/ 2409353 h 4925968"/>
              <a:gd name="connsiteX13122" fmla="*/ 1313379 w 8014260"/>
              <a:gd name="connsiteY13122" fmla="*/ 2410999 h 4925968"/>
              <a:gd name="connsiteX13123" fmla="*/ 1306932 w 8014260"/>
              <a:gd name="connsiteY13123" fmla="*/ 2406610 h 4925968"/>
              <a:gd name="connsiteX13124" fmla="*/ 1311939 w 8014260"/>
              <a:gd name="connsiteY13124" fmla="*/ 2404003 h 4925968"/>
              <a:gd name="connsiteX13125" fmla="*/ 1506980 w 8014260"/>
              <a:gd name="connsiteY13125" fmla="*/ 2403044 h 4925968"/>
              <a:gd name="connsiteX13126" fmla="*/ 1516855 w 8014260"/>
              <a:gd name="connsiteY13126" fmla="*/ 2412508 h 4925968"/>
              <a:gd name="connsiteX13127" fmla="*/ 1511508 w 8014260"/>
              <a:gd name="connsiteY13127" fmla="*/ 2415251 h 4925968"/>
              <a:gd name="connsiteX13128" fmla="*/ 1503139 w 8014260"/>
              <a:gd name="connsiteY13128" fmla="*/ 2410382 h 4925968"/>
              <a:gd name="connsiteX13129" fmla="*/ 1506980 w 8014260"/>
              <a:gd name="connsiteY13129" fmla="*/ 2403044 h 4925968"/>
              <a:gd name="connsiteX13130" fmla="*/ 1900631 w 8014260"/>
              <a:gd name="connsiteY13130" fmla="*/ 2402907 h 4925968"/>
              <a:gd name="connsiteX13131" fmla="*/ 1915375 w 8014260"/>
              <a:gd name="connsiteY13131" fmla="*/ 2409971 h 4925968"/>
              <a:gd name="connsiteX13132" fmla="*/ 1904812 w 8014260"/>
              <a:gd name="connsiteY13132" fmla="*/ 2411822 h 4925968"/>
              <a:gd name="connsiteX13133" fmla="*/ 1896927 w 8014260"/>
              <a:gd name="connsiteY13133" fmla="*/ 2406199 h 4925968"/>
              <a:gd name="connsiteX13134" fmla="*/ 1900631 w 8014260"/>
              <a:gd name="connsiteY13134" fmla="*/ 2402907 h 4925968"/>
              <a:gd name="connsiteX13135" fmla="*/ 5152417 w 8014260"/>
              <a:gd name="connsiteY13135" fmla="*/ 2402426 h 4925968"/>
              <a:gd name="connsiteX13136" fmla="*/ 5168807 w 8014260"/>
              <a:gd name="connsiteY13136" fmla="*/ 2407570 h 4925968"/>
              <a:gd name="connsiteX13137" fmla="*/ 5157834 w 8014260"/>
              <a:gd name="connsiteY13137" fmla="*/ 2419160 h 4925968"/>
              <a:gd name="connsiteX13138" fmla="*/ 5144324 w 8014260"/>
              <a:gd name="connsiteY13138" fmla="*/ 2413194 h 4925968"/>
              <a:gd name="connsiteX13139" fmla="*/ 5152417 w 8014260"/>
              <a:gd name="connsiteY13139" fmla="*/ 2402426 h 4925968"/>
              <a:gd name="connsiteX13140" fmla="*/ 6766104 w 8014260"/>
              <a:gd name="connsiteY13140" fmla="*/ 2401603 h 4925968"/>
              <a:gd name="connsiteX13141" fmla="*/ 6793399 w 8014260"/>
              <a:gd name="connsiteY13141" fmla="*/ 2409902 h 4925968"/>
              <a:gd name="connsiteX13142" fmla="*/ 6773442 w 8014260"/>
              <a:gd name="connsiteY13142" fmla="*/ 2423343 h 4925968"/>
              <a:gd name="connsiteX13143" fmla="*/ 6747793 w 8014260"/>
              <a:gd name="connsiteY13143" fmla="*/ 2415457 h 4925968"/>
              <a:gd name="connsiteX13144" fmla="*/ 6766104 w 8014260"/>
              <a:gd name="connsiteY13144" fmla="*/ 2401603 h 4925968"/>
              <a:gd name="connsiteX13145" fmla="*/ 4589375 w 8014260"/>
              <a:gd name="connsiteY13145" fmla="*/ 2401398 h 4925968"/>
              <a:gd name="connsiteX13146" fmla="*/ 4582517 w 8014260"/>
              <a:gd name="connsiteY13146" fmla="*/ 2407433 h 4925968"/>
              <a:gd name="connsiteX13147" fmla="*/ 4570789 w 8014260"/>
              <a:gd name="connsiteY13147" fmla="*/ 2410107 h 4925968"/>
              <a:gd name="connsiteX13148" fmla="*/ 4578539 w 8014260"/>
              <a:gd name="connsiteY13148" fmla="*/ 2403318 h 4925968"/>
              <a:gd name="connsiteX13149" fmla="*/ 4589375 w 8014260"/>
              <a:gd name="connsiteY13149" fmla="*/ 2401398 h 4925968"/>
              <a:gd name="connsiteX13150" fmla="*/ 6188652 w 8014260"/>
              <a:gd name="connsiteY13150" fmla="*/ 2400600 h 4925968"/>
              <a:gd name="connsiteX13151" fmla="*/ 6195175 w 8014260"/>
              <a:gd name="connsiteY13151" fmla="*/ 2401946 h 4925968"/>
              <a:gd name="connsiteX13152" fmla="*/ 6177482 w 8014260"/>
              <a:gd name="connsiteY13152" fmla="*/ 2411616 h 4925968"/>
              <a:gd name="connsiteX13153" fmla="*/ 6155948 w 8014260"/>
              <a:gd name="connsiteY13153" fmla="*/ 2413605 h 4925968"/>
              <a:gd name="connsiteX13154" fmla="*/ 6173847 w 8014260"/>
              <a:gd name="connsiteY13154" fmla="*/ 2403935 h 4925968"/>
              <a:gd name="connsiteX13155" fmla="*/ 6188652 w 8014260"/>
              <a:gd name="connsiteY13155" fmla="*/ 2400600 h 4925968"/>
              <a:gd name="connsiteX13156" fmla="*/ 6491125 w 8014260"/>
              <a:gd name="connsiteY13156" fmla="*/ 2396040 h 4925968"/>
              <a:gd name="connsiteX13157" fmla="*/ 6500632 w 8014260"/>
              <a:gd name="connsiteY13157" fmla="*/ 2399547 h 4925968"/>
              <a:gd name="connsiteX13158" fmla="*/ 6481703 w 8014260"/>
              <a:gd name="connsiteY13158" fmla="*/ 2411479 h 4925968"/>
              <a:gd name="connsiteX13159" fmla="*/ 6457563 w 8014260"/>
              <a:gd name="connsiteY13159" fmla="*/ 2409696 h 4925968"/>
              <a:gd name="connsiteX13160" fmla="*/ 6474571 w 8014260"/>
              <a:gd name="connsiteY13160" fmla="*/ 2397626 h 4925968"/>
              <a:gd name="connsiteX13161" fmla="*/ 6491125 w 8014260"/>
              <a:gd name="connsiteY13161" fmla="*/ 2396040 h 4925968"/>
              <a:gd name="connsiteX13162" fmla="*/ 6031202 w 8014260"/>
              <a:gd name="connsiteY13162" fmla="*/ 2395225 h 4925968"/>
              <a:gd name="connsiteX13163" fmla="*/ 6016114 w 8014260"/>
              <a:gd name="connsiteY13163" fmla="*/ 2405581 h 4925968"/>
              <a:gd name="connsiteX13164" fmla="*/ 5997597 w 8014260"/>
              <a:gd name="connsiteY13164" fmla="*/ 2408324 h 4925968"/>
              <a:gd name="connsiteX13165" fmla="*/ 6012891 w 8014260"/>
              <a:gd name="connsiteY13165" fmla="*/ 2397763 h 4925968"/>
              <a:gd name="connsiteX13166" fmla="*/ 6031202 w 8014260"/>
              <a:gd name="connsiteY13166" fmla="*/ 2395225 h 4925968"/>
              <a:gd name="connsiteX13167" fmla="*/ 1179923 w 8014260"/>
              <a:gd name="connsiteY13167" fmla="*/ 2395157 h 4925968"/>
              <a:gd name="connsiteX13168" fmla="*/ 1186849 w 8014260"/>
              <a:gd name="connsiteY13168" fmla="*/ 2397832 h 4925968"/>
              <a:gd name="connsiteX13169" fmla="*/ 1181090 w 8014260"/>
              <a:gd name="connsiteY13169" fmla="*/ 2401123 h 4925968"/>
              <a:gd name="connsiteX13170" fmla="*/ 1172447 w 8014260"/>
              <a:gd name="connsiteY13170" fmla="*/ 2397077 h 4925968"/>
              <a:gd name="connsiteX13171" fmla="*/ 1179923 w 8014260"/>
              <a:gd name="connsiteY13171" fmla="*/ 2395157 h 4925968"/>
              <a:gd name="connsiteX13172" fmla="*/ 6261930 w 8014260"/>
              <a:gd name="connsiteY13172" fmla="*/ 2394025 h 4925968"/>
              <a:gd name="connsiteX13173" fmla="*/ 6270545 w 8014260"/>
              <a:gd name="connsiteY13173" fmla="*/ 2395088 h 4925968"/>
              <a:gd name="connsiteX13174" fmla="*/ 6253606 w 8014260"/>
              <a:gd name="connsiteY13174" fmla="*/ 2405512 h 4925968"/>
              <a:gd name="connsiteX13175" fmla="*/ 6231249 w 8014260"/>
              <a:gd name="connsiteY13175" fmla="*/ 2406884 h 4925968"/>
              <a:gd name="connsiteX13176" fmla="*/ 6246886 w 8014260"/>
              <a:gd name="connsiteY13176" fmla="*/ 2397283 h 4925968"/>
              <a:gd name="connsiteX13177" fmla="*/ 6261930 w 8014260"/>
              <a:gd name="connsiteY13177" fmla="*/ 2394025 h 4925968"/>
              <a:gd name="connsiteX13178" fmla="*/ 867950 w 8014260"/>
              <a:gd name="connsiteY13178" fmla="*/ 2393854 h 4925968"/>
              <a:gd name="connsiteX13179" fmla="*/ 864041 w 8014260"/>
              <a:gd name="connsiteY13179" fmla="*/ 2396666 h 4925968"/>
              <a:gd name="connsiteX13180" fmla="*/ 862395 w 8014260"/>
              <a:gd name="connsiteY13180" fmla="*/ 2397283 h 4925968"/>
              <a:gd name="connsiteX13181" fmla="*/ 866511 w 8014260"/>
              <a:gd name="connsiteY13181" fmla="*/ 2394334 h 4925968"/>
              <a:gd name="connsiteX13182" fmla="*/ 867950 w 8014260"/>
              <a:gd name="connsiteY13182" fmla="*/ 2393854 h 4925968"/>
              <a:gd name="connsiteX13183" fmla="*/ 7408193 w 8014260"/>
              <a:gd name="connsiteY13183" fmla="*/ 2392756 h 4925968"/>
              <a:gd name="connsiteX13184" fmla="*/ 7416380 w 8014260"/>
              <a:gd name="connsiteY13184" fmla="*/ 2398928 h 4925968"/>
              <a:gd name="connsiteX13185" fmla="*/ 7395669 w 8014260"/>
              <a:gd name="connsiteY13185" fmla="*/ 2430133 h 4925968"/>
              <a:gd name="connsiteX13186" fmla="*/ 7371323 w 8014260"/>
              <a:gd name="connsiteY13186" fmla="*/ 2423206 h 4925968"/>
              <a:gd name="connsiteX13187" fmla="*/ 7392240 w 8014260"/>
              <a:gd name="connsiteY13187" fmla="*/ 2397077 h 4925968"/>
              <a:gd name="connsiteX13188" fmla="*/ 7408193 w 8014260"/>
              <a:gd name="connsiteY13188" fmla="*/ 2392756 h 4925968"/>
              <a:gd name="connsiteX13189" fmla="*/ 4661796 w 8014260"/>
              <a:gd name="connsiteY13189" fmla="*/ 2391385 h 4925968"/>
              <a:gd name="connsiteX13190" fmla="*/ 4653292 w 8014260"/>
              <a:gd name="connsiteY13190" fmla="*/ 2398792 h 4925968"/>
              <a:gd name="connsiteX13191" fmla="*/ 4643691 w 8014260"/>
              <a:gd name="connsiteY13191" fmla="*/ 2400232 h 4925968"/>
              <a:gd name="connsiteX13192" fmla="*/ 4650618 w 8014260"/>
              <a:gd name="connsiteY13192" fmla="*/ 2393168 h 4925968"/>
              <a:gd name="connsiteX13193" fmla="*/ 4661796 w 8014260"/>
              <a:gd name="connsiteY13193" fmla="*/ 2391385 h 4925968"/>
              <a:gd name="connsiteX13194" fmla="*/ 6416114 w 8014260"/>
              <a:gd name="connsiteY13194" fmla="*/ 2391008 h 4925968"/>
              <a:gd name="connsiteX13195" fmla="*/ 6423410 w 8014260"/>
              <a:gd name="connsiteY13195" fmla="*/ 2394540 h 4925968"/>
              <a:gd name="connsiteX13196" fmla="*/ 6403384 w 8014260"/>
              <a:gd name="connsiteY13196" fmla="*/ 2405444 h 4925968"/>
              <a:gd name="connsiteX13197" fmla="*/ 6380890 w 8014260"/>
              <a:gd name="connsiteY13197" fmla="*/ 2403867 h 4925968"/>
              <a:gd name="connsiteX13198" fmla="*/ 6399818 w 8014260"/>
              <a:gd name="connsiteY13198" fmla="*/ 2392825 h 4925968"/>
              <a:gd name="connsiteX13199" fmla="*/ 6416114 w 8014260"/>
              <a:gd name="connsiteY13199" fmla="*/ 2391008 h 4925968"/>
              <a:gd name="connsiteX13200" fmla="*/ 4870827 w 8014260"/>
              <a:gd name="connsiteY13200" fmla="*/ 2390562 h 4925968"/>
              <a:gd name="connsiteX13201" fmla="*/ 4883652 w 8014260"/>
              <a:gd name="connsiteY13201" fmla="*/ 2392345 h 4925968"/>
              <a:gd name="connsiteX13202" fmla="*/ 4875697 w 8014260"/>
              <a:gd name="connsiteY13202" fmla="*/ 2400711 h 4925968"/>
              <a:gd name="connsiteX13203" fmla="*/ 4861775 w 8014260"/>
              <a:gd name="connsiteY13203" fmla="*/ 2399888 h 4925968"/>
              <a:gd name="connsiteX13204" fmla="*/ 4870827 w 8014260"/>
              <a:gd name="connsiteY13204" fmla="*/ 2390562 h 4925968"/>
              <a:gd name="connsiteX13205" fmla="*/ 6338267 w 8014260"/>
              <a:gd name="connsiteY13205" fmla="*/ 2390477 h 4925968"/>
              <a:gd name="connsiteX13206" fmla="*/ 6347012 w 8014260"/>
              <a:gd name="connsiteY13206" fmla="*/ 2392071 h 4925968"/>
              <a:gd name="connsiteX13207" fmla="*/ 6329935 w 8014260"/>
              <a:gd name="connsiteY13207" fmla="*/ 2402769 h 4925968"/>
              <a:gd name="connsiteX13208" fmla="*/ 6305864 w 8014260"/>
              <a:gd name="connsiteY13208" fmla="*/ 2403867 h 4925968"/>
              <a:gd name="connsiteX13209" fmla="*/ 6322734 w 8014260"/>
              <a:gd name="connsiteY13209" fmla="*/ 2393305 h 4925968"/>
              <a:gd name="connsiteX13210" fmla="*/ 6338267 w 8014260"/>
              <a:gd name="connsiteY13210" fmla="*/ 2390477 h 4925968"/>
              <a:gd name="connsiteX13211" fmla="*/ 5497443 w 8014260"/>
              <a:gd name="connsiteY13211" fmla="*/ 2388436 h 4925968"/>
              <a:gd name="connsiteX13212" fmla="*/ 5512942 w 8014260"/>
              <a:gd name="connsiteY13212" fmla="*/ 2392894 h 4925968"/>
              <a:gd name="connsiteX13213" fmla="*/ 5501627 w 8014260"/>
              <a:gd name="connsiteY13213" fmla="*/ 2404964 h 4925968"/>
              <a:gd name="connsiteX13214" fmla="*/ 5487499 w 8014260"/>
              <a:gd name="connsiteY13214" fmla="*/ 2401604 h 4925968"/>
              <a:gd name="connsiteX13215" fmla="*/ 5497443 w 8014260"/>
              <a:gd name="connsiteY13215" fmla="*/ 2388436 h 4925968"/>
              <a:gd name="connsiteX13216" fmla="*/ 973083 w 8014260"/>
              <a:gd name="connsiteY13216" fmla="*/ 2387270 h 4925968"/>
              <a:gd name="connsiteX13217" fmla="*/ 962730 w 8014260"/>
              <a:gd name="connsiteY13217" fmla="*/ 2392482 h 4925968"/>
              <a:gd name="connsiteX13218" fmla="*/ 955186 w 8014260"/>
              <a:gd name="connsiteY13218" fmla="*/ 2395019 h 4925968"/>
              <a:gd name="connsiteX13219" fmla="*/ 958822 w 8014260"/>
              <a:gd name="connsiteY13219" fmla="*/ 2392550 h 4925968"/>
              <a:gd name="connsiteX13220" fmla="*/ 973083 w 8014260"/>
              <a:gd name="connsiteY13220" fmla="*/ 2387270 h 4925968"/>
              <a:gd name="connsiteX13221" fmla="*/ 6904431 w 8014260"/>
              <a:gd name="connsiteY13221" fmla="*/ 2384596 h 4925968"/>
              <a:gd name="connsiteX13222" fmla="*/ 6930216 w 8014260"/>
              <a:gd name="connsiteY13222" fmla="*/ 2394402 h 4925968"/>
              <a:gd name="connsiteX13223" fmla="*/ 6909231 w 8014260"/>
              <a:gd name="connsiteY13223" fmla="*/ 2409353 h 4925968"/>
              <a:gd name="connsiteX13224" fmla="*/ 6884817 w 8014260"/>
              <a:gd name="connsiteY13224" fmla="*/ 2398723 h 4925968"/>
              <a:gd name="connsiteX13225" fmla="*/ 6904431 w 8014260"/>
              <a:gd name="connsiteY13225" fmla="*/ 2384596 h 4925968"/>
              <a:gd name="connsiteX13226" fmla="*/ 4727770 w 8014260"/>
              <a:gd name="connsiteY13226" fmla="*/ 2384527 h 4925968"/>
              <a:gd name="connsiteX13227" fmla="*/ 4735177 w 8014260"/>
              <a:gd name="connsiteY13227" fmla="*/ 2385624 h 4925968"/>
              <a:gd name="connsiteX13228" fmla="*/ 4725713 w 8014260"/>
              <a:gd name="connsiteY13228" fmla="*/ 2392825 h 4925968"/>
              <a:gd name="connsiteX13229" fmla="*/ 4715357 w 8014260"/>
              <a:gd name="connsiteY13229" fmla="*/ 2393031 h 4925968"/>
              <a:gd name="connsiteX13230" fmla="*/ 4727770 w 8014260"/>
              <a:gd name="connsiteY13230" fmla="*/ 2384527 h 4925968"/>
              <a:gd name="connsiteX13231" fmla="*/ 5289851 w 8014260"/>
              <a:gd name="connsiteY13231" fmla="*/ 2384047 h 4925968"/>
              <a:gd name="connsiteX13232" fmla="*/ 5303635 w 8014260"/>
              <a:gd name="connsiteY13232" fmla="*/ 2389876 h 4925968"/>
              <a:gd name="connsiteX13233" fmla="*/ 5292663 w 8014260"/>
              <a:gd name="connsiteY13233" fmla="*/ 2401397 h 4925968"/>
              <a:gd name="connsiteX13234" fmla="*/ 5279152 w 8014260"/>
              <a:gd name="connsiteY13234" fmla="*/ 2395088 h 4925968"/>
              <a:gd name="connsiteX13235" fmla="*/ 5289851 w 8014260"/>
              <a:gd name="connsiteY13235" fmla="*/ 2384047 h 4925968"/>
              <a:gd name="connsiteX13236" fmla="*/ 6099645 w 8014260"/>
              <a:gd name="connsiteY13236" fmla="*/ 2382966 h 4925968"/>
              <a:gd name="connsiteX13237" fmla="*/ 6105953 w 8014260"/>
              <a:gd name="connsiteY13237" fmla="*/ 2383909 h 4925968"/>
              <a:gd name="connsiteX13238" fmla="*/ 6089769 w 8014260"/>
              <a:gd name="connsiteY13238" fmla="*/ 2394196 h 4925968"/>
              <a:gd name="connsiteX13239" fmla="*/ 6070840 w 8014260"/>
              <a:gd name="connsiteY13239" fmla="*/ 2397214 h 4925968"/>
              <a:gd name="connsiteX13240" fmla="*/ 6085723 w 8014260"/>
              <a:gd name="connsiteY13240" fmla="*/ 2387064 h 4925968"/>
              <a:gd name="connsiteX13241" fmla="*/ 6099645 w 8014260"/>
              <a:gd name="connsiteY13241" fmla="*/ 2382966 h 4925968"/>
              <a:gd name="connsiteX13242" fmla="*/ 4806243 w 8014260"/>
              <a:gd name="connsiteY13242" fmla="*/ 2382898 h 4925968"/>
              <a:gd name="connsiteX13243" fmla="*/ 4809449 w 8014260"/>
              <a:gd name="connsiteY13243" fmla="*/ 2385212 h 4925968"/>
              <a:gd name="connsiteX13244" fmla="*/ 4802522 w 8014260"/>
              <a:gd name="connsiteY13244" fmla="*/ 2392002 h 4925968"/>
              <a:gd name="connsiteX13245" fmla="*/ 4788875 w 8014260"/>
              <a:gd name="connsiteY13245" fmla="*/ 2392414 h 4925968"/>
              <a:gd name="connsiteX13246" fmla="*/ 4796967 w 8014260"/>
              <a:gd name="connsiteY13246" fmla="*/ 2384801 h 4925968"/>
              <a:gd name="connsiteX13247" fmla="*/ 4806243 w 8014260"/>
              <a:gd name="connsiteY13247" fmla="*/ 2382898 h 4925968"/>
              <a:gd name="connsiteX13248" fmla="*/ 6690735 w 8014260"/>
              <a:gd name="connsiteY13248" fmla="*/ 2381990 h 4925968"/>
              <a:gd name="connsiteX13249" fmla="*/ 6715218 w 8014260"/>
              <a:gd name="connsiteY13249" fmla="*/ 2388299 h 4925968"/>
              <a:gd name="connsiteX13250" fmla="*/ 6694713 w 8014260"/>
              <a:gd name="connsiteY13250" fmla="*/ 2401261 h 4925968"/>
              <a:gd name="connsiteX13251" fmla="*/ 6669955 w 8014260"/>
              <a:gd name="connsiteY13251" fmla="*/ 2394883 h 4925968"/>
              <a:gd name="connsiteX13252" fmla="*/ 6690735 w 8014260"/>
              <a:gd name="connsiteY13252" fmla="*/ 2381990 h 4925968"/>
              <a:gd name="connsiteX13253" fmla="*/ 955391 w 8014260"/>
              <a:gd name="connsiteY13253" fmla="*/ 2380069 h 4925968"/>
              <a:gd name="connsiteX13254" fmla="*/ 948876 w 8014260"/>
              <a:gd name="connsiteY13254" fmla="*/ 2383498 h 4925968"/>
              <a:gd name="connsiteX13255" fmla="*/ 944556 w 8014260"/>
              <a:gd name="connsiteY13255" fmla="*/ 2385076 h 4925968"/>
              <a:gd name="connsiteX13256" fmla="*/ 949218 w 8014260"/>
              <a:gd name="connsiteY13256" fmla="*/ 2382470 h 4925968"/>
              <a:gd name="connsiteX13257" fmla="*/ 955391 w 8014260"/>
              <a:gd name="connsiteY13257" fmla="*/ 2380069 h 4925968"/>
              <a:gd name="connsiteX13258" fmla="*/ 1568361 w 8014260"/>
              <a:gd name="connsiteY13258" fmla="*/ 2378149 h 4925968"/>
              <a:gd name="connsiteX13259" fmla="*/ 1576384 w 8014260"/>
              <a:gd name="connsiteY13259" fmla="*/ 2382813 h 4925968"/>
              <a:gd name="connsiteX13260" fmla="*/ 1570965 w 8014260"/>
              <a:gd name="connsiteY13260" fmla="*/ 2386996 h 4925968"/>
              <a:gd name="connsiteX13261" fmla="*/ 1561364 w 8014260"/>
              <a:gd name="connsiteY13261" fmla="*/ 2381030 h 4925968"/>
              <a:gd name="connsiteX13262" fmla="*/ 1568361 w 8014260"/>
              <a:gd name="connsiteY13262" fmla="*/ 2378149 h 4925968"/>
              <a:gd name="connsiteX13263" fmla="*/ 1372220 w 8014260"/>
              <a:gd name="connsiteY13263" fmla="*/ 2377806 h 4925968"/>
              <a:gd name="connsiteX13264" fmla="*/ 1381340 w 8014260"/>
              <a:gd name="connsiteY13264" fmla="*/ 2383429 h 4925968"/>
              <a:gd name="connsiteX13265" fmla="*/ 1375306 w 8014260"/>
              <a:gd name="connsiteY13265" fmla="*/ 2386927 h 4925968"/>
              <a:gd name="connsiteX13266" fmla="*/ 1367213 w 8014260"/>
              <a:gd name="connsiteY13266" fmla="*/ 2382950 h 4925968"/>
              <a:gd name="connsiteX13267" fmla="*/ 1372220 w 8014260"/>
              <a:gd name="connsiteY13267" fmla="*/ 2377806 h 4925968"/>
              <a:gd name="connsiteX13268" fmla="*/ 3455953 w 8014260"/>
              <a:gd name="connsiteY13268" fmla="*/ 2376983 h 4925968"/>
              <a:gd name="connsiteX13269" fmla="*/ 3463771 w 8014260"/>
              <a:gd name="connsiteY13269" fmla="*/ 2384732 h 4925968"/>
              <a:gd name="connsiteX13270" fmla="*/ 3459862 w 8014260"/>
              <a:gd name="connsiteY13270" fmla="*/ 2398860 h 4925968"/>
              <a:gd name="connsiteX13271" fmla="*/ 3453347 w 8014260"/>
              <a:gd name="connsiteY13271" fmla="*/ 2389808 h 4925968"/>
              <a:gd name="connsiteX13272" fmla="*/ 3455953 w 8014260"/>
              <a:gd name="connsiteY13272" fmla="*/ 2376983 h 4925968"/>
              <a:gd name="connsiteX13273" fmla="*/ 1039402 w 8014260"/>
              <a:gd name="connsiteY13273" fmla="*/ 2376914 h 4925968"/>
              <a:gd name="connsiteX13274" fmla="*/ 1033023 w 8014260"/>
              <a:gd name="connsiteY13274" fmla="*/ 2380823 h 4925968"/>
              <a:gd name="connsiteX13275" fmla="*/ 1026714 w 8014260"/>
              <a:gd name="connsiteY13275" fmla="*/ 2380549 h 4925968"/>
              <a:gd name="connsiteX13276" fmla="*/ 1031583 w 8014260"/>
              <a:gd name="connsiteY13276" fmla="*/ 2377531 h 4925968"/>
              <a:gd name="connsiteX13277" fmla="*/ 1039402 w 8014260"/>
              <a:gd name="connsiteY13277" fmla="*/ 2376914 h 4925968"/>
              <a:gd name="connsiteX13278" fmla="*/ 1105787 w 8014260"/>
              <a:gd name="connsiteY13278" fmla="*/ 2376572 h 4925968"/>
              <a:gd name="connsiteX13279" fmla="*/ 1112577 w 8014260"/>
              <a:gd name="connsiteY13279" fmla="*/ 2379658 h 4925968"/>
              <a:gd name="connsiteX13280" fmla="*/ 1105512 w 8014260"/>
              <a:gd name="connsiteY13280" fmla="*/ 2382264 h 4925968"/>
              <a:gd name="connsiteX13281" fmla="*/ 1098586 w 8014260"/>
              <a:gd name="connsiteY13281" fmla="*/ 2381441 h 4925968"/>
              <a:gd name="connsiteX13282" fmla="*/ 1105787 w 8014260"/>
              <a:gd name="connsiteY13282" fmla="*/ 2376572 h 4925968"/>
              <a:gd name="connsiteX13283" fmla="*/ 1764155 w 8014260"/>
              <a:gd name="connsiteY13283" fmla="*/ 2375474 h 4925968"/>
              <a:gd name="connsiteX13284" fmla="*/ 1774716 w 8014260"/>
              <a:gd name="connsiteY13284" fmla="*/ 2379589 h 4925968"/>
              <a:gd name="connsiteX13285" fmla="*/ 1769094 w 8014260"/>
              <a:gd name="connsiteY13285" fmla="*/ 2383293 h 4925968"/>
              <a:gd name="connsiteX13286" fmla="*/ 1760932 w 8014260"/>
              <a:gd name="connsiteY13286" fmla="*/ 2378560 h 4925968"/>
              <a:gd name="connsiteX13287" fmla="*/ 1764155 w 8014260"/>
              <a:gd name="connsiteY13287" fmla="*/ 2375474 h 4925968"/>
              <a:gd name="connsiteX13288" fmla="*/ 4285840 w 8014260"/>
              <a:gd name="connsiteY13288" fmla="*/ 2374446 h 4925968"/>
              <a:gd name="connsiteX13289" fmla="*/ 4292835 w 8014260"/>
              <a:gd name="connsiteY13289" fmla="*/ 2383362 h 4925968"/>
              <a:gd name="connsiteX13290" fmla="*/ 4284949 w 8014260"/>
              <a:gd name="connsiteY13290" fmla="*/ 2394334 h 4925968"/>
              <a:gd name="connsiteX13291" fmla="*/ 4279942 w 8014260"/>
              <a:gd name="connsiteY13291" fmla="*/ 2386996 h 4925968"/>
              <a:gd name="connsiteX13292" fmla="*/ 4285840 w 8014260"/>
              <a:gd name="connsiteY13292" fmla="*/ 2374446 h 4925968"/>
              <a:gd name="connsiteX13293" fmla="*/ 3593045 w 8014260"/>
              <a:gd name="connsiteY13293" fmla="*/ 2373829 h 4925968"/>
              <a:gd name="connsiteX13294" fmla="*/ 3603881 w 8014260"/>
              <a:gd name="connsiteY13294" fmla="*/ 2384870 h 4925968"/>
              <a:gd name="connsiteX13295" fmla="*/ 3595857 w 8014260"/>
              <a:gd name="connsiteY13295" fmla="*/ 2394197 h 4925968"/>
              <a:gd name="connsiteX13296" fmla="*/ 3589342 w 8014260"/>
              <a:gd name="connsiteY13296" fmla="*/ 2385830 h 4925968"/>
              <a:gd name="connsiteX13297" fmla="*/ 3593045 w 8014260"/>
              <a:gd name="connsiteY13297" fmla="*/ 2373829 h 4925968"/>
              <a:gd name="connsiteX13298" fmla="*/ 5079928 w 8014260"/>
              <a:gd name="connsiteY13298" fmla="*/ 2372937 h 4925968"/>
              <a:gd name="connsiteX13299" fmla="*/ 5093507 w 8014260"/>
              <a:gd name="connsiteY13299" fmla="*/ 2377189 h 4925968"/>
              <a:gd name="connsiteX13300" fmla="*/ 5083083 w 8014260"/>
              <a:gd name="connsiteY13300" fmla="*/ 2386790 h 4925968"/>
              <a:gd name="connsiteX13301" fmla="*/ 5069367 w 8014260"/>
              <a:gd name="connsiteY13301" fmla="*/ 2382538 h 4925968"/>
              <a:gd name="connsiteX13302" fmla="*/ 5079928 w 8014260"/>
              <a:gd name="connsiteY13302" fmla="*/ 2372937 h 4925968"/>
              <a:gd name="connsiteX13303" fmla="*/ 5853167 w 8014260"/>
              <a:gd name="connsiteY13303" fmla="*/ 2372594 h 4925968"/>
              <a:gd name="connsiteX13304" fmla="*/ 5868872 w 8014260"/>
              <a:gd name="connsiteY13304" fmla="*/ 2372731 h 4925968"/>
              <a:gd name="connsiteX13305" fmla="*/ 5853853 w 8014260"/>
              <a:gd name="connsiteY13305" fmla="*/ 2384665 h 4925968"/>
              <a:gd name="connsiteX13306" fmla="*/ 5839520 w 8014260"/>
              <a:gd name="connsiteY13306" fmla="*/ 2383567 h 4925968"/>
              <a:gd name="connsiteX13307" fmla="*/ 5853167 w 8014260"/>
              <a:gd name="connsiteY13307" fmla="*/ 2372594 h 4925968"/>
              <a:gd name="connsiteX13308" fmla="*/ 6173719 w 8014260"/>
              <a:gd name="connsiteY13308" fmla="*/ 2372037 h 4925968"/>
              <a:gd name="connsiteX13309" fmla="*/ 6180774 w 8014260"/>
              <a:gd name="connsiteY13309" fmla="*/ 2372800 h 4925968"/>
              <a:gd name="connsiteX13310" fmla="*/ 6163767 w 8014260"/>
              <a:gd name="connsiteY13310" fmla="*/ 2383773 h 4925968"/>
              <a:gd name="connsiteX13311" fmla="*/ 6144907 w 8014260"/>
              <a:gd name="connsiteY13311" fmla="*/ 2386310 h 4925968"/>
              <a:gd name="connsiteX13312" fmla="*/ 6159926 w 8014260"/>
              <a:gd name="connsiteY13312" fmla="*/ 2375749 h 4925968"/>
              <a:gd name="connsiteX13313" fmla="*/ 6173719 w 8014260"/>
              <a:gd name="connsiteY13313" fmla="*/ 2372037 h 4925968"/>
              <a:gd name="connsiteX13314" fmla="*/ 7040905 w 8014260"/>
              <a:gd name="connsiteY13314" fmla="*/ 2371702 h 4925968"/>
              <a:gd name="connsiteX13315" fmla="*/ 7066827 w 8014260"/>
              <a:gd name="connsiteY13315" fmla="*/ 2383498 h 4925968"/>
              <a:gd name="connsiteX13316" fmla="*/ 7048928 w 8014260"/>
              <a:gd name="connsiteY13316" fmla="*/ 2398997 h 4925968"/>
              <a:gd name="connsiteX13317" fmla="*/ 7022045 w 8014260"/>
              <a:gd name="connsiteY13317" fmla="*/ 2388093 h 4925968"/>
              <a:gd name="connsiteX13318" fmla="*/ 7040905 w 8014260"/>
              <a:gd name="connsiteY13318" fmla="*/ 2371702 h 4925968"/>
              <a:gd name="connsiteX13319" fmla="*/ 5794257 w 8014260"/>
              <a:gd name="connsiteY13319" fmla="*/ 2371017 h 4925968"/>
              <a:gd name="connsiteX13320" fmla="*/ 5783353 w 8014260"/>
              <a:gd name="connsiteY13320" fmla="*/ 2383636 h 4925968"/>
              <a:gd name="connsiteX13321" fmla="*/ 5767237 w 8014260"/>
              <a:gd name="connsiteY13321" fmla="*/ 2384253 h 4925968"/>
              <a:gd name="connsiteX13322" fmla="*/ 5778347 w 8014260"/>
              <a:gd name="connsiteY13322" fmla="*/ 2371360 h 4925968"/>
              <a:gd name="connsiteX13323" fmla="*/ 5794257 w 8014260"/>
              <a:gd name="connsiteY13323" fmla="*/ 2371017 h 4925968"/>
              <a:gd name="connsiteX13324" fmla="*/ 1238009 w 8014260"/>
              <a:gd name="connsiteY13324" fmla="*/ 2368274 h 4925968"/>
              <a:gd name="connsiteX13325" fmla="*/ 1247063 w 8014260"/>
              <a:gd name="connsiteY13325" fmla="*/ 2372389 h 4925968"/>
              <a:gd name="connsiteX13326" fmla="*/ 1240889 w 8014260"/>
              <a:gd name="connsiteY13326" fmla="*/ 2374034 h 4925968"/>
              <a:gd name="connsiteX13327" fmla="*/ 1232042 w 8014260"/>
              <a:gd name="connsiteY13327" fmla="*/ 2370880 h 4925968"/>
              <a:gd name="connsiteX13328" fmla="*/ 1238009 w 8014260"/>
              <a:gd name="connsiteY13328" fmla="*/ 2368274 h 4925968"/>
              <a:gd name="connsiteX13329" fmla="*/ 7488458 w 8014260"/>
              <a:gd name="connsiteY13329" fmla="*/ 2367862 h 4925968"/>
              <a:gd name="connsiteX13330" fmla="*/ 7471793 w 8014260"/>
              <a:gd name="connsiteY13330" fmla="*/ 2410588 h 4925968"/>
              <a:gd name="connsiteX13331" fmla="*/ 7445390 w 8014260"/>
              <a:gd name="connsiteY13331" fmla="*/ 2424852 h 4925968"/>
              <a:gd name="connsiteX13332" fmla="*/ 7462741 w 8014260"/>
              <a:gd name="connsiteY13332" fmla="*/ 2385419 h 4925968"/>
              <a:gd name="connsiteX13333" fmla="*/ 7488458 w 8014260"/>
              <a:gd name="connsiteY13333" fmla="*/ 2367862 h 4925968"/>
              <a:gd name="connsiteX13334" fmla="*/ 5942664 w 8014260"/>
              <a:gd name="connsiteY13334" fmla="*/ 2367588 h 4925968"/>
              <a:gd name="connsiteX13335" fmla="*/ 5930251 w 8014260"/>
              <a:gd name="connsiteY13335" fmla="*/ 2379041 h 4925968"/>
              <a:gd name="connsiteX13336" fmla="*/ 5912763 w 8014260"/>
              <a:gd name="connsiteY13336" fmla="*/ 2381441 h 4925968"/>
              <a:gd name="connsiteX13337" fmla="*/ 5925999 w 8014260"/>
              <a:gd name="connsiteY13337" fmla="*/ 2369097 h 4925968"/>
              <a:gd name="connsiteX13338" fmla="*/ 5942664 w 8014260"/>
              <a:gd name="connsiteY13338" fmla="*/ 2367588 h 4925968"/>
              <a:gd name="connsiteX13339" fmla="*/ 6629064 w 8014260"/>
              <a:gd name="connsiteY13339" fmla="*/ 2367219 h 4925968"/>
              <a:gd name="connsiteX13340" fmla="*/ 6637517 w 8014260"/>
              <a:gd name="connsiteY13340" fmla="*/ 2372045 h 4925968"/>
              <a:gd name="connsiteX13341" fmla="*/ 6616943 w 8014260"/>
              <a:gd name="connsiteY13341" fmla="*/ 2384801 h 4925968"/>
              <a:gd name="connsiteX13342" fmla="*/ 6593763 w 8014260"/>
              <a:gd name="connsiteY13342" fmla="*/ 2379795 h 4925968"/>
              <a:gd name="connsiteX13343" fmla="*/ 6612691 w 8014260"/>
              <a:gd name="connsiteY13343" fmla="*/ 2367793 h 4925968"/>
              <a:gd name="connsiteX13344" fmla="*/ 6629064 w 8014260"/>
              <a:gd name="connsiteY13344" fmla="*/ 2367219 h 4925968"/>
              <a:gd name="connsiteX13345" fmla="*/ 4072762 w 8014260"/>
              <a:gd name="connsiteY13345" fmla="*/ 2367039 h 4925968"/>
              <a:gd name="connsiteX13346" fmla="*/ 4081814 w 8014260"/>
              <a:gd name="connsiteY13346" fmla="*/ 2373348 h 4925968"/>
              <a:gd name="connsiteX13347" fmla="*/ 4077562 w 8014260"/>
              <a:gd name="connsiteY13347" fmla="*/ 2386584 h 4925968"/>
              <a:gd name="connsiteX13348" fmla="*/ 4070293 w 8014260"/>
              <a:gd name="connsiteY13348" fmla="*/ 2378972 h 4925968"/>
              <a:gd name="connsiteX13349" fmla="*/ 4072762 w 8014260"/>
              <a:gd name="connsiteY13349" fmla="*/ 2367039 h 4925968"/>
              <a:gd name="connsiteX13350" fmla="*/ 7887456 w 8014260"/>
              <a:gd name="connsiteY13350" fmla="*/ 2366765 h 4925968"/>
              <a:gd name="connsiteX13351" fmla="*/ 7854537 w 8014260"/>
              <a:gd name="connsiteY13351" fmla="*/ 2431984 h 4925968"/>
              <a:gd name="connsiteX13352" fmla="*/ 7811332 w 8014260"/>
              <a:gd name="connsiteY13352" fmla="*/ 2498370 h 4925968"/>
              <a:gd name="connsiteX13353" fmla="*/ 7842879 w 8014260"/>
              <a:gd name="connsiteY13353" fmla="*/ 2426704 h 4925968"/>
              <a:gd name="connsiteX13354" fmla="*/ 7887456 w 8014260"/>
              <a:gd name="connsiteY13354" fmla="*/ 2366765 h 4925968"/>
              <a:gd name="connsiteX13355" fmla="*/ 940028 w 8014260"/>
              <a:gd name="connsiteY13355" fmla="*/ 2364502 h 4925968"/>
              <a:gd name="connsiteX13356" fmla="*/ 938176 w 8014260"/>
              <a:gd name="connsiteY13356" fmla="*/ 2366697 h 4925968"/>
              <a:gd name="connsiteX13357" fmla="*/ 933169 w 8014260"/>
              <a:gd name="connsiteY13357" fmla="*/ 2368754 h 4925968"/>
              <a:gd name="connsiteX13358" fmla="*/ 934336 w 8014260"/>
              <a:gd name="connsiteY13358" fmla="*/ 2367176 h 4925968"/>
              <a:gd name="connsiteX13359" fmla="*/ 940028 w 8014260"/>
              <a:gd name="connsiteY13359" fmla="*/ 2364502 h 4925968"/>
              <a:gd name="connsiteX13360" fmla="*/ 7176281 w 8014260"/>
              <a:gd name="connsiteY13360" fmla="*/ 2363473 h 4925968"/>
              <a:gd name="connsiteX13361" fmla="*/ 7202959 w 8014260"/>
              <a:gd name="connsiteY13361" fmla="*/ 2376983 h 4925968"/>
              <a:gd name="connsiteX13362" fmla="*/ 7183619 w 8014260"/>
              <a:gd name="connsiteY13362" fmla="*/ 2393785 h 4925968"/>
              <a:gd name="connsiteX13363" fmla="*/ 7158039 w 8014260"/>
              <a:gd name="connsiteY13363" fmla="*/ 2379521 h 4925968"/>
              <a:gd name="connsiteX13364" fmla="*/ 7176281 w 8014260"/>
              <a:gd name="connsiteY13364" fmla="*/ 2363473 h 4925968"/>
              <a:gd name="connsiteX13365" fmla="*/ 5705858 w 8014260"/>
              <a:gd name="connsiteY13365" fmla="*/ 2363404 h 4925968"/>
              <a:gd name="connsiteX13366" fmla="*/ 5721082 w 8014260"/>
              <a:gd name="connsiteY13366" fmla="*/ 2365118 h 4925968"/>
              <a:gd name="connsiteX13367" fmla="*/ 5709355 w 8014260"/>
              <a:gd name="connsiteY13367" fmla="*/ 2377463 h 4925968"/>
              <a:gd name="connsiteX13368" fmla="*/ 5694336 w 8014260"/>
              <a:gd name="connsiteY13368" fmla="*/ 2375680 h 4925968"/>
              <a:gd name="connsiteX13369" fmla="*/ 5705858 w 8014260"/>
              <a:gd name="connsiteY13369" fmla="*/ 2363404 h 4925968"/>
              <a:gd name="connsiteX13370" fmla="*/ 6248814 w 8014260"/>
              <a:gd name="connsiteY13370" fmla="*/ 2362710 h 4925968"/>
              <a:gd name="connsiteX13371" fmla="*/ 6255527 w 8014260"/>
              <a:gd name="connsiteY13371" fmla="*/ 2364022 h 4925968"/>
              <a:gd name="connsiteX13372" fmla="*/ 6238519 w 8014260"/>
              <a:gd name="connsiteY13372" fmla="*/ 2374857 h 4925968"/>
              <a:gd name="connsiteX13373" fmla="*/ 6218082 w 8014260"/>
              <a:gd name="connsiteY13373" fmla="*/ 2376915 h 4925968"/>
              <a:gd name="connsiteX13374" fmla="*/ 6235364 w 8014260"/>
              <a:gd name="connsiteY13374" fmla="*/ 2365873 h 4925968"/>
              <a:gd name="connsiteX13375" fmla="*/ 6248814 w 8014260"/>
              <a:gd name="connsiteY13375" fmla="*/ 2362710 h 4925968"/>
              <a:gd name="connsiteX13376" fmla="*/ 7313579 w 8014260"/>
              <a:gd name="connsiteY13376" fmla="*/ 2360867 h 4925968"/>
              <a:gd name="connsiteX13377" fmla="*/ 7339228 w 8014260"/>
              <a:gd name="connsiteY13377" fmla="*/ 2377806 h 4925968"/>
              <a:gd name="connsiteX13378" fmla="*/ 7320985 w 8014260"/>
              <a:gd name="connsiteY13378" fmla="*/ 2394060 h 4925968"/>
              <a:gd name="connsiteX13379" fmla="*/ 7294445 w 8014260"/>
              <a:gd name="connsiteY13379" fmla="*/ 2378218 h 4925968"/>
              <a:gd name="connsiteX13380" fmla="*/ 7313579 w 8014260"/>
              <a:gd name="connsiteY13380" fmla="*/ 2360867 h 4925968"/>
              <a:gd name="connsiteX13381" fmla="*/ 6016251 w 8014260"/>
              <a:gd name="connsiteY13381" fmla="*/ 2360455 h 4925968"/>
              <a:gd name="connsiteX13382" fmla="*/ 6002603 w 8014260"/>
              <a:gd name="connsiteY13382" fmla="*/ 2371497 h 4925968"/>
              <a:gd name="connsiteX13383" fmla="*/ 5985115 w 8014260"/>
              <a:gd name="connsiteY13383" fmla="*/ 2374171 h 4925968"/>
              <a:gd name="connsiteX13384" fmla="*/ 6000134 w 8014260"/>
              <a:gd name="connsiteY13384" fmla="*/ 2361827 h 4925968"/>
              <a:gd name="connsiteX13385" fmla="*/ 6016251 w 8014260"/>
              <a:gd name="connsiteY13385" fmla="*/ 2360455 h 4925968"/>
              <a:gd name="connsiteX13386" fmla="*/ 6825426 w 8014260"/>
              <a:gd name="connsiteY13386" fmla="*/ 2359838 h 4925968"/>
              <a:gd name="connsiteX13387" fmla="*/ 6851693 w 8014260"/>
              <a:gd name="connsiteY13387" fmla="*/ 2366833 h 4925968"/>
              <a:gd name="connsiteX13388" fmla="*/ 6833519 w 8014260"/>
              <a:gd name="connsiteY13388" fmla="*/ 2381235 h 4925968"/>
              <a:gd name="connsiteX13389" fmla="*/ 6806978 w 8014260"/>
              <a:gd name="connsiteY13389" fmla="*/ 2374171 h 4925968"/>
              <a:gd name="connsiteX13390" fmla="*/ 6825426 w 8014260"/>
              <a:gd name="connsiteY13390" fmla="*/ 2359838 h 4925968"/>
              <a:gd name="connsiteX13391" fmla="*/ 5424337 w 8014260"/>
              <a:gd name="connsiteY13391" fmla="*/ 2359221 h 4925968"/>
              <a:gd name="connsiteX13392" fmla="*/ 5438053 w 8014260"/>
              <a:gd name="connsiteY13392" fmla="*/ 2363884 h 4925968"/>
              <a:gd name="connsiteX13393" fmla="*/ 5427080 w 8014260"/>
              <a:gd name="connsiteY13393" fmla="*/ 2376229 h 4925968"/>
              <a:gd name="connsiteX13394" fmla="*/ 5413638 w 8014260"/>
              <a:gd name="connsiteY13394" fmla="*/ 2371154 h 4925968"/>
              <a:gd name="connsiteX13395" fmla="*/ 5424337 w 8014260"/>
              <a:gd name="connsiteY13395" fmla="*/ 2359221 h 4925968"/>
              <a:gd name="connsiteX13396" fmla="*/ 7672732 w 8014260"/>
              <a:gd name="connsiteY13396" fmla="*/ 2358398 h 4925968"/>
              <a:gd name="connsiteX13397" fmla="*/ 7652500 w 8014260"/>
              <a:gd name="connsiteY13397" fmla="*/ 2437265 h 4925968"/>
              <a:gd name="connsiteX13398" fmla="*/ 7626029 w 8014260"/>
              <a:gd name="connsiteY13398" fmla="*/ 2491580 h 4925968"/>
              <a:gd name="connsiteX13399" fmla="*/ 7646328 w 8014260"/>
              <a:gd name="connsiteY13399" fmla="*/ 2412508 h 4925968"/>
              <a:gd name="connsiteX13400" fmla="*/ 7672732 w 8014260"/>
              <a:gd name="connsiteY13400" fmla="*/ 2358398 h 4925968"/>
              <a:gd name="connsiteX13401" fmla="*/ 3319343 w 8014260"/>
              <a:gd name="connsiteY13401" fmla="*/ 2358261 h 4925968"/>
              <a:gd name="connsiteX13402" fmla="*/ 3328738 w 8014260"/>
              <a:gd name="connsiteY13402" fmla="*/ 2369714 h 4925968"/>
              <a:gd name="connsiteX13403" fmla="*/ 3320440 w 8014260"/>
              <a:gd name="connsiteY13403" fmla="*/ 2381236 h 4925968"/>
              <a:gd name="connsiteX13404" fmla="*/ 3314542 w 8014260"/>
              <a:gd name="connsiteY13404" fmla="*/ 2367999 h 4925968"/>
              <a:gd name="connsiteX13405" fmla="*/ 3319343 w 8014260"/>
              <a:gd name="connsiteY13405" fmla="*/ 2358261 h 4925968"/>
              <a:gd name="connsiteX13406" fmla="*/ 6552160 w 8014260"/>
              <a:gd name="connsiteY13406" fmla="*/ 2357610 h 4925968"/>
              <a:gd name="connsiteX13407" fmla="*/ 6559473 w 8014260"/>
              <a:gd name="connsiteY13407" fmla="*/ 2361622 h 4925968"/>
              <a:gd name="connsiteX13408" fmla="*/ 6541299 w 8014260"/>
              <a:gd name="connsiteY13408" fmla="*/ 2373760 h 4925968"/>
              <a:gd name="connsiteX13409" fmla="*/ 6517433 w 8014260"/>
              <a:gd name="connsiteY13409" fmla="*/ 2371634 h 4925968"/>
              <a:gd name="connsiteX13410" fmla="*/ 6537184 w 8014260"/>
              <a:gd name="connsiteY13410" fmla="*/ 2358741 h 4925968"/>
              <a:gd name="connsiteX13411" fmla="*/ 6552160 w 8014260"/>
              <a:gd name="connsiteY13411" fmla="*/ 2357610 h 4925968"/>
              <a:gd name="connsiteX13412" fmla="*/ 7861738 w 8014260"/>
              <a:gd name="connsiteY13412" fmla="*/ 2357506 h 4925968"/>
              <a:gd name="connsiteX13413" fmla="*/ 7829506 w 8014260"/>
              <a:gd name="connsiteY13413" fmla="*/ 2426018 h 4925968"/>
              <a:gd name="connsiteX13414" fmla="*/ 7789386 w 8014260"/>
              <a:gd name="connsiteY13414" fmla="*/ 2490415 h 4925968"/>
              <a:gd name="connsiteX13415" fmla="*/ 7821482 w 8014260"/>
              <a:gd name="connsiteY13415" fmla="*/ 2413811 h 4925968"/>
              <a:gd name="connsiteX13416" fmla="*/ 7861738 w 8014260"/>
              <a:gd name="connsiteY13416" fmla="*/ 2357506 h 4925968"/>
              <a:gd name="connsiteX13417" fmla="*/ 6322572 w 8014260"/>
              <a:gd name="connsiteY13417" fmla="*/ 2356212 h 4925968"/>
              <a:gd name="connsiteX13418" fmla="*/ 6330210 w 8014260"/>
              <a:gd name="connsiteY13418" fmla="*/ 2357850 h 4925968"/>
              <a:gd name="connsiteX13419" fmla="*/ 6314025 w 8014260"/>
              <a:gd name="connsiteY13419" fmla="*/ 2368685 h 4925968"/>
              <a:gd name="connsiteX13420" fmla="*/ 6290982 w 8014260"/>
              <a:gd name="connsiteY13420" fmla="*/ 2370605 h 4925968"/>
              <a:gd name="connsiteX13421" fmla="*/ 6307373 w 8014260"/>
              <a:gd name="connsiteY13421" fmla="*/ 2359770 h 4925968"/>
              <a:gd name="connsiteX13422" fmla="*/ 6322572 w 8014260"/>
              <a:gd name="connsiteY13422" fmla="*/ 2356212 h 4925968"/>
              <a:gd name="connsiteX13423" fmla="*/ 1026302 w 8014260"/>
              <a:gd name="connsiteY13423" fmla="*/ 2356135 h 4925968"/>
              <a:gd name="connsiteX13424" fmla="*/ 1021913 w 8014260"/>
              <a:gd name="connsiteY13424" fmla="*/ 2358604 h 4925968"/>
              <a:gd name="connsiteX13425" fmla="*/ 1016016 w 8014260"/>
              <a:gd name="connsiteY13425" fmla="*/ 2360250 h 4925968"/>
              <a:gd name="connsiteX13426" fmla="*/ 1019103 w 8014260"/>
              <a:gd name="connsiteY13426" fmla="*/ 2358398 h 4925968"/>
              <a:gd name="connsiteX13427" fmla="*/ 1026302 w 8014260"/>
              <a:gd name="connsiteY13427" fmla="*/ 2356135 h 4925968"/>
              <a:gd name="connsiteX13428" fmla="*/ 1435041 w 8014260"/>
              <a:gd name="connsiteY13428" fmla="*/ 2355038 h 4925968"/>
              <a:gd name="connsiteX13429" fmla="*/ 1443886 w 8014260"/>
              <a:gd name="connsiteY13429" fmla="*/ 2359770 h 4925968"/>
              <a:gd name="connsiteX13430" fmla="*/ 1435726 w 8014260"/>
              <a:gd name="connsiteY13430" fmla="*/ 2361896 h 4925968"/>
              <a:gd name="connsiteX13431" fmla="*/ 1428320 w 8014260"/>
              <a:gd name="connsiteY13431" fmla="*/ 2356615 h 4925968"/>
              <a:gd name="connsiteX13432" fmla="*/ 1435041 w 8014260"/>
              <a:gd name="connsiteY13432" fmla="*/ 2355038 h 4925968"/>
              <a:gd name="connsiteX13433" fmla="*/ 6475308 w 8014260"/>
              <a:gd name="connsiteY13433" fmla="*/ 2352877 h 4925968"/>
              <a:gd name="connsiteX13434" fmla="*/ 6483212 w 8014260"/>
              <a:gd name="connsiteY13434" fmla="*/ 2355655 h 4925968"/>
              <a:gd name="connsiteX13435" fmla="*/ 6464558 w 8014260"/>
              <a:gd name="connsiteY13435" fmla="*/ 2367587 h 4925968"/>
              <a:gd name="connsiteX13436" fmla="*/ 6441516 w 8014260"/>
              <a:gd name="connsiteY13436" fmla="*/ 2366833 h 4925968"/>
              <a:gd name="connsiteX13437" fmla="*/ 6459895 w 8014260"/>
              <a:gd name="connsiteY13437" fmla="*/ 2355038 h 4925968"/>
              <a:gd name="connsiteX13438" fmla="*/ 6475308 w 8014260"/>
              <a:gd name="connsiteY13438" fmla="*/ 2352877 h 4925968"/>
              <a:gd name="connsiteX13439" fmla="*/ 6398327 w 8014260"/>
              <a:gd name="connsiteY13439" fmla="*/ 2352671 h 4925968"/>
              <a:gd name="connsiteX13440" fmla="*/ 6406059 w 8014260"/>
              <a:gd name="connsiteY13440" fmla="*/ 2354969 h 4925968"/>
              <a:gd name="connsiteX13441" fmla="*/ 6387817 w 8014260"/>
              <a:gd name="connsiteY13441" fmla="*/ 2366696 h 4925968"/>
              <a:gd name="connsiteX13442" fmla="*/ 6366832 w 8014260"/>
              <a:gd name="connsiteY13442" fmla="*/ 2366970 h 4925968"/>
              <a:gd name="connsiteX13443" fmla="*/ 6383497 w 8014260"/>
              <a:gd name="connsiteY13443" fmla="*/ 2355312 h 4925968"/>
              <a:gd name="connsiteX13444" fmla="*/ 6398327 w 8014260"/>
              <a:gd name="connsiteY13444" fmla="*/ 2352671 h 4925968"/>
              <a:gd name="connsiteX13445" fmla="*/ 7576034 w 8014260"/>
              <a:gd name="connsiteY13445" fmla="*/ 2352226 h 4925968"/>
              <a:gd name="connsiteX13446" fmla="*/ 7558752 w 8014260"/>
              <a:gd name="connsiteY13446" fmla="*/ 2412370 h 4925968"/>
              <a:gd name="connsiteX13447" fmla="*/ 7532829 w 8014260"/>
              <a:gd name="connsiteY13447" fmla="*/ 2448649 h 4925968"/>
              <a:gd name="connsiteX13448" fmla="*/ 7550111 w 8014260"/>
              <a:gd name="connsiteY13448" fmla="*/ 2391728 h 4925968"/>
              <a:gd name="connsiteX13449" fmla="*/ 7576034 w 8014260"/>
              <a:gd name="connsiteY13449" fmla="*/ 2352226 h 4925968"/>
              <a:gd name="connsiteX13450" fmla="*/ 5006204 w 8014260"/>
              <a:gd name="connsiteY13450" fmla="*/ 2351678 h 4925968"/>
              <a:gd name="connsiteX13451" fmla="*/ 5017863 w 8014260"/>
              <a:gd name="connsiteY13451" fmla="*/ 2355586 h 4925968"/>
              <a:gd name="connsiteX13452" fmla="*/ 5006135 w 8014260"/>
              <a:gd name="connsiteY13452" fmla="*/ 2363953 h 4925968"/>
              <a:gd name="connsiteX13453" fmla="*/ 4995643 w 8014260"/>
              <a:gd name="connsiteY13453" fmla="*/ 2360524 h 4925968"/>
              <a:gd name="connsiteX13454" fmla="*/ 5006204 w 8014260"/>
              <a:gd name="connsiteY13454" fmla="*/ 2351678 h 4925968"/>
              <a:gd name="connsiteX13455" fmla="*/ 4574836 w 8014260"/>
              <a:gd name="connsiteY13455" fmla="*/ 2351403 h 4925968"/>
              <a:gd name="connsiteX13456" fmla="*/ 4567635 w 8014260"/>
              <a:gd name="connsiteY13456" fmla="*/ 2358193 h 4925968"/>
              <a:gd name="connsiteX13457" fmla="*/ 4560571 w 8014260"/>
              <a:gd name="connsiteY13457" fmla="*/ 2358741 h 4925968"/>
              <a:gd name="connsiteX13458" fmla="*/ 4563932 w 8014260"/>
              <a:gd name="connsiteY13458" fmla="*/ 2352912 h 4925968"/>
              <a:gd name="connsiteX13459" fmla="*/ 4574836 w 8014260"/>
              <a:gd name="connsiteY13459" fmla="*/ 2351403 h 4925968"/>
              <a:gd name="connsiteX13460" fmla="*/ 5214825 w 8014260"/>
              <a:gd name="connsiteY13460" fmla="*/ 2350374 h 4925968"/>
              <a:gd name="connsiteX13461" fmla="*/ 5228266 w 8014260"/>
              <a:gd name="connsiteY13461" fmla="*/ 2356066 h 4925968"/>
              <a:gd name="connsiteX13462" fmla="*/ 5217568 w 8014260"/>
              <a:gd name="connsiteY13462" fmla="*/ 2364776 h 4925968"/>
              <a:gd name="connsiteX13463" fmla="*/ 5203989 w 8014260"/>
              <a:gd name="connsiteY13463" fmla="*/ 2359152 h 4925968"/>
              <a:gd name="connsiteX13464" fmla="*/ 5214825 w 8014260"/>
              <a:gd name="connsiteY13464" fmla="*/ 2350374 h 4925968"/>
              <a:gd name="connsiteX13465" fmla="*/ 6090797 w 8014260"/>
              <a:gd name="connsiteY13465" fmla="*/ 2350237 h 4925968"/>
              <a:gd name="connsiteX13466" fmla="*/ 6076190 w 8014260"/>
              <a:gd name="connsiteY13466" fmla="*/ 2362032 h 4925968"/>
              <a:gd name="connsiteX13467" fmla="*/ 6058153 w 8014260"/>
              <a:gd name="connsiteY13467" fmla="*/ 2364364 h 4925968"/>
              <a:gd name="connsiteX13468" fmla="*/ 6071389 w 8014260"/>
              <a:gd name="connsiteY13468" fmla="*/ 2353597 h 4925968"/>
              <a:gd name="connsiteX13469" fmla="*/ 6090797 w 8014260"/>
              <a:gd name="connsiteY13469" fmla="*/ 2350237 h 4925968"/>
              <a:gd name="connsiteX13470" fmla="*/ 1628503 w 8014260"/>
              <a:gd name="connsiteY13470" fmla="*/ 2350237 h 4925968"/>
              <a:gd name="connsiteX13471" fmla="*/ 1638997 w 8014260"/>
              <a:gd name="connsiteY13471" fmla="*/ 2353666 h 4925968"/>
              <a:gd name="connsiteX13472" fmla="*/ 1633371 w 8014260"/>
              <a:gd name="connsiteY13472" fmla="*/ 2356752 h 4925968"/>
              <a:gd name="connsiteX13473" fmla="*/ 1625281 w 8014260"/>
              <a:gd name="connsiteY13473" fmla="*/ 2352774 h 4925968"/>
              <a:gd name="connsiteX13474" fmla="*/ 1628503 w 8014260"/>
              <a:gd name="connsiteY13474" fmla="*/ 2350237 h 4925968"/>
              <a:gd name="connsiteX13475" fmla="*/ 1166071 w 8014260"/>
              <a:gd name="connsiteY13475" fmla="*/ 2348660 h 4925968"/>
              <a:gd name="connsiteX13476" fmla="*/ 1172724 w 8014260"/>
              <a:gd name="connsiteY13476" fmla="*/ 2350854 h 4925968"/>
              <a:gd name="connsiteX13477" fmla="*/ 1164562 w 8014260"/>
              <a:gd name="connsiteY13477" fmla="*/ 2353598 h 4925968"/>
              <a:gd name="connsiteX13478" fmla="*/ 1159828 w 8014260"/>
              <a:gd name="connsiteY13478" fmla="*/ 2351814 h 4925968"/>
              <a:gd name="connsiteX13479" fmla="*/ 1166071 w 8014260"/>
              <a:gd name="connsiteY13479" fmla="*/ 2348660 h 4925968"/>
              <a:gd name="connsiteX13480" fmla="*/ 3727530 w 8014260"/>
              <a:gd name="connsiteY13480" fmla="*/ 2348111 h 4925968"/>
              <a:gd name="connsiteX13481" fmla="*/ 3735143 w 8014260"/>
              <a:gd name="connsiteY13481" fmla="*/ 2352843 h 4925968"/>
              <a:gd name="connsiteX13482" fmla="*/ 3731234 w 8014260"/>
              <a:gd name="connsiteY13482" fmla="*/ 2366559 h 4925968"/>
              <a:gd name="connsiteX13483" fmla="*/ 3724925 w 8014260"/>
              <a:gd name="connsiteY13483" fmla="*/ 2360249 h 4925968"/>
              <a:gd name="connsiteX13484" fmla="*/ 3727530 w 8014260"/>
              <a:gd name="connsiteY13484" fmla="*/ 2348111 h 4925968"/>
              <a:gd name="connsiteX13485" fmla="*/ 7834581 w 8014260"/>
              <a:gd name="connsiteY13485" fmla="*/ 2346808 h 4925968"/>
              <a:gd name="connsiteX13486" fmla="*/ 7807697 w 8014260"/>
              <a:gd name="connsiteY13486" fmla="*/ 2411410 h 4925968"/>
              <a:gd name="connsiteX13487" fmla="*/ 7767372 w 8014260"/>
              <a:gd name="connsiteY13487" fmla="*/ 2480402 h 4925968"/>
              <a:gd name="connsiteX13488" fmla="*/ 7794529 w 8014260"/>
              <a:gd name="connsiteY13488" fmla="*/ 2408118 h 4925968"/>
              <a:gd name="connsiteX13489" fmla="*/ 7834581 w 8014260"/>
              <a:gd name="connsiteY13489" fmla="*/ 2346808 h 4925968"/>
              <a:gd name="connsiteX13490" fmla="*/ 5630488 w 8014260"/>
              <a:gd name="connsiteY13490" fmla="*/ 2346739 h 4925968"/>
              <a:gd name="connsiteX13491" fmla="*/ 5646193 w 8014260"/>
              <a:gd name="connsiteY13491" fmla="*/ 2349825 h 4925968"/>
              <a:gd name="connsiteX13492" fmla="*/ 5635563 w 8014260"/>
              <a:gd name="connsiteY13492" fmla="*/ 2363198 h 4925968"/>
              <a:gd name="connsiteX13493" fmla="*/ 5621161 w 8014260"/>
              <a:gd name="connsiteY13493" fmla="*/ 2361347 h 4925968"/>
              <a:gd name="connsiteX13494" fmla="*/ 5630488 w 8014260"/>
              <a:gd name="connsiteY13494" fmla="*/ 2346739 h 4925968"/>
              <a:gd name="connsiteX13495" fmla="*/ 1098655 w 8014260"/>
              <a:gd name="connsiteY13495" fmla="*/ 2346053 h 4925968"/>
              <a:gd name="connsiteX13496" fmla="*/ 1093991 w 8014260"/>
              <a:gd name="connsiteY13496" fmla="*/ 2348660 h 4925968"/>
              <a:gd name="connsiteX13497" fmla="*/ 1087135 w 8014260"/>
              <a:gd name="connsiteY13497" fmla="*/ 2349002 h 4925968"/>
              <a:gd name="connsiteX13498" fmla="*/ 1090014 w 8014260"/>
              <a:gd name="connsiteY13498" fmla="*/ 2346945 h 4925968"/>
              <a:gd name="connsiteX13499" fmla="*/ 1098655 w 8014260"/>
              <a:gd name="connsiteY13499" fmla="*/ 2346053 h 4925968"/>
              <a:gd name="connsiteX13500" fmla="*/ 4650755 w 8014260"/>
              <a:gd name="connsiteY13500" fmla="*/ 2345368 h 4925968"/>
              <a:gd name="connsiteX13501" fmla="*/ 4640193 w 8014260"/>
              <a:gd name="connsiteY13501" fmla="*/ 2353666 h 4925968"/>
              <a:gd name="connsiteX13502" fmla="*/ 4631758 w 8014260"/>
              <a:gd name="connsiteY13502" fmla="*/ 2354078 h 4925968"/>
              <a:gd name="connsiteX13503" fmla="*/ 4639370 w 8014260"/>
              <a:gd name="connsiteY13503" fmla="*/ 2347083 h 4925968"/>
              <a:gd name="connsiteX13504" fmla="*/ 4650755 w 8014260"/>
              <a:gd name="connsiteY13504" fmla="*/ 2345368 h 4925968"/>
              <a:gd name="connsiteX13505" fmla="*/ 4493568 w 8014260"/>
              <a:gd name="connsiteY13505" fmla="*/ 2344133 h 4925968"/>
              <a:gd name="connsiteX13506" fmla="*/ 4500564 w 8014260"/>
              <a:gd name="connsiteY13506" fmla="*/ 2350785 h 4925968"/>
              <a:gd name="connsiteX13507" fmla="*/ 4493568 w 8014260"/>
              <a:gd name="connsiteY13507" fmla="*/ 2357575 h 4925968"/>
              <a:gd name="connsiteX13508" fmla="*/ 4486574 w 8014260"/>
              <a:gd name="connsiteY13508" fmla="*/ 2356477 h 4925968"/>
              <a:gd name="connsiteX13509" fmla="*/ 4493568 w 8014260"/>
              <a:gd name="connsiteY13509" fmla="*/ 2344133 h 4925968"/>
              <a:gd name="connsiteX13510" fmla="*/ 1298153 w 8014260"/>
              <a:gd name="connsiteY13510" fmla="*/ 2343859 h 4925968"/>
              <a:gd name="connsiteX13511" fmla="*/ 1306041 w 8014260"/>
              <a:gd name="connsiteY13511" fmla="*/ 2345985 h 4925968"/>
              <a:gd name="connsiteX13512" fmla="*/ 1300622 w 8014260"/>
              <a:gd name="connsiteY13512" fmla="*/ 2349139 h 4925968"/>
              <a:gd name="connsiteX13513" fmla="*/ 1291159 w 8014260"/>
              <a:gd name="connsiteY13513" fmla="*/ 2346396 h 4925968"/>
              <a:gd name="connsiteX13514" fmla="*/ 1298153 w 8014260"/>
              <a:gd name="connsiteY13514" fmla="*/ 2343859 h 4925968"/>
              <a:gd name="connsiteX13515" fmla="*/ 1012036 w 8014260"/>
              <a:gd name="connsiteY13515" fmla="*/ 2343379 h 4925968"/>
              <a:gd name="connsiteX13516" fmla="*/ 1008882 w 8014260"/>
              <a:gd name="connsiteY13516" fmla="*/ 2345436 h 4925968"/>
              <a:gd name="connsiteX13517" fmla="*/ 1004768 w 8014260"/>
              <a:gd name="connsiteY13517" fmla="*/ 2346191 h 4925968"/>
              <a:gd name="connsiteX13518" fmla="*/ 1009156 w 8014260"/>
              <a:gd name="connsiteY13518" fmla="*/ 2343790 h 4925968"/>
              <a:gd name="connsiteX13519" fmla="*/ 1012036 w 8014260"/>
              <a:gd name="connsiteY13519" fmla="*/ 2343379 h 4925968"/>
              <a:gd name="connsiteX13520" fmla="*/ 6962449 w 8014260"/>
              <a:gd name="connsiteY13520" fmla="*/ 2340635 h 4925968"/>
              <a:gd name="connsiteX13521" fmla="*/ 6988235 w 8014260"/>
              <a:gd name="connsiteY13521" fmla="*/ 2349963 h 4925968"/>
              <a:gd name="connsiteX13522" fmla="*/ 6969513 w 8014260"/>
              <a:gd name="connsiteY13522" fmla="*/ 2364982 h 4925968"/>
              <a:gd name="connsiteX13523" fmla="*/ 6943452 w 8014260"/>
              <a:gd name="connsiteY13523" fmla="*/ 2355586 h 4925968"/>
              <a:gd name="connsiteX13524" fmla="*/ 6962449 w 8014260"/>
              <a:gd name="connsiteY13524" fmla="*/ 2340635 h 4925968"/>
              <a:gd name="connsiteX13525" fmla="*/ 6164658 w 8014260"/>
              <a:gd name="connsiteY13525" fmla="*/ 2340224 h 4925968"/>
              <a:gd name="connsiteX13526" fmla="*/ 6150256 w 8014260"/>
              <a:gd name="connsiteY13526" fmla="*/ 2351745 h 4925968"/>
              <a:gd name="connsiteX13527" fmla="*/ 6131259 w 8014260"/>
              <a:gd name="connsiteY13527" fmla="*/ 2354489 h 4925968"/>
              <a:gd name="connsiteX13528" fmla="*/ 6145867 w 8014260"/>
              <a:gd name="connsiteY13528" fmla="*/ 2342830 h 4925968"/>
              <a:gd name="connsiteX13529" fmla="*/ 6164658 w 8014260"/>
              <a:gd name="connsiteY13529" fmla="*/ 2340224 h 4925968"/>
              <a:gd name="connsiteX13530" fmla="*/ 6763712 w 8014260"/>
              <a:gd name="connsiteY13530" fmla="*/ 2339770 h 4925968"/>
              <a:gd name="connsiteX13531" fmla="*/ 6773579 w 8014260"/>
              <a:gd name="connsiteY13531" fmla="*/ 2345230 h 4925968"/>
              <a:gd name="connsiteX13532" fmla="*/ 6755405 w 8014260"/>
              <a:gd name="connsiteY13532" fmla="*/ 2359289 h 4925968"/>
              <a:gd name="connsiteX13533" fmla="*/ 6730374 w 8014260"/>
              <a:gd name="connsiteY13533" fmla="*/ 2353734 h 4925968"/>
              <a:gd name="connsiteX13534" fmla="*/ 6747108 w 8014260"/>
              <a:gd name="connsiteY13534" fmla="*/ 2340430 h 4925968"/>
              <a:gd name="connsiteX13535" fmla="*/ 6763712 w 8014260"/>
              <a:gd name="connsiteY13535" fmla="*/ 2339770 h 4925968"/>
              <a:gd name="connsiteX13536" fmla="*/ 4721323 w 8014260"/>
              <a:gd name="connsiteY13536" fmla="*/ 2339744 h 4925968"/>
              <a:gd name="connsiteX13537" fmla="*/ 4715768 w 8014260"/>
              <a:gd name="connsiteY13537" fmla="*/ 2345985 h 4925968"/>
              <a:gd name="connsiteX13538" fmla="*/ 4703972 w 8014260"/>
              <a:gd name="connsiteY13538" fmla="*/ 2348042 h 4925968"/>
              <a:gd name="connsiteX13539" fmla="*/ 4711241 w 8014260"/>
              <a:gd name="connsiteY13539" fmla="*/ 2340293 h 4925968"/>
              <a:gd name="connsiteX13540" fmla="*/ 4721323 w 8014260"/>
              <a:gd name="connsiteY13540" fmla="*/ 2339744 h 4925968"/>
              <a:gd name="connsiteX13541" fmla="*/ 4932138 w 8014260"/>
              <a:gd name="connsiteY13541" fmla="*/ 2339607 h 4925968"/>
              <a:gd name="connsiteX13542" fmla="*/ 4943248 w 8014260"/>
              <a:gd name="connsiteY13542" fmla="*/ 2339607 h 4925968"/>
              <a:gd name="connsiteX13543" fmla="*/ 4935156 w 8014260"/>
              <a:gd name="connsiteY13543" fmla="*/ 2348385 h 4925968"/>
              <a:gd name="connsiteX13544" fmla="*/ 4922606 w 8014260"/>
              <a:gd name="connsiteY13544" fmla="*/ 2346808 h 4925968"/>
              <a:gd name="connsiteX13545" fmla="*/ 4932138 w 8014260"/>
              <a:gd name="connsiteY13545" fmla="*/ 2339607 h 4925968"/>
              <a:gd name="connsiteX13546" fmla="*/ 924734 w 8014260"/>
              <a:gd name="connsiteY13546" fmla="*/ 2337275 h 4925968"/>
              <a:gd name="connsiteX13547" fmla="*/ 923294 w 8014260"/>
              <a:gd name="connsiteY13547" fmla="*/ 2339676 h 4925968"/>
              <a:gd name="connsiteX13548" fmla="*/ 921649 w 8014260"/>
              <a:gd name="connsiteY13548" fmla="*/ 2340155 h 4925968"/>
              <a:gd name="connsiteX13549" fmla="*/ 922814 w 8014260"/>
              <a:gd name="connsiteY13549" fmla="*/ 2337961 h 4925968"/>
              <a:gd name="connsiteX13550" fmla="*/ 924734 w 8014260"/>
              <a:gd name="connsiteY13550" fmla="*/ 2337275 h 4925968"/>
              <a:gd name="connsiteX13551" fmla="*/ 4795115 w 8014260"/>
              <a:gd name="connsiteY13551" fmla="*/ 2334875 h 4925968"/>
              <a:gd name="connsiteX13552" fmla="*/ 4787228 w 8014260"/>
              <a:gd name="connsiteY13552" fmla="*/ 2342213 h 4925968"/>
              <a:gd name="connsiteX13553" fmla="*/ 4776736 w 8014260"/>
              <a:gd name="connsiteY13553" fmla="*/ 2342556 h 4925968"/>
              <a:gd name="connsiteX13554" fmla="*/ 4783319 w 8014260"/>
              <a:gd name="connsiteY13554" fmla="*/ 2336315 h 4925968"/>
              <a:gd name="connsiteX13555" fmla="*/ 4795115 w 8014260"/>
              <a:gd name="connsiteY13555" fmla="*/ 2334875 h 4925968"/>
              <a:gd name="connsiteX13556" fmla="*/ 4868976 w 8014260"/>
              <a:gd name="connsiteY13556" fmla="*/ 2334601 h 4925968"/>
              <a:gd name="connsiteX13557" fmla="*/ 4860815 w 8014260"/>
              <a:gd name="connsiteY13557" fmla="*/ 2341870 h 4925968"/>
              <a:gd name="connsiteX13558" fmla="*/ 4849156 w 8014260"/>
              <a:gd name="connsiteY13558" fmla="*/ 2342214 h 4925968"/>
              <a:gd name="connsiteX13559" fmla="*/ 4857592 w 8014260"/>
              <a:gd name="connsiteY13559" fmla="*/ 2334807 h 4925968"/>
              <a:gd name="connsiteX13560" fmla="*/ 4868976 w 8014260"/>
              <a:gd name="connsiteY13560" fmla="*/ 2334601 h 4925968"/>
              <a:gd name="connsiteX13561" fmla="*/ 7807697 w 8014260"/>
              <a:gd name="connsiteY13561" fmla="*/ 2332749 h 4925968"/>
              <a:gd name="connsiteX13562" fmla="*/ 7781568 w 8014260"/>
              <a:gd name="connsiteY13562" fmla="*/ 2401741 h 4925968"/>
              <a:gd name="connsiteX13563" fmla="*/ 7746318 w 8014260"/>
              <a:gd name="connsiteY13563" fmla="*/ 2464560 h 4925968"/>
              <a:gd name="connsiteX13564" fmla="*/ 7771418 w 8014260"/>
              <a:gd name="connsiteY13564" fmla="*/ 2390905 h 4925968"/>
              <a:gd name="connsiteX13565" fmla="*/ 7807697 w 8014260"/>
              <a:gd name="connsiteY13565" fmla="*/ 2332749 h 4925968"/>
              <a:gd name="connsiteX13566" fmla="*/ 5348487 w 8014260"/>
              <a:gd name="connsiteY13566" fmla="*/ 2331994 h 4925968"/>
              <a:gd name="connsiteX13567" fmla="*/ 5362889 w 8014260"/>
              <a:gd name="connsiteY13567" fmla="*/ 2335766 h 4925968"/>
              <a:gd name="connsiteX13568" fmla="*/ 5353425 w 8014260"/>
              <a:gd name="connsiteY13568" fmla="*/ 2345573 h 4925968"/>
              <a:gd name="connsiteX13569" fmla="*/ 5338954 w 8014260"/>
              <a:gd name="connsiteY13569" fmla="*/ 2341596 h 4925968"/>
              <a:gd name="connsiteX13570" fmla="*/ 5348487 w 8014260"/>
              <a:gd name="connsiteY13570" fmla="*/ 2331994 h 4925968"/>
              <a:gd name="connsiteX13571" fmla="*/ 6239684 w 8014260"/>
              <a:gd name="connsiteY13571" fmla="*/ 2330417 h 4925968"/>
              <a:gd name="connsiteX13572" fmla="*/ 6224254 w 8014260"/>
              <a:gd name="connsiteY13572" fmla="*/ 2341801 h 4925968"/>
              <a:gd name="connsiteX13573" fmla="*/ 6204708 w 8014260"/>
              <a:gd name="connsiteY13573" fmla="*/ 2344750 h 4925968"/>
              <a:gd name="connsiteX13574" fmla="*/ 6221442 w 8014260"/>
              <a:gd name="connsiteY13574" fmla="*/ 2332406 h 4925968"/>
              <a:gd name="connsiteX13575" fmla="*/ 6239684 w 8014260"/>
              <a:gd name="connsiteY13575" fmla="*/ 2330417 h 4925968"/>
              <a:gd name="connsiteX13576" fmla="*/ 1492031 w 8014260"/>
              <a:gd name="connsiteY13576" fmla="*/ 2329114 h 4925968"/>
              <a:gd name="connsiteX13577" fmla="*/ 1501221 w 8014260"/>
              <a:gd name="connsiteY13577" fmla="*/ 2333023 h 4925968"/>
              <a:gd name="connsiteX13578" fmla="*/ 1496556 w 8014260"/>
              <a:gd name="connsiteY13578" fmla="*/ 2335903 h 4925968"/>
              <a:gd name="connsiteX13579" fmla="*/ 1489492 w 8014260"/>
              <a:gd name="connsiteY13579" fmla="*/ 2331994 h 4925968"/>
              <a:gd name="connsiteX13580" fmla="*/ 1492031 w 8014260"/>
              <a:gd name="connsiteY13580" fmla="*/ 2329114 h 4925968"/>
              <a:gd name="connsiteX13581" fmla="*/ 1087272 w 8014260"/>
              <a:gd name="connsiteY13581" fmla="*/ 2328634 h 4925968"/>
              <a:gd name="connsiteX13582" fmla="*/ 1082126 w 8014260"/>
              <a:gd name="connsiteY13582" fmla="*/ 2331240 h 4925968"/>
              <a:gd name="connsiteX13583" fmla="*/ 1076777 w 8014260"/>
              <a:gd name="connsiteY13583" fmla="*/ 2332338 h 4925968"/>
              <a:gd name="connsiteX13584" fmla="*/ 1080138 w 8014260"/>
              <a:gd name="connsiteY13584" fmla="*/ 2330349 h 4925968"/>
              <a:gd name="connsiteX13585" fmla="*/ 1087272 w 8014260"/>
              <a:gd name="connsiteY13585" fmla="*/ 2328634 h 4925968"/>
              <a:gd name="connsiteX13586" fmla="*/ 3181154 w 8014260"/>
              <a:gd name="connsiteY13586" fmla="*/ 2327811 h 4925968"/>
              <a:gd name="connsiteX13587" fmla="*/ 3185886 w 8014260"/>
              <a:gd name="connsiteY13587" fmla="*/ 2343379 h 4925968"/>
              <a:gd name="connsiteX13588" fmla="*/ 3181085 w 8014260"/>
              <a:gd name="connsiteY13588" fmla="*/ 2351197 h 4925968"/>
              <a:gd name="connsiteX13589" fmla="*/ 3174433 w 8014260"/>
              <a:gd name="connsiteY13589" fmla="*/ 2335012 h 4925968"/>
              <a:gd name="connsiteX13590" fmla="*/ 3181154 w 8014260"/>
              <a:gd name="connsiteY13590" fmla="*/ 2327811 h 4925968"/>
              <a:gd name="connsiteX13591" fmla="*/ 2231046 w 8014260"/>
              <a:gd name="connsiteY13591" fmla="*/ 2327057 h 4925968"/>
              <a:gd name="connsiteX13592" fmla="*/ 2236121 w 8014260"/>
              <a:gd name="connsiteY13592" fmla="*/ 2342762 h 4925968"/>
              <a:gd name="connsiteX13593" fmla="*/ 2228440 w 8014260"/>
              <a:gd name="connsiteY13593" fmla="*/ 2344751 h 4925968"/>
              <a:gd name="connsiteX13594" fmla="*/ 2225285 w 8014260"/>
              <a:gd name="connsiteY13594" fmla="*/ 2331720 h 4925968"/>
              <a:gd name="connsiteX13595" fmla="*/ 2231046 w 8014260"/>
              <a:gd name="connsiteY13595" fmla="*/ 2327057 h 4925968"/>
              <a:gd name="connsiteX13596" fmla="*/ 2094092 w 8014260"/>
              <a:gd name="connsiteY13596" fmla="*/ 2326920 h 4925968"/>
              <a:gd name="connsiteX13597" fmla="*/ 2099990 w 8014260"/>
              <a:gd name="connsiteY13597" fmla="*/ 2338853 h 4925968"/>
              <a:gd name="connsiteX13598" fmla="*/ 2096287 w 8014260"/>
              <a:gd name="connsiteY13598" fmla="*/ 2347494 h 4925968"/>
              <a:gd name="connsiteX13599" fmla="*/ 2090389 w 8014260"/>
              <a:gd name="connsiteY13599" fmla="*/ 2339059 h 4925968"/>
              <a:gd name="connsiteX13600" fmla="*/ 2094092 w 8014260"/>
              <a:gd name="connsiteY13600" fmla="*/ 2326920 h 4925968"/>
              <a:gd name="connsiteX13601" fmla="*/ 7099883 w 8014260"/>
              <a:gd name="connsiteY13601" fmla="*/ 2325480 h 4925968"/>
              <a:gd name="connsiteX13602" fmla="*/ 7124572 w 8014260"/>
              <a:gd name="connsiteY13602" fmla="*/ 2338030 h 4925968"/>
              <a:gd name="connsiteX13603" fmla="*/ 7104477 w 8014260"/>
              <a:gd name="connsiteY13603" fmla="*/ 2352912 h 4925968"/>
              <a:gd name="connsiteX13604" fmla="*/ 7079515 w 8014260"/>
              <a:gd name="connsiteY13604" fmla="*/ 2340430 h 4925968"/>
              <a:gd name="connsiteX13605" fmla="*/ 7099883 w 8014260"/>
              <a:gd name="connsiteY13605" fmla="*/ 2325480 h 4925968"/>
              <a:gd name="connsiteX13606" fmla="*/ 6687083 w 8014260"/>
              <a:gd name="connsiteY13606" fmla="*/ 2325154 h 4925968"/>
              <a:gd name="connsiteX13607" fmla="*/ 6695330 w 8014260"/>
              <a:gd name="connsiteY13607" fmla="*/ 2329801 h 4925968"/>
              <a:gd name="connsiteX13608" fmla="*/ 6678802 w 8014260"/>
              <a:gd name="connsiteY13608" fmla="*/ 2343242 h 4925968"/>
              <a:gd name="connsiteX13609" fmla="*/ 6653291 w 8014260"/>
              <a:gd name="connsiteY13609" fmla="*/ 2339333 h 4925968"/>
              <a:gd name="connsiteX13610" fmla="*/ 6671738 w 8014260"/>
              <a:gd name="connsiteY13610" fmla="*/ 2326166 h 4925968"/>
              <a:gd name="connsiteX13611" fmla="*/ 6687083 w 8014260"/>
              <a:gd name="connsiteY13611" fmla="*/ 2325154 h 4925968"/>
              <a:gd name="connsiteX13612" fmla="*/ 1959471 w 8014260"/>
              <a:gd name="connsiteY13612" fmla="*/ 2325000 h 4925968"/>
              <a:gd name="connsiteX13613" fmla="*/ 1965231 w 8014260"/>
              <a:gd name="connsiteY13613" fmla="*/ 2335218 h 4925968"/>
              <a:gd name="connsiteX13614" fmla="*/ 1961461 w 8014260"/>
              <a:gd name="connsiteY13614" fmla="*/ 2342282 h 4925968"/>
              <a:gd name="connsiteX13615" fmla="*/ 1955699 w 8014260"/>
              <a:gd name="connsiteY13615" fmla="*/ 2335012 h 4925968"/>
              <a:gd name="connsiteX13616" fmla="*/ 1959471 w 8014260"/>
              <a:gd name="connsiteY13616" fmla="*/ 2325000 h 4925968"/>
              <a:gd name="connsiteX13617" fmla="*/ 1233963 w 8014260"/>
              <a:gd name="connsiteY13617" fmla="*/ 2324588 h 4925968"/>
              <a:gd name="connsiteX13618" fmla="*/ 1229366 w 8014260"/>
              <a:gd name="connsiteY13618" fmla="*/ 2327057 h 4925968"/>
              <a:gd name="connsiteX13619" fmla="*/ 1220591 w 8014260"/>
              <a:gd name="connsiteY13619" fmla="*/ 2326851 h 4925968"/>
              <a:gd name="connsiteX13620" fmla="*/ 1223538 w 8014260"/>
              <a:gd name="connsiteY13620" fmla="*/ 2324999 h 4925968"/>
              <a:gd name="connsiteX13621" fmla="*/ 1233963 w 8014260"/>
              <a:gd name="connsiteY13621" fmla="*/ 2324588 h 4925968"/>
              <a:gd name="connsiteX13622" fmla="*/ 5558205 w 8014260"/>
              <a:gd name="connsiteY13622" fmla="*/ 2323286 h 4925968"/>
              <a:gd name="connsiteX13623" fmla="*/ 5571715 w 8014260"/>
              <a:gd name="connsiteY13623" fmla="*/ 2326989 h 4925968"/>
              <a:gd name="connsiteX13624" fmla="*/ 5560537 w 8014260"/>
              <a:gd name="connsiteY13624" fmla="*/ 2339950 h 4925968"/>
              <a:gd name="connsiteX13625" fmla="*/ 5547301 w 8014260"/>
              <a:gd name="connsiteY13625" fmla="*/ 2335836 h 4925968"/>
              <a:gd name="connsiteX13626" fmla="*/ 5558205 w 8014260"/>
              <a:gd name="connsiteY13626" fmla="*/ 2323286 h 4925968"/>
              <a:gd name="connsiteX13627" fmla="*/ 5139387 w 8014260"/>
              <a:gd name="connsiteY13627" fmla="*/ 2322668 h 4925968"/>
              <a:gd name="connsiteX13628" fmla="*/ 5152417 w 8014260"/>
              <a:gd name="connsiteY13628" fmla="*/ 2326783 h 4925968"/>
              <a:gd name="connsiteX13629" fmla="*/ 5141924 w 8014260"/>
              <a:gd name="connsiteY13629" fmla="*/ 2334876 h 4925968"/>
              <a:gd name="connsiteX13630" fmla="*/ 5130471 w 8014260"/>
              <a:gd name="connsiteY13630" fmla="*/ 2331378 h 4925968"/>
              <a:gd name="connsiteX13631" fmla="*/ 5139387 w 8014260"/>
              <a:gd name="connsiteY13631" fmla="*/ 2322668 h 4925968"/>
              <a:gd name="connsiteX13632" fmla="*/ 1362209 w 8014260"/>
              <a:gd name="connsiteY13632" fmla="*/ 2320954 h 4925968"/>
              <a:gd name="connsiteX13633" fmla="*/ 1369066 w 8014260"/>
              <a:gd name="connsiteY13633" fmla="*/ 2323697 h 4925968"/>
              <a:gd name="connsiteX13634" fmla="*/ 1359054 w 8014260"/>
              <a:gd name="connsiteY13634" fmla="*/ 2324383 h 4925968"/>
              <a:gd name="connsiteX13635" fmla="*/ 1354457 w 8014260"/>
              <a:gd name="connsiteY13635" fmla="*/ 2322188 h 4925968"/>
              <a:gd name="connsiteX13636" fmla="*/ 1362209 w 8014260"/>
              <a:gd name="connsiteY13636" fmla="*/ 2320954 h 4925968"/>
              <a:gd name="connsiteX13637" fmla="*/ 6306747 w 8014260"/>
              <a:gd name="connsiteY13637" fmla="*/ 2320559 h 4925968"/>
              <a:gd name="connsiteX13638" fmla="*/ 6314643 w 8014260"/>
              <a:gd name="connsiteY13638" fmla="*/ 2321571 h 4925968"/>
              <a:gd name="connsiteX13639" fmla="*/ 6299349 w 8014260"/>
              <a:gd name="connsiteY13639" fmla="*/ 2333572 h 4925968"/>
              <a:gd name="connsiteX13640" fmla="*/ 6279461 w 8014260"/>
              <a:gd name="connsiteY13640" fmla="*/ 2336247 h 4925968"/>
              <a:gd name="connsiteX13641" fmla="*/ 6292834 w 8014260"/>
              <a:gd name="connsiteY13641" fmla="*/ 2324588 h 4925968"/>
              <a:gd name="connsiteX13642" fmla="*/ 6306747 w 8014260"/>
              <a:gd name="connsiteY13642" fmla="*/ 2320559 h 4925968"/>
              <a:gd name="connsiteX13643" fmla="*/ 1162434 w 8014260"/>
              <a:gd name="connsiteY13643" fmla="*/ 2319719 h 4925968"/>
              <a:gd name="connsiteX13644" fmla="*/ 1154203 w 8014260"/>
              <a:gd name="connsiteY13644" fmla="*/ 2321776 h 4925968"/>
              <a:gd name="connsiteX13645" fmla="*/ 1148238 w 8014260"/>
              <a:gd name="connsiteY13645" fmla="*/ 2322394 h 4925968"/>
              <a:gd name="connsiteX13646" fmla="*/ 1152421 w 8014260"/>
              <a:gd name="connsiteY13646" fmla="*/ 2321228 h 4925968"/>
              <a:gd name="connsiteX13647" fmla="*/ 1162434 w 8014260"/>
              <a:gd name="connsiteY13647" fmla="*/ 2319719 h 4925968"/>
              <a:gd name="connsiteX13648" fmla="*/ 1824711 w 8014260"/>
              <a:gd name="connsiteY13648" fmla="*/ 2318347 h 4925968"/>
              <a:gd name="connsiteX13649" fmla="*/ 1830404 w 8014260"/>
              <a:gd name="connsiteY13649" fmla="*/ 2326782 h 4925968"/>
              <a:gd name="connsiteX13650" fmla="*/ 1826493 w 8014260"/>
              <a:gd name="connsiteY13650" fmla="*/ 2332269 h 4925968"/>
              <a:gd name="connsiteX13651" fmla="*/ 1820801 w 8014260"/>
              <a:gd name="connsiteY13651" fmla="*/ 2326234 h 4925968"/>
              <a:gd name="connsiteX13652" fmla="*/ 1824711 w 8014260"/>
              <a:gd name="connsiteY13652" fmla="*/ 2318347 h 4925968"/>
              <a:gd name="connsiteX13653" fmla="*/ 4206493 w 8014260"/>
              <a:gd name="connsiteY13653" fmla="*/ 2318279 h 4925968"/>
              <a:gd name="connsiteX13654" fmla="*/ 4215477 w 8014260"/>
              <a:gd name="connsiteY13654" fmla="*/ 2323422 h 4925968"/>
              <a:gd name="connsiteX13655" fmla="*/ 4211157 w 8014260"/>
              <a:gd name="connsiteY13655" fmla="*/ 2335356 h 4925968"/>
              <a:gd name="connsiteX13656" fmla="*/ 4203956 w 8014260"/>
              <a:gd name="connsiteY13656" fmla="*/ 2328909 h 4925968"/>
              <a:gd name="connsiteX13657" fmla="*/ 4206493 w 8014260"/>
              <a:gd name="connsiteY13657" fmla="*/ 2318279 h 4925968"/>
              <a:gd name="connsiteX13658" fmla="*/ 4416828 w 8014260"/>
              <a:gd name="connsiteY13658" fmla="*/ 2316907 h 4925968"/>
              <a:gd name="connsiteX13659" fmla="*/ 4425400 w 8014260"/>
              <a:gd name="connsiteY13659" fmla="*/ 2322325 h 4925968"/>
              <a:gd name="connsiteX13660" fmla="*/ 4419434 w 8014260"/>
              <a:gd name="connsiteY13660" fmla="*/ 2333161 h 4925968"/>
              <a:gd name="connsiteX13661" fmla="*/ 4412850 w 8014260"/>
              <a:gd name="connsiteY13661" fmla="*/ 2328909 h 4925968"/>
              <a:gd name="connsiteX13662" fmla="*/ 4416828 w 8014260"/>
              <a:gd name="connsiteY13662" fmla="*/ 2316907 h 4925968"/>
              <a:gd name="connsiteX13663" fmla="*/ 3864210 w 8014260"/>
              <a:gd name="connsiteY13663" fmla="*/ 2315947 h 4925968"/>
              <a:gd name="connsiteX13664" fmla="*/ 3868530 w 8014260"/>
              <a:gd name="connsiteY13664" fmla="*/ 2325616 h 4925968"/>
              <a:gd name="connsiteX13665" fmla="*/ 3863730 w 8014260"/>
              <a:gd name="connsiteY13665" fmla="*/ 2333572 h 4925968"/>
              <a:gd name="connsiteX13666" fmla="*/ 3857489 w 8014260"/>
              <a:gd name="connsiteY13666" fmla="*/ 2324176 h 4925968"/>
              <a:gd name="connsiteX13667" fmla="*/ 3864210 w 8014260"/>
              <a:gd name="connsiteY13667" fmla="*/ 2315947 h 4925968"/>
              <a:gd name="connsiteX13668" fmla="*/ 6609460 w 8014260"/>
              <a:gd name="connsiteY13668" fmla="*/ 2315784 h 4925968"/>
              <a:gd name="connsiteX13669" fmla="*/ 6618452 w 8014260"/>
              <a:gd name="connsiteY13669" fmla="*/ 2319033 h 4925968"/>
              <a:gd name="connsiteX13670" fmla="*/ 6601856 w 8014260"/>
              <a:gd name="connsiteY13670" fmla="*/ 2332132 h 4925968"/>
              <a:gd name="connsiteX13671" fmla="*/ 6577441 w 8014260"/>
              <a:gd name="connsiteY13671" fmla="*/ 2330966 h 4925968"/>
              <a:gd name="connsiteX13672" fmla="*/ 6593832 w 8014260"/>
              <a:gd name="connsiteY13672" fmla="*/ 2317936 h 4925968"/>
              <a:gd name="connsiteX13673" fmla="*/ 6609460 w 8014260"/>
              <a:gd name="connsiteY13673" fmla="*/ 2315784 h 4925968"/>
              <a:gd name="connsiteX13674" fmla="*/ 7234369 w 8014260"/>
              <a:gd name="connsiteY13674" fmla="*/ 2315741 h 4925968"/>
              <a:gd name="connsiteX13675" fmla="*/ 7260155 w 8014260"/>
              <a:gd name="connsiteY13675" fmla="*/ 2329731 h 4925968"/>
              <a:gd name="connsiteX13676" fmla="*/ 7241638 w 8014260"/>
              <a:gd name="connsiteY13676" fmla="*/ 2345848 h 4925968"/>
              <a:gd name="connsiteX13677" fmla="*/ 7215578 w 8014260"/>
              <a:gd name="connsiteY13677" fmla="*/ 2331789 h 4925968"/>
              <a:gd name="connsiteX13678" fmla="*/ 7234369 w 8014260"/>
              <a:gd name="connsiteY13678" fmla="*/ 2315741 h 4925968"/>
              <a:gd name="connsiteX13679" fmla="*/ 6883787 w 8014260"/>
              <a:gd name="connsiteY13679" fmla="*/ 2315055 h 4925968"/>
              <a:gd name="connsiteX13680" fmla="*/ 6909848 w 8014260"/>
              <a:gd name="connsiteY13680" fmla="*/ 2322188 h 4925968"/>
              <a:gd name="connsiteX13681" fmla="*/ 6893731 w 8014260"/>
              <a:gd name="connsiteY13681" fmla="*/ 2336521 h 4925968"/>
              <a:gd name="connsiteX13682" fmla="*/ 6866916 w 8014260"/>
              <a:gd name="connsiteY13682" fmla="*/ 2330486 h 4925968"/>
              <a:gd name="connsiteX13683" fmla="*/ 6883787 w 8014260"/>
              <a:gd name="connsiteY13683" fmla="*/ 2315055 h 4925968"/>
              <a:gd name="connsiteX13684" fmla="*/ 5911323 w 8014260"/>
              <a:gd name="connsiteY13684" fmla="*/ 2313958 h 4925968"/>
              <a:gd name="connsiteX13685" fmla="*/ 5927302 w 8014260"/>
              <a:gd name="connsiteY13685" fmla="*/ 2314575 h 4925968"/>
              <a:gd name="connsiteX13686" fmla="*/ 5915781 w 8014260"/>
              <a:gd name="connsiteY13686" fmla="*/ 2326920 h 4925968"/>
              <a:gd name="connsiteX13687" fmla="*/ 5899596 w 8014260"/>
              <a:gd name="connsiteY13687" fmla="*/ 2326577 h 4925968"/>
              <a:gd name="connsiteX13688" fmla="*/ 5911323 w 8014260"/>
              <a:gd name="connsiteY13688" fmla="*/ 2313958 h 4925968"/>
              <a:gd name="connsiteX13689" fmla="*/ 6383762 w 8014260"/>
              <a:gd name="connsiteY13689" fmla="*/ 2313906 h 4925968"/>
              <a:gd name="connsiteX13690" fmla="*/ 6390148 w 8014260"/>
              <a:gd name="connsiteY13690" fmla="*/ 2316152 h 4925968"/>
              <a:gd name="connsiteX13691" fmla="*/ 6372592 w 8014260"/>
              <a:gd name="connsiteY13691" fmla="*/ 2328154 h 4925968"/>
              <a:gd name="connsiteX13692" fmla="*/ 6352567 w 8014260"/>
              <a:gd name="connsiteY13692" fmla="*/ 2328977 h 4925968"/>
              <a:gd name="connsiteX13693" fmla="*/ 6370329 w 8014260"/>
              <a:gd name="connsiteY13693" fmla="*/ 2316701 h 4925968"/>
              <a:gd name="connsiteX13694" fmla="*/ 6383762 w 8014260"/>
              <a:gd name="connsiteY13694" fmla="*/ 2313906 h 4925968"/>
              <a:gd name="connsiteX13695" fmla="*/ 998458 w 8014260"/>
              <a:gd name="connsiteY13695" fmla="*/ 2313684 h 4925968"/>
              <a:gd name="connsiteX13696" fmla="*/ 994618 w 8014260"/>
              <a:gd name="connsiteY13696" fmla="*/ 2316359 h 4925968"/>
              <a:gd name="connsiteX13697" fmla="*/ 992766 w 8014260"/>
              <a:gd name="connsiteY13697" fmla="*/ 2316976 h 4925968"/>
              <a:gd name="connsiteX13698" fmla="*/ 996812 w 8014260"/>
              <a:gd name="connsiteY13698" fmla="*/ 2314095 h 4925968"/>
              <a:gd name="connsiteX13699" fmla="*/ 998458 w 8014260"/>
              <a:gd name="connsiteY13699" fmla="*/ 2313684 h 4925968"/>
              <a:gd name="connsiteX13700" fmla="*/ 2364023 w 8014260"/>
              <a:gd name="connsiteY13700" fmla="*/ 2313615 h 4925968"/>
              <a:gd name="connsiteX13701" fmla="*/ 2370469 w 8014260"/>
              <a:gd name="connsiteY13701" fmla="*/ 2327949 h 4925968"/>
              <a:gd name="connsiteX13702" fmla="*/ 2364160 w 8014260"/>
              <a:gd name="connsiteY13702" fmla="*/ 2335836 h 4925968"/>
              <a:gd name="connsiteX13703" fmla="*/ 2359359 w 8014260"/>
              <a:gd name="connsiteY13703" fmla="*/ 2323559 h 4925968"/>
              <a:gd name="connsiteX13704" fmla="*/ 2364023 w 8014260"/>
              <a:gd name="connsiteY13704" fmla="*/ 2313615 h 4925968"/>
              <a:gd name="connsiteX13705" fmla="*/ 6001368 w 8014260"/>
              <a:gd name="connsiteY13705" fmla="*/ 2312381 h 4925968"/>
              <a:gd name="connsiteX13706" fmla="*/ 5988338 w 8014260"/>
              <a:gd name="connsiteY13706" fmla="*/ 2325206 h 4925968"/>
              <a:gd name="connsiteX13707" fmla="*/ 5972634 w 8014260"/>
              <a:gd name="connsiteY13707" fmla="*/ 2326920 h 4925968"/>
              <a:gd name="connsiteX13708" fmla="*/ 5984087 w 8014260"/>
              <a:gd name="connsiteY13708" fmla="*/ 2314164 h 4925968"/>
              <a:gd name="connsiteX13709" fmla="*/ 6001368 w 8014260"/>
              <a:gd name="connsiteY13709" fmla="*/ 2312381 h 4925968"/>
              <a:gd name="connsiteX13710" fmla="*/ 6532890 w 8014260"/>
              <a:gd name="connsiteY13710" fmla="*/ 2311172 h 4925968"/>
              <a:gd name="connsiteX13711" fmla="*/ 6541230 w 8014260"/>
              <a:gd name="connsiteY13711" fmla="*/ 2314095 h 4925968"/>
              <a:gd name="connsiteX13712" fmla="*/ 6524017 w 8014260"/>
              <a:gd name="connsiteY13712" fmla="*/ 2327057 h 4925968"/>
              <a:gd name="connsiteX13713" fmla="*/ 6502277 w 8014260"/>
              <a:gd name="connsiteY13713" fmla="*/ 2326645 h 4925968"/>
              <a:gd name="connsiteX13714" fmla="*/ 6517913 w 8014260"/>
              <a:gd name="connsiteY13714" fmla="*/ 2313752 h 4925968"/>
              <a:gd name="connsiteX13715" fmla="*/ 6532890 w 8014260"/>
              <a:gd name="connsiteY13715" fmla="*/ 2311172 h 4925968"/>
              <a:gd name="connsiteX13716" fmla="*/ 6458395 w 8014260"/>
              <a:gd name="connsiteY13716" fmla="*/ 2310846 h 4925968"/>
              <a:gd name="connsiteX13717" fmla="*/ 6465038 w 8014260"/>
              <a:gd name="connsiteY13717" fmla="*/ 2313821 h 4925968"/>
              <a:gd name="connsiteX13718" fmla="*/ 6447619 w 8014260"/>
              <a:gd name="connsiteY13718" fmla="*/ 2325754 h 4925968"/>
              <a:gd name="connsiteX13719" fmla="*/ 6425879 w 8014260"/>
              <a:gd name="connsiteY13719" fmla="*/ 2325685 h 4925968"/>
              <a:gd name="connsiteX13720" fmla="*/ 6443573 w 8014260"/>
              <a:gd name="connsiteY13720" fmla="*/ 2313684 h 4925968"/>
              <a:gd name="connsiteX13721" fmla="*/ 6458395 w 8014260"/>
              <a:gd name="connsiteY13721" fmla="*/ 2310846 h 4925968"/>
              <a:gd name="connsiteX13722" fmla="*/ 1690363 w 8014260"/>
              <a:gd name="connsiteY13722" fmla="*/ 2310804 h 4925968"/>
              <a:gd name="connsiteX13723" fmla="*/ 1695301 w 8014260"/>
              <a:gd name="connsiteY13723" fmla="*/ 2316428 h 4925968"/>
              <a:gd name="connsiteX13724" fmla="*/ 1691322 w 8014260"/>
              <a:gd name="connsiteY13724" fmla="*/ 2321777 h 4925968"/>
              <a:gd name="connsiteX13725" fmla="*/ 1685906 w 8014260"/>
              <a:gd name="connsiteY13725" fmla="*/ 2315125 h 4925968"/>
              <a:gd name="connsiteX13726" fmla="*/ 1690363 w 8014260"/>
              <a:gd name="connsiteY13726" fmla="*/ 2310804 h 4925968"/>
              <a:gd name="connsiteX13727" fmla="*/ 7782734 w 8014260"/>
              <a:gd name="connsiteY13727" fmla="*/ 2309844 h 4925968"/>
              <a:gd name="connsiteX13728" fmla="*/ 7760034 w 8014260"/>
              <a:gd name="connsiteY13728" fmla="*/ 2377601 h 4925968"/>
              <a:gd name="connsiteX13729" fmla="*/ 7726430 w 8014260"/>
              <a:gd name="connsiteY13729" fmla="*/ 2439803 h 4925968"/>
              <a:gd name="connsiteX13730" fmla="*/ 7749062 w 8014260"/>
              <a:gd name="connsiteY13730" fmla="*/ 2366971 h 4925968"/>
              <a:gd name="connsiteX13731" fmla="*/ 7782734 w 8014260"/>
              <a:gd name="connsiteY13731" fmla="*/ 2309844 h 4925968"/>
              <a:gd name="connsiteX13732" fmla="*/ 5837737 w 8014260"/>
              <a:gd name="connsiteY13732" fmla="*/ 2309501 h 4925968"/>
              <a:gd name="connsiteX13733" fmla="*/ 5853579 w 8014260"/>
              <a:gd name="connsiteY13733" fmla="*/ 2309707 h 4925968"/>
              <a:gd name="connsiteX13734" fmla="*/ 5842949 w 8014260"/>
              <a:gd name="connsiteY13734" fmla="*/ 2322943 h 4925968"/>
              <a:gd name="connsiteX13735" fmla="*/ 5827382 w 8014260"/>
              <a:gd name="connsiteY13735" fmla="*/ 2322599 h 4925968"/>
              <a:gd name="connsiteX13736" fmla="*/ 5837737 w 8014260"/>
              <a:gd name="connsiteY13736" fmla="*/ 2309501 h 4925968"/>
              <a:gd name="connsiteX13737" fmla="*/ 6075366 w 8014260"/>
              <a:gd name="connsiteY13737" fmla="*/ 2307237 h 4925968"/>
              <a:gd name="connsiteX13738" fmla="*/ 6063090 w 8014260"/>
              <a:gd name="connsiteY13738" fmla="*/ 2319650 h 4925968"/>
              <a:gd name="connsiteX13739" fmla="*/ 6045603 w 8014260"/>
              <a:gd name="connsiteY13739" fmla="*/ 2322188 h 4925968"/>
              <a:gd name="connsiteX13740" fmla="*/ 6056164 w 8014260"/>
              <a:gd name="connsiteY13740" fmla="*/ 2310049 h 4925968"/>
              <a:gd name="connsiteX13741" fmla="*/ 6075366 w 8014260"/>
              <a:gd name="connsiteY13741" fmla="*/ 2307237 h 4925968"/>
              <a:gd name="connsiteX13742" fmla="*/ 5276958 w 8014260"/>
              <a:gd name="connsiteY13742" fmla="*/ 2303602 h 4925968"/>
              <a:gd name="connsiteX13743" fmla="*/ 5286834 w 8014260"/>
              <a:gd name="connsiteY13743" fmla="*/ 2310117 h 4925968"/>
              <a:gd name="connsiteX13744" fmla="*/ 5279221 w 8014260"/>
              <a:gd name="connsiteY13744" fmla="*/ 2316290 h 4925968"/>
              <a:gd name="connsiteX13745" fmla="*/ 5265025 w 8014260"/>
              <a:gd name="connsiteY13745" fmla="*/ 2310803 h 4925968"/>
              <a:gd name="connsiteX13746" fmla="*/ 5276958 w 8014260"/>
              <a:gd name="connsiteY13746" fmla="*/ 2303602 h 4925968"/>
              <a:gd name="connsiteX13747" fmla="*/ 5067035 w 8014260"/>
              <a:gd name="connsiteY13747" fmla="*/ 2302917 h 4925968"/>
              <a:gd name="connsiteX13748" fmla="*/ 5077322 w 8014260"/>
              <a:gd name="connsiteY13748" fmla="*/ 2304906 h 4925968"/>
              <a:gd name="connsiteX13749" fmla="*/ 5068544 w 8014260"/>
              <a:gd name="connsiteY13749" fmla="*/ 2313204 h 4925968"/>
              <a:gd name="connsiteX13750" fmla="*/ 5057022 w 8014260"/>
              <a:gd name="connsiteY13750" fmla="*/ 2311009 h 4925968"/>
              <a:gd name="connsiteX13751" fmla="*/ 5067035 w 8014260"/>
              <a:gd name="connsiteY13751" fmla="*/ 2302917 h 4925968"/>
              <a:gd name="connsiteX13752" fmla="*/ 1286289 w 8014260"/>
              <a:gd name="connsiteY13752" fmla="*/ 2302780 h 4925968"/>
              <a:gd name="connsiteX13753" fmla="*/ 1291502 w 8014260"/>
              <a:gd name="connsiteY13753" fmla="*/ 2303809 h 4925968"/>
              <a:gd name="connsiteX13754" fmla="*/ 1287319 w 8014260"/>
              <a:gd name="connsiteY13754" fmla="*/ 2305043 h 4925968"/>
              <a:gd name="connsiteX13755" fmla="*/ 1281900 w 8014260"/>
              <a:gd name="connsiteY13755" fmla="*/ 2304563 h 4925968"/>
              <a:gd name="connsiteX13756" fmla="*/ 1286289 w 8014260"/>
              <a:gd name="connsiteY13756" fmla="*/ 2302780 h 4925968"/>
              <a:gd name="connsiteX13757" fmla="*/ 1554848 w 8014260"/>
              <a:gd name="connsiteY13757" fmla="*/ 2302712 h 4925968"/>
              <a:gd name="connsiteX13758" fmla="*/ 1565206 w 8014260"/>
              <a:gd name="connsiteY13758" fmla="*/ 2307169 h 4925968"/>
              <a:gd name="connsiteX13759" fmla="*/ 1556974 w 8014260"/>
              <a:gd name="connsiteY13759" fmla="*/ 2309021 h 4925968"/>
              <a:gd name="connsiteX13760" fmla="*/ 1550803 w 8014260"/>
              <a:gd name="connsiteY13760" fmla="*/ 2305935 h 4925968"/>
              <a:gd name="connsiteX13761" fmla="*/ 1554848 w 8014260"/>
              <a:gd name="connsiteY13761" fmla="*/ 2302712 h 4925968"/>
              <a:gd name="connsiteX13762" fmla="*/ 7385424 w 8014260"/>
              <a:gd name="connsiteY13762" fmla="*/ 2302462 h 4925968"/>
              <a:gd name="connsiteX13763" fmla="*/ 7394228 w 8014260"/>
              <a:gd name="connsiteY13763" fmla="*/ 2309500 h 4925968"/>
              <a:gd name="connsiteX13764" fmla="*/ 7376809 w 8014260"/>
              <a:gd name="connsiteY13764" fmla="*/ 2335423 h 4925968"/>
              <a:gd name="connsiteX13765" fmla="*/ 7351092 w 8014260"/>
              <a:gd name="connsiteY13765" fmla="*/ 2326988 h 4925968"/>
              <a:gd name="connsiteX13766" fmla="*/ 7369060 w 8014260"/>
              <a:gd name="connsiteY13766" fmla="*/ 2305042 h 4925968"/>
              <a:gd name="connsiteX13767" fmla="*/ 7385424 w 8014260"/>
              <a:gd name="connsiteY13767" fmla="*/ 2302462 h 4925968"/>
              <a:gd name="connsiteX13768" fmla="*/ 5484344 w 8014260"/>
              <a:gd name="connsiteY13768" fmla="*/ 2302231 h 4925968"/>
              <a:gd name="connsiteX13769" fmla="*/ 5497100 w 8014260"/>
              <a:gd name="connsiteY13769" fmla="*/ 2306346 h 4925968"/>
              <a:gd name="connsiteX13770" fmla="*/ 5485716 w 8014260"/>
              <a:gd name="connsiteY13770" fmla="*/ 2316152 h 4925968"/>
              <a:gd name="connsiteX13771" fmla="*/ 5472823 w 8014260"/>
              <a:gd name="connsiteY13771" fmla="*/ 2311900 h 4925968"/>
              <a:gd name="connsiteX13772" fmla="*/ 5484344 w 8014260"/>
              <a:gd name="connsiteY13772" fmla="*/ 2302231 h 4925968"/>
              <a:gd name="connsiteX13773" fmla="*/ 6149022 w 8014260"/>
              <a:gd name="connsiteY13773" fmla="*/ 2300174 h 4925968"/>
              <a:gd name="connsiteX13774" fmla="*/ 6135511 w 8014260"/>
              <a:gd name="connsiteY13774" fmla="*/ 2312175 h 4925968"/>
              <a:gd name="connsiteX13775" fmla="*/ 6117955 w 8014260"/>
              <a:gd name="connsiteY13775" fmla="*/ 2314781 h 4925968"/>
              <a:gd name="connsiteX13776" fmla="*/ 6132905 w 8014260"/>
              <a:gd name="connsiteY13776" fmla="*/ 2301340 h 4925968"/>
              <a:gd name="connsiteX13777" fmla="*/ 6149022 w 8014260"/>
              <a:gd name="connsiteY13777" fmla="*/ 2300174 h 4925968"/>
              <a:gd name="connsiteX13778" fmla="*/ 1419335 w 8014260"/>
              <a:gd name="connsiteY13778" fmla="*/ 2297773 h 4925968"/>
              <a:gd name="connsiteX13779" fmla="*/ 1425439 w 8014260"/>
              <a:gd name="connsiteY13779" fmla="*/ 2300173 h 4925968"/>
              <a:gd name="connsiteX13780" fmla="*/ 1422763 w 8014260"/>
              <a:gd name="connsiteY13780" fmla="*/ 2302573 h 4925968"/>
              <a:gd name="connsiteX13781" fmla="*/ 1416659 w 8014260"/>
              <a:gd name="connsiteY13781" fmla="*/ 2300859 h 4925968"/>
              <a:gd name="connsiteX13782" fmla="*/ 1419335 w 8014260"/>
              <a:gd name="connsiteY13782" fmla="*/ 2297773 h 4925968"/>
              <a:gd name="connsiteX13783" fmla="*/ 1067175 w 8014260"/>
              <a:gd name="connsiteY13783" fmla="*/ 2296402 h 4925968"/>
              <a:gd name="connsiteX13784" fmla="*/ 1070674 w 8014260"/>
              <a:gd name="connsiteY13784" fmla="*/ 2296539 h 4925968"/>
              <a:gd name="connsiteX13785" fmla="*/ 1066695 w 8014260"/>
              <a:gd name="connsiteY13785" fmla="*/ 2299419 h 4925968"/>
              <a:gd name="connsiteX13786" fmla="*/ 1064020 w 8014260"/>
              <a:gd name="connsiteY13786" fmla="*/ 2298665 h 4925968"/>
              <a:gd name="connsiteX13787" fmla="*/ 1067175 w 8014260"/>
              <a:gd name="connsiteY13787" fmla="*/ 2296402 h 4925968"/>
              <a:gd name="connsiteX13788" fmla="*/ 6808281 w 8014260"/>
              <a:gd name="connsiteY13788" fmla="*/ 2295030 h 4925968"/>
              <a:gd name="connsiteX13789" fmla="*/ 6831255 w 8014260"/>
              <a:gd name="connsiteY13789" fmla="*/ 2301065 h 4925968"/>
              <a:gd name="connsiteX13790" fmla="*/ 6813905 w 8014260"/>
              <a:gd name="connsiteY13790" fmla="*/ 2315261 h 4925968"/>
              <a:gd name="connsiteX13791" fmla="*/ 6789422 w 8014260"/>
              <a:gd name="connsiteY13791" fmla="*/ 2310186 h 4925968"/>
              <a:gd name="connsiteX13792" fmla="*/ 6808281 w 8014260"/>
              <a:gd name="connsiteY13792" fmla="*/ 2295030 h 4925968"/>
              <a:gd name="connsiteX13793" fmla="*/ 7558820 w 8014260"/>
              <a:gd name="connsiteY13793" fmla="*/ 2294756 h 4925968"/>
              <a:gd name="connsiteX13794" fmla="*/ 7539825 w 8014260"/>
              <a:gd name="connsiteY13794" fmla="*/ 2348865 h 4925968"/>
              <a:gd name="connsiteX13795" fmla="*/ 7515684 w 8014260"/>
              <a:gd name="connsiteY13795" fmla="*/ 2373760 h 4925968"/>
              <a:gd name="connsiteX13796" fmla="*/ 7535778 w 8014260"/>
              <a:gd name="connsiteY13796" fmla="*/ 2321502 h 4925968"/>
              <a:gd name="connsiteX13797" fmla="*/ 7558820 w 8014260"/>
              <a:gd name="connsiteY13797" fmla="*/ 2294756 h 4925968"/>
              <a:gd name="connsiteX13798" fmla="*/ 5766757 w 8014260"/>
              <a:gd name="connsiteY13798" fmla="*/ 2294550 h 4925968"/>
              <a:gd name="connsiteX13799" fmla="*/ 5779375 w 8014260"/>
              <a:gd name="connsiteY13799" fmla="*/ 2300242 h 4925968"/>
              <a:gd name="connsiteX13800" fmla="*/ 5765111 w 8014260"/>
              <a:gd name="connsiteY13800" fmla="*/ 2313684 h 4925968"/>
              <a:gd name="connsiteX13801" fmla="*/ 5753590 w 8014260"/>
              <a:gd name="connsiteY13801" fmla="*/ 2308540 h 4925968"/>
              <a:gd name="connsiteX13802" fmla="*/ 5766757 w 8014260"/>
              <a:gd name="connsiteY13802" fmla="*/ 2294550 h 4925968"/>
              <a:gd name="connsiteX13803" fmla="*/ 3042485 w 8014260"/>
              <a:gd name="connsiteY13803" fmla="*/ 2294070 h 4925968"/>
              <a:gd name="connsiteX13804" fmla="*/ 3049137 w 8014260"/>
              <a:gd name="connsiteY13804" fmla="*/ 2311901 h 4925968"/>
              <a:gd name="connsiteX13805" fmla="*/ 3042622 w 8014260"/>
              <a:gd name="connsiteY13805" fmla="*/ 2318210 h 4925968"/>
              <a:gd name="connsiteX13806" fmla="*/ 3037684 w 8014260"/>
              <a:gd name="connsiteY13806" fmla="*/ 2303123 h 4925968"/>
              <a:gd name="connsiteX13807" fmla="*/ 3042485 w 8014260"/>
              <a:gd name="connsiteY13807" fmla="*/ 2294070 h 4925968"/>
              <a:gd name="connsiteX13808" fmla="*/ 7969452 w 8014260"/>
              <a:gd name="connsiteY13808" fmla="*/ 2293873 h 4925968"/>
              <a:gd name="connsiteX13809" fmla="*/ 7968723 w 8014260"/>
              <a:gd name="connsiteY13809" fmla="*/ 2299557 h 4925968"/>
              <a:gd name="connsiteX13810" fmla="*/ 7911116 w 8014260"/>
              <a:gd name="connsiteY13810" fmla="*/ 2360250 h 4925968"/>
              <a:gd name="connsiteX13811" fmla="*/ 7895068 w 8014260"/>
              <a:gd name="connsiteY13811" fmla="*/ 2378218 h 4925968"/>
              <a:gd name="connsiteX13812" fmla="*/ 7934708 w 8014260"/>
              <a:gd name="connsiteY13812" fmla="*/ 2316839 h 4925968"/>
              <a:gd name="connsiteX13813" fmla="*/ 7960357 w 8014260"/>
              <a:gd name="connsiteY13813" fmla="*/ 2296882 h 4925968"/>
              <a:gd name="connsiteX13814" fmla="*/ 7969452 w 8014260"/>
              <a:gd name="connsiteY13814" fmla="*/ 2293873 h 4925968"/>
              <a:gd name="connsiteX13815" fmla="*/ 7655457 w 8014260"/>
              <a:gd name="connsiteY13815" fmla="*/ 2293465 h 4925968"/>
              <a:gd name="connsiteX13816" fmla="*/ 7657850 w 8014260"/>
              <a:gd name="connsiteY13816" fmla="*/ 2295167 h 4925968"/>
              <a:gd name="connsiteX13817" fmla="*/ 7635836 w 8014260"/>
              <a:gd name="connsiteY13817" fmla="*/ 2377738 h 4925968"/>
              <a:gd name="connsiteX13818" fmla="*/ 7612587 w 8014260"/>
              <a:gd name="connsiteY13818" fmla="*/ 2419709 h 4925968"/>
              <a:gd name="connsiteX13819" fmla="*/ 7633093 w 8014260"/>
              <a:gd name="connsiteY13819" fmla="*/ 2341184 h 4925968"/>
              <a:gd name="connsiteX13820" fmla="*/ 7655457 w 8014260"/>
              <a:gd name="connsiteY13820" fmla="*/ 2293465 h 4925968"/>
              <a:gd name="connsiteX13821" fmla="*/ 1220041 w 8014260"/>
              <a:gd name="connsiteY13821" fmla="*/ 2293453 h 4925968"/>
              <a:gd name="connsiteX13822" fmla="*/ 1214966 w 8014260"/>
              <a:gd name="connsiteY13822" fmla="*/ 2296333 h 4925968"/>
              <a:gd name="connsiteX13823" fmla="*/ 1209549 w 8014260"/>
              <a:gd name="connsiteY13823" fmla="*/ 2296333 h 4925968"/>
              <a:gd name="connsiteX13824" fmla="*/ 1212909 w 8014260"/>
              <a:gd name="connsiteY13824" fmla="*/ 2293864 h 4925968"/>
              <a:gd name="connsiteX13825" fmla="*/ 1220041 w 8014260"/>
              <a:gd name="connsiteY13825" fmla="*/ 2293453 h 4925968"/>
              <a:gd name="connsiteX13826" fmla="*/ 7019508 w 8014260"/>
              <a:gd name="connsiteY13826" fmla="*/ 2293384 h 4925968"/>
              <a:gd name="connsiteX13827" fmla="*/ 7045705 w 8014260"/>
              <a:gd name="connsiteY13827" fmla="*/ 2302574 h 4925968"/>
              <a:gd name="connsiteX13828" fmla="*/ 7027189 w 8014260"/>
              <a:gd name="connsiteY13828" fmla="*/ 2318141 h 4925968"/>
              <a:gd name="connsiteX13829" fmla="*/ 7002911 w 8014260"/>
              <a:gd name="connsiteY13829" fmla="*/ 2309775 h 4925968"/>
              <a:gd name="connsiteX13830" fmla="*/ 7019508 w 8014260"/>
              <a:gd name="connsiteY13830" fmla="*/ 2293384 h 4925968"/>
              <a:gd name="connsiteX13831" fmla="*/ 2496588 w 8014260"/>
              <a:gd name="connsiteY13831" fmla="*/ 2293316 h 4925968"/>
              <a:gd name="connsiteX13832" fmla="*/ 2507629 w 8014260"/>
              <a:gd name="connsiteY13832" fmla="*/ 2305935 h 4925968"/>
              <a:gd name="connsiteX13833" fmla="*/ 2499879 w 8014260"/>
              <a:gd name="connsiteY13833" fmla="*/ 2316770 h 4925968"/>
              <a:gd name="connsiteX13834" fmla="*/ 2493227 w 8014260"/>
              <a:gd name="connsiteY13834" fmla="*/ 2307375 h 4925968"/>
              <a:gd name="connsiteX13835" fmla="*/ 2496588 w 8014260"/>
              <a:gd name="connsiteY13835" fmla="*/ 2293316 h 4925968"/>
              <a:gd name="connsiteX13836" fmla="*/ 7460451 w 8014260"/>
              <a:gd name="connsiteY13836" fmla="*/ 2292612 h 4925968"/>
              <a:gd name="connsiteX13837" fmla="*/ 7468707 w 8014260"/>
              <a:gd name="connsiteY13837" fmla="*/ 2295921 h 4925968"/>
              <a:gd name="connsiteX13838" fmla="*/ 7450190 w 8014260"/>
              <a:gd name="connsiteY13838" fmla="*/ 2332680 h 4925968"/>
              <a:gd name="connsiteX13839" fmla="*/ 7426736 w 8014260"/>
              <a:gd name="connsiteY13839" fmla="*/ 2337755 h 4925968"/>
              <a:gd name="connsiteX13840" fmla="*/ 7444017 w 8014260"/>
              <a:gd name="connsiteY13840" fmla="*/ 2304631 h 4925968"/>
              <a:gd name="connsiteX13841" fmla="*/ 7460451 w 8014260"/>
              <a:gd name="connsiteY13841" fmla="*/ 2292612 h 4925968"/>
              <a:gd name="connsiteX13842" fmla="*/ 4991460 w 8014260"/>
              <a:gd name="connsiteY13842" fmla="*/ 2291464 h 4925968"/>
              <a:gd name="connsiteX13843" fmla="*/ 5002913 w 8014260"/>
              <a:gd name="connsiteY13843" fmla="*/ 2292287 h 4925968"/>
              <a:gd name="connsiteX13844" fmla="*/ 4994752 w 8014260"/>
              <a:gd name="connsiteY13844" fmla="*/ 2299282 h 4925968"/>
              <a:gd name="connsiteX13845" fmla="*/ 4983024 w 8014260"/>
              <a:gd name="connsiteY13845" fmla="*/ 2298596 h 4925968"/>
              <a:gd name="connsiteX13846" fmla="*/ 4991460 w 8014260"/>
              <a:gd name="connsiteY13846" fmla="*/ 2291464 h 4925968"/>
              <a:gd name="connsiteX13847" fmla="*/ 1140694 w 8014260"/>
              <a:gd name="connsiteY13847" fmla="*/ 2289750 h 4925968"/>
              <a:gd name="connsiteX13848" fmla="*/ 1143641 w 8014260"/>
              <a:gd name="connsiteY13848" fmla="*/ 2289887 h 4925968"/>
              <a:gd name="connsiteX13849" fmla="*/ 1141035 w 8014260"/>
              <a:gd name="connsiteY13849" fmla="*/ 2292150 h 4925968"/>
              <a:gd name="connsiteX13850" fmla="*/ 1136373 w 8014260"/>
              <a:gd name="connsiteY13850" fmla="*/ 2292013 h 4925968"/>
              <a:gd name="connsiteX13851" fmla="*/ 1140694 w 8014260"/>
              <a:gd name="connsiteY13851" fmla="*/ 2289750 h 4925968"/>
              <a:gd name="connsiteX13852" fmla="*/ 6218202 w 8014260"/>
              <a:gd name="connsiteY13852" fmla="*/ 2289518 h 4925968"/>
              <a:gd name="connsiteX13853" fmla="*/ 6224048 w 8014260"/>
              <a:gd name="connsiteY13853" fmla="*/ 2291259 h 4925968"/>
              <a:gd name="connsiteX13854" fmla="*/ 6207932 w 8014260"/>
              <a:gd name="connsiteY13854" fmla="*/ 2304289 h 4925968"/>
              <a:gd name="connsiteX13855" fmla="*/ 6191129 w 8014260"/>
              <a:gd name="connsiteY13855" fmla="*/ 2305180 h 4925968"/>
              <a:gd name="connsiteX13856" fmla="*/ 6205874 w 8014260"/>
              <a:gd name="connsiteY13856" fmla="*/ 2293179 h 4925968"/>
              <a:gd name="connsiteX13857" fmla="*/ 6218202 w 8014260"/>
              <a:gd name="connsiteY13857" fmla="*/ 2289518 h 4925968"/>
              <a:gd name="connsiteX13858" fmla="*/ 4707744 w 8014260"/>
              <a:gd name="connsiteY13858" fmla="*/ 2288172 h 4925968"/>
              <a:gd name="connsiteX13859" fmla="*/ 4700543 w 8014260"/>
              <a:gd name="connsiteY13859" fmla="*/ 2294344 h 4925968"/>
              <a:gd name="connsiteX13860" fmla="*/ 4693411 w 8014260"/>
              <a:gd name="connsiteY13860" fmla="*/ 2294687 h 4925968"/>
              <a:gd name="connsiteX13861" fmla="*/ 4696840 w 8014260"/>
              <a:gd name="connsiteY13861" fmla="*/ 2290298 h 4925968"/>
              <a:gd name="connsiteX13862" fmla="*/ 4707744 w 8014260"/>
              <a:gd name="connsiteY13862" fmla="*/ 2288172 h 4925968"/>
              <a:gd name="connsiteX13863" fmla="*/ 4783937 w 8014260"/>
              <a:gd name="connsiteY13863" fmla="*/ 2285978 h 4925968"/>
              <a:gd name="connsiteX13864" fmla="*/ 4772484 w 8014260"/>
              <a:gd name="connsiteY13864" fmla="*/ 2293590 h 4925968"/>
              <a:gd name="connsiteX13865" fmla="*/ 4764803 w 8014260"/>
              <a:gd name="connsiteY13865" fmla="*/ 2292904 h 4925968"/>
              <a:gd name="connsiteX13866" fmla="*/ 4773170 w 8014260"/>
              <a:gd name="connsiteY13866" fmla="*/ 2286321 h 4925968"/>
              <a:gd name="connsiteX13867" fmla="*/ 4783937 w 8014260"/>
              <a:gd name="connsiteY13867" fmla="*/ 2285978 h 4925968"/>
              <a:gd name="connsiteX13868" fmla="*/ 4928709 w 8014260"/>
              <a:gd name="connsiteY13868" fmla="*/ 2285909 h 4925968"/>
              <a:gd name="connsiteX13869" fmla="*/ 4920685 w 8014260"/>
              <a:gd name="connsiteY13869" fmla="*/ 2293042 h 4925968"/>
              <a:gd name="connsiteX13870" fmla="*/ 4910329 w 8014260"/>
              <a:gd name="connsiteY13870" fmla="*/ 2292356 h 4925968"/>
              <a:gd name="connsiteX13871" fmla="*/ 4917050 w 8014260"/>
              <a:gd name="connsiteY13871" fmla="*/ 2286252 h 4925968"/>
              <a:gd name="connsiteX13872" fmla="*/ 4928709 w 8014260"/>
              <a:gd name="connsiteY13872" fmla="*/ 2285909 h 4925968"/>
              <a:gd name="connsiteX13873" fmla="*/ 4624488 w 8014260"/>
              <a:gd name="connsiteY13873" fmla="*/ 2284606 h 4925968"/>
              <a:gd name="connsiteX13874" fmla="*/ 4633541 w 8014260"/>
              <a:gd name="connsiteY13874" fmla="*/ 2286321 h 4925968"/>
              <a:gd name="connsiteX13875" fmla="*/ 4627642 w 8014260"/>
              <a:gd name="connsiteY13875" fmla="*/ 2294550 h 4925968"/>
              <a:gd name="connsiteX13876" fmla="*/ 4619687 w 8014260"/>
              <a:gd name="connsiteY13876" fmla="*/ 2294687 h 4925968"/>
              <a:gd name="connsiteX13877" fmla="*/ 4624488 w 8014260"/>
              <a:gd name="connsiteY13877" fmla="*/ 2284606 h 4925968"/>
              <a:gd name="connsiteX13878" fmla="*/ 4854917 w 8014260"/>
              <a:gd name="connsiteY13878" fmla="*/ 2284537 h 4925968"/>
              <a:gd name="connsiteX13879" fmla="*/ 4846550 w 8014260"/>
              <a:gd name="connsiteY13879" fmla="*/ 2291670 h 4925968"/>
              <a:gd name="connsiteX13880" fmla="*/ 4834480 w 8014260"/>
              <a:gd name="connsiteY13880" fmla="*/ 2292973 h 4925968"/>
              <a:gd name="connsiteX13881" fmla="*/ 4844904 w 8014260"/>
              <a:gd name="connsiteY13881" fmla="*/ 2285566 h 4925968"/>
              <a:gd name="connsiteX13882" fmla="*/ 4854917 w 8014260"/>
              <a:gd name="connsiteY13882" fmla="*/ 2284537 h 4925968"/>
              <a:gd name="connsiteX13883" fmla="*/ 6297841 w 8014260"/>
              <a:gd name="connsiteY13883" fmla="*/ 2282411 h 4925968"/>
              <a:gd name="connsiteX13884" fmla="*/ 6284056 w 8014260"/>
              <a:gd name="connsiteY13884" fmla="*/ 2294961 h 4925968"/>
              <a:gd name="connsiteX13885" fmla="*/ 6264716 w 8014260"/>
              <a:gd name="connsiteY13885" fmla="*/ 2297499 h 4925968"/>
              <a:gd name="connsiteX13886" fmla="*/ 6278707 w 8014260"/>
              <a:gd name="connsiteY13886" fmla="*/ 2284811 h 4925968"/>
              <a:gd name="connsiteX13887" fmla="*/ 6297841 w 8014260"/>
              <a:gd name="connsiteY13887" fmla="*/ 2282411 h 4925968"/>
              <a:gd name="connsiteX13888" fmla="*/ 3996707 w 8014260"/>
              <a:gd name="connsiteY13888" fmla="*/ 2282343 h 4925968"/>
              <a:gd name="connsiteX13889" fmla="*/ 4004251 w 8014260"/>
              <a:gd name="connsiteY13889" fmla="*/ 2285498 h 4925968"/>
              <a:gd name="connsiteX13890" fmla="*/ 4000205 w 8014260"/>
              <a:gd name="connsiteY13890" fmla="*/ 2297019 h 4925968"/>
              <a:gd name="connsiteX13891" fmla="*/ 3993964 w 8014260"/>
              <a:gd name="connsiteY13891" fmla="*/ 2292424 h 4925968"/>
              <a:gd name="connsiteX13892" fmla="*/ 3996707 w 8014260"/>
              <a:gd name="connsiteY13892" fmla="*/ 2282343 h 4925968"/>
              <a:gd name="connsiteX13893" fmla="*/ 5408907 w 8014260"/>
              <a:gd name="connsiteY13893" fmla="*/ 2281177 h 4925968"/>
              <a:gd name="connsiteX13894" fmla="*/ 5421731 w 8014260"/>
              <a:gd name="connsiteY13894" fmla="*/ 2284811 h 4925968"/>
              <a:gd name="connsiteX13895" fmla="*/ 5413775 w 8014260"/>
              <a:gd name="connsiteY13895" fmla="*/ 2292835 h 4925968"/>
              <a:gd name="connsiteX13896" fmla="*/ 5399785 w 8014260"/>
              <a:gd name="connsiteY13896" fmla="*/ 2290024 h 4925968"/>
              <a:gd name="connsiteX13897" fmla="*/ 5408907 w 8014260"/>
              <a:gd name="connsiteY13897" fmla="*/ 2281177 h 4925968"/>
              <a:gd name="connsiteX13898" fmla="*/ 6745727 w 8014260"/>
              <a:gd name="connsiteY13898" fmla="*/ 2280217 h 4925968"/>
              <a:gd name="connsiteX13899" fmla="*/ 6754171 w 8014260"/>
              <a:gd name="connsiteY13899" fmla="*/ 2284743 h 4925968"/>
              <a:gd name="connsiteX13900" fmla="*/ 6736477 w 8014260"/>
              <a:gd name="connsiteY13900" fmla="*/ 2298733 h 4925968"/>
              <a:gd name="connsiteX13901" fmla="*/ 6712749 w 8014260"/>
              <a:gd name="connsiteY13901" fmla="*/ 2295442 h 4925968"/>
              <a:gd name="connsiteX13902" fmla="*/ 6730237 w 8014260"/>
              <a:gd name="connsiteY13902" fmla="*/ 2281451 h 4925968"/>
              <a:gd name="connsiteX13903" fmla="*/ 6745727 w 8014260"/>
              <a:gd name="connsiteY13903" fmla="*/ 2280217 h 4925968"/>
              <a:gd name="connsiteX13904" fmla="*/ 5691524 w 8014260"/>
              <a:gd name="connsiteY13904" fmla="*/ 2278297 h 4925968"/>
              <a:gd name="connsiteX13905" fmla="*/ 5704966 w 8014260"/>
              <a:gd name="connsiteY13905" fmla="*/ 2280903 h 4925968"/>
              <a:gd name="connsiteX13906" fmla="*/ 5693787 w 8014260"/>
              <a:gd name="connsiteY13906" fmla="*/ 2294345 h 4925968"/>
              <a:gd name="connsiteX13907" fmla="*/ 5680620 w 8014260"/>
              <a:gd name="connsiteY13907" fmla="*/ 2291258 h 4925968"/>
              <a:gd name="connsiteX13908" fmla="*/ 5691524 w 8014260"/>
              <a:gd name="connsiteY13908" fmla="*/ 2278297 h 4925968"/>
              <a:gd name="connsiteX13909" fmla="*/ 5200766 w 8014260"/>
              <a:gd name="connsiteY13909" fmla="*/ 2277679 h 4925968"/>
              <a:gd name="connsiteX13910" fmla="*/ 5212287 w 8014260"/>
              <a:gd name="connsiteY13910" fmla="*/ 2282411 h 4925968"/>
              <a:gd name="connsiteX13911" fmla="*/ 5201246 w 8014260"/>
              <a:gd name="connsiteY13911" fmla="*/ 2290023 h 4925968"/>
              <a:gd name="connsiteX13912" fmla="*/ 5191645 w 8014260"/>
              <a:gd name="connsiteY13912" fmla="*/ 2283920 h 4925968"/>
              <a:gd name="connsiteX13913" fmla="*/ 5200766 w 8014260"/>
              <a:gd name="connsiteY13913" fmla="*/ 2277679 h 4925968"/>
              <a:gd name="connsiteX13914" fmla="*/ 7760035 w 8014260"/>
              <a:gd name="connsiteY13914" fmla="*/ 2277062 h 4925968"/>
              <a:gd name="connsiteX13915" fmla="*/ 7738980 w 8014260"/>
              <a:gd name="connsiteY13915" fmla="*/ 2345574 h 4925968"/>
              <a:gd name="connsiteX13916" fmla="*/ 7707708 w 8014260"/>
              <a:gd name="connsiteY13916" fmla="*/ 2407296 h 4925968"/>
              <a:gd name="connsiteX13917" fmla="*/ 7728008 w 8014260"/>
              <a:gd name="connsiteY13917" fmla="*/ 2334121 h 4925968"/>
              <a:gd name="connsiteX13918" fmla="*/ 7760035 w 8014260"/>
              <a:gd name="connsiteY13918" fmla="*/ 2277062 h 4925968"/>
              <a:gd name="connsiteX13919" fmla="*/ 7944241 w 8014260"/>
              <a:gd name="connsiteY13919" fmla="*/ 2276925 h 4925968"/>
              <a:gd name="connsiteX13920" fmla="*/ 7915300 w 8014260"/>
              <a:gd name="connsiteY13920" fmla="*/ 2317936 h 4925968"/>
              <a:gd name="connsiteX13921" fmla="*/ 7871683 w 8014260"/>
              <a:gd name="connsiteY13921" fmla="*/ 2365667 h 4925968"/>
              <a:gd name="connsiteX13922" fmla="*/ 7903024 w 8014260"/>
              <a:gd name="connsiteY13922" fmla="*/ 2309226 h 4925968"/>
              <a:gd name="connsiteX13923" fmla="*/ 7944241 w 8014260"/>
              <a:gd name="connsiteY13923" fmla="*/ 2276925 h 4925968"/>
              <a:gd name="connsiteX13924" fmla="*/ 7155296 w 8014260"/>
              <a:gd name="connsiteY13924" fmla="*/ 2276239 h 4925968"/>
              <a:gd name="connsiteX13925" fmla="*/ 7181356 w 8014260"/>
              <a:gd name="connsiteY13925" fmla="*/ 2287898 h 4925968"/>
              <a:gd name="connsiteX13926" fmla="*/ 7162703 w 8014260"/>
              <a:gd name="connsiteY13926" fmla="*/ 2303945 h 4925968"/>
              <a:gd name="connsiteX13927" fmla="*/ 7138562 w 8014260"/>
              <a:gd name="connsiteY13927" fmla="*/ 2293315 h 4925968"/>
              <a:gd name="connsiteX13928" fmla="*/ 7155296 w 8014260"/>
              <a:gd name="connsiteY13928" fmla="*/ 2276239 h 4925968"/>
              <a:gd name="connsiteX13929" fmla="*/ 6373141 w 8014260"/>
              <a:gd name="connsiteY13929" fmla="*/ 2274799 h 4925968"/>
              <a:gd name="connsiteX13930" fmla="*/ 6359151 w 8014260"/>
              <a:gd name="connsiteY13930" fmla="*/ 2287075 h 4925968"/>
              <a:gd name="connsiteX13931" fmla="*/ 6338508 w 8014260"/>
              <a:gd name="connsiteY13931" fmla="*/ 2290229 h 4925968"/>
              <a:gd name="connsiteX13932" fmla="*/ 6351195 w 8014260"/>
              <a:gd name="connsiteY13932" fmla="*/ 2278090 h 4925968"/>
              <a:gd name="connsiteX13933" fmla="*/ 6373141 w 8014260"/>
              <a:gd name="connsiteY13933" fmla="*/ 2274799 h 4925968"/>
              <a:gd name="connsiteX13934" fmla="*/ 4341938 w 8014260"/>
              <a:gd name="connsiteY13934" fmla="*/ 2272811 h 4925968"/>
              <a:gd name="connsiteX13935" fmla="*/ 4349276 w 8014260"/>
              <a:gd name="connsiteY13935" fmla="*/ 2276925 h 4925968"/>
              <a:gd name="connsiteX13936" fmla="*/ 4345024 w 8014260"/>
              <a:gd name="connsiteY13936" fmla="*/ 2287487 h 4925968"/>
              <a:gd name="connsiteX13937" fmla="*/ 4337824 w 8014260"/>
              <a:gd name="connsiteY13937" fmla="*/ 2280080 h 4925968"/>
              <a:gd name="connsiteX13938" fmla="*/ 4341938 w 8014260"/>
              <a:gd name="connsiteY13938" fmla="*/ 2272811 h 4925968"/>
              <a:gd name="connsiteX13939" fmla="*/ 6668155 w 8014260"/>
              <a:gd name="connsiteY13939" fmla="*/ 2270375 h 4925968"/>
              <a:gd name="connsiteX13940" fmla="*/ 6676402 w 8014260"/>
              <a:gd name="connsiteY13940" fmla="*/ 2274388 h 4925968"/>
              <a:gd name="connsiteX13941" fmla="*/ 6658983 w 8014260"/>
              <a:gd name="connsiteY13941" fmla="*/ 2288378 h 4925968"/>
              <a:gd name="connsiteX13942" fmla="*/ 6637380 w 8014260"/>
              <a:gd name="connsiteY13942" fmla="*/ 2286458 h 4925968"/>
              <a:gd name="connsiteX13943" fmla="*/ 6653222 w 8014260"/>
              <a:gd name="connsiteY13943" fmla="*/ 2272330 h 4925968"/>
              <a:gd name="connsiteX13944" fmla="*/ 6668155 w 8014260"/>
              <a:gd name="connsiteY13944" fmla="*/ 2270375 h 4925968"/>
              <a:gd name="connsiteX13945" fmla="*/ 6578332 w 8014260"/>
              <a:gd name="connsiteY13945" fmla="*/ 2268010 h 4925968"/>
              <a:gd name="connsiteX13946" fmla="*/ 6599592 w 8014260"/>
              <a:gd name="connsiteY13946" fmla="*/ 2268490 h 4925968"/>
              <a:gd name="connsiteX13947" fmla="*/ 6585190 w 8014260"/>
              <a:gd name="connsiteY13947" fmla="*/ 2281520 h 4925968"/>
              <a:gd name="connsiteX13948" fmla="*/ 6560981 w 8014260"/>
              <a:gd name="connsiteY13948" fmla="*/ 2281932 h 4925968"/>
              <a:gd name="connsiteX13949" fmla="*/ 6578332 w 8014260"/>
              <a:gd name="connsiteY13949" fmla="*/ 2268010 h 4925968"/>
              <a:gd name="connsiteX13950" fmla="*/ 1347255 w 8014260"/>
              <a:gd name="connsiteY13950" fmla="*/ 2267872 h 4925968"/>
              <a:gd name="connsiteX13951" fmla="*/ 1351440 w 8014260"/>
              <a:gd name="connsiteY13951" fmla="*/ 2271095 h 4925968"/>
              <a:gd name="connsiteX13952" fmla="*/ 1346915 w 8014260"/>
              <a:gd name="connsiteY13952" fmla="*/ 2273770 h 4925968"/>
              <a:gd name="connsiteX13953" fmla="*/ 1342799 w 8014260"/>
              <a:gd name="connsiteY13953" fmla="*/ 2271575 h 4925968"/>
              <a:gd name="connsiteX13954" fmla="*/ 1347255 w 8014260"/>
              <a:gd name="connsiteY13954" fmla="*/ 2267872 h 4925968"/>
              <a:gd name="connsiteX13955" fmla="*/ 6441567 w 8014260"/>
              <a:gd name="connsiteY13955" fmla="*/ 2267427 h 4925968"/>
              <a:gd name="connsiteX13956" fmla="*/ 6448853 w 8014260"/>
              <a:gd name="connsiteY13956" fmla="*/ 2269450 h 4925968"/>
              <a:gd name="connsiteX13957" fmla="*/ 6432394 w 8014260"/>
              <a:gd name="connsiteY13957" fmla="*/ 2282823 h 4925968"/>
              <a:gd name="connsiteX13958" fmla="*/ 6412917 w 8014260"/>
              <a:gd name="connsiteY13958" fmla="*/ 2283166 h 4925968"/>
              <a:gd name="connsiteX13959" fmla="*/ 6427800 w 8014260"/>
              <a:gd name="connsiteY13959" fmla="*/ 2270959 h 4925968"/>
              <a:gd name="connsiteX13960" fmla="*/ 6441567 w 8014260"/>
              <a:gd name="connsiteY13960" fmla="*/ 2267427 h 4925968"/>
              <a:gd name="connsiteX13961" fmla="*/ 6944480 w 8014260"/>
              <a:gd name="connsiteY13961" fmla="*/ 2267119 h 4925968"/>
              <a:gd name="connsiteX13962" fmla="*/ 6966975 w 8014260"/>
              <a:gd name="connsiteY13962" fmla="*/ 2275417 h 4925968"/>
              <a:gd name="connsiteX13963" fmla="*/ 6949144 w 8014260"/>
              <a:gd name="connsiteY13963" fmla="*/ 2290230 h 4925968"/>
              <a:gd name="connsiteX13964" fmla="*/ 6924798 w 8014260"/>
              <a:gd name="connsiteY13964" fmla="*/ 2281452 h 4925968"/>
              <a:gd name="connsiteX13965" fmla="*/ 6944480 w 8014260"/>
              <a:gd name="connsiteY13965" fmla="*/ 2267119 h 4925968"/>
              <a:gd name="connsiteX13966" fmla="*/ 6504746 w 8014260"/>
              <a:gd name="connsiteY13966" fmla="*/ 2266981 h 4925968"/>
              <a:gd name="connsiteX13967" fmla="*/ 6524497 w 8014260"/>
              <a:gd name="connsiteY13967" fmla="*/ 2267598 h 4925968"/>
              <a:gd name="connsiteX13968" fmla="*/ 6506940 w 8014260"/>
              <a:gd name="connsiteY13968" fmla="*/ 2280628 h 4925968"/>
              <a:gd name="connsiteX13969" fmla="*/ 6486984 w 8014260"/>
              <a:gd name="connsiteY13969" fmla="*/ 2280285 h 4925968"/>
              <a:gd name="connsiteX13970" fmla="*/ 6504746 w 8014260"/>
              <a:gd name="connsiteY13970" fmla="*/ 2266981 h 4925968"/>
              <a:gd name="connsiteX13971" fmla="*/ 2902787 w 8014260"/>
              <a:gd name="connsiteY13971" fmla="*/ 2266364 h 4925968"/>
              <a:gd name="connsiteX13972" fmla="*/ 2914103 w 8014260"/>
              <a:gd name="connsiteY13972" fmla="*/ 2283235 h 4925968"/>
              <a:gd name="connsiteX13973" fmla="*/ 2906079 w 8014260"/>
              <a:gd name="connsiteY13973" fmla="*/ 2291601 h 4925968"/>
              <a:gd name="connsiteX13974" fmla="*/ 2899290 w 8014260"/>
              <a:gd name="connsiteY13974" fmla="*/ 2279600 h 4925968"/>
              <a:gd name="connsiteX13975" fmla="*/ 2902787 w 8014260"/>
              <a:gd name="connsiteY13975" fmla="*/ 2266364 h 4925968"/>
              <a:gd name="connsiteX13976" fmla="*/ 7289918 w 8014260"/>
              <a:gd name="connsiteY13976" fmla="*/ 2264718 h 4925968"/>
              <a:gd name="connsiteX13977" fmla="*/ 7316527 w 8014260"/>
              <a:gd name="connsiteY13977" fmla="*/ 2278365 h 4925968"/>
              <a:gd name="connsiteX13978" fmla="*/ 7298834 w 8014260"/>
              <a:gd name="connsiteY13978" fmla="*/ 2295305 h 4925968"/>
              <a:gd name="connsiteX13979" fmla="*/ 7273665 w 8014260"/>
              <a:gd name="connsiteY13979" fmla="*/ 2281040 h 4925968"/>
              <a:gd name="connsiteX13980" fmla="*/ 7289918 w 8014260"/>
              <a:gd name="connsiteY13980" fmla="*/ 2264718 h 4925968"/>
              <a:gd name="connsiteX13981" fmla="*/ 4551314 w 8014260"/>
              <a:gd name="connsiteY13981" fmla="*/ 2263964 h 4925968"/>
              <a:gd name="connsiteX13982" fmla="*/ 4561121 w 8014260"/>
              <a:gd name="connsiteY13982" fmla="*/ 2265472 h 4925968"/>
              <a:gd name="connsiteX13983" fmla="*/ 4554263 w 8014260"/>
              <a:gd name="connsiteY13983" fmla="*/ 2274937 h 4925968"/>
              <a:gd name="connsiteX13984" fmla="*/ 4546376 w 8014260"/>
              <a:gd name="connsiteY13984" fmla="*/ 2273908 h 4925968"/>
              <a:gd name="connsiteX13985" fmla="*/ 4551314 w 8014260"/>
              <a:gd name="connsiteY13985" fmla="*/ 2263964 h 4925968"/>
              <a:gd name="connsiteX13986" fmla="*/ 5616498 w 8014260"/>
              <a:gd name="connsiteY13986" fmla="*/ 2263826 h 4925968"/>
              <a:gd name="connsiteX13987" fmla="*/ 5630488 w 8014260"/>
              <a:gd name="connsiteY13987" fmla="*/ 2265540 h 4925968"/>
              <a:gd name="connsiteX13988" fmla="*/ 5620750 w 8014260"/>
              <a:gd name="connsiteY13988" fmla="*/ 2276239 h 4925968"/>
              <a:gd name="connsiteX13989" fmla="*/ 5606691 w 8014260"/>
              <a:gd name="connsiteY13989" fmla="*/ 2274387 h 4925968"/>
              <a:gd name="connsiteX13990" fmla="*/ 5616498 w 8014260"/>
              <a:gd name="connsiteY13990" fmla="*/ 2263826 h 4925968"/>
              <a:gd name="connsiteX13991" fmla="*/ 5336897 w 8014260"/>
              <a:gd name="connsiteY13991" fmla="*/ 2259712 h 4925968"/>
              <a:gd name="connsiteX13992" fmla="*/ 5347321 w 8014260"/>
              <a:gd name="connsiteY13992" fmla="*/ 2264855 h 4925968"/>
              <a:gd name="connsiteX13993" fmla="*/ 5337514 w 8014260"/>
              <a:gd name="connsiteY13993" fmla="*/ 2270067 h 4925968"/>
              <a:gd name="connsiteX13994" fmla="*/ 5325993 w 8014260"/>
              <a:gd name="connsiteY13994" fmla="*/ 2265610 h 4925968"/>
              <a:gd name="connsiteX13995" fmla="*/ 5336897 w 8014260"/>
              <a:gd name="connsiteY13995" fmla="*/ 2259712 h 4925968"/>
              <a:gd name="connsiteX13996" fmla="*/ 7916328 w 8014260"/>
              <a:gd name="connsiteY13996" fmla="*/ 2259300 h 4925968"/>
              <a:gd name="connsiteX13997" fmla="*/ 7889102 w 8014260"/>
              <a:gd name="connsiteY13997" fmla="*/ 2303260 h 4925968"/>
              <a:gd name="connsiteX13998" fmla="*/ 7848091 w 8014260"/>
              <a:gd name="connsiteY13998" fmla="*/ 2351883 h 4925968"/>
              <a:gd name="connsiteX13999" fmla="*/ 7876552 w 8014260"/>
              <a:gd name="connsiteY13999" fmla="*/ 2294002 h 4925968"/>
              <a:gd name="connsiteX14000" fmla="*/ 7916328 w 8014260"/>
              <a:gd name="connsiteY14000" fmla="*/ 2259300 h 4925968"/>
              <a:gd name="connsiteX14001" fmla="*/ 2629358 w 8014260"/>
              <a:gd name="connsiteY14001" fmla="*/ 2259094 h 4925968"/>
              <a:gd name="connsiteX14002" fmla="*/ 2636216 w 8014260"/>
              <a:gd name="connsiteY14002" fmla="*/ 2272810 h 4925968"/>
              <a:gd name="connsiteX14003" fmla="*/ 2634433 w 8014260"/>
              <a:gd name="connsiteY14003" fmla="*/ 2289201 h 4925968"/>
              <a:gd name="connsiteX14004" fmla="*/ 2627781 w 8014260"/>
              <a:gd name="connsiteY14004" fmla="*/ 2279599 h 4925968"/>
              <a:gd name="connsiteX14005" fmla="*/ 2629358 w 8014260"/>
              <a:gd name="connsiteY14005" fmla="*/ 2259094 h 4925968"/>
              <a:gd name="connsiteX14006" fmla="*/ 5127110 w 8014260"/>
              <a:gd name="connsiteY14006" fmla="*/ 2258065 h 4925968"/>
              <a:gd name="connsiteX14007" fmla="*/ 5137329 w 8014260"/>
              <a:gd name="connsiteY14007" fmla="*/ 2260809 h 4925968"/>
              <a:gd name="connsiteX14008" fmla="*/ 5127659 w 8014260"/>
              <a:gd name="connsiteY14008" fmla="*/ 2266912 h 4925968"/>
              <a:gd name="connsiteX14009" fmla="*/ 5117098 w 8014260"/>
              <a:gd name="connsiteY14009" fmla="*/ 2263140 h 4925968"/>
              <a:gd name="connsiteX14010" fmla="*/ 5127110 w 8014260"/>
              <a:gd name="connsiteY14010" fmla="*/ 2258065 h 4925968"/>
              <a:gd name="connsiteX14011" fmla="*/ 8003219 w 8014260"/>
              <a:gd name="connsiteY14011" fmla="*/ 2257380 h 4925968"/>
              <a:gd name="connsiteX14012" fmla="*/ 8014260 w 8014260"/>
              <a:gd name="connsiteY14012" fmla="*/ 2268284 h 4925968"/>
              <a:gd name="connsiteX14013" fmla="*/ 7988611 w 8014260"/>
              <a:gd name="connsiteY14013" fmla="*/ 2275759 h 4925968"/>
              <a:gd name="connsiteX14014" fmla="*/ 7966048 w 8014260"/>
              <a:gd name="connsiteY14014" fmla="*/ 2285223 h 4925968"/>
              <a:gd name="connsiteX14015" fmla="*/ 7960219 w 8014260"/>
              <a:gd name="connsiteY14015" fmla="*/ 2277131 h 4925968"/>
              <a:gd name="connsiteX14016" fmla="*/ 7979079 w 8014260"/>
              <a:gd name="connsiteY14016" fmla="*/ 2262935 h 4925968"/>
              <a:gd name="connsiteX14017" fmla="*/ 8003219 w 8014260"/>
              <a:gd name="connsiteY14017" fmla="*/ 2257380 h 4925968"/>
              <a:gd name="connsiteX14018" fmla="*/ 2767273 w 8014260"/>
              <a:gd name="connsiteY14018" fmla="*/ 2253265 h 4925968"/>
              <a:gd name="connsiteX14019" fmla="*/ 2773925 w 8014260"/>
              <a:gd name="connsiteY14019" fmla="*/ 2270204 h 4925968"/>
              <a:gd name="connsiteX14020" fmla="*/ 2767547 w 8014260"/>
              <a:gd name="connsiteY14020" fmla="*/ 2278160 h 4925968"/>
              <a:gd name="connsiteX14021" fmla="*/ 2762609 w 8014260"/>
              <a:gd name="connsiteY14021" fmla="*/ 2263689 h 4925968"/>
              <a:gd name="connsiteX14022" fmla="*/ 2767273 w 8014260"/>
              <a:gd name="connsiteY14022" fmla="*/ 2253265 h 4925968"/>
              <a:gd name="connsiteX14023" fmla="*/ 1055105 w 8014260"/>
              <a:gd name="connsiteY14023" fmla="*/ 2251825 h 4925968"/>
              <a:gd name="connsiteX14024" fmla="*/ 1053596 w 8014260"/>
              <a:gd name="connsiteY14024" fmla="*/ 2254568 h 4925968"/>
              <a:gd name="connsiteX14025" fmla="*/ 1052019 w 8014260"/>
              <a:gd name="connsiteY14025" fmla="*/ 2254774 h 4925968"/>
              <a:gd name="connsiteX14026" fmla="*/ 1053254 w 8014260"/>
              <a:gd name="connsiteY14026" fmla="*/ 2252168 h 4925968"/>
              <a:gd name="connsiteX14027" fmla="*/ 1055105 w 8014260"/>
              <a:gd name="connsiteY14027" fmla="*/ 2251825 h 4925968"/>
              <a:gd name="connsiteX14028" fmla="*/ 1480647 w 8014260"/>
              <a:gd name="connsiteY14028" fmla="*/ 2250316 h 4925968"/>
              <a:gd name="connsiteX14029" fmla="*/ 1484967 w 8014260"/>
              <a:gd name="connsiteY14029" fmla="*/ 2255528 h 4925968"/>
              <a:gd name="connsiteX14030" fmla="*/ 1480439 w 8014260"/>
              <a:gd name="connsiteY14030" fmla="*/ 2259026 h 4925968"/>
              <a:gd name="connsiteX14031" fmla="*/ 1476257 w 8014260"/>
              <a:gd name="connsiteY14031" fmla="*/ 2255322 h 4925968"/>
              <a:gd name="connsiteX14032" fmla="*/ 1480647 w 8014260"/>
              <a:gd name="connsiteY14032" fmla="*/ 2250316 h 4925968"/>
              <a:gd name="connsiteX14033" fmla="*/ 6044711 w 8014260"/>
              <a:gd name="connsiteY14033" fmla="*/ 2250111 h 4925968"/>
              <a:gd name="connsiteX14034" fmla="*/ 6059730 w 8014260"/>
              <a:gd name="connsiteY14034" fmla="*/ 2251551 h 4925968"/>
              <a:gd name="connsiteX14035" fmla="*/ 6047043 w 8014260"/>
              <a:gd name="connsiteY14035" fmla="*/ 2264650 h 4925968"/>
              <a:gd name="connsiteX14036" fmla="*/ 6032161 w 8014260"/>
              <a:gd name="connsiteY14036" fmla="*/ 2264787 h 4925968"/>
              <a:gd name="connsiteX14037" fmla="*/ 6044711 w 8014260"/>
              <a:gd name="connsiteY14037" fmla="*/ 2250111 h 4925968"/>
              <a:gd name="connsiteX14038" fmla="*/ 6133934 w 8014260"/>
              <a:gd name="connsiteY14038" fmla="*/ 2248464 h 4925968"/>
              <a:gd name="connsiteX14039" fmla="*/ 6119532 w 8014260"/>
              <a:gd name="connsiteY14039" fmla="*/ 2262249 h 4925968"/>
              <a:gd name="connsiteX14040" fmla="*/ 6104650 w 8014260"/>
              <a:gd name="connsiteY14040" fmla="*/ 2261837 h 4925968"/>
              <a:gd name="connsiteX14041" fmla="*/ 6117749 w 8014260"/>
              <a:gd name="connsiteY14041" fmla="*/ 2249218 h 4925968"/>
              <a:gd name="connsiteX14042" fmla="*/ 6133934 w 8014260"/>
              <a:gd name="connsiteY14042" fmla="*/ 2248464 h 4925968"/>
              <a:gd name="connsiteX14043" fmla="*/ 5544077 w 8014260"/>
              <a:gd name="connsiteY14043" fmla="*/ 2248327 h 4925968"/>
              <a:gd name="connsiteX14044" fmla="*/ 5555531 w 8014260"/>
              <a:gd name="connsiteY14044" fmla="*/ 2251961 h 4925968"/>
              <a:gd name="connsiteX14045" fmla="*/ 5543735 w 8014260"/>
              <a:gd name="connsiteY14045" fmla="*/ 2260603 h 4925968"/>
              <a:gd name="connsiteX14046" fmla="*/ 5533448 w 8014260"/>
              <a:gd name="connsiteY14046" fmla="*/ 2257311 h 4925968"/>
              <a:gd name="connsiteX14047" fmla="*/ 5544077 w 8014260"/>
              <a:gd name="connsiteY14047" fmla="*/ 2248327 h 4925968"/>
              <a:gd name="connsiteX14048" fmla="*/ 5971194 w 8014260"/>
              <a:gd name="connsiteY14048" fmla="*/ 2247847 h 4925968"/>
              <a:gd name="connsiteX14049" fmla="*/ 5986282 w 8014260"/>
              <a:gd name="connsiteY14049" fmla="*/ 2248533 h 4925968"/>
              <a:gd name="connsiteX14050" fmla="*/ 5974349 w 8014260"/>
              <a:gd name="connsiteY14050" fmla="*/ 2262386 h 4925968"/>
              <a:gd name="connsiteX14051" fmla="*/ 5959535 w 8014260"/>
              <a:gd name="connsiteY14051" fmla="*/ 2261632 h 4925968"/>
              <a:gd name="connsiteX14052" fmla="*/ 5971194 w 8014260"/>
              <a:gd name="connsiteY14052" fmla="*/ 2247847 h 4925968"/>
              <a:gd name="connsiteX14053" fmla="*/ 6866986 w 8014260"/>
              <a:gd name="connsiteY14053" fmla="*/ 2247298 h 4925968"/>
              <a:gd name="connsiteX14054" fmla="*/ 6889617 w 8014260"/>
              <a:gd name="connsiteY14054" fmla="*/ 2253402 h 4925968"/>
              <a:gd name="connsiteX14055" fmla="*/ 6870483 w 8014260"/>
              <a:gd name="connsiteY14055" fmla="*/ 2267872 h 4925968"/>
              <a:gd name="connsiteX14056" fmla="*/ 6848058 w 8014260"/>
              <a:gd name="connsiteY14056" fmla="*/ 2261769 h 4925968"/>
              <a:gd name="connsiteX14057" fmla="*/ 6866986 w 8014260"/>
              <a:gd name="connsiteY14057" fmla="*/ 2247298 h 4925968"/>
              <a:gd name="connsiteX14058" fmla="*/ 4131535 w 8014260"/>
              <a:gd name="connsiteY14058" fmla="*/ 2246681 h 4925968"/>
              <a:gd name="connsiteX14059" fmla="*/ 4142097 w 8014260"/>
              <a:gd name="connsiteY14059" fmla="*/ 2252099 h 4925968"/>
              <a:gd name="connsiteX14060" fmla="*/ 4134004 w 8014260"/>
              <a:gd name="connsiteY14060" fmla="*/ 2259711 h 4925968"/>
              <a:gd name="connsiteX14061" fmla="*/ 4127695 w 8014260"/>
              <a:gd name="connsiteY14061" fmla="*/ 2255322 h 4925968"/>
              <a:gd name="connsiteX14062" fmla="*/ 4131535 w 8014260"/>
              <a:gd name="connsiteY14062" fmla="*/ 2246681 h 4925968"/>
              <a:gd name="connsiteX14063" fmla="*/ 1272504 w 8014260"/>
              <a:gd name="connsiteY14063" fmla="*/ 2245172 h 4925968"/>
              <a:gd name="connsiteX14064" fmla="*/ 1275933 w 8014260"/>
              <a:gd name="connsiteY14064" fmla="*/ 2246132 h 4925968"/>
              <a:gd name="connsiteX14065" fmla="*/ 1270928 w 8014260"/>
              <a:gd name="connsiteY14065" fmla="*/ 2249493 h 4925968"/>
              <a:gd name="connsiteX14066" fmla="*/ 1268664 w 8014260"/>
              <a:gd name="connsiteY14066" fmla="*/ 2247778 h 4925968"/>
              <a:gd name="connsiteX14067" fmla="*/ 1272504 w 8014260"/>
              <a:gd name="connsiteY14067" fmla="*/ 2245172 h 4925968"/>
              <a:gd name="connsiteX14068" fmla="*/ 5053799 w 8014260"/>
              <a:gd name="connsiteY14068" fmla="*/ 2245036 h 4925968"/>
              <a:gd name="connsiteX14069" fmla="*/ 5062920 w 8014260"/>
              <a:gd name="connsiteY14069" fmla="*/ 2247642 h 4925968"/>
              <a:gd name="connsiteX14070" fmla="*/ 5052153 w 8014260"/>
              <a:gd name="connsiteY14070" fmla="*/ 2253608 h 4925968"/>
              <a:gd name="connsiteX14071" fmla="*/ 5044541 w 8014260"/>
              <a:gd name="connsiteY14071" fmla="*/ 2251345 h 4925968"/>
              <a:gd name="connsiteX14072" fmla="*/ 5053799 w 8014260"/>
              <a:gd name="connsiteY14072" fmla="*/ 2245036 h 4925968"/>
              <a:gd name="connsiteX14073" fmla="*/ 7080132 w 8014260"/>
              <a:gd name="connsiteY14073" fmla="*/ 2243252 h 4925968"/>
              <a:gd name="connsiteX14074" fmla="*/ 7102421 w 8014260"/>
              <a:gd name="connsiteY14074" fmla="*/ 2253951 h 4925968"/>
              <a:gd name="connsiteX14075" fmla="*/ 7084247 w 8014260"/>
              <a:gd name="connsiteY14075" fmla="*/ 2269244 h 4925968"/>
              <a:gd name="connsiteX14076" fmla="*/ 7060450 w 8014260"/>
              <a:gd name="connsiteY14076" fmla="*/ 2259574 h 4925968"/>
              <a:gd name="connsiteX14077" fmla="*/ 7080132 w 8014260"/>
              <a:gd name="connsiteY14077" fmla="*/ 2243252 h 4925968"/>
              <a:gd name="connsiteX14078" fmla="*/ 6207863 w 8014260"/>
              <a:gd name="connsiteY14078" fmla="*/ 2242704 h 4925968"/>
              <a:gd name="connsiteX14079" fmla="*/ 6195655 w 8014260"/>
              <a:gd name="connsiteY14079" fmla="*/ 2256009 h 4925968"/>
              <a:gd name="connsiteX14080" fmla="*/ 6178168 w 8014260"/>
              <a:gd name="connsiteY14080" fmla="*/ 2258546 h 4925968"/>
              <a:gd name="connsiteX14081" fmla="*/ 6191198 w 8014260"/>
              <a:gd name="connsiteY14081" fmla="*/ 2244144 h 4925968"/>
              <a:gd name="connsiteX14082" fmla="*/ 6207863 w 8014260"/>
              <a:gd name="connsiteY14082" fmla="*/ 2242704 h 4925968"/>
              <a:gd name="connsiteX14083" fmla="*/ 1614170 w 8014260"/>
              <a:gd name="connsiteY14083" fmla="*/ 2239137 h 4925968"/>
              <a:gd name="connsiteX14084" fmla="*/ 1620617 w 8014260"/>
              <a:gd name="connsiteY14084" fmla="*/ 2244075 h 4925968"/>
              <a:gd name="connsiteX14085" fmla="*/ 1614170 w 8014260"/>
              <a:gd name="connsiteY14085" fmla="*/ 2248670 h 4925968"/>
              <a:gd name="connsiteX14086" fmla="*/ 1609575 w 8014260"/>
              <a:gd name="connsiteY14086" fmla="*/ 2243458 h 4925968"/>
              <a:gd name="connsiteX14087" fmla="*/ 1614170 w 8014260"/>
              <a:gd name="connsiteY14087" fmla="*/ 2239137 h 4925968"/>
              <a:gd name="connsiteX14088" fmla="*/ 1129172 w 8014260"/>
              <a:gd name="connsiteY14088" fmla="*/ 2238726 h 4925968"/>
              <a:gd name="connsiteX14089" fmla="*/ 1125400 w 8014260"/>
              <a:gd name="connsiteY14089" fmla="*/ 2241469 h 4925968"/>
              <a:gd name="connsiteX14090" fmla="*/ 1123548 w 8014260"/>
              <a:gd name="connsiteY14090" fmla="*/ 2241881 h 4925968"/>
              <a:gd name="connsiteX14091" fmla="*/ 1127594 w 8014260"/>
              <a:gd name="connsiteY14091" fmla="*/ 2238863 h 4925968"/>
              <a:gd name="connsiteX14092" fmla="*/ 1129172 w 8014260"/>
              <a:gd name="connsiteY14092" fmla="*/ 2238726 h 4925968"/>
              <a:gd name="connsiteX14093" fmla="*/ 7887593 w 8014260"/>
              <a:gd name="connsiteY14093" fmla="*/ 2238315 h 4925968"/>
              <a:gd name="connsiteX14094" fmla="*/ 7860916 w 8014260"/>
              <a:gd name="connsiteY14094" fmla="*/ 2287692 h 4925968"/>
              <a:gd name="connsiteX14095" fmla="*/ 7823471 w 8014260"/>
              <a:gd name="connsiteY14095" fmla="*/ 2335081 h 4925968"/>
              <a:gd name="connsiteX14096" fmla="*/ 7849737 w 8014260"/>
              <a:gd name="connsiteY14096" fmla="*/ 2275416 h 4925968"/>
              <a:gd name="connsiteX14097" fmla="*/ 7887593 w 8014260"/>
              <a:gd name="connsiteY14097" fmla="*/ 2238315 h 4925968"/>
              <a:gd name="connsiteX14098" fmla="*/ 7539961 w 8014260"/>
              <a:gd name="connsiteY14098" fmla="*/ 2237834 h 4925968"/>
              <a:gd name="connsiteX14099" fmla="*/ 7521513 w 8014260"/>
              <a:gd name="connsiteY14099" fmla="*/ 2284469 h 4925968"/>
              <a:gd name="connsiteX14100" fmla="*/ 7498264 w 8014260"/>
              <a:gd name="connsiteY14100" fmla="*/ 2304974 h 4925968"/>
              <a:gd name="connsiteX14101" fmla="*/ 7516713 w 8014260"/>
              <a:gd name="connsiteY14101" fmla="*/ 2260672 h 4925968"/>
              <a:gd name="connsiteX14102" fmla="*/ 7539961 w 8014260"/>
              <a:gd name="connsiteY14102" fmla="*/ 2237834 h 4925968"/>
              <a:gd name="connsiteX14103" fmla="*/ 4981036 w 8014260"/>
              <a:gd name="connsiteY14103" fmla="*/ 2237766 h 4925968"/>
              <a:gd name="connsiteX14104" fmla="*/ 4988511 w 8014260"/>
              <a:gd name="connsiteY14104" fmla="*/ 2239481 h 4925968"/>
              <a:gd name="connsiteX14105" fmla="*/ 4980418 w 8014260"/>
              <a:gd name="connsiteY14105" fmla="*/ 2246202 h 4925968"/>
              <a:gd name="connsiteX14106" fmla="*/ 4970886 w 8014260"/>
              <a:gd name="connsiteY14106" fmla="*/ 2244419 h 4925968"/>
              <a:gd name="connsiteX14107" fmla="*/ 4981036 w 8014260"/>
              <a:gd name="connsiteY14107" fmla="*/ 2237766 h 4925968"/>
              <a:gd name="connsiteX14108" fmla="*/ 5260430 w 8014260"/>
              <a:gd name="connsiteY14108" fmla="*/ 2237697 h 4925968"/>
              <a:gd name="connsiteX14109" fmla="*/ 5271951 w 8014260"/>
              <a:gd name="connsiteY14109" fmla="*/ 2240646 h 4925968"/>
              <a:gd name="connsiteX14110" fmla="*/ 5263722 w 8014260"/>
              <a:gd name="connsiteY14110" fmla="*/ 2246544 h 4925968"/>
              <a:gd name="connsiteX14111" fmla="*/ 5251926 w 8014260"/>
              <a:gd name="connsiteY14111" fmla="*/ 2243595 h 4925968"/>
              <a:gd name="connsiteX14112" fmla="*/ 5260430 w 8014260"/>
              <a:gd name="connsiteY14112" fmla="*/ 2237697 h 4925968"/>
              <a:gd name="connsiteX14113" fmla="*/ 6266705 w 8014260"/>
              <a:gd name="connsiteY14113" fmla="*/ 2236875 h 4925968"/>
              <a:gd name="connsiteX14114" fmla="*/ 6281930 w 8014260"/>
              <a:gd name="connsiteY14114" fmla="*/ 2236943 h 4925968"/>
              <a:gd name="connsiteX14115" fmla="*/ 6267116 w 8014260"/>
              <a:gd name="connsiteY14115" fmla="*/ 2250042 h 4925968"/>
              <a:gd name="connsiteX14116" fmla="*/ 6250657 w 8014260"/>
              <a:gd name="connsiteY14116" fmla="*/ 2251414 h 4925968"/>
              <a:gd name="connsiteX14117" fmla="*/ 6266705 w 8014260"/>
              <a:gd name="connsiteY14117" fmla="*/ 2236875 h 4925968"/>
              <a:gd name="connsiteX14118" fmla="*/ 5899253 w 8014260"/>
              <a:gd name="connsiteY14118" fmla="*/ 2236326 h 4925968"/>
              <a:gd name="connsiteX14119" fmla="*/ 5911872 w 8014260"/>
              <a:gd name="connsiteY14119" fmla="*/ 2241058 h 4925968"/>
              <a:gd name="connsiteX14120" fmla="*/ 5897607 w 8014260"/>
              <a:gd name="connsiteY14120" fmla="*/ 2254911 h 4925968"/>
              <a:gd name="connsiteX14121" fmla="*/ 5886086 w 8014260"/>
              <a:gd name="connsiteY14121" fmla="*/ 2250659 h 4925968"/>
              <a:gd name="connsiteX14122" fmla="*/ 5899253 w 8014260"/>
              <a:gd name="connsiteY14122" fmla="*/ 2236326 h 4925968"/>
              <a:gd name="connsiteX14123" fmla="*/ 7640028 w 8014260"/>
              <a:gd name="connsiteY14123" fmla="*/ 2236212 h 4925968"/>
              <a:gd name="connsiteX14124" fmla="*/ 7642351 w 8014260"/>
              <a:gd name="connsiteY14124" fmla="*/ 2237354 h 4925968"/>
              <a:gd name="connsiteX14125" fmla="*/ 7621915 w 8014260"/>
              <a:gd name="connsiteY14125" fmla="*/ 2307992 h 4925968"/>
              <a:gd name="connsiteX14126" fmla="*/ 7597980 w 8014260"/>
              <a:gd name="connsiteY14126" fmla="*/ 2350168 h 4925968"/>
              <a:gd name="connsiteX14127" fmla="*/ 7617113 w 8014260"/>
              <a:gd name="connsiteY14127" fmla="*/ 2283371 h 4925968"/>
              <a:gd name="connsiteX14128" fmla="*/ 7640028 w 8014260"/>
              <a:gd name="connsiteY14128" fmla="*/ 2236212 h 4925968"/>
              <a:gd name="connsiteX14129" fmla="*/ 1198369 w 8014260"/>
              <a:gd name="connsiteY14129" fmla="*/ 2234063 h 4925968"/>
              <a:gd name="connsiteX14130" fmla="*/ 1201934 w 8014260"/>
              <a:gd name="connsiteY14130" fmla="*/ 2235297 h 4925968"/>
              <a:gd name="connsiteX14131" fmla="*/ 1197957 w 8014260"/>
              <a:gd name="connsiteY14131" fmla="*/ 2238589 h 4925968"/>
              <a:gd name="connsiteX14132" fmla="*/ 1195214 w 8014260"/>
              <a:gd name="connsiteY14132" fmla="*/ 2236600 h 4925968"/>
              <a:gd name="connsiteX14133" fmla="*/ 1198369 w 8014260"/>
              <a:gd name="connsiteY14133" fmla="*/ 2234063 h 4925968"/>
              <a:gd name="connsiteX14134" fmla="*/ 5469942 w 8014260"/>
              <a:gd name="connsiteY14134" fmla="*/ 2233651 h 4925968"/>
              <a:gd name="connsiteX14135" fmla="*/ 5481396 w 8014260"/>
              <a:gd name="connsiteY14135" fmla="*/ 2237011 h 4925968"/>
              <a:gd name="connsiteX14136" fmla="*/ 5470354 w 8014260"/>
              <a:gd name="connsiteY14136" fmla="*/ 2245378 h 4925968"/>
              <a:gd name="connsiteX14137" fmla="*/ 5460822 w 8014260"/>
              <a:gd name="connsiteY14137" fmla="*/ 2240372 h 4925968"/>
              <a:gd name="connsiteX14138" fmla="*/ 5469942 w 8014260"/>
              <a:gd name="connsiteY14138" fmla="*/ 2233651 h 4925968"/>
              <a:gd name="connsiteX14139" fmla="*/ 4917119 w 8014260"/>
              <a:gd name="connsiteY14139" fmla="*/ 2233582 h 4925968"/>
              <a:gd name="connsiteX14140" fmla="*/ 4907175 w 8014260"/>
              <a:gd name="connsiteY14140" fmla="*/ 2240714 h 4925968"/>
              <a:gd name="connsiteX14141" fmla="*/ 4898191 w 8014260"/>
              <a:gd name="connsiteY14141" fmla="*/ 2240509 h 4925968"/>
              <a:gd name="connsiteX14142" fmla="*/ 4905186 w 8014260"/>
              <a:gd name="connsiteY14142" fmla="*/ 2234336 h 4925968"/>
              <a:gd name="connsiteX14143" fmla="*/ 4917119 w 8014260"/>
              <a:gd name="connsiteY14143" fmla="*/ 2233582 h 4925968"/>
              <a:gd name="connsiteX14144" fmla="*/ 4840995 w 8014260"/>
              <a:gd name="connsiteY14144" fmla="*/ 2233514 h 4925968"/>
              <a:gd name="connsiteX14145" fmla="*/ 4833726 w 8014260"/>
              <a:gd name="connsiteY14145" fmla="*/ 2238315 h 4925968"/>
              <a:gd name="connsiteX14146" fmla="*/ 4826662 w 8014260"/>
              <a:gd name="connsiteY14146" fmla="*/ 2239069 h 4925968"/>
              <a:gd name="connsiteX14147" fmla="*/ 4830091 w 8014260"/>
              <a:gd name="connsiteY14147" fmla="*/ 2234955 h 4925968"/>
              <a:gd name="connsiteX14148" fmla="*/ 4840995 w 8014260"/>
              <a:gd name="connsiteY14148" fmla="*/ 2233514 h 4925968"/>
              <a:gd name="connsiteX14149" fmla="*/ 7973250 w 8014260"/>
              <a:gd name="connsiteY14149" fmla="*/ 2232074 h 4925968"/>
              <a:gd name="connsiteX14150" fmla="*/ 7986349 w 8014260"/>
              <a:gd name="connsiteY14150" fmla="*/ 2243115 h 4925968"/>
              <a:gd name="connsiteX14151" fmla="*/ 7939783 w 8014260"/>
              <a:gd name="connsiteY14151" fmla="*/ 2265747 h 4925968"/>
              <a:gd name="connsiteX14152" fmla="*/ 7931347 w 8014260"/>
              <a:gd name="connsiteY14152" fmla="*/ 2260946 h 4925968"/>
              <a:gd name="connsiteX14153" fmla="*/ 7973250 w 8014260"/>
              <a:gd name="connsiteY14153" fmla="*/ 2232074 h 4925968"/>
              <a:gd name="connsiteX14154" fmla="*/ 7739734 w 8014260"/>
              <a:gd name="connsiteY14154" fmla="*/ 2231799 h 4925968"/>
              <a:gd name="connsiteX14155" fmla="*/ 7720120 w 8014260"/>
              <a:gd name="connsiteY14155" fmla="*/ 2301408 h 4925968"/>
              <a:gd name="connsiteX14156" fmla="*/ 7690219 w 8014260"/>
              <a:gd name="connsiteY14156" fmla="*/ 2361690 h 4925968"/>
              <a:gd name="connsiteX14157" fmla="*/ 7710519 w 8014260"/>
              <a:gd name="connsiteY14157" fmla="*/ 2285223 h 4925968"/>
              <a:gd name="connsiteX14158" fmla="*/ 7739734 w 8014260"/>
              <a:gd name="connsiteY14158" fmla="*/ 2231799 h 4925968"/>
              <a:gd name="connsiteX14159" fmla="*/ 6802075 w 8014260"/>
              <a:gd name="connsiteY14159" fmla="*/ 2231328 h 4925968"/>
              <a:gd name="connsiteX14160" fmla="*/ 6811230 w 8014260"/>
              <a:gd name="connsiteY14160" fmla="*/ 2235914 h 4925968"/>
              <a:gd name="connsiteX14161" fmla="*/ 6795251 w 8014260"/>
              <a:gd name="connsiteY14161" fmla="*/ 2251139 h 4925968"/>
              <a:gd name="connsiteX14162" fmla="*/ 6772208 w 8014260"/>
              <a:gd name="connsiteY14162" fmla="*/ 2247299 h 4925968"/>
              <a:gd name="connsiteX14163" fmla="*/ 6786953 w 8014260"/>
              <a:gd name="connsiteY14163" fmla="*/ 2233171 h 4925968"/>
              <a:gd name="connsiteX14164" fmla="*/ 6802075 w 8014260"/>
              <a:gd name="connsiteY14164" fmla="*/ 2231328 h 4925968"/>
              <a:gd name="connsiteX14165" fmla="*/ 4769946 w 8014260"/>
              <a:gd name="connsiteY14165" fmla="*/ 2229536 h 4925968"/>
              <a:gd name="connsiteX14166" fmla="*/ 4762471 w 8014260"/>
              <a:gd name="connsiteY14166" fmla="*/ 2237080 h 4925968"/>
              <a:gd name="connsiteX14167" fmla="*/ 4752527 w 8014260"/>
              <a:gd name="connsiteY14167" fmla="*/ 2237834 h 4925968"/>
              <a:gd name="connsiteX14168" fmla="*/ 4756916 w 8014260"/>
              <a:gd name="connsiteY14168" fmla="*/ 2231868 h 4925968"/>
              <a:gd name="connsiteX14169" fmla="*/ 4769946 w 8014260"/>
              <a:gd name="connsiteY14169" fmla="*/ 2229536 h 4925968"/>
              <a:gd name="connsiteX14170" fmla="*/ 6356819 w 8014260"/>
              <a:gd name="connsiteY14170" fmla="*/ 2229056 h 4925968"/>
              <a:gd name="connsiteX14171" fmla="*/ 6341869 w 8014260"/>
              <a:gd name="connsiteY14171" fmla="*/ 2243046 h 4925968"/>
              <a:gd name="connsiteX14172" fmla="*/ 6324107 w 8014260"/>
              <a:gd name="connsiteY14172" fmla="*/ 2244144 h 4925968"/>
              <a:gd name="connsiteX14173" fmla="*/ 6337685 w 8014260"/>
              <a:gd name="connsiteY14173" fmla="*/ 2231388 h 4925968"/>
              <a:gd name="connsiteX14174" fmla="*/ 6356819 w 8014260"/>
              <a:gd name="connsiteY14174" fmla="*/ 2229056 h 4925968"/>
              <a:gd name="connsiteX14175" fmla="*/ 3513904 w 8014260"/>
              <a:gd name="connsiteY14175" fmla="*/ 2228713 h 4925968"/>
              <a:gd name="connsiteX14176" fmla="*/ 3518636 w 8014260"/>
              <a:gd name="connsiteY14176" fmla="*/ 2242360 h 4925968"/>
              <a:gd name="connsiteX14177" fmla="*/ 3514178 w 8014260"/>
              <a:gd name="connsiteY14177" fmla="*/ 2249630 h 4925968"/>
              <a:gd name="connsiteX14178" fmla="*/ 3509652 w 8014260"/>
              <a:gd name="connsiteY14178" fmla="*/ 2239206 h 4925968"/>
              <a:gd name="connsiteX14179" fmla="*/ 3513904 w 8014260"/>
              <a:gd name="connsiteY14179" fmla="*/ 2228713 h 4925968"/>
              <a:gd name="connsiteX14180" fmla="*/ 3649075 w 8014260"/>
              <a:gd name="connsiteY14180" fmla="*/ 2227753 h 4925968"/>
              <a:gd name="connsiteX14181" fmla="*/ 3656550 w 8014260"/>
              <a:gd name="connsiteY14181" fmla="*/ 2232828 h 4925968"/>
              <a:gd name="connsiteX14182" fmla="*/ 3651681 w 8014260"/>
              <a:gd name="connsiteY14182" fmla="*/ 2243115 h 4925968"/>
              <a:gd name="connsiteX14183" fmla="*/ 3645989 w 8014260"/>
              <a:gd name="connsiteY14183" fmla="*/ 2237148 h 4925968"/>
              <a:gd name="connsiteX14184" fmla="*/ 3649075 w 8014260"/>
              <a:gd name="connsiteY14184" fmla="*/ 2227753 h 4925968"/>
              <a:gd name="connsiteX14185" fmla="*/ 4478481 w 8014260"/>
              <a:gd name="connsiteY14185" fmla="*/ 2226450 h 4925968"/>
              <a:gd name="connsiteX14186" fmla="*/ 4485683 w 8014260"/>
              <a:gd name="connsiteY14186" fmla="*/ 2231182 h 4925968"/>
              <a:gd name="connsiteX14187" fmla="*/ 4475807 w 8014260"/>
              <a:gd name="connsiteY14187" fmla="*/ 2237422 h 4925968"/>
              <a:gd name="connsiteX14188" fmla="*/ 4471349 w 8014260"/>
              <a:gd name="connsiteY14188" fmla="*/ 2233102 h 4925968"/>
              <a:gd name="connsiteX14189" fmla="*/ 4478481 w 8014260"/>
              <a:gd name="connsiteY14189" fmla="*/ 2226450 h 4925968"/>
              <a:gd name="connsiteX14190" fmla="*/ 5823952 w 8014260"/>
              <a:gd name="connsiteY14190" fmla="*/ 2225901 h 4925968"/>
              <a:gd name="connsiteX14191" fmla="*/ 5838011 w 8014260"/>
              <a:gd name="connsiteY14191" fmla="*/ 2228507 h 4925968"/>
              <a:gd name="connsiteX14192" fmla="*/ 5827038 w 8014260"/>
              <a:gd name="connsiteY14192" fmla="*/ 2240714 h 4925968"/>
              <a:gd name="connsiteX14193" fmla="*/ 5813254 w 8014260"/>
              <a:gd name="connsiteY14193" fmla="*/ 2237560 h 4925968"/>
              <a:gd name="connsiteX14194" fmla="*/ 5823952 w 8014260"/>
              <a:gd name="connsiteY14194" fmla="*/ 2225901 h 4925968"/>
              <a:gd name="connsiteX14195" fmla="*/ 1747696 w 8014260"/>
              <a:gd name="connsiteY14195" fmla="*/ 2224667 h 4925968"/>
              <a:gd name="connsiteX14196" fmla="*/ 1752290 w 8014260"/>
              <a:gd name="connsiteY14196" fmla="*/ 2233994 h 4925968"/>
              <a:gd name="connsiteX14197" fmla="*/ 1747902 w 8014260"/>
              <a:gd name="connsiteY14197" fmla="*/ 2239617 h 4925968"/>
              <a:gd name="connsiteX14198" fmla="*/ 1743513 w 8014260"/>
              <a:gd name="connsiteY14198" fmla="*/ 2232759 h 4925968"/>
              <a:gd name="connsiteX14199" fmla="*/ 1747696 w 8014260"/>
              <a:gd name="connsiteY14199" fmla="*/ 2224667 h 4925968"/>
              <a:gd name="connsiteX14200" fmla="*/ 7214686 w 8014260"/>
              <a:gd name="connsiteY14200" fmla="*/ 2224324 h 4925968"/>
              <a:gd name="connsiteX14201" fmla="*/ 7237454 w 8014260"/>
              <a:gd name="connsiteY14201" fmla="*/ 2237011 h 4925968"/>
              <a:gd name="connsiteX14202" fmla="*/ 7219967 w 8014260"/>
              <a:gd name="connsiteY14202" fmla="*/ 2253059 h 4925968"/>
              <a:gd name="connsiteX14203" fmla="*/ 7195346 w 8014260"/>
              <a:gd name="connsiteY14203" fmla="*/ 2239617 h 4925968"/>
              <a:gd name="connsiteX14204" fmla="*/ 7214686 w 8014260"/>
              <a:gd name="connsiteY14204" fmla="*/ 2224324 h 4925968"/>
              <a:gd name="connsiteX14205" fmla="*/ 6431296 w 8014260"/>
              <a:gd name="connsiteY14205" fmla="*/ 2223638 h 4925968"/>
              <a:gd name="connsiteX14206" fmla="*/ 6415454 w 8014260"/>
              <a:gd name="connsiteY14206" fmla="*/ 2237354 h 4925968"/>
              <a:gd name="connsiteX14207" fmla="*/ 6397761 w 8014260"/>
              <a:gd name="connsiteY14207" fmla="*/ 2237697 h 4925968"/>
              <a:gd name="connsiteX14208" fmla="*/ 6413740 w 8014260"/>
              <a:gd name="connsiteY14208" fmla="*/ 2223775 h 4925968"/>
              <a:gd name="connsiteX14209" fmla="*/ 6431296 w 8014260"/>
              <a:gd name="connsiteY14209" fmla="*/ 2223638 h 4925968"/>
              <a:gd name="connsiteX14210" fmla="*/ 6726508 w 8014260"/>
              <a:gd name="connsiteY14210" fmla="*/ 2221427 h 4925968"/>
              <a:gd name="connsiteX14211" fmla="*/ 6734421 w 8014260"/>
              <a:gd name="connsiteY14211" fmla="*/ 2225696 h 4925968"/>
              <a:gd name="connsiteX14212" fmla="*/ 6718716 w 8014260"/>
              <a:gd name="connsiteY14212" fmla="*/ 2239686 h 4925968"/>
              <a:gd name="connsiteX14213" fmla="*/ 6695330 w 8014260"/>
              <a:gd name="connsiteY14213" fmla="*/ 2237903 h 4925968"/>
              <a:gd name="connsiteX14214" fmla="*/ 6711241 w 8014260"/>
              <a:gd name="connsiteY14214" fmla="*/ 2223844 h 4925968"/>
              <a:gd name="connsiteX14215" fmla="*/ 6726508 w 8014260"/>
              <a:gd name="connsiteY14215" fmla="*/ 2221427 h 4925968"/>
              <a:gd name="connsiteX14216" fmla="*/ 6636282 w 8014260"/>
              <a:gd name="connsiteY14216" fmla="*/ 2218495 h 4925968"/>
              <a:gd name="connsiteX14217" fmla="*/ 6658365 w 8014260"/>
              <a:gd name="connsiteY14217" fmla="*/ 2218495 h 4925968"/>
              <a:gd name="connsiteX14218" fmla="*/ 6643963 w 8014260"/>
              <a:gd name="connsiteY14218" fmla="*/ 2232554 h 4925968"/>
              <a:gd name="connsiteX14219" fmla="*/ 6621606 w 8014260"/>
              <a:gd name="connsiteY14219" fmla="*/ 2232828 h 4925968"/>
              <a:gd name="connsiteX14220" fmla="*/ 6636282 w 8014260"/>
              <a:gd name="connsiteY14220" fmla="*/ 2218495 h 4925968"/>
              <a:gd name="connsiteX14221" fmla="*/ 6506734 w 8014260"/>
              <a:gd name="connsiteY14221" fmla="*/ 2218426 h 4925968"/>
              <a:gd name="connsiteX14222" fmla="*/ 6492813 w 8014260"/>
              <a:gd name="connsiteY14222" fmla="*/ 2231730 h 4925968"/>
              <a:gd name="connsiteX14223" fmla="*/ 6472101 w 8014260"/>
              <a:gd name="connsiteY14223" fmla="*/ 2234131 h 4925968"/>
              <a:gd name="connsiteX14224" fmla="*/ 6484720 w 8014260"/>
              <a:gd name="connsiteY14224" fmla="*/ 2220895 h 4925968"/>
              <a:gd name="connsiteX14225" fmla="*/ 6506734 w 8014260"/>
              <a:gd name="connsiteY14225" fmla="*/ 2218426 h 4925968"/>
              <a:gd name="connsiteX14226" fmla="*/ 5396424 w 8014260"/>
              <a:gd name="connsiteY14226" fmla="*/ 2217535 h 4925968"/>
              <a:gd name="connsiteX14227" fmla="*/ 5406711 w 8014260"/>
              <a:gd name="connsiteY14227" fmla="*/ 2220347 h 4925968"/>
              <a:gd name="connsiteX14228" fmla="*/ 5397041 w 8014260"/>
              <a:gd name="connsiteY14228" fmla="*/ 2226313 h 4925968"/>
              <a:gd name="connsiteX14229" fmla="*/ 5386549 w 8014260"/>
              <a:gd name="connsiteY14229" fmla="*/ 2223501 h 4925968"/>
              <a:gd name="connsiteX14230" fmla="*/ 5396424 w 8014260"/>
              <a:gd name="connsiteY14230" fmla="*/ 2217535 h 4925968"/>
              <a:gd name="connsiteX14231" fmla="*/ 5185473 w 8014260"/>
              <a:gd name="connsiteY14231" fmla="*/ 2217260 h 4925968"/>
              <a:gd name="connsiteX14232" fmla="*/ 5197268 w 8014260"/>
              <a:gd name="connsiteY14232" fmla="*/ 2219181 h 4925968"/>
              <a:gd name="connsiteX14233" fmla="*/ 5189108 w 8014260"/>
              <a:gd name="connsiteY14233" fmla="*/ 2225147 h 4925968"/>
              <a:gd name="connsiteX14234" fmla="*/ 5178683 w 8014260"/>
              <a:gd name="connsiteY14234" fmla="*/ 2222335 h 4925968"/>
              <a:gd name="connsiteX14235" fmla="*/ 5185473 w 8014260"/>
              <a:gd name="connsiteY14235" fmla="*/ 2217260 h 4925968"/>
              <a:gd name="connsiteX14236" fmla="*/ 5749954 w 8014260"/>
              <a:gd name="connsiteY14236" fmla="*/ 2216986 h 4925968"/>
              <a:gd name="connsiteX14237" fmla="*/ 5763602 w 8014260"/>
              <a:gd name="connsiteY14237" fmla="*/ 2217878 h 4925968"/>
              <a:gd name="connsiteX14238" fmla="*/ 5753589 w 8014260"/>
              <a:gd name="connsiteY14238" fmla="*/ 2228713 h 4925968"/>
              <a:gd name="connsiteX14239" fmla="*/ 5739805 w 8014260"/>
              <a:gd name="connsiteY14239" fmla="*/ 2227685 h 4925968"/>
              <a:gd name="connsiteX14240" fmla="*/ 5749954 w 8014260"/>
              <a:gd name="connsiteY14240" fmla="*/ 2216986 h 4925968"/>
              <a:gd name="connsiteX14241" fmla="*/ 7001334 w 8014260"/>
              <a:gd name="connsiteY14241" fmla="*/ 2216917 h 4925968"/>
              <a:gd name="connsiteX14242" fmla="*/ 7024719 w 8014260"/>
              <a:gd name="connsiteY14242" fmla="*/ 2224598 h 4925968"/>
              <a:gd name="connsiteX14243" fmla="*/ 7006271 w 8014260"/>
              <a:gd name="connsiteY14243" fmla="*/ 2239891 h 4925968"/>
              <a:gd name="connsiteX14244" fmla="*/ 6983160 w 8014260"/>
              <a:gd name="connsiteY14244" fmla="*/ 2232279 h 4925968"/>
              <a:gd name="connsiteX14245" fmla="*/ 7001334 w 8014260"/>
              <a:gd name="connsiteY14245" fmla="*/ 2216917 h 4925968"/>
              <a:gd name="connsiteX14246" fmla="*/ 7439414 w 8014260"/>
              <a:gd name="connsiteY14246" fmla="*/ 2215005 h 4925968"/>
              <a:gd name="connsiteX14247" fmla="*/ 7447858 w 8014260"/>
              <a:gd name="connsiteY14247" fmla="*/ 2218837 h 4925968"/>
              <a:gd name="connsiteX14248" fmla="*/ 7429478 w 8014260"/>
              <a:gd name="connsiteY14248" fmla="*/ 2250041 h 4925968"/>
              <a:gd name="connsiteX14249" fmla="*/ 7407121 w 8014260"/>
              <a:gd name="connsiteY14249" fmla="*/ 2251276 h 4925968"/>
              <a:gd name="connsiteX14250" fmla="*/ 7423924 w 8014260"/>
              <a:gd name="connsiteY14250" fmla="*/ 2222746 h 4925968"/>
              <a:gd name="connsiteX14251" fmla="*/ 7439414 w 8014260"/>
              <a:gd name="connsiteY14251" fmla="*/ 2215005 h 4925968"/>
              <a:gd name="connsiteX14252" fmla="*/ 1880055 w 8014260"/>
              <a:gd name="connsiteY14252" fmla="*/ 2214929 h 4925968"/>
              <a:gd name="connsiteX14253" fmla="*/ 1887530 w 8014260"/>
              <a:gd name="connsiteY14253" fmla="*/ 2219935 h 4925968"/>
              <a:gd name="connsiteX14254" fmla="*/ 1882867 w 8014260"/>
              <a:gd name="connsiteY14254" fmla="*/ 2229536 h 4925968"/>
              <a:gd name="connsiteX14255" fmla="*/ 1877105 w 8014260"/>
              <a:gd name="connsiteY14255" fmla="*/ 2223844 h 4925968"/>
              <a:gd name="connsiteX14256" fmla="*/ 1880055 w 8014260"/>
              <a:gd name="connsiteY14256" fmla="*/ 2214929 h 4925968"/>
              <a:gd name="connsiteX14257" fmla="*/ 4684290 w 8014260"/>
              <a:gd name="connsiteY14257" fmla="*/ 2214175 h 4925968"/>
              <a:gd name="connsiteX14258" fmla="*/ 4692314 w 8014260"/>
              <a:gd name="connsiteY14258" fmla="*/ 2216986 h 4925968"/>
              <a:gd name="connsiteX14259" fmla="*/ 4686005 w 8014260"/>
              <a:gd name="connsiteY14259" fmla="*/ 2225627 h 4925968"/>
              <a:gd name="connsiteX14260" fmla="*/ 4679489 w 8014260"/>
              <a:gd name="connsiteY14260" fmla="*/ 2220964 h 4925968"/>
              <a:gd name="connsiteX14261" fmla="*/ 4684290 w 8014260"/>
              <a:gd name="connsiteY14261" fmla="*/ 2214175 h 4925968"/>
              <a:gd name="connsiteX14262" fmla="*/ 6575812 w 8014260"/>
              <a:gd name="connsiteY14262" fmla="*/ 2214174 h 4925968"/>
              <a:gd name="connsiteX14263" fmla="*/ 6582790 w 8014260"/>
              <a:gd name="connsiteY14263" fmla="*/ 2217192 h 4925968"/>
              <a:gd name="connsiteX14264" fmla="*/ 6565783 w 8014260"/>
              <a:gd name="connsiteY14264" fmla="*/ 2231525 h 4925968"/>
              <a:gd name="connsiteX14265" fmla="*/ 6546992 w 8014260"/>
              <a:gd name="connsiteY14265" fmla="*/ 2231319 h 4925968"/>
              <a:gd name="connsiteX14266" fmla="*/ 6562148 w 8014260"/>
              <a:gd name="connsiteY14266" fmla="*/ 2217123 h 4925968"/>
              <a:gd name="connsiteX14267" fmla="*/ 6575812 w 8014260"/>
              <a:gd name="connsiteY14267" fmla="*/ 2214174 h 4925968"/>
              <a:gd name="connsiteX14268" fmla="*/ 7859818 w 8014260"/>
              <a:gd name="connsiteY14268" fmla="*/ 2212254 h 4925968"/>
              <a:gd name="connsiteX14269" fmla="*/ 7835815 w 8014260"/>
              <a:gd name="connsiteY14269" fmla="*/ 2263346 h 4925968"/>
              <a:gd name="connsiteX14270" fmla="*/ 7799468 w 8014260"/>
              <a:gd name="connsiteY14270" fmla="*/ 2312998 h 4925968"/>
              <a:gd name="connsiteX14271" fmla="*/ 7823128 w 8014260"/>
              <a:gd name="connsiteY14271" fmla="*/ 2252511 h 4925968"/>
              <a:gd name="connsiteX14272" fmla="*/ 7859818 w 8014260"/>
              <a:gd name="connsiteY14272" fmla="*/ 2212254 h 4925968"/>
              <a:gd name="connsiteX14273" fmla="*/ 3374618 w 8014260"/>
              <a:gd name="connsiteY14273" fmla="*/ 2212254 h 4925968"/>
              <a:gd name="connsiteX14274" fmla="*/ 3382299 w 8014260"/>
              <a:gd name="connsiteY14274" fmla="*/ 2220895 h 4925968"/>
              <a:gd name="connsiteX14275" fmla="*/ 3377430 w 8014260"/>
              <a:gd name="connsiteY14275" fmla="*/ 2231320 h 4925968"/>
              <a:gd name="connsiteX14276" fmla="*/ 3371532 w 8014260"/>
              <a:gd name="connsiteY14276" fmla="*/ 2222336 h 4925968"/>
              <a:gd name="connsiteX14277" fmla="*/ 3374618 w 8014260"/>
              <a:gd name="connsiteY14277" fmla="*/ 2212254 h 4925968"/>
              <a:gd name="connsiteX14278" fmla="*/ 4267323 w 8014260"/>
              <a:gd name="connsiteY14278" fmla="*/ 2211225 h 4925968"/>
              <a:gd name="connsiteX14279" fmla="*/ 4271507 w 8014260"/>
              <a:gd name="connsiteY14279" fmla="*/ 2217192 h 4925968"/>
              <a:gd name="connsiteX14280" fmla="*/ 4266638 w 8014260"/>
              <a:gd name="connsiteY14280" fmla="*/ 2222952 h 4925968"/>
              <a:gd name="connsiteX14281" fmla="*/ 4260534 w 8014260"/>
              <a:gd name="connsiteY14281" fmla="*/ 2217329 h 4925968"/>
              <a:gd name="connsiteX14282" fmla="*/ 4267323 w 8014260"/>
              <a:gd name="connsiteY14282" fmla="*/ 2211225 h 4925968"/>
              <a:gd name="connsiteX14283" fmla="*/ 3785755 w 8014260"/>
              <a:gd name="connsiteY14283" fmla="*/ 2211088 h 4925968"/>
              <a:gd name="connsiteX14284" fmla="*/ 3792270 w 8014260"/>
              <a:gd name="connsiteY14284" fmla="*/ 2218083 h 4925968"/>
              <a:gd name="connsiteX14285" fmla="*/ 3785823 w 8014260"/>
              <a:gd name="connsiteY14285" fmla="*/ 2225147 h 4925968"/>
              <a:gd name="connsiteX14286" fmla="*/ 3781091 w 8014260"/>
              <a:gd name="connsiteY14286" fmla="*/ 2217466 h 4925968"/>
              <a:gd name="connsiteX14287" fmla="*/ 3785755 w 8014260"/>
              <a:gd name="connsiteY14287" fmla="*/ 2211088 h 4925968"/>
              <a:gd name="connsiteX14288" fmla="*/ 7348280 w 8014260"/>
              <a:gd name="connsiteY14288" fmla="*/ 2209854 h 4925968"/>
              <a:gd name="connsiteX14289" fmla="*/ 7371597 w 8014260"/>
              <a:gd name="connsiteY14289" fmla="*/ 2218152 h 4925968"/>
              <a:gd name="connsiteX14290" fmla="*/ 7355823 w 8014260"/>
              <a:gd name="connsiteY14290" fmla="*/ 2239823 h 4925968"/>
              <a:gd name="connsiteX14291" fmla="*/ 7330791 w 8014260"/>
              <a:gd name="connsiteY14291" fmla="*/ 2229810 h 4925968"/>
              <a:gd name="connsiteX14292" fmla="*/ 7348280 w 8014260"/>
              <a:gd name="connsiteY14292" fmla="*/ 2209854 h 4925968"/>
              <a:gd name="connsiteX14293" fmla="*/ 5676300 w 8014260"/>
              <a:gd name="connsiteY14293" fmla="*/ 2207933 h 4925968"/>
              <a:gd name="connsiteX14294" fmla="*/ 5688987 w 8014260"/>
              <a:gd name="connsiteY14294" fmla="*/ 2209373 h 4925968"/>
              <a:gd name="connsiteX14295" fmla="*/ 5681100 w 8014260"/>
              <a:gd name="connsiteY14295" fmla="*/ 2217877 h 4925968"/>
              <a:gd name="connsiteX14296" fmla="*/ 5667247 w 8014260"/>
              <a:gd name="connsiteY14296" fmla="*/ 2217329 h 4925968"/>
              <a:gd name="connsiteX14297" fmla="*/ 5676300 w 8014260"/>
              <a:gd name="connsiteY14297" fmla="*/ 2207933 h 4925968"/>
              <a:gd name="connsiteX14298" fmla="*/ 1406097 w 8014260"/>
              <a:gd name="connsiteY14298" fmla="*/ 2206973 h 4925968"/>
              <a:gd name="connsiteX14299" fmla="*/ 1408841 w 8014260"/>
              <a:gd name="connsiteY14299" fmla="*/ 2211019 h 4925968"/>
              <a:gd name="connsiteX14300" fmla="*/ 1401914 w 8014260"/>
              <a:gd name="connsiteY14300" fmla="*/ 2212322 h 4925968"/>
              <a:gd name="connsiteX14301" fmla="*/ 1401708 w 8014260"/>
              <a:gd name="connsiteY14301" fmla="*/ 2208962 h 4925968"/>
              <a:gd name="connsiteX14302" fmla="*/ 1406097 w 8014260"/>
              <a:gd name="connsiteY14302" fmla="*/ 2206973 h 4925968"/>
              <a:gd name="connsiteX14303" fmla="*/ 7944446 w 8014260"/>
              <a:gd name="connsiteY14303" fmla="*/ 2204573 h 4925968"/>
              <a:gd name="connsiteX14304" fmla="*/ 7957887 w 8014260"/>
              <a:gd name="connsiteY14304" fmla="*/ 2214997 h 4925968"/>
              <a:gd name="connsiteX14305" fmla="*/ 7949246 w 8014260"/>
              <a:gd name="connsiteY14305" fmla="*/ 2221855 h 4925968"/>
              <a:gd name="connsiteX14306" fmla="*/ 7903984 w 8014260"/>
              <a:gd name="connsiteY14306" fmla="*/ 2248533 h 4925968"/>
              <a:gd name="connsiteX14307" fmla="*/ 7926272 w 8014260"/>
              <a:gd name="connsiteY14307" fmla="*/ 2214860 h 4925968"/>
              <a:gd name="connsiteX14308" fmla="*/ 7944446 w 8014260"/>
              <a:gd name="connsiteY14308" fmla="*/ 2204573 h 4925968"/>
              <a:gd name="connsiteX14309" fmla="*/ 5112434 w 8014260"/>
              <a:gd name="connsiteY14309" fmla="*/ 2202996 h 4925968"/>
              <a:gd name="connsiteX14310" fmla="*/ 5123270 w 8014260"/>
              <a:gd name="connsiteY14310" fmla="*/ 2204642 h 4925968"/>
              <a:gd name="connsiteX14311" fmla="*/ 5116686 w 8014260"/>
              <a:gd name="connsiteY14311" fmla="*/ 2209100 h 4925968"/>
              <a:gd name="connsiteX14312" fmla="*/ 5104753 w 8014260"/>
              <a:gd name="connsiteY14312" fmla="*/ 2208208 h 4925968"/>
              <a:gd name="connsiteX14313" fmla="*/ 5112434 w 8014260"/>
              <a:gd name="connsiteY14313" fmla="*/ 2202996 h 4925968"/>
              <a:gd name="connsiteX14314" fmla="*/ 5320712 w 8014260"/>
              <a:gd name="connsiteY14314" fmla="*/ 2200390 h 4925968"/>
              <a:gd name="connsiteX14315" fmla="*/ 5332096 w 8014260"/>
              <a:gd name="connsiteY14315" fmla="*/ 2202653 h 4925968"/>
              <a:gd name="connsiteX14316" fmla="*/ 5323524 w 8014260"/>
              <a:gd name="connsiteY14316" fmla="*/ 2208276 h 4925968"/>
              <a:gd name="connsiteX14317" fmla="*/ 5313786 w 8014260"/>
              <a:gd name="connsiteY14317" fmla="*/ 2206219 h 4925968"/>
              <a:gd name="connsiteX14318" fmla="*/ 5320712 w 8014260"/>
              <a:gd name="connsiteY14318" fmla="*/ 2200390 h 4925968"/>
              <a:gd name="connsiteX14319" fmla="*/ 2013513 w 8014260"/>
              <a:gd name="connsiteY14319" fmla="*/ 2199498 h 4925968"/>
              <a:gd name="connsiteX14320" fmla="*/ 2021055 w 8014260"/>
              <a:gd name="connsiteY14320" fmla="*/ 2205259 h 4925968"/>
              <a:gd name="connsiteX14321" fmla="*/ 2016462 w 8014260"/>
              <a:gd name="connsiteY14321" fmla="*/ 2216575 h 4925968"/>
              <a:gd name="connsiteX14322" fmla="*/ 2010701 w 8014260"/>
              <a:gd name="connsiteY14322" fmla="*/ 2209991 h 4925968"/>
              <a:gd name="connsiteX14323" fmla="*/ 2013513 w 8014260"/>
              <a:gd name="connsiteY14323" fmla="*/ 2199498 h 4925968"/>
              <a:gd name="connsiteX14324" fmla="*/ 5612066 w 8014260"/>
              <a:gd name="connsiteY14324" fmla="*/ 2198118 h 4925968"/>
              <a:gd name="connsiteX14325" fmla="*/ 5615058 w 8014260"/>
              <a:gd name="connsiteY14325" fmla="*/ 2200938 h 4925968"/>
              <a:gd name="connsiteX14326" fmla="*/ 5607788 w 8014260"/>
              <a:gd name="connsiteY14326" fmla="*/ 2207453 h 4925968"/>
              <a:gd name="connsiteX14327" fmla="*/ 5594415 w 8014260"/>
              <a:gd name="connsiteY14327" fmla="*/ 2206425 h 4925968"/>
              <a:gd name="connsiteX14328" fmla="*/ 5602850 w 8014260"/>
              <a:gd name="connsiteY14328" fmla="*/ 2199155 h 4925968"/>
              <a:gd name="connsiteX14329" fmla="*/ 5612066 w 8014260"/>
              <a:gd name="connsiteY14329" fmla="*/ 2198118 h 4925968"/>
              <a:gd name="connsiteX14330" fmla="*/ 6936937 w 8014260"/>
              <a:gd name="connsiteY14330" fmla="*/ 2195186 h 4925968"/>
              <a:gd name="connsiteX14331" fmla="*/ 6945921 w 8014260"/>
              <a:gd name="connsiteY14331" fmla="*/ 2201007 h 4925968"/>
              <a:gd name="connsiteX14332" fmla="*/ 6929804 w 8014260"/>
              <a:gd name="connsiteY14332" fmla="*/ 2217123 h 4925968"/>
              <a:gd name="connsiteX14333" fmla="*/ 6907310 w 8014260"/>
              <a:gd name="connsiteY14333" fmla="*/ 2212597 h 4925968"/>
              <a:gd name="connsiteX14334" fmla="*/ 6921780 w 8014260"/>
              <a:gd name="connsiteY14334" fmla="*/ 2196206 h 4925968"/>
              <a:gd name="connsiteX14335" fmla="*/ 6936937 w 8014260"/>
              <a:gd name="connsiteY14335" fmla="*/ 2195186 h 4925968"/>
              <a:gd name="connsiteX14336" fmla="*/ 3919692 w 8014260"/>
              <a:gd name="connsiteY14336" fmla="*/ 2191817 h 4925968"/>
              <a:gd name="connsiteX14337" fmla="*/ 3927099 w 8014260"/>
              <a:gd name="connsiteY14337" fmla="*/ 2195383 h 4925968"/>
              <a:gd name="connsiteX14338" fmla="*/ 3922161 w 8014260"/>
              <a:gd name="connsiteY14338" fmla="*/ 2203750 h 4925968"/>
              <a:gd name="connsiteX14339" fmla="*/ 3916537 w 8014260"/>
              <a:gd name="connsiteY14339" fmla="*/ 2199429 h 4925968"/>
              <a:gd name="connsiteX14340" fmla="*/ 3919692 w 8014260"/>
              <a:gd name="connsiteY14340" fmla="*/ 2191817 h 4925968"/>
              <a:gd name="connsiteX14341" fmla="*/ 5039123 w 8014260"/>
              <a:gd name="connsiteY14341" fmla="*/ 2191131 h 4925968"/>
              <a:gd name="connsiteX14342" fmla="*/ 5047833 w 8014260"/>
              <a:gd name="connsiteY14342" fmla="*/ 2193806 h 4925968"/>
              <a:gd name="connsiteX14343" fmla="*/ 5040769 w 8014260"/>
              <a:gd name="connsiteY14343" fmla="*/ 2199155 h 4925968"/>
              <a:gd name="connsiteX14344" fmla="*/ 5032197 w 8014260"/>
              <a:gd name="connsiteY14344" fmla="*/ 2197852 h 4925968"/>
              <a:gd name="connsiteX14345" fmla="*/ 5039123 w 8014260"/>
              <a:gd name="connsiteY14345" fmla="*/ 2191131 h 4925968"/>
              <a:gd name="connsiteX14346" fmla="*/ 7136367 w 8014260"/>
              <a:gd name="connsiteY14346" fmla="*/ 2190789 h 4925968"/>
              <a:gd name="connsiteX14347" fmla="*/ 7159547 w 8014260"/>
              <a:gd name="connsiteY14347" fmla="*/ 2200733 h 4925968"/>
              <a:gd name="connsiteX14348" fmla="*/ 7141100 w 8014260"/>
              <a:gd name="connsiteY14348" fmla="*/ 2216506 h 4925968"/>
              <a:gd name="connsiteX14349" fmla="*/ 7118126 w 8014260"/>
              <a:gd name="connsiteY14349" fmla="*/ 2206631 h 4925968"/>
              <a:gd name="connsiteX14350" fmla="*/ 7136367 w 8014260"/>
              <a:gd name="connsiteY14350" fmla="*/ 2190789 h 4925968"/>
              <a:gd name="connsiteX14351" fmla="*/ 7625686 w 8014260"/>
              <a:gd name="connsiteY14351" fmla="*/ 2190378 h 4925968"/>
              <a:gd name="connsiteX14352" fmla="*/ 7608267 w 8014260"/>
              <a:gd name="connsiteY14352" fmla="*/ 2247093 h 4925968"/>
              <a:gd name="connsiteX14353" fmla="*/ 7582687 w 8014260"/>
              <a:gd name="connsiteY14353" fmla="*/ 2289476 h 4925968"/>
              <a:gd name="connsiteX14354" fmla="*/ 7600312 w 8014260"/>
              <a:gd name="connsiteY14354" fmla="*/ 2233514 h 4925968"/>
              <a:gd name="connsiteX14355" fmla="*/ 7625686 w 8014260"/>
              <a:gd name="connsiteY14355" fmla="*/ 2190378 h 4925968"/>
              <a:gd name="connsiteX14356" fmla="*/ 5529333 w 8014260"/>
              <a:gd name="connsiteY14356" fmla="*/ 2189074 h 4925968"/>
              <a:gd name="connsiteX14357" fmla="*/ 5540717 w 8014260"/>
              <a:gd name="connsiteY14357" fmla="*/ 2190240 h 4925968"/>
              <a:gd name="connsiteX14358" fmla="*/ 5532488 w 8014260"/>
              <a:gd name="connsiteY14358" fmla="*/ 2196755 h 4925968"/>
              <a:gd name="connsiteX14359" fmla="*/ 5520829 w 8014260"/>
              <a:gd name="connsiteY14359" fmla="*/ 2195658 h 4925968"/>
              <a:gd name="connsiteX14360" fmla="*/ 5529333 w 8014260"/>
              <a:gd name="connsiteY14360" fmla="*/ 2189074 h 4925968"/>
              <a:gd name="connsiteX14361" fmla="*/ 4966222 w 8014260"/>
              <a:gd name="connsiteY14361" fmla="*/ 2188251 h 4925968"/>
              <a:gd name="connsiteX14362" fmla="*/ 4974040 w 8014260"/>
              <a:gd name="connsiteY14362" fmla="*/ 2188799 h 4925968"/>
              <a:gd name="connsiteX14363" fmla="*/ 4967525 w 8014260"/>
              <a:gd name="connsiteY14363" fmla="*/ 2192640 h 4925968"/>
              <a:gd name="connsiteX14364" fmla="*/ 4956552 w 8014260"/>
              <a:gd name="connsiteY14364" fmla="*/ 2193120 h 4925968"/>
              <a:gd name="connsiteX14365" fmla="*/ 4966222 w 8014260"/>
              <a:gd name="connsiteY14365" fmla="*/ 2188251 h 4925968"/>
              <a:gd name="connsiteX14366" fmla="*/ 4623597 w 8014260"/>
              <a:gd name="connsiteY14366" fmla="*/ 2185782 h 4925968"/>
              <a:gd name="connsiteX14367" fmla="*/ 4613241 w 8014260"/>
              <a:gd name="connsiteY14367" fmla="*/ 2193120 h 4925968"/>
              <a:gd name="connsiteX14368" fmla="*/ 4605423 w 8014260"/>
              <a:gd name="connsiteY14368" fmla="*/ 2191269 h 4925968"/>
              <a:gd name="connsiteX14369" fmla="*/ 4608989 w 8014260"/>
              <a:gd name="connsiteY14369" fmla="*/ 2185851 h 4925968"/>
              <a:gd name="connsiteX14370" fmla="*/ 4623597 w 8014260"/>
              <a:gd name="connsiteY14370" fmla="*/ 2185782 h 4925968"/>
              <a:gd name="connsiteX14371" fmla="*/ 4892293 w 8014260"/>
              <a:gd name="connsiteY14371" fmla="*/ 2183657 h 4925968"/>
              <a:gd name="connsiteX14372" fmla="*/ 4900865 w 8014260"/>
              <a:gd name="connsiteY14372" fmla="*/ 2183931 h 4925968"/>
              <a:gd name="connsiteX14373" fmla="*/ 4891333 w 8014260"/>
              <a:gd name="connsiteY14373" fmla="*/ 2190446 h 4925968"/>
              <a:gd name="connsiteX14374" fmla="*/ 4885846 w 8014260"/>
              <a:gd name="connsiteY14374" fmla="*/ 2188594 h 4925968"/>
              <a:gd name="connsiteX14375" fmla="*/ 4892293 w 8014260"/>
              <a:gd name="connsiteY14375" fmla="*/ 2183657 h 4925968"/>
              <a:gd name="connsiteX14376" fmla="*/ 6176590 w 8014260"/>
              <a:gd name="connsiteY14376" fmla="*/ 2182285 h 4925968"/>
              <a:gd name="connsiteX14377" fmla="*/ 6191815 w 8014260"/>
              <a:gd name="connsiteY14377" fmla="*/ 2183451 h 4925968"/>
              <a:gd name="connsiteX14378" fmla="*/ 6179402 w 8014260"/>
              <a:gd name="connsiteY14378" fmla="*/ 2197235 h 4925968"/>
              <a:gd name="connsiteX14379" fmla="*/ 6164314 w 8014260"/>
              <a:gd name="connsiteY14379" fmla="*/ 2197647 h 4925968"/>
              <a:gd name="connsiteX14380" fmla="*/ 6176590 w 8014260"/>
              <a:gd name="connsiteY14380" fmla="*/ 2182285 h 4925968"/>
              <a:gd name="connsiteX14381" fmla="*/ 5247263 w 8014260"/>
              <a:gd name="connsiteY14381" fmla="*/ 2181804 h 4925968"/>
              <a:gd name="connsiteX14382" fmla="*/ 5258304 w 8014260"/>
              <a:gd name="connsiteY14382" fmla="*/ 2184410 h 4925968"/>
              <a:gd name="connsiteX14383" fmla="*/ 5251377 w 8014260"/>
              <a:gd name="connsiteY14383" fmla="*/ 2188182 h 4925968"/>
              <a:gd name="connsiteX14384" fmla="*/ 5239444 w 8014260"/>
              <a:gd name="connsiteY14384" fmla="*/ 2185919 h 4925968"/>
              <a:gd name="connsiteX14385" fmla="*/ 5247263 w 8014260"/>
              <a:gd name="connsiteY14385" fmla="*/ 2181804 h 4925968"/>
              <a:gd name="connsiteX14386" fmla="*/ 7520278 w 8014260"/>
              <a:gd name="connsiteY14386" fmla="*/ 2181050 h 4925968"/>
              <a:gd name="connsiteX14387" fmla="*/ 7503545 w 8014260"/>
              <a:gd name="connsiteY14387" fmla="*/ 2218357 h 4925968"/>
              <a:gd name="connsiteX14388" fmla="*/ 7479610 w 8014260"/>
              <a:gd name="connsiteY14388" fmla="*/ 2233514 h 4925968"/>
              <a:gd name="connsiteX14389" fmla="*/ 7496687 w 8014260"/>
              <a:gd name="connsiteY14389" fmla="*/ 2197715 h 4925968"/>
              <a:gd name="connsiteX14390" fmla="*/ 7520278 w 8014260"/>
              <a:gd name="connsiteY14390" fmla="*/ 2181050 h 4925968"/>
              <a:gd name="connsiteX14391" fmla="*/ 6103896 w 8014260"/>
              <a:gd name="connsiteY14391" fmla="*/ 2180776 h 4925968"/>
              <a:gd name="connsiteX14392" fmla="*/ 6118367 w 8014260"/>
              <a:gd name="connsiteY14392" fmla="*/ 2181805 h 4925968"/>
              <a:gd name="connsiteX14393" fmla="*/ 6105885 w 8014260"/>
              <a:gd name="connsiteY14393" fmla="*/ 2196275 h 4925968"/>
              <a:gd name="connsiteX14394" fmla="*/ 6091689 w 8014260"/>
              <a:gd name="connsiteY14394" fmla="*/ 2195109 h 4925968"/>
              <a:gd name="connsiteX14395" fmla="*/ 6103896 w 8014260"/>
              <a:gd name="connsiteY14395" fmla="*/ 2180776 h 4925968"/>
              <a:gd name="connsiteX14396" fmla="*/ 6848058 w 8014260"/>
              <a:gd name="connsiteY14396" fmla="*/ 2180364 h 4925968"/>
              <a:gd name="connsiteX14397" fmla="*/ 6868838 w 8014260"/>
              <a:gd name="connsiteY14397" fmla="*/ 2184548 h 4925968"/>
              <a:gd name="connsiteX14398" fmla="*/ 6853475 w 8014260"/>
              <a:gd name="connsiteY14398" fmla="*/ 2199430 h 4925968"/>
              <a:gd name="connsiteX14399" fmla="*/ 6829816 w 8014260"/>
              <a:gd name="connsiteY14399" fmla="*/ 2196138 h 4925968"/>
              <a:gd name="connsiteX14400" fmla="*/ 6848058 w 8014260"/>
              <a:gd name="connsiteY14400" fmla="*/ 2180364 h 4925968"/>
              <a:gd name="connsiteX14401" fmla="*/ 2146898 w 8014260"/>
              <a:gd name="connsiteY14401" fmla="*/ 2180090 h 4925968"/>
              <a:gd name="connsiteX14402" fmla="*/ 2154511 w 8014260"/>
              <a:gd name="connsiteY14402" fmla="*/ 2186468 h 4925968"/>
              <a:gd name="connsiteX14403" fmla="*/ 2149984 w 8014260"/>
              <a:gd name="connsiteY14403" fmla="*/ 2199361 h 4925968"/>
              <a:gd name="connsiteX14404" fmla="*/ 2144155 w 8014260"/>
              <a:gd name="connsiteY14404" fmla="*/ 2192023 h 4925968"/>
              <a:gd name="connsiteX14405" fmla="*/ 2146898 w 8014260"/>
              <a:gd name="connsiteY14405" fmla="*/ 2180090 h 4925968"/>
              <a:gd name="connsiteX14406" fmla="*/ 6265950 w 8014260"/>
              <a:gd name="connsiteY14406" fmla="*/ 2179885 h 4925968"/>
              <a:gd name="connsiteX14407" fmla="*/ 6252851 w 8014260"/>
              <a:gd name="connsiteY14407" fmla="*/ 2194355 h 4925968"/>
              <a:gd name="connsiteX14408" fmla="*/ 6236735 w 8014260"/>
              <a:gd name="connsiteY14408" fmla="*/ 2195041 h 4925968"/>
              <a:gd name="connsiteX14409" fmla="*/ 6248668 w 8014260"/>
              <a:gd name="connsiteY14409" fmla="*/ 2181736 h 4925968"/>
              <a:gd name="connsiteX14410" fmla="*/ 6265950 w 8014260"/>
              <a:gd name="connsiteY14410" fmla="*/ 2179885 h 4925968"/>
              <a:gd name="connsiteX14411" fmla="*/ 5455472 w 8014260"/>
              <a:gd name="connsiteY14411" fmla="*/ 2177759 h 4925968"/>
              <a:gd name="connsiteX14412" fmla="*/ 5466787 w 8014260"/>
              <a:gd name="connsiteY14412" fmla="*/ 2180227 h 4925968"/>
              <a:gd name="connsiteX14413" fmla="*/ 5457597 w 8014260"/>
              <a:gd name="connsiteY14413" fmla="*/ 2185028 h 4925968"/>
              <a:gd name="connsiteX14414" fmla="*/ 5447997 w 8014260"/>
              <a:gd name="connsiteY14414" fmla="*/ 2182628 h 4925968"/>
              <a:gd name="connsiteX14415" fmla="*/ 5455472 w 8014260"/>
              <a:gd name="connsiteY14415" fmla="*/ 2177759 h 4925968"/>
              <a:gd name="connsiteX14416" fmla="*/ 7829079 w 8014260"/>
              <a:gd name="connsiteY14416" fmla="*/ 2177746 h 4925968"/>
              <a:gd name="connsiteX14417" fmla="*/ 7833277 w 8014260"/>
              <a:gd name="connsiteY14417" fmla="*/ 2178170 h 4925968"/>
              <a:gd name="connsiteX14418" fmla="*/ 7811812 w 8014260"/>
              <a:gd name="connsiteY14418" fmla="*/ 2231388 h 4925968"/>
              <a:gd name="connsiteX14419" fmla="*/ 7777248 w 8014260"/>
              <a:gd name="connsiteY14419" fmla="*/ 2282274 h 4925968"/>
              <a:gd name="connsiteX14420" fmla="*/ 7799742 w 8014260"/>
              <a:gd name="connsiteY14420" fmla="*/ 2217672 h 4925968"/>
              <a:gd name="connsiteX14421" fmla="*/ 7829079 w 8014260"/>
              <a:gd name="connsiteY14421" fmla="*/ 2177746 h 4925968"/>
              <a:gd name="connsiteX14422" fmla="*/ 1332649 w 8014260"/>
              <a:gd name="connsiteY14422" fmla="*/ 2176867 h 4925968"/>
              <a:gd name="connsiteX14423" fmla="*/ 1331209 w 8014260"/>
              <a:gd name="connsiteY14423" fmla="*/ 2182010 h 4925968"/>
              <a:gd name="connsiteX14424" fmla="*/ 1327436 w 8014260"/>
              <a:gd name="connsiteY14424" fmla="*/ 2182079 h 4925968"/>
              <a:gd name="connsiteX14425" fmla="*/ 1327780 w 8014260"/>
              <a:gd name="connsiteY14425" fmla="*/ 2177141 h 4925968"/>
              <a:gd name="connsiteX14426" fmla="*/ 1332649 w 8014260"/>
              <a:gd name="connsiteY14426" fmla="*/ 2176867 h 4925968"/>
              <a:gd name="connsiteX14427" fmla="*/ 3236497 w 8014260"/>
              <a:gd name="connsiteY14427" fmla="*/ 2176798 h 4925968"/>
              <a:gd name="connsiteX14428" fmla="*/ 3243424 w 8014260"/>
              <a:gd name="connsiteY14428" fmla="*/ 2190034 h 4925968"/>
              <a:gd name="connsiteX14429" fmla="*/ 3236909 w 8014260"/>
              <a:gd name="connsiteY14429" fmla="*/ 2196755 h 4925968"/>
              <a:gd name="connsiteX14430" fmla="*/ 3231834 w 8014260"/>
              <a:gd name="connsiteY14430" fmla="*/ 2183587 h 4925968"/>
              <a:gd name="connsiteX14431" fmla="*/ 3236497 w 8014260"/>
              <a:gd name="connsiteY14431" fmla="*/ 2176798 h 4925968"/>
              <a:gd name="connsiteX14432" fmla="*/ 4399340 w 8014260"/>
              <a:gd name="connsiteY14432" fmla="*/ 2176730 h 4925968"/>
              <a:gd name="connsiteX14433" fmla="*/ 4405581 w 8014260"/>
              <a:gd name="connsiteY14433" fmla="*/ 2180913 h 4925968"/>
              <a:gd name="connsiteX14434" fmla="*/ 4403112 w 8014260"/>
              <a:gd name="connsiteY14434" fmla="*/ 2187771 h 4925968"/>
              <a:gd name="connsiteX14435" fmla="*/ 4396940 w 8014260"/>
              <a:gd name="connsiteY14435" fmla="*/ 2185097 h 4925968"/>
              <a:gd name="connsiteX14436" fmla="*/ 4399340 w 8014260"/>
              <a:gd name="connsiteY14436" fmla="*/ 2176730 h 4925968"/>
              <a:gd name="connsiteX14437" fmla="*/ 6340154 w 8014260"/>
              <a:gd name="connsiteY14437" fmla="*/ 2175290 h 4925968"/>
              <a:gd name="connsiteX14438" fmla="*/ 6325752 w 8014260"/>
              <a:gd name="connsiteY14438" fmla="*/ 2190789 h 4925968"/>
              <a:gd name="connsiteX14439" fmla="*/ 6310253 w 8014260"/>
              <a:gd name="connsiteY14439" fmla="*/ 2190926 h 4925968"/>
              <a:gd name="connsiteX14440" fmla="*/ 6323146 w 8014260"/>
              <a:gd name="connsiteY14440" fmla="*/ 2176798 h 4925968"/>
              <a:gd name="connsiteX14441" fmla="*/ 6340154 w 8014260"/>
              <a:gd name="connsiteY14441" fmla="*/ 2175290 h 4925968"/>
              <a:gd name="connsiteX14442" fmla="*/ 7920580 w 8014260"/>
              <a:gd name="connsiteY14442" fmla="*/ 2173712 h 4925968"/>
              <a:gd name="connsiteX14443" fmla="*/ 7929770 w 8014260"/>
              <a:gd name="connsiteY14443" fmla="*/ 2184685 h 4925968"/>
              <a:gd name="connsiteX14444" fmla="*/ 7910773 w 8014260"/>
              <a:gd name="connsiteY14444" fmla="*/ 2200527 h 4925968"/>
              <a:gd name="connsiteX14445" fmla="*/ 7890474 w 8014260"/>
              <a:gd name="connsiteY14445" fmla="*/ 2215889 h 4925968"/>
              <a:gd name="connsiteX14446" fmla="*/ 7877100 w 8014260"/>
              <a:gd name="connsiteY14446" fmla="*/ 2214860 h 4925968"/>
              <a:gd name="connsiteX14447" fmla="*/ 7906178 w 8014260"/>
              <a:gd name="connsiteY14447" fmla="*/ 2178718 h 4925968"/>
              <a:gd name="connsiteX14448" fmla="*/ 7920580 w 8014260"/>
              <a:gd name="connsiteY14448" fmla="*/ 2173712 h 4925968"/>
              <a:gd name="connsiteX14449" fmla="*/ 6029213 w 8014260"/>
              <a:gd name="connsiteY14449" fmla="*/ 2173369 h 4925968"/>
              <a:gd name="connsiteX14450" fmla="*/ 6043888 w 8014260"/>
              <a:gd name="connsiteY14450" fmla="*/ 2174740 h 4925968"/>
              <a:gd name="connsiteX14451" fmla="*/ 6034493 w 8014260"/>
              <a:gd name="connsiteY14451" fmla="*/ 2188113 h 4925968"/>
              <a:gd name="connsiteX14452" fmla="*/ 6018514 w 8014260"/>
              <a:gd name="connsiteY14452" fmla="*/ 2188319 h 4925968"/>
              <a:gd name="connsiteX14453" fmla="*/ 6029213 w 8014260"/>
              <a:gd name="connsiteY14453" fmla="*/ 2173369 h 4925968"/>
              <a:gd name="connsiteX14454" fmla="*/ 1537292 w 8014260"/>
              <a:gd name="connsiteY14454" fmla="*/ 2172615 h 4925968"/>
              <a:gd name="connsiteX14455" fmla="*/ 1540447 w 8014260"/>
              <a:gd name="connsiteY14455" fmla="*/ 2175633 h 4925968"/>
              <a:gd name="connsiteX14456" fmla="*/ 1537978 w 8014260"/>
              <a:gd name="connsiteY14456" fmla="*/ 2180159 h 4925968"/>
              <a:gd name="connsiteX14457" fmla="*/ 1533040 w 8014260"/>
              <a:gd name="connsiteY14457" fmla="*/ 2175770 h 4925968"/>
              <a:gd name="connsiteX14458" fmla="*/ 1537292 w 8014260"/>
              <a:gd name="connsiteY14458" fmla="*/ 2172615 h 4925968"/>
              <a:gd name="connsiteX14459" fmla="*/ 7719306 w 8014260"/>
              <a:gd name="connsiteY14459" fmla="*/ 2171438 h 4925968"/>
              <a:gd name="connsiteX14460" fmla="*/ 7721972 w 8014260"/>
              <a:gd name="connsiteY14460" fmla="*/ 2173094 h 4925968"/>
              <a:gd name="connsiteX14461" fmla="*/ 7701467 w 8014260"/>
              <a:gd name="connsiteY14461" fmla="*/ 2248875 h 4925968"/>
              <a:gd name="connsiteX14462" fmla="*/ 7675269 w 8014260"/>
              <a:gd name="connsiteY14462" fmla="*/ 2300105 h 4925968"/>
              <a:gd name="connsiteX14463" fmla="*/ 7697009 w 8014260"/>
              <a:gd name="connsiteY14463" fmla="*/ 2217054 h 4925968"/>
              <a:gd name="connsiteX14464" fmla="*/ 7719306 w 8014260"/>
              <a:gd name="connsiteY14464" fmla="*/ 2171438 h 4925968"/>
              <a:gd name="connsiteX14465" fmla="*/ 6398790 w 8014260"/>
              <a:gd name="connsiteY14465" fmla="*/ 2170901 h 4925968"/>
              <a:gd name="connsiteX14466" fmla="*/ 6414357 w 8014260"/>
              <a:gd name="connsiteY14466" fmla="*/ 2171312 h 4925968"/>
              <a:gd name="connsiteX14467" fmla="*/ 6400024 w 8014260"/>
              <a:gd name="connsiteY14467" fmla="*/ 2185097 h 4925968"/>
              <a:gd name="connsiteX14468" fmla="*/ 6383154 w 8014260"/>
              <a:gd name="connsiteY14468" fmla="*/ 2186331 h 4925968"/>
              <a:gd name="connsiteX14469" fmla="*/ 6398790 w 8014260"/>
              <a:gd name="connsiteY14469" fmla="*/ 2170901 h 4925968"/>
              <a:gd name="connsiteX14470" fmla="*/ 4054794 w 8014260"/>
              <a:gd name="connsiteY14470" fmla="*/ 2170900 h 4925968"/>
              <a:gd name="connsiteX14471" fmla="*/ 4062201 w 8014260"/>
              <a:gd name="connsiteY14471" fmla="*/ 2173918 h 4925968"/>
              <a:gd name="connsiteX14472" fmla="*/ 4057195 w 8014260"/>
              <a:gd name="connsiteY14472" fmla="*/ 2181461 h 4925968"/>
              <a:gd name="connsiteX14473" fmla="*/ 4051571 w 8014260"/>
              <a:gd name="connsiteY14473" fmla="*/ 2177895 h 4925968"/>
              <a:gd name="connsiteX14474" fmla="*/ 4054794 w 8014260"/>
              <a:gd name="connsiteY14474" fmla="*/ 2170900 h 4925968"/>
              <a:gd name="connsiteX14475" fmla="*/ 7270716 w 8014260"/>
              <a:gd name="connsiteY14475" fmla="*/ 2170146 h 4925968"/>
              <a:gd name="connsiteX14476" fmla="*/ 7294239 w 8014260"/>
              <a:gd name="connsiteY14476" fmla="*/ 2182284 h 4925968"/>
              <a:gd name="connsiteX14477" fmla="*/ 7276065 w 8014260"/>
              <a:gd name="connsiteY14477" fmla="*/ 2198538 h 4925968"/>
              <a:gd name="connsiteX14478" fmla="*/ 7252816 w 8014260"/>
              <a:gd name="connsiteY14478" fmla="*/ 2186536 h 4925968"/>
              <a:gd name="connsiteX14479" fmla="*/ 7270716 w 8014260"/>
              <a:gd name="connsiteY14479" fmla="*/ 2170146 h 4925968"/>
              <a:gd name="connsiteX14480" fmla="*/ 4820009 w 8014260"/>
              <a:gd name="connsiteY14480" fmla="*/ 2169941 h 4925968"/>
              <a:gd name="connsiteX14481" fmla="*/ 4828445 w 8014260"/>
              <a:gd name="connsiteY14481" fmla="*/ 2171929 h 4925968"/>
              <a:gd name="connsiteX14482" fmla="*/ 4819803 w 8014260"/>
              <a:gd name="connsiteY14482" fmla="*/ 2178033 h 4925968"/>
              <a:gd name="connsiteX14483" fmla="*/ 4812945 w 8014260"/>
              <a:gd name="connsiteY14483" fmla="*/ 2174741 h 4925968"/>
              <a:gd name="connsiteX14484" fmla="*/ 4820009 w 8014260"/>
              <a:gd name="connsiteY14484" fmla="*/ 2169941 h 4925968"/>
              <a:gd name="connsiteX14485" fmla="*/ 1183624 w 8014260"/>
              <a:gd name="connsiteY14485" fmla="*/ 2168431 h 4925968"/>
              <a:gd name="connsiteX14486" fmla="*/ 1185339 w 8014260"/>
              <a:gd name="connsiteY14486" fmla="*/ 2169665 h 4925968"/>
              <a:gd name="connsiteX14487" fmla="*/ 1183899 w 8014260"/>
              <a:gd name="connsiteY14487" fmla="*/ 2171517 h 4925968"/>
              <a:gd name="connsiteX14488" fmla="*/ 1182046 w 8014260"/>
              <a:gd name="connsiteY14488" fmla="*/ 2170283 h 4925968"/>
              <a:gd name="connsiteX14489" fmla="*/ 1183624 w 8014260"/>
              <a:gd name="connsiteY14489" fmla="*/ 2168431 h 4925968"/>
              <a:gd name="connsiteX14490" fmla="*/ 6784638 w 8014260"/>
              <a:gd name="connsiteY14490" fmla="*/ 2168063 h 4925968"/>
              <a:gd name="connsiteX14491" fmla="*/ 6792576 w 8014260"/>
              <a:gd name="connsiteY14491" fmla="*/ 2172135 h 4925968"/>
              <a:gd name="connsiteX14492" fmla="*/ 6777488 w 8014260"/>
              <a:gd name="connsiteY14492" fmla="*/ 2187154 h 4925968"/>
              <a:gd name="connsiteX14493" fmla="*/ 6755611 w 8014260"/>
              <a:gd name="connsiteY14493" fmla="*/ 2185576 h 4925968"/>
              <a:gd name="connsiteX14494" fmla="*/ 6770836 w 8014260"/>
              <a:gd name="connsiteY14494" fmla="*/ 2170215 h 4925968"/>
              <a:gd name="connsiteX14495" fmla="*/ 6784638 w 8014260"/>
              <a:gd name="connsiteY14495" fmla="*/ 2168063 h 4925968"/>
              <a:gd name="connsiteX14496" fmla="*/ 5955283 w 8014260"/>
              <a:gd name="connsiteY14496" fmla="*/ 2167608 h 4925968"/>
              <a:gd name="connsiteX14497" fmla="*/ 5970507 w 8014260"/>
              <a:gd name="connsiteY14497" fmla="*/ 2167951 h 4925968"/>
              <a:gd name="connsiteX14498" fmla="*/ 5957958 w 8014260"/>
              <a:gd name="connsiteY14498" fmla="*/ 2181530 h 4925968"/>
              <a:gd name="connsiteX14499" fmla="*/ 5945681 w 8014260"/>
              <a:gd name="connsiteY14499" fmla="*/ 2179472 h 4925968"/>
              <a:gd name="connsiteX14500" fmla="*/ 5955283 w 8014260"/>
              <a:gd name="connsiteY14500" fmla="*/ 2167608 h 4925968"/>
              <a:gd name="connsiteX14501" fmla="*/ 1258583 w 8014260"/>
              <a:gd name="connsiteY14501" fmla="*/ 2166786 h 4925968"/>
              <a:gd name="connsiteX14502" fmla="*/ 1260023 w 8014260"/>
              <a:gd name="connsiteY14502" fmla="*/ 2167197 h 4925968"/>
              <a:gd name="connsiteX14503" fmla="*/ 1256113 w 8014260"/>
              <a:gd name="connsiteY14503" fmla="*/ 2170077 h 4925968"/>
              <a:gd name="connsiteX14504" fmla="*/ 1254467 w 8014260"/>
              <a:gd name="connsiteY14504" fmla="*/ 2169872 h 4925968"/>
              <a:gd name="connsiteX14505" fmla="*/ 1258583 w 8014260"/>
              <a:gd name="connsiteY14505" fmla="*/ 2166786 h 4925968"/>
              <a:gd name="connsiteX14506" fmla="*/ 6489522 w 8014260"/>
              <a:gd name="connsiteY14506" fmla="*/ 2165756 h 4925968"/>
              <a:gd name="connsiteX14507" fmla="*/ 6474983 w 8014260"/>
              <a:gd name="connsiteY14507" fmla="*/ 2180570 h 4925968"/>
              <a:gd name="connsiteX14508" fmla="*/ 6457220 w 8014260"/>
              <a:gd name="connsiteY14508" fmla="*/ 2182216 h 4925968"/>
              <a:gd name="connsiteX14509" fmla="*/ 6470113 w 8014260"/>
              <a:gd name="connsiteY14509" fmla="*/ 2167677 h 4925968"/>
              <a:gd name="connsiteX14510" fmla="*/ 6489522 w 8014260"/>
              <a:gd name="connsiteY14510" fmla="*/ 2165756 h 4925968"/>
              <a:gd name="connsiteX14511" fmla="*/ 5173402 w 8014260"/>
              <a:gd name="connsiteY14511" fmla="*/ 2164591 h 4925968"/>
              <a:gd name="connsiteX14512" fmla="*/ 5185404 w 8014260"/>
              <a:gd name="connsiteY14512" fmla="*/ 2165963 h 4925968"/>
              <a:gd name="connsiteX14513" fmla="*/ 5175391 w 8014260"/>
              <a:gd name="connsiteY14513" fmla="*/ 2170695 h 4925968"/>
              <a:gd name="connsiteX14514" fmla="*/ 5166339 w 8014260"/>
              <a:gd name="connsiteY14514" fmla="*/ 2168980 h 4925968"/>
              <a:gd name="connsiteX14515" fmla="*/ 5173402 w 8014260"/>
              <a:gd name="connsiteY14515" fmla="*/ 2164591 h 4925968"/>
              <a:gd name="connsiteX14516" fmla="*/ 5381817 w 8014260"/>
              <a:gd name="connsiteY14516" fmla="*/ 2163905 h 4925968"/>
              <a:gd name="connsiteX14517" fmla="*/ 5391967 w 8014260"/>
              <a:gd name="connsiteY14517" fmla="*/ 2166168 h 4925968"/>
              <a:gd name="connsiteX14518" fmla="*/ 5386275 w 8014260"/>
              <a:gd name="connsiteY14518" fmla="*/ 2170832 h 4925968"/>
              <a:gd name="connsiteX14519" fmla="*/ 5374411 w 8014260"/>
              <a:gd name="connsiteY14519" fmla="*/ 2169460 h 4925968"/>
              <a:gd name="connsiteX14520" fmla="*/ 5381817 w 8014260"/>
              <a:gd name="connsiteY14520" fmla="*/ 2163905 h 4925968"/>
              <a:gd name="connsiteX14521" fmla="*/ 6545893 w 8014260"/>
              <a:gd name="connsiteY14521" fmla="*/ 2163288 h 4925968"/>
              <a:gd name="connsiteX14522" fmla="*/ 6564273 w 8014260"/>
              <a:gd name="connsiteY14522" fmla="*/ 2163425 h 4925968"/>
              <a:gd name="connsiteX14523" fmla="*/ 6549322 w 8014260"/>
              <a:gd name="connsiteY14523" fmla="*/ 2177964 h 4925968"/>
              <a:gd name="connsiteX14524" fmla="*/ 6530806 w 8014260"/>
              <a:gd name="connsiteY14524" fmla="*/ 2178032 h 4925968"/>
              <a:gd name="connsiteX14525" fmla="*/ 6545893 w 8014260"/>
              <a:gd name="connsiteY14525" fmla="*/ 2163288 h 4925968"/>
              <a:gd name="connsiteX14526" fmla="*/ 5884235 w 8014260"/>
              <a:gd name="connsiteY14526" fmla="*/ 2162876 h 4925968"/>
              <a:gd name="connsiteX14527" fmla="*/ 5896510 w 8014260"/>
              <a:gd name="connsiteY14527" fmla="*/ 2164179 h 4925968"/>
              <a:gd name="connsiteX14528" fmla="*/ 5884852 w 8014260"/>
              <a:gd name="connsiteY14528" fmla="*/ 2174947 h 4925968"/>
              <a:gd name="connsiteX14529" fmla="*/ 5872439 w 8014260"/>
              <a:gd name="connsiteY14529" fmla="*/ 2173506 h 4925968"/>
              <a:gd name="connsiteX14530" fmla="*/ 5884235 w 8014260"/>
              <a:gd name="connsiteY14530" fmla="*/ 2162876 h 4925968"/>
              <a:gd name="connsiteX14531" fmla="*/ 7057706 w 8014260"/>
              <a:gd name="connsiteY14531" fmla="*/ 2162739 h 4925968"/>
              <a:gd name="connsiteX14532" fmla="*/ 7080680 w 8014260"/>
              <a:gd name="connsiteY14532" fmla="*/ 2170763 h 4925968"/>
              <a:gd name="connsiteX14533" fmla="*/ 7063124 w 8014260"/>
              <a:gd name="connsiteY14533" fmla="*/ 2187085 h 4925968"/>
              <a:gd name="connsiteX14534" fmla="*/ 7041315 w 8014260"/>
              <a:gd name="connsiteY14534" fmla="*/ 2178101 h 4925968"/>
              <a:gd name="connsiteX14535" fmla="*/ 7057706 w 8014260"/>
              <a:gd name="connsiteY14535" fmla="*/ 2162739 h 4925968"/>
              <a:gd name="connsiteX14536" fmla="*/ 6621881 w 8014260"/>
              <a:gd name="connsiteY14536" fmla="*/ 2162054 h 4925968"/>
              <a:gd name="connsiteX14537" fmla="*/ 6640260 w 8014260"/>
              <a:gd name="connsiteY14537" fmla="*/ 2162877 h 4925968"/>
              <a:gd name="connsiteX14538" fmla="*/ 6625035 w 8014260"/>
              <a:gd name="connsiteY14538" fmla="*/ 2177141 h 4925968"/>
              <a:gd name="connsiteX14539" fmla="*/ 6605010 w 8014260"/>
              <a:gd name="connsiteY14539" fmla="*/ 2176387 h 4925968"/>
              <a:gd name="connsiteX14540" fmla="*/ 6621881 w 8014260"/>
              <a:gd name="connsiteY14540" fmla="*/ 2162054 h 4925968"/>
              <a:gd name="connsiteX14541" fmla="*/ 6709062 w 8014260"/>
              <a:gd name="connsiteY14541" fmla="*/ 2161779 h 4925968"/>
              <a:gd name="connsiteX14542" fmla="*/ 6716452 w 8014260"/>
              <a:gd name="connsiteY14542" fmla="*/ 2165413 h 4925968"/>
              <a:gd name="connsiteX14543" fmla="*/ 6700061 w 8014260"/>
              <a:gd name="connsiteY14543" fmla="*/ 2180707 h 4925968"/>
              <a:gd name="connsiteX14544" fmla="*/ 6680790 w 8014260"/>
              <a:gd name="connsiteY14544" fmla="*/ 2179678 h 4925968"/>
              <a:gd name="connsiteX14545" fmla="*/ 6695192 w 8014260"/>
              <a:gd name="connsiteY14545" fmla="*/ 2164522 h 4925968"/>
              <a:gd name="connsiteX14546" fmla="*/ 6709062 w 8014260"/>
              <a:gd name="connsiteY14546" fmla="*/ 2161779 h 4925968"/>
              <a:gd name="connsiteX14547" fmla="*/ 5809345 w 8014260"/>
              <a:gd name="connsiteY14547" fmla="*/ 2160202 h 4925968"/>
              <a:gd name="connsiteX14548" fmla="*/ 5822032 w 8014260"/>
              <a:gd name="connsiteY14548" fmla="*/ 2160681 h 4925968"/>
              <a:gd name="connsiteX14549" fmla="*/ 5811539 w 8014260"/>
              <a:gd name="connsiteY14549" fmla="*/ 2170077 h 4925968"/>
              <a:gd name="connsiteX14550" fmla="*/ 5800361 w 8014260"/>
              <a:gd name="connsiteY14550" fmla="*/ 2169597 h 4925968"/>
              <a:gd name="connsiteX14551" fmla="*/ 5809345 w 8014260"/>
              <a:gd name="connsiteY14551" fmla="*/ 2160202 h 4925968"/>
              <a:gd name="connsiteX14552" fmla="*/ 5739599 w 8014260"/>
              <a:gd name="connsiteY14552" fmla="*/ 2156156 h 4925968"/>
              <a:gd name="connsiteX14553" fmla="*/ 5748240 w 8014260"/>
              <a:gd name="connsiteY14553" fmla="*/ 2157322 h 4925968"/>
              <a:gd name="connsiteX14554" fmla="*/ 5737884 w 8014260"/>
              <a:gd name="connsiteY14554" fmla="*/ 2165757 h 4925968"/>
              <a:gd name="connsiteX14555" fmla="*/ 5727735 w 8014260"/>
              <a:gd name="connsiteY14555" fmla="*/ 2164317 h 4925968"/>
              <a:gd name="connsiteX14556" fmla="*/ 5739599 w 8014260"/>
              <a:gd name="connsiteY14556" fmla="*/ 2156156 h 4925968"/>
              <a:gd name="connsiteX14557" fmla="*/ 2281452 w 8014260"/>
              <a:gd name="connsiteY14557" fmla="*/ 2155950 h 4925968"/>
              <a:gd name="connsiteX14558" fmla="*/ 2286184 w 8014260"/>
              <a:gd name="connsiteY14558" fmla="*/ 2167540 h 4925968"/>
              <a:gd name="connsiteX14559" fmla="*/ 2282138 w 8014260"/>
              <a:gd name="connsiteY14559" fmla="*/ 2182148 h 4925968"/>
              <a:gd name="connsiteX14560" fmla="*/ 2277406 w 8014260"/>
              <a:gd name="connsiteY14560" fmla="*/ 2165414 h 4925968"/>
              <a:gd name="connsiteX14561" fmla="*/ 2281452 w 8014260"/>
              <a:gd name="connsiteY14561" fmla="*/ 2155950 h 4925968"/>
              <a:gd name="connsiteX14562" fmla="*/ 5097759 w 8014260"/>
              <a:gd name="connsiteY14562" fmla="*/ 2154853 h 4925968"/>
              <a:gd name="connsiteX14563" fmla="*/ 5108731 w 8014260"/>
              <a:gd name="connsiteY14563" fmla="*/ 2155196 h 4925968"/>
              <a:gd name="connsiteX14564" fmla="*/ 5101462 w 8014260"/>
              <a:gd name="connsiteY14564" fmla="*/ 2158762 h 4925968"/>
              <a:gd name="connsiteX14565" fmla="*/ 5094330 w 8014260"/>
              <a:gd name="connsiteY14565" fmla="*/ 2158282 h 4925968"/>
              <a:gd name="connsiteX14566" fmla="*/ 5097759 w 8014260"/>
              <a:gd name="connsiteY14566" fmla="*/ 2154853 h 4925968"/>
              <a:gd name="connsiteX14567" fmla="*/ 5664230 w 8014260"/>
              <a:gd name="connsiteY14567" fmla="*/ 2152726 h 4925968"/>
              <a:gd name="connsiteX14568" fmla="*/ 5674517 w 8014260"/>
              <a:gd name="connsiteY14568" fmla="*/ 2153823 h 4925968"/>
              <a:gd name="connsiteX14569" fmla="*/ 5664915 w 8014260"/>
              <a:gd name="connsiteY14569" fmla="*/ 2160339 h 4925968"/>
              <a:gd name="connsiteX14570" fmla="*/ 5654423 w 8014260"/>
              <a:gd name="connsiteY14570" fmla="*/ 2159310 h 4925968"/>
              <a:gd name="connsiteX14571" fmla="*/ 5664230 w 8014260"/>
              <a:gd name="connsiteY14571" fmla="*/ 2152726 h 4925968"/>
              <a:gd name="connsiteX14572" fmla="*/ 7608129 w 8014260"/>
              <a:gd name="connsiteY14572" fmla="*/ 2150189 h 4925968"/>
              <a:gd name="connsiteX14573" fmla="*/ 7591807 w 8014260"/>
              <a:gd name="connsiteY14573" fmla="*/ 2198195 h 4925968"/>
              <a:gd name="connsiteX14574" fmla="*/ 7566981 w 8014260"/>
              <a:gd name="connsiteY14574" fmla="*/ 2233651 h 4925968"/>
              <a:gd name="connsiteX14575" fmla="*/ 7583783 w 8014260"/>
              <a:gd name="connsiteY14575" fmla="*/ 2185714 h 4925968"/>
              <a:gd name="connsiteX14576" fmla="*/ 7608129 w 8014260"/>
              <a:gd name="connsiteY14576" fmla="*/ 2150189 h 4925968"/>
              <a:gd name="connsiteX14577" fmla="*/ 5309259 w 8014260"/>
              <a:gd name="connsiteY14577" fmla="*/ 2149778 h 4925968"/>
              <a:gd name="connsiteX14578" fmla="*/ 5320644 w 8014260"/>
              <a:gd name="connsiteY14578" fmla="*/ 2151767 h 4925968"/>
              <a:gd name="connsiteX14579" fmla="*/ 5309328 w 8014260"/>
              <a:gd name="connsiteY14579" fmla="*/ 2155676 h 4925968"/>
              <a:gd name="connsiteX14580" fmla="*/ 5301167 w 8014260"/>
              <a:gd name="connsiteY14580" fmla="*/ 2153344 h 4925968"/>
              <a:gd name="connsiteX14581" fmla="*/ 5309259 w 8014260"/>
              <a:gd name="connsiteY14581" fmla="*/ 2149778 h 4925968"/>
              <a:gd name="connsiteX14582" fmla="*/ 4191063 w 8014260"/>
              <a:gd name="connsiteY14582" fmla="*/ 2148200 h 4925968"/>
              <a:gd name="connsiteX14583" fmla="*/ 4195383 w 8014260"/>
              <a:gd name="connsiteY14583" fmla="*/ 2153481 h 4925968"/>
              <a:gd name="connsiteX14584" fmla="*/ 4190651 w 8014260"/>
              <a:gd name="connsiteY14584" fmla="*/ 2160682 h 4925968"/>
              <a:gd name="connsiteX14585" fmla="*/ 4186605 w 8014260"/>
              <a:gd name="connsiteY14585" fmla="*/ 2153138 h 4925968"/>
              <a:gd name="connsiteX14586" fmla="*/ 4191063 w 8014260"/>
              <a:gd name="connsiteY14586" fmla="*/ 2148200 h 4925968"/>
              <a:gd name="connsiteX14587" fmla="*/ 5589477 w 8014260"/>
              <a:gd name="connsiteY14587" fmla="*/ 2147515 h 4925968"/>
              <a:gd name="connsiteX14588" fmla="*/ 5600793 w 8014260"/>
              <a:gd name="connsiteY14588" fmla="*/ 2149092 h 4925968"/>
              <a:gd name="connsiteX14589" fmla="*/ 5591603 w 8014260"/>
              <a:gd name="connsiteY14589" fmla="*/ 2154167 h 4925968"/>
              <a:gd name="connsiteX14590" fmla="*/ 5582002 w 8014260"/>
              <a:gd name="connsiteY14590" fmla="*/ 2152590 h 4925968"/>
              <a:gd name="connsiteX14591" fmla="*/ 5589477 w 8014260"/>
              <a:gd name="connsiteY14591" fmla="*/ 2147515 h 4925968"/>
              <a:gd name="connsiteX14592" fmla="*/ 4741966 w 8014260"/>
              <a:gd name="connsiteY14592" fmla="*/ 2147515 h 4925968"/>
              <a:gd name="connsiteX14593" fmla="*/ 4750744 w 8014260"/>
              <a:gd name="connsiteY14593" fmla="*/ 2149230 h 4925968"/>
              <a:gd name="connsiteX14594" fmla="*/ 4746149 w 8014260"/>
              <a:gd name="connsiteY14594" fmla="*/ 2155265 h 4925968"/>
              <a:gd name="connsiteX14595" fmla="*/ 4739085 w 8014260"/>
              <a:gd name="connsiteY14595" fmla="*/ 2152796 h 4925968"/>
              <a:gd name="connsiteX14596" fmla="*/ 4741966 w 8014260"/>
              <a:gd name="connsiteY14596" fmla="*/ 2147515 h 4925968"/>
              <a:gd name="connsiteX14597" fmla="*/ 4536157 w 8014260"/>
              <a:gd name="connsiteY14597" fmla="*/ 2147377 h 4925968"/>
              <a:gd name="connsiteX14598" fmla="*/ 4540203 w 8014260"/>
              <a:gd name="connsiteY14598" fmla="*/ 2151149 h 4925968"/>
              <a:gd name="connsiteX14599" fmla="*/ 4535265 w 8014260"/>
              <a:gd name="connsiteY14599" fmla="*/ 2155264 h 4925968"/>
              <a:gd name="connsiteX14600" fmla="*/ 4529299 w 8014260"/>
              <a:gd name="connsiteY14600" fmla="*/ 2151766 h 4925968"/>
              <a:gd name="connsiteX14601" fmla="*/ 4536157 w 8014260"/>
              <a:gd name="connsiteY14601" fmla="*/ 2147377 h 4925968"/>
              <a:gd name="connsiteX14602" fmla="*/ 5037683 w 8014260"/>
              <a:gd name="connsiteY14602" fmla="*/ 2146281 h 4925968"/>
              <a:gd name="connsiteX14603" fmla="*/ 5028768 w 8014260"/>
              <a:gd name="connsiteY14603" fmla="*/ 2151218 h 4925968"/>
              <a:gd name="connsiteX14604" fmla="*/ 5019715 w 8014260"/>
              <a:gd name="connsiteY14604" fmla="*/ 2150601 h 4925968"/>
              <a:gd name="connsiteX14605" fmla="*/ 5025339 w 8014260"/>
              <a:gd name="connsiteY14605" fmla="*/ 2146486 h 4925968"/>
              <a:gd name="connsiteX14606" fmla="*/ 5037683 w 8014260"/>
              <a:gd name="connsiteY14606" fmla="*/ 2146281 h 4925968"/>
              <a:gd name="connsiteX14607" fmla="*/ 6994639 w 8014260"/>
              <a:gd name="connsiteY14607" fmla="*/ 2140545 h 4925968"/>
              <a:gd name="connsiteX14608" fmla="*/ 7002637 w 8014260"/>
              <a:gd name="connsiteY14608" fmla="*/ 2146143 h 4925968"/>
              <a:gd name="connsiteX14609" fmla="*/ 6986795 w 8014260"/>
              <a:gd name="connsiteY14609" fmla="*/ 2162946 h 4925968"/>
              <a:gd name="connsiteX14610" fmla="*/ 6964506 w 8014260"/>
              <a:gd name="connsiteY14610" fmla="*/ 2158351 h 4925968"/>
              <a:gd name="connsiteX14611" fmla="*/ 6980623 w 8014260"/>
              <a:gd name="connsiteY14611" fmla="*/ 2141480 h 4925968"/>
              <a:gd name="connsiteX14612" fmla="*/ 6994639 w 8014260"/>
              <a:gd name="connsiteY14612" fmla="*/ 2140545 h 4925968"/>
              <a:gd name="connsiteX14613" fmla="*/ 5519046 w 8014260"/>
              <a:gd name="connsiteY14613" fmla="*/ 2139834 h 4925968"/>
              <a:gd name="connsiteX14614" fmla="*/ 5526521 w 8014260"/>
              <a:gd name="connsiteY14614" fmla="*/ 2141685 h 4925968"/>
              <a:gd name="connsiteX14615" fmla="*/ 5518360 w 8014260"/>
              <a:gd name="connsiteY14615" fmla="*/ 2147103 h 4925968"/>
              <a:gd name="connsiteX14616" fmla="*/ 5508827 w 8014260"/>
              <a:gd name="connsiteY14616" fmla="*/ 2144977 h 4925968"/>
              <a:gd name="connsiteX14617" fmla="*/ 5519046 w 8014260"/>
              <a:gd name="connsiteY14617" fmla="*/ 2139834 h 4925968"/>
              <a:gd name="connsiteX14618" fmla="*/ 1669376 w 8014260"/>
              <a:gd name="connsiteY14618" fmla="*/ 2139559 h 4925968"/>
              <a:gd name="connsiteX14619" fmla="*/ 1673012 w 8014260"/>
              <a:gd name="connsiteY14619" fmla="*/ 2143605 h 4925968"/>
              <a:gd name="connsiteX14620" fmla="*/ 1668141 w 8014260"/>
              <a:gd name="connsiteY14620" fmla="*/ 2149297 h 4925968"/>
              <a:gd name="connsiteX14621" fmla="*/ 1665672 w 8014260"/>
              <a:gd name="connsiteY14621" fmla="*/ 2143948 h 4925968"/>
              <a:gd name="connsiteX14622" fmla="*/ 1669376 w 8014260"/>
              <a:gd name="connsiteY14622" fmla="*/ 2139559 h 4925968"/>
              <a:gd name="connsiteX14623" fmla="*/ 7191506 w 8014260"/>
              <a:gd name="connsiteY14623" fmla="*/ 2134759 h 4925968"/>
              <a:gd name="connsiteX14624" fmla="*/ 7215028 w 8014260"/>
              <a:gd name="connsiteY14624" fmla="*/ 2144497 h 4925968"/>
              <a:gd name="connsiteX14625" fmla="*/ 7198227 w 8014260"/>
              <a:gd name="connsiteY14625" fmla="*/ 2161573 h 4925968"/>
              <a:gd name="connsiteX14626" fmla="*/ 7176281 w 8014260"/>
              <a:gd name="connsiteY14626" fmla="*/ 2152521 h 4925968"/>
              <a:gd name="connsiteX14627" fmla="*/ 7191506 w 8014260"/>
              <a:gd name="connsiteY14627" fmla="*/ 2134759 h 4925968"/>
              <a:gd name="connsiteX14628" fmla="*/ 4954152 w 8014260"/>
              <a:gd name="connsiteY14628" fmla="*/ 2134141 h 4925968"/>
              <a:gd name="connsiteX14629" fmla="*/ 4962519 w 8014260"/>
              <a:gd name="connsiteY14629" fmla="*/ 2135787 h 4925968"/>
              <a:gd name="connsiteX14630" fmla="*/ 4953877 w 8014260"/>
              <a:gd name="connsiteY14630" fmla="*/ 2140657 h 4925968"/>
              <a:gd name="connsiteX14631" fmla="*/ 4947088 w 8014260"/>
              <a:gd name="connsiteY14631" fmla="*/ 2137982 h 4925968"/>
              <a:gd name="connsiteX14632" fmla="*/ 4954152 w 8014260"/>
              <a:gd name="connsiteY14632" fmla="*/ 2134141 h 4925968"/>
              <a:gd name="connsiteX14633" fmla="*/ 7417426 w 8014260"/>
              <a:gd name="connsiteY14633" fmla="*/ 2133730 h 4925968"/>
              <a:gd name="connsiteX14634" fmla="*/ 7426187 w 8014260"/>
              <a:gd name="connsiteY14634" fmla="*/ 2138119 h 4925968"/>
              <a:gd name="connsiteX14635" fmla="*/ 7410551 w 8014260"/>
              <a:gd name="connsiteY14635" fmla="*/ 2163288 h 4925968"/>
              <a:gd name="connsiteX14636" fmla="*/ 7386822 w 8014260"/>
              <a:gd name="connsiteY14636" fmla="*/ 2161985 h 4925968"/>
              <a:gd name="connsiteX14637" fmla="*/ 7402390 w 8014260"/>
              <a:gd name="connsiteY14637" fmla="*/ 2138599 h 4925968"/>
              <a:gd name="connsiteX14638" fmla="*/ 7417426 w 8014260"/>
              <a:gd name="connsiteY14638" fmla="*/ 2133730 h 4925968"/>
              <a:gd name="connsiteX14639" fmla="*/ 5233547 w 8014260"/>
              <a:gd name="connsiteY14639" fmla="*/ 2133661 h 4925968"/>
              <a:gd name="connsiteX14640" fmla="*/ 5246783 w 8014260"/>
              <a:gd name="connsiteY14640" fmla="*/ 2135033 h 4925968"/>
              <a:gd name="connsiteX14641" fmla="*/ 5234850 w 8014260"/>
              <a:gd name="connsiteY14641" fmla="*/ 2138393 h 4925968"/>
              <a:gd name="connsiteX14642" fmla="*/ 5228472 w 8014260"/>
              <a:gd name="connsiteY14642" fmla="*/ 2136610 h 4925968"/>
              <a:gd name="connsiteX14643" fmla="*/ 5233547 w 8014260"/>
              <a:gd name="connsiteY14643" fmla="*/ 2133661 h 4925968"/>
              <a:gd name="connsiteX14644" fmla="*/ 7891983 w 8014260"/>
              <a:gd name="connsiteY14644" fmla="*/ 2133113 h 4925968"/>
              <a:gd name="connsiteX14645" fmla="*/ 7901103 w 8014260"/>
              <a:gd name="connsiteY14645" fmla="*/ 2147858 h 4925968"/>
              <a:gd name="connsiteX14646" fmla="*/ 7884644 w 8014260"/>
              <a:gd name="connsiteY14646" fmla="*/ 2165277 h 4925968"/>
              <a:gd name="connsiteX14647" fmla="*/ 7862561 w 8014260"/>
              <a:gd name="connsiteY14647" fmla="*/ 2184617 h 4925968"/>
              <a:gd name="connsiteX14648" fmla="*/ 7854332 w 8014260"/>
              <a:gd name="connsiteY14648" fmla="*/ 2174810 h 4925968"/>
              <a:gd name="connsiteX14649" fmla="*/ 7868734 w 8014260"/>
              <a:gd name="connsiteY14649" fmla="*/ 2151492 h 4925968"/>
              <a:gd name="connsiteX14650" fmla="*/ 7891983 w 8014260"/>
              <a:gd name="connsiteY14650" fmla="*/ 2133113 h 4925968"/>
              <a:gd name="connsiteX14651" fmla="*/ 7804790 w 8014260"/>
              <a:gd name="connsiteY14651" fmla="*/ 2132711 h 4925968"/>
              <a:gd name="connsiteX14652" fmla="*/ 7808794 w 8014260"/>
              <a:gd name="connsiteY14652" fmla="*/ 2133250 h 4925968"/>
              <a:gd name="connsiteX14653" fmla="*/ 7789043 w 8014260"/>
              <a:gd name="connsiteY14653" fmla="*/ 2190034 h 4925968"/>
              <a:gd name="connsiteX14654" fmla="*/ 7757016 w 8014260"/>
              <a:gd name="connsiteY14654" fmla="*/ 2238452 h 4925968"/>
              <a:gd name="connsiteX14655" fmla="*/ 7778413 w 8014260"/>
              <a:gd name="connsiteY14655" fmla="*/ 2171586 h 4925968"/>
              <a:gd name="connsiteX14656" fmla="*/ 7804790 w 8014260"/>
              <a:gd name="connsiteY14656" fmla="*/ 2132711 h 4925968"/>
              <a:gd name="connsiteX14657" fmla="*/ 5444019 w 8014260"/>
              <a:gd name="connsiteY14657" fmla="*/ 2130506 h 4925968"/>
              <a:gd name="connsiteX14658" fmla="*/ 5455267 w 8014260"/>
              <a:gd name="connsiteY14658" fmla="*/ 2131741 h 4925968"/>
              <a:gd name="connsiteX14659" fmla="*/ 5444019 w 8014260"/>
              <a:gd name="connsiteY14659" fmla="*/ 2136130 h 4925968"/>
              <a:gd name="connsiteX14660" fmla="*/ 5435927 w 8014260"/>
              <a:gd name="connsiteY14660" fmla="*/ 2134415 h 4925968"/>
              <a:gd name="connsiteX14661" fmla="*/ 5444019 w 8014260"/>
              <a:gd name="connsiteY14661" fmla="*/ 2130506 h 4925968"/>
              <a:gd name="connsiteX14662" fmla="*/ 3096663 w 8014260"/>
              <a:gd name="connsiteY14662" fmla="*/ 2130164 h 4925968"/>
              <a:gd name="connsiteX14663" fmla="*/ 3101669 w 8014260"/>
              <a:gd name="connsiteY14663" fmla="*/ 2148201 h 4925968"/>
              <a:gd name="connsiteX14664" fmla="*/ 3097280 w 8014260"/>
              <a:gd name="connsiteY14664" fmla="*/ 2156087 h 4925968"/>
              <a:gd name="connsiteX14665" fmla="*/ 3092548 w 8014260"/>
              <a:gd name="connsiteY14665" fmla="*/ 2142234 h 4925968"/>
              <a:gd name="connsiteX14666" fmla="*/ 3096663 w 8014260"/>
              <a:gd name="connsiteY14666" fmla="*/ 2130164 h 4925968"/>
              <a:gd name="connsiteX14667" fmla="*/ 4325890 w 8014260"/>
              <a:gd name="connsiteY14667" fmla="*/ 2125569 h 4925968"/>
              <a:gd name="connsiteX14668" fmla="*/ 4330143 w 8014260"/>
              <a:gd name="connsiteY14668" fmla="*/ 2130301 h 4925968"/>
              <a:gd name="connsiteX14669" fmla="*/ 4325479 w 8014260"/>
              <a:gd name="connsiteY14669" fmla="*/ 2136954 h 4925968"/>
              <a:gd name="connsiteX14670" fmla="*/ 4321433 w 8014260"/>
              <a:gd name="connsiteY14670" fmla="*/ 2130096 h 4925968"/>
              <a:gd name="connsiteX14671" fmla="*/ 4325890 w 8014260"/>
              <a:gd name="connsiteY14671" fmla="*/ 2125569 h 4925968"/>
              <a:gd name="connsiteX14672" fmla="*/ 6919106 w 8014260"/>
              <a:gd name="connsiteY14672" fmla="*/ 2123289 h 4925968"/>
              <a:gd name="connsiteX14673" fmla="*/ 6926582 w 8014260"/>
              <a:gd name="connsiteY14673" fmla="*/ 2128655 h 4925968"/>
              <a:gd name="connsiteX14674" fmla="*/ 6910740 w 8014260"/>
              <a:gd name="connsiteY14674" fmla="*/ 2144360 h 4925968"/>
              <a:gd name="connsiteX14675" fmla="*/ 6889412 w 8014260"/>
              <a:gd name="connsiteY14675" fmla="*/ 2140451 h 4925968"/>
              <a:gd name="connsiteX14676" fmla="*/ 6905459 w 8014260"/>
              <a:gd name="connsiteY14676" fmla="*/ 2124403 h 4925968"/>
              <a:gd name="connsiteX14677" fmla="*/ 6919106 w 8014260"/>
              <a:gd name="connsiteY14677" fmla="*/ 2123289 h 4925968"/>
              <a:gd name="connsiteX14678" fmla="*/ 1461716 w 8014260"/>
              <a:gd name="connsiteY14678" fmla="*/ 2122071 h 4925968"/>
              <a:gd name="connsiteX14679" fmla="*/ 1464392 w 8014260"/>
              <a:gd name="connsiteY14679" fmla="*/ 2126872 h 4925968"/>
              <a:gd name="connsiteX14680" fmla="*/ 1460277 w 8014260"/>
              <a:gd name="connsiteY14680" fmla="*/ 2130918 h 4925968"/>
              <a:gd name="connsiteX14681" fmla="*/ 1458219 w 8014260"/>
              <a:gd name="connsiteY14681" fmla="*/ 2125294 h 4925968"/>
              <a:gd name="connsiteX14682" fmla="*/ 1461716 w 8014260"/>
              <a:gd name="connsiteY14682" fmla="*/ 2122071 h 4925968"/>
              <a:gd name="connsiteX14683" fmla="*/ 2414566 w 8014260"/>
              <a:gd name="connsiteY14683" fmla="*/ 2121660 h 4925968"/>
              <a:gd name="connsiteX14684" fmla="*/ 2419641 w 8014260"/>
              <a:gd name="connsiteY14684" fmla="*/ 2138942 h 4925968"/>
              <a:gd name="connsiteX14685" fmla="*/ 2415595 w 8014260"/>
              <a:gd name="connsiteY14685" fmla="*/ 2150052 h 4925968"/>
              <a:gd name="connsiteX14686" fmla="*/ 2410863 w 8014260"/>
              <a:gd name="connsiteY14686" fmla="*/ 2137365 h 4925968"/>
              <a:gd name="connsiteX14687" fmla="*/ 2414566 w 8014260"/>
              <a:gd name="connsiteY14687" fmla="*/ 2121660 h 4925968"/>
              <a:gd name="connsiteX14688" fmla="*/ 4670162 w 8014260"/>
              <a:gd name="connsiteY14688" fmla="*/ 2120151 h 4925968"/>
              <a:gd name="connsiteX14689" fmla="*/ 4678940 w 8014260"/>
              <a:gd name="connsiteY14689" fmla="*/ 2121042 h 4925968"/>
              <a:gd name="connsiteX14690" fmla="*/ 4670368 w 8014260"/>
              <a:gd name="connsiteY14690" fmla="*/ 2126254 h 4925968"/>
              <a:gd name="connsiteX14691" fmla="*/ 4665087 w 8014260"/>
              <a:gd name="connsiteY14691" fmla="*/ 2123991 h 4925968"/>
              <a:gd name="connsiteX14692" fmla="*/ 4670162 w 8014260"/>
              <a:gd name="connsiteY14692" fmla="*/ 2120151 h 4925968"/>
              <a:gd name="connsiteX14693" fmla="*/ 7492718 w 8014260"/>
              <a:gd name="connsiteY14693" fmla="*/ 2118848 h 4925968"/>
              <a:gd name="connsiteX14694" fmla="*/ 7499979 w 8014260"/>
              <a:gd name="connsiteY14694" fmla="*/ 2120837 h 4925968"/>
              <a:gd name="connsiteX14695" fmla="*/ 7484000 w 8014260"/>
              <a:gd name="connsiteY14695" fmla="*/ 2151081 h 4925968"/>
              <a:gd name="connsiteX14696" fmla="*/ 7461026 w 8014260"/>
              <a:gd name="connsiteY14696" fmla="*/ 2159653 h 4925968"/>
              <a:gd name="connsiteX14697" fmla="*/ 7478513 w 8014260"/>
              <a:gd name="connsiteY14697" fmla="*/ 2128586 h 4925968"/>
              <a:gd name="connsiteX14698" fmla="*/ 7492718 w 8014260"/>
              <a:gd name="connsiteY14698" fmla="*/ 2118848 h 4925968"/>
              <a:gd name="connsiteX14699" fmla="*/ 5370021 w 8014260"/>
              <a:gd name="connsiteY14699" fmla="*/ 2118642 h 4925968"/>
              <a:gd name="connsiteX14700" fmla="*/ 5377565 w 8014260"/>
              <a:gd name="connsiteY14700" fmla="*/ 2121728 h 4925968"/>
              <a:gd name="connsiteX14701" fmla="*/ 5371050 w 8014260"/>
              <a:gd name="connsiteY14701" fmla="*/ 2124677 h 4925968"/>
              <a:gd name="connsiteX14702" fmla="*/ 5363438 w 8014260"/>
              <a:gd name="connsiteY14702" fmla="*/ 2122688 h 4925968"/>
              <a:gd name="connsiteX14703" fmla="*/ 5370021 w 8014260"/>
              <a:gd name="connsiteY14703" fmla="*/ 2118642 h 4925968"/>
              <a:gd name="connsiteX14704" fmla="*/ 5160646 w 8014260"/>
              <a:gd name="connsiteY14704" fmla="*/ 2118437 h 4925968"/>
              <a:gd name="connsiteX14705" fmla="*/ 5168670 w 8014260"/>
              <a:gd name="connsiteY14705" fmla="*/ 2121592 h 4925968"/>
              <a:gd name="connsiteX14706" fmla="*/ 5162155 w 8014260"/>
              <a:gd name="connsiteY14706" fmla="*/ 2124541 h 4925968"/>
              <a:gd name="connsiteX14707" fmla="*/ 5154543 w 8014260"/>
              <a:gd name="connsiteY14707" fmla="*/ 2123718 h 4925968"/>
              <a:gd name="connsiteX14708" fmla="*/ 5160646 w 8014260"/>
              <a:gd name="connsiteY14708" fmla="*/ 2118437 h 4925968"/>
              <a:gd name="connsiteX14709" fmla="*/ 4880909 w 8014260"/>
              <a:gd name="connsiteY14709" fmla="*/ 2117271 h 4925968"/>
              <a:gd name="connsiteX14710" fmla="*/ 4887904 w 8014260"/>
              <a:gd name="connsiteY14710" fmla="*/ 2119466 h 4925968"/>
              <a:gd name="connsiteX14711" fmla="*/ 4877960 w 8014260"/>
              <a:gd name="connsiteY14711" fmla="*/ 2123032 h 4925968"/>
              <a:gd name="connsiteX14712" fmla="*/ 4873640 w 8014260"/>
              <a:gd name="connsiteY14712" fmla="*/ 2120974 h 4925968"/>
              <a:gd name="connsiteX14713" fmla="*/ 4880909 w 8014260"/>
              <a:gd name="connsiteY14713" fmla="*/ 2117271 h 4925968"/>
              <a:gd name="connsiteX14714" fmla="*/ 7703897 w 8014260"/>
              <a:gd name="connsiteY14714" fmla="*/ 2114478 h 4925968"/>
              <a:gd name="connsiteX14715" fmla="*/ 7706611 w 8014260"/>
              <a:gd name="connsiteY14715" fmla="*/ 2114665 h 4925968"/>
              <a:gd name="connsiteX14716" fmla="*/ 7687751 w 8014260"/>
              <a:gd name="connsiteY14716" fmla="*/ 2181256 h 4925968"/>
              <a:gd name="connsiteX14717" fmla="*/ 7661896 w 8014260"/>
              <a:gd name="connsiteY14717" fmla="*/ 2231114 h 4925968"/>
              <a:gd name="connsiteX14718" fmla="*/ 7681030 w 8014260"/>
              <a:gd name="connsiteY14718" fmla="*/ 2162534 h 4925968"/>
              <a:gd name="connsiteX14719" fmla="*/ 7703897 w 8014260"/>
              <a:gd name="connsiteY14719" fmla="*/ 2114478 h 4925968"/>
              <a:gd name="connsiteX14720" fmla="*/ 7326952 w 8014260"/>
              <a:gd name="connsiteY14720" fmla="*/ 2112950 h 4925968"/>
              <a:gd name="connsiteX14721" fmla="*/ 7349446 w 8014260"/>
              <a:gd name="connsiteY14721" fmla="*/ 2124814 h 4925968"/>
              <a:gd name="connsiteX14722" fmla="*/ 7331273 w 8014260"/>
              <a:gd name="connsiteY14722" fmla="*/ 2142508 h 4925968"/>
              <a:gd name="connsiteX14723" fmla="*/ 7310355 w 8014260"/>
              <a:gd name="connsiteY14723" fmla="*/ 2130095 h 4925968"/>
              <a:gd name="connsiteX14724" fmla="*/ 7326952 w 8014260"/>
              <a:gd name="connsiteY14724" fmla="*/ 2112950 h 4925968"/>
              <a:gd name="connsiteX14725" fmla="*/ 6842974 w 8014260"/>
              <a:gd name="connsiteY14725" fmla="*/ 2111415 h 4925968"/>
              <a:gd name="connsiteX14726" fmla="*/ 6850046 w 8014260"/>
              <a:gd name="connsiteY14726" fmla="*/ 2116174 h 4925968"/>
              <a:gd name="connsiteX14727" fmla="*/ 6833313 w 8014260"/>
              <a:gd name="connsiteY14727" fmla="*/ 2132084 h 4925968"/>
              <a:gd name="connsiteX14728" fmla="*/ 6814316 w 8014260"/>
              <a:gd name="connsiteY14728" fmla="*/ 2129272 h 4925968"/>
              <a:gd name="connsiteX14729" fmla="*/ 6829266 w 8014260"/>
              <a:gd name="connsiteY14729" fmla="*/ 2113293 h 4925968"/>
              <a:gd name="connsiteX14730" fmla="*/ 6842974 w 8014260"/>
              <a:gd name="connsiteY14730" fmla="*/ 2111415 h 4925968"/>
              <a:gd name="connsiteX14731" fmla="*/ 7590436 w 8014260"/>
              <a:gd name="connsiteY14731" fmla="*/ 2111236 h 4925968"/>
              <a:gd name="connsiteX14732" fmla="*/ 7575211 w 8014260"/>
              <a:gd name="connsiteY14732" fmla="*/ 2150327 h 4925968"/>
              <a:gd name="connsiteX14733" fmla="*/ 7551071 w 8014260"/>
              <a:gd name="connsiteY14733" fmla="*/ 2178787 h 4925968"/>
              <a:gd name="connsiteX14734" fmla="*/ 7567119 w 8014260"/>
              <a:gd name="connsiteY14734" fmla="*/ 2138051 h 4925968"/>
              <a:gd name="connsiteX14735" fmla="*/ 7590436 w 8014260"/>
              <a:gd name="connsiteY14735" fmla="*/ 2111236 h 4925968"/>
              <a:gd name="connsiteX14736" fmla="*/ 6308744 w 8014260"/>
              <a:gd name="connsiteY14736" fmla="*/ 2110961 h 4925968"/>
              <a:gd name="connsiteX14737" fmla="*/ 6323420 w 8014260"/>
              <a:gd name="connsiteY14737" fmla="*/ 2111099 h 4925968"/>
              <a:gd name="connsiteX14738" fmla="*/ 6313545 w 8014260"/>
              <a:gd name="connsiteY14738" fmla="*/ 2125294 h 4925968"/>
              <a:gd name="connsiteX14739" fmla="*/ 6296194 w 8014260"/>
              <a:gd name="connsiteY14739" fmla="*/ 2126940 h 4925968"/>
              <a:gd name="connsiteX14740" fmla="*/ 6308744 w 8014260"/>
              <a:gd name="connsiteY14740" fmla="*/ 2110961 h 4925968"/>
              <a:gd name="connsiteX14741" fmla="*/ 5723619 w 8014260"/>
              <a:gd name="connsiteY14741" fmla="*/ 2110687 h 4925968"/>
              <a:gd name="connsiteX14742" fmla="*/ 5734387 w 8014260"/>
              <a:gd name="connsiteY14742" fmla="*/ 2111647 h 4925968"/>
              <a:gd name="connsiteX14743" fmla="*/ 5724923 w 8014260"/>
              <a:gd name="connsiteY14743" fmla="*/ 2116791 h 4925968"/>
              <a:gd name="connsiteX14744" fmla="*/ 5715733 w 8014260"/>
              <a:gd name="connsiteY14744" fmla="*/ 2115762 h 4925968"/>
              <a:gd name="connsiteX14745" fmla="*/ 5723619 w 8014260"/>
              <a:gd name="connsiteY14745" fmla="*/ 2110687 h 4925968"/>
              <a:gd name="connsiteX14746" fmla="*/ 5797755 w 8014260"/>
              <a:gd name="connsiteY14746" fmla="*/ 2110275 h 4925968"/>
              <a:gd name="connsiteX14747" fmla="*/ 5807904 w 8014260"/>
              <a:gd name="connsiteY14747" fmla="*/ 2110618 h 4925968"/>
              <a:gd name="connsiteX14748" fmla="*/ 5798234 w 8014260"/>
              <a:gd name="connsiteY14748" fmla="*/ 2117202 h 4925968"/>
              <a:gd name="connsiteX14749" fmla="*/ 5787879 w 8014260"/>
              <a:gd name="connsiteY14749" fmla="*/ 2116927 h 4925968"/>
              <a:gd name="connsiteX14750" fmla="*/ 5797755 w 8014260"/>
              <a:gd name="connsiteY14750" fmla="*/ 2110275 h 4925968"/>
              <a:gd name="connsiteX14751" fmla="*/ 6236324 w 8014260"/>
              <a:gd name="connsiteY14751" fmla="*/ 2109727 h 4925968"/>
              <a:gd name="connsiteX14752" fmla="*/ 6250177 w 8014260"/>
              <a:gd name="connsiteY14752" fmla="*/ 2111304 h 4925968"/>
              <a:gd name="connsiteX14753" fmla="*/ 6237216 w 8014260"/>
              <a:gd name="connsiteY14753" fmla="*/ 2126255 h 4925968"/>
              <a:gd name="connsiteX14754" fmla="*/ 6223637 w 8014260"/>
              <a:gd name="connsiteY14754" fmla="*/ 2124540 h 4925968"/>
              <a:gd name="connsiteX14755" fmla="*/ 6236324 w 8014260"/>
              <a:gd name="connsiteY14755" fmla="*/ 2109727 h 4925968"/>
              <a:gd name="connsiteX14756" fmla="*/ 6383770 w 8014260"/>
              <a:gd name="connsiteY14756" fmla="*/ 2109384 h 4925968"/>
              <a:gd name="connsiteX14757" fmla="*/ 6398035 w 8014260"/>
              <a:gd name="connsiteY14757" fmla="*/ 2109727 h 4925968"/>
              <a:gd name="connsiteX14758" fmla="*/ 6384319 w 8014260"/>
              <a:gd name="connsiteY14758" fmla="*/ 2124883 h 4925968"/>
              <a:gd name="connsiteX14759" fmla="*/ 6368751 w 8014260"/>
              <a:gd name="connsiteY14759" fmla="*/ 2124677 h 4925968"/>
              <a:gd name="connsiteX14760" fmla="*/ 6383770 w 8014260"/>
              <a:gd name="connsiteY14760" fmla="*/ 2109384 h 4925968"/>
              <a:gd name="connsiteX14761" fmla="*/ 5651748 w 8014260"/>
              <a:gd name="connsiteY14761" fmla="*/ 2108835 h 4925968"/>
              <a:gd name="connsiteX14762" fmla="*/ 5660595 w 8014260"/>
              <a:gd name="connsiteY14762" fmla="*/ 2109315 h 4925968"/>
              <a:gd name="connsiteX14763" fmla="*/ 5653600 w 8014260"/>
              <a:gd name="connsiteY14763" fmla="*/ 2114870 h 4925968"/>
              <a:gd name="connsiteX14764" fmla="*/ 5643313 w 8014260"/>
              <a:gd name="connsiteY14764" fmla="*/ 2114116 h 4925968"/>
              <a:gd name="connsiteX14765" fmla="*/ 5651748 w 8014260"/>
              <a:gd name="connsiteY14765" fmla="*/ 2108835 h 4925968"/>
              <a:gd name="connsiteX14766" fmla="*/ 5881285 w 8014260"/>
              <a:gd name="connsiteY14766" fmla="*/ 2107601 h 4925968"/>
              <a:gd name="connsiteX14767" fmla="*/ 5873193 w 8014260"/>
              <a:gd name="connsiteY14767" fmla="*/ 2115968 h 4925968"/>
              <a:gd name="connsiteX14768" fmla="*/ 5860779 w 8014260"/>
              <a:gd name="connsiteY14768" fmla="*/ 2116174 h 4925968"/>
              <a:gd name="connsiteX14769" fmla="*/ 5870243 w 8014260"/>
              <a:gd name="connsiteY14769" fmla="*/ 2109041 h 4925968"/>
              <a:gd name="connsiteX14770" fmla="*/ 5881285 w 8014260"/>
              <a:gd name="connsiteY14770" fmla="*/ 2107601 h 4925968"/>
              <a:gd name="connsiteX14771" fmla="*/ 1800364 w 8014260"/>
              <a:gd name="connsiteY14771" fmla="*/ 2107395 h 4925968"/>
              <a:gd name="connsiteX14772" fmla="*/ 1804958 w 8014260"/>
              <a:gd name="connsiteY14772" fmla="*/ 2109109 h 4925968"/>
              <a:gd name="connsiteX14773" fmla="*/ 1804273 w 8014260"/>
              <a:gd name="connsiteY14773" fmla="*/ 2117133 h 4925968"/>
              <a:gd name="connsiteX14774" fmla="*/ 1797964 w 8014260"/>
              <a:gd name="connsiteY14774" fmla="*/ 2114116 h 4925968"/>
              <a:gd name="connsiteX14775" fmla="*/ 1800364 w 8014260"/>
              <a:gd name="connsiteY14775" fmla="*/ 2107395 h 4925968"/>
              <a:gd name="connsiteX14776" fmla="*/ 5954803 w 8014260"/>
              <a:gd name="connsiteY14776" fmla="*/ 2106435 h 4925968"/>
              <a:gd name="connsiteX14777" fmla="*/ 5946847 w 8014260"/>
              <a:gd name="connsiteY14777" fmla="*/ 2114802 h 4925968"/>
              <a:gd name="connsiteX14778" fmla="*/ 5933131 w 8014260"/>
              <a:gd name="connsiteY14778" fmla="*/ 2116105 h 4925968"/>
              <a:gd name="connsiteX14779" fmla="*/ 5942184 w 8014260"/>
              <a:gd name="connsiteY14779" fmla="*/ 2106846 h 4925968"/>
              <a:gd name="connsiteX14780" fmla="*/ 5954803 w 8014260"/>
              <a:gd name="connsiteY14780" fmla="*/ 2106435 h 4925968"/>
              <a:gd name="connsiteX14781" fmla="*/ 7129252 w 8014260"/>
              <a:gd name="connsiteY14781" fmla="*/ 2106418 h 4925968"/>
              <a:gd name="connsiteX14782" fmla="*/ 7137259 w 8014260"/>
              <a:gd name="connsiteY14782" fmla="*/ 2114048 h 4925968"/>
              <a:gd name="connsiteX14783" fmla="*/ 7121760 w 8014260"/>
              <a:gd name="connsiteY14783" fmla="*/ 2130164 h 4925968"/>
              <a:gd name="connsiteX14784" fmla="*/ 7098237 w 8014260"/>
              <a:gd name="connsiteY14784" fmla="*/ 2122689 h 4925968"/>
              <a:gd name="connsiteX14785" fmla="*/ 7113942 w 8014260"/>
              <a:gd name="connsiteY14785" fmla="*/ 2106504 h 4925968"/>
              <a:gd name="connsiteX14786" fmla="*/ 7129252 w 8014260"/>
              <a:gd name="connsiteY14786" fmla="*/ 2106418 h 4925968"/>
              <a:gd name="connsiteX14787" fmla="*/ 5087952 w 8014260"/>
              <a:gd name="connsiteY14787" fmla="*/ 2106024 h 4925968"/>
              <a:gd name="connsiteX14788" fmla="*/ 5094604 w 8014260"/>
              <a:gd name="connsiteY14788" fmla="*/ 2108699 h 4925968"/>
              <a:gd name="connsiteX14789" fmla="*/ 5086374 w 8014260"/>
              <a:gd name="connsiteY14789" fmla="*/ 2112471 h 4925968"/>
              <a:gd name="connsiteX14790" fmla="*/ 5081642 w 8014260"/>
              <a:gd name="connsiteY14790" fmla="*/ 2110207 h 4925968"/>
              <a:gd name="connsiteX14791" fmla="*/ 5087952 w 8014260"/>
              <a:gd name="connsiteY14791" fmla="*/ 2106024 h 4925968"/>
              <a:gd name="connsiteX14792" fmla="*/ 5293760 w 8014260"/>
              <a:gd name="connsiteY14792" fmla="*/ 2105338 h 4925968"/>
              <a:gd name="connsiteX14793" fmla="*/ 5306928 w 8014260"/>
              <a:gd name="connsiteY14793" fmla="*/ 2105612 h 4925968"/>
              <a:gd name="connsiteX14794" fmla="*/ 5299247 w 8014260"/>
              <a:gd name="connsiteY14794" fmla="*/ 2109384 h 4925968"/>
              <a:gd name="connsiteX14795" fmla="*/ 5289234 w 8014260"/>
              <a:gd name="connsiteY14795" fmla="*/ 2108424 h 4925968"/>
              <a:gd name="connsiteX14796" fmla="*/ 5293760 w 8014260"/>
              <a:gd name="connsiteY14796" fmla="*/ 2105338 h 4925968"/>
              <a:gd name="connsiteX14797" fmla="*/ 6162669 w 8014260"/>
              <a:gd name="connsiteY14797" fmla="*/ 2104652 h 4925968"/>
              <a:gd name="connsiteX14798" fmla="*/ 6175631 w 8014260"/>
              <a:gd name="connsiteY14798" fmla="*/ 2105269 h 4925968"/>
              <a:gd name="connsiteX14799" fmla="*/ 6165001 w 8014260"/>
              <a:gd name="connsiteY14799" fmla="*/ 2120013 h 4925968"/>
              <a:gd name="connsiteX14800" fmla="*/ 6150256 w 8014260"/>
              <a:gd name="connsiteY14800" fmla="*/ 2119328 h 4925968"/>
              <a:gd name="connsiteX14801" fmla="*/ 6162669 w 8014260"/>
              <a:gd name="connsiteY14801" fmla="*/ 2104652 h 4925968"/>
              <a:gd name="connsiteX14802" fmla="*/ 5578505 w 8014260"/>
              <a:gd name="connsiteY14802" fmla="*/ 2104172 h 4925968"/>
              <a:gd name="connsiteX14803" fmla="*/ 5586117 w 8014260"/>
              <a:gd name="connsiteY14803" fmla="*/ 2105955 h 4925968"/>
              <a:gd name="connsiteX14804" fmla="*/ 5578299 w 8014260"/>
              <a:gd name="connsiteY14804" fmla="*/ 2109933 h 4925968"/>
              <a:gd name="connsiteX14805" fmla="*/ 5570412 w 8014260"/>
              <a:gd name="connsiteY14805" fmla="*/ 2108904 h 4925968"/>
              <a:gd name="connsiteX14806" fmla="*/ 5578505 w 8014260"/>
              <a:gd name="connsiteY14806" fmla="*/ 2104172 h 4925968"/>
              <a:gd name="connsiteX14807" fmla="*/ 4459553 w 8014260"/>
              <a:gd name="connsiteY14807" fmla="*/ 2104172 h 4925968"/>
              <a:gd name="connsiteX14808" fmla="*/ 4466891 w 8014260"/>
              <a:gd name="connsiteY14808" fmla="*/ 2106229 h 4925968"/>
              <a:gd name="connsiteX14809" fmla="*/ 4461816 w 8014260"/>
              <a:gd name="connsiteY14809" fmla="*/ 2112058 h 4925968"/>
              <a:gd name="connsiteX14810" fmla="*/ 4456261 w 8014260"/>
              <a:gd name="connsiteY14810" fmla="*/ 2109521 h 4925968"/>
              <a:gd name="connsiteX14811" fmla="*/ 4459553 w 8014260"/>
              <a:gd name="connsiteY14811" fmla="*/ 2104172 h 4925968"/>
              <a:gd name="connsiteX14812" fmla="*/ 6766851 w 8014260"/>
              <a:gd name="connsiteY14812" fmla="*/ 2104163 h 4925968"/>
              <a:gd name="connsiteX14813" fmla="*/ 6773580 w 8014260"/>
              <a:gd name="connsiteY14813" fmla="*/ 2108561 h 4925968"/>
              <a:gd name="connsiteX14814" fmla="*/ 6757944 w 8014260"/>
              <a:gd name="connsiteY14814" fmla="*/ 2123374 h 4925968"/>
              <a:gd name="connsiteX14815" fmla="*/ 6738604 w 8014260"/>
              <a:gd name="connsiteY14815" fmla="*/ 2122208 h 4925968"/>
              <a:gd name="connsiteX14816" fmla="*/ 6752869 w 8014260"/>
              <a:gd name="connsiteY14816" fmla="*/ 2107121 h 4925968"/>
              <a:gd name="connsiteX14817" fmla="*/ 6766851 w 8014260"/>
              <a:gd name="connsiteY14817" fmla="*/ 2104163 h 4925968"/>
              <a:gd name="connsiteX14818" fmla="*/ 6465261 w 8014260"/>
              <a:gd name="connsiteY14818" fmla="*/ 2104146 h 4925968"/>
              <a:gd name="connsiteX14819" fmla="*/ 6472308 w 8014260"/>
              <a:gd name="connsiteY14819" fmla="*/ 2106572 h 4925968"/>
              <a:gd name="connsiteX14820" fmla="*/ 6460169 w 8014260"/>
              <a:gd name="connsiteY14820" fmla="*/ 2121454 h 4925968"/>
              <a:gd name="connsiteX14821" fmla="*/ 6442613 w 8014260"/>
              <a:gd name="connsiteY14821" fmla="*/ 2123374 h 4925968"/>
              <a:gd name="connsiteX14822" fmla="*/ 6452968 w 8014260"/>
              <a:gd name="connsiteY14822" fmla="*/ 2108767 h 4925968"/>
              <a:gd name="connsiteX14823" fmla="*/ 6465261 w 8014260"/>
              <a:gd name="connsiteY14823" fmla="*/ 2104146 h 4925968"/>
              <a:gd name="connsiteX14824" fmla="*/ 6016937 w 8014260"/>
              <a:gd name="connsiteY14824" fmla="*/ 2104104 h 4925968"/>
              <a:gd name="connsiteX14825" fmla="*/ 6028938 w 8014260"/>
              <a:gd name="connsiteY14825" fmla="*/ 2104721 h 4925968"/>
              <a:gd name="connsiteX14826" fmla="*/ 6017005 w 8014260"/>
              <a:gd name="connsiteY14826" fmla="*/ 2115420 h 4925968"/>
              <a:gd name="connsiteX14827" fmla="*/ 6004867 w 8014260"/>
              <a:gd name="connsiteY14827" fmla="*/ 2114734 h 4925968"/>
              <a:gd name="connsiteX14828" fmla="*/ 6016937 w 8014260"/>
              <a:gd name="connsiteY14828" fmla="*/ 2104104 h 4925968"/>
              <a:gd name="connsiteX14829" fmla="*/ 6531080 w 8014260"/>
              <a:gd name="connsiteY14829" fmla="*/ 2103966 h 4925968"/>
              <a:gd name="connsiteX14830" fmla="*/ 6546716 w 8014260"/>
              <a:gd name="connsiteY14830" fmla="*/ 2104994 h 4925968"/>
              <a:gd name="connsiteX14831" fmla="*/ 6532520 w 8014260"/>
              <a:gd name="connsiteY14831" fmla="*/ 2119465 h 4925968"/>
              <a:gd name="connsiteX14832" fmla="*/ 6515581 w 8014260"/>
              <a:gd name="connsiteY14832" fmla="*/ 2120082 h 4925968"/>
              <a:gd name="connsiteX14833" fmla="*/ 6531080 w 8014260"/>
              <a:gd name="connsiteY14833" fmla="*/ 2103966 h 4925968"/>
              <a:gd name="connsiteX14834" fmla="*/ 6678733 w 8014260"/>
              <a:gd name="connsiteY14834" fmla="*/ 2103075 h 4925968"/>
              <a:gd name="connsiteX14835" fmla="*/ 6697250 w 8014260"/>
              <a:gd name="connsiteY14835" fmla="*/ 2104103 h 4925968"/>
              <a:gd name="connsiteX14836" fmla="*/ 6682505 w 8014260"/>
              <a:gd name="connsiteY14836" fmla="*/ 2119465 h 4925968"/>
              <a:gd name="connsiteX14837" fmla="*/ 6663783 w 8014260"/>
              <a:gd name="connsiteY14837" fmla="*/ 2118574 h 4925968"/>
              <a:gd name="connsiteX14838" fmla="*/ 6678733 w 8014260"/>
              <a:gd name="connsiteY14838" fmla="*/ 2103075 h 4925968"/>
              <a:gd name="connsiteX14839" fmla="*/ 6102319 w 8014260"/>
              <a:gd name="connsiteY14839" fmla="*/ 2103074 h 4925968"/>
              <a:gd name="connsiteX14840" fmla="*/ 6091415 w 8014260"/>
              <a:gd name="connsiteY14840" fmla="*/ 2116516 h 4925968"/>
              <a:gd name="connsiteX14841" fmla="*/ 6078247 w 8014260"/>
              <a:gd name="connsiteY14841" fmla="*/ 2116448 h 4925968"/>
              <a:gd name="connsiteX14842" fmla="*/ 6088877 w 8014260"/>
              <a:gd name="connsiteY14842" fmla="*/ 2103417 h 4925968"/>
              <a:gd name="connsiteX14843" fmla="*/ 6102319 w 8014260"/>
              <a:gd name="connsiteY14843" fmla="*/ 2103074 h 4925968"/>
              <a:gd name="connsiteX14844" fmla="*/ 3569796 w 8014260"/>
              <a:gd name="connsiteY14844" fmla="*/ 2103006 h 4925968"/>
              <a:gd name="connsiteX14845" fmla="*/ 3574254 w 8014260"/>
              <a:gd name="connsiteY14845" fmla="*/ 2114322 h 4925968"/>
              <a:gd name="connsiteX14846" fmla="*/ 3569796 w 8014260"/>
              <a:gd name="connsiteY14846" fmla="*/ 2116791 h 4925968"/>
              <a:gd name="connsiteX14847" fmla="*/ 3566504 w 8014260"/>
              <a:gd name="connsiteY14847" fmla="*/ 2109041 h 4925968"/>
              <a:gd name="connsiteX14848" fmla="*/ 3569796 w 8014260"/>
              <a:gd name="connsiteY14848" fmla="*/ 2103006 h 4925968"/>
              <a:gd name="connsiteX14849" fmla="*/ 6616540 w 8014260"/>
              <a:gd name="connsiteY14849" fmla="*/ 2099903 h 4925968"/>
              <a:gd name="connsiteX14850" fmla="*/ 6622360 w 8014260"/>
              <a:gd name="connsiteY14850" fmla="*/ 2103349 h 4925968"/>
              <a:gd name="connsiteX14851" fmla="*/ 6606175 w 8014260"/>
              <a:gd name="connsiteY14851" fmla="*/ 2118848 h 4925968"/>
              <a:gd name="connsiteX14852" fmla="*/ 6589716 w 8014260"/>
              <a:gd name="connsiteY14852" fmla="*/ 2118368 h 4925968"/>
              <a:gd name="connsiteX14853" fmla="*/ 6604186 w 8014260"/>
              <a:gd name="connsiteY14853" fmla="*/ 2102938 h 4925968"/>
              <a:gd name="connsiteX14854" fmla="*/ 6616540 w 8014260"/>
              <a:gd name="connsiteY14854" fmla="*/ 2099903 h 4925968"/>
              <a:gd name="connsiteX14855" fmla="*/ 5502587 w 8014260"/>
              <a:gd name="connsiteY14855" fmla="*/ 2097314 h 4925968"/>
              <a:gd name="connsiteX14856" fmla="*/ 5512531 w 8014260"/>
              <a:gd name="connsiteY14856" fmla="*/ 2099234 h 4925968"/>
              <a:gd name="connsiteX14857" fmla="*/ 5506907 w 8014260"/>
              <a:gd name="connsiteY14857" fmla="*/ 2102800 h 4925968"/>
              <a:gd name="connsiteX14858" fmla="*/ 5497786 w 8014260"/>
              <a:gd name="connsiteY14858" fmla="*/ 2101977 h 4925968"/>
              <a:gd name="connsiteX14859" fmla="*/ 5502587 w 8014260"/>
              <a:gd name="connsiteY14859" fmla="*/ 2097314 h 4925968"/>
              <a:gd name="connsiteX14860" fmla="*/ 4803413 w 8014260"/>
              <a:gd name="connsiteY14860" fmla="*/ 2096834 h 4925968"/>
              <a:gd name="connsiteX14861" fmla="*/ 4810820 w 8014260"/>
              <a:gd name="connsiteY14861" fmla="*/ 2097177 h 4925968"/>
              <a:gd name="connsiteX14862" fmla="*/ 4806431 w 8014260"/>
              <a:gd name="connsiteY14862" fmla="*/ 2101017 h 4925968"/>
              <a:gd name="connsiteX14863" fmla="*/ 4800396 w 8014260"/>
              <a:gd name="connsiteY14863" fmla="*/ 2100125 h 4925968"/>
              <a:gd name="connsiteX14864" fmla="*/ 4803413 w 8014260"/>
              <a:gd name="connsiteY14864" fmla="*/ 2096834 h 4925968"/>
              <a:gd name="connsiteX14865" fmla="*/ 2957582 w 8014260"/>
              <a:gd name="connsiteY14865" fmla="*/ 2096765 h 4925968"/>
              <a:gd name="connsiteX14866" fmla="*/ 2964577 w 8014260"/>
              <a:gd name="connsiteY14866" fmla="*/ 2111030 h 4925968"/>
              <a:gd name="connsiteX14867" fmla="*/ 2958200 w 8014260"/>
              <a:gd name="connsiteY14867" fmla="*/ 2119054 h 4925968"/>
              <a:gd name="connsiteX14868" fmla="*/ 2953056 w 8014260"/>
              <a:gd name="connsiteY14868" fmla="*/ 2104789 h 4925968"/>
              <a:gd name="connsiteX14869" fmla="*/ 2957582 w 8014260"/>
              <a:gd name="connsiteY14869" fmla="*/ 2096765 h 4925968"/>
              <a:gd name="connsiteX14870" fmla="*/ 1389227 w 8014260"/>
              <a:gd name="connsiteY14870" fmla="*/ 2096492 h 4925968"/>
              <a:gd name="connsiteX14871" fmla="*/ 1390666 w 8014260"/>
              <a:gd name="connsiteY14871" fmla="*/ 2097452 h 4925968"/>
              <a:gd name="connsiteX14872" fmla="*/ 1386826 w 8014260"/>
              <a:gd name="connsiteY14872" fmla="*/ 2100675 h 4925968"/>
              <a:gd name="connsiteX14873" fmla="*/ 1385180 w 8014260"/>
              <a:gd name="connsiteY14873" fmla="*/ 2099921 h 4925968"/>
              <a:gd name="connsiteX14874" fmla="*/ 1389227 w 8014260"/>
              <a:gd name="connsiteY14874" fmla="*/ 2096492 h 4925968"/>
              <a:gd name="connsiteX14875" fmla="*/ 3705791 w 8014260"/>
              <a:gd name="connsiteY14875" fmla="*/ 2096148 h 4925968"/>
              <a:gd name="connsiteX14876" fmla="*/ 3710249 w 8014260"/>
              <a:gd name="connsiteY14876" fmla="*/ 2106709 h 4925968"/>
              <a:gd name="connsiteX14877" fmla="*/ 3705791 w 8014260"/>
              <a:gd name="connsiteY14877" fmla="*/ 2109658 h 4925968"/>
              <a:gd name="connsiteX14878" fmla="*/ 3702499 w 8014260"/>
              <a:gd name="connsiteY14878" fmla="*/ 2102457 h 4925968"/>
              <a:gd name="connsiteX14879" fmla="*/ 3705791 w 8014260"/>
              <a:gd name="connsiteY14879" fmla="*/ 2096148 h 4925968"/>
              <a:gd name="connsiteX14880" fmla="*/ 2546994 w 8014260"/>
              <a:gd name="connsiteY14880" fmla="*/ 2094023 h 4925968"/>
              <a:gd name="connsiteX14881" fmla="*/ 2554675 w 8014260"/>
              <a:gd name="connsiteY14881" fmla="*/ 2101292 h 4925968"/>
              <a:gd name="connsiteX14882" fmla="*/ 2550354 w 8014260"/>
              <a:gd name="connsiteY14882" fmla="*/ 2117340 h 4925968"/>
              <a:gd name="connsiteX14883" fmla="*/ 2544388 w 8014260"/>
              <a:gd name="connsiteY14883" fmla="*/ 2108767 h 4925968"/>
              <a:gd name="connsiteX14884" fmla="*/ 2546994 w 8014260"/>
              <a:gd name="connsiteY14884" fmla="*/ 2094023 h 4925968"/>
              <a:gd name="connsiteX14885" fmla="*/ 5015051 w 8014260"/>
              <a:gd name="connsiteY14885" fmla="*/ 2092788 h 4925968"/>
              <a:gd name="connsiteX14886" fmla="*/ 5023692 w 8014260"/>
              <a:gd name="connsiteY14886" fmla="*/ 2092857 h 4925968"/>
              <a:gd name="connsiteX14887" fmla="*/ 5015325 w 8014260"/>
              <a:gd name="connsiteY14887" fmla="*/ 2097040 h 4925968"/>
              <a:gd name="connsiteX14888" fmla="*/ 5007987 w 8014260"/>
              <a:gd name="connsiteY14888" fmla="*/ 2095874 h 4925968"/>
              <a:gd name="connsiteX14889" fmla="*/ 5015051 w 8014260"/>
              <a:gd name="connsiteY14889" fmla="*/ 2092788 h 4925968"/>
              <a:gd name="connsiteX14890" fmla="*/ 5221271 w 8014260"/>
              <a:gd name="connsiteY14890" fmla="*/ 2089496 h 4925968"/>
              <a:gd name="connsiteX14891" fmla="*/ 5229226 w 8014260"/>
              <a:gd name="connsiteY14891" fmla="*/ 2091210 h 4925968"/>
              <a:gd name="connsiteX14892" fmla="*/ 5222711 w 8014260"/>
              <a:gd name="connsiteY14892" fmla="*/ 2094777 h 4925968"/>
              <a:gd name="connsiteX14893" fmla="*/ 5216333 w 8014260"/>
              <a:gd name="connsiteY14893" fmla="*/ 2092239 h 4925968"/>
              <a:gd name="connsiteX14894" fmla="*/ 5221271 w 8014260"/>
              <a:gd name="connsiteY14894" fmla="*/ 2089496 h 4925968"/>
              <a:gd name="connsiteX14895" fmla="*/ 3434076 w 8014260"/>
              <a:gd name="connsiteY14895" fmla="*/ 2086684 h 4925968"/>
              <a:gd name="connsiteX14896" fmla="*/ 3437300 w 8014260"/>
              <a:gd name="connsiteY14896" fmla="*/ 2099303 h 4925968"/>
              <a:gd name="connsiteX14897" fmla="*/ 3429962 w 8014260"/>
              <a:gd name="connsiteY14897" fmla="*/ 2096628 h 4925968"/>
              <a:gd name="connsiteX14898" fmla="*/ 3429550 w 8014260"/>
              <a:gd name="connsiteY14898" fmla="*/ 2087850 h 4925968"/>
              <a:gd name="connsiteX14899" fmla="*/ 3434076 w 8014260"/>
              <a:gd name="connsiteY14899" fmla="*/ 2086684 h 4925968"/>
              <a:gd name="connsiteX14900" fmla="*/ 1313858 w 8014260"/>
              <a:gd name="connsiteY14900" fmla="*/ 2086684 h 4925968"/>
              <a:gd name="connsiteX14901" fmla="*/ 1315846 w 8014260"/>
              <a:gd name="connsiteY14901" fmla="*/ 2088261 h 4925968"/>
              <a:gd name="connsiteX14902" fmla="*/ 1314338 w 8014260"/>
              <a:gd name="connsiteY14902" fmla="*/ 2090319 h 4925968"/>
              <a:gd name="connsiteX14903" fmla="*/ 1312280 w 8014260"/>
              <a:gd name="connsiteY14903" fmla="*/ 2088673 h 4925968"/>
              <a:gd name="connsiteX14904" fmla="*/ 1313858 w 8014260"/>
              <a:gd name="connsiteY14904" fmla="*/ 2086684 h 4925968"/>
              <a:gd name="connsiteX14905" fmla="*/ 5429137 w 8014260"/>
              <a:gd name="connsiteY14905" fmla="*/ 2086478 h 4925968"/>
              <a:gd name="connsiteX14906" fmla="*/ 5441893 w 8014260"/>
              <a:gd name="connsiteY14906" fmla="*/ 2086547 h 4925968"/>
              <a:gd name="connsiteX14907" fmla="*/ 5433321 w 8014260"/>
              <a:gd name="connsiteY14907" fmla="*/ 2090936 h 4925968"/>
              <a:gd name="connsiteX14908" fmla="*/ 5423925 w 8014260"/>
              <a:gd name="connsiteY14908" fmla="*/ 2090045 h 4925968"/>
              <a:gd name="connsiteX14909" fmla="*/ 5429137 w 8014260"/>
              <a:gd name="connsiteY14909" fmla="*/ 2086478 h 4925968"/>
              <a:gd name="connsiteX14910" fmla="*/ 4595684 w 8014260"/>
              <a:gd name="connsiteY14910" fmla="*/ 2084421 h 4925968"/>
              <a:gd name="connsiteX14911" fmla="*/ 4602131 w 8014260"/>
              <a:gd name="connsiteY14911" fmla="*/ 2087439 h 4925968"/>
              <a:gd name="connsiteX14912" fmla="*/ 4595616 w 8014260"/>
              <a:gd name="connsiteY14912" fmla="*/ 2091554 h 4925968"/>
              <a:gd name="connsiteX14913" fmla="*/ 4591021 w 8014260"/>
              <a:gd name="connsiteY14913" fmla="*/ 2088125 h 4925968"/>
              <a:gd name="connsiteX14914" fmla="*/ 4595684 w 8014260"/>
              <a:gd name="connsiteY14914" fmla="*/ 2084421 h 4925968"/>
              <a:gd name="connsiteX14915" fmla="*/ 3843293 w 8014260"/>
              <a:gd name="connsiteY14915" fmla="*/ 2084146 h 4925968"/>
              <a:gd name="connsiteX14916" fmla="*/ 3846379 w 8014260"/>
              <a:gd name="connsiteY14916" fmla="*/ 2094913 h 4925968"/>
              <a:gd name="connsiteX14917" fmla="*/ 3839247 w 8014260"/>
              <a:gd name="connsiteY14917" fmla="*/ 2094571 h 4925968"/>
              <a:gd name="connsiteX14918" fmla="*/ 3838836 w 8014260"/>
              <a:gd name="connsiteY14918" fmla="*/ 2086547 h 4925968"/>
              <a:gd name="connsiteX14919" fmla="*/ 3843293 w 8014260"/>
              <a:gd name="connsiteY14919" fmla="*/ 2084146 h 4925968"/>
              <a:gd name="connsiteX14920" fmla="*/ 7867499 w 8014260"/>
              <a:gd name="connsiteY14920" fmla="*/ 2082912 h 4925968"/>
              <a:gd name="connsiteX14921" fmla="*/ 7874425 w 8014260"/>
              <a:gd name="connsiteY14921" fmla="*/ 2103075 h 4925968"/>
              <a:gd name="connsiteX14922" fmla="*/ 7835335 w 8014260"/>
              <a:gd name="connsiteY14922" fmla="*/ 2144703 h 4925968"/>
              <a:gd name="connsiteX14923" fmla="*/ 7831221 w 8014260"/>
              <a:gd name="connsiteY14923" fmla="*/ 2129547 h 4925968"/>
              <a:gd name="connsiteX14924" fmla="*/ 7843564 w 8014260"/>
              <a:gd name="connsiteY14924" fmla="*/ 2106366 h 4925968"/>
              <a:gd name="connsiteX14925" fmla="*/ 7867499 w 8014260"/>
              <a:gd name="connsiteY14925" fmla="*/ 2082912 h 4925968"/>
              <a:gd name="connsiteX14926" fmla="*/ 7040562 w 8014260"/>
              <a:gd name="connsiteY14926" fmla="*/ 2082432 h 4925968"/>
              <a:gd name="connsiteX14927" fmla="*/ 7060588 w 8014260"/>
              <a:gd name="connsiteY14927" fmla="*/ 2089633 h 4925968"/>
              <a:gd name="connsiteX14928" fmla="*/ 7043305 w 8014260"/>
              <a:gd name="connsiteY14928" fmla="*/ 2105338 h 4925968"/>
              <a:gd name="connsiteX14929" fmla="*/ 7023142 w 8014260"/>
              <a:gd name="connsiteY14929" fmla="*/ 2098548 h 4925968"/>
              <a:gd name="connsiteX14930" fmla="*/ 7040562 w 8014260"/>
              <a:gd name="connsiteY14930" fmla="*/ 2082432 h 4925968"/>
              <a:gd name="connsiteX14931" fmla="*/ 4939682 w 8014260"/>
              <a:gd name="connsiteY14931" fmla="*/ 2076671 h 4925968"/>
              <a:gd name="connsiteX14932" fmla="*/ 4948391 w 8014260"/>
              <a:gd name="connsiteY14932" fmla="*/ 2077082 h 4925968"/>
              <a:gd name="connsiteX14933" fmla="*/ 4939750 w 8014260"/>
              <a:gd name="connsiteY14933" fmla="*/ 2080374 h 4925968"/>
              <a:gd name="connsiteX14934" fmla="*/ 4934538 w 8014260"/>
              <a:gd name="connsiteY14934" fmla="*/ 2079140 h 4925968"/>
              <a:gd name="connsiteX14935" fmla="*/ 4939682 w 8014260"/>
              <a:gd name="connsiteY14935" fmla="*/ 2076671 h 4925968"/>
              <a:gd name="connsiteX14936" fmla="*/ 7249045 w 8014260"/>
              <a:gd name="connsiteY14936" fmla="*/ 2076602 h 4925968"/>
              <a:gd name="connsiteX14937" fmla="*/ 7271265 w 8014260"/>
              <a:gd name="connsiteY14937" fmla="*/ 2087438 h 4925968"/>
              <a:gd name="connsiteX14938" fmla="*/ 7254737 w 8014260"/>
              <a:gd name="connsiteY14938" fmla="*/ 2103280 h 4925968"/>
              <a:gd name="connsiteX14939" fmla="*/ 7232242 w 8014260"/>
              <a:gd name="connsiteY14939" fmla="*/ 2092582 h 4925968"/>
              <a:gd name="connsiteX14940" fmla="*/ 7249045 w 8014260"/>
              <a:gd name="connsiteY14940" fmla="*/ 2076602 h 4925968"/>
              <a:gd name="connsiteX14941" fmla="*/ 5148782 w 8014260"/>
              <a:gd name="connsiteY14941" fmla="*/ 2074889 h 4925968"/>
              <a:gd name="connsiteX14942" fmla="*/ 5154680 w 8014260"/>
              <a:gd name="connsiteY14942" fmla="*/ 2076672 h 4925968"/>
              <a:gd name="connsiteX14943" fmla="*/ 5147753 w 8014260"/>
              <a:gd name="connsiteY14943" fmla="*/ 2079347 h 4925968"/>
              <a:gd name="connsiteX14944" fmla="*/ 5142884 w 8014260"/>
              <a:gd name="connsiteY14944" fmla="*/ 2076740 h 4925968"/>
              <a:gd name="connsiteX14945" fmla="*/ 5148782 w 8014260"/>
              <a:gd name="connsiteY14945" fmla="*/ 2074889 h 4925968"/>
              <a:gd name="connsiteX14946" fmla="*/ 5355345 w 8014260"/>
              <a:gd name="connsiteY14946" fmla="*/ 2074203 h 4925968"/>
              <a:gd name="connsiteX14947" fmla="*/ 5364603 w 8014260"/>
              <a:gd name="connsiteY14947" fmla="*/ 2075094 h 4925968"/>
              <a:gd name="connsiteX14948" fmla="*/ 5359117 w 8014260"/>
              <a:gd name="connsiteY14948" fmla="*/ 2079278 h 4925968"/>
              <a:gd name="connsiteX14949" fmla="*/ 5351710 w 8014260"/>
              <a:gd name="connsiteY14949" fmla="*/ 2077357 h 4925968"/>
              <a:gd name="connsiteX14950" fmla="*/ 5355345 w 8014260"/>
              <a:gd name="connsiteY14950" fmla="*/ 2074203 h 4925968"/>
              <a:gd name="connsiteX14951" fmla="*/ 5711824 w 8014260"/>
              <a:gd name="connsiteY14951" fmla="*/ 2073585 h 4925968"/>
              <a:gd name="connsiteX14952" fmla="*/ 5719985 w 8014260"/>
              <a:gd name="connsiteY14952" fmla="*/ 2073859 h 4925968"/>
              <a:gd name="connsiteX14953" fmla="*/ 5712853 w 8014260"/>
              <a:gd name="connsiteY14953" fmla="*/ 2078454 h 4925968"/>
              <a:gd name="connsiteX14954" fmla="*/ 5704417 w 8014260"/>
              <a:gd name="connsiteY14954" fmla="*/ 2077700 h 4925968"/>
              <a:gd name="connsiteX14955" fmla="*/ 5711824 w 8014260"/>
              <a:gd name="connsiteY14955" fmla="*/ 2073585 h 4925968"/>
              <a:gd name="connsiteX14956" fmla="*/ 1934644 w 8014260"/>
              <a:gd name="connsiteY14956" fmla="*/ 2072625 h 4925968"/>
              <a:gd name="connsiteX14957" fmla="*/ 1937935 w 8014260"/>
              <a:gd name="connsiteY14957" fmla="*/ 2079552 h 4925968"/>
              <a:gd name="connsiteX14958" fmla="*/ 1935056 w 8014260"/>
              <a:gd name="connsiteY14958" fmla="*/ 2086135 h 4925968"/>
              <a:gd name="connsiteX14959" fmla="*/ 1930392 w 8014260"/>
              <a:gd name="connsiteY14959" fmla="*/ 2077083 h 4925968"/>
              <a:gd name="connsiteX14960" fmla="*/ 1934644 w 8014260"/>
              <a:gd name="connsiteY14960" fmla="*/ 2072625 h 4925968"/>
              <a:gd name="connsiteX14961" fmla="*/ 7784956 w 8014260"/>
              <a:gd name="connsiteY14961" fmla="*/ 2072516 h 4925968"/>
              <a:gd name="connsiteX14962" fmla="*/ 7788564 w 8014260"/>
              <a:gd name="connsiteY14962" fmla="*/ 2073517 h 4925968"/>
              <a:gd name="connsiteX14963" fmla="*/ 7767922 w 8014260"/>
              <a:gd name="connsiteY14963" fmla="*/ 2137845 h 4925968"/>
              <a:gd name="connsiteX14964" fmla="*/ 7740352 w 8014260"/>
              <a:gd name="connsiteY14964" fmla="*/ 2180639 h 4925968"/>
              <a:gd name="connsiteX14965" fmla="*/ 7760721 w 8014260"/>
              <a:gd name="connsiteY14965" fmla="*/ 2110070 h 4925968"/>
              <a:gd name="connsiteX14966" fmla="*/ 7784956 w 8014260"/>
              <a:gd name="connsiteY14966" fmla="*/ 2072516 h 4925968"/>
              <a:gd name="connsiteX14967" fmla="*/ 7691386 w 8014260"/>
              <a:gd name="connsiteY14967" fmla="*/ 2072214 h 4925968"/>
              <a:gd name="connsiteX14968" fmla="*/ 7673212 w 8014260"/>
              <a:gd name="connsiteY14968" fmla="*/ 2130781 h 4925968"/>
              <a:gd name="connsiteX14969" fmla="*/ 7648592 w 8014260"/>
              <a:gd name="connsiteY14969" fmla="*/ 2176592 h 4925968"/>
              <a:gd name="connsiteX14970" fmla="*/ 7666492 w 8014260"/>
              <a:gd name="connsiteY14970" fmla="*/ 2117613 h 4925968"/>
              <a:gd name="connsiteX14971" fmla="*/ 7691386 w 8014260"/>
              <a:gd name="connsiteY14971" fmla="*/ 2072214 h 4925968"/>
              <a:gd name="connsiteX14972" fmla="*/ 5794737 w 8014260"/>
              <a:gd name="connsiteY14972" fmla="*/ 2071871 h 4925968"/>
              <a:gd name="connsiteX14973" fmla="*/ 5788153 w 8014260"/>
              <a:gd name="connsiteY14973" fmla="*/ 2075986 h 4925968"/>
              <a:gd name="connsiteX14974" fmla="*/ 5776357 w 8014260"/>
              <a:gd name="connsiteY14974" fmla="*/ 2077083 h 4925968"/>
              <a:gd name="connsiteX14975" fmla="*/ 5784039 w 8014260"/>
              <a:gd name="connsiteY14975" fmla="*/ 2072351 h 4925968"/>
              <a:gd name="connsiteX14976" fmla="*/ 5794737 w 8014260"/>
              <a:gd name="connsiteY14976" fmla="*/ 2071871 h 4925968"/>
              <a:gd name="connsiteX14977" fmla="*/ 2819188 w 8014260"/>
              <a:gd name="connsiteY14977" fmla="*/ 2071391 h 4925968"/>
              <a:gd name="connsiteX14978" fmla="*/ 2826251 w 8014260"/>
              <a:gd name="connsiteY14978" fmla="*/ 2085313 h 4925968"/>
              <a:gd name="connsiteX14979" fmla="*/ 2819942 w 8014260"/>
              <a:gd name="connsiteY14979" fmla="*/ 2094571 h 4925968"/>
              <a:gd name="connsiteX14980" fmla="*/ 2814730 w 8014260"/>
              <a:gd name="connsiteY14980" fmla="*/ 2080375 h 4925968"/>
              <a:gd name="connsiteX14981" fmla="*/ 2819188 w 8014260"/>
              <a:gd name="connsiteY14981" fmla="*/ 2071391 h 4925968"/>
              <a:gd name="connsiteX14982" fmla="*/ 7572263 w 8014260"/>
              <a:gd name="connsiteY14982" fmla="*/ 2070568 h 4925968"/>
              <a:gd name="connsiteX14983" fmla="*/ 7555597 w 8014260"/>
              <a:gd name="connsiteY14983" fmla="*/ 2104995 h 4925968"/>
              <a:gd name="connsiteX14984" fmla="*/ 7533446 w 8014260"/>
              <a:gd name="connsiteY14984" fmla="*/ 2123718 h 4925968"/>
              <a:gd name="connsiteX14985" fmla="*/ 7548397 w 8014260"/>
              <a:gd name="connsiteY14985" fmla="*/ 2091073 h 4925968"/>
              <a:gd name="connsiteX14986" fmla="*/ 7572263 w 8014260"/>
              <a:gd name="connsiteY14986" fmla="*/ 2070568 h 4925968"/>
              <a:gd name="connsiteX14987" fmla="*/ 3978739 w 8014260"/>
              <a:gd name="connsiteY14987" fmla="*/ 2070431 h 4925968"/>
              <a:gd name="connsiteX14988" fmla="*/ 3981756 w 8014260"/>
              <a:gd name="connsiteY14988" fmla="*/ 2080444 h 4925968"/>
              <a:gd name="connsiteX14989" fmla="*/ 3974624 w 8014260"/>
              <a:gd name="connsiteY14989" fmla="*/ 2080169 h 4925968"/>
              <a:gd name="connsiteX14990" fmla="*/ 3974281 w 8014260"/>
              <a:gd name="connsiteY14990" fmla="*/ 2072694 h 4925968"/>
              <a:gd name="connsiteX14991" fmla="*/ 3978739 w 8014260"/>
              <a:gd name="connsiteY14991" fmla="*/ 2070431 h 4925968"/>
              <a:gd name="connsiteX14992" fmla="*/ 1593457 w 8014260"/>
              <a:gd name="connsiteY14992" fmla="*/ 2068990 h 4925968"/>
              <a:gd name="connsiteX14993" fmla="*/ 1596682 w 8014260"/>
              <a:gd name="connsiteY14993" fmla="*/ 2073791 h 4925968"/>
              <a:gd name="connsiteX14994" fmla="*/ 1591881 w 8014260"/>
              <a:gd name="connsiteY14994" fmla="*/ 2079826 h 4925968"/>
              <a:gd name="connsiteX14995" fmla="*/ 1589480 w 8014260"/>
              <a:gd name="connsiteY14995" fmla="*/ 2075437 h 4925968"/>
              <a:gd name="connsiteX14996" fmla="*/ 1593457 w 8014260"/>
              <a:gd name="connsiteY14996" fmla="*/ 2068990 h 4925968"/>
              <a:gd name="connsiteX14997" fmla="*/ 5857282 w 8014260"/>
              <a:gd name="connsiteY14997" fmla="*/ 2068579 h 4925968"/>
              <a:gd name="connsiteX14998" fmla="*/ 5867706 w 8014260"/>
              <a:gd name="connsiteY14998" fmla="*/ 2068716 h 4925968"/>
              <a:gd name="connsiteX14999" fmla="*/ 5858105 w 8014260"/>
              <a:gd name="connsiteY14999" fmla="*/ 2073997 h 4925968"/>
              <a:gd name="connsiteX15000" fmla="*/ 5849121 w 8014260"/>
              <a:gd name="connsiteY15000" fmla="*/ 2073654 h 4925968"/>
              <a:gd name="connsiteX15001" fmla="*/ 5857282 w 8014260"/>
              <a:gd name="connsiteY15001" fmla="*/ 2068579 h 4925968"/>
              <a:gd name="connsiteX15002" fmla="*/ 5650445 w 8014260"/>
              <a:gd name="connsiteY15002" fmla="*/ 2068579 h 4925968"/>
              <a:gd name="connsiteX15003" fmla="*/ 5638581 w 8014260"/>
              <a:gd name="connsiteY15003" fmla="*/ 2074203 h 4925968"/>
              <a:gd name="connsiteX15004" fmla="*/ 5632272 w 8014260"/>
              <a:gd name="connsiteY15004" fmla="*/ 2073037 h 4925968"/>
              <a:gd name="connsiteX15005" fmla="*/ 5637347 w 8014260"/>
              <a:gd name="connsiteY15005" fmla="*/ 2069128 h 4925968"/>
              <a:gd name="connsiteX15006" fmla="*/ 5650445 w 8014260"/>
              <a:gd name="connsiteY15006" fmla="*/ 2068579 h 4925968"/>
              <a:gd name="connsiteX15007" fmla="*/ 2681343 w 8014260"/>
              <a:gd name="connsiteY15007" fmla="*/ 2067825 h 4925968"/>
              <a:gd name="connsiteX15008" fmla="*/ 2689161 w 8014260"/>
              <a:gd name="connsiteY15008" fmla="*/ 2076329 h 4925968"/>
              <a:gd name="connsiteX15009" fmla="*/ 2684703 w 8014260"/>
              <a:gd name="connsiteY15009" fmla="*/ 2091348 h 4925968"/>
              <a:gd name="connsiteX15010" fmla="*/ 2678668 w 8014260"/>
              <a:gd name="connsiteY15010" fmla="*/ 2081884 h 4925968"/>
              <a:gd name="connsiteX15011" fmla="*/ 2681343 w 8014260"/>
              <a:gd name="connsiteY15011" fmla="*/ 2067825 h 4925968"/>
              <a:gd name="connsiteX15012" fmla="*/ 4729484 w 8014260"/>
              <a:gd name="connsiteY15012" fmla="*/ 2067414 h 4925968"/>
              <a:gd name="connsiteX15013" fmla="*/ 4736822 w 8014260"/>
              <a:gd name="connsiteY15013" fmla="*/ 2068785 h 4925968"/>
              <a:gd name="connsiteX15014" fmla="*/ 4731679 w 8014260"/>
              <a:gd name="connsiteY15014" fmla="*/ 2073037 h 4925968"/>
              <a:gd name="connsiteX15015" fmla="*/ 4726124 w 8014260"/>
              <a:gd name="connsiteY15015" fmla="*/ 2071254 h 4925968"/>
              <a:gd name="connsiteX15016" fmla="*/ 4729484 w 8014260"/>
              <a:gd name="connsiteY15016" fmla="*/ 2067414 h 4925968"/>
              <a:gd name="connsiteX15017" fmla="*/ 6976070 w 8014260"/>
              <a:gd name="connsiteY15017" fmla="*/ 2064164 h 4925968"/>
              <a:gd name="connsiteX15018" fmla="*/ 6983571 w 8014260"/>
              <a:gd name="connsiteY15018" fmla="*/ 2069677 h 4925968"/>
              <a:gd name="connsiteX15019" fmla="*/ 6967455 w 8014260"/>
              <a:gd name="connsiteY15019" fmla="*/ 2086341 h 4925968"/>
              <a:gd name="connsiteX15020" fmla="*/ 6948047 w 8014260"/>
              <a:gd name="connsiteY15020" fmla="*/ 2082432 h 4925968"/>
              <a:gd name="connsiteX15021" fmla="*/ 6962243 w 8014260"/>
              <a:gd name="connsiteY15021" fmla="*/ 2065699 h 4925968"/>
              <a:gd name="connsiteX15022" fmla="*/ 6976070 w 8014260"/>
              <a:gd name="connsiteY15022" fmla="*/ 2064164 h 4925968"/>
              <a:gd name="connsiteX15023" fmla="*/ 5940813 w 8014260"/>
              <a:gd name="connsiteY15023" fmla="*/ 2061996 h 4925968"/>
              <a:gd name="connsiteX15024" fmla="*/ 5932721 w 8014260"/>
              <a:gd name="connsiteY15024" fmla="*/ 2068374 h 4925968"/>
              <a:gd name="connsiteX15025" fmla="*/ 5921062 w 8014260"/>
              <a:gd name="connsiteY15025" fmla="*/ 2069882 h 4925968"/>
              <a:gd name="connsiteX15026" fmla="*/ 5929429 w 8014260"/>
              <a:gd name="connsiteY15026" fmla="*/ 2063367 h 4925968"/>
              <a:gd name="connsiteX15027" fmla="*/ 5940813 w 8014260"/>
              <a:gd name="connsiteY15027" fmla="*/ 2061996 h 4925968"/>
              <a:gd name="connsiteX15028" fmla="*/ 5284982 w 8014260"/>
              <a:gd name="connsiteY15028" fmla="*/ 2061927 h 4925968"/>
              <a:gd name="connsiteX15029" fmla="*/ 5293623 w 8014260"/>
              <a:gd name="connsiteY15029" fmla="*/ 2061995 h 4925968"/>
              <a:gd name="connsiteX15030" fmla="*/ 5285256 w 8014260"/>
              <a:gd name="connsiteY15030" fmla="*/ 2065219 h 4925968"/>
              <a:gd name="connsiteX15031" fmla="*/ 5277918 w 8014260"/>
              <a:gd name="connsiteY15031" fmla="*/ 2064258 h 4925968"/>
              <a:gd name="connsiteX15032" fmla="*/ 5284982 w 8014260"/>
              <a:gd name="connsiteY15032" fmla="*/ 2061927 h 4925968"/>
              <a:gd name="connsiteX15033" fmla="*/ 5075264 w 8014260"/>
              <a:gd name="connsiteY15033" fmla="*/ 2060212 h 4925968"/>
              <a:gd name="connsiteX15034" fmla="*/ 5079242 w 8014260"/>
              <a:gd name="connsiteY15034" fmla="*/ 2061789 h 4925968"/>
              <a:gd name="connsiteX15035" fmla="*/ 5074167 w 8014260"/>
              <a:gd name="connsiteY15035" fmla="*/ 2063572 h 4925968"/>
              <a:gd name="connsiteX15036" fmla="*/ 5068269 w 8014260"/>
              <a:gd name="connsiteY15036" fmla="*/ 2062201 h 4925968"/>
              <a:gd name="connsiteX15037" fmla="*/ 5075264 w 8014260"/>
              <a:gd name="connsiteY15037" fmla="*/ 2060212 h 4925968"/>
              <a:gd name="connsiteX15038" fmla="*/ 5563897 w 8014260"/>
              <a:gd name="connsiteY15038" fmla="*/ 2057538 h 4925968"/>
              <a:gd name="connsiteX15039" fmla="*/ 5572881 w 8014260"/>
              <a:gd name="connsiteY15039" fmla="*/ 2058978 h 4925968"/>
              <a:gd name="connsiteX15040" fmla="*/ 5566777 w 8014260"/>
              <a:gd name="connsiteY15040" fmla="*/ 2064053 h 4925968"/>
              <a:gd name="connsiteX15041" fmla="*/ 5558822 w 8014260"/>
              <a:gd name="connsiteY15041" fmla="*/ 2063642 h 4925968"/>
              <a:gd name="connsiteX15042" fmla="*/ 5563897 w 8014260"/>
              <a:gd name="connsiteY15042" fmla="*/ 2057538 h 4925968"/>
              <a:gd name="connsiteX15043" fmla="*/ 4112676 w 8014260"/>
              <a:gd name="connsiteY15043" fmla="*/ 2056440 h 4925968"/>
              <a:gd name="connsiteX15044" fmla="*/ 4116310 w 8014260"/>
              <a:gd name="connsiteY15044" fmla="*/ 2061721 h 4925968"/>
              <a:gd name="connsiteX15045" fmla="*/ 4111304 w 8014260"/>
              <a:gd name="connsiteY15045" fmla="*/ 2067481 h 4925968"/>
              <a:gd name="connsiteX15046" fmla="*/ 4108835 w 8014260"/>
              <a:gd name="connsiteY15046" fmla="*/ 2060829 h 4925968"/>
              <a:gd name="connsiteX15047" fmla="*/ 4112676 w 8014260"/>
              <a:gd name="connsiteY15047" fmla="*/ 2056440 h 4925968"/>
              <a:gd name="connsiteX15048" fmla="*/ 6011330 w 8014260"/>
              <a:gd name="connsiteY15048" fmla="*/ 2054006 h 4925968"/>
              <a:gd name="connsiteX15049" fmla="*/ 6014194 w 8014260"/>
              <a:gd name="connsiteY15049" fmla="*/ 2055549 h 4925968"/>
              <a:gd name="connsiteX15050" fmla="*/ 6006992 w 8014260"/>
              <a:gd name="connsiteY15050" fmla="*/ 2061927 h 4925968"/>
              <a:gd name="connsiteX15051" fmla="*/ 5993756 w 8014260"/>
              <a:gd name="connsiteY15051" fmla="*/ 2063710 h 4925968"/>
              <a:gd name="connsiteX15052" fmla="*/ 6002192 w 8014260"/>
              <a:gd name="connsiteY15052" fmla="*/ 2056578 h 4925968"/>
              <a:gd name="connsiteX15053" fmla="*/ 6011330 w 8014260"/>
              <a:gd name="connsiteY15053" fmla="*/ 2054006 h 4925968"/>
              <a:gd name="connsiteX15054" fmla="*/ 4865821 w 8014260"/>
              <a:gd name="connsiteY15054" fmla="*/ 2052669 h 4925968"/>
              <a:gd name="connsiteX15055" fmla="*/ 4872199 w 8014260"/>
              <a:gd name="connsiteY15055" fmla="*/ 2054658 h 4925968"/>
              <a:gd name="connsiteX15056" fmla="*/ 4865615 w 8014260"/>
              <a:gd name="connsiteY15056" fmla="*/ 2057469 h 4925968"/>
              <a:gd name="connsiteX15057" fmla="*/ 4861089 w 8014260"/>
              <a:gd name="connsiteY15057" fmla="*/ 2055206 h 4925968"/>
              <a:gd name="connsiteX15058" fmla="*/ 4865821 w 8014260"/>
              <a:gd name="connsiteY15058" fmla="*/ 2052669 h 4925968"/>
              <a:gd name="connsiteX15059" fmla="*/ 6888588 w 8014260"/>
              <a:gd name="connsiteY15059" fmla="*/ 2052531 h 4925968"/>
              <a:gd name="connsiteX15060" fmla="*/ 6906762 w 8014260"/>
              <a:gd name="connsiteY15060" fmla="*/ 2056440 h 4925968"/>
              <a:gd name="connsiteX15061" fmla="*/ 6891126 w 8014260"/>
              <a:gd name="connsiteY15061" fmla="*/ 2071802 h 4925968"/>
              <a:gd name="connsiteX15062" fmla="*/ 6871718 w 8014260"/>
              <a:gd name="connsiteY15062" fmla="*/ 2069196 h 4925968"/>
              <a:gd name="connsiteX15063" fmla="*/ 6888588 w 8014260"/>
              <a:gd name="connsiteY15063" fmla="*/ 2052531 h 4925968"/>
              <a:gd name="connsiteX15064" fmla="*/ 7470541 w 8014260"/>
              <a:gd name="connsiteY15064" fmla="*/ 2050919 h 4925968"/>
              <a:gd name="connsiteX15065" fmla="*/ 7479404 w 8014260"/>
              <a:gd name="connsiteY15065" fmla="*/ 2053285 h 4925968"/>
              <a:gd name="connsiteX15066" fmla="*/ 7464591 w 8014260"/>
              <a:gd name="connsiteY15066" fmla="*/ 2078591 h 4925968"/>
              <a:gd name="connsiteX15067" fmla="*/ 7442234 w 8014260"/>
              <a:gd name="connsiteY15067" fmla="*/ 2080786 h 4925968"/>
              <a:gd name="connsiteX15068" fmla="*/ 7456018 w 8014260"/>
              <a:gd name="connsiteY15068" fmla="*/ 2058017 h 4925968"/>
              <a:gd name="connsiteX15069" fmla="*/ 7470541 w 8014260"/>
              <a:gd name="connsiteY15069" fmla="*/ 2050919 h 4925968"/>
              <a:gd name="connsiteX15070" fmla="*/ 3294996 w 8014260"/>
              <a:gd name="connsiteY15070" fmla="*/ 2049514 h 4925968"/>
              <a:gd name="connsiteX15071" fmla="*/ 3297191 w 8014260"/>
              <a:gd name="connsiteY15071" fmla="*/ 2060007 h 4925968"/>
              <a:gd name="connsiteX15072" fmla="*/ 3292939 w 8014260"/>
              <a:gd name="connsiteY15072" fmla="*/ 2062270 h 4925968"/>
              <a:gd name="connsiteX15073" fmla="*/ 3289304 w 8014260"/>
              <a:gd name="connsiteY15073" fmla="*/ 2053629 h 4925968"/>
              <a:gd name="connsiteX15074" fmla="*/ 3294996 w 8014260"/>
              <a:gd name="connsiteY15074" fmla="*/ 2049514 h 4925968"/>
              <a:gd name="connsiteX15075" fmla="*/ 5490996 w 8014260"/>
              <a:gd name="connsiteY15075" fmla="*/ 2049171 h 4925968"/>
              <a:gd name="connsiteX15076" fmla="*/ 5498951 w 8014260"/>
              <a:gd name="connsiteY15076" fmla="*/ 2050269 h 4925968"/>
              <a:gd name="connsiteX15077" fmla="*/ 5492436 w 8014260"/>
              <a:gd name="connsiteY15077" fmla="*/ 2054932 h 4925968"/>
              <a:gd name="connsiteX15078" fmla="*/ 5486058 w 8014260"/>
              <a:gd name="connsiteY15078" fmla="*/ 2052737 h 4925968"/>
              <a:gd name="connsiteX15079" fmla="*/ 5490996 w 8014260"/>
              <a:gd name="connsiteY15079" fmla="*/ 2049171 h 4925968"/>
              <a:gd name="connsiteX15080" fmla="*/ 7397417 w 8014260"/>
              <a:gd name="connsiteY15080" fmla="*/ 2047910 h 4925968"/>
              <a:gd name="connsiteX15081" fmla="*/ 7404515 w 8014260"/>
              <a:gd name="connsiteY15081" fmla="*/ 2054314 h 4925968"/>
              <a:gd name="connsiteX15082" fmla="*/ 7389702 w 8014260"/>
              <a:gd name="connsiteY15082" fmla="*/ 2074682 h 4925968"/>
              <a:gd name="connsiteX15083" fmla="*/ 7366179 w 8014260"/>
              <a:gd name="connsiteY15083" fmla="*/ 2068990 h 4925968"/>
              <a:gd name="connsiteX15084" fmla="*/ 7383941 w 8014260"/>
              <a:gd name="connsiteY15084" fmla="*/ 2048965 h 4925968"/>
              <a:gd name="connsiteX15085" fmla="*/ 7397417 w 8014260"/>
              <a:gd name="connsiteY15085" fmla="*/ 2047910 h 4925968"/>
              <a:gd name="connsiteX15086" fmla="*/ 6087368 w 8014260"/>
              <a:gd name="connsiteY15086" fmla="*/ 2047799 h 4925968"/>
              <a:gd name="connsiteX15087" fmla="*/ 6079412 w 8014260"/>
              <a:gd name="connsiteY15087" fmla="*/ 2055892 h 4925968"/>
              <a:gd name="connsiteX15088" fmla="*/ 6065696 w 8014260"/>
              <a:gd name="connsiteY15088" fmla="*/ 2058086 h 4925968"/>
              <a:gd name="connsiteX15089" fmla="*/ 6074817 w 8014260"/>
              <a:gd name="connsiteY15089" fmla="*/ 2049103 h 4925968"/>
              <a:gd name="connsiteX15090" fmla="*/ 6087368 w 8014260"/>
              <a:gd name="connsiteY15090" fmla="*/ 2047799 h 4925968"/>
              <a:gd name="connsiteX15091" fmla="*/ 5210298 w 8014260"/>
              <a:gd name="connsiteY15091" fmla="*/ 2047250 h 4925968"/>
              <a:gd name="connsiteX15092" fmla="*/ 5215990 w 8014260"/>
              <a:gd name="connsiteY15092" fmla="*/ 2048759 h 4925968"/>
              <a:gd name="connsiteX15093" fmla="*/ 5209201 w 8014260"/>
              <a:gd name="connsiteY15093" fmla="*/ 2050336 h 4925968"/>
              <a:gd name="connsiteX15094" fmla="*/ 5205086 w 8014260"/>
              <a:gd name="connsiteY15094" fmla="*/ 2048965 h 4925968"/>
              <a:gd name="connsiteX15095" fmla="*/ 5210298 w 8014260"/>
              <a:gd name="connsiteY15095" fmla="*/ 2047250 h 4925968"/>
              <a:gd name="connsiteX15096" fmla="*/ 7172715 w 8014260"/>
              <a:gd name="connsiteY15096" fmla="*/ 2045810 h 4925968"/>
              <a:gd name="connsiteX15097" fmla="*/ 7194181 w 8014260"/>
              <a:gd name="connsiteY15097" fmla="*/ 2053765 h 4925968"/>
              <a:gd name="connsiteX15098" fmla="*/ 7178682 w 8014260"/>
              <a:gd name="connsiteY15098" fmla="*/ 2070499 h 4925968"/>
              <a:gd name="connsiteX15099" fmla="*/ 7157079 w 8014260"/>
              <a:gd name="connsiteY15099" fmla="*/ 2063024 h 4925968"/>
              <a:gd name="connsiteX15100" fmla="*/ 7172715 w 8014260"/>
              <a:gd name="connsiteY15100" fmla="*/ 2045810 h 4925968"/>
              <a:gd name="connsiteX15101" fmla="*/ 4246749 w 8014260"/>
              <a:gd name="connsiteY15101" fmla="*/ 2044645 h 4925968"/>
              <a:gd name="connsiteX15102" fmla="*/ 4251344 w 8014260"/>
              <a:gd name="connsiteY15102" fmla="*/ 2046634 h 4925968"/>
              <a:gd name="connsiteX15103" fmla="*/ 4250521 w 8014260"/>
              <a:gd name="connsiteY15103" fmla="*/ 2053354 h 4925968"/>
              <a:gd name="connsiteX15104" fmla="*/ 4244143 w 8014260"/>
              <a:gd name="connsiteY15104" fmla="*/ 2050063 h 4925968"/>
              <a:gd name="connsiteX15105" fmla="*/ 4246749 w 8014260"/>
              <a:gd name="connsiteY15105" fmla="*/ 2044645 h 4925968"/>
              <a:gd name="connsiteX15106" fmla="*/ 6811436 w 8014260"/>
              <a:gd name="connsiteY15106" fmla="*/ 2044439 h 4925968"/>
              <a:gd name="connsiteX15107" fmla="*/ 6830089 w 8014260"/>
              <a:gd name="connsiteY15107" fmla="*/ 2046770 h 4925968"/>
              <a:gd name="connsiteX15108" fmla="*/ 6815413 w 8014260"/>
              <a:gd name="connsiteY15108" fmla="*/ 2062750 h 4925968"/>
              <a:gd name="connsiteX15109" fmla="*/ 6796622 w 8014260"/>
              <a:gd name="connsiteY15109" fmla="*/ 2060555 h 4925968"/>
              <a:gd name="connsiteX15110" fmla="*/ 6811436 w 8014260"/>
              <a:gd name="connsiteY15110" fmla="*/ 2044439 h 4925968"/>
              <a:gd name="connsiteX15111" fmla="*/ 7675887 w 8014260"/>
              <a:gd name="connsiteY15111" fmla="*/ 2042175 h 4925968"/>
              <a:gd name="connsiteX15112" fmla="*/ 7658261 w 8014260"/>
              <a:gd name="connsiteY15112" fmla="*/ 2091759 h 4925968"/>
              <a:gd name="connsiteX15113" fmla="*/ 7634053 w 8014260"/>
              <a:gd name="connsiteY15113" fmla="*/ 2133593 h 4925968"/>
              <a:gd name="connsiteX15114" fmla="*/ 7652295 w 8014260"/>
              <a:gd name="connsiteY15114" fmla="*/ 2080992 h 4925968"/>
              <a:gd name="connsiteX15115" fmla="*/ 7675887 w 8014260"/>
              <a:gd name="connsiteY15115" fmla="*/ 2042175 h 4925968"/>
              <a:gd name="connsiteX15116" fmla="*/ 5420359 w 8014260"/>
              <a:gd name="connsiteY15116" fmla="*/ 2041627 h 4925968"/>
              <a:gd name="connsiteX15117" fmla="*/ 5427217 w 8014260"/>
              <a:gd name="connsiteY15117" fmla="*/ 2042381 h 4925968"/>
              <a:gd name="connsiteX15118" fmla="*/ 5417204 w 8014260"/>
              <a:gd name="connsiteY15118" fmla="*/ 2045125 h 4925968"/>
              <a:gd name="connsiteX15119" fmla="*/ 5412609 w 8014260"/>
              <a:gd name="connsiteY15119" fmla="*/ 2044233 h 4925968"/>
              <a:gd name="connsiteX15120" fmla="*/ 5420359 w 8014260"/>
              <a:gd name="connsiteY15120" fmla="*/ 2041627 h 4925968"/>
              <a:gd name="connsiteX15121" fmla="*/ 6161091 w 8014260"/>
              <a:gd name="connsiteY15121" fmla="*/ 2040942 h 4925968"/>
              <a:gd name="connsiteX15122" fmla="*/ 6150118 w 8014260"/>
              <a:gd name="connsiteY15122" fmla="*/ 2051503 h 4925968"/>
              <a:gd name="connsiteX15123" fmla="*/ 6137226 w 8014260"/>
              <a:gd name="connsiteY15123" fmla="*/ 2052326 h 4925968"/>
              <a:gd name="connsiteX15124" fmla="*/ 6148336 w 8014260"/>
              <a:gd name="connsiteY15124" fmla="*/ 2041902 h 4925968"/>
              <a:gd name="connsiteX15125" fmla="*/ 6161091 w 8014260"/>
              <a:gd name="connsiteY15125" fmla="*/ 2040942 h 4925968"/>
              <a:gd name="connsiteX15126" fmla="*/ 5001130 w 8014260"/>
              <a:gd name="connsiteY15126" fmla="*/ 2040461 h 4925968"/>
              <a:gd name="connsiteX15127" fmla="*/ 5005244 w 8014260"/>
              <a:gd name="connsiteY15127" fmla="*/ 2042313 h 4925968"/>
              <a:gd name="connsiteX15128" fmla="*/ 5000376 w 8014260"/>
              <a:gd name="connsiteY15128" fmla="*/ 2045125 h 4925968"/>
              <a:gd name="connsiteX15129" fmla="*/ 4996535 w 8014260"/>
              <a:gd name="connsiteY15129" fmla="*/ 2042381 h 4925968"/>
              <a:gd name="connsiteX15130" fmla="*/ 5001130 w 8014260"/>
              <a:gd name="connsiteY15130" fmla="*/ 2040461 h 4925968"/>
              <a:gd name="connsiteX15131" fmla="*/ 6736272 w 8014260"/>
              <a:gd name="connsiteY15131" fmla="*/ 2040118 h 4925968"/>
              <a:gd name="connsiteX15132" fmla="*/ 6754858 w 8014260"/>
              <a:gd name="connsiteY15132" fmla="*/ 2041215 h 4925968"/>
              <a:gd name="connsiteX15133" fmla="*/ 6739221 w 8014260"/>
              <a:gd name="connsiteY15133" fmla="*/ 2057332 h 4925968"/>
              <a:gd name="connsiteX15134" fmla="*/ 6721939 w 8014260"/>
              <a:gd name="connsiteY15134" fmla="*/ 2054931 h 4925968"/>
              <a:gd name="connsiteX15135" fmla="*/ 6736272 w 8014260"/>
              <a:gd name="connsiteY15135" fmla="*/ 2040118 h 4925968"/>
              <a:gd name="connsiteX15136" fmla="*/ 6439664 w 8014260"/>
              <a:gd name="connsiteY15136" fmla="*/ 2038198 h 4925968"/>
              <a:gd name="connsiteX15137" fmla="*/ 6455300 w 8014260"/>
              <a:gd name="connsiteY15137" fmla="*/ 2039226 h 4925968"/>
              <a:gd name="connsiteX15138" fmla="*/ 6443504 w 8014260"/>
              <a:gd name="connsiteY15138" fmla="*/ 2054040 h 4925968"/>
              <a:gd name="connsiteX15139" fmla="*/ 6427662 w 8014260"/>
              <a:gd name="connsiteY15139" fmla="*/ 2053285 h 4925968"/>
              <a:gd name="connsiteX15140" fmla="*/ 6439664 w 8014260"/>
              <a:gd name="connsiteY15140" fmla="*/ 2038198 h 4925968"/>
              <a:gd name="connsiteX15141" fmla="*/ 6529709 w 8014260"/>
              <a:gd name="connsiteY15141" fmla="*/ 2037992 h 4925968"/>
              <a:gd name="connsiteX15142" fmla="*/ 6516953 w 8014260"/>
              <a:gd name="connsiteY15142" fmla="*/ 2053629 h 4925968"/>
              <a:gd name="connsiteX15143" fmla="*/ 6501180 w 8014260"/>
              <a:gd name="connsiteY15143" fmla="*/ 2055000 h 4925968"/>
              <a:gd name="connsiteX15144" fmla="*/ 6512358 w 8014260"/>
              <a:gd name="connsiteY15144" fmla="*/ 2039364 h 4925968"/>
              <a:gd name="connsiteX15145" fmla="*/ 6529709 w 8014260"/>
              <a:gd name="connsiteY15145" fmla="*/ 2037992 h 4925968"/>
              <a:gd name="connsiteX15146" fmla="*/ 6662822 w 8014260"/>
              <a:gd name="connsiteY15146" fmla="*/ 2037513 h 4925968"/>
              <a:gd name="connsiteX15147" fmla="*/ 6678939 w 8014260"/>
              <a:gd name="connsiteY15147" fmla="*/ 2038884 h 4925968"/>
              <a:gd name="connsiteX15148" fmla="*/ 6662754 w 8014260"/>
              <a:gd name="connsiteY15148" fmla="*/ 2055069 h 4925968"/>
              <a:gd name="connsiteX15149" fmla="*/ 6647735 w 8014260"/>
              <a:gd name="connsiteY15149" fmla="*/ 2052874 h 4925968"/>
              <a:gd name="connsiteX15150" fmla="*/ 6662822 w 8014260"/>
              <a:gd name="connsiteY15150" fmla="*/ 2037513 h 4925968"/>
              <a:gd name="connsiteX15151" fmla="*/ 2068033 w 8014260"/>
              <a:gd name="connsiteY15151" fmla="*/ 2037032 h 4925968"/>
              <a:gd name="connsiteX15152" fmla="*/ 2070297 w 8014260"/>
              <a:gd name="connsiteY15152" fmla="*/ 2047045 h 4925968"/>
              <a:gd name="connsiteX15153" fmla="*/ 2066318 w 8014260"/>
              <a:gd name="connsiteY15153" fmla="*/ 2052051 h 4925968"/>
              <a:gd name="connsiteX15154" fmla="*/ 2062752 w 8014260"/>
              <a:gd name="connsiteY15154" fmla="*/ 2044850 h 4925968"/>
              <a:gd name="connsiteX15155" fmla="*/ 2068033 w 8014260"/>
              <a:gd name="connsiteY15155" fmla="*/ 2037032 h 4925968"/>
              <a:gd name="connsiteX15156" fmla="*/ 6589237 w 8014260"/>
              <a:gd name="connsiteY15156" fmla="*/ 2036964 h 4925968"/>
              <a:gd name="connsiteX15157" fmla="*/ 6604530 w 8014260"/>
              <a:gd name="connsiteY15157" fmla="*/ 2038472 h 4925968"/>
              <a:gd name="connsiteX15158" fmla="*/ 6590745 w 8014260"/>
              <a:gd name="connsiteY15158" fmla="*/ 2053903 h 4925968"/>
              <a:gd name="connsiteX15159" fmla="*/ 6574355 w 8014260"/>
              <a:gd name="connsiteY15159" fmla="*/ 2052188 h 4925968"/>
              <a:gd name="connsiteX15160" fmla="*/ 6589237 w 8014260"/>
              <a:gd name="connsiteY15160" fmla="*/ 2036964 h 4925968"/>
              <a:gd name="connsiteX15161" fmla="*/ 6366763 w 8014260"/>
              <a:gd name="connsiteY15161" fmla="*/ 2036621 h 4925968"/>
              <a:gd name="connsiteX15162" fmla="*/ 6381851 w 8014260"/>
              <a:gd name="connsiteY15162" fmla="*/ 2037032 h 4925968"/>
              <a:gd name="connsiteX15163" fmla="*/ 6370055 w 8014260"/>
              <a:gd name="connsiteY15163" fmla="*/ 2052531 h 4925968"/>
              <a:gd name="connsiteX15164" fmla="*/ 6355242 w 8014260"/>
              <a:gd name="connsiteY15164" fmla="*/ 2052189 h 4925968"/>
              <a:gd name="connsiteX15165" fmla="*/ 6366763 w 8014260"/>
              <a:gd name="connsiteY15165" fmla="*/ 2036621 h 4925968"/>
              <a:gd name="connsiteX15166" fmla="*/ 6234609 w 8014260"/>
              <a:gd name="connsiteY15166" fmla="*/ 2035729 h 4925968"/>
              <a:gd name="connsiteX15167" fmla="*/ 6224871 w 8014260"/>
              <a:gd name="connsiteY15167" fmla="*/ 2047594 h 4925968"/>
              <a:gd name="connsiteX15168" fmla="*/ 6209989 w 8014260"/>
              <a:gd name="connsiteY15168" fmla="*/ 2048691 h 4925968"/>
              <a:gd name="connsiteX15169" fmla="*/ 6219384 w 8014260"/>
              <a:gd name="connsiteY15169" fmla="*/ 2037307 h 4925968"/>
              <a:gd name="connsiteX15170" fmla="*/ 6234609 w 8014260"/>
              <a:gd name="connsiteY15170" fmla="*/ 2035729 h 4925968"/>
              <a:gd name="connsiteX15171" fmla="*/ 5856939 w 8014260"/>
              <a:gd name="connsiteY15171" fmla="*/ 2035318 h 4925968"/>
              <a:gd name="connsiteX15172" fmla="*/ 5846240 w 8014260"/>
              <a:gd name="connsiteY15172" fmla="*/ 2040599 h 4925968"/>
              <a:gd name="connsiteX15173" fmla="*/ 5837805 w 8014260"/>
              <a:gd name="connsiteY15173" fmla="*/ 2040736 h 4925968"/>
              <a:gd name="connsiteX15174" fmla="*/ 5845486 w 8014260"/>
              <a:gd name="connsiteY15174" fmla="*/ 2036072 h 4925968"/>
              <a:gd name="connsiteX15175" fmla="*/ 5856939 w 8014260"/>
              <a:gd name="connsiteY15175" fmla="*/ 2035318 h 4925968"/>
              <a:gd name="connsiteX15176" fmla="*/ 6294136 w 8014260"/>
              <a:gd name="connsiteY15176" fmla="*/ 2034014 h 4925968"/>
              <a:gd name="connsiteX15177" fmla="*/ 6307647 w 8014260"/>
              <a:gd name="connsiteY15177" fmla="*/ 2035112 h 4925968"/>
              <a:gd name="connsiteX15178" fmla="*/ 6297086 w 8014260"/>
              <a:gd name="connsiteY15178" fmla="*/ 2048073 h 4925968"/>
              <a:gd name="connsiteX15179" fmla="*/ 6282066 w 8014260"/>
              <a:gd name="connsiteY15179" fmla="*/ 2048416 h 4925968"/>
              <a:gd name="connsiteX15180" fmla="*/ 6294136 w 8014260"/>
              <a:gd name="connsiteY15180" fmla="*/ 2034014 h 4925968"/>
              <a:gd name="connsiteX15181" fmla="*/ 4383567 w 8014260"/>
              <a:gd name="connsiteY15181" fmla="*/ 2033466 h 4925968"/>
              <a:gd name="connsiteX15182" fmla="*/ 4387133 w 8014260"/>
              <a:gd name="connsiteY15182" fmla="*/ 2037512 h 4925968"/>
              <a:gd name="connsiteX15183" fmla="*/ 4382058 w 8014260"/>
              <a:gd name="connsiteY15183" fmla="*/ 2041970 h 4925968"/>
              <a:gd name="connsiteX15184" fmla="*/ 4379658 w 8014260"/>
              <a:gd name="connsiteY15184" fmla="*/ 2036895 h 4925968"/>
              <a:gd name="connsiteX15185" fmla="*/ 4383567 w 8014260"/>
              <a:gd name="connsiteY15185" fmla="*/ 2033466 h 4925968"/>
              <a:gd name="connsiteX15186" fmla="*/ 5773889 w 8014260"/>
              <a:gd name="connsiteY15186" fmla="*/ 2031752 h 4925968"/>
              <a:gd name="connsiteX15187" fmla="*/ 5780679 w 8014260"/>
              <a:gd name="connsiteY15187" fmla="*/ 2032780 h 4925968"/>
              <a:gd name="connsiteX15188" fmla="*/ 5774849 w 8014260"/>
              <a:gd name="connsiteY15188" fmla="*/ 2037855 h 4925968"/>
              <a:gd name="connsiteX15189" fmla="*/ 5766346 w 8014260"/>
              <a:gd name="connsiteY15189" fmla="*/ 2035935 h 4925968"/>
              <a:gd name="connsiteX15190" fmla="*/ 5773889 w 8014260"/>
              <a:gd name="connsiteY15190" fmla="*/ 2031752 h 4925968"/>
              <a:gd name="connsiteX15191" fmla="*/ 5344235 w 8014260"/>
              <a:gd name="connsiteY15191" fmla="*/ 2031752 h 4925968"/>
              <a:gd name="connsiteX15192" fmla="*/ 5352945 w 8014260"/>
              <a:gd name="connsiteY15192" fmla="*/ 2031821 h 4925968"/>
              <a:gd name="connsiteX15193" fmla="*/ 5344372 w 8014260"/>
              <a:gd name="connsiteY15193" fmla="*/ 2035112 h 4925968"/>
              <a:gd name="connsiteX15194" fmla="*/ 5339160 w 8014260"/>
              <a:gd name="connsiteY15194" fmla="*/ 2034152 h 4925968"/>
              <a:gd name="connsiteX15195" fmla="*/ 5344235 w 8014260"/>
              <a:gd name="connsiteY15195" fmla="*/ 2031752 h 4925968"/>
              <a:gd name="connsiteX15196" fmla="*/ 5136301 w 8014260"/>
              <a:gd name="connsiteY15196" fmla="*/ 2030242 h 4925968"/>
              <a:gd name="connsiteX15197" fmla="*/ 5142610 w 8014260"/>
              <a:gd name="connsiteY15197" fmla="*/ 2031477 h 4925968"/>
              <a:gd name="connsiteX15198" fmla="*/ 5135958 w 8014260"/>
              <a:gd name="connsiteY15198" fmla="*/ 2033328 h 4925968"/>
              <a:gd name="connsiteX15199" fmla="*/ 5131500 w 8014260"/>
              <a:gd name="connsiteY15199" fmla="*/ 2031888 h 4925968"/>
              <a:gd name="connsiteX15200" fmla="*/ 5136301 w 8014260"/>
              <a:gd name="connsiteY15200" fmla="*/ 2030242 h 4925968"/>
              <a:gd name="connsiteX15201" fmla="*/ 5928399 w 8014260"/>
              <a:gd name="connsiteY15201" fmla="*/ 2029420 h 4925968"/>
              <a:gd name="connsiteX15202" fmla="*/ 5921473 w 8014260"/>
              <a:gd name="connsiteY15202" fmla="*/ 2033671 h 4925968"/>
              <a:gd name="connsiteX15203" fmla="*/ 5909745 w 8014260"/>
              <a:gd name="connsiteY15203" fmla="*/ 2035455 h 4925968"/>
              <a:gd name="connsiteX15204" fmla="*/ 5917495 w 8014260"/>
              <a:gd name="connsiteY15204" fmla="*/ 2030791 h 4925968"/>
              <a:gd name="connsiteX15205" fmla="*/ 5928399 w 8014260"/>
              <a:gd name="connsiteY15205" fmla="*/ 2029420 h 4925968"/>
              <a:gd name="connsiteX15206" fmla="*/ 1519734 w 8014260"/>
              <a:gd name="connsiteY15206" fmla="*/ 2027500 h 4925968"/>
              <a:gd name="connsiteX15207" fmla="*/ 1521243 w 8014260"/>
              <a:gd name="connsiteY15207" fmla="*/ 2028803 h 4925968"/>
              <a:gd name="connsiteX15208" fmla="*/ 1517403 w 8014260"/>
              <a:gd name="connsiteY15208" fmla="*/ 2032232 h 4925968"/>
              <a:gd name="connsiteX15209" fmla="*/ 1515688 w 8014260"/>
              <a:gd name="connsiteY15209" fmla="*/ 2031203 h 4925968"/>
              <a:gd name="connsiteX15210" fmla="*/ 1519734 w 8014260"/>
              <a:gd name="connsiteY15210" fmla="*/ 2027500 h 4925968"/>
              <a:gd name="connsiteX15211" fmla="*/ 7553541 w 8014260"/>
              <a:gd name="connsiteY15211" fmla="*/ 2025374 h 4925968"/>
              <a:gd name="connsiteX15212" fmla="*/ 7537561 w 8014260"/>
              <a:gd name="connsiteY15212" fmla="*/ 2052875 h 4925968"/>
              <a:gd name="connsiteX15213" fmla="*/ 7515067 w 8014260"/>
              <a:gd name="connsiteY15213" fmla="*/ 2064739 h 4925968"/>
              <a:gd name="connsiteX15214" fmla="*/ 7530909 w 8014260"/>
              <a:gd name="connsiteY15214" fmla="*/ 2037718 h 4925968"/>
              <a:gd name="connsiteX15215" fmla="*/ 7553541 w 8014260"/>
              <a:gd name="connsiteY15215" fmla="*/ 2025374 h 4925968"/>
              <a:gd name="connsiteX15216" fmla="*/ 4517709 w 8014260"/>
              <a:gd name="connsiteY15216" fmla="*/ 2025305 h 4925968"/>
              <a:gd name="connsiteX15217" fmla="*/ 4522303 w 8014260"/>
              <a:gd name="connsiteY15217" fmla="*/ 2026813 h 4925968"/>
              <a:gd name="connsiteX15218" fmla="*/ 4521343 w 8014260"/>
              <a:gd name="connsiteY15218" fmla="*/ 2031614 h 4925968"/>
              <a:gd name="connsiteX15219" fmla="*/ 4515034 w 8014260"/>
              <a:gd name="connsiteY15219" fmla="*/ 2029214 h 4925968"/>
              <a:gd name="connsiteX15220" fmla="*/ 4517709 w 8014260"/>
              <a:gd name="connsiteY15220" fmla="*/ 2025305 h 4925968"/>
              <a:gd name="connsiteX15221" fmla="*/ 6000820 w 8014260"/>
              <a:gd name="connsiteY15221" fmla="*/ 2021259 h 4925968"/>
              <a:gd name="connsiteX15222" fmla="*/ 5991356 w 8014260"/>
              <a:gd name="connsiteY15222" fmla="*/ 2026540 h 4925968"/>
              <a:gd name="connsiteX15223" fmla="*/ 5982235 w 8014260"/>
              <a:gd name="connsiteY15223" fmla="*/ 2027088 h 4925968"/>
              <a:gd name="connsiteX15224" fmla="*/ 5990122 w 8014260"/>
              <a:gd name="connsiteY15224" fmla="*/ 2022151 h 4925968"/>
              <a:gd name="connsiteX15225" fmla="*/ 6000820 w 8014260"/>
              <a:gd name="connsiteY15225" fmla="*/ 2021259 h 4925968"/>
              <a:gd name="connsiteX15226" fmla="*/ 7108430 w 8014260"/>
              <a:gd name="connsiteY15226" fmla="*/ 2021071 h 4925968"/>
              <a:gd name="connsiteX15227" fmla="*/ 7116685 w 8014260"/>
              <a:gd name="connsiteY15227" fmla="*/ 2027157 h 4925968"/>
              <a:gd name="connsiteX15228" fmla="*/ 7102077 w 8014260"/>
              <a:gd name="connsiteY15228" fmla="*/ 2044576 h 4925968"/>
              <a:gd name="connsiteX15229" fmla="*/ 7081778 w 8014260"/>
              <a:gd name="connsiteY15229" fmla="*/ 2039913 h 4925968"/>
              <a:gd name="connsiteX15230" fmla="*/ 7094465 w 8014260"/>
              <a:gd name="connsiteY15230" fmla="*/ 2022288 h 4925968"/>
              <a:gd name="connsiteX15231" fmla="*/ 7108430 w 8014260"/>
              <a:gd name="connsiteY15231" fmla="*/ 2021071 h 4925968"/>
              <a:gd name="connsiteX15232" fmla="*/ 5699136 w 8014260"/>
              <a:gd name="connsiteY15232" fmla="*/ 2020916 h 4925968"/>
              <a:gd name="connsiteX15233" fmla="*/ 5707092 w 8014260"/>
              <a:gd name="connsiteY15233" fmla="*/ 2024277 h 4925968"/>
              <a:gd name="connsiteX15234" fmla="*/ 5700576 w 8014260"/>
              <a:gd name="connsiteY15234" fmla="*/ 2028803 h 4925968"/>
              <a:gd name="connsiteX15235" fmla="*/ 5693033 w 8014260"/>
              <a:gd name="connsiteY15235" fmla="*/ 2028391 h 4925968"/>
              <a:gd name="connsiteX15236" fmla="*/ 5699136 w 8014260"/>
              <a:gd name="connsiteY15236" fmla="*/ 2020916 h 4925968"/>
              <a:gd name="connsiteX15237" fmla="*/ 7843908 w 8014260"/>
              <a:gd name="connsiteY15237" fmla="*/ 2020779 h 4925968"/>
              <a:gd name="connsiteX15238" fmla="*/ 7852206 w 8014260"/>
              <a:gd name="connsiteY15238" fmla="*/ 2038678 h 4925968"/>
              <a:gd name="connsiteX15239" fmla="*/ 7843154 w 8014260"/>
              <a:gd name="connsiteY15239" fmla="*/ 2056852 h 4925968"/>
              <a:gd name="connsiteX15240" fmla="*/ 7808109 w 8014260"/>
              <a:gd name="connsiteY15240" fmla="*/ 2090731 h 4925968"/>
              <a:gd name="connsiteX15241" fmla="*/ 7832044 w 8014260"/>
              <a:gd name="connsiteY15241" fmla="*/ 2032849 h 4925968"/>
              <a:gd name="connsiteX15242" fmla="*/ 7843908 w 8014260"/>
              <a:gd name="connsiteY15242" fmla="*/ 2020779 h 4925968"/>
              <a:gd name="connsiteX15243" fmla="*/ 7659564 w 8014260"/>
              <a:gd name="connsiteY15243" fmla="*/ 2019202 h 4925968"/>
              <a:gd name="connsiteX15244" fmla="*/ 7642899 w 8014260"/>
              <a:gd name="connsiteY15244" fmla="*/ 2059664 h 4925968"/>
              <a:gd name="connsiteX15245" fmla="*/ 7618416 w 8014260"/>
              <a:gd name="connsiteY15245" fmla="*/ 2095737 h 4925968"/>
              <a:gd name="connsiteX15246" fmla="*/ 7634876 w 8014260"/>
              <a:gd name="connsiteY15246" fmla="*/ 2054863 h 4925968"/>
              <a:gd name="connsiteX15247" fmla="*/ 7659564 w 8014260"/>
              <a:gd name="connsiteY15247" fmla="*/ 2019202 h 4925968"/>
              <a:gd name="connsiteX15248" fmla="*/ 4654732 w 8014260"/>
              <a:gd name="connsiteY15248" fmla="*/ 2018584 h 4925968"/>
              <a:gd name="connsiteX15249" fmla="*/ 4658298 w 8014260"/>
              <a:gd name="connsiteY15249" fmla="*/ 2021396 h 4925968"/>
              <a:gd name="connsiteX15250" fmla="*/ 4653155 w 8014260"/>
              <a:gd name="connsiteY15250" fmla="*/ 2024413 h 4925968"/>
              <a:gd name="connsiteX15251" fmla="*/ 4650823 w 8014260"/>
              <a:gd name="connsiteY15251" fmla="*/ 2020916 h 4925968"/>
              <a:gd name="connsiteX15252" fmla="*/ 4654732 w 8014260"/>
              <a:gd name="connsiteY15252" fmla="*/ 2018584 h 4925968"/>
              <a:gd name="connsiteX15253" fmla="*/ 1721703 w 8014260"/>
              <a:gd name="connsiteY15253" fmla="*/ 2017213 h 4925968"/>
              <a:gd name="connsiteX15254" fmla="*/ 1726710 w 8014260"/>
              <a:gd name="connsiteY15254" fmla="*/ 2018790 h 4925968"/>
              <a:gd name="connsiteX15255" fmla="*/ 1725474 w 8014260"/>
              <a:gd name="connsiteY15255" fmla="*/ 2028460 h 4925968"/>
              <a:gd name="connsiteX15256" fmla="*/ 1721634 w 8014260"/>
              <a:gd name="connsiteY15256" fmla="*/ 2026883 h 4925968"/>
              <a:gd name="connsiteX15257" fmla="*/ 1721703 w 8014260"/>
              <a:gd name="connsiteY15257" fmla="*/ 2017213 h 4925968"/>
              <a:gd name="connsiteX15258" fmla="*/ 5271403 w 8014260"/>
              <a:gd name="connsiteY15258" fmla="*/ 2017075 h 4925968"/>
              <a:gd name="connsiteX15259" fmla="*/ 5275381 w 8014260"/>
              <a:gd name="connsiteY15259" fmla="*/ 2019750 h 4925968"/>
              <a:gd name="connsiteX15260" fmla="*/ 5271815 w 8014260"/>
              <a:gd name="connsiteY15260" fmla="*/ 2021876 h 4925968"/>
              <a:gd name="connsiteX15261" fmla="*/ 5266808 w 8014260"/>
              <a:gd name="connsiteY15261" fmla="*/ 2021258 h 4925968"/>
              <a:gd name="connsiteX15262" fmla="*/ 5271403 w 8014260"/>
              <a:gd name="connsiteY15262" fmla="*/ 2017075 h 4925968"/>
              <a:gd name="connsiteX15263" fmla="*/ 5625413 w 8014260"/>
              <a:gd name="connsiteY15263" fmla="*/ 2015567 h 4925968"/>
              <a:gd name="connsiteX15264" fmla="*/ 5633300 w 8014260"/>
              <a:gd name="connsiteY15264" fmla="*/ 2016321 h 4925968"/>
              <a:gd name="connsiteX15265" fmla="*/ 5626853 w 8014260"/>
              <a:gd name="connsiteY15265" fmla="*/ 2021670 h 4925968"/>
              <a:gd name="connsiteX15266" fmla="*/ 5620475 w 8014260"/>
              <a:gd name="connsiteY15266" fmla="*/ 2019613 h 4925968"/>
              <a:gd name="connsiteX15267" fmla="*/ 5625413 w 8014260"/>
              <a:gd name="connsiteY15267" fmla="*/ 2015567 h 4925968"/>
              <a:gd name="connsiteX15268" fmla="*/ 7306721 w 8014260"/>
              <a:gd name="connsiteY15268" fmla="*/ 2015293 h 4925968"/>
              <a:gd name="connsiteX15269" fmla="*/ 7328049 w 8014260"/>
              <a:gd name="connsiteY15269" fmla="*/ 2027294 h 4925968"/>
              <a:gd name="connsiteX15270" fmla="*/ 7312206 w 8014260"/>
              <a:gd name="connsiteY15270" fmla="*/ 2042725 h 4925968"/>
              <a:gd name="connsiteX15271" fmla="*/ 7290741 w 8014260"/>
              <a:gd name="connsiteY15271" fmla="*/ 2032300 h 4925968"/>
              <a:gd name="connsiteX15272" fmla="*/ 7306721 w 8014260"/>
              <a:gd name="connsiteY15272" fmla="*/ 2015293 h 4925968"/>
              <a:gd name="connsiteX15273" fmla="*/ 4791754 w 8014260"/>
              <a:gd name="connsiteY15273" fmla="*/ 2014195 h 4925968"/>
              <a:gd name="connsiteX15274" fmla="*/ 4794497 w 8014260"/>
              <a:gd name="connsiteY15274" fmla="*/ 2017966 h 4925968"/>
              <a:gd name="connsiteX15275" fmla="*/ 4787365 w 8014260"/>
              <a:gd name="connsiteY15275" fmla="*/ 2017829 h 4925968"/>
              <a:gd name="connsiteX15276" fmla="*/ 4787228 w 8014260"/>
              <a:gd name="connsiteY15276" fmla="*/ 2015018 h 4925968"/>
              <a:gd name="connsiteX15277" fmla="*/ 4791754 w 8014260"/>
              <a:gd name="connsiteY15277" fmla="*/ 2014195 h 4925968"/>
              <a:gd name="connsiteX15278" fmla="*/ 5563074 w 8014260"/>
              <a:gd name="connsiteY15278" fmla="*/ 2011315 h 4925968"/>
              <a:gd name="connsiteX15279" fmla="*/ 5554708 w 8014260"/>
              <a:gd name="connsiteY15279" fmla="*/ 2015430 h 4925968"/>
              <a:gd name="connsiteX15280" fmla="*/ 5547438 w 8014260"/>
              <a:gd name="connsiteY15280" fmla="*/ 2015567 h 4925968"/>
              <a:gd name="connsiteX15281" fmla="*/ 5554502 w 8014260"/>
              <a:gd name="connsiteY15281" fmla="*/ 2012481 h 4925968"/>
              <a:gd name="connsiteX15282" fmla="*/ 5563074 w 8014260"/>
              <a:gd name="connsiteY15282" fmla="*/ 2011315 h 4925968"/>
              <a:gd name="connsiteX15283" fmla="*/ 4926034 w 8014260"/>
              <a:gd name="connsiteY15283" fmla="*/ 2010492 h 4925968"/>
              <a:gd name="connsiteX15284" fmla="*/ 4929532 w 8014260"/>
              <a:gd name="connsiteY15284" fmla="*/ 2012207 h 4925968"/>
              <a:gd name="connsiteX15285" fmla="*/ 4924388 w 8014260"/>
              <a:gd name="connsiteY15285" fmla="*/ 2014058 h 4925968"/>
              <a:gd name="connsiteX15286" fmla="*/ 4922125 w 8014260"/>
              <a:gd name="connsiteY15286" fmla="*/ 2011932 h 4925968"/>
              <a:gd name="connsiteX15287" fmla="*/ 4926034 w 8014260"/>
              <a:gd name="connsiteY15287" fmla="*/ 2010492 h 4925968"/>
              <a:gd name="connsiteX15288" fmla="*/ 6073652 w 8014260"/>
              <a:gd name="connsiteY15288" fmla="*/ 2009669 h 4925968"/>
              <a:gd name="connsiteX15289" fmla="*/ 6065559 w 8014260"/>
              <a:gd name="connsiteY15289" fmla="*/ 2015841 h 4925968"/>
              <a:gd name="connsiteX15290" fmla="*/ 6053969 w 8014260"/>
              <a:gd name="connsiteY15290" fmla="*/ 2018036 h 4925968"/>
              <a:gd name="connsiteX15291" fmla="*/ 6062336 w 8014260"/>
              <a:gd name="connsiteY15291" fmla="*/ 2011795 h 4925968"/>
              <a:gd name="connsiteX15292" fmla="*/ 6073652 w 8014260"/>
              <a:gd name="connsiteY15292" fmla="*/ 2009669 h 4925968"/>
              <a:gd name="connsiteX15293" fmla="*/ 5061685 w 8014260"/>
              <a:gd name="connsiteY15293" fmla="*/ 2007131 h 4925968"/>
              <a:gd name="connsiteX15294" fmla="*/ 5065114 w 8014260"/>
              <a:gd name="connsiteY15294" fmla="*/ 2008434 h 4925968"/>
              <a:gd name="connsiteX15295" fmla="*/ 5059902 w 8014260"/>
              <a:gd name="connsiteY15295" fmla="*/ 2009943 h 4925968"/>
              <a:gd name="connsiteX15296" fmla="*/ 5057708 w 8014260"/>
              <a:gd name="connsiteY15296" fmla="*/ 2008297 h 4925968"/>
              <a:gd name="connsiteX15297" fmla="*/ 5061685 w 8014260"/>
              <a:gd name="connsiteY15297" fmla="*/ 2007131 h 4925968"/>
              <a:gd name="connsiteX15298" fmla="*/ 1444365 w 8014260"/>
              <a:gd name="connsiteY15298" fmla="*/ 2006926 h 4925968"/>
              <a:gd name="connsiteX15299" fmla="*/ 1446011 w 8014260"/>
              <a:gd name="connsiteY15299" fmla="*/ 2009258 h 4925968"/>
              <a:gd name="connsiteX15300" fmla="*/ 1444502 w 8014260"/>
              <a:gd name="connsiteY15300" fmla="*/ 2011452 h 4925968"/>
              <a:gd name="connsiteX15301" fmla="*/ 1442652 w 8014260"/>
              <a:gd name="connsiteY15301" fmla="*/ 2009052 h 4925968"/>
              <a:gd name="connsiteX15302" fmla="*/ 1444365 w 8014260"/>
              <a:gd name="connsiteY15302" fmla="*/ 2006926 h 4925968"/>
              <a:gd name="connsiteX15303" fmla="*/ 7769667 w 8014260"/>
              <a:gd name="connsiteY15303" fmla="*/ 2005545 h 4925968"/>
              <a:gd name="connsiteX15304" fmla="*/ 7772790 w 8014260"/>
              <a:gd name="connsiteY15304" fmla="*/ 2005965 h 4925968"/>
              <a:gd name="connsiteX15305" fmla="*/ 7753724 w 8014260"/>
              <a:gd name="connsiteY15305" fmla="*/ 2064601 h 4925968"/>
              <a:gd name="connsiteX15306" fmla="*/ 7726292 w 8014260"/>
              <a:gd name="connsiteY15306" fmla="*/ 2111647 h 4925968"/>
              <a:gd name="connsiteX15307" fmla="*/ 7745700 w 8014260"/>
              <a:gd name="connsiteY15307" fmla="*/ 2046359 h 4925968"/>
              <a:gd name="connsiteX15308" fmla="*/ 7769667 w 8014260"/>
              <a:gd name="connsiteY15308" fmla="*/ 2005545 h 4925968"/>
              <a:gd name="connsiteX15309" fmla="*/ 5477555 w 8014260"/>
              <a:gd name="connsiteY15309" fmla="*/ 2003291 h 4925968"/>
              <a:gd name="connsiteX15310" fmla="*/ 5482904 w 8014260"/>
              <a:gd name="connsiteY15310" fmla="*/ 2004731 h 4925968"/>
              <a:gd name="connsiteX15311" fmla="*/ 5478858 w 8014260"/>
              <a:gd name="connsiteY15311" fmla="*/ 2007817 h 4925968"/>
              <a:gd name="connsiteX15312" fmla="*/ 5473372 w 8014260"/>
              <a:gd name="connsiteY15312" fmla="*/ 2007200 h 4925968"/>
              <a:gd name="connsiteX15313" fmla="*/ 5477555 w 8014260"/>
              <a:gd name="connsiteY15313" fmla="*/ 2003291 h 4925968"/>
              <a:gd name="connsiteX15314" fmla="*/ 5195828 w 8014260"/>
              <a:gd name="connsiteY15314" fmla="*/ 2002879 h 4925968"/>
              <a:gd name="connsiteX15315" fmla="*/ 5200285 w 8014260"/>
              <a:gd name="connsiteY15315" fmla="*/ 2003222 h 4925968"/>
              <a:gd name="connsiteX15316" fmla="*/ 5199188 w 8014260"/>
              <a:gd name="connsiteY15316" fmla="*/ 2004800 h 4925968"/>
              <a:gd name="connsiteX15317" fmla="*/ 5193016 w 8014260"/>
              <a:gd name="connsiteY15317" fmla="*/ 2004182 h 4925968"/>
              <a:gd name="connsiteX15318" fmla="*/ 5195828 w 8014260"/>
              <a:gd name="connsiteY15318" fmla="*/ 2002879 h 4925968"/>
              <a:gd name="connsiteX15319" fmla="*/ 7033146 w 8014260"/>
              <a:gd name="connsiteY15319" fmla="*/ 2002056 h 4925968"/>
              <a:gd name="connsiteX15320" fmla="*/ 7039738 w 8014260"/>
              <a:gd name="connsiteY15320" fmla="*/ 2007543 h 4925968"/>
              <a:gd name="connsiteX15321" fmla="*/ 7025543 w 8014260"/>
              <a:gd name="connsiteY15321" fmla="*/ 2023591 h 4925968"/>
              <a:gd name="connsiteX15322" fmla="*/ 7004694 w 8014260"/>
              <a:gd name="connsiteY15322" fmla="*/ 2018996 h 4925968"/>
              <a:gd name="connsiteX15323" fmla="*/ 7020536 w 8014260"/>
              <a:gd name="connsiteY15323" fmla="*/ 2003154 h 4925968"/>
              <a:gd name="connsiteX15324" fmla="*/ 7033146 w 8014260"/>
              <a:gd name="connsiteY15324" fmla="*/ 2002056 h 4925968"/>
              <a:gd name="connsiteX15325" fmla="*/ 2198333 w 8014260"/>
              <a:gd name="connsiteY15325" fmla="*/ 1999450 h 4925968"/>
              <a:gd name="connsiteX15326" fmla="*/ 2202859 w 8014260"/>
              <a:gd name="connsiteY15326" fmla="*/ 2011314 h 4925968"/>
              <a:gd name="connsiteX15327" fmla="*/ 2198607 w 8014260"/>
              <a:gd name="connsiteY15327" fmla="*/ 2015635 h 4925968"/>
              <a:gd name="connsiteX15328" fmla="*/ 2195247 w 8014260"/>
              <a:gd name="connsiteY15328" fmla="*/ 2007542 h 4925968"/>
              <a:gd name="connsiteX15329" fmla="*/ 2198333 w 8014260"/>
              <a:gd name="connsiteY15329" fmla="*/ 1999450 h 4925968"/>
              <a:gd name="connsiteX15330" fmla="*/ 3152418 w 8014260"/>
              <a:gd name="connsiteY15330" fmla="*/ 1998422 h 4925968"/>
              <a:gd name="connsiteX15331" fmla="*/ 3156944 w 8014260"/>
              <a:gd name="connsiteY15331" fmla="*/ 2011109 h 4925968"/>
              <a:gd name="connsiteX15332" fmla="*/ 3152350 w 8014260"/>
              <a:gd name="connsiteY15332" fmla="*/ 2011932 h 4925968"/>
              <a:gd name="connsiteX15333" fmla="*/ 3148989 w 8014260"/>
              <a:gd name="connsiteY15333" fmla="*/ 2003154 h 4925968"/>
              <a:gd name="connsiteX15334" fmla="*/ 3152418 w 8014260"/>
              <a:gd name="connsiteY15334" fmla="*/ 1998422 h 4925968"/>
              <a:gd name="connsiteX15335" fmla="*/ 7642420 w 8014260"/>
              <a:gd name="connsiteY15335" fmla="*/ 1998216 h 4925968"/>
              <a:gd name="connsiteX15336" fmla="*/ 7625481 w 8014260"/>
              <a:gd name="connsiteY15336" fmla="*/ 2032986 h 4925968"/>
              <a:gd name="connsiteX15337" fmla="*/ 7602369 w 8014260"/>
              <a:gd name="connsiteY15337" fmla="*/ 2059801 h 4925968"/>
              <a:gd name="connsiteX15338" fmla="*/ 7619514 w 8014260"/>
              <a:gd name="connsiteY15338" fmla="*/ 2024345 h 4925968"/>
              <a:gd name="connsiteX15339" fmla="*/ 7642420 w 8014260"/>
              <a:gd name="connsiteY15339" fmla="*/ 1998216 h 4925968"/>
              <a:gd name="connsiteX15340" fmla="*/ 6149844 w 8014260"/>
              <a:gd name="connsiteY15340" fmla="*/ 1996159 h 4925968"/>
              <a:gd name="connsiteX15341" fmla="*/ 6139146 w 8014260"/>
              <a:gd name="connsiteY15341" fmla="*/ 2004457 h 4925968"/>
              <a:gd name="connsiteX15342" fmla="*/ 6126733 w 8014260"/>
              <a:gd name="connsiteY15342" fmla="*/ 2007543 h 4925968"/>
              <a:gd name="connsiteX15343" fmla="*/ 6134963 w 8014260"/>
              <a:gd name="connsiteY15343" fmla="*/ 2000137 h 4925968"/>
              <a:gd name="connsiteX15344" fmla="*/ 6149844 w 8014260"/>
              <a:gd name="connsiteY15344" fmla="*/ 1996159 h 4925968"/>
              <a:gd name="connsiteX15345" fmla="*/ 5403968 w 8014260"/>
              <a:gd name="connsiteY15345" fmla="*/ 1993690 h 4925968"/>
              <a:gd name="connsiteX15346" fmla="*/ 5409181 w 8014260"/>
              <a:gd name="connsiteY15346" fmla="*/ 1993895 h 4925968"/>
              <a:gd name="connsiteX15347" fmla="*/ 5406026 w 8014260"/>
              <a:gd name="connsiteY15347" fmla="*/ 1997461 h 4925968"/>
              <a:gd name="connsiteX15348" fmla="*/ 5400745 w 8014260"/>
              <a:gd name="connsiteY15348" fmla="*/ 1996433 h 4925968"/>
              <a:gd name="connsiteX15349" fmla="*/ 5403968 w 8014260"/>
              <a:gd name="connsiteY15349" fmla="*/ 1993690 h 4925968"/>
              <a:gd name="connsiteX15350" fmla="*/ 5990327 w 8014260"/>
              <a:gd name="connsiteY15350" fmla="*/ 1992044 h 4925968"/>
              <a:gd name="connsiteX15351" fmla="*/ 5980315 w 8014260"/>
              <a:gd name="connsiteY15351" fmla="*/ 1998079 h 4925968"/>
              <a:gd name="connsiteX15352" fmla="*/ 5971399 w 8014260"/>
              <a:gd name="connsiteY15352" fmla="*/ 1998628 h 4925968"/>
              <a:gd name="connsiteX15353" fmla="*/ 5978463 w 8014260"/>
              <a:gd name="connsiteY15353" fmla="*/ 1993278 h 4925968"/>
              <a:gd name="connsiteX15354" fmla="*/ 5990327 w 8014260"/>
              <a:gd name="connsiteY15354" fmla="*/ 1992044 h 4925968"/>
              <a:gd name="connsiteX15355" fmla="*/ 5906454 w 8014260"/>
              <a:gd name="connsiteY15355" fmla="*/ 1988478 h 4925968"/>
              <a:gd name="connsiteX15356" fmla="*/ 5914204 w 8014260"/>
              <a:gd name="connsiteY15356" fmla="*/ 1990055 h 4925968"/>
              <a:gd name="connsiteX15357" fmla="*/ 5907688 w 8014260"/>
              <a:gd name="connsiteY15357" fmla="*/ 1995267 h 4925968"/>
              <a:gd name="connsiteX15358" fmla="*/ 5896784 w 8014260"/>
              <a:gd name="connsiteY15358" fmla="*/ 1994650 h 4925968"/>
              <a:gd name="connsiteX15359" fmla="*/ 5906454 w 8014260"/>
              <a:gd name="connsiteY15359" fmla="*/ 1988478 h 4925968"/>
              <a:gd name="connsiteX15360" fmla="*/ 6956517 w 8014260"/>
              <a:gd name="connsiteY15360" fmla="*/ 1987320 h 4925968"/>
              <a:gd name="connsiteX15361" fmla="*/ 6962998 w 8014260"/>
              <a:gd name="connsiteY15361" fmla="*/ 1992592 h 4925968"/>
              <a:gd name="connsiteX15362" fmla="*/ 6948390 w 8014260"/>
              <a:gd name="connsiteY15362" fmla="*/ 2009051 h 4925968"/>
              <a:gd name="connsiteX15363" fmla="*/ 6929530 w 8014260"/>
              <a:gd name="connsiteY15363" fmla="*/ 2005485 h 4925968"/>
              <a:gd name="connsiteX15364" fmla="*/ 6944275 w 8014260"/>
              <a:gd name="connsiteY15364" fmla="*/ 1988889 h 4925968"/>
              <a:gd name="connsiteX15365" fmla="*/ 6956517 w 8014260"/>
              <a:gd name="connsiteY15365" fmla="*/ 1987320 h 4925968"/>
              <a:gd name="connsiteX15366" fmla="*/ 6219590 w 8014260"/>
              <a:gd name="connsiteY15366" fmla="*/ 1986009 h 4925968"/>
              <a:gd name="connsiteX15367" fmla="*/ 6211635 w 8014260"/>
              <a:gd name="connsiteY15367" fmla="*/ 1993758 h 4925968"/>
              <a:gd name="connsiteX15368" fmla="*/ 6197988 w 8014260"/>
              <a:gd name="connsiteY15368" fmla="*/ 1996707 h 4925968"/>
              <a:gd name="connsiteX15369" fmla="*/ 6207109 w 8014260"/>
              <a:gd name="connsiteY15369" fmla="*/ 1988066 h 4925968"/>
              <a:gd name="connsiteX15370" fmla="*/ 6219590 w 8014260"/>
              <a:gd name="connsiteY15370" fmla="*/ 1986009 h 4925968"/>
              <a:gd name="connsiteX15371" fmla="*/ 5331685 w 8014260"/>
              <a:gd name="connsiteY15371" fmla="*/ 1984157 h 4925968"/>
              <a:gd name="connsiteX15372" fmla="*/ 5335045 w 8014260"/>
              <a:gd name="connsiteY15372" fmla="*/ 1984637 h 4925968"/>
              <a:gd name="connsiteX15373" fmla="*/ 5329902 w 8014260"/>
              <a:gd name="connsiteY15373" fmla="*/ 1986900 h 4925968"/>
              <a:gd name="connsiteX15374" fmla="*/ 5327776 w 8014260"/>
              <a:gd name="connsiteY15374" fmla="*/ 1985872 h 4925968"/>
              <a:gd name="connsiteX15375" fmla="*/ 5331685 w 8014260"/>
              <a:gd name="connsiteY15375" fmla="*/ 1984157 h 4925968"/>
              <a:gd name="connsiteX15376" fmla="*/ 7241698 w 8014260"/>
              <a:gd name="connsiteY15376" fmla="*/ 1983746 h 4925968"/>
              <a:gd name="connsiteX15377" fmla="*/ 7250073 w 8014260"/>
              <a:gd name="connsiteY15377" fmla="*/ 1990878 h 4925968"/>
              <a:gd name="connsiteX15378" fmla="*/ 7235740 w 8014260"/>
              <a:gd name="connsiteY15378" fmla="*/ 2008778 h 4925968"/>
              <a:gd name="connsiteX15379" fmla="*/ 7214617 w 8014260"/>
              <a:gd name="connsiteY15379" fmla="*/ 2000685 h 4925968"/>
              <a:gd name="connsiteX15380" fmla="*/ 7227716 w 8014260"/>
              <a:gd name="connsiteY15380" fmla="*/ 1984226 h 4925968"/>
              <a:gd name="connsiteX15381" fmla="*/ 7241698 w 8014260"/>
              <a:gd name="connsiteY15381" fmla="*/ 1983746 h 4925968"/>
              <a:gd name="connsiteX15382" fmla="*/ 6060485 w 8014260"/>
              <a:gd name="connsiteY15382" fmla="*/ 1983334 h 4925968"/>
              <a:gd name="connsiteX15383" fmla="*/ 6054792 w 8014260"/>
              <a:gd name="connsiteY15383" fmla="*/ 1987380 h 4925968"/>
              <a:gd name="connsiteX15384" fmla="*/ 6043134 w 8014260"/>
              <a:gd name="connsiteY15384" fmla="*/ 1989781 h 4925968"/>
              <a:gd name="connsiteX15385" fmla="*/ 6050540 w 8014260"/>
              <a:gd name="connsiteY15385" fmla="*/ 1984843 h 4925968"/>
              <a:gd name="connsiteX15386" fmla="*/ 6060485 w 8014260"/>
              <a:gd name="connsiteY15386" fmla="*/ 1983334 h 4925968"/>
              <a:gd name="connsiteX15387" fmla="*/ 5120664 w 8014260"/>
              <a:gd name="connsiteY15387" fmla="*/ 1979631 h 4925968"/>
              <a:gd name="connsiteX15388" fmla="*/ 5126493 w 8014260"/>
              <a:gd name="connsiteY15388" fmla="*/ 1980454 h 4925968"/>
              <a:gd name="connsiteX15389" fmla="*/ 5124573 w 8014260"/>
              <a:gd name="connsiteY15389" fmla="*/ 1982374 h 4925968"/>
              <a:gd name="connsiteX15390" fmla="*/ 5119429 w 8014260"/>
              <a:gd name="connsiteY15390" fmla="*/ 1981140 h 4925968"/>
              <a:gd name="connsiteX15391" fmla="*/ 5120664 w 8014260"/>
              <a:gd name="connsiteY15391" fmla="*/ 1979631 h 4925968"/>
              <a:gd name="connsiteX15392" fmla="*/ 5833142 w 8014260"/>
              <a:gd name="connsiteY15392" fmla="*/ 1979357 h 4925968"/>
              <a:gd name="connsiteX15393" fmla="*/ 5841646 w 8014260"/>
              <a:gd name="connsiteY15393" fmla="*/ 1979562 h 4925968"/>
              <a:gd name="connsiteX15394" fmla="*/ 5832045 w 8014260"/>
              <a:gd name="connsiteY15394" fmla="*/ 1986695 h 4925968"/>
              <a:gd name="connsiteX15395" fmla="*/ 5826627 w 8014260"/>
              <a:gd name="connsiteY15395" fmla="*/ 1984637 h 4925968"/>
              <a:gd name="connsiteX15396" fmla="*/ 5833142 w 8014260"/>
              <a:gd name="connsiteY15396" fmla="*/ 1979357 h 4925968"/>
              <a:gd name="connsiteX15397" fmla="*/ 4984671 w 8014260"/>
              <a:gd name="connsiteY15397" fmla="*/ 1977505 h 4925968"/>
              <a:gd name="connsiteX15398" fmla="*/ 4990637 w 8014260"/>
              <a:gd name="connsiteY15398" fmla="*/ 1978739 h 4925968"/>
              <a:gd name="connsiteX15399" fmla="*/ 4988717 w 8014260"/>
              <a:gd name="connsiteY15399" fmla="*/ 1980865 h 4925968"/>
              <a:gd name="connsiteX15400" fmla="*/ 4983505 w 8014260"/>
              <a:gd name="connsiteY15400" fmla="*/ 1979220 h 4925968"/>
              <a:gd name="connsiteX15401" fmla="*/ 4984671 w 8014260"/>
              <a:gd name="connsiteY15401" fmla="*/ 1977505 h 4925968"/>
              <a:gd name="connsiteX15402" fmla="*/ 6881413 w 8014260"/>
              <a:gd name="connsiteY15402" fmla="*/ 1977222 h 4925968"/>
              <a:gd name="connsiteX15403" fmla="*/ 6887422 w 8014260"/>
              <a:gd name="connsiteY15403" fmla="*/ 1981962 h 4925968"/>
              <a:gd name="connsiteX15404" fmla="*/ 6871580 w 8014260"/>
              <a:gd name="connsiteY15404" fmla="*/ 1998422 h 4925968"/>
              <a:gd name="connsiteX15405" fmla="*/ 6854847 w 8014260"/>
              <a:gd name="connsiteY15405" fmla="*/ 1996021 h 4925968"/>
              <a:gd name="connsiteX15406" fmla="*/ 6868974 w 8014260"/>
              <a:gd name="connsiteY15406" fmla="*/ 1979425 h 4925968"/>
              <a:gd name="connsiteX15407" fmla="*/ 6881413 w 8014260"/>
              <a:gd name="connsiteY15407" fmla="*/ 1977222 h 4925968"/>
              <a:gd name="connsiteX15408" fmla="*/ 7452607 w 8014260"/>
              <a:gd name="connsiteY15408" fmla="*/ 1974873 h 4925968"/>
              <a:gd name="connsiteX15409" fmla="*/ 7460134 w 8014260"/>
              <a:gd name="connsiteY15409" fmla="*/ 1979836 h 4925968"/>
              <a:gd name="connsiteX15410" fmla="*/ 7444978 w 8014260"/>
              <a:gd name="connsiteY15410" fmla="*/ 2000068 h 4925968"/>
              <a:gd name="connsiteX15411" fmla="*/ 7423855 w 8014260"/>
              <a:gd name="connsiteY15411" fmla="*/ 1997667 h 4925968"/>
              <a:gd name="connsiteX15412" fmla="*/ 7439217 w 8014260"/>
              <a:gd name="connsiteY15412" fmla="*/ 1977573 h 4925968"/>
              <a:gd name="connsiteX15413" fmla="*/ 7452607 w 8014260"/>
              <a:gd name="connsiteY15413" fmla="*/ 1974873 h 4925968"/>
              <a:gd name="connsiteX15414" fmla="*/ 6293177 w 8014260"/>
              <a:gd name="connsiteY15414" fmla="*/ 1974761 h 4925968"/>
              <a:gd name="connsiteX15415" fmla="*/ 6282752 w 8014260"/>
              <a:gd name="connsiteY15415" fmla="*/ 1984980 h 4925968"/>
              <a:gd name="connsiteX15416" fmla="*/ 6269448 w 8014260"/>
              <a:gd name="connsiteY15416" fmla="*/ 1986969 h 4925968"/>
              <a:gd name="connsiteX15417" fmla="*/ 6279941 w 8014260"/>
              <a:gd name="connsiteY15417" fmla="*/ 1976887 h 4925968"/>
              <a:gd name="connsiteX15418" fmla="*/ 6293177 w 8014260"/>
              <a:gd name="connsiteY15418" fmla="*/ 1974761 h 4925968"/>
              <a:gd name="connsiteX15419" fmla="*/ 7624658 w 8014260"/>
              <a:gd name="connsiteY15419" fmla="*/ 1974487 h 4925968"/>
              <a:gd name="connsiteX15420" fmla="*/ 7609432 w 8014260"/>
              <a:gd name="connsiteY15420" fmla="*/ 2001371 h 4925968"/>
              <a:gd name="connsiteX15421" fmla="*/ 7586116 w 8014260"/>
              <a:gd name="connsiteY15421" fmla="*/ 2020779 h 4925968"/>
              <a:gd name="connsiteX15422" fmla="*/ 7603123 w 8014260"/>
              <a:gd name="connsiteY15422" fmla="*/ 1992112 h 4925968"/>
              <a:gd name="connsiteX15423" fmla="*/ 7624658 w 8014260"/>
              <a:gd name="connsiteY15423" fmla="*/ 1974487 h 4925968"/>
              <a:gd name="connsiteX15424" fmla="*/ 5767785 w 8014260"/>
              <a:gd name="connsiteY15424" fmla="*/ 1974076 h 4925968"/>
              <a:gd name="connsiteX15425" fmla="*/ 5762299 w 8014260"/>
              <a:gd name="connsiteY15425" fmla="*/ 1979974 h 4925968"/>
              <a:gd name="connsiteX15426" fmla="*/ 5754961 w 8014260"/>
              <a:gd name="connsiteY15426" fmla="*/ 1978808 h 4925968"/>
              <a:gd name="connsiteX15427" fmla="*/ 5758596 w 8014260"/>
              <a:gd name="connsiteY15427" fmla="*/ 1974487 h 4925968"/>
              <a:gd name="connsiteX15428" fmla="*/ 5767785 w 8014260"/>
              <a:gd name="connsiteY15428" fmla="*/ 1974076 h 4925968"/>
              <a:gd name="connsiteX15429" fmla="*/ 5697286 w 8014260"/>
              <a:gd name="connsiteY15429" fmla="*/ 1973939 h 4925968"/>
              <a:gd name="connsiteX15430" fmla="*/ 5688919 w 8014260"/>
              <a:gd name="connsiteY15430" fmla="*/ 1978260 h 4925968"/>
              <a:gd name="connsiteX15431" fmla="*/ 5681649 w 8014260"/>
              <a:gd name="connsiteY15431" fmla="*/ 1978945 h 4925968"/>
              <a:gd name="connsiteX15432" fmla="*/ 5688644 w 8014260"/>
              <a:gd name="connsiteY15432" fmla="*/ 1975654 h 4925968"/>
              <a:gd name="connsiteX15433" fmla="*/ 5697286 w 8014260"/>
              <a:gd name="connsiteY15433" fmla="*/ 1973939 h 4925968"/>
              <a:gd name="connsiteX15434" fmla="*/ 5259607 w 8014260"/>
              <a:gd name="connsiteY15434" fmla="*/ 1973047 h 4925968"/>
              <a:gd name="connsiteX15435" fmla="*/ 5261871 w 8014260"/>
              <a:gd name="connsiteY15435" fmla="*/ 1974556 h 4925968"/>
              <a:gd name="connsiteX15436" fmla="*/ 5256247 w 8014260"/>
              <a:gd name="connsiteY15436" fmla="*/ 1975927 h 4925968"/>
              <a:gd name="connsiteX15437" fmla="*/ 5254532 w 8014260"/>
              <a:gd name="connsiteY15437" fmla="*/ 1974693 h 4925968"/>
              <a:gd name="connsiteX15438" fmla="*/ 5259607 w 8014260"/>
              <a:gd name="connsiteY15438" fmla="*/ 1973047 h 4925968"/>
              <a:gd name="connsiteX15439" fmla="*/ 6794771 w 8014260"/>
              <a:gd name="connsiteY15439" fmla="*/ 1972704 h 4925968"/>
              <a:gd name="connsiteX15440" fmla="*/ 6811162 w 8014260"/>
              <a:gd name="connsiteY15440" fmla="*/ 1974761 h 4925968"/>
              <a:gd name="connsiteX15441" fmla="*/ 6797994 w 8014260"/>
              <a:gd name="connsiteY15441" fmla="*/ 1990123 h 4925968"/>
              <a:gd name="connsiteX15442" fmla="*/ 6780232 w 8014260"/>
              <a:gd name="connsiteY15442" fmla="*/ 1989849 h 4925968"/>
              <a:gd name="connsiteX15443" fmla="*/ 6794771 w 8014260"/>
              <a:gd name="connsiteY15443" fmla="*/ 1972704 h 4925968"/>
              <a:gd name="connsiteX15444" fmla="*/ 4850390 w 8014260"/>
              <a:gd name="connsiteY15444" fmla="*/ 1971744 h 4925968"/>
              <a:gd name="connsiteX15445" fmla="*/ 4854025 w 8014260"/>
              <a:gd name="connsiteY15445" fmla="*/ 1974831 h 4925968"/>
              <a:gd name="connsiteX15446" fmla="*/ 4849910 w 8014260"/>
              <a:gd name="connsiteY15446" fmla="*/ 1976202 h 4925968"/>
              <a:gd name="connsiteX15447" fmla="*/ 4847098 w 8014260"/>
              <a:gd name="connsiteY15447" fmla="*/ 1972704 h 4925968"/>
              <a:gd name="connsiteX15448" fmla="*/ 4850390 w 8014260"/>
              <a:gd name="connsiteY15448" fmla="*/ 1971744 h 4925968"/>
              <a:gd name="connsiteX15449" fmla="*/ 7527239 w 8014260"/>
              <a:gd name="connsiteY15449" fmla="*/ 1971118 h 4925968"/>
              <a:gd name="connsiteX15450" fmla="*/ 7534062 w 8014260"/>
              <a:gd name="connsiteY15450" fmla="*/ 1973253 h 4925968"/>
              <a:gd name="connsiteX15451" fmla="*/ 7519386 w 8014260"/>
              <a:gd name="connsiteY15451" fmla="*/ 1994649 h 4925968"/>
              <a:gd name="connsiteX15452" fmla="*/ 7496618 w 8014260"/>
              <a:gd name="connsiteY15452" fmla="*/ 1999999 h 4925968"/>
              <a:gd name="connsiteX15453" fmla="*/ 7514038 w 8014260"/>
              <a:gd name="connsiteY15453" fmla="*/ 1976956 h 4925968"/>
              <a:gd name="connsiteX15454" fmla="*/ 7527239 w 8014260"/>
              <a:gd name="connsiteY15454" fmla="*/ 1971118 h 4925968"/>
              <a:gd name="connsiteX15455" fmla="*/ 6133728 w 8014260"/>
              <a:gd name="connsiteY15455" fmla="*/ 1969824 h 4925968"/>
              <a:gd name="connsiteX15456" fmla="*/ 6124744 w 8014260"/>
              <a:gd name="connsiteY15456" fmla="*/ 1975448 h 4925968"/>
              <a:gd name="connsiteX15457" fmla="*/ 6115280 w 8014260"/>
              <a:gd name="connsiteY15457" fmla="*/ 1976819 h 4925968"/>
              <a:gd name="connsiteX15458" fmla="*/ 6122892 w 8014260"/>
              <a:gd name="connsiteY15458" fmla="*/ 1972087 h 4925968"/>
              <a:gd name="connsiteX15459" fmla="*/ 6133728 w 8014260"/>
              <a:gd name="connsiteY15459" fmla="*/ 1969824 h 4925968"/>
              <a:gd name="connsiteX15460" fmla="*/ 6736341 w 8014260"/>
              <a:gd name="connsiteY15460" fmla="*/ 1969001 h 4925968"/>
              <a:gd name="connsiteX15461" fmla="*/ 6722899 w 8014260"/>
              <a:gd name="connsiteY15461" fmla="*/ 1986283 h 4925968"/>
              <a:gd name="connsiteX15462" fmla="*/ 6706577 w 8014260"/>
              <a:gd name="connsiteY15462" fmla="*/ 1985323 h 4925968"/>
              <a:gd name="connsiteX15463" fmla="*/ 6718510 w 8014260"/>
              <a:gd name="connsiteY15463" fmla="*/ 1969550 h 4925968"/>
              <a:gd name="connsiteX15464" fmla="*/ 6736341 w 8014260"/>
              <a:gd name="connsiteY15464" fmla="*/ 1969001 h 4925968"/>
              <a:gd name="connsiteX15465" fmla="*/ 6644924 w 8014260"/>
              <a:gd name="connsiteY15465" fmla="*/ 1967286 h 4925968"/>
              <a:gd name="connsiteX15466" fmla="*/ 6661795 w 8014260"/>
              <a:gd name="connsiteY15466" fmla="*/ 1967286 h 4925968"/>
              <a:gd name="connsiteX15467" fmla="*/ 6648079 w 8014260"/>
              <a:gd name="connsiteY15467" fmla="*/ 1983334 h 4925968"/>
              <a:gd name="connsiteX15468" fmla="*/ 6632511 w 8014260"/>
              <a:gd name="connsiteY15468" fmla="*/ 1981962 h 4925968"/>
              <a:gd name="connsiteX15469" fmla="*/ 6644924 w 8014260"/>
              <a:gd name="connsiteY15469" fmla="*/ 1967286 h 4925968"/>
              <a:gd name="connsiteX15470" fmla="*/ 6366557 w 8014260"/>
              <a:gd name="connsiteY15470" fmla="*/ 1966327 h 4925968"/>
              <a:gd name="connsiteX15471" fmla="*/ 6353732 w 8014260"/>
              <a:gd name="connsiteY15471" fmla="*/ 1979220 h 4925968"/>
              <a:gd name="connsiteX15472" fmla="*/ 6341868 w 8014260"/>
              <a:gd name="connsiteY15472" fmla="*/ 1979151 h 4925968"/>
              <a:gd name="connsiteX15473" fmla="*/ 6351812 w 8014260"/>
              <a:gd name="connsiteY15473" fmla="*/ 1968110 h 4925968"/>
              <a:gd name="connsiteX15474" fmla="*/ 6366557 w 8014260"/>
              <a:gd name="connsiteY15474" fmla="*/ 1966327 h 4925968"/>
              <a:gd name="connsiteX15475" fmla="*/ 1855022 w 8014260"/>
              <a:gd name="connsiteY15475" fmla="*/ 1965503 h 4925968"/>
              <a:gd name="connsiteX15476" fmla="*/ 1858863 w 8014260"/>
              <a:gd name="connsiteY15476" fmla="*/ 1973527 h 4925968"/>
              <a:gd name="connsiteX15477" fmla="*/ 1855092 w 8014260"/>
              <a:gd name="connsiteY15477" fmla="*/ 1980110 h 4925968"/>
              <a:gd name="connsiteX15478" fmla="*/ 1852005 w 8014260"/>
              <a:gd name="connsiteY15478" fmla="*/ 1970372 h 4925968"/>
              <a:gd name="connsiteX15479" fmla="*/ 1855022 w 8014260"/>
              <a:gd name="connsiteY15479" fmla="*/ 1965503 h 4925968"/>
              <a:gd name="connsiteX15480" fmla="*/ 4711928 w 8014260"/>
              <a:gd name="connsiteY15480" fmla="*/ 1964269 h 4925968"/>
              <a:gd name="connsiteX15481" fmla="*/ 4718100 w 8014260"/>
              <a:gd name="connsiteY15481" fmla="*/ 1965503 h 4925968"/>
              <a:gd name="connsiteX15482" fmla="*/ 4716660 w 8014260"/>
              <a:gd name="connsiteY15482" fmla="*/ 1969138 h 4925968"/>
              <a:gd name="connsiteX15483" fmla="*/ 4711174 w 8014260"/>
              <a:gd name="connsiteY15483" fmla="*/ 1967081 h 4925968"/>
              <a:gd name="connsiteX15484" fmla="*/ 4711928 w 8014260"/>
              <a:gd name="connsiteY15484" fmla="*/ 1964269 h 4925968"/>
              <a:gd name="connsiteX15485" fmla="*/ 5609708 w 8014260"/>
              <a:gd name="connsiteY15485" fmla="*/ 1962829 h 4925968"/>
              <a:gd name="connsiteX15486" fmla="*/ 5615812 w 8014260"/>
              <a:gd name="connsiteY15486" fmla="*/ 1963926 h 4925968"/>
              <a:gd name="connsiteX15487" fmla="*/ 5613343 w 8014260"/>
              <a:gd name="connsiteY15487" fmla="*/ 1968315 h 4925968"/>
              <a:gd name="connsiteX15488" fmla="*/ 5607239 w 8014260"/>
              <a:gd name="connsiteY15488" fmla="*/ 1968110 h 4925968"/>
              <a:gd name="connsiteX15489" fmla="*/ 5609708 w 8014260"/>
              <a:gd name="connsiteY15489" fmla="*/ 1962829 h 4925968"/>
              <a:gd name="connsiteX15490" fmla="*/ 6425605 w 8014260"/>
              <a:gd name="connsiteY15490" fmla="*/ 1962006 h 4925968"/>
              <a:gd name="connsiteX15491" fmla="*/ 6439390 w 8014260"/>
              <a:gd name="connsiteY15491" fmla="*/ 1962211 h 4925968"/>
              <a:gd name="connsiteX15492" fmla="*/ 6426565 w 8014260"/>
              <a:gd name="connsiteY15492" fmla="*/ 1976133 h 4925968"/>
              <a:gd name="connsiteX15493" fmla="*/ 6413946 w 8014260"/>
              <a:gd name="connsiteY15493" fmla="*/ 1976065 h 4925968"/>
              <a:gd name="connsiteX15494" fmla="*/ 6425605 w 8014260"/>
              <a:gd name="connsiteY15494" fmla="*/ 1962006 h 4925968"/>
              <a:gd name="connsiteX15495" fmla="*/ 2330350 w 8014260"/>
              <a:gd name="connsiteY15495" fmla="*/ 1962005 h 4925968"/>
              <a:gd name="connsiteX15496" fmla="*/ 2335013 w 8014260"/>
              <a:gd name="connsiteY15496" fmla="*/ 1965023 h 4925968"/>
              <a:gd name="connsiteX15497" fmla="*/ 2334534 w 8014260"/>
              <a:gd name="connsiteY15497" fmla="*/ 1977024 h 4925968"/>
              <a:gd name="connsiteX15498" fmla="*/ 2328087 w 8014260"/>
              <a:gd name="connsiteY15498" fmla="*/ 1971881 h 4925968"/>
              <a:gd name="connsiteX15499" fmla="*/ 2330350 w 8014260"/>
              <a:gd name="connsiteY15499" fmla="*/ 1962005 h 4925968"/>
              <a:gd name="connsiteX15500" fmla="*/ 6498711 w 8014260"/>
              <a:gd name="connsiteY15500" fmla="*/ 1961800 h 4925968"/>
              <a:gd name="connsiteX15501" fmla="*/ 6513524 w 8014260"/>
              <a:gd name="connsiteY15501" fmla="*/ 1962417 h 4925968"/>
              <a:gd name="connsiteX15502" fmla="*/ 6501454 w 8014260"/>
              <a:gd name="connsiteY15502" fmla="*/ 1978259 h 4925968"/>
              <a:gd name="connsiteX15503" fmla="*/ 6486915 w 8014260"/>
              <a:gd name="connsiteY15503" fmla="*/ 1977368 h 4925968"/>
              <a:gd name="connsiteX15504" fmla="*/ 6498711 w 8014260"/>
              <a:gd name="connsiteY15504" fmla="*/ 1961800 h 4925968"/>
              <a:gd name="connsiteX15505" fmla="*/ 6581882 w 8014260"/>
              <a:gd name="connsiteY15505" fmla="*/ 1961765 h 4925968"/>
              <a:gd name="connsiteX15506" fmla="*/ 6587111 w 8014260"/>
              <a:gd name="connsiteY15506" fmla="*/ 1965983 h 4925968"/>
              <a:gd name="connsiteX15507" fmla="*/ 6575246 w 8014260"/>
              <a:gd name="connsiteY15507" fmla="*/ 1981139 h 4925968"/>
              <a:gd name="connsiteX15508" fmla="*/ 6559404 w 8014260"/>
              <a:gd name="connsiteY15508" fmla="*/ 1979973 h 4925968"/>
              <a:gd name="connsiteX15509" fmla="*/ 6571406 w 8014260"/>
              <a:gd name="connsiteY15509" fmla="*/ 1964543 h 4925968"/>
              <a:gd name="connsiteX15510" fmla="*/ 6581882 w 8014260"/>
              <a:gd name="connsiteY15510" fmla="*/ 1961765 h 4925968"/>
              <a:gd name="connsiteX15511" fmla="*/ 7755535 w 8014260"/>
              <a:gd name="connsiteY15511" fmla="*/ 1960572 h 4925968"/>
              <a:gd name="connsiteX15512" fmla="*/ 7757977 w 8014260"/>
              <a:gd name="connsiteY15512" fmla="*/ 1960703 h 4925968"/>
              <a:gd name="connsiteX15513" fmla="*/ 7736923 w 8014260"/>
              <a:gd name="connsiteY15513" fmla="*/ 2017281 h 4925968"/>
              <a:gd name="connsiteX15514" fmla="*/ 7712508 w 8014260"/>
              <a:gd name="connsiteY15514" fmla="*/ 2058978 h 4925968"/>
              <a:gd name="connsiteX15515" fmla="*/ 7731917 w 8014260"/>
              <a:gd name="connsiteY15515" fmla="*/ 2001714 h 4925968"/>
              <a:gd name="connsiteX15516" fmla="*/ 7755535 w 8014260"/>
              <a:gd name="connsiteY15516" fmla="*/ 1960572 h 4925968"/>
              <a:gd name="connsiteX15517" fmla="*/ 1650653 w 8014260"/>
              <a:gd name="connsiteY15517" fmla="*/ 1960566 h 4925968"/>
              <a:gd name="connsiteX15518" fmla="*/ 1652093 w 8014260"/>
              <a:gd name="connsiteY15518" fmla="*/ 1962280 h 4925968"/>
              <a:gd name="connsiteX15519" fmla="*/ 1648253 w 8014260"/>
              <a:gd name="connsiteY15519" fmla="*/ 1965778 h 4925968"/>
              <a:gd name="connsiteX15520" fmla="*/ 1646607 w 8014260"/>
              <a:gd name="connsiteY15520" fmla="*/ 1964337 h 4925968"/>
              <a:gd name="connsiteX15521" fmla="*/ 1650653 w 8014260"/>
              <a:gd name="connsiteY15521" fmla="*/ 1960566 h 4925968"/>
              <a:gd name="connsiteX15522" fmla="*/ 7165316 w 8014260"/>
              <a:gd name="connsiteY15522" fmla="*/ 1957685 h 4925968"/>
              <a:gd name="connsiteX15523" fmla="*/ 7172852 w 8014260"/>
              <a:gd name="connsiteY15523" fmla="*/ 1964406 h 4925968"/>
              <a:gd name="connsiteX15524" fmla="*/ 7158724 w 8014260"/>
              <a:gd name="connsiteY15524" fmla="*/ 1980728 h 4925968"/>
              <a:gd name="connsiteX15525" fmla="*/ 7138219 w 8014260"/>
              <a:gd name="connsiteY15525" fmla="*/ 1975996 h 4925968"/>
              <a:gd name="connsiteX15526" fmla="*/ 7151043 w 8014260"/>
              <a:gd name="connsiteY15526" fmla="*/ 1959194 h 4925968"/>
              <a:gd name="connsiteX15527" fmla="*/ 7165316 w 8014260"/>
              <a:gd name="connsiteY15527" fmla="*/ 1957685 h 4925968"/>
              <a:gd name="connsiteX15528" fmla="*/ 7362682 w 8014260"/>
              <a:gd name="connsiteY15528" fmla="*/ 1956587 h 4925968"/>
              <a:gd name="connsiteX15529" fmla="*/ 7384147 w 8014260"/>
              <a:gd name="connsiteY15529" fmla="*/ 1964268 h 4925968"/>
              <a:gd name="connsiteX15530" fmla="*/ 7368237 w 8014260"/>
              <a:gd name="connsiteY15530" fmla="*/ 1982236 h 4925968"/>
              <a:gd name="connsiteX15531" fmla="*/ 7348280 w 8014260"/>
              <a:gd name="connsiteY15531" fmla="*/ 1972292 h 4925968"/>
              <a:gd name="connsiteX15532" fmla="*/ 7362682 w 8014260"/>
              <a:gd name="connsiteY15532" fmla="*/ 1956587 h 4925968"/>
              <a:gd name="connsiteX15533" fmla="*/ 5050096 w 8014260"/>
              <a:gd name="connsiteY15533" fmla="*/ 1956108 h 4925968"/>
              <a:gd name="connsiteX15534" fmla="*/ 5051604 w 8014260"/>
              <a:gd name="connsiteY15534" fmla="*/ 1956794 h 4925968"/>
              <a:gd name="connsiteX15535" fmla="*/ 5047559 w 8014260"/>
              <a:gd name="connsiteY15535" fmla="*/ 1957068 h 4925968"/>
              <a:gd name="connsiteX15536" fmla="*/ 5045844 w 8014260"/>
              <a:gd name="connsiteY15536" fmla="*/ 1956451 h 4925968"/>
              <a:gd name="connsiteX15537" fmla="*/ 5050096 w 8014260"/>
              <a:gd name="connsiteY15537" fmla="*/ 1956108 h 4925968"/>
              <a:gd name="connsiteX15538" fmla="*/ 5185815 w 8014260"/>
              <a:gd name="connsiteY15538" fmla="*/ 1955148 h 4925968"/>
              <a:gd name="connsiteX15539" fmla="*/ 5187324 w 8014260"/>
              <a:gd name="connsiteY15539" fmla="*/ 1955765 h 4925968"/>
              <a:gd name="connsiteX15540" fmla="*/ 5183278 w 8014260"/>
              <a:gd name="connsiteY15540" fmla="*/ 1956451 h 4925968"/>
              <a:gd name="connsiteX15541" fmla="*/ 5181563 w 8014260"/>
              <a:gd name="connsiteY15541" fmla="*/ 1955902 h 4925968"/>
              <a:gd name="connsiteX15542" fmla="*/ 5185815 w 8014260"/>
              <a:gd name="connsiteY15542" fmla="*/ 1955148 h 4925968"/>
              <a:gd name="connsiteX15543" fmla="*/ 4575796 w 8014260"/>
              <a:gd name="connsiteY15543" fmla="*/ 1955011 h 4925968"/>
              <a:gd name="connsiteX15544" fmla="*/ 4580871 w 8014260"/>
              <a:gd name="connsiteY15544" fmla="*/ 1957411 h 4925968"/>
              <a:gd name="connsiteX15545" fmla="*/ 4579362 w 8014260"/>
              <a:gd name="connsiteY15545" fmla="*/ 1962692 h 4925968"/>
              <a:gd name="connsiteX15546" fmla="*/ 4575453 w 8014260"/>
              <a:gd name="connsiteY15546" fmla="*/ 1960703 h 4925968"/>
              <a:gd name="connsiteX15547" fmla="*/ 4575796 w 8014260"/>
              <a:gd name="connsiteY15547" fmla="*/ 1955011 h 4925968"/>
              <a:gd name="connsiteX15548" fmla="*/ 6206492 w 8014260"/>
              <a:gd name="connsiteY15548" fmla="*/ 1954599 h 4925968"/>
              <a:gd name="connsiteX15549" fmla="*/ 6196890 w 8014260"/>
              <a:gd name="connsiteY15549" fmla="*/ 1960771 h 4925968"/>
              <a:gd name="connsiteX15550" fmla="*/ 6186535 w 8014260"/>
              <a:gd name="connsiteY15550" fmla="*/ 1962760 h 4925968"/>
              <a:gd name="connsiteX15551" fmla="*/ 6196342 w 8014260"/>
              <a:gd name="connsiteY15551" fmla="*/ 1956519 h 4925968"/>
              <a:gd name="connsiteX15552" fmla="*/ 6206492 w 8014260"/>
              <a:gd name="connsiteY15552" fmla="*/ 1954599 h 4925968"/>
              <a:gd name="connsiteX15553" fmla="*/ 5544558 w 8014260"/>
              <a:gd name="connsiteY15553" fmla="*/ 1951787 h 4925968"/>
              <a:gd name="connsiteX15554" fmla="*/ 5539414 w 8014260"/>
              <a:gd name="connsiteY15554" fmla="*/ 1956382 h 4925968"/>
              <a:gd name="connsiteX15555" fmla="*/ 5534065 w 8014260"/>
              <a:gd name="connsiteY15555" fmla="*/ 1956519 h 4925968"/>
              <a:gd name="connsiteX15556" fmla="*/ 5537425 w 8014260"/>
              <a:gd name="connsiteY15556" fmla="*/ 1952816 h 4925968"/>
              <a:gd name="connsiteX15557" fmla="*/ 5544558 w 8014260"/>
              <a:gd name="connsiteY15557" fmla="*/ 1951787 h 4925968"/>
              <a:gd name="connsiteX15558" fmla="*/ 4443300 w 8014260"/>
              <a:gd name="connsiteY15558" fmla="*/ 1948633 h 4925968"/>
              <a:gd name="connsiteX15559" fmla="*/ 4445837 w 8014260"/>
              <a:gd name="connsiteY15559" fmla="*/ 1954531 h 4925968"/>
              <a:gd name="connsiteX15560" fmla="*/ 4440214 w 8014260"/>
              <a:gd name="connsiteY15560" fmla="*/ 1955971 h 4925968"/>
              <a:gd name="connsiteX15561" fmla="*/ 4438293 w 8014260"/>
              <a:gd name="connsiteY15561" fmla="*/ 1951170 h 4925968"/>
              <a:gd name="connsiteX15562" fmla="*/ 4443300 w 8014260"/>
              <a:gd name="connsiteY15562" fmla="*/ 1948633 h 4925968"/>
              <a:gd name="connsiteX15563" fmla="*/ 4913552 w 8014260"/>
              <a:gd name="connsiteY15563" fmla="*/ 1947947 h 4925968"/>
              <a:gd name="connsiteX15564" fmla="*/ 4915267 w 8014260"/>
              <a:gd name="connsiteY15564" fmla="*/ 1948632 h 4925968"/>
              <a:gd name="connsiteX15565" fmla="*/ 4911289 w 8014260"/>
              <a:gd name="connsiteY15565" fmla="*/ 1948838 h 4925968"/>
              <a:gd name="connsiteX15566" fmla="*/ 4909369 w 8014260"/>
              <a:gd name="connsiteY15566" fmla="*/ 1948152 h 4925968"/>
              <a:gd name="connsiteX15567" fmla="*/ 4913552 w 8014260"/>
              <a:gd name="connsiteY15567" fmla="*/ 1947947 h 4925968"/>
              <a:gd name="connsiteX15568" fmla="*/ 3011212 w 8014260"/>
              <a:gd name="connsiteY15568" fmla="*/ 1946576 h 4925968"/>
              <a:gd name="connsiteX15569" fmla="*/ 3016013 w 8014260"/>
              <a:gd name="connsiteY15569" fmla="*/ 1951788 h 4925968"/>
              <a:gd name="connsiteX15570" fmla="*/ 3015258 w 8014260"/>
              <a:gd name="connsiteY15570" fmla="*/ 1961389 h 4925968"/>
              <a:gd name="connsiteX15571" fmla="*/ 3008606 w 8014260"/>
              <a:gd name="connsiteY15571" fmla="*/ 1953296 h 4925968"/>
              <a:gd name="connsiteX15572" fmla="*/ 3011212 w 8014260"/>
              <a:gd name="connsiteY15572" fmla="*/ 1946576 h 4925968"/>
              <a:gd name="connsiteX15573" fmla="*/ 5465622 w 8014260"/>
              <a:gd name="connsiteY15573" fmla="*/ 1946027 h 4925968"/>
              <a:gd name="connsiteX15574" fmla="*/ 5468982 w 8014260"/>
              <a:gd name="connsiteY15574" fmla="*/ 1946301 h 4925968"/>
              <a:gd name="connsiteX15575" fmla="*/ 5463839 w 8014260"/>
              <a:gd name="connsiteY15575" fmla="*/ 1949456 h 4925968"/>
              <a:gd name="connsiteX15576" fmla="*/ 5461713 w 8014260"/>
              <a:gd name="connsiteY15576" fmla="*/ 1948427 h 4925968"/>
              <a:gd name="connsiteX15577" fmla="*/ 5465622 w 8014260"/>
              <a:gd name="connsiteY15577" fmla="*/ 1946027 h 4925968"/>
              <a:gd name="connsiteX15578" fmla="*/ 7829163 w 8014260"/>
              <a:gd name="connsiteY15578" fmla="*/ 1945615 h 4925968"/>
              <a:gd name="connsiteX15579" fmla="*/ 7831701 w 8014260"/>
              <a:gd name="connsiteY15579" fmla="*/ 1951239 h 4925968"/>
              <a:gd name="connsiteX15580" fmla="*/ 7833209 w 8014260"/>
              <a:gd name="connsiteY15580" fmla="*/ 1959400 h 4925968"/>
              <a:gd name="connsiteX15581" fmla="*/ 7815241 w 8014260"/>
              <a:gd name="connsiteY15581" fmla="*/ 1998285 h 4925968"/>
              <a:gd name="connsiteX15582" fmla="*/ 7792610 w 8014260"/>
              <a:gd name="connsiteY15582" fmla="*/ 2020368 h 4925968"/>
              <a:gd name="connsiteX15583" fmla="*/ 7798028 w 8014260"/>
              <a:gd name="connsiteY15583" fmla="*/ 1989987 h 4925968"/>
              <a:gd name="connsiteX15584" fmla="*/ 7822442 w 8014260"/>
              <a:gd name="connsiteY15584" fmla="*/ 1949387 h 4925968"/>
              <a:gd name="connsiteX15585" fmla="*/ 7829163 w 8014260"/>
              <a:gd name="connsiteY15585" fmla="*/ 1945615 h 4925968"/>
              <a:gd name="connsiteX15586" fmla="*/ 7607238 w 8014260"/>
              <a:gd name="connsiteY15586" fmla="*/ 1944381 h 4925968"/>
              <a:gd name="connsiteX15587" fmla="*/ 7589270 w 8014260"/>
              <a:gd name="connsiteY15587" fmla="*/ 1968247 h 4925968"/>
              <a:gd name="connsiteX15588" fmla="*/ 7570136 w 8014260"/>
              <a:gd name="connsiteY15588" fmla="*/ 1977094 h 4925968"/>
              <a:gd name="connsiteX15589" fmla="*/ 7586595 w 8014260"/>
              <a:gd name="connsiteY15589" fmla="*/ 1953845 h 4925968"/>
              <a:gd name="connsiteX15590" fmla="*/ 7607238 w 8014260"/>
              <a:gd name="connsiteY15590" fmla="*/ 1944381 h 4925968"/>
              <a:gd name="connsiteX15591" fmla="*/ 6113428 w 8014260"/>
              <a:gd name="connsiteY15591" fmla="*/ 1943009 h 4925968"/>
              <a:gd name="connsiteX15592" fmla="*/ 6120424 w 8014260"/>
              <a:gd name="connsiteY15592" fmla="*/ 1945684 h 4925968"/>
              <a:gd name="connsiteX15593" fmla="*/ 6112263 w 8014260"/>
              <a:gd name="connsiteY15593" fmla="*/ 1951307 h 4925968"/>
              <a:gd name="connsiteX15594" fmla="*/ 6104787 w 8014260"/>
              <a:gd name="connsiteY15594" fmla="*/ 1950621 h 4925968"/>
              <a:gd name="connsiteX15595" fmla="*/ 6113428 w 8014260"/>
              <a:gd name="connsiteY15595" fmla="*/ 1943009 h 4925968"/>
              <a:gd name="connsiteX15596" fmla="*/ 5393544 w 8014260"/>
              <a:gd name="connsiteY15596" fmla="*/ 1942392 h 4925968"/>
              <a:gd name="connsiteX15597" fmla="*/ 5396493 w 8014260"/>
              <a:gd name="connsiteY15597" fmla="*/ 1943215 h 4925968"/>
              <a:gd name="connsiteX15598" fmla="*/ 5391418 w 8014260"/>
              <a:gd name="connsiteY15598" fmla="*/ 1945958 h 4925968"/>
              <a:gd name="connsiteX15599" fmla="*/ 5389224 w 8014260"/>
              <a:gd name="connsiteY15599" fmla="*/ 1945067 h 4925968"/>
              <a:gd name="connsiteX15600" fmla="*/ 5393544 w 8014260"/>
              <a:gd name="connsiteY15600" fmla="*/ 1942392 h 4925968"/>
              <a:gd name="connsiteX15601" fmla="*/ 4303397 w 8014260"/>
              <a:gd name="connsiteY15601" fmla="*/ 1941775 h 4925968"/>
              <a:gd name="connsiteX15602" fmla="*/ 4309363 w 8014260"/>
              <a:gd name="connsiteY15602" fmla="*/ 1945410 h 4925968"/>
              <a:gd name="connsiteX15603" fmla="*/ 4307717 w 8014260"/>
              <a:gd name="connsiteY15603" fmla="*/ 1952473 h 4925968"/>
              <a:gd name="connsiteX15604" fmla="*/ 4302368 w 8014260"/>
              <a:gd name="connsiteY15604" fmla="*/ 1947467 h 4925968"/>
              <a:gd name="connsiteX15605" fmla="*/ 4303397 w 8014260"/>
              <a:gd name="connsiteY15605" fmla="*/ 1941775 h 4925968"/>
              <a:gd name="connsiteX15606" fmla="*/ 3624797 w 8014260"/>
              <a:gd name="connsiteY15606" fmla="*/ 1940335 h 4925968"/>
              <a:gd name="connsiteX15607" fmla="*/ 3628912 w 8014260"/>
              <a:gd name="connsiteY15607" fmla="*/ 1953365 h 4925968"/>
              <a:gd name="connsiteX15608" fmla="*/ 3625071 w 8014260"/>
              <a:gd name="connsiteY15608" fmla="*/ 1960429 h 4925968"/>
              <a:gd name="connsiteX15609" fmla="*/ 3621711 w 8014260"/>
              <a:gd name="connsiteY15609" fmla="*/ 1945478 h 4925968"/>
              <a:gd name="connsiteX15610" fmla="*/ 3624797 w 8014260"/>
              <a:gd name="connsiteY15610" fmla="*/ 1940335 h 4925968"/>
              <a:gd name="connsiteX15611" fmla="*/ 6037441 w 8014260"/>
              <a:gd name="connsiteY15611" fmla="*/ 1940197 h 4925968"/>
              <a:gd name="connsiteX15612" fmla="*/ 6048277 w 8014260"/>
              <a:gd name="connsiteY15612" fmla="*/ 1940197 h 4925968"/>
              <a:gd name="connsiteX15613" fmla="*/ 6041008 w 8014260"/>
              <a:gd name="connsiteY15613" fmla="*/ 1946575 h 4925968"/>
              <a:gd name="connsiteX15614" fmla="*/ 6033944 w 8014260"/>
              <a:gd name="connsiteY15614" fmla="*/ 1946026 h 4925968"/>
              <a:gd name="connsiteX15615" fmla="*/ 6037441 w 8014260"/>
              <a:gd name="connsiteY15615" fmla="*/ 1940197 h 4925968"/>
              <a:gd name="connsiteX15616" fmla="*/ 3762712 w 8014260"/>
              <a:gd name="connsiteY15616" fmla="*/ 1938826 h 4925968"/>
              <a:gd name="connsiteX15617" fmla="*/ 3765455 w 8014260"/>
              <a:gd name="connsiteY15617" fmla="*/ 1950484 h 4925968"/>
              <a:gd name="connsiteX15618" fmla="*/ 3759969 w 8014260"/>
              <a:gd name="connsiteY15618" fmla="*/ 1953982 h 4925968"/>
              <a:gd name="connsiteX15619" fmla="*/ 3757843 w 8014260"/>
              <a:gd name="connsiteY15619" fmla="*/ 1944587 h 4925968"/>
              <a:gd name="connsiteX15620" fmla="*/ 3762712 w 8014260"/>
              <a:gd name="connsiteY15620" fmla="*/ 1938826 h 4925968"/>
              <a:gd name="connsiteX15621" fmla="*/ 5320369 w 8014260"/>
              <a:gd name="connsiteY15621" fmla="*/ 1938483 h 4925968"/>
              <a:gd name="connsiteX15622" fmla="*/ 5322152 w 8014260"/>
              <a:gd name="connsiteY15622" fmla="*/ 1938757 h 4925968"/>
              <a:gd name="connsiteX15623" fmla="*/ 5318312 w 8014260"/>
              <a:gd name="connsiteY15623" fmla="*/ 1940129 h 4925968"/>
              <a:gd name="connsiteX15624" fmla="*/ 5316392 w 8014260"/>
              <a:gd name="connsiteY15624" fmla="*/ 1939992 h 4925968"/>
              <a:gd name="connsiteX15625" fmla="*/ 5320369 w 8014260"/>
              <a:gd name="connsiteY15625" fmla="*/ 1938483 h 4925968"/>
              <a:gd name="connsiteX15626" fmla="*/ 6276195 w 8014260"/>
              <a:gd name="connsiteY15626" fmla="*/ 1937899 h 4925968"/>
              <a:gd name="connsiteX15627" fmla="*/ 6279324 w 8014260"/>
              <a:gd name="connsiteY15627" fmla="*/ 1938482 h 4925968"/>
              <a:gd name="connsiteX15628" fmla="*/ 6272260 w 8014260"/>
              <a:gd name="connsiteY15628" fmla="*/ 1944175 h 4925968"/>
              <a:gd name="connsiteX15629" fmla="*/ 6258887 w 8014260"/>
              <a:gd name="connsiteY15629" fmla="*/ 1947672 h 4925968"/>
              <a:gd name="connsiteX15630" fmla="*/ 6267048 w 8014260"/>
              <a:gd name="connsiteY15630" fmla="*/ 1941225 h 4925968"/>
              <a:gd name="connsiteX15631" fmla="*/ 6276195 w 8014260"/>
              <a:gd name="connsiteY15631" fmla="*/ 1937899 h 4925968"/>
              <a:gd name="connsiteX15632" fmla="*/ 3894660 w 8014260"/>
              <a:gd name="connsiteY15632" fmla="*/ 1937385 h 4925968"/>
              <a:gd name="connsiteX15633" fmla="*/ 3900901 w 8014260"/>
              <a:gd name="connsiteY15633" fmla="*/ 1939991 h 4925968"/>
              <a:gd name="connsiteX15634" fmla="*/ 3899872 w 8014260"/>
              <a:gd name="connsiteY15634" fmla="*/ 1950964 h 4925968"/>
              <a:gd name="connsiteX15635" fmla="*/ 3894180 w 8014260"/>
              <a:gd name="connsiteY15635" fmla="*/ 1945820 h 4925968"/>
              <a:gd name="connsiteX15636" fmla="*/ 3894660 w 8014260"/>
              <a:gd name="connsiteY15636" fmla="*/ 1937385 h 4925968"/>
              <a:gd name="connsiteX15637" fmla="*/ 4030723 w 8014260"/>
              <a:gd name="connsiteY15637" fmla="*/ 1937042 h 4925968"/>
              <a:gd name="connsiteX15638" fmla="*/ 4036895 w 8014260"/>
              <a:gd name="connsiteY15638" fmla="*/ 1939443 h 4925968"/>
              <a:gd name="connsiteX15639" fmla="*/ 4035798 w 8014260"/>
              <a:gd name="connsiteY15639" fmla="*/ 1949249 h 4925968"/>
              <a:gd name="connsiteX15640" fmla="*/ 4030174 w 8014260"/>
              <a:gd name="connsiteY15640" fmla="*/ 1944586 h 4925968"/>
              <a:gd name="connsiteX15641" fmla="*/ 4030723 w 8014260"/>
              <a:gd name="connsiteY15641" fmla="*/ 1937042 h 4925968"/>
              <a:gd name="connsiteX15642" fmla="*/ 4166922 w 8014260"/>
              <a:gd name="connsiteY15642" fmla="*/ 1936974 h 4925968"/>
              <a:gd name="connsiteX15643" fmla="*/ 4172065 w 8014260"/>
              <a:gd name="connsiteY15643" fmla="*/ 1940814 h 4925968"/>
              <a:gd name="connsiteX15644" fmla="*/ 4170762 w 8014260"/>
              <a:gd name="connsiteY15644" fmla="*/ 1950416 h 4925968"/>
              <a:gd name="connsiteX15645" fmla="*/ 4166785 w 8014260"/>
              <a:gd name="connsiteY15645" fmla="*/ 1947124 h 4925968"/>
              <a:gd name="connsiteX15646" fmla="*/ 4166922 w 8014260"/>
              <a:gd name="connsiteY15646" fmla="*/ 1936974 h 4925968"/>
              <a:gd name="connsiteX15647" fmla="*/ 7089725 w 8014260"/>
              <a:gd name="connsiteY15647" fmla="*/ 1936803 h 4925968"/>
              <a:gd name="connsiteX15648" fmla="*/ 7095838 w 8014260"/>
              <a:gd name="connsiteY15648" fmla="*/ 1943215 h 4925968"/>
              <a:gd name="connsiteX15649" fmla="*/ 7080818 w 8014260"/>
              <a:gd name="connsiteY15649" fmla="*/ 1959743 h 4925968"/>
              <a:gd name="connsiteX15650" fmla="*/ 7062371 w 8014260"/>
              <a:gd name="connsiteY15650" fmla="*/ 1954119 h 4925968"/>
              <a:gd name="connsiteX15651" fmla="*/ 7077595 w 8014260"/>
              <a:gd name="connsiteY15651" fmla="*/ 1937386 h 4925968"/>
              <a:gd name="connsiteX15652" fmla="*/ 7089725 w 8014260"/>
              <a:gd name="connsiteY15652" fmla="*/ 1936803 h 4925968"/>
              <a:gd name="connsiteX15653" fmla="*/ 7742684 w 8014260"/>
              <a:gd name="connsiteY15653" fmla="*/ 1934505 h 4925968"/>
              <a:gd name="connsiteX15654" fmla="*/ 7723893 w 8014260"/>
              <a:gd name="connsiteY15654" fmla="*/ 1980659 h 4925968"/>
              <a:gd name="connsiteX15655" fmla="*/ 7698861 w 8014260"/>
              <a:gd name="connsiteY15655" fmla="*/ 2022630 h 4925968"/>
              <a:gd name="connsiteX15656" fmla="*/ 7717652 w 8014260"/>
              <a:gd name="connsiteY15656" fmla="*/ 1973733 h 4925968"/>
              <a:gd name="connsiteX15657" fmla="*/ 7742684 w 8014260"/>
              <a:gd name="connsiteY15657" fmla="*/ 1934505 h 4925968"/>
              <a:gd name="connsiteX15658" fmla="*/ 6194627 w 8014260"/>
              <a:gd name="connsiteY15658" fmla="*/ 1934231 h 4925968"/>
              <a:gd name="connsiteX15659" fmla="*/ 6187701 w 8014260"/>
              <a:gd name="connsiteY15659" fmla="*/ 1938140 h 4925968"/>
              <a:gd name="connsiteX15660" fmla="*/ 6176042 w 8014260"/>
              <a:gd name="connsiteY15660" fmla="*/ 1941157 h 4925968"/>
              <a:gd name="connsiteX15661" fmla="*/ 6183860 w 8014260"/>
              <a:gd name="connsiteY15661" fmla="*/ 1936837 h 4925968"/>
              <a:gd name="connsiteX15662" fmla="*/ 6194627 w 8014260"/>
              <a:gd name="connsiteY15662" fmla="*/ 1934231 h 4925968"/>
              <a:gd name="connsiteX15663" fmla="*/ 4777353 w 8014260"/>
              <a:gd name="connsiteY15663" fmla="*/ 1933202 h 4925968"/>
              <a:gd name="connsiteX15664" fmla="*/ 4778793 w 8014260"/>
              <a:gd name="connsiteY15664" fmla="*/ 1934162 h 4925968"/>
              <a:gd name="connsiteX15665" fmla="*/ 4774747 w 8014260"/>
              <a:gd name="connsiteY15665" fmla="*/ 1934231 h 4925968"/>
              <a:gd name="connsiteX15666" fmla="*/ 4773032 w 8014260"/>
              <a:gd name="connsiteY15666" fmla="*/ 1933271 h 4925968"/>
              <a:gd name="connsiteX15667" fmla="*/ 4777353 w 8014260"/>
              <a:gd name="connsiteY15667" fmla="*/ 1933202 h 4925968"/>
              <a:gd name="connsiteX15668" fmla="*/ 3488529 w 8014260"/>
              <a:gd name="connsiteY15668" fmla="*/ 1931968 h 4925968"/>
              <a:gd name="connsiteX15669" fmla="*/ 3491684 w 8014260"/>
              <a:gd name="connsiteY15669" fmla="*/ 1946781 h 4925968"/>
              <a:gd name="connsiteX15670" fmla="*/ 3487638 w 8014260"/>
              <a:gd name="connsiteY15670" fmla="*/ 1952199 h 4925968"/>
              <a:gd name="connsiteX15671" fmla="*/ 3485032 w 8014260"/>
              <a:gd name="connsiteY15671" fmla="*/ 1935946 h 4925968"/>
              <a:gd name="connsiteX15672" fmla="*/ 3488529 w 8014260"/>
              <a:gd name="connsiteY15672" fmla="*/ 1931968 h 4925968"/>
              <a:gd name="connsiteX15673" fmla="*/ 5109006 w 8014260"/>
              <a:gd name="connsiteY15673" fmla="*/ 1930665 h 4925968"/>
              <a:gd name="connsiteX15674" fmla="*/ 5110721 w 8014260"/>
              <a:gd name="connsiteY15674" fmla="*/ 1932380 h 4925968"/>
              <a:gd name="connsiteX15675" fmla="*/ 5109143 w 8014260"/>
              <a:gd name="connsiteY15675" fmla="*/ 1933065 h 4925968"/>
              <a:gd name="connsiteX15676" fmla="*/ 5107292 w 8014260"/>
              <a:gd name="connsiteY15676" fmla="*/ 1931282 h 4925968"/>
              <a:gd name="connsiteX15677" fmla="*/ 5109006 w 8014260"/>
              <a:gd name="connsiteY15677" fmla="*/ 1930665 h 4925968"/>
              <a:gd name="connsiteX15678" fmla="*/ 1574941 w 8014260"/>
              <a:gd name="connsiteY15678" fmla="*/ 1929362 h 4925968"/>
              <a:gd name="connsiteX15679" fmla="*/ 1576587 w 8014260"/>
              <a:gd name="connsiteY15679" fmla="*/ 1932174 h 4925968"/>
              <a:gd name="connsiteX15680" fmla="*/ 1575079 w 8014260"/>
              <a:gd name="connsiteY15680" fmla="*/ 1934506 h 4925968"/>
              <a:gd name="connsiteX15681" fmla="*/ 1573227 w 8014260"/>
              <a:gd name="connsiteY15681" fmla="*/ 1931556 h 4925968"/>
              <a:gd name="connsiteX15682" fmla="*/ 1574941 w 8014260"/>
              <a:gd name="connsiteY15682" fmla="*/ 1929362 h 4925968"/>
              <a:gd name="connsiteX15683" fmla="*/ 4972943 w 8014260"/>
              <a:gd name="connsiteY15683" fmla="*/ 1928333 h 4925968"/>
              <a:gd name="connsiteX15684" fmla="*/ 4974932 w 8014260"/>
              <a:gd name="connsiteY15684" fmla="*/ 1929087 h 4925968"/>
              <a:gd name="connsiteX15685" fmla="*/ 4973423 w 8014260"/>
              <a:gd name="connsiteY15685" fmla="*/ 1930733 h 4925968"/>
              <a:gd name="connsiteX15686" fmla="*/ 4971709 w 8014260"/>
              <a:gd name="connsiteY15686" fmla="*/ 1929910 h 4925968"/>
              <a:gd name="connsiteX15687" fmla="*/ 4972943 w 8014260"/>
              <a:gd name="connsiteY15687" fmla="*/ 1928333 h 4925968"/>
              <a:gd name="connsiteX15688" fmla="*/ 5977914 w 8014260"/>
              <a:gd name="connsiteY15688" fmla="*/ 1927921 h 4925968"/>
              <a:gd name="connsiteX15689" fmla="*/ 5970302 w 8014260"/>
              <a:gd name="connsiteY15689" fmla="*/ 1935739 h 4925968"/>
              <a:gd name="connsiteX15690" fmla="*/ 5960427 w 8014260"/>
              <a:gd name="connsiteY15690" fmla="*/ 1936425 h 4925968"/>
              <a:gd name="connsiteX15691" fmla="*/ 5964884 w 8014260"/>
              <a:gd name="connsiteY15691" fmla="*/ 1930459 h 4925968"/>
              <a:gd name="connsiteX15692" fmla="*/ 5977914 w 8014260"/>
              <a:gd name="connsiteY15692" fmla="*/ 1927921 h 4925968"/>
              <a:gd name="connsiteX15693" fmla="*/ 5817642 w 8014260"/>
              <a:gd name="connsiteY15693" fmla="*/ 1927921 h 4925968"/>
              <a:gd name="connsiteX15694" fmla="*/ 5826764 w 8014260"/>
              <a:gd name="connsiteY15694" fmla="*/ 1928607 h 4925968"/>
              <a:gd name="connsiteX15695" fmla="*/ 5822580 w 8014260"/>
              <a:gd name="connsiteY15695" fmla="*/ 1934436 h 4925968"/>
              <a:gd name="connsiteX15696" fmla="*/ 5815311 w 8014260"/>
              <a:gd name="connsiteY15696" fmla="*/ 1933682 h 4925968"/>
              <a:gd name="connsiteX15697" fmla="*/ 5817642 w 8014260"/>
              <a:gd name="connsiteY15697" fmla="*/ 1927921 h 4925968"/>
              <a:gd name="connsiteX15698" fmla="*/ 5901379 w 8014260"/>
              <a:gd name="connsiteY15698" fmla="*/ 1925316 h 4925968"/>
              <a:gd name="connsiteX15699" fmla="*/ 5896853 w 8014260"/>
              <a:gd name="connsiteY15699" fmla="*/ 1931419 h 4925968"/>
              <a:gd name="connsiteX15700" fmla="*/ 5888966 w 8014260"/>
              <a:gd name="connsiteY15700" fmla="*/ 1930871 h 4925968"/>
              <a:gd name="connsiteX15701" fmla="*/ 5891984 w 8014260"/>
              <a:gd name="connsiteY15701" fmla="*/ 1926413 h 4925968"/>
              <a:gd name="connsiteX15702" fmla="*/ 5901379 w 8014260"/>
              <a:gd name="connsiteY15702" fmla="*/ 1925316 h 4925968"/>
              <a:gd name="connsiteX15703" fmla="*/ 6351333 w 8014260"/>
              <a:gd name="connsiteY15703" fmla="*/ 1923327 h 4925968"/>
              <a:gd name="connsiteX15704" fmla="*/ 6343789 w 8014260"/>
              <a:gd name="connsiteY15704" fmla="*/ 1929774 h 4925968"/>
              <a:gd name="connsiteX15705" fmla="*/ 6330073 w 8014260"/>
              <a:gd name="connsiteY15705" fmla="*/ 1932517 h 4925968"/>
              <a:gd name="connsiteX15706" fmla="*/ 6341869 w 8014260"/>
              <a:gd name="connsiteY15706" fmla="*/ 1923807 h 4925968"/>
              <a:gd name="connsiteX15707" fmla="*/ 6351333 w 8014260"/>
              <a:gd name="connsiteY15707" fmla="*/ 1923327 h 4925968"/>
              <a:gd name="connsiteX15708" fmla="*/ 5244108 w 8014260"/>
              <a:gd name="connsiteY15708" fmla="*/ 1923258 h 4925968"/>
              <a:gd name="connsiteX15709" fmla="*/ 5246097 w 8014260"/>
              <a:gd name="connsiteY15709" fmla="*/ 1923669 h 4925968"/>
              <a:gd name="connsiteX15710" fmla="*/ 5244862 w 8014260"/>
              <a:gd name="connsiteY15710" fmla="*/ 1925590 h 4925968"/>
              <a:gd name="connsiteX15711" fmla="*/ 5243011 w 8014260"/>
              <a:gd name="connsiteY15711" fmla="*/ 1925041 h 4925968"/>
              <a:gd name="connsiteX15712" fmla="*/ 5244108 w 8014260"/>
              <a:gd name="connsiteY15712" fmla="*/ 1923258 h 4925968"/>
              <a:gd name="connsiteX15713" fmla="*/ 2464767 w 8014260"/>
              <a:gd name="connsiteY15713" fmla="*/ 1922915 h 4925968"/>
              <a:gd name="connsiteX15714" fmla="*/ 2468607 w 8014260"/>
              <a:gd name="connsiteY15714" fmla="*/ 1931007 h 4925968"/>
              <a:gd name="connsiteX15715" fmla="*/ 2463944 w 8014260"/>
              <a:gd name="connsiteY15715" fmla="*/ 1940952 h 4925968"/>
              <a:gd name="connsiteX15716" fmla="*/ 2461201 w 8014260"/>
              <a:gd name="connsiteY15716" fmla="*/ 1930527 h 4925968"/>
              <a:gd name="connsiteX15717" fmla="*/ 2464767 w 8014260"/>
              <a:gd name="connsiteY15717" fmla="*/ 1922915 h 4925968"/>
              <a:gd name="connsiteX15718" fmla="*/ 7014013 w 8014260"/>
              <a:gd name="connsiteY15718" fmla="*/ 1920917 h 4925968"/>
              <a:gd name="connsiteX15719" fmla="*/ 7020057 w 8014260"/>
              <a:gd name="connsiteY15719" fmla="*/ 1926344 h 4925968"/>
              <a:gd name="connsiteX15720" fmla="*/ 7004283 w 8014260"/>
              <a:gd name="connsiteY15720" fmla="*/ 1942940 h 4925968"/>
              <a:gd name="connsiteX15721" fmla="*/ 6987481 w 8014260"/>
              <a:gd name="connsiteY15721" fmla="*/ 1939305 h 4925968"/>
              <a:gd name="connsiteX15722" fmla="*/ 7001540 w 8014260"/>
              <a:gd name="connsiteY15722" fmla="*/ 1922435 h 4925968"/>
              <a:gd name="connsiteX15723" fmla="*/ 7014013 w 8014260"/>
              <a:gd name="connsiteY15723" fmla="*/ 1920917 h 4925968"/>
              <a:gd name="connsiteX15724" fmla="*/ 7727185 w 8014260"/>
              <a:gd name="connsiteY15724" fmla="*/ 1920720 h 4925968"/>
              <a:gd name="connsiteX15725" fmla="*/ 7708874 w 8014260"/>
              <a:gd name="connsiteY15725" fmla="*/ 1960291 h 4925968"/>
              <a:gd name="connsiteX15726" fmla="*/ 7685008 w 8014260"/>
              <a:gd name="connsiteY15726" fmla="*/ 1996981 h 4925968"/>
              <a:gd name="connsiteX15727" fmla="*/ 7703662 w 8014260"/>
              <a:gd name="connsiteY15727" fmla="*/ 1954805 h 4925968"/>
              <a:gd name="connsiteX15728" fmla="*/ 7727185 w 8014260"/>
              <a:gd name="connsiteY15728" fmla="*/ 1920720 h 4925968"/>
              <a:gd name="connsiteX15729" fmla="*/ 7298037 w 8014260"/>
              <a:gd name="connsiteY15729" fmla="*/ 1920240 h 4925968"/>
              <a:gd name="connsiteX15730" fmla="*/ 7306103 w 8014260"/>
              <a:gd name="connsiteY15730" fmla="*/ 1928675 h 4925968"/>
              <a:gd name="connsiteX15731" fmla="*/ 7292662 w 8014260"/>
              <a:gd name="connsiteY15731" fmla="*/ 1943694 h 4925968"/>
              <a:gd name="connsiteX15732" fmla="*/ 7271540 w 8014260"/>
              <a:gd name="connsiteY15732" fmla="*/ 1937796 h 4925968"/>
              <a:gd name="connsiteX15733" fmla="*/ 7283541 w 8014260"/>
              <a:gd name="connsiteY15733" fmla="*/ 1920446 h 4925968"/>
              <a:gd name="connsiteX15734" fmla="*/ 7298037 w 8014260"/>
              <a:gd name="connsiteY15734" fmla="*/ 1920240 h 4925968"/>
              <a:gd name="connsiteX15735" fmla="*/ 4836675 w 8014260"/>
              <a:gd name="connsiteY15735" fmla="*/ 1917017 h 4925968"/>
              <a:gd name="connsiteX15736" fmla="*/ 4838389 w 8014260"/>
              <a:gd name="connsiteY15736" fmla="*/ 1918937 h 4925968"/>
              <a:gd name="connsiteX15737" fmla="*/ 4836812 w 8014260"/>
              <a:gd name="connsiteY15737" fmla="*/ 1919417 h 4925968"/>
              <a:gd name="connsiteX15738" fmla="*/ 4834892 w 8014260"/>
              <a:gd name="connsiteY15738" fmla="*/ 1917428 h 4925968"/>
              <a:gd name="connsiteX15739" fmla="*/ 4836675 w 8014260"/>
              <a:gd name="connsiteY15739" fmla="*/ 1917017 h 4925968"/>
              <a:gd name="connsiteX15740" fmla="*/ 6266019 w 8014260"/>
              <a:gd name="connsiteY15740" fmla="*/ 1916468 h 4925968"/>
              <a:gd name="connsiteX15741" fmla="*/ 6261013 w 8014260"/>
              <a:gd name="connsiteY15741" fmla="*/ 1920309 h 4925968"/>
              <a:gd name="connsiteX15742" fmla="*/ 6248120 w 8014260"/>
              <a:gd name="connsiteY15742" fmla="*/ 1924012 h 4925968"/>
              <a:gd name="connsiteX15743" fmla="*/ 6254498 w 8014260"/>
              <a:gd name="connsiteY15743" fmla="*/ 1919828 h 4925968"/>
              <a:gd name="connsiteX15744" fmla="*/ 6266019 w 8014260"/>
              <a:gd name="connsiteY15744" fmla="*/ 1916468 h 4925968"/>
              <a:gd name="connsiteX15745" fmla="*/ 1986627 w 8014260"/>
              <a:gd name="connsiteY15745" fmla="*/ 1914274 h 4925968"/>
              <a:gd name="connsiteX15746" fmla="*/ 1990536 w 8014260"/>
              <a:gd name="connsiteY15746" fmla="*/ 1923395 h 4925968"/>
              <a:gd name="connsiteX15747" fmla="*/ 1986764 w 8014260"/>
              <a:gd name="connsiteY15747" fmla="*/ 1930459 h 4925968"/>
              <a:gd name="connsiteX15748" fmla="*/ 1983611 w 8014260"/>
              <a:gd name="connsiteY15748" fmla="*/ 1919486 h 4925968"/>
              <a:gd name="connsiteX15749" fmla="*/ 1986627 w 8014260"/>
              <a:gd name="connsiteY15749" fmla="*/ 1914274 h 4925968"/>
              <a:gd name="connsiteX15750" fmla="*/ 4639919 w 8014260"/>
              <a:gd name="connsiteY15750" fmla="*/ 1913931 h 4925968"/>
              <a:gd name="connsiteX15751" fmla="*/ 4641770 w 8014260"/>
              <a:gd name="connsiteY15751" fmla="*/ 1915234 h 4925968"/>
              <a:gd name="connsiteX15752" fmla="*/ 4637930 w 8014260"/>
              <a:gd name="connsiteY15752" fmla="*/ 1915577 h 4925968"/>
              <a:gd name="connsiteX15753" fmla="*/ 4635941 w 8014260"/>
              <a:gd name="connsiteY15753" fmla="*/ 1914411 h 4925968"/>
              <a:gd name="connsiteX15754" fmla="*/ 4639919 w 8014260"/>
              <a:gd name="connsiteY15754" fmla="*/ 1913931 h 4925968"/>
              <a:gd name="connsiteX15755" fmla="*/ 7711754 w 8014260"/>
              <a:gd name="connsiteY15755" fmla="*/ 1913177 h 4925968"/>
              <a:gd name="connsiteX15756" fmla="*/ 7691934 w 8014260"/>
              <a:gd name="connsiteY15756" fmla="*/ 1949044 h 4925968"/>
              <a:gd name="connsiteX15757" fmla="*/ 7671223 w 8014260"/>
              <a:gd name="connsiteY15757" fmla="*/ 1975242 h 4925968"/>
              <a:gd name="connsiteX15758" fmla="*/ 7689603 w 8014260"/>
              <a:gd name="connsiteY15758" fmla="*/ 1940472 h 4925968"/>
              <a:gd name="connsiteX15759" fmla="*/ 7711754 w 8014260"/>
              <a:gd name="connsiteY15759" fmla="*/ 1913177 h 4925968"/>
              <a:gd name="connsiteX15760" fmla="*/ 6926513 w 8014260"/>
              <a:gd name="connsiteY15760" fmla="*/ 1910845 h 4925968"/>
              <a:gd name="connsiteX15761" fmla="*/ 6943452 w 8014260"/>
              <a:gd name="connsiteY15761" fmla="*/ 1913451 h 4925968"/>
              <a:gd name="connsiteX15762" fmla="*/ 6930971 w 8014260"/>
              <a:gd name="connsiteY15762" fmla="*/ 1929225 h 4925968"/>
              <a:gd name="connsiteX15763" fmla="*/ 6912659 w 8014260"/>
              <a:gd name="connsiteY15763" fmla="*/ 1928402 h 4925968"/>
              <a:gd name="connsiteX15764" fmla="*/ 6926513 w 8014260"/>
              <a:gd name="connsiteY15764" fmla="*/ 1910845 h 4925968"/>
              <a:gd name="connsiteX15765" fmla="*/ 5750366 w 8014260"/>
              <a:gd name="connsiteY15765" fmla="*/ 1909885 h 4925968"/>
              <a:gd name="connsiteX15766" fmla="*/ 5746183 w 8014260"/>
              <a:gd name="connsiteY15766" fmla="*/ 1916331 h 4925968"/>
              <a:gd name="connsiteX15767" fmla="*/ 5740148 w 8014260"/>
              <a:gd name="connsiteY15767" fmla="*/ 1916194 h 4925968"/>
              <a:gd name="connsiteX15768" fmla="*/ 5743028 w 8014260"/>
              <a:gd name="connsiteY15768" fmla="*/ 1910776 h 4925968"/>
              <a:gd name="connsiteX15769" fmla="*/ 5750366 w 8014260"/>
              <a:gd name="connsiteY15769" fmla="*/ 1909885 h 4925968"/>
              <a:gd name="connsiteX15770" fmla="*/ 6425193 w 8014260"/>
              <a:gd name="connsiteY15770" fmla="*/ 1907690 h 4925968"/>
              <a:gd name="connsiteX15771" fmla="*/ 6414151 w 8014260"/>
              <a:gd name="connsiteY15771" fmla="*/ 1917566 h 4925968"/>
              <a:gd name="connsiteX15772" fmla="*/ 6401327 w 8014260"/>
              <a:gd name="connsiteY15772" fmla="*/ 1919760 h 4925968"/>
              <a:gd name="connsiteX15773" fmla="*/ 6412505 w 8014260"/>
              <a:gd name="connsiteY15773" fmla="*/ 1909953 h 4925968"/>
              <a:gd name="connsiteX15774" fmla="*/ 6425193 w 8014260"/>
              <a:gd name="connsiteY15774" fmla="*/ 1907690 h 4925968"/>
              <a:gd name="connsiteX15775" fmla="*/ 7695980 w 8014260"/>
              <a:gd name="connsiteY15775" fmla="*/ 1906798 h 4925968"/>
              <a:gd name="connsiteX15776" fmla="*/ 7677120 w 8014260"/>
              <a:gd name="connsiteY15776" fmla="*/ 1935053 h 4925968"/>
              <a:gd name="connsiteX15777" fmla="*/ 7656410 w 8014260"/>
              <a:gd name="connsiteY15777" fmla="*/ 1956656 h 4925968"/>
              <a:gd name="connsiteX15778" fmla="*/ 7673486 w 8014260"/>
              <a:gd name="connsiteY15778" fmla="*/ 1929087 h 4925968"/>
              <a:gd name="connsiteX15779" fmla="*/ 7695980 w 8014260"/>
              <a:gd name="connsiteY15779" fmla="*/ 1906798 h 4925968"/>
              <a:gd name="connsiteX15780" fmla="*/ 7508508 w 8014260"/>
              <a:gd name="connsiteY15780" fmla="*/ 1906696 h 4925968"/>
              <a:gd name="connsiteX15781" fmla="*/ 7515890 w 8014260"/>
              <a:gd name="connsiteY15781" fmla="*/ 1910708 h 4925968"/>
              <a:gd name="connsiteX15782" fmla="*/ 7500047 w 8014260"/>
              <a:gd name="connsiteY15782" fmla="*/ 1929019 h 4925968"/>
              <a:gd name="connsiteX15783" fmla="*/ 7480982 w 8014260"/>
              <a:gd name="connsiteY15783" fmla="*/ 1927784 h 4925968"/>
              <a:gd name="connsiteX15784" fmla="*/ 7494904 w 8014260"/>
              <a:gd name="connsiteY15784" fmla="*/ 1909679 h 4925968"/>
              <a:gd name="connsiteX15785" fmla="*/ 7508508 w 8014260"/>
              <a:gd name="connsiteY15785" fmla="*/ 1906696 h 4925968"/>
              <a:gd name="connsiteX15786" fmla="*/ 3347460 w 8014260"/>
              <a:gd name="connsiteY15786" fmla="*/ 1906250 h 4925968"/>
              <a:gd name="connsiteX15787" fmla="*/ 3353838 w 8014260"/>
              <a:gd name="connsiteY15787" fmla="*/ 1910914 h 4925968"/>
              <a:gd name="connsiteX15788" fmla="*/ 3352809 w 8014260"/>
              <a:gd name="connsiteY15788" fmla="*/ 1923327 h 4925968"/>
              <a:gd name="connsiteX15789" fmla="*/ 3346980 w 8014260"/>
              <a:gd name="connsiteY15789" fmla="*/ 1915852 h 4925968"/>
              <a:gd name="connsiteX15790" fmla="*/ 3347460 w 8014260"/>
              <a:gd name="connsiteY15790" fmla="*/ 1906250 h 4925968"/>
              <a:gd name="connsiteX15791" fmla="*/ 2872200 w 8014260"/>
              <a:gd name="connsiteY15791" fmla="*/ 1904056 h 4925968"/>
              <a:gd name="connsiteX15792" fmla="*/ 2876864 w 8014260"/>
              <a:gd name="connsiteY15792" fmla="*/ 1917635 h 4925968"/>
              <a:gd name="connsiteX15793" fmla="*/ 2872337 w 8014260"/>
              <a:gd name="connsiteY15793" fmla="*/ 1919487 h 4925968"/>
              <a:gd name="connsiteX15794" fmla="*/ 2868840 w 8014260"/>
              <a:gd name="connsiteY15794" fmla="*/ 1910022 h 4925968"/>
              <a:gd name="connsiteX15795" fmla="*/ 2872200 w 8014260"/>
              <a:gd name="connsiteY15795" fmla="*/ 1904056 h 4925968"/>
              <a:gd name="connsiteX15796" fmla="*/ 6853201 w 8014260"/>
              <a:gd name="connsiteY15796" fmla="*/ 1901929 h 4925968"/>
              <a:gd name="connsiteX15797" fmla="*/ 6868631 w 8014260"/>
              <a:gd name="connsiteY15797" fmla="*/ 1905152 h 4925968"/>
              <a:gd name="connsiteX15798" fmla="*/ 6854915 w 8014260"/>
              <a:gd name="connsiteY15798" fmla="*/ 1921131 h 4925968"/>
              <a:gd name="connsiteX15799" fmla="*/ 6838387 w 8014260"/>
              <a:gd name="connsiteY15799" fmla="*/ 1917565 h 4925968"/>
              <a:gd name="connsiteX15800" fmla="*/ 6853201 w 8014260"/>
              <a:gd name="connsiteY15800" fmla="*/ 1901929 h 4925968"/>
              <a:gd name="connsiteX15801" fmla="*/ 7583655 w 8014260"/>
              <a:gd name="connsiteY15801" fmla="*/ 1901793 h 4925968"/>
              <a:gd name="connsiteX15802" fmla="*/ 7590162 w 8014260"/>
              <a:gd name="connsiteY15802" fmla="*/ 1903713 h 4925968"/>
              <a:gd name="connsiteX15803" fmla="*/ 7573771 w 8014260"/>
              <a:gd name="connsiteY15803" fmla="*/ 1921681 h 4925968"/>
              <a:gd name="connsiteX15804" fmla="*/ 7553952 w 8014260"/>
              <a:gd name="connsiteY15804" fmla="*/ 1925041 h 4925968"/>
              <a:gd name="connsiteX15805" fmla="*/ 7570617 w 8014260"/>
              <a:gd name="connsiteY15805" fmla="*/ 1906662 h 4925968"/>
              <a:gd name="connsiteX15806" fmla="*/ 7583655 w 8014260"/>
              <a:gd name="connsiteY15806" fmla="*/ 1901793 h 4925968"/>
              <a:gd name="connsiteX15807" fmla="*/ 5455061 w 8014260"/>
              <a:gd name="connsiteY15807" fmla="*/ 1900352 h 4925968"/>
              <a:gd name="connsiteX15808" fmla="*/ 5456638 w 8014260"/>
              <a:gd name="connsiteY15808" fmla="*/ 1900352 h 4925968"/>
              <a:gd name="connsiteX15809" fmla="*/ 5455335 w 8014260"/>
              <a:gd name="connsiteY15809" fmla="*/ 1901312 h 4925968"/>
              <a:gd name="connsiteX15810" fmla="*/ 5450946 w 8014260"/>
              <a:gd name="connsiteY15810" fmla="*/ 1902341 h 4925968"/>
              <a:gd name="connsiteX15811" fmla="*/ 5455061 w 8014260"/>
              <a:gd name="connsiteY15811" fmla="*/ 1900352 h 4925968"/>
              <a:gd name="connsiteX15812" fmla="*/ 5379142 w 8014260"/>
              <a:gd name="connsiteY15812" fmla="*/ 1898226 h 4925968"/>
              <a:gd name="connsiteX15813" fmla="*/ 5381062 w 8014260"/>
              <a:gd name="connsiteY15813" fmla="*/ 1898569 h 4925968"/>
              <a:gd name="connsiteX15814" fmla="*/ 5379485 w 8014260"/>
              <a:gd name="connsiteY15814" fmla="*/ 1900695 h 4925968"/>
              <a:gd name="connsiteX15815" fmla="*/ 5377839 w 8014260"/>
              <a:gd name="connsiteY15815" fmla="*/ 1900352 h 4925968"/>
              <a:gd name="connsiteX15816" fmla="*/ 5379142 w 8014260"/>
              <a:gd name="connsiteY15816" fmla="*/ 1898226 h 4925968"/>
              <a:gd name="connsiteX15817" fmla="*/ 6776186 w 8014260"/>
              <a:gd name="connsiteY15817" fmla="*/ 1897746 h 4925968"/>
              <a:gd name="connsiteX15818" fmla="*/ 6793536 w 8014260"/>
              <a:gd name="connsiteY15818" fmla="*/ 1897746 h 4925968"/>
              <a:gd name="connsiteX15819" fmla="*/ 6780575 w 8014260"/>
              <a:gd name="connsiteY15819" fmla="*/ 1914000 h 4925968"/>
              <a:gd name="connsiteX15820" fmla="*/ 6764321 w 8014260"/>
              <a:gd name="connsiteY15820" fmla="*/ 1912628 h 4925968"/>
              <a:gd name="connsiteX15821" fmla="*/ 6776186 w 8014260"/>
              <a:gd name="connsiteY15821" fmla="*/ 1897746 h 4925968"/>
              <a:gd name="connsiteX15822" fmla="*/ 4699651 w 8014260"/>
              <a:gd name="connsiteY15822" fmla="*/ 1897746 h 4925968"/>
              <a:gd name="connsiteX15823" fmla="*/ 4701640 w 8014260"/>
              <a:gd name="connsiteY15823" fmla="*/ 1898775 h 4925968"/>
              <a:gd name="connsiteX15824" fmla="*/ 4700131 w 8014260"/>
              <a:gd name="connsiteY15824" fmla="*/ 1900215 h 4925968"/>
              <a:gd name="connsiteX15825" fmla="*/ 4698417 w 8014260"/>
              <a:gd name="connsiteY15825" fmla="*/ 1899186 h 4925968"/>
              <a:gd name="connsiteX15826" fmla="*/ 4699651 w 8014260"/>
              <a:gd name="connsiteY15826" fmla="*/ 1897746 h 4925968"/>
              <a:gd name="connsiteX15827" fmla="*/ 6338851 w 8014260"/>
              <a:gd name="connsiteY15827" fmla="*/ 1896992 h 4925968"/>
              <a:gd name="connsiteX15828" fmla="*/ 6330690 w 8014260"/>
              <a:gd name="connsiteY15828" fmla="*/ 1902478 h 4925968"/>
              <a:gd name="connsiteX15829" fmla="*/ 6319168 w 8014260"/>
              <a:gd name="connsiteY15829" fmla="*/ 1905839 h 4925968"/>
              <a:gd name="connsiteX15830" fmla="*/ 6327604 w 8014260"/>
              <a:gd name="connsiteY15830" fmla="*/ 1900215 h 4925968"/>
              <a:gd name="connsiteX15831" fmla="*/ 6338851 w 8014260"/>
              <a:gd name="connsiteY15831" fmla="*/ 1896992 h 4925968"/>
              <a:gd name="connsiteX15832" fmla="*/ 7679727 w 8014260"/>
              <a:gd name="connsiteY15832" fmla="*/ 1896923 h 4925968"/>
              <a:gd name="connsiteX15833" fmla="*/ 7662377 w 8014260"/>
              <a:gd name="connsiteY15833" fmla="*/ 1918457 h 4925968"/>
              <a:gd name="connsiteX15834" fmla="*/ 7640911 w 8014260"/>
              <a:gd name="connsiteY15834" fmla="*/ 1934642 h 4925968"/>
              <a:gd name="connsiteX15835" fmla="*/ 7657988 w 8014260"/>
              <a:gd name="connsiteY15835" fmla="*/ 1912491 h 4925968"/>
              <a:gd name="connsiteX15836" fmla="*/ 7679727 w 8014260"/>
              <a:gd name="connsiteY15836" fmla="*/ 1896923 h 4925968"/>
              <a:gd name="connsiteX15837" fmla="*/ 6498436 w 8014260"/>
              <a:gd name="connsiteY15837" fmla="*/ 1896101 h 4925968"/>
              <a:gd name="connsiteX15838" fmla="*/ 6485543 w 8014260"/>
              <a:gd name="connsiteY15838" fmla="*/ 1908514 h 4925968"/>
              <a:gd name="connsiteX15839" fmla="*/ 6473747 w 8014260"/>
              <a:gd name="connsiteY15839" fmla="*/ 1908925 h 4925968"/>
              <a:gd name="connsiteX15840" fmla="*/ 6483691 w 8014260"/>
              <a:gd name="connsiteY15840" fmla="*/ 1898364 h 4925968"/>
              <a:gd name="connsiteX15841" fmla="*/ 6498436 w 8014260"/>
              <a:gd name="connsiteY15841" fmla="*/ 1896101 h 4925968"/>
              <a:gd name="connsiteX15842" fmla="*/ 1781642 w 8014260"/>
              <a:gd name="connsiteY15842" fmla="*/ 1896032 h 4925968"/>
              <a:gd name="connsiteX15843" fmla="*/ 1783082 w 8014260"/>
              <a:gd name="connsiteY15843" fmla="*/ 1898090 h 4925968"/>
              <a:gd name="connsiteX15844" fmla="*/ 1779173 w 8014260"/>
              <a:gd name="connsiteY15844" fmla="*/ 1901656 h 4925968"/>
              <a:gd name="connsiteX15845" fmla="*/ 1777527 w 8014260"/>
              <a:gd name="connsiteY15845" fmla="*/ 1899941 h 4925968"/>
              <a:gd name="connsiteX15846" fmla="*/ 1781642 w 8014260"/>
              <a:gd name="connsiteY15846" fmla="*/ 1896032 h 4925968"/>
              <a:gd name="connsiteX15847" fmla="*/ 5677671 w 8014260"/>
              <a:gd name="connsiteY15847" fmla="*/ 1895689 h 4925968"/>
              <a:gd name="connsiteX15848" fmla="*/ 5672527 w 8014260"/>
              <a:gd name="connsiteY15848" fmla="*/ 1901518 h 4925968"/>
              <a:gd name="connsiteX15849" fmla="*/ 5667178 w 8014260"/>
              <a:gd name="connsiteY15849" fmla="*/ 1901724 h 4925968"/>
              <a:gd name="connsiteX15850" fmla="*/ 5670607 w 8014260"/>
              <a:gd name="connsiteY15850" fmla="*/ 1896923 h 4925968"/>
              <a:gd name="connsiteX15851" fmla="*/ 5677671 w 8014260"/>
              <a:gd name="connsiteY15851" fmla="*/ 1895689 h 4925968"/>
              <a:gd name="connsiteX15852" fmla="*/ 7433499 w 8014260"/>
              <a:gd name="connsiteY15852" fmla="*/ 1892928 h 4925968"/>
              <a:gd name="connsiteX15853" fmla="*/ 7439903 w 8014260"/>
              <a:gd name="connsiteY15853" fmla="*/ 1899186 h 4925968"/>
              <a:gd name="connsiteX15854" fmla="*/ 7425433 w 8014260"/>
              <a:gd name="connsiteY15854" fmla="*/ 1915508 h 4925968"/>
              <a:gd name="connsiteX15855" fmla="*/ 7404859 w 8014260"/>
              <a:gd name="connsiteY15855" fmla="*/ 1908513 h 4925968"/>
              <a:gd name="connsiteX15856" fmla="*/ 7420975 w 8014260"/>
              <a:gd name="connsiteY15856" fmla="*/ 1892946 h 4925968"/>
              <a:gd name="connsiteX15857" fmla="*/ 7433499 w 8014260"/>
              <a:gd name="connsiteY15857" fmla="*/ 1892928 h 4925968"/>
              <a:gd name="connsiteX15858" fmla="*/ 4503033 w 8014260"/>
              <a:gd name="connsiteY15858" fmla="*/ 1892603 h 4925968"/>
              <a:gd name="connsiteX15859" fmla="*/ 4504679 w 8014260"/>
              <a:gd name="connsiteY15859" fmla="*/ 1894180 h 4925968"/>
              <a:gd name="connsiteX15860" fmla="*/ 4503445 w 8014260"/>
              <a:gd name="connsiteY15860" fmla="*/ 1895346 h 4925968"/>
              <a:gd name="connsiteX15861" fmla="*/ 4498850 w 8014260"/>
              <a:gd name="connsiteY15861" fmla="*/ 1893289 h 4925968"/>
              <a:gd name="connsiteX15862" fmla="*/ 4503033 w 8014260"/>
              <a:gd name="connsiteY15862" fmla="*/ 1892603 h 4925968"/>
              <a:gd name="connsiteX15863" fmla="*/ 5529470 w 8014260"/>
              <a:gd name="connsiteY15863" fmla="*/ 1892465 h 4925968"/>
              <a:gd name="connsiteX15864" fmla="*/ 5527755 w 8014260"/>
              <a:gd name="connsiteY15864" fmla="*/ 1895551 h 4925968"/>
              <a:gd name="connsiteX15865" fmla="*/ 5523983 w 8014260"/>
              <a:gd name="connsiteY15865" fmla="*/ 1896443 h 4925968"/>
              <a:gd name="connsiteX15866" fmla="*/ 5524532 w 8014260"/>
              <a:gd name="connsiteY15866" fmla="*/ 1893700 h 4925968"/>
              <a:gd name="connsiteX15867" fmla="*/ 5529470 w 8014260"/>
              <a:gd name="connsiteY15867" fmla="*/ 1892465 h 4925968"/>
              <a:gd name="connsiteX15868" fmla="*/ 7221767 w 8014260"/>
              <a:gd name="connsiteY15868" fmla="*/ 1891779 h 4925968"/>
              <a:gd name="connsiteX15869" fmla="*/ 7228677 w 8014260"/>
              <a:gd name="connsiteY15869" fmla="*/ 1898501 h 4925968"/>
              <a:gd name="connsiteX15870" fmla="*/ 7214893 w 8014260"/>
              <a:gd name="connsiteY15870" fmla="*/ 1915577 h 4925968"/>
              <a:gd name="connsiteX15871" fmla="*/ 7195415 w 8014260"/>
              <a:gd name="connsiteY15871" fmla="*/ 1909267 h 4925968"/>
              <a:gd name="connsiteX15872" fmla="*/ 7209406 w 8014260"/>
              <a:gd name="connsiteY15872" fmla="*/ 1892054 h 4925968"/>
              <a:gd name="connsiteX15873" fmla="*/ 7221767 w 8014260"/>
              <a:gd name="connsiteY15873" fmla="*/ 1891779 h 4925968"/>
              <a:gd name="connsiteX15874" fmla="*/ 6703834 w 8014260"/>
              <a:gd name="connsiteY15874" fmla="*/ 1891506 h 4925968"/>
              <a:gd name="connsiteX15875" fmla="*/ 6718579 w 8014260"/>
              <a:gd name="connsiteY15875" fmla="*/ 1892603 h 4925968"/>
              <a:gd name="connsiteX15876" fmla="*/ 6708772 w 8014260"/>
              <a:gd name="connsiteY15876" fmla="*/ 1907896 h 4925968"/>
              <a:gd name="connsiteX15877" fmla="*/ 6691353 w 8014260"/>
              <a:gd name="connsiteY15877" fmla="*/ 1908513 h 4925968"/>
              <a:gd name="connsiteX15878" fmla="*/ 6703834 w 8014260"/>
              <a:gd name="connsiteY15878" fmla="*/ 1891506 h 4925968"/>
              <a:gd name="connsiteX15879" fmla="*/ 5599696 w 8014260"/>
              <a:gd name="connsiteY15879" fmla="*/ 1890614 h 4925968"/>
              <a:gd name="connsiteX15880" fmla="*/ 5602645 w 8014260"/>
              <a:gd name="connsiteY15880" fmla="*/ 1891232 h 4925968"/>
              <a:gd name="connsiteX15881" fmla="*/ 5599353 w 8014260"/>
              <a:gd name="connsiteY15881" fmla="*/ 1894318 h 4925968"/>
              <a:gd name="connsiteX15882" fmla="*/ 5595238 w 8014260"/>
              <a:gd name="connsiteY15882" fmla="*/ 1893563 h 4925968"/>
              <a:gd name="connsiteX15883" fmla="*/ 5599696 w 8014260"/>
              <a:gd name="connsiteY15883" fmla="*/ 1890614 h 4925968"/>
              <a:gd name="connsiteX15884" fmla="*/ 6246063 w 8014260"/>
              <a:gd name="connsiteY15884" fmla="*/ 1890134 h 4925968"/>
              <a:gd name="connsiteX15885" fmla="*/ 6253469 w 8014260"/>
              <a:gd name="connsiteY15885" fmla="*/ 1893152 h 4925968"/>
              <a:gd name="connsiteX15886" fmla="*/ 6245651 w 8014260"/>
              <a:gd name="connsiteY15886" fmla="*/ 1899598 h 4925968"/>
              <a:gd name="connsiteX15887" fmla="*/ 6237902 w 8014260"/>
              <a:gd name="connsiteY15887" fmla="*/ 1898775 h 4925968"/>
              <a:gd name="connsiteX15888" fmla="*/ 6246063 w 8014260"/>
              <a:gd name="connsiteY15888" fmla="*/ 1890134 h 4925968"/>
              <a:gd name="connsiteX15889" fmla="*/ 6571131 w 8014260"/>
              <a:gd name="connsiteY15889" fmla="*/ 1889586 h 4925968"/>
              <a:gd name="connsiteX15890" fmla="*/ 6560913 w 8014260"/>
              <a:gd name="connsiteY15890" fmla="*/ 1901724 h 4925968"/>
              <a:gd name="connsiteX15891" fmla="*/ 6545688 w 8014260"/>
              <a:gd name="connsiteY15891" fmla="*/ 1903439 h 4925968"/>
              <a:gd name="connsiteX15892" fmla="*/ 6557278 w 8014260"/>
              <a:gd name="connsiteY15892" fmla="*/ 1889860 h 4925968"/>
              <a:gd name="connsiteX15893" fmla="*/ 6571131 w 8014260"/>
              <a:gd name="connsiteY15893" fmla="*/ 1889586 h 4925968"/>
              <a:gd name="connsiteX15894" fmla="*/ 2599115 w 8014260"/>
              <a:gd name="connsiteY15894" fmla="*/ 1888693 h 4925968"/>
              <a:gd name="connsiteX15895" fmla="*/ 2602544 w 8014260"/>
              <a:gd name="connsiteY15895" fmla="*/ 1898294 h 4925968"/>
              <a:gd name="connsiteX15896" fmla="*/ 2599663 w 8014260"/>
              <a:gd name="connsiteY15896" fmla="*/ 1906524 h 4925968"/>
              <a:gd name="connsiteX15897" fmla="*/ 2594794 w 8014260"/>
              <a:gd name="connsiteY15897" fmla="*/ 1893905 h 4925968"/>
              <a:gd name="connsiteX15898" fmla="*/ 2599115 w 8014260"/>
              <a:gd name="connsiteY15898" fmla="*/ 1888693 h 4925968"/>
              <a:gd name="connsiteX15899" fmla="*/ 6630178 w 8014260"/>
              <a:gd name="connsiteY15899" fmla="*/ 1888076 h 4925968"/>
              <a:gd name="connsiteX15900" fmla="*/ 6645129 w 8014260"/>
              <a:gd name="connsiteY15900" fmla="*/ 1888350 h 4925968"/>
              <a:gd name="connsiteX15901" fmla="*/ 6633128 w 8014260"/>
              <a:gd name="connsiteY15901" fmla="*/ 1904055 h 4925968"/>
              <a:gd name="connsiteX15902" fmla="*/ 6618451 w 8014260"/>
              <a:gd name="connsiteY15902" fmla="*/ 1903164 h 4925968"/>
              <a:gd name="connsiteX15903" fmla="*/ 6630178 w 8014260"/>
              <a:gd name="connsiteY15903" fmla="*/ 1888076 h 4925968"/>
              <a:gd name="connsiteX15904" fmla="*/ 7816202 w 8014260"/>
              <a:gd name="connsiteY15904" fmla="*/ 1887391 h 4925968"/>
              <a:gd name="connsiteX15905" fmla="*/ 7817916 w 8014260"/>
              <a:gd name="connsiteY15905" fmla="*/ 1892809 h 4925968"/>
              <a:gd name="connsiteX15906" fmla="*/ 7818259 w 8014260"/>
              <a:gd name="connsiteY15906" fmla="*/ 1892397 h 4925968"/>
              <a:gd name="connsiteX15907" fmla="*/ 7818808 w 8014260"/>
              <a:gd name="connsiteY15907" fmla="*/ 1894318 h 4925968"/>
              <a:gd name="connsiteX15908" fmla="*/ 7798028 w 8014260"/>
              <a:gd name="connsiteY15908" fmla="*/ 1934848 h 4925968"/>
              <a:gd name="connsiteX15909" fmla="*/ 7777934 w 8014260"/>
              <a:gd name="connsiteY15909" fmla="*/ 1953228 h 4925968"/>
              <a:gd name="connsiteX15910" fmla="*/ 7801937 w 8014260"/>
              <a:gd name="connsiteY15910" fmla="*/ 1901930 h 4925968"/>
              <a:gd name="connsiteX15911" fmla="*/ 7816202 w 8014260"/>
              <a:gd name="connsiteY15911" fmla="*/ 1887391 h 4925968"/>
              <a:gd name="connsiteX15912" fmla="*/ 6170693 w 8014260"/>
              <a:gd name="connsiteY15912" fmla="*/ 1885333 h 4925968"/>
              <a:gd name="connsiteX15913" fmla="*/ 6181529 w 8014260"/>
              <a:gd name="connsiteY15913" fmla="*/ 1885470 h 4925968"/>
              <a:gd name="connsiteX15914" fmla="*/ 6174259 w 8014260"/>
              <a:gd name="connsiteY15914" fmla="*/ 1892534 h 4925968"/>
              <a:gd name="connsiteX15915" fmla="*/ 6167196 w 8014260"/>
              <a:gd name="connsiteY15915" fmla="*/ 1891848 h 4925968"/>
              <a:gd name="connsiteX15916" fmla="*/ 6170693 w 8014260"/>
              <a:gd name="connsiteY15916" fmla="*/ 1885333 h 4925968"/>
              <a:gd name="connsiteX15917" fmla="*/ 6327192 w 8014260"/>
              <a:gd name="connsiteY15917" fmla="*/ 1883001 h 4925968"/>
              <a:gd name="connsiteX15918" fmla="*/ 6320609 w 8014260"/>
              <a:gd name="connsiteY15918" fmla="*/ 1886499 h 4925968"/>
              <a:gd name="connsiteX15919" fmla="*/ 6308950 w 8014260"/>
              <a:gd name="connsiteY15919" fmla="*/ 1890065 h 4925968"/>
              <a:gd name="connsiteX15920" fmla="*/ 6316699 w 8014260"/>
              <a:gd name="connsiteY15920" fmla="*/ 1886019 h 4925968"/>
              <a:gd name="connsiteX15921" fmla="*/ 6327192 w 8014260"/>
              <a:gd name="connsiteY15921" fmla="*/ 1883001 h 4925968"/>
              <a:gd name="connsiteX15922" fmla="*/ 2735932 w 8014260"/>
              <a:gd name="connsiteY15922" fmla="*/ 1882590 h 4925968"/>
              <a:gd name="connsiteX15923" fmla="*/ 2739292 w 8014260"/>
              <a:gd name="connsiteY15923" fmla="*/ 1896924 h 4925968"/>
              <a:gd name="connsiteX15924" fmla="*/ 2732023 w 8014260"/>
              <a:gd name="connsiteY15924" fmla="*/ 1895072 h 4925968"/>
              <a:gd name="connsiteX15925" fmla="*/ 2731474 w 8014260"/>
              <a:gd name="connsiteY15925" fmla="*/ 1884716 h 4925968"/>
              <a:gd name="connsiteX15926" fmla="*/ 2735932 w 8014260"/>
              <a:gd name="connsiteY15926" fmla="*/ 1882590 h 4925968"/>
              <a:gd name="connsiteX15927" fmla="*/ 7662650 w 8014260"/>
              <a:gd name="connsiteY15927" fmla="*/ 1879435 h 4925968"/>
              <a:gd name="connsiteX15928" fmla="*/ 7647357 w 8014260"/>
              <a:gd name="connsiteY15928" fmla="*/ 1895277 h 4925968"/>
              <a:gd name="connsiteX15929" fmla="*/ 7625206 w 8014260"/>
              <a:gd name="connsiteY15929" fmla="*/ 1905427 h 4925968"/>
              <a:gd name="connsiteX15930" fmla="*/ 7640636 w 8014260"/>
              <a:gd name="connsiteY15930" fmla="*/ 1888693 h 4925968"/>
              <a:gd name="connsiteX15931" fmla="*/ 7662650 w 8014260"/>
              <a:gd name="connsiteY15931" fmla="*/ 1879435 h 4925968"/>
              <a:gd name="connsiteX15932" fmla="*/ 6411477 w 8014260"/>
              <a:gd name="connsiteY15932" fmla="*/ 1877104 h 4925968"/>
              <a:gd name="connsiteX15933" fmla="*/ 6400230 w 8014260"/>
              <a:gd name="connsiteY15933" fmla="*/ 1884579 h 4925968"/>
              <a:gd name="connsiteX15934" fmla="*/ 6390972 w 8014260"/>
              <a:gd name="connsiteY15934" fmla="*/ 1886294 h 4925968"/>
              <a:gd name="connsiteX15935" fmla="*/ 6403659 w 8014260"/>
              <a:gd name="connsiteY15935" fmla="*/ 1878681 h 4925968"/>
              <a:gd name="connsiteX15936" fmla="*/ 6411477 w 8014260"/>
              <a:gd name="connsiteY15936" fmla="*/ 1877104 h 4925968"/>
              <a:gd name="connsiteX15937" fmla="*/ 6111577 w 8014260"/>
              <a:gd name="connsiteY15937" fmla="*/ 1872303 h 4925968"/>
              <a:gd name="connsiteX15938" fmla="*/ 6103073 w 8014260"/>
              <a:gd name="connsiteY15938" fmla="*/ 1880670 h 4925968"/>
              <a:gd name="connsiteX15939" fmla="*/ 6093815 w 8014260"/>
              <a:gd name="connsiteY15939" fmla="*/ 1880670 h 4925968"/>
              <a:gd name="connsiteX15940" fmla="*/ 6099027 w 8014260"/>
              <a:gd name="connsiteY15940" fmla="*/ 1874155 h 4925968"/>
              <a:gd name="connsiteX15941" fmla="*/ 6111577 w 8014260"/>
              <a:gd name="connsiteY15941" fmla="*/ 1872303 h 4925968"/>
              <a:gd name="connsiteX15942" fmla="*/ 4562561 w 8014260"/>
              <a:gd name="connsiteY15942" fmla="*/ 1871960 h 4925968"/>
              <a:gd name="connsiteX15943" fmla="*/ 4564413 w 8014260"/>
              <a:gd name="connsiteY15943" fmla="*/ 1873126 h 4925968"/>
              <a:gd name="connsiteX15944" fmla="*/ 4562835 w 8014260"/>
              <a:gd name="connsiteY15944" fmla="*/ 1874429 h 4925968"/>
              <a:gd name="connsiteX15945" fmla="*/ 4561189 w 8014260"/>
              <a:gd name="connsiteY15945" fmla="*/ 1873331 h 4925968"/>
              <a:gd name="connsiteX15946" fmla="*/ 4562561 w 8014260"/>
              <a:gd name="connsiteY15946" fmla="*/ 1871960 h 4925968"/>
              <a:gd name="connsiteX15947" fmla="*/ 4366353 w 8014260"/>
              <a:gd name="connsiteY15947" fmla="*/ 1870726 h 4925968"/>
              <a:gd name="connsiteX15948" fmla="*/ 4367862 w 8014260"/>
              <a:gd name="connsiteY15948" fmla="*/ 1872852 h 4925968"/>
              <a:gd name="connsiteX15949" fmla="*/ 4363816 w 8014260"/>
              <a:gd name="connsiteY15949" fmla="*/ 1873469 h 4925968"/>
              <a:gd name="connsiteX15950" fmla="*/ 4362101 w 8014260"/>
              <a:gd name="connsiteY15950" fmla="*/ 1871412 h 4925968"/>
              <a:gd name="connsiteX15951" fmla="*/ 4366353 w 8014260"/>
              <a:gd name="connsiteY15951" fmla="*/ 1870726 h 4925968"/>
              <a:gd name="connsiteX15952" fmla="*/ 6037442 w 8014260"/>
              <a:gd name="connsiteY15952" fmla="*/ 1870314 h 4925968"/>
              <a:gd name="connsiteX15953" fmla="*/ 6028733 w 8014260"/>
              <a:gd name="connsiteY15953" fmla="*/ 1876555 h 4925968"/>
              <a:gd name="connsiteX15954" fmla="*/ 6022012 w 8014260"/>
              <a:gd name="connsiteY15954" fmla="*/ 1875526 h 4925968"/>
              <a:gd name="connsiteX15955" fmla="*/ 6029144 w 8014260"/>
              <a:gd name="connsiteY15955" fmla="*/ 1870725 h 4925968"/>
              <a:gd name="connsiteX15956" fmla="*/ 6037442 w 8014260"/>
              <a:gd name="connsiteY15956" fmla="*/ 1870314 h 4925968"/>
              <a:gd name="connsiteX15957" fmla="*/ 5955077 w 8014260"/>
              <a:gd name="connsiteY15957" fmla="*/ 1870109 h 4925968"/>
              <a:gd name="connsiteX15958" fmla="*/ 5962416 w 8014260"/>
              <a:gd name="connsiteY15958" fmla="*/ 1872920 h 4925968"/>
              <a:gd name="connsiteX15959" fmla="*/ 5952883 w 8014260"/>
              <a:gd name="connsiteY15959" fmla="*/ 1879916 h 4925968"/>
              <a:gd name="connsiteX15960" fmla="*/ 5947808 w 8014260"/>
              <a:gd name="connsiteY15960" fmla="*/ 1877104 h 4925968"/>
              <a:gd name="connsiteX15961" fmla="*/ 5955077 w 8014260"/>
              <a:gd name="connsiteY15961" fmla="*/ 1870109 h 4925968"/>
              <a:gd name="connsiteX15962" fmla="*/ 7146535 w 8014260"/>
              <a:gd name="connsiteY15962" fmla="*/ 1869645 h 4925968"/>
              <a:gd name="connsiteX15963" fmla="*/ 7152758 w 8014260"/>
              <a:gd name="connsiteY15963" fmla="*/ 1875800 h 4925968"/>
              <a:gd name="connsiteX15964" fmla="*/ 7137190 w 8014260"/>
              <a:gd name="connsiteY15964" fmla="*/ 1892534 h 4925968"/>
              <a:gd name="connsiteX15965" fmla="*/ 7119772 w 8014260"/>
              <a:gd name="connsiteY15965" fmla="*/ 1885950 h 4925968"/>
              <a:gd name="connsiteX15966" fmla="*/ 7134036 w 8014260"/>
              <a:gd name="connsiteY15966" fmla="*/ 1870588 h 4925968"/>
              <a:gd name="connsiteX15967" fmla="*/ 7146535 w 8014260"/>
              <a:gd name="connsiteY15967" fmla="*/ 1869645 h 4925968"/>
              <a:gd name="connsiteX15968" fmla="*/ 2116723 w 8014260"/>
              <a:gd name="connsiteY15968" fmla="*/ 1864622 h 4925968"/>
              <a:gd name="connsiteX15969" fmla="*/ 2122689 w 8014260"/>
              <a:gd name="connsiteY15969" fmla="*/ 1867777 h 4925968"/>
              <a:gd name="connsiteX15970" fmla="*/ 2121249 w 8014260"/>
              <a:gd name="connsiteY15970" fmla="*/ 1879504 h 4925968"/>
              <a:gd name="connsiteX15971" fmla="*/ 2115900 w 8014260"/>
              <a:gd name="connsiteY15971" fmla="*/ 1873812 h 4925968"/>
              <a:gd name="connsiteX15972" fmla="*/ 2116723 w 8014260"/>
              <a:gd name="connsiteY15972" fmla="*/ 1864622 h 4925968"/>
              <a:gd name="connsiteX15973" fmla="*/ 3208654 w 8014260"/>
              <a:gd name="connsiteY15973" fmla="*/ 1863662 h 4925968"/>
              <a:gd name="connsiteX15974" fmla="*/ 3214209 w 8014260"/>
              <a:gd name="connsiteY15974" fmla="*/ 1871960 h 4925968"/>
              <a:gd name="connsiteX15975" fmla="*/ 3211672 w 8014260"/>
              <a:gd name="connsiteY15975" fmla="*/ 1883756 h 4925968"/>
              <a:gd name="connsiteX15976" fmla="*/ 3207694 w 8014260"/>
              <a:gd name="connsiteY15976" fmla="*/ 1876898 h 4925968"/>
              <a:gd name="connsiteX15977" fmla="*/ 3208654 w 8014260"/>
              <a:gd name="connsiteY15977" fmla="*/ 1863662 h 4925968"/>
              <a:gd name="connsiteX15978" fmla="*/ 6399133 w 8014260"/>
              <a:gd name="connsiteY15978" fmla="*/ 1861399 h 4925968"/>
              <a:gd name="connsiteX15979" fmla="*/ 6387474 w 8014260"/>
              <a:gd name="connsiteY15979" fmla="*/ 1867503 h 4925968"/>
              <a:gd name="connsiteX15980" fmla="*/ 6381028 w 8014260"/>
              <a:gd name="connsiteY15980" fmla="*/ 1868806 h 4925968"/>
              <a:gd name="connsiteX15981" fmla="*/ 6388709 w 8014260"/>
              <a:gd name="connsiteY15981" fmla="*/ 1864622 h 4925968"/>
              <a:gd name="connsiteX15982" fmla="*/ 6399133 w 8014260"/>
              <a:gd name="connsiteY15982" fmla="*/ 1861399 h 4925968"/>
              <a:gd name="connsiteX15983" fmla="*/ 7342244 w 8014260"/>
              <a:gd name="connsiteY15983" fmla="*/ 1860919 h 4925968"/>
              <a:gd name="connsiteX15984" fmla="*/ 7362339 w 8014260"/>
              <a:gd name="connsiteY15984" fmla="*/ 1869491 h 4925968"/>
              <a:gd name="connsiteX15985" fmla="*/ 7349514 w 8014260"/>
              <a:gd name="connsiteY15985" fmla="*/ 1885608 h 4925968"/>
              <a:gd name="connsiteX15986" fmla="*/ 7329145 w 8014260"/>
              <a:gd name="connsiteY15986" fmla="*/ 1876761 h 4925968"/>
              <a:gd name="connsiteX15987" fmla="*/ 7342244 w 8014260"/>
              <a:gd name="connsiteY15987" fmla="*/ 1860919 h 4925968"/>
              <a:gd name="connsiteX15988" fmla="*/ 6483967 w 8014260"/>
              <a:gd name="connsiteY15988" fmla="*/ 1857695 h 4925968"/>
              <a:gd name="connsiteX15989" fmla="*/ 6473542 w 8014260"/>
              <a:gd name="connsiteY15989" fmla="*/ 1865719 h 4925968"/>
              <a:gd name="connsiteX15990" fmla="*/ 6462501 w 8014260"/>
              <a:gd name="connsiteY15990" fmla="*/ 1868600 h 4925968"/>
              <a:gd name="connsiteX15991" fmla="*/ 6471485 w 8014260"/>
              <a:gd name="connsiteY15991" fmla="*/ 1860987 h 4925968"/>
              <a:gd name="connsiteX15992" fmla="*/ 6483967 w 8014260"/>
              <a:gd name="connsiteY15992" fmla="*/ 1857695 h 4925968"/>
              <a:gd name="connsiteX15993" fmla="*/ 1705724 w 8014260"/>
              <a:gd name="connsiteY15993" fmla="*/ 1854541 h 4925968"/>
              <a:gd name="connsiteX15994" fmla="*/ 1707507 w 8014260"/>
              <a:gd name="connsiteY15994" fmla="*/ 1855433 h 4925968"/>
              <a:gd name="connsiteX15995" fmla="*/ 1706067 w 8014260"/>
              <a:gd name="connsiteY15995" fmla="*/ 1860302 h 4925968"/>
              <a:gd name="connsiteX15996" fmla="*/ 1704489 w 8014260"/>
              <a:gd name="connsiteY15996" fmla="*/ 1859273 h 4925968"/>
              <a:gd name="connsiteX15997" fmla="*/ 1705724 w 8014260"/>
              <a:gd name="connsiteY15997" fmla="*/ 1854541 h 4925968"/>
              <a:gd name="connsiteX15998" fmla="*/ 7801182 w 8014260"/>
              <a:gd name="connsiteY15998" fmla="*/ 1854198 h 4925968"/>
              <a:gd name="connsiteX15999" fmla="*/ 7804885 w 8014260"/>
              <a:gd name="connsiteY15999" fmla="*/ 1860713 h 4925968"/>
              <a:gd name="connsiteX16000" fmla="*/ 7772173 w 8014260"/>
              <a:gd name="connsiteY16000" fmla="*/ 1911668 h 4925968"/>
              <a:gd name="connsiteX16001" fmla="*/ 7768744 w 8014260"/>
              <a:gd name="connsiteY16001" fmla="*/ 1905633 h 4925968"/>
              <a:gd name="connsiteX16002" fmla="*/ 7781842 w 8014260"/>
              <a:gd name="connsiteY16002" fmla="*/ 1880670 h 4925968"/>
              <a:gd name="connsiteX16003" fmla="*/ 7801182 w 8014260"/>
              <a:gd name="connsiteY16003" fmla="*/ 1854198 h 4925968"/>
              <a:gd name="connsiteX16004" fmla="*/ 7069957 w 8014260"/>
              <a:gd name="connsiteY16004" fmla="*/ 1851986 h 4925968"/>
              <a:gd name="connsiteX16005" fmla="*/ 7075881 w 8014260"/>
              <a:gd name="connsiteY16005" fmla="*/ 1857078 h 4925968"/>
              <a:gd name="connsiteX16006" fmla="*/ 7063399 w 8014260"/>
              <a:gd name="connsiteY16006" fmla="*/ 1872920 h 4925968"/>
              <a:gd name="connsiteX16007" fmla="*/ 7045020 w 8014260"/>
              <a:gd name="connsiteY16007" fmla="*/ 1870863 h 4925968"/>
              <a:gd name="connsiteX16008" fmla="*/ 7058942 w 8014260"/>
              <a:gd name="connsiteY16008" fmla="*/ 1853169 h 4925968"/>
              <a:gd name="connsiteX16009" fmla="*/ 7069957 w 8014260"/>
              <a:gd name="connsiteY16009" fmla="*/ 1851986 h 4925968"/>
              <a:gd name="connsiteX16010" fmla="*/ 7551277 w 8014260"/>
              <a:gd name="connsiteY16010" fmla="*/ 1850426 h 4925968"/>
              <a:gd name="connsiteX16011" fmla="*/ 7571645 w 8014260"/>
              <a:gd name="connsiteY16011" fmla="*/ 1850975 h 4925968"/>
              <a:gd name="connsiteX16012" fmla="*/ 7556764 w 8014260"/>
              <a:gd name="connsiteY16012" fmla="*/ 1865994 h 4925968"/>
              <a:gd name="connsiteX16013" fmla="*/ 7537355 w 8014260"/>
              <a:gd name="connsiteY16013" fmla="*/ 1864691 h 4925968"/>
              <a:gd name="connsiteX16014" fmla="*/ 7551277 w 8014260"/>
              <a:gd name="connsiteY16014" fmla="*/ 1850426 h 4925968"/>
              <a:gd name="connsiteX16015" fmla="*/ 4229193 w 8014260"/>
              <a:gd name="connsiteY16015" fmla="*/ 1849329 h 4925968"/>
              <a:gd name="connsiteX16016" fmla="*/ 4230770 w 8014260"/>
              <a:gd name="connsiteY16016" fmla="*/ 1851935 h 4925968"/>
              <a:gd name="connsiteX16017" fmla="*/ 4226724 w 8014260"/>
              <a:gd name="connsiteY16017" fmla="*/ 1852964 h 4925968"/>
              <a:gd name="connsiteX16018" fmla="*/ 4224941 w 8014260"/>
              <a:gd name="connsiteY16018" fmla="*/ 1850495 h 4925968"/>
              <a:gd name="connsiteX16019" fmla="*/ 4229193 w 8014260"/>
              <a:gd name="connsiteY16019" fmla="*/ 1849329 h 4925968"/>
              <a:gd name="connsiteX16020" fmla="*/ 7646535 w 8014260"/>
              <a:gd name="connsiteY16020" fmla="*/ 1848986 h 4925968"/>
              <a:gd name="connsiteX16021" fmla="*/ 7631858 w 8014260"/>
              <a:gd name="connsiteY16021" fmla="*/ 1862153 h 4925968"/>
              <a:gd name="connsiteX16022" fmla="*/ 7611628 w 8014260"/>
              <a:gd name="connsiteY16022" fmla="*/ 1864828 h 4925968"/>
              <a:gd name="connsiteX16023" fmla="*/ 7625000 w 8014260"/>
              <a:gd name="connsiteY16023" fmla="*/ 1852140 h 4925968"/>
              <a:gd name="connsiteX16024" fmla="*/ 7646535 w 8014260"/>
              <a:gd name="connsiteY16024" fmla="*/ 1848986 h 4925968"/>
              <a:gd name="connsiteX16025" fmla="*/ 5515206 w 8014260"/>
              <a:gd name="connsiteY16025" fmla="*/ 1847751 h 4925968"/>
              <a:gd name="connsiteX16026" fmla="*/ 5513765 w 8014260"/>
              <a:gd name="connsiteY16026" fmla="*/ 1850631 h 4925968"/>
              <a:gd name="connsiteX16027" fmla="*/ 5512051 w 8014260"/>
              <a:gd name="connsiteY16027" fmla="*/ 1850494 h 4925968"/>
              <a:gd name="connsiteX16028" fmla="*/ 5513217 w 8014260"/>
              <a:gd name="connsiteY16028" fmla="*/ 1847820 h 4925968"/>
              <a:gd name="connsiteX16029" fmla="*/ 5515206 w 8014260"/>
              <a:gd name="connsiteY16029" fmla="*/ 1847751 h 4925968"/>
              <a:gd name="connsiteX16030" fmla="*/ 5886360 w 8014260"/>
              <a:gd name="connsiteY16030" fmla="*/ 1845488 h 4925968"/>
              <a:gd name="connsiteX16031" fmla="*/ 5878337 w 8014260"/>
              <a:gd name="connsiteY16031" fmla="*/ 1853169 h 4925968"/>
              <a:gd name="connsiteX16032" fmla="*/ 5872233 w 8014260"/>
              <a:gd name="connsiteY16032" fmla="*/ 1852483 h 4925968"/>
              <a:gd name="connsiteX16033" fmla="*/ 5876142 w 8014260"/>
              <a:gd name="connsiteY16033" fmla="*/ 1845557 h 4925968"/>
              <a:gd name="connsiteX16034" fmla="*/ 5886360 w 8014260"/>
              <a:gd name="connsiteY16034" fmla="*/ 1845488 h 4925968"/>
              <a:gd name="connsiteX16035" fmla="*/ 7747965 w 8014260"/>
              <a:gd name="connsiteY16035" fmla="*/ 1845214 h 4925968"/>
              <a:gd name="connsiteX16036" fmla="*/ 7733495 w 8014260"/>
              <a:gd name="connsiteY16036" fmla="*/ 1859821 h 4925968"/>
              <a:gd name="connsiteX16037" fmla="*/ 7711137 w 8014260"/>
              <a:gd name="connsiteY16037" fmla="*/ 1878544 h 4925968"/>
              <a:gd name="connsiteX16038" fmla="*/ 7728762 w 8014260"/>
              <a:gd name="connsiteY16038" fmla="*/ 1859753 h 4925968"/>
              <a:gd name="connsiteX16039" fmla="*/ 7747965 w 8014260"/>
              <a:gd name="connsiteY16039" fmla="*/ 1845214 h 4925968"/>
              <a:gd name="connsiteX16040" fmla="*/ 7733288 w 8014260"/>
              <a:gd name="connsiteY16040" fmla="*/ 1844871 h 4925968"/>
              <a:gd name="connsiteX16041" fmla="*/ 7719983 w 8014260"/>
              <a:gd name="connsiteY16041" fmla="*/ 1856050 h 4925968"/>
              <a:gd name="connsiteX16042" fmla="*/ 7697763 w 8014260"/>
              <a:gd name="connsiteY16042" fmla="*/ 1869148 h 4925968"/>
              <a:gd name="connsiteX16043" fmla="*/ 7714497 w 8014260"/>
              <a:gd name="connsiteY16043" fmla="*/ 1854335 h 4925968"/>
              <a:gd name="connsiteX16044" fmla="*/ 7733288 w 8014260"/>
              <a:gd name="connsiteY16044" fmla="*/ 1844871 h 4925968"/>
              <a:gd name="connsiteX16045" fmla="*/ 5590780 w 8014260"/>
              <a:gd name="connsiteY16045" fmla="*/ 1841854 h 4925968"/>
              <a:gd name="connsiteX16046" fmla="*/ 5586871 w 8014260"/>
              <a:gd name="connsiteY16046" fmla="*/ 1844391 h 4925968"/>
              <a:gd name="connsiteX16047" fmla="*/ 5584951 w 8014260"/>
              <a:gd name="connsiteY16047" fmla="*/ 1844803 h 4925968"/>
              <a:gd name="connsiteX16048" fmla="*/ 5589066 w 8014260"/>
              <a:gd name="connsiteY16048" fmla="*/ 1842128 h 4925968"/>
              <a:gd name="connsiteX16049" fmla="*/ 5590780 w 8014260"/>
              <a:gd name="connsiteY16049" fmla="*/ 1841854 h 4925968"/>
              <a:gd name="connsiteX16050" fmla="*/ 7762297 w 8014260"/>
              <a:gd name="connsiteY16050" fmla="*/ 1840893 h 4925968"/>
              <a:gd name="connsiteX16051" fmla="*/ 7748993 w 8014260"/>
              <a:gd name="connsiteY16051" fmla="*/ 1857284 h 4925968"/>
              <a:gd name="connsiteX16052" fmla="*/ 7724784 w 8014260"/>
              <a:gd name="connsiteY16052" fmla="*/ 1883070 h 4925968"/>
              <a:gd name="connsiteX16053" fmla="*/ 7744261 w 8014260"/>
              <a:gd name="connsiteY16053" fmla="*/ 1857969 h 4925968"/>
              <a:gd name="connsiteX16054" fmla="*/ 7762297 w 8014260"/>
              <a:gd name="connsiteY16054" fmla="*/ 1840893 h 4925968"/>
              <a:gd name="connsiteX16055" fmla="*/ 4424920 w 8014260"/>
              <a:gd name="connsiteY16055" fmla="*/ 1840550 h 4925968"/>
              <a:gd name="connsiteX16056" fmla="*/ 4426841 w 8014260"/>
              <a:gd name="connsiteY16056" fmla="*/ 1841510 h 4925968"/>
              <a:gd name="connsiteX16057" fmla="*/ 4425195 w 8014260"/>
              <a:gd name="connsiteY16057" fmla="*/ 1842265 h 4925968"/>
              <a:gd name="connsiteX16058" fmla="*/ 4423549 w 8014260"/>
              <a:gd name="connsiteY16058" fmla="*/ 1841304 h 4925968"/>
              <a:gd name="connsiteX16059" fmla="*/ 4424920 w 8014260"/>
              <a:gd name="connsiteY16059" fmla="*/ 1840550 h 4925968"/>
              <a:gd name="connsiteX16060" fmla="*/ 6983708 w 8014260"/>
              <a:gd name="connsiteY16060" fmla="*/ 1839933 h 4925968"/>
              <a:gd name="connsiteX16061" fmla="*/ 7000716 w 8014260"/>
              <a:gd name="connsiteY16061" fmla="*/ 1842471 h 4925968"/>
              <a:gd name="connsiteX16062" fmla="*/ 6988783 w 8014260"/>
              <a:gd name="connsiteY16062" fmla="*/ 1858793 h 4925968"/>
              <a:gd name="connsiteX16063" fmla="*/ 6971021 w 8014260"/>
              <a:gd name="connsiteY16063" fmla="*/ 1857558 h 4925968"/>
              <a:gd name="connsiteX16064" fmla="*/ 6983708 w 8014260"/>
              <a:gd name="connsiteY16064" fmla="*/ 1839933 h 4925968"/>
              <a:gd name="connsiteX16065" fmla="*/ 7788975 w 8014260"/>
              <a:gd name="connsiteY16065" fmla="*/ 1839865 h 4925968"/>
              <a:gd name="connsiteX16066" fmla="*/ 7790141 w 8014260"/>
              <a:gd name="connsiteY16066" fmla="*/ 1840414 h 4925968"/>
              <a:gd name="connsiteX16067" fmla="*/ 7780813 w 8014260"/>
              <a:gd name="connsiteY16067" fmla="*/ 1858107 h 4925968"/>
              <a:gd name="connsiteX16068" fmla="*/ 7755233 w 8014260"/>
              <a:gd name="connsiteY16068" fmla="*/ 1894523 h 4925968"/>
              <a:gd name="connsiteX16069" fmla="*/ 7759622 w 8014260"/>
              <a:gd name="connsiteY16069" fmla="*/ 1879778 h 4925968"/>
              <a:gd name="connsiteX16070" fmla="*/ 7775190 w 8014260"/>
              <a:gd name="connsiteY16070" fmla="*/ 1855844 h 4925968"/>
              <a:gd name="connsiteX16071" fmla="*/ 7788975 w 8014260"/>
              <a:gd name="connsiteY16071" fmla="*/ 1839865 h 4925968"/>
              <a:gd name="connsiteX16072" fmla="*/ 6557073 w 8014260"/>
              <a:gd name="connsiteY16072" fmla="*/ 1839796 h 4925968"/>
              <a:gd name="connsiteX16073" fmla="*/ 6547609 w 8014260"/>
              <a:gd name="connsiteY16073" fmla="*/ 1848780 h 4925968"/>
              <a:gd name="connsiteX16074" fmla="*/ 6533550 w 8014260"/>
              <a:gd name="connsiteY16074" fmla="*/ 1852552 h 4925968"/>
              <a:gd name="connsiteX16075" fmla="*/ 6543151 w 8014260"/>
              <a:gd name="connsiteY16075" fmla="*/ 1843705 h 4925968"/>
              <a:gd name="connsiteX16076" fmla="*/ 6557073 w 8014260"/>
              <a:gd name="connsiteY16076" fmla="*/ 1839796 h 4925968"/>
              <a:gd name="connsiteX16077" fmla="*/ 6471348 w 8014260"/>
              <a:gd name="connsiteY16077" fmla="*/ 1838356 h 4925968"/>
              <a:gd name="connsiteX16078" fmla="*/ 6463118 w 8014260"/>
              <a:gd name="connsiteY16078" fmla="*/ 1843431 h 4925968"/>
              <a:gd name="connsiteX16079" fmla="*/ 6451665 w 8014260"/>
              <a:gd name="connsiteY16079" fmla="*/ 1847271 h 4925968"/>
              <a:gd name="connsiteX16080" fmla="*/ 6460169 w 8014260"/>
              <a:gd name="connsiteY16080" fmla="*/ 1842059 h 4925968"/>
              <a:gd name="connsiteX16081" fmla="*/ 6471348 w 8014260"/>
              <a:gd name="connsiteY16081" fmla="*/ 1838356 h 4925968"/>
              <a:gd name="connsiteX16082" fmla="*/ 7776151 w 8014260"/>
              <a:gd name="connsiteY16082" fmla="*/ 1837258 h 4925968"/>
              <a:gd name="connsiteX16083" fmla="*/ 7761338 w 8014260"/>
              <a:gd name="connsiteY16083" fmla="*/ 1859410 h 4925968"/>
              <a:gd name="connsiteX16084" fmla="*/ 7738569 w 8014260"/>
              <a:gd name="connsiteY16084" fmla="*/ 1887253 h 4925968"/>
              <a:gd name="connsiteX16085" fmla="*/ 7767235 w 8014260"/>
              <a:gd name="connsiteY16085" fmla="*/ 1846037 h 4925968"/>
              <a:gd name="connsiteX16086" fmla="*/ 7773888 w 8014260"/>
              <a:gd name="connsiteY16086" fmla="*/ 1838904 h 4925968"/>
              <a:gd name="connsiteX16087" fmla="*/ 7776151 w 8014260"/>
              <a:gd name="connsiteY16087" fmla="*/ 1837258 h 4925968"/>
              <a:gd name="connsiteX16088" fmla="*/ 6378834 w 8014260"/>
              <a:gd name="connsiteY16088" fmla="*/ 1835201 h 4925968"/>
              <a:gd name="connsiteX16089" fmla="*/ 6389875 w 8014260"/>
              <a:gd name="connsiteY16089" fmla="*/ 1835476 h 4925968"/>
              <a:gd name="connsiteX16090" fmla="*/ 6378628 w 8014260"/>
              <a:gd name="connsiteY16090" fmla="*/ 1844048 h 4925968"/>
              <a:gd name="connsiteX16091" fmla="*/ 6370741 w 8014260"/>
              <a:gd name="connsiteY16091" fmla="*/ 1842814 h 4925968"/>
              <a:gd name="connsiteX16092" fmla="*/ 6378834 w 8014260"/>
              <a:gd name="connsiteY16092" fmla="*/ 1835201 h 4925968"/>
              <a:gd name="connsiteX16093" fmla="*/ 7718543 w 8014260"/>
              <a:gd name="connsiteY16093" fmla="*/ 1834995 h 4925968"/>
              <a:gd name="connsiteX16094" fmla="*/ 7705101 w 8014260"/>
              <a:gd name="connsiteY16094" fmla="*/ 1844185 h 4925968"/>
              <a:gd name="connsiteX16095" fmla="*/ 7684184 w 8014260"/>
              <a:gd name="connsiteY16095" fmla="*/ 1850700 h 4925968"/>
              <a:gd name="connsiteX16096" fmla="*/ 7700027 w 8014260"/>
              <a:gd name="connsiteY16096" fmla="*/ 1839110 h 4925968"/>
              <a:gd name="connsiteX16097" fmla="*/ 7718543 w 8014260"/>
              <a:gd name="connsiteY16097" fmla="*/ 1834995 h 4925968"/>
              <a:gd name="connsiteX16098" fmla="*/ 1912973 w 8014260"/>
              <a:gd name="connsiteY16098" fmla="*/ 1834310 h 4925968"/>
              <a:gd name="connsiteX16099" fmla="*/ 1914413 w 8014260"/>
              <a:gd name="connsiteY16099" fmla="*/ 1836641 h 4925968"/>
              <a:gd name="connsiteX16100" fmla="*/ 1910503 w 8014260"/>
              <a:gd name="connsiteY16100" fmla="*/ 1840276 h 4925968"/>
              <a:gd name="connsiteX16101" fmla="*/ 1908857 w 8014260"/>
              <a:gd name="connsiteY16101" fmla="*/ 1838287 h 4925968"/>
              <a:gd name="connsiteX16102" fmla="*/ 1912973 w 8014260"/>
              <a:gd name="connsiteY16102" fmla="*/ 1834310 h 4925968"/>
              <a:gd name="connsiteX16103" fmla="*/ 7477142 w 8014260"/>
              <a:gd name="connsiteY16103" fmla="*/ 1832115 h 4925968"/>
              <a:gd name="connsiteX16104" fmla="*/ 7496002 w 8014260"/>
              <a:gd name="connsiteY16104" fmla="*/ 1838356 h 4925968"/>
              <a:gd name="connsiteX16105" fmla="*/ 7481600 w 8014260"/>
              <a:gd name="connsiteY16105" fmla="*/ 1853169 h 4925968"/>
              <a:gd name="connsiteX16106" fmla="*/ 7462534 w 8014260"/>
              <a:gd name="connsiteY16106" fmla="*/ 1847065 h 4925968"/>
              <a:gd name="connsiteX16107" fmla="*/ 7477142 w 8014260"/>
              <a:gd name="connsiteY16107" fmla="*/ 1832115 h 4925968"/>
              <a:gd name="connsiteX16108" fmla="*/ 6907996 w 8014260"/>
              <a:gd name="connsiteY16108" fmla="*/ 1830744 h 4925968"/>
              <a:gd name="connsiteX16109" fmla="*/ 6925484 w 8014260"/>
              <a:gd name="connsiteY16109" fmla="*/ 1831498 h 4925968"/>
              <a:gd name="connsiteX16110" fmla="*/ 6912797 w 8014260"/>
              <a:gd name="connsiteY16110" fmla="*/ 1847820 h 4925968"/>
              <a:gd name="connsiteX16111" fmla="*/ 6896886 w 8014260"/>
              <a:gd name="connsiteY16111" fmla="*/ 1847272 h 4925968"/>
              <a:gd name="connsiteX16112" fmla="*/ 6907996 w 8014260"/>
              <a:gd name="connsiteY16112" fmla="*/ 1830744 h 4925968"/>
              <a:gd name="connsiteX16113" fmla="*/ 4092307 w 8014260"/>
              <a:gd name="connsiteY16113" fmla="*/ 1829578 h 4925968"/>
              <a:gd name="connsiteX16114" fmla="*/ 4093816 w 8014260"/>
              <a:gd name="connsiteY16114" fmla="*/ 1832664 h 4925968"/>
              <a:gd name="connsiteX16115" fmla="*/ 4089838 w 8014260"/>
              <a:gd name="connsiteY16115" fmla="*/ 1834104 h 4925968"/>
              <a:gd name="connsiteX16116" fmla="*/ 4088055 w 8014260"/>
              <a:gd name="connsiteY16116" fmla="*/ 1831224 h 4925968"/>
              <a:gd name="connsiteX16117" fmla="*/ 4092307 w 8014260"/>
              <a:gd name="connsiteY16117" fmla="*/ 1829578 h 4925968"/>
              <a:gd name="connsiteX16118" fmla="*/ 6462637 w 8014260"/>
              <a:gd name="connsiteY16118" fmla="*/ 1828892 h 4925968"/>
              <a:gd name="connsiteX16119" fmla="*/ 6452076 w 8014260"/>
              <a:gd name="connsiteY16119" fmla="*/ 1833898 h 4925968"/>
              <a:gd name="connsiteX16120" fmla="*/ 6441995 w 8014260"/>
              <a:gd name="connsiteY16120" fmla="*/ 1837122 h 4925968"/>
              <a:gd name="connsiteX16121" fmla="*/ 6450842 w 8014260"/>
              <a:gd name="connsiteY16121" fmla="*/ 1832390 h 4925968"/>
              <a:gd name="connsiteX16122" fmla="*/ 6462637 w 8014260"/>
              <a:gd name="connsiteY16122" fmla="*/ 1828892 h 4925968"/>
              <a:gd name="connsiteX16123" fmla="*/ 6630316 w 8014260"/>
              <a:gd name="connsiteY16123" fmla="*/ 1826354 h 4925968"/>
              <a:gd name="connsiteX16124" fmla="*/ 6617423 w 8014260"/>
              <a:gd name="connsiteY16124" fmla="*/ 1838219 h 4925968"/>
              <a:gd name="connsiteX16125" fmla="*/ 6605627 w 8014260"/>
              <a:gd name="connsiteY16125" fmla="*/ 1839042 h 4925968"/>
              <a:gd name="connsiteX16126" fmla="*/ 6615640 w 8014260"/>
              <a:gd name="connsiteY16126" fmla="*/ 1828960 h 4925968"/>
              <a:gd name="connsiteX16127" fmla="*/ 6630316 w 8014260"/>
              <a:gd name="connsiteY16127" fmla="*/ 1826354 h 4925968"/>
              <a:gd name="connsiteX16128" fmla="*/ 5804750 w 8014260"/>
              <a:gd name="connsiteY16128" fmla="*/ 1824983 h 4925968"/>
              <a:gd name="connsiteX16129" fmla="*/ 5808728 w 8014260"/>
              <a:gd name="connsiteY16129" fmla="*/ 1828069 h 4925968"/>
              <a:gd name="connsiteX16130" fmla="*/ 5804064 w 8014260"/>
              <a:gd name="connsiteY16130" fmla="*/ 1833693 h 4925968"/>
              <a:gd name="connsiteX16131" fmla="*/ 5800155 w 8014260"/>
              <a:gd name="connsiteY16131" fmla="*/ 1831909 h 4925968"/>
              <a:gd name="connsiteX16132" fmla="*/ 5804750 w 8014260"/>
              <a:gd name="connsiteY16132" fmla="*/ 1824983 h 4925968"/>
              <a:gd name="connsiteX16133" fmla="*/ 5663818 w 8014260"/>
              <a:gd name="connsiteY16133" fmla="*/ 1824709 h 4925968"/>
              <a:gd name="connsiteX16134" fmla="*/ 5660869 w 8014260"/>
              <a:gd name="connsiteY16134" fmla="*/ 1828755 h 4925968"/>
              <a:gd name="connsiteX16135" fmla="*/ 5657302 w 8014260"/>
              <a:gd name="connsiteY16135" fmla="*/ 1829715 h 4925968"/>
              <a:gd name="connsiteX16136" fmla="*/ 5658811 w 8014260"/>
              <a:gd name="connsiteY16136" fmla="*/ 1826355 h 4925968"/>
              <a:gd name="connsiteX16137" fmla="*/ 5663818 w 8014260"/>
              <a:gd name="connsiteY16137" fmla="*/ 1824709 h 4925968"/>
              <a:gd name="connsiteX16138" fmla="*/ 7278260 w 8014260"/>
              <a:gd name="connsiteY16138" fmla="*/ 1824357 h 4925968"/>
              <a:gd name="connsiteX16139" fmla="*/ 7285461 w 8014260"/>
              <a:gd name="connsiteY16139" fmla="*/ 1830744 h 4925968"/>
              <a:gd name="connsiteX16140" fmla="*/ 7271539 w 8014260"/>
              <a:gd name="connsiteY16140" fmla="*/ 1847889 h 4925968"/>
              <a:gd name="connsiteX16141" fmla="*/ 7252885 w 8014260"/>
              <a:gd name="connsiteY16141" fmla="*/ 1840962 h 4925968"/>
              <a:gd name="connsiteX16142" fmla="*/ 7265504 w 8014260"/>
              <a:gd name="connsiteY16142" fmla="*/ 1825326 h 4925968"/>
              <a:gd name="connsiteX16143" fmla="*/ 7278260 w 8014260"/>
              <a:gd name="connsiteY16143" fmla="*/ 1824357 h 4925968"/>
              <a:gd name="connsiteX16144" fmla="*/ 6317934 w 8014260"/>
              <a:gd name="connsiteY16144" fmla="*/ 1823886 h 4925968"/>
              <a:gd name="connsiteX16145" fmla="*/ 6306138 w 8014260"/>
              <a:gd name="connsiteY16145" fmla="*/ 1834173 h 4925968"/>
              <a:gd name="connsiteX16146" fmla="*/ 6299966 w 8014260"/>
              <a:gd name="connsiteY16146" fmla="*/ 1832253 h 4925968"/>
              <a:gd name="connsiteX16147" fmla="*/ 6305041 w 8014260"/>
              <a:gd name="connsiteY16147" fmla="*/ 1825120 h 4925968"/>
              <a:gd name="connsiteX16148" fmla="*/ 6317934 w 8014260"/>
              <a:gd name="connsiteY16148" fmla="*/ 1823886 h 4925968"/>
              <a:gd name="connsiteX16149" fmla="*/ 5735827 w 8014260"/>
              <a:gd name="connsiteY16149" fmla="*/ 1819634 h 4925968"/>
              <a:gd name="connsiteX16150" fmla="*/ 5731095 w 8014260"/>
              <a:gd name="connsiteY16150" fmla="*/ 1824778 h 4925968"/>
              <a:gd name="connsiteX16151" fmla="*/ 5728694 w 8014260"/>
              <a:gd name="connsiteY16151" fmla="*/ 1823680 h 4925968"/>
              <a:gd name="connsiteX16152" fmla="*/ 5732192 w 8014260"/>
              <a:gd name="connsiteY16152" fmla="*/ 1819977 h 4925968"/>
              <a:gd name="connsiteX16153" fmla="*/ 5735827 w 8014260"/>
              <a:gd name="connsiteY16153" fmla="*/ 1819634 h 4925968"/>
              <a:gd name="connsiteX16154" fmla="*/ 6846009 w 8014260"/>
              <a:gd name="connsiteY16154" fmla="*/ 1819111 h 4925968"/>
              <a:gd name="connsiteX16155" fmla="*/ 6850732 w 8014260"/>
              <a:gd name="connsiteY16155" fmla="*/ 1824366 h 4925968"/>
              <a:gd name="connsiteX16156" fmla="*/ 6838250 w 8014260"/>
              <a:gd name="connsiteY16156" fmla="*/ 1839591 h 4925968"/>
              <a:gd name="connsiteX16157" fmla="*/ 6823231 w 8014260"/>
              <a:gd name="connsiteY16157" fmla="*/ 1838082 h 4925968"/>
              <a:gd name="connsiteX16158" fmla="*/ 6835576 w 8014260"/>
              <a:gd name="connsiteY16158" fmla="*/ 1821005 h 4925968"/>
              <a:gd name="connsiteX16159" fmla="*/ 6846009 w 8014260"/>
              <a:gd name="connsiteY16159" fmla="*/ 1819111 h 4925968"/>
              <a:gd name="connsiteX16160" fmla="*/ 2249152 w 8014260"/>
              <a:gd name="connsiteY16160" fmla="*/ 1818262 h 4925968"/>
              <a:gd name="connsiteX16161" fmla="*/ 2255118 w 8014260"/>
              <a:gd name="connsiteY16161" fmla="*/ 1821554 h 4925968"/>
              <a:gd name="connsiteX16162" fmla="*/ 2253609 w 8014260"/>
              <a:gd name="connsiteY16162" fmla="*/ 1833007 h 4925968"/>
              <a:gd name="connsiteX16163" fmla="*/ 2248260 w 8014260"/>
              <a:gd name="connsiteY16163" fmla="*/ 1827246 h 4925968"/>
              <a:gd name="connsiteX16164" fmla="*/ 2249152 w 8014260"/>
              <a:gd name="connsiteY16164" fmla="*/ 1818262 h 4925968"/>
              <a:gd name="connsiteX16165" fmla="*/ 6702805 w 8014260"/>
              <a:gd name="connsiteY16165" fmla="*/ 1817644 h 4925968"/>
              <a:gd name="connsiteX16166" fmla="*/ 6691832 w 8014260"/>
              <a:gd name="connsiteY16166" fmla="*/ 1830537 h 4925968"/>
              <a:gd name="connsiteX16167" fmla="*/ 6677841 w 8014260"/>
              <a:gd name="connsiteY16167" fmla="*/ 1832458 h 4925968"/>
              <a:gd name="connsiteX16168" fmla="*/ 6687580 w 8014260"/>
              <a:gd name="connsiteY16168" fmla="*/ 1819839 h 4925968"/>
              <a:gd name="connsiteX16169" fmla="*/ 6702805 w 8014260"/>
              <a:gd name="connsiteY16169" fmla="*/ 1817644 h 4925968"/>
              <a:gd name="connsiteX16170" fmla="*/ 3068682 w 8014260"/>
              <a:gd name="connsiteY16170" fmla="*/ 1817165 h 4925968"/>
              <a:gd name="connsiteX16171" fmla="*/ 3074169 w 8014260"/>
              <a:gd name="connsiteY16171" fmla="*/ 1825189 h 4925968"/>
              <a:gd name="connsiteX16172" fmla="*/ 3071563 w 8014260"/>
              <a:gd name="connsiteY16172" fmla="*/ 1836230 h 4925968"/>
              <a:gd name="connsiteX16173" fmla="*/ 3067654 w 8014260"/>
              <a:gd name="connsiteY16173" fmla="*/ 1829578 h 4925968"/>
              <a:gd name="connsiteX16174" fmla="*/ 3068682 w 8014260"/>
              <a:gd name="connsiteY16174" fmla="*/ 1817165 h 4925968"/>
              <a:gd name="connsiteX16175" fmla="*/ 6762812 w 8014260"/>
              <a:gd name="connsiteY16175" fmla="*/ 1815861 h 4925968"/>
              <a:gd name="connsiteX16176" fmla="*/ 6776871 w 8014260"/>
              <a:gd name="connsiteY16176" fmla="*/ 1817027 h 4925968"/>
              <a:gd name="connsiteX16177" fmla="*/ 6764115 w 8014260"/>
              <a:gd name="connsiteY16177" fmla="*/ 1832046 h 4925968"/>
              <a:gd name="connsiteX16178" fmla="*/ 6750262 w 8014260"/>
              <a:gd name="connsiteY16178" fmla="*/ 1830263 h 4925968"/>
              <a:gd name="connsiteX16179" fmla="*/ 6762812 w 8014260"/>
              <a:gd name="connsiteY16179" fmla="*/ 1815861 h 4925968"/>
              <a:gd name="connsiteX16180" fmla="*/ 6544110 w 8014260"/>
              <a:gd name="connsiteY16180" fmla="*/ 1815587 h 4925968"/>
              <a:gd name="connsiteX16181" fmla="*/ 6534372 w 8014260"/>
              <a:gd name="connsiteY16181" fmla="*/ 1821348 h 4925968"/>
              <a:gd name="connsiteX16182" fmla="*/ 6523194 w 8014260"/>
              <a:gd name="connsiteY16182" fmla="*/ 1824503 h 4925968"/>
              <a:gd name="connsiteX16183" fmla="*/ 6534029 w 8014260"/>
              <a:gd name="connsiteY16183" fmla="*/ 1818125 h 4925968"/>
              <a:gd name="connsiteX16184" fmla="*/ 6544110 w 8014260"/>
              <a:gd name="connsiteY16184" fmla="*/ 1815587 h 4925968"/>
              <a:gd name="connsiteX16185" fmla="*/ 3954873 w 8014260"/>
              <a:gd name="connsiteY16185" fmla="*/ 1812021 h 4925968"/>
              <a:gd name="connsiteX16186" fmla="*/ 3956588 w 8014260"/>
              <a:gd name="connsiteY16186" fmla="*/ 1815313 h 4925968"/>
              <a:gd name="connsiteX16187" fmla="*/ 3955422 w 8014260"/>
              <a:gd name="connsiteY16187" fmla="*/ 1818262 h 4925968"/>
              <a:gd name="connsiteX16188" fmla="*/ 3950827 w 8014260"/>
              <a:gd name="connsiteY16188" fmla="*/ 1814627 h 4925968"/>
              <a:gd name="connsiteX16189" fmla="*/ 3954873 w 8014260"/>
              <a:gd name="connsiteY16189" fmla="*/ 1812021 h 4925968"/>
              <a:gd name="connsiteX16190" fmla="*/ 7684597 w 8014260"/>
              <a:gd name="connsiteY16190" fmla="*/ 1810444 h 4925968"/>
              <a:gd name="connsiteX16191" fmla="*/ 7703044 w 8014260"/>
              <a:gd name="connsiteY16191" fmla="*/ 1810787 h 4925968"/>
              <a:gd name="connsiteX16192" fmla="*/ 7690289 w 8014260"/>
              <a:gd name="connsiteY16192" fmla="*/ 1818948 h 4925968"/>
              <a:gd name="connsiteX16193" fmla="*/ 7669577 w 8014260"/>
              <a:gd name="connsiteY16193" fmla="*/ 1819565 h 4925968"/>
              <a:gd name="connsiteX16194" fmla="*/ 7684597 w 8014260"/>
              <a:gd name="connsiteY16194" fmla="*/ 1810444 h 4925968"/>
              <a:gd name="connsiteX16195" fmla="*/ 6170625 w 8014260"/>
              <a:gd name="connsiteY16195" fmla="*/ 1809964 h 4925968"/>
              <a:gd name="connsiteX16196" fmla="*/ 6163972 w 8014260"/>
              <a:gd name="connsiteY16196" fmla="*/ 1816411 h 4925968"/>
              <a:gd name="connsiteX16197" fmla="*/ 6156017 w 8014260"/>
              <a:gd name="connsiteY16197" fmla="*/ 1818262 h 4925968"/>
              <a:gd name="connsiteX16198" fmla="*/ 6160681 w 8014260"/>
              <a:gd name="connsiteY16198" fmla="*/ 1812501 h 4925968"/>
              <a:gd name="connsiteX16199" fmla="*/ 6170625 w 8014260"/>
              <a:gd name="connsiteY16199" fmla="*/ 1809964 h 4925968"/>
              <a:gd name="connsiteX16200" fmla="*/ 6234610 w 8014260"/>
              <a:gd name="connsiteY16200" fmla="*/ 1809621 h 4925968"/>
              <a:gd name="connsiteX16201" fmla="*/ 6241262 w 8014260"/>
              <a:gd name="connsiteY16201" fmla="*/ 1814765 h 4925968"/>
              <a:gd name="connsiteX16202" fmla="*/ 6234130 w 8014260"/>
              <a:gd name="connsiteY16202" fmla="*/ 1821211 h 4925968"/>
              <a:gd name="connsiteX16203" fmla="*/ 6227272 w 8014260"/>
              <a:gd name="connsiteY16203" fmla="*/ 1820388 h 4925968"/>
              <a:gd name="connsiteX16204" fmla="*/ 6234610 w 8014260"/>
              <a:gd name="connsiteY16204" fmla="*/ 1809621 h 4925968"/>
              <a:gd name="connsiteX16205" fmla="*/ 6531629 w 8014260"/>
              <a:gd name="connsiteY16205" fmla="*/ 1805300 h 4925968"/>
              <a:gd name="connsiteX16206" fmla="*/ 6523674 w 8014260"/>
              <a:gd name="connsiteY16206" fmla="*/ 1809552 h 4925968"/>
              <a:gd name="connsiteX16207" fmla="*/ 6513455 w 8014260"/>
              <a:gd name="connsiteY16207" fmla="*/ 1813118 h 4925968"/>
              <a:gd name="connsiteX16208" fmla="*/ 6520107 w 8014260"/>
              <a:gd name="connsiteY16208" fmla="*/ 1809552 h 4925968"/>
              <a:gd name="connsiteX16209" fmla="*/ 6531629 w 8014260"/>
              <a:gd name="connsiteY16209" fmla="*/ 1805300 h 4925968"/>
              <a:gd name="connsiteX16210" fmla="*/ 4287143 w 8014260"/>
              <a:gd name="connsiteY16210" fmla="*/ 1804340 h 4925968"/>
              <a:gd name="connsiteX16211" fmla="*/ 4288995 w 8014260"/>
              <a:gd name="connsiteY16211" fmla="*/ 1805643 h 4925968"/>
              <a:gd name="connsiteX16212" fmla="*/ 4287417 w 8014260"/>
              <a:gd name="connsiteY16212" fmla="*/ 1807083 h 4925968"/>
              <a:gd name="connsiteX16213" fmla="*/ 4285771 w 8014260"/>
              <a:gd name="connsiteY16213" fmla="*/ 1805780 h 4925968"/>
              <a:gd name="connsiteX16214" fmla="*/ 4287143 w 8014260"/>
              <a:gd name="connsiteY16214" fmla="*/ 1804340 h 4925968"/>
              <a:gd name="connsiteX16215" fmla="*/ 6093746 w 8014260"/>
              <a:gd name="connsiteY16215" fmla="*/ 1802351 h 4925968"/>
              <a:gd name="connsiteX16216" fmla="*/ 6088945 w 8014260"/>
              <a:gd name="connsiteY16216" fmla="*/ 1812912 h 4925968"/>
              <a:gd name="connsiteX16217" fmla="*/ 6080579 w 8014260"/>
              <a:gd name="connsiteY16217" fmla="*/ 1812364 h 4925968"/>
              <a:gd name="connsiteX16218" fmla="*/ 6083253 w 8014260"/>
              <a:gd name="connsiteY16218" fmla="*/ 1804751 h 4925968"/>
              <a:gd name="connsiteX16219" fmla="*/ 6093746 w 8014260"/>
              <a:gd name="connsiteY16219" fmla="*/ 1802351 h 4925968"/>
              <a:gd name="connsiteX16220" fmla="*/ 7399647 w 8014260"/>
              <a:gd name="connsiteY16220" fmla="*/ 1801666 h 4925968"/>
              <a:gd name="connsiteX16221" fmla="*/ 7419809 w 8014260"/>
              <a:gd name="connsiteY16221" fmla="*/ 1809347 h 4925968"/>
              <a:gd name="connsiteX16222" fmla="*/ 7405682 w 8014260"/>
              <a:gd name="connsiteY16222" fmla="*/ 1824434 h 4925968"/>
              <a:gd name="connsiteX16223" fmla="*/ 7386891 w 8014260"/>
              <a:gd name="connsiteY16223" fmla="*/ 1815382 h 4925968"/>
              <a:gd name="connsiteX16224" fmla="*/ 7399647 w 8014260"/>
              <a:gd name="connsiteY16224" fmla="*/ 1801666 h 4925968"/>
              <a:gd name="connsiteX16225" fmla="*/ 7609158 w 8014260"/>
              <a:gd name="connsiteY16225" fmla="*/ 1801528 h 4925968"/>
              <a:gd name="connsiteX16226" fmla="*/ 7628841 w 8014260"/>
              <a:gd name="connsiteY16226" fmla="*/ 1804545 h 4925968"/>
              <a:gd name="connsiteX16227" fmla="*/ 7615604 w 8014260"/>
              <a:gd name="connsiteY16227" fmla="*/ 1815518 h 4925968"/>
              <a:gd name="connsiteX16228" fmla="*/ 7595785 w 8014260"/>
              <a:gd name="connsiteY16228" fmla="*/ 1813049 h 4925968"/>
              <a:gd name="connsiteX16229" fmla="*/ 7609158 w 8014260"/>
              <a:gd name="connsiteY16229" fmla="*/ 1801528 h 4925968"/>
              <a:gd name="connsiteX16230" fmla="*/ 7202745 w 8014260"/>
              <a:gd name="connsiteY16230" fmla="*/ 1800628 h 4925968"/>
              <a:gd name="connsiteX16231" fmla="*/ 7208857 w 8014260"/>
              <a:gd name="connsiteY16231" fmla="*/ 1807427 h 4925968"/>
              <a:gd name="connsiteX16232" fmla="*/ 7194592 w 8014260"/>
              <a:gd name="connsiteY16232" fmla="*/ 1822720 h 4925968"/>
              <a:gd name="connsiteX16233" fmla="*/ 7177516 w 8014260"/>
              <a:gd name="connsiteY16233" fmla="*/ 1817782 h 4925968"/>
              <a:gd name="connsiteX16234" fmla="*/ 7190409 w 8014260"/>
              <a:gd name="connsiteY16234" fmla="*/ 1801597 h 4925968"/>
              <a:gd name="connsiteX16235" fmla="*/ 7202745 w 8014260"/>
              <a:gd name="connsiteY16235" fmla="*/ 1800628 h 4925968"/>
              <a:gd name="connsiteX16236" fmla="*/ 3818124 w 8014260"/>
              <a:gd name="connsiteY16236" fmla="*/ 1797139 h 4925968"/>
              <a:gd name="connsiteX16237" fmla="*/ 3819976 w 8014260"/>
              <a:gd name="connsiteY16237" fmla="*/ 1800980 h 4925968"/>
              <a:gd name="connsiteX16238" fmla="*/ 3816135 w 8014260"/>
              <a:gd name="connsiteY16238" fmla="*/ 1803723 h 4925968"/>
              <a:gd name="connsiteX16239" fmla="*/ 3814078 w 8014260"/>
              <a:gd name="connsiteY16239" fmla="*/ 1800294 h 4925968"/>
              <a:gd name="connsiteX16240" fmla="*/ 3818124 w 8014260"/>
              <a:gd name="connsiteY16240" fmla="*/ 1797139 h 4925968"/>
              <a:gd name="connsiteX16241" fmla="*/ 6616189 w 8014260"/>
              <a:gd name="connsiteY16241" fmla="*/ 1793230 h 4925968"/>
              <a:gd name="connsiteX16242" fmla="*/ 6605628 w 8014260"/>
              <a:gd name="connsiteY16242" fmla="*/ 1800774 h 4925968"/>
              <a:gd name="connsiteX16243" fmla="*/ 6594655 w 8014260"/>
              <a:gd name="connsiteY16243" fmla="*/ 1803929 h 4925968"/>
              <a:gd name="connsiteX16244" fmla="*/ 6603776 w 8014260"/>
              <a:gd name="connsiteY16244" fmla="*/ 1796865 h 4925968"/>
              <a:gd name="connsiteX16245" fmla="*/ 6616189 w 8014260"/>
              <a:gd name="connsiteY16245" fmla="*/ 1793230 h 4925968"/>
              <a:gd name="connsiteX16246" fmla="*/ 3681787 w 8014260"/>
              <a:gd name="connsiteY16246" fmla="*/ 1785000 h 4925968"/>
              <a:gd name="connsiteX16247" fmla="*/ 3683433 w 8014260"/>
              <a:gd name="connsiteY16247" fmla="*/ 1789527 h 4925968"/>
              <a:gd name="connsiteX16248" fmla="*/ 3679456 w 8014260"/>
              <a:gd name="connsiteY16248" fmla="*/ 1792201 h 4925968"/>
              <a:gd name="connsiteX16249" fmla="*/ 3677604 w 8014260"/>
              <a:gd name="connsiteY16249" fmla="*/ 1788018 h 4925968"/>
              <a:gd name="connsiteX16250" fmla="*/ 3681787 w 8014260"/>
              <a:gd name="connsiteY16250" fmla="*/ 1785000 h 4925968"/>
              <a:gd name="connsiteX16251" fmla="*/ 1836780 w 8014260"/>
              <a:gd name="connsiteY16251" fmla="*/ 1783149 h 4925968"/>
              <a:gd name="connsiteX16252" fmla="*/ 1838631 w 8014260"/>
              <a:gd name="connsiteY16252" fmla="*/ 1784246 h 4925968"/>
              <a:gd name="connsiteX16253" fmla="*/ 1837122 w 8014260"/>
              <a:gd name="connsiteY16253" fmla="*/ 1789458 h 4925968"/>
              <a:gd name="connsiteX16254" fmla="*/ 1835546 w 8014260"/>
              <a:gd name="connsiteY16254" fmla="*/ 1788224 h 4925968"/>
              <a:gd name="connsiteX16255" fmla="*/ 1836780 w 8014260"/>
              <a:gd name="connsiteY16255" fmla="*/ 1783149 h 4925968"/>
              <a:gd name="connsiteX16256" fmla="*/ 7127118 w 8014260"/>
              <a:gd name="connsiteY16256" fmla="*/ 1780962 h 4925968"/>
              <a:gd name="connsiteX16257" fmla="*/ 7133282 w 8014260"/>
              <a:gd name="connsiteY16257" fmla="*/ 1786852 h 4925968"/>
              <a:gd name="connsiteX16258" fmla="*/ 7119908 w 8014260"/>
              <a:gd name="connsiteY16258" fmla="*/ 1802900 h 4925968"/>
              <a:gd name="connsiteX16259" fmla="*/ 7103244 w 8014260"/>
              <a:gd name="connsiteY16259" fmla="*/ 1798991 h 4925968"/>
              <a:gd name="connsiteX16260" fmla="*/ 7114833 w 8014260"/>
              <a:gd name="connsiteY16260" fmla="*/ 1782737 h 4925968"/>
              <a:gd name="connsiteX16261" fmla="*/ 7127118 w 8014260"/>
              <a:gd name="connsiteY16261" fmla="*/ 1780962 h 4925968"/>
              <a:gd name="connsiteX16262" fmla="*/ 7534269 w 8014260"/>
              <a:gd name="connsiteY16262" fmla="*/ 1779514 h 4925968"/>
              <a:gd name="connsiteX16263" fmla="*/ 7553814 w 8014260"/>
              <a:gd name="connsiteY16263" fmla="*/ 1785823 h 4925968"/>
              <a:gd name="connsiteX16264" fmla="*/ 7539001 w 8014260"/>
              <a:gd name="connsiteY16264" fmla="*/ 1798031 h 4925968"/>
              <a:gd name="connsiteX16265" fmla="*/ 7520827 w 8014260"/>
              <a:gd name="connsiteY16265" fmla="*/ 1790830 h 4925968"/>
              <a:gd name="connsiteX16266" fmla="*/ 7534269 w 8014260"/>
              <a:gd name="connsiteY16266" fmla="*/ 1779514 h 4925968"/>
              <a:gd name="connsiteX16267" fmla="*/ 6603981 w 8014260"/>
              <a:gd name="connsiteY16267" fmla="*/ 1779446 h 4925968"/>
              <a:gd name="connsiteX16268" fmla="*/ 6594243 w 8014260"/>
              <a:gd name="connsiteY16268" fmla="*/ 1784658 h 4925968"/>
              <a:gd name="connsiteX16269" fmla="*/ 6584093 w 8014260"/>
              <a:gd name="connsiteY16269" fmla="*/ 1788155 h 4925968"/>
              <a:gd name="connsiteX16270" fmla="*/ 6594037 w 8014260"/>
              <a:gd name="connsiteY16270" fmla="*/ 1782875 h 4925968"/>
              <a:gd name="connsiteX16271" fmla="*/ 6603981 w 8014260"/>
              <a:gd name="connsiteY16271" fmla="*/ 1779446 h 4925968"/>
              <a:gd name="connsiteX16272" fmla="*/ 2044303 w 8014260"/>
              <a:gd name="connsiteY16272" fmla="*/ 1776222 h 4925968"/>
              <a:gd name="connsiteX16273" fmla="*/ 2046017 w 8014260"/>
              <a:gd name="connsiteY16273" fmla="*/ 1778348 h 4925968"/>
              <a:gd name="connsiteX16274" fmla="*/ 2042245 w 8014260"/>
              <a:gd name="connsiteY16274" fmla="*/ 1782463 h 4925968"/>
              <a:gd name="connsiteX16275" fmla="*/ 2040325 w 8014260"/>
              <a:gd name="connsiteY16275" fmla="*/ 1780749 h 4925968"/>
              <a:gd name="connsiteX16276" fmla="*/ 2044303 w 8014260"/>
              <a:gd name="connsiteY16276" fmla="*/ 1776222 h 4925968"/>
              <a:gd name="connsiteX16277" fmla="*/ 2383980 w 8014260"/>
              <a:gd name="connsiteY16277" fmla="*/ 1776085 h 4925968"/>
              <a:gd name="connsiteX16278" fmla="*/ 2387889 w 8014260"/>
              <a:gd name="connsiteY16278" fmla="*/ 1786441 h 4925968"/>
              <a:gd name="connsiteX16279" fmla="*/ 2384048 w 8014260"/>
              <a:gd name="connsiteY16279" fmla="*/ 1793779 h 4925968"/>
              <a:gd name="connsiteX16280" fmla="*/ 2380894 w 8014260"/>
              <a:gd name="connsiteY16280" fmla="*/ 1781435 h 4925968"/>
              <a:gd name="connsiteX16281" fmla="*/ 2383980 w 8014260"/>
              <a:gd name="connsiteY16281" fmla="*/ 1776085 h 4925968"/>
              <a:gd name="connsiteX16282" fmla="*/ 3542364 w 8014260"/>
              <a:gd name="connsiteY16282" fmla="*/ 1775400 h 4925968"/>
              <a:gd name="connsiteX16283" fmla="*/ 3546753 w 8014260"/>
              <a:gd name="connsiteY16283" fmla="*/ 1779789 h 4925968"/>
              <a:gd name="connsiteX16284" fmla="*/ 3545450 w 8014260"/>
              <a:gd name="connsiteY16284" fmla="*/ 1784109 h 4925968"/>
              <a:gd name="connsiteX16285" fmla="*/ 3540787 w 8014260"/>
              <a:gd name="connsiteY16285" fmla="*/ 1778897 h 4925968"/>
              <a:gd name="connsiteX16286" fmla="*/ 3542364 w 8014260"/>
              <a:gd name="connsiteY16286" fmla="*/ 1775400 h 4925968"/>
              <a:gd name="connsiteX16287" fmla="*/ 6592323 w 8014260"/>
              <a:gd name="connsiteY16287" fmla="*/ 1774919 h 4925968"/>
              <a:gd name="connsiteX16288" fmla="*/ 6585190 w 8014260"/>
              <a:gd name="connsiteY16288" fmla="*/ 1779788 h 4925968"/>
              <a:gd name="connsiteX16289" fmla="*/ 6575109 w 8014260"/>
              <a:gd name="connsiteY16289" fmla="*/ 1782463 h 4925968"/>
              <a:gd name="connsiteX16290" fmla="*/ 6583682 w 8014260"/>
              <a:gd name="connsiteY16290" fmla="*/ 1776496 h 4925968"/>
              <a:gd name="connsiteX16291" fmla="*/ 6592323 w 8014260"/>
              <a:gd name="connsiteY16291" fmla="*/ 1774919 h 4925968"/>
              <a:gd name="connsiteX16292" fmla="*/ 5648387 w 8014260"/>
              <a:gd name="connsiteY16292" fmla="*/ 1773548 h 4925968"/>
              <a:gd name="connsiteX16293" fmla="*/ 5647015 w 8014260"/>
              <a:gd name="connsiteY16293" fmla="*/ 1777251 h 4925968"/>
              <a:gd name="connsiteX16294" fmla="*/ 5645301 w 8014260"/>
              <a:gd name="connsiteY16294" fmla="*/ 1777183 h 4925968"/>
              <a:gd name="connsiteX16295" fmla="*/ 5646398 w 8014260"/>
              <a:gd name="connsiteY16295" fmla="*/ 1773754 h 4925968"/>
              <a:gd name="connsiteX16296" fmla="*/ 5648387 w 8014260"/>
              <a:gd name="connsiteY16296" fmla="*/ 1773548 h 4925968"/>
              <a:gd name="connsiteX16297" fmla="*/ 2930220 w 8014260"/>
              <a:gd name="connsiteY16297" fmla="*/ 1773480 h 4925968"/>
              <a:gd name="connsiteX16298" fmla="*/ 2934197 w 8014260"/>
              <a:gd name="connsiteY16298" fmla="*/ 1785687 h 4925968"/>
              <a:gd name="connsiteX16299" fmla="*/ 2930151 w 8014260"/>
              <a:gd name="connsiteY16299" fmla="*/ 1790350 h 4925968"/>
              <a:gd name="connsiteX16300" fmla="*/ 2926996 w 8014260"/>
              <a:gd name="connsiteY16300" fmla="*/ 1776772 h 4925968"/>
              <a:gd name="connsiteX16301" fmla="*/ 2930220 w 8014260"/>
              <a:gd name="connsiteY16301" fmla="*/ 1773480 h 4925968"/>
              <a:gd name="connsiteX16302" fmla="*/ 6689158 w 8014260"/>
              <a:gd name="connsiteY16302" fmla="*/ 1773342 h 4925968"/>
              <a:gd name="connsiteX16303" fmla="*/ 6679351 w 8014260"/>
              <a:gd name="connsiteY16303" fmla="*/ 1781846 h 4925968"/>
              <a:gd name="connsiteX16304" fmla="*/ 6665566 w 8014260"/>
              <a:gd name="connsiteY16304" fmla="*/ 1785686 h 4925968"/>
              <a:gd name="connsiteX16305" fmla="*/ 6675510 w 8014260"/>
              <a:gd name="connsiteY16305" fmla="*/ 1777320 h 4925968"/>
              <a:gd name="connsiteX16306" fmla="*/ 6689158 w 8014260"/>
              <a:gd name="connsiteY16306" fmla="*/ 1773342 h 4925968"/>
              <a:gd name="connsiteX16307" fmla="*/ 6512496 w 8014260"/>
              <a:gd name="connsiteY16307" fmla="*/ 1772313 h 4925968"/>
              <a:gd name="connsiteX16308" fmla="*/ 6519354 w 8014260"/>
              <a:gd name="connsiteY16308" fmla="*/ 1777457 h 4925968"/>
              <a:gd name="connsiteX16309" fmla="*/ 6511193 w 8014260"/>
              <a:gd name="connsiteY16309" fmla="*/ 1785412 h 4925968"/>
              <a:gd name="connsiteX16310" fmla="*/ 6503786 w 8014260"/>
              <a:gd name="connsiteY16310" fmla="*/ 1783149 h 4925968"/>
              <a:gd name="connsiteX16311" fmla="*/ 6512496 w 8014260"/>
              <a:gd name="connsiteY16311" fmla="*/ 1772313 h 4925968"/>
              <a:gd name="connsiteX16312" fmla="*/ 6015153 w 8014260"/>
              <a:gd name="connsiteY16312" fmla="*/ 1768884 h 4925968"/>
              <a:gd name="connsiteX16313" fmla="*/ 6010970 w 8014260"/>
              <a:gd name="connsiteY16313" fmla="*/ 1778485 h 4925968"/>
              <a:gd name="connsiteX16314" fmla="*/ 6005004 w 8014260"/>
              <a:gd name="connsiteY16314" fmla="*/ 1777868 h 4925968"/>
              <a:gd name="connsiteX16315" fmla="*/ 6007884 w 8014260"/>
              <a:gd name="connsiteY16315" fmla="*/ 1769776 h 4925968"/>
              <a:gd name="connsiteX16316" fmla="*/ 6015153 w 8014260"/>
              <a:gd name="connsiteY16316" fmla="*/ 1768884 h 4925968"/>
              <a:gd name="connsiteX16317" fmla="*/ 4149229 w 8014260"/>
              <a:gd name="connsiteY16317" fmla="*/ 1767650 h 4925968"/>
              <a:gd name="connsiteX16318" fmla="*/ 4151012 w 8014260"/>
              <a:gd name="connsiteY16318" fmla="*/ 1770805 h 4925968"/>
              <a:gd name="connsiteX16319" fmla="*/ 4149434 w 8014260"/>
              <a:gd name="connsiteY16319" fmla="*/ 1771490 h 4925968"/>
              <a:gd name="connsiteX16320" fmla="*/ 4147446 w 8014260"/>
              <a:gd name="connsiteY16320" fmla="*/ 1767993 h 4925968"/>
              <a:gd name="connsiteX16321" fmla="*/ 4149229 w 8014260"/>
              <a:gd name="connsiteY16321" fmla="*/ 1767650 h 4925968"/>
              <a:gd name="connsiteX16322" fmla="*/ 7051723 w 8014260"/>
              <a:gd name="connsiteY16322" fmla="*/ 1765592 h 4925968"/>
              <a:gd name="connsiteX16323" fmla="*/ 7057775 w 8014260"/>
              <a:gd name="connsiteY16323" fmla="*/ 1770118 h 4925968"/>
              <a:gd name="connsiteX16324" fmla="*/ 7044745 w 8014260"/>
              <a:gd name="connsiteY16324" fmla="*/ 1786235 h 4925968"/>
              <a:gd name="connsiteX16325" fmla="*/ 7028491 w 8014260"/>
              <a:gd name="connsiteY16325" fmla="*/ 1782874 h 4925968"/>
              <a:gd name="connsiteX16326" fmla="*/ 7040424 w 8014260"/>
              <a:gd name="connsiteY16326" fmla="*/ 1768061 h 4925968"/>
              <a:gd name="connsiteX16327" fmla="*/ 7051723 w 8014260"/>
              <a:gd name="connsiteY16327" fmla="*/ 1765592 h 4925968"/>
              <a:gd name="connsiteX16328" fmla="*/ 5724306 w 8014260"/>
              <a:gd name="connsiteY16328" fmla="*/ 1764632 h 4925968"/>
              <a:gd name="connsiteX16329" fmla="*/ 5722866 w 8014260"/>
              <a:gd name="connsiteY16329" fmla="*/ 1766415 h 4925968"/>
              <a:gd name="connsiteX16330" fmla="*/ 5718545 w 8014260"/>
              <a:gd name="connsiteY16330" fmla="*/ 1768335 h 4925968"/>
              <a:gd name="connsiteX16331" fmla="*/ 5720191 w 8014260"/>
              <a:gd name="connsiteY16331" fmla="*/ 1766552 h 4925968"/>
              <a:gd name="connsiteX16332" fmla="*/ 5724306 w 8014260"/>
              <a:gd name="connsiteY16332" fmla="*/ 1764632 h 4925968"/>
              <a:gd name="connsiteX16333" fmla="*/ 7671154 w 8014260"/>
              <a:gd name="connsiteY16333" fmla="*/ 1763809 h 4925968"/>
              <a:gd name="connsiteX16334" fmla="*/ 7687545 w 8014260"/>
              <a:gd name="connsiteY16334" fmla="*/ 1769022 h 4925968"/>
              <a:gd name="connsiteX16335" fmla="*/ 7673006 w 8014260"/>
              <a:gd name="connsiteY16335" fmla="*/ 1777183 h 4925968"/>
              <a:gd name="connsiteX16336" fmla="*/ 7655038 w 8014260"/>
              <a:gd name="connsiteY16336" fmla="*/ 1771833 h 4925968"/>
              <a:gd name="connsiteX16337" fmla="*/ 7671154 w 8014260"/>
              <a:gd name="connsiteY16337" fmla="*/ 1763809 h 4925968"/>
              <a:gd name="connsiteX16338" fmla="*/ 7326266 w 8014260"/>
              <a:gd name="connsiteY16338" fmla="*/ 1762643 h 4925968"/>
              <a:gd name="connsiteX16339" fmla="*/ 7342451 w 8014260"/>
              <a:gd name="connsiteY16339" fmla="*/ 1773067 h 4925968"/>
              <a:gd name="connsiteX16340" fmla="*/ 7328254 w 8014260"/>
              <a:gd name="connsiteY16340" fmla="*/ 1786097 h 4925968"/>
              <a:gd name="connsiteX16341" fmla="*/ 7310767 w 8014260"/>
              <a:gd name="connsiteY16341" fmla="*/ 1777251 h 4925968"/>
              <a:gd name="connsiteX16342" fmla="*/ 7326266 w 8014260"/>
              <a:gd name="connsiteY16342" fmla="*/ 1762643 h 4925968"/>
              <a:gd name="connsiteX16343" fmla="*/ 6436920 w 8014260"/>
              <a:gd name="connsiteY16343" fmla="*/ 1762232 h 4925968"/>
              <a:gd name="connsiteX16344" fmla="*/ 6447687 w 8014260"/>
              <a:gd name="connsiteY16344" fmla="*/ 1762781 h 4925968"/>
              <a:gd name="connsiteX16345" fmla="*/ 6440418 w 8014260"/>
              <a:gd name="connsiteY16345" fmla="*/ 1771216 h 4925968"/>
              <a:gd name="connsiteX16346" fmla="*/ 6433423 w 8014260"/>
              <a:gd name="connsiteY16346" fmla="*/ 1770050 h 4925968"/>
              <a:gd name="connsiteX16347" fmla="*/ 6436920 w 8014260"/>
              <a:gd name="connsiteY16347" fmla="*/ 1762232 h 4925968"/>
              <a:gd name="connsiteX16348" fmla="*/ 6762264 w 8014260"/>
              <a:gd name="connsiteY16348" fmla="*/ 1758323 h 4925968"/>
              <a:gd name="connsiteX16349" fmla="*/ 6749577 w 8014260"/>
              <a:gd name="connsiteY16349" fmla="*/ 1769502 h 4925968"/>
              <a:gd name="connsiteX16350" fmla="*/ 6737507 w 8014260"/>
              <a:gd name="connsiteY16350" fmla="*/ 1770805 h 4925968"/>
              <a:gd name="connsiteX16351" fmla="*/ 6747245 w 8014260"/>
              <a:gd name="connsiteY16351" fmla="*/ 1761341 h 4925968"/>
              <a:gd name="connsiteX16352" fmla="*/ 6762264 w 8014260"/>
              <a:gd name="connsiteY16352" fmla="*/ 1758323 h 4925968"/>
              <a:gd name="connsiteX16353" fmla="*/ 3407810 w 8014260"/>
              <a:gd name="connsiteY16353" fmla="*/ 1757706 h 4925968"/>
              <a:gd name="connsiteX16354" fmla="*/ 3409525 w 8014260"/>
              <a:gd name="connsiteY16354" fmla="*/ 1762781 h 4925968"/>
              <a:gd name="connsiteX16355" fmla="*/ 3405547 w 8014260"/>
              <a:gd name="connsiteY16355" fmla="*/ 1765250 h 4925968"/>
              <a:gd name="connsiteX16356" fmla="*/ 3403627 w 8014260"/>
              <a:gd name="connsiteY16356" fmla="*/ 1760586 h 4925968"/>
              <a:gd name="connsiteX16357" fmla="*/ 3407810 w 8014260"/>
              <a:gd name="connsiteY16357" fmla="*/ 1757706 h 4925968"/>
              <a:gd name="connsiteX16358" fmla="*/ 6967661 w 8014260"/>
              <a:gd name="connsiteY16358" fmla="*/ 1754208 h 4925968"/>
              <a:gd name="connsiteX16359" fmla="*/ 6982475 w 8014260"/>
              <a:gd name="connsiteY16359" fmla="*/ 1756814 h 4925968"/>
              <a:gd name="connsiteX16360" fmla="*/ 6972668 w 8014260"/>
              <a:gd name="connsiteY16360" fmla="*/ 1772176 h 4925968"/>
              <a:gd name="connsiteX16361" fmla="*/ 6955180 w 8014260"/>
              <a:gd name="connsiteY16361" fmla="*/ 1771216 h 4925968"/>
              <a:gd name="connsiteX16362" fmla="*/ 6967661 w 8014260"/>
              <a:gd name="connsiteY16362" fmla="*/ 1754208 h 4925968"/>
              <a:gd name="connsiteX16363" fmla="*/ 6676196 w 8014260"/>
              <a:gd name="connsiteY16363" fmla="*/ 1753934 h 4925968"/>
              <a:gd name="connsiteX16364" fmla="*/ 6669132 w 8014260"/>
              <a:gd name="connsiteY16364" fmla="*/ 1758392 h 4925968"/>
              <a:gd name="connsiteX16365" fmla="*/ 6655828 w 8014260"/>
              <a:gd name="connsiteY16365" fmla="*/ 1763261 h 4925968"/>
              <a:gd name="connsiteX16366" fmla="*/ 6664057 w 8014260"/>
              <a:gd name="connsiteY16366" fmla="*/ 1758186 h 4925968"/>
              <a:gd name="connsiteX16367" fmla="*/ 6676196 w 8014260"/>
              <a:gd name="connsiteY16367" fmla="*/ 1753934 h 4925968"/>
              <a:gd name="connsiteX16368" fmla="*/ 6834685 w 8014260"/>
              <a:gd name="connsiteY16368" fmla="*/ 1749065 h 4925968"/>
              <a:gd name="connsiteX16369" fmla="*/ 6823986 w 8014260"/>
              <a:gd name="connsiteY16369" fmla="*/ 1761204 h 4925968"/>
              <a:gd name="connsiteX16370" fmla="*/ 6809790 w 8014260"/>
              <a:gd name="connsiteY16370" fmla="*/ 1763398 h 4925968"/>
              <a:gd name="connsiteX16371" fmla="*/ 6819254 w 8014260"/>
              <a:gd name="connsiteY16371" fmla="*/ 1751534 h 4925968"/>
              <a:gd name="connsiteX16372" fmla="*/ 6834685 w 8014260"/>
              <a:gd name="connsiteY16372" fmla="*/ 1749065 h 4925968"/>
              <a:gd name="connsiteX16373" fmla="*/ 6664400 w 8014260"/>
              <a:gd name="connsiteY16373" fmla="*/ 1748996 h 4925968"/>
              <a:gd name="connsiteX16374" fmla="*/ 6652673 w 8014260"/>
              <a:gd name="connsiteY16374" fmla="*/ 1754345 h 4925968"/>
              <a:gd name="connsiteX16375" fmla="*/ 6646295 w 8014260"/>
              <a:gd name="connsiteY16375" fmla="*/ 1756608 h 4925968"/>
              <a:gd name="connsiteX16376" fmla="*/ 6653976 w 8014260"/>
              <a:gd name="connsiteY16376" fmla="*/ 1753042 h 4925968"/>
              <a:gd name="connsiteX16377" fmla="*/ 6664400 w 8014260"/>
              <a:gd name="connsiteY16377" fmla="*/ 1748996 h 4925968"/>
              <a:gd name="connsiteX16378" fmla="*/ 6366763 w 8014260"/>
              <a:gd name="connsiteY16378" fmla="*/ 1747625 h 4925968"/>
              <a:gd name="connsiteX16379" fmla="*/ 6375267 w 8014260"/>
              <a:gd name="connsiteY16379" fmla="*/ 1747625 h 4925968"/>
              <a:gd name="connsiteX16380" fmla="*/ 6365666 w 8014260"/>
              <a:gd name="connsiteY16380" fmla="*/ 1757432 h 4925968"/>
              <a:gd name="connsiteX16381" fmla="*/ 6360317 w 8014260"/>
              <a:gd name="connsiteY16381" fmla="*/ 1754825 h 4925968"/>
              <a:gd name="connsiteX16382" fmla="*/ 6366763 w 8014260"/>
              <a:gd name="connsiteY16382" fmla="*/ 1747625 h 4925968"/>
              <a:gd name="connsiteX16383" fmla="*/ 6895172 w 8014260"/>
              <a:gd name="connsiteY16383" fmla="*/ 1747350 h 4925968"/>
              <a:gd name="connsiteX16384" fmla="*/ 6908820 w 8014260"/>
              <a:gd name="connsiteY16384" fmla="*/ 1749133 h 4925968"/>
              <a:gd name="connsiteX16385" fmla="*/ 6895652 w 8014260"/>
              <a:gd name="connsiteY16385" fmla="*/ 1763329 h 4925968"/>
              <a:gd name="connsiteX16386" fmla="*/ 6882211 w 8014260"/>
              <a:gd name="connsiteY16386" fmla="*/ 1760998 h 4925968"/>
              <a:gd name="connsiteX16387" fmla="*/ 6895172 w 8014260"/>
              <a:gd name="connsiteY16387" fmla="*/ 1747350 h 4925968"/>
              <a:gd name="connsiteX16388" fmla="*/ 6304012 w 8014260"/>
              <a:gd name="connsiteY16388" fmla="*/ 1747350 h 4925968"/>
              <a:gd name="connsiteX16389" fmla="*/ 6296468 w 8014260"/>
              <a:gd name="connsiteY16389" fmla="*/ 1753797 h 4925968"/>
              <a:gd name="connsiteX16390" fmla="*/ 6288856 w 8014260"/>
              <a:gd name="connsiteY16390" fmla="*/ 1754482 h 4925968"/>
              <a:gd name="connsiteX16391" fmla="*/ 6294891 w 8014260"/>
              <a:gd name="connsiteY16391" fmla="*/ 1749613 h 4925968"/>
              <a:gd name="connsiteX16392" fmla="*/ 6304012 w 8014260"/>
              <a:gd name="connsiteY16392" fmla="*/ 1747350 h 4925968"/>
              <a:gd name="connsiteX16393" fmla="*/ 7460957 w 8014260"/>
              <a:gd name="connsiteY16393" fmla="*/ 1744539 h 4925968"/>
              <a:gd name="connsiteX16394" fmla="*/ 7476936 w 8014260"/>
              <a:gd name="connsiteY16394" fmla="*/ 1754689 h 4925968"/>
              <a:gd name="connsiteX16395" fmla="*/ 7462534 w 8014260"/>
              <a:gd name="connsiteY16395" fmla="*/ 1766210 h 4925968"/>
              <a:gd name="connsiteX16396" fmla="*/ 7445252 w 8014260"/>
              <a:gd name="connsiteY16396" fmla="*/ 1757638 h 4925968"/>
              <a:gd name="connsiteX16397" fmla="*/ 7460957 w 8014260"/>
              <a:gd name="connsiteY16397" fmla="*/ 1744539 h 4925968"/>
              <a:gd name="connsiteX16398" fmla="*/ 5937246 w 8014260"/>
              <a:gd name="connsiteY16398" fmla="*/ 1743990 h 4925968"/>
              <a:gd name="connsiteX16399" fmla="*/ 5943418 w 8014260"/>
              <a:gd name="connsiteY16399" fmla="*/ 1744401 h 4925968"/>
              <a:gd name="connsiteX16400" fmla="*/ 5936835 w 8014260"/>
              <a:gd name="connsiteY16400" fmla="*/ 1752494 h 4925968"/>
              <a:gd name="connsiteX16401" fmla="*/ 5932514 w 8014260"/>
              <a:gd name="connsiteY16401" fmla="*/ 1750573 h 4925968"/>
              <a:gd name="connsiteX16402" fmla="*/ 5937246 w 8014260"/>
              <a:gd name="connsiteY16402" fmla="*/ 1743990 h 4925968"/>
              <a:gd name="connsiteX16403" fmla="*/ 5794806 w 8014260"/>
              <a:gd name="connsiteY16403" fmla="*/ 1742138 h 4925968"/>
              <a:gd name="connsiteX16404" fmla="*/ 5797755 w 8014260"/>
              <a:gd name="connsiteY16404" fmla="*/ 1742344 h 4925968"/>
              <a:gd name="connsiteX16405" fmla="*/ 5792680 w 8014260"/>
              <a:gd name="connsiteY16405" fmla="*/ 1747282 h 4925968"/>
              <a:gd name="connsiteX16406" fmla="*/ 5790554 w 8014260"/>
              <a:gd name="connsiteY16406" fmla="*/ 1746733 h 4925968"/>
              <a:gd name="connsiteX16407" fmla="*/ 5794806 w 8014260"/>
              <a:gd name="connsiteY16407" fmla="*/ 1742138 h 4925968"/>
              <a:gd name="connsiteX16408" fmla="*/ 2515722 w 8014260"/>
              <a:gd name="connsiteY16408" fmla="*/ 1738229 h 4925968"/>
              <a:gd name="connsiteX16409" fmla="*/ 2520797 w 8014260"/>
              <a:gd name="connsiteY16409" fmla="*/ 1741932 h 4925968"/>
              <a:gd name="connsiteX16410" fmla="*/ 2519562 w 8014260"/>
              <a:gd name="connsiteY16410" fmla="*/ 1755305 h 4925968"/>
              <a:gd name="connsiteX16411" fmla="*/ 2515653 w 8014260"/>
              <a:gd name="connsiteY16411" fmla="*/ 1751945 h 4925968"/>
              <a:gd name="connsiteX16412" fmla="*/ 2515722 w 8014260"/>
              <a:gd name="connsiteY16412" fmla="*/ 1738229 h 4925968"/>
              <a:gd name="connsiteX16413" fmla="*/ 2789425 w 8014260"/>
              <a:gd name="connsiteY16413" fmla="*/ 1736035 h 4925968"/>
              <a:gd name="connsiteX16414" fmla="*/ 2794842 w 8014260"/>
              <a:gd name="connsiteY16414" fmla="*/ 1742824 h 4925968"/>
              <a:gd name="connsiteX16415" fmla="*/ 2792168 w 8014260"/>
              <a:gd name="connsiteY16415" fmla="*/ 1753386 h 4925968"/>
              <a:gd name="connsiteX16416" fmla="*/ 2788327 w 8014260"/>
              <a:gd name="connsiteY16416" fmla="*/ 1747693 h 4925968"/>
              <a:gd name="connsiteX16417" fmla="*/ 2789425 w 8014260"/>
              <a:gd name="connsiteY16417" fmla="*/ 1736035 h 4925968"/>
              <a:gd name="connsiteX16418" fmla="*/ 7595305 w 8014260"/>
              <a:gd name="connsiteY16418" fmla="*/ 1734663 h 4925968"/>
              <a:gd name="connsiteX16419" fmla="*/ 7611696 w 8014260"/>
              <a:gd name="connsiteY16419" fmla="*/ 1743098 h 4925968"/>
              <a:gd name="connsiteX16420" fmla="*/ 7595099 w 8014260"/>
              <a:gd name="connsiteY16420" fmla="*/ 1752014 h 4925968"/>
              <a:gd name="connsiteX16421" fmla="*/ 7579875 w 8014260"/>
              <a:gd name="connsiteY16421" fmla="*/ 1743373 h 4925968"/>
              <a:gd name="connsiteX16422" fmla="*/ 7595305 w 8014260"/>
              <a:gd name="connsiteY16422" fmla="*/ 1734663 h 4925968"/>
              <a:gd name="connsiteX16423" fmla="*/ 5868735 w 8014260"/>
              <a:gd name="connsiteY16423" fmla="*/ 1733703 h 4925968"/>
              <a:gd name="connsiteX16424" fmla="*/ 5867569 w 8014260"/>
              <a:gd name="connsiteY16424" fmla="*/ 1737818 h 4925968"/>
              <a:gd name="connsiteX16425" fmla="*/ 5861534 w 8014260"/>
              <a:gd name="connsiteY16425" fmla="*/ 1740012 h 4925968"/>
              <a:gd name="connsiteX16426" fmla="*/ 5864346 w 8014260"/>
              <a:gd name="connsiteY16426" fmla="*/ 1735555 h 4925968"/>
              <a:gd name="connsiteX16427" fmla="*/ 5868735 w 8014260"/>
              <a:gd name="connsiteY16427" fmla="*/ 1733703 h 4925968"/>
              <a:gd name="connsiteX16428" fmla="*/ 4011382 w 8014260"/>
              <a:gd name="connsiteY16428" fmla="*/ 1731851 h 4925968"/>
              <a:gd name="connsiteX16429" fmla="*/ 4013234 w 8014260"/>
              <a:gd name="connsiteY16429" fmla="*/ 1735966 h 4925968"/>
              <a:gd name="connsiteX16430" fmla="*/ 4011725 w 8014260"/>
              <a:gd name="connsiteY16430" fmla="*/ 1737063 h 4925968"/>
              <a:gd name="connsiteX16431" fmla="*/ 4009668 w 8014260"/>
              <a:gd name="connsiteY16431" fmla="*/ 1732605 h 4925968"/>
              <a:gd name="connsiteX16432" fmla="*/ 4011382 w 8014260"/>
              <a:gd name="connsiteY16432" fmla="*/ 1731851 h 4925968"/>
              <a:gd name="connsiteX16433" fmla="*/ 7260300 w 8014260"/>
              <a:gd name="connsiteY16433" fmla="*/ 1730720 h 4925968"/>
              <a:gd name="connsiteX16434" fmla="*/ 7265915 w 8014260"/>
              <a:gd name="connsiteY16434" fmla="*/ 1736652 h 4925968"/>
              <a:gd name="connsiteX16435" fmla="*/ 7253365 w 8014260"/>
              <a:gd name="connsiteY16435" fmla="*/ 1752631 h 4925968"/>
              <a:gd name="connsiteX16436" fmla="*/ 7236014 w 8014260"/>
              <a:gd name="connsiteY16436" fmla="*/ 1748173 h 4925968"/>
              <a:gd name="connsiteX16437" fmla="*/ 7249387 w 8014260"/>
              <a:gd name="connsiteY16437" fmla="*/ 1730960 h 4925968"/>
              <a:gd name="connsiteX16438" fmla="*/ 7260300 w 8014260"/>
              <a:gd name="connsiteY16438" fmla="*/ 1730720 h 4925968"/>
              <a:gd name="connsiteX16439" fmla="*/ 3269210 w 8014260"/>
              <a:gd name="connsiteY16439" fmla="*/ 1729999 h 4925968"/>
              <a:gd name="connsiteX16440" fmla="*/ 3271130 w 8014260"/>
              <a:gd name="connsiteY16440" fmla="*/ 1734594 h 4925968"/>
              <a:gd name="connsiteX16441" fmla="*/ 3267221 w 8014260"/>
              <a:gd name="connsiteY16441" fmla="*/ 1737269 h 4925968"/>
              <a:gd name="connsiteX16442" fmla="*/ 3265095 w 8014260"/>
              <a:gd name="connsiteY16442" fmla="*/ 1733086 h 4925968"/>
              <a:gd name="connsiteX16443" fmla="*/ 3269210 w 8014260"/>
              <a:gd name="connsiteY16443" fmla="*/ 1729999 h 4925968"/>
              <a:gd name="connsiteX16444" fmla="*/ 6748411 w 8014260"/>
              <a:gd name="connsiteY16444" fmla="*/ 1729794 h 4925968"/>
              <a:gd name="connsiteX16445" fmla="*/ 6737918 w 8014260"/>
              <a:gd name="connsiteY16445" fmla="*/ 1736789 h 4925968"/>
              <a:gd name="connsiteX16446" fmla="*/ 6726877 w 8014260"/>
              <a:gd name="connsiteY16446" fmla="*/ 1740218 h 4925968"/>
              <a:gd name="connsiteX16447" fmla="*/ 6735930 w 8014260"/>
              <a:gd name="connsiteY16447" fmla="*/ 1733772 h 4925968"/>
              <a:gd name="connsiteX16448" fmla="*/ 6748411 w 8014260"/>
              <a:gd name="connsiteY16448" fmla="*/ 1729794 h 4925968"/>
              <a:gd name="connsiteX16449" fmla="*/ 6227066 w 8014260"/>
              <a:gd name="connsiteY16449" fmla="*/ 1725748 h 4925968"/>
              <a:gd name="connsiteX16450" fmla="*/ 6219659 w 8014260"/>
              <a:gd name="connsiteY16450" fmla="*/ 1739875 h 4925968"/>
              <a:gd name="connsiteX16451" fmla="*/ 6211909 w 8014260"/>
              <a:gd name="connsiteY16451" fmla="*/ 1736652 h 4925968"/>
              <a:gd name="connsiteX16452" fmla="*/ 6218287 w 8014260"/>
              <a:gd name="connsiteY16452" fmla="*/ 1726228 h 4925968"/>
              <a:gd name="connsiteX16453" fmla="*/ 6227066 w 8014260"/>
              <a:gd name="connsiteY16453" fmla="*/ 1725748 h 4925968"/>
              <a:gd name="connsiteX16454" fmla="*/ 2176868 w 8014260"/>
              <a:gd name="connsiteY16454" fmla="*/ 1722113 h 4925968"/>
              <a:gd name="connsiteX16455" fmla="*/ 2178376 w 8014260"/>
              <a:gd name="connsiteY16455" fmla="*/ 1724856 h 4925968"/>
              <a:gd name="connsiteX16456" fmla="*/ 2174468 w 8014260"/>
              <a:gd name="connsiteY16456" fmla="*/ 1728560 h 4925968"/>
              <a:gd name="connsiteX16457" fmla="*/ 2172753 w 8014260"/>
              <a:gd name="connsiteY16457" fmla="*/ 1726228 h 4925968"/>
              <a:gd name="connsiteX16458" fmla="*/ 2176868 w 8014260"/>
              <a:gd name="connsiteY16458" fmla="*/ 1722113 h 4925968"/>
              <a:gd name="connsiteX16459" fmla="*/ 2651030 w 8014260"/>
              <a:gd name="connsiteY16459" fmla="*/ 1720947 h 4925968"/>
              <a:gd name="connsiteX16460" fmla="*/ 2656174 w 8014260"/>
              <a:gd name="connsiteY16460" fmla="*/ 1725748 h 4925968"/>
              <a:gd name="connsiteX16461" fmla="*/ 2654802 w 8014260"/>
              <a:gd name="connsiteY16461" fmla="*/ 1738023 h 4925968"/>
              <a:gd name="connsiteX16462" fmla="*/ 2650825 w 8014260"/>
              <a:gd name="connsiteY16462" fmla="*/ 1733840 h 4925968"/>
              <a:gd name="connsiteX16463" fmla="*/ 2651030 w 8014260"/>
              <a:gd name="connsiteY16463" fmla="*/ 1720947 h 4925968"/>
              <a:gd name="connsiteX16464" fmla="*/ 6736341 w 8014260"/>
              <a:gd name="connsiteY16464" fmla="*/ 1720878 h 4925968"/>
              <a:gd name="connsiteX16465" fmla="*/ 6728043 w 8014260"/>
              <a:gd name="connsiteY16465" fmla="*/ 1725130 h 4925968"/>
              <a:gd name="connsiteX16466" fmla="*/ 6716659 w 8014260"/>
              <a:gd name="connsiteY16466" fmla="*/ 1729588 h 4925968"/>
              <a:gd name="connsiteX16467" fmla="*/ 6725231 w 8014260"/>
              <a:gd name="connsiteY16467" fmla="*/ 1725267 h 4925968"/>
              <a:gd name="connsiteX16468" fmla="*/ 6736341 w 8014260"/>
              <a:gd name="connsiteY16468" fmla="*/ 1720878 h 4925968"/>
              <a:gd name="connsiteX16469" fmla="*/ 6725094 w 8014260"/>
              <a:gd name="connsiteY16469" fmla="*/ 1718067 h 4925968"/>
              <a:gd name="connsiteX16470" fmla="*/ 6717893 w 8014260"/>
              <a:gd name="connsiteY16470" fmla="*/ 1724033 h 4925968"/>
              <a:gd name="connsiteX16471" fmla="*/ 6707880 w 8014260"/>
              <a:gd name="connsiteY16471" fmla="*/ 1725816 h 4925968"/>
              <a:gd name="connsiteX16472" fmla="*/ 6716452 w 8014260"/>
              <a:gd name="connsiteY16472" fmla="*/ 1718890 h 4925968"/>
              <a:gd name="connsiteX16473" fmla="*/ 6725094 w 8014260"/>
              <a:gd name="connsiteY16473" fmla="*/ 1718067 h 4925968"/>
              <a:gd name="connsiteX16474" fmla="*/ 1968317 w 8014260"/>
              <a:gd name="connsiteY16474" fmla="*/ 1715941 h 4925968"/>
              <a:gd name="connsiteX16475" fmla="*/ 1970305 w 8014260"/>
              <a:gd name="connsiteY16475" fmla="*/ 1719919 h 4925968"/>
              <a:gd name="connsiteX16476" fmla="*/ 1968796 w 8014260"/>
              <a:gd name="connsiteY16476" fmla="*/ 1722730 h 4925968"/>
              <a:gd name="connsiteX16477" fmla="*/ 1966739 w 8014260"/>
              <a:gd name="connsiteY16477" fmla="*/ 1718547 h 4925968"/>
              <a:gd name="connsiteX16478" fmla="*/ 1968317 w 8014260"/>
              <a:gd name="connsiteY16478" fmla="*/ 1715941 h 4925968"/>
              <a:gd name="connsiteX16479" fmla="*/ 6643827 w 8014260"/>
              <a:gd name="connsiteY16479" fmla="*/ 1709837 h 4925968"/>
              <a:gd name="connsiteX16480" fmla="*/ 6652262 w 8014260"/>
              <a:gd name="connsiteY16480" fmla="*/ 1714500 h 4925968"/>
              <a:gd name="connsiteX16481" fmla="*/ 6645130 w 8014260"/>
              <a:gd name="connsiteY16481" fmla="*/ 1723759 h 4925968"/>
              <a:gd name="connsiteX16482" fmla="*/ 6636763 w 8014260"/>
              <a:gd name="connsiteY16482" fmla="*/ 1721701 h 4925968"/>
              <a:gd name="connsiteX16483" fmla="*/ 6643827 w 8014260"/>
              <a:gd name="connsiteY16483" fmla="*/ 1709837 h 4925968"/>
              <a:gd name="connsiteX16484" fmla="*/ 7185737 w 8014260"/>
              <a:gd name="connsiteY16484" fmla="*/ 1709820 h 4925968"/>
              <a:gd name="connsiteX16485" fmla="*/ 7190409 w 8014260"/>
              <a:gd name="connsiteY16485" fmla="*/ 1715872 h 4925968"/>
              <a:gd name="connsiteX16486" fmla="*/ 7175321 w 8014260"/>
              <a:gd name="connsiteY16486" fmla="*/ 1731097 h 4925968"/>
              <a:gd name="connsiteX16487" fmla="*/ 7160920 w 8014260"/>
              <a:gd name="connsiteY16487" fmla="*/ 1726296 h 4925968"/>
              <a:gd name="connsiteX16488" fmla="*/ 7174841 w 8014260"/>
              <a:gd name="connsiteY16488" fmla="*/ 1710454 h 4925968"/>
              <a:gd name="connsiteX16489" fmla="*/ 7185737 w 8014260"/>
              <a:gd name="connsiteY16489" fmla="*/ 1709820 h 4925968"/>
              <a:gd name="connsiteX16490" fmla="*/ 6821448 w 8014260"/>
              <a:gd name="connsiteY16490" fmla="*/ 1708876 h 4925968"/>
              <a:gd name="connsiteX16491" fmla="*/ 6810613 w 8014260"/>
              <a:gd name="connsiteY16491" fmla="*/ 1717037 h 4925968"/>
              <a:gd name="connsiteX16492" fmla="*/ 6797651 w 8014260"/>
              <a:gd name="connsiteY16492" fmla="*/ 1720329 h 4925968"/>
              <a:gd name="connsiteX16493" fmla="*/ 6808555 w 8014260"/>
              <a:gd name="connsiteY16493" fmla="*/ 1712237 h 4925968"/>
              <a:gd name="connsiteX16494" fmla="*/ 6821448 w 8014260"/>
              <a:gd name="connsiteY16494" fmla="*/ 1708876 h 4925968"/>
              <a:gd name="connsiteX16495" fmla="*/ 7384628 w 8014260"/>
              <a:gd name="connsiteY16495" fmla="*/ 1702910 h 4925968"/>
              <a:gd name="connsiteX16496" fmla="*/ 7400469 w 8014260"/>
              <a:gd name="connsiteY16496" fmla="*/ 1713746 h 4925968"/>
              <a:gd name="connsiteX16497" fmla="*/ 7386548 w 8014260"/>
              <a:gd name="connsiteY16497" fmla="*/ 1726502 h 4925968"/>
              <a:gd name="connsiteX16498" fmla="*/ 7369608 w 8014260"/>
              <a:gd name="connsiteY16498" fmla="*/ 1714843 h 4925968"/>
              <a:gd name="connsiteX16499" fmla="*/ 7384628 w 8014260"/>
              <a:gd name="connsiteY16499" fmla="*/ 1702910 h 4925968"/>
              <a:gd name="connsiteX16500" fmla="*/ 3873674 w 8014260"/>
              <a:gd name="connsiteY16500" fmla="*/ 1698178 h 4925968"/>
              <a:gd name="connsiteX16501" fmla="*/ 3875594 w 8014260"/>
              <a:gd name="connsiteY16501" fmla="*/ 1703253 h 4925968"/>
              <a:gd name="connsiteX16502" fmla="*/ 3874086 w 8014260"/>
              <a:gd name="connsiteY16502" fmla="*/ 1704762 h 4925968"/>
              <a:gd name="connsiteX16503" fmla="*/ 3871960 w 8014260"/>
              <a:gd name="connsiteY16503" fmla="*/ 1699275 h 4925968"/>
              <a:gd name="connsiteX16504" fmla="*/ 3873674 w 8014260"/>
              <a:gd name="connsiteY16504" fmla="*/ 1698178 h 4925968"/>
              <a:gd name="connsiteX16505" fmla="*/ 7653735 w 8014260"/>
              <a:gd name="connsiteY16505" fmla="*/ 1696670 h 4925968"/>
              <a:gd name="connsiteX16506" fmla="*/ 7671223 w 8014260"/>
              <a:gd name="connsiteY16506" fmla="*/ 1705654 h 4925968"/>
              <a:gd name="connsiteX16507" fmla="*/ 7656410 w 8014260"/>
              <a:gd name="connsiteY16507" fmla="*/ 1714295 h 4925968"/>
              <a:gd name="connsiteX16508" fmla="*/ 7640430 w 8014260"/>
              <a:gd name="connsiteY16508" fmla="*/ 1704899 h 4925968"/>
              <a:gd name="connsiteX16509" fmla="*/ 7653735 w 8014260"/>
              <a:gd name="connsiteY16509" fmla="*/ 1696670 h 4925968"/>
              <a:gd name="connsiteX16510" fmla="*/ 3130884 w 8014260"/>
              <a:gd name="connsiteY16510" fmla="*/ 1695504 h 4925968"/>
              <a:gd name="connsiteX16511" fmla="*/ 3132461 w 8014260"/>
              <a:gd name="connsiteY16511" fmla="*/ 1700168 h 4925968"/>
              <a:gd name="connsiteX16512" fmla="*/ 3128415 w 8014260"/>
              <a:gd name="connsiteY16512" fmla="*/ 1701813 h 4925968"/>
              <a:gd name="connsiteX16513" fmla="*/ 3126632 w 8014260"/>
              <a:gd name="connsiteY16513" fmla="*/ 1697424 h 4925968"/>
              <a:gd name="connsiteX16514" fmla="*/ 3130884 w 8014260"/>
              <a:gd name="connsiteY16514" fmla="*/ 1695504 h 4925968"/>
              <a:gd name="connsiteX16515" fmla="*/ 7516986 w 8014260"/>
              <a:gd name="connsiteY16515" fmla="*/ 1694064 h 4925968"/>
              <a:gd name="connsiteX16516" fmla="*/ 7535640 w 8014260"/>
              <a:gd name="connsiteY16516" fmla="*/ 1704900 h 4925968"/>
              <a:gd name="connsiteX16517" fmla="*/ 7521787 w 8014260"/>
              <a:gd name="connsiteY16517" fmla="*/ 1715255 h 4925968"/>
              <a:gd name="connsiteX16518" fmla="*/ 7504916 w 8014260"/>
              <a:gd name="connsiteY16518" fmla="*/ 1705517 h 4925968"/>
              <a:gd name="connsiteX16519" fmla="*/ 7516986 w 8014260"/>
              <a:gd name="connsiteY16519" fmla="*/ 1694064 h 4925968"/>
              <a:gd name="connsiteX16520" fmla="*/ 6808624 w 8014260"/>
              <a:gd name="connsiteY16520" fmla="*/ 1693652 h 4925968"/>
              <a:gd name="connsiteX16521" fmla="*/ 6797514 w 8014260"/>
              <a:gd name="connsiteY16521" fmla="*/ 1699756 h 4925968"/>
              <a:gd name="connsiteX16522" fmla="*/ 6788393 w 8014260"/>
              <a:gd name="connsiteY16522" fmla="*/ 1702499 h 4925968"/>
              <a:gd name="connsiteX16523" fmla="*/ 6797583 w 8014260"/>
              <a:gd name="connsiteY16523" fmla="*/ 1697561 h 4925968"/>
              <a:gd name="connsiteX16524" fmla="*/ 6808624 w 8014260"/>
              <a:gd name="connsiteY16524" fmla="*/ 1693652 h 4925968"/>
              <a:gd name="connsiteX16525" fmla="*/ 6573532 w 8014260"/>
              <a:gd name="connsiteY16525" fmla="*/ 1693652 h 4925968"/>
              <a:gd name="connsiteX16526" fmla="*/ 6580253 w 8014260"/>
              <a:gd name="connsiteY16526" fmla="*/ 1695984 h 4925968"/>
              <a:gd name="connsiteX16527" fmla="*/ 6574355 w 8014260"/>
              <a:gd name="connsiteY16527" fmla="*/ 1705448 h 4925968"/>
              <a:gd name="connsiteX16528" fmla="*/ 6565988 w 8014260"/>
              <a:gd name="connsiteY16528" fmla="*/ 1701127 h 4925968"/>
              <a:gd name="connsiteX16529" fmla="*/ 6573532 w 8014260"/>
              <a:gd name="connsiteY16529" fmla="*/ 1693652 h 4925968"/>
              <a:gd name="connsiteX16530" fmla="*/ 6894075 w 8014260"/>
              <a:gd name="connsiteY16530" fmla="*/ 1692898 h 4925968"/>
              <a:gd name="connsiteX16531" fmla="*/ 6883034 w 8014260"/>
              <a:gd name="connsiteY16531" fmla="*/ 1703048 h 4925968"/>
              <a:gd name="connsiteX16532" fmla="*/ 6870003 w 8014260"/>
              <a:gd name="connsiteY16532" fmla="*/ 1705311 h 4925968"/>
              <a:gd name="connsiteX16533" fmla="*/ 6878233 w 8014260"/>
              <a:gd name="connsiteY16533" fmla="*/ 1696807 h 4925968"/>
              <a:gd name="connsiteX16534" fmla="*/ 6894075 w 8014260"/>
              <a:gd name="connsiteY16534" fmla="*/ 1692898 h 4925968"/>
              <a:gd name="connsiteX16535" fmla="*/ 6797171 w 8014260"/>
              <a:gd name="connsiteY16535" fmla="*/ 1692898 h 4925968"/>
              <a:gd name="connsiteX16536" fmla="*/ 6787912 w 8014260"/>
              <a:gd name="connsiteY16536" fmla="*/ 1696876 h 4925968"/>
              <a:gd name="connsiteX16537" fmla="*/ 6778586 w 8014260"/>
              <a:gd name="connsiteY16537" fmla="*/ 1700648 h 4925968"/>
              <a:gd name="connsiteX16538" fmla="*/ 6786130 w 8014260"/>
              <a:gd name="connsiteY16538" fmla="*/ 1697424 h 4925968"/>
              <a:gd name="connsiteX16539" fmla="*/ 6797171 w 8014260"/>
              <a:gd name="connsiteY16539" fmla="*/ 1692898 h 4925968"/>
              <a:gd name="connsiteX16540" fmla="*/ 7099952 w 8014260"/>
              <a:gd name="connsiteY16540" fmla="*/ 1692761 h 4925968"/>
              <a:gd name="connsiteX16541" fmla="*/ 7114834 w 8014260"/>
              <a:gd name="connsiteY16541" fmla="*/ 1696258 h 4925968"/>
              <a:gd name="connsiteX16542" fmla="*/ 7104958 w 8014260"/>
              <a:gd name="connsiteY16542" fmla="*/ 1711414 h 4925968"/>
              <a:gd name="connsiteX16543" fmla="*/ 7087402 w 8014260"/>
              <a:gd name="connsiteY16543" fmla="*/ 1709426 h 4925968"/>
              <a:gd name="connsiteX16544" fmla="*/ 7099952 w 8014260"/>
              <a:gd name="connsiteY16544" fmla="*/ 1692761 h 4925968"/>
              <a:gd name="connsiteX16545" fmla="*/ 7026159 w 8014260"/>
              <a:gd name="connsiteY16545" fmla="*/ 1684257 h 4925968"/>
              <a:gd name="connsiteX16546" fmla="*/ 7041178 w 8014260"/>
              <a:gd name="connsiteY16546" fmla="*/ 1684942 h 4925968"/>
              <a:gd name="connsiteX16547" fmla="*/ 7029177 w 8014260"/>
              <a:gd name="connsiteY16547" fmla="*/ 1698658 h 4925968"/>
              <a:gd name="connsiteX16548" fmla="*/ 7014364 w 8014260"/>
              <a:gd name="connsiteY16548" fmla="*/ 1697355 h 4925968"/>
              <a:gd name="connsiteX16549" fmla="*/ 7026159 w 8014260"/>
              <a:gd name="connsiteY16549" fmla="*/ 1684257 h 4925968"/>
              <a:gd name="connsiteX16550" fmla="*/ 6966769 w 8014260"/>
              <a:gd name="connsiteY16550" fmla="*/ 1684188 h 4925968"/>
              <a:gd name="connsiteX16551" fmla="*/ 6956482 w 8014260"/>
              <a:gd name="connsiteY16551" fmla="*/ 1695573 h 4925968"/>
              <a:gd name="connsiteX16552" fmla="*/ 6941463 w 8014260"/>
              <a:gd name="connsiteY16552" fmla="*/ 1696944 h 4925968"/>
              <a:gd name="connsiteX16553" fmla="*/ 6953534 w 8014260"/>
              <a:gd name="connsiteY16553" fmla="*/ 1685423 h 4925968"/>
              <a:gd name="connsiteX16554" fmla="*/ 6966769 w 8014260"/>
              <a:gd name="connsiteY16554" fmla="*/ 1684188 h 4925968"/>
              <a:gd name="connsiteX16555" fmla="*/ 6434863 w 8014260"/>
              <a:gd name="connsiteY16555" fmla="*/ 1683571 h 4925968"/>
              <a:gd name="connsiteX16556" fmla="*/ 6428348 w 8014260"/>
              <a:gd name="connsiteY16556" fmla="*/ 1689880 h 4925968"/>
              <a:gd name="connsiteX16557" fmla="*/ 6422107 w 8014260"/>
              <a:gd name="connsiteY16557" fmla="*/ 1689606 h 4925968"/>
              <a:gd name="connsiteX16558" fmla="*/ 6427045 w 8014260"/>
              <a:gd name="connsiteY16558" fmla="*/ 1685148 h 4925968"/>
              <a:gd name="connsiteX16559" fmla="*/ 6434863 w 8014260"/>
              <a:gd name="connsiteY16559" fmla="*/ 1683571 h 4925968"/>
              <a:gd name="connsiteX16560" fmla="*/ 6140106 w 8014260"/>
              <a:gd name="connsiteY16560" fmla="*/ 1680965 h 4925968"/>
              <a:gd name="connsiteX16561" fmla="*/ 6145730 w 8014260"/>
              <a:gd name="connsiteY16561" fmla="*/ 1685148 h 4925968"/>
              <a:gd name="connsiteX16562" fmla="*/ 6142506 w 8014260"/>
              <a:gd name="connsiteY16562" fmla="*/ 1694818 h 4925968"/>
              <a:gd name="connsiteX16563" fmla="*/ 6136746 w 8014260"/>
              <a:gd name="connsiteY16563" fmla="*/ 1692692 h 4925968"/>
              <a:gd name="connsiteX16564" fmla="*/ 6140106 w 8014260"/>
              <a:gd name="connsiteY16564" fmla="*/ 1680965 h 4925968"/>
              <a:gd name="connsiteX16565" fmla="*/ 6502140 w 8014260"/>
              <a:gd name="connsiteY16565" fmla="*/ 1678976 h 4925968"/>
              <a:gd name="connsiteX16566" fmla="*/ 6508175 w 8014260"/>
              <a:gd name="connsiteY16566" fmla="*/ 1679731 h 4925968"/>
              <a:gd name="connsiteX16567" fmla="*/ 6499122 w 8014260"/>
              <a:gd name="connsiteY16567" fmla="*/ 1689812 h 4925968"/>
              <a:gd name="connsiteX16568" fmla="*/ 6493362 w 8014260"/>
              <a:gd name="connsiteY16568" fmla="*/ 1687480 h 4925968"/>
              <a:gd name="connsiteX16569" fmla="*/ 6502140 w 8014260"/>
              <a:gd name="connsiteY16569" fmla="*/ 1678976 h 4925968"/>
              <a:gd name="connsiteX16570" fmla="*/ 5780678 w 8014260"/>
              <a:gd name="connsiteY16570" fmla="*/ 1677879 h 4925968"/>
              <a:gd name="connsiteX16571" fmla="*/ 5779375 w 8014260"/>
              <a:gd name="connsiteY16571" fmla="*/ 1682542 h 4925968"/>
              <a:gd name="connsiteX16572" fmla="*/ 5777661 w 8014260"/>
              <a:gd name="connsiteY16572" fmla="*/ 1682405 h 4925968"/>
              <a:gd name="connsiteX16573" fmla="*/ 5778690 w 8014260"/>
              <a:gd name="connsiteY16573" fmla="*/ 1678085 h 4925968"/>
              <a:gd name="connsiteX16574" fmla="*/ 5780678 w 8014260"/>
              <a:gd name="connsiteY16574" fmla="*/ 1677879 h 4925968"/>
              <a:gd name="connsiteX16575" fmla="*/ 2309364 w 8014260"/>
              <a:gd name="connsiteY16575" fmla="*/ 1673764 h 4925968"/>
              <a:gd name="connsiteX16576" fmla="*/ 2311079 w 8014260"/>
              <a:gd name="connsiteY16576" fmla="*/ 1676301 h 4925968"/>
              <a:gd name="connsiteX16577" fmla="*/ 2307238 w 8014260"/>
              <a:gd name="connsiteY16577" fmla="*/ 1680279 h 4925968"/>
              <a:gd name="connsiteX16578" fmla="*/ 2305318 w 8014260"/>
              <a:gd name="connsiteY16578" fmla="*/ 1678222 h 4925968"/>
              <a:gd name="connsiteX16579" fmla="*/ 2309364 w 8014260"/>
              <a:gd name="connsiteY16579" fmla="*/ 1673764 h 4925968"/>
              <a:gd name="connsiteX16580" fmla="*/ 5855773 w 8014260"/>
              <a:gd name="connsiteY16580" fmla="*/ 1670403 h 4925968"/>
              <a:gd name="connsiteX16581" fmla="*/ 5857214 w 8014260"/>
              <a:gd name="connsiteY16581" fmla="*/ 1670540 h 4925968"/>
              <a:gd name="connsiteX16582" fmla="*/ 5853236 w 8014260"/>
              <a:gd name="connsiteY16582" fmla="*/ 1674312 h 4925968"/>
              <a:gd name="connsiteX16583" fmla="*/ 5851590 w 8014260"/>
              <a:gd name="connsiteY16583" fmla="*/ 1674449 h 4925968"/>
              <a:gd name="connsiteX16584" fmla="*/ 5855773 w 8014260"/>
              <a:gd name="connsiteY16584" fmla="*/ 1670403 h 4925968"/>
              <a:gd name="connsiteX16585" fmla="*/ 6880702 w 8014260"/>
              <a:gd name="connsiteY16585" fmla="*/ 1668620 h 4925968"/>
              <a:gd name="connsiteX16586" fmla="*/ 6868906 w 8014260"/>
              <a:gd name="connsiteY16586" fmla="*/ 1675478 h 4925968"/>
              <a:gd name="connsiteX16587" fmla="*/ 6858825 w 8014260"/>
              <a:gd name="connsiteY16587" fmla="*/ 1678427 h 4925968"/>
              <a:gd name="connsiteX16588" fmla="*/ 6869523 w 8014260"/>
              <a:gd name="connsiteY16588" fmla="*/ 1671981 h 4925968"/>
              <a:gd name="connsiteX16589" fmla="*/ 6880702 w 8014260"/>
              <a:gd name="connsiteY16589" fmla="*/ 1668620 h 4925968"/>
              <a:gd name="connsiteX16590" fmla="*/ 3736034 w 8014260"/>
              <a:gd name="connsiteY16590" fmla="*/ 1667455 h 4925968"/>
              <a:gd name="connsiteX16591" fmla="*/ 3737954 w 8014260"/>
              <a:gd name="connsiteY16591" fmla="*/ 1673559 h 4925968"/>
              <a:gd name="connsiteX16592" fmla="*/ 3736446 w 8014260"/>
              <a:gd name="connsiteY16592" fmla="*/ 1675547 h 4925968"/>
              <a:gd name="connsiteX16593" fmla="*/ 3734251 w 8014260"/>
              <a:gd name="connsiteY16593" fmla="*/ 1669032 h 4925968"/>
              <a:gd name="connsiteX16594" fmla="*/ 3736034 w 8014260"/>
              <a:gd name="connsiteY16594" fmla="*/ 1667455 h 4925968"/>
              <a:gd name="connsiteX16595" fmla="*/ 7307269 w 8014260"/>
              <a:gd name="connsiteY16595" fmla="*/ 1664299 h 4925968"/>
              <a:gd name="connsiteX16596" fmla="*/ 7323728 w 8014260"/>
              <a:gd name="connsiteY16596" fmla="*/ 1672460 h 4925968"/>
              <a:gd name="connsiteX16597" fmla="*/ 7309189 w 8014260"/>
              <a:gd name="connsiteY16597" fmla="*/ 1685834 h 4925968"/>
              <a:gd name="connsiteX16598" fmla="*/ 7294033 w 8014260"/>
              <a:gd name="connsiteY16598" fmla="*/ 1678770 h 4925968"/>
              <a:gd name="connsiteX16599" fmla="*/ 7307269 w 8014260"/>
              <a:gd name="connsiteY16599" fmla="*/ 1664299 h 4925968"/>
              <a:gd name="connsiteX16600" fmla="*/ 6868769 w 8014260"/>
              <a:gd name="connsiteY16600" fmla="*/ 1663545 h 4925968"/>
              <a:gd name="connsiteX16601" fmla="*/ 6859236 w 8014260"/>
              <a:gd name="connsiteY16601" fmla="*/ 1667866 h 4925968"/>
              <a:gd name="connsiteX16602" fmla="*/ 6849155 w 8014260"/>
              <a:gd name="connsiteY16602" fmla="*/ 1671912 h 4925968"/>
              <a:gd name="connsiteX16603" fmla="*/ 6861568 w 8014260"/>
              <a:gd name="connsiteY16603" fmla="*/ 1666357 h 4925968"/>
              <a:gd name="connsiteX16604" fmla="*/ 6868769 w 8014260"/>
              <a:gd name="connsiteY16604" fmla="*/ 1663545 h 4925968"/>
              <a:gd name="connsiteX16605" fmla="*/ 6849223 w 8014260"/>
              <a:gd name="connsiteY16605" fmla="*/ 1659842 h 4925968"/>
              <a:gd name="connsiteX16606" fmla="*/ 6857864 w 8014260"/>
              <a:gd name="connsiteY16606" fmla="*/ 1659842 h 4925968"/>
              <a:gd name="connsiteX16607" fmla="*/ 6850664 w 8014260"/>
              <a:gd name="connsiteY16607" fmla="*/ 1667043 h 4925968"/>
              <a:gd name="connsiteX16608" fmla="*/ 6840651 w 8014260"/>
              <a:gd name="connsiteY16608" fmla="*/ 1667866 h 4925968"/>
              <a:gd name="connsiteX16609" fmla="*/ 6849223 w 8014260"/>
              <a:gd name="connsiteY16609" fmla="*/ 1659842 h 4925968"/>
              <a:gd name="connsiteX16610" fmla="*/ 2991255 w 8014260"/>
              <a:gd name="connsiteY16610" fmla="*/ 1658470 h 4925968"/>
              <a:gd name="connsiteX16611" fmla="*/ 2993107 w 8014260"/>
              <a:gd name="connsiteY16611" fmla="*/ 1662585 h 4925968"/>
              <a:gd name="connsiteX16612" fmla="*/ 2989129 w 8014260"/>
              <a:gd name="connsiteY16612" fmla="*/ 1664574 h 4925968"/>
              <a:gd name="connsiteX16613" fmla="*/ 2987072 w 8014260"/>
              <a:gd name="connsiteY16613" fmla="*/ 1660870 h 4925968"/>
              <a:gd name="connsiteX16614" fmla="*/ 2991255 w 8014260"/>
              <a:gd name="connsiteY16614" fmla="*/ 1658470 h 4925968"/>
              <a:gd name="connsiteX16615" fmla="*/ 2100333 w 8014260"/>
              <a:gd name="connsiteY16615" fmla="*/ 1654219 h 4925968"/>
              <a:gd name="connsiteX16616" fmla="*/ 2102322 w 8014260"/>
              <a:gd name="connsiteY16616" fmla="*/ 1655385 h 4925968"/>
              <a:gd name="connsiteX16617" fmla="*/ 2100882 w 8014260"/>
              <a:gd name="connsiteY16617" fmla="*/ 1661283 h 4925968"/>
              <a:gd name="connsiteX16618" fmla="*/ 2099167 w 8014260"/>
              <a:gd name="connsiteY16618" fmla="*/ 1659774 h 4925968"/>
              <a:gd name="connsiteX16619" fmla="*/ 2100333 w 8014260"/>
              <a:gd name="connsiteY16619" fmla="*/ 1654219 h 4925968"/>
              <a:gd name="connsiteX16620" fmla="*/ 6069812 w 8014260"/>
              <a:gd name="connsiteY16620" fmla="*/ 1650035 h 4925968"/>
              <a:gd name="connsiteX16621" fmla="*/ 6073721 w 8014260"/>
              <a:gd name="connsiteY16621" fmla="*/ 1652641 h 4925968"/>
              <a:gd name="connsiteX16622" fmla="*/ 6068783 w 8014260"/>
              <a:gd name="connsiteY16622" fmla="*/ 1662379 h 4925968"/>
              <a:gd name="connsiteX16623" fmla="*/ 6065217 w 8014260"/>
              <a:gd name="connsiteY16623" fmla="*/ 1657236 h 4925968"/>
              <a:gd name="connsiteX16624" fmla="*/ 6069812 w 8014260"/>
              <a:gd name="connsiteY16624" fmla="*/ 1650035 h 4925968"/>
              <a:gd name="connsiteX16625" fmla="*/ 7577406 w 8014260"/>
              <a:gd name="connsiteY16625" fmla="*/ 1649692 h 4925968"/>
              <a:gd name="connsiteX16626" fmla="*/ 7594757 w 8014260"/>
              <a:gd name="connsiteY16626" fmla="*/ 1660802 h 4925968"/>
              <a:gd name="connsiteX16627" fmla="*/ 7580560 w 8014260"/>
              <a:gd name="connsiteY16627" fmla="*/ 1669580 h 4925968"/>
              <a:gd name="connsiteX16628" fmla="*/ 7564513 w 8014260"/>
              <a:gd name="connsiteY16628" fmla="*/ 1657922 h 4925968"/>
              <a:gd name="connsiteX16629" fmla="*/ 7577406 w 8014260"/>
              <a:gd name="connsiteY16629" fmla="*/ 1649692 h 4925968"/>
              <a:gd name="connsiteX16630" fmla="*/ 6777077 w 8014260"/>
              <a:gd name="connsiteY16630" fmla="*/ 1647292 h 4925968"/>
              <a:gd name="connsiteX16631" fmla="*/ 6785032 w 8014260"/>
              <a:gd name="connsiteY16631" fmla="*/ 1650584 h 4925968"/>
              <a:gd name="connsiteX16632" fmla="*/ 6777763 w 8014260"/>
              <a:gd name="connsiteY16632" fmla="*/ 1662723 h 4925968"/>
              <a:gd name="connsiteX16633" fmla="*/ 6769602 w 8014260"/>
              <a:gd name="connsiteY16633" fmla="*/ 1657511 h 4925968"/>
              <a:gd name="connsiteX16634" fmla="*/ 6777077 w 8014260"/>
              <a:gd name="connsiteY16634" fmla="*/ 1647292 h 4925968"/>
              <a:gd name="connsiteX16635" fmla="*/ 6953808 w 8014260"/>
              <a:gd name="connsiteY16635" fmla="*/ 1647086 h 4925968"/>
              <a:gd name="connsiteX16636" fmla="*/ 6943041 w 8014260"/>
              <a:gd name="connsiteY16636" fmla="*/ 1654630 h 4925968"/>
              <a:gd name="connsiteX16637" fmla="*/ 6930011 w 8014260"/>
              <a:gd name="connsiteY16637" fmla="*/ 1657991 h 4925968"/>
              <a:gd name="connsiteX16638" fmla="*/ 6940915 w 8014260"/>
              <a:gd name="connsiteY16638" fmla="*/ 1650515 h 4925968"/>
              <a:gd name="connsiteX16639" fmla="*/ 6953808 w 8014260"/>
              <a:gd name="connsiteY16639" fmla="*/ 1647086 h 4925968"/>
              <a:gd name="connsiteX16640" fmla="*/ 7441892 w 8014260"/>
              <a:gd name="connsiteY16640" fmla="*/ 1646743 h 4925968"/>
              <a:gd name="connsiteX16641" fmla="*/ 7458694 w 8014260"/>
              <a:gd name="connsiteY16641" fmla="*/ 1657716 h 4925968"/>
              <a:gd name="connsiteX16642" fmla="*/ 7444224 w 8014260"/>
              <a:gd name="connsiteY16642" fmla="*/ 1668689 h 4925968"/>
              <a:gd name="connsiteX16643" fmla="*/ 7428724 w 8014260"/>
              <a:gd name="connsiteY16643" fmla="*/ 1657030 h 4925968"/>
              <a:gd name="connsiteX16644" fmla="*/ 7441892 w 8014260"/>
              <a:gd name="connsiteY16644" fmla="*/ 1646743 h 4925968"/>
              <a:gd name="connsiteX16645" fmla="*/ 5927783 w 8014260"/>
              <a:gd name="connsiteY16645" fmla="*/ 1645852 h 4925968"/>
              <a:gd name="connsiteX16646" fmla="*/ 5930732 w 8014260"/>
              <a:gd name="connsiteY16646" fmla="*/ 1645920 h 4925968"/>
              <a:gd name="connsiteX16647" fmla="*/ 5925657 w 8014260"/>
              <a:gd name="connsiteY16647" fmla="*/ 1651475 h 4925968"/>
              <a:gd name="connsiteX16648" fmla="*/ 5923531 w 8014260"/>
              <a:gd name="connsiteY16648" fmla="*/ 1650996 h 4925968"/>
              <a:gd name="connsiteX16649" fmla="*/ 5927783 w 8014260"/>
              <a:gd name="connsiteY16649" fmla="*/ 1645852 h 4925968"/>
              <a:gd name="connsiteX16650" fmla="*/ 6350167 w 8014260"/>
              <a:gd name="connsiteY16650" fmla="*/ 1642423 h 4925968"/>
              <a:gd name="connsiteX16651" fmla="*/ 6357573 w 8014260"/>
              <a:gd name="connsiteY16651" fmla="*/ 1648664 h 4925968"/>
              <a:gd name="connsiteX16652" fmla="*/ 6348109 w 8014260"/>
              <a:gd name="connsiteY16652" fmla="*/ 1659363 h 4925968"/>
              <a:gd name="connsiteX16653" fmla="*/ 6343034 w 8014260"/>
              <a:gd name="connsiteY16653" fmla="*/ 1653533 h 4925968"/>
              <a:gd name="connsiteX16654" fmla="*/ 6350167 w 8014260"/>
              <a:gd name="connsiteY16654" fmla="*/ 1642423 h 4925968"/>
              <a:gd name="connsiteX16655" fmla="*/ 3598531 w 8014260"/>
              <a:gd name="connsiteY16655" fmla="*/ 1640160 h 4925968"/>
              <a:gd name="connsiteX16656" fmla="*/ 3600795 w 8014260"/>
              <a:gd name="connsiteY16656" fmla="*/ 1647155 h 4925968"/>
              <a:gd name="connsiteX16657" fmla="*/ 3599286 w 8014260"/>
              <a:gd name="connsiteY16657" fmla="*/ 1649693 h 4925968"/>
              <a:gd name="connsiteX16658" fmla="*/ 3596954 w 8014260"/>
              <a:gd name="connsiteY16658" fmla="*/ 1642286 h 4925968"/>
              <a:gd name="connsiteX16659" fmla="*/ 3598531 w 8014260"/>
              <a:gd name="connsiteY16659" fmla="*/ 1640160 h 4925968"/>
              <a:gd name="connsiteX16660" fmla="*/ 7231420 w 8014260"/>
              <a:gd name="connsiteY16660" fmla="*/ 1638719 h 4925968"/>
              <a:gd name="connsiteX16661" fmla="*/ 7247399 w 8014260"/>
              <a:gd name="connsiteY16661" fmla="*/ 1641668 h 4925968"/>
              <a:gd name="connsiteX16662" fmla="*/ 7236494 w 8014260"/>
              <a:gd name="connsiteY16662" fmla="*/ 1658059 h 4925968"/>
              <a:gd name="connsiteX16663" fmla="*/ 7220310 w 8014260"/>
              <a:gd name="connsiteY16663" fmla="*/ 1655247 h 4925968"/>
              <a:gd name="connsiteX16664" fmla="*/ 7231420 w 8014260"/>
              <a:gd name="connsiteY16664" fmla="*/ 1638719 h 4925968"/>
              <a:gd name="connsiteX16665" fmla="*/ 6929737 w 8014260"/>
              <a:gd name="connsiteY16665" fmla="*/ 1637897 h 4925968"/>
              <a:gd name="connsiteX16666" fmla="*/ 6920958 w 8014260"/>
              <a:gd name="connsiteY16666" fmla="*/ 1641668 h 4925968"/>
              <a:gd name="connsiteX16667" fmla="*/ 6911631 w 8014260"/>
              <a:gd name="connsiteY16667" fmla="*/ 1645372 h 4925968"/>
              <a:gd name="connsiteX16668" fmla="*/ 6918901 w 8014260"/>
              <a:gd name="connsiteY16668" fmla="*/ 1642217 h 4925968"/>
              <a:gd name="connsiteX16669" fmla="*/ 6929737 w 8014260"/>
              <a:gd name="connsiteY16669" fmla="*/ 1637897 h 4925968"/>
              <a:gd name="connsiteX16670" fmla="*/ 5997940 w 8014260"/>
              <a:gd name="connsiteY16670" fmla="*/ 1637211 h 4925968"/>
              <a:gd name="connsiteX16671" fmla="*/ 6001712 w 8014260"/>
              <a:gd name="connsiteY16671" fmla="*/ 1638720 h 4925968"/>
              <a:gd name="connsiteX16672" fmla="*/ 5997254 w 8014260"/>
              <a:gd name="connsiteY16672" fmla="*/ 1643246 h 4925968"/>
              <a:gd name="connsiteX16673" fmla="*/ 5994374 w 8014260"/>
              <a:gd name="connsiteY16673" fmla="*/ 1642355 h 4925968"/>
              <a:gd name="connsiteX16674" fmla="*/ 5997940 w 8014260"/>
              <a:gd name="connsiteY16674" fmla="*/ 1637211 h 4925968"/>
              <a:gd name="connsiteX16675" fmla="*/ 6941051 w 8014260"/>
              <a:gd name="connsiteY16675" fmla="*/ 1635085 h 4925968"/>
              <a:gd name="connsiteX16676" fmla="*/ 6930559 w 8014260"/>
              <a:gd name="connsiteY16676" fmla="*/ 1640366 h 4925968"/>
              <a:gd name="connsiteX16677" fmla="*/ 6920683 w 8014260"/>
              <a:gd name="connsiteY16677" fmla="*/ 1643932 h 4925968"/>
              <a:gd name="connsiteX16678" fmla="*/ 6932616 w 8014260"/>
              <a:gd name="connsiteY16678" fmla="*/ 1638171 h 4925968"/>
              <a:gd name="connsiteX16679" fmla="*/ 6941051 w 8014260"/>
              <a:gd name="connsiteY16679" fmla="*/ 1635085 h 4925968"/>
              <a:gd name="connsiteX16680" fmla="*/ 2443301 w 8014260"/>
              <a:gd name="connsiteY16680" fmla="*/ 1631998 h 4925968"/>
              <a:gd name="connsiteX16681" fmla="*/ 2444741 w 8014260"/>
              <a:gd name="connsiteY16681" fmla="*/ 1635085 h 4925968"/>
              <a:gd name="connsiteX16682" fmla="*/ 2440764 w 8014260"/>
              <a:gd name="connsiteY16682" fmla="*/ 1638376 h 4925968"/>
              <a:gd name="connsiteX16683" fmla="*/ 2439118 w 8014260"/>
              <a:gd name="connsiteY16683" fmla="*/ 1635633 h 4925968"/>
              <a:gd name="connsiteX16684" fmla="*/ 2443301 w 8014260"/>
              <a:gd name="connsiteY16684" fmla="*/ 1631998 h 4925968"/>
              <a:gd name="connsiteX16685" fmla="*/ 7026502 w 8014260"/>
              <a:gd name="connsiteY16685" fmla="*/ 1631587 h 4925968"/>
              <a:gd name="connsiteX16686" fmla="*/ 7015392 w 8014260"/>
              <a:gd name="connsiteY16686" fmla="*/ 1641120 h 4925968"/>
              <a:gd name="connsiteX16687" fmla="*/ 7002363 w 8014260"/>
              <a:gd name="connsiteY16687" fmla="*/ 1643177 h 4925968"/>
              <a:gd name="connsiteX16688" fmla="*/ 7013198 w 8014260"/>
              <a:gd name="connsiteY16688" fmla="*/ 1634056 h 4925968"/>
              <a:gd name="connsiteX16689" fmla="*/ 7026502 w 8014260"/>
              <a:gd name="connsiteY16689" fmla="*/ 1631587 h 4925968"/>
              <a:gd name="connsiteX16690" fmla="*/ 6702805 w 8014260"/>
              <a:gd name="connsiteY16690" fmla="*/ 1627060 h 4925968"/>
              <a:gd name="connsiteX16691" fmla="*/ 6713572 w 8014260"/>
              <a:gd name="connsiteY16691" fmla="*/ 1628226 h 4925968"/>
              <a:gd name="connsiteX16692" fmla="*/ 6706302 w 8014260"/>
              <a:gd name="connsiteY16692" fmla="*/ 1637690 h 4925968"/>
              <a:gd name="connsiteX16693" fmla="*/ 6699307 w 8014260"/>
              <a:gd name="connsiteY16693" fmla="*/ 1635976 h 4925968"/>
              <a:gd name="connsiteX16694" fmla="*/ 6702805 w 8014260"/>
              <a:gd name="connsiteY16694" fmla="*/ 1627060 h 4925968"/>
              <a:gd name="connsiteX16695" fmla="*/ 7159137 w 8014260"/>
              <a:gd name="connsiteY16695" fmla="*/ 1626101 h 4925968"/>
              <a:gd name="connsiteX16696" fmla="*/ 7173745 w 8014260"/>
              <a:gd name="connsiteY16696" fmla="*/ 1627747 h 4925968"/>
              <a:gd name="connsiteX16697" fmla="*/ 7161331 w 8014260"/>
              <a:gd name="connsiteY16697" fmla="*/ 1640709 h 4925968"/>
              <a:gd name="connsiteX16698" fmla="*/ 7146930 w 8014260"/>
              <a:gd name="connsiteY16698" fmla="*/ 1638445 h 4925968"/>
              <a:gd name="connsiteX16699" fmla="*/ 7159137 w 8014260"/>
              <a:gd name="connsiteY16699" fmla="*/ 1626101 h 4925968"/>
              <a:gd name="connsiteX16700" fmla="*/ 2852312 w 8014260"/>
              <a:gd name="connsiteY16700" fmla="*/ 1625620 h 4925968"/>
              <a:gd name="connsiteX16701" fmla="*/ 2854164 w 8014260"/>
              <a:gd name="connsiteY16701" fmla="*/ 1629255 h 4925968"/>
              <a:gd name="connsiteX16702" fmla="*/ 2850187 w 8014260"/>
              <a:gd name="connsiteY16702" fmla="*/ 1631244 h 4925968"/>
              <a:gd name="connsiteX16703" fmla="*/ 2848129 w 8014260"/>
              <a:gd name="connsiteY16703" fmla="*/ 1627952 h 4925968"/>
              <a:gd name="connsiteX16704" fmla="*/ 2852312 w 8014260"/>
              <a:gd name="connsiteY16704" fmla="*/ 1625620 h 4925968"/>
              <a:gd name="connsiteX16705" fmla="*/ 7099334 w 8014260"/>
              <a:gd name="connsiteY16705" fmla="*/ 1624387 h 4925968"/>
              <a:gd name="connsiteX16706" fmla="*/ 7088499 w 8014260"/>
              <a:gd name="connsiteY16706" fmla="*/ 1635222 h 4925968"/>
              <a:gd name="connsiteX16707" fmla="*/ 7073822 w 8014260"/>
              <a:gd name="connsiteY16707" fmla="*/ 1635839 h 4925968"/>
              <a:gd name="connsiteX16708" fmla="*/ 7086441 w 8014260"/>
              <a:gd name="connsiteY16708" fmla="*/ 1625004 h 4925968"/>
              <a:gd name="connsiteX16709" fmla="*/ 7099334 w 8014260"/>
              <a:gd name="connsiteY16709" fmla="*/ 1624387 h 4925968"/>
              <a:gd name="connsiteX16710" fmla="*/ 3461371 w 8014260"/>
              <a:gd name="connsiteY16710" fmla="*/ 1620203 h 4925968"/>
              <a:gd name="connsiteX16711" fmla="*/ 3463497 w 8014260"/>
              <a:gd name="connsiteY16711" fmla="*/ 1623358 h 4925968"/>
              <a:gd name="connsiteX16712" fmla="*/ 3462263 w 8014260"/>
              <a:gd name="connsiteY16712" fmla="*/ 1630696 h 4925968"/>
              <a:gd name="connsiteX16713" fmla="*/ 3460411 w 8014260"/>
              <a:gd name="connsiteY16713" fmla="*/ 1627198 h 4925968"/>
              <a:gd name="connsiteX16714" fmla="*/ 3461371 w 8014260"/>
              <a:gd name="connsiteY16714" fmla="*/ 1620203 h 4925968"/>
              <a:gd name="connsiteX16715" fmla="*/ 6570171 w 8014260"/>
              <a:gd name="connsiteY16715" fmla="*/ 1615334 h 4925968"/>
              <a:gd name="connsiteX16716" fmla="*/ 6562627 w 8014260"/>
              <a:gd name="connsiteY16716" fmla="*/ 1621026 h 4925968"/>
              <a:gd name="connsiteX16717" fmla="*/ 6555015 w 8014260"/>
              <a:gd name="connsiteY16717" fmla="*/ 1622741 h 4925968"/>
              <a:gd name="connsiteX16718" fmla="*/ 6561050 w 8014260"/>
              <a:gd name="connsiteY16718" fmla="*/ 1618557 h 4925968"/>
              <a:gd name="connsiteX16719" fmla="*/ 6570171 w 8014260"/>
              <a:gd name="connsiteY16719" fmla="*/ 1615334 h 4925968"/>
              <a:gd name="connsiteX16720" fmla="*/ 6641220 w 8014260"/>
              <a:gd name="connsiteY16720" fmla="*/ 1610259 h 4925968"/>
              <a:gd name="connsiteX16721" fmla="*/ 6631619 w 8014260"/>
              <a:gd name="connsiteY16721" fmla="*/ 1620478 h 4925968"/>
              <a:gd name="connsiteX16722" fmla="*/ 6626338 w 8014260"/>
              <a:gd name="connsiteY16722" fmla="*/ 1617872 h 4925968"/>
              <a:gd name="connsiteX16723" fmla="*/ 6632785 w 8014260"/>
              <a:gd name="connsiteY16723" fmla="*/ 1610465 h 4925968"/>
              <a:gd name="connsiteX16724" fmla="*/ 6641220 w 8014260"/>
              <a:gd name="connsiteY16724" fmla="*/ 1610259 h 4925968"/>
              <a:gd name="connsiteX16725" fmla="*/ 7013198 w 8014260"/>
              <a:gd name="connsiteY16725" fmla="*/ 1610053 h 4925968"/>
              <a:gd name="connsiteX16726" fmla="*/ 7001402 w 8014260"/>
              <a:gd name="connsiteY16726" fmla="*/ 1616362 h 4925968"/>
              <a:gd name="connsiteX16727" fmla="*/ 6991320 w 8014260"/>
              <a:gd name="connsiteY16727" fmla="*/ 1619311 h 4925968"/>
              <a:gd name="connsiteX16728" fmla="*/ 7002019 w 8014260"/>
              <a:gd name="connsiteY16728" fmla="*/ 1613413 h 4925968"/>
              <a:gd name="connsiteX16729" fmla="*/ 7013198 w 8014260"/>
              <a:gd name="connsiteY16729" fmla="*/ 1610053 h 4925968"/>
              <a:gd name="connsiteX16730" fmla="*/ 7001608 w 8014260"/>
              <a:gd name="connsiteY16730" fmla="*/ 1607721 h 4925968"/>
              <a:gd name="connsiteX16731" fmla="*/ 6993242 w 8014260"/>
              <a:gd name="connsiteY16731" fmla="*/ 1611219 h 4925968"/>
              <a:gd name="connsiteX16732" fmla="*/ 6981926 w 8014260"/>
              <a:gd name="connsiteY16732" fmla="*/ 1615882 h 4925968"/>
              <a:gd name="connsiteX16733" fmla="*/ 6990567 w 8014260"/>
              <a:gd name="connsiteY16733" fmla="*/ 1612316 h 4925968"/>
              <a:gd name="connsiteX16734" fmla="*/ 7001608 w 8014260"/>
              <a:gd name="connsiteY16734" fmla="*/ 1607721 h 4925968"/>
              <a:gd name="connsiteX16735" fmla="*/ 7638579 w 8014260"/>
              <a:gd name="connsiteY16735" fmla="*/ 1605732 h 4925968"/>
              <a:gd name="connsiteX16736" fmla="*/ 7654215 w 8014260"/>
              <a:gd name="connsiteY16736" fmla="*/ 1618968 h 4925968"/>
              <a:gd name="connsiteX16737" fmla="*/ 7641185 w 8014260"/>
              <a:gd name="connsiteY16737" fmla="*/ 1627404 h 4925968"/>
              <a:gd name="connsiteX16738" fmla="*/ 7625686 w 8014260"/>
              <a:gd name="connsiteY16738" fmla="*/ 1615951 h 4925968"/>
              <a:gd name="connsiteX16739" fmla="*/ 7638579 w 8014260"/>
              <a:gd name="connsiteY16739" fmla="*/ 1605732 h 4925968"/>
              <a:gd name="connsiteX16740" fmla="*/ 2714192 w 8014260"/>
              <a:gd name="connsiteY16740" fmla="*/ 1603881 h 4925968"/>
              <a:gd name="connsiteX16741" fmla="*/ 2715838 w 8014260"/>
              <a:gd name="connsiteY16741" fmla="*/ 1607104 h 4925968"/>
              <a:gd name="connsiteX16742" fmla="*/ 2714604 w 8014260"/>
              <a:gd name="connsiteY16742" fmla="*/ 1610053 h 4925968"/>
              <a:gd name="connsiteX16743" fmla="*/ 2710009 w 8014260"/>
              <a:gd name="connsiteY16743" fmla="*/ 1606487 h 4925968"/>
              <a:gd name="connsiteX16744" fmla="*/ 2714192 w 8014260"/>
              <a:gd name="connsiteY16744" fmla="*/ 1603881 h 4925968"/>
              <a:gd name="connsiteX16745" fmla="*/ 2577375 w 8014260"/>
              <a:gd name="connsiteY16745" fmla="*/ 1602098 h 4925968"/>
              <a:gd name="connsiteX16746" fmla="*/ 2579158 w 8014260"/>
              <a:gd name="connsiteY16746" fmla="*/ 1605047 h 4925968"/>
              <a:gd name="connsiteX16747" fmla="*/ 2575249 w 8014260"/>
              <a:gd name="connsiteY16747" fmla="*/ 1607996 h 4925968"/>
              <a:gd name="connsiteX16748" fmla="*/ 2573260 w 8014260"/>
              <a:gd name="connsiteY16748" fmla="*/ 1605459 h 4925968"/>
              <a:gd name="connsiteX16749" fmla="*/ 2577375 w 8014260"/>
              <a:gd name="connsiteY16749" fmla="*/ 1602098 h 4925968"/>
              <a:gd name="connsiteX16750" fmla="*/ 7367757 w 8014260"/>
              <a:gd name="connsiteY16750" fmla="*/ 1601344 h 4925968"/>
              <a:gd name="connsiteX16751" fmla="*/ 7381747 w 8014260"/>
              <a:gd name="connsiteY16751" fmla="*/ 1609436 h 4925968"/>
              <a:gd name="connsiteX16752" fmla="*/ 7370500 w 8014260"/>
              <a:gd name="connsiteY16752" fmla="*/ 1621849 h 4925968"/>
              <a:gd name="connsiteX16753" fmla="*/ 7353630 w 8014260"/>
              <a:gd name="connsiteY16753" fmla="*/ 1612865 h 4925968"/>
              <a:gd name="connsiteX16754" fmla="*/ 7367757 w 8014260"/>
              <a:gd name="connsiteY16754" fmla="*/ 1601344 h 4925968"/>
              <a:gd name="connsiteX16755" fmla="*/ 6993722 w 8014260"/>
              <a:gd name="connsiteY16755" fmla="*/ 1599835 h 4925968"/>
              <a:gd name="connsiteX16756" fmla="*/ 6983092 w 8014260"/>
              <a:gd name="connsiteY16756" fmla="*/ 1608476 h 4925968"/>
              <a:gd name="connsiteX16757" fmla="*/ 6973011 w 8014260"/>
              <a:gd name="connsiteY16757" fmla="*/ 1608339 h 4925968"/>
              <a:gd name="connsiteX16758" fmla="*/ 6981926 w 8014260"/>
              <a:gd name="connsiteY16758" fmla="*/ 1600521 h 4925968"/>
              <a:gd name="connsiteX16759" fmla="*/ 6993722 w 8014260"/>
              <a:gd name="connsiteY16759" fmla="*/ 1599835 h 4925968"/>
              <a:gd name="connsiteX16760" fmla="*/ 2232966 w 8014260"/>
              <a:gd name="connsiteY16760" fmla="*/ 1599286 h 4925968"/>
              <a:gd name="connsiteX16761" fmla="*/ 2234955 w 8014260"/>
              <a:gd name="connsiteY16761" fmla="*/ 1600589 h 4925968"/>
              <a:gd name="connsiteX16762" fmla="*/ 2233515 w 8014260"/>
              <a:gd name="connsiteY16762" fmla="*/ 1606555 h 4925968"/>
              <a:gd name="connsiteX16763" fmla="*/ 2231800 w 8014260"/>
              <a:gd name="connsiteY16763" fmla="*/ 1604910 h 4925968"/>
              <a:gd name="connsiteX16764" fmla="*/ 2232966 w 8014260"/>
              <a:gd name="connsiteY16764" fmla="*/ 1599286 h 4925968"/>
              <a:gd name="connsiteX16765" fmla="*/ 3324074 w 8014260"/>
              <a:gd name="connsiteY16765" fmla="*/ 1597777 h 4925968"/>
              <a:gd name="connsiteX16766" fmla="*/ 3326131 w 8014260"/>
              <a:gd name="connsiteY16766" fmla="*/ 1601480 h 4925968"/>
              <a:gd name="connsiteX16767" fmla="*/ 3324760 w 8014260"/>
              <a:gd name="connsiteY16767" fmla="*/ 1608475 h 4925968"/>
              <a:gd name="connsiteX16768" fmla="*/ 3322977 w 8014260"/>
              <a:gd name="connsiteY16768" fmla="*/ 1604772 h 4925968"/>
              <a:gd name="connsiteX16769" fmla="*/ 3324074 w 8014260"/>
              <a:gd name="connsiteY16769" fmla="*/ 1597777 h 4925968"/>
              <a:gd name="connsiteX16770" fmla="*/ 7502447 w 8014260"/>
              <a:gd name="connsiteY16770" fmla="*/ 1596543 h 4925968"/>
              <a:gd name="connsiteX16771" fmla="*/ 7517467 w 8014260"/>
              <a:gd name="connsiteY16771" fmla="*/ 1606624 h 4925968"/>
              <a:gd name="connsiteX16772" fmla="*/ 7506974 w 8014260"/>
              <a:gd name="connsiteY16772" fmla="*/ 1616568 h 4925968"/>
              <a:gd name="connsiteX16773" fmla="*/ 7489212 w 8014260"/>
              <a:gd name="connsiteY16773" fmla="*/ 1606281 h 4925968"/>
              <a:gd name="connsiteX16774" fmla="*/ 7502447 w 8014260"/>
              <a:gd name="connsiteY16774" fmla="*/ 1596543 h 4925968"/>
              <a:gd name="connsiteX16775" fmla="*/ 7086305 w 8014260"/>
              <a:gd name="connsiteY16775" fmla="*/ 1588999 h 4925968"/>
              <a:gd name="connsiteX16776" fmla="*/ 7076360 w 8014260"/>
              <a:gd name="connsiteY16776" fmla="*/ 1595720 h 4925968"/>
              <a:gd name="connsiteX16777" fmla="*/ 7062576 w 8014260"/>
              <a:gd name="connsiteY16777" fmla="*/ 1599355 h 4925968"/>
              <a:gd name="connsiteX16778" fmla="*/ 7072589 w 8014260"/>
              <a:gd name="connsiteY16778" fmla="*/ 1592703 h 4925968"/>
              <a:gd name="connsiteX16779" fmla="*/ 7086305 w 8014260"/>
              <a:gd name="connsiteY16779" fmla="*/ 1588999 h 4925968"/>
              <a:gd name="connsiteX16780" fmla="*/ 6272123 w 8014260"/>
              <a:gd name="connsiteY16780" fmla="*/ 1588244 h 4925968"/>
              <a:gd name="connsiteX16781" fmla="*/ 6282272 w 8014260"/>
              <a:gd name="connsiteY16781" fmla="*/ 1589547 h 4925968"/>
              <a:gd name="connsiteX16782" fmla="*/ 6274180 w 8014260"/>
              <a:gd name="connsiteY16782" fmla="*/ 1601343 h 4925968"/>
              <a:gd name="connsiteX16783" fmla="*/ 6268145 w 8014260"/>
              <a:gd name="connsiteY16783" fmla="*/ 1599286 h 4925968"/>
              <a:gd name="connsiteX16784" fmla="*/ 6272123 w 8014260"/>
              <a:gd name="connsiteY16784" fmla="*/ 1588244 h 4925968"/>
              <a:gd name="connsiteX16785" fmla="*/ 6909848 w 8014260"/>
              <a:gd name="connsiteY16785" fmla="*/ 1581593 h 4925968"/>
              <a:gd name="connsiteX16786" fmla="*/ 6921095 w 8014260"/>
              <a:gd name="connsiteY16786" fmla="*/ 1583993 h 4925968"/>
              <a:gd name="connsiteX16787" fmla="*/ 6910396 w 8014260"/>
              <a:gd name="connsiteY16787" fmla="*/ 1595995 h 4925968"/>
              <a:gd name="connsiteX16788" fmla="*/ 6902098 w 8014260"/>
              <a:gd name="connsiteY16788" fmla="*/ 1592497 h 4925968"/>
              <a:gd name="connsiteX16789" fmla="*/ 6909848 w 8014260"/>
              <a:gd name="connsiteY16789" fmla="*/ 1581593 h 4925968"/>
              <a:gd name="connsiteX16790" fmla="*/ 7073891 w 8014260"/>
              <a:gd name="connsiteY16790" fmla="*/ 1579535 h 4925968"/>
              <a:gd name="connsiteX16791" fmla="*/ 7062712 w 8014260"/>
              <a:gd name="connsiteY16791" fmla="*/ 1584610 h 4925968"/>
              <a:gd name="connsiteX16792" fmla="*/ 7059121 w 8014260"/>
              <a:gd name="connsiteY16792" fmla="*/ 1585825 h 4925968"/>
              <a:gd name="connsiteX16793" fmla="*/ 7051396 w 8014260"/>
              <a:gd name="connsiteY16793" fmla="*/ 1589068 h 4925968"/>
              <a:gd name="connsiteX16794" fmla="*/ 7044196 w 8014260"/>
              <a:gd name="connsiteY16794" fmla="*/ 1591674 h 4925968"/>
              <a:gd name="connsiteX16795" fmla="*/ 7053934 w 8014260"/>
              <a:gd name="connsiteY16795" fmla="*/ 1587491 h 4925968"/>
              <a:gd name="connsiteX16796" fmla="*/ 7054562 w 8014260"/>
              <a:gd name="connsiteY16796" fmla="*/ 1587265 h 4925968"/>
              <a:gd name="connsiteX16797" fmla="*/ 7062850 w 8014260"/>
              <a:gd name="connsiteY16797" fmla="*/ 1583581 h 4925968"/>
              <a:gd name="connsiteX16798" fmla="*/ 7073891 w 8014260"/>
              <a:gd name="connsiteY16798" fmla="*/ 1579535 h 4925968"/>
              <a:gd name="connsiteX16799" fmla="*/ 7291976 w 8014260"/>
              <a:gd name="connsiteY16799" fmla="*/ 1576929 h 4925968"/>
              <a:gd name="connsiteX16800" fmla="*/ 7306995 w 8014260"/>
              <a:gd name="connsiteY16800" fmla="*/ 1580564 h 4925968"/>
              <a:gd name="connsiteX16801" fmla="*/ 7294582 w 8014260"/>
              <a:gd name="connsiteY16801" fmla="*/ 1591262 h 4925968"/>
              <a:gd name="connsiteX16802" fmla="*/ 7279906 w 8014260"/>
              <a:gd name="connsiteY16802" fmla="*/ 1587422 h 4925968"/>
              <a:gd name="connsiteX16803" fmla="*/ 7291976 w 8014260"/>
              <a:gd name="connsiteY16803" fmla="*/ 1576929 h 4925968"/>
              <a:gd name="connsiteX16804" fmla="*/ 7159341 w 8014260"/>
              <a:gd name="connsiteY16804" fmla="*/ 1575763 h 4925968"/>
              <a:gd name="connsiteX16805" fmla="*/ 7148163 w 8014260"/>
              <a:gd name="connsiteY16805" fmla="*/ 1583992 h 4925968"/>
              <a:gd name="connsiteX16806" fmla="*/ 7134653 w 8014260"/>
              <a:gd name="connsiteY16806" fmla="*/ 1585158 h 4925968"/>
              <a:gd name="connsiteX16807" fmla="*/ 7145558 w 8014260"/>
              <a:gd name="connsiteY16807" fmla="*/ 1577409 h 4925968"/>
              <a:gd name="connsiteX16808" fmla="*/ 7159341 w 8014260"/>
              <a:gd name="connsiteY16808" fmla="*/ 1575763 h 4925968"/>
              <a:gd name="connsiteX16809" fmla="*/ 3186297 w 8014260"/>
              <a:gd name="connsiteY16809" fmla="*/ 1572608 h 4925968"/>
              <a:gd name="connsiteX16810" fmla="*/ 3188561 w 8014260"/>
              <a:gd name="connsiteY16810" fmla="*/ 1580220 h 4925968"/>
              <a:gd name="connsiteX16811" fmla="*/ 3187052 w 8014260"/>
              <a:gd name="connsiteY16811" fmla="*/ 1582895 h 4925968"/>
              <a:gd name="connsiteX16812" fmla="*/ 3184720 w 8014260"/>
              <a:gd name="connsiteY16812" fmla="*/ 1574940 h 4925968"/>
              <a:gd name="connsiteX16813" fmla="*/ 3186297 w 8014260"/>
              <a:gd name="connsiteY16813" fmla="*/ 1572608 h 4925968"/>
              <a:gd name="connsiteX16814" fmla="*/ 7232242 w 8014260"/>
              <a:gd name="connsiteY16814" fmla="*/ 1570620 h 4925968"/>
              <a:gd name="connsiteX16815" fmla="*/ 7220721 w 8014260"/>
              <a:gd name="connsiteY16815" fmla="*/ 1580838 h 4925968"/>
              <a:gd name="connsiteX16816" fmla="*/ 7206936 w 8014260"/>
              <a:gd name="connsiteY16816" fmla="*/ 1581387 h 4925968"/>
              <a:gd name="connsiteX16817" fmla="*/ 7217155 w 8014260"/>
              <a:gd name="connsiteY16817" fmla="*/ 1571306 h 4925968"/>
              <a:gd name="connsiteX16818" fmla="*/ 7232242 w 8014260"/>
              <a:gd name="connsiteY16818" fmla="*/ 1570620 h 4925968"/>
              <a:gd name="connsiteX16819" fmla="*/ 5910021 w 8014260"/>
              <a:gd name="connsiteY16819" fmla="*/ 1563282 h 4925968"/>
              <a:gd name="connsiteX16820" fmla="*/ 5912215 w 8014260"/>
              <a:gd name="connsiteY16820" fmla="*/ 1565751 h 4925968"/>
              <a:gd name="connsiteX16821" fmla="*/ 5910775 w 8014260"/>
              <a:gd name="connsiteY16821" fmla="*/ 1568974 h 4925968"/>
              <a:gd name="connsiteX16822" fmla="*/ 5908512 w 8014260"/>
              <a:gd name="connsiteY16822" fmla="*/ 1566368 h 4925968"/>
              <a:gd name="connsiteX16823" fmla="*/ 5910021 w 8014260"/>
              <a:gd name="connsiteY16823" fmla="*/ 1563282 h 4925968"/>
              <a:gd name="connsiteX16824" fmla="*/ 5987927 w 8014260"/>
              <a:gd name="connsiteY16824" fmla="*/ 1560882 h 4925968"/>
              <a:gd name="connsiteX16825" fmla="*/ 5989436 w 8014260"/>
              <a:gd name="connsiteY16825" fmla="*/ 1561293 h 4925968"/>
              <a:gd name="connsiteX16826" fmla="*/ 5985527 w 8014260"/>
              <a:gd name="connsiteY16826" fmla="*/ 1565751 h 4925968"/>
              <a:gd name="connsiteX16827" fmla="*/ 5983812 w 8014260"/>
              <a:gd name="connsiteY16827" fmla="*/ 1565751 h 4925968"/>
              <a:gd name="connsiteX16828" fmla="*/ 5987927 w 8014260"/>
              <a:gd name="connsiteY16828" fmla="*/ 1560882 h 4925968"/>
              <a:gd name="connsiteX16829" fmla="*/ 7426667 w 8014260"/>
              <a:gd name="connsiteY16829" fmla="*/ 1557316 h 4925968"/>
              <a:gd name="connsiteX16830" fmla="*/ 7441960 w 8014260"/>
              <a:gd name="connsiteY16830" fmla="*/ 1563899 h 4925968"/>
              <a:gd name="connsiteX16831" fmla="*/ 7429547 w 8014260"/>
              <a:gd name="connsiteY16831" fmla="*/ 1572129 h 4925968"/>
              <a:gd name="connsiteX16832" fmla="*/ 7414528 w 8014260"/>
              <a:gd name="connsiteY16832" fmla="*/ 1565271 h 4925968"/>
              <a:gd name="connsiteX16833" fmla="*/ 7426667 w 8014260"/>
              <a:gd name="connsiteY16833" fmla="*/ 1557316 h 4925968"/>
              <a:gd name="connsiteX16834" fmla="*/ 7562593 w 8014260"/>
              <a:gd name="connsiteY16834" fmla="*/ 1556766 h 4925968"/>
              <a:gd name="connsiteX16835" fmla="*/ 7578023 w 8014260"/>
              <a:gd name="connsiteY16835" fmla="*/ 1565750 h 4925968"/>
              <a:gd name="connsiteX16836" fmla="*/ 7565610 w 8014260"/>
              <a:gd name="connsiteY16836" fmla="*/ 1573842 h 4925968"/>
              <a:gd name="connsiteX16837" fmla="*/ 7550454 w 8014260"/>
              <a:gd name="connsiteY16837" fmla="*/ 1564584 h 4925968"/>
              <a:gd name="connsiteX16838" fmla="*/ 7562593 w 8014260"/>
              <a:gd name="connsiteY16838" fmla="*/ 1556766 h 4925968"/>
              <a:gd name="connsiteX16839" fmla="*/ 7145901 w 8014260"/>
              <a:gd name="connsiteY16839" fmla="*/ 1555052 h 4925968"/>
              <a:gd name="connsiteX16840" fmla="*/ 7134174 w 8014260"/>
              <a:gd name="connsiteY16840" fmla="*/ 1560812 h 4925968"/>
              <a:gd name="connsiteX16841" fmla="*/ 7124024 w 8014260"/>
              <a:gd name="connsiteY16841" fmla="*/ 1563693 h 4925968"/>
              <a:gd name="connsiteX16842" fmla="*/ 7134722 w 8014260"/>
              <a:gd name="connsiteY16842" fmla="*/ 1558275 h 4925968"/>
              <a:gd name="connsiteX16843" fmla="*/ 7145901 w 8014260"/>
              <a:gd name="connsiteY16843" fmla="*/ 1555052 h 4925968"/>
              <a:gd name="connsiteX16844" fmla="*/ 7134379 w 8014260"/>
              <a:gd name="connsiteY16844" fmla="*/ 1554435 h 4925968"/>
              <a:gd name="connsiteX16845" fmla="*/ 7120799 w 8014260"/>
              <a:gd name="connsiteY16845" fmla="*/ 1559853 h 4925968"/>
              <a:gd name="connsiteX16846" fmla="*/ 7114970 w 8014260"/>
              <a:gd name="connsiteY16846" fmla="*/ 1561979 h 4925968"/>
              <a:gd name="connsiteX16847" fmla="*/ 7126011 w 8014260"/>
              <a:gd name="connsiteY16847" fmla="*/ 1557589 h 4925968"/>
              <a:gd name="connsiteX16848" fmla="*/ 7134379 w 8014260"/>
              <a:gd name="connsiteY16848" fmla="*/ 1554435 h 4925968"/>
              <a:gd name="connsiteX16849" fmla="*/ 6836261 w 8014260"/>
              <a:gd name="connsiteY16849" fmla="*/ 1553886 h 4925968"/>
              <a:gd name="connsiteX16850" fmla="*/ 6846000 w 8014260"/>
              <a:gd name="connsiteY16850" fmla="*/ 1558481 h 4925968"/>
              <a:gd name="connsiteX16851" fmla="*/ 6840376 w 8014260"/>
              <a:gd name="connsiteY16851" fmla="*/ 1567945 h 4925968"/>
              <a:gd name="connsiteX16852" fmla="*/ 6831461 w 8014260"/>
              <a:gd name="connsiteY16852" fmla="*/ 1565956 h 4925968"/>
              <a:gd name="connsiteX16853" fmla="*/ 6836261 w 8014260"/>
              <a:gd name="connsiteY16853" fmla="*/ 1553886 h 4925968"/>
              <a:gd name="connsiteX16854" fmla="*/ 6487875 w 8014260"/>
              <a:gd name="connsiteY16854" fmla="*/ 1552583 h 4925968"/>
              <a:gd name="connsiteX16855" fmla="*/ 6483074 w 8014260"/>
              <a:gd name="connsiteY16855" fmla="*/ 1568905 h 4925968"/>
              <a:gd name="connsiteX16856" fmla="*/ 6474845 w 8014260"/>
              <a:gd name="connsiteY16856" fmla="*/ 1566573 h 4925968"/>
              <a:gd name="connsiteX16857" fmla="*/ 6477519 w 8014260"/>
              <a:gd name="connsiteY16857" fmla="*/ 1554640 h 4925968"/>
              <a:gd name="connsiteX16858" fmla="*/ 6487875 w 8014260"/>
              <a:gd name="connsiteY16858" fmla="*/ 1552583 h 4925968"/>
              <a:gd name="connsiteX16859" fmla="*/ 2366354 w 8014260"/>
              <a:gd name="connsiteY16859" fmla="*/ 1552583 h 4925968"/>
              <a:gd name="connsiteX16860" fmla="*/ 2368412 w 8014260"/>
              <a:gd name="connsiteY16860" fmla="*/ 1557246 h 4925968"/>
              <a:gd name="connsiteX16861" fmla="*/ 2366834 w 8014260"/>
              <a:gd name="connsiteY16861" fmla="*/ 1559921 h 4925968"/>
              <a:gd name="connsiteX16862" fmla="*/ 2364777 w 8014260"/>
              <a:gd name="connsiteY16862" fmla="*/ 1555052 h 4925968"/>
              <a:gd name="connsiteX16863" fmla="*/ 2366354 w 8014260"/>
              <a:gd name="connsiteY16863" fmla="*/ 1552583 h 4925968"/>
              <a:gd name="connsiteX16864" fmla="*/ 6202103 w 8014260"/>
              <a:gd name="connsiteY16864" fmla="*/ 1546617 h 4925968"/>
              <a:gd name="connsiteX16865" fmla="*/ 6206012 w 8014260"/>
              <a:gd name="connsiteY16865" fmla="*/ 1549771 h 4925968"/>
              <a:gd name="connsiteX16866" fmla="*/ 6201074 w 8014260"/>
              <a:gd name="connsiteY16866" fmla="*/ 1560744 h 4925968"/>
              <a:gd name="connsiteX16867" fmla="*/ 6197508 w 8014260"/>
              <a:gd name="connsiteY16867" fmla="*/ 1554641 h 4925968"/>
              <a:gd name="connsiteX16868" fmla="*/ 6202103 w 8014260"/>
              <a:gd name="connsiteY16868" fmla="*/ 1546617 h 4925968"/>
              <a:gd name="connsiteX16869" fmla="*/ 3048383 w 8014260"/>
              <a:gd name="connsiteY16869" fmla="*/ 1546617 h 4925968"/>
              <a:gd name="connsiteX16870" fmla="*/ 3050577 w 8014260"/>
              <a:gd name="connsiteY16870" fmla="*/ 1553749 h 4925968"/>
              <a:gd name="connsiteX16871" fmla="*/ 3049068 w 8014260"/>
              <a:gd name="connsiteY16871" fmla="*/ 1556218 h 4925968"/>
              <a:gd name="connsiteX16872" fmla="*/ 3046805 w 8014260"/>
              <a:gd name="connsiteY16872" fmla="*/ 1548811 h 4925968"/>
              <a:gd name="connsiteX16873" fmla="*/ 3048383 w 8014260"/>
              <a:gd name="connsiteY16873" fmla="*/ 1546617 h 4925968"/>
              <a:gd name="connsiteX16874" fmla="*/ 7113599 w 8014260"/>
              <a:gd name="connsiteY16874" fmla="*/ 1541473 h 4925968"/>
              <a:gd name="connsiteX16875" fmla="*/ 7124228 w 8014260"/>
              <a:gd name="connsiteY16875" fmla="*/ 1542708 h 4925968"/>
              <a:gd name="connsiteX16876" fmla="*/ 7117234 w 8014260"/>
              <a:gd name="connsiteY16876" fmla="*/ 1550252 h 4925968"/>
              <a:gd name="connsiteX16877" fmla="*/ 7105712 w 8014260"/>
              <a:gd name="connsiteY16877" fmla="*/ 1550457 h 4925968"/>
              <a:gd name="connsiteX16878" fmla="*/ 7113599 w 8014260"/>
              <a:gd name="connsiteY16878" fmla="*/ 1541473 h 4925968"/>
              <a:gd name="connsiteX16879" fmla="*/ 6062747 w 8014260"/>
              <a:gd name="connsiteY16879" fmla="*/ 1539621 h 4925968"/>
              <a:gd name="connsiteX16880" fmla="*/ 6058701 w 8014260"/>
              <a:gd name="connsiteY16880" fmla="*/ 1544559 h 4925968"/>
              <a:gd name="connsiteX16881" fmla="*/ 6056095 w 8014260"/>
              <a:gd name="connsiteY16881" fmla="*/ 1543530 h 4925968"/>
              <a:gd name="connsiteX16882" fmla="*/ 6059318 w 8014260"/>
              <a:gd name="connsiteY16882" fmla="*/ 1539759 h 4925968"/>
              <a:gd name="connsiteX16883" fmla="*/ 6062747 w 8014260"/>
              <a:gd name="connsiteY16883" fmla="*/ 1539621 h 4925968"/>
              <a:gd name="connsiteX16884" fmla="*/ 6764596 w 8014260"/>
              <a:gd name="connsiteY16884" fmla="*/ 1539210 h 4925968"/>
              <a:gd name="connsiteX16885" fmla="*/ 6773442 w 8014260"/>
              <a:gd name="connsiteY16885" fmla="*/ 1539896 h 4925968"/>
              <a:gd name="connsiteX16886" fmla="*/ 6767338 w 8014260"/>
              <a:gd name="connsiteY16886" fmla="*/ 1549086 h 4925968"/>
              <a:gd name="connsiteX16887" fmla="*/ 6759452 w 8014260"/>
              <a:gd name="connsiteY16887" fmla="*/ 1549428 h 4925968"/>
              <a:gd name="connsiteX16888" fmla="*/ 6764596 w 8014260"/>
              <a:gd name="connsiteY16888" fmla="*/ 1539210 h 4925968"/>
              <a:gd name="connsiteX16889" fmla="*/ 7219282 w 8014260"/>
              <a:gd name="connsiteY16889" fmla="*/ 1536055 h 4925968"/>
              <a:gd name="connsiteX16890" fmla="*/ 7207143 w 8014260"/>
              <a:gd name="connsiteY16890" fmla="*/ 1542707 h 4925968"/>
              <a:gd name="connsiteX16891" fmla="*/ 7195141 w 8014260"/>
              <a:gd name="connsiteY16891" fmla="*/ 1544902 h 4925968"/>
              <a:gd name="connsiteX16892" fmla="*/ 7207417 w 8014260"/>
              <a:gd name="connsiteY16892" fmla="*/ 1538318 h 4925968"/>
              <a:gd name="connsiteX16893" fmla="*/ 7219282 w 8014260"/>
              <a:gd name="connsiteY16893" fmla="*/ 1536055 h 4925968"/>
              <a:gd name="connsiteX16894" fmla="*/ 7353766 w 8014260"/>
              <a:gd name="connsiteY16894" fmla="*/ 1534203 h 4925968"/>
              <a:gd name="connsiteX16895" fmla="*/ 7366316 w 8014260"/>
              <a:gd name="connsiteY16895" fmla="*/ 1538524 h 4925968"/>
              <a:gd name="connsiteX16896" fmla="*/ 7351640 w 8014260"/>
              <a:gd name="connsiteY16896" fmla="*/ 1544970 h 4925968"/>
              <a:gd name="connsiteX16897" fmla="*/ 7340187 w 8014260"/>
              <a:gd name="connsiteY16897" fmla="*/ 1541198 h 4925968"/>
              <a:gd name="connsiteX16898" fmla="*/ 7353766 w 8014260"/>
              <a:gd name="connsiteY16898" fmla="*/ 1534203 h 4925968"/>
              <a:gd name="connsiteX16899" fmla="*/ 7195414 w 8014260"/>
              <a:gd name="connsiteY16899" fmla="*/ 1532832 h 4925968"/>
              <a:gd name="connsiteX16900" fmla="*/ 7184373 w 8014260"/>
              <a:gd name="connsiteY16900" fmla="*/ 1537359 h 4925968"/>
              <a:gd name="connsiteX16901" fmla="*/ 7177309 w 8014260"/>
              <a:gd name="connsiteY16901" fmla="*/ 1539622 h 4925968"/>
              <a:gd name="connsiteX16902" fmla="*/ 7186706 w 8014260"/>
              <a:gd name="connsiteY16902" fmla="*/ 1535712 h 4925968"/>
              <a:gd name="connsiteX16903" fmla="*/ 7195414 w 8014260"/>
              <a:gd name="connsiteY16903" fmla="*/ 1532832 h 4925968"/>
              <a:gd name="connsiteX16904" fmla="*/ 6691352 w 8014260"/>
              <a:gd name="connsiteY16904" fmla="*/ 1530226 h 4925968"/>
              <a:gd name="connsiteX16905" fmla="*/ 6700061 w 8014260"/>
              <a:gd name="connsiteY16905" fmla="*/ 1544285 h 4925968"/>
              <a:gd name="connsiteX16906" fmla="*/ 6692792 w 8014260"/>
              <a:gd name="connsiteY16906" fmla="*/ 1555258 h 4925968"/>
              <a:gd name="connsiteX16907" fmla="*/ 6687100 w 8014260"/>
              <a:gd name="connsiteY16907" fmla="*/ 1548948 h 4925968"/>
              <a:gd name="connsiteX16908" fmla="*/ 6691352 w 8014260"/>
              <a:gd name="connsiteY16908" fmla="*/ 1530226 h 4925968"/>
              <a:gd name="connsiteX16909" fmla="*/ 6131739 w 8014260"/>
              <a:gd name="connsiteY16909" fmla="*/ 1528443 h 4925968"/>
              <a:gd name="connsiteX16910" fmla="*/ 6134551 w 8014260"/>
              <a:gd name="connsiteY16910" fmla="*/ 1529677 h 4925968"/>
              <a:gd name="connsiteX16911" fmla="*/ 6131259 w 8014260"/>
              <a:gd name="connsiteY16911" fmla="*/ 1535232 h 4925968"/>
              <a:gd name="connsiteX16912" fmla="*/ 6127282 w 8014260"/>
              <a:gd name="connsiteY16912" fmla="*/ 1533792 h 4925968"/>
              <a:gd name="connsiteX16913" fmla="*/ 6131739 w 8014260"/>
              <a:gd name="connsiteY16913" fmla="*/ 1528443 h 4925968"/>
              <a:gd name="connsiteX16914" fmla="*/ 7279014 w 8014260"/>
              <a:gd name="connsiteY16914" fmla="*/ 1527345 h 4925968"/>
              <a:gd name="connsiteX16915" fmla="*/ 7292319 w 8014260"/>
              <a:gd name="connsiteY16915" fmla="*/ 1527482 h 4925968"/>
              <a:gd name="connsiteX16916" fmla="*/ 7280798 w 8014260"/>
              <a:gd name="connsiteY16916" fmla="*/ 1534409 h 4925968"/>
              <a:gd name="connsiteX16917" fmla="*/ 7267767 w 8014260"/>
              <a:gd name="connsiteY16917" fmla="*/ 1534066 h 4925968"/>
              <a:gd name="connsiteX16918" fmla="*/ 7279014 w 8014260"/>
              <a:gd name="connsiteY16918" fmla="*/ 1527345 h 4925968"/>
              <a:gd name="connsiteX16919" fmla="*/ 7206594 w 8014260"/>
              <a:gd name="connsiteY16919" fmla="*/ 1527071 h 4925968"/>
              <a:gd name="connsiteX16920" fmla="*/ 7200627 w 8014260"/>
              <a:gd name="connsiteY16920" fmla="*/ 1529745 h 4925968"/>
              <a:gd name="connsiteX16921" fmla="*/ 7186363 w 8014260"/>
              <a:gd name="connsiteY16921" fmla="*/ 1534889 h 4925968"/>
              <a:gd name="connsiteX16922" fmla="*/ 7193358 w 8014260"/>
              <a:gd name="connsiteY16922" fmla="*/ 1531871 h 4925968"/>
              <a:gd name="connsiteX16923" fmla="*/ 7206594 w 8014260"/>
              <a:gd name="connsiteY16923" fmla="*/ 1527071 h 4925968"/>
              <a:gd name="connsiteX16924" fmla="*/ 2910400 w 8014260"/>
              <a:gd name="connsiteY16924" fmla="*/ 1522682 h 4925968"/>
              <a:gd name="connsiteX16925" fmla="*/ 2912457 w 8014260"/>
              <a:gd name="connsiteY16925" fmla="*/ 1525425 h 4925968"/>
              <a:gd name="connsiteX16926" fmla="*/ 2911017 w 8014260"/>
              <a:gd name="connsiteY16926" fmla="*/ 1531392 h 4925968"/>
              <a:gd name="connsiteX16927" fmla="*/ 2909234 w 8014260"/>
              <a:gd name="connsiteY16927" fmla="*/ 1528443 h 4925968"/>
              <a:gd name="connsiteX16928" fmla="*/ 2910400 w 8014260"/>
              <a:gd name="connsiteY16928" fmla="*/ 1522682 h 4925968"/>
              <a:gd name="connsiteX16929" fmla="*/ 7485988 w 8014260"/>
              <a:gd name="connsiteY16929" fmla="*/ 1520625 h 4925968"/>
              <a:gd name="connsiteX16930" fmla="*/ 7501556 w 8014260"/>
              <a:gd name="connsiteY16930" fmla="*/ 1525974 h 4925968"/>
              <a:gd name="connsiteX16931" fmla="*/ 7490035 w 8014260"/>
              <a:gd name="connsiteY16931" fmla="*/ 1533244 h 4925968"/>
              <a:gd name="connsiteX16932" fmla="*/ 7475770 w 8014260"/>
              <a:gd name="connsiteY16932" fmla="*/ 1528375 h 4925968"/>
              <a:gd name="connsiteX16933" fmla="*/ 7485988 w 8014260"/>
              <a:gd name="connsiteY16933" fmla="*/ 1520625 h 4925968"/>
              <a:gd name="connsiteX16934" fmla="*/ 7621777 w 8014260"/>
              <a:gd name="connsiteY16934" fmla="*/ 1516579 h 4925968"/>
              <a:gd name="connsiteX16935" fmla="*/ 7637414 w 8014260"/>
              <a:gd name="connsiteY16935" fmla="*/ 1524054 h 4925968"/>
              <a:gd name="connsiteX16936" fmla="*/ 7625961 w 8014260"/>
              <a:gd name="connsiteY16936" fmla="*/ 1532489 h 4925968"/>
              <a:gd name="connsiteX16937" fmla="*/ 7611628 w 8014260"/>
              <a:gd name="connsiteY16937" fmla="*/ 1525700 h 4925968"/>
              <a:gd name="connsiteX16938" fmla="*/ 7621777 w 8014260"/>
              <a:gd name="connsiteY16938" fmla="*/ 1516579 h 4925968"/>
              <a:gd name="connsiteX16939" fmla="*/ 7042139 w 8014260"/>
              <a:gd name="connsiteY16939" fmla="*/ 1516030 h 4925968"/>
              <a:gd name="connsiteX16940" fmla="*/ 7053866 w 8014260"/>
              <a:gd name="connsiteY16940" fmla="*/ 1518088 h 4925968"/>
              <a:gd name="connsiteX16941" fmla="*/ 7043785 w 8014260"/>
              <a:gd name="connsiteY16941" fmla="*/ 1531118 h 4925968"/>
              <a:gd name="connsiteX16942" fmla="*/ 7035006 w 8014260"/>
              <a:gd name="connsiteY16942" fmla="*/ 1527826 h 4925968"/>
              <a:gd name="connsiteX16943" fmla="*/ 7042139 w 8014260"/>
              <a:gd name="connsiteY16943" fmla="*/ 1516030 h 4925968"/>
              <a:gd name="connsiteX16944" fmla="*/ 2500566 w 8014260"/>
              <a:gd name="connsiteY16944" fmla="*/ 1515961 h 4925968"/>
              <a:gd name="connsiteX16945" fmla="*/ 2502417 w 8014260"/>
              <a:gd name="connsiteY16945" fmla="*/ 1517881 h 4925968"/>
              <a:gd name="connsiteX16946" fmla="*/ 2500840 w 8014260"/>
              <a:gd name="connsiteY16946" fmla="*/ 1523162 h 4925968"/>
              <a:gd name="connsiteX16947" fmla="*/ 2499194 w 8014260"/>
              <a:gd name="connsiteY16947" fmla="*/ 1521173 h 4925968"/>
              <a:gd name="connsiteX16948" fmla="*/ 2500566 w 8014260"/>
              <a:gd name="connsiteY16948" fmla="*/ 1515961 h 4925968"/>
              <a:gd name="connsiteX16949" fmla="*/ 7279083 w 8014260"/>
              <a:gd name="connsiteY16949" fmla="*/ 1505606 h 4925968"/>
              <a:gd name="connsiteX16950" fmla="*/ 7268315 w 8014260"/>
              <a:gd name="connsiteY16950" fmla="*/ 1509721 h 4925968"/>
              <a:gd name="connsiteX16951" fmla="*/ 7257274 w 8014260"/>
              <a:gd name="connsiteY16951" fmla="*/ 1512395 h 4925968"/>
              <a:gd name="connsiteX16952" fmla="*/ 7266532 w 8014260"/>
              <a:gd name="connsiteY16952" fmla="*/ 1508006 h 4925968"/>
              <a:gd name="connsiteX16953" fmla="*/ 7279083 w 8014260"/>
              <a:gd name="connsiteY16953" fmla="*/ 1505606 h 4925968"/>
              <a:gd name="connsiteX16954" fmla="*/ 2772828 w 8014260"/>
              <a:gd name="connsiteY16954" fmla="*/ 1505263 h 4925968"/>
              <a:gd name="connsiteX16955" fmla="*/ 2774885 w 8014260"/>
              <a:gd name="connsiteY16955" fmla="*/ 1510955 h 4925968"/>
              <a:gd name="connsiteX16956" fmla="*/ 2773308 w 8014260"/>
              <a:gd name="connsiteY16956" fmla="*/ 1513081 h 4925968"/>
              <a:gd name="connsiteX16957" fmla="*/ 2771182 w 8014260"/>
              <a:gd name="connsiteY16957" fmla="*/ 1507115 h 4925968"/>
              <a:gd name="connsiteX16958" fmla="*/ 2772828 w 8014260"/>
              <a:gd name="connsiteY16958" fmla="*/ 1505263 h 4925968"/>
              <a:gd name="connsiteX16959" fmla="*/ 7267355 w 8014260"/>
              <a:gd name="connsiteY16959" fmla="*/ 1504166 h 4925968"/>
              <a:gd name="connsiteX16960" fmla="*/ 7256245 w 8014260"/>
              <a:gd name="connsiteY16960" fmla="*/ 1508281 h 4925968"/>
              <a:gd name="connsiteX16961" fmla="*/ 7247604 w 8014260"/>
              <a:gd name="connsiteY16961" fmla="*/ 1511298 h 4925968"/>
              <a:gd name="connsiteX16962" fmla="*/ 7258989 w 8014260"/>
              <a:gd name="connsiteY16962" fmla="*/ 1506978 h 4925968"/>
              <a:gd name="connsiteX16963" fmla="*/ 7267355 w 8014260"/>
              <a:gd name="connsiteY16963" fmla="*/ 1504166 h 4925968"/>
              <a:gd name="connsiteX16964" fmla="*/ 7413020 w 8014260"/>
              <a:gd name="connsiteY16964" fmla="*/ 1501010 h 4925968"/>
              <a:gd name="connsiteX16965" fmla="*/ 7427078 w 8014260"/>
              <a:gd name="connsiteY16965" fmla="*/ 1503822 h 4925968"/>
              <a:gd name="connsiteX16966" fmla="*/ 7415763 w 8014260"/>
              <a:gd name="connsiteY16966" fmla="*/ 1509652 h 4925968"/>
              <a:gd name="connsiteX16967" fmla="*/ 7401978 w 8014260"/>
              <a:gd name="connsiteY16967" fmla="*/ 1506565 h 4925968"/>
              <a:gd name="connsiteX16968" fmla="*/ 7413020 w 8014260"/>
              <a:gd name="connsiteY16968" fmla="*/ 1501010 h 4925968"/>
              <a:gd name="connsiteX16969" fmla="*/ 2636080 w 8014260"/>
              <a:gd name="connsiteY16969" fmla="*/ 1499914 h 4925968"/>
              <a:gd name="connsiteX16970" fmla="*/ 2637794 w 8014260"/>
              <a:gd name="connsiteY16970" fmla="*/ 1505058 h 4925968"/>
              <a:gd name="connsiteX16971" fmla="*/ 2636217 w 8014260"/>
              <a:gd name="connsiteY16971" fmla="*/ 1507115 h 4925968"/>
              <a:gd name="connsiteX16972" fmla="*/ 2634297 w 8014260"/>
              <a:gd name="connsiteY16972" fmla="*/ 1501697 h 4925968"/>
              <a:gd name="connsiteX16973" fmla="*/ 2636080 w 8014260"/>
              <a:gd name="connsiteY16973" fmla="*/ 1499914 h 4925968"/>
              <a:gd name="connsiteX16974" fmla="*/ 7352875 w 8014260"/>
              <a:gd name="connsiteY16974" fmla="*/ 1497444 h 4925968"/>
              <a:gd name="connsiteX16975" fmla="*/ 7341627 w 8014260"/>
              <a:gd name="connsiteY16975" fmla="*/ 1502519 h 4925968"/>
              <a:gd name="connsiteX16976" fmla="*/ 7328666 w 8014260"/>
              <a:gd name="connsiteY16976" fmla="*/ 1502931 h 4925968"/>
              <a:gd name="connsiteX16977" fmla="*/ 7339982 w 8014260"/>
              <a:gd name="connsiteY16977" fmla="*/ 1497925 h 4925968"/>
              <a:gd name="connsiteX16978" fmla="*/ 7352875 w 8014260"/>
              <a:gd name="connsiteY16978" fmla="*/ 1497444 h 4925968"/>
              <a:gd name="connsiteX16979" fmla="*/ 6970816 w 8014260"/>
              <a:gd name="connsiteY16979" fmla="*/ 1486197 h 4925968"/>
              <a:gd name="connsiteX16980" fmla="*/ 6978222 w 8014260"/>
              <a:gd name="connsiteY16980" fmla="*/ 1488117 h 4925968"/>
              <a:gd name="connsiteX16981" fmla="*/ 6972530 w 8014260"/>
              <a:gd name="connsiteY16981" fmla="*/ 1502588 h 4925968"/>
              <a:gd name="connsiteX16982" fmla="*/ 6964644 w 8014260"/>
              <a:gd name="connsiteY16982" fmla="*/ 1497444 h 4925968"/>
              <a:gd name="connsiteX16983" fmla="*/ 6970816 w 8014260"/>
              <a:gd name="connsiteY16983" fmla="*/ 1486197 h 4925968"/>
              <a:gd name="connsiteX16984" fmla="*/ 6404619 w 8014260"/>
              <a:gd name="connsiteY16984" fmla="*/ 1484689 h 4925968"/>
              <a:gd name="connsiteX16985" fmla="*/ 6409283 w 8014260"/>
              <a:gd name="connsiteY16985" fmla="*/ 1490518 h 4925968"/>
              <a:gd name="connsiteX16986" fmla="*/ 6405236 w 8014260"/>
              <a:gd name="connsiteY16986" fmla="*/ 1504646 h 4925968"/>
              <a:gd name="connsiteX16987" fmla="*/ 6400093 w 8014260"/>
              <a:gd name="connsiteY16987" fmla="*/ 1496828 h 4925968"/>
              <a:gd name="connsiteX16988" fmla="*/ 6404619 w 8014260"/>
              <a:gd name="connsiteY16988" fmla="*/ 1484689 h 4925968"/>
              <a:gd name="connsiteX16989" fmla="*/ 7548328 w 8014260"/>
              <a:gd name="connsiteY16989" fmla="*/ 1483866 h 4925968"/>
              <a:gd name="connsiteX16990" fmla="*/ 7561975 w 8014260"/>
              <a:gd name="connsiteY16990" fmla="*/ 1488324 h 4925968"/>
              <a:gd name="connsiteX16991" fmla="*/ 7550659 w 8014260"/>
              <a:gd name="connsiteY16991" fmla="*/ 1496348 h 4925968"/>
              <a:gd name="connsiteX16992" fmla="*/ 7537287 w 8014260"/>
              <a:gd name="connsiteY16992" fmla="*/ 1491616 h 4925968"/>
              <a:gd name="connsiteX16993" fmla="*/ 7548328 w 8014260"/>
              <a:gd name="connsiteY16993" fmla="*/ 1483866 h 4925968"/>
              <a:gd name="connsiteX16994" fmla="*/ 7247673 w 8014260"/>
              <a:gd name="connsiteY16994" fmla="*/ 1482563 h 4925968"/>
              <a:gd name="connsiteX16995" fmla="*/ 7259538 w 8014260"/>
              <a:gd name="connsiteY16995" fmla="*/ 1483729 h 4925968"/>
              <a:gd name="connsiteX16996" fmla="*/ 7248977 w 8014260"/>
              <a:gd name="connsiteY16996" fmla="*/ 1494016 h 4925968"/>
              <a:gd name="connsiteX16997" fmla="*/ 7238827 w 8014260"/>
              <a:gd name="connsiteY16997" fmla="*/ 1491752 h 4925968"/>
              <a:gd name="connsiteX16998" fmla="*/ 7247673 w 8014260"/>
              <a:gd name="connsiteY16998" fmla="*/ 1482563 h 4925968"/>
              <a:gd name="connsiteX16999" fmla="*/ 7339913 w 8014260"/>
              <a:gd name="connsiteY16999" fmla="*/ 1480986 h 4925968"/>
              <a:gd name="connsiteX17000" fmla="*/ 7331614 w 8014260"/>
              <a:gd name="connsiteY17000" fmla="*/ 1484895 h 4925968"/>
              <a:gd name="connsiteX17001" fmla="*/ 7319339 w 8014260"/>
              <a:gd name="connsiteY17001" fmla="*/ 1488118 h 4925968"/>
              <a:gd name="connsiteX17002" fmla="*/ 7329009 w 8014260"/>
              <a:gd name="connsiteY17002" fmla="*/ 1484209 h 4925968"/>
              <a:gd name="connsiteX17003" fmla="*/ 7339913 w 8014260"/>
              <a:gd name="connsiteY17003" fmla="*/ 1480986 h 4925968"/>
              <a:gd name="connsiteX17004" fmla="*/ 7328254 w 8014260"/>
              <a:gd name="connsiteY17004" fmla="*/ 1479888 h 4925968"/>
              <a:gd name="connsiteX17005" fmla="*/ 7319682 w 8014260"/>
              <a:gd name="connsiteY17005" fmla="*/ 1484003 h 4925968"/>
              <a:gd name="connsiteX17006" fmla="*/ 7310286 w 8014260"/>
              <a:gd name="connsiteY17006" fmla="*/ 1488186 h 4925968"/>
              <a:gd name="connsiteX17007" fmla="*/ 7317144 w 8014260"/>
              <a:gd name="connsiteY17007" fmla="*/ 1484277 h 4925968"/>
              <a:gd name="connsiteX17008" fmla="*/ 7328254 w 8014260"/>
              <a:gd name="connsiteY17008" fmla="*/ 1479888 h 4925968"/>
              <a:gd name="connsiteX17009" fmla="*/ 6900726 w 8014260"/>
              <a:gd name="connsiteY17009" fmla="*/ 1470150 h 4925968"/>
              <a:gd name="connsiteX17010" fmla="*/ 6906761 w 8014260"/>
              <a:gd name="connsiteY17010" fmla="*/ 1470424 h 4925968"/>
              <a:gd name="connsiteX17011" fmla="*/ 6897709 w 8014260"/>
              <a:gd name="connsiteY17011" fmla="*/ 1480162 h 4925968"/>
              <a:gd name="connsiteX17012" fmla="*/ 6891948 w 8014260"/>
              <a:gd name="connsiteY17012" fmla="*/ 1478242 h 4925968"/>
              <a:gd name="connsiteX17013" fmla="*/ 6900726 w 8014260"/>
              <a:gd name="connsiteY17013" fmla="*/ 1470150 h 4925968"/>
              <a:gd name="connsiteX17014" fmla="*/ 7473301 w 8014260"/>
              <a:gd name="connsiteY17014" fmla="*/ 1468298 h 4925968"/>
              <a:gd name="connsiteX17015" fmla="*/ 7487223 w 8014260"/>
              <a:gd name="connsiteY17015" fmla="*/ 1469258 h 4925968"/>
              <a:gd name="connsiteX17016" fmla="*/ 7477280 w 8014260"/>
              <a:gd name="connsiteY17016" fmla="*/ 1475636 h 4925968"/>
              <a:gd name="connsiteX17017" fmla="*/ 7463220 w 8014260"/>
              <a:gd name="connsiteY17017" fmla="*/ 1474539 h 4925968"/>
              <a:gd name="connsiteX17018" fmla="*/ 7473301 w 8014260"/>
              <a:gd name="connsiteY17018" fmla="*/ 1468298 h 4925968"/>
              <a:gd name="connsiteX17019" fmla="*/ 7412882 w 8014260"/>
              <a:gd name="connsiteY17019" fmla="*/ 1467818 h 4925968"/>
              <a:gd name="connsiteX17020" fmla="*/ 7404721 w 8014260"/>
              <a:gd name="connsiteY17020" fmla="*/ 1472550 h 4925968"/>
              <a:gd name="connsiteX17021" fmla="*/ 7391005 w 8014260"/>
              <a:gd name="connsiteY17021" fmla="*/ 1474334 h 4925968"/>
              <a:gd name="connsiteX17022" fmla="*/ 7400332 w 8014260"/>
              <a:gd name="connsiteY17022" fmla="*/ 1469190 h 4925968"/>
              <a:gd name="connsiteX17023" fmla="*/ 7412882 w 8014260"/>
              <a:gd name="connsiteY17023" fmla="*/ 1467818 h 4925968"/>
              <a:gd name="connsiteX17024" fmla="*/ 6612348 w 8014260"/>
              <a:gd name="connsiteY17024" fmla="*/ 1455954 h 4925968"/>
              <a:gd name="connsiteX17025" fmla="*/ 6619617 w 8014260"/>
              <a:gd name="connsiteY17025" fmla="*/ 1464869 h 4925968"/>
              <a:gd name="connsiteX17026" fmla="*/ 6610153 w 8014260"/>
              <a:gd name="connsiteY17026" fmla="*/ 1477557 h 4925968"/>
              <a:gd name="connsiteX17027" fmla="*/ 6605147 w 8014260"/>
              <a:gd name="connsiteY17027" fmla="*/ 1469464 h 4925968"/>
              <a:gd name="connsiteX17028" fmla="*/ 6612348 w 8014260"/>
              <a:gd name="connsiteY17028" fmla="*/ 1455954 h 4925968"/>
              <a:gd name="connsiteX17029" fmla="*/ 7174292 w 8014260"/>
              <a:gd name="connsiteY17029" fmla="*/ 1451496 h 4925968"/>
              <a:gd name="connsiteX17030" fmla="*/ 7186637 w 8014260"/>
              <a:gd name="connsiteY17030" fmla="*/ 1452594 h 4925968"/>
              <a:gd name="connsiteX17031" fmla="*/ 7177447 w 8014260"/>
              <a:gd name="connsiteY17031" fmla="*/ 1466721 h 4925968"/>
              <a:gd name="connsiteX17032" fmla="*/ 7168051 w 8014260"/>
              <a:gd name="connsiteY17032" fmla="*/ 1464047 h 4925968"/>
              <a:gd name="connsiteX17033" fmla="*/ 7174292 w 8014260"/>
              <a:gd name="connsiteY17033" fmla="*/ 1451496 h 4925968"/>
              <a:gd name="connsiteX17034" fmla="*/ 6820351 w 8014260"/>
              <a:gd name="connsiteY17034" fmla="*/ 1451016 h 4925968"/>
              <a:gd name="connsiteX17035" fmla="*/ 6828992 w 8014260"/>
              <a:gd name="connsiteY17035" fmla="*/ 1455817 h 4925968"/>
              <a:gd name="connsiteX17036" fmla="*/ 6825769 w 8014260"/>
              <a:gd name="connsiteY17036" fmla="*/ 1476391 h 4925968"/>
              <a:gd name="connsiteX17037" fmla="*/ 6815139 w 8014260"/>
              <a:gd name="connsiteY17037" fmla="*/ 1470013 h 4925968"/>
              <a:gd name="connsiteX17038" fmla="*/ 6820351 w 8014260"/>
              <a:gd name="connsiteY17038" fmla="*/ 1451016 h 4925968"/>
              <a:gd name="connsiteX17039" fmla="*/ 7400332 w 8014260"/>
              <a:gd name="connsiteY17039" fmla="*/ 1450056 h 4925968"/>
              <a:gd name="connsiteX17040" fmla="*/ 7391966 w 8014260"/>
              <a:gd name="connsiteY17040" fmla="*/ 1455131 h 4925968"/>
              <a:gd name="connsiteX17041" fmla="*/ 7380993 w 8014260"/>
              <a:gd name="connsiteY17041" fmla="*/ 1459040 h 4925968"/>
              <a:gd name="connsiteX17042" fmla="*/ 7386822 w 8014260"/>
              <a:gd name="connsiteY17042" fmla="*/ 1455337 h 4925968"/>
              <a:gd name="connsiteX17043" fmla="*/ 7400332 w 8014260"/>
              <a:gd name="connsiteY17043" fmla="*/ 1450056 h 4925968"/>
              <a:gd name="connsiteX17044" fmla="*/ 7609913 w 8014260"/>
              <a:gd name="connsiteY17044" fmla="*/ 1442238 h 4925968"/>
              <a:gd name="connsiteX17045" fmla="*/ 7622121 w 8014260"/>
              <a:gd name="connsiteY17045" fmla="*/ 1447176 h 4925968"/>
              <a:gd name="connsiteX17046" fmla="*/ 7609844 w 8014260"/>
              <a:gd name="connsiteY17046" fmla="*/ 1454514 h 4925968"/>
              <a:gd name="connsiteX17047" fmla="*/ 7597568 w 8014260"/>
              <a:gd name="connsiteY17047" fmla="*/ 1449644 h 4925968"/>
              <a:gd name="connsiteX17048" fmla="*/ 7609913 w 8014260"/>
              <a:gd name="connsiteY17048" fmla="*/ 1442238 h 4925968"/>
              <a:gd name="connsiteX17049" fmla="*/ 6119052 w 8014260"/>
              <a:gd name="connsiteY17049" fmla="*/ 1438946 h 4925968"/>
              <a:gd name="connsiteX17050" fmla="*/ 6120835 w 8014260"/>
              <a:gd name="connsiteY17050" fmla="*/ 1439221 h 4925968"/>
              <a:gd name="connsiteX17051" fmla="*/ 6117063 w 8014260"/>
              <a:gd name="connsiteY17051" fmla="*/ 1444501 h 4925968"/>
              <a:gd name="connsiteX17052" fmla="*/ 6115074 w 8014260"/>
              <a:gd name="connsiteY17052" fmla="*/ 1444707 h 4925968"/>
              <a:gd name="connsiteX17053" fmla="*/ 6119052 w 8014260"/>
              <a:gd name="connsiteY17053" fmla="*/ 1438946 h 4925968"/>
              <a:gd name="connsiteX17054" fmla="*/ 6334393 w 8014260"/>
              <a:gd name="connsiteY17054" fmla="*/ 1432637 h 4925968"/>
              <a:gd name="connsiteX17055" fmla="*/ 6338234 w 8014260"/>
              <a:gd name="connsiteY17055" fmla="*/ 1439015 h 4925968"/>
              <a:gd name="connsiteX17056" fmla="*/ 6333502 w 8014260"/>
              <a:gd name="connsiteY17056" fmla="*/ 1448479 h 4925968"/>
              <a:gd name="connsiteX17057" fmla="*/ 6329729 w 8014260"/>
              <a:gd name="connsiteY17057" fmla="*/ 1444433 h 4925968"/>
              <a:gd name="connsiteX17058" fmla="*/ 6334393 w 8014260"/>
              <a:gd name="connsiteY17058" fmla="*/ 1432637 h 4925968"/>
              <a:gd name="connsiteX17059" fmla="*/ 6040596 w 8014260"/>
              <a:gd name="connsiteY17059" fmla="*/ 1431882 h 4925968"/>
              <a:gd name="connsiteX17060" fmla="*/ 6042585 w 8014260"/>
              <a:gd name="connsiteY17060" fmla="*/ 1432431 h 4925968"/>
              <a:gd name="connsiteX17061" fmla="*/ 6041351 w 8014260"/>
              <a:gd name="connsiteY17061" fmla="*/ 1439151 h 4925968"/>
              <a:gd name="connsiteX17062" fmla="*/ 6039636 w 8014260"/>
              <a:gd name="connsiteY17062" fmla="*/ 1438397 h 4925968"/>
              <a:gd name="connsiteX17063" fmla="*/ 6040596 w 8014260"/>
              <a:gd name="connsiteY17063" fmla="*/ 1431882 h 4925968"/>
              <a:gd name="connsiteX17064" fmla="*/ 7469007 w 8014260"/>
              <a:gd name="connsiteY17064" fmla="*/ 1431393 h 4925968"/>
              <a:gd name="connsiteX17065" fmla="*/ 7473096 w 8014260"/>
              <a:gd name="connsiteY17065" fmla="*/ 1431745 h 4925968"/>
              <a:gd name="connsiteX17066" fmla="*/ 7467266 w 8014260"/>
              <a:gd name="connsiteY17066" fmla="*/ 1436683 h 4925968"/>
              <a:gd name="connsiteX17067" fmla="*/ 7452865 w 8014260"/>
              <a:gd name="connsiteY17067" fmla="*/ 1439975 h 4925968"/>
              <a:gd name="connsiteX17068" fmla="*/ 7459723 w 8014260"/>
              <a:gd name="connsiteY17068" fmla="*/ 1434488 h 4925968"/>
              <a:gd name="connsiteX17069" fmla="*/ 7469007 w 8014260"/>
              <a:gd name="connsiteY17069" fmla="*/ 1431393 h 4925968"/>
              <a:gd name="connsiteX17070" fmla="*/ 7535298 w 8014260"/>
              <a:gd name="connsiteY17070" fmla="*/ 1428659 h 4925968"/>
              <a:gd name="connsiteX17071" fmla="*/ 7546683 w 8014260"/>
              <a:gd name="connsiteY17071" fmla="*/ 1430579 h 4925968"/>
              <a:gd name="connsiteX17072" fmla="*/ 7534886 w 8014260"/>
              <a:gd name="connsiteY17072" fmla="*/ 1437643 h 4925968"/>
              <a:gd name="connsiteX17073" fmla="*/ 7524599 w 8014260"/>
              <a:gd name="connsiteY17073" fmla="*/ 1436065 h 4925968"/>
              <a:gd name="connsiteX17074" fmla="*/ 7535298 w 8014260"/>
              <a:gd name="connsiteY17074" fmla="*/ 1428659 h 4925968"/>
              <a:gd name="connsiteX17075" fmla="*/ 6195245 w 8014260"/>
              <a:gd name="connsiteY17075" fmla="*/ 1422418 h 4925968"/>
              <a:gd name="connsiteX17076" fmla="*/ 6192433 w 8014260"/>
              <a:gd name="connsiteY17076" fmla="*/ 1427973 h 4925968"/>
              <a:gd name="connsiteX17077" fmla="*/ 6188867 w 8014260"/>
              <a:gd name="connsiteY17077" fmla="*/ 1429825 h 4925968"/>
              <a:gd name="connsiteX17078" fmla="*/ 6190238 w 8014260"/>
              <a:gd name="connsiteY17078" fmla="*/ 1425436 h 4925968"/>
              <a:gd name="connsiteX17079" fmla="*/ 6195245 w 8014260"/>
              <a:gd name="connsiteY17079" fmla="*/ 1422418 h 4925968"/>
              <a:gd name="connsiteX17080" fmla="*/ 7103861 w 8014260"/>
              <a:gd name="connsiteY17080" fmla="*/ 1414600 h 4925968"/>
              <a:gd name="connsiteX17081" fmla="*/ 7111199 w 8014260"/>
              <a:gd name="connsiteY17081" fmla="*/ 1422281 h 4925968"/>
              <a:gd name="connsiteX17082" fmla="*/ 7104684 w 8014260"/>
              <a:gd name="connsiteY17082" fmla="*/ 1431608 h 4925968"/>
              <a:gd name="connsiteX17083" fmla="*/ 7097277 w 8014260"/>
              <a:gd name="connsiteY17083" fmla="*/ 1426739 h 4925968"/>
              <a:gd name="connsiteX17084" fmla="*/ 7103861 w 8014260"/>
              <a:gd name="connsiteY17084" fmla="*/ 1414600 h 4925968"/>
              <a:gd name="connsiteX17085" fmla="*/ 6264235 w 8014260"/>
              <a:gd name="connsiteY17085" fmla="*/ 1412543 h 4925968"/>
              <a:gd name="connsiteX17086" fmla="*/ 6267047 w 8014260"/>
              <a:gd name="connsiteY17086" fmla="*/ 1413983 h 4925968"/>
              <a:gd name="connsiteX17087" fmla="*/ 6263755 w 8014260"/>
              <a:gd name="connsiteY17087" fmla="*/ 1419950 h 4925968"/>
              <a:gd name="connsiteX17088" fmla="*/ 6259778 w 8014260"/>
              <a:gd name="connsiteY17088" fmla="*/ 1418235 h 4925968"/>
              <a:gd name="connsiteX17089" fmla="*/ 6264235 w 8014260"/>
              <a:gd name="connsiteY17089" fmla="*/ 1412543 h 4925968"/>
              <a:gd name="connsiteX17090" fmla="*/ 7459723 w 8014260"/>
              <a:gd name="connsiteY17090" fmla="*/ 1405479 h 4925968"/>
              <a:gd name="connsiteX17091" fmla="*/ 7454854 w 8014260"/>
              <a:gd name="connsiteY17091" fmla="*/ 1411994 h 4925968"/>
              <a:gd name="connsiteX17092" fmla="*/ 7441961 w 8014260"/>
              <a:gd name="connsiteY17092" fmla="*/ 1417069 h 4925968"/>
              <a:gd name="connsiteX17093" fmla="*/ 7448338 w 8014260"/>
              <a:gd name="connsiteY17093" fmla="*/ 1409114 h 4925968"/>
              <a:gd name="connsiteX17094" fmla="*/ 7459723 w 8014260"/>
              <a:gd name="connsiteY17094" fmla="*/ 1405479 h 4925968"/>
              <a:gd name="connsiteX17095" fmla="*/ 7392377 w 8014260"/>
              <a:gd name="connsiteY17095" fmla="*/ 1405479 h 4925968"/>
              <a:gd name="connsiteX17096" fmla="*/ 7381472 w 8014260"/>
              <a:gd name="connsiteY17096" fmla="*/ 1420566 h 4925968"/>
              <a:gd name="connsiteX17097" fmla="*/ 7371528 w 8014260"/>
              <a:gd name="connsiteY17097" fmla="*/ 1418989 h 4925968"/>
              <a:gd name="connsiteX17098" fmla="*/ 7380718 w 8014260"/>
              <a:gd name="connsiteY17098" fmla="*/ 1406027 h 4925968"/>
              <a:gd name="connsiteX17099" fmla="*/ 7392377 w 8014260"/>
              <a:gd name="connsiteY17099" fmla="*/ 1405479 h 4925968"/>
              <a:gd name="connsiteX17100" fmla="*/ 7038984 w 8014260"/>
              <a:gd name="connsiteY17100" fmla="*/ 1402873 h 4925968"/>
              <a:gd name="connsiteX17101" fmla="*/ 7032949 w 8014260"/>
              <a:gd name="connsiteY17101" fmla="*/ 1411034 h 4925968"/>
              <a:gd name="connsiteX17102" fmla="*/ 7025062 w 8014260"/>
              <a:gd name="connsiteY17102" fmla="*/ 1411719 h 4925968"/>
              <a:gd name="connsiteX17103" fmla="*/ 7030137 w 8014260"/>
              <a:gd name="connsiteY17103" fmla="*/ 1402941 h 4925968"/>
              <a:gd name="connsiteX17104" fmla="*/ 7038984 w 8014260"/>
              <a:gd name="connsiteY17104" fmla="*/ 1402873 h 4925968"/>
              <a:gd name="connsiteX17105" fmla="*/ 7532692 w 8014260"/>
              <a:gd name="connsiteY17105" fmla="*/ 1384767 h 4925968"/>
              <a:gd name="connsiteX17106" fmla="*/ 7524668 w 8014260"/>
              <a:gd name="connsiteY17106" fmla="*/ 1392243 h 4925968"/>
              <a:gd name="connsiteX17107" fmla="*/ 7513078 w 8014260"/>
              <a:gd name="connsiteY17107" fmla="*/ 1395054 h 4925968"/>
              <a:gd name="connsiteX17108" fmla="*/ 7521445 w 8014260"/>
              <a:gd name="connsiteY17108" fmla="*/ 1387442 h 4925968"/>
              <a:gd name="connsiteX17109" fmla="*/ 7532692 w 8014260"/>
              <a:gd name="connsiteY17109" fmla="*/ 1384767 h 4925968"/>
              <a:gd name="connsiteX17110" fmla="*/ 7309601 w 8014260"/>
              <a:gd name="connsiteY17110" fmla="*/ 1382847 h 4925968"/>
              <a:gd name="connsiteX17111" fmla="*/ 7320231 w 8014260"/>
              <a:gd name="connsiteY17111" fmla="*/ 1386688 h 4925968"/>
              <a:gd name="connsiteX17112" fmla="*/ 7308435 w 8014260"/>
              <a:gd name="connsiteY17112" fmla="*/ 1401364 h 4925968"/>
              <a:gd name="connsiteX17113" fmla="*/ 7300960 w 8014260"/>
              <a:gd name="connsiteY17113" fmla="*/ 1395878 h 4925968"/>
              <a:gd name="connsiteX17114" fmla="*/ 7309601 w 8014260"/>
              <a:gd name="connsiteY17114" fmla="*/ 1382847 h 4925968"/>
              <a:gd name="connsiteX17115" fmla="*/ 7609501 w 8014260"/>
              <a:gd name="connsiteY17115" fmla="*/ 1379487 h 4925968"/>
              <a:gd name="connsiteX17116" fmla="*/ 7598872 w 8014260"/>
              <a:gd name="connsiteY17116" fmla="*/ 1388883 h 4925968"/>
              <a:gd name="connsiteX17117" fmla="*/ 7586321 w 8014260"/>
              <a:gd name="connsiteY17117" fmla="*/ 1389774 h 4925968"/>
              <a:gd name="connsiteX17118" fmla="*/ 7594482 w 8014260"/>
              <a:gd name="connsiteY17118" fmla="*/ 1380996 h 4925968"/>
              <a:gd name="connsiteX17119" fmla="*/ 7609501 w 8014260"/>
              <a:gd name="connsiteY17119" fmla="*/ 1379487 h 4925968"/>
              <a:gd name="connsiteX17120" fmla="*/ 6538076 w 8014260"/>
              <a:gd name="connsiteY17120" fmla="*/ 1377293 h 4925968"/>
              <a:gd name="connsiteX17121" fmla="*/ 6542191 w 8014260"/>
              <a:gd name="connsiteY17121" fmla="*/ 1388403 h 4925968"/>
              <a:gd name="connsiteX17122" fmla="*/ 6534578 w 8014260"/>
              <a:gd name="connsiteY17122" fmla="*/ 1396152 h 4925968"/>
              <a:gd name="connsiteX17123" fmla="*/ 6532178 w 8014260"/>
              <a:gd name="connsiteY17123" fmla="*/ 1386071 h 4925968"/>
              <a:gd name="connsiteX17124" fmla="*/ 6538076 w 8014260"/>
              <a:gd name="connsiteY17124" fmla="*/ 1377293 h 4925968"/>
              <a:gd name="connsiteX17125" fmla="*/ 6950722 w 8014260"/>
              <a:gd name="connsiteY17125" fmla="*/ 1362000 h 4925968"/>
              <a:gd name="connsiteX17126" fmla="*/ 6959980 w 8014260"/>
              <a:gd name="connsiteY17126" fmla="*/ 1373932 h 4925968"/>
              <a:gd name="connsiteX17127" fmla="*/ 6955797 w 8014260"/>
              <a:gd name="connsiteY17127" fmla="*/ 1397181 h 4925968"/>
              <a:gd name="connsiteX17128" fmla="*/ 6947362 w 8014260"/>
              <a:gd name="connsiteY17128" fmla="*/ 1380448 h 4925968"/>
              <a:gd name="connsiteX17129" fmla="*/ 6950722 w 8014260"/>
              <a:gd name="connsiteY17129" fmla="*/ 1362000 h 4925968"/>
              <a:gd name="connsiteX17130" fmla="*/ 6742787 w 8014260"/>
              <a:gd name="connsiteY17130" fmla="*/ 1356581 h 4925968"/>
              <a:gd name="connsiteX17131" fmla="*/ 6751360 w 8014260"/>
              <a:gd name="connsiteY17131" fmla="*/ 1357953 h 4925968"/>
              <a:gd name="connsiteX17132" fmla="*/ 6743816 w 8014260"/>
              <a:gd name="connsiteY17132" fmla="*/ 1379555 h 4925968"/>
              <a:gd name="connsiteX17133" fmla="*/ 6736272 w 8014260"/>
              <a:gd name="connsiteY17133" fmla="*/ 1372286 h 4925968"/>
              <a:gd name="connsiteX17134" fmla="*/ 6742787 w 8014260"/>
              <a:gd name="connsiteY17134" fmla="*/ 1356581 h 4925968"/>
              <a:gd name="connsiteX17135" fmla="*/ 7234712 w 8014260"/>
              <a:gd name="connsiteY17135" fmla="*/ 1349929 h 4925968"/>
              <a:gd name="connsiteX17136" fmla="*/ 7244450 w 8014260"/>
              <a:gd name="connsiteY17136" fmla="*/ 1355210 h 4925968"/>
              <a:gd name="connsiteX17137" fmla="*/ 7238826 w 8014260"/>
              <a:gd name="connsiteY17137" fmla="*/ 1364742 h 4925968"/>
              <a:gd name="connsiteX17138" fmla="*/ 7229911 w 8014260"/>
              <a:gd name="connsiteY17138" fmla="*/ 1361999 h 4925968"/>
              <a:gd name="connsiteX17139" fmla="*/ 7234712 w 8014260"/>
              <a:gd name="connsiteY17139" fmla="*/ 1349929 h 4925968"/>
              <a:gd name="connsiteX17140" fmla="*/ 7164897 w 8014260"/>
              <a:gd name="connsiteY17140" fmla="*/ 1338065 h 4925968"/>
              <a:gd name="connsiteX17141" fmla="*/ 7171617 w 8014260"/>
              <a:gd name="connsiteY17141" fmla="*/ 1340465 h 4925968"/>
              <a:gd name="connsiteX17142" fmla="*/ 7164554 w 8014260"/>
              <a:gd name="connsiteY17142" fmla="*/ 1346226 h 4925968"/>
              <a:gd name="connsiteX17143" fmla="*/ 7157696 w 8014260"/>
              <a:gd name="connsiteY17143" fmla="*/ 1346294 h 4925968"/>
              <a:gd name="connsiteX17144" fmla="*/ 7164897 w 8014260"/>
              <a:gd name="connsiteY17144" fmla="*/ 1338065 h 4925968"/>
              <a:gd name="connsiteX17145" fmla="*/ 7581658 w 8014260"/>
              <a:gd name="connsiteY17145" fmla="*/ 1320028 h 4925968"/>
              <a:gd name="connsiteX17146" fmla="*/ 7592631 w 8014260"/>
              <a:gd name="connsiteY17146" fmla="*/ 1320165 h 4925968"/>
              <a:gd name="connsiteX17147" fmla="*/ 7584127 w 8014260"/>
              <a:gd name="connsiteY17147" fmla="*/ 1333195 h 4925968"/>
              <a:gd name="connsiteX17148" fmla="*/ 7574320 w 8014260"/>
              <a:gd name="connsiteY17148" fmla="*/ 1332235 h 4925968"/>
              <a:gd name="connsiteX17149" fmla="*/ 7581658 w 8014260"/>
              <a:gd name="connsiteY17149" fmla="*/ 1320028 h 4925968"/>
              <a:gd name="connsiteX17150" fmla="*/ 6472171 w 8014260"/>
              <a:gd name="connsiteY17150" fmla="*/ 1319000 h 4925968"/>
              <a:gd name="connsiteX17151" fmla="*/ 6466890 w 8014260"/>
              <a:gd name="connsiteY17151" fmla="*/ 1332030 h 4925968"/>
              <a:gd name="connsiteX17152" fmla="*/ 6461678 w 8014260"/>
              <a:gd name="connsiteY17152" fmla="*/ 1331001 h 4925968"/>
              <a:gd name="connsiteX17153" fmla="*/ 6465244 w 8014260"/>
              <a:gd name="connsiteY17153" fmla="*/ 1320097 h 4925968"/>
              <a:gd name="connsiteX17154" fmla="*/ 6472171 w 8014260"/>
              <a:gd name="connsiteY17154" fmla="*/ 1319000 h 4925968"/>
              <a:gd name="connsiteX17155" fmla="*/ 6250315 w 8014260"/>
              <a:gd name="connsiteY17155" fmla="*/ 1305832 h 4925968"/>
              <a:gd name="connsiteX17156" fmla="*/ 6251892 w 8014260"/>
              <a:gd name="connsiteY17156" fmla="*/ 1306861 h 4925968"/>
              <a:gd name="connsiteX17157" fmla="*/ 6248120 w 8014260"/>
              <a:gd name="connsiteY17157" fmla="*/ 1312622 h 4925968"/>
              <a:gd name="connsiteX17158" fmla="*/ 6246337 w 8014260"/>
              <a:gd name="connsiteY17158" fmla="*/ 1312073 h 4925968"/>
              <a:gd name="connsiteX17159" fmla="*/ 6250315 w 8014260"/>
              <a:gd name="connsiteY17159" fmla="*/ 1305832 h 4925968"/>
              <a:gd name="connsiteX17160" fmla="*/ 6327467 w 8014260"/>
              <a:gd name="connsiteY17160" fmla="*/ 1300689 h 4925968"/>
              <a:gd name="connsiteX17161" fmla="*/ 6326095 w 8014260"/>
              <a:gd name="connsiteY17161" fmla="*/ 1305558 h 4925968"/>
              <a:gd name="connsiteX17162" fmla="*/ 6320746 w 8014260"/>
              <a:gd name="connsiteY17162" fmla="*/ 1308919 h 4925968"/>
              <a:gd name="connsiteX17163" fmla="*/ 6321500 w 8014260"/>
              <a:gd name="connsiteY17163" fmla="*/ 1305421 h 4925968"/>
              <a:gd name="connsiteX17164" fmla="*/ 6327467 w 8014260"/>
              <a:gd name="connsiteY17164" fmla="*/ 1300689 h 4925968"/>
              <a:gd name="connsiteX17165" fmla="*/ 7516986 w 8014260"/>
              <a:gd name="connsiteY17165" fmla="*/ 1297123 h 4925968"/>
              <a:gd name="connsiteX17166" fmla="*/ 7528371 w 8014260"/>
              <a:gd name="connsiteY17166" fmla="*/ 1297740 h 4925968"/>
              <a:gd name="connsiteX17167" fmla="*/ 7516644 w 8014260"/>
              <a:gd name="connsiteY17167" fmla="*/ 1317286 h 4925968"/>
              <a:gd name="connsiteX17168" fmla="*/ 7507111 w 8014260"/>
              <a:gd name="connsiteY17168" fmla="*/ 1313925 h 4925968"/>
              <a:gd name="connsiteX17169" fmla="*/ 7516986 w 8014260"/>
              <a:gd name="connsiteY17169" fmla="*/ 1297123 h 4925968"/>
              <a:gd name="connsiteX17170" fmla="*/ 6397350 w 8014260"/>
              <a:gd name="connsiteY17170" fmla="*/ 1290882 h 4925968"/>
              <a:gd name="connsiteX17171" fmla="*/ 6399750 w 8014260"/>
              <a:gd name="connsiteY17171" fmla="*/ 1294859 h 4925968"/>
              <a:gd name="connsiteX17172" fmla="*/ 6392823 w 8014260"/>
              <a:gd name="connsiteY17172" fmla="*/ 1300620 h 4925968"/>
              <a:gd name="connsiteX17173" fmla="*/ 6392892 w 8014260"/>
              <a:gd name="connsiteY17173" fmla="*/ 1296094 h 4925968"/>
              <a:gd name="connsiteX17174" fmla="*/ 6397350 w 8014260"/>
              <a:gd name="connsiteY17174" fmla="*/ 1290882 h 4925968"/>
              <a:gd name="connsiteX17175" fmla="*/ 6170213 w 8014260"/>
              <a:gd name="connsiteY17175" fmla="*/ 1287110 h 4925968"/>
              <a:gd name="connsiteX17176" fmla="*/ 6172613 w 8014260"/>
              <a:gd name="connsiteY17176" fmla="*/ 1291293 h 4925968"/>
              <a:gd name="connsiteX17177" fmla="*/ 6171242 w 8014260"/>
              <a:gd name="connsiteY17177" fmla="*/ 1295683 h 4925968"/>
              <a:gd name="connsiteX17178" fmla="*/ 6168841 w 8014260"/>
              <a:gd name="connsiteY17178" fmla="*/ 1291293 h 4925968"/>
              <a:gd name="connsiteX17179" fmla="*/ 6170213 w 8014260"/>
              <a:gd name="connsiteY17179" fmla="*/ 1287110 h 4925968"/>
              <a:gd name="connsiteX17180" fmla="*/ 7308847 w 8014260"/>
              <a:gd name="connsiteY17180" fmla="*/ 1272502 h 4925968"/>
              <a:gd name="connsiteX17181" fmla="*/ 7299657 w 8014260"/>
              <a:gd name="connsiteY17181" fmla="*/ 1281143 h 4925968"/>
              <a:gd name="connsiteX17182" fmla="*/ 7290467 w 8014260"/>
              <a:gd name="connsiteY17182" fmla="*/ 1283749 h 4925968"/>
              <a:gd name="connsiteX17183" fmla="*/ 7296160 w 8014260"/>
              <a:gd name="connsiteY17183" fmla="*/ 1278263 h 4925968"/>
              <a:gd name="connsiteX17184" fmla="*/ 7308847 w 8014260"/>
              <a:gd name="connsiteY17184" fmla="*/ 1272502 h 4925968"/>
              <a:gd name="connsiteX17185" fmla="*/ 7448338 w 8014260"/>
              <a:gd name="connsiteY17185" fmla="*/ 1271748 h 4925968"/>
              <a:gd name="connsiteX17186" fmla="*/ 7458830 w 8014260"/>
              <a:gd name="connsiteY17186" fmla="*/ 1274354 h 4925968"/>
              <a:gd name="connsiteX17187" fmla="*/ 7446075 w 8014260"/>
              <a:gd name="connsiteY17187" fmla="*/ 1294036 h 4925968"/>
              <a:gd name="connsiteX17188" fmla="*/ 7438805 w 8014260"/>
              <a:gd name="connsiteY17188" fmla="*/ 1289030 h 4925968"/>
              <a:gd name="connsiteX17189" fmla="*/ 7448338 w 8014260"/>
              <a:gd name="connsiteY17189" fmla="*/ 1271748 h 4925968"/>
              <a:gd name="connsiteX17190" fmla="*/ 6668583 w 8014260"/>
              <a:gd name="connsiteY17190" fmla="*/ 1266399 h 4925968"/>
              <a:gd name="connsiteX17191" fmla="*/ 6674001 w 8014260"/>
              <a:gd name="connsiteY17191" fmla="*/ 1275108 h 4925968"/>
              <a:gd name="connsiteX17192" fmla="*/ 6667417 w 8014260"/>
              <a:gd name="connsiteY17192" fmla="*/ 1287110 h 4925968"/>
              <a:gd name="connsiteX17193" fmla="*/ 6663440 w 8014260"/>
              <a:gd name="connsiteY17193" fmla="*/ 1278949 h 4925968"/>
              <a:gd name="connsiteX17194" fmla="*/ 6668583 w 8014260"/>
              <a:gd name="connsiteY17194" fmla="*/ 1266399 h 4925968"/>
              <a:gd name="connsiteX17195" fmla="*/ 7081709 w 8014260"/>
              <a:gd name="connsiteY17195" fmla="*/ 1265507 h 4925968"/>
              <a:gd name="connsiteX17196" fmla="*/ 7090007 w 8014260"/>
              <a:gd name="connsiteY17196" fmla="*/ 1285258 h 4925968"/>
              <a:gd name="connsiteX17197" fmla="*/ 7083355 w 8014260"/>
              <a:gd name="connsiteY17197" fmla="*/ 1305078 h 4925968"/>
              <a:gd name="connsiteX17198" fmla="*/ 7077114 w 8014260"/>
              <a:gd name="connsiteY17198" fmla="*/ 1289167 h 4925968"/>
              <a:gd name="connsiteX17199" fmla="*/ 7081709 w 8014260"/>
              <a:gd name="connsiteY17199" fmla="*/ 1265507 h 4925968"/>
              <a:gd name="connsiteX17200" fmla="*/ 7377581 w 8014260"/>
              <a:gd name="connsiteY17200" fmla="*/ 1261049 h 4925968"/>
              <a:gd name="connsiteX17201" fmla="*/ 7382502 w 8014260"/>
              <a:gd name="connsiteY17201" fmla="*/ 1263792 h 4925968"/>
              <a:gd name="connsiteX17202" fmla="*/ 7374546 w 8014260"/>
              <a:gd name="connsiteY17202" fmla="*/ 1277097 h 4925968"/>
              <a:gd name="connsiteX17203" fmla="*/ 7367208 w 8014260"/>
              <a:gd name="connsiteY17203" fmla="*/ 1277165 h 4925968"/>
              <a:gd name="connsiteX17204" fmla="*/ 7371117 w 8014260"/>
              <a:gd name="connsiteY17204" fmla="*/ 1266124 h 4925968"/>
              <a:gd name="connsiteX17205" fmla="*/ 7377581 w 8014260"/>
              <a:gd name="connsiteY17205" fmla="*/ 1261049 h 4925968"/>
              <a:gd name="connsiteX17206" fmla="*/ 6876115 w 8014260"/>
              <a:gd name="connsiteY17206" fmla="*/ 1255983 h 4925968"/>
              <a:gd name="connsiteX17207" fmla="*/ 6878576 w 8014260"/>
              <a:gd name="connsiteY17207" fmla="*/ 1265713 h 4925968"/>
              <a:gd name="connsiteX17208" fmla="*/ 6874598 w 8014260"/>
              <a:gd name="connsiteY17208" fmla="*/ 1286698 h 4925968"/>
              <a:gd name="connsiteX17209" fmla="*/ 6867328 w 8014260"/>
              <a:gd name="connsiteY17209" fmla="*/ 1272365 h 4925968"/>
              <a:gd name="connsiteX17210" fmla="*/ 6871237 w 8014260"/>
              <a:gd name="connsiteY17210" fmla="*/ 1257826 h 4925968"/>
              <a:gd name="connsiteX17211" fmla="*/ 6876115 w 8014260"/>
              <a:gd name="connsiteY17211" fmla="*/ 1255983 h 4925968"/>
              <a:gd name="connsiteX17212" fmla="*/ 6598563 w 8014260"/>
              <a:gd name="connsiteY17212" fmla="*/ 1199944 h 4925968"/>
              <a:gd name="connsiteX17213" fmla="*/ 6602335 w 8014260"/>
              <a:gd name="connsiteY17213" fmla="*/ 1204676 h 4925968"/>
              <a:gd name="connsiteX17214" fmla="*/ 6597329 w 8014260"/>
              <a:gd name="connsiteY17214" fmla="*/ 1218392 h 4925968"/>
              <a:gd name="connsiteX17215" fmla="*/ 6593900 w 8014260"/>
              <a:gd name="connsiteY17215" fmla="*/ 1209751 h 4925968"/>
              <a:gd name="connsiteX17216" fmla="*/ 6598563 w 8014260"/>
              <a:gd name="connsiteY17216" fmla="*/ 1199944 h 4925968"/>
              <a:gd name="connsiteX17217" fmla="*/ 7209680 w 8014260"/>
              <a:gd name="connsiteY17217" fmla="*/ 1180331 h 4925968"/>
              <a:gd name="connsiteX17218" fmla="*/ 7219212 w 8014260"/>
              <a:gd name="connsiteY17218" fmla="*/ 1197065 h 4925968"/>
              <a:gd name="connsiteX17219" fmla="*/ 7214686 w 8014260"/>
              <a:gd name="connsiteY17219" fmla="*/ 1220656 h 4925968"/>
              <a:gd name="connsiteX17220" fmla="*/ 7207142 w 8014260"/>
              <a:gd name="connsiteY17220" fmla="*/ 1207557 h 4925968"/>
              <a:gd name="connsiteX17221" fmla="*/ 7209680 w 8014260"/>
              <a:gd name="connsiteY17221" fmla="*/ 1180331 h 4925968"/>
              <a:gd name="connsiteX17222" fmla="*/ 6458112 w 8014260"/>
              <a:gd name="connsiteY17222" fmla="*/ 1175255 h 4925968"/>
              <a:gd name="connsiteX17223" fmla="*/ 6456671 w 8014260"/>
              <a:gd name="connsiteY17223" fmla="*/ 1182045 h 4925968"/>
              <a:gd name="connsiteX17224" fmla="*/ 6452899 w 8014260"/>
              <a:gd name="connsiteY17224" fmla="*/ 1183965 h 4925968"/>
              <a:gd name="connsiteX17225" fmla="*/ 6453174 w 8014260"/>
              <a:gd name="connsiteY17225" fmla="*/ 1177793 h 4925968"/>
              <a:gd name="connsiteX17226" fmla="*/ 6458112 w 8014260"/>
              <a:gd name="connsiteY17226" fmla="*/ 1175255 h 4925968"/>
              <a:gd name="connsiteX17227" fmla="*/ 6529503 w 8014260"/>
              <a:gd name="connsiteY17227" fmla="*/ 1167507 h 4925968"/>
              <a:gd name="connsiteX17228" fmla="*/ 6531973 w 8014260"/>
              <a:gd name="connsiteY17228" fmla="*/ 1171553 h 4925968"/>
              <a:gd name="connsiteX17229" fmla="*/ 6525046 w 8014260"/>
              <a:gd name="connsiteY17229" fmla="*/ 1177382 h 4925968"/>
              <a:gd name="connsiteX17230" fmla="*/ 6525046 w 8014260"/>
              <a:gd name="connsiteY17230" fmla="*/ 1172719 h 4925968"/>
              <a:gd name="connsiteX17231" fmla="*/ 6529503 w 8014260"/>
              <a:gd name="connsiteY17231" fmla="*/ 1167507 h 4925968"/>
              <a:gd name="connsiteX17232" fmla="*/ 6380341 w 8014260"/>
              <a:gd name="connsiteY17232" fmla="*/ 1165860 h 4925968"/>
              <a:gd name="connsiteX17233" fmla="*/ 6382125 w 8014260"/>
              <a:gd name="connsiteY17233" fmla="*/ 1166889 h 4925968"/>
              <a:gd name="connsiteX17234" fmla="*/ 6378490 w 8014260"/>
              <a:gd name="connsiteY17234" fmla="*/ 1173404 h 4925968"/>
              <a:gd name="connsiteX17235" fmla="*/ 6376501 w 8014260"/>
              <a:gd name="connsiteY17235" fmla="*/ 1172993 h 4925968"/>
              <a:gd name="connsiteX17236" fmla="*/ 6380341 w 8014260"/>
              <a:gd name="connsiteY17236" fmla="*/ 1165860 h 4925968"/>
              <a:gd name="connsiteX17237" fmla="*/ 7011553 w 8014260"/>
              <a:gd name="connsiteY17237" fmla="*/ 1159757 h 4925968"/>
              <a:gd name="connsiteX17238" fmla="*/ 7006409 w 8014260"/>
              <a:gd name="connsiteY17238" fmla="*/ 1181565 h 4925968"/>
              <a:gd name="connsiteX17239" fmla="*/ 6998385 w 8014260"/>
              <a:gd name="connsiteY17239" fmla="*/ 1176148 h 4925968"/>
              <a:gd name="connsiteX17240" fmla="*/ 7001334 w 8014260"/>
              <a:gd name="connsiteY17240" fmla="*/ 1159963 h 4925968"/>
              <a:gd name="connsiteX17241" fmla="*/ 7011553 w 8014260"/>
              <a:gd name="connsiteY17241" fmla="*/ 1159757 h 4925968"/>
              <a:gd name="connsiteX17242" fmla="*/ 6799160 w 8014260"/>
              <a:gd name="connsiteY17242" fmla="*/ 1152282 h 4925968"/>
              <a:gd name="connsiteX17243" fmla="*/ 6804166 w 8014260"/>
              <a:gd name="connsiteY17243" fmla="*/ 1162158 h 4925968"/>
              <a:gd name="connsiteX17244" fmla="*/ 6800051 w 8014260"/>
              <a:gd name="connsiteY17244" fmla="*/ 1176216 h 4925968"/>
              <a:gd name="connsiteX17245" fmla="*/ 6794839 w 8014260"/>
              <a:gd name="connsiteY17245" fmla="*/ 1170318 h 4925968"/>
              <a:gd name="connsiteX17246" fmla="*/ 6799160 w 8014260"/>
              <a:gd name="connsiteY17246" fmla="*/ 1152282 h 4925968"/>
              <a:gd name="connsiteX17247" fmla="*/ 7439971 w 8014260"/>
              <a:gd name="connsiteY17247" fmla="*/ 1148715 h 4925968"/>
              <a:gd name="connsiteX17248" fmla="*/ 7448750 w 8014260"/>
              <a:gd name="connsiteY17248" fmla="*/ 1151938 h 4925968"/>
              <a:gd name="connsiteX17249" fmla="*/ 7440931 w 8014260"/>
              <a:gd name="connsiteY17249" fmla="*/ 1161882 h 4925968"/>
              <a:gd name="connsiteX17250" fmla="*/ 7433182 w 8014260"/>
              <a:gd name="connsiteY17250" fmla="*/ 1167026 h 4925968"/>
              <a:gd name="connsiteX17251" fmla="*/ 7439971 w 8014260"/>
              <a:gd name="connsiteY17251" fmla="*/ 1148715 h 4925968"/>
              <a:gd name="connsiteX17252" fmla="*/ 7591945 w 8014260"/>
              <a:gd name="connsiteY17252" fmla="*/ 1134245 h 4925968"/>
              <a:gd name="connsiteX17253" fmla="*/ 7602369 w 8014260"/>
              <a:gd name="connsiteY17253" fmla="*/ 1137948 h 4925968"/>
              <a:gd name="connsiteX17254" fmla="*/ 7588927 w 8014260"/>
              <a:gd name="connsiteY17254" fmla="*/ 1161060 h 4925968"/>
              <a:gd name="connsiteX17255" fmla="*/ 7581864 w 8014260"/>
              <a:gd name="connsiteY17255" fmla="*/ 1154544 h 4925968"/>
              <a:gd name="connsiteX17256" fmla="*/ 7591945 w 8014260"/>
              <a:gd name="connsiteY17256" fmla="*/ 1134245 h 4925968"/>
              <a:gd name="connsiteX17257" fmla="*/ 6299280 w 8014260"/>
              <a:gd name="connsiteY17257" fmla="*/ 1131845 h 4925968"/>
              <a:gd name="connsiteX17258" fmla="*/ 6301338 w 8014260"/>
              <a:gd name="connsiteY17258" fmla="*/ 1133148 h 4925968"/>
              <a:gd name="connsiteX17259" fmla="*/ 6300309 w 8014260"/>
              <a:gd name="connsiteY17259" fmla="*/ 1142269 h 4925968"/>
              <a:gd name="connsiteX17260" fmla="*/ 6298526 w 8014260"/>
              <a:gd name="connsiteY17260" fmla="*/ 1140760 h 4925968"/>
              <a:gd name="connsiteX17261" fmla="*/ 6299280 w 8014260"/>
              <a:gd name="connsiteY17261" fmla="*/ 1131845 h 4925968"/>
              <a:gd name="connsiteX17262" fmla="*/ 7523828 w 8014260"/>
              <a:gd name="connsiteY17262" fmla="*/ 1118284 h 4925968"/>
              <a:gd name="connsiteX17263" fmla="*/ 7528577 w 8014260"/>
              <a:gd name="connsiteY17263" fmla="*/ 1121147 h 4925968"/>
              <a:gd name="connsiteX17264" fmla="*/ 7519867 w 8014260"/>
              <a:gd name="connsiteY17264" fmla="*/ 1137400 h 4925968"/>
              <a:gd name="connsiteX17265" fmla="*/ 7512597 w 8014260"/>
              <a:gd name="connsiteY17265" fmla="*/ 1138155 h 4925968"/>
              <a:gd name="connsiteX17266" fmla="*/ 7517124 w 8014260"/>
              <a:gd name="connsiteY17266" fmla="*/ 1124781 h 4925968"/>
              <a:gd name="connsiteX17267" fmla="*/ 7523828 w 8014260"/>
              <a:gd name="connsiteY17267" fmla="*/ 1118284 h 4925968"/>
              <a:gd name="connsiteX17268" fmla="*/ 7353920 w 8014260"/>
              <a:gd name="connsiteY17268" fmla="*/ 1089145 h 4925968"/>
              <a:gd name="connsiteX17269" fmla="*/ 7356852 w 8014260"/>
              <a:gd name="connsiteY17269" fmla="*/ 1101601 h 4925968"/>
              <a:gd name="connsiteX17270" fmla="*/ 7351092 w 8014260"/>
              <a:gd name="connsiteY17270" fmla="*/ 1129239 h 4925968"/>
              <a:gd name="connsiteX17271" fmla="*/ 7342862 w 8014260"/>
              <a:gd name="connsiteY17271" fmla="*/ 1111820 h 4925968"/>
              <a:gd name="connsiteX17272" fmla="*/ 7347388 w 8014260"/>
              <a:gd name="connsiteY17272" fmla="*/ 1090217 h 4925968"/>
              <a:gd name="connsiteX17273" fmla="*/ 7353920 w 8014260"/>
              <a:gd name="connsiteY17273" fmla="*/ 1089145 h 4925968"/>
              <a:gd name="connsiteX17274" fmla="*/ 6730785 w 8014260"/>
              <a:gd name="connsiteY17274" fmla="*/ 1077187 h 4925968"/>
              <a:gd name="connsiteX17275" fmla="*/ 6734489 w 8014260"/>
              <a:gd name="connsiteY17275" fmla="*/ 1085554 h 4925968"/>
              <a:gd name="connsiteX17276" fmla="*/ 6729757 w 8014260"/>
              <a:gd name="connsiteY17276" fmla="*/ 1096389 h 4925968"/>
              <a:gd name="connsiteX17277" fmla="*/ 6726053 w 8014260"/>
              <a:gd name="connsiteY17277" fmla="*/ 1090766 h 4925968"/>
              <a:gd name="connsiteX17278" fmla="*/ 6730785 w 8014260"/>
              <a:gd name="connsiteY17278" fmla="*/ 1077187 h 4925968"/>
              <a:gd name="connsiteX17279" fmla="*/ 7135751 w 8014260"/>
              <a:gd name="connsiteY17279" fmla="*/ 1060453 h 4925968"/>
              <a:gd name="connsiteX17280" fmla="*/ 7144255 w 8014260"/>
              <a:gd name="connsiteY17280" fmla="*/ 1063744 h 4925968"/>
              <a:gd name="connsiteX17281" fmla="*/ 7136368 w 8014260"/>
              <a:gd name="connsiteY17281" fmla="*/ 1088022 h 4925968"/>
              <a:gd name="connsiteX17282" fmla="*/ 7129030 w 8014260"/>
              <a:gd name="connsiteY17282" fmla="*/ 1077872 h 4925968"/>
              <a:gd name="connsiteX17283" fmla="*/ 7135751 w 8014260"/>
              <a:gd name="connsiteY17283" fmla="*/ 1060453 h 4925968"/>
              <a:gd name="connsiteX17284" fmla="*/ 6587385 w 8014260"/>
              <a:gd name="connsiteY17284" fmla="*/ 1046600 h 4925968"/>
              <a:gd name="connsiteX17285" fmla="*/ 6590677 w 8014260"/>
              <a:gd name="connsiteY17285" fmla="*/ 1049137 h 4925968"/>
              <a:gd name="connsiteX17286" fmla="*/ 6585876 w 8014260"/>
              <a:gd name="connsiteY17286" fmla="*/ 1057504 h 4925968"/>
              <a:gd name="connsiteX17287" fmla="*/ 6583476 w 8014260"/>
              <a:gd name="connsiteY17287" fmla="*/ 1055035 h 4925968"/>
              <a:gd name="connsiteX17288" fmla="*/ 6587385 w 8014260"/>
              <a:gd name="connsiteY17288" fmla="*/ 1046600 h 4925968"/>
              <a:gd name="connsiteX17289" fmla="*/ 6932000 w 8014260"/>
              <a:gd name="connsiteY17289" fmla="*/ 1045571 h 4925968"/>
              <a:gd name="connsiteX17290" fmla="*/ 6937349 w 8014260"/>
              <a:gd name="connsiteY17290" fmla="*/ 1055927 h 4925968"/>
              <a:gd name="connsiteX17291" fmla="*/ 6930697 w 8014260"/>
              <a:gd name="connsiteY17291" fmla="*/ 1068545 h 4925968"/>
              <a:gd name="connsiteX17292" fmla="*/ 6926787 w 8014260"/>
              <a:gd name="connsiteY17292" fmla="*/ 1058944 h 4925968"/>
              <a:gd name="connsiteX17293" fmla="*/ 6932000 w 8014260"/>
              <a:gd name="connsiteY17293" fmla="*/ 1045571 h 4925968"/>
              <a:gd name="connsiteX17294" fmla="*/ 6663303 w 8014260"/>
              <a:gd name="connsiteY17294" fmla="*/ 1045022 h 4925968"/>
              <a:gd name="connsiteX17295" fmla="*/ 6662137 w 8014260"/>
              <a:gd name="connsiteY17295" fmla="*/ 1051263 h 4925968"/>
              <a:gd name="connsiteX17296" fmla="*/ 6656171 w 8014260"/>
              <a:gd name="connsiteY17296" fmla="*/ 1053732 h 4925968"/>
              <a:gd name="connsiteX17297" fmla="*/ 6658983 w 8014260"/>
              <a:gd name="connsiteY17297" fmla="*/ 1047217 h 4925968"/>
              <a:gd name="connsiteX17298" fmla="*/ 6663303 w 8014260"/>
              <a:gd name="connsiteY17298" fmla="*/ 1045022 h 4925968"/>
              <a:gd name="connsiteX17299" fmla="*/ 6510164 w 8014260"/>
              <a:gd name="connsiteY17299" fmla="*/ 1021088 h 4925968"/>
              <a:gd name="connsiteX17300" fmla="*/ 6512016 w 8014260"/>
              <a:gd name="connsiteY17300" fmla="*/ 1022597 h 4925968"/>
              <a:gd name="connsiteX17301" fmla="*/ 6508449 w 8014260"/>
              <a:gd name="connsiteY17301" fmla="*/ 1029592 h 4925968"/>
              <a:gd name="connsiteX17302" fmla="*/ 6506392 w 8014260"/>
              <a:gd name="connsiteY17302" fmla="*/ 1028769 h 4925968"/>
              <a:gd name="connsiteX17303" fmla="*/ 6510164 w 8014260"/>
              <a:gd name="connsiteY17303" fmla="*/ 1021088 h 4925968"/>
              <a:gd name="connsiteX17304" fmla="*/ 7602164 w 8014260"/>
              <a:gd name="connsiteY17304" fmla="*/ 978911 h 4925968"/>
              <a:gd name="connsiteX17305" fmla="*/ 7594483 w 8014260"/>
              <a:gd name="connsiteY17305" fmla="*/ 998113 h 4925968"/>
              <a:gd name="connsiteX17306" fmla="*/ 7582892 w 8014260"/>
              <a:gd name="connsiteY17306" fmla="*/ 1005451 h 4925968"/>
              <a:gd name="connsiteX17307" fmla="*/ 7586802 w 8014260"/>
              <a:gd name="connsiteY17307" fmla="*/ 988238 h 4925968"/>
              <a:gd name="connsiteX17308" fmla="*/ 7602164 w 8014260"/>
              <a:gd name="connsiteY17308" fmla="*/ 978911 h 4925968"/>
              <a:gd name="connsiteX17309" fmla="*/ 7267151 w 8014260"/>
              <a:gd name="connsiteY17309" fmla="*/ 972122 h 4925968"/>
              <a:gd name="connsiteX17310" fmla="*/ 7273322 w 8014260"/>
              <a:gd name="connsiteY17310" fmla="*/ 987621 h 4925968"/>
              <a:gd name="connsiteX17311" fmla="*/ 7266190 w 8014260"/>
              <a:gd name="connsiteY17311" fmla="*/ 1006961 h 4925968"/>
              <a:gd name="connsiteX17312" fmla="*/ 7261047 w 8014260"/>
              <a:gd name="connsiteY17312" fmla="*/ 985152 h 4925968"/>
              <a:gd name="connsiteX17313" fmla="*/ 7267151 w 8014260"/>
              <a:gd name="connsiteY17313" fmla="*/ 972122 h 4925968"/>
              <a:gd name="connsiteX17314" fmla="*/ 6427593 w 8014260"/>
              <a:gd name="connsiteY17314" fmla="*/ 970133 h 4925968"/>
              <a:gd name="connsiteX17315" fmla="*/ 6429788 w 8014260"/>
              <a:gd name="connsiteY17315" fmla="*/ 971093 h 4925968"/>
              <a:gd name="connsiteX17316" fmla="*/ 6428965 w 8014260"/>
              <a:gd name="connsiteY17316" fmla="*/ 981791 h 4925968"/>
              <a:gd name="connsiteX17317" fmla="*/ 6427045 w 8014260"/>
              <a:gd name="connsiteY17317" fmla="*/ 980146 h 4925968"/>
              <a:gd name="connsiteX17318" fmla="*/ 6427593 w 8014260"/>
              <a:gd name="connsiteY17318" fmla="*/ 970133 h 4925968"/>
              <a:gd name="connsiteX17319" fmla="*/ 6868495 w 8014260"/>
              <a:gd name="connsiteY17319" fmla="*/ 965401 h 4925968"/>
              <a:gd name="connsiteX17320" fmla="*/ 6863146 w 8014260"/>
              <a:gd name="connsiteY17320" fmla="*/ 979460 h 4925968"/>
              <a:gd name="connsiteX17321" fmla="*/ 6858002 w 8014260"/>
              <a:gd name="connsiteY17321" fmla="*/ 977403 h 4925968"/>
              <a:gd name="connsiteX17322" fmla="*/ 6861568 w 8014260"/>
              <a:gd name="connsiteY17322" fmla="*/ 965539 h 4925968"/>
              <a:gd name="connsiteX17323" fmla="*/ 6868495 w 8014260"/>
              <a:gd name="connsiteY17323" fmla="*/ 965401 h 4925968"/>
              <a:gd name="connsiteX17324" fmla="*/ 7499225 w 8014260"/>
              <a:gd name="connsiteY17324" fmla="*/ 939409 h 4925968"/>
              <a:gd name="connsiteX17325" fmla="*/ 7508963 w 8014260"/>
              <a:gd name="connsiteY17325" fmla="*/ 949010 h 4925968"/>
              <a:gd name="connsiteX17326" fmla="*/ 7501762 w 8014260"/>
              <a:gd name="connsiteY17326" fmla="*/ 973562 h 4925968"/>
              <a:gd name="connsiteX17327" fmla="*/ 7494150 w 8014260"/>
              <a:gd name="connsiteY17327" fmla="*/ 966087 h 4925968"/>
              <a:gd name="connsiteX17328" fmla="*/ 7499225 w 8014260"/>
              <a:gd name="connsiteY17328" fmla="*/ 939409 h 4925968"/>
              <a:gd name="connsiteX17329" fmla="*/ 7061752 w 8014260"/>
              <a:gd name="connsiteY17329" fmla="*/ 938449 h 4925968"/>
              <a:gd name="connsiteX17330" fmla="*/ 7067445 w 8014260"/>
              <a:gd name="connsiteY17330" fmla="*/ 947296 h 4925968"/>
              <a:gd name="connsiteX17331" fmla="*/ 7064564 w 8014260"/>
              <a:gd name="connsiteY17331" fmla="*/ 964098 h 4925968"/>
              <a:gd name="connsiteX17332" fmla="*/ 7058804 w 8014260"/>
              <a:gd name="connsiteY17332" fmla="*/ 958612 h 4925968"/>
              <a:gd name="connsiteX17333" fmla="*/ 7061752 w 8014260"/>
              <a:gd name="connsiteY17333" fmla="*/ 938449 h 4925968"/>
              <a:gd name="connsiteX17334" fmla="*/ 6795320 w 8014260"/>
              <a:gd name="connsiteY17334" fmla="*/ 926791 h 4925968"/>
              <a:gd name="connsiteX17335" fmla="*/ 6794154 w 8014260"/>
              <a:gd name="connsiteY17335" fmla="*/ 932757 h 4925968"/>
              <a:gd name="connsiteX17336" fmla="*/ 6788119 w 8014260"/>
              <a:gd name="connsiteY17336" fmla="*/ 935089 h 4925968"/>
              <a:gd name="connsiteX17337" fmla="*/ 6790862 w 8014260"/>
              <a:gd name="connsiteY17337" fmla="*/ 928917 h 4925968"/>
              <a:gd name="connsiteX17338" fmla="*/ 6795320 w 8014260"/>
              <a:gd name="connsiteY17338" fmla="*/ 926791 h 4925968"/>
              <a:gd name="connsiteX17339" fmla="*/ 6718236 w 8014260"/>
              <a:gd name="connsiteY17339" fmla="*/ 918698 h 4925968"/>
              <a:gd name="connsiteX17340" fmla="*/ 6721596 w 8014260"/>
              <a:gd name="connsiteY17340" fmla="*/ 922538 h 4925968"/>
              <a:gd name="connsiteX17341" fmla="*/ 6716864 w 8014260"/>
              <a:gd name="connsiteY17341" fmla="*/ 931591 h 4925968"/>
              <a:gd name="connsiteX17342" fmla="*/ 6714396 w 8014260"/>
              <a:gd name="connsiteY17342" fmla="*/ 928025 h 4925968"/>
              <a:gd name="connsiteX17343" fmla="*/ 6718236 w 8014260"/>
              <a:gd name="connsiteY17343" fmla="*/ 918698 h 4925968"/>
              <a:gd name="connsiteX17344" fmla="*/ 6640054 w 8014260"/>
              <a:gd name="connsiteY17344" fmla="*/ 874944 h 4925968"/>
              <a:gd name="connsiteX17345" fmla="*/ 6641701 w 8014260"/>
              <a:gd name="connsiteY17345" fmla="*/ 877481 h 4925968"/>
              <a:gd name="connsiteX17346" fmla="*/ 6638066 w 8014260"/>
              <a:gd name="connsiteY17346" fmla="*/ 884545 h 4925968"/>
              <a:gd name="connsiteX17347" fmla="*/ 6636214 w 8014260"/>
              <a:gd name="connsiteY17347" fmla="*/ 882625 h 4925968"/>
              <a:gd name="connsiteX17348" fmla="*/ 6640054 w 8014260"/>
              <a:gd name="connsiteY17348" fmla="*/ 874944 h 4925968"/>
              <a:gd name="connsiteX17349" fmla="*/ 7426187 w 8014260"/>
              <a:gd name="connsiteY17349" fmla="*/ 861513 h 4925968"/>
              <a:gd name="connsiteX17350" fmla="*/ 7420220 w 8014260"/>
              <a:gd name="connsiteY17350" fmla="*/ 884342 h 4925968"/>
              <a:gd name="connsiteX17351" fmla="*/ 7410002 w 8014260"/>
              <a:gd name="connsiteY17351" fmla="*/ 884214 h 4925968"/>
              <a:gd name="connsiteX17352" fmla="*/ 7413843 w 8014260"/>
              <a:gd name="connsiteY17352" fmla="*/ 866657 h 4925968"/>
              <a:gd name="connsiteX17353" fmla="*/ 7426187 w 8014260"/>
              <a:gd name="connsiteY17353" fmla="*/ 861513 h 4925968"/>
              <a:gd name="connsiteX17354" fmla="*/ 6995093 w 8014260"/>
              <a:gd name="connsiteY17354" fmla="*/ 854991 h 4925968"/>
              <a:gd name="connsiteX17355" fmla="*/ 7000922 w 8014260"/>
              <a:gd name="connsiteY17355" fmla="*/ 858900 h 4925968"/>
              <a:gd name="connsiteX17356" fmla="*/ 6994201 w 8014260"/>
              <a:gd name="connsiteY17356" fmla="*/ 870901 h 4925968"/>
              <a:gd name="connsiteX17357" fmla="*/ 6990155 w 8014260"/>
              <a:gd name="connsiteY17357" fmla="*/ 865072 h 4925968"/>
              <a:gd name="connsiteX17358" fmla="*/ 6995093 w 8014260"/>
              <a:gd name="connsiteY17358" fmla="*/ 854991 h 4925968"/>
              <a:gd name="connsiteX17359" fmla="*/ 7197147 w 8014260"/>
              <a:gd name="connsiteY17359" fmla="*/ 846335 h 4925968"/>
              <a:gd name="connsiteX17360" fmla="*/ 7201245 w 8014260"/>
              <a:gd name="connsiteY17360" fmla="*/ 849025 h 4925968"/>
              <a:gd name="connsiteX17361" fmla="*/ 7196581 w 8014260"/>
              <a:gd name="connsiteY17361" fmla="*/ 867131 h 4925968"/>
              <a:gd name="connsiteX17362" fmla="*/ 7190889 w 8014260"/>
              <a:gd name="connsiteY17362" fmla="*/ 862056 h 4925968"/>
              <a:gd name="connsiteX17363" fmla="*/ 7194181 w 8014260"/>
              <a:gd name="connsiteY17363" fmla="*/ 846420 h 4925968"/>
              <a:gd name="connsiteX17364" fmla="*/ 7197147 w 8014260"/>
              <a:gd name="connsiteY17364" fmla="*/ 846335 h 4925968"/>
              <a:gd name="connsiteX17365" fmla="*/ 6925484 w 8014260"/>
              <a:gd name="connsiteY17365" fmla="*/ 816515 h 4925968"/>
              <a:gd name="connsiteX17366" fmla="*/ 6928090 w 8014260"/>
              <a:gd name="connsiteY17366" fmla="*/ 820082 h 4925968"/>
              <a:gd name="connsiteX17367" fmla="*/ 6921164 w 8014260"/>
              <a:gd name="connsiteY17367" fmla="*/ 825020 h 4925968"/>
              <a:gd name="connsiteX17368" fmla="*/ 6921095 w 8014260"/>
              <a:gd name="connsiteY17368" fmla="*/ 820973 h 4925968"/>
              <a:gd name="connsiteX17369" fmla="*/ 6925484 w 8014260"/>
              <a:gd name="connsiteY17369" fmla="*/ 816515 h 4925968"/>
              <a:gd name="connsiteX17370" fmla="*/ 6555701 w 8014260"/>
              <a:gd name="connsiteY17370" fmla="*/ 805336 h 4925968"/>
              <a:gd name="connsiteX17371" fmla="*/ 6557827 w 8014260"/>
              <a:gd name="connsiteY17371" fmla="*/ 806844 h 4925968"/>
              <a:gd name="connsiteX17372" fmla="*/ 6557141 w 8014260"/>
              <a:gd name="connsiteY17372" fmla="*/ 818641 h 4925968"/>
              <a:gd name="connsiteX17373" fmla="*/ 6555221 w 8014260"/>
              <a:gd name="connsiteY17373" fmla="*/ 816515 h 4925968"/>
              <a:gd name="connsiteX17374" fmla="*/ 6555701 w 8014260"/>
              <a:gd name="connsiteY17374" fmla="*/ 805336 h 4925968"/>
              <a:gd name="connsiteX17375" fmla="*/ 6848949 w 8014260"/>
              <a:gd name="connsiteY17375" fmla="*/ 795119 h 4925968"/>
              <a:gd name="connsiteX17376" fmla="*/ 6852309 w 8014260"/>
              <a:gd name="connsiteY17376" fmla="*/ 800126 h 4925968"/>
              <a:gd name="connsiteX17377" fmla="*/ 6847715 w 8014260"/>
              <a:gd name="connsiteY17377" fmla="*/ 809727 h 4925968"/>
              <a:gd name="connsiteX17378" fmla="*/ 6845177 w 8014260"/>
              <a:gd name="connsiteY17378" fmla="*/ 805132 h 4925968"/>
              <a:gd name="connsiteX17379" fmla="*/ 6848949 w 8014260"/>
              <a:gd name="connsiteY17379" fmla="*/ 795119 h 4925968"/>
              <a:gd name="connsiteX17380" fmla="*/ 7338044 w 8014260"/>
              <a:gd name="connsiteY17380" fmla="*/ 759873 h 4925968"/>
              <a:gd name="connsiteX17381" fmla="*/ 7342793 w 8014260"/>
              <a:gd name="connsiteY17381" fmla="*/ 762067 h 4925968"/>
              <a:gd name="connsiteX17382" fmla="*/ 7337239 w 8014260"/>
              <a:gd name="connsiteY17382" fmla="*/ 779899 h 4925968"/>
              <a:gd name="connsiteX17383" fmla="*/ 7330724 w 8014260"/>
              <a:gd name="connsiteY17383" fmla="*/ 775440 h 4925968"/>
              <a:gd name="connsiteX17384" fmla="*/ 7334633 w 8014260"/>
              <a:gd name="connsiteY17384" fmla="*/ 760147 h 4925968"/>
              <a:gd name="connsiteX17385" fmla="*/ 7338044 w 8014260"/>
              <a:gd name="connsiteY17385" fmla="*/ 759873 h 4925968"/>
              <a:gd name="connsiteX17386" fmla="*/ 7127522 w 8014260"/>
              <a:gd name="connsiteY17386" fmla="*/ 755480 h 4925968"/>
              <a:gd name="connsiteX17387" fmla="*/ 7131293 w 8014260"/>
              <a:gd name="connsiteY17387" fmla="*/ 761103 h 4925968"/>
              <a:gd name="connsiteX17388" fmla="*/ 7126218 w 8014260"/>
              <a:gd name="connsiteY17388" fmla="*/ 774134 h 4925968"/>
              <a:gd name="connsiteX17389" fmla="*/ 7122858 w 8014260"/>
              <a:gd name="connsiteY17389" fmla="*/ 764464 h 4925968"/>
              <a:gd name="connsiteX17390" fmla="*/ 7127522 w 8014260"/>
              <a:gd name="connsiteY17390" fmla="*/ 755480 h 4925968"/>
              <a:gd name="connsiteX17391" fmla="*/ 6768916 w 8014260"/>
              <a:gd name="connsiteY17391" fmla="*/ 732229 h 4925968"/>
              <a:gd name="connsiteX17392" fmla="*/ 6770699 w 8014260"/>
              <a:gd name="connsiteY17392" fmla="*/ 734903 h 4925968"/>
              <a:gd name="connsiteX17393" fmla="*/ 6769808 w 8014260"/>
              <a:gd name="connsiteY17393" fmla="*/ 740390 h 4925968"/>
              <a:gd name="connsiteX17394" fmla="*/ 6765281 w 8014260"/>
              <a:gd name="connsiteY17394" fmla="*/ 740733 h 4925968"/>
              <a:gd name="connsiteX17395" fmla="*/ 6768916 w 8014260"/>
              <a:gd name="connsiteY17395" fmla="*/ 732229 h 4925968"/>
              <a:gd name="connsiteX17396" fmla="*/ 7593522 w 8014260"/>
              <a:gd name="connsiteY17396" fmla="*/ 729491 h 4925968"/>
              <a:gd name="connsiteX17397" fmla="*/ 7581931 w 8014260"/>
              <a:gd name="connsiteY17397" fmla="*/ 752738 h 4925968"/>
              <a:gd name="connsiteX17398" fmla="*/ 7573771 w 8014260"/>
              <a:gd name="connsiteY17398" fmla="*/ 747259 h 4925968"/>
              <a:gd name="connsiteX17399" fmla="*/ 7583303 w 8014260"/>
              <a:gd name="connsiteY17399" fmla="*/ 730108 h 4925968"/>
              <a:gd name="connsiteX17400" fmla="*/ 7593522 w 8014260"/>
              <a:gd name="connsiteY17400" fmla="*/ 729491 h 4925968"/>
              <a:gd name="connsiteX17401" fmla="*/ 7057363 w 8014260"/>
              <a:gd name="connsiteY17401" fmla="*/ 718515 h 4925968"/>
              <a:gd name="connsiteX17402" fmla="*/ 7060038 w 8014260"/>
              <a:gd name="connsiteY17402" fmla="*/ 721395 h 4925968"/>
              <a:gd name="connsiteX17403" fmla="*/ 7053111 w 8014260"/>
              <a:gd name="connsiteY17403" fmla="*/ 725717 h 4925968"/>
              <a:gd name="connsiteX17404" fmla="*/ 7052975 w 8014260"/>
              <a:gd name="connsiteY17404" fmla="*/ 722356 h 4925968"/>
              <a:gd name="connsiteX17405" fmla="*/ 7057363 w 8014260"/>
              <a:gd name="connsiteY17405" fmla="*/ 718515 h 4925968"/>
              <a:gd name="connsiteX17406" fmla="*/ 6982269 w 8014260"/>
              <a:gd name="connsiteY17406" fmla="*/ 680659 h 4925968"/>
              <a:gd name="connsiteX17407" fmla="*/ 6981446 w 8014260"/>
              <a:gd name="connsiteY17407" fmla="*/ 691495 h 4925968"/>
              <a:gd name="connsiteX17408" fmla="*/ 6975891 w 8014260"/>
              <a:gd name="connsiteY17408" fmla="*/ 691358 h 4925968"/>
              <a:gd name="connsiteX17409" fmla="*/ 6976234 w 8014260"/>
              <a:gd name="connsiteY17409" fmla="*/ 683265 h 4925968"/>
              <a:gd name="connsiteX17410" fmla="*/ 6982269 w 8014260"/>
              <a:gd name="connsiteY17410" fmla="*/ 680659 h 4925968"/>
              <a:gd name="connsiteX17411" fmla="*/ 7259195 w 8014260"/>
              <a:gd name="connsiteY17411" fmla="*/ 671401 h 4925968"/>
              <a:gd name="connsiteX17412" fmla="*/ 7266532 w 8014260"/>
              <a:gd name="connsiteY17412" fmla="*/ 672705 h 4925968"/>
              <a:gd name="connsiteX17413" fmla="*/ 7260909 w 8014260"/>
              <a:gd name="connsiteY17413" fmla="*/ 684157 h 4925968"/>
              <a:gd name="connsiteX17414" fmla="*/ 7255491 w 8014260"/>
              <a:gd name="connsiteY17414" fmla="*/ 681140 h 4925968"/>
              <a:gd name="connsiteX17415" fmla="*/ 7259195 w 8014260"/>
              <a:gd name="connsiteY17415" fmla="*/ 671401 h 4925968"/>
              <a:gd name="connsiteX17416" fmla="*/ 7502354 w 8014260"/>
              <a:gd name="connsiteY17416" fmla="*/ 652201 h 4925968"/>
              <a:gd name="connsiteX17417" fmla="*/ 7510472 w 8014260"/>
              <a:gd name="connsiteY17417" fmla="*/ 655423 h 4925968"/>
              <a:gd name="connsiteX17418" fmla="*/ 7499431 w 8014260"/>
              <a:gd name="connsiteY17418" fmla="*/ 670237 h 4925968"/>
              <a:gd name="connsiteX17419" fmla="*/ 7492298 w 8014260"/>
              <a:gd name="connsiteY17419" fmla="*/ 666603 h 4925968"/>
              <a:gd name="connsiteX17420" fmla="*/ 7498196 w 8014260"/>
              <a:gd name="connsiteY17420" fmla="*/ 652269 h 4925968"/>
              <a:gd name="connsiteX17421" fmla="*/ 7502354 w 8014260"/>
              <a:gd name="connsiteY17421" fmla="*/ 652201 h 4925968"/>
              <a:gd name="connsiteX17422" fmla="*/ 6683534 w 8014260"/>
              <a:gd name="connsiteY17422" fmla="*/ 641910 h 4925968"/>
              <a:gd name="connsiteX17423" fmla="*/ 6685660 w 8014260"/>
              <a:gd name="connsiteY17423" fmla="*/ 644653 h 4925968"/>
              <a:gd name="connsiteX17424" fmla="*/ 6684974 w 8014260"/>
              <a:gd name="connsiteY17424" fmla="*/ 656998 h 4925968"/>
              <a:gd name="connsiteX17425" fmla="*/ 6683054 w 8014260"/>
              <a:gd name="connsiteY17425" fmla="*/ 654049 h 4925968"/>
              <a:gd name="connsiteX17426" fmla="*/ 6683534 w 8014260"/>
              <a:gd name="connsiteY17426" fmla="*/ 641910 h 4925968"/>
              <a:gd name="connsiteX17427" fmla="*/ 7187323 w 8014260"/>
              <a:gd name="connsiteY17427" fmla="*/ 635808 h 4925968"/>
              <a:gd name="connsiteX17428" fmla="*/ 7191369 w 8014260"/>
              <a:gd name="connsiteY17428" fmla="*/ 638209 h 4925968"/>
              <a:gd name="connsiteX17429" fmla="*/ 7186980 w 8014260"/>
              <a:gd name="connsiteY17429" fmla="*/ 641705 h 4925968"/>
              <a:gd name="connsiteX17430" fmla="*/ 7183963 w 8014260"/>
              <a:gd name="connsiteY17430" fmla="*/ 640404 h 4925968"/>
              <a:gd name="connsiteX17431" fmla="*/ 7187323 w 8014260"/>
              <a:gd name="connsiteY17431" fmla="*/ 635808 h 4925968"/>
              <a:gd name="connsiteX17432" fmla="*/ 6898532 w 8014260"/>
              <a:gd name="connsiteY17432" fmla="*/ 595549 h 4925968"/>
              <a:gd name="connsiteX17433" fmla="*/ 6900246 w 8014260"/>
              <a:gd name="connsiteY17433" fmla="*/ 599252 h 4925968"/>
              <a:gd name="connsiteX17434" fmla="*/ 6896680 w 8014260"/>
              <a:gd name="connsiteY17434" fmla="*/ 606590 h 4925968"/>
              <a:gd name="connsiteX17435" fmla="*/ 6894760 w 8014260"/>
              <a:gd name="connsiteY17435" fmla="*/ 603573 h 4925968"/>
              <a:gd name="connsiteX17436" fmla="*/ 6898532 w 8014260"/>
              <a:gd name="connsiteY17436" fmla="*/ 595549 h 4925968"/>
              <a:gd name="connsiteX17437" fmla="*/ 7414323 w 8014260"/>
              <a:gd name="connsiteY17437" fmla="*/ 578476 h 4925968"/>
              <a:gd name="connsiteX17438" fmla="*/ 7418849 w 8014260"/>
              <a:gd name="connsiteY17438" fmla="*/ 589106 h 4925968"/>
              <a:gd name="connsiteX17439" fmla="*/ 7414186 w 8014260"/>
              <a:gd name="connsiteY17439" fmla="*/ 598913 h 4925968"/>
              <a:gd name="connsiteX17440" fmla="*/ 7408219 w 8014260"/>
              <a:gd name="connsiteY17440" fmla="*/ 596582 h 4925968"/>
              <a:gd name="connsiteX17441" fmla="*/ 7414323 w 8014260"/>
              <a:gd name="connsiteY17441" fmla="*/ 578476 h 4925968"/>
              <a:gd name="connsiteX17442" fmla="*/ 7106947 w 8014260"/>
              <a:gd name="connsiteY17442" fmla="*/ 577173 h 4925968"/>
              <a:gd name="connsiteX17443" fmla="*/ 7113050 w 8014260"/>
              <a:gd name="connsiteY17443" fmla="*/ 578202 h 4925968"/>
              <a:gd name="connsiteX17444" fmla="*/ 7111885 w 8014260"/>
              <a:gd name="connsiteY17444" fmla="*/ 589996 h 4925968"/>
              <a:gd name="connsiteX17445" fmla="*/ 7106398 w 8014260"/>
              <a:gd name="connsiteY17445" fmla="*/ 586568 h 4925968"/>
              <a:gd name="connsiteX17446" fmla="*/ 7106947 w 8014260"/>
              <a:gd name="connsiteY17446" fmla="*/ 577173 h 4925968"/>
              <a:gd name="connsiteX17447" fmla="*/ 7324894 w 8014260"/>
              <a:gd name="connsiteY17447" fmla="*/ 559204 h 4925968"/>
              <a:gd name="connsiteX17448" fmla="*/ 7329627 w 8014260"/>
              <a:gd name="connsiteY17448" fmla="*/ 562770 h 4925968"/>
              <a:gd name="connsiteX17449" fmla="*/ 7324621 w 8014260"/>
              <a:gd name="connsiteY17449" fmla="*/ 566886 h 4925968"/>
              <a:gd name="connsiteX17450" fmla="*/ 7321123 w 8014260"/>
              <a:gd name="connsiteY17450" fmla="*/ 564759 h 4925968"/>
              <a:gd name="connsiteX17451" fmla="*/ 7324894 w 8014260"/>
              <a:gd name="connsiteY17451" fmla="*/ 559204 h 4925968"/>
              <a:gd name="connsiteX17452" fmla="*/ 7586116 w 8014260"/>
              <a:gd name="connsiteY17452" fmla="*/ 494739 h 4925968"/>
              <a:gd name="connsiteX17453" fmla="*/ 7594070 w 8014260"/>
              <a:gd name="connsiteY17453" fmla="*/ 496248 h 4925968"/>
              <a:gd name="connsiteX17454" fmla="*/ 7585087 w 8014260"/>
              <a:gd name="connsiteY17454" fmla="*/ 505437 h 4925968"/>
              <a:gd name="connsiteX17455" fmla="*/ 7579600 w 8014260"/>
              <a:gd name="connsiteY17455" fmla="*/ 502215 h 4925968"/>
              <a:gd name="connsiteX17456" fmla="*/ 7586116 w 8014260"/>
              <a:gd name="connsiteY17456" fmla="*/ 494739 h 4925968"/>
              <a:gd name="connsiteX17457" fmla="*/ 7240814 w 8014260"/>
              <a:gd name="connsiteY17457" fmla="*/ 486167 h 4925968"/>
              <a:gd name="connsiteX17458" fmla="*/ 7244587 w 8014260"/>
              <a:gd name="connsiteY17458" fmla="*/ 494602 h 4925968"/>
              <a:gd name="connsiteX17459" fmla="*/ 7240060 w 8014260"/>
              <a:gd name="connsiteY17459" fmla="*/ 505163 h 4925968"/>
              <a:gd name="connsiteX17460" fmla="*/ 7237249 w 8014260"/>
              <a:gd name="connsiteY17460" fmla="*/ 497687 h 4925968"/>
              <a:gd name="connsiteX17461" fmla="*/ 7240814 w 8014260"/>
              <a:gd name="connsiteY17461" fmla="*/ 486167 h 4925968"/>
              <a:gd name="connsiteX17462" fmla="*/ 6811230 w 8014260"/>
              <a:gd name="connsiteY17462" fmla="*/ 484244 h 4925968"/>
              <a:gd name="connsiteX17463" fmla="*/ 6813356 w 8014260"/>
              <a:gd name="connsiteY17463" fmla="*/ 487537 h 4925968"/>
              <a:gd name="connsiteX17464" fmla="*/ 6812739 w 8014260"/>
              <a:gd name="connsiteY17464" fmla="*/ 500704 h 4925968"/>
              <a:gd name="connsiteX17465" fmla="*/ 6810819 w 8014260"/>
              <a:gd name="connsiteY17465" fmla="*/ 497207 h 4925968"/>
              <a:gd name="connsiteX17466" fmla="*/ 6811230 w 8014260"/>
              <a:gd name="connsiteY17466" fmla="*/ 484244 h 4925968"/>
              <a:gd name="connsiteX17467" fmla="*/ 7489144 w 8014260"/>
              <a:gd name="connsiteY17467" fmla="*/ 472930 h 4925968"/>
              <a:gd name="connsiteX17468" fmla="*/ 7493738 w 8014260"/>
              <a:gd name="connsiteY17468" fmla="*/ 474987 h 4925968"/>
              <a:gd name="connsiteX17469" fmla="*/ 7487361 w 8014260"/>
              <a:gd name="connsiteY17469" fmla="*/ 482051 h 4925968"/>
              <a:gd name="connsiteX17470" fmla="*/ 7484274 w 8014260"/>
              <a:gd name="connsiteY17470" fmla="*/ 478486 h 4925968"/>
              <a:gd name="connsiteX17471" fmla="*/ 7489144 w 8014260"/>
              <a:gd name="connsiteY17471" fmla="*/ 472930 h 4925968"/>
              <a:gd name="connsiteX17472" fmla="*/ 7027394 w 8014260"/>
              <a:gd name="connsiteY17472" fmla="*/ 470527 h 4925968"/>
              <a:gd name="connsiteX17473" fmla="*/ 7029383 w 8014260"/>
              <a:gd name="connsiteY17473" fmla="*/ 474231 h 4925968"/>
              <a:gd name="connsiteX17474" fmla="*/ 7025954 w 8014260"/>
              <a:gd name="connsiteY17474" fmla="*/ 481980 h 4925968"/>
              <a:gd name="connsiteX17475" fmla="*/ 7023760 w 8014260"/>
              <a:gd name="connsiteY17475" fmla="*/ 479169 h 4925968"/>
              <a:gd name="connsiteX17476" fmla="*/ 7027394 w 8014260"/>
              <a:gd name="connsiteY17476" fmla="*/ 470527 h 4925968"/>
              <a:gd name="connsiteX17477" fmla="*/ 7385930 w 8014260"/>
              <a:gd name="connsiteY17477" fmla="*/ 397286 h 4925968"/>
              <a:gd name="connsiteX17478" fmla="*/ 7393337 w 8014260"/>
              <a:gd name="connsiteY17478" fmla="*/ 399343 h 4925968"/>
              <a:gd name="connsiteX17479" fmla="*/ 7391897 w 8014260"/>
              <a:gd name="connsiteY17479" fmla="*/ 411894 h 4925968"/>
              <a:gd name="connsiteX17480" fmla="*/ 7385176 w 8014260"/>
              <a:gd name="connsiteY17480" fmla="*/ 407367 h 4925968"/>
              <a:gd name="connsiteX17481" fmla="*/ 7385930 w 8014260"/>
              <a:gd name="connsiteY17481" fmla="*/ 397286 h 4925968"/>
              <a:gd name="connsiteX17482" fmla="*/ 7154678 w 8014260"/>
              <a:gd name="connsiteY17482" fmla="*/ 363200 h 4925968"/>
              <a:gd name="connsiteX17483" fmla="*/ 7159068 w 8014260"/>
              <a:gd name="connsiteY17483" fmla="*/ 365120 h 4925968"/>
              <a:gd name="connsiteX17484" fmla="*/ 7158039 w 8014260"/>
              <a:gd name="connsiteY17484" fmla="*/ 371773 h 4925968"/>
              <a:gd name="connsiteX17485" fmla="*/ 7153375 w 8014260"/>
              <a:gd name="connsiteY17485" fmla="*/ 369029 h 4925968"/>
              <a:gd name="connsiteX17486" fmla="*/ 7154678 w 8014260"/>
              <a:gd name="connsiteY17486" fmla="*/ 363200 h 4925968"/>
              <a:gd name="connsiteX17487" fmla="*/ 6938858 w 8014260"/>
              <a:gd name="connsiteY17487" fmla="*/ 336866 h 4925968"/>
              <a:gd name="connsiteX17488" fmla="*/ 6941052 w 8014260"/>
              <a:gd name="connsiteY17488" fmla="*/ 339335 h 4925968"/>
              <a:gd name="connsiteX17489" fmla="*/ 6940915 w 8014260"/>
              <a:gd name="connsiteY17489" fmla="*/ 353805 h 4925968"/>
              <a:gd name="connsiteX17490" fmla="*/ 6938789 w 8014260"/>
              <a:gd name="connsiteY17490" fmla="*/ 350582 h 4925968"/>
              <a:gd name="connsiteX17491" fmla="*/ 6938858 w 8014260"/>
              <a:gd name="connsiteY17491" fmla="*/ 336866 h 4925968"/>
              <a:gd name="connsiteX17492" fmla="*/ 7562935 w 8014260"/>
              <a:gd name="connsiteY17492" fmla="*/ 324249 h 4925968"/>
              <a:gd name="connsiteX17493" fmla="*/ 7561975 w 8014260"/>
              <a:gd name="connsiteY17493" fmla="*/ 335222 h 4925968"/>
              <a:gd name="connsiteX17494" fmla="*/ 7554568 w 8014260"/>
              <a:gd name="connsiteY17494" fmla="*/ 332958 h 4925968"/>
              <a:gd name="connsiteX17495" fmla="*/ 7554911 w 8014260"/>
              <a:gd name="connsiteY17495" fmla="*/ 324592 h 4925968"/>
              <a:gd name="connsiteX17496" fmla="*/ 7562935 w 8014260"/>
              <a:gd name="connsiteY17496" fmla="*/ 324249 h 4925968"/>
              <a:gd name="connsiteX17497" fmla="*/ 7291496 w 8014260"/>
              <a:gd name="connsiteY17497" fmla="*/ 266365 h 4925968"/>
              <a:gd name="connsiteX17498" fmla="*/ 7293622 w 8014260"/>
              <a:gd name="connsiteY17498" fmla="*/ 270891 h 4925968"/>
              <a:gd name="connsiteX17499" fmla="*/ 7292662 w 8014260"/>
              <a:gd name="connsiteY17499" fmla="*/ 277063 h 4925968"/>
              <a:gd name="connsiteX17500" fmla="*/ 7287381 w 8014260"/>
              <a:gd name="connsiteY17500" fmla="*/ 274389 h 4925968"/>
              <a:gd name="connsiteX17501" fmla="*/ 7291496 w 8014260"/>
              <a:gd name="connsiteY17501" fmla="*/ 266365 h 4925968"/>
              <a:gd name="connsiteX17502" fmla="*/ 7067239 w 8014260"/>
              <a:gd name="connsiteY17502" fmla="*/ 205260 h 4925968"/>
              <a:gd name="connsiteX17503" fmla="*/ 7070187 w 8014260"/>
              <a:gd name="connsiteY17503" fmla="*/ 216850 h 4925968"/>
              <a:gd name="connsiteX17504" fmla="*/ 7069091 w 8014260"/>
              <a:gd name="connsiteY17504" fmla="*/ 223708 h 4925968"/>
              <a:gd name="connsiteX17505" fmla="*/ 7066073 w 8014260"/>
              <a:gd name="connsiteY17505" fmla="*/ 211708 h 4925968"/>
              <a:gd name="connsiteX17506" fmla="*/ 7067239 w 8014260"/>
              <a:gd name="connsiteY17506" fmla="*/ 205260 h 4925968"/>
              <a:gd name="connsiteX17507" fmla="*/ 7451630 w 8014260"/>
              <a:gd name="connsiteY17507" fmla="*/ 198059 h 4925968"/>
              <a:gd name="connsiteX17508" fmla="*/ 7453893 w 8014260"/>
              <a:gd name="connsiteY17508" fmla="*/ 202928 h 4925968"/>
              <a:gd name="connsiteX17509" fmla="*/ 7449161 w 8014260"/>
              <a:gd name="connsiteY17509" fmla="*/ 207935 h 4925968"/>
              <a:gd name="connsiteX17510" fmla="*/ 7446692 w 8014260"/>
              <a:gd name="connsiteY17510" fmla="*/ 203614 h 4925968"/>
              <a:gd name="connsiteX17511" fmla="*/ 7451630 w 8014260"/>
              <a:gd name="connsiteY17511" fmla="*/ 198059 h 4925968"/>
              <a:gd name="connsiteX17512" fmla="*/ 7196375 w 8014260"/>
              <a:gd name="connsiteY17512" fmla="*/ 94436 h 4925968"/>
              <a:gd name="connsiteX17513" fmla="*/ 7199118 w 8014260"/>
              <a:gd name="connsiteY17513" fmla="*/ 107122 h 4925968"/>
              <a:gd name="connsiteX17514" fmla="*/ 7198089 w 8014260"/>
              <a:gd name="connsiteY17514" fmla="*/ 113637 h 4925968"/>
              <a:gd name="connsiteX17515" fmla="*/ 7195141 w 8014260"/>
              <a:gd name="connsiteY17515" fmla="*/ 100403 h 4925968"/>
              <a:gd name="connsiteX17516" fmla="*/ 7196375 w 8014260"/>
              <a:gd name="connsiteY17516" fmla="*/ 94436 h 4925968"/>
              <a:gd name="connsiteX17517" fmla="*/ 7340805 w 8014260"/>
              <a:gd name="connsiteY17517" fmla="*/ 22289 h 4925968"/>
              <a:gd name="connsiteX17518" fmla="*/ 7343891 w 8014260"/>
              <a:gd name="connsiteY17518" fmla="*/ 34634 h 4925968"/>
              <a:gd name="connsiteX17519" fmla="*/ 7342451 w 8014260"/>
              <a:gd name="connsiteY17519" fmla="*/ 40121 h 4925968"/>
              <a:gd name="connsiteX17520" fmla="*/ 7339091 w 8014260"/>
              <a:gd name="connsiteY17520" fmla="*/ 27159 h 4925968"/>
              <a:gd name="connsiteX17521" fmla="*/ 7340805 w 8014260"/>
              <a:gd name="connsiteY17521" fmla="*/ 22289 h 4925968"/>
              <a:gd name="connsiteX17522" fmla="*/ 7507111 w 8014260"/>
              <a:gd name="connsiteY17522" fmla="*/ 0 h 4925968"/>
              <a:gd name="connsiteX17523" fmla="*/ 7510403 w 8014260"/>
              <a:gd name="connsiteY17523" fmla="*/ 10699 h 4925968"/>
              <a:gd name="connsiteX17524" fmla="*/ 7508894 w 8014260"/>
              <a:gd name="connsiteY17524" fmla="*/ 14950 h 4925968"/>
              <a:gd name="connsiteX17525" fmla="*/ 7505328 w 8014260"/>
              <a:gd name="connsiteY17525" fmla="*/ 3703 h 4925968"/>
              <a:gd name="connsiteX17526" fmla="*/ 7507111 w 8014260"/>
              <a:gd name="connsiteY17526" fmla="*/ 0 h 4925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  <a:cxn ang="0">
                <a:pos x="connsiteX17316" y="connsiteY17316"/>
              </a:cxn>
              <a:cxn ang="0">
                <a:pos x="connsiteX17317" y="connsiteY17317"/>
              </a:cxn>
              <a:cxn ang="0">
                <a:pos x="connsiteX17318" y="connsiteY17318"/>
              </a:cxn>
              <a:cxn ang="0">
                <a:pos x="connsiteX17319" y="connsiteY17319"/>
              </a:cxn>
              <a:cxn ang="0">
                <a:pos x="connsiteX17320" y="connsiteY17320"/>
              </a:cxn>
              <a:cxn ang="0">
                <a:pos x="connsiteX17321" y="connsiteY17321"/>
              </a:cxn>
              <a:cxn ang="0">
                <a:pos x="connsiteX17322" y="connsiteY17322"/>
              </a:cxn>
              <a:cxn ang="0">
                <a:pos x="connsiteX17323" y="connsiteY17323"/>
              </a:cxn>
              <a:cxn ang="0">
                <a:pos x="connsiteX17324" y="connsiteY17324"/>
              </a:cxn>
              <a:cxn ang="0">
                <a:pos x="connsiteX17325" y="connsiteY17325"/>
              </a:cxn>
              <a:cxn ang="0">
                <a:pos x="connsiteX17326" y="connsiteY17326"/>
              </a:cxn>
              <a:cxn ang="0">
                <a:pos x="connsiteX17327" y="connsiteY17327"/>
              </a:cxn>
              <a:cxn ang="0">
                <a:pos x="connsiteX17328" y="connsiteY17328"/>
              </a:cxn>
              <a:cxn ang="0">
                <a:pos x="connsiteX17329" y="connsiteY17329"/>
              </a:cxn>
              <a:cxn ang="0">
                <a:pos x="connsiteX17330" y="connsiteY17330"/>
              </a:cxn>
              <a:cxn ang="0">
                <a:pos x="connsiteX17331" y="connsiteY17331"/>
              </a:cxn>
              <a:cxn ang="0">
                <a:pos x="connsiteX17332" y="connsiteY17332"/>
              </a:cxn>
              <a:cxn ang="0">
                <a:pos x="connsiteX17333" y="connsiteY17333"/>
              </a:cxn>
              <a:cxn ang="0">
                <a:pos x="connsiteX17334" y="connsiteY17334"/>
              </a:cxn>
              <a:cxn ang="0">
                <a:pos x="connsiteX17335" y="connsiteY17335"/>
              </a:cxn>
              <a:cxn ang="0">
                <a:pos x="connsiteX17336" y="connsiteY17336"/>
              </a:cxn>
              <a:cxn ang="0">
                <a:pos x="connsiteX17337" y="connsiteY17337"/>
              </a:cxn>
              <a:cxn ang="0">
                <a:pos x="connsiteX17338" y="connsiteY17338"/>
              </a:cxn>
              <a:cxn ang="0">
                <a:pos x="connsiteX17339" y="connsiteY17339"/>
              </a:cxn>
              <a:cxn ang="0">
                <a:pos x="connsiteX17340" y="connsiteY17340"/>
              </a:cxn>
              <a:cxn ang="0">
                <a:pos x="connsiteX17341" y="connsiteY17341"/>
              </a:cxn>
              <a:cxn ang="0">
                <a:pos x="connsiteX17342" y="connsiteY17342"/>
              </a:cxn>
              <a:cxn ang="0">
                <a:pos x="connsiteX17343" y="connsiteY17343"/>
              </a:cxn>
              <a:cxn ang="0">
                <a:pos x="connsiteX17344" y="connsiteY17344"/>
              </a:cxn>
              <a:cxn ang="0">
                <a:pos x="connsiteX17345" y="connsiteY17345"/>
              </a:cxn>
              <a:cxn ang="0">
                <a:pos x="connsiteX17346" y="connsiteY17346"/>
              </a:cxn>
              <a:cxn ang="0">
                <a:pos x="connsiteX17347" y="connsiteY17347"/>
              </a:cxn>
              <a:cxn ang="0">
                <a:pos x="connsiteX17348" y="connsiteY17348"/>
              </a:cxn>
              <a:cxn ang="0">
                <a:pos x="connsiteX17349" y="connsiteY17349"/>
              </a:cxn>
              <a:cxn ang="0">
                <a:pos x="connsiteX17350" y="connsiteY17350"/>
              </a:cxn>
              <a:cxn ang="0">
                <a:pos x="connsiteX17351" y="connsiteY17351"/>
              </a:cxn>
              <a:cxn ang="0">
                <a:pos x="connsiteX17352" y="connsiteY17352"/>
              </a:cxn>
              <a:cxn ang="0">
                <a:pos x="connsiteX17353" y="connsiteY17353"/>
              </a:cxn>
              <a:cxn ang="0">
                <a:pos x="connsiteX17354" y="connsiteY17354"/>
              </a:cxn>
              <a:cxn ang="0">
                <a:pos x="connsiteX17355" y="connsiteY17355"/>
              </a:cxn>
              <a:cxn ang="0">
                <a:pos x="connsiteX17356" y="connsiteY17356"/>
              </a:cxn>
              <a:cxn ang="0">
                <a:pos x="connsiteX17357" y="connsiteY17357"/>
              </a:cxn>
              <a:cxn ang="0">
                <a:pos x="connsiteX17358" y="connsiteY17358"/>
              </a:cxn>
              <a:cxn ang="0">
                <a:pos x="connsiteX17359" y="connsiteY17359"/>
              </a:cxn>
              <a:cxn ang="0">
                <a:pos x="connsiteX17360" y="connsiteY17360"/>
              </a:cxn>
              <a:cxn ang="0">
                <a:pos x="connsiteX17361" y="connsiteY17361"/>
              </a:cxn>
              <a:cxn ang="0">
                <a:pos x="connsiteX17362" y="connsiteY17362"/>
              </a:cxn>
              <a:cxn ang="0">
                <a:pos x="connsiteX17363" y="connsiteY17363"/>
              </a:cxn>
              <a:cxn ang="0">
                <a:pos x="connsiteX17364" y="connsiteY17364"/>
              </a:cxn>
              <a:cxn ang="0">
                <a:pos x="connsiteX17365" y="connsiteY17365"/>
              </a:cxn>
              <a:cxn ang="0">
                <a:pos x="connsiteX17366" y="connsiteY17366"/>
              </a:cxn>
              <a:cxn ang="0">
                <a:pos x="connsiteX17367" y="connsiteY17367"/>
              </a:cxn>
              <a:cxn ang="0">
                <a:pos x="connsiteX17368" y="connsiteY17368"/>
              </a:cxn>
              <a:cxn ang="0">
                <a:pos x="connsiteX17369" y="connsiteY17369"/>
              </a:cxn>
              <a:cxn ang="0">
                <a:pos x="connsiteX17370" y="connsiteY17370"/>
              </a:cxn>
              <a:cxn ang="0">
                <a:pos x="connsiteX17371" y="connsiteY17371"/>
              </a:cxn>
              <a:cxn ang="0">
                <a:pos x="connsiteX17372" y="connsiteY17372"/>
              </a:cxn>
              <a:cxn ang="0">
                <a:pos x="connsiteX17373" y="connsiteY17373"/>
              </a:cxn>
              <a:cxn ang="0">
                <a:pos x="connsiteX17374" y="connsiteY17374"/>
              </a:cxn>
              <a:cxn ang="0">
                <a:pos x="connsiteX17375" y="connsiteY17375"/>
              </a:cxn>
              <a:cxn ang="0">
                <a:pos x="connsiteX17376" y="connsiteY17376"/>
              </a:cxn>
              <a:cxn ang="0">
                <a:pos x="connsiteX17377" y="connsiteY17377"/>
              </a:cxn>
              <a:cxn ang="0">
                <a:pos x="connsiteX17378" y="connsiteY17378"/>
              </a:cxn>
              <a:cxn ang="0">
                <a:pos x="connsiteX17379" y="connsiteY17379"/>
              </a:cxn>
              <a:cxn ang="0">
                <a:pos x="connsiteX17380" y="connsiteY17380"/>
              </a:cxn>
              <a:cxn ang="0">
                <a:pos x="connsiteX17381" y="connsiteY17381"/>
              </a:cxn>
              <a:cxn ang="0">
                <a:pos x="connsiteX17382" y="connsiteY17382"/>
              </a:cxn>
              <a:cxn ang="0">
                <a:pos x="connsiteX17383" y="connsiteY17383"/>
              </a:cxn>
              <a:cxn ang="0">
                <a:pos x="connsiteX17384" y="connsiteY17384"/>
              </a:cxn>
              <a:cxn ang="0">
                <a:pos x="connsiteX17385" y="connsiteY17385"/>
              </a:cxn>
              <a:cxn ang="0">
                <a:pos x="connsiteX17386" y="connsiteY17386"/>
              </a:cxn>
              <a:cxn ang="0">
                <a:pos x="connsiteX17387" y="connsiteY17387"/>
              </a:cxn>
              <a:cxn ang="0">
                <a:pos x="connsiteX17388" y="connsiteY17388"/>
              </a:cxn>
              <a:cxn ang="0">
                <a:pos x="connsiteX17389" y="connsiteY17389"/>
              </a:cxn>
              <a:cxn ang="0">
                <a:pos x="connsiteX17390" y="connsiteY17390"/>
              </a:cxn>
              <a:cxn ang="0">
                <a:pos x="connsiteX17391" y="connsiteY17391"/>
              </a:cxn>
              <a:cxn ang="0">
                <a:pos x="connsiteX17392" y="connsiteY17392"/>
              </a:cxn>
              <a:cxn ang="0">
                <a:pos x="connsiteX17393" y="connsiteY17393"/>
              </a:cxn>
              <a:cxn ang="0">
                <a:pos x="connsiteX17394" y="connsiteY17394"/>
              </a:cxn>
              <a:cxn ang="0">
                <a:pos x="connsiteX17395" y="connsiteY17395"/>
              </a:cxn>
              <a:cxn ang="0">
                <a:pos x="connsiteX17396" y="connsiteY17396"/>
              </a:cxn>
              <a:cxn ang="0">
                <a:pos x="connsiteX17397" y="connsiteY17397"/>
              </a:cxn>
              <a:cxn ang="0">
                <a:pos x="connsiteX17398" y="connsiteY17398"/>
              </a:cxn>
              <a:cxn ang="0">
                <a:pos x="connsiteX17399" y="connsiteY17399"/>
              </a:cxn>
              <a:cxn ang="0">
                <a:pos x="connsiteX17400" y="connsiteY17400"/>
              </a:cxn>
              <a:cxn ang="0">
                <a:pos x="connsiteX17401" y="connsiteY17401"/>
              </a:cxn>
              <a:cxn ang="0">
                <a:pos x="connsiteX17402" y="connsiteY17402"/>
              </a:cxn>
              <a:cxn ang="0">
                <a:pos x="connsiteX17403" y="connsiteY17403"/>
              </a:cxn>
              <a:cxn ang="0">
                <a:pos x="connsiteX17404" y="connsiteY17404"/>
              </a:cxn>
              <a:cxn ang="0">
                <a:pos x="connsiteX17405" y="connsiteY17405"/>
              </a:cxn>
              <a:cxn ang="0">
                <a:pos x="connsiteX17406" y="connsiteY17406"/>
              </a:cxn>
              <a:cxn ang="0">
                <a:pos x="connsiteX17407" y="connsiteY17407"/>
              </a:cxn>
              <a:cxn ang="0">
                <a:pos x="connsiteX17408" y="connsiteY17408"/>
              </a:cxn>
              <a:cxn ang="0">
                <a:pos x="connsiteX17409" y="connsiteY17409"/>
              </a:cxn>
              <a:cxn ang="0">
                <a:pos x="connsiteX17410" y="connsiteY17410"/>
              </a:cxn>
              <a:cxn ang="0">
                <a:pos x="connsiteX17411" y="connsiteY17411"/>
              </a:cxn>
              <a:cxn ang="0">
                <a:pos x="connsiteX17412" y="connsiteY17412"/>
              </a:cxn>
              <a:cxn ang="0">
                <a:pos x="connsiteX17413" y="connsiteY17413"/>
              </a:cxn>
              <a:cxn ang="0">
                <a:pos x="connsiteX17414" y="connsiteY17414"/>
              </a:cxn>
              <a:cxn ang="0">
                <a:pos x="connsiteX17415" y="connsiteY17415"/>
              </a:cxn>
              <a:cxn ang="0">
                <a:pos x="connsiteX17416" y="connsiteY17416"/>
              </a:cxn>
              <a:cxn ang="0">
                <a:pos x="connsiteX17417" y="connsiteY17417"/>
              </a:cxn>
              <a:cxn ang="0">
                <a:pos x="connsiteX17418" y="connsiteY17418"/>
              </a:cxn>
              <a:cxn ang="0">
                <a:pos x="connsiteX17419" y="connsiteY17419"/>
              </a:cxn>
              <a:cxn ang="0">
                <a:pos x="connsiteX17420" y="connsiteY17420"/>
              </a:cxn>
              <a:cxn ang="0">
                <a:pos x="connsiteX17421" y="connsiteY17421"/>
              </a:cxn>
              <a:cxn ang="0">
                <a:pos x="connsiteX17422" y="connsiteY17422"/>
              </a:cxn>
              <a:cxn ang="0">
                <a:pos x="connsiteX17423" y="connsiteY17423"/>
              </a:cxn>
              <a:cxn ang="0">
                <a:pos x="connsiteX17424" y="connsiteY17424"/>
              </a:cxn>
              <a:cxn ang="0">
                <a:pos x="connsiteX17425" y="connsiteY17425"/>
              </a:cxn>
              <a:cxn ang="0">
                <a:pos x="connsiteX17426" y="connsiteY17426"/>
              </a:cxn>
              <a:cxn ang="0">
                <a:pos x="connsiteX17427" y="connsiteY17427"/>
              </a:cxn>
              <a:cxn ang="0">
                <a:pos x="connsiteX17428" y="connsiteY17428"/>
              </a:cxn>
              <a:cxn ang="0">
                <a:pos x="connsiteX17429" y="connsiteY17429"/>
              </a:cxn>
              <a:cxn ang="0">
                <a:pos x="connsiteX17430" y="connsiteY17430"/>
              </a:cxn>
              <a:cxn ang="0">
                <a:pos x="connsiteX17431" y="connsiteY17431"/>
              </a:cxn>
              <a:cxn ang="0">
                <a:pos x="connsiteX17432" y="connsiteY17432"/>
              </a:cxn>
              <a:cxn ang="0">
                <a:pos x="connsiteX17433" y="connsiteY17433"/>
              </a:cxn>
              <a:cxn ang="0">
                <a:pos x="connsiteX17434" y="connsiteY17434"/>
              </a:cxn>
              <a:cxn ang="0">
                <a:pos x="connsiteX17435" y="connsiteY17435"/>
              </a:cxn>
              <a:cxn ang="0">
                <a:pos x="connsiteX17436" y="connsiteY17436"/>
              </a:cxn>
              <a:cxn ang="0">
                <a:pos x="connsiteX17437" y="connsiteY17437"/>
              </a:cxn>
              <a:cxn ang="0">
                <a:pos x="connsiteX17438" y="connsiteY17438"/>
              </a:cxn>
              <a:cxn ang="0">
                <a:pos x="connsiteX17439" y="connsiteY17439"/>
              </a:cxn>
              <a:cxn ang="0">
                <a:pos x="connsiteX17440" y="connsiteY17440"/>
              </a:cxn>
              <a:cxn ang="0">
                <a:pos x="connsiteX17441" y="connsiteY17441"/>
              </a:cxn>
              <a:cxn ang="0">
                <a:pos x="connsiteX17442" y="connsiteY17442"/>
              </a:cxn>
              <a:cxn ang="0">
                <a:pos x="connsiteX17443" y="connsiteY17443"/>
              </a:cxn>
              <a:cxn ang="0">
                <a:pos x="connsiteX17444" y="connsiteY17444"/>
              </a:cxn>
              <a:cxn ang="0">
                <a:pos x="connsiteX17445" y="connsiteY17445"/>
              </a:cxn>
              <a:cxn ang="0">
                <a:pos x="connsiteX17446" y="connsiteY17446"/>
              </a:cxn>
              <a:cxn ang="0">
                <a:pos x="connsiteX17447" y="connsiteY17447"/>
              </a:cxn>
              <a:cxn ang="0">
                <a:pos x="connsiteX17448" y="connsiteY17448"/>
              </a:cxn>
              <a:cxn ang="0">
                <a:pos x="connsiteX17449" y="connsiteY17449"/>
              </a:cxn>
              <a:cxn ang="0">
                <a:pos x="connsiteX17450" y="connsiteY17450"/>
              </a:cxn>
              <a:cxn ang="0">
                <a:pos x="connsiteX17451" y="connsiteY17451"/>
              </a:cxn>
              <a:cxn ang="0">
                <a:pos x="connsiteX17452" y="connsiteY17452"/>
              </a:cxn>
              <a:cxn ang="0">
                <a:pos x="connsiteX17453" y="connsiteY17453"/>
              </a:cxn>
              <a:cxn ang="0">
                <a:pos x="connsiteX17454" y="connsiteY17454"/>
              </a:cxn>
              <a:cxn ang="0">
                <a:pos x="connsiteX17455" y="connsiteY17455"/>
              </a:cxn>
              <a:cxn ang="0">
                <a:pos x="connsiteX17456" y="connsiteY17456"/>
              </a:cxn>
              <a:cxn ang="0">
                <a:pos x="connsiteX17457" y="connsiteY17457"/>
              </a:cxn>
              <a:cxn ang="0">
                <a:pos x="connsiteX17458" y="connsiteY17458"/>
              </a:cxn>
              <a:cxn ang="0">
                <a:pos x="connsiteX17459" y="connsiteY17459"/>
              </a:cxn>
              <a:cxn ang="0">
                <a:pos x="connsiteX17460" y="connsiteY17460"/>
              </a:cxn>
              <a:cxn ang="0">
                <a:pos x="connsiteX17461" y="connsiteY17461"/>
              </a:cxn>
              <a:cxn ang="0">
                <a:pos x="connsiteX17462" y="connsiteY17462"/>
              </a:cxn>
              <a:cxn ang="0">
                <a:pos x="connsiteX17463" y="connsiteY17463"/>
              </a:cxn>
              <a:cxn ang="0">
                <a:pos x="connsiteX17464" y="connsiteY17464"/>
              </a:cxn>
              <a:cxn ang="0">
                <a:pos x="connsiteX17465" y="connsiteY17465"/>
              </a:cxn>
              <a:cxn ang="0">
                <a:pos x="connsiteX17466" y="connsiteY17466"/>
              </a:cxn>
              <a:cxn ang="0">
                <a:pos x="connsiteX17467" y="connsiteY17467"/>
              </a:cxn>
              <a:cxn ang="0">
                <a:pos x="connsiteX17468" y="connsiteY17468"/>
              </a:cxn>
              <a:cxn ang="0">
                <a:pos x="connsiteX17469" y="connsiteY17469"/>
              </a:cxn>
              <a:cxn ang="0">
                <a:pos x="connsiteX17470" y="connsiteY17470"/>
              </a:cxn>
              <a:cxn ang="0">
                <a:pos x="connsiteX17471" y="connsiteY17471"/>
              </a:cxn>
              <a:cxn ang="0">
                <a:pos x="connsiteX17472" y="connsiteY17472"/>
              </a:cxn>
              <a:cxn ang="0">
                <a:pos x="connsiteX17473" y="connsiteY17473"/>
              </a:cxn>
              <a:cxn ang="0">
                <a:pos x="connsiteX17474" y="connsiteY17474"/>
              </a:cxn>
              <a:cxn ang="0">
                <a:pos x="connsiteX17475" y="connsiteY17475"/>
              </a:cxn>
              <a:cxn ang="0">
                <a:pos x="connsiteX17476" y="connsiteY17476"/>
              </a:cxn>
              <a:cxn ang="0">
                <a:pos x="connsiteX17477" y="connsiteY17477"/>
              </a:cxn>
              <a:cxn ang="0">
                <a:pos x="connsiteX17478" y="connsiteY17478"/>
              </a:cxn>
              <a:cxn ang="0">
                <a:pos x="connsiteX17479" y="connsiteY17479"/>
              </a:cxn>
              <a:cxn ang="0">
                <a:pos x="connsiteX17480" y="connsiteY17480"/>
              </a:cxn>
              <a:cxn ang="0">
                <a:pos x="connsiteX17481" y="connsiteY17481"/>
              </a:cxn>
              <a:cxn ang="0">
                <a:pos x="connsiteX17482" y="connsiteY17482"/>
              </a:cxn>
              <a:cxn ang="0">
                <a:pos x="connsiteX17483" y="connsiteY17483"/>
              </a:cxn>
              <a:cxn ang="0">
                <a:pos x="connsiteX17484" y="connsiteY17484"/>
              </a:cxn>
              <a:cxn ang="0">
                <a:pos x="connsiteX17485" y="connsiteY17485"/>
              </a:cxn>
              <a:cxn ang="0">
                <a:pos x="connsiteX17486" y="connsiteY17486"/>
              </a:cxn>
              <a:cxn ang="0">
                <a:pos x="connsiteX17487" y="connsiteY17487"/>
              </a:cxn>
              <a:cxn ang="0">
                <a:pos x="connsiteX17488" y="connsiteY17488"/>
              </a:cxn>
              <a:cxn ang="0">
                <a:pos x="connsiteX17489" y="connsiteY17489"/>
              </a:cxn>
              <a:cxn ang="0">
                <a:pos x="connsiteX17490" y="connsiteY17490"/>
              </a:cxn>
              <a:cxn ang="0">
                <a:pos x="connsiteX17491" y="connsiteY17491"/>
              </a:cxn>
              <a:cxn ang="0">
                <a:pos x="connsiteX17492" y="connsiteY17492"/>
              </a:cxn>
              <a:cxn ang="0">
                <a:pos x="connsiteX17493" y="connsiteY17493"/>
              </a:cxn>
              <a:cxn ang="0">
                <a:pos x="connsiteX17494" y="connsiteY17494"/>
              </a:cxn>
              <a:cxn ang="0">
                <a:pos x="connsiteX17495" y="connsiteY17495"/>
              </a:cxn>
              <a:cxn ang="0">
                <a:pos x="connsiteX17496" y="connsiteY17496"/>
              </a:cxn>
              <a:cxn ang="0">
                <a:pos x="connsiteX17497" y="connsiteY17497"/>
              </a:cxn>
              <a:cxn ang="0">
                <a:pos x="connsiteX17498" y="connsiteY17498"/>
              </a:cxn>
              <a:cxn ang="0">
                <a:pos x="connsiteX17499" y="connsiteY17499"/>
              </a:cxn>
              <a:cxn ang="0">
                <a:pos x="connsiteX17500" y="connsiteY17500"/>
              </a:cxn>
              <a:cxn ang="0">
                <a:pos x="connsiteX17501" y="connsiteY17501"/>
              </a:cxn>
              <a:cxn ang="0">
                <a:pos x="connsiteX17502" y="connsiteY17502"/>
              </a:cxn>
              <a:cxn ang="0">
                <a:pos x="connsiteX17503" y="connsiteY17503"/>
              </a:cxn>
              <a:cxn ang="0">
                <a:pos x="connsiteX17504" y="connsiteY17504"/>
              </a:cxn>
              <a:cxn ang="0">
                <a:pos x="connsiteX17505" y="connsiteY17505"/>
              </a:cxn>
              <a:cxn ang="0">
                <a:pos x="connsiteX17506" y="connsiteY17506"/>
              </a:cxn>
              <a:cxn ang="0">
                <a:pos x="connsiteX17507" y="connsiteY17507"/>
              </a:cxn>
              <a:cxn ang="0">
                <a:pos x="connsiteX17508" y="connsiteY17508"/>
              </a:cxn>
              <a:cxn ang="0">
                <a:pos x="connsiteX17509" y="connsiteY17509"/>
              </a:cxn>
              <a:cxn ang="0">
                <a:pos x="connsiteX17510" y="connsiteY17510"/>
              </a:cxn>
              <a:cxn ang="0">
                <a:pos x="connsiteX17511" y="connsiteY17511"/>
              </a:cxn>
              <a:cxn ang="0">
                <a:pos x="connsiteX17512" y="connsiteY17512"/>
              </a:cxn>
              <a:cxn ang="0">
                <a:pos x="connsiteX17513" y="connsiteY17513"/>
              </a:cxn>
              <a:cxn ang="0">
                <a:pos x="connsiteX17514" y="connsiteY17514"/>
              </a:cxn>
              <a:cxn ang="0">
                <a:pos x="connsiteX17515" y="connsiteY17515"/>
              </a:cxn>
              <a:cxn ang="0">
                <a:pos x="connsiteX17516" y="connsiteY17516"/>
              </a:cxn>
              <a:cxn ang="0">
                <a:pos x="connsiteX17517" y="connsiteY17517"/>
              </a:cxn>
              <a:cxn ang="0">
                <a:pos x="connsiteX17518" y="connsiteY17518"/>
              </a:cxn>
              <a:cxn ang="0">
                <a:pos x="connsiteX17519" y="connsiteY17519"/>
              </a:cxn>
              <a:cxn ang="0">
                <a:pos x="connsiteX17520" y="connsiteY17520"/>
              </a:cxn>
              <a:cxn ang="0">
                <a:pos x="connsiteX17521" y="connsiteY17521"/>
              </a:cxn>
              <a:cxn ang="0">
                <a:pos x="connsiteX17522" y="connsiteY17522"/>
              </a:cxn>
              <a:cxn ang="0">
                <a:pos x="connsiteX17523" y="connsiteY17523"/>
              </a:cxn>
              <a:cxn ang="0">
                <a:pos x="connsiteX17524" y="connsiteY17524"/>
              </a:cxn>
              <a:cxn ang="0">
                <a:pos x="connsiteX17525" y="connsiteY17525"/>
              </a:cxn>
              <a:cxn ang="0">
                <a:pos x="connsiteX17526" y="connsiteY17526"/>
              </a:cxn>
            </a:cxnLst>
            <a:rect l="l" t="t" r="r" b="b"/>
            <a:pathLst>
              <a:path w="8014260" h="4925968">
                <a:moveTo>
                  <a:pt x="412321" y="4823987"/>
                </a:moveTo>
                <a:cubicBezTo>
                  <a:pt x="419862" y="4822889"/>
                  <a:pt x="428022" y="4823232"/>
                  <a:pt x="434263" y="4828033"/>
                </a:cubicBezTo>
                <a:cubicBezTo>
                  <a:pt x="447430" y="4838183"/>
                  <a:pt x="451545" y="4866026"/>
                  <a:pt x="445579" y="4889001"/>
                </a:cubicBezTo>
                <a:cubicBezTo>
                  <a:pt x="442498" y="4901002"/>
                  <a:pt x="437484" y="4910260"/>
                  <a:pt x="430013" y="4916638"/>
                </a:cubicBezTo>
                <a:cubicBezTo>
                  <a:pt x="420893" y="4924319"/>
                  <a:pt x="411498" y="4928365"/>
                  <a:pt x="400936" y="4924456"/>
                </a:cubicBezTo>
                <a:cubicBezTo>
                  <a:pt x="398325" y="4903128"/>
                  <a:pt x="395312" y="4876245"/>
                  <a:pt x="392294" y="4847578"/>
                </a:cubicBezTo>
                <a:cubicBezTo>
                  <a:pt x="397164" y="4834342"/>
                  <a:pt x="404224" y="4825221"/>
                  <a:pt x="412321" y="4823987"/>
                </a:cubicBezTo>
                <a:close/>
                <a:moveTo>
                  <a:pt x="551651" y="4720664"/>
                </a:moveTo>
                <a:cubicBezTo>
                  <a:pt x="564976" y="4723127"/>
                  <a:pt x="576434" y="4744897"/>
                  <a:pt x="578904" y="4775500"/>
                </a:cubicBezTo>
                <a:cubicBezTo>
                  <a:pt x="582261" y="4817128"/>
                  <a:pt x="568754" y="4853064"/>
                  <a:pt x="549209" y="4862185"/>
                </a:cubicBezTo>
                <a:cubicBezTo>
                  <a:pt x="529595" y="4871444"/>
                  <a:pt x="512589" y="4854504"/>
                  <a:pt x="510121" y="4816991"/>
                </a:cubicBezTo>
                <a:cubicBezTo>
                  <a:pt x="507854" y="4782770"/>
                  <a:pt x="520337" y="4739701"/>
                  <a:pt x="537960" y="4725025"/>
                </a:cubicBezTo>
                <a:cubicBezTo>
                  <a:pt x="542558" y="4721168"/>
                  <a:pt x="547207" y="4719843"/>
                  <a:pt x="551651" y="4720664"/>
                </a:cubicBezTo>
                <a:close/>
                <a:moveTo>
                  <a:pt x="473462" y="4651906"/>
                </a:moveTo>
                <a:cubicBezTo>
                  <a:pt x="486096" y="4647788"/>
                  <a:pt x="496487" y="4659669"/>
                  <a:pt x="499620" y="4686827"/>
                </a:cubicBezTo>
                <a:cubicBezTo>
                  <a:pt x="504014" y="4725231"/>
                  <a:pt x="491873" y="4770563"/>
                  <a:pt x="472742" y="4784416"/>
                </a:cubicBezTo>
                <a:cubicBezTo>
                  <a:pt x="454841" y="4797309"/>
                  <a:pt x="436735" y="4781193"/>
                  <a:pt x="433513" y="4750606"/>
                </a:cubicBezTo>
                <a:cubicBezTo>
                  <a:pt x="430291" y="4720019"/>
                  <a:pt x="442633" y="4680654"/>
                  <a:pt x="460260" y="4661384"/>
                </a:cubicBezTo>
                <a:cubicBezTo>
                  <a:pt x="464783" y="4656429"/>
                  <a:pt x="469245" y="4653279"/>
                  <a:pt x="473462" y="4651906"/>
                </a:cubicBezTo>
                <a:close/>
                <a:moveTo>
                  <a:pt x="416775" y="4631071"/>
                </a:moveTo>
                <a:cubicBezTo>
                  <a:pt x="426235" y="4636215"/>
                  <a:pt x="427816" y="4657748"/>
                  <a:pt x="420069" y="4684221"/>
                </a:cubicBezTo>
                <a:cubicBezTo>
                  <a:pt x="411219" y="4714327"/>
                  <a:pt x="398052" y="4728866"/>
                  <a:pt x="381250" y="4734764"/>
                </a:cubicBezTo>
                <a:cubicBezTo>
                  <a:pt x="375007" y="4710624"/>
                  <a:pt x="373365" y="4686278"/>
                  <a:pt x="371923" y="4667076"/>
                </a:cubicBezTo>
                <a:cubicBezTo>
                  <a:pt x="395789" y="4636420"/>
                  <a:pt x="406763" y="4625584"/>
                  <a:pt x="416775" y="4631071"/>
                </a:cubicBezTo>
                <a:close/>
                <a:moveTo>
                  <a:pt x="681739" y="4604917"/>
                </a:moveTo>
                <a:cubicBezTo>
                  <a:pt x="695185" y="4610407"/>
                  <a:pt x="706719" y="4639352"/>
                  <a:pt x="709339" y="4677979"/>
                </a:cubicBezTo>
                <a:cubicBezTo>
                  <a:pt x="712706" y="4727426"/>
                  <a:pt x="700699" y="4771317"/>
                  <a:pt x="682595" y="4783455"/>
                </a:cubicBezTo>
                <a:cubicBezTo>
                  <a:pt x="663396" y="4796349"/>
                  <a:pt x="645012" y="4774266"/>
                  <a:pt x="641040" y="4726740"/>
                </a:cubicBezTo>
                <a:cubicBezTo>
                  <a:pt x="637131" y="4679969"/>
                  <a:pt x="649471" y="4623253"/>
                  <a:pt x="667922" y="4607754"/>
                </a:cubicBezTo>
                <a:cubicBezTo>
                  <a:pt x="672562" y="4603862"/>
                  <a:pt x="677259" y="4603086"/>
                  <a:pt x="681739" y="4604917"/>
                </a:cubicBezTo>
                <a:close/>
                <a:moveTo>
                  <a:pt x="397229" y="4543014"/>
                </a:moveTo>
                <a:cubicBezTo>
                  <a:pt x="408203" y="4538488"/>
                  <a:pt x="411219" y="4547540"/>
                  <a:pt x="404017" y="4563999"/>
                </a:cubicBezTo>
                <a:cubicBezTo>
                  <a:pt x="400656" y="4571680"/>
                  <a:pt x="395374" y="4581213"/>
                  <a:pt x="389684" y="4589374"/>
                </a:cubicBezTo>
                <a:cubicBezTo>
                  <a:pt x="382210" y="4600210"/>
                  <a:pt x="373498" y="4609879"/>
                  <a:pt x="363143" y="4614886"/>
                </a:cubicBezTo>
                <a:cubicBezTo>
                  <a:pt x="361088" y="4603159"/>
                  <a:pt x="359099" y="4592117"/>
                  <a:pt x="357245" y="4581899"/>
                </a:cubicBezTo>
                <a:cubicBezTo>
                  <a:pt x="363210" y="4569760"/>
                  <a:pt x="371440" y="4561668"/>
                  <a:pt x="378849" y="4555358"/>
                </a:cubicBezTo>
                <a:cubicBezTo>
                  <a:pt x="385295" y="4549872"/>
                  <a:pt x="392155" y="4545140"/>
                  <a:pt x="397229" y="4543014"/>
                </a:cubicBezTo>
                <a:close/>
                <a:moveTo>
                  <a:pt x="601081" y="4509376"/>
                </a:moveTo>
                <a:cubicBezTo>
                  <a:pt x="613803" y="4505634"/>
                  <a:pt x="624540" y="4521103"/>
                  <a:pt x="628144" y="4554741"/>
                </a:cubicBezTo>
                <a:cubicBezTo>
                  <a:pt x="633286" y="4602747"/>
                  <a:pt x="622107" y="4658914"/>
                  <a:pt x="603040" y="4675648"/>
                </a:cubicBezTo>
                <a:cubicBezTo>
                  <a:pt x="585348" y="4691215"/>
                  <a:pt x="566766" y="4668790"/>
                  <a:pt x="562717" y="4629082"/>
                </a:cubicBezTo>
                <a:cubicBezTo>
                  <a:pt x="558743" y="4589580"/>
                  <a:pt x="570468" y="4541162"/>
                  <a:pt x="587891" y="4519560"/>
                </a:cubicBezTo>
                <a:cubicBezTo>
                  <a:pt x="592379" y="4514005"/>
                  <a:pt x="596839" y="4510623"/>
                  <a:pt x="601081" y="4509376"/>
                </a:cubicBezTo>
                <a:close/>
                <a:moveTo>
                  <a:pt x="474370" y="4507543"/>
                </a:moveTo>
                <a:cubicBezTo>
                  <a:pt x="476609" y="4507808"/>
                  <a:pt x="478177" y="4509205"/>
                  <a:pt x="478841" y="4511879"/>
                </a:cubicBezTo>
                <a:cubicBezTo>
                  <a:pt x="481517" y="4522646"/>
                  <a:pt x="469378" y="4552067"/>
                  <a:pt x="451820" y="4573258"/>
                </a:cubicBezTo>
                <a:cubicBezTo>
                  <a:pt x="435227" y="4593284"/>
                  <a:pt x="419316" y="4599044"/>
                  <a:pt x="416300" y="4588894"/>
                </a:cubicBezTo>
                <a:cubicBezTo>
                  <a:pt x="413005" y="4577990"/>
                  <a:pt x="424321" y="4553301"/>
                  <a:pt x="441946" y="4531836"/>
                </a:cubicBezTo>
                <a:cubicBezTo>
                  <a:pt x="454861" y="4516148"/>
                  <a:pt x="467654" y="4506749"/>
                  <a:pt x="474370" y="4507543"/>
                </a:cubicBezTo>
                <a:close/>
                <a:moveTo>
                  <a:pt x="809853" y="4487492"/>
                </a:moveTo>
                <a:cubicBezTo>
                  <a:pt x="823505" y="4494326"/>
                  <a:pt x="835797" y="4527874"/>
                  <a:pt x="839298" y="4572571"/>
                </a:cubicBezTo>
                <a:cubicBezTo>
                  <a:pt x="843962" y="4633059"/>
                  <a:pt x="831617" y="4686277"/>
                  <a:pt x="812277" y="4697799"/>
                </a:cubicBezTo>
                <a:cubicBezTo>
                  <a:pt x="792806" y="4709389"/>
                  <a:pt x="774764" y="4678528"/>
                  <a:pt x="770860" y="4619892"/>
                </a:cubicBezTo>
                <a:cubicBezTo>
                  <a:pt x="767225" y="4565988"/>
                  <a:pt x="778470" y="4506323"/>
                  <a:pt x="796023" y="4490138"/>
                </a:cubicBezTo>
                <a:cubicBezTo>
                  <a:pt x="800607" y="4485903"/>
                  <a:pt x="805305" y="4485213"/>
                  <a:pt x="809853" y="4487492"/>
                </a:cubicBezTo>
                <a:close/>
                <a:moveTo>
                  <a:pt x="538510" y="4477769"/>
                </a:moveTo>
                <a:cubicBezTo>
                  <a:pt x="545349" y="4476869"/>
                  <a:pt x="550408" y="4482184"/>
                  <a:pt x="552154" y="4495831"/>
                </a:cubicBezTo>
                <a:cubicBezTo>
                  <a:pt x="555652" y="4522783"/>
                  <a:pt x="544065" y="4570995"/>
                  <a:pt x="526231" y="4591774"/>
                </a:cubicBezTo>
                <a:cubicBezTo>
                  <a:pt x="507921" y="4612966"/>
                  <a:pt x="490916" y="4602405"/>
                  <a:pt x="487554" y="4576207"/>
                </a:cubicBezTo>
                <a:cubicBezTo>
                  <a:pt x="484190" y="4550146"/>
                  <a:pt x="496331" y="4519491"/>
                  <a:pt x="514162" y="4496997"/>
                </a:cubicBezTo>
                <a:cubicBezTo>
                  <a:pt x="523044" y="4485785"/>
                  <a:pt x="531669" y="4478669"/>
                  <a:pt x="538510" y="4477769"/>
                </a:cubicBezTo>
                <a:close/>
                <a:moveTo>
                  <a:pt x="382345" y="4469153"/>
                </a:moveTo>
                <a:cubicBezTo>
                  <a:pt x="392907" y="4465313"/>
                  <a:pt x="395238" y="4474571"/>
                  <a:pt x="387212" y="4489590"/>
                </a:cubicBezTo>
                <a:cubicBezTo>
                  <a:pt x="383374" y="4496791"/>
                  <a:pt x="377544" y="4505158"/>
                  <a:pt x="371923" y="4512839"/>
                </a:cubicBezTo>
                <a:cubicBezTo>
                  <a:pt x="366848" y="4519628"/>
                  <a:pt x="363417" y="4522303"/>
                  <a:pt x="348122" y="4532796"/>
                </a:cubicBezTo>
                <a:cubicBezTo>
                  <a:pt x="346137" y="4522303"/>
                  <a:pt x="344351" y="4512770"/>
                  <a:pt x="342639" y="4503992"/>
                </a:cubicBezTo>
                <a:cubicBezTo>
                  <a:pt x="348605" y="4493019"/>
                  <a:pt x="356560" y="4485407"/>
                  <a:pt x="364173" y="4479715"/>
                </a:cubicBezTo>
                <a:cubicBezTo>
                  <a:pt x="370622" y="4474914"/>
                  <a:pt x="377339" y="4471005"/>
                  <a:pt x="382345" y="4469153"/>
                </a:cubicBezTo>
                <a:close/>
                <a:moveTo>
                  <a:pt x="452714" y="4436595"/>
                </a:moveTo>
                <a:cubicBezTo>
                  <a:pt x="458853" y="4433663"/>
                  <a:pt x="463070" y="4434109"/>
                  <a:pt x="463754" y="4438841"/>
                </a:cubicBezTo>
                <a:cubicBezTo>
                  <a:pt x="465199" y="4448374"/>
                  <a:pt x="452374" y="4472514"/>
                  <a:pt x="435293" y="4491305"/>
                </a:cubicBezTo>
                <a:cubicBezTo>
                  <a:pt x="417874" y="4510507"/>
                  <a:pt x="403475" y="4516200"/>
                  <a:pt x="401965" y="4505433"/>
                </a:cubicBezTo>
                <a:cubicBezTo>
                  <a:pt x="400525" y="4494940"/>
                  <a:pt x="413285" y="4472240"/>
                  <a:pt x="430153" y="4454615"/>
                </a:cubicBezTo>
                <a:cubicBezTo>
                  <a:pt x="438518" y="4445837"/>
                  <a:pt x="446575" y="4439527"/>
                  <a:pt x="452714" y="4436595"/>
                </a:cubicBezTo>
                <a:close/>
                <a:moveTo>
                  <a:pt x="367256" y="4400848"/>
                </a:moveTo>
                <a:cubicBezTo>
                  <a:pt x="377683" y="4398447"/>
                  <a:pt x="380219" y="4406265"/>
                  <a:pt x="371647" y="4420324"/>
                </a:cubicBezTo>
                <a:cubicBezTo>
                  <a:pt x="367738" y="4426771"/>
                  <a:pt x="361495" y="4434315"/>
                  <a:pt x="355602" y="4441104"/>
                </a:cubicBezTo>
                <a:cubicBezTo>
                  <a:pt x="349773" y="4447825"/>
                  <a:pt x="349428" y="4447962"/>
                  <a:pt x="333109" y="4456672"/>
                </a:cubicBezTo>
                <a:cubicBezTo>
                  <a:pt x="331461" y="4448236"/>
                  <a:pt x="329748" y="4439595"/>
                  <a:pt x="328100" y="4431434"/>
                </a:cubicBezTo>
                <a:cubicBezTo>
                  <a:pt x="332556" y="4423548"/>
                  <a:pt x="338794" y="4417513"/>
                  <a:pt x="346069" y="4412026"/>
                </a:cubicBezTo>
                <a:cubicBezTo>
                  <a:pt x="354162" y="4405922"/>
                  <a:pt x="361294" y="4402219"/>
                  <a:pt x="367256" y="4400848"/>
                </a:cubicBezTo>
                <a:close/>
                <a:moveTo>
                  <a:pt x="523788" y="4397101"/>
                </a:moveTo>
                <a:cubicBezTo>
                  <a:pt x="529883" y="4393595"/>
                  <a:pt x="534118" y="4393647"/>
                  <a:pt x="535215" y="4398104"/>
                </a:cubicBezTo>
                <a:cubicBezTo>
                  <a:pt x="537412" y="4407363"/>
                  <a:pt x="524312" y="4433492"/>
                  <a:pt x="506412" y="4454751"/>
                </a:cubicBezTo>
                <a:cubicBezTo>
                  <a:pt x="489676" y="4474571"/>
                  <a:pt x="474315" y="4482526"/>
                  <a:pt x="472260" y="4473062"/>
                </a:cubicBezTo>
                <a:cubicBezTo>
                  <a:pt x="469999" y="4463049"/>
                  <a:pt x="483093" y="4438224"/>
                  <a:pt x="501199" y="4417444"/>
                </a:cubicBezTo>
                <a:cubicBezTo>
                  <a:pt x="509736" y="4407671"/>
                  <a:pt x="517695" y="4400607"/>
                  <a:pt x="523788" y="4397101"/>
                </a:cubicBezTo>
                <a:close/>
                <a:moveTo>
                  <a:pt x="926942" y="4386240"/>
                </a:moveTo>
                <a:cubicBezTo>
                  <a:pt x="945664" y="4374855"/>
                  <a:pt x="965833" y="4420324"/>
                  <a:pt x="970217" y="4482938"/>
                </a:cubicBezTo>
                <a:cubicBezTo>
                  <a:pt x="974610" y="4546649"/>
                  <a:pt x="962053" y="4602610"/>
                  <a:pt x="942578" y="4613103"/>
                </a:cubicBezTo>
                <a:cubicBezTo>
                  <a:pt x="923036" y="4623664"/>
                  <a:pt x="905001" y="4584436"/>
                  <a:pt x="901014" y="4518394"/>
                </a:cubicBezTo>
                <a:cubicBezTo>
                  <a:pt x="897454" y="4458386"/>
                  <a:pt x="909183" y="4396938"/>
                  <a:pt x="926942" y="4386240"/>
                </a:cubicBezTo>
                <a:close/>
                <a:moveTo>
                  <a:pt x="437126" y="4373921"/>
                </a:moveTo>
                <a:cubicBezTo>
                  <a:pt x="443128" y="4371050"/>
                  <a:pt x="447430" y="4370912"/>
                  <a:pt x="448663" y="4374238"/>
                </a:cubicBezTo>
                <a:cubicBezTo>
                  <a:pt x="451271" y="4381165"/>
                  <a:pt x="438927" y="4402493"/>
                  <a:pt x="421786" y="4419707"/>
                </a:cubicBezTo>
                <a:cubicBezTo>
                  <a:pt x="405527" y="4436098"/>
                  <a:pt x="391057" y="4442270"/>
                  <a:pt x="388658" y="4434451"/>
                </a:cubicBezTo>
                <a:cubicBezTo>
                  <a:pt x="386054" y="4426153"/>
                  <a:pt x="398191" y="4406402"/>
                  <a:pt x="415404" y="4390012"/>
                </a:cubicBezTo>
                <a:cubicBezTo>
                  <a:pt x="423424" y="4382400"/>
                  <a:pt x="431124" y="4376793"/>
                  <a:pt x="437126" y="4373921"/>
                </a:cubicBezTo>
                <a:close/>
                <a:moveTo>
                  <a:pt x="731066" y="4365042"/>
                </a:moveTo>
                <a:cubicBezTo>
                  <a:pt x="743697" y="4365559"/>
                  <a:pt x="754019" y="4387304"/>
                  <a:pt x="757212" y="4427525"/>
                </a:cubicBezTo>
                <a:cubicBezTo>
                  <a:pt x="761389" y="4480606"/>
                  <a:pt x="750626" y="4540339"/>
                  <a:pt x="732659" y="4557141"/>
                </a:cubicBezTo>
                <a:cubicBezTo>
                  <a:pt x="715031" y="4573669"/>
                  <a:pt x="695970" y="4544386"/>
                  <a:pt x="691305" y="4496585"/>
                </a:cubicBezTo>
                <a:cubicBezTo>
                  <a:pt x="686368" y="4446385"/>
                  <a:pt x="699052" y="4390904"/>
                  <a:pt x="717842" y="4371701"/>
                </a:cubicBezTo>
                <a:cubicBezTo>
                  <a:pt x="722386" y="4367055"/>
                  <a:pt x="726855" y="4364869"/>
                  <a:pt x="731066" y="4365042"/>
                </a:cubicBezTo>
                <a:close/>
                <a:moveTo>
                  <a:pt x="595699" y="4355191"/>
                </a:moveTo>
                <a:cubicBezTo>
                  <a:pt x="601839" y="4352174"/>
                  <a:pt x="605885" y="4353185"/>
                  <a:pt x="606402" y="4359014"/>
                </a:cubicBezTo>
                <a:cubicBezTo>
                  <a:pt x="607359" y="4369712"/>
                  <a:pt x="594675" y="4397350"/>
                  <a:pt x="578349" y="4417444"/>
                </a:cubicBezTo>
                <a:cubicBezTo>
                  <a:pt x="560731" y="4439184"/>
                  <a:pt x="544883" y="4444945"/>
                  <a:pt x="543171" y="4433492"/>
                </a:cubicBezTo>
                <a:cubicBezTo>
                  <a:pt x="541525" y="4422107"/>
                  <a:pt x="554900" y="4395979"/>
                  <a:pt x="572452" y="4375542"/>
                </a:cubicBezTo>
                <a:cubicBezTo>
                  <a:pt x="581337" y="4365255"/>
                  <a:pt x="589566" y="4358209"/>
                  <a:pt x="595699" y="4355191"/>
                </a:cubicBezTo>
                <a:close/>
                <a:moveTo>
                  <a:pt x="509464" y="4336502"/>
                </a:moveTo>
                <a:cubicBezTo>
                  <a:pt x="515340" y="4333416"/>
                  <a:pt x="519236" y="4333605"/>
                  <a:pt x="519854" y="4337822"/>
                </a:cubicBezTo>
                <a:cubicBezTo>
                  <a:pt x="521018" y="4345572"/>
                  <a:pt x="509359" y="4366077"/>
                  <a:pt x="493584" y="4383771"/>
                </a:cubicBezTo>
                <a:cubicBezTo>
                  <a:pt x="477334" y="4402013"/>
                  <a:pt x="460873" y="4410654"/>
                  <a:pt x="459158" y="4402356"/>
                </a:cubicBezTo>
                <a:cubicBezTo>
                  <a:pt x="457445" y="4393921"/>
                  <a:pt x="470198" y="4372387"/>
                  <a:pt x="487137" y="4354830"/>
                </a:cubicBezTo>
                <a:cubicBezTo>
                  <a:pt x="495711" y="4345949"/>
                  <a:pt x="503583" y="4339588"/>
                  <a:pt x="509464" y="4336502"/>
                </a:cubicBezTo>
                <a:close/>
                <a:moveTo>
                  <a:pt x="351761" y="4335834"/>
                </a:moveTo>
                <a:cubicBezTo>
                  <a:pt x="361775" y="4333845"/>
                  <a:pt x="364243" y="4339674"/>
                  <a:pt x="359027" y="4349961"/>
                </a:cubicBezTo>
                <a:cubicBezTo>
                  <a:pt x="352995" y="4361963"/>
                  <a:pt x="343393" y="4371427"/>
                  <a:pt x="319325" y="4385074"/>
                </a:cubicBezTo>
                <a:cubicBezTo>
                  <a:pt x="317470" y="4376022"/>
                  <a:pt x="315825" y="4367723"/>
                  <a:pt x="314177" y="4359562"/>
                </a:cubicBezTo>
                <a:cubicBezTo>
                  <a:pt x="320283" y="4352087"/>
                  <a:pt x="327208" y="4345846"/>
                  <a:pt x="335437" y="4342006"/>
                </a:cubicBezTo>
                <a:cubicBezTo>
                  <a:pt x="341127" y="4339331"/>
                  <a:pt x="347234" y="4336725"/>
                  <a:pt x="351761" y="4335834"/>
                </a:cubicBezTo>
                <a:close/>
                <a:moveTo>
                  <a:pt x="667081" y="4322512"/>
                </a:moveTo>
                <a:cubicBezTo>
                  <a:pt x="673747" y="4322786"/>
                  <a:pt x="678513" y="4329490"/>
                  <a:pt x="679782" y="4344955"/>
                </a:cubicBezTo>
                <a:cubicBezTo>
                  <a:pt x="682388" y="4376502"/>
                  <a:pt x="670592" y="4427525"/>
                  <a:pt x="652352" y="4447413"/>
                </a:cubicBezTo>
                <a:cubicBezTo>
                  <a:pt x="634104" y="4467301"/>
                  <a:pt x="617237" y="4449882"/>
                  <a:pt x="614563" y="4419364"/>
                </a:cubicBezTo>
                <a:cubicBezTo>
                  <a:pt x="611959" y="4389257"/>
                  <a:pt x="624920" y="4359357"/>
                  <a:pt x="642960" y="4338645"/>
                </a:cubicBezTo>
                <a:cubicBezTo>
                  <a:pt x="651836" y="4328393"/>
                  <a:pt x="660406" y="4322238"/>
                  <a:pt x="667081" y="4322512"/>
                </a:cubicBezTo>
                <a:close/>
                <a:moveTo>
                  <a:pt x="424311" y="4315431"/>
                </a:moveTo>
                <a:cubicBezTo>
                  <a:pt x="429738" y="4313683"/>
                  <a:pt x="433406" y="4314300"/>
                  <a:pt x="434126" y="4317729"/>
                </a:cubicBezTo>
                <a:cubicBezTo>
                  <a:pt x="435563" y="4324998"/>
                  <a:pt x="423221" y="4343035"/>
                  <a:pt x="406827" y="4357025"/>
                </a:cubicBezTo>
                <a:cubicBezTo>
                  <a:pt x="390575" y="4370878"/>
                  <a:pt x="375833" y="4374855"/>
                  <a:pt x="375146" y="4366146"/>
                </a:cubicBezTo>
                <a:cubicBezTo>
                  <a:pt x="374463" y="4357231"/>
                  <a:pt x="387212" y="4340360"/>
                  <a:pt x="403951" y="4327329"/>
                </a:cubicBezTo>
                <a:cubicBezTo>
                  <a:pt x="411695" y="4321294"/>
                  <a:pt x="418881" y="4317180"/>
                  <a:pt x="424311" y="4315431"/>
                </a:cubicBezTo>
                <a:close/>
                <a:moveTo>
                  <a:pt x="1058336" y="4304081"/>
                </a:moveTo>
                <a:cubicBezTo>
                  <a:pt x="1077201" y="4294480"/>
                  <a:pt x="1097226" y="4337616"/>
                  <a:pt x="1101339" y="4397899"/>
                </a:cubicBezTo>
                <a:cubicBezTo>
                  <a:pt x="1105525" y="4459209"/>
                  <a:pt x="1092835" y="4514896"/>
                  <a:pt x="1073361" y="4524634"/>
                </a:cubicBezTo>
                <a:cubicBezTo>
                  <a:pt x="1053747" y="4534441"/>
                  <a:pt x="1035778" y="4494596"/>
                  <a:pt x="1031938" y="4429377"/>
                </a:cubicBezTo>
                <a:cubicBezTo>
                  <a:pt x="1028438" y="4370055"/>
                  <a:pt x="1040579" y="4313202"/>
                  <a:pt x="1058336" y="4304081"/>
                </a:cubicBezTo>
                <a:close/>
                <a:moveTo>
                  <a:pt x="591451" y="4293932"/>
                </a:moveTo>
                <a:cubicBezTo>
                  <a:pt x="593511" y="4301064"/>
                  <a:pt x="581093" y="4323353"/>
                  <a:pt x="564159" y="4342898"/>
                </a:cubicBezTo>
                <a:cubicBezTo>
                  <a:pt x="546739" y="4362923"/>
                  <a:pt x="531995" y="4371702"/>
                  <a:pt x="530004" y="4363335"/>
                </a:cubicBezTo>
                <a:cubicBezTo>
                  <a:pt x="528083" y="4355105"/>
                  <a:pt x="540222" y="4333434"/>
                  <a:pt x="557022" y="4314848"/>
                </a:cubicBezTo>
                <a:cubicBezTo>
                  <a:pt x="573483" y="4296606"/>
                  <a:pt x="589529" y="4286799"/>
                  <a:pt x="591451" y="4293932"/>
                </a:cubicBezTo>
                <a:close/>
                <a:moveTo>
                  <a:pt x="495700" y="4284674"/>
                </a:moveTo>
                <a:cubicBezTo>
                  <a:pt x="501352" y="4282136"/>
                  <a:pt x="505103" y="4282239"/>
                  <a:pt x="505655" y="4285634"/>
                </a:cubicBezTo>
                <a:cubicBezTo>
                  <a:pt x="506752" y="4292354"/>
                  <a:pt x="494063" y="4311419"/>
                  <a:pt x="478153" y="4326576"/>
                </a:cubicBezTo>
                <a:cubicBezTo>
                  <a:pt x="461898" y="4342006"/>
                  <a:pt x="448116" y="4347699"/>
                  <a:pt x="446950" y="4339812"/>
                </a:cubicBezTo>
                <a:cubicBezTo>
                  <a:pt x="445851" y="4332062"/>
                  <a:pt x="458473" y="4313683"/>
                  <a:pt x="474381" y="4299555"/>
                </a:cubicBezTo>
                <a:cubicBezTo>
                  <a:pt x="482509" y="4292389"/>
                  <a:pt x="490053" y="4287211"/>
                  <a:pt x="495700" y="4284674"/>
                </a:cubicBezTo>
                <a:close/>
                <a:moveTo>
                  <a:pt x="342029" y="4270537"/>
                </a:moveTo>
                <a:cubicBezTo>
                  <a:pt x="345948" y="4271746"/>
                  <a:pt x="347780" y="4274729"/>
                  <a:pt x="346479" y="4279255"/>
                </a:cubicBezTo>
                <a:cubicBezTo>
                  <a:pt x="343393" y="4290296"/>
                  <a:pt x="328100" y="4304904"/>
                  <a:pt x="311639" y="4310870"/>
                </a:cubicBezTo>
                <a:cubicBezTo>
                  <a:pt x="308757" y="4311899"/>
                  <a:pt x="304919" y="4312036"/>
                  <a:pt x="304371" y="4310733"/>
                </a:cubicBezTo>
                <a:cubicBezTo>
                  <a:pt x="301558" y="4303601"/>
                  <a:pt x="297239" y="4296880"/>
                  <a:pt x="301698" y="4286524"/>
                </a:cubicBezTo>
                <a:cubicBezTo>
                  <a:pt x="309445" y="4279598"/>
                  <a:pt x="316986" y="4275346"/>
                  <a:pt x="325081" y="4272465"/>
                </a:cubicBezTo>
                <a:cubicBezTo>
                  <a:pt x="332111" y="4269894"/>
                  <a:pt x="338113" y="4269328"/>
                  <a:pt x="342029" y="4270537"/>
                </a:cubicBezTo>
                <a:close/>
                <a:moveTo>
                  <a:pt x="408973" y="4259753"/>
                </a:moveTo>
                <a:cubicBezTo>
                  <a:pt x="414425" y="4258595"/>
                  <a:pt x="418148" y="4259539"/>
                  <a:pt x="418968" y="4262865"/>
                </a:cubicBezTo>
                <a:cubicBezTo>
                  <a:pt x="420615" y="4269448"/>
                  <a:pt x="409779" y="4283919"/>
                  <a:pt x="394692" y="4295097"/>
                </a:cubicBezTo>
                <a:cubicBezTo>
                  <a:pt x="378916" y="4306755"/>
                  <a:pt x="363417" y="4309636"/>
                  <a:pt x="362461" y="4301406"/>
                </a:cubicBezTo>
                <a:cubicBezTo>
                  <a:pt x="361572" y="4293451"/>
                  <a:pt x="373224" y="4279255"/>
                  <a:pt x="388590" y="4269242"/>
                </a:cubicBezTo>
                <a:cubicBezTo>
                  <a:pt x="396337" y="4264167"/>
                  <a:pt x="403523" y="4260910"/>
                  <a:pt x="408973" y="4259753"/>
                </a:cubicBezTo>
                <a:close/>
                <a:moveTo>
                  <a:pt x="5103657" y="4253195"/>
                </a:moveTo>
                <a:cubicBezTo>
                  <a:pt x="5122790" y="4253263"/>
                  <a:pt x="5141787" y="4276101"/>
                  <a:pt x="5144256" y="4301887"/>
                </a:cubicBezTo>
                <a:cubicBezTo>
                  <a:pt x="5146793" y="4328153"/>
                  <a:pt x="5132597" y="4348384"/>
                  <a:pt x="5112709" y="4346944"/>
                </a:cubicBezTo>
                <a:cubicBezTo>
                  <a:pt x="5093713" y="4345503"/>
                  <a:pt x="5076979" y="4325478"/>
                  <a:pt x="5073961" y="4300652"/>
                </a:cubicBezTo>
                <a:cubicBezTo>
                  <a:pt x="5070807" y="4274592"/>
                  <a:pt x="5084317" y="4253058"/>
                  <a:pt x="5103657" y="4253195"/>
                </a:cubicBezTo>
                <a:close/>
                <a:moveTo>
                  <a:pt x="651089" y="4252029"/>
                </a:moveTo>
                <a:cubicBezTo>
                  <a:pt x="657595" y="4248189"/>
                  <a:pt x="662054" y="4247949"/>
                  <a:pt x="662982" y="4252167"/>
                </a:cubicBezTo>
                <a:cubicBezTo>
                  <a:pt x="664764" y="4260053"/>
                  <a:pt x="652553" y="4282067"/>
                  <a:pt x="635959" y="4301201"/>
                </a:cubicBezTo>
                <a:cubicBezTo>
                  <a:pt x="618267" y="4321638"/>
                  <a:pt x="601532" y="4331514"/>
                  <a:pt x="599751" y="4322598"/>
                </a:cubicBezTo>
                <a:cubicBezTo>
                  <a:pt x="597964" y="4314026"/>
                  <a:pt x="609899" y="4292492"/>
                  <a:pt x="626911" y="4273495"/>
                </a:cubicBezTo>
                <a:cubicBezTo>
                  <a:pt x="636028" y="4263311"/>
                  <a:pt x="644583" y="4255870"/>
                  <a:pt x="651089" y="4252029"/>
                </a:cubicBezTo>
                <a:close/>
                <a:moveTo>
                  <a:pt x="5239102" y="4249423"/>
                </a:moveTo>
                <a:cubicBezTo>
                  <a:pt x="5258442" y="4248258"/>
                  <a:pt x="5277026" y="4270271"/>
                  <a:pt x="5279084" y="4296538"/>
                </a:cubicBezTo>
                <a:cubicBezTo>
                  <a:pt x="5281210" y="4323284"/>
                  <a:pt x="5266671" y="4345230"/>
                  <a:pt x="5246714" y="4345367"/>
                </a:cubicBezTo>
                <a:cubicBezTo>
                  <a:pt x="5226620" y="4345504"/>
                  <a:pt x="5209887" y="4324450"/>
                  <a:pt x="5208310" y="4297086"/>
                </a:cubicBezTo>
                <a:cubicBezTo>
                  <a:pt x="5206869" y="4272192"/>
                  <a:pt x="5220928" y="4250452"/>
                  <a:pt x="5239102" y="4249423"/>
                </a:cubicBezTo>
                <a:close/>
                <a:moveTo>
                  <a:pt x="577592" y="4244897"/>
                </a:moveTo>
                <a:cubicBezTo>
                  <a:pt x="578763" y="4250795"/>
                  <a:pt x="566967" y="4268900"/>
                  <a:pt x="550915" y="4285702"/>
                </a:cubicBezTo>
                <a:cubicBezTo>
                  <a:pt x="533636" y="4303807"/>
                  <a:pt x="518548" y="4312517"/>
                  <a:pt x="517108" y="4305316"/>
                </a:cubicBezTo>
                <a:cubicBezTo>
                  <a:pt x="515873" y="4298526"/>
                  <a:pt x="527465" y="4280764"/>
                  <a:pt x="543581" y="4264785"/>
                </a:cubicBezTo>
                <a:cubicBezTo>
                  <a:pt x="560589" y="4247983"/>
                  <a:pt x="576360" y="4238725"/>
                  <a:pt x="577592" y="4244897"/>
                </a:cubicBezTo>
                <a:close/>
                <a:moveTo>
                  <a:pt x="4969583" y="4244417"/>
                </a:moveTo>
                <a:cubicBezTo>
                  <a:pt x="4988854" y="4246817"/>
                  <a:pt x="5007439" y="4270683"/>
                  <a:pt x="5009496" y="4295577"/>
                </a:cubicBezTo>
                <a:cubicBezTo>
                  <a:pt x="5011622" y="4320883"/>
                  <a:pt x="4996946" y="4338440"/>
                  <a:pt x="4976989" y="4334599"/>
                </a:cubicBezTo>
                <a:cubicBezTo>
                  <a:pt x="4956895" y="4330759"/>
                  <a:pt x="4940162" y="4308059"/>
                  <a:pt x="4938653" y="4282684"/>
                </a:cubicBezTo>
                <a:cubicBezTo>
                  <a:pt x="4937281" y="4259573"/>
                  <a:pt x="4951409" y="4242085"/>
                  <a:pt x="4969583" y="4244417"/>
                </a:cubicBezTo>
                <a:close/>
                <a:moveTo>
                  <a:pt x="858137" y="4241705"/>
                </a:moveTo>
                <a:cubicBezTo>
                  <a:pt x="871116" y="4243058"/>
                  <a:pt x="882160" y="4265060"/>
                  <a:pt x="886070" y="4306001"/>
                </a:cubicBezTo>
                <a:cubicBezTo>
                  <a:pt x="891693" y="4364226"/>
                  <a:pt x="880929" y="4430543"/>
                  <a:pt x="861718" y="4445082"/>
                </a:cubicBezTo>
                <a:cubicBezTo>
                  <a:pt x="843887" y="4458592"/>
                  <a:pt x="824486" y="4420873"/>
                  <a:pt x="819956" y="4368135"/>
                </a:cubicBezTo>
                <a:cubicBezTo>
                  <a:pt x="815365" y="4315534"/>
                  <a:pt x="826953" y="4263619"/>
                  <a:pt x="844717" y="4247297"/>
                </a:cubicBezTo>
                <a:cubicBezTo>
                  <a:pt x="849275" y="4243097"/>
                  <a:pt x="853816" y="4241254"/>
                  <a:pt x="858137" y="4241705"/>
                </a:cubicBezTo>
                <a:close/>
                <a:moveTo>
                  <a:pt x="481014" y="4237670"/>
                </a:moveTo>
                <a:cubicBezTo>
                  <a:pt x="486998" y="4235416"/>
                  <a:pt x="491180" y="4235433"/>
                  <a:pt x="491873" y="4238382"/>
                </a:cubicBezTo>
                <a:cubicBezTo>
                  <a:pt x="493102" y="4244005"/>
                  <a:pt x="481927" y="4258818"/>
                  <a:pt x="466632" y="4271711"/>
                </a:cubicBezTo>
                <a:cubicBezTo>
                  <a:pt x="450994" y="4284879"/>
                  <a:pt x="437281" y="4290434"/>
                  <a:pt x="434747" y="4284673"/>
                </a:cubicBezTo>
                <a:cubicBezTo>
                  <a:pt x="432071" y="4278501"/>
                  <a:pt x="443177" y="4263139"/>
                  <a:pt x="459364" y="4250589"/>
                </a:cubicBezTo>
                <a:cubicBezTo>
                  <a:pt x="467248" y="4244451"/>
                  <a:pt x="475033" y="4239925"/>
                  <a:pt x="481014" y="4237670"/>
                </a:cubicBezTo>
                <a:close/>
                <a:moveTo>
                  <a:pt x="1201746" y="4233750"/>
                </a:moveTo>
                <a:cubicBezTo>
                  <a:pt x="1215579" y="4241099"/>
                  <a:pt x="1228301" y="4271728"/>
                  <a:pt x="1232261" y="4313545"/>
                </a:cubicBezTo>
                <a:cubicBezTo>
                  <a:pt x="1237609" y="4369712"/>
                  <a:pt x="1226016" y="4426702"/>
                  <a:pt x="1206951" y="4439458"/>
                </a:cubicBezTo>
                <a:cubicBezTo>
                  <a:pt x="1188778" y="4451665"/>
                  <a:pt x="1170058" y="4419295"/>
                  <a:pt x="1164436" y="4363814"/>
                </a:cubicBezTo>
                <a:cubicBezTo>
                  <a:pt x="1158468" y="4304355"/>
                  <a:pt x="1168825" y="4247777"/>
                  <a:pt x="1187820" y="4234609"/>
                </a:cubicBezTo>
                <a:cubicBezTo>
                  <a:pt x="1192396" y="4231437"/>
                  <a:pt x="1197134" y="4231300"/>
                  <a:pt x="1201746" y="4233750"/>
                </a:cubicBezTo>
                <a:close/>
                <a:moveTo>
                  <a:pt x="5372765" y="4230975"/>
                </a:moveTo>
                <a:cubicBezTo>
                  <a:pt x="5391830" y="4226243"/>
                  <a:pt x="5410964" y="4245103"/>
                  <a:pt x="5413707" y="4271232"/>
                </a:cubicBezTo>
                <a:cubicBezTo>
                  <a:pt x="5416519" y="4297703"/>
                  <a:pt x="5402460" y="4322873"/>
                  <a:pt x="5382640" y="4326782"/>
                </a:cubicBezTo>
                <a:cubicBezTo>
                  <a:pt x="5363712" y="4330554"/>
                  <a:pt x="5346705" y="4313751"/>
                  <a:pt x="5343550" y="4288377"/>
                </a:cubicBezTo>
                <a:cubicBezTo>
                  <a:pt x="5340189" y="4261493"/>
                  <a:pt x="5353288" y="4235776"/>
                  <a:pt x="5372765" y="4230975"/>
                </a:cubicBezTo>
                <a:close/>
                <a:moveTo>
                  <a:pt x="4833931" y="4225077"/>
                </a:moveTo>
                <a:cubicBezTo>
                  <a:pt x="4852997" y="4228164"/>
                  <a:pt x="4871925" y="4251823"/>
                  <a:pt x="4874394" y="4275689"/>
                </a:cubicBezTo>
                <a:cubicBezTo>
                  <a:pt x="4876863" y="4299967"/>
                  <a:pt x="4862598" y="4315877"/>
                  <a:pt x="4842710" y="4311077"/>
                </a:cubicBezTo>
                <a:cubicBezTo>
                  <a:pt x="4823713" y="4306482"/>
                  <a:pt x="4806911" y="4285634"/>
                  <a:pt x="4804031" y="4262934"/>
                </a:cubicBezTo>
                <a:cubicBezTo>
                  <a:pt x="4800944" y="4239068"/>
                  <a:pt x="4814523" y="4221923"/>
                  <a:pt x="4833931" y="4225077"/>
                </a:cubicBezTo>
                <a:close/>
                <a:moveTo>
                  <a:pt x="722208" y="4215262"/>
                </a:moveTo>
                <a:cubicBezTo>
                  <a:pt x="728782" y="4212322"/>
                  <a:pt x="733413" y="4212870"/>
                  <a:pt x="734438" y="4217602"/>
                </a:cubicBezTo>
                <a:cubicBezTo>
                  <a:pt x="736429" y="4226997"/>
                  <a:pt x="723121" y="4250452"/>
                  <a:pt x="705569" y="4268557"/>
                </a:cubicBezTo>
                <a:cubicBezTo>
                  <a:pt x="688768" y="4286113"/>
                  <a:pt x="673474" y="4293109"/>
                  <a:pt x="671005" y="4284467"/>
                </a:cubicBezTo>
                <a:cubicBezTo>
                  <a:pt x="668330" y="4275209"/>
                  <a:pt x="680537" y="4252441"/>
                  <a:pt x="698298" y="4233855"/>
                </a:cubicBezTo>
                <a:cubicBezTo>
                  <a:pt x="707110" y="4224631"/>
                  <a:pt x="715629" y="4218202"/>
                  <a:pt x="722208" y="4215262"/>
                </a:cubicBezTo>
                <a:close/>
                <a:moveTo>
                  <a:pt x="563395" y="4204503"/>
                </a:moveTo>
                <a:cubicBezTo>
                  <a:pt x="565591" y="4208824"/>
                  <a:pt x="553932" y="4224460"/>
                  <a:pt x="537611" y="4239342"/>
                </a:cubicBezTo>
                <a:cubicBezTo>
                  <a:pt x="521358" y="4254086"/>
                  <a:pt x="506409" y="4261630"/>
                  <a:pt x="504900" y="4255732"/>
                </a:cubicBezTo>
                <a:cubicBezTo>
                  <a:pt x="503391" y="4249903"/>
                  <a:pt x="515870" y="4233718"/>
                  <a:pt x="532402" y="4220002"/>
                </a:cubicBezTo>
                <a:cubicBezTo>
                  <a:pt x="548039" y="4206972"/>
                  <a:pt x="561342" y="4200388"/>
                  <a:pt x="563395" y="4204503"/>
                </a:cubicBezTo>
                <a:close/>
                <a:moveTo>
                  <a:pt x="648095" y="4202377"/>
                </a:moveTo>
                <a:cubicBezTo>
                  <a:pt x="650222" y="4207795"/>
                  <a:pt x="638222" y="4226586"/>
                  <a:pt x="621350" y="4244279"/>
                </a:cubicBezTo>
                <a:cubicBezTo>
                  <a:pt x="604889" y="4261630"/>
                  <a:pt x="588775" y="4271300"/>
                  <a:pt x="587406" y="4264579"/>
                </a:cubicBezTo>
                <a:cubicBezTo>
                  <a:pt x="586102" y="4258064"/>
                  <a:pt x="597686" y="4239959"/>
                  <a:pt x="613463" y="4223843"/>
                </a:cubicBezTo>
                <a:cubicBezTo>
                  <a:pt x="630609" y="4206355"/>
                  <a:pt x="645970" y="4196959"/>
                  <a:pt x="648095" y="4202377"/>
                </a:cubicBezTo>
                <a:close/>
                <a:moveTo>
                  <a:pt x="394434" y="4202000"/>
                </a:moveTo>
                <a:cubicBezTo>
                  <a:pt x="400110" y="4201639"/>
                  <a:pt x="404052" y="4203165"/>
                  <a:pt x="404705" y="4206697"/>
                </a:cubicBezTo>
                <a:cubicBezTo>
                  <a:pt x="405942" y="4213281"/>
                  <a:pt x="395170" y="4225694"/>
                  <a:pt x="380842" y="4234198"/>
                </a:cubicBezTo>
                <a:cubicBezTo>
                  <a:pt x="365613" y="4243319"/>
                  <a:pt x="351344" y="4244005"/>
                  <a:pt x="350043" y="4235844"/>
                </a:cubicBezTo>
                <a:cubicBezTo>
                  <a:pt x="348813" y="4228231"/>
                  <a:pt x="359232" y="4216367"/>
                  <a:pt x="373772" y="4208617"/>
                </a:cubicBezTo>
                <a:cubicBezTo>
                  <a:pt x="381354" y="4204606"/>
                  <a:pt x="388758" y="4202360"/>
                  <a:pt x="394434" y="4202000"/>
                </a:cubicBezTo>
                <a:close/>
                <a:moveTo>
                  <a:pt x="315139" y="4201417"/>
                </a:moveTo>
                <a:cubicBezTo>
                  <a:pt x="327690" y="4200183"/>
                  <a:pt x="334135" y="4205806"/>
                  <a:pt x="330019" y="4214996"/>
                </a:cubicBezTo>
                <a:cubicBezTo>
                  <a:pt x="325975" y="4224048"/>
                  <a:pt x="312190" y="4234678"/>
                  <a:pt x="298610" y="4237833"/>
                </a:cubicBezTo>
                <a:cubicBezTo>
                  <a:pt x="294975" y="4238656"/>
                  <a:pt x="290586" y="4238039"/>
                  <a:pt x="289354" y="4236393"/>
                </a:cubicBezTo>
                <a:cubicBezTo>
                  <a:pt x="287362" y="4233650"/>
                  <a:pt x="287637" y="4229603"/>
                  <a:pt x="286952" y="4226106"/>
                </a:cubicBezTo>
                <a:cubicBezTo>
                  <a:pt x="286746" y="4226174"/>
                  <a:pt x="286612" y="4226243"/>
                  <a:pt x="286469" y="4226312"/>
                </a:cubicBezTo>
                <a:cubicBezTo>
                  <a:pt x="286264" y="4225283"/>
                  <a:pt x="286061" y="4224323"/>
                  <a:pt x="285920" y="4223294"/>
                </a:cubicBezTo>
                <a:cubicBezTo>
                  <a:pt x="284549" y="4212870"/>
                  <a:pt x="298128" y="4203132"/>
                  <a:pt x="315139" y="4201417"/>
                </a:cubicBezTo>
                <a:close/>
                <a:moveTo>
                  <a:pt x="4699857" y="4197576"/>
                </a:moveTo>
                <a:cubicBezTo>
                  <a:pt x="4719128" y="4202514"/>
                  <a:pt x="4737576" y="4226311"/>
                  <a:pt x="4739428" y="4248600"/>
                </a:cubicBezTo>
                <a:cubicBezTo>
                  <a:pt x="4741279" y="4271231"/>
                  <a:pt x="4726466" y="4284467"/>
                  <a:pt x="4706509" y="4277952"/>
                </a:cubicBezTo>
                <a:cubicBezTo>
                  <a:pt x="4686415" y="4271368"/>
                  <a:pt x="4669750" y="4249011"/>
                  <a:pt x="4668447" y="4226586"/>
                </a:cubicBezTo>
                <a:cubicBezTo>
                  <a:pt x="4667282" y="4206217"/>
                  <a:pt x="4681615" y="4192982"/>
                  <a:pt x="4699857" y="4197576"/>
                </a:cubicBezTo>
                <a:close/>
                <a:moveTo>
                  <a:pt x="5522662" y="4193299"/>
                </a:moveTo>
                <a:cubicBezTo>
                  <a:pt x="5535552" y="4196437"/>
                  <a:pt x="5546186" y="4209527"/>
                  <a:pt x="5548604" y="4227477"/>
                </a:cubicBezTo>
                <a:cubicBezTo>
                  <a:pt x="5552033" y="4252989"/>
                  <a:pt x="5538454" y="4280627"/>
                  <a:pt x="5518771" y="4288034"/>
                </a:cubicBezTo>
                <a:cubicBezTo>
                  <a:pt x="5498952" y="4295509"/>
                  <a:pt x="5480915" y="4280010"/>
                  <a:pt x="5478241" y="4253264"/>
                </a:cubicBezTo>
                <a:cubicBezTo>
                  <a:pt x="5475635" y="4226929"/>
                  <a:pt x="5489899" y="4199360"/>
                  <a:pt x="5509239" y="4193668"/>
                </a:cubicBezTo>
                <a:cubicBezTo>
                  <a:pt x="5513817" y="4192314"/>
                  <a:pt x="5518365" y="4192254"/>
                  <a:pt x="5522662" y="4193299"/>
                </a:cubicBezTo>
                <a:close/>
                <a:moveTo>
                  <a:pt x="794337" y="4190959"/>
                </a:moveTo>
                <a:cubicBezTo>
                  <a:pt x="801185" y="4190461"/>
                  <a:pt x="806208" y="4195450"/>
                  <a:pt x="807958" y="4209166"/>
                </a:cubicBezTo>
                <a:cubicBezTo>
                  <a:pt x="811458" y="4236324"/>
                  <a:pt x="800070" y="4288308"/>
                  <a:pt x="782102" y="4307030"/>
                </a:cubicBezTo>
                <a:cubicBezTo>
                  <a:pt x="763723" y="4326164"/>
                  <a:pt x="746167" y="4305796"/>
                  <a:pt x="742603" y="4275278"/>
                </a:cubicBezTo>
                <a:cubicBezTo>
                  <a:pt x="739106" y="4244965"/>
                  <a:pt x="751653" y="4222128"/>
                  <a:pt x="769755" y="4205669"/>
                </a:cubicBezTo>
                <a:cubicBezTo>
                  <a:pt x="778811" y="4197440"/>
                  <a:pt x="787486" y="4191456"/>
                  <a:pt x="794337" y="4190959"/>
                </a:cubicBezTo>
                <a:close/>
                <a:moveTo>
                  <a:pt x="467850" y="4190479"/>
                </a:moveTo>
                <a:cubicBezTo>
                  <a:pt x="473558" y="4189142"/>
                  <a:pt x="477468" y="4189724"/>
                  <a:pt x="478088" y="4192570"/>
                </a:cubicBezTo>
                <a:cubicBezTo>
                  <a:pt x="479318" y="4198262"/>
                  <a:pt x="467248" y="4211704"/>
                  <a:pt x="451408" y="4222197"/>
                </a:cubicBezTo>
                <a:cubicBezTo>
                  <a:pt x="435496" y="4232690"/>
                  <a:pt x="422124" y="4235227"/>
                  <a:pt x="421574" y="4227958"/>
                </a:cubicBezTo>
                <a:cubicBezTo>
                  <a:pt x="421097" y="4221168"/>
                  <a:pt x="431999" y="4209029"/>
                  <a:pt x="446813" y="4199909"/>
                </a:cubicBezTo>
                <a:cubicBezTo>
                  <a:pt x="454628" y="4195074"/>
                  <a:pt x="462139" y="4191817"/>
                  <a:pt x="467850" y="4190479"/>
                </a:cubicBezTo>
                <a:close/>
                <a:moveTo>
                  <a:pt x="1322235" y="4174259"/>
                </a:moveTo>
                <a:cubicBezTo>
                  <a:pt x="1341095" y="4166853"/>
                  <a:pt x="1360914" y="4201279"/>
                  <a:pt x="1364822" y="4252097"/>
                </a:cubicBezTo>
                <a:cubicBezTo>
                  <a:pt x="1368801" y="4303875"/>
                  <a:pt x="1356111" y="4354076"/>
                  <a:pt x="1336636" y="4362991"/>
                </a:cubicBezTo>
                <a:cubicBezTo>
                  <a:pt x="1317023" y="4371906"/>
                  <a:pt x="1298846" y="4334668"/>
                  <a:pt x="1295221" y="4278364"/>
                </a:cubicBezTo>
                <a:cubicBezTo>
                  <a:pt x="1291922" y="4226860"/>
                  <a:pt x="1304205" y="4181391"/>
                  <a:pt x="1322235" y="4174259"/>
                </a:cubicBezTo>
                <a:close/>
                <a:moveTo>
                  <a:pt x="539492" y="4168542"/>
                </a:moveTo>
                <a:cubicBezTo>
                  <a:pt x="544950" y="4166528"/>
                  <a:pt x="548686" y="4166408"/>
                  <a:pt x="549545" y="4168568"/>
                </a:cubicBezTo>
                <a:cubicBezTo>
                  <a:pt x="551191" y="4172820"/>
                  <a:pt x="540562" y="4185233"/>
                  <a:pt x="525471" y="4196959"/>
                </a:cubicBezTo>
                <a:cubicBezTo>
                  <a:pt x="509769" y="4209098"/>
                  <a:pt x="494202" y="4214996"/>
                  <a:pt x="493171" y="4209167"/>
                </a:cubicBezTo>
                <a:cubicBezTo>
                  <a:pt x="492213" y="4203543"/>
                  <a:pt x="503803" y="4190445"/>
                  <a:pt x="519097" y="4179883"/>
                </a:cubicBezTo>
                <a:cubicBezTo>
                  <a:pt x="526847" y="4174466"/>
                  <a:pt x="534029" y="4170557"/>
                  <a:pt x="539492" y="4168542"/>
                </a:cubicBezTo>
                <a:close/>
                <a:moveTo>
                  <a:pt x="634719" y="4165619"/>
                </a:moveTo>
                <a:cubicBezTo>
                  <a:pt x="636505" y="4169596"/>
                  <a:pt x="624709" y="4185164"/>
                  <a:pt x="608730" y="4200183"/>
                </a:cubicBezTo>
                <a:cubicBezTo>
                  <a:pt x="592887" y="4215133"/>
                  <a:pt x="578008" y="4223706"/>
                  <a:pt x="576291" y="4218768"/>
                </a:cubicBezTo>
                <a:cubicBezTo>
                  <a:pt x="574511" y="4213761"/>
                  <a:pt x="586167" y="4198057"/>
                  <a:pt x="602213" y="4183929"/>
                </a:cubicBezTo>
                <a:cubicBezTo>
                  <a:pt x="618126" y="4169871"/>
                  <a:pt x="633009" y="4161641"/>
                  <a:pt x="634719" y="4165619"/>
                </a:cubicBezTo>
                <a:close/>
                <a:moveTo>
                  <a:pt x="4562286" y="4163560"/>
                </a:moveTo>
                <a:cubicBezTo>
                  <a:pt x="4581214" y="4167264"/>
                  <a:pt x="4600759" y="4189484"/>
                  <a:pt x="4603914" y="4210743"/>
                </a:cubicBezTo>
                <a:cubicBezTo>
                  <a:pt x="4607068" y="4232140"/>
                  <a:pt x="4593284" y="4245239"/>
                  <a:pt x="4573602" y="4239410"/>
                </a:cubicBezTo>
                <a:cubicBezTo>
                  <a:pt x="4554810" y="4233855"/>
                  <a:pt x="4537185" y="4213898"/>
                  <a:pt x="4533756" y="4194216"/>
                </a:cubicBezTo>
                <a:cubicBezTo>
                  <a:pt x="4530122" y="4173162"/>
                  <a:pt x="4542741" y="4159583"/>
                  <a:pt x="4562286" y="4163560"/>
                </a:cubicBezTo>
                <a:close/>
                <a:moveTo>
                  <a:pt x="991069" y="4163253"/>
                </a:moveTo>
                <a:cubicBezTo>
                  <a:pt x="1004018" y="4168409"/>
                  <a:pt x="1014537" y="4191079"/>
                  <a:pt x="1017878" y="4230221"/>
                </a:cubicBezTo>
                <a:cubicBezTo>
                  <a:pt x="1022267" y="4282205"/>
                  <a:pt x="1011774" y="4340634"/>
                  <a:pt x="993601" y="4353733"/>
                </a:cubicBezTo>
                <a:cubicBezTo>
                  <a:pt x="974740" y="4367244"/>
                  <a:pt x="953890" y="4321432"/>
                  <a:pt x="950122" y="4266088"/>
                </a:cubicBezTo>
                <a:cubicBezTo>
                  <a:pt x="946488" y="4212733"/>
                  <a:pt x="959106" y="4172682"/>
                  <a:pt x="977485" y="4163972"/>
                </a:cubicBezTo>
                <a:cubicBezTo>
                  <a:pt x="982166" y="4161761"/>
                  <a:pt x="986752" y="4161534"/>
                  <a:pt x="991069" y="4163253"/>
                </a:cubicBezTo>
                <a:close/>
                <a:moveTo>
                  <a:pt x="719969" y="4161503"/>
                </a:moveTo>
                <a:cubicBezTo>
                  <a:pt x="722373" y="4166921"/>
                  <a:pt x="710232" y="4185301"/>
                  <a:pt x="693221" y="4202514"/>
                </a:cubicBezTo>
                <a:cubicBezTo>
                  <a:pt x="675803" y="4220208"/>
                  <a:pt x="660509" y="4229329"/>
                  <a:pt x="658248" y="4223020"/>
                </a:cubicBezTo>
                <a:cubicBezTo>
                  <a:pt x="655986" y="4216710"/>
                  <a:pt x="667710" y="4198125"/>
                  <a:pt x="684652" y="4181460"/>
                </a:cubicBezTo>
                <a:cubicBezTo>
                  <a:pt x="701041" y="4165344"/>
                  <a:pt x="717568" y="4156154"/>
                  <a:pt x="719969" y="4161503"/>
                </a:cubicBezTo>
                <a:close/>
                <a:moveTo>
                  <a:pt x="5028219" y="4160817"/>
                </a:moveTo>
                <a:cubicBezTo>
                  <a:pt x="5047284" y="4161914"/>
                  <a:pt x="5063949" y="4182900"/>
                  <a:pt x="5066624" y="4209029"/>
                </a:cubicBezTo>
                <a:cubicBezTo>
                  <a:pt x="5069230" y="4235021"/>
                  <a:pt x="5056543" y="4255046"/>
                  <a:pt x="5037752" y="4254360"/>
                </a:cubicBezTo>
                <a:cubicBezTo>
                  <a:pt x="5018344" y="4253674"/>
                  <a:pt x="4999073" y="4229671"/>
                  <a:pt x="4997289" y="4203885"/>
                </a:cubicBezTo>
                <a:cubicBezTo>
                  <a:pt x="4995575" y="4179128"/>
                  <a:pt x="5009428" y="4159788"/>
                  <a:pt x="5028219" y="4160817"/>
                </a:cubicBezTo>
                <a:close/>
                <a:moveTo>
                  <a:pt x="5162703" y="4160611"/>
                </a:moveTo>
                <a:cubicBezTo>
                  <a:pt x="5181700" y="4159857"/>
                  <a:pt x="5198502" y="4180088"/>
                  <a:pt x="5201314" y="4207040"/>
                </a:cubicBezTo>
                <a:cubicBezTo>
                  <a:pt x="5204057" y="4233855"/>
                  <a:pt x="5191576" y="4255938"/>
                  <a:pt x="5172853" y="4257241"/>
                </a:cubicBezTo>
                <a:cubicBezTo>
                  <a:pt x="5153514" y="4258613"/>
                  <a:pt x="5134174" y="4235432"/>
                  <a:pt x="5132117" y="4208617"/>
                </a:cubicBezTo>
                <a:cubicBezTo>
                  <a:pt x="5130197" y="4182831"/>
                  <a:pt x="5143981" y="4161229"/>
                  <a:pt x="5162703" y="4160611"/>
                </a:cubicBezTo>
                <a:close/>
                <a:moveTo>
                  <a:pt x="4893665" y="4150736"/>
                </a:moveTo>
                <a:cubicBezTo>
                  <a:pt x="4912662" y="4153274"/>
                  <a:pt x="4929327" y="4174534"/>
                  <a:pt x="4931864" y="4199565"/>
                </a:cubicBezTo>
                <a:cubicBezTo>
                  <a:pt x="4934333" y="4224460"/>
                  <a:pt x="4921509" y="4242291"/>
                  <a:pt x="4902718" y="4239959"/>
                </a:cubicBezTo>
                <a:cubicBezTo>
                  <a:pt x="4883241" y="4237559"/>
                  <a:pt x="4864107" y="4213281"/>
                  <a:pt x="4862461" y="4188867"/>
                </a:cubicBezTo>
                <a:cubicBezTo>
                  <a:pt x="4860884" y="4165344"/>
                  <a:pt x="4874874" y="4148268"/>
                  <a:pt x="4893665" y="4150736"/>
                </a:cubicBezTo>
                <a:close/>
                <a:moveTo>
                  <a:pt x="5297464" y="4148198"/>
                </a:moveTo>
                <a:cubicBezTo>
                  <a:pt x="5316460" y="4145798"/>
                  <a:pt x="5333262" y="4165001"/>
                  <a:pt x="5336006" y="4192158"/>
                </a:cubicBezTo>
                <a:cubicBezTo>
                  <a:pt x="5338681" y="4219247"/>
                  <a:pt x="5326130" y="4243319"/>
                  <a:pt x="5307408" y="4246542"/>
                </a:cubicBezTo>
                <a:cubicBezTo>
                  <a:pt x="5288068" y="4249903"/>
                  <a:pt x="5268729" y="4227888"/>
                  <a:pt x="5266808" y="4200456"/>
                </a:cubicBezTo>
                <a:cubicBezTo>
                  <a:pt x="5264957" y="4174053"/>
                  <a:pt x="5278673" y="4150599"/>
                  <a:pt x="5297464" y="4148198"/>
                </a:cubicBezTo>
                <a:close/>
                <a:moveTo>
                  <a:pt x="453824" y="4140312"/>
                </a:moveTo>
                <a:cubicBezTo>
                  <a:pt x="459072" y="4139969"/>
                  <a:pt x="462654" y="4141204"/>
                  <a:pt x="463410" y="4144084"/>
                </a:cubicBezTo>
                <a:cubicBezTo>
                  <a:pt x="464917" y="4149776"/>
                  <a:pt x="454360" y="4160611"/>
                  <a:pt x="439816" y="4168430"/>
                </a:cubicBezTo>
                <a:cubicBezTo>
                  <a:pt x="424454" y="4176728"/>
                  <a:pt x="409640" y="4177688"/>
                  <a:pt x="408956" y="4170556"/>
                </a:cubicBezTo>
                <a:cubicBezTo>
                  <a:pt x="408339" y="4163698"/>
                  <a:pt x="419584" y="4152793"/>
                  <a:pt x="434261" y="4146004"/>
                </a:cubicBezTo>
                <a:cubicBezTo>
                  <a:pt x="441667" y="4142575"/>
                  <a:pt x="448578" y="4140655"/>
                  <a:pt x="453824" y="4140312"/>
                </a:cubicBezTo>
                <a:close/>
                <a:moveTo>
                  <a:pt x="380069" y="4139961"/>
                </a:moveTo>
                <a:cubicBezTo>
                  <a:pt x="385574" y="4140449"/>
                  <a:pt x="389445" y="4142507"/>
                  <a:pt x="390099" y="4146004"/>
                </a:cubicBezTo>
                <a:cubicBezTo>
                  <a:pt x="391400" y="4153137"/>
                  <a:pt x="380152" y="4164315"/>
                  <a:pt x="365134" y="4170556"/>
                </a:cubicBezTo>
                <a:cubicBezTo>
                  <a:pt x="351007" y="4176454"/>
                  <a:pt x="339003" y="4175356"/>
                  <a:pt x="337084" y="4168018"/>
                </a:cubicBezTo>
                <a:cubicBezTo>
                  <a:pt x="335026" y="4160269"/>
                  <a:pt x="345584" y="4149022"/>
                  <a:pt x="360262" y="4143330"/>
                </a:cubicBezTo>
                <a:cubicBezTo>
                  <a:pt x="367430" y="4140553"/>
                  <a:pt x="374564" y="4139472"/>
                  <a:pt x="380069" y="4139961"/>
                </a:cubicBezTo>
                <a:close/>
                <a:moveTo>
                  <a:pt x="5656686" y="4139359"/>
                </a:moveTo>
                <a:cubicBezTo>
                  <a:pt x="5670294" y="4140420"/>
                  <a:pt x="5681752" y="4152726"/>
                  <a:pt x="5683912" y="4171242"/>
                </a:cubicBezTo>
                <a:cubicBezTo>
                  <a:pt x="5686861" y="4196205"/>
                  <a:pt x="5672870" y="4224391"/>
                  <a:pt x="5653119" y="4233444"/>
                </a:cubicBezTo>
                <a:cubicBezTo>
                  <a:pt x="5634260" y="4242016"/>
                  <a:pt x="5616977" y="4230015"/>
                  <a:pt x="5613617" y="4205943"/>
                </a:cubicBezTo>
                <a:cubicBezTo>
                  <a:pt x="5610119" y="4180294"/>
                  <a:pt x="5623013" y="4151902"/>
                  <a:pt x="5642626" y="4142232"/>
                </a:cubicBezTo>
                <a:cubicBezTo>
                  <a:pt x="5647375" y="4139901"/>
                  <a:pt x="5652150" y="4139005"/>
                  <a:pt x="5656686" y="4139359"/>
                </a:cubicBezTo>
                <a:close/>
                <a:moveTo>
                  <a:pt x="622035" y="4136335"/>
                </a:moveTo>
                <a:cubicBezTo>
                  <a:pt x="623062" y="4139901"/>
                  <a:pt x="611607" y="4152382"/>
                  <a:pt x="596248" y="4164727"/>
                </a:cubicBezTo>
                <a:cubicBezTo>
                  <a:pt x="580610" y="4177346"/>
                  <a:pt x="567033" y="4184341"/>
                  <a:pt x="564769" y="4180638"/>
                </a:cubicBezTo>
                <a:cubicBezTo>
                  <a:pt x="562367" y="4176729"/>
                  <a:pt x="573821" y="4163218"/>
                  <a:pt x="589938" y="4151285"/>
                </a:cubicBezTo>
                <a:cubicBezTo>
                  <a:pt x="605778" y="4139490"/>
                  <a:pt x="621007" y="4132563"/>
                  <a:pt x="622035" y="4136335"/>
                </a:cubicBezTo>
                <a:close/>
                <a:moveTo>
                  <a:pt x="4759248" y="4132220"/>
                </a:moveTo>
                <a:cubicBezTo>
                  <a:pt x="4778313" y="4136061"/>
                  <a:pt x="4794773" y="4157252"/>
                  <a:pt x="4797036" y="4180843"/>
                </a:cubicBezTo>
                <a:cubicBezTo>
                  <a:pt x="4799299" y="4204160"/>
                  <a:pt x="4786063" y="4219865"/>
                  <a:pt x="4767341" y="4216025"/>
                </a:cubicBezTo>
                <a:cubicBezTo>
                  <a:pt x="4747795" y="4212047"/>
                  <a:pt x="4728867" y="4187907"/>
                  <a:pt x="4727564" y="4165207"/>
                </a:cubicBezTo>
                <a:cubicBezTo>
                  <a:pt x="4726261" y="4143193"/>
                  <a:pt x="4740457" y="4128448"/>
                  <a:pt x="4759248" y="4132220"/>
                </a:cubicBezTo>
                <a:close/>
                <a:moveTo>
                  <a:pt x="526264" y="4129648"/>
                </a:moveTo>
                <a:cubicBezTo>
                  <a:pt x="531578" y="4128533"/>
                  <a:pt x="535315" y="4128893"/>
                  <a:pt x="536171" y="4130985"/>
                </a:cubicBezTo>
                <a:cubicBezTo>
                  <a:pt x="538022" y="4135443"/>
                  <a:pt x="526365" y="4147101"/>
                  <a:pt x="511138" y="4156222"/>
                </a:cubicBezTo>
                <a:cubicBezTo>
                  <a:pt x="496741" y="4164863"/>
                  <a:pt x="483637" y="4167812"/>
                  <a:pt x="481924" y="4162669"/>
                </a:cubicBezTo>
                <a:cubicBezTo>
                  <a:pt x="480007" y="4157182"/>
                  <a:pt x="491457" y="4145455"/>
                  <a:pt x="506887" y="4137157"/>
                </a:cubicBezTo>
                <a:cubicBezTo>
                  <a:pt x="514054" y="4133351"/>
                  <a:pt x="520947" y="4130762"/>
                  <a:pt x="526264" y="4129648"/>
                </a:cubicBezTo>
                <a:close/>
                <a:moveTo>
                  <a:pt x="286058" y="4129134"/>
                </a:moveTo>
                <a:cubicBezTo>
                  <a:pt x="298679" y="4125568"/>
                  <a:pt x="309788" y="4126871"/>
                  <a:pt x="313765" y="4132563"/>
                </a:cubicBezTo>
                <a:cubicBezTo>
                  <a:pt x="318428" y="4139147"/>
                  <a:pt x="314173" y="4147582"/>
                  <a:pt x="302584" y="4154989"/>
                </a:cubicBezTo>
                <a:cubicBezTo>
                  <a:pt x="294151" y="4160269"/>
                  <a:pt x="285783" y="4162738"/>
                  <a:pt x="274128" y="4160818"/>
                </a:cubicBezTo>
                <a:cubicBezTo>
                  <a:pt x="273095" y="4155332"/>
                  <a:pt x="271728" y="4149571"/>
                  <a:pt x="271037" y="4143604"/>
                </a:cubicBezTo>
                <a:cubicBezTo>
                  <a:pt x="270214" y="4136884"/>
                  <a:pt x="275427" y="4132152"/>
                  <a:pt x="286058" y="4129134"/>
                </a:cubicBezTo>
                <a:close/>
                <a:moveTo>
                  <a:pt x="781130" y="4128500"/>
                </a:moveTo>
                <a:cubicBezTo>
                  <a:pt x="787542" y="4126151"/>
                  <a:pt x="791770" y="4126802"/>
                  <a:pt x="792250" y="4130917"/>
                </a:cubicBezTo>
                <a:cubicBezTo>
                  <a:pt x="793146" y="4138666"/>
                  <a:pt x="780250" y="4156291"/>
                  <a:pt x="763172" y="4171242"/>
                </a:cubicBezTo>
                <a:cubicBezTo>
                  <a:pt x="746235" y="4186124"/>
                  <a:pt x="730531" y="4193325"/>
                  <a:pt x="728129" y="4186604"/>
                </a:cubicBezTo>
                <a:cubicBezTo>
                  <a:pt x="725594" y="4179540"/>
                  <a:pt x="738694" y="4159789"/>
                  <a:pt x="757001" y="4144084"/>
                </a:cubicBezTo>
                <a:cubicBezTo>
                  <a:pt x="766160" y="4136198"/>
                  <a:pt x="774732" y="4130848"/>
                  <a:pt x="781130" y="4128500"/>
                </a:cubicBezTo>
                <a:close/>
                <a:moveTo>
                  <a:pt x="1454663" y="4127967"/>
                </a:moveTo>
                <a:cubicBezTo>
                  <a:pt x="1473454" y="4121178"/>
                  <a:pt x="1493345" y="4149913"/>
                  <a:pt x="1497389" y="4194353"/>
                </a:cubicBezTo>
                <a:cubicBezTo>
                  <a:pt x="1501505" y="4239410"/>
                  <a:pt x="1488885" y="4285358"/>
                  <a:pt x="1469410" y="4294137"/>
                </a:cubicBezTo>
                <a:cubicBezTo>
                  <a:pt x="1449794" y="4302915"/>
                  <a:pt x="1431415" y="4269174"/>
                  <a:pt x="1427781" y="4219316"/>
                </a:cubicBezTo>
                <a:cubicBezTo>
                  <a:pt x="1424417" y="4173093"/>
                  <a:pt x="1436425" y="4134551"/>
                  <a:pt x="1454663" y="4127967"/>
                </a:cubicBezTo>
                <a:close/>
                <a:moveTo>
                  <a:pt x="4428281" y="4126528"/>
                </a:moveTo>
                <a:cubicBezTo>
                  <a:pt x="4447483" y="4131534"/>
                  <a:pt x="4466343" y="4153000"/>
                  <a:pt x="4468812" y="4172408"/>
                </a:cubicBezTo>
                <a:cubicBezTo>
                  <a:pt x="4471280" y="4192022"/>
                  <a:pt x="4456879" y="4202446"/>
                  <a:pt x="4436922" y="4195588"/>
                </a:cubicBezTo>
                <a:cubicBezTo>
                  <a:pt x="4417925" y="4189004"/>
                  <a:pt x="4401123" y="4170076"/>
                  <a:pt x="4398243" y="4151903"/>
                </a:cubicBezTo>
                <a:cubicBezTo>
                  <a:pt x="4395225" y="4132768"/>
                  <a:pt x="4408804" y="4121384"/>
                  <a:pt x="4428281" y="4126528"/>
                </a:cubicBezTo>
                <a:close/>
                <a:moveTo>
                  <a:pt x="706663" y="4124607"/>
                </a:moveTo>
                <a:cubicBezTo>
                  <a:pt x="708720" y="4128173"/>
                  <a:pt x="695756" y="4144015"/>
                  <a:pt x="678479" y="4159720"/>
                </a:cubicBezTo>
                <a:cubicBezTo>
                  <a:pt x="662225" y="4174533"/>
                  <a:pt x="648028" y="4183037"/>
                  <a:pt x="646104" y="4178785"/>
                </a:cubicBezTo>
                <a:cubicBezTo>
                  <a:pt x="644116" y="4174259"/>
                  <a:pt x="656667" y="4157937"/>
                  <a:pt x="674085" y="4143055"/>
                </a:cubicBezTo>
                <a:cubicBezTo>
                  <a:pt x="690201" y="4129202"/>
                  <a:pt x="704742" y="4121178"/>
                  <a:pt x="706663" y="4124607"/>
                </a:cubicBezTo>
                <a:close/>
                <a:moveTo>
                  <a:pt x="5432360" y="4121384"/>
                </a:moveTo>
                <a:cubicBezTo>
                  <a:pt x="5451426" y="4116721"/>
                  <a:pt x="5468296" y="4133591"/>
                  <a:pt x="5470971" y="4160337"/>
                </a:cubicBezTo>
                <a:cubicBezTo>
                  <a:pt x="5473645" y="4186946"/>
                  <a:pt x="5461026" y="4212595"/>
                  <a:pt x="5442236" y="4218493"/>
                </a:cubicBezTo>
                <a:cubicBezTo>
                  <a:pt x="5422827" y="4224597"/>
                  <a:pt x="5403488" y="4205052"/>
                  <a:pt x="5401568" y="4177620"/>
                </a:cubicBezTo>
                <a:cubicBezTo>
                  <a:pt x="5399716" y="4151216"/>
                  <a:pt x="5413501" y="4125979"/>
                  <a:pt x="5432360" y="4121384"/>
                </a:cubicBezTo>
                <a:close/>
                <a:moveTo>
                  <a:pt x="926360" y="4109263"/>
                </a:moveTo>
                <a:cubicBezTo>
                  <a:pt x="933167" y="4110069"/>
                  <a:pt x="937982" y="4114630"/>
                  <a:pt x="939288" y="4125499"/>
                </a:cubicBezTo>
                <a:cubicBezTo>
                  <a:pt x="941894" y="4147239"/>
                  <a:pt x="929894" y="4190650"/>
                  <a:pt x="911236" y="4200937"/>
                </a:cubicBezTo>
                <a:cubicBezTo>
                  <a:pt x="892445" y="4211293"/>
                  <a:pt x="874890" y="4186536"/>
                  <a:pt x="872080" y="4160887"/>
                </a:cubicBezTo>
                <a:cubicBezTo>
                  <a:pt x="869270" y="4135375"/>
                  <a:pt x="882846" y="4123922"/>
                  <a:pt x="901498" y="4115555"/>
                </a:cubicBezTo>
                <a:cubicBezTo>
                  <a:pt x="910757" y="4111406"/>
                  <a:pt x="919551" y="4108458"/>
                  <a:pt x="926360" y="4109263"/>
                </a:cubicBezTo>
                <a:close/>
                <a:moveTo>
                  <a:pt x="853682" y="4109083"/>
                </a:moveTo>
                <a:cubicBezTo>
                  <a:pt x="860008" y="4108578"/>
                  <a:pt x="864191" y="4110858"/>
                  <a:pt x="864740" y="4115898"/>
                </a:cubicBezTo>
                <a:cubicBezTo>
                  <a:pt x="865771" y="4125156"/>
                  <a:pt x="852737" y="4141684"/>
                  <a:pt x="835797" y="4153411"/>
                </a:cubicBezTo>
                <a:cubicBezTo>
                  <a:pt x="817766" y="4165961"/>
                  <a:pt x="801511" y="4169048"/>
                  <a:pt x="799793" y="4159446"/>
                </a:cubicBezTo>
                <a:cubicBezTo>
                  <a:pt x="798079" y="4149845"/>
                  <a:pt x="811660" y="4131123"/>
                  <a:pt x="829767" y="4118984"/>
                </a:cubicBezTo>
                <a:cubicBezTo>
                  <a:pt x="838892" y="4112881"/>
                  <a:pt x="847356" y="4109589"/>
                  <a:pt x="853682" y="4109083"/>
                </a:cubicBezTo>
                <a:close/>
                <a:moveTo>
                  <a:pt x="609345" y="4108971"/>
                </a:moveTo>
                <a:cubicBezTo>
                  <a:pt x="610102" y="4112469"/>
                  <a:pt x="599058" y="4122687"/>
                  <a:pt x="584524" y="4132288"/>
                </a:cubicBezTo>
                <a:cubicBezTo>
                  <a:pt x="568470" y="4142918"/>
                  <a:pt x="554619" y="4148199"/>
                  <a:pt x="552973" y="4143947"/>
                </a:cubicBezTo>
                <a:cubicBezTo>
                  <a:pt x="551328" y="4139763"/>
                  <a:pt x="562781" y="4128516"/>
                  <a:pt x="578688" y="4119121"/>
                </a:cubicBezTo>
                <a:cubicBezTo>
                  <a:pt x="594257" y="4109863"/>
                  <a:pt x="608522" y="4105336"/>
                  <a:pt x="609345" y="4108971"/>
                </a:cubicBezTo>
                <a:close/>
                <a:moveTo>
                  <a:pt x="4623528" y="4106845"/>
                </a:moveTo>
                <a:cubicBezTo>
                  <a:pt x="4642593" y="4110891"/>
                  <a:pt x="4659327" y="4131054"/>
                  <a:pt x="4661932" y="4153068"/>
                </a:cubicBezTo>
                <a:cubicBezTo>
                  <a:pt x="4664538" y="4175014"/>
                  <a:pt x="4651851" y="4189073"/>
                  <a:pt x="4633060" y="4184958"/>
                </a:cubicBezTo>
                <a:cubicBezTo>
                  <a:pt x="4613652" y="4180706"/>
                  <a:pt x="4594381" y="4157663"/>
                  <a:pt x="4592598" y="4136472"/>
                </a:cubicBezTo>
                <a:cubicBezTo>
                  <a:pt x="4590815" y="4116172"/>
                  <a:pt x="4604737" y="4102867"/>
                  <a:pt x="4623528" y="4106845"/>
                </a:cubicBezTo>
                <a:close/>
                <a:moveTo>
                  <a:pt x="1111219" y="4105336"/>
                </a:moveTo>
                <a:cubicBezTo>
                  <a:pt x="1130075" y="4099576"/>
                  <a:pt x="1146672" y="4120424"/>
                  <a:pt x="1150306" y="4167813"/>
                </a:cubicBezTo>
                <a:cubicBezTo>
                  <a:pt x="1153871" y="4214447"/>
                  <a:pt x="1142420" y="4267528"/>
                  <a:pt x="1124043" y="4276924"/>
                </a:cubicBezTo>
                <a:cubicBezTo>
                  <a:pt x="1106002" y="4286113"/>
                  <a:pt x="1086458" y="4245925"/>
                  <a:pt x="1082207" y="4198468"/>
                </a:cubicBezTo>
                <a:cubicBezTo>
                  <a:pt x="1077680" y="4148268"/>
                  <a:pt x="1091672" y="4111303"/>
                  <a:pt x="1111219" y="4105336"/>
                </a:cubicBezTo>
                <a:close/>
                <a:moveTo>
                  <a:pt x="693285" y="4099576"/>
                </a:moveTo>
                <a:cubicBezTo>
                  <a:pt x="695756" y="4101633"/>
                  <a:pt x="684166" y="4113772"/>
                  <a:pt x="667777" y="4127008"/>
                </a:cubicBezTo>
                <a:cubicBezTo>
                  <a:pt x="651526" y="4140175"/>
                  <a:pt x="636366" y="4148748"/>
                  <a:pt x="634584" y="4145387"/>
                </a:cubicBezTo>
                <a:cubicBezTo>
                  <a:pt x="632873" y="4142027"/>
                  <a:pt x="645282" y="4128448"/>
                  <a:pt x="661879" y="4116103"/>
                </a:cubicBezTo>
                <a:cubicBezTo>
                  <a:pt x="677716" y="4104376"/>
                  <a:pt x="691027" y="4097587"/>
                  <a:pt x="693285" y="4099576"/>
                </a:cubicBezTo>
                <a:close/>
                <a:moveTo>
                  <a:pt x="1589767" y="4093267"/>
                </a:moveTo>
                <a:cubicBezTo>
                  <a:pt x="1608901" y="4089838"/>
                  <a:pt x="1627965" y="4114938"/>
                  <a:pt x="1630914" y="4152657"/>
                </a:cubicBezTo>
                <a:cubicBezTo>
                  <a:pt x="1633933" y="4191062"/>
                  <a:pt x="1620354" y="4229878"/>
                  <a:pt x="1600669" y="4235707"/>
                </a:cubicBezTo>
                <a:cubicBezTo>
                  <a:pt x="1580853" y="4241537"/>
                  <a:pt x="1563298" y="4209990"/>
                  <a:pt x="1560619" y="4166853"/>
                </a:cubicBezTo>
                <a:cubicBezTo>
                  <a:pt x="1558218" y="4127625"/>
                  <a:pt x="1571594" y="4096490"/>
                  <a:pt x="1589767" y="4093267"/>
                </a:cubicBezTo>
                <a:close/>
                <a:moveTo>
                  <a:pt x="777917" y="4089288"/>
                </a:moveTo>
                <a:cubicBezTo>
                  <a:pt x="778605" y="4094089"/>
                  <a:pt x="766190" y="4108216"/>
                  <a:pt x="750211" y="4121521"/>
                </a:cubicBezTo>
                <a:cubicBezTo>
                  <a:pt x="733477" y="4135443"/>
                  <a:pt x="717432" y="4143809"/>
                  <a:pt x="716332" y="4138597"/>
                </a:cubicBezTo>
                <a:cubicBezTo>
                  <a:pt x="715101" y="4133248"/>
                  <a:pt x="728404" y="4117132"/>
                  <a:pt x="745616" y="4103690"/>
                </a:cubicBezTo>
                <a:cubicBezTo>
                  <a:pt x="762832" y="4090180"/>
                  <a:pt x="777163" y="4084076"/>
                  <a:pt x="777917" y="4089288"/>
                </a:cubicBezTo>
                <a:close/>
                <a:moveTo>
                  <a:pt x="4293315" y="4088260"/>
                </a:moveTo>
                <a:cubicBezTo>
                  <a:pt x="4312518" y="4093472"/>
                  <a:pt x="4331240" y="4113497"/>
                  <a:pt x="4333503" y="4131122"/>
                </a:cubicBezTo>
                <a:cubicBezTo>
                  <a:pt x="4335698" y="4148953"/>
                  <a:pt x="4321159" y="4157869"/>
                  <a:pt x="4301202" y="4150942"/>
                </a:cubicBezTo>
                <a:cubicBezTo>
                  <a:pt x="4281108" y="4143947"/>
                  <a:pt x="4264100" y="4125087"/>
                  <a:pt x="4262523" y="4107874"/>
                </a:cubicBezTo>
                <a:cubicBezTo>
                  <a:pt x="4261083" y="4092100"/>
                  <a:pt x="4274936" y="4083254"/>
                  <a:pt x="4293315" y="4088260"/>
                </a:cubicBezTo>
                <a:close/>
                <a:moveTo>
                  <a:pt x="512734" y="4085491"/>
                </a:moveTo>
                <a:cubicBezTo>
                  <a:pt x="518220" y="4085260"/>
                  <a:pt x="522079" y="4086408"/>
                  <a:pt x="522731" y="4088946"/>
                </a:cubicBezTo>
                <a:cubicBezTo>
                  <a:pt x="524031" y="4094158"/>
                  <a:pt x="512717" y="4103759"/>
                  <a:pt x="497699" y="4110480"/>
                </a:cubicBezTo>
                <a:cubicBezTo>
                  <a:pt x="483569" y="4116789"/>
                  <a:pt x="471639" y="4117613"/>
                  <a:pt x="469786" y="4112194"/>
                </a:cubicBezTo>
                <a:cubicBezTo>
                  <a:pt x="467799" y="4106434"/>
                  <a:pt x="478359" y="4096353"/>
                  <a:pt x="492967" y="4090317"/>
                </a:cubicBezTo>
                <a:cubicBezTo>
                  <a:pt x="500134" y="4087334"/>
                  <a:pt x="507245" y="4085722"/>
                  <a:pt x="512734" y="4085491"/>
                </a:cubicBezTo>
                <a:close/>
                <a:moveTo>
                  <a:pt x="439259" y="4083416"/>
                </a:moveTo>
                <a:cubicBezTo>
                  <a:pt x="444204" y="4083956"/>
                  <a:pt x="447600" y="4085859"/>
                  <a:pt x="448457" y="4089014"/>
                </a:cubicBezTo>
                <a:cubicBezTo>
                  <a:pt x="450305" y="4095736"/>
                  <a:pt x="439540" y="4105748"/>
                  <a:pt x="424797" y="4111303"/>
                </a:cubicBezTo>
                <a:cubicBezTo>
                  <a:pt x="411358" y="4116310"/>
                  <a:pt x="398325" y="4115075"/>
                  <a:pt x="396613" y="4108560"/>
                </a:cubicBezTo>
                <a:cubicBezTo>
                  <a:pt x="394692" y="4101427"/>
                  <a:pt x="406006" y="4090798"/>
                  <a:pt x="420752" y="4085997"/>
                </a:cubicBezTo>
                <a:cubicBezTo>
                  <a:pt x="427816" y="4083699"/>
                  <a:pt x="434310" y="4082876"/>
                  <a:pt x="439259" y="4083416"/>
                </a:cubicBezTo>
                <a:close/>
                <a:moveTo>
                  <a:pt x="680465" y="4080374"/>
                </a:moveTo>
                <a:cubicBezTo>
                  <a:pt x="682038" y="4082568"/>
                  <a:pt x="671276" y="4092032"/>
                  <a:pt x="656118" y="4102388"/>
                </a:cubicBezTo>
                <a:cubicBezTo>
                  <a:pt x="640347" y="4113155"/>
                  <a:pt x="624843" y="4120287"/>
                  <a:pt x="623885" y="4116721"/>
                </a:cubicBezTo>
                <a:cubicBezTo>
                  <a:pt x="622993" y="4113292"/>
                  <a:pt x="634653" y="4102525"/>
                  <a:pt x="650016" y="4093061"/>
                </a:cubicBezTo>
                <a:cubicBezTo>
                  <a:pt x="665583" y="4083528"/>
                  <a:pt x="678888" y="4078179"/>
                  <a:pt x="680465" y="4080374"/>
                </a:cubicBezTo>
                <a:close/>
                <a:moveTo>
                  <a:pt x="4490003" y="4077562"/>
                </a:moveTo>
                <a:cubicBezTo>
                  <a:pt x="4509068" y="4082842"/>
                  <a:pt x="4525116" y="4102456"/>
                  <a:pt x="4526968" y="4122687"/>
                </a:cubicBezTo>
                <a:cubicBezTo>
                  <a:pt x="4528819" y="4142575"/>
                  <a:pt x="4515172" y="4154165"/>
                  <a:pt x="4496381" y="4148610"/>
                </a:cubicBezTo>
                <a:cubicBezTo>
                  <a:pt x="4477865" y="4143124"/>
                  <a:pt x="4459897" y="4122619"/>
                  <a:pt x="4457496" y="4104171"/>
                </a:cubicBezTo>
                <a:cubicBezTo>
                  <a:pt x="4454890" y="4084557"/>
                  <a:pt x="4470115" y="4072144"/>
                  <a:pt x="4490003" y="4077562"/>
                </a:cubicBezTo>
                <a:close/>
                <a:moveTo>
                  <a:pt x="5579985" y="4077349"/>
                </a:moveTo>
                <a:cubicBezTo>
                  <a:pt x="5593094" y="4079156"/>
                  <a:pt x="5603485" y="4091706"/>
                  <a:pt x="5606005" y="4110891"/>
                </a:cubicBezTo>
                <a:cubicBezTo>
                  <a:pt x="5609502" y="4138049"/>
                  <a:pt x="5595992" y="4166578"/>
                  <a:pt x="5576172" y="4173916"/>
                </a:cubicBezTo>
                <a:cubicBezTo>
                  <a:pt x="5557656" y="4180706"/>
                  <a:pt x="5539482" y="4164933"/>
                  <a:pt x="5536807" y="4139832"/>
                </a:cubicBezTo>
                <a:cubicBezTo>
                  <a:pt x="5534064" y="4114663"/>
                  <a:pt x="5547574" y="4086888"/>
                  <a:pt x="5566160" y="4079276"/>
                </a:cubicBezTo>
                <a:cubicBezTo>
                  <a:pt x="5570943" y="4077338"/>
                  <a:pt x="5575615" y="4076747"/>
                  <a:pt x="5579985" y="4077349"/>
                </a:cubicBezTo>
                <a:close/>
                <a:moveTo>
                  <a:pt x="586202" y="4077330"/>
                </a:moveTo>
                <a:cubicBezTo>
                  <a:pt x="591415" y="4076464"/>
                  <a:pt x="594945" y="4076910"/>
                  <a:pt x="595628" y="4078796"/>
                </a:cubicBezTo>
                <a:cubicBezTo>
                  <a:pt x="597003" y="4082499"/>
                  <a:pt x="586372" y="4091346"/>
                  <a:pt x="571760" y="4098890"/>
                </a:cubicBezTo>
                <a:cubicBezTo>
                  <a:pt x="556402" y="4106845"/>
                  <a:pt x="541657" y="4109863"/>
                  <a:pt x="541111" y="4104719"/>
                </a:cubicBezTo>
                <a:cubicBezTo>
                  <a:pt x="540628" y="4099850"/>
                  <a:pt x="551944" y="4090386"/>
                  <a:pt x="566691" y="4083734"/>
                </a:cubicBezTo>
                <a:cubicBezTo>
                  <a:pt x="574096" y="4080373"/>
                  <a:pt x="580992" y="4078196"/>
                  <a:pt x="586202" y="4077330"/>
                </a:cubicBezTo>
                <a:close/>
                <a:moveTo>
                  <a:pt x="5792674" y="4073220"/>
                </a:moveTo>
                <a:cubicBezTo>
                  <a:pt x="5806259" y="4073207"/>
                  <a:pt x="5817472" y="4084265"/>
                  <a:pt x="5819426" y="4102114"/>
                </a:cubicBezTo>
                <a:cubicBezTo>
                  <a:pt x="5822032" y="4126254"/>
                  <a:pt x="5807836" y="4154714"/>
                  <a:pt x="5787879" y="4165207"/>
                </a:cubicBezTo>
                <a:cubicBezTo>
                  <a:pt x="5768883" y="4175220"/>
                  <a:pt x="5751943" y="4165001"/>
                  <a:pt x="5748857" y="4141616"/>
                </a:cubicBezTo>
                <a:cubicBezTo>
                  <a:pt x="5745634" y="4116927"/>
                  <a:pt x="5758939" y="4087849"/>
                  <a:pt x="5778552" y="4077082"/>
                </a:cubicBezTo>
                <a:cubicBezTo>
                  <a:pt x="5783353" y="4074459"/>
                  <a:pt x="5788145" y="4073224"/>
                  <a:pt x="5792674" y="4073220"/>
                </a:cubicBezTo>
                <a:close/>
                <a:moveTo>
                  <a:pt x="365690" y="4071004"/>
                </a:moveTo>
                <a:cubicBezTo>
                  <a:pt x="370792" y="4072230"/>
                  <a:pt x="374323" y="4074819"/>
                  <a:pt x="375076" y="4078454"/>
                </a:cubicBezTo>
                <a:cubicBezTo>
                  <a:pt x="376516" y="4085723"/>
                  <a:pt x="366366" y="4095324"/>
                  <a:pt x="352513" y="4099782"/>
                </a:cubicBezTo>
                <a:cubicBezTo>
                  <a:pt x="338180" y="4104377"/>
                  <a:pt x="325837" y="4102045"/>
                  <a:pt x="323505" y="4094227"/>
                </a:cubicBezTo>
                <a:cubicBezTo>
                  <a:pt x="320966" y="4085860"/>
                  <a:pt x="331597" y="4075642"/>
                  <a:pt x="346889" y="4071733"/>
                </a:cubicBezTo>
                <a:cubicBezTo>
                  <a:pt x="353922" y="4069915"/>
                  <a:pt x="360587" y="4069778"/>
                  <a:pt x="365690" y="4071004"/>
                </a:cubicBezTo>
                <a:close/>
                <a:moveTo>
                  <a:pt x="1723429" y="4070909"/>
                </a:moveTo>
                <a:cubicBezTo>
                  <a:pt x="1742564" y="4068235"/>
                  <a:pt x="1761700" y="4087643"/>
                  <a:pt x="1764713" y="4118161"/>
                </a:cubicBezTo>
                <a:cubicBezTo>
                  <a:pt x="1767798" y="4149159"/>
                  <a:pt x="1754288" y="4181940"/>
                  <a:pt x="1734607" y="4187290"/>
                </a:cubicBezTo>
                <a:cubicBezTo>
                  <a:pt x="1714786" y="4192639"/>
                  <a:pt x="1697025" y="4165893"/>
                  <a:pt x="1694353" y="4130437"/>
                </a:cubicBezTo>
                <a:cubicBezTo>
                  <a:pt x="1691950" y="4097793"/>
                  <a:pt x="1705117" y="4073515"/>
                  <a:pt x="1723429" y="4070909"/>
                </a:cubicBezTo>
                <a:close/>
                <a:moveTo>
                  <a:pt x="2537187" y="4070154"/>
                </a:moveTo>
                <a:cubicBezTo>
                  <a:pt x="2556321" y="4069606"/>
                  <a:pt x="2575043" y="4074612"/>
                  <a:pt x="2576964" y="4078521"/>
                </a:cubicBezTo>
                <a:cubicBezTo>
                  <a:pt x="2578952" y="4082499"/>
                  <a:pt x="2564139" y="4085242"/>
                  <a:pt x="2544251" y="4085585"/>
                </a:cubicBezTo>
                <a:cubicBezTo>
                  <a:pt x="2525323" y="4085928"/>
                  <a:pt x="2508727" y="4083116"/>
                  <a:pt x="2506326" y="4079276"/>
                </a:cubicBezTo>
                <a:cubicBezTo>
                  <a:pt x="2503789" y="4075161"/>
                  <a:pt x="2517505" y="4070840"/>
                  <a:pt x="2537187" y="4070154"/>
                </a:cubicBezTo>
                <a:close/>
                <a:moveTo>
                  <a:pt x="2401878" y="4069812"/>
                </a:moveTo>
                <a:cubicBezTo>
                  <a:pt x="2421150" y="4070360"/>
                  <a:pt x="2439529" y="4073926"/>
                  <a:pt x="2441244" y="4078521"/>
                </a:cubicBezTo>
                <a:cubicBezTo>
                  <a:pt x="2443026" y="4083116"/>
                  <a:pt x="2428145" y="4087848"/>
                  <a:pt x="2408188" y="4088260"/>
                </a:cubicBezTo>
                <a:cubicBezTo>
                  <a:pt x="2388162" y="4088671"/>
                  <a:pt x="2371361" y="4082911"/>
                  <a:pt x="2370195" y="4077081"/>
                </a:cubicBezTo>
                <a:cubicBezTo>
                  <a:pt x="2369166" y="4071663"/>
                  <a:pt x="2383362" y="4069263"/>
                  <a:pt x="2401878" y="4069812"/>
                </a:cubicBezTo>
                <a:close/>
                <a:moveTo>
                  <a:pt x="5086100" y="4068440"/>
                </a:moveTo>
                <a:cubicBezTo>
                  <a:pt x="5104891" y="4067823"/>
                  <a:pt x="5122516" y="4088877"/>
                  <a:pt x="5125123" y="4115212"/>
                </a:cubicBezTo>
                <a:cubicBezTo>
                  <a:pt x="5127729" y="4141547"/>
                  <a:pt x="5114355" y="4163355"/>
                  <a:pt x="5095427" y="4163424"/>
                </a:cubicBezTo>
                <a:cubicBezTo>
                  <a:pt x="5076225" y="4163561"/>
                  <a:pt x="5059217" y="4142987"/>
                  <a:pt x="5056611" y="4116652"/>
                </a:cubicBezTo>
                <a:cubicBezTo>
                  <a:pt x="5054005" y="4090455"/>
                  <a:pt x="5067104" y="4069058"/>
                  <a:pt x="5086100" y="4068440"/>
                </a:cubicBezTo>
                <a:close/>
                <a:moveTo>
                  <a:pt x="4952781" y="4067343"/>
                </a:moveTo>
                <a:cubicBezTo>
                  <a:pt x="4971572" y="4068921"/>
                  <a:pt x="4988923" y="4091415"/>
                  <a:pt x="4990637" y="4116378"/>
                </a:cubicBezTo>
                <a:cubicBezTo>
                  <a:pt x="4992352" y="4141890"/>
                  <a:pt x="4978567" y="4160201"/>
                  <a:pt x="4959296" y="4158006"/>
                </a:cubicBezTo>
                <a:cubicBezTo>
                  <a:pt x="4940162" y="4155811"/>
                  <a:pt x="4923497" y="4134209"/>
                  <a:pt x="4921714" y="4109177"/>
                </a:cubicBezTo>
                <a:cubicBezTo>
                  <a:pt x="4919931" y="4084351"/>
                  <a:pt x="4933716" y="4065766"/>
                  <a:pt x="4952781" y="4067343"/>
                </a:cubicBezTo>
                <a:close/>
                <a:moveTo>
                  <a:pt x="2674347" y="4064189"/>
                </a:moveTo>
                <a:cubicBezTo>
                  <a:pt x="2693687" y="4063023"/>
                  <a:pt x="2711517" y="4068098"/>
                  <a:pt x="2712546" y="4073173"/>
                </a:cubicBezTo>
                <a:cubicBezTo>
                  <a:pt x="2713575" y="4078316"/>
                  <a:pt x="2698007" y="4081745"/>
                  <a:pt x="2678050" y="4082294"/>
                </a:cubicBezTo>
                <a:cubicBezTo>
                  <a:pt x="2657956" y="4082843"/>
                  <a:pt x="2642114" y="4081128"/>
                  <a:pt x="2641634" y="4076328"/>
                </a:cubicBezTo>
                <a:cubicBezTo>
                  <a:pt x="2641223" y="4071938"/>
                  <a:pt x="2656105" y="4065286"/>
                  <a:pt x="2674347" y="4064189"/>
                </a:cubicBezTo>
                <a:close/>
                <a:moveTo>
                  <a:pt x="2265816" y="4063983"/>
                </a:moveTo>
                <a:cubicBezTo>
                  <a:pt x="2285087" y="4064806"/>
                  <a:pt x="2303535" y="4069469"/>
                  <a:pt x="2305456" y="4076739"/>
                </a:cubicBezTo>
                <a:cubicBezTo>
                  <a:pt x="2307376" y="4084077"/>
                  <a:pt x="2292700" y="4092649"/>
                  <a:pt x="2272743" y="4093541"/>
                </a:cubicBezTo>
                <a:cubicBezTo>
                  <a:pt x="2253746" y="4094432"/>
                  <a:pt x="2237150" y="4086203"/>
                  <a:pt x="2234681" y="4077081"/>
                </a:cubicBezTo>
                <a:cubicBezTo>
                  <a:pt x="2232075" y="4067412"/>
                  <a:pt x="2246134" y="4063160"/>
                  <a:pt x="2265816" y="4063983"/>
                </a:cubicBezTo>
                <a:close/>
                <a:moveTo>
                  <a:pt x="764956" y="4063502"/>
                </a:moveTo>
                <a:cubicBezTo>
                  <a:pt x="766600" y="4065834"/>
                  <a:pt x="754461" y="4077355"/>
                  <a:pt x="738345" y="4089563"/>
                </a:cubicBezTo>
                <a:cubicBezTo>
                  <a:pt x="722297" y="4101633"/>
                  <a:pt x="707485" y="4109725"/>
                  <a:pt x="705906" y="4106639"/>
                </a:cubicBezTo>
                <a:cubicBezTo>
                  <a:pt x="704330" y="4103485"/>
                  <a:pt x="716195" y="4091071"/>
                  <a:pt x="732383" y="4079618"/>
                </a:cubicBezTo>
                <a:cubicBezTo>
                  <a:pt x="748496" y="4068234"/>
                  <a:pt x="763313" y="4061170"/>
                  <a:pt x="764956" y="4063502"/>
                </a:cubicBezTo>
                <a:close/>
                <a:moveTo>
                  <a:pt x="1255437" y="4061968"/>
                </a:moveTo>
                <a:cubicBezTo>
                  <a:pt x="1268541" y="4065235"/>
                  <a:pt x="1279254" y="4080614"/>
                  <a:pt x="1282596" y="4109726"/>
                </a:cubicBezTo>
                <a:cubicBezTo>
                  <a:pt x="1287394" y="4151217"/>
                  <a:pt x="1275879" y="4202035"/>
                  <a:pt x="1256397" y="4210675"/>
                </a:cubicBezTo>
                <a:cubicBezTo>
                  <a:pt x="1238293" y="4218631"/>
                  <a:pt x="1218887" y="4181804"/>
                  <a:pt x="1214768" y="4140107"/>
                </a:cubicBezTo>
                <a:cubicBezTo>
                  <a:pt x="1210727" y="4098479"/>
                  <a:pt x="1223413" y="4068647"/>
                  <a:pt x="1241722" y="4062680"/>
                </a:cubicBezTo>
                <a:cubicBezTo>
                  <a:pt x="1246439" y="4061137"/>
                  <a:pt x="1251071" y="4060880"/>
                  <a:pt x="1255437" y="4061968"/>
                </a:cubicBezTo>
                <a:close/>
                <a:moveTo>
                  <a:pt x="1059489" y="4061060"/>
                </a:moveTo>
                <a:cubicBezTo>
                  <a:pt x="1066296" y="4061874"/>
                  <a:pt x="1071062" y="4065457"/>
                  <a:pt x="1072194" y="4073584"/>
                </a:cubicBezTo>
                <a:cubicBezTo>
                  <a:pt x="1074457" y="4089837"/>
                  <a:pt x="1062044" y="4126939"/>
                  <a:pt x="1043322" y="4135100"/>
                </a:cubicBezTo>
                <a:cubicBezTo>
                  <a:pt x="1024394" y="4143330"/>
                  <a:pt x="1006837" y="4117201"/>
                  <a:pt x="1004369" y="4097793"/>
                </a:cubicBezTo>
                <a:cubicBezTo>
                  <a:pt x="1001971" y="4078522"/>
                  <a:pt x="1015751" y="4071184"/>
                  <a:pt x="1034544" y="4065149"/>
                </a:cubicBezTo>
                <a:cubicBezTo>
                  <a:pt x="1043839" y="4062200"/>
                  <a:pt x="1052681" y="4060245"/>
                  <a:pt x="1059489" y="4061060"/>
                </a:cubicBezTo>
                <a:close/>
                <a:moveTo>
                  <a:pt x="840216" y="4060981"/>
                </a:moveTo>
                <a:cubicBezTo>
                  <a:pt x="846275" y="4059387"/>
                  <a:pt x="850270" y="4059901"/>
                  <a:pt x="850616" y="4062816"/>
                </a:cubicBezTo>
                <a:cubicBezTo>
                  <a:pt x="851297" y="4068715"/>
                  <a:pt x="837513" y="4082362"/>
                  <a:pt x="820094" y="4093952"/>
                </a:cubicBezTo>
                <a:cubicBezTo>
                  <a:pt x="802403" y="4105748"/>
                  <a:pt x="788206" y="4110617"/>
                  <a:pt x="787382" y="4104239"/>
                </a:cubicBezTo>
                <a:cubicBezTo>
                  <a:pt x="786560" y="4098067"/>
                  <a:pt x="800417" y="4082705"/>
                  <a:pt x="817419" y="4071800"/>
                </a:cubicBezTo>
                <a:cubicBezTo>
                  <a:pt x="826028" y="4066279"/>
                  <a:pt x="834157" y="4062576"/>
                  <a:pt x="840216" y="4060981"/>
                </a:cubicBezTo>
                <a:close/>
                <a:moveTo>
                  <a:pt x="668257" y="4060691"/>
                </a:moveTo>
                <a:cubicBezTo>
                  <a:pt x="669144" y="4063366"/>
                  <a:pt x="658106" y="4071527"/>
                  <a:pt x="643706" y="4079345"/>
                </a:cubicBezTo>
                <a:cubicBezTo>
                  <a:pt x="628276" y="4087712"/>
                  <a:pt x="614421" y="4092032"/>
                  <a:pt x="613530" y="4088260"/>
                </a:cubicBezTo>
                <a:cubicBezTo>
                  <a:pt x="612637" y="4084763"/>
                  <a:pt x="623337" y="4076053"/>
                  <a:pt x="637944" y="4068921"/>
                </a:cubicBezTo>
                <a:cubicBezTo>
                  <a:pt x="653170" y="4061446"/>
                  <a:pt x="667363" y="4057811"/>
                  <a:pt x="668257" y="4060691"/>
                </a:cubicBezTo>
                <a:close/>
                <a:moveTo>
                  <a:pt x="5221203" y="4059456"/>
                </a:moveTo>
                <a:cubicBezTo>
                  <a:pt x="5239994" y="4057742"/>
                  <a:pt x="5257550" y="4078727"/>
                  <a:pt x="5259814" y="4105679"/>
                </a:cubicBezTo>
                <a:cubicBezTo>
                  <a:pt x="5262076" y="4132837"/>
                  <a:pt x="5248566" y="4155948"/>
                  <a:pt x="5229501" y="4157388"/>
                </a:cubicBezTo>
                <a:cubicBezTo>
                  <a:pt x="5210299" y="4158897"/>
                  <a:pt x="5193496" y="4138598"/>
                  <a:pt x="5191165" y="4111303"/>
                </a:cubicBezTo>
                <a:cubicBezTo>
                  <a:pt x="5188833" y="4084213"/>
                  <a:pt x="5202206" y="4061239"/>
                  <a:pt x="5221203" y="4059456"/>
                </a:cubicBezTo>
                <a:close/>
                <a:moveTo>
                  <a:pt x="1858806" y="4058771"/>
                </a:moveTo>
                <a:cubicBezTo>
                  <a:pt x="1878077" y="4057673"/>
                  <a:pt x="1896866" y="4072555"/>
                  <a:pt x="1899338" y="4096147"/>
                </a:cubicBezTo>
                <a:cubicBezTo>
                  <a:pt x="1901873" y="4120150"/>
                  <a:pt x="1887885" y="4146073"/>
                  <a:pt x="1868063" y="4149845"/>
                </a:cubicBezTo>
                <a:cubicBezTo>
                  <a:pt x="1848177" y="4153617"/>
                  <a:pt x="1830758" y="4131191"/>
                  <a:pt x="1828628" y="4103073"/>
                </a:cubicBezTo>
                <a:cubicBezTo>
                  <a:pt x="1826710" y="4077356"/>
                  <a:pt x="1840492" y="4059799"/>
                  <a:pt x="1858806" y="4058771"/>
                </a:cubicBezTo>
                <a:close/>
                <a:moveTo>
                  <a:pt x="2129890" y="4057948"/>
                </a:moveTo>
                <a:cubicBezTo>
                  <a:pt x="2149161" y="4058565"/>
                  <a:pt x="2167678" y="4065698"/>
                  <a:pt x="2169735" y="4077219"/>
                </a:cubicBezTo>
                <a:cubicBezTo>
                  <a:pt x="2171793" y="4088946"/>
                  <a:pt x="2157254" y="4102525"/>
                  <a:pt x="2137366" y="4104171"/>
                </a:cubicBezTo>
                <a:cubicBezTo>
                  <a:pt x="2117340" y="4105885"/>
                  <a:pt x="2100264" y="4092581"/>
                  <a:pt x="2098755" y="4077905"/>
                </a:cubicBezTo>
                <a:cubicBezTo>
                  <a:pt x="2097315" y="4064395"/>
                  <a:pt x="2111442" y="4057399"/>
                  <a:pt x="2129890" y="4057948"/>
                </a:cubicBezTo>
                <a:close/>
                <a:moveTo>
                  <a:pt x="4816855" y="4057673"/>
                </a:moveTo>
                <a:cubicBezTo>
                  <a:pt x="4835646" y="4059525"/>
                  <a:pt x="4853202" y="4080647"/>
                  <a:pt x="4855671" y="4104582"/>
                </a:cubicBezTo>
                <a:cubicBezTo>
                  <a:pt x="4858140" y="4128585"/>
                  <a:pt x="4844698" y="4146073"/>
                  <a:pt x="4825702" y="4143467"/>
                </a:cubicBezTo>
                <a:cubicBezTo>
                  <a:pt x="4806499" y="4140792"/>
                  <a:pt x="4789560" y="4120218"/>
                  <a:pt x="4787091" y="4096558"/>
                </a:cubicBezTo>
                <a:cubicBezTo>
                  <a:pt x="4784691" y="4073103"/>
                  <a:pt x="4797927" y="4055821"/>
                  <a:pt x="4816855" y="4057673"/>
                </a:cubicBezTo>
                <a:close/>
                <a:moveTo>
                  <a:pt x="1994117" y="4055204"/>
                </a:moveTo>
                <a:cubicBezTo>
                  <a:pt x="2013318" y="4055067"/>
                  <a:pt x="2032040" y="4065629"/>
                  <a:pt x="2034302" y="4082774"/>
                </a:cubicBezTo>
                <a:cubicBezTo>
                  <a:pt x="2036633" y="4100193"/>
                  <a:pt x="2022438" y="4119670"/>
                  <a:pt x="2002619" y="4122413"/>
                </a:cubicBezTo>
                <a:cubicBezTo>
                  <a:pt x="1983691" y="4125019"/>
                  <a:pt x="1966821" y="4109177"/>
                  <a:pt x="1963871" y="4089220"/>
                </a:cubicBezTo>
                <a:cubicBezTo>
                  <a:pt x="1960717" y="4068303"/>
                  <a:pt x="1974570" y="4055342"/>
                  <a:pt x="1994117" y="4055204"/>
                </a:cubicBezTo>
                <a:close/>
                <a:moveTo>
                  <a:pt x="2808009" y="4052393"/>
                </a:moveTo>
                <a:cubicBezTo>
                  <a:pt x="2827075" y="4050404"/>
                  <a:pt x="2845591" y="4055205"/>
                  <a:pt x="2847443" y="4060554"/>
                </a:cubicBezTo>
                <a:cubicBezTo>
                  <a:pt x="2849295" y="4065972"/>
                  <a:pt x="2834413" y="4070292"/>
                  <a:pt x="2814593" y="4071869"/>
                </a:cubicBezTo>
                <a:cubicBezTo>
                  <a:pt x="2795665" y="4073378"/>
                  <a:pt x="2779412" y="4072418"/>
                  <a:pt x="2777148" y="4067481"/>
                </a:cubicBezTo>
                <a:cubicBezTo>
                  <a:pt x="2774748" y="4062268"/>
                  <a:pt x="2788533" y="4054450"/>
                  <a:pt x="2808009" y="4052393"/>
                </a:cubicBezTo>
                <a:close/>
                <a:moveTo>
                  <a:pt x="984199" y="4052375"/>
                </a:moveTo>
                <a:cubicBezTo>
                  <a:pt x="991118" y="4052872"/>
                  <a:pt x="996073" y="4055273"/>
                  <a:pt x="997237" y="4059525"/>
                </a:cubicBezTo>
                <a:cubicBezTo>
                  <a:pt x="999636" y="4068097"/>
                  <a:pt x="986330" y="4081608"/>
                  <a:pt x="968020" y="4088603"/>
                </a:cubicBezTo>
                <a:cubicBezTo>
                  <a:pt x="950679" y="4095186"/>
                  <a:pt x="934555" y="4093335"/>
                  <a:pt x="931740" y="4084831"/>
                </a:cubicBezTo>
                <a:cubicBezTo>
                  <a:pt x="928727" y="4075710"/>
                  <a:pt x="940933" y="4063503"/>
                  <a:pt x="959384" y="4056645"/>
                </a:cubicBezTo>
                <a:cubicBezTo>
                  <a:pt x="968395" y="4053284"/>
                  <a:pt x="977275" y="4051878"/>
                  <a:pt x="984199" y="4052375"/>
                </a:cubicBezTo>
                <a:close/>
                <a:moveTo>
                  <a:pt x="4158830" y="4051707"/>
                </a:moveTo>
                <a:cubicBezTo>
                  <a:pt x="4178101" y="4056987"/>
                  <a:pt x="4196412" y="4075435"/>
                  <a:pt x="4198127" y="4091209"/>
                </a:cubicBezTo>
                <a:cubicBezTo>
                  <a:pt x="4199841" y="4107257"/>
                  <a:pt x="4184822" y="4114732"/>
                  <a:pt x="4164865" y="4107942"/>
                </a:cubicBezTo>
                <a:cubicBezTo>
                  <a:pt x="4144703" y="4101153"/>
                  <a:pt x="4128175" y="4084008"/>
                  <a:pt x="4127077" y="4068509"/>
                </a:cubicBezTo>
                <a:cubicBezTo>
                  <a:pt x="4126049" y="4054450"/>
                  <a:pt x="4140588" y="4046769"/>
                  <a:pt x="4158830" y="4051707"/>
                </a:cubicBezTo>
                <a:close/>
                <a:moveTo>
                  <a:pt x="912119" y="4049058"/>
                </a:moveTo>
                <a:cubicBezTo>
                  <a:pt x="918404" y="4049100"/>
                  <a:pt x="922726" y="4051021"/>
                  <a:pt x="923720" y="4054450"/>
                </a:cubicBezTo>
                <a:cubicBezTo>
                  <a:pt x="925776" y="4061582"/>
                  <a:pt x="911853" y="4073241"/>
                  <a:pt x="893200" y="4081745"/>
                </a:cubicBezTo>
                <a:cubicBezTo>
                  <a:pt x="875850" y="4089700"/>
                  <a:pt x="860214" y="4091620"/>
                  <a:pt x="858295" y="4084831"/>
                </a:cubicBezTo>
                <a:cubicBezTo>
                  <a:pt x="856238" y="4077630"/>
                  <a:pt x="869950" y="4063571"/>
                  <a:pt x="888744" y="4054930"/>
                </a:cubicBezTo>
                <a:cubicBezTo>
                  <a:pt x="897588" y="4050849"/>
                  <a:pt x="905836" y="4049015"/>
                  <a:pt x="912119" y="4049058"/>
                </a:cubicBezTo>
                <a:close/>
                <a:moveTo>
                  <a:pt x="752954" y="4048346"/>
                </a:moveTo>
                <a:cubicBezTo>
                  <a:pt x="754118" y="4049923"/>
                  <a:pt x="742670" y="4058770"/>
                  <a:pt x="727167" y="4068783"/>
                </a:cubicBezTo>
                <a:cubicBezTo>
                  <a:pt x="711392" y="4079070"/>
                  <a:pt x="697675" y="4086202"/>
                  <a:pt x="695346" y="4084556"/>
                </a:cubicBezTo>
                <a:cubicBezTo>
                  <a:pt x="692874" y="4082842"/>
                  <a:pt x="704259" y="4072624"/>
                  <a:pt x="720513" y="4062816"/>
                </a:cubicBezTo>
                <a:cubicBezTo>
                  <a:pt x="736429" y="4053147"/>
                  <a:pt x="751785" y="4046631"/>
                  <a:pt x="752954" y="4048346"/>
                </a:cubicBezTo>
                <a:close/>
                <a:moveTo>
                  <a:pt x="2464903" y="4047867"/>
                </a:moveTo>
                <a:cubicBezTo>
                  <a:pt x="2484106" y="4048278"/>
                  <a:pt x="2500154" y="4052941"/>
                  <a:pt x="2501868" y="4059525"/>
                </a:cubicBezTo>
                <a:cubicBezTo>
                  <a:pt x="2503514" y="4066041"/>
                  <a:pt x="2489798" y="4072144"/>
                  <a:pt x="2470938" y="4071938"/>
                </a:cubicBezTo>
                <a:cubicBezTo>
                  <a:pt x="2452353" y="4071733"/>
                  <a:pt x="2434591" y="4065903"/>
                  <a:pt x="2432191" y="4059320"/>
                </a:cubicBezTo>
                <a:cubicBezTo>
                  <a:pt x="2429653" y="4052462"/>
                  <a:pt x="2445015" y="4047455"/>
                  <a:pt x="2464903" y="4047867"/>
                </a:cubicBezTo>
                <a:close/>
                <a:moveTo>
                  <a:pt x="2598292" y="4046906"/>
                </a:moveTo>
                <a:cubicBezTo>
                  <a:pt x="2617425" y="4046152"/>
                  <a:pt x="2634433" y="4049581"/>
                  <a:pt x="2637108" y="4055410"/>
                </a:cubicBezTo>
                <a:cubicBezTo>
                  <a:pt x="2639988" y="4061720"/>
                  <a:pt x="2626066" y="4068303"/>
                  <a:pt x="2606178" y="4069126"/>
                </a:cubicBezTo>
                <a:cubicBezTo>
                  <a:pt x="2587662" y="4069881"/>
                  <a:pt x="2570037" y="4064737"/>
                  <a:pt x="2567842" y="4058702"/>
                </a:cubicBezTo>
                <a:cubicBezTo>
                  <a:pt x="2565647" y="4052736"/>
                  <a:pt x="2579706" y="4047661"/>
                  <a:pt x="2598292" y="4046906"/>
                </a:cubicBezTo>
                <a:close/>
                <a:moveTo>
                  <a:pt x="276465" y="4046202"/>
                </a:moveTo>
                <a:cubicBezTo>
                  <a:pt x="282215" y="4045277"/>
                  <a:pt x="287188" y="4046151"/>
                  <a:pt x="292299" y="4048552"/>
                </a:cubicBezTo>
                <a:cubicBezTo>
                  <a:pt x="301007" y="4052666"/>
                  <a:pt x="302516" y="4061102"/>
                  <a:pt x="295869" y="4068440"/>
                </a:cubicBezTo>
                <a:cubicBezTo>
                  <a:pt x="288047" y="4077150"/>
                  <a:pt x="278855" y="4079893"/>
                  <a:pt x="259996" y="4077835"/>
                </a:cubicBezTo>
                <a:cubicBezTo>
                  <a:pt x="258693" y="4070292"/>
                  <a:pt x="257251" y="4062336"/>
                  <a:pt x="255951" y="4054655"/>
                </a:cubicBezTo>
                <a:cubicBezTo>
                  <a:pt x="264182" y="4049854"/>
                  <a:pt x="270711" y="4047128"/>
                  <a:pt x="276465" y="4046202"/>
                </a:cubicBezTo>
                <a:close/>
                <a:moveTo>
                  <a:pt x="4353255" y="4045397"/>
                </a:moveTo>
                <a:cubicBezTo>
                  <a:pt x="4372388" y="4049992"/>
                  <a:pt x="4389053" y="4067755"/>
                  <a:pt x="4391659" y="4086203"/>
                </a:cubicBezTo>
                <a:cubicBezTo>
                  <a:pt x="4394265" y="4104651"/>
                  <a:pt x="4381578" y="4115418"/>
                  <a:pt x="4362787" y="4110686"/>
                </a:cubicBezTo>
                <a:cubicBezTo>
                  <a:pt x="4343447" y="4105816"/>
                  <a:pt x="4324108" y="4085448"/>
                  <a:pt x="4322256" y="4067892"/>
                </a:cubicBezTo>
                <a:cubicBezTo>
                  <a:pt x="4320473" y="4051090"/>
                  <a:pt x="4334463" y="4040940"/>
                  <a:pt x="4353255" y="4045397"/>
                </a:cubicBezTo>
                <a:close/>
                <a:moveTo>
                  <a:pt x="2328910" y="4044094"/>
                </a:moveTo>
                <a:cubicBezTo>
                  <a:pt x="2348112" y="4045054"/>
                  <a:pt x="2364297" y="4050541"/>
                  <a:pt x="2366012" y="4057536"/>
                </a:cubicBezTo>
                <a:cubicBezTo>
                  <a:pt x="2367726" y="4064463"/>
                  <a:pt x="2353941" y="4068577"/>
                  <a:pt x="2335082" y="4067823"/>
                </a:cubicBezTo>
                <a:cubicBezTo>
                  <a:pt x="2315399" y="4067068"/>
                  <a:pt x="2296951" y="4061582"/>
                  <a:pt x="2296060" y="4054312"/>
                </a:cubicBezTo>
                <a:cubicBezTo>
                  <a:pt x="2295237" y="4047386"/>
                  <a:pt x="2309982" y="4043203"/>
                  <a:pt x="2328910" y="4044094"/>
                </a:cubicBezTo>
                <a:close/>
                <a:moveTo>
                  <a:pt x="4683467" y="4041557"/>
                </a:moveTo>
                <a:cubicBezTo>
                  <a:pt x="4702258" y="4044917"/>
                  <a:pt x="4719540" y="4066451"/>
                  <a:pt x="4721118" y="4088397"/>
                </a:cubicBezTo>
                <a:cubicBezTo>
                  <a:pt x="4722764" y="4110822"/>
                  <a:pt x="4708911" y="4125156"/>
                  <a:pt x="4689640" y="4120904"/>
                </a:cubicBezTo>
                <a:cubicBezTo>
                  <a:pt x="4670437" y="4116721"/>
                  <a:pt x="4653909" y="4096078"/>
                  <a:pt x="4652195" y="4074269"/>
                </a:cubicBezTo>
                <a:cubicBezTo>
                  <a:pt x="4650480" y="4052667"/>
                  <a:pt x="4664402" y="4038128"/>
                  <a:pt x="4683467" y="4041557"/>
                </a:cubicBezTo>
                <a:close/>
                <a:moveTo>
                  <a:pt x="5355071" y="4039843"/>
                </a:moveTo>
                <a:cubicBezTo>
                  <a:pt x="5373931" y="4036071"/>
                  <a:pt x="5391624" y="4054862"/>
                  <a:pt x="5394436" y="4081745"/>
                </a:cubicBezTo>
                <a:cubicBezTo>
                  <a:pt x="5397248" y="4108629"/>
                  <a:pt x="5383944" y="4134278"/>
                  <a:pt x="5364947" y="4138255"/>
                </a:cubicBezTo>
                <a:cubicBezTo>
                  <a:pt x="5345676" y="4142370"/>
                  <a:pt x="5328599" y="4123785"/>
                  <a:pt x="5325856" y="4096078"/>
                </a:cubicBezTo>
                <a:cubicBezTo>
                  <a:pt x="5323113" y="4068509"/>
                  <a:pt x="5336075" y="4043683"/>
                  <a:pt x="5355071" y="4039843"/>
                </a:cubicBezTo>
                <a:close/>
                <a:moveTo>
                  <a:pt x="2734286" y="4039020"/>
                </a:moveTo>
                <a:cubicBezTo>
                  <a:pt x="2753420" y="4037237"/>
                  <a:pt x="2769948" y="4039637"/>
                  <a:pt x="2772348" y="4045260"/>
                </a:cubicBezTo>
                <a:cubicBezTo>
                  <a:pt x="2774748" y="4050953"/>
                  <a:pt x="2762130" y="4057468"/>
                  <a:pt x="2743407" y="4059525"/>
                </a:cubicBezTo>
                <a:cubicBezTo>
                  <a:pt x="2724205" y="4061651"/>
                  <a:pt x="2705002" y="4057605"/>
                  <a:pt x="2703151" y="4051844"/>
                </a:cubicBezTo>
                <a:cubicBezTo>
                  <a:pt x="2701436" y="4046358"/>
                  <a:pt x="2715701" y="4040803"/>
                  <a:pt x="2734286" y="4039020"/>
                </a:cubicBezTo>
                <a:close/>
                <a:moveTo>
                  <a:pt x="2941672" y="4038334"/>
                </a:moveTo>
                <a:cubicBezTo>
                  <a:pt x="2960463" y="4035864"/>
                  <a:pt x="2979528" y="4039225"/>
                  <a:pt x="2982134" y="4046220"/>
                </a:cubicBezTo>
                <a:cubicBezTo>
                  <a:pt x="2984740" y="4053284"/>
                  <a:pt x="2970339" y="4058290"/>
                  <a:pt x="2950725" y="4060142"/>
                </a:cubicBezTo>
                <a:cubicBezTo>
                  <a:pt x="2932002" y="4061856"/>
                  <a:pt x="2914994" y="4060073"/>
                  <a:pt x="2912183" y="4054930"/>
                </a:cubicBezTo>
                <a:cubicBezTo>
                  <a:pt x="2909165" y="4049444"/>
                  <a:pt x="2922127" y="4040871"/>
                  <a:pt x="2941672" y="4038334"/>
                </a:cubicBezTo>
                <a:close/>
                <a:moveTo>
                  <a:pt x="572321" y="4037305"/>
                </a:moveTo>
                <a:cubicBezTo>
                  <a:pt x="577561" y="4037357"/>
                  <a:pt x="581059" y="4038711"/>
                  <a:pt x="581709" y="4041283"/>
                </a:cubicBezTo>
                <a:cubicBezTo>
                  <a:pt x="582876" y="4045878"/>
                  <a:pt x="572926" y="4053559"/>
                  <a:pt x="559283" y="4058908"/>
                </a:cubicBezTo>
                <a:cubicBezTo>
                  <a:pt x="545084" y="4064532"/>
                  <a:pt x="530683" y="4064943"/>
                  <a:pt x="529587" y="4059457"/>
                </a:cubicBezTo>
                <a:cubicBezTo>
                  <a:pt x="528559" y="4054176"/>
                  <a:pt x="538844" y="4045878"/>
                  <a:pt x="552495" y="4041146"/>
                </a:cubicBezTo>
                <a:cubicBezTo>
                  <a:pt x="560108" y="4038505"/>
                  <a:pt x="567085" y="4037254"/>
                  <a:pt x="572321" y="4037305"/>
                </a:cubicBezTo>
                <a:close/>
                <a:moveTo>
                  <a:pt x="2192161" y="4037167"/>
                </a:moveTo>
                <a:cubicBezTo>
                  <a:pt x="2211432" y="4038334"/>
                  <a:pt x="2227823" y="4044300"/>
                  <a:pt x="2229880" y="4051775"/>
                </a:cubicBezTo>
                <a:cubicBezTo>
                  <a:pt x="2231938" y="4059182"/>
                  <a:pt x="2218565" y="4062473"/>
                  <a:pt x="2199636" y="4061925"/>
                </a:cubicBezTo>
                <a:cubicBezTo>
                  <a:pt x="2180091" y="4061308"/>
                  <a:pt x="2161232" y="4055479"/>
                  <a:pt x="2159997" y="4047797"/>
                </a:cubicBezTo>
                <a:cubicBezTo>
                  <a:pt x="2158694" y="4040460"/>
                  <a:pt x="2173233" y="4036002"/>
                  <a:pt x="2192161" y="4037167"/>
                </a:cubicBezTo>
                <a:close/>
                <a:moveTo>
                  <a:pt x="741156" y="4036619"/>
                </a:moveTo>
                <a:cubicBezTo>
                  <a:pt x="741774" y="4038402"/>
                  <a:pt x="729290" y="4046220"/>
                  <a:pt x="713246" y="4054655"/>
                </a:cubicBezTo>
                <a:cubicBezTo>
                  <a:pt x="698227" y="4062542"/>
                  <a:pt x="685811" y="4067411"/>
                  <a:pt x="684440" y="4065354"/>
                </a:cubicBezTo>
                <a:cubicBezTo>
                  <a:pt x="682930" y="4063160"/>
                  <a:pt x="694519" y="4054655"/>
                  <a:pt x="710570" y="4046974"/>
                </a:cubicBezTo>
                <a:cubicBezTo>
                  <a:pt x="726276" y="4039431"/>
                  <a:pt x="740473" y="4034905"/>
                  <a:pt x="741156" y="4036619"/>
                </a:cubicBezTo>
                <a:close/>
                <a:moveTo>
                  <a:pt x="645651" y="4033524"/>
                </a:moveTo>
                <a:cubicBezTo>
                  <a:pt x="651108" y="4032932"/>
                  <a:pt x="654917" y="4033430"/>
                  <a:pt x="655499" y="4035110"/>
                </a:cubicBezTo>
                <a:cubicBezTo>
                  <a:pt x="656733" y="4038539"/>
                  <a:pt x="645279" y="4045877"/>
                  <a:pt x="630262" y="4051981"/>
                </a:cubicBezTo>
                <a:cubicBezTo>
                  <a:pt x="616064" y="4057741"/>
                  <a:pt x="604205" y="4059593"/>
                  <a:pt x="602420" y="4055958"/>
                </a:cubicBezTo>
                <a:cubicBezTo>
                  <a:pt x="600565" y="4052118"/>
                  <a:pt x="611197" y="4043888"/>
                  <a:pt x="625872" y="4038470"/>
                </a:cubicBezTo>
                <a:cubicBezTo>
                  <a:pt x="633074" y="4035795"/>
                  <a:pt x="640185" y="4034115"/>
                  <a:pt x="645651" y="4033524"/>
                </a:cubicBezTo>
                <a:close/>
                <a:moveTo>
                  <a:pt x="1378811" y="4032779"/>
                </a:moveTo>
                <a:cubicBezTo>
                  <a:pt x="1397879" y="4030516"/>
                  <a:pt x="1413995" y="4043409"/>
                  <a:pt x="1416877" y="4077219"/>
                </a:cubicBezTo>
                <a:cubicBezTo>
                  <a:pt x="1419691" y="4110412"/>
                  <a:pt x="1407478" y="4150805"/>
                  <a:pt x="1388892" y="4156840"/>
                </a:cubicBezTo>
                <a:cubicBezTo>
                  <a:pt x="1370649" y="4162738"/>
                  <a:pt x="1351522" y="4129271"/>
                  <a:pt x="1347954" y="4094158"/>
                </a:cubicBezTo>
                <a:cubicBezTo>
                  <a:pt x="1344179" y="4056919"/>
                  <a:pt x="1358995" y="4035111"/>
                  <a:pt x="1378811" y="4032779"/>
                </a:cubicBezTo>
                <a:close/>
                <a:moveTo>
                  <a:pt x="837511" y="4032573"/>
                </a:moveTo>
                <a:cubicBezTo>
                  <a:pt x="839161" y="4035248"/>
                  <a:pt x="825783" y="4045946"/>
                  <a:pt x="808231" y="4057194"/>
                </a:cubicBezTo>
                <a:cubicBezTo>
                  <a:pt x="791768" y="4067686"/>
                  <a:pt x="777577" y="4074270"/>
                  <a:pt x="775998" y="4071252"/>
                </a:cubicBezTo>
                <a:cubicBezTo>
                  <a:pt x="774280" y="4068029"/>
                  <a:pt x="787380" y="4055891"/>
                  <a:pt x="805005" y="4045192"/>
                </a:cubicBezTo>
                <a:cubicBezTo>
                  <a:pt x="821262" y="4035317"/>
                  <a:pt x="835999" y="4030036"/>
                  <a:pt x="837511" y="4032573"/>
                </a:cubicBezTo>
                <a:close/>
                <a:moveTo>
                  <a:pt x="499179" y="4032170"/>
                </a:moveTo>
                <a:cubicBezTo>
                  <a:pt x="504264" y="4032830"/>
                  <a:pt x="507778" y="4034699"/>
                  <a:pt x="508537" y="4037579"/>
                </a:cubicBezTo>
                <a:cubicBezTo>
                  <a:pt x="510041" y="4043340"/>
                  <a:pt x="499890" y="4051776"/>
                  <a:pt x="486039" y="4056508"/>
                </a:cubicBezTo>
                <a:cubicBezTo>
                  <a:pt x="471773" y="4061377"/>
                  <a:pt x="459434" y="4060623"/>
                  <a:pt x="457100" y="4054313"/>
                </a:cubicBezTo>
                <a:cubicBezTo>
                  <a:pt x="454628" y="4047661"/>
                  <a:pt x="465190" y="4038266"/>
                  <a:pt x="480415" y="4034014"/>
                </a:cubicBezTo>
                <a:cubicBezTo>
                  <a:pt x="487447" y="4032059"/>
                  <a:pt x="494097" y="4031510"/>
                  <a:pt x="499179" y="4032170"/>
                </a:cubicBezTo>
                <a:close/>
                <a:moveTo>
                  <a:pt x="2529712" y="4029487"/>
                </a:moveTo>
                <a:cubicBezTo>
                  <a:pt x="2548572" y="4030036"/>
                  <a:pt x="2564483" y="4034287"/>
                  <a:pt x="2563591" y="4039362"/>
                </a:cubicBezTo>
                <a:cubicBezTo>
                  <a:pt x="2562631" y="4044643"/>
                  <a:pt x="2547612" y="4048758"/>
                  <a:pt x="2527929" y="4048346"/>
                </a:cubicBezTo>
                <a:cubicBezTo>
                  <a:pt x="2509001" y="4047935"/>
                  <a:pt x="2493708" y="4042517"/>
                  <a:pt x="2494188" y="4037236"/>
                </a:cubicBezTo>
                <a:cubicBezTo>
                  <a:pt x="2494668" y="4032024"/>
                  <a:pt x="2510236" y="4028938"/>
                  <a:pt x="2529712" y="4029487"/>
                </a:cubicBezTo>
                <a:close/>
                <a:moveTo>
                  <a:pt x="2054739" y="4028732"/>
                </a:moveTo>
                <a:cubicBezTo>
                  <a:pt x="2074012" y="4029761"/>
                  <a:pt x="2090937" y="4036002"/>
                  <a:pt x="2093543" y="4043820"/>
                </a:cubicBezTo>
                <a:cubicBezTo>
                  <a:pt x="2096286" y="4052118"/>
                  <a:pt x="2082104" y="4058290"/>
                  <a:pt x="2062147" y="4057810"/>
                </a:cubicBezTo>
                <a:cubicBezTo>
                  <a:pt x="2043563" y="4057330"/>
                  <a:pt x="2025663" y="4046220"/>
                  <a:pt x="2023809" y="4040528"/>
                </a:cubicBezTo>
                <a:cubicBezTo>
                  <a:pt x="2021823" y="4032778"/>
                  <a:pt x="2036017" y="4027703"/>
                  <a:pt x="2054739" y="4028732"/>
                </a:cubicBezTo>
                <a:close/>
                <a:moveTo>
                  <a:pt x="1192746" y="4028338"/>
                </a:moveTo>
                <a:cubicBezTo>
                  <a:pt x="1199717" y="4029778"/>
                  <a:pt x="1204652" y="4032915"/>
                  <a:pt x="1205926" y="4037510"/>
                </a:cubicBezTo>
                <a:cubicBezTo>
                  <a:pt x="1208460" y="4046563"/>
                  <a:pt x="1195915" y="4076738"/>
                  <a:pt x="1177325" y="4083528"/>
                </a:cubicBezTo>
                <a:cubicBezTo>
                  <a:pt x="1158260" y="4090454"/>
                  <a:pt x="1140568" y="4068303"/>
                  <a:pt x="1137895" y="4054313"/>
                </a:cubicBezTo>
                <a:cubicBezTo>
                  <a:pt x="1135219" y="4040391"/>
                  <a:pt x="1148589" y="4033670"/>
                  <a:pt x="1167382" y="4029349"/>
                </a:cubicBezTo>
                <a:cubicBezTo>
                  <a:pt x="1176781" y="4027154"/>
                  <a:pt x="1185778" y="4026897"/>
                  <a:pt x="1192746" y="4028338"/>
                </a:cubicBezTo>
                <a:close/>
                <a:moveTo>
                  <a:pt x="2660083" y="4027086"/>
                </a:moveTo>
                <a:cubicBezTo>
                  <a:pt x="2679079" y="4026195"/>
                  <a:pt x="2696224" y="4028389"/>
                  <a:pt x="2698831" y="4032984"/>
                </a:cubicBezTo>
                <a:cubicBezTo>
                  <a:pt x="2701368" y="4037510"/>
                  <a:pt x="2687515" y="4043134"/>
                  <a:pt x="2668655" y="4044300"/>
                </a:cubicBezTo>
                <a:cubicBezTo>
                  <a:pt x="2649316" y="4045466"/>
                  <a:pt x="2632514" y="4041968"/>
                  <a:pt x="2630113" y="4037030"/>
                </a:cubicBezTo>
                <a:cubicBezTo>
                  <a:pt x="2627713" y="4032093"/>
                  <a:pt x="2641155" y="4027978"/>
                  <a:pt x="2660083" y="4027086"/>
                </a:cubicBezTo>
                <a:close/>
                <a:moveTo>
                  <a:pt x="2388917" y="4026469"/>
                </a:moveTo>
                <a:cubicBezTo>
                  <a:pt x="2407982" y="4027087"/>
                  <a:pt x="2425196" y="4031407"/>
                  <a:pt x="2427596" y="4036894"/>
                </a:cubicBezTo>
                <a:cubicBezTo>
                  <a:pt x="2429928" y="4042380"/>
                  <a:pt x="2416006" y="4047181"/>
                  <a:pt x="2396941" y="4046769"/>
                </a:cubicBezTo>
                <a:cubicBezTo>
                  <a:pt x="2377464" y="4046358"/>
                  <a:pt x="2360730" y="4040940"/>
                  <a:pt x="2358467" y="4035179"/>
                </a:cubicBezTo>
                <a:cubicBezTo>
                  <a:pt x="2356204" y="4029418"/>
                  <a:pt x="2369783" y="4025921"/>
                  <a:pt x="2388917" y="4026469"/>
                </a:cubicBezTo>
                <a:close/>
                <a:moveTo>
                  <a:pt x="2870829" y="4025235"/>
                </a:moveTo>
                <a:cubicBezTo>
                  <a:pt x="2889826" y="4023247"/>
                  <a:pt x="2905736" y="4025853"/>
                  <a:pt x="2907383" y="4031751"/>
                </a:cubicBezTo>
                <a:cubicBezTo>
                  <a:pt x="2909028" y="4037580"/>
                  <a:pt x="2895381" y="4044369"/>
                  <a:pt x="2876659" y="4046427"/>
                </a:cubicBezTo>
                <a:cubicBezTo>
                  <a:pt x="2858211" y="4048415"/>
                  <a:pt x="2840654" y="4044918"/>
                  <a:pt x="2838254" y="4039432"/>
                </a:cubicBezTo>
                <a:cubicBezTo>
                  <a:pt x="2835716" y="4033671"/>
                  <a:pt x="2851078" y="4027293"/>
                  <a:pt x="2870829" y="4025235"/>
                </a:cubicBezTo>
                <a:close/>
                <a:moveTo>
                  <a:pt x="3077666" y="4023109"/>
                </a:moveTo>
                <a:cubicBezTo>
                  <a:pt x="3096663" y="4020777"/>
                  <a:pt x="3115042" y="4024824"/>
                  <a:pt x="3116962" y="4032230"/>
                </a:cubicBezTo>
                <a:cubicBezTo>
                  <a:pt x="3118882" y="4039774"/>
                  <a:pt x="3104069" y="4046495"/>
                  <a:pt x="3084249" y="4048141"/>
                </a:cubicBezTo>
                <a:cubicBezTo>
                  <a:pt x="3065321" y="4049718"/>
                  <a:pt x="3049136" y="4047181"/>
                  <a:pt x="3046805" y="4040186"/>
                </a:cubicBezTo>
                <a:cubicBezTo>
                  <a:pt x="3044336" y="4032847"/>
                  <a:pt x="3058258" y="4025372"/>
                  <a:pt x="3077666" y="4023109"/>
                </a:cubicBezTo>
                <a:close/>
                <a:moveTo>
                  <a:pt x="728264" y="4022148"/>
                </a:moveTo>
                <a:cubicBezTo>
                  <a:pt x="729702" y="4024138"/>
                  <a:pt x="719008" y="4030173"/>
                  <a:pt x="704399" y="4036345"/>
                </a:cubicBezTo>
                <a:cubicBezTo>
                  <a:pt x="688899" y="4042860"/>
                  <a:pt x="674224" y="4046632"/>
                  <a:pt x="673606" y="4043614"/>
                </a:cubicBezTo>
                <a:cubicBezTo>
                  <a:pt x="672985" y="4040665"/>
                  <a:pt x="684304" y="4033533"/>
                  <a:pt x="699118" y="4027978"/>
                </a:cubicBezTo>
                <a:cubicBezTo>
                  <a:pt x="713997" y="4022491"/>
                  <a:pt x="726822" y="4020160"/>
                  <a:pt x="728264" y="4022148"/>
                </a:cubicBezTo>
                <a:close/>
                <a:moveTo>
                  <a:pt x="5717589" y="4020610"/>
                </a:moveTo>
                <a:cubicBezTo>
                  <a:pt x="5730444" y="4022204"/>
                  <a:pt x="5740165" y="4034407"/>
                  <a:pt x="5741862" y="4053284"/>
                </a:cubicBezTo>
                <a:cubicBezTo>
                  <a:pt x="5744126" y="4078179"/>
                  <a:pt x="5730821" y="4105474"/>
                  <a:pt x="5712030" y="4114595"/>
                </a:cubicBezTo>
                <a:cubicBezTo>
                  <a:pt x="5692416" y="4124127"/>
                  <a:pt x="5673420" y="4108903"/>
                  <a:pt x="5672048" y="4082705"/>
                </a:cubicBezTo>
                <a:cubicBezTo>
                  <a:pt x="5670745" y="4057262"/>
                  <a:pt x="5684941" y="4030516"/>
                  <a:pt x="5703869" y="4022698"/>
                </a:cubicBezTo>
                <a:cubicBezTo>
                  <a:pt x="5708670" y="4020726"/>
                  <a:pt x="5713304" y="4020079"/>
                  <a:pt x="5717589" y="4020610"/>
                </a:cubicBezTo>
                <a:close/>
                <a:moveTo>
                  <a:pt x="1919844" y="4020572"/>
                </a:moveTo>
                <a:cubicBezTo>
                  <a:pt x="1939114" y="4021806"/>
                  <a:pt x="1955504" y="4028664"/>
                  <a:pt x="1957565" y="4036413"/>
                </a:cubicBezTo>
                <a:cubicBezTo>
                  <a:pt x="1959622" y="4044163"/>
                  <a:pt x="1946725" y="4057605"/>
                  <a:pt x="1927868" y="4058633"/>
                </a:cubicBezTo>
                <a:cubicBezTo>
                  <a:pt x="1908392" y="4059731"/>
                  <a:pt x="1889049" y="4043271"/>
                  <a:pt x="1887681" y="4033053"/>
                </a:cubicBezTo>
                <a:cubicBezTo>
                  <a:pt x="1886375" y="4023315"/>
                  <a:pt x="1900915" y="4019474"/>
                  <a:pt x="1919844" y="4020572"/>
                </a:cubicBezTo>
                <a:close/>
                <a:moveTo>
                  <a:pt x="4547953" y="4020160"/>
                </a:moveTo>
                <a:cubicBezTo>
                  <a:pt x="4566744" y="4023658"/>
                  <a:pt x="4584163" y="4043683"/>
                  <a:pt x="4586152" y="4064119"/>
                </a:cubicBezTo>
                <a:cubicBezTo>
                  <a:pt x="4588209" y="4084762"/>
                  <a:pt x="4574493" y="4097792"/>
                  <a:pt x="4555360" y="4093335"/>
                </a:cubicBezTo>
                <a:cubicBezTo>
                  <a:pt x="4536089" y="4088877"/>
                  <a:pt x="4519424" y="4069674"/>
                  <a:pt x="4517367" y="4049649"/>
                </a:cubicBezTo>
                <a:cubicBezTo>
                  <a:pt x="4515377" y="4029761"/>
                  <a:pt x="4529025" y="4016662"/>
                  <a:pt x="4547953" y="4020160"/>
                </a:cubicBezTo>
                <a:close/>
                <a:moveTo>
                  <a:pt x="2253541" y="4019886"/>
                </a:moveTo>
                <a:cubicBezTo>
                  <a:pt x="2272537" y="4020983"/>
                  <a:pt x="2289751" y="4026058"/>
                  <a:pt x="2291603" y="4031888"/>
                </a:cubicBezTo>
                <a:cubicBezTo>
                  <a:pt x="2293523" y="4037648"/>
                  <a:pt x="2279395" y="4042243"/>
                  <a:pt x="2260193" y="4041283"/>
                </a:cubicBezTo>
                <a:cubicBezTo>
                  <a:pt x="2240785" y="4040323"/>
                  <a:pt x="2224188" y="4034219"/>
                  <a:pt x="2222268" y="4028184"/>
                </a:cubicBezTo>
                <a:cubicBezTo>
                  <a:pt x="2220416" y="4022080"/>
                  <a:pt x="2234338" y="4018788"/>
                  <a:pt x="2253541" y="4019886"/>
                </a:cubicBezTo>
                <a:close/>
                <a:moveTo>
                  <a:pt x="4021052" y="4019131"/>
                </a:moveTo>
                <a:cubicBezTo>
                  <a:pt x="4039912" y="4022286"/>
                  <a:pt x="4059388" y="4038059"/>
                  <a:pt x="4062406" y="4052667"/>
                </a:cubicBezTo>
                <a:cubicBezTo>
                  <a:pt x="4065423" y="4067343"/>
                  <a:pt x="4051433" y="4075641"/>
                  <a:pt x="4031682" y="4070909"/>
                </a:cubicBezTo>
                <a:cubicBezTo>
                  <a:pt x="4012823" y="4066383"/>
                  <a:pt x="3995403" y="4052187"/>
                  <a:pt x="3992111" y="4038882"/>
                </a:cubicBezTo>
                <a:cubicBezTo>
                  <a:pt x="3988614" y="4024549"/>
                  <a:pt x="4001438" y="4015908"/>
                  <a:pt x="4021052" y="4019131"/>
                </a:cubicBezTo>
                <a:close/>
                <a:moveTo>
                  <a:pt x="824759" y="4018103"/>
                </a:moveTo>
                <a:cubicBezTo>
                  <a:pt x="826744" y="4019063"/>
                  <a:pt x="814608" y="4026881"/>
                  <a:pt x="798004" y="4036414"/>
                </a:cubicBezTo>
                <a:cubicBezTo>
                  <a:pt x="781484" y="4045878"/>
                  <a:pt x="766463" y="4053079"/>
                  <a:pt x="765229" y="4051159"/>
                </a:cubicBezTo>
                <a:cubicBezTo>
                  <a:pt x="763996" y="4049238"/>
                  <a:pt x="776819" y="4039569"/>
                  <a:pt x="793617" y="4030653"/>
                </a:cubicBezTo>
                <a:cubicBezTo>
                  <a:pt x="809532" y="4022218"/>
                  <a:pt x="822907" y="4017212"/>
                  <a:pt x="824759" y="4018103"/>
                </a:cubicBezTo>
                <a:close/>
                <a:moveTo>
                  <a:pt x="407170" y="4016868"/>
                </a:moveTo>
                <a:cubicBezTo>
                  <a:pt x="420957" y="4014125"/>
                  <a:pt x="432956" y="4018034"/>
                  <a:pt x="433846" y="4025441"/>
                </a:cubicBezTo>
                <a:cubicBezTo>
                  <a:pt x="434807" y="4032779"/>
                  <a:pt x="423767" y="4041900"/>
                  <a:pt x="410325" y="4045123"/>
                </a:cubicBezTo>
                <a:cubicBezTo>
                  <a:pt x="396334" y="4048484"/>
                  <a:pt x="384745" y="4044849"/>
                  <a:pt x="383786" y="4036756"/>
                </a:cubicBezTo>
                <a:cubicBezTo>
                  <a:pt x="382825" y="4028733"/>
                  <a:pt x="393524" y="4019611"/>
                  <a:pt x="407170" y="4016868"/>
                </a:cubicBezTo>
                <a:close/>
                <a:moveTo>
                  <a:pt x="1511997" y="4016799"/>
                </a:moveTo>
                <a:cubicBezTo>
                  <a:pt x="1531131" y="4015290"/>
                  <a:pt x="1547724" y="4023314"/>
                  <a:pt x="1550948" y="4049100"/>
                </a:cubicBezTo>
                <a:cubicBezTo>
                  <a:pt x="1554173" y="4074818"/>
                  <a:pt x="1542649" y="4108353"/>
                  <a:pt x="1524133" y="4114800"/>
                </a:cubicBezTo>
                <a:cubicBezTo>
                  <a:pt x="1505070" y="4121452"/>
                  <a:pt x="1484634" y="4090317"/>
                  <a:pt x="1481958" y="4060553"/>
                </a:cubicBezTo>
                <a:cubicBezTo>
                  <a:pt x="1479285" y="4031955"/>
                  <a:pt x="1493273" y="4018239"/>
                  <a:pt x="1511997" y="4016799"/>
                </a:cubicBezTo>
                <a:close/>
                <a:moveTo>
                  <a:pt x="2821725" y="4015470"/>
                </a:moveTo>
                <a:cubicBezTo>
                  <a:pt x="2828497" y="4016285"/>
                  <a:pt x="2833109" y="4017931"/>
                  <a:pt x="2833864" y="4020297"/>
                </a:cubicBezTo>
                <a:cubicBezTo>
                  <a:pt x="2835441" y="4025098"/>
                  <a:pt x="2821314" y="4030927"/>
                  <a:pt x="2802180" y="4032778"/>
                </a:cubicBezTo>
                <a:cubicBezTo>
                  <a:pt x="2782909" y="4034699"/>
                  <a:pt x="2766724" y="4031956"/>
                  <a:pt x="2765147" y="4027223"/>
                </a:cubicBezTo>
                <a:cubicBezTo>
                  <a:pt x="2763638" y="4022491"/>
                  <a:pt x="2777697" y="4017623"/>
                  <a:pt x="2796625" y="4015633"/>
                </a:cubicBezTo>
                <a:cubicBezTo>
                  <a:pt x="2806020" y="4014673"/>
                  <a:pt x="2814953" y="4014656"/>
                  <a:pt x="2821725" y="4015470"/>
                </a:cubicBezTo>
                <a:close/>
                <a:moveTo>
                  <a:pt x="1117626" y="4014725"/>
                </a:moveTo>
                <a:cubicBezTo>
                  <a:pt x="1124627" y="4015514"/>
                  <a:pt x="1129664" y="4017863"/>
                  <a:pt x="1130899" y="4021669"/>
                </a:cubicBezTo>
                <a:cubicBezTo>
                  <a:pt x="1133370" y="4029350"/>
                  <a:pt x="1120267" y="4040392"/>
                  <a:pt x="1101822" y="4045535"/>
                </a:cubicBezTo>
                <a:cubicBezTo>
                  <a:pt x="1084397" y="4050404"/>
                  <a:pt x="1068076" y="4047798"/>
                  <a:pt x="1065127" y="4040254"/>
                </a:cubicBezTo>
                <a:cubicBezTo>
                  <a:pt x="1061975" y="4032093"/>
                  <a:pt x="1074116" y="4022218"/>
                  <a:pt x="1092629" y="4017143"/>
                </a:cubicBezTo>
                <a:cubicBezTo>
                  <a:pt x="1101682" y="4014708"/>
                  <a:pt x="1110631" y="4013937"/>
                  <a:pt x="1117626" y="4014725"/>
                </a:cubicBezTo>
                <a:close/>
                <a:moveTo>
                  <a:pt x="1784050" y="4014536"/>
                </a:moveTo>
                <a:cubicBezTo>
                  <a:pt x="1803256" y="4015359"/>
                  <a:pt x="1819441" y="4019474"/>
                  <a:pt x="1821636" y="4032504"/>
                </a:cubicBezTo>
                <a:cubicBezTo>
                  <a:pt x="1823828" y="4045466"/>
                  <a:pt x="1811144" y="4064942"/>
                  <a:pt x="1792352" y="4067206"/>
                </a:cubicBezTo>
                <a:cubicBezTo>
                  <a:pt x="1772875" y="4069538"/>
                  <a:pt x="1753398" y="4048072"/>
                  <a:pt x="1751889" y="4032161"/>
                </a:cubicBezTo>
                <a:cubicBezTo>
                  <a:pt x="1750449" y="4016868"/>
                  <a:pt x="1765128" y="4013782"/>
                  <a:pt x="1784050" y="4014536"/>
                </a:cubicBezTo>
                <a:close/>
                <a:moveTo>
                  <a:pt x="4219797" y="4014331"/>
                </a:moveTo>
                <a:cubicBezTo>
                  <a:pt x="4238794" y="4019268"/>
                  <a:pt x="4254842" y="4035864"/>
                  <a:pt x="4256693" y="4052392"/>
                </a:cubicBezTo>
                <a:cubicBezTo>
                  <a:pt x="4258477" y="4068646"/>
                  <a:pt x="4244829" y="4077424"/>
                  <a:pt x="4226038" y="4072143"/>
                </a:cubicBezTo>
                <a:cubicBezTo>
                  <a:pt x="4207522" y="4066931"/>
                  <a:pt x="4189622" y="4049580"/>
                  <a:pt x="4187222" y="4034561"/>
                </a:cubicBezTo>
                <a:cubicBezTo>
                  <a:pt x="4184684" y="4018651"/>
                  <a:pt x="4199978" y="4009187"/>
                  <a:pt x="4219797" y="4014331"/>
                </a:cubicBezTo>
                <a:close/>
                <a:moveTo>
                  <a:pt x="2586702" y="4013782"/>
                </a:moveTo>
                <a:cubicBezTo>
                  <a:pt x="2605150" y="4013439"/>
                  <a:pt x="2622295" y="4016251"/>
                  <a:pt x="2624146" y="4020434"/>
                </a:cubicBezTo>
                <a:cubicBezTo>
                  <a:pt x="2625930" y="4024549"/>
                  <a:pt x="2611596" y="4028870"/>
                  <a:pt x="2593148" y="4029144"/>
                </a:cubicBezTo>
                <a:cubicBezTo>
                  <a:pt x="2575386" y="4029350"/>
                  <a:pt x="2559476" y="4025784"/>
                  <a:pt x="2557213" y="4021737"/>
                </a:cubicBezTo>
                <a:cubicBezTo>
                  <a:pt x="2554744" y="4017348"/>
                  <a:pt x="2567911" y="4014056"/>
                  <a:pt x="2586702" y="4013782"/>
                </a:cubicBezTo>
                <a:close/>
                <a:moveTo>
                  <a:pt x="899105" y="4013457"/>
                </a:moveTo>
                <a:cubicBezTo>
                  <a:pt x="905113" y="4012668"/>
                  <a:pt x="909044" y="4013405"/>
                  <a:pt x="909519" y="4015497"/>
                </a:cubicBezTo>
                <a:cubicBezTo>
                  <a:pt x="910413" y="4019337"/>
                  <a:pt x="898070" y="4026744"/>
                  <a:pt x="881744" y="4034493"/>
                </a:cubicBezTo>
                <a:cubicBezTo>
                  <a:pt x="864881" y="4042517"/>
                  <a:pt x="848281" y="4047250"/>
                  <a:pt x="846842" y="4043409"/>
                </a:cubicBezTo>
                <a:cubicBezTo>
                  <a:pt x="845402" y="4039363"/>
                  <a:pt x="858777" y="4028459"/>
                  <a:pt x="876190" y="4020572"/>
                </a:cubicBezTo>
                <a:cubicBezTo>
                  <a:pt x="885008" y="4016560"/>
                  <a:pt x="893096" y="4014245"/>
                  <a:pt x="899105" y="4013457"/>
                </a:cubicBezTo>
                <a:close/>
                <a:moveTo>
                  <a:pt x="1647924" y="4012411"/>
                </a:moveTo>
                <a:cubicBezTo>
                  <a:pt x="1667055" y="4012411"/>
                  <a:pt x="1683374" y="4016800"/>
                  <a:pt x="1686050" y="4036003"/>
                </a:cubicBezTo>
                <a:cubicBezTo>
                  <a:pt x="1688728" y="4055068"/>
                  <a:pt x="1676523" y="4081334"/>
                  <a:pt x="1657868" y="4085517"/>
                </a:cubicBezTo>
                <a:cubicBezTo>
                  <a:pt x="1638525" y="4089769"/>
                  <a:pt x="1618637" y="4063366"/>
                  <a:pt x="1616582" y="4040735"/>
                </a:cubicBezTo>
                <a:cubicBezTo>
                  <a:pt x="1614591" y="4018995"/>
                  <a:pt x="1628993" y="4012411"/>
                  <a:pt x="1647924" y="4012411"/>
                </a:cubicBezTo>
                <a:close/>
                <a:moveTo>
                  <a:pt x="2453657" y="4012342"/>
                </a:moveTo>
                <a:cubicBezTo>
                  <a:pt x="2472585" y="4013165"/>
                  <a:pt x="2488153" y="4016868"/>
                  <a:pt x="2488496" y="4021394"/>
                </a:cubicBezTo>
                <a:cubicBezTo>
                  <a:pt x="2488839" y="4025578"/>
                  <a:pt x="2474574" y="4029144"/>
                  <a:pt x="2457155" y="4028595"/>
                </a:cubicBezTo>
                <a:cubicBezTo>
                  <a:pt x="2438227" y="4028115"/>
                  <a:pt x="2422110" y="4023383"/>
                  <a:pt x="2421013" y="4018788"/>
                </a:cubicBezTo>
                <a:cubicBezTo>
                  <a:pt x="2419984" y="4014262"/>
                  <a:pt x="2435003" y="4011587"/>
                  <a:pt x="2453657" y="4012342"/>
                </a:cubicBezTo>
                <a:close/>
                <a:moveTo>
                  <a:pt x="812549" y="4011381"/>
                </a:moveTo>
                <a:cubicBezTo>
                  <a:pt x="813715" y="4012136"/>
                  <a:pt x="802259" y="4018102"/>
                  <a:pt x="787034" y="4025509"/>
                </a:cubicBezTo>
                <a:cubicBezTo>
                  <a:pt x="772016" y="4032847"/>
                  <a:pt x="757549" y="4038950"/>
                  <a:pt x="755560" y="4038059"/>
                </a:cubicBezTo>
                <a:cubicBezTo>
                  <a:pt x="753429" y="4037099"/>
                  <a:pt x="766047" y="4029075"/>
                  <a:pt x="782581" y="4021737"/>
                </a:cubicBezTo>
                <a:cubicBezTo>
                  <a:pt x="798214" y="4014879"/>
                  <a:pt x="811314" y="4010696"/>
                  <a:pt x="812549" y="4011381"/>
                </a:cubicBezTo>
                <a:close/>
                <a:moveTo>
                  <a:pt x="2116312" y="4010970"/>
                </a:moveTo>
                <a:cubicBezTo>
                  <a:pt x="2135446" y="4012136"/>
                  <a:pt x="2152728" y="4017417"/>
                  <a:pt x="2155334" y="4023589"/>
                </a:cubicBezTo>
                <a:cubicBezTo>
                  <a:pt x="2157872" y="4029624"/>
                  <a:pt x="2144018" y="4034493"/>
                  <a:pt x="2125022" y="4033465"/>
                </a:cubicBezTo>
                <a:cubicBezTo>
                  <a:pt x="2105545" y="4032436"/>
                  <a:pt x="2088606" y="4026126"/>
                  <a:pt x="2086220" y="4019749"/>
                </a:cubicBezTo>
                <a:cubicBezTo>
                  <a:pt x="2083817" y="4013371"/>
                  <a:pt x="2097247" y="4009804"/>
                  <a:pt x="2116312" y="4010970"/>
                </a:cubicBezTo>
                <a:close/>
                <a:moveTo>
                  <a:pt x="3029531" y="4009564"/>
                </a:moveTo>
                <a:cubicBezTo>
                  <a:pt x="3036261" y="4010661"/>
                  <a:pt x="3040873" y="4012822"/>
                  <a:pt x="3041936" y="4015908"/>
                </a:cubicBezTo>
                <a:cubicBezTo>
                  <a:pt x="3044062" y="4022012"/>
                  <a:pt x="3031168" y="4029144"/>
                  <a:pt x="3012446" y="4031476"/>
                </a:cubicBezTo>
                <a:cubicBezTo>
                  <a:pt x="2993175" y="4033945"/>
                  <a:pt x="2974316" y="4030104"/>
                  <a:pt x="2972807" y="4024001"/>
                </a:cubicBezTo>
                <a:cubicBezTo>
                  <a:pt x="2971435" y="4018171"/>
                  <a:pt x="2985769" y="4011862"/>
                  <a:pt x="3004422" y="4009599"/>
                </a:cubicBezTo>
                <a:cubicBezTo>
                  <a:pt x="3013955" y="4008433"/>
                  <a:pt x="3022802" y="4008467"/>
                  <a:pt x="3029531" y="4009564"/>
                </a:cubicBezTo>
                <a:close/>
                <a:moveTo>
                  <a:pt x="3211123" y="4008501"/>
                </a:moveTo>
                <a:cubicBezTo>
                  <a:pt x="3229982" y="4006101"/>
                  <a:pt x="3248910" y="4010490"/>
                  <a:pt x="3251516" y="4018446"/>
                </a:cubicBezTo>
                <a:cubicBezTo>
                  <a:pt x="3254054" y="4026332"/>
                  <a:pt x="3239720" y="4034562"/>
                  <a:pt x="3220107" y="4036276"/>
                </a:cubicBezTo>
                <a:cubicBezTo>
                  <a:pt x="3200287" y="4037991"/>
                  <a:pt x="3183005" y="4033327"/>
                  <a:pt x="3181222" y="4025441"/>
                </a:cubicBezTo>
                <a:cubicBezTo>
                  <a:pt x="3179576" y="4017965"/>
                  <a:pt x="3192537" y="4010833"/>
                  <a:pt x="3211123" y="4008501"/>
                </a:cubicBezTo>
                <a:close/>
                <a:moveTo>
                  <a:pt x="1045549" y="4008261"/>
                </a:moveTo>
                <a:cubicBezTo>
                  <a:pt x="1051864" y="4008587"/>
                  <a:pt x="1056181" y="4010250"/>
                  <a:pt x="1057176" y="4013233"/>
                </a:cubicBezTo>
                <a:cubicBezTo>
                  <a:pt x="1059304" y="4019406"/>
                  <a:pt x="1045313" y="4029487"/>
                  <a:pt x="1026519" y="4034836"/>
                </a:cubicBezTo>
                <a:cubicBezTo>
                  <a:pt x="1008966" y="4039842"/>
                  <a:pt x="993121" y="4038402"/>
                  <a:pt x="991203" y="4032162"/>
                </a:cubicBezTo>
                <a:cubicBezTo>
                  <a:pt x="989147" y="4025509"/>
                  <a:pt x="1003067" y="4016320"/>
                  <a:pt x="1021991" y="4011313"/>
                </a:cubicBezTo>
                <a:cubicBezTo>
                  <a:pt x="1030943" y="4008947"/>
                  <a:pt x="1039242" y="4007935"/>
                  <a:pt x="1045549" y="4008261"/>
                </a:cubicBezTo>
                <a:close/>
                <a:moveTo>
                  <a:pt x="974489" y="4007927"/>
                </a:moveTo>
                <a:cubicBezTo>
                  <a:pt x="980282" y="4008073"/>
                  <a:pt x="983794" y="4009461"/>
                  <a:pt x="983587" y="4012136"/>
                </a:cubicBezTo>
                <a:cubicBezTo>
                  <a:pt x="983177" y="4017622"/>
                  <a:pt x="968568" y="4026400"/>
                  <a:pt x="950599" y="4031544"/>
                </a:cubicBezTo>
                <a:cubicBezTo>
                  <a:pt x="932426" y="4036756"/>
                  <a:pt x="918919" y="4035796"/>
                  <a:pt x="918987" y="4029898"/>
                </a:cubicBezTo>
                <a:cubicBezTo>
                  <a:pt x="919120" y="4024206"/>
                  <a:pt x="934419" y="4015702"/>
                  <a:pt x="951696" y="4011176"/>
                </a:cubicBezTo>
                <a:cubicBezTo>
                  <a:pt x="960613" y="4008878"/>
                  <a:pt x="968689" y="4007781"/>
                  <a:pt x="974489" y="4007927"/>
                </a:cubicBezTo>
                <a:close/>
                <a:moveTo>
                  <a:pt x="2747505" y="4007756"/>
                </a:moveTo>
                <a:cubicBezTo>
                  <a:pt x="2754157" y="4008399"/>
                  <a:pt x="2758666" y="4009771"/>
                  <a:pt x="2759386" y="4011794"/>
                </a:cubicBezTo>
                <a:cubicBezTo>
                  <a:pt x="2760758" y="4015566"/>
                  <a:pt x="2747865" y="4020366"/>
                  <a:pt x="2730377" y="4022218"/>
                </a:cubicBezTo>
                <a:cubicBezTo>
                  <a:pt x="2712203" y="4024138"/>
                  <a:pt x="2694647" y="4021944"/>
                  <a:pt x="2692589" y="4018035"/>
                </a:cubicBezTo>
                <a:cubicBezTo>
                  <a:pt x="2690532" y="4014057"/>
                  <a:pt x="2704179" y="4009874"/>
                  <a:pt x="2722764" y="4008090"/>
                </a:cubicBezTo>
                <a:cubicBezTo>
                  <a:pt x="2732057" y="4007198"/>
                  <a:pt x="2740852" y="4007113"/>
                  <a:pt x="2747505" y="4007756"/>
                </a:cubicBezTo>
                <a:close/>
                <a:moveTo>
                  <a:pt x="5491545" y="4006718"/>
                </a:moveTo>
                <a:cubicBezTo>
                  <a:pt x="5510404" y="4001781"/>
                  <a:pt x="5527961" y="4019612"/>
                  <a:pt x="5529881" y="4045809"/>
                </a:cubicBezTo>
                <a:cubicBezTo>
                  <a:pt x="5531801" y="4072487"/>
                  <a:pt x="5518085" y="4098067"/>
                  <a:pt x="5498814" y="4103553"/>
                </a:cubicBezTo>
                <a:cubicBezTo>
                  <a:pt x="5479543" y="4109040"/>
                  <a:pt x="5462810" y="4091758"/>
                  <a:pt x="5460752" y="4064394"/>
                </a:cubicBezTo>
                <a:cubicBezTo>
                  <a:pt x="5458695" y="4037374"/>
                  <a:pt x="5472411" y="4011725"/>
                  <a:pt x="5491545" y="4006718"/>
                </a:cubicBezTo>
                <a:close/>
                <a:moveTo>
                  <a:pt x="2315331" y="4006513"/>
                </a:moveTo>
                <a:cubicBezTo>
                  <a:pt x="2333985" y="4007473"/>
                  <a:pt x="2350924" y="4011725"/>
                  <a:pt x="2352501" y="4016457"/>
                </a:cubicBezTo>
                <a:cubicBezTo>
                  <a:pt x="2354079" y="4021120"/>
                  <a:pt x="2339265" y="4024823"/>
                  <a:pt x="2320817" y="4023658"/>
                </a:cubicBezTo>
                <a:cubicBezTo>
                  <a:pt x="2302918" y="4022560"/>
                  <a:pt x="2287213" y="4017691"/>
                  <a:pt x="2285156" y="4013096"/>
                </a:cubicBezTo>
                <a:cubicBezTo>
                  <a:pt x="2282961" y="4008227"/>
                  <a:pt x="2296540" y="4005552"/>
                  <a:pt x="2315331" y="4006513"/>
                </a:cubicBezTo>
                <a:close/>
                <a:moveTo>
                  <a:pt x="1303651" y="4005141"/>
                </a:moveTo>
                <a:cubicBezTo>
                  <a:pt x="1322440" y="4002809"/>
                  <a:pt x="1339307" y="4007473"/>
                  <a:pt x="1340611" y="4016046"/>
                </a:cubicBezTo>
                <a:cubicBezTo>
                  <a:pt x="1341847" y="4024755"/>
                  <a:pt x="1328269" y="4043683"/>
                  <a:pt x="1309135" y="4047318"/>
                </a:cubicBezTo>
                <a:cubicBezTo>
                  <a:pt x="1290070" y="4050953"/>
                  <a:pt x="1273198" y="4034219"/>
                  <a:pt x="1271827" y="4025098"/>
                </a:cubicBezTo>
                <a:cubicBezTo>
                  <a:pt x="1270457" y="4016114"/>
                  <a:pt x="1284652" y="4007541"/>
                  <a:pt x="1303651" y="4005141"/>
                </a:cubicBezTo>
                <a:close/>
                <a:moveTo>
                  <a:pt x="800821" y="4005004"/>
                </a:moveTo>
                <a:cubicBezTo>
                  <a:pt x="802743" y="4005827"/>
                  <a:pt x="791014" y="4010970"/>
                  <a:pt x="775516" y="4017074"/>
                </a:cubicBezTo>
                <a:cubicBezTo>
                  <a:pt x="760906" y="4022698"/>
                  <a:pt x="747741" y="4026881"/>
                  <a:pt x="746028" y="4025578"/>
                </a:cubicBezTo>
                <a:cubicBezTo>
                  <a:pt x="744104" y="4024138"/>
                  <a:pt x="755486" y="4017828"/>
                  <a:pt x="771193" y="4012273"/>
                </a:cubicBezTo>
                <a:cubicBezTo>
                  <a:pt x="785666" y="4007199"/>
                  <a:pt x="799037" y="4004250"/>
                  <a:pt x="800821" y="4005004"/>
                </a:cubicBezTo>
                <a:close/>
                <a:moveTo>
                  <a:pt x="1981018" y="4001506"/>
                </a:moveTo>
                <a:cubicBezTo>
                  <a:pt x="2000080" y="4002741"/>
                  <a:pt x="2017228" y="4008432"/>
                  <a:pt x="2019214" y="4014810"/>
                </a:cubicBezTo>
                <a:cubicBezTo>
                  <a:pt x="2021137" y="4021189"/>
                  <a:pt x="2007076" y="4026058"/>
                  <a:pt x="1987872" y="4024960"/>
                </a:cubicBezTo>
                <a:cubicBezTo>
                  <a:pt x="1968465" y="4023794"/>
                  <a:pt x="1951801" y="4017142"/>
                  <a:pt x="1949879" y="4010490"/>
                </a:cubicBezTo>
                <a:cubicBezTo>
                  <a:pt x="1947958" y="4003906"/>
                  <a:pt x="1961809" y="4000271"/>
                  <a:pt x="1981018" y="4001506"/>
                </a:cubicBezTo>
                <a:close/>
                <a:moveTo>
                  <a:pt x="2513184" y="4000615"/>
                </a:moveTo>
                <a:cubicBezTo>
                  <a:pt x="2532523" y="4000889"/>
                  <a:pt x="2548983" y="4003564"/>
                  <a:pt x="2550080" y="4007267"/>
                </a:cubicBezTo>
                <a:cubicBezTo>
                  <a:pt x="2551177" y="4010696"/>
                  <a:pt x="2537735" y="4013713"/>
                  <a:pt x="2519905" y="4013507"/>
                </a:cubicBezTo>
                <a:cubicBezTo>
                  <a:pt x="2501045" y="4013371"/>
                  <a:pt x="2483832" y="4009599"/>
                  <a:pt x="2482803" y="4005964"/>
                </a:cubicBezTo>
                <a:cubicBezTo>
                  <a:pt x="2481843" y="4002466"/>
                  <a:pt x="2495147" y="4000340"/>
                  <a:pt x="2513184" y="4000615"/>
                </a:cubicBezTo>
                <a:close/>
                <a:moveTo>
                  <a:pt x="2648082" y="4000203"/>
                </a:moveTo>
                <a:cubicBezTo>
                  <a:pt x="2667421" y="3999655"/>
                  <a:pt x="2684017" y="4001506"/>
                  <a:pt x="2685663" y="4004867"/>
                </a:cubicBezTo>
                <a:cubicBezTo>
                  <a:pt x="2687241" y="4008090"/>
                  <a:pt x="2674142" y="4011588"/>
                  <a:pt x="2656517" y="4012273"/>
                </a:cubicBezTo>
                <a:cubicBezTo>
                  <a:pt x="2637726" y="4012960"/>
                  <a:pt x="2620307" y="4010148"/>
                  <a:pt x="2618729" y="4006719"/>
                </a:cubicBezTo>
                <a:cubicBezTo>
                  <a:pt x="2617221" y="4003427"/>
                  <a:pt x="2630182" y="4000752"/>
                  <a:pt x="2648082" y="4000203"/>
                </a:cubicBezTo>
                <a:close/>
                <a:moveTo>
                  <a:pt x="2955680" y="3999448"/>
                </a:moveTo>
                <a:cubicBezTo>
                  <a:pt x="2962589" y="4000151"/>
                  <a:pt x="2967424" y="4001780"/>
                  <a:pt x="2968556" y="4004249"/>
                </a:cubicBezTo>
                <a:cubicBezTo>
                  <a:pt x="2970750" y="4009119"/>
                  <a:pt x="2956966" y="4015497"/>
                  <a:pt x="2938106" y="4017828"/>
                </a:cubicBezTo>
                <a:cubicBezTo>
                  <a:pt x="2918835" y="4020229"/>
                  <a:pt x="2902307" y="4017828"/>
                  <a:pt x="2900113" y="4012959"/>
                </a:cubicBezTo>
                <a:cubicBezTo>
                  <a:pt x="2897987" y="4008090"/>
                  <a:pt x="2911429" y="4002672"/>
                  <a:pt x="2930357" y="4000203"/>
                </a:cubicBezTo>
                <a:cubicBezTo>
                  <a:pt x="2939786" y="3998968"/>
                  <a:pt x="2948770" y="3998745"/>
                  <a:pt x="2955680" y="3999448"/>
                </a:cubicBezTo>
                <a:close/>
                <a:moveTo>
                  <a:pt x="2179063" y="3997941"/>
                </a:moveTo>
                <a:cubicBezTo>
                  <a:pt x="2197785" y="3999175"/>
                  <a:pt x="2214724" y="4003838"/>
                  <a:pt x="2216302" y="4008708"/>
                </a:cubicBezTo>
                <a:cubicBezTo>
                  <a:pt x="2217879" y="4013577"/>
                  <a:pt x="2203066" y="4017143"/>
                  <a:pt x="2184618" y="4015703"/>
                </a:cubicBezTo>
                <a:cubicBezTo>
                  <a:pt x="2166650" y="4014331"/>
                  <a:pt x="2151013" y="4009051"/>
                  <a:pt x="2148887" y="4004319"/>
                </a:cubicBezTo>
                <a:cubicBezTo>
                  <a:pt x="2146624" y="3999244"/>
                  <a:pt x="2160203" y="3996706"/>
                  <a:pt x="2179063" y="3997941"/>
                </a:cubicBezTo>
                <a:close/>
                <a:moveTo>
                  <a:pt x="5928199" y="3997283"/>
                </a:moveTo>
                <a:cubicBezTo>
                  <a:pt x="5941803" y="3996046"/>
                  <a:pt x="5953055" y="4005639"/>
                  <a:pt x="5955009" y="4022561"/>
                </a:cubicBezTo>
                <a:cubicBezTo>
                  <a:pt x="5957615" y="4045398"/>
                  <a:pt x="5943419" y="4074064"/>
                  <a:pt x="5923462" y="4085997"/>
                </a:cubicBezTo>
                <a:cubicBezTo>
                  <a:pt x="5904466" y="4097450"/>
                  <a:pt x="5887458" y="4089221"/>
                  <a:pt x="5884371" y="4067001"/>
                </a:cubicBezTo>
                <a:cubicBezTo>
                  <a:pt x="5881148" y="4043478"/>
                  <a:pt x="5894453" y="4014400"/>
                  <a:pt x="5914067" y="4002261"/>
                </a:cubicBezTo>
                <a:cubicBezTo>
                  <a:pt x="5918868" y="3999312"/>
                  <a:pt x="5923664" y="3997696"/>
                  <a:pt x="5928199" y="3997283"/>
                </a:cubicBezTo>
                <a:close/>
                <a:moveTo>
                  <a:pt x="705871" y="3996774"/>
                </a:moveTo>
                <a:cubicBezTo>
                  <a:pt x="710827" y="3996671"/>
                  <a:pt x="714202" y="3997426"/>
                  <a:pt x="715024" y="3998969"/>
                </a:cubicBezTo>
                <a:cubicBezTo>
                  <a:pt x="716808" y="4002261"/>
                  <a:pt x="705834" y="4008227"/>
                  <a:pt x="691024" y="4012685"/>
                </a:cubicBezTo>
                <a:cubicBezTo>
                  <a:pt x="677513" y="4016800"/>
                  <a:pt x="664622" y="4017897"/>
                  <a:pt x="662907" y="4014536"/>
                </a:cubicBezTo>
                <a:cubicBezTo>
                  <a:pt x="661055" y="4010902"/>
                  <a:pt x="672507" y="4003632"/>
                  <a:pt x="687251" y="3999723"/>
                </a:cubicBezTo>
                <a:cubicBezTo>
                  <a:pt x="694385" y="3997837"/>
                  <a:pt x="700918" y="3996877"/>
                  <a:pt x="705871" y="3996774"/>
                </a:cubicBezTo>
                <a:close/>
                <a:moveTo>
                  <a:pt x="2377121" y="3996363"/>
                </a:moveTo>
                <a:cubicBezTo>
                  <a:pt x="2396529" y="3997186"/>
                  <a:pt x="2412988" y="4000478"/>
                  <a:pt x="2414223" y="4004249"/>
                </a:cubicBezTo>
                <a:cubicBezTo>
                  <a:pt x="2415389" y="4007816"/>
                  <a:pt x="2401947" y="4010490"/>
                  <a:pt x="2384185" y="4009804"/>
                </a:cubicBezTo>
                <a:cubicBezTo>
                  <a:pt x="2365325" y="4009050"/>
                  <a:pt x="2348043" y="4004730"/>
                  <a:pt x="2346877" y="4001026"/>
                </a:cubicBezTo>
                <a:cubicBezTo>
                  <a:pt x="2345780" y="3997460"/>
                  <a:pt x="2359084" y="3995608"/>
                  <a:pt x="2377121" y="3996363"/>
                </a:cubicBezTo>
                <a:close/>
                <a:moveTo>
                  <a:pt x="4412851" y="3995952"/>
                </a:moveTo>
                <a:cubicBezTo>
                  <a:pt x="4431642" y="3999518"/>
                  <a:pt x="4449061" y="4017966"/>
                  <a:pt x="4451255" y="4036620"/>
                </a:cubicBezTo>
                <a:cubicBezTo>
                  <a:pt x="4453450" y="4055411"/>
                  <a:pt x="4439803" y="4066932"/>
                  <a:pt x="4420737" y="4062337"/>
                </a:cubicBezTo>
                <a:cubicBezTo>
                  <a:pt x="4401466" y="4057742"/>
                  <a:pt x="4384733" y="4039980"/>
                  <a:pt x="4382538" y="4021806"/>
                </a:cubicBezTo>
                <a:cubicBezTo>
                  <a:pt x="4380412" y="4003838"/>
                  <a:pt x="4393923" y="3992317"/>
                  <a:pt x="4412851" y="3995952"/>
                </a:cubicBezTo>
                <a:close/>
                <a:moveTo>
                  <a:pt x="897039" y="3995403"/>
                </a:moveTo>
                <a:cubicBezTo>
                  <a:pt x="898137" y="3997049"/>
                  <a:pt x="885105" y="4003358"/>
                  <a:pt x="868785" y="4010559"/>
                </a:cubicBezTo>
                <a:cubicBezTo>
                  <a:pt x="852256" y="4017828"/>
                  <a:pt x="837993" y="4022904"/>
                  <a:pt x="836895" y="4020914"/>
                </a:cubicBezTo>
                <a:cubicBezTo>
                  <a:pt x="835795" y="4018926"/>
                  <a:pt x="848550" y="4010765"/>
                  <a:pt x="864943" y="4003975"/>
                </a:cubicBezTo>
                <a:cubicBezTo>
                  <a:pt x="881471" y="3997117"/>
                  <a:pt x="895940" y="3993688"/>
                  <a:pt x="897039" y="3995403"/>
                </a:cubicBezTo>
                <a:close/>
                <a:moveTo>
                  <a:pt x="3348968" y="3995128"/>
                </a:moveTo>
                <a:cubicBezTo>
                  <a:pt x="3368514" y="3993963"/>
                  <a:pt x="3385796" y="4000135"/>
                  <a:pt x="3386482" y="4008844"/>
                </a:cubicBezTo>
                <a:cubicBezTo>
                  <a:pt x="3387236" y="4017691"/>
                  <a:pt x="3371463" y="4025784"/>
                  <a:pt x="3351574" y="4026333"/>
                </a:cubicBezTo>
                <a:cubicBezTo>
                  <a:pt x="3331549" y="4026950"/>
                  <a:pt x="3315981" y="4020366"/>
                  <a:pt x="3315707" y="4011588"/>
                </a:cubicBezTo>
                <a:cubicBezTo>
                  <a:pt x="3315501" y="4003701"/>
                  <a:pt x="3330795" y="3996295"/>
                  <a:pt x="3348968" y="3995128"/>
                </a:cubicBezTo>
                <a:close/>
                <a:moveTo>
                  <a:pt x="633117" y="3995085"/>
                </a:moveTo>
                <a:cubicBezTo>
                  <a:pt x="638150" y="3995471"/>
                  <a:pt x="641578" y="3996842"/>
                  <a:pt x="642196" y="3999037"/>
                </a:cubicBezTo>
                <a:cubicBezTo>
                  <a:pt x="643431" y="4003426"/>
                  <a:pt x="633074" y="4010078"/>
                  <a:pt x="619218" y="4014331"/>
                </a:cubicBezTo>
                <a:cubicBezTo>
                  <a:pt x="604956" y="4018651"/>
                  <a:pt x="592681" y="4018651"/>
                  <a:pt x="590553" y="4013850"/>
                </a:cubicBezTo>
                <a:cubicBezTo>
                  <a:pt x="588360" y="4008707"/>
                  <a:pt x="599194" y="4000889"/>
                  <a:pt x="614421" y="3997048"/>
                </a:cubicBezTo>
                <a:cubicBezTo>
                  <a:pt x="621450" y="3995299"/>
                  <a:pt x="628087" y="3994699"/>
                  <a:pt x="633117" y="3995085"/>
                </a:cubicBezTo>
                <a:close/>
                <a:moveTo>
                  <a:pt x="3887253" y="3994717"/>
                </a:moveTo>
                <a:cubicBezTo>
                  <a:pt x="3906455" y="3997392"/>
                  <a:pt x="3925109" y="4011176"/>
                  <a:pt x="3927167" y="4024138"/>
                </a:cubicBezTo>
                <a:cubicBezTo>
                  <a:pt x="3929155" y="4037305"/>
                  <a:pt x="3914548" y="4044712"/>
                  <a:pt x="3894591" y="4040803"/>
                </a:cubicBezTo>
                <a:cubicBezTo>
                  <a:pt x="3874497" y="4036825"/>
                  <a:pt x="3857558" y="4023932"/>
                  <a:pt x="3856186" y="4011245"/>
                </a:cubicBezTo>
                <a:cubicBezTo>
                  <a:pt x="3854883" y="3999586"/>
                  <a:pt x="3868874" y="3992180"/>
                  <a:pt x="3887253" y="3994717"/>
                </a:cubicBezTo>
                <a:close/>
                <a:moveTo>
                  <a:pt x="1843788" y="3993071"/>
                </a:moveTo>
                <a:cubicBezTo>
                  <a:pt x="1862922" y="3993894"/>
                  <a:pt x="1880202" y="3999312"/>
                  <a:pt x="1882948" y="4006033"/>
                </a:cubicBezTo>
                <a:cubicBezTo>
                  <a:pt x="1885552" y="4012685"/>
                  <a:pt x="1871768" y="4018308"/>
                  <a:pt x="1852839" y="4017691"/>
                </a:cubicBezTo>
                <a:cubicBezTo>
                  <a:pt x="1833364" y="4017074"/>
                  <a:pt x="1816420" y="4010559"/>
                  <a:pt x="1813888" y="4003564"/>
                </a:cubicBezTo>
                <a:cubicBezTo>
                  <a:pt x="1811349" y="3996637"/>
                  <a:pt x="1824724" y="3992248"/>
                  <a:pt x="1843788" y="3993071"/>
                </a:cubicBezTo>
                <a:close/>
                <a:moveTo>
                  <a:pt x="3140691" y="3992797"/>
                </a:moveTo>
                <a:cubicBezTo>
                  <a:pt x="3159688" y="3990740"/>
                  <a:pt x="3175256" y="3994031"/>
                  <a:pt x="3176627" y="4000752"/>
                </a:cubicBezTo>
                <a:cubicBezTo>
                  <a:pt x="3177999" y="4007404"/>
                  <a:pt x="3164008" y="4014743"/>
                  <a:pt x="3145286" y="4016663"/>
                </a:cubicBezTo>
                <a:cubicBezTo>
                  <a:pt x="3126907" y="4018583"/>
                  <a:pt x="3109419" y="4014605"/>
                  <a:pt x="3107430" y="4008502"/>
                </a:cubicBezTo>
                <a:cubicBezTo>
                  <a:pt x="3105373" y="4002055"/>
                  <a:pt x="3120940" y="3994923"/>
                  <a:pt x="3140691" y="3992797"/>
                </a:cubicBezTo>
                <a:close/>
                <a:moveTo>
                  <a:pt x="2881064" y="3992548"/>
                </a:moveTo>
                <a:cubicBezTo>
                  <a:pt x="2887990" y="3993002"/>
                  <a:pt x="2892911" y="3994271"/>
                  <a:pt x="2894008" y="3996294"/>
                </a:cubicBezTo>
                <a:cubicBezTo>
                  <a:pt x="2896203" y="4000409"/>
                  <a:pt x="2882693" y="4006032"/>
                  <a:pt x="2864108" y="4008227"/>
                </a:cubicBezTo>
                <a:cubicBezTo>
                  <a:pt x="2846551" y="4010284"/>
                  <a:pt x="2830366" y="4008639"/>
                  <a:pt x="2827760" y="4004935"/>
                </a:cubicBezTo>
                <a:cubicBezTo>
                  <a:pt x="2824948" y="4000889"/>
                  <a:pt x="2837430" y="3996157"/>
                  <a:pt x="2856084" y="3993688"/>
                </a:cubicBezTo>
                <a:cubicBezTo>
                  <a:pt x="2865205" y="3992453"/>
                  <a:pt x="2874137" y="3992093"/>
                  <a:pt x="2881064" y="3992548"/>
                </a:cubicBezTo>
                <a:close/>
                <a:moveTo>
                  <a:pt x="779231" y="3992188"/>
                </a:moveTo>
                <a:cubicBezTo>
                  <a:pt x="784687" y="3991664"/>
                  <a:pt x="788474" y="3991870"/>
                  <a:pt x="789026" y="3992865"/>
                </a:cubicBezTo>
                <a:cubicBezTo>
                  <a:pt x="790058" y="3994854"/>
                  <a:pt x="778396" y="3999517"/>
                  <a:pt x="763305" y="4003975"/>
                </a:cubicBezTo>
                <a:cubicBezTo>
                  <a:pt x="749042" y="4008158"/>
                  <a:pt x="737245" y="4010147"/>
                  <a:pt x="735600" y="4007952"/>
                </a:cubicBezTo>
                <a:cubicBezTo>
                  <a:pt x="733887" y="4005621"/>
                  <a:pt x="744722" y="3999791"/>
                  <a:pt x="759463" y="3995883"/>
                </a:cubicBezTo>
                <a:cubicBezTo>
                  <a:pt x="766667" y="3993962"/>
                  <a:pt x="773782" y="3992710"/>
                  <a:pt x="779231" y="3992188"/>
                </a:cubicBezTo>
                <a:close/>
                <a:moveTo>
                  <a:pt x="1437929" y="3991700"/>
                </a:moveTo>
                <a:cubicBezTo>
                  <a:pt x="1456790" y="3990465"/>
                  <a:pt x="1473866" y="3995403"/>
                  <a:pt x="1475649" y="4003290"/>
                </a:cubicBezTo>
                <a:cubicBezTo>
                  <a:pt x="1477431" y="4011245"/>
                  <a:pt x="1463577" y="4022012"/>
                  <a:pt x="1444515" y="4024206"/>
                </a:cubicBezTo>
                <a:cubicBezTo>
                  <a:pt x="1425240" y="4026470"/>
                  <a:pt x="1408575" y="4016663"/>
                  <a:pt x="1406796" y="4008228"/>
                </a:cubicBezTo>
                <a:cubicBezTo>
                  <a:pt x="1404943" y="3999998"/>
                  <a:pt x="1418868" y="3992934"/>
                  <a:pt x="1437929" y="3991700"/>
                </a:cubicBezTo>
                <a:close/>
                <a:moveTo>
                  <a:pt x="333998" y="3991151"/>
                </a:moveTo>
                <a:cubicBezTo>
                  <a:pt x="347093" y="3989437"/>
                  <a:pt x="358069" y="3994580"/>
                  <a:pt x="358958" y="4002810"/>
                </a:cubicBezTo>
                <a:cubicBezTo>
                  <a:pt x="359782" y="4010902"/>
                  <a:pt x="350116" y="4019406"/>
                  <a:pt x="337153" y="4022080"/>
                </a:cubicBezTo>
                <a:cubicBezTo>
                  <a:pt x="323162" y="4025030"/>
                  <a:pt x="309996" y="4019818"/>
                  <a:pt x="309239" y="4010971"/>
                </a:cubicBezTo>
                <a:cubicBezTo>
                  <a:pt x="308414" y="4001918"/>
                  <a:pt x="319523" y="3992934"/>
                  <a:pt x="333998" y="3991151"/>
                </a:cubicBezTo>
                <a:close/>
                <a:moveTo>
                  <a:pt x="2574632" y="3990053"/>
                </a:moveTo>
                <a:cubicBezTo>
                  <a:pt x="2591846" y="3989916"/>
                  <a:pt x="2609059" y="3991974"/>
                  <a:pt x="2611322" y="3994786"/>
                </a:cubicBezTo>
                <a:cubicBezTo>
                  <a:pt x="2613586" y="3997666"/>
                  <a:pt x="2600624" y="4000478"/>
                  <a:pt x="2582725" y="4000615"/>
                </a:cubicBezTo>
                <a:cubicBezTo>
                  <a:pt x="2564345" y="4000752"/>
                  <a:pt x="2548435" y="3998283"/>
                  <a:pt x="2546309" y="3995266"/>
                </a:cubicBezTo>
                <a:cubicBezTo>
                  <a:pt x="2544183" y="3992317"/>
                  <a:pt x="2556733" y="3990122"/>
                  <a:pt x="2574632" y="3990053"/>
                </a:cubicBezTo>
                <a:close/>
                <a:moveTo>
                  <a:pt x="1251931" y="3989462"/>
                </a:moveTo>
                <a:cubicBezTo>
                  <a:pt x="1258950" y="3990568"/>
                  <a:pt x="1264010" y="3992934"/>
                  <a:pt x="1265244" y="3996363"/>
                </a:cubicBezTo>
                <a:cubicBezTo>
                  <a:pt x="1267712" y="4003358"/>
                  <a:pt x="1254545" y="4012411"/>
                  <a:pt x="1236030" y="4015840"/>
                </a:cubicBezTo>
                <a:cubicBezTo>
                  <a:pt x="1218544" y="4019063"/>
                  <a:pt x="1202150" y="4015771"/>
                  <a:pt x="1199201" y="4008913"/>
                </a:cubicBezTo>
                <a:cubicBezTo>
                  <a:pt x="1196051" y="4001506"/>
                  <a:pt x="1208255" y="3993551"/>
                  <a:pt x="1226842" y="3990122"/>
                </a:cubicBezTo>
                <a:cubicBezTo>
                  <a:pt x="1235928" y="3988510"/>
                  <a:pt x="1244911" y="3988356"/>
                  <a:pt x="1251931" y="3989462"/>
                </a:cubicBezTo>
                <a:close/>
                <a:moveTo>
                  <a:pt x="2241745" y="3988751"/>
                </a:moveTo>
                <a:cubicBezTo>
                  <a:pt x="2260947" y="3989985"/>
                  <a:pt x="2277475" y="3993826"/>
                  <a:pt x="2278161" y="3997598"/>
                </a:cubicBezTo>
                <a:cubicBezTo>
                  <a:pt x="2278846" y="4001232"/>
                  <a:pt x="2265130" y="4003564"/>
                  <a:pt x="2247162" y="4002398"/>
                </a:cubicBezTo>
                <a:cubicBezTo>
                  <a:pt x="2229332" y="4001232"/>
                  <a:pt x="2213078" y="3996912"/>
                  <a:pt x="2210815" y="3993209"/>
                </a:cubicBezTo>
                <a:cubicBezTo>
                  <a:pt x="2208415" y="3989299"/>
                  <a:pt x="2222542" y="3987516"/>
                  <a:pt x="2241745" y="3988751"/>
                </a:cubicBezTo>
                <a:close/>
                <a:moveTo>
                  <a:pt x="885516" y="3988751"/>
                </a:moveTo>
                <a:cubicBezTo>
                  <a:pt x="886335" y="3989231"/>
                  <a:pt x="873036" y="3994169"/>
                  <a:pt x="856095" y="4000752"/>
                </a:cubicBezTo>
                <a:cubicBezTo>
                  <a:pt x="839980" y="4006993"/>
                  <a:pt x="827635" y="4011588"/>
                  <a:pt x="826812" y="4010559"/>
                </a:cubicBezTo>
                <a:cubicBezTo>
                  <a:pt x="825985" y="4009599"/>
                  <a:pt x="837786" y="4003632"/>
                  <a:pt x="853149" y="3998009"/>
                </a:cubicBezTo>
                <a:cubicBezTo>
                  <a:pt x="869335" y="3992180"/>
                  <a:pt x="884697" y="3988202"/>
                  <a:pt x="885516" y="3988751"/>
                </a:cubicBezTo>
                <a:close/>
                <a:moveTo>
                  <a:pt x="2808927" y="3988099"/>
                </a:moveTo>
                <a:cubicBezTo>
                  <a:pt x="2815588" y="3988425"/>
                  <a:pt x="2820011" y="3989471"/>
                  <a:pt x="2820697" y="3991220"/>
                </a:cubicBezTo>
                <a:cubicBezTo>
                  <a:pt x="2821932" y="3994512"/>
                  <a:pt x="2808627" y="3999106"/>
                  <a:pt x="2791071" y="4001095"/>
                </a:cubicBezTo>
                <a:cubicBezTo>
                  <a:pt x="2772349" y="4003221"/>
                  <a:pt x="2755204" y="4001781"/>
                  <a:pt x="2753969" y="3998421"/>
                </a:cubicBezTo>
                <a:cubicBezTo>
                  <a:pt x="2752735" y="3995197"/>
                  <a:pt x="2765902" y="3991425"/>
                  <a:pt x="2783733" y="3989300"/>
                </a:cubicBezTo>
                <a:cubicBezTo>
                  <a:pt x="2793368" y="3988168"/>
                  <a:pt x="2802267" y="3987773"/>
                  <a:pt x="2808927" y="3988099"/>
                </a:cubicBezTo>
                <a:close/>
                <a:moveTo>
                  <a:pt x="2042806" y="3987927"/>
                </a:moveTo>
                <a:cubicBezTo>
                  <a:pt x="2061528" y="3989299"/>
                  <a:pt x="2078471" y="3994168"/>
                  <a:pt x="2080047" y="3999175"/>
                </a:cubicBezTo>
                <a:cubicBezTo>
                  <a:pt x="2081623" y="4004181"/>
                  <a:pt x="2066808" y="4007816"/>
                  <a:pt x="2048361" y="4006307"/>
                </a:cubicBezTo>
                <a:cubicBezTo>
                  <a:pt x="2030392" y="4004867"/>
                  <a:pt x="2014758" y="3999380"/>
                  <a:pt x="2012633" y="3994443"/>
                </a:cubicBezTo>
                <a:cubicBezTo>
                  <a:pt x="2010438" y="3989230"/>
                  <a:pt x="2024017" y="3986556"/>
                  <a:pt x="2042806" y="3987927"/>
                </a:cubicBezTo>
                <a:close/>
                <a:moveTo>
                  <a:pt x="2441038" y="3987722"/>
                </a:moveTo>
                <a:cubicBezTo>
                  <a:pt x="2458801" y="3988408"/>
                  <a:pt x="2474780" y="3991151"/>
                  <a:pt x="2475740" y="3994031"/>
                </a:cubicBezTo>
                <a:cubicBezTo>
                  <a:pt x="2476769" y="3996980"/>
                  <a:pt x="2462641" y="3999175"/>
                  <a:pt x="2444536" y="3998489"/>
                </a:cubicBezTo>
                <a:cubicBezTo>
                  <a:pt x="2426019" y="3997803"/>
                  <a:pt x="2411206" y="3994580"/>
                  <a:pt x="2410177" y="3991563"/>
                </a:cubicBezTo>
                <a:cubicBezTo>
                  <a:pt x="2409217" y="3988614"/>
                  <a:pt x="2423276" y="3987036"/>
                  <a:pt x="2441038" y="3987722"/>
                </a:cubicBezTo>
                <a:close/>
                <a:moveTo>
                  <a:pt x="1707724" y="3987516"/>
                </a:moveTo>
                <a:cubicBezTo>
                  <a:pt x="1726790" y="3987790"/>
                  <a:pt x="1744140" y="3993071"/>
                  <a:pt x="1746882" y="4000135"/>
                </a:cubicBezTo>
                <a:cubicBezTo>
                  <a:pt x="1749491" y="4006993"/>
                  <a:pt x="1735774" y="4013371"/>
                  <a:pt x="1716848" y="4013302"/>
                </a:cubicBezTo>
                <a:cubicBezTo>
                  <a:pt x="1697439" y="4013233"/>
                  <a:pt x="1680430" y="4006924"/>
                  <a:pt x="1677890" y="3999586"/>
                </a:cubicBezTo>
                <a:cubicBezTo>
                  <a:pt x="1675359" y="3992248"/>
                  <a:pt x="1688659" y="3987242"/>
                  <a:pt x="1707724" y="3987516"/>
                </a:cubicBezTo>
                <a:close/>
                <a:moveTo>
                  <a:pt x="874136" y="3987379"/>
                </a:moveTo>
                <a:cubicBezTo>
                  <a:pt x="873313" y="3988065"/>
                  <a:pt x="860005" y="3992042"/>
                  <a:pt x="843684" y="3997323"/>
                </a:cubicBezTo>
                <a:cubicBezTo>
                  <a:pt x="828870" y="4002123"/>
                  <a:pt x="816870" y="4005758"/>
                  <a:pt x="816663" y="4004798"/>
                </a:cubicBezTo>
                <a:cubicBezTo>
                  <a:pt x="816457" y="4003769"/>
                  <a:pt x="829080" y="3998557"/>
                  <a:pt x="845466" y="3993894"/>
                </a:cubicBezTo>
                <a:cubicBezTo>
                  <a:pt x="861309" y="3989368"/>
                  <a:pt x="874958" y="3986693"/>
                  <a:pt x="874136" y="3987379"/>
                </a:cubicBezTo>
                <a:close/>
                <a:moveTo>
                  <a:pt x="1574058" y="3986419"/>
                </a:moveTo>
                <a:cubicBezTo>
                  <a:pt x="1592922" y="3986350"/>
                  <a:pt x="1609996" y="3991905"/>
                  <a:pt x="1611229" y="3999243"/>
                </a:cubicBezTo>
                <a:cubicBezTo>
                  <a:pt x="1612466" y="4006649"/>
                  <a:pt x="1598269" y="4013439"/>
                  <a:pt x="1578997" y="4013782"/>
                </a:cubicBezTo>
                <a:cubicBezTo>
                  <a:pt x="1559725" y="4014262"/>
                  <a:pt x="1543406" y="4007610"/>
                  <a:pt x="1542034" y="3999860"/>
                </a:cubicBezTo>
                <a:cubicBezTo>
                  <a:pt x="1540663" y="3992179"/>
                  <a:pt x="1554925" y="3986487"/>
                  <a:pt x="1574058" y="3986419"/>
                </a:cubicBezTo>
                <a:close/>
                <a:moveTo>
                  <a:pt x="4083461" y="3985390"/>
                </a:moveTo>
                <a:cubicBezTo>
                  <a:pt x="4102526" y="3989230"/>
                  <a:pt x="4119054" y="4003701"/>
                  <a:pt x="4121317" y="4018514"/>
                </a:cubicBezTo>
                <a:cubicBezTo>
                  <a:pt x="4123580" y="4033258"/>
                  <a:pt x="4110550" y="4041557"/>
                  <a:pt x="4091759" y="4037374"/>
                </a:cubicBezTo>
                <a:cubicBezTo>
                  <a:pt x="4072282" y="4033053"/>
                  <a:pt x="4053286" y="4016594"/>
                  <a:pt x="4051846" y="4002741"/>
                </a:cubicBezTo>
                <a:cubicBezTo>
                  <a:pt x="4050405" y="3989436"/>
                  <a:pt x="4064601" y="3981618"/>
                  <a:pt x="4083461" y="3985390"/>
                </a:cubicBezTo>
                <a:close/>
                <a:moveTo>
                  <a:pt x="3482288" y="3985253"/>
                </a:moveTo>
                <a:cubicBezTo>
                  <a:pt x="3501490" y="3984293"/>
                  <a:pt x="3519664" y="3991425"/>
                  <a:pt x="3521241" y="4000958"/>
                </a:cubicBezTo>
                <a:cubicBezTo>
                  <a:pt x="3522819" y="4010696"/>
                  <a:pt x="3507868" y="4019131"/>
                  <a:pt x="3487980" y="4019406"/>
                </a:cubicBezTo>
                <a:cubicBezTo>
                  <a:pt x="3467955" y="4019680"/>
                  <a:pt x="3451564" y="4012273"/>
                  <a:pt x="3450535" y="4002741"/>
                </a:cubicBezTo>
                <a:cubicBezTo>
                  <a:pt x="3449644" y="3994100"/>
                  <a:pt x="3464046" y="3986281"/>
                  <a:pt x="3482288" y="3985253"/>
                </a:cubicBezTo>
                <a:close/>
                <a:moveTo>
                  <a:pt x="2733934" y="3985089"/>
                </a:moveTo>
                <a:cubicBezTo>
                  <a:pt x="2740646" y="3985286"/>
                  <a:pt x="2745498" y="3986041"/>
                  <a:pt x="2746630" y="3987378"/>
                </a:cubicBezTo>
                <a:cubicBezTo>
                  <a:pt x="2748893" y="3989984"/>
                  <a:pt x="2736000" y="3993962"/>
                  <a:pt x="2718170" y="3995814"/>
                </a:cubicBezTo>
                <a:cubicBezTo>
                  <a:pt x="2699859" y="3997665"/>
                  <a:pt x="2684017" y="3996568"/>
                  <a:pt x="2681891" y="3993757"/>
                </a:cubicBezTo>
                <a:cubicBezTo>
                  <a:pt x="2679765" y="3990945"/>
                  <a:pt x="2692246" y="3988064"/>
                  <a:pt x="2710077" y="3986144"/>
                </a:cubicBezTo>
                <a:cubicBezTo>
                  <a:pt x="2718649" y="3985252"/>
                  <a:pt x="2727222" y="3984892"/>
                  <a:pt x="2733934" y="3985089"/>
                </a:cubicBezTo>
                <a:close/>
                <a:moveTo>
                  <a:pt x="557889" y="3985064"/>
                </a:moveTo>
                <a:cubicBezTo>
                  <a:pt x="563022" y="3986024"/>
                  <a:pt x="566688" y="3988133"/>
                  <a:pt x="567580" y="3991082"/>
                </a:cubicBezTo>
                <a:cubicBezTo>
                  <a:pt x="569292" y="3996843"/>
                  <a:pt x="559352" y="4004592"/>
                  <a:pt x="545839" y="4008364"/>
                </a:cubicBezTo>
                <a:cubicBezTo>
                  <a:pt x="532330" y="4012136"/>
                  <a:pt x="519573" y="4010284"/>
                  <a:pt x="517861" y="4003838"/>
                </a:cubicBezTo>
                <a:cubicBezTo>
                  <a:pt x="516142" y="3997323"/>
                  <a:pt x="525608" y="3989230"/>
                  <a:pt x="539393" y="3985939"/>
                </a:cubicBezTo>
                <a:cubicBezTo>
                  <a:pt x="546153" y="3984292"/>
                  <a:pt x="552751" y="3984104"/>
                  <a:pt x="557889" y="3985064"/>
                </a:cubicBezTo>
                <a:close/>
                <a:moveTo>
                  <a:pt x="958913" y="3984764"/>
                </a:moveTo>
                <a:cubicBezTo>
                  <a:pt x="965033" y="3983967"/>
                  <a:pt x="969356" y="3983950"/>
                  <a:pt x="970487" y="3984910"/>
                </a:cubicBezTo>
                <a:cubicBezTo>
                  <a:pt x="972822" y="3986899"/>
                  <a:pt x="959585" y="3992865"/>
                  <a:pt x="941826" y="3997803"/>
                </a:cubicBezTo>
                <a:cubicBezTo>
                  <a:pt x="924951" y="4002466"/>
                  <a:pt x="910208" y="4004249"/>
                  <a:pt x="908081" y="4001986"/>
                </a:cubicBezTo>
                <a:cubicBezTo>
                  <a:pt x="905815" y="3999586"/>
                  <a:pt x="918641" y="3993962"/>
                  <a:pt x="936541" y="3989299"/>
                </a:cubicBezTo>
                <a:cubicBezTo>
                  <a:pt x="944872" y="3987138"/>
                  <a:pt x="952796" y="3985561"/>
                  <a:pt x="958913" y="3984764"/>
                </a:cubicBezTo>
                <a:close/>
                <a:moveTo>
                  <a:pt x="861922" y="3983470"/>
                </a:moveTo>
                <a:cubicBezTo>
                  <a:pt x="863436" y="3984224"/>
                  <a:pt x="852666" y="3987173"/>
                  <a:pt x="837922" y="3990945"/>
                </a:cubicBezTo>
                <a:cubicBezTo>
                  <a:pt x="822284" y="3994922"/>
                  <a:pt x="807543" y="3998009"/>
                  <a:pt x="806789" y="3996568"/>
                </a:cubicBezTo>
                <a:cubicBezTo>
                  <a:pt x="806101" y="3995197"/>
                  <a:pt x="817483" y="3990739"/>
                  <a:pt x="832370" y="3987378"/>
                </a:cubicBezTo>
                <a:cubicBezTo>
                  <a:pt x="847457" y="3984018"/>
                  <a:pt x="860346" y="3982715"/>
                  <a:pt x="861922" y="3983470"/>
                </a:cubicBezTo>
                <a:close/>
                <a:moveTo>
                  <a:pt x="3090113" y="3981824"/>
                </a:moveTo>
                <a:cubicBezTo>
                  <a:pt x="3097023" y="3982612"/>
                  <a:pt x="3101875" y="3984395"/>
                  <a:pt x="3103041" y="3987036"/>
                </a:cubicBezTo>
                <a:cubicBezTo>
                  <a:pt x="3105304" y="3992317"/>
                  <a:pt x="3091520" y="3999037"/>
                  <a:pt x="3072660" y="4001506"/>
                </a:cubicBezTo>
                <a:cubicBezTo>
                  <a:pt x="3053389" y="4003975"/>
                  <a:pt x="3036861" y="4001506"/>
                  <a:pt x="3034667" y="3996294"/>
                </a:cubicBezTo>
                <a:cubicBezTo>
                  <a:pt x="3032472" y="3991151"/>
                  <a:pt x="3045914" y="3985184"/>
                  <a:pt x="3064842" y="3982578"/>
                </a:cubicBezTo>
                <a:cubicBezTo>
                  <a:pt x="3074237" y="3981241"/>
                  <a:pt x="3083204" y="3981035"/>
                  <a:pt x="3090113" y="3981824"/>
                </a:cubicBezTo>
                <a:close/>
                <a:moveTo>
                  <a:pt x="2304838" y="3981618"/>
                </a:moveTo>
                <a:cubicBezTo>
                  <a:pt x="2322600" y="3982715"/>
                  <a:pt x="2338648" y="3985801"/>
                  <a:pt x="2339676" y="3988750"/>
                </a:cubicBezTo>
                <a:cubicBezTo>
                  <a:pt x="2340774" y="3991630"/>
                  <a:pt x="2326646" y="3993482"/>
                  <a:pt x="2308541" y="3992385"/>
                </a:cubicBezTo>
                <a:cubicBezTo>
                  <a:pt x="2290024" y="3991219"/>
                  <a:pt x="2275143" y="3987722"/>
                  <a:pt x="2274045" y="3984704"/>
                </a:cubicBezTo>
                <a:cubicBezTo>
                  <a:pt x="2273017" y="3981755"/>
                  <a:pt x="2287007" y="3980520"/>
                  <a:pt x="2304838" y="3981618"/>
                </a:cubicBezTo>
                <a:close/>
                <a:moveTo>
                  <a:pt x="3751396" y="3980727"/>
                </a:moveTo>
                <a:cubicBezTo>
                  <a:pt x="3770461" y="3981413"/>
                  <a:pt x="3789252" y="3992523"/>
                  <a:pt x="3791584" y="4004319"/>
                </a:cubicBezTo>
                <a:cubicBezTo>
                  <a:pt x="3793916" y="4016251"/>
                  <a:pt x="3779445" y="4024481"/>
                  <a:pt x="3759557" y="4022698"/>
                </a:cubicBezTo>
                <a:cubicBezTo>
                  <a:pt x="3740560" y="4020984"/>
                  <a:pt x="3723827" y="4011314"/>
                  <a:pt x="3721083" y="4000341"/>
                </a:cubicBezTo>
                <a:cubicBezTo>
                  <a:pt x="3718203" y="3988751"/>
                  <a:pt x="3731782" y="3979904"/>
                  <a:pt x="3751396" y="3980727"/>
                </a:cubicBezTo>
                <a:close/>
                <a:moveTo>
                  <a:pt x="2637589" y="3979972"/>
                </a:moveTo>
                <a:cubicBezTo>
                  <a:pt x="2655762" y="3979629"/>
                  <a:pt x="2670987" y="3981138"/>
                  <a:pt x="2672427" y="3983744"/>
                </a:cubicBezTo>
                <a:cubicBezTo>
                  <a:pt x="2673730" y="3986144"/>
                  <a:pt x="2661729" y="3988545"/>
                  <a:pt x="2644995" y="3989025"/>
                </a:cubicBezTo>
                <a:cubicBezTo>
                  <a:pt x="2627713" y="3989505"/>
                  <a:pt x="2610500" y="3987447"/>
                  <a:pt x="2608442" y="3984979"/>
                </a:cubicBezTo>
                <a:cubicBezTo>
                  <a:pt x="2606385" y="3982441"/>
                  <a:pt x="2619827" y="3980315"/>
                  <a:pt x="2637589" y="3979972"/>
                </a:cubicBezTo>
                <a:close/>
                <a:moveTo>
                  <a:pt x="2502965" y="3979904"/>
                </a:moveTo>
                <a:cubicBezTo>
                  <a:pt x="2521070" y="3980247"/>
                  <a:pt x="2535952" y="3982373"/>
                  <a:pt x="2536844" y="3984979"/>
                </a:cubicBezTo>
                <a:cubicBezTo>
                  <a:pt x="2537667" y="3987379"/>
                  <a:pt x="2525048" y="3989368"/>
                  <a:pt x="2508246" y="3989094"/>
                </a:cubicBezTo>
                <a:cubicBezTo>
                  <a:pt x="2490964" y="3988819"/>
                  <a:pt x="2473956" y="3986076"/>
                  <a:pt x="2472584" y="3983607"/>
                </a:cubicBezTo>
                <a:cubicBezTo>
                  <a:pt x="2471144" y="3981070"/>
                  <a:pt x="2485066" y="3979493"/>
                  <a:pt x="2502965" y="3979904"/>
                </a:cubicBezTo>
                <a:close/>
                <a:moveTo>
                  <a:pt x="1180393" y="3979852"/>
                </a:moveTo>
                <a:cubicBezTo>
                  <a:pt x="1186928" y="3980555"/>
                  <a:pt x="1191178" y="3982406"/>
                  <a:pt x="1191522" y="3985321"/>
                </a:cubicBezTo>
                <a:cubicBezTo>
                  <a:pt x="1192209" y="3990876"/>
                  <a:pt x="1178697" y="3998352"/>
                  <a:pt x="1160936" y="4001781"/>
                </a:cubicBezTo>
                <a:cubicBezTo>
                  <a:pt x="1143312" y="4005210"/>
                  <a:pt x="1127263" y="4003221"/>
                  <a:pt x="1125068" y="3997734"/>
                </a:cubicBezTo>
                <a:cubicBezTo>
                  <a:pt x="1122735" y="3991974"/>
                  <a:pt x="1136658" y="3984636"/>
                  <a:pt x="1155587" y="3981275"/>
                </a:cubicBezTo>
                <a:cubicBezTo>
                  <a:pt x="1165052" y="3979595"/>
                  <a:pt x="1173861" y="3979149"/>
                  <a:pt x="1180393" y="3979852"/>
                </a:cubicBezTo>
                <a:close/>
                <a:moveTo>
                  <a:pt x="3615402" y="3979835"/>
                </a:moveTo>
                <a:cubicBezTo>
                  <a:pt x="3634330" y="3978875"/>
                  <a:pt x="3653463" y="3987105"/>
                  <a:pt x="3656138" y="3997735"/>
                </a:cubicBezTo>
                <a:cubicBezTo>
                  <a:pt x="3658813" y="4008502"/>
                  <a:pt x="3644617" y="4017692"/>
                  <a:pt x="3624866" y="4017623"/>
                </a:cubicBezTo>
                <a:cubicBezTo>
                  <a:pt x="3604977" y="4017554"/>
                  <a:pt x="3587490" y="4008982"/>
                  <a:pt x="3585638" y="3998557"/>
                </a:cubicBezTo>
                <a:cubicBezTo>
                  <a:pt x="3583855" y="3988819"/>
                  <a:pt x="3596816" y="3980795"/>
                  <a:pt x="3615402" y="3979835"/>
                </a:cubicBezTo>
                <a:close/>
                <a:moveTo>
                  <a:pt x="2082484" y="3979081"/>
                </a:moveTo>
                <a:cubicBezTo>
                  <a:pt x="2088246" y="3978395"/>
                  <a:pt x="2096664" y="3978395"/>
                  <a:pt x="2106300" y="3979150"/>
                </a:cubicBezTo>
                <a:cubicBezTo>
                  <a:pt x="2124473" y="3980590"/>
                  <a:pt x="2139904" y="3984225"/>
                  <a:pt x="2141755" y="3987996"/>
                </a:cubicBezTo>
                <a:cubicBezTo>
                  <a:pt x="2143676" y="3991906"/>
                  <a:pt x="2129205" y="3994374"/>
                  <a:pt x="2110071" y="3992866"/>
                </a:cubicBezTo>
                <a:cubicBezTo>
                  <a:pt x="2092241" y="3991425"/>
                  <a:pt x="2076209" y="3986831"/>
                  <a:pt x="2074493" y="3983127"/>
                </a:cubicBezTo>
                <a:cubicBezTo>
                  <a:pt x="2073565" y="3981138"/>
                  <a:pt x="2076705" y="3979767"/>
                  <a:pt x="2082484" y="3979081"/>
                </a:cubicBezTo>
                <a:close/>
                <a:moveTo>
                  <a:pt x="1907634" y="3978258"/>
                </a:moveTo>
                <a:cubicBezTo>
                  <a:pt x="1926424" y="3979630"/>
                  <a:pt x="1942748" y="3984499"/>
                  <a:pt x="1943847" y="3989780"/>
                </a:cubicBezTo>
                <a:cubicBezTo>
                  <a:pt x="1944942" y="3994923"/>
                  <a:pt x="1929514" y="3998695"/>
                  <a:pt x="1911135" y="3997118"/>
                </a:cubicBezTo>
                <a:cubicBezTo>
                  <a:pt x="1892959" y="3995540"/>
                  <a:pt x="1877938" y="3990054"/>
                  <a:pt x="1876293" y="3984979"/>
                </a:cubicBezTo>
                <a:cubicBezTo>
                  <a:pt x="1874577" y="3979630"/>
                  <a:pt x="1888773" y="3976887"/>
                  <a:pt x="1907634" y="3978258"/>
                </a:cubicBezTo>
                <a:close/>
                <a:moveTo>
                  <a:pt x="1031952" y="3977949"/>
                </a:moveTo>
                <a:cubicBezTo>
                  <a:pt x="1038228" y="3977572"/>
                  <a:pt x="1042463" y="3978121"/>
                  <a:pt x="1043253" y="3979698"/>
                </a:cubicBezTo>
                <a:cubicBezTo>
                  <a:pt x="1044831" y="3982853"/>
                  <a:pt x="1031593" y="3989299"/>
                  <a:pt x="1014040" y="3993551"/>
                </a:cubicBezTo>
                <a:cubicBezTo>
                  <a:pt x="997719" y="3997529"/>
                  <a:pt x="982359" y="3998146"/>
                  <a:pt x="980092" y="3995197"/>
                </a:cubicBezTo>
                <a:cubicBezTo>
                  <a:pt x="977758" y="3991974"/>
                  <a:pt x="990791" y="3985870"/>
                  <a:pt x="1008415" y="3981756"/>
                </a:cubicBezTo>
                <a:cubicBezTo>
                  <a:pt x="1017364" y="3979629"/>
                  <a:pt x="1025681" y="3978326"/>
                  <a:pt x="1031952" y="3977949"/>
                </a:cubicBezTo>
                <a:close/>
                <a:moveTo>
                  <a:pt x="3274422" y="3976818"/>
                </a:moveTo>
                <a:cubicBezTo>
                  <a:pt x="3293418" y="3974829"/>
                  <a:pt x="3309398" y="3978601"/>
                  <a:pt x="3311181" y="3985939"/>
                </a:cubicBezTo>
                <a:cubicBezTo>
                  <a:pt x="3312895" y="3993209"/>
                  <a:pt x="3299385" y="4000821"/>
                  <a:pt x="3280731" y="4002673"/>
                </a:cubicBezTo>
                <a:cubicBezTo>
                  <a:pt x="3261254" y="4004593"/>
                  <a:pt x="3242875" y="3999586"/>
                  <a:pt x="3241983" y="3992522"/>
                </a:cubicBezTo>
                <a:cubicBezTo>
                  <a:pt x="3241160" y="3985664"/>
                  <a:pt x="3255699" y="3978806"/>
                  <a:pt x="3274422" y="3976818"/>
                </a:cubicBezTo>
                <a:close/>
                <a:moveTo>
                  <a:pt x="1105807" y="3976019"/>
                </a:moveTo>
                <a:cubicBezTo>
                  <a:pt x="1112258" y="3976131"/>
                  <a:pt x="1116736" y="3977194"/>
                  <a:pt x="1117452" y="3979217"/>
                </a:cubicBezTo>
                <a:cubicBezTo>
                  <a:pt x="1118969" y="3983401"/>
                  <a:pt x="1105523" y="3990396"/>
                  <a:pt x="1087691" y="3994305"/>
                </a:cubicBezTo>
                <a:cubicBezTo>
                  <a:pt x="1069451" y="3998351"/>
                  <a:pt x="1054359" y="3997597"/>
                  <a:pt x="1052854" y="3993002"/>
                </a:cubicBezTo>
                <a:cubicBezTo>
                  <a:pt x="1051342" y="3988476"/>
                  <a:pt x="1064648" y="3982098"/>
                  <a:pt x="1082273" y="3978532"/>
                </a:cubicBezTo>
                <a:cubicBezTo>
                  <a:pt x="1090917" y="3976748"/>
                  <a:pt x="1099351" y="3975908"/>
                  <a:pt x="1105807" y="3976019"/>
                </a:cubicBezTo>
                <a:close/>
                <a:moveTo>
                  <a:pt x="2366629" y="3975652"/>
                </a:moveTo>
                <a:cubicBezTo>
                  <a:pt x="2384802" y="3976475"/>
                  <a:pt x="2399821" y="3978875"/>
                  <a:pt x="2400850" y="3981481"/>
                </a:cubicBezTo>
                <a:cubicBezTo>
                  <a:pt x="2401879" y="3984018"/>
                  <a:pt x="2387614" y="3985596"/>
                  <a:pt x="2369783" y="3984567"/>
                </a:cubicBezTo>
                <a:cubicBezTo>
                  <a:pt x="2353118" y="3983607"/>
                  <a:pt x="2337962" y="3980727"/>
                  <a:pt x="2336522" y="3978463"/>
                </a:cubicBezTo>
                <a:cubicBezTo>
                  <a:pt x="2334945" y="3975995"/>
                  <a:pt x="2348729" y="3974829"/>
                  <a:pt x="2366629" y="3975652"/>
                </a:cubicBezTo>
                <a:close/>
                <a:moveTo>
                  <a:pt x="958143" y="3974760"/>
                </a:moveTo>
                <a:cubicBezTo>
                  <a:pt x="960134" y="3975240"/>
                  <a:pt x="947789" y="3978943"/>
                  <a:pt x="930849" y="3983058"/>
                </a:cubicBezTo>
                <a:cubicBezTo>
                  <a:pt x="914044" y="3987104"/>
                  <a:pt x="898752" y="3989848"/>
                  <a:pt x="897588" y="3988956"/>
                </a:cubicBezTo>
                <a:cubicBezTo>
                  <a:pt x="896352" y="3988064"/>
                  <a:pt x="909519" y="3984155"/>
                  <a:pt x="926595" y="3980315"/>
                </a:cubicBezTo>
                <a:cubicBezTo>
                  <a:pt x="942783" y="3976680"/>
                  <a:pt x="956291" y="3974348"/>
                  <a:pt x="958143" y="3974760"/>
                </a:cubicBezTo>
                <a:close/>
                <a:moveTo>
                  <a:pt x="5008742" y="3974691"/>
                </a:moveTo>
                <a:cubicBezTo>
                  <a:pt x="5026984" y="3972977"/>
                  <a:pt x="5044952" y="3994168"/>
                  <a:pt x="5047764" y="4020777"/>
                </a:cubicBezTo>
                <a:cubicBezTo>
                  <a:pt x="5050576" y="4047386"/>
                  <a:pt x="5037408" y="4069812"/>
                  <a:pt x="5018960" y="4069606"/>
                </a:cubicBezTo>
                <a:cubicBezTo>
                  <a:pt x="5001404" y="4069400"/>
                  <a:pt x="4984807" y="4049444"/>
                  <a:pt x="4981584" y="4024960"/>
                </a:cubicBezTo>
                <a:cubicBezTo>
                  <a:pt x="4978155" y="3998557"/>
                  <a:pt x="4990157" y="3976337"/>
                  <a:pt x="5008742" y="3974691"/>
                </a:cubicBezTo>
                <a:close/>
                <a:moveTo>
                  <a:pt x="3016244" y="3974486"/>
                </a:moveTo>
                <a:cubicBezTo>
                  <a:pt x="3023042" y="3974983"/>
                  <a:pt x="3027774" y="3976372"/>
                  <a:pt x="3028700" y="3978601"/>
                </a:cubicBezTo>
                <a:cubicBezTo>
                  <a:pt x="3030552" y="3983058"/>
                  <a:pt x="3016424" y="3989230"/>
                  <a:pt x="2998045" y="3991562"/>
                </a:cubicBezTo>
                <a:cubicBezTo>
                  <a:pt x="2980420" y="3993825"/>
                  <a:pt x="2964647" y="3992111"/>
                  <a:pt x="2962315" y="3988065"/>
                </a:cubicBezTo>
                <a:cubicBezTo>
                  <a:pt x="2959846" y="3983744"/>
                  <a:pt x="2972739" y="3978463"/>
                  <a:pt x="2991393" y="3975720"/>
                </a:cubicBezTo>
                <a:cubicBezTo>
                  <a:pt x="3000582" y="3974383"/>
                  <a:pt x="3009446" y="3973988"/>
                  <a:pt x="3016244" y="3974486"/>
                </a:cubicBezTo>
                <a:close/>
                <a:moveTo>
                  <a:pt x="4873776" y="3974006"/>
                </a:moveTo>
                <a:cubicBezTo>
                  <a:pt x="4891881" y="3972977"/>
                  <a:pt x="4910055" y="3993688"/>
                  <a:pt x="4913141" y="4018994"/>
                </a:cubicBezTo>
                <a:cubicBezTo>
                  <a:pt x="4916227" y="4044437"/>
                  <a:pt x="4903403" y="4064942"/>
                  <a:pt x="4884886" y="4064051"/>
                </a:cubicBezTo>
                <a:cubicBezTo>
                  <a:pt x="4867398" y="4063228"/>
                  <a:pt x="4850528" y="4043751"/>
                  <a:pt x="4847167" y="4020503"/>
                </a:cubicBezTo>
                <a:cubicBezTo>
                  <a:pt x="4843464" y="3995403"/>
                  <a:pt x="4855191" y="3975034"/>
                  <a:pt x="4873776" y="3974006"/>
                </a:cubicBezTo>
                <a:close/>
                <a:moveTo>
                  <a:pt x="1364757" y="3973594"/>
                </a:moveTo>
                <a:cubicBezTo>
                  <a:pt x="1383547" y="3972223"/>
                  <a:pt x="1399524" y="3975926"/>
                  <a:pt x="1400485" y="3982647"/>
                </a:cubicBezTo>
                <a:cubicBezTo>
                  <a:pt x="1401377" y="3988819"/>
                  <a:pt x="1387937" y="3995746"/>
                  <a:pt x="1370446" y="3997529"/>
                </a:cubicBezTo>
                <a:cubicBezTo>
                  <a:pt x="1351727" y="3999449"/>
                  <a:pt x="1335058" y="3994785"/>
                  <a:pt x="1333412" y="3987996"/>
                </a:cubicBezTo>
                <a:cubicBezTo>
                  <a:pt x="1331836" y="3981207"/>
                  <a:pt x="1346030" y="3974966"/>
                  <a:pt x="1364757" y="3973594"/>
                </a:cubicBezTo>
                <a:close/>
                <a:moveTo>
                  <a:pt x="935035" y="3973320"/>
                </a:moveTo>
                <a:cubicBezTo>
                  <a:pt x="936129" y="3973526"/>
                  <a:pt x="923031" y="3976132"/>
                  <a:pt x="907669" y="3979012"/>
                </a:cubicBezTo>
                <a:cubicBezTo>
                  <a:pt x="892785" y="3981893"/>
                  <a:pt x="880303" y="3984087"/>
                  <a:pt x="879348" y="3983676"/>
                </a:cubicBezTo>
                <a:cubicBezTo>
                  <a:pt x="878318" y="3983264"/>
                  <a:pt x="890935" y="3980315"/>
                  <a:pt x="906572" y="3977503"/>
                </a:cubicBezTo>
                <a:cubicBezTo>
                  <a:pt x="921178" y="3974898"/>
                  <a:pt x="934001" y="3973115"/>
                  <a:pt x="935035" y="3973320"/>
                </a:cubicBezTo>
                <a:close/>
                <a:moveTo>
                  <a:pt x="946210" y="3973251"/>
                </a:moveTo>
                <a:cubicBezTo>
                  <a:pt x="947375" y="3973251"/>
                  <a:pt x="935718" y="3975788"/>
                  <a:pt x="920289" y="3979081"/>
                </a:cubicBezTo>
                <a:cubicBezTo>
                  <a:pt x="904033" y="3982510"/>
                  <a:pt x="888603" y="3985870"/>
                  <a:pt x="888263" y="3985527"/>
                </a:cubicBezTo>
                <a:cubicBezTo>
                  <a:pt x="887917" y="3985184"/>
                  <a:pt x="900195" y="3982029"/>
                  <a:pt x="915899" y="3978875"/>
                </a:cubicBezTo>
                <a:cubicBezTo>
                  <a:pt x="931808" y="3975652"/>
                  <a:pt x="944975" y="3973320"/>
                  <a:pt x="946210" y="3973251"/>
                </a:cubicBezTo>
                <a:close/>
                <a:moveTo>
                  <a:pt x="2145347" y="3972608"/>
                </a:moveTo>
                <a:cubicBezTo>
                  <a:pt x="2150705" y="3972120"/>
                  <a:pt x="2158488" y="3972154"/>
                  <a:pt x="2167404" y="3972771"/>
                </a:cubicBezTo>
                <a:cubicBezTo>
                  <a:pt x="2184961" y="3974006"/>
                  <a:pt x="2201694" y="3977229"/>
                  <a:pt x="2203340" y="3980178"/>
                </a:cubicBezTo>
                <a:cubicBezTo>
                  <a:pt x="2205123" y="3983127"/>
                  <a:pt x="2191544" y="3984910"/>
                  <a:pt x="2173508" y="3983607"/>
                </a:cubicBezTo>
                <a:cubicBezTo>
                  <a:pt x="2154923" y="3982304"/>
                  <a:pt x="2139492" y="3978601"/>
                  <a:pt x="2137846" y="3975583"/>
                </a:cubicBezTo>
                <a:cubicBezTo>
                  <a:pt x="2137057" y="3974108"/>
                  <a:pt x="2139989" y="3973097"/>
                  <a:pt x="2145347" y="3972608"/>
                </a:cubicBezTo>
                <a:close/>
                <a:moveTo>
                  <a:pt x="2565511" y="3971811"/>
                </a:moveTo>
                <a:cubicBezTo>
                  <a:pt x="2582313" y="3971880"/>
                  <a:pt x="2597400" y="3973526"/>
                  <a:pt x="2599046" y="3975652"/>
                </a:cubicBezTo>
                <a:cubicBezTo>
                  <a:pt x="2600761" y="3977914"/>
                  <a:pt x="2586976" y="3979972"/>
                  <a:pt x="2568803" y="3979903"/>
                </a:cubicBezTo>
                <a:cubicBezTo>
                  <a:pt x="2551726" y="3979835"/>
                  <a:pt x="2537050" y="3977846"/>
                  <a:pt x="2535473" y="3975720"/>
                </a:cubicBezTo>
                <a:cubicBezTo>
                  <a:pt x="2533758" y="3973388"/>
                  <a:pt x="2547269" y="3971742"/>
                  <a:pt x="2565511" y="3971811"/>
                </a:cubicBezTo>
                <a:close/>
                <a:moveTo>
                  <a:pt x="4278090" y="3970920"/>
                </a:moveTo>
                <a:cubicBezTo>
                  <a:pt x="4296881" y="3974486"/>
                  <a:pt x="4314232" y="3991357"/>
                  <a:pt x="4316358" y="4008090"/>
                </a:cubicBezTo>
                <a:cubicBezTo>
                  <a:pt x="4318415" y="4024961"/>
                  <a:pt x="4304699" y="4034837"/>
                  <a:pt x="4285566" y="4030310"/>
                </a:cubicBezTo>
                <a:cubicBezTo>
                  <a:pt x="4266294" y="4025715"/>
                  <a:pt x="4249629" y="4009531"/>
                  <a:pt x="4247572" y="3993345"/>
                </a:cubicBezTo>
                <a:cubicBezTo>
                  <a:pt x="4245515" y="3977298"/>
                  <a:pt x="4259093" y="3967354"/>
                  <a:pt x="4278090" y="3970920"/>
                </a:cubicBezTo>
                <a:close/>
                <a:moveTo>
                  <a:pt x="2943584" y="3970465"/>
                </a:moveTo>
                <a:cubicBezTo>
                  <a:pt x="2949919" y="3970713"/>
                  <a:pt x="2954256" y="3971708"/>
                  <a:pt x="2955251" y="3973457"/>
                </a:cubicBezTo>
                <a:cubicBezTo>
                  <a:pt x="2957240" y="3977023"/>
                  <a:pt x="2943113" y="3982441"/>
                  <a:pt x="2924253" y="3984910"/>
                </a:cubicBezTo>
                <a:cubicBezTo>
                  <a:pt x="2906628" y="3987173"/>
                  <a:pt x="2890718" y="3986076"/>
                  <a:pt x="2888797" y="3982784"/>
                </a:cubicBezTo>
                <a:cubicBezTo>
                  <a:pt x="2886740" y="3979286"/>
                  <a:pt x="2900867" y="3974554"/>
                  <a:pt x="2919933" y="3971948"/>
                </a:cubicBezTo>
                <a:cubicBezTo>
                  <a:pt x="2928916" y="3970713"/>
                  <a:pt x="2937249" y="3970216"/>
                  <a:pt x="2943584" y="3970465"/>
                </a:cubicBezTo>
                <a:close/>
                <a:moveTo>
                  <a:pt x="1770268" y="3970165"/>
                </a:moveTo>
                <a:cubicBezTo>
                  <a:pt x="1788993" y="3970988"/>
                  <a:pt x="1805931" y="3975720"/>
                  <a:pt x="1807577" y="3981138"/>
                </a:cubicBezTo>
                <a:cubicBezTo>
                  <a:pt x="1809083" y="3986213"/>
                  <a:pt x="1796326" y="3990396"/>
                  <a:pt x="1778704" y="3990053"/>
                </a:cubicBezTo>
                <a:cubicBezTo>
                  <a:pt x="1760392" y="3989642"/>
                  <a:pt x="1742493" y="3983881"/>
                  <a:pt x="1740230" y="3978326"/>
                </a:cubicBezTo>
                <a:cubicBezTo>
                  <a:pt x="1737965" y="3972703"/>
                  <a:pt x="1751478" y="3969342"/>
                  <a:pt x="1770268" y="3970165"/>
                </a:cubicBezTo>
                <a:close/>
                <a:moveTo>
                  <a:pt x="2427665" y="3969823"/>
                </a:moveTo>
                <a:cubicBezTo>
                  <a:pt x="2445564" y="3970303"/>
                  <a:pt x="2462092" y="3972360"/>
                  <a:pt x="2463327" y="3974555"/>
                </a:cubicBezTo>
                <a:cubicBezTo>
                  <a:pt x="2464492" y="3976612"/>
                  <a:pt x="2451805" y="3978121"/>
                  <a:pt x="2434866" y="3977641"/>
                </a:cubicBezTo>
                <a:cubicBezTo>
                  <a:pt x="2416555" y="3977161"/>
                  <a:pt x="2400782" y="3974761"/>
                  <a:pt x="2399479" y="3972566"/>
                </a:cubicBezTo>
                <a:cubicBezTo>
                  <a:pt x="2398244" y="3970509"/>
                  <a:pt x="2410657" y="3969411"/>
                  <a:pt x="2427665" y="3969823"/>
                </a:cubicBezTo>
                <a:close/>
                <a:moveTo>
                  <a:pt x="1968534" y="3968725"/>
                </a:moveTo>
                <a:cubicBezTo>
                  <a:pt x="1987941" y="3970097"/>
                  <a:pt x="2004469" y="3974006"/>
                  <a:pt x="2005568" y="3978052"/>
                </a:cubicBezTo>
                <a:cubicBezTo>
                  <a:pt x="2006668" y="3981755"/>
                  <a:pt x="1993154" y="3984155"/>
                  <a:pt x="1975324" y="3982921"/>
                </a:cubicBezTo>
                <a:cubicBezTo>
                  <a:pt x="1956465" y="3981618"/>
                  <a:pt x="1939114" y="3976612"/>
                  <a:pt x="1938083" y="3972703"/>
                </a:cubicBezTo>
                <a:cubicBezTo>
                  <a:pt x="1937055" y="3968931"/>
                  <a:pt x="1950498" y="3967422"/>
                  <a:pt x="1968534" y="3968725"/>
                </a:cubicBezTo>
                <a:close/>
                <a:moveTo>
                  <a:pt x="2870615" y="3968519"/>
                </a:moveTo>
                <a:cubicBezTo>
                  <a:pt x="2876916" y="3968690"/>
                  <a:pt x="2881150" y="3969513"/>
                  <a:pt x="2881665" y="3970988"/>
                </a:cubicBezTo>
                <a:cubicBezTo>
                  <a:pt x="2882625" y="3974005"/>
                  <a:pt x="2868703" y="3978600"/>
                  <a:pt x="2850804" y="3980795"/>
                </a:cubicBezTo>
                <a:cubicBezTo>
                  <a:pt x="2832493" y="3983058"/>
                  <a:pt x="2817748" y="3982235"/>
                  <a:pt x="2816720" y="3979217"/>
                </a:cubicBezTo>
                <a:cubicBezTo>
                  <a:pt x="2815691" y="3976337"/>
                  <a:pt x="2829544" y="3972222"/>
                  <a:pt x="2847169" y="3969959"/>
                </a:cubicBezTo>
                <a:cubicBezTo>
                  <a:pt x="2855947" y="3968827"/>
                  <a:pt x="2864314" y="3968347"/>
                  <a:pt x="2870615" y="3968519"/>
                </a:cubicBezTo>
                <a:close/>
                <a:moveTo>
                  <a:pt x="840205" y="3968365"/>
                </a:moveTo>
                <a:cubicBezTo>
                  <a:pt x="845140" y="3968467"/>
                  <a:pt x="848485" y="3969136"/>
                  <a:pt x="849240" y="3970233"/>
                </a:cubicBezTo>
                <a:cubicBezTo>
                  <a:pt x="850882" y="3972497"/>
                  <a:pt x="839705" y="3975994"/>
                  <a:pt x="824756" y="3978738"/>
                </a:cubicBezTo>
                <a:cubicBezTo>
                  <a:pt x="811175" y="3981207"/>
                  <a:pt x="798282" y="3982029"/>
                  <a:pt x="796775" y="3979766"/>
                </a:cubicBezTo>
                <a:cubicBezTo>
                  <a:pt x="795129" y="3977297"/>
                  <a:pt x="806719" y="3972291"/>
                  <a:pt x="821601" y="3969891"/>
                </a:cubicBezTo>
                <a:cubicBezTo>
                  <a:pt x="828733" y="3968725"/>
                  <a:pt x="835266" y="3968262"/>
                  <a:pt x="840205" y="3968365"/>
                </a:cubicBezTo>
                <a:close/>
                <a:moveTo>
                  <a:pt x="2207686" y="3968134"/>
                </a:moveTo>
                <a:cubicBezTo>
                  <a:pt x="2213061" y="3967765"/>
                  <a:pt x="2220930" y="3967834"/>
                  <a:pt x="2229880" y="3968383"/>
                </a:cubicBezTo>
                <a:cubicBezTo>
                  <a:pt x="2248054" y="3969480"/>
                  <a:pt x="2263347" y="3972017"/>
                  <a:pt x="2264719" y="3974486"/>
                </a:cubicBezTo>
                <a:cubicBezTo>
                  <a:pt x="2266090" y="3976955"/>
                  <a:pt x="2252237" y="3978190"/>
                  <a:pt x="2234407" y="3976955"/>
                </a:cubicBezTo>
                <a:cubicBezTo>
                  <a:pt x="2217673" y="3975789"/>
                  <a:pt x="2202380" y="3972703"/>
                  <a:pt x="2200459" y="3970509"/>
                </a:cubicBezTo>
                <a:cubicBezTo>
                  <a:pt x="2199430" y="3969308"/>
                  <a:pt x="2202311" y="3968502"/>
                  <a:pt x="2207686" y="3968134"/>
                </a:cubicBezTo>
                <a:close/>
                <a:moveTo>
                  <a:pt x="2795982" y="3967824"/>
                </a:moveTo>
                <a:cubicBezTo>
                  <a:pt x="2802283" y="3967867"/>
                  <a:pt x="2806535" y="3968519"/>
                  <a:pt x="2807324" y="3969822"/>
                </a:cubicBezTo>
                <a:cubicBezTo>
                  <a:pt x="2808901" y="3972359"/>
                  <a:pt x="2795528" y="3976406"/>
                  <a:pt x="2777903" y="3978463"/>
                </a:cubicBezTo>
                <a:cubicBezTo>
                  <a:pt x="2761444" y="3980315"/>
                  <a:pt x="2746014" y="3979903"/>
                  <a:pt x="2743819" y="3977709"/>
                </a:cubicBezTo>
                <a:cubicBezTo>
                  <a:pt x="2741487" y="3975308"/>
                  <a:pt x="2754655" y="3971673"/>
                  <a:pt x="2772348" y="3969479"/>
                </a:cubicBezTo>
                <a:cubicBezTo>
                  <a:pt x="2781332" y="3968347"/>
                  <a:pt x="2789682" y="3967782"/>
                  <a:pt x="2795982" y="3967824"/>
                </a:cubicBezTo>
                <a:close/>
                <a:moveTo>
                  <a:pt x="914161" y="3967542"/>
                </a:moveTo>
                <a:cubicBezTo>
                  <a:pt x="919494" y="3967216"/>
                  <a:pt x="923102" y="3967353"/>
                  <a:pt x="923436" y="3967971"/>
                </a:cubicBezTo>
                <a:cubicBezTo>
                  <a:pt x="924125" y="3969205"/>
                  <a:pt x="912123" y="3972017"/>
                  <a:pt x="896899" y="3974623"/>
                </a:cubicBezTo>
                <a:cubicBezTo>
                  <a:pt x="881602" y="3977229"/>
                  <a:pt x="869605" y="3977640"/>
                  <a:pt x="869537" y="3975995"/>
                </a:cubicBezTo>
                <a:cubicBezTo>
                  <a:pt x="869468" y="3974486"/>
                  <a:pt x="880646" y="3971400"/>
                  <a:pt x="894430" y="3969891"/>
                </a:cubicBezTo>
                <a:cubicBezTo>
                  <a:pt x="901739" y="3968656"/>
                  <a:pt x="908817" y="3967868"/>
                  <a:pt x="914161" y="3967542"/>
                </a:cubicBezTo>
                <a:close/>
                <a:moveTo>
                  <a:pt x="2723527" y="3967251"/>
                </a:moveTo>
                <a:cubicBezTo>
                  <a:pt x="2729896" y="3967336"/>
                  <a:pt x="2734148" y="3967936"/>
                  <a:pt x="2734560" y="3969068"/>
                </a:cubicBezTo>
                <a:cubicBezTo>
                  <a:pt x="2735246" y="3971263"/>
                  <a:pt x="2722558" y="3974554"/>
                  <a:pt x="2705688" y="3976269"/>
                </a:cubicBezTo>
                <a:cubicBezTo>
                  <a:pt x="2687583" y="3978121"/>
                  <a:pt x="2672015" y="3976680"/>
                  <a:pt x="2671123" y="3974349"/>
                </a:cubicBezTo>
                <a:cubicBezTo>
                  <a:pt x="2670232" y="3972154"/>
                  <a:pt x="2682851" y="3970302"/>
                  <a:pt x="2699790" y="3968519"/>
                </a:cubicBezTo>
                <a:cubicBezTo>
                  <a:pt x="2708671" y="3967593"/>
                  <a:pt x="2717158" y="3967165"/>
                  <a:pt x="2723527" y="3967251"/>
                </a:cubicBezTo>
                <a:close/>
                <a:moveTo>
                  <a:pt x="5144393" y="3967148"/>
                </a:moveTo>
                <a:cubicBezTo>
                  <a:pt x="5162909" y="3965364"/>
                  <a:pt x="5180191" y="3986830"/>
                  <a:pt x="5182455" y="4014605"/>
                </a:cubicBezTo>
                <a:cubicBezTo>
                  <a:pt x="5184580" y="4040460"/>
                  <a:pt x="5172442" y="4063296"/>
                  <a:pt x="5155023" y="4065834"/>
                </a:cubicBezTo>
                <a:cubicBezTo>
                  <a:pt x="5136917" y="4068509"/>
                  <a:pt x="5118744" y="4047249"/>
                  <a:pt x="5115863" y="4020091"/>
                </a:cubicBezTo>
                <a:cubicBezTo>
                  <a:pt x="5112983" y="3992728"/>
                  <a:pt x="5125807" y="3968930"/>
                  <a:pt x="5144393" y="3967148"/>
                </a:cubicBezTo>
                <a:close/>
                <a:moveTo>
                  <a:pt x="4740389" y="3966599"/>
                </a:moveTo>
                <a:cubicBezTo>
                  <a:pt x="4758768" y="3967490"/>
                  <a:pt x="4776256" y="3987996"/>
                  <a:pt x="4778725" y="4011793"/>
                </a:cubicBezTo>
                <a:cubicBezTo>
                  <a:pt x="4781194" y="4035453"/>
                  <a:pt x="4767478" y="4053490"/>
                  <a:pt x="4749098" y="4050678"/>
                </a:cubicBezTo>
                <a:cubicBezTo>
                  <a:pt x="4731473" y="4048003"/>
                  <a:pt x="4715151" y="4028664"/>
                  <a:pt x="4712340" y="4006993"/>
                </a:cubicBezTo>
                <a:cubicBezTo>
                  <a:pt x="4709253" y="3983813"/>
                  <a:pt x="4721804" y="3965845"/>
                  <a:pt x="4740389" y="3966599"/>
                </a:cubicBezTo>
                <a:close/>
                <a:moveTo>
                  <a:pt x="1499169" y="3966188"/>
                </a:moveTo>
                <a:cubicBezTo>
                  <a:pt x="1517965" y="3965708"/>
                  <a:pt x="1534421" y="3969823"/>
                  <a:pt x="1535793" y="3975926"/>
                </a:cubicBezTo>
                <a:cubicBezTo>
                  <a:pt x="1537166" y="3981893"/>
                  <a:pt x="1522078" y="3988134"/>
                  <a:pt x="1503766" y="3988408"/>
                </a:cubicBezTo>
                <a:cubicBezTo>
                  <a:pt x="1485799" y="3988682"/>
                  <a:pt x="1470505" y="3983882"/>
                  <a:pt x="1468582" y="3977984"/>
                </a:cubicBezTo>
                <a:cubicBezTo>
                  <a:pt x="1466598" y="3971743"/>
                  <a:pt x="1480446" y="3966668"/>
                  <a:pt x="1499169" y="3966188"/>
                </a:cubicBezTo>
                <a:close/>
                <a:moveTo>
                  <a:pt x="467382" y="3965845"/>
                </a:moveTo>
                <a:cubicBezTo>
                  <a:pt x="480548" y="3963650"/>
                  <a:pt x="491937" y="3967627"/>
                  <a:pt x="493235" y="3974554"/>
                </a:cubicBezTo>
                <a:cubicBezTo>
                  <a:pt x="494471" y="3981343"/>
                  <a:pt x="485011" y="3989299"/>
                  <a:pt x="472253" y="3992385"/>
                </a:cubicBezTo>
                <a:cubicBezTo>
                  <a:pt x="458468" y="3995746"/>
                  <a:pt x="444890" y="3992248"/>
                  <a:pt x="443517" y="3984636"/>
                </a:cubicBezTo>
                <a:cubicBezTo>
                  <a:pt x="442149" y="3976886"/>
                  <a:pt x="452983" y="3968176"/>
                  <a:pt x="467382" y="3965845"/>
                </a:cubicBezTo>
                <a:close/>
                <a:moveTo>
                  <a:pt x="1634548" y="3965639"/>
                </a:moveTo>
                <a:cubicBezTo>
                  <a:pt x="1653270" y="3965913"/>
                  <a:pt x="1670071" y="3970371"/>
                  <a:pt x="1671580" y="3976132"/>
                </a:cubicBezTo>
                <a:cubicBezTo>
                  <a:pt x="1673092" y="3981756"/>
                  <a:pt x="1658208" y="3986899"/>
                  <a:pt x="1639826" y="3986419"/>
                </a:cubicBezTo>
                <a:cubicBezTo>
                  <a:pt x="1621864" y="3985939"/>
                  <a:pt x="1606361" y="3980864"/>
                  <a:pt x="1604303" y="3975309"/>
                </a:cubicBezTo>
                <a:cubicBezTo>
                  <a:pt x="1602181" y="3969411"/>
                  <a:pt x="1615826" y="3965365"/>
                  <a:pt x="1634548" y="3965639"/>
                </a:cubicBezTo>
                <a:close/>
                <a:moveTo>
                  <a:pt x="766578" y="3965373"/>
                </a:moveTo>
                <a:cubicBezTo>
                  <a:pt x="772069" y="3965707"/>
                  <a:pt x="775787" y="3966873"/>
                  <a:pt x="776269" y="3968656"/>
                </a:cubicBezTo>
                <a:cubicBezTo>
                  <a:pt x="777230" y="3972017"/>
                  <a:pt x="766600" y="3976612"/>
                  <a:pt x="752609" y="3979698"/>
                </a:cubicBezTo>
                <a:cubicBezTo>
                  <a:pt x="738343" y="3982784"/>
                  <a:pt x="726066" y="3982921"/>
                  <a:pt x="724355" y="3979286"/>
                </a:cubicBezTo>
                <a:cubicBezTo>
                  <a:pt x="722638" y="3975652"/>
                  <a:pt x="732450" y="3969959"/>
                  <a:pt x="746299" y="3967079"/>
                </a:cubicBezTo>
                <a:cubicBezTo>
                  <a:pt x="753845" y="3965536"/>
                  <a:pt x="761093" y="3965039"/>
                  <a:pt x="766578" y="3965373"/>
                </a:cubicBezTo>
                <a:close/>
                <a:moveTo>
                  <a:pt x="2270951" y="3964293"/>
                </a:moveTo>
                <a:cubicBezTo>
                  <a:pt x="2276120" y="3963993"/>
                  <a:pt x="2283544" y="3964027"/>
                  <a:pt x="2292082" y="3964405"/>
                </a:cubicBezTo>
                <a:cubicBezTo>
                  <a:pt x="2310050" y="3965228"/>
                  <a:pt x="2326372" y="3967559"/>
                  <a:pt x="2327264" y="3969617"/>
                </a:cubicBezTo>
                <a:cubicBezTo>
                  <a:pt x="2328155" y="3971605"/>
                  <a:pt x="2315400" y="3972634"/>
                  <a:pt x="2298323" y="3971743"/>
                </a:cubicBezTo>
                <a:cubicBezTo>
                  <a:pt x="2280012" y="3970782"/>
                  <a:pt x="2264376" y="3968176"/>
                  <a:pt x="2263347" y="3966188"/>
                </a:cubicBezTo>
                <a:cubicBezTo>
                  <a:pt x="2262867" y="3965227"/>
                  <a:pt x="2265782" y="3964593"/>
                  <a:pt x="2270951" y="3964293"/>
                </a:cubicBezTo>
                <a:close/>
                <a:moveTo>
                  <a:pt x="1030978" y="3964267"/>
                </a:moveTo>
                <a:cubicBezTo>
                  <a:pt x="1032966" y="3965227"/>
                  <a:pt x="1021030" y="3968999"/>
                  <a:pt x="1004297" y="3972634"/>
                </a:cubicBezTo>
                <a:cubicBezTo>
                  <a:pt x="987907" y="3976268"/>
                  <a:pt x="972272" y="3978326"/>
                  <a:pt x="970423" y="3977160"/>
                </a:cubicBezTo>
                <a:cubicBezTo>
                  <a:pt x="968499" y="3975994"/>
                  <a:pt x="980295" y="3972291"/>
                  <a:pt x="996959" y="3968862"/>
                </a:cubicBezTo>
                <a:cubicBezTo>
                  <a:pt x="1013351" y="3965501"/>
                  <a:pt x="1028989" y="3963375"/>
                  <a:pt x="1030978" y="3964267"/>
                </a:cubicBezTo>
                <a:close/>
                <a:moveTo>
                  <a:pt x="3224341" y="3963701"/>
                </a:moveTo>
                <a:cubicBezTo>
                  <a:pt x="3231285" y="3964644"/>
                  <a:pt x="3236188" y="3966667"/>
                  <a:pt x="3237457" y="3969616"/>
                </a:cubicBezTo>
                <a:cubicBezTo>
                  <a:pt x="3239995" y="3975377"/>
                  <a:pt x="3226279" y="3982578"/>
                  <a:pt x="3207488" y="3985047"/>
                </a:cubicBezTo>
                <a:cubicBezTo>
                  <a:pt x="3188285" y="3987515"/>
                  <a:pt x="3171552" y="3984772"/>
                  <a:pt x="3169220" y="3979080"/>
                </a:cubicBezTo>
                <a:cubicBezTo>
                  <a:pt x="3166889" y="3973388"/>
                  <a:pt x="3180124" y="3967010"/>
                  <a:pt x="3198984" y="3964267"/>
                </a:cubicBezTo>
                <a:cubicBezTo>
                  <a:pt x="3208413" y="3962895"/>
                  <a:pt x="3217397" y="3962758"/>
                  <a:pt x="3224341" y="3963701"/>
                </a:cubicBezTo>
                <a:close/>
                <a:moveTo>
                  <a:pt x="2490621" y="3962964"/>
                </a:moveTo>
                <a:cubicBezTo>
                  <a:pt x="2507492" y="3963170"/>
                  <a:pt x="2522717" y="3964953"/>
                  <a:pt x="2524363" y="3967079"/>
                </a:cubicBezTo>
                <a:cubicBezTo>
                  <a:pt x="2526008" y="3969205"/>
                  <a:pt x="2513390" y="3970851"/>
                  <a:pt x="2496519" y="3970645"/>
                </a:cubicBezTo>
                <a:cubicBezTo>
                  <a:pt x="2479854" y="3970439"/>
                  <a:pt x="2464424" y="3968382"/>
                  <a:pt x="2462915" y="3966325"/>
                </a:cubicBezTo>
                <a:cubicBezTo>
                  <a:pt x="2461337" y="3964267"/>
                  <a:pt x="2473888" y="3962827"/>
                  <a:pt x="2490621" y="3962964"/>
                </a:cubicBezTo>
                <a:close/>
                <a:moveTo>
                  <a:pt x="3408428" y="3962621"/>
                </a:moveTo>
                <a:cubicBezTo>
                  <a:pt x="3427493" y="3960838"/>
                  <a:pt x="3443678" y="3965502"/>
                  <a:pt x="3445736" y="3973594"/>
                </a:cubicBezTo>
                <a:cubicBezTo>
                  <a:pt x="3447793" y="3981687"/>
                  <a:pt x="3434626" y="3989573"/>
                  <a:pt x="3415903" y="3991151"/>
                </a:cubicBezTo>
                <a:cubicBezTo>
                  <a:pt x="3396495" y="3992797"/>
                  <a:pt x="3377773" y="3986899"/>
                  <a:pt x="3376538" y="3979149"/>
                </a:cubicBezTo>
                <a:cubicBezTo>
                  <a:pt x="3375372" y="3971674"/>
                  <a:pt x="3389706" y="3964336"/>
                  <a:pt x="3408428" y="3962621"/>
                </a:cubicBezTo>
                <a:close/>
                <a:moveTo>
                  <a:pt x="2625861" y="3962621"/>
                </a:moveTo>
                <a:cubicBezTo>
                  <a:pt x="2642458" y="3962141"/>
                  <a:pt x="2658094" y="3963582"/>
                  <a:pt x="2660014" y="3965776"/>
                </a:cubicBezTo>
                <a:cubicBezTo>
                  <a:pt x="2661935" y="3967971"/>
                  <a:pt x="2649727" y="3970165"/>
                  <a:pt x="2632857" y="3970577"/>
                </a:cubicBezTo>
                <a:cubicBezTo>
                  <a:pt x="2616260" y="3970920"/>
                  <a:pt x="2600624" y="3969274"/>
                  <a:pt x="2598773" y="3967148"/>
                </a:cubicBezTo>
                <a:cubicBezTo>
                  <a:pt x="2596921" y="3964953"/>
                  <a:pt x="2608991" y="3962964"/>
                  <a:pt x="2625861" y="3962621"/>
                </a:cubicBezTo>
                <a:close/>
                <a:moveTo>
                  <a:pt x="2008415" y="3962570"/>
                </a:moveTo>
                <a:cubicBezTo>
                  <a:pt x="2013556" y="3962090"/>
                  <a:pt x="2021203" y="3962141"/>
                  <a:pt x="2030188" y="3962759"/>
                </a:cubicBezTo>
                <a:cubicBezTo>
                  <a:pt x="2047537" y="3963924"/>
                  <a:pt x="2064751" y="3967216"/>
                  <a:pt x="2067013" y="3970165"/>
                </a:cubicBezTo>
                <a:cubicBezTo>
                  <a:pt x="2069279" y="3973046"/>
                  <a:pt x="2056243" y="3974760"/>
                  <a:pt x="2038214" y="3973526"/>
                </a:cubicBezTo>
                <a:cubicBezTo>
                  <a:pt x="2019762" y="3972223"/>
                  <a:pt x="2003786" y="3968519"/>
                  <a:pt x="2001656" y="3965570"/>
                </a:cubicBezTo>
                <a:cubicBezTo>
                  <a:pt x="2000628" y="3964061"/>
                  <a:pt x="2003272" y="3963050"/>
                  <a:pt x="2008415" y="3962570"/>
                </a:cubicBezTo>
                <a:close/>
                <a:moveTo>
                  <a:pt x="3948358" y="3962278"/>
                </a:moveTo>
                <a:cubicBezTo>
                  <a:pt x="3967560" y="3965227"/>
                  <a:pt x="3983951" y="3977640"/>
                  <a:pt x="3986077" y="3990739"/>
                </a:cubicBezTo>
                <a:cubicBezTo>
                  <a:pt x="3988271" y="4003769"/>
                  <a:pt x="3975104" y="4011450"/>
                  <a:pt x="3956245" y="4008227"/>
                </a:cubicBezTo>
                <a:cubicBezTo>
                  <a:pt x="3936699" y="4004866"/>
                  <a:pt x="3917839" y="3990807"/>
                  <a:pt x="3916536" y="3978531"/>
                </a:cubicBezTo>
                <a:cubicBezTo>
                  <a:pt x="3915302" y="3966736"/>
                  <a:pt x="3929567" y="3959398"/>
                  <a:pt x="3948358" y="3962278"/>
                </a:cubicBezTo>
                <a:close/>
                <a:moveTo>
                  <a:pt x="1314098" y="3961961"/>
                </a:moveTo>
                <a:cubicBezTo>
                  <a:pt x="1320846" y="3962810"/>
                  <a:pt x="1325392" y="3964576"/>
                  <a:pt x="1326214" y="3967148"/>
                </a:cubicBezTo>
                <a:cubicBezTo>
                  <a:pt x="1327721" y="3971948"/>
                  <a:pt x="1314688" y="3978052"/>
                  <a:pt x="1297135" y="3980246"/>
                </a:cubicBezTo>
                <a:cubicBezTo>
                  <a:pt x="1278416" y="3982647"/>
                  <a:pt x="1261062" y="3979835"/>
                  <a:pt x="1259488" y="3974554"/>
                </a:cubicBezTo>
                <a:cubicBezTo>
                  <a:pt x="1257974" y="3969479"/>
                  <a:pt x="1270802" y="3964336"/>
                  <a:pt x="1288767" y="3962279"/>
                </a:cubicBezTo>
                <a:cubicBezTo>
                  <a:pt x="1298403" y="3961181"/>
                  <a:pt x="1307357" y="3961112"/>
                  <a:pt x="1314098" y="3961961"/>
                </a:cubicBezTo>
                <a:close/>
                <a:moveTo>
                  <a:pt x="1008549" y="3961936"/>
                </a:moveTo>
                <a:cubicBezTo>
                  <a:pt x="1009373" y="3961867"/>
                  <a:pt x="996751" y="3963856"/>
                  <a:pt x="980498" y="3966668"/>
                </a:cubicBezTo>
                <a:cubicBezTo>
                  <a:pt x="964177" y="3969479"/>
                  <a:pt x="950807" y="3971811"/>
                  <a:pt x="950668" y="3971674"/>
                </a:cubicBezTo>
                <a:cubicBezTo>
                  <a:pt x="950529" y="3971537"/>
                  <a:pt x="961983" y="3969342"/>
                  <a:pt x="977143" y="3966805"/>
                </a:cubicBezTo>
                <a:cubicBezTo>
                  <a:pt x="993186" y="3964130"/>
                  <a:pt x="1007655" y="3962073"/>
                  <a:pt x="1008549" y="3961936"/>
                </a:cubicBezTo>
                <a:close/>
                <a:moveTo>
                  <a:pt x="996410" y="3961113"/>
                </a:moveTo>
                <a:cubicBezTo>
                  <a:pt x="997850" y="3961593"/>
                  <a:pt x="987082" y="3963513"/>
                  <a:pt x="972202" y="3965913"/>
                </a:cubicBezTo>
                <a:cubicBezTo>
                  <a:pt x="956497" y="3968382"/>
                  <a:pt x="941684" y="3970440"/>
                  <a:pt x="941067" y="3969754"/>
                </a:cubicBezTo>
                <a:cubicBezTo>
                  <a:pt x="940449" y="3969068"/>
                  <a:pt x="951970" y="3966393"/>
                  <a:pt x="966923" y="3964130"/>
                </a:cubicBezTo>
                <a:cubicBezTo>
                  <a:pt x="982010" y="3961799"/>
                  <a:pt x="994904" y="3960701"/>
                  <a:pt x="996410" y="3961113"/>
                </a:cubicBezTo>
                <a:close/>
                <a:moveTo>
                  <a:pt x="1019792" y="3960769"/>
                </a:moveTo>
                <a:cubicBezTo>
                  <a:pt x="1020006" y="3960975"/>
                  <a:pt x="1007519" y="3963444"/>
                  <a:pt x="991610" y="3966462"/>
                </a:cubicBezTo>
                <a:cubicBezTo>
                  <a:pt x="975358" y="3969548"/>
                  <a:pt x="962117" y="3971811"/>
                  <a:pt x="960541" y="3971742"/>
                </a:cubicBezTo>
                <a:cubicBezTo>
                  <a:pt x="958897" y="3971605"/>
                  <a:pt x="971651" y="3968862"/>
                  <a:pt x="988181" y="3965913"/>
                </a:cubicBezTo>
                <a:cubicBezTo>
                  <a:pt x="1004643" y="3962964"/>
                  <a:pt x="1019591" y="3960564"/>
                  <a:pt x="1019792" y="3960769"/>
                </a:cubicBezTo>
                <a:close/>
                <a:moveTo>
                  <a:pt x="2355793" y="3959946"/>
                </a:moveTo>
                <a:cubicBezTo>
                  <a:pt x="2372664" y="3960564"/>
                  <a:pt x="2387477" y="3962552"/>
                  <a:pt x="2388506" y="3964473"/>
                </a:cubicBezTo>
                <a:cubicBezTo>
                  <a:pt x="2389603" y="3966393"/>
                  <a:pt x="2376299" y="3967559"/>
                  <a:pt x="2359496" y="3966804"/>
                </a:cubicBezTo>
                <a:cubicBezTo>
                  <a:pt x="2342557" y="3966119"/>
                  <a:pt x="2327950" y="3963924"/>
                  <a:pt x="2326852" y="3962072"/>
                </a:cubicBezTo>
                <a:cubicBezTo>
                  <a:pt x="2325824" y="3960221"/>
                  <a:pt x="2338991" y="3959329"/>
                  <a:pt x="2355793" y="3959946"/>
                </a:cubicBezTo>
                <a:close/>
                <a:moveTo>
                  <a:pt x="1833775" y="3959467"/>
                </a:moveTo>
                <a:cubicBezTo>
                  <a:pt x="1851948" y="3960702"/>
                  <a:pt x="1867378" y="3964268"/>
                  <a:pt x="1869232" y="3968177"/>
                </a:cubicBezTo>
                <a:cubicBezTo>
                  <a:pt x="1871150" y="3972223"/>
                  <a:pt x="1856682" y="3975035"/>
                  <a:pt x="1837545" y="3973732"/>
                </a:cubicBezTo>
                <a:cubicBezTo>
                  <a:pt x="1819717" y="3972566"/>
                  <a:pt x="1803666" y="3968040"/>
                  <a:pt x="1801952" y="3964199"/>
                </a:cubicBezTo>
                <a:cubicBezTo>
                  <a:pt x="1800099" y="3960016"/>
                  <a:pt x="1814434" y="3958164"/>
                  <a:pt x="1833775" y="3959467"/>
                </a:cubicBezTo>
                <a:close/>
                <a:moveTo>
                  <a:pt x="5638783" y="3958860"/>
                </a:moveTo>
                <a:cubicBezTo>
                  <a:pt x="5651980" y="3960371"/>
                  <a:pt x="5662601" y="3972702"/>
                  <a:pt x="5665121" y="3991630"/>
                </a:cubicBezTo>
                <a:cubicBezTo>
                  <a:pt x="5668413" y="4016319"/>
                  <a:pt x="5655177" y="4044643"/>
                  <a:pt x="5636318" y="4053284"/>
                </a:cubicBezTo>
                <a:cubicBezTo>
                  <a:pt x="5616909" y="4062131"/>
                  <a:pt x="5599559" y="4048757"/>
                  <a:pt x="5596404" y="4022697"/>
                </a:cubicBezTo>
                <a:cubicBezTo>
                  <a:pt x="5593250" y="3996774"/>
                  <a:pt x="5605937" y="3969342"/>
                  <a:pt x="5624933" y="3961112"/>
                </a:cubicBezTo>
                <a:cubicBezTo>
                  <a:pt x="5629700" y="3959055"/>
                  <a:pt x="5634384" y="3958356"/>
                  <a:pt x="5638783" y="3958860"/>
                </a:cubicBezTo>
                <a:close/>
                <a:moveTo>
                  <a:pt x="2071801" y="3958747"/>
                </a:moveTo>
                <a:cubicBezTo>
                  <a:pt x="2077284" y="3958490"/>
                  <a:pt x="2085223" y="3958678"/>
                  <a:pt x="2094161" y="3959330"/>
                </a:cubicBezTo>
                <a:cubicBezTo>
                  <a:pt x="2112335" y="3960633"/>
                  <a:pt x="2127422" y="3963239"/>
                  <a:pt x="2128519" y="3965570"/>
                </a:cubicBezTo>
                <a:cubicBezTo>
                  <a:pt x="2129548" y="3967765"/>
                  <a:pt x="2117066" y="3968794"/>
                  <a:pt x="2100264" y="3967628"/>
                </a:cubicBezTo>
                <a:cubicBezTo>
                  <a:pt x="2082925" y="3966462"/>
                  <a:pt x="2065783" y="3963033"/>
                  <a:pt x="2064134" y="3960838"/>
                </a:cubicBezTo>
                <a:cubicBezTo>
                  <a:pt x="2063283" y="3959707"/>
                  <a:pt x="2066312" y="3959004"/>
                  <a:pt x="2071801" y="3958747"/>
                </a:cubicBezTo>
                <a:close/>
                <a:moveTo>
                  <a:pt x="1030850" y="3958534"/>
                </a:moveTo>
                <a:lnTo>
                  <a:pt x="1022607" y="3959810"/>
                </a:lnTo>
                <a:cubicBezTo>
                  <a:pt x="1021750" y="3959947"/>
                  <a:pt x="1024630" y="3959484"/>
                  <a:pt x="1029827" y="3958686"/>
                </a:cubicBezTo>
                <a:close/>
                <a:moveTo>
                  <a:pt x="1094499" y="3957083"/>
                </a:moveTo>
                <a:cubicBezTo>
                  <a:pt x="1100428" y="3956655"/>
                  <a:pt x="1104426" y="3956792"/>
                  <a:pt x="1104972" y="3957615"/>
                </a:cubicBezTo>
                <a:cubicBezTo>
                  <a:pt x="1106210" y="3959398"/>
                  <a:pt x="1092284" y="3963719"/>
                  <a:pt x="1074250" y="3967079"/>
                </a:cubicBezTo>
                <a:cubicBezTo>
                  <a:pt x="1057516" y="3970165"/>
                  <a:pt x="1043183" y="3970988"/>
                  <a:pt x="1041880" y="3969136"/>
                </a:cubicBezTo>
                <a:cubicBezTo>
                  <a:pt x="1040579" y="3967148"/>
                  <a:pt x="1054294" y="3963033"/>
                  <a:pt x="1072400" y="3959946"/>
                </a:cubicBezTo>
                <a:cubicBezTo>
                  <a:pt x="1080696" y="3958506"/>
                  <a:pt x="1088564" y="3957512"/>
                  <a:pt x="1094499" y="3957083"/>
                </a:cubicBezTo>
                <a:close/>
                <a:moveTo>
                  <a:pt x="261628" y="3957083"/>
                </a:moveTo>
                <a:cubicBezTo>
                  <a:pt x="267334" y="3956586"/>
                  <a:pt x="272136" y="3957992"/>
                  <a:pt x="277005" y="3961113"/>
                </a:cubicBezTo>
                <a:cubicBezTo>
                  <a:pt x="285095" y="3966325"/>
                  <a:pt x="286746" y="3974280"/>
                  <a:pt x="279952" y="3981207"/>
                </a:cubicBezTo>
                <a:cubicBezTo>
                  <a:pt x="277005" y="3984224"/>
                  <a:pt x="272341" y="3987036"/>
                  <a:pt x="267677" y="3988751"/>
                </a:cubicBezTo>
                <a:cubicBezTo>
                  <a:pt x="259793" y="3991699"/>
                  <a:pt x="251837" y="3991837"/>
                  <a:pt x="244568" y="3987311"/>
                </a:cubicBezTo>
                <a:cubicBezTo>
                  <a:pt x="243330" y="3979973"/>
                  <a:pt x="242029" y="3972086"/>
                  <a:pt x="240795" y="3964473"/>
                </a:cubicBezTo>
                <a:cubicBezTo>
                  <a:pt x="249300" y="3959981"/>
                  <a:pt x="255915" y="3957580"/>
                  <a:pt x="261628" y="3957083"/>
                </a:cubicBezTo>
                <a:close/>
                <a:moveTo>
                  <a:pt x="693475" y="3956980"/>
                </a:moveTo>
                <a:cubicBezTo>
                  <a:pt x="698276" y="3957940"/>
                  <a:pt x="701447" y="3959809"/>
                  <a:pt x="701857" y="3962278"/>
                </a:cubicBezTo>
                <a:cubicBezTo>
                  <a:pt x="702687" y="3967011"/>
                  <a:pt x="691570" y="3973183"/>
                  <a:pt x="677995" y="3975857"/>
                </a:cubicBezTo>
                <a:cubicBezTo>
                  <a:pt x="663932" y="3978669"/>
                  <a:pt x="652481" y="3977023"/>
                  <a:pt x="651654" y="3971605"/>
                </a:cubicBezTo>
                <a:cubicBezTo>
                  <a:pt x="650835" y="3966256"/>
                  <a:pt x="661674" y="3959398"/>
                  <a:pt x="675319" y="3957135"/>
                </a:cubicBezTo>
                <a:cubicBezTo>
                  <a:pt x="682247" y="3955969"/>
                  <a:pt x="688673" y="3956020"/>
                  <a:pt x="693475" y="3956980"/>
                </a:cubicBezTo>
                <a:close/>
                <a:moveTo>
                  <a:pt x="2134503" y="3956312"/>
                </a:moveTo>
                <a:cubicBezTo>
                  <a:pt x="2139595" y="3956124"/>
                  <a:pt x="2146967" y="3956278"/>
                  <a:pt x="2155471" y="3956793"/>
                </a:cubicBezTo>
                <a:cubicBezTo>
                  <a:pt x="2173439" y="3957821"/>
                  <a:pt x="2189967" y="3960222"/>
                  <a:pt x="2191201" y="3962073"/>
                </a:cubicBezTo>
                <a:cubicBezTo>
                  <a:pt x="2192299" y="3963856"/>
                  <a:pt x="2179611" y="3964611"/>
                  <a:pt x="2162672" y="3963513"/>
                </a:cubicBezTo>
                <a:cubicBezTo>
                  <a:pt x="2144361" y="3962348"/>
                  <a:pt x="2128519" y="3959742"/>
                  <a:pt x="2127216" y="3957890"/>
                </a:cubicBezTo>
                <a:cubicBezTo>
                  <a:pt x="2126599" y="3957032"/>
                  <a:pt x="2129411" y="3956501"/>
                  <a:pt x="2134503" y="3956312"/>
                </a:cubicBezTo>
                <a:close/>
                <a:moveTo>
                  <a:pt x="1240505" y="3955146"/>
                </a:moveTo>
                <a:cubicBezTo>
                  <a:pt x="1246953" y="3955540"/>
                  <a:pt x="1251393" y="3956655"/>
                  <a:pt x="1252075" y="3958438"/>
                </a:cubicBezTo>
                <a:cubicBezTo>
                  <a:pt x="1253453" y="3962141"/>
                  <a:pt x="1239870" y="3967491"/>
                  <a:pt x="1222033" y="3969959"/>
                </a:cubicBezTo>
                <a:cubicBezTo>
                  <a:pt x="1203729" y="3972497"/>
                  <a:pt x="1188639" y="3971056"/>
                  <a:pt x="1187202" y="3967079"/>
                </a:cubicBezTo>
                <a:cubicBezTo>
                  <a:pt x="1185831" y="3963170"/>
                  <a:pt x="1199273" y="3958438"/>
                  <a:pt x="1216893" y="3956175"/>
                </a:cubicBezTo>
                <a:cubicBezTo>
                  <a:pt x="1225606" y="3955077"/>
                  <a:pt x="1234057" y="3954752"/>
                  <a:pt x="1240505" y="3955146"/>
                </a:cubicBezTo>
                <a:close/>
                <a:moveTo>
                  <a:pt x="3150292" y="3954691"/>
                </a:moveTo>
                <a:cubicBezTo>
                  <a:pt x="3157167" y="3955283"/>
                  <a:pt x="3162019" y="3956860"/>
                  <a:pt x="3163048" y="3959329"/>
                </a:cubicBezTo>
                <a:cubicBezTo>
                  <a:pt x="3165105" y="3964267"/>
                  <a:pt x="3151321" y="3970919"/>
                  <a:pt x="3132873" y="3973388"/>
                </a:cubicBezTo>
                <a:cubicBezTo>
                  <a:pt x="3115316" y="3975788"/>
                  <a:pt x="3099337" y="3973937"/>
                  <a:pt x="3096800" y="3969548"/>
                </a:cubicBezTo>
                <a:cubicBezTo>
                  <a:pt x="3094125" y="3964816"/>
                  <a:pt x="3106812" y="3959055"/>
                  <a:pt x="3125398" y="3955969"/>
                </a:cubicBezTo>
                <a:cubicBezTo>
                  <a:pt x="3134519" y="3954494"/>
                  <a:pt x="3143417" y="3954100"/>
                  <a:pt x="3150292" y="3954691"/>
                </a:cubicBezTo>
                <a:close/>
                <a:moveTo>
                  <a:pt x="2552207" y="3954666"/>
                </a:moveTo>
                <a:cubicBezTo>
                  <a:pt x="2569694" y="3954460"/>
                  <a:pt x="2584714" y="3956038"/>
                  <a:pt x="2586291" y="3958301"/>
                </a:cubicBezTo>
                <a:cubicBezTo>
                  <a:pt x="2587800" y="3960358"/>
                  <a:pt x="2576347" y="3962278"/>
                  <a:pt x="2560573" y="3962484"/>
                </a:cubicBezTo>
                <a:cubicBezTo>
                  <a:pt x="2543634" y="3962690"/>
                  <a:pt x="2527655" y="3961044"/>
                  <a:pt x="2525117" y="3958918"/>
                </a:cubicBezTo>
                <a:cubicBezTo>
                  <a:pt x="2522649" y="3956792"/>
                  <a:pt x="2535199" y="3954872"/>
                  <a:pt x="2552207" y="3954666"/>
                </a:cubicBezTo>
                <a:close/>
                <a:moveTo>
                  <a:pt x="4606452" y="3954323"/>
                </a:moveTo>
                <a:cubicBezTo>
                  <a:pt x="4625037" y="3956243"/>
                  <a:pt x="4642114" y="3975994"/>
                  <a:pt x="4644240" y="3998008"/>
                </a:cubicBezTo>
                <a:cubicBezTo>
                  <a:pt x="4646297" y="4019679"/>
                  <a:pt x="4632032" y="4035453"/>
                  <a:pt x="4613722" y="4031544"/>
                </a:cubicBezTo>
                <a:cubicBezTo>
                  <a:pt x="4595891" y="4027703"/>
                  <a:pt x="4580049" y="4009255"/>
                  <a:pt x="4577511" y="3989299"/>
                </a:cubicBezTo>
                <a:cubicBezTo>
                  <a:pt x="4574837" y="3968107"/>
                  <a:pt x="4587867" y="3952403"/>
                  <a:pt x="4606452" y="3954323"/>
                </a:cubicBezTo>
                <a:close/>
                <a:moveTo>
                  <a:pt x="2419641" y="3954117"/>
                </a:moveTo>
                <a:cubicBezTo>
                  <a:pt x="2435826" y="3954460"/>
                  <a:pt x="2449405" y="3956243"/>
                  <a:pt x="2450639" y="3958164"/>
                </a:cubicBezTo>
                <a:cubicBezTo>
                  <a:pt x="2451942" y="3960153"/>
                  <a:pt x="2438775" y="3961524"/>
                  <a:pt x="2421630" y="3961113"/>
                </a:cubicBezTo>
                <a:cubicBezTo>
                  <a:pt x="2404622" y="3960701"/>
                  <a:pt x="2389466" y="3958644"/>
                  <a:pt x="2389054" y="3956792"/>
                </a:cubicBezTo>
                <a:cubicBezTo>
                  <a:pt x="2388643" y="3954872"/>
                  <a:pt x="2402222" y="3953706"/>
                  <a:pt x="2419641" y="3954117"/>
                </a:cubicBezTo>
                <a:close/>
                <a:moveTo>
                  <a:pt x="2198418" y="3953946"/>
                </a:moveTo>
                <a:cubicBezTo>
                  <a:pt x="2203648" y="3953723"/>
                  <a:pt x="2211123" y="3953809"/>
                  <a:pt x="2219524" y="3954255"/>
                </a:cubicBezTo>
                <a:cubicBezTo>
                  <a:pt x="2236463" y="3955078"/>
                  <a:pt x="2251345" y="3957135"/>
                  <a:pt x="2252511" y="3958850"/>
                </a:cubicBezTo>
                <a:cubicBezTo>
                  <a:pt x="2253677" y="3960564"/>
                  <a:pt x="2240510" y="3961250"/>
                  <a:pt x="2223639" y="3960290"/>
                </a:cubicBezTo>
                <a:cubicBezTo>
                  <a:pt x="2206700" y="3959330"/>
                  <a:pt x="2191955" y="3957067"/>
                  <a:pt x="2190789" y="3955489"/>
                </a:cubicBezTo>
                <a:cubicBezTo>
                  <a:pt x="2190206" y="3954700"/>
                  <a:pt x="2193189" y="3954169"/>
                  <a:pt x="2198418" y="3953946"/>
                </a:cubicBezTo>
                <a:close/>
                <a:moveTo>
                  <a:pt x="1165691" y="3953697"/>
                </a:moveTo>
                <a:cubicBezTo>
                  <a:pt x="1172144" y="3953552"/>
                  <a:pt x="1176608" y="3954083"/>
                  <a:pt x="1177598" y="3955352"/>
                </a:cubicBezTo>
                <a:cubicBezTo>
                  <a:pt x="1179591" y="3957958"/>
                  <a:pt x="1166899" y="3962690"/>
                  <a:pt x="1149209" y="3965639"/>
                </a:cubicBezTo>
                <a:cubicBezTo>
                  <a:pt x="1131994" y="3968519"/>
                  <a:pt x="1115261" y="3968314"/>
                  <a:pt x="1114094" y="3965570"/>
                </a:cubicBezTo>
                <a:cubicBezTo>
                  <a:pt x="1112928" y="3962896"/>
                  <a:pt x="1125275" y="3958781"/>
                  <a:pt x="1141802" y="3956106"/>
                </a:cubicBezTo>
                <a:cubicBezTo>
                  <a:pt x="1150785" y="3954666"/>
                  <a:pt x="1159242" y="3953843"/>
                  <a:pt x="1165691" y="3953697"/>
                </a:cubicBezTo>
                <a:close/>
                <a:moveTo>
                  <a:pt x="5852002" y="3953077"/>
                </a:moveTo>
                <a:cubicBezTo>
                  <a:pt x="5865066" y="3952785"/>
                  <a:pt x="5875199" y="3963033"/>
                  <a:pt x="5877308" y="3980727"/>
                </a:cubicBezTo>
                <a:cubicBezTo>
                  <a:pt x="5880188" y="4004387"/>
                  <a:pt x="5867844" y="4031682"/>
                  <a:pt x="5848984" y="4043340"/>
                </a:cubicBezTo>
                <a:cubicBezTo>
                  <a:pt x="5829644" y="4055342"/>
                  <a:pt x="5809962" y="4043683"/>
                  <a:pt x="5807699" y="4018857"/>
                </a:cubicBezTo>
                <a:cubicBezTo>
                  <a:pt x="5805504" y="3995128"/>
                  <a:pt x="5819357" y="3967011"/>
                  <a:pt x="5838148" y="3956998"/>
                </a:cubicBezTo>
                <a:cubicBezTo>
                  <a:pt x="5842966" y="3954443"/>
                  <a:pt x="5847647" y="3953175"/>
                  <a:pt x="5852002" y="3953077"/>
                </a:cubicBezTo>
                <a:close/>
                <a:moveTo>
                  <a:pt x="1872289" y="3952712"/>
                </a:moveTo>
                <a:cubicBezTo>
                  <a:pt x="1877494" y="3952214"/>
                  <a:pt x="1885172" y="3952232"/>
                  <a:pt x="1894123" y="3952815"/>
                </a:cubicBezTo>
                <a:cubicBezTo>
                  <a:pt x="1911541" y="3953912"/>
                  <a:pt x="1928623" y="3957135"/>
                  <a:pt x="1930678" y="3959947"/>
                </a:cubicBezTo>
                <a:cubicBezTo>
                  <a:pt x="1932803" y="3962896"/>
                  <a:pt x="1919637" y="3964611"/>
                  <a:pt x="1901601" y="3963445"/>
                </a:cubicBezTo>
                <a:cubicBezTo>
                  <a:pt x="1883151" y="3962210"/>
                  <a:pt x="1867309" y="3958644"/>
                  <a:pt x="1865320" y="3955695"/>
                </a:cubicBezTo>
                <a:cubicBezTo>
                  <a:pt x="1864359" y="3954220"/>
                  <a:pt x="1867086" y="3953209"/>
                  <a:pt x="1872289" y="3952712"/>
                </a:cubicBezTo>
                <a:close/>
                <a:moveTo>
                  <a:pt x="1697576" y="3952403"/>
                </a:moveTo>
                <a:cubicBezTo>
                  <a:pt x="1715747" y="3953157"/>
                  <a:pt x="1731177" y="3956517"/>
                  <a:pt x="1733098" y="3960495"/>
                </a:cubicBezTo>
                <a:cubicBezTo>
                  <a:pt x="1735016" y="3964678"/>
                  <a:pt x="1720686" y="3967970"/>
                  <a:pt x="1701553" y="3967216"/>
                </a:cubicBezTo>
                <a:cubicBezTo>
                  <a:pt x="1683721" y="3966461"/>
                  <a:pt x="1667743" y="3962278"/>
                  <a:pt x="1665891" y="3958232"/>
                </a:cubicBezTo>
                <a:cubicBezTo>
                  <a:pt x="1663969" y="3953980"/>
                  <a:pt x="1678303" y="3951580"/>
                  <a:pt x="1697576" y="3952403"/>
                </a:cubicBezTo>
                <a:close/>
                <a:moveTo>
                  <a:pt x="1424624" y="3952128"/>
                </a:moveTo>
                <a:cubicBezTo>
                  <a:pt x="1443894" y="3951237"/>
                  <a:pt x="1460357" y="3953843"/>
                  <a:pt x="1461519" y="3958575"/>
                </a:cubicBezTo>
                <a:cubicBezTo>
                  <a:pt x="1462618" y="3963032"/>
                  <a:pt x="1449314" y="3967764"/>
                  <a:pt x="1431553" y="3968793"/>
                </a:cubicBezTo>
                <a:cubicBezTo>
                  <a:pt x="1412760" y="3969890"/>
                  <a:pt x="1395548" y="3966256"/>
                  <a:pt x="1394450" y="3961455"/>
                </a:cubicBezTo>
                <a:cubicBezTo>
                  <a:pt x="1393420" y="3956860"/>
                  <a:pt x="1406656" y="3952951"/>
                  <a:pt x="1424624" y="3952128"/>
                </a:cubicBezTo>
                <a:close/>
                <a:moveTo>
                  <a:pt x="3543118" y="3951306"/>
                </a:moveTo>
                <a:cubicBezTo>
                  <a:pt x="3562183" y="3950139"/>
                  <a:pt x="3578437" y="3956038"/>
                  <a:pt x="3580563" y="3965158"/>
                </a:cubicBezTo>
                <a:cubicBezTo>
                  <a:pt x="3582620" y="3974211"/>
                  <a:pt x="3569521" y="3982441"/>
                  <a:pt x="3550731" y="3983401"/>
                </a:cubicBezTo>
                <a:cubicBezTo>
                  <a:pt x="3531322" y="3984429"/>
                  <a:pt x="3512532" y="3977229"/>
                  <a:pt x="3511297" y="3968519"/>
                </a:cubicBezTo>
                <a:cubicBezTo>
                  <a:pt x="3510063" y="3960152"/>
                  <a:pt x="3524396" y="3952540"/>
                  <a:pt x="3543118" y="3951306"/>
                </a:cubicBezTo>
                <a:close/>
                <a:moveTo>
                  <a:pt x="1080764" y="3951237"/>
                </a:moveTo>
                <a:lnTo>
                  <a:pt x="1069209" y="3952910"/>
                </a:lnTo>
                <a:lnTo>
                  <a:pt x="1069449" y="3952883"/>
                </a:lnTo>
                <a:lnTo>
                  <a:pt x="1065117" y="3953502"/>
                </a:lnTo>
                <a:lnTo>
                  <a:pt x="1050936" y="3955558"/>
                </a:lnTo>
                <a:lnTo>
                  <a:pt x="1030850" y="3958534"/>
                </a:lnTo>
                <a:lnTo>
                  <a:pt x="1042479" y="3956735"/>
                </a:lnTo>
                <a:lnTo>
                  <a:pt x="1013969" y="3960564"/>
                </a:lnTo>
                <a:cubicBezTo>
                  <a:pt x="1012182" y="3960564"/>
                  <a:pt x="1023776" y="3958507"/>
                  <a:pt x="1039685" y="3956312"/>
                </a:cubicBezTo>
                <a:lnTo>
                  <a:pt x="1066259" y="3953250"/>
                </a:lnTo>
                <a:close/>
                <a:moveTo>
                  <a:pt x="2282413" y="3950620"/>
                </a:moveTo>
                <a:cubicBezTo>
                  <a:pt x="2298803" y="3951237"/>
                  <a:pt x="2312519" y="3952883"/>
                  <a:pt x="2314508" y="3954598"/>
                </a:cubicBezTo>
                <a:cubicBezTo>
                  <a:pt x="2316497" y="3956450"/>
                  <a:pt x="2304084" y="3957409"/>
                  <a:pt x="2286870" y="3956724"/>
                </a:cubicBezTo>
                <a:cubicBezTo>
                  <a:pt x="2269794" y="3956038"/>
                  <a:pt x="2254295" y="3954049"/>
                  <a:pt x="2253060" y="3952403"/>
                </a:cubicBezTo>
                <a:cubicBezTo>
                  <a:pt x="2251826" y="3950757"/>
                  <a:pt x="2265131" y="3950003"/>
                  <a:pt x="2282413" y="3950620"/>
                </a:cubicBezTo>
                <a:close/>
                <a:moveTo>
                  <a:pt x="1092629" y="3950551"/>
                </a:moveTo>
                <a:cubicBezTo>
                  <a:pt x="1092011" y="3951100"/>
                  <a:pt x="1079462" y="3953569"/>
                  <a:pt x="1063417" y="3956175"/>
                </a:cubicBezTo>
                <a:cubicBezTo>
                  <a:pt x="1046544" y="3958918"/>
                  <a:pt x="1031796" y="3960838"/>
                  <a:pt x="1031729" y="3960221"/>
                </a:cubicBezTo>
                <a:cubicBezTo>
                  <a:pt x="1031729" y="3959672"/>
                  <a:pt x="1045375" y="3957066"/>
                  <a:pt x="1062659" y="3954323"/>
                </a:cubicBezTo>
                <a:cubicBezTo>
                  <a:pt x="1079669" y="3951649"/>
                  <a:pt x="1093320" y="3950003"/>
                  <a:pt x="1092629" y="3950551"/>
                </a:cubicBezTo>
                <a:close/>
                <a:moveTo>
                  <a:pt x="2784169" y="3950225"/>
                </a:moveTo>
                <a:cubicBezTo>
                  <a:pt x="2790179" y="3950191"/>
                  <a:pt x="2794293" y="3950722"/>
                  <a:pt x="2795048" y="3951854"/>
                </a:cubicBezTo>
                <a:cubicBezTo>
                  <a:pt x="2796488" y="3954049"/>
                  <a:pt x="2783801" y="3957889"/>
                  <a:pt x="2767136" y="3960015"/>
                </a:cubicBezTo>
                <a:cubicBezTo>
                  <a:pt x="2750471" y="3962141"/>
                  <a:pt x="2735452" y="3961936"/>
                  <a:pt x="2734080" y="3959810"/>
                </a:cubicBezTo>
                <a:cubicBezTo>
                  <a:pt x="2732640" y="3957615"/>
                  <a:pt x="2745259" y="3954186"/>
                  <a:pt x="2761923" y="3951991"/>
                </a:cubicBezTo>
                <a:cubicBezTo>
                  <a:pt x="2770256" y="3950859"/>
                  <a:pt x="2778160" y="3950259"/>
                  <a:pt x="2784169" y="3950225"/>
                </a:cubicBezTo>
                <a:close/>
                <a:moveTo>
                  <a:pt x="5279839" y="3950209"/>
                </a:moveTo>
                <a:cubicBezTo>
                  <a:pt x="5298492" y="3947945"/>
                  <a:pt x="5315226" y="3969274"/>
                  <a:pt x="5317077" y="3997803"/>
                </a:cubicBezTo>
                <a:cubicBezTo>
                  <a:pt x="5318792" y="4024275"/>
                  <a:pt x="5306036" y="4048347"/>
                  <a:pt x="5288617" y="4051433"/>
                </a:cubicBezTo>
                <a:cubicBezTo>
                  <a:pt x="5270168" y="4054793"/>
                  <a:pt x="5252749" y="4033945"/>
                  <a:pt x="5250281" y="4005759"/>
                </a:cubicBezTo>
                <a:cubicBezTo>
                  <a:pt x="5247812" y="3977572"/>
                  <a:pt x="5261253" y="3952472"/>
                  <a:pt x="5279839" y="3950209"/>
                </a:cubicBezTo>
                <a:close/>
                <a:moveTo>
                  <a:pt x="2710677" y="3949986"/>
                </a:moveTo>
                <a:cubicBezTo>
                  <a:pt x="2716781" y="3950054"/>
                  <a:pt x="2720913" y="3950654"/>
                  <a:pt x="2721736" y="3951786"/>
                </a:cubicBezTo>
                <a:cubicBezTo>
                  <a:pt x="2723245" y="3953843"/>
                  <a:pt x="2711860" y="3957135"/>
                  <a:pt x="2696224" y="3958987"/>
                </a:cubicBezTo>
                <a:cubicBezTo>
                  <a:pt x="2679422" y="3960976"/>
                  <a:pt x="2663443" y="3959261"/>
                  <a:pt x="2660837" y="3956998"/>
                </a:cubicBezTo>
                <a:cubicBezTo>
                  <a:pt x="2658231" y="3954803"/>
                  <a:pt x="2670849" y="3953295"/>
                  <a:pt x="2687789" y="3951374"/>
                </a:cubicBezTo>
                <a:cubicBezTo>
                  <a:pt x="2696498" y="3950380"/>
                  <a:pt x="2704574" y="3949917"/>
                  <a:pt x="2710677" y="3949986"/>
                </a:cubicBezTo>
                <a:close/>
                <a:moveTo>
                  <a:pt x="3077966" y="3949908"/>
                </a:moveTo>
                <a:cubicBezTo>
                  <a:pt x="3084284" y="3950191"/>
                  <a:pt x="3088604" y="3951305"/>
                  <a:pt x="3089599" y="3953226"/>
                </a:cubicBezTo>
                <a:cubicBezTo>
                  <a:pt x="3091657" y="3957272"/>
                  <a:pt x="3077529" y="3963238"/>
                  <a:pt x="3058738" y="3965913"/>
                </a:cubicBezTo>
                <a:cubicBezTo>
                  <a:pt x="3041113" y="3968451"/>
                  <a:pt x="3025271" y="3967284"/>
                  <a:pt x="3023351" y="3963719"/>
                </a:cubicBezTo>
                <a:cubicBezTo>
                  <a:pt x="3021293" y="3959878"/>
                  <a:pt x="3035353" y="3954529"/>
                  <a:pt x="3054349" y="3951580"/>
                </a:cubicBezTo>
                <a:cubicBezTo>
                  <a:pt x="3063333" y="3950174"/>
                  <a:pt x="3071648" y="3949625"/>
                  <a:pt x="3077966" y="3949908"/>
                </a:cubicBezTo>
                <a:close/>
                <a:moveTo>
                  <a:pt x="974841" y="3949523"/>
                </a:moveTo>
                <a:cubicBezTo>
                  <a:pt x="980070" y="3949557"/>
                  <a:pt x="983516" y="3950140"/>
                  <a:pt x="984063" y="3951169"/>
                </a:cubicBezTo>
                <a:cubicBezTo>
                  <a:pt x="985026" y="3953020"/>
                  <a:pt x="974740" y="3955763"/>
                  <a:pt x="960888" y="3957889"/>
                </a:cubicBezTo>
                <a:cubicBezTo>
                  <a:pt x="946486" y="3960084"/>
                  <a:pt x="932150" y="3960701"/>
                  <a:pt x="931328" y="3958712"/>
                </a:cubicBezTo>
                <a:cubicBezTo>
                  <a:pt x="930579" y="3956792"/>
                  <a:pt x="941136" y="3953226"/>
                  <a:pt x="954919" y="3951169"/>
                </a:cubicBezTo>
                <a:cubicBezTo>
                  <a:pt x="962599" y="3950003"/>
                  <a:pt x="969613" y="3949488"/>
                  <a:pt x="974841" y="3949523"/>
                </a:cubicBezTo>
                <a:close/>
                <a:moveTo>
                  <a:pt x="1559522" y="3949385"/>
                </a:moveTo>
                <a:cubicBezTo>
                  <a:pt x="1578862" y="3949316"/>
                  <a:pt x="1595456" y="3952403"/>
                  <a:pt x="1597105" y="3956792"/>
                </a:cubicBezTo>
                <a:cubicBezTo>
                  <a:pt x="1598611" y="3960907"/>
                  <a:pt x="1585448" y="3964816"/>
                  <a:pt x="1567755" y="3965022"/>
                </a:cubicBezTo>
                <a:cubicBezTo>
                  <a:pt x="1548890" y="3965227"/>
                  <a:pt x="1531472" y="3961181"/>
                  <a:pt x="1529967" y="3956723"/>
                </a:cubicBezTo>
                <a:cubicBezTo>
                  <a:pt x="1528527" y="3952471"/>
                  <a:pt x="1541488" y="3949454"/>
                  <a:pt x="1559522" y="3949385"/>
                </a:cubicBezTo>
                <a:close/>
                <a:moveTo>
                  <a:pt x="2858236" y="3949214"/>
                </a:moveTo>
                <a:cubicBezTo>
                  <a:pt x="2864245" y="3949129"/>
                  <a:pt x="2868360" y="3949626"/>
                  <a:pt x="2869114" y="3950758"/>
                </a:cubicBezTo>
                <a:cubicBezTo>
                  <a:pt x="2870692" y="3953158"/>
                  <a:pt x="2857044" y="3957478"/>
                  <a:pt x="2838939" y="3959947"/>
                </a:cubicBezTo>
                <a:cubicBezTo>
                  <a:pt x="2822068" y="3962279"/>
                  <a:pt x="2807530" y="3962210"/>
                  <a:pt x="2806021" y="3960016"/>
                </a:cubicBezTo>
                <a:cubicBezTo>
                  <a:pt x="2804443" y="3957684"/>
                  <a:pt x="2817885" y="3953775"/>
                  <a:pt x="2835990" y="3951169"/>
                </a:cubicBezTo>
                <a:cubicBezTo>
                  <a:pt x="2844322" y="3949969"/>
                  <a:pt x="2852226" y="3949300"/>
                  <a:pt x="2858236" y="3949214"/>
                </a:cubicBezTo>
                <a:close/>
                <a:moveTo>
                  <a:pt x="1934714" y="3949059"/>
                </a:moveTo>
                <a:cubicBezTo>
                  <a:pt x="1939967" y="3948802"/>
                  <a:pt x="1947752" y="3948973"/>
                  <a:pt x="1956668" y="3949591"/>
                </a:cubicBezTo>
                <a:cubicBezTo>
                  <a:pt x="1974841" y="3950757"/>
                  <a:pt x="1990480" y="3953226"/>
                  <a:pt x="1992123" y="3955489"/>
                </a:cubicBezTo>
                <a:cubicBezTo>
                  <a:pt x="1993770" y="3957683"/>
                  <a:pt x="1980328" y="3958712"/>
                  <a:pt x="1962430" y="3957340"/>
                </a:cubicBezTo>
                <a:cubicBezTo>
                  <a:pt x="1945835" y="3956106"/>
                  <a:pt x="1930196" y="3953088"/>
                  <a:pt x="1927935" y="3951100"/>
                </a:cubicBezTo>
                <a:cubicBezTo>
                  <a:pt x="1926731" y="3950002"/>
                  <a:pt x="1929458" y="3949316"/>
                  <a:pt x="1934714" y="3949059"/>
                </a:cubicBezTo>
                <a:close/>
                <a:moveTo>
                  <a:pt x="2931694" y="3948117"/>
                </a:moveTo>
                <a:cubicBezTo>
                  <a:pt x="2937712" y="3948151"/>
                  <a:pt x="2941603" y="3948906"/>
                  <a:pt x="2942015" y="3950415"/>
                </a:cubicBezTo>
                <a:cubicBezTo>
                  <a:pt x="2942770" y="3953158"/>
                  <a:pt x="2930082" y="3957616"/>
                  <a:pt x="2913486" y="3960153"/>
                </a:cubicBezTo>
                <a:cubicBezTo>
                  <a:pt x="2896272" y="3962759"/>
                  <a:pt x="2879607" y="3962553"/>
                  <a:pt x="2878373" y="3959947"/>
                </a:cubicBezTo>
                <a:cubicBezTo>
                  <a:pt x="2877070" y="3957204"/>
                  <a:pt x="2890923" y="3952883"/>
                  <a:pt x="2908617" y="3950140"/>
                </a:cubicBezTo>
                <a:cubicBezTo>
                  <a:pt x="2917532" y="3948768"/>
                  <a:pt x="2925676" y="3948082"/>
                  <a:pt x="2931694" y="3948117"/>
                </a:cubicBezTo>
                <a:close/>
                <a:moveTo>
                  <a:pt x="1049354" y="3948108"/>
                </a:moveTo>
                <a:cubicBezTo>
                  <a:pt x="1054584" y="3947945"/>
                  <a:pt x="1057995" y="3948151"/>
                  <a:pt x="1058131" y="3948700"/>
                </a:cubicBezTo>
                <a:cubicBezTo>
                  <a:pt x="1058404" y="3949866"/>
                  <a:pt x="1046194" y="3952060"/>
                  <a:pt x="1030905" y="3954049"/>
                </a:cubicBezTo>
                <a:cubicBezTo>
                  <a:pt x="1016505" y="3955901"/>
                  <a:pt x="1005258" y="3956724"/>
                  <a:pt x="1004227" y="3955695"/>
                </a:cubicBezTo>
                <a:cubicBezTo>
                  <a:pt x="1003062" y="3954598"/>
                  <a:pt x="1014787" y="3951649"/>
                  <a:pt x="1029669" y="3949728"/>
                </a:cubicBezTo>
                <a:cubicBezTo>
                  <a:pt x="1037079" y="3948802"/>
                  <a:pt x="1044125" y="3948271"/>
                  <a:pt x="1049354" y="3948108"/>
                </a:cubicBezTo>
                <a:close/>
                <a:moveTo>
                  <a:pt x="3005125" y="3947954"/>
                </a:moveTo>
                <a:cubicBezTo>
                  <a:pt x="3011400" y="3948099"/>
                  <a:pt x="3015601" y="3949008"/>
                  <a:pt x="3016081" y="3950689"/>
                </a:cubicBezTo>
                <a:cubicBezTo>
                  <a:pt x="3017042" y="3954049"/>
                  <a:pt x="3003120" y="3959192"/>
                  <a:pt x="2985220" y="3961799"/>
                </a:cubicBezTo>
                <a:cubicBezTo>
                  <a:pt x="2966910" y="3964473"/>
                  <a:pt x="2952302" y="3963787"/>
                  <a:pt x="2951273" y="3960495"/>
                </a:cubicBezTo>
                <a:cubicBezTo>
                  <a:pt x="2950245" y="3957272"/>
                  <a:pt x="2964235" y="3952540"/>
                  <a:pt x="2981723" y="3949797"/>
                </a:cubicBezTo>
                <a:cubicBezTo>
                  <a:pt x="2990501" y="3948425"/>
                  <a:pt x="2998850" y="3947808"/>
                  <a:pt x="3005125" y="3947954"/>
                </a:cubicBezTo>
                <a:close/>
                <a:moveTo>
                  <a:pt x="3814284" y="3947534"/>
                </a:moveTo>
                <a:cubicBezTo>
                  <a:pt x="3833486" y="3949386"/>
                  <a:pt x="3849328" y="3959810"/>
                  <a:pt x="3850906" y="3971469"/>
                </a:cubicBezTo>
                <a:cubicBezTo>
                  <a:pt x="3852483" y="3982921"/>
                  <a:pt x="3838629" y="3990259"/>
                  <a:pt x="3819770" y="3988065"/>
                </a:cubicBezTo>
                <a:cubicBezTo>
                  <a:pt x="3801253" y="3985939"/>
                  <a:pt x="3783491" y="3975240"/>
                  <a:pt x="3781297" y="3964816"/>
                </a:cubicBezTo>
                <a:cubicBezTo>
                  <a:pt x="3778965" y="3953775"/>
                  <a:pt x="3794464" y="3945614"/>
                  <a:pt x="3814284" y="3947534"/>
                </a:cubicBezTo>
                <a:close/>
                <a:moveTo>
                  <a:pt x="4143194" y="3947396"/>
                </a:moveTo>
                <a:cubicBezTo>
                  <a:pt x="4161985" y="3950551"/>
                  <a:pt x="4179335" y="3965570"/>
                  <a:pt x="4181324" y="3980452"/>
                </a:cubicBezTo>
                <a:cubicBezTo>
                  <a:pt x="4183382" y="3995265"/>
                  <a:pt x="4169597" y="4003975"/>
                  <a:pt x="4150463" y="3999860"/>
                </a:cubicBezTo>
                <a:cubicBezTo>
                  <a:pt x="4131192" y="3995677"/>
                  <a:pt x="4114596" y="3981343"/>
                  <a:pt x="4112538" y="3967079"/>
                </a:cubicBezTo>
                <a:cubicBezTo>
                  <a:pt x="4110550" y="3952951"/>
                  <a:pt x="4124197" y="3944173"/>
                  <a:pt x="4143194" y="3947396"/>
                </a:cubicBezTo>
                <a:close/>
                <a:moveTo>
                  <a:pt x="1998007" y="3947345"/>
                </a:moveTo>
                <a:cubicBezTo>
                  <a:pt x="2003270" y="3947225"/>
                  <a:pt x="2011086" y="3947465"/>
                  <a:pt x="2020175" y="3948082"/>
                </a:cubicBezTo>
                <a:cubicBezTo>
                  <a:pt x="2037111" y="3949180"/>
                  <a:pt x="2052341" y="3951237"/>
                  <a:pt x="2054669" y="3952883"/>
                </a:cubicBezTo>
                <a:cubicBezTo>
                  <a:pt x="2057070" y="3954597"/>
                  <a:pt x="2043558" y="3955214"/>
                  <a:pt x="2025457" y="3953911"/>
                </a:cubicBezTo>
                <a:cubicBezTo>
                  <a:pt x="2008241" y="3952677"/>
                  <a:pt x="1993290" y="3950345"/>
                  <a:pt x="1991165" y="3948768"/>
                </a:cubicBezTo>
                <a:cubicBezTo>
                  <a:pt x="1990032" y="3947945"/>
                  <a:pt x="1992742" y="3947465"/>
                  <a:pt x="1998007" y="3947345"/>
                </a:cubicBezTo>
                <a:close/>
                <a:moveTo>
                  <a:pt x="901186" y="3947208"/>
                </a:moveTo>
                <a:cubicBezTo>
                  <a:pt x="906741" y="3947551"/>
                  <a:pt x="910548" y="3948459"/>
                  <a:pt x="911100" y="3949934"/>
                </a:cubicBezTo>
                <a:cubicBezTo>
                  <a:pt x="912055" y="3952677"/>
                  <a:pt x="901495" y="3956929"/>
                  <a:pt x="887438" y="3958301"/>
                </a:cubicBezTo>
                <a:cubicBezTo>
                  <a:pt x="873034" y="3959741"/>
                  <a:pt x="860758" y="3959192"/>
                  <a:pt x="858908" y="3956312"/>
                </a:cubicBezTo>
                <a:cubicBezTo>
                  <a:pt x="857054" y="3953432"/>
                  <a:pt x="866796" y="3949317"/>
                  <a:pt x="880786" y="3947877"/>
                </a:cubicBezTo>
                <a:cubicBezTo>
                  <a:pt x="888331" y="3947088"/>
                  <a:pt x="895632" y="3946865"/>
                  <a:pt x="901186" y="3947208"/>
                </a:cubicBezTo>
                <a:close/>
                <a:moveTo>
                  <a:pt x="3333676" y="3946437"/>
                </a:moveTo>
                <a:cubicBezTo>
                  <a:pt x="3352467" y="3943899"/>
                  <a:pt x="3369612" y="3946917"/>
                  <a:pt x="3371943" y="3953569"/>
                </a:cubicBezTo>
                <a:cubicBezTo>
                  <a:pt x="3374275" y="3960084"/>
                  <a:pt x="3360559" y="3967628"/>
                  <a:pt x="3341700" y="3969754"/>
                </a:cubicBezTo>
                <a:cubicBezTo>
                  <a:pt x="3322429" y="3971948"/>
                  <a:pt x="3305901" y="3968451"/>
                  <a:pt x="3303638" y="3962073"/>
                </a:cubicBezTo>
                <a:cubicBezTo>
                  <a:pt x="3301443" y="3955763"/>
                  <a:pt x="3314816" y="3948974"/>
                  <a:pt x="3333676" y="3946437"/>
                </a:cubicBezTo>
                <a:close/>
                <a:moveTo>
                  <a:pt x="2062135" y="3946248"/>
                </a:moveTo>
                <a:cubicBezTo>
                  <a:pt x="2067305" y="3946162"/>
                  <a:pt x="2074730" y="3946368"/>
                  <a:pt x="2083129" y="3946848"/>
                </a:cubicBezTo>
                <a:cubicBezTo>
                  <a:pt x="2099921" y="3947877"/>
                  <a:pt x="2115009" y="3949797"/>
                  <a:pt x="2116312" y="3951237"/>
                </a:cubicBezTo>
                <a:cubicBezTo>
                  <a:pt x="2117615" y="3952677"/>
                  <a:pt x="2104653" y="3953089"/>
                  <a:pt x="2087783" y="3951992"/>
                </a:cubicBezTo>
                <a:cubicBezTo>
                  <a:pt x="2070926" y="3950894"/>
                  <a:pt x="2055903" y="3948768"/>
                  <a:pt x="2054669" y="3947397"/>
                </a:cubicBezTo>
                <a:cubicBezTo>
                  <a:pt x="2054051" y="3946711"/>
                  <a:pt x="2056968" y="3946334"/>
                  <a:pt x="2062135" y="3946248"/>
                </a:cubicBezTo>
                <a:close/>
                <a:moveTo>
                  <a:pt x="2480128" y="3945682"/>
                </a:moveTo>
                <a:cubicBezTo>
                  <a:pt x="2496725" y="3945682"/>
                  <a:pt x="2511950" y="3947739"/>
                  <a:pt x="2512430" y="3950003"/>
                </a:cubicBezTo>
                <a:cubicBezTo>
                  <a:pt x="2512773" y="3952197"/>
                  <a:pt x="2500360" y="3953843"/>
                  <a:pt x="2484243" y="3953706"/>
                </a:cubicBezTo>
                <a:cubicBezTo>
                  <a:pt x="2467853" y="3953637"/>
                  <a:pt x="2454274" y="3951991"/>
                  <a:pt x="2452559" y="3949865"/>
                </a:cubicBezTo>
                <a:cubicBezTo>
                  <a:pt x="2450776" y="3947671"/>
                  <a:pt x="2463464" y="3945682"/>
                  <a:pt x="2480128" y="3945682"/>
                </a:cubicBezTo>
                <a:close/>
                <a:moveTo>
                  <a:pt x="2342694" y="3944791"/>
                </a:moveTo>
                <a:cubicBezTo>
                  <a:pt x="2359153" y="3944996"/>
                  <a:pt x="2375132" y="3946917"/>
                  <a:pt x="2376504" y="3948974"/>
                </a:cubicBezTo>
                <a:cubicBezTo>
                  <a:pt x="2377807" y="3950826"/>
                  <a:pt x="2366148" y="3952060"/>
                  <a:pt x="2350101" y="3951786"/>
                </a:cubicBezTo>
                <a:cubicBezTo>
                  <a:pt x="2333779" y="3951443"/>
                  <a:pt x="2319377" y="3949797"/>
                  <a:pt x="2316908" y="3948014"/>
                </a:cubicBezTo>
                <a:cubicBezTo>
                  <a:pt x="2314233" y="3946094"/>
                  <a:pt x="2325823" y="3944585"/>
                  <a:pt x="2342694" y="3944791"/>
                </a:cubicBezTo>
                <a:close/>
                <a:moveTo>
                  <a:pt x="2125699" y="3944790"/>
                </a:moveTo>
                <a:cubicBezTo>
                  <a:pt x="2131262" y="3944670"/>
                  <a:pt x="2139046" y="3944824"/>
                  <a:pt x="2147790" y="3945270"/>
                </a:cubicBezTo>
                <a:cubicBezTo>
                  <a:pt x="2163975" y="3946093"/>
                  <a:pt x="2177554" y="3947808"/>
                  <a:pt x="2178651" y="3949179"/>
                </a:cubicBezTo>
                <a:cubicBezTo>
                  <a:pt x="2179885" y="3950619"/>
                  <a:pt x="2166581" y="3951099"/>
                  <a:pt x="2149367" y="3950139"/>
                </a:cubicBezTo>
                <a:cubicBezTo>
                  <a:pt x="2132291" y="3949179"/>
                  <a:pt x="2117203" y="3947190"/>
                  <a:pt x="2116929" y="3945956"/>
                </a:cubicBezTo>
                <a:cubicBezTo>
                  <a:pt x="2116792" y="3945304"/>
                  <a:pt x="2120135" y="3944910"/>
                  <a:pt x="2125699" y="3944790"/>
                </a:cubicBezTo>
                <a:close/>
                <a:moveTo>
                  <a:pt x="3676712" y="3944585"/>
                </a:moveTo>
                <a:cubicBezTo>
                  <a:pt x="3695778" y="3943762"/>
                  <a:pt x="3712648" y="3950826"/>
                  <a:pt x="3715391" y="3961044"/>
                </a:cubicBezTo>
                <a:cubicBezTo>
                  <a:pt x="3718272" y="3971948"/>
                  <a:pt x="3704213" y="3980932"/>
                  <a:pt x="3684393" y="3980727"/>
                </a:cubicBezTo>
                <a:cubicBezTo>
                  <a:pt x="3665876" y="3980521"/>
                  <a:pt x="3648251" y="3972292"/>
                  <a:pt x="3646194" y="3963033"/>
                </a:cubicBezTo>
                <a:cubicBezTo>
                  <a:pt x="3644137" y="3953706"/>
                  <a:pt x="3658127" y="3945408"/>
                  <a:pt x="3676712" y="3944585"/>
                </a:cubicBezTo>
                <a:close/>
                <a:moveTo>
                  <a:pt x="1758678" y="3944448"/>
                </a:moveTo>
                <a:cubicBezTo>
                  <a:pt x="1776165" y="3945339"/>
                  <a:pt x="1792897" y="3948288"/>
                  <a:pt x="1794618" y="3951100"/>
                </a:cubicBezTo>
                <a:cubicBezTo>
                  <a:pt x="1796260" y="3953980"/>
                  <a:pt x="1782748" y="3955969"/>
                  <a:pt x="1764713" y="3955009"/>
                </a:cubicBezTo>
                <a:cubicBezTo>
                  <a:pt x="1746195" y="3954049"/>
                  <a:pt x="1730767" y="3950757"/>
                  <a:pt x="1729121" y="3947739"/>
                </a:cubicBezTo>
                <a:cubicBezTo>
                  <a:pt x="1727540" y="3944791"/>
                  <a:pt x="1740845" y="3943487"/>
                  <a:pt x="1758678" y="3944448"/>
                </a:cubicBezTo>
                <a:close/>
                <a:moveTo>
                  <a:pt x="1143169" y="3944242"/>
                </a:moveTo>
                <a:cubicBezTo>
                  <a:pt x="1141596" y="3944516"/>
                  <a:pt x="1126917" y="3946094"/>
                  <a:pt x="1110802" y="3948014"/>
                </a:cubicBezTo>
                <a:cubicBezTo>
                  <a:pt x="1094617" y="3949934"/>
                  <a:pt x="1083300" y="3951374"/>
                  <a:pt x="1085561" y="3950963"/>
                </a:cubicBezTo>
                <a:cubicBezTo>
                  <a:pt x="1087826" y="3950620"/>
                  <a:pt x="1102368" y="3948631"/>
                  <a:pt x="1118894" y="3946711"/>
                </a:cubicBezTo>
                <a:cubicBezTo>
                  <a:pt x="1133570" y="3944996"/>
                  <a:pt x="1144681" y="3943968"/>
                  <a:pt x="1143169" y="3944242"/>
                </a:cubicBezTo>
                <a:close/>
                <a:moveTo>
                  <a:pt x="1131312" y="3944104"/>
                </a:moveTo>
                <a:lnTo>
                  <a:pt x="1106943" y="3947623"/>
                </a:lnTo>
                <a:lnTo>
                  <a:pt x="1120286" y="3945976"/>
                </a:lnTo>
                <a:lnTo>
                  <a:pt x="1095099" y="3949180"/>
                </a:lnTo>
                <a:cubicBezTo>
                  <a:pt x="1094242" y="3949248"/>
                  <a:pt x="1097005" y="3948871"/>
                  <a:pt x="1102038" y="3948228"/>
                </a:cubicBezTo>
                <a:lnTo>
                  <a:pt x="1105161" y="3947842"/>
                </a:lnTo>
                <a:lnTo>
                  <a:pt x="1085050" y="3949977"/>
                </a:lnTo>
                <a:cubicBezTo>
                  <a:pt x="1079393" y="3950499"/>
                  <a:pt x="1075689" y="3950722"/>
                  <a:pt x="1075689" y="3950414"/>
                </a:cubicBezTo>
                <a:cubicBezTo>
                  <a:pt x="1075622" y="3949797"/>
                  <a:pt x="1087485" y="3947739"/>
                  <a:pt x="1102503" y="3946025"/>
                </a:cubicBezTo>
                <a:cubicBezTo>
                  <a:pt x="1117590" y="3944310"/>
                  <a:pt x="1130277" y="3943624"/>
                  <a:pt x="1131312" y="3944104"/>
                </a:cubicBezTo>
                <a:close/>
                <a:moveTo>
                  <a:pt x="2614889" y="3943693"/>
                </a:moveTo>
                <a:cubicBezTo>
                  <a:pt x="2631348" y="3943213"/>
                  <a:pt x="2647052" y="3944996"/>
                  <a:pt x="2648013" y="3947466"/>
                </a:cubicBezTo>
                <a:cubicBezTo>
                  <a:pt x="2648904" y="3949866"/>
                  <a:pt x="2636834" y="3952060"/>
                  <a:pt x="2620923" y="3952472"/>
                </a:cubicBezTo>
                <a:cubicBezTo>
                  <a:pt x="2604602" y="3952883"/>
                  <a:pt x="2590542" y="3951443"/>
                  <a:pt x="2588417" y="3949111"/>
                </a:cubicBezTo>
                <a:cubicBezTo>
                  <a:pt x="2586085" y="3946642"/>
                  <a:pt x="2598155" y="3944173"/>
                  <a:pt x="2614889" y="3943693"/>
                </a:cubicBezTo>
                <a:close/>
                <a:moveTo>
                  <a:pt x="1374054" y="3943410"/>
                </a:moveTo>
                <a:cubicBezTo>
                  <a:pt x="1380802" y="3943984"/>
                  <a:pt x="1385706" y="3945099"/>
                  <a:pt x="1386907" y="3946642"/>
                </a:cubicBezTo>
                <a:cubicBezTo>
                  <a:pt x="1389374" y="3949866"/>
                  <a:pt x="1376551" y="3953980"/>
                  <a:pt x="1358648" y="3955421"/>
                </a:cubicBezTo>
                <a:cubicBezTo>
                  <a:pt x="1340341" y="3956929"/>
                  <a:pt x="1324431" y="3955078"/>
                  <a:pt x="1322165" y="3951649"/>
                </a:cubicBezTo>
                <a:cubicBezTo>
                  <a:pt x="1319972" y="3948151"/>
                  <a:pt x="1332315" y="3944722"/>
                  <a:pt x="1350149" y="3943419"/>
                </a:cubicBezTo>
                <a:cubicBezTo>
                  <a:pt x="1358722" y="3942802"/>
                  <a:pt x="1367308" y="3942836"/>
                  <a:pt x="1374054" y="3943410"/>
                </a:cubicBezTo>
                <a:close/>
                <a:moveTo>
                  <a:pt x="1165533" y="3943282"/>
                </a:moveTo>
                <a:cubicBezTo>
                  <a:pt x="1167516" y="3943968"/>
                  <a:pt x="1155519" y="3946505"/>
                  <a:pt x="1138714" y="3948906"/>
                </a:cubicBezTo>
                <a:cubicBezTo>
                  <a:pt x="1122323" y="3951306"/>
                  <a:pt x="1106619" y="3952609"/>
                  <a:pt x="1104770" y="3951786"/>
                </a:cubicBezTo>
                <a:cubicBezTo>
                  <a:pt x="1102846" y="3950963"/>
                  <a:pt x="1114712" y="3948563"/>
                  <a:pt x="1131445" y="3946299"/>
                </a:cubicBezTo>
                <a:cubicBezTo>
                  <a:pt x="1147906" y="3944037"/>
                  <a:pt x="1163609" y="3942665"/>
                  <a:pt x="1165533" y="3943282"/>
                </a:cubicBezTo>
                <a:close/>
                <a:moveTo>
                  <a:pt x="1154486" y="3941842"/>
                </a:moveTo>
                <a:cubicBezTo>
                  <a:pt x="1154211" y="3941910"/>
                  <a:pt x="1139126" y="3943693"/>
                  <a:pt x="1122664" y="3945682"/>
                </a:cubicBezTo>
                <a:lnTo>
                  <a:pt x="1120286" y="3945976"/>
                </a:lnTo>
                <a:lnTo>
                  <a:pt x="1126367" y="3945202"/>
                </a:lnTo>
                <a:cubicBezTo>
                  <a:pt x="1142281" y="3943213"/>
                  <a:pt x="1154762" y="3941704"/>
                  <a:pt x="1154486" y="3941842"/>
                </a:cubicBezTo>
                <a:close/>
                <a:moveTo>
                  <a:pt x="2207386" y="3941567"/>
                </a:moveTo>
                <a:cubicBezTo>
                  <a:pt x="2223914" y="3942047"/>
                  <a:pt x="2239618" y="3943968"/>
                  <a:pt x="2240510" y="3945614"/>
                </a:cubicBezTo>
                <a:cubicBezTo>
                  <a:pt x="2241470" y="3947191"/>
                  <a:pt x="2229400" y="3947945"/>
                  <a:pt x="2213352" y="3947328"/>
                </a:cubicBezTo>
                <a:cubicBezTo>
                  <a:pt x="2196962" y="3946711"/>
                  <a:pt x="2182903" y="3945133"/>
                  <a:pt x="2180777" y="3943624"/>
                </a:cubicBezTo>
                <a:cubicBezTo>
                  <a:pt x="2178514" y="3942047"/>
                  <a:pt x="2190652" y="3941087"/>
                  <a:pt x="2207386" y="3941567"/>
                </a:cubicBezTo>
                <a:close/>
                <a:moveTo>
                  <a:pt x="601180" y="3940813"/>
                </a:moveTo>
                <a:cubicBezTo>
                  <a:pt x="614486" y="3938687"/>
                  <a:pt x="625872" y="3941911"/>
                  <a:pt x="627451" y="3947809"/>
                </a:cubicBezTo>
                <a:cubicBezTo>
                  <a:pt x="628958" y="3953569"/>
                  <a:pt x="619699" y="3960359"/>
                  <a:pt x="606942" y="3963308"/>
                </a:cubicBezTo>
                <a:cubicBezTo>
                  <a:pt x="593160" y="3966462"/>
                  <a:pt x="579445" y="3963994"/>
                  <a:pt x="577795" y="3957547"/>
                </a:cubicBezTo>
                <a:cubicBezTo>
                  <a:pt x="576085" y="3951100"/>
                  <a:pt x="586917" y="3943145"/>
                  <a:pt x="601180" y="3940813"/>
                </a:cubicBezTo>
                <a:close/>
                <a:moveTo>
                  <a:pt x="1799286" y="3940247"/>
                </a:moveTo>
                <a:cubicBezTo>
                  <a:pt x="1804763" y="3939990"/>
                  <a:pt x="1812685" y="3940127"/>
                  <a:pt x="1821633" y="3940676"/>
                </a:cubicBezTo>
                <a:cubicBezTo>
                  <a:pt x="1839810" y="3941773"/>
                  <a:pt x="1854897" y="3944036"/>
                  <a:pt x="1855927" y="3946162"/>
                </a:cubicBezTo>
                <a:cubicBezTo>
                  <a:pt x="1856885" y="3948082"/>
                  <a:pt x="1844471" y="3949111"/>
                  <a:pt x="1827670" y="3948151"/>
                </a:cubicBezTo>
                <a:cubicBezTo>
                  <a:pt x="1810321" y="3947122"/>
                  <a:pt x="1793176" y="3944173"/>
                  <a:pt x="1791597" y="3942185"/>
                </a:cubicBezTo>
                <a:cubicBezTo>
                  <a:pt x="1790773" y="3941156"/>
                  <a:pt x="1793805" y="3940504"/>
                  <a:pt x="1799286" y="3940247"/>
                </a:cubicBezTo>
                <a:close/>
                <a:moveTo>
                  <a:pt x="1228848" y="3939141"/>
                </a:moveTo>
                <a:cubicBezTo>
                  <a:pt x="1234866" y="3938944"/>
                  <a:pt x="1238978" y="3939132"/>
                  <a:pt x="1239736" y="3939784"/>
                </a:cubicBezTo>
                <a:cubicBezTo>
                  <a:pt x="1241307" y="3941156"/>
                  <a:pt x="1227597" y="3944242"/>
                  <a:pt x="1209493" y="3946299"/>
                </a:cubicBezTo>
                <a:cubicBezTo>
                  <a:pt x="1192549" y="3948220"/>
                  <a:pt x="1178009" y="3948494"/>
                  <a:pt x="1176502" y="3947054"/>
                </a:cubicBezTo>
                <a:cubicBezTo>
                  <a:pt x="1174857" y="3945545"/>
                  <a:pt x="1188368" y="3942802"/>
                  <a:pt x="1206541" y="3940813"/>
                </a:cubicBezTo>
                <a:cubicBezTo>
                  <a:pt x="1214907" y="3939921"/>
                  <a:pt x="1222831" y="3939338"/>
                  <a:pt x="1228848" y="3939141"/>
                </a:cubicBezTo>
                <a:close/>
                <a:moveTo>
                  <a:pt x="1623711" y="3939099"/>
                </a:moveTo>
                <a:cubicBezTo>
                  <a:pt x="1641407" y="3939647"/>
                  <a:pt x="1657593" y="3942254"/>
                  <a:pt x="1658620" y="3945065"/>
                </a:cubicBezTo>
                <a:cubicBezTo>
                  <a:pt x="1659714" y="3947945"/>
                  <a:pt x="1645726" y="3950277"/>
                  <a:pt x="1627690" y="3949797"/>
                </a:cubicBezTo>
                <a:cubicBezTo>
                  <a:pt x="1609171" y="3949317"/>
                  <a:pt x="1594292" y="3946300"/>
                  <a:pt x="1593126" y="3943213"/>
                </a:cubicBezTo>
                <a:cubicBezTo>
                  <a:pt x="1592025" y="3940264"/>
                  <a:pt x="1605882" y="3938550"/>
                  <a:pt x="1623711" y="3939099"/>
                </a:cubicBezTo>
                <a:close/>
                <a:moveTo>
                  <a:pt x="1300648" y="3938901"/>
                </a:moveTo>
                <a:cubicBezTo>
                  <a:pt x="1307111" y="3939047"/>
                  <a:pt x="1311570" y="3939681"/>
                  <a:pt x="1312565" y="3940813"/>
                </a:cubicBezTo>
                <a:cubicBezTo>
                  <a:pt x="1314553" y="3943077"/>
                  <a:pt x="1301660" y="3946574"/>
                  <a:pt x="1283966" y="3948289"/>
                </a:cubicBezTo>
                <a:cubicBezTo>
                  <a:pt x="1266684" y="3949935"/>
                  <a:pt x="1249953" y="3949043"/>
                  <a:pt x="1248784" y="3946642"/>
                </a:cubicBezTo>
                <a:cubicBezTo>
                  <a:pt x="1247692" y="3944311"/>
                  <a:pt x="1260034" y="3941499"/>
                  <a:pt x="1276698" y="3939922"/>
                </a:cubicBezTo>
                <a:cubicBezTo>
                  <a:pt x="1285719" y="3939099"/>
                  <a:pt x="1294183" y="3938756"/>
                  <a:pt x="1300648" y="3938901"/>
                </a:cubicBezTo>
                <a:close/>
                <a:moveTo>
                  <a:pt x="1861745" y="3938601"/>
                </a:moveTo>
                <a:cubicBezTo>
                  <a:pt x="1867017" y="3938515"/>
                  <a:pt x="1874853" y="3938755"/>
                  <a:pt x="1883975" y="3939304"/>
                </a:cubicBezTo>
                <a:cubicBezTo>
                  <a:pt x="1900912" y="3940333"/>
                  <a:pt x="1916141" y="3942184"/>
                  <a:pt x="1918401" y="3943693"/>
                </a:cubicBezTo>
                <a:cubicBezTo>
                  <a:pt x="1920801" y="3945270"/>
                  <a:pt x="1907290" y="3945751"/>
                  <a:pt x="1889186" y="3944516"/>
                </a:cubicBezTo>
                <a:cubicBezTo>
                  <a:pt x="1871971" y="3943419"/>
                  <a:pt x="1857023" y="3941224"/>
                  <a:pt x="1854897" y="3939852"/>
                </a:cubicBezTo>
                <a:cubicBezTo>
                  <a:pt x="1853763" y="3939098"/>
                  <a:pt x="1856476" y="3938686"/>
                  <a:pt x="1861745" y="3938601"/>
                </a:cubicBezTo>
                <a:close/>
                <a:moveTo>
                  <a:pt x="1204342" y="3938413"/>
                </a:moveTo>
                <a:cubicBezTo>
                  <a:pt x="1206197" y="3938413"/>
                  <a:pt x="1194266" y="3939373"/>
                  <a:pt x="1178486" y="3940882"/>
                </a:cubicBezTo>
                <a:cubicBezTo>
                  <a:pt x="1163746" y="3942253"/>
                  <a:pt x="1150440" y="3943693"/>
                  <a:pt x="1148797" y="3943762"/>
                </a:cubicBezTo>
                <a:cubicBezTo>
                  <a:pt x="1147013" y="3943831"/>
                  <a:pt x="1158598" y="3942322"/>
                  <a:pt x="1174514" y="3940813"/>
                </a:cubicBezTo>
                <a:cubicBezTo>
                  <a:pt x="1189118" y="3939373"/>
                  <a:pt x="1202699" y="3938481"/>
                  <a:pt x="1204342" y="3938413"/>
                </a:cubicBezTo>
                <a:close/>
                <a:moveTo>
                  <a:pt x="1926704" y="3938361"/>
                </a:moveTo>
                <a:cubicBezTo>
                  <a:pt x="1932152" y="3938378"/>
                  <a:pt x="1939763" y="3938652"/>
                  <a:pt x="1948094" y="3939167"/>
                </a:cubicBezTo>
                <a:cubicBezTo>
                  <a:pt x="1965171" y="3940127"/>
                  <a:pt x="1979508" y="3941842"/>
                  <a:pt x="1980191" y="3943007"/>
                </a:cubicBezTo>
                <a:cubicBezTo>
                  <a:pt x="1980879" y="3944173"/>
                  <a:pt x="1967089" y="3944242"/>
                  <a:pt x="1950289" y="3943145"/>
                </a:cubicBezTo>
                <a:cubicBezTo>
                  <a:pt x="1933146" y="3941978"/>
                  <a:pt x="1919017" y="3940127"/>
                  <a:pt x="1918333" y="3939098"/>
                </a:cubicBezTo>
                <a:cubicBezTo>
                  <a:pt x="1917988" y="3938583"/>
                  <a:pt x="1921266" y="3938343"/>
                  <a:pt x="1926704" y="3938361"/>
                </a:cubicBezTo>
                <a:close/>
                <a:moveTo>
                  <a:pt x="4471692" y="3938344"/>
                </a:moveTo>
                <a:cubicBezTo>
                  <a:pt x="4490209" y="3940539"/>
                  <a:pt x="4507422" y="3958918"/>
                  <a:pt x="4509548" y="3978944"/>
                </a:cubicBezTo>
                <a:cubicBezTo>
                  <a:pt x="4511674" y="3998763"/>
                  <a:pt x="4497478" y="4012548"/>
                  <a:pt x="4479167" y="4008502"/>
                </a:cubicBezTo>
                <a:cubicBezTo>
                  <a:pt x="4461405" y="4004593"/>
                  <a:pt x="4445494" y="3987379"/>
                  <a:pt x="4442888" y="3969342"/>
                </a:cubicBezTo>
                <a:cubicBezTo>
                  <a:pt x="4440145" y="3950140"/>
                  <a:pt x="4453107" y="3936219"/>
                  <a:pt x="4471692" y="3938344"/>
                </a:cubicBezTo>
                <a:close/>
                <a:moveTo>
                  <a:pt x="1988545" y="3938190"/>
                </a:moveTo>
                <a:cubicBezTo>
                  <a:pt x="1993890" y="3938156"/>
                  <a:pt x="2001551" y="3938344"/>
                  <a:pt x="2010230" y="3938756"/>
                </a:cubicBezTo>
                <a:cubicBezTo>
                  <a:pt x="2026618" y="3939579"/>
                  <a:pt x="2040338" y="3941019"/>
                  <a:pt x="2042255" y="3942185"/>
                </a:cubicBezTo>
                <a:cubicBezTo>
                  <a:pt x="2044315" y="3943350"/>
                  <a:pt x="2031830" y="3943556"/>
                  <a:pt x="2014617" y="3942596"/>
                </a:cubicBezTo>
                <a:cubicBezTo>
                  <a:pt x="1997540" y="3941636"/>
                  <a:pt x="1982040" y="3939921"/>
                  <a:pt x="1980807" y="3938961"/>
                </a:cubicBezTo>
                <a:cubicBezTo>
                  <a:pt x="1980191" y="3938481"/>
                  <a:pt x="1983208" y="3938224"/>
                  <a:pt x="1988545" y="3938190"/>
                </a:cubicBezTo>
                <a:close/>
                <a:moveTo>
                  <a:pt x="1486968" y="3938138"/>
                </a:moveTo>
                <a:cubicBezTo>
                  <a:pt x="1504453" y="3937864"/>
                  <a:pt x="1521050" y="3939990"/>
                  <a:pt x="1522694" y="3942938"/>
                </a:cubicBezTo>
                <a:cubicBezTo>
                  <a:pt x="1524340" y="3945956"/>
                  <a:pt x="1510830" y="3949111"/>
                  <a:pt x="1492861" y="3949454"/>
                </a:cubicBezTo>
                <a:cubicBezTo>
                  <a:pt x="1474414" y="3949796"/>
                  <a:pt x="1459049" y="3947259"/>
                  <a:pt x="1457476" y="3944036"/>
                </a:cubicBezTo>
                <a:cubicBezTo>
                  <a:pt x="1455897" y="3940881"/>
                  <a:pt x="1469202" y="3938412"/>
                  <a:pt x="1486968" y="3938138"/>
                </a:cubicBezTo>
                <a:close/>
                <a:moveTo>
                  <a:pt x="390782" y="3936904"/>
                </a:moveTo>
                <a:cubicBezTo>
                  <a:pt x="404221" y="3934572"/>
                  <a:pt x="417871" y="3940813"/>
                  <a:pt x="418487" y="3949317"/>
                </a:cubicBezTo>
                <a:cubicBezTo>
                  <a:pt x="419103" y="3957340"/>
                  <a:pt x="408888" y="3965502"/>
                  <a:pt x="395853" y="3967559"/>
                </a:cubicBezTo>
                <a:cubicBezTo>
                  <a:pt x="382411" y="3969685"/>
                  <a:pt x="371305" y="3965022"/>
                  <a:pt x="370000" y="3956381"/>
                </a:cubicBezTo>
                <a:cubicBezTo>
                  <a:pt x="368698" y="3947877"/>
                  <a:pt x="377885" y="3939167"/>
                  <a:pt x="390782" y="3936904"/>
                </a:cubicBezTo>
                <a:close/>
                <a:moveTo>
                  <a:pt x="2051813" y="3936792"/>
                </a:moveTo>
                <a:cubicBezTo>
                  <a:pt x="2056915" y="3936595"/>
                  <a:pt x="2064303" y="3936630"/>
                  <a:pt x="2072633" y="3936973"/>
                </a:cubicBezTo>
                <a:cubicBezTo>
                  <a:pt x="2089291" y="3937590"/>
                  <a:pt x="2104447" y="3939373"/>
                  <a:pt x="2104721" y="3940607"/>
                </a:cubicBezTo>
                <a:cubicBezTo>
                  <a:pt x="2104927" y="3941842"/>
                  <a:pt x="2092308" y="3942185"/>
                  <a:pt x="2076203" y="3941362"/>
                </a:cubicBezTo>
                <a:cubicBezTo>
                  <a:pt x="2059743" y="3940607"/>
                  <a:pt x="2046301" y="3939167"/>
                  <a:pt x="2044725" y="3938001"/>
                </a:cubicBezTo>
                <a:cubicBezTo>
                  <a:pt x="2043903" y="3937418"/>
                  <a:pt x="2046713" y="3936989"/>
                  <a:pt x="2051813" y="3936792"/>
                </a:cubicBezTo>
                <a:close/>
                <a:moveTo>
                  <a:pt x="2407640" y="3936081"/>
                </a:moveTo>
                <a:cubicBezTo>
                  <a:pt x="2423824" y="3936218"/>
                  <a:pt x="2436786" y="3938207"/>
                  <a:pt x="2437609" y="3940607"/>
                </a:cubicBezTo>
                <a:cubicBezTo>
                  <a:pt x="2438501" y="3942939"/>
                  <a:pt x="2426225" y="3944653"/>
                  <a:pt x="2410588" y="3944516"/>
                </a:cubicBezTo>
                <a:cubicBezTo>
                  <a:pt x="2395227" y="3944379"/>
                  <a:pt x="2380413" y="3942459"/>
                  <a:pt x="2378905" y="3940333"/>
                </a:cubicBezTo>
                <a:cubicBezTo>
                  <a:pt x="2377327" y="3938069"/>
                  <a:pt x="2390700" y="3936012"/>
                  <a:pt x="2407640" y="3936081"/>
                </a:cubicBezTo>
                <a:close/>
                <a:moveTo>
                  <a:pt x="809529" y="3935806"/>
                </a:moveTo>
                <a:cubicBezTo>
                  <a:pt x="823245" y="3934297"/>
                  <a:pt x="835453" y="3937041"/>
                  <a:pt x="836413" y="3941155"/>
                </a:cubicBezTo>
                <a:cubicBezTo>
                  <a:pt x="837371" y="3945270"/>
                  <a:pt x="826400" y="3949659"/>
                  <a:pt x="812824" y="3951442"/>
                </a:cubicBezTo>
                <a:cubicBezTo>
                  <a:pt x="798763" y="3953226"/>
                  <a:pt x="787101" y="3951717"/>
                  <a:pt x="786143" y="3947259"/>
                </a:cubicBezTo>
                <a:cubicBezTo>
                  <a:pt x="785187" y="3942870"/>
                  <a:pt x="795951" y="3937315"/>
                  <a:pt x="809529" y="3935806"/>
                </a:cubicBezTo>
                <a:close/>
                <a:moveTo>
                  <a:pt x="2270480" y="3935396"/>
                </a:moveTo>
                <a:cubicBezTo>
                  <a:pt x="2286596" y="3935601"/>
                  <a:pt x="2300175" y="3937384"/>
                  <a:pt x="2301752" y="3939442"/>
                </a:cubicBezTo>
                <a:cubicBezTo>
                  <a:pt x="2303329" y="3941499"/>
                  <a:pt x="2292082" y="3942802"/>
                  <a:pt x="2276309" y="3942528"/>
                </a:cubicBezTo>
                <a:cubicBezTo>
                  <a:pt x="2259918" y="3942254"/>
                  <a:pt x="2243939" y="3940265"/>
                  <a:pt x="2243116" y="3938413"/>
                </a:cubicBezTo>
                <a:cubicBezTo>
                  <a:pt x="2242362" y="3936630"/>
                  <a:pt x="2254569" y="3935190"/>
                  <a:pt x="2270480" y="3935396"/>
                </a:cubicBezTo>
                <a:close/>
                <a:moveTo>
                  <a:pt x="3285395" y="3934649"/>
                </a:moveTo>
                <a:cubicBezTo>
                  <a:pt x="3292099" y="3935532"/>
                  <a:pt x="3296711" y="3937487"/>
                  <a:pt x="3297534" y="3940333"/>
                </a:cubicBezTo>
                <a:cubicBezTo>
                  <a:pt x="3299180" y="3945957"/>
                  <a:pt x="3284641" y="3953089"/>
                  <a:pt x="3266399" y="3955284"/>
                </a:cubicBezTo>
                <a:cubicBezTo>
                  <a:pt x="3248705" y="3957410"/>
                  <a:pt x="3233206" y="3954941"/>
                  <a:pt x="3231080" y="3950003"/>
                </a:cubicBezTo>
                <a:cubicBezTo>
                  <a:pt x="3228817" y="3944654"/>
                  <a:pt x="3242121" y="3938276"/>
                  <a:pt x="3260706" y="3935396"/>
                </a:cubicBezTo>
                <a:cubicBezTo>
                  <a:pt x="3269896" y="3933955"/>
                  <a:pt x="3278691" y="3933767"/>
                  <a:pt x="3285395" y="3934649"/>
                </a:cubicBezTo>
                <a:close/>
                <a:moveTo>
                  <a:pt x="2543565" y="3934435"/>
                </a:moveTo>
                <a:cubicBezTo>
                  <a:pt x="2559544" y="3934229"/>
                  <a:pt x="2572506" y="3936287"/>
                  <a:pt x="2573260" y="3938961"/>
                </a:cubicBezTo>
                <a:cubicBezTo>
                  <a:pt x="2574083" y="3941567"/>
                  <a:pt x="2561807" y="3943831"/>
                  <a:pt x="2546171" y="3943968"/>
                </a:cubicBezTo>
                <a:cubicBezTo>
                  <a:pt x="2530809" y="3944173"/>
                  <a:pt x="2516065" y="3942253"/>
                  <a:pt x="2514624" y="3939853"/>
                </a:cubicBezTo>
                <a:cubicBezTo>
                  <a:pt x="2513115" y="3937247"/>
                  <a:pt x="2526626" y="3934641"/>
                  <a:pt x="2543565" y="3934435"/>
                </a:cubicBezTo>
                <a:close/>
                <a:moveTo>
                  <a:pt x="1663378" y="3933741"/>
                </a:moveTo>
                <a:cubicBezTo>
                  <a:pt x="1668890" y="3933389"/>
                  <a:pt x="1676828" y="3933372"/>
                  <a:pt x="1685776" y="3933750"/>
                </a:cubicBezTo>
                <a:cubicBezTo>
                  <a:pt x="1703950" y="3934504"/>
                  <a:pt x="1718899" y="3936424"/>
                  <a:pt x="1719860" y="3938481"/>
                </a:cubicBezTo>
                <a:cubicBezTo>
                  <a:pt x="1720753" y="3940333"/>
                  <a:pt x="1708203" y="3941568"/>
                  <a:pt x="1691399" y="3940951"/>
                </a:cubicBezTo>
                <a:cubicBezTo>
                  <a:pt x="1674119" y="3940333"/>
                  <a:pt x="1657042" y="3937658"/>
                  <a:pt x="1655534" y="3935738"/>
                </a:cubicBezTo>
                <a:cubicBezTo>
                  <a:pt x="1654777" y="3934778"/>
                  <a:pt x="1657868" y="3934092"/>
                  <a:pt x="1663378" y="3933741"/>
                </a:cubicBezTo>
                <a:close/>
                <a:moveTo>
                  <a:pt x="1183189" y="3933175"/>
                </a:moveTo>
                <a:cubicBezTo>
                  <a:pt x="1188676" y="3933132"/>
                  <a:pt x="1192480" y="3933406"/>
                  <a:pt x="1193026" y="3933955"/>
                </a:cubicBezTo>
                <a:cubicBezTo>
                  <a:pt x="1194127" y="3935052"/>
                  <a:pt x="1182401" y="3936836"/>
                  <a:pt x="1167109" y="3938345"/>
                </a:cubicBezTo>
                <a:cubicBezTo>
                  <a:pt x="1152701" y="3939716"/>
                  <a:pt x="1140774" y="3940333"/>
                  <a:pt x="1139126" y="3939373"/>
                </a:cubicBezTo>
                <a:cubicBezTo>
                  <a:pt x="1137413" y="3938345"/>
                  <a:pt x="1148385" y="3935876"/>
                  <a:pt x="1163264" y="3934298"/>
                </a:cubicBezTo>
                <a:cubicBezTo>
                  <a:pt x="1170535" y="3933578"/>
                  <a:pt x="1177704" y="3933218"/>
                  <a:pt x="1183189" y="3933175"/>
                </a:cubicBezTo>
                <a:close/>
                <a:moveTo>
                  <a:pt x="2135446" y="3932995"/>
                </a:moveTo>
                <a:cubicBezTo>
                  <a:pt x="2151494" y="3933407"/>
                  <a:pt x="2164798" y="3935052"/>
                  <a:pt x="2165964" y="3936699"/>
                </a:cubicBezTo>
                <a:cubicBezTo>
                  <a:pt x="2167061" y="3938345"/>
                  <a:pt x="2155197" y="3939168"/>
                  <a:pt x="2139492" y="3938687"/>
                </a:cubicBezTo>
                <a:cubicBezTo>
                  <a:pt x="2124130" y="3938207"/>
                  <a:pt x="2109180" y="3936561"/>
                  <a:pt x="2107328" y="3935190"/>
                </a:cubicBezTo>
                <a:cubicBezTo>
                  <a:pt x="2105339" y="3933681"/>
                  <a:pt x="2118507" y="3932584"/>
                  <a:pt x="2135446" y="3932995"/>
                </a:cubicBezTo>
                <a:close/>
                <a:moveTo>
                  <a:pt x="1110082" y="3932575"/>
                </a:moveTo>
                <a:cubicBezTo>
                  <a:pt x="1114932" y="3932755"/>
                  <a:pt x="1118172" y="3933338"/>
                  <a:pt x="1118820" y="3934230"/>
                </a:cubicBezTo>
                <a:cubicBezTo>
                  <a:pt x="1120126" y="3936013"/>
                  <a:pt x="1110460" y="3938345"/>
                  <a:pt x="1096398" y="3940059"/>
                </a:cubicBezTo>
                <a:cubicBezTo>
                  <a:pt x="1082067" y="3941842"/>
                  <a:pt x="1067392" y="3942185"/>
                  <a:pt x="1066157" y="3940333"/>
                </a:cubicBezTo>
                <a:cubicBezTo>
                  <a:pt x="1064855" y="3938482"/>
                  <a:pt x="1076719" y="3934984"/>
                  <a:pt x="1091668" y="3933338"/>
                </a:cubicBezTo>
                <a:cubicBezTo>
                  <a:pt x="1098765" y="3932618"/>
                  <a:pt x="1105230" y="3932395"/>
                  <a:pt x="1110082" y="3932575"/>
                </a:cubicBezTo>
                <a:close/>
                <a:moveTo>
                  <a:pt x="1411734" y="3931897"/>
                </a:moveTo>
                <a:cubicBezTo>
                  <a:pt x="1429765" y="3931211"/>
                  <a:pt x="1445816" y="3932035"/>
                  <a:pt x="1447943" y="3934161"/>
                </a:cubicBezTo>
                <a:cubicBezTo>
                  <a:pt x="1450067" y="3936218"/>
                  <a:pt x="1437311" y="3938755"/>
                  <a:pt x="1419617" y="3939510"/>
                </a:cubicBezTo>
                <a:cubicBezTo>
                  <a:pt x="1402335" y="3940195"/>
                  <a:pt x="1385395" y="3938687"/>
                  <a:pt x="1384097" y="3936561"/>
                </a:cubicBezTo>
                <a:cubicBezTo>
                  <a:pt x="1382791" y="3934503"/>
                  <a:pt x="1395135" y="3932583"/>
                  <a:pt x="1411734" y="3931897"/>
                </a:cubicBezTo>
                <a:close/>
                <a:moveTo>
                  <a:pt x="1852365" y="3931528"/>
                </a:moveTo>
                <a:cubicBezTo>
                  <a:pt x="1857691" y="3931571"/>
                  <a:pt x="1865356" y="3931794"/>
                  <a:pt x="1874029" y="3932171"/>
                </a:cubicBezTo>
                <a:cubicBezTo>
                  <a:pt x="1890487" y="3932926"/>
                  <a:pt x="1904137" y="3934092"/>
                  <a:pt x="1906193" y="3934915"/>
                </a:cubicBezTo>
                <a:cubicBezTo>
                  <a:pt x="1908251" y="3935806"/>
                  <a:pt x="1895838" y="3935875"/>
                  <a:pt x="1878692" y="3934915"/>
                </a:cubicBezTo>
                <a:cubicBezTo>
                  <a:pt x="1861620" y="3934023"/>
                  <a:pt x="1846050" y="3932652"/>
                  <a:pt x="1844744" y="3931966"/>
                </a:cubicBezTo>
                <a:cubicBezTo>
                  <a:pt x="1844057" y="3931623"/>
                  <a:pt x="1847042" y="3931485"/>
                  <a:pt x="1852365" y="3931528"/>
                </a:cubicBezTo>
                <a:close/>
                <a:moveTo>
                  <a:pt x="1914491" y="3931460"/>
                </a:moveTo>
                <a:cubicBezTo>
                  <a:pt x="1919204" y="3931365"/>
                  <a:pt x="1926353" y="3931451"/>
                  <a:pt x="1934789" y="3931760"/>
                </a:cubicBezTo>
                <a:cubicBezTo>
                  <a:pt x="1951250" y="3932309"/>
                  <a:pt x="1967158" y="3933749"/>
                  <a:pt x="1968462" y="3934709"/>
                </a:cubicBezTo>
                <a:cubicBezTo>
                  <a:pt x="1969767" y="3935601"/>
                  <a:pt x="1957972" y="3935738"/>
                  <a:pt x="1941923" y="3934984"/>
                </a:cubicBezTo>
                <a:cubicBezTo>
                  <a:pt x="1925602" y="3934229"/>
                  <a:pt x="1911269" y="3933063"/>
                  <a:pt x="1908799" y="3932240"/>
                </a:cubicBezTo>
                <a:cubicBezTo>
                  <a:pt x="1907498" y="3931828"/>
                  <a:pt x="1909775" y="3931554"/>
                  <a:pt x="1914491" y="3931460"/>
                </a:cubicBezTo>
                <a:close/>
                <a:moveTo>
                  <a:pt x="2772151" y="3931340"/>
                </a:moveTo>
                <a:cubicBezTo>
                  <a:pt x="2778229" y="3931400"/>
                  <a:pt x="2782395" y="3932069"/>
                  <a:pt x="2782910" y="3933338"/>
                </a:cubicBezTo>
                <a:cubicBezTo>
                  <a:pt x="2783870" y="3935807"/>
                  <a:pt x="2771937" y="3939579"/>
                  <a:pt x="2756095" y="3941773"/>
                </a:cubicBezTo>
                <a:cubicBezTo>
                  <a:pt x="2739842" y="3944037"/>
                  <a:pt x="2725920" y="3943968"/>
                  <a:pt x="2723725" y="3941705"/>
                </a:cubicBezTo>
                <a:cubicBezTo>
                  <a:pt x="2721394" y="3939305"/>
                  <a:pt x="2733326" y="3935395"/>
                  <a:pt x="2749923" y="3932995"/>
                </a:cubicBezTo>
                <a:cubicBezTo>
                  <a:pt x="2758084" y="3931829"/>
                  <a:pt x="2766073" y="3931280"/>
                  <a:pt x="2772151" y="3931340"/>
                </a:cubicBezTo>
                <a:close/>
                <a:moveTo>
                  <a:pt x="1725696" y="3931255"/>
                </a:moveTo>
                <a:cubicBezTo>
                  <a:pt x="1730984" y="3931143"/>
                  <a:pt x="1738823" y="3931315"/>
                  <a:pt x="1747910" y="3931761"/>
                </a:cubicBezTo>
                <a:cubicBezTo>
                  <a:pt x="1764852" y="3932584"/>
                  <a:pt x="1780004" y="3934093"/>
                  <a:pt x="1782199" y="3935396"/>
                </a:cubicBezTo>
                <a:cubicBezTo>
                  <a:pt x="1784535" y="3936767"/>
                  <a:pt x="1771021" y="3937384"/>
                  <a:pt x="1752917" y="3936424"/>
                </a:cubicBezTo>
                <a:cubicBezTo>
                  <a:pt x="1735701" y="3935533"/>
                  <a:pt x="1720822" y="3933750"/>
                  <a:pt x="1718766" y="3932447"/>
                </a:cubicBezTo>
                <a:cubicBezTo>
                  <a:pt x="1717667" y="3931761"/>
                  <a:pt x="1720408" y="3931366"/>
                  <a:pt x="1725696" y="3931255"/>
                </a:cubicBezTo>
                <a:close/>
                <a:moveTo>
                  <a:pt x="1788993" y="3931049"/>
                </a:moveTo>
                <a:cubicBezTo>
                  <a:pt x="1793893" y="3931057"/>
                  <a:pt x="1801129" y="3931280"/>
                  <a:pt x="1809565" y="3931692"/>
                </a:cubicBezTo>
                <a:cubicBezTo>
                  <a:pt x="1826229" y="3932447"/>
                  <a:pt x="1842004" y="3933818"/>
                  <a:pt x="1843853" y="3934778"/>
                </a:cubicBezTo>
                <a:cubicBezTo>
                  <a:pt x="1845704" y="3935739"/>
                  <a:pt x="1833497" y="3935944"/>
                  <a:pt x="1816560" y="3935053"/>
                </a:cubicBezTo>
                <a:cubicBezTo>
                  <a:pt x="1799893" y="3934161"/>
                  <a:pt x="1784188" y="3932584"/>
                  <a:pt x="1782407" y="3931692"/>
                </a:cubicBezTo>
                <a:cubicBezTo>
                  <a:pt x="1781513" y="3931246"/>
                  <a:pt x="1784088" y="3931040"/>
                  <a:pt x="1788993" y="3931049"/>
                </a:cubicBezTo>
                <a:close/>
                <a:moveTo>
                  <a:pt x="2845728" y="3930680"/>
                </a:moveTo>
                <a:cubicBezTo>
                  <a:pt x="2851386" y="3930560"/>
                  <a:pt x="2855261" y="3931040"/>
                  <a:pt x="2856221" y="3932172"/>
                </a:cubicBezTo>
                <a:cubicBezTo>
                  <a:pt x="2858210" y="3934503"/>
                  <a:pt x="2845797" y="3938755"/>
                  <a:pt x="2828789" y="3941361"/>
                </a:cubicBezTo>
                <a:cubicBezTo>
                  <a:pt x="2811850" y="3944036"/>
                  <a:pt x="2796557" y="3944173"/>
                  <a:pt x="2795391" y="3941842"/>
                </a:cubicBezTo>
                <a:cubicBezTo>
                  <a:pt x="2794225" y="3939510"/>
                  <a:pt x="2807392" y="3935464"/>
                  <a:pt x="2824537" y="3932789"/>
                </a:cubicBezTo>
                <a:cubicBezTo>
                  <a:pt x="2832629" y="3931520"/>
                  <a:pt x="2840070" y="3930800"/>
                  <a:pt x="2845728" y="3930680"/>
                </a:cubicBezTo>
                <a:close/>
                <a:moveTo>
                  <a:pt x="3467749" y="3930457"/>
                </a:moveTo>
                <a:cubicBezTo>
                  <a:pt x="3486609" y="3928194"/>
                  <a:pt x="3503754" y="3932103"/>
                  <a:pt x="3506497" y="3939647"/>
                </a:cubicBezTo>
                <a:cubicBezTo>
                  <a:pt x="3509172" y="3947053"/>
                  <a:pt x="3495524" y="3955009"/>
                  <a:pt x="3476733" y="3956792"/>
                </a:cubicBezTo>
                <a:cubicBezTo>
                  <a:pt x="3457462" y="3958643"/>
                  <a:pt x="3440660" y="3954323"/>
                  <a:pt x="3438191" y="3947122"/>
                </a:cubicBezTo>
                <a:cubicBezTo>
                  <a:pt x="3435722" y="3940058"/>
                  <a:pt x="3448890" y="3932720"/>
                  <a:pt x="3467749" y="3930457"/>
                </a:cubicBezTo>
                <a:close/>
                <a:moveTo>
                  <a:pt x="1547795" y="3930252"/>
                </a:moveTo>
                <a:cubicBezTo>
                  <a:pt x="1565899" y="3930389"/>
                  <a:pt x="1581741" y="3931829"/>
                  <a:pt x="1583663" y="3933886"/>
                </a:cubicBezTo>
                <a:cubicBezTo>
                  <a:pt x="1585580" y="3935944"/>
                  <a:pt x="1572552" y="3937727"/>
                  <a:pt x="1554722" y="3937590"/>
                </a:cubicBezTo>
                <a:cubicBezTo>
                  <a:pt x="1537302" y="3937453"/>
                  <a:pt x="1520569" y="3935327"/>
                  <a:pt x="1519538" y="3933337"/>
                </a:cubicBezTo>
                <a:cubicBezTo>
                  <a:pt x="1518511" y="3931417"/>
                  <a:pt x="1531060" y="3930183"/>
                  <a:pt x="1547795" y="3930252"/>
                </a:cubicBezTo>
                <a:close/>
                <a:moveTo>
                  <a:pt x="1998225" y="3929566"/>
                </a:moveTo>
                <a:cubicBezTo>
                  <a:pt x="2014344" y="3930046"/>
                  <a:pt x="2028127" y="3931418"/>
                  <a:pt x="2029841" y="3932652"/>
                </a:cubicBezTo>
                <a:cubicBezTo>
                  <a:pt x="2031558" y="3933886"/>
                  <a:pt x="2020514" y="3934435"/>
                  <a:pt x="2004744" y="3933886"/>
                </a:cubicBezTo>
                <a:cubicBezTo>
                  <a:pt x="1988487" y="3933338"/>
                  <a:pt x="1972235" y="3931898"/>
                  <a:pt x="1971208" y="3930800"/>
                </a:cubicBezTo>
                <a:cubicBezTo>
                  <a:pt x="1970246" y="3929772"/>
                  <a:pt x="1982385" y="3929154"/>
                  <a:pt x="1998225" y="3929566"/>
                </a:cubicBezTo>
                <a:close/>
                <a:moveTo>
                  <a:pt x="2697827" y="3929515"/>
                </a:moveTo>
                <a:cubicBezTo>
                  <a:pt x="2703528" y="3929755"/>
                  <a:pt x="2707471" y="3930423"/>
                  <a:pt x="2708432" y="3931761"/>
                </a:cubicBezTo>
                <a:cubicBezTo>
                  <a:pt x="2710352" y="3934436"/>
                  <a:pt x="2699722" y="3939099"/>
                  <a:pt x="2684086" y="3939991"/>
                </a:cubicBezTo>
                <a:cubicBezTo>
                  <a:pt x="2667970" y="3940882"/>
                  <a:pt x="2651510" y="3939099"/>
                  <a:pt x="2650207" y="3936287"/>
                </a:cubicBezTo>
                <a:cubicBezTo>
                  <a:pt x="2648973" y="3933613"/>
                  <a:pt x="2660974" y="3930664"/>
                  <a:pt x="2676679" y="3929841"/>
                </a:cubicBezTo>
                <a:cubicBezTo>
                  <a:pt x="2684668" y="3929463"/>
                  <a:pt x="2692126" y="3929275"/>
                  <a:pt x="2697827" y="3929515"/>
                </a:cubicBezTo>
                <a:close/>
                <a:moveTo>
                  <a:pt x="1363312" y="3929266"/>
                </a:moveTo>
                <a:cubicBezTo>
                  <a:pt x="1369831" y="3929309"/>
                  <a:pt x="1374283" y="3929634"/>
                  <a:pt x="1374970" y="3930252"/>
                </a:cubicBezTo>
                <a:cubicBezTo>
                  <a:pt x="1376208" y="3931486"/>
                  <a:pt x="1363654" y="3933406"/>
                  <a:pt x="1346856" y="3934366"/>
                </a:cubicBezTo>
                <a:cubicBezTo>
                  <a:pt x="1328683" y="3935464"/>
                  <a:pt x="1312838" y="3935121"/>
                  <a:pt x="1311469" y="3933818"/>
                </a:cubicBezTo>
                <a:cubicBezTo>
                  <a:pt x="1310168" y="3932583"/>
                  <a:pt x="1322440" y="3930937"/>
                  <a:pt x="1339307" y="3929977"/>
                </a:cubicBezTo>
                <a:cubicBezTo>
                  <a:pt x="1348224" y="3929463"/>
                  <a:pt x="1356798" y="3929223"/>
                  <a:pt x="1363312" y="3929266"/>
                </a:cubicBezTo>
                <a:close/>
                <a:moveTo>
                  <a:pt x="1036378" y="3928777"/>
                </a:moveTo>
                <a:cubicBezTo>
                  <a:pt x="1041831" y="3929171"/>
                  <a:pt x="1045476" y="3930183"/>
                  <a:pt x="1045854" y="3931623"/>
                </a:cubicBezTo>
                <a:cubicBezTo>
                  <a:pt x="1046472" y="3934366"/>
                  <a:pt x="1035776" y="3937521"/>
                  <a:pt x="1021654" y="3939373"/>
                </a:cubicBezTo>
                <a:cubicBezTo>
                  <a:pt x="1007383" y="3941224"/>
                  <a:pt x="995105" y="3940950"/>
                  <a:pt x="993598" y="3938276"/>
                </a:cubicBezTo>
                <a:cubicBezTo>
                  <a:pt x="992087" y="3935601"/>
                  <a:pt x="1002100" y="3931555"/>
                  <a:pt x="1016093" y="3929634"/>
                </a:cubicBezTo>
                <a:cubicBezTo>
                  <a:pt x="1023672" y="3928605"/>
                  <a:pt x="1030924" y="3928382"/>
                  <a:pt x="1036378" y="3928777"/>
                </a:cubicBezTo>
                <a:close/>
                <a:moveTo>
                  <a:pt x="2918148" y="3928596"/>
                </a:moveTo>
                <a:cubicBezTo>
                  <a:pt x="2924286" y="3928382"/>
                  <a:pt x="2928572" y="3928845"/>
                  <a:pt x="2929464" y="3930045"/>
                </a:cubicBezTo>
                <a:cubicBezTo>
                  <a:pt x="2931247" y="3932446"/>
                  <a:pt x="2918972" y="3936972"/>
                  <a:pt x="2902307" y="3939852"/>
                </a:cubicBezTo>
                <a:cubicBezTo>
                  <a:pt x="2885847" y="3942733"/>
                  <a:pt x="2870417" y="3943007"/>
                  <a:pt x="2868702" y="3940744"/>
                </a:cubicBezTo>
                <a:cubicBezTo>
                  <a:pt x="2866988" y="3938412"/>
                  <a:pt x="2879127" y="3934229"/>
                  <a:pt x="2895723" y="3931211"/>
                </a:cubicBezTo>
                <a:cubicBezTo>
                  <a:pt x="2904021" y="3929702"/>
                  <a:pt x="2912010" y="3928811"/>
                  <a:pt x="2918148" y="3928596"/>
                </a:cubicBezTo>
                <a:close/>
                <a:moveTo>
                  <a:pt x="3211963" y="3927654"/>
                </a:moveTo>
                <a:cubicBezTo>
                  <a:pt x="3218324" y="3928057"/>
                  <a:pt x="3222713" y="3929394"/>
                  <a:pt x="3223810" y="3931623"/>
                </a:cubicBezTo>
                <a:cubicBezTo>
                  <a:pt x="3226073" y="3936218"/>
                  <a:pt x="3212083" y="3942733"/>
                  <a:pt x="3193292" y="3945545"/>
                </a:cubicBezTo>
                <a:cubicBezTo>
                  <a:pt x="3175667" y="3948151"/>
                  <a:pt x="3159756" y="3946779"/>
                  <a:pt x="3157630" y="3942733"/>
                </a:cubicBezTo>
                <a:cubicBezTo>
                  <a:pt x="3155367" y="3938481"/>
                  <a:pt x="3169357" y="3932446"/>
                  <a:pt x="3188286" y="3929291"/>
                </a:cubicBezTo>
                <a:cubicBezTo>
                  <a:pt x="3197269" y="3927782"/>
                  <a:pt x="3205602" y="3927251"/>
                  <a:pt x="3211963" y="3927654"/>
                </a:cubicBezTo>
                <a:close/>
                <a:moveTo>
                  <a:pt x="1350967" y="3927509"/>
                </a:moveTo>
                <a:lnTo>
                  <a:pt x="1323685" y="3929285"/>
                </a:lnTo>
                <a:lnTo>
                  <a:pt x="1339719" y="3928606"/>
                </a:lnTo>
                <a:cubicBezTo>
                  <a:pt x="1341026" y="3928743"/>
                  <a:pt x="1328336" y="3929497"/>
                  <a:pt x="1312697" y="3930389"/>
                </a:cubicBezTo>
                <a:lnTo>
                  <a:pt x="1297604" y="3931281"/>
                </a:lnTo>
                <a:lnTo>
                  <a:pt x="1293091" y="3932163"/>
                </a:lnTo>
                <a:cubicBezTo>
                  <a:pt x="1287860" y="3932823"/>
                  <a:pt x="1280396" y="3933577"/>
                  <a:pt x="1272034" y="3934229"/>
                </a:cubicBezTo>
                <a:lnTo>
                  <a:pt x="1241785" y="3935315"/>
                </a:lnTo>
                <a:lnTo>
                  <a:pt x="1220254" y="3936904"/>
                </a:lnTo>
                <a:lnTo>
                  <a:pt x="1241721" y="3934970"/>
                </a:lnTo>
                <a:lnTo>
                  <a:pt x="1246471" y="3934048"/>
                </a:lnTo>
                <a:lnTo>
                  <a:pt x="1241930" y="3934572"/>
                </a:lnTo>
                <a:cubicBezTo>
                  <a:pt x="1234039" y="3935223"/>
                  <a:pt x="1226391" y="3935789"/>
                  <a:pt x="1220650" y="3936123"/>
                </a:cubicBezTo>
                <a:lnTo>
                  <a:pt x="1216003" y="3936200"/>
                </a:lnTo>
                <a:lnTo>
                  <a:pt x="1209258" y="3936926"/>
                </a:lnTo>
                <a:lnTo>
                  <a:pt x="1215728" y="3936424"/>
                </a:lnTo>
                <a:cubicBezTo>
                  <a:pt x="1214701" y="3936699"/>
                  <a:pt x="1201532" y="3938002"/>
                  <a:pt x="1185553" y="3939579"/>
                </a:cubicBezTo>
                <a:cubicBezTo>
                  <a:pt x="1168751" y="3941225"/>
                  <a:pt x="1155654" y="3942459"/>
                  <a:pt x="1157504" y="3942048"/>
                </a:cubicBezTo>
                <a:lnTo>
                  <a:pt x="1170195" y="3940623"/>
                </a:lnTo>
                <a:lnTo>
                  <a:pt x="1166486" y="3940881"/>
                </a:lnTo>
                <a:cubicBezTo>
                  <a:pt x="1166142" y="3940607"/>
                  <a:pt x="1179724" y="3939029"/>
                  <a:pt x="1197077" y="3937315"/>
                </a:cubicBezTo>
                <a:lnTo>
                  <a:pt x="1213596" y="3935911"/>
                </a:lnTo>
                <a:lnTo>
                  <a:pt x="1236853" y="3932789"/>
                </a:lnTo>
                <a:lnTo>
                  <a:pt x="1257669" y="3932062"/>
                </a:lnTo>
                <a:lnTo>
                  <a:pt x="1262908" y="3931623"/>
                </a:lnTo>
                <a:cubicBezTo>
                  <a:pt x="1278820" y="3930457"/>
                  <a:pt x="1290619" y="3929772"/>
                  <a:pt x="1289519" y="3929977"/>
                </a:cubicBezTo>
                <a:cubicBezTo>
                  <a:pt x="1288904" y="3930114"/>
                  <a:pt x="1284667" y="3930474"/>
                  <a:pt x="1278541" y="3930955"/>
                </a:cubicBezTo>
                <a:lnTo>
                  <a:pt x="1263253" y="3932116"/>
                </a:lnTo>
                <a:lnTo>
                  <a:pt x="1249613" y="3933686"/>
                </a:lnTo>
                <a:lnTo>
                  <a:pt x="1268189" y="3931967"/>
                </a:lnTo>
                <a:lnTo>
                  <a:pt x="1297901" y="3930778"/>
                </a:lnTo>
                <a:lnTo>
                  <a:pt x="1302378" y="3930446"/>
                </a:lnTo>
                <a:lnTo>
                  <a:pt x="1300082" y="3930569"/>
                </a:lnTo>
                <a:cubicBezTo>
                  <a:pt x="1294772" y="3930818"/>
                  <a:pt x="1291748" y="3930903"/>
                  <a:pt x="1292470" y="3930732"/>
                </a:cubicBezTo>
                <a:cubicBezTo>
                  <a:pt x="1293774" y="3930389"/>
                  <a:pt x="1308449" y="3929292"/>
                  <a:pt x="1323741" y="3928469"/>
                </a:cubicBezTo>
                <a:cubicBezTo>
                  <a:pt x="1339377" y="3927646"/>
                  <a:pt x="1351656" y="3927234"/>
                  <a:pt x="1350967" y="3927509"/>
                </a:cubicBezTo>
                <a:close/>
                <a:moveTo>
                  <a:pt x="4007268" y="3927440"/>
                </a:moveTo>
                <a:cubicBezTo>
                  <a:pt x="4026128" y="3929566"/>
                  <a:pt x="4043547" y="3941979"/>
                  <a:pt x="4046222" y="3955215"/>
                </a:cubicBezTo>
                <a:cubicBezTo>
                  <a:pt x="4048896" y="3968314"/>
                  <a:pt x="4035317" y="3976681"/>
                  <a:pt x="4016389" y="3973663"/>
                </a:cubicBezTo>
                <a:cubicBezTo>
                  <a:pt x="3997050" y="3970577"/>
                  <a:pt x="3980179" y="3958576"/>
                  <a:pt x="3977642" y="3946026"/>
                </a:cubicBezTo>
                <a:cubicBezTo>
                  <a:pt x="3975104" y="3933544"/>
                  <a:pt x="3988340" y="3925314"/>
                  <a:pt x="4007268" y="3927440"/>
                </a:cubicBezTo>
                <a:close/>
                <a:moveTo>
                  <a:pt x="1590270" y="3926840"/>
                </a:moveTo>
                <a:cubicBezTo>
                  <a:pt x="1595748" y="3926635"/>
                  <a:pt x="1603718" y="3926652"/>
                  <a:pt x="1612877" y="3926892"/>
                </a:cubicBezTo>
                <a:cubicBezTo>
                  <a:pt x="1629678" y="3927303"/>
                  <a:pt x="1644766" y="3928469"/>
                  <a:pt x="1646347" y="3929635"/>
                </a:cubicBezTo>
                <a:cubicBezTo>
                  <a:pt x="1647988" y="3930869"/>
                  <a:pt x="1634203" y="3931624"/>
                  <a:pt x="1615961" y="3931144"/>
                </a:cubicBezTo>
                <a:cubicBezTo>
                  <a:pt x="1598885" y="3930664"/>
                  <a:pt x="1584209" y="3929223"/>
                  <a:pt x="1582633" y="3928126"/>
                </a:cubicBezTo>
                <a:cubicBezTo>
                  <a:pt x="1581811" y="3927474"/>
                  <a:pt x="1584793" y="3927046"/>
                  <a:pt x="1590270" y="3926840"/>
                </a:cubicBezTo>
                <a:close/>
                <a:moveTo>
                  <a:pt x="1778394" y="3926711"/>
                </a:moveTo>
                <a:cubicBezTo>
                  <a:pt x="1783092" y="3926702"/>
                  <a:pt x="1790222" y="3926822"/>
                  <a:pt x="1798659" y="3927097"/>
                </a:cubicBezTo>
                <a:cubicBezTo>
                  <a:pt x="1815117" y="3927577"/>
                  <a:pt x="1831029" y="3928606"/>
                  <a:pt x="1832400" y="3929155"/>
                </a:cubicBezTo>
                <a:cubicBezTo>
                  <a:pt x="1833705" y="3929703"/>
                  <a:pt x="1821978" y="3929635"/>
                  <a:pt x="1805860" y="3929018"/>
                </a:cubicBezTo>
                <a:cubicBezTo>
                  <a:pt x="1789536" y="3928400"/>
                  <a:pt x="1775203" y="3927577"/>
                  <a:pt x="1772734" y="3927097"/>
                </a:cubicBezTo>
                <a:cubicBezTo>
                  <a:pt x="1771432" y="3926857"/>
                  <a:pt x="1773696" y="3926720"/>
                  <a:pt x="1778394" y="3926711"/>
                </a:cubicBezTo>
                <a:close/>
                <a:moveTo>
                  <a:pt x="2992335" y="3926188"/>
                </a:moveTo>
                <a:cubicBezTo>
                  <a:pt x="2998730" y="3925982"/>
                  <a:pt x="3003050" y="3926548"/>
                  <a:pt x="3003599" y="3927988"/>
                </a:cubicBezTo>
                <a:cubicBezTo>
                  <a:pt x="3004491" y="3930594"/>
                  <a:pt x="2991941" y="3935258"/>
                  <a:pt x="2975207" y="3938275"/>
                </a:cubicBezTo>
                <a:cubicBezTo>
                  <a:pt x="2957102" y="3941498"/>
                  <a:pt x="2941672" y="3941704"/>
                  <a:pt x="2940506" y="3939029"/>
                </a:cubicBezTo>
                <a:cubicBezTo>
                  <a:pt x="2939408" y="3936492"/>
                  <a:pt x="2951753" y="3932171"/>
                  <a:pt x="2968624" y="3929017"/>
                </a:cubicBezTo>
                <a:cubicBezTo>
                  <a:pt x="2977470" y="3927371"/>
                  <a:pt x="2985940" y="3926393"/>
                  <a:pt x="2992335" y="3926188"/>
                </a:cubicBezTo>
                <a:close/>
                <a:moveTo>
                  <a:pt x="1842745" y="3926103"/>
                </a:moveTo>
                <a:cubicBezTo>
                  <a:pt x="1848038" y="3925982"/>
                  <a:pt x="1855650" y="3926000"/>
                  <a:pt x="1864154" y="3926206"/>
                </a:cubicBezTo>
                <a:cubicBezTo>
                  <a:pt x="1880271" y="3926617"/>
                  <a:pt x="1893163" y="3927715"/>
                  <a:pt x="1893986" y="3928538"/>
                </a:cubicBezTo>
                <a:cubicBezTo>
                  <a:pt x="1894808" y="3929361"/>
                  <a:pt x="1882533" y="3929497"/>
                  <a:pt x="1866894" y="3928949"/>
                </a:cubicBezTo>
                <a:cubicBezTo>
                  <a:pt x="1851533" y="3928400"/>
                  <a:pt x="1836721" y="3927440"/>
                  <a:pt x="1835280" y="3926823"/>
                </a:cubicBezTo>
                <a:cubicBezTo>
                  <a:pt x="1834490" y="3926480"/>
                  <a:pt x="1837460" y="3926223"/>
                  <a:pt x="1842745" y="3926103"/>
                </a:cubicBezTo>
                <a:close/>
                <a:moveTo>
                  <a:pt x="1715668" y="3926085"/>
                </a:moveTo>
                <a:cubicBezTo>
                  <a:pt x="1720801" y="3926154"/>
                  <a:pt x="1728329" y="3926342"/>
                  <a:pt x="1736935" y="3926617"/>
                </a:cubicBezTo>
                <a:cubicBezTo>
                  <a:pt x="1754493" y="3927234"/>
                  <a:pt x="1769241" y="3928126"/>
                  <a:pt x="1770335" y="3928606"/>
                </a:cubicBezTo>
                <a:cubicBezTo>
                  <a:pt x="1771363" y="3929086"/>
                  <a:pt x="1759431" y="3929018"/>
                  <a:pt x="1743521" y="3928400"/>
                </a:cubicBezTo>
                <a:cubicBezTo>
                  <a:pt x="1726515" y="3927715"/>
                  <a:pt x="1710737" y="3926754"/>
                  <a:pt x="1708749" y="3926274"/>
                </a:cubicBezTo>
                <a:cubicBezTo>
                  <a:pt x="1707788" y="3926068"/>
                  <a:pt x="1710533" y="3926017"/>
                  <a:pt x="1715668" y="3926085"/>
                </a:cubicBezTo>
                <a:close/>
                <a:moveTo>
                  <a:pt x="5413227" y="3925932"/>
                </a:moveTo>
                <a:cubicBezTo>
                  <a:pt x="5431743" y="3920925"/>
                  <a:pt x="5449506" y="3939853"/>
                  <a:pt x="5452043" y="3967560"/>
                </a:cubicBezTo>
                <a:cubicBezTo>
                  <a:pt x="5454581" y="3994992"/>
                  <a:pt x="5440933" y="4022218"/>
                  <a:pt x="5422485" y="4026058"/>
                </a:cubicBezTo>
                <a:cubicBezTo>
                  <a:pt x="5404792" y="4029762"/>
                  <a:pt x="5388333" y="4011725"/>
                  <a:pt x="5385315" y="3985528"/>
                </a:cubicBezTo>
                <a:cubicBezTo>
                  <a:pt x="5382092" y="3957410"/>
                  <a:pt x="5394573" y="3930869"/>
                  <a:pt x="5413227" y="3925932"/>
                </a:cubicBezTo>
                <a:close/>
                <a:moveTo>
                  <a:pt x="1477021" y="3925725"/>
                </a:moveTo>
                <a:cubicBezTo>
                  <a:pt x="1493821" y="3925588"/>
                  <a:pt x="1508842" y="3926274"/>
                  <a:pt x="1510416" y="3927371"/>
                </a:cubicBezTo>
                <a:cubicBezTo>
                  <a:pt x="1512064" y="3928537"/>
                  <a:pt x="1498282" y="3929840"/>
                  <a:pt x="1480106" y="3929977"/>
                </a:cubicBezTo>
                <a:cubicBezTo>
                  <a:pt x="1463029" y="3930115"/>
                  <a:pt x="1448422" y="3929223"/>
                  <a:pt x="1446843" y="3928057"/>
                </a:cubicBezTo>
                <a:cubicBezTo>
                  <a:pt x="1445267" y="3926823"/>
                  <a:pt x="1458781" y="3925931"/>
                  <a:pt x="1477021" y="3925725"/>
                </a:cubicBezTo>
                <a:close/>
                <a:moveTo>
                  <a:pt x="1654077" y="3925665"/>
                </a:moveTo>
                <a:cubicBezTo>
                  <a:pt x="1659389" y="3925657"/>
                  <a:pt x="1666918" y="3925794"/>
                  <a:pt x="1675284" y="3926068"/>
                </a:cubicBezTo>
                <a:cubicBezTo>
                  <a:pt x="1692293" y="3926685"/>
                  <a:pt x="1706900" y="3927646"/>
                  <a:pt x="1707860" y="3928331"/>
                </a:cubicBezTo>
                <a:cubicBezTo>
                  <a:pt x="1708820" y="3929086"/>
                  <a:pt x="1695381" y="3929223"/>
                  <a:pt x="1678575" y="3928606"/>
                </a:cubicBezTo>
                <a:cubicBezTo>
                  <a:pt x="1661504" y="3927920"/>
                  <a:pt x="1647097" y="3926823"/>
                  <a:pt x="1646136" y="3926137"/>
                </a:cubicBezTo>
                <a:cubicBezTo>
                  <a:pt x="1645657" y="3925828"/>
                  <a:pt x="1648761" y="3925674"/>
                  <a:pt x="1654077" y="3925665"/>
                </a:cubicBezTo>
                <a:close/>
                <a:moveTo>
                  <a:pt x="2334122" y="3925657"/>
                </a:moveTo>
                <a:cubicBezTo>
                  <a:pt x="2349278" y="3925725"/>
                  <a:pt x="2362583" y="3927783"/>
                  <a:pt x="2364160" y="3930183"/>
                </a:cubicBezTo>
                <a:cubicBezTo>
                  <a:pt x="2365806" y="3932652"/>
                  <a:pt x="2353324" y="3934641"/>
                  <a:pt x="2337139" y="3934572"/>
                </a:cubicBezTo>
                <a:cubicBezTo>
                  <a:pt x="2320612" y="3934504"/>
                  <a:pt x="2306758" y="3932583"/>
                  <a:pt x="2305935" y="3930115"/>
                </a:cubicBezTo>
                <a:cubicBezTo>
                  <a:pt x="2305113" y="3927646"/>
                  <a:pt x="2317594" y="3925588"/>
                  <a:pt x="2334122" y="3925657"/>
                </a:cubicBezTo>
                <a:close/>
                <a:moveTo>
                  <a:pt x="2196482" y="3925656"/>
                </a:moveTo>
                <a:cubicBezTo>
                  <a:pt x="2212667" y="3925725"/>
                  <a:pt x="2227343" y="3927782"/>
                  <a:pt x="2228509" y="3929908"/>
                </a:cubicBezTo>
                <a:cubicBezTo>
                  <a:pt x="2229538" y="3932035"/>
                  <a:pt x="2216919" y="3933474"/>
                  <a:pt x="2200528" y="3933132"/>
                </a:cubicBezTo>
                <a:cubicBezTo>
                  <a:pt x="2184001" y="3932789"/>
                  <a:pt x="2170353" y="3931006"/>
                  <a:pt x="2170079" y="3929017"/>
                </a:cubicBezTo>
                <a:cubicBezTo>
                  <a:pt x="2169804" y="3927097"/>
                  <a:pt x="2181189" y="3925588"/>
                  <a:pt x="2196482" y="3925656"/>
                </a:cubicBezTo>
                <a:close/>
                <a:moveTo>
                  <a:pt x="3138059" y="3924568"/>
                </a:moveTo>
                <a:cubicBezTo>
                  <a:pt x="3144617" y="3924679"/>
                  <a:pt x="3149263" y="3925656"/>
                  <a:pt x="3150224" y="3927508"/>
                </a:cubicBezTo>
                <a:cubicBezTo>
                  <a:pt x="3152075" y="3931211"/>
                  <a:pt x="3138908" y="3936972"/>
                  <a:pt x="3121146" y="3939990"/>
                </a:cubicBezTo>
                <a:cubicBezTo>
                  <a:pt x="3102903" y="3943076"/>
                  <a:pt x="3087473" y="3942527"/>
                  <a:pt x="3085690" y="3938961"/>
                </a:cubicBezTo>
                <a:cubicBezTo>
                  <a:pt x="3083907" y="3935395"/>
                  <a:pt x="3096800" y="3930114"/>
                  <a:pt x="3114425" y="3926822"/>
                </a:cubicBezTo>
                <a:cubicBezTo>
                  <a:pt x="3123031" y="3925210"/>
                  <a:pt x="3131501" y="3924456"/>
                  <a:pt x="3138059" y="3924568"/>
                </a:cubicBezTo>
                <a:close/>
                <a:moveTo>
                  <a:pt x="2061253" y="3924490"/>
                </a:moveTo>
                <a:cubicBezTo>
                  <a:pt x="2077371" y="3924696"/>
                  <a:pt x="2091966" y="3926548"/>
                  <a:pt x="2092583" y="3928262"/>
                </a:cubicBezTo>
                <a:cubicBezTo>
                  <a:pt x="2093269" y="3929977"/>
                  <a:pt x="2080386" y="3930868"/>
                  <a:pt x="2063858" y="3930457"/>
                </a:cubicBezTo>
                <a:cubicBezTo>
                  <a:pt x="2048428" y="3930045"/>
                  <a:pt x="2035674" y="3928674"/>
                  <a:pt x="2034232" y="3927165"/>
                </a:cubicBezTo>
                <a:cubicBezTo>
                  <a:pt x="2032860" y="3925519"/>
                  <a:pt x="2044861" y="3924285"/>
                  <a:pt x="2061253" y="3924490"/>
                </a:cubicBezTo>
                <a:close/>
                <a:moveTo>
                  <a:pt x="3065835" y="3924448"/>
                </a:moveTo>
                <a:cubicBezTo>
                  <a:pt x="3071871" y="3924473"/>
                  <a:pt x="3075780" y="3925348"/>
                  <a:pt x="3076226" y="3927097"/>
                </a:cubicBezTo>
                <a:cubicBezTo>
                  <a:pt x="3077049" y="3930251"/>
                  <a:pt x="3064567" y="3935258"/>
                  <a:pt x="3048039" y="3938206"/>
                </a:cubicBezTo>
                <a:cubicBezTo>
                  <a:pt x="3030963" y="3941224"/>
                  <a:pt x="3014092" y="3941155"/>
                  <a:pt x="3012721" y="3938206"/>
                </a:cubicBezTo>
                <a:cubicBezTo>
                  <a:pt x="3011349" y="3935120"/>
                  <a:pt x="3025065" y="3930114"/>
                  <a:pt x="3042690" y="3926891"/>
                </a:cubicBezTo>
                <a:cubicBezTo>
                  <a:pt x="3051639" y="3925245"/>
                  <a:pt x="3059800" y="3924422"/>
                  <a:pt x="3065835" y="3924448"/>
                </a:cubicBezTo>
                <a:close/>
                <a:moveTo>
                  <a:pt x="2469499" y="3923805"/>
                </a:moveTo>
                <a:cubicBezTo>
                  <a:pt x="2484655" y="3923599"/>
                  <a:pt x="2498028" y="3925725"/>
                  <a:pt x="2499743" y="3928468"/>
                </a:cubicBezTo>
                <a:cubicBezTo>
                  <a:pt x="2501594" y="3931280"/>
                  <a:pt x="2489250" y="3933817"/>
                  <a:pt x="2473065" y="3934023"/>
                </a:cubicBezTo>
                <a:cubicBezTo>
                  <a:pt x="2456537" y="3934229"/>
                  <a:pt x="2442615" y="3932240"/>
                  <a:pt x="2441587" y="3929428"/>
                </a:cubicBezTo>
                <a:cubicBezTo>
                  <a:pt x="2440627" y="3926616"/>
                  <a:pt x="2452902" y="3924010"/>
                  <a:pt x="2469499" y="3923805"/>
                </a:cubicBezTo>
                <a:close/>
                <a:moveTo>
                  <a:pt x="1643634" y="3923411"/>
                </a:moveTo>
                <a:cubicBezTo>
                  <a:pt x="1648691" y="3923445"/>
                  <a:pt x="1656048" y="3923531"/>
                  <a:pt x="1664381" y="3923668"/>
                </a:cubicBezTo>
                <a:cubicBezTo>
                  <a:pt x="1680976" y="3923942"/>
                  <a:pt x="1696200" y="3924491"/>
                  <a:pt x="1696541" y="3924765"/>
                </a:cubicBezTo>
                <a:cubicBezTo>
                  <a:pt x="1696888" y="3925040"/>
                  <a:pt x="1684335" y="3924834"/>
                  <a:pt x="1668289" y="3924422"/>
                </a:cubicBezTo>
                <a:cubicBezTo>
                  <a:pt x="1651896" y="3924011"/>
                  <a:pt x="1638319" y="3923600"/>
                  <a:pt x="1636674" y="3923463"/>
                </a:cubicBezTo>
                <a:cubicBezTo>
                  <a:pt x="1635817" y="3923394"/>
                  <a:pt x="1638574" y="3923376"/>
                  <a:pt x="1643634" y="3923411"/>
                </a:cubicBezTo>
                <a:close/>
                <a:moveTo>
                  <a:pt x="1707028" y="3923402"/>
                </a:moveTo>
                <a:cubicBezTo>
                  <a:pt x="1712385" y="3923360"/>
                  <a:pt x="1720033" y="3923394"/>
                  <a:pt x="1728501" y="3923531"/>
                </a:cubicBezTo>
                <a:cubicBezTo>
                  <a:pt x="1744551" y="3923805"/>
                  <a:pt x="1757375" y="3924491"/>
                  <a:pt x="1758061" y="3924902"/>
                </a:cubicBezTo>
                <a:cubicBezTo>
                  <a:pt x="1758745" y="3925383"/>
                  <a:pt x="1746331" y="3925314"/>
                  <a:pt x="1730628" y="3924902"/>
                </a:cubicBezTo>
                <a:cubicBezTo>
                  <a:pt x="1715197" y="3924560"/>
                  <a:pt x="1700519" y="3924011"/>
                  <a:pt x="1699288" y="3923737"/>
                </a:cubicBezTo>
                <a:cubicBezTo>
                  <a:pt x="1698601" y="3923565"/>
                  <a:pt x="1701667" y="3923445"/>
                  <a:pt x="1707028" y="3923402"/>
                </a:cubicBezTo>
                <a:close/>
                <a:moveTo>
                  <a:pt x="1537988" y="3923393"/>
                </a:moveTo>
                <a:cubicBezTo>
                  <a:pt x="1554722" y="3923462"/>
                  <a:pt x="1570147" y="3923942"/>
                  <a:pt x="1571865" y="3924559"/>
                </a:cubicBezTo>
                <a:cubicBezTo>
                  <a:pt x="1573579" y="3925177"/>
                  <a:pt x="1561095" y="3925656"/>
                  <a:pt x="1544228" y="3925519"/>
                </a:cubicBezTo>
                <a:cubicBezTo>
                  <a:pt x="1527564" y="3925382"/>
                  <a:pt x="1512064" y="3924696"/>
                  <a:pt x="1510480" y="3924148"/>
                </a:cubicBezTo>
                <a:cubicBezTo>
                  <a:pt x="1508839" y="3923599"/>
                  <a:pt x="1521184" y="3923325"/>
                  <a:pt x="1537988" y="3923393"/>
                </a:cubicBezTo>
                <a:close/>
                <a:moveTo>
                  <a:pt x="1580583" y="3923008"/>
                </a:moveTo>
                <a:cubicBezTo>
                  <a:pt x="1585940" y="3923034"/>
                  <a:pt x="1593607" y="3923120"/>
                  <a:pt x="1602245" y="3923257"/>
                </a:cubicBezTo>
                <a:cubicBezTo>
                  <a:pt x="1618634" y="3923531"/>
                  <a:pt x="1632285" y="3923874"/>
                  <a:pt x="1634134" y="3924217"/>
                </a:cubicBezTo>
                <a:cubicBezTo>
                  <a:pt x="1636055" y="3924491"/>
                  <a:pt x="1623508" y="3924491"/>
                  <a:pt x="1606361" y="3924148"/>
                </a:cubicBezTo>
                <a:cubicBezTo>
                  <a:pt x="1589288" y="3923805"/>
                  <a:pt x="1573923" y="3923325"/>
                  <a:pt x="1572755" y="3923119"/>
                </a:cubicBezTo>
                <a:cubicBezTo>
                  <a:pt x="1572175" y="3923016"/>
                  <a:pt x="1575225" y="3922982"/>
                  <a:pt x="1580583" y="3923008"/>
                </a:cubicBezTo>
                <a:close/>
                <a:moveTo>
                  <a:pt x="1926629" y="3922776"/>
                </a:moveTo>
                <a:cubicBezTo>
                  <a:pt x="1941787" y="3923050"/>
                  <a:pt x="1955092" y="3924353"/>
                  <a:pt x="1956668" y="3925588"/>
                </a:cubicBezTo>
                <a:cubicBezTo>
                  <a:pt x="1958311" y="3926959"/>
                  <a:pt x="1945761" y="3927577"/>
                  <a:pt x="1929578" y="3927165"/>
                </a:cubicBezTo>
                <a:cubicBezTo>
                  <a:pt x="1912981" y="3926754"/>
                  <a:pt x="1899198" y="3925656"/>
                  <a:pt x="1898372" y="3924490"/>
                </a:cubicBezTo>
                <a:cubicBezTo>
                  <a:pt x="1897619" y="3923325"/>
                  <a:pt x="1910099" y="3922502"/>
                  <a:pt x="1926629" y="3922776"/>
                </a:cubicBezTo>
                <a:close/>
                <a:moveTo>
                  <a:pt x="1392013" y="3922571"/>
                </a:moveTo>
                <a:cubicBezTo>
                  <a:pt x="1397328" y="3922588"/>
                  <a:pt x="1400929" y="3922811"/>
                  <a:pt x="1401649" y="3923188"/>
                </a:cubicBezTo>
                <a:lnTo>
                  <a:pt x="1380026" y="3925368"/>
                </a:lnTo>
                <a:lnTo>
                  <a:pt x="1397191" y="3924629"/>
                </a:lnTo>
                <a:cubicBezTo>
                  <a:pt x="1413170" y="3924148"/>
                  <a:pt x="1425513" y="3923874"/>
                  <a:pt x="1424966" y="3924011"/>
                </a:cubicBezTo>
                <a:cubicBezTo>
                  <a:pt x="1424693" y="3924079"/>
                  <a:pt x="1420713" y="3924268"/>
                  <a:pt x="1414748" y="3924508"/>
                </a:cubicBezTo>
                <a:lnTo>
                  <a:pt x="1403919" y="3924902"/>
                </a:lnTo>
                <a:lnTo>
                  <a:pt x="1436281" y="3924902"/>
                </a:lnTo>
                <a:cubicBezTo>
                  <a:pt x="1437172" y="3925451"/>
                  <a:pt x="1423799" y="3926411"/>
                  <a:pt x="1407066" y="3926891"/>
                </a:cubicBezTo>
                <a:lnTo>
                  <a:pt x="1382834" y="3926736"/>
                </a:lnTo>
                <a:lnTo>
                  <a:pt x="1355564" y="3927988"/>
                </a:lnTo>
                <a:lnTo>
                  <a:pt x="1380414" y="3926721"/>
                </a:lnTo>
                <a:lnTo>
                  <a:pt x="1374768" y="3926685"/>
                </a:lnTo>
                <a:cubicBezTo>
                  <a:pt x="1374321" y="3926411"/>
                  <a:pt x="1377423" y="3926085"/>
                  <a:pt x="1382729" y="3925768"/>
                </a:cubicBezTo>
                <a:lnTo>
                  <a:pt x="1403855" y="3924904"/>
                </a:lnTo>
                <a:lnTo>
                  <a:pt x="1392594" y="3925314"/>
                </a:lnTo>
                <a:cubicBezTo>
                  <a:pt x="1384265" y="3925588"/>
                  <a:pt x="1376976" y="3925828"/>
                  <a:pt x="1372015" y="3925965"/>
                </a:cubicBezTo>
                <a:lnTo>
                  <a:pt x="1369301" y="3925979"/>
                </a:lnTo>
                <a:lnTo>
                  <a:pt x="1355853" y="3926531"/>
                </a:lnTo>
                <a:lnTo>
                  <a:pt x="1354432" y="3926494"/>
                </a:lnTo>
                <a:lnTo>
                  <a:pt x="1334924" y="3927578"/>
                </a:lnTo>
                <a:cubicBezTo>
                  <a:pt x="1317913" y="3928469"/>
                  <a:pt x="1302621" y="3929155"/>
                  <a:pt x="1301593" y="3929086"/>
                </a:cubicBezTo>
                <a:cubicBezTo>
                  <a:pt x="1300560" y="3929018"/>
                  <a:pt x="1313866" y="3928194"/>
                  <a:pt x="1331148" y="3927303"/>
                </a:cubicBezTo>
                <a:lnTo>
                  <a:pt x="1350911" y="3926403"/>
                </a:lnTo>
                <a:lnTo>
                  <a:pt x="1345964" y="3926274"/>
                </a:lnTo>
                <a:cubicBezTo>
                  <a:pt x="1345411" y="3925589"/>
                  <a:pt x="1356999" y="3924080"/>
                  <a:pt x="1372089" y="3923188"/>
                </a:cubicBezTo>
                <a:cubicBezTo>
                  <a:pt x="1379669" y="3922742"/>
                  <a:pt x="1386699" y="3922554"/>
                  <a:pt x="1392013" y="3922571"/>
                </a:cubicBezTo>
                <a:close/>
                <a:moveTo>
                  <a:pt x="1591407" y="3922502"/>
                </a:moveTo>
                <a:cubicBezTo>
                  <a:pt x="1607457" y="3922502"/>
                  <a:pt x="1620900" y="3922708"/>
                  <a:pt x="1622201" y="3922845"/>
                </a:cubicBezTo>
                <a:cubicBezTo>
                  <a:pt x="1623508" y="3922982"/>
                  <a:pt x="1611847" y="3922913"/>
                  <a:pt x="1596144" y="3922845"/>
                </a:cubicBezTo>
                <a:cubicBezTo>
                  <a:pt x="1579681" y="3922708"/>
                  <a:pt x="1564047" y="3922708"/>
                  <a:pt x="1563566" y="3922708"/>
                </a:cubicBezTo>
                <a:cubicBezTo>
                  <a:pt x="1563084" y="3922708"/>
                  <a:pt x="1575566" y="3922502"/>
                  <a:pt x="1591407" y="3922502"/>
                </a:cubicBezTo>
                <a:close/>
                <a:moveTo>
                  <a:pt x="1464843" y="3922476"/>
                </a:moveTo>
                <a:cubicBezTo>
                  <a:pt x="1470294" y="3922450"/>
                  <a:pt x="1474136" y="3922536"/>
                  <a:pt x="1475030" y="3922708"/>
                </a:cubicBezTo>
                <a:lnTo>
                  <a:pt x="1472387" y="3922989"/>
                </a:lnTo>
                <a:lnTo>
                  <a:pt x="1488817" y="3922819"/>
                </a:lnTo>
                <a:cubicBezTo>
                  <a:pt x="1494590" y="3922776"/>
                  <a:pt x="1498246" y="3922776"/>
                  <a:pt x="1498420" y="3922845"/>
                </a:cubicBezTo>
                <a:cubicBezTo>
                  <a:pt x="1498756" y="3922983"/>
                  <a:pt x="1486620" y="3923257"/>
                  <a:pt x="1470502" y="3923394"/>
                </a:cubicBezTo>
                <a:lnTo>
                  <a:pt x="1467660" y="3923419"/>
                </a:lnTo>
                <a:lnTo>
                  <a:pt x="1465969" y="3923486"/>
                </a:lnTo>
                <a:lnTo>
                  <a:pt x="1486483" y="3923325"/>
                </a:lnTo>
                <a:cubicBezTo>
                  <a:pt x="1485180" y="3923462"/>
                  <a:pt x="1471805" y="3923736"/>
                  <a:pt x="1455759" y="3924148"/>
                </a:cubicBezTo>
                <a:cubicBezTo>
                  <a:pt x="1439848" y="3924490"/>
                  <a:pt x="1427436" y="3924765"/>
                  <a:pt x="1427912" y="3924628"/>
                </a:cubicBezTo>
                <a:lnTo>
                  <a:pt x="1429404" y="3924556"/>
                </a:lnTo>
                <a:lnTo>
                  <a:pt x="1419274" y="3924765"/>
                </a:lnTo>
                <a:cubicBezTo>
                  <a:pt x="1417419" y="3924491"/>
                  <a:pt x="1429011" y="3923531"/>
                  <a:pt x="1444989" y="3922914"/>
                </a:cubicBezTo>
                <a:cubicBezTo>
                  <a:pt x="1452326" y="3922639"/>
                  <a:pt x="1459392" y="3922502"/>
                  <a:pt x="1464843" y="3922476"/>
                </a:cubicBezTo>
                <a:close/>
                <a:moveTo>
                  <a:pt x="1538330" y="3922228"/>
                </a:moveTo>
                <a:cubicBezTo>
                  <a:pt x="1544261" y="3922211"/>
                  <a:pt x="1548374" y="3922262"/>
                  <a:pt x="1549230" y="3922365"/>
                </a:cubicBezTo>
                <a:lnTo>
                  <a:pt x="1536764" y="3922647"/>
                </a:lnTo>
                <a:lnTo>
                  <a:pt x="1560547" y="3922708"/>
                </a:lnTo>
                <a:cubicBezTo>
                  <a:pt x="1560001" y="3922708"/>
                  <a:pt x="1555799" y="3922708"/>
                  <a:pt x="1549679" y="3922716"/>
                </a:cubicBezTo>
                <a:lnTo>
                  <a:pt x="1531562" y="3922764"/>
                </a:lnTo>
                <a:lnTo>
                  <a:pt x="1524955" y="3922914"/>
                </a:lnTo>
                <a:cubicBezTo>
                  <a:pt x="1508358" y="3923120"/>
                  <a:pt x="1493687" y="3923394"/>
                  <a:pt x="1491350" y="3923394"/>
                </a:cubicBezTo>
                <a:lnTo>
                  <a:pt x="1507378" y="3922826"/>
                </a:lnTo>
                <a:lnTo>
                  <a:pt x="1506921" y="3922828"/>
                </a:lnTo>
                <a:cubicBezTo>
                  <a:pt x="1502136" y="3922828"/>
                  <a:pt x="1499751" y="3922810"/>
                  <a:pt x="1500954" y="3922776"/>
                </a:cubicBezTo>
                <a:lnTo>
                  <a:pt x="1509864" y="3922738"/>
                </a:lnTo>
                <a:lnTo>
                  <a:pt x="1516517" y="3922503"/>
                </a:lnTo>
                <a:cubicBezTo>
                  <a:pt x="1524646" y="3922331"/>
                  <a:pt x="1532394" y="3922246"/>
                  <a:pt x="1538330" y="3922228"/>
                </a:cubicBezTo>
                <a:close/>
                <a:moveTo>
                  <a:pt x="1318361" y="3921739"/>
                </a:moveTo>
                <a:cubicBezTo>
                  <a:pt x="1323861" y="3921867"/>
                  <a:pt x="1327653" y="3922296"/>
                  <a:pt x="1328132" y="3922914"/>
                </a:cubicBezTo>
                <a:cubicBezTo>
                  <a:pt x="1329159" y="3924217"/>
                  <a:pt x="1317363" y="3925794"/>
                  <a:pt x="1302068" y="3926823"/>
                </a:cubicBezTo>
                <a:cubicBezTo>
                  <a:pt x="1287667" y="3927851"/>
                  <a:pt x="1275735" y="3928057"/>
                  <a:pt x="1274092" y="3926960"/>
                </a:cubicBezTo>
                <a:cubicBezTo>
                  <a:pt x="1272378" y="3925794"/>
                  <a:pt x="1283415" y="3923531"/>
                  <a:pt x="1298299" y="3922365"/>
                </a:cubicBezTo>
                <a:cubicBezTo>
                  <a:pt x="1305635" y="3921782"/>
                  <a:pt x="1312854" y="3921610"/>
                  <a:pt x="1318361" y="3921739"/>
                </a:cubicBezTo>
                <a:close/>
                <a:moveTo>
                  <a:pt x="1790222" y="3921336"/>
                </a:moveTo>
                <a:cubicBezTo>
                  <a:pt x="1805381" y="3921473"/>
                  <a:pt x="1818820" y="3922434"/>
                  <a:pt x="1820740" y="3923257"/>
                </a:cubicBezTo>
                <a:cubicBezTo>
                  <a:pt x="1822731" y="3924148"/>
                  <a:pt x="1810385" y="3924560"/>
                  <a:pt x="1794198" y="3924285"/>
                </a:cubicBezTo>
                <a:cubicBezTo>
                  <a:pt x="1777604" y="3924011"/>
                  <a:pt x="1763613" y="3923325"/>
                  <a:pt x="1762520" y="3922571"/>
                </a:cubicBezTo>
                <a:cubicBezTo>
                  <a:pt x="1761419" y="3921816"/>
                  <a:pt x="1773694" y="3921199"/>
                  <a:pt x="1790222" y="3921336"/>
                </a:cubicBezTo>
                <a:close/>
                <a:moveTo>
                  <a:pt x="4338921" y="3921062"/>
                </a:moveTo>
                <a:cubicBezTo>
                  <a:pt x="4357643" y="3924353"/>
                  <a:pt x="4373760" y="3941567"/>
                  <a:pt x="4374926" y="3959604"/>
                </a:cubicBezTo>
                <a:cubicBezTo>
                  <a:pt x="4376023" y="3976132"/>
                  <a:pt x="4362513" y="3987104"/>
                  <a:pt x="4345230" y="3983744"/>
                </a:cubicBezTo>
                <a:cubicBezTo>
                  <a:pt x="4326508" y="3980109"/>
                  <a:pt x="4309843" y="3963307"/>
                  <a:pt x="4307992" y="3946230"/>
                </a:cubicBezTo>
                <a:cubicBezTo>
                  <a:pt x="4306208" y="3929291"/>
                  <a:pt x="4320268" y="3917839"/>
                  <a:pt x="4338921" y="3921062"/>
                </a:cubicBezTo>
                <a:close/>
                <a:moveTo>
                  <a:pt x="1654231" y="3920993"/>
                </a:moveTo>
                <a:cubicBezTo>
                  <a:pt x="1669247" y="3920993"/>
                  <a:pt x="1682830" y="3921473"/>
                  <a:pt x="1684885" y="3921953"/>
                </a:cubicBezTo>
                <a:cubicBezTo>
                  <a:pt x="1687011" y="3922433"/>
                  <a:pt x="1674668" y="3922639"/>
                  <a:pt x="1658620" y="3922571"/>
                </a:cubicBezTo>
                <a:cubicBezTo>
                  <a:pt x="1642023" y="3922502"/>
                  <a:pt x="1627962" y="3922227"/>
                  <a:pt x="1626798" y="3921885"/>
                </a:cubicBezTo>
                <a:cubicBezTo>
                  <a:pt x="1625566" y="3921542"/>
                  <a:pt x="1637771" y="3920993"/>
                  <a:pt x="1654231" y="3920993"/>
                </a:cubicBezTo>
                <a:close/>
                <a:moveTo>
                  <a:pt x="961177" y="3920213"/>
                </a:moveTo>
                <a:cubicBezTo>
                  <a:pt x="966390" y="3920908"/>
                  <a:pt x="970143" y="3922331"/>
                  <a:pt x="971105" y="3924217"/>
                </a:cubicBezTo>
                <a:cubicBezTo>
                  <a:pt x="973024" y="3927989"/>
                  <a:pt x="963214" y="3932378"/>
                  <a:pt x="949502" y="3934504"/>
                </a:cubicBezTo>
                <a:cubicBezTo>
                  <a:pt x="935921" y="3936562"/>
                  <a:pt x="922963" y="3935601"/>
                  <a:pt x="921178" y="3931761"/>
                </a:cubicBezTo>
                <a:cubicBezTo>
                  <a:pt x="919398" y="3927852"/>
                  <a:pt x="928722" y="3922640"/>
                  <a:pt x="942505" y="3920582"/>
                </a:cubicBezTo>
                <a:cubicBezTo>
                  <a:pt x="949295" y="3919553"/>
                  <a:pt x="955965" y="3919519"/>
                  <a:pt x="961177" y="3920213"/>
                </a:cubicBezTo>
                <a:close/>
                <a:moveTo>
                  <a:pt x="734505" y="3919690"/>
                </a:moveTo>
                <a:cubicBezTo>
                  <a:pt x="747944" y="3917770"/>
                  <a:pt x="759535" y="3920582"/>
                  <a:pt x="761727" y="3925725"/>
                </a:cubicBezTo>
                <a:cubicBezTo>
                  <a:pt x="764060" y="3931211"/>
                  <a:pt x="754046" y="3937110"/>
                  <a:pt x="739991" y="3939304"/>
                </a:cubicBezTo>
                <a:cubicBezTo>
                  <a:pt x="725999" y="3941498"/>
                  <a:pt x="712901" y="3938893"/>
                  <a:pt x="712216" y="3933132"/>
                </a:cubicBezTo>
                <a:cubicBezTo>
                  <a:pt x="711526" y="3927714"/>
                  <a:pt x="721197" y="3921611"/>
                  <a:pt x="734505" y="3919690"/>
                </a:cubicBezTo>
                <a:close/>
                <a:moveTo>
                  <a:pt x="2603779" y="3919485"/>
                </a:moveTo>
                <a:cubicBezTo>
                  <a:pt x="2618798" y="3918867"/>
                  <a:pt x="2632651" y="3920856"/>
                  <a:pt x="2635188" y="3923737"/>
                </a:cubicBezTo>
                <a:cubicBezTo>
                  <a:pt x="2637794" y="3926891"/>
                  <a:pt x="2625861" y="3930046"/>
                  <a:pt x="2609882" y="3930732"/>
                </a:cubicBezTo>
                <a:cubicBezTo>
                  <a:pt x="2593286" y="3931418"/>
                  <a:pt x="2579021" y="3929634"/>
                  <a:pt x="2577307" y="3926480"/>
                </a:cubicBezTo>
                <a:cubicBezTo>
                  <a:pt x="2575592" y="3923394"/>
                  <a:pt x="2587457" y="3920170"/>
                  <a:pt x="2603779" y="3919485"/>
                </a:cubicBezTo>
                <a:close/>
                <a:moveTo>
                  <a:pt x="1245944" y="3919081"/>
                </a:moveTo>
                <a:cubicBezTo>
                  <a:pt x="1250911" y="3919467"/>
                  <a:pt x="1253994" y="3920273"/>
                  <a:pt x="1254066" y="3921336"/>
                </a:cubicBezTo>
                <a:cubicBezTo>
                  <a:pt x="1254136" y="3923257"/>
                  <a:pt x="1242747" y="3925451"/>
                  <a:pt x="1228822" y="3926617"/>
                </a:cubicBezTo>
                <a:cubicBezTo>
                  <a:pt x="1213943" y="3927851"/>
                  <a:pt x="1200778" y="3927509"/>
                  <a:pt x="1201050" y="3925451"/>
                </a:cubicBezTo>
                <a:cubicBezTo>
                  <a:pt x="1201328" y="3923463"/>
                  <a:pt x="1212571" y="3920582"/>
                  <a:pt x="1226562" y="3919347"/>
                </a:cubicBezTo>
                <a:cubicBezTo>
                  <a:pt x="1234143" y="3918730"/>
                  <a:pt x="1240983" y="3918696"/>
                  <a:pt x="1245944" y="3919081"/>
                </a:cubicBezTo>
                <a:close/>
                <a:moveTo>
                  <a:pt x="1581532" y="3918798"/>
                </a:moveTo>
                <a:cubicBezTo>
                  <a:pt x="1596278" y="3918524"/>
                  <a:pt x="1609445" y="3919073"/>
                  <a:pt x="1610678" y="3919690"/>
                </a:cubicBezTo>
                <a:cubicBezTo>
                  <a:pt x="1611982" y="3920376"/>
                  <a:pt x="1599228" y="3920924"/>
                  <a:pt x="1583590" y="3921130"/>
                </a:cubicBezTo>
                <a:cubicBezTo>
                  <a:pt x="1568776" y="3921336"/>
                  <a:pt x="1555813" y="3921199"/>
                  <a:pt x="1554579" y="3920650"/>
                </a:cubicBezTo>
                <a:cubicBezTo>
                  <a:pt x="1553276" y="3920102"/>
                  <a:pt x="1565762" y="3919073"/>
                  <a:pt x="1581532" y="3918798"/>
                </a:cubicBezTo>
                <a:close/>
                <a:moveTo>
                  <a:pt x="3604292" y="3917359"/>
                </a:moveTo>
                <a:cubicBezTo>
                  <a:pt x="3623014" y="3916056"/>
                  <a:pt x="3640022" y="3922022"/>
                  <a:pt x="3641325" y="3930595"/>
                </a:cubicBezTo>
                <a:cubicBezTo>
                  <a:pt x="3642696" y="3939373"/>
                  <a:pt x="3628637" y="3947054"/>
                  <a:pt x="3609366" y="3947808"/>
                </a:cubicBezTo>
                <a:cubicBezTo>
                  <a:pt x="3590164" y="3948631"/>
                  <a:pt x="3573979" y="3942596"/>
                  <a:pt x="3572539" y="3934366"/>
                </a:cubicBezTo>
                <a:cubicBezTo>
                  <a:pt x="3571167" y="3926205"/>
                  <a:pt x="3585295" y="3918662"/>
                  <a:pt x="3604292" y="3917359"/>
                </a:cubicBezTo>
                <a:close/>
                <a:moveTo>
                  <a:pt x="1716501" y="3916810"/>
                </a:moveTo>
                <a:cubicBezTo>
                  <a:pt x="1731246" y="3916673"/>
                  <a:pt x="1744688" y="3917633"/>
                  <a:pt x="1746331" y="3918662"/>
                </a:cubicBezTo>
                <a:cubicBezTo>
                  <a:pt x="1748117" y="3919759"/>
                  <a:pt x="1735913" y="3920513"/>
                  <a:pt x="1720135" y="3920445"/>
                </a:cubicBezTo>
                <a:cubicBezTo>
                  <a:pt x="1705251" y="3920376"/>
                  <a:pt x="1691946" y="3919828"/>
                  <a:pt x="1690371" y="3919005"/>
                </a:cubicBezTo>
                <a:cubicBezTo>
                  <a:pt x="1688657" y="3918045"/>
                  <a:pt x="1700519" y="3916947"/>
                  <a:pt x="1716501" y="3916810"/>
                </a:cubicBezTo>
                <a:close/>
                <a:moveTo>
                  <a:pt x="1527193" y="3916424"/>
                </a:moveTo>
                <a:cubicBezTo>
                  <a:pt x="1532568" y="3916621"/>
                  <a:pt x="1536238" y="3917016"/>
                  <a:pt x="1537027" y="3917496"/>
                </a:cubicBezTo>
                <a:cubicBezTo>
                  <a:pt x="1538601" y="3918524"/>
                  <a:pt x="1527834" y="3919485"/>
                  <a:pt x="1512886" y="3919965"/>
                </a:cubicBezTo>
                <a:cubicBezTo>
                  <a:pt x="1497110" y="3920513"/>
                  <a:pt x="1482092" y="3920445"/>
                  <a:pt x="1481338" y="3919485"/>
                </a:cubicBezTo>
                <a:cubicBezTo>
                  <a:pt x="1480585" y="3918593"/>
                  <a:pt x="1492106" y="3917153"/>
                  <a:pt x="1507127" y="3916536"/>
                </a:cubicBezTo>
                <a:cubicBezTo>
                  <a:pt x="1514736" y="3916227"/>
                  <a:pt x="1521819" y="3916227"/>
                  <a:pt x="1527193" y="3916424"/>
                </a:cubicBezTo>
                <a:close/>
                <a:moveTo>
                  <a:pt x="1853457" y="3915987"/>
                </a:moveTo>
                <a:cubicBezTo>
                  <a:pt x="1868199" y="3916056"/>
                  <a:pt x="1881229" y="3917496"/>
                  <a:pt x="1882260" y="3918936"/>
                </a:cubicBezTo>
                <a:cubicBezTo>
                  <a:pt x="1883425" y="3920445"/>
                  <a:pt x="1870256" y="3921405"/>
                  <a:pt x="1854691" y="3921200"/>
                </a:cubicBezTo>
                <a:cubicBezTo>
                  <a:pt x="1839667" y="3920925"/>
                  <a:pt x="1826985" y="3919965"/>
                  <a:pt x="1826024" y="3918662"/>
                </a:cubicBezTo>
                <a:cubicBezTo>
                  <a:pt x="1824927" y="3917291"/>
                  <a:pt x="1837681" y="3915919"/>
                  <a:pt x="1853457" y="3915987"/>
                </a:cubicBezTo>
                <a:close/>
                <a:moveTo>
                  <a:pt x="525816" y="3915712"/>
                </a:moveTo>
                <a:cubicBezTo>
                  <a:pt x="539323" y="3913587"/>
                  <a:pt x="552695" y="3919278"/>
                  <a:pt x="553040" y="3926959"/>
                </a:cubicBezTo>
                <a:cubicBezTo>
                  <a:pt x="553383" y="3934161"/>
                  <a:pt x="542962" y="3941361"/>
                  <a:pt x="529860" y="3943281"/>
                </a:cubicBezTo>
                <a:cubicBezTo>
                  <a:pt x="516347" y="3945339"/>
                  <a:pt x="505513" y="3941293"/>
                  <a:pt x="504416" y="3933474"/>
                </a:cubicBezTo>
                <a:cubicBezTo>
                  <a:pt x="503388" y="3925794"/>
                  <a:pt x="512921" y="3917701"/>
                  <a:pt x="525816" y="3915712"/>
                </a:cubicBezTo>
                <a:close/>
                <a:moveTo>
                  <a:pt x="1986910" y="3915644"/>
                </a:moveTo>
                <a:cubicBezTo>
                  <a:pt x="2002480" y="3915575"/>
                  <a:pt x="2017086" y="3917495"/>
                  <a:pt x="2017977" y="3919484"/>
                </a:cubicBezTo>
                <a:cubicBezTo>
                  <a:pt x="2018871" y="3921336"/>
                  <a:pt x="2007487" y="3922570"/>
                  <a:pt x="1992672" y="3922502"/>
                </a:cubicBezTo>
                <a:cubicBezTo>
                  <a:pt x="1976899" y="3922433"/>
                  <a:pt x="1962633" y="3920924"/>
                  <a:pt x="1961742" y="3919073"/>
                </a:cubicBezTo>
                <a:cubicBezTo>
                  <a:pt x="1960919" y="3917358"/>
                  <a:pt x="1971962" y="3915712"/>
                  <a:pt x="1986910" y="3915644"/>
                </a:cubicBezTo>
                <a:close/>
                <a:moveTo>
                  <a:pt x="3396426" y="3915302"/>
                </a:moveTo>
                <a:cubicBezTo>
                  <a:pt x="3415080" y="3912901"/>
                  <a:pt x="3430990" y="3916124"/>
                  <a:pt x="3431950" y="3922845"/>
                </a:cubicBezTo>
                <a:cubicBezTo>
                  <a:pt x="3432842" y="3929086"/>
                  <a:pt x="3419400" y="3936012"/>
                  <a:pt x="3401981" y="3938138"/>
                </a:cubicBezTo>
                <a:cubicBezTo>
                  <a:pt x="3383396" y="3940402"/>
                  <a:pt x="3366799" y="3936973"/>
                  <a:pt x="3365222" y="3930800"/>
                </a:cubicBezTo>
                <a:cubicBezTo>
                  <a:pt x="3363645" y="3924628"/>
                  <a:pt x="3377841" y="3917702"/>
                  <a:pt x="3396426" y="3915302"/>
                </a:cubicBezTo>
                <a:close/>
                <a:moveTo>
                  <a:pt x="2122758" y="3915301"/>
                </a:moveTo>
                <a:cubicBezTo>
                  <a:pt x="2138326" y="3915164"/>
                  <a:pt x="2152865" y="3917427"/>
                  <a:pt x="2153825" y="3919896"/>
                </a:cubicBezTo>
                <a:cubicBezTo>
                  <a:pt x="2154717" y="3922159"/>
                  <a:pt x="2143264" y="3923873"/>
                  <a:pt x="2128450" y="3923805"/>
                </a:cubicBezTo>
                <a:cubicBezTo>
                  <a:pt x="2112540" y="3923668"/>
                  <a:pt x="2098344" y="3921884"/>
                  <a:pt x="2097521" y="3919553"/>
                </a:cubicBezTo>
                <a:cubicBezTo>
                  <a:pt x="2096698" y="3917358"/>
                  <a:pt x="2107808" y="3915369"/>
                  <a:pt x="2122758" y="3915301"/>
                </a:cubicBezTo>
                <a:close/>
                <a:moveTo>
                  <a:pt x="3872371" y="3914067"/>
                </a:moveTo>
                <a:cubicBezTo>
                  <a:pt x="3891299" y="3915164"/>
                  <a:pt x="3908581" y="3925314"/>
                  <a:pt x="3911187" y="3936835"/>
                </a:cubicBezTo>
                <a:cubicBezTo>
                  <a:pt x="3913793" y="3948220"/>
                  <a:pt x="3900215" y="3956106"/>
                  <a:pt x="3881286" y="3954255"/>
                </a:cubicBezTo>
                <a:cubicBezTo>
                  <a:pt x="3861947" y="3952334"/>
                  <a:pt x="3845145" y="3942528"/>
                  <a:pt x="3842676" y="3931623"/>
                </a:cubicBezTo>
                <a:cubicBezTo>
                  <a:pt x="3840207" y="3920788"/>
                  <a:pt x="3853512" y="3912970"/>
                  <a:pt x="3872371" y="3914067"/>
                </a:cubicBezTo>
                <a:close/>
                <a:moveTo>
                  <a:pt x="2257998" y="3913998"/>
                </a:moveTo>
                <a:cubicBezTo>
                  <a:pt x="2273497" y="3913724"/>
                  <a:pt x="2288310" y="3916261"/>
                  <a:pt x="2289476" y="3919142"/>
                </a:cubicBezTo>
                <a:cubicBezTo>
                  <a:pt x="2290574" y="3921816"/>
                  <a:pt x="2279395" y="3924011"/>
                  <a:pt x="2264582" y="3924079"/>
                </a:cubicBezTo>
                <a:cubicBezTo>
                  <a:pt x="2248877" y="3924217"/>
                  <a:pt x="2234338" y="3922091"/>
                  <a:pt x="2233241" y="3919347"/>
                </a:cubicBezTo>
                <a:cubicBezTo>
                  <a:pt x="2232212" y="3916741"/>
                  <a:pt x="2243048" y="3914273"/>
                  <a:pt x="2257998" y="3913998"/>
                </a:cubicBezTo>
                <a:close/>
                <a:moveTo>
                  <a:pt x="6065300" y="3913941"/>
                </a:moveTo>
                <a:cubicBezTo>
                  <a:pt x="6078779" y="3912407"/>
                  <a:pt x="6089529" y="3921319"/>
                  <a:pt x="6090866" y="3937521"/>
                </a:cubicBezTo>
                <a:cubicBezTo>
                  <a:pt x="6092717" y="3959467"/>
                  <a:pt x="6077767" y="3987378"/>
                  <a:pt x="6057742" y="3999586"/>
                </a:cubicBezTo>
                <a:cubicBezTo>
                  <a:pt x="6037579" y="4011930"/>
                  <a:pt x="6020914" y="4003152"/>
                  <a:pt x="6019611" y="3979355"/>
                </a:cubicBezTo>
                <a:cubicBezTo>
                  <a:pt x="6018445" y="3957752"/>
                  <a:pt x="6032847" y="3930183"/>
                  <a:pt x="6051158" y="3919073"/>
                </a:cubicBezTo>
                <a:cubicBezTo>
                  <a:pt x="6056010" y="3916124"/>
                  <a:pt x="6060807" y="3914452"/>
                  <a:pt x="6065300" y="3913941"/>
                </a:cubicBezTo>
                <a:close/>
                <a:moveTo>
                  <a:pt x="1171529" y="3913424"/>
                </a:moveTo>
                <a:cubicBezTo>
                  <a:pt x="1176585" y="3913929"/>
                  <a:pt x="1180035" y="3914958"/>
                  <a:pt x="1180685" y="3916330"/>
                </a:cubicBezTo>
                <a:cubicBezTo>
                  <a:pt x="1181920" y="3919004"/>
                  <a:pt x="1171426" y="3922091"/>
                  <a:pt x="1157438" y="3923599"/>
                </a:cubicBezTo>
                <a:cubicBezTo>
                  <a:pt x="1142966" y="3925177"/>
                  <a:pt x="1130691" y="3924765"/>
                  <a:pt x="1128633" y="3922159"/>
                </a:cubicBezTo>
                <a:cubicBezTo>
                  <a:pt x="1126438" y="3919347"/>
                  <a:pt x="1137342" y="3915233"/>
                  <a:pt x="1152701" y="3913655"/>
                </a:cubicBezTo>
                <a:cubicBezTo>
                  <a:pt x="1159800" y="3912935"/>
                  <a:pt x="1166470" y="3912918"/>
                  <a:pt x="1171529" y="3913424"/>
                </a:cubicBezTo>
                <a:close/>
                <a:moveTo>
                  <a:pt x="1454266" y="3913191"/>
                </a:moveTo>
                <a:cubicBezTo>
                  <a:pt x="1459613" y="3913517"/>
                  <a:pt x="1463200" y="3914134"/>
                  <a:pt x="1463507" y="3914889"/>
                </a:cubicBezTo>
                <a:cubicBezTo>
                  <a:pt x="1464125" y="3916398"/>
                  <a:pt x="1451987" y="3917975"/>
                  <a:pt x="1436693" y="3918661"/>
                </a:cubicBezTo>
                <a:cubicBezTo>
                  <a:pt x="1422359" y="3919347"/>
                  <a:pt x="1410705" y="3919073"/>
                  <a:pt x="1409397" y="3917770"/>
                </a:cubicBezTo>
                <a:cubicBezTo>
                  <a:pt x="1408027" y="3916329"/>
                  <a:pt x="1419481" y="3914066"/>
                  <a:pt x="1434428" y="3913243"/>
                </a:cubicBezTo>
                <a:cubicBezTo>
                  <a:pt x="1441801" y="3912831"/>
                  <a:pt x="1448917" y="3912866"/>
                  <a:pt x="1454266" y="3913191"/>
                </a:cubicBezTo>
                <a:close/>
                <a:moveTo>
                  <a:pt x="1643735" y="3912009"/>
                </a:moveTo>
                <a:cubicBezTo>
                  <a:pt x="1658890" y="3911667"/>
                  <a:pt x="1671648" y="3912695"/>
                  <a:pt x="1672677" y="3914067"/>
                </a:cubicBezTo>
                <a:cubicBezTo>
                  <a:pt x="1673703" y="3915438"/>
                  <a:pt x="1662390" y="3916467"/>
                  <a:pt x="1647370" y="3916741"/>
                </a:cubicBezTo>
                <a:cubicBezTo>
                  <a:pt x="1631667" y="3917016"/>
                  <a:pt x="1616784" y="3916399"/>
                  <a:pt x="1616784" y="3915096"/>
                </a:cubicBezTo>
                <a:cubicBezTo>
                  <a:pt x="1616715" y="3913930"/>
                  <a:pt x="1628578" y="3912352"/>
                  <a:pt x="1643735" y="3912009"/>
                </a:cubicBezTo>
                <a:close/>
                <a:moveTo>
                  <a:pt x="2395363" y="3911461"/>
                </a:moveTo>
                <a:cubicBezTo>
                  <a:pt x="2410108" y="3911187"/>
                  <a:pt x="2423481" y="3913724"/>
                  <a:pt x="2424990" y="3916810"/>
                </a:cubicBezTo>
                <a:cubicBezTo>
                  <a:pt x="2426636" y="3920102"/>
                  <a:pt x="2414223" y="3922914"/>
                  <a:pt x="2398518" y="3923051"/>
                </a:cubicBezTo>
                <a:cubicBezTo>
                  <a:pt x="2383636" y="3923188"/>
                  <a:pt x="2370469" y="3921062"/>
                  <a:pt x="2368960" y="3918113"/>
                </a:cubicBezTo>
                <a:cubicBezTo>
                  <a:pt x="2367383" y="3914959"/>
                  <a:pt x="2379521" y="3911736"/>
                  <a:pt x="2395363" y="3911461"/>
                </a:cubicBezTo>
                <a:close/>
                <a:moveTo>
                  <a:pt x="3739463" y="3909678"/>
                </a:moveTo>
                <a:cubicBezTo>
                  <a:pt x="3758254" y="3909883"/>
                  <a:pt x="3775193" y="3918456"/>
                  <a:pt x="3776359" y="3928263"/>
                </a:cubicBezTo>
                <a:cubicBezTo>
                  <a:pt x="3777594" y="3938207"/>
                  <a:pt x="3763398" y="3945271"/>
                  <a:pt x="3744127" y="3944516"/>
                </a:cubicBezTo>
                <a:cubicBezTo>
                  <a:pt x="3724924" y="3943762"/>
                  <a:pt x="3708739" y="3935875"/>
                  <a:pt x="3707436" y="3926480"/>
                </a:cubicBezTo>
                <a:cubicBezTo>
                  <a:pt x="3706133" y="3917153"/>
                  <a:pt x="3720467" y="3909541"/>
                  <a:pt x="3739463" y="3909678"/>
                </a:cubicBezTo>
                <a:close/>
                <a:moveTo>
                  <a:pt x="2832492" y="3909000"/>
                </a:moveTo>
                <a:cubicBezTo>
                  <a:pt x="2838168" y="3908991"/>
                  <a:pt x="2842094" y="3909677"/>
                  <a:pt x="2843054" y="3911049"/>
                </a:cubicBezTo>
                <a:cubicBezTo>
                  <a:pt x="2844974" y="3913792"/>
                  <a:pt x="2834276" y="3918181"/>
                  <a:pt x="2818708" y="3920993"/>
                </a:cubicBezTo>
                <a:cubicBezTo>
                  <a:pt x="2802660" y="3923874"/>
                  <a:pt x="2786407" y="3923874"/>
                  <a:pt x="2785104" y="3921062"/>
                </a:cubicBezTo>
                <a:cubicBezTo>
                  <a:pt x="2783869" y="3918319"/>
                  <a:pt x="2795802" y="3913861"/>
                  <a:pt x="2811438" y="3911117"/>
                </a:cubicBezTo>
                <a:cubicBezTo>
                  <a:pt x="2819393" y="3909711"/>
                  <a:pt x="2826817" y="3909008"/>
                  <a:pt x="2832492" y="3909000"/>
                </a:cubicBezTo>
                <a:close/>
                <a:moveTo>
                  <a:pt x="1779525" y="3908992"/>
                </a:moveTo>
                <a:cubicBezTo>
                  <a:pt x="1794613" y="3908717"/>
                  <a:pt x="1807303" y="3910158"/>
                  <a:pt x="1808330" y="3912009"/>
                </a:cubicBezTo>
                <a:cubicBezTo>
                  <a:pt x="1809291" y="3913792"/>
                  <a:pt x="1797969" y="3915095"/>
                  <a:pt x="1782958" y="3915233"/>
                </a:cubicBezTo>
                <a:cubicBezTo>
                  <a:pt x="1768210" y="3915369"/>
                  <a:pt x="1754355" y="3914410"/>
                  <a:pt x="1752641" y="3912832"/>
                </a:cubicBezTo>
                <a:cubicBezTo>
                  <a:pt x="1750790" y="3911186"/>
                  <a:pt x="1763273" y="3909198"/>
                  <a:pt x="1779525" y="3908992"/>
                </a:cubicBezTo>
                <a:close/>
                <a:moveTo>
                  <a:pt x="1379890" y="3908110"/>
                </a:moveTo>
                <a:cubicBezTo>
                  <a:pt x="1385138" y="3908564"/>
                  <a:pt x="1388584" y="3909472"/>
                  <a:pt x="1389096" y="3910638"/>
                </a:cubicBezTo>
                <a:cubicBezTo>
                  <a:pt x="1389989" y="3912764"/>
                  <a:pt x="1379705" y="3914890"/>
                  <a:pt x="1365780" y="3915919"/>
                </a:cubicBezTo>
                <a:cubicBezTo>
                  <a:pt x="1351309" y="3916948"/>
                  <a:pt x="1336908" y="3916399"/>
                  <a:pt x="1336155" y="3914273"/>
                </a:cubicBezTo>
                <a:cubicBezTo>
                  <a:pt x="1335401" y="3912284"/>
                  <a:pt x="1346028" y="3909404"/>
                  <a:pt x="1359881" y="3908307"/>
                </a:cubicBezTo>
                <a:cubicBezTo>
                  <a:pt x="1367597" y="3907655"/>
                  <a:pt x="1374645" y="3907655"/>
                  <a:pt x="1379890" y="3908110"/>
                </a:cubicBezTo>
                <a:close/>
                <a:moveTo>
                  <a:pt x="2907656" y="3908022"/>
                </a:moveTo>
                <a:cubicBezTo>
                  <a:pt x="2913502" y="3907962"/>
                  <a:pt x="2917326" y="3908648"/>
                  <a:pt x="2917463" y="3910089"/>
                </a:cubicBezTo>
                <a:cubicBezTo>
                  <a:pt x="2917669" y="3912832"/>
                  <a:pt x="2905256" y="3917358"/>
                  <a:pt x="2889345" y="3920238"/>
                </a:cubicBezTo>
                <a:cubicBezTo>
                  <a:pt x="2873092" y="3923187"/>
                  <a:pt x="2859787" y="3923462"/>
                  <a:pt x="2858210" y="3920993"/>
                </a:cubicBezTo>
                <a:cubicBezTo>
                  <a:pt x="2856495" y="3918387"/>
                  <a:pt x="2869251" y="3913518"/>
                  <a:pt x="2885710" y="3910432"/>
                </a:cubicBezTo>
                <a:cubicBezTo>
                  <a:pt x="2893939" y="3908888"/>
                  <a:pt x="2901809" y="3908082"/>
                  <a:pt x="2907656" y="3908022"/>
                </a:cubicBezTo>
                <a:close/>
                <a:moveTo>
                  <a:pt x="2528958" y="3907140"/>
                </a:moveTo>
                <a:cubicBezTo>
                  <a:pt x="2544320" y="3906249"/>
                  <a:pt x="2559339" y="3909060"/>
                  <a:pt x="2560642" y="3912695"/>
                </a:cubicBezTo>
                <a:cubicBezTo>
                  <a:pt x="2561876" y="3916124"/>
                  <a:pt x="2550835" y="3919210"/>
                  <a:pt x="2536090" y="3919828"/>
                </a:cubicBezTo>
                <a:cubicBezTo>
                  <a:pt x="2520523" y="3920513"/>
                  <a:pt x="2505778" y="3918182"/>
                  <a:pt x="2504543" y="3914615"/>
                </a:cubicBezTo>
                <a:cubicBezTo>
                  <a:pt x="2503378" y="3911255"/>
                  <a:pt x="2514007" y="3907895"/>
                  <a:pt x="2528958" y="3907140"/>
                </a:cubicBezTo>
                <a:close/>
                <a:moveTo>
                  <a:pt x="2759404" y="3907080"/>
                </a:moveTo>
                <a:cubicBezTo>
                  <a:pt x="2764993" y="3907312"/>
                  <a:pt x="2769022" y="3908169"/>
                  <a:pt x="2770222" y="3909609"/>
                </a:cubicBezTo>
                <a:cubicBezTo>
                  <a:pt x="2772691" y="3912558"/>
                  <a:pt x="2760689" y="3917290"/>
                  <a:pt x="2744779" y="3919690"/>
                </a:cubicBezTo>
                <a:cubicBezTo>
                  <a:pt x="2728319" y="3922159"/>
                  <a:pt x="2714123" y="3921542"/>
                  <a:pt x="2712615" y="3918319"/>
                </a:cubicBezTo>
                <a:cubicBezTo>
                  <a:pt x="2711037" y="3915095"/>
                  <a:pt x="2722902" y="3910637"/>
                  <a:pt x="2739224" y="3908306"/>
                </a:cubicBezTo>
                <a:cubicBezTo>
                  <a:pt x="2746665" y="3907243"/>
                  <a:pt x="2753814" y="3906849"/>
                  <a:pt x="2759404" y="3907080"/>
                </a:cubicBezTo>
                <a:close/>
                <a:moveTo>
                  <a:pt x="1915382" y="3906523"/>
                </a:moveTo>
                <a:cubicBezTo>
                  <a:pt x="1930473" y="3906386"/>
                  <a:pt x="1943155" y="3908306"/>
                  <a:pt x="1943981" y="3910569"/>
                </a:cubicBezTo>
                <a:cubicBezTo>
                  <a:pt x="1944801" y="3912764"/>
                  <a:pt x="1933351" y="3914341"/>
                  <a:pt x="1918333" y="3914410"/>
                </a:cubicBezTo>
                <a:cubicBezTo>
                  <a:pt x="1903516" y="3914478"/>
                  <a:pt x="1889801" y="3913038"/>
                  <a:pt x="1888225" y="3911049"/>
                </a:cubicBezTo>
                <a:cubicBezTo>
                  <a:pt x="1886579" y="3908923"/>
                  <a:pt x="1899063" y="3906660"/>
                  <a:pt x="1915382" y="3906523"/>
                </a:cubicBezTo>
                <a:close/>
                <a:moveTo>
                  <a:pt x="1569051" y="3906318"/>
                </a:moveTo>
                <a:cubicBezTo>
                  <a:pt x="1583661" y="3905632"/>
                  <a:pt x="1597854" y="3907003"/>
                  <a:pt x="1598882" y="3908855"/>
                </a:cubicBezTo>
                <a:cubicBezTo>
                  <a:pt x="1599913" y="3910706"/>
                  <a:pt x="1588116" y="3912352"/>
                  <a:pt x="1572825" y="3912832"/>
                </a:cubicBezTo>
                <a:cubicBezTo>
                  <a:pt x="1558355" y="3913313"/>
                  <a:pt x="1546420" y="3912696"/>
                  <a:pt x="1544774" y="3911049"/>
                </a:cubicBezTo>
                <a:cubicBezTo>
                  <a:pt x="1543058" y="3909335"/>
                  <a:pt x="1554100" y="3907003"/>
                  <a:pt x="1569051" y="3906318"/>
                </a:cubicBezTo>
                <a:close/>
                <a:moveTo>
                  <a:pt x="2980968" y="3905219"/>
                </a:moveTo>
                <a:cubicBezTo>
                  <a:pt x="2986472" y="3905047"/>
                  <a:pt x="2990124" y="3905596"/>
                  <a:pt x="2990707" y="3906934"/>
                </a:cubicBezTo>
                <a:cubicBezTo>
                  <a:pt x="2991941" y="3909609"/>
                  <a:pt x="2978842" y="3914684"/>
                  <a:pt x="2961903" y="3917907"/>
                </a:cubicBezTo>
                <a:cubicBezTo>
                  <a:pt x="2945101" y="3921130"/>
                  <a:pt x="2930150" y="3921473"/>
                  <a:pt x="2929807" y="3918730"/>
                </a:cubicBezTo>
                <a:cubicBezTo>
                  <a:pt x="2929465" y="3915987"/>
                  <a:pt x="2942838" y="3911117"/>
                  <a:pt x="2960120" y="3907826"/>
                </a:cubicBezTo>
                <a:cubicBezTo>
                  <a:pt x="2968109" y="3906282"/>
                  <a:pt x="2975465" y="3905391"/>
                  <a:pt x="2980968" y="3905219"/>
                </a:cubicBezTo>
                <a:close/>
                <a:moveTo>
                  <a:pt x="3346465" y="3905177"/>
                </a:moveTo>
                <a:cubicBezTo>
                  <a:pt x="3352775" y="3905854"/>
                  <a:pt x="3357095" y="3907552"/>
                  <a:pt x="3358090" y="3910158"/>
                </a:cubicBezTo>
                <a:cubicBezTo>
                  <a:pt x="3360078" y="3915644"/>
                  <a:pt x="3346020" y="3922571"/>
                  <a:pt x="3327091" y="3925245"/>
                </a:cubicBezTo>
                <a:cubicBezTo>
                  <a:pt x="3309467" y="3927714"/>
                  <a:pt x="3293625" y="3925725"/>
                  <a:pt x="3291773" y="3920993"/>
                </a:cubicBezTo>
                <a:cubicBezTo>
                  <a:pt x="3289784" y="3915987"/>
                  <a:pt x="3303912" y="3909472"/>
                  <a:pt x="3322908" y="3906318"/>
                </a:cubicBezTo>
                <a:cubicBezTo>
                  <a:pt x="3331857" y="3904843"/>
                  <a:pt x="3340156" y="3904500"/>
                  <a:pt x="3346465" y="3905177"/>
                </a:cubicBezTo>
                <a:close/>
                <a:moveTo>
                  <a:pt x="869743" y="3904603"/>
                </a:moveTo>
                <a:cubicBezTo>
                  <a:pt x="884211" y="3903368"/>
                  <a:pt x="896349" y="3907072"/>
                  <a:pt x="896963" y="3912558"/>
                </a:cubicBezTo>
                <a:cubicBezTo>
                  <a:pt x="897585" y="3917496"/>
                  <a:pt x="887571" y="3922228"/>
                  <a:pt x="874476" y="3923257"/>
                </a:cubicBezTo>
                <a:cubicBezTo>
                  <a:pt x="860415" y="3924354"/>
                  <a:pt x="847454" y="3921268"/>
                  <a:pt x="846975" y="3915987"/>
                </a:cubicBezTo>
                <a:cubicBezTo>
                  <a:pt x="846563" y="3910912"/>
                  <a:pt x="856368" y="3905700"/>
                  <a:pt x="869743" y="3904603"/>
                </a:cubicBezTo>
                <a:close/>
                <a:moveTo>
                  <a:pt x="2048565" y="3904259"/>
                </a:moveTo>
                <a:cubicBezTo>
                  <a:pt x="2063858" y="3903917"/>
                  <a:pt x="2077300" y="3905905"/>
                  <a:pt x="2079428" y="3908649"/>
                </a:cubicBezTo>
                <a:cubicBezTo>
                  <a:pt x="2081690" y="3911529"/>
                  <a:pt x="2069827" y="3913724"/>
                  <a:pt x="2053706" y="3913792"/>
                </a:cubicBezTo>
                <a:cubicBezTo>
                  <a:pt x="2038899" y="3913861"/>
                  <a:pt x="2025178" y="3912009"/>
                  <a:pt x="2023806" y="3909609"/>
                </a:cubicBezTo>
                <a:cubicBezTo>
                  <a:pt x="2022435" y="3907140"/>
                  <a:pt x="2033611" y="3904603"/>
                  <a:pt x="2048565" y="3904259"/>
                </a:cubicBezTo>
                <a:close/>
                <a:moveTo>
                  <a:pt x="4203956" y="3903779"/>
                </a:moveTo>
                <a:cubicBezTo>
                  <a:pt x="4222678" y="3906660"/>
                  <a:pt x="4238863" y="3921884"/>
                  <a:pt x="4240234" y="3937795"/>
                </a:cubicBezTo>
                <a:cubicBezTo>
                  <a:pt x="4241469" y="3952540"/>
                  <a:pt x="4228233" y="3962141"/>
                  <a:pt x="4210745" y="3959123"/>
                </a:cubicBezTo>
                <a:cubicBezTo>
                  <a:pt x="4192160" y="3955969"/>
                  <a:pt x="4175221" y="3941019"/>
                  <a:pt x="4173300" y="3926000"/>
                </a:cubicBezTo>
                <a:cubicBezTo>
                  <a:pt x="4171380" y="3911049"/>
                  <a:pt x="4185370" y="3900899"/>
                  <a:pt x="4203956" y="3903779"/>
                </a:cubicBezTo>
                <a:close/>
                <a:moveTo>
                  <a:pt x="1078360" y="3903368"/>
                </a:moveTo>
                <a:cubicBezTo>
                  <a:pt x="1092008" y="3901791"/>
                  <a:pt x="1104629" y="3904054"/>
                  <a:pt x="1106002" y="3907895"/>
                </a:cubicBezTo>
                <a:cubicBezTo>
                  <a:pt x="1107369" y="3911667"/>
                  <a:pt x="1096879" y="3915850"/>
                  <a:pt x="1083300" y="3917428"/>
                </a:cubicBezTo>
                <a:cubicBezTo>
                  <a:pt x="1069518" y="3919074"/>
                  <a:pt x="1057171" y="3917702"/>
                  <a:pt x="1055868" y="3913793"/>
                </a:cubicBezTo>
                <a:cubicBezTo>
                  <a:pt x="1054564" y="3909952"/>
                  <a:pt x="1064715" y="3904946"/>
                  <a:pt x="1078360" y="3903368"/>
                </a:cubicBezTo>
                <a:close/>
                <a:moveTo>
                  <a:pt x="3051820" y="3901997"/>
                </a:moveTo>
                <a:cubicBezTo>
                  <a:pt x="3058052" y="3901671"/>
                  <a:pt x="3062510" y="3902134"/>
                  <a:pt x="3063539" y="3903506"/>
                </a:cubicBezTo>
                <a:cubicBezTo>
                  <a:pt x="3065596" y="3906249"/>
                  <a:pt x="3053801" y="3911393"/>
                  <a:pt x="3037135" y="3914890"/>
                </a:cubicBezTo>
                <a:cubicBezTo>
                  <a:pt x="3020745" y="3918319"/>
                  <a:pt x="3005040" y="3918936"/>
                  <a:pt x="3003120" y="3916399"/>
                </a:cubicBezTo>
                <a:cubicBezTo>
                  <a:pt x="3001131" y="3913793"/>
                  <a:pt x="3012790" y="3908923"/>
                  <a:pt x="3029455" y="3905220"/>
                </a:cubicBezTo>
                <a:cubicBezTo>
                  <a:pt x="3037581" y="3903437"/>
                  <a:pt x="3045588" y="3902322"/>
                  <a:pt x="3051820" y="3901997"/>
                </a:cubicBezTo>
                <a:close/>
                <a:moveTo>
                  <a:pt x="2183863" y="3901585"/>
                </a:moveTo>
                <a:cubicBezTo>
                  <a:pt x="2199156" y="3901105"/>
                  <a:pt x="2212666" y="3903368"/>
                  <a:pt x="2215067" y="3906454"/>
                </a:cubicBezTo>
                <a:cubicBezTo>
                  <a:pt x="2217604" y="3909746"/>
                  <a:pt x="2205877" y="3912558"/>
                  <a:pt x="2189829" y="3912695"/>
                </a:cubicBezTo>
                <a:cubicBezTo>
                  <a:pt x="2175016" y="3912832"/>
                  <a:pt x="2161231" y="3910775"/>
                  <a:pt x="2159586" y="3907895"/>
                </a:cubicBezTo>
                <a:cubicBezTo>
                  <a:pt x="2157871" y="3905014"/>
                  <a:pt x="2168913" y="3901997"/>
                  <a:pt x="2183863" y="3901585"/>
                </a:cubicBezTo>
                <a:close/>
                <a:moveTo>
                  <a:pt x="1705047" y="3900831"/>
                </a:moveTo>
                <a:cubicBezTo>
                  <a:pt x="1719858" y="3900283"/>
                  <a:pt x="1733644" y="3902134"/>
                  <a:pt x="1734398" y="3904397"/>
                </a:cubicBezTo>
                <a:cubicBezTo>
                  <a:pt x="1735153" y="3906661"/>
                  <a:pt x="1723081" y="3908444"/>
                  <a:pt x="1707721" y="3908787"/>
                </a:cubicBezTo>
                <a:cubicBezTo>
                  <a:pt x="1692290" y="3909061"/>
                  <a:pt x="1680218" y="3907895"/>
                  <a:pt x="1680082" y="3905632"/>
                </a:cubicBezTo>
                <a:cubicBezTo>
                  <a:pt x="1680016" y="3903643"/>
                  <a:pt x="1691193" y="3901311"/>
                  <a:pt x="1705047" y="3900831"/>
                </a:cubicBezTo>
                <a:close/>
                <a:moveTo>
                  <a:pt x="316164" y="3900762"/>
                </a:moveTo>
                <a:cubicBezTo>
                  <a:pt x="329261" y="3899048"/>
                  <a:pt x="340854" y="3905220"/>
                  <a:pt x="342430" y="3914478"/>
                </a:cubicBezTo>
                <a:cubicBezTo>
                  <a:pt x="343942" y="3923599"/>
                  <a:pt x="334478" y="3932583"/>
                  <a:pt x="321722" y="3934366"/>
                </a:cubicBezTo>
                <a:cubicBezTo>
                  <a:pt x="309239" y="3936150"/>
                  <a:pt x="296412" y="3929772"/>
                  <a:pt x="294972" y="3920856"/>
                </a:cubicBezTo>
                <a:cubicBezTo>
                  <a:pt x="293464" y="3911872"/>
                  <a:pt x="303274" y="3902477"/>
                  <a:pt x="316164" y="3900762"/>
                </a:cubicBezTo>
                <a:close/>
                <a:moveTo>
                  <a:pt x="5776070" y="3900437"/>
                </a:moveTo>
                <a:cubicBezTo>
                  <a:pt x="5789144" y="3901701"/>
                  <a:pt x="5799470" y="3913621"/>
                  <a:pt x="5801115" y="3931829"/>
                </a:cubicBezTo>
                <a:cubicBezTo>
                  <a:pt x="5803378" y="3956175"/>
                  <a:pt x="5789662" y="3983332"/>
                  <a:pt x="5770391" y="3992591"/>
                </a:cubicBezTo>
                <a:cubicBezTo>
                  <a:pt x="5750983" y="4001849"/>
                  <a:pt x="5734113" y="3989230"/>
                  <a:pt x="5731849" y="3963719"/>
                </a:cubicBezTo>
                <a:cubicBezTo>
                  <a:pt x="5729586" y="3938481"/>
                  <a:pt x="5743165" y="3911392"/>
                  <a:pt x="5762299" y="3902888"/>
                </a:cubicBezTo>
                <a:cubicBezTo>
                  <a:pt x="5767049" y="3900779"/>
                  <a:pt x="5771712" y="3900016"/>
                  <a:pt x="5776070" y="3900437"/>
                </a:cubicBezTo>
                <a:close/>
                <a:moveTo>
                  <a:pt x="1287737" y="3900420"/>
                </a:moveTo>
                <a:cubicBezTo>
                  <a:pt x="1301933" y="3899185"/>
                  <a:pt x="1314481" y="3900900"/>
                  <a:pt x="1315720" y="3903780"/>
                </a:cubicBezTo>
                <a:cubicBezTo>
                  <a:pt x="1316957" y="3906592"/>
                  <a:pt x="1306459" y="3909610"/>
                  <a:pt x="1292468" y="3910844"/>
                </a:cubicBezTo>
                <a:cubicBezTo>
                  <a:pt x="1277998" y="3912147"/>
                  <a:pt x="1265654" y="3911393"/>
                  <a:pt x="1263594" y="3908649"/>
                </a:cubicBezTo>
                <a:cubicBezTo>
                  <a:pt x="1261405" y="3905700"/>
                  <a:pt x="1272309" y="3901723"/>
                  <a:pt x="1287737" y="3900420"/>
                </a:cubicBezTo>
                <a:close/>
                <a:moveTo>
                  <a:pt x="2666666" y="3900145"/>
                </a:moveTo>
                <a:cubicBezTo>
                  <a:pt x="2681411" y="3899528"/>
                  <a:pt x="2694578" y="3901380"/>
                  <a:pt x="2695882" y="3904877"/>
                </a:cubicBezTo>
                <a:cubicBezTo>
                  <a:pt x="2697322" y="3908649"/>
                  <a:pt x="2684634" y="3913450"/>
                  <a:pt x="2669067" y="3914067"/>
                </a:cubicBezTo>
                <a:cubicBezTo>
                  <a:pt x="2654185" y="3914684"/>
                  <a:pt x="2641223" y="3912421"/>
                  <a:pt x="2639920" y="3908855"/>
                </a:cubicBezTo>
                <a:cubicBezTo>
                  <a:pt x="2638549" y="3905015"/>
                  <a:pt x="2650893" y="3900831"/>
                  <a:pt x="2666666" y="3900145"/>
                </a:cubicBezTo>
                <a:close/>
                <a:moveTo>
                  <a:pt x="3273513" y="3899862"/>
                </a:moveTo>
                <a:cubicBezTo>
                  <a:pt x="3279771" y="3900265"/>
                  <a:pt x="3283954" y="3901619"/>
                  <a:pt x="3284434" y="3903848"/>
                </a:cubicBezTo>
                <a:cubicBezTo>
                  <a:pt x="3285395" y="3908375"/>
                  <a:pt x="3271542" y="3914615"/>
                  <a:pt x="3253642" y="3917496"/>
                </a:cubicBezTo>
                <a:cubicBezTo>
                  <a:pt x="3235400" y="3920445"/>
                  <a:pt x="3220792" y="3919279"/>
                  <a:pt x="3219764" y="3914958"/>
                </a:cubicBezTo>
                <a:cubicBezTo>
                  <a:pt x="3218735" y="3910775"/>
                  <a:pt x="3232657" y="3904671"/>
                  <a:pt x="3250144" y="3901585"/>
                </a:cubicBezTo>
                <a:cubicBezTo>
                  <a:pt x="3258922" y="3900008"/>
                  <a:pt x="3267255" y="3899459"/>
                  <a:pt x="3273513" y="3899862"/>
                </a:cubicBezTo>
                <a:close/>
                <a:moveTo>
                  <a:pt x="3126366" y="3899262"/>
                </a:moveTo>
                <a:cubicBezTo>
                  <a:pt x="3132410" y="3899082"/>
                  <a:pt x="3136611" y="3899699"/>
                  <a:pt x="3137537" y="3901174"/>
                </a:cubicBezTo>
                <a:cubicBezTo>
                  <a:pt x="3139388" y="3904329"/>
                  <a:pt x="3125878" y="3910021"/>
                  <a:pt x="3107979" y="3913519"/>
                </a:cubicBezTo>
                <a:cubicBezTo>
                  <a:pt x="3091108" y="3916810"/>
                  <a:pt x="3076500" y="3917016"/>
                  <a:pt x="3074786" y="3914204"/>
                </a:cubicBezTo>
                <a:cubicBezTo>
                  <a:pt x="3072934" y="3911187"/>
                  <a:pt x="3086170" y="3905838"/>
                  <a:pt x="3104138" y="3902134"/>
                </a:cubicBezTo>
                <a:cubicBezTo>
                  <a:pt x="3112436" y="3900419"/>
                  <a:pt x="3120323" y="3899442"/>
                  <a:pt x="3126366" y="3899262"/>
                </a:cubicBezTo>
                <a:close/>
                <a:moveTo>
                  <a:pt x="1494984" y="3899047"/>
                </a:moveTo>
                <a:cubicBezTo>
                  <a:pt x="1510413" y="3897950"/>
                  <a:pt x="1523241" y="3899596"/>
                  <a:pt x="1524335" y="3902271"/>
                </a:cubicBezTo>
                <a:cubicBezTo>
                  <a:pt x="1525365" y="3904671"/>
                  <a:pt x="1515077" y="3906934"/>
                  <a:pt x="1501229" y="3907757"/>
                </a:cubicBezTo>
                <a:cubicBezTo>
                  <a:pt x="1486756" y="3908580"/>
                  <a:pt x="1472285" y="3907552"/>
                  <a:pt x="1471393" y="3905220"/>
                </a:cubicBezTo>
                <a:cubicBezTo>
                  <a:pt x="1470573" y="3902956"/>
                  <a:pt x="1481064" y="3900008"/>
                  <a:pt x="1494984" y="3899047"/>
                </a:cubicBezTo>
                <a:close/>
                <a:moveTo>
                  <a:pt x="3199756" y="3898104"/>
                </a:moveTo>
                <a:cubicBezTo>
                  <a:pt x="3205825" y="3898207"/>
                  <a:pt x="3209785" y="3899253"/>
                  <a:pt x="3210300" y="3901242"/>
                </a:cubicBezTo>
                <a:cubicBezTo>
                  <a:pt x="3211260" y="3904945"/>
                  <a:pt x="3198916" y="3910500"/>
                  <a:pt x="3182388" y="3913723"/>
                </a:cubicBezTo>
                <a:cubicBezTo>
                  <a:pt x="3165380" y="3917016"/>
                  <a:pt x="3148441" y="3916810"/>
                  <a:pt x="3146864" y="3913381"/>
                </a:cubicBezTo>
                <a:cubicBezTo>
                  <a:pt x="3145355" y="3909952"/>
                  <a:pt x="3158934" y="3904191"/>
                  <a:pt x="3176559" y="3900625"/>
                </a:cubicBezTo>
                <a:cubicBezTo>
                  <a:pt x="3185508" y="3898841"/>
                  <a:pt x="3193686" y="3898001"/>
                  <a:pt x="3199756" y="3898104"/>
                </a:cubicBezTo>
                <a:close/>
                <a:moveTo>
                  <a:pt x="2321846" y="3897745"/>
                </a:moveTo>
                <a:cubicBezTo>
                  <a:pt x="2337002" y="3897402"/>
                  <a:pt x="2349827" y="3900145"/>
                  <a:pt x="2350856" y="3903780"/>
                </a:cubicBezTo>
                <a:cubicBezTo>
                  <a:pt x="2351884" y="3907346"/>
                  <a:pt x="2340637" y="3910226"/>
                  <a:pt x="2325618" y="3910569"/>
                </a:cubicBezTo>
                <a:cubicBezTo>
                  <a:pt x="2309845" y="3910912"/>
                  <a:pt x="2294963" y="3908238"/>
                  <a:pt x="2294894" y="3904740"/>
                </a:cubicBezTo>
                <a:cubicBezTo>
                  <a:pt x="2294826" y="3901311"/>
                  <a:pt x="2306690" y="3898156"/>
                  <a:pt x="2321846" y="3897745"/>
                </a:cubicBezTo>
                <a:close/>
                <a:moveTo>
                  <a:pt x="3529608" y="3897402"/>
                </a:moveTo>
                <a:cubicBezTo>
                  <a:pt x="3548056" y="3895070"/>
                  <a:pt x="3564721" y="3899253"/>
                  <a:pt x="3566367" y="3906866"/>
                </a:cubicBezTo>
                <a:cubicBezTo>
                  <a:pt x="3567944" y="3914341"/>
                  <a:pt x="3553199" y="3922365"/>
                  <a:pt x="3535026" y="3923737"/>
                </a:cubicBezTo>
                <a:cubicBezTo>
                  <a:pt x="3517264" y="3925108"/>
                  <a:pt x="3501833" y="3920856"/>
                  <a:pt x="3499776" y="3914273"/>
                </a:cubicBezTo>
                <a:cubicBezTo>
                  <a:pt x="3497581" y="3907277"/>
                  <a:pt x="3511091" y="3899734"/>
                  <a:pt x="3529608" y="3897402"/>
                </a:cubicBezTo>
                <a:close/>
                <a:moveTo>
                  <a:pt x="1840561" y="3896167"/>
                </a:moveTo>
                <a:cubicBezTo>
                  <a:pt x="1855373" y="3895687"/>
                  <a:pt x="1869228" y="3898019"/>
                  <a:pt x="1869979" y="3900694"/>
                </a:cubicBezTo>
                <a:cubicBezTo>
                  <a:pt x="1870736" y="3903437"/>
                  <a:pt x="1858737" y="3905494"/>
                  <a:pt x="1843307" y="3905700"/>
                </a:cubicBezTo>
                <a:cubicBezTo>
                  <a:pt x="1827874" y="3905905"/>
                  <a:pt x="1815735" y="3904259"/>
                  <a:pt x="1815596" y="3901585"/>
                </a:cubicBezTo>
                <a:cubicBezTo>
                  <a:pt x="1815462" y="3899185"/>
                  <a:pt x="1826705" y="3896579"/>
                  <a:pt x="1840561" y="3896167"/>
                </a:cubicBezTo>
                <a:close/>
                <a:moveTo>
                  <a:pt x="662222" y="3895825"/>
                </a:moveTo>
                <a:cubicBezTo>
                  <a:pt x="675110" y="3894728"/>
                  <a:pt x="686769" y="3899597"/>
                  <a:pt x="687595" y="3905975"/>
                </a:cubicBezTo>
                <a:cubicBezTo>
                  <a:pt x="688418" y="3912490"/>
                  <a:pt x="678335" y="3918936"/>
                  <a:pt x="665303" y="3920788"/>
                </a:cubicBezTo>
                <a:cubicBezTo>
                  <a:pt x="651862" y="3922708"/>
                  <a:pt x="640613" y="3919417"/>
                  <a:pt x="639107" y="3912490"/>
                </a:cubicBezTo>
                <a:cubicBezTo>
                  <a:pt x="637527" y="3905083"/>
                  <a:pt x="648301" y="3897059"/>
                  <a:pt x="662222" y="3895825"/>
                </a:cubicBezTo>
                <a:close/>
                <a:moveTo>
                  <a:pt x="2455165" y="3892738"/>
                </a:moveTo>
                <a:cubicBezTo>
                  <a:pt x="2470459" y="3891915"/>
                  <a:pt x="2483900" y="3894521"/>
                  <a:pt x="2486095" y="3898499"/>
                </a:cubicBezTo>
                <a:cubicBezTo>
                  <a:pt x="2488427" y="3902613"/>
                  <a:pt x="2476631" y="3906385"/>
                  <a:pt x="2460515" y="3906865"/>
                </a:cubicBezTo>
                <a:cubicBezTo>
                  <a:pt x="2445701" y="3907345"/>
                  <a:pt x="2431985" y="3904808"/>
                  <a:pt x="2430545" y="3901105"/>
                </a:cubicBezTo>
                <a:cubicBezTo>
                  <a:pt x="2429173" y="3897401"/>
                  <a:pt x="2440215" y="3893492"/>
                  <a:pt x="2455165" y="3892738"/>
                </a:cubicBezTo>
                <a:close/>
                <a:moveTo>
                  <a:pt x="1975459" y="3891778"/>
                </a:moveTo>
                <a:cubicBezTo>
                  <a:pt x="1990065" y="3891229"/>
                  <a:pt x="2004399" y="3893904"/>
                  <a:pt x="2005499" y="3897059"/>
                </a:cubicBezTo>
                <a:cubicBezTo>
                  <a:pt x="2006593" y="3900282"/>
                  <a:pt x="1994867" y="3902751"/>
                  <a:pt x="1979508" y="3902956"/>
                </a:cubicBezTo>
                <a:cubicBezTo>
                  <a:pt x="1963937" y="3903162"/>
                  <a:pt x="1951658" y="3901174"/>
                  <a:pt x="1951182" y="3898019"/>
                </a:cubicBezTo>
                <a:cubicBezTo>
                  <a:pt x="1950771" y="3895207"/>
                  <a:pt x="1961536" y="3892258"/>
                  <a:pt x="1975459" y="3891778"/>
                </a:cubicBezTo>
                <a:close/>
                <a:moveTo>
                  <a:pt x="1632076" y="3890956"/>
                </a:moveTo>
                <a:cubicBezTo>
                  <a:pt x="1646344" y="3890407"/>
                  <a:pt x="1658139" y="3892327"/>
                  <a:pt x="1659643" y="3895139"/>
                </a:cubicBezTo>
                <a:cubicBezTo>
                  <a:pt x="1661221" y="3898157"/>
                  <a:pt x="1649905" y="3900694"/>
                  <a:pt x="1634888" y="3901243"/>
                </a:cubicBezTo>
                <a:cubicBezTo>
                  <a:pt x="1621171" y="3901723"/>
                  <a:pt x="1608277" y="3900351"/>
                  <a:pt x="1606839" y="3897814"/>
                </a:cubicBezTo>
                <a:cubicBezTo>
                  <a:pt x="1605261" y="3895071"/>
                  <a:pt x="1617059" y="3891710"/>
                  <a:pt x="1632076" y="3890956"/>
                </a:cubicBezTo>
                <a:close/>
                <a:moveTo>
                  <a:pt x="1421400" y="3889173"/>
                </a:moveTo>
                <a:cubicBezTo>
                  <a:pt x="1436625" y="3887870"/>
                  <a:pt x="1450408" y="3890133"/>
                  <a:pt x="1450956" y="3893493"/>
                </a:cubicBezTo>
                <a:cubicBezTo>
                  <a:pt x="1451435" y="3896648"/>
                  <a:pt x="1440672" y="3899528"/>
                  <a:pt x="1426406" y="3900488"/>
                </a:cubicBezTo>
                <a:cubicBezTo>
                  <a:pt x="1412139" y="3901448"/>
                  <a:pt x="1399864" y="3900214"/>
                  <a:pt x="1398492" y="3897197"/>
                </a:cubicBezTo>
                <a:cubicBezTo>
                  <a:pt x="1397125" y="3894179"/>
                  <a:pt x="1407339" y="3890407"/>
                  <a:pt x="1421400" y="3889173"/>
                </a:cubicBezTo>
                <a:close/>
                <a:moveTo>
                  <a:pt x="4067893" y="3888760"/>
                </a:moveTo>
                <a:cubicBezTo>
                  <a:pt x="4086410" y="3890407"/>
                  <a:pt x="4103417" y="3903368"/>
                  <a:pt x="4105406" y="3917290"/>
                </a:cubicBezTo>
                <a:cubicBezTo>
                  <a:pt x="4107326" y="3931006"/>
                  <a:pt x="4092925" y="3940195"/>
                  <a:pt x="4074614" y="3936972"/>
                </a:cubicBezTo>
                <a:cubicBezTo>
                  <a:pt x="4056852" y="3933817"/>
                  <a:pt x="4041078" y="3921816"/>
                  <a:pt x="4038678" y="3909540"/>
                </a:cubicBezTo>
                <a:cubicBezTo>
                  <a:pt x="4036140" y="3896442"/>
                  <a:pt x="4049308" y="3887114"/>
                  <a:pt x="4067893" y="3888760"/>
                </a:cubicBezTo>
                <a:close/>
                <a:moveTo>
                  <a:pt x="1213192" y="3888623"/>
                </a:moveTo>
                <a:cubicBezTo>
                  <a:pt x="1226770" y="3887114"/>
                  <a:pt x="1239527" y="3889652"/>
                  <a:pt x="1241036" y="3893561"/>
                </a:cubicBezTo>
                <a:cubicBezTo>
                  <a:pt x="1242543" y="3897470"/>
                  <a:pt x="1232112" y="3901516"/>
                  <a:pt x="1218539" y="3902956"/>
                </a:cubicBezTo>
                <a:cubicBezTo>
                  <a:pt x="1204822" y="3904397"/>
                  <a:pt x="1192271" y="3902751"/>
                  <a:pt x="1190905" y="3898842"/>
                </a:cubicBezTo>
                <a:cubicBezTo>
                  <a:pt x="1189461" y="3894932"/>
                  <a:pt x="1199471" y="3890063"/>
                  <a:pt x="1213192" y="3888623"/>
                </a:cubicBezTo>
                <a:close/>
                <a:moveTo>
                  <a:pt x="5550661" y="3888281"/>
                </a:moveTo>
                <a:cubicBezTo>
                  <a:pt x="5569589" y="3883275"/>
                  <a:pt x="5586185" y="3901174"/>
                  <a:pt x="5587763" y="3928538"/>
                </a:cubicBezTo>
                <a:cubicBezTo>
                  <a:pt x="5589272" y="3953912"/>
                  <a:pt x="5576241" y="3979698"/>
                  <a:pt x="5558685" y="3985939"/>
                </a:cubicBezTo>
                <a:cubicBezTo>
                  <a:pt x="5539963" y="3992454"/>
                  <a:pt x="5522680" y="3975035"/>
                  <a:pt x="5520417" y="3947534"/>
                </a:cubicBezTo>
                <a:cubicBezTo>
                  <a:pt x="5518154" y="3920034"/>
                  <a:pt x="5531870" y="3893219"/>
                  <a:pt x="5550661" y="3888281"/>
                </a:cubicBezTo>
                <a:close/>
                <a:moveTo>
                  <a:pt x="1003406" y="3888212"/>
                </a:moveTo>
                <a:cubicBezTo>
                  <a:pt x="1017739" y="3886154"/>
                  <a:pt x="1030562" y="3889309"/>
                  <a:pt x="1031796" y="3894521"/>
                </a:cubicBezTo>
                <a:cubicBezTo>
                  <a:pt x="1032961" y="3899253"/>
                  <a:pt x="1023292" y="3904191"/>
                  <a:pt x="1010401" y="3905974"/>
                </a:cubicBezTo>
                <a:cubicBezTo>
                  <a:pt x="996476" y="3907894"/>
                  <a:pt x="983035" y="3905631"/>
                  <a:pt x="981799" y="3900556"/>
                </a:cubicBezTo>
                <a:cubicBezTo>
                  <a:pt x="980775" y="3895824"/>
                  <a:pt x="990374" y="3890063"/>
                  <a:pt x="1003406" y="3888212"/>
                </a:cubicBezTo>
                <a:close/>
                <a:moveTo>
                  <a:pt x="2109591" y="3887252"/>
                </a:moveTo>
                <a:cubicBezTo>
                  <a:pt x="2124062" y="3886498"/>
                  <a:pt x="2138806" y="3889309"/>
                  <a:pt x="2140795" y="3892944"/>
                </a:cubicBezTo>
                <a:cubicBezTo>
                  <a:pt x="2142784" y="3896579"/>
                  <a:pt x="2131743" y="3899665"/>
                  <a:pt x="2116449" y="3900077"/>
                </a:cubicBezTo>
                <a:cubicBezTo>
                  <a:pt x="2101842" y="3900488"/>
                  <a:pt x="2089497" y="3898568"/>
                  <a:pt x="2087097" y="3895276"/>
                </a:cubicBezTo>
                <a:cubicBezTo>
                  <a:pt x="2084638" y="3891778"/>
                  <a:pt x="2094709" y="3888006"/>
                  <a:pt x="2109591" y="3887252"/>
                </a:cubicBezTo>
                <a:close/>
                <a:moveTo>
                  <a:pt x="2591502" y="3885743"/>
                </a:moveTo>
                <a:cubicBezTo>
                  <a:pt x="2606727" y="3884852"/>
                  <a:pt x="2619894" y="3887663"/>
                  <a:pt x="2621609" y="3891915"/>
                </a:cubicBezTo>
                <a:cubicBezTo>
                  <a:pt x="2623323" y="3896098"/>
                  <a:pt x="2612625" y="3900008"/>
                  <a:pt x="2597675" y="3900968"/>
                </a:cubicBezTo>
                <a:cubicBezTo>
                  <a:pt x="2581901" y="3901928"/>
                  <a:pt x="2566814" y="3899185"/>
                  <a:pt x="2565922" y="3894933"/>
                </a:cubicBezTo>
                <a:cubicBezTo>
                  <a:pt x="2565099" y="3890818"/>
                  <a:pt x="2576483" y="3886634"/>
                  <a:pt x="2591502" y="3885743"/>
                </a:cubicBezTo>
                <a:close/>
                <a:moveTo>
                  <a:pt x="4800053" y="3885606"/>
                </a:moveTo>
                <a:cubicBezTo>
                  <a:pt x="4818981" y="3885880"/>
                  <a:pt x="4835920" y="3906317"/>
                  <a:pt x="4837360" y="3930869"/>
                </a:cubicBezTo>
                <a:cubicBezTo>
                  <a:pt x="4838732" y="3953980"/>
                  <a:pt x="4825702" y="3971605"/>
                  <a:pt x="4808008" y="3970508"/>
                </a:cubicBezTo>
                <a:cubicBezTo>
                  <a:pt x="4790383" y="3969410"/>
                  <a:pt x="4773786" y="3950414"/>
                  <a:pt x="4770906" y="3928194"/>
                </a:cubicBezTo>
                <a:cubicBezTo>
                  <a:pt x="4767820" y="3904671"/>
                  <a:pt x="4781125" y="3885331"/>
                  <a:pt x="4800053" y="3885606"/>
                </a:cubicBezTo>
                <a:close/>
                <a:moveTo>
                  <a:pt x="4933647" y="3884166"/>
                </a:moveTo>
                <a:cubicBezTo>
                  <a:pt x="4952780" y="3883137"/>
                  <a:pt x="4969720" y="3903231"/>
                  <a:pt x="4971709" y="3929634"/>
                </a:cubicBezTo>
                <a:cubicBezTo>
                  <a:pt x="4973560" y="3954186"/>
                  <a:pt x="4960804" y="3974417"/>
                  <a:pt x="4943248" y="3974623"/>
                </a:cubicBezTo>
                <a:cubicBezTo>
                  <a:pt x="4924594" y="3974897"/>
                  <a:pt x="4906900" y="3953432"/>
                  <a:pt x="4905049" y="3928537"/>
                </a:cubicBezTo>
                <a:cubicBezTo>
                  <a:pt x="4903265" y="3904603"/>
                  <a:pt x="4915816" y="3885195"/>
                  <a:pt x="4933647" y="3884166"/>
                </a:cubicBezTo>
                <a:close/>
                <a:moveTo>
                  <a:pt x="1767386" y="3884097"/>
                </a:moveTo>
                <a:cubicBezTo>
                  <a:pt x="1781720" y="3883549"/>
                  <a:pt x="1793515" y="3885880"/>
                  <a:pt x="1795092" y="3889104"/>
                </a:cubicBezTo>
                <a:cubicBezTo>
                  <a:pt x="1796668" y="3892533"/>
                  <a:pt x="1785418" y="3895413"/>
                  <a:pt x="1770333" y="3895893"/>
                </a:cubicBezTo>
                <a:cubicBezTo>
                  <a:pt x="1756618" y="3896305"/>
                  <a:pt x="1743655" y="3894453"/>
                  <a:pt x="1742216" y="3891573"/>
                </a:cubicBezTo>
                <a:cubicBezTo>
                  <a:pt x="1740637" y="3888418"/>
                  <a:pt x="1752435" y="3884715"/>
                  <a:pt x="1767386" y="3884097"/>
                </a:cubicBezTo>
                <a:close/>
                <a:moveTo>
                  <a:pt x="3480642" y="3883617"/>
                </a:moveTo>
                <a:cubicBezTo>
                  <a:pt x="3486969" y="3884646"/>
                  <a:pt x="3491306" y="3886771"/>
                  <a:pt x="3492301" y="3889789"/>
                </a:cubicBezTo>
                <a:cubicBezTo>
                  <a:pt x="3494427" y="3896236"/>
                  <a:pt x="3480300" y="3903643"/>
                  <a:pt x="3461440" y="3906043"/>
                </a:cubicBezTo>
                <a:cubicBezTo>
                  <a:pt x="3443815" y="3908238"/>
                  <a:pt x="3427973" y="3905494"/>
                  <a:pt x="3426053" y="3899939"/>
                </a:cubicBezTo>
                <a:cubicBezTo>
                  <a:pt x="3423995" y="3894041"/>
                  <a:pt x="3438055" y="3886978"/>
                  <a:pt x="3457051" y="3884029"/>
                </a:cubicBezTo>
                <a:cubicBezTo>
                  <a:pt x="3466000" y="3882657"/>
                  <a:pt x="3474316" y="3882589"/>
                  <a:pt x="3480642" y="3883617"/>
                </a:cubicBezTo>
                <a:close/>
                <a:moveTo>
                  <a:pt x="450787" y="3883069"/>
                </a:moveTo>
                <a:cubicBezTo>
                  <a:pt x="463884" y="3881217"/>
                  <a:pt x="475544" y="3886909"/>
                  <a:pt x="477120" y="3895551"/>
                </a:cubicBezTo>
                <a:cubicBezTo>
                  <a:pt x="478699" y="3904123"/>
                  <a:pt x="469373" y="3912490"/>
                  <a:pt x="456546" y="3914410"/>
                </a:cubicBezTo>
                <a:cubicBezTo>
                  <a:pt x="444066" y="3916330"/>
                  <a:pt x="431311" y="3910706"/>
                  <a:pt x="429733" y="3902409"/>
                </a:cubicBezTo>
                <a:cubicBezTo>
                  <a:pt x="428155" y="3893973"/>
                  <a:pt x="437894" y="3884852"/>
                  <a:pt x="450787" y="3883069"/>
                </a:cubicBezTo>
                <a:close/>
                <a:moveTo>
                  <a:pt x="2894669" y="3882305"/>
                </a:moveTo>
                <a:cubicBezTo>
                  <a:pt x="2900044" y="3882365"/>
                  <a:pt x="2903747" y="3883171"/>
                  <a:pt x="2904570" y="3884715"/>
                </a:cubicBezTo>
                <a:cubicBezTo>
                  <a:pt x="2906353" y="3888006"/>
                  <a:pt x="2894078" y="3893493"/>
                  <a:pt x="2878098" y="3896647"/>
                </a:cubicBezTo>
                <a:cubicBezTo>
                  <a:pt x="2861708" y="3899871"/>
                  <a:pt x="2847992" y="3899734"/>
                  <a:pt x="2847032" y="3896305"/>
                </a:cubicBezTo>
                <a:cubicBezTo>
                  <a:pt x="2846140" y="3892876"/>
                  <a:pt x="2858416" y="3887595"/>
                  <a:pt x="2874738" y="3884372"/>
                </a:cubicBezTo>
                <a:cubicBezTo>
                  <a:pt x="2882247" y="3882931"/>
                  <a:pt x="2889294" y="3882245"/>
                  <a:pt x="2894669" y="3882305"/>
                </a:cubicBezTo>
                <a:close/>
                <a:moveTo>
                  <a:pt x="3666083" y="3882246"/>
                </a:moveTo>
                <a:cubicBezTo>
                  <a:pt x="3684874" y="3881011"/>
                  <a:pt x="3700441" y="3887114"/>
                  <a:pt x="3700990" y="3896030"/>
                </a:cubicBezTo>
                <a:cubicBezTo>
                  <a:pt x="3701539" y="3904259"/>
                  <a:pt x="3687480" y="3911940"/>
                  <a:pt x="3670197" y="3912832"/>
                </a:cubicBezTo>
                <a:cubicBezTo>
                  <a:pt x="3651475" y="3913724"/>
                  <a:pt x="3635359" y="3907757"/>
                  <a:pt x="3634124" y="3899527"/>
                </a:cubicBezTo>
                <a:cubicBezTo>
                  <a:pt x="3632890" y="3891366"/>
                  <a:pt x="3647635" y="3883480"/>
                  <a:pt x="3666083" y="3882246"/>
                </a:cubicBezTo>
                <a:close/>
                <a:moveTo>
                  <a:pt x="4666871" y="3882109"/>
                </a:moveTo>
                <a:cubicBezTo>
                  <a:pt x="4684839" y="3883549"/>
                  <a:pt x="4700475" y="3901517"/>
                  <a:pt x="4702738" y="3923326"/>
                </a:cubicBezTo>
                <a:cubicBezTo>
                  <a:pt x="4705070" y="3946026"/>
                  <a:pt x="4691286" y="3962965"/>
                  <a:pt x="4672289" y="3960359"/>
                </a:cubicBezTo>
                <a:cubicBezTo>
                  <a:pt x="4654664" y="3957958"/>
                  <a:pt x="4638410" y="3939099"/>
                  <a:pt x="4636284" y="3918799"/>
                </a:cubicBezTo>
                <a:cubicBezTo>
                  <a:pt x="4634021" y="3896922"/>
                  <a:pt x="4647806" y="3880532"/>
                  <a:pt x="4666871" y="3882109"/>
                </a:cubicBezTo>
                <a:close/>
                <a:moveTo>
                  <a:pt x="2247574" y="3882039"/>
                </a:moveTo>
                <a:cubicBezTo>
                  <a:pt x="2261427" y="3881628"/>
                  <a:pt x="2274251" y="3884577"/>
                  <a:pt x="2276240" y="3888349"/>
                </a:cubicBezTo>
                <a:cubicBezTo>
                  <a:pt x="2278366" y="3892395"/>
                  <a:pt x="2267462" y="3895961"/>
                  <a:pt x="2252100" y="3896510"/>
                </a:cubicBezTo>
                <a:cubicBezTo>
                  <a:pt x="2236464" y="3897058"/>
                  <a:pt x="2223571" y="3894590"/>
                  <a:pt x="2222268" y="3890543"/>
                </a:cubicBezTo>
                <a:cubicBezTo>
                  <a:pt x="2221033" y="3886566"/>
                  <a:pt x="2232692" y="3882451"/>
                  <a:pt x="2247574" y="3882039"/>
                </a:cubicBezTo>
                <a:close/>
                <a:moveTo>
                  <a:pt x="2967304" y="3881499"/>
                </a:moveTo>
                <a:cubicBezTo>
                  <a:pt x="2972842" y="3881371"/>
                  <a:pt x="2976579" y="3882074"/>
                  <a:pt x="2977334" y="3883617"/>
                </a:cubicBezTo>
                <a:cubicBezTo>
                  <a:pt x="2978843" y="3886635"/>
                  <a:pt x="2967733" y="3891847"/>
                  <a:pt x="2952165" y="3895344"/>
                </a:cubicBezTo>
                <a:cubicBezTo>
                  <a:pt x="2935980" y="3898979"/>
                  <a:pt x="2920276" y="3899391"/>
                  <a:pt x="2919453" y="3896167"/>
                </a:cubicBezTo>
                <a:cubicBezTo>
                  <a:pt x="2918698" y="3893150"/>
                  <a:pt x="2930768" y="3887869"/>
                  <a:pt x="2946473" y="3884372"/>
                </a:cubicBezTo>
                <a:cubicBezTo>
                  <a:pt x="2954428" y="3882588"/>
                  <a:pt x="2961766" y="3881628"/>
                  <a:pt x="2967304" y="3881499"/>
                </a:cubicBezTo>
                <a:close/>
                <a:moveTo>
                  <a:pt x="2820345" y="3880042"/>
                </a:moveTo>
                <a:cubicBezTo>
                  <a:pt x="2826045" y="3880428"/>
                  <a:pt x="2829954" y="3881662"/>
                  <a:pt x="2830503" y="3883617"/>
                </a:cubicBezTo>
                <a:cubicBezTo>
                  <a:pt x="2831532" y="3887252"/>
                  <a:pt x="2820422" y="3892395"/>
                  <a:pt x="2805746" y="3895070"/>
                </a:cubicBezTo>
                <a:cubicBezTo>
                  <a:pt x="2790110" y="3897950"/>
                  <a:pt x="2775845" y="3897127"/>
                  <a:pt x="2774816" y="3893149"/>
                </a:cubicBezTo>
                <a:cubicBezTo>
                  <a:pt x="2773856" y="3889446"/>
                  <a:pt x="2784624" y="3884303"/>
                  <a:pt x="2799437" y="3881559"/>
                </a:cubicBezTo>
                <a:cubicBezTo>
                  <a:pt x="2807152" y="3880119"/>
                  <a:pt x="2814644" y="3879656"/>
                  <a:pt x="2820345" y="3880042"/>
                </a:cubicBezTo>
                <a:close/>
                <a:moveTo>
                  <a:pt x="795740" y="3879503"/>
                </a:moveTo>
                <a:cubicBezTo>
                  <a:pt x="808226" y="3878268"/>
                  <a:pt x="820775" y="3883069"/>
                  <a:pt x="822351" y="3889104"/>
                </a:cubicBezTo>
                <a:cubicBezTo>
                  <a:pt x="823930" y="3895276"/>
                  <a:pt x="814469" y="3901174"/>
                  <a:pt x="801435" y="3902820"/>
                </a:cubicBezTo>
                <a:cubicBezTo>
                  <a:pt x="788061" y="3904535"/>
                  <a:pt x="776198" y="3901517"/>
                  <a:pt x="774074" y="3895276"/>
                </a:cubicBezTo>
                <a:cubicBezTo>
                  <a:pt x="771808" y="3888487"/>
                  <a:pt x="781819" y="3880875"/>
                  <a:pt x="795740" y="3879503"/>
                </a:cubicBezTo>
                <a:close/>
                <a:moveTo>
                  <a:pt x="1557667" y="3879091"/>
                </a:moveTo>
                <a:cubicBezTo>
                  <a:pt x="1572957" y="3878063"/>
                  <a:pt x="1586333" y="3880875"/>
                  <a:pt x="1586131" y="3884578"/>
                </a:cubicBezTo>
                <a:cubicBezTo>
                  <a:pt x="1585991" y="3888144"/>
                  <a:pt x="1575017" y="3890956"/>
                  <a:pt x="1560614" y="3891710"/>
                </a:cubicBezTo>
                <a:cubicBezTo>
                  <a:pt x="1546420" y="3892396"/>
                  <a:pt x="1534487" y="3890613"/>
                  <a:pt x="1533732" y="3887252"/>
                </a:cubicBezTo>
                <a:cubicBezTo>
                  <a:pt x="1532909" y="3883823"/>
                  <a:pt x="1543334" y="3880052"/>
                  <a:pt x="1557667" y="3879091"/>
                </a:cubicBezTo>
                <a:close/>
                <a:moveTo>
                  <a:pt x="3041396" y="3878628"/>
                </a:moveTo>
                <a:cubicBezTo>
                  <a:pt x="3047285" y="3878440"/>
                  <a:pt x="3051194" y="3879125"/>
                  <a:pt x="3051468" y="3880737"/>
                </a:cubicBezTo>
                <a:cubicBezTo>
                  <a:pt x="3051880" y="3883755"/>
                  <a:pt x="3039673" y="3889035"/>
                  <a:pt x="3023831" y="3892602"/>
                </a:cubicBezTo>
                <a:cubicBezTo>
                  <a:pt x="3007646" y="3896236"/>
                  <a:pt x="2994204" y="3896854"/>
                  <a:pt x="2992421" y="3894110"/>
                </a:cubicBezTo>
                <a:cubicBezTo>
                  <a:pt x="2990570" y="3891230"/>
                  <a:pt x="3002983" y="3885538"/>
                  <a:pt x="3019442" y="3881766"/>
                </a:cubicBezTo>
                <a:cubicBezTo>
                  <a:pt x="3027637" y="3879880"/>
                  <a:pt x="3035506" y="3878817"/>
                  <a:pt x="3041396" y="3878628"/>
                </a:cubicBezTo>
                <a:close/>
                <a:moveTo>
                  <a:pt x="3934162" y="3878542"/>
                </a:moveTo>
                <a:cubicBezTo>
                  <a:pt x="3952816" y="3879776"/>
                  <a:pt x="3969206" y="3890681"/>
                  <a:pt x="3970646" y="3902682"/>
                </a:cubicBezTo>
                <a:cubicBezTo>
                  <a:pt x="3972018" y="3914478"/>
                  <a:pt x="3957067" y="3922502"/>
                  <a:pt x="3938825" y="3919896"/>
                </a:cubicBezTo>
                <a:cubicBezTo>
                  <a:pt x="3920857" y="3917290"/>
                  <a:pt x="3905701" y="3907345"/>
                  <a:pt x="3903781" y="3896784"/>
                </a:cubicBezTo>
                <a:cubicBezTo>
                  <a:pt x="3901792" y="3885606"/>
                  <a:pt x="3915508" y="3877307"/>
                  <a:pt x="3934162" y="3878542"/>
                </a:cubicBezTo>
                <a:close/>
                <a:moveTo>
                  <a:pt x="5989899" y="3877677"/>
                </a:moveTo>
                <a:cubicBezTo>
                  <a:pt x="6002668" y="3877394"/>
                  <a:pt x="6012119" y="3887372"/>
                  <a:pt x="6013508" y="3904603"/>
                </a:cubicBezTo>
                <a:cubicBezTo>
                  <a:pt x="6015359" y="3927166"/>
                  <a:pt x="6001575" y="3954255"/>
                  <a:pt x="5982715" y="3965365"/>
                </a:cubicBezTo>
                <a:cubicBezTo>
                  <a:pt x="5964130" y="3976269"/>
                  <a:pt x="5946093" y="3966874"/>
                  <a:pt x="5943556" y="3944860"/>
                </a:cubicBezTo>
                <a:cubicBezTo>
                  <a:pt x="5940950" y="3921474"/>
                  <a:pt x="5956243" y="3891778"/>
                  <a:pt x="5976200" y="3881491"/>
                </a:cubicBezTo>
                <a:cubicBezTo>
                  <a:pt x="5981018" y="3879005"/>
                  <a:pt x="5985643" y="3877771"/>
                  <a:pt x="5989899" y="3877677"/>
                </a:cubicBezTo>
                <a:close/>
                <a:moveTo>
                  <a:pt x="1901598" y="3877582"/>
                </a:moveTo>
                <a:cubicBezTo>
                  <a:pt x="1917026" y="3876896"/>
                  <a:pt x="1929784" y="3879845"/>
                  <a:pt x="1930606" y="3883823"/>
                </a:cubicBezTo>
                <a:cubicBezTo>
                  <a:pt x="1931363" y="3887458"/>
                  <a:pt x="1920867" y="3890475"/>
                  <a:pt x="1906880" y="3890955"/>
                </a:cubicBezTo>
                <a:cubicBezTo>
                  <a:pt x="1892340" y="3891504"/>
                  <a:pt x="1878005" y="3889035"/>
                  <a:pt x="1877457" y="3885400"/>
                </a:cubicBezTo>
                <a:cubicBezTo>
                  <a:pt x="1876906" y="3881971"/>
                  <a:pt x="1887679" y="3878337"/>
                  <a:pt x="1901598" y="3877582"/>
                </a:cubicBezTo>
                <a:close/>
                <a:moveTo>
                  <a:pt x="5067721" y="3876416"/>
                </a:moveTo>
                <a:cubicBezTo>
                  <a:pt x="5086855" y="3874221"/>
                  <a:pt x="5103862" y="3894316"/>
                  <a:pt x="5106057" y="3921953"/>
                </a:cubicBezTo>
                <a:cubicBezTo>
                  <a:pt x="5108114" y="3947602"/>
                  <a:pt x="5095496" y="3969822"/>
                  <a:pt x="5077939" y="3971262"/>
                </a:cubicBezTo>
                <a:cubicBezTo>
                  <a:pt x="5059285" y="3972839"/>
                  <a:pt x="5041523" y="3951374"/>
                  <a:pt x="5039466" y="3925039"/>
                </a:cubicBezTo>
                <a:cubicBezTo>
                  <a:pt x="5037477" y="3899802"/>
                  <a:pt x="5049959" y="3878473"/>
                  <a:pt x="5067721" y="3876416"/>
                </a:cubicBezTo>
                <a:close/>
                <a:moveTo>
                  <a:pt x="2382471" y="3875731"/>
                </a:moveTo>
                <a:cubicBezTo>
                  <a:pt x="2396256" y="3875113"/>
                  <a:pt x="2409286" y="3878200"/>
                  <a:pt x="2411617" y="3882383"/>
                </a:cubicBezTo>
                <a:cubicBezTo>
                  <a:pt x="2414086" y="3886841"/>
                  <a:pt x="2403456" y="3890955"/>
                  <a:pt x="2388163" y="3891710"/>
                </a:cubicBezTo>
                <a:cubicBezTo>
                  <a:pt x="2372595" y="3892464"/>
                  <a:pt x="2359360" y="3889858"/>
                  <a:pt x="2357782" y="3885400"/>
                </a:cubicBezTo>
                <a:cubicBezTo>
                  <a:pt x="2356205" y="3881012"/>
                  <a:pt x="2367589" y="3876416"/>
                  <a:pt x="2382471" y="3875731"/>
                </a:cubicBezTo>
                <a:close/>
                <a:moveTo>
                  <a:pt x="1347333" y="3875457"/>
                </a:moveTo>
                <a:cubicBezTo>
                  <a:pt x="1360912" y="3873948"/>
                  <a:pt x="1374080" y="3876623"/>
                  <a:pt x="1375999" y="3880737"/>
                </a:cubicBezTo>
                <a:cubicBezTo>
                  <a:pt x="1377919" y="3884852"/>
                  <a:pt x="1368112" y="3888967"/>
                  <a:pt x="1354395" y="3890339"/>
                </a:cubicBezTo>
                <a:cubicBezTo>
                  <a:pt x="1340816" y="3891710"/>
                  <a:pt x="1327785" y="3889927"/>
                  <a:pt x="1325937" y="3885881"/>
                </a:cubicBezTo>
                <a:cubicBezTo>
                  <a:pt x="1324083" y="3881766"/>
                  <a:pt x="1333479" y="3876965"/>
                  <a:pt x="1347333" y="3875457"/>
                </a:cubicBezTo>
                <a:close/>
                <a:moveTo>
                  <a:pt x="3797824" y="3875319"/>
                </a:moveTo>
                <a:cubicBezTo>
                  <a:pt x="3816204" y="3874839"/>
                  <a:pt x="3833555" y="3883137"/>
                  <a:pt x="3835681" y="3893355"/>
                </a:cubicBezTo>
                <a:cubicBezTo>
                  <a:pt x="3837807" y="3903574"/>
                  <a:pt x="3823885" y="3911529"/>
                  <a:pt x="3805437" y="3910775"/>
                </a:cubicBezTo>
                <a:cubicBezTo>
                  <a:pt x="3787812" y="3910020"/>
                  <a:pt x="3771764" y="3902408"/>
                  <a:pt x="3769158" y="3893492"/>
                </a:cubicBezTo>
                <a:cubicBezTo>
                  <a:pt x="3766415" y="3883891"/>
                  <a:pt x="3779171" y="3875799"/>
                  <a:pt x="3797824" y="3875319"/>
                </a:cubicBezTo>
                <a:close/>
                <a:moveTo>
                  <a:pt x="3114750" y="3874779"/>
                </a:moveTo>
                <a:cubicBezTo>
                  <a:pt x="3120271" y="3874565"/>
                  <a:pt x="3123957" y="3875182"/>
                  <a:pt x="3124575" y="3876691"/>
                </a:cubicBezTo>
                <a:cubicBezTo>
                  <a:pt x="3125946" y="3879914"/>
                  <a:pt x="3113053" y="3885675"/>
                  <a:pt x="3096114" y="3889447"/>
                </a:cubicBezTo>
                <a:cubicBezTo>
                  <a:pt x="3079312" y="3893150"/>
                  <a:pt x="3064361" y="3893630"/>
                  <a:pt x="3063882" y="3890544"/>
                </a:cubicBezTo>
                <a:cubicBezTo>
                  <a:pt x="3063401" y="3887390"/>
                  <a:pt x="3076706" y="3881766"/>
                  <a:pt x="3093919" y="3877857"/>
                </a:cubicBezTo>
                <a:cubicBezTo>
                  <a:pt x="3101874" y="3876039"/>
                  <a:pt x="3109230" y="3874994"/>
                  <a:pt x="3114750" y="3874779"/>
                </a:cubicBezTo>
                <a:close/>
                <a:moveTo>
                  <a:pt x="3407476" y="3874684"/>
                </a:moveTo>
                <a:cubicBezTo>
                  <a:pt x="3413777" y="3875370"/>
                  <a:pt x="3418028" y="3877102"/>
                  <a:pt x="3418577" y="3879708"/>
                </a:cubicBezTo>
                <a:cubicBezTo>
                  <a:pt x="3419606" y="3884988"/>
                  <a:pt x="3405822" y="3891778"/>
                  <a:pt x="3387991" y="3894658"/>
                </a:cubicBezTo>
                <a:cubicBezTo>
                  <a:pt x="3369748" y="3897539"/>
                  <a:pt x="3355004" y="3895756"/>
                  <a:pt x="3353907" y="3890681"/>
                </a:cubicBezTo>
                <a:cubicBezTo>
                  <a:pt x="3352809" y="3885743"/>
                  <a:pt x="3366525" y="3879091"/>
                  <a:pt x="3384082" y="3875936"/>
                </a:cubicBezTo>
                <a:cubicBezTo>
                  <a:pt x="3392826" y="3874358"/>
                  <a:pt x="3401175" y="3873998"/>
                  <a:pt x="3407476" y="3874684"/>
                </a:cubicBezTo>
                <a:close/>
                <a:moveTo>
                  <a:pt x="4532111" y="3874633"/>
                </a:moveTo>
                <a:cubicBezTo>
                  <a:pt x="4550079" y="3876211"/>
                  <a:pt x="4565784" y="3892738"/>
                  <a:pt x="4568253" y="3912763"/>
                </a:cubicBezTo>
                <a:cubicBezTo>
                  <a:pt x="4570859" y="3933612"/>
                  <a:pt x="4557143" y="3948768"/>
                  <a:pt x="4538214" y="3946025"/>
                </a:cubicBezTo>
                <a:cubicBezTo>
                  <a:pt x="4520521" y="3943419"/>
                  <a:pt x="4504267" y="3926137"/>
                  <a:pt x="4501936" y="3907552"/>
                </a:cubicBezTo>
                <a:cubicBezTo>
                  <a:pt x="4499467" y="3887801"/>
                  <a:pt x="4513114" y="3872987"/>
                  <a:pt x="4532111" y="3874633"/>
                </a:cubicBezTo>
                <a:close/>
                <a:moveTo>
                  <a:pt x="2746485" y="3873253"/>
                </a:moveTo>
                <a:cubicBezTo>
                  <a:pt x="2751894" y="3873913"/>
                  <a:pt x="2755649" y="3875388"/>
                  <a:pt x="2756575" y="3877514"/>
                </a:cubicBezTo>
                <a:cubicBezTo>
                  <a:pt x="2758358" y="3881697"/>
                  <a:pt x="2747797" y="3886909"/>
                  <a:pt x="2732984" y="3889309"/>
                </a:cubicBezTo>
                <a:cubicBezTo>
                  <a:pt x="2717279" y="3891847"/>
                  <a:pt x="2702191" y="3890132"/>
                  <a:pt x="2701231" y="3885675"/>
                </a:cubicBezTo>
                <a:cubicBezTo>
                  <a:pt x="2700202" y="3881354"/>
                  <a:pt x="2711518" y="3876073"/>
                  <a:pt x="2726468" y="3873879"/>
                </a:cubicBezTo>
                <a:cubicBezTo>
                  <a:pt x="2734012" y="3872747"/>
                  <a:pt x="2741076" y="3872593"/>
                  <a:pt x="2746485" y="3873253"/>
                </a:cubicBezTo>
                <a:close/>
                <a:moveTo>
                  <a:pt x="1136931" y="3872370"/>
                </a:moveTo>
                <a:cubicBezTo>
                  <a:pt x="1151331" y="3870244"/>
                  <a:pt x="1164431" y="3873193"/>
                  <a:pt x="1166486" y="3878405"/>
                </a:cubicBezTo>
                <a:cubicBezTo>
                  <a:pt x="1168338" y="3883137"/>
                  <a:pt x="1159493" y="3888144"/>
                  <a:pt x="1146806" y="3889927"/>
                </a:cubicBezTo>
                <a:cubicBezTo>
                  <a:pt x="1133019" y="3891915"/>
                  <a:pt x="1119236" y="3889790"/>
                  <a:pt x="1116973" y="3884783"/>
                </a:cubicBezTo>
                <a:cubicBezTo>
                  <a:pt x="1114983" y="3880257"/>
                  <a:pt x="1124175" y="3874290"/>
                  <a:pt x="1136931" y="3872370"/>
                </a:cubicBezTo>
                <a:close/>
                <a:moveTo>
                  <a:pt x="3186829" y="3871495"/>
                </a:moveTo>
                <a:cubicBezTo>
                  <a:pt x="3192795" y="3871324"/>
                  <a:pt x="3196858" y="3872061"/>
                  <a:pt x="3197544" y="3873742"/>
                </a:cubicBezTo>
                <a:cubicBezTo>
                  <a:pt x="3198916" y="3877171"/>
                  <a:pt x="3186229" y="3883137"/>
                  <a:pt x="3169632" y="3886771"/>
                </a:cubicBezTo>
                <a:cubicBezTo>
                  <a:pt x="3153036" y="3890406"/>
                  <a:pt x="3138223" y="3890749"/>
                  <a:pt x="3136920" y="3887594"/>
                </a:cubicBezTo>
                <a:cubicBezTo>
                  <a:pt x="3135616" y="3884440"/>
                  <a:pt x="3148235" y="3878610"/>
                  <a:pt x="3164694" y="3874701"/>
                </a:cubicBezTo>
                <a:cubicBezTo>
                  <a:pt x="3172992" y="3872746"/>
                  <a:pt x="3180862" y="3871666"/>
                  <a:pt x="3186829" y="3871495"/>
                </a:cubicBezTo>
                <a:close/>
                <a:moveTo>
                  <a:pt x="2038484" y="3871136"/>
                </a:moveTo>
                <a:cubicBezTo>
                  <a:pt x="2052750" y="3870519"/>
                  <a:pt x="2064543" y="3873536"/>
                  <a:pt x="2065986" y="3877788"/>
                </a:cubicBezTo>
                <a:cubicBezTo>
                  <a:pt x="2067421" y="3881903"/>
                  <a:pt x="2057757" y="3885401"/>
                  <a:pt x="2043697" y="3886155"/>
                </a:cubicBezTo>
                <a:cubicBezTo>
                  <a:pt x="2029293" y="3886910"/>
                  <a:pt x="2014479" y="3884235"/>
                  <a:pt x="2013110" y="3880188"/>
                </a:cubicBezTo>
                <a:cubicBezTo>
                  <a:pt x="2011669" y="3876074"/>
                  <a:pt x="2023463" y="3871685"/>
                  <a:pt x="2038484" y="3871136"/>
                </a:cubicBezTo>
                <a:close/>
                <a:moveTo>
                  <a:pt x="3332775" y="3870278"/>
                </a:moveTo>
                <a:cubicBezTo>
                  <a:pt x="3339076" y="3870466"/>
                  <a:pt x="3343345" y="3871718"/>
                  <a:pt x="3344168" y="3874016"/>
                </a:cubicBezTo>
                <a:cubicBezTo>
                  <a:pt x="3345814" y="3878542"/>
                  <a:pt x="3332647" y="3885194"/>
                  <a:pt x="3315090" y="3888417"/>
                </a:cubicBezTo>
                <a:cubicBezTo>
                  <a:pt x="3298700" y="3891435"/>
                  <a:pt x="3283338" y="3890818"/>
                  <a:pt x="3281074" y="3887183"/>
                </a:cubicBezTo>
                <a:cubicBezTo>
                  <a:pt x="3278674" y="3883274"/>
                  <a:pt x="3291704" y="3876759"/>
                  <a:pt x="3309192" y="3872918"/>
                </a:cubicBezTo>
                <a:cubicBezTo>
                  <a:pt x="3318142" y="3870963"/>
                  <a:pt x="3326474" y="3870089"/>
                  <a:pt x="3332775" y="3870278"/>
                </a:cubicBezTo>
                <a:close/>
                <a:moveTo>
                  <a:pt x="1691466" y="3870039"/>
                </a:moveTo>
                <a:cubicBezTo>
                  <a:pt x="1706691" y="3868873"/>
                  <a:pt x="1720616" y="3871822"/>
                  <a:pt x="1721438" y="3875937"/>
                </a:cubicBezTo>
                <a:cubicBezTo>
                  <a:pt x="1722193" y="3879846"/>
                  <a:pt x="1711563" y="3883138"/>
                  <a:pt x="1697295" y="3883892"/>
                </a:cubicBezTo>
                <a:cubicBezTo>
                  <a:pt x="1682962" y="3884646"/>
                  <a:pt x="1670620" y="3882726"/>
                  <a:pt x="1669043" y="3879023"/>
                </a:cubicBezTo>
                <a:cubicBezTo>
                  <a:pt x="1667467" y="3875320"/>
                  <a:pt x="1677478" y="3871136"/>
                  <a:pt x="1691466" y="3870039"/>
                </a:cubicBezTo>
                <a:close/>
                <a:moveTo>
                  <a:pt x="3260046" y="3869584"/>
                </a:moveTo>
                <a:cubicBezTo>
                  <a:pt x="3266124" y="3869490"/>
                  <a:pt x="3270376" y="3870313"/>
                  <a:pt x="3271405" y="3872096"/>
                </a:cubicBezTo>
                <a:cubicBezTo>
                  <a:pt x="3273531" y="3875799"/>
                  <a:pt x="3260158" y="3882246"/>
                  <a:pt x="3242327" y="3885949"/>
                </a:cubicBezTo>
                <a:cubicBezTo>
                  <a:pt x="3225456" y="3889447"/>
                  <a:pt x="3210780" y="3889584"/>
                  <a:pt x="3208860" y="3886223"/>
                </a:cubicBezTo>
                <a:cubicBezTo>
                  <a:pt x="3206802" y="3882726"/>
                  <a:pt x="3219764" y="3876622"/>
                  <a:pt x="3237732" y="3872576"/>
                </a:cubicBezTo>
                <a:cubicBezTo>
                  <a:pt x="3246064" y="3870690"/>
                  <a:pt x="3253968" y="3869678"/>
                  <a:pt x="3260046" y="3869584"/>
                </a:cubicBezTo>
                <a:close/>
                <a:moveTo>
                  <a:pt x="2519288" y="3867981"/>
                </a:moveTo>
                <a:cubicBezTo>
                  <a:pt x="2533209" y="3867501"/>
                  <a:pt x="2545760" y="3870999"/>
                  <a:pt x="2547200" y="3875457"/>
                </a:cubicBezTo>
                <a:cubicBezTo>
                  <a:pt x="2548777" y="3880325"/>
                  <a:pt x="2537393" y="3884646"/>
                  <a:pt x="2522031" y="3885400"/>
                </a:cubicBezTo>
                <a:cubicBezTo>
                  <a:pt x="2506463" y="3886223"/>
                  <a:pt x="2493982" y="3883274"/>
                  <a:pt x="2493090" y="3878268"/>
                </a:cubicBezTo>
                <a:cubicBezTo>
                  <a:pt x="2492267" y="3873467"/>
                  <a:pt x="2504543" y="3868461"/>
                  <a:pt x="2519288" y="3867981"/>
                </a:cubicBezTo>
                <a:close/>
                <a:moveTo>
                  <a:pt x="584378" y="3865649"/>
                </a:moveTo>
                <a:cubicBezTo>
                  <a:pt x="597616" y="3863523"/>
                  <a:pt x="609552" y="3868530"/>
                  <a:pt x="611606" y="3876553"/>
                </a:cubicBezTo>
                <a:cubicBezTo>
                  <a:pt x="613731" y="3884646"/>
                  <a:pt x="605229" y="3892327"/>
                  <a:pt x="592337" y="3894590"/>
                </a:cubicBezTo>
                <a:cubicBezTo>
                  <a:pt x="579921" y="3896784"/>
                  <a:pt x="566962" y="3892189"/>
                  <a:pt x="564694" y="3884371"/>
                </a:cubicBezTo>
                <a:cubicBezTo>
                  <a:pt x="562434" y="3876622"/>
                  <a:pt x="571554" y="3867707"/>
                  <a:pt x="584378" y="3865649"/>
                </a:cubicBezTo>
                <a:close/>
                <a:moveTo>
                  <a:pt x="930229" y="3865307"/>
                </a:moveTo>
                <a:cubicBezTo>
                  <a:pt x="942640" y="3863661"/>
                  <a:pt x="955401" y="3868050"/>
                  <a:pt x="957251" y="3874085"/>
                </a:cubicBezTo>
                <a:cubicBezTo>
                  <a:pt x="959101" y="3880120"/>
                  <a:pt x="949774" y="3886361"/>
                  <a:pt x="936812" y="3888418"/>
                </a:cubicBezTo>
                <a:cubicBezTo>
                  <a:pt x="923439" y="3890475"/>
                  <a:pt x="911371" y="3887870"/>
                  <a:pt x="909106" y="3881697"/>
                </a:cubicBezTo>
                <a:cubicBezTo>
                  <a:pt x="906639" y="3875045"/>
                  <a:pt x="916374" y="3867090"/>
                  <a:pt x="930229" y="3865307"/>
                </a:cubicBezTo>
                <a:close/>
                <a:moveTo>
                  <a:pt x="4395637" y="3865033"/>
                </a:moveTo>
                <a:cubicBezTo>
                  <a:pt x="4414771" y="3865924"/>
                  <a:pt x="4431642" y="3881560"/>
                  <a:pt x="4433836" y="3900557"/>
                </a:cubicBezTo>
                <a:cubicBezTo>
                  <a:pt x="4435962" y="3918113"/>
                  <a:pt x="4423343" y="3931144"/>
                  <a:pt x="4405787" y="3929429"/>
                </a:cubicBezTo>
                <a:cubicBezTo>
                  <a:pt x="4387133" y="3927578"/>
                  <a:pt x="4369439" y="3910913"/>
                  <a:pt x="4367382" y="3893493"/>
                </a:cubicBezTo>
                <a:cubicBezTo>
                  <a:pt x="4365393" y="3876623"/>
                  <a:pt x="4377806" y="3864210"/>
                  <a:pt x="4395637" y="3865033"/>
                </a:cubicBezTo>
                <a:close/>
                <a:moveTo>
                  <a:pt x="2173302" y="3864140"/>
                </a:moveTo>
                <a:cubicBezTo>
                  <a:pt x="2187566" y="3863455"/>
                  <a:pt x="2199636" y="3866747"/>
                  <a:pt x="2201282" y="3871341"/>
                </a:cubicBezTo>
                <a:cubicBezTo>
                  <a:pt x="2203065" y="3876279"/>
                  <a:pt x="2192024" y="3880394"/>
                  <a:pt x="2177005" y="3880943"/>
                </a:cubicBezTo>
                <a:cubicBezTo>
                  <a:pt x="2163358" y="3881423"/>
                  <a:pt x="2150190" y="3878473"/>
                  <a:pt x="2148544" y="3874359"/>
                </a:cubicBezTo>
                <a:cubicBezTo>
                  <a:pt x="2146761" y="3869833"/>
                  <a:pt x="2158351" y="3864826"/>
                  <a:pt x="2173302" y="3864140"/>
                </a:cubicBezTo>
                <a:close/>
                <a:moveTo>
                  <a:pt x="3589753" y="3863866"/>
                </a:moveTo>
                <a:cubicBezTo>
                  <a:pt x="3608887" y="3860986"/>
                  <a:pt x="3625346" y="3864757"/>
                  <a:pt x="3626786" y="3872370"/>
                </a:cubicBezTo>
                <a:cubicBezTo>
                  <a:pt x="3628089" y="3879571"/>
                  <a:pt x="3614991" y="3887115"/>
                  <a:pt x="3597366" y="3889172"/>
                </a:cubicBezTo>
                <a:cubicBezTo>
                  <a:pt x="3578712" y="3891366"/>
                  <a:pt x="3561498" y="3887252"/>
                  <a:pt x="3560195" y="3880325"/>
                </a:cubicBezTo>
                <a:cubicBezTo>
                  <a:pt x="3558961" y="3873673"/>
                  <a:pt x="3571922" y="3866541"/>
                  <a:pt x="3589753" y="3863866"/>
                </a:cubicBezTo>
                <a:close/>
                <a:moveTo>
                  <a:pt x="1482776" y="3863524"/>
                </a:moveTo>
                <a:cubicBezTo>
                  <a:pt x="1496356" y="3862152"/>
                  <a:pt x="1509386" y="3865170"/>
                  <a:pt x="1511170" y="3869627"/>
                </a:cubicBezTo>
                <a:cubicBezTo>
                  <a:pt x="1512950" y="3874017"/>
                  <a:pt x="1502872" y="3878337"/>
                  <a:pt x="1489226" y="3879503"/>
                </a:cubicBezTo>
                <a:cubicBezTo>
                  <a:pt x="1475578" y="3880669"/>
                  <a:pt x="1462685" y="3878543"/>
                  <a:pt x="1461037" y="3874222"/>
                </a:cubicBezTo>
                <a:cubicBezTo>
                  <a:pt x="1459324" y="3869833"/>
                  <a:pt x="1468923" y="3864895"/>
                  <a:pt x="1482776" y="3863524"/>
                </a:cubicBezTo>
                <a:close/>
                <a:moveTo>
                  <a:pt x="232563" y="3861809"/>
                </a:moveTo>
                <a:cubicBezTo>
                  <a:pt x="242027" y="3857900"/>
                  <a:pt x="253071" y="3858723"/>
                  <a:pt x="259790" y="3863798"/>
                </a:cubicBezTo>
                <a:cubicBezTo>
                  <a:pt x="266512" y="3868873"/>
                  <a:pt x="269188" y="3874839"/>
                  <a:pt x="265552" y="3882040"/>
                </a:cubicBezTo>
                <a:cubicBezTo>
                  <a:pt x="261714" y="3889584"/>
                  <a:pt x="254304" y="3893561"/>
                  <a:pt x="242850" y="3894041"/>
                </a:cubicBezTo>
                <a:cubicBezTo>
                  <a:pt x="234554" y="3894384"/>
                  <a:pt x="229134" y="3891641"/>
                  <a:pt x="227351" y="3885812"/>
                </a:cubicBezTo>
                <a:cubicBezTo>
                  <a:pt x="226597" y="3883343"/>
                  <a:pt x="226465" y="3880600"/>
                  <a:pt x="226048" y="3877925"/>
                </a:cubicBezTo>
                <a:cubicBezTo>
                  <a:pt x="224814" y="3871890"/>
                  <a:pt x="223374" y="3865581"/>
                  <a:pt x="232563" y="3861809"/>
                </a:cubicBezTo>
                <a:close/>
                <a:moveTo>
                  <a:pt x="1827946" y="3861328"/>
                </a:moveTo>
                <a:cubicBezTo>
                  <a:pt x="1843307" y="3860368"/>
                  <a:pt x="1856743" y="3863934"/>
                  <a:pt x="1856811" y="3868461"/>
                </a:cubicBezTo>
                <a:cubicBezTo>
                  <a:pt x="1856811" y="3872850"/>
                  <a:pt x="1845910" y="3876210"/>
                  <a:pt x="1831577" y="3876827"/>
                </a:cubicBezTo>
                <a:cubicBezTo>
                  <a:pt x="1817311" y="3877376"/>
                  <a:pt x="1805309" y="3874907"/>
                  <a:pt x="1804351" y="3870724"/>
                </a:cubicBezTo>
                <a:cubicBezTo>
                  <a:pt x="1803323" y="3866540"/>
                  <a:pt x="1813677" y="3862220"/>
                  <a:pt x="1827946" y="3861328"/>
                </a:cubicBezTo>
                <a:close/>
                <a:moveTo>
                  <a:pt x="5202344" y="3861191"/>
                </a:moveTo>
                <a:cubicBezTo>
                  <a:pt x="5221477" y="3857968"/>
                  <a:pt x="5238485" y="3877993"/>
                  <a:pt x="5240543" y="3906523"/>
                </a:cubicBezTo>
                <a:cubicBezTo>
                  <a:pt x="5242463" y="3932994"/>
                  <a:pt x="5229844" y="3956655"/>
                  <a:pt x="5212219" y="3959261"/>
                </a:cubicBezTo>
                <a:cubicBezTo>
                  <a:pt x="5193565" y="3962004"/>
                  <a:pt x="5175803" y="3940538"/>
                  <a:pt x="5173883" y="3913243"/>
                </a:cubicBezTo>
                <a:cubicBezTo>
                  <a:pt x="5172031" y="3886977"/>
                  <a:pt x="5184513" y="3864209"/>
                  <a:pt x="5202344" y="3861191"/>
                </a:cubicBezTo>
                <a:close/>
                <a:moveTo>
                  <a:pt x="2651304" y="3858998"/>
                </a:moveTo>
                <a:cubicBezTo>
                  <a:pt x="2665706" y="3857557"/>
                  <a:pt x="2680451" y="3861124"/>
                  <a:pt x="2682371" y="3866061"/>
                </a:cubicBezTo>
                <a:cubicBezTo>
                  <a:pt x="2684360" y="3871068"/>
                  <a:pt x="2673318" y="3876143"/>
                  <a:pt x="2658025" y="3877240"/>
                </a:cubicBezTo>
                <a:cubicBezTo>
                  <a:pt x="2643417" y="3878269"/>
                  <a:pt x="2631142" y="3875800"/>
                  <a:pt x="2628810" y="3871068"/>
                </a:cubicBezTo>
                <a:cubicBezTo>
                  <a:pt x="2626341" y="3866061"/>
                  <a:pt x="2636491" y="3860438"/>
                  <a:pt x="2651304" y="3858998"/>
                </a:cubicBezTo>
                <a:close/>
                <a:moveTo>
                  <a:pt x="1276010" y="3857351"/>
                </a:moveTo>
                <a:cubicBezTo>
                  <a:pt x="1289179" y="3856322"/>
                  <a:pt x="1300560" y="3859820"/>
                  <a:pt x="1301730" y="3864826"/>
                </a:cubicBezTo>
                <a:cubicBezTo>
                  <a:pt x="1302894" y="3869764"/>
                  <a:pt x="1293225" y="3874565"/>
                  <a:pt x="1280332" y="3876005"/>
                </a:cubicBezTo>
                <a:cubicBezTo>
                  <a:pt x="1266411" y="3877582"/>
                  <a:pt x="1252966" y="3874839"/>
                  <a:pt x="1251730" y="3869695"/>
                </a:cubicBezTo>
                <a:cubicBezTo>
                  <a:pt x="1250496" y="3864415"/>
                  <a:pt x="1261471" y="3858585"/>
                  <a:pt x="1276010" y="3857351"/>
                </a:cubicBezTo>
                <a:close/>
                <a:moveTo>
                  <a:pt x="2307169" y="3856460"/>
                </a:moveTo>
                <a:cubicBezTo>
                  <a:pt x="2322532" y="3855431"/>
                  <a:pt x="2335493" y="3859134"/>
                  <a:pt x="2336796" y="3864621"/>
                </a:cubicBezTo>
                <a:cubicBezTo>
                  <a:pt x="2337962" y="3869558"/>
                  <a:pt x="2327812" y="3873879"/>
                  <a:pt x="2313959" y="3874702"/>
                </a:cubicBezTo>
                <a:cubicBezTo>
                  <a:pt x="2299489" y="3875593"/>
                  <a:pt x="2284881" y="3872096"/>
                  <a:pt x="2283852" y="3867158"/>
                </a:cubicBezTo>
                <a:cubicBezTo>
                  <a:pt x="2282892" y="3862426"/>
                  <a:pt x="2293316" y="3857488"/>
                  <a:pt x="2307169" y="3856460"/>
                </a:cubicBezTo>
                <a:close/>
                <a:moveTo>
                  <a:pt x="4262660" y="3854883"/>
                </a:moveTo>
                <a:cubicBezTo>
                  <a:pt x="4281588" y="3856323"/>
                  <a:pt x="4298322" y="3871273"/>
                  <a:pt x="4299556" y="3887870"/>
                </a:cubicBezTo>
                <a:cubicBezTo>
                  <a:pt x="4300722" y="3903506"/>
                  <a:pt x="4287555" y="3913999"/>
                  <a:pt x="4269792" y="3911598"/>
                </a:cubicBezTo>
                <a:cubicBezTo>
                  <a:pt x="4252167" y="3909267"/>
                  <a:pt x="4235708" y="3895413"/>
                  <a:pt x="4233034" y="3880737"/>
                </a:cubicBezTo>
                <a:cubicBezTo>
                  <a:pt x="4230222" y="3865170"/>
                  <a:pt x="4243732" y="3853442"/>
                  <a:pt x="4262660" y="3854883"/>
                </a:cubicBezTo>
                <a:close/>
                <a:moveTo>
                  <a:pt x="1961878" y="3852756"/>
                </a:moveTo>
                <a:cubicBezTo>
                  <a:pt x="1977036" y="3851522"/>
                  <a:pt x="1991163" y="3855225"/>
                  <a:pt x="1992121" y="3860231"/>
                </a:cubicBezTo>
                <a:cubicBezTo>
                  <a:pt x="1993084" y="3864964"/>
                  <a:pt x="1982452" y="3869010"/>
                  <a:pt x="1968258" y="3869764"/>
                </a:cubicBezTo>
                <a:cubicBezTo>
                  <a:pt x="1953923" y="3870518"/>
                  <a:pt x="1941513" y="3867912"/>
                  <a:pt x="1939726" y="3863318"/>
                </a:cubicBezTo>
                <a:cubicBezTo>
                  <a:pt x="1938013" y="3858791"/>
                  <a:pt x="1947888" y="3853854"/>
                  <a:pt x="1961878" y="3852756"/>
                </a:cubicBezTo>
                <a:close/>
                <a:moveTo>
                  <a:pt x="1618907" y="3852139"/>
                </a:moveTo>
                <a:cubicBezTo>
                  <a:pt x="1632557" y="3851110"/>
                  <a:pt x="1645108" y="3854676"/>
                  <a:pt x="1646411" y="3859477"/>
                </a:cubicBezTo>
                <a:cubicBezTo>
                  <a:pt x="1647645" y="3864209"/>
                  <a:pt x="1636944" y="3868735"/>
                  <a:pt x="1623368" y="3869627"/>
                </a:cubicBezTo>
                <a:cubicBezTo>
                  <a:pt x="1609378" y="3870587"/>
                  <a:pt x="1597306" y="3867912"/>
                  <a:pt x="1596074" y="3863111"/>
                </a:cubicBezTo>
                <a:cubicBezTo>
                  <a:pt x="1594905" y="3858448"/>
                  <a:pt x="1605328" y="3853168"/>
                  <a:pt x="1618907" y="3852139"/>
                </a:cubicBezTo>
                <a:close/>
                <a:moveTo>
                  <a:pt x="2955071" y="3850921"/>
                </a:moveTo>
                <a:cubicBezTo>
                  <a:pt x="2960326" y="3851110"/>
                  <a:pt x="2963926" y="3852173"/>
                  <a:pt x="2964578" y="3854059"/>
                </a:cubicBezTo>
                <a:cubicBezTo>
                  <a:pt x="2966018" y="3858105"/>
                  <a:pt x="2953468" y="3864620"/>
                  <a:pt x="2938037" y="3867981"/>
                </a:cubicBezTo>
                <a:cubicBezTo>
                  <a:pt x="2923293" y="3871204"/>
                  <a:pt x="2910468" y="3870792"/>
                  <a:pt x="2909165" y="3867089"/>
                </a:cubicBezTo>
                <a:cubicBezTo>
                  <a:pt x="2907725" y="3863112"/>
                  <a:pt x="2920001" y="3856528"/>
                  <a:pt x="2935637" y="3853030"/>
                </a:cubicBezTo>
                <a:cubicBezTo>
                  <a:pt x="2942906" y="3851418"/>
                  <a:pt x="2949816" y="3850732"/>
                  <a:pt x="2955071" y="3850921"/>
                </a:cubicBezTo>
                <a:close/>
                <a:moveTo>
                  <a:pt x="3028802" y="3850596"/>
                </a:moveTo>
                <a:cubicBezTo>
                  <a:pt x="3034512" y="3850510"/>
                  <a:pt x="3038335" y="3851384"/>
                  <a:pt x="3038713" y="3853236"/>
                </a:cubicBezTo>
                <a:cubicBezTo>
                  <a:pt x="3039467" y="3857008"/>
                  <a:pt x="3026917" y="3863111"/>
                  <a:pt x="3010663" y="3866952"/>
                </a:cubicBezTo>
                <a:cubicBezTo>
                  <a:pt x="2995439" y="3870518"/>
                  <a:pt x="2982751" y="3870792"/>
                  <a:pt x="2981311" y="3867501"/>
                </a:cubicBezTo>
                <a:cubicBezTo>
                  <a:pt x="2979665" y="3864003"/>
                  <a:pt x="2991392" y="3857831"/>
                  <a:pt x="3007577" y="3853716"/>
                </a:cubicBezTo>
                <a:cubicBezTo>
                  <a:pt x="3015498" y="3851727"/>
                  <a:pt x="3023093" y="3850682"/>
                  <a:pt x="3028802" y="3850596"/>
                </a:cubicBezTo>
                <a:close/>
                <a:moveTo>
                  <a:pt x="3541215" y="3850571"/>
                </a:moveTo>
                <a:cubicBezTo>
                  <a:pt x="3547610" y="3851625"/>
                  <a:pt x="3551999" y="3853820"/>
                  <a:pt x="3552651" y="3856872"/>
                </a:cubicBezTo>
                <a:cubicBezTo>
                  <a:pt x="3553954" y="3862975"/>
                  <a:pt x="3540306" y="3870382"/>
                  <a:pt x="3522476" y="3872988"/>
                </a:cubicBezTo>
                <a:cubicBezTo>
                  <a:pt x="3504165" y="3875662"/>
                  <a:pt x="3489283" y="3873125"/>
                  <a:pt x="3487980" y="3867159"/>
                </a:cubicBezTo>
                <a:cubicBezTo>
                  <a:pt x="3486677" y="3861329"/>
                  <a:pt x="3500187" y="3854128"/>
                  <a:pt x="3517744" y="3851111"/>
                </a:cubicBezTo>
                <a:cubicBezTo>
                  <a:pt x="3526419" y="3849602"/>
                  <a:pt x="3534820" y="3849516"/>
                  <a:pt x="3541215" y="3850571"/>
                </a:cubicBezTo>
                <a:close/>
                <a:moveTo>
                  <a:pt x="721194" y="3849121"/>
                </a:moveTo>
                <a:cubicBezTo>
                  <a:pt x="734369" y="3847750"/>
                  <a:pt x="745611" y="3853305"/>
                  <a:pt x="746779" y="3861192"/>
                </a:cubicBezTo>
                <a:cubicBezTo>
                  <a:pt x="747873" y="3868872"/>
                  <a:pt x="737931" y="3876073"/>
                  <a:pt x="725174" y="3877308"/>
                </a:cubicBezTo>
                <a:cubicBezTo>
                  <a:pt x="712487" y="3878542"/>
                  <a:pt x="700211" y="3873467"/>
                  <a:pt x="699187" y="3866060"/>
                </a:cubicBezTo>
                <a:cubicBezTo>
                  <a:pt x="698159" y="3858448"/>
                  <a:pt x="708237" y="3850493"/>
                  <a:pt x="721194" y="3849121"/>
                </a:cubicBezTo>
                <a:close/>
                <a:moveTo>
                  <a:pt x="1065196" y="3848778"/>
                </a:moveTo>
                <a:cubicBezTo>
                  <a:pt x="1077678" y="3847338"/>
                  <a:pt x="1090293" y="3851796"/>
                  <a:pt x="1092078" y="3857762"/>
                </a:cubicBezTo>
                <a:cubicBezTo>
                  <a:pt x="1094066" y="3864278"/>
                  <a:pt x="1083095" y="3870655"/>
                  <a:pt x="1068828" y="3872027"/>
                </a:cubicBezTo>
                <a:cubicBezTo>
                  <a:pt x="1055252" y="3873330"/>
                  <a:pt x="1044481" y="3869969"/>
                  <a:pt x="1043523" y="3863523"/>
                </a:cubicBezTo>
                <a:cubicBezTo>
                  <a:pt x="1042632" y="3857145"/>
                  <a:pt x="1052301" y="3850287"/>
                  <a:pt x="1065196" y="3848778"/>
                </a:cubicBezTo>
                <a:close/>
                <a:moveTo>
                  <a:pt x="3101695" y="3847989"/>
                </a:moveTo>
                <a:cubicBezTo>
                  <a:pt x="3107087" y="3847835"/>
                  <a:pt x="3110653" y="3848641"/>
                  <a:pt x="3111270" y="3850424"/>
                </a:cubicBezTo>
                <a:cubicBezTo>
                  <a:pt x="3112436" y="3853922"/>
                  <a:pt x="3100778" y="3859957"/>
                  <a:pt x="3085347" y="3863866"/>
                </a:cubicBezTo>
                <a:cubicBezTo>
                  <a:pt x="3070260" y="3867707"/>
                  <a:pt x="3055446" y="3868461"/>
                  <a:pt x="3053595" y="3865512"/>
                </a:cubicBezTo>
                <a:cubicBezTo>
                  <a:pt x="3051606" y="3862289"/>
                  <a:pt x="3064499" y="3855636"/>
                  <a:pt x="3081164" y="3851316"/>
                </a:cubicBezTo>
                <a:cubicBezTo>
                  <a:pt x="3089085" y="3849258"/>
                  <a:pt x="3096303" y="3848144"/>
                  <a:pt x="3101695" y="3847989"/>
                </a:cubicBezTo>
                <a:close/>
                <a:moveTo>
                  <a:pt x="2443918" y="3847681"/>
                </a:moveTo>
                <a:cubicBezTo>
                  <a:pt x="2458183" y="3846858"/>
                  <a:pt x="2470253" y="3850630"/>
                  <a:pt x="2471968" y="3855979"/>
                </a:cubicBezTo>
                <a:cubicBezTo>
                  <a:pt x="2473819" y="3861740"/>
                  <a:pt x="2462778" y="3866815"/>
                  <a:pt x="2447759" y="3867501"/>
                </a:cubicBezTo>
                <a:cubicBezTo>
                  <a:pt x="2434112" y="3868186"/>
                  <a:pt x="2420944" y="3864757"/>
                  <a:pt x="2419230" y="3859820"/>
                </a:cubicBezTo>
                <a:cubicBezTo>
                  <a:pt x="2417378" y="3854402"/>
                  <a:pt x="2428968" y="3848504"/>
                  <a:pt x="2443918" y="3847681"/>
                </a:cubicBezTo>
                <a:close/>
                <a:moveTo>
                  <a:pt x="2880070" y="3847664"/>
                </a:moveTo>
                <a:cubicBezTo>
                  <a:pt x="2885625" y="3847921"/>
                  <a:pt x="2889586" y="3849121"/>
                  <a:pt x="2890786" y="3851179"/>
                </a:cubicBezTo>
                <a:cubicBezTo>
                  <a:pt x="2893324" y="3855568"/>
                  <a:pt x="2881871" y="3862084"/>
                  <a:pt x="2865960" y="3865375"/>
                </a:cubicBezTo>
                <a:cubicBezTo>
                  <a:pt x="2851353" y="3868461"/>
                  <a:pt x="2837568" y="3867638"/>
                  <a:pt x="2835922" y="3863523"/>
                </a:cubicBezTo>
                <a:cubicBezTo>
                  <a:pt x="2834139" y="3859409"/>
                  <a:pt x="2844975" y="3853100"/>
                  <a:pt x="2859788" y="3849807"/>
                </a:cubicBezTo>
                <a:cubicBezTo>
                  <a:pt x="2867366" y="3848092"/>
                  <a:pt x="2874515" y="3847406"/>
                  <a:pt x="2880070" y="3847664"/>
                </a:cubicBezTo>
                <a:close/>
                <a:moveTo>
                  <a:pt x="3723896" y="3846996"/>
                </a:moveTo>
                <a:cubicBezTo>
                  <a:pt x="3743098" y="3845144"/>
                  <a:pt x="3759626" y="3850905"/>
                  <a:pt x="3761272" y="3859958"/>
                </a:cubicBezTo>
                <a:cubicBezTo>
                  <a:pt x="3762781" y="3868324"/>
                  <a:pt x="3749751" y="3875800"/>
                  <a:pt x="3732194" y="3876828"/>
                </a:cubicBezTo>
                <a:cubicBezTo>
                  <a:pt x="3713472" y="3877857"/>
                  <a:pt x="3696190" y="3872371"/>
                  <a:pt x="3694681" y="3864347"/>
                </a:cubicBezTo>
                <a:cubicBezTo>
                  <a:pt x="3693240" y="3856597"/>
                  <a:pt x="3706134" y="3848779"/>
                  <a:pt x="3723896" y="3846996"/>
                </a:cubicBezTo>
                <a:close/>
                <a:moveTo>
                  <a:pt x="4127283" y="3845967"/>
                </a:moveTo>
                <a:cubicBezTo>
                  <a:pt x="4146485" y="3846722"/>
                  <a:pt x="4163150" y="3859066"/>
                  <a:pt x="4165002" y="3873742"/>
                </a:cubicBezTo>
                <a:cubicBezTo>
                  <a:pt x="4166648" y="3887390"/>
                  <a:pt x="4153755" y="3897128"/>
                  <a:pt x="4136198" y="3895482"/>
                </a:cubicBezTo>
                <a:cubicBezTo>
                  <a:pt x="4117545" y="3893699"/>
                  <a:pt x="4100056" y="3880737"/>
                  <a:pt x="4098342" y="3867501"/>
                </a:cubicBezTo>
                <a:cubicBezTo>
                  <a:pt x="4096696" y="3854745"/>
                  <a:pt x="4109452" y="3845281"/>
                  <a:pt x="4127283" y="3845967"/>
                </a:cubicBezTo>
                <a:close/>
                <a:moveTo>
                  <a:pt x="3174450" y="3844372"/>
                </a:moveTo>
                <a:cubicBezTo>
                  <a:pt x="3180485" y="3844098"/>
                  <a:pt x="3184617" y="3844835"/>
                  <a:pt x="3185131" y="3846653"/>
                </a:cubicBezTo>
                <a:cubicBezTo>
                  <a:pt x="3186091" y="3850013"/>
                  <a:pt x="3174295" y="3856048"/>
                  <a:pt x="3158522" y="3860163"/>
                </a:cubicBezTo>
                <a:cubicBezTo>
                  <a:pt x="3142406" y="3864346"/>
                  <a:pt x="3128553" y="3865238"/>
                  <a:pt x="3126358" y="3862220"/>
                </a:cubicBezTo>
                <a:cubicBezTo>
                  <a:pt x="3124026" y="3859066"/>
                  <a:pt x="3135822" y="3852619"/>
                  <a:pt x="3152350" y="3848162"/>
                </a:cubicBezTo>
                <a:cubicBezTo>
                  <a:pt x="3160476" y="3845933"/>
                  <a:pt x="3168415" y="3844647"/>
                  <a:pt x="3174450" y="3844372"/>
                </a:cubicBezTo>
                <a:close/>
                <a:moveTo>
                  <a:pt x="373430" y="3844116"/>
                </a:moveTo>
                <a:cubicBezTo>
                  <a:pt x="386731" y="3841578"/>
                  <a:pt x="399420" y="3847407"/>
                  <a:pt x="401753" y="3856940"/>
                </a:cubicBezTo>
                <a:cubicBezTo>
                  <a:pt x="403877" y="3865512"/>
                  <a:pt x="395646" y="3874359"/>
                  <a:pt x="383714" y="3876691"/>
                </a:cubicBezTo>
                <a:cubicBezTo>
                  <a:pt x="370275" y="3879297"/>
                  <a:pt x="357792" y="3873948"/>
                  <a:pt x="355529" y="3864346"/>
                </a:cubicBezTo>
                <a:cubicBezTo>
                  <a:pt x="353472" y="3855500"/>
                  <a:pt x="361425" y="3846447"/>
                  <a:pt x="373430" y="3844116"/>
                </a:cubicBezTo>
                <a:close/>
                <a:moveTo>
                  <a:pt x="2097178" y="3843909"/>
                </a:moveTo>
                <a:cubicBezTo>
                  <a:pt x="2112334" y="3842675"/>
                  <a:pt x="2126393" y="3846721"/>
                  <a:pt x="2127353" y="3852207"/>
                </a:cubicBezTo>
                <a:cubicBezTo>
                  <a:pt x="2128313" y="3857419"/>
                  <a:pt x="2117684" y="3861808"/>
                  <a:pt x="2103419" y="3862563"/>
                </a:cubicBezTo>
                <a:cubicBezTo>
                  <a:pt x="2089086" y="3863317"/>
                  <a:pt x="2076680" y="3860368"/>
                  <a:pt x="2074970" y="3855362"/>
                </a:cubicBezTo>
                <a:cubicBezTo>
                  <a:pt x="2073251" y="3850356"/>
                  <a:pt x="2083199" y="3845075"/>
                  <a:pt x="2097178" y="3843909"/>
                </a:cubicBezTo>
                <a:close/>
                <a:moveTo>
                  <a:pt x="1409672" y="3843909"/>
                </a:moveTo>
                <a:cubicBezTo>
                  <a:pt x="1423112" y="3842606"/>
                  <a:pt x="1434635" y="3846035"/>
                  <a:pt x="1436489" y="3851316"/>
                </a:cubicBezTo>
                <a:cubicBezTo>
                  <a:pt x="1438472" y="3856871"/>
                  <a:pt x="1428050" y="3862220"/>
                  <a:pt x="1413924" y="3863386"/>
                </a:cubicBezTo>
                <a:cubicBezTo>
                  <a:pt x="1400964" y="3864483"/>
                  <a:pt x="1388823" y="3861740"/>
                  <a:pt x="1386832" y="3856871"/>
                </a:cubicBezTo>
                <a:cubicBezTo>
                  <a:pt x="1384774" y="3851590"/>
                  <a:pt x="1395407" y="3845281"/>
                  <a:pt x="1409672" y="3843909"/>
                </a:cubicBezTo>
                <a:close/>
                <a:moveTo>
                  <a:pt x="3467998" y="3842289"/>
                </a:moveTo>
                <a:cubicBezTo>
                  <a:pt x="3474007" y="3842949"/>
                  <a:pt x="3477899" y="3844767"/>
                  <a:pt x="3478311" y="3847613"/>
                </a:cubicBezTo>
                <a:cubicBezTo>
                  <a:pt x="3479065" y="3852825"/>
                  <a:pt x="3466446" y="3859614"/>
                  <a:pt x="3449919" y="3862701"/>
                </a:cubicBezTo>
                <a:cubicBezTo>
                  <a:pt x="3432705" y="3865924"/>
                  <a:pt x="3416109" y="3864415"/>
                  <a:pt x="3414874" y="3859546"/>
                </a:cubicBezTo>
                <a:cubicBezTo>
                  <a:pt x="3413640" y="3854608"/>
                  <a:pt x="3427356" y="3847545"/>
                  <a:pt x="3444981" y="3843910"/>
                </a:cubicBezTo>
                <a:cubicBezTo>
                  <a:pt x="3453862" y="3842126"/>
                  <a:pt x="3461989" y="3841629"/>
                  <a:pt x="3467998" y="3842289"/>
                </a:cubicBezTo>
                <a:close/>
                <a:moveTo>
                  <a:pt x="1753463" y="3841441"/>
                </a:moveTo>
                <a:cubicBezTo>
                  <a:pt x="1767111" y="3840275"/>
                  <a:pt x="1779935" y="3844116"/>
                  <a:pt x="1781580" y="3849259"/>
                </a:cubicBezTo>
                <a:cubicBezTo>
                  <a:pt x="1783159" y="3854403"/>
                  <a:pt x="1772870" y="3859271"/>
                  <a:pt x="1759224" y="3860300"/>
                </a:cubicBezTo>
                <a:cubicBezTo>
                  <a:pt x="1745576" y="3861329"/>
                  <a:pt x="1732889" y="3858312"/>
                  <a:pt x="1731380" y="3853236"/>
                </a:cubicBezTo>
                <a:cubicBezTo>
                  <a:pt x="1729870" y="3848093"/>
                  <a:pt x="1739676" y="3842607"/>
                  <a:pt x="1753463" y="3841441"/>
                </a:cubicBezTo>
                <a:close/>
                <a:moveTo>
                  <a:pt x="3248525" y="3840703"/>
                </a:moveTo>
                <a:cubicBezTo>
                  <a:pt x="3254037" y="3840566"/>
                  <a:pt x="3257723" y="3841372"/>
                  <a:pt x="3258375" y="3843155"/>
                </a:cubicBezTo>
                <a:cubicBezTo>
                  <a:pt x="3259678" y="3846927"/>
                  <a:pt x="3246785" y="3853442"/>
                  <a:pt x="3229846" y="3857488"/>
                </a:cubicBezTo>
                <a:cubicBezTo>
                  <a:pt x="3213112" y="3861534"/>
                  <a:pt x="3198162" y="3861946"/>
                  <a:pt x="3197682" y="3858311"/>
                </a:cubicBezTo>
                <a:cubicBezTo>
                  <a:pt x="3197201" y="3854608"/>
                  <a:pt x="3210506" y="3848230"/>
                  <a:pt x="3227720" y="3843909"/>
                </a:cubicBezTo>
                <a:cubicBezTo>
                  <a:pt x="3235675" y="3841920"/>
                  <a:pt x="3243013" y="3840840"/>
                  <a:pt x="3248525" y="3840703"/>
                </a:cubicBezTo>
                <a:close/>
                <a:moveTo>
                  <a:pt x="3994307" y="3840275"/>
                </a:moveTo>
                <a:cubicBezTo>
                  <a:pt x="4013235" y="3840892"/>
                  <a:pt x="4029762" y="3851933"/>
                  <a:pt x="4030585" y="3864346"/>
                </a:cubicBezTo>
                <a:cubicBezTo>
                  <a:pt x="4031408" y="3876142"/>
                  <a:pt x="4017967" y="3884097"/>
                  <a:pt x="4000136" y="3882520"/>
                </a:cubicBezTo>
                <a:cubicBezTo>
                  <a:pt x="3982442" y="3881011"/>
                  <a:pt x="3966257" y="3870999"/>
                  <a:pt x="3963994" y="3860163"/>
                </a:cubicBezTo>
                <a:cubicBezTo>
                  <a:pt x="3961526" y="3848710"/>
                  <a:pt x="3975310" y="3839657"/>
                  <a:pt x="3994307" y="3840275"/>
                </a:cubicBezTo>
                <a:close/>
                <a:moveTo>
                  <a:pt x="3860095" y="3839863"/>
                </a:moveTo>
                <a:cubicBezTo>
                  <a:pt x="3878063" y="3839657"/>
                  <a:pt x="3893563" y="3847407"/>
                  <a:pt x="3895757" y="3857556"/>
                </a:cubicBezTo>
                <a:cubicBezTo>
                  <a:pt x="3898089" y="3868049"/>
                  <a:pt x="3884098" y="3876279"/>
                  <a:pt x="3865170" y="3875593"/>
                </a:cubicBezTo>
                <a:cubicBezTo>
                  <a:pt x="3847477" y="3874907"/>
                  <a:pt x="3831429" y="3867089"/>
                  <a:pt x="3829372" y="3857968"/>
                </a:cubicBezTo>
                <a:cubicBezTo>
                  <a:pt x="3827177" y="3848298"/>
                  <a:pt x="3841099" y="3840069"/>
                  <a:pt x="3860095" y="3839863"/>
                </a:cubicBezTo>
                <a:close/>
                <a:moveTo>
                  <a:pt x="2807255" y="3839726"/>
                </a:moveTo>
                <a:cubicBezTo>
                  <a:pt x="2812759" y="3840566"/>
                  <a:pt x="2816582" y="3842367"/>
                  <a:pt x="2817131" y="3844870"/>
                </a:cubicBezTo>
                <a:cubicBezTo>
                  <a:pt x="2818297" y="3849945"/>
                  <a:pt x="2806638" y="3856185"/>
                  <a:pt x="2791413" y="3858723"/>
                </a:cubicBezTo>
                <a:cubicBezTo>
                  <a:pt x="2777080" y="3861123"/>
                  <a:pt x="2765079" y="3859478"/>
                  <a:pt x="2763364" y="3854746"/>
                </a:cubicBezTo>
                <a:cubicBezTo>
                  <a:pt x="2761581" y="3849739"/>
                  <a:pt x="2772554" y="3843018"/>
                  <a:pt x="2787298" y="3840343"/>
                </a:cubicBezTo>
                <a:cubicBezTo>
                  <a:pt x="2794567" y="3839006"/>
                  <a:pt x="2801751" y="3838886"/>
                  <a:pt x="2807255" y="3839726"/>
                </a:cubicBezTo>
                <a:close/>
                <a:moveTo>
                  <a:pt x="5336349" y="3839108"/>
                </a:moveTo>
                <a:cubicBezTo>
                  <a:pt x="5355620" y="3835268"/>
                  <a:pt x="5372765" y="3854470"/>
                  <a:pt x="5375234" y="3883000"/>
                </a:cubicBezTo>
                <a:cubicBezTo>
                  <a:pt x="5377497" y="3909471"/>
                  <a:pt x="5364947" y="3934503"/>
                  <a:pt x="5347390" y="3938275"/>
                </a:cubicBezTo>
                <a:cubicBezTo>
                  <a:pt x="5328668" y="3942322"/>
                  <a:pt x="5310700" y="3921610"/>
                  <a:pt x="5308437" y="3893629"/>
                </a:cubicBezTo>
                <a:cubicBezTo>
                  <a:pt x="5306242" y="3866815"/>
                  <a:pt x="5318518" y="3842743"/>
                  <a:pt x="5336349" y="3839108"/>
                </a:cubicBezTo>
                <a:close/>
                <a:moveTo>
                  <a:pt x="3394360" y="3838645"/>
                </a:moveTo>
                <a:cubicBezTo>
                  <a:pt x="3400695" y="3838817"/>
                  <a:pt x="3404929" y="3840103"/>
                  <a:pt x="3405341" y="3842469"/>
                </a:cubicBezTo>
                <a:cubicBezTo>
                  <a:pt x="3406096" y="3847064"/>
                  <a:pt x="3393614" y="3853579"/>
                  <a:pt x="3376812" y="3857214"/>
                </a:cubicBezTo>
                <a:cubicBezTo>
                  <a:pt x="3359873" y="3860917"/>
                  <a:pt x="3345059" y="3860643"/>
                  <a:pt x="3342728" y="3856734"/>
                </a:cubicBezTo>
                <a:cubicBezTo>
                  <a:pt x="3340259" y="3852619"/>
                  <a:pt x="3352877" y="3845761"/>
                  <a:pt x="3370777" y="3841509"/>
                </a:cubicBezTo>
                <a:cubicBezTo>
                  <a:pt x="3379589" y="3839417"/>
                  <a:pt x="3388025" y="3838474"/>
                  <a:pt x="3394360" y="3838645"/>
                </a:cubicBezTo>
                <a:close/>
                <a:moveTo>
                  <a:pt x="5699326" y="3838520"/>
                </a:moveTo>
                <a:cubicBezTo>
                  <a:pt x="5712146" y="3841046"/>
                  <a:pt x="5722112" y="3854625"/>
                  <a:pt x="5723552" y="3874222"/>
                </a:cubicBezTo>
                <a:cubicBezTo>
                  <a:pt x="5725472" y="3899803"/>
                  <a:pt x="5710795" y="3928263"/>
                  <a:pt x="5692416" y="3934367"/>
                </a:cubicBezTo>
                <a:cubicBezTo>
                  <a:pt x="5674379" y="3940333"/>
                  <a:pt x="5658538" y="3925657"/>
                  <a:pt x="5656137" y="3900900"/>
                </a:cubicBezTo>
                <a:cubicBezTo>
                  <a:pt x="5653531" y="3874565"/>
                  <a:pt x="5666973" y="3846927"/>
                  <a:pt x="5685764" y="3839864"/>
                </a:cubicBezTo>
                <a:cubicBezTo>
                  <a:pt x="5690462" y="3838064"/>
                  <a:pt x="5695053" y="3837678"/>
                  <a:pt x="5699326" y="3838520"/>
                </a:cubicBezTo>
                <a:close/>
                <a:moveTo>
                  <a:pt x="3320165" y="3838457"/>
                </a:moveTo>
                <a:cubicBezTo>
                  <a:pt x="3326217" y="3838371"/>
                  <a:pt x="3330417" y="3839314"/>
                  <a:pt x="3331275" y="3841303"/>
                </a:cubicBezTo>
                <a:cubicBezTo>
                  <a:pt x="3332989" y="3845281"/>
                  <a:pt x="3320576" y="3851933"/>
                  <a:pt x="3304049" y="3855911"/>
                </a:cubicBezTo>
                <a:cubicBezTo>
                  <a:pt x="3287589" y="3859820"/>
                  <a:pt x="3272433" y="3859957"/>
                  <a:pt x="3270787" y="3856254"/>
                </a:cubicBezTo>
                <a:cubicBezTo>
                  <a:pt x="3269210" y="3852482"/>
                  <a:pt x="3281417" y="3846035"/>
                  <a:pt x="3297945" y="3841784"/>
                </a:cubicBezTo>
                <a:cubicBezTo>
                  <a:pt x="3306209" y="3839658"/>
                  <a:pt x="3314113" y="3838543"/>
                  <a:pt x="3320165" y="3838457"/>
                </a:cubicBezTo>
                <a:close/>
                <a:moveTo>
                  <a:pt x="2578472" y="3837874"/>
                </a:moveTo>
                <a:cubicBezTo>
                  <a:pt x="2592806" y="3836777"/>
                  <a:pt x="2605081" y="3840481"/>
                  <a:pt x="2607139" y="3846173"/>
                </a:cubicBezTo>
                <a:cubicBezTo>
                  <a:pt x="2609333" y="3852277"/>
                  <a:pt x="2598635" y="3857831"/>
                  <a:pt x="2583616" y="3858860"/>
                </a:cubicBezTo>
                <a:cubicBezTo>
                  <a:pt x="2570037" y="3859820"/>
                  <a:pt x="2556595" y="3856391"/>
                  <a:pt x="2554538" y="3851110"/>
                </a:cubicBezTo>
                <a:cubicBezTo>
                  <a:pt x="2552275" y="3845419"/>
                  <a:pt x="2563453" y="3839040"/>
                  <a:pt x="2578472" y="3837874"/>
                </a:cubicBezTo>
                <a:close/>
                <a:moveTo>
                  <a:pt x="2233240" y="3834514"/>
                </a:moveTo>
                <a:cubicBezTo>
                  <a:pt x="2248534" y="3833348"/>
                  <a:pt x="2262318" y="3837874"/>
                  <a:pt x="2262661" y="3843841"/>
                </a:cubicBezTo>
                <a:cubicBezTo>
                  <a:pt x="2263073" y="3849533"/>
                  <a:pt x="2252374" y="3854128"/>
                  <a:pt x="2238041" y="3854814"/>
                </a:cubicBezTo>
                <a:cubicBezTo>
                  <a:pt x="2223777" y="3855568"/>
                  <a:pt x="2211569" y="3852139"/>
                  <a:pt x="2210198" y="3846653"/>
                </a:cubicBezTo>
                <a:cubicBezTo>
                  <a:pt x="2208895" y="3841166"/>
                  <a:pt x="2219044" y="3835611"/>
                  <a:pt x="2233240" y="3834514"/>
                </a:cubicBezTo>
                <a:close/>
                <a:moveTo>
                  <a:pt x="856917" y="3834103"/>
                </a:moveTo>
                <a:cubicBezTo>
                  <a:pt x="870222" y="3833142"/>
                  <a:pt x="880990" y="3839246"/>
                  <a:pt x="881741" y="3847476"/>
                </a:cubicBezTo>
                <a:cubicBezTo>
                  <a:pt x="882498" y="3855362"/>
                  <a:pt x="872144" y="3862220"/>
                  <a:pt x="859387" y="3862906"/>
                </a:cubicBezTo>
                <a:cubicBezTo>
                  <a:pt x="846698" y="3863592"/>
                  <a:pt x="834695" y="3858037"/>
                  <a:pt x="834147" y="3850562"/>
                </a:cubicBezTo>
                <a:cubicBezTo>
                  <a:pt x="833529" y="3842812"/>
                  <a:pt x="843887" y="3834994"/>
                  <a:pt x="856917" y="3834103"/>
                </a:cubicBezTo>
                <a:close/>
                <a:moveTo>
                  <a:pt x="5913051" y="3833300"/>
                </a:moveTo>
                <a:cubicBezTo>
                  <a:pt x="5926039" y="3833978"/>
                  <a:pt x="5936132" y="3845024"/>
                  <a:pt x="5937315" y="3862358"/>
                </a:cubicBezTo>
                <a:cubicBezTo>
                  <a:pt x="5938893" y="3885949"/>
                  <a:pt x="5924834" y="3912284"/>
                  <a:pt x="5905426" y="3922228"/>
                </a:cubicBezTo>
                <a:cubicBezTo>
                  <a:pt x="5886086" y="3932172"/>
                  <a:pt x="5869421" y="3920651"/>
                  <a:pt x="5867707" y="3896168"/>
                </a:cubicBezTo>
                <a:cubicBezTo>
                  <a:pt x="5865992" y="3871959"/>
                  <a:pt x="5880051" y="3845281"/>
                  <a:pt x="5899322" y="3836229"/>
                </a:cubicBezTo>
                <a:cubicBezTo>
                  <a:pt x="5904072" y="3834000"/>
                  <a:pt x="5908722" y="3833074"/>
                  <a:pt x="5913051" y="3833300"/>
                </a:cubicBezTo>
                <a:close/>
                <a:moveTo>
                  <a:pt x="1200227" y="3833211"/>
                </a:moveTo>
                <a:cubicBezTo>
                  <a:pt x="1212775" y="3831908"/>
                  <a:pt x="1225325" y="3836571"/>
                  <a:pt x="1227041" y="3842606"/>
                </a:cubicBezTo>
                <a:cubicBezTo>
                  <a:pt x="1228756" y="3848710"/>
                  <a:pt x="1219361" y="3854745"/>
                  <a:pt x="1206261" y="3856460"/>
                </a:cubicBezTo>
                <a:cubicBezTo>
                  <a:pt x="1192891" y="3858174"/>
                  <a:pt x="1180958" y="3855225"/>
                  <a:pt x="1178764" y="3849053"/>
                </a:cubicBezTo>
                <a:cubicBezTo>
                  <a:pt x="1176431" y="3842401"/>
                  <a:pt x="1186305" y="3834720"/>
                  <a:pt x="1200227" y="3833211"/>
                </a:cubicBezTo>
                <a:close/>
                <a:moveTo>
                  <a:pt x="1545733" y="3830880"/>
                </a:moveTo>
                <a:cubicBezTo>
                  <a:pt x="1559037" y="3829782"/>
                  <a:pt x="1570492" y="3833760"/>
                  <a:pt x="1571797" y="3839315"/>
                </a:cubicBezTo>
                <a:cubicBezTo>
                  <a:pt x="1573095" y="3844733"/>
                  <a:pt x="1563566" y="3849945"/>
                  <a:pt x="1550739" y="3851316"/>
                </a:cubicBezTo>
                <a:cubicBezTo>
                  <a:pt x="1536821" y="3852756"/>
                  <a:pt x="1523237" y="3849533"/>
                  <a:pt x="1521800" y="3843910"/>
                </a:cubicBezTo>
                <a:cubicBezTo>
                  <a:pt x="1520359" y="3838217"/>
                  <a:pt x="1531262" y="3831977"/>
                  <a:pt x="1545733" y="3830880"/>
                </a:cubicBezTo>
                <a:close/>
                <a:moveTo>
                  <a:pt x="1888978" y="3830605"/>
                </a:moveTo>
                <a:cubicBezTo>
                  <a:pt x="1902626" y="3829577"/>
                  <a:pt x="1915313" y="3833829"/>
                  <a:pt x="1916820" y="3839452"/>
                </a:cubicBezTo>
                <a:cubicBezTo>
                  <a:pt x="1918331" y="3845007"/>
                  <a:pt x="1907769" y="3850287"/>
                  <a:pt x="1894192" y="3851179"/>
                </a:cubicBezTo>
                <a:cubicBezTo>
                  <a:pt x="1880339" y="3852139"/>
                  <a:pt x="1867991" y="3848779"/>
                  <a:pt x="1866551" y="3843155"/>
                </a:cubicBezTo>
                <a:cubicBezTo>
                  <a:pt x="1865181" y="3837600"/>
                  <a:pt x="1875329" y="3831703"/>
                  <a:pt x="1888978" y="3830605"/>
                </a:cubicBezTo>
                <a:close/>
                <a:moveTo>
                  <a:pt x="509626" y="3828204"/>
                </a:moveTo>
                <a:cubicBezTo>
                  <a:pt x="523004" y="3826284"/>
                  <a:pt x="535347" y="3832319"/>
                  <a:pt x="536716" y="3841578"/>
                </a:cubicBezTo>
                <a:cubicBezTo>
                  <a:pt x="538022" y="3850150"/>
                  <a:pt x="529381" y="3858037"/>
                  <a:pt x="517103" y="3859888"/>
                </a:cubicBezTo>
                <a:cubicBezTo>
                  <a:pt x="503729" y="3861946"/>
                  <a:pt x="491523" y="3856253"/>
                  <a:pt x="490151" y="3846858"/>
                </a:cubicBezTo>
                <a:cubicBezTo>
                  <a:pt x="488849" y="3838217"/>
                  <a:pt x="497420" y="3829988"/>
                  <a:pt x="509626" y="3828204"/>
                </a:cubicBezTo>
                <a:close/>
                <a:moveTo>
                  <a:pt x="3652230" y="3827930"/>
                </a:moveTo>
                <a:cubicBezTo>
                  <a:pt x="3669786" y="3825392"/>
                  <a:pt x="3685697" y="3829370"/>
                  <a:pt x="3686862" y="3836640"/>
                </a:cubicBezTo>
                <a:cubicBezTo>
                  <a:pt x="3688029" y="3843909"/>
                  <a:pt x="3674244" y="3851727"/>
                  <a:pt x="3656345" y="3853853"/>
                </a:cubicBezTo>
                <a:cubicBezTo>
                  <a:pt x="3638033" y="3855979"/>
                  <a:pt x="3623289" y="3852276"/>
                  <a:pt x="3622123" y="3845212"/>
                </a:cubicBezTo>
                <a:cubicBezTo>
                  <a:pt x="3620957" y="3838354"/>
                  <a:pt x="3634742" y="3830467"/>
                  <a:pt x="3652230" y="3827930"/>
                </a:cubicBezTo>
                <a:close/>
                <a:moveTo>
                  <a:pt x="6212990" y="3826731"/>
                </a:moveTo>
                <a:cubicBezTo>
                  <a:pt x="6220019" y="3829062"/>
                  <a:pt x="6225077" y="3835097"/>
                  <a:pt x="6226448" y="3844253"/>
                </a:cubicBezTo>
                <a:cubicBezTo>
                  <a:pt x="6229397" y="3863798"/>
                  <a:pt x="6215338" y="3891573"/>
                  <a:pt x="6195587" y="3905632"/>
                </a:cubicBezTo>
                <a:cubicBezTo>
                  <a:pt x="6175630" y="3919759"/>
                  <a:pt x="6157868" y="3914273"/>
                  <a:pt x="6155605" y="3892876"/>
                </a:cubicBezTo>
                <a:cubicBezTo>
                  <a:pt x="6153410" y="3871891"/>
                  <a:pt x="6168292" y="3843361"/>
                  <a:pt x="6187700" y="3831428"/>
                </a:cubicBezTo>
                <a:cubicBezTo>
                  <a:pt x="6196959" y="3825770"/>
                  <a:pt x="6205960" y="3824399"/>
                  <a:pt x="6212990" y="3826731"/>
                </a:cubicBezTo>
                <a:close/>
                <a:moveTo>
                  <a:pt x="2714260" y="3824845"/>
                </a:moveTo>
                <a:cubicBezTo>
                  <a:pt x="2728457" y="3822993"/>
                  <a:pt x="2740389" y="3826011"/>
                  <a:pt x="2742173" y="3831771"/>
                </a:cubicBezTo>
                <a:cubicBezTo>
                  <a:pt x="2744024" y="3837875"/>
                  <a:pt x="2733051" y="3844459"/>
                  <a:pt x="2718101" y="3846447"/>
                </a:cubicBezTo>
                <a:cubicBezTo>
                  <a:pt x="2704454" y="3848230"/>
                  <a:pt x="2691355" y="3845281"/>
                  <a:pt x="2689709" y="3839864"/>
                </a:cubicBezTo>
                <a:cubicBezTo>
                  <a:pt x="2687857" y="3833966"/>
                  <a:pt x="2699379" y="3826833"/>
                  <a:pt x="2714260" y="3824845"/>
                </a:cubicBezTo>
                <a:close/>
                <a:moveTo>
                  <a:pt x="2367246" y="3824569"/>
                </a:moveTo>
                <a:cubicBezTo>
                  <a:pt x="2382334" y="3822992"/>
                  <a:pt x="2396667" y="3827587"/>
                  <a:pt x="2397901" y="3833896"/>
                </a:cubicBezTo>
                <a:cubicBezTo>
                  <a:pt x="2399136" y="3839726"/>
                  <a:pt x="2388574" y="3845143"/>
                  <a:pt x="2374515" y="3846172"/>
                </a:cubicBezTo>
                <a:cubicBezTo>
                  <a:pt x="2360114" y="3847201"/>
                  <a:pt x="2347632" y="3843840"/>
                  <a:pt x="2345643" y="3838011"/>
                </a:cubicBezTo>
                <a:cubicBezTo>
                  <a:pt x="2343654" y="3832182"/>
                  <a:pt x="2353324" y="3826010"/>
                  <a:pt x="2367246" y="3824569"/>
                </a:cubicBezTo>
                <a:close/>
                <a:moveTo>
                  <a:pt x="2022912" y="3819907"/>
                </a:moveTo>
                <a:cubicBezTo>
                  <a:pt x="2036427" y="3818466"/>
                  <a:pt x="2049798" y="3822787"/>
                  <a:pt x="2051854" y="3828822"/>
                </a:cubicBezTo>
                <a:cubicBezTo>
                  <a:pt x="2053981" y="3834857"/>
                  <a:pt x="2044310" y="3840549"/>
                  <a:pt x="2030528" y="3841852"/>
                </a:cubicBezTo>
                <a:cubicBezTo>
                  <a:pt x="2016880" y="3843155"/>
                  <a:pt x="2003783" y="3839658"/>
                  <a:pt x="2001792" y="3833691"/>
                </a:cubicBezTo>
                <a:cubicBezTo>
                  <a:pt x="1999871" y="3827656"/>
                  <a:pt x="2009128" y="3821416"/>
                  <a:pt x="2022912" y="3819907"/>
                </a:cubicBezTo>
                <a:close/>
                <a:moveTo>
                  <a:pt x="1335127" y="3818398"/>
                </a:moveTo>
                <a:cubicBezTo>
                  <a:pt x="1347609" y="3817095"/>
                  <a:pt x="1360226" y="3821895"/>
                  <a:pt x="1362008" y="3828067"/>
                </a:cubicBezTo>
                <a:cubicBezTo>
                  <a:pt x="1363930" y="3834857"/>
                  <a:pt x="1352955" y="3841235"/>
                  <a:pt x="1338689" y="3842401"/>
                </a:cubicBezTo>
                <a:cubicBezTo>
                  <a:pt x="1325113" y="3843498"/>
                  <a:pt x="1314345" y="3839795"/>
                  <a:pt x="1313454" y="3833142"/>
                </a:cubicBezTo>
                <a:cubicBezTo>
                  <a:pt x="1312493" y="3826696"/>
                  <a:pt x="1322229" y="3819769"/>
                  <a:pt x="1335127" y="3818398"/>
                </a:cubicBezTo>
                <a:close/>
                <a:moveTo>
                  <a:pt x="990373" y="3818398"/>
                </a:moveTo>
                <a:cubicBezTo>
                  <a:pt x="1003542" y="3816752"/>
                  <a:pt x="1015065" y="3822307"/>
                  <a:pt x="1016502" y="3830262"/>
                </a:cubicBezTo>
                <a:cubicBezTo>
                  <a:pt x="1017942" y="3838080"/>
                  <a:pt x="1008477" y="3845350"/>
                  <a:pt x="995654" y="3846858"/>
                </a:cubicBezTo>
                <a:cubicBezTo>
                  <a:pt x="983172" y="3848367"/>
                  <a:pt x="970418" y="3843429"/>
                  <a:pt x="969042" y="3836023"/>
                </a:cubicBezTo>
                <a:cubicBezTo>
                  <a:pt x="967605" y="3828479"/>
                  <a:pt x="977480" y="3819975"/>
                  <a:pt x="990373" y="3818398"/>
                </a:cubicBezTo>
                <a:close/>
                <a:moveTo>
                  <a:pt x="1680902" y="3818054"/>
                </a:moveTo>
                <a:cubicBezTo>
                  <a:pt x="1694278" y="3817163"/>
                  <a:pt x="1705663" y="3821415"/>
                  <a:pt x="1706900" y="3827313"/>
                </a:cubicBezTo>
                <a:cubicBezTo>
                  <a:pt x="1708132" y="3833142"/>
                  <a:pt x="1698531" y="3838560"/>
                  <a:pt x="1685637" y="3839863"/>
                </a:cubicBezTo>
                <a:cubicBezTo>
                  <a:pt x="1671717" y="3841234"/>
                  <a:pt x="1658138" y="3837600"/>
                  <a:pt x="1656835" y="3831633"/>
                </a:cubicBezTo>
                <a:cubicBezTo>
                  <a:pt x="1655460" y="3825530"/>
                  <a:pt x="1666434" y="3819083"/>
                  <a:pt x="1680902" y="3818054"/>
                </a:cubicBezTo>
                <a:close/>
                <a:moveTo>
                  <a:pt x="3601943" y="3815243"/>
                </a:moveTo>
                <a:cubicBezTo>
                  <a:pt x="3607961" y="3816323"/>
                  <a:pt x="3611870" y="3818672"/>
                  <a:pt x="3612316" y="3822032"/>
                </a:cubicBezTo>
                <a:cubicBezTo>
                  <a:pt x="3613139" y="3828205"/>
                  <a:pt x="3600521" y="3835543"/>
                  <a:pt x="3583993" y="3838423"/>
                </a:cubicBezTo>
                <a:cubicBezTo>
                  <a:pt x="3566779" y="3841441"/>
                  <a:pt x="3550114" y="3838903"/>
                  <a:pt x="3548880" y="3833074"/>
                </a:cubicBezTo>
                <a:cubicBezTo>
                  <a:pt x="3547508" y="3827176"/>
                  <a:pt x="3561224" y="3819426"/>
                  <a:pt x="3578918" y="3816066"/>
                </a:cubicBezTo>
                <a:cubicBezTo>
                  <a:pt x="3587799" y="3814351"/>
                  <a:pt x="3595926" y="3814163"/>
                  <a:pt x="3601943" y="3815243"/>
                </a:cubicBezTo>
                <a:close/>
                <a:moveTo>
                  <a:pt x="3088347" y="3814823"/>
                </a:moveTo>
                <a:cubicBezTo>
                  <a:pt x="3093988" y="3814831"/>
                  <a:pt x="3097828" y="3815963"/>
                  <a:pt x="3098309" y="3818192"/>
                </a:cubicBezTo>
                <a:cubicBezTo>
                  <a:pt x="3099269" y="3822375"/>
                  <a:pt x="3088090" y="3829028"/>
                  <a:pt x="3073551" y="3833211"/>
                </a:cubicBezTo>
                <a:cubicBezTo>
                  <a:pt x="3057984" y="3837669"/>
                  <a:pt x="3043925" y="3837806"/>
                  <a:pt x="3042965" y="3833348"/>
                </a:cubicBezTo>
                <a:cubicBezTo>
                  <a:pt x="3042073" y="3829233"/>
                  <a:pt x="3052840" y="3822512"/>
                  <a:pt x="3067585" y="3818192"/>
                </a:cubicBezTo>
                <a:cubicBezTo>
                  <a:pt x="3075266" y="3815929"/>
                  <a:pt x="3082707" y="3814814"/>
                  <a:pt x="3088347" y="3814823"/>
                </a:cubicBezTo>
                <a:close/>
                <a:moveTo>
                  <a:pt x="3015061" y="3814154"/>
                </a:moveTo>
                <a:cubicBezTo>
                  <a:pt x="3020367" y="3814334"/>
                  <a:pt x="3024002" y="3815586"/>
                  <a:pt x="3024791" y="3817849"/>
                </a:cubicBezTo>
                <a:cubicBezTo>
                  <a:pt x="3026368" y="3822307"/>
                  <a:pt x="3015738" y="3829097"/>
                  <a:pt x="3000993" y="3833143"/>
                </a:cubicBezTo>
                <a:cubicBezTo>
                  <a:pt x="2985426" y="3837395"/>
                  <a:pt x="2970475" y="3837120"/>
                  <a:pt x="2969790" y="3832388"/>
                </a:cubicBezTo>
                <a:cubicBezTo>
                  <a:pt x="2969104" y="3827862"/>
                  <a:pt x="2980419" y="3820867"/>
                  <a:pt x="2995301" y="3816889"/>
                </a:cubicBezTo>
                <a:cubicBezTo>
                  <a:pt x="3002776" y="3814866"/>
                  <a:pt x="3009754" y="3813974"/>
                  <a:pt x="3015061" y="3814154"/>
                </a:cubicBezTo>
                <a:close/>
                <a:moveTo>
                  <a:pt x="2503994" y="3813460"/>
                </a:moveTo>
                <a:cubicBezTo>
                  <a:pt x="2519288" y="3812157"/>
                  <a:pt x="2532867" y="3817369"/>
                  <a:pt x="2533004" y="3824090"/>
                </a:cubicBezTo>
                <a:cubicBezTo>
                  <a:pt x="2533210" y="3830605"/>
                  <a:pt x="2522442" y="3835817"/>
                  <a:pt x="2508041" y="3836640"/>
                </a:cubicBezTo>
                <a:cubicBezTo>
                  <a:pt x="2493776" y="3837463"/>
                  <a:pt x="2481706" y="3833485"/>
                  <a:pt x="2480609" y="3827176"/>
                </a:cubicBezTo>
                <a:cubicBezTo>
                  <a:pt x="2479511" y="3820867"/>
                  <a:pt x="2489730" y="3814694"/>
                  <a:pt x="2503994" y="3813460"/>
                </a:cubicBezTo>
                <a:close/>
                <a:moveTo>
                  <a:pt x="3161685" y="3812989"/>
                </a:moveTo>
                <a:cubicBezTo>
                  <a:pt x="3167506" y="3812723"/>
                  <a:pt x="3171518" y="3813563"/>
                  <a:pt x="3172238" y="3815586"/>
                </a:cubicBezTo>
                <a:cubicBezTo>
                  <a:pt x="3173609" y="3819290"/>
                  <a:pt x="3162705" y="3825942"/>
                  <a:pt x="3147960" y="3830331"/>
                </a:cubicBezTo>
                <a:cubicBezTo>
                  <a:pt x="3131570" y="3835269"/>
                  <a:pt x="3117237" y="3836229"/>
                  <a:pt x="3115111" y="3832594"/>
                </a:cubicBezTo>
                <a:cubicBezTo>
                  <a:pt x="3112916" y="3828822"/>
                  <a:pt x="3124163" y="3821895"/>
                  <a:pt x="3140279" y="3817026"/>
                </a:cubicBezTo>
                <a:cubicBezTo>
                  <a:pt x="3148234" y="3814626"/>
                  <a:pt x="3155864" y="3813254"/>
                  <a:pt x="3161685" y="3812989"/>
                </a:cubicBezTo>
                <a:close/>
                <a:moveTo>
                  <a:pt x="643842" y="3812568"/>
                </a:moveTo>
                <a:cubicBezTo>
                  <a:pt x="657148" y="3810374"/>
                  <a:pt x="669696" y="3816203"/>
                  <a:pt x="671542" y="3825187"/>
                </a:cubicBezTo>
                <a:cubicBezTo>
                  <a:pt x="673258" y="3833417"/>
                  <a:pt x="664826" y="3841304"/>
                  <a:pt x="652685" y="3843361"/>
                </a:cubicBezTo>
                <a:cubicBezTo>
                  <a:pt x="639175" y="3845555"/>
                  <a:pt x="626969" y="3840481"/>
                  <a:pt x="625118" y="3831359"/>
                </a:cubicBezTo>
                <a:cubicBezTo>
                  <a:pt x="623403" y="3822993"/>
                  <a:pt x="631629" y="3814626"/>
                  <a:pt x="643842" y="3812568"/>
                </a:cubicBezTo>
                <a:close/>
                <a:moveTo>
                  <a:pt x="5473303" y="3810717"/>
                </a:moveTo>
                <a:cubicBezTo>
                  <a:pt x="5491477" y="3806396"/>
                  <a:pt x="5507593" y="3822787"/>
                  <a:pt x="5510542" y="3848916"/>
                </a:cubicBezTo>
                <a:cubicBezTo>
                  <a:pt x="5513560" y="3876005"/>
                  <a:pt x="5500049" y="3903300"/>
                  <a:pt x="5481121" y="3908100"/>
                </a:cubicBezTo>
                <a:cubicBezTo>
                  <a:pt x="5463359" y="3912627"/>
                  <a:pt x="5446694" y="3895070"/>
                  <a:pt x="5443814" y="3869216"/>
                </a:cubicBezTo>
                <a:cubicBezTo>
                  <a:pt x="5440728" y="3841784"/>
                  <a:pt x="5454238" y="3815312"/>
                  <a:pt x="5473303" y="3810717"/>
                </a:cubicBezTo>
                <a:close/>
                <a:moveTo>
                  <a:pt x="3785275" y="3810237"/>
                </a:moveTo>
                <a:cubicBezTo>
                  <a:pt x="3802557" y="3808523"/>
                  <a:pt x="3819290" y="3814626"/>
                  <a:pt x="3821073" y="3823336"/>
                </a:cubicBezTo>
                <a:cubicBezTo>
                  <a:pt x="3822994" y="3832183"/>
                  <a:pt x="3809826" y="3840138"/>
                  <a:pt x="3791995" y="3841098"/>
                </a:cubicBezTo>
                <a:cubicBezTo>
                  <a:pt x="3773685" y="3842058"/>
                  <a:pt x="3758323" y="3836640"/>
                  <a:pt x="3756471" y="3828342"/>
                </a:cubicBezTo>
                <a:cubicBezTo>
                  <a:pt x="3754688" y="3820181"/>
                  <a:pt x="3767650" y="3812020"/>
                  <a:pt x="3785275" y="3810237"/>
                </a:cubicBezTo>
                <a:close/>
                <a:moveTo>
                  <a:pt x="3234817" y="3809739"/>
                </a:moveTo>
                <a:cubicBezTo>
                  <a:pt x="3240321" y="3809517"/>
                  <a:pt x="3244041" y="3810374"/>
                  <a:pt x="3244796" y="3812363"/>
                </a:cubicBezTo>
                <a:cubicBezTo>
                  <a:pt x="3246236" y="3816272"/>
                  <a:pt x="3235057" y="3822992"/>
                  <a:pt x="3219558" y="3827519"/>
                </a:cubicBezTo>
                <a:cubicBezTo>
                  <a:pt x="3203442" y="3832251"/>
                  <a:pt x="3187806" y="3832937"/>
                  <a:pt x="3187120" y="3828959"/>
                </a:cubicBezTo>
                <a:cubicBezTo>
                  <a:pt x="3186503" y="3825118"/>
                  <a:pt x="3198504" y="3818192"/>
                  <a:pt x="3214140" y="3813597"/>
                </a:cubicBezTo>
                <a:cubicBezTo>
                  <a:pt x="3222027" y="3811265"/>
                  <a:pt x="3229314" y="3809962"/>
                  <a:pt x="3234817" y="3809739"/>
                </a:cubicBezTo>
                <a:close/>
                <a:moveTo>
                  <a:pt x="2941072" y="3809620"/>
                </a:moveTo>
                <a:cubicBezTo>
                  <a:pt x="2946610" y="3810134"/>
                  <a:pt x="2950519" y="3811745"/>
                  <a:pt x="2951205" y="3814283"/>
                </a:cubicBezTo>
                <a:cubicBezTo>
                  <a:pt x="2952577" y="3819427"/>
                  <a:pt x="2941192" y="3826490"/>
                  <a:pt x="2926036" y="3830056"/>
                </a:cubicBezTo>
                <a:cubicBezTo>
                  <a:pt x="2911703" y="3833417"/>
                  <a:pt x="2899702" y="3832526"/>
                  <a:pt x="2897781" y="3827794"/>
                </a:cubicBezTo>
                <a:cubicBezTo>
                  <a:pt x="2895793" y="3822787"/>
                  <a:pt x="2906422" y="3815312"/>
                  <a:pt x="2921167" y="3811540"/>
                </a:cubicBezTo>
                <a:cubicBezTo>
                  <a:pt x="2928368" y="3809688"/>
                  <a:pt x="2935535" y="3809105"/>
                  <a:pt x="2941072" y="3809620"/>
                </a:cubicBezTo>
                <a:close/>
                <a:moveTo>
                  <a:pt x="298334" y="3808933"/>
                </a:moveTo>
                <a:cubicBezTo>
                  <a:pt x="310610" y="3806602"/>
                  <a:pt x="323981" y="3811471"/>
                  <a:pt x="325769" y="3819357"/>
                </a:cubicBezTo>
                <a:cubicBezTo>
                  <a:pt x="327409" y="3826764"/>
                  <a:pt x="319183" y="3834376"/>
                  <a:pt x="307179" y="3836228"/>
                </a:cubicBezTo>
                <a:cubicBezTo>
                  <a:pt x="295318" y="3838080"/>
                  <a:pt x="283591" y="3833073"/>
                  <a:pt x="281392" y="3825736"/>
                </a:cubicBezTo>
                <a:cubicBezTo>
                  <a:pt x="279130" y="3818192"/>
                  <a:pt x="286331" y="3811196"/>
                  <a:pt x="298334" y="3808933"/>
                </a:cubicBezTo>
                <a:close/>
                <a:moveTo>
                  <a:pt x="2160135" y="3808454"/>
                </a:moveTo>
                <a:cubicBezTo>
                  <a:pt x="2173851" y="3807631"/>
                  <a:pt x="2186195" y="3812706"/>
                  <a:pt x="2187292" y="3819221"/>
                </a:cubicBezTo>
                <a:cubicBezTo>
                  <a:pt x="2188390" y="3825736"/>
                  <a:pt x="2177417" y="3831634"/>
                  <a:pt x="2163770" y="3832388"/>
                </a:cubicBezTo>
                <a:cubicBezTo>
                  <a:pt x="2149642" y="3833142"/>
                  <a:pt x="2137846" y="3829028"/>
                  <a:pt x="2136817" y="3822444"/>
                </a:cubicBezTo>
                <a:cubicBezTo>
                  <a:pt x="2135789" y="3815997"/>
                  <a:pt x="2146487" y="3809345"/>
                  <a:pt x="2160135" y="3808454"/>
                </a:cubicBezTo>
                <a:close/>
                <a:moveTo>
                  <a:pt x="3527645" y="3807313"/>
                </a:moveTo>
                <a:cubicBezTo>
                  <a:pt x="3533723" y="3807716"/>
                  <a:pt x="3537975" y="3809242"/>
                  <a:pt x="3539004" y="3811814"/>
                </a:cubicBezTo>
                <a:cubicBezTo>
                  <a:pt x="3541130" y="3817300"/>
                  <a:pt x="3527825" y="3825049"/>
                  <a:pt x="3509926" y="3828753"/>
                </a:cubicBezTo>
                <a:cubicBezTo>
                  <a:pt x="3493055" y="3832250"/>
                  <a:pt x="3478379" y="3831153"/>
                  <a:pt x="3476459" y="3826353"/>
                </a:cubicBezTo>
                <a:cubicBezTo>
                  <a:pt x="3474401" y="3821278"/>
                  <a:pt x="3487363" y="3813734"/>
                  <a:pt x="3505331" y="3809550"/>
                </a:cubicBezTo>
                <a:cubicBezTo>
                  <a:pt x="3513663" y="3807630"/>
                  <a:pt x="3521567" y="3806910"/>
                  <a:pt x="3527645" y="3807313"/>
                </a:cubicBezTo>
                <a:close/>
                <a:moveTo>
                  <a:pt x="3307880" y="3806439"/>
                </a:moveTo>
                <a:cubicBezTo>
                  <a:pt x="3313924" y="3806225"/>
                  <a:pt x="3318073" y="3807151"/>
                  <a:pt x="3318587" y="3809277"/>
                </a:cubicBezTo>
                <a:cubicBezTo>
                  <a:pt x="3319616" y="3813254"/>
                  <a:pt x="3307889" y="3819975"/>
                  <a:pt x="3292184" y="3824433"/>
                </a:cubicBezTo>
                <a:cubicBezTo>
                  <a:pt x="3276068" y="3828959"/>
                  <a:pt x="3262214" y="3829782"/>
                  <a:pt x="3259951" y="3826284"/>
                </a:cubicBezTo>
                <a:cubicBezTo>
                  <a:pt x="3257551" y="3822581"/>
                  <a:pt x="3269347" y="3815380"/>
                  <a:pt x="3285806" y="3810442"/>
                </a:cubicBezTo>
                <a:cubicBezTo>
                  <a:pt x="3293898" y="3808007"/>
                  <a:pt x="3301837" y="3806653"/>
                  <a:pt x="3307880" y="3806439"/>
                </a:cubicBezTo>
                <a:close/>
                <a:moveTo>
                  <a:pt x="1815733" y="3805368"/>
                </a:moveTo>
                <a:cubicBezTo>
                  <a:pt x="1829038" y="3804407"/>
                  <a:pt x="1840561" y="3808934"/>
                  <a:pt x="1842004" y="3815243"/>
                </a:cubicBezTo>
                <a:cubicBezTo>
                  <a:pt x="1843441" y="3821416"/>
                  <a:pt x="1833975" y="3827245"/>
                  <a:pt x="1821154" y="3828616"/>
                </a:cubicBezTo>
                <a:cubicBezTo>
                  <a:pt x="1807231" y="3830125"/>
                  <a:pt x="1793580" y="3826216"/>
                  <a:pt x="1792006" y="3819769"/>
                </a:cubicBezTo>
                <a:cubicBezTo>
                  <a:pt x="1790427" y="3813323"/>
                  <a:pt x="1801397" y="3806465"/>
                  <a:pt x="1815733" y="3805368"/>
                </a:cubicBezTo>
                <a:close/>
                <a:moveTo>
                  <a:pt x="3382050" y="3804056"/>
                </a:moveTo>
                <a:cubicBezTo>
                  <a:pt x="3387562" y="3804064"/>
                  <a:pt x="3391248" y="3805127"/>
                  <a:pt x="3391900" y="3807219"/>
                </a:cubicBezTo>
                <a:cubicBezTo>
                  <a:pt x="3393271" y="3811746"/>
                  <a:pt x="3380378" y="3818946"/>
                  <a:pt x="3363507" y="3823267"/>
                </a:cubicBezTo>
                <a:cubicBezTo>
                  <a:pt x="3346774" y="3827519"/>
                  <a:pt x="3331824" y="3827519"/>
                  <a:pt x="3331344" y="3823267"/>
                </a:cubicBezTo>
                <a:cubicBezTo>
                  <a:pt x="3330864" y="3818878"/>
                  <a:pt x="3344099" y="3811814"/>
                  <a:pt x="3361244" y="3807219"/>
                </a:cubicBezTo>
                <a:cubicBezTo>
                  <a:pt x="3369199" y="3805093"/>
                  <a:pt x="3376538" y="3804047"/>
                  <a:pt x="3382050" y="3804056"/>
                </a:cubicBezTo>
                <a:close/>
                <a:moveTo>
                  <a:pt x="3453296" y="3804022"/>
                </a:moveTo>
                <a:cubicBezTo>
                  <a:pt x="3459485" y="3804099"/>
                  <a:pt x="3463874" y="3805334"/>
                  <a:pt x="3464869" y="3807700"/>
                </a:cubicBezTo>
                <a:cubicBezTo>
                  <a:pt x="3466858" y="3812432"/>
                  <a:pt x="3454925" y="3819769"/>
                  <a:pt x="3438329" y="3823953"/>
                </a:cubicBezTo>
                <a:cubicBezTo>
                  <a:pt x="3422007" y="3828068"/>
                  <a:pt x="3406439" y="3827793"/>
                  <a:pt x="3404519" y="3823404"/>
                </a:cubicBezTo>
                <a:cubicBezTo>
                  <a:pt x="3402599" y="3818946"/>
                  <a:pt x="3414394" y="3811814"/>
                  <a:pt x="3430922" y="3807288"/>
                </a:cubicBezTo>
                <a:cubicBezTo>
                  <a:pt x="3439117" y="3805025"/>
                  <a:pt x="3447107" y="3803945"/>
                  <a:pt x="3453296" y="3804022"/>
                </a:cubicBezTo>
                <a:close/>
                <a:moveTo>
                  <a:pt x="1471667" y="3803790"/>
                </a:moveTo>
                <a:cubicBezTo>
                  <a:pt x="1484629" y="3803035"/>
                  <a:pt x="1496289" y="3808385"/>
                  <a:pt x="1497110" y="3814900"/>
                </a:cubicBezTo>
                <a:cubicBezTo>
                  <a:pt x="1497865" y="3821552"/>
                  <a:pt x="1487783" y="3827519"/>
                  <a:pt x="1474683" y="3828685"/>
                </a:cubicBezTo>
                <a:cubicBezTo>
                  <a:pt x="1461243" y="3829919"/>
                  <a:pt x="1449926" y="3826216"/>
                  <a:pt x="1448489" y="3819495"/>
                </a:cubicBezTo>
                <a:cubicBezTo>
                  <a:pt x="1446907" y="3812225"/>
                  <a:pt x="1457745" y="3804613"/>
                  <a:pt x="1471667" y="3803790"/>
                </a:cubicBezTo>
                <a:close/>
                <a:moveTo>
                  <a:pt x="1124314" y="3802624"/>
                </a:moveTo>
                <a:cubicBezTo>
                  <a:pt x="1137411" y="3800704"/>
                  <a:pt x="1149273" y="3805916"/>
                  <a:pt x="1151264" y="3813871"/>
                </a:cubicBezTo>
                <a:cubicBezTo>
                  <a:pt x="1153183" y="3821758"/>
                  <a:pt x="1144473" y="3828959"/>
                  <a:pt x="1131579" y="3830811"/>
                </a:cubicBezTo>
                <a:cubicBezTo>
                  <a:pt x="1119101" y="3832594"/>
                  <a:pt x="1106202" y="3828067"/>
                  <a:pt x="1104214" y="3820592"/>
                </a:cubicBezTo>
                <a:cubicBezTo>
                  <a:pt x="1102161" y="3813117"/>
                  <a:pt x="1111487" y="3804545"/>
                  <a:pt x="1124314" y="3802624"/>
                </a:cubicBezTo>
                <a:close/>
                <a:moveTo>
                  <a:pt x="4590404" y="3801938"/>
                </a:moveTo>
                <a:cubicBezTo>
                  <a:pt x="4607686" y="3802007"/>
                  <a:pt x="4624625" y="3819632"/>
                  <a:pt x="4626751" y="3839931"/>
                </a:cubicBezTo>
                <a:cubicBezTo>
                  <a:pt x="4628877" y="3860574"/>
                  <a:pt x="4615916" y="3876896"/>
                  <a:pt x="4598153" y="3875868"/>
                </a:cubicBezTo>
                <a:cubicBezTo>
                  <a:pt x="4579843" y="3874839"/>
                  <a:pt x="4564275" y="3858379"/>
                  <a:pt x="4562149" y="3838080"/>
                </a:cubicBezTo>
                <a:cubicBezTo>
                  <a:pt x="4560091" y="3818123"/>
                  <a:pt x="4572779" y="3801870"/>
                  <a:pt x="4590404" y="3801938"/>
                </a:cubicBezTo>
                <a:close/>
                <a:moveTo>
                  <a:pt x="2639714" y="3801527"/>
                </a:moveTo>
                <a:cubicBezTo>
                  <a:pt x="2653910" y="3800361"/>
                  <a:pt x="2666597" y="3805025"/>
                  <a:pt x="2668106" y="3811540"/>
                </a:cubicBezTo>
                <a:cubicBezTo>
                  <a:pt x="2669615" y="3818055"/>
                  <a:pt x="2659328" y="3824227"/>
                  <a:pt x="2645337" y="3825599"/>
                </a:cubicBezTo>
                <a:cubicBezTo>
                  <a:pt x="2630867" y="3826970"/>
                  <a:pt x="2618385" y="3823473"/>
                  <a:pt x="2616054" y="3816958"/>
                </a:cubicBezTo>
                <a:cubicBezTo>
                  <a:pt x="2613585" y="3810031"/>
                  <a:pt x="2624352" y="3802830"/>
                  <a:pt x="2639714" y="3801527"/>
                </a:cubicBezTo>
                <a:close/>
                <a:moveTo>
                  <a:pt x="4455027" y="3800704"/>
                </a:moveTo>
                <a:cubicBezTo>
                  <a:pt x="4472035" y="3800155"/>
                  <a:pt x="4489523" y="3815792"/>
                  <a:pt x="4492334" y="3834308"/>
                </a:cubicBezTo>
                <a:cubicBezTo>
                  <a:pt x="4495146" y="3853031"/>
                  <a:pt x="4482802" y="3868118"/>
                  <a:pt x="4465040" y="3867501"/>
                </a:cubicBezTo>
                <a:cubicBezTo>
                  <a:pt x="4446866" y="3866884"/>
                  <a:pt x="4430681" y="3852139"/>
                  <a:pt x="4428075" y="3834034"/>
                </a:cubicBezTo>
                <a:cubicBezTo>
                  <a:pt x="4425469" y="3815929"/>
                  <a:pt x="4437402" y="3801321"/>
                  <a:pt x="4455027" y="3800704"/>
                </a:cubicBezTo>
                <a:close/>
                <a:moveTo>
                  <a:pt x="3919966" y="3800636"/>
                </a:moveTo>
                <a:cubicBezTo>
                  <a:pt x="3937317" y="3799950"/>
                  <a:pt x="3953913" y="3808454"/>
                  <a:pt x="3955491" y="3818878"/>
                </a:cubicBezTo>
                <a:cubicBezTo>
                  <a:pt x="3957205" y="3829439"/>
                  <a:pt x="3943832" y="3838012"/>
                  <a:pt x="3926001" y="3837875"/>
                </a:cubicBezTo>
                <a:cubicBezTo>
                  <a:pt x="3907690" y="3837738"/>
                  <a:pt x="3892466" y="3829988"/>
                  <a:pt x="3890819" y="3819975"/>
                </a:cubicBezTo>
                <a:cubicBezTo>
                  <a:pt x="3889174" y="3810100"/>
                  <a:pt x="3902409" y="3801321"/>
                  <a:pt x="3919966" y="3800636"/>
                </a:cubicBezTo>
                <a:close/>
                <a:moveTo>
                  <a:pt x="4723243" y="3800635"/>
                </a:moveTo>
                <a:cubicBezTo>
                  <a:pt x="4740251" y="3799332"/>
                  <a:pt x="4757808" y="3817506"/>
                  <a:pt x="4760688" y="3839657"/>
                </a:cubicBezTo>
                <a:cubicBezTo>
                  <a:pt x="4763637" y="3862014"/>
                  <a:pt x="4751361" y="3881011"/>
                  <a:pt x="4733667" y="3881285"/>
                </a:cubicBezTo>
                <a:cubicBezTo>
                  <a:pt x="4715493" y="3881559"/>
                  <a:pt x="4699240" y="3864483"/>
                  <a:pt x="4696497" y="3842400"/>
                </a:cubicBezTo>
                <a:cubicBezTo>
                  <a:pt x="4693754" y="3820386"/>
                  <a:pt x="4705618" y="3802007"/>
                  <a:pt x="4723243" y="3800635"/>
                </a:cubicBezTo>
                <a:close/>
                <a:moveTo>
                  <a:pt x="2867511" y="3799898"/>
                </a:moveTo>
                <a:cubicBezTo>
                  <a:pt x="2872714" y="3800910"/>
                  <a:pt x="2876143" y="3803138"/>
                  <a:pt x="2876658" y="3806327"/>
                </a:cubicBezTo>
                <a:cubicBezTo>
                  <a:pt x="2877550" y="3812088"/>
                  <a:pt x="2867194" y="3818946"/>
                  <a:pt x="2853409" y="3821963"/>
                </a:cubicBezTo>
                <a:cubicBezTo>
                  <a:pt x="2839008" y="3825118"/>
                  <a:pt x="2824743" y="3822650"/>
                  <a:pt x="2823989" y="3816751"/>
                </a:cubicBezTo>
                <a:cubicBezTo>
                  <a:pt x="2823303" y="3811059"/>
                  <a:pt x="2833864" y="3803859"/>
                  <a:pt x="2847717" y="3800772"/>
                </a:cubicBezTo>
                <a:cubicBezTo>
                  <a:pt x="2855329" y="3799092"/>
                  <a:pt x="2862307" y="3798886"/>
                  <a:pt x="2867511" y="3799898"/>
                </a:cubicBezTo>
                <a:close/>
                <a:moveTo>
                  <a:pt x="4322599" y="3798510"/>
                </a:moveTo>
                <a:cubicBezTo>
                  <a:pt x="4339950" y="3799127"/>
                  <a:pt x="4356615" y="3813803"/>
                  <a:pt x="4358398" y="3830125"/>
                </a:cubicBezTo>
                <a:cubicBezTo>
                  <a:pt x="4360113" y="3846790"/>
                  <a:pt x="4346876" y="3859203"/>
                  <a:pt x="4329046" y="3857626"/>
                </a:cubicBezTo>
                <a:cubicBezTo>
                  <a:pt x="4310735" y="3855980"/>
                  <a:pt x="4295441" y="3842469"/>
                  <a:pt x="4293659" y="3826285"/>
                </a:cubicBezTo>
                <a:cubicBezTo>
                  <a:pt x="4291875" y="3810443"/>
                  <a:pt x="4304974" y="3797892"/>
                  <a:pt x="4322599" y="3798510"/>
                </a:cubicBezTo>
                <a:close/>
                <a:moveTo>
                  <a:pt x="6136171" y="3798355"/>
                </a:moveTo>
                <a:cubicBezTo>
                  <a:pt x="6143123" y="3801287"/>
                  <a:pt x="6147992" y="3808282"/>
                  <a:pt x="6149295" y="3818672"/>
                </a:cubicBezTo>
                <a:cubicBezTo>
                  <a:pt x="6151901" y="3839452"/>
                  <a:pt x="6139283" y="3865649"/>
                  <a:pt x="6120355" y="3878748"/>
                </a:cubicBezTo>
                <a:cubicBezTo>
                  <a:pt x="6100946" y="3892259"/>
                  <a:pt x="6081401" y="3884509"/>
                  <a:pt x="6079481" y="3862289"/>
                </a:cubicBezTo>
                <a:cubicBezTo>
                  <a:pt x="6077629" y="3841029"/>
                  <a:pt x="6091688" y="3813872"/>
                  <a:pt x="6110548" y="3802419"/>
                </a:cubicBezTo>
                <a:cubicBezTo>
                  <a:pt x="6120184" y="3796555"/>
                  <a:pt x="6129219" y="3795423"/>
                  <a:pt x="6136171" y="3798355"/>
                </a:cubicBezTo>
                <a:close/>
                <a:moveTo>
                  <a:pt x="2294071" y="3796864"/>
                </a:moveTo>
                <a:cubicBezTo>
                  <a:pt x="2307718" y="3795561"/>
                  <a:pt x="2320611" y="3800704"/>
                  <a:pt x="2322257" y="3807631"/>
                </a:cubicBezTo>
                <a:cubicBezTo>
                  <a:pt x="2323972" y="3814489"/>
                  <a:pt x="2313685" y="3821004"/>
                  <a:pt x="2300037" y="3822170"/>
                </a:cubicBezTo>
                <a:cubicBezTo>
                  <a:pt x="2286321" y="3823335"/>
                  <a:pt x="2273634" y="3819015"/>
                  <a:pt x="2272056" y="3812157"/>
                </a:cubicBezTo>
                <a:cubicBezTo>
                  <a:pt x="2270479" y="3805230"/>
                  <a:pt x="2280286" y="3798167"/>
                  <a:pt x="2294071" y="3796864"/>
                </a:cubicBezTo>
                <a:close/>
                <a:moveTo>
                  <a:pt x="4053628" y="3796726"/>
                </a:moveTo>
                <a:cubicBezTo>
                  <a:pt x="4070910" y="3796452"/>
                  <a:pt x="4087712" y="3807013"/>
                  <a:pt x="4089701" y="3819358"/>
                </a:cubicBezTo>
                <a:cubicBezTo>
                  <a:pt x="4091758" y="3831908"/>
                  <a:pt x="4078659" y="3841646"/>
                  <a:pt x="4060829" y="3840960"/>
                </a:cubicBezTo>
                <a:cubicBezTo>
                  <a:pt x="4042518" y="3840206"/>
                  <a:pt x="4027087" y="3830536"/>
                  <a:pt x="4025098" y="3818603"/>
                </a:cubicBezTo>
                <a:cubicBezTo>
                  <a:pt x="4023178" y="3806876"/>
                  <a:pt x="4036003" y="3797001"/>
                  <a:pt x="4053628" y="3796726"/>
                </a:cubicBezTo>
                <a:close/>
                <a:moveTo>
                  <a:pt x="4188937" y="3796658"/>
                </a:moveTo>
                <a:cubicBezTo>
                  <a:pt x="4206425" y="3797344"/>
                  <a:pt x="4222678" y="3810237"/>
                  <a:pt x="4224118" y="3824570"/>
                </a:cubicBezTo>
                <a:cubicBezTo>
                  <a:pt x="4225627" y="3839040"/>
                  <a:pt x="4212048" y="3849739"/>
                  <a:pt x="4194149" y="3848161"/>
                </a:cubicBezTo>
                <a:cubicBezTo>
                  <a:pt x="4175838" y="3846515"/>
                  <a:pt x="4160819" y="3834720"/>
                  <a:pt x="4159379" y="3820592"/>
                </a:cubicBezTo>
                <a:cubicBezTo>
                  <a:pt x="4157938" y="3806876"/>
                  <a:pt x="4171380" y="3795972"/>
                  <a:pt x="4188937" y="3796658"/>
                </a:cubicBezTo>
                <a:close/>
                <a:moveTo>
                  <a:pt x="780930" y="3795972"/>
                </a:moveTo>
                <a:cubicBezTo>
                  <a:pt x="793069" y="3794669"/>
                  <a:pt x="804455" y="3800430"/>
                  <a:pt x="806377" y="3809002"/>
                </a:cubicBezTo>
                <a:cubicBezTo>
                  <a:pt x="808569" y="3818260"/>
                  <a:pt x="798897" y="3826627"/>
                  <a:pt x="785388" y="3828067"/>
                </a:cubicBezTo>
                <a:cubicBezTo>
                  <a:pt x="773041" y="3829370"/>
                  <a:pt x="762002" y="3824227"/>
                  <a:pt x="760081" y="3815928"/>
                </a:cubicBezTo>
                <a:cubicBezTo>
                  <a:pt x="757956" y="3806670"/>
                  <a:pt x="767627" y="3797480"/>
                  <a:pt x="780930" y="3795972"/>
                </a:cubicBezTo>
                <a:close/>
                <a:moveTo>
                  <a:pt x="4858620" y="3795560"/>
                </a:moveTo>
                <a:cubicBezTo>
                  <a:pt x="4875902" y="3794669"/>
                  <a:pt x="4892979" y="3814351"/>
                  <a:pt x="4895173" y="3838011"/>
                </a:cubicBezTo>
                <a:cubicBezTo>
                  <a:pt x="4897436" y="3862014"/>
                  <a:pt x="4884543" y="3882177"/>
                  <a:pt x="4866781" y="3882314"/>
                </a:cubicBezTo>
                <a:cubicBezTo>
                  <a:pt x="4848470" y="3882451"/>
                  <a:pt x="4832834" y="3864072"/>
                  <a:pt x="4830571" y="3840069"/>
                </a:cubicBezTo>
                <a:cubicBezTo>
                  <a:pt x="4828376" y="3816477"/>
                  <a:pt x="4840995" y="3796520"/>
                  <a:pt x="4858620" y="3795560"/>
                </a:cubicBezTo>
                <a:close/>
                <a:moveTo>
                  <a:pt x="435218" y="3792817"/>
                </a:moveTo>
                <a:cubicBezTo>
                  <a:pt x="447081" y="3791171"/>
                  <a:pt x="458607" y="3795903"/>
                  <a:pt x="460525" y="3803378"/>
                </a:cubicBezTo>
                <a:cubicBezTo>
                  <a:pt x="462514" y="3810991"/>
                  <a:pt x="454626" y="3818878"/>
                  <a:pt x="442695" y="3821072"/>
                </a:cubicBezTo>
                <a:cubicBezTo>
                  <a:pt x="431105" y="3823198"/>
                  <a:pt x="418896" y="3818329"/>
                  <a:pt x="416429" y="3810991"/>
                </a:cubicBezTo>
                <a:cubicBezTo>
                  <a:pt x="413684" y="3802761"/>
                  <a:pt x="422258" y="3794600"/>
                  <a:pt x="435218" y="3792817"/>
                </a:cubicBezTo>
                <a:close/>
                <a:moveTo>
                  <a:pt x="1949740" y="3792680"/>
                </a:moveTo>
                <a:cubicBezTo>
                  <a:pt x="1964209" y="3791309"/>
                  <a:pt x="1976417" y="3796589"/>
                  <a:pt x="1977036" y="3803996"/>
                </a:cubicBezTo>
                <a:cubicBezTo>
                  <a:pt x="1977652" y="3810717"/>
                  <a:pt x="1967638" y="3816477"/>
                  <a:pt x="1954539" y="3817506"/>
                </a:cubicBezTo>
                <a:cubicBezTo>
                  <a:pt x="1940480" y="3818603"/>
                  <a:pt x="1927449" y="3813871"/>
                  <a:pt x="1927038" y="3806945"/>
                </a:cubicBezTo>
                <a:cubicBezTo>
                  <a:pt x="1926627" y="3800293"/>
                  <a:pt x="1936434" y="3793983"/>
                  <a:pt x="1949740" y="3792680"/>
                </a:cubicBezTo>
                <a:close/>
                <a:moveTo>
                  <a:pt x="3734362" y="3790400"/>
                </a:moveTo>
                <a:cubicBezTo>
                  <a:pt x="3740766" y="3791875"/>
                  <a:pt x="3745189" y="3794738"/>
                  <a:pt x="3746184" y="3798647"/>
                </a:cubicBezTo>
                <a:cubicBezTo>
                  <a:pt x="3748172" y="3806465"/>
                  <a:pt x="3735279" y="3814558"/>
                  <a:pt x="3717723" y="3816821"/>
                </a:cubicBezTo>
                <a:cubicBezTo>
                  <a:pt x="3700372" y="3819015"/>
                  <a:pt x="3683844" y="3815243"/>
                  <a:pt x="3682816" y="3808317"/>
                </a:cubicBezTo>
                <a:cubicBezTo>
                  <a:pt x="3681787" y="3801596"/>
                  <a:pt x="3694131" y="3793572"/>
                  <a:pt x="3710659" y="3790486"/>
                </a:cubicBezTo>
                <a:cubicBezTo>
                  <a:pt x="3719574" y="3788840"/>
                  <a:pt x="3727958" y="3788926"/>
                  <a:pt x="3734362" y="3790400"/>
                </a:cubicBezTo>
                <a:close/>
                <a:moveTo>
                  <a:pt x="1606152" y="3789319"/>
                </a:moveTo>
                <a:cubicBezTo>
                  <a:pt x="1618907" y="3788428"/>
                  <a:pt x="1630909" y="3793983"/>
                  <a:pt x="1632009" y="3800772"/>
                </a:cubicBezTo>
                <a:cubicBezTo>
                  <a:pt x="1633173" y="3807699"/>
                  <a:pt x="1623298" y="3814077"/>
                  <a:pt x="1610268" y="3815380"/>
                </a:cubicBezTo>
                <a:cubicBezTo>
                  <a:pt x="1596894" y="3816751"/>
                  <a:pt x="1585303" y="3812843"/>
                  <a:pt x="1583588" y="3805847"/>
                </a:cubicBezTo>
                <a:cubicBezTo>
                  <a:pt x="1581739" y="3798372"/>
                  <a:pt x="1592301" y="3790348"/>
                  <a:pt x="1606152" y="3789319"/>
                </a:cubicBezTo>
                <a:close/>
                <a:moveTo>
                  <a:pt x="1261538" y="3786714"/>
                </a:moveTo>
                <a:cubicBezTo>
                  <a:pt x="1274843" y="3785616"/>
                  <a:pt x="1285542" y="3791652"/>
                  <a:pt x="1286364" y="3799881"/>
                </a:cubicBezTo>
                <a:cubicBezTo>
                  <a:pt x="1287121" y="3807768"/>
                  <a:pt x="1276762" y="3814900"/>
                  <a:pt x="1264008" y="3815792"/>
                </a:cubicBezTo>
                <a:cubicBezTo>
                  <a:pt x="1251321" y="3816683"/>
                  <a:pt x="1239321" y="3811197"/>
                  <a:pt x="1238770" y="3803584"/>
                </a:cubicBezTo>
                <a:cubicBezTo>
                  <a:pt x="1238221" y="3795766"/>
                  <a:pt x="1248505" y="3787811"/>
                  <a:pt x="1261538" y="3786714"/>
                </a:cubicBezTo>
                <a:close/>
                <a:moveTo>
                  <a:pt x="4992626" y="3785685"/>
                </a:moveTo>
                <a:cubicBezTo>
                  <a:pt x="5009908" y="3783971"/>
                  <a:pt x="5027053" y="3804065"/>
                  <a:pt x="5029385" y="3829028"/>
                </a:cubicBezTo>
                <a:cubicBezTo>
                  <a:pt x="5031785" y="3854402"/>
                  <a:pt x="5019029" y="3876485"/>
                  <a:pt x="5001267" y="3877583"/>
                </a:cubicBezTo>
                <a:cubicBezTo>
                  <a:pt x="4982956" y="3878680"/>
                  <a:pt x="4967182" y="3859889"/>
                  <a:pt x="4964851" y="3834377"/>
                </a:cubicBezTo>
                <a:cubicBezTo>
                  <a:pt x="4962519" y="3809277"/>
                  <a:pt x="4975069" y="3787468"/>
                  <a:pt x="4992626" y="3785685"/>
                </a:cubicBezTo>
                <a:close/>
                <a:moveTo>
                  <a:pt x="2429585" y="3784520"/>
                </a:moveTo>
                <a:cubicBezTo>
                  <a:pt x="2443232" y="3783354"/>
                  <a:pt x="2455920" y="3788840"/>
                  <a:pt x="2457428" y="3796110"/>
                </a:cubicBezTo>
                <a:cubicBezTo>
                  <a:pt x="2458937" y="3803311"/>
                  <a:pt x="2448376" y="3810169"/>
                  <a:pt x="2434797" y="3811266"/>
                </a:cubicBezTo>
                <a:cubicBezTo>
                  <a:pt x="2420875" y="3812432"/>
                  <a:pt x="2408599" y="3807768"/>
                  <a:pt x="2407159" y="3800430"/>
                </a:cubicBezTo>
                <a:cubicBezTo>
                  <a:pt x="2405788" y="3793161"/>
                  <a:pt x="2415937" y="3785685"/>
                  <a:pt x="2429585" y="3784520"/>
                </a:cubicBezTo>
                <a:close/>
                <a:moveTo>
                  <a:pt x="2774542" y="3783490"/>
                </a:moveTo>
                <a:cubicBezTo>
                  <a:pt x="2788670" y="3781090"/>
                  <a:pt x="2801289" y="3784519"/>
                  <a:pt x="2802797" y="3790897"/>
                </a:cubicBezTo>
                <a:cubicBezTo>
                  <a:pt x="2804237" y="3797206"/>
                  <a:pt x="2793950" y="3804545"/>
                  <a:pt x="2780029" y="3807219"/>
                </a:cubicBezTo>
                <a:cubicBezTo>
                  <a:pt x="2765627" y="3809962"/>
                  <a:pt x="2753214" y="3807425"/>
                  <a:pt x="2750951" y="3800978"/>
                </a:cubicBezTo>
                <a:cubicBezTo>
                  <a:pt x="2748482" y="3794120"/>
                  <a:pt x="2759249" y="3786028"/>
                  <a:pt x="2774542" y="3783490"/>
                </a:cubicBezTo>
                <a:close/>
                <a:moveTo>
                  <a:pt x="226944" y="3780062"/>
                </a:moveTo>
                <a:cubicBezTo>
                  <a:pt x="239699" y="3779033"/>
                  <a:pt x="249573" y="3782668"/>
                  <a:pt x="250601" y="3789252"/>
                </a:cubicBezTo>
                <a:cubicBezTo>
                  <a:pt x="251560" y="3795629"/>
                  <a:pt x="242850" y="3801870"/>
                  <a:pt x="230576" y="3803104"/>
                </a:cubicBezTo>
                <a:cubicBezTo>
                  <a:pt x="218851" y="3804202"/>
                  <a:pt x="212539" y="3800910"/>
                  <a:pt x="210893" y="3793366"/>
                </a:cubicBezTo>
                <a:cubicBezTo>
                  <a:pt x="210827" y="3792886"/>
                  <a:pt x="210689" y="3792475"/>
                  <a:pt x="210617" y="3791994"/>
                </a:cubicBezTo>
                <a:cubicBezTo>
                  <a:pt x="209387" y="3784519"/>
                  <a:pt x="214461" y="3781022"/>
                  <a:pt x="226944" y="3780062"/>
                </a:cubicBezTo>
                <a:close/>
                <a:moveTo>
                  <a:pt x="913289" y="3779719"/>
                </a:moveTo>
                <a:cubicBezTo>
                  <a:pt x="926661" y="3777044"/>
                  <a:pt x="939214" y="3782736"/>
                  <a:pt x="941270" y="3792543"/>
                </a:cubicBezTo>
                <a:cubicBezTo>
                  <a:pt x="943122" y="3801459"/>
                  <a:pt x="934824" y="3810100"/>
                  <a:pt x="922752" y="3812157"/>
                </a:cubicBezTo>
                <a:cubicBezTo>
                  <a:pt x="909175" y="3814489"/>
                  <a:pt x="896963" y="3809139"/>
                  <a:pt x="894912" y="3799607"/>
                </a:cubicBezTo>
                <a:cubicBezTo>
                  <a:pt x="893057" y="3790897"/>
                  <a:pt x="901218" y="3782188"/>
                  <a:pt x="913289" y="3779719"/>
                </a:cubicBezTo>
                <a:close/>
                <a:moveTo>
                  <a:pt x="5835208" y="3779707"/>
                </a:moveTo>
                <a:cubicBezTo>
                  <a:pt x="5848076" y="3781009"/>
                  <a:pt x="5858157" y="3793161"/>
                  <a:pt x="5859751" y="3811677"/>
                </a:cubicBezTo>
                <a:cubicBezTo>
                  <a:pt x="5861809" y="3835955"/>
                  <a:pt x="5847201" y="3864415"/>
                  <a:pt x="5828822" y="3872096"/>
                </a:cubicBezTo>
                <a:cubicBezTo>
                  <a:pt x="5810785" y="3879572"/>
                  <a:pt x="5794806" y="3867021"/>
                  <a:pt x="5792269" y="3843430"/>
                </a:cubicBezTo>
                <a:cubicBezTo>
                  <a:pt x="5789526" y="3818330"/>
                  <a:pt x="5802830" y="3790692"/>
                  <a:pt x="5821621" y="3782188"/>
                </a:cubicBezTo>
                <a:cubicBezTo>
                  <a:pt x="5826319" y="3780044"/>
                  <a:pt x="5830918" y="3779273"/>
                  <a:pt x="5835208" y="3779707"/>
                </a:cubicBezTo>
                <a:close/>
                <a:moveTo>
                  <a:pt x="2087234" y="3779376"/>
                </a:moveTo>
                <a:cubicBezTo>
                  <a:pt x="2100470" y="3778690"/>
                  <a:pt x="2111374" y="3784313"/>
                  <a:pt x="2112129" y="3791514"/>
                </a:cubicBezTo>
                <a:cubicBezTo>
                  <a:pt x="2112814" y="3798647"/>
                  <a:pt x="2102939" y="3804819"/>
                  <a:pt x="2089840" y="3805916"/>
                </a:cubicBezTo>
                <a:cubicBezTo>
                  <a:pt x="2075791" y="3807082"/>
                  <a:pt x="2062692" y="3802076"/>
                  <a:pt x="2062071" y="3794738"/>
                </a:cubicBezTo>
                <a:cubicBezTo>
                  <a:pt x="2061455" y="3787194"/>
                  <a:pt x="2072703" y="3780061"/>
                  <a:pt x="2087234" y="3779376"/>
                </a:cubicBezTo>
                <a:close/>
                <a:moveTo>
                  <a:pt x="3661540" y="3777069"/>
                </a:moveTo>
                <a:cubicBezTo>
                  <a:pt x="3667626" y="3777883"/>
                  <a:pt x="3671878" y="3779924"/>
                  <a:pt x="3672872" y="3783010"/>
                </a:cubicBezTo>
                <a:cubicBezTo>
                  <a:pt x="3674998" y="3789594"/>
                  <a:pt x="3661625" y="3797960"/>
                  <a:pt x="3643726" y="3801389"/>
                </a:cubicBezTo>
                <a:cubicBezTo>
                  <a:pt x="3626855" y="3804613"/>
                  <a:pt x="3612179" y="3802624"/>
                  <a:pt x="3610259" y="3796795"/>
                </a:cubicBezTo>
                <a:cubicBezTo>
                  <a:pt x="3608201" y="3790691"/>
                  <a:pt x="3621231" y="3782393"/>
                  <a:pt x="3639200" y="3778484"/>
                </a:cubicBezTo>
                <a:cubicBezTo>
                  <a:pt x="3647532" y="3776666"/>
                  <a:pt x="3655453" y="3776255"/>
                  <a:pt x="3661540" y="3777069"/>
                </a:cubicBezTo>
                <a:close/>
                <a:moveTo>
                  <a:pt x="571347" y="3775124"/>
                </a:moveTo>
                <a:cubicBezTo>
                  <a:pt x="583283" y="3773889"/>
                  <a:pt x="594323" y="3779308"/>
                  <a:pt x="595625" y="3787331"/>
                </a:cubicBezTo>
                <a:cubicBezTo>
                  <a:pt x="596929" y="3795424"/>
                  <a:pt x="588360" y="3803516"/>
                  <a:pt x="576355" y="3805299"/>
                </a:cubicBezTo>
                <a:cubicBezTo>
                  <a:pt x="563394" y="3807220"/>
                  <a:pt x="551598" y="3800979"/>
                  <a:pt x="550777" y="3792063"/>
                </a:cubicBezTo>
                <a:cubicBezTo>
                  <a:pt x="550091" y="3784108"/>
                  <a:pt x="559554" y="3776359"/>
                  <a:pt x="571347" y="3775124"/>
                </a:cubicBezTo>
                <a:close/>
                <a:moveTo>
                  <a:pt x="1741667" y="3774850"/>
                </a:moveTo>
                <a:cubicBezTo>
                  <a:pt x="1754488" y="3774095"/>
                  <a:pt x="1766220" y="3780062"/>
                  <a:pt x="1767111" y="3787194"/>
                </a:cubicBezTo>
                <a:cubicBezTo>
                  <a:pt x="1767932" y="3794463"/>
                  <a:pt x="1757919" y="3800978"/>
                  <a:pt x="1744822" y="3802213"/>
                </a:cubicBezTo>
                <a:cubicBezTo>
                  <a:pt x="1731377" y="3803448"/>
                  <a:pt x="1720062" y="3799195"/>
                  <a:pt x="1718556" y="3791789"/>
                </a:cubicBezTo>
                <a:cubicBezTo>
                  <a:pt x="1716910" y="3783833"/>
                  <a:pt x="1727676" y="3775672"/>
                  <a:pt x="1741667" y="3774850"/>
                </a:cubicBezTo>
                <a:close/>
                <a:moveTo>
                  <a:pt x="3147670" y="3773751"/>
                </a:moveTo>
                <a:cubicBezTo>
                  <a:pt x="3153156" y="3773648"/>
                  <a:pt x="3157048" y="3774746"/>
                  <a:pt x="3158180" y="3777043"/>
                </a:cubicBezTo>
                <a:cubicBezTo>
                  <a:pt x="3160580" y="3781844"/>
                  <a:pt x="3148990" y="3790074"/>
                  <a:pt x="3133148" y="3794943"/>
                </a:cubicBezTo>
                <a:cubicBezTo>
                  <a:pt x="3118609" y="3799401"/>
                  <a:pt x="3105030" y="3799469"/>
                  <a:pt x="3103521" y="3794943"/>
                </a:cubicBezTo>
                <a:cubicBezTo>
                  <a:pt x="3102013" y="3790348"/>
                  <a:pt x="3112848" y="3782530"/>
                  <a:pt x="3127593" y="3777661"/>
                </a:cubicBezTo>
                <a:cubicBezTo>
                  <a:pt x="3135102" y="3775157"/>
                  <a:pt x="3142183" y="3773854"/>
                  <a:pt x="3147670" y="3773751"/>
                </a:cubicBezTo>
                <a:close/>
                <a:moveTo>
                  <a:pt x="3221444" y="3773023"/>
                </a:moveTo>
                <a:cubicBezTo>
                  <a:pt x="3226828" y="3772912"/>
                  <a:pt x="3230634" y="3773923"/>
                  <a:pt x="3231560" y="3776084"/>
                </a:cubicBezTo>
                <a:cubicBezTo>
                  <a:pt x="3233480" y="3780679"/>
                  <a:pt x="3221753" y="3788771"/>
                  <a:pt x="3206185" y="3793640"/>
                </a:cubicBezTo>
                <a:cubicBezTo>
                  <a:pt x="3191578" y="3798167"/>
                  <a:pt x="3178410" y="3798509"/>
                  <a:pt x="3176627" y="3794395"/>
                </a:cubicBezTo>
                <a:cubicBezTo>
                  <a:pt x="3174707" y="3789868"/>
                  <a:pt x="3186229" y="3781707"/>
                  <a:pt x="3201865" y="3776701"/>
                </a:cubicBezTo>
                <a:cubicBezTo>
                  <a:pt x="3209100" y="3774369"/>
                  <a:pt x="3216061" y="3773135"/>
                  <a:pt x="3221444" y="3773023"/>
                </a:cubicBezTo>
                <a:close/>
                <a:moveTo>
                  <a:pt x="2563933" y="3771695"/>
                </a:moveTo>
                <a:cubicBezTo>
                  <a:pt x="2577512" y="3770186"/>
                  <a:pt x="2590611" y="3775672"/>
                  <a:pt x="2592463" y="3783216"/>
                </a:cubicBezTo>
                <a:cubicBezTo>
                  <a:pt x="2594314" y="3790828"/>
                  <a:pt x="2584301" y="3798029"/>
                  <a:pt x="2570654" y="3799470"/>
                </a:cubicBezTo>
                <a:cubicBezTo>
                  <a:pt x="2557007" y="3800909"/>
                  <a:pt x="2544114" y="3796177"/>
                  <a:pt x="2542331" y="3788634"/>
                </a:cubicBezTo>
                <a:cubicBezTo>
                  <a:pt x="2540547" y="3780953"/>
                  <a:pt x="2550011" y="3773272"/>
                  <a:pt x="2563933" y="3771695"/>
                </a:cubicBezTo>
                <a:close/>
                <a:moveTo>
                  <a:pt x="3075171" y="3771669"/>
                </a:moveTo>
                <a:cubicBezTo>
                  <a:pt x="3080615" y="3772020"/>
                  <a:pt x="3084386" y="3773580"/>
                  <a:pt x="3084935" y="3776221"/>
                </a:cubicBezTo>
                <a:cubicBezTo>
                  <a:pt x="3085964" y="3781708"/>
                  <a:pt x="3074306" y="3789594"/>
                  <a:pt x="3059218" y="3793846"/>
                </a:cubicBezTo>
                <a:cubicBezTo>
                  <a:pt x="3043925" y="3798167"/>
                  <a:pt x="3031786" y="3797207"/>
                  <a:pt x="3031374" y="3791378"/>
                </a:cubicBezTo>
                <a:cubicBezTo>
                  <a:pt x="3030963" y="3786165"/>
                  <a:pt x="3041730" y="3778485"/>
                  <a:pt x="3055377" y="3774369"/>
                </a:cubicBezTo>
                <a:cubicBezTo>
                  <a:pt x="3062612" y="3772175"/>
                  <a:pt x="3069728" y="3771317"/>
                  <a:pt x="3075171" y="3771669"/>
                </a:cubicBezTo>
                <a:close/>
                <a:moveTo>
                  <a:pt x="3845830" y="3770804"/>
                </a:moveTo>
                <a:cubicBezTo>
                  <a:pt x="3863730" y="3768678"/>
                  <a:pt x="3878955" y="3774713"/>
                  <a:pt x="3880395" y="3784451"/>
                </a:cubicBezTo>
                <a:cubicBezTo>
                  <a:pt x="3881835" y="3794052"/>
                  <a:pt x="3868256" y="3802625"/>
                  <a:pt x="3850631" y="3803379"/>
                </a:cubicBezTo>
                <a:cubicBezTo>
                  <a:pt x="3834172" y="3804134"/>
                  <a:pt x="3818947" y="3798304"/>
                  <a:pt x="3817027" y="3790418"/>
                </a:cubicBezTo>
                <a:cubicBezTo>
                  <a:pt x="3814969" y="3781914"/>
                  <a:pt x="3828206" y="3772861"/>
                  <a:pt x="3845830" y="3770804"/>
                </a:cubicBezTo>
                <a:close/>
                <a:moveTo>
                  <a:pt x="3295108" y="3770632"/>
                </a:moveTo>
                <a:cubicBezTo>
                  <a:pt x="3300551" y="3770409"/>
                  <a:pt x="3304392" y="3771283"/>
                  <a:pt x="3305421" y="3773272"/>
                </a:cubicBezTo>
                <a:cubicBezTo>
                  <a:pt x="3307615" y="3777456"/>
                  <a:pt x="3295614" y="3785479"/>
                  <a:pt x="3279772" y="3790555"/>
                </a:cubicBezTo>
                <a:cubicBezTo>
                  <a:pt x="3263518" y="3795766"/>
                  <a:pt x="3249597" y="3796384"/>
                  <a:pt x="3248362" y="3791995"/>
                </a:cubicBezTo>
                <a:cubicBezTo>
                  <a:pt x="3247128" y="3787537"/>
                  <a:pt x="3258992" y="3779788"/>
                  <a:pt x="3275177" y="3774575"/>
                </a:cubicBezTo>
                <a:cubicBezTo>
                  <a:pt x="3282618" y="3772175"/>
                  <a:pt x="3289664" y="3770855"/>
                  <a:pt x="3295108" y="3770632"/>
                </a:cubicBezTo>
                <a:close/>
                <a:moveTo>
                  <a:pt x="5622051" y="3770145"/>
                </a:moveTo>
                <a:cubicBezTo>
                  <a:pt x="5635135" y="3772971"/>
                  <a:pt x="5645113" y="3786936"/>
                  <a:pt x="5646604" y="3807150"/>
                </a:cubicBezTo>
                <a:cubicBezTo>
                  <a:pt x="5648456" y="3832182"/>
                  <a:pt x="5635563" y="3857968"/>
                  <a:pt x="5617800" y="3864757"/>
                </a:cubicBezTo>
                <a:cubicBezTo>
                  <a:pt x="5599010" y="3871890"/>
                  <a:pt x="5581110" y="3854813"/>
                  <a:pt x="5579190" y="3828136"/>
                </a:cubicBezTo>
                <a:cubicBezTo>
                  <a:pt x="5577407" y="3802487"/>
                  <a:pt x="5590094" y="3777592"/>
                  <a:pt x="5608131" y="3771214"/>
                </a:cubicBezTo>
                <a:cubicBezTo>
                  <a:pt x="5612983" y="3769499"/>
                  <a:pt x="5617690" y="3769204"/>
                  <a:pt x="5622051" y="3770145"/>
                </a:cubicBezTo>
                <a:close/>
                <a:moveTo>
                  <a:pt x="5127659" y="3770117"/>
                </a:moveTo>
                <a:cubicBezTo>
                  <a:pt x="5145079" y="3768334"/>
                  <a:pt x="5161949" y="3789183"/>
                  <a:pt x="5163869" y="3815037"/>
                </a:cubicBezTo>
                <a:cubicBezTo>
                  <a:pt x="5165858" y="3841441"/>
                  <a:pt x="5152691" y="3864621"/>
                  <a:pt x="5134860" y="3866129"/>
                </a:cubicBezTo>
                <a:cubicBezTo>
                  <a:pt x="5116549" y="3867638"/>
                  <a:pt x="5101119" y="3848230"/>
                  <a:pt x="5099062" y="3821347"/>
                </a:cubicBezTo>
                <a:cubicBezTo>
                  <a:pt x="5097073" y="3795012"/>
                  <a:pt x="5110034" y="3771901"/>
                  <a:pt x="5127659" y="3770117"/>
                </a:cubicBezTo>
                <a:close/>
                <a:moveTo>
                  <a:pt x="1393621" y="3770049"/>
                </a:moveTo>
                <a:cubicBezTo>
                  <a:pt x="1406860" y="3767649"/>
                  <a:pt x="1418930" y="3774713"/>
                  <a:pt x="1420985" y="3782942"/>
                </a:cubicBezTo>
                <a:cubicBezTo>
                  <a:pt x="1423112" y="3791172"/>
                  <a:pt x="1414610" y="3798647"/>
                  <a:pt x="1401646" y="3800499"/>
                </a:cubicBezTo>
                <a:cubicBezTo>
                  <a:pt x="1389233" y="3802350"/>
                  <a:pt x="1376272" y="3797618"/>
                  <a:pt x="1374012" y="3789869"/>
                </a:cubicBezTo>
                <a:cubicBezTo>
                  <a:pt x="1371816" y="3782188"/>
                  <a:pt x="1380867" y="3772381"/>
                  <a:pt x="1393621" y="3770049"/>
                </a:cubicBezTo>
                <a:close/>
                <a:moveTo>
                  <a:pt x="3586822" y="3769329"/>
                </a:moveTo>
                <a:cubicBezTo>
                  <a:pt x="3593028" y="3769706"/>
                  <a:pt x="3597469" y="3771352"/>
                  <a:pt x="3598532" y="3774164"/>
                </a:cubicBezTo>
                <a:cubicBezTo>
                  <a:pt x="3600589" y="3779856"/>
                  <a:pt x="3588793" y="3787880"/>
                  <a:pt x="3572197" y="3792063"/>
                </a:cubicBezTo>
                <a:cubicBezTo>
                  <a:pt x="3555875" y="3796178"/>
                  <a:pt x="3540239" y="3795149"/>
                  <a:pt x="3538250" y="3789868"/>
                </a:cubicBezTo>
                <a:cubicBezTo>
                  <a:pt x="3536261" y="3784519"/>
                  <a:pt x="3547919" y="3776633"/>
                  <a:pt x="3564516" y="3772106"/>
                </a:cubicBezTo>
                <a:cubicBezTo>
                  <a:pt x="3572643" y="3769843"/>
                  <a:pt x="3580615" y="3768951"/>
                  <a:pt x="3586822" y="3769329"/>
                </a:cubicBezTo>
                <a:close/>
                <a:moveTo>
                  <a:pt x="3368549" y="3767819"/>
                </a:moveTo>
                <a:cubicBezTo>
                  <a:pt x="3373949" y="3767751"/>
                  <a:pt x="3377532" y="3768883"/>
                  <a:pt x="3378184" y="3771215"/>
                </a:cubicBezTo>
                <a:cubicBezTo>
                  <a:pt x="3379418" y="3775809"/>
                  <a:pt x="3367828" y="3783353"/>
                  <a:pt x="3352398" y="3788085"/>
                </a:cubicBezTo>
                <a:cubicBezTo>
                  <a:pt x="3337310" y="3792749"/>
                  <a:pt x="3322565" y="3793366"/>
                  <a:pt x="3320645" y="3789457"/>
                </a:cubicBezTo>
                <a:cubicBezTo>
                  <a:pt x="3318588" y="3785205"/>
                  <a:pt x="3331412" y="3776838"/>
                  <a:pt x="3348009" y="3771626"/>
                </a:cubicBezTo>
                <a:cubicBezTo>
                  <a:pt x="3355930" y="3769157"/>
                  <a:pt x="3363148" y="3767888"/>
                  <a:pt x="3368549" y="3767819"/>
                </a:cubicBezTo>
                <a:close/>
                <a:moveTo>
                  <a:pt x="2220142" y="3766071"/>
                </a:moveTo>
                <a:cubicBezTo>
                  <a:pt x="2233584" y="3764837"/>
                  <a:pt x="2245174" y="3769980"/>
                  <a:pt x="2247025" y="3777524"/>
                </a:cubicBezTo>
                <a:cubicBezTo>
                  <a:pt x="2249014" y="3785547"/>
                  <a:pt x="2238590" y="3792886"/>
                  <a:pt x="2224462" y="3793983"/>
                </a:cubicBezTo>
                <a:cubicBezTo>
                  <a:pt x="2211501" y="3794943"/>
                  <a:pt x="2199294" y="3790348"/>
                  <a:pt x="2197373" y="3783216"/>
                </a:cubicBezTo>
                <a:cubicBezTo>
                  <a:pt x="2195247" y="3775603"/>
                  <a:pt x="2205877" y="3767374"/>
                  <a:pt x="2220142" y="3766071"/>
                </a:cubicBezTo>
                <a:close/>
                <a:moveTo>
                  <a:pt x="3514958" y="3766011"/>
                </a:moveTo>
                <a:cubicBezTo>
                  <a:pt x="3520899" y="3766174"/>
                  <a:pt x="3524842" y="3767648"/>
                  <a:pt x="3525425" y="3770392"/>
                </a:cubicBezTo>
                <a:cubicBezTo>
                  <a:pt x="3526523" y="3775467"/>
                  <a:pt x="3514933" y="3782874"/>
                  <a:pt x="3499296" y="3787262"/>
                </a:cubicBezTo>
                <a:cubicBezTo>
                  <a:pt x="3482563" y="3791926"/>
                  <a:pt x="3466995" y="3791858"/>
                  <a:pt x="3465006" y="3787194"/>
                </a:cubicBezTo>
                <a:cubicBezTo>
                  <a:pt x="3463018" y="3782530"/>
                  <a:pt x="3475636" y="3774438"/>
                  <a:pt x="3492507" y="3769500"/>
                </a:cubicBezTo>
                <a:cubicBezTo>
                  <a:pt x="3501079" y="3766997"/>
                  <a:pt x="3509018" y="3765848"/>
                  <a:pt x="3514958" y="3766011"/>
                </a:cubicBezTo>
                <a:close/>
                <a:moveTo>
                  <a:pt x="3442212" y="3765925"/>
                </a:moveTo>
                <a:cubicBezTo>
                  <a:pt x="3448067" y="3766002"/>
                  <a:pt x="3451942" y="3767340"/>
                  <a:pt x="3452182" y="3769912"/>
                </a:cubicBezTo>
                <a:cubicBezTo>
                  <a:pt x="3452525" y="3774849"/>
                  <a:pt x="3440318" y="3782256"/>
                  <a:pt x="3424544" y="3786714"/>
                </a:cubicBezTo>
                <a:cubicBezTo>
                  <a:pt x="3408428" y="3791309"/>
                  <a:pt x="3395055" y="3791514"/>
                  <a:pt x="3393340" y="3787194"/>
                </a:cubicBezTo>
                <a:cubicBezTo>
                  <a:pt x="3391489" y="3782668"/>
                  <a:pt x="3403970" y="3774438"/>
                  <a:pt x="3420361" y="3769500"/>
                </a:cubicBezTo>
                <a:cubicBezTo>
                  <a:pt x="3428522" y="3767031"/>
                  <a:pt x="3436357" y="3765848"/>
                  <a:pt x="3442212" y="3765925"/>
                </a:cubicBezTo>
                <a:close/>
                <a:moveTo>
                  <a:pt x="3001096" y="3765265"/>
                </a:moveTo>
                <a:cubicBezTo>
                  <a:pt x="3006343" y="3765951"/>
                  <a:pt x="3009840" y="3767991"/>
                  <a:pt x="3010458" y="3771215"/>
                </a:cubicBezTo>
                <a:cubicBezTo>
                  <a:pt x="3011555" y="3777044"/>
                  <a:pt x="3001474" y="3784656"/>
                  <a:pt x="2987758" y="3788634"/>
                </a:cubicBezTo>
                <a:cubicBezTo>
                  <a:pt x="2973425" y="3792749"/>
                  <a:pt x="2959023" y="3791240"/>
                  <a:pt x="2958063" y="3785205"/>
                </a:cubicBezTo>
                <a:cubicBezTo>
                  <a:pt x="2957171" y="3779445"/>
                  <a:pt x="2967527" y="3771421"/>
                  <a:pt x="2981243" y="3767443"/>
                </a:cubicBezTo>
                <a:cubicBezTo>
                  <a:pt x="2988855" y="3765248"/>
                  <a:pt x="2995850" y="3764579"/>
                  <a:pt x="3001096" y="3765265"/>
                </a:cubicBezTo>
                <a:close/>
                <a:moveTo>
                  <a:pt x="361359" y="3764151"/>
                </a:moveTo>
                <a:cubicBezTo>
                  <a:pt x="373911" y="3762505"/>
                  <a:pt x="384333" y="3766277"/>
                  <a:pt x="385499" y="3773066"/>
                </a:cubicBezTo>
                <a:cubicBezTo>
                  <a:pt x="386661" y="3779787"/>
                  <a:pt x="377750" y="3786577"/>
                  <a:pt x="365472" y="3788017"/>
                </a:cubicBezTo>
                <a:cubicBezTo>
                  <a:pt x="353472" y="3789388"/>
                  <a:pt x="342087" y="3784794"/>
                  <a:pt x="341058" y="3778416"/>
                </a:cubicBezTo>
                <a:cubicBezTo>
                  <a:pt x="339963" y="3771969"/>
                  <a:pt x="349217" y="3765660"/>
                  <a:pt x="361359" y="3764151"/>
                </a:cubicBezTo>
                <a:close/>
                <a:moveTo>
                  <a:pt x="6060494" y="3762607"/>
                </a:moveTo>
                <a:cubicBezTo>
                  <a:pt x="6067532" y="3766362"/>
                  <a:pt x="6072452" y="3774095"/>
                  <a:pt x="6073515" y="3784862"/>
                </a:cubicBezTo>
                <a:cubicBezTo>
                  <a:pt x="6075641" y="3806533"/>
                  <a:pt x="6061788" y="3833005"/>
                  <a:pt x="6042517" y="3844183"/>
                </a:cubicBezTo>
                <a:cubicBezTo>
                  <a:pt x="6023109" y="3855499"/>
                  <a:pt x="6006238" y="3846584"/>
                  <a:pt x="6004044" y="3823747"/>
                </a:cubicBezTo>
                <a:cubicBezTo>
                  <a:pt x="6001849" y="3801115"/>
                  <a:pt x="6015565" y="3774575"/>
                  <a:pt x="6034768" y="3764219"/>
                </a:cubicBezTo>
                <a:cubicBezTo>
                  <a:pt x="6044301" y="3759075"/>
                  <a:pt x="6053456" y="3758853"/>
                  <a:pt x="6060494" y="3762607"/>
                </a:cubicBezTo>
                <a:close/>
                <a:moveTo>
                  <a:pt x="1874915" y="3760173"/>
                </a:moveTo>
                <a:cubicBezTo>
                  <a:pt x="1887402" y="3758802"/>
                  <a:pt x="1900088" y="3764700"/>
                  <a:pt x="1901937" y="3772243"/>
                </a:cubicBezTo>
                <a:cubicBezTo>
                  <a:pt x="1903926" y="3780404"/>
                  <a:pt x="1893093" y="3788017"/>
                  <a:pt x="1878759" y="3788977"/>
                </a:cubicBezTo>
                <a:cubicBezTo>
                  <a:pt x="1865181" y="3789937"/>
                  <a:pt x="1854343" y="3785136"/>
                  <a:pt x="1853385" y="3777250"/>
                </a:cubicBezTo>
                <a:cubicBezTo>
                  <a:pt x="1852354" y="3769500"/>
                  <a:pt x="1862026" y="3761545"/>
                  <a:pt x="1874915" y="3760173"/>
                </a:cubicBezTo>
                <a:close/>
                <a:moveTo>
                  <a:pt x="1048944" y="3760105"/>
                </a:moveTo>
                <a:cubicBezTo>
                  <a:pt x="1062245" y="3757704"/>
                  <a:pt x="1074659" y="3764562"/>
                  <a:pt x="1076099" y="3775124"/>
                </a:cubicBezTo>
                <a:cubicBezTo>
                  <a:pt x="1077471" y="3784862"/>
                  <a:pt x="1068897" y="3794189"/>
                  <a:pt x="1056625" y="3796177"/>
                </a:cubicBezTo>
                <a:cubicBezTo>
                  <a:pt x="1043247" y="3798372"/>
                  <a:pt x="1030975" y="3791514"/>
                  <a:pt x="1029533" y="3781090"/>
                </a:cubicBezTo>
                <a:cubicBezTo>
                  <a:pt x="1028226" y="3771489"/>
                  <a:pt x="1036733" y="3762299"/>
                  <a:pt x="1048944" y="3760105"/>
                </a:cubicBezTo>
                <a:close/>
                <a:moveTo>
                  <a:pt x="2699996" y="3757568"/>
                </a:moveTo>
                <a:cubicBezTo>
                  <a:pt x="2713644" y="3755921"/>
                  <a:pt x="2726194" y="3761202"/>
                  <a:pt x="2727497" y="3768883"/>
                </a:cubicBezTo>
                <a:cubicBezTo>
                  <a:pt x="2728800" y="3776495"/>
                  <a:pt x="2718102" y="3784313"/>
                  <a:pt x="2704523" y="3786028"/>
                </a:cubicBezTo>
                <a:cubicBezTo>
                  <a:pt x="2690532" y="3787811"/>
                  <a:pt x="2678531" y="3783079"/>
                  <a:pt x="2677228" y="3775124"/>
                </a:cubicBezTo>
                <a:cubicBezTo>
                  <a:pt x="2675993" y="3767306"/>
                  <a:pt x="2686349" y="3759145"/>
                  <a:pt x="2699996" y="3757568"/>
                </a:cubicBezTo>
                <a:close/>
                <a:moveTo>
                  <a:pt x="3980865" y="3757224"/>
                </a:moveTo>
                <a:cubicBezTo>
                  <a:pt x="3998627" y="3756127"/>
                  <a:pt x="4013578" y="3764562"/>
                  <a:pt x="4014606" y="3776289"/>
                </a:cubicBezTo>
                <a:cubicBezTo>
                  <a:pt x="4015566" y="3787056"/>
                  <a:pt x="4003085" y="3796040"/>
                  <a:pt x="3986557" y="3796589"/>
                </a:cubicBezTo>
                <a:cubicBezTo>
                  <a:pt x="3969343" y="3797138"/>
                  <a:pt x="3952473" y="3788565"/>
                  <a:pt x="3951101" y="3778415"/>
                </a:cubicBezTo>
                <a:cubicBezTo>
                  <a:pt x="3949661" y="3767991"/>
                  <a:pt x="3963171" y="3758321"/>
                  <a:pt x="3980865" y="3757224"/>
                </a:cubicBezTo>
                <a:close/>
                <a:moveTo>
                  <a:pt x="706316" y="3756813"/>
                </a:moveTo>
                <a:cubicBezTo>
                  <a:pt x="718320" y="3755647"/>
                  <a:pt x="729225" y="3761613"/>
                  <a:pt x="730456" y="3770048"/>
                </a:cubicBezTo>
                <a:cubicBezTo>
                  <a:pt x="731827" y="3779238"/>
                  <a:pt x="721194" y="3788428"/>
                  <a:pt x="708304" y="3788977"/>
                </a:cubicBezTo>
                <a:cubicBezTo>
                  <a:pt x="695964" y="3789525"/>
                  <a:pt x="686224" y="3783285"/>
                  <a:pt x="685536" y="3774575"/>
                </a:cubicBezTo>
                <a:cubicBezTo>
                  <a:pt x="684987" y="3766140"/>
                  <a:pt x="694589" y="3757979"/>
                  <a:pt x="706316" y="3756813"/>
                </a:cubicBezTo>
                <a:close/>
                <a:moveTo>
                  <a:pt x="2927004" y="3753598"/>
                </a:moveTo>
                <a:cubicBezTo>
                  <a:pt x="2932533" y="3754601"/>
                  <a:pt x="2936322" y="3756984"/>
                  <a:pt x="2936871" y="3760448"/>
                </a:cubicBezTo>
                <a:cubicBezTo>
                  <a:pt x="2937968" y="3766894"/>
                  <a:pt x="2927544" y="3774781"/>
                  <a:pt x="2913554" y="3778347"/>
                </a:cubicBezTo>
                <a:cubicBezTo>
                  <a:pt x="2899358" y="3781913"/>
                  <a:pt x="2886945" y="3779924"/>
                  <a:pt x="2885093" y="3773546"/>
                </a:cubicBezTo>
                <a:cubicBezTo>
                  <a:pt x="2883241" y="3767168"/>
                  <a:pt x="2892911" y="3758802"/>
                  <a:pt x="2906696" y="3755030"/>
                </a:cubicBezTo>
                <a:cubicBezTo>
                  <a:pt x="2914205" y="3752972"/>
                  <a:pt x="2921475" y="3752595"/>
                  <a:pt x="2927004" y="3753598"/>
                </a:cubicBezTo>
                <a:close/>
                <a:moveTo>
                  <a:pt x="2354695" y="3752287"/>
                </a:moveTo>
                <a:cubicBezTo>
                  <a:pt x="2369166" y="3750778"/>
                  <a:pt x="2381442" y="3756950"/>
                  <a:pt x="2382196" y="3765591"/>
                </a:cubicBezTo>
                <a:cubicBezTo>
                  <a:pt x="2382950" y="3773478"/>
                  <a:pt x="2373006" y="3780336"/>
                  <a:pt x="2359976" y="3781433"/>
                </a:cubicBezTo>
                <a:cubicBezTo>
                  <a:pt x="2345917" y="3782667"/>
                  <a:pt x="2332818" y="3776975"/>
                  <a:pt x="2332201" y="3768883"/>
                </a:cubicBezTo>
                <a:cubicBezTo>
                  <a:pt x="2331652" y="3761133"/>
                  <a:pt x="2341322" y="3753727"/>
                  <a:pt x="2354695" y="3752287"/>
                </a:cubicBezTo>
                <a:close/>
                <a:moveTo>
                  <a:pt x="1529547" y="3752287"/>
                </a:moveTo>
                <a:cubicBezTo>
                  <a:pt x="1542644" y="3750435"/>
                  <a:pt x="1554509" y="3759694"/>
                  <a:pt x="1556158" y="3768197"/>
                </a:cubicBezTo>
                <a:cubicBezTo>
                  <a:pt x="1557734" y="3776701"/>
                  <a:pt x="1548406" y="3784314"/>
                  <a:pt x="1535583" y="3785823"/>
                </a:cubicBezTo>
                <a:cubicBezTo>
                  <a:pt x="1523103" y="3787262"/>
                  <a:pt x="1510277" y="3781845"/>
                  <a:pt x="1508701" y="3773958"/>
                </a:cubicBezTo>
                <a:cubicBezTo>
                  <a:pt x="1507122" y="3765934"/>
                  <a:pt x="1516659" y="3754139"/>
                  <a:pt x="1529547" y="3752287"/>
                </a:cubicBezTo>
                <a:close/>
                <a:moveTo>
                  <a:pt x="3795407" y="3750186"/>
                </a:moveTo>
                <a:cubicBezTo>
                  <a:pt x="3801871" y="3751789"/>
                  <a:pt x="3806294" y="3754858"/>
                  <a:pt x="3806946" y="3758939"/>
                </a:cubicBezTo>
                <a:cubicBezTo>
                  <a:pt x="3808180" y="3766757"/>
                  <a:pt x="3795836" y="3774918"/>
                  <a:pt x="3779103" y="3777524"/>
                </a:cubicBezTo>
                <a:cubicBezTo>
                  <a:pt x="3761066" y="3780336"/>
                  <a:pt x="3745430" y="3776633"/>
                  <a:pt x="3744058" y="3769020"/>
                </a:cubicBezTo>
                <a:cubicBezTo>
                  <a:pt x="3742755" y="3761956"/>
                  <a:pt x="3754825" y="3753590"/>
                  <a:pt x="3771628" y="3750230"/>
                </a:cubicBezTo>
                <a:cubicBezTo>
                  <a:pt x="3780440" y="3748446"/>
                  <a:pt x="3788944" y="3748583"/>
                  <a:pt x="3795407" y="3750186"/>
                </a:cubicBezTo>
                <a:close/>
                <a:moveTo>
                  <a:pt x="4112265" y="3748172"/>
                </a:moveTo>
                <a:cubicBezTo>
                  <a:pt x="4130095" y="3746526"/>
                  <a:pt x="4146075" y="3756059"/>
                  <a:pt x="4148406" y="3769706"/>
                </a:cubicBezTo>
                <a:cubicBezTo>
                  <a:pt x="4150669" y="3783285"/>
                  <a:pt x="4138119" y="3794463"/>
                  <a:pt x="4120563" y="3794532"/>
                </a:cubicBezTo>
                <a:cubicBezTo>
                  <a:pt x="4103281" y="3794532"/>
                  <a:pt x="4086478" y="3783765"/>
                  <a:pt x="4085107" y="3771695"/>
                </a:cubicBezTo>
                <a:cubicBezTo>
                  <a:pt x="4083804" y="3760036"/>
                  <a:pt x="4095805" y="3749612"/>
                  <a:pt x="4112265" y="3748172"/>
                </a:cubicBezTo>
                <a:close/>
                <a:moveTo>
                  <a:pt x="5261048" y="3748103"/>
                </a:moveTo>
                <a:cubicBezTo>
                  <a:pt x="5278330" y="3744537"/>
                  <a:pt x="5295612" y="3764425"/>
                  <a:pt x="5298081" y="3791034"/>
                </a:cubicBezTo>
                <a:cubicBezTo>
                  <a:pt x="5300619" y="3817986"/>
                  <a:pt x="5288000" y="3843224"/>
                  <a:pt x="5270169" y="3846515"/>
                </a:cubicBezTo>
                <a:cubicBezTo>
                  <a:pt x="5251858" y="3849876"/>
                  <a:pt x="5235948" y="3831222"/>
                  <a:pt x="5233479" y="3803722"/>
                </a:cubicBezTo>
                <a:cubicBezTo>
                  <a:pt x="5231010" y="3776632"/>
                  <a:pt x="5243423" y="3751738"/>
                  <a:pt x="5261048" y="3748103"/>
                </a:cubicBezTo>
                <a:close/>
                <a:moveTo>
                  <a:pt x="2010089" y="3745154"/>
                </a:moveTo>
                <a:cubicBezTo>
                  <a:pt x="2022641" y="3743851"/>
                  <a:pt x="2035259" y="3750160"/>
                  <a:pt x="2036903" y="3758047"/>
                </a:cubicBezTo>
                <a:cubicBezTo>
                  <a:pt x="2038618" y="3766071"/>
                  <a:pt x="2029223" y="3773615"/>
                  <a:pt x="2016124" y="3775192"/>
                </a:cubicBezTo>
                <a:cubicBezTo>
                  <a:pt x="2002753" y="3776838"/>
                  <a:pt x="1990751" y="3772380"/>
                  <a:pt x="1988623" y="3764425"/>
                </a:cubicBezTo>
                <a:cubicBezTo>
                  <a:pt x="1986293" y="3755784"/>
                  <a:pt x="1996237" y="3746526"/>
                  <a:pt x="2010089" y="3745154"/>
                </a:cubicBezTo>
                <a:close/>
                <a:moveTo>
                  <a:pt x="496460" y="3744537"/>
                </a:moveTo>
                <a:cubicBezTo>
                  <a:pt x="508942" y="3742754"/>
                  <a:pt x="519297" y="3746937"/>
                  <a:pt x="520328" y="3754413"/>
                </a:cubicBezTo>
                <a:cubicBezTo>
                  <a:pt x="521286" y="3761751"/>
                  <a:pt x="512235" y="3769020"/>
                  <a:pt x="500027" y="3770529"/>
                </a:cubicBezTo>
                <a:cubicBezTo>
                  <a:pt x="487955" y="3771969"/>
                  <a:pt x="476778" y="3767031"/>
                  <a:pt x="475887" y="3760173"/>
                </a:cubicBezTo>
                <a:cubicBezTo>
                  <a:pt x="474993" y="3753178"/>
                  <a:pt x="484257" y="3746252"/>
                  <a:pt x="496460" y="3744537"/>
                </a:cubicBezTo>
                <a:close/>
                <a:moveTo>
                  <a:pt x="4246818" y="3741382"/>
                </a:moveTo>
                <a:cubicBezTo>
                  <a:pt x="4264718" y="3740285"/>
                  <a:pt x="4280354" y="3751807"/>
                  <a:pt x="4282411" y="3767648"/>
                </a:cubicBezTo>
                <a:cubicBezTo>
                  <a:pt x="4284469" y="3783353"/>
                  <a:pt x="4271576" y="3795903"/>
                  <a:pt x="4253950" y="3795286"/>
                </a:cubicBezTo>
                <a:cubicBezTo>
                  <a:pt x="4237560" y="3794738"/>
                  <a:pt x="4221855" y="3783148"/>
                  <a:pt x="4219318" y="3769774"/>
                </a:cubicBezTo>
                <a:cubicBezTo>
                  <a:pt x="4216574" y="3755510"/>
                  <a:pt x="4229262" y="3742480"/>
                  <a:pt x="4246818" y="3741382"/>
                </a:cubicBezTo>
                <a:close/>
                <a:moveTo>
                  <a:pt x="285026" y="3741382"/>
                </a:moveTo>
                <a:cubicBezTo>
                  <a:pt x="296412" y="3739325"/>
                  <a:pt x="308484" y="3742000"/>
                  <a:pt x="310544" y="3747281"/>
                </a:cubicBezTo>
                <a:cubicBezTo>
                  <a:pt x="312530" y="3752630"/>
                  <a:pt x="304028" y="3758871"/>
                  <a:pt x="291820" y="3760517"/>
                </a:cubicBezTo>
                <a:cubicBezTo>
                  <a:pt x="279334" y="3762231"/>
                  <a:pt x="268913" y="3758939"/>
                  <a:pt x="267746" y="3753315"/>
                </a:cubicBezTo>
                <a:cubicBezTo>
                  <a:pt x="266719" y="3748309"/>
                  <a:pt x="274128" y="3743303"/>
                  <a:pt x="285026" y="3741382"/>
                </a:cubicBezTo>
                <a:close/>
                <a:moveTo>
                  <a:pt x="1182945" y="3740971"/>
                </a:moveTo>
                <a:cubicBezTo>
                  <a:pt x="1196316" y="3738365"/>
                  <a:pt x="1208868" y="3745155"/>
                  <a:pt x="1210791" y="3756059"/>
                </a:cubicBezTo>
                <a:cubicBezTo>
                  <a:pt x="1212571" y="3766072"/>
                  <a:pt x="1204205" y="3776084"/>
                  <a:pt x="1192070" y="3778347"/>
                </a:cubicBezTo>
                <a:cubicBezTo>
                  <a:pt x="1178555" y="3780885"/>
                  <a:pt x="1166283" y="3774095"/>
                  <a:pt x="1164359" y="3763191"/>
                </a:cubicBezTo>
                <a:cubicBezTo>
                  <a:pt x="1162649" y="3753110"/>
                  <a:pt x="1170808" y="3743372"/>
                  <a:pt x="1182945" y="3740971"/>
                </a:cubicBezTo>
                <a:close/>
                <a:moveTo>
                  <a:pt x="840323" y="3739462"/>
                </a:moveTo>
                <a:cubicBezTo>
                  <a:pt x="852047" y="3738090"/>
                  <a:pt x="863431" y="3744194"/>
                  <a:pt x="865143" y="3752835"/>
                </a:cubicBezTo>
                <a:cubicBezTo>
                  <a:pt x="866862" y="3761544"/>
                  <a:pt x="858703" y="3770117"/>
                  <a:pt x="846764" y="3772174"/>
                </a:cubicBezTo>
                <a:cubicBezTo>
                  <a:pt x="834974" y="3774163"/>
                  <a:pt x="823180" y="3768608"/>
                  <a:pt x="820911" y="3759967"/>
                </a:cubicBezTo>
                <a:cubicBezTo>
                  <a:pt x="818446" y="3750434"/>
                  <a:pt x="827358" y="3740970"/>
                  <a:pt x="840323" y="3739462"/>
                </a:cubicBezTo>
                <a:close/>
                <a:moveTo>
                  <a:pt x="2490347" y="3738090"/>
                </a:moveTo>
                <a:cubicBezTo>
                  <a:pt x="2503720" y="3736856"/>
                  <a:pt x="2515310" y="3742548"/>
                  <a:pt x="2517094" y="3750777"/>
                </a:cubicBezTo>
                <a:cubicBezTo>
                  <a:pt x="2519014" y="3759487"/>
                  <a:pt x="2508384" y="3767511"/>
                  <a:pt x="2494325" y="3768540"/>
                </a:cubicBezTo>
                <a:cubicBezTo>
                  <a:pt x="2481364" y="3769569"/>
                  <a:pt x="2469156" y="3764288"/>
                  <a:pt x="2467304" y="3756538"/>
                </a:cubicBezTo>
                <a:cubicBezTo>
                  <a:pt x="2465384" y="3748171"/>
                  <a:pt x="2476014" y="3739393"/>
                  <a:pt x="2490347" y="3738090"/>
                </a:cubicBezTo>
                <a:close/>
                <a:moveTo>
                  <a:pt x="4379795" y="3735827"/>
                </a:moveTo>
                <a:cubicBezTo>
                  <a:pt x="4397626" y="3734319"/>
                  <a:pt x="4413811" y="3747143"/>
                  <a:pt x="4416348" y="3765043"/>
                </a:cubicBezTo>
                <a:cubicBezTo>
                  <a:pt x="4418885" y="3782942"/>
                  <a:pt x="4406678" y="3797481"/>
                  <a:pt x="4389053" y="3797344"/>
                </a:cubicBezTo>
                <a:cubicBezTo>
                  <a:pt x="4371908" y="3797207"/>
                  <a:pt x="4354832" y="3782462"/>
                  <a:pt x="4353117" y="3766346"/>
                </a:cubicBezTo>
                <a:cubicBezTo>
                  <a:pt x="4351472" y="3750778"/>
                  <a:pt x="4363336" y="3737336"/>
                  <a:pt x="4379795" y="3735827"/>
                </a:cubicBezTo>
                <a:close/>
                <a:moveTo>
                  <a:pt x="6348487" y="3735810"/>
                </a:moveTo>
                <a:cubicBezTo>
                  <a:pt x="6355911" y="3737525"/>
                  <a:pt x="6361243" y="3743165"/>
                  <a:pt x="6362443" y="3752218"/>
                </a:cubicBezTo>
                <a:cubicBezTo>
                  <a:pt x="6364843" y="3770460"/>
                  <a:pt x="6350373" y="3796795"/>
                  <a:pt x="6330416" y="3810648"/>
                </a:cubicBezTo>
                <a:cubicBezTo>
                  <a:pt x="6311419" y="3823884"/>
                  <a:pt x="6294548" y="3820455"/>
                  <a:pt x="6291737" y="3802419"/>
                </a:cubicBezTo>
                <a:cubicBezTo>
                  <a:pt x="6288719" y="3783353"/>
                  <a:pt x="6302298" y="3756539"/>
                  <a:pt x="6321980" y="3742960"/>
                </a:cubicBezTo>
                <a:cubicBezTo>
                  <a:pt x="6331547" y="3736307"/>
                  <a:pt x="6341063" y="3734096"/>
                  <a:pt x="6348487" y="3735810"/>
                </a:cubicBezTo>
                <a:close/>
                <a:moveTo>
                  <a:pt x="3721229" y="3735638"/>
                </a:moveTo>
                <a:cubicBezTo>
                  <a:pt x="3727273" y="3736547"/>
                  <a:pt x="3731439" y="3738844"/>
                  <a:pt x="3732262" y="3742342"/>
                </a:cubicBezTo>
                <a:cubicBezTo>
                  <a:pt x="3733908" y="3749269"/>
                  <a:pt x="3721495" y="3758047"/>
                  <a:pt x="3704898" y="3761682"/>
                </a:cubicBezTo>
                <a:cubicBezTo>
                  <a:pt x="3688371" y="3765385"/>
                  <a:pt x="3673283" y="3763053"/>
                  <a:pt x="3671706" y="3756676"/>
                </a:cubicBezTo>
                <a:cubicBezTo>
                  <a:pt x="3670128" y="3750229"/>
                  <a:pt x="3682473" y="3741451"/>
                  <a:pt x="3698932" y="3737267"/>
                </a:cubicBezTo>
                <a:cubicBezTo>
                  <a:pt x="3707264" y="3735210"/>
                  <a:pt x="3715185" y="3734730"/>
                  <a:pt x="3721229" y="3735638"/>
                </a:cubicBezTo>
                <a:close/>
                <a:moveTo>
                  <a:pt x="1664307" y="3735416"/>
                </a:moveTo>
                <a:cubicBezTo>
                  <a:pt x="1677337" y="3733565"/>
                  <a:pt x="1689138" y="3740697"/>
                  <a:pt x="1690918" y="3751669"/>
                </a:cubicBezTo>
                <a:cubicBezTo>
                  <a:pt x="1692700" y="3762574"/>
                  <a:pt x="1683440" y="3769295"/>
                  <a:pt x="1670619" y="3770872"/>
                </a:cubicBezTo>
                <a:cubicBezTo>
                  <a:pt x="1658138" y="3772381"/>
                  <a:pt x="1645314" y="3766483"/>
                  <a:pt x="1643663" y="3758322"/>
                </a:cubicBezTo>
                <a:cubicBezTo>
                  <a:pt x="1641882" y="3747692"/>
                  <a:pt x="1651349" y="3737199"/>
                  <a:pt x="1664307" y="3735416"/>
                </a:cubicBezTo>
                <a:close/>
                <a:moveTo>
                  <a:pt x="2834070" y="3734250"/>
                </a:moveTo>
                <a:cubicBezTo>
                  <a:pt x="2847649" y="3731439"/>
                  <a:pt x="2860336" y="3735553"/>
                  <a:pt x="2861845" y="3743028"/>
                </a:cubicBezTo>
                <a:cubicBezTo>
                  <a:pt x="2863354" y="3750504"/>
                  <a:pt x="2852998" y="3759214"/>
                  <a:pt x="2839488" y="3762163"/>
                </a:cubicBezTo>
                <a:cubicBezTo>
                  <a:pt x="2825703" y="3765111"/>
                  <a:pt x="2813359" y="3761476"/>
                  <a:pt x="2811919" y="3753727"/>
                </a:cubicBezTo>
                <a:cubicBezTo>
                  <a:pt x="2810479" y="3746046"/>
                  <a:pt x="2820491" y="3737131"/>
                  <a:pt x="2834070" y="3734250"/>
                </a:cubicBezTo>
                <a:close/>
                <a:moveTo>
                  <a:pt x="4515995" y="3729930"/>
                </a:moveTo>
                <a:cubicBezTo>
                  <a:pt x="4533825" y="3729450"/>
                  <a:pt x="4549050" y="3744880"/>
                  <a:pt x="4550627" y="3765111"/>
                </a:cubicBezTo>
                <a:cubicBezTo>
                  <a:pt x="4552068" y="3783697"/>
                  <a:pt x="4540066" y="3798716"/>
                  <a:pt x="4523538" y="3798990"/>
                </a:cubicBezTo>
                <a:cubicBezTo>
                  <a:pt x="4506462" y="3799264"/>
                  <a:pt x="4489180" y="3782874"/>
                  <a:pt x="4487191" y="3764837"/>
                </a:cubicBezTo>
                <a:cubicBezTo>
                  <a:pt x="4485202" y="3746252"/>
                  <a:pt x="4498369" y="3730410"/>
                  <a:pt x="4515995" y="3729930"/>
                </a:cubicBezTo>
                <a:close/>
                <a:moveTo>
                  <a:pt x="2145116" y="3729792"/>
                </a:moveTo>
                <a:cubicBezTo>
                  <a:pt x="2157597" y="3728558"/>
                  <a:pt x="2170216" y="3735210"/>
                  <a:pt x="2171862" y="3743440"/>
                </a:cubicBezTo>
                <a:cubicBezTo>
                  <a:pt x="2173577" y="3751806"/>
                  <a:pt x="2164181" y="3759693"/>
                  <a:pt x="2151082" y="3761339"/>
                </a:cubicBezTo>
                <a:cubicBezTo>
                  <a:pt x="2137709" y="3763054"/>
                  <a:pt x="2125776" y="3758253"/>
                  <a:pt x="2123582" y="3749886"/>
                </a:cubicBezTo>
                <a:cubicBezTo>
                  <a:pt x="2121250" y="3740765"/>
                  <a:pt x="2131194" y="3731164"/>
                  <a:pt x="2145116" y="3729792"/>
                </a:cubicBezTo>
                <a:close/>
                <a:moveTo>
                  <a:pt x="3647815" y="3727735"/>
                </a:moveTo>
                <a:cubicBezTo>
                  <a:pt x="3653515" y="3728129"/>
                  <a:pt x="3657476" y="3729826"/>
                  <a:pt x="3658607" y="3732741"/>
                </a:cubicBezTo>
                <a:cubicBezTo>
                  <a:pt x="3660939" y="3738845"/>
                  <a:pt x="3649075" y="3747555"/>
                  <a:pt x="3632204" y="3752081"/>
                </a:cubicBezTo>
                <a:cubicBezTo>
                  <a:pt x="3615471" y="3756608"/>
                  <a:pt x="3599972" y="3755579"/>
                  <a:pt x="3598394" y="3749886"/>
                </a:cubicBezTo>
                <a:cubicBezTo>
                  <a:pt x="3596817" y="3744195"/>
                  <a:pt x="3609641" y="3735347"/>
                  <a:pt x="3626581" y="3730547"/>
                </a:cubicBezTo>
                <a:cubicBezTo>
                  <a:pt x="3634673" y="3728249"/>
                  <a:pt x="3642114" y="3727341"/>
                  <a:pt x="3647815" y="3727735"/>
                </a:cubicBezTo>
                <a:close/>
                <a:moveTo>
                  <a:pt x="3281272" y="3727581"/>
                </a:moveTo>
                <a:cubicBezTo>
                  <a:pt x="3286664" y="3727478"/>
                  <a:pt x="3290435" y="3728695"/>
                  <a:pt x="3291430" y="3731233"/>
                </a:cubicBezTo>
                <a:cubicBezTo>
                  <a:pt x="3293350" y="3736239"/>
                  <a:pt x="3283063" y="3744606"/>
                  <a:pt x="3268456" y="3750024"/>
                </a:cubicBezTo>
                <a:cubicBezTo>
                  <a:pt x="3252957" y="3755785"/>
                  <a:pt x="3237938" y="3756265"/>
                  <a:pt x="3236772" y="3750984"/>
                </a:cubicBezTo>
                <a:cubicBezTo>
                  <a:pt x="3235606" y="3745840"/>
                  <a:pt x="3246579" y="3737268"/>
                  <a:pt x="3261392" y="3731850"/>
                </a:cubicBezTo>
                <a:cubicBezTo>
                  <a:pt x="3268867" y="3729107"/>
                  <a:pt x="3275880" y="3727684"/>
                  <a:pt x="3281272" y="3727581"/>
                </a:cubicBezTo>
                <a:close/>
                <a:moveTo>
                  <a:pt x="3905015" y="3727255"/>
                </a:moveTo>
                <a:cubicBezTo>
                  <a:pt x="3922640" y="3724238"/>
                  <a:pt x="3939168" y="3730273"/>
                  <a:pt x="3940745" y="3740217"/>
                </a:cubicBezTo>
                <a:cubicBezTo>
                  <a:pt x="3942254" y="3749612"/>
                  <a:pt x="3929978" y="3758802"/>
                  <a:pt x="3913382" y="3760791"/>
                </a:cubicBezTo>
                <a:cubicBezTo>
                  <a:pt x="3895414" y="3762917"/>
                  <a:pt x="3879572" y="3757224"/>
                  <a:pt x="3877926" y="3747966"/>
                </a:cubicBezTo>
                <a:cubicBezTo>
                  <a:pt x="3876349" y="3739257"/>
                  <a:pt x="3888350" y="3730136"/>
                  <a:pt x="3905015" y="3727255"/>
                </a:cubicBezTo>
                <a:close/>
                <a:moveTo>
                  <a:pt x="3209185" y="3726955"/>
                </a:moveTo>
                <a:cubicBezTo>
                  <a:pt x="3214432" y="3727306"/>
                  <a:pt x="3217912" y="3729003"/>
                  <a:pt x="3218187" y="3731918"/>
                </a:cubicBezTo>
                <a:cubicBezTo>
                  <a:pt x="3218735" y="3737884"/>
                  <a:pt x="3206803" y="3746457"/>
                  <a:pt x="3191715" y="3751258"/>
                </a:cubicBezTo>
                <a:cubicBezTo>
                  <a:pt x="3177519" y="3755715"/>
                  <a:pt x="3166135" y="3755235"/>
                  <a:pt x="3164900" y="3749818"/>
                </a:cubicBezTo>
                <a:cubicBezTo>
                  <a:pt x="3163529" y="3744125"/>
                  <a:pt x="3174913" y="3734935"/>
                  <a:pt x="3189589" y="3730067"/>
                </a:cubicBezTo>
                <a:cubicBezTo>
                  <a:pt x="3196927" y="3727598"/>
                  <a:pt x="3203939" y="3726603"/>
                  <a:pt x="3209185" y="3726955"/>
                </a:cubicBezTo>
                <a:close/>
                <a:moveTo>
                  <a:pt x="3355038" y="3726406"/>
                </a:moveTo>
                <a:cubicBezTo>
                  <a:pt x="3360336" y="3726363"/>
                  <a:pt x="3364022" y="3727563"/>
                  <a:pt x="3364811" y="3729998"/>
                </a:cubicBezTo>
                <a:cubicBezTo>
                  <a:pt x="3366525" y="3735210"/>
                  <a:pt x="3354387" y="3744263"/>
                  <a:pt x="3338956" y="3749406"/>
                </a:cubicBezTo>
                <a:cubicBezTo>
                  <a:pt x="3324349" y="3754275"/>
                  <a:pt x="3311318" y="3754550"/>
                  <a:pt x="3309810" y="3749818"/>
                </a:cubicBezTo>
                <a:cubicBezTo>
                  <a:pt x="3308164" y="3744743"/>
                  <a:pt x="3320028" y="3735622"/>
                  <a:pt x="3335596" y="3730272"/>
                </a:cubicBezTo>
                <a:cubicBezTo>
                  <a:pt x="3342831" y="3727734"/>
                  <a:pt x="3349740" y="3726448"/>
                  <a:pt x="3355038" y="3726406"/>
                </a:cubicBezTo>
                <a:close/>
                <a:moveTo>
                  <a:pt x="5395327" y="3724992"/>
                </a:moveTo>
                <a:cubicBezTo>
                  <a:pt x="5412609" y="3720671"/>
                  <a:pt x="5430303" y="3739599"/>
                  <a:pt x="5433252" y="3765728"/>
                </a:cubicBezTo>
                <a:cubicBezTo>
                  <a:pt x="5436201" y="3792131"/>
                  <a:pt x="5423857" y="3818054"/>
                  <a:pt x="5405957" y="3822512"/>
                </a:cubicBezTo>
                <a:cubicBezTo>
                  <a:pt x="5387646" y="3827107"/>
                  <a:pt x="5371256" y="3809208"/>
                  <a:pt x="5368375" y="3781776"/>
                </a:cubicBezTo>
                <a:cubicBezTo>
                  <a:pt x="5365564" y="3754481"/>
                  <a:pt x="5377496" y="3729449"/>
                  <a:pt x="5395327" y="3724992"/>
                </a:cubicBezTo>
                <a:close/>
                <a:moveTo>
                  <a:pt x="3427870" y="3724648"/>
                </a:moveTo>
                <a:cubicBezTo>
                  <a:pt x="3433408" y="3724442"/>
                  <a:pt x="3437403" y="3725437"/>
                  <a:pt x="3438603" y="3727666"/>
                </a:cubicBezTo>
                <a:cubicBezTo>
                  <a:pt x="3441072" y="3732329"/>
                  <a:pt x="3429276" y="3741245"/>
                  <a:pt x="3413572" y="3746731"/>
                </a:cubicBezTo>
                <a:cubicBezTo>
                  <a:pt x="3397249" y="3752355"/>
                  <a:pt x="3383259" y="3752972"/>
                  <a:pt x="3381682" y="3748034"/>
                </a:cubicBezTo>
                <a:cubicBezTo>
                  <a:pt x="3380104" y="3743096"/>
                  <a:pt x="3391763" y="3734455"/>
                  <a:pt x="3407879" y="3728832"/>
                </a:cubicBezTo>
                <a:cubicBezTo>
                  <a:pt x="3415251" y="3726260"/>
                  <a:pt x="3422332" y="3724854"/>
                  <a:pt x="3427870" y="3724648"/>
                </a:cubicBezTo>
                <a:close/>
                <a:moveTo>
                  <a:pt x="3574014" y="3724160"/>
                </a:moveTo>
                <a:cubicBezTo>
                  <a:pt x="3580169" y="3724288"/>
                  <a:pt x="3584507" y="3725814"/>
                  <a:pt x="3585296" y="3728695"/>
                </a:cubicBezTo>
                <a:cubicBezTo>
                  <a:pt x="3586736" y="3734112"/>
                  <a:pt x="3575351" y="3742274"/>
                  <a:pt x="3559647" y="3747143"/>
                </a:cubicBezTo>
                <a:cubicBezTo>
                  <a:pt x="3543667" y="3752080"/>
                  <a:pt x="3529403" y="3752218"/>
                  <a:pt x="3526797" y="3747417"/>
                </a:cubicBezTo>
                <a:cubicBezTo>
                  <a:pt x="3523985" y="3742342"/>
                  <a:pt x="3535301" y="3733564"/>
                  <a:pt x="3551828" y="3728009"/>
                </a:cubicBezTo>
                <a:cubicBezTo>
                  <a:pt x="3559886" y="3725300"/>
                  <a:pt x="3567859" y="3724031"/>
                  <a:pt x="3574014" y="3724160"/>
                </a:cubicBezTo>
                <a:close/>
                <a:moveTo>
                  <a:pt x="212950" y="3723963"/>
                </a:moveTo>
                <a:cubicBezTo>
                  <a:pt x="224474" y="3722660"/>
                  <a:pt x="234073" y="3724443"/>
                  <a:pt x="235444" y="3728764"/>
                </a:cubicBezTo>
                <a:cubicBezTo>
                  <a:pt x="236816" y="3732878"/>
                  <a:pt x="229136" y="3737953"/>
                  <a:pt x="218025" y="3739325"/>
                </a:cubicBezTo>
                <a:cubicBezTo>
                  <a:pt x="205886" y="3740834"/>
                  <a:pt x="197039" y="3738639"/>
                  <a:pt x="197246" y="3733633"/>
                </a:cubicBezTo>
                <a:cubicBezTo>
                  <a:pt x="195738" y="3728489"/>
                  <a:pt x="201292" y="3725335"/>
                  <a:pt x="212950" y="3723963"/>
                </a:cubicBezTo>
                <a:close/>
                <a:moveTo>
                  <a:pt x="2624764" y="3723758"/>
                </a:moveTo>
                <a:cubicBezTo>
                  <a:pt x="2639234" y="3722249"/>
                  <a:pt x="2651510" y="3728833"/>
                  <a:pt x="2652196" y="3738091"/>
                </a:cubicBezTo>
                <a:cubicBezTo>
                  <a:pt x="2652882" y="3746526"/>
                  <a:pt x="2643006" y="3753796"/>
                  <a:pt x="2629907" y="3755030"/>
                </a:cubicBezTo>
                <a:cubicBezTo>
                  <a:pt x="2615848" y="3756333"/>
                  <a:pt x="2602750" y="3750092"/>
                  <a:pt x="2602201" y="3741383"/>
                </a:cubicBezTo>
                <a:cubicBezTo>
                  <a:pt x="2601652" y="3733016"/>
                  <a:pt x="2611391" y="3725198"/>
                  <a:pt x="2624764" y="3723758"/>
                </a:cubicBezTo>
                <a:close/>
                <a:moveTo>
                  <a:pt x="3500565" y="3723474"/>
                </a:moveTo>
                <a:cubicBezTo>
                  <a:pt x="3506223" y="3723379"/>
                  <a:pt x="3510166" y="3724614"/>
                  <a:pt x="3511161" y="3727186"/>
                </a:cubicBezTo>
                <a:cubicBezTo>
                  <a:pt x="3513150" y="3732329"/>
                  <a:pt x="3502657" y="3740490"/>
                  <a:pt x="3487295" y="3745771"/>
                </a:cubicBezTo>
                <a:cubicBezTo>
                  <a:pt x="3471453" y="3751189"/>
                  <a:pt x="3455200" y="3751600"/>
                  <a:pt x="3453828" y="3746525"/>
                </a:cubicBezTo>
                <a:cubicBezTo>
                  <a:pt x="3452525" y="3741657"/>
                  <a:pt x="3464252" y="3733153"/>
                  <a:pt x="3479683" y="3727735"/>
                </a:cubicBezTo>
                <a:cubicBezTo>
                  <a:pt x="3487535" y="3724991"/>
                  <a:pt x="3494907" y="3723568"/>
                  <a:pt x="3500565" y="3723474"/>
                </a:cubicBezTo>
                <a:close/>
                <a:moveTo>
                  <a:pt x="630125" y="3723140"/>
                </a:moveTo>
                <a:cubicBezTo>
                  <a:pt x="642673" y="3720946"/>
                  <a:pt x="653302" y="3725266"/>
                  <a:pt x="654948" y="3733359"/>
                </a:cubicBezTo>
                <a:cubicBezTo>
                  <a:pt x="656527" y="3741246"/>
                  <a:pt x="647953" y="3749338"/>
                  <a:pt x="635815" y="3751258"/>
                </a:cubicBezTo>
                <a:cubicBezTo>
                  <a:pt x="623881" y="3753110"/>
                  <a:pt x="612294" y="3748172"/>
                  <a:pt x="610716" y="3740697"/>
                </a:cubicBezTo>
                <a:cubicBezTo>
                  <a:pt x="609137" y="3733153"/>
                  <a:pt x="617986" y="3725266"/>
                  <a:pt x="630125" y="3723140"/>
                </a:cubicBezTo>
                <a:close/>
                <a:moveTo>
                  <a:pt x="3134485" y="3722857"/>
                </a:moveTo>
                <a:cubicBezTo>
                  <a:pt x="3139731" y="3723329"/>
                  <a:pt x="3143229" y="3725301"/>
                  <a:pt x="3143846" y="3728627"/>
                </a:cubicBezTo>
                <a:cubicBezTo>
                  <a:pt x="3145012" y="3734662"/>
                  <a:pt x="3134999" y="3743029"/>
                  <a:pt x="3121283" y="3747761"/>
                </a:cubicBezTo>
                <a:cubicBezTo>
                  <a:pt x="3107019" y="3752699"/>
                  <a:pt x="3092617" y="3751738"/>
                  <a:pt x="3091588" y="3745566"/>
                </a:cubicBezTo>
                <a:cubicBezTo>
                  <a:pt x="3090628" y="3739668"/>
                  <a:pt x="3100915" y="3730821"/>
                  <a:pt x="3114631" y="3726089"/>
                </a:cubicBezTo>
                <a:cubicBezTo>
                  <a:pt x="3122243" y="3723414"/>
                  <a:pt x="3129239" y="3722386"/>
                  <a:pt x="3134485" y="3722857"/>
                </a:cubicBezTo>
                <a:close/>
                <a:moveTo>
                  <a:pt x="4650549" y="3722729"/>
                </a:moveTo>
                <a:cubicBezTo>
                  <a:pt x="4668311" y="3722386"/>
                  <a:pt x="4683398" y="3739668"/>
                  <a:pt x="4684702" y="3761820"/>
                </a:cubicBezTo>
                <a:cubicBezTo>
                  <a:pt x="4685868" y="3782050"/>
                  <a:pt x="4673523" y="3798647"/>
                  <a:pt x="4656995" y="3798784"/>
                </a:cubicBezTo>
                <a:cubicBezTo>
                  <a:pt x="4639713" y="3798921"/>
                  <a:pt x="4622705" y="3780885"/>
                  <a:pt x="4621128" y="3760859"/>
                </a:cubicBezTo>
                <a:cubicBezTo>
                  <a:pt x="4619414" y="3740285"/>
                  <a:pt x="4632786" y="3723003"/>
                  <a:pt x="4650549" y="3722729"/>
                </a:cubicBezTo>
                <a:close/>
                <a:moveTo>
                  <a:pt x="1320314" y="3722111"/>
                </a:moveTo>
                <a:cubicBezTo>
                  <a:pt x="1332519" y="3720808"/>
                  <a:pt x="1343697" y="3727803"/>
                  <a:pt x="1345551" y="3737884"/>
                </a:cubicBezTo>
                <a:cubicBezTo>
                  <a:pt x="1347535" y="3748857"/>
                  <a:pt x="1337869" y="3759350"/>
                  <a:pt x="1324290" y="3760859"/>
                </a:cubicBezTo>
                <a:cubicBezTo>
                  <a:pt x="1311944" y="3762231"/>
                  <a:pt x="1300971" y="3755235"/>
                  <a:pt x="1299188" y="3745017"/>
                </a:cubicBezTo>
                <a:cubicBezTo>
                  <a:pt x="1297199" y="3733976"/>
                  <a:pt x="1306870" y="3723551"/>
                  <a:pt x="1320314" y="3722111"/>
                </a:cubicBezTo>
                <a:close/>
                <a:moveTo>
                  <a:pt x="420066" y="3720328"/>
                </a:moveTo>
                <a:cubicBezTo>
                  <a:pt x="431445" y="3717859"/>
                  <a:pt x="443447" y="3720739"/>
                  <a:pt x="445298" y="3726706"/>
                </a:cubicBezTo>
                <a:cubicBezTo>
                  <a:pt x="447150" y="3732672"/>
                  <a:pt x="438443" y="3739667"/>
                  <a:pt x="426235" y="3741656"/>
                </a:cubicBezTo>
                <a:cubicBezTo>
                  <a:pt x="414781" y="3743508"/>
                  <a:pt x="404974" y="3740765"/>
                  <a:pt x="402849" y="3735347"/>
                </a:cubicBezTo>
                <a:cubicBezTo>
                  <a:pt x="400517" y="3729449"/>
                  <a:pt x="408267" y="3722865"/>
                  <a:pt x="420066" y="3720328"/>
                </a:cubicBezTo>
                <a:close/>
                <a:moveTo>
                  <a:pt x="5758753" y="3719807"/>
                </a:moveTo>
                <a:cubicBezTo>
                  <a:pt x="5771789" y="3721884"/>
                  <a:pt x="5781690" y="3734935"/>
                  <a:pt x="5782873" y="3754276"/>
                </a:cubicBezTo>
                <a:cubicBezTo>
                  <a:pt x="5784382" y="3778279"/>
                  <a:pt x="5771214" y="3803791"/>
                  <a:pt x="5753315" y="3811403"/>
                </a:cubicBezTo>
                <a:cubicBezTo>
                  <a:pt x="5734455" y="3819427"/>
                  <a:pt x="5716624" y="3803859"/>
                  <a:pt x="5715184" y="3778210"/>
                </a:cubicBezTo>
                <a:cubicBezTo>
                  <a:pt x="5713744" y="3753384"/>
                  <a:pt x="5726706" y="3728695"/>
                  <a:pt x="5744879" y="3721563"/>
                </a:cubicBezTo>
                <a:cubicBezTo>
                  <a:pt x="5749714" y="3719643"/>
                  <a:pt x="5754408" y="3719115"/>
                  <a:pt x="5758753" y="3719807"/>
                </a:cubicBezTo>
                <a:close/>
                <a:moveTo>
                  <a:pt x="1798177" y="3719643"/>
                </a:moveTo>
                <a:cubicBezTo>
                  <a:pt x="1811341" y="3717585"/>
                  <a:pt x="1823346" y="3723895"/>
                  <a:pt x="1825607" y="3734319"/>
                </a:cubicBezTo>
                <a:cubicBezTo>
                  <a:pt x="1827802" y="3744675"/>
                  <a:pt x="1819366" y="3753659"/>
                  <a:pt x="1806473" y="3755647"/>
                </a:cubicBezTo>
                <a:cubicBezTo>
                  <a:pt x="1793992" y="3757568"/>
                  <a:pt x="1781034" y="3752218"/>
                  <a:pt x="1778701" y="3742069"/>
                </a:cubicBezTo>
                <a:cubicBezTo>
                  <a:pt x="1776370" y="3731987"/>
                  <a:pt x="1785418" y="3721631"/>
                  <a:pt x="1798177" y="3719643"/>
                </a:cubicBezTo>
                <a:close/>
                <a:moveTo>
                  <a:pt x="974804" y="3717722"/>
                </a:moveTo>
                <a:cubicBezTo>
                  <a:pt x="986600" y="3715733"/>
                  <a:pt x="997984" y="3721837"/>
                  <a:pt x="999769" y="3731095"/>
                </a:cubicBezTo>
                <a:cubicBezTo>
                  <a:pt x="1001554" y="3740491"/>
                  <a:pt x="993459" y="3750023"/>
                  <a:pt x="981526" y="3752561"/>
                </a:cubicBezTo>
                <a:cubicBezTo>
                  <a:pt x="969731" y="3755098"/>
                  <a:pt x="957936" y="3749543"/>
                  <a:pt x="955605" y="3740422"/>
                </a:cubicBezTo>
                <a:cubicBezTo>
                  <a:pt x="953064" y="3730410"/>
                  <a:pt x="961910" y="3719985"/>
                  <a:pt x="974804" y="3717722"/>
                </a:cubicBezTo>
                <a:close/>
                <a:moveTo>
                  <a:pt x="3060830" y="3714567"/>
                </a:moveTo>
                <a:cubicBezTo>
                  <a:pt x="3066316" y="3715305"/>
                  <a:pt x="3070054" y="3717551"/>
                  <a:pt x="3070534" y="3721083"/>
                </a:cubicBezTo>
                <a:cubicBezTo>
                  <a:pt x="3071494" y="3727735"/>
                  <a:pt x="3061070" y="3736308"/>
                  <a:pt x="3047079" y="3740697"/>
                </a:cubicBezTo>
                <a:cubicBezTo>
                  <a:pt x="3032952" y="3745086"/>
                  <a:pt x="3020607" y="3743715"/>
                  <a:pt x="3018825" y="3737268"/>
                </a:cubicBezTo>
                <a:cubicBezTo>
                  <a:pt x="3017041" y="3730821"/>
                  <a:pt x="3026780" y="3721769"/>
                  <a:pt x="3040633" y="3717105"/>
                </a:cubicBezTo>
                <a:cubicBezTo>
                  <a:pt x="3048108" y="3714602"/>
                  <a:pt x="3055343" y="3713830"/>
                  <a:pt x="3060830" y="3714567"/>
                </a:cubicBezTo>
                <a:close/>
                <a:moveTo>
                  <a:pt x="2280767" y="3714431"/>
                </a:moveTo>
                <a:cubicBezTo>
                  <a:pt x="2293523" y="3713539"/>
                  <a:pt x="2305593" y="3720534"/>
                  <a:pt x="2306827" y="3729107"/>
                </a:cubicBezTo>
                <a:cubicBezTo>
                  <a:pt x="2308130" y="3737885"/>
                  <a:pt x="2298323" y="3745909"/>
                  <a:pt x="2285225" y="3747349"/>
                </a:cubicBezTo>
                <a:cubicBezTo>
                  <a:pt x="2271851" y="3748789"/>
                  <a:pt x="2260193" y="3743509"/>
                  <a:pt x="2258410" y="3734662"/>
                </a:cubicBezTo>
                <a:cubicBezTo>
                  <a:pt x="2256421" y="3725129"/>
                  <a:pt x="2266845" y="3715391"/>
                  <a:pt x="2280767" y="3714431"/>
                </a:cubicBezTo>
                <a:close/>
                <a:moveTo>
                  <a:pt x="5969718" y="3714291"/>
                </a:moveTo>
                <a:cubicBezTo>
                  <a:pt x="5982779" y="3713758"/>
                  <a:pt x="5993670" y="3723774"/>
                  <a:pt x="5995882" y="3740697"/>
                </a:cubicBezTo>
                <a:cubicBezTo>
                  <a:pt x="5998831" y="3763465"/>
                  <a:pt x="5985733" y="3790897"/>
                  <a:pt x="5967010" y="3801390"/>
                </a:cubicBezTo>
                <a:cubicBezTo>
                  <a:pt x="5949317" y="3811334"/>
                  <a:pt x="5932309" y="3801870"/>
                  <a:pt x="5928948" y="3780061"/>
                </a:cubicBezTo>
                <a:cubicBezTo>
                  <a:pt x="5925314" y="3756539"/>
                  <a:pt x="5937315" y="3729381"/>
                  <a:pt x="5956175" y="3718477"/>
                </a:cubicBezTo>
                <a:cubicBezTo>
                  <a:pt x="5960770" y="3715819"/>
                  <a:pt x="5965365" y="3714469"/>
                  <a:pt x="5969718" y="3714291"/>
                </a:cubicBezTo>
                <a:close/>
                <a:moveTo>
                  <a:pt x="6271866" y="3713710"/>
                </a:moveTo>
                <a:cubicBezTo>
                  <a:pt x="6278929" y="3715802"/>
                  <a:pt x="6283952" y="3721803"/>
                  <a:pt x="6285427" y="3731233"/>
                </a:cubicBezTo>
                <a:cubicBezTo>
                  <a:pt x="6288514" y="3751189"/>
                  <a:pt x="6274523" y="3778142"/>
                  <a:pt x="6254566" y="3790966"/>
                </a:cubicBezTo>
                <a:cubicBezTo>
                  <a:pt x="6235981" y="3802899"/>
                  <a:pt x="6218013" y="3796932"/>
                  <a:pt x="6215681" y="3777730"/>
                </a:cubicBezTo>
                <a:cubicBezTo>
                  <a:pt x="6213350" y="3758459"/>
                  <a:pt x="6227271" y="3731781"/>
                  <a:pt x="6246063" y="3719643"/>
                </a:cubicBezTo>
                <a:cubicBezTo>
                  <a:pt x="6255698" y="3713436"/>
                  <a:pt x="6264802" y="3711619"/>
                  <a:pt x="6271866" y="3713710"/>
                </a:cubicBezTo>
                <a:close/>
                <a:moveTo>
                  <a:pt x="4784279" y="3712991"/>
                </a:moveTo>
                <a:cubicBezTo>
                  <a:pt x="4802042" y="3712236"/>
                  <a:pt x="4817266" y="3730478"/>
                  <a:pt x="4818707" y="3754413"/>
                </a:cubicBezTo>
                <a:cubicBezTo>
                  <a:pt x="4820010" y="3776427"/>
                  <a:pt x="4807802" y="3794738"/>
                  <a:pt x="4791275" y="3795492"/>
                </a:cubicBezTo>
                <a:cubicBezTo>
                  <a:pt x="4774061" y="3796246"/>
                  <a:pt x="4756916" y="3777113"/>
                  <a:pt x="4755133" y="3755304"/>
                </a:cubicBezTo>
                <a:cubicBezTo>
                  <a:pt x="4753281" y="3732879"/>
                  <a:pt x="4766517" y="3713745"/>
                  <a:pt x="4784279" y="3712991"/>
                </a:cubicBezTo>
                <a:close/>
                <a:moveTo>
                  <a:pt x="4040872" y="3708533"/>
                </a:moveTo>
                <a:cubicBezTo>
                  <a:pt x="4057469" y="3706818"/>
                  <a:pt x="4072625" y="3714568"/>
                  <a:pt x="4074477" y="3725746"/>
                </a:cubicBezTo>
                <a:cubicBezTo>
                  <a:pt x="4076466" y="3737610"/>
                  <a:pt x="4063161" y="3748309"/>
                  <a:pt x="4045193" y="3749338"/>
                </a:cubicBezTo>
                <a:cubicBezTo>
                  <a:pt x="4028391" y="3750229"/>
                  <a:pt x="4013646" y="3742754"/>
                  <a:pt x="4011795" y="3732261"/>
                </a:cubicBezTo>
                <a:cubicBezTo>
                  <a:pt x="4009806" y="3721152"/>
                  <a:pt x="4022905" y="3710453"/>
                  <a:pt x="4040872" y="3708533"/>
                </a:cubicBezTo>
                <a:close/>
                <a:moveTo>
                  <a:pt x="2760415" y="3706269"/>
                </a:moveTo>
                <a:cubicBezTo>
                  <a:pt x="2773720" y="3704349"/>
                  <a:pt x="2785241" y="3709424"/>
                  <a:pt x="2786818" y="3717653"/>
                </a:cubicBezTo>
                <a:cubicBezTo>
                  <a:pt x="2788533" y="3726431"/>
                  <a:pt x="2777766" y="3735553"/>
                  <a:pt x="2763707" y="3737541"/>
                </a:cubicBezTo>
                <a:cubicBezTo>
                  <a:pt x="2750814" y="3739393"/>
                  <a:pt x="2738675" y="3734387"/>
                  <a:pt x="2737029" y="3726431"/>
                </a:cubicBezTo>
                <a:cubicBezTo>
                  <a:pt x="2735383" y="3717790"/>
                  <a:pt x="2746150" y="3708326"/>
                  <a:pt x="2760415" y="3706269"/>
                </a:cubicBezTo>
                <a:close/>
                <a:moveTo>
                  <a:pt x="1451851" y="3705652"/>
                </a:moveTo>
                <a:cubicBezTo>
                  <a:pt x="1465150" y="3702909"/>
                  <a:pt x="1477838" y="3709355"/>
                  <a:pt x="1480306" y="3720260"/>
                </a:cubicBezTo>
                <a:cubicBezTo>
                  <a:pt x="1482501" y="3729998"/>
                  <a:pt x="1474340" y="3740285"/>
                  <a:pt x="1462409" y="3742754"/>
                </a:cubicBezTo>
                <a:cubicBezTo>
                  <a:pt x="1448966" y="3745566"/>
                  <a:pt x="1436419" y="3738982"/>
                  <a:pt x="1434087" y="3728009"/>
                </a:cubicBezTo>
                <a:cubicBezTo>
                  <a:pt x="1431961" y="3717996"/>
                  <a:pt x="1439845" y="3708052"/>
                  <a:pt x="1451851" y="3705652"/>
                </a:cubicBezTo>
                <a:close/>
                <a:moveTo>
                  <a:pt x="3854524" y="3705069"/>
                </a:moveTo>
                <a:cubicBezTo>
                  <a:pt x="3860645" y="3706698"/>
                  <a:pt x="3864931" y="3709870"/>
                  <a:pt x="3865857" y="3714156"/>
                </a:cubicBezTo>
                <a:cubicBezTo>
                  <a:pt x="3867777" y="3722729"/>
                  <a:pt x="3855570" y="3732330"/>
                  <a:pt x="3839042" y="3735347"/>
                </a:cubicBezTo>
                <a:cubicBezTo>
                  <a:pt x="3822651" y="3738365"/>
                  <a:pt x="3807289" y="3734319"/>
                  <a:pt x="3805438" y="3726501"/>
                </a:cubicBezTo>
                <a:cubicBezTo>
                  <a:pt x="3803654" y="3718614"/>
                  <a:pt x="3815656" y="3709013"/>
                  <a:pt x="3832184" y="3705241"/>
                </a:cubicBezTo>
                <a:cubicBezTo>
                  <a:pt x="3840448" y="3703355"/>
                  <a:pt x="3848403" y="3703441"/>
                  <a:pt x="3854524" y="3705069"/>
                </a:cubicBezTo>
                <a:close/>
                <a:moveTo>
                  <a:pt x="1935409" y="3704349"/>
                </a:moveTo>
                <a:cubicBezTo>
                  <a:pt x="1948711" y="3703389"/>
                  <a:pt x="1959687" y="3710041"/>
                  <a:pt x="1960779" y="3720191"/>
                </a:cubicBezTo>
                <a:cubicBezTo>
                  <a:pt x="1961809" y="3729929"/>
                  <a:pt x="1951728" y="3739530"/>
                  <a:pt x="1939043" y="3740490"/>
                </a:cubicBezTo>
                <a:cubicBezTo>
                  <a:pt x="1926424" y="3741450"/>
                  <a:pt x="1914076" y="3733495"/>
                  <a:pt x="1913187" y="3724031"/>
                </a:cubicBezTo>
                <a:cubicBezTo>
                  <a:pt x="1912226" y="3714224"/>
                  <a:pt x="1922374" y="3705377"/>
                  <a:pt x="1935409" y="3704349"/>
                </a:cubicBezTo>
                <a:close/>
                <a:moveTo>
                  <a:pt x="347432" y="3702841"/>
                </a:moveTo>
                <a:cubicBezTo>
                  <a:pt x="358751" y="3700715"/>
                  <a:pt x="368491" y="3702429"/>
                  <a:pt x="370135" y="3707299"/>
                </a:cubicBezTo>
                <a:cubicBezTo>
                  <a:pt x="371645" y="3712031"/>
                  <a:pt x="364098" y="3717928"/>
                  <a:pt x="353196" y="3720123"/>
                </a:cubicBezTo>
                <a:cubicBezTo>
                  <a:pt x="341745" y="3722455"/>
                  <a:pt x="329333" y="3719574"/>
                  <a:pt x="328573" y="3714774"/>
                </a:cubicBezTo>
                <a:cubicBezTo>
                  <a:pt x="327892" y="3710179"/>
                  <a:pt x="336326" y="3704967"/>
                  <a:pt x="347432" y="3702841"/>
                </a:cubicBezTo>
                <a:close/>
                <a:moveTo>
                  <a:pt x="764196" y="3701949"/>
                </a:moveTo>
                <a:cubicBezTo>
                  <a:pt x="776817" y="3699686"/>
                  <a:pt x="787583" y="3704418"/>
                  <a:pt x="789572" y="3713059"/>
                </a:cubicBezTo>
                <a:cubicBezTo>
                  <a:pt x="791491" y="3721494"/>
                  <a:pt x="783195" y="3730067"/>
                  <a:pt x="771055" y="3732056"/>
                </a:cubicBezTo>
                <a:cubicBezTo>
                  <a:pt x="759121" y="3733976"/>
                  <a:pt x="747393" y="3728764"/>
                  <a:pt x="745405" y="3720740"/>
                </a:cubicBezTo>
                <a:cubicBezTo>
                  <a:pt x="743489" y="3712647"/>
                  <a:pt x="752124" y="3704075"/>
                  <a:pt x="764196" y="3701949"/>
                </a:cubicBezTo>
                <a:close/>
                <a:moveTo>
                  <a:pt x="4915816" y="3700166"/>
                </a:moveTo>
                <a:cubicBezTo>
                  <a:pt x="4933579" y="3697080"/>
                  <a:pt x="4949832" y="3714499"/>
                  <a:pt x="4952507" y="3739737"/>
                </a:cubicBezTo>
                <a:cubicBezTo>
                  <a:pt x="4955113" y="3764837"/>
                  <a:pt x="4942837" y="3786714"/>
                  <a:pt x="4925280" y="3788017"/>
                </a:cubicBezTo>
                <a:cubicBezTo>
                  <a:pt x="4907998" y="3789252"/>
                  <a:pt x="4890922" y="3769158"/>
                  <a:pt x="4889207" y="3745703"/>
                </a:cubicBezTo>
                <a:cubicBezTo>
                  <a:pt x="4887561" y="3723072"/>
                  <a:pt x="4899357" y="3703047"/>
                  <a:pt x="4915816" y="3700166"/>
                </a:cubicBezTo>
                <a:close/>
                <a:moveTo>
                  <a:pt x="2985795" y="3699985"/>
                </a:moveTo>
                <a:cubicBezTo>
                  <a:pt x="2990947" y="3701177"/>
                  <a:pt x="2994650" y="3703800"/>
                  <a:pt x="2995576" y="3707503"/>
                </a:cubicBezTo>
                <a:cubicBezTo>
                  <a:pt x="2997428" y="3714841"/>
                  <a:pt x="2987552" y="3724305"/>
                  <a:pt x="2974042" y="3728420"/>
                </a:cubicBezTo>
                <a:cubicBezTo>
                  <a:pt x="2960532" y="3732466"/>
                  <a:pt x="2947707" y="3729860"/>
                  <a:pt x="2945993" y="3722317"/>
                </a:cubicBezTo>
                <a:cubicBezTo>
                  <a:pt x="2944210" y="3714636"/>
                  <a:pt x="2953605" y="3705172"/>
                  <a:pt x="2967321" y="3701057"/>
                </a:cubicBezTo>
                <a:cubicBezTo>
                  <a:pt x="2974042" y="3699034"/>
                  <a:pt x="2980643" y="3698794"/>
                  <a:pt x="2985795" y="3699985"/>
                </a:cubicBezTo>
                <a:close/>
                <a:moveTo>
                  <a:pt x="2414429" y="3699617"/>
                </a:moveTo>
                <a:cubicBezTo>
                  <a:pt x="2428008" y="3698108"/>
                  <a:pt x="2441450" y="3705446"/>
                  <a:pt x="2441930" y="3715048"/>
                </a:cubicBezTo>
                <a:cubicBezTo>
                  <a:pt x="2442341" y="3724100"/>
                  <a:pt x="2431986" y="3731918"/>
                  <a:pt x="2418818" y="3732947"/>
                </a:cubicBezTo>
                <a:cubicBezTo>
                  <a:pt x="2405240" y="3733976"/>
                  <a:pt x="2394335" y="3728146"/>
                  <a:pt x="2393170" y="3718682"/>
                </a:cubicBezTo>
                <a:cubicBezTo>
                  <a:pt x="2392072" y="3709424"/>
                  <a:pt x="2401536" y="3700989"/>
                  <a:pt x="2414429" y="3699617"/>
                </a:cubicBezTo>
                <a:close/>
                <a:moveTo>
                  <a:pt x="1110872" y="3695091"/>
                </a:moveTo>
                <a:cubicBezTo>
                  <a:pt x="1123008" y="3694062"/>
                  <a:pt x="1133503" y="3701194"/>
                  <a:pt x="1134528" y="3711138"/>
                </a:cubicBezTo>
                <a:cubicBezTo>
                  <a:pt x="1135558" y="3721083"/>
                  <a:pt x="1126505" y="3730752"/>
                  <a:pt x="1114502" y="3732398"/>
                </a:cubicBezTo>
                <a:cubicBezTo>
                  <a:pt x="1102499" y="3734044"/>
                  <a:pt x="1091392" y="3727392"/>
                  <a:pt x="1089747" y="3717585"/>
                </a:cubicBezTo>
                <a:cubicBezTo>
                  <a:pt x="1087962" y="3707023"/>
                  <a:pt x="1098112" y="3696188"/>
                  <a:pt x="1110872" y="3695091"/>
                </a:cubicBezTo>
                <a:close/>
                <a:moveTo>
                  <a:pt x="554549" y="3695022"/>
                </a:moveTo>
                <a:cubicBezTo>
                  <a:pt x="565864" y="3692279"/>
                  <a:pt x="577930" y="3695708"/>
                  <a:pt x="579854" y="3702497"/>
                </a:cubicBezTo>
                <a:cubicBezTo>
                  <a:pt x="581776" y="3709286"/>
                  <a:pt x="573065" y="3717105"/>
                  <a:pt x="560925" y="3719299"/>
                </a:cubicBezTo>
                <a:cubicBezTo>
                  <a:pt x="549470" y="3721357"/>
                  <a:pt x="539663" y="3718270"/>
                  <a:pt x="537473" y="3712167"/>
                </a:cubicBezTo>
                <a:cubicBezTo>
                  <a:pt x="535074" y="3705446"/>
                  <a:pt x="542752" y="3697902"/>
                  <a:pt x="554549" y="3695022"/>
                </a:cubicBezTo>
                <a:close/>
                <a:moveTo>
                  <a:pt x="5533242" y="3693308"/>
                </a:moveTo>
                <a:cubicBezTo>
                  <a:pt x="5551072" y="3689673"/>
                  <a:pt x="5567669" y="3708053"/>
                  <a:pt x="5569315" y="3733565"/>
                </a:cubicBezTo>
                <a:cubicBezTo>
                  <a:pt x="5571029" y="3759419"/>
                  <a:pt x="5557450" y="3784588"/>
                  <a:pt x="5539345" y="3788977"/>
                </a:cubicBezTo>
                <a:cubicBezTo>
                  <a:pt x="5520829" y="3793435"/>
                  <a:pt x="5505467" y="3775878"/>
                  <a:pt x="5503684" y="3748584"/>
                </a:cubicBezTo>
                <a:cubicBezTo>
                  <a:pt x="5501969" y="3722111"/>
                  <a:pt x="5515479" y="3696943"/>
                  <a:pt x="5533242" y="3693308"/>
                </a:cubicBezTo>
                <a:close/>
                <a:moveTo>
                  <a:pt x="4173780" y="3693171"/>
                </a:moveTo>
                <a:cubicBezTo>
                  <a:pt x="4190377" y="3691525"/>
                  <a:pt x="4205602" y="3700646"/>
                  <a:pt x="4208070" y="3713813"/>
                </a:cubicBezTo>
                <a:cubicBezTo>
                  <a:pt x="4210677" y="3727598"/>
                  <a:pt x="4197647" y="3740079"/>
                  <a:pt x="4179747" y="3740971"/>
                </a:cubicBezTo>
                <a:cubicBezTo>
                  <a:pt x="4162876" y="3741794"/>
                  <a:pt x="4147926" y="3732673"/>
                  <a:pt x="4145663" y="3720328"/>
                </a:cubicBezTo>
                <a:cubicBezTo>
                  <a:pt x="4143263" y="3707161"/>
                  <a:pt x="4155881" y="3694954"/>
                  <a:pt x="4173780" y="3693171"/>
                </a:cubicBezTo>
                <a:close/>
                <a:moveTo>
                  <a:pt x="287873" y="3691275"/>
                </a:moveTo>
                <a:cubicBezTo>
                  <a:pt x="292195" y="3691592"/>
                  <a:pt x="295382" y="3692621"/>
                  <a:pt x="296343" y="3694336"/>
                </a:cubicBezTo>
                <a:cubicBezTo>
                  <a:pt x="298198" y="3697765"/>
                  <a:pt x="290171" y="3702909"/>
                  <a:pt x="279130" y="3704966"/>
                </a:cubicBezTo>
                <a:cubicBezTo>
                  <a:pt x="267540" y="3707161"/>
                  <a:pt x="257458" y="3705926"/>
                  <a:pt x="255607" y="3702497"/>
                </a:cubicBezTo>
                <a:cubicBezTo>
                  <a:pt x="253755" y="3699137"/>
                  <a:pt x="261505" y="3694816"/>
                  <a:pt x="272614" y="3692484"/>
                </a:cubicBezTo>
                <a:cubicBezTo>
                  <a:pt x="278102" y="3691352"/>
                  <a:pt x="283555" y="3690958"/>
                  <a:pt x="287873" y="3691275"/>
                </a:cubicBezTo>
                <a:close/>
                <a:moveTo>
                  <a:pt x="2069960" y="3690565"/>
                </a:moveTo>
                <a:cubicBezTo>
                  <a:pt x="2083057" y="3689399"/>
                  <a:pt x="2094366" y="3695640"/>
                  <a:pt x="2095669" y="3704966"/>
                </a:cubicBezTo>
                <a:cubicBezTo>
                  <a:pt x="2096904" y="3714156"/>
                  <a:pt x="2087096" y="3723209"/>
                  <a:pt x="2074349" y="3724375"/>
                </a:cubicBezTo>
                <a:cubicBezTo>
                  <a:pt x="2061659" y="3725472"/>
                  <a:pt x="2049248" y="3718202"/>
                  <a:pt x="2048083" y="3709287"/>
                </a:cubicBezTo>
                <a:cubicBezTo>
                  <a:pt x="2046916" y="3700166"/>
                  <a:pt x="2056927" y="3691731"/>
                  <a:pt x="2069960" y="3690565"/>
                </a:cubicBezTo>
                <a:close/>
                <a:moveTo>
                  <a:pt x="3783509" y="3690332"/>
                </a:moveTo>
                <a:cubicBezTo>
                  <a:pt x="3789029" y="3691678"/>
                  <a:pt x="3792407" y="3694576"/>
                  <a:pt x="3792270" y="3698657"/>
                </a:cubicBezTo>
                <a:cubicBezTo>
                  <a:pt x="3791996" y="3706406"/>
                  <a:pt x="3779788" y="3714704"/>
                  <a:pt x="3763809" y="3718339"/>
                </a:cubicBezTo>
                <a:cubicBezTo>
                  <a:pt x="3747076" y="3722111"/>
                  <a:pt x="3732125" y="3719436"/>
                  <a:pt x="3731782" y="3712304"/>
                </a:cubicBezTo>
                <a:cubicBezTo>
                  <a:pt x="3731439" y="3705034"/>
                  <a:pt x="3744744" y="3695639"/>
                  <a:pt x="3761889" y="3691318"/>
                </a:cubicBezTo>
                <a:cubicBezTo>
                  <a:pt x="3770324" y="3689192"/>
                  <a:pt x="3777988" y="3688986"/>
                  <a:pt x="3783509" y="3690332"/>
                </a:cubicBezTo>
                <a:close/>
                <a:moveTo>
                  <a:pt x="1587979" y="3689742"/>
                </a:moveTo>
                <a:cubicBezTo>
                  <a:pt x="1601354" y="3687822"/>
                  <a:pt x="1613766" y="3694886"/>
                  <a:pt x="1615203" y="3705378"/>
                </a:cubicBezTo>
                <a:cubicBezTo>
                  <a:pt x="1616646" y="3715117"/>
                  <a:pt x="1608074" y="3724306"/>
                  <a:pt x="1595797" y="3726227"/>
                </a:cubicBezTo>
                <a:cubicBezTo>
                  <a:pt x="1582426" y="3728353"/>
                  <a:pt x="1570146" y="3721083"/>
                  <a:pt x="1568642" y="3710385"/>
                </a:cubicBezTo>
                <a:cubicBezTo>
                  <a:pt x="1567268" y="3700509"/>
                  <a:pt x="1575768" y="3691525"/>
                  <a:pt x="1587979" y="3689742"/>
                </a:cubicBezTo>
                <a:close/>
                <a:moveTo>
                  <a:pt x="214955" y="3685695"/>
                </a:moveTo>
                <a:cubicBezTo>
                  <a:pt x="218950" y="3685935"/>
                  <a:pt x="221659" y="3686758"/>
                  <a:pt x="222002" y="3688164"/>
                </a:cubicBezTo>
                <a:cubicBezTo>
                  <a:pt x="222686" y="3690976"/>
                  <a:pt x="213497" y="3695022"/>
                  <a:pt x="202458" y="3696394"/>
                </a:cubicBezTo>
                <a:cubicBezTo>
                  <a:pt x="192032" y="3697697"/>
                  <a:pt x="185451" y="3696599"/>
                  <a:pt x="184557" y="3693787"/>
                </a:cubicBezTo>
                <a:cubicBezTo>
                  <a:pt x="183734" y="3691113"/>
                  <a:pt x="190111" y="3688438"/>
                  <a:pt x="200194" y="3686724"/>
                </a:cubicBezTo>
                <a:cubicBezTo>
                  <a:pt x="205680" y="3685798"/>
                  <a:pt x="210959" y="3685455"/>
                  <a:pt x="214955" y="3685695"/>
                </a:cubicBezTo>
                <a:close/>
                <a:moveTo>
                  <a:pt x="2551109" y="3684736"/>
                </a:moveTo>
                <a:cubicBezTo>
                  <a:pt x="2564071" y="3684050"/>
                  <a:pt x="2575867" y="3690565"/>
                  <a:pt x="2576758" y="3699343"/>
                </a:cubicBezTo>
                <a:cubicBezTo>
                  <a:pt x="2577650" y="3708259"/>
                  <a:pt x="2567706" y="3716900"/>
                  <a:pt x="2554607" y="3718203"/>
                </a:cubicBezTo>
                <a:cubicBezTo>
                  <a:pt x="2541165" y="3719506"/>
                  <a:pt x="2529781" y="3713676"/>
                  <a:pt x="2528135" y="3704144"/>
                </a:cubicBezTo>
                <a:cubicBezTo>
                  <a:pt x="2526420" y="3694268"/>
                  <a:pt x="2537119" y="3685490"/>
                  <a:pt x="2551109" y="3684736"/>
                </a:cubicBezTo>
                <a:close/>
                <a:moveTo>
                  <a:pt x="6196119" y="3684495"/>
                </a:moveTo>
                <a:cubicBezTo>
                  <a:pt x="6203268" y="3687255"/>
                  <a:pt x="6208377" y="3693890"/>
                  <a:pt x="6209783" y="3703732"/>
                </a:cubicBezTo>
                <a:cubicBezTo>
                  <a:pt x="6212526" y="3723140"/>
                  <a:pt x="6198879" y="3749337"/>
                  <a:pt x="6179814" y="3761476"/>
                </a:cubicBezTo>
                <a:cubicBezTo>
                  <a:pt x="6160269" y="3773889"/>
                  <a:pt x="6143192" y="3767511"/>
                  <a:pt x="6140517" y="3746594"/>
                </a:cubicBezTo>
                <a:cubicBezTo>
                  <a:pt x="6137843" y="3725815"/>
                  <a:pt x="6151079" y="3699822"/>
                  <a:pt x="6170213" y="3688507"/>
                </a:cubicBezTo>
                <a:cubicBezTo>
                  <a:pt x="6179780" y="3682849"/>
                  <a:pt x="6188969" y="3681734"/>
                  <a:pt x="6196119" y="3684495"/>
                </a:cubicBezTo>
                <a:close/>
                <a:moveTo>
                  <a:pt x="5051056" y="3682609"/>
                </a:moveTo>
                <a:cubicBezTo>
                  <a:pt x="5069024" y="3679866"/>
                  <a:pt x="5084660" y="3698314"/>
                  <a:pt x="5086786" y="3725129"/>
                </a:cubicBezTo>
                <a:cubicBezTo>
                  <a:pt x="5088775" y="3749818"/>
                  <a:pt x="5077390" y="3771832"/>
                  <a:pt x="5060931" y="3774986"/>
                </a:cubicBezTo>
                <a:cubicBezTo>
                  <a:pt x="5043786" y="3778278"/>
                  <a:pt x="5026230" y="3758802"/>
                  <a:pt x="5023487" y="3733838"/>
                </a:cubicBezTo>
                <a:cubicBezTo>
                  <a:pt x="5020743" y="3708806"/>
                  <a:pt x="5033431" y="3685352"/>
                  <a:pt x="5051056" y="3682609"/>
                </a:cubicBezTo>
                <a:close/>
                <a:moveTo>
                  <a:pt x="3708679" y="3682017"/>
                </a:moveTo>
                <a:cubicBezTo>
                  <a:pt x="3714551" y="3682660"/>
                  <a:pt x="3718443" y="3684803"/>
                  <a:pt x="3718683" y="3688301"/>
                </a:cubicBezTo>
                <a:cubicBezTo>
                  <a:pt x="3719232" y="3695090"/>
                  <a:pt x="3707093" y="3704143"/>
                  <a:pt x="3691251" y="3708601"/>
                </a:cubicBezTo>
                <a:cubicBezTo>
                  <a:pt x="3675135" y="3713127"/>
                  <a:pt x="3661762" y="3712098"/>
                  <a:pt x="3659910" y="3705995"/>
                </a:cubicBezTo>
                <a:cubicBezTo>
                  <a:pt x="3657990" y="3699617"/>
                  <a:pt x="3670403" y="3689741"/>
                  <a:pt x="3686793" y="3684735"/>
                </a:cubicBezTo>
                <a:cubicBezTo>
                  <a:pt x="3694954" y="3682231"/>
                  <a:pt x="3702806" y="3681374"/>
                  <a:pt x="3708679" y="3682017"/>
                </a:cubicBezTo>
                <a:close/>
                <a:moveTo>
                  <a:pt x="900674" y="3681375"/>
                </a:moveTo>
                <a:cubicBezTo>
                  <a:pt x="913152" y="3678906"/>
                  <a:pt x="923439" y="3684255"/>
                  <a:pt x="924330" y="3693582"/>
                </a:cubicBezTo>
                <a:cubicBezTo>
                  <a:pt x="925224" y="3702703"/>
                  <a:pt x="916169" y="3711619"/>
                  <a:pt x="903891" y="3713607"/>
                </a:cubicBezTo>
                <a:cubicBezTo>
                  <a:pt x="891891" y="3715596"/>
                  <a:pt x="880716" y="3709904"/>
                  <a:pt x="879961" y="3701400"/>
                </a:cubicBezTo>
                <a:cubicBezTo>
                  <a:pt x="879135" y="3692691"/>
                  <a:pt x="888393" y="3683707"/>
                  <a:pt x="900674" y="3681375"/>
                </a:cubicBezTo>
                <a:close/>
                <a:moveTo>
                  <a:pt x="4306483" y="3679386"/>
                </a:moveTo>
                <a:cubicBezTo>
                  <a:pt x="4324108" y="3677329"/>
                  <a:pt x="4340636" y="3689330"/>
                  <a:pt x="4342076" y="3705241"/>
                </a:cubicBezTo>
                <a:cubicBezTo>
                  <a:pt x="4343447" y="3720534"/>
                  <a:pt x="4331309" y="3733427"/>
                  <a:pt x="4314576" y="3734387"/>
                </a:cubicBezTo>
                <a:cubicBezTo>
                  <a:pt x="4296539" y="3735484"/>
                  <a:pt x="4280766" y="3723826"/>
                  <a:pt x="4279257" y="3708464"/>
                </a:cubicBezTo>
                <a:cubicBezTo>
                  <a:pt x="4277817" y="3694062"/>
                  <a:pt x="4289750" y="3681306"/>
                  <a:pt x="4306483" y="3679386"/>
                </a:cubicBezTo>
                <a:close/>
                <a:moveTo>
                  <a:pt x="2896067" y="3677877"/>
                </a:moveTo>
                <a:cubicBezTo>
                  <a:pt x="2909165" y="3675408"/>
                  <a:pt x="2920138" y="3680140"/>
                  <a:pt x="2921030" y="3688507"/>
                </a:cubicBezTo>
                <a:cubicBezTo>
                  <a:pt x="2921921" y="3696737"/>
                  <a:pt x="2912183" y="3705652"/>
                  <a:pt x="2899221" y="3708875"/>
                </a:cubicBezTo>
                <a:cubicBezTo>
                  <a:pt x="2885300" y="3712373"/>
                  <a:pt x="2872132" y="3707915"/>
                  <a:pt x="2871378" y="3699274"/>
                </a:cubicBezTo>
                <a:cubicBezTo>
                  <a:pt x="2870555" y="3690359"/>
                  <a:pt x="2881665" y="3680689"/>
                  <a:pt x="2896067" y="3677877"/>
                </a:cubicBezTo>
                <a:close/>
                <a:moveTo>
                  <a:pt x="3633525" y="3677714"/>
                </a:moveTo>
                <a:cubicBezTo>
                  <a:pt x="3639217" y="3677843"/>
                  <a:pt x="3643212" y="3679420"/>
                  <a:pt x="3644275" y="3682404"/>
                </a:cubicBezTo>
                <a:cubicBezTo>
                  <a:pt x="3646400" y="3688370"/>
                  <a:pt x="3635976" y="3697354"/>
                  <a:pt x="3620614" y="3702772"/>
                </a:cubicBezTo>
                <a:cubicBezTo>
                  <a:pt x="3604841" y="3708327"/>
                  <a:pt x="3588450" y="3708121"/>
                  <a:pt x="3586941" y="3702223"/>
                </a:cubicBezTo>
                <a:cubicBezTo>
                  <a:pt x="3585501" y="3696600"/>
                  <a:pt x="3597160" y="3687273"/>
                  <a:pt x="3612591" y="3681718"/>
                </a:cubicBezTo>
                <a:cubicBezTo>
                  <a:pt x="3620443" y="3678906"/>
                  <a:pt x="3627832" y="3677585"/>
                  <a:pt x="3633525" y="3677714"/>
                </a:cubicBezTo>
                <a:close/>
                <a:moveTo>
                  <a:pt x="3965640" y="3677534"/>
                </a:moveTo>
                <a:cubicBezTo>
                  <a:pt x="3982100" y="3674311"/>
                  <a:pt x="3997462" y="3680209"/>
                  <a:pt x="3999450" y="3690564"/>
                </a:cubicBezTo>
                <a:cubicBezTo>
                  <a:pt x="4001439" y="3700920"/>
                  <a:pt x="3989369" y="3711687"/>
                  <a:pt x="3972841" y="3714224"/>
                </a:cubicBezTo>
                <a:cubicBezTo>
                  <a:pt x="3956450" y="3716762"/>
                  <a:pt x="3940952" y="3710795"/>
                  <a:pt x="3939100" y="3701194"/>
                </a:cubicBezTo>
                <a:cubicBezTo>
                  <a:pt x="3937179" y="3691524"/>
                  <a:pt x="3949112" y="3680894"/>
                  <a:pt x="3965640" y="3677534"/>
                </a:cubicBezTo>
                <a:close/>
                <a:moveTo>
                  <a:pt x="2203408" y="3677534"/>
                </a:moveTo>
                <a:cubicBezTo>
                  <a:pt x="2216576" y="3675957"/>
                  <a:pt x="2228440" y="3681238"/>
                  <a:pt x="2230360" y="3689947"/>
                </a:cubicBezTo>
                <a:cubicBezTo>
                  <a:pt x="2232280" y="3698520"/>
                  <a:pt x="2223502" y="3707161"/>
                  <a:pt x="2210678" y="3708944"/>
                </a:cubicBezTo>
                <a:cubicBezTo>
                  <a:pt x="2198196" y="3710659"/>
                  <a:pt x="2185234" y="3704350"/>
                  <a:pt x="2183246" y="3695914"/>
                </a:cubicBezTo>
                <a:cubicBezTo>
                  <a:pt x="2181257" y="3687479"/>
                  <a:pt x="2190584" y="3679112"/>
                  <a:pt x="2203408" y="3677534"/>
                </a:cubicBezTo>
                <a:close/>
                <a:moveTo>
                  <a:pt x="3414566" y="3676745"/>
                </a:moveTo>
                <a:cubicBezTo>
                  <a:pt x="3419881" y="3676711"/>
                  <a:pt x="3423550" y="3678117"/>
                  <a:pt x="3424407" y="3680963"/>
                </a:cubicBezTo>
                <a:cubicBezTo>
                  <a:pt x="3426122" y="3686587"/>
                  <a:pt x="3415629" y="3695708"/>
                  <a:pt x="3400953" y="3701469"/>
                </a:cubicBezTo>
                <a:cubicBezTo>
                  <a:pt x="3385454" y="3707572"/>
                  <a:pt x="3370572" y="3707915"/>
                  <a:pt x="3369749" y="3702017"/>
                </a:cubicBezTo>
                <a:cubicBezTo>
                  <a:pt x="3368857" y="3696325"/>
                  <a:pt x="3380036" y="3686998"/>
                  <a:pt x="3394849" y="3681169"/>
                </a:cubicBezTo>
                <a:cubicBezTo>
                  <a:pt x="3402290" y="3678254"/>
                  <a:pt x="3409251" y="3676780"/>
                  <a:pt x="3414566" y="3676745"/>
                </a:cubicBezTo>
                <a:close/>
                <a:moveTo>
                  <a:pt x="3341278" y="3676394"/>
                </a:moveTo>
                <a:cubicBezTo>
                  <a:pt x="3346722" y="3676540"/>
                  <a:pt x="3350511" y="3678151"/>
                  <a:pt x="3351094" y="3681169"/>
                </a:cubicBezTo>
                <a:cubicBezTo>
                  <a:pt x="3352260" y="3687341"/>
                  <a:pt x="3340739" y="3696873"/>
                  <a:pt x="3325720" y="3702360"/>
                </a:cubicBezTo>
                <a:cubicBezTo>
                  <a:pt x="3310495" y="3707915"/>
                  <a:pt x="3298356" y="3707366"/>
                  <a:pt x="3297808" y="3700851"/>
                </a:cubicBezTo>
                <a:cubicBezTo>
                  <a:pt x="3297328" y="3695022"/>
                  <a:pt x="3307958" y="3685832"/>
                  <a:pt x="3321536" y="3680414"/>
                </a:cubicBezTo>
                <a:cubicBezTo>
                  <a:pt x="3328737" y="3677568"/>
                  <a:pt x="3335835" y="3676248"/>
                  <a:pt x="3341278" y="3676394"/>
                </a:cubicBezTo>
                <a:close/>
                <a:moveTo>
                  <a:pt x="3487312" y="3676257"/>
                </a:moveTo>
                <a:cubicBezTo>
                  <a:pt x="3492747" y="3676214"/>
                  <a:pt x="3496621" y="3677534"/>
                  <a:pt x="3497582" y="3680209"/>
                </a:cubicBezTo>
                <a:cubicBezTo>
                  <a:pt x="3499708" y="3685970"/>
                  <a:pt x="3488324" y="3695639"/>
                  <a:pt x="3472756" y="3701332"/>
                </a:cubicBezTo>
                <a:cubicBezTo>
                  <a:pt x="3458217" y="3706681"/>
                  <a:pt x="3444844" y="3706955"/>
                  <a:pt x="3442923" y="3701812"/>
                </a:cubicBezTo>
                <a:cubicBezTo>
                  <a:pt x="3440797" y="3696188"/>
                  <a:pt x="3451976" y="3686518"/>
                  <a:pt x="3467681" y="3680483"/>
                </a:cubicBezTo>
                <a:cubicBezTo>
                  <a:pt x="3474882" y="3677705"/>
                  <a:pt x="3481877" y="3676300"/>
                  <a:pt x="3487312" y="3676257"/>
                </a:cubicBezTo>
                <a:close/>
                <a:moveTo>
                  <a:pt x="3561249" y="3676163"/>
                </a:moveTo>
                <a:cubicBezTo>
                  <a:pt x="3566710" y="3676180"/>
                  <a:pt x="3570585" y="3677534"/>
                  <a:pt x="3571648" y="3680209"/>
                </a:cubicBezTo>
                <a:cubicBezTo>
                  <a:pt x="3573843" y="3685764"/>
                  <a:pt x="3561910" y="3695434"/>
                  <a:pt x="3546137" y="3700989"/>
                </a:cubicBezTo>
                <a:cubicBezTo>
                  <a:pt x="3529883" y="3706750"/>
                  <a:pt x="3515961" y="3706818"/>
                  <a:pt x="3514658" y="3701057"/>
                </a:cubicBezTo>
                <a:cubicBezTo>
                  <a:pt x="3513355" y="3695297"/>
                  <a:pt x="3525151" y="3685902"/>
                  <a:pt x="3541336" y="3680141"/>
                </a:cubicBezTo>
                <a:cubicBezTo>
                  <a:pt x="3548742" y="3677466"/>
                  <a:pt x="3555789" y="3676146"/>
                  <a:pt x="3561249" y="3676163"/>
                </a:cubicBezTo>
                <a:close/>
                <a:moveTo>
                  <a:pt x="1723081" y="3675888"/>
                </a:moveTo>
                <a:cubicBezTo>
                  <a:pt x="1736453" y="3674174"/>
                  <a:pt x="1748868" y="3681032"/>
                  <a:pt x="1750236" y="3690907"/>
                </a:cubicBezTo>
                <a:cubicBezTo>
                  <a:pt x="1751472" y="3700028"/>
                  <a:pt x="1742836" y="3708806"/>
                  <a:pt x="1730623" y="3710589"/>
                </a:cubicBezTo>
                <a:cubicBezTo>
                  <a:pt x="1717186" y="3712510"/>
                  <a:pt x="1704978" y="3705515"/>
                  <a:pt x="1703603" y="3695296"/>
                </a:cubicBezTo>
                <a:cubicBezTo>
                  <a:pt x="1702301" y="3685901"/>
                  <a:pt x="1710873" y="3677465"/>
                  <a:pt x="1723081" y="3675888"/>
                </a:cubicBezTo>
                <a:close/>
                <a:moveTo>
                  <a:pt x="1245492" y="3674996"/>
                </a:moveTo>
                <a:cubicBezTo>
                  <a:pt x="1257630" y="3674242"/>
                  <a:pt x="1268189" y="3681718"/>
                  <a:pt x="1269221" y="3691730"/>
                </a:cubicBezTo>
                <a:cubicBezTo>
                  <a:pt x="1270316" y="3701811"/>
                  <a:pt x="1261267" y="3711481"/>
                  <a:pt x="1249260" y="3713058"/>
                </a:cubicBezTo>
                <a:cubicBezTo>
                  <a:pt x="1237259" y="3714636"/>
                  <a:pt x="1226154" y="3707641"/>
                  <a:pt x="1224436" y="3697559"/>
                </a:cubicBezTo>
                <a:cubicBezTo>
                  <a:pt x="1222652" y="3686655"/>
                  <a:pt x="1232733" y="3675888"/>
                  <a:pt x="1245492" y="3674996"/>
                </a:cubicBezTo>
                <a:close/>
                <a:moveTo>
                  <a:pt x="483293" y="3674105"/>
                </a:moveTo>
                <a:cubicBezTo>
                  <a:pt x="494609" y="3671842"/>
                  <a:pt x="503795" y="3674516"/>
                  <a:pt x="504691" y="3680483"/>
                </a:cubicBezTo>
                <a:cubicBezTo>
                  <a:pt x="505513" y="3686244"/>
                  <a:pt x="497078" y="3693033"/>
                  <a:pt x="486173" y="3695228"/>
                </a:cubicBezTo>
                <a:cubicBezTo>
                  <a:pt x="475477" y="3697354"/>
                  <a:pt x="464638" y="3694542"/>
                  <a:pt x="463200" y="3689398"/>
                </a:cubicBezTo>
                <a:cubicBezTo>
                  <a:pt x="461623" y="3683638"/>
                  <a:pt x="471085" y="3676574"/>
                  <a:pt x="483293" y="3674105"/>
                </a:cubicBezTo>
                <a:close/>
                <a:moveTo>
                  <a:pt x="3267375" y="3673728"/>
                </a:moveTo>
                <a:cubicBezTo>
                  <a:pt x="3272364" y="3674019"/>
                  <a:pt x="3275827" y="3675751"/>
                  <a:pt x="3276753" y="3678837"/>
                </a:cubicBezTo>
                <a:cubicBezTo>
                  <a:pt x="3278742" y="3685421"/>
                  <a:pt x="3268044" y="3695297"/>
                  <a:pt x="3253299" y="3700714"/>
                </a:cubicBezTo>
                <a:cubicBezTo>
                  <a:pt x="3239857" y="3705652"/>
                  <a:pt x="3226827" y="3705172"/>
                  <a:pt x="3224976" y="3699549"/>
                </a:cubicBezTo>
                <a:cubicBezTo>
                  <a:pt x="3222987" y="3693376"/>
                  <a:pt x="3234165" y="3682815"/>
                  <a:pt x="3248841" y="3677260"/>
                </a:cubicBezTo>
                <a:cubicBezTo>
                  <a:pt x="3255870" y="3674585"/>
                  <a:pt x="3262386" y="3673437"/>
                  <a:pt x="3267375" y="3673728"/>
                </a:cubicBezTo>
                <a:close/>
                <a:moveTo>
                  <a:pt x="2686692" y="3669785"/>
                </a:moveTo>
                <a:cubicBezTo>
                  <a:pt x="2699653" y="3669168"/>
                  <a:pt x="2711106" y="3675477"/>
                  <a:pt x="2711723" y="3684324"/>
                </a:cubicBezTo>
                <a:cubicBezTo>
                  <a:pt x="2712341" y="3693308"/>
                  <a:pt x="2702191" y="3702086"/>
                  <a:pt x="2689092" y="3703389"/>
                </a:cubicBezTo>
                <a:cubicBezTo>
                  <a:pt x="2674553" y="3704829"/>
                  <a:pt x="2662963" y="3697285"/>
                  <a:pt x="2662963" y="3687067"/>
                </a:cubicBezTo>
                <a:cubicBezTo>
                  <a:pt x="2662963" y="3677946"/>
                  <a:pt x="2673867" y="3670333"/>
                  <a:pt x="2686692" y="3669785"/>
                </a:cubicBezTo>
                <a:close/>
                <a:moveTo>
                  <a:pt x="688897" y="3668619"/>
                </a:moveTo>
                <a:cubicBezTo>
                  <a:pt x="700281" y="3665739"/>
                  <a:pt x="712348" y="3670128"/>
                  <a:pt x="714271" y="3677741"/>
                </a:cubicBezTo>
                <a:cubicBezTo>
                  <a:pt x="716190" y="3685421"/>
                  <a:pt x="707552" y="3693788"/>
                  <a:pt x="695410" y="3695983"/>
                </a:cubicBezTo>
                <a:cubicBezTo>
                  <a:pt x="683958" y="3698040"/>
                  <a:pt x="674151" y="3694405"/>
                  <a:pt x="671886" y="3687479"/>
                </a:cubicBezTo>
                <a:cubicBezTo>
                  <a:pt x="669487" y="3679935"/>
                  <a:pt x="677101" y="3671500"/>
                  <a:pt x="688897" y="3668619"/>
                </a:cubicBezTo>
                <a:close/>
                <a:moveTo>
                  <a:pt x="3193626" y="3667719"/>
                </a:moveTo>
                <a:cubicBezTo>
                  <a:pt x="3199190" y="3668173"/>
                  <a:pt x="3203064" y="3670265"/>
                  <a:pt x="3203716" y="3673831"/>
                </a:cubicBezTo>
                <a:cubicBezTo>
                  <a:pt x="3204950" y="3680483"/>
                  <a:pt x="3194595" y="3690085"/>
                  <a:pt x="3180810" y="3695228"/>
                </a:cubicBezTo>
                <a:cubicBezTo>
                  <a:pt x="3166614" y="3700509"/>
                  <a:pt x="3154338" y="3699754"/>
                  <a:pt x="3152281" y="3693240"/>
                </a:cubicBezTo>
                <a:cubicBezTo>
                  <a:pt x="3150224" y="3686793"/>
                  <a:pt x="3159687" y="3676918"/>
                  <a:pt x="3173403" y="3671431"/>
                </a:cubicBezTo>
                <a:cubicBezTo>
                  <a:pt x="3180810" y="3668447"/>
                  <a:pt x="3188062" y="3667264"/>
                  <a:pt x="3193626" y="3667719"/>
                </a:cubicBezTo>
                <a:close/>
                <a:moveTo>
                  <a:pt x="4441105" y="3666082"/>
                </a:moveTo>
                <a:cubicBezTo>
                  <a:pt x="4457701" y="3664573"/>
                  <a:pt x="4473063" y="3676917"/>
                  <a:pt x="4475601" y="3693925"/>
                </a:cubicBezTo>
                <a:cubicBezTo>
                  <a:pt x="4478275" y="3711756"/>
                  <a:pt x="4465382" y="3727735"/>
                  <a:pt x="4447483" y="3728421"/>
                </a:cubicBezTo>
                <a:cubicBezTo>
                  <a:pt x="4430612" y="3729107"/>
                  <a:pt x="4415593" y="3716762"/>
                  <a:pt x="4413193" y="3700440"/>
                </a:cubicBezTo>
                <a:cubicBezTo>
                  <a:pt x="4410656" y="3683089"/>
                  <a:pt x="4423206" y="3667659"/>
                  <a:pt x="4441105" y="3666082"/>
                </a:cubicBezTo>
                <a:close/>
                <a:moveTo>
                  <a:pt x="2340569" y="3664505"/>
                </a:moveTo>
                <a:cubicBezTo>
                  <a:pt x="2353873" y="3663613"/>
                  <a:pt x="2364709" y="3669031"/>
                  <a:pt x="2365601" y="3677535"/>
                </a:cubicBezTo>
                <a:cubicBezTo>
                  <a:pt x="2366492" y="3685696"/>
                  <a:pt x="2356274" y="3693788"/>
                  <a:pt x="2343518" y="3694611"/>
                </a:cubicBezTo>
                <a:cubicBezTo>
                  <a:pt x="2330899" y="3695434"/>
                  <a:pt x="2318692" y="3688576"/>
                  <a:pt x="2318006" y="3680758"/>
                </a:cubicBezTo>
                <a:cubicBezTo>
                  <a:pt x="2317252" y="3672528"/>
                  <a:pt x="2327539" y="3665328"/>
                  <a:pt x="2340569" y="3664505"/>
                </a:cubicBezTo>
                <a:close/>
                <a:moveTo>
                  <a:pt x="1861615" y="3663407"/>
                </a:moveTo>
                <a:cubicBezTo>
                  <a:pt x="1873823" y="3663133"/>
                  <a:pt x="1884519" y="3669785"/>
                  <a:pt x="1885273" y="3678358"/>
                </a:cubicBezTo>
                <a:cubicBezTo>
                  <a:pt x="1886093" y="3687753"/>
                  <a:pt x="1875741" y="3695914"/>
                  <a:pt x="1861956" y="3696394"/>
                </a:cubicBezTo>
                <a:cubicBezTo>
                  <a:pt x="1849748" y="3696874"/>
                  <a:pt x="1839185" y="3689879"/>
                  <a:pt x="1838432" y="3681101"/>
                </a:cubicBezTo>
                <a:cubicBezTo>
                  <a:pt x="1837612" y="3671431"/>
                  <a:pt x="1847827" y="3663750"/>
                  <a:pt x="1861615" y="3663407"/>
                </a:cubicBezTo>
                <a:close/>
                <a:moveTo>
                  <a:pt x="5894311" y="3662155"/>
                </a:moveTo>
                <a:cubicBezTo>
                  <a:pt x="5907479" y="3662670"/>
                  <a:pt x="5917598" y="3673831"/>
                  <a:pt x="5919347" y="3691936"/>
                </a:cubicBezTo>
                <a:cubicBezTo>
                  <a:pt x="5921404" y="3714362"/>
                  <a:pt x="5908649" y="3740217"/>
                  <a:pt x="5890886" y="3749338"/>
                </a:cubicBezTo>
                <a:cubicBezTo>
                  <a:pt x="5871958" y="3759076"/>
                  <a:pt x="5853990" y="3746663"/>
                  <a:pt x="5851796" y="3722386"/>
                </a:cubicBezTo>
                <a:cubicBezTo>
                  <a:pt x="5849670" y="3699000"/>
                  <a:pt x="5862220" y="3673969"/>
                  <a:pt x="5880325" y="3665327"/>
                </a:cubicBezTo>
                <a:cubicBezTo>
                  <a:pt x="5885195" y="3662995"/>
                  <a:pt x="5889922" y="3661984"/>
                  <a:pt x="5894311" y="3662155"/>
                </a:cubicBezTo>
                <a:close/>
                <a:moveTo>
                  <a:pt x="203794" y="3661855"/>
                </a:moveTo>
                <a:cubicBezTo>
                  <a:pt x="207224" y="3661589"/>
                  <a:pt x="209418" y="3661795"/>
                  <a:pt x="209522" y="3662584"/>
                </a:cubicBezTo>
                <a:cubicBezTo>
                  <a:pt x="209728" y="3664229"/>
                  <a:pt x="201633" y="3667384"/>
                  <a:pt x="191002" y="3669510"/>
                </a:cubicBezTo>
                <a:cubicBezTo>
                  <a:pt x="180310" y="3671705"/>
                  <a:pt x="173312" y="3671773"/>
                  <a:pt x="172965" y="3670196"/>
                </a:cubicBezTo>
                <a:cubicBezTo>
                  <a:pt x="172625" y="3668756"/>
                  <a:pt x="180310" y="3666150"/>
                  <a:pt x="190660" y="3663955"/>
                </a:cubicBezTo>
                <a:cubicBezTo>
                  <a:pt x="195701" y="3662858"/>
                  <a:pt x="200365" y="3662121"/>
                  <a:pt x="203794" y="3661855"/>
                </a:cubicBezTo>
                <a:close/>
                <a:moveTo>
                  <a:pt x="423558" y="3660715"/>
                </a:moveTo>
                <a:cubicBezTo>
                  <a:pt x="427672" y="3661247"/>
                  <a:pt x="430518" y="3662687"/>
                  <a:pt x="430963" y="3664916"/>
                </a:cubicBezTo>
                <a:cubicBezTo>
                  <a:pt x="431857" y="3669511"/>
                  <a:pt x="423079" y="3675683"/>
                  <a:pt x="411969" y="3678152"/>
                </a:cubicBezTo>
                <a:cubicBezTo>
                  <a:pt x="400584" y="3680689"/>
                  <a:pt x="390710" y="3679043"/>
                  <a:pt x="389748" y="3674723"/>
                </a:cubicBezTo>
                <a:cubicBezTo>
                  <a:pt x="388786" y="3670402"/>
                  <a:pt x="397089" y="3664847"/>
                  <a:pt x="408540" y="3661967"/>
                </a:cubicBezTo>
                <a:cubicBezTo>
                  <a:pt x="414061" y="3660561"/>
                  <a:pt x="419445" y="3660184"/>
                  <a:pt x="423558" y="3660715"/>
                </a:cubicBezTo>
                <a:close/>
                <a:moveTo>
                  <a:pt x="5184581" y="3660595"/>
                </a:moveTo>
                <a:cubicBezTo>
                  <a:pt x="5202411" y="3656618"/>
                  <a:pt x="5218459" y="3674792"/>
                  <a:pt x="5220997" y="3702155"/>
                </a:cubicBezTo>
                <a:cubicBezTo>
                  <a:pt x="5223466" y="3729244"/>
                  <a:pt x="5210916" y="3754001"/>
                  <a:pt x="5193291" y="3756402"/>
                </a:cubicBezTo>
                <a:cubicBezTo>
                  <a:pt x="5176900" y="3758596"/>
                  <a:pt x="5160852" y="3740148"/>
                  <a:pt x="5157834" y="3715802"/>
                </a:cubicBezTo>
                <a:cubicBezTo>
                  <a:pt x="5154611" y="3689948"/>
                  <a:pt x="5167024" y="3664573"/>
                  <a:pt x="5184581" y="3660595"/>
                </a:cubicBezTo>
                <a:close/>
                <a:moveTo>
                  <a:pt x="1379085" y="3657852"/>
                </a:moveTo>
                <a:cubicBezTo>
                  <a:pt x="1391085" y="3656618"/>
                  <a:pt x="1402263" y="3663750"/>
                  <a:pt x="1403845" y="3673625"/>
                </a:cubicBezTo>
                <a:cubicBezTo>
                  <a:pt x="1405487" y="3683569"/>
                  <a:pt x="1397191" y="3693171"/>
                  <a:pt x="1385186" y="3695228"/>
                </a:cubicBezTo>
                <a:cubicBezTo>
                  <a:pt x="1373324" y="3697285"/>
                  <a:pt x="1361668" y="3690633"/>
                  <a:pt x="1359469" y="3680621"/>
                </a:cubicBezTo>
                <a:cubicBezTo>
                  <a:pt x="1357068" y="3669717"/>
                  <a:pt x="1366191" y="3659086"/>
                  <a:pt x="1379085" y="3657852"/>
                </a:cubicBezTo>
                <a:close/>
                <a:moveTo>
                  <a:pt x="282625" y="3657235"/>
                </a:moveTo>
                <a:cubicBezTo>
                  <a:pt x="284137" y="3659361"/>
                  <a:pt x="277415" y="3663545"/>
                  <a:pt x="267744" y="3666151"/>
                </a:cubicBezTo>
                <a:cubicBezTo>
                  <a:pt x="257048" y="3669099"/>
                  <a:pt x="246004" y="3669511"/>
                  <a:pt x="244156" y="3667454"/>
                </a:cubicBezTo>
                <a:cubicBezTo>
                  <a:pt x="242372" y="3665465"/>
                  <a:pt x="250806" y="3661419"/>
                  <a:pt x="261915" y="3658470"/>
                </a:cubicBezTo>
                <a:cubicBezTo>
                  <a:pt x="272274" y="3655726"/>
                  <a:pt x="281118" y="3655109"/>
                  <a:pt x="282625" y="3657235"/>
                </a:cubicBezTo>
                <a:close/>
                <a:moveTo>
                  <a:pt x="3118728" y="3656454"/>
                </a:moveTo>
                <a:cubicBezTo>
                  <a:pt x="3123957" y="3657286"/>
                  <a:pt x="3127798" y="3659669"/>
                  <a:pt x="3128895" y="3663338"/>
                </a:cubicBezTo>
                <a:cubicBezTo>
                  <a:pt x="3131021" y="3670676"/>
                  <a:pt x="3121626" y="3680826"/>
                  <a:pt x="3108047" y="3685969"/>
                </a:cubicBezTo>
                <a:cubicBezTo>
                  <a:pt x="3094674" y="3691044"/>
                  <a:pt x="3081575" y="3689330"/>
                  <a:pt x="3079586" y="3681854"/>
                </a:cubicBezTo>
                <a:cubicBezTo>
                  <a:pt x="3077529" y="3674311"/>
                  <a:pt x="3086581" y="3664092"/>
                  <a:pt x="3100229" y="3658880"/>
                </a:cubicBezTo>
                <a:cubicBezTo>
                  <a:pt x="3106881" y="3656342"/>
                  <a:pt x="3113499" y="3655622"/>
                  <a:pt x="3118728" y="3656454"/>
                </a:cubicBezTo>
                <a:close/>
                <a:moveTo>
                  <a:pt x="3894865" y="3655246"/>
                </a:moveTo>
                <a:cubicBezTo>
                  <a:pt x="3910776" y="3651680"/>
                  <a:pt x="3924286" y="3656001"/>
                  <a:pt x="3925726" y="3664848"/>
                </a:cubicBezTo>
                <a:cubicBezTo>
                  <a:pt x="3927235" y="3674243"/>
                  <a:pt x="3914479" y="3684599"/>
                  <a:pt x="3897608" y="3687890"/>
                </a:cubicBezTo>
                <a:cubicBezTo>
                  <a:pt x="3880875" y="3691114"/>
                  <a:pt x="3865787" y="3686587"/>
                  <a:pt x="3865170" y="3678015"/>
                </a:cubicBezTo>
                <a:cubicBezTo>
                  <a:pt x="3864553" y="3669237"/>
                  <a:pt x="3877720" y="3659087"/>
                  <a:pt x="3894865" y="3655246"/>
                </a:cubicBezTo>
                <a:close/>
                <a:moveTo>
                  <a:pt x="348456" y="3654997"/>
                </a:moveTo>
                <a:cubicBezTo>
                  <a:pt x="352596" y="3655057"/>
                  <a:pt x="355596" y="3655931"/>
                  <a:pt x="356282" y="3657646"/>
                </a:cubicBezTo>
                <a:cubicBezTo>
                  <a:pt x="357654" y="3661075"/>
                  <a:pt x="349287" y="3666699"/>
                  <a:pt x="338521" y="3669305"/>
                </a:cubicBezTo>
                <a:cubicBezTo>
                  <a:pt x="328986" y="3671568"/>
                  <a:pt x="319180" y="3671019"/>
                  <a:pt x="317534" y="3668345"/>
                </a:cubicBezTo>
                <a:cubicBezTo>
                  <a:pt x="315616" y="3665259"/>
                  <a:pt x="323159" y="3660321"/>
                  <a:pt x="333789" y="3657235"/>
                </a:cubicBezTo>
                <a:cubicBezTo>
                  <a:pt x="339034" y="3655692"/>
                  <a:pt x="344315" y="3654937"/>
                  <a:pt x="348456" y="3654997"/>
                </a:cubicBezTo>
                <a:close/>
                <a:moveTo>
                  <a:pt x="1033443" y="3654423"/>
                </a:moveTo>
                <a:cubicBezTo>
                  <a:pt x="1045993" y="3651886"/>
                  <a:pt x="1056760" y="3657235"/>
                  <a:pt x="1058610" y="3666905"/>
                </a:cubicBezTo>
                <a:cubicBezTo>
                  <a:pt x="1060396" y="3676437"/>
                  <a:pt x="1052025" y="3686176"/>
                  <a:pt x="1039889" y="3688507"/>
                </a:cubicBezTo>
                <a:cubicBezTo>
                  <a:pt x="1027954" y="3690839"/>
                  <a:pt x="1016295" y="3685078"/>
                  <a:pt x="1014517" y="3675889"/>
                </a:cubicBezTo>
                <a:cubicBezTo>
                  <a:pt x="1012665" y="3666767"/>
                  <a:pt x="1021371" y="3656892"/>
                  <a:pt x="1033443" y="3654423"/>
                </a:cubicBezTo>
                <a:close/>
                <a:moveTo>
                  <a:pt x="4100057" y="3653051"/>
                </a:moveTo>
                <a:cubicBezTo>
                  <a:pt x="4116585" y="3650445"/>
                  <a:pt x="4131535" y="3658606"/>
                  <a:pt x="4133112" y="3671019"/>
                </a:cubicBezTo>
                <a:cubicBezTo>
                  <a:pt x="4134690" y="3683433"/>
                  <a:pt x="4122002" y="3695297"/>
                  <a:pt x="4105475" y="3697011"/>
                </a:cubicBezTo>
                <a:cubicBezTo>
                  <a:pt x="4088810" y="3698657"/>
                  <a:pt x="4074065" y="3690633"/>
                  <a:pt x="4072556" y="3679043"/>
                </a:cubicBezTo>
                <a:cubicBezTo>
                  <a:pt x="4071047" y="3667453"/>
                  <a:pt x="4083598" y="3655589"/>
                  <a:pt x="4100057" y="3653051"/>
                </a:cubicBezTo>
                <a:close/>
                <a:moveTo>
                  <a:pt x="1994181" y="3652435"/>
                </a:moveTo>
                <a:cubicBezTo>
                  <a:pt x="2006384" y="3651474"/>
                  <a:pt x="2017772" y="3656755"/>
                  <a:pt x="2019965" y="3664573"/>
                </a:cubicBezTo>
                <a:cubicBezTo>
                  <a:pt x="2022364" y="3673009"/>
                  <a:pt x="2012834" y="3681581"/>
                  <a:pt x="1999392" y="3682884"/>
                </a:cubicBezTo>
                <a:cubicBezTo>
                  <a:pt x="1987116" y="3684050"/>
                  <a:pt x="1975799" y="3678495"/>
                  <a:pt x="1973675" y="3670402"/>
                </a:cubicBezTo>
                <a:cubicBezTo>
                  <a:pt x="1971341" y="3661624"/>
                  <a:pt x="1980807" y="3653463"/>
                  <a:pt x="1994181" y="3652435"/>
                </a:cubicBezTo>
                <a:close/>
                <a:moveTo>
                  <a:pt x="4574973" y="3652228"/>
                </a:moveTo>
                <a:cubicBezTo>
                  <a:pt x="4591638" y="3650720"/>
                  <a:pt x="4606932" y="3664436"/>
                  <a:pt x="4609469" y="3683364"/>
                </a:cubicBezTo>
                <a:cubicBezTo>
                  <a:pt x="4612075" y="3703115"/>
                  <a:pt x="4599113" y="3720740"/>
                  <a:pt x="4581283" y="3721563"/>
                </a:cubicBezTo>
                <a:cubicBezTo>
                  <a:pt x="4564412" y="3722317"/>
                  <a:pt x="4549324" y="3708464"/>
                  <a:pt x="4546993" y="3690291"/>
                </a:cubicBezTo>
                <a:cubicBezTo>
                  <a:pt x="4544455" y="3670882"/>
                  <a:pt x="4557074" y="3653874"/>
                  <a:pt x="4574973" y="3652228"/>
                </a:cubicBezTo>
                <a:close/>
                <a:moveTo>
                  <a:pt x="5680262" y="3651670"/>
                </a:moveTo>
                <a:cubicBezTo>
                  <a:pt x="5692716" y="3654329"/>
                  <a:pt x="5703183" y="3667470"/>
                  <a:pt x="5705240" y="3685627"/>
                </a:cubicBezTo>
                <a:cubicBezTo>
                  <a:pt x="5708052" y="3710041"/>
                  <a:pt x="5695433" y="3736307"/>
                  <a:pt x="5677397" y="3743508"/>
                </a:cubicBezTo>
                <a:cubicBezTo>
                  <a:pt x="5658948" y="3750846"/>
                  <a:pt x="5642558" y="3736445"/>
                  <a:pt x="5639883" y="3710796"/>
                </a:cubicBezTo>
                <a:cubicBezTo>
                  <a:pt x="5637209" y="3685284"/>
                  <a:pt x="5649416" y="3659498"/>
                  <a:pt x="5667384" y="3652708"/>
                </a:cubicBezTo>
                <a:cubicBezTo>
                  <a:pt x="5671739" y="3651062"/>
                  <a:pt x="5676111" y="3650784"/>
                  <a:pt x="5680262" y="3651670"/>
                </a:cubicBezTo>
                <a:close/>
                <a:moveTo>
                  <a:pt x="2473134" y="3651543"/>
                </a:moveTo>
                <a:cubicBezTo>
                  <a:pt x="2486301" y="3649828"/>
                  <a:pt x="2498234" y="3654286"/>
                  <a:pt x="2500291" y="3662173"/>
                </a:cubicBezTo>
                <a:cubicBezTo>
                  <a:pt x="2502349" y="3670060"/>
                  <a:pt x="2493845" y="3678083"/>
                  <a:pt x="2480883" y="3679935"/>
                </a:cubicBezTo>
                <a:cubicBezTo>
                  <a:pt x="2468402" y="3681718"/>
                  <a:pt x="2455440" y="3676095"/>
                  <a:pt x="2453246" y="3668482"/>
                </a:cubicBezTo>
                <a:cubicBezTo>
                  <a:pt x="2451051" y="3660870"/>
                  <a:pt x="2460309" y="3653189"/>
                  <a:pt x="2473134" y="3651543"/>
                </a:cubicBezTo>
                <a:close/>
                <a:moveTo>
                  <a:pt x="2818846" y="3648319"/>
                </a:moveTo>
                <a:cubicBezTo>
                  <a:pt x="2832356" y="3645576"/>
                  <a:pt x="2845729" y="3651131"/>
                  <a:pt x="2846141" y="3660458"/>
                </a:cubicBezTo>
                <a:cubicBezTo>
                  <a:pt x="2846621" y="3669304"/>
                  <a:pt x="2836334" y="3678974"/>
                  <a:pt x="2823235" y="3681238"/>
                </a:cubicBezTo>
                <a:cubicBezTo>
                  <a:pt x="2809724" y="3683569"/>
                  <a:pt x="2798820" y="3677877"/>
                  <a:pt x="2797655" y="3668687"/>
                </a:cubicBezTo>
                <a:cubicBezTo>
                  <a:pt x="2796557" y="3659704"/>
                  <a:pt x="2806021" y="3650925"/>
                  <a:pt x="2818846" y="3648319"/>
                </a:cubicBezTo>
                <a:close/>
                <a:moveTo>
                  <a:pt x="198410" y="3648251"/>
                </a:moveTo>
                <a:cubicBezTo>
                  <a:pt x="198545" y="3649074"/>
                  <a:pt x="191347" y="3652023"/>
                  <a:pt x="181815" y="3654766"/>
                </a:cubicBezTo>
                <a:cubicBezTo>
                  <a:pt x="172556" y="3657372"/>
                  <a:pt x="164120" y="3658881"/>
                  <a:pt x="163299" y="3658469"/>
                </a:cubicBezTo>
                <a:cubicBezTo>
                  <a:pt x="162408" y="3658058"/>
                  <a:pt x="169470" y="3655589"/>
                  <a:pt x="178591" y="3652777"/>
                </a:cubicBezTo>
                <a:cubicBezTo>
                  <a:pt x="189083" y="3649554"/>
                  <a:pt x="198273" y="3647222"/>
                  <a:pt x="198410" y="3648251"/>
                </a:cubicBezTo>
                <a:close/>
                <a:moveTo>
                  <a:pt x="6119284" y="3646947"/>
                </a:moveTo>
                <a:cubicBezTo>
                  <a:pt x="6126373" y="3650633"/>
                  <a:pt x="6131431" y="3658297"/>
                  <a:pt x="6132631" y="3668961"/>
                </a:cubicBezTo>
                <a:cubicBezTo>
                  <a:pt x="6135031" y="3690221"/>
                  <a:pt x="6121178" y="3716967"/>
                  <a:pt x="6102524" y="3727118"/>
                </a:cubicBezTo>
                <a:cubicBezTo>
                  <a:pt x="6084693" y="3736856"/>
                  <a:pt x="6068166" y="3728352"/>
                  <a:pt x="6065285" y="3707847"/>
                </a:cubicBezTo>
                <a:cubicBezTo>
                  <a:pt x="6062199" y="3685764"/>
                  <a:pt x="6074818" y="3659497"/>
                  <a:pt x="6093746" y="3648799"/>
                </a:cubicBezTo>
                <a:cubicBezTo>
                  <a:pt x="6103073" y="3643552"/>
                  <a:pt x="6112194" y="3643261"/>
                  <a:pt x="6119284" y="3646947"/>
                </a:cubicBezTo>
                <a:close/>
                <a:moveTo>
                  <a:pt x="6485638" y="3645576"/>
                </a:moveTo>
                <a:cubicBezTo>
                  <a:pt x="6492813" y="3647170"/>
                  <a:pt x="6497751" y="3652399"/>
                  <a:pt x="6498505" y="3660800"/>
                </a:cubicBezTo>
                <a:cubicBezTo>
                  <a:pt x="6500014" y="3677877"/>
                  <a:pt x="6484789" y="3702497"/>
                  <a:pt x="6464763" y="3715596"/>
                </a:cubicBezTo>
                <a:cubicBezTo>
                  <a:pt x="6444601" y="3728832"/>
                  <a:pt x="6428142" y="3724580"/>
                  <a:pt x="6427182" y="3705583"/>
                </a:cubicBezTo>
                <a:cubicBezTo>
                  <a:pt x="6426290" y="3688301"/>
                  <a:pt x="6440966" y="3663818"/>
                  <a:pt x="6459346" y="3652159"/>
                </a:cubicBezTo>
                <a:cubicBezTo>
                  <a:pt x="6469050" y="3646021"/>
                  <a:pt x="6478462" y="3643981"/>
                  <a:pt x="6485638" y="3645576"/>
                </a:cubicBezTo>
                <a:close/>
                <a:moveTo>
                  <a:pt x="823791" y="3644547"/>
                </a:moveTo>
                <a:cubicBezTo>
                  <a:pt x="835175" y="3642216"/>
                  <a:pt x="847179" y="3647840"/>
                  <a:pt x="848891" y="3656137"/>
                </a:cubicBezTo>
                <a:cubicBezTo>
                  <a:pt x="850470" y="3663818"/>
                  <a:pt x="843061" y="3671843"/>
                  <a:pt x="832294" y="3674311"/>
                </a:cubicBezTo>
                <a:cubicBezTo>
                  <a:pt x="820156" y="3677054"/>
                  <a:pt x="808567" y="3672528"/>
                  <a:pt x="806377" y="3664161"/>
                </a:cubicBezTo>
                <a:cubicBezTo>
                  <a:pt x="804110" y="3655726"/>
                  <a:pt x="811929" y="3646948"/>
                  <a:pt x="823791" y="3644547"/>
                </a:cubicBezTo>
                <a:close/>
                <a:moveTo>
                  <a:pt x="1512609" y="3643244"/>
                </a:moveTo>
                <a:cubicBezTo>
                  <a:pt x="1525295" y="3641461"/>
                  <a:pt x="1537845" y="3649279"/>
                  <a:pt x="1538943" y="3659704"/>
                </a:cubicBezTo>
                <a:cubicBezTo>
                  <a:pt x="1539836" y="3669373"/>
                  <a:pt x="1530781" y="3678357"/>
                  <a:pt x="1518780" y="3679523"/>
                </a:cubicBezTo>
                <a:cubicBezTo>
                  <a:pt x="1506711" y="3680689"/>
                  <a:pt x="1495670" y="3673625"/>
                  <a:pt x="1494022" y="3663887"/>
                </a:cubicBezTo>
                <a:cubicBezTo>
                  <a:pt x="1492446" y="3654217"/>
                  <a:pt x="1500814" y="3644890"/>
                  <a:pt x="1512609" y="3643244"/>
                </a:cubicBezTo>
                <a:close/>
                <a:moveTo>
                  <a:pt x="2127353" y="3642559"/>
                </a:moveTo>
                <a:cubicBezTo>
                  <a:pt x="2140795" y="3641050"/>
                  <a:pt x="2153277" y="3646057"/>
                  <a:pt x="2155128" y="3653943"/>
                </a:cubicBezTo>
                <a:cubicBezTo>
                  <a:pt x="2156843" y="3661144"/>
                  <a:pt x="2148408" y="3668551"/>
                  <a:pt x="2136269" y="3670128"/>
                </a:cubicBezTo>
                <a:cubicBezTo>
                  <a:pt x="2122759" y="3671911"/>
                  <a:pt x="2110483" y="3666631"/>
                  <a:pt x="2108631" y="3658401"/>
                </a:cubicBezTo>
                <a:cubicBezTo>
                  <a:pt x="2106917" y="3650857"/>
                  <a:pt x="2115215" y="3643999"/>
                  <a:pt x="2127353" y="3642559"/>
                </a:cubicBezTo>
                <a:close/>
                <a:moveTo>
                  <a:pt x="631005" y="3642292"/>
                </a:moveTo>
                <a:cubicBezTo>
                  <a:pt x="635078" y="3643535"/>
                  <a:pt x="637941" y="3645987"/>
                  <a:pt x="638763" y="3649416"/>
                </a:cubicBezTo>
                <a:cubicBezTo>
                  <a:pt x="640343" y="3656000"/>
                  <a:pt x="632798" y="3663818"/>
                  <a:pt x="621890" y="3666630"/>
                </a:cubicBezTo>
                <a:cubicBezTo>
                  <a:pt x="610442" y="3669579"/>
                  <a:pt x="598028" y="3665601"/>
                  <a:pt x="597270" y="3658880"/>
                </a:cubicBezTo>
                <a:cubicBezTo>
                  <a:pt x="596516" y="3652502"/>
                  <a:pt x="604956" y="3645164"/>
                  <a:pt x="615995" y="3642421"/>
                </a:cubicBezTo>
                <a:cubicBezTo>
                  <a:pt x="621652" y="3641015"/>
                  <a:pt x="626935" y="3641049"/>
                  <a:pt x="631005" y="3642292"/>
                </a:cubicBezTo>
                <a:close/>
                <a:moveTo>
                  <a:pt x="186683" y="3641393"/>
                </a:moveTo>
                <a:cubicBezTo>
                  <a:pt x="187781" y="3641530"/>
                  <a:pt x="180441" y="3645028"/>
                  <a:pt x="171594" y="3648251"/>
                </a:cubicBezTo>
                <a:cubicBezTo>
                  <a:pt x="162472" y="3651543"/>
                  <a:pt x="154382" y="3653875"/>
                  <a:pt x="153903" y="3653600"/>
                </a:cubicBezTo>
                <a:cubicBezTo>
                  <a:pt x="153491" y="3653395"/>
                  <a:pt x="159319" y="3651063"/>
                  <a:pt x="167618" y="3647908"/>
                </a:cubicBezTo>
                <a:cubicBezTo>
                  <a:pt x="176945" y="3644411"/>
                  <a:pt x="185588" y="3641256"/>
                  <a:pt x="186683" y="3641393"/>
                </a:cubicBezTo>
                <a:close/>
                <a:moveTo>
                  <a:pt x="3029661" y="3639815"/>
                </a:moveTo>
                <a:cubicBezTo>
                  <a:pt x="3042691" y="3636455"/>
                  <a:pt x="3053664" y="3640501"/>
                  <a:pt x="3054624" y="3648799"/>
                </a:cubicBezTo>
                <a:cubicBezTo>
                  <a:pt x="3055515" y="3657029"/>
                  <a:pt x="3045914" y="3666699"/>
                  <a:pt x="3033021" y="3670813"/>
                </a:cubicBezTo>
                <a:cubicBezTo>
                  <a:pt x="3019168" y="3675271"/>
                  <a:pt x="3006001" y="3671705"/>
                  <a:pt x="3005177" y="3663064"/>
                </a:cubicBezTo>
                <a:cubicBezTo>
                  <a:pt x="3004354" y="3654217"/>
                  <a:pt x="3015327" y="3643656"/>
                  <a:pt x="3029661" y="3639815"/>
                </a:cubicBezTo>
                <a:close/>
                <a:moveTo>
                  <a:pt x="3841561" y="3639215"/>
                </a:moveTo>
                <a:cubicBezTo>
                  <a:pt x="3847493" y="3640450"/>
                  <a:pt x="3851488" y="3643381"/>
                  <a:pt x="3851865" y="3647633"/>
                </a:cubicBezTo>
                <a:cubicBezTo>
                  <a:pt x="3852620" y="3655657"/>
                  <a:pt x="3840619" y="3665396"/>
                  <a:pt x="3824845" y="3669716"/>
                </a:cubicBezTo>
                <a:cubicBezTo>
                  <a:pt x="3808729" y="3674105"/>
                  <a:pt x="3795219" y="3671979"/>
                  <a:pt x="3793230" y="3664710"/>
                </a:cubicBezTo>
                <a:cubicBezTo>
                  <a:pt x="3791172" y="3657029"/>
                  <a:pt x="3803311" y="3646056"/>
                  <a:pt x="3819633" y="3640981"/>
                </a:cubicBezTo>
                <a:cubicBezTo>
                  <a:pt x="3827760" y="3638443"/>
                  <a:pt x="3835629" y="3637981"/>
                  <a:pt x="3841561" y="3639215"/>
                </a:cubicBezTo>
                <a:close/>
                <a:moveTo>
                  <a:pt x="174883" y="3637826"/>
                </a:moveTo>
                <a:cubicBezTo>
                  <a:pt x="175847" y="3637964"/>
                  <a:pt x="167824" y="3642352"/>
                  <a:pt x="159319" y="3645987"/>
                </a:cubicBezTo>
                <a:cubicBezTo>
                  <a:pt x="151500" y="3649348"/>
                  <a:pt x="144845" y="3651680"/>
                  <a:pt x="144641" y="3651336"/>
                </a:cubicBezTo>
                <a:cubicBezTo>
                  <a:pt x="144506" y="3651062"/>
                  <a:pt x="150472" y="3648182"/>
                  <a:pt x="158701" y="3644478"/>
                </a:cubicBezTo>
                <a:cubicBezTo>
                  <a:pt x="166588" y="3640844"/>
                  <a:pt x="173996" y="3637689"/>
                  <a:pt x="174883" y="3637826"/>
                </a:cubicBezTo>
                <a:close/>
                <a:moveTo>
                  <a:pt x="2608510" y="3637278"/>
                </a:moveTo>
                <a:cubicBezTo>
                  <a:pt x="2621609" y="3635563"/>
                  <a:pt x="2633473" y="3639884"/>
                  <a:pt x="2635325" y="3647702"/>
                </a:cubicBezTo>
                <a:cubicBezTo>
                  <a:pt x="2637177" y="3655520"/>
                  <a:pt x="2628330" y="3663544"/>
                  <a:pt x="2615437" y="3665327"/>
                </a:cubicBezTo>
                <a:cubicBezTo>
                  <a:pt x="2602955" y="3666973"/>
                  <a:pt x="2590062" y="3661418"/>
                  <a:pt x="2588142" y="3653943"/>
                </a:cubicBezTo>
                <a:cubicBezTo>
                  <a:pt x="2586222" y="3646468"/>
                  <a:pt x="2595686" y="3638992"/>
                  <a:pt x="2608510" y="3637278"/>
                </a:cubicBezTo>
                <a:close/>
                <a:moveTo>
                  <a:pt x="4709253" y="3636797"/>
                </a:moveTo>
                <a:cubicBezTo>
                  <a:pt x="4725849" y="3635426"/>
                  <a:pt x="4741279" y="3650925"/>
                  <a:pt x="4743405" y="3671293"/>
                </a:cubicBezTo>
                <a:cubicBezTo>
                  <a:pt x="4745600" y="3693102"/>
                  <a:pt x="4732570" y="3712030"/>
                  <a:pt x="4714602" y="3712784"/>
                </a:cubicBezTo>
                <a:cubicBezTo>
                  <a:pt x="4697800" y="3713470"/>
                  <a:pt x="4682850" y="3698108"/>
                  <a:pt x="4680655" y="3678083"/>
                </a:cubicBezTo>
                <a:cubicBezTo>
                  <a:pt x="4678392" y="3656823"/>
                  <a:pt x="4691216" y="3638306"/>
                  <a:pt x="4709253" y="3636797"/>
                </a:cubicBezTo>
                <a:close/>
                <a:moveTo>
                  <a:pt x="5319547" y="3634672"/>
                </a:moveTo>
                <a:cubicBezTo>
                  <a:pt x="5337652" y="3632066"/>
                  <a:pt x="5353563" y="3651406"/>
                  <a:pt x="5355757" y="3679249"/>
                </a:cubicBezTo>
                <a:cubicBezTo>
                  <a:pt x="5357815" y="3704967"/>
                  <a:pt x="5346499" y="3728284"/>
                  <a:pt x="5329902" y="3732124"/>
                </a:cubicBezTo>
                <a:cubicBezTo>
                  <a:pt x="5312689" y="3736102"/>
                  <a:pt x="5294927" y="3716420"/>
                  <a:pt x="5292046" y="3689947"/>
                </a:cubicBezTo>
                <a:cubicBezTo>
                  <a:pt x="5289166" y="3663338"/>
                  <a:pt x="5301785" y="3637209"/>
                  <a:pt x="5319547" y="3634672"/>
                </a:cubicBezTo>
                <a:close/>
                <a:moveTo>
                  <a:pt x="162608" y="3632615"/>
                </a:moveTo>
                <a:cubicBezTo>
                  <a:pt x="163159" y="3633163"/>
                  <a:pt x="157945" y="3636661"/>
                  <a:pt x="151018" y="3640227"/>
                </a:cubicBezTo>
                <a:cubicBezTo>
                  <a:pt x="143201" y="3644273"/>
                  <a:pt x="135315" y="3647360"/>
                  <a:pt x="134972" y="3646811"/>
                </a:cubicBezTo>
                <a:cubicBezTo>
                  <a:pt x="134630" y="3646193"/>
                  <a:pt x="141350" y="3642285"/>
                  <a:pt x="149304" y="3638238"/>
                </a:cubicBezTo>
                <a:cubicBezTo>
                  <a:pt x="156370" y="3634603"/>
                  <a:pt x="162062" y="3632066"/>
                  <a:pt x="162608" y="3632615"/>
                </a:cubicBezTo>
                <a:close/>
                <a:moveTo>
                  <a:pt x="2264924" y="3632409"/>
                </a:moveTo>
                <a:cubicBezTo>
                  <a:pt x="2277132" y="3631654"/>
                  <a:pt x="2288379" y="3636181"/>
                  <a:pt x="2290162" y="3642833"/>
                </a:cubicBezTo>
                <a:cubicBezTo>
                  <a:pt x="2292150" y="3650034"/>
                  <a:pt x="2282412" y="3657303"/>
                  <a:pt x="2268833" y="3658401"/>
                </a:cubicBezTo>
                <a:cubicBezTo>
                  <a:pt x="2256489" y="3659361"/>
                  <a:pt x="2245516" y="3654492"/>
                  <a:pt x="2243733" y="3647496"/>
                </a:cubicBezTo>
                <a:cubicBezTo>
                  <a:pt x="2241813" y="3640021"/>
                  <a:pt x="2251551" y="3633232"/>
                  <a:pt x="2264924" y="3632409"/>
                </a:cubicBezTo>
                <a:close/>
                <a:moveTo>
                  <a:pt x="271172" y="3632135"/>
                </a:moveTo>
                <a:cubicBezTo>
                  <a:pt x="272614" y="3633300"/>
                  <a:pt x="264933" y="3637827"/>
                  <a:pt x="255401" y="3641050"/>
                </a:cubicBezTo>
                <a:cubicBezTo>
                  <a:pt x="246827" y="3643931"/>
                  <a:pt x="237913" y="3645508"/>
                  <a:pt x="235992" y="3644754"/>
                </a:cubicBezTo>
                <a:cubicBezTo>
                  <a:pt x="233796" y="3643862"/>
                  <a:pt x="239899" y="3640570"/>
                  <a:pt x="249915" y="3636867"/>
                </a:cubicBezTo>
                <a:cubicBezTo>
                  <a:pt x="259790" y="3633232"/>
                  <a:pt x="269666" y="3630832"/>
                  <a:pt x="271172" y="3632135"/>
                </a:cubicBezTo>
                <a:close/>
                <a:moveTo>
                  <a:pt x="1167655" y="3631448"/>
                </a:moveTo>
                <a:cubicBezTo>
                  <a:pt x="1180273" y="3629185"/>
                  <a:pt x="1191037" y="3634809"/>
                  <a:pt x="1193095" y="3644753"/>
                </a:cubicBezTo>
                <a:cubicBezTo>
                  <a:pt x="1195086" y="3654491"/>
                  <a:pt x="1186854" y="3664298"/>
                  <a:pt x="1174783" y="3666492"/>
                </a:cubicBezTo>
                <a:cubicBezTo>
                  <a:pt x="1162852" y="3668687"/>
                  <a:pt x="1151054" y="3662515"/>
                  <a:pt x="1149067" y="3653051"/>
                </a:cubicBezTo>
                <a:cubicBezTo>
                  <a:pt x="1147077" y="3643587"/>
                  <a:pt x="1155585" y="3633643"/>
                  <a:pt x="1167655" y="3631448"/>
                </a:cubicBezTo>
                <a:close/>
                <a:moveTo>
                  <a:pt x="1648330" y="3631174"/>
                </a:moveTo>
                <a:cubicBezTo>
                  <a:pt x="1660125" y="3630145"/>
                  <a:pt x="1671717" y="3636729"/>
                  <a:pt x="1673566" y="3645645"/>
                </a:cubicBezTo>
                <a:cubicBezTo>
                  <a:pt x="1675694" y="3655451"/>
                  <a:pt x="1665883" y="3665052"/>
                  <a:pt x="1652858" y="3665738"/>
                </a:cubicBezTo>
                <a:cubicBezTo>
                  <a:pt x="1640719" y="3666424"/>
                  <a:pt x="1630155" y="3659361"/>
                  <a:pt x="1628854" y="3649897"/>
                </a:cubicBezTo>
                <a:cubicBezTo>
                  <a:pt x="1627685" y="3640707"/>
                  <a:pt x="1636534" y="3632203"/>
                  <a:pt x="1648330" y="3631174"/>
                </a:cubicBezTo>
                <a:close/>
                <a:moveTo>
                  <a:pt x="4234131" y="3630625"/>
                </a:moveTo>
                <a:cubicBezTo>
                  <a:pt x="4250796" y="3628636"/>
                  <a:pt x="4265335" y="3638718"/>
                  <a:pt x="4266707" y="3653188"/>
                </a:cubicBezTo>
                <a:cubicBezTo>
                  <a:pt x="4268009" y="3667521"/>
                  <a:pt x="4255048" y="3680757"/>
                  <a:pt x="4238520" y="3681854"/>
                </a:cubicBezTo>
                <a:cubicBezTo>
                  <a:pt x="4221718" y="3683020"/>
                  <a:pt x="4207316" y="3673008"/>
                  <a:pt x="4206013" y="3659292"/>
                </a:cubicBezTo>
                <a:cubicBezTo>
                  <a:pt x="4204710" y="3645781"/>
                  <a:pt x="4217672" y="3632545"/>
                  <a:pt x="4234131" y="3630625"/>
                </a:cubicBezTo>
                <a:close/>
                <a:moveTo>
                  <a:pt x="3767324" y="3629974"/>
                </a:moveTo>
                <a:cubicBezTo>
                  <a:pt x="3772862" y="3630488"/>
                  <a:pt x="3776634" y="3632648"/>
                  <a:pt x="3777457" y="3636317"/>
                </a:cubicBezTo>
                <a:cubicBezTo>
                  <a:pt x="3779103" y="3643587"/>
                  <a:pt x="3768130" y="3653668"/>
                  <a:pt x="3752700" y="3659086"/>
                </a:cubicBezTo>
                <a:cubicBezTo>
                  <a:pt x="3736652" y="3664778"/>
                  <a:pt x="3720878" y="3663544"/>
                  <a:pt x="3720056" y="3656412"/>
                </a:cubicBezTo>
                <a:cubicBezTo>
                  <a:pt x="3719233" y="3649554"/>
                  <a:pt x="3731028" y="3639198"/>
                  <a:pt x="3746596" y="3633506"/>
                </a:cubicBezTo>
                <a:cubicBezTo>
                  <a:pt x="3754482" y="3630591"/>
                  <a:pt x="3761786" y="3629460"/>
                  <a:pt x="3767324" y="3629974"/>
                </a:cubicBezTo>
                <a:close/>
                <a:moveTo>
                  <a:pt x="6408186" y="3628747"/>
                </a:moveTo>
                <a:cubicBezTo>
                  <a:pt x="6415232" y="3630334"/>
                  <a:pt x="6420222" y="3635597"/>
                  <a:pt x="6421627" y="3644136"/>
                </a:cubicBezTo>
                <a:cubicBezTo>
                  <a:pt x="6424576" y="3662309"/>
                  <a:pt x="6410517" y="3687684"/>
                  <a:pt x="6390560" y="3700577"/>
                </a:cubicBezTo>
                <a:cubicBezTo>
                  <a:pt x="6371907" y="3712579"/>
                  <a:pt x="6354076" y="3708052"/>
                  <a:pt x="6351881" y="3690427"/>
                </a:cubicBezTo>
                <a:cubicBezTo>
                  <a:pt x="6349618" y="3672871"/>
                  <a:pt x="6363677" y="3647496"/>
                  <a:pt x="6382400" y="3635426"/>
                </a:cubicBezTo>
                <a:cubicBezTo>
                  <a:pt x="6392035" y="3629253"/>
                  <a:pt x="6401139" y="3627161"/>
                  <a:pt x="6408186" y="3628747"/>
                </a:cubicBezTo>
                <a:close/>
                <a:moveTo>
                  <a:pt x="3694166" y="3626271"/>
                </a:moveTo>
                <a:cubicBezTo>
                  <a:pt x="3699635" y="3626476"/>
                  <a:pt x="3703527" y="3628122"/>
                  <a:pt x="3704624" y="3631174"/>
                </a:cubicBezTo>
                <a:cubicBezTo>
                  <a:pt x="3706819" y="3637621"/>
                  <a:pt x="3694954" y="3648388"/>
                  <a:pt x="3679181" y="3654012"/>
                </a:cubicBezTo>
                <a:cubicBezTo>
                  <a:pt x="3662928" y="3659841"/>
                  <a:pt x="3649006" y="3659292"/>
                  <a:pt x="3647634" y="3652708"/>
                </a:cubicBezTo>
                <a:cubicBezTo>
                  <a:pt x="3646263" y="3646056"/>
                  <a:pt x="3658059" y="3635975"/>
                  <a:pt x="3674244" y="3630009"/>
                </a:cubicBezTo>
                <a:cubicBezTo>
                  <a:pt x="3681650" y="3627300"/>
                  <a:pt x="3688697" y="3626065"/>
                  <a:pt x="3694166" y="3626271"/>
                </a:cubicBezTo>
                <a:close/>
                <a:moveTo>
                  <a:pt x="558276" y="3624076"/>
                </a:moveTo>
                <a:cubicBezTo>
                  <a:pt x="562227" y="3625036"/>
                  <a:pt x="564836" y="3627059"/>
                  <a:pt x="564970" y="3629871"/>
                </a:cubicBezTo>
                <a:cubicBezTo>
                  <a:pt x="565176" y="3635769"/>
                  <a:pt x="556397" y="3642696"/>
                  <a:pt x="545081" y="3645233"/>
                </a:cubicBezTo>
                <a:cubicBezTo>
                  <a:pt x="533698" y="3647839"/>
                  <a:pt x="524235" y="3645370"/>
                  <a:pt x="523823" y="3639746"/>
                </a:cubicBezTo>
                <a:cubicBezTo>
                  <a:pt x="523413" y="3634260"/>
                  <a:pt x="532052" y="3627677"/>
                  <a:pt x="543503" y="3624659"/>
                </a:cubicBezTo>
                <a:cubicBezTo>
                  <a:pt x="549025" y="3623219"/>
                  <a:pt x="554325" y="3623116"/>
                  <a:pt x="558276" y="3624076"/>
                </a:cubicBezTo>
                <a:close/>
                <a:moveTo>
                  <a:pt x="3621000" y="3623673"/>
                </a:moveTo>
                <a:cubicBezTo>
                  <a:pt x="3626529" y="3624007"/>
                  <a:pt x="3630249" y="3625996"/>
                  <a:pt x="3630695" y="3629528"/>
                </a:cubicBezTo>
                <a:cubicBezTo>
                  <a:pt x="3631450" y="3636044"/>
                  <a:pt x="3620203" y="3645851"/>
                  <a:pt x="3605733" y="3651337"/>
                </a:cubicBezTo>
                <a:cubicBezTo>
                  <a:pt x="3590165" y="3657235"/>
                  <a:pt x="3576449" y="3656686"/>
                  <a:pt x="3575626" y="3649828"/>
                </a:cubicBezTo>
                <a:cubicBezTo>
                  <a:pt x="3574872" y="3643450"/>
                  <a:pt x="3585776" y="3633643"/>
                  <a:pt x="3600452" y="3627745"/>
                </a:cubicBezTo>
                <a:cubicBezTo>
                  <a:pt x="3608133" y="3624659"/>
                  <a:pt x="3615471" y="3623339"/>
                  <a:pt x="3621000" y="3623673"/>
                </a:cubicBezTo>
                <a:close/>
                <a:moveTo>
                  <a:pt x="4027019" y="3622602"/>
                </a:moveTo>
                <a:cubicBezTo>
                  <a:pt x="4043066" y="3619173"/>
                  <a:pt x="4056714" y="3624522"/>
                  <a:pt x="4058840" y="3635083"/>
                </a:cubicBezTo>
                <a:cubicBezTo>
                  <a:pt x="4061034" y="3646193"/>
                  <a:pt x="4048896" y="3658058"/>
                  <a:pt x="4032094" y="3661144"/>
                </a:cubicBezTo>
                <a:cubicBezTo>
                  <a:pt x="4015292" y="3664299"/>
                  <a:pt x="3999930" y="3658264"/>
                  <a:pt x="3998558" y="3648045"/>
                </a:cubicBezTo>
                <a:cubicBezTo>
                  <a:pt x="3997186" y="3637758"/>
                  <a:pt x="4009943" y="3626305"/>
                  <a:pt x="4027019" y="3622602"/>
                </a:cubicBezTo>
                <a:close/>
                <a:moveTo>
                  <a:pt x="3546187" y="3622421"/>
                </a:moveTo>
                <a:cubicBezTo>
                  <a:pt x="3551708" y="3622258"/>
                  <a:pt x="3555668" y="3623664"/>
                  <a:pt x="3556903" y="3626648"/>
                </a:cubicBezTo>
                <a:cubicBezTo>
                  <a:pt x="3559578" y="3632957"/>
                  <a:pt x="3548262" y="3643656"/>
                  <a:pt x="3532557" y="3649965"/>
                </a:cubicBezTo>
                <a:cubicBezTo>
                  <a:pt x="3518087" y="3655726"/>
                  <a:pt x="3504439" y="3655863"/>
                  <a:pt x="3502656" y="3650034"/>
                </a:cubicBezTo>
                <a:cubicBezTo>
                  <a:pt x="3500873" y="3644204"/>
                  <a:pt x="3511572" y="3633986"/>
                  <a:pt x="3526111" y="3627608"/>
                </a:cubicBezTo>
                <a:cubicBezTo>
                  <a:pt x="3533586" y="3624316"/>
                  <a:pt x="3540667" y="3622584"/>
                  <a:pt x="3546187" y="3622421"/>
                </a:cubicBezTo>
                <a:close/>
                <a:moveTo>
                  <a:pt x="2397695" y="3622259"/>
                </a:moveTo>
                <a:cubicBezTo>
                  <a:pt x="2411000" y="3620682"/>
                  <a:pt x="2423482" y="3624659"/>
                  <a:pt x="2425333" y="3631517"/>
                </a:cubicBezTo>
                <a:cubicBezTo>
                  <a:pt x="2426979" y="3637758"/>
                  <a:pt x="2418544" y="3644342"/>
                  <a:pt x="2406405" y="3645919"/>
                </a:cubicBezTo>
                <a:cubicBezTo>
                  <a:pt x="2392895" y="3647702"/>
                  <a:pt x="2380619" y="3643176"/>
                  <a:pt x="2378836" y="3636112"/>
                </a:cubicBezTo>
                <a:cubicBezTo>
                  <a:pt x="2377190" y="3629666"/>
                  <a:pt x="2385488" y="3623699"/>
                  <a:pt x="2397695" y="3622259"/>
                </a:cubicBezTo>
                <a:close/>
                <a:moveTo>
                  <a:pt x="1783092" y="3621436"/>
                </a:moveTo>
                <a:cubicBezTo>
                  <a:pt x="1794953" y="3620544"/>
                  <a:pt x="1806612" y="3626648"/>
                  <a:pt x="1808601" y="3634946"/>
                </a:cubicBezTo>
                <a:cubicBezTo>
                  <a:pt x="1810657" y="3643381"/>
                  <a:pt x="1802842" y="3651542"/>
                  <a:pt x="1790837" y="3653394"/>
                </a:cubicBezTo>
                <a:cubicBezTo>
                  <a:pt x="1779250" y="3655177"/>
                  <a:pt x="1766972" y="3649348"/>
                  <a:pt x="1764438" y="3640775"/>
                </a:cubicBezTo>
                <a:cubicBezTo>
                  <a:pt x="1761553" y="3631242"/>
                  <a:pt x="1770127" y="3622464"/>
                  <a:pt x="1783092" y="3621436"/>
                </a:cubicBezTo>
                <a:close/>
                <a:moveTo>
                  <a:pt x="3473956" y="3621281"/>
                </a:moveTo>
                <a:cubicBezTo>
                  <a:pt x="3479408" y="3621453"/>
                  <a:pt x="3483214" y="3623219"/>
                  <a:pt x="3483797" y="3626511"/>
                </a:cubicBezTo>
                <a:cubicBezTo>
                  <a:pt x="3485031" y="3633232"/>
                  <a:pt x="3473510" y="3643519"/>
                  <a:pt x="3458491" y="3649417"/>
                </a:cubicBezTo>
                <a:cubicBezTo>
                  <a:pt x="3443335" y="3655383"/>
                  <a:pt x="3431127" y="3654766"/>
                  <a:pt x="3430579" y="3647702"/>
                </a:cubicBezTo>
                <a:cubicBezTo>
                  <a:pt x="3430099" y="3641393"/>
                  <a:pt x="3440660" y="3631449"/>
                  <a:pt x="3454239" y="3625619"/>
                </a:cubicBezTo>
                <a:cubicBezTo>
                  <a:pt x="3461405" y="3622533"/>
                  <a:pt x="3468503" y="3621110"/>
                  <a:pt x="3473956" y="3621281"/>
                </a:cubicBezTo>
                <a:close/>
                <a:moveTo>
                  <a:pt x="2744848" y="3620819"/>
                </a:moveTo>
                <a:cubicBezTo>
                  <a:pt x="2758083" y="3619036"/>
                  <a:pt x="2769056" y="3623150"/>
                  <a:pt x="2770222" y="3631037"/>
                </a:cubicBezTo>
                <a:cubicBezTo>
                  <a:pt x="2771320" y="3638581"/>
                  <a:pt x="2761375" y="3647153"/>
                  <a:pt x="2748688" y="3648799"/>
                </a:cubicBezTo>
                <a:cubicBezTo>
                  <a:pt x="2736001" y="3650445"/>
                  <a:pt x="2723793" y="3644685"/>
                  <a:pt x="2722765" y="3637347"/>
                </a:cubicBezTo>
                <a:cubicBezTo>
                  <a:pt x="2721736" y="3629803"/>
                  <a:pt x="2731886" y="3622534"/>
                  <a:pt x="2744848" y="3620819"/>
                </a:cubicBezTo>
                <a:close/>
                <a:moveTo>
                  <a:pt x="150472" y="3620064"/>
                </a:moveTo>
                <a:cubicBezTo>
                  <a:pt x="151088" y="3620887"/>
                  <a:pt x="147043" y="3624316"/>
                  <a:pt x="140730" y="3628020"/>
                </a:cubicBezTo>
                <a:cubicBezTo>
                  <a:pt x="133394" y="3632341"/>
                  <a:pt x="126192" y="3635221"/>
                  <a:pt x="125026" y="3634603"/>
                </a:cubicBezTo>
                <a:cubicBezTo>
                  <a:pt x="123862" y="3634055"/>
                  <a:pt x="129074" y="3630077"/>
                  <a:pt x="136070" y="3626031"/>
                </a:cubicBezTo>
                <a:cubicBezTo>
                  <a:pt x="142722" y="3622190"/>
                  <a:pt x="149785" y="3619173"/>
                  <a:pt x="150472" y="3620064"/>
                </a:cubicBezTo>
                <a:close/>
                <a:moveTo>
                  <a:pt x="336334" y="3619910"/>
                </a:moveTo>
                <a:cubicBezTo>
                  <a:pt x="340080" y="3619396"/>
                  <a:pt x="342738" y="3619618"/>
                  <a:pt x="343251" y="3620750"/>
                </a:cubicBezTo>
                <a:cubicBezTo>
                  <a:pt x="344282" y="3623013"/>
                  <a:pt x="336465" y="3628225"/>
                  <a:pt x="326245" y="3631723"/>
                </a:cubicBezTo>
                <a:cubicBezTo>
                  <a:pt x="315822" y="3635289"/>
                  <a:pt x="306972" y="3636181"/>
                  <a:pt x="306149" y="3633986"/>
                </a:cubicBezTo>
                <a:cubicBezTo>
                  <a:pt x="305326" y="3631860"/>
                  <a:pt x="313214" y="3627060"/>
                  <a:pt x="322884" y="3623493"/>
                </a:cubicBezTo>
                <a:cubicBezTo>
                  <a:pt x="327753" y="3621676"/>
                  <a:pt x="332587" y="3620424"/>
                  <a:pt x="336334" y="3619910"/>
                </a:cubicBezTo>
                <a:close/>
                <a:moveTo>
                  <a:pt x="4841818" y="3619379"/>
                </a:moveTo>
                <a:cubicBezTo>
                  <a:pt x="4858415" y="3616979"/>
                  <a:pt x="4873983" y="3632341"/>
                  <a:pt x="4877000" y="3654354"/>
                </a:cubicBezTo>
                <a:cubicBezTo>
                  <a:pt x="4880086" y="3677398"/>
                  <a:pt x="4867536" y="3699069"/>
                  <a:pt x="4849705" y="3700921"/>
                </a:cubicBezTo>
                <a:cubicBezTo>
                  <a:pt x="4832766" y="3702704"/>
                  <a:pt x="4817541" y="3687205"/>
                  <a:pt x="4814729" y="3665602"/>
                </a:cubicBezTo>
                <a:cubicBezTo>
                  <a:pt x="4811712" y="3642696"/>
                  <a:pt x="4823919" y="3621985"/>
                  <a:pt x="4841818" y="3619379"/>
                </a:cubicBezTo>
                <a:close/>
                <a:moveTo>
                  <a:pt x="3400035" y="3618855"/>
                </a:moveTo>
                <a:cubicBezTo>
                  <a:pt x="3405308" y="3619087"/>
                  <a:pt x="3408874" y="3621093"/>
                  <a:pt x="3409594" y="3624796"/>
                </a:cubicBezTo>
                <a:cubicBezTo>
                  <a:pt x="3410897" y="3631449"/>
                  <a:pt x="3401158" y="3641324"/>
                  <a:pt x="3387511" y="3647291"/>
                </a:cubicBezTo>
                <a:cubicBezTo>
                  <a:pt x="3373383" y="3653463"/>
                  <a:pt x="3358913" y="3653120"/>
                  <a:pt x="3357679" y="3646399"/>
                </a:cubicBezTo>
                <a:cubicBezTo>
                  <a:pt x="3356513" y="3639953"/>
                  <a:pt x="3366594" y="3629597"/>
                  <a:pt x="3380241" y="3623562"/>
                </a:cubicBezTo>
                <a:cubicBezTo>
                  <a:pt x="3387785" y="3620167"/>
                  <a:pt x="3394763" y="3618624"/>
                  <a:pt x="3400035" y="3618855"/>
                </a:cubicBezTo>
                <a:close/>
                <a:moveTo>
                  <a:pt x="958688" y="3616704"/>
                </a:moveTo>
                <a:cubicBezTo>
                  <a:pt x="970210" y="3613824"/>
                  <a:pt x="981869" y="3619379"/>
                  <a:pt x="983241" y="3628294"/>
                </a:cubicBezTo>
                <a:cubicBezTo>
                  <a:pt x="984614" y="3637278"/>
                  <a:pt x="975494" y="3646742"/>
                  <a:pt x="963353" y="3649074"/>
                </a:cubicBezTo>
                <a:cubicBezTo>
                  <a:pt x="952041" y="3651200"/>
                  <a:pt x="942370" y="3646742"/>
                  <a:pt x="940587" y="3638512"/>
                </a:cubicBezTo>
                <a:cubicBezTo>
                  <a:pt x="938592" y="3629597"/>
                  <a:pt x="946824" y="3619653"/>
                  <a:pt x="958688" y="3616704"/>
                </a:cubicBezTo>
                <a:close/>
                <a:moveTo>
                  <a:pt x="258757" y="3616635"/>
                </a:moveTo>
                <a:cubicBezTo>
                  <a:pt x="259309" y="3617664"/>
                  <a:pt x="251695" y="3622190"/>
                  <a:pt x="242918" y="3625894"/>
                </a:cubicBezTo>
                <a:cubicBezTo>
                  <a:pt x="233731" y="3629734"/>
                  <a:pt x="225705" y="3632066"/>
                  <a:pt x="225362" y="3631243"/>
                </a:cubicBezTo>
                <a:cubicBezTo>
                  <a:pt x="225017" y="3630420"/>
                  <a:pt x="232701" y="3626305"/>
                  <a:pt x="241409" y="3622396"/>
                </a:cubicBezTo>
                <a:cubicBezTo>
                  <a:pt x="250462" y="3618350"/>
                  <a:pt x="258281" y="3615607"/>
                  <a:pt x="258757" y="3616635"/>
                </a:cubicBezTo>
                <a:close/>
                <a:moveTo>
                  <a:pt x="2953948" y="3615950"/>
                </a:moveTo>
                <a:cubicBezTo>
                  <a:pt x="2966498" y="3612864"/>
                  <a:pt x="2978568" y="3616773"/>
                  <a:pt x="2979871" y="3625002"/>
                </a:cubicBezTo>
                <a:cubicBezTo>
                  <a:pt x="2981174" y="3633300"/>
                  <a:pt x="2971641" y="3643999"/>
                  <a:pt x="2958748" y="3647771"/>
                </a:cubicBezTo>
                <a:cubicBezTo>
                  <a:pt x="2945512" y="3651680"/>
                  <a:pt x="2933854" y="3647428"/>
                  <a:pt x="2931934" y="3638856"/>
                </a:cubicBezTo>
                <a:cubicBezTo>
                  <a:pt x="2929876" y="3629597"/>
                  <a:pt x="2940163" y="3619310"/>
                  <a:pt x="2953948" y="3615950"/>
                </a:cubicBezTo>
                <a:close/>
                <a:moveTo>
                  <a:pt x="416630" y="3615264"/>
                </a:moveTo>
                <a:cubicBezTo>
                  <a:pt x="417727" y="3618899"/>
                  <a:pt x="409089" y="3625208"/>
                  <a:pt x="397977" y="3628569"/>
                </a:cubicBezTo>
                <a:cubicBezTo>
                  <a:pt x="388240" y="3631586"/>
                  <a:pt x="378846" y="3631518"/>
                  <a:pt x="377816" y="3628706"/>
                </a:cubicBezTo>
                <a:cubicBezTo>
                  <a:pt x="376791" y="3625619"/>
                  <a:pt x="385705" y="3619584"/>
                  <a:pt x="396811" y="3615744"/>
                </a:cubicBezTo>
                <a:cubicBezTo>
                  <a:pt x="406962" y="3612247"/>
                  <a:pt x="415672" y="3611903"/>
                  <a:pt x="416630" y="3615264"/>
                </a:cubicBezTo>
                <a:close/>
                <a:moveTo>
                  <a:pt x="3327409" y="3614226"/>
                </a:moveTo>
                <a:cubicBezTo>
                  <a:pt x="3332749" y="3614732"/>
                  <a:pt x="3336281" y="3617012"/>
                  <a:pt x="3336556" y="3620887"/>
                </a:cubicBezTo>
                <a:cubicBezTo>
                  <a:pt x="3337036" y="3628431"/>
                  <a:pt x="3326612" y="3638238"/>
                  <a:pt x="3312553" y="3643862"/>
                </a:cubicBezTo>
                <a:cubicBezTo>
                  <a:pt x="3298562" y="3649485"/>
                  <a:pt x="3286424" y="3648594"/>
                  <a:pt x="3285052" y="3641598"/>
                </a:cubicBezTo>
                <a:cubicBezTo>
                  <a:pt x="3283612" y="3634672"/>
                  <a:pt x="3293488" y="3624248"/>
                  <a:pt x="3307409" y="3618213"/>
                </a:cubicBezTo>
                <a:cubicBezTo>
                  <a:pt x="3314918" y="3614989"/>
                  <a:pt x="3322068" y="3613721"/>
                  <a:pt x="3327409" y="3614226"/>
                </a:cubicBezTo>
                <a:close/>
                <a:moveTo>
                  <a:pt x="481381" y="3613934"/>
                </a:moveTo>
                <a:cubicBezTo>
                  <a:pt x="485745" y="3613995"/>
                  <a:pt x="489087" y="3615092"/>
                  <a:pt x="490083" y="3617252"/>
                </a:cubicBezTo>
                <a:cubicBezTo>
                  <a:pt x="492069" y="3621573"/>
                  <a:pt x="484458" y="3628568"/>
                  <a:pt x="473694" y="3632134"/>
                </a:cubicBezTo>
                <a:cubicBezTo>
                  <a:pt x="463129" y="3635632"/>
                  <a:pt x="452567" y="3634603"/>
                  <a:pt x="451403" y="3630283"/>
                </a:cubicBezTo>
                <a:cubicBezTo>
                  <a:pt x="450305" y="3626305"/>
                  <a:pt x="456750" y="3620613"/>
                  <a:pt x="466557" y="3616841"/>
                </a:cubicBezTo>
                <a:cubicBezTo>
                  <a:pt x="471634" y="3614852"/>
                  <a:pt x="477018" y="3613875"/>
                  <a:pt x="481381" y="3613934"/>
                </a:cubicBezTo>
                <a:close/>
                <a:moveTo>
                  <a:pt x="1917439" y="3613755"/>
                </a:moveTo>
                <a:cubicBezTo>
                  <a:pt x="1928888" y="3612658"/>
                  <a:pt x="1941166" y="3618144"/>
                  <a:pt x="1943569" y="3625688"/>
                </a:cubicBezTo>
                <a:cubicBezTo>
                  <a:pt x="1946242" y="3634055"/>
                  <a:pt x="1937187" y="3642284"/>
                  <a:pt x="1924090" y="3643244"/>
                </a:cubicBezTo>
                <a:cubicBezTo>
                  <a:pt x="1912090" y="3644136"/>
                  <a:pt x="1900909" y="3638169"/>
                  <a:pt x="1899198" y="3630146"/>
                </a:cubicBezTo>
                <a:cubicBezTo>
                  <a:pt x="1897481" y="3622190"/>
                  <a:pt x="1905643" y="3614921"/>
                  <a:pt x="1917439" y="3613755"/>
                </a:cubicBezTo>
                <a:close/>
                <a:moveTo>
                  <a:pt x="1302822" y="3612658"/>
                </a:moveTo>
                <a:cubicBezTo>
                  <a:pt x="1315375" y="3610944"/>
                  <a:pt x="1326146" y="3617116"/>
                  <a:pt x="1327853" y="3627060"/>
                </a:cubicBezTo>
                <a:cubicBezTo>
                  <a:pt x="1329569" y="3636798"/>
                  <a:pt x="1321070" y="3646193"/>
                  <a:pt x="1308928" y="3647908"/>
                </a:cubicBezTo>
                <a:cubicBezTo>
                  <a:pt x="1296996" y="3649554"/>
                  <a:pt x="1285336" y="3642833"/>
                  <a:pt x="1283623" y="3633369"/>
                </a:cubicBezTo>
                <a:cubicBezTo>
                  <a:pt x="1281908" y="3623768"/>
                  <a:pt x="1290619" y="3614373"/>
                  <a:pt x="1302822" y="3612658"/>
                </a:cubicBezTo>
                <a:close/>
                <a:moveTo>
                  <a:pt x="749039" y="3611561"/>
                </a:moveTo>
                <a:cubicBezTo>
                  <a:pt x="760289" y="3608612"/>
                  <a:pt x="770713" y="3612178"/>
                  <a:pt x="772907" y="3619790"/>
                </a:cubicBezTo>
                <a:cubicBezTo>
                  <a:pt x="775308" y="3627883"/>
                  <a:pt x="766664" y="3637141"/>
                  <a:pt x="754734" y="3639335"/>
                </a:cubicBezTo>
                <a:cubicBezTo>
                  <a:pt x="743965" y="3641325"/>
                  <a:pt x="733130" y="3636867"/>
                  <a:pt x="731690" y="3629871"/>
                </a:cubicBezTo>
                <a:cubicBezTo>
                  <a:pt x="730179" y="3622671"/>
                  <a:pt x="737931" y="3614510"/>
                  <a:pt x="749039" y="3611561"/>
                </a:cubicBezTo>
                <a:close/>
                <a:moveTo>
                  <a:pt x="5456570" y="3611354"/>
                </a:moveTo>
                <a:cubicBezTo>
                  <a:pt x="5474606" y="3608406"/>
                  <a:pt x="5490105" y="3627333"/>
                  <a:pt x="5491614" y="3654560"/>
                </a:cubicBezTo>
                <a:cubicBezTo>
                  <a:pt x="5492986" y="3679523"/>
                  <a:pt x="5480641" y="3702977"/>
                  <a:pt x="5463908" y="3706955"/>
                </a:cubicBezTo>
                <a:cubicBezTo>
                  <a:pt x="5446488" y="3711070"/>
                  <a:pt x="5429069" y="3690976"/>
                  <a:pt x="5427217" y="3665052"/>
                </a:cubicBezTo>
                <a:cubicBezTo>
                  <a:pt x="5425297" y="3638443"/>
                  <a:pt x="5438602" y="3614303"/>
                  <a:pt x="5456570" y="3611354"/>
                </a:cubicBezTo>
                <a:close/>
                <a:moveTo>
                  <a:pt x="2533072" y="3610326"/>
                </a:moveTo>
                <a:cubicBezTo>
                  <a:pt x="2546376" y="3608611"/>
                  <a:pt x="2558789" y="3612246"/>
                  <a:pt x="2560367" y="3618829"/>
                </a:cubicBezTo>
                <a:cubicBezTo>
                  <a:pt x="2561807" y="3624865"/>
                  <a:pt x="2553234" y="3631242"/>
                  <a:pt x="2541027" y="3632888"/>
                </a:cubicBezTo>
                <a:cubicBezTo>
                  <a:pt x="2527586" y="3634671"/>
                  <a:pt x="2515378" y="3630351"/>
                  <a:pt x="2513801" y="3623699"/>
                </a:cubicBezTo>
                <a:cubicBezTo>
                  <a:pt x="2512361" y="3617526"/>
                  <a:pt x="2520796" y="3611835"/>
                  <a:pt x="2533072" y="3610326"/>
                </a:cubicBezTo>
                <a:close/>
                <a:moveTo>
                  <a:pt x="4366284" y="3609503"/>
                </a:moveTo>
                <a:cubicBezTo>
                  <a:pt x="4382812" y="3606965"/>
                  <a:pt x="4398106" y="3618281"/>
                  <a:pt x="4400094" y="3634603"/>
                </a:cubicBezTo>
                <a:cubicBezTo>
                  <a:pt x="4402083" y="3650857"/>
                  <a:pt x="4389876" y="3666081"/>
                  <a:pt x="4373348" y="3667796"/>
                </a:cubicBezTo>
                <a:cubicBezTo>
                  <a:pt x="4356820" y="3669579"/>
                  <a:pt x="4341527" y="3657989"/>
                  <a:pt x="4339607" y="3642490"/>
                </a:cubicBezTo>
                <a:cubicBezTo>
                  <a:pt x="4337755" y="3626922"/>
                  <a:pt x="4349825" y="3612040"/>
                  <a:pt x="4366284" y="3609503"/>
                </a:cubicBezTo>
                <a:close/>
                <a:moveTo>
                  <a:pt x="2055078" y="3607035"/>
                </a:moveTo>
                <a:cubicBezTo>
                  <a:pt x="2067147" y="3606966"/>
                  <a:pt x="2077983" y="3612384"/>
                  <a:pt x="2079150" y="3619310"/>
                </a:cubicBezTo>
                <a:cubicBezTo>
                  <a:pt x="2080314" y="3626306"/>
                  <a:pt x="2071400" y="3633026"/>
                  <a:pt x="2059398" y="3633918"/>
                </a:cubicBezTo>
                <a:cubicBezTo>
                  <a:pt x="2047465" y="3634809"/>
                  <a:pt x="2036081" y="3629392"/>
                  <a:pt x="2034298" y="3622122"/>
                </a:cubicBezTo>
                <a:cubicBezTo>
                  <a:pt x="2032310" y="3614235"/>
                  <a:pt x="2042185" y="3607172"/>
                  <a:pt x="2055078" y="3607035"/>
                </a:cubicBezTo>
                <a:close/>
                <a:moveTo>
                  <a:pt x="246621" y="3606006"/>
                </a:moveTo>
                <a:cubicBezTo>
                  <a:pt x="247376" y="3606623"/>
                  <a:pt x="241617" y="3610669"/>
                  <a:pt x="233040" y="3615264"/>
                </a:cubicBezTo>
                <a:cubicBezTo>
                  <a:pt x="224743" y="3619722"/>
                  <a:pt x="216927" y="3623014"/>
                  <a:pt x="215622" y="3622945"/>
                </a:cubicBezTo>
                <a:cubicBezTo>
                  <a:pt x="214181" y="3622877"/>
                  <a:pt x="221865" y="3618076"/>
                  <a:pt x="230712" y="3613207"/>
                </a:cubicBezTo>
                <a:cubicBezTo>
                  <a:pt x="238732" y="3608749"/>
                  <a:pt x="245936" y="3605457"/>
                  <a:pt x="246621" y="3606006"/>
                </a:cubicBezTo>
                <a:close/>
                <a:moveTo>
                  <a:pt x="3252605" y="3605456"/>
                </a:moveTo>
                <a:cubicBezTo>
                  <a:pt x="3257620" y="3606296"/>
                  <a:pt x="3261152" y="3608782"/>
                  <a:pt x="3261941" y="3612657"/>
                </a:cubicBezTo>
                <a:cubicBezTo>
                  <a:pt x="3263518" y="3620338"/>
                  <a:pt x="3253231" y="3631380"/>
                  <a:pt x="3239858" y="3636729"/>
                </a:cubicBezTo>
                <a:cubicBezTo>
                  <a:pt x="3226210" y="3642215"/>
                  <a:pt x="3214003" y="3640432"/>
                  <a:pt x="3212494" y="3632545"/>
                </a:cubicBezTo>
                <a:cubicBezTo>
                  <a:pt x="3210986" y="3624727"/>
                  <a:pt x="3220930" y="3613549"/>
                  <a:pt x="3234371" y="3608131"/>
                </a:cubicBezTo>
                <a:cubicBezTo>
                  <a:pt x="3241092" y="3605422"/>
                  <a:pt x="3247590" y="3604616"/>
                  <a:pt x="3252605" y="3605456"/>
                </a:cubicBezTo>
                <a:close/>
                <a:moveTo>
                  <a:pt x="6332498" y="3605234"/>
                </a:moveTo>
                <a:cubicBezTo>
                  <a:pt x="6339656" y="3607360"/>
                  <a:pt x="6344783" y="3613172"/>
                  <a:pt x="6346257" y="3622122"/>
                </a:cubicBezTo>
                <a:cubicBezTo>
                  <a:pt x="6349138" y="3639747"/>
                  <a:pt x="6335422" y="3664847"/>
                  <a:pt x="6316425" y="3677123"/>
                </a:cubicBezTo>
                <a:cubicBezTo>
                  <a:pt x="6296948" y="3689742"/>
                  <a:pt x="6279735" y="3685010"/>
                  <a:pt x="6276991" y="3665875"/>
                </a:cubicBezTo>
                <a:cubicBezTo>
                  <a:pt x="6274248" y="3646879"/>
                  <a:pt x="6287416" y="3622053"/>
                  <a:pt x="6306549" y="3610463"/>
                </a:cubicBezTo>
                <a:cubicBezTo>
                  <a:pt x="6316151" y="3604668"/>
                  <a:pt x="6325340" y="3603108"/>
                  <a:pt x="6332498" y="3605234"/>
                </a:cubicBezTo>
                <a:close/>
                <a:moveTo>
                  <a:pt x="5819657" y="3602583"/>
                </a:moveTo>
                <a:cubicBezTo>
                  <a:pt x="5831895" y="3605765"/>
                  <a:pt x="5841269" y="3618727"/>
                  <a:pt x="5842195" y="3636318"/>
                </a:cubicBezTo>
                <a:cubicBezTo>
                  <a:pt x="5843360" y="3660184"/>
                  <a:pt x="5829370" y="3685078"/>
                  <a:pt x="5811196" y="3691319"/>
                </a:cubicBezTo>
                <a:cubicBezTo>
                  <a:pt x="5792680" y="3697697"/>
                  <a:pt x="5777455" y="3683020"/>
                  <a:pt x="5776083" y="3657783"/>
                </a:cubicBezTo>
                <a:cubicBezTo>
                  <a:pt x="5774780" y="3633300"/>
                  <a:pt x="5788908" y="3608063"/>
                  <a:pt x="5806670" y="3602851"/>
                </a:cubicBezTo>
                <a:cubicBezTo>
                  <a:pt x="5811180" y="3601548"/>
                  <a:pt x="5815577" y="3601522"/>
                  <a:pt x="5819657" y="3602583"/>
                </a:cubicBezTo>
                <a:close/>
                <a:moveTo>
                  <a:pt x="2189143" y="3600999"/>
                </a:moveTo>
                <a:cubicBezTo>
                  <a:pt x="2202037" y="3600382"/>
                  <a:pt x="2213901" y="3605662"/>
                  <a:pt x="2214381" y="3612658"/>
                </a:cubicBezTo>
                <a:cubicBezTo>
                  <a:pt x="2214861" y="3618898"/>
                  <a:pt x="2204985" y="3624933"/>
                  <a:pt x="2193121" y="3625276"/>
                </a:cubicBezTo>
                <a:cubicBezTo>
                  <a:pt x="2180914" y="3625688"/>
                  <a:pt x="2170490" y="3620476"/>
                  <a:pt x="2169392" y="3613824"/>
                </a:cubicBezTo>
                <a:cubicBezTo>
                  <a:pt x="2168295" y="3607240"/>
                  <a:pt x="2177211" y="3601548"/>
                  <a:pt x="2189143" y="3600999"/>
                </a:cubicBezTo>
                <a:close/>
                <a:moveTo>
                  <a:pt x="6032208" y="3599624"/>
                </a:moveTo>
                <a:cubicBezTo>
                  <a:pt x="6045247" y="3600013"/>
                  <a:pt x="6055084" y="3610634"/>
                  <a:pt x="6056164" y="3627813"/>
                </a:cubicBezTo>
                <a:cubicBezTo>
                  <a:pt x="6057604" y="3649210"/>
                  <a:pt x="6044300" y="3673625"/>
                  <a:pt x="6026332" y="3682746"/>
                </a:cubicBezTo>
                <a:cubicBezTo>
                  <a:pt x="6007404" y="3692347"/>
                  <a:pt x="5989642" y="3680552"/>
                  <a:pt x="5988270" y="3657509"/>
                </a:cubicBezTo>
                <a:cubicBezTo>
                  <a:pt x="5986967" y="3635152"/>
                  <a:pt x="6000134" y="3611286"/>
                  <a:pt x="6018308" y="3602782"/>
                </a:cubicBezTo>
                <a:cubicBezTo>
                  <a:pt x="6023160" y="3600502"/>
                  <a:pt x="6027862" y="3599494"/>
                  <a:pt x="6032208" y="3599624"/>
                </a:cubicBezTo>
                <a:close/>
                <a:moveTo>
                  <a:pt x="3974401" y="3599362"/>
                </a:moveTo>
                <a:cubicBezTo>
                  <a:pt x="3980402" y="3601222"/>
                  <a:pt x="3984499" y="3604942"/>
                  <a:pt x="3984980" y="3609983"/>
                </a:cubicBezTo>
                <a:cubicBezTo>
                  <a:pt x="3985940" y="3620270"/>
                  <a:pt x="3972703" y="3631449"/>
                  <a:pt x="3955696" y="3634878"/>
                </a:cubicBezTo>
                <a:cubicBezTo>
                  <a:pt x="3939580" y="3638170"/>
                  <a:pt x="3927029" y="3633918"/>
                  <a:pt x="3926069" y="3624591"/>
                </a:cubicBezTo>
                <a:cubicBezTo>
                  <a:pt x="3925178" y="3615676"/>
                  <a:pt x="3937042" y="3604429"/>
                  <a:pt x="3952404" y="3599902"/>
                </a:cubicBezTo>
                <a:cubicBezTo>
                  <a:pt x="3960496" y="3597502"/>
                  <a:pt x="3968400" y="3597502"/>
                  <a:pt x="3974401" y="3599362"/>
                </a:cubicBezTo>
                <a:close/>
                <a:moveTo>
                  <a:pt x="4975960" y="3598942"/>
                </a:moveTo>
                <a:cubicBezTo>
                  <a:pt x="4992625" y="3596267"/>
                  <a:pt x="5008193" y="3612521"/>
                  <a:pt x="5011005" y="3635769"/>
                </a:cubicBezTo>
                <a:cubicBezTo>
                  <a:pt x="5014022" y="3660115"/>
                  <a:pt x="5001335" y="3683158"/>
                  <a:pt x="4983504" y="3685490"/>
                </a:cubicBezTo>
                <a:cubicBezTo>
                  <a:pt x="4966565" y="3687684"/>
                  <a:pt x="4951340" y="3671294"/>
                  <a:pt x="4948597" y="3648319"/>
                </a:cubicBezTo>
                <a:cubicBezTo>
                  <a:pt x="4945716" y="3623905"/>
                  <a:pt x="4957993" y="3601822"/>
                  <a:pt x="4975960" y="3598942"/>
                </a:cubicBezTo>
                <a:close/>
                <a:moveTo>
                  <a:pt x="1438472" y="3597845"/>
                </a:moveTo>
                <a:cubicBezTo>
                  <a:pt x="1451024" y="3596816"/>
                  <a:pt x="1461585" y="3603468"/>
                  <a:pt x="1462752" y="3613207"/>
                </a:cubicBezTo>
                <a:cubicBezTo>
                  <a:pt x="1463919" y="3622739"/>
                  <a:pt x="1455069" y="3631312"/>
                  <a:pt x="1442796" y="3632341"/>
                </a:cubicBezTo>
                <a:cubicBezTo>
                  <a:pt x="1430725" y="3633369"/>
                  <a:pt x="1419343" y="3626168"/>
                  <a:pt x="1418243" y="3616842"/>
                </a:cubicBezTo>
                <a:cubicBezTo>
                  <a:pt x="1417146" y="3607377"/>
                  <a:pt x="1426266" y="3598805"/>
                  <a:pt x="1438472" y="3597845"/>
                </a:cubicBezTo>
                <a:close/>
                <a:moveTo>
                  <a:pt x="234756" y="3596198"/>
                </a:moveTo>
                <a:cubicBezTo>
                  <a:pt x="236265" y="3596335"/>
                  <a:pt x="230712" y="3600999"/>
                  <a:pt x="222410" y="3606280"/>
                </a:cubicBezTo>
                <a:cubicBezTo>
                  <a:pt x="214318" y="3611423"/>
                  <a:pt x="206571" y="3615332"/>
                  <a:pt x="205746" y="3614920"/>
                </a:cubicBezTo>
                <a:cubicBezTo>
                  <a:pt x="205128" y="3614577"/>
                  <a:pt x="210687" y="3610326"/>
                  <a:pt x="217267" y="3606005"/>
                </a:cubicBezTo>
                <a:cubicBezTo>
                  <a:pt x="225429" y="3600587"/>
                  <a:pt x="233316" y="3596061"/>
                  <a:pt x="234756" y="3596198"/>
                </a:cubicBezTo>
                <a:close/>
                <a:moveTo>
                  <a:pt x="2671467" y="3595444"/>
                </a:moveTo>
                <a:cubicBezTo>
                  <a:pt x="2683742" y="3594621"/>
                  <a:pt x="2694510" y="3598393"/>
                  <a:pt x="2695401" y="3604360"/>
                </a:cubicBezTo>
                <a:cubicBezTo>
                  <a:pt x="2696430" y="3610875"/>
                  <a:pt x="2686143" y="3617458"/>
                  <a:pt x="2672495" y="3618350"/>
                </a:cubicBezTo>
                <a:cubicBezTo>
                  <a:pt x="2660151" y="3619173"/>
                  <a:pt x="2649658" y="3614921"/>
                  <a:pt x="2648698" y="3608886"/>
                </a:cubicBezTo>
                <a:cubicBezTo>
                  <a:pt x="2647670" y="3602302"/>
                  <a:pt x="2657751" y="3596336"/>
                  <a:pt x="2671467" y="3595444"/>
                </a:cubicBezTo>
                <a:close/>
                <a:moveTo>
                  <a:pt x="137920" y="3595307"/>
                </a:moveTo>
                <a:cubicBezTo>
                  <a:pt x="137852" y="3597364"/>
                  <a:pt x="132569" y="3602028"/>
                  <a:pt x="125920" y="3605731"/>
                </a:cubicBezTo>
                <a:cubicBezTo>
                  <a:pt x="119334" y="3609366"/>
                  <a:pt x="113781" y="3610669"/>
                  <a:pt x="113917" y="3608749"/>
                </a:cubicBezTo>
                <a:cubicBezTo>
                  <a:pt x="114056" y="3606828"/>
                  <a:pt x="119681" y="3602234"/>
                  <a:pt x="126056" y="3598599"/>
                </a:cubicBezTo>
                <a:cubicBezTo>
                  <a:pt x="132569" y="3594896"/>
                  <a:pt x="138060" y="3593318"/>
                  <a:pt x="137920" y="3595307"/>
                </a:cubicBezTo>
                <a:close/>
                <a:moveTo>
                  <a:pt x="2894789" y="3594724"/>
                </a:moveTo>
                <a:cubicBezTo>
                  <a:pt x="2899650" y="3595821"/>
                  <a:pt x="2903130" y="3598256"/>
                  <a:pt x="2904159" y="3601891"/>
                </a:cubicBezTo>
                <a:cubicBezTo>
                  <a:pt x="2906216" y="3609229"/>
                  <a:pt x="2897850" y="3618213"/>
                  <a:pt x="2885025" y="3621779"/>
                </a:cubicBezTo>
                <a:cubicBezTo>
                  <a:pt x="2872612" y="3625208"/>
                  <a:pt x="2859719" y="3621436"/>
                  <a:pt x="2857525" y="3614304"/>
                </a:cubicBezTo>
                <a:cubicBezTo>
                  <a:pt x="2855330" y="3607309"/>
                  <a:pt x="2864451" y="3598873"/>
                  <a:pt x="2877139" y="3595581"/>
                </a:cubicBezTo>
                <a:cubicBezTo>
                  <a:pt x="2883688" y="3593866"/>
                  <a:pt x="2889929" y="3593626"/>
                  <a:pt x="2894789" y="3594724"/>
                </a:cubicBezTo>
                <a:close/>
                <a:moveTo>
                  <a:pt x="2323149" y="3594279"/>
                </a:moveTo>
                <a:cubicBezTo>
                  <a:pt x="2335699" y="3593181"/>
                  <a:pt x="2348455" y="3597639"/>
                  <a:pt x="2349552" y="3603811"/>
                </a:cubicBezTo>
                <a:cubicBezTo>
                  <a:pt x="2350581" y="3609572"/>
                  <a:pt x="2341529" y="3615332"/>
                  <a:pt x="2329527" y="3616155"/>
                </a:cubicBezTo>
                <a:cubicBezTo>
                  <a:pt x="2317526" y="3617047"/>
                  <a:pt x="2306347" y="3612589"/>
                  <a:pt x="2304701" y="3606691"/>
                </a:cubicBezTo>
                <a:cubicBezTo>
                  <a:pt x="2303055" y="3600793"/>
                  <a:pt x="2311353" y="3595376"/>
                  <a:pt x="2323149" y="3594279"/>
                </a:cubicBezTo>
                <a:close/>
                <a:moveTo>
                  <a:pt x="331661" y="3593524"/>
                </a:moveTo>
                <a:cubicBezTo>
                  <a:pt x="332075" y="3595307"/>
                  <a:pt x="325145" y="3600245"/>
                  <a:pt x="315820" y="3604497"/>
                </a:cubicBezTo>
                <a:cubicBezTo>
                  <a:pt x="305875" y="3609023"/>
                  <a:pt x="296274" y="3611424"/>
                  <a:pt x="296685" y="3609503"/>
                </a:cubicBezTo>
                <a:cubicBezTo>
                  <a:pt x="297028" y="3607720"/>
                  <a:pt x="304642" y="3602919"/>
                  <a:pt x="314106" y="3598462"/>
                </a:cubicBezTo>
                <a:cubicBezTo>
                  <a:pt x="323361" y="3594004"/>
                  <a:pt x="331247" y="3591741"/>
                  <a:pt x="331661" y="3593524"/>
                </a:cubicBezTo>
                <a:close/>
                <a:moveTo>
                  <a:pt x="4159104" y="3592221"/>
                </a:moveTo>
                <a:cubicBezTo>
                  <a:pt x="4175289" y="3588655"/>
                  <a:pt x="4189074" y="3594964"/>
                  <a:pt x="4191885" y="3607308"/>
                </a:cubicBezTo>
                <a:cubicBezTo>
                  <a:pt x="4194765" y="3620201"/>
                  <a:pt x="4183313" y="3633712"/>
                  <a:pt x="4166579" y="3637072"/>
                </a:cubicBezTo>
                <a:cubicBezTo>
                  <a:pt x="4149914" y="3640364"/>
                  <a:pt x="4134072" y="3633026"/>
                  <a:pt x="4131946" y="3621024"/>
                </a:cubicBezTo>
                <a:cubicBezTo>
                  <a:pt x="4129820" y="3609091"/>
                  <a:pt x="4142233" y="3595993"/>
                  <a:pt x="4159104" y="3592221"/>
                </a:cubicBezTo>
                <a:close/>
                <a:moveTo>
                  <a:pt x="3178076" y="3591561"/>
                </a:moveTo>
                <a:cubicBezTo>
                  <a:pt x="3183262" y="3592684"/>
                  <a:pt x="3186879" y="3595650"/>
                  <a:pt x="3187668" y="3600039"/>
                </a:cubicBezTo>
                <a:cubicBezTo>
                  <a:pt x="3189177" y="3607994"/>
                  <a:pt x="3179919" y="3618693"/>
                  <a:pt x="3167231" y="3623905"/>
                </a:cubicBezTo>
                <a:cubicBezTo>
                  <a:pt x="3153515" y="3629528"/>
                  <a:pt x="3140005" y="3627197"/>
                  <a:pt x="3138428" y="3618761"/>
                </a:cubicBezTo>
                <a:cubicBezTo>
                  <a:pt x="3136987" y="3610875"/>
                  <a:pt x="3146246" y="3599559"/>
                  <a:pt x="3159070" y="3594141"/>
                </a:cubicBezTo>
                <a:cubicBezTo>
                  <a:pt x="3166134" y="3591158"/>
                  <a:pt x="3172889" y="3590438"/>
                  <a:pt x="3178076" y="3591561"/>
                </a:cubicBezTo>
                <a:close/>
                <a:moveTo>
                  <a:pt x="1092971" y="3589135"/>
                </a:moveTo>
                <a:cubicBezTo>
                  <a:pt x="1104490" y="3586803"/>
                  <a:pt x="1116219" y="3593181"/>
                  <a:pt x="1117586" y="3602439"/>
                </a:cubicBezTo>
                <a:cubicBezTo>
                  <a:pt x="1118959" y="3611767"/>
                  <a:pt x="1109769" y="3621162"/>
                  <a:pt x="1097630" y="3623013"/>
                </a:cubicBezTo>
                <a:cubicBezTo>
                  <a:pt x="1086316" y="3624728"/>
                  <a:pt x="1076648" y="3619516"/>
                  <a:pt x="1074795" y="3610806"/>
                </a:cubicBezTo>
                <a:cubicBezTo>
                  <a:pt x="1072874" y="3601411"/>
                  <a:pt x="1081106" y="3591535"/>
                  <a:pt x="1092971" y="3589135"/>
                </a:cubicBezTo>
                <a:close/>
                <a:moveTo>
                  <a:pt x="4499398" y="3588449"/>
                </a:moveTo>
                <a:cubicBezTo>
                  <a:pt x="4515857" y="3585638"/>
                  <a:pt x="4531356" y="3598325"/>
                  <a:pt x="4533551" y="3616499"/>
                </a:cubicBezTo>
                <a:cubicBezTo>
                  <a:pt x="4535746" y="3634672"/>
                  <a:pt x="4523813" y="3651680"/>
                  <a:pt x="4507285" y="3653738"/>
                </a:cubicBezTo>
                <a:cubicBezTo>
                  <a:pt x="4490894" y="3655795"/>
                  <a:pt x="4475258" y="3642696"/>
                  <a:pt x="4473201" y="3625277"/>
                </a:cubicBezTo>
                <a:cubicBezTo>
                  <a:pt x="4471075" y="3607720"/>
                  <a:pt x="4482939" y="3591193"/>
                  <a:pt x="4499398" y="3588449"/>
                </a:cubicBezTo>
                <a:close/>
                <a:moveTo>
                  <a:pt x="1573920" y="3587009"/>
                </a:moveTo>
                <a:cubicBezTo>
                  <a:pt x="1586539" y="3586529"/>
                  <a:pt x="1596893" y="3593112"/>
                  <a:pt x="1597785" y="3602371"/>
                </a:cubicBezTo>
                <a:cubicBezTo>
                  <a:pt x="1598678" y="3611423"/>
                  <a:pt x="1589555" y="3619241"/>
                  <a:pt x="1577280" y="3619859"/>
                </a:cubicBezTo>
                <a:cubicBezTo>
                  <a:pt x="1565208" y="3620476"/>
                  <a:pt x="1553961" y="3613138"/>
                  <a:pt x="1553140" y="3604291"/>
                </a:cubicBezTo>
                <a:cubicBezTo>
                  <a:pt x="1552316" y="3595170"/>
                  <a:pt x="1561575" y="3587557"/>
                  <a:pt x="1573920" y="3587009"/>
                </a:cubicBezTo>
                <a:close/>
                <a:moveTo>
                  <a:pt x="2460858" y="3585706"/>
                </a:moveTo>
                <a:cubicBezTo>
                  <a:pt x="2472859" y="3585157"/>
                  <a:pt x="2483626" y="3588654"/>
                  <a:pt x="2484723" y="3593935"/>
                </a:cubicBezTo>
                <a:cubicBezTo>
                  <a:pt x="2485821" y="3599216"/>
                  <a:pt x="2476905" y="3604771"/>
                  <a:pt x="2464904" y="3605868"/>
                </a:cubicBezTo>
                <a:cubicBezTo>
                  <a:pt x="2452971" y="3606965"/>
                  <a:pt x="2441655" y="3603056"/>
                  <a:pt x="2439941" y="3597707"/>
                </a:cubicBezTo>
                <a:cubicBezTo>
                  <a:pt x="2438089" y="3591809"/>
                  <a:pt x="2447964" y="3586323"/>
                  <a:pt x="2460858" y="3585706"/>
                </a:cubicBezTo>
                <a:close/>
                <a:moveTo>
                  <a:pt x="690762" y="3585697"/>
                </a:moveTo>
                <a:cubicBezTo>
                  <a:pt x="695015" y="3586786"/>
                  <a:pt x="698086" y="3589100"/>
                  <a:pt x="698839" y="3592358"/>
                </a:cubicBezTo>
                <a:cubicBezTo>
                  <a:pt x="700346" y="3598942"/>
                  <a:pt x="692117" y="3607171"/>
                  <a:pt x="681009" y="3610120"/>
                </a:cubicBezTo>
                <a:cubicBezTo>
                  <a:pt x="669554" y="3613206"/>
                  <a:pt x="659473" y="3610463"/>
                  <a:pt x="657967" y="3604017"/>
                </a:cubicBezTo>
                <a:cubicBezTo>
                  <a:pt x="656455" y="3597639"/>
                  <a:pt x="664344" y="3589752"/>
                  <a:pt x="675589" y="3586391"/>
                </a:cubicBezTo>
                <a:cubicBezTo>
                  <a:pt x="681075" y="3584745"/>
                  <a:pt x="686510" y="3584608"/>
                  <a:pt x="690762" y="3585697"/>
                </a:cubicBezTo>
                <a:close/>
                <a:moveTo>
                  <a:pt x="899212" y="3584676"/>
                </a:moveTo>
                <a:cubicBezTo>
                  <a:pt x="903345" y="3586237"/>
                  <a:pt x="906293" y="3589271"/>
                  <a:pt x="907257" y="3593455"/>
                </a:cubicBezTo>
                <a:cubicBezTo>
                  <a:pt x="909106" y="3601684"/>
                  <a:pt x="901972" y="3610874"/>
                  <a:pt x="890931" y="3614577"/>
                </a:cubicBezTo>
                <a:cubicBezTo>
                  <a:pt x="879616" y="3618418"/>
                  <a:pt x="866998" y="3612794"/>
                  <a:pt x="865899" y="3604290"/>
                </a:cubicBezTo>
                <a:cubicBezTo>
                  <a:pt x="864871" y="3596198"/>
                  <a:pt x="873032" y="3588037"/>
                  <a:pt x="884074" y="3584745"/>
                </a:cubicBezTo>
                <a:cubicBezTo>
                  <a:pt x="889766" y="3583030"/>
                  <a:pt x="895078" y="3583116"/>
                  <a:pt x="899212" y="3584676"/>
                </a:cubicBezTo>
                <a:close/>
                <a:moveTo>
                  <a:pt x="222890" y="3582893"/>
                </a:moveTo>
                <a:cubicBezTo>
                  <a:pt x="223577" y="3583785"/>
                  <a:pt x="217749" y="3589409"/>
                  <a:pt x="211026" y="3594278"/>
                </a:cubicBezTo>
                <a:cubicBezTo>
                  <a:pt x="203895" y="3599421"/>
                  <a:pt x="197381" y="3602919"/>
                  <a:pt x="196419" y="3602233"/>
                </a:cubicBezTo>
                <a:cubicBezTo>
                  <a:pt x="195529" y="3601547"/>
                  <a:pt x="200741" y="3596884"/>
                  <a:pt x="208077" y="3591466"/>
                </a:cubicBezTo>
                <a:cubicBezTo>
                  <a:pt x="215212" y="3586254"/>
                  <a:pt x="222205" y="3582139"/>
                  <a:pt x="222890" y="3582893"/>
                </a:cubicBezTo>
                <a:close/>
                <a:moveTo>
                  <a:pt x="3901123" y="3582774"/>
                </a:moveTo>
                <a:cubicBezTo>
                  <a:pt x="3906438" y="3584077"/>
                  <a:pt x="3909918" y="3587146"/>
                  <a:pt x="3910433" y="3591673"/>
                </a:cubicBezTo>
                <a:cubicBezTo>
                  <a:pt x="3911461" y="3600588"/>
                  <a:pt x="3899666" y="3611629"/>
                  <a:pt x="3884304" y="3616224"/>
                </a:cubicBezTo>
                <a:cubicBezTo>
                  <a:pt x="3869216" y="3620751"/>
                  <a:pt x="3854540" y="3618076"/>
                  <a:pt x="3852963" y="3610395"/>
                </a:cubicBezTo>
                <a:cubicBezTo>
                  <a:pt x="3851248" y="3602028"/>
                  <a:pt x="3864278" y="3589821"/>
                  <a:pt x="3880806" y="3584472"/>
                </a:cubicBezTo>
                <a:cubicBezTo>
                  <a:pt x="3888658" y="3581934"/>
                  <a:pt x="3895808" y="3581471"/>
                  <a:pt x="3901123" y="3582774"/>
                </a:cubicBezTo>
                <a:close/>
                <a:moveTo>
                  <a:pt x="1708614" y="3579602"/>
                </a:moveTo>
                <a:cubicBezTo>
                  <a:pt x="1721162" y="3579191"/>
                  <a:pt x="1731722" y="3585363"/>
                  <a:pt x="1732889" y="3593867"/>
                </a:cubicBezTo>
                <a:cubicBezTo>
                  <a:pt x="1734056" y="3602234"/>
                  <a:pt x="1725068" y="3609572"/>
                  <a:pt x="1712795" y="3610121"/>
                </a:cubicBezTo>
                <a:cubicBezTo>
                  <a:pt x="1700728" y="3610669"/>
                  <a:pt x="1689338" y="3603880"/>
                  <a:pt x="1688241" y="3595581"/>
                </a:cubicBezTo>
                <a:cubicBezTo>
                  <a:pt x="1687214" y="3587146"/>
                  <a:pt x="1696336" y="3580014"/>
                  <a:pt x="1708614" y="3579602"/>
                </a:cubicBezTo>
                <a:close/>
                <a:moveTo>
                  <a:pt x="5592289" y="3578162"/>
                </a:moveTo>
                <a:cubicBezTo>
                  <a:pt x="5610462" y="3573704"/>
                  <a:pt x="5626030" y="3590643"/>
                  <a:pt x="5627745" y="3616978"/>
                </a:cubicBezTo>
                <a:cubicBezTo>
                  <a:pt x="5629254" y="3641118"/>
                  <a:pt x="5617115" y="3664984"/>
                  <a:pt x="5600313" y="3670539"/>
                </a:cubicBezTo>
                <a:cubicBezTo>
                  <a:pt x="5582962" y="3676300"/>
                  <a:pt x="5565268" y="3658400"/>
                  <a:pt x="5563211" y="3633300"/>
                </a:cubicBezTo>
                <a:cubicBezTo>
                  <a:pt x="5561016" y="3607582"/>
                  <a:pt x="5574321" y="3582620"/>
                  <a:pt x="5592289" y="3578162"/>
                </a:cubicBezTo>
                <a:close/>
                <a:moveTo>
                  <a:pt x="2820679" y="3576585"/>
                </a:moveTo>
                <a:cubicBezTo>
                  <a:pt x="2825274" y="3577545"/>
                  <a:pt x="2828617" y="3579465"/>
                  <a:pt x="2829680" y="3582209"/>
                </a:cubicBezTo>
                <a:cubicBezTo>
                  <a:pt x="2831944" y="3588106"/>
                  <a:pt x="2822411" y="3595925"/>
                  <a:pt x="2809038" y="3598462"/>
                </a:cubicBezTo>
                <a:cubicBezTo>
                  <a:pt x="2796831" y="3600793"/>
                  <a:pt x="2785652" y="3597708"/>
                  <a:pt x="2783595" y="3592015"/>
                </a:cubicBezTo>
                <a:cubicBezTo>
                  <a:pt x="2781400" y="3585843"/>
                  <a:pt x="2790864" y="3579122"/>
                  <a:pt x="2804169" y="3576722"/>
                </a:cubicBezTo>
                <a:cubicBezTo>
                  <a:pt x="2810238" y="3575625"/>
                  <a:pt x="2816084" y="3575625"/>
                  <a:pt x="2820679" y="3576585"/>
                </a:cubicBezTo>
                <a:close/>
                <a:moveTo>
                  <a:pt x="5109829" y="3575213"/>
                </a:moveTo>
                <a:cubicBezTo>
                  <a:pt x="5126494" y="3572058"/>
                  <a:pt x="5142130" y="3588518"/>
                  <a:pt x="5145079" y="3612658"/>
                </a:cubicBezTo>
                <a:cubicBezTo>
                  <a:pt x="5148234" y="3637964"/>
                  <a:pt x="5135615" y="3662447"/>
                  <a:pt x="5117716" y="3665464"/>
                </a:cubicBezTo>
                <a:cubicBezTo>
                  <a:pt x="5100777" y="3668345"/>
                  <a:pt x="5085483" y="3651680"/>
                  <a:pt x="5082671" y="3627608"/>
                </a:cubicBezTo>
                <a:cubicBezTo>
                  <a:pt x="5079654" y="3602096"/>
                  <a:pt x="5091929" y="3578642"/>
                  <a:pt x="5109829" y="3575213"/>
                </a:cubicBezTo>
                <a:close/>
                <a:moveTo>
                  <a:pt x="1843031" y="3574870"/>
                </a:moveTo>
                <a:cubicBezTo>
                  <a:pt x="1855647" y="3574458"/>
                  <a:pt x="1866345" y="3579876"/>
                  <a:pt x="1867991" y="3587557"/>
                </a:cubicBezTo>
                <a:cubicBezTo>
                  <a:pt x="1869570" y="3595169"/>
                  <a:pt x="1860995" y="3602027"/>
                  <a:pt x="1848788" y="3602713"/>
                </a:cubicBezTo>
                <a:cubicBezTo>
                  <a:pt x="1836856" y="3603399"/>
                  <a:pt x="1825128" y="3597295"/>
                  <a:pt x="1823552" y="3589683"/>
                </a:cubicBezTo>
                <a:cubicBezTo>
                  <a:pt x="1821903" y="3582002"/>
                  <a:pt x="1830820" y="3575350"/>
                  <a:pt x="1843031" y="3574870"/>
                </a:cubicBezTo>
                <a:close/>
                <a:moveTo>
                  <a:pt x="398698" y="3574733"/>
                </a:moveTo>
                <a:cubicBezTo>
                  <a:pt x="402163" y="3574099"/>
                  <a:pt x="404425" y="3574424"/>
                  <a:pt x="404561" y="3575899"/>
                </a:cubicBezTo>
                <a:cubicBezTo>
                  <a:pt x="404769" y="3578779"/>
                  <a:pt x="395851" y="3585500"/>
                  <a:pt x="386319" y="3589478"/>
                </a:cubicBezTo>
                <a:cubicBezTo>
                  <a:pt x="376170" y="3593661"/>
                  <a:pt x="368557" y="3594484"/>
                  <a:pt x="368969" y="3591466"/>
                </a:cubicBezTo>
                <a:cubicBezTo>
                  <a:pt x="369311" y="3588723"/>
                  <a:pt x="376376" y="3583717"/>
                  <a:pt x="385635" y="3579328"/>
                </a:cubicBezTo>
                <a:cubicBezTo>
                  <a:pt x="390573" y="3576962"/>
                  <a:pt x="395236" y="3575367"/>
                  <a:pt x="398698" y="3574733"/>
                </a:cubicBezTo>
                <a:close/>
                <a:moveTo>
                  <a:pt x="2593286" y="3574322"/>
                </a:moveTo>
                <a:cubicBezTo>
                  <a:pt x="2605699" y="3572676"/>
                  <a:pt x="2618592" y="3575762"/>
                  <a:pt x="2619826" y="3581180"/>
                </a:cubicBezTo>
                <a:cubicBezTo>
                  <a:pt x="2620855" y="3586186"/>
                  <a:pt x="2611940" y="3591810"/>
                  <a:pt x="2599938" y="3593181"/>
                </a:cubicBezTo>
                <a:cubicBezTo>
                  <a:pt x="2588005" y="3594553"/>
                  <a:pt x="2576758" y="3591124"/>
                  <a:pt x="2575044" y="3586049"/>
                </a:cubicBezTo>
                <a:cubicBezTo>
                  <a:pt x="2573329" y="3580974"/>
                  <a:pt x="2581490" y="3575899"/>
                  <a:pt x="2593286" y="3574322"/>
                </a:cubicBezTo>
                <a:close/>
                <a:moveTo>
                  <a:pt x="6255415" y="3574003"/>
                </a:moveTo>
                <a:cubicBezTo>
                  <a:pt x="6262642" y="3576841"/>
                  <a:pt x="6267905" y="3583476"/>
                  <a:pt x="6269311" y="3593112"/>
                </a:cubicBezTo>
                <a:cubicBezTo>
                  <a:pt x="6272123" y="3612589"/>
                  <a:pt x="6258819" y="3637758"/>
                  <a:pt x="6240028" y="3649005"/>
                </a:cubicBezTo>
                <a:cubicBezTo>
                  <a:pt x="6222265" y="3659566"/>
                  <a:pt x="6205394" y="3653188"/>
                  <a:pt x="6202171" y="3634466"/>
                </a:cubicBezTo>
                <a:cubicBezTo>
                  <a:pt x="6198674" y="3614235"/>
                  <a:pt x="6210881" y="3589066"/>
                  <a:pt x="6229741" y="3577681"/>
                </a:cubicBezTo>
                <a:cubicBezTo>
                  <a:pt x="6238999" y="3572126"/>
                  <a:pt x="6248189" y="3571166"/>
                  <a:pt x="6255415" y="3574003"/>
                </a:cubicBezTo>
                <a:close/>
                <a:moveTo>
                  <a:pt x="3103932" y="3573138"/>
                </a:moveTo>
                <a:cubicBezTo>
                  <a:pt x="3108784" y="3574287"/>
                  <a:pt x="3112299" y="3576927"/>
                  <a:pt x="3113122" y="3580836"/>
                </a:cubicBezTo>
                <a:cubicBezTo>
                  <a:pt x="3114836" y="3588791"/>
                  <a:pt x="3105578" y="3599970"/>
                  <a:pt x="3092754" y="3604839"/>
                </a:cubicBezTo>
                <a:cubicBezTo>
                  <a:pt x="3079586" y="3609846"/>
                  <a:pt x="3067722" y="3606828"/>
                  <a:pt x="3065527" y="3598667"/>
                </a:cubicBezTo>
                <a:cubicBezTo>
                  <a:pt x="3063127" y="3589820"/>
                  <a:pt x="3073003" y="3578916"/>
                  <a:pt x="3086719" y="3574390"/>
                </a:cubicBezTo>
                <a:cubicBezTo>
                  <a:pt x="3092891" y="3572332"/>
                  <a:pt x="3099080" y="3571989"/>
                  <a:pt x="3103932" y="3573138"/>
                </a:cubicBezTo>
                <a:close/>
                <a:moveTo>
                  <a:pt x="319386" y="3573018"/>
                </a:moveTo>
                <a:cubicBezTo>
                  <a:pt x="320345" y="3574116"/>
                  <a:pt x="312935" y="3580082"/>
                  <a:pt x="304163" y="3585157"/>
                </a:cubicBezTo>
                <a:cubicBezTo>
                  <a:pt x="296206" y="3589752"/>
                  <a:pt x="288659" y="3592838"/>
                  <a:pt x="287150" y="3592427"/>
                </a:cubicBezTo>
                <a:cubicBezTo>
                  <a:pt x="285438" y="3591947"/>
                  <a:pt x="291679" y="3587077"/>
                  <a:pt x="300731" y="3581522"/>
                </a:cubicBezTo>
                <a:cubicBezTo>
                  <a:pt x="309921" y="3575899"/>
                  <a:pt x="318423" y="3571921"/>
                  <a:pt x="319386" y="3573018"/>
                </a:cubicBezTo>
                <a:close/>
                <a:moveTo>
                  <a:pt x="3826859" y="3572426"/>
                </a:moveTo>
                <a:cubicBezTo>
                  <a:pt x="3832320" y="3572950"/>
                  <a:pt x="3836195" y="3575110"/>
                  <a:pt x="3837258" y="3578779"/>
                </a:cubicBezTo>
                <a:cubicBezTo>
                  <a:pt x="3839521" y="3586460"/>
                  <a:pt x="3827726" y="3598187"/>
                  <a:pt x="3811884" y="3604153"/>
                </a:cubicBezTo>
                <a:cubicBezTo>
                  <a:pt x="3795699" y="3610188"/>
                  <a:pt x="3781777" y="3609023"/>
                  <a:pt x="3780405" y="3601273"/>
                </a:cubicBezTo>
                <a:cubicBezTo>
                  <a:pt x="3779034" y="3593524"/>
                  <a:pt x="3790830" y="3582208"/>
                  <a:pt x="3806946" y="3575898"/>
                </a:cubicBezTo>
                <a:cubicBezTo>
                  <a:pt x="3814352" y="3573018"/>
                  <a:pt x="3821399" y="3571904"/>
                  <a:pt x="3826859" y="3572426"/>
                </a:cubicBezTo>
                <a:close/>
                <a:moveTo>
                  <a:pt x="1979710" y="3572059"/>
                </a:moveTo>
                <a:cubicBezTo>
                  <a:pt x="1992257" y="3572059"/>
                  <a:pt x="2002612" y="3577339"/>
                  <a:pt x="2003439" y="3584335"/>
                </a:cubicBezTo>
                <a:cubicBezTo>
                  <a:pt x="2004260" y="3591055"/>
                  <a:pt x="1995070" y="3596885"/>
                  <a:pt x="1982723" y="3597022"/>
                </a:cubicBezTo>
                <a:cubicBezTo>
                  <a:pt x="1970654" y="3597159"/>
                  <a:pt x="1959407" y="3591193"/>
                  <a:pt x="1958721" y="3584403"/>
                </a:cubicBezTo>
                <a:cubicBezTo>
                  <a:pt x="1957969" y="3577408"/>
                  <a:pt x="1967364" y="3571990"/>
                  <a:pt x="1979710" y="3572059"/>
                </a:cubicBezTo>
                <a:close/>
                <a:moveTo>
                  <a:pt x="2113019" y="3570001"/>
                </a:moveTo>
                <a:cubicBezTo>
                  <a:pt x="2125775" y="3569590"/>
                  <a:pt x="2136611" y="3573567"/>
                  <a:pt x="2138600" y="3579739"/>
                </a:cubicBezTo>
                <a:cubicBezTo>
                  <a:pt x="2140589" y="3585706"/>
                  <a:pt x="2132222" y="3591398"/>
                  <a:pt x="2120152" y="3592152"/>
                </a:cubicBezTo>
                <a:cubicBezTo>
                  <a:pt x="2108150" y="3592838"/>
                  <a:pt x="2096355" y="3588175"/>
                  <a:pt x="2094297" y="3582003"/>
                </a:cubicBezTo>
                <a:cubicBezTo>
                  <a:pt x="2092308" y="3575899"/>
                  <a:pt x="2100950" y="3570413"/>
                  <a:pt x="2113019" y="3570001"/>
                </a:cubicBezTo>
                <a:close/>
                <a:moveTo>
                  <a:pt x="616054" y="3568338"/>
                </a:moveTo>
                <a:cubicBezTo>
                  <a:pt x="620180" y="3568990"/>
                  <a:pt x="623164" y="3570858"/>
                  <a:pt x="623815" y="3573773"/>
                </a:cubicBezTo>
                <a:cubicBezTo>
                  <a:pt x="625118" y="3579671"/>
                  <a:pt x="616815" y="3587832"/>
                  <a:pt x="606051" y="3591055"/>
                </a:cubicBezTo>
                <a:cubicBezTo>
                  <a:pt x="596449" y="3593936"/>
                  <a:pt x="586850" y="3592290"/>
                  <a:pt x="585200" y="3587489"/>
                </a:cubicBezTo>
                <a:cubicBezTo>
                  <a:pt x="583350" y="3582003"/>
                  <a:pt x="590687" y="3574253"/>
                  <a:pt x="601454" y="3570207"/>
                </a:cubicBezTo>
                <a:cubicBezTo>
                  <a:pt x="606667" y="3568252"/>
                  <a:pt x="611935" y="3567687"/>
                  <a:pt x="616054" y="3568338"/>
                </a:cubicBezTo>
                <a:close/>
                <a:moveTo>
                  <a:pt x="1226837" y="3567738"/>
                </a:moveTo>
                <a:cubicBezTo>
                  <a:pt x="1238221" y="3565612"/>
                  <a:pt x="1250291" y="3572196"/>
                  <a:pt x="1252072" y="3581454"/>
                </a:cubicBezTo>
                <a:cubicBezTo>
                  <a:pt x="1253790" y="3590850"/>
                  <a:pt x="1245010" y="3600108"/>
                  <a:pt x="1232874" y="3601754"/>
                </a:cubicBezTo>
                <a:cubicBezTo>
                  <a:pt x="1220391" y="3603468"/>
                  <a:pt x="1210170" y="3597159"/>
                  <a:pt x="1209210" y="3587078"/>
                </a:cubicBezTo>
                <a:cubicBezTo>
                  <a:pt x="1208322" y="3578162"/>
                  <a:pt x="1216003" y="3569727"/>
                  <a:pt x="1226837" y="3567738"/>
                </a:cubicBezTo>
                <a:close/>
                <a:moveTo>
                  <a:pt x="3752896" y="3567574"/>
                </a:moveTo>
                <a:cubicBezTo>
                  <a:pt x="3758631" y="3567840"/>
                  <a:pt x="3762643" y="3569966"/>
                  <a:pt x="3763329" y="3573841"/>
                </a:cubicBezTo>
                <a:cubicBezTo>
                  <a:pt x="3764632" y="3581110"/>
                  <a:pt x="3753933" y="3592015"/>
                  <a:pt x="3739463" y="3598393"/>
                </a:cubicBezTo>
                <a:cubicBezTo>
                  <a:pt x="3724169" y="3605113"/>
                  <a:pt x="3709699" y="3604702"/>
                  <a:pt x="3708396" y="3597295"/>
                </a:cubicBezTo>
                <a:cubicBezTo>
                  <a:pt x="3707162" y="3590300"/>
                  <a:pt x="3717586" y="3579327"/>
                  <a:pt x="3732125" y="3572469"/>
                </a:cubicBezTo>
                <a:cubicBezTo>
                  <a:pt x="3739703" y="3568903"/>
                  <a:pt x="3747161" y="3567308"/>
                  <a:pt x="3752896" y="3567574"/>
                </a:cubicBezTo>
                <a:close/>
                <a:moveTo>
                  <a:pt x="2249495" y="3567532"/>
                </a:moveTo>
                <a:cubicBezTo>
                  <a:pt x="2262113" y="3567258"/>
                  <a:pt x="2272674" y="3570961"/>
                  <a:pt x="2274046" y="3576379"/>
                </a:cubicBezTo>
                <a:cubicBezTo>
                  <a:pt x="2275418" y="3581728"/>
                  <a:pt x="2266571" y="3586666"/>
                  <a:pt x="2254364" y="3587146"/>
                </a:cubicBezTo>
                <a:cubicBezTo>
                  <a:pt x="2242362" y="3587626"/>
                  <a:pt x="2230841" y="3583237"/>
                  <a:pt x="2229538" y="3577819"/>
                </a:cubicBezTo>
                <a:cubicBezTo>
                  <a:pt x="2228235" y="3572402"/>
                  <a:pt x="2237287" y="3567806"/>
                  <a:pt x="2249495" y="3567532"/>
                </a:cubicBezTo>
                <a:close/>
                <a:moveTo>
                  <a:pt x="4633472" y="3566572"/>
                </a:moveTo>
                <a:cubicBezTo>
                  <a:pt x="4649931" y="3564035"/>
                  <a:pt x="4665294" y="3578436"/>
                  <a:pt x="4667214" y="3598462"/>
                </a:cubicBezTo>
                <a:cubicBezTo>
                  <a:pt x="4669134" y="3618487"/>
                  <a:pt x="4656927" y="3636935"/>
                  <a:pt x="4640399" y="3638718"/>
                </a:cubicBezTo>
                <a:cubicBezTo>
                  <a:pt x="4623802" y="3640501"/>
                  <a:pt x="4608578" y="3625894"/>
                  <a:pt x="4606726" y="3606486"/>
                </a:cubicBezTo>
                <a:cubicBezTo>
                  <a:pt x="4604806" y="3587077"/>
                  <a:pt x="4617013" y="3569041"/>
                  <a:pt x="4633472" y="3566572"/>
                </a:cubicBezTo>
                <a:close/>
                <a:moveTo>
                  <a:pt x="3680536" y="3565655"/>
                </a:moveTo>
                <a:cubicBezTo>
                  <a:pt x="3685714" y="3566040"/>
                  <a:pt x="3689194" y="3568115"/>
                  <a:pt x="3689811" y="3571784"/>
                </a:cubicBezTo>
                <a:cubicBezTo>
                  <a:pt x="3691046" y="3578985"/>
                  <a:pt x="3680210" y="3589547"/>
                  <a:pt x="3665465" y="3595719"/>
                </a:cubicBezTo>
                <a:cubicBezTo>
                  <a:pt x="3650035" y="3602165"/>
                  <a:pt x="3635290" y="3601342"/>
                  <a:pt x="3635016" y="3593867"/>
                </a:cubicBezTo>
                <a:cubicBezTo>
                  <a:pt x="3634810" y="3586597"/>
                  <a:pt x="3646263" y="3575831"/>
                  <a:pt x="3661076" y="3569658"/>
                </a:cubicBezTo>
                <a:cubicBezTo>
                  <a:pt x="3668483" y="3566572"/>
                  <a:pt x="3675358" y="3565269"/>
                  <a:pt x="3680536" y="3565655"/>
                </a:cubicBezTo>
                <a:close/>
                <a:moveTo>
                  <a:pt x="468840" y="3563871"/>
                </a:moveTo>
                <a:cubicBezTo>
                  <a:pt x="472732" y="3563382"/>
                  <a:pt x="475613" y="3563863"/>
                  <a:pt x="476368" y="3565475"/>
                </a:cubicBezTo>
                <a:cubicBezTo>
                  <a:pt x="477944" y="3568766"/>
                  <a:pt x="470673" y="3575487"/>
                  <a:pt x="460454" y="3579945"/>
                </a:cubicBezTo>
                <a:cubicBezTo>
                  <a:pt x="450030" y="3584540"/>
                  <a:pt x="440908" y="3585431"/>
                  <a:pt x="439607" y="3582208"/>
                </a:cubicBezTo>
                <a:cubicBezTo>
                  <a:pt x="438304" y="3579053"/>
                  <a:pt x="445436" y="3572744"/>
                  <a:pt x="455241" y="3568081"/>
                </a:cubicBezTo>
                <a:cubicBezTo>
                  <a:pt x="460044" y="3565817"/>
                  <a:pt x="464947" y="3564360"/>
                  <a:pt x="468840" y="3563871"/>
                </a:cubicBezTo>
                <a:close/>
                <a:moveTo>
                  <a:pt x="2385694" y="3563485"/>
                </a:moveTo>
                <a:cubicBezTo>
                  <a:pt x="2398313" y="3563005"/>
                  <a:pt x="2408600" y="3566229"/>
                  <a:pt x="2409423" y="3571098"/>
                </a:cubicBezTo>
                <a:cubicBezTo>
                  <a:pt x="2410245" y="3575830"/>
                  <a:pt x="2400987" y="3580356"/>
                  <a:pt x="2388711" y="3580836"/>
                </a:cubicBezTo>
                <a:cubicBezTo>
                  <a:pt x="2376641" y="3581316"/>
                  <a:pt x="2365463" y="3577339"/>
                  <a:pt x="2364708" y="3572607"/>
                </a:cubicBezTo>
                <a:cubicBezTo>
                  <a:pt x="2363954" y="3567737"/>
                  <a:pt x="2373350" y="3563828"/>
                  <a:pt x="2385694" y="3563485"/>
                </a:cubicBezTo>
                <a:close/>
                <a:moveTo>
                  <a:pt x="4294001" y="3562663"/>
                </a:moveTo>
                <a:cubicBezTo>
                  <a:pt x="4309911" y="3559920"/>
                  <a:pt x="4323696" y="3568766"/>
                  <a:pt x="4325547" y="3582963"/>
                </a:cubicBezTo>
                <a:cubicBezTo>
                  <a:pt x="4327468" y="3597913"/>
                  <a:pt x="4315124" y="3612452"/>
                  <a:pt x="4298253" y="3614989"/>
                </a:cubicBezTo>
                <a:cubicBezTo>
                  <a:pt x="4281519" y="3617458"/>
                  <a:pt x="4266157" y="3607514"/>
                  <a:pt x="4265128" y="3593592"/>
                </a:cubicBezTo>
                <a:cubicBezTo>
                  <a:pt x="4264031" y="3579396"/>
                  <a:pt x="4276856" y="3565680"/>
                  <a:pt x="4294001" y="3562663"/>
                </a:cubicBezTo>
                <a:close/>
                <a:moveTo>
                  <a:pt x="3605818" y="3562577"/>
                </a:moveTo>
                <a:cubicBezTo>
                  <a:pt x="3611030" y="3562697"/>
                  <a:pt x="3614853" y="3564343"/>
                  <a:pt x="3616019" y="3567463"/>
                </a:cubicBezTo>
                <a:cubicBezTo>
                  <a:pt x="3618557" y="3574253"/>
                  <a:pt x="3608270" y="3585431"/>
                  <a:pt x="3593319" y="3592152"/>
                </a:cubicBezTo>
                <a:cubicBezTo>
                  <a:pt x="3578094" y="3599010"/>
                  <a:pt x="3565064" y="3599010"/>
                  <a:pt x="3563350" y="3591878"/>
                </a:cubicBezTo>
                <a:cubicBezTo>
                  <a:pt x="3561704" y="3584883"/>
                  <a:pt x="3572677" y="3573292"/>
                  <a:pt x="3587284" y="3566846"/>
                </a:cubicBezTo>
                <a:cubicBezTo>
                  <a:pt x="3594005" y="3563863"/>
                  <a:pt x="3600606" y="3562457"/>
                  <a:pt x="3605818" y="3562577"/>
                </a:cubicBezTo>
                <a:close/>
                <a:moveTo>
                  <a:pt x="209999" y="3561565"/>
                </a:moveTo>
                <a:cubicBezTo>
                  <a:pt x="211163" y="3562594"/>
                  <a:pt x="205677" y="3568972"/>
                  <a:pt x="198888" y="3574321"/>
                </a:cubicBezTo>
                <a:cubicBezTo>
                  <a:pt x="193059" y="3578916"/>
                  <a:pt x="187229" y="3581865"/>
                  <a:pt x="186065" y="3581042"/>
                </a:cubicBezTo>
                <a:cubicBezTo>
                  <a:pt x="184694" y="3580082"/>
                  <a:pt x="189769" y="3574458"/>
                  <a:pt x="196897" y="3568835"/>
                </a:cubicBezTo>
                <a:cubicBezTo>
                  <a:pt x="202798" y="3564171"/>
                  <a:pt x="208971" y="3560674"/>
                  <a:pt x="209999" y="3561565"/>
                </a:cubicBezTo>
                <a:close/>
                <a:moveTo>
                  <a:pt x="542749" y="3561085"/>
                </a:moveTo>
                <a:cubicBezTo>
                  <a:pt x="546816" y="3561119"/>
                  <a:pt x="549609" y="3562388"/>
                  <a:pt x="550088" y="3564926"/>
                </a:cubicBezTo>
                <a:cubicBezTo>
                  <a:pt x="550980" y="3569452"/>
                  <a:pt x="543710" y="3576448"/>
                  <a:pt x="533837" y="3580357"/>
                </a:cubicBezTo>
                <a:cubicBezTo>
                  <a:pt x="523071" y="3584609"/>
                  <a:pt x="512302" y="3584334"/>
                  <a:pt x="511339" y="3579877"/>
                </a:cubicBezTo>
                <a:cubicBezTo>
                  <a:pt x="510520" y="3575899"/>
                  <a:pt x="518129" y="3568904"/>
                  <a:pt x="527802" y="3564652"/>
                </a:cubicBezTo>
                <a:cubicBezTo>
                  <a:pt x="533355" y="3562251"/>
                  <a:pt x="538687" y="3561051"/>
                  <a:pt x="542749" y="3561085"/>
                </a:cubicBezTo>
                <a:close/>
                <a:moveTo>
                  <a:pt x="4085724" y="3560949"/>
                </a:moveTo>
                <a:cubicBezTo>
                  <a:pt x="4101977" y="3556560"/>
                  <a:pt x="4117271" y="3563212"/>
                  <a:pt x="4118094" y="3575145"/>
                </a:cubicBezTo>
                <a:cubicBezTo>
                  <a:pt x="4118848" y="3586461"/>
                  <a:pt x="4106915" y="3598325"/>
                  <a:pt x="4091210" y="3601891"/>
                </a:cubicBezTo>
                <a:cubicBezTo>
                  <a:pt x="4075094" y="3605594"/>
                  <a:pt x="4061515" y="3600382"/>
                  <a:pt x="4059458" y="3589821"/>
                </a:cubicBezTo>
                <a:cubicBezTo>
                  <a:pt x="4057263" y="3578711"/>
                  <a:pt x="4069402" y="3565406"/>
                  <a:pt x="4085724" y="3560949"/>
                </a:cubicBezTo>
                <a:close/>
                <a:moveTo>
                  <a:pt x="3532788" y="3559474"/>
                </a:moveTo>
                <a:cubicBezTo>
                  <a:pt x="3537717" y="3559783"/>
                  <a:pt x="3541129" y="3561772"/>
                  <a:pt x="3542021" y="3565338"/>
                </a:cubicBezTo>
                <a:cubicBezTo>
                  <a:pt x="3543941" y="3572950"/>
                  <a:pt x="3533243" y="3584335"/>
                  <a:pt x="3518498" y="3590713"/>
                </a:cubicBezTo>
                <a:cubicBezTo>
                  <a:pt x="3505125" y="3596473"/>
                  <a:pt x="3492163" y="3595993"/>
                  <a:pt x="3490449" y="3589478"/>
                </a:cubicBezTo>
                <a:cubicBezTo>
                  <a:pt x="3488597" y="3582414"/>
                  <a:pt x="3499776" y="3570207"/>
                  <a:pt x="3514452" y="3563692"/>
                </a:cubicBezTo>
                <a:cubicBezTo>
                  <a:pt x="3521412" y="3560537"/>
                  <a:pt x="3527859" y="3559166"/>
                  <a:pt x="3532788" y="3559474"/>
                </a:cubicBezTo>
                <a:close/>
                <a:moveTo>
                  <a:pt x="2730035" y="3559303"/>
                </a:moveTo>
                <a:cubicBezTo>
                  <a:pt x="2742036" y="3557794"/>
                  <a:pt x="2753078" y="3560126"/>
                  <a:pt x="2754449" y="3564995"/>
                </a:cubicBezTo>
                <a:cubicBezTo>
                  <a:pt x="2755889" y="3569864"/>
                  <a:pt x="2747454" y="3575694"/>
                  <a:pt x="2735452" y="3577682"/>
                </a:cubicBezTo>
                <a:cubicBezTo>
                  <a:pt x="2723588" y="3579603"/>
                  <a:pt x="2712067" y="3576722"/>
                  <a:pt x="2710078" y="3571784"/>
                </a:cubicBezTo>
                <a:cubicBezTo>
                  <a:pt x="2707883" y="3566435"/>
                  <a:pt x="2717210" y="3560880"/>
                  <a:pt x="2730035" y="3559303"/>
                </a:cubicBezTo>
                <a:close/>
                <a:moveTo>
                  <a:pt x="3029978" y="3558128"/>
                </a:moveTo>
                <a:cubicBezTo>
                  <a:pt x="3034478" y="3559148"/>
                  <a:pt x="3037478" y="3561565"/>
                  <a:pt x="3038027" y="3565269"/>
                </a:cubicBezTo>
                <a:cubicBezTo>
                  <a:pt x="3039124" y="3572402"/>
                  <a:pt x="3029249" y="3582140"/>
                  <a:pt x="3016630" y="3585706"/>
                </a:cubicBezTo>
                <a:cubicBezTo>
                  <a:pt x="3004080" y="3589203"/>
                  <a:pt x="2991941" y="3585638"/>
                  <a:pt x="2990981" y="3578711"/>
                </a:cubicBezTo>
                <a:cubicBezTo>
                  <a:pt x="2990021" y="3571647"/>
                  <a:pt x="3000102" y="3563074"/>
                  <a:pt x="3012927" y="3559371"/>
                </a:cubicBezTo>
                <a:cubicBezTo>
                  <a:pt x="3019476" y="3557485"/>
                  <a:pt x="3025477" y="3557107"/>
                  <a:pt x="3029978" y="3558128"/>
                </a:cubicBezTo>
                <a:close/>
                <a:moveTo>
                  <a:pt x="6619669" y="3557545"/>
                </a:moveTo>
                <a:cubicBezTo>
                  <a:pt x="6627213" y="3558085"/>
                  <a:pt x="6632717" y="3562045"/>
                  <a:pt x="6634088" y="3569178"/>
                </a:cubicBezTo>
                <a:cubicBezTo>
                  <a:pt x="6636831" y="3583579"/>
                  <a:pt x="6622635" y="3606691"/>
                  <a:pt x="6602815" y="3620339"/>
                </a:cubicBezTo>
                <a:cubicBezTo>
                  <a:pt x="6583956" y="3633369"/>
                  <a:pt x="6566605" y="3632752"/>
                  <a:pt x="6563519" y="3618487"/>
                </a:cubicBezTo>
                <a:cubicBezTo>
                  <a:pt x="6560228" y="3603194"/>
                  <a:pt x="6573257" y="3579945"/>
                  <a:pt x="6593009" y="3566434"/>
                </a:cubicBezTo>
                <a:cubicBezTo>
                  <a:pt x="6602541" y="3559885"/>
                  <a:pt x="6612125" y="3557005"/>
                  <a:pt x="6619669" y="3557545"/>
                </a:cubicBezTo>
                <a:close/>
                <a:moveTo>
                  <a:pt x="306969" y="3556216"/>
                </a:moveTo>
                <a:cubicBezTo>
                  <a:pt x="307933" y="3556902"/>
                  <a:pt x="301901" y="3562732"/>
                  <a:pt x="294352" y="3568149"/>
                </a:cubicBezTo>
                <a:cubicBezTo>
                  <a:pt x="286743" y="3573636"/>
                  <a:pt x="278852" y="3577888"/>
                  <a:pt x="277346" y="3577682"/>
                </a:cubicBezTo>
                <a:cubicBezTo>
                  <a:pt x="275769" y="3577408"/>
                  <a:pt x="280568" y="3572950"/>
                  <a:pt x="288250" y="3567189"/>
                </a:cubicBezTo>
                <a:cubicBezTo>
                  <a:pt x="296755" y="3560812"/>
                  <a:pt x="305806" y="3555325"/>
                  <a:pt x="306969" y="3556216"/>
                </a:cubicBezTo>
                <a:close/>
                <a:moveTo>
                  <a:pt x="2520796" y="3556080"/>
                </a:moveTo>
                <a:cubicBezTo>
                  <a:pt x="2533415" y="3555188"/>
                  <a:pt x="2543702" y="3557657"/>
                  <a:pt x="2544594" y="3562115"/>
                </a:cubicBezTo>
                <a:cubicBezTo>
                  <a:pt x="2545485" y="3566435"/>
                  <a:pt x="2536364" y="3570893"/>
                  <a:pt x="2524088" y="3571784"/>
                </a:cubicBezTo>
                <a:cubicBezTo>
                  <a:pt x="2512018" y="3572607"/>
                  <a:pt x="2500771" y="3569316"/>
                  <a:pt x="2500017" y="3565064"/>
                </a:cubicBezTo>
                <a:cubicBezTo>
                  <a:pt x="2499193" y="3560674"/>
                  <a:pt x="2508520" y="3556834"/>
                  <a:pt x="2520796" y="3556080"/>
                </a:cubicBezTo>
                <a:close/>
                <a:moveTo>
                  <a:pt x="3460008" y="3555084"/>
                </a:moveTo>
                <a:cubicBezTo>
                  <a:pt x="3465315" y="3555564"/>
                  <a:pt x="3468812" y="3557965"/>
                  <a:pt x="3469053" y="3562114"/>
                </a:cubicBezTo>
                <a:cubicBezTo>
                  <a:pt x="3469464" y="3570069"/>
                  <a:pt x="3459108" y="3580562"/>
                  <a:pt x="3445050" y="3586666"/>
                </a:cubicBezTo>
                <a:cubicBezTo>
                  <a:pt x="3431059" y="3592769"/>
                  <a:pt x="3419058" y="3591946"/>
                  <a:pt x="3417686" y="3584540"/>
                </a:cubicBezTo>
                <a:cubicBezTo>
                  <a:pt x="3416314" y="3577202"/>
                  <a:pt x="3426190" y="3566092"/>
                  <a:pt x="3440112" y="3559576"/>
                </a:cubicBezTo>
                <a:cubicBezTo>
                  <a:pt x="3447587" y="3556044"/>
                  <a:pt x="3454702" y="3554604"/>
                  <a:pt x="3460008" y="3555084"/>
                </a:cubicBezTo>
                <a:close/>
                <a:moveTo>
                  <a:pt x="1362693" y="3552033"/>
                </a:moveTo>
                <a:cubicBezTo>
                  <a:pt x="1374350" y="3550936"/>
                  <a:pt x="1385943" y="3558205"/>
                  <a:pt x="1386971" y="3567258"/>
                </a:cubicBezTo>
                <a:cubicBezTo>
                  <a:pt x="1388000" y="3576447"/>
                  <a:pt x="1378605" y="3584814"/>
                  <a:pt x="1366395" y="3585637"/>
                </a:cubicBezTo>
                <a:cubicBezTo>
                  <a:pt x="1355013" y="3586323"/>
                  <a:pt x="1345620" y="3580425"/>
                  <a:pt x="1343973" y="3571510"/>
                </a:cubicBezTo>
                <a:cubicBezTo>
                  <a:pt x="1342187" y="3561977"/>
                  <a:pt x="1350761" y="3553130"/>
                  <a:pt x="1362693" y="3552033"/>
                </a:cubicBezTo>
                <a:close/>
                <a:moveTo>
                  <a:pt x="810284" y="3551484"/>
                </a:moveTo>
                <a:cubicBezTo>
                  <a:pt x="821322" y="3549015"/>
                  <a:pt x="831953" y="3553678"/>
                  <a:pt x="832980" y="3561223"/>
                </a:cubicBezTo>
                <a:cubicBezTo>
                  <a:pt x="834010" y="3568835"/>
                  <a:pt x="825369" y="3577133"/>
                  <a:pt x="814191" y="3579259"/>
                </a:cubicBezTo>
                <a:cubicBezTo>
                  <a:pt x="802874" y="3581453"/>
                  <a:pt x="792861" y="3577270"/>
                  <a:pt x="791765" y="3569726"/>
                </a:cubicBezTo>
                <a:cubicBezTo>
                  <a:pt x="790668" y="3562114"/>
                  <a:pt x="798828" y="3554021"/>
                  <a:pt x="810284" y="3551484"/>
                </a:cubicBezTo>
                <a:close/>
                <a:moveTo>
                  <a:pt x="123314" y="3550936"/>
                </a:moveTo>
                <a:cubicBezTo>
                  <a:pt x="124341" y="3553816"/>
                  <a:pt x="120433" y="3558617"/>
                  <a:pt x="115357" y="3561909"/>
                </a:cubicBezTo>
                <a:cubicBezTo>
                  <a:pt x="109048" y="3566023"/>
                  <a:pt x="103287" y="3566709"/>
                  <a:pt x="102945" y="3563623"/>
                </a:cubicBezTo>
                <a:cubicBezTo>
                  <a:pt x="102672" y="3561086"/>
                  <a:pt x="106924" y="3556422"/>
                  <a:pt x="112341" y="3554022"/>
                </a:cubicBezTo>
                <a:cubicBezTo>
                  <a:pt x="116730" y="3552170"/>
                  <a:pt x="120572" y="3551759"/>
                  <a:pt x="123314" y="3550936"/>
                </a:cubicBezTo>
                <a:close/>
                <a:moveTo>
                  <a:pt x="1019313" y="3550524"/>
                </a:moveTo>
                <a:cubicBezTo>
                  <a:pt x="1030696" y="3548398"/>
                  <a:pt x="1040162" y="3553747"/>
                  <a:pt x="1041398" y="3562731"/>
                </a:cubicBezTo>
                <a:cubicBezTo>
                  <a:pt x="1042565" y="3571441"/>
                  <a:pt x="1034539" y="3580630"/>
                  <a:pt x="1023634" y="3583100"/>
                </a:cubicBezTo>
                <a:cubicBezTo>
                  <a:pt x="1013141" y="3585500"/>
                  <a:pt x="1001896" y="3580356"/>
                  <a:pt x="1000044" y="3572264"/>
                </a:cubicBezTo>
                <a:cubicBezTo>
                  <a:pt x="997984" y="3563211"/>
                  <a:pt x="1007172" y="3552787"/>
                  <a:pt x="1019313" y="3550524"/>
                </a:cubicBezTo>
                <a:close/>
                <a:moveTo>
                  <a:pt x="5942870" y="3548536"/>
                </a:moveTo>
                <a:cubicBezTo>
                  <a:pt x="5960770" y="3542021"/>
                  <a:pt x="5977503" y="3555120"/>
                  <a:pt x="5979080" y="3577134"/>
                </a:cubicBezTo>
                <a:cubicBezTo>
                  <a:pt x="5980658" y="3599354"/>
                  <a:pt x="5966942" y="3624042"/>
                  <a:pt x="5948700" y="3631586"/>
                </a:cubicBezTo>
                <a:cubicBezTo>
                  <a:pt x="5930046" y="3639267"/>
                  <a:pt x="5914615" y="3626991"/>
                  <a:pt x="5912970" y="3603126"/>
                </a:cubicBezTo>
                <a:cubicBezTo>
                  <a:pt x="5911324" y="3579877"/>
                  <a:pt x="5924971" y="3555120"/>
                  <a:pt x="5942870" y="3548536"/>
                </a:cubicBezTo>
                <a:close/>
                <a:moveTo>
                  <a:pt x="5243285" y="3547918"/>
                </a:moveTo>
                <a:cubicBezTo>
                  <a:pt x="5260979" y="3543529"/>
                  <a:pt x="5277849" y="3562045"/>
                  <a:pt x="5279632" y="3588243"/>
                </a:cubicBezTo>
                <a:cubicBezTo>
                  <a:pt x="5281415" y="3613138"/>
                  <a:pt x="5269414" y="3636454"/>
                  <a:pt x="5252680" y="3640364"/>
                </a:cubicBezTo>
                <a:cubicBezTo>
                  <a:pt x="5234575" y="3644547"/>
                  <a:pt x="5218528" y="3626236"/>
                  <a:pt x="5216539" y="3599627"/>
                </a:cubicBezTo>
                <a:cubicBezTo>
                  <a:pt x="5214756" y="3574664"/>
                  <a:pt x="5226483" y="3552101"/>
                  <a:pt x="5243285" y="3547918"/>
                </a:cubicBezTo>
                <a:close/>
                <a:moveTo>
                  <a:pt x="3386045" y="3547781"/>
                </a:moveTo>
                <a:cubicBezTo>
                  <a:pt x="3390854" y="3548673"/>
                  <a:pt x="3394094" y="3551313"/>
                  <a:pt x="3394643" y="3555462"/>
                </a:cubicBezTo>
                <a:cubicBezTo>
                  <a:pt x="3395672" y="3563623"/>
                  <a:pt x="3384905" y="3575419"/>
                  <a:pt x="3371532" y="3580974"/>
                </a:cubicBezTo>
                <a:cubicBezTo>
                  <a:pt x="3357679" y="3586734"/>
                  <a:pt x="3346157" y="3584883"/>
                  <a:pt x="3345128" y="3576447"/>
                </a:cubicBezTo>
                <a:cubicBezTo>
                  <a:pt x="3344100" y="3568218"/>
                  <a:pt x="3354661" y="3556216"/>
                  <a:pt x="3368034" y="3550593"/>
                </a:cubicBezTo>
                <a:cubicBezTo>
                  <a:pt x="3374858" y="3547747"/>
                  <a:pt x="3381236" y="3546889"/>
                  <a:pt x="3386045" y="3547781"/>
                </a:cubicBezTo>
                <a:close/>
                <a:moveTo>
                  <a:pt x="2955533" y="3545860"/>
                </a:moveTo>
                <a:cubicBezTo>
                  <a:pt x="2959948" y="3546580"/>
                  <a:pt x="2963034" y="3548329"/>
                  <a:pt x="2963755" y="3551004"/>
                </a:cubicBezTo>
                <a:cubicBezTo>
                  <a:pt x="2965332" y="3556902"/>
                  <a:pt x="2955456" y="3564995"/>
                  <a:pt x="2941946" y="3568286"/>
                </a:cubicBezTo>
                <a:cubicBezTo>
                  <a:pt x="2929739" y="3571235"/>
                  <a:pt x="2919040" y="3568766"/>
                  <a:pt x="2917600" y="3563211"/>
                </a:cubicBezTo>
                <a:cubicBezTo>
                  <a:pt x="2916091" y="3557176"/>
                  <a:pt x="2925898" y="3550113"/>
                  <a:pt x="2939340" y="3546889"/>
                </a:cubicBezTo>
                <a:cubicBezTo>
                  <a:pt x="2945375" y="3545449"/>
                  <a:pt x="2951118" y="3545140"/>
                  <a:pt x="2955533" y="3545860"/>
                </a:cubicBezTo>
                <a:close/>
                <a:moveTo>
                  <a:pt x="6544548" y="3545544"/>
                </a:moveTo>
                <a:cubicBezTo>
                  <a:pt x="6551569" y="3546701"/>
                  <a:pt x="6556524" y="3551279"/>
                  <a:pt x="6557896" y="3558960"/>
                </a:cubicBezTo>
                <a:cubicBezTo>
                  <a:pt x="6560776" y="3575282"/>
                  <a:pt x="6546717" y="3598805"/>
                  <a:pt x="6526760" y="3611424"/>
                </a:cubicBezTo>
                <a:cubicBezTo>
                  <a:pt x="6508175" y="3623151"/>
                  <a:pt x="6490345" y="3619859"/>
                  <a:pt x="6488150" y="3603948"/>
                </a:cubicBezTo>
                <a:cubicBezTo>
                  <a:pt x="6485955" y="3587969"/>
                  <a:pt x="6500014" y="3564309"/>
                  <a:pt x="6518805" y="3552651"/>
                </a:cubicBezTo>
                <a:cubicBezTo>
                  <a:pt x="6528441" y="3546650"/>
                  <a:pt x="6537527" y="3544387"/>
                  <a:pt x="6544548" y="3545544"/>
                </a:cubicBezTo>
                <a:close/>
                <a:moveTo>
                  <a:pt x="390983" y="3544009"/>
                </a:moveTo>
                <a:cubicBezTo>
                  <a:pt x="392353" y="3545792"/>
                  <a:pt x="386318" y="3551621"/>
                  <a:pt x="377263" y="3557107"/>
                </a:cubicBezTo>
                <a:cubicBezTo>
                  <a:pt x="368693" y="3562251"/>
                  <a:pt x="359435" y="3565611"/>
                  <a:pt x="358200" y="3564240"/>
                </a:cubicBezTo>
                <a:cubicBezTo>
                  <a:pt x="356895" y="3562800"/>
                  <a:pt x="363069" y="3557245"/>
                  <a:pt x="372121" y="3551416"/>
                </a:cubicBezTo>
                <a:cubicBezTo>
                  <a:pt x="380762" y="3545929"/>
                  <a:pt x="389679" y="3542294"/>
                  <a:pt x="390983" y="3544009"/>
                </a:cubicBezTo>
                <a:close/>
                <a:moveTo>
                  <a:pt x="4767820" y="3543598"/>
                </a:moveTo>
                <a:cubicBezTo>
                  <a:pt x="4784554" y="3541609"/>
                  <a:pt x="4799436" y="3557519"/>
                  <a:pt x="4801013" y="3579260"/>
                </a:cubicBezTo>
                <a:cubicBezTo>
                  <a:pt x="4802591" y="3600793"/>
                  <a:pt x="4789766" y="3620613"/>
                  <a:pt x="4773239" y="3621916"/>
                </a:cubicBezTo>
                <a:cubicBezTo>
                  <a:pt x="4756368" y="3623219"/>
                  <a:pt x="4741760" y="3607171"/>
                  <a:pt x="4740183" y="3585912"/>
                </a:cubicBezTo>
                <a:cubicBezTo>
                  <a:pt x="4738674" y="3564858"/>
                  <a:pt x="4751361" y="3545518"/>
                  <a:pt x="4767820" y="3543598"/>
                </a:cubicBezTo>
                <a:close/>
                <a:moveTo>
                  <a:pt x="2655831" y="3543530"/>
                </a:moveTo>
                <a:cubicBezTo>
                  <a:pt x="2668381" y="3542158"/>
                  <a:pt x="2678668" y="3544558"/>
                  <a:pt x="2679628" y="3548810"/>
                </a:cubicBezTo>
                <a:cubicBezTo>
                  <a:pt x="2680588" y="3552925"/>
                  <a:pt x="2671467" y="3557108"/>
                  <a:pt x="2659192" y="3558411"/>
                </a:cubicBezTo>
                <a:cubicBezTo>
                  <a:pt x="2647121" y="3559714"/>
                  <a:pt x="2635943" y="3557040"/>
                  <a:pt x="2635120" y="3552994"/>
                </a:cubicBezTo>
                <a:cubicBezTo>
                  <a:pt x="2634297" y="3548947"/>
                  <a:pt x="2643555" y="3544901"/>
                  <a:pt x="2655831" y="3543530"/>
                </a:cubicBezTo>
                <a:close/>
                <a:moveTo>
                  <a:pt x="1495737" y="3541746"/>
                </a:moveTo>
                <a:cubicBezTo>
                  <a:pt x="1507122" y="3540237"/>
                  <a:pt x="1519400" y="3546684"/>
                  <a:pt x="1521663" y="3555393"/>
                </a:cubicBezTo>
                <a:cubicBezTo>
                  <a:pt x="1523856" y="3564103"/>
                  <a:pt x="1515490" y="3572333"/>
                  <a:pt x="1503212" y="3573498"/>
                </a:cubicBezTo>
                <a:cubicBezTo>
                  <a:pt x="1490733" y="3574664"/>
                  <a:pt x="1480171" y="3568423"/>
                  <a:pt x="1478798" y="3559028"/>
                </a:cubicBezTo>
                <a:cubicBezTo>
                  <a:pt x="1477564" y="3550661"/>
                  <a:pt x="1484833" y="3543186"/>
                  <a:pt x="1495737" y="3541746"/>
                </a:cubicBezTo>
                <a:close/>
                <a:moveTo>
                  <a:pt x="2309159" y="3540443"/>
                </a:moveTo>
                <a:cubicBezTo>
                  <a:pt x="2320680" y="3540237"/>
                  <a:pt x="2332613" y="3543598"/>
                  <a:pt x="2334122" y="3547850"/>
                </a:cubicBezTo>
                <a:cubicBezTo>
                  <a:pt x="2335631" y="3552033"/>
                  <a:pt x="2326578" y="3556011"/>
                  <a:pt x="2314371" y="3556216"/>
                </a:cubicBezTo>
                <a:cubicBezTo>
                  <a:pt x="2301821" y="3556422"/>
                  <a:pt x="2291739" y="3552787"/>
                  <a:pt x="2290985" y="3548055"/>
                </a:cubicBezTo>
                <a:cubicBezTo>
                  <a:pt x="2290299" y="3543872"/>
                  <a:pt x="2298255" y="3540649"/>
                  <a:pt x="2309159" y="3540443"/>
                </a:cubicBezTo>
                <a:close/>
                <a:moveTo>
                  <a:pt x="2175427" y="3539551"/>
                </a:moveTo>
                <a:cubicBezTo>
                  <a:pt x="2187292" y="3539894"/>
                  <a:pt x="2198402" y="3544421"/>
                  <a:pt x="2198882" y="3549290"/>
                </a:cubicBezTo>
                <a:cubicBezTo>
                  <a:pt x="2199362" y="3554159"/>
                  <a:pt x="2189281" y="3558274"/>
                  <a:pt x="2177142" y="3557862"/>
                </a:cubicBezTo>
                <a:cubicBezTo>
                  <a:pt x="2164866" y="3557451"/>
                  <a:pt x="2155196" y="3552650"/>
                  <a:pt x="2155402" y="3547301"/>
                </a:cubicBezTo>
                <a:cubicBezTo>
                  <a:pt x="2155539" y="3542569"/>
                  <a:pt x="2164523" y="3539140"/>
                  <a:pt x="2175427" y="3539551"/>
                </a:cubicBezTo>
                <a:close/>
                <a:moveTo>
                  <a:pt x="294146" y="3539208"/>
                </a:moveTo>
                <a:cubicBezTo>
                  <a:pt x="294900" y="3540237"/>
                  <a:pt x="290099" y="3545586"/>
                  <a:pt x="283105" y="3551415"/>
                </a:cubicBezTo>
                <a:cubicBezTo>
                  <a:pt x="275151" y="3557999"/>
                  <a:pt x="267470" y="3562800"/>
                  <a:pt x="266919" y="3561634"/>
                </a:cubicBezTo>
                <a:cubicBezTo>
                  <a:pt x="266304" y="3560468"/>
                  <a:pt x="272681" y="3553953"/>
                  <a:pt x="280637" y="3547438"/>
                </a:cubicBezTo>
                <a:cubicBezTo>
                  <a:pt x="287565" y="3541814"/>
                  <a:pt x="293393" y="3538179"/>
                  <a:pt x="294146" y="3539208"/>
                </a:cubicBezTo>
                <a:close/>
                <a:moveTo>
                  <a:pt x="2444056" y="3538249"/>
                </a:moveTo>
                <a:cubicBezTo>
                  <a:pt x="2455508" y="3537632"/>
                  <a:pt x="2467578" y="3540100"/>
                  <a:pt x="2469430" y="3543735"/>
                </a:cubicBezTo>
                <a:cubicBezTo>
                  <a:pt x="2471282" y="3547370"/>
                  <a:pt x="2462572" y="3551210"/>
                  <a:pt x="2450296" y="3551828"/>
                </a:cubicBezTo>
                <a:cubicBezTo>
                  <a:pt x="2438775" y="3552445"/>
                  <a:pt x="2428968" y="3550045"/>
                  <a:pt x="2426773" y="3546410"/>
                </a:cubicBezTo>
                <a:cubicBezTo>
                  <a:pt x="2424442" y="3542500"/>
                  <a:pt x="2432191" y="3538935"/>
                  <a:pt x="2444056" y="3538249"/>
                </a:cubicBezTo>
                <a:close/>
                <a:moveTo>
                  <a:pt x="4032994" y="3537297"/>
                </a:moveTo>
                <a:cubicBezTo>
                  <a:pt x="4038558" y="3538951"/>
                  <a:pt x="4042381" y="3542569"/>
                  <a:pt x="4043273" y="3547781"/>
                </a:cubicBezTo>
                <a:cubicBezTo>
                  <a:pt x="4044987" y="3558068"/>
                  <a:pt x="4034014" y="3570275"/>
                  <a:pt x="4018652" y="3575144"/>
                </a:cubicBezTo>
                <a:cubicBezTo>
                  <a:pt x="4002605" y="3580219"/>
                  <a:pt x="3986831" y="3575624"/>
                  <a:pt x="3985871" y="3565543"/>
                </a:cubicBezTo>
                <a:cubicBezTo>
                  <a:pt x="3984980" y="3555805"/>
                  <a:pt x="3996775" y="3543735"/>
                  <a:pt x="4012275" y="3538591"/>
                </a:cubicBezTo>
                <a:cubicBezTo>
                  <a:pt x="4020127" y="3535951"/>
                  <a:pt x="4027431" y="3535642"/>
                  <a:pt x="4032994" y="3537297"/>
                </a:cubicBezTo>
                <a:close/>
                <a:moveTo>
                  <a:pt x="2038961" y="3537083"/>
                </a:moveTo>
                <a:cubicBezTo>
                  <a:pt x="2050618" y="3537220"/>
                  <a:pt x="2062210" y="3542432"/>
                  <a:pt x="2063308" y="3548056"/>
                </a:cubicBezTo>
                <a:cubicBezTo>
                  <a:pt x="2064402" y="3553748"/>
                  <a:pt x="2054942" y="3558548"/>
                  <a:pt x="2042664" y="3558343"/>
                </a:cubicBezTo>
                <a:cubicBezTo>
                  <a:pt x="2031213" y="3558137"/>
                  <a:pt x="2021748" y="3553679"/>
                  <a:pt x="2020102" y="3547919"/>
                </a:cubicBezTo>
                <a:cubicBezTo>
                  <a:pt x="2018387" y="3541746"/>
                  <a:pt x="2026891" y="3536946"/>
                  <a:pt x="2038961" y="3537083"/>
                </a:cubicBezTo>
                <a:close/>
                <a:moveTo>
                  <a:pt x="6180672" y="3536765"/>
                </a:moveTo>
                <a:cubicBezTo>
                  <a:pt x="6187581" y="3540494"/>
                  <a:pt x="6192262" y="3548090"/>
                  <a:pt x="6193119" y="3558686"/>
                </a:cubicBezTo>
                <a:cubicBezTo>
                  <a:pt x="6194765" y="3578436"/>
                  <a:pt x="6181597" y="3602165"/>
                  <a:pt x="6163698" y="3611835"/>
                </a:cubicBezTo>
                <a:cubicBezTo>
                  <a:pt x="6144701" y="3622122"/>
                  <a:pt x="6126939" y="3612521"/>
                  <a:pt x="6125225" y="3591055"/>
                </a:cubicBezTo>
                <a:cubicBezTo>
                  <a:pt x="6123647" y="3570413"/>
                  <a:pt x="6136609" y="3547164"/>
                  <a:pt x="6154851" y="3538043"/>
                </a:cubicBezTo>
                <a:cubicBezTo>
                  <a:pt x="6164624" y="3533173"/>
                  <a:pt x="6173762" y="3533036"/>
                  <a:pt x="6180672" y="3536765"/>
                </a:cubicBezTo>
                <a:close/>
                <a:moveTo>
                  <a:pt x="5741905" y="3536538"/>
                </a:moveTo>
                <a:cubicBezTo>
                  <a:pt x="5754057" y="3539753"/>
                  <a:pt x="5763122" y="3553113"/>
                  <a:pt x="5764356" y="3571990"/>
                </a:cubicBezTo>
                <a:cubicBezTo>
                  <a:pt x="5765796" y="3595102"/>
                  <a:pt x="5753589" y="3618830"/>
                  <a:pt x="5736718" y="3625277"/>
                </a:cubicBezTo>
                <a:cubicBezTo>
                  <a:pt x="5719299" y="3631998"/>
                  <a:pt x="5701605" y="3615950"/>
                  <a:pt x="5699548" y="3591878"/>
                </a:cubicBezTo>
                <a:cubicBezTo>
                  <a:pt x="5697490" y="3567190"/>
                  <a:pt x="5710864" y="3542226"/>
                  <a:pt x="5728900" y="3536877"/>
                </a:cubicBezTo>
                <a:cubicBezTo>
                  <a:pt x="5733461" y="3535522"/>
                  <a:pt x="5737855" y="3535467"/>
                  <a:pt x="5741905" y="3536538"/>
                </a:cubicBezTo>
                <a:close/>
                <a:moveTo>
                  <a:pt x="3311369" y="3536036"/>
                </a:moveTo>
                <a:cubicBezTo>
                  <a:pt x="3316101" y="3537082"/>
                  <a:pt x="3319410" y="3539859"/>
                  <a:pt x="3320302" y="3544009"/>
                </a:cubicBezTo>
                <a:cubicBezTo>
                  <a:pt x="3322222" y="3552787"/>
                  <a:pt x="3311867" y="3564994"/>
                  <a:pt x="3298014" y="3570686"/>
                </a:cubicBezTo>
                <a:cubicBezTo>
                  <a:pt x="3285258" y="3575898"/>
                  <a:pt x="3273256" y="3573909"/>
                  <a:pt x="3271405" y="3566160"/>
                </a:cubicBezTo>
                <a:cubicBezTo>
                  <a:pt x="3269484" y="3557656"/>
                  <a:pt x="3279840" y="3544352"/>
                  <a:pt x="3293899" y="3538454"/>
                </a:cubicBezTo>
                <a:cubicBezTo>
                  <a:pt x="3300482" y="3535676"/>
                  <a:pt x="3306637" y="3534990"/>
                  <a:pt x="3311369" y="3536036"/>
                </a:cubicBezTo>
                <a:close/>
                <a:moveTo>
                  <a:pt x="1632967" y="3535916"/>
                </a:moveTo>
                <a:cubicBezTo>
                  <a:pt x="1644626" y="3535710"/>
                  <a:pt x="1656212" y="3542774"/>
                  <a:pt x="1657108" y="3550661"/>
                </a:cubicBezTo>
                <a:cubicBezTo>
                  <a:pt x="1657999" y="3558753"/>
                  <a:pt x="1648467" y="3565680"/>
                  <a:pt x="1636261" y="3565749"/>
                </a:cubicBezTo>
                <a:cubicBezTo>
                  <a:pt x="1623847" y="3565817"/>
                  <a:pt x="1614039" y="3558959"/>
                  <a:pt x="1613766" y="3550113"/>
                </a:cubicBezTo>
                <a:cubicBezTo>
                  <a:pt x="1613489" y="3542363"/>
                  <a:pt x="1621996" y="3536122"/>
                  <a:pt x="1632967" y="3535916"/>
                </a:cubicBezTo>
                <a:close/>
                <a:moveTo>
                  <a:pt x="2879084" y="3535153"/>
                </a:moveTo>
                <a:cubicBezTo>
                  <a:pt x="2884133" y="3535642"/>
                  <a:pt x="2887871" y="3537151"/>
                  <a:pt x="2888728" y="3539620"/>
                </a:cubicBezTo>
                <a:cubicBezTo>
                  <a:pt x="2890305" y="3544215"/>
                  <a:pt x="2882076" y="3550593"/>
                  <a:pt x="2870143" y="3553610"/>
                </a:cubicBezTo>
                <a:cubicBezTo>
                  <a:pt x="2858347" y="3556559"/>
                  <a:pt x="2846757" y="3554708"/>
                  <a:pt x="2844631" y="3550113"/>
                </a:cubicBezTo>
                <a:cubicBezTo>
                  <a:pt x="2842437" y="3545381"/>
                  <a:pt x="2849637" y="3539963"/>
                  <a:pt x="2861571" y="3536808"/>
                </a:cubicBezTo>
                <a:cubicBezTo>
                  <a:pt x="2867674" y="3535196"/>
                  <a:pt x="2874035" y="3534665"/>
                  <a:pt x="2879084" y="3535153"/>
                </a:cubicBezTo>
                <a:close/>
                <a:moveTo>
                  <a:pt x="1903037" y="3534751"/>
                </a:moveTo>
                <a:cubicBezTo>
                  <a:pt x="1914627" y="3534751"/>
                  <a:pt x="1926422" y="3540512"/>
                  <a:pt x="1927722" y="3547027"/>
                </a:cubicBezTo>
                <a:cubicBezTo>
                  <a:pt x="1929028" y="3553542"/>
                  <a:pt x="1919768" y="3559097"/>
                  <a:pt x="1907562" y="3559029"/>
                </a:cubicBezTo>
                <a:cubicBezTo>
                  <a:pt x="1896176" y="3558960"/>
                  <a:pt x="1886441" y="3554022"/>
                  <a:pt x="1884660" y="3547575"/>
                </a:cubicBezTo>
                <a:cubicBezTo>
                  <a:pt x="1882736" y="3540512"/>
                  <a:pt x="1891101" y="3534751"/>
                  <a:pt x="1903037" y="3534751"/>
                </a:cubicBezTo>
                <a:close/>
                <a:moveTo>
                  <a:pt x="4426292" y="3534271"/>
                </a:moveTo>
                <a:cubicBezTo>
                  <a:pt x="4443368" y="3531047"/>
                  <a:pt x="4457907" y="3542295"/>
                  <a:pt x="4458936" y="3559508"/>
                </a:cubicBezTo>
                <a:cubicBezTo>
                  <a:pt x="4459896" y="3575693"/>
                  <a:pt x="4448443" y="3590301"/>
                  <a:pt x="4432601" y="3592975"/>
                </a:cubicBezTo>
                <a:cubicBezTo>
                  <a:pt x="4415868" y="3595856"/>
                  <a:pt x="4400231" y="3584814"/>
                  <a:pt x="4398448" y="3568972"/>
                </a:cubicBezTo>
                <a:cubicBezTo>
                  <a:pt x="4396665" y="3553130"/>
                  <a:pt x="4409284" y="3537494"/>
                  <a:pt x="4426292" y="3534271"/>
                </a:cubicBezTo>
                <a:close/>
                <a:moveTo>
                  <a:pt x="1767590" y="3533996"/>
                </a:moveTo>
                <a:cubicBezTo>
                  <a:pt x="1779180" y="3533790"/>
                  <a:pt x="1790976" y="3540100"/>
                  <a:pt x="1792349" y="3547438"/>
                </a:cubicBezTo>
                <a:cubicBezTo>
                  <a:pt x="1793719" y="3554776"/>
                  <a:pt x="1784462" y="3561085"/>
                  <a:pt x="1772254" y="3561154"/>
                </a:cubicBezTo>
                <a:cubicBezTo>
                  <a:pt x="1760870" y="3561222"/>
                  <a:pt x="1751132" y="3555873"/>
                  <a:pt x="1749347" y="3548672"/>
                </a:cubicBezTo>
                <a:cubicBezTo>
                  <a:pt x="1747361" y="3540854"/>
                  <a:pt x="1755657" y="3534202"/>
                  <a:pt x="1767590" y="3533996"/>
                </a:cubicBezTo>
                <a:close/>
                <a:moveTo>
                  <a:pt x="2579364" y="3530979"/>
                </a:moveTo>
                <a:cubicBezTo>
                  <a:pt x="2590886" y="3529882"/>
                  <a:pt x="2602887" y="3531459"/>
                  <a:pt x="2604602" y="3534683"/>
                </a:cubicBezTo>
                <a:cubicBezTo>
                  <a:pt x="2606385" y="3537906"/>
                  <a:pt x="2597607" y="3541815"/>
                  <a:pt x="2585331" y="3542912"/>
                </a:cubicBezTo>
                <a:cubicBezTo>
                  <a:pt x="2573878" y="3543941"/>
                  <a:pt x="2564071" y="3542158"/>
                  <a:pt x="2561945" y="3539003"/>
                </a:cubicBezTo>
                <a:cubicBezTo>
                  <a:pt x="2559682" y="3535574"/>
                  <a:pt x="2567500" y="3532145"/>
                  <a:pt x="2579364" y="3530979"/>
                </a:cubicBezTo>
                <a:close/>
                <a:moveTo>
                  <a:pt x="196078" y="3527481"/>
                </a:moveTo>
                <a:cubicBezTo>
                  <a:pt x="196626" y="3528990"/>
                  <a:pt x="192511" y="3534819"/>
                  <a:pt x="188259" y="3538591"/>
                </a:cubicBezTo>
                <a:cubicBezTo>
                  <a:pt x="182634" y="3543598"/>
                  <a:pt x="175847" y="3547027"/>
                  <a:pt x="174747" y="3545518"/>
                </a:cubicBezTo>
                <a:cubicBezTo>
                  <a:pt x="173583" y="3544009"/>
                  <a:pt x="177768" y="3538317"/>
                  <a:pt x="183664" y="3533174"/>
                </a:cubicBezTo>
                <a:cubicBezTo>
                  <a:pt x="189080" y="3528442"/>
                  <a:pt x="195390" y="3525493"/>
                  <a:pt x="196078" y="3527481"/>
                </a:cubicBezTo>
                <a:close/>
                <a:moveTo>
                  <a:pt x="6470448" y="3527438"/>
                </a:moveTo>
                <a:cubicBezTo>
                  <a:pt x="6477383" y="3529539"/>
                  <a:pt x="6482149" y="3535025"/>
                  <a:pt x="6483006" y="3543323"/>
                </a:cubicBezTo>
                <a:cubicBezTo>
                  <a:pt x="6484721" y="3560057"/>
                  <a:pt x="6470593" y="3582620"/>
                  <a:pt x="6451322" y="3594210"/>
                </a:cubicBezTo>
                <a:cubicBezTo>
                  <a:pt x="6431845" y="3605868"/>
                  <a:pt x="6415249" y="3601205"/>
                  <a:pt x="6413397" y="3583237"/>
                </a:cubicBezTo>
                <a:cubicBezTo>
                  <a:pt x="6411614" y="3565406"/>
                  <a:pt x="6425605" y="3542432"/>
                  <a:pt x="6444876" y="3531870"/>
                </a:cubicBezTo>
                <a:cubicBezTo>
                  <a:pt x="6454408" y="3526624"/>
                  <a:pt x="6463512" y="3525338"/>
                  <a:pt x="6470448" y="3527438"/>
                </a:cubicBezTo>
                <a:close/>
                <a:moveTo>
                  <a:pt x="2806706" y="3526341"/>
                </a:moveTo>
                <a:cubicBezTo>
                  <a:pt x="2810958" y="3526898"/>
                  <a:pt x="2813770" y="3528201"/>
                  <a:pt x="2814250" y="3530224"/>
                </a:cubicBezTo>
                <a:cubicBezTo>
                  <a:pt x="2815210" y="3534202"/>
                  <a:pt x="2806089" y="3539346"/>
                  <a:pt x="2793882" y="3541266"/>
                </a:cubicBezTo>
                <a:cubicBezTo>
                  <a:pt x="2781880" y="3543186"/>
                  <a:pt x="2770702" y="3541060"/>
                  <a:pt x="2769879" y="3537220"/>
                </a:cubicBezTo>
                <a:cubicBezTo>
                  <a:pt x="2769056" y="3533173"/>
                  <a:pt x="2778314" y="3528784"/>
                  <a:pt x="2790522" y="3526933"/>
                </a:cubicBezTo>
                <a:cubicBezTo>
                  <a:pt x="2796762" y="3525972"/>
                  <a:pt x="2802454" y="3525784"/>
                  <a:pt x="2806706" y="3526341"/>
                </a:cubicBezTo>
                <a:close/>
                <a:moveTo>
                  <a:pt x="1152362" y="3525287"/>
                </a:moveTo>
                <a:cubicBezTo>
                  <a:pt x="1163743" y="3523161"/>
                  <a:pt x="1173755" y="3528510"/>
                  <a:pt x="1175609" y="3537631"/>
                </a:cubicBezTo>
                <a:cubicBezTo>
                  <a:pt x="1177459" y="3546615"/>
                  <a:pt x="1170327" y="3555462"/>
                  <a:pt x="1159219" y="3558068"/>
                </a:cubicBezTo>
                <a:cubicBezTo>
                  <a:pt x="1147831" y="3560743"/>
                  <a:pt x="1135216" y="3554090"/>
                  <a:pt x="1134116" y="3544832"/>
                </a:cubicBezTo>
                <a:cubicBezTo>
                  <a:pt x="1133088" y="3536054"/>
                  <a:pt x="1141250" y="3527207"/>
                  <a:pt x="1152362" y="3525287"/>
                </a:cubicBezTo>
                <a:close/>
                <a:moveTo>
                  <a:pt x="5378800" y="3525081"/>
                </a:moveTo>
                <a:cubicBezTo>
                  <a:pt x="5396631" y="3522132"/>
                  <a:pt x="5413570" y="3541746"/>
                  <a:pt x="5415079" y="3567532"/>
                </a:cubicBezTo>
                <a:cubicBezTo>
                  <a:pt x="5416450" y="3592358"/>
                  <a:pt x="5404312" y="3614578"/>
                  <a:pt x="5387304" y="3617595"/>
                </a:cubicBezTo>
                <a:cubicBezTo>
                  <a:pt x="5370159" y="3620681"/>
                  <a:pt x="5354660" y="3603468"/>
                  <a:pt x="5351642" y="3578436"/>
                </a:cubicBezTo>
                <a:cubicBezTo>
                  <a:pt x="5348419" y="3551895"/>
                  <a:pt x="5360695" y="3528030"/>
                  <a:pt x="5378800" y="3525081"/>
                </a:cubicBezTo>
                <a:close/>
                <a:moveTo>
                  <a:pt x="749390" y="3524567"/>
                </a:moveTo>
                <a:cubicBezTo>
                  <a:pt x="753583" y="3525733"/>
                  <a:pt x="756652" y="3528236"/>
                  <a:pt x="757407" y="3531733"/>
                </a:cubicBezTo>
                <a:cubicBezTo>
                  <a:pt x="758915" y="3538797"/>
                  <a:pt x="750752" y="3547644"/>
                  <a:pt x="739986" y="3550593"/>
                </a:cubicBezTo>
                <a:cubicBezTo>
                  <a:pt x="730524" y="3553199"/>
                  <a:pt x="720577" y="3550456"/>
                  <a:pt x="718794" y="3544695"/>
                </a:cubicBezTo>
                <a:cubicBezTo>
                  <a:pt x="716739" y="3538112"/>
                  <a:pt x="724077" y="3529196"/>
                  <a:pt x="734636" y="3525424"/>
                </a:cubicBezTo>
                <a:cubicBezTo>
                  <a:pt x="739884" y="3523572"/>
                  <a:pt x="745199" y="3523401"/>
                  <a:pt x="749390" y="3524567"/>
                </a:cubicBezTo>
                <a:close/>
                <a:moveTo>
                  <a:pt x="4222129" y="3523161"/>
                </a:moveTo>
                <a:cubicBezTo>
                  <a:pt x="4237903" y="3520966"/>
                  <a:pt x="4250864" y="3529607"/>
                  <a:pt x="4251207" y="3542363"/>
                </a:cubicBezTo>
                <a:cubicBezTo>
                  <a:pt x="4251550" y="3556422"/>
                  <a:pt x="4237765" y="3569658"/>
                  <a:pt x="4220758" y="3571784"/>
                </a:cubicBezTo>
                <a:cubicBezTo>
                  <a:pt x="4203750" y="3573910"/>
                  <a:pt x="4191200" y="3564789"/>
                  <a:pt x="4192160" y="3550799"/>
                </a:cubicBezTo>
                <a:cubicBezTo>
                  <a:pt x="4192983" y="3538317"/>
                  <a:pt x="4207042" y="3525287"/>
                  <a:pt x="4222129" y="3523161"/>
                </a:cubicBezTo>
                <a:close/>
                <a:moveTo>
                  <a:pt x="3237218" y="3522364"/>
                </a:moveTo>
                <a:cubicBezTo>
                  <a:pt x="3241984" y="3523247"/>
                  <a:pt x="3245379" y="3525664"/>
                  <a:pt x="3246099" y="3529471"/>
                </a:cubicBezTo>
                <a:cubicBezTo>
                  <a:pt x="3247539" y="3537220"/>
                  <a:pt x="3238143" y="3548741"/>
                  <a:pt x="3225319" y="3554159"/>
                </a:cubicBezTo>
                <a:cubicBezTo>
                  <a:pt x="3212152" y="3559783"/>
                  <a:pt x="3200493" y="3557451"/>
                  <a:pt x="3198504" y="3549496"/>
                </a:cubicBezTo>
                <a:cubicBezTo>
                  <a:pt x="3196378" y="3540923"/>
                  <a:pt x="3206391" y="3529676"/>
                  <a:pt x="3220107" y="3524464"/>
                </a:cubicBezTo>
                <a:cubicBezTo>
                  <a:pt x="3226313" y="3522132"/>
                  <a:pt x="3232451" y="3521481"/>
                  <a:pt x="3237218" y="3522364"/>
                </a:cubicBezTo>
                <a:close/>
                <a:moveTo>
                  <a:pt x="464090" y="3521652"/>
                </a:moveTo>
                <a:cubicBezTo>
                  <a:pt x="464569" y="3524669"/>
                  <a:pt x="457713" y="3531253"/>
                  <a:pt x="448387" y="3536397"/>
                </a:cubicBezTo>
                <a:cubicBezTo>
                  <a:pt x="438440" y="3541951"/>
                  <a:pt x="428903" y="3544146"/>
                  <a:pt x="429182" y="3540854"/>
                </a:cubicBezTo>
                <a:cubicBezTo>
                  <a:pt x="429454" y="3537768"/>
                  <a:pt x="436997" y="3531253"/>
                  <a:pt x="446463" y="3525835"/>
                </a:cubicBezTo>
                <a:cubicBezTo>
                  <a:pt x="455791" y="3520555"/>
                  <a:pt x="463609" y="3518634"/>
                  <a:pt x="464090" y="3521652"/>
                </a:cubicBezTo>
                <a:close/>
                <a:moveTo>
                  <a:pt x="3959879" y="3520263"/>
                </a:moveTo>
                <a:cubicBezTo>
                  <a:pt x="3965280" y="3521361"/>
                  <a:pt x="3969069" y="3524224"/>
                  <a:pt x="3970029" y="3528579"/>
                </a:cubicBezTo>
                <a:cubicBezTo>
                  <a:pt x="3972018" y="3537768"/>
                  <a:pt x="3960085" y="3550456"/>
                  <a:pt x="3944243" y="3556011"/>
                </a:cubicBezTo>
                <a:cubicBezTo>
                  <a:pt x="3928058" y="3561703"/>
                  <a:pt x="3914274" y="3558960"/>
                  <a:pt x="3913108" y="3549770"/>
                </a:cubicBezTo>
                <a:cubicBezTo>
                  <a:pt x="3911942" y="3540580"/>
                  <a:pt x="3923875" y="3528441"/>
                  <a:pt x="3940060" y="3522544"/>
                </a:cubicBezTo>
                <a:cubicBezTo>
                  <a:pt x="3947466" y="3519835"/>
                  <a:pt x="3954479" y="3519166"/>
                  <a:pt x="3959879" y="3520263"/>
                </a:cubicBezTo>
                <a:close/>
                <a:moveTo>
                  <a:pt x="2370949" y="3519731"/>
                </a:moveTo>
                <a:cubicBezTo>
                  <a:pt x="2383362" y="3519869"/>
                  <a:pt x="2393786" y="3522749"/>
                  <a:pt x="2393992" y="3526384"/>
                </a:cubicBezTo>
                <a:cubicBezTo>
                  <a:pt x="2394198" y="3529539"/>
                  <a:pt x="2384665" y="3532350"/>
                  <a:pt x="2373761" y="3532144"/>
                </a:cubicBezTo>
                <a:cubicBezTo>
                  <a:pt x="2362788" y="3531939"/>
                  <a:pt x="2352433" y="3528647"/>
                  <a:pt x="2351815" y="3525424"/>
                </a:cubicBezTo>
                <a:cubicBezTo>
                  <a:pt x="2351130" y="3522063"/>
                  <a:pt x="2359702" y="3519595"/>
                  <a:pt x="2370949" y="3519731"/>
                </a:cubicBezTo>
                <a:close/>
                <a:moveTo>
                  <a:pt x="4899151" y="3519389"/>
                </a:moveTo>
                <a:cubicBezTo>
                  <a:pt x="4915542" y="3515274"/>
                  <a:pt x="4931727" y="3530910"/>
                  <a:pt x="4934470" y="3553610"/>
                </a:cubicBezTo>
                <a:cubicBezTo>
                  <a:pt x="4937213" y="3576585"/>
                  <a:pt x="4926035" y="3598462"/>
                  <a:pt x="4909370" y="3602234"/>
                </a:cubicBezTo>
                <a:cubicBezTo>
                  <a:pt x="4893048" y="3605937"/>
                  <a:pt x="4876863" y="3589684"/>
                  <a:pt x="4874188" y="3567395"/>
                </a:cubicBezTo>
                <a:cubicBezTo>
                  <a:pt x="4871514" y="3544764"/>
                  <a:pt x="4882624" y="3523572"/>
                  <a:pt x="4899151" y="3519389"/>
                </a:cubicBezTo>
                <a:close/>
                <a:moveTo>
                  <a:pt x="2507218" y="3518292"/>
                </a:moveTo>
                <a:cubicBezTo>
                  <a:pt x="2518602" y="3518017"/>
                  <a:pt x="2528066" y="3519663"/>
                  <a:pt x="2529232" y="3522475"/>
                </a:cubicBezTo>
                <a:cubicBezTo>
                  <a:pt x="2530329" y="3525218"/>
                  <a:pt x="2522168" y="3528099"/>
                  <a:pt x="2511127" y="3528716"/>
                </a:cubicBezTo>
                <a:cubicBezTo>
                  <a:pt x="2500566" y="3529264"/>
                  <a:pt x="2489250" y="3527138"/>
                  <a:pt x="2487536" y="3524395"/>
                </a:cubicBezTo>
                <a:cubicBezTo>
                  <a:pt x="2485547" y="3521378"/>
                  <a:pt x="2494942" y="3518566"/>
                  <a:pt x="2507218" y="3518292"/>
                </a:cubicBezTo>
                <a:close/>
                <a:moveTo>
                  <a:pt x="2731689" y="3517854"/>
                </a:moveTo>
                <a:cubicBezTo>
                  <a:pt x="2736121" y="3518377"/>
                  <a:pt x="2739224" y="3519457"/>
                  <a:pt x="2739704" y="3521034"/>
                </a:cubicBezTo>
                <a:cubicBezTo>
                  <a:pt x="2740664" y="3524189"/>
                  <a:pt x="2731200" y="3528236"/>
                  <a:pt x="2719061" y="3529539"/>
                </a:cubicBezTo>
                <a:cubicBezTo>
                  <a:pt x="2707677" y="3530704"/>
                  <a:pt x="2698281" y="3529127"/>
                  <a:pt x="2696773" y="3526110"/>
                </a:cubicBezTo>
                <a:cubicBezTo>
                  <a:pt x="2695127" y="3522886"/>
                  <a:pt x="2703699" y="3519457"/>
                  <a:pt x="2715701" y="3518017"/>
                </a:cubicBezTo>
                <a:cubicBezTo>
                  <a:pt x="2721496" y="3517365"/>
                  <a:pt x="2727257" y="3517331"/>
                  <a:pt x="2731689" y="3517854"/>
                </a:cubicBezTo>
                <a:close/>
                <a:moveTo>
                  <a:pt x="378364" y="3517743"/>
                </a:moveTo>
                <a:cubicBezTo>
                  <a:pt x="379253" y="3519320"/>
                  <a:pt x="373631" y="3525150"/>
                  <a:pt x="365193" y="3531322"/>
                </a:cubicBezTo>
                <a:cubicBezTo>
                  <a:pt x="357103" y="3537220"/>
                  <a:pt x="349080" y="3541472"/>
                  <a:pt x="347706" y="3540717"/>
                </a:cubicBezTo>
                <a:cubicBezTo>
                  <a:pt x="346131" y="3539894"/>
                  <a:pt x="353536" y="3532488"/>
                  <a:pt x="362316" y="3525973"/>
                </a:cubicBezTo>
                <a:cubicBezTo>
                  <a:pt x="370272" y="3520006"/>
                  <a:pt x="377541" y="3516234"/>
                  <a:pt x="378364" y="3517743"/>
                </a:cubicBezTo>
                <a:close/>
                <a:moveTo>
                  <a:pt x="943673" y="3517194"/>
                </a:moveTo>
                <a:cubicBezTo>
                  <a:pt x="954642" y="3514108"/>
                  <a:pt x="965408" y="3518497"/>
                  <a:pt x="966781" y="3526521"/>
                </a:cubicBezTo>
                <a:cubicBezTo>
                  <a:pt x="968152" y="3534614"/>
                  <a:pt x="959716" y="3543941"/>
                  <a:pt x="948608" y="3546889"/>
                </a:cubicBezTo>
                <a:cubicBezTo>
                  <a:pt x="937292" y="3549907"/>
                  <a:pt x="927141" y="3545861"/>
                  <a:pt x="925703" y="3537768"/>
                </a:cubicBezTo>
                <a:cubicBezTo>
                  <a:pt x="924330" y="3529676"/>
                  <a:pt x="932353" y="3520418"/>
                  <a:pt x="943673" y="3517194"/>
                </a:cubicBezTo>
                <a:close/>
                <a:moveTo>
                  <a:pt x="281461" y="3516852"/>
                </a:moveTo>
                <a:cubicBezTo>
                  <a:pt x="282419" y="3518086"/>
                  <a:pt x="277275" y="3524532"/>
                  <a:pt x="270005" y="3531185"/>
                </a:cubicBezTo>
                <a:cubicBezTo>
                  <a:pt x="263903" y="3536740"/>
                  <a:pt x="257938" y="3540786"/>
                  <a:pt x="256565" y="3540443"/>
                </a:cubicBezTo>
                <a:cubicBezTo>
                  <a:pt x="254985" y="3540032"/>
                  <a:pt x="259787" y="3533928"/>
                  <a:pt x="266716" y="3527207"/>
                </a:cubicBezTo>
                <a:cubicBezTo>
                  <a:pt x="273502" y="3520761"/>
                  <a:pt x="280567" y="3515686"/>
                  <a:pt x="281461" y="3516852"/>
                </a:cubicBezTo>
                <a:close/>
                <a:moveTo>
                  <a:pt x="2234955" y="3516097"/>
                </a:moveTo>
                <a:cubicBezTo>
                  <a:pt x="2246476" y="3516508"/>
                  <a:pt x="2256352" y="3519663"/>
                  <a:pt x="2258135" y="3523640"/>
                </a:cubicBezTo>
                <a:cubicBezTo>
                  <a:pt x="2259849" y="3527618"/>
                  <a:pt x="2252580" y="3530910"/>
                  <a:pt x="2241401" y="3531116"/>
                </a:cubicBezTo>
                <a:cubicBezTo>
                  <a:pt x="2229880" y="3531321"/>
                  <a:pt x="2217330" y="3526932"/>
                  <a:pt x="2216301" y="3522680"/>
                </a:cubicBezTo>
                <a:cubicBezTo>
                  <a:pt x="2215341" y="3518634"/>
                  <a:pt x="2223708" y="3515754"/>
                  <a:pt x="2234955" y="3516097"/>
                </a:cubicBezTo>
                <a:close/>
                <a:moveTo>
                  <a:pt x="3161925" y="3512299"/>
                </a:moveTo>
                <a:cubicBezTo>
                  <a:pt x="3166700" y="3512719"/>
                  <a:pt x="3170078" y="3514622"/>
                  <a:pt x="3171004" y="3518017"/>
                </a:cubicBezTo>
                <a:cubicBezTo>
                  <a:pt x="3172855" y="3524670"/>
                  <a:pt x="3164214" y="3534614"/>
                  <a:pt x="3151527" y="3539620"/>
                </a:cubicBezTo>
                <a:cubicBezTo>
                  <a:pt x="3139251" y="3544489"/>
                  <a:pt x="3126495" y="3542569"/>
                  <a:pt x="3124507" y="3536122"/>
                </a:cubicBezTo>
                <a:cubicBezTo>
                  <a:pt x="3122586" y="3529676"/>
                  <a:pt x="3131844" y="3520349"/>
                  <a:pt x="3144463" y="3515480"/>
                </a:cubicBezTo>
                <a:cubicBezTo>
                  <a:pt x="3150978" y="3512942"/>
                  <a:pt x="3157151" y="3511879"/>
                  <a:pt x="3161925" y="3512299"/>
                </a:cubicBezTo>
                <a:close/>
                <a:moveTo>
                  <a:pt x="2099647" y="3509650"/>
                </a:moveTo>
                <a:cubicBezTo>
                  <a:pt x="2112060" y="3510336"/>
                  <a:pt x="2122553" y="3514999"/>
                  <a:pt x="2122827" y="3520211"/>
                </a:cubicBezTo>
                <a:cubicBezTo>
                  <a:pt x="2123033" y="3524738"/>
                  <a:pt x="2113569" y="3528236"/>
                  <a:pt x="2102665" y="3527550"/>
                </a:cubicBezTo>
                <a:cubicBezTo>
                  <a:pt x="2091623" y="3526727"/>
                  <a:pt x="2081272" y="3521857"/>
                  <a:pt x="2080589" y="3517194"/>
                </a:cubicBezTo>
                <a:cubicBezTo>
                  <a:pt x="2079904" y="3512325"/>
                  <a:pt x="2088400" y="3509033"/>
                  <a:pt x="2099647" y="3509650"/>
                </a:cubicBezTo>
                <a:close/>
                <a:moveTo>
                  <a:pt x="2656722" y="3509445"/>
                </a:moveTo>
                <a:cubicBezTo>
                  <a:pt x="2660768" y="3509839"/>
                  <a:pt x="2663580" y="3510679"/>
                  <a:pt x="2664334" y="3511914"/>
                </a:cubicBezTo>
                <a:cubicBezTo>
                  <a:pt x="2665774" y="3514314"/>
                  <a:pt x="2657956" y="3517332"/>
                  <a:pt x="2647052" y="3518635"/>
                </a:cubicBezTo>
                <a:cubicBezTo>
                  <a:pt x="2635599" y="3520007"/>
                  <a:pt x="2623186" y="3518429"/>
                  <a:pt x="2622569" y="3515823"/>
                </a:cubicBezTo>
                <a:cubicBezTo>
                  <a:pt x="2621883" y="3513354"/>
                  <a:pt x="2630524" y="3510748"/>
                  <a:pt x="2641703" y="3509651"/>
                </a:cubicBezTo>
                <a:cubicBezTo>
                  <a:pt x="2647395" y="3509102"/>
                  <a:pt x="2652676" y="3509051"/>
                  <a:pt x="2656722" y="3509445"/>
                </a:cubicBezTo>
                <a:close/>
                <a:moveTo>
                  <a:pt x="3885212" y="3509179"/>
                </a:moveTo>
                <a:cubicBezTo>
                  <a:pt x="3890990" y="3509856"/>
                  <a:pt x="3895070" y="3512531"/>
                  <a:pt x="3895825" y="3516989"/>
                </a:cubicBezTo>
                <a:cubicBezTo>
                  <a:pt x="3897197" y="3525355"/>
                  <a:pt x="3886635" y="3537151"/>
                  <a:pt x="3872165" y="3543392"/>
                </a:cubicBezTo>
                <a:cubicBezTo>
                  <a:pt x="3856940" y="3550044"/>
                  <a:pt x="3842333" y="3548467"/>
                  <a:pt x="3840893" y="3539894"/>
                </a:cubicBezTo>
                <a:cubicBezTo>
                  <a:pt x="3839521" y="3531802"/>
                  <a:pt x="3849808" y="3520143"/>
                  <a:pt x="3864415" y="3513354"/>
                </a:cubicBezTo>
                <a:cubicBezTo>
                  <a:pt x="3871959" y="3509822"/>
                  <a:pt x="3879434" y="3508502"/>
                  <a:pt x="3885212" y="3509179"/>
                </a:cubicBezTo>
                <a:close/>
                <a:moveTo>
                  <a:pt x="677339" y="3507867"/>
                </a:moveTo>
                <a:cubicBezTo>
                  <a:pt x="680753" y="3508741"/>
                  <a:pt x="682996" y="3510782"/>
                  <a:pt x="683269" y="3513765"/>
                </a:cubicBezTo>
                <a:cubicBezTo>
                  <a:pt x="683817" y="3519801"/>
                  <a:pt x="676344" y="3527345"/>
                  <a:pt x="666335" y="3531048"/>
                </a:cubicBezTo>
                <a:cubicBezTo>
                  <a:pt x="655427" y="3535026"/>
                  <a:pt x="645004" y="3533242"/>
                  <a:pt x="644593" y="3527276"/>
                </a:cubicBezTo>
                <a:cubicBezTo>
                  <a:pt x="644179" y="3521035"/>
                  <a:pt x="653026" y="3512806"/>
                  <a:pt x="664411" y="3508965"/>
                </a:cubicBezTo>
                <a:cubicBezTo>
                  <a:pt x="669349" y="3507284"/>
                  <a:pt x="673927" y="3506993"/>
                  <a:pt x="677339" y="3507867"/>
                </a:cubicBezTo>
                <a:close/>
                <a:moveTo>
                  <a:pt x="1288079" y="3507044"/>
                </a:moveTo>
                <a:cubicBezTo>
                  <a:pt x="1299464" y="3506222"/>
                  <a:pt x="1309063" y="3512394"/>
                  <a:pt x="1310365" y="3521378"/>
                </a:cubicBezTo>
                <a:cubicBezTo>
                  <a:pt x="1311672" y="3530087"/>
                  <a:pt x="1303715" y="3538454"/>
                  <a:pt x="1292741" y="3539894"/>
                </a:cubicBezTo>
                <a:cubicBezTo>
                  <a:pt x="1282248" y="3541266"/>
                  <a:pt x="1270794" y="3535025"/>
                  <a:pt x="1268878" y="3526727"/>
                </a:cubicBezTo>
                <a:cubicBezTo>
                  <a:pt x="1266684" y="3517400"/>
                  <a:pt x="1275871" y="3507936"/>
                  <a:pt x="1288079" y="3507044"/>
                </a:cubicBezTo>
                <a:close/>
                <a:moveTo>
                  <a:pt x="4557691" y="3506153"/>
                </a:moveTo>
                <a:cubicBezTo>
                  <a:pt x="4574836" y="3501969"/>
                  <a:pt x="4590060" y="3513353"/>
                  <a:pt x="4592186" y="3532282"/>
                </a:cubicBezTo>
                <a:cubicBezTo>
                  <a:pt x="4594175" y="3549769"/>
                  <a:pt x="4583340" y="3566983"/>
                  <a:pt x="4567841" y="3570687"/>
                </a:cubicBezTo>
                <a:cubicBezTo>
                  <a:pt x="4551244" y="3574733"/>
                  <a:pt x="4535128" y="3563280"/>
                  <a:pt x="4532042" y="3545655"/>
                </a:cubicBezTo>
                <a:cubicBezTo>
                  <a:pt x="4529093" y="3528441"/>
                  <a:pt x="4540957" y="3510199"/>
                  <a:pt x="4557691" y="3506153"/>
                </a:cubicBezTo>
                <a:close/>
                <a:moveTo>
                  <a:pt x="530297" y="3505698"/>
                </a:moveTo>
                <a:cubicBezTo>
                  <a:pt x="534043" y="3505123"/>
                  <a:pt x="536684" y="3505741"/>
                  <a:pt x="537196" y="3507730"/>
                </a:cubicBezTo>
                <a:cubicBezTo>
                  <a:pt x="538223" y="3511502"/>
                  <a:pt x="529995" y="3519868"/>
                  <a:pt x="520460" y="3524532"/>
                </a:cubicBezTo>
                <a:cubicBezTo>
                  <a:pt x="510659" y="3529401"/>
                  <a:pt x="502013" y="3530018"/>
                  <a:pt x="501671" y="3525972"/>
                </a:cubicBezTo>
                <a:cubicBezTo>
                  <a:pt x="501328" y="3522269"/>
                  <a:pt x="507706" y="3515891"/>
                  <a:pt x="516760" y="3510816"/>
                </a:cubicBezTo>
                <a:cubicBezTo>
                  <a:pt x="521695" y="3508038"/>
                  <a:pt x="526548" y="3506272"/>
                  <a:pt x="530297" y="3505698"/>
                </a:cubicBezTo>
                <a:close/>
                <a:moveTo>
                  <a:pt x="3089068" y="3505682"/>
                </a:moveTo>
                <a:cubicBezTo>
                  <a:pt x="3093474" y="3506067"/>
                  <a:pt x="3096560" y="3507559"/>
                  <a:pt x="3097280" y="3510131"/>
                </a:cubicBezTo>
                <a:cubicBezTo>
                  <a:pt x="3098857" y="3515755"/>
                  <a:pt x="3088982" y="3524327"/>
                  <a:pt x="3075540" y="3528510"/>
                </a:cubicBezTo>
                <a:cubicBezTo>
                  <a:pt x="3063333" y="3532282"/>
                  <a:pt x="3052703" y="3530705"/>
                  <a:pt x="3051332" y="3525355"/>
                </a:cubicBezTo>
                <a:cubicBezTo>
                  <a:pt x="3049754" y="3519595"/>
                  <a:pt x="3059493" y="3511983"/>
                  <a:pt x="3072934" y="3507868"/>
                </a:cubicBezTo>
                <a:cubicBezTo>
                  <a:pt x="3078935" y="3506016"/>
                  <a:pt x="3084661" y="3505296"/>
                  <a:pt x="3089068" y="3505682"/>
                </a:cubicBezTo>
                <a:close/>
                <a:moveTo>
                  <a:pt x="2431643" y="3504095"/>
                </a:moveTo>
                <a:cubicBezTo>
                  <a:pt x="2442753" y="3504301"/>
                  <a:pt x="2453588" y="3506290"/>
                  <a:pt x="2454822" y="3508621"/>
                </a:cubicBezTo>
                <a:cubicBezTo>
                  <a:pt x="2456125" y="3511022"/>
                  <a:pt x="2447553" y="3513216"/>
                  <a:pt x="2436306" y="3513285"/>
                </a:cubicBezTo>
                <a:cubicBezTo>
                  <a:pt x="2424785" y="3513285"/>
                  <a:pt x="2414635" y="3511090"/>
                  <a:pt x="2413332" y="3508416"/>
                </a:cubicBezTo>
                <a:cubicBezTo>
                  <a:pt x="2412029" y="3505810"/>
                  <a:pt x="2420190" y="3503958"/>
                  <a:pt x="2431643" y="3504095"/>
                </a:cubicBezTo>
                <a:close/>
                <a:moveTo>
                  <a:pt x="3812021" y="3503024"/>
                </a:moveTo>
                <a:cubicBezTo>
                  <a:pt x="3817388" y="3503290"/>
                  <a:pt x="3821142" y="3505433"/>
                  <a:pt x="3822103" y="3509376"/>
                </a:cubicBezTo>
                <a:cubicBezTo>
                  <a:pt x="3824023" y="3517194"/>
                  <a:pt x="3813804" y="3528990"/>
                  <a:pt x="3799197" y="3535986"/>
                </a:cubicBezTo>
                <a:cubicBezTo>
                  <a:pt x="3783766" y="3543323"/>
                  <a:pt x="3768816" y="3542844"/>
                  <a:pt x="3767719" y="3534751"/>
                </a:cubicBezTo>
                <a:cubicBezTo>
                  <a:pt x="3766621" y="3527001"/>
                  <a:pt x="3777594" y="3515000"/>
                  <a:pt x="3792270" y="3507936"/>
                </a:cubicBezTo>
                <a:cubicBezTo>
                  <a:pt x="3799677" y="3504370"/>
                  <a:pt x="3806655" y="3502758"/>
                  <a:pt x="3812021" y="3503024"/>
                </a:cubicBezTo>
                <a:close/>
                <a:moveTo>
                  <a:pt x="2566197" y="3502313"/>
                </a:moveTo>
                <a:cubicBezTo>
                  <a:pt x="2577307" y="3501696"/>
                  <a:pt x="2588142" y="3502519"/>
                  <a:pt x="2590062" y="3504439"/>
                </a:cubicBezTo>
                <a:cubicBezTo>
                  <a:pt x="2591845" y="3506359"/>
                  <a:pt x="2583753" y="3508828"/>
                  <a:pt x="2572712" y="3509582"/>
                </a:cubicBezTo>
                <a:cubicBezTo>
                  <a:pt x="2561053" y="3510405"/>
                  <a:pt x="2550972" y="3509171"/>
                  <a:pt x="2549052" y="3507045"/>
                </a:cubicBezTo>
                <a:cubicBezTo>
                  <a:pt x="2547200" y="3504988"/>
                  <a:pt x="2554949" y="3502930"/>
                  <a:pt x="2566197" y="3502313"/>
                </a:cubicBezTo>
                <a:close/>
                <a:moveTo>
                  <a:pt x="1963935" y="3502243"/>
                </a:moveTo>
                <a:cubicBezTo>
                  <a:pt x="1976348" y="3502930"/>
                  <a:pt x="1986910" y="3508416"/>
                  <a:pt x="1987185" y="3514520"/>
                </a:cubicBezTo>
                <a:cubicBezTo>
                  <a:pt x="1987457" y="3519869"/>
                  <a:pt x="1977994" y="3523984"/>
                  <a:pt x="1967087" y="3523229"/>
                </a:cubicBezTo>
                <a:cubicBezTo>
                  <a:pt x="1955978" y="3522406"/>
                  <a:pt x="1945621" y="3516782"/>
                  <a:pt x="1944936" y="3511365"/>
                </a:cubicBezTo>
                <a:cubicBezTo>
                  <a:pt x="1944184" y="3505672"/>
                  <a:pt x="1952689" y="3501695"/>
                  <a:pt x="1963935" y="3502243"/>
                </a:cubicBezTo>
                <a:close/>
                <a:moveTo>
                  <a:pt x="6393406" y="3501678"/>
                </a:moveTo>
                <a:cubicBezTo>
                  <a:pt x="6400402" y="3504318"/>
                  <a:pt x="6405305" y="3510507"/>
                  <a:pt x="6406334" y="3519526"/>
                </a:cubicBezTo>
                <a:cubicBezTo>
                  <a:pt x="6408391" y="3537425"/>
                  <a:pt x="6394127" y="3561360"/>
                  <a:pt x="6375473" y="3571510"/>
                </a:cubicBezTo>
                <a:cubicBezTo>
                  <a:pt x="6357573" y="3581248"/>
                  <a:pt x="6341320" y="3575350"/>
                  <a:pt x="6338714" y="3557931"/>
                </a:cubicBezTo>
                <a:cubicBezTo>
                  <a:pt x="6335902" y="3539208"/>
                  <a:pt x="6349001" y="3515480"/>
                  <a:pt x="6367929" y="3505124"/>
                </a:cubicBezTo>
                <a:cubicBezTo>
                  <a:pt x="6377325" y="3499946"/>
                  <a:pt x="6386411" y="3499038"/>
                  <a:pt x="6393406" y="3501678"/>
                </a:cubicBezTo>
                <a:close/>
                <a:moveTo>
                  <a:pt x="602184" y="3501463"/>
                </a:moveTo>
                <a:cubicBezTo>
                  <a:pt x="605982" y="3501489"/>
                  <a:pt x="608727" y="3502689"/>
                  <a:pt x="609343" y="3505055"/>
                </a:cubicBezTo>
                <a:cubicBezTo>
                  <a:pt x="610577" y="3509787"/>
                  <a:pt x="602964" y="3517811"/>
                  <a:pt x="592813" y="3522337"/>
                </a:cubicBezTo>
                <a:cubicBezTo>
                  <a:pt x="582458" y="3527001"/>
                  <a:pt x="573475" y="3526864"/>
                  <a:pt x="572511" y="3522200"/>
                </a:cubicBezTo>
                <a:cubicBezTo>
                  <a:pt x="571484" y="3517605"/>
                  <a:pt x="579028" y="3509650"/>
                  <a:pt x="588699" y="3504918"/>
                </a:cubicBezTo>
                <a:cubicBezTo>
                  <a:pt x="593533" y="3502586"/>
                  <a:pt x="598386" y="3501438"/>
                  <a:pt x="602184" y="3501463"/>
                </a:cubicBezTo>
                <a:close/>
                <a:moveTo>
                  <a:pt x="3014735" y="3501001"/>
                </a:moveTo>
                <a:cubicBezTo>
                  <a:pt x="3019048" y="3501335"/>
                  <a:pt x="3022014" y="3502621"/>
                  <a:pt x="3022597" y="3504850"/>
                </a:cubicBezTo>
                <a:cubicBezTo>
                  <a:pt x="3023763" y="3509308"/>
                  <a:pt x="3015053" y="3516235"/>
                  <a:pt x="3003189" y="3519800"/>
                </a:cubicBezTo>
                <a:cubicBezTo>
                  <a:pt x="2991393" y="3523367"/>
                  <a:pt x="2980146" y="3522270"/>
                  <a:pt x="2978363" y="3517812"/>
                </a:cubicBezTo>
                <a:cubicBezTo>
                  <a:pt x="2976442" y="3513011"/>
                  <a:pt x="2986112" y="3506222"/>
                  <a:pt x="2998799" y="3502861"/>
                </a:cubicBezTo>
                <a:cubicBezTo>
                  <a:pt x="3004765" y="3501283"/>
                  <a:pt x="3010423" y="3500666"/>
                  <a:pt x="3014735" y="3501001"/>
                </a:cubicBezTo>
                <a:close/>
                <a:moveTo>
                  <a:pt x="3739120" y="3499792"/>
                </a:moveTo>
                <a:cubicBezTo>
                  <a:pt x="3744486" y="3500117"/>
                  <a:pt x="3748172" y="3502346"/>
                  <a:pt x="3748653" y="3506359"/>
                </a:cubicBezTo>
                <a:cubicBezTo>
                  <a:pt x="3749681" y="3514520"/>
                  <a:pt x="3738160" y="3526727"/>
                  <a:pt x="3723141" y="3533585"/>
                </a:cubicBezTo>
                <a:cubicBezTo>
                  <a:pt x="3709082" y="3540031"/>
                  <a:pt x="3697355" y="3539551"/>
                  <a:pt x="3695778" y="3532350"/>
                </a:cubicBezTo>
                <a:cubicBezTo>
                  <a:pt x="3694063" y="3524738"/>
                  <a:pt x="3704967" y="3511913"/>
                  <a:pt x="3719506" y="3504644"/>
                </a:cubicBezTo>
                <a:cubicBezTo>
                  <a:pt x="3726707" y="3501043"/>
                  <a:pt x="3733753" y="3499466"/>
                  <a:pt x="3739120" y="3499792"/>
                </a:cubicBezTo>
                <a:close/>
                <a:moveTo>
                  <a:pt x="5514382" y="3499637"/>
                </a:moveTo>
                <a:cubicBezTo>
                  <a:pt x="5532350" y="3495249"/>
                  <a:pt x="5549357" y="3512805"/>
                  <a:pt x="5551072" y="3537905"/>
                </a:cubicBezTo>
                <a:cubicBezTo>
                  <a:pt x="5552649" y="3561908"/>
                  <a:pt x="5540442" y="3584814"/>
                  <a:pt x="5523503" y="3589340"/>
                </a:cubicBezTo>
                <a:cubicBezTo>
                  <a:pt x="5505192" y="3594210"/>
                  <a:pt x="5488939" y="3576653"/>
                  <a:pt x="5487087" y="3550524"/>
                </a:cubicBezTo>
                <a:cubicBezTo>
                  <a:pt x="5485372" y="3525972"/>
                  <a:pt x="5497305" y="3503889"/>
                  <a:pt x="5514382" y="3499637"/>
                </a:cubicBezTo>
                <a:close/>
                <a:moveTo>
                  <a:pt x="2296814" y="3498952"/>
                </a:moveTo>
                <a:cubicBezTo>
                  <a:pt x="2308061" y="3499638"/>
                  <a:pt x="2318554" y="3502724"/>
                  <a:pt x="2319308" y="3505673"/>
                </a:cubicBezTo>
                <a:cubicBezTo>
                  <a:pt x="2320063" y="3508691"/>
                  <a:pt x="2311216" y="3510885"/>
                  <a:pt x="2299900" y="3510337"/>
                </a:cubicBezTo>
                <a:cubicBezTo>
                  <a:pt x="2288447" y="3509788"/>
                  <a:pt x="2278503" y="3506565"/>
                  <a:pt x="2277612" y="3503342"/>
                </a:cubicBezTo>
                <a:cubicBezTo>
                  <a:pt x="2276720" y="3499981"/>
                  <a:pt x="2285018" y="3498198"/>
                  <a:pt x="2296814" y="3498952"/>
                </a:cubicBezTo>
                <a:close/>
                <a:moveTo>
                  <a:pt x="2940026" y="3497897"/>
                </a:moveTo>
                <a:cubicBezTo>
                  <a:pt x="2944415" y="3497991"/>
                  <a:pt x="2947432" y="3498917"/>
                  <a:pt x="2948187" y="3500735"/>
                </a:cubicBezTo>
                <a:cubicBezTo>
                  <a:pt x="2949764" y="3504369"/>
                  <a:pt x="2941192" y="3510130"/>
                  <a:pt x="2929122" y="3513148"/>
                </a:cubicBezTo>
                <a:cubicBezTo>
                  <a:pt x="2917258" y="3516097"/>
                  <a:pt x="2905805" y="3515274"/>
                  <a:pt x="2904227" y="3511707"/>
                </a:cubicBezTo>
                <a:cubicBezTo>
                  <a:pt x="2902650" y="3508141"/>
                  <a:pt x="2911497" y="3502998"/>
                  <a:pt x="2923635" y="3500049"/>
                </a:cubicBezTo>
                <a:cubicBezTo>
                  <a:pt x="2929876" y="3498540"/>
                  <a:pt x="2935637" y="3497802"/>
                  <a:pt x="2940026" y="3497897"/>
                </a:cubicBezTo>
                <a:close/>
                <a:moveTo>
                  <a:pt x="3664737" y="3496500"/>
                </a:moveTo>
                <a:cubicBezTo>
                  <a:pt x="3670026" y="3496843"/>
                  <a:pt x="3673626" y="3499226"/>
                  <a:pt x="3674381" y="3503547"/>
                </a:cubicBezTo>
                <a:cubicBezTo>
                  <a:pt x="3675752" y="3511365"/>
                  <a:pt x="3666151" y="3522612"/>
                  <a:pt x="3652572" y="3529333"/>
                </a:cubicBezTo>
                <a:cubicBezTo>
                  <a:pt x="3638445" y="3536328"/>
                  <a:pt x="3623975" y="3535711"/>
                  <a:pt x="3622672" y="3527893"/>
                </a:cubicBezTo>
                <a:cubicBezTo>
                  <a:pt x="3621437" y="3520418"/>
                  <a:pt x="3631381" y="3508622"/>
                  <a:pt x="3644960" y="3501695"/>
                </a:cubicBezTo>
                <a:cubicBezTo>
                  <a:pt x="3652469" y="3497854"/>
                  <a:pt x="3659447" y="3496157"/>
                  <a:pt x="3664737" y="3496500"/>
                </a:cubicBezTo>
                <a:close/>
                <a:moveTo>
                  <a:pt x="1419616" y="3496415"/>
                </a:moveTo>
                <a:cubicBezTo>
                  <a:pt x="1431686" y="3494563"/>
                  <a:pt x="1443412" y="3500873"/>
                  <a:pt x="1445265" y="3510200"/>
                </a:cubicBezTo>
                <a:cubicBezTo>
                  <a:pt x="1446838" y="3518498"/>
                  <a:pt x="1439230" y="3526385"/>
                  <a:pt x="1428324" y="3527688"/>
                </a:cubicBezTo>
                <a:cubicBezTo>
                  <a:pt x="1418035" y="3528922"/>
                  <a:pt x="1406102" y="3522613"/>
                  <a:pt x="1403843" y="3514657"/>
                </a:cubicBezTo>
                <a:cubicBezTo>
                  <a:pt x="1401508" y="3506565"/>
                  <a:pt x="1408849" y="3498130"/>
                  <a:pt x="1419616" y="3496415"/>
                </a:cubicBezTo>
                <a:close/>
                <a:moveTo>
                  <a:pt x="2866405" y="3495797"/>
                </a:moveTo>
                <a:cubicBezTo>
                  <a:pt x="2870777" y="3495968"/>
                  <a:pt x="2873778" y="3496791"/>
                  <a:pt x="2874121" y="3498266"/>
                </a:cubicBezTo>
                <a:cubicBezTo>
                  <a:pt x="2874875" y="3501283"/>
                  <a:pt x="2865206" y="3506015"/>
                  <a:pt x="2853136" y="3508210"/>
                </a:cubicBezTo>
                <a:cubicBezTo>
                  <a:pt x="2840860" y="3510404"/>
                  <a:pt x="2831258" y="3509239"/>
                  <a:pt x="2831121" y="3505878"/>
                </a:cubicBezTo>
                <a:cubicBezTo>
                  <a:pt x="2831053" y="3502929"/>
                  <a:pt x="2839557" y="3499294"/>
                  <a:pt x="2850461" y="3497237"/>
                </a:cubicBezTo>
                <a:cubicBezTo>
                  <a:pt x="2856290" y="3496105"/>
                  <a:pt x="2862033" y="3495625"/>
                  <a:pt x="2866405" y="3495797"/>
                </a:cubicBezTo>
                <a:close/>
                <a:moveTo>
                  <a:pt x="1826980" y="3495729"/>
                </a:moveTo>
                <a:cubicBezTo>
                  <a:pt x="1838364" y="3495797"/>
                  <a:pt x="1848859" y="3500804"/>
                  <a:pt x="1851121" y="3507250"/>
                </a:cubicBezTo>
                <a:cubicBezTo>
                  <a:pt x="1853521" y="3514177"/>
                  <a:pt x="1844813" y="3520143"/>
                  <a:pt x="1832809" y="3519869"/>
                </a:cubicBezTo>
                <a:cubicBezTo>
                  <a:pt x="1821976" y="3519595"/>
                  <a:pt x="1811002" y="3513697"/>
                  <a:pt x="1809495" y="3507387"/>
                </a:cubicBezTo>
                <a:cubicBezTo>
                  <a:pt x="1807915" y="3500872"/>
                  <a:pt x="1815733" y="3495660"/>
                  <a:pt x="1826980" y="3495729"/>
                </a:cubicBezTo>
                <a:close/>
                <a:moveTo>
                  <a:pt x="2775914" y="3495043"/>
                </a:moveTo>
                <a:cubicBezTo>
                  <a:pt x="2787298" y="3493260"/>
                  <a:pt x="2797174" y="3493328"/>
                  <a:pt x="2798957" y="3495523"/>
                </a:cubicBezTo>
                <a:cubicBezTo>
                  <a:pt x="2800672" y="3497717"/>
                  <a:pt x="2793470" y="3501146"/>
                  <a:pt x="2782429" y="3503135"/>
                </a:cubicBezTo>
                <a:cubicBezTo>
                  <a:pt x="2770976" y="3505124"/>
                  <a:pt x="2758563" y="3504369"/>
                  <a:pt x="2757535" y="3501969"/>
                </a:cubicBezTo>
                <a:cubicBezTo>
                  <a:pt x="2756574" y="3499706"/>
                  <a:pt x="2764873" y="3496689"/>
                  <a:pt x="2775914" y="3495043"/>
                </a:cubicBezTo>
                <a:close/>
                <a:moveTo>
                  <a:pt x="4165756" y="3493577"/>
                </a:moveTo>
                <a:cubicBezTo>
                  <a:pt x="4171328" y="3495815"/>
                  <a:pt x="4175151" y="3500187"/>
                  <a:pt x="4176043" y="3506222"/>
                </a:cubicBezTo>
                <a:cubicBezTo>
                  <a:pt x="4177827" y="3518155"/>
                  <a:pt x="4166922" y="3531596"/>
                  <a:pt x="4151492" y="3536329"/>
                </a:cubicBezTo>
                <a:cubicBezTo>
                  <a:pt x="4135444" y="3541266"/>
                  <a:pt x="4119602" y="3534957"/>
                  <a:pt x="4118642" y="3523161"/>
                </a:cubicBezTo>
                <a:cubicBezTo>
                  <a:pt x="4117682" y="3511845"/>
                  <a:pt x="4129409" y="3498678"/>
                  <a:pt x="4144977" y="3493740"/>
                </a:cubicBezTo>
                <a:cubicBezTo>
                  <a:pt x="4152863" y="3491237"/>
                  <a:pt x="4160184" y="3491340"/>
                  <a:pt x="4165756" y="3493577"/>
                </a:cubicBezTo>
                <a:close/>
                <a:moveTo>
                  <a:pt x="5033568" y="3492643"/>
                </a:moveTo>
                <a:cubicBezTo>
                  <a:pt x="5050096" y="3488734"/>
                  <a:pt x="5066007" y="3505261"/>
                  <a:pt x="5068475" y="3529264"/>
                </a:cubicBezTo>
                <a:cubicBezTo>
                  <a:pt x="5070944" y="3553267"/>
                  <a:pt x="5059354" y="3576379"/>
                  <a:pt x="5042758" y="3580082"/>
                </a:cubicBezTo>
                <a:cubicBezTo>
                  <a:pt x="5026367" y="3583717"/>
                  <a:pt x="5010388" y="3566434"/>
                  <a:pt x="5007988" y="3542775"/>
                </a:cubicBezTo>
                <a:cubicBezTo>
                  <a:pt x="5005588" y="3518909"/>
                  <a:pt x="5017040" y="3496620"/>
                  <a:pt x="5033568" y="3492643"/>
                </a:cubicBezTo>
                <a:close/>
                <a:moveTo>
                  <a:pt x="366017" y="3492574"/>
                </a:moveTo>
                <a:cubicBezTo>
                  <a:pt x="366978" y="3493946"/>
                  <a:pt x="361010" y="3500941"/>
                  <a:pt x="352782" y="3508005"/>
                </a:cubicBezTo>
                <a:cubicBezTo>
                  <a:pt x="344826" y="3514794"/>
                  <a:pt x="337420" y="3519320"/>
                  <a:pt x="337217" y="3517674"/>
                </a:cubicBezTo>
                <a:cubicBezTo>
                  <a:pt x="337009" y="3516234"/>
                  <a:pt x="342494" y="3509993"/>
                  <a:pt x="349354" y="3503821"/>
                </a:cubicBezTo>
                <a:cubicBezTo>
                  <a:pt x="357515" y="3496415"/>
                  <a:pt x="365126" y="3491271"/>
                  <a:pt x="366017" y="3492574"/>
                </a:cubicBezTo>
                <a:close/>
                <a:moveTo>
                  <a:pt x="2491307" y="3492299"/>
                </a:moveTo>
                <a:cubicBezTo>
                  <a:pt x="2501868" y="3492231"/>
                  <a:pt x="2513047" y="3493671"/>
                  <a:pt x="2514693" y="3495454"/>
                </a:cubicBezTo>
                <a:cubicBezTo>
                  <a:pt x="2516407" y="3497237"/>
                  <a:pt x="2508383" y="3499089"/>
                  <a:pt x="2497479" y="3499226"/>
                </a:cubicBezTo>
                <a:cubicBezTo>
                  <a:pt x="2488015" y="3499295"/>
                  <a:pt x="2477659" y="3497649"/>
                  <a:pt x="2475670" y="3495934"/>
                </a:cubicBezTo>
                <a:cubicBezTo>
                  <a:pt x="2473407" y="3493946"/>
                  <a:pt x="2480540" y="3492368"/>
                  <a:pt x="2491307" y="3492299"/>
                </a:cubicBezTo>
                <a:close/>
                <a:moveTo>
                  <a:pt x="1693936" y="3491683"/>
                </a:moveTo>
                <a:cubicBezTo>
                  <a:pt x="1705317" y="3492232"/>
                  <a:pt x="1714783" y="3498198"/>
                  <a:pt x="1715880" y="3505604"/>
                </a:cubicBezTo>
                <a:cubicBezTo>
                  <a:pt x="1716910" y="3512668"/>
                  <a:pt x="1708539" y="3518635"/>
                  <a:pt x="1697573" y="3518703"/>
                </a:cubicBezTo>
                <a:cubicBezTo>
                  <a:pt x="1686804" y="3518703"/>
                  <a:pt x="1675694" y="3512462"/>
                  <a:pt x="1674047" y="3505399"/>
                </a:cubicBezTo>
                <a:cubicBezTo>
                  <a:pt x="1672195" y="3497512"/>
                  <a:pt x="1681591" y="3491066"/>
                  <a:pt x="1693936" y="3491683"/>
                </a:cubicBezTo>
                <a:close/>
                <a:moveTo>
                  <a:pt x="3592205" y="3491425"/>
                </a:moveTo>
                <a:cubicBezTo>
                  <a:pt x="3597537" y="3491906"/>
                  <a:pt x="3601068" y="3494426"/>
                  <a:pt x="3601343" y="3498815"/>
                </a:cubicBezTo>
                <a:cubicBezTo>
                  <a:pt x="3601823" y="3507250"/>
                  <a:pt x="3591536" y="3518497"/>
                  <a:pt x="3577477" y="3525012"/>
                </a:cubicBezTo>
                <a:cubicBezTo>
                  <a:pt x="3563487" y="3531528"/>
                  <a:pt x="3551485" y="3530636"/>
                  <a:pt x="3550045" y="3522886"/>
                </a:cubicBezTo>
                <a:cubicBezTo>
                  <a:pt x="3548605" y="3515137"/>
                  <a:pt x="3558412" y="3503273"/>
                  <a:pt x="3572265" y="3496277"/>
                </a:cubicBezTo>
                <a:cubicBezTo>
                  <a:pt x="3579740" y="3492505"/>
                  <a:pt x="3586873" y="3490945"/>
                  <a:pt x="3592205" y="3491425"/>
                </a:cubicBezTo>
                <a:close/>
                <a:moveTo>
                  <a:pt x="2716772" y="3491425"/>
                </a:moveTo>
                <a:cubicBezTo>
                  <a:pt x="2721067" y="3491528"/>
                  <a:pt x="2724204" y="3491991"/>
                  <a:pt x="2725096" y="3492848"/>
                </a:cubicBezTo>
                <a:cubicBezTo>
                  <a:pt x="2726810" y="3494425"/>
                  <a:pt x="2718581" y="3497169"/>
                  <a:pt x="2707471" y="3498472"/>
                </a:cubicBezTo>
                <a:cubicBezTo>
                  <a:pt x="2695881" y="3499775"/>
                  <a:pt x="2685800" y="3499089"/>
                  <a:pt x="2684085" y="3497306"/>
                </a:cubicBezTo>
                <a:cubicBezTo>
                  <a:pt x="2682371" y="3495523"/>
                  <a:pt x="2690257" y="3493328"/>
                  <a:pt x="2701504" y="3492163"/>
                </a:cubicBezTo>
                <a:cubicBezTo>
                  <a:pt x="2707025" y="3491579"/>
                  <a:pt x="2712477" y="3491322"/>
                  <a:pt x="2716772" y="3491425"/>
                </a:cubicBezTo>
                <a:close/>
                <a:moveTo>
                  <a:pt x="1556978" y="3491408"/>
                </a:moveTo>
                <a:cubicBezTo>
                  <a:pt x="1568434" y="3491065"/>
                  <a:pt x="1578447" y="3496895"/>
                  <a:pt x="1580299" y="3504918"/>
                </a:cubicBezTo>
                <a:cubicBezTo>
                  <a:pt x="1582149" y="3512874"/>
                  <a:pt x="1574947" y="3519800"/>
                  <a:pt x="1563837" y="3520898"/>
                </a:cubicBezTo>
                <a:cubicBezTo>
                  <a:pt x="1552387" y="3521995"/>
                  <a:pt x="1539696" y="3514725"/>
                  <a:pt x="1538601" y="3506359"/>
                </a:cubicBezTo>
                <a:cubicBezTo>
                  <a:pt x="1537573" y="3498472"/>
                  <a:pt x="1545802" y="3491751"/>
                  <a:pt x="1556978" y="3491408"/>
                </a:cubicBezTo>
                <a:close/>
                <a:moveTo>
                  <a:pt x="6080099" y="3490311"/>
                </a:moveTo>
                <a:cubicBezTo>
                  <a:pt x="6098067" y="3483385"/>
                  <a:pt x="6114732" y="3494975"/>
                  <a:pt x="6116240" y="3515480"/>
                </a:cubicBezTo>
                <a:cubicBezTo>
                  <a:pt x="6117818" y="3536260"/>
                  <a:pt x="6103965" y="3560057"/>
                  <a:pt x="6085722" y="3568012"/>
                </a:cubicBezTo>
                <a:cubicBezTo>
                  <a:pt x="6067068" y="3576174"/>
                  <a:pt x="6051638" y="3565406"/>
                  <a:pt x="6049992" y="3543049"/>
                </a:cubicBezTo>
                <a:cubicBezTo>
                  <a:pt x="6048415" y="3521241"/>
                  <a:pt x="6062062" y="3497307"/>
                  <a:pt x="6080099" y="3490311"/>
                </a:cubicBezTo>
                <a:close/>
                <a:moveTo>
                  <a:pt x="5864895" y="3489968"/>
                </a:moveTo>
                <a:cubicBezTo>
                  <a:pt x="5883274" y="3483110"/>
                  <a:pt x="5899185" y="3496140"/>
                  <a:pt x="5901174" y="3519869"/>
                </a:cubicBezTo>
                <a:cubicBezTo>
                  <a:pt x="5903163" y="3543117"/>
                  <a:pt x="5889789" y="3567943"/>
                  <a:pt x="5871821" y="3574047"/>
                </a:cubicBezTo>
                <a:cubicBezTo>
                  <a:pt x="5855019" y="3579807"/>
                  <a:pt x="5839040" y="3566572"/>
                  <a:pt x="5836503" y="3545037"/>
                </a:cubicBezTo>
                <a:cubicBezTo>
                  <a:pt x="5833760" y="3521995"/>
                  <a:pt x="5846858" y="3496689"/>
                  <a:pt x="5864895" y="3489968"/>
                </a:cubicBezTo>
                <a:close/>
                <a:moveTo>
                  <a:pt x="2160135" y="3489008"/>
                </a:moveTo>
                <a:cubicBezTo>
                  <a:pt x="2171313" y="3489899"/>
                  <a:pt x="2182149" y="3493808"/>
                  <a:pt x="2183452" y="3497511"/>
                </a:cubicBezTo>
                <a:cubicBezTo>
                  <a:pt x="2184755" y="3501215"/>
                  <a:pt x="2176251" y="3504027"/>
                  <a:pt x="2165004" y="3503341"/>
                </a:cubicBezTo>
                <a:cubicBezTo>
                  <a:pt x="2153482" y="3502655"/>
                  <a:pt x="2143264" y="3498815"/>
                  <a:pt x="2141892" y="3494700"/>
                </a:cubicBezTo>
                <a:cubicBezTo>
                  <a:pt x="2140521" y="3490585"/>
                  <a:pt x="2148682" y="3488116"/>
                  <a:pt x="2160135" y="3489008"/>
                </a:cubicBezTo>
                <a:close/>
                <a:moveTo>
                  <a:pt x="2642295" y="3488125"/>
                </a:moveTo>
                <a:cubicBezTo>
                  <a:pt x="2646435" y="3488271"/>
                  <a:pt x="2649418" y="3488700"/>
                  <a:pt x="2650070" y="3489420"/>
                </a:cubicBezTo>
                <a:cubicBezTo>
                  <a:pt x="2651373" y="3490792"/>
                  <a:pt x="2642801" y="3493055"/>
                  <a:pt x="2631965" y="3493878"/>
                </a:cubicBezTo>
                <a:cubicBezTo>
                  <a:pt x="2622295" y="3494632"/>
                  <a:pt x="2612626" y="3493946"/>
                  <a:pt x="2610980" y="3492643"/>
                </a:cubicBezTo>
                <a:cubicBezTo>
                  <a:pt x="2609128" y="3491066"/>
                  <a:pt x="2616672" y="3489351"/>
                  <a:pt x="2627576" y="3488528"/>
                </a:cubicBezTo>
                <a:cubicBezTo>
                  <a:pt x="2632856" y="3488116"/>
                  <a:pt x="2638154" y="3487979"/>
                  <a:pt x="2642295" y="3488125"/>
                </a:cubicBezTo>
                <a:close/>
                <a:moveTo>
                  <a:pt x="882212" y="3488082"/>
                </a:moveTo>
                <a:cubicBezTo>
                  <a:pt x="886609" y="3489076"/>
                  <a:pt x="890005" y="3491442"/>
                  <a:pt x="891069" y="3495249"/>
                </a:cubicBezTo>
                <a:cubicBezTo>
                  <a:pt x="893192" y="3502998"/>
                  <a:pt x="885787" y="3512942"/>
                  <a:pt x="875021" y="3516988"/>
                </a:cubicBezTo>
                <a:cubicBezTo>
                  <a:pt x="864528" y="3520966"/>
                  <a:pt x="853762" y="3515548"/>
                  <a:pt x="852457" y="3507593"/>
                </a:cubicBezTo>
                <a:cubicBezTo>
                  <a:pt x="851221" y="3500255"/>
                  <a:pt x="857533" y="3492368"/>
                  <a:pt x="867339" y="3489145"/>
                </a:cubicBezTo>
                <a:cubicBezTo>
                  <a:pt x="872414" y="3487465"/>
                  <a:pt x="877814" y="3487087"/>
                  <a:pt x="882212" y="3488082"/>
                </a:cubicBezTo>
                <a:close/>
                <a:moveTo>
                  <a:pt x="4351402" y="3487568"/>
                </a:moveTo>
                <a:cubicBezTo>
                  <a:pt x="4367656" y="3483385"/>
                  <a:pt x="4383155" y="3493329"/>
                  <a:pt x="4384183" y="3508828"/>
                </a:cubicBezTo>
                <a:cubicBezTo>
                  <a:pt x="4385144" y="3523572"/>
                  <a:pt x="4373348" y="3538043"/>
                  <a:pt x="4357643" y="3541472"/>
                </a:cubicBezTo>
                <a:cubicBezTo>
                  <a:pt x="4341595" y="3544970"/>
                  <a:pt x="4327811" y="3536877"/>
                  <a:pt x="4325548" y="3522749"/>
                </a:cubicBezTo>
                <a:cubicBezTo>
                  <a:pt x="4323147" y="3507936"/>
                  <a:pt x="4335080" y="3491820"/>
                  <a:pt x="4351402" y="3487568"/>
                </a:cubicBezTo>
                <a:close/>
                <a:moveTo>
                  <a:pt x="2356685" y="3486539"/>
                </a:moveTo>
                <a:cubicBezTo>
                  <a:pt x="2367452" y="3487224"/>
                  <a:pt x="2378082" y="3489830"/>
                  <a:pt x="2379179" y="3492231"/>
                </a:cubicBezTo>
                <a:cubicBezTo>
                  <a:pt x="2380345" y="3494631"/>
                  <a:pt x="2371704" y="3496346"/>
                  <a:pt x="2360731" y="3495660"/>
                </a:cubicBezTo>
                <a:cubicBezTo>
                  <a:pt x="2350924" y="3495043"/>
                  <a:pt x="2341392" y="3492436"/>
                  <a:pt x="2339814" y="3490105"/>
                </a:cubicBezTo>
                <a:cubicBezTo>
                  <a:pt x="2338031" y="3487362"/>
                  <a:pt x="2345712" y="3485853"/>
                  <a:pt x="2356685" y="3486539"/>
                </a:cubicBezTo>
                <a:close/>
                <a:moveTo>
                  <a:pt x="1078019" y="3485510"/>
                </a:moveTo>
                <a:cubicBezTo>
                  <a:pt x="1089056" y="3483316"/>
                  <a:pt x="1099758" y="3488802"/>
                  <a:pt x="1100922" y="3497169"/>
                </a:cubicBezTo>
                <a:cubicBezTo>
                  <a:pt x="1102089" y="3505536"/>
                  <a:pt x="1093448" y="3514451"/>
                  <a:pt x="1082337" y="3516509"/>
                </a:cubicBezTo>
                <a:cubicBezTo>
                  <a:pt x="1070955" y="3518635"/>
                  <a:pt x="1060942" y="3513560"/>
                  <a:pt x="1059705" y="3504987"/>
                </a:cubicBezTo>
                <a:cubicBezTo>
                  <a:pt x="1058472" y="3496415"/>
                  <a:pt x="1066631" y="3487705"/>
                  <a:pt x="1078019" y="3485510"/>
                </a:cubicBezTo>
                <a:close/>
                <a:moveTo>
                  <a:pt x="268634" y="3485441"/>
                </a:moveTo>
                <a:cubicBezTo>
                  <a:pt x="269047" y="3487499"/>
                  <a:pt x="264382" y="3494082"/>
                  <a:pt x="257802" y="3500597"/>
                </a:cubicBezTo>
                <a:cubicBezTo>
                  <a:pt x="251695" y="3506633"/>
                  <a:pt x="245524" y="3510404"/>
                  <a:pt x="245184" y="3508553"/>
                </a:cubicBezTo>
                <a:cubicBezTo>
                  <a:pt x="244836" y="3506701"/>
                  <a:pt x="249980" y="3499637"/>
                  <a:pt x="256151" y="3493465"/>
                </a:cubicBezTo>
                <a:cubicBezTo>
                  <a:pt x="262463" y="3487156"/>
                  <a:pt x="268292" y="3483384"/>
                  <a:pt x="268634" y="3485441"/>
                </a:cubicBezTo>
                <a:close/>
                <a:moveTo>
                  <a:pt x="3517693" y="3484268"/>
                </a:moveTo>
                <a:cubicBezTo>
                  <a:pt x="3522665" y="3484979"/>
                  <a:pt x="3526145" y="3487568"/>
                  <a:pt x="3526866" y="3491820"/>
                </a:cubicBezTo>
                <a:cubicBezTo>
                  <a:pt x="3528305" y="3500187"/>
                  <a:pt x="3518087" y="3512737"/>
                  <a:pt x="3504714" y="3519046"/>
                </a:cubicBezTo>
                <a:cubicBezTo>
                  <a:pt x="3491067" y="3525562"/>
                  <a:pt x="3478996" y="3524121"/>
                  <a:pt x="3477625" y="3515549"/>
                </a:cubicBezTo>
                <a:cubicBezTo>
                  <a:pt x="3476185" y="3507114"/>
                  <a:pt x="3486197" y="3494426"/>
                  <a:pt x="3499570" y="3487980"/>
                </a:cubicBezTo>
                <a:cubicBezTo>
                  <a:pt x="3506257" y="3484722"/>
                  <a:pt x="3512721" y="3483556"/>
                  <a:pt x="3517693" y="3484268"/>
                </a:cubicBezTo>
                <a:close/>
                <a:moveTo>
                  <a:pt x="107676" y="3484071"/>
                </a:moveTo>
                <a:cubicBezTo>
                  <a:pt x="107403" y="3487225"/>
                  <a:pt x="104245" y="3491477"/>
                  <a:pt x="103012" y="3494014"/>
                </a:cubicBezTo>
                <a:cubicBezTo>
                  <a:pt x="95469" y="3498610"/>
                  <a:pt x="90464" y="3498130"/>
                  <a:pt x="89845" y="3494495"/>
                </a:cubicBezTo>
                <a:cubicBezTo>
                  <a:pt x="89365" y="3491409"/>
                  <a:pt x="91424" y="3488117"/>
                  <a:pt x="95948" y="3484894"/>
                </a:cubicBezTo>
                <a:cubicBezTo>
                  <a:pt x="100610" y="3481602"/>
                  <a:pt x="108021" y="3480642"/>
                  <a:pt x="107676" y="3484071"/>
                </a:cubicBezTo>
                <a:close/>
                <a:moveTo>
                  <a:pt x="451130" y="3483659"/>
                </a:moveTo>
                <a:cubicBezTo>
                  <a:pt x="451403" y="3486539"/>
                  <a:pt x="443860" y="3494357"/>
                  <a:pt x="434942" y="3500460"/>
                </a:cubicBezTo>
                <a:cubicBezTo>
                  <a:pt x="425961" y="3506564"/>
                  <a:pt x="418417" y="3509239"/>
                  <a:pt x="418621" y="3506359"/>
                </a:cubicBezTo>
                <a:cubicBezTo>
                  <a:pt x="418824" y="3503821"/>
                  <a:pt x="425273" y="3497169"/>
                  <a:pt x="433433" y="3491134"/>
                </a:cubicBezTo>
                <a:cubicBezTo>
                  <a:pt x="442486" y="3484413"/>
                  <a:pt x="450854" y="3480847"/>
                  <a:pt x="451130" y="3483659"/>
                </a:cubicBezTo>
                <a:close/>
                <a:moveTo>
                  <a:pt x="2553646" y="3483248"/>
                </a:moveTo>
                <a:cubicBezTo>
                  <a:pt x="2564139" y="3483111"/>
                  <a:pt x="2573191" y="3483728"/>
                  <a:pt x="2575180" y="3484962"/>
                </a:cubicBezTo>
                <a:cubicBezTo>
                  <a:pt x="2577375" y="3486265"/>
                  <a:pt x="2569762" y="3487705"/>
                  <a:pt x="2558515" y="3487980"/>
                </a:cubicBezTo>
                <a:cubicBezTo>
                  <a:pt x="2547474" y="3488254"/>
                  <a:pt x="2536844" y="3486951"/>
                  <a:pt x="2536295" y="3485579"/>
                </a:cubicBezTo>
                <a:cubicBezTo>
                  <a:pt x="2535815" y="3484276"/>
                  <a:pt x="2543496" y="3483316"/>
                  <a:pt x="2553646" y="3483248"/>
                </a:cubicBezTo>
                <a:close/>
                <a:moveTo>
                  <a:pt x="2418613" y="3478721"/>
                </a:moveTo>
                <a:cubicBezTo>
                  <a:pt x="2429105" y="3479407"/>
                  <a:pt x="2438158" y="3481121"/>
                  <a:pt x="2439804" y="3482836"/>
                </a:cubicBezTo>
                <a:cubicBezTo>
                  <a:pt x="2441381" y="3484550"/>
                  <a:pt x="2434660" y="3485716"/>
                  <a:pt x="2424922" y="3485442"/>
                </a:cubicBezTo>
                <a:cubicBezTo>
                  <a:pt x="2414086" y="3485099"/>
                  <a:pt x="2402839" y="3482836"/>
                  <a:pt x="2400850" y="3480847"/>
                </a:cubicBezTo>
                <a:cubicBezTo>
                  <a:pt x="2398930" y="3478858"/>
                  <a:pt x="2407366" y="3477898"/>
                  <a:pt x="2418613" y="3478721"/>
                </a:cubicBezTo>
                <a:close/>
                <a:moveTo>
                  <a:pt x="4692930" y="3476938"/>
                </a:moveTo>
                <a:cubicBezTo>
                  <a:pt x="4709047" y="3473920"/>
                  <a:pt x="4722969" y="3485922"/>
                  <a:pt x="4725437" y="3505261"/>
                </a:cubicBezTo>
                <a:cubicBezTo>
                  <a:pt x="4728043" y="3525493"/>
                  <a:pt x="4716316" y="3545038"/>
                  <a:pt x="4699446" y="3548124"/>
                </a:cubicBezTo>
                <a:cubicBezTo>
                  <a:pt x="4682643" y="3551210"/>
                  <a:pt x="4666939" y="3537288"/>
                  <a:pt x="4665156" y="3517949"/>
                </a:cubicBezTo>
                <a:cubicBezTo>
                  <a:pt x="4663372" y="3498541"/>
                  <a:pt x="4675854" y="3480093"/>
                  <a:pt x="4692930" y="3476938"/>
                </a:cubicBezTo>
                <a:close/>
                <a:moveTo>
                  <a:pt x="2025037" y="3476938"/>
                </a:moveTo>
                <a:cubicBezTo>
                  <a:pt x="2036218" y="3478104"/>
                  <a:pt x="2046847" y="3482905"/>
                  <a:pt x="2047738" y="3487362"/>
                </a:cubicBezTo>
                <a:cubicBezTo>
                  <a:pt x="2048560" y="3491889"/>
                  <a:pt x="2039782" y="3495043"/>
                  <a:pt x="2028467" y="3494152"/>
                </a:cubicBezTo>
                <a:cubicBezTo>
                  <a:pt x="2017016" y="3493260"/>
                  <a:pt x="2007002" y="3488528"/>
                  <a:pt x="2006042" y="3483591"/>
                </a:cubicBezTo>
                <a:cubicBezTo>
                  <a:pt x="2005079" y="3478653"/>
                  <a:pt x="2013449" y="3475772"/>
                  <a:pt x="2025037" y="3476938"/>
                </a:cubicBezTo>
                <a:close/>
                <a:moveTo>
                  <a:pt x="2691218" y="3476115"/>
                </a:moveTo>
                <a:cubicBezTo>
                  <a:pt x="2701437" y="3475292"/>
                  <a:pt x="2710078" y="3475292"/>
                  <a:pt x="2710763" y="3476252"/>
                </a:cubicBezTo>
                <a:cubicBezTo>
                  <a:pt x="2711449" y="3477213"/>
                  <a:pt x="2704043" y="3478927"/>
                  <a:pt x="2693961" y="3479887"/>
                </a:cubicBezTo>
                <a:cubicBezTo>
                  <a:pt x="2682989" y="3480916"/>
                  <a:pt x="2672290" y="3480642"/>
                  <a:pt x="2671536" y="3479613"/>
                </a:cubicBezTo>
                <a:cubicBezTo>
                  <a:pt x="2670781" y="3478516"/>
                  <a:pt x="2679902" y="3477007"/>
                  <a:pt x="2691218" y="3476115"/>
                </a:cubicBezTo>
                <a:close/>
                <a:moveTo>
                  <a:pt x="6756847" y="3474889"/>
                </a:moveTo>
                <a:cubicBezTo>
                  <a:pt x="6764099" y="3475515"/>
                  <a:pt x="6769157" y="3479201"/>
                  <a:pt x="6770014" y="3485716"/>
                </a:cubicBezTo>
                <a:cubicBezTo>
                  <a:pt x="6771797" y="3498952"/>
                  <a:pt x="6756915" y="3519595"/>
                  <a:pt x="6736958" y="3531939"/>
                </a:cubicBezTo>
                <a:cubicBezTo>
                  <a:pt x="6717893" y="3543734"/>
                  <a:pt x="6701571" y="3542911"/>
                  <a:pt x="6699239" y="3529607"/>
                </a:cubicBezTo>
                <a:cubicBezTo>
                  <a:pt x="6696770" y="3515685"/>
                  <a:pt x="6710966" y="3494083"/>
                  <a:pt x="6730512" y="3482424"/>
                </a:cubicBezTo>
                <a:cubicBezTo>
                  <a:pt x="6740148" y="3476697"/>
                  <a:pt x="6749594" y="3474263"/>
                  <a:pt x="6756847" y="3474889"/>
                </a:cubicBezTo>
                <a:close/>
                <a:moveTo>
                  <a:pt x="2628749" y="3474863"/>
                </a:moveTo>
                <a:cubicBezTo>
                  <a:pt x="2632633" y="3474966"/>
                  <a:pt x="2635462" y="3475223"/>
                  <a:pt x="2636148" y="3475635"/>
                </a:cubicBezTo>
                <a:cubicBezTo>
                  <a:pt x="2637519" y="3476389"/>
                  <a:pt x="2629907" y="3477693"/>
                  <a:pt x="2619551" y="3478241"/>
                </a:cubicBezTo>
                <a:cubicBezTo>
                  <a:pt x="2608990" y="3478790"/>
                  <a:pt x="2599800" y="3478309"/>
                  <a:pt x="2598703" y="3477349"/>
                </a:cubicBezTo>
                <a:cubicBezTo>
                  <a:pt x="2597606" y="3476389"/>
                  <a:pt x="2605081" y="3475429"/>
                  <a:pt x="2615025" y="3475018"/>
                </a:cubicBezTo>
                <a:cubicBezTo>
                  <a:pt x="2619928" y="3474812"/>
                  <a:pt x="2624866" y="3474760"/>
                  <a:pt x="2628749" y="3474863"/>
                </a:cubicBezTo>
                <a:close/>
                <a:moveTo>
                  <a:pt x="2222542" y="3474332"/>
                </a:moveTo>
                <a:cubicBezTo>
                  <a:pt x="2233652" y="3475772"/>
                  <a:pt x="2243253" y="3479407"/>
                  <a:pt x="2243528" y="3482424"/>
                </a:cubicBezTo>
                <a:cubicBezTo>
                  <a:pt x="2243802" y="3485442"/>
                  <a:pt x="2233927" y="3487156"/>
                  <a:pt x="2223228" y="3485716"/>
                </a:cubicBezTo>
                <a:cubicBezTo>
                  <a:pt x="2212804" y="3484345"/>
                  <a:pt x="2204643" y="3480984"/>
                  <a:pt x="2203820" y="3477898"/>
                </a:cubicBezTo>
                <a:cubicBezTo>
                  <a:pt x="2202928" y="3474606"/>
                  <a:pt x="2211775" y="3472961"/>
                  <a:pt x="2222542" y="3474332"/>
                </a:cubicBezTo>
                <a:close/>
                <a:moveTo>
                  <a:pt x="2777586" y="3474229"/>
                </a:moveTo>
                <a:cubicBezTo>
                  <a:pt x="2781623" y="3474126"/>
                  <a:pt x="2784452" y="3474366"/>
                  <a:pt x="2784967" y="3475018"/>
                </a:cubicBezTo>
                <a:cubicBezTo>
                  <a:pt x="2785996" y="3476321"/>
                  <a:pt x="2777217" y="3478927"/>
                  <a:pt x="2766382" y="3480367"/>
                </a:cubicBezTo>
                <a:cubicBezTo>
                  <a:pt x="2756506" y="3481670"/>
                  <a:pt x="2747317" y="3481533"/>
                  <a:pt x="2745876" y="3480435"/>
                </a:cubicBezTo>
                <a:cubicBezTo>
                  <a:pt x="2744299" y="3479064"/>
                  <a:pt x="2751980" y="3477006"/>
                  <a:pt x="2762953" y="3475498"/>
                </a:cubicBezTo>
                <a:cubicBezTo>
                  <a:pt x="2768302" y="3474777"/>
                  <a:pt x="2773548" y="3474332"/>
                  <a:pt x="2777586" y="3474229"/>
                </a:cubicBezTo>
                <a:close/>
                <a:moveTo>
                  <a:pt x="181745" y="3474127"/>
                </a:moveTo>
                <a:cubicBezTo>
                  <a:pt x="182155" y="3476801"/>
                  <a:pt x="177973" y="3482699"/>
                  <a:pt x="172417" y="3487088"/>
                </a:cubicBezTo>
                <a:cubicBezTo>
                  <a:pt x="166518" y="3491614"/>
                  <a:pt x="162199" y="3492643"/>
                  <a:pt x="162062" y="3489626"/>
                </a:cubicBezTo>
                <a:cubicBezTo>
                  <a:pt x="161923" y="3486745"/>
                  <a:pt x="166382" y="3480642"/>
                  <a:pt x="171525" y="3476527"/>
                </a:cubicBezTo>
                <a:cubicBezTo>
                  <a:pt x="176735" y="3472343"/>
                  <a:pt x="181195" y="3471314"/>
                  <a:pt x="181745" y="3474127"/>
                </a:cubicBezTo>
                <a:close/>
                <a:moveTo>
                  <a:pt x="3444321" y="3474031"/>
                </a:moveTo>
                <a:cubicBezTo>
                  <a:pt x="3448941" y="3474931"/>
                  <a:pt x="3452113" y="3477691"/>
                  <a:pt x="3452799" y="3482218"/>
                </a:cubicBezTo>
                <a:cubicBezTo>
                  <a:pt x="3454170" y="3491065"/>
                  <a:pt x="3444912" y="3502929"/>
                  <a:pt x="3432293" y="3509307"/>
                </a:cubicBezTo>
                <a:cubicBezTo>
                  <a:pt x="3418646" y="3516165"/>
                  <a:pt x="3405273" y="3515205"/>
                  <a:pt x="3403833" y="3505672"/>
                </a:cubicBezTo>
                <a:cubicBezTo>
                  <a:pt x="3402324" y="3496003"/>
                  <a:pt x="3412954" y="3483315"/>
                  <a:pt x="3427150" y="3477006"/>
                </a:cubicBezTo>
                <a:cubicBezTo>
                  <a:pt x="3433631" y="3474091"/>
                  <a:pt x="3439700" y="3473131"/>
                  <a:pt x="3444321" y="3474031"/>
                </a:cubicBezTo>
                <a:close/>
                <a:moveTo>
                  <a:pt x="2468204" y="3473149"/>
                </a:moveTo>
                <a:cubicBezTo>
                  <a:pt x="2471522" y="3472960"/>
                  <a:pt x="2476151" y="3473029"/>
                  <a:pt x="2481226" y="3473372"/>
                </a:cubicBezTo>
                <a:cubicBezTo>
                  <a:pt x="2491444" y="3474058"/>
                  <a:pt x="2500428" y="3475566"/>
                  <a:pt x="2500840" y="3476732"/>
                </a:cubicBezTo>
                <a:cubicBezTo>
                  <a:pt x="2501251" y="3477967"/>
                  <a:pt x="2493090" y="3478652"/>
                  <a:pt x="2482392" y="3478104"/>
                </a:cubicBezTo>
                <a:cubicBezTo>
                  <a:pt x="2471625" y="3477555"/>
                  <a:pt x="2463395" y="3475909"/>
                  <a:pt x="2463052" y="3474469"/>
                </a:cubicBezTo>
                <a:cubicBezTo>
                  <a:pt x="2462880" y="3473783"/>
                  <a:pt x="2464886" y="3473337"/>
                  <a:pt x="2468204" y="3473149"/>
                </a:cubicBezTo>
                <a:close/>
                <a:moveTo>
                  <a:pt x="2851884" y="3471511"/>
                </a:moveTo>
                <a:cubicBezTo>
                  <a:pt x="2856084" y="3471297"/>
                  <a:pt x="2859067" y="3471520"/>
                  <a:pt x="2859719" y="3472274"/>
                </a:cubicBezTo>
                <a:cubicBezTo>
                  <a:pt x="2861022" y="3473783"/>
                  <a:pt x="2852586" y="3477144"/>
                  <a:pt x="2841408" y="3479201"/>
                </a:cubicBezTo>
                <a:cubicBezTo>
                  <a:pt x="2830024" y="3481327"/>
                  <a:pt x="2819943" y="3481464"/>
                  <a:pt x="2818639" y="3479818"/>
                </a:cubicBezTo>
                <a:cubicBezTo>
                  <a:pt x="2817268" y="3478104"/>
                  <a:pt x="2825429" y="3475360"/>
                  <a:pt x="2836745" y="3473372"/>
                </a:cubicBezTo>
                <a:cubicBezTo>
                  <a:pt x="2842265" y="3472377"/>
                  <a:pt x="2847683" y="3471726"/>
                  <a:pt x="2851884" y="3471511"/>
                </a:cubicBezTo>
                <a:close/>
                <a:moveTo>
                  <a:pt x="6318020" y="3470020"/>
                </a:moveTo>
                <a:cubicBezTo>
                  <a:pt x="6324912" y="3473234"/>
                  <a:pt x="6329558" y="3480092"/>
                  <a:pt x="6330347" y="3489831"/>
                </a:cubicBezTo>
                <a:cubicBezTo>
                  <a:pt x="6331856" y="3507868"/>
                  <a:pt x="6318551" y="3530225"/>
                  <a:pt x="6300584" y="3539894"/>
                </a:cubicBezTo>
                <a:cubicBezTo>
                  <a:pt x="6281587" y="3550113"/>
                  <a:pt x="6263825" y="3541952"/>
                  <a:pt x="6262316" y="3522201"/>
                </a:cubicBezTo>
                <a:cubicBezTo>
                  <a:pt x="6260876" y="3503135"/>
                  <a:pt x="6273974" y="3481053"/>
                  <a:pt x="6292217" y="3472069"/>
                </a:cubicBezTo>
                <a:cubicBezTo>
                  <a:pt x="6301990" y="3467234"/>
                  <a:pt x="6311128" y="3466805"/>
                  <a:pt x="6318020" y="3470020"/>
                </a:cubicBezTo>
                <a:close/>
                <a:moveTo>
                  <a:pt x="4091887" y="3469351"/>
                </a:moveTo>
                <a:cubicBezTo>
                  <a:pt x="4097759" y="3470886"/>
                  <a:pt x="4101874" y="3474572"/>
                  <a:pt x="4102731" y="3480024"/>
                </a:cubicBezTo>
                <a:cubicBezTo>
                  <a:pt x="4104309" y="3490242"/>
                  <a:pt x="4093679" y="3503135"/>
                  <a:pt x="4079140" y="3508759"/>
                </a:cubicBezTo>
                <a:cubicBezTo>
                  <a:pt x="4062886" y="3514999"/>
                  <a:pt x="4048416" y="3511845"/>
                  <a:pt x="4046016" y="3501695"/>
                </a:cubicBezTo>
                <a:cubicBezTo>
                  <a:pt x="4043547" y="3491340"/>
                  <a:pt x="4054451" y="3477966"/>
                  <a:pt x="4070499" y="3471589"/>
                </a:cubicBezTo>
                <a:cubicBezTo>
                  <a:pt x="4078385" y="3468434"/>
                  <a:pt x="4086015" y="3467817"/>
                  <a:pt x="4091887" y="3469351"/>
                </a:cubicBezTo>
                <a:close/>
                <a:moveTo>
                  <a:pt x="2543222" y="3469188"/>
                </a:moveTo>
                <a:cubicBezTo>
                  <a:pt x="2553372" y="3469532"/>
                  <a:pt x="2562425" y="3470491"/>
                  <a:pt x="2562699" y="3471452"/>
                </a:cubicBezTo>
                <a:cubicBezTo>
                  <a:pt x="2562974" y="3472343"/>
                  <a:pt x="2553921" y="3473097"/>
                  <a:pt x="2544182" y="3472755"/>
                </a:cubicBezTo>
                <a:cubicBezTo>
                  <a:pt x="2533827" y="3472412"/>
                  <a:pt x="2526009" y="3471109"/>
                  <a:pt x="2526352" y="3470080"/>
                </a:cubicBezTo>
                <a:cubicBezTo>
                  <a:pt x="2526695" y="3469120"/>
                  <a:pt x="2533758" y="3468846"/>
                  <a:pt x="2543222" y="3469188"/>
                </a:cubicBezTo>
                <a:close/>
                <a:moveTo>
                  <a:pt x="2925470" y="3467774"/>
                </a:moveTo>
                <a:cubicBezTo>
                  <a:pt x="2929533" y="3467542"/>
                  <a:pt x="2932379" y="3467885"/>
                  <a:pt x="2933168" y="3468914"/>
                </a:cubicBezTo>
                <a:cubicBezTo>
                  <a:pt x="2934746" y="3470903"/>
                  <a:pt x="2927202" y="3474881"/>
                  <a:pt x="2916298" y="3477555"/>
                </a:cubicBezTo>
                <a:cubicBezTo>
                  <a:pt x="2904914" y="3480367"/>
                  <a:pt x="2892569" y="3480573"/>
                  <a:pt x="2891746" y="3478241"/>
                </a:cubicBezTo>
                <a:cubicBezTo>
                  <a:pt x="2890992" y="3476046"/>
                  <a:pt x="2899359" y="3472549"/>
                  <a:pt x="2910468" y="3470080"/>
                </a:cubicBezTo>
                <a:cubicBezTo>
                  <a:pt x="2916126" y="3468811"/>
                  <a:pt x="2921407" y="3468005"/>
                  <a:pt x="2925470" y="3467774"/>
                </a:cubicBezTo>
                <a:close/>
                <a:moveTo>
                  <a:pt x="353400" y="3466514"/>
                </a:moveTo>
                <a:cubicBezTo>
                  <a:pt x="353124" y="3468845"/>
                  <a:pt x="347157" y="3476595"/>
                  <a:pt x="340163" y="3483316"/>
                </a:cubicBezTo>
                <a:cubicBezTo>
                  <a:pt x="333099" y="3490105"/>
                  <a:pt x="327477" y="3493740"/>
                  <a:pt x="327270" y="3491751"/>
                </a:cubicBezTo>
                <a:cubicBezTo>
                  <a:pt x="327067" y="3489831"/>
                  <a:pt x="332825" y="3482561"/>
                  <a:pt x="340231" y="3475361"/>
                </a:cubicBezTo>
                <a:cubicBezTo>
                  <a:pt x="347228" y="3468503"/>
                  <a:pt x="353536" y="3464251"/>
                  <a:pt x="353400" y="3466514"/>
                </a:cubicBezTo>
                <a:close/>
                <a:moveTo>
                  <a:pt x="6682720" y="3466505"/>
                </a:moveTo>
                <a:cubicBezTo>
                  <a:pt x="6689278" y="3467920"/>
                  <a:pt x="6693615" y="3472411"/>
                  <a:pt x="6694370" y="3479612"/>
                </a:cubicBezTo>
                <a:cubicBezTo>
                  <a:pt x="6695809" y="3493809"/>
                  <a:pt x="6681751" y="3514108"/>
                  <a:pt x="6662891" y="3525493"/>
                </a:cubicBezTo>
                <a:cubicBezTo>
                  <a:pt x="6644306" y="3536671"/>
                  <a:pt x="6626544" y="3534476"/>
                  <a:pt x="6624349" y="3520349"/>
                </a:cubicBezTo>
                <a:cubicBezTo>
                  <a:pt x="6622086" y="3505330"/>
                  <a:pt x="6637722" y="3482424"/>
                  <a:pt x="6657748" y="3471863"/>
                </a:cubicBezTo>
                <a:cubicBezTo>
                  <a:pt x="6667383" y="3466754"/>
                  <a:pt x="6676162" y="3465091"/>
                  <a:pt x="6682720" y="3466505"/>
                </a:cubicBezTo>
                <a:close/>
                <a:moveTo>
                  <a:pt x="5651748" y="3465554"/>
                </a:moveTo>
                <a:cubicBezTo>
                  <a:pt x="5668756" y="3461027"/>
                  <a:pt x="5684598" y="3475292"/>
                  <a:pt x="5687341" y="3498061"/>
                </a:cubicBezTo>
                <a:cubicBezTo>
                  <a:pt x="5690222" y="3521858"/>
                  <a:pt x="5677192" y="3547027"/>
                  <a:pt x="5659018" y="3552376"/>
                </a:cubicBezTo>
                <a:cubicBezTo>
                  <a:pt x="5641804" y="3557451"/>
                  <a:pt x="5626305" y="3542912"/>
                  <a:pt x="5623631" y="3519457"/>
                </a:cubicBezTo>
                <a:cubicBezTo>
                  <a:pt x="5620750" y="3494563"/>
                  <a:pt x="5633369" y="3470423"/>
                  <a:pt x="5651748" y="3465554"/>
                </a:cubicBezTo>
                <a:close/>
                <a:moveTo>
                  <a:pt x="2689958" y="3465253"/>
                </a:moveTo>
                <a:cubicBezTo>
                  <a:pt x="2693927" y="3465159"/>
                  <a:pt x="2696876" y="3465244"/>
                  <a:pt x="2697733" y="3465553"/>
                </a:cubicBezTo>
                <a:cubicBezTo>
                  <a:pt x="2699311" y="3466102"/>
                  <a:pt x="2691698" y="3467542"/>
                  <a:pt x="2682097" y="3468365"/>
                </a:cubicBezTo>
                <a:cubicBezTo>
                  <a:pt x="2672496" y="3469188"/>
                  <a:pt x="2662757" y="3469120"/>
                  <a:pt x="2661797" y="3468434"/>
                </a:cubicBezTo>
                <a:cubicBezTo>
                  <a:pt x="2660906" y="3467748"/>
                  <a:pt x="2667009" y="3466788"/>
                  <a:pt x="2676062" y="3466034"/>
                </a:cubicBezTo>
                <a:cubicBezTo>
                  <a:pt x="2680999" y="3465622"/>
                  <a:pt x="2685989" y="3465348"/>
                  <a:pt x="2689958" y="3465253"/>
                </a:cubicBezTo>
                <a:close/>
                <a:moveTo>
                  <a:pt x="1889526" y="3464799"/>
                </a:moveTo>
                <a:cubicBezTo>
                  <a:pt x="1900771" y="3465896"/>
                  <a:pt x="1911264" y="3471520"/>
                  <a:pt x="1911882" y="3476801"/>
                </a:cubicBezTo>
                <a:cubicBezTo>
                  <a:pt x="1912498" y="3482218"/>
                  <a:pt x="1903720" y="3485922"/>
                  <a:pt x="1892335" y="3485030"/>
                </a:cubicBezTo>
                <a:cubicBezTo>
                  <a:pt x="1880952" y="3484138"/>
                  <a:pt x="1870937" y="3478652"/>
                  <a:pt x="1870188" y="3472892"/>
                </a:cubicBezTo>
                <a:cubicBezTo>
                  <a:pt x="1869364" y="3467062"/>
                  <a:pt x="1877865" y="3463564"/>
                  <a:pt x="1889526" y="3464799"/>
                </a:cubicBezTo>
                <a:close/>
                <a:moveTo>
                  <a:pt x="2269203" y="3464696"/>
                </a:moveTo>
                <a:cubicBezTo>
                  <a:pt x="2272606" y="3464302"/>
                  <a:pt x="2277612" y="3464422"/>
                  <a:pt x="2283236" y="3465142"/>
                </a:cubicBezTo>
                <a:cubicBezTo>
                  <a:pt x="2293729" y="3466514"/>
                  <a:pt x="2302644" y="3469257"/>
                  <a:pt x="2304016" y="3471589"/>
                </a:cubicBezTo>
                <a:cubicBezTo>
                  <a:pt x="2305524" y="3474195"/>
                  <a:pt x="2297158" y="3475360"/>
                  <a:pt x="2285842" y="3474057"/>
                </a:cubicBezTo>
                <a:cubicBezTo>
                  <a:pt x="2275898" y="3472892"/>
                  <a:pt x="2266228" y="3469805"/>
                  <a:pt x="2264788" y="3467337"/>
                </a:cubicBezTo>
                <a:cubicBezTo>
                  <a:pt x="2263999" y="3465999"/>
                  <a:pt x="2265800" y="3465090"/>
                  <a:pt x="2269203" y="3464696"/>
                </a:cubicBezTo>
                <a:close/>
                <a:moveTo>
                  <a:pt x="3369766" y="3464696"/>
                </a:moveTo>
                <a:cubicBezTo>
                  <a:pt x="3374875" y="3465296"/>
                  <a:pt x="3378424" y="3467713"/>
                  <a:pt x="3378801" y="3471863"/>
                </a:cubicBezTo>
                <a:cubicBezTo>
                  <a:pt x="3379487" y="3479750"/>
                  <a:pt x="3369611" y="3491271"/>
                  <a:pt x="3356787" y="3496963"/>
                </a:cubicBezTo>
                <a:cubicBezTo>
                  <a:pt x="3343551" y="3502792"/>
                  <a:pt x="3332510" y="3500666"/>
                  <a:pt x="3331069" y="3492711"/>
                </a:cubicBezTo>
                <a:cubicBezTo>
                  <a:pt x="3329629" y="3484825"/>
                  <a:pt x="3338613" y="3474400"/>
                  <a:pt x="3351369" y="3468434"/>
                </a:cubicBezTo>
                <a:cubicBezTo>
                  <a:pt x="3357987" y="3465313"/>
                  <a:pt x="3364656" y="3464096"/>
                  <a:pt x="3369766" y="3464696"/>
                </a:cubicBezTo>
                <a:close/>
                <a:moveTo>
                  <a:pt x="2603024" y="3464182"/>
                </a:moveTo>
                <a:cubicBezTo>
                  <a:pt x="2613654" y="3464045"/>
                  <a:pt x="2623049" y="3464456"/>
                  <a:pt x="2623324" y="3465279"/>
                </a:cubicBezTo>
                <a:cubicBezTo>
                  <a:pt x="2623598" y="3466034"/>
                  <a:pt x="2616466" y="3466788"/>
                  <a:pt x="2606796" y="3466925"/>
                </a:cubicBezTo>
                <a:cubicBezTo>
                  <a:pt x="2597469" y="3467062"/>
                  <a:pt x="2588828" y="3466377"/>
                  <a:pt x="2587799" y="3465622"/>
                </a:cubicBezTo>
                <a:cubicBezTo>
                  <a:pt x="2586771" y="3464868"/>
                  <a:pt x="2593766" y="3464251"/>
                  <a:pt x="2603024" y="3464182"/>
                </a:cubicBezTo>
                <a:close/>
                <a:moveTo>
                  <a:pt x="3000599" y="3463848"/>
                </a:moveTo>
                <a:cubicBezTo>
                  <a:pt x="3004902" y="3463702"/>
                  <a:pt x="3007817" y="3464285"/>
                  <a:pt x="3008057" y="3465691"/>
                </a:cubicBezTo>
                <a:cubicBezTo>
                  <a:pt x="3008606" y="3468571"/>
                  <a:pt x="2998730" y="3473920"/>
                  <a:pt x="2986729" y="3476869"/>
                </a:cubicBezTo>
                <a:cubicBezTo>
                  <a:pt x="2975550" y="3479613"/>
                  <a:pt x="2966429" y="3479475"/>
                  <a:pt x="2965263" y="3476801"/>
                </a:cubicBezTo>
                <a:cubicBezTo>
                  <a:pt x="2964097" y="3473989"/>
                  <a:pt x="2972944" y="3469394"/>
                  <a:pt x="2984808" y="3466377"/>
                </a:cubicBezTo>
                <a:cubicBezTo>
                  <a:pt x="2990603" y="3464868"/>
                  <a:pt x="2996295" y="3463993"/>
                  <a:pt x="3000599" y="3463848"/>
                </a:cubicBezTo>
                <a:close/>
                <a:moveTo>
                  <a:pt x="1210854" y="3463839"/>
                </a:moveTo>
                <a:cubicBezTo>
                  <a:pt x="1221830" y="3461850"/>
                  <a:pt x="1232869" y="3467268"/>
                  <a:pt x="1234999" y="3475566"/>
                </a:cubicBezTo>
                <a:cubicBezTo>
                  <a:pt x="1237121" y="3483727"/>
                  <a:pt x="1229235" y="3492574"/>
                  <a:pt x="1218263" y="3494494"/>
                </a:cubicBezTo>
                <a:cubicBezTo>
                  <a:pt x="1206743" y="3496483"/>
                  <a:pt x="1196455" y="3491614"/>
                  <a:pt x="1194328" y="3482973"/>
                </a:cubicBezTo>
                <a:cubicBezTo>
                  <a:pt x="1192204" y="3474538"/>
                  <a:pt x="1199681" y="3465828"/>
                  <a:pt x="1210854" y="3463839"/>
                </a:cubicBezTo>
                <a:close/>
                <a:moveTo>
                  <a:pt x="5169562" y="3463496"/>
                </a:moveTo>
                <a:cubicBezTo>
                  <a:pt x="5186364" y="3460959"/>
                  <a:pt x="5201246" y="3478995"/>
                  <a:pt x="5202824" y="3504027"/>
                </a:cubicBezTo>
                <a:cubicBezTo>
                  <a:pt x="5204401" y="3528784"/>
                  <a:pt x="5191508" y="3552307"/>
                  <a:pt x="5174980" y="3554501"/>
                </a:cubicBezTo>
                <a:cubicBezTo>
                  <a:pt x="5158041" y="3556765"/>
                  <a:pt x="5143365" y="3538385"/>
                  <a:pt x="5141787" y="3513422"/>
                </a:cubicBezTo>
                <a:cubicBezTo>
                  <a:pt x="5140210" y="3488802"/>
                  <a:pt x="5153035" y="3465965"/>
                  <a:pt x="5169562" y="3463496"/>
                </a:cubicBezTo>
                <a:close/>
                <a:moveTo>
                  <a:pt x="2764418" y="3462570"/>
                </a:moveTo>
                <a:cubicBezTo>
                  <a:pt x="2768130" y="3462382"/>
                  <a:pt x="2770702" y="3462433"/>
                  <a:pt x="2771114" y="3462810"/>
                </a:cubicBezTo>
                <a:cubicBezTo>
                  <a:pt x="2771937" y="3463565"/>
                  <a:pt x="2764050" y="3465348"/>
                  <a:pt x="2753626" y="3466651"/>
                </a:cubicBezTo>
                <a:cubicBezTo>
                  <a:pt x="2743064" y="3467954"/>
                  <a:pt x="2734286" y="3468160"/>
                  <a:pt x="2733600" y="3467337"/>
                </a:cubicBezTo>
                <a:cubicBezTo>
                  <a:pt x="2732914" y="3466582"/>
                  <a:pt x="2741076" y="3464936"/>
                  <a:pt x="2750882" y="3463771"/>
                </a:cubicBezTo>
                <a:cubicBezTo>
                  <a:pt x="2755854" y="3463188"/>
                  <a:pt x="2760706" y="3462759"/>
                  <a:pt x="2764418" y="3462570"/>
                </a:cubicBezTo>
                <a:close/>
                <a:moveTo>
                  <a:pt x="3074605" y="3460324"/>
                </a:moveTo>
                <a:cubicBezTo>
                  <a:pt x="3078780" y="3460238"/>
                  <a:pt x="3081506" y="3461061"/>
                  <a:pt x="3081918" y="3462879"/>
                </a:cubicBezTo>
                <a:cubicBezTo>
                  <a:pt x="3082672" y="3466513"/>
                  <a:pt x="3073551" y="3472617"/>
                  <a:pt x="3061412" y="3476252"/>
                </a:cubicBezTo>
                <a:cubicBezTo>
                  <a:pt x="3049479" y="3479818"/>
                  <a:pt x="3038507" y="3479475"/>
                  <a:pt x="3037821" y="3475909"/>
                </a:cubicBezTo>
                <a:cubicBezTo>
                  <a:pt x="3037135" y="3472274"/>
                  <a:pt x="3046393" y="3466788"/>
                  <a:pt x="3058601" y="3463221"/>
                </a:cubicBezTo>
                <a:cubicBezTo>
                  <a:pt x="3064807" y="3461404"/>
                  <a:pt x="3070430" y="3460409"/>
                  <a:pt x="3074605" y="3460324"/>
                </a:cubicBezTo>
                <a:close/>
                <a:moveTo>
                  <a:pt x="808718" y="3459879"/>
                </a:moveTo>
                <a:cubicBezTo>
                  <a:pt x="812491" y="3460924"/>
                  <a:pt x="815221" y="3463256"/>
                  <a:pt x="816179" y="3466651"/>
                </a:cubicBezTo>
                <a:cubicBezTo>
                  <a:pt x="818305" y="3474058"/>
                  <a:pt x="810691" y="3483042"/>
                  <a:pt x="799650" y="3486333"/>
                </a:cubicBezTo>
                <a:cubicBezTo>
                  <a:pt x="789707" y="3489282"/>
                  <a:pt x="780243" y="3486813"/>
                  <a:pt x="778185" y="3480641"/>
                </a:cubicBezTo>
                <a:cubicBezTo>
                  <a:pt x="775992" y="3474058"/>
                  <a:pt x="783943" y="3464594"/>
                  <a:pt x="794985" y="3460822"/>
                </a:cubicBezTo>
                <a:cubicBezTo>
                  <a:pt x="800132" y="3459073"/>
                  <a:pt x="804951" y="3458833"/>
                  <a:pt x="808718" y="3459879"/>
                </a:cubicBezTo>
                <a:close/>
                <a:moveTo>
                  <a:pt x="3294817" y="3459390"/>
                </a:moveTo>
                <a:cubicBezTo>
                  <a:pt x="3299557" y="3459536"/>
                  <a:pt x="3302918" y="3461199"/>
                  <a:pt x="3303844" y="3464457"/>
                </a:cubicBezTo>
                <a:cubicBezTo>
                  <a:pt x="3305627" y="3470835"/>
                  <a:pt x="3296917" y="3481053"/>
                  <a:pt x="3284230" y="3486677"/>
                </a:cubicBezTo>
                <a:cubicBezTo>
                  <a:pt x="3271954" y="3492095"/>
                  <a:pt x="3259267" y="3490997"/>
                  <a:pt x="3257415" y="3484756"/>
                </a:cubicBezTo>
                <a:cubicBezTo>
                  <a:pt x="3255563" y="3478516"/>
                  <a:pt x="3264890" y="3468914"/>
                  <a:pt x="3277509" y="3463428"/>
                </a:cubicBezTo>
                <a:cubicBezTo>
                  <a:pt x="3283955" y="3460616"/>
                  <a:pt x="3290076" y="3459245"/>
                  <a:pt x="3294817" y="3459390"/>
                </a:cubicBezTo>
                <a:close/>
                <a:moveTo>
                  <a:pt x="2331104" y="3459193"/>
                </a:moveTo>
                <a:cubicBezTo>
                  <a:pt x="2334070" y="3458953"/>
                  <a:pt x="2338442" y="3459141"/>
                  <a:pt x="2343449" y="3459793"/>
                </a:cubicBezTo>
                <a:cubicBezTo>
                  <a:pt x="2353256" y="3461096"/>
                  <a:pt x="2363406" y="3463771"/>
                  <a:pt x="2364846" y="3465623"/>
                </a:cubicBezTo>
                <a:cubicBezTo>
                  <a:pt x="2366286" y="3467474"/>
                  <a:pt x="2358674" y="3468160"/>
                  <a:pt x="2348250" y="3467063"/>
                </a:cubicBezTo>
                <a:cubicBezTo>
                  <a:pt x="2337620" y="3465897"/>
                  <a:pt x="2328361" y="3463291"/>
                  <a:pt x="2327195" y="3461165"/>
                </a:cubicBezTo>
                <a:cubicBezTo>
                  <a:pt x="2326578" y="3460102"/>
                  <a:pt x="2328138" y="3459433"/>
                  <a:pt x="2331104" y="3459193"/>
                </a:cubicBezTo>
                <a:close/>
                <a:moveTo>
                  <a:pt x="3147592" y="3458070"/>
                </a:moveTo>
                <a:cubicBezTo>
                  <a:pt x="3152316" y="3458027"/>
                  <a:pt x="3155573" y="3459142"/>
                  <a:pt x="3155985" y="3461508"/>
                </a:cubicBezTo>
                <a:cubicBezTo>
                  <a:pt x="3156739" y="3465828"/>
                  <a:pt x="3147618" y="3473235"/>
                  <a:pt x="3135754" y="3477281"/>
                </a:cubicBezTo>
                <a:cubicBezTo>
                  <a:pt x="3123890" y="3481396"/>
                  <a:pt x="3113054" y="3480847"/>
                  <a:pt x="3111682" y="3476595"/>
                </a:cubicBezTo>
                <a:cubicBezTo>
                  <a:pt x="3110311" y="3472412"/>
                  <a:pt x="3118746" y="3465760"/>
                  <a:pt x="3130405" y="3461576"/>
                </a:cubicBezTo>
                <a:cubicBezTo>
                  <a:pt x="3136680" y="3459313"/>
                  <a:pt x="3142869" y="3458113"/>
                  <a:pt x="3147592" y="3458070"/>
                </a:cubicBezTo>
                <a:close/>
                <a:moveTo>
                  <a:pt x="2085594" y="3457872"/>
                </a:moveTo>
                <a:cubicBezTo>
                  <a:pt x="2096423" y="3459312"/>
                  <a:pt x="2106642" y="3463976"/>
                  <a:pt x="2107465" y="3467885"/>
                </a:cubicBezTo>
                <a:cubicBezTo>
                  <a:pt x="2108219" y="3471794"/>
                  <a:pt x="2099166" y="3474057"/>
                  <a:pt x="2088262" y="3472617"/>
                </a:cubicBezTo>
                <a:cubicBezTo>
                  <a:pt x="2078119" y="3471246"/>
                  <a:pt x="2069272" y="3467062"/>
                  <a:pt x="2067972" y="3463153"/>
                </a:cubicBezTo>
                <a:cubicBezTo>
                  <a:pt x="2066596" y="3458901"/>
                  <a:pt x="2074896" y="3456432"/>
                  <a:pt x="2085594" y="3457872"/>
                </a:cubicBezTo>
                <a:close/>
                <a:moveTo>
                  <a:pt x="3223013" y="3457607"/>
                </a:moveTo>
                <a:cubicBezTo>
                  <a:pt x="3227239" y="3457838"/>
                  <a:pt x="3230051" y="3459244"/>
                  <a:pt x="3230394" y="3461850"/>
                </a:cubicBezTo>
                <a:cubicBezTo>
                  <a:pt x="3231217" y="3467543"/>
                  <a:pt x="3220999" y="3476390"/>
                  <a:pt x="3207557" y="3481053"/>
                </a:cubicBezTo>
                <a:cubicBezTo>
                  <a:pt x="3195418" y="3485305"/>
                  <a:pt x="3185200" y="3484071"/>
                  <a:pt x="3184377" y="3478721"/>
                </a:cubicBezTo>
                <a:cubicBezTo>
                  <a:pt x="3183485" y="3472961"/>
                  <a:pt x="3193567" y="3465142"/>
                  <a:pt x="3207145" y="3460410"/>
                </a:cubicBezTo>
                <a:cubicBezTo>
                  <a:pt x="3213146" y="3458318"/>
                  <a:pt x="3218787" y="3457375"/>
                  <a:pt x="3223013" y="3457607"/>
                </a:cubicBezTo>
                <a:close/>
                <a:moveTo>
                  <a:pt x="2845386" y="3457462"/>
                </a:moveTo>
                <a:cubicBezTo>
                  <a:pt x="2846072" y="3458353"/>
                  <a:pt x="2838665" y="3460616"/>
                  <a:pt x="2828652" y="3462330"/>
                </a:cubicBezTo>
                <a:cubicBezTo>
                  <a:pt x="2817748" y="3464251"/>
                  <a:pt x="2807049" y="3464868"/>
                  <a:pt x="2806364" y="3463908"/>
                </a:cubicBezTo>
                <a:cubicBezTo>
                  <a:pt x="2805609" y="3462879"/>
                  <a:pt x="2814730" y="3460685"/>
                  <a:pt x="2825978" y="3458901"/>
                </a:cubicBezTo>
                <a:cubicBezTo>
                  <a:pt x="2836059" y="3457324"/>
                  <a:pt x="2844700" y="3456570"/>
                  <a:pt x="2845386" y="3457462"/>
                </a:cubicBezTo>
                <a:close/>
                <a:moveTo>
                  <a:pt x="515996" y="3457273"/>
                </a:moveTo>
                <a:cubicBezTo>
                  <a:pt x="519466" y="3456090"/>
                  <a:pt x="522038" y="3456055"/>
                  <a:pt x="522723" y="3457530"/>
                </a:cubicBezTo>
                <a:cubicBezTo>
                  <a:pt x="524163" y="3460616"/>
                  <a:pt x="518198" y="3468091"/>
                  <a:pt x="509215" y="3474264"/>
                </a:cubicBezTo>
                <a:cubicBezTo>
                  <a:pt x="500641" y="3480093"/>
                  <a:pt x="491453" y="3483110"/>
                  <a:pt x="490150" y="3480504"/>
                </a:cubicBezTo>
                <a:cubicBezTo>
                  <a:pt x="488774" y="3477830"/>
                  <a:pt x="494881" y="3470491"/>
                  <a:pt x="503865" y="3463908"/>
                </a:cubicBezTo>
                <a:cubicBezTo>
                  <a:pt x="508149" y="3460787"/>
                  <a:pt x="512524" y="3458455"/>
                  <a:pt x="515996" y="3457273"/>
                </a:cubicBezTo>
                <a:close/>
                <a:moveTo>
                  <a:pt x="2393958" y="3456887"/>
                </a:moveTo>
                <a:cubicBezTo>
                  <a:pt x="2396752" y="3456758"/>
                  <a:pt x="2401056" y="3457015"/>
                  <a:pt x="2406268" y="3457667"/>
                </a:cubicBezTo>
                <a:cubicBezTo>
                  <a:pt x="2416418" y="3458970"/>
                  <a:pt x="2426088" y="3461233"/>
                  <a:pt x="2427048" y="3462674"/>
                </a:cubicBezTo>
                <a:cubicBezTo>
                  <a:pt x="2427939" y="3464045"/>
                  <a:pt x="2419367" y="3464388"/>
                  <a:pt x="2409560" y="3463222"/>
                </a:cubicBezTo>
                <a:cubicBezTo>
                  <a:pt x="2400576" y="3462125"/>
                  <a:pt x="2392141" y="3459999"/>
                  <a:pt x="2390701" y="3458421"/>
                </a:cubicBezTo>
                <a:cubicBezTo>
                  <a:pt x="2389877" y="3457530"/>
                  <a:pt x="2391163" y="3457016"/>
                  <a:pt x="2393958" y="3456887"/>
                </a:cubicBezTo>
                <a:close/>
                <a:moveTo>
                  <a:pt x="2467647" y="3456844"/>
                </a:moveTo>
                <a:cubicBezTo>
                  <a:pt x="2477317" y="3457804"/>
                  <a:pt x="2485889" y="3459382"/>
                  <a:pt x="2487535" y="3460548"/>
                </a:cubicBezTo>
                <a:cubicBezTo>
                  <a:pt x="2489181" y="3461714"/>
                  <a:pt x="2482940" y="3462056"/>
                  <a:pt x="2473545" y="3461302"/>
                </a:cubicBezTo>
                <a:cubicBezTo>
                  <a:pt x="2463052" y="3460411"/>
                  <a:pt x="2453039" y="3458353"/>
                  <a:pt x="2452079" y="3457050"/>
                </a:cubicBezTo>
                <a:cubicBezTo>
                  <a:pt x="2451256" y="3455884"/>
                  <a:pt x="2458320" y="3455816"/>
                  <a:pt x="2467647" y="3456844"/>
                </a:cubicBezTo>
                <a:close/>
                <a:moveTo>
                  <a:pt x="2665363" y="3456226"/>
                </a:moveTo>
                <a:cubicBezTo>
                  <a:pt x="2674484" y="3455540"/>
                  <a:pt x="2682783" y="3455609"/>
                  <a:pt x="2683606" y="3456363"/>
                </a:cubicBezTo>
                <a:cubicBezTo>
                  <a:pt x="2684360" y="3457049"/>
                  <a:pt x="2676953" y="3458352"/>
                  <a:pt x="2667969" y="3458969"/>
                </a:cubicBezTo>
                <a:cubicBezTo>
                  <a:pt x="2658642" y="3459587"/>
                  <a:pt x="2650207" y="3459449"/>
                  <a:pt x="2649590" y="3458695"/>
                </a:cubicBezTo>
                <a:cubicBezTo>
                  <a:pt x="2648973" y="3457941"/>
                  <a:pt x="2656379" y="3456843"/>
                  <a:pt x="2665363" y="3456226"/>
                </a:cubicBezTo>
                <a:close/>
                <a:moveTo>
                  <a:pt x="2518610" y="3454864"/>
                </a:moveTo>
                <a:cubicBezTo>
                  <a:pt x="2521585" y="3454786"/>
                  <a:pt x="2525734" y="3454924"/>
                  <a:pt x="2530192" y="3455267"/>
                </a:cubicBezTo>
                <a:cubicBezTo>
                  <a:pt x="2539450" y="3456021"/>
                  <a:pt x="2547542" y="3457324"/>
                  <a:pt x="2548160" y="3458284"/>
                </a:cubicBezTo>
                <a:cubicBezTo>
                  <a:pt x="2548845" y="3459313"/>
                  <a:pt x="2541233" y="3459656"/>
                  <a:pt x="2532249" y="3459039"/>
                </a:cubicBezTo>
                <a:cubicBezTo>
                  <a:pt x="2522922" y="3458353"/>
                  <a:pt x="2514555" y="3456775"/>
                  <a:pt x="2514075" y="3455747"/>
                </a:cubicBezTo>
                <a:cubicBezTo>
                  <a:pt x="2513835" y="3455232"/>
                  <a:pt x="2515635" y="3454941"/>
                  <a:pt x="2518610" y="3454864"/>
                </a:cubicBezTo>
                <a:close/>
                <a:moveTo>
                  <a:pt x="1752090" y="3454238"/>
                </a:moveTo>
                <a:cubicBezTo>
                  <a:pt x="1763268" y="3454718"/>
                  <a:pt x="1774173" y="3460410"/>
                  <a:pt x="1775955" y="3466651"/>
                </a:cubicBezTo>
                <a:cubicBezTo>
                  <a:pt x="1777671" y="3472823"/>
                  <a:pt x="1769508" y="3477967"/>
                  <a:pt x="1758261" y="3477693"/>
                </a:cubicBezTo>
                <a:cubicBezTo>
                  <a:pt x="1746673" y="3477418"/>
                  <a:pt x="1736384" y="3472000"/>
                  <a:pt x="1734669" y="3465348"/>
                </a:cubicBezTo>
                <a:cubicBezTo>
                  <a:pt x="1732957" y="3458764"/>
                  <a:pt x="1740774" y="3453758"/>
                  <a:pt x="1752090" y="3454238"/>
                </a:cubicBezTo>
                <a:close/>
                <a:moveTo>
                  <a:pt x="2752100" y="3453895"/>
                </a:moveTo>
                <a:cubicBezTo>
                  <a:pt x="2755803" y="3453706"/>
                  <a:pt x="2758220" y="3453758"/>
                  <a:pt x="2758358" y="3454101"/>
                </a:cubicBezTo>
                <a:cubicBezTo>
                  <a:pt x="2758632" y="3454787"/>
                  <a:pt x="2751500" y="3456158"/>
                  <a:pt x="2741898" y="3457256"/>
                </a:cubicBezTo>
                <a:cubicBezTo>
                  <a:pt x="2732640" y="3458284"/>
                  <a:pt x="2723999" y="3458627"/>
                  <a:pt x="2722970" y="3458078"/>
                </a:cubicBezTo>
                <a:cubicBezTo>
                  <a:pt x="2721942" y="3457530"/>
                  <a:pt x="2728868" y="3456158"/>
                  <a:pt x="2738127" y="3455130"/>
                </a:cubicBezTo>
                <a:cubicBezTo>
                  <a:pt x="2743407" y="3454512"/>
                  <a:pt x="2748396" y="3454084"/>
                  <a:pt x="2752100" y="3453895"/>
                </a:cubicBezTo>
                <a:close/>
                <a:moveTo>
                  <a:pt x="4017606" y="3451897"/>
                </a:moveTo>
                <a:cubicBezTo>
                  <a:pt x="4023401" y="3453037"/>
                  <a:pt x="4027498" y="3456329"/>
                  <a:pt x="4028253" y="3461438"/>
                </a:cubicBezTo>
                <a:cubicBezTo>
                  <a:pt x="4029693" y="3471040"/>
                  <a:pt x="4019132" y="3483795"/>
                  <a:pt x="4004730" y="3490036"/>
                </a:cubicBezTo>
                <a:cubicBezTo>
                  <a:pt x="3989505" y="3496551"/>
                  <a:pt x="3974829" y="3493739"/>
                  <a:pt x="3973389" y="3483864"/>
                </a:cubicBezTo>
                <a:cubicBezTo>
                  <a:pt x="3972018" y="3474606"/>
                  <a:pt x="3982236" y="3462056"/>
                  <a:pt x="3996775" y="3455266"/>
                </a:cubicBezTo>
                <a:cubicBezTo>
                  <a:pt x="4004319" y="3451768"/>
                  <a:pt x="4011811" y="3450757"/>
                  <a:pt x="4017606" y="3451897"/>
                </a:cubicBezTo>
                <a:close/>
                <a:moveTo>
                  <a:pt x="6605842" y="3451837"/>
                </a:moveTo>
                <a:cubicBezTo>
                  <a:pt x="6612948" y="3453123"/>
                  <a:pt x="6618006" y="3457563"/>
                  <a:pt x="6619412" y="3464799"/>
                </a:cubicBezTo>
                <a:cubicBezTo>
                  <a:pt x="6622086" y="3478926"/>
                  <a:pt x="6608302" y="3500323"/>
                  <a:pt x="6589305" y="3511845"/>
                </a:cubicBezTo>
                <a:cubicBezTo>
                  <a:pt x="6569828" y="3523709"/>
                  <a:pt x="6552752" y="3521103"/>
                  <a:pt x="6550146" y="3505535"/>
                </a:cubicBezTo>
                <a:cubicBezTo>
                  <a:pt x="6547540" y="3490036"/>
                  <a:pt x="6560844" y="3468502"/>
                  <a:pt x="6579978" y="3457804"/>
                </a:cubicBezTo>
                <a:cubicBezTo>
                  <a:pt x="6589579" y="3452420"/>
                  <a:pt x="6598735" y="3450551"/>
                  <a:pt x="6605842" y="3451837"/>
                </a:cubicBezTo>
                <a:close/>
                <a:moveTo>
                  <a:pt x="4485476" y="3451701"/>
                </a:moveTo>
                <a:cubicBezTo>
                  <a:pt x="4500975" y="3448478"/>
                  <a:pt x="4515240" y="3458833"/>
                  <a:pt x="4517092" y="3474881"/>
                </a:cubicBezTo>
                <a:cubicBezTo>
                  <a:pt x="4519149" y="3492232"/>
                  <a:pt x="4506736" y="3509239"/>
                  <a:pt x="4489797" y="3512257"/>
                </a:cubicBezTo>
                <a:cubicBezTo>
                  <a:pt x="4473681" y="3515137"/>
                  <a:pt x="4460376" y="3505330"/>
                  <a:pt x="4458524" y="3489214"/>
                </a:cubicBezTo>
                <a:cubicBezTo>
                  <a:pt x="4456604" y="3472481"/>
                  <a:pt x="4469154" y="3455130"/>
                  <a:pt x="4485476" y="3451701"/>
                </a:cubicBezTo>
                <a:close/>
                <a:moveTo>
                  <a:pt x="2588897" y="3451289"/>
                </a:moveTo>
                <a:cubicBezTo>
                  <a:pt x="2598224" y="3451426"/>
                  <a:pt x="2607413" y="3452249"/>
                  <a:pt x="2609265" y="3453209"/>
                </a:cubicBezTo>
                <a:cubicBezTo>
                  <a:pt x="2610980" y="3454101"/>
                  <a:pt x="2603984" y="3454992"/>
                  <a:pt x="2595069" y="3454924"/>
                </a:cubicBezTo>
                <a:cubicBezTo>
                  <a:pt x="2585742" y="3454855"/>
                  <a:pt x="2577307" y="3453758"/>
                  <a:pt x="2576141" y="3452661"/>
                </a:cubicBezTo>
                <a:cubicBezTo>
                  <a:pt x="2575112" y="3451700"/>
                  <a:pt x="2580530" y="3451152"/>
                  <a:pt x="2588897" y="3451289"/>
                </a:cubicBezTo>
                <a:close/>
                <a:moveTo>
                  <a:pt x="1347606" y="3450740"/>
                </a:moveTo>
                <a:cubicBezTo>
                  <a:pt x="1358781" y="3450261"/>
                  <a:pt x="1369344" y="3456981"/>
                  <a:pt x="1370099" y="3464936"/>
                </a:cubicBezTo>
                <a:cubicBezTo>
                  <a:pt x="1370921" y="3473097"/>
                  <a:pt x="1362216" y="3480298"/>
                  <a:pt x="1350897" y="3480916"/>
                </a:cubicBezTo>
                <a:cubicBezTo>
                  <a:pt x="1339583" y="3481533"/>
                  <a:pt x="1329569" y="3475155"/>
                  <a:pt x="1328608" y="3466788"/>
                </a:cubicBezTo>
                <a:cubicBezTo>
                  <a:pt x="1327720" y="3458353"/>
                  <a:pt x="1336083" y="3451220"/>
                  <a:pt x="1347606" y="3450740"/>
                </a:cubicBezTo>
                <a:close/>
                <a:moveTo>
                  <a:pt x="2912431" y="3450114"/>
                </a:moveTo>
                <a:cubicBezTo>
                  <a:pt x="2916349" y="3449728"/>
                  <a:pt x="2919006" y="3449780"/>
                  <a:pt x="2919315" y="3450397"/>
                </a:cubicBezTo>
                <a:cubicBezTo>
                  <a:pt x="2919932" y="3451631"/>
                  <a:pt x="2910811" y="3454924"/>
                  <a:pt x="2900113" y="3457050"/>
                </a:cubicBezTo>
                <a:cubicBezTo>
                  <a:pt x="2890100" y="3459038"/>
                  <a:pt x="2881459" y="3459587"/>
                  <a:pt x="2880293" y="3458558"/>
                </a:cubicBezTo>
                <a:cubicBezTo>
                  <a:pt x="2879059" y="3457392"/>
                  <a:pt x="2887425" y="3454580"/>
                  <a:pt x="2897987" y="3452454"/>
                </a:cubicBezTo>
                <a:cubicBezTo>
                  <a:pt x="2903336" y="3451323"/>
                  <a:pt x="2908514" y="3450500"/>
                  <a:pt x="2912431" y="3450114"/>
                </a:cubicBezTo>
                <a:close/>
                <a:moveTo>
                  <a:pt x="4279188" y="3449780"/>
                </a:moveTo>
                <a:cubicBezTo>
                  <a:pt x="4294756" y="3445459"/>
                  <a:pt x="4307786" y="3452934"/>
                  <a:pt x="4309020" y="3466993"/>
                </a:cubicBezTo>
                <a:cubicBezTo>
                  <a:pt x="4310255" y="3480709"/>
                  <a:pt x="4298527" y="3495386"/>
                  <a:pt x="4283234" y="3499295"/>
                </a:cubicBezTo>
                <a:cubicBezTo>
                  <a:pt x="4268146" y="3503135"/>
                  <a:pt x="4253333" y="3495660"/>
                  <a:pt x="4251619" y="3483384"/>
                </a:cubicBezTo>
                <a:cubicBezTo>
                  <a:pt x="4249698" y="3470011"/>
                  <a:pt x="4262592" y="3454306"/>
                  <a:pt x="4279188" y="3449780"/>
                </a:cubicBezTo>
                <a:close/>
                <a:moveTo>
                  <a:pt x="437891" y="3449231"/>
                </a:moveTo>
                <a:cubicBezTo>
                  <a:pt x="438164" y="3451700"/>
                  <a:pt x="431924" y="3459381"/>
                  <a:pt x="424311" y="3465965"/>
                </a:cubicBezTo>
                <a:cubicBezTo>
                  <a:pt x="415601" y="3473440"/>
                  <a:pt x="407920" y="3477486"/>
                  <a:pt x="408125" y="3474469"/>
                </a:cubicBezTo>
                <a:cubicBezTo>
                  <a:pt x="408334" y="3471794"/>
                  <a:pt x="414778" y="3464319"/>
                  <a:pt x="422802" y="3457392"/>
                </a:cubicBezTo>
                <a:cubicBezTo>
                  <a:pt x="430553" y="3450672"/>
                  <a:pt x="437615" y="3446831"/>
                  <a:pt x="437891" y="3449231"/>
                </a:cubicBezTo>
                <a:close/>
                <a:moveTo>
                  <a:pt x="1001827" y="3449026"/>
                </a:moveTo>
                <a:cubicBezTo>
                  <a:pt x="1012387" y="3445940"/>
                  <a:pt x="1023222" y="3450604"/>
                  <a:pt x="1024801" y="3458901"/>
                </a:cubicBezTo>
                <a:cubicBezTo>
                  <a:pt x="1026445" y="3467200"/>
                  <a:pt x="1018352" y="3476801"/>
                  <a:pt x="1007586" y="3479339"/>
                </a:cubicBezTo>
                <a:cubicBezTo>
                  <a:pt x="998118" y="3481601"/>
                  <a:pt x="988037" y="3477418"/>
                  <a:pt x="986193" y="3470286"/>
                </a:cubicBezTo>
                <a:cubicBezTo>
                  <a:pt x="983994" y="3462125"/>
                  <a:pt x="991197" y="3452318"/>
                  <a:pt x="1001827" y="3449026"/>
                </a:cubicBezTo>
                <a:close/>
                <a:moveTo>
                  <a:pt x="2832699" y="3448272"/>
                </a:moveTo>
                <a:cubicBezTo>
                  <a:pt x="2833042" y="3448958"/>
                  <a:pt x="2824126" y="3451084"/>
                  <a:pt x="2814457" y="3452523"/>
                </a:cubicBezTo>
                <a:cubicBezTo>
                  <a:pt x="2805541" y="3453826"/>
                  <a:pt x="2797517" y="3454375"/>
                  <a:pt x="2796626" y="3453895"/>
                </a:cubicBezTo>
                <a:cubicBezTo>
                  <a:pt x="2795529" y="3453278"/>
                  <a:pt x="2803004" y="3451563"/>
                  <a:pt x="2813222" y="3449986"/>
                </a:cubicBezTo>
                <a:cubicBezTo>
                  <a:pt x="2823235" y="3448477"/>
                  <a:pt x="2832356" y="3447586"/>
                  <a:pt x="2832699" y="3448272"/>
                </a:cubicBezTo>
                <a:close/>
                <a:moveTo>
                  <a:pt x="4824124" y="3447791"/>
                </a:moveTo>
                <a:cubicBezTo>
                  <a:pt x="4841269" y="3443128"/>
                  <a:pt x="4856631" y="3456432"/>
                  <a:pt x="4859032" y="3478447"/>
                </a:cubicBezTo>
                <a:cubicBezTo>
                  <a:pt x="4861295" y="3498746"/>
                  <a:pt x="4850665" y="3518977"/>
                  <a:pt x="4835234" y="3523435"/>
                </a:cubicBezTo>
                <a:cubicBezTo>
                  <a:pt x="4818638" y="3528236"/>
                  <a:pt x="4802385" y="3514863"/>
                  <a:pt x="4799024" y="3494014"/>
                </a:cubicBezTo>
                <a:cubicBezTo>
                  <a:pt x="4795732" y="3473646"/>
                  <a:pt x="4807459" y="3452318"/>
                  <a:pt x="4824124" y="3447791"/>
                </a:cubicBezTo>
                <a:close/>
                <a:moveTo>
                  <a:pt x="1618222" y="3447449"/>
                </a:moveTo>
                <a:cubicBezTo>
                  <a:pt x="1629472" y="3448066"/>
                  <a:pt x="1639960" y="3454718"/>
                  <a:pt x="1640578" y="3461508"/>
                </a:cubicBezTo>
                <a:cubicBezTo>
                  <a:pt x="1641268" y="3468503"/>
                  <a:pt x="1632485" y="3473921"/>
                  <a:pt x="1621104" y="3473509"/>
                </a:cubicBezTo>
                <a:cubicBezTo>
                  <a:pt x="1609717" y="3473098"/>
                  <a:pt x="1599774" y="3466720"/>
                  <a:pt x="1598949" y="3459450"/>
                </a:cubicBezTo>
                <a:cubicBezTo>
                  <a:pt x="1598196" y="3452044"/>
                  <a:pt x="1606562" y="3446763"/>
                  <a:pt x="1618222" y="3447449"/>
                </a:cubicBezTo>
                <a:close/>
                <a:moveTo>
                  <a:pt x="1481129" y="3445734"/>
                </a:moveTo>
                <a:cubicBezTo>
                  <a:pt x="1492240" y="3445391"/>
                  <a:pt x="1503212" y="3451563"/>
                  <a:pt x="1504997" y="3459107"/>
                </a:cubicBezTo>
                <a:cubicBezTo>
                  <a:pt x="1506779" y="3466650"/>
                  <a:pt x="1498618" y="3473577"/>
                  <a:pt x="1487439" y="3474126"/>
                </a:cubicBezTo>
                <a:cubicBezTo>
                  <a:pt x="1475918" y="3474675"/>
                  <a:pt x="1465630" y="3468982"/>
                  <a:pt x="1463849" y="3460959"/>
                </a:cubicBezTo>
                <a:cubicBezTo>
                  <a:pt x="1462062" y="3453003"/>
                  <a:pt x="1469884" y="3446145"/>
                  <a:pt x="1481129" y="3445734"/>
                </a:cubicBezTo>
                <a:close/>
                <a:moveTo>
                  <a:pt x="2132874" y="3445107"/>
                </a:moveTo>
                <a:cubicBezTo>
                  <a:pt x="2136200" y="3444516"/>
                  <a:pt x="2141172" y="3444602"/>
                  <a:pt x="2146830" y="3445528"/>
                </a:cubicBezTo>
                <a:cubicBezTo>
                  <a:pt x="2157254" y="3447243"/>
                  <a:pt x="2166307" y="3450808"/>
                  <a:pt x="2167884" y="3453963"/>
                </a:cubicBezTo>
                <a:cubicBezTo>
                  <a:pt x="2169393" y="3457049"/>
                  <a:pt x="2162535" y="3458764"/>
                  <a:pt x="2152796" y="3457735"/>
                </a:cubicBezTo>
                <a:cubicBezTo>
                  <a:pt x="2142029" y="3456638"/>
                  <a:pt x="2130645" y="3452317"/>
                  <a:pt x="2128793" y="3448751"/>
                </a:cubicBezTo>
                <a:cubicBezTo>
                  <a:pt x="2127867" y="3446968"/>
                  <a:pt x="2129548" y="3445699"/>
                  <a:pt x="2132874" y="3445107"/>
                </a:cubicBezTo>
                <a:close/>
                <a:moveTo>
                  <a:pt x="2744436" y="3443813"/>
                </a:moveTo>
                <a:cubicBezTo>
                  <a:pt x="2745670" y="3444568"/>
                  <a:pt x="2738332" y="3446282"/>
                  <a:pt x="2729348" y="3447242"/>
                </a:cubicBezTo>
                <a:cubicBezTo>
                  <a:pt x="2720158" y="3448271"/>
                  <a:pt x="2711860" y="3448271"/>
                  <a:pt x="2711312" y="3447379"/>
                </a:cubicBezTo>
                <a:cubicBezTo>
                  <a:pt x="2710832" y="3446556"/>
                  <a:pt x="2716661" y="3445253"/>
                  <a:pt x="2724959" y="3444293"/>
                </a:cubicBezTo>
                <a:cubicBezTo>
                  <a:pt x="2734354" y="3443265"/>
                  <a:pt x="2743201" y="3443059"/>
                  <a:pt x="2744436" y="3443813"/>
                </a:cubicBezTo>
                <a:close/>
                <a:moveTo>
                  <a:pt x="2652470" y="3442374"/>
                </a:moveTo>
                <a:cubicBezTo>
                  <a:pt x="2660700" y="3441825"/>
                  <a:pt x="2668244" y="3442237"/>
                  <a:pt x="2669204" y="3443265"/>
                </a:cubicBezTo>
                <a:cubicBezTo>
                  <a:pt x="2670232" y="3444294"/>
                  <a:pt x="2664540" y="3445597"/>
                  <a:pt x="2655899" y="3446214"/>
                </a:cubicBezTo>
                <a:cubicBezTo>
                  <a:pt x="2647601" y="3446832"/>
                  <a:pt x="2639234" y="3446352"/>
                  <a:pt x="2637657" y="3445391"/>
                </a:cubicBezTo>
                <a:cubicBezTo>
                  <a:pt x="2635874" y="3444294"/>
                  <a:pt x="2643418" y="3442923"/>
                  <a:pt x="2652470" y="3442374"/>
                </a:cubicBezTo>
                <a:close/>
                <a:moveTo>
                  <a:pt x="2993518" y="3441688"/>
                </a:moveTo>
                <a:cubicBezTo>
                  <a:pt x="2995370" y="3442854"/>
                  <a:pt x="2987415" y="3446694"/>
                  <a:pt x="2976442" y="3449574"/>
                </a:cubicBezTo>
                <a:cubicBezTo>
                  <a:pt x="2964920" y="3452592"/>
                  <a:pt x="2954908" y="3453621"/>
                  <a:pt x="2952988" y="3452318"/>
                </a:cubicBezTo>
                <a:cubicBezTo>
                  <a:pt x="2951067" y="3451015"/>
                  <a:pt x="2958748" y="3447791"/>
                  <a:pt x="2969858" y="3444911"/>
                </a:cubicBezTo>
                <a:cubicBezTo>
                  <a:pt x="2980831" y="3442031"/>
                  <a:pt x="2991667" y="3440522"/>
                  <a:pt x="2993518" y="3441688"/>
                </a:cubicBezTo>
                <a:close/>
                <a:moveTo>
                  <a:pt x="735058" y="3441396"/>
                </a:moveTo>
                <a:cubicBezTo>
                  <a:pt x="738835" y="3442082"/>
                  <a:pt x="741565" y="3444054"/>
                  <a:pt x="742180" y="3447106"/>
                </a:cubicBezTo>
                <a:cubicBezTo>
                  <a:pt x="743412" y="3453210"/>
                  <a:pt x="735731" y="3461782"/>
                  <a:pt x="725582" y="3465897"/>
                </a:cubicBezTo>
                <a:cubicBezTo>
                  <a:pt x="715160" y="3470080"/>
                  <a:pt x="706243" y="3468571"/>
                  <a:pt x="705286" y="3462468"/>
                </a:cubicBezTo>
                <a:cubicBezTo>
                  <a:pt x="704325" y="3456501"/>
                  <a:pt x="711936" y="3447586"/>
                  <a:pt x="721604" y="3443403"/>
                </a:cubicBezTo>
                <a:cubicBezTo>
                  <a:pt x="726440" y="3441311"/>
                  <a:pt x="731274" y="3440711"/>
                  <a:pt x="735058" y="3441396"/>
                </a:cubicBezTo>
                <a:close/>
                <a:moveTo>
                  <a:pt x="251155" y="3440308"/>
                </a:moveTo>
                <a:cubicBezTo>
                  <a:pt x="253084" y="3439442"/>
                  <a:pt x="254404" y="3439665"/>
                  <a:pt x="254574" y="3441414"/>
                </a:cubicBezTo>
                <a:cubicBezTo>
                  <a:pt x="252310" y="3444774"/>
                  <a:pt x="249431" y="3449986"/>
                  <a:pt x="245454" y="3454787"/>
                </a:cubicBezTo>
                <a:cubicBezTo>
                  <a:pt x="239693" y="3461576"/>
                  <a:pt x="233864" y="3464114"/>
                  <a:pt x="234001" y="3460548"/>
                </a:cubicBezTo>
                <a:cubicBezTo>
                  <a:pt x="234070" y="3457667"/>
                  <a:pt x="238528" y="3451152"/>
                  <a:pt x="244082" y="3445734"/>
                </a:cubicBezTo>
                <a:cubicBezTo>
                  <a:pt x="246688" y="3443128"/>
                  <a:pt x="249225" y="3441173"/>
                  <a:pt x="251155" y="3440308"/>
                </a:cubicBezTo>
                <a:close/>
                <a:moveTo>
                  <a:pt x="3943934" y="3440299"/>
                </a:moveTo>
                <a:cubicBezTo>
                  <a:pt x="3949369" y="3440831"/>
                  <a:pt x="3953226" y="3443368"/>
                  <a:pt x="3954324" y="3447792"/>
                </a:cubicBezTo>
                <a:cubicBezTo>
                  <a:pt x="3956450" y="3456501"/>
                  <a:pt x="3946438" y="3469326"/>
                  <a:pt x="3931967" y="3476321"/>
                </a:cubicBezTo>
                <a:cubicBezTo>
                  <a:pt x="3916605" y="3483727"/>
                  <a:pt x="3901518" y="3482356"/>
                  <a:pt x="3900077" y="3473372"/>
                </a:cubicBezTo>
                <a:cubicBezTo>
                  <a:pt x="3898706" y="3464731"/>
                  <a:pt x="3909404" y="3451975"/>
                  <a:pt x="3924080" y="3444843"/>
                </a:cubicBezTo>
                <a:cubicBezTo>
                  <a:pt x="3931487" y="3441242"/>
                  <a:pt x="3938499" y="3439768"/>
                  <a:pt x="3943934" y="3440299"/>
                </a:cubicBezTo>
                <a:close/>
                <a:moveTo>
                  <a:pt x="2818434" y="3440247"/>
                </a:moveTo>
                <a:cubicBezTo>
                  <a:pt x="2818777" y="3441002"/>
                  <a:pt x="2810890" y="3442853"/>
                  <a:pt x="2801975" y="3444157"/>
                </a:cubicBezTo>
                <a:cubicBezTo>
                  <a:pt x="2792716" y="3445460"/>
                  <a:pt x="2784761" y="3445871"/>
                  <a:pt x="2784624" y="3445117"/>
                </a:cubicBezTo>
                <a:cubicBezTo>
                  <a:pt x="2784418" y="3444225"/>
                  <a:pt x="2792373" y="3442442"/>
                  <a:pt x="2801220" y="3441208"/>
                </a:cubicBezTo>
                <a:cubicBezTo>
                  <a:pt x="2810341" y="3439905"/>
                  <a:pt x="2818091" y="3439424"/>
                  <a:pt x="2818434" y="3440247"/>
                </a:cubicBezTo>
                <a:close/>
                <a:moveTo>
                  <a:pt x="1948161" y="3439974"/>
                </a:moveTo>
                <a:cubicBezTo>
                  <a:pt x="1958793" y="3441071"/>
                  <a:pt x="1969765" y="3446352"/>
                  <a:pt x="1971341" y="3451221"/>
                </a:cubicBezTo>
                <a:cubicBezTo>
                  <a:pt x="1972920" y="3456090"/>
                  <a:pt x="1964621" y="3459382"/>
                  <a:pt x="1953719" y="3458216"/>
                </a:cubicBezTo>
                <a:cubicBezTo>
                  <a:pt x="1944115" y="3457187"/>
                  <a:pt x="1933964" y="3452181"/>
                  <a:pt x="1932112" y="3447655"/>
                </a:cubicBezTo>
                <a:cubicBezTo>
                  <a:pt x="1929921" y="3442443"/>
                  <a:pt x="1937325" y="3438876"/>
                  <a:pt x="1948161" y="3439974"/>
                </a:cubicBezTo>
                <a:close/>
                <a:moveTo>
                  <a:pt x="589151" y="3439938"/>
                </a:moveTo>
                <a:cubicBezTo>
                  <a:pt x="592641" y="3439218"/>
                  <a:pt x="595181" y="3439698"/>
                  <a:pt x="595968" y="3441550"/>
                </a:cubicBezTo>
                <a:cubicBezTo>
                  <a:pt x="597752" y="3445734"/>
                  <a:pt x="590345" y="3454375"/>
                  <a:pt x="579783" y="3460341"/>
                </a:cubicBezTo>
                <a:cubicBezTo>
                  <a:pt x="570665" y="3465553"/>
                  <a:pt x="562297" y="3466719"/>
                  <a:pt x="561542" y="3462947"/>
                </a:cubicBezTo>
                <a:cubicBezTo>
                  <a:pt x="560718" y="3459244"/>
                  <a:pt x="567646" y="3451289"/>
                  <a:pt x="576631" y="3445528"/>
                </a:cubicBezTo>
                <a:cubicBezTo>
                  <a:pt x="581225" y="3442579"/>
                  <a:pt x="585664" y="3440658"/>
                  <a:pt x="589151" y="3439938"/>
                </a:cubicBezTo>
                <a:close/>
                <a:moveTo>
                  <a:pt x="2905462" y="3439699"/>
                </a:moveTo>
                <a:cubicBezTo>
                  <a:pt x="2907108" y="3440179"/>
                  <a:pt x="2899976" y="3442442"/>
                  <a:pt x="2889620" y="3444568"/>
                </a:cubicBezTo>
                <a:cubicBezTo>
                  <a:pt x="2879059" y="3446694"/>
                  <a:pt x="2869869" y="3447791"/>
                  <a:pt x="2868429" y="3447243"/>
                </a:cubicBezTo>
                <a:cubicBezTo>
                  <a:pt x="2866989" y="3446626"/>
                  <a:pt x="2873984" y="3444637"/>
                  <a:pt x="2883997" y="3442648"/>
                </a:cubicBezTo>
                <a:cubicBezTo>
                  <a:pt x="2893735" y="3440659"/>
                  <a:pt x="2903816" y="3439219"/>
                  <a:pt x="2905462" y="3439699"/>
                </a:cubicBezTo>
                <a:close/>
                <a:moveTo>
                  <a:pt x="6002946" y="3438191"/>
                </a:moveTo>
                <a:cubicBezTo>
                  <a:pt x="6021257" y="3431469"/>
                  <a:pt x="6036962" y="3443608"/>
                  <a:pt x="6038608" y="3465965"/>
                </a:cubicBezTo>
                <a:cubicBezTo>
                  <a:pt x="6040185" y="3487842"/>
                  <a:pt x="6026263" y="3511777"/>
                  <a:pt x="6008227" y="3517880"/>
                </a:cubicBezTo>
                <a:cubicBezTo>
                  <a:pt x="5991356" y="3523572"/>
                  <a:pt x="5975651" y="3511297"/>
                  <a:pt x="5973594" y="3490997"/>
                </a:cubicBezTo>
                <a:cubicBezTo>
                  <a:pt x="5971399" y="3468983"/>
                  <a:pt x="5984841" y="3444843"/>
                  <a:pt x="6002946" y="3438191"/>
                </a:cubicBezTo>
                <a:close/>
                <a:moveTo>
                  <a:pt x="2439941" y="3437710"/>
                </a:moveTo>
                <a:cubicBezTo>
                  <a:pt x="2440078" y="3436613"/>
                  <a:pt x="2446799" y="3436819"/>
                  <a:pt x="2455234" y="3438259"/>
                </a:cubicBezTo>
                <a:cubicBezTo>
                  <a:pt x="2464630" y="3439768"/>
                  <a:pt x="2473339" y="3442168"/>
                  <a:pt x="2473682" y="3443334"/>
                </a:cubicBezTo>
                <a:cubicBezTo>
                  <a:pt x="2473956" y="3444568"/>
                  <a:pt x="2466275" y="3444431"/>
                  <a:pt x="2456949" y="3442991"/>
                </a:cubicBezTo>
                <a:cubicBezTo>
                  <a:pt x="2447690" y="3441482"/>
                  <a:pt x="2439804" y="3439013"/>
                  <a:pt x="2439941" y="3437710"/>
                </a:cubicBezTo>
                <a:close/>
                <a:moveTo>
                  <a:pt x="2195118" y="3437178"/>
                </a:moveTo>
                <a:cubicBezTo>
                  <a:pt x="2198162" y="3436853"/>
                  <a:pt x="2202585" y="3437093"/>
                  <a:pt x="2207591" y="3437985"/>
                </a:cubicBezTo>
                <a:cubicBezTo>
                  <a:pt x="2217467" y="3439836"/>
                  <a:pt x="2227411" y="3443608"/>
                  <a:pt x="2228714" y="3446146"/>
                </a:cubicBezTo>
                <a:cubicBezTo>
                  <a:pt x="2230017" y="3448683"/>
                  <a:pt x="2222130" y="3449506"/>
                  <a:pt x="2211775" y="3447860"/>
                </a:cubicBezTo>
                <a:cubicBezTo>
                  <a:pt x="2201145" y="3446214"/>
                  <a:pt x="2191955" y="3442579"/>
                  <a:pt x="2190926" y="3439768"/>
                </a:cubicBezTo>
                <a:cubicBezTo>
                  <a:pt x="2190412" y="3438396"/>
                  <a:pt x="2192075" y="3437504"/>
                  <a:pt x="2195118" y="3437178"/>
                </a:cubicBezTo>
                <a:close/>
                <a:moveTo>
                  <a:pt x="2506334" y="3436604"/>
                </a:moveTo>
                <a:cubicBezTo>
                  <a:pt x="2509412" y="3436544"/>
                  <a:pt x="2513732" y="3436818"/>
                  <a:pt x="2518259" y="3437435"/>
                </a:cubicBezTo>
                <a:cubicBezTo>
                  <a:pt x="2526489" y="3438464"/>
                  <a:pt x="2533689" y="3440385"/>
                  <a:pt x="2533895" y="3441551"/>
                </a:cubicBezTo>
                <a:cubicBezTo>
                  <a:pt x="2534169" y="3442716"/>
                  <a:pt x="2527586" y="3442990"/>
                  <a:pt x="2518876" y="3441962"/>
                </a:cubicBezTo>
                <a:cubicBezTo>
                  <a:pt x="2510029" y="3440933"/>
                  <a:pt x="2502691" y="3439082"/>
                  <a:pt x="2501868" y="3437779"/>
                </a:cubicBezTo>
                <a:cubicBezTo>
                  <a:pt x="2501422" y="3437058"/>
                  <a:pt x="2503257" y="3436664"/>
                  <a:pt x="2506334" y="3436604"/>
                </a:cubicBezTo>
                <a:close/>
                <a:moveTo>
                  <a:pt x="2377944" y="3436544"/>
                </a:moveTo>
                <a:cubicBezTo>
                  <a:pt x="2377190" y="3435035"/>
                  <a:pt x="2384528" y="3435241"/>
                  <a:pt x="2393581" y="3436956"/>
                </a:cubicBezTo>
                <a:cubicBezTo>
                  <a:pt x="2402702" y="3438601"/>
                  <a:pt x="2411274" y="3441276"/>
                  <a:pt x="2412234" y="3442716"/>
                </a:cubicBezTo>
                <a:cubicBezTo>
                  <a:pt x="2413126" y="3444156"/>
                  <a:pt x="2405788" y="3444088"/>
                  <a:pt x="2396735" y="3442511"/>
                </a:cubicBezTo>
                <a:cubicBezTo>
                  <a:pt x="2387477" y="3440864"/>
                  <a:pt x="2378699" y="3438053"/>
                  <a:pt x="2377944" y="3436544"/>
                </a:cubicBezTo>
                <a:close/>
                <a:moveTo>
                  <a:pt x="2268560" y="3435104"/>
                </a:moveTo>
                <a:cubicBezTo>
                  <a:pt x="2278572" y="3436888"/>
                  <a:pt x="2288722" y="3440248"/>
                  <a:pt x="2290505" y="3442511"/>
                </a:cubicBezTo>
                <a:cubicBezTo>
                  <a:pt x="2292220" y="3444637"/>
                  <a:pt x="2284539" y="3445185"/>
                  <a:pt x="2274800" y="3443540"/>
                </a:cubicBezTo>
                <a:cubicBezTo>
                  <a:pt x="2265062" y="3441894"/>
                  <a:pt x="2255186" y="3438259"/>
                  <a:pt x="2254226" y="3435996"/>
                </a:cubicBezTo>
                <a:cubicBezTo>
                  <a:pt x="2253266" y="3433870"/>
                  <a:pt x="2259438" y="3433527"/>
                  <a:pt x="2268560" y="3435104"/>
                </a:cubicBezTo>
                <a:close/>
                <a:moveTo>
                  <a:pt x="663066" y="3434221"/>
                </a:moveTo>
                <a:cubicBezTo>
                  <a:pt x="666723" y="3434298"/>
                  <a:pt x="669246" y="3435721"/>
                  <a:pt x="669621" y="3438465"/>
                </a:cubicBezTo>
                <a:cubicBezTo>
                  <a:pt x="670379" y="3443814"/>
                  <a:pt x="661938" y="3453141"/>
                  <a:pt x="652341" y="3457530"/>
                </a:cubicBezTo>
                <a:cubicBezTo>
                  <a:pt x="643559" y="3461576"/>
                  <a:pt x="635402" y="3461302"/>
                  <a:pt x="634166" y="3456913"/>
                </a:cubicBezTo>
                <a:cubicBezTo>
                  <a:pt x="632726" y="3451769"/>
                  <a:pt x="639516" y="3443540"/>
                  <a:pt x="649666" y="3438053"/>
                </a:cubicBezTo>
                <a:cubicBezTo>
                  <a:pt x="654606" y="3435412"/>
                  <a:pt x="659404" y="3434143"/>
                  <a:pt x="663066" y="3434221"/>
                </a:cubicBezTo>
                <a:close/>
                <a:moveTo>
                  <a:pt x="2318889" y="3434032"/>
                </a:moveTo>
                <a:cubicBezTo>
                  <a:pt x="2321469" y="3433972"/>
                  <a:pt x="2325412" y="3434349"/>
                  <a:pt x="2330007" y="3435172"/>
                </a:cubicBezTo>
                <a:cubicBezTo>
                  <a:pt x="2340843" y="3437161"/>
                  <a:pt x="2350444" y="3440179"/>
                  <a:pt x="2351473" y="3442030"/>
                </a:cubicBezTo>
                <a:cubicBezTo>
                  <a:pt x="2352433" y="3443608"/>
                  <a:pt x="2345712" y="3443676"/>
                  <a:pt x="2336111" y="3442030"/>
                </a:cubicBezTo>
                <a:cubicBezTo>
                  <a:pt x="2326715" y="3440385"/>
                  <a:pt x="2317663" y="3437435"/>
                  <a:pt x="2315948" y="3435515"/>
                </a:cubicBezTo>
                <a:cubicBezTo>
                  <a:pt x="2315091" y="3434589"/>
                  <a:pt x="2316308" y="3434092"/>
                  <a:pt x="2318889" y="3434032"/>
                </a:cubicBezTo>
                <a:close/>
                <a:moveTo>
                  <a:pt x="340231" y="3433663"/>
                </a:moveTo>
                <a:cubicBezTo>
                  <a:pt x="340782" y="3435309"/>
                  <a:pt x="336321" y="3442510"/>
                  <a:pt x="330562" y="3449162"/>
                </a:cubicBezTo>
                <a:cubicBezTo>
                  <a:pt x="324115" y="3456638"/>
                  <a:pt x="316848" y="3462124"/>
                  <a:pt x="316092" y="3460341"/>
                </a:cubicBezTo>
                <a:cubicBezTo>
                  <a:pt x="315474" y="3458627"/>
                  <a:pt x="319590" y="3452111"/>
                  <a:pt x="325418" y="3445391"/>
                </a:cubicBezTo>
                <a:cubicBezTo>
                  <a:pt x="332481" y="3437230"/>
                  <a:pt x="339478" y="3431675"/>
                  <a:pt x="340231" y="3433663"/>
                </a:cubicBezTo>
                <a:close/>
                <a:moveTo>
                  <a:pt x="5302676" y="3433527"/>
                </a:moveTo>
                <a:cubicBezTo>
                  <a:pt x="5319409" y="3432018"/>
                  <a:pt x="5335114" y="3451083"/>
                  <a:pt x="5337308" y="3476252"/>
                </a:cubicBezTo>
                <a:cubicBezTo>
                  <a:pt x="5339503" y="3501352"/>
                  <a:pt x="5327295" y="3524395"/>
                  <a:pt x="5310562" y="3526247"/>
                </a:cubicBezTo>
                <a:cubicBezTo>
                  <a:pt x="5293828" y="3528098"/>
                  <a:pt x="5278329" y="3510679"/>
                  <a:pt x="5276203" y="3485441"/>
                </a:cubicBezTo>
                <a:cubicBezTo>
                  <a:pt x="5274077" y="3460204"/>
                  <a:pt x="5286010" y="3435035"/>
                  <a:pt x="5302676" y="3433527"/>
                </a:cubicBezTo>
                <a:close/>
                <a:moveTo>
                  <a:pt x="3869559" y="3432874"/>
                </a:moveTo>
                <a:cubicBezTo>
                  <a:pt x="3875252" y="3433080"/>
                  <a:pt x="3879469" y="3435309"/>
                  <a:pt x="3880601" y="3439493"/>
                </a:cubicBezTo>
                <a:cubicBezTo>
                  <a:pt x="3882864" y="3447928"/>
                  <a:pt x="3872372" y="3460958"/>
                  <a:pt x="3857421" y="3468296"/>
                </a:cubicBezTo>
                <a:cubicBezTo>
                  <a:pt x="3843156" y="3475360"/>
                  <a:pt x="3830880" y="3475086"/>
                  <a:pt x="3828343" y="3467611"/>
                </a:cubicBezTo>
                <a:cubicBezTo>
                  <a:pt x="3825600" y="3459655"/>
                  <a:pt x="3835201" y="3446488"/>
                  <a:pt x="3849671" y="3438395"/>
                </a:cubicBezTo>
                <a:cubicBezTo>
                  <a:pt x="3856700" y="3434486"/>
                  <a:pt x="3863867" y="3432669"/>
                  <a:pt x="3869559" y="3432874"/>
                </a:cubicBezTo>
                <a:close/>
                <a:moveTo>
                  <a:pt x="3059467" y="3432480"/>
                </a:moveTo>
                <a:cubicBezTo>
                  <a:pt x="3063470" y="3431983"/>
                  <a:pt x="3066248" y="3432120"/>
                  <a:pt x="3066968" y="3433046"/>
                </a:cubicBezTo>
                <a:cubicBezTo>
                  <a:pt x="3068340" y="3434830"/>
                  <a:pt x="3060659" y="3439287"/>
                  <a:pt x="3049823" y="3442647"/>
                </a:cubicBezTo>
                <a:cubicBezTo>
                  <a:pt x="3038507" y="3446145"/>
                  <a:pt x="3026231" y="3447174"/>
                  <a:pt x="3025614" y="3445048"/>
                </a:cubicBezTo>
                <a:cubicBezTo>
                  <a:pt x="3025066" y="3442922"/>
                  <a:pt x="3033569" y="3438944"/>
                  <a:pt x="3044611" y="3435721"/>
                </a:cubicBezTo>
                <a:cubicBezTo>
                  <a:pt x="3050234" y="3434109"/>
                  <a:pt x="3055464" y="3432978"/>
                  <a:pt x="3059467" y="3432480"/>
                </a:cubicBezTo>
                <a:close/>
                <a:moveTo>
                  <a:pt x="2892774" y="3432224"/>
                </a:moveTo>
                <a:cubicBezTo>
                  <a:pt x="2893666" y="3432772"/>
                  <a:pt x="2886945" y="3434624"/>
                  <a:pt x="2877618" y="3436476"/>
                </a:cubicBezTo>
                <a:cubicBezTo>
                  <a:pt x="2867399" y="3438464"/>
                  <a:pt x="2857593" y="3439562"/>
                  <a:pt x="2857455" y="3438807"/>
                </a:cubicBezTo>
                <a:cubicBezTo>
                  <a:pt x="2857387" y="3438122"/>
                  <a:pt x="2864862" y="3436270"/>
                  <a:pt x="2874257" y="3434487"/>
                </a:cubicBezTo>
                <a:cubicBezTo>
                  <a:pt x="2883722" y="3432704"/>
                  <a:pt x="2891883" y="3431675"/>
                  <a:pt x="2892774" y="3432224"/>
                </a:cubicBezTo>
                <a:close/>
                <a:moveTo>
                  <a:pt x="2579570" y="3431812"/>
                </a:moveTo>
                <a:cubicBezTo>
                  <a:pt x="2587662" y="3432360"/>
                  <a:pt x="2594863" y="3434006"/>
                  <a:pt x="2594932" y="3435309"/>
                </a:cubicBezTo>
                <a:cubicBezTo>
                  <a:pt x="2595000" y="3436612"/>
                  <a:pt x="2588279" y="3437504"/>
                  <a:pt x="2580393" y="3437092"/>
                </a:cubicBezTo>
                <a:cubicBezTo>
                  <a:pt x="2571203" y="3436612"/>
                  <a:pt x="2563590" y="3434692"/>
                  <a:pt x="2564002" y="3433115"/>
                </a:cubicBezTo>
                <a:cubicBezTo>
                  <a:pt x="2564345" y="3431743"/>
                  <a:pt x="2571340" y="3431195"/>
                  <a:pt x="2579570" y="3431812"/>
                </a:cubicBezTo>
                <a:close/>
                <a:moveTo>
                  <a:pt x="6530832" y="3431177"/>
                </a:moveTo>
                <a:cubicBezTo>
                  <a:pt x="6537715" y="3433475"/>
                  <a:pt x="6542464" y="3439013"/>
                  <a:pt x="6543356" y="3447174"/>
                </a:cubicBezTo>
                <a:cubicBezTo>
                  <a:pt x="6545140" y="3463290"/>
                  <a:pt x="6530395" y="3485579"/>
                  <a:pt x="6511810" y="3495111"/>
                </a:cubicBezTo>
                <a:cubicBezTo>
                  <a:pt x="6493773" y="3504369"/>
                  <a:pt x="6477863" y="3499295"/>
                  <a:pt x="6475599" y="3483384"/>
                </a:cubicBezTo>
                <a:cubicBezTo>
                  <a:pt x="6473131" y="3466376"/>
                  <a:pt x="6486572" y="3444293"/>
                  <a:pt x="6505500" y="3434624"/>
                </a:cubicBezTo>
                <a:cubicBezTo>
                  <a:pt x="6514930" y="3429823"/>
                  <a:pt x="6523948" y="3428880"/>
                  <a:pt x="6530832" y="3431177"/>
                </a:cubicBezTo>
                <a:close/>
                <a:moveTo>
                  <a:pt x="6217464" y="3430577"/>
                </a:moveTo>
                <a:cubicBezTo>
                  <a:pt x="6235364" y="3423376"/>
                  <a:pt x="6252165" y="3433527"/>
                  <a:pt x="6253674" y="3452386"/>
                </a:cubicBezTo>
                <a:cubicBezTo>
                  <a:pt x="6255183" y="3471520"/>
                  <a:pt x="6241398" y="3494082"/>
                  <a:pt x="6223156" y="3502381"/>
                </a:cubicBezTo>
                <a:cubicBezTo>
                  <a:pt x="6204434" y="3510885"/>
                  <a:pt x="6189003" y="3501626"/>
                  <a:pt x="6187358" y="3480915"/>
                </a:cubicBezTo>
                <a:cubicBezTo>
                  <a:pt x="6185711" y="3460684"/>
                  <a:pt x="6199359" y="3437847"/>
                  <a:pt x="6217464" y="3430577"/>
                </a:cubicBezTo>
                <a:close/>
                <a:moveTo>
                  <a:pt x="2979597" y="3428932"/>
                </a:moveTo>
                <a:cubicBezTo>
                  <a:pt x="2980283" y="3429755"/>
                  <a:pt x="2972876" y="3432429"/>
                  <a:pt x="2962863" y="3434830"/>
                </a:cubicBezTo>
                <a:cubicBezTo>
                  <a:pt x="2951959" y="3437504"/>
                  <a:pt x="2941329" y="3438945"/>
                  <a:pt x="2940643" y="3438053"/>
                </a:cubicBezTo>
                <a:cubicBezTo>
                  <a:pt x="2940026" y="3437299"/>
                  <a:pt x="2947776" y="3434761"/>
                  <a:pt x="2957583" y="3432429"/>
                </a:cubicBezTo>
                <a:cubicBezTo>
                  <a:pt x="2968830" y="3429755"/>
                  <a:pt x="2978842" y="3428040"/>
                  <a:pt x="2979597" y="3428932"/>
                </a:cubicBezTo>
                <a:close/>
                <a:moveTo>
                  <a:pt x="3796924" y="3427843"/>
                </a:moveTo>
                <a:cubicBezTo>
                  <a:pt x="3801905" y="3428178"/>
                  <a:pt x="3805402" y="3430441"/>
                  <a:pt x="3806397" y="3434556"/>
                </a:cubicBezTo>
                <a:cubicBezTo>
                  <a:pt x="3808455" y="3443334"/>
                  <a:pt x="3797962" y="3456639"/>
                  <a:pt x="3783354" y="3463908"/>
                </a:cubicBezTo>
                <a:cubicBezTo>
                  <a:pt x="3769981" y="3470560"/>
                  <a:pt x="3756951" y="3470080"/>
                  <a:pt x="3755031" y="3462537"/>
                </a:cubicBezTo>
                <a:cubicBezTo>
                  <a:pt x="3752905" y="3454375"/>
                  <a:pt x="3763946" y="3440317"/>
                  <a:pt x="3778554" y="3432704"/>
                </a:cubicBezTo>
                <a:cubicBezTo>
                  <a:pt x="3785480" y="3429103"/>
                  <a:pt x="3791944" y="3427509"/>
                  <a:pt x="3796924" y="3427843"/>
                </a:cubicBezTo>
                <a:close/>
                <a:moveTo>
                  <a:pt x="2804101" y="3427697"/>
                </a:moveTo>
                <a:cubicBezTo>
                  <a:pt x="2805129" y="3428726"/>
                  <a:pt x="2799437" y="3430440"/>
                  <a:pt x="2790796" y="3431743"/>
                </a:cubicBezTo>
                <a:cubicBezTo>
                  <a:pt x="2782498" y="3432978"/>
                  <a:pt x="2774200" y="3433321"/>
                  <a:pt x="2772623" y="3432498"/>
                </a:cubicBezTo>
                <a:cubicBezTo>
                  <a:pt x="2770908" y="3431537"/>
                  <a:pt x="2778383" y="3429274"/>
                  <a:pt x="2787367" y="3428040"/>
                </a:cubicBezTo>
                <a:cubicBezTo>
                  <a:pt x="2795597" y="3426874"/>
                  <a:pt x="2803141" y="3426737"/>
                  <a:pt x="2804101" y="3427697"/>
                </a:cubicBezTo>
                <a:close/>
                <a:moveTo>
                  <a:pt x="2714535" y="3426326"/>
                </a:moveTo>
                <a:cubicBezTo>
                  <a:pt x="2722627" y="3425709"/>
                  <a:pt x="2729897" y="3426189"/>
                  <a:pt x="2730102" y="3427492"/>
                </a:cubicBezTo>
                <a:cubicBezTo>
                  <a:pt x="2730308" y="3428863"/>
                  <a:pt x="2723793" y="3430715"/>
                  <a:pt x="2715975" y="3431469"/>
                </a:cubicBezTo>
                <a:cubicBezTo>
                  <a:pt x="2706854" y="3432429"/>
                  <a:pt x="2699036" y="3431812"/>
                  <a:pt x="2699310" y="3430235"/>
                </a:cubicBezTo>
                <a:cubicBezTo>
                  <a:pt x="2699516" y="3428795"/>
                  <a:pt x="2706236" y="3427080"/>
                  <a:pt x="2714535" y="3426326"/>
                </a:cubicBezTo>
                <a:close/>
                <a:moveTo>
                  <a:pt x="5801201" y="3424737"/>
                </a:moveTo>
                <a:cubicBezTo>
                  <a:pt x="5813678" y="3427521"/>
                  <a:pt x="5823540" y="3440162"/>
                  <a:pt x="5824569" y="3457393"/>
                </a:cubicBezTo>
                <a:cubicBezTo>
                  <a:pt x="5825941" y="3479544"/>
                  <a:pt x="5813528" y="3501832"/>
                  <a:pt x="5796314" y="3507936"/>
                </a:cubicBezTo>
                <a:cubicBezTo>
                  <a:pt x="5778963" y="3514108"/>
                  <a:pt x="5763396" y="3501490"/>
                  <a:pt x="5760447" y="3479201"/>
                </a:cubicBezTo>
                <a:cubicBezTo>
                  <a:pt x="5757292" y="3455541"/>
                  <a:pt x="5769774" y="3431401"/>
                  <a:pt x="5788084" y="3425434"/>
                </a:cubicBezTo>
                <a:cubicBezTo>
                  <a:pt x="5792594" y="3423977"/>
                  <a:pt x="5797043" y="3423809"/>
                  <a:pt x="5801201" y="3424737"/>
                </a:cubicBezTo>
                <a:close/>
                <a:moveTo>
                  <a:pt x="3133491" y="3423317"/>
                </a:moveTo>
                <a:cubicBezTo>
                  <a:pt x="3137897" y="3422794"/>
                  <a:pt x="3141000" y="3423068"/>
                  <a:pt x="3141515" y="3424337"/>
                </a:cubicBezTo>
                <a:cubicBezTo>
                  <a:pt x="3142543" y="3426874"/>
                  <a:pt x="3133216" y="3432635"/>
                  <a:pt x="3121146" y="3436476"/>
                </a:cubicBezTo>
                <a:cubicBezTo>
                  <a:pt x="3109899" y="3440110"/>
                  <a:pt x="3100572" y="3440796"/>
                  <a:pt x="3098995" y="3438464"/>
                </a:cubicBezTo>
                <a:cubicBezTo>
                  <a:pt x="3097349" y="3435927"/>
                  <a:pt x="3105853" y="3430921"/>
                  <a:pt x="3117649" y="3427080"/>
                </a:cubicBezTo>
                <a:cubicBezTo>
                  <a:pt x="3123375" y="3425160"/>
                  <a:pt x="3129085" y="3423840"/>
                  <a:pt x="3133491" y="3423317"/>
                </a:cubicBezTo>
                <a:close/>
                <a:moveTo>
                  <a:pt x="3723201" y="3423257"/>
                </a:moveTo>
                <a:cubicBezTo>
                  <a:pt x="3728747" y="3423429"/>
                  <a:pt x="3732639" y="3425777"/>
                  <a:pt x="3733360" y="3430235"/>
                </a:cubicBezTo>
                <a:cubicBezTo>
                  <a:pt x="3734731" y="3438671"/>
                  <a:pt x="3724581" y="3451358"/>
                  <a:pt x="3710796" y="3458765"/>
                </a:cubicBezTo>
                <a:cubicBezTo>
                  <a:pt x="3696738" y="3466377"/>
                  <a:pt x="3684462" y="3466103"/>
                  <a:pt x="3682336" y="3458010"/>
                </a:cubicBezTo>
                <a:cubicBezTo>
                  <a:pt x="3680210" y="3450055"/>
                  <a:pt x="3689537" y="3437230"/>
                  <a:pt x="3703116" y="3429344"/>
                </a:cubicBezTo>
                <a:cubicBezTo>
                  <a:pt x="3710454" y="3425092"/>
                  <a:pt x="3717655" y="3423086"/>
                  <a:pt x="3723201" y="3423257"/>
                </a:cubicBezTo>
                <a:close/>
                <a:moveTo>
                  <a:pt x="1812716" y="3423171"/>
                </a:moveTo>
                <a:cubicBezTo>
                  <a:pt x="1823482" y="3424199"/>
                  <a:pt x="1834109" y="3430234"/>
                  <a:pt x="1835415" y="3435927"/>
                </a:cubicBezTo>
                <a:cubicBezTo>
                  <a:pt x="1836718" y="3441687"/>
                  <a:pt x="1828077" y="3445665"/>
                  <a:pt x="1817172" y="3444430"/>
                </a:cubicBezTo>
                <a:cubicBezTo>
                  <a:pt x="1807297" y="3443333"/>
                  <a:pt x="1797696" y="3437847"/>
                  <a:pt x="1796050" y="3432498"/>
                </a:cubicBezTo>
                <a:cubicBezTo>
                  <a:pt x="1794198" y="3426325"/>
                  <a:pt x="1801739" y="3422073"/>
                  <a:pt x="1812716" y="3423171"/>
                </a:cubicBezTo>
                <a:close/>
                <a:moveTo>
                  <a:pt x="2879127" y="3422965"/>
                </a:moveTo>
                <a:cubicBezTo>
                  <a:pt x="2880224" y="3423719"/>
                  <a:pt x="2872817" y="3425914"/>
                  <a:pt x="2863902" y="3427560"/>
                </a:cubicBezTo>
                <a:cubicBezTo>
                  <a:pt x="2854781" y="3429206"/>
                  <a:pt x="2846483" y="3429823"/>
                  <a:pt x="2846071" y="3428932"/>
                </a:cubicBezTo>
                <a:cubicBezTo>
                  <a:pt x="2845660" y="3428109"/>
                  <a:pt x="2851558" y="3426325"/>
                  <a:pt x="2859856" y="3424817"/>
                </a:cubicBezTo>
                <a:cubicBezTo>
                  <a:pt x="2869183" y="3423102"/>
                  <a:pt x="2877961" y="3422211"/>
                  <a:pt x="2879127" y="3422965"/>
                </a:cubicBezTo>
                <a:close/>
                <a:moveTo>
                  <a:pt x="1997007" y="3422717"/>
                </a:moveTo>
                <a:cubicBezTo>
                  <a:pt x="2000471" y="3421937"/>
                  <a:pt x="2005528" y="3421971"/>
                  <a:pt x="2011186" y="3423034"/>
                </a:cubicBezTo>
                <a:cubicBezTo>
                  <a:pt x="2021542" y="3424955"/>
                  <a:pt x="2030595" y="3429412"/>
                  <a:pt x="2031829" y="3433252"/>
                </a:cubicBezTo>
                <a:cubicBezTo>
                  <a:pt x="2033065" y="3437093"/>
                  <a:pt x="2026000" y="3439287"/>
                  <a:pt x="2015986" y="3438122"/>
                </a:cubicBezTo>
                <a:cubicBezTo>
                  <a:pt x="2005015" y="3436819"/>
                  <a:pt x="1993834" y="3431675"/>
                  <a:pt x="1992396" y="3427286"/>
                </a:cubicBezTo>
                <a:cubicBezTo>
                  <a:pt x="1991674" y="3425091"/>
                  <a:pt x="1993542" y="3423497"/>
                  <a:pt x="1997007" y="3422717"/>
                </a:cubicBezTo>
                <a:close/>
                <a:moveTo>
                  <a:pt x="1136033" y="3421525"/>
                </a:moveTo>
                <a:cubicBezTo>
                  <a:pt x="1146461" y="3419262"/>
                  <a:pt x="1157366" y="3424954"/>
                  <a:pt x="1159009" y="3433389"/>
                </a:cubicBezTo>
                <a:cubicBezTo>
                  <a:pt x="1160658" y="3441824"/>
                  <a:pt x="1152495" y="3450740"/>
                  <a:pt x="1141727" y="3452454"/>
                </a:cubicBezTo>
                <a:cubicBezTo>
                  <a:pt x="1132195" y="3453963"/>
                  <a:pt x="1122182" y="3448888"/>
                  <a:pt x="1120262" y="3441482"/>
                </a:cubicBezTo>
                <a:cubicBezTo>
                  <a:pt x="1118136" y="3433046"/>
                  <a:pt x="1125405" y="3423788"/>
                  <a:pt x="1136033" y="3421525"/>
                </a:cubicBezTo>
                <a:close/>
                <a:moveTo>
                  <a:pt x="2967047" y="3421114"/>
                </a:moveTo>
                <a:cubicBezTo>
                  <a:pt x="2967390" y="3421731"/>
                  <a:pt x="2958474" y="3424475"/>
                  <a:pt x="2948873" y="3426601"/>
                </a:cubicBezTo>
                <a:cubicBezTo>
                  <a:pt x="2940026" y="3428521"/>
                  <a:pt x="2932002" y="3429687"/>
                  <a:pt x="2931111" y="3429275"/>
                </a:cubicBezTo>
                <a:cubicBezTo>
                  <a:pt x="2929945" y="3428727"/>
                  <a:pt x="2937420" y="3426532"/>
                  <a:pt x="2947639" y="3424200"/>
                </a:cubicBezTo>
                <a:cubicBezTo>
                  <a:pt x="2957651" y="3421937"/>
                  <a:pt x="2966704" y="3420497"/>
                  <a:pt x="2967047" y="3421114"/>
                </a:cubicBezTo>
                <a:close/>
                <a:moveTo>
                  <a:pt x="4224821" y="3419725"/>
                </a:moveTo>
                <a:cubicBezTo>
                  <a:pt x="4230273" y="3421817"/>
                  <a:pt x="4234131" y="3425983"/>
                  <a:pt x="4235160" y="3431744"/>
                </a:cubicBezTo>
                <a:cubicBezTo>
                  <a:pt x="4237354" y="3443951"/>
                  <a:pt x="4225627" y="3459038"/>
                  <a:pt x="4209785" y="3464319"/>
                </a:cubicBezTo>
                <a:cubicBezTo>
                  <a:pt x="4193600" y="3469737"/>
                  <a:pt x="4179679" y="3464251"/>
                  <a:pt x="4178307" y="3452043"/>
                </a:cubicBezTo>
                <a:cubicBezTo>
                  <a:pt x="4177004" y="3439836"/>
                  <a:pt x="4188731" y="3425709"/>
                  <a:pt x="4204916" y="3420154"/>
                </a:cubicBezTo>
                <a:cubicBezTo>
                  <a:pt x="4212322" y="3417616"/>
                  <a:pt x="4219369" y="3417633"/>
                  <a:pt x="4224821" y="3419725"/>
                </a:cubicBezTo>
                <a:close/>
                <a:moveTo>
                  <a:pt x="2637932" y="3419468"/>
                </a:moveTo>
                <a:cubicBezTo>
                  <a:pt x="2646298" y="3419125"/>
                  <a:pt x="2654254" y="3419880"/>
                  <a:pt x="2655145" y="3421526"/>
                </a:cubicBezTo>
                <a:cubicBezTo>
                  <a:pt x="2656037" y="3423172"/>
                  <a:pt x="2649659" y="3425229"/>
                  <a:pt x="2641224" y="3425435"/>
                </a:cubicBezTo>
                <a:cubicBezTo>
                  <a:pt x="2633543" y="3425641"/>
                  <a:pt x="2627233" y="3424680"/>
                  <a:pt x="2625587" y="3423103"/>
                </a:cubicBezTo>
                <a:cubicBezTo>
                  <a:pt x="2623804" y="3421389"/>
                  <a:pt x="2629428" y="3419811"/>
                  <a:pt x="2637932" y="3419468"/>
                </a:cubicBezTo>
                <a:close/>
                <a:moveTo>
                  <a:pt x="942519" y="3417890"/>
                </a:moveTo>
                <a:cubicBezTo>
                  <a:pt x="946633" y="3419365"/>
                  <a:pt x="949499" y="3422382"/>
                  <a:pt x="950045" y="3426532"/>
                </a:cubicBezTo>
                <a:cubicBezTo>
                  <a:pt x="951143" y="3434007"/>
                  <a:pt x="943941" y="3442717"/>
                  <a:pt x="934066" y="3446077"/>
                </a:cubicBezTo>
                <a:cubicBezTo>
                  <a:pt x="923302" y="3449780"/>
                  <a:pt x="912396" y="3446146"/>
                  <a:pt x="911298" y="3438327"/>
                </a:cubicBezTo>
                <a:cubicBezTo>
                  <a:pt x="910337" y="3431264"/>
                  <a:pt x="917811" y="3422074"/>
                  <a:pt x="927483" y="3418508"/>
                </a:cubicBezTo>
                <a:cubicBezTo>
                  <a:pt x="933038" y="3416485"/>
                  <a:pt x="938404" y="3416416"/>
                  <a:pt x="942519" y="3417890"/>
                </a:cubicBezTo>
                <a:close/>
                <a:moveTo>
                  <a:pt x="4959638" y="3416930"/>
                </a:moveTo>
                <a:cubicBezTo>
                  <a:pt x="4975823" y="3413569"/>
                  <a:pt x="4989813" y="3426943"/>
                  <a:pt x="4992625" y="3448751"/>
                </a:cubicBezTo>
                <a:cubicBezTo>
                  <a:pt x="4995506" y="3471588"/>
                  <a:pt x="4983984" y="3493877"/>
                  <a:pt x="4967113" y="3497717"/>
                </a:cubicBezTo>
                <a:cubicBezTo>
                  <a:pt x="4950380" y="3501489"/>
                  <a:pt x="4934401" y="3485784"/>
                  <a:pt x="4932275" y="3463633"/>
                </a:cubicBezTo>
                <a:cubicBezTo>
                  <a:pt x="4930149" y="3441550"/>
                  <a:pt x="4942631" y="3420496"/>
                  <a:pt x="4959638" y="3416930"/>
                </a:cubicBezTo>
                <a:close/>
                <a:moveTo>
                  <a:pt x="3053251" y="3416519"/>
                </a:moveTo>
                <a:cubicBezTo>
                  <a:pt x="3054143" y="3417479"/>
                  <a:pt x="3045365" y="3421183"/>
                  <a:pt x="3034597" y="3424131"/>
                </a:cubicBezTo>
                <a:cubicBezTo>
                  <a:pt x="3023762" y="3427081"/>
                  <a:pt x="3014298" y="3428315"/>
                  <a:pt x="3014161" y="3427012"/>
                </a:cubicBezTo>
                <a:cubicBezTo>
                  <a:pt x="3014023" y="3425846"/>
                  <a:pt x="3022047" y="3422829"/>
                  <a:pt x="3031511" y="3420223"/>
                </a:cubicBezTo>
                <a:cubicBezTo>
                  <a:pt x="3042141" y="3417273"/>
                  <a:pt x="3052360" y="3415491"/>
                  <a:pt x="3053251" y="3416519"/>
                </a:cubicBezTo>
                <a:close/>
                <a:moveTo>
                  <a:pt x="4617767" y="3416450"/>
                </a:moveTo>
                <a:cubicBezTo>
                  <a:pt x="4634089" y="3412610"/>
                  <a:pt x="4649520" y="3425846"/>
                  <a:pt x="4650411" y="3444637"/>
                </a:cubicBezTo>
                <a:cubicBezTo>
                  <a:pt x="4651371" y="3462605"/>
                  <a:pt x="4639576" y="3479475"/>
                  <a:pt x="4623734" y="3482699"/>
                </a:cubicBezTo>
                <a:cubicBezTo>
                  <a:pt x="4607617" y="3485990"/>
                  <a:pt x="4593970" y="3475155"/>
                  <a:pt x="4591707" y="3457598"/>
                </a:cubicBezTo>
                <a:cubicBezTo>
                  <a:pt x="4589375" y="3439219"/>
                  <a:pt x="4601445" y="3420291"/>
                  <a:pt x="4617767" y="3416450"/>
                </a:cubicBezTo>
                <a:close/>
                <a:moveTo>
                  <a:pt x="424311" y="3416381"/>
                </a:moveTo>
                <a:cubicBezTo>
                  <a:pt x="424176" y="3418987"/>
                  <a:pt x="417866" y="3427423"/>
                  <a:pt x="411211" y="3433869"/>
                </a:cubicBezTo>
                <a:cubicBezTo>
                  <a:pt x="403049" y="3441756"/>
                  <a:pt x="396535" y="3445733"/>
                  <a:pt x="397156" y="3442442"/>
                </a:cubicBezTo>
                <a:cubicBezTo>
                  <a:pt x="397704" y="3439561"/>
                  <a:pt x="403875" y="3431400"/>
                  <a:pt x="410389" y="3424817"/>
                </a:cubicBezTo>
                <a:cubicBezTo>
                  <a:pt x="418209" y="3416930"/>
                  <a:pt x="424587" y="3413021"/>
                  <a:pt x="424311" y="3416381"/>
                </a:cubicBezTo>
                <a:close/>
                <a:moveTo>
                  <a:pt x="3648681" y="3416158"/>
                </a:moveTo>
                <a:cubicBezTo>
                  <a:pt x="3653876" y="3416587"/>
                  <a:pt x="3657682" y="3419021"/>
                  <a:pt x="3658745" y="3423308"/>
                </a:cubicBezTo>
                <a:cubicBezTo>
                  <a:pt x="3660939" y="3431880"/>
                  <a:pt x="3651613" y="3444979"/>
                  <a:pt x="3638171" y="3452386"/>
                </a:cubicBezTo>
                <a:cubicBezTo>
                  <a:pt x="3624866" y="3459724"/>
                  <a:pt x="3611904" y="3458901"/>
                  <a:pt x="3609916" y="3450328"/>
                </a:cubicBezTo>
                <a:cubicBezTo>
                  <a:pt x="3607858" y="3441619"/>
                  <a:pt x="3616774" y="3428657"/>
                  <a:pt x="3630284" y="3421045"/>
                </a:cubicBezTo>
                <a:cubicBezTo>
                  <a:pt x="3636902" y="3417307"/>
                  <a:pt x="3643486" y="3415730"/>
                  <a:pt x="3648681" y="3416158"/>
                </a:cubicBezTo>
                <a:close/>
                <a:moveTo>
                  <a:pt x="5437778" y="3415353"/>
                </a:moveTo>
                <a:cubicBezTo>
                  <a:pt x="5454512" y="3412061"/>
                  <a:pt x="5470628" y="3429412"/>
                  <a:pt x="5473097" y="3453826"/>
                </a:cubicBezTo>
                <a:cubicBezTo>
                  <a:pt x="5475566" y="3478241"/>
                  <a:pt x="5463701" y="3501969"/>
                  <a:pt x="5446831" y="3505741"/>
                </a:cubicBezTo>
                <a:cubicBezTo>
                  <a:pt x="5430166" y="3509513"/>
                  <a:pt x="5414050" y="3491134"/>
                  <a:pt x="5411649" y="3466308"/>
                </a:cubicBezTo>
                <a:cubicBezTo>
                  <a:pt x="5409249" y="3441208"/>
                  <a:pt x="5420908" y="3418576"/>
                  <a:pt x="5437778" y="3415353"/>
                </a:cubicBezTo>
                <a:close/>
                <a:moveTo>
                  <a:pt x="3207171" y="3414787"/>
                </a:moveTo>
                <a:cubicBezTo>
                  <a:pt x="3211483" y="3414307"/>
                  <a:pt x="3214414" y="3414804"/>
                  <a:pt x="3215100" y="3416450"/>
                </a:cubicBezTo>
                <a:cubicBezTo>
                  <a:pt x="3216403" y="3419605"/>
                  <a:pt x="3207762" y="3426189"/>
                  <a:pt x="3195761" y="3430646"/>
                </a:cubicBezTo>
                <a:cubicBezTo>
                  <a:pt x="3183965" y="3435036"/>
                  <a:pt x="3172649" y="3435721"/>
                  <a:pt x="3171346" y="3432567"/>
                </a:cubicBezTo>
                <a:cubicBezTo>
                  <a:pt x="3169975" y="3429343"/>
                  <a:pt x="3178890" y="3423377"/>
                  <a:pt x="3190960" y="3418988"/>
                </a:cubicBezTo>
                <a:cubicBezTo>
                  <a:pt x="3197166" y="3416725"/>
                  <a:pt x="3202859" y="3415268"/>
                  <a:pt x="3207171" y="3414787"/>
                </a:cubicBezTo>
                <a:close/>
                <a:moveTo>
                  <a:pt x="2952782" y="3414188"/>
                </a:moveTo>
                <a:cubicBezTo>
                  <a:pt x="2953057" y="3414942"/>
                  <a:pt x="2945170" y="3417342"/>
                  <a:pt x="2936254" y="3419194"/>
                </a:cubicBezTo>
                <a:cubicBezTo>
                  <a:pt x="2926859" y="3421183"/>
                  <a:pt x="2919109" y="3422074"/>
                  <a:pt x="2919041" y="3421320"/>
                </a:cubicBezTo>
                <a:cubicBezTo>
                  <a:pt x="2918904" y="3420566"/>
                  <a:pt x="2926928" y="3418165"/>
                  <a:pt x="2935706" y="3416314"/>
                </a:cubicBezTo>
                <a:cubicBezTo>
                  <a:pt x="2944964" y="3414393"/>
                  <a:pt x="2952508" y="3413433"/>
                  <a:pt x="2952782" y="3414188"/>
                </a:cubicBezTo>
                <a:close/>
                <a:moveTo>
                  <a:pt x="509282" y="3412404"/>
                </a:moveTo>
                <a:cubicBezTo>
                  <a:pt x="510105" y="3415216"/>
                  <a:pt x="504552" y="3422485"/>
                  <a:pt x="496046" y="3429481"/>
                </a:cubicBezTo>
                <a:cubicBezTo>
                  <a:pt x="487886" y="3436270"/>
                  <a:pt x="480066" y="3440179"/>
                  <a:pt x="478693" y="3438259"/>
                </a:cubicBezTo>
                <a:cubicBezTo>
                  <a:pt x="477184" y="3436201"/>
                  <a:pt x="484592" y="3426669"/>
                  <a:pt x="493372" y="3419400"/>
                </a:cubicBezTo>
                <a:cubicBezTo>
                  <a:pt x="501328" y="3412884"/>
                  <a:pt x="508459" y="3409661"/>
                  <a:pt x="509282" y="3412404"/>
                </a:cubicBezTo>
                <a:close/>
                <a:moveTo>
                  <a:pt x="2430528" y="3411967"/>
                </a:moveTo>
                <a:cubicBezTo>
                  <a:pt x="2432963" y="3411855"/>
                  <a:pt x="2436820" y="3412267"/>
                  <a:pt x="2441450" y="3413227"/>
                </a:cubicBezTo>
                <a:cubicBezTo>
                  <a:pt x="2449611" y="3414873"/>
                  <a:pt x="2457566" y="3417753"/>
                  <a:pt x="2458800" y="3419468"/>
                </a:cubicBezTo>
                <a:cubicBezTo>
                  <a:pt x="2460035" y="3421114"/>
                  <a:pt x="2454068" y="3421457"/>
                  <a:pt x="2446250" y="3420085"/>
                </a:cubicBezTo>
                <a:cubicBezTo>
                  <a:pt x="2438432" y="3418713"/>
                  <a:pt x="2429928" y="3415764"/>
                  <a:pt x="2428145" y="3413844"/>
                </a:cubicBezTo>
                <a:cubicBezTo>
                  <a:pt x="2427082" y="3412712"/>
                  <a:pt x="2428093" y="3412078"/>
                  <a:pt x="2430528" y="3411967"/>
                </a:cubicBezTo>
                <a:close/>
                <a:moveTo>
                  <a:pt x="2059561" y="3410433"/>
                </a:moveTo>
                <a:cubicBezTo>
                  <a:pt x="2062877" y="3410073"/>
                  <a:pt x="2067523" y="3410450"/>
                  <a:pt x="2072631" y="3411650"/>
                </a:cubicBezTo>
                <a:cubicBezTo>
                  <a:pt x="2082920" y="3413982"/>
                  <a:pt x="2092034" y="3418645"/>
                  <a:pt x="2092514" y="3421868"/>
                </a:cubicBezTo>
                <a:cubicBezTo>
                  <a:pt x="2092994" y="3425092"/>
                  <a:pt x="2084842" y="3425983"/>
                  <a:pt x="2074071" y="3423789"/>
                </a:cubicBezTo>
                <a:cubicBezTo>
                  <a:pt x="2063238" y="3421594"/>
                  <a:pt x="2054942" y="3417205"/>
                  <a:pt x="2054460" y="3413639"/>
                </a:cubicBezTo>
                <a:cubicBezTo>
                  <a:pt x="2054254" y="3411890"/>
                  <a:pt x="2056243" y="3410793"/>
                  <a:pt x="2059561" y="3410433"/>
                </a:cubicBezTo>
                <a:close/>
                <a:moveTo>
                  <a:pt x="2369020" y="3410338"/>
                </a:moveTo>
                <a:cubicBezTo>
                  <a:pt x="2371858" y="3410432"/>
                  <a:pt x="2376058" y="3411067"/>
                  <a:pt x="2380619" y="3412198"/>
                </a:cubicBezTo>
                <a:cubicBezTo>
                  <a:pt x="2388917" y="3414324"/>
                  <a:pt x="2396530" y="3417342"/>
                  <a:pt x="2397490" y="3418988"/>
                </a:cubicBezTo>
                <a:cubicBezTo>
                  <a:pt x="2398518" y="3420702"/>
                  <a:pt x="2392758" y="3420634"/>
                  <a:pt x="2383980" y="3418645"/>
                </a:cubicBezTo>
                <a:cubicBezTo>
                  <a:pt x="2375544" y="3416794"/>
                  <a:pt x="2367177" y="3413570"/>
                  <a:pt x="2365600" y="3411718"/>
                </a:cubicBezTo>
                <a:cubicBezTo>
                  <a:pt x="2364708" y="3410689"/>
                  <a:pt x="2366183" y="3410244"/>
                  <a:pt x="2369020" y="3410338"/>
                </a:cubicBezTo>
                <a:close/>
                <a:moveTo>
                  <a:pt x="2501320" y="3410141"/>
                </a:moveTo>
                <a:cubicBezTo>
                  <a:pt x="2509824" y="3411239"/>
                  <a:pt x="2517917" y="3413707"/>
                  <a:pt x="2519357" y="3415696"/>
                </a:cubicBezTo>
                <a:cubicBezTo>
                  <a:pt x="2520797" y="3417685"/>
                  <a:pt x="2515036" y="3418371"/>
                  <a:pt x="2506464" y="3417205"/>
                </a:cubicBezTo>
                <a:cubicBezTo>
                  <a:pt x="2498234" y="3416039"/>
                  <a:pt x="2490142" y="3413296"/>
                  <a:pt x="2489387" y="3411375"/>
                </a:cubicBezTo>
                <a:cubicBezTo>
                  <a:pt x="2488770" y="3409798"/>
                  <a:pt x="2494394" y="3409249"/>
                  <a:pt x="2501320" y="3410141"/>
                </a:cubicBezTo>
                <a:close/>
                <a:moveTo>
                  <a:pt x="1675827" y="3409318"/>
                </a:moveTo>
                <a:cubicBezTo>
                  <a:pt x="1686320" y="3409524"/>
                  <a:pt x="1697637" y="3415833"/>
                  <a:pt x="1699489" y="3422348"/>
                </a:cubicBezTo>
                <a:cubicBezTo>
                  <a:pt x="1701341" y="3428932"/>
                  <a:pt x="1693455" y="3434212"/>
                  <a:pt x="1682549" y="3433732"/>
                </a:cubicBezTo>
                <a:cubicBezTo>
                  <a:pt x="1673089" y="3433252"/>
                  <a:pt x="1662594" y="3427492"/>
                  <a:pt x="1660469" y="3421525"/>
                </a:cubicBezTo>
                <a:cubicBezTo>
                  <a:pt x="1658066" y="3414599"/>
                  <a:pt x="1664991" y="3408975"/>
                  <a:pt x="1675827" y="3409318"/>
                </a:cubicBezTo>
                <a:close/>
                <a:moveTo>
                  <a:pt x="3280028" y="3407809"/>
                </a:moveTo>
                <a:cubicBezTo>
                  <a:pt x="3284863" y="3407381"/>
                  <a:pt x="3288309" y="3408152"/>
                  <a:pt x="3288892" y="3410347"/>
                </a:cubicBezTo>
                <a:cubicBezTo>
                  <a:pt x="3289990" y="3414324"/>
                  <a:pt x="3281143" y="3422005"/>
                  <a:pt x="3269347" y="3426806"/>
                </a:cubicBezTo>
                <a:cubicBezTo>
                  <a:pt x="3257620" y="3431607"/>
                  <a:pt x="3246510" y="3432018"/>
                  <a:pt x="3244864" y="3428109"/>
                </a:cubicBezTo>
                <a:cubicBezTo>
                  <a:pt x="3243218" y="3424200"/>
                  <a:pt x="3251242" y="3417411"/>
                  <a:pt x="3262832" y="3412473"/>
                </a:cubicBezTo>
                <a:cubicBezTo>
                  <a:pt x="3268970" y="3409867"/>
                  <a:pt x="3275194" y="3408238"/>
                  <a:pt x="3280028" y="3407809"/>
                </a:cubicBezTo>
                <a:close/>
                <a:moveTo>
                  <a:pt x="3039741" y="3407673"/>
                </a:moveTo>
                <a:cubicBezTo>
                  <a:pt x="3040084" y="3408358"/>
                  <a:pt x="3032060" y="3411170"/>
                  <a:pt x="3021499" y="3413913"/>
                </a:cubicBezTo>
                <a:cubicBezTo>
                  <a:pt x="3010869" y="3416657"/>
                  <a:pt x="3002777" y="3418028"/>
                  <a:pt x="3002434" y="3417342"/>
                </a:cubicBezTo>
                <a:cubicBezTo>
                  <a:pt x="3002159" y="3416588"/>
                  <a:pt x="3010389" y="3413913"/>
                  <a:pt x="3020402" y="3411376"/>
                </a:cubicBezTo>
                <a:cubicBezTo>
                  <a:pt x="3030483" y="3408701"/>
                  <a:pt x="3039330" y="3406986"/>
                  <a:pt x="3039741" y="3407673"/>
                </a:cubicBezTo>
                <a:close/>
                <a:moveTo>
                  <a:pt x="4411067" y="3407398"/>
                </a:moveTo>
                <a:cubicBezTo>
                  <a:pt x="4426772" y="3402734"/>
                  <a:pt x="4440145" y="3411101"/>
                  <a:pt x="4441860" y="3426668"/>
                </a:cubicBezTo>
                <a:cubicBezTo>
                  <a:pt x="4443505" y="3441893"/>
                  <a:pt x="4432258" y="3458009"/>
                  <a:pt x="4416965" y="3462330"/>
                </a:cubicBezTo>
                <a:cubicBezTo>
                  <a:pt x="4401946" y="3466582"/>
                  <a:pt x="4386927" y="3458078"/>
                  <a:pt x="4384595" y="3444225"/>
                </a:cubicBezTo>
                <a:cubicBezTo>
                  <a:pt x="4382126" y="3429274"/>
                  <a:pt x="4394471" y="3412129"/>
                  <a:pt x="4411067" y="3407398"/>
                </a:cubicBezTo>
                <a:close/>
                <a:moveTo>
                  <a:pt x="3575429" y="3407166"/>
                </a:moveTo>
                <a:cubicBezTo>
                  <a:pt x="3580564" y="3407569"/>
                  <a:pt x="3584130" y="3410106"/>
                  <a:pt x="3584884" y="3414804"/>
                </a:cubicBezTo>
                <a:cubicBezTo>
                  <a:pt x="3586325" y="3423377"/>
                  <a:pt x="3577135" y="3436407"/>
                  <a:pt x="3564585" y="3443265"/>
                </a:cubicBezTo>
                <a:cubicBezTo>
                  <a:pt x="3551006" y="3450740"/>
                  <a:pt x="3537564" y="3449231"/>
                  <a:pt x="3535987" y="3440041"/>
                </a:cubicBezTo>
                <a:cubicBezTo>
                  <a:pt x="3534547" y="3431469"/>
                  <a:pt x="3543805" y="3419331"/>
                  <a:pt x="3556561" y="3412335"/>
                </a:cubicBezTo>
                <a:cubicBezTo>
                  <a:pt x="3563590" y="3408494"/>
                  <a:pt x="3570294" y="3406763"/>
                  <a:pt x="3575429" y="3407166"/>
                </a:cubicBezTo>
                <a:close/>
                <a:moveTo>
                  <a:pt x="2306570" y="3406883"/>
                </a:moveTo>
                <a:cubicBezTo>
                  <a:pt x="2309107" y="3406934"/>
                  <a:pt x="2313067" y="3407569"/>
                  <a:pt x="2317800" y="3408769"/>
                </a:cubicBezTo>
                <a:cubicBezTo>
                  <a:pt x="2327264" y="3411170"/>
                  <a:pt x="2336179" y="3414736"/>
                  <a:pt x="2337208" y="3416587"/>
                </a:cubicBezTo>
                <a:cubicBezTo>
                  <a:pt x="2338236" y="3418371"/>
                  <a:pt x="2330693" y="3418028"/>
                  <a:pt x="2321571" y="3415765"/>
                </a:cubicBezTo>
                <a:cubicBezTo>
                  <a:pt x="2313342" y="3413707"/>
                  <a:pt x="2305524" y="3410484"/>
                  <a:pt x="2303878" y="3408495"/>
                </a:cubicBezTo>
                <a:cubicBezTo>
                  <a:pt x="2302918" y="3407363"/>
                  <a:pt x="2304032" y="3406832"/>
                  <a:pt x="2306570" y="3406883"/>
                </a:cubicBezTo>
                <a:close/>
                <a:moveTo>
                  <a:pt x="2864725" y="3406780"/>
                </a:moveTo>
                <a:cubicBezTo>
                  <a:pt x="2866165" y="3408083"/>
                  <a:pt x="2858484" y="3410895"/>
                  <a:pt x="2849775" y="3412335"/>
                </a:cubicBezTo>
                <a:cubicBezTo>
                  <a:pt x="2841820" y="3413638"/>
                  <a:pt x="2834756" y="3413638"/>
                  <a:pt x="2834276" y="3412266"/>
                </a:cubicBezTo>
                <a:cubicBezTo>
                  <a:pt x="2833659" y="3410963"/>
                  <a:pt x="2839351" y="3408769"/>
                  <a:pt x="2847649" y="3407260"/>
                </a:cubicBezTo>
                <a:cubicBezTo>
                  <a:pt x="2855604" y="3405820"/>
                  <a:pt x="2863422" y="3405614"/>
                  <a:pt x="2864725" y="3406780"/>
                </a:cubicBezTo>
                <a:close/>
                <a:moveTo>
                  <a:pt x="2773719" y="3405409"/>
                </a:moveTo>
                <a:cubicBezTo>
                  <a:pt x="2782292" y="3404174"/>
                  <a:pt x="2789767" y="3404586"/>
                  <a:pt x="2790179" y="3406300"/>
                </a:cubicBezTo>
                <a:cubicBezTo>
                  <a:pt x="2790590" y="3408015"/>
                  <a:pt x="2784006" y="3410347"/>
                  <a:pt x="2775434" y="3411444"/>
                </a:cubicBezTo>
                <a:cubicBezTo>
                  <a:pt x="2767136" y="3412473"/>
                  <a:pt x="2760141" y="3411855"/>
                  <a:pt x="2760346" y="3410072"/>
                </a:cubicBezTo>
                <a:cubicBezTo>
                  <a:pt x="2760552" y="3408495"/>
                  <a:pt x="2766313" y="3406437"/>
                  <a:pt x="2773719" y="3405409"/>
                </a:cubicBezTo>
                <a:close/>
                <a:moveTo>
                  <a:pt x="2255667" y="3405271"/>
                </a:moveTo>
                <a:cubicBezTo>
                  <a:pt x="2264582" y="3407466"/>
                  <a:pt x="2273909" y="3411444"/>
                  <a:pt x="2275486" y="3413638"/>
                </a:cubicBezTo>
                <a:cubicBezTo>
                  <a:pt x="2277064" y="3415902"/>
                  <a:pt x="2270891" y="3416038"/>
                  <a:pt x="2261633" y="3413844"/>
                </a:cubicBezTo>
                <a:cubicBezTo>
                  <a:pt x="2252786" y="3411787"/>
                  <a:pt x="2243116" y="3407741"/>
                  <a:pt x="2241608" y="3405409"/>
                </a:cubicBezTo>
                <a:cubicBezTo>
                  <a:pt x="2240030" y="3403009"/>
                  <a:pt x="2246340" y="3403009"/>
                  <a:pt x="2255667" y="3405271"/>
                </a:cubicBezTo>
                <a:close/>
                <a:moveTo>
                  <a:pt x="1270380" y="3405066"/>
                </a:moveTo>
                <a:cubicBezTo>
                  <a:pt x="1281014" y="3403626"/>
                  <a:pt x="1291917" y="3409867"/>
                  <a:pt x="1293565" y="3418165"/>
                </a:cubicBezTo>
                <a:cubicBezTo>
                  <a:pt x="1295211" y="3426463"/>
                  <a:pt x="1287118" y="3434556"/>
                  <a:pt x="1276280" y="3435516"/>
                </a:cubicBezTo>
                <a:cubicBezTo>
                  <a:pt x="1266749" y="3436339"/>
                  <a:pt x="1256598" y="3430715"/>
                  <a:pt x="1254679" y="3423377"/>
                </a:cubicBezTo>
                <a:cubicBezTo>
                  <a:pt x="1252483" y="3415011"/>
                  <a:pt x="1259686" y="3406507"/>
                  <a:pt x="1270380" y="3405066"/>
                </a:cubicBezTo>
                <a:close/>
                <a:moveTo>
                  <a:pt x="2121163" y="3404286"/>
                </a:moveTo>
                <a:cubicBezTo>
                  <a:pt x="2123958" y="3403986"/>
                  <a:pt x="2128278" y="3404415"/>
                  <a:pt x="2133525" y="3405615"/>
                </a:cubicBezTo>
                <a:cubicBezTo>
                  <a:pt x="2143675" y="3407947"/>
                  <a:pt x="2153482" y="3412473"/>
                  <a:pt x="2154442" y="3415285"/>
                </a:cubicBezTo>
                <a:cubicBezTo>
                  <a:pt x="2155402" y="3418028"/>
                  <a:pt x="2146830" y="3418576"/>
                  <a:pt x="2136954" y="3416314"/>
                </a:cubicBezTo>
                <a:cubicBezTo>
                  <a:pt x="2127902" y="3414256"/>
                  <a:pt x="2119398" y="3410210"/>
                  <a:pt x="2117957" y="3407330"/>
                </a:cubicBezTo>
                <a:cubicBezTo>
                  <a:pt x="2117100" y="3405615"/>
                  <a:pt x="2118369" y="3404586"/>
                  <a:pt x="2121163" y="3404286"/>
                </a:cubicBezTo>
                <a:close/>
                <a:moveTo>
                  <a:pt x="6455085" y="3404148"/>
                </a:moveTo>
                <a:cubicBezTo>
                  <a:pt x="6461986" y="3406797"/>
                  <a:pt x="6466650" y="3412849"/>
                  <a:pt x="6467507" y="3421662"/>
                </a:cubicBezTo>
                <a:cubicBezTo>
                  <a:pt x="6469084" y="3437984"/>
                  <a:pt x="6455848" y="3458833"/>
                  <a:pt x="6438018" y="3468365"/>
                </a:cubicBezTo>
                <a:cubicBezTo>
                  <a:pt x="6419021" y="3478515"/>
                  <a:pt x="6401259" y="3472000"/>
                  <a:pt x="6399613" y="3454032"/>
                </a:cubicBezTo>
                <a:cubicBezTo>
                  <a:pt x="6398035" y="3436750"/>
                  <a:pt x="6411134" y="3415970"/>
                  <a:pt x="6429239" y="3407054"/>
                </a:cubicBezTo>
                <a:cubicBezTo>
                  <a:pt x="6439046" y="3402253"/>
                  <a:pt x="6448184" y="3401499"/>
                  <a:pt x="6455085" y="3404148"/>
                </a:cubicBezTo>
                <a:close/>
                <a:moveTo>
                  <a:pt x="2179200" y="3404106"/>
                </a:moveTo>
                <a:cubicBezTo>
                  <a:pt x="2178651" y="3401774"/>
                  <a:pt x="2185989" y="3401843"/>
                  <a:pt x="2195248" y="3404174"/>
                </a:cubicBezTo>
                <a:cubicBezTo>
                  <a:pt x="2204780" y="3406575"/>
                  <a:pt x="2213558" y="3410415"/>
                  <a:pt x="2214930" y="3412816"/>
                </a:cubicBezTo>
                <a:cubicBezTo>
                  <a:pt x="2216576" y="3415490"/>
                  <a:pt x="2208689" y="3415559"/>
                  <a:pt x="2197853" y="3412816"/>
                </a:cubicBezTo>
                <a:cubicBezTo>
                  <a:pt x="2188458" y="3410484"/>
                  <a:pt x="2179817" y="3406438"/>
                  <a:pt x="2179200" y="3404106"/>
                </a:cubicBezTo>
                <a:close/>
                <a:moveTo>
                  <a:pt x="3127524" y="3402871"/>
                </a:moveTo>
                <a:cubicBezTo>
                  <a:pt x="3128278" y="3404243"/>
                  <a:pt x="3119500" y="3408495"/>
                  <a:pt x="3108390" y="3411993"/>
                </a:cubicBezTo>
                <a:cubicBezTo>
                  <a:pt x="3097143" y="3415490"/>
                  <a:pt x="3087405" y="3416999"/>
                  <a:pt x="3086513" y="3415558"/>
                </a:cubicBezTo>
                <a:cubicBezTo>
                  <a:pt x="3085690" y="3414119"/>
                  <a:pt x="3093988" y="3410415"/>
                  <a:pt x="3105441" y="3406918"/>
                </a:cubicBezTo>
                <a:cubicBezTo>
                  <a:pt x="3116414" y="3403557"/>
                  <a:pt x="3126770" y="3401500"/>
                  <a:pt x="3127524" y="3402871"/>
                </a:cubicBezTo>
                <a:close/>
                <a:moveTo>
                  <a:pt x="3353589" y="3402777"/>
                </a:moveTo>
                <a:cubicBezTo>
                  <a:pt x="3358518" y="3402305"/>
                  <a:pt x="3362033" y="3403214"/>
                  <a:pt x="3362959" y="3405683"/>
                </a:cubicBezTo>
                <a:cubicBezTo>
                  <a:pt x="3364674" y="3410209"/>
                  <a:pt x="3356375" y="3418850"/>
                  <a:pt x="3344511" y="3424474"/>
                </a:cubicBezTo>
                <a:cubicBezTo>
                  <a:pt x="3331206" y="3430783"/>
                  <a:pt x="3319205" y="3431263"/>
                  <a:pt x="3317353" y="3426120"/>
                </a:cubicBezTo>
                <a:cubicBezTo>
                  <a:pt x="3315639" y="3421388"/>
                  <a:pt x="3323800" y="3413638"/>
                  <a:pt x="3335733" y="3408152"/>
                </a:cubicBezTo>
                <a:cubicBezTo>
                  <a:pt x="3342316" y="3405100"/>
                  <a:pt x="3348660" y="3403248"/>
                  <a:pt x="3353589" y="3402777"/>
                </a:cubicBezTo>
                <a:close/>
                <a:moveTo>
                  <a:pt x="2938861" y="3402597"/>
                </a:moveTo>
                <a:cubicBezTo>
                  <a:pt x="2939135" y="3403694"/>
                  <a:pt x="2932620" y="3405958"/>
                  <a:pt x="2923979" y="3407741"/>
                </a:cubicBezTo>
                <a:cubicBezTo>
                  <a:pt x="2915201" y="3409592"/>
                  <a:pt x="2908000" y="3410210"/>
                  <a:pt x="2907177" y="3409181"/>
                </a:cubicBezTo>
                <a:cubicBezTo>
                  <a:pt x="2906354" y="3408084"/>
                  <a:pt x="2914446" y="3405272"/>
                  <a:pt x="2923362" y="3403489"/>
                </a:cubicBezTo>
                <a:cubicBezTo>
                  <a:pt x="2931523" y="3401911"/>
                  <a:pt x="2938655" y="3401500"/>
                  <a:pt x="2938861" y="3402597"/>
                </a:cubicBezTo>
                <a:close/>
                <a:moveTo>
                  <a:pt x="3502116" y="3401731"/>
                </a:moveTo>
                <a:cubicBezTo>
                  <a:pt x="3506857" y="3402065"/>
                  <a:pt x="3510234" y="3404003"/>
                  <a:pt x="3510955" y="3407535"/>
                </a:cubicBezTo>
                <a:cubicBezTo>
                  <a:pt x="3512394" y="3414736"/>
                  <a:pt x="3502999" y="3426669"/>
                  <a:pt x="3490243" y="3433184"/>
                </a:cubicBezTo>
                <a:cubicBezTo>
                  <a:pt x="3477144" y="3439905"/>
                  <a:pt x="3465554" y="3438876"/>
                  <a:pt x="3463566" y="3431606"/>
                </a:cubicBezTo>
                <a:cubicBezTo>
                  <a:pt x="3461440" y="3423720"/>
                  <a:pt x="3471521" y="3411924"/>
                  <a:pt x="3485100" y="3405546"/>
                </a:cubicBezTo>
                <a:cubicBezTo>
                  <a:pt x="3491272" y="3402665"/>
                  <a:pt x="3497375" y="3401396"/>
                  <a:pt x="3502116" y="3401731"/>
                </a:cubicBezTo>
                <a:close/>
                <a:moveTo>
                  <a:pt x="3027054" y="3401294"/>
                </a:moveTo>
                <a:cubicBezTo>
                  <a:pt x="3027945" y="3401706"/>
                  <a:pt x="3021225" y="3404037"/>
                  <a:pt x="3011898" y="3406438"/>
                </a:cubicBezTo>
                <a:cubicBezTo>
                  <a:pt x="3001748" y="3409044"/>
                  <a:pt x="2991941" y="3410827"/>
                  <a:pt x="2991804" y="3410141"/>
                </a:cubicBezTo>
                <a:cubicBezTo>
                  <a:pt x="2991667" y="3409524"/>
                  <a:pt x="2999142" y="3407124"/>
                  <a:pt x="3008537" y="3404792"/>
                </a:cubicBezTo>
                <a:cubicBezTo>
                  <a:pt x="3018001" y="3402392"/>
                  <a:pt x="3026094" y="3400883"/>
                  <a:pt x="3027054" y="3401294"/>
                </a:cubicBezTo>
                <a:close/>
                <a:moveTo>
                  <a:pt x="2565511" y="3400746"/>
                </a:moveTo>
                <a:cubicBezTo>
                  <a:pt x="2573809" y="3401637"/>
                  <a:pt x="2580256" y="3404106"/>
                  <a:pt x="2579707" y="3406301"/>
                </a:cubicBezTo>
                <a:cubicBezTo>
                  <a:pt x="2579296" y="3408153"/>
                  <a:pt x="2572918" y="3409113"/>
                  <a:pt x="2565648" y="3408358"/>
                </a:cubicBezTo>
                <a:cubicBezTo>
                  <a:pt x="2558105" y="3407535"/>
                  <a:pt x="2551932" y="3405341"/>
                  <a:pt x="2551384" y="3403352"/>
                </a:cubicBezTo>
                <a:cubicBezTo>
                  <a:pt x="2550698" y="3401089"/>
                  <a:pt x="2557350" y="3399923"/>
                  <a:pt x="2565511" y="3400746"/>
                </a:cubicBezTo>
                <a:close/>
                <a:moveTo>
                  <a:pt x="1542165" y="3400471"/>
                </a:moveTo>
                <a:cubicBezTo>
                  <a:pt x="1552933" y="3401088"/>
                  <a:pt x="1563225" y="3408083"/>
                  <a:pt x="1564042" y="3415284"/>
                </a:cubicBezTo>
                <a:cubicBezTo>
                  <a:pt x="1564864" y="3422554"/>
                  <a:pt x="1555813" y="3428246"/>
                  <a:pt x="1544977" y="3427354"/>
                </a:cubicBezTo>
                <a:cubicBezTo>
                  <a:pt x="1534899" y="3426532"/>
                  <a:pt x="1525983" y="3420565"/>
                  <a:pt x="1524679" y="3413638"/>
                </a:cubicBezTo>
                <a:cubicBezTo>
                  <a:pt x="1523237" y="3406095"/>
                  <a:pt x="1531466" y="3399854"/>
                  <a:pt x="1542165" y="3400471"/>
                </a:cubicBezTo>
                <a:close/>
                <a:moveTo>
                  <a:pt x="3428573" y="3400317"/>
                </a:moveTo>
                <a:cubicBezTo>
                  <a:pt x="3433031" y="3400454"/>
                  <a:pt x="3435997" y="3402152"/>
                  <a:pt x="3436546" y="3405478"/>
                </a:cubicBezTo>
                <a:cubicBezTo>
                  <a:pt x="3437574" y="3411924"/>
                  <a:pt x="3427767" y="3422623"/>
                  <a:pt x="3415286" y="3428178"/>
                </a:cubicBezTo>
                <a:cubicBezTo>
                  <a:pt x="3402804" y="3433664"/>
                  <a:pt x="3390803" y="3432567"/>
                  <a:pt x="3389843" y="3426326"/>
                </a:cubicBezTo>
                <a:cubicBezTo>
                  <a:pt x="3388883" y="3419948"/>
                  <a:pt x="3398895" y="3410210"/>
                  <a:pt x="3411651" y="3404517"/>
                </a:cubicBezTo>
                <a:cubicBezTo>
                  <a:pt x="3418166" y="3401602"/>
                  <a:pt x="3424115" y="3400179"/>
                  <a:pt x="3428573" y="3400317"/>
                </a:cubicBezTo>
                <a:close/>
                <a:moveTo>
                  <a:pt x="1873752" y="3399786"/>
                </a:moveTo>
                <a:cubicBezTo>
                  <a:pt x="1884243" y="3401431"/>
                  <a:pt x="1893432" y="3406232"/>
                  <a:pt x="1895352" y="3411101"/>
                </a:cubicBezTo>
                <a:cubicBezTo>
                  <a:pt x="1897478" y="3416382"/>
                  <a:pt x="1889731" y="3419537"/>
                  <a:pt x="1878417" y="3418028"/>
                </a:cubicBezTo>
                <a:cubicBezTo>
                  <a:pt x="1868331" y="3416656"/>
                  <a:pt x="1858594" y="3411581"/>
                  <a:pt x="1856537" y="3406644"/>
                </a:cubicBezTo>
                <a:cubicBezTo>
                  <a:pt x="1854340" y="3401226"/>
                  <a:pt x="1862438" y="3398002"/>
                  <a:pt x="1873752" y="3399786"/>
                </a:cubicBezTo>
                <a:close/>
                <a:moveTo>
                  <a:pt x="6892574" y="3399271"/>
                </a:moveTo>
                <a:cubicBezTo>
                  <a:pt x="6899801" y="3399682"/>
                  <a:pt x="6904842" y="3402802"/>
                  <a:pt x="6905733" y="3408426"/>
                </a:cubicBezTo>
                <a:cubicBezTo>
                  <a:pt x="6907448" y="3419879"/>
                  <a:pt x="6892565" y="3438122"/>
                  <a:pt x="6872677" y="3449369"/>
                </a:cubicBezTo>
                <a:cubicBezTo>
                  <a:pt x="6852584" y="3460684"/>
                  <a:pt x="6835918" y="3459724"/>
                  <a:pt x="6834753" y="3446625"/>
                </a:cubicBezTo>
                <a:cubicBezTo>
                  <a:pt x="6833655" y="3434624"/>
                  <a:pt x="6847852" y="3416382"/>
                  <a:pt x="6866300" y="3406369"/>
                </a:cubicBezTo>
                <a:cubicBezTo>
                  <a:pt x="6875935" y="3401157"/>
                  <a:pt x="6885348" y="3398859"/>
                  <a:pt x="6892574" y="3399271"/>
                </a:cubicBezTo>
                <a:close/>
                <a:moveTo>
                  <a:pt x="1405761" y="3398550"/>
                </a:moveTo>
                <a:cubicBezTo>
                  <a:pt x="1416322" y="3398002"/>
                  <a:pt x="1427160" y="3404723"/>
                  <a:pt x="1428597" y="3412541"/>
                </a:cubicBezTo>
                <a:cubicBezTo>
                  <a:pt x="1430105" y="3420427"/>
                  <a:pt x="1421739" y="3427491"/>
                  <a:pt x="1410837" y="3427628"/>
                </a:cubicBezTo>
                <a:cubicBezTo>
                  <a:pt x="1401165" y="3427766"/>
                  <a:pt x="1391289" y="3421730"/>
                  <a:pt x="1389577" y="3414667"/>
                </a:cubicBezTo>
                <a:cubicBezTo>
                  <a:pt x="1387519" y="3406437"/>
                  <a:pt x="1394857" y="3399099"/>
                  <a:pt x="1405761" y="3398550"/>
                </a:cubicBezTo>
                <a:close/>
                <a:moveTo>
                  <a:pt x="2698007" y="3397316"/>
                </a:moveTo>
                <a:cubicBezTo>
                  <a:pt x="2705825" y="3396219"/>
                  <a:pt x="2713781" y="3397248"/>
                  <a:pt x="2714809" y="3399511"/>
                </a:cubicBezTo>
                <a:cubicBezTo>
                  <a:pt x="2715838" y="3401431"/>
                  <a:pt x="2711037" y="3403626"/>
                  <a:pt x="2703768" y="3404586"/>
                </a:cubicBezTo>
                <a:cubicBezTo>
                  <a:pt x="2695470" y="3405683"/>
                  <a:pt x="2687583" y="3404723"/>
                  <a:pt x="2686760" y="3402529"/>
                </a:cubicBezTo>
                <a:cubicBezTo>
                  <a:pt x="2686074" y="3400608"/>
                  <a:pt x="2690875" y="3398345"/>
                  <a:pt x="2698007" y="3397316"/>
                </a:cubicBezTo>
                <a:close/>
                <a:moveTo>
                  <a:pt x="4150523" y="3395739"/>
                </a:moveTo>
                <a:cubicBezTo>
                  <a:pt x="4155880" y="3397402"/>
                  <a:pt x="4159652" y="3401122"/>
                  <a:pt x="4160544" y="3406506"/>
                </a:cubicBezTo>
                <a:cubicBezTo>
                  <a:pt x="4162464" y="3418096"/>
                  <a:pt x="4150600" y="3433183"/>
                  <a:pt x="4135307" y="3438670"/>
                </a:cubicBezTo>
                <a:cubicBezTo>
                  <a:pt x="4120768" y="3443882"/>
                  <a:pt x="4107600" y="3439767"/>
                  <a:pt x="4105817" y="3429411"/>
                </a:cubicBezTo>
                <a:cubicBezTo>
                  <a:pt x="4103897" y="3418301"/>
                  <a:pt x="4115556" y="3403420"/>
                  <a:pt x="4130986" y="3397316"/>
                </a:cubicBezTo>
                <a:cubicBezTo>
                  <a:pt x="4138221" y="3394470"/>
                  <a:pt x="4145165" y="3394076"/>
                  <a:pt x="4150523" y="3395739"/>
                </a:cubicBezTo>
                <a:close/>
                <a:moveTo>
                  <a:pt x="3013544" y="3392996"/>
                </a:moveTo>
                <a:cubicBezTo>
                  <a:pt x="3013887" y="3393888"/>
                  <a:pt x="3006206" y="3396631"/>
                  <a:pt x="2997085" y="3398826"/>
                </a:cubicBezTo>
                <a:cubicBezTo>
                  <a:pt x="2987964" y="3401020"/>
                  <a:pt x="2980145" y="3402049"/>
                  <a:pt x="2980283" y="3400952"/>
                </a:cubicBezTo>
                <a:cubicBezTo>
                  <a:pt x="2980420" y="3400060"/>
                  <a:pt x="2987003" y="3397728"/>
                  <a:pt x="2995302" y="3395671"/>
                </a:cubicBezTo>
                <a:cubicBezTo>
                  <a:pt x="3004560" y="3393407"/>
                  <a:pt x="3013201" y="3392104"/>
                  <a:pt x="3013544" y="3392996"/>
                </a:cubicBezTo>
                <a:close/>
                <a:moveTo>
                  <a:pt x="6816973" y="3392919"/>
                </a:moveTo>
                <a:cubicBezTo>
                  <a:pt x="6823951" y="3393493"/>
                  <a:pt x="6828855" y="3396836"/>
                  <a:pt x="6830158" y="3402734"/>
                </a:cubicBezTo>
                <a:cubicBezTo>
                  <a:pt x="6832901" y="3415353"/>
                  <a:pt x="6818842" y="3434281"/>
                  <a:pt x="6798885" y="3445391"/>
                </a:cubicBezTo>
                <a:cubicBezTo>
                  <a:pt x="6780300" y="3455678"/>
                  <a:pt x="6762606" y="3454238"/>
                  <a:pt x="6760549" y="3441825"/>
                </a:cubicBezTo>
                <a:cubicBezTo>
                  <a:pt x="6758423" y="3429344"/>
                  <a:pt x="6772619" y="3409798"/>
                  <a:pt x="6791341" y="3399717"/>
                </a:cubicBezTo>
                <a:cubicBezTo>
                  <a:pt x="6800942" y="3394539"/>
                  <a:pt x="6809995" y="3392345"/>
                  <a:pt x="6816973" y="3392919"/>
                </a:cubicBezTo>
                <a:close/>
                <a:moveTo>
                  <a:pt x="325761" y="3392447"/>
                </a:moveTo>
                <a:cubicBezTo>
                  <a:pt x="326242" y="3394093"/>
                  <a:pt x="322194" y="3401774"/>
                  <a:pt x="318011" y="3406986"/>
                </a:cubicBezTo>
                <a:cubicBezTo>
                  <a:pt x="312527" y="3413913"/>
                  <a:pt x="305805" y="3419262"/>
                  <a:pt x="304706" y="3417753"/>
                </a:cubicBezTo>
                <a:cubicBezTo>
                  <a:pt x="303541" y="3416176"/>
                  <a:pt x="307587" y="3408701"/>
                  <a:pt x="313486" y="3401431"/>
                </a:cubicBezTo>
                <a:cubicBezTo>
                  <a:pt x="318833" y="3394848"/>
                  <a:pt x="325076" y="3390253"/>
                  <a:pt x="325761" y="3392447"/>
                </a:cubicBezTo>
                <a:close/>
                <a:moveTo>
                  <a:pt x="868122" y="3392319"/>
                </a:moveTo>
                <a:cubicBezTo>
                  <a:pt x="871936" y="3393562"/>
                  <a:pt x="874678" y="3396082"/>
                  <a:pt x="875296" y="3399649"/>
                </a:cubicBezTo>
                <a:cubicBezTo>
                  <a:pt x="876531" y="3406712"/>
                  <a:pt x="868986" y="3416382"/>
                  <a:pt x="858767" y="3419400"/>
                </a:cubicBezTo>
                <a:cubicBezTo>
                  <a:pt x="848344" y="3422417"/>
                  <a:pt x="839362" y="3419263"/>
                  <a:pt x="838265" y="3411925"/>
                </a:cubicBezTo>
                <a:cubicBezTo>
                  <a:pt x="837232" y="3404792"/>
                  <a:pt x="844845" y="3395671"/>
                  <a:pt x="854517" y="3392654"/>
                </a:cubicBezTo>
                <a:cubicBezTo>
                  <a:pt x="859419" y="3391110"/>
                  <a:pt x="864308" y="3391076"/>
                  <a:pt x="868122" y="3392319"/>
                </a:cubicBezTo>
                <a:close/>
                <a:moveTo>
                  <a:pt x="3113397" y="3391761"/>
                </a:moveTo>
                <a:cubicBezTo>
                  <a:pt x="3114083" y="3392447"/>
                  <a:pt x="3106745" y="3395533"/>
                  <a:pt x="3096732" y="3398550"/>
                </a:cubicBezTo>
                <a:cubicBezTo>
                  <a:pt x="3085896" y="3401842"/>
                  <a:pt x="3075266" y="3404037"/>
                  <a:pt x="3074581" y="3403283"/>
                </a:cubicBezTo>
                <a:cubicBezTo>
                  <a:pt x="3073895" y="3402528"/>
                  <a:pt x="3082947" y="3399168"/>
                  <a:pt x="3094126" y="3395944"/>
                </a:cubicBezTo>
                <a:cubicBezTo>
                  <a:pt x="3104139" y="3392996"/>
                  <a:pt x="3112711" y="3391076"/>
                  <a:pt x="3113397" y="3391761"/>
                </a:cubicBezTo>
                <a:close/>
                <a:moveTo>
                  <a:pt x="168710" y="3389773"/>
                </a:moveTo>
                <a:cubicBezTo>
                  <a:pt x="164322" y="3396494"/>
                  <a:pt x="161991" y="3401294"/>
                  <a:pt x="158629" y="3404723"/>
                </a:cubicBezTo>
                <a:cubicBezTo>
                  <a:pt x="153483" y="3409936"/>
                  <a:pt x="147793" y="3409730"/>
                  <a:pt x="148273" y="3405204"/>
                </a:cubicBezTo>
                <a:cubicBezTo>
                  <a:pt x="148753" y="3400883"/>
                  <a:pt x="151979" y="3395876"/>
                  <a:pt x="156778" y="3393065"/>
                </a:cubicBezTo>
                <a:cubicBezTo>
                  <a:pt x="160276" y="3390939"/>
                  <a:pt x="163497" y="3391144"/>
                  <a:pt x="168710" y="3389773"/>
                </a:cubicBezTo>
                <a:close/>
                <a:moveTo>
                  <a:pt x="3193815" y="3389044"/>
                </a:moveTo>
                <a:cubicBezTo>
                  <a:pt x="3197595" y="3388401"/>
                  <a:pt x="3200081" y="3388470"/>
                  <a:pt x="3200493" y="3389430"/>
                </a:cubicBezTo>
                <a:cubicBezTo>
                  <a:pt x="3201247" y="3391282"/>
                  <a:pt x="3192812" y="3396220"/>
                  <a:pt x="3181976" y="3399992"/>
                </a:cubicBezTo>
                <a:cubicBezTo>
                  <a:pt x="3171346" y="3403695"/>
                  <a:pt x="3160648" y="3405341"/>
                  <a:pt x="3159276" y="3403763"/>
                </a:cubicBezTo>
                <a:cubicBezTo>
                  <a:pt x="3157699" y="3401980"/>
                  <a:pt x="3167163" y="3397043"/>
                  <a:pt x="3179370" y="3392928"/>
                </a:cubicBezTo>
                <a:cubicBezTo>
                  <a:pt x="3184959" y="3391042"/>
                  <a:pt x="3190034" y="3389687"/>
                  <a:pt x="3193815" y="3389044"/>
                </a:cubicBezTo>
                <a:close/>
                <a:moveTo>
                  <a:pt x="5573909" y="3388470"/>
                </a:moveTo>
                <a:cubicBezTo>
                  <a:pt x="5590711" y="3384218"/>
                  <a:pt x="5606896" y="3400060"/>
                  <a:pt x="5609365" y="3423652"/>
                </a:cubicBezTo>
                <a:cubicBezTo>
                  <a:pt x="5611834" y="3447312"/>
                  <a:pt x="5600038" y="3471040"/>
                  <a:pt x="5583099" y="3475910"/>
                </a:cubicBezTo>
                <a:cubicBezTo>
                  <a:pt x="5566434" y="3480779"/>
                  <a:pt x="5550180" y="3464114"/>
                  <a:pt x="5547780" y="3439974"/>
                </a:cubicBezTo>
                <a:cubicBezTo>
                  <a:pt x="5545311" y="3415628"/>
                  <a:pt x="5557038" y="3392791"/>
                  <a:pt x="5573909" y="3388470"/>
                </a:cubicBezTo>
                <a:close/>
                <a:moveTo>
                  <a:pt x="83190" y="3387715"/>
                </a:moveTo>
                <a:cubicBezTo>
                  <a:pt x="86550" y="3386892"/>
                  <a:pt x="89294" y="3388744"/>
                  <a:pt x="94095" y="3389567"/>
                </a:cubicBezTo>
                <a:cubicBezTo>
                  <a:pt x="89021" y="3394710"/>
                  <a:pt x="86139" y="3398825"/>
                  <a:pt x="82848" y="3400471"/>
                </a:cubicBezTo>
                <a:cubicBezTo>
                  <a:pt x="78254" y="3402803"/>
                  <a:pt x="74688" y="3401226"/>
                  <a:pt x="75031" y="3397111"/>
                </a:cubicBezTo>
                <a:cubicBezTo>
                  <a:pt x="75305" y="3393270"/>
                  <a:pt x="78459" y="3388950"/>
                  <a:pt x="83190" y="3387715"/>
                </a:cubicBezTo>
                <a:close/>
                <a:moveTo>
                  <a:pt x="3100983" y="3385452"/>
                </a:moveTo>
                <a:cubicBezTo>
                  <a:pt x="3101258" y="3386069"/>
                  <a:pt x="3092274" y="3389293"/>
                  <a:pt x="3082673" y="3391967"/>
                </a:cubicBezTo>
                <a:cubicBezTo>
                  <a:pt x="3072454" y="3394847"/>
                  <a:pt x="3064773" y="3396356"/>
                  <a:pt x="3065116" y="3395533"/>
                </a:cubicBezTo>
                <a:cubicBezTo>
                  <a:pt x="3065459" y="3394779"/>
                  <a:pt x="3072454" y="3392379"/>
                  <a:pt x="3081781" y="3389704"/>
                </a:cubicBezTo>
                <a:cubicBezTo>
                  <a:pt x="3091794" y="3386892"/>
                  <a:pt x="3100709" y="3384835"/>
                  <a:pt x="3100983" y="3385452"/>
                </a:cubicBezTo>
                <a:close/>
                <a:moveTo>
                  <a:pt x="5095016" y="3385246"/>
                </a:moveTo>
                <a:cubicBezTo>
                  <a:pt x="5110995" y="3382777"/>
                  <a:pt x="5124985" y="3398276"/>
                  <a:pt x="5126837" y="3420770"/>
                </a:cubicBezTo>
                <a:cubicBezTo>
                  <a:pt x="5128826" y="3444568"/>
                  <a:pt x="5116413" y="3467131"/>
                  <a:pt x="5099474" y="3470011"/>
                </a:cubicBezTo>
                <a:cubicBezTo>
                  <a:pt x="5082671" y="3472892"/>
                  <a:pt x="5067104" y="3455129"/>
                  <a:pt x="5066006" y="3432086"/>
                </a:cubicBezTo>
                <a:cubicBezTo>
                  <a:pt x="5064909" y="3408495"/>
                  <a:pt x="5077733" y="3387921"/>
                  <a:pt x="5095016" y="3385246"/>
                </a:cubicBezTo>
                <a:close/>
                <a:moveTo>
                  <a:pt x="6141272" y="3384286"/>
                </a:moveTo>
                <a:cubicBezTo>
                  <a:pt x="6159583" y="3377771"/>
                  <a:pt x="6175013" y="3389087"/>
                  <a:pt x="6176247" y="3410003"/>
                </a:cubicBezTo>
                <a:cubicBezTo>
                  <a:pt x="6177345" y="3429206"/>
                  <a:pt x="6164658" y="3450534"/>
                  <a:pt x="6147718" y="3458078"/>
                </a:cubicBezTo>
                <a:cubicBezTo>
                  <a:pt x="6130093" y="3465828"/>
                  <a:pt x="6112674" y="3454580"/>
                  <a:pt x="6111028" y="3434281"/>
                </a:cubicBezTo>
                <a:cubicBezTo>
                  <a:pt x="6109314" y="3413501"/>
                  <a:pt x="6123098" y="3390801"/>
                  <a:pt x="6141272" y="3384286"/>
                </a:cubicBezTo>
                <a:close/>
                <a:moveTo>
                  <a:pt x="575675" y="3383523"/>
                </a:moveTo>
                <a:cubicBezTo>
                  <a:pt x="579100" y="3382263"/>
                  <a:pt x="581530" y="3382366"/>
                  <a:pt x="582116" y="3384150"/>
                </a:cubicBezTo>
                <a:cubicBezTo>
                  <a:pt x="583278" y="3387647"/>
                  <a:pt x="576080" y="3397043"/>
                  <a:pt x="567301" y="3403489"/>
                </a:cubicBezTo>
                <a:cubicBezTo>
                  <a:pt x="558387" y="3410073"/>
                  <a:pt x="550293" y="3412405"/>
                  <a:pt x="549882" y="3408564"/>
                </a:cubicBezTo>
                <a:cubicBezTo>
                  <a:pt x="549468" y="3405066"/>
                  <a:pt x="555229" y="3397591"/>
                  <a:pt x="563324" y="3391076"/>
                </a:cubicBezTo>
                <a:cubicBezTo>
                  <a:pt x="567850" y="3387407"/>
                  <a:pt x="572255" y="3384783"/>
                  <a:pt x="575675" y="3383523"/>
                </a:cubicBezTo>
                <a:close/>
                <a:moveTo>
                  <a:pt x="1061694" y="3383120"/>
                </a:moveTo>
                <a:cubicBezTo>
                  <a:pt x="1072120" y="3380651"/>
                  <a:pt x="1081173" y="3384561"/>
                  <a:pt x="1083300" y="3392310"/>
                </a:cubicBezTo>
                <a:cubicBezTo>
                  <a:pt x="1085631" y="3400608"/>
                  <a:pt x="1078288" y="3409661"/>
                  <a:pt x="1067180" y="3412129"/>
                </a:cubicBezTo>
                <a:cubicBezTo>
                  <a:pt x="1056275" y="3414599"/>
                  <a:pt x="1045581" y="3409455"/>
                  <a:pt x="1044823" y="3401225"/>
                </a:cubicBezTo>
                <a:cubicBezTo>
                  <a:pt x="1044272" y="3393545"/>
                  <a:pt x="1051683" y="3385452"/>
                  <a:pt x="1061694" y="3383120"/>
                </a:cubicBezTo>
                <a:close/>
                <a:moveTo>
                  <a:pt x="1922553" y="3382220"/>
                </a:moveTo>
                <a:cubicBezTo>
                  <a:pt x="1925666" y="3381457"/>
                  <a:pt x="1930124" y="3381509"/>
                  <a:pt x="1935063" y="3382572"/>
                </a:cubicBezTo>
                <a:cubicBezTo>
                  <a:pt x="1945073" y="3384698"/>
                  <a:pt x="1954947" y="3390253"/>
                  <a:pt x="1956047" y="3394436"/>
                </a:cubicBezTo>
                <a:cubicBezTo>
                  <a:pt x="1957144" y="3398551"/>
                  <a:pt x="1949326" y="3400403"/>
                  <a:pt x="1938830" y="3398414"/>
                </a:cubicBezTo>
                <a:cubicBezTo>
                  <a:pt x="1928133" y="3396425"/>
                  <a:pt x="1919081" y="3391282"/>
                  <a:pt x="1918120" y="3386755"/>
                </a:cubicBezTo>
                <a:cubicBezTo>
                  <a:pt x="1917676" y="3384560"/>
                  <a:pt x="1919441" y="3382983"/>
                  <a:pt x="1922553" y="3382220"/>
                </a:cubicBezTo>
                <a:close/>
                <a:moveTo>
                  <a:pt x="2626272" y="3382160"/>
                </a:moveTo>
                <a:cubicBezTo>
                  <a:pt x="2633679" y="3382228"/>
                  <a:pt x="2640331" y="3384217"/>
                  <a:pt x="2640400" y="3386549"/>
                </a:cubicBezTo>
                <a:cubicBezTo>
                  <a:pt x="2640400" y="3388950"/>
                  <a:pt x="2634296" y="3391007"/>
                  <a:pt x="2626958" y="3391007"/>
                </a:cubicBezTo>
                <a:cubicBezTo>
                  <a:pt x="2619620" y="3391007"/>
                  <a:pt x="2613517" y="3388950"/>
                  <a:pt x="2613105" y="3386412"/>
                </a:cubicBezTo>
                <a:cubicBezTo>
                  <a:pt x="2612694" y="3384012"/>
                  <a:pt x="2618660" y="3382092"/>
                  <a:pt x="2626272" y="3382160"/>
                </a:cubicBezTo>
                <a:close/>
                <a:moveTo>
                  <a:pt x="6744245" y="3382023"/>
                </a:moveTo>
                <a:cubicBezTo>
                  <a:pt x="6751017" y="3383532"/>
                  <a:pt x="6755543" y="3387818"/>
                  <a:pt x="6756092" y="3394436"/>
                </a:cubicBezTo>
                <a:cubicBezTo>
                  <a:pt x="6757258" y="3407809"/>
                  <a:pt x="6742856" y="3426120"/>
                  <a:pt x="6723379" y="3436338"/>
                </a:cubicBezTo>
                <a:cubicBezTo>
                  <a:pt x="6703971" y="3446488"/>
                  <a:pt x="6687717" y="3443334"/>
                  <a:pt x="6686414" y="3428795"/>
                </a:cubicBezTo>
                <a:cubicBezTo>
                  <a:pt x="6685180" y="3414461"/>
                  <a:pt x="6699650" y="3395328"/>
                  <a:pt x="6718921" y="3386275"/>
                </a:cubicBezTo>
                <a:cubicBezTo>
                  <a:pt x="6728454" y="3381783"/>
                  <a:pt x="6737472" y="3380514"/>
                  <a:pt x="6744245" y="3382023"/>
                </a:cubicBezTo>
                <a:close/>
                <a:moveTo>
                  <a:pt x="2908480" y="3381269"/>
                </a:moveTo>
                <a:cubicBezTo>
                  <a:pt x="2917052" y="3379418"/>
                  <a:pt x="2924459" y="3379486"/>
                  <a:pt x="2924801" y="3381269"/>
                </a:cubicBezTo>
                <a:cubicBezTo>
                  <a:pt x="2925145" y="3382983"/>
                  <a:pt x="2918561" y="3385795"/>
                  <a:pt x="2910057" y="3387441"/>
                </a:cubicBezTo>
                <a:cubicBezTo>
                  <a:pt x="2901759" y="3389087"/>
                  <a:pt x="2894764" y="3388882"/>
                  <a:pt x="2895038" y="3386961"/>
                </a:cubicBezTo>
                <a:cubicBezTo>
                  <a:pt x="2895312" y="3385315"/>
                  <a:pt x="2901073" y="3382778"/>
                  <a:pt x="2908480" y="3381269"/>
                </a:cubicBezTo>
                <a:close/>
                <a:moveTo>
                  <a:pt x="4751361" y="3381268"/>
                </a:moveTo>
                <a:cubicBezTo>
                  <a:pt x="4766723" y="3377976"/>
                  <a:pt x="4781399" y="3390595"/>
                  <a:pt x="4783594" y="3409386"/>
                </a:cubicBezTo>
                <a:cubicBezTo>
                  <a:pt x="4785994" y="3429549"/>
                  <a:pt x="4773786" y="3449574"/>
                  <a:pt x="4756779" y="3452866"/>
                </a:cubicBezTo>
                <a:cubicBezTo>
                  <a:pt x="4740663" y="3456020"/>
                  <a:pt x="4727083" y="3443882"/>
                  <a:pt x="4724957" y="3424817"/>
                </a:cubicBezTo>
                <a:cubicBezTo>
                  <a:pt x="4722763" y="3404860"/>
                  <a:pt x="4734970" y="3384766"/>
                  <a:pt x="4751361" y="3381268"/>
                </a:cubicBezTo>
                <a:close/>
                <a:moveTo>
                  <a:pt x="5926822" y="3380171"/>
                </a:moveTo>
                <a:cubicBezTo>
                  <a:pt x="5943898" y="3374959"/>
                  <a:pt x="5959672" y="3387303"/>
                  <a:pt x="5961866" y="3407603"/>
                </a:cubicBezTo>
                <a:cubicBezTo>
                  <a:pt x="5964198" y="3429274"/>
                  <a:pt x="5950756" y="3452797"/>
                  <a:pt x="5932308" y="3459107"/>
                </a:cubicBezTo>
                <a:cubicBezTo>
                  <a:pt x="5915026" y="3465004"/>
                  <a:pt x="5899733" y="3452729"/>
                  <a:pt x="5897470" y="3431400"/>
                </a:cubicBezTo>
                <a:cubicBezTo>
                  <a:pt x="5895138" y="3408769"/>
                  <a:pt x="5908305" y="3385795"/>
                  <a:pt x="5926822" y="3380171"/>
                </a:cubicBezTo>
                <a:close/>
                <a:moveTo>
                  <a:pt x="407817" y="3379589"/>
                </a:moveTo>
                <a:cubicBezTo>
                  <a:pt x="410012" y="3378165"/>
                  <a:pt x="411280" y="3378148"/>
                  <a:pt x="411075" y="3379897"/>
                </a:cubicBezTo>
                <a:cubicBezTo>
                  <a:pt x="410662" y="3383326"/>
                  <a:pt x="404421" y="3392173"/>
                  <a:pt x="396948" y="3399991"/>
                </a:cubicBezTo>
                <a:cubicBezTo>
                  <a:pt x="390774" y="3406506"/>
                  <a:pt x="385906" y="3409661"/>
                  <a:pt x="385975" y="3407261"/>
                </a:cubicBezTo>
                <a:cubicBezTo>
                  <a:pt x="386047" y="3404449"/>
                  <a:pt x="392149" y="3395396"/>
                  <a:pt x="399006" y="3387715"/>
                </a:cubicBezTo>
                <a:cubicBezTo>
                  <a:pt x="402503" y="3383840"/>
                  <a:pt x="405623" y="3381012"/>
                  <a:pt x="407817" y="3379589"/>
                </a:cubicBezTo>
                <a:close/>
                <a:moveTo>
                  <a:pt x="3086787" y="3379485"/>
                </a:moveTo>
                <a:cubicBezTo>
                  <a:pt x="3087885" y="3379965"/>
                  <a:pt x="3081095" y="3382571"/>
                  <a:pt x="3072111" y="3385109"/>
                </a:cubicBezTo>
                <a:cubicBezTo>
                  <a:pt x="3063196" y="3387646"/>
                  <a:pt x="3054212" y="3389429"/>
                  <a:pt x="3053252" y="3388881"/>
                </a:cubicBezTo>
                <a:cubicBezTo>
                  <a:pt x="3052360" y="3388401"/>
                  <a:pt x="3059150" y="3385795"/>
                  <a:pt x="3068134" y="3383257"/>
                </a:cubicBezTo>
                <a:cubicBezTo>
                  <a:pt x="3076980" y="3380788"/>
                  <a:pt x="3085690" y="3379005"/>
                  <a:pt x="3086787" y="3379485"/>
                </a:cubicBezTo>
                <a:close/>
                <a:moveTo>
                  <a:pt x="1738033" y="3378937"/>
                </a:moveTo>
                <a:cubicBezTo>
                  <a:pt x="1748456" y="3380378"/>
                  <a:pt x="1757645" y="3385727"/>
                  <a:pt x="1759358" y="3391350"/>
                </a:cubicBezTo>
                <a:cubicBezTo>
                  <a:pt x="1761071" y="3396837"/>
                  <a:pt x="1754421" y="3400883"/>
                  <a:pt x="1744752" y="3400403"/>
                </a:cubicBezTo>
                <a:cubicBezTo>
                  <a:pt x="1733916" y="3399786"/>
                  <a:pt x="1722602" y="3393888"/>
                  <a:pt x="1720475" y="3387647"/>
                </a:cubicBezTo>
                <a:cubicBezTo>
                  <a:pt x="1718417" y="3381544"/>
                  <a:pt x="1726785" y="3377360"/>
                  <a:pt x="1738033" y="3378937"/>
                </a:cubicBezTo>
                <a:close/>
                <a:moveTo>
                  <a:pt x="4077314" y="3378465"/>
                </a:moveTo>
                <a:cubicBezTo>
                  <a:pt x="4082518" y="3379691"/>
                  <a:pt x="4086032" y="3383051"/>
                  <a:pt x="4086684" y="3388264"/>
                </a:cubicBezTo>
                <a:cubicBezTo>
                  <a:pt x="4088055" y="3398551"/>
                  <a:pt x="4077357" y="3411993"/>
                  <a:pt x="4062681" y="3418508"/>
                </a:cubicBezTo>
                <a:cubicBezTo>
                  <a:pt x="4048279" y="3424886"/>
                  <a:pt x="4034426" y="3422485"/>
                  <a:pt x="4032368" y="3413227"/>
                </a:cubicBezTo>
                <a:cubicBezTo>
                  <a:pt x="4030174" y="3403351"/>
                  <a:pt x="4041970" y="3388538"/>
                  <a:pt x="4057812" y="3381474"/>
                </a:cubicBezTo>
                <a:cubicBezTo>
                  <a:pt x="4065218" y="3378148"/>
                  <a:pt x="4072111" y="3377239"/>
                  <a:pt x="4077314" y="3378465"/>
                </a:cubicBezTo>
                <a:close/>
                <a:moveTo>
                  <a:pt x="2352913" y="3378320"/>
                </a:moveTo>
                <a:cubicBezTo>
                  <a:pt x="2353118" y="3376605"/>
                  <a:pt x="2359016" y="3377017"/>
                  <a:pt x="2366560" y="3379280"/>
                </a:cubicBezTo>
                <a:cubicBezTo>
                  <a:pt x="2375270" y="3381886"/>
                  <a:pt x="2382813" y="3385658"/>
                  <a:pt x="2383156" y="3387715"/>
                </a:cubicBezTo>
                <a:cubicBezTo>
                  <a:pt x="2383568" y="3389841"/>
                  <a:pt x="2376916" y="3389430"/>
                  <a:pt x="2368206" y="3386824"/>
                </a:cubicBezTo>
                <a:cubicBezTo>
                  <a:pt x="2359771" y="3384286"/>
                  <a:pt x="2352638" y="3380309"/>
                  <a:pt x="2352913" y="3378320"/>
                </a:cubicBezTo>
                <a:close/>
                <a:moveTo>
                  <a:pt x="2429311" y="3378115"/>
                </a:moveTo>
                <a:cubicBezTo>
                  <a:pt x="2437609" y="3380446"/>
                  <a:pt x="2444124" y="3384150"/>
                  <a:pt x="2443644" y="3386344"/>
                </a:cubicBezTo>
                <a:cubicBezTo>
                  <a:pt x="2443233" y="3388196"/>
                  <a:pt x="2436786" y="3388127"/>
                  <a:pt x="2429517" y="3386138"/>
                </a:cubicBezTo>
                <a:cubicBezTo>
                  <a:pt x="2421904" y="3384081"/>
                  <a:pt x="2415732" y="3380789"/>
                  <a:pt x="2415115" y="3378595"/>
                </a:cubicBezTo>
                <a:cubicBezTo>
                  <a:pt x="2414429" y="3375989"/>
                  <a:pt x="2421081" y="3375783"/>
                  <a:pt x="2429311" y="3378115"/>
                </a:cubicBezTo>
                <a:close/>
                <a:moveTo>
                  <a:pt x="2833521" y="3377771"/>
                </a:moveTo>
                <a:cubicBezTo>
                  <a:pt x="2841202" y="3376262"/>
                  <a:pt x="2849158" y="3376948"/>
                  <a:pt x="2849775" y="3379211"/>
                </a:cubicBezTo>
                <a:cubicBezTo>
                  <a:pt x="2850323" y="3381200"/>
                  <a:pt x="2845043" y="3383874"/>
                  <a:pt x="2837979" y="3385246"/>
                </a:cubicBezTo>
                <a:cubicBezTo>
                  <a:pt x="2830024" y="3386755"/>
                  <a:pt x="2822000" y="3386138"/>
                  <a:pt x="2821588" y="3383943"/>
                </a:cubicBezTo>
                <a:cubicBezTo>
                  <a:pt x="2821246" y="3381954"/>
                  <a:pt x="2826663" y="3379142"/>
                  <a:pt x="2833521" y="3377771"/>
                </a:cubicBezTo>
                <a:close/>
                <a:moveTo>
                  <a:pt x="2999211" y="3377360"/>
                </a:moveTo>
                <a:cubicBezTo>
                  <a:pt x="3000171" y="3378732"/>
                  <a:pt x="2992147" y="3382092"/>
                  <a:pt x="2983506" y="3384012"/>
                </a:cubicBezTo>
                <a:cubicBezTo>
                  <a:pt x="2975482" y="3385795"/>
                  <a:pt x="2968899" y="3386070"/>
                  <a:pt x="2968693" y="3384630"/>
                </a:cubicBezTo>
                <a:cubicBezTo>
                  <a:pt x="2968419" y="3383121"/>
                  <a:pt x="2974522" y="3380515"/>
                  <a:pt x="2982820" y="3378526"/>
                </a:cubicBezTo>
                <a:cubicBezTo>
                  <a:pt x="2990913" y="3376606"/>
                  <a:pt x="2998319" y="3376057"/>
                  <a:pt x="2999211" y="3377360"/>
                </a:cubicBezTo>
                <a:close/>
                <a:moveTo>
                  <a:pt x="3266475" y="3375388"/>
                </a:moveTo>
                <a:cubicBezTo>
                  <a:pt x="3270890" y="3374582"/>
                  <a:pt x="3274010" y="3374616"/>
                  <a:pt x="3274559" y="3375782"/>
                </a:cubicBezTo>
                <a:cubicBezTo>
                  <a:pt x="3275657" y="3378114"/>
                  <a:pt x="3266467" y="3384149"/>
                  <a:pt x="3254397" y="3388675"/>
                </a:cubicBezTo>
                <a:cubicBezTo>
                  <a:pt x="3243218" y="3392859"/>
                  <a:pt x="3233754" y="3394230"/>
                  <a:pt x="3232177" y="3392104"/>
                </a:cubicBezTo>
                <a:cubicBezTo>
                  <a:pt x="3230462" y="3389841"/>
                  <a:pt x="3238829" y="3384492"/>
                  <a:pt x="3250625" y="3380034"/>
                </a:cubicBezTo>
                <a:cubicBezTo>
                  <a:pt x="3256351" y="3377839"/>
                  <a:pt x="3262061" y="3376194"/>
                  <a:pt x="3266475" y="3375388"/>
                </a:cubicBezTo>
                <a:close/>
                <a:moveTo>
                  <a:pt x="234928" y="3374702"/>
                </a:moveTo>
                <a:cubicBezTo>
                  <a:pt x="236984" y="3373776"/>
                  <a:pt x="238494" y="3373964"/>
                  <a:pt x="238869" y="3375439"/>
                </a:cubicBezTo>
                <a:cubicBezTo>
                  <a:pt x="239693" y="3378320"/>
                  <a:pt x="235855" y="3385726"/>
                  <a:pt x="230915" y="3390938"/>
                </a:cubicBezTo>
                <a:cubicBezTo>
                  <a:pt x="225839" y="3396219"/>
                  <a:pt x="221108" y="3397728"/>
                  <a:pt x="220971" y="3393956"/>
                </a:cubicBezTo>
                <a:cubicBezTo>
                  <a:pt x="220901" y="3390733"/>
                  <a:pt x="222959" y="3386206"/>
                  <a:pt x="227691" y="3380651"/>
                </a:cubicBezTo>
                <a:cubicBezTo>
                  <a:pt x="230265" y="3377668"/>
                  <a:pt x="232871" y="3375627"/>
                  <a:pt x="234928" y="3374702"/>
                </a:cubicBezTo>
                <a:close/>
                <a:moveTo>
                  <a:pt x="3186777" y="3374616"/>
                </a:moveTo>
                <a:cubicBezTo>
                  <a:pt x="3187669" y="3375508"/>
                  <a:pt x="3178959" y="3379622"/>
                  <a:pt x="3168192" y="3383120"/>
                </a:cubicBezTo>
                <a:cubicBezTo>
                  <a:pt x="3157356" y="3386686"/>
                  <a:pt x="3147961" y="3388538"/>
                  <a:pt x="3147824" y="3387303"/>
                </a:cubicBezTo>
                <a:cubicBezTo>
                  <a:pt x="3147686" y="3386275"/>
                  <a:pt x="3155710" y="3382777"/>
                  <a:pt x="3165106" y="3379691"/>
                </a:cubicBezTo>
                <a:cubicBezTo>
                  <a:pt x="3175667" y="3376193"/>
                  <a:pt x="3185886" y="3373725"/>
                  <a:pt x="3186777" y="3374616"/>
                </a:cubicBezTo>
                <a:close/>
                <a:moveTo>
                  <a:pt x="2293729" y="3374222"/>
                </a:moveTo>
                <a:cubicBezTo>
                  <a:pt x="2296112" y="3374205"/>
                  <a:pt x="2299935" y="3374925"/>
                  <a:pt x="2304564" y="3376400"/>
                </a:cubicBezTo>
                <a:cubicBezTo>
                  <a:pt x="2312656" y="3379006"/>
                  <a:pt x="2320749" y="3383052"/>
                  <a:pt x="2322189" y="3385315"/>
                </a:cubicBezTo>
                <a:cubicBezTo>
                  <a:pt x="2323561" y="3387510"/>
                  <a:pt x="2317731" y="3387510"/>
                  <a:pt x="2309913" y="3385315"/>
                </a:cubicBezTo>
                <a:cubicBezTo>
                  <a:pt x="2302164" y="3383189"/>
                  <a:pt x="2293454" y="3379006"/>
                  <a:pt x="2291534" y="3376468"/>
                </a:cubicBezTo>
                <a:cubicBezTo>
                  <a:pt x="2290402" y="3374993"/>
                  <a:pt x="2291345" y="3374239"/>
                  <a:pt x="2293729" y="3374222"/>
                </a:cubicBezTo>
                <a:close/>
                <a:moveTo>
                  <a:pt x="6354762" y="3371119"/>
                </a:moveTo>
                <a:cubicBezTo>
                  <a:pt x="6372592" y="3363850"/>
                  <a:pt x="6389532" y="3372559"/>
                  <a:pt x="6391178" y="3389704"/>
                </a:cubicBezTo>
                <a:cubicBezTo>
                  <a:pt x="6392823" y="3407124"/>
                  <a:pt x="6379107" y="3428315"/>
                  <a:pt x="6360797" y="3436682"/>
                </a:cubicBezTo>
                <a:cubicBezTo>
                  <a:pt x="6342074" y="3445254"/>
                  <a:pt x="6326575" y="3437436"/>
                  <a:pt x="6324861" y="3418508"/>
                </a:cubicBezTo>
                <a:cubicBezTo>
                  <a:pt x="6323215" y="3399991"/>
                  <a:pt x="6336725" y="3378457"/>
                  <a:pt x="6354762" y="3371119"/>
                </a:cubicBezTo>
                <a:close/>
                <a:moveTo>
                  <a:pt x="1984465" y="3371016"/>
                </a:moveTo>
                <a:cubicBezTo>
                  <a:pt x="1987218" y="3370450"/>
                  <a:pt x="1991503" y="3370741"/>
                  <a:pt x="1996713" y="3372010"/>
                </a:cubicBezTo>
                <a:cubicBezTo>
                  <a:pt x="2006933" y="3374410"/>
                  <a:pt x="2016808" y="3379828"/>
                  <a:pt x="2017905" y="3383463"/>
                </a:cubicBezTo>
                <a:cubicBezTo>
                  <a:pt x="2018933" y="3387029"/>
                  <a:pt x="2010433" y="3388126"/>
                  <a:pt x="2000625" y="3385795"/>
                </a:cubicBezTo>
                <a:cubicBezTo>
                  <a:pt x="1991640" y="3383600"/>
                  <a:pt x="1982999" y="3378868"/>
                  <a:pt x="1981417" y="3375165"/>
                </a:cubicBezTo>
                <a:cubicBezTo>
                  <a:pt x="1980494" y="3373005"/>
                  <a:pt x="1981713" y="3371582"/>
                  <a:pt x="1984465" y="3371016"/>
                </a:cubicBezTo>
                <a:close/>
                <a:moveTo>
                  <a:pt x="2490484" y="3370707"/>
                </a:moveTo>
                <a:cubicBezTo>
                  <a:pt x="2497960" y="3372284"/>
                  <a:pt x="2504681" y="3375645"/>
                  <a:pt x="2504612" y="3377908"/>
                </a:cubicBezTo>
                <a:cubicBezTo>
                  <a:pt x="2504612" y="3380308"/>
                  <a:pt x="2498440" y="3381063"/>
                  <a:pt x="2491033" y="3379554"/>
                </a:cubicBezTo>
                <a:cubicBezTo>
                  <a:pt x="2483626" y="3378045"/>
                  <a:pt x="2477523" y="3374822"/>
                  <a:pt x="2477180" y="3372216"/>
                </a:cubicBezTo>
                <a:cubicBezTo>
                  <a:pt x="2476768" y="3369747"/>
                  <a:pt x="2482803" y="3369061"/>
                  <a:pt x="2490484" y="3370707"/>
                </a:cubicBezTo>
                <a:close/>
                <a:moveTo>
                  <a:pt x="4338646" y="3370365"/>
                </a:moveTo>
                <a:cubicBezTo>
                  <a:pt x="4354420" y="3365633"/>
                  <a:pt x="4368410" y="3374274"/>
                  <a:pt x="4368136" y="3388470"/>
                </a:cubicBezTo>
                <a:cubicBezTo>
                  <a:pt x="4367862" y="3403283"/>
                  <a:pt x="4355037" y="3417548"/>
                  <a:pt x="4338783" y="3421251"/>
                </a:cubicBezTo>
                <a:cubicBezTo>
                  <a:pt x="4323970" y="3424611"/>
                  <a:pt x="4311557" y="3416931"/>
                  <a:pt x="4310871" y="3403969"/>
                </a:cubicBezTo>
                <a:cubicBezTo>
                  <a:pt x="4310117" y="3389979"/>
                  <a:pt x="4322324" y="3375234"/>
                  <a:pt x="4338646" y="3370365"/>
                </a:cubicBezTo>
                <a:close/>
                <a:moveTo>
                  <a:pt x="795348" y="3370253"/>
                </a:moveTo>
                <a:cubicBezTo>
                  <a:pt x="799084" y="3371050"/>
                  <a:pt x="801707" y="3373244"/>
                  <a:pt x="802187" y="3376605"/>
                </a:cubicBezTo>
                <a:cubicBezTo>
                  <a:pt x="803150" y="3383120"/>
                  <a:pt x="794784" y="3392722"/>
                  <a:pt x="785182" y="3396287"/>
                </a:cubicBezTo>
                <a:cubicBezTo>
                  <a:pt x="776333" y="3399580"/>
                  <a:pt x="768104" y="3397865"/>
                  <a:pt x="766664" y="3392242"/>
                </a:cubicBezTo>
                <a:cubicBezTo>
                  <a:pt x="765021" y="3385658"/>
                  <a:pt x="771669" y="3376948"/>
                  <a:pt x="781818" y="3372284"/>
                </a:cubicBezTo>
                <a:cubicBezTo>
                  <a:pt x="786758" y="3370055"/>
                  <a:pt x="791610" y="3369455"/>
                  <a:pt x="795348" y="3370253"/>
                </a:cubicBezTo>
                <a:close/>
                <a:moveTo>
                  <a:pt x="2233180" y="3369910"/>
                </a:moveTo>
                <a:cubicBezTo>
                  <a:pt x="2236258" y="3370210"/>
                  <a:pt x="2240578" y="3371221"/>
                  <a:pt x="2245105" y="3372833"/>
                </a:cubicBezTo>
                <a:cubicBezTo>
                  <a:pt x="2253266" y="3375782"/>
                  <a:pt x="2260673" y="3379965"/>
                  <a:pt x="2260947" y="3381954"/>
                </a:cubicBezTo>
                <a:cubicBezTo>
                  <a:pt x="2261290" y="3383943"/>
                  <a:pt x="2254706" y="3383326"/>
                  <a:pt x="2245928" y="3380445"/>
                </a:cubicBezTo>
                <a:cubicBezTo>
                  <a:pt x="2237081" y="3377565"/>
                  <a:pt x="2229537" y="3373519"/>
                  <a:pt x="2228714" y="3371256"/>
                </a:cubicBezTo>
                <a:cubicBezTo>
                  <a:pt x="2228268" y="3370021"/>
                  <a:pt x="2230103" y="3369610"/>
                  <a:pt x="2233180" y="3369910"/>
                </a:cubicBezTo>
                <a:close/>
                <a:moveTo>
                  <a:pt x="496184" y="3369130"/>
                </a:moveTo>
                <a:cubicBezTo>
                  <a:pt x="496252" y="3372491"/>
                  <a:pt x="489738" y="3381337"/>
                  <a:pt x="481509" y="3388950"/>
                </a:cubicBezTo>
                <a:cubicBezTo>
                  <a:pt x="473619" y="3396288"/>
                  <a:pt x="466969" y="3399717"/>
                  <a:pt x="467515" y="3396082"/>
                </a:cubicBezTo>
                <a:cubicBezTo>
                  <a:pt x="468067" y="3392859"/>
                  <a:pt x="473828" y="3385041"/>
                  <a:pt x="480891" y="3378046"/>
                </a:cubicBezTo>
                <a:cubicBezTo>
                  <a:pt x="489118" y="3369953"/>
                  <a:pt x="496115" y="3365838"/>
                  <a:pt x="496184" y="3369130"/>
                </a:cubicBezTo>
                <a:close/>
                <a:moveTo>
                  <a:pt x="3072660" y="3368376"/>
                </a:moveTo>
                <a:cubicBezTo>
                  <a:pt x="3074374" y="3369130"/>
                  <a:pt x="3069368" y="3371531"/>
                  <a:pt x="3061001" y="3373999"/>
                </a:cubicBezTo>
                <a:cubicBezTo>
                  <a:pt x="3051674" y="3376743"/>
                  <a:pt x="3042347" y="3378252"/>
                  <a:pt x="3041456" y="3377223"/>
                </a:cubicBezTo>
                <a:cubicBezTo>
                  <a:pt x="3040701" y="3376263"/>
                  <a:pt x="3046736" y="3373588"/>
                  <a:pt x="3054829" y="3371256"/>
                </a:cubicBezTo>
                <a:cubicBezTo>
                  <a:pt x="3062784" y="3368993"/>
                  <a:pt x="3070945" y="3367690"/>
                  <a:pt x="3072660" y="3368376"/>
                </a:cubicBezTo>
                <a:close/>
                <a:moveTo>
                  <a:pt x="2760141" y="3368101"/>
                </a:moveTo>
                <a:cubicBezTo>
                  <a:pt x="2767479" y="3367073"/>
                  <a:pt x="2774680" y="3368238"/>
                  <a:pt x="2775366" y="3370502"/>
                </a:cubicBezTo>
                <a:cubicBezTo>
                  <a:pt x="2776052" y="3372764"/>
                  <a:pt x="2770085" y="3375919"/>
                  <a:pt x="2763090" y="3376948"/>
                </a:cubicBezTo>
                <a:cubicBezTo>
                  <a:pt x="2755821" y="3378045"/>
                  <a:pt x="2749031" y="3377016"/>
                  <a:pt x="2748071" y="3374548"/>
                </a:cubicBezTo>
                <a:cubicBezTo>
                  <a:pt x="2747179" y="3372079"/>
                  <a:pt x="2752460" y="3369199"/>
                  <a:pt x="2760141" y="3368101"/>
                </a:cubicBezTo>
                <a:close/>
                <a:moveTo>
                  <a:pt x="3173335" y="3367415"/>
                </a:moveTo>
                <a:cubicBezTo>
                  <a:pt x="3174569" y="3367690"/>
                  <a:pt x="3166820" y="3370913"/>
                  <a:pt x="3156670" y="3374205"/>
                </a:cubicBezTo>
                <a:cubicBezTo>
                  <a:pt x="3146246" y="3377496"/>
                  <a:pt x="3137262" y="3379691"/>
                  <a:pt x="3136302" y="3379280"/>
                </a:cubicBezTo>
                <a:cubicBezTo>
                  <a:pt x="3135342" y="3378868"/>
                  <a:pt x="3142954" y="3375851"/>
                  <a:pt x="3152692" y="3372764"/>
                </a:cubicBezTo>
                <a:cubicBezTo>
                  <a:pt x="3162362" y="3369679"/>
                  <a:pt x="3172101" y="3367073"/>
                  <a:pt x="3173335" y="3367415"/>
                </a:cubicBezTo>
                <a:close/>
                <a:moveTo>
                  <a:pt x="2166787" y="3367279"/>
                </a:moveTo>
                <a:cubicBezTo>
                  <a:pt x="2166170" y="3364947"/>
                  <a:pt x="2171999" y="3365153"/>
                  <a:pt x="2180434" y="3367827"/>
                </a:cubicBezTo>
                <a:cubicBezTo>
                  <a:pt x="2189967" y="3370776"/>
                  <a:pt x="2198951" y="3375371"/>
                  <a:pt x="2200391" y="3377977"/>
                </a:cubicBezTo>
                <a:cubicBezTo>
                  <a:pt x="2201694" y="3380446"/>
                  <a:pt x="2194356" y="3380172"/>
                  <a:pt x="2185303" y="3377428"/>
                </a:cubicBezTo>
                <a:cubicBezTo>
                  <a:pt x="2175977" y="3374548"/>
                  <a:pt x="2167473" y="3369885"/>
                  <a:pt x="2166787" y="3367279"/>
                </a:cubicBezTo>
                <a:close/>
                <a:moveTo>
                  <a:pt x="2042391" y="3367141"/>
                </a:moveTo>
                <a:cubicBezTo>
                  <a:pt x="2042391" y="3364260"/>
                  <a:pt x="2050070" y="3364260"/>
                  <a:pt x="2059672" y="3367209"/>
                </a:cubicBezTo>
                <a:cubicBezTo>
                  <a:pt x="2069342" y="3370090"/>
                  <a:pt x="2077571" y="3374753"/>
                  <a:pt x="2078392" y="3377702"/>
                </a:cubicBezTo>
                <a:cubicBezTo>
                  <a:pt x="2079216" y="3380720"/>
                  <a:pt x="2072291" y="3381063"/>
                  <a:pt x="2062759" y="3378594"/>
                </a:cubicBezTo>
                <a:cubicBezTo>
                  <a:pt x="2052472" y="3375919"/>
                  <a:pt x="2042391" y="3370227"/>
                  <a:pt x="2042391" y="3367141"/>
                </a:cubicBezTo>
                <a:close/>
                <a:moveTo>
                  <a:pt x="4001593" y="3366095"/>
                </a:moveTo>
                <a:cubicBezTo>
                  <a:pt x="4007286" y="3366593"/>
                  <a:pt x="4011520" y="3369233"/>
                  <a:pt x="4012686" y="3373862"/>
                </a:cubicBezTo>
                <a:cubicBezTo>
                  <a:pt x="4015018" y="3383258"/>
                  <a:pt x="4004525" y="3397042"/>
                  <a:pt x="3989643" y="3404380"/>
                </a:cubicBezTo>
                <a:cubicBezTo>
                  <a:pt x="3975447" y="3411375"/>
                  <a:pt x="3963103" y="3410415"/>
                  <a:pt x="3960497" y="3402117"/>
                </a:cubicBezTo>
                <a:cubicBezTo>
                  <a:pt x="3957685" y="3393202"/>
                  <a:pt x="3967218" y="3379348"/>
                  <a:pt x="3981756" y="3371187"/>
                </a:cubicBezTo>
                <a:cubicBezTo>
                  <a:pt x="3988751" y="3367244"/>
                  <a:pt x="3995901" y="3365598"/>
                  <a:pt x="4001593" y="3366095"/>
                </a:cubicBezTo>
                <a:close/>
                <a:moveTo>
                  <a:pt x="648764" y="3365856"/>
                </a:moveTo>
                <a:cubicBezTo>
                  <a:pt x="651964" y="3365547"/>
                  <a:pt x="654125" y="3366593"/>
                  <a:pt x="654464" y="3369062"/>
                </a:cubicBezTo>
                <a:cubicBezTo>
                  <a:pt x="655150" y="3373862"/>
                  <a:pt x="647814" y="3383121"/>
                  <a:pt x="639105" y="3388470"/>
                </a:cubicBezTo>
                <a:cubicBezTo>
                  <a:pt x="630053" y="3394025"/>
                  <a:pt x="621890" y="3394917"/>
                  <a:pt x="621342" y="3390390"/>
                </a:cubicBezTo>
                <a:cubicBezTo>
                  <a:pt x="620793" y="3385864"/>
                  <a:pt x="628131" y="3376537"/>
                  <a:pt x="636842" y="3370776"/>
                </a:cubicBezTo>
                <a:cubicBezTo>
                  <a:pt x="641333" y="3367827"/>
                  <a:pt x="645566" y="3366164"/>
                  <a:pt x="648764" y="3365856"/>
                </a:cubicBezTo>
                <a:close/>
                <a:moveTo>
                  <a:pt x="4543632" y="3365495"/>
                </a:moveTo>
                <a:cubicBezTo>
                  <a:pt x="4559406" y="3360901"/>
                  <a:pt x="4572916" y="3370365"/>
                  <a:pt x="4574768" y="3387372"/>
                </a:cubicBezTo>
                <a:cubicBezTo>
                  <a:pt x="4576551" y="3404106"/>
                  <a:pt x="4565509" y="3421526"/>
                  <a:pt x="4550216" y="3425983"/>
                </a:cubicBezTo>
                <a:cubicBezTo>
                  <a:pt x="4535128" y="3430372"/>
                  <a:pt x="4520109" y="3420702"/>
                  <a:pt x="4517572" y="3405272"/>
                </a:cubicBezTo>
                <a:cubicBezTo>
                  <a:pt x="4514897" y="3388744"/>
                  <a:pt x="4527104" y="3370227"/>
                  <a:pt x="4543632" y="3365495"/>
                </a:cubicBezTo>
                <a:close/>
                <a:moveTo>
                  <a:pt x="6668986" y="3364938"/>
                </a:moveTo>
                <a:cubicBezTo>
                  <a:pt x="6675527" y="3367193"/>
                  <a:pt x="6679796" y="3372353"/>
                  <a:pt x="6680242" y="3379829"/>
                </a:cubicBezTo>
                <a:cubicBezTo>
                  <a:pt x="6681134" y="3393682"/>
                  <a:pt x="6667349" y="3412267"/>
                  <a:pt x="6649655" y="3421457"/>
                </a:cubicBezTo>
                <a:cubicBezTo>
                  <a:pt x="6630864" y="3431264"/>
                  <a:pt x="6613994" y="3426806"/>
                  <a:pt x="6612348" y="3411238"/>
                </a:cubicBezTo>
                <a:cubicBezTo>
                  <a:pt x="6610702" y="3395739"/>
                  <a:pt x="6625172" y="3375714"/>
                  <a:pt x="6644100" y="3367484"/>
                </a:cubicBezTo>
                <a:cubicBezTo>
                  <a:pt x="6653632" y="3363335"/>
                  <a:pt x="6662445" y="3362683"/>
                  <a:pt x="6668986" y="3364938"/>
                </a:cubicBezTo>
                <a:close/>
                <a:moveTo>
                  <a:pt x="2109531" y="3363601"/>
                </a:moveTo>
                <a:cubicBezTo>
                  <a:pt x="2112642" y="3363747"/>
                  <a:pt x="2116894" y="3364604"/>
                  <a:pt x="2121386" y="3366113"/>
                </a:cubicBezTo>
                <a:cubicBezTo>
                  <a:pt x="2130645" y="3369199"/>
                  <a:pt x="2138600" y="3373863"/>
                  <a:pt x="2138943" y="3376537"/>
                </a:cubicBezTo>
                <a:cubicBezTo>
                  <a:pt x="2139354" y="3379075"/>
                  <a:pt x="2131399" y="3378800"/>
                  <a:pt x="2122278" y="3375851"/>
                </a:cubicBezTo>
                <a:cubicBezTo>
                  <a:pt x="2112814" y="3372834"/>
                  <a:pt x="2104721" y="3367965"/>
                  <a:pt x="2104516" y="3365359"/>
                </a:cubicBezTo>
                <a:cubicBezTo>
                  <a:pt x="2104447" y="3364021"/>
                  <a:pt x="2106419" y="3363455"/>
                  <a:pt x="2109531" y="3363601"/>
                </a:cubicBezTo>
                <a:close/>
                <a:moveTo>
                  <a:pt x="1602034" y="3362615"/>
                </a:moveTo>
                <a:cubicBezTo>
                  <a:pt x="1612463" y="3363575"/>
                  <a:pt x="1621653" y="3369061"/>
                  <a:pt x="1623432" y="3375508"/>
                </a:cubicBezTo>
                <a:cubicBezTo>
                  <a:pt x="1625217" y="3381748"/>
                  <a:pt x="1618773" y="3386755"/>
                  <a:pt x="1609035" y="3386755"/>
                </a:cubicBezTo>
                <a:cubicBezTo>
                  <a:pt x="1598196" y="3386686"/>
                  <a:pt x="1586882" y="3380720"/>
                  <a:pt x="1584685" y="3373724"/>
                </a:cubicBezTo>
                <a:cubicBezTo>
                  <a:pt x="1582560" y="3366866"/>
                  <a:pt x="1590788" y="3361586"/>
                  <a:pt x="1602034" y="3362615"/>
                </a:cubicBezTo>
                <a:close/>
                <a:moveTo>
                  <a:pt x="3340928" y="3362341"/>
                </a:moveTo>
                <a:cubicBezTo>
                  <a:pt x="3345043" y="3361758"/>
                  <a:pt x="3347700" y="3362204"/>
                  <a:pt x="3348009" y="3363850"/>
                </a:cubicBezTo>
                <a:cubicBezTo>
                  <a:pt x="3348626" y="3367141"/>
                  <a:pt x="3339436" y="3373931"/>
                  <a:pt x="3327366" y="3378800"/>
                </a:cubicBezTo>
                <a:cubicBezTo>
                  <a:pt x="3315502" y="3383532"/>
                  <a:pt x="3304666" y="3384561"/>
                  <a:pt x="3304118" y="3381406"/>
                </a:cubicBezTo>
                <a:cubicBezTo>
                  <a:pt x="3303638" y="3378114"/>
                  <a:pt x="3312964" y="3371873"/>
                  <a:pt x="3325103" y="3367005"/>
                </a:cubicBezTo>
                <a:cubicBezTo>
                  <a:pt x="3331241" y="3364536"/>
                  <a:pt x="3336813" y="3362924"/>
                  <a:pt x="3340928" y="3362341"/>
                </a:cubicBezTo>
                <a:close/>
                <a:moveTo>
                  <a:pt x="3160785" y="3362272"/>
                </a:moveTo>
                <a:cubicBezTo>
                  <a:pt x="3162500" y="3362478"/>
                  <a:pt x="3154956" y="3365427"/>
                  <a:pt x="3144326" y="3368719"/>
                </a:cubicBezTo>
                <a:cubicBezTo>
                  <a:pt x="3135068" y="3371599"/>
                  <a:pt x="3126633" y="3373588"/>
                  <a:pt x="3125878" y="3373176"/>
                </a:cubicBezTo>
                <a:cubicBezTo>
                  <a:pt x="3125124" y="3372834"/>
                  <a:pt x="3132188" y="3370091"/>
                  <a:pt x="3141309" y="3367210"/>
                </a:cubicBezTo>
                <a:cubicBezTo>
                  <a:pt x="3150636" y="3364261"/>
                  <a:pt x="3159277" y="3362066"/>
                  <a:pt x="3160785" y="3362272"/>
                </a:cubicBezTo>
                <a:close/>
                <a:moveTo>
                  <a:pt x="1195428" y="3361450"/>
                </a:moveTo>
                <a:cubicBezTo>
                  <a:pt x="1206603" y="3359667"/>
                  <a:pt x="1217096" y="3365427"/>
                  <a:pt x="1218263" y="3373863"/>
                </a:cubicBezTo>
                <a:cubicBezTo>
                  <a:pt x="1219293" y="3381475"/>
                  <a:pt x="1212020" y="3388813"/>
                  <a:pt x="1202075" y="3390322"/>
                </a:cubicBezTo>
                <a:cubicBezTo>
                  <a:pt x="1191173" y="3392036"/>
                  <a:pt x="1180201" y="3386276"/>
                  <a:pt x="1179104" y="3378115"/>
                </a:cubicBezTo>
                <a:cubicBezTo>
                  <a:pt x="1178073" y="3370776"/>
                  <a:pt x="1185620" y="3363027"/>
                  <a:pt x="1195428" y="3361450"/>
                </a:cubicBezTo>
                <a:close/>
                <a:moveTo>
                  <a:pt x="722156" y="3361440"/>
                </a:moveTo>
                <a:cubicBezTo>
                  <a:pt x="725433" y="3361620"/>
                  <a:pt x="727642" y="3363129"/>
                  <a:pt x="728053" y="3365907"/>
                </a:cubicBezTo>
                <a:cubicBezTo>
                  <a:pt x="728877" y="3371461"/>
                  <a:pt x="722225" y="3379760"/>
                  <a:pt x="713033" y="3384835"/>
                </a:cubicBezTo>
                <a:cubicBezTo>
                  <a:pt x="703021" y="3390321"/>
                  <a:pt x="693352" y="3389978"/>
                  <a:pt x="693283" y="3384012"/>
                </a:cubicBezTo>
                <a:cubicBezTo>
                  <a:pt x="693283" y="3378457"/>
                  <a:pt x="700623" y="3369953"/>
                  <a:pt x="709878" y="3364947"/>
                </a:cubicBezTo>
                <a:cubicBezTo>
                  <a:pt x="714544" y="3362409"/>
                  <a:pt x="718880" y="3361260"/>
                  <a:pt x="722156" y="3361440"/>
                </a:cubicBezTo>
                <a:close/>
                <a:moveTo>
                  <a:pt x="3928958" y="3357625"/>
                </a:moveTo>
                <a:cubicBezTo>
                  <a:pt x="3934213" y="3358191"/>
                  <a:pt x="3937762" y="3361071"/>
                  <a:pt x="3938482" y="3366112"/>
                </a:cubicBezTo>
                <a:cubicBezTo>
                  <a:pt x="3939785" y="3375165"/>
                  <a:pt x="3930047" y="3388126"/>
                  <a:pt x="3916469" y="3395396"/>
                </a:cubicBezTo>
                <a:cubicBezTo>
                  <a:pt x="3902341" y="3403008"/>
                  <a:pt x="3887939" y="3401637"/>
                  <a:pt x="3886773" y="3392515"/>
                </a:cubicBezTo>
                <a:cubicBezTo>
                  <a:pt x="3885676" y="3383806"/>
                  <a:pt x="3895689" y="3370502"/>
                  <a:pt x="3909199" y="3363026"/>
                </a:cubicBezTo>
                <a:cubicBezTo>
                  <a:pt x="3916742" y="3358808"/>
                  <a:pt x="3923703" y="3357060"/>
                  <a:pt x="3928958" y="3357625"/>
                </a:cubicBezTo>
                <a:close/>
                <a:moveTo>
                  <a:pt x="3260912" y="3356375"/>
                </a:moveTo>
                <a:cubicBezTo>
                  <a:pt x="3261735" y="3357609"/>
                  <a:pt x="3253025" y="3362273"/>
                  <a:pt x="3242053" y="3366250"/>
                </a:cubicBezTo>
                <a:cubicBezTo>
                  <a:pt x="3230806" y="3370365"/>
                  <a:pt x="3220930" y="3372560"/>
                  <a:pt x="3219970" y="3371325"/>
                </a:cubicBezTo>
                <a:cubicBezTo>
                  <a:pt x="3218941" y="3370091"/>
                  <a:pt x="3227171" y="3366044"/>
                  <a:pt x="3238555" y="3361930"/>
                </a:cubicBezTo>
                <a:cubicBezTo>
                  <a:pt x="3249596" y="3357883"/>
                  <a:pt x="3259952" y="3355277"/>
                  <a:pt x="3260912" y="3356375"/>
                </a:cubicBezTo>
                <a:close/>
                <a:moveTo>
                  <a:pt x="3147549" y="3354934"/>
                </a:moveTo>
                <a:cubicBezTo>
                  <a:pt x="3147823" y="3355826"/>
                  <a:pt x="3140211" y="3358980"/>
                  <a:pt x="3131021" y="3361655"/>
                </a:cubicBezTo>
                <a:cubicBezTo>
                  <a:pt x="3121900" y="3364398"/>
                  <a:pt x="3114150" y="3365770"/>
                  <a:pt x="3114356" y="3364741"/>
                </a:cubicBezTo>
                <a:cubicBezTo>
                  <a:pt x="3114493" y="3363781"/>
                  <a:pt x="3121145" y="3361106"/>
                  <a:pt x="3129444" y="3358568"/>
                </a:cubicBezTo>
                <a:cubicBezTo>
                  <a:pt x="3138702" y="3355757"/>
                  <a:pt x="3147274" y="3354042"/>
                  <a:pt x="3147549" y="3354934"/>
                </a:cubicBezTo>
                <a:close/>
                <a:moveTo>
                  <a:pt x="1798723" y="3354728"/>
                </a:moveTo>
                <a:cubicBezTo>
                  <a:pt x="1808734" y="3356717"/>
                  <a:pt x="1818613" y="3362957"/>
                  <a:pt x="1819709" y="3367895"/>
                </a:cubicBezTo>
                <a:cubicBezTo>
                  <a:pt x="1820876" y="3372833"/>
                  <a:pt x="1813057" y="3375508"/>
                  <a:pt x="1802564" y="3373656"/>
                </a:cubicBezTo>
                <a:cubicBezTo>
                  <a:pt x="1791932" y="3371805"/>
                  <a:pt x="1782814" y="3366181"/>
                  <a:pt x="1781853" y="3360831"/>
                </a:cubicBezTo>
                <a:cubicBezTo>
                  <a:pt x="1780892" y="3355619"/>
                  <a:pt x="1788849" y="3352739"/>
                  <a:pt x="1798723" y="3354728"/>
                </a:cubicBezTo>
                <a:close/>
                <a:moveTo>
                  <a:pt x="5712030" y="3354660"/>
                </a:moveTo>
                <a:cubicBezTo>
                  <a:pt x="5729038" y="3350682"/>
                  <a:pt x="5744674" y="3365906"/>
                  <a:pt x="5746525" y="3388675"/>
                </a:cubicBezTo>
                <a:cubicBezTo>
                  <a:pt x="5748377" y="3411444"/>
                  <a:pt x="5735690" y="3434624"/>
                  <a:pt x="5718682" y="3439150"/>
                </a:cubicBezTo>
                <a:cubicBezTo>
                  <a:pt x="5701606" y="3443676"/>
                  <a:pt x="5686175" y="3427972"/>
                  <a:pt x="5684323" y="3404517"/>
                </a:cubicBezTo>
                <a:cubicBezTo>
                  <a:pt x="5682472" y="3381131"/>
                  <a:pt x="5695022" y="3358637"/>
                  <a:pt x="5712030" y="3354660"/>
                </a:cubicBezTo>
                <a:close/>
                <a:moveTo>
                  <a:pt x="2549188" y="3353973"/>
                </a:moveTo>
                <a:cubicBezTo>
                  <a:pt x="2555978" y="3354385"/>
                  <a:pt x="2563590" y="3357540"/>
                  <a:pt x="2564550" y="3360351"/>
                </a:cubicBezTo>
                <a:cubicBezTo>
                  <a:pt x="2565442" y="3363026"/>
                  <a:pt x="2561601" y="3364809"/>
                  <a:pt x="2555155" y="3364603"/>
                </a:cubicBezTo>
                <a:cubicBezTo>
                  <a:pt x="2547748" y="3364398"/>
                  <a:pt x="2540136" y="3361654"/>
                  <a:pt x="2538558" y="3358706"/>
                </a:cubicBezTo>
                <a:cubicBezTo>
                  <a:pt x="2536981" y="3355757"/>
                  <a:pt x="2541987" y="3353493"/>
                  <a:pt x="2549188" y="3353973"/>
                </a:cubicBezTo>
                <a:close/>
                <a:moveTo>
                  <a:pt x="5228061" y="3353357"/>
                </a:moveTo>
                <a:cubicBezTo>
                  <a:pt x="5245274" y="3349996"/>
                  <a:pt x="5260019" y="3366935"/>
                  <a:pt x="5261048" y="3391761"/>
                </a:cubicBezTo>
                <a:cubicBezTo>
                  <a:pt x="5262007" y="3415079"/>
                  <a:pt x="5250555" y="3435927"/>
                  <a:pt x="5234575" y="3439630"/>
                </a:cubicBezTo>
                <a:cubicBezTo>
                  <a:pt x="5217636" y="3443539"/>
                  <a:pt x="5201863" y="3426394"/>
                  <a:pt x="5200080" y="3402597"/>
                </a:cubicBezTo>
                <a:cubicBezTo>
                  <a:pt x="5198297" y="3378663"/>
                  <a:pt x="5210847" y="3356786"/>
                  <a:pt x="5228061" y="3353357"/>
                </a:cubicBezTo>
                <a:close/>
                <a:moveTo>
                  <a:pt x="1466453" y="3352877"/>
                </a:moveTo>
                <a:cubicBezTo>
                  <a:pt x="1476877" y="3353288"/>
                  <a:pt x="1485999" y="3358843"/>
                  <a:pt x="1487852" y="3365838"/>
                </a:cubicBezTo>
                <a:cubicBezTo>
                  <a:pt x="1489636" y="3372696"/>
                  <a:pt x="1483187" y="3378663"/>
                  <a:pt x="1473518" y="3379211"/>
                </a:cubicBezTo>
                <a:cubicBezTo>
                  <a:pt x="1462682" y="3379829"/>
                  <a:pt x="1451435" y="3373931"/>
                  <a:pt x="1449174" y="3366318"/>
                </a:cubicBezTo>
                <a:cubicBezTo>
                  <a:pt x="1446977" y="3358912"/>
                  <a:pt x="1455206" y="3352465"/>
                  <a:pt x="1466453" y="3352877"/>
                </a:cubicBezTo>
                <a:close/>
                <a:moveTo>
                  <a:pt x="1330458" y="3351917"/>
                </a:moveTo>
                <a:cubicBezTo>
                  <a:pt x="1341777" y="3351231"/>
                  <a:pt x="1351994" y="3357541"/>
                  <a:pt x="1353022" y="3365702"/>
                </a:cubicBezTo>
                <a:cubicBezTo>
                  <a:pt x="1353913" y="3373040"/>
                  <a:pt x="1346645" y="3379280"/>
                  <a:pt x="1336562" y="3379966"/>
                </a:cubicBezTo>
                <a:cubicBezTo>
                  <a:pt x="1325590" y="3380652"/>
                  <a:pt x="1314754" y="3374206"/>
                  <a:pt x="1313795" y="3366319"/>
                </a:cubicBezTo>
                <a:cubicBezTo>
                  <a:pt x="1312972" y="3359118"/>
                  <a:pt x="1320513" y="3352466"/>
                  <a:pt x="1330458" y="3351917"/>
                </a:cubicBezTo>
                <a:close/>
                <a:moveTo>
                  <a:pt x="2683948" y="3351505"/>
                </a:moveTo>
                <a:cubicBezTo>
                  <a:pt x="2690875" y="3350340"/>
                  <a:pt x="2698281" y="3351917"/>
                  <a:pt x="2699653" y="3354729"/>
                </a:cubicBezTo>
                <a:cubicBezTo>
                  <a:pt x="2701025" y="3357746"/>
                  <a:pt x="2696087" y="3360764"/>
                  <a:pt x="2688543" y="3361587"/>
                </a:cubicBezTo>
                <a:cubicBezTo>
                  <a:pt x="2682234" y="3362273"/>
                  <a:pt x="2675856" y="3361107"/>
                  <a:pt x="2674141" y="3358844"/>
                </a:cubicBezTo>
                <a:cubicBezTo>
                  <a:pt x="2672152" y="3356238"/>
                  <a:pt x="2676747" y="3352740"/>
                  <a:pt x="2683948" y="3351505"/>
                </a:cubicBezTo>
                <a:close/>
                <a:moveTo>
                  <a:pt x="3413597" y="3351257"/>
                </a:moveTo>
                <a:cubicBezTo>
                  <a:pt x="3417909" y="3350734"/>
                  <a:pt x="3420909" y="3351299"/>
                  <a:pt x="3421527" y="3353151"/>
                </a:cubicBezTo>
                <a:cubicBezTo>
                  <a:pt x="3422898" y="3357198"/>
                  <a:pt x="3412474" y="3366113"/>
                  <a:pt x="3399855" y="3371256"/>
                </a:cubicBezTo>
                <a:cubicBezTo>
                  <a:pt x="3387854" y="3376125"/>
                  <a:pt x="3378184" y="3376331"/>
                  <a:pt x="3377498" y="3372217"/>
                </a:cubicBezTo>
                <a:cubicBezTo>
                  <a:pt x="3376812" y="3368239"/>
                  <a:pt x="3386208" y="3360832"/>
                  <a:pt x="3397798" y="3355895"/>
                </a:cubicBezTo>
                <a:cubicBezTo>
                  <a:pt x="3403661" y="3353391"/>
                  <a:pt x="3409285" y="3351780"/>
                  <a:pt x="3413597" y="3351257"/>
                </a:cubicBezTo>
                <a:close/>
                <a:moveTo>
                  <a:pt x="3855449" y="3351196"/>
                </a:moveTo>
                <a:cubicBezTo>
                  <a:pt x="3860935" y="3351522"/>
                  <a:pt x="3864724" y="3354111"/>
                  <a:pt x="3865307" y="3358843"/>
                </a:cubicBezTo>
                <a:cubicBezTo>
                  <a:pt x="3866404" y="3367827"/>
                  <a:pt x="3856255" y="3380789"/>
                  <a:pt x="3842470" y="3388264"/>
                </a:cubicBezTo>
                <a:cubicBezTo>
                  <a:pt x="3828480" y="3395808"/>
                  <a:pt x="3816204" y="3395259"/>
                  <a:pt x="3814284" y="3386824"/>
                </a:cubicBezTo>
                <a:cubicBezTo>
                  <a:pt x="3812364" y="3378388"/>
                  <a:pt x="3821759" y="3365083"/>
                  <a:pt x="3835407" y="3357128"/>
                </a:cubicBezTo>
                <a:cubicBezTo>
                  <a:pt x="3842779" y="3352807"/>
                  <a:pt x="3849963" y="3350870"/>
                  <a:pt x="3855449" y="3351196"/>
                </a:cubicBezTo>
                <a:close/>
                <a:moveTo>
                  <a:pt x="2968281" y="3349036"/>
                </a:moveTo>
                <a:cubicBezTo>
                  <a:pt x="2975962" y="3347047"/>
                  <a:pt x="2983780" y="3347390"/>
                  <a:pt x="2984260" y="3349722"/>
                </a:cubicBezTo>
                <a:cubicBezTo>
                  <a:pt x="2984672" y="3351711"/>
                  <a:pt x="2979117" y="3354865"/>
                  <a:pt x="2972259" y="3356580"/>
                </a:cubicBezTo>
                <a:cubicBezTo>
                  <a:pt x="2964304" y="3358569"/>
                  <a:pt x="2956348" y="3358363"/>
                  <a:pt x="2956143" y="3356100"/>
                </a:cubicBezTo>
                <a:cubicBezTo>
                  <a:pt x="2955937" y="3354111"/>
                  <a:pt x="2961492" y="3350819"/>
                  <a:pt x="2968281" y="3349036"/>
                </a:cubicBezTo>
                <a:close/>
                <a:moveTo>
                  <a:pt x="987767" y="3348213"/>
                </a:moveTo>
                <a:cubicBezTo>
                  <a:pt x="997506" y="3345538"/>
                  <a:pt x="1007313" y="3349996"/>
                  <a:pt x="1008617" y="3357471"/>
                </a:cubicBezTo>
                <a:cubicBezTo>
                  <a:pt x="1009919" y="3364946"/>
                  <a:pt x="1002306" y="3373519"/>
                  <a:pt x="992084" y="3376331"/>
                </a:cubicBezTo>
                <a:cubicBezTo>
                  <a:pt x="981662" y="3379142"/>
                  <a:pt x="972612" y="3375439"/>
                  <a:pt x="971512" y="3367621"/>
                </a:cubicBezTo>
                <a:cubicBezTo>
                  <a:pt x="970484" y="3360008"/>
                  <a:pt x="978026" y="3350887"/>
                  <a:pt x="987767" y="3348213"/>
                </a:cubicBezTo>
                <a:close/>
                <a:moveTo>
                  <a:pt x="3246921" y="3347253"/>
                </a:moveTo>
                <a:cubicBezTo>
                  <a:pt x="3247744" y="3347802"/>
                  <a:pt x="3240406" y="3351163"/>
                  <a:pt x="3230531" y="3354660"/>
                </a:cubicBezTo>
                <a:cubicBezTo>
                  <a:pt x="3219764" y="3358501"/>
                  <a:pt x="3208996" y="3361381"/>
                  <a:pt x="3208105" y="3360832"/>
                </a:cubicBezTo>
                <a:cubicBezTo>
                  <a:pt x="3207214" y="3360283"/>
                  <a:pt x="3216197" y="3356512"/>
                  <a:pt x="3227307" y="3352671"/>
                </a:cubicBezTo>
                <a:cubicBezTo>
                  <a:pt x="3237389" y="3349173"/>
                  <a:pt x="3246098" y="3346705"/>
                  <a:pt x="3246921" y="3347253"/>
                </a:cubicBezTo>
                <a:close/>
                <a:moveTo>
                  <a:pt x="3059012" y="3347253"/>
                </a:moveTo>
                <a:cubicBezTo>
                  <a:pt x="3059904" y="3348899"/>
                  <a:pt x="3053526" y="3352191"/>
                  <a:pt x="3045228" y="3354454"/>
                </a:cubicBezTo>
                <a:cubicBezTo>
                  <a:pt x="3037615" y="3356511"/>
                  <a:pt x="3031306" y="3357060"/>
                  <a:pt x="3029728" y="3355757"/>
                </a:cubicBezTo>
                <a:cubicBezTo>
                  <a:pt x="3027877" y="3354317"/>
                  <a:pt x="3033432" y="3351094"/>
                  <a:pt x="3041936" y="3348625"/>
                </a:cubicBezTo>
                <a:cubicBezTo>
                  <a:pt x="3050234" y="3346224"/>
                  <a:pt x="3058120" y="3345607"/>
                  <a:pt x="3059012" y="3347253"/>
                </a:cubicBezTo>
                <a:close/>
                <a:moveTo>
                  <a:pt x="4883034" y="3346567"/>
                </a:moveTo>
                <a:cubicBezTo>
                  <a:pt x="4899219" y="3341629"/>
                  <a:pt x="4915335" y="3356031"/>
                  <a:pt x="4917187" y="3377428"/>
                </a:cubicBezTo>
                <a:cubicBezTo>
                  <a:pt x="4918970" y="3397796"/>
                  <a:pt x="4907792" y="3417616"/>
                  <a:pt x="4892087" y="3421868"/>
                </a:cubicBezTo>
                <a:cubicBezTo>
                  <a:pt x="4876039" y="3426257"/>
                  <a:pt x="4861638" y="3414118"/>
                  <a:pt x="4858620" y="3394161"/>
                </a:cubicBezTo>
                <a:cubicBezTo>
                  <a:pt x="4855465" y="3373039"/>
                  <a:pt x="4866575" y="3351642"/>
                  <a:pt x="4883034" y="3346567"/>
                </a:cubicBezTo>
                <a:close/>
                <a:moveTo>
                  <a:pt x="3780756" y="3344098"/>
                </a:moveTo>
                <a:cubicBezTo>
                  <a:pt x="3785909" y="3344543"/>
                  <a:pt x="3789663" y="3347081"/>
                  <a:pt x="3790692" y="3351573"/>
                </a:cubicBezTo>
                <a:cubicBezTo>
                  <a:pt x="3792681" y="3360420"/>
                  <a:pt x="3783149" y="3374136"/>
                  <a:pt x="3769844" y="3381886"/>
                </a:cubicBezTo>
                <a:cubicBezTo>
                  <a:pt x="3756539" y="3389567"/>
                  <a:pt x="3743715" y="3388744"/>
                  <a:pt x="3741795" y="3379760"/>
                </a:cubicBezTo>
                <a:cubicBezTo>
                  <a:pt x="3739806" y="3370638"/>
                  <a:pt x="3748859" y="3357060"/>
                  <a:pt x="3762437" y="3349173"/>
                </a:cubicBezTo>
                <a:cubicBezTo>
                  <a:pt x="3769055" y="3345298"/>
                  <a:pt x="3775604" y="3343652"/>
                  <a:pt x="3780756" y="3344098"/>
                </a:cubicBezTo>
                <a:close/>
                <a:moveTo>
                  <a:pt x="2894900" y="3343618"/>
                </a:moveTo>
                <a:cubicBezTo>
                  <a:pt x="2902170" y="3342109"/>
                  <a:pt x="2909439" y="3342864"/>
                  <a:pt x="2910056" y="3345127"/>
                </a:cubicBezTo>
                <a:cubicBezTo>
                  <a:pt x="2910674" y="3347458"/>
                  <a:pt x="2904570" y="3351025"/>
                  <a:pt x="2897643" y="3352602"/>
                </a:cubicBezTo>
                <a:cubicBezTo>
                  <a:pt x="2890374" y="3354179"/>
                  <a:pt x="2883653" y="3353493"/>
                  <a:pt x="2882830" y="3351025"/>
                </a:cubicBezTo>
                <a:cubicBezTo>
                  <a:pt x="2881939" y="3348487"/>
                  <a:pt x="2887151" y="3345264"/>
                  <a:pt x="2894900" y="3343618"/>
                </a:cubicBezTo>
                <a:close/>
                <a:moveTo>
                  <a:pt x="3487132" y="3342384"/>
                </a:moveTo>
                <a:cubicBezTo>
                  <a:pt x="3491547" y="3341938"/>
                  <a:pt x="3494667" y="3342726"/>
                  <a:pt x="3495456" y="3344921"/>
                </a:cubicBezTo>
                <a:cubicBezTo>
                  <a:pt x="3497170" y="3349584"/>
                  <a:pt x="3487432" y="3359117"/>
                  <a:pt x="3474127" y="3365289"/>
                </a:cubicBezTo>
                <a:cubicBezTo>
                  <a:pt x="3461989" y="3370913"/>
                  <a:pt x="3451427" y="3371393"/>
                  <a:pt x="3449850" y="3366867"/>
                </a:cubicBezTo>
                <a:cubicBezTo>
                  <a:pt x="3448136" y="3361997"/>
                  <a:pt x="3457805" y="3353288"/>
                  <a:pt x="3471041" y="3347253"/>
                </a:cubicBezTo>
                <a:cubicBezTo>
                  <a:pt x="3477007" y="3344510"/>
                  <a:pt x="3482717" y="3342830"/>
                  <a:pt x="3487132" y="3342384"/>
                </a:cubicBezTo>
                <a:close/>
                <a:moveTo>
                  <a:pt x="3234646" y="3342315"/>
                </a:moveTo>
                <a:cubicBezTo>
                  <a:pt x="3235057" y="3342796"/>
                  <a:pt x="3226142" y="3346430"/>
                  <a:pt x="3216609" y="3349654"/>
                </a:cubicBezTo>
                <a:cubicBezTo>
                  <a:pt x="3206459" y="3353083"/>
                  <a:pt x="3198641" y="3355072"/>
                  <a:pt x="3198847" y="3354317"/>
                </a:cubicBezTo>
                <a:cubicBezTo>
                  <a:pt x="3199053" y="3353631"/>
                  <a:pt x="3205911" y="3350888"/>
                  <a:pt x="3215237" y="3347734"/>
                </a:cubicBezTo>
                <a:cubicBezTo>
                  <a:pt x="3225250" y="3344373"/>
                  <a:pt x="3234234" y="3341835"/>
                  <a:pt x="3234646" y="3342315"/>
                </a:cubicBezTo>
                <a:close/>
                <a:moveTo>
                  <a:pt x="6592246" y="3341698"/>
                </a:moveTo>
                <a:cubicBezTo>
                  <a:pt x="6598838" y="3343807"/>
                  <a:pt x="6603432" y="3348727"/>
                  <a:pt x="6604667" y="3355963"/>
                </a:cubicBezTo>
                <a:cubicBezTo>
                  <a:pt x="6607273" y="3370914"/>
                  <a:pt x="6593146" y="3391282"/>
                  <a:pt x="6574012" y="3400403"/>
                </a:cubicBezTo>
                <a:cubicBezTo>
                  <a:pt x="6556044" y="3408975"/>
                  <a:pt x="6539516" y="3404106"/>
                  <a:pt x="6537047" y="3389156"/>
                </a:cubicBezTo>
                <a:cubicBezTo>
                  <a:pt x="6534441" y="3373382"/>
                  <a:pt x="6548500" y="3352740"/>
                  <a:pt x="6567840" y="3344304"/>
                </a:cubicBezTo>
                <a:cubicBezTo>
                  <a:pt x="6577064" y="3340292"/>
                  <a:pt x="6585654" y="3339589"/>
                  <a:pt x="6592246" y="3341698"/>
                </a:cubicBezTo>
                <a:close/>
                <a:moveTo>
                  <a:pt x="4283397" y="3340755"/>
                </a:moveTo>
                <a:cubicBezTo>
                  <a:pt x="4288652" y="3343053"/>
                  <a:pt x="4292286" y="3347527"/>
                  <a:pt x="4293040" y="3353631"/>
                </a:cubicBezTo>
                <a:cubicBezTo>
                  <a:pt x="4294686" y="3366662"/>
                  <a:pt x="4282205" y="3383052"/>
                  <a:pt x="4267049" y="3387853"/>
                </a:cubicBezTo>
                <a:cubicBezTo>
                  <a:pt x="4252441" y="3392516"/>
                  <a:pt x="4239685" y="3386824"/>
                  <a:pt x="4238176" y="3375028"/>
                </a:cubicBezTo>
                <a:cubicBezTo>
                  <a:pt x="4236599" y="3362341"/>
                  <a:pt x="4248601" y="3346499"/>
                  <a:pt x="4264031" y="3340944"/>
                </a:cubicBezTo>
                <a:cubicBezTo>
                  <a:pt x="4271267" y="3338338"/>
                  <a:pt x="4278142" y="3338458"/>
                  <a:pt x="4283397" y="3340755"/>
                </a:cubicBezTo>
                <a:close/>
                <a:moveTo>
                  <a:pt x="3127575" y="3339435"/>
                </a:moveTo>
                <a:cubicBezTo>
                  <a:pt x="3130952" y="3339006"/>
                  <a:pt x="3133250" y="3339126"/>
                  <a:pt x="3133353" y="3339915"/>
                </a:cubicBezTo>
                <a:cubicBezTo>
                  <a:pt x="3133490" y="3341287"/>
                  <a:pt x="3127043" y="3344510"/>
                  <a:pt x="3119225" y="3346842"/>
                </a:cubicBezTo>
                <a:cubicBezTo>
                  <a:pt x="3110996" y="3349311"/>
                  <a:pt x="3104000" y="3350271"/>
                  <a:pt x="3102972" y="3348968"/>
                </a:cubicBezTo>
                <a:cubicBezTo>
                  <a:pt x="3101943" y="3347665"/>
                  <a:pt x="3107224" y="3344785"/>
                  <a:pt x="3115316" y="3342247"/>
                </a:cubicBezTo>
                <a:cubicBezTo>
                  <a:pt x="3119739" y="3340841"/>
                  <a:pt x="3124197" y="3339863"/>
                  <a:pt x="3127575" y="3339435"/>
                </a:cubicBezTo>
                <a:close/>
                <a:moveTo>
                  <a:pt x="3333401" y="3338680"/>
                </a:moveTo>
                <a:cubicBezTo>
                  <a:pt x="3334773" y="3340120"/>
                  <a:pt x="3327024" y="3345058"/>
                  <a:pt x="3316325" y="3349516"/>
                </a:cubicBezTo>
                <a:cubicBezTo>
                  <a:pt x="3305009" y="3354180"/>
                  <a:pt x="3292871" y="3356786"/>
                  <a:pt x="3292322" y="3354865"/>
                </a:cubicBezTo>
                <a:cubicBezTo>
                  <a:pt x="3291773" y="3353151"/>
                  <a:pt x="3300277" y="3348350"/>
                  <a:pt x="3311250" y="3344029"/>
                </a:cubicBezTo>
                <a:cubicBezTo>
                  <a:pt x="3322429" y="3339641"/>
                  <a:pt x="3332030" y="3337171"/>
                  <a:pt x="3333401" y="3338680"/>
                </a:cubicBezTo>
                <a:close/>
                <a:moveTo>
                  <a:pt x="3220655" y="3337447"/>
                </a:moveTo>
                <a:cubicBezTo>
                  <a:pt x="3221684" y="3337927"/>
                  <a:pt x="3214757" y="3340876"/>
                  <a:pt x="3205842" y="3343893"/>
                </a:cubicBezTo>
                <a:cubicBezTo>
                  <a:pt x="3196858" y="3346911"/>
                  <a:pt x="3188080" y="3349174"/>
                  <a:pt x="3187188" y="3348625"/>
                </a:cubicBezTo>
                <a:cubicBezTo>
                  <a:pt x="3186228" y="3348214"/>
                  <a:pt x="3193154" y="3345196"/>
                  <a:pt x="3202138" y="3342179"/>
                </a:cubicBezTo>
                <a:cubicBezTo>
                  <a:pt x="3210917" y="3339230"/>
                  <a:pt x="3219626" y="3337035"/>
                  <a:pt x="3220655" y="3337447"/>
                </a:cubicBezTo>
                <a:close/>
                <a:moveTo>
                  <a:pt x="1848059" y="3337343"/>
                </a:moveTo>
                <a:cubicBezTo>
                  <a:pt x="1850827" y="3336469"/>
                  <a:pt x="1855132" y="3336554"/>
                  <a:pt x="1860377" y="3337789"/>
                </a:cubicBezTo>
                <a:cubicBezTo>
                  <a:pt x="1870528" y="3340189"/>
                  <a:pt x="1880336" y="3346293"/>
                  <a:pt x="1881364" y="3350751"/>
                </a:cubicBezTo>
                <a:cubicBezTo>
                  <a:pt x="1882324" y="3355140"/>
                  <a:pt x="1873819" y="3356992"/>
                  <a:pt x="1864014" y="3354591"/>
                </a:cubicBezTo>
                <a:cubicBezTo>
                  <a:pt x="1854961" y="3352397"/>
                  <a:pt x="1846456" y="3347047"/>
                  <a:pt x="1844950" y="3342659"/>
                </a:cubicBezTo>
                <a:cubicBezTo>
                  <a:pt x="1844057" y="3340052"/>
                  <a:pt x="1845291" y="3338218"/>
                  <a:pt x="1848059" y="3337343"/>
                </a:cubicBezTo>
                <a:close/>
                <a:moveTo>
                  <a:pt x="3707813" y="3336991"/>
                </a:moveTo>
                <a:cubicBezTo>
                  <a:pt x="3712802" y="3337360"/>
                  <a:pt x="3716180" y="3339880"/>
                  <a:pt x="3716763" y="3344578"/>
                </a:cubicBezTo>
                <a:cubicBezTo>
                  <a:pt x="3717861" y="3353150"/>
                  <a:pt x="3708534" y="3366249"/>
                  <a:pt x="3695778" y="3373313"/>
                </a:cubicBezTo>
                <a:cubicBezTo>
                  <a:pt x="3682130" y="3380925"/>
                  <a:pt x="3668963" y="3379074"/>
                  <a:pt x="3667866" y="3369953"/>
                </a:cubicBezTo>
                <a:cubicBezTo>
                  <a:pt x="3666906" y="3361380"/>
                  <a:pt x="3676232" y="3349516"/>
                  <a:pt x="3689194" y="3342315"/>
                </a:cubicBezTo>
                <a:cubicBezTo>
                  <a:pt x="3696223" y="3338406"/>
                  <a:pt x="3702824" y="3336623"/>
                  <a:pt x="3707813" y="3336991"/>
                </a:cubicBezTo>
                <a:close/>
                <a:moveTo>
                  <a:pt x="3561036" y="3336417"/>
                </a:moveTo>
                <a:cubicBezTo>
                  <a:pt x="3565442" y="3336383"/>
                  <a:pt x="3568322" y="3337926"/>
                  <a:pt x="3568768" y="3341150"/>
                </a:cubicBezTo>
                <a:cubicBezTo>
                  <a:pt x="3569660" y="3347322"/>
                  <a:pt x="3559647" y="3358295"/>
                  <a:pt x="3547234" y="3364124"/>
                </a:cubicBezTo>
                <a:cubicBezTo>
                  <a:pt x="3534890" y="3369953"/>
                  <a:pt x="3522888" y="3369267"/>
                  <a:pt x="3522134" y="3363301"/>
                </a:cubicBezTo>
                <a:cubicBezTo>
                  <a:pt x="3521379" y="3357129"/>
                  <a:pt x="3531461" y="3347253"/>
                  <a:pt x="3544148" y="3341150"/>
                </a:cubicBezTo>
                <a:cubicBezTo>
                  <a:pt x="3550697" y="3338063"/>
                  <a:pt x="3556630" y="3336452"/>
                  <a:pt x="3561036" y="3336417"/>
                </a:cubicBezTo>
                <a:close/>
                <a:moveTo>
                  <a:pt x="311015" y="3335663"/>
                </a:moveTo>
                <a:cubicBezTo>
                  <a:pt x="312113" y="3337994"/>
                  <a:pt x="308891" y="3344647"/>
                  <a:pt x="303335" y="3351573"/>
                </a:cubicBezTo>
                <a:cubicBezTo>
                  <a:pt x="297919" y="3358363"/>
                  <a:pt x="292775" y="3361997"/>
                  <a:pt x="291952" y="3359803"/>
                </a:cubicBezTo>
                <a:cubicBezTo>
                  <a:pt x="291130" y="3357471"/>
                  <a:pt x="294556" y="3350476"/>
                  <a:pt x="299910" y="3343549"/>
                </a:cubicBezTo>
                <a:cubicBezTo>
                  <a:pt x="304844" y="3337240"/>
                  <a:pt x="310060" y="3333537"/>
                  <a:pt x="311015" y="3335663"/>
                </a:cubicBezTo>
                <a:close/>
                <a:moveTo>
                  <a:pt x="397496" y="3335526"/>
                </a:moveTo>
                <a:cubicBezTo>
                  <a:pt x="398593" y="3337241"/>
                  <a:pt x="394411" y="3345196"/>
                  <a:pt x="388030" y="3353357"/>
                </a:cubicBezTo>
                <a:cubicBezTo>
                  <a:pt x="381860" y="3361244"/>
                  <a:pt x="375756" y="3366593"/>
                  <a:pt x="374521" y="3365153"/>
                </a:cubicBezTo>
                <a:cubicBezTo>
                  <a:pt x="373355" y="3363781"/>
                  <a:pt x="377950" y="3355209"/>
                  <a:pt x="384056" y="3347322"/>
                </a:cubicBezTo>
                <a:cubicBezTo>
                  <a:pt x="390297" y="3339230"/>
                  <a:pt x="396401" y="3333812"/>
                  <a:pt x="397496" y="3335526"/>
                </a:cubicBezTo>
                <a:close/>
                <a:moveTo>
                  <a:pt x="3634373" y="3334480"/>
                </a:moveTo>
                <a:cubicBezTo>
                  <a:pt x="3639062" y="3334652"/>
                  <a:pt x="3642354" y="3336452"/>
                  <a:pt x="3642972" y="3339915"/>
                </a:cubicBezTo>
                <a:cubicBezTo>
                  <a:pt x="3644411" y="3347528"/>
                  <a:pt x="3633508" y="3360284"/>
                  <a:pt x="3619449" y="3366936"/>
                </a:cubicBezTo>
                <a:cubicBezTo>
                  <a:pt x="3606281" y="3373108"/>
                  <a:pt x="3595925" y="3371394"/>
                  <a:pt x="3595308" y="3363576"/>
                </a:cubicBezTo>
                <a:cubicBezTo>
                  <a:pt x="3594760" y="3356032"/>
                  <a:pt x="3604841" y="3344990"/>
                  <a:pt x="3617391" y="3338818"/>
                </a:cubicBezTo>
                <a:cubicBezTo>
                  <a:pt x="3623597" y="3335766"/>
                  <a:pt x="3629684" y="3334309"/>
                  <a:pt x="3634373" y="3334480"/>
                </a:cubicBezTo>
                <a:close/>
                <a:moveTo>
                  <a:pt x="2278229" y="3334428"/>
                </a:moveTo>
                <a:cubicBezTo>
                  <a:pt x="2276995" y="3331411"/>
                  <a:pt x="2283373" y="3331411"/>
                  <a:pt x="2291466" y="3334565"/>
                </a:cubicBezTo>
                <a:cubicBezTo>
                  <a:pt x="2298529" y="3337309"/>
                  <a:pt x="2305319" y="3341698"/>
                  <a:pt x="2306622" y="3344441"/>
                </a:cubicBezTo>
                <a:cubicBezTo>
                  <a:pt x="2307856" y="3347115"/>
                  <a:pt x="2303193" y="3347458"/>
                  <a:pt x="2296129" y="3345195"/>
                </a:cubicBezTo>
                <a:cubicBezTo>
                  <a:pt x="2288105" y="3342658"/>
                  <a:pt x="2279464" y="3337446"/>
                  <a:pt x="2278229" y="3334428"/>
                </a:cubicBezTo>
                <a:close/>
                <a:moveTo>
                  <a:pt x="2352090" y="3334086"/>
                </a:moveTo>
                <a:cubicBezTo>
                  <a:pt x="2359634" y="3336624"/>
                  <a:pt x="2366971" y="3341081"/>
                  <a:pt x="2367932" y="3343756"/>
                </a:cubicBezTo>
                <a:cubicBezTo>
                  <a:pt x="2368892" y="3346430"/>
                  <a:pt x="2363131" y="3346842"/>
                  <a:pt x="2356136" y="3344647"/>
                </a:cubicBezTo>
                <a:cubicBezTo>
                  <a:pt x="2348798" y="3342384"/>
                  <a:pt x="2341734" y="3337995"/>
                  <a:pt x="2340500" y="3334977"/>
                </a:cubicBezTo>
                <a:cubicBezTo>
                  <a:pt x="2339265" y="3331960"/>
                  <a:pt x="2344340" y="3331548"/>
                  <a:pt x="2352090" y="3334086"/>
                </a:cubicBezTo>
                <a:close/>
                <a:moveTo>
                  <a:pt x="7028019" y="3332970"/>
                </a:moveTo>
                <a:cubicBezTo>
                  <a:pt x="7035246" y="3333279"/>
                  <a:pt x="7040287" y="3335902"/>
                  <a:pt x="7041178" y="3340669"/>
                </a:cubicBezTo>
                <a:cubicBezTo>
                  <a:pt x="7042961" y="3350339"/>
                  <a:pt x="7028080" y="3365975"/>
                  <a:pt x="7008192" y="3375782"/>
                </a:cubicBezTo>
                <a:cubicBezTo>
                  <a:pt x="6989264" y="3385177"/>
                  <a:pt x="6972873" y="3385246"/>
                  <a:pt x="6970541" y="3375370"/>
                </a:cubicBezTo>
                <a:cubicBezTo>
                  <a:pt x="6968141" y="3364946"/>
                  <a:pt x="6982200" y="3348418"/>
                  <a:pt x="7001745" y="3339160"/>
                </a:cubicBezTo>
                <a:cubicBezTo>
                  <a:pt x="7011380" y="3334668"/>
                  <a:pt x="7020793" y="3332662"/>
                  <a:pt x="7028019" y="3332970"/>
                </a:cubicBezTo>
                <a:close/>
                <a:moveTo>
                  <a:pt x="6063708" y="3332919"/>
                </a:moveTo>
                <a:cubicBezTo>
                  <a:pt x="6080853" y="3326953"/>
                  <a:pt x="6096695" y="3337377"/>
                  <a:pt x="6099369" y="3356374"/>
                </a:cubicBezTo>
                <a:cubicBezTo>
                  <a:pt x="6102250" y="3376262"/>
                  <a:pt x="6089014" y="3399305"/>
                  <a:pt x="6070634" y="3406369"/>
                </a:cubicBezTo>
                <a:cubicBezTo>
                  <a:pt x="6053283" y="3413021"/>
                  <a:pt x="6037785" y="3402802"/>
                  <a:pt x="6035179" y="3382914"/>
                </a:cubicBezTo>
                <a:cubicBezTo>
                  <a:pt x="6032435" y="3361792"/>
                  <a:pt x="6045260" y="3339297"/>
                  <a:pt x="6063708" y="3332919"/>
                </a:cubicBezTo>
                <a:close/>
                <a:moveTo>
                  <a:pt x="2820766" y="3331137"/>
                </a:moveTo>
                <a:cubicBezTo>
                  <a:pt x="2826664" y="3330109"/>
                  <a:pt x="2832836" y="3331274"/>
                  <a:pt x="2834276" y="3333606"/>
                </a:cubicBezTo>
                <a:cubicBezTo>
                  <a:pt x="2836059" y="3336555"/>
                  <a:pt x="2831464" y="3339984"/>
                  <a:pt x="2823920" y="3341561"/>
                </a:cubicBezTo>
                <a:cubicBezTo>
                  <a:pt x="2816377" y="3343070"/>
                  <a:pt x="2809313" y="3341973"/>
                  <a:pt x="2808559" y="3339093"/>
                </a:cubicBezTo>
                <a:cubicBezTo>
                  <a:pt x="2807804" y="3336280"/>
                  <a:pt x="2813771" y="3332372"/>
                  <a:pt x="2820766" y="3331137"/>
                </a:cubicBezTo>
                <a:close/>
                <a:moveTo>
                  <a:pt x="6277335" y="3331000"/>
                </a:moveTo>
                <a:cubicBezTo>
                  <a:pt x="6295783" y="3323388"/>
                  <a:pt x="6311830" y="3332372"/>
                  <a:pt x="6313819" y="3351231"/>
                </a:cubicBezTo>
                <a:cubicBezTo>
                  <a:pt x="6315808" y="3369885"/>
                  <a:pt x="6302503" y="3391350"/>
                  <a:pt x="6284398" y="3398620"/>
                </a:cubicBezTo>
                <a:cubicBezTo>
                  <a:pt x="6267596" y="3405409"/>
                  <a:pt x="6251548" y="3396699"/>
                  <a:pt x="6248874" y="3379349"/>
                </a:cubicBezTo>
                <a:cubicBezTo>
                  <a:pt x="6246130" y="3360832"/>
                  <a:pt x="6259229" y="3338406"/>
                  <a:pt x="6277335" y="3331000"/>
                </a:cubicBezTo>
                <a:close/>
                <a:moveTo>
                  <a:pt x="1661427" y="3330519"/>
                </a:moveTo>
                <a:cubicBezTo>
                  <a:pt x="1671233" y="3331754"/>
                  <a:pt x="1681591" y="3338063"/>
                  <a:pt x="1683440" y="3343892"/>
                </a:cubicBezTo>
                <a:cubicBezTo>
                  <a:pt x="1685292" y="3349790"/>
                  <a:pt x="1678160" y="3353699"/>
                  <a:pt x="1667735" y="3352533"/>
                </a:cubicBezTo>
                <a:cubicBezTo>
                  <a:pt x="1657037" y="3351367"/>
                  <a:pt x="1647643" y="3345812"/>
                  <a:pt x="1645997" y="3339572"/>
                </a:cubicBezTo>
                <a:cubicBezTo>
                  <a:pt x="1644349" y="3333331"/>
                  <a:pt x="1651344" y="3329216"/>
                  <a:pt x="1661427" y="3330519"/>
                </a:cubicBezTo>
                <a:close/>
                <a:moveTo>
                  <a:pt x="5362889" y="3330451"/>
                </a:moveTo>
                <a:cubicBezTo>
                  <a:pt x="5379211" y="3329079"/>
                  <a:pt x="5393544" y="3344921"/>
                  <a:pt x="5396082" y="3367827"/>
                </a:cubicBezTo>
                <a:cubicBezTo>
                  <a:pt x="5398756" y="3391967"/>
                  <a:pt x="5386823" y="3414392"/>
                  <a:pt x="5369747" y="3416793"/>
                </a:cubicBezTo>
                <a:cubicBezTo>
                  <a:pt x="5352671" y="3419193"/>
                  <a:pt x="5336691" y="3400402"/>
                  <a:pt x="5334771" y="3376399"/>
                </a:cubicBezTo>
                <a:cubicBezTo>
                  <a:pt x="5332851" y="3352328"/>
                  <a:pt x="5345538" y="3331891"/>
                  <a:pt x="5362889" y="3330451"/>
                </a:cubicBezTo>
                <a:close/>
                <a:moveTo>
                  <a:pt x="2215684" y="3330314"/>
                </a:moveTo>
                <a:cubicBezTo>
                  <a:pt x="2214998" y="3328051"/>
                  <a:pt x="2220691" y="3328325"/>
                  <a:pt x="2227686" y="3330863"/>
                </a:cubicBezTo>
                <a:cubicBezTo>
                  <a:pt x="2236258" y="3333949"/>
                  <a:pt x="2244419" y="3338886"/>
                  <a:pt x="2245928" y="3341835"/>
                </a:cubicBezTo>
                <a:cubicBezTo>
                  <a:pt x="2247437" y="3344785"/>
                  <a:pt x="2241607" y="3344510"/>
                  <a:pt x="2232966" y="3341287"/>
                </a:cubicBezTo>
                <a:cubicBezTo>
                  <a:pt x="2224668" y="3338201"/>
                  <a:pt x="2216439" y="3332989"/>
                  <a:pt x="2215684" y="3330314"/>
                </a:cubicBezTo>
                <a:close/>
                <a:moveTo>
                  <a:pt x="562414" y="3330169"/>
                </a:moveTo>
                <a:cubicBezTo>
                  <a:pt x="565709" y="3328566"/>
                  <a:pt x="567951" y="3328531"/>
                  <a:pt x="568056" y="3330589"/>
                </a:cubicBezTo>
                <a:cubicBezTo>
                  <a:pt x="568331" y="3334292"/>
                  <a:pt x="562021" y="3343276"/>
                  <a:pt x="554477" y="3350134"/>
                </a:cubicBezTo>
                <a:cubicBezTo>
                  <a:pt x="546454" y="3357335"/>
                  <a:pt x="539663" y="3360558"/>
                  <a:pt x="538633" y="3357678"/>
                </a:cubicBezTo>
                <a:cubicBezTo>
                  <a:pt x="537603" y="3354729"/>
                  <a:pt x="542681" y="3346842"/>
                  <a:pt x="550498" y="3339161"/>
                </a:cubicBezTo>
                <a:cubicBezTo>
                  <a:pt x="554785" y="3334943"/>
                  <a:pt x="559121" y="3331772"/>
                  <a:pt x="562414" y="3330169"/>
                </a:cubicBezTo>
                <a:close/>
                <a:moveTo>
                  <a:pt x="2414292" y="3327913"/>
                </a:moveTo>
                <a:cubicBezTo>
                  <a:pt x="2420327" y="3329628"/>
                  <a:pt x="2426568" y="3333468"/>
                  <a:pt x="2428008" y="3336280"/>
                </a:cubicBezTo>
                <a:cubicBezTo>
                  <a:pt x="2429791" y="3339777"/>
                  <a:pt x="2425128" y="3341012"/>
                  <a:pt x="2417447" y="3338954"/>
                </a:cubicBezTo>
                <a:cubicBezTo>
                  <a:pt x="2409835" y="3336966"/>
                  <a:pt x="2402634" y="3332645"/>
                  <a:pt x="2401879" y="3329628"/>
                </a:cubicBezTo>
                <a:cubicBezTo>
                  <a:pt x="2401125" y="3326679"/>
                  <a:pt x="2407229" y="3325856"/>
                  <a:pt x="2414292" y="3327913"/>
                </a:cubicBezTo>
                <a:close/>
                <a:moveTo>
                  <a:pt x="6954194" y="3327896"/>
                </a:moveTo>
                <a:cubicBezTo>
                  <a:pt x="6960889" y="3328616"/>
                  <a:pt x="6965398" y="3331719"/>
                  <a:pt x="6966290" y="3336966"/>
                </a:cubicBezTo>
                <a:cubicBezTo>
                  <a:pt x="6968073" y="3347459"/>
                  <a:pt x="6954700" y="3362889"/>
                  <a:pt x="6935771" y="3372559"/>
                </a:cubicBezTo>
                <a:cubicBezTo>
                  <a:pt x="6916226" y="3382640"/>
                  <a:pt x="6897504" y="3381406"/>
                  <a:pt x="6896475" y="3369542"/>
                </a:cubicBezTo>
                <a:cubicBezTo>
                  <a:pt x="6895447" y="3358089"/>
                  <a:pt x="6910054" y="3341492"/>
                  <a:pt x="6928982" y="3333126"/>
                </a:cubicBezTo>
                <a:cubicBezTo>
                  <a:pt x="6938617" y="3328839"/>
                  <a:pt x="6947498" y="3327176"/>
                  <a:pt x="6954194" y="3327896"/>
                </a:cubicBezTo>
                <a:close/>
                <a:moveTo>
                  <a:pt x="1923265" y="3327502"/>
                </a:moveTo>
                <a:cubicBezTo>
                  <a:pt x="1932864" y="3330451"/>
                  <a:pt x="1941096" y="3335868"/>
                  <a:pt x="1941715" y="3339503"/>
                </a:cubicBezTo>
                <a:cubicBezTo>
                  <a:pt x="1942330" y="3343207"/>
                  <a:pt x="1935267" y="3344029"/>
                  <a:pt x="1925735" y="3341492"/>
                </a:cubicBezTo>
                <a:cubicBezTo>
                  <a:pt x="1915514" y="3338749"/>
                  <a:pt x="1905432" y="3332165"/>
                  <a:pt x="1905643" y="3328393"/>
                </a:cubicBezTo>
                <a:cubicBezTo>
                  <a:pt x="1905778" y="3324759"/>
                  <a:pt x="1913530" y="3324416"/>
                  <a:pt x="1923265" y="3327502"/>
                </a:cubicBezTo>
                <a:close/>
                <a:moveTo>
                  <a:pt x="3206803" y="3327159"/>
                </a:moveTo>
                <a:cubicBezTo>
                  <a:pt x="3207626" y="3328119"/>
                  <a:pt x="3201933" y="3330931"/>
                  <a:pt x="3193293" y="3333811"/>
                </a:cubicBezTo>
                <a:cubicBezTo>
                  <a:pt x="3184926" y="3336623"/>
                  <a:pt x="3176970" y="3338337"/>
                  <a:pt x="3175530" y="3337651"/>
                </a:cubicBezTo>
                <a:cubicBezTo>
                  <a:pt x="3173953" y="3336897"/>
                  <a:pt x="3181565" y="3333125"/>
                  <a:pt x="3190481" y="3330245"/>
                </a:cubicBezTo>
                <a:cubicBezTo>
                  <a:pt x="3198642" y="3327639"/>
                  <a:pt x="3205980" y="3326267"/>
                  <a:pt x="3206803" y="3327159"/>
                </a:cubicBezTo>
                <a:close/>
                <a:moveTo>
                  <a:pt x="3320028" y="3326062"/>
                </a:moveTo>
                <a:cubicBezTo>
                  <a:pt x="3320851" y="3326885"/>
                  <a:pt x="3312004" y="3331274"/>
                  <a:pt x="3301306" y="3335321"/>
                </a:cubicBezTo>
                <a:cubicBezTo>
                  <a:pt x="3291499" y="3339024"/>
                  <a:pt x="3282652" y="3341356"/>
                  <a:pt x="3281349" y="3340807"/>
                </a:cubicBezTo>
                <a:cubicBezTo>
                  <a:pt x="3279977" y="3340189"/>
                  <a:pt x="3288001" y="3336280"/>
                  <a:pt x="3298562" y="3332234"/>
                </a:cubicBezTo>
                <a:cubicBezTo>
                  <a:pt x="3309192" y="3328257"/>
                  <a:pt x="3319274" y="3325239"/>
                  <a:pt x="3320028" y="3326062"/>
                </a:cubicBezTo>
                <a:close/>
                <a:moveTo>
                  <a:pt x="2609676" y="3326062"/>
                </a:moveTo>
                <a:cubicBezTo>
                  <a:pt x="2617083" y="3325719"/>
                  <a:pt x="2624421" y="3328463"/>
                  <a:pt x="2625038" y="3331960"/>
                </a:cubicBezTo>
                <a:cubicBezTo>
                  <a:pt x="2625587" y="3335389"/>
                  <a:pt x="2619072" y="3338612"/>
                  <a:pt x="2612008" y="3338338"/>
                </a:cubicBezTo>
                <a:cubicBezTo>
                  <a:pt x="2605973" y="3338063"/>
                  <a:pt x="2600281" y="3335252"/>
                  <a:pt x="2599664" y="3332234"/>
                </a:cubicBezTo>
                <a:cubicBezTo>
                  <a:pt x="2599046" y="3329080"/>
                  <a:pt x="2603436" y="3326405"/>
                  <a:pt x="2609676" y="3326062"/>
                </a:cubicBezTo>
                <a:close/>
                <a:moveTo>
                  <a:pt x="2165346" y="3325719"/>
                </a:moveTo>
                <a:cubicBezTo>
                  <a:pt x="2174262" y="3328873"/>
                  <a:pt x="2183794" y="3334702"/>
                  <a:pt x="2185166" y="3337789"/>
                </a:cubicBezTo>
                <a:cubicBezTo>
                  <a:pt x="2186332" y="3340463"/>
                  <a:pt x="2180160" y="3340257"/>
                  <a:pt x="2172342" y="3337446"/>
                </a:cubicBezTo>
                <a:cubicBezTo>
                  <a:pt x="2164386" y="3334634"/>
                  <a:pt x="2156088" y="3329559"/>
                  <a:pt x="2154305" y="3326473"/>
                </a:cubicBezTo>
                <a:cubicBezTo>
                  <a:pt x="2152522" y="3323250"/>
                  <a:pt x="2157323" y="3322907"/>
                  <a:pt x="2165346" y="3325719"/>
                </a:cubicBezTo>
                <a:close/>
                <a:moveTo>
                  <a:pt x="482673" y="3325034"/>
                </a:moveTo>
                <a:cubicBezTo>
                  <a:pt x="483082" y="3327708"/>
                  <a:pt x="477184" y="3337172"/>
                  <a:pt x="470465" y="3344647"/>
                </a:cubicBezTo>
                <a:cubicBezTo>
                  <a:pt x="463469" y="3352466"/>
                  <a:pt x="457296" y="3356786"/>
                  <a:pt x="456613" y="3354317"/>
                </a:cubicBezTo>
                <a:cubicBezTo>
                  <a:pt x="455925" y="3351848"/>
                  <a:pt x="461139" y="3343550"/>
                  <a:pt x="468543" y="3335115"/>
                </a:cubicBezTo>
                <a:cubicBezTo>
                  <a:pt x="475541" y="3327296"/>
                  <a:pt x="482261" y="3322427"/>
                  <a:pt x="482673" y="3325034"/>
                </a:cubicBezTo>
                <a:close/>
                <a:moveTo>
                  <a:pt x="4675375" y="3324622"/>
                </a:moveTo>
                <a:cubicBezTo>
                  <a:pt x="4691080" y="3319409"/>
                  <a:pt x="4705139" y="3329216"/>
                  <a:pt x="4707608" y="3347390"/>
                </a:cubicBezTo>
                <a:cubicBezTo>
                  <a:pt x="4710076" y="3365495"/>
                  <a:pt x="4699927" y="3384218"/>
                  <a:pt x="4684633" y="3389567"/>
                </a:cubicBezTo>
                <a:cubicBezTo>
                  <a:pt x="4668860" y="3395122"/>
                  <a:pt x="4652195" y="3383051"/>
                  <a:pt x="4650343" y="3365083"/>
                </a:cubicBezTo>
                <a:cubicBezTo>
                  <a:pt x="4648560" y="3347938"/>
                  <a:pt x="4659944" y="3329696"/>
                  <a:pt x="4675375" y="3324622"/>
                </a:cubicBezTo>
                <a:close/>
                <a:moveTo>
                  <a:pt x="4469154" y="3322290"/>
                </a:moveTo>
                <a:cubicBezTo>
                  <a:pt x="4483831" y="3317147"/>
                  <a:pt x="4497684" y="3324073"/>
                  <a:pt x="4500495" y="3338201"/>
                </a:cubicBezTo>
                <a:cubicBezTo>
                  <a:pt x="4503376" y="3352877"/>
                  <a:pt x="4491923" y="3371119"/>
                  <a:pt x="4476287" y="3376537"/>
                </a:cubicBezTo>
                <a:cubicBezTo>
                  <a:pt x="4460033" y="3382229"/>
                  <a:pt x="4445769" y="3374617"/>
                  <a:pt x="4443780" y="3359529"/>
                </a:cubicBezTo>
                <a:cubicBezTo>
                  <a:pt x="4441791" y="3344373"/>
                  <a:pt x="4453107" y="3327845"/>
                  <a:pt x="4469154" y="3322290"/>
                </a:cubicBezTo>
                <a:close/>
                <a:moveTo>
                  <a:pt x="2091554" y="3321398"/>
                </a:moveTo>
                <a:cubicBezTo>
                  <a:pt x="2091280" y="3318792"/>
                  <a:pt x="2098069" y="3319272"/>
                  <a:pt x="2106299" y="3322496"/>
                </a:cubicBezTo>
                <a:cubicBezTo>
                  <a:pt x="2114597" y="3325719"/>
                  <a:pt x="2122415" y="3330794"/>
                  <a:pt x="2123650" y="3333674"/>
                </a:cubicBezTo>
                <a:cubicBezTo>
                  <a:pt x="2124884" y="3336623"/>
                  <a:pt x="2119260" y="3336555"/>
                  <a:pt x="2110551" y="3333468"/>
                </a:cubicBezTo>
                <a:cubicBezTo>
                  <a:pt x="2100812" y="3330039"/>
                  <a:pt x="2091828" y="3324347"/>
                  <a:pt x="2091554" y="3321398"/>
                </a:cubicBezTo>
                <a:close/>
                <a:moveTo>
                  <a:pt x="1983068" y="3321124"/>
                </a:moveTo>
                <a:cubicBezTo>
                  <a:pt x="1992188" y="3324073"/>
                  <a:pt x="2001033" y="3329765"/>
                  <a:pt x="2002063" y="3333331"/>
                </a:cubicBezTo>
                <a:cubicBezTo>
                  <a:pt x="2003093" y="3336829"/>
                  <a:pt x="1995891" y="3337377"/>
                  <a:pt x="1986771" y="3334497"/>
                </a:cubicBezTo>
                <a:cubicBezTo>
                  <a:pt x="1977512" y="3331616"/>
                  <a:pt x="1968528" y="3325856"/>
                  <a:pt x="1967635" y="3322221"/>
                </a:cubicBezTo>
                <a:cubicBezTo>
                  <a:pt x="1966744" y="3318587"/>
                  <a:pt x="1973945" y="3318106"/>
                  <a:pt x="1983068" y="3321124"/>
                </a:cubicBezTo>
                <a:close/>
                <a:moveTo>
                  <a:pt x="3407331" y="3321055"/>
                </a:moveTo>
                <a:cubicBezTo>
                  <a:pt x="3408771" y="3322838"/>
                  <a:pt x="3401364" y="3328325"/>
                  <a:pt x="3390666" y="3333194"/>
                </a:cubicBezTo>
                <a:cubicBezTo>
                  <a:pt x="3378664" y="3338680"/>
                  <a:pt x="3367417" y="3341286"/>
                  <a:pt x="3365360" y="3339435"/>
                </a:cubicBezTo>
                <a:cubicBezTo>
                  <a:pt x="3363302" y="3337583"/>
                  <a:pt x="3371120" y="3332096"/>
                  <a:pt x="3382847" y="3327022"/>
                </a:cubicBezTo>
                <a:cubicBezTo>
                  <a:pt x="3394095" y="3322152"/>
                  <a:pt x="3405822" y="3319135"/>
                  <a:pt x="3407331" y="3321055"/>
                </a:cubicBezTo>
                <a:close/>
                <a:moveTo>
                  <a:pt x="3306860" y="3320507"/>
                </a:moveTo>
                <a:cubicBezTo>
                  <a:pt x="3307066" y="3321056"/>
                  <a:pt x="3298905" y="3324622"/>
                  <a:pt x="3288412" y="3328463"/>
                </a:cubicBezTo>
                <a:cubicBezTo>
                  <a:pt x="3277851" y="3332303"/>
                  <a:pt x="3269895" y="3334634"/>
                  <a:pt x="3269690" y="3334017"/>
                </a:cubicBezTo>
                <a:cubicBezTo>
                  <a:pt x="3269553" y="3333400"/>
                  <a:pt x="3277851" y="3329902"/>
                  <a:pt x="3287863" y="3326268"/>
                </a:cubicBezTo>
                <a:cubicBezTo>
                  <a:pt x="3297945" y="3322633"/>
                  <a:pt x="3306654" y="3319890"/>
                  <a:pt x="3306860" y="3320507"/>
                </a:cubicBezTo>
                <a:close/>
                <a:moveTo>
                  <a:pt x="2043418" y="3319821"/>
                </a:moveTo>
                <a:cubicBezTo>
                  <a:pt x="2052948" y="3323113"/>
                  <a:pt x="2062004" y="3328599"/>
                  <a:pt x="2063372" y="3331960"/>
                </a:cubicBezTo>
                <a:cubicBezTo>
                  <a:pt x="2064680" y="3335114"/>
                  <a:pt x="2057270" y="3335183"/>
                  <a:pt x="2048217" y="3332028"/>
                </a:cubicBezTo>
                <a:cubicBezTo>
                  <a:pt x="2038891" y="3328805"/>
                  <a:pt x="2030386" y="3323250"/>
                  <a:pt x="2029701" y="3319958"/>
                </a:cubicBezTo>
                <a:cubicBezTo>
                  <a:pt x="2029081" y="3317009"/>
                  <a:pt x="2034981" y="3316941"/>
                  <a:pt x="2043418" y="3319821"/>
                </a:cubicBezTo>
                <a:close/>
                <a:moveTo>
                  <a:pt x="915547" y="3319204"/>
                </a:moveTo>
                <a:cubicBezTo>
                  <a:pt x="925425" y="3315981"/>
                  <a:pt x="934547" y="3319958"/>
                  <a:pt x="935029" y="3327502"/>
                </a:cubicBezTo>
                <a:cubicBezTo>
                  <a:pt x="935439" y="3334086"/>
                  <a:pt x="928307" y="3342658"/>
                  <a:pt x="919802" y="3345950"/>
                </a:cubicBezTo>
                <a:cubicBezTo>
                  <a:pt x="910405" y="3349722"/>
                  <a:pt x="900532" y="3346499"/>
                  <a:pt x="899366" y="3339229"/>
                </a:cubicBezTo>
                <a:cubicBezTo>
                  <a:pt x="898131" y="3331685"/>
                  <a:pt x="905467" y="3322496"/>
                  <a:pt x="915547" y="3319204"/>
                </a:cubicBezTo>
                <a:close/>
                <a:moveTo>
                  <a:pt x="1121839" y="3319135"/>
                </a:moveTo>
                <a:cubicBezTo>
                  <a:pt x="1131716" y="3317763"/>
                  <a:pt x="1141452" y="3323318"/>
                  <a:pt x="1142616" y="3330931"/>
                </a:cubicBezTo>
                <a:cubicBezTo>
                  <a:pt x="1143787" y="3338543"/>
                  <a:pt x="1136104" y="3346155"/>
                  <a:pt x="1125820" y="3347733"/>
                </a:cubicBezTo>
                <a:cubicBezTo>
                  <a:pt x="1115325" y="3349379"/>
                  <a:pt x="1106338" y="3344509"/>
                  <a:pt x="1105313" y="3336554"/>
                </a:cubicBezTo>
                <a:cubicBezTo>
                  <a:pt x="1104354" y="3328805"/>
                  <a:pt x="1112101" y="3320575"/>
                  <a:pt x="1121839" y="3319135"/>
                </a:cubicBezTo>
                <a:close/>
                <a:moveTo>
                  <a:pt x="6880196" y="3318560"/>
                </a:moveTo>
                <a:cubicBezTo>
                  <a:pt x="6887045" y="3319666"/>
                  <a:pt x="6891708" y="3323215"/>
                  <a:pt x="6892497" y="3328873"/>
                </a:cubicBezTo>
                <a:cubicBezTo>
                  <a:pt x="6894075" y="3340257"/>
                  <a:pt x="6879741" y="3356511"/>
                  <a:pt x="6860539" y="3365769"/>
                </a:cubicBezTo>
                <a:cubicBezTo>
                  <a:pt x="6841131" y="3375096"/>
                  <a:pt x="6824672" y="3373039"/>
                  <a:pt x="6823094" y="3360557"/>
                </a:cubicBezTo>
                <a:cubicBezTo>
                  <a:pt x="6821380" y="3348213"/>
                  <a:pt x="6835576" y="3331274"/>
                  <a:pt x="6854778" y="3322907"/>
                </a:cubicBezTo>
                <a:cubicBezTo>
                  <a:pt x="6864311" y="3318792"/>
                  <a:pt x="6873347" y="3317455"/>
                  <a:pt x="6880196" y="3318560"/>
                </a:cubicBezTo>
                <a:close/>
                <a:moveTo>
                  <a:pt x="4209494" y="3317378"/>
                </a:moveTo>
                <a:cubicBezTo>
                  <a:pt x="4214706" y="3319033"/>
                  <a:pt x="4218255" y="3322942"/>
                  <a:pt x="4218975" y="3328737"/>
                </a:cubicBezTo>
                <a:cubicBezTo>
                  <a:pt x="4220347" y="3340189"/>
                  <a:pt x="4209648" y="3354523"/>
                  <a:pt x="4195041" y="3360901"/>
                </a:cubicBezTo>
                <a:cubicBezTo>
                  <a:pt x="4180639" y="3367141"/>
                  <a:pt x="4166786" y="3363644"/>
                  <a:pt x="4164660" y="3353220"/>
                </a:cubicBezTo>
                <a:cubicBezTo>
                  <a:pt x="4162396" y="3342110"/>
                  <a:pt x="4174192" y="3326405"/>
                  <a:pt x="4190034" y="3319547"/>
                </a:cubicBezTo>
                <a:cubicBezTo>
                  <a:pt x="4197406" y="3316324"/>
                  <a:pt x="4204282" y="3315724"/>
                  <a:pt x="4209494" y="3317378"/>
                </a:cubicBezTo>
                <a:close/>
                <a:moveTo>
                  <a:pt x="5848298" y="3316598"/>
                </a:moveTo>
                <a:cubicBezTo>
                  <a:pt x="5865168" y="3311180"/>
                  <a:pt x="5881422" y="3324485"/>
                  <a:pt x="5883822" y="3345882"/>
                </a:cubicBezTo>
                <a:cubicBezTo>
                  <a:pt x="5886222" y="3367348"/>
                  <a:pt x="5874152" y="3390253"/>
                  <a:pt x="5857145" y="3396425"/>
                </a:cubicBezTo>
                <a:cubicBezTo>
                  <a:pt x="5840342" y="3402529"/>
                  <a:pt x="5824089" y="3388744"/>
                  <a:pt x="5821758" y="3366662"/>
                </a:cubicBezTo>
                <a:cubicBezTo>
                  <a:pt x="5819426" y="3344373"/>
                  <a:pt x="5831290" y="3322085"/>
                  <a:pt x="5848298" y="3316598"/>
                </a:cubicBezTo>
                <a:close/>
                <a:moveTo>
                  <a:pt x="3294448" y="3316598"/>
                </a:moveTo>
                <a:cubicBezTo>
                  <a:pt x="3295614" y="3316735"/>
                  <a:pt x="3289030" y="3319684"/>
                  <a:pt x="3279840" y="3323044"/>
                </a:cubicBezTo>
                <a:cubicBezTo>
                  <a:pt x="3270582" y="3326405"/>
                  <a:pt x="3261735" y="3329148"/>
                  <a:pt x="3259746" y="3329217"/>
                </a:cubicBezTo>
                <a:cubicBezTo>
                  <a:pt x="3257895" y="3329285"/>
                  <a:pt x="3264272" y="3326405"/>
                  <a:pt x="3273051" y="3323182"/>
                </a:cubicBezTo>
                <a:cubicBezTo>
                  <a:pt x="3283681" y="3319272"/>
                  <a:pt x="3293145" y="3316324"/>
                  <a:pt x="3294448" y="3316598"/>
                </a:cubicBezTo>
                <a:close/>
                <a:moveTo>
                  <a:pt x="2474985" y="3313032"/>
                </a:moveTo>
                <a:cubicBezTo>
                  <a:pt x="2481157" y="3314335"/>
                  <a:pt x="2487604" y="3318107"/>
                  <a:pt x="2488838" y="3321124"/>
                </a:cubicBezTo>
                <a:cubicBezTo>
                  <a:pt x="2490278" y="3324690"/>
                  <a:pt x="2484655" y="3326885"/>
                  <a:pt x="2477660" y="3325513"/>
                </a:cubicBezTo>
                <a:cubicBezTo>
                  <a:pt x="2471625" y="3324347"/>
                  <a:pt x="2465453" y="3320575"/>
                  <a:pt x="2464081" y="3317352"/>
                </a:cubicBezTo>
                <a:cubicBezTo>
                  <a:pt x="2462435" y="3313443"/>
                  <a:pt x="2467578" y="3311454"/>
                  <a:pt x="2474985" y="3313032"/>
                </a:cubicBezTo>
                <a:close/>
                <a:moveTo>
                  <a:pt x="6516268" y="3312988"/>
                </a:moveTo>
                <a:cubicBezTo>
                  <a:pt x="6523006" y="3315826"/>
                  <a:pt x="6527755" y="3321501"/>
                  <a:pt x="6528681" y="3329216"/>
                </a:cubicBezTo>
                <a:cubicBezTo>
                  <a:pt x="6530601" y="3344852"/>
                  <a:pt x="6517091" y="3364398"/>
                  <a:pt x="6498917" y="3372696"/>
                </a:cubicBezTo>
                <a:cubicBezTo>
                  <a:pt x="6480195" y="3381200"/>
                  <a:pt x="6464421" y="3374891"/>
                  <a:pt x="6462501" y="3357883"/>
                </a:cubicBezTo>
                <a:cubicBezTo>
                  <a:pt x="6460581" y="3341149"/>
                  <a:pt x="6473817" y="3321261"/>
                  <a:pt x="6491922" y="3313786"/>
                </a:cubicBezTo>
                <a:cubicBezTo>
                  <a:pt x="6500803" y="3310151"/>
                  <a:pt x="6509530" y="3310151"/>
                  <a:pt x="6516268" y="3312988"/>
                </a:cubicBezTo>
                <a:close/>
                <a:moveTo>
                  <a:pt x="1525568" y="3312758"/>
                </a:moveTo>
                <a:cubicBezTo>
                  <a:pt x="1535378" y="3313306"/>
                  <a:pt x="1545733" y="3319753"/>
                  <a:pt x="1547584" y="3326268"/>
                </a:cubicBezTo>
                <a:cubicBezTo>
                  <a:pt x="1549436" y="3332852"/>
                  <a:pt x="1542371" y="3337721"/>
                  <a:pt x="1531946" y="3337241"/>
                </a:cubicBezTo>
                <a:cubicBezTo>
                  <a:pt x="1521319" y="3336692"/>
                  <a:pt x="1511853" y="3331069"/>
                  <a:pt x="1510208" y="3324142"/>
                </a:cubicBezTo>
                <a:cubicBezTo>
                  <a:pt x="1508564" y="3317284"/>
                  <a:pt x="1515490" y="3312072"/>
                  <a:pt x="1525568" y="3312758"/>
                </a:cubicBezTo>
                <a:close/>
                <a:moveTo>
                  <a:pt x="3102972" y="3311934"/>
                </a:moveTo>
                <a:cubicBezTo>
                  <a:pt x="3110721" y="3309534"/>
                  <a:pt x="3118197" y="3309671"/>
                  <a:pt x="3118471" y="3312140"/>
                </a:cubicBezTo>
                <a:cubicBezTo>
                  <a:pt x="3118677" y="3314129"/>
                  <a:pt x="3112504" y="3317901"/>
                  <a:pt x="3105989" y="3319890"/>
                </a:cubicBezTo>
                <a:cubicBezTo>
                  <a:pt x="3099200" y="3321947"/>
                  <a:pt x="3091862" y="3322290"/>
                  <a:pt x="3090627" y="3320575"/>
                </a:cubicBezTo>
                <a:cubicBezTo>
                  <a:pt x="3089119" y="3318587"/>
                  <a:pt x="3095222" y="3314266"/>
                  <a:pt x="3102972" y="3311934"/>
                </a:cubicBezTo>
                <a:close/>
                <a:moveTo>
                  <a:pt x="5028254" y="3311588"/>
                </a:moveTo>
                <a:cubicBezTo>
                  <a:pt x="5039736" y="3314690"/>
                  <a:pt x="5049291" y="3327330"/>
                  <a:pt x="5050782" y="3344098"/>
                </a:cubicBezTo>
                <a:cubicBezTo>
                  <a:pt x="5052771" y="3365152"/>
                  <a:pt x="5041729" y="3385864"/>
                  <a:pt x="5025956" y="3390458"/>
                </a:cubicBezTo>
                <a:cubicBezTo>
                  <a:pt x="5009908" y="3395122"/>
                  <a:pt x="4995301" y="3382435"/>
                  <a:pt x="4992215" y="3361586"/>
                </a:cubicBezTo>
                <a:cubicBezTo>
                  <a:pt x="4988923" y="3339366"/>
                  <a:pt x="4999827" y="3317078"/>
                  <a:pt x="5016355" y="3311865"/>
                </a:cubicBezTo>
                <a:cubicBezTo>
                  <a:pt x="5020384" y="3310579"/>
                  <a:pt x="5024426" y="3310553"/>
                  <a:pt x="5028254" y="3311588"/>
                </a:cubicBezTo>
                <a:close/>
                <a:moveTo>
                  <a:pt x="2745739" y="3311386"/>
                </a:moveTo>
                <a:cubicBezTo>
                  <a:pt x="2752803" y="3310357"/>
                  <a:pt x="2759866" y="3312895"/>
                  <a:pt x="2759798" y="3316392"/>
                </a:cubicBezTo>
                <a:cubicBezTo>
                  <a:pt x="2759729" y="3319410"/>
                  <a:pt x="2754312" y="3323044"/>
                  <a:pt x="2748551" y="3323936"/>
                </a:cubicBezTo>
                <a:cubicBezTo>
                  <a:pt x="2741487" y="3325033"/>
                  <a:pt x="2734903" y="3322702"/>
                  <a:pt x="2734698" y="3318930"/>
                </a:cubicBezTo>
                <a:cubicBezTo>
                  <a:pt x="2734629" y="3315638"/>
                  <a:pt x="2739361" y="3312346"/>
                  <a:pt x="2745739" y="3311386"/>
                </a:cubicBezTo>
                <a:close/>
                <a:moveTo>
                  <a:pt x="3028152" y="3310632"/>
                </a:moveTo>
                <a:cubicBezTo>
                  <a:pt x="3035833" y="3308300"/>
                  <a:pt x="3042759" y="3308369"/>
                  <a:pt x="3044062" y="3310769"/>
                </a:cubicBezTo>
                <a:cubicBezTo>
                  <a:pt x="3045297" y="3313032"/>
                  <a:pt x="3040085" y="3316941"/>
                  <a:pt x="3033158" y="3319135"/>
                </a:cubicBezTo>
                <a:cubicBezTo>
                  <a:pt x="3026094" y="3321330"/>
                  <a:pt x="3018893" y="3321330"/>
                  <a:pt x="3017453" y="3318930"/>
                </a:cubicBezTo>
                <a:cubicBezTo>
                  <a:pt x="3016013" y="3316598"/>
                  <a:pt x="3020814" y="3312826"/>
                  <a:pt x="3028152" y="3310632"/>
                </a:cubicBezTo>
                <a:close/>
                <a:moveTo>
                  <a:pt x="5496894" y="3310288"/>
                </a:moveTo>
                <a:cubicBezTo>
                  <a:pt x="5514450" y="3306517"/>
                  <a:pt x="5530087" y="3321741"/>
                  <a:pt x="5532419" y="3345470"/>
                </a:cubicBezTo>
                <a:cubicBezTo>
                  <a:pt x="5534545" y="3367416"/>
                  <a:pt x="5523640" y="3389087"/>
                  <a:pt x="5507867" y="3393750"/>
                </a:cubicBezTo>
                <a:cubicBezTo>
                  <a:pt x="5490928" y="3398757"/>
                  <a:pt x="5474331" y="3383189"/>
                  <a:pt x="5471040" y="3359666"/>
                </a:cubicBezTo>
                <a:cubicBezTo>
                  <a:pt x="5467816" y="3336692"/>
                  <a:pt x="5479818" y="3313992"/>
                  <a:pt x="5496894" y="3310288"/>
                </a:cubicBezTo>
                <a:close/>
                <a:moveTo>
                  <a:pt x="3281212" y="3309877"/>
                </a:moveTo>
                <a:cubicBezTo>
                  <a:pt x="3282241" y="3310494"/>
                  <a:pt x="3274903" y="3313923"/>
                  <a:pt x="3265919" y="3317078"/>
                </a:cubicBezTo>
                <a:cubicBezTo>
                  <a:pt x="3257895" y="3319890"/>
                  <a:pt x="3250214" y="3321947"/>
                  <a:pt x="3248568" y="3321604"/>
                </a:cubicBezTo>
                <a:cubicBezTo>
                  <a:pt x="3246716" y="3321261"/>
                  <a:pt x="3252957" y="3318175"/>
                  <a:pt x="3262147" y="3314883"/>
                </a:cubicBezTo>
                <a:cubicBezTo>
                  <a:pt x="3271405" y="3311592"/>
                  <a:pt x="3280115" y="3309328"/>
                  <a:pt x="3281212" y="3309877"/>
                </a:cubicBezTo>
                <a:close/>
                <a:moveTo>
                  <a:pt x="3192949" y="3306036"/>
                </a:moveTo>
                <a:cubicBezTo>
                  <a:pt x="3193978" y="3307682"/>
                  <a:pt x="3187943" y="3311248"/>
                  <a:pt x="3179439" y="3313991"/>
                </a:cubicBezTo>
                <a:cubicBezTo>
                  <a:pt x="3171278" y="3316666"/>
                  <a:pt x="3163665" y="3317489"/>
                  <a:pt x="3163323" y="3315637"/>
                </a:cubicBezTo>
                <a:cubicBezTo>
                  <a:pt x="3163048" y="3314060"/>
                  <a:pt x="3168672" y="3310699"/>
                  <a:pt x="3175667" y="3308299"/>
                </a:cubicBezTo>
                <a:cubicBezTo>
                  <a:pt x="3184102" y="3305419"/>
                  <a:pt x="3191920" y="3304459"/>
                  <a:pt x="3192949" y="3306036"/>
                </a:cubicBezTo>
                <a:close/>
                <a:moveTo>
                  <a:pt x="1722669" y="3305830"/>
                </a:moveTo>
                <a:cubicBezTo>
                  <a:pt x="1732683" y="3307545"/>
                  <a:pt x="1742900" y="3313855"/>
                  <a:pt x="1744683" y="3319341"/>
                </a:cubicBezTo>
                <a:cubicBezTo>
                  <a:pt x="1746327" y="3324622"/>
                  <a:pt x="1738648" y="3327913"/>
                  <a:pt x="1728974" y="3326130"/>
                </a:cubicBezTo>
                <a:cubicBezTo>
                  <a:pt x="1720199" y="3324553"/>
                  <a:pt x="1711009" y="3318929"/>
                  <a:pt x="1708884" y="3313717"/>
                </a:cubicBezTo>
                <a:cubicBezTo>
                  <a:pt x="1706415" y="3307614"/>
                  <a:pt x="1712449" y="3304116"/>
                  <a:pt x="1722669" y="3305830"/>
                </a:cubicBezTo>
                <a:close/>
                <a:moveTo>
                  <a:pt x="1257630" y="3305008"/>
                </a:moveTo>
                <a:cubicBezTo>
                  <a:pt x="1267778" y="3305145"/>
                  <a:pt x="1276830" y="3311661"/>
                  <a:pt x="1277244" y="3319136"/>
                </a:cubicBezTo>
                <a:cubicBezTo>
                  <a:pt x="1277654" y="3326680"/>
                  <a:pt x="1269628" y="3332646"/>
                  <a:pt x="1259001" y="3332852"/>
                </a:cubicBezTo>
                <a:cubicBezTo>
                  <a:pt x="1248302" y="3333058"/>
                  <a:pt x="1240073" y="3327228"/>
                  <a:pt x="1239659" y="3319204"/>
                </a:cubicBezTo>
                <a:cubicBezTo>
                  <a:pt x="1239247" y="3311386"/>
                  <a:pt x="1247477" y="3304871"/>
                  <a:pt x="1257630" y="3305008"/>
                </a:cubicBezTo>
                <a:close/>
                <a:moveTo>
                  <a:pt x="3473193" y="3304544"/>
                </a:moveTo>
                <a:cubicBezTo>
                  <a:pt x="3477385" y="3303687"/>
                  <a:pt x="3480162" y="3303876"/>
                  <a:pt x="3480642" y="3305351"/>
                </a:cubicBezTo>
                <a:cubicBezTo>
                  <a:pt x="3481603" y="3308299"/>
                  <a:pt x="3472619" y="3315294"/>
                  <a:pt x="3460617" y="3320644"/>
                </a:cubicBezTo>
                <a:cubicBezTo>
                  <a:pt x="3448753" y="3325925"/>
                  <a:pt x="3437780" y="3327707"/>
                  <a:pt x="3436957" y="3324827"/>
                </a:cubicBezTo>
                <a:cubicBezTo>
                  <a:pt x="3436134" y="3321878"/>
                  <a:pt x="3445324" y="3315363"/>
                  <a:pt x="3457257" y="3310014"/>
                </a:cubicBezTo>
                <a:cubicBezTo>
                  <a:pt x="3463395" y="3307305"/>
                  <a:pt x="3469001" y="3305402"/>
                  <a:pt x="3473193" y="3304544"/>
                </a:cubicBezTo>
                <a:close/>
                <a:moveTo>
                  <a:pt x="3393820" y="3304048"/>
                </a:moveTo>
                <a:cubicBezTo>
                  <a:pt x="3394506" y="3305145"/>
                  <a:pt x="3385727" y="3310014"/>
                  <a:pt x="3374686" y="3314540"/>
                </a:cubicBezTo>
                <a:cubicBezTo>
                  <a:pt x="3363507" y="3319135"/>
                  <a:pt x="3353838" y="3321741"/>
                  <a:pt x="3353015" y="3320575"/>
                </a:cubicBezTo>
                <a:cubicBezTo>
                  <a:pt x="3352192" y="3319410"/>
                  <a:pt x="3360421" y="3315158"/>
                  <a:pt x="3371943" y="3310494"/>
                </a:cubicBezTo>
                <a:cubicBezTo>
                  <a:pt x="3382916" y="3306036"/>
                  <a:pt x="3393203" y="3302950"/>
                  <a:pt x="3393820" y="3304048"/>
                </a:cubicBezTo>
                <a:close/>
                <a:moveTo>
                  <a:pt x="6804269" y="3303911"/>
                </a:moveTo>
                <a:cubicBezTo>
                  <a:pt x="6811196" y="3305437"/>
                  <a:pt x="6816031" y="3309569"/>
                  <a:pt x="6816991" y="3315844"/>
                </a:cubicBezTo>
                <a:cubicBezTo>
                  <a:pt x="6818911" y="3328325"/>
                  <a:pt x="6804578" y="3345882"/>
                  <a:pt x="6785924" y="3354386"/>
                </a:cubicBezTo>
                <a:cubicBezTo>
                  <a:pt x="6768093" y="3362547"/>
                  <a:pt x="6751908" y="3359529"/>
                  <a:pt x="6749508" y="3347185"/>
                </a:cubicBezTo>
                <a:cubicBezTo>
                  <a:pt x="6746902" y="3333880"/>
                  <a:pt x="6760001" y="3316050"/>
                  <a:pt x="6778997" y="3307614"/>
                </a:cubicBezTo>
                <a:cubicBezTo>
                  <a:pt x="6788324" y="3303465"/>
                  <a:pt x="6797342" y="3302385"/>
                  <a:pt x="6804269" y="3303911"/>
                </a:cubicBezTo>
                <a:close/>
                <a:moveTo>
                  <a:pt x="1392524" y="3303636"/>
                </a:moveTo>
                <a:cubicBezTo>
                  <a:pt x="1402811" y="3304596"/>
                  <a:pt x="1411864" y="3311386"/>
                  <a:pt x="1412344" y="3318381"/>
                </a:cubicBezTo>
                <a:cubicBezTo>
                  <a:pt x="1412826" y="3325513"/>
                  <a:pt x="1404800" y="3330451"/>
                  <a:pt x="1394033" y="3329834"/>
                </a:cubicBezTo>
                <a:cubicBezTo>
                  <a:pt x="1383268" y="3329217"/>
                  <a:pt x="1374967" y="3323113"/>
                  <a:pt x="1374554" y="3315501"/>
                </a:cubicBezTo>
                <a:cubicBezTo>
                  <a:pt x="1374144" y="3308094"/>
                  <a:pt x="1382306" y="3302676"/>
                  <a:pt x="1392524" y="3303636"/>
                </a:cubicBezTo>
                <a:close/>
                <a:moveTo>
                  <a:pt x="2953330" y="3302128"/>
                </a:moveTo>
                <a:cubicBezTo>
                  <a:pt x="2960326" y="3300002"/>
                  <a:pt x="2967664" y="3300756"/>
                  <a:pt x="2968898" y="3303637"/>
                </a:cubicBezTo>
                <a:cubicBezTo>
                  <a:pt x="2970201" y="3306654"/>
                  <a:pt x="2965195" y="3310563"/>
                  <a:pt x="2957720" y="3312415"/>
                </a:cubicBezTo>
                <a:cubicBezTo>
                  <a:pt x="2951479" y="3313992"/>
                  <a:pt x="2945101" y="3313512"/>
                  <a:pt x="2943455" y="3311318"/>
                </a:cubicBezTo>
                <a:cubicBezTo>
                  <a:pt x="2941535" y="3308712"/>
                  <a:pt x="2946130" y="3304391"/>
                  <a:pt x="2953330" y="3302128"/>
                </a:cubicBezTo>
                <a:close/>
                <a:moveTo>
                  <a:pt x="635228" y="3301295"/>
                </a:moveTo>
                <a:cubicBezTo>
                  <a:pt x="637991" y="3300738"/>
                  <a:pt x="639823" y="3301475"/>
                  <a:pt x="639997" y="3303636"/>
                </a:cubicBezTo>
                <a:cubicBezTo>
                  <a:pt x="640339" y="3308094"/>
                  <a:pt x="634096" y="3316529"/>
                  <a:pt x="625730" y="3323113"/>
                </a:cubicBezTo>
                <a:cubicBezTo>
                  <a:pt x="617296" y="3329765"/>
                  <a:pt x="610095" y="3332097"/>
                  <a:pt x="609340" y="3328393"/>
                </a:cubicBezTo>
                <a:cubicBezTo>
                  <a:pt x="608448" y="3324347"/>
                  <a:pt x="616266" y="3313443"/>
                  <a:pt x="624907" y="3306722"/>
                </a:cubicBezTo>
                <a:cubicBezTo>
                  <a:pt x="628784" y="3303704"/>
                  <a:pt x="632469" y="3301853"/>
                  <a:pt x="635228" y="3301295"/>
                </a:cubicBezTo>
                <a:close/>
                <a:moveTo>
                  <a:pt x="4134312" y="3299838"/>
                </a:moveTo>
                <a:cubicBezTo>
                  <a:pt x="4139542" y="3300755"/>
                  <a:pt x="4143399" y="3303670"/>
                  <a:pt x="4144634" y="3308368"/>
                </a:cubicBezTo>
                <a:cubicBezTo>
                  <a:pt x="4147308" y="3318587"/>
                  <a:pt x="4137159" y="3333331"/>
                  <a:pt x="4122277" y="3340806"/>
                </a:cubicBezTo>
                <a:cubicBezTo>
                  <a:pt x="4107121" y="3348419"/>
                  <a:pt x="4094022" y="3346155"/>
                  <a:pt x="4092170" y="3335594"/>
                </a:cubicBezTo>
                <a:cubicBezTo>
                  <a:pt x="4090387" y="3325239"/>
                  <a:pt x="4101223" y="3310426"/>
                  <a:pt x="4115762" y="3303293"/>
                </a:cubicBezTo>
                <a:cubicBezTo>
                  <a:pt x="4122482" y="3300001"/>
                  <a:pt x="4129083" y="3298921"/>
                  <a:pt x="4134312" y="3299838"/>
                </a:cubicBezTo>
                <a:close/>
                <a:moveTo>
                  <a:pt x="144183" y="3298030"/>
                </a:moveTo>
                <a:cubicBezTo>
                  <a:pt x="146268" y="3297584"/>
                  <a:pt x="148171" y="3298116"/>
                  <a:pt x="149097" y="3299933"/>
                </a:cubicBezTo>
                <a:cubicBezTo>
                  <a:pt x="147312" y="3302676"/>
                  <a:pt x="145256" y="3306997"/>
                  <a:pt x="142101" y="3310083"/>
                </a:cubicBezTo>
                <a:cubicBezTo>
                  <a:pt x="140662" y="3311523"/>
                  <a:pt x="135722" y="3311935"/>
                  <a:pt x="134971" y="3310563"/>
                </a:cubicBezTo>
                <a:cubicBezTo>
                  <a:pt x="134213" y="3309192"/>
                  <a:pt x="136067" y="3304665"/>
                  <a:pt x="138192" y="3301990"/>
                </a:cubicBezTo>
                <a:cubicBezTo>
                  <a:pt x="139837" y="3299898"/>
                  <a:pt x="142101" y="3298475"/>
                  <a:pt x="144183" y="3298030"/>
                </a:cubicBezTo>
                <a:close/>
                <a:moveTo>
                  <a:pt x="3379967" y="3296710"/>
                </a:moveTo>
                <a:cubicBezTo>
                  <a:pt x="3380173" y="3297395"/>
                  <a:pt x="3372423" y="3301099"/>
                  <a:pt x="3362411" y="3305076"/>
                </a:cubicBezTo>
                <a:cubicBezTo>
                  <a:pt x="3351506" y="3309397"/>
                  <a:pt x="3341425" y="3312483"/>
                  <a:pt x="3341425" y="3311729"/>
                </a:cubicBezTo>
                <a:cubicBezTo>
                  <a:pt x="3341425" y="3310974"/>
                  <a:pt x="3349243" y="3307408"/>
                  <a:pt x="3359256" y="3303499"/>
                </a:cubicBezTo>
                <a:cubicBezTo>
                  <a:pt x="3370503" y="3299110"/>
                  <a:pt x="3379830" y="3295955"/>
                  <a:pt x="3379967" y="3296710"/>
                </a:cubicBezTo>
                <a:close/>
                <a:moveTo>
                  <a:pt x="853348" y="3296607"/>
                </a:moveTo>
                <a:cubicBezTo>
                  <a:pt x="856864" y="3297310"/>
                  <a:pt x="859419" y="3299350"/>
                  <a:pt x="860276" y="3302539"/>
                </a:cubicBezTo>
                <a:cubicBezTo>
                  <a:pt x="861991" y="3308780"/>
                  <a:pt x="856023" y="3317215"/>
                  <a:pt x="846903" y="3321604"/>
                </a:cubicBezTo>
                <a:cubicBezTo>
                  <a:pt x="836687" y="3326405"/>
                  <a:pt x="826739" y="3324690"/>
                  <a:pt x="825711" y="3317764"/>
                </a:cubicBezTo>
                <a:cubicBezTo>
                  <a:pt x="824753" y="3311523"/>
                  <a:pt x="831607" y="3302745"/>
                  <a:pt x="840661" y="3298698"/>
                </a:cubicBezTo>
                <a:cubicBezTo>
                  <a:pt x="845357" y="3296538"/>
                  <a:pt x="849834" y="3295904"/>
                  <a:pt x="853348" y="3296607"/>
                </a:cubicBezTo>
                <a:close/>
                <a:moveTo>
                  <a:pt x="3267084" y="3295132"/>
                </a:moveTo>
                <a:cubicBezTo>
                  <a:pt x="3268181" y="3296367"/>
                  <a:pt x="3260295" y="3300687"/>
                  <a:pt x="3251722" y="3303499"/>
                </a:cubicBezTo>
                <a:cubicBezTo>
                  <a:pt x="3243836" y="3306106"/>
                  <a:pt x="3237046" y="3307134"/>
                  <a:pt x="3236703" y="3305694"/>
                </a:cubicBezTo>
                <a:cubicBezTo>
                  <a:pt x="3236429" y="3304116"/>
                  <a:pt x="3242327" y="3300825"/>
                  <a:pt x="3250556" y="3298013"/>
                </a:cubicBezTo>
                <a:cubicBezTo>
                  <a:pt x="3258512" y="3295270"/>
                  <a:pt x="3266055" y="3293967"/>
                  <a:pt x="3267084" y="3295132"/>
                </a:cubicBezTo>
                <a:close/>
                <a:moveTo>
                  <a:pt x="3368034" y="3293075"/>
                </a:moveTo>
                <a:cubicBezTo>
                  <a:pt x="3368240" y="3293555"/>
                  <a:pt x="3359325" y="3297533"/>
                  <a:pt x="3349792" y="3301167"/>
                </a:cubicBezTo>
                <a:cubicBezTo>
                  <a:pt x="3339642" y="3305008"/>
                  <a:pt x="3331961" y="3307340"/>
                  <a:pt x="3332373" y="3306585"/>
                </a:cubicBezTo>
                <a:cubicBezTo>
                  <a:pt x="3332716" y="3305899"/>
                  <a:pt x="3339711" y="3302813"/>
                  <a:pt x="3349038" y="3299316"/>
                </a:cubicBezTo>
                <a:cubicBezTo>
                  <a:pt x="3358845" y="3295475"/>
                  <a:pt x="3367760" y="3292526"/>
                  <a:pt x="3368034" y="3293075"/>
                </a:cubicBezTo>
                <a:close/>
                <a:moveTo>
                  <a:pt x="3546496" y="3289843"/>
                </a:moveTo>
                <a:cubicBezTo>
                  <a:pt x="3550697" y="3289200"/>
                  <a:pt x="3553543" y="3289680"/>
                  <a:pt x="3554023" y="3291498"/>
                </a:cubicBezTo>
                <a:cubicBezTo>
                  <a:pt x="3554983" y="3295132"/>
                  <a:pt x="3546136" y="3303157"/>
                  <a:pt x="3534341" y="3308848"/>
                </a:cubicBezTo>
                <a:cubicBezTo>
                  <a:pt x="3522614" y="3314541"/>
                  <a:pt x="3511641" y="3316050"/>
                  <a:pt x="3510132" y="3312552"/>
                </a:cubicBezTo>
                <a:cubicBezTo>
                  <a:pt x="3508417" y="3308780"/>
                  <a:pt x="3518293" y="3300619"/>
                  <a:pt x="3530843" y="3294927"/>
                </a:cubicBezTo>
                <a:cubicBezTo>
                  <a:pt x="3536741" y="3292252"/>
                  <a:pt x="3542296" y="3290486"/>
                  <a:pt x="3546496" y="3289843"/>
                </a:cubicBezTo>
                <a:close/>
                <a:moveTo>
                  <a:pt x="68448" y="3289303"/>
                </a:moveTo>
                <a:cubicBezTo>
                  <a:pt x="71258" y="3289303"/>
                  <a:pt x="73316" y="3290675"/>
                  <a:pt x="74756" y="3291086"/>
                </a:cubicBezTo>
                <a:cubicBezTo>
                  <a:pt x="74619" y="3296435"/>
                  <a:pt x="70436" y="3301099"/>
                  <a:pt x="65908" y="3301236"/>
                </a:cubicBezTo>
                <a:cubicBezTo>
                  <a:pt x="63304" y="3301373"/>
                  <a:pt x="60355" y="3299727"/>
                  <a:pt x="59876" y="3297738"/>
                </a:cubicBezTo>
                <a:cubicBezTo>
                  <a:pt x="59050" y="3294721"/>
                  <a:pt x="64605" y="3289509"/>
                  <a:pt x="68448" y="3289303"/>
                </a:cubicBezTo>
                <a:close/>
                <a:moveTo>
                  <a:pt x="3354181" y="3289234"/>
                </a:moveTo>
                <a:cubicBezTo>
                  <a:pt x="3355209" y="3289646"/>
                  <a:pt x="3348283" y="3292869"/>
                  <a:pt x="3339367" y="3296298"/>
                </a:cubicBezTo>
                <a:cubicBezTo>
                  <a:pt x="3330383" y="3299659"/>
                  <a:pt x="3321605" y="3302333"/>
                  <a:pt x="3320713" y="3301922"/>
                </a:cubicBezTo>
                <a:cubicBezTo>
                  <a:pt x="3319891" y="3301442"/>
                  <a:pt x="3326817" y="3298150"/>
                  <a:pt x="3335732" y="3294789"/>
                </a:cubicBezTo>
                <a:cubicBezTo>
                  <a:pt x="3344511" y="3291498"/>
                  <a:pt x="3353220" y="3288892"/>
                  <a:pt x="3354181" y="3289234"/>
                </a:cubicBezTo>
                <a:close/>
                <a:moveTo>
                  <a:pt x="1786657" y="3288617"/>
                </a:moveTo>
                <a:cubicBezTo>
                  <a:pt x="1796186" y="3291498"/>
                  <a:pt x="1804415" y="3297395"/>
                  <a:pt x="1805034" y="3301853"/>
                </a:cubicBezTo>
                <a:cubicBezTo>
                  <a:pt x="1805649" y="3306311"/>
                  <a:pt x="1798656" y="3307888"/>
                  <a:pt x="1789121" y="3305488"/>
                </a:cubicBezTo>
                <a:cubicBezTo>
                  <a:pt x="1778904" y="3302882"/>
                  <a:pt x="1768893" y="3295750"/>
                  <a:pt x="1769027" y="3291155"/>
                </a:cubicBezTo>
                <a:cubicBezTo>
                  <a:pt x="1769166" y="3286766"/>
                  <a:pt x="1776846" y="3285669"/>
                  <a:pt x="1786657" y="3288617"/>
                </a:cubicBezTo>
                <a:close/>
                <a:moveTo>
                  <a:pt x="4060701" y="3287374"/>
                </a:moveTo>
                <a:cubicBezTo>
                  <a:pt x="4065716" y="3288120"/>
                  <a:pt x="4069230" y="3290983"/>
                  <a:pt x="4070225" y="3295818"/>
                </a:cubicBezTo>
                <a:cubicBezTo>
                  <a:pt x="4072419" y="3306105"/>
                  <a:pt x="4061995" y="3320781"/>
                  <a:pt x="4047319" y="3328051"/>
                </a:cubicBezTo>
                <a:cubicBezTo>
                  <a:pt x="4034014" y="3334703"/>
                  <a:pt x="4020915" y="3332851"/>
                  <a:pt x="4018858" y="3324073"/>
                </a:cubicBezTo>
                <a:cubicBezTo>
                  <a:pt x="4016664" y="3314540"/>
                  <a:pt x="4027636" y="3299316"/>
                  <a:pt x="4042175" y="3291635"/>
                </a:cubicBezTo>
                <a:cubicBezTo>
                  <a:pt x="4049170" y="3288000"/>
                  <a:pt x="4055686" y="3286628"/>
                  <a:pt x="4060701" y="3287374"/>
                </a:cubicBezTo>
                <a:close/>
                <a:moveTo>
                  <a:pt x="2535198" y="3287246"/>
                </a:moveTo>
                <a:cubicBezTo>
                  <a:pt x="2541850" y="3287863"/>
                  <a:pt x="2548091" y="3291360"/>
                  <a:pt x="2548983" y="3294995"/>
                </a:cubicBezTo>
                <a:cubicBezTo>
                  <a:pt x="2549874" y="3298699"/>
                  <a:pt x="2545142" y="3301305"/>
                  <a:pt x="2538490" y="3300687"/>
                </a:cubicBezTo>
                <a:cubicBezTo>
                  <a:pt x="2531975" y="3300139"/>
                  <a:pt x="2525597" y="3296573"/>
                  <a:pt x="2524568" y="3292938"/>
                </a:cubicBezTo>
                <a:cubicBezTo>
                  <a:pt x="2523608" y="3289509"/>
                  <a:pt x="2528889" y="3286697"/>
                  <a:pt x="2535198" y="3287246"/>
                </a:cubicBezTo>
                <a:close/>
                <a:moveTo>
                  <a:pt x="4396116" y="3286080"/>
                </a:moveTo>
                <a:cubicBezTo>
                  <a:pt x="4410518" y="3280937"/>
                  <a:pt x="4423823" y="3287520"/>
                  <a:pt x="4425537" y="3300893"/>
                </a:cubicBezTo>
                <a:cubicBezTo>
                  <a:pt x="4427389" y="3315295"/>
                  <a:pt x="4415387" y="3332646"/>
                  <a:pt x="4400094" y="3337583"/>
                </a:cubicBezTo>
                <a:cubicBezTo>
                  <a:pt x="4385486" y="3342315"/>
                  <a:pt x="4372388" y="3335526"/>
                  <a:pt x="4370742" y="3322496"/>
                </a:cubicBezTo>
                <a:cubicBezTo>
                  <a:pt x="4368890" y="3308505"/>
                  <a:pt x="4380686" y="3291703"/>
                  <a:pt x="4396116" y="3286080"/>
                </a:cubicBezTo>
                <a:close/>
                <a:moveTo>
                  <a:pt x="2880224" y="3286012"/>
                </a:moveTo>
                <a:cubicBezTo>
                  <a:pt x="2887288" y="3284434"/>
                  <a:pt x="2894420" y="3286560"/>
                  <a:pt x="2894420" y="3290195"/>
                </a:cubicBezTo>
                <a:cubicBezTo>
                  <a:pt x="2894420" y="3293281"/>
                  <a:pt x="2889003" y="3297464"/>
                  <a:pt x="2883310" y="3298767"/>
                </a:cubicBezTo>
                <a:cubicBezTo>
                  <a:pt x="2876452" y="3300345"/>
                  <a:pt x="2869663" y="3298356"/>
                  <a:pt x="2869389" y="3294515"/>
                </a:cubicBezTo>
                <a:cubicBezTo>
                  <a:pt x="2869183" y="3291086"/>
                  <a:pt x="2873846" y="3287383"/>
                  <a:pt x="2880224" y="3286012"/>
                </a:cubicBezTo>
                <a:close/>
                <a:moveTo>
                  <a:pt x="707718" y="3285265"/>
                </a:moveTo>
                <a:cubicBezTo>
                  <a:pt x="710996" y="3284965"/>
                  <a:pt x="713169" y="3286148"/>
                  <a:pt x="713308" y="3288892"/>
                </a:cubicBezTo>
                <a:cubicBezTo>
                  <a:pt x="713581" y="3294515"/>
                  <a:pt x="706176" y="3303979"/>
                  <a:pt x="697188" y="3309672"/>
                </a:cubicBezTo>
                <a:cubicBezTo>
                  <a:pt x="689168" y="3314746"/>
                  <a:pt x="682241" y="3315432"/>
                  <a:pt x="681075" y="3311180"/>
                </a:cubicBezTo>
                <a:cubicBezTo>
                  <a:pt x="679774" y="3306448"/>
                  <a:pt x="686288" y="3297121"/>
                  <a:pt x="695544" y="3290537"/>
                </a:cubicBezTo>
                <a:cubicBezTo>
                  <a:pt x="700075" y="3287348"/>
                  <a:pt x="704445" y="3285565"/>
                  <a:pt x="707718" y="3285265"/>
                </a:cubicBezTo>
                <a:close/>
                <a:moveTo>
                  <a:pt x="6730117" y="3284451"/>
                </a:moveTo>
                <a:cubicBezTo>
                  <a:pt x="6736906" y="3286474"/>
                  <a:pt x="6741416" y="3291257"/>
                  <a:pt x="6742101" y="3298287"/>
                </a:cubicBezTo>
                <a:cubicBezTo>
                  <a:pt x="6743335" y="3311317"/>
                  <a:pt x="6729894" y="3328119"/>
                  <a:pt x="6711926" y="3336280"/>
                </a:cubicBezTo>
                <a:cubicBezTo>
                  <a:pt x="6692929" y="3344921"/>
                  <a:pt x="6675373" y="3340189"/>
                  <a:pt x="6674138" y="3325650"/>
                </a:cubicBezTo>
                <a:cubicBezTo>
                  <a:pt x="6672904" y="3311660"/>
                  <a:pt x="6686208" y="3294652"/>
                  <a:pt x="6704451" y="3287177"/>
                </a:cubicBezTo>
                <a:cubicBezTo>
                  <a:pt x="6714257" y="3283165"/>
                  <a:pt x="6723327" y="3282428"/>
                  <a:pt x="6730117" y="3284451"/>
                </a:cubicBezTo>
                <a:close/>
                <a:moveTo>
                  <a:pt x="224878" y="3284159"/>
                </a:moveTo>
                <a:cubicBezTo>
                  <a:pt x="220626" y="3291428"/>
                  <a:pt x="218226" y="3296983"/>
                  <a:pt x="215140" y="3300275"/>
                </a:cubicBezTo>
                <a:cubicBezTo>
                  <a:pt x="211160" y="3304459"/>
                  <a:pt x="206911" y="3306036"/>
                  <a:pt x="206430" y="3302264"/>
                </a:cubicBezTo>
                <a:cubicBezTo>
                  <a:pt x="205948" y="3298629"/>
                  <a:pt x="209172" y="3292937"/>
                  <a:pt x="213357" y="3289165"/>
                </a:cubicBezTo>
                <a:cubicBezTo>
                  <a:pt x="216580" y="3286285"/>
                  <a:pt x="219801" y="3286285"/>
                  <a:pt x="224878" y="3284159"/>
                </a:cubicBezTo>
                <a:close/>
                <a:moveTo>
                  <a:pt x="6202513" y="3284091"/>
                </a:moveTo>
                <a:cubicBezTo>
                  <a:pt x="6219658" y="3278536"/>
                  <a:pt x="6235363" y="3288480"/>
                  <a:pt x="6237489" y="3306105"/>
                </a:cubicBezTo>
                <a:cubicBezTo>
                  <a:pt x="6239752" y="3324896"/>
                  <a:pt x="6226174" y="3346224"/>
                  <a:pt x="6207657" y="3352945"/>
                </a:cubicBezTo>
                <a:cubicBezTo>
                  <a:pt x="6190306" y="3359254"/>
                  <a:pt x="6175013" y="3349584"/>
                  <a:pt x="6172887" y="3330931"/>
                </a:cubicBezTo>
                <a:cubicBezTo>
                  <a:pt x="6170624" y="3311111"/>
                  <a:pt x="6183997" y="3290057"/>
                  <a:pt x="6202513" y="3284091"/>
                </a:cubicBezTo>
                <a:close/>
                <a:moveTo>
                  <a:pt x="4809448" y="3284022"/>
                </a:moveTo>
                <a:cubicBezTo>
                  <a:pt x="4825153" y="3279496"/>
                  <a:pt x="4838937" y="3290812"/>
                  <a:pt x="4841064" y="3310357"/>
                </a:cubicBezTo>
                <a:cubicBezTo>
                  <a:pt x="4843121" y="3329697"/>
                  <a:pt x="4832491" y="3349173"/>
                  <a:pt x="4817061" y="3353974"/>
                </a:cubicBezTo>
                <a:cubicBezTo>
                  <a:pt x="4800944" y="3358980"/>
                  <a:pt x="4784828" y="3345264"/>
                  <a:pt x="4783525" y="3325719"/>
                </a:cubicBezTo>
                <a:cubicBezTo>
                  <a:pt x="4782222" y="3306997"/>
                  <a:pt x="4793812" y="3288480"/>
                  <a:pt x="4809448" y="3284022"/>
                </a:cubicBezTo>
                <a:close/>
                <a:moveTo>
                  <a:pt x="2672084" y="3284022"/>
                </a:moveTo>
                <a:cubicBezTo>
                  <a:pt x="2678668" y="3283542"/>
                  <a:pt x="2684429" y="3286492"/>
                  <a:pt x="2684360" y="3290195"/>
                </a:cubicBezTo>
                <a:cubicBezTo>
                  <a:pt x="2684360" y="3294104"/>
                  <a:pt x="2679011" y="3297327"/>
                  <a:pt x="2672222" y="3297738"/>
                </a:cubicBezTo>
                <a:cubicBezTo>
                  <a:pt x="2665638" y="3298150"/>
                  <a:pt x="2659740" y="3295338"/>
                  <a:pt x="2659809" y="3291703"/>
                </a:cubicBezTo>
                <a:cubicBezTo>
                  <a:pt x="2659877" y="3288069"/>
                  <a:pt x="2665569" y="3284502"/>
                  <a:pt x="2672084" y="3284022"/>
                </a:cubicBezTo>
                <a:close/>
                <a:moveTo>
                  <a:pt x="779538" y="3283576"/>
                </a:moveTo>
                <a:cubicBezTo>
                  <a:pt x="782953" y="3283833"/>
                  <a:pt x="785417" y="3285496"/>
                  <a:pt x="786004" y="3288480"/>
                </a:cubicBezTo>
                <a:cubicBezTo>
                  <a:pt x="787237" y="3294378"/>
                  <a:pt x="780654" y="3303567"/>
                  <a:pt x="771807" y="3308505"/>
                </a:cubicBezTo>
                <a:cubicBezTo>
                  <a:pt x="763029" y="3313443"/>
                  <a:pt x="754110" y="3313032"/>
                  <a:pt x="753016" y="3307477"/>
                </a:cubicBezTo>
                <a:cubicBezTo>
                  <a:pt x="751986" y="3301853"/>
                  <a:pt x="758572" y="3292458"/>
                  <a:pt x="767418" y="3287108"/>
                </a:cubicBezTo>
                <a:cubicBezTo>
                  <a:pt x="771772" y="3284467"/>
                  <a:pt x="776127" y="3283319"/>
                  <a:pt x="779538" y="3283576"/>
                </a:cubicBezTo>
                <a:close/>
                <a:moveTo>
                  <a:pt x="382684" y="3283474"/>
                </a:moveTo>
                <a:cubicBezTo>
                  <a:pt x="382202" y="3286560"/>
                  <a:pt x="378636" y="3293486"/>
                  <a:pt x="377195" y="3296915"/>
                </a:cubicBezTo>
                <a:cubicBezTo>
                  <a:pt x="369654" y="3307477"/>
                  <a:pt x="364647" y="3311866"/>
                  <a:pt x="363205" y="3310426"/>
                </a:cubicBezTo>
                <a:cubicBezTo>
                  <a:pt x="361834" y="3308985"/>
                  <a:pt x="364716" y="3302127"/>
                  <a:pt x="369654" y="3294995"/>
                </a:cubicBezTo>
                <a:cubicBezTo>
                  <a:pt x="375622" y="3286354"/>
                  <a:pt x="383230" y="3279222"/>
                  <a:pt x="382684" y="3283474"/>
                </a:cubicBezTo>
                <a:close/>
                <a:moveTo>
                  <a:pt x="3466309" y="3282788"/>
                </a:moveTo>
                <a:cubicBezTo>
                  <a:pt x="3467269" y="3284160"/>
                  <a:pt x="3459040" y="3289509"/>
                  <a:pt x="3448273" y="3294241"/>
                </a:cubicBezTo>
                <a:cubicBezTo>
                  <a:pt x="3437780" y="3298836"/>
                  <a:pt x="3426944" y="3301785"/>
                  <a:pt x="3425367" y="3300687"/>
                </a:cubicBezTo>
                <a:cubicBezTo>
                  <a:pt x="3423584" y="3299453"/>
                  <a:pt x="3432979" y="3293829"/>
                  <a:pt x="3444981" y="3288754"/>
                </a:cubicBezTo>
                <a:cubicBezTo>
                  <a:pt x="3456159" y="3283954"/>
                  <a:pt x="3465349" y="3281279"/>
                  <a:pt x="3466309" y="3282788"/>
                </a:cubicBezTo>
                <a:close/>
                <a:moveTo>
                  <a:pt x="5635357" y="3282719"/>
                </a:moveTo>
                <a:cubicBezTo>
                  <a:pt x="5651953" y="3279427"/>
                  <a:pt x="5666286" y="3292595"/>
                  <a:pt x="5669030" y="3314129"/>
                </a:cubicBezTo>
                <a:cubicBezTo>
                  <a:pt x="5671910" y="3336555"/>
                  <a:pt x="5660046" y="3359255"/>
                  <a:pt x="5642832" y="3363918"/>
                </a:cubicBezTo>
                <a:cubicBezTo>
                  <a:pt x="5625687" y="3368513"/>
                  <a:pt x="5609434" y="3352877"/>
                  <a:pt x="5607308" y="3330177"/>
                </a:cubicBezTo>
                <a:cubicBezTo>
                  <a:pt x="5605182" y="3307545"/>
                  <a:pt x="5617937" y="3286148"/>
                  <a:pt x="5635357" y="3282719"/>
                </a:cubicBezTo>
                <a:close/>
                <a:moveTo>
                  <a:pt x="1048942" y="3280868"/>
                </a:moveTo>
                <a:cubicBezTo>
                  <a:pt x="1058884" y="3279016"/>
                  <a:pt x="1068073" y="3284297"/>
                  <a:pt x="1068555" y="3291978"/>
                </a:cubicBezTo>
                <a:cubicBezTo>
                  <a:pt x="1068967" y="3298630"/>
                  <a:pt x="1061832" y="3306379"/>
                  <a:pt x="1053261" y="3308642"/>
                </a:cubicBezTo>
                <a:cubicBezTo>
                  <a:pt x="1043796" y="3311111"/>
                  <a:pt x="1033851" y="3306517"/>
                  <a:pt x="1032687" y="3298904"/>
                </a:cubicBezTo>
                <a:cubicBezTo>
                  <a:pt x="1031451" y="3291017"/>
                  <a:pt x="1038789" y="3282788"/>
                  <a:pt x="1048942" y="3280868"/>
                </a:cubicBezTo>
                <a:close/>
                <a:moveTo>
                  <a:pt x="3340670" y="3279634"/>
                </a:moveTo>
                <a:cubicBezTo>
                  <a:pt x="3340945" y="3280731"/>
                  <a:pt x="3334498" y="3284023"/>
                  <a:pt x="3325926" y="3287177"/>
                </a:cubicBezTo>
                <a:cubicBezTo>
                  <a:pt x="3317285" y="3290332"/>
                  <a:pt x="3310015" y="3292115"/>
                  <a:pt x="3309192" y="3291224"/>
                </a:cubicBezTo>
                <a:cubicBezTo>
                  <a:pt x="3308369" y="3290195"/>
                  <a:pt x="3316393" y="3286012"/>
                  <a:pt x="3325240" y="3282857"/>
                </a:cubicBezTo>
                <a:cubicBezTo>
                  <a:pt x="3333264" y="3280045"/>
                  <a:pt x="3340396" y="3278536"/>
                  <a:pt x="3340670" y="3279634"/>
                </a:cubicBezTo>
                <a:close/>
                <a:moveTo>
                  <a:pt x="1586400" y="3279634"/>
                </a:moveTo>
                <a:cubicBezTo>
                  <a:pt x="1596412" y="3280662"/>
                  <a:pt x="1606632" y="3287109"/>
                  <a:pt x="1608484" y="3293350"/>
                </a:cubicBezTo>
                <a:cubicBezTo>
                  <a:pt x="1610199" y="3299316"/>
                  <a:pt x="1602655" y="3303774"/>
                  <a:pt x="1592986" y="3302539"/>
                </a:cubicBezTo>
                <a:cubicBezTo>
                  <a:pt x="1584273" y="3301442"/>
                  <a:pt x="1575015" y="3295681"/>
                  <a:pt x="1572822" y="3289921"/>
                </a:cubicBezTo>
                <a:cubicBezTo>
                  <a:pt x="1570282" y="3283063"/>
                  <a:pt x="1576181" y="3278536"/>
                  <a:pt x="1586400" y="3279634"/>
                </a:cubicBezTo>
                <a:close/>
                <a:moveTo>
                  <a:pt x="2264581" y="3279290"/>
                </a:moveTo>
                <a:cubicBezTo>
                  <a:pt x="2264238" y="3276205"/>
                  <a:pt x="2270616" y="3276410"/>
                  <a:pt x="2277954" y="3279702"/>
                </a:cubicBezTo>
                <a:cubicBezTo>
                  <a:pt x="2285361" y="3283063"/>
                  <a:pt x="2291533" y="3288412"/>
                  <a:pt x="2291327" y="3291429"/>
                </a:cubicBezTo>
                <a:cubicBezTo>
                  <a:pt x="2291190" y="3293967"/>
                  <a:pt x="2286115" y="3293829"/>
                  <a:pt x="2279532" y="3291086"/>
                </a:cubicBezTo>
                <a:cubicBezTo>
                  <a:pt x="2271988" y="3287932"/>
                  <a:pt x="2264856" y="3282308"/>
                  <a:pt x="2264581" y="3279290"/>
                </a:cubicBezTo>
                <a:close/>
                <a:moveTo>
                  <a:pt x="2203065" y="3279016"/>
                </a:moveTo>
                <a:cubicBezTo>
                  <a:pt x="2202517" y="3275930"/>
                  <a:pt x="2208415" y="3276410"/>
                  <a:pt x="2216164" y="3280113"/>
                </a:cubicBezTo>
                <a:cubicBezTo>
                  <a:pt x="2223639" y="3283679"/>
                  <a:pt x="2230635" y="3289303"/>
                  <a:pt x="2230840" y="3291977"/>
                </a:cubicBezTo>
                <a:cubicBezTo>
                  <a:pt x="2231046" y="3294720"/>
                  <a:pt x="2224668" y="3294172"/>
                  <a:pt x="2217467" y="3290880"/>
                </a:cubicBezTo>
                <a:cubicBezTo>
                  <a:pt x="2209992" y="3287383"/>
                  <a:pt x="2203614" y="3282171"/>
                  <a:pt x="2203065" y="3279016"/>
                </a:cubicBezTo>
                <a:close/>
                <a:moveTo>
                  <a:pt x="3987242" y="3278236"/>
                </a:moveTo>
                <a:cubicBezTo>
                  <a:pt x="3992694" y="3278741"/>
                  <a:pt x="3996432" y="3281587"/>
                  <a:pt x="3996981" y="3286628"/>
                </a:cubicBezTo>
                <a:cubicBezTo>
                  <a:pt x="3998078" y="3296298"/>
                  <a:pt x="3987997" y="3309671"/>
                  <a:pt x="3974075" y="3317078"/>
                </a:cubicBezTo>
                <a:cubicBezTo>
                  <a:pt x="3960085" y="3324622"/>
                  <a:pt x="3947809" y="3323524"/>
                  <a:pt x="3945957" y="3314540"/>
                </a:cubicBezTo>
                <a:cubicBezTo>
                  <a:pt x="3944106" y="3305556"/>
                  <a:pt x="3953570" y="3291909"/>
                  <a:pt x="3967217" y="3283885"/>
                </a:cubicBezTo>
                <a:cubicBezTo>
                  <a:pt x="3974623" y="3279564"/>
                  <a:pt x="3981790" y="3277730"/>
                  <a:pt x="3987242" y="3278236"/>
                </a:cubicBezTo>
                <a:close/>
                <a:moveTo>
                  <a:pt x="548604" y="3278176"/>
                </a:moveTo>
                <a:cubicBezTo>
                  <a:pt x="551457" y="3276513"/>
                  <a:pt x="553448" y="3276341"/>
                  <a:pt x="553653" y="3278193"/>
                </a:cubicBezTo>
                <a:cubicBezTo>
                  <a:pt x="554065" y="3281416"/>
                  <a:pt x="548577" y="3290400"/>
                  <a:pt x="542063" y="3297396"/>
                </a:cubicBezTo>
                <a:cubicBezTo>
                  <a:pt x="534382" y="3305625"/>
                  <a:pt x="526839" y="3310083"/>
                  <a:pt x="526633" y="3306517"/>
                </a:cubicBezTo>
                <a:cubicBezTo>
                  <a:pt x="526428" y="3303362"/>
                  <a:pt x="531849" y="3294378"/>
                  <a:pt x="538359" y="3287109"/>
                </a:cubicBezTo>
                <a:cubicBezTo>
                  <a:pt x="542029" y="3282994"/>
                  <a:pt x="545750" y="3279839"/>
                  <a:pt x="548604" y="3278176"/>
                </a:cubicBezTo>
                <a:close/>
                <a:moveTo>
                  <a:pt x="7163962" y="3278107"/>
                </a:moveTo>
                <a:cubicBezTo>
                  <a:pt x="7171017" y="3278570"/>
                  <a:pt x="7175835" y="3280936"/>
                  <a:pt x="7176486" y="3284982"/>
                </a:cubicBezTo>
                <a:cubicBezTo>
                  <a:pt x="7177790" y="3293212"/>
                  <a:pt x="7162565" y="3305899"/>
                  <a:pt x="7142677" y="3313854"/>
                </a:cubicBezTo>
                <a:cubicBezTo>
                  <a:pt x="7122651" y="3321810"/>
                  <a:pt x="7106398" y="3321055"/>
                  <a:pt x="7105712" y="3311454"/>
                </a:cubicBezTo>
                <a:cubicBezTo>
                  <a:pt x="7105027" y="3302676"/>
                  <a:pt x="7119634" y="3289440"/>
                  <a:pt x="7138013" y="3282651"/>
                </a:cubicBezTo>
                <a:cubicBezTo>
                  <a:pt x="7147614" y="3279084"/>
                  <a:pt x="7156907" y="3277644"/>
                  <a:pt x="7163962" y="3278107"/>
                </a:cubicBezTo>
                <a:close/>
                <a:moveTo>
                  <a:pt x="3619235" y="3277850"/>
                </a:moveTo>
                <a:cubicBezTo>
                  <a:pt x="3623666" y="3277181"/>
                  <a:pt x="3626821" y="3277747"/>
                  <a:pt x="3627678" y="3279770"/>
                </a:cubicBezTo>
                <a:cubicBezTo>
                  <a:pt x="3629530" y="3284160"/>
                  <a:pt x="3619860" y="3293761"/>
                  <a:pt x="3606624" y="3300344"/>
                </a:cubicBezTo>
                <a:cubicBezTo>
                  <a:pt x="3594554" y="3306311"/>
                  <a:pt x="3583856" y="3307408"/>
                  <a:pt x="3582210" y="3303156"/>
                </a:cubicBezTo>
                <a:cubicBezTo>
                  <a:pt x="3580358" y="3298630"/>
                  <a:pt x="3590028" y="3289783"/>
                  <a:pt x="3603127" y="3283337"/>
                </a:cubicBezTo>
                <a:cubicBezTo>
                  <a:pt x="3609093" y="3280422"/>
                  <a:pt x="3614803" y="3278519"/>
                  <a:pt x="3619235" y="3277850"/>
                </a:cubicBezTo>
                <a:close/>
                <a:moveTo>
                  <a:pt x="468819" y="3277782"/>
                </a:moveTo>
                <a:cubicBezTo>
                  <a:pt x="469437" y="3279977"/>
                  <a:pt x="465048" y="3288549"/>
                  <a:pt x="459285" y="3296161"/>
                </a:cubicBezTo>
                <a:cubicBezTo>
                  <a:pt x="452909" y="3304734"/>
                  <a:pt x="445641" y="3310769"/>
                  <a:pt x="444886" y="3308232"/>
                </a:cubicBezTo>
                <a:cubicBezTo>
                  <a:pt x="444199" y="3306037"/>
                  <a:pt x="448245" y="3298219"/>
                  <a:pt x="454074" y="3290401"/>
                </a:cubicBezTo>
                <a:cubicBezTo>
                  <a:pt x="461070" y="3281074"/>
                  <a:pt x="468067" y="3275107"/>
                  <a:pt x="468819" y="3277782"/>
                </a:cubicBezTo>
                <a:close/>
                <a:moveTo>
                  <a:pt x="6416757" y="3277713"/>
                </a:moveTo>
                <a:cubicBezTo>
                  <a:pt x="6435137" y="3271198"/>
                  <a:pt x="6450636" y="3279977"/>
                  <a:pt x="6451870" y="3297533"/>
                </a:cubicBezTo>
                <a:cubicBezTo>
                  <a:pt x="6453036" y="3313649"/>
                  <a:pt x="6440486" y="3332166"/>
                  <a:pt x="6423478" y="3339641"/>
                </a:cubicBezTo>
                <a:cubicBezTo>
                  <a:pt x="6405922" y="3347322"/>
                  <a:pt x="6388365" y="3338887"/>
                  <a:pt x="6386651" y="3321879"/>
                </a:cubicBezTo>
                <a:cubicBezTo>
                  <a:pt x="6384799" y="3304322"/>
                  <a:pt x="6398584" y="3284091"/>
                  <a:pt x="6416757" y="3277713"/>
                </a:cubicBezTo>
                <a:close/>
                <a:moveTo>
                  <a:pt x="5151320" y="3277028"/>
                </a:moveTo>
                <a:cubicBezTo>
                  <a:pt x="5167642" y="3272844"/>
                  <a:pt x="5183552" y="3289303"/>
                  <a:pt x="5184992" y="3312141"/>
                </a:cubicBezTo>
                <a:cubicBezTo>
                  <a:pt x="5186295" y="3333949"/>
                  <a:pt x="5174705" y="3354728"/>
                  <a:pt x="5158932" y="3358638"/>
                </a:cubicBezTo>
                <a:cubicBezTo>
                  <a:pt x="5142747" y="3362615"/>
                  <a:pt x="5128620" y="3348831"/>
                  <a:pt x="5126014" y="3326954"/>
                </a:cubicBezTo>
                <a:cubicBezTo>
                  <a:pt x="5123270" y="3303911"/>
                  <a:pt x="5134860" y="3281211"/>
                  <a:pt x="5151320" y="3277028"/>
                </a:cubicBezTo>
                <a:close/>
                <a:moveTo>
                  <a:pt x="1845563" y="3275381"/>
                </a:moveTo>
                <a:cubicBezTo>
                  <a:pt x="1854547" y="3278193"/>
                  <a:pt x="1863667" y="3284502"/>
                  <a:pt x="1865042" y="3288891"/>
                </a:cubicBezTo>
                <a:cubicBezTo>
                  <a:pt x="1866412" y="3293349"/>
                  <a:pt x="1859826" y="3294789"/>
                  <a:pt x="1850637" y="3292114"/>
                </a:cubicBezTo>
                <a:cubicBezTo>
                  <a:pt x="1841586" y="3289509"/>
                  <a:pt x="1832193" y="3283130"/>
                  <a:pt x="1830957" y="3278673"/>
                </a:cubicBezTo>
                <a:cubicBezTo>
                  <a:pt x="1829653" y="3274146"/>
                  <a:pt x="1836236" y="3272638"/>
                  <a:pt x="1845563" y="3275381"/>
                </a:cubicBezTo>
                <a:close/>
                <a:moveTo>
                  <a:pt x="2140589" y="3275313"/>
                </a:moveTo>
                <a:cubicBezTo>
                  <a:pt x="2140452" y="3272707"/>
                  <a:pt x="2146418" y="3273118"/>
                  <a:pt x="2153276" y="3276204"/>
                </a:cubicBezTo>
                <a:cubicBezTo>
                  <a:pt x="2161163" y="3279770"/>
                  <a:pt x="2169050" y="3286148"/>
                  <a:pt x="2169461" y="3289234"/>
                </a:cubicBezTo>
                <a:cubicBezTo>
                  <a:pt x="2169736" y="3291840"/>
                  <a:pt x="2163769" y="3291429"/>
                  <a:pt x="2156911" y="3288343"/>
                </a:cubicBezTo>
                <a:cubicBezTo>
                  <a:pt x="2148750" y="3284708"/>
                  <a:pt x="2140726" y="3278262"/>
                  <a:pt x="2140589" y="3275313"/>
                </a:cubicBezTo>
                <a:close/>
                <a:moveTo>
                  <a:pt x="4601514" y="3275175"/>
                </a:moveTo>
                <a:cubicBezTo>
                  <a:pt x="4616259" y="3269963"/>
                  <a:pt x="4630181" y="3277644"/>
                  <a:pt x="4633267" y="3293006"/>
                </a:cubicBezTo>
                <a:cubicBezTo>
                  <a:pt x="4636421" y="3308780"/>
                  <a:pt x="4625243" y="3328325"/>
                  <a:pt x="4609607" y="3333948"/>
                </a:cubicBezTo>
                <a:cubicBezTo>
                  <a:pt x="4593285" y="3339777"/>
                  <a:pt x="4578883" y="3331342"/>
                  <a:pt x="4576620" y="3314883"/>
                </a:cubicBezTo>
                <a:cubicBezTo>
                  <a:pt x="4574357" y="3298493"/>
                  <a:pt x="4585467" y="3280799"/>
                  <a:pt x="4601514" y="3275175"/>
                </a:cubicBezTo>
                <a:close/>
                <a:moveTo>
                  <a:pt x="5987241" y="3274764"/>
                </a:moveTo>
                <a:cubicBezTo>
                  <a:pt x="6004386" y="3269894"/>
                  <a:pt x="6019954" y="3282651"/>
                  <a:pt x="6021737" y="3303087"/>
                </a:cubicBezTo>
                <a:cubicBezTo>
                  <a:pt x="6023521" y="3323455"/>
                  <a:pt x="6010627" y="3345332"/>
                  <a:pt x="5993551" y="3350751"/>
                </a:cubicBezTo>
                <a:cubicBezTo>
                  <a:pt x="5976406" y="3356237"/>
                  <a:pt x="5960976" y="3343275"/>
                  <a:pt x="5959192" y="3322084"/>
                </a:cubicBezTo>
                <a:cubicBezTo>
                  <a:pt x="5957409" y="3300961"/>
                  <a:pt x="5970165" y="3279564"/>
                  <a:pt x="5987241" y="3274764"/>
                </a:cubicBezTo>
                <a:close/>
                <a:moveTo>
                  <a:pt x="2338031" y="3273187"/>
                </a:moveTo>
                <a:cubicBezTo>
                  <a:pt x="2345232" y="3275930"/>
                  <a:pt x="2352433" y="3281827"/>
                  <a:pt x="2352365" y="3285051"/>
                </a:cubicBezTo>
                <a:cubicBezTo>
                  <a:pt x="2352296" y="3287794"/>
                  <a:pt x="2346741" y="3288411"/>
                  <a:pt x="2340912" y="3286285"/>
                </a:cubicBezTo>
                <a:cubicBezTo>
                  <a:pt x="2333711" y="3283679"/>
                  <a:pt x="2326990" y="3277987"/>
                  <a:pt x="2326853" y="3274421"/>
                </a:cubicBezTo>
                <a:cubicBezTo>
                  <a:pt x="2326716" y="3271266"/>
                  <a:pt x="2331516" y="3270717"/>
                  <a:pt x="2338031" y="3273187"/>
                </a:cubicBezTo>
                <a:close/>
                <a:moveTo>
                  <a:pt x="7089441" y="3272809"/>
                </a:moveTo>
                <a:cubicBezTo>
                  <a:pt x="7096231" y="3273375"/>
                  <a:pt x="7100877" y="3275929"/>
                  <a:pt x="7101940" y="3280250"/>
                </a:cubicBezTo>
                <a:cubicBezTo>
                  <a:pt x="7104066" y="3288960"/>
                  <a:pt x="7091173" y="3301647"/>
                  <a:pt x="7072314" y="3310014"/>
                </a:cubicBezTo>
                <a:cubicBezTo>
                  <a:pt x="7052974" y="3318586"/>
                  <a:pt x="7033909" y="3318038"/>
                  <a:pt x="7032332" y="3308162"/>
                </a:cubicBezTo>
                <a:cubicBezTo>
                  <a:pt x="7030822" y="3298767"/>
                  <a:pt x="7045361" y="3284433"/>
                  <a:pt x="7064084" y="3277301"/>
                </a:cubicBezTo>
                <a:cubicBezTo>
                  <a:pt x="7073720" y="3273666"/>
                  <a:pt x="7082652" y="3272243"/>
                  <a:pt x="7089441" y="3272809"/>
                </a:cubicBezTo>
                <a:close/>
                <a:moveTo>
                  <a:pt x="3453005" y="3271884"/>
                </a:moveTo>
                <a:cubicBezTo>
                  <a:pt x="3454033" y="3272432"/>
                  <a:pt x="3445461" y="3277027"/>
                  <a:pt x="3434762" y="3281485"/>
                </a:cubicBezTo>
                <a:cubicBezTo>
                  <a:pt x="3423995" y="3285943"/>
                  <a:pt x="3414531" y="3288892"/>
                  <a:pt x="3414257" y="3288000"/>
                </a:cubicBezTo>
                <a:cubicBezTo>
                  <a:pt x="3414051" y="3287177"/>
                  <a:pt x="3421732" y="3283268"/>
                  <a:pt x="3431196" y="3279290"/>
                </a:cubicBezTo>
                <a:cubicBezTo>
                  <a:pt x="3441689" y="3274901"/>
                  <a:pt x="3451976" y="3271335"/>
                  <a:pt x="3453005" y="3271884"/>
                </a:cubicBezTo>
                <a:close/>
                <a:moveTo>
                  <a:pt x="2078325" y="3271198"/>
                </a:moveTo>
                <a:cubicBezTo>
                  <a:pt x="2077983" y="3268592"/>
                  <a:pt x="2083742" y="3269003"/>
                  <a:pt x="2090937" y="3272158"/>
                </a:cubicBezTo>
                <a:cubicBezTo>
                  <a:pt x="2099510" y="3275793"/>
                  <a:pt x="2107602" y="3281691"/>
                  <a:pt x="2108699" y="3284982"/>
                </a:cubicBezTo>
                <a:cubicBezTo>
                  <a:pt x="2109797" y="3288274"/>
                  <a:pt x="2103625" y="3287794"/>
                  <a:pt x="2094915" y="3283954"/>
                </a:cubicBezTo>
                <a:cubicBezTo>
                  <a:pt x="2086552" y="3280250"/>
                  <a:pt x="2078666" y="3274147"/>
                  <a:pt x="2078325" y="3271198"/>
                </a:cubicBezTo>
                <a:close/>
                <a:moveTo>
                  <a:pt x="3912208" y="3270075"/>
                </a:moveTo>
                <a:cubicBezTo>
                  <a:pt x="3917394" y="3270461"/>
                  <a:pt x="3921200" y="3272981"/>
                  <a:pt x="3922298" y="3277508"/>
                </a:cubicBezTo>
                <a:cubicBezTo>
                  <a:pt x="3924492" y="3286492"/>
                  <a:pt x="3915234" y="3300619"/>
                  <a:pt x="3901861" y="3308643"/>
                </a:cubicBezTo>
                <a:cubicBezTo>
                  <a:pt x="3888625" y="3316598"/>
                  <a:pt x="3875663" y="3315775"/>
                  <a:pt x="3873606" y="3306654"/>
                </a:cubicBezTo>
                <a:cubicBezTo>
                  <a:pt x="3871480" y="3297396"/>
                  <a:pt x="3880395" y="3283611"/>
                  <a:pt x="3893837" y="3275450"/>
                </a:cubicBezTo>
                <a:cubicBezTo>
                  <a:pt x="3900455" y="3271438"/>
                  <a:pt x="3907021" y="3269689"/>
                  <a:pt x="3912208" y="3270075"/>
                </a:cubicBezTo>
                <a:close/>
                <a:moveTo>
                  <a:pt x="1907698" y="3269415"/>
                </a:moveTo>
                <a:cubicBezTo>
                  <a:pt x="1917161" y="3272981"/>
                  <a:pt x="1926076" y="3279496"/>
                  <a:pt x="1926420" y="3283063"/>
                </a:cubicBezTo>
                <a:cubicBezTo>
                  <a:pt x="1926832" y="3286766"/>
                  <a:pt x="1919081" y="3286834"/>
                  <a:pt x="1909687" y="3283268"/>
                </a:cubicBezTo>
                <a:cubicBezTo>
                  <a:pt x="1900359" y="3279702"/>
                  <a:pt x="1892335" y="3273393"/>
                  <a:pt x="1892405" y="3269621"/>
                </a:cubicBezTo>
                <a:cubicBezTo>
                  <a:pt x="1892473" y="3266329"/>
                  <a:pt x="1899197" y="3266192"/>
                  <a:pt x="1907698" y="3269415"/>
                </a:cubicBezTo>
                <a:close/>
                <a:moveTo>
                  <a:pt x="3178136" y="3269278"/>
                </a:moveTo>
                <a:cubicBezTo>
                  <a:pt x="3179302" y="3271541"/>
                  <a:pt x="3174021" y="3275793"/>
                  <a:pt x="3167094" y="3278330"/>
                </a:cubicBezTo>
                <a:cubicBezTo>
                  <a:pt x="3160031" y="3280937"/>
                  <a:pt x="3152898" y="3281142"/>
                  <a:pt x="3151527" y="3278811"/>
                </a:cubicBezTo>
                <a:cubicBezTo>
                  <a:pt x="3150155" y="3276410"/>
                  <a:pt x="3154956" y="3272295"/>
                  <a:pt x="3162294" y="3269758"/>
                </a:cubicBezTo>
                <a:cubicBezTo>
                  <a:pt x="3169906" y="3267083"/>
                  <a:pt x="3176901" y="3266877"/>
                  <a:pt x="3178136" y="3269278"/>
                </a:cubicBezTo>
                <a:close/>
                <a:moveTo>
                  <a:pt x="3692100" y="3269021"/>
                </a:moveTo>
                <a:cubicBezTo>
                  <a:pt x="3696738" y="3268575"/>
                  <a:pt x="3699961" y="3269689"/>
                  <a:pt x="3700715" y="3272570"/>
                </a:cubicBezTo>
                <a:cubicBezTo>
                  <a:pt x="3702224" y="3278262"/>
                  <a:pt x="3693240" y="3288823"/>
                  <a:pt x="3680690" y="3295476"/>
                </a:cubicBezTo>
                <a:cubicBezTo>
                  <a:pt x="3668483" y="3301991"/>
                  <a:pt x="3655932" y="3302471"/>
                  <a:pt x="3654424" y="3297053"/>
                </a:cubicBezTo>
                <a:cubicBezTo>
                  <a:pt x="3652847" y="3291567"/>
                  <a:pt x="3662379" y="3281485"/>
                  <a:pt x="3674998" y="3274833"/>
                </a:cubicBezTo>
                <a:cubicBezTo>
                  <a:pt x="3681410" y="3271472"/>
                  <a:pt x="3687462" y="3269466"/>
                  <a:pt x="3692100" y="3269021"/>
                </a:cubicBezTo>
                <a:close/>
                <a:moveTo>
                  <a:pt x="3439974" y="3267906"/>
                </a:moveTo>
                <a:cubicBezTo>
                  <a:pt x="3440934" y="3268111"/>
                  <a:pt x="3433116" y="3271815"/>
                  <a:pt x="3422897" y="3275998"/>
                </a:cubicBezTo>
                <a:cubicBezTo>
                  <a:pt x="3412473" y="3280250"/>
                  <a:pt x="3403695" y="3283268"/>
                  <a:pt x="3402941" y="3282994"/>
                </a:cubicBezTo>
                <a:cubicBezTo>
                  <a:pt x="3402186" y="3282719"/>
                  <a:pt x="3410142" y="3279016"/>
                  <a:pt x="3419743" y="3275107"/>
                </a:cubicBezTo>
                <a:cubicBezTo>
                  <a:pt x="3429550" y="3271129"/>
                  <a:pt x="3439082" y="3267700"/>
                  <a:pt x="3439974" y="3267906"/>
                </a:cubicBezTo>
                <a:close/>
                <a:moveTo>
                  <a:pt x="2027986" y="3267700"/>
                </a:moveTo>
                <a:cubicBezTo>
                  <a:pt x="2036901" y="3271129"/>
                  <a:pt x="2046503" y="3277850"/>
                  <a:pt x="2047874" y="3281622"/>
                </a:cubicBezTo>
                <a:cubicBezTo>
                  <a:pt x="2048974" y="3284777"/>
                  <a:pt x="2042800" y="3284845"/>
                  <a:pt x="2034979" y="3281759"/>
                </a:cubicBezTo>
                <a:cubicBezTo>
                  <a:pt x="2027025" y="3278673"/>
                  <a:pt x="2018661" y="3272844"/>
                  <a:pt x="2016947" y="3269140"/>
                </a:cubicBezTo>
                <a:cubicBezTo>
                  <a:pt x="2015160" y="3265300"/>
                  <a:pt x="2019963" y="3264614"/>
                  <a:pt x="2027986" y="3267700"/>
                </a:cubicBezTo>
                <a:close/>
                <a:moveTo>
                  <a:pt x="3252202" y="3266877"/>
                </a:moveTo>
                <a:cubicBezTo>
                  <a:pt x="3253436" y="3268728"/>
                  <a:pt x="3248910" y="3272295"/>
                  <a:pt x="3241983" y="3275106"/>
                </a:cubicBezTo>
                <a:cubicBezTo>
                  <a:pt x="3234165" y="3278193"/>
                  <a:pt x="3225730" y="3279221"/>
                  <a:pt x="3224496" y="3277164"/>
                </a:cubicBezTo>
                <a:cubicBezTo>
                  <a:pt x="3223330" y="3275038"/>
                  <a:pt x="3229570" y="3270443"/>
                  <a:pt x="3237457" y="3267768"/>
                </a:cubicBezTo>
                <a:cubicBezTo>
                  <a:pt x="3244315" y="3265437"/>
                  <a:pt x="3250968" y="3265025"/>
                  <a:pt x="3252202" y="3266877"/>
                </a:cubicBezTo>
                <a:close/>
                <a:moveTo>
                  <a:pt x="3427904" y="3265163"/>
                </a:moveTo>
                <a:cubicBezTo>
                  <a:pt x="3428659" y="3265437"/>
                  <a:pt x="3421938" y="3268592"/>
                  <a:pt x="3412611" y="3272364"/>
                </a:cubicBezTo>
                <a:cubicBezTo>
                  <a:pt x="3402530" y="3276410"/>
                  <a:pt x="3392860" y="3279702"/>
                  <a:pt x="3392860" y="3279085"/>
                </a:cubicBezTo>
                <a:cubicBezTo>
                  <a:pt x="3392860" y="3278467"/>
                  <a:pt x="3400335" y="3275038"/>
                  <a:pt x="3409731" y="3271335"/>
                </a:cubicBezTo>
                <a:cubicBezTo>
                  <a:pt x="3419126" y="3267632"/>
                  <a:pt x="3427082" y="3264889"/>
                  <a:pt x="3427904" y="3265163"/>
                </a:cubicBezTo>
                <a:close/>
                <a:moveTo>
                  <a:pt x="1958763" y="3264691"/>
                </a:moveTo>
                <a:cubicBezTo>
                  <a:pt x="1961857" y="3264820"/>
                  <a:pt x="1966195" y="3265951"/>
                  <a:pt x="1970721" y="3268043"/>
                </a:cubicBezTo>
                <a:cubicBezTo>
                  <a:pt x="1979088" y="3271815"/>
                  <a:pt x="1986359" y="3277713"/>
                  <a:pt x="1986632" y="3280799"/>
                </a:cubicBezTo>
                <a:cubicBezTo>
                  <a:pt x="1986908" y="3283954"/>
                  <a:pt x="1980325" y="3283611"/>
                  <a:pt x="1971477" y="3279976"/>
                </a:cubicBezTo>
                <a:cubicBezTo>
                  <a:pt x="1962492" y="3276341"/>
                  <a:pt x="1955086" y="3270855"/>
                  <a:pt x="1954260" y="3267357"/>
                </a:cubicBezTo>
                <a:cubicBezTo>
                  <a:pt x="1953815" y="3265437"/>
                  <a:pt x="1955668" y="3264562"/>
                  <a:pt x="1958763" y="3264691"/>
                </a:cubicBezTo>
                <a:close/>
                <a:moveTo>
                  <a:pt x="3087610" y="3264614"/>
                </a:moveTo>
                <a:cubicBezTo>
                  <a:pt x="3094537" y="3262008"/>
                  <a:pt x="3101875" y="3262419"/>
                  <a:pt x="3103109" y="3265368"/>
                </a:cubicBezTo>
                <a:cubicBezTo>
                  <a:pt x="3104412" y="3268386"/>
                  <a:pt x="3099406" y="3272638"/>
                  <a:pt x="3091931" y="3274969"/>
                </a:cubicBezTo>
                <a:cubicBezTo>
                  <a:pt x="3085690" y="3276890"/>
                  <a:pt x="3079381" y="3276752"/>
                  <a:pt x="3077735" y="3274558"/>
                </a:cubicBezTo>
                <a:cubicBezTo>
                  <a:pt x="3075815" y="3272020"/>
                  <a:pt x="3080409" y="3267288"/>
                  <a:pt x="3087610" y="3264614"/>
                </a:cubicBezTo>
                <a:close/>
                <a:moveTo>
                  <a:pt x="3839521" y="3264443"/>
                </a:moveTo>
                <a:cubicBezTo>
                  <a:pt x="3844202" y="3264631"/>
                  <a:pt x="3847476" y="3266706"/>
                  <a:pt x="3848368" y="3270718"/>
                </a:cubicBezTo>
                <a:cubicBezTo>
                  <a:pt x="3850288" y="3279222"/>
                  <a:pt x="3840001" y="3293555"/>
                  <a:pt x="3826285" y="3300893"/>
                </a:cubicBezTo>
                <a:cubicBezTo>
                  <a:pt x="3813598" y="3307683"/>
                  <a:pt x="3801665" y="3306380"/>
                  <a:pt x="3799814" y="3298630"/>
                </a:cubicBezTo>
                <a:cubicBezTo>
                  <a:pt x="3797893" y="3290264"/>
                  <a:pt x="3808249" y="3277028"/>
                  <a:pt x="3822239" y="3269484"/>
                </a:cubicBezTo>
                <a:cubicBezTo>
                  <a:pt x="3828754" y="3265952"/>
                  <a:pt x="3834840" y="3264254"/>
                  <a:pt x="3839521" y="3264443"/>
                </a:cubicBezTo>
                <a:close/>
                <a:moveTo>
                  <a:pt x="7016550" y="3264348"/>
                </a:moveTo>
                <a:cubicBezTo>
                  <a:pt x="7023348" y="3265368"/>
                  <a:pt x="7027942" y="3268454"/>
                  <a:pt x="7028628" y="3273255"/>
                </a:cubicBezTo>
                <a:cubicBezTo>
                  <a:pt x="7030068" y="3282925"/>
                  <a:pt x="7015735" y="3296641"/>
                  <a:pt x="6996464" y="3304528"/>
                </a:cubicBezTo>
                <a:cubicBezTo>
                  <a:pt x="6977056" y="3312483"/>
                  <a:pt x="6960734" y="3310769"/>
                  <a:pt x="6959294" y="3300002"/>
                </a:cubicBezTo>
                <a:cubicBezTo>
                  <a:pt x="6957854" y="3289372"/>
                  <a:pt x="6972119" y="3274764"/>
                  <a:pt x="6991253" y="3267838"/>
                </a:cubicBezTo>
                <a:cubicBezTo>
                  <a:pt x="7000751" y="3264374"/>
                  <a:pt x="7009752" y="3263328"/>
                  <a:pt x="7016550" y="3264348"/>
                </a:cubicBezTo>
                <a:close/>
                <a:moveTo>
                  <a:pt x="3766055" y="3264314"/>
                </a:moveTo>
                <a:cubicBezTo>
                  <a:pt x="3771130" y="3264254"/>
                  <a:pt x="3774645" y="3266054"/>
                  <a:pt x="3774988" y="3269826"/>
                </a:cubicBezTo>
                <a:cubicBezTo>
                  <a:pt x="3775673" y="3276890"/>
                  <a:pt x="3765798" y="3288686"/>
                  <a:pt x="3753042" y="3295476"/>
                </a:cubicBezTo>
                <a:cubicBezTo>
                  <a:pt x="3739875" y="3302471"/>
                  <a:pt x="3728902" y="3301854"/>
                  <a:pt x="3727530" y="3294721"/>
                </a:cubicBezTo>
                <a:cubicBezTo>
                  <a:pt x="3726159" y="3287658"/>
                  <a:pt x="3735074" y="3277028"/>
                  <a:pt x="3747761" y="3269964"/>
                </a:cubicBezTo>
                <a:cubicBezTo>
                  <a:pt x="3754345" y="3266295"/>
                  <a:pt x="3760980" y="3264375"/>
                  <a:pt x="3766055" y="3264314"/>
                </a:cubicBezTo>
                <a:close/>
                <a:moveTo>
                  <a:pt x="2805403" y="3262831"/>
                </a:moveTo>
                <a:cubicBezTo>
                  <a:pt x="2811987" y="3261460"/>
                  <a:pt x="2818159" y="3263517"/>
                  <a:pt x="2819051" y="3267289"/>
                </a:cubicBezTo>
                <a:cubicBezTo>
                  <a:pt x="2819874" y="3271061"/>
                  <a:pt x="2815141" y="3275244"/>
                  <a:pt x="2808558" y="3276547"/>
                </a:cubicBezTo>
                <a:cubicBezTo>
                  <a:pt x="2802111" y="3277850"/>
                  <a:pt x="2795802" y="3275930"/>
                  <a:pt x="2794842" y="3272295"/>
                </a:cubicBezTo>
                <a:cubicBezTo>
                  <a:pt x="2793950" y="3268798"/>
                  <a:pt x="2799094" y="3264134"/>
                  <a:pt x="2805403" y="3262831"/>
                </a:cubicBezTo>
                <a:close/>
                <a:moveTo>
                  <a:pt x="3540169" y="3261871"/>
                </a:moveTo>
                <a:cubicBezTo>
                  <a:pt x="3540924" y="3263859"/>
                  <a:pt x="3531460" y="3270443"/>
                  <a:pt x="3519527" y="3275793"/>
                </a:cubicBezTo>
                <a:cubicBezTo>
                  <a:pt x="3507388" y="3281279"/>
                  <a:pt x="3497924" y="3283268"/>
                  <a:pt x="3497787" y="3280730"/>
                </a:cubicBezTo>
                <a:cubicBezTo>
                  <a:pt x="3497650" y="3278467"/>
                  <a:pt x="3506016" y="3273049"/>
                  <a:pt x="3516783" y="3268180"/>
                </a:cubicBezTo>
                <a:cubicBezTo>
                  <a:pt x="3528236" y="3262968"/>
                  <a:pt x="3539415" y="3259813"/>
                  <a:pt x="3540169" y="3261871"/>
                </a:cubicBezTo>
                <a:close/>
                <a:moveTo>
                  <a:pt x="1451982" y="3261665"/>
                </a:moveTo>
                <a:cubicBezTo>
                  <a:pt x="1462065" y="3262557"/>
                  <a:pt x="1471942" y="3269278"/>
                  <a:pt x="1472969" y="3275930"/>
                </a:cubicBezTo>
                <a:cubicBezTo>
                  <a:pt x="1473997" y="3282445"/>
                  <a:pt x="1465630" y="3287588"/>
                  <a:pt x="1455824" y="3286491"/>
                </a:cubicBezTo>
                <a:cubicBezTo>
                  <a:pt x="1446838" y="3285462"/>
                  <a:pt x="1438336" y="3279633"/>
                  <a:pt x="1436760" y="3273324"/>
                </a:cubicBezTo>
                <a:cubicBezTo>
                  <a:pt x="1434905" y="3265917"/>
                  <a:pt x="1441560" y="3260774"/>
                  <a:pt x="1451982" y="3261665"/>
                </a:cubicBezTo>
                <a:close/>
                <a:moveTo>
                  <a:pt x="1181915" y="3260156"/>
                </a:moveTo>
                <a:cubicBezTo>
                  <a:pt x="1191927" y="3258922"/>
                  <a:pt x="1201736" y="3264682"/>
                  <a:pt x="1202764" y="3272226"/>
                </a:cubicBezTo>
                <a:cubicBezTo>
                  <a:pt x="1203791" y="3279564"/>
                  <a:pt x="1195492" y="3287039"/>
                  <a:pt x="1185823" y="3287725"/>
                </a:cubicBezTo>
                <a:cubicBezTo>
                  <a:pt x="1176910" y="3288342"/>
                  <a:pt x="1168472" y="3283405"/>
                  <a:pt x="1166897" y="3276547"/>
                </a:cubicBezTo>
                <a:cubicBezTo>
                  <a:pt x="1165046" y="3268523"/>
                  <a:pt x="1171627" y="3261322"/>
                  <a:pt x="1181915" y="3260156"/>
                </a:cubicBezTo>
                <a:close/>
                <a:moveTo>
                  <a:pt x="2400370" y="3259882"/>
                </a:moveTo>
                <a:cubicBezTo>
                  <a:pt x="2407091" y="3262214"/>
                  <a:pt x="2412852" y="3267220"/>
                  <a:pt x="2412852" y="3270581"/>
                </a:cubicBezTo>
                <a:cubicBezTo>
                  <a:pt x="2412783" y="3274078"/>
                  <a:pt x="2407365" y="3274901"/>
                  <a:pt x="2400439" y="3272501"/>
                </a:cubicBezTo>
                <a:cubicBezTo>
                  <a:pt x="2393786" y="3270169"/>
                  <a:pt x="2387820" y="3265026"/>
                  <a:pt x="2387889" y="3261734"/>
                </a:cubicBezTo>
                <a:cubicBezTo>
                  <a:pt x="2387957" y="3258442"/>
                  <a:pt x="2393718" y="3257550"/>
                  <a:pt x="2400370" y="3259882"/>
                </a:cubicBezTo>
                <a:close/>
                <a:moveTo>
                  <a:pt x="6654499" y="3259453"/>
                </a:moveTo>
                <a:cubicBezTo>
                  <a:pt x="6661109" y="3262076"/>
                  <a:pt x="6665669" y="3267219"/>
                  <a:pt x="6666389" y="3274146"/>
                </a:cubicBezTo>
                <a:cubicBezTo>
                  <a:pt x="6667830" y="3288274"/>
                  <a:pt x="6653976" y="3305762"/>
                  <a:pt x="6635734" y="3313100"/>
                </a:cubicBezTo>
                <a:cubicBezTo>
                  <a:pt x="6617012" y="3320644"/>
                  <a:pt x="6601650" y="3314883"/>
                  <a:pt x="6600073" y="3299452"/>
                </a:cubicBezTo>
                <a:cubicBezTo>
                  <a:pt x="6598564" y="3284365"/>
                  <a:pt x="6612280" y="3266260"/>
                  <a:pt x="6630316" y="3259882"/>
                </a:cubicBezTo>
                <a:cubicBezTo>
                  <a:pt x="6639232" y="3256727"/>
                  <a:pt x="6647890" y="3256830"/>
                  <a:pt x="6654499" y="3259453"/>
                </a:cubicBezTo>
                <a:close/>
                <a:moveTo>
                  <a:pt x="3414668" y="3259265"/>
                </a:moveTo>
                <a:cubicBezTo>
                  <a:pt x="3415903" y="3259745"/>
                  <a:pt x="3408633" y="3263448"/>
                  <a:pt x="3399786" y="3266946"/>
                </a:cubicBezTo>
                <a:cubicBezTo>
                  <a:pt x="3390734" y="3270512"/>
                  <a:pt x="3382504" y="3272981"/>
                  <a:pt x="3381887" y="3272158"/>
                </a:cubicBezTo>
                <a:cubicBezTo>
                  <a:pt x="3381338" y="3271472"/>
                  <a:pt x="3387099" y="3268455"/>
                  <a:pt x="3395329" y="3265163"/>
                </a:cubicBezTo>
                <a:cubicBezTo>
                  <a:pt x="3404656" y="3261391"/>
                  <a:pt x="3413365" y="3258785"/>
                  <a:pt x="3414668" y="3259265"/>
                </a:cubicBezTo>
                <a:close/>
                <a:moveTo>
                  <a:pt x="3326680" y="3258510"/>
                </a:moveTo>
                <a:cubicBezTo>
                  <a:pt x="3327846" y="3260088"/>
                  <a:pt x="3322017" y="3263859"/>
                  <a:pt x="3313444" y="3267083"/>
                </a:cubicBezTo>
                <a:cubicBezTo>
                  <a:pt x="3306038" y="3269826"/>
                  <a:pt x="3299454" y="3271061"/>
                  <a:pt x="3297671" y="3269963"/>
                </a:cubicBezTo>
                <a:cubicBezTo>
                  <a:pt x="3295682" y="3268660"/>
                  <a:pt x="3301031" y="3264751"/>
                  <a:pt x="3309329" y="3261528"/>
                </a:cubicBezTo>
                <a:cubicBezTo>
                  <a:pt x="3317696" y="3258236"/>
                  <a:pt x="3325514" y="3256933"/>
                  <a:pt x="3326680" y="3258510"/>
                </a:cubicBezTo>
                <a:close/>
                <a:moveTo>
                  <a:pt x="4340832" y="3257096"/>
                </a:moveTo>
                <a:cubicBezTo>
                  <a:pt x="4346242" y="3258888"/>
                  <a:pt x="4350065" y="3263071"/>
                  <a:pt x="4351128" y="3269278"/>
                </a:cubicBezTo>
                <a:cubicBezTo>
                  <a:pt x="4353185" y="3281622"/>
                  <a:pt x="4343104" y="3297121"/>
                  <a:pt x="4328565" y="3303842"/>
                </a:cubicBezTo>
                <a:cubicBezTo>
                  <a:pt x="4313203" y="3310974"/>
                  <a:pt x="4298047" y="3305830"/>
                  <a:pt x="4296744" y="3293143"/>
                </a:cubicBezTo>
                <a:cubicBezTo>
                  <a:pt x="4295509" y="3281073"/>
                  <a:pt x="4306345" y="3265985"/>
                  <a:pt x="4321021" y="3259265"/>
                </a:cubicBezTo>
                <a:cubicBezTo>
                  <a:pt x="4328428" y="3255904"/>
                  <a:pt x="4335423" y="3255304"/>
                  <a:pt x="4340832" y="3257096"/>
                </a:cubicBezTo>
                <a:close/>
                <a:moveTo>
                  <a:pt x="1315439" y="3254395"/>
                </a:moveTo>
                <a:cubicBezTo>
                  <a:pt x="1325384" y="3253778"/>
                  <a:pt x="1335537" y="3259676"/>
                  <a:pt x="1337316" y="3266946"/>
                </a:cubicBezTo>
                <a:cubicBezTo>
                  <a:pt x="1339034" y="3273941"/>
                  <a:pt x="1331488" y="3280662"/>
                  <a:pt x="1321817" y="3280936"/>
                </a:cubicBezTo>
                <a:cubicBezTo>
                  <a:pt x="1313107" y="3281142"/>
                  <a:pt x="1303986" y="3275861"/>
                  <a:pt x="1301861" y="3269346"/>
                </a:cubicBezTo>
                <a:cubicBezTo>
                  <a:pt x="1299395" y="3261597"/>
                  <a:pt x="1305291" y="3255013"/>
                  <a:pt x="1315439" y="3254395"/>
                </a:cubicBezTo>
                <a:close/>
                <a:moveTo>
                  <a:pt x="1649427" y="3253779"/>
                </a:moveTo>
                <a:cubicBezTo>
                  <a:pt x="1658890" y="3256110"/>
                  <a:pt x="1667392" y="3262145"/>
                  <a:pt x="1668561" y="3267495"/>
                </a:cubicBezTo>
                <a:cubicBezTo>
                  <a:pt x="1669724" y="3272776"/>
                  <a:pt x="1663003" y="3275519"/>
                  <a:pt x="1653608" y="3273736"/>
                </a:cubicBezTo>
                <a:cubicBezTo>
                  <a:pt x="1643184" y="3271815"/>
                  <a:pt x="1633170" y="3264752"/>
                  <a:pt x="1632828" y="3259060"/>
                </a:cubicBezTo>
                <a:cubicBezTo>
                  <a:pt x="1632485" y="3253848"/>
                  <a:pt x="1639893" y="3251447"/>
                  <a:pt x="1649427" y="3253779"/>
                </a:cubicBezTo>
                <a:close/>
                <a:moveTo>
                  <a:pt x="298260" y="3253710"/>
                </a:moveTo>
                <a:cubicBezTo>
                  <a:pt x="293937" y="3261940"/>
                  <a:pt x="291606" y="3267632"/>
                  <a:pt x="288317" y="3272295"/>
                </a:cubicBezTo>
                <a:cubicBezTo>
                  <a:pt x="283307" y="3279496"/>
                  <a:pt x="277685" y="3281553"/>
                  <a:pt x="278167" y="3276890"/>
                </a:cubicBezTo>
                <a:cubicBezTo>
                  <a:pt x="278646" y="3272432"/>
                  <a:pt x="281868" y="3266192"/>
                  <a:pt x="286462" y="3261528"/>
                </a:cubicBezTo>
                <a:cubicBezTo>
                  <a:pt x="290028" y="3258099"/>
                  <a:pt x="293183" y="3257070"/>
                  <a:pt x="298260" y="3253710"/>
                </a:cubicBezTo>
                <a:close/>
                <a:moveTo>
                  <a:pt x="3013475" y="3252133"/>
                </a:moveTo>
                <a:cubicBezTo>
                  <a:pt x="3020813" y="3249664"/>
                  <a:pt x="3028151" y="3250967"/>
                  <a:pt x="3028905" y="3254670"/>
                </a:cubicBezTo>
                <a:cubicBezTo>
                  <a:pt x="3029591" y="3258237"/>
                  <a:pt x="3023213" y="3263448"/>
                  <a:pt x="3016218" y="3265026"/>
                </a:cubicBezTo>
                <a:cubicBezTo>
                  <a:pt x="3010252" y="3266397"/>
                  <a:pt x="3004422" y="3264889"/>
                  <a:pt x="3003737" y="3261734"/>
                </a:cubicBezTo>
                <a:cubicBezTo>
                  <a:pt x="3003051" y="3258442"/>
                  <a:pt x="3007371" y="3254190"/>
                  <a:pt x="3013475" y="3252133"/>
                </a:cubicBezTo>
                <a:close/>
                <a:moveTo>
                  <a:pt x="6942003" y="3251344"/>
                </a:moveTo>
                <a:cubicBezTo>
                  <a:pt x="6948681" y="3252870"/>
                  <a:pt x="6953156" y="3256624"/>
                  <a:pt x="6953807" y="3262145"/>
                </a:cubicBezTo>
                <a:cubicBezTo>
                  <a:pt x="6955042" y="3272981"/>
                  <a:pt x="6939817" y="3288343"/>
                  <a:pt x="6921369" y="3295132"/>
                </a:cubicBezTo>
                <a:cubicBezTo>
                  <a:pt x="6903333" y="3301785"/>
                  <a:pt x="6887902" y="3298836"/>
                  <a:pt x="6886050" y="3287863"/>
                </a:cubicBezTo>
                <a:cubicBezTo>
                  <a:pt x="6884062" y="3276204"/>
                  <a:pt x="6898052" y="3260637"/>
                  <a:pt x="6916980" y="3253916"/>
                </a:cubicBezTo>
                <a:cubicBezTo>
                  <a:pt x="6926444" y="3250521"/>
                  <a:pt x="6935325" y="3249818"/>
                  <a:pt x="6942003" y="3251344"/>
                </a:cubicBezTo>
                <a:close/>
                <a:moveTo>
                  <a:pt x="5771351" y="3250555"/>
                </a:moveTo>
                <a:cubicBezTo>
                  <a:pt x="5789114" y="3245755"/>
                  <a:pt x="5804681" y="3258991"/>
                  <a:pt x="5806670" y="3280937"/>
                </a:cubicBezTo>
                <a:cubicBezTo>
                  <a:pt x="5808521" y="3301167"/>
                  <a:pt x="5797206" y="3322153"/>
                  <a:pt x="5781227" y="3327777"/>
                </a:cubicBezTo>
                <a:cubicBezTo>
                  <a:pt x="5764082" y="3333812"/>
                  <a:pt x="5747554" y="3320507"/>
                  <a:pt x="5744605" y="3298836"/>
                </a:cubicBezTo>
                <a:cubicBezTo>
                  <a:pt x="5741656" y="3277302"/>
                  <a:pt x="5754001" y="3255219"/>
                  <a:pt x="5771351" y="3250555"/>
                </a:cubicBezTo>
                <a:close/>
                <a:moveTo>
                  <a:pt x="986396" y="3248429"/>
                </a:moveTo>
                <a:cubicBezTo>
                  <a:pt x="989910" y="3249714"/>
                  <a:pt x="992464" y="3252200"/>
                  <a:pt x="993253" y="3255561"/>
                </a:cubicBezTo>
                <a:cubicBezTo>
                  <a:pt x="994829" y="3262351"/>
                  <a:pt x="988727" y="3270238"/>
                  <a:pt x="979468" y="3273529"/>
                </a:cubicBezTo>
                <a:cubicBezTo>
                  <a:pt x="969182" y="3277164"/>
                  <a:pt x="959237" y="3273872"/>
                  <a:pt x="958415" y="3266329"/>
                </a:cubicBezTo>
                <a:cubicBezTo>
                  <a:pt x="957658" y="3259607"/>
                  <a:pt x="964726" y="3251310"/>
                  <a:pt x="973777" y="3248498"/>
                </a:cubicBezTo>
                <a:cubicBezTo>
                  <a:pt x="978406" y="3247057"/>
                  <a:pt x="982880" y="3247143"/>
                  <a:pt x="986396" y="3248429"/>
                </a:cubicBezTo>
                <a:close/>
                <a:moveTo>
                  <a:pt x="2595000" y="3246989"/>
                </a:moveTo>
                <a:cubicBezTo>
                  <a:pt x="2600623" y="3246440"/>
                  <a:pt x="2607207" y="3250144"/>
                  <a:pt x="2608030" y="3254327"/>
                </a:cubicBezTo>
                <a:cubicBezTo>
                  <a:pt x="2608647" y="3257482"/>
                  <a:pt x="2604464" y="3261597"/>
                  <a:pt x="2600075" y="3262214"/>
                </a:cubicBezTo>
                <a:cubicBezTo>
                  <a:pt x="2594245" y="3263037"/>
                  <a:pt x="2587182" y="3259745"/>
                  <a:pt x="2585947" y="3255767"/>
                </a:cubicBezTo>
                <a:cubicBezTo>
                  <a:pt x="2584644" y="3251653"/>
                  <a:pt x="2588828" y="3247606"/>
                  <a:pt x="2595000" y="3246989"/>
                </a:cubicBezTo>
                <a:close/>
                <a:moveTo>
                  <a:pt x="3526659" y="3246646"/>
                </a:moveTo>
                <a:cubicBezTo>
                  <a:pt x="3527482" y="3247537"/>
                  <a:pt x="3518772" y="3252613"/>
                  <a:pt x="3507731" y="3257481"/>
                </a:cubicBezTo>
                <a:cubicBezTo>
                  <a:pt x="3496553" y="3262488"/>
                  <a:pt x="3486814" y="3265574"/>
                  <a:pt x="3485854" y="3264614"/>
                </a:cubicBezTo>
                <a:cubicBezTo>
                  <a:pt x="3484963" y="3263654"/>
                  <a:pt x="3493192" y="3259127"/>
                  <a:pt x="3504508" y="3254190"/>
                </a:cubicBezTo>
                <a:cubicBezTo>
                  <a:pt x="3515549" y="3249320"/>
                  <a:pt x="3525836" y="3245755"/>
                  <a:pt x="3526659" y="3246646"/>
                </a:cubicBezTo>
                <a:close/>
                <a:moveTo>
                  <a:pt x="3395037" y="3244965"/>
                </a:moveTo>
                <a:cubicBezTo>
                  <a:pt x="3398414" y="3244245"/>
                  <a:pt x="3400712" y="3244177"/>
                  <a:pt x="3400815" y="3245000"/>
                </a:cubicBezTo>
                <a:cubicBezTo>
                  <a:pt x="3401089" y="3246440"/>
                  <a:pt x="3394643" y="3250212"/>
                  <a:pt x="3386825" y="3253298"/>
                </a:cubicBezTo>
                <a:cubicBezTo>
                  <a:pt x="3378595" y="3256522"/>
                  <a:pt x="3371668" y="3258030"/>
                  <a:pt x="3370571" y="3256796"/>
                </a:cubicBezTo>
                <a:cubicBezTo>
                  <a:pt x="3369474" y="3255561"/>
                  <a:pt x="3374754" y="3252132"/>
                  <a:pt x="3382778" y="3248840"/>
                </a:cubicBezTo>
                <a:cubicBezTo>
                  <a:pt x="3387201" y="3247057"/>
                  <a:pt x="3391659" y="3245685"/>
                  <a:pt x="3395037" y="3244965"/>
                </a:cubicBezTo>
                <a:close/>
                <a:moveTo>
                  <a:pt x="4942905" y="3244863"/>
                </a:moveTo>
                <a:cubicBezTo>
                  <a:pt x="4958747" y="3240611"/>
                  <a:pt x="4972532" y="3252887"/>
                  <a:pt x="4974521" y="3273392"/>
                </a:cubicBezTo>
                <a:cubicBezTo>
                  <a:pt x="4976510" y="3293623"/>
                  <a:pt x="4965674" y="3313923"/>
                  <a:pt x="4950243" y="3318518"/>
                </a:cubicBezTo>
                <a:cubicBezTo>
                  <a:pt x="4934127" y="3323319"/>
                  <a:pt x="4918011" y="3308436"/>
                  <a:pt x="4916776" y="3287862"/>
                </a:cubicBezTo>
                <a:cubicBezTo>
                  <a:pt x="4915611" y="3268043"/>
                  <a:pt x="4927269" y="3249046"/>
                  <a:pt x="4942905" y="3244863"/>
                </a:cubicBezTo>
                <a:close/>
                <a:moveTo>
                  <a:pt x="5285462" y="3243628"/>
                </a:moveTo>
                <a:cubicBezTo>
                  <a:pt x="5301784" y="3239582"/>
                  <a:pt x="5318038" y="3260567"/>
                  <a:pt x="5319477" y="3283610"/>
                </a:cubicBezTo>
                <a:cubicBezTo>
                  <a:pt x="5320781" y="3305487"/>
                  <a:pt x="5309122" y="3324758"/>
                  <a:pt x="5293212" y="3326267"/>
                </a:cubicBezTo>
                <a:cubicBezTo>
                  <a:pt x="5277026" y="3330313"/>
                  <a:pt x="5262762" y="3316117"/>
                  <a:pt x="5260156" y="3293966"/>
                </a:cubicBezTo>
                <a:cubicBezTo>
                  <a:pt x="5257344" y="3270512"/>
                  <a:pt x="5268934" y="3247743"/>
                  <a:pt x="5285462" y="3243628"/>
                </a:cubicBezTo>
                <a:close/>
                <a:moveTo>
                  <a:pt x="3605081" y="3242583"/>
                </a:moveTo>
                <a:cubicBezTo>
                  <a:pt x="3609385" y="3241451"/>
                  <a:pt x="3612316" y="3241365"/>
                  <a:pt x="3613002" y="3242600"/>
                </a:cubicBezTo>
                <a:cubicBezTo>
                  <a:pt x="3614373" y="3245069"/>
                  <a:pt x="3605801" y="3252133"/>
                  <a:pt x="3593868" y="3257962"/>
                </a:cubicBezTo>
                <a:cubicBezTo>
                  <a:pt x="3582141" y="3263654"/>
                  <a:pt x="3570894" y="3266192"/>
                  <a:pt x="3569522" y="3263723"/>
                </a:cubicBezTo>
                <a:cubicBezTo>
                  <a:pt x="3568151" y="3261254"/>
                  <a:pt x="3576998" y="3254601"/>
                  <a:pt x="3588931" y="3248841"/>
                </a:cubicBezTo>
                <a:cubicBezTo>
                  <a:pt x="3595103" y="3245892"/>
                  <a:pt x="3600778" y="3243714"/>
                  <a:pt x="3605081" y="3242583"/>
                </a:cubicBezTo>
                <a:close/>
                <a:moveTo>
                  <a:pt x="3513081" y="3240954"/>
                </a:moveTo>
                <a:cubicBezTo>
                  <a:pt x="3514109" y="3241229"/>
                  <a:pt x="3505469" y="3245618"/>
                  <a:pt x="3494495" y="3250281"/>
                </a:cubicBezTo>
                <a:cubicBezTo>
                  <a:pt x="3484826" y="3254396"/>
                  <a:pt x="3475499" y="3257757"/>
                  <a:pt x="3474539" y="3257551"/>
                </a:cubicBezTo>
                <a:cubicBezTo>
                  <a:pt x="3473373" y="3257276"/>
                  <a:pt x="3482288" y="3252956"/>
                  <a:pt x="3493330" y="3248292"/>
                </a:cubicBezTo>
                <a:cubicBezTo>
                  <a:pt x="3503411" y="3243972"/>
                  <a:pt x="3512121" y="3240748"/>
                  <a:pt x="3513081" y="3240954"/>
                </a:cubicBezTo>
                <a:close/>
                <a:moveTo>
                  <a:pt x="625522" y="3239103"/>
                </a:moveTo>
                <a:cubicBezTo>
                  <a:pt x="627106" y="3242258"/>
                  <a:pt x="621824" y="3251310"/>
                  <a:pt x="613660" y="3259403"/>
                </a:cubicBezTo>
                <a:cubicBezTo>
                  <a:pt x="605775" y="3267289"/>
                  <a:pt x="597954" y="3271267"/>
                  <a:pt x="597065" y="3267975"/>
                </a:cubicBezTo>
                <a:cubicBezTo>
                  <a:pt x="596310" y="3265232"/>
                  <a:pt x="601657" y="3256110"/>
                  <a:pt x="608109" y="3249184"/>
                </a:cubicBezTo>
                <a:cubicBezTo>
                  <a:pt x="616129" y="3240543"/>
                  <a:pt x="623949" y="3236017"/>
                  <a:pt x="625522" y="3239103"/>
                </a:cubicBezTo>
                <a:close/>
                <a:moveTo>
                  <a:pt x="3501148" y="3238759"/>
                </a:moveTo>
                <a:cubicBezTo>
                  <a:pt x="3501011" y="3239308"/>
                  <a:pt x="3491958" y="3243628"/>
                  <a:pt x="3482426" y="3247537"/>
                </a:cubicBezTo>
                <a:cubicBezTo>
                  <a:pt x="3473648" y="3251172"/>
                  <a:pt x="3466172" y="3253847"/>
                  <a:pt x="3465487" y="3253641"/>
                </a:cubicBezTo>
                <a:cubicBezTo>
                  <a:pt x="3464801" y="3253367"/>
                  <a:pt x="3472482" y="3249732"/>
                  <a:pt x="3482700" y="3245480"/>
                </a:cubicBezTo>
                <a:cubicBezTo>
                  <a:pt x="3492644" y="3241365"/>
                  <a:pt x="3501285" y="3238210"/>
                  <a:pt x="3501148" y="3238759"/>
                </a:cubicBezTo>
                <a:close/>
                <a:moveTo>
                  <a:pt x="7299117" y="3236685"/>
                </a:moveTo>
                <a:cubicBezTo>
                  <a:pt x="7306120" y="3237320"/>
                  <a:pt x="7310869" y="3239411"/>
                  <a:pt x="7311453" y="3242669"/>
                </a:cubicBezTo>
                <a:cubicBezTo>
                  <a:pt x="7312619" y="3249321"/>
                  <a:pt x="7297393" y="3259060"/>
                  <a:pt x="7277506" y="3264957"/>
                </a:cubicBezTo>
                <a:cubicBezTo>
                  <a:pt x="7257549" y="3270855"/>
                  <a:pt x="7241433" y="3269826"/>
                  <a:pt x="7240815" y="3261940"/>
                </a:cubicBezTo>
                <a:cubicBezTo>
                  <a:pt x="7240267" y="3254739"/>
                  <a:pt x="7254943" y="3244315"/>
                  <a:pt x="7273254" y="3239445"/>
                </a:cubicBezTo>
                <a:cubicBezTo>
                  <a:pt x="7282855" y="3236873"/>
                  <a:pt x="7292113" y="3236051"/>
                  <a:pt x="7299117" y="3236685"/>
                </a:cubicBezTo>
                <a:close/>
                <a:moveTo>
                  <a:pt x="6340496" y="3236496"/>
                </a:moveTo>
                <a:cubicBezTo>
                  <a:pt x="6357641" y="3230941"/>
                  <a:pt x="6373346" y="3239651"/>
                  <a:pt x="6375678" y="3255767"/>
                </a:cubicBezTo>
                <a:cubicBezTo>
                  <a:pt x="6378078" y="3272843"/>
                  <a:pt x="6364499" y="3292869"/>
                  <a:pt x="6346051" y="3299590"/>
                </a:cubicBezTo>
                <a:cubicBezTo>
                  <a:pt x="6328632" y="3305968"/>
                  <a:pt x="6313339" y="3297601"/>
                  <a:pt x="6311144" y="3280456"/>
                </a:cubicBezTo>
                <a:cubicBezTo>
                  <a:pt x="6308676" y="3262282"/>
                  <a:pt x="6321911" y="3242462"/>
                  <a:pt x="6340496" y="3236496"/>
                </a:cubicBezTo>
                <a:close/>
                <a:moveTo>
                  <a:pt x="3487638" y="3235948"/>
                </a:moveTo>
                <a:cubicBezTo>
                  <a:pt x="3488529" y="3236291"/>
                  <a:pt x="3481397" y="3239857"/>
                  <a:pt x="3472550" y="3243561"/>
                </a:cubicBezTo>
                <a:cubicBezTo>
                  <a:pt x="3463566" y="3247264"/>
                  <a:pt x="3454925" y="3250213"/>
                  <a:pt x="3454171" y="3249801"/>
                </a:cubicBezTo>
                <a:cubicBezTo>
                  <a:pt x="3453417" y="3249390"/>
                  <a:pt x="3460549" y="3245755"/>
                  <a:pt x="3469464" y="3242120"/>
                </a:cubicBezTo>
                <a:cubicBezTo>
                  <a:pt x="3478242" y="3238417"/>
                  <a:pt x="3486746" y="3235536"/>
                  <a:pt x="3487638" y="3235948"/>
                </a:cubicBezTo>
                <a:close/>
                <a:moveTo>
                  <a:pt x="2460171" y="3234508"/>
                </a:moveTo>
                <a:cubicBezTo>
                  <a:pt x="2466275" y="3236016"/>
                  <a:pt x="2471967" y="3241023"/>
                  <a:pt x="2472105" y="3245069"/>
                </a:cubicBezTo>
                <a:cubicBezTo>
                  <a:pt x="2472242" y="3249115"/>
                  <a:pt x="2466618" y="3250967"/>
                  <a:pt x="2460309" y="3248978"/>
                </a:cubicBezTo>
                <a:cubicBezTo>
                  <a:pt x="2455302" y="3247401"/>
                  <a:pt x="2450022" y="3242806"/>
                  <a:pt x="2449542" y="3239651"/>
                </a:cubicBezTo>
                <a:cubicBezTo>
                  <a:pt x="2448924" y="3235673"/>
                  <a:pt x="2454274" y="3233136"/>
                  <a:pt x="2460171" y="3234508"/>
                </a:cubicBezTo>
                <a:close/>
                <a:moveTo>
                  <a:pt x="4266012" y="3234456"/>
                </a:moveTo>
                <a:cubicBezTo>
                  <a:pt x="4271679" y="3235725"/>
                  <a:pt x="4275828" y="3239377"/>
                  <a:pt x="4276856" y="3245069"/>
                </a:cubicBezTo>
                <a:cubicBezTo>
                  <a:pt x="4278982" y="3256590"/>
                  <a:pt x="4268352" y="3271953"/>
                  <a:pt x="4253333" y="3278948"/>
                </a:cubicBezTo>
                <a:cubicBezTo>
                  <a:pt x="4239137" y="3285600"/>
                  <a:pt x="4226861" y="3282788"/>
                  <a:pt x="4224392" y="3272432"/>
                </a:cubicBezTo>
                <a:cubicBezTo>
                  <a:pt x="4221786" y="3261391"/>
                  <a:pt x="4231525" y="3245961"/>
                  <a:pt x="4246063" y="3238142"/>
                </a:cubicBezTo>
                <a:cubicBezTo>
                  <a:pt x="4253161" y="3234301"/>
                  <a:pt x="4260345" y="3233187"/>
                  <a:pt x="4266012" y="3234456"/>
                </a:cubicBezTo>
                <a:close/>
                <a:moveTo>
                  <a:pt x="6867338" y="3233908"/>
                </a:moveTo>
                <a:cubicBezTo>
                  <a:pt x="6874101" y="3235708"/>
                  <a:pt x="6878576" y="3239891"/>
                  <a:pt x="6879193" y="3245961"/>
                </a:cubicBezTo>
                <a:cubicBezTo>
                  <a:pt x="6880359" y="3257276"/>
                  <a:pt x="6866780" y="3271884"/>
                  <a:pt x="6848881" y="3279016"/>
                </a:cubicBezTo>
                <a:cubicBezTo>
                  <a:pt x="6829884" y="3286560"/>
                  <a:pt x="6812465" y="3282514"/>
                  <a:pt x="6811299" y="3269826"/>
                </a:cubicBezTo>
                <a:cubicBezTo>
                  <a:pt x="6810201" y="3257551"/>
                  <a:pt x="6823575" y="3242600"/>
                  <a:pt x="6841749" y="3236154"/>
                </a:cubicBezTo>
                <a:cubicBezTo>
                  <a:pt x="6851522" y="3232690"/>
                  <a:pt x="6860574" y="3232107"/>
                  <a:pt x="6867338" y="3233908"/>
                </a:cubicBezTo>
                <a:close/>
                <a:moveTo>
                  <a:pt x="1709776" y="3233204"/>
                </a:moveTo>
                <a:cubicBezTo>
                  <a:pt x="1719036" y="3236016"/>
                  <a:pt x="1727535" y="3242668"/>
                  <a:pt x="1728498" y="3247743"/>
                </a:cubicBezTo>
                <a:cubicBezTo>
                  <a:pt x="1729390" y="3252681"/>
                  <a:pt x="1721982" y="3254738"/>
                  <a:pt x="1712928" y="3252064"/>
                </a:cubicBezTo>
                <a:cubicBezTo>
                  <a:pt x="1703465" y="3249320"/>
                  <a:pt x="1694891" y="3242805"/>
                  <a:pt x="1694067" y="3237662"/>
                </a:cubicBezTo>
                <a:cubicBezTo>
                  <a:pt x="1693318" y="3232655"/>
                  <a:pt x="1700653" y="3230529"/>
                  <a:pt x="1709776" y="3233204"/>
                </a:cubicBezTo>
                <a:close/>
                <a:moveTo>
                  <a:pt x="4527928" y="3232930"/>
                </a:moveTo>
                <a:cubicBezTo>
                  <a:pt x="4542329" y="3227581"/>
                  <a:pt x="4555908" y="3234919"/>
                  <a:pt x="4558034" y="3249321"/>
                </a:cubicBezTo>
                <a:cubicBezTo>
                  <a:pt x="4560298" y="3264888"/>
                  <a:pt x="4548845" y="3283199"/>
                  <a:pt x="4533414" y="3288411"/>
                </a:cubicBezTo>
                <a:cubicBezTo>
                  <a:pt x="4518806" y="3293418"/>
                  <a:pt x="4505365" y="3285805"/>
                  <a:pt x="4503376" y="3271609"/>
                </a:cubicBezTo>
                <a:cubicBezTo>
                  <a:pt x="4501181" y="3256316"/>
                  <a:pt x="4512429" y="3238691"/>
                  <a:pt x="4527928" y="3232930"/>
                </a:cubicBezTo>
                <a:close/>
                <a:moveTo>
                  <a:pt x="6124401" y="3232039"/>
                </a:moveTo>
                <a:cubicBezTo>
                  <a:pt x="6141478" y="3226552"/>
                  <a:pt x="6157525" y="3237594"/>
                  <a:pt x="6159720" y="3256453"/>
                </a:cubicBezTo>
                <a:cubicBezTo>
                  <a:pt x="6161915" y="3275313"/>
                  <a:pt x="6149502" y="3296298"/>
                  <a:pt x="6132425" y="3302607"/>
                </a:cubicBezTo>
                <a:cubicBezTo>
                  <a:pt x="6115486" y="3308917"/>
                  <a:pt x="6099370" y="3297601"/>
                  <a:pt x="6097244" y="3277987"/>
                </a:cubicBezTo>
                <a:cubicBezTo>
                  <a:pt x="6095118" y="3258236"/>
                  <a:pt x="6107256" y="3237662"/>
                  <a:pt x="6124401" y="3232039"/>
                </a:cubicBezTo>
                <a:close/>
                <a:moveTo>
                  <a:pt x="2940711" y="3231970"/>
                </a:moveTo>
                <a:cubicBezTo>
                  <a:pt x="2947295" y="3230393"/>
                  <a:pt x="2953262" y="3232519"/>
                  <a:pt x="2953536" y="3236428"/>
                </a:cubicBezTo>
                <a:cubicBezTo>
                  <a:pt x="2953879" y="3240474"/>
                  <a:pt x="2949010" y="3244657"/>
                  <a:pt x="2942152" y="3246235"/>
                </a:cubicBezTo>
                <a:cubicBezTo>
                  <a:pt x="2935705" y="3247744"/>
                  <a:pt x="2929464" y="3245755"/>
                  <a:pt x="2929190" y="3241983"/>
                </a:cubicBezTo>
                <a:cubicBezTo>
                  <a:pt x="2928916" y="3238211"/>
                  <a:pt x="2934265" y="3233547"/>
                  <a:pt x="2940711" y="3231970"/>
                </a:cubicBezTo>
                <a:close/>
                <a:moveTo>
                  <a:pt x="2731200" y="3230804"/>
                </a:moveTo>
                <a:cubicBezTo>
                  <a:pt x="2737029" y="3230392"/>
                  <a:pt x="2741075" y="3232244"/>
                  <a:pt x="2742515" y="3236153"/>
                </a:cubicBezTo>
                <a:cubicBezTo>
                  <a:pt x="2744093" y="3240405"/>
                  <a:pt x="2739909" y="3245206"/>
                  <a:pt x="2733737" y="3246372"/>
                </a:cubicBezTo>
                <a:cubicBezTo>
                  <a:pt x="2727702" y="3247537"/>
                  <a:pt x="2721118" y="3244726"/>
                  <a:pt x="2720638" y="3240611"/>
                </a:cubicBezTo>
                <a:cubicBezTo>
                  <a:pt x="2720090" y="3236428"/>
                  <a:pt x="2725370" y="3231284"/>
                  <a:pt x="2731200" y="3230804"/>
                </a:cubicBezTo>
                <a:close/>
                <a:moveTo>
                  <a:pt x="7225822" y="3229964"/>
                </a:moveTo>
                <a:cubicBezTo>
                  <a:pt x="7232397" y="3230736"/>
                  <a:pt x="7236769" y="3233067"/>
                  <a:pt x="7237523" y="3236702"/>
                </a:cubicBezTo>
                <a:cubicBezTo>
                  <a:pt x="7239032" y="3243972"/>
                  <a:pt x="7225453" y="3254053"/>
                  <a:pt x="7206594" y="3260294"/>
                </a:cubicBezTo>
                <a:cubicBezTo>
                  <a:pt x="7187117" y="3266740"/>
                  <a:pt x="7168737" y="3265574"/>
                  <a:pt x="7167983" y="3257139"/>
                </a:cubicBezTo>
                <a:cubicBezTo>
                  <a:pt x="7167297" y="3249047"/>
                  <a:pt x="7182042" y="3237799"/>
                  <a:pt x="7200902" y="3232587"/>
                </a:cubicBezTo>
                <a:cubicBezTo>
                  <a:pt x="7210469" y="3229981"/>
                  <a:pt x="7219247" y="3229193"/>
                  <a:pt x="7225822" y="3229964"/>
                </a:cubicBezTo>
                <a:close/>
                <a:moveTo>
                  <a:pt x="4736000" y="3228884"/>
                </a:moveTo>
                <a:cubicBezTo>
                  <a:pt x="4750881" y="3224701"/>
                  <a:pt x="4764392" y="3234508"/>
                  <a:pt x="4766449" y="3251173"/>
                </a:cubicBezTo>
                <a:cubicBezTo>
                  <a:pt x="4768712" y="3268729"/>
                  <a:pt x="4756917" y="3288138"/>
                  <a:pt x="4741006" y="3292870"/>
                </a:cubicBezTo>
                <a:cubicBezTo>
                  <a:pt x="4724752" y="3297670"/>
                  <a:pt x="4710694" y="3287040"/>
                  <a:pt x="4709322" y="3269072"/>
                </a:cubicBezTo>
                <a:cubicBezTo>
                  <a:pt x="4707950" y="3251036"/>
                  <a:pt x="4719678" y="3233411"/>
                  <a:pt x="4736000" y="3228884"/>
                </a:cubicBezTo>
                <a:close/>
                <a:moveTo>
                  <a:pt x="5422279" y="3228267"/>
                </a:moveTo>
                <a:cubicBezTo>
                  <a:pt x="5437984" y="3227033"/>
                  <a:pt x="5452934" y="3243012"/>
                  <a:pt x="5455198" y="3264203"/>
                </a:cubicBezTo>
                <a:cubicBezTo>
                  <a:pt x="5457598" y="3287040"/>
                  <a:pt x="5445185" y="3308231"/>
                  <a:pt x="5427902" y="3310151"/>
                </a:cubicBezTo>
                <a:cubicBezTo>
                  <a:pt x="5411444" y="3312003"/>
                  <a:pt x="5397590" y="3296161"/>
                  <a:pt x="5395396" y="3273804"/>
                </a:cubicBezTo>
                <a:cubicBezTo>
                  <a:pt x="5393133" y="3250419"/>
                  <a:pt x="5405546" y="3229639"/>
                  <a:pt x="5422279" y="3228267"/>
                </a:cubicBezTo>
                <a:close/>
                <a:moveTo>
                  <a:pt x="6555495" y="3227923"/>
                </a:moveTo>
                <a:cubicBezTo>
                  <a:pt x="6573806" y="3222232"/>
                  <a:pt x="6589031" y="3230461"/>
                  <a:pt x="6589854" y="3246303"/>
                </a:cubicBezTo>
                <a:cubicBezTo>
                  <a:pt x="6590608" y="3260842"/>
                  <a:pt x="6577578" y="3277713"/>
                  <a:pt x="6560570" y="3284228"/>
                </a:cubicBezTo>
                <a:cubicBezTo>
                  <a:pt x="6542808" y="3291086"/>
                  <a:pt x="6525731" y="3283405"/>
                  <a:pt x="6524428" y="3267768"/>
                </a:cubicBezTo>
                <a:cubicBezTo>
                  <a:pt x="6523125" y="3251721"/>
                  <a:pt x="6537253" y="3233616"/>
                  <a:pt x="6555495" y="3227923"/>
                </a:cubicBezTo>
                <a:close/>
                <a:moveTo>
                  <a:pt x="3474196" y="3226827"/>
                </a:moveTo>
                <a:cubicBezTo>
                  <a:pt x="3474470" y="3227924"/>
                  <a:pt x="3468024" y="3231422"/>
                  <a:pt x="3459451" y="3234919"/>
                </a:cubicBezTo>
                <a:cubicBezTo>
                  <a:pt x="3450741" y="3238417"/>
                  <a:pt x="3443541" y="3240406"/>
                  <a:pt x="3442786" y="3239514"/>
                </a:cubicBezTo>
                <a:cubicBezTo>
                  <a:pt x="3441963" y="3238554"/>
                  <a:pt x="3449987" y="3234028"/>
                  <a:pt x="3458834" y="3230530"/>
                </a:cubicBezTo>
                <a:cubicBezTo>
                  <a:pt x="3466858" y="3227444"/>
                  <a:pt x="3473921" y="3225729"/>
                  <a:pt x="3474196" y="3226827"/>
                </a:cubicBezTo>
                <a:close/>
                <a:moveTo>
                  <a:pt x="1514047" y="3226827"/>
                </a:moveTo>
                <a:cubicBezTo>
                  <a:pt x="1523583" y="3228747"/>
                  <a:pt x="1531811" y="3235125"/>
                  <a:pt x="1532497" y="3240955"/>
                </a:cubicBezTo>
                <a:cubicBezTo>
                  <a:pt x="1533182" y="3246852"/>
                  <a:pt x="1526255" y="3250281"/>
                  <a:pt x="1516719" y="3248841"/>
                </a:cubicBezTo>
                <a:cubicBezTo>
                  <a:pt x="1506506" y="3247332"/>
                  <a:pt x="1496492" y="3239789"/>
                  <a:pt x="1496627" y="3233685"/>
                </a:cubicBezTo>
                <a:cubicBezTo>
                  <a:pt x="1496765" y="3227856"/>
                  <a:pt x="1504306" y="3224838"/>
                  <a:pt x="1514047" y="3226827"/>
                </a:cubicBezTo>
                <a:close/>
                <a:moveTo>
                  <a:pt x="450397" y="3225892"/>
                </a:moveTo>
                <a:cubicBezTo>
                  <a:pt x="452430" y="3224460"/>
                  <a:pt x="453766" y="3224426"/>
                  <a:pt x="453800" y="3226209"/>
                </a:cubicBezTo>
                <a:cubicBezTo>
                  <a:pt x="453870" y="3229158"/>
                  <a:pt x="449960" y="3237045"/>
                  <a:pt x="445092" y="3243834"/>
                </a:cubicBezTo>
                <a:cubicBezTo>
                  <a:pt x="439399" y="3251721"/>
                  <a:pt x="433157" y="3257070"/>
                  <a:pt x="432746" y="3254327"/>
                </a:cubicBezTo>
                <a:cubicBezTo>
                  <a:pt x="432266" y="3251515"/>
                  <a:pt x="437341" y="3241297"/>
                  <a:pt x="442826" y="3233959"/>
                </a:cubicBezTo>
                <a:cubicBezTo>
                  <a:pt x="445641" y="3230153"/>
                  <a:pt x="448365" y="3227324"/>
                  <a:pt x="450397" y="3225892"/>
                </a:cubicBezTo>
                <a:close/>
                <a:moveTo>
                  <a:pt x="3679078" y="3224838"/>
                </a:moveTo>
                <a:cubicBezTo>
                  <a:pt x="3683176" y="3224083"/>
                  <a:pt x="3685902" y="3224460"/>
                  <a:pt x="3686314" y="3226209"/>
                </a:cubicBezTo>
                <a:cubicBezTo>
                  <a:pt x="3687068" y="3229707"/>
                  <a:pt x="3678015" y="3237799"/>
                  <a:pt x="3666288" y="3243697"/>
                </a:cubicBezTo>
                <a:cubicBezTo>
                  <a:pt x="3654492" y="3249595"/>
                  <a:pt x="3643794" y="3251378"/>
                  <a:pt x="3642422" y="3248086"/>
                </a:cubicBezTo>
                <a:cubicBezTo>
                  <a:pt x="3640914" y="3244520"/>
                  <a:pt x="3651132" y="3236085"/>
                  <a:pt x="3663614" y="3230256"/>
                </a:cubicBezTo>
                <a:cubicBezTo>
                  <a:pt x="3669511" y="3227478"/>
                  <a:pt x="3674981" y="3225592"/>
                  <a:pt x="3679078" y="3224838"/>
                </a:cubicBezTo>
                <a:close/>
                <a:moveTo>
                  <a:pt x="539318" y="3223740"/>
                </a:moveTo>
                <a:cubicBezTo>
                  <a:pt x="540758" y="3226209"/>
                  <a:pt x="536098" y="3235056"/>
                  <a:pt x="528897" y="3243834"/>
                </a:cubicBezTo>
                <a:cubicBezTo>
                  <a:pt x="521767" y="3252475"/>
                  <a:pt x="515040" y="3257550"/>
                  <a:pt x="514633" y="3254464"/>
                </a:cubicBezTo>
                <a:cubicBezTo>
                  <a:pt x="514221" y="3251446"/>
                  <a:pt x="520119" y="3240885"/>
                  <a:pt x="526839" y="3232793"/>
                </a:cubicBezTo>
                <a:cubicBezTo>
                  <a:pt x="532600" y="3225866"/>
                  <a:pt x="538223" y="3221752"/>
                  <a:pt x="539318" y="3223740"/>
                </a:cubicBezTo>
                <a:close/>
                <a:moveTo>
                  <a:pt x="3599080" y="3222575"/>
                </a:moveTo>
                <a:cubicBezTo>
                  <a:pt x="3599148" y="3224221"/>
                  <a:pt x="3589822" y="3230118"/>
                  <a:pt x="3579123" y="3234919"/>
                </a:cubicBezTo>
                <a:cubicBezTo>
                  <a:pt x="3568425" y="3239788"/>
                  <a:pt x="3558412" y="3242669"/>
                  <a:pt x="3557863" y="3241297"/>
                </a:cubicBezTo>
                <a:cubicBezTo>
                  <a:pt x="3557315" y="3239857"/>
                  <a:pt x="3565819" y="3234713"/>
                  <a:pt x="3576723" y="3229638"/>
                </a:cubicBezTo>
                <a:cubicBezTo>
                  <a:pt x="3588861" y="3224015"/>
                  <a:pt x="3599011" y="3220723"/>
                  <a:pt x="3599080" y="3222575"/>
                </a:cubicBezTo>
                <a:close/>
                <a:moveTo>
                  <a:pt x="3312278" y="3221683"/>
                </a:moveTo>
                <a:cubicBezTo>
                  <a:pt x="3312621" y="3224220"/>
                  <a:pt x="3306586" y="3228884"/>
                  <a:pt x="3299523" y="3231490"/>
                </a:cubicBezTo>
                <a:cubicBezTo>
                  <a:pt x="3292253" y="3234164"/>
                  <a:pt x="3285875" y="3234233"/>
                  <a:pt x="3285189" y="3231490"/>
                </a:cubicBezTo>
                <a:cubicBezTo>
                  <a:pt x="3284572" y="3228815"/>
                  <a:pt x="3290058" y="3224494"/>
                  <a:pt x="3297671" y="3221751"/>
                </a:cubicBezTo>
                <a:cubicBezTo>
                  <a:pt x="3304872" y="3219145"/>
                  <a:pt x="3311935" y="3219214"/>
                  <a:pt x="3312278" y="3221683"/>
                </a:cubicBezTo>
                <a:close/>
                <a:moveTo>
                  <a:pt x="912910" y="3221443"/>
                </a:moveTo>
                <a:cubicBezTo>
                  <a:pt x="916083" y="3222831"/>
                  <a:pt x="918221" y="3225489"/>
                  <a:pt x="918500" y="3229021"/>
                </a:cubicBezTo>
                <a:cubicBezTo>
                  <a:pt x="919048" y="3236084"/>
                  <a:pt x="911571" y="3244726"/>
                  <a:pt x="902657" y="3247537"/>
                </a:cubicBezTo>
                <a:cubicBezTo>
                  <a:pt x="893465" y="3250486"/>
                  <a:pt x="885514" y="3247332"/>
                  <a:pt x="885167" y="3240474"/>
                </a:cubicBezTo>
                <a:cubicBezTo>
                  <a:pt x="884827" y="3233616"/>
                  <a:pt x="892437" y="3224494"/>
                  <a:pt x="901147" y="3221477"/>
                </a:cubicBezTo>
                <a:cubicBezTo>
                  <a:pt x="905539" y="3219934"/>
                  <a:pt x="909739" y="3220054"/>
                  <a:pt x="912910" y="3221443"/>
                </a:cubicBezTo>
                <a:close/>
                <a:moveTo>
                  <a:pt x="7151524" y="3220628"/>
                </a:moveTo>
                <a:cubicBezTo>
                  <a:pt x="7158485" y="3221426"/>
                  <a:pt x="7163354" y="3223912"/>
                  <a:pt x="7164554" y="3227787"/>
                </a:cubicBezTo>
                <a:cubicBezTo>
                  <a:pt x="7166886" y="3235536"/>
                  <a:pt x="7152827" y="3246920"/>
                  <a:pt x="7133899" y="3253367"/>
                </a:cubicBezTo>
                <a:cubicBezTo>
                  <a:pt x="7114491" y="3260019"/>
                  <a:pt x="7097757" y="3258990"/>
                  <a:pt x="7095563" y="3250212"/>
                </a:cubicBezTo>
                <a:cubicBezTo>
                  <a:pt x="7093368" y="3241503"/>
                  <a:pt x="7106879" y="3229364"/>
                  <a:pt x="7125943" y="3223603"/>
                </a:cubicBezTo>
                <a:cubicBezTo>
                  <a:pt x="7135510" y="3220722"/>
                  <a:pt x="7144563" y="3219831"/>
                  <a:pt x="7151524" y="3220628"/>
                </a:cubicBezTo>
                <a:close/>
                <a:moveTo>
                  <a:pt x="3221547" y="3220037"/>
                </a:moveTo>
                <a:cubicBezTo>
                  <a:pt x="3228405" y="3217020"/>
                  <a:pt x="3235744" y="3217089"/>
                  <a:pt x="3237047" y="3220037"/>
                </a:cubicBezTo>
                <a:cubicBezTo>
                  <a:pt x="3238418" y="3223123"/>
                  <a:pt x="3233549" y="3227650"/>
                  <a:pt x="3226074" y="3230324"/>
                </a:cubicBezTo>
                <a:cubicBezTo>
                  <a:pt x="3219833" y="3232587"/>
                  <a:pt x="3213523" y="3232725"/>
                  <a:pt x="3211809" y="3230599"/>
                </a:cubicBezTo>
                <a:cubicBezTo>
                  <a:pt x="3209820" y="3228061"/>
                  <a:pt x="3214346" y="3223055"/>
                  <a:pt x="3221547" y="3220037"/>
                </a:cubicBezTo>
                <a:close/>
                <a:moveTo>
                  <a:pt x="1769302" y="3219214"/>
                </a:moveTo>
                <a:cubicBezTo>
                  <a:pt x="1778835" y="3222300"/>
                  <a:pt x="1787886" y="3228815"/>
                  <a:pt x="1789259" y="3233616"/>
                </a:cubicBezTo>
                <a:cubicBezTo>
                  <a:pt x="1790564" y="3238211"/>
                  <a:pt x="1783224" y="3239651"/>
                  <a:pt x="1774173" y="3236634"/>
                </a:cubicBezTo>
                <a:cubicBezTo>
                  <a:pt x="1764844" y="3233616"/>
                  <a:pt x="1756341" y="3226895"/>
                  <a:pt x="1755657" y="3222095"/>
                </a:cubicBezTo>
                <a:cubicBezTo>
                  <a:pt x="1755039" y="3217774"/>
                  <a:pt x="1760870" y="3216540"/>
                  <a:pt x="1769302" y="3219214"/>
                </a:cubicBezTo>
                <a:close/>
                <a:moveTo>
                  <a:pt x="1107714" y="3218323"/>
                </a:moveTo>
                <a:cubicBezTo>
                  <a:pt x="1117108" y="3216814"/>
                  <a:pt x="1125613" y="3221271"/>
                  <a:pt x="1127051" y="3228266"/>
                </a:cubicBezTo>
                <a:cubicBezTo>
                  <a:pt x="1128424" y="3235124"/>
                  <a:pt x="1122044" y="3242120"/>
                  <a:pt x="1112785" y="3244040"/>
                </a:cubicBezTo>
                <a:cubicBezTo>
                  <a:pt x="1102499" y="3246097"/>
                  <a:pt x="1092559" y="3241228"/>
                  <a:pt x="1091869" y="3233616"/>
                </a:cubicBezTo>
                <a:cubicBezTo>
                  <a:pt x="1091252" y="3226758"/>
                  <a:pt x="1098455" y="3219694"/>
                  <a:pt x="1107714" y="3218323"/>
                </a:cubicBezTo>
                <a:close/>
                <a:moveTo>
                  <a:pt x="4192948" y="3217714"/>
                </a:moveTo>
                <a:cubicBezTo>
                  <a:pt x="4197886" y="3218820"/>
                  <a:pt x="4201315" y="3222129"/>
                  <a:pt x="4202241" y="3227444"/>
                </a:cubicBezTo>
                <a:cubicBezTo>
                  <a:pt x="4204230" y="3238691"/>
                  <a:pt x="4193531" y="3253984"/>
                  <a:pt x="4178855" y="3260980"/>
                </a:cubicBezTo>
                <a:cubicBezTo>
                  <a:pt x="4165482" y="3267289"/>
                  <a:pt x="4152521" y="3264477"/>
                  <a:pt x="4150806" y="3254808"/>
                </a:cubicBezTo>
                <a:cubicBezTo>
                  <a:pt x="4148886" y="3244246"/>
                  <a:pt x="4159996" y="3228541"/>
                  <a:pt x="4174603" y="3221203"/>
                </a:cubicBezTo>
                <a:cubicBezTo>
                  <a:pt x="4181564" y="3217705"/>
                  <a:pt x="4188010" y="3216608"/>
                  <a:pt x="4192948" y="3217714"/>
                </a:cubicBezTo>
                <a:close/>
                <a:moveTo>
                  <a:pt x="3385933" y="3216471"/>
                </a:moveTo>
                <a:cubicBezTo>
                  <a:pt x="3387168" y="3218322"/>
                  <a:pt x="3382641" y="3222163"/>
                  <a:pt x="3375715" y="3225180"/>
                </a:cubicBezTo>
                <a:cubicBezTo>
                  <a:pt x="3367897" y="3228609"/>
                  <a:pt x="3359461" y="3229912"/>
                  <a:pt x="3358296" y="3227855"/>
                </a:cubicBezTo>
                <a:cubicBezTo>
                  <a:pt x="3357130" y="3225729"/>
                  <a:pt x="3363370" y="3220791"/>
                  <a:pt x="3371189" y="3217842"/>
                </a:cubicBezTo>
                <a:cubicBezTo>
                  <a:pt x="3378047" y="3215168"/>
                  <a:pt x="3384699" y="3214619"/>
                  <a:pt x="3385933" y="3216471"/>
                </a:cubicBezTo>
                <a:close/>
                <a:moveTo>
                  <a:pt x="5908443" y="3214825"/>
                </a:moveTo>
                <a:cubicBezTo>
                  <a:pt x="5926205" y="3209270"/>
                  <a:pt x="5941978" y="3220997"/>
                  <a:pt x="5944310" y="3241708"/>
                </a:cubicBezTo>
                <a:cubicBezTo>
                  <a:pt x="5946504" y="3260842"/>
                  <a:pt x="5935463" y="3281416"/>
                  <a:pt x="5919553" y="3287657"/>
                </a:cubicBezTo>
                <a:cubicBezTo>
                  <a:pt x="5902408" y="3294377"/>
                  <a:pt x="5885743" y="3282925"/>
                  <a:pt x="5882314" y="3262351"/>
                </a:cubicBezTo>
                <a:cubicBezTo>
                  <a:pt x="5879022" y="3242257"/>
                  <a:pt x="5891229" y="3220242"/>
                  <a:pt x="5908443" y="3214825"/>
                </a:cubicBezTo>
                <a:close/>
                <a:moveTo>
                  <a:pt x="365126" y="3214714"/>
                </a:moveTo>
                <a:cubicBezTo>
                  <a:pt x="366772" y="3214139"/>
                  <a:pt x="367732" y="3214962"/>
                  <a:pt x="367527" y="3217362"/>
                </a:cubicBezTo>
                <a:cubicBezTo>
                  <a:pt x="367114" y="3222094"/>
                  <a:pt x="361421" y="3233067"/>
                  <a:pt x="357376" y="3236839"/>
                </a:cubicBezTo>
                <a:cubicBezTo>
                  <a:pt x="354221" y="3239788"/>
                  <a:pt x="350999" y="3241091"/>
                  <a:pt x="349969" y="3239514"/>
                </a:cubicBezTo>
                <a:cubicBezTo>
                  <a:pt x="348463" y="3237045"/>
                  <a:pt x="353330" y="3227169"/>
                  <a:pt x="358610" y="3220449"/>
                </a:cubicBezTo>
                <a:cubicBezTo>
                  <a:pt x="361149" y="3217260"/>
                  <a:pt x="363478" y="3215288"/>
                  <a:pt x="365126" y="3214714"/>
                </a:cubicBezTo>
                <a:close/>
                <a:moveTo>
                  <a:pt x="2137778" y="3213659"/>
                </a:moveTo>
                <a:cubicBezTo>
                  <a:pt x="2144842" y="3217019"/>
                  <a:pt x="2152454" y="3223603"/>
                  <a:pt x="2153551" y="3227375"/>
                </a:cubicBezTo>
                <a:cubicBezTo>
                  <a:pt x="2154717" y="3231284"/>
                  <a:pt x="2149368" y="3231284"/>
                  <a:pt x="2141687" y="3227306"/>
                </a:cubicBezTo>
                <a:cubicBezTo>
                  <a:pt x="2135240" y="3224014"/>
                  <a:pt x="2128794" y="3218528"/>
                  <a:pt x="2127285" y="3215030"/>
                </a:cubicBezTo>
                <a:cubicBezTo>
                  <a:pt x="2125502" y="3210916"/>
                  <a:pt x="2130371" y="3210298"/>
                  <a:pt x="2137778" y="3213659"/>
                </a:cubicBezTo>
                <a:close/>
                <a:moveTo>
                  <a:pt x="3585913" y="3213453"/>
                </a:moveTo>
                <a:cubicBezTo>
                  <a:pt x="3586598" y="3214002"/>
                  <a:pt x="3577751" y="3218871"/>
                  <a:pt x="3567053" y="3223603"/>
                </a:cubicBezTo>
                <a:cubicBezTo>
                  <a:pt x="3557246" y="3227992"/>
                  <a:pt x="3548536" y="3231078"/>
                  <a:pt x="3547302" y="3230804"/>
                </a:cubicBezTo>
                <a:cubicBezTo>
                  <a:pt x="3545999" y="3230461"/>
                  <a:pt x="3554091" y="3226141"/>
                  <a:pt x="3564652" y="3221408"/>
                </a:cubicBezTo>
                <a:cubicBezTo>
                  <a:pt x="3575214" y="3216676"/>
                  <a:pt x="3585226" y="3212836"/>
                  <a:pt x="3585913" y="3213453"/>
                </a:cubicBezTo>
                <a:close/>
                <a:moveTo>
                  <a:pt x="2189350" y="3212631"/>
                </a:moveTo>
                <a:cubicBezTo>
                  <a:pt x="2189899" y="3209682"/>
                  <a:pt x="2195248" y="3210231"/>
                  <a:pt x="2201900" y="3213865"/>
                </a:cubicBezTo>
                <a:cubicBezTo>
                  <a:pt x="2208141" y="3217363"/>
                  <a:pt x="2214450" y="3223329"/>
                  <a:pt x="2215067" y="3226484"/>
                </a:cubicBezTo>
                <a:cubicBezTo>
                  <a:pt x="2215753" y="3230256"/>
                  <a:pt x="2209169" y="3230187"/>
                  <a:pt x="2202037" y="3226415"/>
                </a:cubicBezTo>
                <a:cubicBezTo>
                  <a:pt x="2194631" y="3222438"/>
                  <a:pt x="2188664" y="3215991"/>
                  <a:pt x="2189350" y="3212631"/>
                </a:cubicBezTo>
                <a:close/>
                <a:moveTo>
                  <a:pt x="692173" y="3212347"/>
                </a:moveTo>
                <a:cubicBezTo>
                  <a:pt x="695202" y="3211430"/>
                  <a:pt x="697431" y="3211841"/>
                  <a:pt x="698084" y="3213796"/>
                </a:cubicBezTo>
                <a:cubicBezTo>
                  <a:pt x="699318" y="3217637"/>
                  <a:pt x="693693" y="3227238"/>
                  <a:pt x="686219" y="3234027"/>
                </a:cubicBezTo>
                <a:cubicBezTo>
                  <a:pt x="678744" y="3240817"/>
                  <a:pt x="670579" y="3243972"/>
                  <a:pt x="668867" y="3240611"/>
                </a:cubicBezTo>
                <a:cubicBezTo>
                  <a:pt x="666809" y="3236633"/>
                  <a:pt x="672640" y="3226621"/>
                  <a:pt x="681487" y="3218871"/>
                </a:cubicBezTo>
                <a:cubicBezTo>
                  <a:pt x="685327" y="3215510"/>
                  <a:pt x="689148" y="3213264"/>
                  <a:pt x="692173" y="3212347"/>
                </a:cubicBezTo>
                <a:close/>
                <a:moveTo>
                  <a:pt x="2076608" y="3212082"/>
                </a:moveTo>
                <a:cubicBezTo>
                  <a:pt x="2084427" y="3215991"/>
                  <a:pt x="2091623" y="3222026"/>
                  <a:pt x="2092926" y="3225729"/>
                </a:cubicBezTo>
                <a:cubicBezTo>
                  <a:pt x="2094160" y="3229296"/>
                  <a:pt x="2088742" y="3229433"/>
                  <a:pt x="2081615" y="3226141"/>
                </a:cubicBezTo>
                <a:cubicBezTo>
                  <a:pt x="2074346" y="3222780"/>
                  <a:pt x="2066939" y="3216540"/>
                  <a:pt x="2065566" y="3212562"/>
                </a:cubicBezTo>
                <a:cubicBezTo>
                  <a:pt x="2064056" y="3208584"/>
                  <a:pt x="2068994" y="3208379"/>
                  <a:pt x="2076608" y="3212082"/>
                </a:cubicBezTo>
                <a:close/>
                <a:moveTo>
                  <a:pt x="6792294" y="3211550"/>
                </a:moveTo>
                <a:cubicBezTo>
                  <a:pt x="6798834" y="3213933"/>
                  <a:pt x="6803309" y="3218528"/>
                  <a:pt x="6803961" y="3224632"/>
                </a:cubicBezTo>
                <a:cubicBezTo>
                  <a:pt x="6805195" y="3237113"/>
                  <a:pt x="6791136" y="3252475"/>
                  <a:pt x="6772894" y="3258922"/>
                </a:cubicBezTo>
                <a:cubicBezTo>
                  <a:pt x="6754172" y="3265574"/>
                  <a:pt x="6738947" y="3260430"/>
                  <a:pt x="6737644" y="3246714"/>
                </a:cubicBezTo>
                <a:cubicBezTo>
                  <a:pt x="6736341" y="3233273"/>
                  <a:pt x="6750194" y="3217294"/>
                  <a:pt x="6768230" y="3211739"/>
                </a:cubicBezTo>
                <a:cubicBezTo>
                  <a:pt x="6777145" y="3208995"/>
                  <a:pt x="6785752" y="3209167"/>
                  <a:pt x="6792294" y="3211550"/>
                </a:cubicBezTo>
                <a:close/>
                <a:moveTo>
                  <a:pt x="3573089" y="3210916"/>
                </a:moveTo>
                <a:cubicBezTo>
                  <a:pt x="3573980" y="3210985"/>
                  <a:pt x="3566162" y="3214894"/>
                  <a:pt x="3556012" y="3219351"/>
                </a:cubicBezTo>
                <a:cubicBezTo>
                  <a:pt x="3545588" y="3223946"/>
                  <a:pt x="3536878" y="3227307"/>
                  <a:pt x="3536124" y="3227101"/>
                </a:cubicBezTo>
                <a:cubicBezTo>
                  <a:pt x="3535370" y="3226895"/>
                  <a:pt x="3543256" y="3223055"/>
                  <a:pt x="3552926" y="3218803"/>
                </a:cubicBezTo>
                <a:cubicBezTo>
                  <a:pt x="3562664" y="3214550"/>
                  <a:pt x="3572128" y="3210847"/>
                  <a:pt x="3573089" y="3210916"/>
                </a:cubicBezTo>
                <a:close/>
                <a:moveTo>
                  <a:pt x="3750624" y="3210453"/>
                </a:moveTo>
                <a:cubicBezTo>
                  <a:pt x="3755494" y="3209424"/>
                  <a:pt x="3758940" y="3209818"/>
                  <a:pt x="3759763" y="3211945"/>
                </a:cubicBezTo>
                <a:cubicBezTo>
                  <a:pt x="3761272" y="3215853"/>
                  <a:pt x="3752905" y="3224563"/>
                  <a:pt x="3741041" y="3231147"/>
                </a:cubicBezTo>
                <a:cubicBezTo>
                  <a:pt x="3727805" y="3238485"/>
                  <a:pt x="3715940" y="3240405"/>
                  <a:pt x="3714294" y="3236016"/>
                </a:cubicBezTo>
                <a:cubicBezTo>
                  <a:pt x="3712786" y="3231970"/>
                  <a:pt x="3721015" y="3223946"/>
                  <a:pt x="3732948" y="3217500"/>
                </a:cubicBezTo>
                <a:cubicBezTo>
                  <a:pt x="3739463" y="3213933"/>
                  <a:pt x="3745755" y="3211481"/>
                  <a:pt x="3750624" y="3210453"/>
                </a:cubicBezTo>
                <a:close/>
                <a:moveTo>
                  <a:pt x="1378260" y="3209888"/>
                </a:moveTo>
                <a:cubicBezTo>
                  <a:pt x="1387792" y="3210985"/>
                  <a:pt x="1396021" y="3217089"/>
                  <a:pt x="1396777" y="3223535"/>
                </a:cubicBezTo>
                <a:cubicBezTo>
                  <a:pt x="1397531" y="3230050"/>
                  <a:pt x="1390672" y="3234577"/>
                  <a:pt x="1381212" y="3233959"/>
                </a:cubicBezTo>
                <a:cubicBezTo>
                  <a:pt x="1371881" y="3233411"/>
                  <a:pt x="1362967" y="3227719"/>
                  <a:pt x="1361388" y="3221272"/>
                </a:cubicBezTo>
                <a:cubicBezTo>
                  <a:pt x="1359605" y="3214003"/>
                  <a:pt x="1367492" y="3208653"/>
                  <a:pt x="1378260" y="3209888"/>
                </a:cubicBezTo>
                <a:close/>
                <a:moveTo>
                  <a:pt x="3148853" y="3209751"/>
                </a:moveTo>
                <a:cubicBezTo>
                  <a:pt x="3155916" y="3207419"/>
                  <a:pt x="3162911" y="3208996"/>
                  <a:pt x="3162911" y="3212836"/>
                </a:cubicBezTo>
                <a:cubicBezTo>
                  <a:pt x="3162843" y="3216129"/>
                  <a:pt x="3157425" y="3220997"/>
                  <a:pt x="3151733" y="3222987"/>
                </a:cubicBezTo>
                <a:cubicBezTo>
                  <a:pt x="3144738" y="3225387"/>
                  <a:pt x="3138154" y="3223947"/>
                  <a:pt x="3137948" y="3219832"/>
                </a:cubicBezTo>
                <a:cubicBezTo>
                  <a:pt x="3137743" y="3216265"/>
                  <a:pt x="3142475" y="3211877"/>
                  <a:pt x="3148853" y="3209751"/>
                </a:cubicBezTo>
                <a:close/>
                <a:moveTo>
                  <a:pt x="3561018" y="3209339"/>
                </a:moveTo>
                <a:cubicBezTo>
                  <a:pt x="3562252" y="3209339"/>
                  <a:pt x="3555737" y="3212562"/>
                  <a:pt x="3546548" y="3216608"/>
                </a:cubicBezTo>
                <a:cubicBezTo>
                  <a:pt x="3537289" y="3220654"/>
                  <a:pt x="3528443" y="3224083"/>
                  <a:pt x="3526385" y="3224358"/>
                </a:cubicBezTo>
                <a:cubicBezTo>
                  <a:pt x="3524465" y="3224632"/>
                  <a:pt x="3530843" y="3221409"/>
                  <a:pt x="3539552" y="3217568"/>
                </a:cubicBezTo>
                <a:cubicBezTo>
                  <a:pt x="3550182" y="3212905"/>
                  <a:pt x="3559646" y="3209270"/>
                  <a:pt x="3561018" y="3209339"/>
                </a:cubicBezTo>
                <a:close/>
                <a:moveTo>
                  <a:pt x="1820496" y="3209047"/>
                </a:moveTo>
                <a:cubicBezTo>
                  <a:pt x="1823308" y="3208653"/>
                  <a:pt x="1827491" y="3209338"/>
                  <a:pt x="1832051" y="3211259"/>
                </a:cubicBezTo>
                <a:cubicBezTo>
                  <a:pt x="1840420" y="3214825"/>
                  <a:pt x="1848168" y="3221134"/>
                  <a:pt x="1849197" y="3225181"/>
                </a:cubicBezTo>
                <a:cubicBezTo>
                  <a:pt x="1850294" y="3229433"/>
                  <a:pt x="1844602" y="3230118"/>
                  <a:pt x="1835757" y="3226895"/>
                </a:cubicBezTo>
                <a:cubicBezTo>
                  <a:pt x="1827320" y="3223809"/>
                  <a:pt x="1818815" y="3217637"/>
                  <a:pt x="1817172" y="3213316"/>
                </a:cubicBezTo>
                <a:cubicBezTo>
                  <a:pt x="1816246" y="3210916"/>
                  <a:pt x="1817686" y="3209441"/>
                  <a:pt x="1820496" y="3209047"/>
                </a:cubicBezTo>
                <a:close/>
                <a:moveTo>
                  <a:pt x="2014340" y="3208584"/>
                </a:moveTo>
                <a:cubicBezTo>
                  <a:pt x="2022294" y="3212151"/>
                  <a:pt x="2030454" y="3219146"/>
                  <a:pt x="2031550" y="3223261"/>
                </a:cubicBezTo>
                <a:cubicBezTo>
                  <a:pt x="2032650" y="3226896"/>
                  <a:pt x="2027783" y="3226964"/>
                  <a:pt x="2020372" y="3223603"/>
                </a:cubicBezTo>
                <a:cubicBezTo>
                  <a:pt x="2011940" y="3219694"/>
                  <a:pt x="2003847" y="3212905"/>
                  <a:pt x="2002955" y="3208996"/>
                </a:cubicBezTo>
                <a:cubicBezTo>
                  <a:pt x="2002199" y="3205499"/>
                  <a:pt x="2007069" y="3205293"/>
                  <a:pt x="2014340" y="3208584"/>
                </a:cubicBezTo>
                <a:close/>
                <a:moveTo>
                  <a:pt x="7077278" y="3208035"/>
                </a:moveTo>
                <a:cubicBezTo>
                  <a:pt x="7084213" y="3209253"/>
                  <a:pt x="7089082" y="3212322"/>
                  <a:pt x="7090076" y="3216814"/>
                </a:cubicBezTo>
                <a:cubicBezTo>
                  <a:pt x="7092065" y="3225867"/>
                  <a:pt x="7078075" y="3238142"/>
                  <a:pt x="7059353" y="3244315"/>
                </a:cubicBezTo>
                <a:cubicBezTo>
                  <a:pt x="7041591" y="3250212"/>
                  <a:pt x="7025406" y="3248086"/>
                  <a:pt x="7022937" y="3239034"/>
                </a:cubicBezTo>
                <a:cubicBezTo>
                  <a:pt x="7020262" y="3229227"/>
                  <a:pt x="7033155" y="3216265"/>
                  <a:pt x="7052083" y="3210367"/>
                </a:cubicBezTo>
                <a:cubicBezTo>
                  <a:pt x="7061341" y="3207452"/>
                  <a:pt x="7070343" y="3206818"/>
                  <a:pt x="7077278" y="3208035"/>
                </a:cubicBezTo>
                <a:close/>
                <a:moveTo>
                  <a:pt x="2250523" y="3207692"/>
                </a:moveTo>
                <a:cubicBezTo>
                  <a:pt x="2250591" y="3204332"/>
                  <a:pt x="2256420" y="3204332"/>
                  <a:pt x="2263073" y="3207692"/>
                </a:cubicBezTo>
                <a:cubicBezTo>
                  <a:pt x="2269794" y="3211053"/>
                  <a:pt x="2275623" y="3216951"/>
                  <a:pt x="2275623" y="3220380"/>
                </a:cubicBezTo>
                <a:cubicBezTo>
                  <a:pt x="2275554" y="3223877"/>
                  <a:pt x="2270068" y="3223877"/>
                  <a:pt x="2263141" y="3220380"/>
                </a:cubicBezTo>
                <a:cubicBezTo>
                  <a:pt x="2256420" y="3217019"/>
                  <a:pt x="2250454" y="3210984"/>
                  <a:pt x="2250523" y="3207692"/>
                </a:cubicBezTo>
                <a:close/>
                <a:moveTo>
                  <a:pt x="5075882" y="3207418"/>
                </a:moveTo>
                <a:cubicBezTo>
                  <a:pt x="5091724" y="3202960"/>
                  <a:pt x="5105782" y="3215442"/>
                  <a:pt x="5108183" y="3236359"/>
                </a:cubicBezTo>
                <a:cubicBezTo>
                  <a:pt x="5110583" y="3257207"/>
                  <a:pt x="5100228" y="3278056"/>
                  <a:pt x="5084728" y="3283199"/>
                </a:cubicBezTo>
                <a:cubicBezTo>
                  <a:pt x="5068749" y="3288549"/>
                  <a:pt x="5052153" y="3273255"/>
                  <a:pt x="5050438" y="3252064"/>
                </a:cubicBezTo>
                <a:cubicBezTo>
                  <a:pt x="5048793" y="3231833"/>
                  <a:pt x="5060245" y="3211807"/>
                  <a:pt x="5075882" y="3207418"/>
                </a:cubicBezTo>
                <a:close/>
                <a:moveTo>
                  <a:pt x="1879100" y="3207075"/>
                </a:moveTo>
                <a:cubicBezTo>
                  <a:pt x="1879238" y="3203509"/>
                  <a:pt x="1886025" y="3203921"/>
                  <a:pt x="1894460" y="3208036"/>
                </a:cubicBezTo>
                <a:cubicBezTo>
                  <a:pt x="1902692" y="3212082"/>
                  <a:pt x="1910235" y="3218734"/>
                  <a:pt x="1910507" y="3222163"/>
                </a:cubicBezTo>
                <a:cubicBezTo>
                  <a:pt x="1910784" y="3225661"/>
                  <a:pt x="1904199" y="3225729"/>
                  <a:pt x="1896245" y="3222232"/>
                </a:cubicBezTo>
                <a:cubicBezTo>
                  <a:pt x="1886984" y="3218254"/>
                  <a:pt x="1878961" y="3211190"/>
                  <a:pt x="1879100" y="3207075"/>
                </a:cubicBezTo>
                <a:close/>
                <a:moveTo>
                  <a:pt x="1940682" y="3207007"/>
                </a:moveTo>
                <a:cubicBezTo>
                  <a:pt x="1939721" y="3203235"/>
                  <a:pt x="1946585" y="3203578"/>
                  <a:pt x="1955086" y="3207830"/>
                </a:cubicBezTo>
                <a:cubicBezTo>
                  <a:pt x="1963794" y="3212219"/>
                  <a:pt x="1971200" y="3218666"/>
                  <a:pt x="1971200" y="3222026"/>
                </a:cubicBezTo>
                <a:cubicBezTo>
                  <a:pt x="1971270" y="3225455"/>
                  <a:pt x="1964346" y="3224564"/>
                  <a:pt x="1955630" y="3220038"/>
                </a:cubicBezTo>
                <a:cubicBezTo>
                  <a:pt x="1948570" y="3216403"/>
                  <a:pt x="1941508" y="3210299"/>
                  <a:pt x="1940682" y="3207007"/>
                </a:cubicBezTo>
                <a:close/>
                <a:moveTo>
                  <a:pt x="5558273" y="3206733"/>
                </a:moveTo>
                <a:cubicBezTo>
                  <a:pt x="5575007" y="3204196"/>
                  <a:pt x="5590986" y="3221135"/>
                  <a:pt x="5592083" y="3243149"/>
                </a:cubicBezTo>
                <a:cubicBezTo>
                  <a:pt x="5593043" y="3264066"/>
                  <a:pt x="5580973" y="3283474"/>
                  <a:pt x="5564788" y="3286423"/>
                </a:cubicBezTo>
                <a:cubicBezTo>
                  <a:pt x="5548261" y="3289441"/>
                  <a:pt x="5534133" y="3274970"/>
                  <a:pt x="5531733" y="3253299"/>
                </a:cubicBezTo>
                <a:cubicBezTo>
                  <a:pt x="5529195" y="3230530"/>
                  <a:pt x="5541471" y="3209270"/>
                  <a:pt x="5558273" y="3206733"/>
                </a:cubicBezTo>
                <a:close/>
                <a:moveTo>
                  <a:pt x="1243641" y="3206253"/>
                </a:moveTo>
                <a:cubicBezTo>
                  <a:pt x="1253169" y="3206527"/>
                  <a:pt x="1261190" y="3212356"/>
                  <a:pt x="1261675" y="3219214"/>
                </a:cubicBezTo>
                <a:cubicBezTo>
                  <a:pt x="1262156" y="3226004"/>
                  <a:pt x="1255160" y="3231422"/>
                  <a:pt x="1245628" y="3231696"/>
                </a:cubicBezTo>
                <a:cubicBezTo>
                  <a:pt x="1235406" y="3231970"/>
                  <a:pt x="1225740" y="3225249"/>
                  <a:pt x="1226080" y="3217911"/>
                </a:cubicBezTo>
                <a:cubicBezTo>
                  <a:pt x="1226355" y="3210985"/>
                  <a:pt x="1233899" y="3205978"/>
                  <a:pt x="1243641" y="3206253"/>
                </a:cubicBezTo>
                <a:close/>
                <a:moveTo>
                  <a:pt x="3460479" y="3206115"/>
                </a:moveTo>
                <a:cubicBezTo>
                  <a:pt x="3460479" y="3208173"/>
                  <a:pt x="3453690" y="3212356"/>
                  <a:pt x="3445255" y="3215579"/>
                </a:cubicBezTo>
                <a:cubicBezTo>
                  <a:pt x="3438397" y="3218186"/>
                  <a:pt x="3431607" y="3219351"/>
                  <a:pt x="3430853" y="3217911"/>
                </a:cubicBezTo>
                <a:cubicBezTo>
                  <a:pt x="3429893" y="3216334"/>
                  <a:pt x="3436682" y="3211739"/>
                  <a:pt x="3444912" y="3208447"/>
                </a:cubicBezTo>
                <a:cubicBezTo>
                  <a:pt x="3453416" y="3205087"/>
                  <a:pt x="3460479" y="3204058"/>
                  <a:pt x="3460479" y="3206115"/>
                </a:cubicBezTo>
                <a:close/>
                <a:moveTo>
                  <a:pt x="131540" y="3205498"/>
                </a:moveTo>
                <a:cubicBezTo>
                  <a:pt x="133872" y="3206801"/>
                  <a:pt x="130375" y="3213590"/>
                  <a:pt x="126396" y="3215511"/>
                </a:cubicBezTo>
                <a:cubicBezTo>
                  <a:pt x="123653" y="3216814"/>
                  <a:pt x="121115" y="3216197"/>
                  <a:pt x="117000" y="3216471"/>
                </a:cubicBezTo>
                <a:cubicBezTo>
                  <a:pt x="119951" y="3212082"/>
                  <a:pt x="121528" y="3208241"/>
                  <a:pt x="123722" y="3206732"/>
                </a:cubicBezTo>
                <a:cubicBezTo>
                  <a:pt x="126123" y="3205155"/>
                  <a:pt x="130032" y="3204607"/>
                  <a:pt x="131540" y="3205498"/>
                </a:cubicBezTo>
                <a:close/>
                <a:moveTo>
                  <a:pt x="4119525" y="3205413"/>
                </a:moveTo>
                <a:cubicBezTo>
                  <a:pt x="4124900" y="3206236"/>
                  <a:pt x="4128517" y="3209476"/>
                  <a:pt x="4128929" y="3214894"/>
                </a:cubicBezTo>
                <a:cubicBezTo>
                  <a:pt x="4129615" y="3225249"/>
                  <a:pt x="4119396" y="3238829"/>
                  <a:pt x="4105475" y="3246098"/>
                </a:cubicBezTo>
                <a:cubicBezTo>
                  <a:pt x="4091553" y="3253368"/>
                  <a:pt x="4079414" y="3251516"/>
                  <a:pt x="4077768" y="3241915"/>
                </a:cubicBezTo>
                <a:cubicBezTo>
                  <a:pt x="4076123" y="3232313"/>
                  <a:pt x="4085861" y="3218255"/>
                  <a:pt x="4099577" y="3210436"/>
                </a:cubicBezTo>
                <a:cubicBezTo>
                  <a:pt x="4107018" y="3206184"/>
                  <a:pt x="4114150" y="3204590"/>
                  <a:pt x="4119525" y="3205413"/>
                </a:cubicBezTo>
                <a:close/>
                <a:moveTo>
                  <a:pt x="3548125" y="3204195"/>
                </a:moveTo>
                <a:cubicBezTo>
                  <a:pt x="3548468" y="3205018"/>
                  <a:pt x="3540855" y="3208996"/>
                  <a:pt x="3531803" y="3212768"/>
                </a:cubicBezTo>
                <a:cubicBezTo>
                  <a:pt x="3522750" y="3216540"/>
                  <a:pt x="3515001" y="3218940"/>
                  <a:pt x="3515138" y="3217911"/>
                </a:cubicBezTo>
                <a:cubicBezTo>
                  <a:pt x="3515275" y="3216951"/>
                  <a:pt x="3521790" y="3213454"/>
                  <a:pt x="3530088" y="3209956"/>
                </a:cubicBezTo>
                <a:cubicBezTo>
                  <a:pt x="3539278" y="3206115"/>
                  <a:pt x="3547782" y="3203373"/>
                  <a:pt x="3548125" y="3204195"/>
                </a:cubicBezTo>
                <a:close/>
                <a:moveTo>
                  <a:pt x="2865685" y="3203373"/>
                </a:moveTo>
                <a:cubicBezTo>
                  <a:pt x="2871583" y="3202138"/>
                  <a:pt x="2877207" y="3205773"/>
                  <a:pt x="2877413" y="3210299"/>
                </a:cubicBezTo>
                <a:cubicBezTo>
                  <a:pt x="2877550" y="3214825"/>
                  <a:pt x="2871995" y="3219489"/>
                  <a:pt x="2865823" y="3220174"/>
                </a:cubicBezTo>
                <a:cubicBezTo>
                  <a:pt x="2860885" y="3220655"/>
                  <a:pt x="2855673" y="3217980"/>
                  <a:pt x="2855261" y="3214688"/>
                </a:cubicBezTo>
                <a:cubicBezTo>
                  <a:pt x="2854644" y="3210505"/>
                  <a:pt x="2859925" y="3204470"/>
                  <a:pt x="2865685" y="3203373"/>
                </a:cubicBezTo>
                <a:close/>
                <a:moveTo>
                  <a:pt x="839006" y="3203244"/>
                </a:moveTo>
                <a:cubicBezTo>
                  <a:pt x="842340" y="3203835"/>
                  <a:pt x="844602" y="3205841"/>
                  <a:pt x="844843" y="3209064"/>
                </a:cubicBezTo>
                <a:cubicBezTo>
                  <a:pt x="845324" y="3215648"/>
                  <a:pt x="837917" y="3224838"/>
                  <a:pt x="828931" y="3229021"/>
                </a:cubicBezTo>
                <a:cubicBezTo>
                  <a:pt x="819948" y="3233205"/>
                  <a:pt x="812201" y="3231284"/>
                  <a:pt x="812201" y="3224564"/>
                </a:cubicBezTo>
                <a:cubicBezTo>
                  <a:pt x="812201" y="3218597"/>
                  <a:pt x="818580" y="3210367"/>
                  <a:pt x="826739" y="3205910"/>
                </a:cubicBezTo>
                <a:cubicBezTo>
                  <a:pt x="831269" y="3203475"/>
                  <a:pt x="835674" y="3202652"/>
                  <a:pt x="839006" y="3203244"/>
                </a:cubicBezTo>
                <a:close/>
                <a:moveTo>
                  <a:pt x="7360265" y="3200878"/>
                </a:moveTo>
                <a:cubicBezTo>
                  <a:pt x="7366986" y="3201743"/>
                  <a:pt x="7371563" y="3203749"/>
                  <a:pt x="7372558" y="3206596"/>
                </a:cubicBezTo>
                <a:cubicBezTo>
                  <a:pt x="7374546" y="3212357"/>
                  <a:pt x="7361722" y="3219557"/>
                  <a:pt x="7342931" y="3223878"/>
                </a:cubicBezTo>
                <a:cubicBezTo>
                  <a:pt x="7323798" y="3228335"/>
                  <a:pt x="7304801" y="3226964"/>
                  <a:pt x="7303360" y="3220380"/>
                </a:cubicBezTo>
                <a:cubicBezTo>
                  <a:pt x="7301989" y="3214071"/>
                  <a:pt x="7316459" y="3205361"/>
                  <a:pt x="7335113" y="3202001"/>
                </a:cubicBezTo>
                <a:cubicBezTo>
                  <a:pt x="7344680" y="3200286"/>
                  <a:pt x="7353544" y="3200012"/>
                  <a:pt x="7360265" y="3200878"/>
                </a:cubicBezTo>
                <a:close/>
                <a:moveTo>
                  <a:pt x="765899" y="3200080"/>
                </a:moveTo>
                <a:cubicBezTo>
                  <a:pt x="768684" y="3200286"/>
                  <a:pt x="770536" y="3201795"/>
                  <a:pt x="770710" y="3204538"/>
                </a:cubicBezTo>
                <a:cubicBezTo>
                  <a:pt x="771052" y="3210093"/>
                  <a:pt x="764881" y="3218528"/>
                  <a:pt x="756444" y="3224152"/>
                </a:cubicBezTo>
                <a:cubicBezTo>
                  <a:pt x="747940" y="3229775"/>
                  <a:pt x="740738" y="3230461"/>
                  <a:pt x="739915" y="3225524"/>
                </a:cubicBezTo>
                <a:cubicBezTo>
                  <a:pt x="738955" y="3220174"/>
                  <a:pt x="746775" y="3208996"/>
                  <a:pt x="755484" y="3203441"/>
                </a:cubicBezTo>
                <a:cubicBezTo>
                  <a:pt x="759393" y="3200972"/>
                  <a:pt x="763113" y="3199875"/>
                  <a:pt x="765899" y="3200080"/>
                </a:cubicBezTo>
                <a:close/>
                <a:moveTo>
                  <a:pt x="3824039" y="3199129"/>
                </a:moveTo>
                <a:cubicBezTo>
                  <a:pt x="3828686" y="3198555"/>
                  <a:pt x="3831909" y="3199532"/>
                  <a:pt x="3832663" y="3202275"/>
                </a:cubicBezTo>
                <a:cubicBezTo>
                  <a:pt x="3834172" y="3207693"/>
                  <a:pt x="3825188" y="3218186"/>
                  <a:pt x="3812569" y="3225044"/>
                </a:cubicBezTo>
                <a:cubicBezTo>
                  <a:pt x="3800362" y="3231696"/>
                  <a:pt x="3787881" y="3232656"/>
                  <a:pt x="3786303" y="3227444"/>
                </a:cubicBezTo>
                <a:cubicBezTo>
                  <a:pt x="3784726" y="3222164"/>
                  <a:pt x="3794258" y="3212151"/>
                  <a:pt x="3806877" y="3205293"/>
                </a:cubicBezTo>
                <a:cubicBezTo>
                  <a:pt x="3813323" y="3201829"/>
                  <a:pt x="3819393" y="3199703"/>
                  <a:pt x="3824039" y="3199129"/>
                </a:cubicBezTo>
                <a:close/>
                <a:moveTo>
                  <a:pt x="4473792" y="3198914"/>
                </a:moveTo>
                <a:cubicBezTo>
                  <a:pt x="4479098" y="3201315"/>
                  <a:pt x="4482767" y="3206218"/>
                  <a:pt x="4483624" y="3213110"/>
                </a:cubicBezTo>
                <a:cubicBezTo>
                  <a:pt x="4485271" y="3226689"/>
                  <a:pt x="4474778" y="3242874"/>
                  <a:pt x="4460170" y="3249115"/>
                </a:cubicBezTo>
                <a:cubicBezTo>
                  <a:pt x="4444808" y="3255698"/>
                  <a:pt x="4429721" y="3248703"/>
                  <a:pt x="4428966" y="3234850"/>
                </a:cubicBezTo>
                <a:cubicBezTo>
                  <a:pt x="4428212" y="3221340"/>
                  <a:pt x="4439322" y="3205910"/>
                  <a:pt x="4454135" y="3199737"/>
                </a:cubicBezTo>
                <a:cubicBezTo>
                  <a:pt x="4461542" y="3196617"/>
                  <a:pt x="4468486" y="3196514"/>
                  <a:pt x="4473792" y="3198914"/>
                </a:cubicBezTo>
                <a:close/>
                <a:moveTo>
                  <a:pt x="3672530" y="3198640"/>
                </a:moveTo>
                <a:cubicBezTo>
                  <a:pt x="3673695" y="3200286"/>
                  <a:pt x="3664505" y="3206870"/>
                  <a:pt x="3652573" y="3212630"/>
                </a:cubicBezTo>
                <a:cubicBezTo>
                  <a:pt x="3640365" y="3218528"/>
                  <a:pt x="3630695" y="3221066"/>
                  <a:pt x="3630284" y="3218803"/>
                </a:cubicBezTo>
                <a:cubicBezTo>
                  <a:pt x="3629873" y="3216814"/>
                  <a:pt x="3637965" y="3211396"/>
                  <a:pt x="3648663" y="3206184"/>
                </a:cubicBezTo>
                <a:cubicBezTo>
                  <a:pt x="3660048" y="3200629"/>
                  <a:pt x="3671363" y="3196926"/>
                  <a:pt x="3672530" y="3198640"/>
                </a:cubicBezTo>
                <a:close/>
                <a:moveTo>
                  <a:pt x="198816" y="3198092"/>
                </a:moveTo>
                <a:cubicBezTo>
                  <a:pt x="202314" y="3199669"/>
                  <a:pt x="205265" y="3199601"/>
                  <a:pt x="205744" y="3201795"/>
                </a:cubicBezTo>
                <a:cubicBezTo>
                  <a:pt x="205948" y="3202893"/>
                  <a:pt x="201353" y="3209476"/>
                  <a:pt x="198955" y="3211465"/>
                </a:cubicBezTo>
                <a:cubicBezTo>
                  <a:pt x="196485" y="3213454"/>
                  <a:pt x="191821" y="3214208"/>
                  <a:pt x="192029" y="3212836"/>
                </a:cubicBezTo>
                <a:cubicBezTo>
                  <a:pt x="192369" y="3209888"/>
                  <a:pt x="195319" y="3205224"/>
                  <a:pt x="198816" y="3198092"/>
                </a:cubicBezTo>
                <a:close/>
                <a:moveTo>
                  <a:pt x="1562594" y="3197251"/>
                </a:moveTo>
                <a:cubicBezTo>
                  <a:pt x="1565656" y="3196154"/>
                  <a:pt x="1569871" y="3196068"/>
                  <a:pt x="1574334" y="3197337"/>
                </a:cubicBezTo>
                <a:cubicBezTo>
                  <a:pt x="1583518" y="3199943"/>
                  <a:pt x="1591544" y="3206801"/>
                  <a:pt x="1592023" y="3212493"/>
                </a:cubicBezTo>
                <a:cubicBezTo>
                  <a:pt x="1592502" y="3218048"/>
                  <a:pt x="1584685" y="3220791"/>
                  <a:pt x="1575632" y="3218254"/>
                </a:cubicBezTo>
                <a:cubicBezTo>
                  <a:pt x="1566239" y="3215648"/>
                  <a:pt x="1558077" y="3208859"/>
                  <a:pt x="1557800" y="3203235"/>
                </a:cubicBezTo>
                <a:cubicBezTo>
                  <a:pt x="1557630" y="3200457"/>
                  <a:pt x="1559532" y="3198349"/>
                  <a:pt x="1562594" y="3197251"/>
                </a:cubicBezTo>
                <a:close/>
                <a:moveTo>
                  <a:pt x="4045012" y="3195426"/>
                </a:moveTo>
                <a:cubicBezTo>
                  <a:pt x="4049976" y="3196172"/>
                  <a:pt x="4053456" y="3199052"/>
                  <a:pt x="4054176" y="3203921"/>
                </a:cubicBezTo>
                <a:cubicBezTo>
                  <a:pt x="4055685" y="3213728"/>
                  <a:pt x="4045467" y="3228335"/>
                  <a:pt x="4032231" y="3235605"/>
                </a:cubicBezTo>
                <a:cubicBezTo>
                  <a:pt x="4018583" y="3243080"/>
                  <a:pt x="4006582" y="3241160"/>
                  <a:pt x="4005142" y="3231216"/>
                </a:cubicBezTo>
                <a:cubicBezTo>
                  <a:pt x="4003701" y="3221409"/>
                  <a:pt x="4013646" y="3207076"/>
                  <a:pt x="4026950" y="3199738"/>
                </a:cubicBezTo>
                <a:cubicBezTo>
                  <a:pt x="4033602" y="3196069"/>
                  <a:pt x="4040049" y="3194680"/>
                  <a:pt x="4045012" y="3195426"/>
                </a:cubicBezTo>
                <a:close/>
                <a:moveTo>
                  <a:pt x="3074923" y="3193085"/>
                </a:moveTo>
                <a:cubicBezTo>
                  <a:pt x="3081438" y="3191096"/>
                  <a:pt x="3087405" y="3193017"/>
                  <a:pt x="3087748" y="3197063"/>
                </a:cubicBezTo>
                <a:cubicBezTo>
                  <a:pt x="3088091" y="3201246"/>
                  <a:pt x="3083221" y="3205772"/>
                  <a:pt x="3076363" y="3207761"/>
                </a:cubicBezTo>
                <a:cubicBezTo>
                  <a:pt x="3069917" y="3209613"/>
                  <a:pt x="3063745" y="3207898"/>
                  <a:pt x="3063470" y="3203989"/>
                </a:cubicBezTo>
                <a:cubicBezTo>
                  <a:pt x="3063196" y="3200080"/>
                  <a:pt x="3068477" y="3194937"/>
                  <a:pt x="3074923" y="3193085"/>
                </a:cubicBezTo>
                <a:close/>
                <a:moveTo>
                  <a:pt x="3897986" y="3192485"/>
                </a:moveTo>
                <a:cubicBezTo>
                  <a:pt x="3902700" y="3192331"/>
                  <a:pt x="3906043" y="3193771"/>
                  <a:pt x="3906729" y="3196926"/>
                </a:cubicBezTo>
                <a:cubicBezTo>
                  <a:pt x="3908101" y="3203372"/>
                  <a:pt x="3898706" y="3215099"/>
                  <a:pt x="3886019" y="3222369"/>
                </a:cubicBezTo>
                <a:cubicBezTo>
                  <a:pt x="3872988" y="3229776"/>
                  <a:pt x="3861398" y="3230050"/>
                  <a:pt x="3859478" y="3223535"/>
                </a:cubicBezTo>
                <a:cubicBezTo>
                  <a:pt x="3857420" y="3216540"/>
                  <a:pt x="3867502" y="3204744"/>
                  <a:pt x="3881012" y="3197612"/>
                </a:cubicBezTo>
                <a:cubicBezTo>
                  <a:pt x="3887184" y="3194388"/>
                  <a:pt x="3893271" y="3192639"/>
                  <a:pt x="3897986" y="3192485"/>
                </a:cubicBezTo>
                <a:close/>
                <a:moveTo>
                  <a:pt x="2321984" y="3192400"/>
                </a:moveTo>
                <a:cubicBezTo>
                  <a:pt x="2327607" y="3194252"/>
                  <a:pt x="2334397" y="3200492"/>
                  <a:pt x="2335288" y="3204675"/>
                </a:cubicBezTo>
                <a:cubicBezTo>
                  <a:pt x="2336180" y="3208859"/>
                  <a:pt x="2330899" y="3210436"/>
                  <a:pt x="2324795" y="3207556"/>
                </a:cubicBezTo>
                <a:cubicBezTo>
                  <a:pt x="2319035" y="3204813"/>
                  <a:pt x="2314508" y="3201315"/>
                  <a:pt x="2313000" y="3196858"/>
                </a:cubicBezTo>
                <a:cubicBezTo>
                  <a:pt x="2311559" y="3192468"/>
                  <a:pt x="2315743" y="3190411"/>
                  <a:pt x="2321984" y="3192400"/>
                </a:cubicBezTo>
                <a:close/>
                <a:moveTo>
                  <a:pt x="7004480" y="3191817"/>
                </a:moveTo>
                <a:cubicBezTo>
                  <a:pt x="7010867" y="3193446"/>
                  <a:pt x="7015188" y="3196892"/>
                  <a:pt x="7016079" y="3201727"/>
                </a:cubicBezTo>
                <a:cubicBezTo>
                  <a:pt x="7017930" y="3211808"/>
                  <a:pt x="7003391" y="3224770"/>
                  <a:pt x="6984189" y="3230668"/>
                </a:cubicBezTo>
                <a:cubicBezTo>
                  <a:pt x="6966289" y="3236154"/>
                  <a:pt x="6950242" y="3232725"/>
                  <a:pt x="6948459" y="3222507"/>
                </a:cubicBezTo>
                <a:cubicBezTo>
                  <a:pt x="6946607" y="3211602"/>
                  <a:pt x="6961077" y="3197955"/>
                  <a:pt x="6980485" y="3192811"/>
                </a:cubicBezTo>
                <a:cubicBezTo>
                  <a:pt x="6989641" y="3190376"/>
                  <a:pt x="6998094" y="3190188"/>
                  <a:pt x="7004480" y="3191817"/>
                </a:cubicBezTo>
                <a:close/>
                <a:moveTo>
                  <a:pt x="6477246" y="3191576"/>
                </a:moveTo>
                <a:cubicBezTo>
                  <a:pt x="6495488" y="3185335"/>
                  <a:pt x="6512565" y="3193633"/>
                  <a:pt x="6514142" y="3209407"/>
                </a:cubicBezTo>
                <a:cubicBezTo>
                  <a:pt x="6515514" y="3224357"/>
                  <a:pt x="6502895" y="3241571"/>
                  <a:pt x="6485750" y="3248086"/>
                </a:cubicBezTo>
                <a:cubicBezTo>
                  <a:pt x="6467165" y="3255150"/>
                  <a:pt x="6450911" y="3247469"/>
                  <a:pt x="6449197" y="3230598"/>
                </a:cubicBezTo>
                <a:cubicBezTo>
                  <a:pt x="6447619" y="3214825"/>
                  <a:pt x="6459964" y="3197542"/>
                  <a:pt x="6477246" y="3191576"/>
                </a:cubicBezTo>
                <a:close/>
                <a:moveTo>
                  <a:pt x="3970964" y="3190968"/>
                </a:moveTo>
                <a:cubicBezTo>
                  <a:pt x="3976064" y="3190959"/>
                  <a:pt x="3979596" y="3193051"/>
                  <a:pt x="3980316" y="3197337"/>
                </a:cubicBezTo>
                <a:cubicBezTo>
                  <a:pt x="3981619" y="3205155"/>
                  <a:pt x="3972429" y="3218117"/>
                  <a:pt x="3959879" y="3225592"/>
                </a:cubicBezTo>
                <a:cubicBezTo>
                  <a:pt x="3946301" y="3233616"/>
                  <a:pt x="3932927" y="3232793"/>
                  <a:pt x="3931556" y="3224426"/>
                </a:cubicBezTo>
                <a:cubicBezTo>
                  <a:pt x="3930184" y="3216608"/>
                  <a:pt x="3939443" y="3204675"/>
                  <a:pt x="3952198" y="3197200"/>
                </a:cubicBezTo>
                <a:cubicBezTo>
                  <a:pt x="3959193" y="3193085"/>
                  <a:pt x="3965863" y="3190977"/>
                  <a:pt x="3970964" y="3190968"/>
                </a:cubicBezTo>
                <a:close/>
                <a:moveTo>
                  <a:pt x="2522580" y="3190548"/>
                </a:moveTo>
                <a:cubicBezTo>
                  <a:pt x="2524843" y="3192948"/>
                  <a:pt x="2529781" y="3196377"/>
                  <a:pt x="2531632" y="3200423"/>
                </a:cubicBezTo>
                <a:cubicBezTo>
                  <a:pt x="2534238" y="3206047"/>
                  <a:pt x="2527929" y="3210848"/>
                  <a:pt x="2521345" y="3209750"/>
                </a:cubicBezTo>
                <a:cubicBezTo>
                  <a:pt x="2515996" y="3208859"/>
                  <a:pt x="2511264" y="3203921"/>
                  <a:pt x="2510715" y="3198641"/>
                </a:cubicBezTo>
                <a:cubicBezTo>
                  <a:pt x="2510235" y="3193222"/>
                  <a:pt x="2514144" y="3189588"/>
                  <a:pt x="2522580" y="3190548"/>
                </a:cubicBezTo>
                <a:close/>
                <a:moveTo>
                  <a:pt x="7288804" y="3190076"/>
                </a:moveTo>
                <a:cubicBezTo>
                  <a:pt x="7295456" y="3191250"/>
                  <a:pt x="7299862" y="3193668"/>
                  <a:pt x="7300343" y="3196926"/>
                </a:cubicBezTo>
                <a:cubicBezTo>
                  <a:pt x="7301303" y="3203578"/>
                  <a:pt x="7286764" y="3211670"/>
                  <a:pt x="7267561" y="3215991"/>
                </a:cubicBezTo>
                <a:cubicBezTo>
                  <a:pt x="7248222" y="3220311"/>
                  <a:pt x="7232311" y="3218391"/>
                  <a:pt x="7231214" y="3210847"/>
                </a:cubicBezTo>
                <a:cubicBezTo>
                  <a:pt x="7230117" y="3203440"/>
                  <a:pt x="7244656" y="3194182"/>
                  <a:pt x="7263790" y="3190685"/>
                </a:cubicBezTo>
                <a:cubicBezTo>
                  <a:pt x="7273254" y="3188970"/>
                  <a:pt x="7282152" y="3188902"/>
                  <a:pt x="7288804" y="3190076"/>
                </a:cubicBezTo>
                <a:close/>
                <a:moveTo>
                  <a:pt x="52878" y="3189930"/>
                </a:moveTo>
                <a:cubicBezTo>
                  <a:pt x="54181" y="3189244"/>
                  <a:pt x="56306" y="3191165"/>
                  <a:pt x="59806" y="3192673"/>
                </a:cubicBezTo>
                <a:cubicBezTo>
                  <a:pt x="55348" y="3195554"/>
                  <a:pt x="52672" y="3197885"/>
                  <a:pt x="49927" y="3198640"/>
                </a:cubicBezTo>
                <a:cubicBezTo>
                  <a:pt x="48351" y="3199052"/>
                  <a:pt x="46844" y="3196788"/>
                  <a:pt x="45266" y="3195759"/>
                </a:cubicBezTo>
                <a:cubicBezTo>
                  <a:pt x="47735" y="3193771"/>
                  <a:pt x="50067" y="3191233"/>
                  <a:pt x="52878" y="3189930"/>
                </a:cubicBezTo>
                <a:close/>
                <a:moveTo>
                  <a:pt x="3534271" y="3189862"/>
                </a:moveTo>
                <a:cubicBezTo>
                  <a:pt x="3535300" y="3190959"/>
                  <a:pt x="3529265" y="3194937"/>
                  <a:pt x="3521653" y="3198298"/>
                </a:cubicBezTo>
                <a:cubicBezTo>
                  <a:pt x="3513903" y="3201727"/>
                  <a:pt x="3505880" y="3203921"/>
                  <a:pt x="3504233" y="3203030"/>
                </a:cubicBezTo>
                <a:cubicBezTo>
                  <a:pt x="3502588" y="3202070"/>
                  <a:pt x="3507251" y="3198572"/>
                  <a:pt x="3515069" y="3195006"/>
                </a:cubicBezTo>
                <a:cubicBezTo>
                  <a:pt x="3523710" y="3191028"/>
                  <a:pt x="3532968" y="3188628"/>
                  <a:pt x="3534271" y="3189862"/>
                </a:cubicBezTo>
                <a:close/>
                <a:moveTo>
                  <a:pt x="6265744" y="3188559"/>
                </a:moveTo>
                <a:cubicBezTo>
                  <a:pt x="6283232" y="3185061"/>
                  <a:pt x="6297634" y="3196377"/>
                  <a:pt x="6298388" y="3214345"/>
                </a:cubicBezTo>
                <a:cubicBezTo>
                  <a:pt x="6299074" y="3232038"/>
                  <a:pt x="6284672" y="3251378"/>
                  <a:pt x="6267733" y="3255493"/>
                </a:cubicBezTo>
                <a:cubicBezTo>
                  <a:pt x="6250108" y="3259745"/>
                  <a:pt x="6235980" y="3248429"/>
                  <a:pt x="6235295" y="3229501"/>
                </a:cubicBezTo>
                <a:cubicBezTo>
                  <a:pt x="6234540" y="3211053"/>
                  <a:pt x="6248736" y="3192056"/>
                  <a:pt x="6265744" y="3188559"/>
                </a:cubicBezTo>
                <a:close/>
                <a:moveTo>
                  <a:pt x="3659293" y="3185541"/>
                </a:moveTo>
                <a:cubicBezTo>
                  <a:pt x="3660253" y="3186227"/>
                  <a:pt x="3651543" y="3191371"/>
                  <a:pt x="3640570" y="3196514"/>
                </a:cubicBezTo>
                <a:cubicBezTo>
                  <a:pt x="3629324" y="3201794"/>
                  <a:pt x="3619585" y="3205292"/>
                  <a:pt x="3618625" y="3204538"/>
                </a:cubicBezTo>
                <a:cubicBezTo>
                  <a:pt x="3617665" y="3203784"/>
                  <a:pt x="3625895" y="3199120"/>
                  <a:pt x="3637141" y="3193908"/>
                </a:cubicBezTo>
                <a:cubicBezTo>
                  <a:pt x="3648183" y="3188765"/>
                  <a:pt x="3658470" y="3184787"/>
                  <a:pt x="3659293" y="3185541"/>
                </a:cubicBezTo>
                <a:close/>
                <a:moveTo>
                  <a:pt x="4869525" y="3184924"/>
                </a:moveTo>
                <a:cubicBezTo>
                  <a:pt x="4884475" y="3181220"/>
                  <a:pt x="4897848" y="3192125"/>
                  <a:pt x="4899700" y="3209818"/>
                </a:cubicBezTo>
                <a:cubicBezTo>
                  <a:pt x="4901757" y="3228472"/>
                  <a:pt x="4889961" y="3248155"/>
                  <a:pt x="4873845" y="3252544"/>
                </a:cubicBezTo>
                <a:cubicBezTo>
                  <a:pt x="4857592" y="3256933"/>
                  <a:pt x="4843602" y="3245000"/>
                  <a:pt x="4842436" y="3226003"/>
                </a:cubicBezTo>
                <a:cubicBezTo>
                  <a:pt x="4841270" y="3206938"/>
                  <a:pt x="4853203" y="3188970"/>
                  <a:pt x="4869525" y="3184924"/>
                </a:cubicBezTo>
                <a:close/>
                <a:moveTo>
                  <a:pt x="2656516" y="3184787"/>
                </a:moveTo>
                <a:cubicBezTo>
                  <a:pt x="2662071" y="3184650"/>
                  <a:pt x="2667146" y="3189108"/>
                  <a:pt x="2667352" y="3196171"/>
                </a:cubicBezTo>
                <a:cubicBezTo>
                  <a:pt x="2665020" y="3198366"/>
                  <a:pt x="2661934" y="3202755"/>
                  <a:pt x="2657751" y="3204470"/>
                </a:cubicBezTo>
                <a:cubicBezTo>
                  <a:pt x="2651921" y="3206801"/>
                  <a:pt x="2645749" y="3201383"/>
                  <a:pt x="2645886" y="3194868"/>
                </a:cubicBezTo>
                <a:cubicBezTo>
                  <a:pt x="2646023" y="3189725"/>
                  <a:pt x="2650893" y="3184924"/>
                  <a:pt x="2656516" y="3184787"/>
                </a:cubicBezTo>
                <a:close/>
                <a:moveTo>
                  <a:pt x="6715261" y="3183287"/>
                </a:moveTo>
                <a:cubicBezTo>
                  <a:pt x="6721887" y="3185765"/>
                  <a:pt x="6726465" y="3190719"/>
                  <a:pt x="6727494" y="3197543"/>
                </a:cubicBezTo>
                <a:cubicBezTo>
                  <a:pt x="6729551" y="3211122"/>
                  <a:pt x="6716384" y="3227101"/>
                  <a:pt x="6698347" y="3233342"/>
                </a:cubicBezTo>
                <a:cubicBezTo>
                  <a:pt x="6680585" y="3239514"/>
                  <a:pt x="6663577" y="3232725"/>
                  <a:pt x="6662343" y="3218735"/>
                </a:cubicBezTo>
                <a:cubicBezTo>
                  <a:pt x="6661177" y="3205224"/>
                  <a:pt x="6673796" y="3189657"/>
                  <a:pt x="6690735" y="3183896"/>
                </a:cubicBezTo>
                <a:cubicBezTo>
                  <a:pt x="6699959" y="3180810"/>
                  <a:pt x="6708634" y="3180810"/>
                  <a:pt x="6715261" y="3183287"/>
                </a:cubicBezTo>
                <a:close/>
                <a:moveTo>
                  <a:pt x="3645920" y="3181632"/>
                </a:moveTo>
                <a:cubicBezTo>
                  <a:pt x="3645920" y="3182181"/>
                  <a:pt x="3638170" y="3186227"/>
                  <a:pt x="3628157" y="3190753"/>
                </a:cubicBezTo>
                <a:cubicBezTo>
                  <a:pt x="3617253" y="3195691"/>
                  <a:pt x="3607309" y="3199600"/>
                  <a:pt x="3607446" y="3198983"/>
                </a:cubicBezTo>
                <a:cubicBezTo>
                  <a:pt x="3607515" y="3198366"/>
                  <a:pt x="3615333" y="3194457"/>
                  <a:pt x="3625414" y="3189862"/>
                </a:cubicBezTo>
                <a:cubicBezTo>
                  <a:pt x="3636661" y="3184787"/>
                  <a:pt x="3645851" y="3181015"/>
                  <a:pt x="3645920" y="3181632"/>
                </a:cubicBezTo>
                <a:close/>
                <a:moveTo>
                  <a:pt x="4660493" y="3181495"/>
                </a:moveTo>
                <a:cubicBezTo>
                  <a:pt x="4674895" y="3176352"/>
                  <a:pt x="4688611" y="3184581"/>
                  <a:pt x="4690805" y="3200080"/>
                </a:cubicBezTo>
                <a:cubicBezTo>
                  <a:pt x="4693137" y="3216745"/>
                  <a:pt x="4681821" y="3235879"/>
                  <a:pt x="4666322" y="3241023"/>
                </a:cubicBezTo>
                <a:cubicBezTo>
                  <a:pt x="4651715" y="3245755"/>
                  <a:pt x="4638204" y="3237114"/>
                  <a:pt x="4636078" y="3221889"/>
                </a:cubicBezTo>
                <a:cubicBezTo>
                  <a:pt x="4633747" y="3205361"/>
                  <a:pt x="4644857" y="3187050"/>
                  <a:pt x="4660493" y="3181495"/>
                </a:cubicBezTo>
                <a:close/>
                <a:moveTo>
                  <a:pt x="3633988" y="3180603"/>
                </a:moveTo>
                <a:cubicBezTo>
                  <a:pt x="3635634" y="3180260"/>
                  <a:pt x="3628158" y="3184101"/>
                  <a:pt x="3618626" y="3188353"/>
                </a:cubicBezTo>
                <a:cubicBezTo>
                  <a:pt x="3609162" y="3192605"/>
                  <a:pt x="3599492" y="3196514"/>
                  <a:pt x="3598600" y="3196445"/>
                </a:cubicBezTo>
                <a:cubicBezTo>
                  <a:pt x="3597709" y="3196377"/>
                  <a:pt x="3603744" y="3193359"/>
                  <a:pt x="3612659" y="3189313"/>
                </a:cubicBezTo>
                <a:cubicBezTo>
                  <a:pt x="3622398" y="3184924"/>
                  <a:pt x="3632273" y="3180878"/>
                  <a:pt x="3633988" y="3180603"/>
                </a:cubicBezTo>
                <a:close/>
                <a:moveTo>
                  <a:pt x="5695433" y="3179781"/>
                </a:moveTo>
                <a:cubicBezTo>
                  <a:pt x="5712236" y="3176764"/>
                  <a:pt x="5728284" y="3192606"/>
                  <a:pt x="5729243" y="3213797"/>
                </a:cubicBezTo>
                <a:cubicBezTo>
                  <a:pt x="5730204" y="3234097"/>
                  <a:pt x="5717997" y="3253299"/>
                  <a:pt x="5701743" y="3256728"/>
                </a:cubicBezTo>
                <a:cubicBezTo>
                  <a:pt x="5685146" y="3260294"/>
                  <a:pt x="5671019" y="3246921"/>
                  <a:pt x="5668688" y="3225936"/>
                </a:cubicBezTo>
                <a:cubicBezTo>
                  <a:pt x="5666218" y="3203921"/>
                  <a:pt x="5678631" y="3182799"/>
                  <a:pt x="5695433" y="3179781"/>
                </a:cubicBezTo>
                <a:close/>
                <a:moveTo>
                  <a:pt x="1034192" y="3179644"/>
                </a:moveTo>
                <a:cubicBezTo>
                  <a:pt x="1043041" y="3178135"/>
                  <a:pt x="1051131" y="3183073"/>
                  <a:pt x="1051682" y="3190274"/>
                </a:cubicBezTo>
                <a:cubicBezTo>
                  <a:pt x="1052229" y="3197475"/>
                  <a:pt x="1044754" y="3204950"/>
                  <a:pt x="1035770" y="3206322"/>
                </a:cubicBezTo>
                <a:cubicBezTo>
                  <a:pt x="1026511" y="3207762"/>
                  <a:pt x="1018487" y="3203236"/>
                  <a:pt x="1018079" y="3196172"/>
                </a:cubicBezTo>
                <a:cubicBezTo>
                  <a:pt x="1017735" y="3189177"/>
                  <a:pt x="1025349" y="3181221"/>
                  <a:pt x="1034192" y="3179644"/>
                </a:cubicBezTo>
                <a:close/>
                <a:moveTo>
                  <a:pt x="3620614" y="3178683"/>
                </a:moveTo>
                <a:cubicBezTo>
                  <a:pt x="3621986" y="3178820"/>
                  <a:pt x="3615676" y="3182249"/>
                  <a:pt x="3606761" y="3186159"/>
                </a:cubicBezTo>
                <a:cubicBezTo>
                  <a:pt x="3597983" y="3190068"/>
                  <a:pt x="3588862" y="3193497"/>
                  <a:pt x="3587558" y="3193359"/>
                </a:cubicBezTo>
                <a:cubicBezTo>
                  <a:pt x="3586255" y="3193222"/>
                  <a:pt x="3592565" y="3189793"/>
                  <a:pt x="3601617" y="3185747"/>
                </a:cubicBezTo>
                <a:cubicBezTo>
                  <a:pt x="3610327" y="3181838"/>
                  <a:pt x="3619242" y="3178546"/>
                  <a:pt x="3620614" y="3178683"/>
                </a:cubicBezTo>
                <a:close/>
                <a:moveTo>
                  <a:pt x="611467" y="3177106"/>
                </a:moveTo>
                <a:cubicBezTo>
                  <a:pt x="612014" y="3180467"/>
                  <a:pt x="606254" y="3190754"/>
                  <a:pt x="599602" y="3198229"/>
                </a:cubicBezTo>
                <a:cubicBezTo>
                  <a:pt x="592606" y="3206116"/>
                  <a:pt x="586227" y="3209956"/>
                  <a:pt x="585405" y="3206664"/>
                </a:cubicBezTo>
                <a:cubicBezTo>
                  <a:pt x="584583" y="3203304"/>
                  <a:pt x="589518" y="3194388"/>
                  <a:pt x="596996" y="3185884"/>
                </a:cubicBezTo>
                <a:cubicBezTo>
                  <a:pt x="603923" y="3177998"/>
                  <a:pt x="610916" y="3173814"/>
                  <a:pt x="611467" y="3177106"/>
                </a:cubicBezTo>
                <a:close/>
                <a:moveTo>
                  <a:pt x="3745293" y="3176969"/>
                </a:moveTo>
                <a:cubicBezTo>
                  <a:pt x="3746801" y="3179163"/>
                  <a:pt x="3738366" y="3186159"/>
                  <a:pt x="3726433" y="3192262"/>
                </a:cubicBezTo>
                <a:cubicBezTo>
                  <a:pt x="3714706" y="3198297"/>
                  <a:pt x="3703459" y="3201246"/>
                  <a:pt x="3701881" y="3199052"/>
                </a:cubicBezTo>
                <a:cubicBezTo>
                  <a:pt x="3700304" y="3196857"/>
                  <a:pt x="3709082" y="3190205"/>
                  <a:pt x="3721016" y="3184170"/>
                </a:cubicBezTo>
                <a:cubicBezTo>
                  <a:pt x="3733360" y="3177998"/>
                  <a:pt x="3743716" y="3174774"/>
                  <a:pt x="3745293" y="3176969"/>
                </a:cubicBezTo>
                <a:close/>
                <a:moveTo>
                  <a:pt x="6048827" y="3176558"/>
                </a:moveTo>
                <a:cubicBezTo>
                  <a:pt x="6066589" y="3172168"/>
                  <a:pt x="6081676" y="3184376"/>
                  <a:pt x="6082636" y="3204196"/>
                </a:cubicBezTo>
                <a:cubicBezTo>
                  <a:pt x="6083597" y="3222780"/>
                  <a:pt x="6071663" y="3241160"/>
                  <a:pt x="6055273" y="3246372"/>
                </a:cubicBezTo>
                <a:cubicBezTo>
                  <a:pt x="6037922" y="3251858"/>
                  <a:pt x="6021737" y="3239857"/>
                  <a:pt x="6019886" y="3220243"/>
                </a:cubicBezTo>
                <a:cubicBezTo>
                  <a:pt x="6018171" y="3200561"/>
                  <a:pt x="6031201" y="3180947"/>
                  <a:pt x="6048827" y="3176558"/>
                </a:cubicBezTo>
                <a:close/>
                <a:moveTo>
                  <a:pt x="7213443" y="3176300"/>
                </a:moveTo>
                <a:cubicBezTo>
                  <a:pt x="7220378" y="3177568"/>
                  <a:pt x="7225247" y="3180294"/>
                  <a:pt x="7226207" y="3184032"/>
                </a:cubicBezTo>
                <a:cubicBezTo>
                  <a:pt x="7228196" y="3191507"/>
                  <a:pt x="7214274" y="3200972"/>
                  <a:pt x="7195552" y="3205566"/>
                </a:cubicBezTo>
                <a:cubicBezTo>
                  <a:pt x="7177859" y="3209887"/>
                  <a:pt x="7161674" y="3207761"/>
                  <a:pt x="7159205" y="3200149"/>
                </a:cubicBezTo>
                <a:cubicBezTo>
                  <a:pt x="7156530" y="3191988"/>
                  <a:pt x="7169423" y="3181495"/>
                  <a:pt x="7188283" y="3177311"/>
                </a:cubicBezTo>
                <a:cubicBezTo>
                  <a:pt x="7197507" y="3175219"/>
                  <a:pt x="7206508" y="3175031"/>
                  <a:pt x="7213443" y="3176300"/>
                </a:cubicBezTo>
                <a:close/>
                <a:moveTo>
                  <a:pt x="278712" y="3175803"/>
                </a:moveTo>
                <a:cubicBezTo>
                  <a:pt x="279399" y="3176146"/>
                  <a:pt x="275970" y="3182935"/>
                  <a:pt x="273502" y="3186707"/>
                </a:cubicBezTo>
                <a:cubicBezTo>
                  <a:pt x="270140" y="3191782"/>
                  <a:pt x="264379" y="3194800"/>
                  <a:pt x="264585" y="3191371"/>
                </a:cubicBezTo>
                <a:cubicBezTo>
                  <a:pt x="264722" y="3189107"/>
                  <a:pt x="266780" y="3184992"/>
                  <a:pt x="268907" y="3179095"/>
                </a:cubicBezTo>
                <a:cubicBezTo>
                  <a:pt x="273502" y="3177449"/>
                  <a:pt x="277273" y="3175049"/>
                  <a:pt x="278712" y="3175803"/>
                </a:cubicBezTo>
                <a:close/>
                <a:moveTo>
                  <a:pt x="1632552" y="3174569"/>
                </a:moveTo>
                <a:cubicBezTo>
                  <a:pt x="1642087" y="3177037"/>
                  <a:pt x="1651071" y="3183758"/>
                  <a:pt x="1652509" y="3189244"/>
                </a:cubicBezTo>
                <a:cubicBezTo>
                  <a:pt x="1653883" y="3194457"/>
                  <a:pt x="1646612" y="3196926"/>
                  <a:pt x="1637489" y="3194388"/>
                </a:cubicBezTo>
                <a:cubicBezTo>
                  <a:pt x="1628233" y="3191782"/>
                  <a:pt x="1619659" y="3184924"/>
                  <a:pt x="1618976" y="3179437"/>
                </a:cubicBezTo>
                <a:cubicBezTo>
                  <a:pt x="1618358" y="3174500"/>
                  <a:pt x="1624120" y="3172374"/>
                  <a:pt x="1632552" y="3174569"/>
                </a:cubicBezTo>
                <a:close/>
                <a:moveTo>
                  <a:pt x="5210641" y="3171962"/>
                </a:moveTo>
                <a:cubicBezTo>
                  <a:pt x="5226415" y="3168259"/>
                  <a:pt x="5240268" y="3181495"/>
                  <a:pt x="5242394" y="3202823"/>
                </a:cubicBezTo>
                <a:cubicBezTo>
                  <a:pt x="5244451" y="3223877"/>
                  <a:pt x="5233616" y="3244794"/>
                  <a:pt x="5218117" y="3249252"/>
                </a:cubicBezTo>
                <a:cubicBezTo>
                  <a:pt x="5201932" y="3253916"/>
                  <a:pt x="5185678" y="3237662"/>
                  <a:pt x="5184444" y="3215991"/>
                </a:cubicBezTo>
                <a:cubicBezTo>
                  <a:pt x="5183209" y="3195074"/>
                  <a:pt x="5194868" y="3175597"/>
                  <a:pt x="5210641" y="3171962"/>
                </a:cubicBezTo>
                <a:close/>
                <a:moveTo>
                  <a:pt x="4399229" y="3171122"/>
                </a:moveTo>
                <a:cubicBezTo>
                  <a:pt x="4404724" y="3173077"/>
                  <a:pt x="4408598" y="3177448"/>
                  <a:pt x="4409284" y="3183689"/>
                </a:cubicBezTo>
                <a:cubicBezTo>
                  <a:pt x="4410656" y="3196377"/>
                  <a:pt x="4399340" y="3212288"/>
                  <a:pt x="4384389" y="3218528"/>
                </a:cubicBezTo>
                <a:cubicBezTo>
                  <a:pt x="4369233" y="3224837"/>
                  <a:pt x="4356957" y="3219351"/>
                  <a:pt x="4356203" y="3206184"/>
                </a:cubicBezTo>
                <a:cubicBezTo>
                  <a:pt x="4355517" y="3194320"/>
                  <a:pt x="4365941" y="3179506"/>
                  <a:pt x="4379451" y="3173060"/>
                </a:cubicBezTo>
                <a:cubicBezTo>
                  <a:pt x="4386618" y="3169631"/>
                  <a:pt x="4393734" y="3169168"/>
                  <a:pt x="4399229" y="3171122"/>
                </a:cubicBezTo>
                <a:close/>
                <a:moveTo>
                  <a:pt x="6906350" y="3170797"/>
                </a:moveTo>
                <a:cubicBezTo>
                  <a:pt x="6924318" y="3166544"/>
                  <a:pt x="6940435" y="3172374"/>
                  <a:pt x="6941326" y="3183072"/>
                </a:cubicBezTo>
                <a:cubicBezTo>
                  <a:pt x="6942217" y="3193908"/>
                  <a:pt x="6927953" y="3206869"/>
                  <a:pt x="6909642" y="3212219"/>
                </a:cubicBezTo>
                <a:cubicBezTo>
                  <a:pt x="6890988" y="3217636"/>
                  <a:pt x="6876107" y="3212836"/>
                  <a:pt x="6875078" y="3200697"/>
                </a:cubicBezTo>
                <a:cubicBezTo>
                  <a:pt x="6874118" y="3188901"/>
                  <a:pt x="6888382" y="3175048"/>
                  <a:pt x="6906350" y="3170797"/>
                </a:cubicBezTo>
                <a:close/>
                <a:moveTo>
                  <a:pt x="1436346" y="3170454"/>
                </a:moveTo>
                <a:cubicBezTo>
                  <a:pt x="1445332" y="3171483"/>
                  <a:pt x="1454385" y="3178135"/>
                  <a:pt x="1455821" y="3184513"/>
                </a:cubicBezTo>
                <a:cubicBezTo>
                  <a:pt x="1457263" y="3190959"/>
                  <a:pt x="1450750" y="3195349"/>
                  <a:pt x="1441630" y="3194320"/>
                </a:cubicBezTo>
                <a:cubicBezTo>
                  <a:pt x="1432642" y="3193291"/>
                  <a:pt x="1423315" y="3186776"/>
                  <a:pt x="1422013" y="3180467"/>
                </a:cubicBezTo>
                <a:cubicBezTo>
                  <a:pt x="1420642" y="3174020"/>
                  <a:pt x="1427157" y="3169426"/>
                  <a:pt x="1436346" y="3170454"/>
                </a:cubicBezTo>
                <a:close/>
                <a:moveTo>
                  <a:pt x="3607516" y="3170042"/>
                </a:moveTo>
                <a:cubicBezTo>
                  <a:pt x="3607790" y="3171140"/>
                  <a:pt x="3601344" y="3174843"/>
                  <a:pt x="3592771" y="3178478"/>
                </a:cubicBezTo>
                <a:cubicBezTo>
                  <a:pt x="3584130" y="3182181"/>
                  <a:pt x="3576861" y="3184444"/>
                  <a:pt x="3576106" y="3183553"/>
                </a:cubicBezTo>
                <a:cubicBezTo>
                  <a:pt x="3575283" y="3182592"/>
                  <a:pt x="3583307" y="3177792"/>
                  <a:pt x="3592154" y="3174157"/>
                </a:cubicBezTo>
                <a:cubicBezTo>
                  <a:pt x="3600178" y="3170797"/>
                  <a:pt x="3607310" y="3168945"/>
                  <a:pt x="3607516" y="3170042"/>
                </a:cubicBezTo>
                <a:close/>
                <a:moveTo>
                  <a:pt x="3370777" y="3168807"/>
                </a:moveTo>
                <a:cubicBezTo>
                  <a:pt x="3372286" y="3171894"/>
                  <a:pt x="3367554" y="3176626"/>
                  <a:pt x="3360010" y="3179643"/>
                </a:cubicBezTo>
                <a:cubicBezTo>
                  <a:pt x="3353701" y="3182181"/>
                  <a:pt x="3347392" y="3182592"/>
                  <a:pt x="3345608" y="3180535"/>
                </a:cubicBezTo>
                <a:cubicBezTo>
                  <a:pt x="3343482" y="3178134"/>
                  <a:pt x="3348009" y="3172785"/>
                  <a:pt x="3355141" y="3169356"/>
                </a:cubicBezTo>
                <a:cubicBezTo>
                  <a:pt x="3361999" y="3166064"/>
                  <a:pt x="3369337" y="3165859"/>
                  <a:pt x="3370777" y="3168807"/>
                </a:cubicBezTo>
                <a:close/>
                <a:moveTo>
                  <a:pt x="3445803" y="3168191"/>
                </a:moveTo>
                <a:cubicBezTo>
                  <a:pt x="3446626" y="3170591"/>
                  <a:pt x="3440865" y="3175597"/>
                  <a:pt x="3434007" y="3178478"/>
                </a:cubicBezTo>
                <a:cubicBezTo>
                  <a:pt x="3426807" y="3181564"/>
                  <a:pt x="3420017" y="3182044"/>
                  <a:pt x="3418920" y="3179507"/>
                </a:cubicBezTo>
                <a:cubicBezTo>
                  <a:pt x="3417891" y="3176969"/>
                  <a:pt x="3423035" y="3172306"/>
                  <a:pt x="3430510" y="3169220"/>
                </a:cubicBezTo>
                <a:cubicBezTo>
                  <a:pt x="3437779" y="3166202"/>
                  <a:pt x="3444980" y="3165722"/>
                  <a:pt x="3445803" y="3168191"/>
                </a:cubicBezTo>
                <a:close/>
                <a:moveTo>
                  <a:pt x="2999965" y="3166613"/>
                </a:moveTo>
                <a:cubicBezTo>
                  <a:pt x="3005726" y="3165516"/>
                  <a:pt x="3009772" y="3167299"/>
                  <a:pt x="3011349" y="3171756"/>
                </a:cubicBezTo>
                <a:cubicBezTo>
                  <a:pt x="3012927" y="3176626"/>
                  <a:pt x="3008743" y="3182112"/>
                  <a:pt x="3002640" y="3184169"/>
                </a:cubicBezTo>
                <a:cubicBezTo>
                  <a:pt x="2996673" y="3186158"/>
                  <a:pt x="2990090" y="3184238"/>
                  <a:pt x="2989541" y="3179437"/>
                </a:cubicBezTo>
                <a:cubicBezTo>
                  <a:pt x="2988992" y="3174500"/>
                  <a:pt x="2994204" y="3167779"/>
                  <a:pt x="2999965" y="3166613"/>
                </a:cubicBezTo>
                <a:close/>
                <a:moveTo>
                  <a:pt x="525396" y="3166408"/>
                </a:moveTo>
                <a:cubicBezTo>
                  <a:pt x="526428" y="3168876"/>
                  <a:pt x="522038" y="3177929"/>
                  <a:pt x="515728" y="3186502"/>
                </a:cubicBezTo>
                <a:cubicBezTo>
                  <a:pt x="509626" y="3194868"/>
                  <a:pt x="503591" y="3200080"/>
                  <a:pt x="502492" y="3197954"/>
                </a:cubicBezTo>
                <a:cubicBezTo>
                  <a:pt x="501465" y="3195966"/>
                  <a:pt x="506262" y="3185953"/>
                  <a:pt x="512230" y="3177655"/>
                </a:cubicBezTo>
                <a:cubicBezTo>
                  <a:pt x="518471" y="3169014"/>
                  <a:pt x="524439" y="3163939"/>
                  <a:pt x="525396" y="3166408"/>
                </a:cubicBezTo>
                <a:close/>
                <a:moveTo>
                  <a:pt x="2384390" y="3163390"/>
                </a:moveTo>
                <a:cubicBezTo>
                  <a:pt x="2387065" y="3166133"/>
                  <a:pt x="2392483" y="3170042"/>
                  <a:pt x="2395020" y="3174431"/>
                </a:cubicBezTo>
                <a:cubicBezTo>
                  <a:pt x="2398312" y="3180123"/>
                  <a:pt x="2392826" y="3184581"/>
                  <a:pt x="2386379" y="3182935"/>
                </a:cubicBezTo>
                <a:cubicBezTo>
                  <a:pt x="2380756" y="3181495"/>
                  <a:pt x="2375749" y="3176557"/>
                  <a:pt x="2374446" y="3170933"/>
                </a:cubicBezTo>
                <a:cubicBezTo>
                  <a:pt x="2373212" y="3165516"/>
                  <a:pt x="2376504" y="3161950"/>
                  <a:pt x="2384390" y="3163390"/>
                </a:cubicBezTo>
                <a:close/>
                <a:moveTo>
                  <a:pt x="3519664" y="3162430"/>
                </a:moveTo>
                <a:cubicBezTo>
                  <a:pt x="3519253" y="3164968"/>
                  <a:pt x="3512944" y="3169220"/>
                  <a:pt x="3505811" y="3171963"/>
                </a:cubicBezTo>
                <a:cubicBezTo>
                  <a:pt x="3498405" y="3174843"/>
                  <a:pt x="3492301" y="3175461"/>
                  <a:pt x="3491753" y="3173335"/>
                </a:cubicBezTo>
                <a:cubicBezTo>
                  <a:pt x="3491135" y="3170866"/>
                  <a:pt x="3497650" y="3165859"/>
                  <a:pt x="3505674" y="3162705"/>
                </a:cubicBezTo>
                <a:cubicBezTo>
                  <a:pt x="3513766" y="3159550"/>
                  <a:pt x="3520144" y="3159482"/>
                  <a:pt x="3519664" y="3162430"/>
                </a:cubicBezTo>
                <a:close/>
                <a:moveTo>
                  <a:pt x="3281691" y="3161744"/>
                </a:moveTo>
                <a:cubicBezTo>
                  <a:pt x="3288961" y="3158658"/>
                  <a:pt x="3296230" y="3159481"/>
                  <a:pt x="3296847" y="3163321"/>
                </a:cubicBezTo>
                <a:cubicBezTo>
                  <a:pt x="3297465" y="3167093"/>
                  <a:pt x="3290950" y="3173128"/>
                  <a:pt x="3284023" y="3175254"/>
                </a:cubicBezTo>
                <a:cubicBezTo>
                  <a:pt x="3278056" y="3177106"/>
                  <a:pt x="3272433" y="3175940"/>
                  <a:pt x="3271816" y="3172648"/>
                </a:cubicBezTo>
                <a:cubicBezTo>
                  <a:pt x="3271198" y="3169219"/>
                  <a:pt x="3275519" y="3164350"/>
                  <a:pt x="3281691" y="3161744"/>
                </a:cubicBezTo>
                <a:close/>
                <a:moveTo>
                  <a:pt x="438849" y="3161676"/>
                </a:moveTo>
                <a:cubicBezTo>
                  <a:pt x="439878" y="3164076"/>
                  <a:pt x="436722" y="3171688"/>
                  <a:pt x="431237" y="3179712"/>
                </a:cubicBezTo>
                <a:cubicBezTo>
                  <a:pt x="425820" y="3187667"/>
                  <a:pt x="420813" y="3192125"/>
                  <a:pt x="419993" y="3189725"/>
                </a:cubicBezTo>
                <a:cubicBezTo>
                  <a:pt x="419165" y="3187256"/>
                  <a:pt x="422598" y="3179232"/>
                  <a:pt x="427880" y="3171208"/>
                </a:cubicBezTo>
                <a:cubicBezTo>
                  <a:pt x="432746" y="3163802"/>
                  <a:pt x="437822" y="3159413"/>
                  <a:pt x="438849" y="3161676"/>
                </a:cubicBezTo>
                <a:close/>
                <a:moveTo>
                  <a:pt x="7436474" y="3161469"/>
                </a:moveTo>
                <a:cubicBezTo>
                  <a:pt x="7438600" y="3165241"/>
                  <a:pt x="7423993" y="3182798"/>
                  <a:pt x="7404584" y="3190068"/>
                </a:cubicBezTo>
                <a:cubicBezTo>
                  <a:pt x="7384764" y="3197543"/>
                  <a:pt x="7368648" y="3192536"/>
                  <a:pt x="7366796" y="3186639"/>
                </a:cubicBezTo>
                <a:cubicBezTo>
                  <a:pt x="7364945" y="3180809"/>
                  <a:pt x="7378661" y="3176420"/>
                  <a:pt x="7397863" y="3171688"/>
                </a:cubicBezTo>
                <a:cubicBezTo>
                  <a:pt x="7417135" y="3166956"/>
                  <a:pt x="7434417" y="3157766"/>
                  <a:pt x="7436474" y="3161469"/>
                </a:cubicBezTo>
                <a:close/>
                <a:moveTo>
                  <a:pt x="7117028" y="3160030"/>
                </a:moveTo>
                <a:cubicBezTo>
                  <a:pt x="7136299" y="3156326"/>
                  <a:pt x="7152621" y="3160990"/>
                  <a:pt x="7152895" y="3169768"/>
                </a:cubicBezTo>
                <a:cubicBezTo>
                  <a:pt x="7153170" y="3178135"/>
                  <a:pt x="7139179" y="3187599"/>
                  <a:pt x="7121143" y="3191851"/>
                </a:cubicBezTo>
                <a:cubicBezTo>
                  <a:pt x="7103243" y="3196035"/>
                  <a:pt x="7087265" y="3192880"/>
                  <a:pt x="7085344" y="3184239"/>
                </a:cubicBezTo>
                <a:cubicBezTo>
                  <a:pt x="7083286" y="3175049"/>
                  <a:pt x="7097757" y="3163802"/>
                  <a:pt x="7117028" y="3160030"/>
                </a:cubicBezTo>
                <a:close/>
                <a:moveTo>
                  <a:pt x="1167170" y="3159138"/>
                </a:moveTo>
                <a:cubicBezTo>
                  <a:pt x="1176294" y="3158521"/>
                  <a:pt x="1184729" y="3164145"/>
                  <a:pt x="1185754" y="3171209"/>
                </a:cubicBezTo>
                <a:cubicBezTo>
                  <a:pt x="1186714" y="3178135"/>
                  <a:pt x="1179449" y="3184787"/>
                  <a:pt x="1170529" y="3185267"/>
                </a:cubicBezTo>
                <a:cubicBezTo>
                  <a:pt x="1161273" y="3185816"/>
                  <a:pt x="1152699" y="3180535"/>
                  <a:pt x="1151877" y="3173540"/>
                </a:cubicBezTo>
                <a:cubicBezTo>
                  <a:pt x="1151053" y="3166613"/>
                  <a:pt x="1158254" y="3159755"/>
                  <a:pt x="1167170" y="3159138"/>
                </a:cubicBezTo>
                <a:close/>
                <a:moveTo>
                  <a:pt x="3731508" y="3158932"/>
                </a:moveTo>
                <a:cubicBezTo>
                  <a:pt x="3732400" y="3160030"/>
                  <a:pt x="3724170" y="3165516"/>
                  <a:pt x="3713403" y="3170797"/>
                </a:cubicBezTo>
                <a:cubicBezTo>
                  <a:pt x="3702979" y="3175940"/>
                  <a:pt x="3692143" y="3179643"/>
                  <a:pt x="3690635" y="3178889"/>
                </a:cubicBezTo>
                <a:cubicBezTo>
                  <a:pt x="3688920" y="3177998"/>
                  <a:pt x="3698247" y="3172237"/>
                  <a:pt x="3710317" y="3166476"/>
                </a:cubicBezTo>
                <a:cubicBezTo>
                  <a:pt x="3721427" y="3161058"/>
                  <a:pt x="3730548" y="3157766"/>
                  <a:pt x="3731508" y="3158932"/>
                </a:cubicBezTo>
                <a:close/>
                <a:moveTo>
                  <a:pt x="2788602" y="3158041"/>
                </a:moveTo>
                <a:cubicBezTo>
                  <a:pt x="2795254" y="3156121"/>
                  <a:pt x="2802798" y="3160716"/>
                  <a:pt x="2801495" y="3166819"/>
                </a:cubicBezTo>
                <a:cubicBezTo>
                  <a:pt x="2800535" y="3171345"/>
                  <a:pt x="2796488" y="3175392"/>
                  <a:pt x="2794774" y="3178067"/>
                </a:cubicBezTo>
                <a:cubicBezTo>
                  <a:pt x="2786750" y="3179918"/>
                  <a:pt x="2781949" y="3176764"/>
                  <a:pt x="2780784" y="3171003"/>
                </a:cubicBezTo>
                <a:cubicBezTo>
                  <a:pt x="2779686" y="3165516"/>
                  <a:pt x="2783253" y="3159550"/>
                  <a:pt x="2788602" y="3158041"/>
                </a:cubicBezTo>
                <a:close/>
                <a:moveTo>
                  <a:pt x="3810315" y="3157543"/>
                </a:moveTo>
                <a:cubicBezTo>
                  <a:pt x="3814627" y="3156498"/>
                  <a:pt x="3817645" y="3156566"/>
                  <a:pt x="3818331" y="3158041"/>
                </a:cubicBezTo>
                <a:cubicBezTo>
                  <a:pt x="3819771" y="3161333"/>
                  <a:pt x="3809552" y="3170385"/>
                  <a:pt x="3796934" y="3176557"/>
                </a:cubicBezTo>
                <a:cubicBezTo>
                  <a:pt x="3785069" y="3182386"/>
                  <a:pt x="3775194" y="3183964"/>
                  <a:pt x="3774508" y="3180535"/>
                </a:cubicBezTo>
                <a:cubicBezTo>
                  <a:pt x="3773754" y="3177106"/>
                  <a:pt x="3783012" y="3169562"/>
                  <a:pt x="3794533" y="3163733"/>
                </a:cubicBezTo>
                <a:cubicBezTo>
                  <a:pt x="3800397" y="3160749"/>
                  <a:pt x="3806003" y="3158589"/>
                  <a:pt x="3810315" y="3157543"/>
                </a:cubicBezTo>
                <a:close/>
                <a:moveTo>
                  <a:pt x="1683492" y="3157132"/>
                </a:moveTo>
                <a:cubicBezTo>
                  <a:pt x="1686267" y="3156361"/>
                  <a:pt x="1690436" y="3156703"/>
                  <a:pt x="1695031" y="3158452"/>
                </a:cubicBezTo>
                <a:cubicBezTo>
                  <a:pt x="1703327" y="3161607"/>
                  <a:pt x="1711079" y="3168259"/>
                  <a:pt x="1712176" y="3172923"/>
                </a:cubicBezTo>
                <a:cubicBezTo>
                  <a:pt x="1713272" y="3177861"/>
                  <a:pt x="1707649" y="3179301"/>
                  <a:pt x="1698868" y="3176420"/>
                </a:cubicBezTo>
                <a:cubicBezTo>
                  <a:pt x="1690436" y="3173677"/>
                  <a:pt x="1681930" y="3167368"/>
                  <a:pt x="1680285" y="3162499"/>
                </a:cubicBezTo>
                <a:cubicBezTo>
                  <a:pt x="1679325" y="3159790"/>
                  <a:pt x="1680712" y="3157904"/>
                  <a:pt x="1683492" y="3157132"/>
                </a:cubicBezTo>
                <a:close/>
                <a:moveTo>
                  <a:pt x="1301382" y="3157013"/>
                </a:moveTo>
                <a:cubicBezTo>
                  <a:pt x="1310227" y="3157218"/>
                  <a:pt x="1319211" y="3163527"/>
                  <a:pt x="1320444" y="3170317"/>
                </a:cubicBezTo>
                <a:cubicBezTo>
                  <a:pt x="1321681" y="3177038"/>
                  <a:pt x="1314888" y="3182524"/>
                  <a:pt x="1305838" y="3182319"/>
                </a:cubicBezTo>
                <a:cubicBezTo>
                  <a:pt x="1296787" y="3182044"/>
                  <a:pt x="1287667" y="3175941"/>
                  <a:pt x="1286637" y="3169288"/>
                </a:cubicBezTo>
                <a:cubicBezTo>
                  <a:pt x="1285537" y="3162430"/>
                  <a:pt x="1292330" y="3156738"/>
                  <a:pt x="1301382" y="3157013"/>
                </a:cubicBezTo>
                <a:close/>
                <a:moveTo>
                  <a:pt x="7326403" y="3156533"/>
                </a:moveTo>
                <a:cubicBezTo>
                  <a:pt x="7345194" y="3154749"/>
                  <a:pt x="7361310" y="3159001"/>
                  <a:pt x="7362202" y="3165174"/>
                </a:cubicBezTo>
                <a:cubicBezTo>
                  <a:pt x="7363093" y="3171277"/>
                  <a:pt x="7347526" y="3178067"/>
                  <a:pt x="7329283" y="3180124"/>
                </a:cubicBezTo>
                <a:cubicBezTo>
                  <a:pt x="7311384" y="3182181"/>
                  <a:pt x="7296365" y="3179301"/>
                  <a:pt x="7294924" y="3172855"/>
                </a:cubicBezTo>
                <a:cubicBezTo>
                  <a:pt x="7293416" y="3165997"/>
                  <a:pt x="7307680" y="3158316"/>
                  <a:pt x="7326403" y="3156533"/>
                </a:cubicBezTo>
                <a:close/>
                <a:moveTo>
                  <a:pt x="3718683" y="3151800"/>
                </a:moveTo>
                <a:cubicBezTo>
                  <a:pt x="3718752" y="3152417"/>
                  <a:pt x="3710728" y="3156875"/>
                  <a:pt x="3701196" y="3161401"/>
                </a:cubicBezTo>
                <a:cubicBezTo>
                  <a:pt x="3690703" y="3166407"/>
                  <a:pt x="3680690" y="3170385"/>
                  <a:pt x="3679936" y="3169905"/>
                </a:cubicBezTo>
                <a:cubicBezTo>
                  <a:pt x="3679250" y="3169425"/>
                  <a:pt x="3688028" y="3164761"/>
                  <a:pt x="3698521" y="3159892"/>
                </a:cubicBezTo>
                <a:cubicBezTo>
                  <a:pt x="3709357" y="3154886"/>
                  <a:pt x="3718546" y="3151114"/>
                  <a:pt x="3718683" y="3151800"/>
                </a:cubicBezTo>
                <a:close/>
                <a:moveTo>
                  <a:pt x="3705859" y="3150771"/>
                </a:moveTo>
                <a:cubicBezTo>
                  <a:pt x="3707436" y="3150428"/>
                  <a:pt x="3700304" y="3154131"/>
                  <a:pt x="3690085" y="3158863"/>
                </a:cubicBezTo>
                <a:cubicBezTo>
                  <a:pt x="3679661" y="3163733"/>
                  <a:pt x="3670608" y="3167505"/>
                  <a:pt x="3669237" y="3167710"/>
                </a:cubicBezTo>
                <a:cubicBezTo>
                  <a:pt x="3667865" y="3167847"/>
                  <a:pt x="3674860" y="3164350"/>
                  <a:pt x="3684736" y="3159755"/>
                </a:cubicBezTo>
                <a:cubicBezTo>
                  <a:pt x="3694337" y="3155298"/>
                  <a:pt x="3704281" y="3151046"/>
                  <a:pt x="3705859" y="3150771"/>
                </a:cubicBezTo>
                <a:close/>
                <a:moveTo>
                  <a:pt x="3694200" y="3150223"/>
                </a:moveTo>
                <a:cubicBezTo>
                  <a:pt x="3694954" y="3150359"/>
                  <a:pt x="3688234" y="3153788"/>
                  <a:pt x="3678907" y="3158040"/>
                </a:cubicBezTo>
                <a:cubicBezTo>
                  <a:pt x="3668825" y="3162635"/>
                  <a:pt x="3659156" y="3166476"/>
                  <a:pt x="3659224" y="3165927"/>
                </a:cubicBezTo>
                <a:cubicBezTo>
                  <a:pt x="3659224" y="3165378"/>
                  <a:pt x="3666768" y="3161607"/>
                  <a:pt x="3676095" y="3157423"/>
                </a:cubicBezTo>
                <a:cubicBezTo>
                  <a:pt x="3685491" y="3153171"/>
                  <a:pt x="3693446" y="3150017"/>
                  <a:pt x="3694200" y="3150223"/>
                </a:cubicBezTo>
                <a:close/>
                <a:moveTo>
                  <a:pt x="6617766" y="3149537"/>
                </a:moveTo>
                <a:cubicBezTo>
                  <a:pt x="6634980" y="3145148"/>
                  <a:pt x="6650479" y="3152554"/>
                  <a:pt x="6652262" y="3165859"/>
                </a:cubicBezTo>
                <a:cubicBezTo>
                  <a:pt x="6654114" y="3179986"/>
                  <a:pt x="6640260" y="3196240"/>
                  <a:pt x="6621744" y="3201795"/>
                </a:cubicBezTo>
                <a:cubicBezTo>
                  <a:pt x="6604393" y="3207007"/>
                  <a:pt x="6589306" y="3200080"/>
                  <a:pt x="6587522" y="3185815"/>
                </a:cubicBezTo>
                <a:cubicBezTo>
                  <a:pt x="6585465" y="3170728"/>
                  <a:pt x="6599181" y="3154269"/>
                  <a:pt x="6617766" y="3149537"/>
                </a:cubicBezTo>
                <a:close/>
                <a:moveTo>
                  <a:pt x="4324486" y="3149203"/>
                </a:moveTo>
                <a:cubicBezTo>
                  <a:pt x="4329800" y="3150549"/>
                  <a:pt x="4333435" y="3154475"/>
                  <a:pt x="4334258" y="3160716"/>
                </a:cubicBezTo>
                <a:cubicBezTo>
                  <a:pt x="4335766" y="3172032"/>
                  <a:pt x="4326234" y="3186707"/>
                  <a:pt x="4312655" y="3193909"/>
                </a:cubicBezTo>
                <a:cubicBezTo>
                  <a:pt x="4298596" y="3201384"/>
                  <a:pt x="4283988" y="3197612"/>
                  <a:pt x="4282548" y="3186228"/>
                </a:cubicBezTo>
                <a:cubicBezTo>
                  <a:pt x="4281177" y="3175392"/>
                  <a:pt x="4291121" y="3160578"/>
                  <a:pt x="4304631" y="3153172"/>
                </a:cubicBezTo>
                <a:cubicBezTo>
                  <a:pt x="4312175" y="3149091"/>
                  <a:pt x="4319170" y="3147857"/>
                  <a:pt x="4324486" y="3149203"/>
                </a:cubicBezTo>
                <a:close/>
                <a:moveTo>
                  <a:pt x="5833691" y="3149125"/>
                </a:moveTo>
                <a:cubicBezTo>
                  <a:pt x="5849670" y="3146313"/>
                  <a:pt x="5864620" y="3159412"/>
                  <a:pt x="5866746" y="3178271"/>
                </a:cubicBezTo>
                <a:cubicBezTo>
                  <a:pt x="5869009" y="3198708"/>
                  <a:pt x="5856253" y="3219145"/>
                  <a:pt x="5838697" y="3222986"/>
                </a:cubicBezTo>
                <a:cubicBezTo>
                  <a:pt x="5822032" y="3226620"/>
                  <a:pt x="5808110" y="3213933"/>
                  <a:pt x="5806053" y="3193702"/>
                </a:cubicBezTo>
                <a:cubicBezTo>
                  <a:pt x="5803927" y="3172579"/>
                  <a:pt x="5816751" y="3152074"/>
                  <a:pt x="5833691" y="3149125"/>
                </a:cubicBezTo>
                <a:close/>
                <a:moveTo>
                  <a:pt x="958894" y="3148920"/>
                </a:moveTo>
                <a:cubicBezTo>
                  <a:pt x="968083" y="3145971"/>
                  <a:pt x="976795" y="3149537"/>
                  <a:pt x="977341" y="3156326"/>
                </a:cubicBezTo>
                <a:cubicBezTo>
                  <a:pt x="977887" y="3163253"/>
                  <a:pt x="970415" y="3171209"/>
                  <a:pt x="961362" y="3173609"/>
                </a:cubicBezTo>
                <a:cubicBezTo>
                  <a:pt x="952309" y="3176078"/>
                  <a:pt x="944423" y="3172168"/>
                  <a:pt x="944353" y="3165036"/>
                </a:cubicBezTo>
                <a:cubicBezTo>
                  <a:pt x="944286" y="3158727"/>
                  <a:pt x="950663" y="3151594"/>
                  <a:pt x="958894" y="3148920"/>
                </a:cubicBezTo>
                <a:close/>
                <a:moveTo>
                  <a:pt x="3593663" y="3148645"/>
                </a:moveTo>
                <a:cubicBezTo>
                  <a:pt x="3595240" y="3150154"/>
                  <a:pt x="3589753" y="3154269"/>
                  <a:pt x="3581387" y="3158041"/>
                </a:cubicBezTo>
                <a:cubicBezTo>
                  <a:pt x="3573225" y="3161676"/>
                  <a:pt x="3565270" y="3163527"/>
                  <a:pt x="3564379" y="3161881"/>
                </a:cubicBezTo>
                <a:cubicBezTo>
                  <a:pt x="3563625" y="3160510"/>
                  <a:pt x="3569179" y="3156258"/>
                  <a:pt x="3575763" y="3153103"/>
                </a:cubicBezTo>
                <a:cubicBezTo>
                  <a:pt x="3584061" y="3149194"/>
                  <a:pt x="3592085" y="3147274"/>
                  <a:pt x="3593663" y="3148645"/>
                </a:cubicBezTo>
                <a:close/>
                <a:moveTo>
                  <a:pt x="6401190" y="3148439"/>
                </a:moveTo>
                <a:cubicBezTo>
                  <a:pt x="6418198" y="3143159"/>
                  <a:pt x="6434382" y="3152280"/>
                  <a:pt x="6436508" y="3168259"/>
                </a:cubicBezTo>
                <a:cubicBezTo>
                  <a:pt x="6438634" y="3184307"/>
                  <a:pt x="6426290" y="3202343"/>
                  <a:pt x="6409145" y="3208378"/>
                </a:cubicBezTo>
                <a:cubicBezTo>
                  <a:pt x="6392206" y="3214345"/>
                  <a:pt x="6376021" y="3205361"/>
                  <a:pt x="6373963" y="3188627"/>
                </a:cubicBezTo>
                <a:cubicBezTo>
                  <a:pt x="6371838" y="3171756"/>
                  <a:pt x="6384045" y="3153720"/>
                  <a:pt x="6401190" y="3148439"/>
                </a:cubicBezTo>
                <a:close/>
                <a:moveTo>
                  <a:pt x="5345881" y="3148029"/>
                </a:moveTo>
                <a:cubicBezTo>
                  <a:pt x="5361997" y="3147206"/>
                  <a:pt x="5375851" y="3162430"/>
                  <a:pt x="5377634" y="3183827"/>
                </a:cubicBezTo>
                <a:cubicBezTo>
                  <a:pt x="5379417" y="3204881"/>
                  <a:pt x="5368101" y="3224084"/>
                  <a:pt x="5352465" y="3225867"/>
                </a:cubicBezTo>
                <a:cubicBezTo>
                  <a:pt x="5337103" y="3227650"/>
                  <a:pt x="5321672" y="3210917"/>
                  <a:pt x="5319135" y="3190480"/>
                </a:cubicBezTo>
                <a:cubicBezTo>
                  <a:pt x="5316460" y="3168466"/>
                  <a:pt x="5328942" y="3148989"/>
                  <a:pt x="5345881" y="3148029"/>
                </a:cubicBezTo>
                <a:close/>
                <a:moveTo>
                  <a:pt x="3207145" y="3147685"/>
                </a:moveTo>
                <a:cubicBezTo>
                  <a:pt x="3213523" y="3144873"/>
                  <a:pt x="3220175" y="3145696"/>
                  <a:pt x="3221478" y="3149399"/>
                </a:cubicBezTo>
                <a:cubicBezTo>
                  <a:pt x="3222919" y="3153240"/>
                  <a:pt x="3218735" y="3158452"/>
                  <a:pt x="3212083" y="3161264"/>
                </a:cubicBezTo>
                <a:cubicBezTo>
                  <a:pt x="3205636" y="3164007"/>
                  <a:pt x="3199121" y="3163390"/>
                  <a:pt x="3197613" y="3159755"/>
                </a:cubicBezTo>
                <a:cubicBezTo>
                  <a:pt x="3196241" y="3156257"/>
                  <a:pt x="3200699" y="3150497"/>
                  <a:pt x="3207145" y="3147685"/>
                </a:cubicBezTo>
                <a:close/>
                <a:moveTo>
                  <a:pt x="1753120" y="3146382"/>
                </a:moveTo>
                <a:cubicBezTo>
                  <a:pt x="1761964" y="3149400"/>
                  <a:pt x="1771634" y="3157149"/>
                  <a:pt x="1773076" y="3162224"/>
                </a:cubicBezTo>
                <a:cubicBezTo>
                  <a:pt x="1774309" y="3166545"/>
                  <a:pt x="1768205" y="3167848"/>
                  <a:pt x="1760319" y="3165036"/>
                </a:cubicBezTo>
                <a:cubicBezTo>
                  <a:pt x="1752364" y="3162156"/>
                  <a:pt x="1743997" y="3155572"/>
                  <a:pt x="1742213" y="3150703"/>
                </a:cubicBezTo>
                <a:cubicBezTo>
                  <a:pt x="1740363" y="3145628"/>
                  <a:pt x="1745094" y="3143639"/>
                  <a:pt x="1753120" y="3146382"/>
                </a:cubicBezTo>
                <a:close/>
                <a:moveTo>
                  <a:pt x="3681171" y="3145491"/>
                </a:moveTo>
                <a:cubicBezTo>
                  <a:pt x="3682885" y="3145697"/>
                  <a:pt x="3676027" y="3149606"/>
                  <a:pt x="3667249" y="3153584"/>
                </a:cubicBezTo>
                <a:cubicBezTo>
                  <a:pt x="3658127" y="3157767"/>
                  <a:pt x="3649761" y="3160716"/>
                  <a:pt x="3648663" y="3160236"/>
                </a:cubicBezTo>
                <a:cubicBezTo>
                  <a:pt x="3647635" y="3159756"/>
                  <a:pt x="3652984" y="3156601"/>
                  <a:pt x="3661145" y="3152829"/>
                </a:cubicBezTo>
                <a:cubicBezTo>
                  <a:pt x="3670335" y="3148577"/>
                  <a:pt x="3679387" y="3145354"/>
                  <a:pt x="3681171" y="3145491"/>
                </a:cubicBezTo>
                <a:close/>
                <a:moveTo>
                  <a:pt x="6829952" y="3144873"/>
                </a:moveTo>
                <a:cubicBezTo>
                  <a:pt x="6848400" y="3140073"/>
                  <a:pt x="6863968" y="3146245"/>
                  <a:pt x="6865408" y="3158521"/>
                </a:cubicBezTo>
                <a:cubicBezTo>
                  <a:pt x="6866780" y="3169837"/>
                  <a:pt x="6854573" y="3182730"/>
                  <a:pt x="6837633" y="3188353"/>
                </a:cubicBezTo>
                <a:cubicBezTo>
                  <a:pt x="6820077" y="3194182"/>
                  <a:pt x="6802589" y="3188902"/>
                  <a:pt x="6800463" y="3176626"/>
                </a:cubicBezTo>
                <a:cubicBezTo>
                  <a:pt x="6798268" y="3164418"/>
                  <a:pt x="6811847" y="3149537"/>
                  <a:pt x="6829952" y="3144873"/>
                </a:cubicBezTo>
                <a:close/>
                <a:moveTo>
                  <a:pt x="5000855" y="3143982"/>
                </a:moveTo>
                <a:cubicBezTo>
                  <a:pt x="5016766" y="3139112"/>
                  <a:pt x="5031716" y="3151251"/>
                  <a:pt x="5033362" y="3170728"/>
                </a:cubicBezTo>
                <a:cubicBezTo>
                  <a:pt x="5035008" y="3190273"/>
                  <a:pt x="5023007" y="3209887"/>
                  <a:pt x="5006822" y="3213728"/>
                </a:cubicBezTo>
                <a:cubicBezTo>
                  <a:pt x="4990568" y="3217637"/>
                  <a:pt x="4976646" y="3204332"/>
                  <a:pt x="4975755" y="3184581"/>
                </a:cubicBezTo>
                <a:cubicBezTo>
                  <a:pt x="4974932" y="3166065"/>
                  <a:pt x="4985768" y="3148645"/>
                  <a:pt x="5000855" y="3143982"/>
                </a:cubicBezTo>
                <a:close/>
                <a:moveTo>
                  <a:pt x="4604848" y="3142113"/>
                </a:moveTo>
                <a:cubicBezTo>
                  <a:pt x="4610446" y="3144393"/>
                  <a:pt x="4614510" y="3149297"/>
                  <a:pt x="4615847" y="3156395"/>
                </a:cubicBezTo>
                <a:cubicBezTo>
                  <a:pt x="4618727" y="3171414"/>
                  <a:pt x="4607686" y="3189862"/>
                  <a:pt x="4591912" y="3195966"/>
                </a:cubicBezTo>
                <a:cubicBezTo>
                  <a:pt x="4577442" y="3201589"/>
                  <a:pt x="4563589" y="3194525"/>
                  <a:pt x="4561600" y="3180809"/>
                </a:cubicBezTo>
                <a:cubicBezTo>
                  <a:pt x="4559680" y="3166956"/>
                  <a:pt x="4570104" y="3150223"/>
                  <a:pt x="4584643" y="3143571"/>
                </a:cubicBezTo>
                <a:cubicBezTo>
                  <a:pt x="4592118" y="3140176"/>
                  <a:pt x="4599250" y="3139833"/>
                  <a:pt x="4604848" y="3142113"/>
                </a:cubicBezTo>
                <a:close/>
                <a:moveTo>
                  <a:pt x="3882221" y="3141136"/>
                </a:moveTo>
                <a:cubicBezTo>
                  <a:pt x="3887167" y="3139901"/>
                  <a:pt x="3890716" y="3140073"/>
                  <a:pt x="3891711" y="3141993"/>
                </a:cubicBezTo>
                <a:cubicBezTo>
                  <a:pt x="3893494" y="3145491"/>
                  <a:pt x="3885333" y="3154132"/>
                  <a:pt x="3873537" y="3160853"/>
                </a:cubicBezTo>
                <a:cubicBezTo>
                  <a:pt x="3860301" y="3168396"/>
                  <a:pt x="3848300" y="3170865"/>
                  <a:pt x="3846311" y="3166888"/>
                </a:cubicBezTo>
                <a:cubicBezTo>
                  <a:pt x="3844528" y="3163253"/>
                  <a:pt x="3852552" y="3155298"/>
                  <a:pt x="3864347" y="3148714"/>
                </a:cubicBezTo>
                <a:cubicBezTo>
                  <a:pt x="3870931" y="3145010"/>
                  <a:pt x="3877275" y="3142370"/>
                  <a:pt x="3882221" y="3141136"/>
                </a:cubicBezTo>
                <a:close/>
                <a:moveTo>
                  <a:pt x="678846" y="3140638"/>
                </a:moveTo>
                <a:cubicBezTo>
                  <a:pt x="681420" y="3140004"/>
                  <a:pt x="682996" y="3141033"/>
                  <a:pt x="682928" y="3143845"/>
                </a:cubicBezTo>
                <a:cubicBezTo>
                  <a:pt x="682790" y="3148440"/>
                  <a:pt x="676614" y="3158178"/>
                  <a:pt x="669964" y="3164350"/>
                </a:cubicBezTo>
                <a:cubicBezTo>
                  <a:pt x="661803" y="3171963"/>
                  <a:pt x="655218" y="3173883"/>
                  <a:pt x="655769" y="3168396"/>
                </a:cubicBezTo>
                <a:cubicBezTo>
                  <a:pt x="656249" y="3163596"/>
                  <a:pt x="662286" y="3153789"/>
                  <a:pt x="668800" y="3147411"/>
                </a:cubicBezTo>
                <a:cubicBezTo>
                  <a:pt x="672709" y="3143570"/>
                  <a:pt x="676276" y="3141273"/>
                  <a:pt x="678846" y="3140638"/>
                </a:cubicBezTo>
                <a:close/>
                <a:moveTo>
                  <a:pt x="1814772" y="3140484"/>
                </a:moveTo>
                <a:cubicBezTo>
                  <a:pt x="1823274" y="3143981"/>
                  <a:pt x="1831642" y="3150839"/>
                  <a:pt x="1833358" y="3155503"/>
                </a:cubicBezTo>
                <a:cubicBezTo>
                  <a:pt x="1835073" y="3160304"/>
                  <a:pt x="1829514" y="3161126"/>
                  <a:pt x="1820876" y="3157355"/>
                </a:cubicBezTo>
                <a:cubicBezTo>
                  <a:pt x="1812508" y="3153720"/>
                  <a:pt x="1804209" y="3146656"/>
                  <a:pt x="1803179" y="3142198"/>
                </a:cubicBezTo>
                <a:cubicBezTo>
                  <a:pt x="1802358" y="3138564"/>
                  <a:pt x="1807910" y="3137672"/>
                  <a:pt x="1814772" y="3140484"/>
                </a:cubicBezTo>
                <a:close/>
                <a:moveTo>
                  <a:pt x="2062753" y="3139593"/>
                </a:moveTo>
                <a:cubicBezTo>
                  <a:pt x="2068930" y="3143090"/>
                  <a:pt x="2075580" y="3149811"/>
                  <a:pt x="2076677" y="3153583"/>
                </a:cubicBezTo>
                <a:cubicBezTo>
                  <a:pt x="2078048" y="3158041"/>
                  <a:pt x="2072356" y="3158452"/>
                  <a:pt x="2065156" y="3154406"/>
                </a:cubicBezTo>
                <a:cubicBezTo>
                  <a:pt x="2058985" y="3150909"/>
                  <a:pt x="2052812" y="3144668"/>
                  <a:pt x="2051506" y="3140553"/>
                </a:cubicBezTo>
                <a:cubicBezTo>
                  <a:pt x="2049932" y="3135684"/>
                  <a:pt x="2055212" y="3135204"/>
                  <a:pt x="2062753" y="3139593"/>
                </a:cubicBezTo>
                <a:close/>
                <a:moveTo>
                  <a:pt x="1988963" y="3139456"/>
                </a:moveTo>
                <a:cubicBezTo>
                  <a:pt x="1988072" y="3135478"/>
                  <a:pt x="1994037" y="3135478"/>
                  <a:pt x="2001171" y="3139524"/>
                </a:cubicBezTo>
                <a:cubicBezTo>
                  <a:pt x="2008509" y="3143570"/>
                  <a:pt x="2015299" y="3150703"/>
                  <a:pt x="2015709" y="3154612"/>
                </a:cubicBezTo>
                <a:cubicBezTo>
                  <a:pt x="2016189" y="3158590"/>
                  <a:pt x="2010359" y="3157835"/>
                  <a:pt x="2002266" y="3152897"/>
                </a:cubicBezTo>
                <a:cubicBezTo>
                  <a:pt x="1995482" y="3148714"/>
                  <a:pt x="1989787" y="3143022"/>
                  <a:pt x="1988963" y="3139456"/>
                </a:cubicBezTo>
                <a:close/>
                <a:moveTo>
                  <a:pt x="7251788" y="3138770"/>
                </a:moveTo>
                <a:cubicBezTo>
                  <a:pt x="7271265" y="3136301"/>
                  <a:pt x="7287724" y="3140691"/>
                  <a:pt x="7289095" y="3147892"/>
                </a:cubicBezTo>
                <a:cubicBezTo>
                  <a:pt x="7290330" y="3154612"/>
                  <a:pt x="7276888" y="3161882"/>
                  <a:pt x="7259195" y="3164694"/>
                </a:cubicBezTo>
                <a:cubicBezTo>
                  <a:pt x="7240335" y="3167711"/>
                  <a:pt x="7223053" y="3164351"/>
                  <a:pt x="7221750" y="3156601"/>
                </a:cubicBezTo>
                <a:cubicBezTo>
                  <a:pt x="7220515" y="3149195"/>
                  <a:pt x="7233683" y="3141034"/>
                  <a:pt x="7251788" y="3138770"/>
                </a:cubicBezTo>
                <a:close/>
                <a:moveTo>
                  <a:pt x="7043578" y="3138770"/>
                </a:moveTo>
                <a:cubicBezTo>
                  <a:pt x="7061478" y="3135615"/>
                  <a:pt x="7077594" y="3141170"/>
                  <a:pt x="7078417" y="3150360"/>
                </a:cubicBezTo>
                <a:cubicBezTo>
                  <a:pt x="7079309" y="3159550"/>
                  <a:pt x="7065044" y="3170179"/>
                  <a:pt x="7046802" y="3174226"/>
                </a:cubicBezTo>
                <a:cubicBezTo>
                  <a:pt x="7028148" y="3178340"/>
                  <a:pt x="7013335" y="3174020"/>
                  <a:pt x="7012375" y="3163596"/>
                </a:cubicBezTo>
                <a:cubicBezTo>
                  <a:pt x="7011415" y="3153446"/>
                  <a:pt x="7025679" y="3141925"/>
                  <a:pt x="7043578" y="3138770"/>
                </a:cubicBezTo>
                <a:close/>
                <a:moveTo>
                  <a:pt x="1927378" y="3138633"/>
                </a:moveTo>
                <a:cubicBezTo>
                  <a:pt x="1926557" y="3134380"/>
                  <a:pt x="1931904" y="3134449"/>
                  <a:pt x="1939857" y="3138907"/>
                </a:cubicBezTo>
                <a:cubicBezTo>
                  <a:pt x="1947268" y="3143021"/>
                  <a:pt x="1954747" y="3150223"/>
                  <a:pt x="1955293" y="3153788"/>
                </a:cubicBezTo>
                <a:cubicBezTo>
                  <a:pt x="1955909" y="3157423"/>
                  <a:pt x="1949667" y="3157149"/>
                  <a:pt x="1942538" y="3153377"/>
                </a:cubicBezTo>
                <a:cubicBezTo>
                  <a:pt x="1935061" y="3149399"/>
                  <a:pt x="1928269" y="3142747"/>
                  <a:pt x="1927378" y="3138633"/>
                </a:cubicBezTo>
                <a:close/>
                <a:moveTo>
                  <a:pt x="1496627" y="3138633"/>
                </a:moveTo>
                <a:cubicBezTo>
                  <a:pt x="1506023" y="3140485"/>
                  <a:pt x="1515005" y="3147206"/>
                  <a:pt x="1516242" y="3153172"/>
                </a:cubicBezTo>
                <a:cubicBezTo>
                  <a:pt x="1517342" y="3158933"/>
                  <a:pt x="1509932" y="3162362"/>
                  <a:pt x="1500883" y="3160373"/>
                </a:cubicBezTo>
                <a:cubicBezTo>
                  <a:pt x="1491688" y="3158384"/>
                  <a:pt x="1483187" y="3151389"/>
                  <a:pt x="1482706" y="3145354"/>
                </a:cubicBezTo>
                <a:cubicBezTo>
                  <a:pt x="1482295" y="3139868"/>
                  <a:pt x="1488191" y="3136987"/>
                  <a:pt x="1496627" y="3138633"/>
                </a:cubicBezTo>
                <a:close/>
                <a:moveTo>
                  <a:pt x="6187633" y="3138427"/>
                </a:moveTo>
                <a:cubicBezTo>
                  <a:pt x="6205395" y="3134175"/>
                  <a:pt x="6220345" y="3145628"/>
                  <a:pt x="6221100" y="3164213"/>
                </a:cubicBezTo>
                <a:cubicBezTo>
                  <a:pt x="6221785" y="3181632"/>
                  <a:pt x="6209784" y="3198846"/>
                  <a:pt x="6193325" y="3203852"/>
                </a:cubicBezTo>
                <a:cubicBezTo>
                  <a:pt x="6175905" y="3209133"/>
                  <a:pt x="6159858" y="3198023"/>
                  <a:pt x="6158280" y="3179575"/>
                </a:cubicBezTo>
                <a:cubicBezTo>
                  <a:pt x="6156703" y="3161058"/>
                  <a:pt x="6169870" y="3142679"/>
                  <a:pt x="6187633" y="3138427"/>
                </a:cubicBezTo>
                <a:close/>
                <a:moveTo>
                  <a:pt x="1865109" y="3137810"/>
                </a:moveTo>
                <a:cubicBezTo>
                  <a:pt x="1865588" y="3134587"/>
                  <a:pt x="1872035" y="3135067"/>
                  <a:pt x="1878961" y="3138908"/>
                </a:cubicBezTo>
                <a:cubicBezTo>
                  <a:pt x="1887328" y="3143502"/>
                  <a:pt x="1894187" y="3150703"/>
                  <a:pt x="1894050" y="3154750"/>
                </a:cubicBezTo>
                <a:cubicBezTo>
                  <a:pt x="1893981" y="3157973"/>
                  <a:pt x="1887398" y="3157356"/>
                  <a:pt x="1880336" y="3153584"/>
                </a:cubicBezTo>
                <a:cubicBezTo>
                  <a:pt x="1871692" y="3148852"/>
                  <a:pt x="1864630" y="3141582"/>
                  <a:pt x="1865109" y="3137810"/>
                </a:cubicBezTo>
                <a:close/>
                <a:moveTo>
                  <a:pt x="2124062" y="3137056"/>
                </a:moveTo>
                <a:cubicBezTo>
                  <a:pt x="2130851" y="3140827"/>
                  <a:pt x="2137092" y="3147480"/>
                  <a:pt x="2137640" y="3151389"/>
                </a:cubicBezTo>
                <a:cubicBezTo>
                  <a:pt x="2138189" y="3155435"/>
                  <a:pt x="2133320" y="3155504"/>
                  <a:pt x="2126325" y="3151663"/>
                </a:cubicBezTo>
                <a:cubicBezTo>
                  <a:pt x="2119810" y="3148097"/>
                  <a:pt x="2113226" y="3141171"/>
                  <a:pt x="2112677" y="3137398"/>
                </a:cubicBezTo>
                <a:cubicBezTo>
                  <a:pt x="2112129" y="3133558"/>
                  <a:pt x="2117546" y="3133421"/>
                  <a:pt x="2124062" y="3137056"/>
                </a:cubicBezTo>
                <a:close/>
                <a:moveTo>
                  <a:pt x="4251962" y="3133558"/>
                </a:moveTo>
                <a:cubicBezTo>
                  <a:pt x="4257174" y="3134844"/>
                  <a:pt x="4260534" y="3138598"/>
                  <a:pt x="4260603" y="3144462"/>
                </a:cubicBezTo>
                <a:cubicBezTo>
                  <a:pt x="4260809" y="3155778"/>
                  <a:pt x="4250385" y="3169357"/>
                  <a:pt x="4236325" y="3176215"/>
                </a:cubicBezTo>
                <a:cubicBezTo>
                  <a:pt x="4222473" y="3182936"/>
                  <a:pt x="4210540" y="3179918"/>
                  <a:pt x="4209442" y="3169426"/>
                </a:cubicBezTo>
                <a:cubicBezTo>
                  <a:pt x="4208345" y="3158796"/>
                  <a:pt x="4218221" y="3144943"/>
                  <a:pt x="4232211" y="3137467"/>
                </a:cubicBezTo>
                <a:cubicBezTo>
                  <a:pt x="4239686" y="3133455"/>
                  <a:pt x="4246749" y="3132272"/>
                  <a:pt x="4251962" y="3133558"/>
                </a:cubicBezTo>
                <a:close/>
                <a:moveTo>
                  <a:pt x="353945" y="3133283"/>
                </a:moveTo>
                <a:cubicBezTo>
                  <a:pt x="349077" y="3141856"/>
                  <a:pt x="346263" y="3147959"/>
                  <a:pt x="343040" y="3152074"/>
                </a:cubicBezTo>
                <a:cubicBezTo>
                  <a:pt x="338583" y="3157835"/>
                  <a:pt x="335154" y="3159206"/>
                  <a:pt x="335497" y="3155160"/>
                </a:cubicBezTo>
                <a:cubicBezTo>
                  <a:pt x="335772" y="3151388"/>
                  <a:pt x="338788" y="3144942"/>
                  <a:pt x="343383" y="3140072"/>
                </a:cubicBezTo>
                <a:cubicBezTo>
                  <a:pt x="346607" y="3136643"/>
                  <a:pt x="349281" y="3136232"/>
                  <a:pt x="353945" y="3133283"/>
                </a:cubicBezTo>
                <a:close/>
                <a:moveTo>
                  <a:pt x="3804614" y="3132872"/>
                </a:moveTo>
                <a:cubicBezTo>
                  <a:pt x="3806671" y="3133901"/>
                  <a:pt x="3798304" y="3140142"/>
                  <a:pt x="3786371" y="3146246"/>
                </a:cubicBezTo>
                <a:cubicBezTo>
                  <a:pt x="3774164" y="3152486"/>
                  <a:pt x="3763877" y="3155778"/>
                  <a:pt x="3762711" y="3154132"/>
                </a:cubicBezTo>
                <a:cubicBezTo>
                  <a:pt x="3761546" y="3152486"/>
                  <a:pt x="3770392" y="3146520"/>
                  <a:pt x="3782120" y="3140691"/>
                </a:cubicBezTo>
                <a:cubicBezTo>
                  <a:pt x="3792681" y="3135478"/>
                  <a:pt x="3802762" y="3131912"/>
                  <a:pt x="3804614" y="3132872"/>
                </a:cubicBezTo>
                <a:close/>
                <a:moveTo>
                  <a:pt x="4793126" y="3132598"/>
                </a:moveTo>
                <a:cubicBezTo>
                  <a:pt x="4807528" y="3127591"/>
                  <a:pt x="4821381" y="3136575"/>
                  <a:pt x="4823713" y="3152829"/>
                </a:cubicBezTo>
                <a:cubicBezTo>
                  <a:pt x="4826250" y="3170454"/>
                  <a:pt x="4815140" y="3190136"/>
                  <a:pt x="4799573" y="3195212"/>
                </a:cubicBezTo>
                <a:cubicBezTo>
                  <a:pt x="4785034" y="3200012"/>
                  <a:pt x="4771318" y="3190480"/>
                  <a:pt x="4769055" y="3174363"/>
                </a:cubicBezTo>
                <a:cubicBezTo>
                  <a:pt x="4766586" y="3156738"/>
                  <a:pt x="4777421" y="3138084"/>
                  <a:pt x="4793126" y="3132598"/>
                </a:cubicBezTo>
                <a:close/>
                <a:moveTo>
                  <a:pt x="3667728" y="3131775"/>
                </a:moveTo>
                <a:cubicBezTo>
                  <a:pt x="3667797" y="3133352"/>
                  <a:pt x="3661144" y="3137535"/>
                  <a:pt x="3653395" y="3140964"/>
                </a:cubicBezTo>
                <a:cubicBezTo>
                  <a:pt x="3644411" y="3144942"/>
                  <a:pt x="3636936" y="3146725"/>
                  <a:pt x="3637347" y="3144599"/>
                </a:cubicBezTo>
                <a:cubicBezTo>
                  <a:pt x="3637690" y="3142816"/>
                  <a:pt x="3644548" y="3138496"/>
                  <a:pt x="3652709" y="3135067"/>
                </a:cubicBezTo>
                <a:cubicBezTo>
                  <a:pt x="3660664" y="3131775"/>
                  <a:pt x="3667659" y="3130266"/>
                  <a:pt x="3667728" y="3131775"/>
                </a:cubicBezTo>
                <a:close/>
                <a:moveTo>
                  <a:pt x="5482355" y="3131500"/>
                </a:moveTo>
                <a:cubicBezTo>
                  <a:pt x="5498608" y="3129991"/>
                  <a:pt x="5512256" y="3144462"/>
                  <a:pt x="5513971" y="3165584"/>
                </a:cubicBezTo>
                <a:cubicBezTo>
                  <a:pt x="5515617" y="3186158"/>
                  <a:pt x="5504095" y="3205498"/>
                  <a:pt x="5488321" y="3207898"/>
                </a:cubicBezTo>
                <a:cubicBezTo>
                  <a:pt x="5472960" y="3210230"/>
                  <a:pt x="5457392" y="3194251"/>
                  <a:pt x="5455060" y="3174362"/>
                </a:cubicBezTo>
                <a:cubicBezTo>
                  <a:pt x="5452523" y="3152760"/>
                  <a:pt x="5465279" y="3133009"/>
                  <a:pt x="5482355" y="3131500"/>
                </a:cubicBezTo>
                <a:close/>
                <a:moveTo>
                  <a:pt x="2184343" y="3128689"/>
                </a:moveTo>
                <a:cubicBezTo>
                  <a:pt x="2190103" y="3131363"/>
                  <a:pt x="2196824" y="3138564"/>
                  <a:pt x="2197647" y="3142885"/>
                </a:cubicBezTo>
                <a:cubicBezTo>
                  <a:pt x="2198470" y="3147137"/>
                  <a:pt x="2193052" y="3147960"/>
                  <a:pt x="2186880" y="3144256"/>
                </a:cubicBezTo>
                <a:cubicBezTo>
                  <a:pt x="2181051" y="3140690"/>
                  <a:pt x="2176525" y="3136575"/>
                  <a:pt x="2175153" y="3131912"/>
                </a:cubicBezTo>
                <a:cubicBezTo>
                  <a:pt x="2173781" y="3127317"/>
                  <a:pt x="2178102" y="3125808"/>
                  <a:pt x="2184343" y="3128689"/>
                </a:cubicBezTo>
                <a:close/>
                <a:moveTo>
                  <a:pt x="3957153" y="3127985"/>
                </a:moveTo>
                <a:cubicBezTo>
                  <a:pt x="3961490" y="3127591"/>
                  <a:pt x="3964302" y="3128756"/>
                  <a:pt x="3964680" y="3131637"/>
                </a:cubicBezTo>
                <a:cubicBezTo>
                  <a:pt x="3965434" y="3137192"/>
                  <a:pt x="3955353" y="3147891"/>
                  <a:pt x="3942871" y="3154269"/>
                </a:cubicBezTo>
                <a:cubicBezTo>
                  <a:pt x="3930527" y="3160578"/>
                  <a:pt x="3918731" y="3161058"/>
                  <a:pt x="3918183" y="3155709"/>
                </a:cubicBezTo>
                <a:cubicBezTo>
                  <a:pt x="3917565" y="3150085"/>
                  <a:pt x="3927784" y="3140279"/>
                  <a:pt x="3940471" y="3133695"/>
                </a:cubicBezTo>
                <a:cubicBezTo>
                  <a:pt x="3946951" y="3130334"/>
                  <a:pt x="3952815" y="3128380"/>
                  <a:pt x="3957153" y="3127985"/>
                </a:cubicBezTo>
                <a:close/>
                <a:moveTo>
                  <a:pt x="7414691" y="3127668"/>
                </a:moveTo>
                <a:cubicBezTo>
                  <a:pt x="7421146" y="3127008"/>
                  <a:pt x="7425226" y="3127145"/>
                  <a:pt x="7425295" y="3129991"/>
                </a:cubicBezTo>
                <a:cubicBezTo>
                  <a:pt x="7425432" y="3135409"/>
                  <a:pt x="7411236" y="3149057"/>
                  <a:pt x="7393200" y="3151320"/>
                </a:cubicBezTo>
                <a:cubicBezTo>
                  <a:pt x="7375301" y="3153583"/>
                  <a:pt x="7359596" y="3148508"/>
                  <a:pt x="7357950" y="3142610"/>
                </a:cubicBezTo>
                <a:cubicBezTo>
                  <a:pt x="7356167" y="3136301"/>
                  <a:pt x="7370637" y="3130266"/>
                  <a:pt x="7389840" y="3130128"/>
                </a:cubicBezTo>
                <a:cubicBezTo>
                  <a:pt x="7399406" y="3129785"/>
                  <a:pt x="7408236" y="3128328"/>
                  <a:pt x="7414691" y="3127668"/>
                </a:cubicBezTo>
                <a:close/>
                <a:moveTo>
                  <a:pt x="2924321" y="3125671"/>
                </a:moveTo>
                <a:cubicBezTo>
                  <a:pt x="2928779" y="3125808"/>
                  <a:pt x="2932757" y="3128825"/>
                  <a:pt x="2935637" y="3129992"/>
                </a:cubicBezTo>
                <a:cubicBezTo>
                  <a:pt x="2936871" y="3137192"/>
                  <a:pt x="2933031" y="3143227"/>
                  <a:pt x="2927887" y="3145285"/>
                </a:cubicBezTo>
                <a:cubicBezTo>
                  <a:pt x="2921510" y="3147822"/>
                  <a:pt x="2915474" y="3144188"/>
                  <a:pt x="2914994" y="3137330"/>
                </a:cubicBezTo>
                <a:cubicBezTo>
                  <a:pt x="2914583" y="3131637"/>
                  <a:pt x="2918698" y="3125465"/>
                  <a:pt x="2924321" y="3125671"/>
                </a:cubicBezTo>
                <a:close/>
                <a:moveTo>
                  <a:pt x="896887" y="3124463"/>
                </a:moveTo>
                <a:cubicBezTo>
                  <a:pt x="899809" y="3125466"/>
                  <a:pt x="901833" y="3127626"/>
                  <a:pt x="902247" y="3130678"/>
                </a:cubicBezTo>
                <a:cubicBezTo>
                  <a:pt x="903133" y="3136919"/>
                  <a:pt x="897374" y="3144188"/>
                  <a:pt x="888803" y="3148029"/>
                </a:cubicBezTo>
                <a:cubicBezTo>
                  <a:pt x="880574" y="3151732"/>
                  <a:pt x="872620" y="3150429"/>
                  <a:pt x="871314" y="3144874"/>
                </a:cubicBezTo>
                <a:cubicBezTo>
                  <a:pt x="869805" y="3138702"/>
                  <a:pt x="877212" y="3128689"/>
                  <a:pt x="886127" y="3125192"/>
                </a:cubicBezTo>
                <a:cubicBezTo>
                  <a:pt x="890138" y="3123614"/>
                  <a:pt x="893967" y="3123460"/>
                  <a:pt x="896887" y="3124463"/>
                </a:cubicBezTo>
                <a:close/>
                <a:moveTo>
                  <a:pt x="3133970" y="3123271"/>
                </a:moveTo>
                <a:cubicBezTo>
                  <a:pt x="3139937" y="3121556"/>
                  <a:pt x="3145560" y="3124574"/>
                  <a:pt x="3145698" y="3129580"/>
                </a:cubicBezTo>
                <a:cubicBezTo>
                  <a:pt x="3145835" y="3134518"/>
                  <a:pt x="3140280" y="3140347"/>
                  <a:pt x="3134108" y="3141582"/>
                </a:cubicBezTo>
                <a:cubicBezTo>
                  <a:pt x="3129239" y="3142610"/>
                  <a:pt x="3124026" y="3140004"/>
                  <a:pt x="3123546" y="3136232"/>
                </a:cubicBezTo>
                <a:cubicBezTo>
                  <a:pt x="3122929" y="3131500"/>
                  <a:pt x="3128210" y="3124985"/>
                  <a:pt x="3133970" y="3123271"/>
                </a:cubicBezTo>
                <a:close/>
                <a:moveTo>
                  <a:pt x="3791790" y="3121831"/>
                </a:moveTo>
                <a:cubicBezTo>
                  <a:pt x="3793093" y="3122174"/>
                  <a:pt x="3784795" y="3127180"/>
                  <a:pt x="3773754" y="3132598"/>
                </a:cubicBezTo>
                <a:cubicBezTo>
                  <a:pt x="3762506" y="3138153"/>
                  <a:pt x="3752631" y="3141993"/>
                  <a:pt x="3751328" y="3141582"/>
                </a:cubicBezTo>
                <a:cubicBezTo>
                  <a:pt x="3750025" y="3141170"/>
                  <a:pt x="3757980" y="3136575"/>
                  <a:pt x="3769158" y="3131158"/>
                </a:cubicBezTo>
                <a:cubicBezTo>
                  <a:pt x="3779925" y="3125877"/>
                  <a:pt x="3790487" y="3121488"/>
                  <a:pt x="3791790" y="3121831"/>
                </a:cubicBezTo>
                <a:close/>
                <a:moveTo>
                  <a:pt x="4177338" y="3121437"/>
                </a:moveTo>
                <a:cubicBezTo>
                  <a:pt x="4182147" y="3122260"/>
                  <a:pt x="4185405" y="3125260"/>
                  <a:pt x="4185988" y="3130472"/>
                </a:cubicBezTo>
                <a:cubicBezTo>
                  <a:pt x="4187153" y="3140690"/>
                  <a:pt x="4176523" y="3155641"/>
                  <a:pt x="4163219" y="3162430"/>
                </a:cubicBezTo>
                <a:cubicBezTo>
                  <a:pt x="4149434" y="3169494"/>
                  <a:pt x="4137913" y="3166888"/>
                  <a:pt x="4136747" y="3156326"/>
                </a:cubicBezTo>
                <a:cubicBezTo>
                  <a:pt x="4135581" y="3146039"/>
                  <a:pt x="4146005" y="3132392"/>
                  <a:pt x="4159378" y="3125465"/>
                </a:cubicBezTo>
                <a:cubicBezTo>
                  <a:pt x="4166167" y="3121968"/>
                  <a:pt x="4172528" y="3120614"/>
                  <a:pt x="4177338" y="3121437"/>
                </a:cubicBezTo>
                <a:close/>
                <a:moveTo>
                  <a:pt x="4029274" y="3120211"/>
                </a:moveTo>
                <a:cubicBezTo>
                  <a:pt x="4034100" y="3119859"/>
                  <a:pt x="4037615" y="3121077"/>
                  <a:pt x="4038472" y="3124026"/>
                </a:cubicBezTo>
                <a:cubicBezTo>
                  <a:pt x="4040393" y="3130472"/>
                  <a:pt x="4029762" y="3143022"/>
                  <a:pt x="4015841" y="3150292"/>
                </a:cubicBezTo>
                <a:cubicBezTo>
                  <a:pt x="4002605" y="3157218"/>
                  <a:pt x="3992043" y="3156807"/>
                  <a:pt x="3991084" y="3149949"/>
                </a:cubicBezTo>
                <a:cubicBezTo>
                  <a:pt x="3990123" y="3143297"/>
                  <a:pt x="3999656" y="3132598"/>
                  <a:pt x="4012206" y="3125809"/>
                </a:cubicBezTo>
                <a:cubicBezTo>
                  <a:pt x="4018309" y="3122482"/>
                  <a:pt x="4024447" y="3120562"/>
                  <a:pt x="4029274" y="3120211"/>
                </a:cubicBezTo>
                <a:close/>
                <a:moveTo>
                  <a:pt x="3767238" y="3119773"/>
                </a:moveTo>
                <a:cubicBezTo>
                  <a:pt x="3767581" y="3119979"/>
                  <a:pt x="3758734" y="3124436"/>
                  <a:pt x="3749202" y="3128825"/>
                </a:cubicBezTo>
                <a:cubicBezTo>
                  <a:pt x="3739120" y="3133489"/>
                  <a:pt x="3731370" y="3136712"/>
                  <a:pt x="3731645" y="3136095"/>
                </a:cubicBezTo>
                <a:cubicBezTo>
                  <a:pt x="3731919" y="3135546"/>
                  <a:pt x="3738777" y="3132186"/>
                  <a:pt x="3748036" y="3127865"/>
                </a:cubicBezTo>
                <a:cubicBezTo>
                  <a:pt x="3757980" y="3123270"/>
                  <a:pt x="3766895" y="3119499"/>
                  <a:pt x="3767238" y="3119773"/>
                </a:cubicBezTo>
                <a:close/>
                <a:moveTo>
                  <a:pt x="3778485" y="3119567"/>
                </a:moveTo>
                <a:cubicBezTo>
                  <a:pt x="3779925" y="3119362"/>
                  <a:pt x="3773273" y="3122928"/>
                  <a:pt x="3763741" y="3127523"/>
                </a:cubicBezTo>
                <a:cubicBezTo>
                  <a:pt x="3753179" y="3132598"/>
                  <a:pt x="3742206" y="3137330"/>
                  <a:pt x="3740423" y="3137673"/>
                </a:cubicBezTo>
                <a:cubicBezTo>
                  <a:pt x="3738640" y="3138015"/>
                  <a:pt x="3747007" y="3133626"/>
                  <a:pt x="3758048" y="3128483"/>
                </a:cubicBezTo>
                <a:cubicBezTo>
                  <a:pt x="3768198" y="3123614"/>
                  <a:pt x="3776976" y="3119842"/>
                  <a:pt x="3778485" y="3119567"/>
                </a:cubicBezTo>
                <a:close/>
                <a:moveTo>
                  <a:pt x="3754002" y="3118676"/>
                </a:moveTo>
                <a:cubicBezTo>
                  <a:pt x="3754825" y="3118950"/>
                  <a:pt x="3747761" y="3122723"/>
                  <a:pt x="3738915" y="3126837"/>
                </a:cubicBezTo>
                <a:cubicBezTo>
                  <a:pt x="3729931" y="3130952"/>
                  <a:pt x="3721289" y="3134313"/>
                  <a:pt x="3720604" y="3133969"/>
                </a:cubicBezTo>
                <a:cubicBezTo>
                  <a:pt x="3719849" y="3133627"/>
                  <a:pt x="3726982" y="3129718"/>
                  <a:pt x="3735897" y="3125672"/>
                </a:cubicBezTo>
                <a:cubicBezTo>
                  <a:pt x="3744607" y="3121625"/>
                  <a:pt x="3753111" y="3118402"/>
                  <a:pt x="3754002" y="3118676"/>
                </a:cubicBezTo>
                <a:close/>
                <a:moveTo>
                  <a:pt x="750511" y="3118667"/>
                </a:moveTo>
                <a:cubicBezTo>
                  <a:pt x="753426" y="3118075"/>
                  <a:pt x="755381" y="3119018"/>
                  <a:pt x="755622" y="3121625"/>
                </a:cubicBezTo>
                <a:cubicBezTo>
                  <a:pt x="756101" y="3126837"/>
                  <a:pt x="749794" y="3136301"/>
                  <a:pt x="741631" y="3142747"/>
                </a:cubicBezTo>
                <a:cubicBezTo>
                  <a:pt x="733606" y="3149057"/>
                  <a:pt x="726751" y="3149948"/>
                  <a:pt x="726884" y="3144462"/>
                </a:cubicBezTo>
                <a:cubicBezTo>
                  <a:pt x="726953" y="3139593"/>
                  <a:pt x="732442" y="3131226"/>
                  <a:pt x="739643" y="3124917"/>
                </a:cubicBezTo>
                <a:cubicBezTo>
                  <a:pt x="743720" y="3121385"/>
                  <a:pt x="747596" y="3119259"/>
                  <a:pt x="750511" y="3118667"/>
                </a:cubicBezTo>
                <a:close/>
                <a:moveTo>
                  <a:pt x="4101634" y="3117742"/>
                </a:moveTo>
                <a:cubicBezTo>
                  <a:pt x="4106880" y="3117407"/>
                  <a:pt x="4110652" y="3119122"/>
                  <a:pt x="4111784" y="3123065"/>
                </a:cubicBezTo>
                <a:cubicBezTo>
                  <a:pt x="4113772" y="3130266"/>
                  <a:pt x="4105269" y="3142953"/>
                  <a:pt x="4092924" y="3150635"/>
                </a:cubicBezTo>
                <a:cubicBezTo>
                  <a:pt x="4079551" y="3159001"/>
                  <a:pt x="4065766" y="3159070"/>
                  <a:pt x="4063435" y="3151389"/>
                </a:cubicBezTo>
                <a:cubicBezTo>
                  <a:pt x="4061309" y="3144394"/>
                  <a:pt x="4070156" y="3132324"/>
                  <a:pt x="4082637" y="3124711"/>
                </a:cubicBezTo>
                <a:cubicBezTo>
                  <a:pt x="4089666" y="3120459"/>
                  <a:pt x="4096387" y="3118076"/>
                  <a:pt x="4101634" y="3117742"/>
                </a:cubicBezTo>
                <a:close/>
                <a:moveTo>
                  <a:pt x="2578060" y="3117648"/>
                </a:moveTo>
                <a:cubicBezTo>
                  <a:pt x="2583204" y="3117031"/>
                  <a:pt x="2588691" y="3122105"/>
                  <a:pt x="2589925" y="3128621"/>
                </a:cubicBezTo>
                <a:cubicBezTo>
                  <a:pt x="2591159" y="3135547"/>
                  <a:pt x="2587868" y="3140828"/>
                  <a:pt x="2582038" y="3141239"/>
                </a:cubicBezTo>
                <a:cubicBezTo>
                  <a:pt x="2576278" y="3141651"/>
                  <a:pt x="2570860" y="3136987"/>
                  <a:pt x="2569899" y="3130678"/>
                </a:cubicBezTo>
                <a:cubicBezTo>
                  <a:pt x="2568871" y="3124231"/>
                  <a:pt x="2572437" y="3118471"/>
                  <a:pt x="2578060" y="3117648"/>
                </a:cubicBezTo>
                <a:close/>
                <a:moveTo>
                  <a:pt x="1090224" y="3117442"/>
                </a:moveTo>
                <a:cubicBezTo>
                  <a:pt x="1099416" y="3115178"/>
                  <a:pt x="1108670" y="3119019"/>
                  <a:pt x="1110659" y="3125740"/>
                </a:cubicBezTo>
                <a:cubicBezTo>
                  <a:pt x="1112510" y="3132049"/>
                  <a:pt x="1105723" y="3139799"/>
                  <a:pt x="1096944" y="3141582"/>
                </a:cubicBezTo>
                <a:cubicBezTo>
                  <a:pt x="1087751" y="3143433"/>
                  <a:pt x="1079251" y="3139319"/>
                  <a:pt x="1077950" y="3132118"/>
                </a:cubicBezTo>
                <a:cubicBezTo>
                  <a:pt x="1076782" y="3125740"/>
                  <a:pt x="1081994" y="3119430"/>
                  <a:pt x="1090224" y="3117442"/>
                </a:cubicBezTo>
                <a:close/>
                <a:moveTo>
                  <a:pt x="7179642" y="3117168"/>
                </a:moveTo>
                <a:cubicBezTo>
                  <a:pt x="7197267" y="3115110"/>
                  <a:pt x="7213863" y="3120459"/>
                  <a:pt x="7215235" y="3128072"/>
                </a:cubicBezTo>
                <a:cubicBezTo>
                  <a:pt x="7216607" y="3135753"/>
                  <a:pt x="7202753" y="3143982"/>
                  <a:pt x="7184648" y="3146794"/>
                </a:cubicBezTo>
                <a:cubicBezTo>
                  <a:pt x="7166063" y="3149674"/>
                  <a:pt x="7150838" y="3145697"/>
                  <a:pt x="7149398" y="3137056"/>
                </a:cubicBezTo>
                <a:cubicBezTo>
                  <a:pt x="7148027" y="3128483"/>
                  <a:pt x="7161674" y="3119294"/>
                  <a:pt x="7179642" y="3117168"/>
                </a:cubicBezTo>
                <a:close/>
                <a:moveTo>
                  <a:pt x="5969479" y="3117030"/>
                </a:moveTo>
                <a:cubicBezTo>
                  <a:pt x="5986144" y="3112023"/>
                  <a:pt x="6002946" y="3124573"/>
                  <a:pt x="6004934" y="3143776"/>
                </a:cubicBezTo>
                <a:cubicBezTo>
                  <a:pt x="6006855" y="3162018"/>
                  <a:pt x="5995402" y="3180740"/>
                  <a:pt x="5979080" y="3185884"/>
                </a:cubicBezTo>
                <a:cubicBezTo>
                  <a:pt x="5962552" y="3191165"/>
                  <a:pt x="5947464" y="3180809"/>
                  <a:pt x="5944378" y="3162224"/>
                </a:cubicBezTo>
                <a:cubicBezTo>
                  <a:pt x="5941086" y="3142404"/>
                  <a:pt x="5952334" y="3122104"/>
                  <a:pt x="5969479" y="3117030"/>
                </a:cubicBezTo>
                <a:close/>
                <a:moveTo>
                  <a:pt x="1361666" y="3114904"/>
                </a:moveTo>
                <a:cubicBezTo>
                  <a:pt x="1371056" y="3116070"/>
                  <a:pt x="1379907" y="3122859"/>
                  <a:pt x="1380456" y="3129100"/>
                </a:cubicBezTo>
                <a:cubicBezTo>
                  <a:pt x="1381000" y="3135410"/>
                  <a:pt x="1373393" y="3139524"/>
                  <a:pt x="1364200" y="3138084"/>
                </a:cubicBezTo>
                <a:cubicBezTo>
                  <a:pt x="1354941" y="3136644"/>
                  <a:pt x="1346918" y="3129855"/>
                  <a:pt x="1346854" y="3123340"/>
                </a:cubicBezTo>
                <a:cubicBezTo>
                  <a:pt x="1346784" y="3117579"/>
                  <a:pt x="1353298" y="3113876"/>
                  <a:pt x="1361666" y="3114904"/>
                </a:cubicBezTo>
                <a:close/>
                <a:moveTo>
                  <a:pt x="6754651" y="3113875"/>
                </a:moveTo>
                <a:cubicBezTo>
                  <a:pt x="6772825" y="3109418"/>
                  <a:pt x="6789558" y="3116961"/>
                  <a:pt x="6790450" y="3129580"/>
                </a:cubicBezTo>
                <a:cubicBezTo>
                  <a:pt x="6791341" y="3141787"/>
                  <a:pt x="6778449" y="3154886"/>
                  <a:pt x="6761098" y="3159824"/>
                </a:cubicBezTo>
                <a:cubicBezTo>
                  <a:pt x="6743610" y="3164762"/>
                  <a:pt x="6728316" y="3159207"/>
                  <a:pt x="6725847" y="3146656"/>
                </a:cubicBezTo>
                <a:cubicBezTo>
                  <a:pt x="6723241" y="3133352"/>
                  <a:pt x="6736203" y="3118333"/>
                  <a:pt x="6754651" y="3113875"/>
                </a:cubicBezTo>
                <a:close/>
                <a:moveTo>
                  <a:pt x="6968415" y="3113807"/>
                </a:moveTo>
                <a:cubicBezTo>
                  <a:pt x="6986795" y="3110447"/>
                  <a:pt x="7002019" y="3116619"/>
                  <a:pt x="7003048" y="3127317"/>
                </a:cubicBezTo>
                <a:cubicBezTo>
                  <a:pt x="7004077" y="3137810"/>
                  <a:pt x="6989675" y="3149332"/>
                  <a:pt x="6971707" y="3152761"/>
                </a:cubicBezTo>
                <a:cubicBezTo>
                  <a:pt x="6954905" y="3155984"/>
                  <a:pt x="6939543" y="3150635"/>
                  <a:pt x="6938034" y="3140553"/>
                </a:cubicBezTo>
                <a:cubicBezTo>
                  <a:pt x="6936388" y="3129649"/>
                  <a:pt x="6950310" y="3117168"/>
                  <a:pt x="6968415" y="3113807"/>
                </a:cubicBezTo>
                <a:close/>
                <a:moveTo>
                  <a:pt x="596925" y="3113738"/>
                </a:moveTo>
                <a:cubicBezTo>
                  <a:pt x="597474" y="3117373"/>
                  <a:pt x="591233" y="3129100"/>
                  <a:pt x="584583" y="3136918"/>
                </a:cubicBezTo>
                <a:cubicBezTo>
                  <a:pt x="578891" y="3143639"/>
                  <a:pt x="573472" y="3146999"/>
                  <a:pt x="572923" y="3143982"/>
                </a:cubicBezTo>
                <a:cubicBezTo>
                  <a:pt x="572308" y="3140895"/>
                  <a:pt x="576491" y="3132186"/>
                  <a:pt x="582387" y="3124368"/>
                </a:cubicBezTo>
                <a:cubicBezTo>
                  <a:pt x="589382" y="3115109"/>
                  <a:pt x="596378" y="3110034"/>
                  <a:pt x="596925" y="3113738"/>
                </a:cubicBezTo>
                <a:close/>
                <a:moveTo>
                  <a:pt x="189077" y="3113121"/>
                </a:moveTo>
                <a:cubicBezTo>
                  <a:pt x="191001" y="3113464"/>
                  <a:pt x="187980" y="3119499"/>
                  <a:pt x="184688" y="3121831"/>
                </a:cubicBezTo>
                <a:cubicBezTo>
                  <a:pt x="181053" y="3124437"/>
                  <a:pt x="177557" y="3125808"/>
                  <a:pt x="177763" y="3122311"/>
                </a:cubicBezTo>
                <a:cubicBezTo>
                  <a:pt x="177899" y="3120459"/>
                  <a:pt x="179478" y="3117716"/>
                  <a:pt x="180436" y="3115316"/>
                </a:cubicBezTo>
                <a:cubicBezTo>
                  <a:pt x="184894" y="3114150"/>
                  <a:pt x="187571" y="3112847"/>
                  <a:pt x="189077" y="3113121"/>
                </a:cubicBezTo>
                <a:close/>
                <a:moveTo>
                  <a:pt x="1557800" y="3112846"/>
                </a:moveTo>
                <a:cubicBezTo>
                  <a:pt x="1566100" y="3115246"/>
                  <a:pt x="1573987" y="3121693"/>
                  <a:pt x="1575359" y="3127179"/>
                </a:cubicBezTo>
                <a:cubicBezTo>
                  <a:pt x="1576801" y="3132666"/>
                  <a:pt x="1571382" y="3135272"/>
                  <a:pt x="1562811" y="3133214"/>
                </a:cubicBezTo>
                <a:cubicBezTo>
                  <a:pt x="1554371" y="3131226"/>
                  <a:pt x="1545868" y="3125191"/>
                  <a:pt x="1543883" y="3119704"/>
                </a:cubicBezTo>
                <a:cubicBezTo>
                  <a:pt x="1541617" y="3113601"/>
                  <a:pt x="1548544" y="3110103"/>
                  <a:pt x="1557800" y="3112846"/>
                </a:cubicBezTo>
                <a:close/>
                <a:moveTo>
                  <a:pt x="3490724" y="3112778"/>
                </a:moveTo>
                <a:cubicBezTo>
                  <a:pt x="3497719" y="3109829"/>
                  <a:pt x="3504234" y="3110309"/>
                  <a:pt x="3504714" y="3113738"/>
                </a:cubicBezTo>
                <a:cubicBezTo>
                  <a:pt x="3505125" y="3117235"/>
                  <a:pt x="3499502" y="3122105"/>
                  <a:pt x="3491684" y="3124985"/>
                </a:cubicBezTo>
                <a:cubicBezTo>
                  <a:pt x="3485100" y="3127454"/>
                  <a:pt x="3479614" y="3127317"/>
                  <a:pt x="3478860" y="3124642"/>
                </a:cubicBezTo>
                <a:cubicBezTo>
                  <a:pt x="3478037" y="3121625"/>
                  <a:pt x="3483797" y="3115796"/>
                  <a:pt x="3490724" y="3112778"/>
                </a:cubicBezTo>
                <a:close/>
                <a:moveTo>
                  <a:pt x="822956" y="3111972"/>
                </a:moveTo>
                <a:cubicBezTo>
                  <a:pt x="826308" y="3112041"/>
                  <a:pt x="828624" y="3113704"/>
                  <a:pt x="828797" y="3116893"/>
                </a:cubicBezTo>
                <a:cubicBezTo>
                  <a:pt x="829139" y="3122791"/>
                  <a:pt x="822966" y="3131775"/>
                  <a:pt x="815288" y="3136712"/>
                </a:cubicBezTo>
                <a:cubicBezTo>
                  <a:pt x="807260" y="3141925"/>
                  <a:pt x="800267" y="3141925"/>
                  <a:pt x="799101" y="3136507"/>
                </a:cubicBezTo>
                <a:cubicBezTo>
                  <a:pt x="797935" y="3131089"/>
                  <a:pt x="803009" y="3122516"/>
                  <a:pt x="810895" y="3116619"/>
                </a:cubicBezTo>
                <a:cubicBezTo>
                  <a:pt x="815217" y="3113430"/>
                  <a:pt x="819607" y="3111904"/>
                  <a:pt x="822956" y="3111972"/>
                </a:cubicBezTo>
                <a:close/>
                <a:moveTo>
                  <a:pt x="3579466" y="3111269"/>
                </a:moveTo>
                <a:cubicBezTo>
                  <a:pt x="3579672" y="3114081"/>
                  <a:pt x="3573500" y="3119156"/>
                  <a:pt x="3566436" y="3122105"/>
                </a:cubicBezTo>
                <a:cubicBezTo>
                  <a:pt x="3559235" y="3125054"/>
                  <a:pt x="3553063" y="3125328"/>
                  <a:pt x="3552514" y="3122448"/>
                </a:cubicBezTo>
                <a:cubicBezTo>
                  <a:pt x="3551965" y="3119636"/>
                  <a:pt x="3557726" y="3114767"/>
                  <a:pt x="3565270" y="3111680"/>
                </a:cubicBezTo>
                <a:cubicBezTo>
                  <a:pt x="3572471" y="3108732"/>
                  <a:pt x="3579329" y="3108526"/>
                  <a:pt x="3579466" y="3111269"/>
                </a:cubicBezTo>
                <a:close/>
                <a:moveTo>
                  <a:pt x="3740834" y="3110446"/>
                </a:moveTo>
                <a:cubicBezTo>
                  <a:pt x="3740972" y="3111612"/>
                  <a:pt x="3734456" y="3115384"/>
                  <a:pt x="3725884" y="3119225"/>
                </a:cubicBezTo>
                <a:cubicBezTo>
                  <a:pt x="3717243" y="3123065"/>
                  <a:pt x="3710111" y="3125397"/>
                  <a:pt x="3709425" y="3124437"/>
                </a:cubicBezTo>
                <a:cubicBezTo>
                  <a:pt x="3708808" y="3123545"/>
                  <a:pt x="3714911" y="3119636"/>
                  <a:pt x="3723072" y="3115864"/>
                </a:cubicBezTo>
                <a:cubicBezTo>
                  <a:pt x="3732056" y="3111681"/>
                  <a:pt x="3740697" y="3109143"/>
                  <a:pt x="3740834" y="3110446"/>
                </a:cubicBezTo>
                <a:close/>
                <a:moveTo>
                  <a:pt x="2239344" y="3110163"/>
                </a:moveTo>
                <a:cubicBezTo>
                  <a:pt x="2241076" y="3109434"/>
                  <a:pt x="2243562" y="3109828"/>
                  <a:pt x="2246409" y="3111817"/>
                </a:cubicBezTo>
                <a:cubicBezTo>
                  <a:pt x="2250935" y="3115041"/>
                  <a:pt x="2255050" y="3120321"/>
                  <a:pt x="2257999" y="3123270"/>
                </a:cubicBezTo>
                <a:cubicBezTo>
                  <a:pt x="2259233" y="3130265"/>
                  <a:pt x="2255255" y="3132597"/>
                  <a:pt x="2249906" y="3130746"/>
                </a:cubicBezTo>
                <a:cubicBezTo>
                  <a:pt x="2243322" y="3128414"/>
                  <a:pt x="2237219" y="3121282"/>
                  <a:pt x="2236807" y="3115246"/>
                </a:cubicBezTo>
                <a:cubicBezTo>
                  <a:pt x="2236635" y="3112743"/>
                  <a:pt x="2237613" y="3110891"/>
                  <a:pt x="2239344" y="3110163"/>
                </a:cubicBezTo>
                <a:close/>
                <a:moveTo>
                  <a:pt x="6542328" y="3109966"/>
                </a:moveTo>
                <a:cubicBezTo>
                  <a:pt x="6559747" y="3106606"/>
                  <a:pt x="6574423" y="3115933"/>
                  <a:pt x="6575315" y="3130815"/>
                </a:cubicBezTo>
                <a:cubicBezTo>
                  <a:pt x="6576138" y="3145559"/>
                  <a:pt x="6562147" y="3161813"/>
                  <a:pt x="6545071" y="3165790"/>
                </a:cubicBezTo>
                <a:cubicBezTo>
                  <a:pt x="6527515" y="3169974"/>
                  <a:pt x="6513113" y="3160853"/>
                  <a:pt x="6512221" y="3145079"/>
                </a:cubicBezTo>
                <a:cubicBezTo>
                  <a:pt x="6511330" y="3129649"/>
                  <a:pt x="6525320" y="3113327"/>
                  <a:pt x="6542328" y="3109966"/>
                </a:cubicBezTo>
                <a:close/>
                <a:moveTo>
                  <a:pt x="3877583" y="3109830"/>
                </a:moveTo>
                <a:cubicBezTo>
                  <a:pt x="3878337" y="3112230"/>
                  <a:pt x="3869285" y="3119294"/>
                  <a:pt x="3857352" y="3125397"/>
                </a:cubicBezTo>
                <a:cubicBezTo>
                  <a:pt x="3845556" y="3131432"/>
                  <a:pt x="3834652" y="3134313"/>
                  <a:pt x="3833966" y="3131912"/>
                </a:cubicBezTo>
                <a:cubicBezTo>
                  <a:pt x="3833280" y="3129443"/>
                  <a:pt x="3842470" y="3122791"/>
                  <a:pt x="3854540" y="3116756"/>
                </a:cubicBezTo>
                <a:cubicBezTo>
                  <a:pt x="3866816" y="3110446"/>
                  <a:pt x="3876760" y="3107361"/>
                  <a:pt x="3877583" y="3109830"/>
                </a:cubicBezTo>
                <a:close/>
                <a:moveTo>
                  <a:pt x="5618418" y="3109555"/>
                </a:moveTo>
                <a:cubicBezTo>
                  <a:pt x="5634671" y="3107017"/>
                  <a:pt x="5648867" y="3120322"/>
                  <a:pt x="5650924" y="3140553"/>
                </a:cubicBezTo>
                <a:cubicBezTo>
                  <a:pt x="5652982" y="3160510"/>
                  <a:pt x="5641803" y="3179986"/>
                  <a:pt x="5625961" y="3183553"/>
                </a:cubicBezTo>
                <a:cubicBezTo>
                  <a:pt x="5609365" y="3187324"/>
                  <a:pt x="5592906" y="3170934"/>
                  <a:pt x="5591603" y="3150017"/>
                </a:cubicBezTo>
                <a:cubicBezTo>
                  <a:pt x="5590437" y="3129854"/>
                  <a:pt x="5602370" y="3112092"/>
                  <a:pt x="5618418" y="3109555"/>
                </a:cubicBezTo>
                <a:close/>
                <a:moveTo>
                  <a:pt x="118166" y="3109075"/>
                </a:moveTo>
                <a:cubicBezTo>
                  <a:pt x="113366" y="3114287"/>
                  <a:pt x="111447" y="3117099"/>
                  <a:pt x="109799" y="3117716"/>
                </a:cubicBezTo>
                <a:cubicBezTo>
                  <a:pt x="107949" y="3118402"/>
                  <a:pt x="106303" y="3117030"/>
                  <a:pt x="104586" y="3116481"/>
                </a:cubicBezTo>
                <a:cubicBezTo>
                  <a:pt x="106234" y="3114424"/>
                  <a:pt x="107605" y="3111681"/>
                  <a:pt x="109595" y="3110515"/>
                </a:cubicBezTo>
                <a:cubicBezTo>
                  <a:pt x="111583" y="3109349"/>
                  <a:pt x="114053" y="3109761"/>
                  <a:pt x="118166" y="3109075"/>
                </a:cubicBezTo>
                <a:close/>
                <a:moveTo>
                  <a:pt x="4530122" y="3109066"/>
                </a:moveTo>
                <a:cubicBezTo>
                  <a:pt x="4535865" y="3110995"/>
                  <a:pt x="4540134" y="3115487"/>
                  <a:pt x="4541300" y="3122036"/>
                </a:cubicBezTo>
                <a:cubicBezTo>
                  <a:pt x="4543700" y="3135272"/>
                  <a:pt x="4533276" y="3151937"/>
                  <a:pt x="4518326" y="3158658"/>
                </a:cubicBezTo>
                <a:cubicBezTo>
                  <a:pt x="4504061" y="3165036"/>
                  <a:pt x="4491648" y="3160784"/>
                  <a:pt x="4488974" y="3148645"/>
                </a:cubicBezTo>
                <a:cubicBezTo>
                  <a:pt x="4486093" y="3135752"/>
                  <a:pt x="4495626" y="3119156"/>
                  <a:pt x="4510096" y="3111475"/>
                </a:cubicBezTo>
                <a:cubicBezTo>
                  <a:pt x="4517160" y="3107771"/>
                  <a:pt x="4524378" y="3107137"/>
                  <a:pt x="4530122" y="3109066"/>
                </a:cubicBezTo>
                <a:close/>
                <a:moveTo>
                  <a:pt x="3416588" y="3107292"/>
                </a:moveTo>
                <a:cubicBezTo>
                  <a:pt x="3422623" y="3104822"/>
                  <a:pt x="3429001" y="3105440"/>
                  <a:pt x="3430167" y="3108457"/>
                </a:cubicBezTo>
                <a:cubicBezTo>
                  <a:pt x="3431539" y="3112024"/>
                  <a:pt x="3426052" y="3118264"/>
                  <a:pt x="3419126" y="3121213"/>
                </a:cubicBezTo>
                <a:cubicBezTo>
                  <a:pt x="3413159" y="3123682"/>
                  <a:pt x="3407124" y="3123270"/>
                  <a:pt x="3405821" y="3120047"/>
                </a:cubicBezTo>
                <a:cubicBezTo>
                  <a:pt x="3404244" y="3116276"/>
                  <a:pt x="3409250" y="3110309"/>
                  <a:pt x="3416588" y="3107292"/>
                </a:cubicBezTo>
                <a:close/>
                <a:moveTo>
                  <a:pt x="2446044" y="3107086"/>
                </a:moveTo>
                <a:cubicBezTo>
                  <a:pt x="2448170" y="3110653"/>
                  <a:pt x="2452490" y="3115727"/>
                  <a:pt x="2454068" y="3120940"/>
                </a:cubicBezTo>
                <a:cubicBezTo>
                  <a:pt x="2455919" y="3127249"/>
                  <a:pt x="2450639" y="3131089"/>
                  <a:pt x="2444809" y="3129375"/>
                </a:cubicBezTo>
                <a:cubicBezTo>
                  <a:pt x="2438706" y="3127660"/>
                  <a:pt x="2434042" y="3121763"/>
                  <a:pt x="2433837" y="3115385"/>
                </a:cubicBezTo>
                <a:cubicBezTo>
                  <a:pt x="2433562" y="3109418"/>
                  <a:pt x="2438157" y="3105166"/>
                  <a:pt x="2446044" y="3107086"/>
                </a:cubicBezTo>
                <a:close/>
                <a:moveTo>
                  <a:pt x="7317213" y="3106948"/>
                </a:moveTo>
                <a:cubicBezTo>
                  <a:pt x="7334976" y="3106743"/>
                  <a:pt x="7350886" y="3112504"/>
                  <a:pt x="7351709" y="3118882"/>
                </a:cubicBezTo>
                <a:cubicBezTo>
                  <a:pt x="7352464" y="3125328"/>
                  <a:pt x="7338199" y="3130883"/>
                  <a:pt x="7320094" y="3131843"/>
                </a:cubicBezTo>
                <a:cubicBezTo>
                  <a:pt x="7301578" y="3132803"/>
                  <a:pt x="7286902" y="3128483"/>
                  <a:pt x="7286010" y="3121076"/>
                </a:cubicBezTo>
                <a:cubicBezTo>
                  <a:pt x="7285187" y="3113875"/>
                  <a:pt x="7299383" y="3107223"/>
                  <a:pt x="7317213" y="3106948"/>
                </a:cubicBezTo>
                <a:close/>
                <a:moveTo>
                  <a:pt x="1225737" y="3106606"/>
                </a:moveTo>
                <a:cubicBezTo>
                  <a:pt x="1235067" y="3106263"/>
                  <a:pt x="1243980" y="3111818"/>
                  <a:pt x="1245149" y="3118608"/>
                </a:cubicBezTo>
                <a:cubicBezTo>
                  <a:pt x="1246313" y="3125123"/>
                  <a:pt x="1238973" y="3131089"/>
                  <a:pt x="1229992" y="3131089"/>
                </a:cubicBezTo>
                <a:cubicBezTo>
                  <a:pt x="1221899" y="3131089"/>
                  <a:pt x="1214078" y="3126288"/>
                  <a:pt x="1212296" y="3120185"/>
                </a:cubicBezTo>
                <a:cubicBezTo>
                  <a:pt x="1210374" y="3113259"/>
                  <a:pt x="1216481" y="3106949"/>
                  <a:pt x="1225737" y="3106606"/>
                </a:cubicBezTo>
                <a:close/>
                <a:moveTo>
                  <a:pt x="5134106" y="3106058"/>
                </a:moveTo>
                <a:cubicBezTo>
                  <a:pt x="5150086" y="3101257"/>
                  <a:pt x="5165173" y="3113464"/>
                  <a:pt x="5167162" y="3133215"/>
                </a:cubicBezTo>
                <a:cubicBezTo>
                  <a:pt x="5169013" y="3151594"/>
                  <a:pt x="5158521" y="3171071"/>
                  <a:pt x="5143845" y="3176009"/>
                </a:cubicBezTo>
                <a:cubicBezTo>
                  <a:pt x="5127454" y="3181564"/>
                  <a:pt x="5112641" y="3170111"/>
                  <a:pt x="5109898" y="3150360"/>
                </a:cubicBezTo>
                <a:cubicBezTo>
                  <a:pt x="5107155" y="3130403"/>
                  <a:pt x="5117922" y="3110858"/>
                  <a:pt x="5134106" y="3106058"/>
                </a:cubicBezTo>
                <a:close/>
                <a:moveTo>
                  <a:pt x="507197" y="3103889"/>
                </a:moveTo>
                <a:cubicBezTo>
                  <a:pt x="509110" y="3102646"/>
                  <a:pt x="510413" y="3102834"/>
                  <a:pt x="510584" y="3105029"/>
                </a:cubicBezTo>
                <a:cubicBezTo>
                  <a:pt x="508388" y="3109487"/>
                  <a:pt x="505577" y="3116345"/>
                  <a:pt x="501667" y="3122723"/>
                </a:cubicBezTo>
                <a:cubicBezTo>
                  <a:pt x="496046" y="3131912"/>
                  <a:pt x="490286" y="3135821"/>
                  <a:pt x="490353" y="3131295"/>
                </a:cubicBezTo>
                <a:cubicBezTo>
                  <a:pt x="490423" y="3127592"/>
                  <a:pt x="494742" y="3118814"/>
                  <a:pt x="500162" y="3111338"/>
                </a:cubicBezTo>
                <a:cubicBezTo>
                  <a:pt x="502765" y="3107806"/>
                  <a:pt x="505288" y="3105132"/>
                  <a:pt x="507197" y="3103889"/>
                </a:cubicBezTo>
                <a:close/>
                <a:moveTo>
                  <a:pt x="3653052" y="3102834"/>
                </a:moveTo>
                <a:cubicBezTo>
                  <a:pt x="3653943" y="3104960"/>
                  <a:pt x="3649143" y="3109075"/>
                  <a:pt x="3642011" y="3112435"/>
                </a:cubicBezTo>
                <a:cubicBezTo>
                  <a:pt x="3633918" y="3116276"/>
                  <a:pt x="3626031" y="3117648"/>
                  <a:pt x="3625277" y="3115316"/>
                </a:cubicBezTo>
                <a:cubicBezTo>
                  <a:pt x="3624523" y="3112847"/>
                  <a:pt x="3630969" y="3107635"/>
                  <a:pt x="3639062" y="3104206"/>
                </a:cubicBezTo>
                <a:cubicBezTo>
                  <a:pt x="3646125" y="3101257"/>
                  <a:pt x="3652160" y="3100708"/>
                  <a:pt x="3653052" y="3102834"/>
                </a:cubicBezTo>
                <a:close/>
                <a:moveTo>
                  <a:pt x="6326233" y="3101668"/>
                </a:moveTo>
                <a:cubicBezTo>
                  <a:pt x="6342966" y="3097828"/>
                  <a:pt x="6357299" y="3106811"/>
                  <a:pt x="6359563" y="3122585"/>
                </a:cubicBezTo>
                <a:cubicBezTo>
                  <a:pt x="6361963" y="3139112"/>
                  <a:pt x="6349550" y="3157012"/>
                  <a:pt x="6331993" y="3162224"/>
                </a:cubicBezTo>
                <a:cubicBezTo>
                  <a:pt x="6314574" y="3167436"/>
                  <a:pt x="6298458" y="3157355"/>
                  <a:pt x="6296880" y="3140279"/>
                </a:cubicBezTo>
                <a:cubicBezTo>
                  <a:pt x="6295234" y="3123134"/>
                  <a:pt x="6308470" y="3105714"/>
                  <a:pt x="6326233" y="3101668"/>
                </a:cubicBezTo>
                <a:close/>
                <a:moveTo>
                  <a:pt x="2716524" y="3095839"/>
                </a:moveTo>
                <a:cubicBezTo>
                  <a:pt x="2718650" y="3098857"/>
                  <a:pt x="2722902" y="3102491"/>
                  <a:pt x="2724410" y="3107429"/>
                </a:cubicBezTo>
                <a:cubicBezTo>
                  <a:pt x="2726262" y="3113327"/>
                  <a:pt x="2721050" y="3119499"/>
                  <a:pt x="2715221" y="3120117"/>
                </a:cubicBezTo>
                <a:cubicBezTo>
                  <a:pt x="2709186" y="3120734"/>
                  <a:pt x="2704591" y="3116345"/>
                  <a:pt x="2704385" y="3109624"/>
                </a:cubicBezTo>
                <a:cubicBezTo>
                  <a:pt x="2704248" y="3103314"/>
                  <a:pt x="2708774" y="3096868"/>
                  <a:pt x="2716524" y="3095839"/>
                </a:cubicBezTo>
                <a:close/>
                <a:moveTo>
                  <a:pt x="3342659" y="3094879"/>
                </a:moveTo>
                <a:cubicBezTo>
                  <a:pt x="3349174" y="3092342"/>
                  <a:pt x="3355140" y="3093919"/>
                  <a:pt x="3355483" y="3098102"/>
                </a:cubicBezTo>
                <a:cubicBezTo>
                  <a:pt x="3355826" y="3102423"/>
                  <a:pt x="3350957" y="3107566"/>
                  <a:pt x="3344168" y="3110172"/>
                </a:cubicBezTo>
                <a:cubicBezTo>
                  <a:pt x="3337721" y="3112641"/>
                  <a:pt x="3331549" y="3111269"/>
                  <a:pt x="3331275" y="3107223"/>
                </a:cubicBezTo>
                <a:cubicBezTo>
                  <a:pt x="3330932" y="3103108"/>
                  <a:pt x="3336281" y="3097348"/>
                  <a:pt x="3342659" y="3094879"/>
                </a:cubicBezTo>
                <a:close/>
                <a:moveTo>
                  <a:pt x="265064" y="3094742"/>
                </a:moveTo>
                <a:cubicBezTo>
                  <a:pt x="262049" y="3099954"/>
                  <a:pt x="260403" y="3103589"/>
                  <a:pt x="257863" y="3106812"/>
                </a:cubicBezTo>
                <a:cubicBezTo>
                  <a:pt x="254299" y="3111407"/>
                  <a:pt x="249360" y="3112847"/>
                  <a:pt x="250252" y="3108869"/>
                </a:cubicBezTo>
                <a:cubicBezTo>
                  <a:pt x="250732" y="3106606"/>
                  <a:pt x="253820" y="3101463"/>
                  <a:pt x="256012" y="3099337"/>
                </a:cubicBezTo>
                <a:cubicBezTo>
                  <a:pt x="258414" y="3097074"/>
                  <a:pt x="261155" y="3096662"/>
                  <a:pt x="265064" y="3094742"/>
                </a:cubicBezTo>
                <a:close/>
                <a:moveTo>
                  <a:pt x="3863799" y="3093438"/>
                </a:moveTo>
                <a:cubicBezTo>
                  <a:pt x="3865376" y="3094055"/>
                  <a:pt x="3858107" y="3098993"/>
                  <a:pt x="3847133" y="3104617"/>
                </a:cubicBezTo>
                <a:cubicBezTo>
                  <a:pt x="3835887" y="3110377"/>
                  <a:pt x="3823748" y="3114904"/>
                  <a:pt x="3822925" y="3113806"/>
                </a:cubicBezTo>
                <a:cubicBezTo>
                  <a:pt x="3822171" y="3112778"/>
                  <a:pt x="3830400" y="3107634"/>
                  <a:pt x="3841373" y="3102217"/>
                </a:cubicBezTo>
                <a:cubicBezTo>
                  <a:pt x="3852620" y="3096661"/>
                  <a:pt x="3862221" y="3092821"/>
                  <a:pt x="3863799" y="3093438"/>
                </a:cubicBezTo>
                <a:close/>
                <a:moveTo>
                  <a:pt x="1619934" y="3093370"/>
                </a:moveTo>
                <a:cubicBezTo>
                  <a:pt x="1628164" y="3096868"/>
                  <a:pt x="1635707" y="3104000"/>
                  <a:pt x="1636119" y="3108663"/>
                </a:cubicBezTo>
                <a:cubicBezTo>
                  <a:pt x="1636601" y="3113464"/>
                  <a:pt x="1630155" y="3115110"/>
                  <a:pt x="1622198" y="3112298"/>
                </a:cubicBezTo>
                <a:cubicBezTo>
                  <a:pt x="1613078" y="3109143"/>
                  <a:pt x="1604848" y="3101394"/>
                  <a:pt x="1604848" y="3095908"/>
                </a:cubicBezTo>
                <a:cubicBezTo>
                  <a:pt x="1604848" y="3091039"/>
                  <a:pt x="1611500" y="3089873"/>
                  <a:pt x="1619934" y="3093370"/>
                </a:cubicBezTo>
                <a:close/>
                <a:moveTo>
                  <a:pt x="7105987" y="3092204"/>
                </a:moveTo>
                <a:cubicBezTo>
                  <a:pt x="7124298" y="3090147"/>
                  <a:pt x="7139454" y="3096182"/>
                  <a:pt x="7140415" y="3105303"/>
                </a:cubicBezTo>
                <a:cubicBezTo>
                  <a:pt x="7141374" y="3114287"/>
                  <a:pt x="7126904" y="3123408"/>
                  <a:pt x="7109004" y="3125671"/>
                </a:cubicBezTo>
                <a:cubicBezTo>
                  <a:pt x="7092203" y="3127797"/>
                  <a:pt x="7076978" y="3122654"/>
                  <a:pt x="7075537" y="3113875"/>
                </a:cubicBezTo>
                <a:cubicBezTo>
                  <a:pt x="7073960" y="3104411"/>
                  <a:pt x="7087951" y="3094262"/>
                  <a:pt x="7105987" y="3092204"/>
                </a:cubicBezTo>
                <a:close/>
                <a:moveTo>
                  <a:pt x="7512529" y="3089735"/>
                </a:moveTo>
                <a:cubicBezTo>
                  <a:pt x="7514724" y="3091655"/>
                  <a:pt x="7500733" y="3118607"/>
                  <a:pt x="7480914" y="3144187"/>
                </a:cubicBezTo>
                <a:cubicBezTo>
                  <a:pt x="7460477" y="3170453"/>
                  <a:pt x="7441000" y="3182661"/>
                  <a:pt x="7439834" y="3178203"/>
                </a:cubicBezTo>
                <a:cubicBezTo>
                  <a:pt x="7438669" y="3173951"/>
                  <a:pt x="7453756" y="3157903"/>
                  <a:pt x="7473301" y="3134586"/>
                </a:cubicBezTo>
                <a:cubicBezTo>
                  <a:pt x="7493190" y="3110720"/>
                  <a:pt x="7510335" y="3087814"/>
                  <a:pt x="7512529" y="3089735"/>
                </a:cubicBezTo>
                <a:close/>
                <a:moveTo>
                  <a:pt x="3727187" y="3089049"/>
                </a:moveTo>
                <a:cubicBezTo>
                  <a:pt x="3728490" y="3090558"/>
                  <a:pt x="3722798" y="3094879"/>
                  <a:pt x="3714294" y="3098788"/>
                </a:cubicBezTo>
                <a:cubicBezTo>
                  <a:pt x="3706202" y="3102491"/>
                  <a:pt x="3698383" y="3104343"/>
                  <a:pt x="3697766" y="3102559"/>
                </a:cubicBezTo>
                <a:cubicBezTo>
                  <a:pt x="3697218" y="3101051"/>
                  <a:pt x="3702773" y="3096730"/>
                  <a:pt x="3709631" y="3093438"/>
                </a:cubicBezTo>
                <a:cubicBezTo>
                  <a:pt x="3717929" y="3089392"/>
                  <a:pt x="3725815" y="3087540"/>
                  <a:pt x="3727187" y="3089049"/>
                </a:cubicBezTo>
                <a:close/>
                <a:moveTo>
                  <a:pt x="3827109" y="3088980"/>
                </a:moveTo>
                <a:cubicBezTo>
                  <a:pt x="3828549" y="3088844"/>
                  <a:pt x="3820799" y="3092753"/>
                  <a:pt x="3810238" y="3097690"/>
                </a:cubicBezTo>
                <a:cubicBezTo>
                  <a:pt x="3801048" y="3101942"/>
                  <a:pt x="3792819" y="3105371"/>
                  <a:pt x="3792338" y="3105166"/>
                </a:cubicBezTo>
                <a:cubicBezTo>
                  <a:pt x="3791858" y="3104891"/>
                  <a:pt x="3799128" y="3101119"/>
                  <a:pt x="3808112" y="3096936"/>
                </a:cubicBezTo>
                <a:cubicBezTo>
                  <a:pt x="3817370" y="3092615"/>
                  <a:pt x="3825806" y="3089118"/>
                  <a:pt x="3827109" y="3088980"/>
                </a:cubicBezTo>
                <a:close/>
                <a:moveTo>
                  <a:pt x="4737568" y="3088852"/>
                </a:moveTo>
                <a:cubicBezTo>
                  <a:pt x="4743183" y="3091501"/>
                  <a:pt x="4747281" y="3096833"/>
                  <a:pt x="4748686" y="3104343"/>
                </a:cubicBezTo>
                <a:cubicBezTo>
                  <a:pt x="4751635" y="3120253"/>
                  <a:pt x="4740525" y="3139113"/>
                  <a:pt x="4724752" y="3144942"/>
                </a:cubicBezTo>
                <a:cubicBezTo>
                  <a:pt x="4710282" y="3150223"/>
                  <a:pt x="4696360" y="3142199"/>
                  <a:pt x="4694302" y="3127660"/>
                </a:cubicBezTo>
                <a:cubicBezTo>
                  <a:pt x="4692314" y="3112916"/>
                  <a:pt x="4702738" y="3095771"/>
                  <a:pt x="4717345" y="3089461"/>
                </a:cubicBezTo>
                <a:cubicBezTo>
                  <a:pt x="4724821" y="3086237"/>
                  <a:pt x="4731953" y="3086203"/>
                  <a:pt x="4737568" y="3088852"/>
                </a:cubicBezTo>
                <a:close/>
                <a:moveTo>
                  <a:pt x="3950209" y="3088843"/>
                </a:moveTo>
                <a:cubicBezTo>
                  <a:pt x="3952267" y="3091586"/>
                  <a:pt x="3942940" y="3100022"/>
                  <a:pt x="3930184" y="3106674"/>
                </a:cubicBezTo>
                <a:cubicBezTo>
                  <a:pt x="3918388" y="3112778"/>
                  <a:pt x="3907827" y="3115109"/>
                  <a:pt x="3906593" y="3112160"/>
                </a:cubicBezTo>
                <a:cubicBezTo>
                  <a:pt x="3905358" y="3109280"/>
                  <a:pt x="3913999" y="3101942"/>
                  <a:pt x="3925452" y="3095838"/>
                </a:cubicBezTo>
                <a:cubicBezTo>
                  <a:pt x="3936905" y="3089735"/>
                  <a:pt x="3948289" y="3086374"/>
                  <a:pt x="3950209" y="3088843"/>
                </a:cubicBezTo>
                <a:close/>
                <a:moveTo>
                  <a:pt x="3838698" y="3088501"/>
                </a:moveTo>
                <a:cubicBezTo>
                  <a:pt x="3840001" y="3088226"/>
                  <a:pt x="3832389" y="3092067"/>
                  <a:pt x="3822308" y="3096936"/>
                </a:cubicBezTo>
                <a:cubicBezTo>
                  <a:pt x="3811952" y="3101874"/>
                  <a:pt x="3803037" y="3105783"/>
                  <a:pt x="3801940" y="3105920"/>
                </a:cubicBezTo>
                <a:cubicBezTo>
                  <a:pt x="3800911" y="3106057"/>
                  <a:pt x="3808317" y="3102285"/>
                  <a:pt x="3818056" y="3097690"/>
                </a:cubicBezTo>
                <a:cubicBezTo>
                  <a:pt x="3827657" y="3093164"/>
                  <a:pt x="3837464" y="3088844"/>
                  <a:pt x="3838698" y="3088501"/>
                </a:cubicBezTo>
                <a:close/>
                <a:moveTo>
                  <a:pt x="3061070" y="3088432"/>
                </a:moveTo>
                <a:cubicBezTo>
                  <a:pt x="3063264" y="3089941"/>
                  <a:pt x="3068202" y="3091450"/>
                  <a:pt x="3069985" y="3094810"/>
                </a:cubicBezTo>
                <a:cubicBezTo>
                  <a:pt x="3072522" y="3099405"/>
                  <a:pt x="3066282" y="3106605"/>
                  <a:pt x="3059767" y="3108046"/>
                </a:cubicBezTo>
                <a:cubicBezTo>
                  <a:pt x="3054486" y="3109212"/>
                  <a:pt x="3049822" y="3105988"/>
                  <a:pt x="3049342" y="3100845"/>
                </a:cubicBezTo>
                <a:cubicBezTo>
                  <a:pt x="3048862" y="3095564"/>
                  <a:pt x="3052771" y="3090558"/>
                  <a:pt x="3061070" y="3088432"/>
                </a:cubicBezTo>
                <a:close/>
                <a:moveTo>
                  <a:pt x="3851180" y="3088158"/>
                </a:moveTo>
                <a:cubicBezTo>
                  <a:pt x="3852345" y="3088226"/>
                  <a:pt x="3843910" y="3092958"/>
                  <a:pt x="3833212" y="3098102"/>
                </a:cubicBezTo>
                <a:cubicBezTo>
                  <a:pt x="3823748" y="3102697"/>
                  <a:pt x="3814284" y="3106674"/>
                  <a:pt x="3812775" y="3106812"/>
                </a:cubicBezTo>
                <a:cubicBezTo>
                  <a:pt x="3811060" y="3106949"/>
                  <a:pt x="3818535" y="3102834"/>
                  <a:pt x="3829234" y="3097690"/>
                </a:cubicBezTo>
                <a:cubicBezTo>
                  <a:pt x="3839658" y="3092616"/>
                  <a:pt x="3850014" y="3088089"/>
                  <a:pt x="3851180" y="3088158"/>
                </a:cubicBezTo>
                <a:close/>
                <a:moveTo>
                  <a:pt x="35596" y="3086718"/>
                </a:moveTo>
                <a:cubicBezTo>
                  <a:pt x="37173" y="3086512"/>
                  <a:pt x="39780" y="3088157"/>
                  <a:pt x="39780" y="3089392"/>
                </a:cubicBezTo>
                <a:cubicBezTo>
                  <a:pt x="39780" y="3090695"/>
                  <a:pt x="37243" y="3092478"/>
                  <a:pt x="35047" y="3094947"/>
                </a:cubicBezTo>
                <a:cubicBezTo>
                  <a:pt x="33194" y="3093027"/>
                  <a:pt x="30932" y="3091861"/>
                  <a:pt x="31138" y="3090558"/>
                </a:cubicBezTo>
                <a:cubicBezTo>
                  <a:pt x="31274" y="3089324"/>
                  <a:pt x="34089" y="3086854"/>
                  <a:pt x="35596" y="3086718"/>
                </a:cubicBezTo>
                <a:close/>
                <a:moveTo>
                  <a:pt x="4927337" y="3086512"/>
                </a:moveTo>
                <a:cubicBezTo>
                  <a:pt x="4941876" y="3082603"/>
                  <a:pt x="4955318" y="3093027"/>
                  <a:pt x="4957238" y="3110104"/>
                </a:cubicBezTo>
                <a:cubicBezTo>
                  <a:pt x="4959227" y="3128346"/>
                  <a:pt x="4947294" y="3148509"/>
                  <a:pt x="4931864" y="3152349"/>
                </a:cubicBezTo>
                <a:cubicBezTo>
                  <a:pt x="4917188" y="3155984"/>
                  <a:pt x="4903883" y="3145011"/>
                  <a:pt x="4902031" y="3128072"/>
                </a:cubicBezTo>
                <a:cubicBezTo>
                  <a:pt x="4900043" y="3109830"/>
                  <a:pt x="4911770" y="3090696"/>
                  <a:pt x="4927337" y="3086512"/>
                </a:cubicBezTo>
                <a:close/>
                <a:moveTo>
                  <a:pt x="3814489" y="3084935"/>
                </a:moveTo>
                <a:cubicBezTo>
                  <a:pt x="3815587" y="3085347"/>
                  <a:pt x="3808317" y="3089530"/>
                  <a:pt x="3799402" y="3093576"/>
                </a:cubicBezTo>
                <a:cubicBezTo>
                  <a:pt x="3791378" y="3097279"/>
                  <a:pt x="3783697" y="3100160"/>
                  <a:pt x="3782051" y="3100091"/>
                </a:cubicBezTo>
                <a:cubicBezTo>
                  <a:pt x="3780131" y="3100023"/>
                  <a:pt x="3786303" y="3096251"/>
                  <a:pt x="3795424" y="3091999"/>
                </a:cubicBezTo>
                <a:cubicBezTo>
                  <a:pt x="3804682" y="3087678"/>
                  <a:pt x="3813323" y="3084524"/>
                  <a:pt x="3814489" y="3084935"/>
                </a:cubicBezTo>
                <a:close/>
                <a:moveTo>
                  <a:pt x="420631" y="3084831"/>
                </a:moveTo>
                <a:cubicBezTo>
                  <a:pt x="422199" y="3083666"/>
                  <a:pt x="423143" y="3083768"/>
                  <a:pt x="423076" y="3085551"/>
                </a:cubicBezTo>
                <a:cubicBezTo>
                  <a:pt x="423004" y="3088226"/>
                  <a:pt x="419646" y="3095153"/>
                  <a:pt x="416697" y="3103040"/>
                </a:cubicBezTo>
                <a:cubicBezTo>
                  <a:pt x="412239" y="3106194"/>
                  <a:pt x="408398" y="3109898"/>
                  <a:pt x="406616" y="3109829"/>
                </a:cubicBezTo>
                <a:cubicBezTo>
                  <a:pt x="404213" y="3109760"/>
                  <a:pt x="409016" y="3099062"/>
                  <a:pt x="414433" y="3091724"/>
                </a:cubicBezTo>
                <a:cubicBezTo>
                  <a:pt x="416871" y="3088432"/>
                  <a:pt x="419062" y="3085997"/>
                  <a:pt x="420631" y="3084831"/>
                </a:cubicBezTo>
                <a:close/>
                <a:moveTo>
                  <a:pt x="6894897" y="3084248"/>
                </a:moveTo>
                <a:cubicBezTo>
                  <a:pt x="6911974" y="3081643"/>
                  <a:pt x="6927267" y="3088501"/>
                  <a:pt x="6928501" y="3098993"/>
                </a:cubicBezTo>
                <a:cubicBezTo>
                  <a:pt x="6929804" y="3110240"/>
                  <a:pt x="6915609" y="3122105"/>
                  <a:pt x="6897092" y="3125740"/>
                </a:cubicBezTo>
                <a:cubicBezTo>
                  <a:pt x="6879878" y="3129100"/>
                  <a:pt x="6865134" y="3122996"/>
                  <a:pt x="6863762" y="3111612"/>
                </a:cubicBezTo>
                <a:cubicBezTo>
                  <a:pt x="6862322" y="3099542"/>
                  <a:pt x="6876312" y="3087060"/>
                  <a:pt x="6894897" y="3084248"/>
                </a:cubicBezTo>
                <a:close/>
                <a:moveTo>
                  <a:pt x="5755167" y="3083906"/>
                </a:moveTo>
                <a:cubicBezTo>
                  <a:pt x="5771420" y="3080409"/>
                  <a:pt x="5785890" y="3092410"/>
                  <a:pt x="5788359" y="3111750"/>
                </a:cubicBezTo>
                <a:cubicBezTo>
                  <a:pt x="5790760" y="3131021"/>
                  <a:pt x="5780130" y="3150155"/>
                  <a:pt x="5764288" y="3154887"/>
                </a:cubicBezTo>
                <a:cubicBezTo>
                  <a:pt x="5747828" y="3159756"/>
                  <a:pt x="5730821" y="3144943"/>
                  <a:pt x="5729038" y="3124849"/>
                </a:cubicBezTo>
                <a:cubicBezTo>
                  <a:pt x="5727323" y="3105646"/>
                  <a:pt x="5739119" y="3087335"/>
                  <a:pt x="5755167" y="3083906"/>
                </a:cubicBezTo>
                <a:close/>
                <a:moveTo>
                  <a:pt x="6108285" y="3083494"/>
                </a:moveTo>
                <a:cubicBezTo>
                  <a:pt x="6125087" y="3078762"/>
                  <a:pt x="6141752" y="3090490"/>
                  <a:pt x="6143535" y="3108595"/>
                </a:cubicBezTo>
                <a:cubicBezTo>
                  <a:pt x="6145250" y="3125740"/>
                  <a:pt x="6133591" y="3143502"/>
                  <a:pt x="6117269" y="3148509"/>
                </a:cubicBezTo>
                <a:cubicBezTo>
                  <a:pt x="6100604" y="3153652"/>
                  <a:pt x="6085722" y="3144051"/>
                  <a:pt x="6082773" y="3126426"/>
                </a:cubicBezTo>
                <a:cubicBezTo>
                  <a:pt x="6079619" y="3107703"/>
                  <a:pt x="6091140" y="3088364"/>
                  <a:pt x="6108285" y="3083494"/>
                </a:cubicBezTo>
                <a:close/>
                <a:moveTo>
                  <a:pt x="4456580" y="3083057"/>
                </a:moveTo>
                <a:cubicBezTo>
                  <a:pt x="4461920" y="3084711"/>
                  <a:pt x="4465589" y="3089015"/>
                  <a:pt x="4466412" y="3095633"/>
                </a:cubicBezTo>
                <a:cubicBezTo>
                  <a:pt x="4467920" y="3107635"/>
                  <a:pt x="4458456" y="3122722"/>
                  <a:pt x="4444878" y="3129717"/>
                </a:cubicBezTo>
                <a:cubicBezTo>
                  <a:pt x="4430819" y="3136987"/>
                  <a:pt x="4416143" y="3132323"/>
                  <a:pt x="4414702" y="3120185"/>
                </a:cubicBezTo>
                <a:cubicBezTo>
                  <a:pt x="4413331" y="3108663"/>
                  <a:pt x="4423206" y="3093507"/>
                  <a:pt x="4436717" y="3086375"/>
                </a:cubicBezTo>
                <a:cubicBezTo>
                  <a:pt x="4444227" y="3082397"/>
                  <a:pt x="4451239" y="3081402"/>
                  <a:pt x="4456580" y="3083057"/>
                </a:cubicBezTo>
                <a:close/>
                <a:moveTo>
                  <a:pt x="7378250" y="3081917"/>
                </a:moveTo>
                <a:cubicBezTo>
                  <a:pt x="7396561" y="3082671"/>
                  <a:pt x="7411923" y="3084317"/>
                  <a:pt x="7413431" y="3090147"/>
                </a:cubicBezTo>
                <a:cubicBezTo>
                  <a:pt x="7415008" y="3095976"/>
                  <a:pt x="7401704" y="3106331"/>
                  <a:pt x="7383874" y="3105851"/>
                </a:cubicBezTo>
                <a:cubicBezTo>
                  <a:pt x="7366248" y="3105371"/>
                  <a:pt x="7349926" y="3099542"/>
                  <a:pt x="7349240" y="3092890"/>
                </a:cubicBezTo>
                <a:cubicBezTo>
                  <a:pt x="7348623" y="3086374"/>
                  <a:pt x="7361448" y="3081300"/>
                  <a:pt x="7378250" y="3081917"/>
                </a:cubicBezTo>
                <a:close/>
                <a:moveTo>
                  <a:pt x="7241227" y="3081299"/>
                </a:moveTo>
                <a:cubicBezTo>
                  <a:pt x="7259470" y="3080202"/>
                  <a:pt x="7275448" y="3085963"/>
                  <a:pt x="7277163" y="3093712"/>
                </a:cubicBezTo>
                <a:cubicBezTo>
                  <a:pt x="7278946" y="3101393"/>
                  <a:pt x="7265710" y="3108183"/>
                  <a:pt x="7247810" y="3109486"/>
                </a:cubicBezTo>
                <a:cubicBezTo>
                  <a:pt x="7230254" y="3110789"/>
                  <a:pt x="7213520" y="3105302"/>
                  <a:pt x="7212560" y="3097416"/>
                </a:cubicBezTo>
                <a:cubicBezTo>
                  <a:pt x="7211669" y="3089735"/>
                  <a:pt x="7224357" y="3082328"/>
                  <a:pt x="7241227" y="3081299"/>
                </a:cubicBezTo>
                <a:close/>
                <a:moveTo>
                  <a:pt x="1680491" y="3079448"/>
                </a:moveTo>
                <a:cubicBezTo>
                  <a:pt x="1689132" y="3083425"/>
                  <a:pt x="1696403" y="3090626"/>
                  <a:pt x="1696334" y="3095153"/>
                </a:cubicBezTo>
                <a:cubicBezTo>
                  <a:pt x="1696264" y="3099679"/>
                  <a:pt x="1689271" y="3099816"/>
                  <a:pt x="1680558" y="3095564"/>
                </a:cubicBezTo>
                <a:cubicBezTo>
                  <a:pt x="1673630" y="3092204"/>
                  <a:pt x="1666637" y="3085346"/>
                  <a:pt x="1665952" y="3081299"/>
                </a:cubicBezTo>
                <a:cubicBezTo>
                  <a:pt x="1665126" y="3076499"/>
                  <a:pt x="1672056" y="3075539"/>
                  <a:pt x="1680491" y="3079448"/>
                </a:cubicBezTo>
                <a:close/>
                <a:moveTo>
                  <a:pt x="1019583" y="3079174"/>
                </a:moveTo>
                <a:cubicBezTo>
                  <a:pt x="1027611" y="3077939"/>
                  <a:pt x="1034809" y="3082466"/>
                  <a:pt x="1035225" y="3088775"/>
                </a:cubicBezTo>
                <a:cubicBezTo>
                  <a:pt x="1035634" y="3095221"/>
                  <a:pt x="1029323" y="3101393"/>
                  <a:pt x="1020823" y="3103245"/>
                </a:cubicBezTo>
                <a:cubicBezTo>
                  <a:pt x="1012180" y="3105097"/>
                  <a:pt x="1004773" y="3101874"/>
                  <a:pt x="1003883" y="3095702"/>
                </a:cubicBezTo>
                <a:cubicBezTo>
                  <a:pt x="1002852" y="3088912"/>
                  <a:pt x="1010741" y="3080545"/>
                  <a:pt x="1019583" y="3079174"/>
                </a:cubicBezTo>
                <a:close/>
                <a:moveTo>
                  <a:pt x="1423522" y="3078968"/>
                </a:moveTo>
                <a:cubicBezTo>
                  <a:pt x="1431683" y="3081231"/>
                  <a:pt x="1439090" y="3088089"/>
                  <a:pt x="1439500" y="3093645"/>
                </a:cubicBezTo>
                <a:cubicBezTo>
                  <a:pt x="1439914" y="3099336"/>
                  <a:pt x="1433537" y="3102149"/>
                  <a:pt x="1424754" y="3100228"/>
                </a:cubicBezTo>
                <a:cubicBezTo>
                  <a:pt x="1415980" y="3098308"/>
                  <a:pt x="1408433" y="3092478"/>
                  <a:pt x="1407473" y="3086718"/>
                </a:cubicBezTo>
                <a:cubicBezTo>
                  <a:pt x="1406445" y="3080408"/>
                  <a:pt x="1414471" y="3076431"/>
                  <a:pt x="1423522" y="3078968"/>
                </a:cubicBezTo>
                <a:close/>
                <a:moveTo>
                  <a:pt x="6680105" y="3076979"/>
                </a:moveTo>
                <a:cubicBezTo>
                  <a:pt x="6697388" y="3073688"/>
                  <a:pt x="6712543" y="3082123"/>
                  <a:pt x="6713778" y="3095427"/>
                </a:cubicBezTo>
                <a:cubicBezTo>
                  <a:pt x="6715013" y="3108663"/>
                  <a:pt x="6701502" y="3123134"/>
                  <a:pt x="6684426" y="3127043"/>
                </a:cubicBezTo>
                <a:cubicBezTo>
                  <a:pt x="6667007" y="3131089"/>
                  <a:pt x="6652124" y="3123134"/>
                  <a:pt x="6650890" y="3108938"/>
                </a:cubicBezTo>
                <a:cubicBezTo>
                  <a:pt x="6649656" y="3094947"/>
                  <a:pt x="6663029" y="3080203"/>
                  <a:pt x="6680105" y="3076979"/>
                </a:cubicBezTo>
                <a:close/>
                <a:moveTo>
                  <a:pt x="3266604" y="3075745"/>
                </a:moveTo>
                <a:cubicBezTo>
                  <a:pt x="3272159" y="3073208"/>
                  <a:pt x="3278743" y="3074922"/>
                  <a:pt x="3279634" y="3079174"/>
                </a:cubicBezTo>
                <a:cubicBezTo>
                  <a:pt x="3280526" y="3083358"/>
                  <a:pt x="3275383" y="3089804"/>
                  <a:pt x="3269416" y="3091518"/>
                </a:cubicBezTo>
                <a:cubicBezTo>
                  <a:pt x="3263792" y="3093096"/>
                  <a:pt x="3259335" y="3092684"/>
                  <a:pt x="3257894" y="3088569"/>
                </a:cubicBezTo>
                <a:cubicBezTo>
                  <a:pt x="3256454" y="3084523"/>
                  <a:pt x="3260569" y="3078488"/>
                  <a:pt x="3266604" y="3075745"/>
                </a:cubicBezTo>
                <a:close/>
                <a:moveTo>
                  <a:pt x="5267700" y="3072179"/>
                </a:moveTo>
                <a:cubicBezTo>
                  <a:pt x="5283748" y="3067584"/>
                  <a:pt x="5299041" y="3081986"/>
                  <a:pt x="5301510" y="3101943"/>
                </a:cubicBezTo>
                <a:cubicBezTo>
                  <a:pt x="5303773" y="3120253"/>
                  <a:pt x="5293212" y="3136850"/>
                  <a:pt x="5278605" y="3141856"/>
                </a:cubicBezTo>
                <a:cubicBezTo>
                  <a:pt x="5262214" y="3147411"/>
                  <a:pt x="5247126" y="3136095"/>
                  <a:pt x="5244040" y="3116276"/>
                </a:cubicBezTo>
                <a:cubicBezTo>
                  <a:pt x="5240954" y="3096388"/>
                  <a:pt x="5251584" y="3076774"/>
                  <a:pt x="5267700" y="3072179"/>
                </a:cubicBezTo>
                <a:close/>
                <a:moveTo>
                  <a:pt x="7499704" y="3072042"/>
                </a:moveTo>
                <a:cubicBezTo>
                  <a:pt x="7500390" y="3076088"/>
                  <a:pt x="7486125" y="3101531"/>
                  <a:pt x="7468157" y="3121968"/>
                </a:cubicBezTo>
                <a:cubicBezTo>
                  <a:pt x="7448887" y="3143777"/>
                  <a:pt x="7432221" y="3150840"/>
                  <a:pt x="7431055" y="3145971"/>
                </a:cubicBezTo>
                <a:cubicBezTo>
                  <a:pt x="7429890" y="3141171"/>
                  <a:pt x="7444704" y="3127523"/>
                  <a:pt x="7463699" y="3107292"/>
                </a:cubicBezTo>
                <a:cubicBezTo>
                  <a:pt x="7482834" y="3086924"/>
                  <a:pt x="7498950" y="3067653"/>
                  <a:pt x="7499704" y="3072042"/>
                </a:cubicBezTo>
                <a:close/>
                <a:moveTo>
                  <a:pt x="3800980" y="3071081"/>
                </a:moveTo>
                <a:cubicBezTo>
                  <a:pt x="3801597" y="3072590"/>
                  <a:pt x="3793505" y="3077734"/>
                  <a:pt x="3784932" y="3081437"/>
                </a:cubicBezTo>
                <a:cubicBezTo>
                  <a:pt x="3776977" y="3084866"/>
                  <a:pt x="3770599" y="3086306"/>
                  <a:pt x="3770668" y="3084660"/>
                </a:cubicBezTo>
                <a:cubicBezTo>
                  <a:pt x="3770668" y="3082877"/>
                  <a:pt x="3776908" y="3078762"/>
                  <a:pt x="3785206" y="3075059"/>
                </a:cubicBezTo>
                <a:cubicBezTo>
                  <a:pt x="3793230" y="3071493"/>
                  <a:pt x="3800500" y="3069710"/>
                  <a:pt x="3800980" y="3071081"/>
                </a:cubicBezTo>
                <a:close/>
                <a:moveTo>
                  <a:pt x="4016038" y="3070884"/>
                </a:moveTo>
                <a:cubicBezTo>
                  <a:pt x="4020316" y="3070018"/>
                  <a:pt x="4023247" y="3070361"/>
                  <a:pt x="4023796" y="3072179"/>
                </a:cubicBezTo>
                <a:cubicBezTo>
                  <a:pt x="4025030" y="3076157"/>
                  <a:pt x="4015086" y="3085415"/>
                  <a:pt x="4001782" y="3092273"/>
                </a:cubicBezTo>
                <a:cubicBezTo>
                  <a:pt x="3989780" y="3098445"/>
                  <a:pt x="3979356" y="3100091"/>
                  <a:pt x="3978259" y="3096319"/>
                </a:cubicBezTo>
                <a:cubicBezTo>
                  <a:pt x="3977024" y="3092204"/>
                  <a:pt x="3986968" y="3083632"/>
                  <a:pt x="4000204" y="3076843"/>
                </a:cubicBezTo>
                <a:cubicBezTo>
                  <a:pt x="4006136" y="3073825"/>
                  <a:pt x="4011760" y="3071750"/>
                  <a:pt x="4016038" y="3070884"/>
                </a:cubicBezTo>
                <a:close/>
                <a:moveTo>
                  <a:pt x="663263" y="3070490"/>
                </a:moveTo>
                <a:cubicBezTo>
                  <a:pt x="665834" y="3069212"/>
                  <a:pt x="667668" y="3069401"/>
                  <a:pt x="667975" y="3071424"/>
                </a:cubicBezTo>
                <a:cubicBezTo>
                  <a:pt x="668596" y="3075676"/>
                  <a:pt x="663174" y="3085140"/>
                  <a:pt x="655769" y="3093095"/>
                </a:cubicBezTo>
                <a:cubicBezTo>
                  <a:pt x="649387" y="3099885"/>
                  <a:pt x="644043" y="3102902"/>
                  <a:pt x="643149" y="3100022"/>
                </a:cubicBezTo>
                <a:cubicBezTo>
                  <a:pt x="642124" y="3096798"/>
                  <a:pt x="647471" y="3086169"/>
                  <a:pt x="654125" y="3078350"/>
                </a:cubicBezTo>
                <a:cubicBezTo>
                  <a:pt x="657382" y="3074510"/>
                  <a:pt x="660691" y="3071767"/>
                  <a:pt x="663263" y="3070490"/>
                </a:cubicBezTo>
                <a:close/>
                <a:moveTo>
                  <a:pt x="2300089" y="3069315"/>
                </a:moveTo>
                <a:cubicBezTo>
                  <a:pt x="2302215" y="3068235"/>
                  <a:pt x="2305352" y="3068269"/>
                  <a:pt x="2309296" y="3069915"/>
                </a:cubicBezTo>
                <a:cubicBezTo>
                  <a:pt x="2311422" y="3073687"/>
                  <a:pt x="2315742" y="3079311"/>
                  <a:pt x="2317320" y="3084523"/>
                </a:cubicBezTo>
                <a:cubicBezTo>
                  <a:pt x="2319171" y="3090763"/>
                  <a:pt x="2313822" y="3093369"/>
                  <a:pt x="2307924" y="3090695"/>
                </a:cubicBezTo>
                <a:cubicBezTo>
                  <a:pt x="2301752" y="3087883"/>
                  <a:pt x="2297157" y="3081437"/>
                  <a:pt x="2296952" y="3075402"/>
                </a:cubicBezTo>
                <a:cubicBezTo>
                  <a:pt x="2296849" y="3072590"/>
                  <a:pt x="2297963" y="3070395"/>
                  <a:pt x="2300089" y="3069315"/>
                </a:cubicBezTo>
                <a:close/>
                <a:moveTo>
                  <a:pt x="2844768" y="3069299"/>
                </a:moveTo>
                <a:cubicBezTo>
                  <a:pt x="2852381" y="3066830"/>
                  <a:pt x="2857867" y="3070808"/>
                  <a:pt x="2859033" y="3077048"/>
                </a:cubicBezTo>
                <a:cubicBezTo>
                  <a:pt x="2860267" y="3083632"/>
                  <a:pt x="2856976" y="3089392"/>
                  <a:pt x="2851146" y="3090901"/>
                </a:cubicBezTo>
                <a:cubicBezTo>
                  <a:pt x="2845454" y="3092410"/>
                  <a:pt x="2838939" y="3088844"/>
                  <a:pt x="2839419" y="3082878"/>
                </a:cubicBezTo>
                <a:cubicBezTo>
                  <a:pt x="2839968" y="3077666"/>
                  <a:pt x="2843397" y="3072659"/>
                  <a:pt x="2844768" y="3069299"/>
                </a:cubicBezTo>
                <a:close/>
                <a:moveTo>
                  <a:pt x="6466341" y="3067172"/>
                </a:moveTo>
                <a:cubicBezTo>
                  <a:pt x="6482869" y="3064223"/>
                  <a:pt x="6497065" y="3073276"/>
                  <a:pt x="6498642" y="3087815"/>
                </a:cubicBezTo>
                <a:cubicBezTo>
                  <a:pt x="6500220" y="3103108"/>
                  <a:pt x="6487052" y="3119225"/>
                  <a:pt x="6469495" y="3123476"/>
                </a:cubicBezTo>
                <a:cubicBezTo>
                  <a:pt x="6452145" y="3127660"/>
                  <a:pt x="6436372" y="3117647"/>
                  <a:pt x="6435617" y="3101874"/>
                </a:cubicBezTo>
                <a:cubicBezTo>
                  <a:pt x="6434863" y="3085757"/>
                  <a:pt x="6448441" y="3070396"/>
                  <a:pt x="6466341" y="3067172"/>
                </a:cubicBezTo>
                <a:close/>
                <a:moveTo>
                  <a:pt x="1731321" y="3066735"/>
                </a:moveTo>
                <a:cubicBezTo>
                  <a:pt x="1733880" y="3066487"/>
                  <a:pt x="1737583" y="3067447"/>
                  <a:pt x="1741734" y="3069710"/>
                </a:cubicBezTo>
                <a:cubicBezTo>
                  <a:pt x="1749068" y="3073550"/>
                  <a:pt x="1755379" y="3080065"/>
                  <a:pt x="1756340" y="3084729"/>
                </a:cubicBezTo>
                <a:cubicBezTo>
                  <a:pt x="1757300" y="3089324"/>
                  <a:pt x="1752432" y="3090352"/>
                  <a:pt x="1745094" y="3087198"/>
                </a:cubicBezTo>
                <a:cubicBezTo>
                  <a:pt x="1736793" y="3083632"/>
                  <a:pt x="1728565" y="3075951"/>
                  <a:pt x="1727743" y="3071013"/>
                </a:cubicBezTo>
                <a:cubicBezTo>
                  <a:pt x="1727331" y="3068441"/>
                  <a:pt x="1728752" y="3066984"/>
                  <a:pt x="1731321" y="3066735"/>
                </a:cubicBezTo>
                <a:close/>
                <a:moveTo>
                  <a:pt x="3937179" y="3066212"/>
                </a:moveTo>
                <a:cubicBezTo>
                  <a:pt x="3938208" y="3067583"/>
                  <a:pt x="3928950" y="3074030"/>
                  <a:pt x="3917016" y="3080065"/>
                </a:cubicBezTo>
                <a:cubicBezTo>
                  <a:pt x="3905907" y="3085689"/>
                  <a:pt x="3896580" y="3088775"/>
                  <a:pt x="3895071" y="3087677"/>
                </a:cubicBezTo>
                <a:cubicBezTo>
                  <a:pt x="3893494" y="3086443"/>
                  <a:pt x="3901861" y="3080682"/>
                  <a:pt x="3913519" y="3074785"/>
                </a:cubicBezTo>
                <a:cubicBezTo>
                  <a:pt x="3924903" y="3069024"/>
                  <a:pt x="3936151" y="3064840"/>
                  <a:pt x="3937179" y="3066212"/>
                </a:cubicBezTo>
                <a:close/>
                <a:moveTo>
                  <a:pt x="335223" y="3064635"/>
                </a:moveTo>
                <a:cubicBezTo>
                  <a:pt x="335564" y="3065321"/>
                  <a:pt x="331450" y="3072796"/>
                  <a:pt x="329050" y="3075608"/>
                </a:cubicBezTo>
                <a:cubicBezTo>
                  <a:pt x="326580" y="3078420"/>
                  <a:pt x="321574" y="3081575"/>
                  <a:pt x="321642" y="3080408"/>
                </a:cubicBezTo>
                <a:cubicBezTo>
                  <a:pt x="321849" y="3077871"/>
                  <a:pt x="324525" y="3072659"/>
                  <a:pt x="327337" y="3065664"/>
                </a:cubicBezTo>
                <a:cubicBezTo>
                  <a:pt x="331175" y="3064978"/>
                  <a:pt x="334469" y="3063263"/>
                  <a:pt x="335223" y="3064635"/>
                </a:cubicBezTo>
                <a:close/>
                <a:moveTo>
                  <a:pt x="1789603" y="3064224"/>
                </a:moveTo>
                <a:cubicBezTo>
                  <a:pt x="1788985" y="3059766"/>
                  <a:pt x="1794881" y="3059766"/>
                  <a:pt x="1802700" y="3064292"/>
                </a:cubicBezTo>
                <a:cubicBezTo>
                  <a:pt x="1810174" y="3068544"/>
                  <a:pt x="1817240" y="3076020"/>
                  <a:pt x="1817445" y="3079860"/>
                </a:cubicBezTo>
                <a:cubicBezTo>
                  <a:pt x="1817651" y="3083769"/>
                  <a:pt x="1811341" y="3083700"/>
                  <a:pt x="1804070" y="3079654"/>
                </a:cubicBezTo>
                <a:cubicBezTo>
                  <a:pt x="1796596" y="3075539"/>
                  <a:pt x="1790220" y="3068750"/>
                  <a:pt x="1789603" y="3064224"/>
                </a:cubicBezTo>
                <a:close/>
                <a:moveTo>
                  <a:pt x="7030687" y="3063606"/>
                </a:moveTo>
                <a:cubicBezTo>
                  <a:pt x="7048860" y="3061274"/>
                  <a:pt x="7065456" y="3068201"/>
                  <a:pt x="7066279" y="3077939"/>
                </a:cubicBezTo>
                <a:cubicBezTo>
                  <a:pt x="7067102" y="3087266"/>
                  <a:pt x="7054209" y="3096456"/>
                  <a:pt x="7036995" y="3099268"/>
                </a:cubicBezTo>
                <a:cubicBezTo>
                  <a:pt x="7018479" y="3102285"/>
                  <a:pt x="7002705" y="3096525"/>
                  <a:pt x="7001608" y="3085826"/>
                </a:cubicBezTo>
                <a:cubicBezTo>
                  <a:pt x="7000649" y="3075745"/>
                  <a:pt x="7013336" y="3065800"/>
                  <a:pt x="7030687" y="3063606"/>
                </a:cubicBezTo>
                <a:close/>
                <a:moveTo>
                  <a:pt x="4382573" y="3063195"/>
                </a:moveTo>
                <a:cubicBezTo>
                  <a:pt x="4388094" y="3064309"/>
                  <a:pt x="4391934" y="3067927"/>
                  <a:pt x="4392619" y="3073756"/>
                </a:cubicBezTo>
                <a:cubicBezTo>
                  <a:pt x="4393923" y="3084798"/>
                  <a:pt x="4383841" y="3099474"/>
                  <a:pt x="4369988" y="3106537"/>
                </a:cubicBezTo>
                <a:cubicBezTo>
                  <a:pt x="4355998" y="3113739"/>
                  <a:pt x="4343585" y="3111064"/>
                  <a:pt x="4341527" y="3100503"/>
                </a:cubicBezTo>
                <a:cubicBezTo>
                  <a:pt x="4339470" y="3089941"/>
                  <a:pt x="4348797" y="3075333"/>
                  <a:pt x="4362444" y="3067653"/>
                </a:cubicBezTo>
                <a:cubicBezTo>
                  <a:pt x="4369851" y="3063469"/>
                  <a:pt x="4377052" y="3062081"/>
                  <a:pt x="4382573" y="3063195"/>
                </a:cubicBezTo>
                <a:close/>
                <a:moveTo>
                  <a:pt x="1861544" y="3059560"/>
                </a:moveTo>
                <a:cubicBezTo>
                  <a:pt x="1868606" y="3063126"/>
                  <a:pt x="1876217" y="3070670"/>
                  <a:pt x="1877518" y="3075402"/>
                </a:cubicBezTo>
                <a:cubicBezTo>
                  <a:pt x="1878894" y="3080340"/>
                  <a:pt x="1873818" y="3080751"/>
                  <a:pt x="1866136" y="3076431"/>
                </a:cubicBezTo>
                <a:cubicBezTo>
                  <a:pt x="1859691" y="3072796"/>
                  <a:pt x="1853174" y="3066555"/>
                  <a:pt x="1851461" y="3062235"/>
                </a:cubicBezTo>
                <a:cubicBezTo>
                  <a:pt x="1849408" y="3057228"/>
                  <a:pt x="1854137" y="3055925"/>
                  <a:pt x="1861544" y="3059560"/>
                </a:cubicBezTo>
                <a:close/>
                <a:moveTo>
                  <a:pt x="1288009" y="3059422"/>
                </a:moveTo>
                <a:cubicBezTo>
                  <a:pt x="1296169" y="3060794"/>
                  <a:pt x="1303507" y="3067172"/>
                  <a:pt x="1303919" y="3073138"/>
                </a:cubicBezTo>
                <a:cubicBezTo>
                  <a:pt x="1304331" y="3079242"/>
                  <a:pt x="1297952" y="3083151"/>
                  <a:pt x="1289311" y="3082260"/>
                </a:cubicBezTo>
                <a:cubicBezTo>
                  <a:pt x="1280532" y="3081368"/>
                  <a:pt x="1273057" y="3076156"/>
                  <a:pt x="1272096" y="3069984"/>
                </a:cubicBezTo>
                <a:cubicBezTo>
                  <a:pt x="1271070" y="3063331"/>
                  <a:pt x="1279094" y="3057914"/>
                  <a:pt x="1288009" y="3059422"/>
                </a:cubicBezTo>
                <a:close/>
                <a:moveTo>
                  <a:pt x="1152493" y="3058531"/>
                </a:moveTo>
                <a:cubicBezTo>
                  <a:pt x="1160653" y="3058394"/>
                  <a:pt x="1168062" y="3063606"/>
                  <a:pt x="1168953" y="3069915"/>
                </a:cubicBezTo>
                <a:cubicBezTo>
                  <a:pt x="1169912" y="3076224"/>
                  <a:pt x="1164083" y="3081437"/>
                  <a:pt x="1155375" y="3082191"/>
                </a:cubicBezTo>
                <a:cubicBezTo>
                  <a:pt x="1147007" y="3082877"/>
                  <a:pt x="1138914" y="3078625"/>
                  <a:pt x="1137544" y="3072590"/>
                </a:cubicBezTo>
                <a:cubicBezTo>
                  <a:pt x="1135965" y="3065800"/>
                  <a:pt x="1143510" y="3058668"/>
                  <a:pt x="1152493" y="3058531"/>
                </a:cubicBezTo>
                <a:close/>
                <a:moveTo>
                  <a:pt x="3900215" y="3057434"/>
                </a:moveTo>
                <a:cubicBezTo>
                  <a:pt x="3901175" y="3057297"/>
                  <a:pt x="3892809" y="3061481"/>
                  <a:pt x="3883276" y="3066007"/>
                </a:cubicBezTo>
                <a:cubicBezTo>
                  <a:pt x="3874566" y="3070121"/>
                  <a:pt x="3866199" y="3073825"/>
                  <a:pt x="3864828" y="3074168"/>
                </a:cubicBezTo>
                <a:cubicBezTo>
                  <a:pt x="3863182" y="3074579"/>
                  <a:pt x="3869766" y="3071150"/>
                  <a:pt x="3879847" y="3066418"/>
                </a:cubicBezTo>
                <a:cubicBezTo>
                  <a:pt x="3889722" y="3061686"/>
                  <a:pt x="3899255" y="3057572"/>
                  <a:pt x="3900215" y="3057434"/>
                </a:cubicBezTo>
                <a:close/>
                <a:moveTo>
                  <a:pt x="4088252" y="3057314"/>
                </a:moveTo>
                <a:cubicBezTo>
                  <a:pt x="4092804" y="3056662"/>
                  <a:pt x="4095907" y="3057502"/>
                  <a:pt x="4096559" y="3060040"/>
                </a:cubicBezTo>
                <a:cubicBezTo>
                  <a:pt x="4097794" y="3065047"/>
                  <a:pt x="4088398" y="3075265"/>
                  <a:pt x="4075848" y="3081986"/>
                </a:cubicBezTo>
                <a:cubicBezTo>
                  <a:pt x="4063572" y="3088569"/>
                  <a:pt x="4051228" y="3089736"/>
                  <a:pt x="4049993" y="3084866"/>
                </a:cubicBezTo>
                <a:cubicBezTo>
                  <a:pt x="4048827" y="3079997"/>
                  <a:pt x="4058634" y="3070259"/>
                  <a:pt x="4071253" y="3063538"/>
                </a:cubicBezTo>
                <a:cubicBezTo>
                  <a:pt x="4077699" y="3060109"/>
                  <a:pt x="4083700" y="3057966"/>
                  <a:pt x="4088252" y="3057314"/>
                </a:cubicBezTo>
                <a:close/>
                <a:moveTo>
                  <a:pt x="5406643" y="3057160"/>
                </a:moveTo>
                <a:cubicBezTo>
                  <a:pt x="5421936" y="3056611"/>
                  <a:pt x="5435584" y="3070259"/>
                  <a:pt x="5437504" y="3088638"/>
                </a:cubicBezTo>
                <a:cubicBezTo>
                  <a:pt x="5439493" y="3108184"/>
                  <a:pt x="5427423" y="3126494"/>
                  <a:pt x="5411032" y="3128003"/>
                </a:cubicBezTo>
                <a:cubicBezTo>
                  <a:pt x="5394436" y="3129580"/>
                  <a:pt x="5380103" y="3113944"/>
                  <a:pt x="5378937" y="3093850"/>
                </a:cubicBezTo>
                <a:cubicBezTo>
                  <a:pt x="5377703" y="3073619"/>
                  <a:pt x="5389910" y="3057777"/>
                  <a:pt x="5406643" y="3057160"/>
                </a:cubicBezTo>
                <a:close/>
                <a:moveTo>
                  <a:pt x="3887116" y="3057160"/>
                </a:moveTo>
                <a:cubicBezTo>
                  <a:pt x="3887802" y="3057502"/>
                  <a:pt x="3880395" y="3061411"/>
                  <a:pt x="3871617" y="3065526"/>
                </a:cubicBezTo>
                <a:cubicBezTo>
                  <a:pt x="3862427" y="3069778"/>
                  <a:pt x="3854198" y="3073070"/>
                  <a:pt x="3853649" y="3072727"/>
                </a:cubicBezTo>
                <a:cubicBezTo>
                  <a:pt x="3853100" y="3072315"/>
                  <a:pt x="3860438" y="3068269"/>
                  <a:pt x="3869285" y="3064223"/>
                </a:cubicBezTo>
                <a:cubicBezTo>
                  <a:pt x="3878269" y="3059971"/>
                  <a:pt x="3886430" y="3056816"/>
                  <a:pt x="3887116" y="3057160"/>
                </a:cubicBezTo>
                <a:close/>
                <a:moveTo>
                  <a:pt x="3924355" y="3056954"/>
                </a:moveTo>
                <a:cubicBezTo>
                  <a:pt x="3924698" y="3057640"/>
                  <a:pt x="3915920" y="3062715"/>
                  <a:pt x="3904810" y="3068201"/>
                </a:cubicBezTo>
                <a:cubicBezTo>
                  <a:pt x="3893700" y="3073687"/>
                  <a:pt x="3884167" y="3077459"/>
                  <a:pt x="3883687" y="3076842"/>
                </a:cubicBezTo>
                <a:cubicBezTo>
                  <a:pt x="3883207" y="3076156"/>
                  <a:pt x="3891711" y="3071424"/>
                  <a:pt x="3903027" y="3065869"/>
                </a:cubicBezTo>
                <a:cubicBezTo>
                  <a:pt x="3914000" y="3060520"/>
                  <a:pt x="3924012" y="3056268"/>
                  <a:pt x="3924355" y="3056954"/>
                </a:cubicBezTo>
                <a:close/>
                <a:moveTo>
                  <a:pt x="3911530" y="3055994"/>
                </a:moveTo>
                <a:cubicBezTo>
                  <a:pt x="3912216" y="3056063"/>
                  <a:pt x="3904878" y="3059903"/>
                  <a:pt x="3895071" y="3064635"/>
                </a:cubicBezTo>
                <a:cubicBezTo>
                  <a:pt x="3884304" y="3069847"/>
                  <a:pt x="3873743" y="3074511"/>
                  <a:pt x="3872920" y="3074511"/>
                </a:cubicBezTo>
                <a:cubicBezTo>
                  <a:pt x="3872165" y="3074511"/>
                  <a:pt x="3879915" y="3070533"/>
                  <a:pt x="3889585" y="3065870"/>
                </a:cubicBezTo>
                <a:cubicBezTo>
                  <a:pt x="3900695" y="3060521"/>
                  <a:pt x="3910707" y="3055994"/>
                  <a:pt x="3911530" y="3055994"/>
                </a:cubicBezTo>
                <a:close/>
                <a:moveTo>
                  <a:pt x="1974493" y="3055651"/>
                </a:moveTo>
                <a:cubicBezTo>
                  <a:pt x="1974357" y="3051810"/>
                  <a:pt x="1979979" y="3052153"/>
                  <a:pt x="1986632" y="3056473"/>
                </a:cubicBezTo>
                <a:cubicBezTo>
                  <a:pt x="1993489" y="3060931"/>
                  <a:pt x="1999389" y="3067927"/>
                  <a:pt x="1999593" y="3071973"/>
                </a:cubicBezTo>
                <a:cubicBezTo>
                  <a:pt x="1999798" y="3075950"/>
                  <a:pt x="1994517" y="3075539"/>
                  <a:pt x="1987593" y="3071081"/>
                </a:cubicBezTo>
                <a:cubicBezTo>
                  <a:pt x="1980802" y="3066760"/>
                  <a:pt x="1974631" y="3059491"/>
                  <a:pt x="1974493" y="3055651"/>
                </a:cubicBezTo>
                <a:close/>
                <a:moveTo>
                  <a:pt x="5893972" y="3055446"/>
                </a:moveTo>
                <a:cubicBezTo>
                  <a:pt x="5910363" y="3052222"/>
                  <a:pt x="5924559" y="3063812"/>
                  <a:pt x="5926616" y="3082466"/>
                </a:cubicBezTo>
                <a:cubicBezTo>
                  <a:pt x="5928605" y="3100845"/>
                  <a:pt x="5917426" y="3119293"/>
                  <a:pt x="5901447" y="3123614"/>
                </a:cubicBezTo>
                <a:cubicBezTo>
                  <a:pt x="5884782" y="3128140"/>
                  <a:pt x="5868117" y="3113944"/>
                  <a:pt x="5866883" y="3094536"/>
                </a:cubicBezTo>
                <a:cubicBezTo>
                  <a:pt x="5865717" y="3075882"/>
                  <a:pt x="5877787" y="3058600"/>
                  <a:pt x="5893972" y="3055446"/>
                </a:cubicBezTo>
                <a:close/>
                <a:moveTo>
                  <a:pt x="1915438" y="3055282"/>
                </a:moveTo>
                <a:cubicBezTo>
                  <a:pt x="1917453" y="3054999"/>
                  <a:pt x="1920622" y="3055959"/>
                  <a:pt x="1924432" y="3058257"/>
                </a:cubicBezTo>
                <a:cubicBezTo>
                  <a:pt x="1930673" y="3062029"/>
                  <a:pt x="1937251" y="3069092"/>
                  <a:pt x="1938559" y="3073276"/>
                </a:cubicBezTo>
                <a:cubicBezTo>
                  <a:pt x="1940068" y="3078145"/>
                  <a:pt x="1934372" y="3078762"/>
                  <a:pt x="1927242" y="3074579"/>
                </a:cubicBezTo>
                <a:cubicBezTo>
                  <a:pt x="1921069" y="3070944"/>
                  <a:pt x="1914829" y="3064292"/>
                  <a:pt x="1913386" y="3059766"/>
                </a:cubicBezTo>
                <a:cubicBezTo>
                  <a:pt x="1912564" y="3057091"/>
                  <a:pt x="1913423" y="3055565"/>
                  <a:pt x="1915438" y="3055282"/>
                </a:cubicBezTo>
                <a:close/>
                <a:moveTo>
                  <a:pt x="3637896" y="3053113"/>
                </a:moveTo>
                <a:cubicBezTo>
                  <a:pt x="3639611" y="3056200"/>
                  <a:pt x="3635084" y="3061275"/>
                  <a:pt x="3627609" y="3064841"/>
                </a:cubicBezTo>
                <a:cubicBezTo>
                  <a:pt x="3620134" y="3068407"/>
                  <a:pt x="3613139" y="3068818"/>
                  <a:pt x="3612384" y="3065595"/>
                </a:cubicBezTo>
                <a:cubicBezTo>
                  <a:pt x="3611699" y="3062440"/>
                  <a:pt x="3617597" y="3056405"/>
                  <a:pt x="3624455" y="3053319"/>
                </a:cubicBezTo>
                <a:cubicBezTo>
                  <a:pt x="3630352" y="3050713"/>
                  <a:pt x="3636456" y="3050645"/>
                  <a:pt x="3637896" y="3053113"/>
                </a:cubicBezTo>
                <a:close/>
                <a:moveTo>
                  <a:pt x="7170589" y="3051948"/>
                </a:moveTo>
                <a:cubicBezTo>
                  <a:pt x="7187529" y="3051605"/>
                  <a:pt x="7202685" y="3058325"/>
                  <a:pt x="7203782" y="3066212"/>
                </a:cubicBezTo>
                <a:cubicBezTo>
                  <a:pt x="7204879" y="3074716"/>
                  <a:pt x="7190683" y="3082123"/>
                  <a:pt x="7172235" y="3083220"/>
                </a:cubicBezTo>
                <a:cubicBezTo>
                  <a:pt x="7155158" y="3084248"/>
                  <a:pt x="7140551" y="3078557"/>
                  <a:pt x="7139317" y="3069847"/>
                </a:cubicBezTo>
                <a:cubicBezTo>
                  <a:pt x="7138013" y="3060657"/>
                  <a:pt x="7152073" y="3052359"/>
                  <a:pt x="7170589" y="3051948"/>
                </a:cubicBezTo>
                <a:close/>
                <a:moveTo>
                  <a:pt x="7305486" y="3051262"/>
                </a:moveTo>
                <a:cubicBezTo>
                  <a:pt x="7323523" y="3051811"/>
                  <a:pt x="7339914" y="3059080"/>
                  <a:pt x="7340737" y="3066281"/>
                </a:cubicBezTo>
                <a:cubicBezTo>
                  <a:pt x="7341491" y="3073208"/>
                  <a:pt x="7328529" y="3078146"/>
                  <a:pt x="7311453" y="3078146"/>
                </a:cubicBezTo>
                <a:cubicBezTo>
                  <a:pt x="7293005" y="3078146"/>
                  <a:pt x="7277437" y="3072247"/>
                  <a:pt x="7276477" y="3064224"/>
                </a:cubicBezTo>
                <a:cubicBezTo>
                  <a:pt x="7275586" y="3056749"/>
                  <a:pt x="7288273" y="3050782"/>
                  <a:pt x="7305486" y="3051262"/>
                </a:cubicBezTo>
                <a:close/>
                <a:moveTo>
                  <a:pt x="4663613" y="3051235"/>
                </a:moveTo>
                <a:cubicBezTo>
                  <a:pt x="4669219" y="3053799"/>
                  <a:pt x="4673248" y="3058908"/>
                  <a:pt x="4674071" y="3065869"/>
                </a:cubicBezTo>
                <a:cubicBezTo>
                  <a:pt x="4675648" y="3079173"/>
                  <a:pt x="4666116" y="3094947"/>
                  <a:pt x="4652400" y="3101531"/>
                </a:cubicBezTo>
                <a:cubicBezTo>
                  <a:pt x="4637175" y="3108800"/>
                  <a:pt x="4623528" y="3103314"/>
                  <a:pt x="4621196" y="3089255"/>
                </a:cubicBezTo>
                <a:cubicBezTo>
                  <a:pt x="4618864" y="3075402"/>
                  <a:pt x="4629083" y="3058463"/>
                  <a:pt x="4643690" y="3051879"/>
                </a:cubicBezTo>
                <a:cubicBezTo>
                  <a:pt x="4650823" y="3048655"/>
                  <a:pt x="4658006" y="3048672"/>
                  <a:pt x="4663613" y="3051235"/>
                </a:cubicBezTo>
                <a:close/>
                <a:moveTo>
                  <a:pt x="6247709" y="3050576"/>
                </a:moveTo>
                <a:cubicBezTo>
                  <a:pt x="6264579" y="3046393"/>
                  <a:pt x="6281038" y="3057777"/>
                  <a:pt x="6282410" y="3074648"/>
                </a:cubicBezTo>
                <a:cubicBezTo>
                  <a:pt x="6283782" y="3091793"/>
                  <a:pt x="6270340" y="3108869"/>
                  <a:pt x="6252646" y="3112230"/>
                </a:cubicBezTo>
                <a:cubicBezTo>
                  <a:pt x="6235707" y="3115453"/>
                  <a:pt x="6222403" y="3105097"/>
                  <a:pt x="6221031" y="3087815"/>
                </a:cubicBezTo>
                <a:cubicBezTo>
                  <a:pt x="6219728" y="3071150"/>
                  <a:pt x="6231592" y="3054554"/>
                  <a:pt x="6247709" y="3050576"/>
                </a:cubicBezTo>
                <a:close/>
                <a:moveTo>
                  <a:pt x="3712991" y="3050508"/>
                </a:moveTo>
                <a:cubicBezTo>
                  <a:pt x="3713608" y="3052977"/>
                  <a:pt x="3707573" y="3058395"/>
                  <a:pt x="3700715" y="3061618"/>
                </a:cubicBezTo>
                <a:cubicBezTo>
                  <a:pt x="3693514" y="3064978"/>
                  <a:pt x="3686862" y="3065596"/>
                  <a:pt x="3685970" y="3062852"/>
                </a:cubicBezTo>
                <a:cubicBezTo>
                  <a:pt x="3685079" y="3060041"/>
                  <a:pt x="3690222" y="3055240"/>
                  <a:pt x="3697972" y="3051742"/>
                </a:cubicBezTo>
                <a:cubicBezTo>
                  <a:pt x="3705173" y="3048451"/>
                  <a:pt x="3712374" y="3047902"/>
                  <a:pt x="3712991" y="3050508"/>
                </a:cubicBezTo>
                <a:close/>
                <a:moveTo>
                  <a:pt x="3192332" y="3050165"/>
                </a:moveTo>
                <a:cubicBezTo>
                  <a:pt x="3196858" y="3049547"/>
                  <a:pt x="3201110" y="3051399"/>
                  <a:pt x="3207557" y="3052291"/>
                </a:cubicBezTo>
                <a:cubicBezTo>
                  <a:pt x="3203168" y="3057708"/>
                  <a:pt x="3200836" y="3062029"/>
                  <a:pt x="3196995" y="3064978"/>
                </a:cubicBezTo>
                <a:cubicBezTo>
                  <a:pt x="3192812" y="3068201"/>
                  <a:pt x="3186091" y="3066624"/>
                  <a:pt x="3184308" y="3062852"/>
                </a:cubicBezTo>
                <a:cubicBezTo>
                  <a:pt x="3182045" y="3058120"/>
                  <a:pt x="3185954" y="3051125"/>
                  <a:pt x="3192332" y="3050165"/>
                </a:cubicBezTo>
                <a:close/>
                <a:moveTo>
                  <a:pt x="2046089" y="3050027"/>
                </a:moveTo>
                <a:cubicBezTo>
                  <a:pt x="2051851" y="3053113"/>
                  <a:pt x="2058640" y="3061069"/>
                  <a:pt x="2059531" y="3065526"/>
                </a:cubicBezTo>
                <a:cubicBezTo>
                  <a:pt x="2060425" y="3069984"/>
                  <a:pt x="2055006" y="3070532"/>
                  <a:pt x="2048833" y="3066280"/>
                </a:cubicBezTo>
                <a:cubicBezTo>
                  <a:pt x="2043004" y="3062303"/>
                  <a:pt x="2038477" y="3057708"/>
                  <a:pt x="2037039" y="3052839"/>
                </a:cubicBezTo>
                <a:cubicBezTo>
                  <a:pt x="2035597" y="3047970"/>
                  <a:pt x="2039851" y="3046667"/>
                  <a:pt x="2046089" y="3050027"/>
                </a:cubicBezTo>
                <a:close/>
                <a:moveTo>
                  <a:pt x="6818020" y="3049959"/>
                </a:moveTo>
                <a:cubicBezTo>
                  <a:pt x="6835165" y="3047147"/>
                  <a:pt x="6850595" y="3054897"/>
                  <a:pt x="6852104" y="3066761"/>
                </a:cubicBezTo>
                <a:cubicBezTo>
                  <a:pt x="6853613" y="3078557"/>
                  <a:pt x="6840514" y="3091107"/>
                  <a:pt x="6823369" y="3094604"/>
                </a:cubicBezTo>
                <a:cubicBezTo>
                  <a:pt x="6806224" y="3098102"/>
                  <a:pt x="6790862" y="3090901"/>
                  <a:pt x="6789422" y="3078282"/>
                </a:cubicBezTo>
                <a:cubicBezTo>
                  <a:pt x="6787913" y="3065732"/>
                  <a:pt x="6800943" y="3052702"/>
                  <a:pt x="6818020" y="3049959"/>
                </a:cubicBezTo>
                <a:close/>
                <a:moveTo>
                  <a:pt x="4309054" y="3049805"/>
                </a:moveTo>
                <a:cubicBezTo>
                  <a:pt x="4313906" y="3050593"/>
                  <a:pt x="4317215" y="3053422"/>
                  <a:pt x="4317798" y="3058189"/>
                </a:cubicBezTo>
                <a:cubicBezTo>
                  <a:pt x="4318964" y="3067653"/>
                  <a:pt x="4308540" y="3083426"/>
                  <a:pt x="4295235" y="3090147"/>
                </a:cubicBezTo>
                <a:cubicBezTo>
                  <a:pt x="4281451" y="3097142"/>
                  <a:pt x="4269723" y="3093302"/>
                  <a:pt x="4268558" y="3083426"/>
                </a:cubicBezTo>
                <a:cubicBezTo>
                  <a:pt x="4267392" y="3073756"/>
                  <a:pt x="4277748" y="3060383"/>
                  <a:pt x="4291052" y="3053663"/>
                </a:cubicBezTo>
                <a:cubicBezTo>
                  <a:pt x="4297807" y="3050268"/>
                  <a:pt x="4304202" y="3049016"/>
                  <a:pt x="4309054" y="3049805"/>
                </a:cubicBezTo>
                <a:close/>
                <a:moveTo>
                  <a:pt x="955170" y="3049521"/>
                </a:moveTo>
                <a:cubicBezTo>
                  <a:pt x="958156" y="3050661"/>
                  <a:pt x="960265" y="3052873"/>
                  <a:pt x="960746" y="3055856"/>
                </a:cubicBezTo>
                <a:cubicBezTo>
                  <a:pt x="961841" y="3062440"/>
                  <a:pt x="954022" y="3071218"/>
                  <a:pt x="945517" y="3073413"/>
                </a:cubicBezTo>
                <a:cubicBezTo>
                  <a:pt x="937563" y="3075470"/>
                  <a:pt x="930977" y="3072178"/>
                  <a:pt x="930640" y="3065869"/>
                </a:cubicBezTo>
                <a:cubicBezTo>
                  <a:pt x="930224" y="3059422"/>
                  <a:pt x="936124" y="3052359"/>
                  <a:pt x="944350" y="3049615"/>
                </a:cubicBezTo>
                <a:cubicBezTo>
                  <a:pt x="948332" y="3048312"/>
                  <a:pt x="952186" y="3048381"/>
                  <a:pt x="955170" y="3049521"/>
                </a:cubicBezTo>
                <a:close/>
                <a:moveTo>
                  <a:pt x="3873880" y="3048999"/>
                </a:moveTo>
                <a:cubicBezTo>
                  <a:pt x="3874977" y="3049753"/>
                  <a:pt x="3869422" y="3053251"/>
                  <a:pt x="3860987" y="3057228"/>
                </a:cubicBezTo>
                <a:cubicBezTo>
                  <a:pt x="3851523" y="3061686"/>
                  <a:pt x="3842882" y="3064635"/>
                  <a:pt x="3842745" y="3063332"/>
                </a:cubicBezTo>
                <a:cubicBezTo>
                  <a:pt x="3842539" y="3062235"/>
                  <a:pt x="3849191" y="3058051"/>
                  <a:pt x="3857215" y="3054348"/>
                </a:cubicBezTo>
                <a:cubicBezTo>
                  <a:pt x="3865307" y="3050645"/>
                  <a:pt x="3872783" y="3048244"/>
                  <a:pt x="3873880" y="3048999"/>
                </a:cubicBezTo>
                <a:close/>
                <a:moveTo>
                  <a:pt x="1483047" y="3048861"/>
                </a:moveTo>
                <a:cubicBezTo>
                  <a:pt x="1491279" y="3051536"/>
                  <a:pt x="1498820" y="3058394"/>
                  <a:pt x="1499509" y="3063743"/>
                </a:cubicBezTo>
                <a:cubicBezTo>
                  <a:pt x="1500260" y="3069778"/>
                  <a:pt x="1492237" y="3072384"/>
                  <a:pt x="1483393" y="3069161"/>
                </a:cubicBezTo>
                <a:cubicBezTo>
                  <a:pt x="1475231" y="3066143"/>
                  <a:pt x="1468576" y="3059422"/>
                  <a:pt x="1468441" y="3054005"/>
                </a:cubicBezTo>
                <a:cubicBezTo>
                  <a:pt x="1468303" y="3048312"/>
                  <a:pt x="1474545" y="3046118"/>
                  <a:pt x="1483047" y="3048861"/>
                </a:cubicBezTo>
                <a:close/>
                <a:moveTo>
                  <a:pt x="4162970" y="3048673"/>
                </a:moveTo>
                <a:cubicBezTo>
                  <a:pt x="4167385" y="3048656"/>
                  <a:pt x="4170283" y="3050199"/>
                  <a:pt x="4170557" y="3053388"/>
                </a:cubicBezTo>
                <a:cubicBezTo>
                  <a:pt x="4171038" y="3059834"/>
                  <a:pt x="4161025" y="3070944"/>
                  <a:pt x="4148200" y="3077665"/>
                </a:cubicBezTo>
                <a:cubicBezTo>
                  <a:pt x="4134004" y="3085072"/>
                  <a:pt x="4122757" y="3084455"/>
                  <a:pt x="4122894" y="3076705"/>
                </a:cubicBezTo>
                <a:cubicBezTo>
                  <a:pt x="4122963" y="3069847"/>
                  <a:pt x="4133730" y="3059286"/>
                  <a:pt x="4146280" y="3053320"/>
                </a:cubicBezTo>
                <a:cubicBezTo>
                  <a:pt x="4152623" y="3050268"/>
                  <a:pt x="4158555" y="3048690"/>
                  <a:pt x="4162970" y="3048673"/>
                </a:cubicBezTo>
                <a:close/>
                <a:moveTo>
                  <a:pt x="3551348" y="3048519"/>
                </a:moveTo>
                <a:cubicBezTo>
                  <a:pt x="3557452" y="3046255"/>
                  <a:pt x="3563487" y="3047147"/>
                  <a:pt x="3564105" y="3050370"/>
                </a:cubicBezTo>
                <a:cubicBezTo>
                  <a:pt x="3564859" y="3054279"/>
                  <a:pt x="3558481" y="3060863"/>
                  <a:pt x="3551554" y="3063538"/>
                </a:cubicBezTo>
                <a:cubicBezTo>
                  <a:pt x="3544422" y="3066281"/>
                  <a:pt x="3538593" y="3064703"/>
                  <a:pt x="3539210" y="3060040"/>
                </a:cubicBezTo>
                <a:cubicBezTo>
                  <a:pt x="3539759" y="3055925"/>
                  <a:pt x="3544902" y="3050919"/>
                  <a:pt x="3551348" y="3048519"/>
                </a:cubicBezTo>
                <a:close/>
                <a:moveTo>
                  <a:pt x="7487223" y="3048382"/>
                </a:moveTo>
                <a:cubicBezTo>
                  <a:pt x="7488458" y="3052497"/>
                  <a:pt x="7474536" y="3076500"/>
                  <a:pt x="7456430" y="3094056"/>
                </a:cubicBezTo>
                <a:cubicBezTo>
                  <a:pt x="7437913" y="3112024"/>
                  <a:pt x="7423101" y="3114905"/>
                  <a:pt x="7422072" y="3109350"/>
                </a:cubicBezTo>
                <a:cubicBezTo>
                  <a:pt x="7421043" y="3103932"/>
                  <a:pt x="7434896" y="3092959"/>
                  <a:pt x="7452521" y="3076911"/>
                </a:cubicBezTo>
                <a:cubicBezTo>
                  <a:pt x="7469872" y="3061069"/>
                  <a:pt x="7486057" y="3044473"/>
                  <a:pt x="7487223" y="3048382"/>
                </a:cubicBezTo>
                <a:close/>
                <a:moveTo>
                  <a:pt x="581220" y="3047970"/>
                </a:moveTo>
                <a:cubicBezTo>
                  <a:pt x="581770" y="3050370"/>
                  <a:pt x="577791" y="3059697"/>
                  <a:pt x="573676" y="3065800"/>
                </a:cubicBezTo>
                <a:cubicBezTo>
                  <a:pt x="568259" y="3073893"/>
                  <a:pt x="561606" y="3079722"/>
                  <a:pt x="560442" y="3077459"/>
                </a:cubicBezTo>
                <a:cubicBezTo>
                  <a:pt x="559275" y="3075059"/>
                  <a:pt x="563183" y="3065732"/>
                  <a:pt x="569012" y="3057228"/>
                </a:cubicBezTo>
                <a:cubicBezTo>
                  <a:pt x="574294" y="3049479"/>
                  <a:pt x="580534" y="3044815"/>
                  <a:pt x="581220" y="3047970"/>
                </a:cubicBezTo>
                <a:close/>
                <a:moveTo>
                  <a:pt x="4234388" y="3045989"/>
                </a:moveTo>
                <a:cubicBezTo>
                  <a:pt x="4239497" y="3045895"/>
                  <a:pt x="4243046" y="3047798"/>
                  <a:pt x="4243801" y="3051810"/>
                </a:cubicBezTo>
                <a:cubicBezTo>
                  <a:pt x="4245241" y="3059079"/>
                  <a:pt x="4235983" y="3071424"/>
                  <a:pt x="4223432" y="3078625"/>
                </a:cubicBezTo>
                <a:cubicBezTo>
                  <a:pt x="4209854" y="3086374"/>
                  <a:pt x="4196480" y="3085894"/>
                  <a:pt x="4194972" y="3078076"/>
                </a:cubicBezTo>
                <a:cubicBezTo>
                  <a:pt x="4193600" y="3070807"/>
                  <a:pt x="4202927" y="3059354"/>
                  <a:pt x="4215615" y="3052153"/>
                </a:cubicBezTo>
                <a:cubicBezTo>
                  <a:pt x="4222610" y="3048175"/>
                  <a:pt x="4229279" y="3046084"/>
                  <a:pt x="4234388" y="3045989"/>
                </a:cubicBezTo>
                <a:close/>
                <a:moveTo>
                  <a:pt x="5059079" y="3045501"/>
                </a:moveTo>
                <a:cubicBezTo>
                  <a:pt x="5074373" y="3040495"/>
                  <a:pt x="5089392" y="3052222"/>
                  <a:pt x="5090969" y="3070944"/>
                </a:cubicBezTo>
                <a:cubicBezTo>
                  <a:pt x="5092478" y="3088364"/>
                  <a:pt x="5081848" y="3106812"/>
                  <a:pt x="5067240" y="3111544"/>
                </a:cubicBezTo>
                <a:cubicBezTo>
                  <a:pt x="5051741" y="3116619"/>
                  <a:pt x="5037065" y="3104274"/>
                  <a:pt x="5035488" y="3085346"/>
                </a:cubicBezTo>
                <a:cubicBezTo>
                  <a:pt x="5033979" y="3067584"/>
                  <a:pt x="5044335" y="3050302"/>
                  <a:pt x="5059079" y="3045501"/>
                </a:cubicBezTo>
                <a:close/>
                <a:moveTo>
                  <a:pt x="3786577" y="3042141"/>
                </a:moveTo>
                <a:cubicBezTo>
                  <a:pt x="3786852" y="3044335"/>
                  <a:pt x="3780885" y="3049204"/>
                  <a:pt x="3774301" y="3052290"/>
                </a:cubicBezTo>
                <a:cubicBezTo>
                  <a:pt x="3766346" y="3055925"/>
                  <a:pt x="3758665" y="3057022"/>
                  <a:pt x="3758597" y="3054348"/>
                </a:cubicBezTo>
                <a:cubicBezTo>
                  <a:pt x="3758528" y="3052016"/>
                  <a:pt x="3764426" y="3047010"/>
                  <a:pt x="3771010" y="3043924"/>
                </a:cubicBezTo>
                <a:cubicBezTo>
                  <a:pt x="3778622" y="3040289"/>
                  <a:pt x="3786234" y="3039466"/>
                  <a:pt x="3786577" y="3042141"/>
                </a:cubicBezTo>
                <a:close/>
                <a:moveTo>
                  <a:pt x="4009669" y="3041593"/>
                </a:moveTo>
                <a:cubicBezTo>
                  <a:pt x="4011246" y="3043307"/>
                  <a:pt x="4002879" y="3050028"/>
                  <a:pt x="3991015" y="3056269"/>
                </a:cubicBezTo>
                <a:cubicBezTo>
                  <a:pt x="3979288" y="3062441"/>
                  <a:pt x="3967972" y="3065938"/>
                  <a:pt x="3966326" y="3064224"/>
                </a:cubicBezTo>
                <a:cubicBezTo>
                  <a:pt x="3964680" y="3062509"/>
                  <a:pt x="3973390" y="3055994"/>
                  <a:pt x="3985254" y="3049891"/>
                </a:cubicBezTo>
                <a:cubicBezTo>
                  <a:pt x="3997667" y="3043444"/>
                  <a:pt x="4008023" y="3039809"/>
                  <a:pt x="4009669" y="3041593"/>
                </a:cubicBezTo>
                <a:close/>
                <a:moveTo>
                  <a:pt x="2107122" y="3039603"/>
                </a:moveTo>
                <a:cubicBezTo>
                  <a:pt x="2113980" y="3043238"/>
                  <a:pt x="2121592" y="3052359"/>
                  <a:pt x="2120221" y="3056062"/>
                </a:cubicBezTo>
                <a:cubicBezTo>
                  <a:pt x="2119192" y="3058806"/>
                  <a:pt x="2115008" y="3058463"/>
                  <a:pt x="2113225" y="3059080"/>
                </a:cubicBezTo>
                <a:cubicBezTo>
                  <a:pt x="2104927" y="3054348"/>
                  <a:pt x="2100058" y="3048724"/>
                  <a:pt x="2098961" y="3043512"/>
                </a:cubicBezTo>
                <a:cubicBezTo>
                  <a:pt x="2097932" y="3038506"/>
                  <a:pt x="2101635" y="3036723"/>
                  <a:pt x="2107122" y="3039603"/>
                </a:cubicBezTo>
                <a:close/>
                <a:moveTo>
                  <a:pt x="2985837" y="3039466"/>
                </a:moveTo>
                <a:cubicBezTo>
                  <a:pt x="2987895" y="3042003"/>
                  <a:pt x="2992146" y="3045021"/>
                  <a:pt x="2993655" y="3049204"/>
                </a:cubicBezTo>
                <a:cubicBezTo>
                  <a:pt x="2995438" y="3054279"/>
                  <a:pt x="2990158" y="3059903"/>
                  <a:pt x="2984397" y="3060726"/>
                </a:cubicBezTo>
                <a:cubicBezTo>
                  <a:pt x="2978362" y="3061549"/>
                  <a:pt x="2973836" y="3057845"/>
                  <a:pt x="2973630" y="3051948"/>
                </a:cubicBezTo>
                <a:cubicBezTo>
                  <a:pt x="2973493" y="3046324"/>
                  <a:pt x="2978088" y="3040563"/>
                  <a:pt x="2985837" y="3039466"/>
                </a:cubicBezTo>
                <a:close/>
                <a:moveTo>
                  <a:pt x="5541677" y="3039328"/>
                </a:moveTo>
                <a:cubicBezTo>
                  <a:pt x="5556834" y="3037408"/>
                  <a:pt x="5571167" y="3049547"/>
                  <a:pt x="5574047" y="3067378"/>
                </a:cubicBezTo>
                <a:cubicBezTo>
                  <a:pt x="5576996" y="3085895"/>
                  <a:pt x="5565200" y="3105646"/>
                  <a:pt x="5549084" y="3108663"/>
                </a:cubicBezTo>
                <a:cubicBezTo>
                  <a:pt x="5532351" y="3111818"/>
                  <a:pt x="5517606" y="3098170"/>
                  <a:pt x="5515548" y="3078350"/>
                </a:cubicBezTo>
                <a:cubicBezTo>
                  <a:pt x="5513491" y="3058531"/>
                  <a:pt x="5525081" y="3041386"/>
                  <a:pt x="5541677" y="3039328"/>
                </a:cubicBezTo>
                <a:close/>
                <a:moveTo>
                  <a:pt x="4850254" y="3039191"/>
                </a:moveTo>
                <a:cubicBezTo>
                  <a:pt x="4865273" y="3033156"/>
                  <a:pt x="4878920" y="3040151"/>
                  <a:pt x="4881732" y="3055788"/>
                </a:cubicBezTo>
                <a:cubicBezTo>
                  <a:pt x="4884749" y="3072247"/>
                  <a:pt x="4873708" y="3091449"/>
                  <a:pt x="4857934" y="3096867"/>
                </a:cubicBezTo>
                <a:cubicBezTo>
                  <a:pt x="4843396" y="3101805"/>
                  <a:pt x="4829405" y="3092958"/>
                  <a:pt x="4827348" y="3077733"/>
                </a:cubicBezTo>
                <a:cubicBezTo>
                  <a:pt x="4825153" y="3062371"/>
                  <a:pt x="4835577" y="3045021"/>
                  <a:pt x="4850254" y="3039191"/>
                </a:cubicBezTo>
                <a:close/>
                <a:moveTo>
                  <a:pt x="736049" y="3038986"/>
                </a:moveTo>
                <a:cubicBezTo>
                  <a:pt x="738597" y="3038317"/>
                  <a:pt x="740291" y="3039054"/>
                  <a:pt x="740395" y="3041386"/>
                </a:cubicBezTo>
                <a:cubicBezTo>
                  <a:pt x="740604" y="3046187"/>
                  <a:pt x="734634" y="3055994"/>
                  <a:pt x="727847" y="3062372"/>
                </a:cubicBezTo>
                <a:cubicBezTo>
                  <a:pt x="720849" y="3068956"/>
                  <a:pt x="714884" y="3070601"/>
                  <a:pt x="714338" y="3065938"/>
                </a:cubicBezTo>
                <a:cubicBezTo>
                  <a:pt x="713790" y="3061412"/>
                  <a:pt x="719273" y="3051948"/>
                  <a:pt x="726611" y="3045021"/>
                </a:cubicBezTo>
                <a:cubicBezTo>
                  <a:pt x="730111" y="3041729"/>
                  <a:pt x="733504" y="3039654"/>
                  <a:pt x="736049" y="3038986"/>
                </a:cubicBezTo>
                <a:close/>
                <a:moveTo>
                  <a:pt x="3475979" y="3037888"/>
                </a:moveTo>
                <a:cubicBezTo>
                  <a:pt x="3482494" y="3035076"/>
                  <a:pt x="3488529" y="3036379"/>
                  <a:pt x="3489077" y="3040631"/>
                </a:cubicBezTo>
                <a:cubicBezTo>
                  <a:pt x="3489626" y="3045021"/>
                  <a:pt x="3484962" y="3050370"/>
                  <a:pt x="3478173" y="3053319"/>
                </a:cubicBezTo>
                <a:cubicBezTo>
                  <a:pt x="3471864" y="3056062"/>
                  <a:pt x="3465486" y="3054896"/>
                  <a:pt x="3465006" y="3050918"/>
                </a:cubicBezTo>
                <a:cubicBezTo>
                  <a:pt x="3464389" y="3046804"/>
                  <a:pt x="3469600" y="3040631"/>
                  <a:pt x="3475979" y="3037888"/>
                </a:cubicBezTo>
                <a:close/>
                <a:moveTo>
                  <a:pt x="6605147" y="3036860"/>
                </a:moveTo>
                <a:cubicBezTo>
                  <a:pt x="6621743" y="3034323"/>
                  <a:pt x="6635870" y="3042758"/>
                  <a:pt x="6637379" y="3055994"/>
                </a:cubicBezTo>
                <a:cubicBezTo>
                  <a:pt x="6639025" y="3069984"/>
                  <a:pt x="6625789" y="3084523"/>
                  <a:pt x="6608301" y="3088226"/>
                </a:cubicBezTo>
                <a:cubicBezTo>
                  <a:pt x="6590882" y="3091930"/>
                  <a:pt x="6575177" y="3082740"/>
                  <a:pt x="6574423" y="3068339"/>
                </a:cubicBezTo>
                <a:cubicBezTo>
                  <a:pt x="6573668" y="3053594"/>
                  <a:pt x="6587247" y="3039603"/>
                  <a:pt x="6605147" y="3036860"/>
                </a:cubicBezTo>
                <a:close/>
                <a:moveTo>
                  <a:pt x="494536" y="3030276"/>
                </a:moveTo>
                <a:cubicBezTo>
                  <a:pt x="495290" y="3033293"/>
                  <a:pt x="491587" y="3042758"/>
                  <a:pt x="486649" y="3049958"/>
                </a:cubicBezTo>
                <a:cubicBezTo>
                  <a:pt x="481781" y="3057091"/>
                  <a:pt x="478832" y="3058942"/>
                  <a:pt x="477322" y="3057708"/>
                </a:cubicBezTo>
                <a:cubicBezTo>
                  <a:pt x="475538" y="3056131"/>
                  <a:pt x="478626" y="3047558"/>
                  <a:pt x="483633" y="3039603"/>
                </a:cubicBezTo>
                <a:cubicBezTo>
                  <a:pt x="488705" y="3031510"/>
                  <a:pt x="493782" y="3027190"/>
                  <a:pt x="494536" y="3030276"/>
                </a:cubicBezTo>
                <a:close/>
                <a:moveTo>
                  <a:pt x="6956140" y="3030071"/>
                </a:moveTo>
                <a:cubicBezTo>
                  <a:pt x="6973285" y="3028150"/>
                  <a:pt x="6988715" y="3035626"/>
                  <a:pt x="6990293" y="3046118"/>
                </a:cubicBezTo>
                <a:cubicBezTo>
                  <a:pt x="6991870" y="3056611"/>
                  <a:pt x="6978840" y="3067104"/>
                  <a:pt x="6961763" y="3069710"/>
                </a:cubicBezTo>
                <a:cubicBezTo>
                  <a:pt x="6944687" y="3072247"/>
                  <a:pt x="6929257" y="3065458"/>
                  <a:pt x="6927748" y="3054348"/>
                </a:cubicBezTo>
                <a:cubicBezTo>
                  <a:pt x="6926239" y="3043169"/>
                  <a:pt x="6939063" y="3031991"/>
                  <a:pt x="6956140" y="3030071"/>
                </a:cubicBezTo>
                <a:close/>
                <a:moveTo>
                  <a:pt x="881647" y="3028398"/>
                </a:moveTo>
                <a:cubicBezTo>
                  <a:pt x="884515" y="3029144"/>
                  <a:pt x="886368" y="3031167"/>
                  <a:pt x="886472" y="3034253"/>
                </a:cubicBezTo>
                <a:cubicBezTo>
                  <a:pt x="886678" y="3040494"/>
                  <a:pt x="880164" y="3048038"/>
                  <a:pt x="871796" y="3051536"/>
                </a:cubicBezTo>
                <a:cubicBezTo>
                  <a:pt x="863770" y="3054896"/>
                  <a:pt x="856845" y="3052496"/>
                  <a:pt x="857324" y="3046255"/>
                </a:cubicBezTo>
                <a:cubicBezTo>
                  <a:pt x="857736" y="3040700"/>
                  <a:pt x="863498" y="3033636"/>
                  <a:pt x="870701" y="3030207"/>
                </a:cubicBezTo>
                <a:cubicBezTo>
                  <a:pt x="874882" y="3028184"/>
                  <a:pt x="878773" y="3027652"/>
                  <a:pt x="881647" y="3028398"/>
                </a:cubicBezTo>
                <a:close/>
                <a:moveTo>
                  <a:pt x="3996363" y="3027533"/>
                </a:moveTo>
                <a:cubicBezTo>
                  <a:pt x="3996912" y="3028493"/>
                  <a:pt x="3988202" y="3033979"/>
                  <a:pt x="3977504" y="3039328"/>
                </a:cubicBezTo>
                <a:cubicBezTo>
                  <a:pt x="3966874" y="3044609"/>
                  <a:pt x="3956519" y="3048587"/>
                  <a:pt x="3955421" y="3047901"/>
                </a:cubicBezTo>
                <a:cubicBezTo>
                  <a:pt x="3954187" y="3047147"/>
                  <a:pt x="3963857" y="3041386"/>
                  <a:pt x="3975858" y="3035488"/>
                </a:cubicBezTo>
                <a:cubicBezTo>
                  <a:pt x="3987105" y="3030002"/>
                  <a:pt x="3995815" y="3026573"/>
                  <a:pt x="3996363" y="3027533"/>
                </a:cubicBezTo>
                <a:close/>
                <a:moveTo>
                  <a:pt x="3860576" y="3027533"/>
                </a:moveTo>
                <a:cubicBezTo>
                  <a:pt x="3861741" y="3029179"/>
                  <a:pt x="3855844" y="3033637"/>
                  <a:pt x="3847340" y="3037545"/>
                </a:cubicBezTo>
                <a:cubicBezTo>
                  <a:pt x="3839933" y="3040974"/>
                  <a:pt x="3833418" y="3042757"/>
                  <a:pt x="3831635" y="3041660"/>
                </a:cubicBezTo>
                <a:cubicBezTo>
                  <a:pt x="3829646" y="3040426"/>
                  <a:pt x="3834995" y="3035899"/>
                  <a:pt x="3843293" y="3031853"/>
                </a:cubicBezTo>
                <a:cubicBezTo>
                  <a:pt x="3851660" y="3027807"/>
                  <a:pt x="3859478" y="3025887"/>
                  <a:pt x="3860576" y="3027533"/>
                </a:cubicBezTo>
                <a:close/>
                <a:moveTo>
                  <a:pt x="2500977" y="3027190"/>
                </a:moveTo>
                <a:cubicBezTo>
                  <a:pt x="2506464" y="3027327"/>
                  <a:pt x="2511676" y="3033911"/>
                  <a:pt x="2512225" y="3041454"/>
                </a:cubicBezTo>
                <a:cubicBezTo>
                  <a:pt x="2512842" y="3049135"/>
                  <a:pt x="2508590" y="3055033"/>
                  <a:pt x="2500909" y="3053387"/>
                </a:cubicBezTo>
                <a:cubicBezTo>
                  <a:pt x="2498920" y="3049273"/>
                  <a:pt x="2494736" y="3043580"/>
                  <a:pt x="2493639" y="3037683"/>
                </a:cubicBezTo>
                <a:cubicBezTo>
                  <a:pt x="2492542" y="3031647"/>
                  <a:pt x="2495697" y="3027053"/>
                  <a:pt x="2500977" y="3027190"/>
                </a:cubicBezTo>
                <a:close/>
                <a:moveTo>
                  <a:pt x="3960360" y="3026779"/>
                </a:moveTo>
                <a:cubicBezTo>
                  <a:pt x="3960223" y="3027190"/>
                  <a:pt x="3952953" y="3030894"/>
                  <a:pt x="3943421" y="3035351"/>
                </a:cubicBezTo>
                <a:cubicBezTo>
                  <a:pt x="3934231" y="3039672"/>
                  <a:pt x="3925933" y="3043238"/>
                  <a:pt x="3925384" y="3043101"/>
                </a:cubicBezTo>
                <a:cubicBezTo>
                  <a:pt x="3924767" y="3042964"/>
                  <a:pt x="3931967" y="3039260"/>
                  <a:pt x="3941020" y="3035008"/>
                </a:cubicBezTo>
                <a:cubicBezTo>
                  <a:pt x="3951307" y="3030208"/>
                  <a:pt x="3960497" y="3026299"/>
                  <a:pt x="3960360" y="3026779"/>
                </a:cubicBezTo>
                <a:close/>
                <a:moveTo>
                  <a:pt x="6032298" y="3026162"/>
                </a:moveTo>
                <a:cubicBezTo>
                  <a:pt x="6048758" y="3022801"/>
                  <a:pt x="6063091" y="3033705"/>
                  <a:pt x="6065080" y="3051330"/>
                </a:cubicBezTo>
                <a:cubicBezTo>
                  <a:pt x="6067137" y="3068750"/>
                  <a:pt x="6055890" y="3086375"/>
                  <a:pt x="6039842" y="3090833"/>
                </a:cubicBezTo>
                <a:cubicBezTo>
                  <a:pt x="6023109" y="3095496"/>
                  <a:pt x="6006444" y="3082397"/>
                  <a:pt x="6005209" y="3063881"/>
                </a:cubicBezTo>
                <a:cubicBezTo>
                  <a:pt x="6003975" y="3046187"/>
                  <a:pt x="6016113" y="3029385"/>
                  <a:pt x="6032298" y="3026162"/>
                </a:cubicBezTo>
                <a:close/>
                <a:moveTo>
                  <a:pt x="7369883" y="3026025"/>
                </a:moveTo>
                <a:cubicBezTo>
                  <a:pt x="7386891" y="3028082"/>
                  <a:pt x="7401430" y="3034666"/>
                  <a:pt x="7402459" y="3041592"/>
                </a:cubicBezTo>
                <a:cubicBezTo>
                  <a:pt x="7403419" y="3048519"/>
                  <a:pt x="7390251" y="3054691"/>
                  <a:pt x="7373381" y="3053045"/>
                </a:cubicBezTo>
                <a:cubicBezTo>
                  <a:pt x="7356236" y="3051468"/>
                  <a:pt x="7341697" y="3044473"/>
                  <a:pt x="7340668" y="3036792"/>
                </a:cubicBezTo>
                <a:cubicBezTo>
                  <a:pt x="7339708" y="3029179"/>
                  <a:pt x="7353013" y="3023967"/>
                  <a:pt x="7369883" y="3026025"/>
                </a:cubicBezTo>
                <a:close/>
                <a:moveTo>
                  <a:pt x="3971675" y="3025408"/>
                </a:moveTo>
                <a:cubicBezTo>
                  <a:pt x="3971812" y="3025544"/>
                  <a:pt x="3963788" y="3029591"/>
                  <a:pt x="3953227" y="3034597"/>
                </a:cubicBezTo>
                <a:cubicBezTo>
                  <a:pt x="3942734" y="3039604"/>
                  <a:pt x="3934779" y="3043170"/>
                  <a:pt x="3934710" y="3042895"/>
                </a:cubicBezTo>
                <a:cubicBezTo>
                  <a:pt x="3934642" y="3042689"/>
                  <a:pt x="3942940" y="3038506"/>
                  <a:pt x="3952884" y="3033843"/>
                </a:cubicBezTo>
                <a:cubicBezTo>
                  <a:pt x="3962897" y="3029111"/>
                  <a:pt x="3971538" y="3025270"/>
                  <a:pt x="3971675" y="3025408"/>
                </a:cubicBezTo>
                <a:close/>
                <a:moveTo>
                  <a:pt x="1542986" y="3025270"/>
                </a:moveTo>
                <a:cubicBezTo>
                  <a:pt x="1551697" y="3028425"/>
                  <a:pt x="1559174" y="3035557"/>
                  <a:pt x="1559380" y="3040700"/>
                </a:cubicBezTo>
                <a:cubicBezTo>
                  <a:pt x="1559586" y="3045913"/>
                  <a:pt x="1552864" y="3047216"/>
                  <a:pt x="1544156" y="3043718"/>
                </a:cubicBezTo>
                <a:cubicBezTo>
                  <a:pt x="1535857" y="3040358"/>
                  <a:pt x="1528656" y="3032882"/>
                  <a:pt x="1529135" y="3028082"/>
                </a:cubicBezTo>
                <a:cubicBezTo>
                  <a:pt x="1529547" y="3023761"/>
                  <a:pt x="1535513" y="3022458"/>
                  <a:pt x="1542986" y="3025270"/>
                </a:cubicBezTo>
                <a:close/>
                <a:moveTo>
                  <a:pt x="174335" y="3024584"/>
                </a:moveTo>
                <a:cubicBezTo>
                  <a:pt x="172138" y="3027738"/>
                  <a:pt x="170974" y="3030344"/>
                  <a:pt x="169328" y="3031510"/>
                </a:cubicBezTo>
                <a:cubicBezTo>
                  <a:pt x="167818" y="3032608"/>
                  <a:pt x="165763" y="3032128"/>
                  <a:pt x="163909" y="3032334"/>
                </a:cubicBezTo>
                <a:cubicBezTo>
                  <a:pt x="164937" y="3030413"/>
                  <a:pt x="165694" y="3027944"/>
                  <a:pt x="167133" y="3026779"/>
                </a:cubicBezTo>
                <a:cubicBezTo>
                  <a:pt x="168779" y="3025476"/>
                  <a:pt x="171041" y="3025476"/>
                  <a:pt x="174335" y="3024584"/>
                </a:cubicBezTo>
                <a:close/>
                <a:moveTo>
                  <a:pt x="3983814" y="3023762"/>
                </a:moveTo>
                <a:cubicBezTo>
                  <a:pt x="3984980" y="3023693"/>
                  <a:pt x="3976476" y="3028356"/>
                  <a:pt x="3965846" y="3033500"/>
                </a:cubicBezTo>
                <a:cubicBezTo>
                  <a:pt x="3956314" y="3038095"/>
                  <a:pt x="3946918" y="3042210"/>
                  <a:pt x="3945478" y="3042484"/>
                </a:cubicBezTo>
                <a:cubicBezTo>
                  <a:pt x="3943763" y="3042758"/>
                  <a:pt x="3951239" y="3038712"/>
                  <a:pt x="3962006" y="3033500"/>
                </a:cubicBezTo>
                <a:cubicBezTo>
                  <a:pt x="3972293" y="3028425"/>
                  <a:pt x="3982648" y="3023830"/>
                  <a:pt x="3983814" y="3023762"/>
                </a:cubicBezTo>
                <a:close/>
                <a:moveTo>
                  <a:pt x="3400610" y="3023624"/>
                </a:moveTo>
                <a:cubicBezTo>
                  <a:pt x="3406165" y="3021018"/>
                  <a:pt x="3412680" y="3022115"/>
                  <a:pt x="3413503" y="3025887"/>
                </a:cubicBezTo>
                <a:cubicBezTo>
                  <a:pt x="3414120" y="3028767"/>
                  <a:pt x="3410074" y="3034391"/>
                  <a:pt x="3405685" y="3036723"/>
                </a:cubicBezTo>
                <a:cubicBezTo>
                  <a:pt x="3399924" y="3039740"/>
                  <a:pt x="3392997" y="3039192"/>
                  <a:pt x="3391694" y="3035694"/>
                </a:cubicBezTo>
                <a:cubicBezTo>
                  <a:pt x="3390391" y="3031990"/>
                  <a:pt x="3394506" y="3026504"/>
                  <a:pt x="3400610" y="3023624"/>
                </a:cubicBezTo>
                <a:close/>
                <a:moveTo>
                  <a:pt x="808860" y="3023332"/>
                </a:moveTo>
                <a:cubicBezTo>
                  <a:pt x="811360" y="3023692"/>
                  <a:pt x="812821" y="3025612"/>
                  <a:pt x="812610" y="3028973"/>
                </a:cubicBezTo>
                <a:cubicBezTo>
                  <a:pt x="812270" y="3034665"/>
                  <a:pt x="806233" y="3043100"/>
                  <a:pt x="799237" y="3047901"/>
                </a:cubicBezTo>
                <a:cubicBezTo>
                  <a:pt x="791967" y="3052908"/>
                  <a:pt x="786001" y="3053250"/>
                  <a:pt x="785383" y="3048450"/>
                </a:cubicBezTo>
                <a:cubicBezTo>
                  <a:pt x="784700" y="3042963"/>
                  <a:pt x="791009" y="3032813"/>
                  <a:pt x="798828" y="3027053"/>
                </a:cubicBezTo>
                <a:cubicBezTo>
                  <a:pt x="802807" y="3024172"/>
                  <a:pt x="806352" y="3022972"/>
                  <a:pt x="808860" y="3023332"/>
                </a:cubicBezTo>
                <a:close/>
                <a:moveTo>
                  <a:pt x="3947672" y="3023144"/>
                </a:moveTo>
                <a:cubicBezTo>
                  <a:pt x="3948633" y="3023556"/>
                  <a:pt x="3941295" y="3027808"/>
                  <a:pt x="3932379" y="3031923"/>
                </a:cubicBezTo>
                <a:cubicBezTo>
                  <a:pt x="3924355" y="3035626"/>
                  <a:pt x="3916743" y="3038575"/>
                  <a:pt x="3915166" y="3038438"/>
                </a:cubicBezTo>
                <a:cubicBezTo>
                  <a:pt x="3913382" y="3038369"/>
                  <a:pt x="3919623" y="3034529"/>
                  <a:pt x="3928813" y="3030208"/>
                </a:cubicBezTo>
                <a:cubicBezTo>
                  <a:pt x="3938071" y="3025888"/>
                  <a:pt x="3946644" y="3022664"/>
                  <a:pt x="3947672" y="3023144"/>
                </a:cubicBezTo>
                <a:close/>
                <a:moveTo>
                  <a:pt x="2636423" y="3021224"/>
                </a:moveTo>
                <a:cubicBezTo>
                  <a:pt x="2641841" y="3019989"/>
                  <a:pt x="2646984" y="3025750"/>
                  <a:pt x="2647601" y="3036723"/>
                </a:cubicBezTo>
                <a:cubicBezTo>
                  <a:pt x="2645270" y="3039603"/>
                  <a:pt x="2642321" y="3045775"/>
                  <a:pt x="2638206" y="3047901"/>
                </a:cubicBezTo>
                <a:cubicBezTo>
                  <a:pt x="2633680" y="3050233"/>
                  <a:pt x="2628193" y="3041729"/>
                  <a:pt x="2628605" y="3034117"/>
                </a:cubicBezTo>
                <a:cubicBezTo>
                  <a:pt x="2628948" y="3027602"/>
                  <a:pt x="2631142" y="3022390"/>
                  <a:pt x="2636423" y="3021224"/>
                </a:cubicBezTo>
                <a:close/>
                <a:moveTo>
                  <a:pt x="4589016" y="3020349"/>
                </a:moveTo>
                <a:cubicBezTo>
                  <a:pt x="4594056" y="3022253"/>
                  <a:pt x="4597605" y="3026505"/>
                  <a:pt x="4598634" y="3032746"/>
                </a:cubicBezTo>
                <a:cubicBezTo>
                  <a:pt x="4600828" y="3046050"/>
                  <a:pt x="4590404" y="3062646"/>
                  <a:pt x="4575660" y="3068956"/>
                </a:cubicBezTo>
                <a:cubicBezTo>
                  <a:pt x="4562286" y="3074648"/>
                  <a:pt x="4549051" y="3069504"/>
                  <a:pt x="4547061" y="3057914"/>
                </a:cubicBezTo>
                <a:cubicBezTo>
                  <a:pt x="4544867" y="3045295"/>
                  <a:pt x="4555771" y="3028562"/>
                  <a:pt x="4570447" y="3022047"/>
                </a:cubicBezTo>
                <a:cubicBezTo>
                  <a:pt x="4577443" y="3018892"/>
                  <a:pt x="4583975" y="3018446"/>
                  <a:pt x="4589016" y="3020349"/>
                </a:cubicBezTo>
                <a:close/>
                <a:moveTo>
                  <a:pt x="4082295" y="3019989"/>
                </a:moveTo>
                <a:cubicBezTo>
                  <a:pt x="4084421" y="3022458"/>
                  <a:pt x="4075094" y="3030688"/>
                  <a:pt x="4062338" y="3037272"/>
                </a:cubicBezTo>
                <a:cubicBezTo>
                  <a:pt x="4050542" y="3043375"/>
                  <a:pt x="4039981" y="3045844"/>
                  <a:pt x="4038678" y="3043101"/>
                </a:cubicBezTo>
                <a:cubicBezTo>
                  <a:pt x="4037443" y="3040495"/>
                  <a:pt x="4045948" y="3033431"/>
                  <a:pt x="4057469" y="3027327"/>
                </a:cubicBezTo>
                <a:cubicBezTo>
                  <a:pt x="4068853" y="3021292"/>
                  <a:pt x="4080375" y="3017795"/>
                  <a:pt x="4082295" y="3019989"/>
                </a:cubicBezTo>
                <a:close/>
                <a:moveTo>
                  <a:pt x="6388228" y="3019441"/>
                </a:moveTo>
                <a:cubicBezTo>
                  <a:pt x="6404276" y="3016698"/>
                  <a:pt x="6419295" y="3026436"/>
                  <a:pt x="6421353" y="3040975"/>
                </a:cubicBezTo>
                <a:cubicBezTo>
                  <a:pt x="6423410" y="3056749"/>
                  <a:pt x="6410448" y="3073002"/>
                  <a:pt x="6392823" y="3076842"/>
                </a:cubicBezTo>
                <a:cubicBezTo>
                  <a:pt x="6376021" y="3080477"/>
                  <a:pt x="6362099" y="3071424"/>
                  <a:pt x="6360179" y="3055651"/>
                </a:cubicBezTo>
                <a:cubicBezTo>
                  <a:pt x="6358122" y="3039192"/>
                  <a:pt x="6371152" y="3022390"/>
                  <a:pt x="6388228" y="3019441"/>
                </a:cubicBezTo>
                <a:close/>
                <a:moveTo>
                  <a:pt x="7093574" y="3018755"/>
                </a:moveTo>
                <a:cubicBezTo>
                  <a:pt x="7110582" y="3017658"/>
                  <a:pt x="7126355" y="3024996"/>
                  <a:pt x="7128138" y="3034254"/>
                </a:cubicBezTo>
                <a:cubicBezTo>
                  <a:pt x="7129922" y="3043512"/>
                  <a:pt x="7117371" y="3052016"/>
                  <a:pt x="7100295" y="3053662"/>
                </a:cubicBezTo>
                <a:cubicBezTo>
                  <a:pt x="7083424" y="3055308"/>
                  <a:pt x="7067650" y="3048793"/>
                  <a:pt x="7065867" y="3038986"/>
                </a:cubicBezTo>
                <a:cubicBezTo>
                  <a:pt x="7064085" y="3029111"/>
                  <a:pt x="7076498" y="3019784"/>
                  <a:pt x="7093574" y="3018755"/>
                </a:cubicBezTo>
                <a:close/>
                <a:moveTo>
                  <a:pt x="1347673" y="3018549"/>
                </a:moveTo>
                <a:cubicBezTo>
                  <a:pt x="1355832" y="3020400"/>
                  <a:pt x="1363240" y="3027121"/>
                  <a:pt x="1363582" y="3032676"/>
                </a:cubicBezTo>
                <a:cubicBezTo>
                  <a:pt x="1363927" y="3038437"/>
                  <a:pt x="1357478" y="3042141"/>
                  <a:pt x="1349592" y="3040906"/>
                </a:cubicBezTo>
                <a:cubicBezTo>
                  <a:pt x="1340469" y="3039466"/>
                  <a:pt x="1332449" y="3032471"/>
                  <a:pt x="1332585" y="3025750"/>
                </a:cubicBezTo>
                <a:cubicBezTo>
                  <a:pt x="1332652" y="3019852"/>
                  <a:pt x="1339304" y="3016629"/>
                  <a:pt x="1347673" y="3018549"/>
                </a:cubicBezTo>
                <a:close/>
                <a:moveTo>
                  <a:pt x="7475015" y="3017589"/>
                </a:moveTo>
                <a:cubicBezTo>
                  <a:pt x="7476250" y="3022321"/>
                  <a:pt x="7463905" y="3042964"/>
                  <a:pt x="7447377" y="3056954"/>
                </a:cubicBezTo>
                <a:cubicBezTo>
                  <a:pt x="7429478" y="3072110"/>
                  <a:pt x="7414048" y="3072042"/>
                  <a:pt x="7412814" y="3065664"/>
                </a:cubicBezTo>
                <a:cubicBezTo>
                  <a:pt x="7411647" y="3059697"/>
                  <a:pt x="7423924" y="3051468"/>
                  <a:pt x="7440452" y="3039260"/>
                </a:cubicBezTo>
                <a:cubicBezTo>
                  <a:pt x="7457870" y="3026367"/>
                  <a:pt x="7473781" y="3012651"/>
                  <a:pt x="7475015" y="3017589"/>
                </a:cubicBezTo>
                <a:close/>
                <a:moveTo>
                  <a:pt x="5680345" y="3017451"/>
                </a:moveTo>
                <a:cubicBezTo>
                  <a:pt x="5695776" y="3015874"/>
                  <a:pt x="5709560" y="3028150"/>
                  <a:pt x="5711549" y="3045638"/>
                </a:cubicBezTo>
                <a:cubicBezTo>
                  <a:pt x="5713607" y="3064086"/>
                  <a:pt x="5701399" y="3082397"/>
                  <a:pt x="5684872" y="3085140"/>
                </a:cubicBezTo>
                <a:cubicBezTo>
                  <a:pt x="5668138" y="3087883"/>
                  <a:pt x="5653668" y="3074098"/>
                  <a:pt x="5652434" y="3054759"/>
                </a:cubicBezTo>
                <a:cubicBezTo>
                  <a:pt x="5651199" y="3035351"/>
                  <a:pt x="5663475" y="3019166"/>
                  <a:pt x="5680345" y="3017451"/>
                </a:cubicBezTo>
                <a:close/>
                <a:moveTo>
                  <a:pt x="7231556" y="3016903"/>
                </a:moveTo>
                <a:cubicBezTo>
                  <a:pt x="7248564" y="3017246"/>
                  <a:pt x="7264063" y="3024859"/>
                  <a:pt x="7265640" y="3033020"/>
                </a:cubicBezTo>
                <a:cubicBezTo>
                  <a:pt x="7267218" y="3041181"/>
                  <a:pt x="7254462" y="3047559"/>
                  <a:pt x="7237454" y="3047764"/>
                </a:cubicBezTo>
                <a:cubicBezTo>
                  <a:pt x="7220584" y="3047970"/>
                  <a:pt x="7205084" y="3041318"/>
                  <a:pt x="7203507" y="3032677"/>
                </a:cubicBezTo>
                <a:cubicBezTo>
                  <a:pt x="7201930" y="3023967"/>
                  <a:pt x="7214548" y="3016560"/>
                  <a:pt x="7231556" y="3016903"/>
                </a:cubicBezTo>
                <a:close/>
                <a:moveTo>
                  <a:pt x="407095" y="3016903"/>
                </a:moveTo>
                <a:cubicBezTo>
                  <a:pt x="407711" y="3017040"/>
                  <a:pt x="404352" y="3024104"/>
                  <a:pt x="401883" y="3028219"/>
                </a:cubicBezTo>
                <a:cubicBezTo>
                  <a:pt x="398590" y="3033774"/>
                  <a:pt x="392832" y="3038368"/>
                  <a:pt x="393104" y="3035283"/>
                </a:cubicBezTo>
                <a:cubicBezTo>
                  <a:pt x="393309" y="3033157"/>
                  <a:pt x="395300" y="3028836"/>
                  <a:pt x="397427" y="3023006"/>
                </a:cubicBezTo>
                <a:cubicBezTo>
                  <a:pt x="401950" y="3019989"/>
                  <a:pt x="405722" y="3016697"/>
                  <a:pt x="407095" y="3016903"/>
                </a:cubicBezTo>
                <a:close/>
                <a:moveTo>
                  <a:pt x="249565" y="3016286"/>
                </a:moveTo>
                <a:cubicBezTo>
                  <a:pt x="244764" y="3022595"/>
                  <a:pt x="242981" y="3025750"/>
                  <a:pt x="241337" y="3026916"/>
                </a:cubicBezTo>
                <a:cubicBezTo>
                  <a:pt x="239551" y="3028219"/>
                  <a:pt x="237908" y="3027533"/>
                  <a:pt x="236192" y="3027739"/>
                </a:cubicBezTo>
                <a:cubicBezTo>
                  <a:pt x="237839" y="3025339"/>
                  <a:pt x="239211" y="3022390"/>
                  <a:pt x="241130" y="3020675"/>
                </a:cubicBezTo>
                <a:cubicBezTo>
                  <a:pt x="243049" y="3018892"/>
                  <a:pt x="245519" y="3018343"/>
                  <a:pt x="249565" y="3016286"/>
                </a:cubicBezTo>
                <a:close/>
                <a:moveTo>
                  <a:pt x="1078700" y="3014983"/>
                </a:moveTo>
                <a:cubicBezTo>
                  <a:pt x="1086657" y="3014502"/>
                  <a:pt x="1093924" y="3019577"/>
                  <a:pt x="1094133" y="3025544"/>
                </a:cubicBezTo>
                <a:cubicBezTo>
                  <a:pt x="1094340" y="3031716"/>
                  <a:pt x="1087821" y="3037820"/>
                  <a:pt x="1080074" y="3038917"/>
                </a:cubicBezTo>
                <a:cubicBezTo>
                  <a:pt x="1071019" y="3040151"/>
                  <a:pt x="1063409" y="3035008"/>
                  <a:pt x="1063615" y="3027670"/>
                </a:cubicBezTo>
                <a:cubicBezTo>
                  <a:pt x="1063821" y="3021223"/>
                  <a:pt x="1070541" y="3015463"/>
                  <a:pt x="1078700" y="3014983"/>
                </a:cubicBezTo>
                <a:close/>
                <a:moveTo>
                  <a:pt x="6742101" y="3012172"/>
                </a:moveTo>
                <a:cubicBezTo>
                  <a:pt x="6759932" y="3009360"/>
                  <a:pt x="6775088" y="3017658"/>
                  <a:pt x="6776186" y="3030551"/>
                </a:cubicBezTo>
                <a:cubicBezTo>
                  <a:pt x="6777214" y="3042553"/>
                  <a:pt x="6765213" y="3054486"/>
                  <a:pt x="6748891" y="3057983"/>
                </a:cubicBezTo>
                <a:cubicBezTo>
                  <a:pt x="6731540" y="3061755"/>
                  <a:pt x="6715287" y="3054211"/>
                  <a:pt x="6713298" y="3041250"/>
                </a:cubicBezTo>
                <a:cubicBezTo>
                  <a:pt x="6711378" y="3028288"/>
                  <a:pt x="6724476" y="3014915"/>
                  <a:pt x="6742101" y="3012172"/>
                </a:cubicBezTo>
                <a:close/>
                <a:moveTo>
                  <a:pt x="93889" y="3011623"/>
                </a:moveTo>
                <a:cubicBezTo>
                  <a:pt x="95054" y="3012034"/>
                  <a:pt x="96220" y="3012446"/>
                  <a:pt x="97317" y="3012857"/>
                </a:cubicBezTo>
                <a:cubicBezTo>
                  <a:pt x="95671" y="3014366"/>
                  <a:pt x="93957" y="3015944"/>
                  <a:pt x="92310" y="3017452"/>
                </a:cubicBezTo>
                <a:cubicBezTo>
                  <a:pt x="91487" y="3016698"/>
                  <a:pt x="89704" y="3015806"/>
                  <a:pt x="90047" y="3015121"/>
                </a:cubicBezTo>
                <a:cubicBezTo>
                  <a:pt x="90664" y="3013954"/>
                  <a:pt x="92586" y="3012789"/>
                  <a:pt x="93889" y="3011623"/>
                </a:cubicBezTo>
                <a:close/>
                <a:moveTo>
                  <a:pt x="3118128" y="3011143"/>
                </a:moveTo>
                <a:cubicBezTo>
                  <a:pt x="3123546" y="3010251"/>
                  <a:pt x="3128210" y="3013475"/>
                  <a:pt x="3128758" y="3018481"/>
                </a:cubicBezTo>
                <a:cubicBezTo>
                  <a:pt x="3129307" y="3023282"/>
                  <a:pt x="3125055" y="3028014"/>
                  <a:pt x="3119294" y="3028974"/>
                </a:cubicBezTo>
                <a:cubicBezTo>
                  <a:pt x="3113259" y="3030002"/>
                  <a:pt x="3108664" y="3027054"/>
                  <a:pt x="3108459" y="3021979"/>
                </a:cubicBezTo>
                <a:cubicBezTo>
                  <a:pt x="3108253" y="3017178"/>
                  <a:pt x="3112779" y="3012035"/>
                  <a:pt x="3118128" y="3011143"/>
                </a:cubicBezTo>
                <a:close/>
                <a:moveTo>
                  <a:pt x="2162277" y="3009462"/>
                </a:moveTo>
                <a:cubicBezTo>
                  <a:pt x="2164095" y="3008605"/>
                  <a:pt x="2166615" y="3008776"/>
                  <a:pt x="2169324" y="3010251"/>
                </a:cubicBezTo>
                <a:cubicBezTo>
                  <a:pt x="2174742" y="3013269"/>
                  <a:pt x="2179542" y="3020469"/>
                  <a:pt x="2180160" y="3026504"/>
                </a:cubicBezTo>
                <a:cubicBezTo>
                  <a:pt x="2180708" y="3032265"/>
                  <a:pt x="2176388" y="3034117"/>
                  <a:pt x="2170490" y="3030688"/>
                </a:cubicBezTo>
                <a:cubicBezTo>
                  <a:pt x="2164318" y="3027122"/>
                  <a:pt x="2159654" y="3020469"/>
                  <a:pt x="2159449" y="3014846"/>
                </a:cubicBezTo>
                <a:cubicBezTo>
                  <a:pt x="2159346" y="3012205"/>
                  <a:pt x="2160460" y="3010319"/>
                  <a:pt x="2162277" y="3009462"/>
                </a:cubicBezTo>
                <a:close/>
                <a:moveTo>
                  <a:pt x="3934368" y="3009359"/>
                </a:moveTo>
                <a:cubicBezTo>
                  <a:pt x="3934505" y="3010868"/>
                  <a:pt x="3928059" y="3015189"/>
                  <a:pt x="3920309" y="3018755"/>
                </a:cubicBezTo>
                <a:cubicBezTo>
                  <a:pt x="3912148" y="3022526"/>
                  <a:pt x="3905153" y="3024584"/>
                  <a:pt x="3904124" y="3023350"/>
                </a:cubicBezTo>
                <a:cubicBezTo>
                  <a:pt x="3903096" y="3022115"/>
                  <a:pt x="3908308" y="3018138"/>
                  <a:pt x="3916400" y="3014297"/>
                </a:cubicBezTo>
                <a:cubicBezTo>
                  <a:pt x="3925178" y="3010045"/>
                  <a:pt x="3934162" y="3007645"/>
                  <a:pt x="3934368" y="3009359"/>
                </a:cubicBezTo>
                <a:close/>
                <a:moveTo>
                  <a:pt x="5194114" y="3008742"/>
                </a:moveTo>
                <a:cubicBezTo>
                  <a:pt x="5208721" y="3005450"/>
                  <a:pt x="5222506" y="3016560"/>
                  <a:pt x="5224769" y="3033774"/>
                </a:cubicBezTo>
                <a:cubicBezTo>
                  <a:pt x="5227169" y="3052291"/>
                  <a:pt x="5215648" y="3071973"/>
                  <a:pt x="5200080" y="3075539"/>
                </a:cubicBezTo>
                <a:cubicBezTo>
                  <a:pt x="5185335" y="3078968"/>
                  <a:pt x="5171688" y="3067172"/>
                  <a:pt x="5169493" y="3049685"/>
                </a:cubicBezTo>
                <a:cubicBezTo>
                  <a:pt x="5167162" y="3030756"/>
                  <a:pt x="5178409" y="3012308"/>
                  <a:pt x="5194114" y="3008742"/>
                </a:cubicBezTo>
                <a:close/>
                <a:moveTo>
                  <a:pt x="3335853" y="3006925"/>
                </a:moveTo>
                <a:cubicBezTo>
                  <a:pt x="3338287" y="3007560"/>
                  <a:pt x="3339676" y="3009017"/>
                  <a:pt x="3338887" y="3011143"/>
                </a:cubicBezTo>
                <a:cubicBezTo>
                  <a:pt x="3337653" y="3014298"/>
                  <a:pt x="3333401" y="3017727"/>
                  <a:pt x="3331618" y="3019921"/>
                </a:cubicBezTo>
                <a:cubicBezTo>
                  <a:pt x="3323594" y="3022596"/>
                  <a:pt x="3318931" y="3021156"/>
                  <a:pt x="3318108" y="3017521"/>
                </a:cubicBezTo>
                <a:cubicBezTo>
                  <a:pt x="3317285" y="3013955"/>
                  <a:pt x="3321057" y="3009497"/>
                  <a:pt x="3326543" y="3007645"/>
                </a:cubicBezTo>
                <a:cubicBezTo>
                  <a:pt x="3329937" y="3006479"/>
                  <a:pt x="3333418" y="3006291"/>
                  <a:pt x="3335853" y="3006925"/>
                </a:cubicBezTo>
                <a:close/>
                <a:moveTo>
                  <a:pt x="1603887" y="3006273"/>
                </a:moveTo>
                <a:cubicBezTo>
                  <a:pt x="1612115" y="3010045"/>
                  <a:pt x="1619249" y="3017863"/>
                  <a:pt x="1619249" y="3023006"/>
                </a:cubicBezTo>
                <a:cubicBezTo>
                  <a:pt x="1619249" y="3027327"/>
                  <a:pt x="1612802" y="3028219"/>
                  <a:pt x="1605875" y="3025064"/>
                </a:cubicBezTo>
                <a:cubicBezTo>
                  <a:pt x="1597439" y="3021223"/>
                  <a:pt x="1590034" y="3013405"/>
                  <a:pt x="1590377" y="3008468"/>
                </a:cubicBezTo>
                <a:cubicBezTo>
                  <a:pt x="1590648" y="3004216"/>
                  <a:pt x="1597030" y="3003187"/>
                  <a:pt x="1603887" y="3006273"/>
                </a:cubicBezTo>
                <a:close/>
                <a:moveTo>
                  <a:pt x="1210034" y="3005862"/>
                </a:moveTo>
                <a:cubicBezTo>
                  <a:pt x="1218946" y="3005519"/>
                  <a:pt x="1228068" y="3011966"/>
                  <a:pt x="1228410" y="3018618"/>
                </a:cubicBezTo>
                <a:cubicBezTo>
                  <a:pt x="1228687" y="3024653"/>
                  <a:pt x="1222309" y="3029522"/>
                  <a:pt x="1214487" y="3029385"/>
                </a:cubicBezTo>
                <a:cubicBezTo>
                  <a:pt x="1206192" y="3029248"/>
                  <a:pt x="1199127" y="3024379"/>
                  <a:pt x="1197893" y="3017864"/>
                </a:cubicBezTo>
                <a:cubicBezTo>
                  <a:pt x="1196659" y="3011349"/>
                  <a:pt x="1201872" y="3006137"/>
                  <a:pt x="1210034" y="3005862"/>
                </a:cubicBezTo>
                <a:close/>
                <a:moveTo>
                  <a:pt x="2365600" y="3005039"/>
                </a:moveTo>
                <a:cubicBezTo>
                  <a:pt x="2371018" y="3006616"/>
                  <a:pt x="2376093" y="3014503"/>
                  <a:pt x="2376230" y="3021429"/>
                </a:cubicBezTo>
                <a:cubicBezTo>
                  <a:pt x="2376299" y="3028356"/>
                  <a:pt x="2371292" y="3033225"/>
                  <a:pt x="2366354" y="3030276"/>
                </a:cubicBezTo>
                <a:cubicBezTo>
                  <a:pt x="2361554" y="3027396"/>
                  <a:pt x="2358262" y="3022458"/>
                  <a:pt x="2357302" y="3015806"/>
                </a:cubicBezTo>
                <a:cubicBezTo>
                  <a:pt x="2356273" y="3008056"/>
                  <a:pt x="2359908" y="3003393"/>
                  <a:pt x="2365600" y="3005039"/>
                </a:cubicBezTo>
                <a:close/>
                <a:moveTo>
                  <a:pt x="4147789" y="3001738"/>
                </a:moveTo>
                <a:cubicBezTo>
                  <a:pt x="4152469" y="3000701"/>
                  <a:pt x="4155607" y="3001027"/>
                  <a:pt x="4155950" y="3003050"/>
                </a:cubicBezTo>
                <a:cubicBezTo>
                  <a:pt x="4156567" y="3006822"/>
                  <a:pt x="4147720" y="3014983"/>
                  <a:pt x="4135719" y="3021361"/>
                </a:cubicBezTo>
                <a:cubicBezTo>
                  <a:pt x="4122551" y="3028357"/>
                  <a:pt x="4110961" y="3030414"/>
                  <a:pt x="4110207" y="3026299"/>
                </a:cubicBezTo>
                <a:cubicBezTo>
                  <a:pt x="4109521" y="3022596"/>
                  <a:pt x="4118436" y="3014915"/>
                  <a:pt x="4130370" y="3008605"/>
                </a:cubicBezTo>
                <a:cubicBezTo>
                  <a:pt x="4136885" y="3005176"/>
                  <a:pt x="4143108" y="3002776"/>
                  <a:pt x="4147789" y="3001738"/>
                </a:cubicBezTo>
                <a:close/>
                <a:moveTo>
                  <a:pt x="4069608" y="2999553"/>
                </a:moveTo>
                <a:cubicBezTo>
                  <a:pt x="4070019" y="3001062"/>
                  <a:pt x="4060075" y="3007645"/>
                  <a:pt x="4048279" y="3013475"/>
                </a:cubicBezTo>
                <a:cubicBezTo>
                  <a:pt x="4037307" y="3018892"/>
                  <a:pt x="4028323" y="3021910"/>
                  <a:pt x="4027363" y="3020675"/>
                </a:cubicBezTo>
                <a:cubicBezTo>
                  <a:pt x="4026197" y="3019304"/>
                  <a:pt x="4035112" y="3013543"/>
                  <a:pt x="4046908" y="3007714"/>
                </a:cubicBezTo>
                <a:cubicBezTo>
                  <a:pt x="4058429" y="3002021"/>
                  <a:pt x="4069265" y="2998044"/>
                  <a:pt x="4069608" y="2999553"/>
                </a:cubicBezTo>
                <a:close/>
                <a:moveTo>
                  <a:pt x="653092" y="2998249"/>
                </a:moveTo>
                <a:cubicBezTo>
                  <a:pt x="654125" y="3001336"/>
                  <a:pt x="649802" y="3010525"/>
                  <a:pt x="643492" y="3018686"/>
                </a:cubicBezTo>
                <a:cubicBezTo>
                  <a:pt x="637321" y="3026642"/>
                  <a:pt x="631353" y="3030962"/>
                  <a:pt x="630189" y="3028150"/>
                </a:cubicBezTo>
                <a:cubicBezTo>
                  <a:pt x="629159" y="3025544"/>
                  <a:pt x="633890" y="3015257"/>
                  <a:pt x="639857" y="3007371"/>
                </a:cubicBezTo>
                <a:cubicBezTo>
                  <a:pt x="646099" y="2999210"/>
                  <a:pt x="652066" y="2995163"/>
                  <a:pt x="653092" y="2998249"/>
                </a:cubicBezTo>
                <a:close/>
                <a:moveTo>
                  <a:pt x="6171378" y="2997015"/>
                </a:moveTo>
                <a:cubicBezTo>
                  <a:pt x="6187906" y="2993929"/>
                  <a:pt x="6202102" y="3004216"/>
                  <a:pt x="6204022" y="3020881"/>
                </a:cubicBezTo>
                <a:cubicBezTo>
                  <a:pt x="6205942" y="3037272"/>
                  <a:pt x="6194490" y="3053937"/>
                  <a:pt x="6178442" y="3058120"/>
                </a:cubicBezTo>
                <a:cubicBezTo>
                  <a:pt x="6161640" y="3062509"/>
                  <a:pt x="6145112" y="3050234"/>
                  <a:pt x="6143946" y="3032746"/>
                </a:cubicBezTo>
                <a:cubicBezTo>
                  <a:pt x="6142849" y="3015944"/>
                  <a:pt x="6155125" y="3000102"/>
                  <a:pt x="6171378" y="2997015"/>
                </a:cubicBezTo>
                <a:close/>
                <a:moveTo>
                  <a:pt x="4776530" y="2996946"/>
                </a:moveTo>
                <a:cubicBezTo>
                  <a:pt x="4790863" y="2991117"/>
                  <a:pt x="4805265" y="2998523"/>
                  <a:pt x="4806911" y="3012994"/>
                </a:cubicBezTo>
                <a:cubicBezTo>
                  <a:pt x="4808556" y="3027807"/>
                  <a:pt x="4797515" y="3044541"/>
                  <a:pt x="4782428" y="3049821"/>
                </a:cubicBezTo>
                <a:cubicBezTo>
                  <a:pt x="4768231" y="3054828"/>
                  <a:pt x="4756024" y="3048107"/>
                  <a:pt x="4753898" y="3034391"/>
                </a:cubicBezTo>
                <a:cubicBezTo>
                  <a:pt x="4751635" y="3019852"/>
                  <a:pt x="4761922" y="3002912"/>
                  <a:pt x="4776530" y="2996946"/>
                </a:cubicBezTo>
                <a:close/>
                <a:moveTo>
                  <a:pt x="4515129" y="2996526"/>
                </a:moveTo>
                <a:cubicBezTo>
                  <a:pt x="4520230" y="2997958"/>
                  <a:pt x="4523813" y="3001609"/>
                  <a:pt x="4524705" y="3007164"/>
                </a:cubicBezTo>
                <a:cubicBezTo>
                  <a:pt x="4526419" y="3018274"/>
                  <a:pt x="4516475" y="3033293"/>
                  <a:pt x="4502828" y="3040289"/>
                </a:cubicBezTo>
                <a:cubicBezTo>
                  <a:pt x="4488700" y="3047490"/>
                  <a:pt x="4476287" y="3044541"/>
                  <a:pt x="4473749" y="3033637"/>
                </a:cubicBezTo>
                <a:cubicBezTo>
                  <a:pt x="4471075" y="3021978"/>
                  <a:pt x="4481362" y="3006410"/>
                  <a:pt x="4496450" y="2999209"/>
                </a:cubicBezTo>
                <a:cubicBezTo>
                  <a:pt x="4503411" y="2995883"/>
                  <a:pt x="4510029" y="2995094"/>
                  <a:pt x="4515129" y="2996526"/>
                </a:cubicBezTo>
                <a:close/>
                <a:moveTo>
                  <a:pt x="2771114" y="2996055"/>
                </a:moveTo>
                <a:cubicBezTo>
                  <a:pt x="2776531" y="2995027"/>
                  <a:pt x="2781675" y="3000582"/>
                  <a:pt x="2782224" y="3011143"/>
                </a:cubicBezTo>
                <a:cubicBezTo>
                  <a:pt x="2779892" y="3013886"/>
                  <a:pt x="2776874" y="3019784"/>
                  <a:pt x="2772828" y="3021704"/>
                </a:cubicBezTo>
                <a:cubicBezTo>
                  <a:pt x="2768302" y="3023830"/>
                  <a:pt x="2762815" y="3015532"/>
                  <a:pt x="2763227" y="3008263"/>
                </a:cubicBezTo>
                <a:cubicBezTo>
                  <a:pt x="2763570" y="3001953"/>
                  <a:pt x="2765833" y="2997015"/>
                  <a:pt x="2771114" y="2996055"/>
                </a:cubicBezTo>
                <a:close/>
                <a:moveTo>
                  <a:pt x="4020161" y="2995163"/>
                </a:moveTo>
                <a:cubicBezTo>
                  <a:pt x="4021121" y="2995369"/>
                  <a:pt x="4014194" y="2999003"/>
                  <a:pt x="4005279" y="3003187"/>
                </a:cubicBezTo>
                <a:cubicBezTo>
                  <a:pt x="3996363" y="3007370"/>
                  <a:pt x="3987585" y="3010936"/>
                  <a:pt x="3986762" y="3010731"/>
                </a:cubicBezTo>
                <a:cubicBezTo>
                  <a:pt x="3985939" y="3010457"/>
                  <a:pt x="3992866" y="3006616"/>
                  <a:pt x="4001850" y="3002432"/>
                </a:cubicBezTo>
                <a:cubicBezTo>
                  <a:pt x="4010628" y="2998318"/>
                  <a:pt x="4019201" y="2994957"/>
                  <a:pt x="4020161" y="2995163"/>
                </a:cubicBezTo>
                <a:close/>
                <a:moveTo>
                  <a:pt x="4032848" y="2994889"/>
                </a:moveTo>
                <a:cubicBezTo>
                  <a:pt x="4034425" y="2994409"/>
                  <a:pt x="4026882" y="2998112"/>
                  <a:pt x="4017418" y="3002639"/>
                </a:cubicBezTo>
                <a:cubicBezTo>
                  <a:pt x="4007953" y="3007096"/>
                  <a:pt x="3998353" y="3011417"/>
                  <a:pt x="3997461" y="3011554"/>
                </a:cubicBezTo>
                <a:cubicBezTo>
                  <a:pt x="3996638" y="3011691"/>
                  <a:pt x="4002673" y="3008605"/>
                  <a:pt x="4011588" y="3004422"/>
                </a:cubicBezTo>
                <a:cubicBezTo>
                  <a:pt x="4021327" y="2999827"/>
                  <a:pt x="4031134" y="2995438"/>
                  <a:pt x="4032848" y="2994889"/>
                </a:cubicBezTo>
                <a:close/>
                <a:moveTo>
                  <a:pt x="319312" y="2994684"/>
                </a:moveTo>
                <a:cubicBezTo>
                  <a:pt x="321025" y="2994615"/>
                  <a:pt x="317529" y="3001473"/>
                  <a:pt x="314580" y="3003805"/>
                </a:cubicBezTo>
                <a:cubicBezTo>
                  <a:pt x="311973" y="3005793"/>
                  <a:pt x="310055" y="3005588"/>
                  <a:pt x="307858" y="3006342"/>
                </a:cubicBezTo>
                <a:cubicBezTo>
                  <a:pt x="309506" y="3003599"/>
                  <a:pt x="311152" y="3000925"/>
                  <a:pt x="313140" y="2997701"/>
                </a:cubicBezTo>
                <a:cubicBezTo>
                  <a:pt x="315471" y="2996535"/>
                  <a:pt x="318008" y="2994684"/>
                  <a:pt x="319312" y="2994684"/>
                </a:cubicBezTo>
                <a:close/>
                <a:moveTo>
                  <a:pt x="6881524" y="2993380"/>
                </a:moveTo>
                <a:cubicBezTo>
                  <a:pt x="6898258" y="2991803"/>
                  <a:pt x="6912385" y="2999004"/>
                  <a:pt x="6914511" y="3009840"/>
                </a:cubicBezTo>
                <a:cubicBezTo>
                  <a:pt x="6916774" y="3021224"/>
                  <a:pt x="6904224" y="3032334"/>
                  <a:pt x="6886736" y="3034872"/>
                </a:cubicBezTo>
                <a:cubicBezTo>
                  <a:pt x="6869385" y="3037409"/>
                  <a:pt x="6853407" y="3029934"/>
                  <a:pt x="6851966" y="3018207"/>
                </a:cubicBezTo>
                <a:cubicBezTo>
                  <a:pt x="6850526" y="3006411"/>
                  <a:pt x="6863899" y="2995027"/>
                  <a:pt x="6881524" y="2993380"/>
                </a:cubicBezTo>
                <a:close/>
                <a:moveTo>
                  <a:pt x="5818466" y="2992969"/>
                </a:moveTo>
                <a:cubicBezTo>
                  <a:pt x="5833965" y="2991254"/>
                  <a:pt x="5847749" y="3003119"/>
                  <a:pt x="5849533" y="3019921"/>
                </a:cubicBezTo>
                <a:cubicBezTo>
                  <a:pt x="5851453" y="3037820"/>
                  <a:pt x="5839108" y="3055514"/>
                  <a:pt x="5822443" y="3058394"/>
                </a:cubicBezTo>
                <a:cubicBezTo>
                  <a:pt x="5805641" y="3061274"/>
                  <a:pt x="5791171" y="3048107"/>
                  <a:pt x="5790142" y="3029453"/>
                </a:cubicBezTo>
                <a:cubicBezTo>
                  <a:pt x="5789045" y="3010662"/>
                  <a:pt x="5801527" y="2994820"/>
                  <a:pt x="5818466" y="2992969"/>
                </a:cubicBezTo>
                <a:close/>
                <a:moveTo>
                  <a:pt x="4985973" y="2992901"/>
                </a:moveTo>
                <a:cubicBezTo>
                  <a:pt x="5000924" y="2988717"/>
                  <a:pt x="5013954" y="2998044"/>
                  <a:pt x="5015463" y="3014503"/>
                </a:cubicBezTo>
                <a:cubicBezTo>
                  <a:pt x="5016971" y="3030757"/>
                  <a:pt x="5006273" y="3047902"/>
                  <a:pt x="4991528" y="3052634"/>
                </a:cubicBezTo>
                <a:cubicBezTo>
                  <a:pt x="4975961" y="3057572"/>
                  <a:pt x="4960873" y="3046050"/>
                  <a:pt x="4960324" y="3029248"/>
                </a:cubicBezTo>
                <a:cubicBezTo>
                  <a:pt x="4959707" y="3012926"/>
                  <a:pt x="4971023" y="2997084"/>
                  <a:pt x="4985973" y="2992901"/>
                </a:cubicBezTo>
                <a:close/>
                <a:moveTo>
                  <a:pt x="4044095" y="2992489"/>
                </a:moveTo>
                <a:cubicBezTo>
                  <a:pt x="4044233" y="2992695"/>
                  <a:pt x="4036414" y="2996604"/>
                  <a:pt x="4026470" y="3001405"/>
                </a:cubicBezTo>
                <a:cubicBezTo>
                  <a:pt x="4015566" y="3006617"/>
                  <a:pt x="4005622" y="3011074"/>
                  <a:pt x="4005690" y="3010800"/>
                </a:cubicBezTo>
                <a:cubicBezTo>
                  <a:pt x="4005759" y="3010525"/>
                  <a:pt x="4013577" y="3006548"/>
                  <a:pt x="4023590" y="3001816"/>
                </a:cubicBezTo>
                <a:cubicBezTo>
                  <a:pt x="4034769" y="2996467"/>
                  <a:pt x="4044027" y="2992283"/>
                  <a:pt x="4044095" y="2992489"/>
                </a:cubicBezTo>
                <a:close/>
                <a:moveTo>
                  <a:pt x="6526348" y="2992283"/>
                </a:moveTo>
                <a:cubicBezTo>
                  <a:pt x="6543287" y="2989197"/>
                  <a:pt x="6559472" y="2999484"/>
                  <a:pt x="6560501" y="3013886"/>
                </a:cubicBezTo>
                <a:cubicBezTo>
                  <a:pt x="6561393" y="3027602"/>
                  <a:pt x="6549117" y="3041318"/>
                  <a:pt x="6532726" y="3044884"/>
                </a:cubicBezTo>
                <a:cubicBezTo>
                  <a:pt x="6515924" y="3048519"/>
                  <a:pt x="6501591" y="3040495"/>
                  <a:pt x="6499259" y="3026093"/>
                </a:cubicBezTo>
                <a:cubicBezTo>
                  <a:pt x="6496790" y="3010937"/>
                  <a:pt x="6509203" y="2995369"/>
                  <a:pt x="6526348" y="2992283"/>
                </a:cubicBezTo>
                <a:close/>
                <a:moveTo>
                  <a:pt x="4056851" y="2991803"/>
                </a:moveTo>
                <a:cubicBezTo>
                  <a:pt x="4057880" y="2992009"/>
                  <a:pt x="4049376" y="2996946"/>
                  <a:pt x="4038335" y="3002296"/>
                </a:cubicBezTo>
                <a:cubicBezTo>
                  <a:pt x="4027088" y="3007782"/>
                  <a:pt x="4017281" y="3011965"/>
                  <a:pt x="4016252" y="3011691"/>
                </a:cubicBezTo>
                <a:cubicBezTo>
                  <a:pt x="4015155" y="3011417"/>
                  <a:pt x="4023384" y="3006890"/>
                  <a:pt x="4034563" y="3001473"/>
                </a:cubicBezTo>
                <a:cubicBezTo>
                  <a:pt x="4045467" y="2996123"/>
                  <a:pt x="4055823" y="2991597"/>
                  <a:pt x="4056851" y="2991803"/>
                </a:cubicBezTo>
                <a:close/>
                <a:moveTo>
                  <a:pt x="3771422" y="2991254"/>
                </a:moveTo>
                <a:cubicBezTo>
                  <a:pt x="3772793" y="2994546"/>
                  <a:pt x="3767924" y="2999827"/>
                  <a:pt x="3760449" y="3003393"/>
                </a:cubicBezTo>
                <a:cubicBezTo>
                  <a:pt x="3754208" y="3006342"/>
                  <a:pt x="3747899" y="3007028"/>
                  <a:pt x="3746184" y="3004765"/>
                </a:cubicBezTo>
                <a:cubicBezTo>
                  <a:pt x="3744196" y="3002159"/>
                  <a:pt x="3748722" y="2996261"/>
                  <a:pt x="3755854" y="2992352"/>
                </a:cubicBezTo>
                <a:cubicBezTo>
                  <a:pt x="3762780" y="2988580"/>
                  <a:pt x="3770119" y="2988100"/>
                  <a:pt x="3771422" y="2991254"/>
                </a:cubicBezTo>
                <a:close/>
                <a:moveTo>
                  <a:pt x="1654713" y="2990809"/>
                </a:moveTo>
                <a:cubicBezTo>
                  <a:pt x="1656830" y="2990311"/>
                  <a:pt x="1660091" y="2990946"/>
                  <a:pt x="1664031" y="2992832"/>
                </a:cubicBezTo>
                <a:cubicBezTo>
                  <a:pt x="1671436" y="2996466"/>
                  <a:pt x="1678913" y="3003873"/>
                  <a:pt x="1679805" y="3008468"/>
                </a:cubicBezTo>
                <a:cubicBezTo>
                  <a:pt x="1680695" y="3013063"/>
                  <a:pt x="1674867" y="3014229"/>
                  <a:pt x="1667804" y="3011074"/>
                </a:cubicBezTo>
                <a:cubicBezTo>
                  <a:pt x="1660399" y="3007713"/>
                  <a:pt x="1653401" y="3000855"/>
                  <a:pt x="1652237" y="2995575"/>
                </a:cubicBezTo>
                <a:cubicBezTo>
                  <a:pt x="1651617" y="2992934"/>
                  <a:pt x="1652596" y="2991306"/>
                  <a:pt x="1654713" y="2990809"/>
                </a:cubicBezTo>
                <a:close/>
                <a:moveTo>
                  <a:pt x="3846310" y="2988442"/>
                </a:moveTo>
                <a:cubicBezTo>
                  <a:pt x="3846448" y="2991391"/>
                  <a:pt x="3840275" y="2996740"/>
                  <a:pt x="3833280" y="2999895"/>
                </a:cubicBezTo>
                <a:cubicBezTo>
                  <a:pt x="3826011" y="3003118"/>
                  <a:pt x="3819907" y="3003461"/>
                  <a:pt x="3819427" y="3000444"/>
                </a:cubicBezTo>
                <a:cubicBezTo>
                  <a:pt x="3818878" y="2997495"/>
                  <a:pt x="3824639" y="2992351"/>
                  <a:pt x="3832183" y="2988991"/>
                </a:cubicBezTo>
                <a:cubicBezTo>
                  <a:pt x="3839452" y="2985767"/>
                  <a:pt x="3846174" y="2985630"/>
                  <a:pt x="3846310" y="2988442"/>
                </a:cubicBezTo>
                <a:close/>
                <a:moveTo>
                  <a:pt x="4220269" y="2987868"/>
                </a:moveTo>
                <a:cubicBezTo>
                  <a:pt x="4224821" y="2987208"/>
                  <a:pt x="4227924" y="2987996"/>
                  <a:pt x="4228576" y="2990431"/>
                </a:cubicBezTo>
                <a:cubicBezTo>
                  <a:pt x="4229810" y="2995232"/>
                  <a:pt x="4220415" y="3005107"/>
                  <a:pt x="4207865" y="3011623"/>
                </a:cubicBezTo>
                <a:cubicBezTo>
                  <a:pt x="4195589" y="3018001"/>
                  <a:pt x="4183244" y="3019304"/>
                  <a:pt x="4182010" y="3014640"/>
                </a:cubicBezTo>
                <a:cubicBezTo>
                  <a:pt x="4180776" y="3009908"/>
                  <a:pt x="4190582" y="3000513"/>
                  <a:pt x="4203270" y="2993998"/>
                </a:cubicBezTo>
                <a:cubicBezTo>
                  <a:pt x="4209716" y="2990637"/>
                  <a:pt x="4215717" y="2988528"/>
                  <a:pt x="4220269" y="2987868"/>
                </a:cubicBezTo>
                <a:close/>
                <a:moveTo>
                  <a:pt x="7295268" y="2987208"/>
                </a:moveTo>
                <a:cubicBezTo>
                  <a:pt x="7311932" y="2988785"/>
                  <a:pt x="7325854" y="2996261"/>
                  <a:pt x="7328185" y="3004285"/>
                </a:cubicBezTo>
                <a:cubicBezTo>
                  <a:pt x="7330586" y="3012583"/>
                  <a:pt x="7318310" y="3018138"/>
                  <a:pt x="7301028" y="3017178"/>
                </a:cubicBezTo>
                <a:cubicBezTo>
                  <a:pt x="7283883" y="3016217"/>
                  <a:pt x="7267973" y="3008811"/>
                  <a:pt x="7266258" y="3000307"/>
                </a:cubicBezTo>
                <a:cubicBezTo>
                  <a:pt x="7264613" y="2991872"/>
                  <a:pt x="7277848" y="2985562"/>
                  <a:pt x="7295268" y="2987208"/>
                </a:cubicBezTo>
                <a:close/>
                <a:moveTo>
                  <a:pt x="4007200" y="2987208"/>
                </a:moveTo>
                <a:cubicBezTo>
                  <a:pt x="4007749" y="2988374"/>
                  <a:pt x="4000136" y="2992763"/>
                  <a:pt x="3990329" y="2997084"/>
                </a:cubicBezTo>
                <a:cubicBezTo>
                  <a:pt x="3982100" y="3000718"/>
                  <a:pt x="3975310" y="3002776"/>
                  <a:pt x="3975790" y="3001336"/>
                </a:cubicBezTo>
                <a:cubicBezTo>
                  <a:pt x="3976407" y="2999895"/>
                  <a:pt x="3983746" y="2995438"/>
                  <a:pt x="3991563" y="2991940"/>
                </a:cubicBezTo>
                <a:cubicBezTo>
                  <a:pt x="3999587" y="2988305"/>
                  <a:pt x="4006720" y="2986248"/>
                  <a:pt x="4007200" y="2987208"/>
                </a:cubicBezTo>
                <a:close/>
                <a:moveTo>
                  <a:pt x="3685011" y="2986865"/>
                </a:moveTo>
                <a:cubicBezTo>
                  <a:pt x="3691046" y="2984533"/>
                  <a:pt x="3697150" y="2985494"/>
                  <a:pt x="3697630" y="2988785"/>
                </a:cubicBezTo>
                <a:cubicBezTo>
                  <a:pt x="3698316" y="2992763"/>
                  <a:pt x="3691732" y="2999621"/>
                  <a:pt x="3684874" y="3002364"/>
                </a:cubicBezTo>
                <a:cubicBezTo>
                  <a:pt x="3677742" y="3005176"/>
                  <a:pt x="3672049" y="3003530"/>
                  <a:pt x="3672735" y="2998729"/>
                </a:cubicBezTo>
                <a:cubicBezTo>
                  <a:pt x="3673352" y="2994477"/>
                  <a:pt x="3678565" y="2989334"/>
                  <a:pt x="3685011" y="2986865"/>
                </a:cubicBezTo>
                <a:close/>
                <a:moveTo>
                  <a:pt x="5329079" y="2984877"/>
                </a:moveTo>
                <a:cubicBezTo>
                  <a:pt x="5343824" y="2983985"/>
                  <a:pt x="5357746" y="2996878"/>
                  <a:pt x="5359940" y="3014160"/>
                </a:cubicBezTo>
                <a:cubicBezTo>
                  <a:pt x="5362272" y="3032746"/>
                  <a:pt x="5350545" y="3050508"/>
                  <a:pt x="5334772" y="3051468"/>
                </a:cubicBezTo>
                <a:cubicBezTo>
                  <a:pt x="5319889" y="3052291"/>
                  <a:pt x="5306105" y="3038232"/>
                  <a:pt x="5303979" y="3020744"/>
                </a:cubicBezTo>
                <a:cubicBezTo>
                  <a:pt x="5301647" y="3001816"/>
                  <a:pt x="5313169" y="2985768"/>
                  <a:pt x="5329079" y="2984877"/>
                </a:cubicBezTo>
                <a:close/>
                <a:moveTo>
                  <a:pt x="1406513" y="2983917"/>
                </a:moveTo>
                <a:cubicBezTo>
                  <a:pt x="1415154" y="2986111"/>
                  <a:pt x="1422697" y="2992832"/>
                  <a:pt x="1423042" y="2998524"/>
                </a:cubicBezTo>
                <a:cubicBezTo>
                  <a:pt x="1423384" y="3004285"/>
                  <a:pt x="1416798" y="3006685"/>
                  <a:pt x="1408160" y="3004148"/>
                </a:cubicBezTo>
                <a:cubicBezTo>
                  <a:pt x="1400889" y="3002022"/>
                  <a:pt x="1394103" y="2996193"/>
                  <a:pt x="1393003" y="2991049"/>
                </a:cubicBezTo>
                <a:cubicBezTo>
                  <a:pt x="1391703" y="2985288"/>
                  <a:pt x="1398217" y="2981790"/>
                  <a:pt x="1406513" y="2983917"/>
                </a:cubicBezTo>
                <a:close/>
                <a:moveTo>
                  <a:pt x="7017861" y="2982477"/>
                </a:moveTo>
                <a:cubicBezTo>
                  <a:pt x="7035693" y="2981174"/>
                  <a:pt x="7051123" y="2988649"/>
                  <a:pt x="7052975" y="2999004"/>
                </a:cubicBezTo>
                <a:cubicBezTo>
                  <a:pt x="7054690" y="3008537"/>
                  <a:pt x="7043236" y="3017452"/>
                  <a:pt x="7027258" y="3019441"/>
                </a:cubicBezTo>
                <a:cubicBezTo>
                  <a:pt x="7010044" y="3021567"/>
                  <a:pt x="6993653" y="3015189"/>
                  <a:pt x="6990773" y="3004628"/>
                </a:cubicBezTo>
                <a:cubicBezTo>
                  <a:pt x="6987892" y="2994204"/>
                  <a:pt x="7000511" y="2983711"/>
                  <a:pt x="7017861" y="2982477"/>
                </a:cubicBezTo>
                <a:close/>
                <a:moveTo>
                  <a:pt x="3249390" y="2982270"/>
                </a:moveTo>
                <a:cubicBezTo>
                  <a:pt x="3257071" y="2979939"/>
                  <a:pt x="3262420" y="2981859"/>
                  <a:pt x="3263449" y="2985631"/>
                </a:cubicBezTo>
                <a:cubicBezTo>
                  <a:pt x="3264546" y="2989608"/>
                  <a:pt x="3261117" y="2993655"/>
                  <a:pt x="3255288" y="2995301"/>
                </a:cubicBezTo>
                <a:cubicBezTo>
                  <a:pt x="3249527" y="2996946"/>
                  <a:pt x="3243149" y="2995301"/>
                  <a:pt x="3243767" y="2991460"/>
                </a:cubicBezTo>
                <a:cubicBezTo>
                  <a:pt x="3244384" y="2988031"/>
                  <a:pt x="3247950" y="2984533"/>
                  <a:pt x="3249390" y="2982270"/>
                </a:cubicBezTo>
                <a:close/>
                <a:moveTo>
                  <a:pt x="4440299" y="2981430"/>
                </a:moveTo>
                <a:cubicBezTo>
                  <a:pt x="4445322" y="2982064"/>
                  <a:pt x="4448889" y="2984670"/>
                  <a:pt x="4449746" y="2989196"/>
                </a:cubicBezTo>
                <a:cubicBezTo>
                  <a:pt x="4451392" y="2998112"/>
                  <a:pt x="4441448" y="3013131"/>
                  <a:pt x="4428212" y="3020057"/>
                </a:cubicBezTo>
                <a:cubicBezTo>
                  <a:pt x="4414701" y="3027053"/>
                  <a:pt x="4402288" y="3023624"/>
                  <a:pt x="4400643" y="3014297"/>
                </a:cubicBezTo>
                <a:cubicBezTo>
                  <a:pt x="4398997" y="3004970"/>
                  <a:pt x="4408666" y="2992283"/>
                  <a:pt x="4422108" y="2985493"/>
                </a:cubicBezTo>
                <a:cubicBezTo>
                  <a:pt x="4428795" y="2982133"/>
                  <a:pt x="4435275" y="2980796"/>
                  <a:pt x="4440299" y="2981430"/>
                </a:cubicBezTo>
                <a:close/>
                <a:moveTo>
                  <a:pt x="1715002" y="2980967"/>
                </a:moveTo>
                <a:cubicBezTo>
                  <a:pt x="1716822" y="2980230"/>
                  <a:pt x="1719822" y="2980590"/>
                  <a:pt x="1723491" y="2982270"/>
                </a:cubicBezTo>
                <a:cubicBezTo>
                  <a:pt x="1730623" y="2985425"/>
                  <a:pt x="1738236" y="2993037"/>
                  <a:pt x="1739607" y="2998250"/>
                </a:cubicBezTo>
                <a:cubicBezTo>
                  <a:pt x="1741048" y="3003667"/>
                  <a:pt x="1736109" y="3004628"/>
                  <a:pt x="1728361" y="3000513"/>
                </a:cubicBezTo>
                <a:cubicBezTo>
                  <a:pt x="1721913" y="2997084"/>
                  <a:pt x="1715396" y="2990843"/>
                  <a:pt x="1713616" y="2986248"/>
                </a:cubicBezTo>
                <a:cubicBezTo>
                  <a:pt x="1712551" y="2983539"/>
                  <a:pt x="1713188" y="2981704"/>
                  <a:pt x="1715002" y="2980967"/>
                </a:cubicBezTo>
                <a:close/>
                <a:moveTo>
                  <a:pt x="7158588" y="2979939"/>
                </a:moveTo>
                <a:cubicBezTo>
                  <a:pt x="7175184" y="2980556"/>
                  <a:pt x="7189106" y="2987963"/>
                  <a:pt x="7190889" y="2996672"/>
                </a:cubicBezTo>
                <a:cubicBezTo>
                  <a:pt x="7192809" y="3005862"/>
                  <a:pt x="7179916" y="3013131"/>
                  <a:pt x="7162566" y="3013269"/>
                </a:cubicBezTo>
                <a:cubicBezTo>
                  <a:pt x="7145215" y="3013406"/>
                  <a:pt x="7129647" y="3005999"/>
                  <a:pt x="7128550" y="2996535"/>
                </a:cubicBezTo>
                <a:cubicBezTo>
                  <a:pt x="7127453" y="2987002"/>
                  <a:pt x="7140894" y="2979321"/>
                  <a:pt x="7158588" y="2979939"/>
                </a:cubicBezTo>
                <a:close/>
                <a:moveTo>
                  <a:pt x="3919897" y="2979596"/>
                </a:moveTo>
                <a:cubicBezTo>
                  <a:pt x="3920446" y="2981996"/>
                  <a:pt x="3915302" y="2986316"/>
                  <a:pt x="3908170" y="2989745"/>
                </a:cubicBezTo>
                <a:cubicBezTo>
                  <a:pt x="3900283" y="2993517"/>
                  <a:pt x="3892328" y="2994820"/>
                  <a:pt x="3891985" y="2992283"/>
                </a:cubicBezTo>
                <a:cubicBezTo>
                  <a:pt x="3891711" y="2989951"/>
                  <a:pt x="3897060" y="2985151"/>
                  <a:pt x="3903849" y="2981790"/>
                </a:cubicBezTo>
                <a:cubicBezTo>
                  <a:pt x="3911530" y="2977950"/>
                  <a:pt x="3919348" y="2976990"/>
                  <a:pt x="3919897" y="2979596"/>
                </a:cubicBezTo>
                <a:close/>
                <a:moveTo>
                  <a:pt x="1012852" y="2979416"/>
                </a:moveTo>
                <a:cubicBezTo>
                  <a:pt x="1016005" y="2980573"/>
                  <a:pt x="1018286" y="2982819"/>
                  <a:pt x="1018901" y="2985837"/>
                </a:cubicBezTo>
                <a:cubicBezTo>
                  <a:pt x="1020067" y="2991940"/>
                  <a:pt x="1014169" y="2998592"/>
                  <a:pt x="1005801" y="3000787"/>
                </a:cubicBezTo>
                <a:cubicBezTo>
                  <a:pt x="997711" y="3002913"/>
                  <a:pt x="990028" y="2999553"/>
                  <a:pt x="989547" y="2993518"/>
                </a:cubicBezTo>
                <a:cubicBezTo>
                  <a:pt x="989134" y="2988237"/>
                  <a:pt x="994623" y="2981859"/>
                  <a:pt x="1001548" y="2979527"/>
                </a:cubicBezTo>
                <a:cubicBezTo>
                  <a:pt x="1005663" y="2978190"/>
                  <a:pt x="1009694" y="2978258"/>
                  <a:pt x="1012852" y="2979416"/>
                </a:cubicBezTo>
                <a:close/>
                <a:moveTo>
                  <a:pt x="4293255" y="2979389"/>
                </a:moveTo>
                <a:cubicBezTo>
                  <a:pt x="4298047" y="2979047"/>
                  <a:pt x="4301511" y="2980178"/>
                  <a:pt x="4302299" y="2982956"/>
                </a:cubicBezTo>
                <a:cubicBezTo>
                  <a:pt x="4304014" y="2988511"/>
                  <a:pt x="4294824" y="2999209"/>
                  <a:pt x="4282000" y="3006204"/>
                </a:cubicBezTo>
                <a:cubicBezTo>
                  <a:pt x="4268901" y="3013337"/>
                  <a:pt x="4257174" y="3014160"/>
                  <a:pt x="4255116" y="3008536"/>
                </a:cubicBezTo>
                <a:cubicBezTo>
                  <a:pt x="4252853" y="3002432"/>
                  <a:pt x="4262660" y="2991597"/>
                  <a:pt x="4276239" y="2984670"/>
                </a:cubicBezTo>
                <a:cubicBezTo>
                  <a:pt x="4282343" y="2981549"/>
                  <a:pt x="4288463" y="2979732"/>
                  <a:pt x="4293255" y="2979389"/>
                </a:cubicBezTo>
                <a:close/>
                <a:moveTo>
                  <a:pt x="17078" y="2978498"/>
                </a:moveTo>
                <a:cubicBezTo>
                  <a:pt x="19411" y="2979115"/>
                  <a:pt x="20781" y="2979458"/>
                  <a:pt x="22221" y="2979801"/>
                </a:cubicBezTo>
                <a:cubicBezTo>
                  <a:pt x="21330" y="2981516"/>
                  <a:pt x="20372" y="2983230"/>
                  <a:pt x="19479" y="2984945"/>
                </a:cubicBezTo>
                <a:cubicBezTo>
                  <a:pt x="18175" y="2984533"/>
                  <a:pt x="15844" y="2984259"/>
                  <a:pt x="15844" y="2983710"/>
                </a:cubicBezTo>
                <a:cubicBezTo>
                  <a:pt x="15638" y="2982064"/>
                  <a:pt x="16530" y="2980281"/>
                  <a:pt x="17078" y="2978498"/>
                </a:cubicBezTo>
                <a:close/>
                <a:moveTo>
                  <a:pt x="3608681" y="2977402"/>
                </a:moveTo>
                <a:cubicBezTo>
                  <a:pt x="3615128" y="2974109"/>
                  <a:pt x="3621368" y="2974864"/>
                  <a:pt x="3622466" y="2978910"/>
                </a:cubicBezTo>
                <a:cubicBezTo>
                  <a:pt x="3623563" y="2983025"/>
                  <a:pt x="3619037" y="2988923"/>
                  <a:pt x="3612521" y="2992215"/>
                </a:cubicBezTo>
                <a:cubicBezTo>
                  <a:pt x="3606144" y="2995370"/>
                  <a:pt x="3599766" y="2994889"/>
                  <a:pt x="3598600" y="2990980"/>
                </a:cubicBezTo>
                <a:cubicBezTo>
                  <a:pt x="3597434" y="2987277"/>
                  <a:pt x="3602440" y="2980488"/>
                  <a:pt x="3608681" y="2977402"/>
                </a:cubicBezTo>
                <a:close/>
                <a:moveTo>
                  <a:pt x="4367476" y="2976990"/>
                </a:moveTo>
                <a:cubicBezTo>
                  <a:pt x="4372062" y="2977195"/>
                  <a:pt x="4375200" y="2979081"/>
                  <a:pt x="4375886" y="2982682"/>
                </a:cubicBezTo>
                <a:cubicBezTo>
                  <a:pt x="4377189" y="2989746"/>
                  <a:pt x="4367930" y="3001610"/>
                  <a:pt x="4355380" y="3008468"/>
                </a:cubicBezTo>
                <a:cubicBezTo>
                  <a:pt x="4341801" y="3015875"/>
                  <a:pt x="4328428" y="3015257"/>
                  <a:pt x="4326988" y="3007645"/>
                </a:cubicBezTo>
                <a:cubicBezTo>
                  <a:pt x="4325548" y="2999964"/>
                  <a:pt x="4336246" y="2988237"/>
                  <a:pt x="4350374" y="2981379"/>
                </a:cubicBezTo>
                <a:cubicBezTo>
                  <a:pt x="4356855" y="2978258"/>
                  <a:pt x="4362890" y="2976784"/>
                  <a:pt x="4367476" y="2976990"/>
                </a:cubicBezTo>
                <a:close/>
                <a:moveTo>
                  <a:pt x="7454133" y="2976544"/>
                </a:moveTo>
                <a:cubicBezTo>
                  <a:pt x="7459414" y="2974487"/>
                  <a:pt x="7462569" y="2974589"/>
                  <a:pt x="7462329" y="2978567"/>
                </a:cubicBezTo>
                <a:cubicBezTo>
                  <a:pt x="7461849" y="2986111"/>
                  <a:pt x="7449915" y="3004010"/>
                  <a:pt x="7434211" y="3013543"/>
                </a:cubicBezTo>
                <a:cubicBezTo>
                  <a:pt x="7417752" y="3023487"/>
                  <a:pt x="7403076" y="3018618"/>
                  <a:pt x="7403007" y="3011211"/>
                </a:cubicBezTo>
                <a:cubicBezTo>
                  <a:pt x="7403007" y="3003530"/>
                  <a:pt x="7416381" y="2996946"/>
                  <a:pt x="7433182" y="2987482"/>
                </a:cubicBezTo>
                <a:cubicBezTo>
                  <a:pt x="7441446" y="2982819"/>
                  <a:pt x="7448853" y="2978601"/>
                  <a:pt x="7454133" y="2976544"/>
                </a:cubicBezTo>
                <a:close/>
                <a:moveTo>
                  <a:pt x="1785281" y="2975344"/>
                </a:moveTo>
                <a:cubicBezTo>
                  <a:pt x="1792826" y="2979458"/>
                  <a:pt x="1800301" y="2987825"/>
                  <a:pt x="1800918" y="2992557"/>
                </a:cubicBezTo>
                <a:cubicBezTo>
                  <a:pt x="1801467" y="2997220"/>
                  <a:pt x="1794746" y="2997152"/>
                  <a:pt x="1787609" y="2992420"/>
                </a:cubicBezTo>
                <a:cubicBezTo>
                  <a:pt x="1781441" y="2988374"/>
                  <a:pt x="1775680" y="2981310"/>
                  <a:pt x="1775065" y="2977058"/>
                </a:cubicBezTo>
                <a:cubicBezTo>
                  <a:pt x="1774448" y="2972600"/>
                  <a:pt x="1778901" y="2971777"/>
                  <a:pt x="1785281" y="2975344"/>
                </a:cubicBezTo>
                <a:close/>
                <a:moveTo>
                  <a:pt x="2905599" y="2975069"/>
                </a:moveTo>
                <a:cubicBezTo>
                  <a:pt x="2911085" y="2973698"/>
                  <a:pt x="2916366" y="2978430"/>
                  <a:pt x="2917052" y="2985082"/>
                </a:cubicBezTo>
                <a:cubicBezTo>
                  <a:pt x="2917737" y="2991872"/>
                  <a:pt x="2913691" y="2998181"/>
                  <a:pt x="2908411" y="2998661"/>
                </a:cubicBezTo>
                <a:cubicBezTo>
                  <a:pt x="2903130" y="2999141"/>
                  <a:pt x="2898192" y="2993586"/>
                  <a:pt x="2898261" y="2986660"/>
                </a:cubicBezTo>
                <a:cubicBezTo>
                  <a:pt x="2898329" y="2980762"/>
                  <a:pt x="2900455" y="2976304"/>
                  <a:pt x="2905599" y="2975069"/>
                </a:cubicBezTo>
                <a:close/>
                <a:moveTo>
                  <a:pt x="565792" y="2975000"/>
                </a:moveTo>
                <a:cubicBezTo>
                  <a:pt x="566819" y="2977744"/>
                  <a:pt x="563597" y="2985562"/>
                  <a:pt x="558109" y="2993723"/>
                </a:cubicBezTo>
                <a:cubicBezTo>
                  <a:pt x="552692" y="3001747"/>
                  <a:pt x="547753" y="3006067"/>
                  <a:pt x="546931" y="3003393"/>
                </a:cubicBezTo>
                <a:cubicBezTo>
                  <a:pt x="546109" y="3000649"/>
                  <a:pt x="549607" y="2992145"/>
                  <a:pt x="554817" y="2984122"/>
                </a:cubicBezTo>
                <a:cubicBezTo>
                  <a:pt x="559754" y="2976646"/>
                  <a:pt x="564831" y="2972463"/>
                  <a:pt x="565792" y="2975000"/>
                </a:cubicBezTo>
                <a:close/>
                <a:moveTo>
                  <a:pt x="4142027" y="2974590"/>
                </a:moveTo>
                <a:cubicBezTo>
                  <a:pt x="4142645" y="2976647"/>
                  <a:pt x="4133455" y="2983368"/>
                  <a:pt x="4121453" y="2989334"/>
                </a:cubicBezTo>
                <a:cubicBezTo>
                  <a:pt x="4109658" y="2995232"/>
                  <a:pt x="4098891" y="2998387"/>
                  <a:pt x="4098342" y="2996261"/>
                </a:cubicBezTo>
                <a:cubicBezTo>
                  <a:pt x="4097794" y="2994135"/>
                  <a:pt x="4107120" y="2987757"/>
                  <a:pt x="4119191" y="2981790"/>
                </a:cubicBezTo>
                <a:cubicBezTo>
                  <a:pt x="4131535" y="2975687"/>
                  <a:pt x="4141410" y="2972464"/>
                  <a:pt x="4142027" y="2974590"/>
                </a:cubicBezTo>
                <a:close/>
                <a:moveTo>
                  <a:pt x="1836236" y="2970817"/>
                </a:moveTo>
                <a:cubicBezTo>
                  <a:pt x="1835892" y="2966565"/>
                  <a:pt x="1841380" y="2966565"/>
                  <a:pt x="1848031" y="2970886"/>
                </a:cubicBezTo>
                <a:cubicBezTo>
                  <a:pt x="1854819" y="2975207"/>
                  <a:pt x="1860923" y="2982682"/>
                  <a:pt x="1861269" y="2986934"/>
                </a:cubicBezTo>
                <a:cubicBezTo>
                  <a:pt x="1861610" y="2991323"/>
                  <a:pt x="1856604" y="2991254"/>
                  <a:pt x="1849540" y="2986797"/>
                </a:cubicBezTo>
                <a:cubicBezTo>
                  <a:pt x="1842889" y="2982545"/>
                  <a:pt x="1836510" y="2974932"/>
                  <a:pt x="1836236" y="2970817"/>
                </a:cubicBezTo>
                <a:close/>
                <a:moveTo>
                  <a:pt x="5464113" y="2970406"/>
                </a:moveTo>
                <a:cubicBezTo>
                  <a:pt x="5479749" y="2968211"/>
                  <a:pt x="5494906" y="2981790"/>
                  <a:pt x="5496415" y="3000238"/>
                </a:cubicBezTo>
                <a:cubicBezTo>
                  <a:pt x="5497854" y="3017452"/>
                  <a:pt x="5486813" y="3033842"/>
                  <a:pt x="5471931" y="3036174"/>
                </a:cubicBezTo>
                <a:cubicBezTo>
                  <a:pt x="5456021" y="3038643"/>
                  <a:pt x="5441207" y="3024035"/>
                  <a:pt x="5439767" y="3005107"/>
                </a:cubicBezTo>
                <a:cubicBezTo>
                  <a:pt x="5438396" y="2987482"/>
                  <a:pt x="5449094" y="2972532"/>
                  <a:pt x="5464113" y="2970406"/>
                </a:cubicBezTo>
                <a:close/>
                <a:moveTo>
                  <a:pt x="6309636" y="2969720"/>
                </a:moveTo>
                <a:cubicBezTo>
                  <a:pt x="6326164" y="2966428"/>
                  <a:pt x="6340703" y="2975755"/>
                  <a:pt x="6342966" y="2991186"/>
                </a:cubicBezTo>
                <a:cubicBezTo>
                  <a:pt x="6345229" y="3006548"/>
                  <a:pt x="6334394" y="3022115"/>
                  <a:pt x="6318277" y="3026573"/>
                </a:cubicBezTo>
                <a:cubicBezTo>
                  <a:pt x="6301681" y="3031168"/>
                  <a:pt x="6284605" y="3020127"/>
                  <a:pt x="6282959" y="3003873"/>
                </a:cubicBezTo>
                <a:cubicBezTo>
                  <a:pt x="6281381" y="2988374"/>
                  <a:pt x="6293451" y="2972943"/>
                  <a:pt x="6309636" y="2969720"/>
                </a:cubicBezTo>
                <a:close/>
                <a:moveTo>
                  <a:pt x="6666801" y="2969240"/>
                </a:moveTo>
                <a:cubicBezTo>
                  <a:pt x="6682986" y="2967594"/>
                  <a:pt x="6697662" y="2976441"/>
                  <a:pt x="6699445" y="2988785"/>
                </a:cubicBezTo>
                <a:cubicBezTo>
                  <a:pt x="6701297" y="3002021"/>
                  <a:pt x="6688061" y="3015120"/>
                  <a:pt x="6670436" y="3017726"/>
                </a:cubicBezTo>
                <a:cubicBezTo>
                  <a:pt x="6653634" y="3020195"/>
                  <a:pt x="6639918" y="3012240"/>
                  <a:pt x="6638203" y="2998798"/>
                </a:cubicBezTo>
                <a:cubicBezTo>
                  <a:pt x="6636420" y="2984808"/>
                  <a:pt x="6649656" y="2971023"/>
                  <a:pt x="6666801" y="2969240"/>
                </a:cubicBezTo>
                <a:close/>
                <a:moveTo>
                  <a:pt x="5955145" y="2967320"/>
                </a:moveTo>
                <a:cubicBezTo>
                  <a:pt x="5970507" y="2964714"/>
                  <a:pt x="5984909" y="2974932"/>
                  <a:pt x="5987789" y="2990843"/>
                </a:cubicBezTo>
                <a:cubicBezTo>
                  <a:pt x="5990807" y="3007371"/>
                  <a:pt x="5978806" y="3025750"/>
                  <a:pt x="5962483" y="3029591"/>
                </a:cubicBezTo>
                <a:cubicBezTo>
                  <a:pt x="5945544" y="3033569"/>
                  <a:pt x="5930662" y="3022390"/>
                  <a:pt x="5928605" y="3004491"/>
                </a:cubicBezTo>
                <a:cubicBezTo>
                  <a:pt x="5926548" y="2986591"/>
                  <a:pt x="5938344" y="2970201"/>
                  <a:pt x="5955145" y="2967320"/>
                </a:cubicBezTo>
                <a:close/>
                <a:moveTo>
                  <a:pt x="3535575" y="2966977"/>
                </a:moveTo>
                <a:cubicBezTo>
                  <a:pt x="3541335" y="2964920"/>
                  <a:pt x="3545313" y="2965125"/>
                  <a:pt x="3546753" y="2967937"/>
                </a:cubicBezTo>
                <a:cubicBezTo>
                  <a:pt x="3548331" y="2971024"/>
                  <a:pt x="3544078" y="2976578"/>
                  <a:pt x="3537975" y="2979527"/>
                </a:cubicBezTo>
                <a:cubicBezTo>
                  <a:pt x="3532009" y="2982408"/>
                  <a:pt x="3525494" y="2981722"/>
                  <a:pt x="3525013" y="2978293"/>
                </a:cubicBezTo>
                <a:cubicBezTo>
                  <a:pt x="3524533" y="2974864"/>
                  <a:pt x="3529814" y="2969103"/>
                  <a:pt x="3535575" y="2966977"/>
                </a:cubicBezTo>
                <a:close/>
                <a:moveTo>
                  <a:pt x="3994101" y="2965536"/>
                </a:moveTo>
                <a:cubicBezTo>
                  <a:pt x="3994444" y="2967594"/>
                  <a:pt x="3987929" y="2972189"/>
                  <a:pt x="3979494" y="2975961"/>
                </a:cubicBezTo>
                <a:cubicBezTo>
                  <a:pt x="3971333" y="2979596"/>
                  <a:pt x="3964406" y="2980967"/>
                  <a:pt x="3964611" y="2978635"/>
                </a:cubicBezTo>
                <a:cubicBezTo>
                  <a:pt x="3964817" y="2976578"/>
                  <a:pt x="3970510" y="2972394"/>
                  <a:pt x="3977916" y="2968965"/>
                </a:cubicBezTo>
                <a:cubicBezTo>
                  <a:pt x="3986283" y="2964988"/>
                  <a:pt x="3993689" y="2963479"/>
                  <a:pt x="3994101" y="2965536"/>
                </a:cubicBezTo>
                <a:close/>
                <a:moveTo>
                  <a:pt x="4093267" y="2964645"/>
                </a:moveTo>
                <a:cubicBezTo>
                  <a:pt x="4093542" y="2964988"/>
                  <a:pt x="4086409" y="2968486"/>
                  <a:pt x="4076945" y="2972875"/>
                </a:cubicBezTo>
                <a:cubicBezTo>
                  <a:pt x="4067755" y="2977126"/>
                  <a:pt x="4059389" y="2980761"/>
                  <a:pt x="4058428" y="2980830"/>
                </a:cubicBezTo>
                <a:cubicBezTo>
                  <a:pt x="4057537" y="2980899"/>
                  <a:pt x="4064463" y="2977332"/>
                  <a:pt x="4073516" y="2973080"/>
                </a:cubicBezTo>
                <a:cubicBezTo>
                  <a:pt x="4083940" y="2968211"/>
                  <a:pt x="4093130" y="2964371"/>
                  <a:pt x="4093267" y="2964645"/>
                </a:cubicBezTo>
                <a:close/>
                <a:moveTo>
                  <a:pt x="1898439" y="2964439"/>
                </a:moveTo>
                <a:cubicBezTo>
                  <a:pt x="1898576" y="2960393"/>
                  <a:pt x="1904680" y="2960736"/>
                  <a:pt x="1910576" y="2965262"/>
                </a:cubicBezTo>
                <a:cubicBezTo>
                  <a:pt x="1916749" y="2969994"/>
                  <a:pt x="1922717" y="2978567"/>
                  <a:pt x="1920795" y="2981241"/>
                </a:cubicBezTo>
                <a:cubicBezTo>
                  <a:pt x="1919423" y="2983093"/>
                  <a:pt x="1915034" y="2982201"/>
                  <a:pt x="1913115" y="2982407"/>
                </a:cubicBezTo>
                <a:cubicBezTo>
                  <a:pt x="1903717" y="2975892"/>
                  <a:pt x="1898300" y="2968622"/>
                  <a:pt x="1898439" y="2964439"/>
                </a:cubicBezTo>
                <a:close/>
                <a:moveTo>
                  <a:pt x="7593042" y="2963548"/>
                </a:moveTo>
                <a:cubicBezTo>
                  <a:pt x="7595991" y="2963342"/>
                  <a:pt x="7580285" y="3000238"/>
                  <a:pt x="7558752" y="3039740"/>
                </a:cubicBezTo>
                <a:cubicBezTo>
                  <a:pt x="7537081" y="3079516"/>
                  <a:pt x="7518495" y="3104548"/>
                  <a:pt x="7516780" y="3101737"/>
                </a:cubicBezTo>
                <a:cubicBezTo>
                  <a:pt x="7515134" y="3098993"/>
                  <a:pt x="7531320" y="3069504"/>
                  <a:pt x="7552031" y="3032197"/>
                </a:cubicBezTo>
                <a:cubicBezTo>
                  <a:pt x="7571713" y="2996672"/>
                  <a:pt x="7590367" y="2963685"/>
                  <a:pt x="7593042" y="2963548"/>
                </a:cubicBezTo>
                <a:close/>
                <a:moveTo>
                  <a:pt x="4104446" y="2962657"/>
                </a:moveTo>
                <a:cubicBezTo>
                  <a:pt x="4105338" y="2962383"/>
                  <a:pt x="4097451" y="2966223"/>
                  <a:pt x="4087301" y="2971024"/>
                </a:cubicBezTo>
                <a:cubicBezTo>
                  <a:pt x="4076877" y="2975893"/>
                  <a:pt x="4068236" y="2979870"/>
                  <a:pt x="4067550" y="2980008"/>
                </a:cubicBezTo>
                <a:cubicBezTo>
                  <a:pt x="4066865" y="2980145"/>
                  <a:pt x="4074820" y="2976236"/>
                  <a:pt x="4084421" y="2971709"/>
                </a:cubicBezTo>
                <a:cubicBezTo>
                  <a:pt x="4094159" y="2967115"/>
                  <a:pt x="4103555" y="2962863"/>
                  <a:pt x="4104446" y="2962657"/>
                </a:cubicBezTo>
                <a:close/>
                <a:moveTo>
                  <a:pt x="4703492" y="2962588"/>
                </a:moveTo>
                <a:cubicBezTo>
                  <a:pt x="4718511" y="2956759"/>
                  <a:pt x="4730924" y="2963548"/>
                  <a:pt x="4731610" y="2978156"/>
                </a:cubicBezTo>
                <a:cubicBezTo>
                  <a:pt x="4732227" y="2991323"/>
                  <a:pt x="4721392" y="3006479"/>
                  <a:pt x="4707676" y="3011554"/>
                </a:cubicBezTo>
                <a:cubicBezTo>
                  <a:pt x="4693069" y="3016904"/>
                  <a:pt x="4679558" y="3009222"/>
                  <a:pt x="4679284" y="2995575"/>
                </a:cubicBezTo>
                <a:cubicBezTo>
                  <a:pt x="4679078" y="2982408"/>
                  <a:pt x="4689776" y="2967937"/>
                  <a:pt x="4703492" y="2962588"/>
                </a:cubicBezTo>
                <a:close/>
                <a:moveTo>
                  <a:pt x="4128723" y="2962040"/>
                </a:moveTo>
                <a:cubicBezTo>
                  <a:pt x="4129546" y="2962725"/>
                  <a:pt x="4121317" y="2967732"/>
                  <a:pt x="4110550" y="2973081"/>
                </a:cubicBezTo>
                <a:cubicBezTo>
                  <a:pt x="4100057" y="2978293"/>
                  <a:pt x="4089358" y="2982476"/>
                  <a:pt x="4087850" y="2982202"/>
                </a:cubicBezTo>
                <a:cubicBezTo>
                  <a:pt x="4086204" y="2981859"/>
                  <a:pt x="4095599" y="2976304"/>
                  <a:pt x="4107601" y="2970475"/>
                </a:cubicBezTo>
                <a:cubicBezTo>
                  <a:pt x="4118779" y="2965057"/>
                  <a:pt x="4127900" y="2961354"/>
                  <a:pt x="4128723" y="2962040"/>
                </a:cubicBezTo>
                <a:close/>
                <a:moveTo>
                  <a:pt x="4080923" y="2961491"/>
                </a:moveTo>
                <a:cubicBezTo>
                  <a:pt x="4081197" y="2962245"/>
                  <a:pt x="4073585" y="2966428"/>
                  <a:pt x="4064532" y="2970543"/>
                </a:cubicBezTo>
                <a:cubicBezTo>
                  <a:pt x="4055479" y="2974658"/>
                  <a:pt x="4047799" y="2977470"/>
                  <a:pt x="4047936" y="2976373"/>
                </a:cubicBezTo>
                <a:cubicBezTo>
                  <a:pt x="4048073" y="2975481"/>
                  <a:pt x="4054657" y="2971709"/>
                  <a:pt x="4062886" y="2967937"/>
                </a:cubicBezTo>
                <a:cubicBezTo>
                  <a:pt x="4072144" y="2963754"/>
                  <a:pt x="4080649" y="2960737"/>
                  <a:pt x="4080923" y="2961491"/>
                </a:cubicBezTo>
                <a:close/>
                <a:moveTo>
                  <a:pt x="478284" y="2961216"/>
                </a:moveTo>
                <a:cubicBezTo>
                  <a:pt x="479721" y="2961560"/>
                  <a:pt x="475265" y="2971229"/>
                  <a:pt x="471698" y="2975824"/>
                </a:cubicBezTo>
                <a:cubicBezTo>
                  <a:pt x="467443" y="2981311"/>
                  <a:pt x="462851" y="2986180"/>
                  <a:pt x="463399" y="2982065"/>
                </a:cubicBezTo>
                <a:cubicBezTo>
                  <a:pt x="463812" y="2979253"/>
                  <a:pt x="466897" y="2973150"/>
                  <a:pt x="469844" y="2965812"/>
                </a:cubicBezTo>
                <a:cubicBezTo>
                  <a:pt x="473689" y="2963617"/>
                  <a:pt x="476909" y="2960942"/>
                  <a:pt x="478284" y="2961216"/>
                </a:cubicBezTo>
                <a:close/>
                <a:moveTo>
                  <a:pt x="3462880" y="2960600"/>
                </a:moveTo>
                <a:cubicBezTo>
                  <a:pt x="3468367" y="2959091"/>
                  <a:pt x="3473236" y="2959914"/>
                  <a:pt x="3473236" y="2963891"/>
                </a:cubicBezTo>
                <a:cubicBezTo>
                  <a:pt x="3470836" y="2965743"/>
                  <a:pt x="3467681" y="2969172"/>
                  <a:pt x="3463429" y="2971367"/>
                </a:cubicBezTo>
                <a:cubicBezTo>
                  <a:pt x="3457600" y="2974384"/>
                  <a:pt x="3451633" y="2972738"/>
                  <a:pt x="3451976" y="2968966"/>
                </a:cubicBezTo>
                <a:cubicBezTo>
                  <a:pt x="3452250" y="2966017"/>
                  <a:pt x="3457257" y="2962177"/>
                  <a:pt x="3462880" y="2960600"/>
                </a:cubicBezTo>
                <a:close/>
                <a:moveTo>
                  <a:pt x="720019" y="2960299"/>
                </a:moveTo>
                <a:cubicBezTo>
                  <a:pt x="722409" y="2959193"/>
                  <a:pt x="724210" y="2959262"/>
                  <a:pt x="724757" y="2960805"/>
                </a:cubicBezTo>
                <a:cubicBezTo>
                  <a:pt x="726065" y="2964440"/>
                  <a:pt x="720713" y="2975138"/>
                  <a:pt x="714060" y="2982408"/>
                </a:cubicBezTo>
                <a:cubicBezTo>
                  <a:pt x="708299" y="2988717"/>
                  <a:pt x="702539" y="2991460"/>
                  <a:pt x="701304" y="2988305"/>
                </a:cubicBezTo>
                <a:cubicBezTo>
                  <a:pt x="699861" y="2984671"/>
                  <a:pt x="704734" y="2974521"/>
                  <a:pt x="711729" y="2966840"/>
                </a:cubicBezTo>
                <a:cubicBezTo>
                  <a:pt x="714643" y="2963685"/>
                  <a:pt x="717625" y="2961405"/>
                  <a:pt x="720019" y="2960299"/>
                </a:cubicBezTo>
                <a:close/>
                <a:moveTo>
                  <a:pt x="7358087" y="2960188"/>
                </a:moveTo>
                <a:cubicBezTo>
                  <a:pt x="7374889" y="2962863"/>
                  <a:pt x="7390319" y="2973081"/>
                  <a:pt x="7390799" y="2981242"/>
                </a:cubicBezTo>
                <a:cubicBezTo>
                  <a:pt x="7391348" y="2988991"/>
                  <a:pt x="7378798" y="2992969"/>
                  <a:pt x="7362544" y="2990706"/>
                </a:cubicBezTo>
                <a:cubicBezTo>
                  <a:pt x="7345948" y="2988443"/>
                  <a:pt x="7332232" y="2980830"/>
                  <a:pt x="7330381" y="2972327"/>
                </a:cubicBezTo>
                <a:cubicBezTo>
                  <a:pt x="7328460" y="2963411"/>
                  <a:pt x="7341216" y="2957513"/>
                  <a:pt x="7358087" y="2960188"/>
                </a:cubicBezTo>
                <a:close/>
                <a:moveTo>
                  <a:pt x="2226314" y="2959914"/>
                </a:moveTo>
                <a:cubicBezTo>
                  <a:pt x="2231114" y="2960188"/>
                  <a:pt x="2238864" y="2968897"/>
                  <a:pt x="2238658" y="2974658"/>
                </a:cubicBezTo>
                <a:cubicBezTo>
                  <a:pt x="2238452" y="2979733"/>
                  <a:pt x="2235366" y="2983093"/>
                  <a:pt x="2234063" y="2985905"/>
                </a:cubicBezTo>
                <a:cubicBezTo>
                  <a:pt x="2226245" y="2983573"/>
                  <a:pt x="2220964" y="2976098"/>
                  <a:pt x="2220210" y="2968966"/>
                </a:cubicBezTo>
                <a:cubicBezTo>
                  <a:pt x="2219593" y="2962794"/>
                  <a:pt x="2221650" y="2959639"/>
                  <a:pt x="2226314" y="2959914"/>
                </a:cubicBezTo>
                <a:close/>
                <a:moveTo>
                  <a:pt x="4116447" y="2959845"/>
                </a:moveTo>
                <a:cubicBezTo>
                  <a:pt x="4117750" y="2959571"/>
                  <a:pt x="4109452" y="2963960"/>
                  <a:pt x="4098822" y="2969103"/>
                </a:cubicBezTo>
                <a:cubicBezTo>
                  <a:pt x="4089427" y="2973630"/>
                  <a:pt x="4079757" y="2977882"/>
                  <a:pt x="4078111" y="2978293"/>
                </a:cubicBezTo>
                <a:cubicBezTo>
                  <a:pt x="4076259" y="2978773"/>
                  <a:pt x="4083734" y="2974864"/>
                  <a:pt x="4094296" y="2969789"/>
                </a:cubicBezTo>
                <a:cubicBezTo>
                  <a:pt x="4104652" y="2964783"/>
                  <a:pt x="4115144" y="2960051"/>
                  <a:pt x="4116447" y="2959845"/>
                </a:cubicBezTo>
                <a:close/>
                <a:moveTo>
                  <a:pt x="1269009" y="2959707"/>
                </a:moveTo>
                <a:cubicBezTo>
                  <a:pt x="1277445" y="2959844"/>
                  <a:pt x="1285537" y="2965193"/>
                  <a:pt x="1287118" y="2971434"/>
                </a:cubicBezTo>
                <a:cubicBezTo>
                  <a:pt x="1288694" y="2977675"/>
                  <a:pt x="1283069" y="2982064"/>
                  <a:pt x="1274563" y="2981447"/>
                </a:cubicBezTo>
                <a:cubicBezTo>
                  <a:pt x="1266405" y="2980830"/>
                  <a:pt x="1258246" y="2975069"/>
                  <a:pt x="1257420" y="2969103"/>
                </a:cubicBezTo>
                <a:cubicBezTo>
                  <a:pt x="1256667" y="2964028"/>
                  <a:pt x="1262153" y="2959570"/>
                  <a:pt x="1269009" y="2959707"/>
                </a:cubicBezTo>
                <a:close/>
                <a:moveTo>
                  <a:pt x="1135281" y="2957033"/>
                </a:moveTo>
                <a:cubicBezTo>
                  <a:pt x="1143576" y="2956141"/>
                  <a:pt x="1151602" y="2960736"/>
                  <a:pt x="1152630" y="2966908"/>
                </a:cubicBezTo>
                <a:cubicBezTo>
                  <a:pt x="1153660" y="2973081"/>
                  <a:pt x="1147420" y="2978498"/>
                  <a:pt x="1139053" y="2978910"/>
                </a:cubicBezTo>
                <a:cubicBezTo>
                  <a:pt x="1131440" y="2979253"/>
                  <a:pt x="1125063" y="2975824"/>
                  <a:pt x="1123348" y="2970269"/>
                </a:cubicBezTo>
                <a:cubicBezTo>
                  <a:pt x="1121426" y="2964097"/>
                  <a:pt x="1126846" y="2957993"/>
                  <a:pt x="1135281" y="2957033"/>
                </a:cubicBezTo>
                <a:close/>
                <a:moveTo>
                  <a:pt x="3043033" y="2956896"/>
                </a:moveTo>
                <a:cubicBezTo>
                  <a:pt x="3048451" y="2957033"/>
                  <a:pt x="3052909" y="2962176"/>
                  <a:pt x="3052565" y="2967800"/>
                </a:cubicBezTo>
                <a:cubicBezTo>
                  <a:pt x="3052154" y="2973286"/>
                  <a:pt x="3046188" y="2979252"/>
                  <a:pt x="3041867" y="2977195"/>
                </a:cubicBezTo>
                <a:cubicBezTo>
                  <a:pt x="3038507" y="2975549"/>
                  <a:pt x="3035009" y="2971571"/>
                  <a:pt x="3033980" y="2967800"/>
                </a:cubicBezTo>
                <a:cubicBezTo>
                  <a:pt x="3032266" y="2961971"/>
                  <a:pt x="3037341" y="2956758"/>
                  <a:pt x="3043033" y="2956896"/>
                </a:cubicBezTo>
                <a:close/>
                <a:moveTo>
                  <a:pt x="7577543" y="2955387"/>
                </a:moveTo>
                <a:cubicBezTo>
                  <a:pt x="7579463" y="2957102"/>
                  <a:pt x="7564650" y="2991598"/>
                  <a:pt x="7544419" y="3027533"/>
                </a:cubicBezTo>
                <a:cubicBezTo>
                  <a:pt x="7524051" y="3063812"/>
                  <a:pt x="7506974" y="3085072"/>
                  <a:pt x="7505397" y="3082192"/>
                </a:cubicBezTo>
                <a:cubicBezTo>
                  <a:pt x="7503820" y="3079311"/>
                  <a:pt x="7518359" y="3054074"/>
                  <a:pt x="7538110" y="3019441"/>
                </a:cubicBezTo>
                <a:cubicBezTo>
                  <a:pt x="7557724" y="2985014"/>
                  <a:pt x="7575623" y="2953741"/>
                  <a:pt x="7577543" y="2955387"/>
                </a:cubicBezTo>
                <a:close/>
                <a:moveTo>
                  <a:pt x="391598" y="2954906"/>
                </a:moveTo>
                <a:cubicBezTo>
                  <a:pt x="393447" y="2955044"/>
                  <a:pt x="389607" y="2962587"/>
                  <a:pt x="385699" y="2966428"/>
                </a:cubicBezTo>
                <a:cubicBezTo>
                  <a:pt x="383160" y="2968897"/>
                  <a:pt x="380007" y="2970680"/>
                  <a:pt x="379459" y="2969857"/>
                </a:cubicBezTo>
                <a:cubicBezTo>
                  <a:pt x="378908" y="2969034"/>
                  <a:pt x="381445" y="2964439"/>
                  <a:pt x="383502" y="2959501"/>
                </a:cubicBezTo>
                <a:cubicBezTo>
                  <a:pt x="387412" y="2957307"/>
                  <a:pt x="390362" y="2954838"/>
                  <a:pt x="391598" y="2954906"/>
                </a:cubicBezTo>
                <a:close/>
                <a:moveTo>
                  <a:pt x="5118058" y="2954016"/>
                </a:moveTo>
                <a:cubicBezTo>
                  <a:pt x="5133077" y="2949764"/>
                  <a:pt x="5146657" y="2958542"/>
                  <a:pt x="5149057" y="2974658"/>
                </a:cubicBezTo>
                <a:cubicBezTo>
                  <a:pt x="5151457" y="2990569"/>
                  <a:pt x="5141444" y="3007920"/>
                  <a:pt x="5126768" y="3012926"/>
                </a:cubicBezTo>
                <a:cubicBezTo>
                  <a:pt x="5111200" y="3018207"/>
                  <a:pt x="5095701" y="3007303"/>
                  <a:pt x="5094055" y="2990432"/>
                </a:cubicBezTo>
                <a:cubicBezTo>
                  <a:pt x="5092478" y="2974316"/>
                  <a:pt x="5103245" y="2958268"/>
                  <a:pt x="5118058" y="2954016"/>
                </a:cubicBezTo>
                <a:close/>
                <a:moveTo>
                  <a:pt x="1465081" y="2954015"/>
                </a:moveTo>
                <a:cubicBezTo>
                  <a:pt x="1472967" y="2955867"/>
                  <a:pt x="1481129" y="2963205"/>
                  <a:pt x="1482295" y="2969446"/>
                </a:cubicBezTo>
                <a:cubicBezTo>
                  <a:pt x="1483324" y="2974864"/>
                  <a:pt x="1478523" y="2977470"/>
                  <a:pt x="1471252" y="2975549"/>
                </a:cubicBezTo>
                <a:cubicBezTo>
                  <a:pt x="1462886" y="2973355"/>
                  <a:pt x="1454796" y="2966359"/>
                  <a:pt x="1453903" y="2960393"/>
                </a:cubicBezTo>
                <a:cubicBezTo>
                  <a:pt x="1453079" y="2955113"/>
                  <a:pt x="1457883" y="2952301"/>
                  <a:pt x="1465081" y="2954015"/>
                </a:cubicBezTo>
                <a:close/>
                <a:moveTo>
                  <a:pt x="1961890" y="2953707"/>
                </a:moveTo>
                <a:cubicBezTo>
                  <a:pt x="1963415" y="2952884"/>
                  <a:pt x="1966056" y="2953501"/>
                  <a:pt x="1969350" y="2956073"/>
                </a:cubicBezTo>
                <a:cubicBezTo>
                  <a:pt x="1973942" y="2959639"/>
                  <a:pt x="1978331" y="2965331"/>
                  <a:pt x="1985053" y="2972326"/>
                </a:cubicBezTo>
                <a:cubicBezTo>
                  <a:pt x="1980525" y="2973149"/>
                  <a:pt x="1978126" y="2974864"/>
                  <a:pt x="1974218" y="2973904"/>
                </a:cubicBezTo>
                <a:cubicBezTo>
                  <a:pt x="1969896" y="2972875"/>
                  <a:pt x="1962971" y="2965057"/>
                  <a:pt x="1961121" y="2959982"/>
                </a:cubicBezTo>
                <a:cubicBezTo>
                  <a:pt x="1959952" y="2956793"/>
                  <a:pt x="1960366" y="2954530"/>
                  <a:pt x="1961890" y="2953707"/>
                </a:cubicBezTo>
                <a:close/>
                <a:moveTo>
                  <a:pt x="4214654" y="2952713"/>
                </a:moveTo>
                <a:cubicBezTo>
                  <a:pt x="4216094" y="2955113"/>
                  <a:pt x="4207864" y="2962177"/>
                  <a:pt x="4196069" y="2968349"/>
                </a:cubicBezTo>
                <a:cubicBezTo>
                  <a:pt x="4184478" y="2974453"/>
                  <a:pt x="4173094" y="2977538"/>
                  <a:pt x="4171174" y="2975344"/>
                </a:cubicBezTo>
                <a:cubicBezTo>
                  <a:pt x="4169185" y="2973150"/>
                  <a:pt x="4176386" y="2966977"/>
                  <a:pt x="4188113" y="2960668"/>
                </a:cubicBezTo>
                <a:cubicBezTo>
                  <a:pt x="4200184" y="2954222"/>
                  <a:pt x="4213145" y="2950175"/>
                  <a:pt x="4214654" y="2952713"/>
                </a:cubicBezTo>
                <a:close/>
                <a:moveTo>
                  <a:pt x="6805675" y="2952026"/>
                </a:moveTo>
                <a:cubicBezTo>
                  <a:pt x="6821791" y="2950929"/>
                  <a:pt x="6836536" y="2959570"/>
                  <a:pt x="6838319" y="2970748"/>
                </a:cubicBezTo>
                <a:cubicBezTo>
                  <a:pt x="6840171" y="2982887"/>
                  <a:pt x="6827072" y="2994271"/>
                  <a:pt x="6809447" y="2996192"/>
                </a:cubicBezTo>
                <a:cubicBezTo>
                  <a:pt x="6792713" y="2997975"/>
                  <a:pt x="6778929" y="2990431"/>
                  <a:pt x="6777214" y="2978224"/>
                </a:cubicBezTo>
                <a:cubicBezTo>
                  <a:pt x="6775431" y="2965468"/>
                  <a:pt x="6788667" y="2953192"/>
                  <a:pt x="6805675" y="2952026"/>
                </a:cubicBezTo>
                <a:close/>
                <a:moveTo>
                  <a:pt x="5601479" y="2951821"/>
                </a:moveTo>
                <a:cubicBezTo>
                  <a:pt x="5617458" y="2949627"/>
                  <a:pt x="5632272" y="2962863"/>
                  <a:pt x="5633506" y="2981105"/>
                </a:cubicBezTo>
                <a:cubicBezTo>
                  <a:pt x="5634672" y="2998044"/>
                  <a:pt x="5623288" y="3014298"/>
                  <a:pt x="5608269" y="3016560"/>
                </a:cubicBezTo>
                <a:cubicBezTo>
                  <a:pt x="5592152" y="3019030"/>
                  <a:pt x="5577682" y="3004902"/>
                  <a:pt x="5576447" y="2986248"/>
                </a:cubicBezTo>
                <a:cubicBezTo>
                  <a:pt x="5575282" y="2968898"/>
                  <a:pt x="5586323" y="2954016"/>
                  <a:pt x="5601479" y="2951821"/>
                </a:cubicBezTo>
                <a:close/>
                <a:moveTo>
                  <a:pt x="927756" y="2951478"/>
                </a:moveTo>
                <a:cubicBezTo>
                  <a:pt x="934202" y="2948392"/>
                  <a:pt x="941883" y="2950107"/>
                  <a:pt x="943668" y="2954839"/>
                </a:cubicBezTo>
                <a:cubicBezTo>
                  <a:pt x="945792" y="2960462"/>
                  <a:pt x="940443" y="2968761"/>
                  <a:pt x="932762" y="2972121"/>
                </a:cubicBezTo>
                <a:cubicBezTo>
                  <a:pt x="926111" y="2975001"/>
                  <a:pt x="918362" y="2973698"/>
                  <a:pt x="916715" y="2969172"/>
                </a:cubicBezTo>
                <a:cubicBezTo>
                  <a:pt x="914726" y="2963823"/>
                  <a:pt x="920075" y="2955182"/>
                  <a:pt x="927756" y="2951478"/>
                </a:cubicBezTo>
                <a:close/>
                <a:moveTo>
                  <a:pt x="3386687" y="2948461"/>
                </a:moveTo>
                <a:cubicBezTo>
                  <a:pt x="3391899" y="2946815"/>
                  <a:pt x="3397317" y="2947775"/>
                  <a:pt x="3398277" y="2950518"/>
                </a:cubicBezTo>
                <a:cubicBezTo>
                  <a:pt x="3399375" y="2953467"/>
                  <a:pt x="3395946" y="2956896"/>
                  <a:pt x="3390116" y="2958679"/>
                </a:cubicBezTo>
                <a:cubicBezTo>
                  <a:pt x="3384424" y="2960462"/>
                  <a:pt x="3379075" y="2959571"/>
                  <a:pt x="3378252" y="2956828"/>
                </a:cubicBezTo>
                <a:cubicBezTo>
                  <a:pt x="3377429" y="2953947"/>
                  <a:pt x="3381064" y="2950312"/>
                  <a:pt x="3386687" y="2948461"/>
                </a:cubicBezTo>
                <a:close/>
                <a:moveTo>
                  <a:pt x="4067550" y="2947089"/>
                </a:moveTo>
                <a:cubicBezTo>
                  <a:pt x="4068716" y="2948117"/>
                  <a:pt x="4062818" y="2952369"/>
                  <a:pt x="4055206" y="2956072"/>
                </a:cubicBezTo>
                <a:cubicBezTo>
                  <a:pt x="4047525" y="2959776"/>
                  <a:pt x="4039295" y="2962451"/>
                  <a:pt x="4037581" y="2961559"/>
                </a:cubicBezTo>
                <a:cubicBezTo>
                  <a:pt x="4035592" y="2960530"/>
                  <a:pt x="4041627" y="2955936"/>
                  <a:pt x="4050748" y="2951752"/>
                </a:cubicBezTo>
                <a:cubicBezTo>
                  <a:pt x="4058566" y="2948117"/>
                  <a:pt x="4066316" y="2946060"/>
                  <a:pt x="4067550" y="2947089"/>
                </a:cubicBezTo>
                <a:close/>
                <a:moveTo>
                  <a:pt x="4910604" y="2947088"/>
                </a:moveTo>
                <a:cubicBezTo>
                  <a:pt x="4925349" y="2942562"/>
                  <a:pt x="4939133" y="2951409"/>
                  <a:pt x="4940162" y="2966291"/>
                </a:cubicBezTo>
                <a:cubicBezTo>
                  <a:pt x="4941191" y="2981516"/>
                  <a:pt x="4929601" y="2997700"/>
                  <a:pt x="4914444" y="3001815"/>
                </a:cubicBezTo>
                <a:cubicBezTo>
                  <a:pt x="4899220" y="3005930"/>
                  <a:pt x="4887012" y="2996466"/>
                  <a:pt x="4886532" y="2980555"/>
                </a:cubicBezTo>
                <a:cubicBezTo>
                  <a:pt x="4886121" y="2966359"/>
                  <a:pt x="4897025" y="2951409"/>
                  <a:pt x="4910604" y="2947088"/>
                </a:cubicBezTo>
                <a:close/>
                <a:moveTo>
                  <a:pt x="6450499" y="2944757"/>
                </a:moveTo>
                <a:cubicBezTo>
                  <a:pt x="6467027" y="2942494"/>
                  <a:pt x="6480880" y="2952026"/>
                  <a:pt x="6482457" y="2966634"/>
                </a:cubicBezTo>
                <a:cubicBezTo>
                  <a:pt x="6483966" y="2980899"/>
                  <a:pt x="6472033" y="2995163"/>
                  <a:pt x="6455986" y="2998318"/>
                </a:cubicBezTo>
                <a:cubicBezTo>
                  <a:pt x="6440280" y="3001404"/>
                  <a:pt x="6424644" y="2991871"/>
                  <a:pt x="6422381" y="2977744"/>
                </a:cubicBezTo>
                <a:cubicBezTo>
                  <a:pt x="6419981" y="2962519"/>
                  <a:pt x="6433080" y="2947088"/>
                  <a:pt x="6450499" y="2944757"/>
                </a:cubicBezTo>
                <a:close/>
                <a:moveTo>
                  <a:pt x="7219282" y="2944689"/>
                </a:moveTo>
                <a:cubicBezTo>
                  <a:pt x="7235946" y="2945649"/>
                  <a:pt x="7252131" y="2955182"/>
                  <a:pt x="7253435" y="2964234"/>
                </a:cubicBezTo>
                <a:cubicBezTo>
                  <a:pt x="7254600" y="2972806"/>
                  <a:pt x="7242598" y="2978705"/>
                  <a:pt x="7226414" y="2978019"/>
                </a:cubicBezTo>
                <a:cubicBezTo>
                  <a:pt x="7209818" y="2977333"/>
                  <a:pt x="7195415" y="2970338"/>
                  <a:pt x="7192946" y="2961148"/>
                </a:cubicBezTo>
                <a:cubicBezTo>
                  <a:pt x="7190340" y="2951410"/>
                  <a:pt x="7202273" y="2943660"/>
                  <a:pt x="7219282" y="2944689"/>
                </a:cubicBezTo>
                <a:close/>
                <a:moveTo>
                  <a:pt x="7561975" y="2944415"/>
                </a:moveTo>
                <a:cubicBezTo>
                  <a:pt x="7563896" y="2946472"/>
                  <a:pt x="7550659" y="2977539"/>
                  <a:pt x="7532692" y="3008880"/>
                </a:cubicBezTo>
                <a:cubicBezTo>
                  <a:pt x="7513557" y="3042347"/>
                  <a:pt x="7495864" y="3062784"/>
                  <a:pt x="7494287" y="3059492"/>
                </a:cubicBezTo>
                <a:cubicBezTo>
                  <a:pt x="7492778" y="3056269"/>
                  <a:pt x="7505808" y="3034323"/>
                  <a:pt x="7523776" y="3003873"/>
                </a:cubicBezTo>
                <a:cubicBezTo>
                  <a:pt x="7543116" y="2971092"/>
                  <a:pt x="7559986" y="2942289"/>
                  <a:pt x="7561975" y="2944415"/>
                </a:cubicBezTo>
                <a:close/>
                <a:moveTo>
                  <a:pt x="6942766" y="2941602"/>
                </a:moveTo>
                <a:cubicBezTo>
                  <a:pt x="6959568" y="2940436"/>
                  <a:pt x="6975821" y="2949626"/>
                  <a:pt x="6977125" y="2960530"/>
                </a:cubicBezTo>
                <a:cubicBezTo>
                  <a:pt x="6978290" y="2970954"/>
                  <a:pt x="6966220" y="2980075"/>
                  <a:pt x="6949898" y="2981584"/>
                </a:cubicBezTo>
                <a:cubicBezTo>
                  <a:pt x="6933233" y="2983093"/>
                  <a:pt x="6918694" y="2976303"/>
                  <a:pt x="6916225" y="2965331"/>
                </a:cubicBezTo>
                <a:cubicBezTo>
                  <a:pt x="6913551" y="2953741"/>
                  <a:pt x="6925621" y="2942768"/>
                  <a:pt x="6942766" y="2941602"/>
                </a:cubicBezTo>
                <a:close/>
                <a:moveTo>
                  <a:pt x="6095598" y="2941534"/>
                </a:moveTo>
                <a:cubicBezTo>
                  <a:pt x="6111165" y="2939682"/>
                  <a:pt x="6125018" y="2950175"/>
                  <a:pt x="6126870" y="2965468"/>
                </a:cubicBezTo>
                <a:cubicBezTo>
                  <a:pt x="6128790" y="2981653"/>
                  <a:pt x="6116377" y="2998044"/>
                  <a:pt x="6099644" y="3001130"/>
                </a:cubicBezTo>
                <a:cubicBezTo>
                  <a:pt x="6082705" y="3004216"/>
                  <a:pt x="6068234" y="2992694"/>
                  <a:pt x="6067137" y="2975618"/>
                </a:cubicBezTo>
                <a:cubicBezTo>
                  <a:pt x="6066040" y="2958473"/>
                  <a:pt x="6078590" y="2943523"/>
                  <a:pt x="6095598" y="2941534"/>
                </a:cubicBezTo>
                <a:close/>
                <a:moveTo>
                  <a:pt x="3177107" y="2940436"/>
                </a:moveTo>
                <a:cubicBezTo>
                  <a:pt x="3182594" y="2939682"/>
                  <a:pt x="3187669" y="2943042"/>
                  <a:pt x="3188012" y="2949763"/>
                </a:cubicBezTo>
                <a:cubicBezTo>
                  <a:pt x="3185611" y="2951615"/>
                  <a:pt x="3182525" y="2955455"/>
                  <a:pt x="3178410" y="2956896"/>
                </a:cubicBezTo>
                <a:cubicBezTo>
                  <a:pt x="3173816" y="2958473"/>
                  <a:pt x="3168466" y="2953192"/>
                  <a:pt x="3169015" y="2948460"/>
                </a:cubicBezTo>
                <a:cubicBezTo>
                  <a:pt x="3169495" y="2944345"/>
                  <a:pt x="3171827" y="2941191"/>
                  <a:pt x="3177107" y="2940436"/>
                </a:cubicBezTo>
                <a:close/>
                <a:moveTo>
                  <a:pt x="7086098" y="2939133"/>
                </a:moveTo>
                <a:cubicBezTo>
                  <a:pt x="7102489" y="2940916"/>
                  <a:pt x="7115656" y="2949969"/>
                  <a:pt x="7115656" y="2959090"/>
                </a:cubicBezTo>
                <a:cubicBezTo>
                  <a:pt x="7115587" y="2969034"/>
                  <a:pt x="7101048" y="2976098"/>
                  <a:pt x="7083492" y="2975138"/>
                </a:cubicBezTo>
                <a:cubicBezTo>
                  <a:pt x="7065936" y="2974178"/>
                  <a:pt x="7053180" y="2965194"/>
                  <a:pt x="7054415" y="2954290"/>
                </a:cubicBezTo>
                <a:cubicBezTo>
                  <a:pt x="7055580" y="2944620"/>
                  <a:pt x="7070393" y="2937419"/>
                  <a:pt x="7086098" y="2939133"/>
                </a:cubicBezTo>
                <a:close/>
                <a:moveTo>
                  <a:pt x="227482" y="2937899"/>
                </a:moveTo>
                <a:cubicBezTo>
                  <a:pt x="228512" y="2937556"/>
                  <a:pt x="228921" y="2938927"/>
                  <a:pt x="230088" y="2939956"/>
                </a:cubicBezTo>
                <a:cubicBezTo>
                  <a:pt x="227482" y="2941671"/>
                  <a:pt x="225355" y="2943111"/>
                  <a:pt x="223230" y="2944277"/>
                </a:cubicBezTo>
                <a:cubicBezTo>
                  <a:pt x="223023" y="2944345"/>
                  <a:pt x="222408" y="2942425"/>
                  <a:pt x="223093" y="2941533"/>
                </a:cubicBezTo>
                <a:cubicBezTo>
                  <a:pt x="224052" y="2940230"/>
                  <a:pt x="226315" y="2938242"/>
                  <a:pt x="227482" y="2937899"/>
                </a:cubicBezTo>
                <a:close/>
                <a:moveTo>
                  <a:pt x="791838" y="2936991"/>
                </a:moveTo>
                <a:cubicBezTo>
                  <a:pt x="794524" y="2936391"/>
                  <a:pt x="796495" y="2937145"/>
                  <a:pt x="796906" y="2939408"/>
                </a:cubicBezTo>
                <a:cubicBezTo>
                  <a:pt x="797661" y="2943592"/>
                  <a:pt x="793820" y="2950861"/>
                  <a:pt x="787647" y="2956965"/>
                </a:cubicBezTo>
                <a:cubicBezTo>
                  <a:pt x="780449" y="2964029"/>
                  <a:pt x="773383" y="2966909"/>
                  <a:pt x="772010" y="2963068"/>
                </a:cubicBezTo>
                <a:cubicBezTo>
                  <a:pt x="770777" y="2959091"/>
                  <a:pt x="775714" y="2949352"/>
                  <a:pt x="782503" y="2942700"/>
                </a:cubicBezTo>
                <a:cubicBezTo>
                  <a:pt x="785763" y="2939545"/>
                  <a:pt x="789156" y="2937591"/>
                  <a:pt x="791838" y="2936991"/>
                </a:cubicBezTo>
                <a:close/>
                <a:moveTo>
                  <a:pt x="2024575" y="2935079"/>
                </a:moveTo>
                <a:cubicBezTo>
                  <a:pt x="2026736" y="2934761"/>
                  <a:pt x="2029905" y="2935670"/>
                  <a:pt x="2033885" y="2938173"/>
                </a:cubicBezTo>
                <a:cubicBezTo>
                  <a:pt x="2036009" y="2941945"/>
                  <a:pt x="2040330" y="2947843"/>
                  <a:pt x="2041840" y="2952712"/>
                </a:cubicBezTo>
                <a:cubicBezTo>
                  <a:pt x="2043690" y="2958542"/>
                  <a:pt x="2038273" y="2959159"/>
                  <a:pt x="2032307" y="2955250"/>
                </a:cubicBezTo>
                <a:cubicBezTo>
                  <a:pt x="2026134" y="2951135"/>
                  <a:pt x="2021472" y="2944414"/>
                  <a:pt x="2021333" y="2939339"/>
                </a:cubicBezTo>
                <a:cubicBezTo>
                  <a:pt x="2021267" y="2936939"/>
                  <a:pt x="2022415" y="2935396"/>
                  <a:pt x="2024575" y="2935079"/>
                </a:cubicBezTo>
                <a:close/>
                <a:moveTo>
                  <a:pt x="4278571" y="2934812"/>
                </a:moveTo>
                <a:cubicBezTo>
                  <a:pt x="4283491" y="2933543"/>
                  <a:pt x="4287006" y="2933543"/>
                  <a:pt x="4287966" y="2935155"/>
                </a:cubicBezTo>
                <a:cubicBezTo>
                  <a:pt x="4289681" y="2938104"/>
                  <a:pt x="4281382" y="2945922"/>
                  <a:pt x="4269587" y="2952232"/>
                </a:cubicBezTo>
                <a:cubicBezTo>
                  <a:pt x="4256282" y="2959364"/>
                  <a:pt x="4244349" y="2961970"/>
                  <a:pt x="4242498" y="2958610"/>
                </a:cubicBezTo>
                <a:cubicBezTo>
                  <a:pt x="4240783" y="2955524"/>
                  <a:pt x="4248944" y="2948323"/>
                  <a:pt x="4260740" y="2942082"/>
                </a:cubicBezTo>
                <a:cubicBezTo>
                  <a:pt x="4267324" y="2938618"/>
                  <a:pt x="4273650" y="2936081"/>
                  <a:pt x="4278571" y="2934812"/>
                </a:cubicBezTo>
                <a:close/>
                <a:moveTo>
                  <a:pt x="4647086" y="2934187"/>
                </a:moveTo>
                <a:cubicBezTo>
                  <a:pt x="4652641" y="2935841"/>
                  <a:pt x="4656516" y="2939956"/>
                  <a:pt x="4657201" y="2946128"/>
                </a:cubicBezTo>
                <a:cubicBezTo>
                  <a:pt x="4658436" y="2957787"/>
                  <a:pt x="4648354" y="2972326"/>
                  <a:pt x="4634501" y="2978635"/>
                </a:cubicBezTo>
                <a:cubicBezTo>
                  <a:pt x="4620442" y="2985013"/>
                  <a:pt x="4608029" y="2980967"/>
                  <a:pt x="4605903" y="2969583"/>
                </a:cubicBezTo>
                <a:cubicBezTo>
                  <a:pt x="4603846" y="2958199"/>
                  <a:pt x="4613173" y="2943797"/>
                  <a:pt x="4626889" y="2937007"/>
                </a:cubicBezTo>
                <a:cubicBezTo>
                  <a:pt x="4634296" y="2933338"/>
                  <a:pt x="4641531" y="2932532"/>
                  <a:pt x="4647086" y="2934187"/>
                </a:cubicBezTo>
                <a:close/>
                <a:moveTo>
                  <a:pt x="4201967" y="2933852"/>
                </a:moveTo>
                <a:cubicBezTo>
                  <a:pt x="4202378" y="2935224"/>
                  <a:pt x="4192434" y="2941465"/>
                  <a:pt x="4180638" y="2947157"/>
                </a:cubicBezTo>
                <a:cubicBezTo>
                  <a:pt x="4169597" y="2952506"/>
                  <a:pt x="4160681" y="2955524"/>
                  <a:pt x="4159652" y="2954495"/>
                </a:cubicBezTo>
                <a:cubicBezTo>
                  <a:pt x="4158555" y="2953398"/>
                  <a:pt x="4167471" y="2947843"/>
                  <a:pt x="4179198" y="2942151"/>
                </a:cubicBezTo>
                <a:cubicBezTo>
                  <a:pt x="4190651" y="2936596"/>
                  <a:pt x="4201555" y="2932549"/>
                  <a:pt x="4201967" y="2933852"/>
                </a:cubicBezTo>
                <a:close/>
                <a:moveTo>
                  <a:pt x="4153343" y="2933784"/>
                </a:moveTo>
                <a:cubicBezTo>
                  <a:pt x="4154166" y="2933990"/>
                  <a:pt x="4147034" y="2937693"/>
                  <a:pt x="4138187" y="2941740"/>
                </a:cubicBezTo>
                <a:cubicBezTo>
                  <a:pt x="4129203" y="2945854"/>
                  <a:pt x="4120630" y="2949352"/>
                  <a:pt x="4119945" y="2949078"/>
                </a:cubicBezTo>
                <a:cubicBezTo>
                  <a:pt x="4119259" y="2948803"/>
                  <a:pt x="4126391" y="2944963"/>
                  <a:pt x="4135306" y="2940848"/>
                </a:cubicBezTo>
                <a:cubicBezTo>
                  <a:pt x="4144016" y="2936870"/>
                  <a:pt x="4152520" y="2933579"/>
                  <a:pt x="4153343" y="2933784"/>
                </a:cubicBezTo>
                <a:close/>
                <a:moveTo>
                  <a:pt x="865468" y="2933347"/>
                </a:moveTo>
                <a:cubicBezTo>
                  <a:pt x="868231" y="2933716"/>
                  <a:pt x="870183" y="2935190"/>
                  <a:pt x="870490" y="2937625"/>
                </a:cubicBezTo>
                <a:cubicBezTo>
                  <a:pt x="871178" y="2942563"/>
                  <a:pt x="865347" y="2950724"/>
                  <a:pt x="858558" y="2954564"/>
                </a:cubicBezTo>
                <a:cubicBezTo>
                  <a:pt x="851426" y="2958611"/>
                  <a:pt x="844912" y="2957856"/>
                  <a:pt x="843949" y="2952644"/>
                </a:cubicBezTo>
                <a:cubicBezTo>
                  <a:pt x="842991" y="2947432"/>
                  <a:pt x="847998" y="2939957"/>
                  <a:pt x="855611" y="2935705"/>
                </a:cubicBezTo>
                <a:cubicBezTo>
                  <a:pt x="859144" y="2933716"/>
                  <a:pt x="862708" y="2932979"/>
                  <a:pt x="865468" y="2933347"/>
                </a:cubicBezTo>
                <a:close/>
                <a:moveTo>
                  <a:pt x="4166099" y="2933029"/>
                </a:moveTo>
                <a:cubicBezTo>
                  <a:pt x="4166991" y="2932755"/>
                  <a:pt x="4158556" y="2936733"/>
                  <a:pt x="4149023" y="2941190"/>
                </a:cubicBezTo>
                <a:cubicBezTo>
                  <a:pt x="4139148" y="2945717"/>
                  <a:pt x="4130644" y="2949489"/>
                  <a:pt x="4130438" y="2949420"/>
                </a:cubicBezTo>
                <a:cubicBezTo>
                  <a:pt x="4130232" y="2949351"/>
                  <a:pt x="4136679" y="2946197"/>
                  <a:pt x="4145868" y="2941945"/>
                </a:cubicBezTo>
                <a:cubicBezTo>
                  <a:pt x="4155812" y="2937350"/>
                  <a:pt x="4165208" y="2933235"/>
                  <a:pt x="4166099" y="2933029"/>
                </a:cubicBezTo>
                <a:close/>
                <a:moveTo>
                  <a:pt x="2558858" y="2931110"/>
                </a:moveTo>
                <a:cubicBezTo>
                  <a:pt x="2563453" y="2930355"/>
                  <a:pt x="2568185" y="2935087"/>
                  <a:pt x="2570105" y="2944826"/>
                </a:cubicBezTo>
                <a:cubicBezTo>
                  <a:pt x="2568597" y="2947775"/>
                  <a:pt x="2566951" y="2953879"/>
                  <a:pt x="2563796" y="2956347"/>
                </a:cubicBezTo>
                <a:cubicBezTo>
                  <a:pt x="2559681" y="2959639"/>
                  <a:pt x="2551589" y="2951273"/>
                  <a:pt x="2551452" y="2944209"/>
                </a:cubicBezTo>
                <a:cubicBezTo>
                  <a:pt x="2551314" y="2937076"/>
                  <a:pt x="2553715" y="2931933"/>
                  <a:pt x="2558858" y="2931110"/>
                </a:cubicBezTo>
                <a:close/>
                <a:moveTo>
                  <a:pt x="154856" y="2930973"/>
                </a:moveTo>
                <a:cubicBezTo>
                  <a:pt x="154719" y="2932619"/>
                  <a:pt x="153895" y="2934471"/>
                  <a:pt x="153346" y="2936322"/>
                </a:cubicBezTo>
                <a:cubicBezTo>
                  <a:pt x="152043" y="2936459"/>
                  <a:pt x="149712" y="2937214"/>
                  <a:pt x="149576" y="2936665"/>
                </a:cubicBezTo>
                <a:cubicBezTo>
                  <a:pt x="149163" y="2935293"/>
                  <a:pt x="149712" y="2933442"/>
                  <a:pt x="149918" y="2931590"/>
                </a:cubicBezTo>
                <a:cubicBezTo>
                  <a:pt x="152180" y="2931316"/>
                  <a:pt x="154856" y="2930630"/>
                  <a:pt x="154856" y="2930973"/>
                </a:cubicBezTo>
                <a:close/>
                <a:moveTo>
                  <a:pt x="5738502" y="2930767"/>
                </a:moveTo>
                <a:cubicBezTo>
                  <a:pt x="5754344" y="2927886"/>
                  <a:pt x="5769637" y="2940299"/>
                  <a:pt x="5771215" y="2957856"/>
                </a:cubicBezTo>
                <a:cubicBezTo>
                  <a:pt x="5772655" y="2974246"/>
                  <a:pt x="5761545" y="2990500"/>
                  <a:pt x="5746526" y="2993517"/>
                </a:cubicBezTo>
                <a:cubicBezTo>
                  <a:pt x="5730478" y="2996809"/>
                  <a:pt x="5715528" y="2983642"/>
                  <a:pt x="5714019" y="2965537"/>
                </a:cubicBezTo>
                <a:cubicBezTo>
                  <a:pt x="5712579" y="2948597"/>
                  <a:pt x="5723346" y="2933578"/>
                  <a:pt x="5738502" y="2930767"/>
                </a:cubicBezTo>
                <a:close/>
                <a:moveTo>
                  <a:pt x="1518391" y="2930355"/>
                </a:moveTo>
                <a:cubicBezTo>
                  <a:pt x="1520732" y="2929755"/>
                  <a:pt x="1524128" y="2930252"/>
                  <a:pt x="1528035" y="2932001"/>
                </a:cubicBezTo>
                <a:cubicBezTo>
                  <a:pt x="1535513" y="2935361"/>
                  <a:pt x="1542510" y="2942768"/>
                  <a:pt x="1542714" y="2947363"/>
                </a:cubicBezTo>
                <a:cubicBezTo>
                  <a:pt x="1542919" y="2952164"/>
                  <a:pt x="1536679" y="2953604"/>
                  <a:pt x="1529478" y="2950517"/>
                </a:cubicBezTo>
                <a:cubicBezTo>
                  <a:pt x="1522067" y="2947363"/>
                  <a:pt x="1515691" y="2940710"/>
                  <a:pt x="1515077" y="2935293"/>
                </a:cubicBezTo>
                <a:cubicBezTo>
                  <a:pt x="1514770" y="2932652"/>
                  <a:pt x="1516055" y="2930955"/>
                  <a:pt x="1518391" y="2930355"/>
                </a:cubicBezTo>
                <a:close/>
                <a:moveTo>
                  <a:pt x="4176593" y="2929806"/>
                </a:moveTo>
                <a:cubicBezTo>
                  <a:pt x="4178376" y="2929120"/>
                  <a:pt x="4170558" y="2932961"/>
                  <a:pt x="4159585" y="2938104"/>
                </a:cubicBezTo>
                <a:cubicBezTo>
                  <a:pt x="4149709" y="2942700"/>
                  <a:pt x="4140451" y="2946951"/>
                  <a:pt x="4138668" y="2947637"/>
                </a:cubicBezTo>
                <a:cubicBezTo>
                  <a:pt x="4136816" y="2948323"/>
                  <a:pt x="4144977" y="2944345"/>
                  <a:pt x="4155950" y="2939202"/>
                </a:cubicBezTo>
                <a:cubicBezTo>
                  <a:pt x="4166237" y="2934401"/>
                  <a:pt x="4174947" y="2930423"/>
                  <a:pt x="4176593" y="2929806"/>
                </a:cubicBezTo>
                <a:close/>
                <a:moveTo>
                  <a:pt x="7546682" y="2928503"/>
                </a:moveTo>
                <a:cubicBezTo>
                  <a:pt x="7548191" y="2931726"/>
                  <a:pt x="7536600" y="2959433"/>
                  <a:pt x="7520142" y="2987208"/>
                </a:cubicBezTo>
                <a:cubicBezTo>
                  <a:pt x="7503133" y="3016011"/>
                  <a:pt x="7486194" y="3033773"/>
                  <a:pt x="7484137" y="3030344"/>
                </a:cubicBezTo>
                <a:cubicBezTo>
                  <a:pt x="7482148" y="3026984"/>
                  <a:pt x="7495316" y="3005313"/>
                  <a:pt x="7512597" y="2977332"/>
                </a:cubicBezTo>
                <a:cubicBezTo>
                  <a:pt x="7530223" y="2948803"/>
                  <a:pt x="7545104" y="2925006"/>
                  <a:pt x="7546682" y="2928503"/>
                </a:cubicBezTo>
                <a:close/>
                <a:moveTo>
                  <a:pt x="4189210" y="2927886"/>
                </a:moveTo>
                <a:cubicBezTo>
                  <a:pt x="4190925" y="2927612"/>
                  <a:pt x="4182901" y="2932069"/>
                  <a:pt x="4172065" y="2937281"/>
                </a:cubicBezTo>
                <a:cubicBezTo>
                  <a:pt x="4160681" y="2942768"/>
                  <a:pt x="4150806" y="2947020"/>
                  <a:pt x="4149023" y="2947226"/>
                </a:cubicBezTo>
                <a:cubicBezTo>
                  <a:pt x="4147308" y="2947432"/>
                  <a:pt x="4154989" y="2943317"/>
                  <a:pt x="4165962" y="2938036"/>
                </a:cubicBezTo>
                <a:cubicBezTo>
                  <a:pt x="4176866" y="2932824"/>
                  <a:pt x="4187496" y="2928161"/>
                  <a:pt x="4189210" y="2927886"/>
                </a:cubicBezTo>
                <a:close/>
                <a:moveTo>
                  <a:pt x="3905015" y="2927818"/>
                </a:moveTo>
                <a:cubicBezTo>
                  <a:pt x="3906113" y="2931247"/>
                  <a:pt x="3900969" y="2936733"/>
                  <a:pt x="3893494" y="2940231"/>
                </a:cubicBezTo>
                <a:cubicBezTo>
                  <a:pt x="3887253" y="2943180"/>
                  <a:pt x="3881012" y="2943660"/>
                  <a:pt x="3879572" y="2941259"/>
                </a:cubicBezTo>
                <a:cubicBezTo>
                  <a:pt x="3877858" y="2938448"/>
                  <a:pt x="3882590" y="2932413"/>
                  <a:pt x="3889722" y="2928504"/>
                </a:cubicBezTo>
                <a:cubicBezTo>
                  <a:pt x="3896580" y="2924800"/>
                  <a:pt x="3903918" y="2924526"/>
                  <a:pt x="3905015" y="2927818"/>
                </a:cubicBezTo>
                <a:close/>
                <a:moveTo>
                  <a:pt x="299423" y="2926309"/>
                </a:moveTo>
                <a:cubicBezTo>
                  <a:pt x="301411" y="2926515"/>
                  <a:pt x="303743" y="2925829"/>
                  <a:pt x="303469" y="2926926"/>
                </a:cubicBezTo>
                <a:cubicBezTo>
                  <a:pt x="303126" y="2928298"/>
                  <a:pt x="300588" y="2931796"/>
                  <a:pt x="299011" y="2933099"/>
                </a:cubicBezTo>
                <a:cubicBezTo>
                  <a:pt x="297640" y="2934196"/>
                  <a:pt x="295171" y="2934402"/>
                  <a:pt x="295034" y="2933441"/>
                </a:cubicBezTo>
                <a:cubicBezTo>
                  <a:pt x="294897" y="2932550"/>
                  <a:pt x="297365" y="2929601"/>
                  <a:pt x="299423" y="2926309"/>
                </a:cubicBezTo>
                <a:close/>
                <a:moveTo>
                  <a:pt x="4140519" y="2925829"/>
                </a:moveTo>
                <a:cubicBezTo>
                  <a:pt x="4141068" y="2926994"/>
                  <a:pt x="4133387" y="2931384"/>
                  <a:pt x="4123648" y="2935636"/>
                </a:cubicBezTo>
                <a:cubicBezTo>
                  <a:pt x="4115418" y="2939202"/>
                  <a:pt x="4108629" y="2941191"/>
                  <a:pt x="4109109" y="2939819"/>
                </a:cubicBezTo>
                <a:cubicBezTo>
                  <a:pt x="4109658" y="2938310"/>
                  <a:pt x="4117065" y="2933852"/>
                  <a:pt x="4124882" y="2930423"/>
                </a:cubicBezTo>
                <a:cubicBezTo>
                  <a:pt x="4132906" y="2926858"/>
                  <a:pt x="4140039" y="2924869"/>
                  <a:pt x="4140519" y="2925829"/>
                </a:cubicBezTo>
                <a:close/>
                <a:moveTo>
                  <a:pt x="3979699" y="2925418"/>
                </a:moveTo>
                <a:cubicBezTo>
                  <a:pt x="3979767" y="2928504"/>
                  <a:pt x="3973732" y="2933716"/>
                  <a:pt x="3966463" y="2936939"/>
                </a:cubicBezTo>
                <a:cubicBezTo>
                  <a:pt x="3959193" y="2940163"/>
                  <a:pt x="3953227" y="2940368"/>
                  <a:pt x="3952815" y="2937213"/>
                </a:cubicBezTo>
                <a:cubicBezTo>
                  <a:pt x="3952404" y="2934196"/>
                  <a:pt x="3958302" y="2928847"/>
                  <a:pt x="3965777" y="2925624"/>
                </a:cubicBezTo>
                <a:cubicBezTo>
                  <a:pt x="3973046" y="2922469"/>
                  <a:pt x="3979630" y="2922400"/>
                  <a:pt x="3979699" y="2925418"/>
                </a:cubicBezTo>
                <a:close/>
                <a:moveTo>
                  <a:pt x="2423208" y="2924252"/>
                </a:moveTo>
                <a:cubicBezTo>
                  <a:pt x="2427871" y="2924457"/>
                  <a:pt x="2432603" y="2929807"/>
                  <a:pt x="2434523" y="2939476"/>
                </a:cubicBezTo>
                <a:cubicBezTo>
                  <a:pt x="2433015" y="2942014"/>
                  <a:pt x="2431300" y="2947500"/>
                  <a:pt x="2428146" y="2949283"/>
                </a:cubicBezTo>
                <a:cubicBezTo>
                  <a:pt x="2424031" y="2951684"/>
                  <a:pt x="2415870" y="2942220"/>
                  <a:pt x="2415733" y="2935430"/>
                </a:cubicBezTo>
                <a:cubicBezTo>
                  <a:pt x="2415595" y="2928572"/>
                  <a:pt x="2417996" y="2924183"/>
                  <a:pt x="2423208" y="2924252"/>
                </a:cubicBezTo>
                <a:close/>
                <a:moveTo>
                  <a:pt x="3815930" y="2924183"/>
                </a:moveTo>
                <a:cubicBezTo>
                  <a:pt x="3823199" y="2920411"/>
                  <a:pt x="3830469" y="2920891"/>
                  <a:pt x="3831017" y="2925143"/>
                </a:cubicBezTo>
                <a:cubicBezTo>
                  <a:pt x="3831566" y="2929326"/>
                  <a:pt x="3825051" y="2936253"/>
                  <a:pt x="3818124" y="2938996"/>
                </a:cubicBezTo>
                <a:cubicBezTo>
                  <a:pt x="3812158" y="2941397"/>
                  <a:pt x="3806603" y="2940436"/>
                  <a:pt x="3805986" y="2936801"/>
                </a:cubicBezTo>
                <a:cubicBezTo>
                  <a:pt x="3805369" y="2933030"/>
                  <a:pt x="3809689" y="2927475"/>
                  <a:pt x="3815930" y="2924183"/>
                </a:cubicBezTo>
                <a:close/>
                <a:moveTo>
                  <a:pt x="6589854" y="2923909"/>
                </a:moveTo>
                <a:cubicBezTo>
                  <a:pt x="6606381" y="2922194"/>
                  <a:pt x="6620235" y="2931315"/>
                  <a:pt x="6621743" y="2944826"/>
                </a:cubicBezTo>
                <a:cubicBezTo>
                  <a:pt x="6623183" y="2958061"/>
                  <a:pt x="6611251" y="2970886"/>
                  <a:pt x="6595203" y="2973492"/>
                </a:cubicBezTo>
                <a:cubicBezTo>
                  <a:pt x="6579498" y="2976098"/>
                  <a:pt x="6563862" y="2967045"/>
                  <a:pt x="6561667" y="2953946"/>
                </a:cubicBezTo>
                <a:cubicBezTo>
                  <a:pt x="6559267" y="2939819"/>
                  <a:pt x="6572434" y="2925692"/>
                  <a:pt x="6589854" y="2923909"/>
                </a:cubicBezTo>
                <a:close/>
                <a:moveTo>
                  <a:pt x="637251" y="2923841"/>
                </a:moveTo>
                <a:cubicBezTo>
                  <a:pt x="639652" y="2924869"/>
                  <a:pt x="633684" y="2937145"/>
                  <a:pt x="627511" y="2945169"/>
                </a:cubicBezTo>
                <a:cubicBezTo>
                  <a:pt x="622506" y="2951615"/>
                  <a:pt x="618117" y="2954084"/>
                  <a:pt x="617703" y="2950586"/>
                </a:cubicBezTo>
                <a:cubicBezTo>
                  <a:pt x="617224" y="2946952"/>
                  <a:pt x="620930" y="2938791"/>
                  <a:pt x="628813" y="2928229"/>
                </a:cubicBezTo>
                <a:cubicBezTo>
                  <a:pt x="630874" y="2927064"/>
                  <a:pt x="635534" y="2923086"/>
                  <a:pt x="637251" y="2923841"/>
                </a:cubicBezTo>
                <a:close/>
                <a:moveTo>
                  <a:pt x="3311936" y="2922469"/>
                </a:moveTo>
                <a:cubicBezTo>
                  <a:pt x="3317422" y="2921234"/>
                  <a:pt x="3322703" y="2923223"/>
                  <a:pt x="3323457" y="2926721"/>
                </a:cubicBezTo>
                <a:cubicBezTo>
                  <a:pt x="3324212" y="2930150"/>
                  <a:pt x="3320166" y="2934127"/>
                  <a:pt x="3314885" y="2934950"/>
                </a:cubicBezTo>
                <a:cubicBezTo>
                  <a:pt x="3309673" y="2935773"/>
                  <a:pt x="3306587" y="2934059"/>
                  <a:pt x="3305078" y="2931247"/>
                </a:cubicBezTo>
                <a:cubicBezTo>
                  <a:pt x="3303158" y="2927749"/>
                  <a:pt x="3306518" y="2923634"/>
                  <a:pt x="3311936" y="2922469"/>
                </a:cubicBezTo>
                <a:close/>
                <a:moveTo>
                  <a:pt x="5251515" y="2922194"/>
                </a:moveTo>
                <a:cubicBezTo>
                  <a:pt x="5266672" y="2918422"/>
                  <a:pt x="5280456" y="2927475"/>
                  <a:pt x="5283268" y="2943385"/>
                </a:cubicBezTo>
                <a:cubicBezTo>
                  <a:pt x="5286286" y="2960187"/>
                  <a:pt x="5275107" y="2976784"/>
                  <a:pt x="5259128" y="2980281"/>
                </a:cubicBezTo>
                <a:cubicBezTo>
                  <a:pt x="5244451" y="2983436"/>
                  <a:pt x="5230324" y="2972669"/>
                  <a:pt x="5228267" y="2957170"/>
                </a:cubicBezTo>
                <a:cubicBezTo>
                  <a:pt x="5226209" y="2941533"/>
                  <a:pt x="5236702" y="2925829"/>
                  <a:pt x="5251515" y="2922194"/>
                </a:cubicBezTo>
                <a:close/>
                <a:moveTo>
                  <a:pt x="4351420" y="2921209"/>
                </a:moveTo>
                <a:cubicBezTo>
                  <a:pt x="4356169" y="2920377"/>
                  <a:pt x="4359530" y="2920926"/>
                  <a:pt x="4360455" y="2923086"/>
                </a:cubicBezTo>
                <a:cubicBezTo>
                  <a:pt x="4362375" y="2927406"/>
                  <a:pt x="4354009" y="2936322"/>
                  <a:pt x="4341321" y="2943043"/>
                </a:cubicBezTo>
                <a:cubicBezTo>
                  <a:pt x="4329114" y="2949489"/>
                  <a:pt x="4316495" y="2951204"/>
                  <a:pt x="4314438" y="2947089"/>
                </a:cubicBezTo>
                <a:cubicBezTo>
                  <a:pt x="4312381" y="2942974"/>
                  <a:pt x="4321433" y="2934127"/>
                  <a:pt x="4334052" y="2927612"/>
                </a:cubicBezTo>
                <a:cubicBezTo>
                  <a:pt x="4340533" y="2924252"/>
                  <a:pt x="4346671" y="2922040"/>
                  <a:pt x="4351420" y="2921209"/>
                </a:cubicBezTo>
                <a:close/>
                <a:moveTo>
                  <a:pt x="7438839" y="2920265"/>
                </a:moveTo>
                <a:cubicBezTo>
                  <a:pt x="7444343" y="2919296"/>
                  <a:pt x="7448166" y="2919896"/>
                  <a:pt x="7449160" y="2923360"/>
                </a:cubicBezTo>
                <a:cubicBezTo>
                  <a:pt x="7451150" y="2930287"/>
                  <a:pt x="7441137" y="2946883"/>
                  <a:pt x="7426049" y="2954633"/>
                </a:cubicBezTo>
                <a:cubicBezTo>
                  <a:pt x="7410550" y="2962588"/>
                  <a:pt x="7394296" y="2954838"/>
                  <a:pt x="7392857" y="2945991"/>
                </a:cubicBezTo>
                <a:cubicBezTo>
                  <a:pt x="7391485" y="2937625"/>
                  <a:pt x="7403281" y="2932138"/>
                  <a:pt x="7418437" y="2926583"/>
                </a:cubicBezTo>
                <a:cubicBezTo>
                  <a:pt x="7426152" y="2923771"/>
                  <a:pt x="7433336" y="2921234"/>
                  <a:pt x="7438839" y="2920265"/>
                </a:cubicBezTo>
                <a:close/>
                <a:moveTo>
                  <a:pt x="1329977" y="2918559"/>
                </a:moveTo>
                <a:cubicBezTo>
                  <a:pt x="1337728" y="2919725"/>
                  <a:pt x="1345750" y="2926926"/>
                  <a:pt x="1346302" y="2933098"/>
                </a:cubicBezTo>
                <a:cubicBezTo>
                  <a:pt x="1346854" y="2938448"/>
                  <a:pt x="1341226" y="2941945"/>
                  <a:pt x="1334368" y="2940710"/>
                </a:cubicBezTo>
                <a:cubicBezTo>
                  <a:pt x="1326344" y="2939339"/>
                  <a:pt x="1318250" y="2932412"/>
                  <a:pt x="1317909" y="2926446"/>
                </a:cubicBezTo>
                <a:cubicBezTo>
                  <a:pt x="1317569" y="2921165"/>
                  <a:pt x="1323189" y="2917462"/>
                  <a:pt x="1329977" y="2918559"/>
                </a:cubicBezTo>
                <a:close/>
                <a:moveTo>
                  <a:pt x="4573628" y="2917993"/>
                </a:moveTo>
                <a:cubicBezTo>
                  <a:pt x="4578420" y="2918988"/>
                  <a:pt x="4581626" y="2921851"/>
                  <a:pt x="4582106" y="2926446"/>
                </a:cubicBezTo>
                <a:cubicBezTo>
                  <a:pt x="4583134" y="2935498"/>
                  <a:pt x="4572367" y="2949009"/>
                  <a:pt x="4558995" y="2954770"/>
                </a:cubicBezTo>
                <a:cubicBezTo>
                  <a:pt x="4545141" y="2960736"/>
                  <a:pt x="4533620" y="2957375"/>
                  <a:pt x="4532591" y="2947912"/>
                </a:cubicBezTo>
                <a:cubicBezTo>
                  <a:pt x="4531631" y="2938653"/>
                  <a:pt x="4542124" y="2926514"/>
                  <a:pt x="4555634" y="2920754"/>
                </a:cubicBezTo>
                <a:cubicBezTo>
                  <a:pt x="4562458" y="2917873"/>
                  <a:pt x="4568836" y="2916999"/>
                  <a:pt x="4573628" y="2917993"/>
                </a:cubicBezTo>
                <a:close/>
                <a:moveTo>
                  <a:pt x="6234473" y="2916914"/>
                </a:moveTo>
                <a:cubicBezTo>
                  <a:pt x="6250040" y="2915062"/>
                  <a:pt x="6264031" y="2924938"/>
                  <a:pt x="6266019" y="2939340"/>
                </a:cubicBezTo>
                <a:cubicBezTo>
                  <a:pt x="6268077" y="2954564"/>
                  <a:pt x="6255664" y="2970201"/>
                  <a:pt x="6238999" y="2973218"/>
                </a:cubicBezTo>
                <a:cubicBezTo>
                  <a:pt x="6221991" y="2976304"/>
                  <a:pt x="6207452" y="2965674"/>
                  <a:pt x="6206218" y="2949489"/>
                </a:cubicBezTo>
                <a:cubicBezTo>
                  <a:pt x="6204983" y="2933236"/>
                  <a:pt x="6217396" y="2918971"/>
                  <a:pt x="6234473" y="2916914"/>
                </a:cubicBezTo>
                <a:close/>
                <a:moveTo>
                  <a:pt x="4053285" y="2916914"/>
                </a:moveTo>
                <a:cubicBezTo>
                  <a:pt x="4053765" y="2919314"/>
                  <a:pt x="4048553" y="2923772"/>
                  <a:pt x="4041558" y="2927132"/>
                </a:cubicBezTo>
                <a:cubicBezTo>
                  <a:pt x="4033671" y="2930904"/>
                  <a:pt x="4025785" y="2932207"/>
                  <a:pt x="4025373" y="2929532"/>
                </a:cubicBezTo>
                <a:cubicBezTo>
                  <a:pt x="4025030" y="2927201"/>
                  <a:pt x="4030448" y="2922331"/>
                  <a:pt x="4037238" y="2918902"/>
                </a:cubicBezTo>
                <a:cubicBezTo>
                  <a:pt x="4044850" y="2915131"/>
                  <a:pt x="4052737" y="2914239"/>
                  <a:pt x="4053285" y="2916914"/>
                </a:cubicBezTo>
                <a:close/>
                <a:moveTo>
                  <a:pt x="3742275" y="2913758"/>
                </a:moveTo>
                <a:cubicBezTo>
                  <a:pt x="3748858" y="2910535"/>
                  <a:pt x="3755030" y="2911152"/>
                  <a:pt x="3755922" y="2915404"/>
                </a:cubicBezTo>
                <a:cubicBezTo>
                  <a:pt x="3756882" y="2919656"/>
                  <a:pt x="3752219" y="2925760"/>
                  <a:pt x="3745635" y="2929052"/>
                </a:cubicBezTo>
                <a:cubicBezTo>
                  <a:pt x="3739257" y="2932275"/>
                  <a:pt x="3732948" y="2931589"/>
                  <a:pt x="3731919" y="2927474"/>
                </a:cubicBezTo>
                <a:cubicBezTo>
                  <a:pt x="3730959" y="2923565"/>
                  <a:pt x="3736102" y="2916845"/>
                  <a:pt x="3742275" y="2913758"/>
                </a:cubicBezTo>
                <a:close/>
                <a:moveTo>
                  <a:pt x="1060047" y="2913210"/>
                </a:moveTo>
                <a:cubicBezTo>
                  <a:pt x="1067731" y="2911016"/>
                  <a:pt x="1075753" y="2915199"/>
                  <a:pt x="1076917" y="2921783"/>
                </a:cubicBezTo>
                <a:cubicBezTo>
                  <a:pt x="1077881" y="2927544"/>
                  <a:pt x="1073283" y="2933099"/>
                  <a:pt x="1066152" y="2934813"/>
                </a:cubicBezTo>
                <a:cubicBezTo>
                  <a:pt x="1057923" y="2936734"/>
                  <a:pt x="1050034" y="2933030"/>
                  <a:pt x="1049145" y="2926652"/>
                </a:cubicBezTo>
                <a:cubicBezTo>
                  <a:pt x="1048389" y="2921028"/>
                  <a:pt x="1052983" y="2915199"/>
                  <a:pt x="1060047" y="2913210"/>
                </a:cubicBezTo>
                <a:close/>
                <a:moveTo>
                  <a:pt x="4426696" y="2913202"/>
                </a:moveTo>
                <a:cubicBezTo>
                  <a:pt x="4431230" y="2913142"/>
                  <a:pt x="4434282" y="2914513"/>
                  <a:pt x="4434659" y="2917394"/>
                </a:cubicBezTo>
                <a:cubicBezTo>
                  <a:pt x="4435414" y="2923223"/>
                  <a:pt x="4425607" y="2933441"/>
                  <a:pt x="4412782" y="2939682"/>
                </a:cubicBezTo>
                <a:cubicBezTo>
                  <a:pt x="4399615" y="2946129"/>
                  <a:pt x="4388505" y="2946198"/>
                  <a:pt x="4387065" y="2940368"/>
                </a:cubicBezTo>
                <a:cubicBezTo>
                  <a:pt x="4385556" y="2934127"/>
                  <a:pt x="4396117" y="2923703"/>
                  <a:pt x="4409833" y="2917599"/>
                </a:cubicBezTo>
                <a:cubicBezTo>
                  <a:pt x="4416143" y="2914753"/>
                  <a:pt x="4422161" y="2913262"/>
                  <a:pt x="4426696" y="2913202"/>
                </a:cubicBezTo>
                <a:close/>
                <a:moveTo>
                  <a:pt x="7282100" y="2913005"/>
                </a:moveTo>
                <a:cubicBezTo>
                  <a:pt x="7298422" y="2914994"/>
                  <a:pt x="7312688" y="2924115"/>
                  <a:pt x="7314745" y="2933305"/>
                </a:cubicBezTo>
                <a:cubicBezTo>
                  <a:pt x="7316802" y="2942494"/>
                  <a:pt x="7305897" y="2948255"/>
                  <a:pt x="7290056" y="2946952"/>
                </a:cubicBezTo>
                <a:cubicBezTo>
                  <a:pt x="7273665" y="2945649"/>
                  <a:pt x="7256932" y="2936048"/>
                  <a:pt x="7255423" y="2926584"/>
                </a:cubicBezTo>
                <a:cubicBezTo>
                  <a:pt x="7254051" y="2917531"/>
                  <a:pt x="7266190" y="2911153"/>
                  <a:pt x="7282100" y="2913005"/>
                </a:cubicBezTo>
                <a:close/>
                <a:moveTo>
                  <a:pt x="4499750" y="2912001"/>
                </a:moveTo>
                <a:cubicBezTo>
                  <a:pt x="4504336" y="2912284"/>
                  <a:pt x="4507457" y="2914170"/>
                  <a:pt x="4508108" y="2917668"/>
                </a:cubicBezTo>
                <a:cubicBezTo>
                  <a:pt x="4509411" y="2924526"/>
                  <a:pt x="4500084" y="2935842"/>
                  <a:pt x="4487465" y="2942288"/>
                </a:cubicBezTo>
                <a:cubicBezTo>
                  <a:pt x="4473818" y="2949214"/>
                  <a:pt x="4460445" y="2948392"/>
                  <a:pt x="4459074" y="2940985"/>
                </a:cubicBezTo>
                <a:cubicBezTo>
                  <a:pt x="4457702" y="2933510"/>
                  <a:pt x="4468400" y="2922331"/>
                  <a:pt x="4482596" y="2915953"/>
                </a:cubicBezTo>
                <a:cubicBezTo>
                  <a:pt x="4489111" y="2913038"/>
                  <a:pt x="4495164" y="2911718"/>
                  <a:pt x="4499750" y="2912001"/>
                </a:cubicBezTo>
                <a:close/>
                <a:moveTo>
                  <a:pt x="1578956" y="2911419"/>
                </a:moveTo>
                <a:cubicBezTo>
                  <a:pt x="1581254" y="2910827"/>
                  <a:pt x="1584548" y="2911290"/>
                  <a:pt x="1588116" y="2913005"/>
                </a:cubicBezTo>
                <a:cubicBezTo>
                  <a:pt x="1594148" y="2915954"/>
                  <a:pt x="1600460" y="2922469"/>
                  <a:pt x="1601965" y="2927269"/>
                </a:cubicBezTo>
                <a:cubicBezTo>
                  <a:pt x="1603886" y="2933304"/>
                  <a:pt x="1599292" y="2935156"/>
                  <a:pt x="1591544" y="2931795"/>
                </a:cubicBezTo>
                <a:cubicBezTo>
                  <a:pt x="1583861" y="2928435"/>
                  <a:pt x="1576590" y="2921303"/>
                  <a:pt x="1575768" y="2916159"/>
                </a:cubicBezTo>
                <a:cubicBezTo>
                  <a:pt x="1575356" y="2913656"/>
                  <a:pt x="1576659" y="2912010"/>
                  <a:pt x="1578956" y="2911419"/>
                </a:cubicBezTo>
                <a:close/>
                <a:moveTo>
                  <a:pt x="3532900" y="2910056"/>
                </a:moveTo>
                <a:cubicBezTo>
                  <a:pt x="3533860" y="2912044"/>
                  <a:pt x="3530294" y="2914925"/>
                  <a:pt x="3524464" y="2916982"/>
                </a:cubicBezTo>
                <a:cubicBezTo>
                  <a:pt x="3518704" y="2918971"/>
                  <a:pt x="3512463" y="2919245"/>
                  <a:pt x="3513217" y="2916914"/>
                </a:cubicBezTo>
                <a:cubicBezTo>
                  <a:pt x="3513903" y="2914856"/>
                  <a:pt x="3517538" y="2912319"/>
                  <a:pt x="3519115" y="2910810"/>
                </a:cubicBezTo>
                <a:cubicBezTo>
                  <a:pt x="3526796" y="2908135"/>
                  <a:pt x="3532008" y="2908135"/>
                  <a:pt x="3532900" y="2910056"/>
                </a:cubicBezTo>
                <a:close/>
                <a:moveTo>
                  <a:pt x="4854489" y="2909481"/>
                </a:moveTo>
                <a:cubicBezTo>
                  <a:pt x="4859838" y="2912078"/>
                  <a:pt x="4863490" y="2917256"/>
                  <a:pt x="4864313" y="2924526"/>
                </a:cubicBezTo>
                <a:cubicBezTo>
                  <a:pt x="4865822" y="2937625"/>
                  <a:pt x="4856083" y="2952712"/>
                  <a:pt x="4842504" y="2958267"/>
                </a:cubicBezTo>
                <a:cubicBezTo>
                  <a:pt x="4828308" y="2964096"/>
                  <a:pt x="4813564" y="2956552"/>
                  <a:pt x="4812192" y="2943042"/>
                </a:cubicBezTo>
                <a:cubicBezTo>
                  <a:pt x="4810889" y="2930149"/>
                  <a:pt x="4820902" y="2915473"/>
                  <a:pt x="4834481" y="2909918"/>
                </a:cubicBezTo>
                <a:cubicBezTo>
                  <a:pt x="4842093" y="2906866"/>
                  <a:pt x="4849140" y="2906883"/>
                  <a:pt x="4854489" y="2909481"/>
                </a:cubicBezTo>
                <a:close/>
                <a:moveTo>
                  <a:pt x="4274387" y="2909233"/>
                </a:moveTo>
                <a:cubicBezTo>
                  <a:pt x="4274799" y="2911222"/>
                  <a:pt x="4265403" y="2917668"/>
                  <a:pt x="4253333" y="2923429"/>
                </a:cubicBezTo>
                <a:cubicBezTo>
                  <a:pt x="4241537" y="2929053"/>
                  <a:pt x="4230839" y="2932139"/>
                  <a:pt x="4230633" y="2930081"/>
                </a:cubicBezTo>
                <a:cubicBezTo>
                  <a:pt x="4230427" y="2928024"/>
                  <a:pt x="4239823" y="2921920"/>
                  <a:pt x="4251962" y="2916160"/>
                </a:cubicBezTo>
                <a:cubicBezTo>
                  <a:pt x="4264237" y="2910330"/>
                  <a:pt x="4274044" y="2907176"/>
                  <a:pt x="4274387" y="2909233"/>
                </a:cubicBezTo>
                <a:close/>
                <a:moveTo>
                  <a:pt x="2693344" y="2908341"/>
                </a:moveTo>
                <a:cubicBezTo>
                  <a:pt x="2698008" y="2914101"/>
                  <a:pt x="2702328" y="2917119"/>
                  <a:pt x="2704043" y="2921920"/>
                </a:cubicBezTo>
                <a:cubicBezTo>
                  <a:pt x="2706443" y="2928846"/>
                  <a:pt x="2703219" y="2934470"/>
                  <a:pt x="2698830" y="2937213"/>
                </a:cubicBezTo>
                <a:cubicBezTo>
                  <a:pt x="2694236" y="2940094"/>
                  <a:pt x="2685937" y="2933304"/>
                  <a:pt x="2686555" y="2926583"/>
                </a:cubicBezTo>
                <a:cubicBezTo>
                  <a:pt x="2686966" y="2921097"/>
                  <a:pt x="2690189" y="2916296"/>
                  <a:pt x="2693344" y="2908341"/>
                </a:cubicBezTo>
                <a:close/>
                <a:moveTo>
                  <a:pt x="6728592" y="2908067"/>
                </a:moveTo>
                <a:cubicBezTo>
                  <a:pt x="6745119" y="2906764"/>
                  <a:pt x="6759178" y="2915474"/>
                  <a:pt x="6760893" y="2927818"/>
                </a:cubicBezTo>
                <a:cubicBezTo>
                  <a:pt x="6762607" y="2940025"/>
                  <a:pt x="6750949" y="2951478"/>
                  <a:pt x="6734901" y="2953741"/>
                </a:cubicBezTo>
                <a:cubicBezTo>
                  <a:pt x="6718099" y="2956073"/>
                  <a:pt x="6701640" y="2946335"/>
                  <a:pt x="6700748" y="2933305"/>
                </a:cubicBezTo>
                <a:cubicBezTo>
                  <a:pt x="6699857" y="2920754"/>
                  <a:pt x="6712270" y="2909439"/>
                  <a:pt x="6728592" y="2908067"/>
                </a:cubicBezTo>
                <a:close/>
                <a:moveTo>
                  <a:pt x="5876828" y="2908066"/>
                </a:moveTo>
                <a:cubicBezTo>
                  <a:pt x="5892738" y="2905117"/>
                  <a:pt x="5908031" y="2917051"/>
                  <a:pt x="5909540" y="2934058"/>
                </a:cubicBezTo>
                <a:cubicBezTo>
                  <a:pt x="5910912" y="2949900"/>
                  <a:pt x="5899734" y="2965674"/>
                  <a:pt x="5884646" y="2968760"/>
                </a:cubicBezTo>
                <a:cubicBezTo>
                  <a:pt x="5868529" y="2972052"/>
                  <a:pt x="5853579" y="2959570"/>
                  <a:pt x="5852070" y="2942013"/>
                </a:cubicBezTo>
                <a:cubicBezTo>
                  <a:pt x="5850699" y="2925623"/>
                  <a:pt x="5861603" y="2910878"/>
                  <a:pt x="5876828" y="2908066"/>
                </a:cubicBezTo>
                <a:close/>
                <a:moveTo>
                  <a:pt x="79554" y="2907861"/>
                </a:moveTo>
                <a:cubicBezTo>
                  <a:pt x="79760" y="2907724"/>
                  <a:pt x="80447" y="2908684"/>
                  <a:pt x="80996" y="2909096"/>
                </a:cubicBezTo>
                <a:cubicBezTo>
                  <a:pt x="79692" y="2909919"/>
                  <a:pt x="78389" y="2910810"/>
                  <a:pt x="77017" y="2911428"/>
                </a:cubicBezTo>
                <a:cubicBezTo>
                  <a:pt x="76605" y="2911564"/>
                  <a:pt x="75920" y="2910810"/>
                  <a:pt x="75371" y="2910399"/>
                </a:cubicBezTo>
                <a:cubicBezTo>
                  <a:pt x="76743" y="2909507"/>
                  <a:pt x="78114" y="2908616"/>
                  <a:pt x="79554" y="2907861"/>
                </a:cubicBezTo>
                <a:close/>
                <a:moveTo>
                  <a:pt x="3606761" y="2907655"/>
                </a:moveTo>
                <a:cubicBezTo>
                  <a:pt x="3607790" y="2910330"/>
                  <a:pt x="3603743" y="2914307"/>
                  <a:pt x="3598600" y="2916776"/>
                </a:cubicBezTo>
                <a:cubicBezTo>
                  <a:pt x="3592222" y="2919862"/>
                  <a:pt x="3586393" y="2919931"/>
                  <a:pt x="3586118" y="2917119"/>
                </a:cubicBezTo>
                <a:cubicBezTo>
                  <a:pt x="3585913" y="2914719"/>
                  <a:pt x="3590165" y="2910947"/>
                  <a:pt x="3595720" y="2909370"/>
                </a:cubicBezTo>
                <a:cubicBezTo>
                  <a:pt x="3600109" y="2908066"/>
                  <a:pt x="3603949" y="2908066"/>
                  <a:pt x="3606761" y="2907655"/>
                </a:cubicBezTo>
                <a:close/>
                <a:moveTo>
                  <a:pt x="3669306" y="2906969"/>
                </a:moveTo>
                <a:cubicBezTo>
                  <a:pt x="3675272" y="2904638"/>
                  <a:pt x="3680691" y="2905392"/>
                  <a:pt x="3680691" y="2908821"/>
                </a:cubicBezTo>
                <a:cubicBezTo>
                  <a:pt x="3680691" y="2912182"/>
                  <a:pt x="3674998" y="2917462"/>
                  <a:pt x="3668895" y="2919520"/>
                </a:cubicBezTo>
                <a:cubicBezTo>
                  <a:pt x="3664026" y="2921166"/>
                  <a:pt x="3658950" y="2920137"/>
                  <a:pt x="3658608" y="2917668"/>
                </a:cubicBezTo>
                <a:cubicBezTo>
                  <a:pt x="3658196" y="2914513"/>
                  <a:pt x="3663477" y="2909301"/>
                  <a:pt x="3669306" y="2906969"/>
                </a:cubicBezTo>
                <a:close/>
                <a:moveTo>
                  <a:pt x="5387098" y="2906901"/>
                </a:moveTo>
                <a:cubicBezTo>
                  <a:pt x="5402459" y="2904775"/>
                  <a:pt x="5416312" y="2914719"/>
                  <a:pt x="5419124" y="2930630"/>
                </a:cubicBezTo>
                <a:cubicBezTo>
                  <a:pt x="5422073" y="2947432"/>
                  <a:pt x="5410689" y="2963960"/>
                  <a:pt x="5394504" y="2965469"/>
                </a:cubicBezTo>
                <a:cubicBezTo>
                  <a:pt x="5379622" y="2966909"/>
                  <a:pt x="5365426" y="2954290"/>
                  <a:pt x="5363437" y="2938722"/>
                </a:cubicBezTo>
                <a:cubicBezTo>
                  <a:pt x="5361448" y="2923018"/>
                  <a:pt x="5372078" y="2908958"/>
                  <a:pt x="5387098" y="2906901"/>
                </a:cubicBezTo>
                <a:close/>
                <a:moveTo>
                  <a:pt x="5042826" y="2904844"/>
                </a:moveTo>
                <a:cubicBezTo>
                  <a:pt x="5057228" y="2900249"/>
                  <a:pt x="5071835" y="2908890"/>
                  <a:pt x="5073619" y="2923566"/>
                </a:cubicBezTo>
                <a:cubicBezTo>
                  <a:pt x="5075470" y="2938516"/>
                  <a:pt x="5064566" y="2954564"/>
                  <a:pt x="5049341" y="2958679"/>
                </a:cubicBezTo>
                <a:cubicBezTo>
                  <a:pt x="5033911" y="2962931"/>
                  <a:pt x="5021292" y="2953741"/>
                  <a:pt x="5020126" y="2937899"/>
                </a:cubicBezTo>
                <a:cubicBezTo>
                  <a:pt x="5019097" y="2923772"/>
                  <a:pt x="5029179" y="2909233"/>
                  <a:pt x="5042826" y="2904844"/>
                </a:cubicBezTo>
                <a:close/>
                <a:moveTo>
                  <a:pt x="4226313" y="2903952"/>
                </a:moveTo>
                <a:cubicBezTo>
                  <a:pt x="4227410" y="2903815"/>
                  <a:pt x="4220758" y="2906970"/>
                  <a:pt x="4211568" y="2911153"/>
                </a:cubicBezTo>
                <a:cubicBezTo>
                  <a:pt x="4202310" y="2915337"/>
                  <a:pt x="4193531" y="2919109"/>
                  <a:pt x="4191680" y="2919657"/>
                </a:cubicBezTo>
                <a:cubicBezTo>
                  <a:pt x="4189897" y="2920137"/>
                  <a:pt x="4196343" y="2916914"/>
                  <a:pt x="4205121" y="2912868"/>
                </a:cubicBezTo>
                <a:cubicBezTo>
                  <a:pt x="4215751" y="2907999"/>
                  <a:pt x="4225078" y="2904158"/>
                  <a:pt x="4226313" y="2903952"/>
                </a:cubicBezTo>
                <a:close/>
                <a:moveTo>
                  <a:pt x="4127420" y="2903814"/>
                </a:moveTo>
                <a:cubicBezTo>
                  <a:pt x="4127420" y="2906078"/>
                  <a:pt x="4120699" y="2910672"/>
                  <a:pt x="4112264" y="2914307"/>
                </a:cubicBezTo>
                <a:cubicBezTo>
                  <a:pt x="4104172" y="2917805"/>
                  <a:pt x="4097314" y="2918902"/>
                  <a:pt x="4097999" y="2916365"/>
                </a:cubicBezTo>
                <a:cubicBezTo>
                  <a:pt x="4098617" y="2914101"/>
                  <a:pt x="4104515" y="2909849"/>
                  <a:pt x="4111784" y="2906626"/>
                </a:cubicBezTo>
                <a:cubicBezTo>
                  <a:pt x="4120288" y="2902786"/>
                  <a:pt x="4127420" y="2901551"/>
                  <a:pt x="4127420" y="2903814"/>
                </a:cubicBezTo>
                <a:close/>
                <a:moveTo>
                  <a:pt x="1196383" y="2903403"/>
                </a:moveTo>
                <a:cubicBezTo>
                  <a:pt x="1204545" y="2904089"/>
                  <a:pt x="1211334" y="2910261"/>
                  <a:pt x="1211266" y="2916845"/>
                </a:cubicBezTo>
                <a:cubicBezTo>
                  <a:pt x="1211199" y="2922194"/>
                  <a:pt x="1204751" y="2926378"/>
                  <a:pt x="1197893" y="2925692"/>
                </a:cubicBezTo>
                <a:cubicBezTo>
                  <a:pt x="1189388" y="2924869"/>
                  <a:pt x="1182463" y="2918902"/>
                  <a:pt x="1182941" y="2912593"/>
                </a:cubicBezTo>
                <a:cubicBezTo>
                  <a:pt x="1183356" y="2907175"/>
                  <a:pt x="1189597" y="2902855"/>
                  <a:pt x="1196383" y="2903403"/>
                </a:cubicBezTo>
                <a:close/>
                <a:moveTo>
                  <a:pt x="7532760" y="2902444"/>
                </a:moveTo>
                <a:cubicBezTo>
                  <a:pt x="7534062" y="2907176"/>
                  <a:pt x="7521719" y="2936322"/>
                  <a:pt x="7505739" y="2961148"/>
                </a:cubicBezTo>
                <a:cubicBezTo>
                  <a:pt x="7489554" y="2986386"/>
                  <a:pt x="7475496" y="2997564"/>
                  <a:pt x="7474398" y="2991872"/>
                </a:cubicBezTo>
                <a:cubicBezTo>
                  <a:pt x="7473301" y="2986248"/>
                  <a:pt x="7485783" y="2966154"/>
                  <a:pt x="7501556" y="2942083"/>
                </a:cubicBezTo>
                <a:cubicBezTo>
                  <a:pt x="7517467" y="2917874"/>
                  <a:pt x="7531456" y="2897712"/>
                  <a:pt x="7532760" y="2902444"/>
                </a:cubicBezTo>
                <a:close/>
                <a:moveTo>
                  <a:pt x="4237422" y="2901277"/>
                </a:moveTo>
                <a:cubicBezTo>
                  <a:pt x="4238383" y="2900934"/>
                  <a:pt x="4230564" y="2904500"/>
                  <a:pt x="4220415" y="2909164"/>
                </a:cubicBezTo>
                <a:cubicBezTo>
                  <a:pt x="4209990" y="2913896"/>
                  <a:pt x="4201281" y="2917873"/>
                  <a:pt x="4200526" y="2918079"/>
                </a:cubicBezTo>
                <a:cubicBezTo>
                  <a:pt x="4199772" y="2918353"/>
                  <a:pt x="4207590" y="2914650"/>
                  <a:pt x="4217260" y="2910261"/>
                </a:cubicBezTo>
                <a:cubicBezTo>
                  <a:pt x="4226929" y="2905872"/>
                  <a:pt x="4236462" y="2901688"/>
                  <a:pt x="4237422" y="2901277"/>
                </a:cubicBezTo>
                <a:close/>
                <a:moveTo>
                  <a:pt x="4214243" y="2901004"/>
                </a:moveTo>
                <a:cubicBezTo>
                  <a:pt x="4214380" y="2901895"/>
                  <a:pt x="4206699" y="2905941"/>
                  <a:pt x="4197578" y="2909987"/>
                </a:cubicBezTo>
                <a:cubicBezTo>
                  <a:pt x="4189417" y="2913622"/>
                  <a:pt x="4182559" y="2916091"/>
                  <a:pt x="4181530" y="2915680"/>
                </a:cubicBezTo>
                <a:cubicBezTo>
                  <a:pt x="4180296" y="2915200"/>
                  <a:pt x="4187085" y="2911291"/>
                  <a:pt x="4196480" y="2907107"/>
                </a:cubicBezTo>
                <a:cubicBezTo>
                  <a:pt x="4205670" y="2902992"/>
                  <a:pt x="4214105" y="2900112"/>
                  <a:pt x="4214243" y="2901004"/>
                </a:cubicBezTo>
                <a:close/>
                <a:moveTo>
                  <a:pt x="550701" y="2900934"/>
                </a:moveTo>
                <a:cubicBezTo>
                  <a:pt x="549195" y="2904295"/>
                  <a:pt x="547546" y="2909301"/>
                  <a:pt x="544533" y="2914719"/>
                </a:cubicBezTo>
                <a:cubicBezTo>
                  <a:pt x="540620" y="2921782"/>
                  <a:pt x="533147" y="2928778"/>
                  <a:pt x="533213" y="2925623"/>
                </a:cubicBezTo>
                <a:cubicBezTo>
                  <a:pt x="533213" y="2922468"/>
                  <a:pt x="535547" y="2916913"/>
                  <a:pt x="540417" y="2909644"/>
                </a:cubicBezTo>
                <a:cubicBezTo>
                  <a:pt x="544736" y="2903197"/>
                  <a:pt x="549055" y="2899014"/>
                  <a:pt x="550701" y="2900934"/>
                </a:cubicBezTo>
                <a:close/>
                <a:moveTo>
                  <a:pt x="7145077" y="2899906"/>
                </a:moveTo>
                <a:cubicBezTo>
                  <a:pt x="7161468" y="2901072"/>
                  <a:pt x="7175390" y="2909918"/>
                  <a:pt x="7177035" y="2919725"/>
                </a:cubicBezTo>
                <a:cubicBezTo>
                  <a:pt x="7178681" y="2929395"/>
                  <a:pt x="7167091" y="2936390"/>
                  <a:pt x="7151112" y="2935910"/>
                </a:cubicBezTo>
                <a:cubicBezTo>
                  <a:pt x="7134379" y="2935430"/>
                  <a:pt x="7118193" y="2926035"/>
                  <a:pt x="7117302" y="2915816"/>
                </a:cubicBezTo>
                <a:cubicBezTo>
                  <a:pt x="7116479" y="2906009"/>
                  <a:pt x="7128892" y="2898740"/>
                  <a:pt x="7145077" y="2899906"/>
                </a:cubicBezTo>
                <a:close/>
                <a:moveTo>
                  <a:pt x="3446970" y="2899769"/>
                </a:moveTo>
                <a:cubicBezTo>
                  <a:pt x="3452045" y="2898260"/>
                  <a:pt x="3457874" y="2899220"/>
                  <a:pt x="3458766" y="2901484"/>
                </a:cubicBezTo>
                <a:cubicBezTo>
                  <a:pt x="3459657" y="2903815"/>
                  <a:pt x="3455748" y="2907039"/>
                  <a:pt x="3450536" y="2908273"/>
                </a:cubicBezTo>
                <a:cubicBezTo>
                  <a:pt x="3445187" y="2909576"/>
                  <a:pt x="3440318" y="2908342"/>
                  <a:pt x="3440112" y="2905598"/>
                </a:cubicBezTo>
                <a:cubicBezTo>
                  <a:pt x="3439906" y="2903267"/>
                  <a:pt x="3442169" y="2901209"/>
                  <a:pt x="3446970" y="2899769"/>
                </a:cubicBezTo>
                <a:close/>
                <a:moveTo>
                  <a:pt x="466691" y="2898877"/>
                </a:moveTo>
                <a:cubicBezTo>
                  <a:pt x="462849" y="2905872"/>
                  <a:pt x="461203" y="2909644"/>
                  <a:pt x="458668" y="2913347"/>
                </a:cubicBezTo>
                <a:cubicBezTo>
                  <a:pt x="454483" y="2919657"/>
                  <a:pt x="449134" y="2924320"/>
                  <a:pt x="449613" y="2921371"/>
                </a:cubicBezTo>
                <a:cubicBezTo>
                  <a:pt x="449958" y="2919382"/>
                  <a:pt x="452562" y="2913690"/>
                  <a:pt x="454483" y="2911290"/>
                </a:cubicBezTo>
                <a:cubicBezTo>
                  <a:pt x="457708" y="2907312"/>
                  <a:pt x="461137" y="2904569"/>
                  <a:pt x="466691" y="2898877"/>
                </a:cubicBezTo>
                <a:close/>
                <a:moveTo>
                  <a:pt x="2089223" y="2898671"/>
                </a:moveTo>
                <a:cubicBezTo>
                  <a:pt x="2094298" y="2900043"/>
                  <a:pt x="2100402" y="2907930"/>
                  <a:pt x="2101567" y="2914308"/>
                </a:cubicBezTo>
                <a:cubicBezTo>
                  <a:pt x="2102665" y="2920823"/>
                  <a:pt x="2098893" y="2924457"/>
                  <a:pt x="2093612" y="2922057"/>
                </a:cubicBezTo>
                <a:cubicBezTo>
                  <a:pt x="2088194" y="2919520"/>
                  <a:pt x="2083057" y="2911908"/>
                  <a:pt x="2082576" y="2905392"/>
                </a:cubicBezTo>
                <a:cubicBezTo>
                  <a:pt x="2082163" y="2899837"/>
                  <a:pt x="2084360" y="2897368"/>
                  <a:pt x="2089223" y="2898671"/>
                </a:cubicBezTo>
                <a:close/>
                <a:moveTo>
                  <a:pt x="4261357" y="2898329"/>
                </a:moveTo>
                <a:cubicBezTo>
                  <a:pt x="4262043" y="2898877"/>
                  <a:pt x="4253676" y="2903747"/>
                  <a:pt x="4242909" y="2908890"/>
                </a:cubicBezTo>
                <a:cubicBezTo>
                  <a:pt x="4231319" y="2914377"/>
                  <a:pt x="4220072" y="2918697"/>
                  <a:pt x="4220209" y="2917668"/>
                </a:cubicBezTo>
                <a:cubicBezTo>
                  <a:pt x="4220278" y="2916639"/>
                  <a:pt x="4229331" y="2911771"/>
                  <a:pt x="4240372" y="2906627"/>
                </a:cubicBezTo>
                <a:cubicBezTo>
                  <a:pt x="4251550" y="2901415"/>
                  <a:pt x="4260603" y="2897780"/>
                  <a:pt x="4261357" y="2898329"/>
                </a:cubicBezTo>
                <a:close/>
                <a:moveTo>
                  <a:pt x="6868288" y="2898259"/>
                </a:moveTo>
                <a:cubicBezTo>
                  <a:pt x="6884748" y="2897711"/>
                  <a:pt x="6898532" y="2906489"/>
                  <a:pt x="6899972" y="2917942"/>
                </a:cubicBezTo>
                <a:cubicBezTo>
                  <a:pt x="6901413" y="2929189"/>
                  <a:pt x="6889411" y="2939133"/>
                  <a:pt x="6873432" y="2940368"/>
                </a:cubicBezTo>
                <a:cubicBezTo>
                  <a:pt x="6857727" y="2941602"/>
                  <a:pt x="6842228" y="2933167"/>
                  <a:pt x="6840102" y="2921988"/>
                </a:cubicBezTo>
                <a:cubicBezTo>
                  <a:pt x="6837770" y="2909918"/>
                  <a:pt x="6850937" y="2898671"/>
                  <a:pt x="6868288" y="2898259"/>
                </a:cubicBezTo>
                <a:close/>
                <a:moveTo>
                  <a:pt x="1647092" y="2897574"/>
                </a:moveTo>
                <a:cubicBezTo>
                  <a:pt x="1654638" y="2901072"/>
                  <a:pt x="1662179" y="2909165"/>
                  <a:pt x="1663000" y="2914514"/>
                </a:cubicBezTo>
                <a:cubicBezTo>
                  <a:pt x="1663689" y="2918834"/>
                  <a:pt x="1658954" y="2920274"/>
                  <a:pt x="1652921" y="2917668"/>
                </a:cubicBezTo>
                <a:cubicBezTo>
                  <a:pt x="1646062" y="2914719"/>
                  <a:pt x="1638245" y="2906421"/>
                  <a:pt x="1637353" y="2901003"/>
                </a:cubicBezTo>
                <a:cubicBezTo>
                  <a:pt x="1636531" y="2896134"/>
                  <a:pt x="1640851" y="2894626"/>
                  <a:pt x="1647092" y="2897574"/>
                </a:cubicBezTo>
                <a:close/>
                <a:moveTo>
                  <a:pt x="375340" y="2897574"/>
                </a:moveTo>
                <a:cubicBezTo>
                  <a:pt x="375548" y="2898328"/>
                  <a:pt x="373283" y="2901689"/>
                  <a:pt x="372117" y="2903883"/>
                </a:cubicBezTo>
                <a:cubicBezTo>
                  <a:pt x="370128" y="2905118"/>
                  <a:pt x="367042" y="2907587"/>
                  <a:pt x="366494" y="2907107"/>
                </a:cubicBezTo>
                <a:cubicBezTo>
                  <a:pt x="366082" y="2906627"/>
                  <a:pt x="368278" y="2903129"/>
                  <a:pt x="369854" y="2899837"/>
                </a:cubicBezTo>
                <a:cubicBezTo>
                  <a:pt x="372324" y="2898740"/>
                  <a:pt x="375137" y="2896820"/>
                  <a:pt x="375340" y="2897574"/>
                </a:cubicBezTo>
                <a:close/>
                <a:moveTo>
                  <a:pt x="4249287" y="2897437"/>
                </a:moveTo>
                <a:cubicBezTo>
                  <a:pt x="4249973" y="2897368"/>
                  <a:pt x="4241126" y="2901757"/>
                  <a:pt x="4230427" y="2906695"/>
                </a:cubicBezTo>
                <a:cubicBezTo>
                  <a:pt x="4220621" y="2911221"/>
                  <a:pt x="4211911" y="2915062"/>
                  <a:pt x="4210745" y="2915336"/>
                </a:cubicBezTo>
                <a:cubicBezTo>
                  <a:pt x="4209442" y="2915611"/>
                  <a:pt x="4217603" y="2911633"/>
                  <a:pt x="4228096" y="2906832"/>
                </a:cubicBezTo>
                <a:cubicBezTo>
                  <a:pt x="4238657" y="2901895"/>
                  <a:pt x="4248601" y="2897505"/>
                  <a:pt x="4249287" y="2897437"/>
                </a:cubicBezTo>
                <a:close/>
                <a:moveTo>
                  <a:pt x="7006272" y="2895105"/>
                </a:moveTo>
                <a:cubicBezTo>
                  <a:pt x="7022663" y="2895242"/>
                  <a:pt x="7036790" y="2903747"/>
                  <a:pt x="7038641" y="2914308"/>
                </a:cubicBezTo>
                <a:cubicBezTo>
                  <a:pt x="7040493" y="2924800"/>
                  <a:pt x="7029177" y="2933236"/>
                  <a:pt x="7013130" y="2933990"/>
                </a:cubicBezTo>
                <a:cubicBezTo>
                  <a:pt x="6996465" y="2934744"/>
                  <a:pt x="6979937" y="2925555"/>
                  <a:pt x="6978840" y="2914445"/>
                </a:cubicBezTo>
                <a:cubicBezTo>
                  <a:pt x="6977743" y="2903883"/>
                  <a:pt x="6990087" y="2895037"/>
                  <a:pt x="7006272" y="2895105"/>
                </a:cubicBezTo>
                <a:close/>
                <a:moveTo>
                  <a:pt x="2286802" y="2894900"/>
                </a:moveTo>
                <a:cubicBezTo>
                  <a:pt x="2291877" y="2895929"/>
                  <a:pt x="2295443" y="2900455"/>
                  <a:pt x="2298460" y="2910468"/>
                </a:cubicBezTo>
                <a:cubicBezTo>
                  <a:pt x="2296677" y="2913005"/>
                  <a:pt x="2294963" y="2917874"/>
                  <a:pt x="2291808" y="2919040"/>
                </a:cubicBezTo>
                <a:cubicBezTo>
                  <a:pt x="2287693" y="2920617"/>
                  <a:pt x="2279464" y="2910536"/>
                  <a:pt x="2279327" y="2904158"/>
                </a:cubicBezTo>
                <a:cubicBezTo>
                  <a:pt x="2279189" y="2897712"/>
                  <a:pt x="2281590" y="2893803"/>
                  <a:pt x="2286802" y="2894900"/>
                </a:cubicBezTo>
                <a:close/>
                <a:moveTo>
                  <a:pt x="6371976" y="2894831"/>
                </a:moveTo>
                <a:cubicBezTo>
                  <a:pt x="6388572" y="2892225"/>
                  <a:pt x="6404071" y="2902375"/>
                  <a:pt x="6405511" y="2916845"/>
                </a:cubicBezTo>
                <a:cubicBezTo>
                  <a:pt x="6406951" y="2931384"/>
                  <a:pt x="6394264" y="2945306"/>
                  <a:pt x="6377393" y="2947706"/>
                </a:cubicBezTo>
                <a:cubicBezTo>
                  <a:pt x="6360454" y="2950106"/>
                  <a:pt x="6346121" y="2939545"/>
                  <a:pt x="6345435" y="2924252"/>
                </a:cubicBezTo>
                <a:cubicBezTo>
                  <a:pt x="6344749" y="2909987"/>
                  <a:pt x="6356270" y="2897231"/>
                  <a:pt x="6371976" y="2894831"/>
                </a:cubicBezTo>
                <a:close/>
                <a:moveTo>
                  <a:pt x="2828584" y="2892431"/>
                </a:moveTo>
                <a:cubicBezTo>
                  <a:pt x="2833248" y="2897986"/>
                  <a:pt x="2837568" y="2900935"/>
                  <a:pt x="2839214" y="2905393"/>
                </a:cubicBezTo>
                <a:cubicBezTo>
                  <a:pt x="2841614" y="2911839"/>
                  <a:pt x="2838322" y="2916914"/>
                  <a:pt x="2833933" y="2919246"/>
                </a:cubicBezTo>
                <a:cubicBezTo>
                  <a:pt x="2829339" y="2921715"/>
                  <a:pt x="2821040" y="2915062"/>
                  <a:pt x="2821658" y="2908890"/>
                </a:cubicBezTo>
                <a:cubicBezTo>
                  <a:pt x="2822138" y="2903884"/>
                  <a:pt x="2825361" y="2899632"/>
                  <a:pt x="2828584" y="2892431"/>
                </a:cubicBezTo>
                <a:close/>
                <a:moveTo>
                  <a:pt x="5526521" y="2890442"/>
                </a:moveTo>
                <a:cubicBezTo>
                  <a:pt x="5541815" y="2889276"/>
                  <a:pt x="5554982" y="2900660"/>
                  <a:pt x="5556148" y="2916708"/>
                </a:cubicBezTo>
                <a:cubicBezTo>
                  <a:pt x="5557313" y="2932619"/>
                  <a:pt x="5546067" y="2947157"/>
                  <a:pt x="5530773" y="2948941"/>
                </a:cubicBezTo>
                <a:cubicBezTo>
                  <a:pt x="5515823" y="2950655"/>
                  <a:pt x="5501558" y="2938379"/>
                  <a:pt x="5499706" y="2922949"/>
                </a:cubicBezTo>
                <a:cubicBezTo>
                  <a:pt x="5497718" y="2906147"/>
                  <a:pt x="5509925" y="2891676"/>
                  <a:pt x="5526521" y="2890442"/>
                </a:cubicBezTo>
                <a:close/>
                <a:moveTo>
                  <a:pt x="4347013" y="2887904"/>
                </a:moveTo>
                <a:cubicBezTo>
                  <a:pt x="4348453" y="2890304"/>
                  <a:pt x="4338303" y="2898123"/>
                  <a:pt x="4325616" y="2904020"/>
                </a:cubicBezTo>
                <a:cubicBezTo>
                  <a:pt x="4313752" y="2909575"/>
                  <a:pt x="4303808" y="2911633"/>
                  <a:pt x="4303122" y="2909027"/>
                </a:cubicBezTo>
                <a:cubicBezTo>
                  <a:pt x="4302436" y="2906421"/>
                  <a:pt x="4311626" y="2899768"/>
                  <a:pt x="4323147" y="2894282"/>
                </a:cubicBezTo>
                <a:cubicBezTo>
                  <a:pt x="4334806" y="2888727"/>
                  <a:pt x="4345641" y="2885710"/>
                  <a:pt x="4347013" y="2887904"/>
                </a:cubicBezTo>
                <a:close/>
                <a:moveTo>
                  <a:pt x="2966086" y="2887356"/>
                </a:moveTo>
                <a:cubicBezTo>
                  <a:pt x="2971299" y="2887698"/>
                  <a:pt x="2975482" y="2891539"/>
                  <a:pt x="2975345" y="2897163"/>
                </a:cubicBezTo>
                <a:cubicBezTo>
                  <a:pt x="2975276" y="2901277"/>
                  <a:pt x="2971779" y="2905049"/>
                  <a:pt x="2968693" y="2911221"/>
                </a:cubicBezTo>
                <a:cubicBezTo>
                  <a:pt x="2963961" y="2906284"/>
                  <a:pt x="2959777" y="2903540"/>
                  <a:pt x="2957857" y="2899494"/>
                </a:cubicBezTo>
                <a:cubicBezTo>
                  <a:pt x="2955251" y="2893802"/>
                  <a:pt x="2960257" y="2886944"/>
                  <a:pt x="2966086" y="2887356"/>
                </a:cubicBezTo>
                <a:close/>
                <a:moveTo>
                  <a:pt x="4201007" y="2886464"/>
                </a:moveTo>
                <a:cubicBezTo>
                  <a:pt x="4201281" y="2888042"/>
                  <a:pt x="4194834" y="2892225"/>
                  <a:pt x="4187085" y="2895722"/>
                </a:cubicBezTo>
                <a:cubicBezTo>
                  <a:pt x="4178169" y="2899769"/>
                  <a:pt x="4170351" y="2901689"/>
                  <a:pt x="4170557" y="2899632"/>
                </a:cubicBezTo>
                <a:cubicBezTo>
                  <a:pt x="4170763" y="2897780"/>
                  <a:pt x="4177346" y="2893460"/>
                  <a:pt x="4185576" y="2889893"/>
                </a:cubicBezTo>
                <a:cubicBezTo>
                  <a:pt x="4193600" y="2886464"/>
                  <a:pt x="4200801" y="2884955"/>
                  <a:pt x="4201007" y="2886464"/>
                </a:cubicBezTo>
                <a:close/>
                <a:moveTo>
                  <a:pt x="1708539" y="2886327"/>
                </a:moveTo>
                <a:cubicBezTo>
                  <a:pt x="1715125" y="2889893"/>
                  <a:pt x="1721775" y="2897162"/>
                  <a:pt x="1723077" y="2902237"/>
                </a:cubicBezTo>
                <a:cubicBezTo>
                  <a:pt x="1724383" y="2907449"/>
                  <a:pt x="1719922" y="2908615"/>
                  <a:pt x="1713137" y="2904981"/>
                </a:cubicBezTo>
                <a:cubicBezTo>
                  <a:pt x="1706484" y="2901414"/>
                  <a:pt x="1699896" y="2894350"/>
                  <a:pt x="1698527" y="2889207"/>
                </a:cubicBezTo>
                <a:cubicBezTo>
                  <a:pt x="1697223" y="2884269"/>
                  <a:pt x="1702026" y="2882829"/>
                  <a:pt x="1708539" y="2886327"/>
                </a:cubicBezTo>
                <a:close/>
                <a:moveTo>
                  <a:pt x="6016663" y="2884887"/>
                </a:moveTo>
                <a:cubicBezTo>
                  <a:pt x="6032847" y="2882692"/>
                  <a:pt x="6047455" y="2894556"/>
                  <a:pt x="6048346" y="2911084"/>
                </a:cubicBezTo>
                <a:cubicBezTo>
                  <a:pt x="6049169" y="2926309"/>
                  <a:pt x="6037237" y="2941259"/>
                  <a:pt x="6022149" y="2943591"/>
                </a:cubicBezTo>
                <a:cubicBezTo>
                  <a:pt x="6005827" y="2946128"/>
                  <a:pt x="5991562" y="2933784"/>
                  <a:pt x="5990602" y="2916776"/>
                </a:cubicBezTo>
                <a:cubicBezTo>
                  <a:pt x="5989779" y="2901071"/>
                  <a:pt x="6001369" y="2887013"/>
                  <a:pt x="6016663" y="2884887"/>
                </a:cubicBezTo>
                <a:close/>
                <a:moveTo>
                  <a:pt x="1382227" y="2884604"/>
                </a:moveTo>
                <a:cubicBezTo>
                  <a:pt x="1384605" y="2883635"/>
                  <a:pt x="1388000" y="2883686"/>
                  <a:pt x="1391839" y="2885024"/>
                </a:cubicBezTo>
                <a:cubicBezTo>
                  <a:pt x="1399313" y="2887561"/>
                  <a:pt x="1406102" y="2894557"/>
                  <a:pt x="1406169" y="2899494"/>
                </a:cubicBezTo>
                <a:cubicBezTo>
                  <a:pt x="1406240" y="2904775"/>
                  <a:pt x="1400134" y="2907038"/>
                  <a:pt x="1392797" y="2904638"/>
                </a:cubicBezTo>
                <a:cubicBezTo>
                  <a:pt x="1385389" y="2902238"/>
                  <a:pt x="1379290" y="2895997"/>
                  <a:pt x="1378742" y="2890305"/>
                </a:cubicBezTo>
                <a:cubicBezTo>
                  <a:pt x="1378501" y="2887561"/>
                  <a:pt x="1379855" y="2885572"/>
                  <a:pt x="1382227" y="2884604"/>
                </a:cubicBezTo>
                <a:close/>
                <a:moveTo>
                  <a:pt x="3102218" y="2883309"/>
                </a:moveTo>
                <a:cubicBezTo>
                  <a:pt x="3105853" y="2884132"/>
                  <a:pt x="3109213" y="2887698"/>
                  <a:pt x="3114700" y="2891127"/>
                </a:cubicBezTo>
                <a:cubicBezTo>
                  <a:pt x="3110173" y="2895105"/>
                  <a:pt x="3107773" y="2898877"/>
                  <a:pt x="3104275" y="2899974"/>
                </a:cubicBezTo>
                <a:cubicBezTo>
                  <a:pt x="3098995" y="2901688"/>
                  <a:pt x="3092960" y="2896133"/>
                  <a:pt x="3093440" y="2890716"/>
                </a:cubicBezTo>
                <a:cubicBezTo>
                  <a:pt x="3093920" y="2885572"/>
                  <a:pt x="3097280" y="2882212"/>
                  <a:pt x="3102218" y="2883309"/>
                </a:cubicBezTo>
                <a:close/>
                <a:moveTo>
                  <a:pt x="7345331" y="2883104"/>
                </a:moveTo>
                <a:cubicBezTo>
                  <a:pt x="7361653" y="2886053"/>
                  <a:pt x="7376603" y="2897232"/>
                  <a:pt x="7377495" y="2906490"/>
                </a:cubicBezTo>
                <a:cubicBezTo>
                  <a:pt x="7378387" y="2915885"/>
                  <a:pt x="7365494" y="2920343"/>
                  <a:pt x="7348828" y="2917051"/>
                </a:cubicBezTo>
                <a:cubicBezTo>
                  <a:pt x="7333193" y="2914034"/>
                  <a:pt x="7320162" y="2905118"/>
                  <a:pt x="7318516" y="2895929"/>
                </a:cubicBezTo>
                <a:cubicBezTo>
                  <a:pt x="7316733" y="2886053"/>
                  <a:pt x="7328666" y="2880087"/>
                  <a:pt x="7345331" y="2883104"/>
                </a:cubicBezTo>
                <a:close/>
                <a:moveTo>
                  <a:pt x="704323" y="2881527"/>
                </a:moveTo>
                <a:cubicBezTo>
                  <a:pt x="706658" y="2880292"/>
                  <a:pt x="708438" y="2880361"/>
                  <a:pt x="708849" y="2882144"/>
                </a:cubicBezTo>
                <a:cubicBezTo>
                  <a:pt x="709671" y="2885710"/>
                  <a:pt x="704669" y="2895929"/>
                  <a:pt x="698972" y="2902169"/>
                </a:cubicBezTo>
                <a:cubicBezTo>
                  <a:pt x="693558" y="2908067"/>
                  <a:pt x="689373" y="2911153"/>
                  <a:pt x="688071" y="2908342"/>
                </a:cubicBezTo>
                <a:cubicBezTo>
                  <a:pt x="686766" y="2905529"/>
                  <a:pt x="690674" y="2896271"/>
                  <a:pt x="696505" y="2888728"/>
                </a:cubicBezTo>
                <a:cubicBezTo>
                  <a:pt x="699111" y="2885299"/>
                  <a:pt x="701992" y="2882761"/>
                  <a:pt x="704323" y="2881527"/>
                </a:cubicBezTo>
                <a:close/>
                <a:moveTo>
                  <a:pt x="3237252" y="2879880"/>
                </a:moveTo>
                <a:cubicBezTo>
                  <a:pt x="3242464" y="2879538"/>
                  <a:pt x="3245893" y="2881526"/>
                  <a:pt x="3248567" y="2886738"/>
                </a:cubicBezTo>
                <a:cubicBezTo>
                  <a:pt x="3246715" y="2888590"/>
                  <a:pt x="3244864" y="2891813"/>
                  <a:pt x="3241641" y="2893254"/>
                </a:cubicBezTo>
                <a:cubicBezTo>
                  <a:pt x="3237457" y="2895174"/>
                  <a:pt x="3229502" y="2890922"/>
                  <a:pt x="3229502" y="2887081"/>
                </a:cubicBezTo>
                <a:cubicBezTo>
                  <a:pt x="3229502" y="2883173"/>
                  <a:pt x="3232039" y="2880292"/>
                  <a:pt x="3237252" y="2879880"/>
                </a:cubicBezTo>
                <a:close/>
                <a:moveTo>
                  <a:pt x="4780730" y="2878269"/>
                </a:moveTo>
                <a:cubicBezTo>
                  <a:pt x="4786097" y="2880463"/>
                  <a:pt x="4789663" y="2885024"/>
                  <a:pt x="4789971" y="2891402"/>
                </a:cubicBezTo>
                <a:cubicBezTo>
                  <a:pt x="4790452" y="2903541"/>
                  <a:pt x="4780096" y="2917119"/>
                  <a:pt x="4766037" y="2922331"/>
                </a:cubicBezTo>
                <a:cubicBezTo>
                  <a:pt x="4752046" y="2927544"/>
                  <a:pt x="4739839" y="2922195"/>
                  <a:pt x="4738399" y="2910399"/>
                </a:cubicBezTo>
                <a:cubicBezTo>
                  <a:pt x="4736891" y="2898671"/>
                  <a:pt x="4746766" y="2885024"/>
                  <a:pt x="4760688" y="2879332"/>
                </a:cubicBezTo>
                <a:cubicBezTo>
                  <a:pt x="4768198" y="2876246"/>
                  <a:pt x="4775364" y="2876074"/>
                  <a:pt x="4780730" y="2878269"/>
                </a:cubicBezTo>
                <a:close/>
                <a:moveTo>
                  <a:pt x="988241" y="2877892"/>
                </a:moveTo>
                <a:cubicBezTo>
                  <a:pt x="995515" y="2876108"/>
                  <a:pt x="1002301" y="2879606"/>
                  <a:pt x="1002509" y="2884955"/>
                </a:cubicBezTo>
                <a:cubicBezTo>
                  <a:pt x="1002715" y="2890510"/>
                  <a:pt x="996678" y="2896888"/>
                  <a:pt x="989683" y="2898671"/>
                </a:cubicBezTo>
                <a:cubicBezTo>
                  <a:pt x="982484" y="2900523"/>
                  <a:pt x="976313" y="2897505"/>
                  <a:pt x="975695" y="2891676"/>
                </a:cubicBezTo>
                <a:cubicBezTo>
                  <a:pt x="975077" y="2885984"/>
                  <a:pt x="980702" y="2879743"/>
                  <a:pt x="988241" y="2877892"/>
                </a:cubicBezTo>
                <a:close/>
                <a:moveTo>
                  <a:pt x="6512084" y="2875766"/>
                </a:moveTo>
                <a:cubicBezTo>
                  <a:pt x="6527515" y="2874120"/>
                  <a:pt x="6541916" y="2882761"/>
                  <a:pt x="6544660" y="2895380"/>
                </a:cubicBezTo>
                <a:cubicBezTo>
                  <a:pt x="6547471" y="2908410"/>
                  <a:pt x="6535333" y="2922400"/>
                  <a:pt x="6518874" y="2925144"/>
                </a:cubicBezTo>
                <a:cubicBezTo>
                  <a:pt x="6501866" y="2927955"/>
                  <a:pt x="6486984" y="2919040"/>
                  <a:pt x="6485064" y="2904775"/>
                </a:cubicBezTo>
                <a:cubicBezTo>
                  <a:pt x="6483143" y="2890510"/>
                  <a:pt x="6495213" y="2877549"/>
                  <a:pt x="6512084" y="2875766"/>
                </a:cubicBezTo>
                <a:close/>
                <a:moveTo>
                  <a:pt x="4286526" y="2874256"/>
                </a:moveTo>
                <a:cubicBezTo>
                  <a:pt x="4287349" y="2874462"/>
                  <a:pt x="4280354" y="2877960"/>
                  <a:pt x="4271438" y="2881869"/>
                </a:cubicBezTo>
                <a:cubicBezTo>
                  <a:pt x="4262454" y="2885846"/>
                  <a:pt x="4253814" y="2889207"/>
                  <a:pt x="4253059" y="2889001"/>
                </a:cubicBezTo>
                <a:cubicBezTo>
                  <a:pt x="4252373" y="2888727"/>
                  <a:pt x="4259437" y="2885023"/>
                  <a:pt x="4268353" y="2881114"/>
                </a:cubicBezTo>
                <a:cubicBezTo>
                  <a:pt x="4277131" y="2877274"/>
                  <a:pt x="4285703" y="2874051"/>
                  <a:pt x="4286526" y="2874256"/>
                </a:cubicBezTo>
                <a:close/>
                <a:moveTo>
                  <a:pt x="1762137" y="2874145"/>
                </a:moveTo>
                <a:cubicBezTo>
                  <a:pt x="1763814" y="2873519"/>
                  <a:pt x="1766458" y="2873982"/>
                  <a:pt x="1769576" y="2875697"/>
                </a:cubicBezTo>
                <a:cubicBezTo>
                  <a:pt x="1775337" y="2878988"/>
                  <a:pt x="1782126" y="2887355"/>
                  <a:pt x="1782948" y="2892293"/>
                </a:cubicBezTo>
                <a:cubicBezTo>
                  <a:pt x="1783772" y="2897162"/>
                  <a:pt x="1778353" y="2897848"/>
                  <a:pt x="1772249" y="2893459"/>
                </a:cubicBezTo>
                <a:cubicBezTo>
                  <a:pt x="1766421" y="2889275"/>
                  <a:pt x="1761893" y="2884406"/>
                  <a:pt x="1760453" y="2879126"/>
                </a:cubicBezTo>
                <a:cubicBezTo>
                  <a:pt x="1759736" y="2876485"/>
                  <a:pt x="1760453" y="2874771"/>
                  <a:pt x="1762137" y="2874145"/>
                </a:cubicBezTo>
                <a:close/>
                <a:moveTo>
                  <a:pt x="3373589" y="2873502"/>
                </a:moveTo>
                <a:cubicBezTo>
                  <a:pt x="3378732" y="2873022"/>
                  <a:pt x="3382161" y="2874325"/>
                  <a:pt x="3384767" y="2878097"/>
                </a:cubicBezTo>
                <a:cubicBezTo>
                  <a:pt x="3382847" y="2879606"/>
                  <a:pt x="3380996" y="2882075"/>
                  <a:pt x="3377772" y="2883309"/>
                </a:cubicBezTo>
                <a:cubicBezTo>
                  <a:pt x="3373520" y="2884955"/>
                  <a:pt x="3365634" y="2882212"/>
                  <a:pt x="3365771" y="2879263"/>
                </a:cubicBezTo>
                <a:cubicBezTo>
                  <a:pt x="3365839" y="2876314"/>
                  <a:pt x="3368377" y="2874051"/>
                  <a:pt x="3373589" y="2873502"/>
                </a:cubicBezTo>
                <a:close/>
                <a:moveTo>
                  <a:pt x="4299144" y="2873159"/>
                </a:moveTo>
                <a:cubicBezTo>
                  <a:pt x="4300036" y="2872885"/>
                  <a:pt x="4291669" y="2876657"/>
                  <a:pt x="4282068" y="2880909"/>
                </a:cubicBezTo>
                <a:cubicBezTo>
                  <a:pt x="4272193" y="2885298"/>
                  <a:pt x="4263689" y="2889001"/>
                  <a:pt x="4263483" y="2888932"/>
                </a:cubicBezTo>
                <a:cubicBezTo>
                  <a:pt x="4263277" y="2888864"/>
                  <a:pt x="4269792" y="2885846"/>
                  <a:pt x="4278913" y="2881800"/>
                </a:cubicBezTo>
                <a:cubicBezTo>
                  <a:pt x="4288857" y="2877411"/>
                  <a:pt x="4298321" y="2873433"/>
                  <a:pt x="4299144" y="2873159"/>
                </a:cubicBezTo>
                <a:close/>
                <a:moveTo>
                  <a:pt x="5662378" y="2871651"/>
                </a:moveTo>
                <a:cubicBezTo>
                  <a:pt x="5677808" y="2869662"/>
                  <a:pt x="5691388" y="2879880"/>
                  <a:pt x="5693376" y="2895586"/>
                </a:cubicBezTo>
                <a:cubicBezTo>
                  <a:pt x="5695297" y="2911153"/>
                  <a:pt x="5684598" y="2926309"/>
                  <a:pt x="5669442" y="2929053"/>
                </a:cubicBezTo>
                <a:cubicBezTo>
                  <a:pt x="5653463" y="2931933"/>
                  <a:pt x="5637758" y="2919108"/>
                  <a:pt x="5636660" y="2902855"/>
                </a:cubicBezTo>
                <a:cubicBezTo>
                  <a:pt x="5635701" y="2887219"/>
                  <a:pt x="5647085" y="2873640"/>
                  <a:pt x="5662378" y="2871651"/>
                </a:cubicBezTo>
                <a:close/>
                <a:moveTo>
                  <a:pt x="4334463" y="2870691"/>
                </a:moveTo>
                <a:cubicBezTo>
                  <a:pt x="4335355" y="2871651"/>
                  <a:pt x="4325960" y="2877343"/>
                  <a:pt x="4313958" y="2882898"/>
                </a:cubicBezTo>
                <a:cubicBezTo>
                  <a:pt x="4302779" y="2888110"/>
                  <a:pt x="4293590" y="2891265"/>
                  <a:pt x="4292218" y="2890510"/>
                </a:cubicBezTo>
                <a:cubicBezTo>
                  <a:pt x="4290710" y="2889756"/>
                  <a:pt x="4299282" y="2884612"/>
                  <a:pt x="4311009" y="2879126"/>
                </a:cubicBezTo>
                <a:cubicBezTo>
                  <a:pt x="4322394" y="2873845"/>
                  <a:pt x="4333572" y="2869731"/>
                  <a:pt x="4334463" y="2870691"/>
                </a:cubicBezTo>
                <a:close/>
                <a:moveTo>
                  <a:pt x="4412353" y="2870451"/>
                </a:moveTo>
                <a:cubicBezTo>
                  <a:pt x="4417034" y="2869491"/>
                  <a:pt x="4420154" y="2869765"/>
                  <a:pt x="4420463" y="2871583"/>
                </a:cubicBezTo>
                <a:cubicBezTo>
                  <a:pt x="4421080" y="2874943"/>
                  <a:pt x="4412165" y="2882350"/>
                  <a:pt x="4400094" y="2888179"/>
                </a:cubicBezTo>
                <a:cubicBezTo>
                  <a:pt x="4386858" y="2894557"/>
                  <a:pt x="4375337" y="2896546"/>
                  <a:pt x="4374583" y="2892842"/>
                </a:cubicBezTo>
                <a:cubicBezTo>
                  <a:pt x="4373897" y="2889413"/>
                  <a:pt x="4382881" y="2882487"/>
                  <a:pt x="4394882" y="2876726"/>
                </a:cubicBezTo>
                <a:cubicBezTo>
                  <a:pt x="4401432" y="2873605"/>
                  <a:pt x="4407673" y="2871411"/>
                  <a:pt x="4412353" y="2870451"/>
                </a:cubicBezTo>
                <a:close/>
                <a:moveTo>
                  <a:pt x="5178203" y="2870074"/>
                </a:moveTo>
                <a:cubicBezTo>
                  <a:pt x="5191919" y="2867468"/>
                  <a:pt x="5205086" y="2875697"/>
                  <a:pt x="5207555" y="2888865"/>
                </a:cubicBezTo>
                <a:cubicBezTo>
                  <a:pt x="5210161" y="2903129"/>
                  <a:pt x="5199806" y="2918697"/>
                  <a:pt x="5184649" y="2922675"/>
                </a:cubicBezTo>
                <a:cubicBezTo>
                  <a:pt x="5169219" y="2926721"/>
                  <a:pt x="5155914" y="2917737"/>
                  <a:pt x="5154131" y="2902512"/>
                </a:cubicBezTo>
                <a:cubicBezTo>
                  <a:pt x="5152348" y="2887630"/>
                  <a:pt x="5163390" y="2872954"/>
                  <a:pt x="5178203" y="2870074"/>
                </a:cubicBezTo>
                <a:close/>
                <a:moveTo>
                  <a:pt x="4309706" y="2869182"/>
                </a:moveTo>
                <a:cubicBezTo>
                  <a:pt x="4310940" y="2868702"/>
                  <a:pt x="4302573" y="2872474"/>
                  <a:pt x="4291600" y="2877412"/>
                </a:cubicBezTo>
                <a:cubicBezTo>
                  <a:pt x="4281862" y="2881801"/>
                  <a:pt x="4272604" y="2885916"/>
                  <a:pt x="4271370" y="2886396"/>
                </a:cubicBezTo>
                <a:cubicBezTo>
                  <a:pt x="4269998" y="2886945"/>
                  <a:pt x="4278776" y="2882898"/>
                  <a:pt x="4289749" y="2878029"/>
                </a:cubicBezTo>
                <a:cubicBezTo>
                  <a:pt x="4299967" y="2873434"/>
                  <a:pt x="4308608" y="2869662"/>
                  <a:pt x="4309706" y="2869182"/>
                </a:cubicBezTo>
                <a:close/>
                <a:moveTo>
                  <a:pt x="1717" y="2868839"/>
                </a:moveTo>
                <a:cubicBezTo>
                  <a:pt x="2335" y="2869868"/>
                  <a:pt x="3157" y="2870896"/>
                  <a:pt x="3499" y="2871994"/>
                </a:cubicBezTo>
                <a:cubicBezTo>
                  <a:pt x="3637" y="2872337"/>
                  <a:pt x="2539" y="2873022"/>
                  <a:pt x="1991" y="2873571"/>
                </a:cubicBezTo>
                <a:cubicBezTo>
                  <a:pt x="1305" y="2872474"/>
                  <a:pt x="483" y="2871445"/>
                  <a:pt x="2" y="2870211"/>
                </a:cubicBezTo>
                <a:cubicBezTo>
                  <a:pt x="-67" y="2870005"/>
                  <a:pt x="1099" y="2869319"/>
                  <a:pt x="1717" y="2868839"/>
                </a:cubicBezTo>
                <a:close/>
                <a:moveTo>
                  <a:pt x="3593731" y="2867742"/>
                </a:moveTo>
                <a:cubicBezTo>
                  <a:pt x="3594142" y="2869319"/>
                  <a:pt x="3589890" y="2872131"/>
                  <a:pt x="3584678" y="2873571"/>
                </a:cubicBezTo>
                <a:cubicBezTo>
                  <a:pt x="3579397" y="2875080"/>
                  <a:pt x="3574734" y="2874737"/>
                  <a:pt x="3575077" y="2872817"/>
                </a:cubicBezTo>
                <a:cubicBezTo>
                  <a:pt x="3575351" y="2871171"/>
                  <a:pt x="3577683" y="2869456"/>
                  <a:pt x="3582758" y="2867947"/>
                </a:cubicBezTo>
                <a:cubicBezTo>
                  <a:pt x="3588244" y="2866233"/>
                  <a:pt x="3593251" y="2866164"/>
                  <a:pt x="3593731" y="2867742"/>
                </a:cubicBezTo>
                <a:close/>
                <a:moveTo>
                  <a:pt x="1832118" y="2866781"/>
                </a:moveTo>
                <a:cubicBezTo>
                  <a:pt x="1837880" y="2870965"/>
                  <a:pt x="1843162" y="2877891"/>
                  <a:pt x="1843711" y="2882143"/>
                </a:cubicBezTo>
                <a:cubicBezTo>
                  <a:pt x="1844259" y="2886395"/>
                  <a:pt x="1840213" y="2887287"/>
                  <a:pt x="1834727" y="2884132"/>
                </a:cubicBezTo>
                <a:cubicBezTo>
                  <a:pt x="1828144" y="2880360"/>
                  <a:pt x="1822108" y="2872268"/>
                  <a:pt x="1821901" y="2866987"/>
                </a:cubicBezTo>
                <a:cubicBezTo>
                  <a:pt x="1821765" y="2862598"/>
                  <a:pt x="1826156" y="2862529"/>
                  <a:pt x="1832118" y="2866781"/>
                </a:cubicBezTo>
                <a:close/>
                <a:moveTo>
                  <a:pt x="4322256" y="2866164"/>
                </a:moveTo>
                <a:cubicBezTo>
                  <a:pt x="4323217" y="2866164"/>
                  <a:pt x="4314575" y="2870485"/>
                  <a:pt x="4303602" y="2875559"/>
                </a:cubicBezTo>
                <a:cubicBezTo>
                  <a:pt x="4292356" y="2880703"/>
                  <a:pt x="4282549" y="2884818"/>
                  <a:pt x="4281520" y="2884749"/>
                </a:cubicBezTo>
                <a:cubicBezTo>
                  <a:pt x="4280491" y="2884749"/>
                  <a:pt x="4288721" y="2880634"/>
                  <a:pt x="4299968" y="2875559"/>
                </a:cubicBezTo>
                <a:cubicBezTo>
                  <a:pt x="4310941" y="2870553"/>
                  <a:pt x="4321296" y="2866164"/>
                  <a:pt x="4322256" y="2866164"/>
                </a:cubicBezTo>
                <a:close/>
                <a:moveTo>
                  <a:pt x="4273839" y="2866027"/>
                </a:moveTo>
                <a:cubicBezTo>
                  <a:pt x="4274662" y="2866987"/>
                  <a:pt x="4268901" y="2870347"/>
                  <a:pt x="4260260" y="2874188"/>
                </a:cubicBezTo>
                <a:cubicBezTo>
                  <a:pt x="4251962" y="2877891"/>
                  <a:pt x="4244006" y="2880497"/>
                  <a:pt x="4242635" y="2879949"/>
                </a:cubicBezTo>
                <a:cubicBezTo>
                  <a:pt x="4241126" y="2879263"/>
                  <a:pt x="4248738" y="2874462"/>
                  <a:pt x="4257654" y="2870622"/>
                </a:cubicBezTo>
                <a:cubicBezTo>
                  <a:pt x="4265746" y="2867193"/>
                  <a:pt x="4273084" y="2865135"/>
                  <a:pt x="4273839" y="2866027"/>
                </a:cubicBezTo>
                <a:close/>
                <a:moveTo>
                  <a:pt x="7516403" y="2864603"/>
                </a:moveTo>
                <a:cubicBezTo>
                  <a:pt x="7518105" y="2863498"/>
                  <a:pt x="7519163" y="2863610"/>
                  <a:pt x="7519386" y="2865273"/>
                </a:cubicBezTo>
                <a:cubicBezTo>
                  <a:pt x="7520209" y="2871650"/>
                  <a:pt x="7509099" y="2898054"/>
                  <a:pt x="7494218" y="2919862"/>
                </a:cubicBezTo>
                <a:cubicBezTo>
                  <a:pt x="7478994" y="2942220"/>
                  <a:pt x="7465895" y="2950517"/>
                  <a:pt x="7463974" y="2944757"/>
                </a:cubicBezTo>
                <a:cubicBezTo>
                  <a:pt x="7461916" y="2938653"/>
                  <a:pt x="7473507" y="2920068"/>
                  <a:pt x="7488937" y="2898328"/>
                </a:cubicBezTo>
                <a:cubicBezTo>
                  <a:pt x="7500407" y="2882177"/>
                  <a:pt x="7511298" y="2867917"/>
                  <a:pt x="7516403" y="2864603"/>
                </a:cubicBezTo>
                <a:close/>
                <a:moveTo>
                  <a:pt x="7209131" y="2863764"/>
                </a:moveTo>
                <a:cubicBezTo>
                  <a:pt x="7224562" y="2866096"/>
                  <a:pt x="7238141" y="2875697"/>
                  <a:pt x="7239718" y="2884955"/>
                </a:cubicBezTo>
                <a:cubicBezTo>
                  <a:pt x="7241296" y="2894831"/>
                  <a:pt x="7228745" y="2901072"/>
                  <a:pt x="7212080" y="2899220"/>
                </a:cubicBezTo>
                <a:cubicBezTo>
                  <a:pt x="7195279" y="2897368"/>
                  <a:pt x="7181082" y="2888041"/>
                  <a:pt x="7180328" y="2877892"/>
                </a:cubicBezTo>
                <a:cubicBezTo>
                  <a:pt x="7179505" y="2867673"/>
                  <a:pt x="7192192" y="2861227"/>
                  <a:pt x="7209131" y="2863764"/>
                </a:cubicBezTo>
                <a:close/>
                <a:moveTo>
                  <a:pt x="4038403" y="2863764"/>
                </a:moveTo>
                <a:cubicBezTo>
                  <a:pt x="4039501" y="2867262"/>
                  <a:pt x="4034357" y="2872817"/>
                  <a:pt x="4026882" y="2876314"/>
                </a:cubicBezTo>
                <a:cubicBezTo>
                  <a:pt x="4020641" y="2879263"/>
                  <a:pt x="4014400" y="2879675"/>
                  <a:pt x="4012960" y="2877206"/>
                </a:cubicBezTo>
                <a:cubicBezTo>
                  <a:pt x="4011246" y="2874257"/>
                  <a:pt x="4015977" y="2868153"/>
                  <a:pt x="4023110" y="2864313"/>
                </a:cubicBezTo>
                <a:cubicBezTo>
                  <a:pt x="4030037" y="2860609"/>
                  <a:pt x="4037375" y="2860404"/>
                  <a:pt x="4038403" y="2863764"/>
                </a:cubicBezTo>
                <a:close/>
                <a:moveTo>
                  <a:pt x="4968005" y="2863695"/>
                </a:moveTo>
                <a:cubicBezTo>
                  <a:pt x="4983230" y="2858552"/>
                  <a:pt x="4996192" y="2865410"/>
                  <a:pt x="4997700" y="2879880"/>
                </a:cubicBezTo>
                <a:cubicBezTo>
                  <a:pt x="4999072" y="2892910"/>
                  <a:pt x="4989265" y="2907312"/>
                  <a:pt x="4975549" y="2912044"/>
                </a:cubicBezTo>
                <a:cubicBezTo>
                  <a:pt x="4961284" y="2916982"/>
                  <a:pt x="4946608" y="2908615"/>
                  <a:pt x="4945374" y="2895105"/>
                </a:cubicBezTo>
                <a:cubicBezTo>
                  <a:pt x="4944208" y="2882212"/>
                  <a:pt x="4954289" y="2868290"/>
                  <a:pt x="4968005" y="2863695"/>
                </a:cubicBezTo>
                <a:close/>
                <a:moveTo>
                  <a:pt x="6156359" y="2862735"/>
                </a:moveTo>
                <a:cubicBezTo>
                  <a:pt x="6171516" y="2861089"/>
                  <a:pt x="6185506" y="2871445"/>
                  <a:pt x="6187357" y="2885778"/>
                </a:cubicBezTo>
                <a:cubicBezTo>
                  <a:pt x="6189278" y="2901208"/>
                  <a:pt x="6176727" y="2916913"/>
                  <a:pt x="6160611" y="2918902"/>
                </a:cubicBezTo>
                <a:cubicBezTo>
                  <a:pt x="6145318" y="2920754"/>
                  <a:pt x="6131533" y="2910124"/>
                  <a:pt x="6129750" y="2895379"/>
                </a:cubicBezTo>
                <a:cubicBezTo>
                  <a:pt x="6127830" y="2879468"/>
                  <a:pt x="6140106" y="2864449"/>
                  <a:pt x="6156359" y="2862735"/>
                </a:cubicBezTo>
                <a:close/>
                <a:moveTo>
                  <a:pt x="3667248" y="2861639"/>
                </a:moveTo>
                <a:cubicBezTo>
                  <a:pt x="3667522" y="2863078"/>
                  <a:pt x="3663134" y="2865890"/>
                  <a:pt x="3657373" y="2867879"/>
                </a:cubicBezTo>
                <a:cubicBezTo>
                  <a:pt x="3651406" y="2869936"/>
                  <a:pt x="3647017" y="2870280"/>
                  <a:pt x="3647017" y="2868702"/>
                </a:cubicBezTo>
                <a:cubicBezTo>
                  <a:pt x="3647017" y="2867193"/>
                  <a:pt x="3651818" y="2864245"/>
                  <a:pt x="3657030" y="2862393"/>
                </a:cubicBezTo>
                <a:cubicBezTo>
                  <a:pt x="3662448" y="2860473"/>
                  <a:pt x="3666905" y="2860130"/>
                  <a:pt x="3667248" y="2861639"/>
                </a:cubicBezTo>
                <a:close/>
                <a:moveTo>
                  <a:pt x="4113019" y="2861570"/>
                </a:moveTo>
                <a:cubicBezTo>
                  <a:pt x="4113979" y="2864176"/>
                  <a:pt x="4108493" y="2869662"/>
                  <a:pt x="4101635" y="2873091"/>
                </a:cubicBezTo>
                <a:cubicBezTo>
                  <a:pt x="4094502" y="2876658"/>
                  <a:pt x="4087575" y="2877412"/>
                  <a:pt x="4086341" y="2874668"/>
                </a:cubicBezTo>
                <a:cubicBezTo>
                  <a:pt x="4085107" y="2871994"/>
                  <a:pt x="4090113" y="2866782"/>
                  <a:pt x="4097520" y="2863147"/>
                </a:cubicBezTo>
                <a:cubicBezTo>
                  <a:pt x="4104858" y="2859581"/>
                  <a:pt x="4111990" y="2858964"/>
                  <a:pt x="4113019" y="2861570"/>
                </a:cubicBezTo>
                <a:close/>
                <a:moveTo>
                  <a:pt x="6653222" y="2861090"/>
                </a:moveTo>
                <a:cubicBezTo>
                  <a:pt x="6668858" y="2860541"/>
                  <a:pt x="6682642" y="2869594"/>
                  <a:pt x="6684288" y="2881458"/>
                </a:cubicBezTo>
                <a:cubicBezTo>
                  <a:pt x="6686071" y="2894077"/>
                  <a:pt x="6673452" y="2905804"/>
                  <a:pt x="6656651" y="2907381"/>
                </a:cubicBezTo>
                <a:cubicBezTo>
                  <a:pt x="6639711" y="2908958"/>
                  <a:pt x="6625241" y="2899563"/>
                  <a:pt x="6624349" y="2886258"/>
                </a:cubicBezTo>
                <a:cubicBezTo>
                  <a:pt x="6623458" y="2872886"/>
                  <a:pt x="6636145" y="2861707"/>
                  <a:pt x="6653222" y="2861090"/>
                </a:cubicBezTo>
                <a:close/>
                <a:moveTo>
                  <a:pt x="4704392" y="2860026"/>
                </a:moveTo>
                <a:cubicBezTo>
                  <a:pt x="4709596" y="2860729"/>
                  <a:pt x="4713402" y="2863215"/>
                  <a:pt x="4714465" y="2867398"/>
                </a:cubicBezTo>
                <a:cubicBezTo>
                  <a:pt x="4716591" y="2875697"/>
                  <a:pt x="4707195" y="2888247"/>
                  <a:pt x="4693753" y="2894419"/>
                </a:cubicBezTo>
                <a:cubicBezTo>
                  <a:pt x="4680380" y="2900591"/>
                  <a:pt x="4667350" y="2898054"/>
                  <a:pt x="4665361" y="2889413"/>
                </a:cubicBezTo>
                <a:cubicBezTo>
                  <a:pt x="4663304" y="2880634"/>
                  <a:pt x="4672356" y="2869456"/>
                  <a:pt x="4685935" y="2863352"/>
                </a:cubicBezTo>
                <a:cubicBezTo>
                  <a:pt x="4692588" y="2860403"/>
                  <a:pt x="4699189" y="2859323"/>
                  <a:pt x="4704392" y="2860026"/>
                </a:cubicBezTo>
                <a:close/>
                <a:moveTo>
                  <a:pt x="3950483" y="2858621"/>
                </a:moveTo>
                <a:cubicBezTo>
                  <a:pt x="3956518" y="2855809"/>
                  <a:pt x="3962896" y="2856289"/>
                  <a:pt x="3964062" y="2859581"/>
                </a:cubicBezTo>
                <a:cubicBezTo>
                  <a:pt x="3965434" y="2863421"/>
                  <a:pt x="3959947" y="2870416"/>
                  <a:pt x="3953021" y="2873777"/>
                </a:cubicBezTo>
                <a:cubicBezTo>
                  <a:pt x="3947054" y="2876657"/>
                  <a:pt x="3941088" y="2876314"/>
                  <a:pt x="3939716" y="2872885"/>
                </a:cubicBezTo>
                <a:cubicBezTo>
                  <a:pt x="3938139" y="2868839"/>
                  <a:pt x="3943145" y="2862118"/>
                  <a:pt x="3950483" y="2858621"/>
                </a:cubicBezTo>
                <a:close/>
                <a:moveTo>
                  <a:pt x="4485193" y="2858037"/>
                </a:moveTo>
                <a:cubicBezTo>
                  <a:pt x="4489659" y="2857557"/>
                  <a:pt x="4492643" y="2858380"/>
                  <a:pt x="4493157" y="2860678"/>
                </a:cubicBezTo>
                <a:cubicBezTo>
                  <a:pt x="4494117" y="2865204"/>
                  <a:pt x="4484310" y="2874188"/>
                  <a:pt x="4471760" y="2879812"/>
                </a:cubicBezTo>
                <a:cubicBezTo>
                  <a:pt x="4459347" y="2885435"/>
                  <a:pt x="4447345" y="2886258"/>
                  <a:pt x="4446454" y="2881869"/>
                </a:cubicBezTo>
                <a:cubicBezTo>
                  <a:pt x="4445562" y="2877411"/>
                  <a:pt x="4455644" y="2868976"/>
                  <a:pt x="4468331" y="2863215"/>
                </a:cubicBezTo>
                <a:cubicBezTo>
                  <a:pt x="4474778" y="2860300"/>
                  <a:pt x="4480727" y="2858517"/>
                  <a:pt x="4485193" y="2858037"/>
                </a:cubicBezTo>
                <a:close/>
                <a:moveTo>
                  <a:pt x="3509309" y="2857729"/>
                </a:moveTo>
                <a:cubicBezTo>
                  <a:pt x="3513767" y="2858963"/>
                  <a:pt x="3517950" y="2859306"/>
                  <a:pt x="3519459" y="2860472"/>
                </a:cubicBezTo>
                <a:cubicBezTo>
                  <a:pt x="3521585" y="2862187"/>
                  <a:pt x="3518156" y="2864176"/>
                  <a:pt x="3513698" y="2865547"/>
                </a:cubicBezTo>
                <a:cubicBezTo>
                  <a:pt x="3509035" y="2866987"/>
                  <a:pt x="3501011" y="2865959"/>
                  <a:pt x="3501834" y="2863901"/>
                </a:cubicBezTo>
                <a:cubicBezTo>
                  <a:pt x="3502451" y="2862187"/>
                  <a:pt x="3505880" y="2860404"/>
                  <a:pt x="3509309" y="2857729"/>
                </a:cubicBezTo>
                <a:close/>
                <a:moveTo>
                  <a:pt x="1255773" y="2857181"/>
                </a:moveTo>
                <a:cubicBezTo>
                  <a:pt x="1263109" y="2858346"/>
                  <a:pt x="1270246" y="2864450"/>
                  <a:pt x="1270587" y="2869662"/>
                </a:cubicBezTo>
                <a:cubicBezTo>
                  <a:pt x="1271000" y="2875012"/>
                  <a:pt x="1264896" y="2878852"/>
                  <a:pt x="1257764" y="2877892"/>
                </a:cubicBezTo>
                <a:cubicBezTo>
                  <a:pt x="1250425" y="2876863"/>
                  <a:pt x="1243977" y="2871445"/>
                  <a:pt x="1243295" y="2865479"/>
                </a:cubicBezTo>
                <a:cubicBezTo>
                  <a:pt x="1242537" y="2859649"/>
                  <a:pt x="1248093" y="2855878"/>
                  <a:pt x="1255773" y="2857181"/>
                </a:cubicBezTo>
                <a:close/>
                <a:moveTo>
                  <a:pt x="4186742" y="2855192"/>
                </a:moveTo>
                <a:cubicBezTo>
                  <a:pt x="4187085" y="2857592"/>
                  <a:pt x="4181187" y="2862530"/>
                  <a:pt x="4174535" y="2865548"/>
                </a:cubicBezTo>
                <a:cubicBezTo>
                  <a:pt x="4166648" y="2869182"/>
                  <a:pt x="4158830" y="2870142"/>
                  <a:pt x="4158762" y="2867262"/>
                </a:cubicBezTo>
                <a:cubicBezTo>
                  <a:pt x="4158693" y="2864793"/>
                  <a:pt x="4164522" y="2859718"/>
                  <a:pt x="4171175" y="2856564"/>
                </a:cubicBezTo>
                <a:cubicBezTo>
                  <a:pt x="4178787" y="2852997"/>
                  <a:pt x="4186468" y="2852380"/>
                  <a:pt x="4186742" y="2855192"/>
                </a:cubicBezTo>
                <a:close/>
                <a:moveTo>
                  <a:pt x="1449101" y="2854849"/>
                </a:moveTo>
                <a:cubicBezTo>
                  <a:pt x="1456028" y="2856563"/>
                  <a:pt x="1463641" y="2863353"/>
                  <a:pt x="1465217" y="2869113"/>
                </a:cubicBezTo>
                <a:cubicBezTo>
                  <a:pt x="1466798" y="2875148"/>
                  <a:pt x="1462065" y="2877754"/>
                  <a:pt x="1454385" y="2875080"/>
                </a:cubicBezTo>
                <a:cubicBezTo>
                  <a:pt x="1447935" y="2872817"/>
                  <a:pt x="1441491" y="2867399"/>
                  <a:pt x="1439567" y="2862461"/>
                </a:cubicBezTo>
                <a:cubicBezTo>
                  <a:pt x="1437375" y="2856769"/>
                  <a:pt x="1441900" y="2853066"/>
                  <a:pt x="1449101" y="2854849"/>
                </a:cubicBezTo>
                <a:close/>
                <a:moveTo>
                  <a:pt x="448381" y="2853820"/>
                </a:moveTo>
                <a:cubicBezTo>
                  <a:pt x="448312" y="2854780"/>
                  <a:pt x="446185" y="2858072"/>
                  <a:pt x="444059" y="2862324"/>
                </a:cubicBezTo>
                <a:cubicBezTo>
                  <a:pt x="441110" y="2864038"/>
                  <a:pt x="438504" y="2865959"/>
                  <a:pt x="437407" y="2865959"/>
                </a:cubicBezTo>
                <a:cubicBezTo>
                  <a:pt x="436995" y="2865959"/>
                  <a:pt x="439671" y="2861227"/>
                  <a:pt x="441453" y="2859032"/>
                </a:cubicBezTo>
                <a:cubicBezTo>
                  <a:pt x="444884" y="2854849"/>
                  <a:pt x="448449" y="2851557"/>
                  <a:pt x="448381" y="2853820"/>
                </a:cubicBezTo>
                <a:close/>
                <a:moveTo>
                  <a:pt x="1893088" y="2853615"/>
                </a:moveTo>
                <a:cubicBezTo>
                  <a:pt x="1898576" y="2857318"/>
                  <a:pt x="1903377" y="2864313"/>
                  <a:pt x="1903923" y="2869388"/>
                </a:cubicBezTo>
                <a:cubicBezTo>
                  <a:pt x="1904404" y="2874257"/>
                  <a:pt x="1900015" y="2874737"/>
                  <a:pt x="1894048" y="2870622"/>
                </a:cubicBezTo>
                <a:cubicBezTo>
                  <a:pt x="1887877" y="2866302"/>
                  <a:pt x="1883212" y="2859855"/>
                  <a:pt x="1883076" y="2855192"/>
                </a:cubicBezTo>
                <a:cubicBezTo>
                  <a:pt x="1882938" y="2850802"/>
                  <a:pt x="1887671" y="2850048"/>
                  <a:pt x="1893088" y="2853615"/>
                </a:cubicBezTo>
                <a:close/>
                <a:moveTo>
                  <a:pt x="1120329" y="2853408"/>
                </a:moveTo>
                <a:cubicBezTo>
                  <a:pt x="1127600" y="2852860"/>
                  <a:pt x="1134938" y="2857249"/>
                  <a:pt x="1135830" y="2862667"/>
                </a:cubicBezTo>
                <a:cubicBezTo>
                  <a:pt x="1136789" y="2868016"/>
                  <a:pt x="1131097" y="2873571"/>
                  <a:pt x="1124170" y="2874257"/>
                </a:cubicBezTo>
                <a:cubicBezTo>
                  <a:pt x="1116970" y="2875011"/>
                  <a:pt x="1110042" y="2870965"/>
                  <a:pt x="1108875" y="2865136"/>
                </a:cubicBezTo>
                <a:cubicBezTo>
                  <a:pt x="1107711" y="2859306"/>
                  <a:pt x="1112785" y="2854026"/>
                  <a:pt x="1120329" y="2853408"/>
                </a:cubicBezTo>
                <a:close/>
                <a:moveTo>
                  <a:pt x="923400" y="2852440"/>
                </a:moveTo>
                <a:cubicBezTo>
                  <a:pt x="925904" y="2853374"/>
                  <a:pt x="927582" y="2855397"/>
                  <a:pt x="927756" y="2858209"/>
                </a:cubicBezTo>
                <a:cubicBezTo>
                  <a:pt x="928028" y="2863215"/>
                  <a:pt x="923710" y="2868770"/>
                  <a:pt x="917263" y="2871856"/>
                </a:cubicBezTo>
                <a:cubicBezTo>
                  <a:pt x="909925" y="2875354"/>
                  <a:pt x="902929" y="2874188"/>
                  <a:pt x="902175" y="2869045"/>
                </a:cubicBezTo>
                <a:cubicBezTo>
                  <a:pt x="901488" y="2864107"/>
                  <a:pt x="907321" y="2856220"/>
                  <a:pt x="914108" y="2853202"/>
                </a:cubicBezTo>
                <a:cubicBezTo>
                  <a:pt x="917573" y="2851659"/>
                  <a:pt x="920897" y="2851505"/>
                  <a:pt x="923400" y="2852440"/>
                </a:cubicBezTo>
                <a:close/>
                <a:moveTo>
                  <a:pt x="283717" y="2852243"/>
                </a:moveTo>
                <a:cubicBezTo>
                  <a:pt x="285157" y="2852243"/>
                  <a:pt x="286461" y="2852586"/>
                  <a:pt x="287284" y="2853271"/>
                </a:cubicBezTo>
                <a:cubicBezTo>
                  <a:pt x="287354" y="2853409"/>
                  <a:pt x="285090" y="2855741"/>
                  <a:pt x="283307" y="2857867"/>
                </a:cubicBezTo>
                <a:cubicBezTo>
                  <a:pt x="282277" y="2857181"/>
                  <a:pt x="280974" y="2856769"/>
                  <a:pt x="280562" y="2855741"/>
                </a:cubicBezTo>
                <a:cubicBezTo>
                  <a:pt x="280426" y="2855466"/>
                  <a:pt x="283511" y="2852243"/>
                  <a:pt x="283717" y="2852243"/>
                </a:cubicBezTo>
                <a:close/>
                <a:moveTo>
                  <a:pt x="4631672" y="2852191"/>
                </a:moveTo>
                <a:cubicBezTo>
                  <a:pt x="4636353" y="2852465"/>
                  <a:pt x="4639610" y="2854265"/>
                  <a:pt x="4640467" y="2857592"/>
                </a:cubicBezTo>
                <a:cubicBezTo>
                  <a:pt x="4642113" y="2864107"/>
                  <a:pt x="4633197" y="2874805"/>
                  <a:pt x="4620716" y="2880840"/>
                </a:cubicBezTo>
                <a:cubicBezTo>
                  <a:pt x="4607137" y="2887355"/>
                  <a:pt x="4593490" y="2886601"/>
                  <a:pt x="4591638" y="2879606"/>
                </a:cubicBezTo>
                <a:cubicBezTo>
                  <a:pt x="4589718" y="2872611"/>
                  <a:pt x="4600279" y="2861912"/>
                  <a:pt x="4614338" y="2855946"/>
                </a:cubicBezTo>
                <a:cubicBezTo>
                  <a:pt x="4620888" y="2853168"/>
                  <a:pt x="4626992" y="2851917"/>
                  <a:pt x="4631672" y="2852191"/>
                </a:cubicBezTo>
                <a:close/>
                <a:moveTo>
                  <a:pt x="7068542" y="2852174"/>
                </a:moveTo>
                <a:cubicBezTo>
                  <a:pt x="7083972" y="2852997"/>
                  <a:pt x="7098237" y="2861638"/>
                  <a:pt x="7101186" y="2871513"/>
                </a:cubicBezTo>
                <a:cubicBezTo>
                  <a:pt x="7104204" y="2881663"/>
                  <a:pt x="7092271" y="2890236"/>
                  <a:pt x="7075880" y="2890030"/>
                </a:cubicBezTo>
                <a:cubicBezTo>
                  <a:pt x="7058872" y="2889824"/>
                  <a:pt x="7044127" y="2881526"/>
                  <a:pt x="7042070" y="2870622"/>
                </a:cubicBezTo>
                <a:cubicBezTo>
                  <a:pt x="7040013" y="2859717"/>
                  <a:pt x="7051877" y="2851282"/>
                  <a:pt x="7068542" y="2852174"/>
                </a:cubicBezTo>
                <a:close/>
                <a:moveTo>
                  <a:pt x="3738375" y="2852123"/>
                </a:moveTo>
                <a:cubicBezTo>
                  <a:pt x="3740647" y="2851986"/>
                  <a:pt x="3741830" y="2852517"/>
                  <a:pt x="3740767" y="2853889"/>
                </a:cubicBezTo>
                <a:cubicBezTo>
                  <a:pt x="3739189" y="2856015"/>
                  <a:pt x="3734594" y="2858895"/>
                  <a:pt x="3729656" y="2862804"/>
                </a:cubicBezTo>
                <a:cubicBezTo>
                  <a:pt x="3725542" y="2862255"/>
                  <a:pt x="3721496" y="2862461"/>
                  <a:pt x="3720261" y="2861433"/>
                </a:cubicBezTo>
                <a:cubicBezTo>
                  <a:pt x="3718752" y="2860130"/>
                  <a:pt x="3723758" y="2856632"/>
                  <a:pt x="3729451" y="2854369"/>
                </a:cubicBezTo>
                <a:cubicBezTo>
                  <a:pt x="3732743" y="2853066"/>
                  <a:pt x="3736103" y="2852260"/>
                  <a:pt x="3738375" y="2852123"/>
                </a:cubicBezTo>
                <a:close/>
                <a:moveTo>
                  <a:pt x="6790313" y="2851762"/>
                </a:moveTo>
                <a:cubicBezTo>
                  <a:pt x="6806909" y="2850871"/>
                  <a:pt x="6822271" y="2860335"/>
                  <a:pt x="6823712" y="2872130"/>
                </a:cubicBezTo>
                <a:cubicBezTo>
                  <a:pt x="6825083" y="2883995"/>
                  <a:pt x="6812396" y="2894145"/>
                  <a:pt x="6795594" y="2894899"/>
                </a:cubicBezTo>
                <a:cubicBezTo>
                  <a:pt x="6778655" y="2895653"/>
                  <a:pt x="6764390" y="2886326"/>
                  <a:pt x="6763773" y="2873913"/>
                </a:cubicBezTo>
                <a:cubicBezTo>
                  <a:pt x="6763155" y="2862255"/>
                  <a:pt x="6774608" y="2852585"/>
                  <a:pt x="6790313" y="2851762"/>
                </a:cubicBezTo>
                <a:close/>
                <a:moveTo>
                  <a:pt x="4557837" y="2851754"/>
                </a:moveTo>
                <a:cubicBezTo>
                  <a:pt x="4562646" y="2851557"/>
                  <a:pt x="4566126" y="2852688"/>
                  <a:pt x="4566949" y="2855260"/>
                </a:cubicBezTo>
                <a:cubicBezTo>
                  <a:pt x="4568595" y="2860472"/>
                  <a:pt x="4559406" y="2870142"/>
                  <a:pt x="4546581" y="2876246"/>
                </a:cubicBezTo>
                <a:cubicBezTo>
                  <a:pt x="4533414" y="2882486"/>
                  <a:pt x="4521687" y="2882966"/>
                  <a:pt x="4519561" y="2877754"/>
                </a:cubicBezTo>
                <a:cubicBezTo>
                  <a:pt x="4517229" y="2872062"/>
                  <a:pt x="4527036" y="2862324"/>
                  <a:pt x="4540752" y="2856220"/>
                </a:cubicBezTo>
                <a:cubicBezTo>
                  <a:pt x="4546890" y="2853477"/>
                  <a:pt x="4553028" y="2851951"/>
                  <a:pt x="4557837" y="2851754"/>
                </a:cubicBezTo>
                <a:close/>
                <a:moveTo>
                  <a:pt x="5799538" y="2851351"/>
                </a:moveTo>
                <a:cubicBezTo>
                  <a:pt x="5815037" y="2848814"/>
                  <a:pt x="5828959" y="2858278"/>
                  <a:pt x="5831359" y="2873502"/>
                </a:cubicBezTo>
                <a:cubicBezTo>
                  <a:pt x="5833760" y="2888521"/>
                  <a:pt x="5823335" y="2903746"/>
                  <a:pt x="5808179" y="2907038"/>
                </a:cubicBezTo>
                <a:cubicBezTo>
                  <a:pt x="5792132" y="2910536"/>
                  <a:pt x="5776221" y="2898877"/>
                  <a:pt x="5774575" y="2882898"/>
                </a:cubicBezTo>
                <a:cubicBezTo>
                  <a:pt x="5773066" y="2867673"/>
                  <a:pt x="5784176" y="2853820"/>
                  <a:pt x="5799538" y="2851351"/>
                </a:cubicBezTo>
                <a:close/>
                <a:moveTo>
                  <a:pt x="778081" y="2851009"/>
                </a:moveTo>
                <a:cubicBezTo>
                  <a:pt x="780240" y="2850632"/>
                  <a:pt x="781610" y="2851592"/>
                  <a:pt x="781610" y="2853958"/>
                </a:cubicBezTo>
                <a:cubicBezTo>
                  <a:pt x="781610" y="2858826"/>
                  <a:pt x="776471" y="2867193"/>
                  <a:pt x="769952" y="2873229"/>
                </a:cubicBezTo>
                <a:cubicBezTo>
                  <a:pt x="763643" y="2879126"/>
                  <a:pt x="758021" y="2880429"/>
                  <a:pt x="758090" y="2875903"/>
                </a:cubicBezTo>
                <a:cubicBezTo>
                  <a:pt x="758156" y="2871308"/>
                  <a:pt x="763576" y="2862050"/>
                  <a:pt x="769814" y="2856084"/>
                </a:cubicBezTo>
                <a:cubicBezTo>
                  <a:pt x="772971" y="2853100"/>
                  <a:pt x="775918" y="2851386"/>
                  <a:pt x="778081" y="2851009"/>
                </a:cubicBezTo>
                <a:close/>
                <a:moveTo>
                  <a:pt x="213697" y="2850665"/>
                </a:moveTo>
                <a:cubicBezTo>
                  <a:pt x="213218" y="2851351"/>
                  <a:pt x="212737" y="2852105"/>
                  <a:pt x="212257" y="2852791"/>
                </a:cubicBezTo>
                <a:cubicBezTo>
                  <a:pt x="210816" y="2853066"/>
                  <a:pt x="209376" y="2853340"/>
                  <a:pt x="207936" y="2853614"/>
                </a:cubicBezTo>
                <a:cubicBezTo>
                  <a:pt x="208485" y="2852928"/>
                  <a:pt x="209102" y="2851763"/>
                  <a:pt x="209582" y="2851625"/>
                </a:cubicBezTo>
                <a:cubicBezTo>
                  <a:pt x="210954" y="2851076"/>
                  <a:pt x="212325" y="2850940"/>
                  <a:pt x="213697" y="2850665"/>
                </a:cubicBezTo>
                <a:close/>
                <a:moveTo>
                  <a:pt x="3877103" y="2849225"/>
                </a:moveTo>
                <a:cubicBezTo>
                  <a:pt x="3883687" y="2846344"/>
                  <a:pt x="3889379" y="2847099"/>
                  <a:pt x="3889516" y="2851145"/>
                </a:cubicBezTo>
                <a:cubicBezTo>
                  <a:pt x="3889653" y="2855260"/>
                  <a:pt x="3884578" y="2861501"/>
                  <a:pt x="3877858" y="2864450"/>
                </a:cubicBezTo>
                <a:cubicBezTo>
                  <a:pt x="3871274" y="2867330"/>
                  <a:pt x="3865376" y="2865684"/>
                  <a:pt x="3865307" y="2861707"/>
                </a:cubicBezTo>
                <a:cubicBezTo>
                  <a:pt x="3865170" y="2857729"/>
                  <a:pt x="3870725" y="2852037"/>
                  <a:pt x="3877103" y="2849225"/>
                </a:cubicBezTo>
                <a:close/>
                <a:moveTo>
                  <a:pt x="6930148" y="2848470"/>
                </a:moveTo>
                <a:cubicBezTo>
                  <a:pt x="6946607" y="2848607"/>
                  <a:pt x="6961832" y="2858552"/>
                  <a:pt x="6962860" y="2869456"/>
                </a:cubicBezTo>
                <a:cubicBezTo>
                  <a:pt x="6963821" y="2880497"/>
                  <a:pt x="6950928" y="2889070"/>
                  <a:pt x="6934057" y="2888795"/>
                </a:cubicBezTo>
                <a:cubicBezTo>
                  <a:pt x="6918283" y="2888590"/>
                  <a:pt x="6904979" y="2880360"/>
                  <a:pt x="6903196" y="2869456"/>
                </a:cubicBezTo>
                <a:cubicBezTo>
                  <a:pt x="6901276" y="2857797"/>
                  <a:pt x="6913277" y="2848333"/>
                  <a:pt x="6930148" y="2848470"/>
                </a:cubicBezTo>
                <a:close/>
                <a:moveTo>
                  <a:pt x="2151219" y="2847991"/>
                </a:moveTo>
                <a:cubicBezTo>
                  <a:pt x="2156500" y="2850665"/>
                  <a:pt x="2160752" y="2856564"/>
                  <a:pt x="2160683" y="2862324"/>
                </a:cubicBezTo>
                <a:cubicBezTo>
                  <a:pt x="2160614" y="2866645"/>
                  <a:pt x="2157048" y="2868908"/>
                  <a:pt x="2153962" y="2873709"/>
                </a:cubicBezTo>
                <a:cubicBezTo>
                  <a:pt x="2149093" y="2866371"/>
                  <a:pt x="2144841" y="2861638"/>
                  <a:pt x="2142921" y="2856564"/>
                </a:cubicBezTo>
                <a:cubicBezTo>
                  <a:pt x="2140246" y="2849637"/>
                  <a:pt x="2145321" y="2844974"/>
                  <a:pt x="2151219" y="2847991"/>
                </a:cubicBezTo>
                <a:close/>
                <a:moveTo>
                  <a:pt x="5312619" y="2847922"/>
                </a:moveTo>
                <a:cubicBezTo>
                  <a:pt x="5326404" y="2846824"/>
                  <a:pt x="5339777" y="2856014"/>
                  <a:pt x="5342452" y="2869181"/>
                </a:cubicBezTo>
                <a:cubicBezTo>
                  <a:pt x="5345332" y="2883309"/>
                  <a:pt x="5334976" y="2897505"/>
                  <a:pt x="5319683" y="2899425"/>
                </a:cubicBezTo>
                <a:cubicBezTo>
                  <a:pt x="5304115" y="2901345"/>
                  <a:pt x="5290605" y="2890784"/>
                  <a:pt x="5288616" y="2876039"/>
                </a:cubicBezTo>
                <a:cubicBezTo>
                  <a:pt x="5286696" y="2861638"/>
                  <a:pt x="5297669" y="2849088"/>
                  <a:pt x="5312619" y="2847922"/>
                </a:cubicBezTo>
                <a:close/>
                <a:moveTo>
                  <a:pt x="3804272" y="2847785"/>
                </a:moveTo>
                <a:cubicBezTo>
                  <a:pt x="3810238" y="2845590"/>
                  <a:pt x="3815862" y="2846207"/>
                  <a:pt x="3813942" y="2849842"/>
                </a:cubicBezTo>
                <a:cubicBezTo>
                  <a:pt x="3812638" y="2852311"/>
                  <a:pt x="3808387" y="2855672"/>
                  <a:pt x="3806397" y="2857660"/>
                </a:cubicBezTo>
                <a:cubicBezTo>
                  <a:pt x="3797345" y="2861363"/>
                  <a:pt x="3792133" y="2860815"/>
                  <a:pt x="3792407" y="2857729"/>
                </a:cubicBezTo>
                <a:cubicBezTo>
                  <a:pt x="3792681" y="2854711"/>
                  <a:pt x="3798580" y="2849842"/>
                  <a:pt x="3804272" y="2847785"/>
                </a:cubicBezTo>
                <a:close/>
                <a:moveTo>
                  <a:pt x="7426299" y="2847511"/>
                </a:moveTo>
                <a:cubicBezTo>
                  <a:pt x="7431828" y="2848385"/>
                  <a:pt x="7435583" y="2850768"/>
                  <a:pt x="7436131" y="2855535"/>
                </a:cubicBezTo>
                <a:cubicBezTo>
                  <a:pt x="7437091" y="2864381"/>
                  <a:pt x="7426461" y="2879743"/>
                  <a:pt x="7412128" y="2883515"/>
                </a:cubicBezTo>
                <a:cubicBezTo>
                  <a:pt x="7396698" y="2887424"/>
                  <a:pt x="7382295" y="2875491"/>
                  <a:pt x="7381199" y="2864999"/>
                </a:cubicBezTo>
                <a:cubicBezTo>
                  <a:pt x="7380170" y="2855192"/>
                  <a:pt x="7391143" y="2850940"/>
                  <a:pt x="7405819" y="2848539"/>
                </a:cubicBezTo>
                <a:cubicBezTo>
                  <a:pt x="7413466" y="2847270"/>
                  <a:pt x="7420769" y="2846636"/>
                  <a:pt x="7426299" y="2847511"/>
                </a:cubicBezTo>
                <a:close/>
                <a:moveTo>
                  <a:pt x="4406952" y="2846824"/>
                </a:moveTo>
                <a:cubicBezTo>
                  <a:pt x="4407432" y="2848608"/>
                  <a:pt x="4398174" y="2854574"/>
                  <a:pt x="4386173" y="2860060"/>
                </a:cubicBezTo>
                <a:cubicBezTo>
                  <a:pt x="4374308" y="2865478"/>
                  <a:pt x="4363610" y="2868427"/>
                  <a:pt x="4363198" y="2866713"/>
                </a:cubicBezTo>
                <a:cubicBezTo>
                  <a:pt x="4362787" y="2864930"/>
                  <a:pt x="4372114" y="2859237"/>
                  <a:pt x="4384252" y="2853682"/>
                </a:cubicBezTo>
                <a:cubicBezTo>
                  <a:pt x="4396528" y="2848127"/>
                  <a:pt x="4406404" y="2845042"/>
                  <a:pt x="4406952" y="2846824"/>
                </a:cubicBezTo>
                <a:close/>
                <a:moveTo>
                  <a:pt x="4359632" y="2845728"/>
                </a:moveTo>
                <a:cubicBezTo>
                  <a:pt x="4360249" y="2845728"/>
                  <a:pt x="4353391" y="2848814"/>
                  <a:pt x="4344064" y="2852792"/>
                </a:cubicBezTo>
                <a:cubicBezTo>
                  <a:pt x="4333983" y="2857112"/>
                  <a:pt x="4324382" y="2861021"/>
                  <a:pt x="4324587" y="2860678"/>
                </a:cubicBezTo>
                <a:cubicBezTo>
                  <a:pt x="4324725" y="2860336"/>
                  <a:pt x="4332337" y="2856769"/>
                  <a:pt x="4341732" y="2852792"/>
                </a:cubicBezTo>
                <a:cubicBezTo>
                  <a:pt x="4351128" y="2848814"/>
                  <a:pt x="4359015" y="2845728"/>
                  <a:pt x="4359632" y="2845728"/>
                </a:cubicBezTo>
                <a:close/>
                <a:moveTo>
                  <a:pt x="618133" y="2845008"/>
                </a:moveTo>
                <a:cubicBezTo>
                  <a:pt x="620020" y="2843636"/>
                  <a:pt x="621307" y="2843602"/>
                  <a:pt x="621476" y="2845248"/>
                </a:cubicBezTo>
                <a:cubicBezTo>
                  <a:pt x="621888" y="2848677"/>
                  <a:pt x="617772" y="2857729"/>
                  <a:pt x="610643" y="2867331"/>
                </a:cubicBezTo>
                <a:cubicBezTo>
                  <a:pt x="608858" y="2867742"/>
                  <a:pt x="605018" y="2870280"/>
                  <a:pt x="604127" y="2868497"/>
                </a:cubicBezTo>
                <a:cubicBezTo>
                  <a:pt x="603235" y="2866713"/>
                  <a:pt x="606254" y="2859855"/>
                  <a:pt x="611189" y="2852791"/>
                </a:cubicBezTo>
                <a:cubicBezTo>
                  <a:pt x="613763" y="2849088"/>
                  <a:pt x="616249" y="2846379"/>
                  <a:pt x="618133" y="2845008"/>
                </a:cubicBezTo>
                <a:close/>
                <a:moveTo>
                  <a:pt x="534721" y="2844494"/>
                </a:moveTo>
                <a:cubicBezTo>
                  <a:pt x="535338" y="2844425"/>
                  <a:pt x="531979" y="2851146"/>
                  <a:pt x="529509" y="2855192"/>
                </a:cubicBezTo>
                <a:cubicBezTo>
                  <a:pt x="526216" y="2860678"/>
                  <a:pt x="520524" y="2865959"/>
                  <a:pt x="520801" y="2863284"/>
                </a:cubicBezTo>
                <a:cubicBezTo>
                  <a:pt x="520936" y="2861501"/>
                  <a:pt x="522926" y="2857387"/>
                  <a:pt x="525118" y="2851969"/>
                </a:cubicBezTo>
                <a:cubicBezTo>
                  <a:pt x="529646" y="2848334"/>
                  <a:pt x="533350" y="2844630"/>
                  <a:pt x="534721" y="2844494"/>
                </a:cubicBezTo>
                <a:close/>
                <a:moveTo>
                  <a:pt x="4260876" y="2843190"/>
                </a:moveTo>
                <a:cubicBezTo>
                  <a:pt x="4261288" y="2845316"/>
                  <a:pt x="4254704" y="2849842"/>
                  <a:pt x="4246269" y="2853477"/>
                </a:cubicBezTo>
                <a:cubicBezTo>
                  <a:pt x="4238039" y="2856975"/>
                  <a:pt x="4231113" y="2858140"/>
                  <a:pt x="4231318" y="2855740"/>
                </a:cubicBezTo>
                <a:cubicBezTo>
                  <a:pt x="4231524" y="2853614"/>
                  <a:pt x="4237148" y="2849499"/>
                  <a:pt x="4244554" y="2846207"/>
                </a:cubicBezTo>
                <a:cubicBezTo>
                  <a:pt x="4253058" y="2842367"/>
                  <a:pt x="4260465" y="2841064"/>
                  <a:pt x="4260876" y="2843190"/>
                </a:cubicBezTo>
                <a:close/>
                <a:moveTo>
                  <a:pt x="4347494" y="2842573"/>
                </a:moveTo>
                <a:cubicBezTo>
                  <a:pt x="4348659" y="2842985"/>
                  <a:pt x="4341390" y="2846825"/>
                  <a:pt x="4332475" y="2850597"/>
                </a:cubicBezTo>
                <a:cubicBezTo>
                  <a:pt x="4323422" y="2854506"/>
                  <a:pt x="4315192" y="2857318"/>
                  <a:pt x="4314713" y="2856632"/>
                </a:cubicBezTo>
                <a:cubicBezTo>
                  <a:pt x="4314233" y="2856015"/>
                  <a:pt x="4320062" y="2852723"/>
                  <a:pt x="4328291" y="2849157"/>
                </a:cubicBezTo>
                <a:cubicBezTo>
                  <a:pt x="4337549" y="2845042"/>
                  <a:pt x="4346259" y="2842162"/>
                  <a:pt x="4347494" y="2842573"/>
                </a:cubicBezTo>
                <a:close/>
                <a:moveTo>
                  <a:pt x="6296263" y="2842367"/>
                </a:moveTo>
                <a:cubicBezTo>
                  <a:pt x="6311487" y="2841270"/>
                  <a:pt x="6325272" y="2851420"/>
                  <a:pt x="6326849" y="2865067"/>
                </a:cubicBezTo>
                <a:cubicBezTo>
                  <a:pt x="6328564" y="2879675"/>
                  <a:pt x="6315465" y="2894419"/>
                  <a:pt x="6299486" y="2895860"/>
                </a:cubicBezTo>
                <a:cubicBezTo>
                  <a:pt x="6283987" y="2897300"/>
                  <a:pt x="6270614" y="2887150"/>
                  <a:pt x="6269036" y="2872885"/>
                </a:cubicBezTo>
                <a:cubicBezTo>
                  <a:pt x="6267322" y="2857660"/>
                  <a:pt x="6280009" y="2843602"/>
                  <a:pt x="6296263" y="2842367"/>
                </a:cubicBezTo>
                <a:close/>
                <a:moveTo>
                  <a:pt x="4371496" y="2842161"/>
                </a:moveTo>
                <a:cubicBezTo>
                  <a:pt x="4371702" y="2842092"/>
                  <a:pt x="4363815" y="2845453"/>
                  <a:pt x="4353117" y="2850048"/>
                </a:cubicBezTo>
                <a:cubicBezTo>
                  <a:pt x="4342761" y="2854505"/>
                  <a:pt x="4334257" y="2858209"/>
                  <a:pt x="4334395" y="2858140"/>
                </a:cubicBezTo>
                <a:cubicBezTo>
                  <a:pt x="4334532" y="2858072"/>
                  <a:pt x="4343104" y="2854300"/>
                  <a:pt x="4352911" y="2850048"/>
                </a:cubicBezTo>
                <a:cubicBezTo>
                  <a:pt x="4363061" y="2845727"/>
                  <a:pt x="4371291" y="2842230"/>
                  <a:pt x="4371496" y="2842161"/>
                </a:cubicBezTo>
                <a:close/>
                <a:moveTo>
                  <a:pt x="848040" y="2839572"/>
                </a:moveTo>
                <a:cubicBezTo>
                  <a:pt x="850997" y="2839298"/>
                  <a:pt x="853312" y="2840275"/>
                  <a:pt x="854032" y="2842572"/>
                </a:cubicBezTo>
                <a:cubicBezTo>
                  <a:pt x="855472" y="2847099"/>
                  <a:pt x="850190" y="2855671"/>
                  <a:pt x="843403" y="2860060"/>
                </a:cubicBezTo>
                <a:cubicBezTo>
                  <a:pt x="837572" y="2863832"/>
                  <a:pt x="831676" y="2864724"/>
                  <a:pt x="830374" y="2860883"/>
                </a:cubicBezTo>
                <a:cubicBezTo>
                  <a:pt x="829001" y="2857043"/>
                  <a:pt x="832432" y="2849636"/>
                  <a:pt x="838190" y="2844081"/>
                </a:cubicBezTo>
                <a:cubicBezTo>
                  <a:pt x="841481" y="2841372"/>
                  <a:pt x="845083" y="2839846"/>
                  <a:pt x="848040" y="2839572"/>
                </a:cubicBezTo>
                <a:close/>
                <a:moveTo>
                  <a:pt x="4382195" y="2837909"/>
                </a:moveTo>
                <a:cubicBezTo>
                  <a:pt x="4383155" y="2837566"/>
                  <a:pt x="4374651" y="2841475"/>
                  <a:pt x="4363953" y="2846207"/>
                </a:cubicBezTo>
                <a:cubicBezTo>
                  <a:pt x="4353117" y="2850939"/>
                  <a:pt x="4343722" y="2854917"/>
                  <a:pt x="4343447" y="2854917"/>
                </a:cubicBezTo>
                <a:cubicBezTo>
                  <a:pt x="4343173" y="2854848"/>
                  <a:pt x="4350785" y="2851419"/>
                  <a:pt x="4360387" y="2847236"/>
                </a:cubicBezTo>
                <a:cubicBezTo>
                  <a:pt x="4370811" y="2842641"/>
                  <a:pt x="4381098" y="2838252"/>
                  <a:pt x="4382195" y="2837909"/>
                </a:cubicBezTo>
                <a:close/>
                <a:moveTo>
                  <a:pt x="4393922" y="2837498"/>
                </a:moveTo>
                <a:cubicBezTo>
                  <a:pt x="4395225" y="2837635"/>
                  <a:pt x="4387544" y="2841887"/>
                  <a:pt x="4376777" y="2846757"/>
                </a:cubicBezTo>
                <a:cubicBezTo>
                  <a:pt x="4365461" y="2851900"/>
                  <a:pt x="4353460" y="2856495"/>
                  <a:pt x="4352911" y="2855877"/>
                </a:cubicBezTo>
                <a:cubicBezTo>
                  <a:pt x="4352363" y="2855329"/>
                  <a:pt x="4360867" y="2851008"/>
                  <a:pt x="4371839" y="2846071"/>
                </a:cubicBezTo>
                <a:cubicBezTo>
                  <a:pt x="4383086" y="2841064"/>
                  <a:pt x="4392551" y="2837292"/>
                  <a:pt x="4393922" y="2837498"/>
                </a:cubicBezTo>
                <a:close/>
                <a:moveTo>
                  <a:pt x="360390" y="2837224"/>
                </a:moveTo>
                <a:cubicBezTo>
                  <a:pt x="359361" y="2838664"/>
                  <a:pt x="358334" y="2840036"/>
                  <a:pt x="357305" y="2841476"/>
                </a:cubicBezTo>
                <a:cubicBezTo>
                  <a:pt x="355932" y="2841682"/>
                  <a:pt x="354561" y="2841956"/>
                  <a:pt x="353190" y="2842162"/>
                </a:cubicBezTo>
                <a:cubicBezTo>
                  <a:pt x="354630" y="2840584"/>
                  <a:pt x="356139" y="2838596"/>
                  <a:pt x="357510" y="2837567"/>
                </a:cubicBezTo>
                <a:cubicBezTo>
                  <a:pt x="358538" y="2836813"/>
                  <a:pt x="359431" y="2837293"/>
                  <a:pt x="360390" y="2837224"/>
                </a:cubicBezTo>
                <a:close/>
                <a:moveTo>
                  <a:pt x="5446556" y="2833383"/>
                </a:moveTo>
                <a:cubicBezTo>
                  <a:pt x="5461095" y="2830639"/>
                  <a:pt x="5476252" y="2840310"/>
                  <a:pt x="5478721" y="2854574"/>
                </a:cubicBezTo>
                <a:cubicBezTo>
                  <a:pt x="5481189" y="2868976"/>
                  <a:pt x="5470491" y="2883103"/>
                  <a:pt x="5455060" y="2885161"/>
                </a:cubicBezTo>
                <a:cubicBezTo>
                  <a:pt x="5440384" y="2887081"/>
                  <a:pt x="5427628" y="2877960"/>
                  <a:pt x="5424817" y="2864244"/>
                </a:cubicBezTo>
                <a:cubicBezTo>
                  <a:pt x="5421799" y="2849636"/>
                  <a:pt x="5431606" y="2836126"/>
                  <a:pt x="5446556" y="2833383"/>
                </a:cubicBezTo>
                <a:close/>
                <a:moveTo>
                  <a:pt x="135447" y="2831737"/>
                </a:moveTo>
                <a:cubicBezTo>
                  <a:pt x="136134" y="2832491"/>
                  <a:pt x="136819" y="2833314"/>
                  <a:pt x="137505" y="2834206"/>
                </a:cubicBezTo>
                <a:cubicBezTo>
                  <a:pt x="137025" y="2834823"/>
                  <a:pt x="136476" y="2835509"/>
                  <a:pt x="135997" y="2836126"/>
                </a:cubicBezTo>
                <a:cubicBezTo>
                  <a:pt x="135242" y="2835303"/>
                  <a:pt x="134350" y="2834480"/>
                  <a:pt x="133870" y="2833520"/>
                </a:cubicBezTo>
                <a:cubicBezTo>
                  <a:pt x="133733" y="2833314"/>
                  <a:pt x="134900" y="2832354"/>
                  <a:pt x="135447" y="2831737"/>
                </a:cubicBezTo>
                <a:close/>
                <a:moveTo>
                  <a:pt x="1510205" y="2830708"/>
                </a:moveTo>
                <a:cubicBezTo>
                  <a:pt x="1517684" y="2833589"/>
                  <a:pt x="1525156" y="2841476"/>
                  <a:pt x="1525774" y="2846893"/>
                </a:cubicBezTo>
                <a:cubicBezTo>
                  <a:pt x="1526392" y="2852243"/>
                  <a:pt x="1519739" y="2853751"/>
                  <a:pt x="1512607" y="2850048"/>
                </a:cubicBezTo>
                <a:cubicBezTo>
                  <a:pt x="1506503" y="2846825"/>
                  <a:pt x="1500742" y="2840104"/>
                  <a:pt x="1500124" y="2835303"/>
                </a:cubicBezTo>
                <a:cubicBezTo>
                  <a:pt x="1499438" y="2830297"/>
                  <a:pt x="1503897" y="2828240"/>
                  <a:pt x="1510205" y="2830708"/>
                </a:cubicBezTo>
                <a:close/>
                <a:moveTo>
                  <a:pt x="5937453" y="2830572"/>
                </a:moveTo>
                <a:cubicBezTo>
                  <a:pt x="5953089" y="2827829"/>
                  <a:pt x="5967216" y="2836607"/>
                  <a:pt x="5969891" y="2851283"/>
                </a:cubicBezTo>
                <a:cubicBezTo>
                  <a:pt x="5972771" y="2866714"/>
                  <a:pt x="5961044" y="2882418"/>
                  <a:pt x="5944516" y="2884887"/>
                </a:cubicBezTo>
                <a:cubicBezTo>
                  <a:pt x="5929360" y="2887082"/>
                  <a:pt x="5914958" y="2876383"/>
                  <a:pt x="5913038" y="2861913"/>
                </a:cubicBezTo>
                <a:cubicBezTo>
                  <a:pt x="5911118" y="2847168"/>
                  <a:pt x="5922090" y="2833246"/>
                  <a:pt x="5937453" y="2830572"/>
                </a:cubicBezTo>
                <a:close/>
                <a:moveTo>
                  <a:pt x="3435243" y="2830434"/>
                </a:moveTo>
                <a:cubicBezTo>
                  <a:pt x="3438603" y="2830502"/>
                  <a:pt x="3442032" y="2832834"/>
                  <a:pt x="3447450" y="2834755"/>
                </a:cubicBezTo>
                <a:cubicBezTo>
                  <a:pt x="3442992" y="2837155"/>
                  <a:pt x="3440592" y="2839624"/>
                  <a:pt x="3437300" y="2839966"/>
                </a:cubicBezTo>
                <a:cubicBezTo>
                  <a:pt x="3433048" y="2840447"/>
                  <a:pt x="3428728" y="2838801"/>
                  <a:pt x="3428110" y="2835646"/>
                </a:cubicBezTo>
                <a:cubicBezTo>
                  <a:pt x="3427493" y="2832491"/>
                  <a:pt x="3430785" y="2830297"/>
                  <a:pt x="3435243" y="2830434"/>
                </a:cubicBezTo>
                <a:close/>
                <a:moveTo>
                  <a:pt x="4913227" y="2830074"/>
                </a:moveTo>
                <a:cubicBezTo>
                  <a:pt x="4918731" y="2832063"/>
                  <a:pt x="4922502" y="2836263"/>
                  <a:pt x="4923085" y="2842436"/>
                </a:cubicBezTo>
                <a:cubicBezTo>
                  <a:pt x="4924114" y="2854094"/>
                  <a:pt x="4913896" y="2867262"/>
                  <a:pt x="4899836" y="2872062"/>
                </a:cubicBezTo>
                <a:cubicBezTo>
                  <a:pt x="4885709" y="2876863"/>
                  <a:pt x="4873296" y="2871308"/>
                  <a:pt x="4871376" y="2859787"/>
                </a:cubicBezTo>
                <a:cubicBezTo>
                  <a:pt x="4869456" y="2848265"/>
                  <a:pt x="4879126" y="2835921"/>
                  <a:pt x="4892978" y="2830983"/>
                </a:cubicBezTo>
                <a:cubicBezTo>
                  <a:pt x="4900488" y="2828308"/>
                  <a:pt x="4907724" y="2828085"/>
                  <a:pt x="4913227" y="2830074"/>
                </a:cubicBezTo>
                <a:close/>
                <a:moveTo>
                  <a:pt x="3657990" y="2828651"/>
                </a:moveTo>
                <a:cubicBezTo>
                  <a:pt x="3653395" y="2831257"/>
                  <a:pt x="3650857" y="2833177"/>
                  <a:pt x="3647428" y="2834549"/>
                </a:cubicBezTo>
                <a:cubicBezTo>
                  <a:pt x="3642148" y="2836537"/>
                  <a:pt x="3636387" y="2836469"/>
                  <a:pt x="3637073" y="2834686"/>
                </a:cubicBezTo>
                <a:cubicBezTo>
                  <a:pt x="3637690" y="2832972"/>
                  <a:pt x="3641119" y="2830982"/>
                  <a:pt x="3645989" y="2830023"/>
                </a:cubicBezTo>
                <a:cubicBezTo>
                  <a:pt x="3649623" y="2829268"/>
                  <a:pt x="3652778" y="2829268"/>
                  <a:pt x="3657990" y="2828651"/>
                </a:cubicBezTo>
                <a:close/>
                <a:moveTo>
                  <a:pt x="2480540" y="2828651"/>
                </a:moveTo>
                <a:cubicBezTo>
                  <a:pt x="2483969" y="2828856"/>
                  <a:pt x="2487809" y="2834206"/>
                  <a:pt x="2493707" y="2839143"/>
                </a:cubicBezTo>
                <a:cubicBezTo>
                  <a:pt x="2489935" y="2845658"/>
                  <a:pt x="2488152" y="2851831"/>
                  <a:pt x="2484929" y="2853202"/>
                </a:cubicBezTo>
                <a:cubicBezTo>
                  <a:pt x="2480608" y="2855054"/>
                  <a:pt x="2476219" y="2849842"/>
                  <a:pt x="2474848" y="2842298"/>
                </a:cubicBezTo>
                <a:cubicBezTo>
                  <a:pt x="2473476" y="2834617"/>
                  <a:pt x="2475808" y="2828376"/>
                  <a:pt x="2480540" y="2828651"/>
                </a:cubicBezTo>
                <a:close/>
                <a:moveTo>
                  <a:pt x="7269962" y="2828033"/>
                </a:moveTo>
                <a:cubicBezTo>
                  <a:pt x="7284912" y="2830571"/>
                  <a:pt x="7298766" y="2841201"/>
                  <a:pt x="7300549" y="2851008"/>
                </a:cubicBezTo>
                <a:cubicBezTo>
                  <a:pt x="7302468" y="2861569"/>
                  <a:pt x="7290056" y="2867947"/>
                  <a:pt x="7274146" y="2865341"/>
                </a:cubicBezTo>
                <a:cubicBezTo>
                  <a:pt x="7259058" y="2862804"/>
                  <a:pt x="7245410" y="2853134"/>
                  <a:pt x="7243627" y="2843190"/>
                </a:cubicBezTo>
                <a:cubicBezTo>
                  <a:pt x="7241707" y="2832423"/>
                  <a:pt x="7253845" y="2825153"/>
                  <a:pt x="7269962" y="2828033"/>
                </a:cubicBezTo>
                <a:close/>
                <a:moveTo>
                  <a:pt x="4334463" y="2827554"/>
                </a:moveTo>
                <a:cubicBezTo>
                  <a:pt x="4335012" y="2829200"/>
                  <a:pt x="4326920" y="2834206"/>
                  <a:pt x="4318347" y="2837635"/>
                </a:cubicBezTo>
                <a:cubicBezTo>
                  <a:pt x="4310392" y="2840859"/>
                  <a:pt x="4304014" y="2842093"/>
                  <a:pt x="4304083" y="2840310"/>
                </a:cubicBezTo>
                <a:cubicBezTo>
                  <a:pt x="4304083" y="2838458"/>
                  <a:pt x="4310324" y="2834412"/>
                  <a:pt x="4318690" y="2830914"/>
                </a:cubicBezTo>
                <a:cubicBezTo>
                  <a:pt x="4326714" y="2827554"/>
                  <a:pt x="4333984" y="2826114"/>
                  <a:pt x="4334463" y="2827554"/>
                </a:cubicBezTo>
                <a:close/>
                <a:moveTo>
                  <a:pt x="4472592" y="2826748"/>
                </a:moveTo>
                <a:cubicBezTo>
                  <a:pt x="4476682" y="2825805"/>
                  <a:pt x="4479373" y="2825805"/>
                  <a:pt x="4479716" y="2827005"/>
                </a:cubicBezTo>
                <a:cubicBezTo>
                  <a:pt x="4480402" y="2829405"/>
                  <a:pt x="4471212" y="2835921"/>
                  <a:pt x="4459416" y="2841201"/>
                </a:cubicBezTo>
                <a:cubicBezTo>
                  <a:pt x="4447620" y="2846550"/>
                  <a:pt x="4436922" y="2848882"/>
                  <a:pt x="4435619" y="2846756"/>
                </a:cubicBezTo>
                <a:cubicBezTo>
                  <a:pt x="4434248" y="2844424"/>
                  <a:pt x="4444535" y="2837566"/>
                  <a:pt x="4457085" y="2832149"/>
                </a:cubicBezTo>
                <a:cubicBezTo>
                  <a:pt x="4463017" y="2829577"/>
                  <a:pt x="4468504" y="2827691"/>
                  <a:pt x="4472592" y="2826748"/>
                </a:cubicBezTo>
                <a:close/>
                <a:moveTo>
                  <a:pt x="1952959" y="2826731"/>
                </a:moveTo>
                <a:cubicBezTo>
                  <a:pt x="1958443" y="2829817"/>
                  <a:pt x="1963655" y="2837498"/>
                  <a:pt x="1963932" y="2845454"/>
                </a:cubicBezTo>
                <a:cubicBezTo>
                  <a:pt x="1961466" y="2845728"/>
                  <a:pt x="1958239" y="2847785"/>
                  <a:pt x="1954057" y="2846139"/>
                </a:cubicBezTo>
                <a:cubicBezTo>
                  <a:pt x="1949461" y="2844356"/>
                  <a:pt x="1943975" y="2834412"/>
                  <a:pt x="1944594" y="2829680"/>
                </a:cubicBezTo>
                <a:cubicBezTo>
                  <a:pt x="1945142" y="2825497"/>
                  <a:pt x="1947540" y="2823645"/>
                  <a:pt x="1952959" y="2826731"/>
                </a:cubicBezTo>
                <a:close/>
                <a:moveTo>
                  <a:pt x="5102970" y="2825976"/>
                </a:moveTo>
                <a:cubicBezTo>
                  <a:pt x="5117098" y="2822890"/>
                  <a:pt x="5129305" y="2829611"/>
                  <a:pt x="5131431" y="2842230"/>
                </a:cubicBezTo>
                <a:cubicBezTo>
                  <a:pt x="5133694" y="2855740"/>
                  <a:pt x="5123133" y="2870279"/>
                  <a:pt x="5108251" y="2873708"/>
                </a:cubicBezTo>
                <a:cubicBezTo>
                  <a:pt x="5094741" y="2876863"/>
                  <a:pt x="5081368" y="2868839"/>
                  <a:pt x="5079310" y="2856700"/>
                </a:cubicBezTo>
                <a:cubicBezTo>
                  <a:pt x="5077047" y="2843464"/>
                  <a:pt x="5088157" y="2829268"/>
                  <a:pt x="5102970" y="2825976"/>
                </a:cubicBezTo>
                <a:close/>
                <a:moveTo>
                  <a:pt x="6433423" y="2825291"/>
                </a:moveTo>
                <a:cubicBezTo>
                  <a:pt x="6449402" y="2823097"/>
                  <a:pt x="6464901" y="2833452"/>
                  <a:pt x="6466410" y="2847374"/>
                </a:cubicBezTo>
                <a:cubicBezTo>
                  <a:pt x="6467850" y="2860335"/>
                  <a:pt x="6456534" y="2872886"/>
                  <a:pt x="6441378" y="2875354"/>
                </a:cubicBezTo>
                <a:cubicBezTo>
                  <a:pt x="6425125" y="2877892"/>
                  <a:pt x="6409968" y="2867674"/>
                  <a:pt x="6408528" y="2853135"/>
                </a:cubicBezTo>
                <a:cubicBezTo>
                  <a:pt x="6407157" y="2839555"/>
                  <a:pt x="6418061" y="2827348"/>
                  <a:pt x="6433423" y="2825291"/>
                </a:cubicBezTo>
                <a:close/>
                <a:moveTo>
                  <a:pt x="3298562" y="2825154"/>
                </a:moveTo>
                <a:cubicBezTo>
                  <a:pt x="3302677" y="2829337"/>
                  <a:pt x="3306106" y="2831738"/>
                  <a:pt x="3307546" y="2834481"/>
                </a:cubicBezTo>
                <a:cubicBezTo>
                  <a:pt x="3309055" y="2837361"/>
                  <a:pt x="3304254" y="2841201"/>
                  <a:pt x="3300414" y="2840516"/>
                </a:cubicBezTo>
                <a:cubicBezTo>
                  <a:pt x="3295819" y="2839693"/>
                  <a:pt x="3290950" y="2837636"/>
                  <a:pt x="3291567" y="2833658"/>
                </a:cubicBezTo>
                <a:cubicBezTo>
                  <a:pt x="3292047" y="2830983"/>
                  <a:pt x="3295339" y="2828926"/>
                  <a:pt x="3298562" y="2825154"/>
                </a:cubicBezTo>
                <a:close/>
                <a:moveTo>
                  <a:pt x="3728285" y="2822274"/>
                </a:moveTo>
                <a:cubicBezTo>
                  <a:pt x="3725953" y="2823577"/>
                  <a:pt x="3723004" y="2825703"/>
                  <a:pt x="3718957" y="2827417"/>
                </a:cubicBezTo>
                <a:cubicBezTo>
                  <a:pt x="3714225" y="2829475"/>
                  <a:pt x="3709219" y="2829817"/>
                  <a:pt x="3709494" y="2828377"/>
                </a:cubicBezTo>
                <a:cubicBezTo>
                  <a:pt x="3709768" y="2827143"/>
                  <a:pt x="3712031" y="2825497"/>
                  <a:pt x="3717106" y="2823508"/>
                </a:cubicBezTo>
                <a:cubicBezTo>
                  <a:pt x="3722592" y="2821451"/>
                  <a:pt x="3727599" y="2820627"/>
                  <a:pt x="3728285" y="2822274"/>
                </a:cubicBezTo>
                <a:close/>
                <a:moveTo>
                  <a:pt x="2615986" y="2820490"/>
                </a:moveTo>
                <a:cubicBezTo>
                  <a:pt x="2619346" y="2820078"/>
                  <a:pt x="2623050" y="2825291"/>
                  <a:pt x="2628879" y="2829885"/>
                </a:cubicBezTo>
                <a:cubicBezTo>
                  <a:pt x="2624901" y="2836949"/>
                  <a:pt x="2622912" y="2843670"/>
                  <a:pt x="2619689" y="2845384"/>
                </a:cubicBezTo>
                <a:cubicBezTo>
                  <a:pt x="2615437" y="2847579"/>
                  <a:pt x="2611117" y="2843327"/>
                  <a:pt x="2609882" y="2835440"/>
                </a:cubicBezTo>
                <a:cubicBezTo>
                  <a:pt x="2608648" y="2827348"/>
                  <a:pt x="2611460" y="2820970"/>
                  <a:pt x="2615986" y="2820490"/>
                </a:cubicBezTo>
                <a:close/>
                <a:moveTo>
                  <a:pt x="3571373" y="2819667"/>
                </a:moveTo>
                <a:cubicBezTo>
                  <a:pt x="3574665" y="2819256"/>
                  <a:pt x="3578025" y="2820627"/>
                  <a:pt x="3583444" y="2821450"/>
                </a:cubicBezTo>
                <a:cubicBezTo>
                  <a:pt x="3578986" y="2823988"/>
                  <a:pt x="3576517" y="2826182"/>
                  <a:pt x="3573293" y="2826868"/>
                </a:cubicBezTo>
                <a:cubicBezTo>
                  <a:pt x="3569041" y="2827828"/>
                  <a:pt x="3564790" y="2827074"/>
                  <a:pt x="3564241" y="2824673"/>
                </a:cubicBezTo>
                <a:cubicBezTo>
                  <a:pt x="3563692" y="2822342"/>
                  <a:pt x="3566916" y="2820147"/>
                  <a:pt x="3571373" y="2819667"/>
                </a:cubicBezTo>
                <a:close/>
                <a:moveTo>
                  <a:pt x="3162431" y="2818432"/>
                </a:moveTo>
                <a:cubicBezTo>
                  <a:pt x="3165860" y="2819461"/>
                  <a:pt x="3168878" y="2823576"/>
                  <a:pt x="3174089" y="2827828"/>
                </a:cubicBezTo>
                <a:cubicBezTo>
                  <a:pt x="3168946" y="2830639"/>
                  <a:pt x="3166134" y="2833931"/>
                  <a:pt x="3162774" y="2833794"/>
                </a:cubicBezTo>
                <a:cubicBezTo>
                  <a:pt x="3158247" y="2833588"/>
                  <a:pt x="3154201" y="2829885"/>
                  <a:pt x="3154338" y="2824810"/>
                </a:cubicBezTo>
                <a:cubicBezTo>
                  <a:pt x="3154407" y="2820078"/>
                  <a:pt x="3157630" y="2816923"/>
                  <a:pt x="3162431" y="2818432"/>
                </a:cubicBezTo>
                <a:close/>
                <a:moveTo>
                  <a:pt x="4419845" y="2817678"/>
                </a:moveTo>
                <a:cubicBezTo>
                  <a:pt x="4420943" y="2817747"/>
                  <a:pt x="4414359" y="2820902"/>
                  <a:pt x="4405375" y="2824605"/>
                </a:cubicBezTo>
                <a:cubicBezTo>
                  <a:pt x="4396528" y="2828309"/>
                  <a:pt x="4387612" y="2831600"/>
                  <a:pt x="4386584" y="2831532"/>
                </a:cubicBezTo>
                <a:cubicBezTo>
                  <a:pt x="4385555" y="2831394"/>
                  <a:pt x="4392139" y="2828103"/>
                  <a:pt x="4401260" y="2824262"/>
                </a:cubicBezTo>
                <a:cubicBezTo>
                  <a:pt x="4409970" y="2820627"/>
                  <a:pt x="4418748" y="2817542"/>
                  <a:pt x="4419845" y="2817678"/>
                </a:cubicBezTo>
                <a:close/>
                <a:moveTo>
                  <a:pt x="1316469" y="2816238"/>
                </a:moveTo>
                <a:cubicBezTo>
                  <a:pt x="1323808" y="2818433"/>
                  <a:pt x="1329705" y="2825085"/>
                  <a:pt x="1329428" y="2830571"/>
                </a:cubicBezTo>
                <a:cubicBezTo>
                  <a:pt x="1329157" y="2835989"/>
                  <a:pt x="1322640" y="2837840"/>
                  <a:pt x="1314821" y="2834960"/>
                </a:cubicBezTo>
                <a:cubicBezTo>
                  <a:pt x="1308307" y="2832560"/>
                  <a:pt x="1303095" y="2827073"/>
                  <a:pt x="1303026" y="2822478"/>
                </a:cubicBezTo>
                <a:cubicBezTo>
                  <a:pt x="1302956" y="2816992"/>
                  <a:pt x="1309199" y="2814043"/>
                  <a:pt x="1316469" y="2816238"/>
                </a:cubicBezTo>
                <a:close/>
                <a:moveTo>
                  <a:pt x="5584608" y="2815758"/>
                </a:moveTo>
                <a:cubicBezTo>
                  <a:pt x="5599421" y="2813632"/>
                  <a:pt x="5614304" y="2823851"/>
                  <a:pt x="5615881" y="2837978"/>
                </a:cubicBezTo>
                <a:cubicBezTo>
                  <a:pt x="5617595" y="2852380"/>
                  <a:pt x="5606074" y="2866164"/>
                  <a:pt x="5590506" y="2867810"/>
                </a:cubicBezTo>
                <a:cubicBezTo>
                  <a:pt x="5574733" y="2869457"/>
                  <a:pt x="5561840" y="2858483"/>
                  <a:pt x="5560880" y="2843396"/>
                </a:cubicBezTo>
                <a:cubicBezTo>
                  <a:pt x="5559988" y="2829817"/>
                  <a:pt x="5570550" y="2817816"/>
                  <a:pt x="5584608" y="2815758"/>
                </a:cubicBezTo>
                <a:close/>
                <a:moveTo>
                  <a:pt x="2345026" y="2813838"/>
                </a:moveTo>
                <a:cubicBezTo>
                  <a:pt x="2348387" y="2814661"/>
                  <a:pt x="2352158" y="2820696"/>
                  <a:pt x="2357988" y="2826800"/>
                </a:cubicBezTo>
                <a:cubicBezTo>
                  <a:pt x="2353942" y="2832012"/>
                  <a:pt x="2351884" y="2837498"/>
                  <a:pt x="2348661" y="2837909"/>
                </a:cubicBezTo>
                <a:cubicBezTo>
                  <a:pt x="2344340" y="2838458"/>
                  <a:pt x="2340020" y="2833041"/>
                  <a:pt x="2338785" y="2825359"/>
                </a:cubicBezTo>
                <a:cubicBezTo>
                  <a:pt x="2337551" y="2817610"/>
                  <a:pt x="2340431" y="2812741"/>
                  <a:pt x="2345026" y="2813838"/>
                </a:cubicBezTo>
                <a:close/>
                <a:moveTo>
                  <a:pt x="7505877" y="2813837"/>
                </a:moveTo>
                <a:cubicBezTo>
                  <a:pt x="7507728" y="2820147"/>
                  <a:pt x="7496756" y="2846962"/>
                  <a:pt x="7481942" y="2866781"/>
                </a:cubicBezTo>
                <a:cubicBezTo>
                  <a:pt x="7466786" y="2887013"/>
                  <a:pt x="7453550" y="2891539"/>
                  <a:pt x="7452453" y="2883035"/>
                </a:cubicBezTo>
                <a:cubicBezTo>
                  <a:pt x="7451356" y="2874531"/>
                  <a:pt x="7462877" y="2857523"/>
                  <a:pt x="7478034" y="2838389"/>
                </a:cubicBezTo>
                <a:cubicBezTo>
                  <a:pt x="7491955" y="2820833"/>
                  <a:pt x="7504093" y="2807940"/>
                  <a:pt x="7505877" y="2813837"/>
                </a:cubicBezTo>
                <a:close/>
                <a:moveTo>
                  <a:pt x="4442956" y="2811849"/>
                </a:moveTo>
                <a:cubicBezTo>
                  <a:pt x="4442682" y="2811987"/>
                  <a:pt x="4434453" y="2815416"/>
                  <a:pt x="4424646" y="2819530"/>
                </a:cubicBezTo>
                <a:lnTo>
                  <a:pt x="4419441" y="2821718"/>
                </a:lnTo>
                <a:lnTo>
                  <a:pt x="4432465" y="2816444"/>
                </a:lnTo>
                <a:cubicBezTo>
                  <a:pt x="4432876" y="2816307"/>
                  <a:pt x="4424098" y="2819941"/>
                  <a:pt x="4414497" y="2823919"/>
                </a:cubicBezTo>
                <a:cubicBezTo>
                  <a:pt x="4405581" y="2827622"/>
                  <a:pt x="4397763" y="2830914"/>
                  <a:pt x="4396734" y="2831257"/>
                </a:cubicBezTo>
                <a:cubicBezTo>
                  <a:pt x="4395637" y="2831669"/>
                  <a:pt x="4402769" y="2828583"/>
                  <a:pt x="4412988" y="2824331"/>
                </a:cubicBezTo>
                <a:lnTo>
                  <a:pt x="4416589" y="2822873"/>
                </a:lnTo>
                <a:lnTo>
                  <a:pt x="4425606" y="2819050"/>
                </a:lnTo>
                <a:cubicBezTo>
                  <a:pt x="4435618" y="2814867"/>
                  <a:pt x="4443231" y="2811712"/>
                  <a:pt x="4442956" y="2811849"/>
                </a:cubicBezTo>
                <a:close/>
                <a:moveTo>
                  <a:pt x="1573024" y="2811849"/>
                </a:moveTo>
                <a:cubicBezTo>
                  <a:pt x="1579814" y="2815758"/>
                  <a:pt x="1585577" y="2823028"/>
                  <a:pt x="1585644" y="2827691"/>
                </a:cubicBezTo>
                <a:cubicBezTo>
                  <a:pt x="1585713" y="2832423"/>
                  <a:pt x="1580366" y="2832903"/>
                  <a:pt x="1573437" y="2828994"/>
                </a:cubicBezTo>
                <a:cubicBezTo>
                  <a:pt x="1566648" y="2825154"/>
                  <a:pt x="1560683" y="2817953"/>
                  <a:pt x="1560683" y="2813358"/>
                </a:cubicBezTo>
                <a:cubicBezTo>
                  <a:pt x="1560683" y="2808832"/>
                  <a:pt x="1566374" y="2808077"/>
                  <a:pt x="1573024" y="2811849"/>
                </a:cubicBezTo>
                <a:close/>
                <a:moveTo>
                  <a:pt x="6574766" y="2811506"/>
                </a:moveTo>
                <a:cubicBezTo>
                  <a:pt x="6589991" y="2810752"/>
                  <a:pt x="6603981" y="2820216"/>
                  <a:pt x="6605901" y="2832423"/>
                </a:cubicBezTo>
                <a:cubicBezTo>
                  <a:pt x="6607890" y="2845522"/>
                  <a:pt x="6595409" y="2858072"/>
                  <a:pt x="6579224" y="2859169"/>
                </a:cubicBezTo>
                <a:cubicBezTo>
                  <a:pt x="6563930" y="2860198"/>
                  <a:pt x="6550077" y="2850871"/>
                  <a:pt x="6548226" y="2838321"/>
                </a:cubicBezTo>
                <a:cubicBezTo>
                  <a:pt x="6546237" y="2824742"/>
                  <a:pt x="6558513" y="2812329"/>
                  <a:pt x="6574766" y="2811506"/>
                </a:cubicBezTo>
                <a:close/>
                <a:moveTo>
                  <a:pt x="4467166" y="2811163"/>
                </a:moveTo>
                <a:cubicBezTo>
                  <a:pt x="4468126" y="2811986"/>
                  <a:pt x="4458799" y="2817130"/>
                  <a:pt x="4446798" y="2822410"/>
                </a:cubicBezTo>
                <a:cubicBezTo>
                  <a:pt x="4435619" y="2827280"/>
                  <a:pt x="4426361" y="2830366"/>
                  <a:pt x="4424921" y="2829748"/>
                </a:cubicBezTo>
                <a:cubicBezTo>
                  <a:pt x="4423412" y="2829131"/>
                  <a:pt x="4431916" y="2824399"/>
                  <a:pt x="4443574" y="2819324"/>
                </a:cubicBezTo>
                <a:cubicBezTo>
                  <a:pt x="4454959" y="2814318"/>
                  <a:pt x="4466206" y="2810340"/>
                  <a:pt x="4467166" y="2811163"/>
                </a:cubicBezTo>
                <a:close/>
                <a:moveTo>
                  <a:pt x="7674867" y="2811043"/>
                </a:moveTo>
                <a:cubicBezTo>
                  <a:pt x="7674756" y="2812277"/>
                  <a:pt x="7673830" y="2815689"/>
                  <a:pt x="7672321" y="2821382"/>
                </a:cubicBezTo>
                <a:cubicBezTo>
                  <a:pt x="7650855" y="2867810"/>
                  <a:pt x="7630829" y="2910467"/>
                  <a:pt x="7610873" y="2951066"/>
                </a:cubicBezTo>
                <a:cubicBezTo>
                  <a:pt x="7602506" y="2968074"/>
                  <a:pt x="7596814" y="2977950"/>
                  <a:pt x="7596334" y="2976921"/>
                </a:cubicBezTo>
                <a:cubicBezTo>
                  <a:pt x="7595305" y="2974727"/>
                  <a:pt x="7601066" y="2960188"/>
                  <a:pt x="7614988" y="2929601"/>
                </a:cubicBezTo>
                <a:cubicBezTo>
                  <a:pt x="7628704" y="2899426"/>
                  <a:pt x="7643654" y="2867742"/>
                  <a:pt x="7657233" y="2841338"/>
                </a:cubicBezTo>
                <a:cubicBezTo>
                  <a:pt x="7663474" y="2829200"/>
                  <a:pt x="7668137" y="2821176"/>
                  <a:pt x="7672527" y="2813769"/>
                </a:cubicBezTo>
                <a:cubicBezTo>
                  <a:pt x="7674275" y="2810751"/>
                  <a:pt x="7674978" y="2809808"/>
                  <a:pt x="7674867" y="2811043"/>
                </a:cubicBezTo>
                <a:close/>
                <a:moveTo>
                  <a:pt x="7130951" y="2811026"/>
                </a:moveTo>
                <a:cubicBezTo>
                  <a:pt x="7145969" y="2812466"/>
                  <a:pt x="7160165" y="2822410"/>
                  <a:pt x="7162360" y="2832560"/>
                </a:cubicBezTo>
                <a:cubicBezTo>
                  <a:pt x="7164692" y="2843532"/>
                  <a:pt x="7152896" y="2851213"/>
                  <a:pt x="7136711" y="2849773"/>
                </a:cubicBezTo>
                <a:cubicBezTo>
                  <a:pt x="7121555" y="2848470"/>
                  <a:pt x="7107565" y="2839349"/>
                  <a:pt x="7105438" y="2828994"/>
                </a:cubicBezTo>
                <a:cubicBezTo>
                  <a:pt x="7103107" y="2817746"/>
                  <a:pt x="7114560" y="2809448"/>
                  <a:pt x="7130951" y="2811026"/>
                </a:cubicBezTo>
                <a:close/>
                <a:moveTo>
                  <a:pt x="4544508" y="2810888"/>
                </a:moveTo>
                <a:cubicBezTo>
                  <a:pt x="4549257" y="2809963"/>
                  <a:pt x="4552480" y="2810168"/>
                  <a:pt x="4552960" y="2811780"/>
                </a:cubicBezTo>
                <a:cubicBezTo>
                  <a:pt x="4553851" y="2814798"/>
                  <a:pt x="4545073" y="2821656"/>
                  <a:pt x="4533071" y="2827073"/>
                </a:cubicBezTo>
                <a:cubicBezTo>
                  <a:pt x="4519836" y="2833040"/>
                  <a:pt x="4508108" y="2834960"/>
                  <a:pt x="4507080" y="2831600"/>
                </a:cubicBezTo>
                <a:cubicBezTo>
                  <a:pt x="4506188" y="2828514"/>
                  <a:pt x="4514898" y="2822136"/>
                  <a:pt x="4526899" y="2816786"/>
                </a:cubicBezTo>
                <a:cubicBezTo>
                  <a:pt x="4533483" y="2813871"/>
                  <a:pt x="4539758" y="2811814"/>
                  <a:pt x="4544508" y="2810888"/>
                </a:cubicBezTo>
                <a:close/>
                <a:moveTo>
                  <a:pt x="1045027" y="2810204"/>
                </a:moveTo>
                <a:cubicBezTo>
                  <a:pt x="1051682" y="2808352"/>
                  <a:pt x="1059229" y="2812055"/>
                  <a:pt x="1060254" y="2817473"/>
                </a:cubicBezTo>
                <a:cubicBezTo>
                  <a:pt x="1061212" y="2822548"/>
                  <a:pt x="1057444" y="2827349"/>
                  <a:pt x="1051200" y="2829337"/>
                </a:cubicBezTo>
                <a:cubicBezTo>
                  <a:pt x="1043932" y="2831600"/>
                  <a:pt x="1036455" y="2829269"/>
                  <a:pt x="1034809" y="2824056"/>
                </a:cubicBezTo>
                <a:cubicBezTo>
                  <a:pt x="1033164" y="2818707"/>
                  <a:pt x="1037964" y="2812124"/>
                  <a:pt x="1045027" y="2810204"/>
                </a:cubicBezTo>
                <a:close/>
                <a:moveTo>
                  <a:pt x="6077836" y="2809929"/>
                </a:moveTo>
                <a:cubicBezTo>
                  <a:pt x="6093404" y="2807940"/>
                  <a:pt x="6107188" y="2817336"/>
                  <a:pt x="6109108" y="2831601"/>
                </a:cubicBezTo>
                <a:cubicBezTo>
                  <a:pt x="6111029" y="2845797"/>
                  <a:pt x="6100193" y="2859650"/>
                  <a:pt x="6084831" y="2862393"/>
                </a:cubicBezTo>
                <a:cubicBezTo>
                  <a:pt x="6068646" y="2865342"/>
                  <a:pt x="6052804" y="2853958"/>
                  <a:pt x="6051776" y="2839076"/>
                </a:cubicBezTo>
                <a:cubicBezTo>
                  <a:pt x="6050747" y="2824743"/>
                  <a:pt x="6062337" y="2811918"/>
                  <a:pt x="6077836" y="2809929"/>
                </a:cubicBezTo>
                <a:close/>
                <a:moveTo>
                  <a:pt x="4838467" y="2809826"/>
                </a:moveTo>
                <a:cubicBezTo>
                  <a:pt x="4843447" y="2811009"/>
                  <a:pt x="4846928" y="2813837"/>
                  <a:pt x="4847647" y="2818089"/>
                </a:cubicBezTo>
                <a:cubicBezTo>
                  <a:pt x="4849088" y="2826456"/>
                  <a:pt x="4838732" y="2838252"/>
                  <a:pt x="4825290" y="2842984"/>
                </a:cubicBezTo>
                <a:cubicBezTo>
                  <a:pt x="4811506" y="2847785"/>
                  <a:pt x="4799436" y="2844218"/>
                  <a:pt x="4798064" y="2835440"/>
                </a:cubicBezTo>
                <a:cubicBezTo>
                  <a:pt x="4796693" y="2826799"/>
                  <a:pt x="4806842" y="2816032"/>
                  <a:pt x="4820284" y="2811437"/>
                </a:cubicBezTo>
                <a:cubicBezTo>
                  <a:pt x="4827005" y="2809105"/>
                  <a:pt x="4833486" y="2808643"/>
                  <a:pt x="4838467" y="2809826"/>
                </a:cubicBezTo>
                <a:close/>
                <a:moveTo>
                  <a:pt x="4407158" y="2809037"/>
                </a:moveTo>
                <a:cubicBezTo>
                  <a:pt x="4408392" y="2809792"/>
                  <a:pt x="4402906" y="2813083"/>
                  <a:pt x="4394470" y="2816650"/>
                </a:cubicBezTo>
                <a:cubicBezTo>
                  <a:pt x="4386241" y="2820147"/>
                  <a:pt x="4378011" y="2822753"/>
                  <a:pt x="4376228" y="2822341"/>
                </a:cubicBezTo>
                <a:cubicBezTo>
                  <a:pt x="4374240" y="2821862"/>
                  <a:pt x="4381234" y="2817473"/>
                  <a:pt x="4390287" y="2813632"/>
                </a:cubicBezTo>
                <a:cubicBezTo>
                  <a:pt x="4398448" y="2810203"/>
                  <a:pt x="4405992" y="2808214"/>
                  <a:pt x="4407158" y="2809037"/>
                </a:cubicBezTo>
                <a:close/>
                <a:moveTo>
                  <a:pt x="3801117" y="2808831"/>
                </a:moveTo>
                <a:cubicBezTo>
                  <a:pt x="3802077" y="2809860"/>
                  <a:pt x="3798579" y="2812397"/>
                  <a:pt x="3792750" y="2814798"/>
                </a:cubicBezTo>
                <a:cubicBezTo>
                  <a:pt x="3787058" y="2817198"/>
                  <a:pt x="3781914" y="2818227"/>
                  <a:pt x="3781228" y="2817266"/>
                </a:cubicBezTo>
                <a:cubicBezTo>
                  <a:pt x="3780543" y="2816238"/>
                  <a:pt x="3784315" y="2813632"/>
                  <a:pt x="3789870" y="2811231"/>
                </a:cubicBezTo>
                <a:cubicBezTo>
                  <a:pt x="3795013" y="2809037"/>
                  <a:pt x="3800225" y="2807871"/>
                  <a:pt x="3801117" y="2808831"/>
                </a:cubicBezTo>
                <a:close/>
                <a:moveTo>
                  <a:pt x="4454958" y="2808009"/>
                </a:moveTo>
                <a:cubicBezTo>
                  <a:pt x="4456398" y="2807735"/>
                  <a:pt x="4448100" y="2811575"/>
                  <a:pt x="4437127" y="2816307"/>
                </a:cubicBezTo>
                <a:cubicBezTo>
                  <a:pt x="4425675" y="2821245"/>
                  <a:pt x="4415936" y="2825154"/>
                  <a:pt x="4414496" y="2825359"/>
                </a:cubicBezTo>
                <a:cubicBezTo>
                  <a:pt x="4413124" y="2825634"/>
                  <a:pt x="4421011" y="2821930"/>
                  <a:pt x="4432189" y="2817198"/>
                </a:cubicBezTo>
                <a:cubicBezTo>
                  <a:pt x="4443300" y="2812398"/>
                  <a:pt x="4453518" y="2808283"/>
                  <a:pt x="4454958" y="2808009"/>
                </a:cubicBezTo>
                <a:close/>
                <a:moveTo>
                  <a:pt x="7657302" y="2807185"/>
                </a:moveTo>
                <a:cubicBezTo>
                  <a:pt x="7659908" y="2807734"/>
                  <a:pt x="7645849" y="2844013"/>
                  <a:pt x="7625412" y="2887492"/>
                </a:cubicBezTo>
                <a:cubicBezTo>
                  <a:pt x="7604289" y="2932481"/>
                  <a:pt x="7584058" y="2967731"/>
                  <a:pt x="7582687" y="2964713"/>
                </a:cubicBezTo>
                <a:cubicBezTo>
                  <a:pt x="7581383" y="2961833"/>
                  <a:pt x="7596608" y="2927338"/>
                  <a:pt x="7616634" y="2884681"/>
                </a:cubicBezTo>
                <a:cubicBezTo>
                  <a:pt x="7636933" y="2841407"/>
                  <a:pt x="7654696" y="2806637"/>
                  <a:pt x="7657302" y="2807185"/>
                </a:cubicBezTo>
                <a:close/>
                <a:moveTo>
                  <a:pt x="2751637" y="2804923"/>
                </a:moveTo>
                <a:cubicBezTo>
                  <a:pt x="2754998" y="2805129"/>
                  <a:pt x="2758564" y="2810752"/>
                  <a:pt x="2764187" y="2815896"/>
                </a:cubicBezTo>
                <a:cubicBezTo>
                  <a:pt x="2759935" y="2821862"/>
                  <a:pt x="2757672" y="2828034"/>
                  <a:pt x="2754449" y="2828994"/>
                </a:cubicBezTo>
                <a:cubicBezTo>
                  <a:pt x="2750266" y="2830160"/>
                  <a:pt x="2745808" y="2825908"/>
                  <a:pt x="2744916" y="2817953"/>
                </a:cubicBezTo>
                <a:cubicBezTo>
                  <a:pt x="2744093" y="2810204"/>
                  <a:pt x="2747111" y="2804649"/>
                  <a:pt x="2751637" y="2804923"/>
                </a:cubicBezTo>
                <a:close/>
                <a:moveTo>
                  <a:pt x="3026025" y="2804168"/>
                </a:moveTo>
                <a:cubicBezTo>
                  <a:pt x="3029660" y="2811095"/>
                  <a:pt x="3033158" y="2815209"/>
                  <a:pt x="3033706" y="2819256"/>
                </a:cubicBezTo>
                <a:cubicBezTo>
                  <a:pt x="3034392" y="2824742"/>
                  <a:pt x="3030757" y="2828034"/>
                  <a:pt x="3025614" y="2826868"/>
                </a:cubicBezTo>
                <a:cubicBezTo>
                  <a:pt x="3020676" y="2825702"/>
                  <a:pt x="3016630" y="2821244"/>
                  <a:pt x="3017590" y="2815758"/>
                </a:cubicBezTo>
                <a:cubicBezTo>
                  <a:pt x="3018207" y="2811918"/>
                  <a:pt x="3021979" y="2809380"/>
                  <a:pt x="3026025" y="2804168"/>
                </a:cubicBezTo>
                <a:close/>
                <a:moveTo>
                  <a:pt x="435350" y="2803345"/>
                </a:moveTo>
                <a:cubicBezTo>
                  <a:pt x="432398" y="2807117"/>
                  <a:pt x="430684" y="2809860"/>
                  <a:pt x="429039" y="2811369"/>
                </a:cubicBezTo>
                <a:cubicBezTo>
                  <a:pt x="427529" y="2812740"/>
                  <a:pt x="426159" y="2812740"/>
                  <a:pt x="424719" y="2813357"/>
                </a:cubicBezTo>
                <a:cubicBezTo>
                  <a:pt x="426229" y="2811300"/>
                  <a:pt x="427599" y="2808831"/>
                  <a:pt x="429243" y="2807254"/>
                </a:cubicBezTo>
                <a:cubicBezTo>
                  <a:pt x="430754" y="2805676"/>
                  <a:pt x="432536" y="2805060"/>
                  <a:pt x="435350" y="2803345"/>
                </a:cubicBezTo>
                <a:close/>
                <a:moveTo>
                  <a:pt x="7639401" y="2802728"/>
                </a:moveTo>
                <a:cubicBezTo>
                  <a:pt x="7640362" y="2806637"/>
                  <a:pt x="7625960" y="2844081"/>
                  <a:pt x="7607855" y="2882623"/>
                </a:cubicBezTo>
                <a:cubicBezTo>
                  <a:pt x="7588104" y="2924594"/>
                  <a:pt x="7571233" y="2952918"/>
                  <a:pt x="7569930" y="2949694"/>
                </a:cubicBezTo>
                <a:cubicBezTo>
                  <a:pt x="7568627" y="2946540"/>
                  <a:pt x="7583646" y="2912044"/>
                  <a:pt x="7602643" y="2871513"/>
                </a:cubicBezTo>
                <a:cubicBezTo>
                  <a:pt x="7621983" y="2830297"/>
                  <a:pt x="7638305" y="2798476"/>
                  <a:pt x="7639401" y="2802728"/>
                </a:cubicBezTo>
                <a:close/>
                <a:moveTo>
                  <a:pt x="6714052" y="2802591"/>
                </a:moveTo>
                <a:cubicBezTo>
                  <a:pt x="6730374" y="2802179"/>
                  <a:pt x="6744844" y="2812603"/>
                  <a:pt x="6745599" y="2825153"/>
                </a:cubicBezTo>
                <a:cubicBezTo>
                  <a:pt x="6746285" y="2836675"/>
                  <a:pt x="6734146" y="2846825"/>
                  <a:pt x="6719058" y="2847511"/>
                </a:cubicBezTo>
                <a:cubicBezTo>
                  <a:pt x="6702667" y="2848196"/>
                  <a:pt x="6688471" y="2838115"/>
                  <a:pt x="6687648" y="2825085"/>
                </a:cubicBezTo>
                <a:cubicBezTo>
                  <a:pt x="6686963" y="2813083"/>
                  <a:pt x="6698758" y="2802934"/>
                  <a:pt x="6714052" y="2802591"/>
                </a:cubicBezTo>
                <a:close/>
                <a:moveTo>
                  <a:pt x="2886945" y="2802247"/>
                </a:moveTo>
                <a:cubicBezTo>
                  <a:pt x="2890305" y="2802385"/>
                  <a:pt x="2894146" y="2807048"/>
                  <a:pt x="2900044" y="2811300"/>
                </a:cubicBezTo>
                <a:cubicBezTo>
                  <a:pt x="2896135" y="2816855"/>
                  <a:pt x="2894352" y="2822341"/>
                  <a:pt x="2891129" y="2823644"/>
                </a:cubicBezTo>
                <a:cubicBezTo>
                  <a:pt x="2886739" y="2825359"/>
                  <a:pt x="2882419" y="2821039"/>
                  <a:pt x="2881116" y="2814386"/>
                </a:cubicBezTo>
                <a:cubicBezTo>
                  <a:pt x="2879744" y="2807666"/>
                  <a:pt x="2882145" y="2802111"/>
                  <a:pt x="2886945" y="2802247"/>
                </a:cubicBezTo>
                <a:close/>
                <a:moveTo>
                  <a:pt x="6992144" y="2801631"/>
                </a:moveTo>
                <a:cubicBezTo>
                  <a:pt x="7007232" y="2802316"/>
                  <a:pt x="7021496" y="2811849"/>
                  <a:pt x="7023691" y="2822342"/>
                </a:cubicBezTo>
                <a:cubicBezTo>
                  <a:pt x="7026092" y="2833726"/>
                  <a:pt x="7014296" y="2842573"/>
                  <a:pt x="6998043" y="2842093"/>
                </a:cubicBezTo>
                <a:cubicBezTo>
                  <a:pt x="6982886" y="2841544"/>
                  <a:pt x="6968759" y="2832697"/>
                  <a:pt x="6966632" y="2821930"/>
                </a:cubicBezTo>
                <a:cubicBezTo>
                  <a:pt x="6964232" y="2810203"/>
                  <a:pt x="6975754" y="2800876"/>
                  <a:pt x="6992144" y="2801631"/>
                </a:cubicBezTo>
                <a:close/>
                <a:moveTo>
                  <a:pt x="4617502" y="2800199"/>
                </a:moveTo>
                <a:cubicBezTo>
                  <a:pt x="4622071" y="2799761"/>
                  <a:pt x="4625174" y="2800533"/>
                  <a:pt x="4625791" y="2802659"/>
                </a:cubicBezTo>
                <a:cubicBezTo>
                  <a:pt x="4627026" y="2806911"/>
                  <a:pt x="4617493" y="2815141"/>
                  <a:pt x="4604874" y="2820421"/>
                </a:cubicBezTo>
                <a:cubicBezTo>
                  <a:pt x="4592530" y="2825633"/>
                  <a:pt x="4580185" y="2826388"/>
                  <a:pt x="4579020" y="2822273"/>
                </a:cubicBezTo>
                <a:cubicBezTo>
                  <a:pt x="4577785" y="2818227"/>
                  <a:pt x="4587729" y="2810340"/>
                  <a:pt x="4600417" y="2804991"/>
                </a:cubicBezTo>
                <a:cubicBezTo>
                  <a:pt x="4606898" y="2802282"/>
                  <a:pt x="4612933" y="2800636"/>
                  <a:pt x="4617502" y="2800199"/>
                </a:cubicBezTo>
                <a:close/>
                <a:moveTo>
                  <a:pt x="4246681" y="2800053"/>
                </a:moveTo>
                <a:cubicBezTo>
                  <a:pt x="4247367" y="2802865"/>
                  <a:pt x="4241400" y="2808488"/>
                  <a:pt x="4234474" y="2811643"/>
                </a:cubicBezTo>
                <a:cubicBezTo>
                  <a:pt x="4227273" y="2815004"/>
                  <a:pt x="4220552" y="2815415"/>
                  <a:pt x="4219660" y="2812398"/>
                </a:cubicBezTo>
                <a:cubicBezTo>
                  <a:pt x="4218769" y="2809517"/>
                  <a:pt x="4223981" y="2804305"/>
                  <a:pt x="4231593" y="2800807"/>
                </a:cubicBezTo>
                <a:cubicBezTo>
                  <a:pt x="4238794" y="2797515"/>
                  <a:pt x="4245995" y="2797241"/>
                  <a:pt x="4246681" y="2800053"/>
                </a:cubicBezTo>
                <a:close/>
                <a:moveTo>
                  <a:pt x="688859" y="2799908"/>
                </a:moveTo>
                <a:cubicBezTo>
                  <a:pt x="690882" y="2798630"/>
                  <a:pt x="692422" y="2798544"/>
                  <a:pt x="692935" y="2799985"/>
                </a:cubicBezTo>
                <a:cubicBezTo>
                  <a:pt x="694037" y="2803071"/>
                  <a:pt x="690882" y="2810340"/>
                  <a:pt x="685394" y="2817610"/>
                </a:cubicBezTo>
                <a:cubicBezTo>
                  <a:pt x="679978" y="2824673"/>
                  <a:pt x="674903" y="2828171"/>
                  <a:pt x="674079" y="2825291"/>
                </a:cubicBezTo>
                <a:cubicBezTo>
                  <a:pt x="673186" y="2822273"/>
                  <a:pt x="676614" y="2814318"/>
                  <a:pt x="681896" y="2806980"/>
                </a:cubicBezTo>
                <a:cubicBezTo>
                  <a:pt x="684332" y="2803654"/>
                  <a:pt x="686834" y="2801185"/>
                  <a:pt x="688859" y="2799908"/>
                </a:cubicBezTo>
                <a:close/>
                <a:moveTo>
                  <a:pt x="4158624" y="2799779"/>
                </a:moveTo>
                <a:cubicBezTo>
                  <a:pt x="4164591" y="2797172"/>
                  <a:pt x="4170488" y="2797447"/>
                  <a:pt x="4171723" y="2800327"/>
                </a:cubicBezTo>
                <a:cubicBezTo>
                  <a:pt x="4173163" y="2803756"/>
                  <a:pt x="4168362" y="2809243"/>
                  <a:pt x="4160887" y="2812809"/>
                </a:cubicBezTo>
                <a:cubicBezTo>
                  <a:pt x="4153481" y="2816307"/>
                  <a:pt x="4146485" y="2816375"/>
                  <a:pt x="4146005" y="2812809"/>
                </a:cubicBezTo>
                <a:cubicBezTo>
                  <a:pt x="4145525" y="2809243"/>
                  <a:pt x="4151698" y="2802796"/>
                  <a:pt x="4158624" y="2799779"/>
                </a:cubicBezTo>
                <a:close/>
                <a:moveTo>
                  <a:pt x="5237868" y="2799299"/>
                </a:moveTo>
                <a:cubicBezTo>
                  <a:pt x="5252201" y="2797653"/>
                  <a:pt x="5264134" y="2804991"/>
                  <a:pt x="5265917" y="2816992"/>
                </a:cubicBezTo>
                <a:cubicBezTo>
                  <a:pt x="5267700" y="2828925"/>
                  <a:pt x="5258442" y="2840789"/>
                  <a:pt x="5244451" y="2844082"/>
                </a:cubicBezTo>
                <a:cubicBezTo>
                  <a:pt x="5230187" y="2847442"/>
                  <a:pt x="5215099" y="2838458"/>
                  <a:pt x="5213316" y="2825976"/>
                </a:cubicBezTo>
                <a:cubicBezTo>
                  <a:pt x="5211533" y="2813221"/>
                  <a:pt x="5222918" y="2801082"/>
                  <a:pt x="5237868" y="2799299"/>
                </a:cubicBezTo>
                <a:close/>
                <a:moveTo>
                  <a:pt x="1178210" y="2799093"/>
                </a:moveTo>
                <a:cubicBezTo>
                  <a:pt x="1185136" y="2798407"/>
                  <a:pt x="1192611" y="2803208"/>
                  <a:pt x="1193988" y="2808969"/>
                </a:cubicBezTo>
                <a:cubicBezTo>
                  <a:pt x="1195428" y="2815004"/>
                  <a:pt x="1190625" y="2819530"/>
                  <a:pt x="1183080" y="2819393"/>
                </a:cubicBezTo>
                <a:cubicBezTo>
                  <a:pt x="1176770" y="2819256"/>
                  <a:pt x="1170391" y="2815484"/>
                  <a:pt x="1168611" y="2810820"/>
                </a:cubicBezTo>
                <a:cubicBezTo>
                  <a:pt x="1166483" y="2805334"/>
                  <a:pt x="1171008" y="2799710"/>
                  <a:pt x="1178210" y="2799093"/>
                </a:cubicBezTo>
                <a:close/>
                <a:moveTo>
                  <a:pt x="6853475" y="2799024"/>
                </a:moveTo>
                <a:cubicBezTo>
                  <a:pt x="6868632" y="2799230"/>
                  <a:pt x="6882759" y="2808694"/>
                  <a:pt x="6884748" y="2819598"/>
                </a:cubicBezTo>
                <a:cubicBezTo>
                  <a:pt x="6886874" y="2831394"/>
                  <a:pt x="6874598" y="2841475"/>
                  <a:pt x="6858413" y="2841475"/>
                </a:cubicBezTo>
                <a:cubicBezTo>
                  <a:pt x="6843188" y="2841544"/>
                  <a:pt x="6829267" y="2832628"/>
                  <a:pt x="6827278" y="2821313"/>
                </a:cubicBezTo>
                <a:cubicBezTo>
                  <a:pt x="6825152" y="2809105"/>
                  <a:pt x="6837154" y="2798750"/>
                  <a:pt x="6853475" y="2799024"/>
                </a:cubicBezTo>
                <a:close/>
                <a:moveTo>
                  <a:pt x="4765068" y="2798930"/>
                </a:moveTo>
                <a:cubicBezTo>
                  <a:pt x="4769946" y="2799504"/>
                  <a:pt x="4773135" y="2801699"/>
                  <a:pt x="4773512" y="2805471"/>
                </a:cubicBezTo>
                <a:cubicBezTo>
                  <a:pt x="4774061" y="2812329"/>
                  <a:pt x="4764323" y="2821999"/>
                  <a:pt x="4751498" y="2826868"/>
                </a:cubicBezTo>
                <a:cubicBezTo>
                  <a:pt x="4737645" y="2832149"/>
                  <a:pt x="4724752" y="2829955"/>
                  <a:pt x="4724203" y="2822822"/>
                </a:cubicBezTo>
                <a:cubicBezTo>
                  <a:pt x="4723723" y="2815896"/>
                  <a:pt x="4733324" y="2807186"/>
                  <a:pt x="4746492" y="2802111"/>
                </a:cubicBezTo>
                <a:cubicBezTo>
                  <a:pt x="4753624" y="2799402"/>
                  <a:pt x="4760191" y="2798356"/>
                  <a:pt x="4765068" y="2798930"/>
                </a:cubicBezTo>
                <a:close/>
                <a:moveTo>
                  <a:pt x="5722179" y="2796624"/>
                </a:moveTo>
                <a:cubicBezTo>
                  <a:pt x="5737061" y="2794430"/>
                  <a:pt x="5752011" y="2804511"/>
                  <a:pt x="5753657" y="2818433"/>
                </a:cubicBezTo>
                <a:cubicBezTo>
                  <a:pt x="5755304" y="2832698"/>
                  <a:pt x="5743782" y="2846414"/>
                  <a:pt x="5728146" y="2848197"/>
                </a:cubicBezTo>
                <a:cubicBezTo>
                  <a:pt x="5713401" y="2849911"/>
                  <a:pt x="5700782" y="2840584"/>
                  <a:pt x="5698588" y="2826937"/>
                </a:cubicBezTo>
                <a:cubicBezTo>
                  <a:pt x="5696256" y="2812535"/>
                  <a:pt x="5707023" y="2798956"/>
                  <a:pt x="5722179" y="2796624"/>
                </a:cubicBezTo>
                <a:close/>
                <a:moveTo>
                  <a:pt x="522308" y="2796281"/>
                </a:moveTo>
                <a:cubicBezTo>
                  <a:pt x="519429" y="2801288"/>
                  <a:pt x="517987" y="2804373"/>
                  <a:pt x="515658" y="2807802"/>
                </a:cubicBezTo>
                <a:cubicBezTo>
                  <a:pt x="512297" y="2812603"/>
                  <a:pt x="509484" y="2815004"/>
                  <a:pt x="508181" y="2814866"/>
                </a:cubicBezTo>
                <a:cubicBezTo>
                  <a:pt x="506605" y="2814660"/>
                  <a:pt x="509072" y="2809380"/>
                  <a:pt x="513118" y="2804991"/>
                </a:cubicBezTo>
                <a:cubicBezTo>
                  <a:pt x="515794" y="2801905"/>
                  <a:pt x="518331" y="2799985"/>
                  <a:pt x="522308" y="2796281"/>
                </a:cubicBezTo>
                <a:close/>
                <a:moveTo>
                  <a:pt x="4691542" y="2795972"/>
                </a:moveTo>
                <a:cubicBezTo>
                  <a:pt x="4696154" y="2796092"/>
                  <a:pt x="4699308" y="2797447"/>
                  <a:pt x="4699788" y="2800053"/>
                </a:cubicBezTo>
                <a:cubicBezTo>
                  <a:pt x="4700749" y="2805403"/>
                  <a:pt x="4690942" y="2814386"/>
                  <a:pt x="4678049" y="2819599"/>
                </a:cubicBezTo>
                <a:cubicBezTo>
                  <a:pt x="4664881" y="2824948"/>
                  <a:pt x="4653566" y="2824605"/>
                  <a:pt x="4651988" y="2819256"/>
                </a:cubicBezTo>
                <a:cubicBezTo>
                  <a:pt x="4650342" y="2813495"/>
                  <a:pt x="4660904" y="2804374"/>
                  <a:pt x="4674551" y="2799299"/>
                </a:cubicBezTo>
                <a:cubicBezTo>
                  <a:pt x="4680861" y="2796967"/>
                  <a:pt x="4686930" y="2795852"/>
                  <a:pt x="4691542" y="2795972"/>
                </a:cubicBezTo>
                <a:close/>
                <a:moveTo>
                  <a:pt x="4320336" y="2795527"/>
                </a:moveTo>
                <a:cubicBezTo>
                  <a:pt x="4320336" y="2797995"/>
                  <a:pt x="4313958" y="2803002"/>
                  <a:pt x="4307375" y="2805814"/>
                </a:cubicBezTo>
                <a:cubicBezTo>
                  <a:pt x="4300379" y="2808763"/>
                  <a:pt x="4293453" y="2809654"/>
                  <a:pt x="4292493" y="2807528"/>
                </a:cubicBezTo>
                <a:cubicBezTo>
                  <a:pt x="4291327" y="2805128"/>
                  <a:pt x="4297568" y="2799367"/>
                  <a:pt x="4305317" y="2796007"/>
                </a:cubicBezTo>
                <a:cubicBezTo>
                  <a:pt x="4313135" y="2792578"/>
                  <a:pt x="4320336" y="2792440"/>
                  <a:pt x="4320336" y="2795527"/>
                </a:cubicBezTo>
                <a:close/>
                <a:moveTo>
                  <a:pt x="3874429" y="2795184"/>
                </a:moveTo>
                <a:cubicBezTo>
                  <a:pt x="3875389" y="2797036"/>
                  <a:pt x="3871343" y="2800533"/>
                  <a:pt x="3866199" y="2803002"/>
                </a:cubicBezTo>
                <a:cubicBezTo>
                  <a:pt x="3859821" y="2806088"/>
                  <a:pt x="3853992" y="2806843"/>
                  <a:pt x="3853786" y="2804785"/>
                </a:cubicBezTo>
                <a:cubicBezTo>
                  <a:pt x="3853580" y="2803070"/>
                  <a:pt x="3857901" y="2799779"/>
                  <a:pt x="3863387" y="2797859"/>
                </a:cubicBezTo>
                <a:cubicBezTo>
                  <a:pt x="3867845" y="2796281"/>
                  <a:pt x="3871685" y="2795801"/>
                  <a:pt x="3874429" y="2795184"/>
                </a:cubicBezTo>
                <a:close/>
                <a:moveTo>
                  <a:pt x="1634335" y="2794773"/>
                </a:moveTo>
                <a:cubicBezTo>
                  <a:pt x="1640440" y="2799025"/>
                  <a:pt x="1645445" y="2806911"/>
                  <a:pt x="1644621" y="2812946"/>
                </a:cubicBezTo>
                <a:cubicBezTo>
                  <a:pt x="1642084" y="2812604"/>
                  <a:pt x="1638517" y="2813495"/>
                  <a:pt x="1634198" y="2811369"/>
                </a:cubicBezTo>
                <a:cubicBezTo>
                  <a:pt x="1627821" y="2808352"/>
                  <a:pt x="1622129" y="2800122"/>
                  <a:pt x="1622264" y="2795596"/>
                </a:cubicBezTo>
                <a:cubicBezTo>
                  <a:pt x="1622404" y="2791069"/>
                  <a:pt x="1628439" y="2790590"/>
                  <a:pt x="1634335" y="2794773"/>
                </a:cubicBezTo>
                <a:close/>
                <a:moveTo>
                  <a:pt x="4083803" y="2793744"/>
                </a:moveTo>
                <a:cubicBezTo>
                  <a:pt x="4089838" y="2790932"/>
                  <a:pt x="4096147" y="2791481"/>
                  <a:pt x="4097382" y="2794841"/>
                </a:cubicBezTo>
                <a:cubicBezTo>
                  <a:pt x="4098891" y="2798750"/>
                  <a:pt x="4093473" y="2805814"/>
                  <a:pt x="4086546" y="2809174"/>
                </a:cubicBezTo>
                <a:cubicBezTo>
                  <a:pt x="4080649" y="2812055"/>
                  <a:pt x="4074545" y="2811643"/>
                  <a:pt x="4073173" y="2808146"/>
                </a:cubicBezTo>
                <a:cubicBezTo>
                  <a:pt x="4071596" y="2803962"/>
                  <a:pt x="4076534" y="2797173"/>
                  <a:pt x="4083803" y="2793744"/>
                </a:cubicBezTo>
                <a:close/>
                <a:moveTo>
                  <a:pt x="7621297" y="2793195"/>
                </a:moveTo>
                <a:cubicBezTo>
                  <a:pt x="7624246" y="2793264"/>
                  <a:pt x="7611902" y="2827622"/>
                  <a:pt x="7594070" y="2866507"/>
                </a:cubicBezTo>
                <a:cubicBezTo>
                  <a:pt x="7575760" y="2906352"/>
                  <a:pt x="7559575" y="2933510"/>
                  <a:pt x="7557174" y="2932070"/>
                </a:cubicBezTo>
                <a:cubicBezTo>
                  <a:pt x="7554774" y="2930630"/>
                  <a:pt x="7566776" y="2902237"/>
                  <a:pt x="7584264" y="2864176"/>
                </a:cubicBezTo>
                <a:cubicBezTo>
                  <a:pt x="7601066" y="2827622"/>
                  <a:pt x="7618417" y="2793127"/>
                  <a:pt x="7621297" y="2793195"/>
                </a:cubicBezTo>
                <a:close/>
                <a:moveTo>
                  <a:pt x="7329900" y="2792441"/>
                </a:moveTo>
                <a:cubicBezTo>
                  <a:pt x="7345331" y="2795047"/>
                  <a:pt x="7359115" y="2805883"/>
                  <a:pt x="7361447" y="2816650"/>
                </a:cubicBezTo>
                <a:cubicBezTo>
                  <a:pt x="7363710" y="2827280"/>
                  <a:pt x="7353286" y="2833726"/>
                  <a:pt x="7338267" y="2831600"/>
                </a:cubicBezTo>
                <a:cubicBezTo>
                  <a:pt x="7322288" y="2829337"/>
                  <a:pt x="7306515" y="2817953"/>
                  <a:pt x="7305006" y="2807048"/>
                </a:cubicBezTo>
                <a:cubicBezTo>
                  <a:pt x="7303497" y="2796624"/>
                  <a:pt x="7314607" y="2789903"/>
                  <a:pt x="7329900" y="2792441"/>
                </a:cubicBezTo>
                <a:close/>
                <a:moveTo>
                  <a:pt x="5047001" y="2791455"/>
                </a:moveTo>
                <a:cubicBezTo>
                  <a:pt x="5052496" y="2793487"/>
                  <a:pt x="5056234" y="2797516"/>
                  <a:pt x="5056748" y="2803414"/>
                </a:cubicBezTo>
                <a:cubicBezTo>
                  <a:pt x="5057639" y="2814661"/>
                  <a:pt x="5047421" y="2826663"/>
                  <a:pt x="5033293" y="2830435"/>
                </a:cubicBezTo>
                <a:cubicBezTo>
                  <a:pt x="5019166" y="2834207"/>
                  <a:pt x="5006684" y="2828034"/>
                  <a:pt x="5004832" y="2816787"/>
                </a:cubicBezTo>
                <a:cubicBezTo>
                  <a:pt x="5002981" y="2805609"/>
                  <a:pt x="5012788" y="2795322"/>
                  <a:pt x="5026709" y="2791481"/>
                </a:cubicBezTo>
                <a:cubicBezTo>
                  <a:pt x="5034253" y="2789389"/>
                  <a:pt x="5041506" y="2789424"/>
                  <a:pt x="5047001" y="2791455"/>
                </a:cubicBezTo>
                <a:close/>
                <a:moveTo>
                  <a:pt x="6217190" y="2791138"/>
                </a:moveTo>
                <a:cubicBezTo>
                  <a:pt x="6232826" y="2789355"/>
                  <a:pt x="6246611" y="2798545"/>
                  <a:pt x="6248531" y="2812261"/>
                </a:cubicBezTo>
                <a:cubicBezTo>
                  <a:pt x="6250451" y="2825839"/>
                  <a:pt x="6239547" y="2839007"/>
                  <a:pt x="6224185" y="2841544"/>
                </a:cubicBezTo>
                <a:cubicBezTo>
                  <a:pt x="6207932" y="2844219"/>
                  <a:pt x="6192090" y="2833315"/>
                  <a:pt x="6191130" y="2818981"/>
                </a:cubicBezTo>
                <a:cubicBezTo>
                  <a:pt x="6190032" y="2805197"/>
                  <a:pt x="6201691" y="2792921"/>
                  <a:pt x="6217190" y="2791138"/>
                </a:cubicBezTo>
                <a:close/>
                <a:moveTo>
                  <a:pt x="4539517" y="2788601"/>
                </a:moveTo>
                <a:cubicBezTo>
                  <a:pt x="4541163" y="2789698"/>
                  <a:pt x="4532797" y="2794979"/>
                  <a:pt x="4520864" y="2800122"/>
                </a:cubicBezTo>
                <a:cubicBezTo>
                  <a:pt x="4509068" y="2805197"/>
                  <a:pt x="4497684" y="2808489"/>
                  <a:pt x="4495969" y="2807392"/>
                </a:cubicBezTo>
                <a:cubicBezTo>
                  <a:pt x="4494255" y="2806294"/>
                  <a:pt x="4503033" y="2801151"/>
                  <a:pt x="4514897" y="2796076"/>
                </a:cubicBezTo>
                <a:cubicBezTo>
                  <a:pt x="4527379" y="2790727"/>
                  <a:pt x="4537803" y="2787504"/>
                  <a:pt x="4539517" y="2788601"/>
                </a:cubicBezTo>
                <a:close/>
                <a:moveTo>
                  <a:pt x="3497444" y="2787914"/>
                </a:moveTo>
                <a:cubicBezTo>
                  <a:pt x="3501833" y="2787434"/>
                  <a:pt x="3506908" y="2790863"/>
                  <a:pt x="3505468" y="2793263"/>
                </a:cubicBezTo>
                <a:cubicBezTo>
                  <a:pt x="3504371" y="2795047"/>
                  <a:pt x="3500667" y="2797584"/>
                  <a:pt x="3498816" y="2797310"/>
                </a:cubicBezTo>
                <a:cubicBezTo>
                  <a:pt x="3495455" y="2796830"/>
                  <a:pt x="3492643" y="2794566"/>
                  <a:pt x="3487637" y="2791892"/>
                </a:cubicBezTo>
                <a:cubicBezTo>
                  <a:pt x="3492232" y="2789972"/>
                  <a:pt x="3494564" y="2788257"/>
                  <a:pt x="3497444" y="2787914"/>
                </a:cubicBezTo>
                <a:close/>
                <a:moveTo>
                  <a:pt x="4481087" y="2787846"/>
                </a:moveTo>
                <a:cubicBezTo>
                  <a:pt x="4481087" y="2788737"/>
                  <a:pt x="4473132" y="2792509"/>
                  <a:pt x="4464148" y="2796007"/>
                </a:cubicBezTo>
                <a:cubicBezTo>
                  <a:pt x="4455918" y="2799230"/>
                  <a:pt x="4449198" y="2801356"/>
                  <a:pt x="4448237" y="2800876"/>
                </a:cubicBezTo>
                <a:cubicBezTo>
                  <a:pt x="4447277" y="2800327"/>
                  <a:pt x="4454067" y="2796761"/>
                  <a:pt x="4463531" y="2792989"/>
                </a:cubicBezTo>
                <a:cubicBezTo>
                  <a:pt x="4472721" y="2789354"/>
                  <a:pt x="4481087" y="2786954"/>
                  <a:pt x="4481087" y="2787846"/>
                </a:cubicBezTo>
                <a:close/>
                <a:moveTo>
                  <a:pt x="4504678" y="2787297"/>
                </a:moveTo>
                <a:cubicBezTo>
                  <a:pt x="4503787" y="2787709"/>
                  <a:pt x="4494391" y="2791412"/>
                  <a:pt x="4484790" y="2795321"/>
                </a:cubicBezTo>
                <a:cubicBezTo>
                  <a:pt x="4475052" y="2799230"/>
                  <a:pt x="4467028" y="2802454"/>
                  <a:pt x="4467714" y="2802111"/>
                </a:cubicBezTo>
                <a:cubicBezTo>
                  <a:pt x="4468331" y="2801767"/>
                  <a:pt x="4477590" y="2797996"/>
                  <a:pt x="4487808" y="2793881"/>
                </a:cubicBezTo>
                <a:cubicBezTo>
                  <a:pt x="4498232" y="2789698"/>
                  <a:pt x="4505638" y="2786817"/>
                  <a:pt x="4504678" y="2787297"/>
                </a:cubicBezTo>
                <a:close/>
                <a:moveTo>
                  <a:pt x="3937934" y="2787228"/>
                </a:moveTo>
                <a:cubicBezTo>
                  <a:pt x="3943901" y="2784965"/>
                  <a:pt x="3948633" y="2785445"/>
                  <a:pt x="3947604" y="2789697"/>
                </a:cubicBezTo>
                <a:cubicBezTo>
                  <a:pt x="3945135" y="2791549"/>
                  <a:pt x="3941569" y="2794841"/>
                  <a:pt x="3937385" y="2797035"/>
                </a:cubicBezTo>
                <a:cubicBezTo>
                  <a:pt x="3931213" y="2800259"/>
                  <a:pt x="3925727" y="2799641"/>
                  <a:pt x="3926001" y="2796898"/>
                </a:cubicBezTo>
                <a:cubicBezTo>
                  <a:pt x="3926275" y="2794155"/>
                  <a:pt x="3932242" y="2789423"/>
                  <a:pt x="3937934" y="2787228"/>
                </a:cubicBezTo>
                <a:close/>
                <a:moveTo>
                  <a:pt x="2006382" y="2787194"/>
                </a:moveTo>
                <a:cubicBezTo>
                  <a:pt x="2008060" y="2785891"/>
                  <a:pt x="2010802" y="2785822"/>
                  <a:pt x="2013718" y="2787503"/>
                </a:cubicBezTo>
                <a:cubicBezTo>
                  <a:pt x="2018999" y="2790520"/>
                  <a:pt x="2023252" y="2796349"/>
                  <a:pt x="2023182" y="2801562"/>
                </a:cubicBezTo>
                <a:cubicBezTo>
                  <a:pt x="2023182" y="2805471"/>
                  <a:pt x="2019548" y="2807048"/>
                  <a:pt x="2016462" y="2811026"/>
                </a:cubicBezTo>
                <a:cubicBezTo>
                  <a:pt x="2011592" y="2803825"/>
                  <a:pt x="2007409" y="2799024"/>
                  <a:pt x="2005421" y="2794292"/>
                </a:cubicBezTo>
                <a:cubicBezTo>
                  <a:pt x="2004083" y="2791034"/>
                  <a:pt x="2004700" y="2788497"/>
                  <a:pt x="2006382" y="2787194"/>
                </a:cubicBezTo>
                <a:close/>
                <a:moveTo>
                  <a:pt x="4010902" y="2785308"/>
                </a:moveTo>
                <a:cubicBezTo>
                  <a:pt x="4017418" y="2782496"/>
                  <a:pt x="4023041" y="2783182"/>
                  <a:pt x="4022973" y="2786954"/>
                </a:cubicBezTo>
                <a:cubicBezTo>
                  <a:pt x="4022904" y="2790794"/>
                  <a:pt x="4017624" y="2796212"/>
                  <a:pt x="4010902" y="2799024"/>
                </a:cubicBezTo>
                <a:cubicBezTo>
                  <a:pt x="4004388" y="2801767"/>
                  <a:pt x="3998558" y="2800739"/>
                  <a:pt x="3998695" y="2797104"/>
                </a:cubicBezTo>
                <a:cubicBezTo>
                  <a:pt x="3998764" y="2793401"/>
                  <a:pt x="4004456" y="2788051"/>
                  <a:pt x="4010902" y="2785308"/>
                </a:cubicBezTo>
                <a:close/>
                <a:moveTo>
                  <a:pt x="4394470" y="2785240"/>
                </a:moveTo>
                <a:cubicBezTo>
                  <a:pt x="4395156" y="2787228"/>
                  <a:pt x="4388572" y="2791755"/>
                  <a:pt x="4380275" y="2795184"/>
                </a:cubicBezTo>
                <a:cubicBezTo>
                  <a:pt x="4371770" y="2798682"/>
                  <a:pt x="4364912" y="2799710"/>
                  <a:pt x="4364844" y="2797379"/>
                </a:cubicBezTo>
                <a:cubicBezTo>
                  <a:pt x="4364844" y="2795115"/>
                  <a:pt x="4372113" y="2790109"/>
                  <a:pt x="4380343" y="2786954"/>
                </a:cubicBezTo>
                <a:cubicBezTo>
                  <a:pt x="4387407" y="2784211"/>
                  <a:pt x="4393922" y="2783525"/>
                  <a:pt x="4394470" y="2785240"/>
                </a:cubicBezTo>
                <a:close/>
                <a:moveTo>
                  <a:pt x="3707505" y="2784554"/>
                </a:moveTo>
                <a:cubicBezTo>
                  <a:pt x="3711071" y="2785720"/>
                  <a:pt x="3714431" y="2785925"/>
                  <a:pt x="3715049" y="2787091"/>
                </a:cubicBezTo>
                <a:cubicBezTo>
                  <a:pt x="3715872" y="2788737"/>
                  <a:pt x="3712031" y="2791206"/>
                  <a:pt x="3707162" y="2792578"/>
                </a:cubicBezTo>
                <a:cubicBezTo>
                  <a:pt x="3702567" y="2793881"/>
                  <a:pt x="3698247" y="2794018"/>
                  <a:pt x="3699275" y="2791686"/>
                </a:cubicBezTo>
                <a:cubicBezTo>
                  <a:pt x="3700098" y="2790109"/>
                  <a:pt x="3703664" y="2787846"/>
                  <a:pt x="3707505" y="2784554"/>
                </a:cubicBezTo>
                <a:close/>
                <a:moveTo>
                  <a:pt x="605498" y="2784348"/>
                </a:moveTo>
                <a:cubicBezTo>
                  <a:pt x="606115" y="2786131"/>
                  <a:pt x="602617" y="2792441"/>
                  <a:pt x="597884" y="2798476"/>
                </a:cubicBezTo>
                <a:cubicBezTo>
                  <a:pt x="593291" y="2804305"/>
                  <a:pt x="589585" y="2807323"/>
                  <a:pt x="590546" y="2803414"/>
                </a:cubicBezTo>
                <a:cubicBezTo>
                  <a:pt x="591233" y="2800670"/>
                  <a:pt x="594800" y="2794567"/>
                  <a:pt x="598571" y="2786954"/>
                </a:cubicBezTo>
                <a:cubicBezTo>
                  <a:pt x="601862" y="2785583"/>
                  <a:pt x="605085" y="2783045"/>
                  <a:pt x="605498" y="2784348"/>
                </a:cubicBezTo>
                <a:close/>
                <a:moveTo>
                  <a:pt x="5371530" y="2783594"/>
                </a:moveTo>
                <a:cubicBezTo>
                  <a:pt x="5385795" y="2781742"/>
                  <a:pt x="5398688" y="2788738"/>
                  <a:pt x="5401293" y="2800739"/>
                </a:cubicBezTo>
                <a:cubicBezTo>
                  <a:pt x="5404105" y="2813632"/>
                  <a:pt x="5393956" y="2826662"/>
                  <a:pt x="5378937" y="2828651"/>
                </a:cubicBezTo>
                <a:cubicBezTo>
                  <a:pt x="5365495" y="2830435"/>
                  <a:pt x="5351367" y="2821313"/>
                  <a:pt x="5348693" y="2809929"/>
                </a:cubicBezTo>
                <a:cubicBezTo>
                  <a:pt x="5345812" y="2797584"/>
                  <a:pt x="5356580" y="2785583"/>
                  <a:pt x="5371530" y="2783594"/>
                </a:cubicBezTo>
                <a:close/>
                <a:moveTo>
                  <a:pt x="4515171" y="2782291"/>
                </a:moveTo>
                <a:cubicBezTo>
                  <a:pt x="4516268" y="2781879"/>
                  <a:pt x="4507696" y="2785377"/>
                  <a:pt x="4496929" y="2789766"/>
                </a:cubicBezTo>
                <a:lnTo>
                  <a:pt x="4479547" y="2796731"/>
                </a:lnTo>
                <a:lnTo>
                  <a:pt x="4477178" y="2797721"/>
                </a:lnTo>
                <a:cubicBezTo>
                  <a:pt x="4467988" y="2801356"/>
                  <a:pt x="4459416" y="2804648"/>
                  <a:pt x="4458182" y="2804991"/>
                </a:cubicBezTo>
                <a:cubicBezTo>
                  <a:pt x="4456741" y="2805334"/>
                  <a:pt x="4464765" y="2801767"/>
                  <a:pt x="4475395" y="2797584"/>
                </a:cubicBezTo>
                <a:cubicBezTo>
                  <a:pt x="4484791" y="2793881"/>
                  <a:pt x="4492608" y="2791069"/>
                  <a:pt x="4493089" y="2791069"/>
                </a:cubicBezTo>
                <a:lnTo>
                  <a:pt x="4481804" y="2795787"/>
                </a:lnTo>
                <a:lnTo>
                  <a:pt x="4493363" y="2791069"/>
                </a:lnTo>
                <a:cubicBezTo>
                  <a:pt x="4503787" y="2786817"/>
                  <a:pt x="4514142" y="2782702"/>
                  <a:pt x="4515171" y="2782291"/>
                </a:cubicBezTo>
                <a:close/>
                <a:moveTo>
                  <a:pt x="3789116" y="2782085"/>
                </a:moveTo>
                <a:cubicBezTo>
                  <a:pt x="3788841" y="2783114"/>
                  <a:pt x="3785207" y="2785309"/>
                  <a:pt x="3781915" y="2787846"/>
                </a:cubicBezTo>
                <a:cubicBezTo>
                  <a:pt x="3777457" y="2788464"/>
                  <a:pt x="3773479" y="2789286"/>
                  <a:pt x="3771765" y="2789012"/>
                </a:cubicBezTo>
                <a:cubicBezTo>
                  <a:pt x="3769433" y="2788600"/>
                  <a:pt x="3774577" y="2785171"/>
                  <a:pt x="3780337" y="2783114"/>
                </a:cubicBezTo>
                <a:cubicBezTo>
                  <a:pt x="3785481" y="2781331"/>
                  <a:pt x="3789390" y="2780714"/>
                  <a:pt x="3789116" y="2782085"/>
                </a:cubicBezTo>
                <a:close/>
                <a:moveTo>
                  <a:pt x="3357884" y="2782017"/>
                </a:moveTo>
                <a:cubicBezTo>
                  <a:pt x="3361381" y="2780508"/>
                  <a:pt x="3367416" y="2783868"/>
                  <a:pt x="3369200" y="2788875"/>
                </a:cubicBezTo>
                <a:cubicBezTo>
                  <a:pt x="3367348" y="2790040"/>
                  <a:pt x="3365085" y="2792509"/>
                  <a:pt x="3361793" y="2793058"/>
                </a:cubicBezTo>
                <a:cubicBezTo>
                  <a:pt x="3360284" y="2793332"/>
                  <a:pt x="3355209" y="2789835"/>
                  <a:pt x="3354455" y="2787846"/>
                </a:cubicBezTo>
                <a:cubicBezTo>
                  <a:pt x="3353700" y="2785925"/>
                  <a:pt x="3355689" y="2782977"/>
                  <a:pt x="3357884" y="2782017"/>
                </a:cubicBezTo>
                <a:close/>
                <a:moveTo>
                  <a:pt x="4526899" y="2780919"/>
                </a:moveTo>
                <a:cubicBezTo>
                  <a:pt x="4528065" y="2780988"/>
                  <a:pt x="4520247" y="2784828"/>
                  <a:pt x="4509479" y="2789354"/>
                </a:cubicBezTo>
                <a:cubicBezTo>
                  <a:pt x="4499330" y="2793607"/>
                  <a:pt x="4487877" y="2797790"/>
                  <a:pt x="4486025" y="2797927"/>
                </a:cubicBezTo>
                <a:cubicBezTo>
                  <a:pt x="4484105" y="2798064"/>
                  <a:pt x="4491649" y="2794430"/>
                  <a:pt x="4502347" y="2789972"/>
                </a:cubicBezTo>
                <a:cubicBezTo>
                  <a:pt x="4514349" y="2784966"/>
                  <a:pt x="4525527" y="2780782"/>
                  <a:pt x="4526899" y="2780919"/>
                </a:cubicBezTo>
                <a:close/>
                <a:moveTo>
                  <a:pt x="2209581" y="2780577"/>
                </a:moveTo>
                <a:cubicBezTo>
                  <a:pt x="2214450" y="2782291"/>
                  <a:pt x="2218771" y="2788464"/>
                  <a:pt x="2218291" y="2794842"/>
                </a:cubicBezTo>
                <a:cubicBezTo>
                  <a:pt x="2218016" y="2799436"/>
                  <a:pt x="2214724" y="2802111"/>
                  <a:pt x="2211570" y="2807597"/>
                </a:cubicBezTo>
                <a:cubicBezTo>
                  <a:pt x="2207386" y="2799368"/>
                  <a:pt x="2203409" y="2794019"/>
                  <a:pt x="2202380" y="2789012"/>
                </a:cubicBezTo>
                <a:cubicBezTo>
                  <a:pt x="2201008" y="2782017"/>
                  <a:pt x="2204780" y="2778931"/>
                  <a:pt x="2209581" y="2780577"/>
                </a:cubicBezTo>
                <a:close/>
                <a:moveTo>
                  <a:pt x="1374967" y="2780028"/>
                </a:moveTo>
                <a:cubicBezTo>
                  <a:pt x="1381137" y="2782017"/>
                  <a:pt x="1387652" y="2788326"/>
                  <a:pt x="1388820" y="2793195"/>
                </a:cubicBezTo>
                <a:cubicBezTo>
                  <a:pt x="1390191" y="2799024"/>
                  <a:pt x="1384638" y="2802453"/>
                  <a:pt x="1377573" y="2800327"/>
                </a:cubicBezTo>
                <a:cubicBezTo>
                  <a:pt x="1371469" y="2798476"/>
                  <a:pt x="1365367" y="2792646"/>
                  <a:pt x="1363994" y="2787366"/>
                </a:cubicBezTo>
                <a:cubicBezTo>
                  <a:pt x="1362415" y="2781125"/>
                  <a:pt x="1367559" y="2777627"/>
                  <a:pt x="1374967" y="2780028"/>
                </a:cubicBezTo>
                <a:close/>
                <a:moveTo>
                  <a:pt x="7604769" y="2777628"/>
                </a:moveTo>
                <a:cubicBezTo>
                  <a:pt x="7606003" y="2781811"/>
                  <a:pt x="7594345" y="2814935"/>
                  <a:pt x="7578091" y="2850254"/>
                </a:cubicBezTo>
                <a:cubicBezTo>
                  <a:pt x="7560672" y="2888179"/>
                  <a:pt x="7545447" y="2911976"/>
                  <a:pt x="7544212" y="2907312"/>
                </a:cubicBezTo>
                <a:cubicBezTo>
                  <a:pt x="7543116" y="2902923"/>
                  <a:pt x="7554774" y="2875286"/>
                  <a:pt x="7570821" y="2840516"/>
                </a:cubicBezTo>
                <a:cubicBezTo>
                  <a:pt x="7587624" y="2804100"/>
                  <a:pt x="7603397" y="2773307"/>
                  <a:pt x="7604769" y="2777628"/>
                </a:cubicBezTo>
                <a:close/>
                <a:moveTo>
                  <a:pt x="5859408" y="2777217"/>
                </a:moveTo>
                <a:cubicBezTo>
                  <a:pt x="5874221" y="2774405"/>
                  <a:pt x="5889583" y="2783800"/>
                  <a:pt x="5891846" y="2797516"/>
                </a:cubicBezTo>
                <a:cubicBezTo>
                  <a:pt x="5894110" y="2811369"/>
                  <a:pt x="5883000" y="2825223"/>
                  <a:pt x="5867363" y="2827554"/>
                </a:cubicBezTo>
                <a:cubicBezTo>
                  <a:pt x="5851316" y="2829955"/>
                  <a:pt x="5838079" y="2820148"/>
                  <a:pt x="5836571" y="2805403"/>
                </a:cubicBezTo>
                <a:cubicBezTo>
                  <a:pt x="5835199" y="2792167"/>
                  <a:pt x="5845281" y="2779891"/>
                  <a:pt x="5859408" y="2777217"/>
                </a:cubicBezTo>
                <a:close/>
                <a:moveTo>
                  <a:pt x="971852" y="2776668"/>
                </a:moveTo>
                <a:cubicBezTo>
                  <a:pt x="978781" y="2774267"/>
                  <a:pt x="985845" y="2777491"/>
                  <a:pt x="985913" y="2782977"/>
                </a:cubicBezTo>
                <a:cubicBezTo>
                  <a:pt x="985982" y="2787640"/>
                  <a:pt x="980702" y="2793950"/>
                  <a:pt x="975077" y="2796007"/>
                </a:cubicBezTo>
                <a:cubicBezTo>
                  <a:pt x="968285" y="2798476"/>
                  <a:pt x="961566" y="2795527"/>
                  <a:pt x="961292" y="2789698"/>
                </a:cubicBezTo>
                <a:cubicBezTo>
                  <a:pt x="961019" y="2784554"/>
                  <a:pt x="965611" y="2778862"/>
                  <a:pt x="971852" y="2776668"/>
                </a:cubicBezTo>
                <a:close/>
                <a:moveTo>
                  <a:pt x="1686499" y="2776538"/>
                </a:moveTo>
                <a:cubicBezTo>
                  <a:pt x="1688499" y="2776392"/>
                  <a:pt x="1691632" y="2777524"/>
                  <a:pt x="1695919" y="2780233"/>
                </a:cubicBezTo>
                <a:cubicBezTo>
                  <a:pt x="1698183" y="2783388"/>
                  <a:pt x="1703190" y="2788943"/>
                  <a:pt x="1705111" y="2793401"/>
                </a:cubicBezTo>
                <a:cubicBezTo>
                  <a:pt x="1707716" y="2799504"/>
                  <a:pt x="1701336" y="2800121"/>
                  <a:pt x="1694616" y="2795664"/>
                </a:cubicBezTo>
                <a:cubicBezTo>
                  <a:pt x="1689202" y="2792029"/>
                  <a:pt x="1684399" y="2785240"/>
                  <a:pt x="1683919" y="2780508"/>
                </a:cubicBezTo>
                <a:cubicBezTo>
                  <a:pt x="1683644" y="2778107"/>
                  <a:pt x="1684503" y="2776684"/>
                  <a:pt x="1686499" y="2776538"/>
                </a:cubicBezTo>
                <a:close/>
                <a:moveTo>
                  <a:pt x="6356476" y="2774885"/>
                </a:moveTo>
                <a:cubicBezTo>
                  <a:pt x="6372180" y="2773308"/>
                  <a:pt x="6385965" y="2782154"/>
                  <a:pt x="6388091" y="2795322"/>
                </a:cubicBezTo>
                <a:cubicBezTo>
                  <a:pt x="6390148" y="2808352"/>
                  <a:pt x="6379382" y="2820765"/>
                  <a:pt x="6364019" y="2823097"/>
                </a:cubicBezTo>
                <a:cubicBezTo>
                  <a:pt x="6347766" y="2825565"/>
                  <a:pt x="6331855" y="2815210"/>
                  <a:pt x="6330690" y="2801425"/>
                </a:cubicBezTo>
                <a:cubicBezTo>
                  <a:pt x="6329455" y="2788258"/>
                  <a:pt x="6340977" y="2776462"/>
                  <a:pt x="6356476" y="2774885"/>
                </a:cubicBezTo>
                <a:close/>
                <a:moveTo>
                  <a:pt x="3633165" y="2773445"/>
                </a:moveTo>
                <a:cubicBezTo>
                  <a:pt x="3636114" y="2773307"/>
                  <a:pt x="3640777" y="2774404"/>
                  <a:pt x="3640777" y="2775502"/>
                </a:cubicBezTo>
                <a:cubicBezTo>
                  <a:pt x="3640846" y="2777628"/>
                  <a:pt x="3637965" y="2780097"/>
                  <a:pt x="3635222" y="2783663"/>
                </a:cubicBezTo>
                <a:cubicBezTo>
                  <a:pt x="3631244" y="2781949"/>
                  <a:pt x="3628296" y="2781262"/>
                  <a:pt x="3627061" y="2779823"/>
                </a:cubicBezTo>
                <a:cubicBezTo>
                  <a:pt x="3625141" y="2777559"/>
                  <a:pt x="3628844" y="2773650"/>
                  <a:pt x="3633165" y="2773445"/>
                </a:cubicBezTo>
                <a:close/>
                <a:moveTo>
                  <a:pt x="4467989" y="2771799"/>
                </a:moveTo>
                <a:cubicBezTo>
                  <a:pt x="4469086" y="2773033"/>
                  <a:pt x="4463051" y="2777011"/>
                  <a:pt x="4455370" y="2780303"/>
                </a:cubicBezTo>
                <a:cubicBezTo>
                  <a:pt x="4447621" y="2783595"/>
                  <a:pt x="4439528" y="2785652"/>
                  <a:pt x="4437951" y="2784555"/>
                </a:cubicBezTo>
                <a:cubicBezTo>
                  <a:pt x="4436030" y="2783252"/>
                  <a:pt x="4442203" y="2778931"/>
                  <a:pt x="4451324" y="2775228"/>
                </a:cubicBezTo>
                <a:cubicBezTo>
                  <a:pt x="4459279" y="2772004"/>
                  <a:pt x="4466891" y="2770495"/>
                  <a:pt x="4467989" y="2771799"/>
                </a:cubicBezTo>
                <a:close/>
                <a:moveTo>
                  <a:pt x="7192603" y="2771593"/>
                </a:moveTo>
                <a:cubicBezTo>
                  <a:pt x="7208102" y="2773582"/>
                  <a:pt x="7221750" y="2783869"/>
                  <a:pt x="7223738" y="2794636"/>
                </a:cubicBezTo>
                <a:cubicBezTo>
                  <a:pt x="7225727" y="2805266"/>
                  <a:pt x="7214960" y="2812192"/>
                  <a:pt x="7199735" y="2810684"/>
                </a:cubicBezTo>
                <a:cubicBezTo>
                  <a:pt x="7183619" y="2809106"/>
                  <a:pt x="7167982" y="2798134"/>
                  <a:pt x="7166886" y="2787229"/>
                </a:cubicBezTo>
                <a:cubicBezTo>
                  <a:pt x="7165788" y="2776737"/>
                  <a:pt x="7177241" y="2769604"/>
                  <a:pt x="7192603" y="2771593"/>
                </a:cubicBezTo>
                <a:close/>
                <a:moveTo>
                  <a:pt x="4604326" y="2770762"/>
                </a:moveTo>
                <a:cubicBezTo>
                  <a:pt x="4608972" y="2769724"/>
                  <a:pt x="4612144" y="2769638"/>
                  <a:pt x="4612487" y="2770839"/>
                </a:cubicBezTo>
                <a:cubicBezTo>
                  <a:pt x="4613104" y="2773102"/>
                  <a:pt x="4603846" y="2779068"/>
                  <a:pt x="4591982" y="2783869"/>
                </a:cubicBezTo>
                <a:cubicBezTo>
                  <a:pt x="4580117" y="2788669"/>
                  <a:pt x="4569487" y="2790795"/>
                  <a:pt x="4568321" y="2788738"/>
                </a:cubicBezTo>
                <a:cubicBezTo>
                  <a:pt x="4567087" y="2786749"/>
                  <a:pt x="4575728" y="2781194"/>
                  <a:pt x="4587318" y="2776394"/>
                </a:cubicBezTo>
                <a:cubicBezTo>
                  <a:pt x="4593559" y="2773788"/>
                  <a:pt x="4599679" y="2771799"/>
                  <a:pt x="4604326" y="2770762"/>
                </a:cubicBezTo>
                <a:close/>
                <a:moveTo>
                  <a:pt x="268080" y="2770290"/>
                </a:moveTo>
                <a:cubicBezTo>
                  <a:pt x="268629" y="2770359"/>
                  <a:pt x="269247" y="2770427"/>
                  <a:pt x="269932" y="2770564"/>
                </a:cubicBezTo>
                <a:cubicBezTo>
                  <a:pt x="269452" y="2771662"/>
                  <a:pt x="268972" y="2772896"/>
                  <a:pt x="268493" y="2774130"/>
                </a:cubicBezTo>
                <a:cubicBezTo>
                  <a:pt x="267944" y="2773993"/>
                  <a:pt x="266777" y="2774062"/>
                  <a:pt x="266847" y="2773719"/>
                </a:cubicBezTo>
                <a:cubicBezTo>
                  <a:pt x="266983" y="2772690"/>
                  <a:pt x="267669" y="2771456"/>
                  <a:pt x="268080" y="2770290"/>
                </a:cubicBezTo>
                <a:close/>
                <a:moveTo>
                  <a:pt x="343589" y="2769878"/>
                </a:moveTo>
                <a:cubicBezTo>
                  <a:pt x="343862" y="2769604"/>
                  <a:pt x="345096" y="2769604"/>
                  <a:pt x="345165" y="2769946"/>
                </a:cubicBezTo>
                <a:cubicBezTo>
                  <a:pt x="345234" y="2770289"/>
                  <a:pt x="344274" y="2771661"/>
                  <a:pt x="343931" y="2771866"/>
                </a:cubicBezTo>
                <a:cubicBezTo>
                  <a:pt x="342490" y="2772552"/>
                  <a:pt x="341050" y="2773033"/>
                  <a:pt x="339610" y="2773650"/>
                </a:cubicBezTo>
                <a:cubicBezTo>
                  <a:pt x="340913" y="2772347"/>
                  <a:pt x="342216" y="2771044"/>
                  <a:pt x="343589" y="2769878"/>
                </a:cubicBezTo>
                <a:close/>
                <a:moveTo>
                  <a:pt x="3861673" y="2768644"/>
                </a:moveTo>
                <a:cubicBezTo>
                  <a:pt x="3861193" y="2769672"/>
                  <a:pt x="3857970" y="2771867"/>
                  <a:pt x="3856598" y="2773033"/>
                </a:cubicBezTo>
                <a:cubicBezTo>
                  <a:pt x="3848917" y="2776393"/>
                  <a:pt x="3843980" y="2777422"/>
                  <a:pt x="3843637" y="2776393"/>
                </a:cubicBezTo>
                <a:cubicBezTo>
                  <a:pt x="3843294" y="2775433"/>
                  <a:pt x="3845488" y="2773787"/>
                  <a:pt x="3850083" y="2771661"/>
                </a:cubicBezTo>
                <a:cubicBezTo>
                  <a:pt x="3854815" y="2769398"/>
                  <a:pt x="3862153" y="2767341"/>
                  <a:pt x="3861673" y="2768644"/>
                </a:cubicBezTo>
                <a:close/>
                <a:moveTo>
                  <a:pt x="4971254" y="2767512"/>
                </a:moveTo>
                <a:cubicBezTo>
                  <a:pt x="4976406" y="2768781"/>
                  <a:pt x="4980110" y="2771593"/>
                  <a:pt x="4981035" y="2775708"/>
                </a:cubicBezTo>
                <a:cubicBezTo>
                  <a:pt x="4982887" y="2783800"/>
                  <a:pt x="4973080" y="2794636"/>
                  <a:pt x="4959570" y="2798888"/>
                </a:cubicBezTo>
                <a:cubicBezTo>
                  <a:pt x="4946060" y="2803140"/>
                  <a:pt x="4933235" y="2799230"/>
                  <a:pt x="4931452" y="2790864"/>
                </a:cubicBezTo>
                <a:cubicBezTo>
                  <a:pt x="4929669" y="2782360"/>
                  <a:pt x="4938996" y="2772759"/>
                  <a:pt x="4952780" y="2768575"/>
                </a:cubicBezTo>
                <a:cubicBezTo>
                  <a:pt x="4959501" y="2766518"/>
                  <a:pt x="4966102" y="2766244"/>
                  <a:pt x="4971254" y="2767512"/>
                </a:cubicBezTo>
                <a:close/>
                <a:moveTo>
                  <a:pt x="1753460" y="2766929"/>
                </a:moveTo>
                <a:cubicBezTo>
                  <a:pt x="1758670" y="2769741"/>
                  <a:pt x="1764295" y="2776530"/>
                  <a:pt x="1765459" y="2781331"/>
                </a:cubicBezTo>
                <a:cubicBezTo>
                  <a:pt x="1766696" y="2786474"/>
                  <a:pt x="1763265" y="2787572"/>
                  <a:pt x="1757300" y="2784005"/>
                </a:cubicBezTo>
                <a:cubicBezTo>
                  <a:pt x="1751469" y="2780508"/>
                  <a:pt x="1745916" y="2774130"/>
                  <a:pt x="1745023" y="2769672"/>
                </a:cubicBezTo>
                <a:cubicBezTo>
                  <a:pt x="1744062" y="2765077"/>
                  <a:pt x="1747697" y="2763843"/>
                  <a:pt x="1753460" y="2766929"/>
                </a:cubicBezTo>
                <a:close/>
                <a:moveTo>
                  <a:pt x="5508484" y="2766381"/>
                </a:moveTo>
                <a:cubicBezTo>
                  <a:pt x="5522955" y="2764597"/>
                  <a:pt x="5535573" y="2772004"/>
                  <a:pt x="5537837" y="2784348"/>
                </a:cubicBezTo>
                <a:cubicBezTo>
                  <a:pt x="5540237" y="2797516"/>
                  <a:pt x="5529607" y="2810683"/>
                  <a:pt x="5514382" y="2812398"/>
                </a:cubicBezTo>
                <a:cubicBezTo>
                  <a:pt x="5500598" y="2813975"/>
                  <a:pt x="5486882" y="2804785"/>
                  <a:pt x="5484618" y="2793058"/>
                </a:cubicBezTo>
                <a:cubicBezTo>
                  <a:pt x="5482150" y="2780371"/>
                  <a:pt x="5493328" y="2768232"/>
                  <a:pt x="5508484" y="2766381"/>
                </a:cubicBezTo>
                <a:close/>
                <a:moveTo>
                  <a:pt x="764948" y="2765969"/>
                </a:moveTo>
                <a:cubicBezTo>
                  <a:pt x="766044" y="2770495"/>
                  <a:pt x="762342" y="2778382"/>
                  <a:pt x="757404" y="2784280"/>
                </a:cubicBezTo>
                <a:cubicBezTo>
                  <a:pt x="751297" y="2791549"/>
                  <a:pt x="745608" y="2793881"/>
                  <a:pt x="745196" y="2789012"/>
                </a:cubicBezTo>
                <a:cubicBezTo>
                  <a:pt x="744852" y="2784966"/>
                  <a:pt x="748900" y="2776736"/>
                  <a:pt x="754180" y="2772141"/>
                </a:cubicBezTo>
                <a:cubicBezTo>
                  <a:pt x="758501" y="2768438"/>
                  <a:pt x="762272" y="2767409"/>
                  <a:pt x="764948" y="2765969"/>
                </a:cubicBezTo>
                <a:close/>
                <a:moveTo>
                  <a:pt x="4553576" y="2765215"/>
                </a:moveTo>
                <a:cubicBezTo>
                  <a:pt x="4553987" y="2765626"/>
                  <a:pt x="4546238" y="2768850"/>
                  <a:pt x="4537391" y="2772210"/>
                </a:cubicBezTo>
                <a:cubicBezTo>
                  <a:pt x="4528133" y="2775571"/>
                  <a:pt x="4520178" y="2778245"/>
                  <a:pt x="4519972" y="2777833"/>
                </a:cubicBezTo>
                <a:cubicBezTo>
                  <a:pt x="4519766" y="2777422"/>
                  <a:pt x="4527516" y="2773856"/>
                  <a:pt x="4536294" y="2770564"/>
                </a:cubicBezTo>
                <a:cubicBezTo>
                  <a:pt x="4545415" y="2767135"/>
                  <a:pt x="4553096" y="2764804"/>
                  <a:pt x="4553576" y="2765215"/>
                </a:cubicBezTo>
                <a:close/>
                <a:moveTo>
                  <a:pt x="4565646" y="2764118"/>
                </a:moveTo>
                <a:cubicBezTo>
                  <a:pt x="4567087" y="2763637"/>
                  <a:pt x="4559337" y="2766449"/>
                  <a:pt x="4549804" y="2770084"/>
                </a:cubicBezTo>
                <a:cubicBezTo>
                  <a:pt x="4541232" y="2773307"/>
                  <a:pt x="4532385" y="2776736"/>
                  <a:pt x="4530534" y="2777422"/>
                </a:cubicBezTo>
                <a:cubicBezTo>
                  <a:pt x="4528339" y="2778245"/>
                  <a:pt x="4534511" y="2775776"/>
                  <a:pt x="4544524" y="2772004"/>
                </a:cubicBezTo>
                <a:cubicBezTo>
                  <a:pt x="4554331" y="2768233"/>
                  <a:pt x="4564206" y="2764598"/>
                  <a:pt x="4565646" y="2764118"/>
                </a:cubicBezTo>
                <a:close/>
                <a:moveTo>
                  <a:pt x="3220381" y="2763775"/>
                </a:moveTo>
                <a:cubicBezTo>
                  <a:pt x="3223810" y="2762129"/>
                  <a:pt x="3229846" y="2766381"/>
                  <a:pt x="3231766" y="2772416"/>
                </a:cubicBezTo>
                <a:cubicBezTo>
                  <a:pt x="3229914" y="2773719"/>
                  <a:pt x="3227720" y="2776599"/>
                  <a:pt x="3224428" y="2777148"/>
                </a:cubicBezTo>
                <a:cubicBezTo>
                  <a:pt x="3222919" y="2777353"/>
                  <a:pt x="3217775" y="2773033"/>
                  <a:pt x="3217021" y="2770633"/>
                </a:cubicBezTo>
                <a:cubicBezTo>
                  <a:pt x="3216267" y="2768301"/>
                  <a:pt x="3218187" y="2764803"/>
                  <a:pt x="3220381" y="2763775"/>
                </a:cubicBezTo>
                <a:close/>
                <a:moveTo>
                  <a:pt x="5160098" y="2762334"/>
                </a:moveTo>
                <a:cubicBezTo>
                  <a:pt x="5175048" y="2759111"/>
                  <a:pt x="5189450" y="2764803"/>
                  <a:pt x="5190959" y="2775090"/>
                </a:cubicBezTo>
                <a:cubicBezTo>
                  <a:pt x="5192331" y="2784623"/>
                  <a:pt x="5182044" y="2795939"/>
                  <a:pt x="5168122" y="2798751"/>
                </a:cubicBezTo>
                <a:cubicBezTo>
                  <a:pt x="5153789" y="2801631"/>
                  <a:pt x="5141238" y="2795527"/>
                  <a:pt x="5138975" y="2784897"/>
                </a:cubicBezTo>
                <a:cubicBezTo>
                  <a:pt x="5136781" y="2775227"/>
                  <a:pt x="5146245" y="2765284"/>
                  <a:pt x="5160098" y="2762334"/>
                </a:cubicBezTo>
                <a:close/>
                <a:moveTo>
                  <a:pt x="6496859" y="2761855"/>
                </a:moveTo>
                <a:cubicBezTo>
                  <a:pt x="6512495" y="2760895"/>
                  <a:pt x="6526143" y="2770084"/>
                  <a:pt x="6527788" y="2782703"/>
                </a:cubicBezTo>
                <a:cubicBezTo>
                  <a:pt x="6529434" y="2795116"/>
                  <a:pt x="6518324" y="2806500"/>
                  <a:pt x="6502894" y="2808146"/>
                </a:cubicBezTo>
                <a:cubicBezTo>
                  <a:pt x="6486709" y="2809861"/>
                  <a:pt x="6470867" y="2799231"/>
                  <a:pt x="6470181" y="2786201"/>
                </a:cubicBezTo>
                <a:cubicBezTo>
                  <a:pt x="6469495" y="2773445"/>
                  <a:pt x="6481291" y="2762746"/>
                  <a:pt x="6496859" y="2761855"/>
                </a:cubicBezTo>
                <a:close/>
                <a:moveTo>
                  <a:pt x="505848" y="2758974"/>
                </a:moveTo>
                <a:cubicBezTo>
                  <a:pt x="504065" y="2761992"/>
                  <a:pt x="503104" y="2764323"/>
                  <a:pt x="501665" y="2765969"/>
                </a:cubicBezTo>
                <a:cubicBezTo>
                  <a:pt x="499882" y="2767958"/>
                  <a:pt x="496524" y="2770701"/>
                  <a:pt x="495906" y="2770701"/>
                </a:cubicBezTo>
                <a:cubicBezTo>
                  <a:pt x="495357" y="2770633"/>
                  <a:pt x="497207" y="2767272"/>
                  <a:pt x="498785" y="2765284"/>
                </a:cubicBezTo>
                <a:cubicBezTo>
                  <a:pt x="500226" y="2763569"/>
                  <a:pt x="502832" y="2761649"/>
                  <a:pt x="505848" y="2758974"/>
                </a:cubicBezTo>
                <a:close/>
                <a:moveTo>
                  <a:pt x="5997871" y="2758014"/>
                </a:moveTo>
                <a:cubicBezTo>
                  <a:pt x="6012684" y="2755133"/>
                  <a:pt x="6028183" y="2764323"/>
                  <a:pt x="6030652" y="2777696"/>
                </a:cubicBezTo>
                <a:cubicBezTo>
                  <a:pt x="6033121" y="2791275"/>
                  <a:pt x="6022148" y="2804717"/>
                  <a:pt x="6006444" y="2807117"/>
                </a:cubicBezTo>
                <a:cubicBezTo>
                  <a:pt x="5991425" y="2809380"/>
                  <a:pt x="5978463" y="2801356"/>
                  <a:pt x="5975651" y="2788326"/>
                </a:cubicBezTo>
                <a:cubicBezTo>
                  <a:pt x="5972634" y="2774473"/>
                  <a:pt x="5982646" y="2761031"/>
                  <a:pt x="5997871" y="2758014"/>
                </a:cubicBezTo>
                <a:close/>
                <a:moveTo>
                  <a:pt x="7054963" y="2757671"/>
                </a:moveTo>
                <a:cubicBezTo>
                  <a:pt x="7070462" y="2759180"/>
                  <a:pt x="7083972" y="2769261"/>
                  <a:pt x="7085413" y="2780096"/>
                </a:cubicBezTo>
                <a:cubicBezTo>
                  <a:pt x="7086853" y="2790795"/>
                  <a:pt x="7075674" y="2798270"/>
                  <a:pt x="7060312" y="2797310"/>
                </a:cubicBezTo>
                <a:cubicBezTo>
                  <a:pt x="7044196" y="2796281"/>
                  <a:pt x="7028560" y="2785308"/>
                  <a:pt x="7028080" y="2774335"/>
                </a:cubicBezTo>
                <a:cubicBezTo>
                  <a:pt x="7027600" y="2763637"/>
                  <a:pt x="7039395" y="2756162"/>
                  <a:pt x="7054963" y="2757671"/>
                </a:cubicBezTo>
                <a:close/>
                <a:moveTo>
                  <a:pt x="4677869" y="2756728"/>
                </a:moveTo>
                <a:cubicBezTo>
                  <a:pt x="4682199" y="2756093"/>
                  <a:pt x="4685182" y="2756367"/>
                  <a:pt x="4685799" y="2757739"/>
                </a:cubicBezTo>
                <a:cubicBezTo>
                  <a:pt x="4687171" y="2760688"/>
                  <a:pt x="4677158" y="2767614"/>
                  <a:pt x="4663716" y="2772689"/>
                </a:cubicBezTo>
                <a:cubicBezTo>
                  <a:pt x="4651577" y="2777353"/>
                  <a:pt x="4641153" y="2778519"/>
                  <a:pt x="4639919" y="2775707"/>
                </a:cubicBezTo>
                <a:cubicBezTo>
                  <a:pt x="4638616" y="2772621"/>
                  <a:pt x="4648560" y="2766175"/>
                  <a:pt x="4661864" y="2761168"/>
                </a:cubicBezTo>
                <a:cubicBezTo>
                  <a:pt x="4667865" y="2758905"/>
                  <a:pt x="4673540" y="2757362"/>
                  <a:pt x="4677869" y="2756728"/>
                </a:cubicBezTo>
                <a:close/>
                <a:moveTo>
                  <a:pt x="4600142" y="2756437"/>
                </a:moveTo>
                <a:cubicBezTo>
                  <a:pt x="4600828" y="2757191"/>
                  <a:pt x="4591226" y="2761992"/>
                  <a:pt x="4579157" y="2766724"/>
                </a:cubicBezTo>
                <a:cubicBezTo>
                  <a:pt x="4567978" y="2771113"/>
                  <a:pt x="4558926" y="2773856"/>
                  <a:pt x="4557691" y="2773308"/>
                </a:cubicBezTo>
                <a:cubicBezTo>
                  <a:pt x="4556388" y="2772690"/>
                  <a:pt x="4565097" y="2768438"/>
                  <a:pt x="4576893" y="2763706"/>
                </a:cubicBezTo>
                <a:cubicBezTo>
                  <a:pt x="4588415" y="2759180"/>
                  <a:pt x="4599525" y="2755682"/>
                  <a:pt x="4600142" y="2756437"/>
                </a:cubicBezTo>
                <a:close/>
                <a:moveTo>
                  <a:pt x="899295" y="2756093"/>
                </a:moveTo>
                <a:cubicBezTo>
                  <a:pt x="905877" y="2752938"/>
                  <a:pt x="911502" y="2754585"/>
                  <a:pt x="911707" y="2759591"/>
                </a:cubicBezTo>
                <a:cubicBezTo>
                  <a:pt x="911913" y="2764597"/>
                  <a:pt x="906909" y="2770701"/>
                  <a:pt x="900323" y="2773856"/>
                </a:cubicBezTo>
                <a:cubicBezTo>
                  <a:pt x="893877" y="2776873"/>
                  <a:pt x="888045" y="2775570"/>
                  <a:pt x="887840" y="2770838"/>
                </a:cubicBezTo>
                <a:cubicBezTo>
                  <a:pt x="887636" y="2766106"/>
                  <a:pt x="892985" y="2759179"/>
                  <a:pt x="899295" y="2756093"/>
                </a:cubicBezTo>
                <a:close/>
                <a:moveTo>
                  <a:pt x="4540890" y="2755888"/>
                </a:moveTo>
                <a:cubicBezTo>
                  <a:pt x="4541918" y="2756848"/>
                  <a:pt x="4536363" y="2759934"/>
                  <a:pt x="4527859" y="2763226"/>
                </a:cubicBezTo>
                <a:cubicBezTo>
                  <a:pt x="4518326" y="2766930"/>
                  <a:pt x="4509754" y="2769192"/>
                  <a:pt x="4509617" y="2767821"/>
                </a:cubicBezTo>
                <a:cubicBezTo>
                  <a:pt x="4509480" y="2766655"/>
                  <a:pt x="4516200" y="2762883"/>
                  <a:pt x="4524225" y="2759797"/>
                </a:cubicBezTo>
                <a:cubicBezTo>
                  <a:pt x="4532317" y="2756711"/>
                  <a:pt x="4539861" y="2754997"/>
                  <a:pt x="4540890" y="2755888"/>
                </a:cubicBezTo>
                <a:close/>
                <a:moveTo>
                  <a:pt x="4588278" y="2754310"/>
                </a:moveTo>
                <a:cubicBezTo>
                  <a:pt x="4588689" y="2754379"/>
                  <a:pt x="4579774" y="2758014"/>
                  <a:pt x="4568664" y="2762334"/>
                </a:cubicBezTo>
                <a:cubicBezTo>
                  <a:pt x="4557485" y="2766654"/>
                  <a:pt x="4547953" y="2770221"/>
                  <a:pt x="4547404" y="2770221"/>
                </a:cubicBezTo>
                <a:lnTo>
                  <a:pt x="4549556" y="2769339"/>
                </a:lnTo>
                <a:lnTo>
                  <a:pt x="4537666" y="2773787"/>
                </a:lnTo>
                <a:cubicBezTo>
                  <a:pt x="4538969" y="2773169"/>
                  <a:pt x="4549804" y="2768849"/>
                  <a:pt x="4560503" y="2764803"/>
                </a:cubicBezTo>
                <a:lnTo>
                  <a:pt x="4561667" y="2764374"/>
                </a:lnTo>
                <a:lnTo>
                  <a:pt x="4566812" y="2762265"/>
                </a:lnTo>
                <a:cubicBezTo>
                  <a:pt x="4577854" y="2758014"/>
                  <a:pt x="4587866" y="2754241"/>
                  <a:pt x="4588278" y="2754310"/>
                </a:cubicBezTo>
                <a:close/>
                <a:moveTo>
                  <a:pt x="7389359" y="2754241"/>
                </a:moveTo>
                <a:cubicBezTo>
                  <a:pt x="7403761" y="2753282"/>
                  <a:pt x="7418368" y="2755956"/>
                  <a:pt x="7420632" y="2766449"/>
                </a:cubicBezTo>
                <a:cubicBezTo>
                  <a:pt x="7422963" y="2777079"/>
                  <a:pt x="7412676" y="2792852"/>
                  <a:pt x="7397452" y="2793744"/>
                </a:cubicBezTo>
                <a:cubicBezTo>
                  <a:pt x="7382913" y="2794635"/>
                  <a:pt x="7370088" y="2782908"/>
                  <a:pt x="7367345" y="2772209"/>
                </a:cubicBezTo>
                <a:cubicBezTo>
                  <a:pt x="7364464" y="2760825"/>
                  <a:pt x="7374545" y="2755133"/>
                  <a:pt x="7389359" y="2754241"/>
                </a:cubicBezTo>
                <a:close/>
                <a:moveTo>
                  <a:pt x="4898268" y="2753419"/>
                </a:moveTo>
                <a:cubicBezTo>
                  <a:pt x="4903146" y="2754225"/>
                  <a:pt x="4906318" y="2756505"/>
                  <a:pt x="4906627" y="2760140"/>
                </a:cubicBezTo>
                <a:cubicBezTo>
                  <a:pt x="4907312" y="2766723"/>
                  <a:pt x="4897505" y="2775639"/>
                  <a:pt x="4884544" y="2779685"/>
                </a:cubicBezTo>
                <a:cubicBezTo>
                  <a:pt x="4870622" y="2784074"/>
                  <a:pt x="4857729" y="2781399"/>
                  <a:pt x="4857249" y="2774404"/>
                </a:cubicBezTo>
                <a:cubicBezTo>
                  <a:pt x="4856769" y="2767683"/>
                  <a:pt x="4866507" y="2759728"/>
                  <a:pt x="4879674" y="2755545"/>
                </a:cubicBezTo>
                <a:cubicBezTo>
                  <a:pt x="4886807" y="2753282"/>
                  <a:pt x="4893390" y="2752613"/>
                  <a:pt x="4898268" y="2753419"/>
                </a:cubicBezTo>
                <a:close/>
                <a:moveTo>
                  <a:pt x="7588173" y="2753213"/>
                </a:moveTo>
                <a:cubicBezTo>
                  <a:pt x="7590024" y="2756710"/>
                  <a:pt x="7580012" y="2787228"/>
                  <a:pt x="7565542" y="2819255"/>
                </a:cubicBezTo>
                <a:cubicBezTo>
                  <a:pt x="7549974" y="2853614"/>
                  <a:pt x="7534886" y="2876794"/>
                  <a:pt x="7532211" y="2874119"/>
                </a:cubicBezTo>
                <a:cubicBezTo>
                  <a:pt x="7529606" y="2871582"/>
                  <a:pt x="7540921" y="2843670"/>
                  <a:pt x="7556351" y="2810340"/>
                </a:cubicBezTo>
                <a:cubicBezTo>
                  <a:pt x="7572262" y="2776050"/>
                  <a:pt x="7586116" y="2749441"/>
                  <a:pt x="7588173" y="2753213"/>
                </a:cubicBezTo>
                <a:close/>
                <a:moveTo>
                  <a:pt x="6635391" y="2753007"/>
                </a:moveTo>
                <a:cubicBezTo>
                  <a:pt x="6651027" y="2752116"/>
                  <a:pt x="6665018" y="2760757"/>
                  <a:pt x="6667418" y="2772758"/>
                </a:cubicBezTo>
                <a:cubicBezTo>
                  <a:pt x="6669750" y="2784622"/>
                  <a:pt x="6659188" y="2795458"/>
                  <a:pt x="6643895" y="2797036"/>
                </a:cubicBezTo>
                <a:cubicBezTo>
                  <a:pt x="6627641" y="2798750"/>
                  <a:pt x="6611663" y="2789012"/>
                  <a:pt x="6610085" y="2776393"/>
                </a:cubicBezTo>
                <a:cubicBezTo>
                  <a:pt x="6608576" y="2764392"/>
                  <a:pt x="6619892" y="2753899"/>
                  <a:pt x="6635391" y="2753007"/>
                </a:cubicBezTo>
                <a:close/>
                <a:moveTo>
                  <a:pt x="418067" y="2752322"/>
                </a:moveTo>
                <a:cubicBezTo>
                  <a:pt x="417173" y="2753968"/>
                  <a:pt x="416213" y="2755614"/>
                  <a:pt x="415322" y="2757260"/>
                </a:cubicBezTo>
                <a:cubicBezTo>
                  <a:pt x="414087" y="2757877"/>
                  <a:pt x="411824" y="2759249"/>
                  <a:pt x="411824" y="2758905"/>
                </a:cubicBezTo>
                <a:cubicBezTo>
                  <a:pt x="411755" y="2758014"/>
                  <a:pt x="412579" y="2756368"/>
                  <a:pt x="413127" y="2754859"/>
                </a:cubicBezTo>
                <a:cubicBezTo>
                  <a:pt x="415391" y="2753694"/>
                  <a:pt x="416762" y="2753008"/>
                  <a:pt x="418067" y="2752322"/>
                </a:cubicBezTo>
                <a:close/>
                <a:moveTo>
                  <a:pt x="3934917" y="2751773"/>
                </a:moveTo>
                <a:cubicBezTo>
                  <a:pt x="3935808" y="2752665"/>
                  <a:pt x="3932379" y="2755202"/>
                  <a:pt x="3926550" y="2757808"/>
                </a:cubicBezTo>
                <a:cubicBezTo>
                  <a:pt x="3920857" y="2760346"/>
                  <a:pt x="3915714" y="2761649"/>
                  <a:pt x="3915028" y="2760757"/>
                </a:cubicBezTo>
                <a:cubicBezTo>
                  <a:pt x="3914343" y="2759866"/>
                  <a:pt x="3918115" y="2757191"/>
                  <a:pt x="3923670" y="2754654"/>
                </a:cubicBezTo>
                <a:cubicBezTo>
                  <a:pt x="3928813" y="2752322"/>
                  <a:pt x="3934025" y="2750950"/>
                  <a:pt x="3934917" y="2751773"/>
                </a:cubicBezTo>
                <a:close/>
                <a:moveTo>
                  <a:pt x="1239455" y="2750402"/>
                </a:moveTo>
                <a:cubicBezTo>
                  <a:pt x="1245489" y="2751293"/>
                  <a:pt x="1252003" y="2756574"/>
                  <a:pt x="1253236" y="2761443"/>
                </a:cubicBezTo>
                <a:cubicBezTo>
                  <a:pt x="1254679" y="2767204"/>
                  <a:pt x="1249190" y="2771936"/>
                  <a:pt x="1242196" y="2771044"/>
                </a:cubicBezTo>
                <a:cubicBezTo>
                  <a:pt x="1236161" y="2770290"/>
                  <a:pt x="1230057" y="2765421"/>
                  <a:pt x="1228684" y="2760140"/>
                </a:cubicBezTo>
                <a:cubicBezTo>
                  <a:pt x="1227038" y="2753968"/>
                  <a:pt x="1232042" y="2749304"/>
                  <a:pt x="1239455" y="2750402"/>
                </a:cubicBezTo>
                <a:close/>
                <a:moveTo>
                  <a:pt x="6914991" y="2750196"/>
                </a:moveTo>
                <a:cubicBezTo>
                  <a:pt x="6930627" y="2750745"/>
                  <a:pt x="6944343" y="2760071"/>
                  <a:pt x="6946332" y="2771250"/>
                </a:cubicBezTo>
                <a:cubicBezTo>
                  <a:pt x="6948321" y="2782291"/>
                  <a:pt x="6937485" y="2791001"/>
                  <a:pt x="6922123" y="2791069"/>
                </a:cubicBezTo>
                <a:cubicBezTo>
                  <a:pt x="6905939" y="2791138"/>
                  <a:pt x="6890165" y="2780919"/>
                  <a:pt x="6889000" y="2769398"/>
                </a:cubicBezTo>
                <a:cubicBezTo>
                  <a:pt x="6887971" y="2758288"/>
                  <a:pt x="6899561" y="2749647"/>
                  <a:pt x="6914991" y="2750196"/>
                </a:cubicBezTo>
                <a:close/>
                <a:moveTo>
                  <a:pt x="1436071" y="2750196"/>
                </a:moveTo>
                <a:cubicBezTo>
                  <a:pt x="1442795" y="2753213"/>
                  <a:pt x="1448553" y="2760071"/>
                  <a:pt x="1448692" y="2764940"/>
                </a:cubicBezTo>
                <a:cubicBezTo>
                  <a:pt x="1448759" y="2769878"/>
                  <a:pt x="1443410" y="2771250"/>
                  <a:pt x="1436551" y="2768164"/>
                </a:cubicBezTo>
                <a:cubicBezTo>
                  <a:pt x="1429761" y="2765146"/>
                  <a:pt x="1423864" y="2758425"/>
                  <a:pt x="1423794" y="2753625"/>
                </a:cubicBezTo>
                <a:cubicBezTo>
                  <a:pt x="1423794" y="2748893"/>
                  <a:pt x="1429488" y="2747247"/>
                  <a:pt x="1436071" y="2750196"/>
                </a:cubicBezTo>
                <a:close/>
                <a:moveTo>
                  <a:pt x="6777351" y="2748962"/>
                </a:moveTo>
                <a:cubicBezTo>
                  <a:pt x="6792851" y="2749373"/>
                  <a:pt x="6806224" y="2759111"/>
                  <a:pt x="6807252" y="2770633"/>
                </a:cubicBezTo>
                <a:cubicBezTo>
                  <a:pt x="6808281" y="2782017"/>
                  <a:pt x="6796691" y="2791138"/>
                  <a:pt x="6781192" y="2791275"/>
                </a:cubicBezTo>
                <a:cubicBezTo>
                  <a:pt x="6765967" y="2791413"/>
                  <a:pt x="6751565" y="2782085"/>
                  <a:pt x="6749782" y="2770770"/>
                </a:cubicBezTo>
                <a:cubicBezTo>
                  <a:pt x="6747862" y="2758494"/>
                  <a:pt x="6760412" y="2748481"/>
                  <a:pt x="6777351" y="2748962"/>
                </a:cubicBezTo>
                <a:close/>
                <a:moveTo>
                  <a:pt x="4749844" y="2748635"/>
                </a:moveTo>
                <a:cubicBezTo>
                  <a:pt x="4754533" y="2748275"/>
                  <a:pt x="4757808" y="2749030"/>
                  <a:pt x="4758631" y="2751019"/>
                </a:cubicBezTo>
                <a:cubicBezTo>
                  <a:pt x="4760208" y="2754928"/>
                  <a:pt x="4751293" y="2762266"/>
                  <a:pt x="4738606" y="2767135"/>
                </a:cubicBezTo>
                <a:cubicBezTo>
                  <a:pt x="4726261" y="2771867"/>
                  <a:pt x="4713711" y="2772485"/>
                  <a:pt x="4712065" y="2768713"/>
                </a:cubicBezTo>
                <a:cubicBezTo>
                  <a:pt x="4710350" y="2764940"/>
                  <a:pt x="4719883" y="2757740"/>
                  <a:pt x="4732571" y="2752939"/>
                </a:cubicBezTo>
                <a:cubicBezTo>
                  <a:pt x="4739052" y="2750470"/>
                  <a:pt x="4745155" y="2748995"/>
                  <a:pt x="4749844" y="2748635"/>
                </a:cubicBezTo>
                <a:close/>
                <a:moveTo>
                  <a:pt x="833957" y="2748601"/>
                </a:moveTo>
                <a:cubicBezTo>
                  <a:pt x="836049" y="2748755"/>
                  <a:pt x="837435" y="2750093"/>
                  <a:pt x="837505" y="2752459"/>
                </a:cubicBezTo>
                <a:cubicBezTo>
                  <a:pt x="837639" y="2757122"/>
                  <a:pt x="832222" y="2764803"/>
                  <a:pt x="826257" y="2768986"/>
                </a:cubicBezTo>
                <a:cubicBezTo>
                  <a:pt x="821526" y="2772347"/>
                  <a:pt x="816519" y="2772621"/>
                  <a:pt x="816109" y="2769398"/>
                </a:cubicBezTo>
                <a:cubicBezTo>
                  <a:pt x="815561" y="2765283"/>
                  <a:pt x="820635" y="2756299"/>
                  <a:pt x="826190" y="2751841"/>
                </a:cubicBezTo>
                <a:cubicBezTo>
                  <a:pt x="829070" y="2749475"/>
                  <a:pt x="831864" y="2748446"/>
                  <a:pt x="833957" y="2748601"/>
                </a:cubicBezTo>
                <a:close/>
                <a:moveTo>
                  <a:pt x="5646536" y="2747659"/>
                </a:moveTo>
                <a:cubicBezTo>
                  <a:pt x="5661075" y="2746081"/>
                  <a:pt x="5673351" y="2753899"/>
                  <a:pt x="5675202" y="2766449"/>
                </a:cubicBezTo>
                <a:cubicBezTo>
                  <a:pt x="5677054" y="2778931"/>
                  <a:pt x="5667659" y="2790932"/>
                  <a:pt x="5653394" y="2793744"/>
                </a:cubicBezTo>
                <a:cubicBezTo>
                  <a:pt x="5638786" y="2796624"/>
                  <a:pt x="5623356" y="2786817"/>
                  <a:pt x="5621504" y="2774130"/>
                </a:cubicBezTo>
                <a:cubicBezTo>
                  <a:pt x="5619584" y="2761237"/>
                  <a:pt x="5631243" y="2749236"/>
                  <a:pt x="5646536" y="2747659"/>
                </a:cubicBezTo>
                <a:close/>
                <a:moveTo>
                  <a:pt x="1104829" y="2747658"/>
                </a:moveTo>
                <a:cubicBezTo>
                  <a:pt x="1111824" y="2747041"/>
                  <a:pt x="1119028" y="2752185"/>
                  <a:pt x="1119099" y="2757671"/>
                </a:cubicBezTo>
                <a:cubicBezTo>
                  <a:pt x="1119163" y="2762403"/>
                  <a:pt x="1113813" y="2767410"/>
                  <a:pt x="1108119" y="2768027"/>
                </a:cubicBezTo>
                <a:cubicBezTo>
                  <a:pt x="1101264" y="2768781"/>
                  <a:pt x="1094473" y="2763981"/>
                  <a:pt x="1094130" y="2758082"/>
                </a:cubicBezTo>
                <a:cubicBezTo>
                  <a:pt x="1093855" y="2752733"/>
                  <a:pt x="1098450" y="2748207"/>
                  <a:pt x="1104829" y="2747658"/>
                </a:cubicBezTo>
                <a:close/>
                <a:moveTo>
                  <a:pt x="1813260" y="2747384"/>
                </a:moveTo>
                <a:cubicBezTo>
                  <a:pt x="1818336" y="2749236"/>
                  <a:pt x="1824507" y="2756711"/>
                  <a:pt x="1825674" y="2761992"/>
                </a:cubicBezTo>
                <a:cubicBezTo>
                  <a:pt x="1826839" y="2767410"/>
                  <a:pt x="1823067" y="2769741"/>
                  <a:pt x="1817855" y="2766930"/>
                </a:cubicBezTo>
                <a:cubicBezTo>
                  <a:pt x="1812369" y="2763981"/>
                  <a:pt x="1807297" y="2757123"/>
                  <a:pt x="1806746" y="2751773"/>
                </a:cubicBezTo>
                <a:cubicBezTo>
                  <a:pt x="1806267" y="2747247"/>
                  <a:pt x="1808462" y="2745601"/>
                  <a:pt x="1813260" y="2747384"/>
                </a:cubicBezTo>
                <a:close/>
                <a:moveTo>
                  <a:pt x="7483135" y="2747272"/>
                </a:moveTo>
                <a:cubicBezTo>
                  <a:pt x="7487961" y="2744195"/>
                  <a:pt x="7491202" y="2744160"/>
                  <a:pt x="7491819" y="2748618"/>
                </a:cubicBezTo>
                <a:cubicBezTo>
                  <a:pt x="7492984" y="2757465"/>
                  <a:pt x="7483109" y="2781605"/>
                  <a:pt x="7469324" y="2797927"/>
                </a:cubicBezTo>
                <a:cubicBezTo>
                  <a:pt x="7455745" y="2813975"/>
                  <a:pt x="7442372" y="2815896"/>
                  <a:pt x="7440452" y="2807117"/>
                </a:cubicBezTo>
                <a:cubicBezTo>
                  <a:pt x="7438326" y="2797722"/>
                  <a:pt x="7449915" y="2780645"/>
                  <a:pt x="7464935" y="2764186"/>
                </a:cubicBezTo>
                <a:cubicBezTo>
                  <a:pt x="7471896" y="2756470"/>
                  <a:pt x="7478308" y="2750350"/>
                  <a:pt x="7483135" y="2747272"/>
                </a:cubicBezTo>
                <a:close/>
                <a:moveTo>
                  <a:pt x="4823088" y="2747178"/>
                </a:moveTo>
                <a:cubicBezTo>
                  <a:pt x="4828034" y="2747229"/>
                  <a:pt x="4831703" y="2748412"/>
                  <a:pt x="4832697" y="2750744"/>
                </a:cubicBezTo>
                <a:cubicBezTo>
                  <a:pt x="4834686" y="2755476"/>
                  <a:pt x="4825702" y="2763774"/>
                  <a:pt x="4812946" y="2768643"/>
                </a:cubicBezTo>
                <a:cubicBezTo>
                  <a:pt x="4799710" y="2773718"/>
                  <a:pt x="4787640" y="2773581"/>
                  <a:pt x="4785240" y="2768780"/>
                </a:cubicBezTo>
                <a:cubicBezTo>
                  <a:pt x="4782565" y="2763500"/>
                  <a:pt x="4792029" y="2755270"/>
                  <a:pt x="4805814" y="2750401"/>
                </a:cubicBezTo>
                <a:cubicBezTo>
                  <a:pt x="4811918" y="2748206"/>
                  <a:pt x="4818141" y="2747126"/>
                  <a:pt x="4823088" y="2747178"/>
                </a:cubicBezTo>
                <a:close/>
                <a:moveTo>
                  <a:pt x="5295200" y="2744298"/>
                </a:moveTo>
                <a:cubicBezTo>
                  <a:pt x="5310357" y="2742377"/>
                  <a:pt x="5324621" y="2748618"/>
                  <a:pt x="5325924" y="2758562"/>
                </a:cubicBezTo>
                <a:cubicBezTo>
                  <a:pt x="5327090" y="2767957"/>
                  <a:pt x="5316735" y="2777696"/>
                  <a:pt x="5302538" y="2779273"/>
                </a:cubicBezTo>
                <a:cubicBezTo>
                  <a:pt x="5288205" y="2780919"/>
                  <a:pt x="5275518" y="2773992"/>
                  <a:pt x="5273529" y="2764323"/>
                </a:cubicBezTo>
                <a:cubicBezTo>
                  <a:pt x="5271540" y="2754721"/>
                  <a:pt x="5281210" y="2746080"/>
                  <a:pt x="5295200" y="2744298"/>
                </a:cubicBezTo>
                <a:close/>
                <a:moveTo>
                  <a:pt x="3082672" y="2741143"/>
                </a:moveTo>
                <a:cubicBezTo>
                  <a:pt x="3086033" y="2739085"/>
                  <a:pt x="3092136" y="2743954"/>
                  <a:pt x="3094125" y="2751155"/>
                </a:cubicBezTo>
                <a:cubicBezTo>
                  <a:pt x="3092273" y="2752801"/>
                  <a:pt x="3090079" y="2756230"/>
                  <a:pt x="3086856" y="2756847"/>
                </a:cubicBezTo>
                <a:cubicBezTo>
                  <a:pt x="3085347" y="2757190"/>
                  <a:pt x="3080203" y="2752115"/>
                  <a:pt x="3079380" y="2749304"/>
                </a:cubicBezTo>
                <a:cubicBezTo>
                  <a:pt x="3078626" y="2746560"/>
                  <a:pt x="3080478" y="2742446"/>
                  <a:pt x="3082672" y="2741143"/>
                </a:cubicBezTo>
                <a:close/>
                <a:moveTo>
                  <a:pt x="4379932" y="2740320"/>
                </a:moveTo>
                <a:cubicBezTo>
                  <a:pt x="4381303" y="2742995"/>
                  <a:pt x="4376297" y="2748275"/>
                  <a:pt x="4369302" y="2751704"/>
                </a:cubicBezTo>
                <a:cubicBezTo>
                  <a:pt x="4362307" y="2755133"/>
                  <a:pt x="4355106" y="2755819"/>
                  <a:pt x="4353529" y="2753007"/>
                </a:cubicBezTo>
                <a:cubicBezTo>
                  <a:pt x="4352020" y="2750264"/>
                  <a:pt x="4356683" y="2744984"/>
                  <a:pt x="4363953" y="2741555"/>
                </a:cubicBezTo>
                <a:cubicBezTo>
                  <a:pt x="4371634" y="2737920"/>
                  <a:pt x="4378492" y="2737440"/>
                  <a:pt x="4379932" y="2740320"/>
                </a:cubicBezTo>
                <a:close/>
                <a:moveTo>
                  <a:pt x="6136951" y="2740114"/>
                </a:moveTo>
                <a:cubicBezTo>
                  <a:pt x="6151833" y="2737440"/>
                  <a:pt x="6167401" y="2746424"/>
                  <a:pt x="6169870" y="2759454"/>
                </a:cubicBezTo>
                <a:cubicBezTo>
                  <a:pt x="6172407" y="2772621"/>
                  <a:pt x="6161435" y="2785583"/>
                  <a:pt x="6145661" y="2787846"/>
                </a:cubicBezTo>
                <a:cubicBezTo>
                  <a:pt x="6130642" y="2789972"/>
                  <a:pt x="6117612" y="2782154"/>
                  <a:pt x="6114732" y="2769467"/>
                </a:cubicBezTo>
                <a:cubicBezTo>
                  <a:pt x="6111714" y="2755956"/>
                  <a:pt x="6121658" y="2742926"/>
                  <a:pt x="6136951" y="2740114"/>
                </a:cubicBezTo>
                <a:close/>
                <a:moveTo>
                  <a:pt x="591164" y="2738880"/>
                </a:moveTo>
                <a:cubicBezTo>
                  <a:pt x="593221" y="2737851"/>
                  <a:pt x="589518" y="2744846"/>
                  <a:pt x="585472" y="2749647"/>
                </a:cubicBezTo>
                <a:cubicBezTo>
                  <a:pt x="582659" y="2752939"/>
                  <a:pt x="577789" y="2757671"/>
                  <a:pt x="577789" y="2756985"/>
                </a:cubicBezTo>
                <a:cubicBezTo>
                  <a:pt x="577859" y="2755476"/>
                  <a:pt x="580326" y="2750950"/>
                  <a:pt x="582522" y="2746149"/>
                </a:cubicBezTo>
                <a:cubicBezTo>
                  <a:pt x="586499" y="2742720"/>
                  <a:pt x="589654" y="2739634"/>
                  <a:pt x="591164" y="2738880"/>
                </a:cubicBezTo>
                <a:close/>
                <a:moveTo>
                  <a:pt x="4290092" y="2738674"/>
                </a:moveTo>
                <a:cubicBezTo>
                  <a:pt x="4296950" y="2735108"/>
                  <a:pt x="4304357" y="2735314"/>
                  <a:pt x="4305385" y="2738880"/>
                </a:cubicBezTo>
                <a:cubicBezTo>
                  <a:pt x="4306483" y="2742651"/>
                  <a:pt x="4301339" y="2748138"/>
                  <a:pt x="4293864" y="2751430"/>
                </a:cubicBezTo>
                <a:cubicBezTo>
                  <a:pt x="4287623" y="2754173"/>
                  <a:pt x="4281382" y="2754379"/>
                  <a:pt x="4279942" y="2751704"/>
                </a:cubicBezTo>
                <a:cubicBezTo>
                  <a:pt x="4278228" y="2748550"/>
                  <a:pt x="4282960" y="2742377"/>
                  <a:pt x="4290092" y="2738674"/>
                </a:cubicBezTo>
                <a:close/>
                <a:moveTo>
                  <a:pt x="4614750" y="2737371"/>
                </a:moveTo>
                <a:cubicBezTo>
                  <a:pt x="4615778" y="2737919"/>
                  <a:pt x="4608372" y="2741280"/>
                  <a:pt x="4599456" y="2744503"/>
                </a:cubicBezTo>
                <a:cubicBezTo>
                  <a:pt x="4591432" y="2747383"/>
                  <a:pt x="4583752" y="2749647"/>
                  <a:pt x="4582106" y="2749441"/>
                </a:cubicBezTo>
                <a:cubicBezTo>
                  <a:pt x="4580323" y="2749166"/>
                  <a:pt x="4586563" y="2745875"/>
                  <a:pt x="4595684" y="2742514"/>
                </a:cubicBezTo>
                <a:cubicBezTo>
                  <a:pt x="4605011" y="2739085"/>
                  <a:pt x="4613652" y="2736822"/>
                  <a:pt x="4614750" y="2737371"/>
                </a:cubicBezTo>
                <a:close/>
                <a:moveTo>
                  <a:pt x="4453587" y="2737371"/>
                </a:moveTo>
                <a:cubicBezTo>
                  <a:pt x="4455575" y="2739634"/>
                  <a:pt x="4450089" y="2744778"/>
                  <a:pt x="4442271" y="2748139"/>
                </a:cubicBezTo>
                <a:cubicBezTo>
                  <a:pt x="4435550" y="2751019"/>
                  <a:pt x="4427800" y="2752185"/>
                  <a:pt x="4426223" y="2750333"/>
                </a:cubicBezTo>
                <a:cubicBezTo>
                  <a:pt x="4424303" y="2748207"/>
                  <a:pt x="4429858" y="2742721"/>
                  <a:pt x="4437676" y="2739155"/>
                </a:cubicBezTo>
                <a:cubicBezTo>
                  <a:pt x="4444191" y="2736205"/>
                  <a:pt x="4451872" y="2735451"/>
                  <a:pt x="4453587" y="2737371"/>
                </a:cubicBezTo>
                <a:close/>
                <a:moveTo>
                  <a:pt x="4008502" y="2736960"/>
                </a:moveTo>
                <a:cubicBezTo>
                  <a:pt x="4006102" y="2738606"/>
                  <a:pt x="4002879" y="2741280"/>
                  <a:pt x="3998627" y="2743543"/>
                </a:cubicBezTo>
                <a:cubicBezTo>
                  <a:pt x="3992798" y="2746629"/>
                  <a:pt x="3986968" y="2747109"/>
                  <a:pt x="3987380" y="2744983"/>
                </a:cubicBezTo>
                <a:cubicBezTo>
                  <a:pt x="3987722" y="2743269"/>
                  <a:pt x="3992798" y="2739977"/>
                  <a:pt x="3998353" y="2737645"/>
                </a:cubicBezTo>
                <a:cubicBezTo>
                  <a:pt x="4003839" y="2735451"/>
                  <a:pt x="4008640" y="2734696"/>
                  <a:pt x="4008502" y="2736960"/>
                </a:cubicBezTo>
                <a:close/>
                <a:moveTo>
                  <a:pt x="4672700" y="2736274"/>
                </a:moveTo>
                <a:cubicBezTo>
                  <a:pt x="4673386" y="2737645"/>
                  <a:pt x="4664196" y="2742515"/>
                  <a:pt x="4652126" y="2747109"/>
                </a:cubicBezTo>
                <a:cubicBezTo>
                  <a:pt x="4640193" y="2751567"/>
                  <a:pt x="4629357" y="2754173"/>
                  <a:pt x="4628809" y="2752802"/>
                </a:cubicBezTo>
                <a:cubicBezTo>
                  <a:pt x="4628192" y="2751361"/>
                  <a:pt x="4637518" y="2746629"/>
                  <a:pt x="4649588" y="2742103"/>
                </a:cubicBezTo>
                <a:cubicBezTo>
                  <a:pt x="4661933" y="2737508"/>
                  <a:pt x="4671946" y="2734902"/>
                  <a:pt x="4672700" y="2736274"/>
                </a:cubicBezTo>
                <a:close/>
                <a:moveTo>
                  <a:pt x="3852277" y="2735794"/>
                </a:moveTo>
                <a:cubicBezTo>
                  <a:pt x="3847888" y="2739017"/>
                  <a:pt x="3845419" y="2741418"/>
                  <a:pt x="3842196" y="2742858"/>
                </a:cubicBezTo>
                <a:cubicBezTo>
                  <a:pt x="3838013" y="2744710"/>
                  <a:pt x="3833829" y="2745327"/>
                  <a:pt x="3833281" y="2743544"/>
                </a:cubicBezTo>
                <a:cubicBezTo>
                  <a:pt x="3832732" y="2741760"/>
                  <a:pt x="3835955" y="2739155"/>
                  <a:pt x="3840344" y="2737509"/>
                </a:cubicBezTo>
                <a:cubicBezTo>
                  <a:pt x="3843637" y="2736343"/>
                  <a:pt x="3846928" y="2736549"/>
                  <a:pt x="3852277" y="2735794"/>
                </a:cubicBezTo>
                <a:close/>
                <a:moveTo>
                  <a:pt x="5088364" y="2734491"/>
                </a:moveTo>
                <a:cubicBezTo>
                  <a:pt x="5102148" y="2731953"/>
                  <a:pt x="5114149" y="2736343"/>
                  <a:pt x="5115247" y="2744641"/>
                </a:cubicBezTo>
                <a:cubicBezTo>
                  <a:pt x="5116275" y="2752802"/>
                  <a:pt x="5105371" y="2762540"/>
                  <a:pt x="5091861" y="2765009"/>
                </a:cubicBezTo>
                <a:cubicBezTo>
                  <a:pt x="5077802" y="2767615"/>
                  <a:pt x="5066143" y="2762609"/>
                  <a:pt x="5065115" y="2754105"/>
                </a:cubicBezTo>
                <a:cubicBezTo>
                  <a:pt x="5064086" y="2745738"/>
                  <a:pt x="5074716" y="2736960"/>
                  <a:pt x="5088364" y="2734491"/>
                </a:cubicBezTo>
                <a:close/>
                <a:moveTo>
                  <a:pt x="3423583" y="2733736"/>
                </a:moveTo>
                <a:cubicBezTo>
                  <a:pt x="3426464" y="2735245"/>
                  <a:pt x="3428590" y="2737988"/>
                  <a:pt x="3430030" y="2739222"/>
                </a:cubicBezTo>
                <a:cubicBezTo>
                  <a:pt x="3429824" y="2744914"/>
                  <a:pt x="3425435" y="2747246"/>
                  <a:pt x="3420840" y="2744983"/>
                </a:cubicBezTo>
                <a:cubicBezTo>
                  <a:pt x="3418165" y="2743680"/>
                  <a:pt x="3415217" y="2740388"/>
                  <a:pt x="3414668" y="2737988"/>
                </a:cubicBezTo>
                <a:cubicBezTo>
                  <a:pt x="3413913" y="2734285"/>
                  <a:pt x="3419606" y="2731679"/>
                  <a:pt x="3423583" y="2733736"/>
                </a:cubicBezTo>
                <a:close/>
                <a:moveTo>
                  <a:pt x="2071667" y="2733394"/>
                </a:moveTo>
                <a:cubicBezTo>
                  <a:pt x="2075029" y="2734902"/>
                  <a:pt x="2078732" y="2740800"/>
                  <a:pt x="2084631" y="2747384"/>
                </a:cubicBezTo>
                <a:cubicBezTo>
                  <a:pt x="2080515" y="2750813"/>
                  <a:pt x="2078392" y="2754928"/>
                  <a:pt x="2075168" y="2754448"/>
                </a:cubicBezTo>
                <a:cubicBezTo>
                  <a:pt x="2070846" y="2753830"/>
                  <a:pt x="2066455" y="2748275"/>
                  <a:pt x="2065290" y="2741555"/>
                </a:cubicBezTo>
                <a:cubicBezTo>
                  <a:pt x="2064123" y="2734765"/>
                  <a:pt x="2067006" y="2731405"/>
                  <a:pt x="2071667" y="2733394"/>
                </a:cubicBezTo>
                <a:close/>
                <a:moveTo>
                  <a:pt x="3767787" y="2732776"/>
                </a:moveTo>
                <a:cubicBezTo>
                  <a:pt x="3772107" y="2730924"/>
                  <a:pt x="3777114" y="2732296"/>
                  <a:pt x="3775605" y="2734833"/>
                </a:cubicBezTo>
                <a:cubicBezTo>
                  <a:pt x="3774508" y="2736685"/>
                  <a:pt x="3770873" y="2740045"/>
                  <a:pt x="3769090" y="2740388"/>
                </a:cubicBezTo>
                <a:cubicBezTo>
                  <a:pt x="3765798" y="2741143"/>
                  <a:pt x="3763055" y="2740114"/>
                  <a:pt x="3758117" y="2739428"/>
                </a:cubicBezTo>
                <a:cubicBezTo>
                  <a:pt x="3762644" y="2736273"/>
                  <a:pt x="3764975" y="2734010"/>
                  <a:pt x="3767787" y="2732776"/>
                </a:cubicBezTo>
                <a:close/>
                <a:moveTo>
                  <a:pt x="7252268" y="2732159"/>
                </a:moveTo>
                <a:cubicBezTo>
                  <a:pt x="7267081" y="2733874"/>
                  <a:pt x="7282237" y="2745052"/>
                  <a:pt x="7284295" y="2755820"/>
                </a:cubicBezTo>
                <a:cubicBezTo>
                  <a:pt x="7286421" y="2766724"/>
                  <a:pt x="7275242" y="2773582"/>
                  <a:pt x="7259674" y="2771181"/>
                </a:cubicBezTo>
                <a:cubicBezTo>
                  <a:pt x="7243764" y="2768713"/>
                  <a:pt x="7230665" y="2758357"/>
                  <a:pt x="7229225" y="2747247"/>
                </a:cubicBezTo>
                <a:cubicBezTo>
                  <a:pt x="7227990" y="2737303"/>
                  <a:pt x="7238209" y="2730582"/>
                  <a:pt x="7252268" y="2732159"/>
                </a:cubicBezTo>
                <a:close/>
                <a:moveTo>
                  <a:pt x="4648560" y="2731816"/>
                </a:moveTo>
                <a:cubicBezTo>
                  <a:pt x="4647326" y="2732296"/>
                  <a:pt x="4636833" y="2736137"/>
                  <a:pt x="4626409" y="2739909"/>
                </a:cubicBezTo>
                <a:cubicBezTo>
                  <a:pt x="4615847" y="2743749"/>
                  <a:pt x="4608235" y="2746492"/>
                  <a:pt x="4609950" y="2745806"/>
                </a:cubicBezTo>
                <a:cubicBezTo>
                  <a:pt x="4611458" y="2745189"/>
                  <a:pt x="4621128" y="2741623"/>
                  <a:pt x="4630592" y="2738194"/>
                </a:cubicBezTo>
                <a:cubicBezTo>
                  <a:pt x="4641359" y="2734285"/>
                  <a:pt x="4649795" y="2731336"/>
                  <a:pt x="4648560" y="2731816"/>
                </a:cubicBezTo>
                <a:close/>
                <a:moveTo>
                  <a:pt x="3557863" y="2731405"/>
                </a:moveTo>
                <a:cubicBezTo>
                  <a:pt x="3561910" y="2736000"/>
                  <a:pt x="3565339" y="2738331"/>
                  <a:pt x="3566161" y="2741212"/>
                </a:cubicBezTo>
                <a:cubicBezTo>
                  <a:pt x="3566573" y="2742584"/>
                  <a:pt x="3562115" y="2746149"/>
                  <a:pt x="3559646" y="2746355"/>
                </a:cubicBezTo>
                <a:cubicBezTo>
                  <a:pt x="3557040" y="2746561"/>
                  <a:pt x="3551828" y="2743681"/>
                  <a:pt x="3551897" y="2742309"/>
                </a:cubicBezTo>
                <a:cubicBezTo>
                  <a:pt x="3551965" y="2739360"/>
                  <a:pt x="3554846" y="2736549"/>
                  <a:pt x="3557863" y="2731405"/>
                </a:cubicBezTo>
                <a:close/>
                <a:moveTo>
                  <a:pt x="4528134" y="2730924"/>
                </a:moveTo>
                <a:cubicBezTo>
                  <a:pt x="4528819" y="2733119"/>
                  <a:pt x="4522235" y="2737439"/>
                  <a:pt x="4513938" y="2740594"/>
                </a:cubicBezTo>
                <a:cubicBezTo>
                  <a:pt x="4505365" y="2743817"/>
                  <a:pt x="4498576" y="2744640"/>
                  <a:pt x="4498507" y="2742171"/>
                </a:cubicBezTo>
                <a:cubicBezTo>
                  <a:pt x="4498507" y="2739840"/>
                  <a:pt x="4505776" y="2735039"/>
                  <a:pt x="4514006" y="2732090"/>
                </a:cubicBezTo>
                <a:cubicBezTo>
                  <a:pt x="4521070" y="2729553"/>
                  <a:pt x="4527585" y="2729141"/>
                  <a:pt x="4528134" y="2730924"/>
                </a:cubicBezTo>
                <a:close/>
                <a:moveTo>
                  <a:pt x="5783971" y="2730376"/>
                </a:moveTo>
                <a:cubicBezTo>
                  <a:pt x="5798647" y="2728868"/>
                  <a:pt x="5810991" y="2734285"/>
                  <a:pt x="5813117" y="2746767"/>
                </a:cubicBezTo>
                <a:cubicBezTo>
                  <a:pt x="5815380" y="2760003"/>
                  <a:pt x="5804407" y="2773033"/>
                  <a:pt x="5789046" y="2774748"/>
                </a:cubicBezTo>
                <a:cubicBezTo>
                  <a:pt x="5775055" y="2776325"/>
                  <a:pt x="5761339" y="2767204"/>
                  <a:pt x="5759282" y="2755408"/>
                </a:cubicBezTo>
                <a:cubicBezTo>
                  <a:pt x="5757019" y="2742584"/>
                  <a:pt x="5768677" y="2732022"/>
                  <a:pt x="5783971" y="2730376"/>
                </a:cubicBezTo>
                <a:close/>
                <a:moveTo>
                  <a:pt x="5432086" y="2730376"/>
                </a:moveTo>
                <a:cubicBezTo>
                  <a:pt x="5447517" y="2728593"/>
                  <a:pt x="5461438" y="2734628"/>
                  <a:pt x="5461918" y="2744023"/>
                </a:cubicBezTo>
                <a:cubicBezTo>
                  <a:pt x="5462398" y="2753007"/>
                  <a:pt x="5451769" y="2761511"/>
                  <a:pt x="5437298" y="2763089"/>
                </a:cubicBezTo>
                <a:cubicBezTo>
                  <a:pt x="5422896" y="2764597"/>
                  <a:pt x="5410483" y="2757945"/>
                  <a:pt x="5409043" y="2748893"/>
                </a:cubicBezTo>
                <a:cubicBezTo>
                  <a:pt x="5407603" y="2739909"/>
                  <a:pt x="5417753" y="2732022"/>
                  <a:pt x="5432086" y="2730376"/>
                </a:cubicBezTo>
                <a:close/>
                <a:moveTo>
                  <a:pt x="4217123" y="2729896"/>
                </a:moveTo>
                <a:cubicBezTo>
                  <a:pt x="4223158" y="2727085"/>
                  <a:pt x="4229467" y="2727702"/>
                  <a:pt x="4230839" y="2731131"/>
                </a:cubicBezTo>
                <a:cubicBezTo>
                  <a:pt x="4232416" y="2735040"/>
                  <a:pt x="4226998" y="2742309"/>
                  <a:pt x="4220140" y="2745601"/>
                </a:cubicBezTo>
                <a:cubicBezTo>
                  <a:pt x="4214242" y="2748413"/>
                  <a:pt x="4208070" y="2747933"/>
                  <a:pt x="4206699" y="2744367"/>
                </a:cubicBezTo>
                <a:cubicBezTo>
                  <a:pt x="4204984" y="2740115"/>
                  <a:pt x="4209853" y="2733257"/>
                  <a:pt x="4217123" y="2729896"/>
                </a:cubicBezTo>
                <a:close/>
                <a:moveTo>
                  <a:pt x="4660013" y="2729416"/>
                </a:moveTo>
                <a:cubicBezTo>
                  <a:pt x="4661110" y="2729622"/>
                  <a:pt x="4652949" y="2733051"/>
                  <a:pt x="4642113" y="2737097"/>
                </a:cubicBezTo>
                <a:cubicBezTo>
                  <a:pt x="4631758" y="2740937"/>
                  <a:pt x="4620648" y="2744572"/>
                  <a:pt x="4619002" y="2744710"/>
                </a:cubicBezTo>
                <a:lnTo>
                  <a:pt x="4625367" y="2741993"/>
                </a:lnTo>
                <a:lnTo>
                  <a:pt x="4617150" y="2744983"/>
                </a:lnTo>
                <a:cubicBezTo>
                  <a:pt x="4607274" y="2748550"/>
                  <a:pt x="4599936" y="2751156"/>
                  <a:pt x="4601239" y="2750607"/>
                </a:cubicBezTo>
                <a:lnTo>
                  <a:pt x="4607391" y="2748302"/>
                </a:lnTo>
                <a:lnTo>
                  <a:pt x="4591570" y="2753694"/>
                </a:lnTo>
                <a:cubicBezTo>
                  <a:pt x="4590815" y="2753831"/>
                  <a:pt x="4597810" y="2751019"/>
                  <a:pt x="4606932" y="2747727"/>
                </a:cubicBezTo>
                <a:cubicBezTo>
                  <a:pt x="4616327" y="2744298"/>
                  <a:pt x="4624900" y="2741555"/>
                  <a:pt x="4626477" y="2741212"/>
                </a:cubicBezTo>
                <a:lnTo>
                  <a:pt x="4624094" y="2742109"/>
                </a:lnTo>
                <a:lnTo>
                  <a:pt x="4628956" y="2740461"/>
                </a:lnTo>
                <a:lnTo>
                  <a:pt x="4635872" y="2737508"/>
                </a:lnTo>
                <a:cubicBezTo>
                  <a:pt x="4648011" y="2732982"/>
                  <a:pt x="4658915" y="2729347"/>
                  <a:pt x="4660013" y="2729416"/>
                </a:cubicBezTo>
                <a:close/>
                <a:moveTo>
                  <a:pt x="4668780" y="2727211"/>
                </a:moveTo>
                <a:lnTo>
                  <a:pt x="4663922" y="2728867"/>
                </a:lnTo>
                <a:cubicBezTo>
                  <a:pt x="4663168" y="2729141"/>
                  <a:pt x="4664488" y="2728678"/>
                  <a:pt x="4667282" y="2727718"/>
                </a:cubicBezTo>
                <a:close/>
                <a:moveTo>
                  <a:pt x="3922915" y="2727015"/>
                </a:moveTo>
                <a:cubicBezTo>
                  <a:pt x="3922709" y="2728113"/>
                  <a:pt x="3919075" y="2730444"/>
                  <a:pt x="3915783" y="2733051"/>
                </a:cubicBezTo>
                <a:cubicBezTo>
                  <a:pt x="3911325" y="2733873"/>
                  <a:pt x="3907347" y="2734971"/>
                  <a:pt x="3905633" y="2734834"/>
                </a:cubicBezTo>
                <a:cubicBezTo>
                  <a:pt x="3903301" y="2734628"/>
                  <a:pt x="3908444" y="2730925"/>
                  <a:pt x="3914205" y="2728593"/>
                </a:cubicBezTo>
                <a:cubicBezTo>
                  <a:pt x="3919280" y="2726535"/>
                  <a:pt x="3923258" y="2725712"/>
                  <a:pt x="3922915" y="2727015"/>
                </a:cubicBezTo>
                <a:close/>
                <a:moveTo>
                  <a:pt x="4081608" y="2726055"/>
                </a:moveTo>
                <a:cubicBezTo>
                  <a:pt x="4081608" y="2728181"/>
                  <a:pt x="4077494" y="2732021"/>
                  <a:pt x="4072350" y="2734490"/>
                </a:cubicBezTo>
                <a:cubicBezTo>
                  <a:pt x="4066384" y="2737371"/>
                  <a:pt x="4059937" y="2737919"/>
                  <a:pt x="4059594" y="2735656"/>
                </a:cubicBezTo>
                <a:cubicBezTo>
                  <a:pt x="4059183" y="2733393"/>
                  <a:pt x="4064532" y="2728798"/>
                  <a:pt x="4070293" y="2726261"/>
                </a:cubicBezTo>
                <a:cubicBezTo>
                  <a:pt x="4076191" y="2723655"/>
                  <a:pt x="4081608" y="2723518"/>
                  <a:pt x="4081608" y="2726055"/>
                </a:cubicBezTo>
                <a:close/>
                <a:moveTo>
                  <a:pt x="6278706" y="2724136"/>
                </a:moveTo>
                <a:cubicBezTo>
                  <a:pt x="6293999" y="2722833"/>
                  <a:pt x="6308607" y="2732708"/>
                  <a:pt x="6309773" y="2745395"/>
                </a:cubicBezTo>
                <a:cubicBezTo>
                  <a:pt x="6311007" y="2758288"/>
                  <a:pt x="6298868" y="2769947"/>
                  <a:pt x="6283026" y="2770975"/>
                </a:cubicBezTo>
                <a:cubicBezTo>
                  <a:pt x="6268213" y="2771936"/>
                  <a:pt x="6255732" y="2763158"/>
                  <a:pt x="6253880" y="2750745"/>
                </a:cubicBezTo>
                <a:cubicBezTo>
                  <a:pt x="6251891" y="2737577"/>
                  <a:pt x="6263275" y="2725439"/>
                  <a:pt x="6278706" y="2724136"/>
                </a:cubicBezTo>
                <a:close/>
                <a:moveTo>
                  <a:pt x="680384" y="2723244"/>
                </a:moveTo>
                <a:cubicBezTo>
                  <a:pt x="676134" y="2730788"/>
                  <a:pt x="673804" y="2735931"/>
                  <a:pt x="670577" y="2740663"/>
                </a:cubicBezTo>
                <a:cubicBezTo>
                  <a:pt x="665575" y="2747864"/>
                  <a:pt x="660019" y="2751704"/>
                  <a:pt x="660565" y="2747933"/>
                </a:cubicBezTo>
                <a:cubicBezTo>
                  <a:pt x="661047" y="2744366"/>
                  <a:pt x="664199" y="2738469"/>
                  <a:pt x="668795" y="2733256"/>
                </a:cubicBezTo>
                <a:cubicBezTo>
                  <a:pt x="672158" y="2729347"/>
                  <a:pt x="675310" y="2727496"/>
                  <a:pt x="680384" y="2723244"/>
                </a:cubicBezTo>
                <a:close/>
                <a:moveTo>
                  <a:pt x="4144359" y="2722215"/>
                </a:moveTo>
                <a:cubicBezTo>
                  <a:pt x="4150874" y="2719472"/>
                  <a:pt x="4156498" y="2720020"/>
                  <a:pt x="4156429" y="2723587"/>
                </a:cubicBezTo>
                <a:cubicBezTo>
                  <a:pt x="4156429" y="2727153"/>
                  <a:pt x="4151080" y="2732365"/>
                  <a:pt x="4144359" y="2735177"/>
                </a:cubicBezTo>
                <a:cubicBezTo>
                  <a:pt x="4137844" y="2737851"/>
                  <a:pt x="4132083" y="2737028"/>
                  <a:pt x="4132152" y="2733599"/>
                </a:cubicBezTo>
                <a:cubicBezTo>
                  <a:pt x="4132220" y="2730102"/>
                  <a:pt x="4137913" y="2724958"/>
                  <a:pt x="4144359" y="2722215"/>
                </a:cubicBezTo>
                <a:close/>
                <a:moveTo>
                  <a:pt x="1487832" y="2722018"/>
                </a:moveTo>
                <a:cubicBezTo>
                  <a:pt x="1489838" y="2721238"/>
                  <a:pt x="1492649" y="2721460"/>
                  <a:pt x="1495596" y="2722969"/>
                </a:cubicBezTo>
                <a:cubicBezTo>
                  <a:pt x="1501702" y="2726055"/>
                  <a:pt x="1507394" y="2733531"/>
                  <a:pt x="1507531" y="2738468"/>
                </a:cubicBezTo>
                <a:cubicBezTo>
                  <a:pt x="1507668" y="2743406"/>
                  <a:pt x="1501908" y="2744366"/>
                  <a:pt x="1495665" y="2740663"/>
                </a:cubicBezTo>
                <a:cubicBezTo>
                  <a:pt x="1490661" y="2737645"/>
                  <a:pt x="1485379" y="2730993"/>
                  <a:pt x="1484900" y="2727084"/>
                </a:cubicBezTo>
                <a:cubicBezTo>
                  <a:pt x="1484624" y="2724581"/>
                  <a:pt x="1485825" y="2722798"/>
                  <a:pt x="1487832" y="2722018"/>
                </a:cubicBezTo>
                <a:close/>
                <a:moveTo>
                  <a:pt x="490350" y="2721803"/>
                </a:moveTo>
                <a:cubicBezTo>
                  <a:pt x="489320" y="2723106"/>
                  <a:pt x="488292" y="2724478"/>
                  <a:pt x="487263" y="2725781"/>
                </a:cubicBezTo>
                <a:cubicBezTo>
                  <a:pt x="485892" y="2726329"/>
                  <a:pt x="484520" y="2726947"/>
                  <a:pt x="483149" y="2727495"/>
                </a:cubicBezTo>
                <a:cubicBezTo>
                  <a:pt x="484589" y="2725918"/>
                  <a:pt x="486098" y="2723998"/>
                  <a:pt x="487469" y="2722900"/>
                </a:cubicBezTo>
                <a:cubicBezTo>
                  <a:pt x="488497" y="2722009"/>
                  <a:pt x="489390" y="2722146"/>
                  <a:pt x="490350" y="2721803"/>
                </a:cubicBezTo>
                <a:close/>
                <a:moveTo>
                  <a:pt x="2537667" y="2721049"/>
                </a:moveTo>
                <a:cubicBezTo>
                  <a:pt x="2542605" y="2727770"/>
                  <a:pt x="2546651" y="2731267"/>
                  <a:pt x="2548229" y="2736274"/>
                </a:cubicBezTo>
                <a:cubicBezTo>
                  <a:pt x="2548983" y="2738537"/>
                  <a:pt x="2545486" y="2745052"/>
                  <a:pt x="2542948" y="2747315"/>
                </a:cubicBezTo>
                <a:cubicBezTo>
                  <a:pt x="2539519" y="2750332"/>
                  <a:pt x="2533347" y="2743680"/>
                  <a:pt x="2533416" y="2737096"/>
                </a:cubicBezTo>
                <a:cubicBezTo>
                  <a:pt x="2533553" y="2732708"/>
                  <a:pt x="2535542" y="2728661"/>
                  <a:pt x="2537667" y="2721049"/>
                </a:cubicBezTo>
                <a:close/>
                <a:moveTo>
                  <a:pt x="4601788" y="2720706"/>
                </a:moveTo>
                <a:cubicBezTo>
                  <a:pt x="4602336" y="2722489"/>
                  <a:pt x="4594244" y="2727016"/>
                  <a:pt x="4585603" y="2729896"/>
                </a:cubicBezTo>
                <a:cubicBezTo>
                  <a:pt x="4577579" y="2732571"/>
                  <a:pt x="4571270" y="2733394"/>
                  <a:pt x="4571339" y="2731542"/>
                </a:cubicBezTo>
                <a:cubicBezTo>
                  <a:pt x="4571407" y="2729622"/>
                  <a:pt x="4577716" y="2725850"/>
                  <a:pt x="4586015" y="2722901"/>
                </a:cubicBezTo>
                <a:cubicBezTo>
                  <a:pt x="4594107" y="2720020"/>
                  <a:pt x="4601308" y="2719129"/>
                  <a:pt x="4601788" y="2720706"/>
                </a:cubicBezTo>
                <a:close/>
                <a:moveTo>
                  <a:pt x="2947639" y="2720569"/>
                </a:moveTo>
                <a:cubicBezTo>
                  <a:pt x="2950656" y="2721941"/>
                  <a:pt x="2955526" y="2726741"/>
                  <a:pt x="2955594" y="2729073"/>
                </a:cubicBezTo>
                <a:cubicBezTo>
                  <a:pt x="2955663" y="2733393"/>
                  <a:pt x="2952851" y="2736960"/>
                  <a:pt x="2950245" y="2743269"/>
                </a:cubicBezTo>
                <a:cubicBezTo>
                  <a:pt x="2946062" y="2737234"/>
                  <a:pt x="2942976" y="2734148"/>
                  <a:pt x="2941673" y="2730445"/>
                </a:cubicBezTo>
                <a:cubicBezTo>
                  <a:pt x="2939615" y="2724615"/>
                  <a:pt x="2943181" y="2718580"/>
                  <a:pt x="2947639" y="2720569"/>
                </a:cubicBezTo>
                <a:close/>
                <a:moveTo>
                  <a:pt x="4738520" y="2720415"/>
                </a:moveTo>
                <a:cubicBezTo>
                  <a:pt x="4742617" y="2719729"/>
                  <a:pt x="4745292" y="2719815"/>
                  <a:pt x="4745600" y="2720844"/>
                </a:cubicBezTo>
                <a:cubicBezTo>
                  <a:pt x="4746217" y="2722901"/>
                  <a:pt x="4736959" y="2728250"/>
                  <a:pt x="4725095" y="2732502"/>
                </a:cubicBezTo>
                <a:cubicBezTo>
                  <a:pt x="4713230" y="2736754"/>
                  <a:pt x="4702532" y="2738537"/>
                  <a:pt x="4701298" y="2736617"/>
                </a:cubicBezTo>
                <a:cubicBezTo>
                  <a:pt x="4699926" y="2734560"/>
                  <a:pt x="4710350" y="2728868"/>
                  <a:pt x="4722900" y="2724616"/>
                </a:cubicBezTo>
                <a:cubicBezTo>
                  <a:pt x="4728901" y="2722558"/>
                  <a:pt x="4734422" y="2721101"/>
                  <a:pt x="4738520" y="2720415"/>
                </a:cubicBezTo>
                <a:close/>
                <a:moveTo>
                  <a:pt x="2402291" y="2720020"/>
                </a:moveTo>
                <a:cubicBezTo>
                  <a:pt x="2407229" y="2727289"/>
                  <a:pt x="2411275" y="2731267"/>
                  <a:pt x="2412852" y="2736342"/>
                </a:cubicBezTo>
                <a:cubicBezTo>
                  <a:pt x="2413606" y="2738605"/>
                  <a:pt x="2410040" y="2744298"/>
                  <a:pt x="2407503" y="2746080"/>
                </a:cubicBezTo>
                <a:cubicBezTo>
                  <a:pt x="2404005" y="2748412"/>
                  <a:pt x="2397833" y="2741143"/>
                  <a:pt x="2397970" y="2734834"/>
                </a:cubicBezTo>
                <a:cubicBezTo>
                  <a:pt x="2398107" y="2730513"/>
                  <a:pt x="2400165" y="2726947"/>
                  <a:pt x="2402291" y="2720020"/>
                </a:cubicBezTo>
                <a:close/>
                <a:moveTo>
                  <a:pt x="1874775" y="2718511"/>
                </a:moveTo>
                <a:cubicBezTo>
                  <a:pt x="1879507" y="2720431"/>
                  <a:pt x="1884240" y="2726124"/>
                  <a:pt x="1886090" y="2733667"/>
                </a:cubicBezTo>
                <a:cubicBezTo>
                  <a:pt x="1884514" y="2734765"/>
                  <a:pt x="1882731" y="2737782"/>
                  <a:pt x="1879507" y="2737645"/>
                </a:cubicBezTo>
                <a:cubicBezTo>
                  <a:pt x="1875256" y="2737440"/>
                  <a:pt x="1867164" y="2727495"/>
                  <a:pt x="1867097" y="2722900"/>
                </a:cubicBezTo>
                <a:cubicBezTo>
                  <a:pt x="1867027" y="2718169"/>
                  <a:pt x="1869564" y="2716179"/>
                  <a:pt x="1874775" y="2718511"/>
                </a:cubicBezTo>
                <a:close/>
                <a:moveTo>
                  <a:pt x="7569788" y="2717898"/>
                </a:moveTo>
                <a:cubicBezTo>
                  <a:pt x="7571272" y="2716476"/>
                  <a:pt x="7572227" y="2716455"/>
                  <a:pt x="7572536" y="2718101"/>
                </a:cubicBezTo>
                <a:cubicBezTo>
                  <a:pt x="7573702" y="2724479"/>
                  <a:pt x="7563278" y="2756574"/>
                  <a:pt x="7549288" y="2786201"/>
                </a:cubicBezTo>
                <a:cubicBezTo>
                  <a:pt x="7535572" y="2815210"/>
                  <a:pt x="7521924" y="2833178"/>
                  <a:pt x="7520278" y="2827691"/>
                </a:cubicBezTo>
                <a:cubicBezTo>
                  <a:pt x="7518563" y="2821725"/>
                  <a:pt x="7530360" y="2792716"/>
                  <a:pt x="7545378" y="2761306"/>
                </a:cubicBezTo>
                <a:cubicBezTo>
                  <a:pt x="7556128" y="2739035"/>
                  <a:pt x="7565335" y="2722164"/>
                  <a:pt x="7569788" y="2717898"/>
                </a:cubicBezTo>
                <a:close/>
                <a:moveTo>
                  <a:pt x="4687376" y="2717689"/>
                </a:moveTo>
                <a:cubicBezTo>
                  <a:pt x="4688062" y="2718032"/>
                  <a:pt x="4680656" y="2720844"/>
                  <a:pt x="4671808" y="2723861"/>
                </a:cubicBezTo>
                <a:cubicBezTo>
                  <a:pt x="4662688" y="2726947"/>
                  <a:pt x="4654321" y="2729416"/>
                  <a:pt x="4653704" y="2729073"/>
                </a:cubicBezTo>
                <a:cubicBezTo>
                  <a:pt x="4653155" y="2728730"/>
                  <a:pt x="4660562" y="2725644"/>
                  <a:pt x="4669408" y="2722627"/>
                </a:cubicBezTo>
                <a:cubicBezTo>
                  <a:pt x="4678324" y="2719609"/>
                  <a:pt x="4686691" y="2717415"/>
                  <a:pt x="4687376" y="2717689"/>
                </a:cubicBezTo>
                <a:close/>
                <a:moveTo>
                  <a:pt x="4699651" y="2716934"/>
                </a:moveTo>
                <a:cubicBezTo>
                  <a:pt x="4698897" y="2717209"/>
                  <a:pt x="4689364" y="2720295"/>
                  <a:pt x="4679489" y="2723586"/>
                </a:cubicBezTo>
                <a:lnTo>
                  <a:pt x="4668780" y="2727211"/>
                </a:lnTo>
                <a:lnTo>
                  <a:pt x="4682232" y="2722626"/>
                </a:lnTo>
                <a:cubicBezTo>
                  <a:pt x="4691765" y="2719403"/>
                  <a:pt x="4700406" y="2716660"/>
                  <a:pt x="4699651" y="2716934"/>
                </a:cubicBezTo>
                <a:close/>
                <a:moveTo>
                  <a:pt x="5030971" y="2716540"/>
                </a:moveTo>
                <a:cubicBezTo>
                  <a:pt x="5036140" y="2717414"/>
                  <a:pt x="5039706" y="2719608"/>
                  <a:pt x="5040426" y="2722969"/>
                </a:cubicBezTo>
                <a:cubicBezTo>
                  <a:pt x="5041797" y="2729141"/>
                  <a:pt x="5032402" y="2737440"/>
                  <a:pt x="5019646" y="2740937"/>
                </a:cubicBezTo>
                <a:cubicBezTo>
                  <a:pt x="5005861" y="2744709"/>
                  <a:pt x="4992283" y="2741897"/>
                  <a:pt x="4990842" y="2735314"/>
                </a:cubicBezTo>
                <a:cubicBezTo>
                  <a:pt x="4989471" y="2729141"/>
                  <a:pt x="4999003" y="2721529"/>
                  <a:pt x="5011896" y="2718032"/>
                </a:cubicBezTo>
                <a:cubicBezTo>
                  <a:pt x="5019029" y="2716111"/>
                  <a:pt x="5025801" y="2715665"/>
                  <a:pt x="5030971" y="2716540"/>
                </a:cubicBezTo>
                <a:close/>
                <a:moveTo>
                  <a:pt x="7116343" y="2715632"/>
                </a:moveTo>
                <a:cubicBezTo>
                  <a:pt x="7131636" y="2717689"/>
                  <a:pt x="7145694" y="2728525"/>
                  <a:pt x="7146381" y="2738743"/>
                </a:cubicBezTo>
                <a:cubicBezTo>
                  <a:pt x="7147066" y="2749167"/>
                  <a:pt x="7134859" y="2755957"/>
                  <a:pt x="7119016" y="2753419"/>
                </a:cubicBezTo>
                <a:cubicBezTo>
                  <a:pt x="7104135" y="2751088"/>
                  <a:pt x="7092340" y="2741555"/>
                  <a:pt x="7090830" y="2731405"/>
                </a:cubicBezTo>
                <a:cubicBezTo>
                  <a:pt x="7089322" y="2720912"/>
                  <a:pt x="7101117" y="2713574"/>
                  <a:pt x="7116343" y="2715632"/>
                </a:cubicBezTo>
                <a:close/>
                <a:moveTo>
                  <a:pt x="5568834" y="2715495"/>
                </a:moveTo>
                <a:cubicBezTo>
                  <a:pt x="5584333" y="2713643"/>
                  <a:pt x="5598324" y="2719266"/>
                  <a:pt x="5598804" y="2728113"/>
                </a:cubicBezTo>
                <a:cubicBezTo>
                  <a:pt x="5599352" y="2736617"/>
                  <a:pt x="5588586" y="2744710"/>
                  <a:pt x="5573978" y="2746218"/>
                </a:cubicBezTo>
                <a:cubicBezTo>
                  <a:pt x="5559507" y="2747727"/>
                  <a:pt x="5547026" y="2741760"/>
                  <a:pt x="5545586" y="2733257"/>
                </a:cubicBezTo>
                <a:cubicBezTo>
                  <a:pt x="5544145" y="2724821"/>
                  <a:pt x="5554501" y="2717209"/>
                  <a:pt x="5568834" y="2715495"/>
                </a:cubicBezTo>
                <a:close/>
                <a:moveTo>
                  <a:pt x="5922502" y="2713917"/>
                </a:moveTo>
                <a:cubicBezTo>
                  <a:pt x="5937178" y="2712477"/>
                  <a:pt x="5949522" y="2715426"/>
                  <a:pt x="5951717" y="2727702"/>
                </a:cubicBezTo>
                <a:cubicBezTo>
                  <a:pt x="5954049" y="2740801"/>
                  <a:pt x="5943076" y="2753625"/>
                  <a:pt x="5927645" y="2755340"/>
                </a:cubicBezTo>
                <a:cubicBezTo>
                  <a:pt x="5913586" y="2756917"/>
                  <a:pt x="5899802" y="2747933"/>
                  <a:pt x="5897676" y="2736274"/>
                </a:cubicBezTo>
                <a:cubicBezTo>
                  <a:pt x="5895344" y="2723587"/>
                  <a:pt x="5907140" y="2715495"/>
                  <a:pt x="5922502" y="2713917"/>
                </a:cubicBezTo>
                <a:close/>
                <a:moveTo>
                  <a:pt x="5221408" y="2711723"/>
                </a:moveTo>
                <a:cubicBezTo>
                  <a:pt x="5235055" y="2709871"/>
                  <a:pt x="5247880" y="2714671"/>
                  <a:pt x="5249663" y="2722627"/>
                </a:cubicBezTo>
                <a:cubicBezTo>
                  <a:pt x="5251446" y="2730513"/>
                  <a:pt x="5241296" y="2739360"/>
                  <a:pt x="5227717" y="2741281"/>
                </a:cubicBezTo>
                <a:cubicBezTo>
                  <a:pt x="5214070" y="2743269"/>
                  <a:pt x="5201246" y="2737714"/>
                  <a:pt x="5199600" y="2729553"/>
                </a:cubicBezTo>
                <a:cubicBezTo>
                  <a:pt x="5197885" y="2721324"/>
                  <a:pt x="5207623" y="2713574"/>
                  <a:pt x="5221408" y="2711723"/>
                </a:cubicBezTo>
                <a:close/>
                <a:moveTo>
                  <a:pt x="4709733" y="2711722"/>
                </a:moveTo>
                <a:cubicBezTo>
                  <a:pt x="4709802" y="2711928"/>
                  <a:pt x="4700681" y="2715151"/>
                  <a:pt x="4689365" y="2718923"/>
                </a:cubicBezTo>
                <a:cubicBezTo>
                  <a:pt x="4679215" y="2722283"/>
                  <a:pt x="4671260" y="2724889"/>
                  <a:pt x="4671054" y="2724821"/>
                </a:cubicBezTo>
                <a:cubicBezTo>
                  <a:pt x="4670849" y="2724683"/>
                  <a:pt x="4680724" y="2721117"/>
                  <a:pt x="4691697" y="2717414"/>
                </a:cubicBezTo>
                <a:cubicBezTo>
                  <a:pt x="4701778" y="2713985"/>
                  <a:pt x="4709665" y="2711516"/>
                  <a:pt x="4709733" y="2711722"/>
                </a:cubicBezTo>
                <a:close/>
                <a:moveTo>
                  <a:pt x="6417238" y="2711311"/>
                </a:moveTo>
                <a:cubicBezTo>
                  <a:pt x="6432326" y="2709734"/>
                  <a:pt x="6447482" y="2719266"/>
                  <a:pt x="6449402" y="2731542"/>
                </a:cubicBezTo>
                <a:cubicBezTo>
                  <a:pt x="6451254" y="2744024"/>
                  <a:pt x="6439801" y="2755271"/>
                  <a:pt x="6423891" y="2756436"/>
                </a:cubicBezTo>
                <a:cubicBezTo>
                  <a:pt x="6407774" y="2757603"/>
                  <a:pt x="6394607" y="2748413"/>
                  <a:pt x="6393441" y="2735177"/>
                </a:cubicBezTo>
                <a:cubicBezTo>
                  <a:pt x="6392412" y="2723381"/>
                  <a:pt x="6402974" y="2712820"/>
                  <a:pt x="6417238" y="2711311"/>
                </a:cubicBezTo>
                <a:close/>
                <a:moveTo>
                  <a:pt x="2675924" y="2710899"/>
                </a:moveTo>
                <a:cubicBezTo>
                  <a:pt x="2678873" y="2712545"/>
                  <a:pt x="2683468" y="2718512"/>
                  <a:pt x="2683194" y="2720706"/>
                </a:cubicBezTo>
                <a:cubicBezTo>
                  <a:pt x="2682508" y="2725781"/>
                  <a:pt x="2679285" y="2729827"/>
                  <a:pt x="2677707" y="2732913"/>
                </a:cubicBezTo>
                <a:cubicBezTo>
                  <a:pt x="2671124" y="2731953"/>
                  <a:pt x="2667695" y="2724890"/>
                  <a:pt x="2668517" y="2718100"/>
                </a:cubicBezTo>
                <a:cubicBezTo>
                  <a:pt x="2669272" y="2712134"/>
                  <a:pt x="2672152" y="2708705"/>
                  <a:pt x="2675924" y="2710899"/>
                </a:cubicBezTo>
                <a:close/>
                <a:moveTo>
                  <a:pt x="3995678" y="2710076"/>
                </a:moveTo>
                <a:cubicBezTo>
                  <a:pt x="3996295" y="2710968"/>
                  <a:pt x="3992249" y="2713848"/>
                  <a:pt x="3987105" y="2716180"/>
                </a:cubicBezTo>
                <a:cubicBezTo>
                  <a:pt x="3981893" y="2718512"/>
                  <a:pt x="3977161" y="2719677"/>
                  <a:pt x="3977230" y="2718374"/>
                </a:cubicBezTo>
                <a:cubicBezTo>
                  <a:pt x="3977298" y="2717345"/>
                  <a:pt x="3979493" y="2715631"/>
                  <a:pt x="3984431" y="2713231"/>
                </a:cubicBezTo>
                <a:cubicBezTo>
                  <a:pt x="3989780" y="2710693"/>
                  <a:pt x="3995060" y="2709253"/>
                  <a:pt x="3995678" y="2710076"/>
                </a:cubicBezTo>
                <a:close/>
                <a:moveTo>
                  <a:pt x="4811120" y="2709416"/>
                </a:moveTo>
                <a:cubicBezTo>
                  <a:pt x="4815449" y="2708962"/>
                  <a:pt x="4818432" y="2709322"/>
                  <a:pt x="4819049" y="2710625"/>
                </a:cubicBezTo>
                <a:cubicBezTo>
                  <a:pt x="4820352" y="2713437"/>
                  <a:pt x="4810340" y="2719609"/>
                  <a:pt x="4796898" y="2723998"/>
                </a:cubicBezTo>
                <a:cubicBezTo>
                  <a:pt x="4784759" y="2727976"/>
                  <a:pt x="4774266" y="2728799"/>
                  <a:pt x="4773032" y="2726124"/>
                </a:cubicBezTo>
                <a:cubicBezTo>
                  <a:pt x="4771729" y="2723175"/>
                  <a:pt x="4781742" y="2717415"/>
                  <a:pt x="4795115" y="2713094"/>
                </a:cubicBezTo>
                <a:cubicBezTo>
                  <a:pt x="4801116" y="2711139"/>
                  <a:pt x="4806791" y="2709871"/>
                  <a:pt x="4811120" y="2709416"/>
                </a:cubicBezTo>
                <a:close/>
                <a:moveTo>
                  <a:pt x="3284641" y="2709185"/>
                </a:moveTo>
                <a:cubicBezTo>
                  <a:pt x="3288276" y="2715769"/>
                  <a:pt x="3291430" y="2719541"/>
                  <a:pt x="3291910" y="2722833"/>
                </a:cubicBezTo>
                <a:cubicBezTo>
                  <a:pt x="3292116" y="2724410"/>
                  <a:pt x="3287247" y="2726536"/>
                  <a:pt x="3284641" y="2725850"/>
                </a:cubicBezTo>
                <a:cubicBezTo>
                  <a:pt x="3282035" y="2725164"/>
                  <a:pt x="3277166" y="2720158"/>
                  <a:pt x="3277371" y="2718718"/>
                </a:cubicBezTo>
                <a:cubicBezTo>
                  <a:pt x="3277783" y="2715563"/>
                  <a:pt x="3280938" y="2713574"/>
                  <a:pt x="3284641" y="2709185"/>
                </a:cubicBezTo>
                <a:close/>
                <a:moveTo>
                  <a:pt x="4674963" y="2707950"/>
                </a:moveTo>
                <a:cubicBezTo>
                  <a:pt x="4675100" y="2709253"/>
                  <a:pt x="4668516" y="2712271"/>
                  <a:pt x="4659944" y="2715220"/>
                </a:cubicBezTo>
                <a:cubicBezTo>
                  <a:pt x="4651234" y="2718169"/>
                  <a:pt x="4644102" y="2719678"/>
                  <a:pt x="4643416" y="2718581"/>
                </a:cubicBezTo>
                <a:cubicBezTo>
                  <a:pt x="4642730" y="2717414"/>
                  <a:pt x="4650891" y="2713163"/>
                  <a:pt x="4659807" y="2710282"/>
                </a:cubicBezTo>
                <a:cubicBezTo>
                  <a:pt x="4667831" y="2707745"/>
                  <a:pt x="4674826" y="2706716"/>
                  <a:pt x="4674963" y="2707950"/>
                </a:cubicBezTo>
                <a:close/>
                <a:moveTo>
                  <a:pt x="1298500" y="2707745"/>
                </a:moveTo>
                <a:cubicBezTo>
                  <a:pt x="1305154" y="2709117"/>
                  <a:pt x="1311396" y="2714740"/>
                  <a:pt x="1312354" y="2720089"/>
                </a:cubicBezTo>
                <a:cubicBezTo>
                  <a:pt x="1313312" y="2725439"/>
                  <a:pt x="1308583" y="2728593"/>
                  <a:pt x="1301928" y="2727222"/>
                </a:cubicBezTo>
                <a:cubicBezTo>
                  <a:pt x="1295411" y="2725919"/>
                  <a:pt x="1289034" y="2720432"/>
                  <a:pt x="1288007" y="2715220"/>
                </a:cubicBezTo>
                <a:cubicBezTo>
                  <a:pt x="1287049" y="2710214"/>
                  <a:pt x="1292189" y="2706511"/>
                  <a:pt x="1298500" y="2707745"/>
                </a:cubicBezTo>
                <a:close/>
                <a:moveTo>
                  <a:pt x="4733256" y="2707676"/>
                </a:moveTo>
                <a:cubicBezTo>
                  <a:pt x="4734628" y="2708087"/>
                  <a:pt x="4725575" y="2712065"/>
                  <a:pt x="4713505" y="2716317"/>
                </a:cubicBezTo>
                <a:cubicBezTo>
                  <a:pt x="4701160" y="2720638"/>
                  <a:pt x="4691354" y="2723244"/>
                  <a:pt x="4690805" y="2722421"/>
                </a:cubicBezTo>
                <a:cubicBezTo>
                  <a:pt x="4690325" y="2721735"/>
                  <a:pt x="4698212" y="2718306"/>
                  <a:pt x="4709047" y="2714534"/>
                </a:cubicBezTo>
                <a:cubicBezTo>
                  <a:pt x="4720363" y="2710556"/>
                  <a:pt x="4731953" y="2707264"/>
                  <a:pt x="4733256" y="2707676"/>
                </a:cubicBezTo>
                <a:close/>
                <a:moveTo>
                  <a:pt x="4721460" y="2706578"/>
                </a:moveTo>
                <a:cubicBezTo>
                  <a:pt x="4723175" y="2706098"/>
                  <a:pt x="4715014" y="2708910"/>
                  <a:pt x="4704041" y="2712682"/>
                </a:cubicBezTo>
                <a:cubicBezTo>
                  <a:pt x="4692588" y="2716591"/>
                  <a:pt x="4682712" y="2719951"/>
                  <a:pt x="4680929" y="2720431"/>
                </a:cubicBezTo>
                <a:cubicBezTo>
                  <a:pt x="4679215" y="2720911"/>
                  <a:pt x="4687033" y="2718168"/>
                  <a:pt x="4698074" y="2714396"/>
                </a:cubicBezTo>
                <a:cubicBezTo>
                  <a:pt x="4709115" y="2710624"/>
                  <a:pt x="4719746" y="2707058"/>
                  <a:pt x="4721460" y="2706578"/>
                </a:cubicBezTo>
                <a:close/>
                <a:moveTo>
                  <a:pt x="4956647" y="2706570"/>
                </a:moveTo>
                <a:cubicBezTo>
                  <a:pt x="4961611" y="2706870"/>
                  <a:pt x="4965297" y="2708190"/>
                  <a:pt x="4966291" y="2710488"/>
                </a:cubicBezTo>
                <a:cubicBezTo>
                  <a:pt x="4968280" y="2715151"/>
                  <a:pt x="4959228" y="2722626"/>
                  <a:pt x="4946472" y="2726604"/>
                </a:cubicBezTo>
                <a:cubicBezTo>
                  <a:pt x="4933167" y="2730787"/>
                  <a:pt x="4921097" y="2730102"/>
                  <a:pt x="4918696" y="2725370"/>
                </a:cubicBezTo>
                <a:cubicBezTo>
                  <a:pt x="4916022" y="2720226"/>
                  <a:pt x="4925554" y="2712751"/>
                  <a:pt x="4939339" y="2708773"/>
                </a:cubicBezTo>
                <a:cubicBezTo>
                  <a:pt x="4945443" y="2706990"/>
                  <a:pt x="4951684" y="2706270"/>
                  <a:pt x="4956647" y="2706570"/>
                </a:cubicBezTo>
                <a:close/>
                <a:moveTo>
                  <a:pt x="575964" y="2706373"/>
                </a:moveTo>
                <a:cubicBezTo>
                  <a:pt x="577157" y="2705567"/>
                  <a:pt x="577756" y="2705549"/>
                  <a:pt x="577037" y="2706784"/>
                </a:cubicBezTo>
                <a:cubicBezTo>
                  <a:pt x="576006" y="2708636"/>
                  <a:pt x="573607" y="2711722"/>
                  <a:pt x="570384" y="2716179"/>
                </a:cubicBezTo>
                <a:cubicBezTo>
                  <a:pt x="568395" y="2717140"/>
                  <a:pt x="566268" y="2718648"/>
                  <a:pt x="565719" y="2718237"/>
                </a:cubicBezTo>
                <a:cubicBezTo>
                  <a:pt x="565514" y="2718100"/>
                  <a:pt x="569150" y="2713231"/>
                  <a:pt x="571342" y="2710693"/>
                </a:cubicBezTo>
                <a:cubicBezTo>
                  <a:pt x="572993" y="2708773"/>
                  <a:pt x="574773" y="2707178"/>
                  <a:pt x="575964" y="2706373"/>
                </a:cubicBezTo>
                <a:close/>
                <a:moveTo>
                  <a:pt x="1030148" y="2706098"/>
                </a:moveTo>
                <a:cubicBezTo>
                  <a:pt x="1036594" y="2704315"/>
                  <a:pt x="1042766" y="2707264"/>
                  <a:pt x="1043727" y="2712270"/>
                </a:cubicBezTo>
                <a:cubicBezTo>
                  <a:pt x="1044685" y="2717277"/>
                  <a:pt x="1040020" y="2722626"/>
                  <a:pt x="1033507" y="2724272"/>
                </a:cubicBezTo>
                <a:cubicBezTo>
                  <a:pt x="1027130" y="2725850"/>
                  <a:pt x="1020889" y="2723243"/>
                  <a:pt x="1019859" y="2718443"/>
                </a:cubicBezTo>
                <a:cubicBezTo>
                  <a:pt x="1018901" y="2713848"/>
                  <a:pt x="1023975" y="2707676"/>
                  <a:pt x="1030148" y="2706098"/>
                </a:cubicBezTo>
                <a:close/>
                <a:moveTo>
                  <a:pt x="3692005" y="2705893"/>
                </a:moveTo>
                <a:cubicBezTo>
                  <a:pt x="3696257" y="2708225"/>
                  <a:pt x="3699549" y="2708842"/>
                  <a:pt x="3701195" y="2710694"/>
                </a:cubicBezTo>
                <a:cubicBezTo>
                  <a:pt x="3703390" y="2713231"/>
                  <a:pt x="3699549" y="2718992"/>
                  <a:pt x="3695229" y="2719472"/>
                </a:cubicBezTo>
                <a:cubicBezTo>
                  <a:pt x="3692280" y="2719815"/>
                  <a:pt x="3687136" y="2718649"/>
                  <a:pt x="3687136" y="2717346"/>
                </a:cubicBezTo>
                <a:cubicBezTo>
                  <a:pt x="3687068" y="2714397"/>
                  <a:pt x="3689742" y="2711105"/>
                  <a:pt x="3692005" y="2705893"/>
                </a:cubicBezTo>
                <a:close/>
                <a:moveTo>
                  <a:pt x="2268354" y="2705276"/>
                </a:moveTo>
                <a:cubicBezTo>
                  <a:pt x="2272674" y="2705276"/>
                  <a:pt x="2278023" y="2713917"/>
                  <a:pt x="2276720" y="2718717"/>
                </a:cubicBezTo>
                <a:cubicBezTo>
                  <a:pt x="2275760" y="2722215"/>
                  <a:pt x="2272194" y="2726742"/>
                  <a:pt x="2270342" y="2725713"/>
                </a:cubicBezTo>
                <a:cubicBezTo>
                  <a:pt x="2266982" y="2723724"/>
                  <a:pt x="2263965" y="2717894"/>
                  <a:pt x="2258821" y="2711174"/>
                </a:cubicBezTo>
                <a:cubicBezTo>
                  <a:pt x="2263347" y="2708294"/>
                  <a:pt x="2265542" y="2705276"/>
                  <a:pt x="2268354" y="2705276"/>
                </a:cubicBezTo>
                <a:close/>
                <a:moveTo>
                  <a:pt x="6977605" y="2704727"/>
                </a:moveTo>
                <a:cubicBezTo>
                  <a:pt x="6992967" y="2706168"/>
                  <a:pt x="7007094" y="2716180"/>
                  <a:pt x="7007711" y="2726193"/>
                </a:cubicBezTo>
                <a:cubicBezTo>
                  <a:pt x="7008398" y="2736480"/>
                  <a:pt x="6996122" y="2744572"/>
                  <a:pt x="6980280" y="2742789"/>
                </a:cubicBezTo>
                <a:cubicBezTo>
                  <a:pt x="6965329" y="2741075"/>
                  <a:pt x="6953465" y="2731130"/>
                  <a:pt x="6952025" y="2721186"/>
                </a:cubicBezTo>
                <a:cubicBezTo>
                  <a:pt x="6950447" y="2710899"/>
                  <a:pt x="6962312" y="2703287"/>
                  <a:pt x="6977605" y="2704727"/>
                </a:cubicBezTo>
                <a:close/>
                <a:moveTo>
                  <a:pt x="4884082" y="2704487"/>
                </a:moveTo>
                <a:cubicBezTo>
                  <a:pt x="4888625" y="2704453"/>
                  <a:pt x="4891677" y="2705413"/>
                  <a:pt x="4892225" y="2707402"/>
                </a:cubicBezTo>
                <a:cubicBezTo>
                  <a:pt x="4893185" y="2711311"/>
                  <a:pt x="4883447" y="2718169"/>
                  <a:pt x="4870828" y="2722009"/>
                </a:cubicBezTo>
                <a:cubicBezTo>
                  <a:pt x="4858415" y="2725781"/>
                  <a:pt x="4846139" y="2725506"/>
                  <a:pt x="4845110" y="2721735"/>
                </a:cubicBezTo>
                <a:cubicBezTo>
                  <a:pt x="4844081" y="2717894"/>
                  <a:pt x="4854163" y="2711448"/>
                  <a:pt x="4866987" y="2707538"/>
                </a:cubicBezTo>
                <a:cubicBezTo>
                  <a:pt x="4873503" y="2705549"/>
                  <a:pt x="4879538" y="2704521"/>
                  <a:pt x="4884082" y="2704487"/>
                </a:cubicBezTo>
                <a:close/>
                <a:moveTo>
                  <a:pt x="2808695" y="2704384"/>
                </a:moveTo>
                <a:cubicBezTo>
                  <a:pt x="2813633" y="2711105"/>
                  <a:pt x="2817679" y="2714740"/>
                  <a:pt x="2819256" y="2719471"/>
                </a:cubicBezTo>
                <a:cubicBezTo>
                  <a:pt x="2820011" y="2721598"/>
                  <a:pt x="2816445" y="2727153"/>
                  <a:pt x="2813838" y="2728935"/>
                </a:cubicBezTo>
                <a:cubicBezTo>
                  <a:pt x="2810341" y="2731405"/>
                  <a:pt x="2804100" y="2724752"/>
                  <a:pt x="2804306" y="2718717"/>
                </a:cubicBezTo>
                <a:cubicBezTo>
                  <a:pt x="2804443" y="2714671"/>
                  <a:pt x="2806569" y="2711105"/>
                  <a:pt x="2808695" y="2704384"/>
                </a:cubicBezTo>
                <a:close/>
                <a:moveTo>
                  <a:pt x="6555907" y="2702121"/>
                </a:moveTo>
                <a:cubicBezTo>
                  <a:pt x="6570857" y="2700543"/>
                  <a:pt x="6586493" y="2709733"/>
                  <a:pt x="6588962" y="2721666"/>
                </a:cubicBezTo>
                <a:cubicBezTo>
                  <a:pt x="6591500" y="2733667"/>
                  <a:pt x="6580527" y="2744572"/>
                  <a:pt x="6564685" y="2745669"/>
                </a:cubicBezTo>
                <a:cubicBezTo>
                  <a:pt x="6549666" y="2746766"/>
                  <a:pt x="6536567" y="2739154"/>
                  <a:pt x="6533687" y="2727564"/>
                </a:cubicBezTo>
                <a:cubicBezTo>
                  <a:pt x="6530601" y="2715219"/>
                  <a:pt x="6540613" y="2703835"/>
                  <a:pt x="6555907" y="2702121"/>
                </a:cubicBezTo>
                <a:close/>
                <a:moveTo>
                  <a:pt x="1556977" y="2700406"/>
                </a:moveTo>
                <a:cubicBezTo>
                  <a:pt x="1562671" y="2704109"/>
                  <a:pt x="1567743" y="2711105"/>
                  <a:pt x="1567883" y="2717140"/>
                </a:cubicBezTo>
                <a:cubicBezTo>
                  <a:pt x="1565414" y="2717277"/>
                  <a:pt x="1562259" y="2718923"/>
                  <a:pt x="1558004" y="2717482"/>
                </a:cubicBezTo>
                <a:cubicBezTo>
                  <a:pt x="1552039" y="2715562"/>
                  <a:pt x="1545797" y="2706647"/>
                  <a:pt x="1546005" y="2701366"/>
                </a:cubicBezTo>
                <a:cubicBezTo>
                  <a:pt x="1546142" y="2697183"/>
                  <a:pt x="1551285" y="2696703"/>
                  <a:pt x="1556977" y="2700406"/>
                </a:cubicBezTo>
                <a:close/>
                <a:moveTo>
                  <a:pt x="5707229" y="2699995"/>
                </a:moveTo>
                <a:cubicBezTo>
                  <a:pt x="5722865" y="2698350"/>
                  <a:pt x="5736650" y="2703836"/>
                  <a:pt x="5736581" y="2712408"/>
                </a:cubicBezTo>
                <a:cubicBezTo>
                  <a:pt x="5736581" y="2720638"/>
                  <a:pt x="5725609" y="2728250"/>
                  <a:pt x="5710864" y="2729553"/>
                </a:cubicBezTo>
                <a:cubicBezTo>
                  <a:pt x="5696393" y="2730856"/>
                  <a:pt x="5684049" y="2724959"/>
                  <a:pt x="5683089" y="2716798"/>
                </a:cubicBezTo>
                <a:cubicBezTo>
                  <a:pt x="5682129" y="2708637"/>
                  <a:pt x="5692622" y="2701573"/>
                  <a:pt x="5707229" y="2699995"/>
                </a:cubicBezTo>
                <a:close/>
                <a:moveTo>
                  <a:pt x="5356305" y="2699515"/>
                </a:moveTo>
                <a:cubicBezTo>
                  <a:pt x="5369952" y="2698074"/>
                  <a:pt x="5383188" y="2702738"/>
                  <a:pt x="5385177" y="2710213"/>
                </a:cubicBezTo>
                <a:cubicBezTo>
                  <a:pt x="5387166" y="2717688"/>
                  <a:pt x="5377222" y="2725849"/>
                  <a:pt x="5363506" y="2727495"/>
                </a:cubicBezTo>
                <a:cubicBezTo>
                  <a:pt x="5349790" y="2729210"/>
                  <a:pt x="5336691" y="2723449"/>
                  <a:pt x="5334771" y="2715699"/>
                </a:cubicBezTo>
                <a:cubicBezTo>
                  <a:pt x="5332850" y="2707813"/>
                  <a:pt x="5342383" y="2700955"/>
                  <a:pt x="5356305" y="2699515"/>
                </a:cubicBezTo>
                <a:close/>
                <a:moveTo>
                  <a:pt x="6836947" y="2699103"/>
                </a:moveTo>
                <a:cubicBezTo>
                  <a:pt x="6852035" y="2699377"/>
                  <a:pt x="6866985" y="2707676"/>
                  <a:pt x="6868426" y="2718854"/>
                </a:cubicBezTo>
                <a:cubicBezTo>
                  <a:pt x="6869934" y="2730238"/>
                  <a:pt x="6858070" y="2739017"/>
                  <a:pt x="6842297" y="2738399"/>
                </a:cubicBezTo>
                <a:cubicBezTo>
                  <a:pt x="6827414" y="2737851"/>
                  <a:pt x="6814796" y="2729278"/>
                  <a:pt x="6812670" y="2718237"/>
                </a:cubicBezTo>
                <a:cubicBezTo>
                  <a:pt x="6810544" y="2706578"/>
                  <a:pt x="6821654" y="2698829"/>
                  <a:pt x="6836947" y="2699103"/>
                </a:cubicBezTo>
                <a:close/>
                <a:moveTo>
                  <a:pt x="6061650" y="2698554"/>
                </a:moveTo>
                <a:cubicBezTo>
                  <a:pt x="6076395" y="2697251"/>
                  <a:pt x="6088945" y="2702532"/>
                  <a:pt x="6090865" y="2711379"/>
                </a:cubicBezTo>
                <a:cubicBezTo>
                  <a:pt x="6092923" y="2720843"/>
                  <a:pt x="6082087" y="2735314"/>
                  <a:pt x="6066588" y="2736891"/>
                </a:cubicBezTo>
                <a:cubicBezTo>
                  <a:pt x="6052529" y="2738331"/>
                  <a:pt x="6038676" y="2729553"/>
                  <a:pt x="6036550" y="2718031"/>
                </a:cubicBezTo>
                <a:cubicBezTo>
                  <a:pt x="6034492" y="2708841"/>
                  <a:pt x="6046220" y="2699926"/>
                  <a:pt x="6061650" y="2698554"/>
                </a:cubicBezTo>
                <a:close/>
                <a:moveTo>
                  <a:pt x="6697182" y="2698418"/>
                </a:moveTo>
                <a:cubicBezTo>
                  <a:pt x="6712338" y="2698144"/>
                  <a:pt x="6727357" y="2706785"/>
                  <a:pt x="6728934" y="2718238"/>
                </a:cubicBezTo>
                <a:cubicBezTo>
                  <a:pt x="6730511" y="2729965"/>
                  <a:pt x="6718784" y="2739566"/>
                  <a:pt x="6702942" y="2739566"/>
                </a:cubicBezTo>
                <a:cubicBezTo>
                  <a:pt x="6688060" y="2739635"/>
                  <a:pt x="6675305" y="2731268"/>
                  <a:pt x="6673110" y="2719952"/>
                </a:cubicBezTo>
                <a:cubicBezTo>
                  <a:pt x="6670847" y="2708019"/>
                  <a:pt x="6681820" y="2698693"/>
                  <a:pt x="6697182" y="2698418"/>
                </a:cubicBezTo>
                <a:close/>
                <a:moveTo>
                  <a:pt x="7312824" y="2694440"/>
                </a:moveTo>
                <a:cubicBezTo>
                  <a:pt x="7328529" y="2696566"/>
                  <a:pt x="7342039" y="2707196"/>
                  <a:pt x="7343753" y="2718718"/>
                </a:cubicBezTo>
                <a:cubicBezTo>
                  <a:pt x="7345331" y="2729073"/>
                  <a:pt x="7335318" y="2735520"/>
                  <a:pt x="7321191" y="2733531"/>
                </a:cubicBezTo>
                <a:cubicBezTo>
                  <a:pt x="7306515" y="2731405"/>
                  <a:pt x="7291290" y="2719609"/>
                  <a:pt x="7289850" y="2709185"/>
                </a:cubicBezTo>
                <a:cubicBezTo>
                  <a:pt x="7288478" y="2699172"/>
                  <a:pt x="7298765" y="2692520"/>
                  <a:pt x="7312824" y="2694440"/>
                </a:cubicBezTo>
                <a:close/>
                <a:moveTo>
                  <a:pt x="4771866" y="2693411"/>
                </a:moveTo>
                <a:lnTo>
                  <a:pt x="4759097" y="2697514"/>
                </a:lnTo>
                <a:lnTo>
                  <a:pt x="4760483" y="2697115"/>
                </a:lnTo>
                <a:cubicBezTo>
                  <a:pt x="4761717" y="2696909"/>
                  <a:pt x="4755339" y="2698967"/>
                  <a:pt x="4746012" y="2701915"/>
                </a:cubicBezTo>
                <a:cubicBezTo>
                  <a:pt x="4735656" y="2705139"/>
                  <a:pt x="4725918" y="2708088"/>
                  <a:pt x="4725438" y="2708088"/>
                </a:cubicBezTo>
                <a:lnTo>
                  <a:pt x="4735366" y="2704680"/>
                </a:lnTo>
                <a:lnTo>
                  <a:pt x="4734970" y="2704795"/>
                </a:lnTo>
                <a:lnTo>
                  <a:pt x="4736290" y="2704362"/>
                </a:lnTo>
                <a:lnTo>
                  <a:pt x="4741417" y="2702602"/>
                </a:lnTo>
                <a:lnTo>
                  <a:pt x="4743391" y="2702034"/>
                </a:lnTo>
                <a:lnTo>
                  <a:pt x="4756093" y="2697869"/>
                </a:lnTo>
                <a:cubicBezTo>
                  <a:pt x="4766585" y="2694645"/>
                  <a:pt x="4773306" y="2692794"/>
                  <a:pt x="4771866" y="2693411"/>
                </a:cubicBezTo>
                <a:close/>
                <a:moveTo>
                  <a:pt x="4748687" y="2692657"/>
                </a:moveTo>
                <a:cubicBezTo>
                  <a:pt x="4749784" y="2693206"/>
                  <a:pt x="4742377" y="2696292"/>
                  <a:pt x="4733530" y="2699104"/>
                </a:cubicBezTo>
                <a:cubicBezTo>
                  <a:pt x="4724409" y="2701984"/>
                  <a:pt x="4716248" y="2703905"/>
                  <a:pt x="4715768" y="2703082"/>
                </a:cubicBezTo>
                <a:cubicBezTo>
                  <a:pt x="4715357" y="2702327"/>
                  <a:pt x="4721255" y="2699653"/>
                  <a:pt x="4729484" y="2696978"/>
                </a:cubicBezTo>
                <a:cubicBezTo>
                  <a:pt x="4738880" y="2693892"/>
                  <a:pt x="4747521" y="2692040"/>
                  <a:pt x="4748687" y="2692657"/>
                </a:cubicBezTo>
                <a:close/>
                <a:moveTo>
                  <a:pt x="401606" y="2692383"/>
                </a:moveTo>
                <a:cubicBezTo>
                  <a:pt x="401127" y="2693480"/>
                  <a:pt x="400646" y="2694578"/>
                  <a:pt x="400236" y="2695606"/>
                </a:cubicBezTo>
                <a:cubicBezTo>
                  <a:pt x="399618" y="2695675"/>
                  <a:pt x="398521" y="2695949"/>
                  <a:pt x="398521" y="2695675"/>
                </a:cubicBezTo>
                <a:cubicBezTo>
                  <a:pt x="398657" y="2694783"/>
                  <a:pt x="399274" y="2693686"/>
                  <a:pt x="399686" y="2692657"/>
                </a:cubicBezTo>
                <a:cubicBezTo>
                  <a:pt x="400303" y="2692589"/>
                  <a:pt x="400989" y="2692452"/>
                  <a:pt x="401606" y="2692383"/>
                </a:cubicBezTo>
                <a:close/>
                <a:moveTo>
                  <a:pt x="1164974" y="2691559"/>
                </a:moveTo>
                <a:cubicBezTo>
                  <a:pt x="1171627" y="2692039"/>
                  <a:pt x="1177387" y="2696908"/>
                  <a:pt x="1177592" y="2702121"/>
                </a:cubicBezTo>
                <a:cubicBezTo>
                  <a:pt x="1177731" y="2707401"/>
                  <a:pt x="1172585" y="2710967"/>
                  <a:pt x="1165866" y="2710487"/>
                </a:cubicBezTo>
                <a:cubicBezTo>
                  <a:pt x="1159218" y="2710007"/>
                  <a:pt x="1153320" y="2705275"/>
                  <a:pt x="1153183" y="2700269"/>
                </a:cubicBezTo>
                <a:cubicBezTo>
                  <a:pt x="1153044" y="2695263"/>
                  <a:pt x="1158527" y="2691148"/>
                  <a:pt x="1164974" y="2691559"/>
                </a:cubicBezTo>
                <a:close/>
                <a:moveTo>
                  <a:pt x="4068647" y="2691422"/>
                </a:moveTo>
                <a:cubicBezTo>
                  <a:pt x="4068990" y="2692519"/>
                  <a:pt x="4064601" y="2695468"/>
                  <a:pt x="4058840" y="2698006"/>
                </a:cubicBezTo>
                <a:cubicBezTo>
                  <a:pt x="4052874" y="2700612"/>
                  <a:pt x="4048553" y="2701641"/>
                  <a:pt x="4048553" y="2700406"/>
                </a:cubicBezTo>
                <a:cubicBezTo>
                  <a:pt x="4048553" y="2699240"/>
                  <a:pt x="4053285" y="2696086"/>
                  <a:pt x="4058566" y="2693685"/>
                </a:cubicBezTo>
                <a:cubicBezTo>
                  <a:pt x="4063915" y="2691285"/>
                  <a:pt x="4068304" y="2690256"/>
                  <a:pt x="4068647" y="2691422"/>
                </a:cubicBezTo>
                <a:close/>
                <a:moveTo>
                  <a:pt x="4805950" y="2690325"/>
                </a:moveTo>
                <a:cubicBezTo>
                  <a:pt x="4807322" y="2691354"/>
                  <a:pt x="4798681" y="2695469"/>
                  <a:pt x="4786611" y="2699446"/>
                </a:cubicBezTo>
                <a:cubicBezTo>
                  <a:pt x="4774746" y="2703355"/>
                  <a:pt x="4763499" y="2705687"/>
                  <a:pt x="4762128" y="2704727"/>
                </a:cubicBezTo>
                <a:cubicBezTo>
                  <a:pt x="4760687" y="2703698"/>
                  <a:pt x="4769671" y="2699652"/>
                  <a:pt x="4781673" y="2695743"/>
                </a:cubicBezTo>
                <a:cubicBezTo>
                  <a:pt x="4794223" y="2691628"/>
                  <a:pt x="4804579" y="2689297"/>
                  <a:pt x="4805950" y="2690325"/>
                </a:cubicBezTo>
                <a:close/>
                <a:moveTo>
                  <a:pt x="5146725" y="2689914"/>
                </a:moveTo>
                <a:cubicBezTo>
                  <a:pt x="5161058" y="2687308"/>
                  <a:pt x="5173677" y="2690394"/>
                  <a:pt x="5174774" y="2697115"/>
                </a:cubicBezTo>
                <a:cubicBezTo>
                  <a:pt x="5175803" y="2703287"/>
                  <a:pt x="5166202" y="2710420"/>
                  <a:pt x="5153309" y="2712751"/>
                </a:cubicBezTo>
                <a:cubicBezTo>
                  <a:pt x="5139387" y="2715289"/>
                  <a:pt x="5126014" y="2711448"/>
                  <a:pt x="5124985" y="2704933"/>
                </a:cubicBezTo>
                <a:cubicBezTo>
                  <a:pt x="5123957" y="2698830"/>
                  <a:pt x="5133626" y="2692315"/>
                  <a:pt x="5146725" y="2689914"/>
                </a:cubicBezTo>
                <a:close/>
                <a:moveTo>
                  <a:pt x="5492848" y="2687308"/>
                </a:moveTo>
                <a:cubicBezTo>
                  <a:pt x="5506633" y="2685730"/>
                  <a:pt x="5519869" y="2689913"/>
                  <a:pt x="5521858" y="2696977"/>
                </a:cubicBezTo>
                <a:cubicBezTo>
                  <a:pt x="5523778" y="2704041"/>
                  <a:pt x="5513765" y="2711928"/>
                  <a:pt x="5499912" y="2713711"/>
                </a:cubicBezTo>
                <a:cubicBezTo>
                  <a:pt x="5486059" y="2715494"/>
                  <a:pt x="5472891" y="2710282"/>
                  <a:pt x="5471109" y="2702944"/>
                </a:cubicBezTo>
                <a:cubicBezTo>
                  <a:pt x="5469257" y="2695468"/>
                  <a:pt x="5478790" y="2688885"/>
                  <a:pt x="5492848" y="2687308"/>
                </a:cubicBezTo>
                <a:close/>
                <a:moveTo>
                  <a:pt x="4573739" y="2684839"/>
                </a:moveTo>
                <a:cubicBezTo>
                  <a:pt x="4581900" y="2682096"/>
                  <a:pt x="4588278" y="2682850"/>
                  <a:pt x="4587729" y="2686348"/>
                </a:cubicBezTo>
                <a:cubicBezTo>
                  <a:pt x="4587249" y="2689297"/>
                  <a:pt x="4581008" y="2693549"/>
                  <a:pt x="4573807" y="2695949"/>
                </a:cubicBezTo>
                <a:cubicBezTo>
                  <a:pt x="4566401" y="2698418"/>
                  <a:pt x="4560297" y="2698486"/>
                  <a:pt x="4559749" y="2695881"/>
                </a:cubicBezTo>
                <a:cubicBezTo>
                  <a:pt x="4559131" y="2692863"/>
                  <a:pt x="4565646" y="2687583"/>
                  <a:pt x="4573739" y="2684839"/>
                </a:cubicBezTo>
                <a:close/>
                <a:moveTo>
                  <a:pt x="6201897" y="2684770"/>
                </a:moveTo>
                <a:cubicBezTo>
                  <a:pt x="6216641" y="2683810"/>
                  <a:pt x="6228849" y="2689434"/>
                  <a:pt x="6230495" y="2698281"/>
                </a:cubicBezTo>
                <a:cubicBezTo>
                  <a:pt x="6232072" y="2706991"/>
                  <a:pt x="6222402" y="2717757"/>
                  <a:pt x="6208000" y="2720021"/>
                </a:cubicBezTo>
                <a:cubicBezTo>
                  <a:pt x="6193118" y="2722352"/>
                  <a:pt x="6177551" y="2712271"/>
                  <a:pt x="6175973" y="2703287"/>
                </a:cubicBezTo>
                <a:cubicBezTo>
                  <a:pt x="6174328" y="2694166"/>
                  <a:pt x="6186398" y="2685799"/>
                  <a:pt x="6201897" y="2684770"/>
                </a:cubicBezTo>
                <a:close/>
                <a:moveTo>
                  <a:pt x="1615615" y="2684770"/>
                </a:moveTo>
                <a:cubicBezTo>
                  <a:pt x="1620892" y="2687376"/>
                  <a:pt x="1626384" y="2693549"/>
                  <a:pt x="1627479" y="2697938"/>
                </a:cubicBezTo>
                <a:cubicBezTo>
                  <a:pt x="1628575" y="2702533"/>
                  <a:pt x="1625148" y="2703424"/>
                  <a:pt x="1619181" y="2700064"/>
                </a:cubicBezTo>
                <a:cubicBezTo>
                  <a:pt x="1613284" y="2696772"/>
                  <a:pt x="1607933" y="2691011"/>
                  <a:pt x="1607041" y="2687034"/>
                </a:cubicBezTo>
                <a:cubicBezTo>
                  <a:pt x="1606152" y="2682919"/>
                  <a:pt x="1609853" y="2681890"/>
                  <a:pt x="1615615" y="2684770"/>
                </a:cubicBezTo>
                <a:close/>
                <a:moveTo>
                  <a:pt x="4498850" y="2684565"/>
                </a:moveTo>
                <a:cubicBezTo>
                  <a:pt x="4506119" y="2681685"/>
                  <a:pt x="4513320" y="2681890"/>
                  <a:pt x="4513937" y="2684908"/>
                </a:cubicBezTo>
                <a:cubicBezTo>
                  <a:pt x="4514623" y="2687925"/>
                  <a:pt x="4508656" y="2693343"/>
                  <a:pt x="4501730" y="2696155"/>
                </a:cubicBezTo>
                <a:cubicBezTo>
                  <a:pt x="4494460" y="2699173"/>
                  <a:pt x="4487808" y="2699104"/>
                  <a:pt x="4486848" y="2695949"/>
                </a:cubicBezTo>
                <a:cubicBezTo>
                  <a:pt x="4485957" y="2692726"/>
                  <a:pt x="4491237" y="2687651"/>
                  <a:pt x="4498850" y="2684565"/>
                </a:cubicBezTo>
                <a:close/>
                <a:moveTo>
                  <a:pt x="5845212" y="2684496"/>
                </a:moveTo>
                <a:cubicBezTo>
                  <a:pt x="5860916" y="2682713"/>
                  <a:pt x="5874838" y="2687994"/>
                  <a:pt x="5875112" y="2696224"/>
                </a:cubicBezTo>
                <a:cubicBezTo>
                  <a:pt x="5875318" y="2704179"/>
                  <a:pt x="5864277" y="2711654"/>
                  <a:pt x="5849601" y="2713026"/>
                </a:cubicBezTo>
                <a:cubicBezTo>
                  <a:pt x="5834993" y="2714397"/>
                  <a:pt x="5822512" y="2708911"/>
                  <a:pt x="5821346" y="2701024"/>
                </a:cubicBezTo>
                <a:cubicBezTo>
                  <a:pt x="5820111" y="2693206"/>
                  <a:pt x="5830604" y="2686142"/>
                  <a:pt x="5845212" y="2684496"/>
                </a:cubicBezTo>
                <a:close/>
                <a:moveTo>
                  <a:pt x="745831" y="2683218"/>
                </a:moveTo>
                <a:cubicBezTo>
                  <a:pt x="747717" y="2682541"/>
                  <a:pt x="749001" y="2683227"/>
                  <a:pt x="749173" y="2685730"/>
                </a:cubicBezTo>
                <a:cubicBezTo>
                  <a:pt x="746912" y="2689365"/>
                  <a:pt x="743960" y="2695400"/>
                  <a:pt x="740053" y="2700407"/>
                </a:cubicBezTo>
                <a:cubicBezTo>
                  <a:pt x="735731" y="2705962"/>
                  <a:pt x="730655" y="2707059"/>
                  <a:pt x="731206" y="2702875"/>
                </a:cubicBezTo>
                <a:cubicBezTo>
                  <a:pt x="731685" y="2699241"/>
                  <a:pt x="733882" y="2694577"/>
                  <a:pt x="738884" y="2688885"/>
                </a:cubicBezTo>
                <a:cubicBezTo>
                  <a:pt x="741459" y="2685936"/>
                  <a:pt x="743944" y="2683896"/>
                  <a:pt x="745831" y="2683218"/>
                </a:cubicBezTo>
                <a:close/>
                <a:moveTo>
                  <a:pt x="3143503" y="2682165"/>
                </a:moveTo>
                <a:cubicBezTo>
                  <a:pt x="3146932" y="2682713"/>
                  <a:pt x="3150909" y="2686417"/>
                  <a:pt x="3157150" y="2690325"/>
                </a:cubicBezTo>
                <a:cubicBezTo>
                  <a:pt x="3153515" y="2693823"/>
                  <a:pt x="3152075" y="2696635"/>
                  <a:pt x="3149469" y="2697321"/>
                </a:cubicBezTo>
                <a:cubicBezTo>
                  <a:pt x="3145354" y="2698418"/>
                  <a:pt x="3139182" y="2693480"/>
                  <a:pt x="3139113" y="2689023"/>
                </a:cubicBezTo>
                <a:cubicBezTo>
                  <a:pt x="3139045" y="2686074"/>
                  <a:pt x="3141445" y="2681890"/>
                  <a:pt x="3143503" y="2682165"/>
                </a:cubicBezTo>
                <a:close/>
                <a:moveTo>
                  <a:pt x="4662070" y="2681753"/>
                </a:moveTo>
                <a:cubicBezTo>
                  <a:pt x="4662344" y="2684085"/>
                  <a:pt x="4655761" y="2688131"/>
                  <a:pt x="4647257" y="2690943"/>
                </a:cubicBezTo>
                <a:cubicBezTo>
                  <a:pt x="4639027" y="2693686"/>
                  <a:pt x="4632100" y="2694029"/>
                  <a:pt x="4632443" y="2691423"/>
                </a:cubicBezTo>
                <a:cubicBezTo>
                  <a:pt x="4632718" y="2689160"/>
                  <a:pt x="4638478" y="2685388"/>
                  <a:pt x="4645885" y="2682782"/>
                </a:cubicBezTo>
                <a:cubicBezTo>
                  <a:pt x="4654458" y="2679764"/>
                  <a:pt x="4661727" y="2679353"/>
                  <a:pt x="4662070" y="2681753"/>
                </a:cubicBezTo>
                <a:close/>
                <a:moveTo>
                  <a:pt x="3913382" y="2680655"/>
                </a:moveTo>
                <a:cubicBezTo>
                  <a:pt x="3907964" y="2684770"/>
                  <a:pt x="3905084" y="2687582"/>
                  <a:pt x="3901586" y="2689228"/>
                </a:cubicBezTo>
                <a:cubicBezTo>
                  <a:pt x="3899872" y="2690050"/>
                  <a:pt x="3895551" y="2689433"/>
                  <a:pt x="3895277" y="2688199"/>
                </a:cubicBezTo>
                <a:cubicBezTo>
                  <a:pt x="3895003" y="2687033"/>
                  <a:pt x="3898501" y="2683055"/>
                  <a:pt x="3900283" y="2682438"/>
                </a:cubicBezTo>
                <a:cubicBezTo>
                  <a:pt x="3903781" y="2681204"/>
                  <a:pt x="3907279" y="2681409"/>
                  <a:pt x="3913382" y="2680655"/>
                </a:cubicBezTo>
                <a:close/>
                <a:moveTo>
                  <a:pt x="4423618" y="2679422"/>
                </a:moveTo>
                <a:cubicBezTo>
                  <a:pt x="4430476" y="2675924"/>
                  <a:pt x="4437814" y="2676335"/>
                  <a:pt x="4438980" y="2680039"/>
                </a:cubicBezTo>
                <a:cubicBezTo>
                  <a:pt x="4440146" y="2683879"/>
                  <a:pt x="4435139" y="2689366"/>
                  <a:pt x="4427664" y="2692520"/>
                </a:cubicBezTo>
                <a:cubicBezTo>
                  <a:pt x="4421423" y="2695126"/>
                  <a:pt x="4415182" y="2695195"/>
                  <a:pt x="4413605" y="2692452"/>
                </a:cubicBezTo>
                <a:cubicBezTo>
                  <a:pt x="4411753" y="2689228"/>
                  <a:pt x="4416485" y="2683056"/>
                  <a:pt x="4423618" y="2679422"/>
                </a:cubicBezTo>
                <a:close/>
                <a:moveTo>
                  <a:pt x="662281" y="2679353"/>
                </a:moveTo>
                <a:cubicBezTo>
                  <a:pt x="661526" y="2681685"/>
                  <a:pt x="658371" y="2686622"/>
                  <a:pt x="656861" y="2689297"/>
                </a:cubicBezTo>
                <a:cubicBezTo>
                  <a:pt x="650691" y="2696429"/>
                  <a:pt x="647603" y="2698144"/>
                  <a:pt x="648565" y="2695057"/>
                </a:cubicBezTo>
                <a:cubicBezTo>
                  <a:pt x="649387" y="2692383"/>
                  <a:pt x="652198" y="2688131"/>
                  <a:pt x="655695" y="2684496"/>
                </a:cubicBezTo>
                <a:cubicBezTo>
                  <a:pt x="658440" y="2681685"/>
                  <a:pt x="662623" y="2678324"/>
                  <a:pt x="662281" y="2679353"/>
                </a:cubicBezTo>
                <a:close/>
                <a:moveTo>
                  <a:pt x="3986145" y="2678598"/>
                </a:moveTo>
                <a:cubicBezTo>
                  <a:pt x="3981070" y="2682096"/>
                  <a:pt x="3978190" y="2684702"/>
                  <a:pt x="3974898" y="2686210"/>
                </a:cubicBezTo>
                <a:cubicBezTo>
                  <a:pt x="3970509" y="2688199"/>
                  <a:pt x="3966669" y="2688679"/>
                  <a:pt x="3966943" y="2686622"/>
                </a:cubicBezTo>
                <a:cubicBezTo>
                  <a:pt x="3967148" y="2684702"/>
                  <a:pt x="3970372" y="2681958"/>
                  <a:pt x="3975035" y="2680244"/>
                </a:cubicBezTo>
                <a:cubicBezTo>
                  <a:pt x="3978327" y="2679078"/>
                  <a:pt x="3981208" y="2679352"/>
                  <a:pt x="3986145" y="2678598"/>
                </a:cubicBezTo>
                <a:close/>
                <a:moveTo>
                  <a:pt x="4870528" y="2677886"/>
                </a:moveTo>
                <a:cubicBezTo>
                  <a:pt x="4875320" y="2677174"/>
                  <a:pt x="4878680" y="2677191"/>
                  <a:pt x="4879125" y="2678186"/>
                </a:cubicBezTo>
                <a:cubicBezTo>
                  <a:pt x="4879948" y="2679970"/>
                  <a:pt x="4870896" y="2684564"/>
                  <a:pt x="4859031" y="2688199"/>
                </a:cubicBezTo>
                <a:cubicBezTo>
                  <a:pt x="4847236" y="2691765"/>
                  <a:pt x="4836263" y="2693205"/>
                  <a:pt x="4834823" y="2691491"/>
                </a:cubicBezTo>
                <a:cubicBezTo>
                  <a:pt x="4833382" y="2689776"/>
                  <a:pt x="4841612" y="2685593"/>
                  <a:pt x="4853339" y="2681958"/>
                </a:cubicBezTo>
                <a:cubicBezTo>
                  <a:pt x="4859512" y="2680038"/>
                  <a:pt x="4865736" y="2678598"/>
                  <a:pt x="4870528" y="2677886"/>
                </a:cubicBezTo>
                <a:close/>
                <a:moveTo>
                  <a:pt x="4829037" y="2677729"/>
                </a:moveTo>
                <a:lnTo>
                  <a:pt x="4814454" y="2681821"/>
                </a:lnTo>
                <a:cubicBezTo>
                  <a:pt x="4804236" y="2684702"/>
                  <a:pt x="4796692" y="2686896"/>
                  <a:pt x="4797584" y="2686622"/>
                </a:cubicBezTo>
                <a:cubicBezTo>
                  <a:pt x="4798406" y="2686348"/>
                  <a:pt x="4806225" y="2684016"/>
                  <a:pt x="4815071" y="2681479"/>
                </a:cubicBezTo>
                <a:lnTo>
                  <a:pt x="4827924" y="2677928"/>
                </a:lnTo>
                <a:close/>
                <a:moveTo>
                  <a:pt x="562701" y="2677226"/>
                </a:moveTo>
                <a:cubicBezTo>
                  <a:pt x="562565" y="2677775"/>
                  <a:pt x="560095" y="2680586"/>
                  <a:pt x="557970" y="2683467"/>
                </a:cubicBezTo>
                <a:cubicBezTo>
                  <a:pt x="556257" y="2684221"/>
                  <a:pt x="554129" y="2685661"/>
                  <a:pt x="554334" y="2684976"/>
                </a:cubicBezTo>
                <a:cubicBezTo>
                  <a:pt x="554541" y="2684290"/>
                  <a:pt x="557284" y="2680929"/>
                  <a:pt x="558724" y="2679626"/>
                </a:cubicBezTo>
                <a:cubicBezTo>
                  <a:pt x="560233" y="2678255"/>
                  <a:pt x="562701" y="2676746"/>
                  <a:pt x="562701" y="2677226"/>
                </a:cubicBezTo>
                <a:close/>
                <a:moveTo>
                  <a:pt x="1934438" y="2676609"/>
                </a:moveTo>
                <a:cubicBezTo>
                  <a:pt x="1937869" y="2678187"/>
                  <a:pt x="1941570" y="2683811"/>
                  <a:pt x="1947401" y="2690257"/>
                </a:cubicBezTo>
                <a:cubicBezTo>
                  <a:pt x="1943219" y="2692932"/>
                  <a:pt x="1941160" y="2696361"/>
                  <a:pt x="1937869" y="2695675"/>
                </a:cubicBezTo>
                <a:cubicBezTo>
                  <a:pt x="1933480" y="2694715"/>
                  <a:pt x="1929159" y="2689297"/>
                  <a:pt x="1928062" y="2683262"/>
                </a:cubicBezTo>
                <a:cubicBezTo>
                  <a:pt x="1926897" y="2677090"/>
                  <a:pt x="1929846" y="2674347"/>
                  <a:pt x="1934438" y="2676609"/>
                </a:cubicBezTo>
                <a:close/>
                <a:moveTo>
                  <a:pt x="7174841" y="2676129"/>
                </a:moveTo>
                <a:cubicBezTo>
                  <a:pt x="7190546" y="2677500"/>
                  <a:pt x="7204194" y="2687170"/>
                  <a:pt x="7205977" y="2698212"/>
                </a:cubicBezTo>
                <a:cubicBezTo>
                  <a:pt x="7207623" y="2708225"/>
                  <a:pt x="7197679" y="2715014"/>
                  <a:pt x="7183551" y="2713711"/>
                </a:cubicBezTo>
                <a:cubicBezTo>
                  <a:pt x="7168806" y="2712339"/>
                  <a:pt x="7153513" y="2701641"/>
                  <a:pt x="7151936" y="2691491"/>
                </a:cubicBezTo>
                <a:cubicBezTo>
                  <a:pt x="7150427" y="2681821"/>
                  <a:pt x="7160714" y="2674963"/>
                  <a:pt x="7174841" y="2676129"/>
                </a:cubicBezTo>
                <a:close/>
                <a:moveTo>
                  <a:pt x="476290" y="2676061"/>
                </a:moveTo>
                <a:cubicBezTo>
                  <a:pt x="474987" y="2677227"/>
                  <a:pt x="473753" y="2678461"/>
                  <a:pt x="472381" y="2679559"/>
                </a:cubicBezTo>
                <a:cubicBezTo>
                  <a:pt x="471969" y="2679901"/>
                  <a:pt x="471284" y="2679833"/>
                  <a:pt x="470735" y="2679970"/>
                </a:cubicBezTo>
                <a:cubicBezTo>
                  <a:pt x="472107" y="2678736"/>
                  <a:pt x="473411" y="2677433"/>
                  <a:pt x="474850" y="2676198"/>
                </a:cubicBezTo>
                <a:cubicBezTo>
                  <a:pt x="475124" y="2675992"/>
                  <a:pt x="475811" y="2676130"/>
                  <a:pt x="476290" y="2676061"/>
                </a:cubicBezTo>
                <a:close/>
                <a:moveTo>
                  <a:pt x="5092573" y="2675598"/>
                </a:moveTo>
                <a:cubicBezTo>
                  <a:pt x="5097124" y="2676421"/>
                  <a:pt x="5100159" y="2678118"/>
                  <a:pt x="5100502" y="2680519"/>
                </a:cubicBezTo>
                <a:cubicBezTo>
                  <a:pt x="5101188" y="2685388"/>
                  <a:pt x="5091106" y="2691835"/>
                  <a:pt x="5078145" y="2694441"/>
                </a:cubicBezTo>
                <a:cubicBezTo>
                  <a:pt x="5064772" y="2697115"/>
                  <a:pt x="5053593" y="2695126"/>
                  <a:pt x="5052222" y="2690120"/>
                </a:cubicBezTo>
                <a:cubicBezTo>
                  <a:pt x="5050781" y="2684771"/>
                  <a:pt x="5061617" y="2678256"/>
                  <a:pt x="5075539" y="2675924"/>
                </a:cubicBezTo>
                <a:cubicBezTo>
                  <a:pt x="5081951" y="2674826"/>
                  <a:pt x="5088021" y="2674775"/>
                  <a:pt x="5092573" y="2675598"/>
                </a:cubicBezTo>
                <a:close/>
                <a:moveTo>
                  <a:pt x="4735862" y="2674895"/>
                </a:moveTo>
                <a:cubicBezTo>
                  <a:pt x="4736067" y="2676678"/>
                  <a:pt x="4729553" y="2680175"/>
                  <a:pt x="4721734" y="2682713"/>
                </a:cubicBezTo>
                <a:cubicBezTo>
                  <a:pt x="4712613" y="2685662"/>
                  <a:pt x="4704932" y="2686485"/>
                  <a:pt x="4705275" y="2684222"/>
                </a:cubicBezTo>
                <a:cubicBezTo>
                  <a:pt x="4705481" y="2682233"/>
                  <a:pt x="4712202" y="2678529"/>
                  <a:pt x="4720431" y="2676061"/>
                </a:cubicBezTo>
                <a:cubicBezTo>
                  <a:pt x="4728455" y="2673660"/>
                  <a:pt x="4735656" y="2673180"/>
                  <a:pt x="4735862" y="2674895"/>
                </a:cubicBezTo>
                <a:close/>
                <a:moveTo>
                  <a:pt x="958341" y="2674689"/>
                </a:moveTo>
                <a:cubicBezTo>
                  <a:pt x="964241" y="2673180"/>
                  <a:pt x="969933" y="2676677"/>
                  <a:pt x="968149" y="2682027"/>
                </a:cubicBezTo>
                <a:cubicBezTo>
                  <a:pt x="966915" y="2685799"/>
                  <a:pt x="962730" y="2689639"/>
                  <a:pt x="960810" y="2692177"/>
                </a:cubicBezTo>
                <a:cubicBezTo>
                  <a:pt x="951896" y="2695057"/>
                  <a:pt x="946683" y="2692794"/>
                  <a:pt x="946823" y="2687719"/>
                </a:cubicBezTo>
                <a:cubicBezTo>
                  <a:pt x="946960" y="2682712"/>
                  <a:pt x="952718" y="2676197"/>
                  <a:pt x="958341" y="2674689"/>
                </a:cubicBezTo>
                <a:close/>
                <a:moveTo>
                  <a:pt x="5630968" y="2673592"/>
                </a:moveTo>
                <a:cubicBezTo>
                  <a:pt x="5644890" y="2672220"/>
                  <a:pt x="5657783" y="2676335"/>
                  <a:pt x="5659360" y="2683124"/>
                </a:cubicBezTo>
                <a:cubicBezTo>
                  <a:pt x="5660869" y="2689914"/>
                  <a:pt x="5650170" y="2697526"/>
                  <a:pt x="5636317" y="2699035"/>
                </a:cubicBezTo>
                <a:cubicBezTo>
                  <a:pt x="5622190" y="2700612"/>
                  <a:pt x="5609571" y="2695606"/>
                  <a:pt x="5608131" y="2688542"/>
                </a:cubicBezTo>
                <a:cubicBezTo>
                  <a:pt x="5606691" y="2681547"/>
                  <a:pt x="5617046" y="2675032"/>
                  <a:pt x="5630968" y="2673592"/>
                </a:cubicBezTo>
                <a:close/>
                <a:moveTo>
                  <a:pt x="5283062" y="2673524"/>
                </a:moveTo>
                <a:cubicBezTo>
                  <a:pt x="5296504" y="2672838"/>
                  <a:pt x="5308025" y="2676473"/>
                  <a:pt x="5309671" y="2682439"/>
                </a:cubicBezTo>
                <a:cubicBezTo>
                  <a:pt x="5311454" y="2688817"/>
                  <a:pt x="5300756" y="2695469"/>
                  <a:pt x="5286560" y="2696292"/>
                </a:cubicBezTo>
                <a:cubicBezTo>
                  <a:pt x="5273530" y="2696978"/>
                  <a:pt x="5261322" y="2692315"/>
                  <a:pt x="5259676" y="2686485"/>
                </a:cubicBezTo>
                <a:cubicBezTo>
                  <a:pt x="5257893" y="2680107"/>
                  <a:pt x="5268660" y="2674278"/>
                  <a:pt x="5283062" y="2673524"/>
                </a:cubicBezTo>
                <a:close/>
                <a:moveTo>
                  <a:pt x="6341799" y="2673043"/>
                </a:moveTo>
                <a:cubicBezTo>
                  <a:pt x="6356613" y="2672426"/>
                  <a:pt x="6368751" y="2678324"/>
                  <a:pt x="6370329" y="2687171"/>
                </a:cubicBezTo>
                <a:cubicBezTo>
                  <a:pt x="6371838" y="2695812"/>
                  <a:pt x="6361825" y="2704110"/>
                  <a:pt x="6347423" y="2705962"/>
                </a:cubicBezTo>
                <a:cubicBezTo>
                  <a:pt x="6332541" y="2707882"/>
                  <a:pt x="6317111" y="2699789"/>
                  <a:pt x="6315602" y="2690943"/>
                </a:cubicBezTo>
                <a:cubicBezTo>
                  <a:pt x="6314093" y="2681890"/>
                  <a:pt x="6326232" y="2673729"/>
                  <a:pt x="6341799" y="2673043"/>
                </a:cubicBezTo>
                <a:close/>
                <a:moveTo>
                  <a:pt x="4144977" y="2672769"/>
                </a:moveTo>
                <a:cubicBezTo>
                  <a:pt x="4140245" y="2676404"/>
                  <a:pt x="4137639" y="2678941"/>
                  <a:pt x="4133730" y="2681342"/>
                </a:cubicBezTo>
                <a:cubicBezTo>
                  <a:pt x="4129410" y="2684016"/>
                  <a:pt x="4122963" y="2685525"/>
                  <a:pt x="4121454" y="2684634"/>
                </a:cubicBezTo>
                <a:cubicBezTo>
                  <a:pt x="4119534" y="2683536"/>
                  <a:pt x="4123923" y="2679627"/>
                  <a:pt x="4130233" y="2677021"/>
                </a:cubicBezTo>
                <a:cubicBezTo>
                  <a:pt x="4134690" y="2675307"/>
                  <a:pt x="4138668" y="2674552"/>
                  <a:pt x="4144977" y="2672769"/>
                </a:cubicBezTo>
                <a:close/>
                <a:moveTo>
                  <a:pt x="2129342" y="2671123"/>
                </a:moveTo>
                <a:cubicBezTo>
                  <a:pt x="2132703" y="2669134"/>
                  <a:pt x="2138806" y="2675375"/>
                  <a:pt x="2140864" y="2684222"/>
                </a:cubicBezTo>
                <a:cubicBezTo>
                  <a:pt x="2139081" y="2685937"/>
                  <a:pt x="2136955" y="2689846"/>
                  <a:pt x="2133732" y="2690188"/>
                </a:cubicBezTo>
                <a:cubicBezTo>
                  <a:pt x="2132223" y="2690325"/>
                  <a:pt x="2127011" y="2683742"/>
                  <a:pt x="2126188" y="2680313"/>
                </a:cubicBezTo>
                <a:cubicBezTo>
                  <a:pt x="2125365" y="2677021"/>
                  <a:pt x="2127216" y="2672426"/>
                  <a:pt x="2129342" y="2671123"/>
                </a:cubicBezTo>
                <a:close/>
                <a:moveTo>
                  <a:pt x="4843739" y="2671122"/>
                </a:moveTo>
                <a:cubicBezTo>
                  <a:pt x="4843190" y="2671534"/>
                  <a:pt x="4833383" y="2674483"/>
                  <a:pt x="4822136" y="2677638"/>
                </a:cubicBezTo>
                <a:lnTo>
                  <a:pt x="4807242" y="2681539"/>
                </a:lnTo>
                <a:lnTo>
                  <a:pt x="4806019" y="2681959"/>
                </a:lnTo>
                <a:lnTo>
                  <a:pt x="4791128" y="2685515"/>
                </a:lnTo>
                <a:lnTo>
                  <a:pt x="4775296" y="2691148"/>
                </a:lnTo>
                <a:cubicBezTo>
                  <a:pt x="4764872" y="2694509"/>
                  <a:pt x="4753899" y="2697595"/>
                  <a:pt x="4752390" y="2697732"/>
                </a:cubicBezTo>
                <a:lnTo>
                  <a:pt x="4770359" y="2691412"/>
                </a:lnTo>
                <a:lnTo>
                  <a:pt x="4760345" y="2694645"/>
                </a:lnTo>
                <a:cubicBezTo>
                  <a:pt x="4750744" y="2697663"/>
                  <a:pt x="4743063" y="2699995"/>
                  <a:pt x="4743269" y="2699789"/>
                </a:cubicBezTo>
                <a:cubicBezTo>
                  <a:pt x="4743543" y="2699515"/>
                  <a:pt x="4752939" y="2696428"/>
                  <a:pt x="4763843" y="2692999"/>
                </a:cubicBezTo>
                <a:cubicBezTo>
                  <a:pt x="4774610" y="2689570"/>
                  <a:pt x="4783251" y="2687102"/>
                  <a:pt x="4782222" y="2687582"/>
                </a:cubicBezTo>
                <a:lnTo>
                  <a:pt x="4773789" y="2690304"/>
                </a:lnTo>
                <a:lnTo>
                  <a:pt x="4787738" y="2686313"/>
                </a:lnTo>
                <a:lnTo>
                  <a:pt x="4803208" y="2680724"/>
                </a:lnTo>
                <a:cubicBezTo>
                  <a:pt x="4812123" y="2678187"/>
                  <a:pt x="4820627" y="2676335"/>
                  <a:pt x="4821381" y="2676678"/>
                </a:cubicBezTo>
                <a:lnTo>
                  <a:pt x="4810349" y="2680470"/>
                </a:lnTo>
                <a:lnTo>
                  <a:pt x="4826662" y="2675443"/>
                </a:lnTo>
                <a:cubicBezTo>
                  <a:pt x="4836675" y="2672631"/>
                  <a:pt x="4844219" y="2670711"/>
                  <a:pt x="4843739" y="2671122"/>
                </a:cubicBezTo>
                <a:close/>
                <a:moveTo>
                  <a:pt x="4944551" y="2670111"/>
                </a:moveTo>
                <a:cubicBezTo>
                  <a:pt x="4948923" y="2669854"/>
                  <a:pt x="4951958" y="2670299"/>
                  <a:pt x="4952643" y="2671534"/>
                </a:cubicBezTo>
                <a:cubicBezTo>
                  <a:pt x="4954152" y="2674277"/>
                  <a:pt x="4944139" y="2679626"/>
                  <a:pt x="4930629" y="2683193"/>
                </a:cubicBezTo>
                <a:cubicBezTo>
                  <a:pt x="4918422" y="2686416"/>
                  <a:pt x="4907861" y="2686828"/>
                  <a:pt x="4906558" y="2684222"/>
                </a:cubicBezTo>
                <a:cubicBezTo>
                  <a:pt x="4905117" y="2681478"/>
                  <a:pt x="4915062" y="2676403"/>
                  <a:pt x="4928435" y="2672906"/>
                </a:cubicBezTo>
                <a:cubicBezTo>
                  <a:pt x="4934470" y="2671328"/>
                  <a:pt x="4940180" y="2670368"/>
                  <a:pt x="4944551" y="2670111"/>
                </a:cubicBezTo>
                <a:close/>
                <a:moveTo>
                  <a:pt x="1352362" y="2669537"/>
                </a:moveTo>
                <a:cubicBezTo>
                  <a:pt x="1354580" y="2668671"/>
                  <a:pt x="1357511" y="2668757"/>
                  <a:pt x="1360427" y="2670095"/>
                </a:cubicBezTo>
                <a:cubicBezTo>
                  <a:pt x="1366531" y="2672906"/>
                  <a:pt x="1371467" y="2679901"/>
                  <a:pt x="1370714" y="2686691"/>
                </a:cubicBezTo>
                <a:cubicBezTo>
                  <a:pt x="1368177" y="2687102"/>
                  <a:pt x="1364749" y="2689091"/>
                  <a:pt x="1360427" y="2688131"/>
                </a:cubicBezTo>
                <a:cubicBezTo>
                  <a:pt x="1354118" y="2686759"/>
                  <a:pt x="1348494" y="2679627"/>
                  <a:pt x="1348564" y="2674689"/>
                </a:cubicBezTo>
                <a:cubicBezTo>
                  <a:pt x="1348629" y="2672220"/>
                  <a:pt x="1350140" y="2670403"/>
                  <a:pt x="1352362" y="2669537"/>
                </a:cubicBezTo>
                <a:close/>
                <a:moveTo>
                  <a:pt x="5983675" y="2669408"/>
                </a:moveTo>
                <a:cubicBezTo>
                  <a:pt x="5999380" y="2667625"/>
                  <a:pt x="6013576" y="2672769"/>
                  <a:pt x="6014056" y="2680861"/>
                </a:cubicBezTo>
                <a:cubicBezTo>
                  <a:pt x="6014468" y="2688611"/>
                  <a:pt x="6003563" y="2695880"/>
                  <a:pt x="5988819" y="2697252"/>
                </a:cubicBezTo>
                <a:cubicBezTo>
                  <a:pt x="5974143" y="2698623"/>
                  <a:pt x="5961524" y="2693343"/>
                  <a:pt x="5960084" y="2685730"/>
                </a:cubicBezTo>
                <a:cubicBezTo>
                  <a:pt x="5958644" y="2678118"/>
                  <a:pt x="5969068" y="2671123"/>
                  <a:pt x="5983675" y="2669408"/>
                </a:cubicBezTo>
                <a:close/>
                <a:moveTo>
                  <a:pt x="1675415" y="2669271"/>
                </a:moveTo>
                <a:cubicBezTo>
                  <a:pt x="1680491" y="2671123"/>
                  <a:pt x="1686663" y="2677981"/>
                  <a:pt x="1687759" y="2682713"/>
                </a:cubicBezTo>
                <a:cubicBezTo>
                  <a:pt x="1688857" y="2687513"/>
                  <a:pt x="1685154" y="2689434"/>
                  <a:pt x="1679874" y="2686690"/>
                </a:cubicBezTo>
                <a:cubicBezTo>
                  <a:pt x="1674385" y="2683810"/>
                  <a:pt x="1669380" y="2677569"/>
                  <a:pt x="1668830" y="2672837"/>
                </a:cubicBezTo>
                <a:cubicBezTo>
                  <a:pt x="1668419" y="2668791"/>
                  <a:pt x="1670617" y="2667488"/>
                  <a:pt x="1675415" y="2669271"/>
                </a:cubicBezTo>
                <a:close/>
                <a:moveTo>
                  <a:pt x="5016654" y="2669014"/>
                </a:moveTo>
                <a:cubicBezTo>
                  <a:pt x="5021429" y="2669082"/>
                  <a:pt x="5024790" y="2670025"/>
                  <a:pt x="5025681" y="2671877"/>
                </a:cubicBezTo>
                <a:cubicBezTo>
                  <a:pt x="5027464" y="2675581"/>
                  <a:pt x="5018892" y="2681273"/>
                  <a:pt x="5005999" y="2684633"/>
                </a:cubicBezTo>
                <a:cubicBezTo>
                  <a:pt x="4993586" y="2687856"/>
                  <a:pt x="4980898" y="2687376"/>
                  <a:pt x="4978978" y="2683810"/>
                </a:cubicBezTo>
                <a:cubicBezTo>
                  <a:pt x="4977058" y="2680244"/>
                  <a:pt x="4986384" y="2674620"/>
                  <a:pt x="4999141" y="2671397"/>
                </a:cubicBezTo>
                <a:cubicBezTo>
                  <a:pt x="5005690" y="2669751"/>
                  <a:pt x="5011879" y="2668945"/>
                  <a:pt x="5016654" y="2669014"/>
                </a:cubicBezTo>
                <a:close/>
                <a:moveTo>
                  <a:pt x="4350580" y="2667900"/>
                </a:moveTo>
                <a:cubicBezTo>
                  <a:pt x="4356615" y="2665156"/>
                  <a:pt x="4362993" y="2666048"/>
                  <a:pt x="4364296" y="2669614"/>
                </a:cubicBezTo>
                <a:cubicBezTo>
                  <a:pt x="4365942" y="2673729"/>
                  <a:pt x="4360524" y="2680930"/>
                  <a:pt x="4353666" y="2684085"/>
                </a:cubicBezTo>
                <a:cubicBezTo>
                  <a:pt x="4347768" y="2686828"/>
                  <a:pt x="4341596" y="2686142"/>
                  <a:pt x="4340156" y="2682439"/>
                </a:cubicBezTo>
                <a:cubicBezTo>
                  <a:pt x="4338441" y="2677981"/>
                  <a:pt x="4343311" y="2671191"/>
                  <a:pt x="4350580" y="2667900"/>
                </a:cubicBezTo>
                <a:close/>
                <a:moveTo>
                  <a:pt x="4056851" y="2666391"/>
                </a:moveTo>
                <a:cubicBezTo>
                  <a:pt x="4055274" y="2667625"/>
                  <a:pt x="4053422" y="2669545"/>
                  <a:pt x="4050199" y="2671465"/>
                </a:cubicBezTo>
                <a:cubicBezTo>
                  <a:pt x="4046015" y="2673935"/>
                  <a:pt x="4038335" y="2676129"/>
                  <a:pt x="4038472" y="2674826"/>
                </a:cubicBezTo>
                <a:cubicBezTo>
                  <a:pt x="4038609" y="2673523"/>
                  <a:pt x="4041147" y="2671397"/>
                  <a:pt x="4046221" y="2668928"/>
                </a:cubicBezTo>
                <a:cubicBezTo>
                  <a:pt x="4050816" y="2666597"/>
                  <a:pt x="4055343" y="2665362"/>
                  <a:pt x="4056851" y="2666391"/>
                </a:cubicBezTo>
                <a:close/>
                <a:moveTo>
                  <a:pt x="4866918" y="2666048"/>
                </a:moveTo>
                <a:lnTo>
                  <a:pt x="4863705" y="2667725"/>
                </a:lnTo>
                <a:lnTo>
                  <a:pt x="4859443" y="2668928"/>
                </a:lnTo>
                <a:lnTo>
                  <a:pt x="4862853" y="2668170"/>
                </a:lnTo>
                <a:lnTo>
                  <a:pt x="4862812" y="2668191"/>
                </a:lnTo>
                <a:cubicBezTo>
                  <a:pt x="4859701" y="2669357"/>
                  <a:pt x="4855089" y="2670883"/>
                  <a:pt x="4849705" y="2672495"/>
                </a:cubicBezTo>
                <a:cubicBezTo>
                  <a:pt x="4843636" y="2674312"/>
                  <a:pt x="4837807" y="2675889"/>
                  <a:pt x="4833263" y="2676978"/>
                </a:cubicBezTo>
                <a:lnTo>
                  <a:pt x="4829037" y="2677729"/>
                </a:lnTo>
                <a:lnTo>
                  <a:pt x="4833519" y="2676472"/>
                </a:lnTo>
                <a:cubicBezTo>
                  <a:pt x="4833622" y="2676403"/>
                  <a:pt x="4831394" y="2676986"/>
                  <a:pt x="4827947" y="2677921"/>
                </a:cubicBezTo>
                <a:lnTo>
                  <a:pt x="4827924" y="2677928"/>
                </a:lnTo>
                <a:lnTo>
                  <a:pt x="4824536" y="2678530"/>
                </a:lnTo>
                <a:cubicBezTo>
                  <a:pt x="4822684" y="2678255"/>
                  <a:pt x="4830777" y="2675238"/>
                  <a:pt x="4842641" y="2671809"/>
                </a:cubicBezTo>
                <a:cubicBezTo>
                  <a:pt x="4854025" y="2668449"/>
                  <a:pt x="4865615" y="2665705"/>
                  <a:pt x="4866918" y="2666048"/>
                </a:cubicBezTo>
                <a:close/>
                <a:moveTo>
                  <a:pt x="4855260" y="2665705"/>
                </a:moveTo>
                <a:cubicBezTo>
                  <a:pt x="4853751" y="2666185"/>
                  <a:pt x="4843190" y="2669134"/>
                  <a:pt x="4832217" y="2672289"/>
                </a:cubicBezTo>
                <a:cubicBezTo>
                  <a:pt x="4821039" y="2675512"/>
                  <a:pt x="4813083" y="2677775"/>
                  <a:pt x="4814523" y="2677364"/>
                </a:cubicBezTo>
                <a:cubicBezTo>
                  <a:pt x="4816032" y="2676884"/>
                  <a:pt x="4825839" y="2674072"/>
                  <a:pt x="4837361" y="2670780"/>
                </a:cubicBezTo>
                <a:cubicBezTo>
                  <a:pt x="4848402" y="2667625"/>
                  <a:pt x="4856769" y="2665225"/>
                  <a:pt x="4855260" y="2665705"/>
                </a:cubicBezTo>
                <a:close/>
                <a:moveTo>
                  <a:pt x="4808900" y="2665637"/>
                </a:moveTo>
                <a:cubicBezTo>
                  <a:pt x="4809928" y="2666734"/>
                  <a:pt x="4804373" y="2669340"/>
                  <a:pt x="4795801" y="2671946"/>
                </a:cubicBezTo>
                <a:cubicBezTo>
                  <a:pt x="4786268" y="2674827"/>
                  <a:pt x="4777627" y="2676266"/>
                  <a:pt x="4777490" y="2674827"/>
                </a:cubicBezTo>
                <a:cubicBezTo>
                  <a:pt x="4777353" y="2673524"/>
                  <a:pt x="4784142" y="2670300"/>
                  <a:pt x="4792166" y="2667900"/>
                </a:cubicBezTo>
                <a:cubicBezTo>
                  <a:pt x="4800259" y="2665499"/>
                  <a:pt x="4807871" y="2664608"/>
                  <a:pt x="4808900" y="2665637"/>
                </a:cubicBezTo>
                <a:close/>
                <a:moveTo>
                  <a:pt x="7555409" y="2665154"/>
                </a:moveTo>
                <a:cubicBezTo>
                  <a:pt x="7556998" y="2663943"/>
                  <a:pt x="7558031" y="2664179"/>
                  <a:pt x="7558340" y="2666185"/>
                </a:cubicBezTo>
                <a:cubicBezTo>
                  <a:pt x="7559506" y="2673660"/>
                  <a:pt x="7549974" y="2704247"/>
                  <a:pt x="7537012" y="2731473"/>
                </a:cubicBezTo>
                <a:cubicBezTo>
                  <a:pt x="7523159" y="2760482"/>
                  <a:pt x="7510128" y="2774610"/>
                  <a:pt x="7509032" y="2765831"/>
                </a:cubicBezTo>
                <a:cubicBezTo>
                  <a:pt x="7508003" y="2757670"/>
                  <a:pt x="7517604" y="2733050"/>
                  <a:pt x="7530634" y="2706373"/>
                </a:cubicBezTo>
                <a:cubicBezTo>
                  <a:pt x="7540869" y="2685438"/>
                  <a:pt x="7550642" y="2668786"/>
                  <a:pt x="7555409" y="2665154"/>
                </a:cubicBezTo>
                <a:close/>
                <a:moveTo>
                  <a:pt x="7037338" y="2664128"/>
                </a:moveTo>
                <a:cubicBezTo>
                  <a:pt x="7053042" y="2665157"/>
                  <a:pt x="7066416" y="2674209"/>
                  <a:pt x="7067787" y="2684839"/>
                </a:cubicBezTo>
                <a:cubicBezTo>
                  <a:pt x="7069022" y="2694441"/>
                  <a:pt x="7058529" y="2701230"/>
                  <a:pt x="7044196" y="2700133"/>
                </a:cubicBezTo>
                <a:cubicBezTo>
                  <a:pt x="7029245" y="2699035"/>
                  <a:pt x="7014227" y="2688886"/>
                  <a:pt x="7013267" y="2679284"/>
                </a:cubicBezTo>
                <a:cubicBezTo>
                  <a:pt x="7012306" y="2669957"/>
                  <a:pt x="7023073" y="2663237"/>
                  <a:pt x="7037338" y="2664128"/>
                </a:cubicBezTo>
                <a:close/>
                <a:moveTo>
                  <a:pt x="6480606" y="2663990"/>
                </a:moveTo>
                <a:cubicBezTo>
                  <a:pt x="6495419" y="2663373"/>
                  <a:pt x="6508038" y="2669408"/>
                  <a:pt x="6510027" y="2678186"/>
                </a:cubicBezTo>
                <a:cubicBezTo>
                  <a:pt x="6512153" y="2687582"/>
                  <a:pt x="6500974" y="2696086"/>
                  <a:pt x="6485406" y="2696635"/>
                </a:cubicBezTo>
                <a:cubicBezTo>
                  <a:pt x="6471279" y="2697115"/>
                  <a:pt x="6457494" y="2690257"/>
                  <a:pt x="6455505" y="2681958"/>
                </a:cubicBezTo>
                <a:cubicBezTo>
                  <a:pt x="6453379" y="2672906"/>
                  <a:pt x="6465107" y="2664607"/>
                  <a:pt x="6480606" y="2663990"/>
                </a:cubicBezTo>
                <a:close/>
                <a:moveTo>
                  <a:pt x="5420908" y="2663990"/>
                </a:moveTo>
                <a:cubicBezTo>
                  <a:pt x="5434281" y="2663373"/>
                  <a:pt x="5445322" y="2667008"/>
                  <a:pt x="5446077" y="2672700"/>
                </a:cubicBezTo>
                <a:cubicBezTo>
                  <a:pt x="5446831" y="2678392"/>
                  <a:pt x="5436887" y="2684221"/>
                  <a:pt x="5423651" y="2685387"/>
                </a:cubicBezTo>
                <a:cubicBezTo>
                  <a:pt x="5409455" y="2686621"/>
                  <a:pt x="5396150" y="2681889"/>
                  <a:pt x="5395533" y="2675854"/>
                </a:cubicBezTo>
                <a:cubicBezTo>
                  <a:pt x="5394848" y="2669682"/>
                  <a:pt x="5406300" y="2664607"/>
                  <a:pt x="5420908" y="2663990"/>
                </a:cubicBezTo>
                <a:close/>
                <a:moveTo>
                  <a:pt x="3832543" y="2663896"/>
                </a:moveTo>
                <a:cubicBezTo>
                  <a:pt x="3834326" y="2664968"/>
                  <a:pt x="3835715" y="2667042"/>
                  <a:pt x="3835887" y="2669683"/>
                </a:cubicBezTo>
                <a:cubicBezTo>
                  <a:pt x="3834515" y="2670986"/>
                  <a:pt x="3832526" y="2673866"/>
                  <a:pt x="3829783" y="2675375"/>
                </a:cubicBezTo>
                <a:cubicBezTo>
                  <a:pt x="3825462" y="2677844"/>
                  <a:pt x="3819839" y="2676404"/>
                  <a:pt x="3820936" y="2672632"/>
                </a:cubicBezTo>
                <a:cubicBezTo>
                  <a:pt x="3821690" y="2669889"/>
                  <a:pt x="3824159" y="2666185"/>
                  <a:pt x="3826834" y="2664128"/>
                </a:cubicBezTo>
                <a:cubicBezTo>
                  <a:pt x="3828583" y="2662756"/>
                  <a:pt x="3830760" y="2662825"/>
                  <a:pt x="3832543" y="2663896"/>
                </a:cubicBezTo>
                <a:close/>
                <a:moveTo>
                  <a:pt x="4205121" y="2663854"/>
                </a:moveTo>
                <a:cubicBezTo>
                  <a:pt x="4211088" y="2661522"/>
                  <a:pt x="4216643" y="2661659"/>
                  <a:pt x="4214723" y="2664883"/>
                </a:cubicBezTo>
                <a:cubicBezTo>
                  <a:pt x="4213351" y="2667146"/>
                  <a:pt x="4209099" y="2670232"/>
                  <a:pt x="4207110" y="2672083"/>
                </a:cubicBezTo>
                <a:cubicBezTo>
                  <a:pt x="4198058" y="2675855"/>
                  <a:pt x="4192914" y="2675855"/>
                  <a:pt x="4193188" y="2673249"/>
                </a:cubicBezTo>
                <a:cubicBezTo>
                  <a:pt x="4193463" y="2670712"/>
                  <a:pt x="4199429" y="2666048"/>
                  <a:pt x="4205121" y="2663854"/>
                </a:cubicBezTo>
                <a:close/>
                <a:moveTo>
                  <a:pt x="821251" y="2661522"/>
                </a:moveTo>
                <a:cubicBezTo>
                  <a:pt x="822417" y="2664951"/>
                  <a:pt x="819192" y="2670986"/>
                  <a:pt x="813637" y="2676197"/>
                </a:cubicBezTo>
                <a:cubicBezTo>
                  <a:pt x="808153" y="2681273"/>
                  <a:pt x="803009" y="2683055"/>
                  <a:pt x="802117" y="2679832"/>
                </a:cubicBezTo>
                <a:cubicBezTo>
                  <a:pt x="801225" y="2676541"/>
                  <a:pt x="804654" y="2669751"/>
                  <a:pt x="810003" y="2664471"/>
                </a:cubicBezTo>
                <a:cubicBezTo>
                  <a:pt x="814940" y="2659601"/>
                  <a:pt x="820153" y="2658298"/>
                  <a:pt x="821251" y="2661522"/>
                </a:cubicBezTo>
                <a:close/>
                <a:moveTo>
                  <a:pt x="4276925" y="2660835"/>
                </a:moveTo>
                <a:cubicBezTo>
                  <a:pt x="4283372" y="2657886"/>
                  <a:pt x="4289407" y="2658024"/>
                  <a:pt x="4289887" y="2661247"/>
                </a:cubicBezTo>
                <a:cubicBezTo>
                  <a:pt x="4290367" y="2664607"/>
                  <a:pt x="4285635" y="2669614"/>
                  <a:pt x="4278914" y="2672631"/>
                </a:cubicBezTo>
                <a:cubicBezTo>
                  <a:pt x="4272605" y="2675443"/>
                  <a:pt x="4266295" y="2675100"/>
                  <a:pt x="4265815" y="2672014"/>
                </a:cubicBezTo>
                <a:cubicBezTo>
                  <a:pt x="4265335" y="2668859"/>
                  <a:pt x="4270616" y="2663647"/>
                  <a:pt x="4276925" y="2660835"/>
                </a:cubicBezTo>
                <a:close/>
                <a:moveTo>
                  <a:pt x="5769020" y="2659121"/>
                </a:moveTo>
                <a:cubicBezTo>
                  <a:pt x="5783010" y="2657681"/>
                  <a:pt x="5795971" y="2661591"/>
                  <a:pt x="5797549" y="2668243"/>
                </a:cubicBezTo>
                <a:cubicBezTo>
                  <a:pt x="5798989" y="2674826"/>
                  <a:pt x="5788291" y="2682301"/>
                  <a:pt x="5774369" y="2683810"/>
                </a:cubicBezTo>
                <a:cubicBezTo>
                  <a:pt x="5760172" y="2685388"/>
                  <a:pt x="5747485" y="2680724"/>
                  <a:pt x="5746045" y="2673798"/>
                </a:cubicBezTo>
                <a:cubicBezTo>
                  <a:pt x="5744605" y="2667008"/>
                  <a:pt x="5755029" y="2660562"/>
                  <a:pt x="5769020" y="2659121"/>
                </a:cubicBezTo>
                <a:close/>
                <a:moveTo>
                  <a:pt x="891701" y="2658298"/>
                </a:moveTo>
                <a:cubicBezTo>
                  <a:pt x="894084" y="2658589"/>
                  <a:pt x="895455" y="2660081"/>
                  <a:pt x="894702" y="2662756"/>
                </a:cubicBezTo>
                <a:cubicBezTo>
                  <a:pt x="893603" y="2666734"/>
                  <a:pt x="889555" y="2671534"/>
                  <a:pt x="887772" y="2674346"/>
                </a:cubicBezTo>
                <a:cubicBezTo>
                  <a:pt x="879955" y="2678941"/>
                  <a:pt x="875361" y="2678392"/>
                  <a:pt x="874537" y="2674414"/>
                </a:cubicBezTo>
                <a:cubicBezTo>
                  <a:pt x="873712" y="2670505"/>
                  <a:pt x="877349" y="2664470"/>
                  <a:pt x="882627" y="2661041"/>
                </a:cubicBezTo>
                <a:cubicBezTo>
                  <a:pt x="885920" y="2658915"/>
                  <a:pt x="889316" y="2658006"/>
                  <a:pt x="891701" y="2658298"/>
                </a:cubicBezTo>
                <a:close/>
                <a:moveTo>
                  <a:pt x="6620989" y="2657956"/>
                </a:moveTo>
                <a:cubicBezTo>
                  <a:pt x="6635871" y="2657887"/>
                  <a:pt x="6648147" y="2664471"/>
                  <a:pt x="6649862" y="2673523"/>
                </a:cubicBezTo>
                <a:cubicBezTo>
                  <a:pt x="6651576" y="2682439"/>
                  <a:pt x="6641769" y="2690120"/>
                  <a:pt x="6627299" y="2691011"/>
                </a:cubicBezTo>
                <a:cubicBezTo>
                  <a:pt x="6612348" y="2691903"/>
                  <a:pt x="6596918" y="2684153"/>
                  <a:pt x="6595203" y="2675101"/>
                </a:cubicBezTo>
                <a:cubicBezTo>
                  <a:pt x="6593489" y="2665911"/>
                  <a:pt x="6605490" y="2658024"/>
                  <a:pt x="6620989" y="2657956"/>
                </a:cubicBezTo>
                <a:close/>
                <a:moveTo>
                  <a:pt x="6897847" y="2657476"/>
                </a:moveTo>
                <a:cubicBezTo>
                  <a:pt x="6913757" y="2657682"/>
                  <a:pt x="6927267" y="2665843"/>
                  <a:pt x="6928845" y="2676130"/>
                </a:cubicBezTo>
                <a:cubicBezTo>
                  <a:pt x="6930285" y="2685388"/>
                  <a:pt x="6919998" y="2692589"/>
                  <a:pt x="6905665" y="2692314"/>
                </a:cubicBezTo>
                <a:cubicBezTo>
                  <a:pt x="6890783" y="2692040"/>
                  <a:pt x="6875489" y="2682782"/>
                  <a:pt x="6874255" y="2673318"/>
                </a:cubicBezTo>
                <a:cubicBezTo>
                  <a:pt x="6873021" y="2664265"/>
                  <a:pt x="6883582" y="2657202"/>
                  <a:pt x="6897847" y="2657476"/>
                </a:cubicBezTo>
                <a:close/>
                <a:moveTo>
                  <a:pt x="7465963" y="2656764"/>
                </a:moveTo>
                <a:cubicBezTo>
                  <a:pt x="7470643" y="2654784"/>
                  <a:pt x="7473884" y="2655658"/>
                  <a:pt x="7474809" y="2660493"/>
                </a:cubicBezTo>
                <a:cubicBezTo>
                  <a:pt x="7476661" y="2670026"/>
                  <a:pt x="7468432" y="2692108"/>
                  <a:pt x="7455401" y="2706853"/>
                </a:cubicBezTo>
                <a:cubicBezTo>
                  <a:pt x="7442097" y="2721941"/>
                  <a:pt x="7427490" y="2721461"/>
                  <a:pt x="7425569" y="2711037"/>
                </a:cubicBezTo>
                <a:cubicBezTo>
                  <a:pt x="7423649" y="2700475"/>
                  <a:pt x="7434416" y="2684016"/>
                  <a:pt x="7448475" y="2670163"/>
                </a:cubicBezTo>
                <a:cubicBezTo>
                  <a:pt x="7455161" y="2663579"/>
                  <a:pt x="7461282" y="2658745"/>
                  <a:pt x="7465963" y="2656764"/>
                </a:cubicBezTo>
                <a:close/>
                <a:moveTo>
                  <a:pt x="4906009" y="2656721"/>
                </a:moveTo>
                <a:lnTo>
                  <a:pt x="4888251" y="2661421"/>
                </a:lnTo>
                <a:lnTo>
                  <a:pt x="4894693" y="2659944"/>
                </a:lnTo>
                <a:cubicBezTo>
                  <a:pt x="4895448" y="2659944"/>
                  <a:pt x="4888590" y="2661727"/>
                  <a:pt x="4879263" y="2664128"/>
                </a:cubicBezTo>
                <a:cubicBezTo>
                  <a:pt x="4874154" y="2665431"/>
                  <a:pt x="4869182" y="2666682"/>
                  <a:pt x="4865496" y="2667582"/>
                </a:cubicBezTo>
                <a:lnTo>
                  <a:pt x="4862853" y="2668170"/>
                </a:lnTo>
                <a:lnTo>
                  <a:pt x="4863705" y="2667725"/>
                </a:lnTo>
                <a:lnTo>
                  <a:pt x="4872736" y="2665176"/>
                </a:lnTo>
                <a:lnTo>
                  <a:pt x="4869044" y="2666048"/>
                </a:lnTo>
                <a:cubicBezTo>
                  <a:pt x="4870278" y="2665499"/>
                  <a:pt x="4879811" y="2662825"/>
                  <a:pt x="4890167" y="2660218"/>
                </a:cubicBezTo>
                <a:cubicBezTo>
                  <a:pt x="4900659" y="2657544"/>
                  <a:pt x="4907449" y="2656103"/>
                  <a:pt x="4906009" y="2656721"/>
                </a:cubicBezTo>
                <a:close/>
                <a:moveTo>
                  <a:pt x="7373586" y="2656652"/>
                </a:moveTo>
                <a:cubicBezTo>
                  <a:pt x="7387645" y="2657886"/>
                  <a:pt x="7402458" y="2660630"/>
                  <a:pt x="7402938" y="2671671"/>
                </a:cubicBezTo>
                <a:cubicBezTo>
                  <a:pt x="7403350" y="2682232"/>
                  <a:pt x="7393200" y="2694508"/>
                  <a:pt x="7378797" y="2693891"/>
                </a:cubicBezTo>
                <a:cubicBezTo>
                  <a:pt x="7364533" y="2693274"/>
                  <a:pt x="7351777" y="2680861"/>
                  <a:pt x="7350406" y="2670642"/>
                </a:cubicBezTo>
                <a:cubicBezTo>
                  <a:pt x="7348965" y="2660355"/>
                  <a:pt x="7360075" y="2655418"/>
                  <a:pt x="7373586" y="2656652"/>
                </a:cubicBezTo>
                <a:close/>
                <a:moveTo>
                  <a:pt x="6758150" y="2655623"/>
                </a:moveTo>
                <a:cubicBezTo>
                  <a:pt x="6774060" y="2655212"/>
                  <a:pt x="6787776" y="2662550"/>
                  <a:pt x="6789491" y="2672563"/>
                </a:cubicBezTo>
                <a:cubicBezTo>
                  <a:pt x="6791068" y="2681616"/>
                  <a:pt x="6780987" y="2689091"/>
                  <a:pt x="6766653" y="2689434"/>
                </a:cubicBezTo>
                <a:cubicBezTo>
                  <a:pt x="6751772" y="2689777"/>
                  <a:pt x="6736341" y="2681341"/>
                  <a:pt x="6734832" y="2672083"/>
                </a:cubicBezTo>
                <a:cubicBezTo>
                  <a:pt x="6733392" y="2663305"/>
                  <a:pt x="6743885" y="2655967"/>
                  <a:pt x="6758150" y="2655623"/>
                </a:cubicBezTo>
                <a:close/>
                <a:moveTo>
                  <a:pt x="6121521" y="2655144"/>
                </a:moveTo>
                <a:cubicBezTo>
                  <a:pt x="6137020" y="2653155"/>
                  <a:pt x="6151902" y="2658024"/>
                  <a:pt x="6153342" y="2665979"/>
                </a:cubicBezTo>
                <a:cubicBezTo>
                  <a:pt x="6154714" y="2673455"/>
                  <a:pt x="6143947" y="2681067"/>
                  <a:pt x="6129408" y="2682576"/>
                </a:cubicBezTo>
                <a:cubicBezTo>
                  <a:pt x="6114525" y="2684153"/>
                  <a:pt x="6101633" y="2679352"/>
                  <a:pt x="6099438" y="2671740"/>
                </a:cubicBezTo>
                <a:cubicBezTo>
                  <a:pt x="6097244" y="2664265"/>
                  <a:pt x="6107119" y="2656995"/>
                  <a:pt x="6121521" y="2655144"/>
                </a:cubicBezTo>
                <a:close/>
                <a:moveTo>
                  <a:pt x="4882967" y="2654596"/>
                </a:moveTo>
                <a:cubicBezTo>
                  <a:pt x="4883927" y="2655350"/>
                  <a:pt x="4876452" y="2658025"/>
                  <a:pt x="4867468" y="2660356"/>
                </a:cubicBezTo>
                <a:cubicBezTo>
                  <a:pt x="4858346" y="2662757"/>
                  <a:pt x="4850185" y="2664196"/>
                  <a:pt x="4849911" y="2663237"/>
                </a:cubicBezTo>
                <a:cubicBezTo>
                  <a:pt x="4849637" y="2662414"/>
                  <a:pt x="4855603" y="2660013"/>
                  <a:pt x="4863901" y="2657750"/>
                </a:cubicBezTo>
                <a:cubicBezTo>
                  <a:pt x="4873228" y="2655213"/>
                  <a:pt x="4881869" y="2653909"/>
                  <a:pt x="4882967" y="2654596"/>
                </a:cubicBezTo>
                <a:close/>
                <a:moveTo>
                  <a:pt x="5208858" y="2654183"/>
                </a:moveTo>
                <a:cubicBezTo>
                  <a:pt x="5221408" y="2652812"/>
                  <a:pt x="5233684" y="2655486"/>
                  <a:pt x="5235056" y="2660012"/>
                </a:cubicBezTo>
                <a:cubicBezTo>
                  <a:pt x="5236427" y="2664676"/>
                  <a:pt x="5226826" y="2670231"/>
                  <a:pt x="5213796" y="2671945"/>
                </a:cubicBezTo>
                <a:cubicBezTo>
                  <a:pt x="5200423" y="2673728"/>
                  <a:pt x="5188695" y="2671260"/>
                  <a:pt x="5186775" y="2666459"/>
                </a:cubicBezTo>
                <a:cubicBezTo>
                  <a:pt x="5184718" y="2661247"/>
                  <a:pt x="5195005" y="2655692"/>
                  <a:pt x="5208858" y="2654183"/>
                </a:cubicBezTo>
                <a:close/>
                <a:moveTo>
                  <a:pt x="5554433" y="2652675"/>
                </a:moveTo>
                <a:cubicBezTo>
                  <a:pt x="5569041" y="2651097"/>
                  <a:pt x="5582003" y="2654183"/>
                  <a:pt x="5583168" y="2660081"/>
                </a:cubicBezTo>
                <a:cubicBezTo>
                  <a:pt x="5584266" y="2665431"/>
                  <a:pt x="5574459" y="2671328"/>
                  <a:pt x="5561291" y="2672768"/>
                </a:cubicBezTo>
                <a:cubicBezTo>
                  <a:pt x="5547164" y="2674346"/>
                  <a:pt x="5533448" y="2670163"/>
                  <a:pt x="5532282" y="2664470"/>
                </a:cubicBezTo>
                <a:cubicBezTo>
                  <a:pt x="5531253" y="2659121"/>
                  <a:pt x="5541060" y="2654046"/>
                  <a:pt x="5554433" y="2652675"/>
                </a:cubicBezTo>
                <a:close/>
                <a:moveTo>
                  <a:pt x="4939819" y="2652400"/>
                </a:moveTo>
                <a:cubicBezTo>
                  <a:pt x="4940710" y="2653497"/>
                  <a:pt x="4931589" y="2656995"/>
                  <a:pt x="4919451" y="2660150"/>
                </a:cubicBezTo>
                <a:cubicBezTo>
                  <a:pt x="4907517" y="2663304"/>
                  <a:pt x="4896476" y="2664950"/>
                  <a:pt x="4895722" y="2663853"/>
                </a:cubicBezTo>
                <a:cubicBezTo>
                  <a:pt x="4894967" y="2662756"/>
                  <a:pt x="4904294" y="2659327"/>
                  <a:pt x="4916364" y="2656172"/>
                </a:cubicBezTo>
                <a:cubicBezTo>
                  <a:pt x="4928777" y="2653017"/>
                  <a:pt x="4938927" y="2651303"/>
                  <a:pt x="4939819" y="2652400"/>
                </a:cubicBezTo>
                <a:close/>
                <a:moveTo>
                  <a:pt x="3482013" y="2651920"/>
                </a:moveTo>
                <a:cubicBezTo>
                  <a:pt x="3485511" y="2659464"/>
                  <a:pt x="3488460" y="2663373"/>
                  <a:pt x="3489351" y="2667762"/>
                </a:cubicBezTo>
                <a:cubicBezTo>
                  <a:pt x="3490586" y="2673866"/>
                  <a:pt x="3484757" y="2680381"/>
                  <a:pt x="3481328" y="2677021"/>
                </a:cubicBezTo>
                <a:cubicBezTo>
                  <a:pt x="3478859" y="2674620"/>
                  <a:pt x="3476253" y="2668928"/>
                  <a:pt x="3476116" y="2664882"/>
                </a:cubicBezTo>
                <a:cubicBezTo>
                  <a:pt x="3475910" y="2661247"/>
                  <a:pt x="3479064" y="2658092"/>
                  <a:pt x="3482013" y="2651920"/>
                </a:cubicBezTo>
                <a:close/>
                <a:moveTo>
                  <a:pt x="3008537" y="2649931"/>
                </a:moveTo>
                <a:cubicBezTo>
                  <a:pt x="3013201" y="2651646"/>
                  <a:pt x="3017521" y="2658435"/>
                  <a:pt x="3015875" y="2662687"/>
                </a:cubicBezTo>
                <a:cubicBezTo>
                  <a:pt x="3014778" y="2665431"/>
                  <a:pt x="3011623" y="2666528"/>
                  <a:pt x="3008126" y="2669408"/>
                </a:cubicBezTo>
                <a:cubicBezTo>
                  <a:pt x="3004903" y="2664128"/>
                  <a:pt x="3001816" y="2660699"/>
                  <a:pt x="3000856" y="2657132"/>
                </a:cubicBezTo>
                <a:cubicBezTo>
                  <a:pt x="2999416" y="2651989"/>
                  <a:pt x="3004080" y="2648286"/>
                  <a:pt x="3008537" y="2649931"/>
                </a:cubicBezTo>
                <a:close/>
                <a:moveTo>
                  <a:pt x="4129203" y="2648423"/>
                </a:moveTo>
                <a:cubicBezTo>
                  <a:pt x="4126803" y="2649932"/>
                  <a:pt x="4123648" y="2652400"/>
                  <a:pt x="4119534" y="2654526"/>
                </a:cubicBezTo>
                <a:cubicBezTo>
                  <a:pt x="4115007" y="2656927"/>
                  <a:pt x="4109932" y="2657750"/>
                  <a:pt x="4110687" y="2656241"/>
                </a:cubicBezTo>
                <a:cubicBezTo>
                  <a:pt x="4111304" y="2654938"/>
                  <a:pt x="4113704" y="2653018"/>
                  <a:pt x="4118916" y="2650549"/>
                </a:cubicBezTo>
                <a:cubicBezTo>
                  <a:pt x="4124266" y="2647943"/>
                  <a:pt x="4129135" y="2646708"/>
                  <a:pt x="4129203" y="2648423"/>
                </a:cubicBezTo>
                <a:close/>
                <a:moveTo>
                  <a:pt x="1738577" y="2648286"/>
                </a:moveTo>
                <a:cubicBezTo>
                  <a:pt x="1742277" y="2651029"/>
                  <a:pt x="1745707" y="2655898"/>
                  <a:pt x="1751196" y="2662002"/>
                </a:cubicBezTo>
                <a:cubicBezTo>
                  <a:pt x="1746598" y="2662962"/>
                  <a:pt x="1744131" y="2664813"/>
                  <a:pt x="1740632" y="2663785"/>
                </a:cubicBezTo>
                <a:cubicBezTo>
                  <a:pt x="1735284" y="2662207"/>
                  <a:pt x="1729247" y="2654046"/>
                  <a:pt x="1729727" y="2649794"/>
                </a:cubicBezTo>
                <a:cubicBezTo>
                  <a:pt x="1730208" y="2645748"/>
                  <a:pt x="1733639" y="2644720"/>
                  <a:pt x="1738577" y="2648286"/>
                </a:cubicBezTo>
                <a:close/>
                <a:moveTo>
                  <a:pt x="648085" y="2647737"/>
                </a:moveTo>
                <a:cubicBezTo>
                  <a:pt x="649869" y="2646914"/>
                  <a:pt x="645962" y="2652949"/>
                  <a:pt x="642117" y="2656858"/>
                </a:cubicBezTo>
                <a:cubicBezTo>
                  <a:pt x="639582" y="2659396"/>
                  <a:pt x="636496" y="2661865"/>
                  <a:pt x="635948" y="2661659"/>
                </a:cubicBezTo>
                <a:cubicBezTo>
                  <a:pt x="635465" y="2661522"/>
                  <a:pt x="638004" y="2657750"/>
                  <a:pt x="640061" y="2654046"/>
                </a:cubicBezTo>
                <a:cubicBezTo>
                  <a:pt x="643901" y="2650960"/>
                  <a:pt x="646850" y="2648286"/>
                  <a:pt x="648085" y="2647737"/>
                </a:cubicBezTo>
                <a:close/>
                <a:moveTo>
                  <a:pt x="4927543" y="2647395"/>
                </a:moveTo>
                <a:lnTo>
                  <a:pt x="4913873" y="2651242"/>
                </a:lnTo>
                <a:lnTo>
                  <a:pt x="4916296" y="2650686"/>
                </a:lnTo>
                <a:cubicBezTo>
                  <a:pt x="4916090" y="2650960"/>
                  <a:pt x="4906489" y="2653566"/>
                  <a:pt x="4895722" y="2656241"/>
                </a:cubicBezTo>
                <a:cubicBezTo>
                  <a:pt x="4885092" y="2658916"/>
                  <a:pt x="4876382" y="2660973"/>
                  <a:pt x="4877205" y="2660562"/>
                </a:cubicBezTo>
                <a:lnTo>
                  <a:pt x="4887432" y="2657729"/>
                </a:lnTo>
                <a:lnTo>
                  <a:pt x="4886189" y="2658024"/>
                </a:lnTo>
                <a:cubicBezTo>
                  <a:pt x="4884543" y="2658162"/>
                  <a:pt x="4894145" y="2655487"/>
                  <a:pt x="4906283" y="2652401"/>
                </a:cubicBezTo>
                <a:cubicBezTo>
                  <a:pt x="4917599" y="2649452"/>
                  <a:pt x="4926720" y="2647326"/>
                  <a:pt x="4927543" y="2647395"/>
                </a:cubicBezTo>
                <a:close/>
                <a:moveTo>
                  <a:pt x="3344100" y="2645954"/>
                </a:moveTo>
                <a:cubicBezTo>
                  <a:pt x="3347049" y="2647462"/>
                  <a:pt x="3349929" y="2651989"/>
                  <a:pt x="3354318" y="2656583"/>
                </a:cubicBezTo>
                <a:cubicBezTo>
                  <a:pt x="3351369" y="2661315"/>
                  <a:pt x="3349997" y="2665499"/>
                  <a:pt x="3347460" y="2666665"/>
                </a:cubicBezTo>
                <a:cubicBezTo>
                  <a:pt x="3343894" y="2668311"/>
                  <a:pt x="3340808" y="2664470"/>
                  <a:pt x="3339231" y="2658573"/>
                </a:cubicBezTo>
                <a:cubicBezTo>
                  <a:pt x="3337310" y="2651303"/>
                  <a:pt x="3339779" y="2643828"/>
                  <a:pt x="3344100" y="2645954"/>
                </a:cubicBezTo>
                <a:close/>
                <a:moveTo>
                  <a:pt x="548917" y="2645817"/>
                </a:moveTo>
                <a:cubicBezTo>
                  <a:pt x="547270" y="2647532"/>
                  <a:pt x="545625" y="2649246"/>
                  <a:pt x="543979" y="2651029"/>
                </a:cubicBezTo>
                <a:cubicBezTo>
                  <a:pt x="543223" y="2651166"/>
                  <a:pt x="541440" y="2651921"/>
                  <a:pt x="541852" y="2651372"/>
                </a:cubicBezTo>
                <a:cubicBezTo>
                  <a:pt x="542676" y="2650138"/>
                  <a:pt x="544527" y="2648286"/>
                  <a:pt x="545967" y="2646640"/>
                </a:cubicBezTo>
                <a:cubicBezTo>
                  <a:pt x="546790" y="2646434"/>
                  <a:pt x="547613" y="2646228"/>
                  <a:pt x="548917" y="2645817"/>
                </a:cubicBezTo>
                <a:close/>
                <a:moveTo>
                  <a:pt x="7741175" y="2644651"/>
                </a:moveTo>
                <a:cubicBezTo>
                  <a:pt x="7744055" y="2645269"/>
                  <a:pt x="7728350" y="2684633"/>
                  <a:pt x="7706336" y="2732776"/>
                </a:cubicBezTo>
                <a:cubicBezTo>
                  <a:pt x="7685350" y="2778656"/>
                  <a:pt x="7666971" y="2814112"/>
                  <a:pt x="7664022" y="2814593"/>
                </a:cubicBezTo>
                <a:cubicBezTo>
                  <a:pt x="7660867" y="2815072"/>
                  <a:pt x="7675749" y="2777079"/>
                  <a:pt x="7696871" y="2729965"/>
                </a:cubicBezTo>
                <a:cubicBezTo>
                  <a:pt x="7717651" y="2683605"/>
                  <a:pt x="7738363" y="2644034"/>
                  <a:pt x="7741175" y="2644651"/>
                </a:cubicBezTo>
                <a:close/>
                <a:moveTo>
                  <a:pt x="5345195" y="2644513"/>
                </a:moveTo>
                <a:cubicBezTo>
                  <a:pt x="5358088" y="2643965"/>
                  <a:pt x="5370021" y="2646982"/>
                  <a:pt x="5370844" y="2651440"/>
                </a:cubicBezTo>
                <a:cubicBezTo>
                  <a:pt x="5371735" y="2655966"/>
                  <a:pt x="5361654" y="2660767"/>
                  <a:pt x="5348487" y="2661658"/>
                </a:cubicBezTo>
                <a:cubicBezTo>
                  <a:pt x="5334977" y="2662550"/>
                  <a:pt x="5323455" y="2659189"/>
                  <a:pt x="5321947" y="2654457"/>
                </a:cubicBezTo>
                <a:cubicBezTo>
                  <a:pt x="5320300" y="2649383"/>
                  <a:pt x="5331205" y="2644993"/>
                  <a:pt x="5345195" y="2644513"/>
                </a:cubicBezTo>
                <a:close/>
                <a:moveTo>
                  <a:pt x="5907277" y="2644240"/>
                </a:moveTo>
                <a:cubicBezTo>
                  <a:pt x="5921267" y="2642731"/>
                  <a:pt x="5934366" y="2646572"/>
                  <a:pt x="5936081" y="2653155"/>
                </a:cubicBezTo>
                <a:cubicBezTo>
                  <a:pt x="5937727" y="2659670"/>
                  <a:pt x="5927166" y="2667008"/>
                  <a:pt x="5913175" y="2668586"/>
                </a:cubicBezTo>
                <a:cubicBezTo>
                  <a:pt x="5899048" y="2670231"/>
                  <a:pt x="5886086" y="2665637"/>
                  <a:pt x="5884509" y="2658916"/>
                </a:cubicBezTo>
                <a:cubicBezTo>
                  <a:pt x="5882931" y="2652195"/>
                  <a:pt x="5893150" y="2645817"/>
                  <a:pt x="5907277" y="2644240"/>
                </a:cubicBezTo>
                <a:close/>
                <a:moveTo>
                  <a:pt x="4967594" y="2643691"/>
                </a:moveTo>
                <a:cubicBezTo>
                  <a:pt x="4966085" y="2644034"/>
                  <a:pt x="4956209" y="2646160"/>
                  <a:pt x="4946334" y="2648354"/>
                </a:cubicBezTo>
                <a:cubicBezTo>
                  <a:pt x="4937281" y="2650343"/>
                  <a:pt x="4931109" y="2651783"/>
                  <a:pt x="4931795" y="2651578"/>
                </a:cubicBezTo>
                <a:cubicBezTo>
                  <a:pt x="4932549" y="2651304"/>
                  <a:pt x="4942082" y="2649040"/>
                  <a:pt x="4951683" y="2646914"/>
                </a:cubicBezTo>
                <a:cubicBezTo>
                  <a:pt x="4961284" y="2644788"/>
                  <a:pt x="4969103" y="2643279"/>
                  <a:pt x="4967594" y="2643691"/>
                </a:cubicBezTo>
                <a:close/>
                <a:moveTo>
                  <a:pt x="5152151" y="2643571"/>
                </a:moveTo>
                <a:cubicBezTo>
                  <a:pt x="5156720" y="2644068"/>
                  <a:pt x="5159789" y="2645303"/>
                  <a:pt x="5160303" y="2647189"/>
                </a:cubicBezTo>
                <a:cubicBezTo>
                  <a:pt x="5161332" y="2650892"/>
                  <a:pt x="5151456" y="2655899"/>
                  <a:pt x="5138769" y="2657887"/>
                </a:cubicBezTo>
                <a:cubicBezTo>
                  <a:pt x="5126219" y="2659808"/>
                  <a:pt x="5113875" y="2658230"/>
                  <a:pt x="5112914" y="2654664"/>
                </a:cubicBezTo>
                <a:cubicBezTo>
                  <a:pt x="5111886" y="2651029"/>
                  <a:pt x="5122104" y="2646366"/>
                  <a:pt x="5134997" y="2644377"/>
                </a:cubicBezTo>
                <a:cubicBezTo>
                  <a:pt x="5141512" y="2643314"/>
                  <a:pt x="5147582" y="2643074"/>
                  <a:pt x="5152151" y="2643571"/>
                </a:cubicBezTo>
                <a:close/>
                <a:moveTo>
                  <a:pt x="5005176" y="2643373"/>
                </a:moveTo>
                <a:cubicBezTo>
                  <a:pt x="5009480" y="2643022"/>
                  <a:pt x="5012446" y="2643210"/>
                  <a:pt x="5012994" y="2644033"/>
                </a:cubicBezTo>
                <a:cubicBezTo>
                  <a:pt x="5014160" y="2645885"/>
                  <a:pt x="5003461" y="2650274"/>
                  <a:pt x="4990637" y="2653018"/>
                </a:cubicBezTo>
                <a:cubicBezTo>
                  <a:pt x="4978567" y="2655623"/>
                  <a:pt x="4968897" y="2656035"/>
                  <a:pt x="4968417" y="2654115"/>
                </a:cubicBezTo>
                <a:cubicBezTo>
                  <a:pt x="4968005" y="2652263"/>
                  <a:pt x="4977675" y="2648560"/>
                  <a:pt x="4989334" y="2645954"/>
                </a:cubicBezTo>
                <a:cubicBezTo>
                  <a:pt x="4995232" y="2644616"/>
                  <a:pt x="5000873" y="2643725"/>
                  <a:pt x="5005176" y="2643373"/>
                </a:cubicBezTo>
                <a:close/>
                <a:moveTo>
                  <a:pt x="3618488" y="2642594"/>
                </a:moveTo>
                <a:cubicBezTo>
                  <a:pt x="3621231" y="2643828"/>
                  <a:pt x="3623425" y="2648286"/>
                  <a:pt x="3627266" y="2652743"/>
                </a:cubicBezTo>
                <a:cubicBezTo>
                  <a:pt x="3623631" y="2657749"/>
                  <a:pt x="3621574" y="2662139"/>
                  <a:pt x="3618831" y="2663648"/>
                </a:cubicBezTo>
                <a:cubicBezTo>
                  <a:pt x="3614990" y="2665774"/>
                  <a:pt x="3611081" y="2658847"/>
                  <a:pt x="3611561" y="2651235"/>
                </a:cubicBezTo>
                <a:cubicBezTo>
                  <a:pt x="3611973" y="2644857"/>
                  <a:pt x="3614579" y="2640810"/>
                  <a:pt x="3618488" y="2642594"/>
                </a:cubicBezTo>
                <a:close/>
                <a:moveTo>
                  <a:pt x="7719983" y="2642251"/>
                </a:moveTo>
                <a:cubicBezTo>
                  <a:pt x="7723138" y="2642182"/>
                  <a:pt x="7709079" y="2679490"/>
                  <a:pt x="7688848" y="2725164"/>
                </a:cubicBezTo>
                <a:cubicBezTo>
                  <a:pt x="7668274" y="2771662"/>
                  <a:pt x="7650238" y="2806980"/>
                  <a:pt x="7647563" y="2806637"/>
                </a:cubicBezTo>
                <a:cubicBezTo>
                  <a:pt x="7644888" y="2806294"/>
                  <a:pt x="7658673" y="2770084"/>
                  <a:pt x="7678492" y="2724547"/>
                </a:cubicBezTo>
                <a:cubicBezTo>
                  <a:pt x="7698175" y="2679284"/>
                  <a:pt x="7716828" y="2642319"/>
                  <a:pt x="7719983" y="2642251"/>
                </a:cubicBezTo>
                <a:close/>
                <a:moveTo>
                  <a:pt x="6261767" y="2642182"/>
                </a:moveTo>
                <a:cubicBezTo>
                  <a:pt x="6277472" y="2640604"/>
                  <a:pt x="6292011" y="2645954"/>
                  <a:pt x="6292902" y="2653978"/>
                </a:cubicBezTo>
                <a:cubicBezTo>
                  <a:pt x="6293794" y="2661659"/>
                  <a:pt x="6282958" y="2668723"/>
                  <a:pt x="6268214" y="2669888"/>
                </a:cubicBezTo>
                <a:cubicBezTo>
                  <a:pt x="6253469" y="2671054"/>
                  <a:pt x="6240507" y="2665774"/>
                  <a:pt x="6238793" y="2658230"/>
                </a:cubicBezTo>
                <a:cubicBezTo>
                  <a:pt x="6237010" y="2650686"/>
                  <a:pt x="6247297" y="2643691"/>
                  <a:pt x="6261767" y="2642182"/>
                </a:cubicBezTo>
                <a:close/>
                <a:moveTo>
                  <a:pt x="1088168" y="2640331"/>
                </a:moveTo>
                <a:cubicBezTo>
                  <a:pt x="1093721" y="2639096"/>
                  <a:pt x="1100372" y="2643143"/>
                  <a:pt x="1101264" y="2648149"/>
                </a:cubicBezTo>
                <a:cubicBezTo>
                  <a:pt x="1102153" y="2653087"/>
                  <a:pt x="1097079" y="2658505"/>
                  <a:pt x="1091114" y="2658573"/>
                </a:cubicBezTo>
                <a:cubicBezTo>
                  <a:pt x="1085492" y="2658642"/>
                  <a:pt x="1081101" y="2656927"/>
                  <a:pt x="1079594" y="2652058"/>
                </a:cubicBezTo>
                <a:cubicBezTo>
                  <a:pt x="1078154" y="2647189"/>
                  <a:pt x="1082197" y="2641703"/>
                  <a:pt x="1088168" y="2640331"/>
                </a:cubicBezTo>
                <a:close/>
                <a:moveTo>
                  <a:pt x="5078917" y="2640115"/>
                </a:moveTo>
                <a:cubicBezTo>
                  <a:pt x="5083597" y="2640141"/>
                  <a:pt x="5086683" y="2640844"/>
                  <a:pt x="5086923" y="2642250"/>
                </a:cubicBezTo>
                <a:cubicBezTo>
                  <a:pt x="5087334" y="2644788"/>
                  <a:pt x="5078145" y="2648834"/>
                  <a:pt x="5065869" y="2651303"/>
                </a:cubicBezTo>
                <a:cubicBezTo>
                  <a:pt x="5052564" y="2653977"/>
                  <a:pt x="5040906" y="2653703"/>
                  <a:pt x="5040357" y="2650891"/>
                </a:cubicBezTo>
                <a:cubicBezTo>
                  <a:pt x="5039946" y="2648286"/>
                  <a:pt x="5049135" y="2644445"/>
                  <a:pt x="5061343" y="2642045"/>
                </a:cubicBezTo>
                <a:cubicBezTo>
                  <a:pt x="5067961" y="2640741"/>
                  <a:pt x="5074236" y="2640090"/>
                  <a:pt x="5078917" y="2640115"/>
                </a:cubicBezTo>
                <a:close/>
                <a:moveTo>
                  <a:pt x="1222446" y="2639988"/>
                </a:moveTo>
                <a:cubicBezTo>
                  <a:pt x="1227999" y="2640193"/>
                  <a:pt x="1234651" y="2645886"/>
                  <a:pt x="1235542" y="2651098"/>
                </a:cubicBezTo>
                <a:cubicBezTo>
                  <a:pt x="1236365" y="2656241"/>
                  <a:pt x="1231085" y="2660356"/>
                  <a:pt x="1225119" y="2658916"/>
                </a:cubicBezTo>
                <a:cubicBezTo>
                  <a:pt x="1219425" y="2657544"/>
                  <a:pt x="1215038" y="2654733"/>
                  <a:pt x="1213598" y="2649520"/>
                </a:cubicBezTo>
                <a:cubicBezTo>
                  <a:pt x="1212159" y="2644308"/>
                  <a:pt x="1216409" y="2639782"/>
                  <a:pt x="1222446" y="2639988"/>
                </a:cubicBezTo>
                <a:close/>
                <a:moveTo>
                  <a:pt x="5693787" y="2639164"/>
                </a:moveTo>
                <a:cubicBezTo>
                  <a:pt x="5707435" y="2637861"/>
                  <a:pt x="5719162" y="2640604"/>
                  <a:pt x="5720808" y="2645885"/>
                </a:cubicBezTo>
                <a:cubicBezTo>
                  <a:pt x="5722591" y="2651509"/>
                  <a:pt x="5711687" y="2657818"/>
                  <a:pt x="5697285" y="2659121"/>
                </a:cubicBezTo>
                <a:cubicBezTo>
                  <a:pt x="5684049" y="2660287"/>
                  <a:pt x="5671636" y="2656721"/>
                  <a:pt x="5669990" y="2651577"/>
                </a:cubicBezTo>
                <a:cubicBezTo>
                  <a:pt x="5668070" y="2646022"/>
                  <a:pt x="5679111" y="2640536"/>
                  <a:pt x="5693787" y="2639164"/>
                </a:cubicBezTo>
                <a:close/>
                <a:moveTo>
                  <a:pt x="7698861" y="2638410"/>
                </a:moveTo>
                <a:cubicBezTo>
                  <a:pt x="7700919" y="2640673"/>
                  <a:pt x="7688094" y="2676609"/>
                  <a:pt x="7669989" y="2718854"/>
                </a:cubicBezTo>
                <a:cubicBezTo>
                  <a:pt x="7650855" y="2763569"/>
                  <a:pt x="7632750" y="2799025"/>
                  <a:pt x="7631104" y="2796212"/>
                </a:cubicBezTo>
                <a:cubicBezTo>
                  <a:pt x="7629458" y="2793470"/>
                  <a:pt x="7642214" y="2758837"/>
                  <a:pt x="7660182" y="2716317"/>
                </a:cubicBezTo>
                <a:cubicBezTo>
                  <a:pt x="7679384" y="2670711"/>
                  <a:pt x="7696598" y="2635873"/>
                  <a:pt x="7698861" y="2638410"/>
                </a:cubicBezTo>
                <a:close/>
                <a:moveTo>
                  <a:pt x="4796075" y="2638067"/>
                </a:moveTo>
                <a:cubicBezTo>
                  <a:pt x="4796487" y="2640536"/>
                  <a:pt x="4789835" y="2644308"/>
                  <a:pt x="4781331" y="2646708"/>
                </a:cubicBezTo>
                <a:cubicBezTo>
                  <a:pt x="4773032" y="2649040"/>
                  <a:pt x="4766174" y="2648971"/>
                  <a:pt x="4766449" y="2646365"/>
                </a:cubicBezTo>
                <a:cubicBezTo>
                  <a:pt x="4766723" y="2644033"/>
                  <a:pt x="4772552" y="2640467"/>
                  <a:pt x="4779890" y="2638204"/>
                </a:cubicBezTo>
                <a:cubicBezTo>
                  <a:pt x="4788463" y="2635598"/>
                  <a:pt x="4795801" y="2635598"/>
                  <a:pt x="4796075" y="2638067"/>
                </a:cubicBezTo>
                <a:close/>
                <a:moveTo>
                  <a:pt x="7234575" y="2637313"/>
                </a:moveTo>
                <a:cubicBezTo>
                  <a:pt x="7250005" y="2638616"/>
                  <a:pt x="7264749" y="2648903"/>
                  <a:pt x="7266327" y="2659259"/>
                </a:cubicBezTo>
                <a:cubicBezTo>
                  <a:pt x="7267767" y="2669065"/>
                  <a:pt x="7257343" y="2675375"/>
                  <a:pt x="7242941" y="2673592"/>
                </a:cubicBezTo>
                <a:cubicBezTo>
                  <a:pt x="7228334" y="2671740"/>
                  <a:pt x="7215303" y="2662825"/>
                  <a:pt x="7213041" y="2652949"/>
                </a:cubicBezTo>
                <a:cubicBezTo>
                  <a:pt x="7210777" y="2643142"/>
                  <a:pt x="7220378" y="2636147"/>
                  <a:pt x="7234575" y="2637313"/>
                </a:cubicBezTo>
                <a:close/>
                <a:moveTo>
                  <a:pt x="4707264" y="2636559"/>
                </a:moveTo>
                <a:cubicBezTo>
                  <a:pt x="4715357" y="2634021"/>
                  <a:pt x="4722009" y="2635050"/>
                  <a:pt x="4721803" y="2638479"/>
                </a:cubicBezTo>
                <a:cubicBezTo>
                  <a:pt x="4721529" y="2641291"/>
                  <a:pt x="4715014" y="2645680"/>
                  <a:pt x="4708224" y="2647737"/>
                </a:cubicBezTo>
                <a:cubicBezTo>
                  <a:pt x="4699789" y="2650275"/>
                  <a:pt x="4693000" y="2649726"/>
                  <a:pt x="4693617" y="2646228"/>
                </a:cubicBezTo>
                <a:cubicBezTo>
                  <a:pt x="4694165" y="2643280"/>
                  <a:pt x="4700475" y="2638685"/>
                  <a:pt x="4707264" y="2636559"/>
                </a:cubicBezTo>
                <a:close/>
                <a:moveTo>
                  <a:pt x="1418720" y="2636216"/>
                </a:moveTo>
                <a:cubicBezTo>
                  <a:pt x="1425439" y="2639096"/>
                  <a:pt x="1432641" y="2647668"/>
                  <a:pt x="1430653" y="2651166"/>
                </a:cubicBezTo>
                <a:cubicBezTo>
                  <a:pt x="1429075" y="2653909"/>
                  <a:pt x="1424479" y="2654252"/>
                  <a:pt x="1419611" y="2656378"/>
                </a:cubicBezTo>
                <a:cubicBezTo>
                  <a:pt x="1415222" y="2649657"/>
                  <a:pt x="1411040" y="2644857"/>
                  <a:pt x="1409597" y="2640604"/>
                </a:cubicBezTo>
                <a:cubicBezTo>
                  <a:pt x="1407882" y="2635393"/>
                  <a:pt x="1412890" y="2633678"/>
                  <a:pt x="1418720" y="2636216"/>
                </a:cubicBezTo>
                <a:close/>
                <a:moveTo>
                  <a:pt x="4870004" y="2635324"/>
                </a:moveTo>
                <a:cubicBezTo>
                  <a:pt x="4871033" y="2636833"/>
                  <a:pt x="4864929" y="2640125"/>
                  <a:pt x="4857180" y="2642388"/>
                </a:cubicBezTo>
                <a:cubicBezTo>
                  <a:pt x="4849362" y="2644651"/>
                  <a:pt x="4841338" y="2645542"/>
                  <a:pt x="4839761" y="2644102"/>
                </a:cubicBezTo>
                <a:cubicBezTo>
                  <a:pt x="4838114" y="2642594"/>
                  <a:pt x="4842915" y="2639370"/>
                  <a:pt x="4850802" y="2636901"/>
                </a:cubicBezTo>
                <a:cubicBezTo>
                  <a:pt x="4859511" y="2634158"/>
                  <a:pt x="4868770" y="2633472"/>
                  <a:pt x="4870004" y="2635324"/>
                </a:cubicBezTo>
                <a:close/>
                <a:moveTo>
                  <a:pt x="5481944" y="2635050"/>
                </a:moveTo>
                <a:cubicBezTo>
                  <a:pt x="5494974" y="2634296"/>
                  <a:pt x="5506839" y="2636970"/>
                  <a:pt x="5507593" y="2641222"/>
                </a:cubicBezTo>
                <a:cubicBezTo>
                  <a:pt x="5508348" y="2645543"/>
                  <a:pt x="5498129" y="2650344"/>
                  <a:pt x="5484825" y="2651441"/>
                </a:cubicBezTo>
                <a:cubicBezTo>
                  <a:pt x="5471177" y="2652538"/>
                  <a:pt x="5459724" y="2649521"/>
                  <a:pt x="5458284" y="2645063"/>
                </a:cubicBezTo>
                <a:cubicBezTo>
                  <a:pt x="5456775" y="2640262"/>
                  <a:pt x="5467817" y="2635805"/>
                  <a:pt x="5481944" y="2635050"/>
                </a:cubicBezTo>
                <a:close/>
                <a:moveTo>
                  <a:pt x="4989471" y="2632924"/>
                </a:moveTo>
                <a:cubicBezTo>
                  <a:pt x="4988031" y="2633335"/>
                  <a:pt x="4977744" y="2635667"/>
                  <a:pt x="4966497" y="2638136"/>
                </a:cubicBezTo>
                <a:cubicBezTo>
                  <a:pt x="4955249" y="2640605"/>
                  <a:pt x="4947157" y="2642388"/>
                  <a:pt x="4948529" y="2641977"/>
                </a:cubicBezTo>
                <a:cubicBezTo>
                  <a:pt x="4949900" y="2641565"/>
                  <a:pt x="4959707" y="2639234"/>
                  <a:pt x="4971297" y="2636696"/>
                </a:cubicBezTo>
                <a:cubicBezTo>
                  <a:pt x="4982407" y="2634227"/>
                  <a:pt x="4990842" y="2632513"/>
                  <a:pt x="4989471" y="2632924"/>
                </a:cubicBezTo>
                <a:close/>
                <a:moveTo>
                  <a:pt x="5000924" y="2632923"/>
                </a:moveTo>
                <a:cubicBezTo>
                  <a:pt x="5002227" y="2633198"/>
                  <a:pt x="4993106" y="2635804"/>
                  <a:pt x="4980967" y="2638547"/>
                </a:cubicBezTo>
                <a:lnTo>
                  <a:pt x="4969962" y="2640436"/>
                </a:lnTo>
                <a:lnTo>
                  <a:pt x="4956003" y="2643828"/>
                </a:lnTo>
                <a:lnTo>
                  <a:pt x="4946701" y="2645621"/>
                </a:lnTo>
                <a:lnTo>
                  <a:pt x="4938996" y="2647737"/>
                </a:lnTo>
                <a:cubicBezTo>
                  <a:pt x="4929738" y="2649794"/>
                  <a:pt x="4921989" y="2651234"/>
                  <a:pt x="4921920" y="2650686"/>
                </a:cubicBezTo>
                <a:cubicBezTo>
                  <a:pt x="4921989" y="2650068"/>
                  <a:pt x="4930012" y="2647599"/>
                  <a:pt x="4938859" y="2645679"/>
                </a:cubicBezTo>
                <a:lnTo>
                  <a:pt x="4953494" y="2643478"/>
                </a:lnTo>
                <a:lnTo>
                  <a:pt x="4961147" y="2641565"/>
                </a:lnTo>
                <a:lnTo>
                  <a:pt x="4961691" y="2641465"/>
                </a:lnTo>
                <a:lnTo>
                  <a:pt x="4976578" y="2637244"/>
                </a:lnTo>
                <a:cubicBezTo>
                  <a:pt x="4987962" y="2634638"/>
                  <a:pt x="4999621" y="2632581"/>
                  <a:pt x="5000924" y="2632923"/>
                </a:cubicBezTo>
                <a:close/>
                <a:moveTo>
                  <a:pt x="4632580" y="2632512"/>
                </a:moveTo>
                <a:cubicBezTo>
                  <a:pt x="4639850" y="2629838"/>
                  <a:pt x="4647051" y="2630386"/>
                  <a:pt x="4647737" y="2633541"/>
                </a:cubicBezTo>
                <a:cubicBezTo>
                  <a:pt x="4648491" y="2636627"/>
                  <a:pt x="4642593" y="2641840"/>
                  <a:pt x="4635666" y="2644514"/>
                </a:cubicBezTo>
                <a:cubicBezTo>
                  <a:pt x="4628397" y="2647257"/>
                  <a:pt x="4621676" y="2646983"/>
                  <a:pt x="4620716" y="2643622"/>
                </a:cubicBezTo>
                <a:cubicBezTo>
                  <a:pt x="4619756" y="2640262"/>
                  <a:pt x="4624899" y="2635324"/>
                  <a:pt x="4632580" y="2632512"/>
                </a:cubicBezTo>
                <a:close/>
                <a:moveTo>
                  <a:pt x="6402082" y="2631004"/>
                </a:moveTo>
                <a:cubicBezTo>
                  <a:pt x="6417855" y="2629838"/>
                  <a:pt x="6432120" y="2635804"/>
                  <a:pt x="6432532" y="2644034"/>
                </a:cubicBezTo>
                <a:cubicBezTo>
                  <a:pt x="6433011" y="2651920"/>
                  <a:pt x="6422039" y="2658641"/>
                  <a:pt x="6407157" y="2659327"/>
                </a:cubicBezTo>
                <a:cubicBezTo>
                  <a:pt x="6392412" y="2660013"/>
                  <a:pt x="6379725" y="2654321"/>
                  <a:pt x="6378353" y="2646571"/>
                </a:cubicBezTo>
                <a:cubicBezTo>
                  <a:pt x="6376981" y="2638890"/>
                  <a:pt x="6387406" y="2632101"/>
                  <a:pt x="6402082" y="2631004"/>
                </a:cubicBezTo>
                <a:close/>
                <a:moveTo>
                  <a:pt x="4943179" y="2630729"/>
                </a:moveTo>
                <a:cubicBezTo>
                  <a:pt x="4944208" y="2632032"/>
                  <a:pt x="4938516" y="2634364"/>
                  <a:pt x="4929806" y="2636421"/>
                </a:cubicBezTo>
                <a:cubicBezTo>
                  <a:pt x="4921508" y="2638410"/>
                  <a:pt x="4913347" y="2639438"/>
                  <a:pt x="4911838" y="2638478"/>
                </a:cubicBezTo>
                <a:cubicBezTo>
                  <a:pt x="4910192" y="2637381"/>
                  <a:pt x="4917736" y="2633952"/>
                  <a:pt x="4926720" y="2631826"/>
                </a:cubicBezTo>
                <a:cubicBezTo>
                  <a:pt x="4934881" y="2629906"/>
                  <a:pt x="4942356" y="2629494"/>
                  <a:pt x="4943179" y="2630729"/>
                </a:cubicBezTo>
                <a:close/>
                <a:moveTo>
                  <a:pt x="7677738" y="2630386"/>
                </a:moveTo>
                <a:cubicBezTo>
                  <a:pt x="7679726" y="2633266"/>
                  <a:pt x="7668548" y="2666870"/>
                  <a:pt x="7652363" y="2706235"/>
                </a:cubicBezTo>
                <a:cubicBezTo>
                  <a:pt x="7635561" y="2747109"/>
                  <a:pt x="7618348" y="2781125"/>
                  <a:pt x="7616085" y="2779342"/>
                </a:cubicBezTo>
                <a:cubicBezTo>
                  <a:pt x="7613684" y="2777559"/>
                  <a:pt x="7626235" y="2741897"/>
                  <a:pt x="7643174" y="2700406"/>
                </a:cubicBezTo>
                <a:cubicBezTo>
                  <a:pt x="7660387" y="2658229"/>
                  <a:pt x="7675543" y="2627231"/>
                  <a:pt x="7677738" y="2630386"/>
                </a:cubicBezTo>
                <a:close/>
                <a:moveTo>
                  <a:pt x="6046014" y="2629495"/>
                </a:moveTo>
                <a:cubicBezTo>
                  <a:pt x="6060074" y="2627918"/>
                  <a:pt x="6073309" y="2631895"/>
                  <a:pt x="6075092" y="2638479"/>
                </a:cubicBezTo>
                <a:cubicBezTo>
                  <a:pt x="6076807" y="2644994"/>
                  <a:pt x="6066245" y="2652263"/>
                  <a:pt x="6052255" y="2653841"/>
                </a:cubicBezTo>
                <a:cubicBezTo>
                  <a:pt x="6038128" y="2655418"/>
                  <a:pt x="6025029" y="2650824"/>
                  <a:pt x="6023383" y="2644171"/>
                </a:cubicBezTo>
                <a:cubicBezTo>
                  <a:pt x="6021737" y="2637450"/>
                  <a:pt x="6031887" y="2631072"/>
                  <a:pt x="6046014" y="2629495"/>
                </a:cubicBezTo>
                <a:close/>
                <a:moveTo>
                  <a:pt x="4201761" y="2628878"/>
                </a:moveTo>
                <a:cubicBezTo>
                  <a:pt x="4203338" y="2629358"/>
                  <a:pt x="4197920" y="2632993"/>
                  <a:pt x="4192228" y="2635599"/>
                </a:cubicBezTo>
                <a:cubicBezTo>
                  <a:pt x="4186262" y="2638273"/>
                  <a:pt x="4181941" y="2639234"/>
                  <a:pt x="4182010" y="2637931"/>
                </a:cubicBezTo>
                <a:cubicBezTo>
                  <a:pt x="4182078" y="2636559"/>
                  <a:pt x="4186810" y="2633335"/>
                  <a:pt x="4194491" y="2629770"/>
                </a:cubicBezTo>
                <a:cubicBezTo>
                  <a:pt x="4196412" y="2629495"/>
                  <a:pt x="4200458" y="2628466"/>
                  <a:pt x="4201761" y="2628878"/>
                </a:cubicBezTo>
                <a:close/>
                <a:moveTo>
                  <a:pt x="5269552" y="2628809"/>
                </a:moveTo>
                <a:cubicBezTo>
                  <a:pt x="5282787" y="2628329"/>
                  <a:pt x="5294172" y="2630386"/>
                  <a:pt x="5295338" y="2634090"/>
                </a:cubicBezTo>
                <a:cubicBezTo>
                  <a:pt x="5296503" y="2637724"/>
                  <a:pt x="5286697" y="2641565"/>
                  <a:pt x="5273804" y="2642113"/>
                </a:cubicBezTo>
                <a:cubicBezTo>
                  <a:pt x="5261185" y="2642662"/>
                  <a:pt x="5248703" y="2640125"/>
                  <a:pt x="5247537" y="2636696"/>
                </a:cubicBezTo>
                <a:cubicBezTo>
                  <a:pt x="5246440" y="2633198"/>
                  <a:pt x="5256590" y="2629358"/>
                  <a:pt x="5269552" y="2628809"/>
                </a:cubicBezTo>
                <a:close/>
                <a:moveTo>
                  <a:pt x="5038716" y="2628553"/>
                </a:moveTo>
                <a:lnTo>
                  <a:pt x="5035311" y="2629346"/>
                </a:lnTo>
                <a:lnTo>
                  <a:pt x="5022303" y="2632034"/>
                </a:lnTo>
                <a:lnTo>
                  <a:pt x="5029178" y="2630935"/>
                </a:lnTo>
                <a:cubicBezTo>
                  <a:pt x="5030001" y="2631003"/>
                  <a:pt x="5023143" y="2632306"/>
                  <a:pt x="5013816" y="2634089"/>
                </a:cubicBezTo>
                <a:cubicBezTo>
                  <a:pt x="5003529" y="2636078"/>
                  <a:pt x="4993928" y="2637861"/>
                  <a:pt x="4993859" y="2637655"/>
                </a:cubicBezTo>
                <a:lnTo>
                  <a:pt x="5008057" y="2634481"/>
                </a:lnTo>
                <a:lnTo>
                  <a:pt x="5003118" y="2635325"/>
                </a:lnTo>
                <a:cubicBezTo>
                  <a:pt x="5002912" y="2635119"/>
                  <a:pt x="5011485" y="2633199"/>
                  <a:pt x="5021909" y="2631210"/>
                </a:cubicBezTo>
                <a:close/>
                <a:moveTo>
                  <a:pt x="1995201" y="2626615"/>
                </a:moveTo>
                <a:cubicBezTo>
                  <a:pt x="1999590" y="2627438"/>
                  <a:pt x="2004872" y="2635599"/>
                  <a:pt x="2003499" y="2639302"/>
                </a:cubicBezTo>
                <a:cubicBezTo>
                  <a:pt x="2002472" y="2642045"/>
                  <a:pt x="1998906" y="2645063"/>
                  <a:pt x="1997053" y="2643828"/>
                </a:cubicBezTo>
                <a:cubicBezTo>
                  <a:pt x="1993625" y="2641496"/>
                  <a:pt x="1990676" y="2636147"/>
                  <a:pt x="1985532" y="2629632"/>
                </a:cubicBezTo>
                <a:cubicBezTo>
                  <a:pt x="1990057" y="2628124"/>
                  <a:pt x="1992323" y="2626066"/>
                  <a:pt x="1995201" y="2626615"/>
                </a:cubicBezTo>
                <a:close/>
                <a:moveTo>
                  <a:pt x="5830330" y="2624762"/>
                </a:moveTo>
                <a:cubicBezTo>
                  <a:pt x="5845074" y="2622980"/>
                  <a:pt x="5858036" y="2625860"/>
                  <a:pt x="5859133" y="2631620"/>
                </a:cubicBezTo>
                <a:cubicBezTo>
                  <a:pt x="5860162" y="2636901"/>
                  <a:pt x="5850287" y="2642662"/>
                  <a:pt x="5836913" y="2644239"/>
                </a:cubicBezTo>
                <a:cubicBezTo>
                  <a:pt x="5822580" y="2645954"/>
                  <a:pt x="5808864" y="2642113"/>
                  <a:pt x="5807836" y="2636627"/>
                </a:cubicBezTo>
                <a:cubicBezTo>
                  <a:pt x="5806944" y="2631483"/>
                  <a:pt x="5816888" y="2626340"/>
                  <a:pt x="5830330" y="2624762"/>
                </a:cubicBezTo>
                <a:close/>
                <a:moveTo>
                  <a:pt x="7098580" y="2624694"/>
                </a:moveTo>
                <a:cubicBezTo>
                  <a:pt x="7113119" y="2625928"/>
                  <a:pt x="7126424" y="2634501"/>
                  <a:pt x="7128276" y="2643828"/>
                </a:cubicBezTo>
                <a:cubicBezTo>
                  <a:pt x="7130196" y="2653155"/>
                  <a:pt x="7119909" y="2659944"/>
                  <a:pt x="7105576" y="2658984"/>
                </a:cubicBezTo>
                <a:cubicBezTo>
                  <a:pt x="7090762" y="2658024"/>
                  <a:pt x="7077733" y="2650206"/>
                  <a:pt x="7074989" y="2640742"/>
                </a:cubicBezTo>
                <a:cubicBezTo>
                  <a:pt x="7072109" y="2630660"/>
                  <a:pt x="7082739" y="2623322"/>
                  <a:pt x="7098580" y="2624694"/>
                </a:cubicBezTo>
                <a:close/>
                <a:moveTo>
                  <a:pt x="2461955" y="2624420"/>
                </a:moveTo>
                <a:cubicBezTo>
                  <a:pt x="2466139" y="2632307"/>
                  <a:pt x="2469636" y="2636833"/>
                  <a:pt x="2470528" y="2641840"/>
                </a:cubicBezTo>
                <a:cubicBezTo>
                  <a:pt x="2470939" y="2644308"/>
                  <a:pt x="2466687" y="2649932"/>
                  <a:pt x="2464219" y="2649863"/>
                </a:cubicBezTo>
                <a:cubicBezTo>
                  <a:pt x="2461681" y="2649795"/>
                  <a:pt x="2456263" y="2644102"/>
                  <a:pt x="2456332" y="2641771"/>
                </a:cubicBezTo>
                <a:cubicBezTo>
                  <a:pt x="2456400" y="2636696"/>
                  <a:pt x="2459143" y="2632307"/>
                  <a:pt x="2461955" y="2624420"/>
                </a:cubicBezTo>
                <a:close/>
                <a:moveTo>
                  <a:pt x="5012060" y="2624360"/>
                </a:moveTo>
                <a:cubicBezTo>
                  <a:pt x="5015361" y="2624111"/>
                  <a:pt x="5017521" y="2624214"/>
                  <a:pt x="5017589" y="2624694"/>
                </a:cubicBezTo>
                <a:cubicBezTo>
                  <a:pt x="5017658" y="2625654"/>
                  <a:pt x="5009771" y="2627917"/>
                  <a:pt x="5000718" y="2629632"/>
                </a:cubicBezTo>
                <a:cubicBezTo>
                  <a:pt x="4991597" y="2631415"/>
                  <a:pt x="4983916" y="2632100"/>
                  <a:pt x="4984259" y="2631003"/>
                </a:cubicBezTo>
                <a:cubicBezTo>
                  <a:pt x="4984602" y="2630043"/>
                  <a:pt x="4991323" y="2627849"/>
                  <a:pt x="4999690" y="2626134"/>
                </a:cubicBezTo>
                <a:cubicBezTo>
                  <a:pt x="5004319" y="2625208"/>
                  <a:pt x="5008760" y="2624608"/>
                  <a:pt x="5012060" y="2624360"/>
                </a:cubicBezTo>
                <a:close/>
                <a:moveTo>
                  <a:pt x="2870829" y="2624214"/>
                </a:moveTo>
                <a:cubicBezTo>
                  <a:pt x="2875493" y="2625654"/>
                  <a:pt x="2879813" y="2632718"/>
                  <a:pt x="2878167" y="2637656"/>
                </a:cubicBezTo>
                <a:cubicBezTo>
                  <a:pt x="2877139" y="2640742"/>
                  <a:pt x="2873984" y="2642182"/>
                  <a:pt x="2870555" y="2645748"/>
                </a:cubicBezTo>
                <a:cubicBezTo>
                  <a:pt x="2867332" y="2640193"/>
                  <a:pt x="2864246" y="2636627"/>
                  <a:pt x="2863286" y="2632856"/>
                </a:cubicBezTo>
                <a:cubicBezTo>
                  <a:pt x="2861845" y="2627301"/>
                  <a:pt x="2866440" y="2622843"/>
                  <a:pt x="2870829" y="2624214"/>
                </a:cubicBezTo>
                <a:close/>
                <a:moveTo>
                  <a:pt x="634778" y="2623940"/>
                </a:moveTo>
                <a:cubicBezTo>
                  <a:pt x="632996" y="2626477"/>
                  <a:pt x="632036" y="2628261"/>
                  <a:pt x="630529" y="2629838"/>
                </a:cubicBezTo>
                <a:cubicBezTo>
                  <a:pt x="628746" y="2631690"/>
                  <a:pt x="625384" y="2634502"/>
                  <a:pt x="624767" y="2634638"/>
                </a:cubicBezTo>
                <a:cubicBezTo>
                  <a:pt x="624218" y="2634776"/>
                  <a:pt x="626068" y="2631964"/>
                  <a:pt x="627716" y="2630181"/>
                </a:cubicBezTo>
                <a:cubicBezTo>
                  <a:pt x="629156" y="2628603"/>
                  <a:pt x="631762" y="2626615"/>
                  <a:pt x="634778" y="2623940"/>
                </a:cubicBezTo>
                <a:close/>
                <a:moveTo>
                  <a:pt x="4558514" y="2623254"/>
                </a:moveTo>
                <a:cubicBezTo>
                  <a:pt x="4565166" y="2620442"/>
                  <a:pt x="4572230" y="2621745"/>
                  <a:pt x="4572847" y="2625791"/>
                </a:cubicBezTo>
                <a:cubicBezTo>
                  <a:pt x="4573464" y="2629975"/>
                  <a:pt x="4567841" y="2635187"/>
                  <a:pt x="4560160" y="2637793"/>
                </a:cubicBezTo>
                <a:cubicBezTo>
                  <a:pt x="4553507" y="2640056"/>
                  <a:pt x="4548021" y="2639370"/>
                  <a:pt x="4547061" y="2636147"/>
                </a:cubicBezTo>
                <a:cubicBezTo>
                  <a:pt x="4545964" y="2632444"/>
                  <a:pt x="4551519" y="2626066"/>
                  <a:pt x="4558514" y="2623254"/>
                </a:cubicBezTo>
                <a:close/>
                <a:moveTo>
                  <a:pt x="5618212" y="2623117"/>
                </a:moveTo>
                <a:cubicBezTo>
                  <a:pt x="5630899" y="2621951"/>
                  <a:pt x="5643450" y="2624283"/>
                  <a:pt x="5644890" y="2628398"/>
                </a:cubicBezTo>
                <a:cubicBezTo>
                  <a:pt x="5646330" y="2632581"/>
                  <a:pt x="5636454" y="2637588"/>
                  <a:pt x="5623219" y="2639027"/>
                </a:cubicBezTo>
                <a:cubicBezTo>
                  <a:pt x="5609571" y="2640468"/>
                  <a:pt x="5597570" y="2637999"/>
                  <a:pt x="5595649" y="2633678"/>
                </a:cubicBezTo>
                <a:cubicBezTo>
                  <a:pt x="5593523" y="2629015"/>
                  <a:pt x="5604016" y="2624351"/>
                  <a:pt x="5618212" y="2623117"/>
                </a:cubicBezTo>
                <a:close/>
                <a:moveTo>
                  <a:pt x="2325275" y="2622911"/>
                </a:moveTo>
                <a:cubicBezTo>
                  <a:pt x="2328635" y="2623323"/>
                  <a:pt x="2332339" y="2627780"/>
                  <a:pt x="2338374" y="2632512"/>
                </a:cubicBezTo>
                <a:cubicBezTo>
                  <a:pt x="2334396" y="2637244"/>
                  <a:pt x="2332681" y="2641016"/>
                  <a:pt x="2330076" y="2641976"/>
                </a:cubicBezTo>
                <a:cubicBezTo>
                  <a:pt x="2325618" y="2643485"/>
                  <a:pt x="2319926" y="2637450"/>
                  <a:pt x="2320337" y="2631826"/>
                </a:cubicBezTo>
                <a:cubicBezTo>
                  <a:pt x="2320611" y="2628055"/>
                  <a:pt x="2323286" y="2622636"/>
                  <a:pt x="2325275" y="2622911"/>
                </a:cubicBezTo>
                <a:close/>
                <a:moveTo>
                  <a:pt x="6541368" y="2622500"/>
                </a:moveTo>
                <a:cubicBezTo>
                  <a:pt x="6557141" y="2621540"/>
                  <a:pt x="6571543" y="2627917"/>
                  <a:pt x="6572160" y="2636353"/>
                </a:cubicBezTo>
                <a:cubicBezTo>
                  <a:pt x="6572846" y="2644377"/>
                  <a:pt x="6562010" y="2651029"/>
                  <a:pt x="6547197" y="2651509"/>
                </a:cubicBezTo>
                <a:cubicBezTo>
                  <a:pt x="6532452" y="2651989"/>
                  <a:pt x="6519628" y="2645954"/>
                  <a:pt x="6518051" y="2638067"/>
                </a:cubicBezTo>
                <a:cubicBezTo>
                  <a:pt x="6516473" y="2630181"/>
                  <a:pt x="6526829" y="2623391"/>
                  <a:pt x="6541368" y="2622500"/>
                </a:cubicBezTo>
                <a:close/>
                <a:moveTo>
                  <a:pt x="5050576" y="2622499"/>
                </a:moveTo>
                <a:cubicBezTo>
                  <a:pt x="5049410" y="2623048"/>
                  <a:pt x="5038780" y="2625174"/>
                  <a:pt x="5028287" y="2627094"/>
                </a:cubicBezTo>
                <a:cubicBezTo>
                  <a:pt x="5017589" y="2629083"/>
                  <a:pt x="5009908" y="2630317"/>
                  <a:pt x="5011691" y="2629700"/>
                </a:cubicBezTo>
                <a:cubicBezTo>
                  <a:pt x="5013200" y="2629151"/>
                  <a:pt x="5023006" y="2627025"/>
                  <a:pt x="5032470" y="2625242"/>
                </a:cubicBezTo>
                <a:cubicBezTo>
                  <a:pt x="5043306" y="2623185"/>
                  <a:pt x="5051810" y="2621951"/>
                  <a:pt x="5050576" y="2622499"/>
                </a:cubicBezTo>
                <a:close/>
                <a:moveTo>
                  <a:pt x="736277" y="2622294"/>
                </a:moveTo>
                <a:cubicBezTo>
                  <a:pt x="732301" y="2628466"/>
                  <a:pt x="730243" y="2632650"/>
                  <a:pt x="727157" y="2636421"/>
                </a:cubicBezTo>
                <a:cubicBezTo>
                  <a:pt x="723042" y="2641428"/>
                  <a:pt x="719063" y="2644446"/>
                  <a:pt x="718104" y="2643143"/>
                </a:cubicBezTo>
                <a:cubicBezTo>
                  <a:pt x="717148" y="2641840"/>
                  <a:pt x="719955" y="2636902"/>
                  <a:pt x="724275" y="2632170"/>
                </a:cubicBezTo>
                <a:cubicBezTo>
                  <a:pt x="727499" y="2628741"/>
                  <a:pt x="730860" y="2626615"/>
                  <a:pt x="736277" y="2622294"/>
                </a:cubicBezTo>
                <a:close/>
                <a:moveTo>
                  <a:pt x="5404379" y="2622019"/>
                </a:moveTo>
                <a:cubicBezTo>
                  <a:pt x="5417752" y="2620990"/>
                  <a:pt x="5429617" y="2622499"/>
                  <a:pt x="5431468" y="2625928"/>
                </a:cubicBezTo>
                <a:cubicBezTo>
                  <a:pt x="5433320" y="2629357"/>
                  <a:pt x="5424542" y="2633266"/>
                  <a:pt x="5411375" y="2634432"/>
                </a:cubicBezTo>
                <a:cubicBezTo>
                  <a:pt x="5398756" y="2635529"/>
                  <a:pt x="5385863" y="2633129"/>
                  <a:pt x="5383874" y="2629769"/>
                </a:cubicBezTo>
                <a:cubicBezTo>
                  <a:pt x="5381885" y="2626408"/>
                  <a:pt x="5391418" y="2622979"/>
                  <a:pt x="5404379" y="2622019"/>
                </a:cubicBezTo>
                <a:close/>
                <a:moveTo>
                  <a:pt x="4033192" y="2621677"/>
                </a:moveTo>
                <a:cubicBezTo>
                  <a:pt x="4037855" y="2622088"/>
                  <a:pt x="4041695" y="2621608"/>
                  <a:pt x="4043067" y="2622637"/>
                </a:cubicBezTo>
                <a:cubicBezTo>
                  <a:pt x="4043684" y="2623117"/>
                  <a:pt x="4040050" y="2626889"/>
                  <a:pt x="4037443" y="2628741"/>
                </a:cubicBezTo>
                <a:cubicBezTo>
                  <a:pt x="4033946" y="2631278"/>
                  <a:pt x="4028117" y="2631758"/>
                  <a:pt x="4028459" y="2629358"/>
                </a:cubicBezTo>
                <a:cubicBezTo>
                  <a:pt x="4028734" y="2627780"/>
                  <a:pt x="4030860" y="2625380"/>
                  <a:pt x="4033192" y="2621677"/>
                </a:cubicBezTo>
                <a:close/>
                <a:moveTo>
                  <a:pt x="5213051" y="2620314"/>
                </a:moveTo>
                <a:cubicBezTo>
                  <a:pt x="5217517" y="2620614"/>
                  <a:pt x="5220654" y="2621368"/>
                  <a:pt x="5221408" y="2622500"/>
                </a:cubicBezTo>
                <a:cubicBezTo>
                  <a:pt x="5223054" y="2625037"/>
                  <a:pt x="5213111" y="2628535"/>
                  <a:pt x="5199531" y="2630044"/>
                </a:cubicBezTo>
                <a:cubicBezTo>
                  <a:pt x="5187187" y="2631415"/>
                  <a:pt x="5176489" y="2630592"/>
                  <a:pt x="5174980" y="2628192"/>
                </a:cubicBezTo>
                <a:cubicBezTo>
                  <a:pt x="5173402" y="2625654"/>
                  <a:pt x="5183347" y="2622363"/>
                  <a:pt x="5196720" y="2620854"/>
                </a:cubicBezTo>
                <a:cubicBezTo>
                  <a:pt x="5202789" y="2620168"/>
                  <a:pt x="5208584" y="2620014"/>
                  <a:pt x="5213051" y="2620314"/>
                </a:cubicBezTo>
                <a:close/>
                <a:moveTo>
                  <a:pt x="5102628" y="2619414"/>
                </a:moveTo>
                <a:cubicBezTo>
                  <a:pt x="5101874" y="2619619"/>
                  <a:pt x="5092341" y="2620991"/>
                  <a:pt x="5082329" y="2622500"/>
                </a:cubicBezTo>
                <a:lnTo>
                  <a:pt x="5071424" y="2624166"/>
                </a:lnTo>
                <a:lnTo>
                  <a:pt x="5054416" y="2629358"/>
                </a:lnTo>
                <a:cubicBezTo>
                  <a:pt x="5042483" y="2631689"/>
                  <a:pt x="5031236" y="2632787"/>
                  <a:pt x="5029865" y="2631895"/>
                </a:cubicBezTo>
                <a:cubicBezTo>
                  <a:pt x="5029179" y="2631449"/>
                  <a:pt x="5031099" y="2630558"/>
                  <a:pt x="5034708" y="2629486"/>
                </a:cubicBezTo>
                <a:lnTo>
                  <a:pt x="5035311" y="2629346"/>
                </a:lnTo>
                <a:lnTo>
                  <a:pt x="5040562" y="2628261"/>
                </a:lnTo>
                <a:lnTo>
                  <a:pt x="5038716" y="2628553"/>
                </a:lnTo>
                <a:lnTo>
                  <a:pt x="5049684" y="2625998"/>
                </a:lnTo>
                <a:cubicBezTo>
                  <a:pt x="5062235" y="2623666"/>
                  <a:pt x="5072590" y="2622500"/>
                  <a:pt x="5073961" y="2623392"/>
                </a:cubicBezTo>
                <a:lnTo>
                  <a:pt x="5071951" y="2624005"/>
                </a:lnTo>
                <a:lnTo>
                  <a:pt x="5085003" y="2621814"/>
                </a:lnTo>
                <a:cubicBezTo>
                  <a:pt x="5094673" y="2620374"/>
                  <a:pt x="5103383" y="2619276"/>
                  <a:pt x="5102628" y="2619414"/>
                </a:cubicBezTo>
                <a:close/>
                <a:moveTo>
                  <a:pt x="5061755" y="2618933"/>
                </a:moveTo>
                <a:cubicBezTo>
                  <a:pt x="5062989" y="2618865"/>
                  <a:pt x="5055171" y="2620442"/>
                  <a:pt x="5044266" y="2622499"/>
                </a:cubicBezTo>
                <a:cubicBezTo>
                  <a:pt x="5032814" y="2624694"/>
                  <a:pt x="5020675" y="2626820"/>
                  <a:pt x="5020195" y="2626751"/>
                </a:cubicBezTo>
                <a:cubicBezTo>
                  <a:pt x="5019784" y="2626614"/>
                  <a:pt x="5028424" y="2624900"/>
                  <a:pt x="5039534" y="2622842"/>
                </a:cubicBezTo>
                <a:cubicBezTo>
                  <a:pt x="5050919" y="2620716"/>
                  <a:pt x="5060452" y="2619070"/>
                  <a:pt x="5061755" y="2618933"/>
                </a:cubicBezTo>
                <a:close/>
                <a:moveTo>
                  <a:pt x="5139705" y="2618685"/>
                </a:moveTo>
                <a:cubicBezTo>
                  <a:pt x="5143999" y="2618625"/>
                  <a:pt x="5146931" y="2618967"/>
                  <a:pt x="5147411" y="2619756"/>
                </a:cubicBezTo>
                <a:cubicBezTo>
                  <a:pt x="5148439" y="2621402"/>
                  <a:pt x="5139524" y="2624351"/>
                  <a:pt x="5127523" y="2626271"/>
                </a:cubicBezTo>
                <a:cubicBezTo>
                  <a:pt x="5114561" y="2628329"/>
                  <a:pt x="5103108" y="2628329"/>
                  <a:pt x="5102697" y="2626409"/>
                </a:cubicBezTo>
                <a:cubicBezTo>
                  <a:pt x="5102285" y="2624694"/>
                  <a:pt x="5112023" y="2621814"/>
                  <a:pt x="5123819" y="2620030"/>
                </a:cubicBezTo>
                <a:cubicBezTo>
                  <a:pt x="5129752" y="2619207"/>
                  <a:pt x="5135410" y="2618745"/>
                  <a:pt x="5139705" y="2618685"/>
                </a:cubicBezTo>
                <a:close/>
                <a:moveTo>
                  <a:pt x="6958814" y="2617288"/>
                </a:moveTo>
                <a:cubicBezTo>
                  <a:pt x="6974450" y="2617631"/>
                  <a:pt x="6988989" y="2626135"/>
                  <a:pt x="6989949" y="2635530"/>
                </a:cubicBezTo>
                <a:cubicBezTo>
                  <a:pt x="6990841" y="2644583"/>
                  <a:pt x="6980211" y="2650824"/>
                  <a:pt x="6965466" y="2650001"/>
                </a:cubicBezTo>
                <a:cubicBezTo>
                  <a:pt x="6950790" y="2649177"/>
                  <a:pt x="6937897" y="2641565"/>
                  <a:pt x="6936045" y="2632650"/>
                </a:cubicBezTo>
                <a:cubicBezTo>
                  <a:pt x="6934262" y="2623803"/>
                  <a:pt x="6944343" y="2617014"/>
                  <a:pt x="6958814" y="2617288"/>
                </a:cubicBezTo>
                <a:close/>
                <a:moveTo>
                  <a:pt x="6680860" y="2616945"/>
                </a:moveTo>
                <a:cubicBezTo>
                  <a:pt x="6696633" y="2616396"/>
                  <a:pt x="6711035" y="2623392"/>
                  <a:pt x="6711721" y="2632101"/>
                </a:cubicBezTo>
                <a:cubicBezTo>
                  <a:pt x="6712407" y="2640331"/>
                  <a:pt x="6701640" y="2646846"/>
                  <a:pt x="6686826" y="2646915"/>
                </a:cubicBezTo>
                <a:cubicBezTo>
                  <a:pt x="6672082" y="2646983"/>
                  <a:pt x="6659257" y="2640537"/>
                  <a:pt x="6657611" y="2632376"/>
                </a:cubicBezTo>
                <a:cubicBezTo>
                  <a:pt x="6655965" y="2624215"/>
                  <a:pt x="6666252" y="2617425"/>
                  <a:pt x="6680860" y="2616945"/>
                </a:cubicBezTo>
                <a:close/>
                <a:moveTo>
                  <a:pt x="3207008" y="2615779"/>
                </a:moveTo>
                <a:cubicBezTo>
                  <a:pt x="3210506" y="2623735"/>
                  <a:pt x="3213455" y="2627986"/>
                  <a:pt x="3214346" y="2632238"/>
                </a:cubicBezTo>
                <a:cubicBezTo>
                  <a:pt x="3215581" y="2638205"/>
                  <a:pt x="3209614" y="2642663"/>
                  <a:pt x="3206185" y="2638822"/>
                </a:cubicBezTo>
                <a:cubicBezTo>
                  <a:pt x="3203648" y="2636079"/>
                  <a:pt x="3201110" y="2630250"/>
                  <a:pt x="3200973" y="2626477"/>
                </a:cubicBezTo>
                <a:cubicBezTo>
                  <a:pt x="3200836" y="2623186"/>
                  <a:pt x="3204059" y="2620923"/>
                  <a:pt x="3207008" y="2615779"/>
                </a:cubicBezTo>
                <a:close/>
                <a:moveTo>
                  <a:pt x="6184889" y="2615299"/>
                </a:moveTo>
                <a:cubicBezTo>
                  <a:pt x="6198948" y="2613790"/>
                  <a:pt x="6212389" y="2617905"/>
                  <a:pt x="6214310" y="2624626"/>
                </a:cubicBezTo>
                <a:cubicBezTo>
                  <a:pt x="6216230" y="2631278"/>
                  <a:pt x="6205943" y="2638479"/>
                  <a:pt x="6191815" y="2639988"/>
                </a:cubicBezTo>
                <a:cubicBezTo>
                  <a:pt x="6177688" y="2641497"/>
                  <a:pt x="6164383" y="2636833"/>
                  <a:pt x="6162600" y="2630112"/>
                </a:cubicBezTo>
                <a:cubicBezTo>
                  <a:pt x="6160749" y="2623254"/>
                  <a:pt x="6170556" y="2616877"/>
                  <a:pt x="6184889" y="2615299"/>
                </a:cubicBezTo>
                <a:close/>
                <a:moveTo>
                  <a:pt x="6820214" y="2614956"/>
                </a:moveTo>
                <a:cubicBezTo>
                  <a:pt x="6835919" y="2614819"/>
                  <a:pt x="6850321" y="2622637"/>
                  <a:pt x="6851006" y="2631621"/>
                </a:cubicBezTo>
                <a:cubicBezTo>
                  <a:pt x="6851692" y="2640330"/>
                  <a:pt x="6840925" y="2646640"/>
                  <a:pt x="6826180" y="2646228"/>
                </a:cubicBezTo>
                <a:cubicBezTo>
                  <a:pt x="6811504" y="2645817"/>
                  <a:pt x="6798680" y="2638822"/>
                  <a:pt x="6797034" y="2630249"/>
                </a:cubicBezTo>
                <a:cubicBezTo>
                  <a:pt x="6795388" y="2621745"/>
                  <a:pt x="6805606" y="2615024"/>
                  <a:pt x="6820214" y="2614956"/>
                </a:cubicBezTo>
                <a:close/>
                <a:moveTo>
                  <a:pt x="5112434" y="2614956"/>
                </a:moveTo>
                <a:cubicBezTo>
                  <a:pt x="5111200" y="2615436"/>
                  <a:pt x="5102491" y="2616876"/>
                  <a:pt x="5092135" y="2618453"/>
                </a:cubicBezTo>
                <a:lnTo>
                  <a:pt x="5082727" y="2619603"/>
                </a:lnTo>
                <a:lnTo>
                  <a:pt x="5073824" y="2621471"/>
                </a:lnTo>
                <a:cubicBezTo>
                  <a:pt x="5064497" y="2622912"/>
                  <a:pt x="5056679" y="2623803"/>
                  <a:pt x="5056610" y="2623254"/>
                </a:cubicBezTo>
                <a:cubicBezTo>
                  <a:pt x="5056542" y="2622706"/>
                  <a:pt x="5064497" y="2620717"/>
                  <a:pt x="5073412" y="2619345"/>
                </a:cubicBezTo>
                <a:lnTo>
                  <a:pt x="5087089" y="2618247"/>
                </a:lnTo>
                <a:lnTo>
                  <a:pt x="5094192" y="2616945"/>
                </a:lnTo>
                <a:cubicBezTo>
                  <a:pt x="5105371" y="2615230"/>
                  <a:pt x="5113737" y="2614407"/>
                  <a:pt x="5112434" y="2614956"/>
                </a:cubicBezTo>
                <a:close/>
                <a:moveTo>
                  <a:pt x="4119053" y="2614544"/>
                </a:moveTo>
                <a:cubicBezTo>
                  <a:pt x="4115075" y="2618110"/>
                  <a:pt x="4113087" y="2620510"/>
                  <a:pt x="4109932" y="2622362"/>
                </a:cubicBezTo>
                <a:cubicBezTo>
                  <a:pt x="4105611" y="2624968"/>
                  <a:pt x="4101497" y="2625791"/>
                  <a:pt x="4100468" y="2624557"/>
                </a:cubicBezTo>
                <a:cubicBezTo>
                  <a:pt x="4099371" y="2623254"/>
                  <a:pt x="4101908" y="2620442"/>
                  <a:pt x="4106572" y="2618179"/>
                </a:cubicBezTo>
                <a:cubicBezTo>
                  <a:pt x="4109863" y="2616601"/>
                  <a:pt x="4113430" y="2616190"/>
                  <a:pt x="4119053" y="2614544"/>
                </a:cubicBezTo>
                <a:close/>
                <a:moveTo>
                  <a:pt x="1793028" y="2614270"/>
                </a:moveTo>
                <a:cubicBezTo>
                  <a:pt x="1794487" y="2613687"/>
                  <a:pt x="1796526" y="2614098"/>
                  <a:pt x="1798996" y="2615916"/>
                </a:cubicBezTo>
                <a:cubicBezTo>
                  <a:pt x="1802492" y="2618453"/>
                  <a:pt x="1805373" y="2623734"/>
                  <a:pt x="1810377" y="2630317"/>
                </a:cubicBezTo>
                <a:cubicBezTo>
                  <a:pt x="1805165" y="2630797"/>
                  <a:pt x="1802149" y="2632580"/>
                  <a:pt x="1798720" y="2631003"/>
                </a:cubicBezTo>
                <a:cubicBezTo>
                  <a:pt x="1793988" y="2628740"/>
                  <a:pt x="1790284" y="2623185"/>
                  <a:pt x="1790558" y="2618590"/>
                </a:cubicBezTo>
                <a:cubicBezTo>
                  <a:pt x="1790695" y="2616430"/>
                  <a:pt x="1791570" y="2614853"/>
                  <a:pt x="1793028" y="2614270"/>
                </a:cubicBezTo>
                <a:close/>
                <a:moveTo>
                  <a:pt x="2597058" y="2613859"/>
                </a:moveTo>
                <a:cubicBezTo>
                  <a:pt x="2601172" y="2621334"/>
                  <a:pt x="2604739" y="2625449"/>
                  <a:pt x="2605630" y="2630455"/>
                </a:cubicBezTo>
                <a:cubicBezTo>
                  <a:pt x="2606042" y="2632924"/>
                  <a:pt x="2601790" y="2639096"/>
                  <a:pt x="2599321" y="2639439"/>
                </a:cubicBezTo>
                <a:cubicBezTo>
                  <a:pt x="2596783" y="2639782"/>
                  <a:pt x="2591434" y="2634707"/>
                  <a:pt x="2591434" y="2632307"/>
                </a:cubicBezTo>
                <a:cubicBezTo>
                  <a:pt x="2591434" y="2627164"/>
                  <a:pt x="2594177" y="2622294"/>
                  <a:pt x="2597058" y="2613859"/>
                </a:cubicBezTo>
                <a:close/>
                <a:moveTo>
                  <a:pt x="1479481" y="2613447"/>
                </a:moveTo>
                <a:cubicBezTo>
                  <a:pt x="1484969" y="2616190"/>
                  <a:pt x="1489633" y="2621402"/>
                  <a:pt x="1490179" y="2625174"/>
                </a:cubicBezTo>
                <a:cubicBezTo>
                  <a:pt x="1490661" y="2628809"/>
                  <a:pt x="1486340" y="2629221"/>
                  <a:pt x="1480441" y="2626135"/>
                </a:cubicBezTo>
                <a:cubicBezTo>
                  <a:pt x="1474340" y="2622911"/>
                  <a:pt x="1469676" y="2618111"/>
                  <a:pt x="1469539" y="2614613"/>
                </a:cubicBezTo>
                <a:cubicBezTo>
                  <a:pt x="1469402" y="2611321"/>
                  <a:pt x="1474064" y="2610704"/>
                  <a:pt x="1479481" y="2613447"/>
                </a:cubicBezTo>
                <a:close/>
                <a:moveTo>
                  <a:pt x="2735178" y="2612419"/>
                </a:moveTo>
                <a:cubicBezTo>
                  <a:pt x="2737990" y="2614476"/>
                  <a:pt x="2740253" y="2618660"/>
                  <a:pt x="2741693" y="2620580"/>
                </a:cubicBezTo>
                <a:cubicBezTo>
                  <a:pt x="2741693" y="2629769"/>
                  <a:pt x="2737372" y="2634296"/>
                  <a:pt x="2732778" y="2631072"/>
                </a:cubicBezTo>
                <a:cubicBezTo>
                  <a:pt x="2730103" y="2629221"/>
                  <a:pt x="2727017" y="2624146"/>
                  <a:pt x="2726468" y="2620374"/>
                </a:cubicBezTo>
                <a:cubicBezTo>
                  <a:pt x="2725577" y="2614476"/>
                  <a:pt x="2731200" y="2609607"/>
                  <a:pt x="2735178" y="2612419"/>
                </a:cubicBezTo>
                <a:close/>
                <a:moveTo>
                  <a:pt x="7658193" y="2612418"/>
                </a:moveTo>
                <a:cubicBezTo>
                  <a:pt x="7660867" y="2614407"/>
                  <a:pt x="7650375" y="2648629"/>
                  <a:pt x="7634739" y="2687925"/>
                </a:cubicBezTo>
                <a:cubicBezTo>
                  <a:pt x="7619377" y="2726536"/>
                  <a:pt x="7604220" y="2756299"/>
                  <a:pt x="7601888" y="2753762"/>
                </a:cubicBezTo>
                <a:cubicBezTo>
                  <a:pt x="7599557" y="2751156"/>
                  <a:pt x="7610119" y="2719060"/>
                  <a:pt x="7625480" y="2680244"/>
                </a:cubicBezTo>
                <a:cubicBezTo>
                  <a:pt x="7640636" y="2641908"/>
                  <a:pt x="7655587" y="2610430"/>
                  <a:pt x="7658193" y="2612418"/>
                </a:cubicBezTo>
                <a:close/>
                <a:moveTo>
                  <a:pt x="5333126" y="2612076"/>
                </a:moveTo>
                <a:cubicBezTo>
                  <a:pt x="5345401" y="2611595"/>
                  <a:pt x="5356237" y="2612830"/>
                  <a:pt x="5357266" y="2615162"/>
                </a:cubicBezTo>
                <a:cubicBezTo>
                  <a:pt x="5358363" y="2617699"/>
                  <a:pt x="5348007" y="2620579"/>
                  <a:pt x="5334223" y="2621060"/>
                </a:cubicBezTo>
                <a:cubicBezTo>
                  <a:pt x="5321810" y="2621540"/>
                  <a:pt x="5311249" y="2619757"/>
                  <a:pt x="5310220" y="2617356"/>
                </a:cubicBezTo>
                <a:cubicBezTo>
                  <a:pt x="5309123" y="2614750"/>
                  <a:pt x="5319478" y="2612556"/>
                  <a:pt x="5333126" y="2612076"/>
                </a:cubicBezTo>
                <a:close/>
                <a:moveTo>
                  <a:pt x="4274936" y="2611938"/>
                </a:moveTo>
                <a:cubicBezTo>
                  <a:pt x="4278022" y="2612144"/>
                  <a:pt x="4272398" y="2616945"/>
                  <a:pt x="4266089" y="2619962"/>
                </a:cubicBezTo>
                <a:cubicBezTo>
                  <a:pt x="4260603" y="2622637"/>
                  <a:pt x="4255871" y="2623528"/>
                  <a:pt x="4254773" y="2622225"/>
                </a:cubicBezTo>
                <a:cubicBezTo>
                  <a:pt x="4253745" y="2620991"/>
                  <a:pt x="4257174" y="2617973"/>
                  <a:pt x="4264855" y="2614064"/>
                </a:cubicBezTo>
                <a:cubicBezTo>
                  <a:pt x="4267392" y="2613516"/>
                  <a:pt x="4272604" y="2611870"/>
                  <a:pt x="4274936" y="2611938"/>
                </a:cubicBezTo>
                <a:close/>
                <a:moveTo>
                  <a:pt x="5559166" y="2611578"/>
                </a:moveTo>
                <a:cubicBezTo>
                  <a:pt x="5564052" y="2612144"/>
                  <a:pt x="5567498" y="2613309"/>
                  <a:pt x="5568424" y="2615024"/>
                </a:cubicBezTo>
                <a:cubicBezTo>
                  <a:pt x="5570275" y="2618384"/>
                  <a:pt x="5561497" y="2622431"/>
                  <a:pt x="5548329" y="2623802"/>
                </a:cubicBezTo>
                <a:cubicBezTo>
                  <a:pt x="5535642" y="2625105"/>
                  <a:pt x="5522681" y="2623048"/>
                  <a:pt x="5520692" y="2619825"/>
                </a:cubicBezTo>
                <a:cubicBezTo>
                  <a:pt x="5518703" y="2616601"/>
                  <a:pt x="5528235" y="2613035"/>
                  <a:pt x="5541266" y="2611732"/>
                </a:cubicBezTo>
                <a:cubicBezTo>
                  <a:pt x="5547953" y="2611046"/>
                  <a:pt x="5554279" y="2611012"/>
                  <a:pt x="5559166" y="2611578"/>
                </a:cubicBezTo>
                <a:close/>
                <a:moveTo>
                  <a:pt x="5123956" y="2609469"/>
                </a:moveTo>
                <a:cubicBezTo>
                  <a:pt x="5122242" y="2609880"/>
                  <a:pt x="5111543" y="2611595"/>
                  <a:pt x="5100501" y="2613172"/>
                </a:cubicBezTo>
                <a:cubicBezTo>
                  <a:pt x="5089323" y="2614818"/>
                  <a:pt x="5081436" y="2615915"/>
                  <a:pt x="5083082" y="2615504"/>
                </a:cubicBezTo>
                <a:cubicBezTo>
                  <a:pt x="5084797" y="2615024"/>
                  <a:pt x="5094741" y="2613378"/>
                  <a:pt x="5106331" y="2611664"/>
                </a:cubicBezTo>
                <a:cubicBezTo>
                  <a:pt x="5117372" y="2610086"/>
                  <a:pt x="5125602" y="2609057"/>
                  <a:pt x="5123956" y="2609469"/>
                </a:cubicBezTo>
                <a:close/>
                <a:moveTo>
                  <a:pt x="5972222" y="2609195"/>
                </a:moveTo>
                <a:cubicBezTo>
                  <a:pt x="5985733" y="2608098"/>
                  <a:pt x="5997049" y="2611321"/>
                  <a:pt x="5997872" y="2616808"/>
                </a:cubicBezTo>
                <a:cubicBezTo>
                  <a:pt x="5998695" y="2622225"/>
                  <a:pt x="5988613" y="2627918"/>
                  <a:pt x="5975172" y="2629358"/>
                </a:cubicBezTo>
                <a:cubicBezTo>
                  <a:pt x="5960701" y="2630935"/>
                  <a:pt x="5947191" y="2627026"/>
                  <a:pt x="5946505" y="2621471"/>
                </a:cubicBezTo>
                <a:cubicBezTo>
                  <a:pt x="5945751" y="2615779"/>
                  <a:pt x="5957341" y="2610430"/>
                  <a:pt x="5972222" y="2609195"/>
                </a:cubicBezTo>
                <a:close/>
                <a:moveTo>
                  <a:pt x="5135615" y="2609195"/>
                </a:moveTo>
                <a:cubicBezTo>
                  <a:pt x="5136232" y="2609606"/>
                  <a:pt x="5126494" y="2611526"/>
                  <a:pt x="5114287" y="2613309"/>
                </a:cubicBezTo>
                <a:cubicBezTo>
                  <a:pt x="5102971" y="2615024"/>
                  <a:pt x="5093850" y="2615984"/>
                  <a:pt x="5092616" y="2615641"/>
                </a:cubicBezTo>
                <a:cubicBezTo>
                  <a:pt x="5091313" y="2615298"/>
                  <a:pt x="5100228" y="2613515"/>
                  <a:pt x="5112161" y="2611732"/>
                </a:cubicBezTo>
                <a:cubicBezTo>
                  <a:pt x="5123819" y="2609949"/>
                  <a:pt x="5134998" y="2608783"/>
                  <a:pt x="5135615" y="2609195"/>
                </a:cubicBezTo>
                <a:close/>
                <a:moveTo>
                  <a:pt x="4484242" y="2609127"/>
                </a:moveTo>
                <a:cubicBezTo>
                  <a:pt x="4491237" y="2606178"/>
                  <a:pt x="4498369" y="2608167"/>
                  <a:pt x="4498438" y="2612967"/>
                </a:cubicBezTo>
                <a:cubicBezTo>
                  <a:pt x="4498506" y="2617082"/>
                  <a:pt x="4493088" y="2623254"/>
                  <a:pt x="4487397" y="2625723"/>
                </a:cubicBezTo>
                <a:cubicBezTo>
                  <a:pt x="4480539" y="2628809"/>
                  <a:pt x="4473749" y="2627026"/>
                  <a:pt x="4473475" y="2621951"/>
                </a:cubicBezTo>
                <a:cubicBezTo>
                  <a:pt x="4473269" y="2617425"/>
                  <a:pt x="4477864" y="2611870"/>
                  <a:pt x="4484242" y="2609127"/>
                </a:cubicBezTo>
                <a:close/>
                <a:moveTo>
                  <a:pt x="5756333" y="2609058"/>
                </a:moveTo>
                <a:cubicBezTo>
                  <a:pt x="5769226" y="2607824"/>
                  <a:pt x="5781639" y="2610155"/>
                  <a:pt x="5782804" y="2614339"/>
                </a:cubicBezTo>
                <a:cubicBezTo>
                  <a:pt x="5784107" y="2618933"/>
                  <a:pt x="5772655" y="2624214"/>
                  <a:pt x="5757910" y="2625311"/>
                </a:cubicBezTo>
                <a:cubicBezTo>
                  <a:pt x="5744126" y="2626340"/>
                  <a:pt x="5733495" y="2623460"/>
                  <a:pt x="5733016" y="2619002"/>
                </a:cubicBezTo>
                <a:cubicBezTo>
                  <a:pt x="5732536" y="2614682"/>
                  <a:pt x="5743165" y="2610292"/>
                  <a:pt x="5756333" y="2609058"/>
                </a:cubicBezTo>
                <a:close/>
                <a:moveTo>
                  <a:pt x="3959125" y="2605972"/>
                </a:moveTo>
                <a:cubicBezTo>
                  <a:pt x="3963994" y="2609401"/>
                  <a:pt x="3967766" y="2610224"/>
                  <a:pt x="3968932" y="2612693"/>
                </a:cubicBezTo>
                <a:cubicBezTo>
                  <a:pt x="3969549" y="2613996"/>
                  <a:pt x="3966052" y="2619414"/>
                  <a:pt x="3963720" y="2620717"/>
                </a:cubicBezTo>
                <a:cubicBezTo>
                  <a:pt x="3961251" y="2622089"/>
                  <a:pt x="3955696" y="2621883"/>
                  <a:pt x="3955491" y="2620511"/>
                </a:cubicBezTo>
                <a:cubicBezTo>
                  <a:pt x="3954942" y="2617631"/>
                  <a:pt x="3957136" y="2613447"/>
                  <a:pt x="3959125" y="2605972"/>
                </a:cubicBezTo>
                <a:close/>
                <a:moveTo>
                  <a:pt x="532662" y="2605286"/>
                </a:moveTo>
                <a:cubicBezTo>
                  <a:pt x="532183" y="2606178"/>
                  <a:pt x="531702" y="2607138"/>
                  <a:pt x="531153" y="2608098"/>
                </a:cubicBezTo>
                <a:cubicBezTo>
                  <a:pt x="530605" y="2608235"/>
                  <a:pt x="529507" y="2608646"/>
                  <a:pt x="529576" y="2608372"/>
                </a:cubicBezTo>
                <a:cubicBezTo>
                  <a:pt x="529782" y="2607617"/>
                  <a:pt x="530399" y="2606589"/>
                  <a:pt x="530811" y="2605697"/>
                </a:cubicBezTo>
                <a:cubicBezTo>
                  <a:pt x="531428" y="2605560"/>
                  <a:pt x="532045" y="2605423"/>
                  <a:pt x="532662" y="2605286"/>
                </a:cubicBezTo>
                <a:close/>
                <a:moveTo>
                  <a:pt x="5237730" y="2605217"/>
                </a:moveTo>
                <a:cubicBezTo>
                  <a:pt x="5237045" y="2605355"/>
                  <a:pt x="5227512" y="2605972"/>
                  <a:pt x="5217430" y="2606726"/>
                </a:cubicBezTo>
                <a:cubicBezTo>
                  <a:pt x="5208035" y="2607481"/>
                  <a:pt x="5201383" y="2608098"/>
                  <a:pt x="5201452" y="2608029"/>
                </a:cubicBezTo>
                <a:cubicBezTo>
                  <a:pt x="5201520" y="2607961"/>
                  <a:pt x="5209887" y="2607069"/>
                  <a:pt x="5219968" y="2606315"/>
                </a:cubicBezTo>
                <a:cubicBezTo>
                  <a:pt x="5229706" y="2605560"/>
                  <a:pt x="5238416" y="2605149"/>
                  <a:pt x="5237730" y="2605217"/>
                </a:cubicBezTo>
                <a:close/>
                <a:moveTo>
                  <a:pt x="5258647" y="2605012"/>
                </a:moveTo>
                <a:cubicBezTo>
                  <a:pt x="5270649" y="2604257"/>
                  <a:pt x="5281485" y="2605492"/>
                  <a:pt x="5282514" y="2607138"/>
                </a:cubicBezTo>
                <a:cubicBezTo>
                  <a:pt x="5283542" y="2608784"/>
                  <a:pt x="5274284" y="2610430"/>
                  <a:pt x="5262419" y="2611115"/>
                </a:cubicBezTo>
                <a:cubicBezTo>
                  <a:pt x="5249664" y="2611801"/>
                  <a:pt x="5237937" y="2611253"/>
                  <a:pt x="5237456" y="2609401"/>
                </a:cubicBezTo>
                <a:cubicBezTo>
                  <a:pt x="5237045" y="2607755"/>
                  <a:pt x="5246852" y="2605766"/>
                  <a:pt x="5258647" y="2605012"/>
                </a:cubicBezTo>
                <a:close/>
                <a:moveTo>
                  <a:pt x="620513" y="2604943"/>
                </a:moveTo>
                <a:cubicBezTo>
                  <a:pt x="617976" y="2607138"/>
                  <a:pt x="615850" y="2609058"/>
                  <a:pt x="613724" y="2610772"/>
                </a:cubicBezTo>
                <a:cubicBezTo>
                  <a:pt x="613519" y="2610909"/>
                  <a:pt x="612971" y="2610567"/>
                  <a:pt x="613656" y="2609812"/>
                </a:cubicBezTo>
                <a:cubicBezTo>
                  <a:pt x="614684" y="2608715"/>
                  <a:pt x="616879" y="2606589"/>
                  <a:pt x="617976" y="2605766"/>
                </a:cubicBezTo>
                <a:cubicBezTo>
                  <a:pt x="619005" y="2605012"/>
                  <a:pt x="619348" y="2605286"/>
                  <a:pt x="620513" y="2604943"/>
                </a:cubicBezTo>
                <a:close/>
                <a:moveTo>
                  <a:pt x="5208370" y="2604722"/>
                </a:moveTo>
                <a:lnTo>
                  <a:pt x="5208652" y="2604738"/>
                </a:lnTo>
                <a:cubicBezTo>
                  <a:pt x="5209956" y="2605629"/>
                  <a:pt x="5201177" y="2607550"/>
                  <a:pt x="5188970" y="2608921"/>
                </a:cubicBezTo>
                <a:lnTo>
                  <a:pt x="5174535" y="2609443"/>
                </a:lnTo>
                <a:lnTo>
                  <a:pt x="5156719" y="2611762"/>
                </a:lnTo>
                <a:lnTo>
                  <a:pt x="5164076" y="2611115"/>
                </a:lnTo>
                <a:cubicBezTo>
                  <a:pt x="5165036" y="2611253"/>
                  <a:pt x="5158315" y="2612076"/>
                  <a:pt x="5148988" y="2613173"/>
                </a:cubicBezTo>
                <a:cubicBezTo>
                  <a:pt x="5138632" y="2614407"/>
                  <a:pt x="5128963" y="2615573"/>
                  <a:pt x="5128688" y="2615299"/>
                </a:cubicBezTo>
                <a:lnTo>
                  <a:pt x="5143301" y="2613074"/>
                </a:lnTo>
                <a:lnTo>
                  <a:pt x="5137878" y="2613584"/>
                </a:lnTo>
                <a:cubicBezTo>
                  <a:pt x="5138495" y="2613241"/>
                  <a:pt x="5147753" y="2611870"/>
                  <a:pt x="5158109" y="2610703"/>
                </a:cubicBezTo>
                <a:lnTo>
                  <a:pt x="5173526" y="2609480"/>
                </a:lnTo>
                <a:lnTo>
                  <a:pt x="5164350" y="2609812"/>
                </a:lnTo>
                <a:cubicBezTo>
                  <a:pt x="5162978" y="2608921"/>
                  <a:pt x="5172099" y="2607069"/>
                  <a:pt x="5184238" y="2605698"/>
                </a:cubicBezTo>
                <a:lnTo>
                  <a:pt x="5194032" y="2604861"/>
                </a:lnTo>
                <a:lnTo>
                  <a:pt x="5191576" y="2605286"/>
                </a:lnTo>
                <a:close/>
                <a:moveTo>
                  <a:pt x="5185404" y="2603983"/>
                </a:moveTo>
                <a:cubicBezTo>
                  <a:pt x="5184376" y="2604394"/>
                  <a:pt x="5174020" y="2605766"/>
                  <a:pt x="5163390" y="2606932"/>
                </a:cubicBezTo>
                <a:cubicBezTo>
                  <a:pt x="5153720" y="2607960"/>
                  <a:pt x="5145902" y="2608646"/>
                  <a:pt x="5146108" y="2608303"/>
                </a:cubicBezTo>
                <a:cubicBezTo>
                  <a:pt x="5146313" y="2607960"/>
                  <a:pt x="5155846" y="2606520"/>
                  <a:pt x="5166819" y="2605286"/>
                </a:cubicBezTo>
                <a:cubicBezTo>
                  <a:pt x="5177723" y="2604051"/>
                  <a:pt x="5186433" y="2603503"/>
                  <a:pt x="5185404" y="2603983"/>
                </a:cubicBezTo>
                <a:close/>
                <a:moveTo>
                  <a:pt x="5485210" y="2603571"/>
                </a:moveTo>
                <a:cubicBezTo>
                  <a:pt x="5490087" y="2603965"/>
                  <a:pt x="5493396" y="2604805"/>
                  <a:pt x="5493876" y="2606040"/>
                </a:cubicBezTo>
                <a:cubicBezTo>
                  <a:pt x="5494768" y="2608372"/>
                  <a:pt x="5485647" y="2611321"/>
                  <a:pt x="5473234" y="2612349"/>
                </a:cubicBezTo>
                <a:cubicBezTo>
                  <a:pt x="5459586" y="2613516"/>
                  <a:pt x="5447585" y="2612007"/>
                  <a:pt x="5446625" y="2609469"/>
                </a:cubicBezTo>
                <a:cubicBezTo>
                  <a:pt x="5445733" y="2607138"/>
                  <a:pt x="5454717" y="2604806"/>
                  <a:pt x="5467130" y="2603777"/>
                </a:cubicBezTo>
                <a:cubicBezTo>
                  <a:pt x="5473885" y="2603228"/>
                  <a:pt x="5480332" y="2603177"/>
                  <a:pt x="5485210" y="2603571"/>
                </a:cubicBezTo>
                <a:close/>
                <a:moveTo>
                  <a:pt x="5152212" y="2603160"/>
                </a:moveTo>
                <a:cubicBezTo>
                  <a:pt x="5153858" y="2604052"/>
                  <a:pt x="5146794" y="2605766"/>
                  <a:pt x="5137878" y="2607001"/>
                </a:cubicBezTo>
                <a:cubicBezTo>
                  <a:pt x="5128620" y="2608235"/>
                  <a:pt x="5120253" y="2608715"/>
                  <a:pt x="5119225" y="2607686"/>
                </a:cubicBezTo>
                <a:cubicBezTo>
                  <a:pt x="5118333" y="2606795"/>
                  <a:pt x="5123751" y="2605149"/>
                  <a:pt x="5132117" y="2603915"/>
                </a:cubicBezTo>
                <a:cubicBezTo>
                  <a:pt x="5141445" y="2602543"/>
                  <a:pt x="5150565" y="2602337"/>
                  <a:pt x="5152212" y="2603160"/>
                </a:cubicBezTo>
                <a:close/>
                <a:moveTo>
                  <a:pt x="4987756" y="2603092"/>
                </a:moveTo>
                <a:cubicBezTo>
                  <a:pt x="4995780" y="2601514"/>
                  <a:pt x="5003461" y="2601720"/>
                  <a:pt x="5004490" y="2603434"/>
                </a:cubicBezTo>
                <a:cubicBezTo>
                  <a:pt x="5005519" y="2605080"/>
                  <a:pt x="4999415" y="2608098"/>
                  <a:pt x="4991665" y="2609881"/>
                </a:cubicBezTo>
                <a:cubicBezTo>
                  <a:pt x="4983847" y="2611664"/>
                  <a:pt x="4975755" y="2612075"/>
                  <a:pt x="4974178" y="2610430"/>
                </a:cubicBezTo>
                <a:cubicBezTo>
                  <a:pt x="4972326" y="2608578"/>
                  <a:pt x="4978498" y="2605080"/>
                  <a:pt x="4987756" y="2603092"/>
                </a:cubicBezTo>
                <a:close/>
                <a:moveTo>
                  <a:pt x="5072555" y="2602997"/>
                </a:moveTo>
                <a:cubicBezTo>
                  <a:pt x="5075864" y="2603040"/>
                  <a:pt x="5078042" y="2603503"/>
                  <a:pt x="5078076" y="2604326"/>
                </a:cubicBezTo>
                <a:cubicBezTo>
                  <a:pt x="5078144" y="2605766"/>
                  <a:pt x="5071561" y="2607824"/>
                  <a:pt x="5062851" y="2609264"/>
                </a:cubicBezTo>
                <a:cubicBezTo>
                  <a:pt x="5054141" y="2610704"/>
                  <a:pt x="5047009" y="2610910"/>
                  <a:pt x="5046392" y="2609538"/>
                </a:cubicBezTo>
                <a:cubicBezTo>
                  <a:pt x="5045775" y="2608235"/>
                  <a:pt x="5052084" y="2605698"/>
                  <a:pt x="5060245" y="2604189"/>
                </a:cubicBezTo>
                <a:cubicBezTo>
                  <a:pt x="5064806" y="2603331"/>
                  <a:pt x="5069246" y="2602954"/>
                  <a:pt x="5072555" y="2602997"/>
                </a:cubicBezTo>
                <a:close/>
                <a:moveTo>
                  <a:pt x="4348728" y="2602749"/>
                </a:moveTo>
                <a:cubicBezTo>
                  <a:pt x="4349483" y="2604943"/>
                  <a:pt x="4344271" y="2609812"/>
                  <a:pt x="4338304" y="2612144"/>
                </a:cubicBezTo>
                <a:cubicBezTo>
                  <a:pt x="4332681" y="2614339"/>
                  <a:pt x="4328292" y="2615093"/>
                  <a:pt x="4326989" y="2613173"/>
                </a:cubicBezTo>
                <a:cubicBezTo>
                  <a:pt x="4325686" y="2611253"/>
                  <a:pt x="4329869" y="2607069"/>
                  <a:pt x="4335904" y="2604052"/>
                </a:cubicBezTo>
                <a:cubicBezTo>
                  <a:pt x="4341459" y="2601309"/>
                  <a:pt x="4347974" y="2600623"/>
                  <a:pt x="4348728" y="2602749"/>
                </a:cubicBezTo>
                <a:close/>
                <a:moveTo>
                  <a:pt x="6324518" y="2602337"/>
                </a:moveTo>
                <a:cubicBezTo>
                  <a:pt x="6338577" y="2601034"/>
                  <a:pt x="6351950" y="2605561"/>
                  <a:pt x="6353801" y="2612487"/>
                </a:cubicBezTo>
                <a:cubicBezTo>
                  <a:pt x="6355585" y="2619345"/>
                  <a:pt x="6345092" y="2626546"/>
                  <a:pt x="6331033" y="2627780"/>
                </a:cubicBezTo>
                <a:cubicBezTo>
                  <a:pt x="6316837" y="2629015"/>
                  <a:pt x="6303669" y="2624077"/>
                  <a:pt x="6301955" y="2617151"/>
                </a:cubicBezTo>
                <a:cubicBezTo>
                  <a:pt x="6300240" y="2610156"/>
                  <a:pt x="6310322" y="2603641"/>
                  <a:pt x="6324518" y="2602337"/>
                </a:cubicBezTo>
                <a:close/>
                <a:moveTo>
                  <a:pt x="4189348" y="2601377"/>
                </a:moveTo>
                <a:cubicBezTo>
                  <a:pt x="4191474" y="2601719"/>
                  <a:pt x="4188045" y="2604325"/>
                  <a:pt x="4183655" y="2606863"/>
                </a:cubicBezTo>
                <a:cubicBezTo>
                  <a:pt x="4179061" y="2609538"/>
                  <a:pt x="4171174" y="2611938"/>
                  <a:pt x="4171997" y="2610361"/>
                </a:cubicBezTo>
                <a:cubicBezTo>
                  <a:pt x="4172614" y="2608989"/>
                  <a:pt x="4175974" y="2606520"/>
                  <a:pt x="4179403" y="2603434"/>
                </a:cubicBezTo>
                <a:cubicBezTo>
                  <a:pt x="4183793" y="2602474"/>
                  <a:pt x="4187907" y="2601102"/>
                  <a:pt x="4189348" y="2601377"/>
                </a:cubicBezTo>
                <a:close/>
                <a:moveTo>
                  <a:pt x="5243157" y="2601171"/>
                </a:moveTo>
                <a:cubicBezTo>
                  <a:pt x="5246252" y="2601103"/>
                  <a:pt x="5248018" y="2601171"/>
                  <a:pt x="5247743" y="2601377"/>
                </a:cubicBezTo>
                <a:cubicBezTo>
                  <a:pt x="5247057" y="2601789"/>
                  <a:pt x="5237114" y="2602680"/>
                  <a:pt x="5225729" y="2603503"/>
                </a:cubicBezTo>
                <a:lnTo>
                  <a:pt x="5214888" y="2603933"/>
                </a:lnTo>
                <a:lnTo>
                  <a:pt x="5209955" y="2604669"/>
                </a:lnTo>
                <a:lnTo>
                  <a:pt x="5208370" y="2604722"/>
                </a:lnTo>
                <a:lnTo>
                  <a:pt x="5200689" y="2604292"/>
                </a:lnTo>
                <a:lnTo>
                  <a:pt x="5194032" y="2604861"/>
                </a:lnTo>
                <a:lnTo>
                  <a:pt x="5207418" y="2602543"/>
                </a:lnTo>
                <a:lnTo>
                  <a:pt x="5225534" y="2602338"/>
                </a:lnTo>
                <a:lnTo>
                  <a:pt x="5230598" y="2601789"/>
                </a:lnTo>
                <a:cubicBezTo>
                  <a:pt x="5235639" y="2601446"/>
                  <a:pt x="5240062" y="2601240"/>
                  <a:pt x="5243157" y="2601171"/>
                </a:cubicBezTo>
                <a:close/>
                <a:moveTo>
                  <a:pt x="4411478" y="2600897"/>
                </a:moveTo>
                <a:cubicBezTo>
                  <a:pt x="4417994" y="2598291"/>
                  <a:pt x="4423617" y="2598908"/>
                  <a:pt x="4423617" y="2602406"/>
                </a:cubicBezTo>
                <a:cubicBezTo>
                  <a:pt x="4423617" y="2605903"/>
                  <a:pt x="4418336" y="2610772"/>
                  <a:pt x="4411615" y="2613378"/>
                </a:cubicBezTo>
                <a:cubicBezTo>
                  <a:pt x="4404963" y="2615916"/>
                  <a:pt x="4399271" y="2615093"/>
                  <a:pt x="4399340" y="2611732"/>
                </a:cubicBezTo>
                <a:cubicBezTo>
                  <a:pt x="4399408" y="2608372"/>
                  <a:pt x="4405032" y="2603434"/>
                  <a:pt x="4411478" y="2600897"/>
                </a:cubicBezTo>
                <a:close/>
                <a:moveTo>
                  <a:pt x="1015881" y="2600486"/>
                </a:moveTo>
                <a:cubicBezTo>
                  <a:pt x="1021229" y="2599389"/>
                  <a:pt x="1026305" y="2602200"/>
                  <a:pt x="1026784" y="2608235"/>
                </a:cubicBezTo>
                <a:cubicBezTo>
                  <a:pt x="1024521" y="2610430"/>
                  <a:pt x="1021643" y="2614751"/>
                  <a:pt x="1017597" y="2616877"/>
                </a:cubicBezTo>
                <a:cubicBezTo>
                  <a:pt x="1011767" y="2619963"/>
                  <a:pt x="1005729" y="2616328"/>
                  <a:pt x="1005729" y="2610704"/>
                </a:cubicBezTo>
                <a:cubicBezTo>
                  <a:pt x="1005729" y="2606178"/>
                  <a:pt x="1010189" y="2601583"/>
                  <a:pt x="1015881" y="2600486"/>
                </a:cubicBezTo>
                <a:close/>
                <a:moveTo>
                  <a:pt x="5196789" y="2600417"/>
                </a:moveTo>
                <a:cubicBezTo>
                  <a:pt x="5196720" y="2600486"/>
                  <a:pt x="5187187" y="2601583"/>
                  <a:pt x="5176352" y="2602749"/>
                </a:cubicBezTo>
                <a:cubicBezTo>
                  <a:pt x="5165379" y="2603915"/>
                  <a:pt x="5155297" y="2605012"/>
                  <a:pt x="5154886" y="2605012"/>
                </a:cubicBezTo>
                <a:cubicBezTo>
                  <a:pt x="5154338" y="2605012"/>
                  <a:pt x="5164625" y="2603777"/>
                  <a:pt x="5176900" y="2602474"/>
                </a:cubicBezTo>
                <a:cubicBezTo>
                  <a:pt x="5188216" y="2601240"/>
                  <a:pt x="5196789" y="2600417"/>
                  <a:pt x="5196789" y="2600417"/>
                </a:cubicBezTo>
                <a:close/>
                <a:moveTo>
                  <a:pt x="4916296" y="2600005"/>
                </a:moveTo>
                <a:cubicBezTo>
                  <a:pt x="4923428" y="2598496"/>
                  <a:pt x="4929943" y="2599182"/>
                  <a:pt x="4930492" y="2601239"/>
                </a:cubicBezTo>
                <a:cubicBezTo>
                  <a:pt x="4931178" y="2603640"/>
                  <a:pt x="4924525" y="2607206"/>
                  <a:pt x="4916227" y="2609195"/>
                </a:cubicBezTo>
                <a:cubicBezTo>
                  <a:pt x="4907655" y="2611252"/>
                  <a:pt x="4900728" y="2610909"/>
                  <a:pt x="4900728" y="2608235"/>
                </a:cubicBezTo>
                <a:cubicBezTo>
                  <a:pt x="4900728" y="2605697"/>
                  <a:pt x="4908066" y="2601720"/>
                  <a:pt x="4916296" y="2600005"/>
                </a:cubicBezTo>
                <a:close/>
                <a:moveTo>
                  <a:pt x="3749956" y="2598634"/>
                </a:moveTo>
                <a:cubicBezTo>
                  <a:pt x="3754208" y="2603846"/>
                  <a:pt x="3757363" y="2605903"/>
                  <a:pt x="3758803" y="2609676"/>
                </a:cubicBezTo>
                <a:cubicBezTo>
                  <a:pt x="3760861" y="2615299"/>
                  <a:pt x="3757089" y="2624626"/>
                  <a:pt x="3752974" y="2623940"/>
                </a:cubicBezTo>
                <a:cubicBezTo>
                  <a:pt x="3750299" y="2623529"/>
                  <a:pt x="3746870" y="2619414"/>
                  <a:pt x="3746185" y="2615573"/>
                </a:cubicBezTo>
                <a:cubicBezTo>
                  <a:pt x="3745499" y="2612076"/>
                  <a:pt x="3748036" y="2606727"/>
                  <a:pt x="3749956" y="2598634"/>
                </a:cubicBezTo>
                <a:close/>
                <a:moveTo>
                  <a:pt x="5410981" y="2598616"/>
                </a:moveTo>
                <a:cubicBezTo>
                  <a:pt x="5415302" y="2598856"/>
                  <a:pt x="5418233" y="2599388"/>
                  <a:pt x="5418713" y="2600211"/>
                </a:cubicBezTo>
                <a:cubicBezTo>
                  <a:pt x="5419741" y="2601925"/>
                  <a:pt x="5408631" y="2604463"/>
                  <a:pt x="5395670" y="2605011"/>
                </a:cubicBezTo>
                <a:cubicBezTo>
                  <a:pt x="5383257" y="2605560"/>
                  <a:pt x="5373724" y="2604463"/>
                  <a:pt x="5373382" y="2602748"/>
                </a:cubicBezTo>
                <a:cubicBezTo>
                  <a:pt x="5373038" y="2601171"/>
                  <a:pt x="5383051" y="2599456"/>
                  <a:pt x="5394915" y="2598770"/>
                </a:cubicBezTo>
                <a:cubicBezTo>
                  <a:pt x="5400951" y="2598427"/>
                  <a:pt x="5406660" y="2598376"/>
                  <a:pt x="5410981" y="2598616"/>
                </a:cubicBezTo>
                <a:close/>
                <a:moveTo>
                  <a:pt x="5681169" y="2598222"/>
                </a:moveTo>
                <a:cubicBezTo>
                  <a:pt x="5694679" y="2596987"/>
                  <a:pt x="5705515" y="2598496"/>
                  <a:pt x="5706201" y="2602131"/>
                </a:cubicBezTo>
                <a:cubicBezTo>
                  <a:pt x="5706818" y="2605629"/>
                  <a:pt x="5696188" y="2609881"/>
                  <a:pt x="5683227" y="2610978"/>
                </a:cubicBezTo>
                <a:cubicBezTo>
                  <a:pt x="5670333" y="2612075"/>
                  <a:pt x="5658195" y="2609743"/>
                  <a:pt x="5657715" y="2606452"/>
                </a:cubicBezTo>
                <a:cubicBezTo>
                  <a:pt x="5657234" y="2603023"/>
                  <a:pt x="5667933" y="2599456"/>
                  <a:pt x="5681169" y="2598222"/>
                </a:cubicBezTo>
                <a:close/>
                <a:moveTo>
                  <a:pt x="1538665" y="2597880"/>
                </a:moveTo>
                <a:cubicBezTo>
                  <a:pt x="1544221" y="2600143"/>
                  <a:pt x="1549572" y="2605629"/>
                  <a:pt x="1550394" y="2609881"/>
                </a:cubicBezTo>
                <a:cubicBezTo>
                  <a:pt x="1551216" y="2614065"/>
                  <a:pt x="1547170" y="2615436"/>
                  <a:pt x="1541820" y="2612693"/>
                </a:cubicBezTo>
                <a:cubicBezTo>
                  <a:pt x="1536540" y="2609950"/>
                  <a:pt x="1533384" y="2606178"/>
                  <a:pt x="1531808" y="2602338"/>
                </a:cubicBezTo>
                <a:cubicBezTo>
                  <a:pt x="1529889" y="2597674"/>
                  <a:pt x="1533248" y="2595685"/>
                  <a:pt x="1538665" y="2597880"/>
                </a:cubicBezTo>
                <a:close/>
                <a:moveTo>
                  <a:pt x="7294787" y="2597330"/>
                </a:moveTo>
                <a:cubicBezTo>
                  <a:pt x="7308572" y="2598702"/>
                  <a:pt x="7322219" y="2608578"/>
                  <a:pt x="7324552" y="2618796"/>
                </a:cubicBezTo>
                <a:cubicBezTo>
                  <a:pt x="7326883" y="2629015"/>
                  <a:pt x="7317076" y="2636216"/>
                  <a:pt x="7303223" y="2634638"/>
                </a:cubicBezTo>
                <a:cubicBezTo>
                  <a:pt x="7289370" y="2633061"/>
                  <a:pt x="7275860" y="2623391"/>
                  <a:pt x="7273665" y="2613241"/>
                </a:cubicBezTo>
                <a:cubicBezTo>
                  <a:pt x="7271402" y="2602954"/>
                  <a:pt x="7280729" y="2595959"/>
                  <a:pt x="7294787" y="2597330"/>
                </a:cubicBezTo>
                <a:close/>
                <a:moveTo>
                  <a:pt x="5336862" y="2596388"/>
                </a:moveTo>
                <a:lnTo>
                  <a:pt x="5338895" y="2596608"/>
                </a:lnTo>
                <a:lnTo>
                  <a:pt x="5336486" y="2596919"/>
                </a:lnTo>
                <a:lnTo>
                  <a:pt x="5339117" y="2596632"/>
                </a:lnTo>
                <a:lnTo>
                  <a:pt x="5344303" y="2597194"/>
                </a:lnTo>
                <a:cubicBezTo>
                  <a:pt x="5345127" y="2598154"/>
                  <a:pt x="5335868" y="2599594"/>
                  <a:pt x="5323524" y="2600143"/>
                </a:cubicBezTo>
                <a:lnTo>
                  <a:pt x="5306458" y="2599460"/>
                </a:lnTo>
                <a:lnTo>
                  <a:pt x="5289920" y="2601103"/>
                </a:lnTo>
                <a:lnTo>
                  <a:pt x="5286491" y="2601286"/>
                </a:lnTo>
                <a:lnTo>
                  <a:pt x="5283061" y="2601720"/>
                </a:lnTo>
                <a:cubicBezTo>
                  <a:pt x="5272912" y="2602680"/>
                  <a:pt x="5263310" y="2603297"/>
                  <a:pt x="5263790" y="2602954"/>
                </a:cubicBezTo>
                <a:cubicBezTo>
                  <a:pt x="5264202" y="2602680"/>
                  <a:pt x="5272020" y="2601720"/>
                  <a:pt x="5281621" y="2600828"/>
                </a:cubicBezTo>
                <a:lnTo>
                  <a:pt x="5293901" y="2600019"/>
                </a:lnTo>
                <a:lnTo>
                  <a:pt x="5294035" y="2600006"/>
                </a:lnTo>
                <a:lnTo>
                  <a:pt x="5294525" y="2599978"/>
                </a:lnTo>
                <a:lnTo>
                  <a:pt x="5299315" y="2599662"/>
                </a:lnTo>
                <a:lnTo>
                  <a:pt x="5298754" y="2599733"/>
                </a:lnTo>
                <a:lnTo>
                  <a:pt x="5304689" y="2599390"/>
                </a:lnTo>
                <a:lnTo>
                  <a:pt x="5299521" y="2599183"/>
                </a:lnTo>
                <a:cubicBezTo>
                  <a:pt x="5298835" y="2598291"/>
                  <a:pt x="5308367" y="2597262"/>
                  <a:pt x="5320575" y="2596714"/>
                </a:cubicBezTo>
                <a:cubicBezTo>
                  <a:pt x="5326884" y="2596439"/>
                  <a:pt x="5332610" y="2596319"/>
                  <a:pt x="5336862" y="2596388"/>
                </a:cubicBezTo>
                <a:close/>
                <a:moveTo>
                  <a:pt x="5254901" y="2596370"/>
                </a:moveTo>
                <a:cubicBezTo>
                  <a:pt x="5258150" y="2596250"/>
                  <a:pt x="5259813" y="2596267"/>
                  <a:pt x="5258990" y="2596439"/>
                </a:cubicBezTo>
                <a:lnTo>
                  <a:pt x="5254297" y="2596822"/>
                </a:lnTo>
                <a:lnTo>
                  <a:pt x="5270649" y="2596440"/>
                </a:lnTo>
                <a:cubicBezTo>
                  <a:pt x="5271266" y="2596851"/>
                  <a:pt x="5261322" y="2597537"/>
                  <a:pt x="5249183" y="2598360"/>
                </a:cubicBezTo>
                <a:cubicBezTo>
                  <a:pt x="5237799" y="2599114"/>
                  <a:pt x="5228678" y="2599457"/>
                  <a:pt x="5227512" y="2599114"/>
                </a:cubicBezTo>
                <a:lnTo>
                  <a:pt x="5233757" y="2598439"/>
                </a:lnTo>
                <a:lnTo>
                  <a:pt x="5217979" y="2599182"/>
                </a:lnTo>
                <a:cubicBezTo>
                  <a:pt x="5219694" y="2598839"/>
                  <a:pt x="5229638" y="2597879"/>
                  <a:pt x="5241297" y="2597125"/>
                </a:cubicBezTo>
                <a:cubicBezTo>
                  <a:pt x="5246818" y="2596747"/>
                  <a:pt x="5251652" y="2596490"/>
                  <a:pt x="5254901" y="2596370"/>
                </a:cubicBezTo>
                <a:close/>
                <a:moveTo>
                  <a:pt x="2191407" y="2596096"/>
                </a:moveTo>
                <a:cubicBezTo>
                  <a:pt x="2195110" y="2604532"/>
                  <a:pt x="2198334" y="2609606"/>
                  <a:pt x="2198814" y="2614133"/>
                </a:cubicBezTo>
                <a:cubicBezTo>
                  <a:pt x="2199088" y="2616327"/>
                  <a:pt x="2194356" y="2619551"/>
                  <a:pt x="2191750" y="2618659"/>
                </a:cubicBezTo>
                <a:cubicBezTo>
                  <a:pt x="2189212" y="2617768"/>
                  <a:pt x="2184275" y="2611252"/>
                  <a:pt x="2184412" y="2609264"/>
                </a:cubicBezTo>
                <a:cubicBezTo>
                  <a:pt x="2184823" y="2605080"/>
                  <a:pt x="2187841" y="2602200"/>
                  <a:pt x="2191407" y="2596096"/>
                </a:cubicBezTo>
                <a:close/>
                <a:moveTo>
                  <a:pt x="5316494" y="2594622"/>
                </a:moveTo>
                <a:cubicBezTo>
                  <a:pt x="5319735" y="2594502"/>
                  <a:pt x="5321432" y="2594519"/>
                  <a:pt x="5320712" y="2594725"/>
                </a:cubicBezTo>
                <a:cubicBezTo>
                  <a:pt x="5319272" y="2595136"/>
                  <a:pt x="5308368" y="2596234"/>
                  <a:pt x="5297806" y="2596851"/>
                </a:cubicBezTo>
                <a:cubicBezTo>
                  <a:pt x="5286971" y="2597537"/>
                  <a:pt x="5279632" y="2597605"/>
                  <a:pt x="5281622" y="2597125"/>
                </a:cubicBezTo>
                <a:cubicBezTo>
                  <a:pt x="5283336" y="2596714"/>
                  <a:pt x="5293554" y="2595891"/>
                  <a:pt x="5303019" y="2595342"/>
                </a:cubicBezTo>
                <a:cubicBezTo>
                  <a:pt x="5308471" y="2594999"/>
                  <a:pt x="5313254" y="2594742"/>
                  <a:pt x="5316494" y="2594622"/>
                </a:cubicBezTo>
                <a:close/>
                <a:moveTo>
                  <a:pt x="1282111" y="2594519"/>
                </a:moveTo>
                <a:cubicBezTo>
                  <a:pt x="1286634" y="2596233"/>
                  <a:pt x="1290953" y="2600485"/>
                  <a:pt x="1297537" y="2605149"/>
                </a:cubicBezTo>
                <a:cubicBezTo>
                  <a:pt x="1293150" y="2608441"/>
                  <a:pt x="1290818" y="2611664"/>
                  <a:pt x="1286977" y="2612624"/>
                </a:cubicBezTo>
                <a:cubicBezTo>
                  <a:pt x="1282794" y="2613721"/>
                  <a:pt x="1275938" y="2608304"/>
                  <a:pt x="1274084" y="2603503"/>
                </a:cubicBezTo>
                <a:cubicBezTo>
                  <a:pt x="1271752" y="2597399"/>
                  <a:pt x="1275660" y="2592119"/>
                  <a:pt x="1282111" y="2594519"/>
                </a:cubicBezTo>
                <a:close/>
                <a:moveTo>
                  <a:pt x="4840927" y="2594382"/>
                </a:moveTo>
                <a:cubicBezTo>
                  <a:pt x="4847785" y="2592530"/>
                  <a:pt x="4854505" y="2593285"/>
                  <a:pt x="4855671" y="2595959"/>
                </a:cubicBezTo>
                <a:cubicBezTo>
                  <a:pt x="4856837" y="2598634"/>
                  <a:pt x="4852311" y="2602474"/>
                  <a:pt x="4845384" y="2604875"/>
                </a:cubicBezTo>
                <a:cubicBezTo>
                  <a:pt x="4837566" y="2607549"/>
                  <a:pt x="4829062" y="2607549"/>
                  <a:pt x="4827896" y="2604600"/>
                </a:cubicBezTo>
                <a:cubicBezTo>
                  <a:pt x="4826731" y="2601651"/>
                  <a:pt x="4833040" y="2596576"/>
                  <a:pt x="4840927" y="2594382"/>
                </a:cubicBezTo>
                <a:close/>
                <a:moveTo>
                  <a:pt x="6108217" y="2594245"/>
                </a:moveTo>
                <a:cubicBezTo>
                  <a:pt x="6122070" y="2592667"/>
                  <a:pt x="6134071" y="2595342"/>
                  <a:pt x="6136471" y="2600760"/>
                </a:cubicBezTo>
                <a:cubicBezTo>
                  <a:pt x="6139009" y="2606589"/>
                  <a:pt x="6128791" y="2613105"/>
                  <a:pt x="6114252" y="2614613"/>
                </a:cubicBezTo>
                <a:cubicBezTo>
                  <a:pt x="6099781" y="2616122"/>
                  <a:pt x="6086134" y="2612144"/>
                  <a:pt x="6085379" y="2606452"/>
                </a:cubicBezTo>
                <a:cubicBezTo>
                  <a:pt x="6084556" y="2601034"/>
                  <a:pt x="6094569" y="2595822"/>
                  <a:pt x="6108217" y="2594245"/>
                </a:cubicBezTo>
                <a:close/>
                <a:moveTo>
                  <a:pt x="5893424" y="2593765"/>
                </a:moveTo>
                <a:cubicBezTo>
                  <a:pt x="5907346" y="2592119"/>
                  <a:pt x="5920925" y="2594862"/>
                  <a:pt x="5921199" y="2599594"/>
                </a:cubicBezTo>
                <a:cubicBezTo>
                  <a:pt x="5921473" y="2604052"/>
                  <a:pt x="5910775" y="2608921"/>
                  <a:pt x="5897196" y="2610224"/>
                </a:cubicBezTo>
                <a:cubicBezTo>
                  <a:pt x="5883274" y="2611527"/>
                  <a:pt x="5872164" y="2608853"/>
                  <a:pt x="5871204" y="2604326"/>
                </a:cubicBezTo>
                <a:cubicBezTo>
                  <a:pt x="5870244" y="2599869"/>
                  <a:pt x="5880188" y="2595274"/>
                  <a:pt x="5893424" y="2593765"/>
                </a:cubicBezTo>
                <a:close/>
                <a:moveTo>
                  <a:pt x="5372696" y="2592598"/>
                </a:moveTo>
                <a:cubicBezTo>
                  <a:pt x="5372902" y="2592667"/>
                  <a:pt x="5363781" y="2593901"/>
                  <a:pt x="5354111" y="2594999"/>
                </a:cubicBezTo>
                <a:lnTo>
                  <a:pt x="5339117" y="2596632"/>
                </a:lnTo>
                <a:lnTo>
                  <a:pt x="5338895" y="2596608"/>
                </a:lnTo>
                <a:lnTo>
                  <a:pt x="5353494" y="2594725"/>
                </a:lnTo>
                <a:cubicBezTo>
                  <a:pt x="5363507" y="2593490"/>
                  <a:pt x="5372490" y="2592530"/>
                  <a:pt x="5372696" y="2592598"/>
                </a:cubicBezTo>
                <a:close/>
                <a:moveTo>
                  <a:pt x="7540695" y="2591406"/>
                </a:moveTo>
                <a:cubicBezTo>
                  <a:pt x="7542314" y="2590755"/>
                  <a:pt x="7543407" y="2591467"/>
                  <a:pt x="7543801" y="2593833"/>
                </a:cubicBezTo>
                <a:cubicBezTo>
                  <a:pt x="7545379" y="2603503"/>
                  <a:pt x="7535709" y="2636353"/>
                  <a:pt x="7522267" y="2662413"/>
                </a:cubicBezTo>
                <a:cubicBezTo>
                  <a:pt x="7509580" y="2686965"/>
                  <a:pt x="7498401" y="2695606"/>
                  <a:pt x="7496344" y="2686622"/>
                </a:cubicBezTo>
                <a:cubicBezTo>
                  <a:pt x="7494149" y="2677089"/>
                  <a:pt x="7503545" y="2651372"/>
                  <a:pt x="7516575" y="2626134"/>
                </a:cubicBezTo>
                <a:cubicBezTo>
                  <a:pt x="7526245" y="2607566"/>
                  <a:pt x="7535837" y="2593357"/>
                  <a:pt x="7540695" y="2591406"/>
                </a:cubicBezTo>
                <a:close/>
                <a:moveTo>
                  <a:pt x="5622233" y="2591115"/>
                </a:moveTo>
                <a:cubicBezTo>
                  <a:pt x="5627128" y="2591432"/>
                  <a:pt x="5630454" y="2592255"/>
                  <a:pt x="5630968" y="2593558"/>
                </a:cubicBezTo>
                <a:cubicBezTo>
                  <a:pt x="5631860" y="2595959"/>
                  <a:pt x="5622739" y="2599113"/>
                  <a:pt x="5610257" y="2600485"/>
                </a:cubicBezTo>
                <a:cubicBezTo>
                  <a:pt x="5596541" y="2601925"/>
                  <a:pt x="5584471" y="2600691"/>
                  <a:pt x="5583511" y="2598085"/>
                </a:cubicBezTo>
                <a:cubicBezTo>
                  <a:pt x="5582619" y="2595684"/>
                  <a:pt x="5591672" y="2593010"/>
                  <a:pt x="5604085" y="2591707"/>
                </a:cubicBezTo>
                <a:cubicBezTo>
                  <a:pt x="5610875" y="2590987"/>
                  <a:pt x="5617338" y="2590798"/>
                  <a:pt x="5622233" y="2591115"/>
                </a:cubicBezTo>
                <a:close/>
                <a:moveTo>
                  <a:pt x="6464695" y="2591090"/>
                </a:moveTo>
                <a:cubicBezTo>
                  <a:pt x="6478823" y="2590268"/>
                  <a:pt x="6491853" y="2595480"/>
                  <a:pt x="6493293" y="2602681"/>
                </a:cubicBezTo>
                <a:cubicBezTo>
                  <a:pt x="6494733" y="2609881"/>
                  <a:pt x="6483829" y="2616945"/>
                  <a:pt x="6469770" y="2617631"/>
                </a:cubicBezTo>
                <a:cubicBezTo>
                  <a:pt x="6455299" y="2618385"/>
                  <a:pt x="6442750" y="2613036"/>
                  <a:pt x="6441309" y="2605698"/>
                </a:cubicBezTo>
                <a:cubicBezTo>
                  <a:pt x="6439938" y="2598497"/>
                  <a:pt x="6450567" y="2591913"/>
                  <a:pt x="6464695" y="2591090"/>
                </a:cubicBezTo>
                <a:close/>
                <a:moveTo>
                  <a:pt x="719821" y="2591022"/>
                </a:moveTo>
                <a:cubicBezTo>
                  <a:pt x="718516" y="2592736"/>
                  <a:pt x="716528" y="2595617"/>
                  <a:pt x="713922" y="2598703"/>
                </a:cubicBezTo>
                <a:cubicBezTo>
                  <a:pt x="709738" y="2603503"/>
                  <a:pt x="704456" y="2607755"/>
                  <a:pt x="705486" y="2605424"/>
                </a:cubicBezTo>
                <a:cubicBezTo>
                  <a:pt x="706240" y="2603709"/>
                  <a:pt x="708710" y="2600212"/>
                  <a:pt x="711250" y="2597194"/>
                </a:cubicBezTo>
                <a:cubicBezTo>
                  <a:pt x="714675" y="2593011"/>
                  <a:pt x="719544" y="2589376"/>
                  <a:pt x="719821" y="2591022"/>
                </a:cubicBezTo>
                <a:close/>
                <a:moveTo>
                  <a:pt x="5282179" y="2589778"/>
                </a:moveTo>
                <a:cubicBezTo>
                  <a:pt x="5285462" y="2589838"/>
                  <a:pt x="5287588" y="2590164"/>
                  <a:pt x="5287588" y="2590747"/>
                </a:cubicBezTo>
                <a:cubicBezTo>
                  <a:pt x="5287588" y="2591913"/>
                  <a:pt x="5279633" y="2593558"/>
                  <a:pt x="5270512" y="2594450"/>
                </a:cubicBezTo>
                <a:cubicBezTo>
                  <a:pt x="5262213" y="2595204"/>
                  <a:pt x="5255355" y="2594930"/>
                  <a:pt x="5254395" y="2593970"/>
                </a:cubicBezTo>
                <a:cubicBezTo>
                  <a:pt x="5253367" y="2592873"/>
                  <a:pt x="5260293" y="2591432"/>
                  <a:pt x="5269826" y="2590404"/>
                </a:cubicBezTo>
                <a:cubicBezTo>
                  <a:pt x="5274455" y="2589924"/>
                  <a:pt x="5278896" y="2589718"/>
                  <a:pt x="5282179" y="2589778"/>
                </a:cubicBezTo>
                <a:close/>
                <a:moveTo>
                  <a:pt x="5398679" y="2588998"/>
                </a:moveTo>
                <a:cubicBezTo>
                  <a:pt x="5403111" y="2588826"/>
                  <a:pt x="5406197" y="2588826"/>
                  <a:pt x="5406643" y="2589101"/>
                </a:cubicBezTo>
                <a:cubicBezTo>
                  <a:pt x="5407466" y="2589581"/>
                  <a:pt x="5397796" y="2590884"/>
                  <a:pt x="5385452" y="2591638"/>
                </a:cubicBezTo>
                <a:lnTo>
                  <a:pt x="5373318" y="2591863"/>
                </a:lnTo>
                <a:lnTo>
                  <a:pt x="5361448" y="2593284"/>
                </a:lnTo>
                <a:cubicBezTo>
                  <a:pt x="5351299" y="2594313"/>
                  <a:pt x="5343480" y="2594861"/>
                  <a:pt x="5343755" y="2594587"/>
                </a:cubicBezTo>
                <a:cubicBezTo>
                  <a:pt x="5344098" y="2594313"/>
                  <a:pt x="5354522" y="2593215"/>
                  <a:pt x="5365563" y="2592118"/>
                </a:cubicBezTo>
                <a:lnTo>
                  <a:pt x="5367364" y="2591973"/>
                </a:lnTo>
                <a:lnTo>
                  <a:pt x="5363232" y="2592050"/>
                </a:lnTo>
                <a:cubicBezTo>
                  <a:pt x="5361792" y="2591570"/>
                  <a:pt x="5370570" y="2590747"/>
                  <a:pt x="5382640" y="2589924"/>
                </a:cubicBezTo>
                <a:cubicBezTo>
                  <a:pt x="5388470" y="2589512"/>
                  <a:pt x="5394248" y="2589169"/>
                  <a:pt x="5398679" y="2588998"/>
                </a:cubicBezTo>
                <a:close/>
                <a:moveTo>
                  <a:pt x="5360420" y="2588073"/>
                </a:moveTo>
                <a:cubicBezTo>
                  <a:pt x="5361174" y="2588827"/>
                  <a:pt x="5353767" y="2590473"/>
                  <a:pt x="5344784" y="2591639"/>
                </a:cubicBezTo>
                <a:cubicBezTo>
                  <a:pt x="5335594" y="2592874"/>
                  <a:pt x="5327158" y="2593354"/>
                  <a:pt x="5326541" y="2592736"/>
                </a:cubicBezTo>
                <a:lnTo>
                  <a:pt x="5327235" y="2592577"/>
                </a:lnTo>
                <a:lnTo>
                  <a:pt x="5313443" y="2593490"/>
                </a:lnTo>
                <a:cubicBezTo>
                  <a:pt x="5302813" y="2594038"/>
                  <a:pt x="5291703" y="2594381"/>
                  <a:pt x="5290194" y="2594381"/>
                </a:cubicBezTo>
                <a:cubicBezTo>
                  <a:pt x="5288480" y="2594381"/>
                  <a:pt x="5298218" y="2594038"/>
                  <a:pt x="5310425" y="2593353"/>
                </a:cubicBezTo>
                <a:lnTo>
                  <a:pt x="5327658" y="2592480"/>
                </a:lnTo>
                <a:lnTo>
                  <a:pt x="5342383" y="2589102"/>
                </a:lnTo>
                <a:cubicBezTo>
                  <a:pt x="5351367" y="2587867"/>
                  <a:pt x="5359734" y="2587387"/>
                  <a:pt x="5360420" y="2588073"/>
                </a:cubicBezTo>
                <a:close/>
                <a:moveTo>
                  <a:pt x="5394915" y="2587592"/>
                </a:moveTo>
                <a:cubicBezTo>
                  <a:pt x="5394367" y="2587730"/>
                  <a:pt x="5384080" y="2588758"/>
                  <a:pt x="5372901" y="2589718"/>
                </a:cubicBezTo>
                <a:cubicBezTo>
                  <a:pt x="5361311" y="2590679"/>
                  <a:pt x="5352670" y="2591227"/>
                  <a:pt x="5353287" y="2591021"/>
                </a:cubicBezTo>
                <a:cubicBezTo>
                  <a:pt x="5353904" y="2590816"/>
                  <a:pt x="5363643" y="2590061"/>
                  <a:pt x="5375096" y="2589170"/>
                </a:cubicBezTo>
                <a:cubicBezTo>
                  <a:pt x="5386411" y="2588278"/>
                  <a:pt x="5395464" y="2587524"/>
                  <a:pt x="5394915" y="2587592"/>
                </a:cubicBezTo>
                <a:close/>
                <a:moveTo>
                  <a:pt x="5545792" y="2587541"/>
                </a:moveTo>
                <a:cubicBezTo>
                  <a:pt x="5550867" y="2587609"/>
                  <a:pt x="5554570" y="2588072"/>
                  <a:pt x="5555324" y="2588964"/>
                </a:cubicBezTo>
                <a:cubicBezTo>
                  <a:pt x="5556696" y="2590541"/>
                  <a:pt x="5548055" y="2593147"/>
                  <a:pt x="5535916" y="2594382"/>
                </a:cubicBezTo>
                <a:cubicBezTo>
                  <a:pt x="5523914" y="2595616"/>
                  <a:pt x="5512256" y="2594999"/>
                  <a:pt x="5510267" y="2593422"/>
                </a:cubicBezTo>
                <a:cubicBezTo>
                  <a:pt x="5508278" y="2591776"/>
                  <a:pt x="5515822" y="2589787"/>
                  <a:pt x="5528029" y="2588484"/>
                </a:cubicBezTo>
                <a:cubicBezTo>
                  <a:pt x="5534270" y="2587798"/>
                  <a:pt x="5540717" y="2587472"/>
                  <a:pt x="5545792" y="2587541"/>
                </a:cubicBezTo>
                <a:close/>
                <a:moveTo>
                  <a:pt x="5472266" y="2587036"/>
                </a:moveTo>
                <a:cubicBezTo>
                  <a:pt x="5476732" y="2586958"/>
                  <a:pt x="5479784" y="2587147"/>
                  <a:pt x="5480573" y="2587661"/>
                </a:cubicBezTo>
                <a:cubicBezTo>
                  <a:pt x="5482150" y="2588690"/>
                  <a:pt x="5473371" y="2590542"/>
                  <a:pt x="5461096" y="2591571"/>
                </a:cubicBezTo>
                <a:cubicBezTo>
                  <a:pt x="5449026" y="2592599"/>
                  <a:pt x="5437367" y="2592393"/>
                  <a:pt x="5435790" y="2591502"/>
                </a:cubicBezTo>
                <a:cubicBezTo>
                  <a:pt x="5434212" y="2590542"/>
                  <a:pt x="5443265" y="2589102"/>
                  <a:pt x="5455472" y="2588004"/>
                </a:cubicBezTo>
                <a:cubicBezTo>
                  <a:pt x="5461919" y="2587455"/>
                  <a:pt x="5467799" y="2587113"/>
                  <a:pt x="5472266" y="2587036"/>
                </a:cubicBezTo>
                <a:close/>
                <a:moveTo>
                  <a:pt x="805614" y="2586152"/>
                </a:moveTo>
                <a:cubicBezTo>
                  <a:pt x="806711" y="2587592"/>
                  <a:pt x="803762" y="2592256"/>
                  <a:pt x="798825" y="2597056"/>
                </a:cubicBezTo>
                <a:cubicBezTo>
                  <a:pt x="793407" y="2602337"/>
                  <a:pt x="787439" y="2605217"/>
                  <a:pt x="788744" y="2601377"/>
                </a:cubicBezTo>
                <a:cubicBezTo>
                  <a:pt x="789635" y="2598633"/>
                  <a:pt x="793130" y="2594039"/>
                  <a:pt x="796630" y="2588484"/>
                </a:cubicBezTo>
                <a:cubicBezTo>
                  <a:pt x="800677" y="2587249"/>
                  <a:pt x="804792" y="2585055"/>
                  <a:pt x="805614" y="2586152"/>
                </a:cubicBezTo>
                <a:close/>
                <a:moveTo>
                  <a:pt x="4766997" y="2585741"/>
                </a:moveTo>
                <a:cubicBezTo>
                  <a:pt x="4774199" y="2583478"/>
                  <a:pt x="4781331" y="2584644"/>
                  <a:pt x="4781880" y="2587867"/>
                </a:cubicBezTo>
                <a:cubicBezTo>
                  <a:pt x="4782359" y="2591159"/>
                  <a:pt x="4776325" y="2596165"/>
                  <a:pt x="4769398" y="2598429"/>
                </a:cubicBezTo>
                <a:cubicBezTo>
                  <a:pt x="4762128" y="2600760"/>
                  <a:pt x="4755545" y="2599937"/>
                  <a:pt x="4754790" y="2596440"/>
                </a:cubicBezTo>
                <a:cubicBezTo>
                  <a:pt x="4753967" y="2592874"/>
                  <a:pt x="4759248" y="2588142"/>
                  <a:pt x="4766997" y="2585741"/>
                </a:cubicBezTo>
                <a:close/>
                <a:moveTo>
                  <a:pt x="5197268" y="2585193"/>
                </a:moveTo>
                <a:cubicBezTo>
                  <a:pt x="5205429" y="2584507"/>
                  <a:pt x="5212630" y="2585398"/>
                  <a:pt x="5213110" y="2586838"/>
                </a:cubicBezTo>
                <a:cubicBezTo>
                  <a:pt x="5213658" y="2588553"/>
                  <a:pt x="5205840" y="2590336"/>
                  <a:pt x="5195965" y="2591022"/>
                </a:cubicBezTo>
                <a:cubicBezTo>
                  <a:pt x="5187598" y="2591639"/>
                  <a:pt x="5180740" y="2591022"/>
                  <a:pt x="5181289" y="2589513"/>
                </a:cubicBezTo>
                <a:cubicBezTo>
                  <a:pt x="5181837" y="2588004"/>
                  <a:pt x="5189313" y="2585878"/>
                  <a:pt x="5197268" y="2585193"/>
                </a:cubicBezTo>
                <a:close/>
                <a:moveTo>
                  <a:pt x="7640568" y="2584232"/>
                </a:moveTo>
                <a:cubicBezTo>
                  <a:pt x="7642695" y="2588484"/>
                  <a:pt x="7631721" y="2625311"/>
                  <a:pt x="7616291" y="2664265"/>
                </a:cubicBezTo>
                <a:cubicBezTo>
                  <a:pt x="7601615" y="2701298"/>
                  <a:pt x="7589408" y="2723998"/>
                  <a:pt x="7587693" y="2719266"/>
                </a:cubicBezTo>
                <a:cubicBezTo>
                  <a:pt x="7585910" y="2714328"/>
                  <a:pt x="7597157" y="2679215"/>
                  <a:pt x="7611834" y="2641976"/>
                </a:cubicBezTo>
                <a:cubicBezTo>
                  <a:pt x="7625686" y="2606658"/>
                  <a:pt x="7638579" y="2580254"/>
                  <a:pt x="7640568" y="2584232"/>
                </a:cubicBezTo>
                <a:close/>
                <a:moveTo>
                  <a:pt x="7157078" y="2584232"/>
                </a:moveTo>
                <a:cubicBezTo>
                  <a:pt x="7170932" y="2584918"/>
                  <a:pt x="7184648" y="2593627"/>
                  <a:pt x="7187048" y="2603297"/>
                </a:cubicBezTo>
                <a:cubicBezTo>
                  <a:pt x="7189448" y="2612898"/>
                  <a:pt x="7179710" y="2620168"/>
                  <a:pt x="7165788" y="2619276"/>
                </a:cubicBezTo>
                <a:cubicBezTo>
                  <a:pt x="7151866" y="2618453"/>
                  <a:pt x="7138288" y="2609744"/>
                  <a:pt x="7135956" y="2600280"/>
                </a:cubicBezTo>
                <a:cubicBezTo>
                  <a:pt x="7133692" y="2590610"/>
                  <a:pt x="7142951" y="2583546"/>
                  <a:pt x="7157078" y="2584232"/>
                </a:cubicBezTo>
                <a:close/>
                <a:moveTo>
                  <a:pt x="5835662" y="2582723"/>
                </a:moveTo>
                <a:cubicBezTo>
                  <a:pt x="5840360" y="2583341"/>
                  <a:pt x="5843532" y="2584609"/>
                  <a:pt x="5844114" y="2586427"/>
                </a:cubicBezTo>
                <a:cubicBezTo>
                  <a:pt x="5845281" y="2590061"/>
                  <a:pt x="5835130" y="2594588"/>
                  <a:pt x="5822100" y="2595959"/>
                </a:cubicBezTo>
                <a:cubicBezTo>
                  <a:pt x="5809207" y="2597331"/>
                  <a:pt x="5796520" y="2595273"/>
                  <a:pt x="5795491" y="2591913"/>
                </a:cubicBezTo>
                <a:cubicBezTo>
                  <a:pt x="5794394" y="2588484"/>
                  <a:pt x="5804818" y="2584438"/>
                  <a:pt x="5818054" y="2582929"/>
                </a:cubicBezTo>
                <a:cubicBezTo>
                  <a:pt x="5824741" y="2582140"/>
                  <a:pt x="5830964" y="2582106"/>
                  <a:pt x="5835662" y="2582723"/>
                </a:cubicBezTo>
                <a:close/>
                <a:moveTo>
                  <a:pt x="4262317" y="2582655"/>
                </a:moveTo>
                <a:cubicBezTo>
                  <a:pt x="4263345" y="2583477"/>
                  <a:pt x="4259711" y="2586564"/>
                  <a:pt x="4254636" y="2589169"/>
                </a:cubicBezTo>
                <a:cubicBezTo>
                  <a:pt x="4249424" y="2591844"/>
                  <a:pt x="4244486" y="2593147"/>
                  <a:pt x="4244006" y="2591981"/>
                </a:cubicBezTo>
                <a:cubicBezTo>
                  <a:pt x="4243594" y="2590952"/>
                  <a:pt x="4245789" y="2589032"/>
                  <a:pt x="4250316" y="2586495"/>
                </a:cubicBezTo>
                <a:cubicBezTo>
                  <a:pt x="4255116" y="2583820"/>
                  <a:pt x="4261357" y="2581900"/>
                  <a:pt x="4262317" y="2582655"/>
                </a:cubicBezTo>
                <a:close/>
                <a:moveTo>
                  <a:pt x="3068820" y="2582518"/>
                </a:moveTo>
                <a:cubicBezTo>
                  <a:pt x="3072317" y="2590130"/>
                  <a:pt x="3075266" y="2594314"/>
                  <a:pt x="3076158" y="2598291"/>
                </a:cubicBezTo>
                <a:cubicBezTo>
                  <a:pt x="3077392" y="2603915"/>
                  <a:pt x="3071357" y="2607755"/>
                  <a:pt x="3067928" y="2604052"/>
                </a:cubicBezTo>
                <a:cubicBezTo>
                  <a:pt x="3065459" y="2601378"/>
                  <a:pt x="3062853" y="2595960"/>
                  <a:pt x="3062716" y="2592394"/>
                </a:cubicBezTo>
                <a:cubicBezTo>
                  <a:pt x="3062579" y="2589307"/>
                  <a:pt x="3065802" y="2587319"/>
                  <a:pt x="3068820" y="2582518"/>
                </a:cubicBezTo>
                <a:close/>
                <a:moveTo>
                  <a:pt x="6602610" y="2582380"/>
                </a:moveTo>
                <a:cubicBezTo>
                  <a:pt x="6616669" y="2581420"/>
                  <a:pt x="6630316" y="2586838"/>
                  <a:pt x="6632510" y="2594450"/>
                </a:cubicBezTo>
                <a:cubicBezTo>
                  <a:pt x="6634705" y="2601994"/>
                  <a:pt x="6624692" y="2609195"/>
                  <a:pt x="6610565" y="2610087"/>
                </a:cubicBezTo>
                <a:cubicBezTo>
                  <a:pt x="6596506" y="2610978"/>
                  <a:pt x="6582927" y="2605286"/>
                  <a:pt x="6580870" y="2597742"/>
                </a:cubicBezTo>
                <a:cubicBezTo>
                  <a:pt x="6578744" y="2590061"/>
                  <a:pt x="6588345" y="2583409"/>
                  <a:pt x="6602610" y="2582380"/>
                </a:cubicBezTo>
                <a:close/>
                <a:moveTo>
                  <a:pt x="5456432" y="2581489"/>
                </a:moveTo>
                <a:lnTo>
                  <a:pt x="5435928" y="2584109"/>
                </a:lnTo>
                <a:lnTo>
                  <a:pt x="5429977" y="2584721"/>
                </a:lnTo>
                <a:lnTo>
                  <a:pt x="5428940" y="2584884"/>
                </a:lnTo>
                <a:lnTo>
                  <a:pt x="5421508" y="2585689"/>
                </a:lnTo>
                <a:cubicBezTo>
                  <a:pt x="5418216" y="2586015"/>
                  <a:pt x="5416416" y="2586152"/>
                  <a:pt x="5416999" y="2586015"/>
                </a:cubicBezTo>
                <a:cubicBezTo>
                  <a:pt x="5418096" y="2585809"/>
                  <a:pt x="5426943" y="2584781"/>
                  <a:pt x="5436955" y="2583683"/>
                </a:cubicBezTo>
                <a:cubicBezTo>
                  <a:pt x="5447928" y="2582449"/>
                  <a:pt x="5457049" y="2581352"/>
                  <a:pt x="5456432" y="2581489"/>
                </a:cubicBezTo>
                <a:close/>
                <a:moveTo>
                  <a:pt x="5468022" y="2581283"/>
                </a:moveTo>
                <a:cubicBezTo>
                  <a:pt x="5469051" y="2581421"/>
                  <a:pt x="5460753" y="2582586"/>
                  <a:pt x="5449643" y="2583684"/>
                </a:cubicBezTo>
                <a:lnTo>
                  <a:pt x="5434889" y="2584716"/>
                </a:lnTo>
                <a:lnTo>
                  <a:pt x="5427766" y="2585741"/>
                </a:lnTo>
                <a:cubicBezTo>
                  <a:pt x="5417342" y="2587181"/>
                  <a:pt x="5408358" y="2588347"/>
                  <a:pt x="5408221" y="2588347"/>
                </a:cubicBezTo>
                <a:cubicBezTo>
                  <a:pt x="5408084" y="2588347"/>
                  <a:pt x="5416793" y="2587181"/>
                  <a:pt x="5426600" y="2585809"/>
                </a:cubicBezTo>
                <a:lnTo>
                  <a:pt x="5434062" y="2584774"/>
                </a:lnTo>
                <a:lnTo>
                  <a:pt x="5426120" y="2585329"/>
                </a:lnTo>
                <a:lnTo>
                  <a:pt x="5428940" y="2584884"/>
                </a:lnTo>
                <a:lnTo>
                  <a:pt x="5434967" y="2584232"/>
                </a:lnTo>
                <a:lnTo>
                  <a:pt x="5435928" y="2584109"/>
                </a:lnTo>
                <a:lnTo>
                  <a:pt x="5443402" y="2583341"/>
                </a:lnTo>
                <a:cubicBezTo>
                  <a:pt x="5455815" y="2582106"/>
                  <a:pt x="5466925" y="2581077"/>
                  <a:pt x="5468022" y="2581283"/>
                </a:cubicBezTo>
                <a:close/>
                <a:moveTo>
                  <a:pt x="5434144" y="2581214"/>
                </a:moveTo>
                <a:cubicBezTo>
                  <a:pt x="5434761" y="2581626"/>
                  <a:pt x="5427766" y="2583135"/>
                  <a:pt x="5418371" y="2584643"/>
                </a:cubicBezTo>
                <a:cubicBezTo>
                  <a:pt x="5408152" y="2586289"/>
                  <a:pt x="5398482" y="2587318"/>
                  <a:pt x="5398688" y="2586838"/>
                </a:cubicBezTo>
                <a:cubicBezTo>
                  <a:pt x="5398894" y="2586358"/>
                  <a:pt x="5406575" y="2584712"/>
                  <a:pt x="5416039" y="2583203"/>
                </a:cubicBezTo>
                <a:cubicBezTo>
                  <a:pt x="5425503" y="2581626"/>
                  <a:pt x="5433527" y="2580803"/>
                  <a:pt x="5434144" y="2581214"/>
                </a:cubicBezTo>
                <a:close/>
                <a:moveTo>
                  <a:pt x="1147213" y="2580597"/>
                </a:moveTo>
                <a:cubicBezTo>
                  <a:pt x="1153932" y="2580391"/>
                  <a:pt x="1161202" y="2585535"/>
                  <a:pt x="1159695" y="2590267"/>
                </a:cubicBezTo>
                <a:cubicBezTo>
                  <a:pt x="1158595" y="2593765"/>
                  <a:pt x="1154412" y="2596302"/>
                  <a:pt x="1152630" y="2598222"/>
                </a:cubicBezTo>
                <a:cubicBezTo>
                  <a:pt x="1144605" y="2598154"/>
                  <a:pt x="1139872" y="2594519"/>
                  <a:pt x="1138982" y="2589650"/>
                </a:cubicBezTo>
                <a:cubicBezTo>
                  <a:pt x="1138093" y="2584918"/>
                  <a:pt x="1141796" y="2580803"/>
                  <a:pt x="1147213" y="2580597"/>
                </a:cubicBezTo>
                <a:close/>
                <a:moveTo>
                  <a:pt x="6244896" y="2579638"/>
                </a:moveTo>
                <a:cubicBezTo>
                  <a:pt x="6259709" y="2577649"/>
                  <a:pt x="6273288" y="2580598"/>
                  <a:pt x="6275688" y="2586770"/>
                </a:cubicBezTo>
                <a:cubicBezTo>
                  <a:pt x="6277815" y="2592394"/>
                  <a:pt x="6268830" y="2598703"/>
                  <a:pt x="6255800" y="2600486"/>
                </a:cubicBezTo>
                <a:cubicBezTo>
                  <a:pt x="6241604" y="2602475"/>
                  <a:pt x="6227202" y="2598771"/>
                  <a:pt x="6224665" y="2592874"/>
                </a:cubicBezTo>
                <a:cubicBezTo>
                  <a:pt x="6222402" y="2587524"/>
                  <a:pt x="6231729" y="2581558"/>
                  <a:pt x="6244896" y="2579638"/>
                </a:cubicBezTo>
                <a:close/>
                <a:moveTo>
                  <a:pt x="1599974" y="2579569"/>
                </a:moveTo>
                <a:cubicBezTo>
                  <a:pt x="1604638" y="2581489"/>
                  <a:pt x="1609300" y="2586153"/>
                  <a:pt x="1611085" y="2591982"/>
                </a:cubicBezTo>
                <a:cubicBezTo>
                  <a:pt x="1609506" y="2592668"/>
                  <a:pt x="1607656" y="2594793"/>
                  <a:pt x="1604502" y="2594382"/>
                </a:cubicBezTo>
                <a:cubicBezTo>
                  <a:pt x="1600252" y="2593902"/>
                  <a:pt x="1592224" y="2585741"/>
                  <a:pt x="1592224" y="2582244"/>
                </a:cubicBezTo>
                <a:cubicBezTo>
                  <a:pt x="1592224" y="2578677"/>
                  <a:pt x="1594762" y="2577443"/>
                  <a:pt x="1599974" y="2579569"/>
                </a:cubicBezTo>
                <a:close/>
                <a:moveTo>
                  <a:pt x="5123957" y="2578471"/>
                </a:moveTo>
                <a:cubicBezTo>
                  <a:pt x="5132049" y="2577580"/>
                  <a:pt x="5139319" y="2578677"/>
                  <a:pt x="5139455" y="2580597"/>
                </a:cubicBezTo>
                <a:cubicBezTo>
                  <a:pt x="5139593" y="2582655"/>
                  <a:pt x="5133009" y="2585124"/>
                  <a:pt x="5125191" y="2586221"/>
                </a:cubicBezTo>
                <a:cubicBezTo>
                  <a:pt x="5116070" y="2587524"/>
                  <a:pt x="5108389" y="2586770"/>
                  <a:pt x="5108663" y="2584301"/>
                </a:cubicBezTo>
                <a:cubicBezTo>
                  <a:pt x="5108938" y="2582175"/>
                  <a:pt x="5115727" y="2579500"/>
                  <a:pt x="5123957" y="2578471"/>
                </a:cubicBezTo>
                <a:close/>
                <a:moveTo>
                  <a:pt x="606797" y="2577717"/>
                </a:moveTo>
                <a:cubicBezTo>
                  <a:pt x="606249" y="2578266"/>
                  <a:pt x="605837" y="2578815"/>
                  <a:pt x="605357" y="2579363"/>
                </a:cubicBezTo>
                <a:cubicBezTo>
                  <a:pt x="603918" y="2580254"/>
                  <a:pt x="602545" y="2581077"/>
                  <a:pt x="601105" y="2581900"/>
                </a:cubicBezTo>
                <a:cubicBezTo>
                  <a:pt x="601654" y="2581283"/>
                  <a:pt x="602272" y="2580529"/>
                  <a:pt x="602751" y="2580186"/>
                </a:cubicBezTo>
                <a:cubicBezTo>
                  <a:pt x="604124" y="2579226"/>
                  <a:pt x="605427" y="2578540"/>
                  <a:pt x="606797" y="2577717"/>
                </a:cubicBezTo>
                <a:close/>
                <a:moveTo>
                  <a:pt x="6031887" y="2577442"/>
                </a:moveTo>
                <a:cubicBezTo>
                  <a:pt x="6044643" y="2575933"/>
                  <a:pt x="6057673" y="2578265"/>
                  <a:pt x="6059594" y="2582654"/>
                </a:cubicBezTo>
                <a:cubicBezTo>
                  <a:pt x="6061514" y="2587112"/>
                  <a:pt x="6051981" y="2592598"/>
                  <a:pt x="6038608" y="2594381"/>
                </a:cubicBezTo>
                <a:cubicBezTo>
                  <a:pt x="6024824" y="2596233"/>
                  <a:pt x="6012411" y="2593970"/>
                  <a:pt x="6010079" y="2589444"/>
                </a:cubicBezTo>
                <a:cubicBezTo>
                  <a:pt x="6007541" y="2584574"/>
                  <a:pt x="6017554" y="2579225"/>
                  <a:pt x="6031887" y="2577442"/>
                </a:cubicBezTo>
                <a:close/>
                <a:moveTo>
                  <a:pt x="7019644" y="2576962"/>
                </a:moveTo>
                <a:cubicBezTo>
                  <a:pt x="7033635" y="2577374"/>
                  <a:pt x="7047076" y="2585261"/>
                  <a:pt x="7049203" y="2594313"/>
                </a:cubicBezTo>
                <a:cubicBezTo>
                  <a:pt x="7051192" y="2603160"/>
                  <a:pt x="7040973" y="2610361"/>
                  <a:pt x="7027120" y="2609881"/>
                </a:cubicBezTo>
                <a:cubicBezTo>
                  <a:pt x="7013061" y="2609332"/>
                  <a:pt x="6999757" y="2601445"/>
                  <a:pt x="6997768" y="2592530"/>
                </a:cubicBezTo>
                <a:cubicBezTo>
                  <a:pt x="6995779" y="2583546"/>
                  <a:pt x="7005517" y="2576551"/>
                  <a:pt x="7019644" y="2576962"/>
                </a:cubicBezTo>
                <a:close/>
                <a:moveTo>
                  <a:pt x="6743336" y="2576620"/>
                </a:moveTo>
                <a:cubicBezTo>
                  <a:pt x="6757463" y="2576483"/>
                  <a:pt x="6770425" y="2582998"/>
                  <a:pt x="6771865" y="2591022"/>
                </a:cubicBezTo>
                <a:cubicBezTo>
                  <a:pt x="6773305" y="2598977"/>
                  <a:pt x="6762332" y="2605972"/>
                  <a:pt x="6748273" y="2605904"/>
                </a:cubicBezTo>
                <a:cubicBezTo>
                  <a:pt x="6733735" y="2605835"/>
                  <a:pt x="6721322" y="2599457"/>
                  <a:pt x="6719950" y="2591365"/>
                </a:cubicBezTo>
                <a:cubicBezTo>
                  <a:pt x="6718578" y="2583478"/>
                  <a:pt x="6729345" y="2576689"/>
                  <a:pt x="6743336" y="2576620"/>
                </a:cubicBezTo>
                <a:close/>
                <a:moveTo>
                  <a:pt x="5535771" y="2576217"/>
                </a:moveTo>
                <a:cubicBezTo>
                  <a:pt x="5540066" y="2575985"/>
                  <a:pt x="5542912" y="2576002"/>
                  <a:pt x="5543049" y="2576345"/>
                </a:cubicBezTo>
                <a:cubicBezTo>
                  <a:pt x="5543392" y="2577100"/>
                  <a:pt x="5533036" y="2578951"/>
                  <a:pt x="5520897" y="2580117"/>
                </a:cubicBezTo>
                <a:cubicBezTo>
                  <a:pt x="5509582" y="2581214"/>
                  <a:pt x="5500392" y="2581489"/>
                  <a:pt x="5499500" y="2580872"/>
                </a:cubicBezTo>
                <a:cubicBezTo>
                  <a:pt x="5498403" y="2580254"/>
                  <a:pt x="5507661" y="2578882"/>
                  <a:pt x="5519800" y="2577580"/>
                </a:cubicBezTo>
                <a:cubicBezTo>
                  <a:pt x="5525732" y="2576928"/>
                  <a:pt x="5531476" y="2576448"/>
                  <a:pt x="5535771" y="2576217"/>
                </a:cubicBezTo>
                <a:close/>
                <a:moveTo>
                  <a:pt x="5760320" y="2575771"/>
                </a:moveTo>
                <a:cubicBezTo>
                  <a:pt x="5764786" y="2576105"/>
                  <a:pt x="5767855" y="2576928"/>
                  <a:pt x="5768472" y="2578197"/>
                </a:cubicBezTo>
                <a:cubicBezTo>
                  <a:pt x="5769775" y="2580940"/>
                  <a:pt x="5759419" y="2584643"/>
                  <a:pt x="5745497" y="2586084"/>
                </a:cubicBezTo>
                <a:cubicBezTo>
                  <a:pt x="5732947" y="2587387"/>
                  <a:pt x="5722111" y="2586221"/>
                  <a:pt x="5720946" y="2583752"/>
                </a:cubicBezTo>
                <a:cubicBezTo>
                  <a:pt x="5719643" y="2581009"/>
                  <a:pt x="5729998" y="2577785"/>
                  <a:pt x="5743783" y="2576277"/>
                </a:cubicBezTo>
                <a:cubicBezTo>
                  <a:pt x="5749990" y="2575591"/>
                  <a:pt x="5755853" y="2575436"/>
                  <a:pt x="5760320" y="2575771"/>
                </a:cubicBezTo>
                <a:close/>
                <a:moveTo>
                  <a:pt x="1855709" y="2575179"/>
                </a:moveTo>
                <a:cubicBezTo>
                  <a:pt x="1859139" y="2574151"/>
                  <a:pt x="1865174" y="2579980"/>
                  <a:pt x="1867164" y="2587318"/>
                </a:cubicBezTo>
                <a:cubicBezTo>
                  <a:pt x="1865311" y="2588415"/>
                  <a:pt x="1863183" y="2591090"/>
                  <a:pt x="1859893" y="2590884"/>
                </a:cubicBezTo>
                <a:cubicBezTo>
                  <a:pt x="1858386" y="2590747"/>
                  <a:pt x="1853240" y="2584712"/>
                  <a:pt x="1852419" y="2581900"/>
                </a:cubicBezTo>
                <a:cubicBezTo>
                  <a:pt x="1851662" y="2579225"/>
                  <a:pt x="1853516" y="2575865"/>
                  <a:pt x="1855709" y="2575179"/>
                </a:cubicBezTo>
                <a:close/>
                <a:moveTo>
                  <a:pt x="6881113" y="2574563"/>
                </a:moveTo>
                <a:cubicBezTo>
                  <a:pt x="6895103" y="2574494"/>
                  <a:pt x="6908545" y="2581489"/>
                  <a:pt x="6910602" y="2590061"/>
                </a:cubicBezTo>
                <a:cubicBezTo>
                  <a:pt x="6912591" y="2598497"/>
                  <a:pt x="6902304" y="2605698"/>
                  <a:pt x="6888382" y="2605629"/>
                </a:cubicBezTo>
                <a:cubicBezTo>
                  <a:pt x="6874255" y="2605560"/>
                  <a:pt x="6861019" y="2598497"/>
                  <a:pt x="6859099" y="2589993"/>
                </a:cubicBezTo>
                <a:cubicBezTo>
                  <a:pt x="6857179" y="2581557"/>
                  <a:pt x="6867054" y="2574631"/>
                  <a:pt x="6881113" y="2574563"/>
                </a:cubicBezTo>
                <a:close/>
                <a:moveTo>
                  <a:pt x="947249" y="2573679"/>
                </a:moveTo>
                <a:cubicBezTo>
                  <a:pt x="949615" y="2573911"/>
                  <a:pt x="951178" y="2575179"/>
                  <a:pt x="951690" y="2577168"/>
                </a:cubicBezTo>
                <a:cubicBezTo>
                  <a:pt x="952788" y="2581352"/>
                  <a:pt x="949427" y="2586427"/>
                  <a:pt x="943735" y="2589307"/>
                </a:cubicBezTo>
                <a:cubicBezTo>
                  <a:pt x="938112" y="2592187"/>
                  <a:pt x="931870" y="2591844"/>
                  <a:pt x="932557" y="2587524"/>
                </a:cubicBezTo>
                <a:cubicBezTo>
                  <a:pt x="933105" y="2583821"/>
                  <a:pt x="936534" y="2579157"/>
                  <a:pt x="937973" y="2576414"/>
                </a:cubicBezTo>
                <a:cubicBezTo>
                  <a:pt x="941712" y="2574253"/>
                  <a:pt x="944885" y="2573448"/>
                  <a:pt x="947249" y="2573679"/>
                </a:cubicBezTo>
                <a:close/>
                <a:moveTo>
                  <a:pt x="5609254" y="2573011"/>
                </a:moveTo>
                <a:cubicBezTo>
                  <a:pt x="5613669" y="2572882"/>
                  <a:pt x="5616669" y="2573088"/>
                  <a:pt x="5617389" y="2573671"/>
                </a:cubicBezTo>
                <a:cubicBezTo>
                  <a:pt x="5618692" y="2574905"/>
                  <a:pt x="5609777" y="2577237"/>
                  <a:pt x="5597433" y="2578609"/>
                </a:cubicBezTo>
                <a:cubicBezTo>
                  <a:pt x="5585294" y="2579980"/>
                  <a:pt x="5573773" y="2579980"/>
                  <a:pt x="5572401" y="2578883"/>
                </a:cubicBezTo>
                <a:cubicBezTo>
                  <a:pt x="5571029" y="2577786"/>
                  <a:pt x="5580288" y="2575797"/>
                  <a:pt x="5592632" y="2574357"/>
                </a:cubicBezTo>
                <a:cubicBezTo>
                  <a:pt x="5599010" y="2573602"/>
                  <a:pt x="5604839" y="2573139"/>
                  <a:pt x="5609254" y="2573011"/>
                </a:cubicBezTo>
                <a:close/>
                <a:moveTo>
                  <a:pt x="5683741" y="2572598"/>
                </a:moveTo>
                <a:cubicBezTo>
                  <a:pt x="5688301" y="2572658"/>
                  <a:pt x="5691559" y="2573121"/>
                  <a:pt x="5692347" y="2574013"/>
                </a:cubicBezTo>
                <a:cubicBezTo>
                  <a:pt x="5694062" y="2576002"/>
                  <a:pt x="5683843" y="2579225"/>
                  <a:pt x="5670608" y="2580597"/>
                </a:cubicBezTo>
                <a:cubicBezTo>
                  <a:pt x="5658263" y="2581900"/>
                  <a:pt x="5647839" y="2581214"/>
                  <a:pt x="5646947" y="2579362"/>
                </a:cubicBezTo>
                <a:cubicBezTo>
                  <a:pt x="5646056" y="2577580"/>
                  <a:pt x="5655314" y="2575042"/>
                  <a:pt x="5667316" y="2573602"/>
                </a:cubicBezTo>
                <a:cubicBezTo>
                  <a:pt x="5673317" y="2572881"/>
                  <a:pt x="5679180" y="2572538"/>
                  <a:pt x="5683741" y="2572598"/>
                </a:cubicBezTo>
                <a:close/>
                <a:moveTo>
                  <a:pt x="5518360" y="2572573"/>
                </a:moveTo>
                <a:cubicBezTo>
                  <a:pt x="5518429" y="2572710"/>
                  <a:pt x="5510473" y="2574013"/>
                  <a:pt x="5500255" y="2575522"/>
                </a:cubicBezTo>
                <a:cubicBezTo>
                  <a:pt x="5489145" y="2577168"/>
                  <a:pt x="5479064" y="2578608"/>
                  <a:pt x="5479132" y="2578539"/>
                </a:cubicBezTo>
                <a:cubicBezTo>
                  <a:pt x="5479270" y="2578471"/>
                  <a:pt x="5487293" y="2577305"/>
                  <a:pt x="5497512" y="2575659"/>
                </a:cubicBezTo>
                <a:cubicBezTo>
                  <a:pt x="5508964" y="2573876"/>
                  <a:pt x="5518292" y="2572436"/>
                  <a:pt x="5518360" y="2572573"/>
                </a:cubicBezTo>
                <a:close/>
                <a:moveTo>
                  <a:pt x="5530841" y="2572436"/>
                </a:moveTo>
                <a:cubicBezTo>
                  <a:pt x="5531184" y="2572573"/>
                  <a:pt x="5522132" y="2574014"/>
                  <a:pt x="5510747" y="2575385"/>
                </a:cubicBezTo>
                <a:cubicBezTo>
                  <a:pt x="5499295" y="2576757"/>
                  <a:pt x="5489625" y="2577785"/>
                  <a:pt x="5489145" y="2577717"/>
                </a:cubicBezTo>
                <a:cubicBezTo>
                  <a:pt x="5488665" y="2577648"/>
                  <a:pt x="5497374" y="2576482"/>
                  <a:pt x="5508964" y="2574974"/>
                </a:cubicBezTo>
                <a:cubicBezTo>
                  <a:pt x="5520211" y="2573534"/>
                  <a:pt x="5530430" y="2572299"/>
                  <a:pt x="5530841" y="2572436"/>
                </a:cubicBezTo>
                <a:close/>
                <a:moveTo>
                  <a:pt x="4692931" y="2572368"/>
                </a:moveTo>
                <a:cubicBezTo>
                  <a:pt x="4699995" y="2569967"/>
                  <a:pt x="4706441" y="2571888"/>
                  <a:pt x="4706716" y="2576277"/>
                </a:cubicBezTo>
                <a:cubicBezTo>
                  <a:pt x="4706990" y="2580118"/>
                  <a:pt x="4702532" y="2584438"/>
                  <a:pt x="4695948" y="2586907"/>
                </a:cubicBezTo>
                <a:cubicBezTo>
                  <a:pt x="4688473" y="2589718"/>
                  <a:pt x="4681410" y="2588827"/>
                  <a:pt x="4680724" y="2584850"/>
                </a:cubicBezTo>
                <a:cubicBezTo>
                  <a:pt x="4680038" y="2580940"/>
                  <a:pt x="4686004" y="2574699"/>
                  <a:pt x="4692931" y="2572368"/>
                </a:cubicBezTo>
                <a:close/>
                <a:moveTo>
                  <a:pt x="5507662" y="2571339"/>
                </a:moveTo>
                <a:cubicBezTo>
                  <a:pt x="5507799" y="2571751"/>
                  <a:pt x="5498609" y="2573671"/>
                  <a:pt x="5489008" y="2575317"/>
                </a:cubicBezTo>
                <a:cubicBezTo>
                  <a:pt x="5478721" y="2577100"/>
                  <a:pt x="5471109" y="2578129"/>
                  <a:pt x="5471588" y="2577649"/>
                </a:cubicBezTo>
                <a:cubicBezTo>
                  <a:pt x="5472069" y="2577237"/>
                  <a:pt x="5479201" y="2575729"/>
                  <a:pt x="5488597" y="2574014"/>
                </a:cubicBezTo>
                <a:cubicBezTo>
                  <a:pt x="5498609" y="2572231"/>
                  <a:pt x="5507525" y="2570996"/>
                  <a:pt x="5507662" y="2571339"/>
                </a:cubicBezTo>
                <a:close/>
                <a:moveTo>
                  <a:pt x="869329" y="2571270"/>
                </a:moveTo>
                <a:cubicBezTo>
                  <a:pt x="874471" y="2568321"/>
                  <a:pt x="878789" y="2568938"/>
                  <a:pt x="878312" y="2572504"/>
                </a:cubicBezTo>
                <a:cubicBezTo>
                  <a:pt x="877900" y="2576002"/>
                  <a:pt x="872069" y="2582929"/>
                  <a:pt x="867951" y="2584026"/>
                </a:cubicBezTo>
                <a:cubicBezTo>
                  <a:pt x="864731" y="2584917"/>
                  <a:pt x="861437" y="2584438"/>
                  <a:pt x="860479" y="2582791"/>
                </a:cubicBezTo>
                <a:cubicBezTo>
                  <a:pt x="858970" y="2580323"/>
                  <a:pt x="863907" y="2574356"/>
                  <a:pt x="869329" y="2571270"/>
                </a:cubicBezTo>
                <a:close/>
                <a:moveTo>
                  <a:pt x="5330587" y="2570790"/>
                </a:moveTo>
                <a:cubicBezTo>
                  <a:pt x="5338748" y="2569487"/>
                  <a:pt x="5346429" y="2569761"/>
                  <a:pt x="5347732" y="2571201"/>
                </a:cubicBezTo>
                <a:cubicBezTo>
                  <a:pt x="5349035" y="2572710"/>
                  <a:pt x="5343549" y="2574905"/>
                  <a:pt x="5335114" y="2576277"/>
                </a:cubicBezTo>
                <a:cubicBezTo>
                  <a:pt x="5325650" y="2577854"/>
                  <a:pt x="5316735" y="2577717"/>
                  <a:pt x="5316323" y="2576002"/>
                </a:cubicBezTo>
                <a:cubicBezTo>
                  <a:pt x="5315980" y="2574425"/>
                  <a:pt x="5322426" y="2572024"/>
                  <a:pt x="5330587" y="2570790"/>
                </a:cubicBezTo>
                <a:close/>
                <a:moveTo>
                  <a:pt x="5049342" y="2570516"/>
                </a:moveTo>
                <a:cubicBezTo>
                  <a:pt x="5057845" y="2569008"/>
                  <a:pt x="5065046" y="2570173"/>
                  <a:pt x="5065046" y="2572848"/>
                </a:cubicBezTo>
                <a:cubicBezTo>
                  <a:pt x="5065046" y="2575591"/>
                  <a:pt x="5058257" y="2578609"/>
                  <a:pt x="5049753" y="2579912"/>
                </a:cubicBezTo>
                <a:cubicBezTo>
                  <a:pt x="5041592" y="2581146"/>
                  <a:pt x="5034665" y="2579980"/>
                  <a:pt x="5035351" y="2577305"/>
                </a:cubicBezTo>
                <a:cubicBezTo>
                  <a:pt x="5035968" y="2574837"/>
                  <a:pt x="5041935" y="2571819"/>
                  <a:pt x="5049342" y="2570516"/>
                </a:cubicBezTo>
                <a:close/>
                <a:moveTo>
                  <a:pt x="705486" y="2569968"/>
                </a:moveTo>
                <a:cubicBezTo>
                  <a:pt x="707338" y="2568733"/>
                  <a:pt x="704252" y="2572848"/>
                  <a:pt x="700958" y="2575934"/>
                </a:cubicBezTo>
                <a:cubicBezTo>
                  <a:pt x="697393" y="2579363"/>
                  <a:pt x="693965" y="2582381"/>
                  <a:pt x="694308" y="2581078"/>
                </a:cubicBezTo>
                <a:cubicBezTo>
                  <a:pt x="694514" y="2580392"/>
                  <a:pt x="696160" y="2578335"/>
                  <a:pt x="697118" y="2576826"/>
                </a:cubicBezTo>
                <a:cubicBezTo>
                  <a:pt x="701509" y="2573260"/>
                  <a:pt x="704116" y="2570928"/>
                  <a:pt x="705486" y="2569968"/>
                </a:cubicBezTo>
                <a:close/>
                <a:moveTo>
                  <a:pt x="5416767" y="2569376"/>
                </a:moveTo>
                <a:cubicBezTo>
                  <a:pt x="5420033" y="2569265"/>
                  <a:pt x="5422142" y="2569522"/>
                  <a:pt x="5422142" y="2570174"/>
                </a:cubicBezTo>
                <a:cubicBezTo>
                  <a:pt x="5422142" y="2571477"/>
                  <a:pt x="5414186" y="2573945"/>
                  <a:pt x="5405134" y="2575386"/>
                </a:cubicBezTo>
                <a:cubicBezTo>
                  <a:pt x="5396836" y="2576757"/>
                  <a:pt x="5390046" y="2577032"/>
                  <a:pt x="5389086" y="2576003"/>
                </a:cubicBezTo>
                <a:cubicBezTo>
                  <a:pt x="5387989" y="2574837"/>
                  <a:pt x="5394847" y="2572505"/>
                  <a:pt x="5404448" y="2570790"/>
                </a:cubicBezTo>
                <a:cubicBezTo>
                  <a:pt x="5409078" y="2569967"/>
                  <a:pt x="5413501" y="2569487"/>
                  <a:pt x="5416767" y="2569376"/>
                </a:cubicBezTo>
                <a:close/>
                <a:moveTo>
                  <a:pt x="7446830" y="2568570"/>
                </a:moveTo>
                <a:cubicBezTo>
                  <a:pt x="7451819" y="2566881"/>
                  <a:pt x="7455470" y="2567704"/>
                  <a:pt x="7456568" y="2572093"/>
                </a:cubicBezTo>
                <a:cubicBezTo>
                  <a:pt x="7458763" y="2580803"/>
                  <a:pt x="7449984" y="2601926"/>
                  <a:pt x="7437160" y="2614133"/>
                </a:cubicBezTo>
                <a:cubicBezTo>
                  <a:pt x="7424335" y="2626340"/>
                  <a:pt x="7411579" y="2624695"/>
                  <a:pt x="7409385" y="2614956"/>
                </a:cubicBezTo>
                <a:cubicBezTo>
                  <a:pt x="7407190" y="2604944"/>
                  <a:pt x="7415969" y="2591639"/>
                  <a:pt x="7429068" y="2580118"/>
                </a:cubicBezTo>
                <a:cubicBezTo>
                  <a:pt x="7435515" y="2574460"/>
                  <a:pt x="7441841" y="2570259"/>
                  <a:pt x="7446830" y="2568570"/>
                </a:cubicBezTo>
                <a:close/>
                <a:moveTo>
                  <a:pt x="2053564" y="2567704"/>
                </a:moveTo>
                <a:cubicBezTo>
                  <a:pt x="2057129" y="2567018"/>
                  <a:pt x="2063165" y="2574493"/>
                  <a:pt x="2062617" y="2579088"/>
                </a:cubicBezTo>
                <a:cubicBezTo>
                  <a:pt x="2062272" y="2582243"/>
                  <a:pt x="2059941" y="2584300"/>
                  <a:pt x="2057267" y="2588826"/>
                </a:cubicBezTo>
                <a:cubicBezTo>
                  <a:pt x="2052878" y="2582037"/>
                  <a:pt x="2048969" y="2577785"/>
                  <a:pt x="2047871" y="2573739"/>
                </a:cubicBezTo>
                <a:cubicBezTo>
                  <a:pt x="2047253" y="2571476"/>
                  <a:pt x="2050888" y="2568184"/>
                  <a:pt x="2053564" y="2567704"/>
                </a:cubicBezTo>
                <a:close/>
                <a:moveTo>
                  <a:pt x="5974503" y="2565741"/>
                </a:moveTo>
                <a:cubicBezTo>
                  <a:pt x="5979029" y="2566470"/>
                  <a:pt x="5981961" y="2567910"/>
                  <a:pt x="5982372" y="2569968"/>
                </a:cubicBezTo>
                <a:cubicBezTo>
                  <a:pt x="5983127" y="2573877"/>
                  <a:pt x="5972497" y="2578609"/>
                  <a:pt x="5959398" y="2579912"/>
                </a:cubicBezTo>
                <a:cubicBezTo>
                  <a:pt x="5946437" y="2581215"/>
                  <a:pt x="5934161" y="2578883"/>
                  <a:pt x="5933612" y="2575248"/>
                </a:cubicBezTo>
                <a:cubicBezTo>
                  <a:pt x="5933063" y="2571477"/>
                  <a:pt x="5943762" y="2567293"/>
                  <a:pt x="5957066" y="2565784"/>
                </a:cubicBezTo>
                <a:cubicBezTo>
                  <a:pt x="5963856" y="2564995"/>
                  <a:pt x="5969977" y="2565013"/>
                  <a:pt x="5974503" y="2565741"/>
                </a:cubicBezTo>
                <a:close/>
                <a:moveTo>
                  <a:pt x="6388229" y="2565579"/>
                </a:moveTo>
                <a:cubicBezTo>
                  <a:pt x="6401876" y="2564618"/>
                  <a:pt x="6413740" y="2568528"/>
                  <a:pt x="6415181" y="2574631"/>
                </a:cubicBezTo>
                <a:cubicBezTo>
                  <a:pt x="6416621" y="2580666"/>
                  <a:pt x="6406882" y="2586838"/>
                  <a:pt x="6393578" y="2588141"/>
                </a:cubicBezTo>
                <a:cubicBezTo>
                  <a:pt x="6379245" y="2589582"/>
                  <a:pt x="6365117" y="2585192"/>
                  <a:pt x="6363608" y="2578951"/>
                </a:cubicBezTo>
                <a:cubicBezTo>
                  <a:pt x="6362100" y="2572642"/>
                  <a:pt x="6373278" y="2566607"/>
                  <a:pt x="6388229" y="2565579"/>
                </a:cubicBezTo>
                <a:close/>
                <a:moveTo>
                  <a:pt x="4335286" y="2564824"/>
                </a:moveTo>
                <a:cubicBezTo>
                  <a:pt x="4336246" y="2565922"/>
                  <a:pt x="4332886" y="2568733"/>
                  <a:pt x="4327125" y="2571545"/>
                </a:cubicBezTo>
                <a:cubicBezTo>
                  <a:pt x="4321433" y="2574288"/>
                  <a:pt x="4316290" y="2575660"/>
                  <a:pt x="4315535" y="2574631"/>
                </a:cubicBezTo>
                <a:cubicBezTo>
                  <a:pt x="4314712" y="2573602"/>
                  <a:pt x="4318416" y="2570585"/>
                  <a:pt x="4323971" y="2567773"/>
                </a:cubicBezTo>
                <a:cubicBezTo>
                  <a:pt x="4329045" y="2565167"/>
                  <a:pt x="4334395" y="2563796"/>
                  <a:pt x="4335286" y="2564824"/>
                </a:cubicBezTo>
                <a:close/>
                <a:moveTo>
                  <a:pt x="5604291" y="2564755"/>
                </a:moveTo>
                <a:cubicBezTo>
                  <a:pt x="5605114" y="2565235"/>
                  <a:pt x="5596679" y="2566950"/>
                  <a:pt x="5585569" y="2568390"/>
                </a:cubicBezTo>
                <a:cubicBezTo>
                  <a:pt x="5574870" y="2569830"/>
                  <a:pt x="5563760" y="2570722"/>
                  <a:pt x="5562252" y="2570447"/>
                </a:cubicBezTo>
                <a:cubicBezTo>
                  <a:pt x="5560537" y="2570173"/>
                  <a:pt x="5570207" y="2568527"/>
                  <a:pt x="5582620" y="2566813"/>
                </a:cubicBezTo>
                <a:cubicBezTo>
                  <a:pt x="5594073" y="2565235"/>
                  <a:pt x="5603468" y="2564275"/>
                  <a:pt x="5604291" y="2564755"/>
                </a:cubicBezTo>
                <a:close/>
                <a:moveTo>
                  <a:pt x="5255081" y="2564138"/>
                </a:moveTo>
                <a:cubicBezTo>
                  <a:pt x="5263859" y="2563109"/>
                  <a:pt x="5273118" y="2563795"/>
                  <a:pt x="5274352" y="2566058"/>
                </a:cubicBezTo>
                <a:cubicBezTo>
                  <a:pt x="5275449" y="2567978"/>
                  <a:pt x="5269346" y="2570584"/>
                  <a:pt x="5261596" y="2571681"/>
                </a:cubicBezTo>
                <a:cubicBezTo>
                  <a:pt x="5253778" y="2572779"/>
                  <a:pt x="5245617" y="2571613"/>
                  <a:pt x="5244040" y="2569624"/>
                </a:cubicBezTo>
                <a:cubicBezTo>
                  <a:pt x="5242394" y="2567567"/>
                  <a:pt x="5247194" y="2565029"/>
                  <a:pt x="5255081" y="2564138"/>
                </a:cubicBezTo>
                <a:close/>
                <a:moveTo>
                  <a:pt x="5494837" y="2563864"/>
                </a:moveTo>
                <a:cubicBezTo>
                  <a:pt x="5496140" y="2564687"/>
                  <a:pt x="5489694" y="2566881"/>
                  <a:pt x="5480710" y="2568733"/>
                </a:cubicBezTo>
                <a:cubicBezTo>
                  <a:pt x="5471863" y="2570584"/>
                  <a:pt x="5462673" y="2571613"/>
                  <a:pt x="5461439" y="2570927"/>
                </a:cubicBezTo>
                <a:cubicBezTo>
                  <a:pt x="5460204" y="2570173"/>
                  <a:pt x="5466582" y="2567978"/>
                  <a:pt x="5475772" y="2565990"/>
                </a:cubicBezTo>
                <a:cubicBezTo>
                  <a:pt x="5484550" y="2564069"/>
                  <a:pt x="5493534" y="2563109"/>
                  <a:pt x="5494837" y="2563864"/>
                </a:cubicBezTo>
                <a:close/>
                <a:moveTo>
                  <a:pt x="5592015" y="2561738"/>
                </a:moveTo>
                <a:cubicBezTo>
                  <a:pt x="5593592" y="2561738"/>
                  <a:pt x="5585362" y="2563384"/>
                  <a:pt x="5574458" y="2565099"/>
                </a:cubicBezTo>
                <a:cubicBezTo>
                  <a:pt x="5563691" y="2566813"/>
                  <a:pt x="5553404" y="2568185"/>
                  <a:pt x="5552649" y="2568116"/>
                </a:cubicBezTo>
                <a:cubicBezTo>
                  <a:pt x="5551964" y="2568048"/>
                  <a:pt x="5558959" y="2566813"/>
                  <a:pt x="5568903" y="2565167"/>
                </a:cubicBezTo>
                <a:cubicBezTo>
                  <a:pt x="5579396" y="2563384"/>
                  <a:pt x="5590437" y="2561738"/>
                  <a:pt x="5592015" y="2561738"/>
                </a:cubicBezTo>
                <a:close/>
                <a:moveTo>
                  <a:pt x="6169802" y="2561052"/>
                </a:moveTo>
                <a:cubicBezTo>
                  <a:pt x="6182489" y="2559337"/>
                  <a:pt x="6195931" y="2561806"/>
                  <a:pt x="6198262" y="2566469"/>
                </a:cubicBezTo>
                <a:cubicBezTo>
                  <a:pt x="6200663" y="2571201"/>
                  <a:pt x="6191473" y="2576893"/>
                  <a:pt x="6178237" y="2578814"/>
                </a:cubicBezTo>
                <a:cubicBezTo>
                  <a:pt x="6163355" y="2580940"/>
                  <a:pt x="6150188" y="2578128"/>
                  <a:pt x="6148611" y="2572779"/>
                </a:cubicBezTo>
                <a:cubicBezTo>
                  <a:pt x="6147170" y="2567841"/>
                  <a:pt x="6156429" y="2562835"/>
                  <a:pt x="6169802" y="2561052"/>
                </a:cubicBezTo>
                <a:close/>
                <a:moveTo>
                  <a:pt x="5581042" y="2559818"/>
                </a:moveTo>
                <a:cubicBezTo>
                  <a:pt x="5581385" y="2560160"/>
                  <a:pt x="5573430" y="2561944"/>
                  <a:pt x="5562663" y="2563932"/>
                </a:cubicBezTo>
                <a:cubicBezTo>
                  <a:pt x="5552170" y="2565853"/>
                  <a:pt x="5543392" y="2567224"/>
                  <a:pt x="5543392" y="2566950"/>
                </a:cubicBezTo>
                <a:cubicBezTo>
                  <a:pt x="5543392" y="2566676"/>
                  <a:pt x="5552102" y="2564755"/>
                  <a:pt x="5561977" y="2562835"/>
                </a:cubicBezTo>
                <a:cubicBezTo>
                  <a:pt x="5572264" y="2560846"/>
                  <a:pt x="5580768" y="2559475"/>
                  <a:pt x="5581042" y="2559818"/>
                </a:cubicBezTo>
                <a:close/>
                <a:moveTo>
                  <a:pt x="4975000" y="2559337"/>
                </a:moveTo>
                <a:cubicBezTo>
                  <a:pt x="4982818" y="2557554"/>
                  <a:pt x="4990225" y="2559337"/>
                  <a:pt x="4990362" y="2562766"/>
                </a:cubicBezTo>
                <a:cubicBezTo>
                  <a:pt x="4990431" y="2565646"/>
                  <a:pt x="4984121" y="2569556"/>
                  <a:pt x="4977537" y="2570996"/>
                </a:cubicBezTo>
                <a:cubicBezTo>
                  <a:pt x="4970611" y="2572504"/>
                  <a:pt x="4963479" y="2571613"/>
                  <a:pt x="4962313" y="2569007"/>
                </a:cubicBezTo>
                <a:cubicBezTo>
                  <a:pt x="4961010" y="2566058"/>
                  <a:pt x="4967250" y="2561120"/>
                  <a:pt x="4975000" y="2559337"/>
                </a:cubicBezTo>
                <a:close/>
                <a:moveTo>
                  <a:pt x="1343078" y="2558995"/>
                </a:moveTo>
                <a:cubicBezTo>
                  <a:pt x="1348494" y="2560847"/>
                  <a:pt x="1353089" y="2565167"/>
                  <a:pt x="1353571" y="2568664"/>
                </a:cubicBezTo>
                <a:cubicBezTo>
                  <a:pt x="1354050" y="2572025"/>
                  <a:pt x="1349658" y="2572916"/>
                  <a:pt x="1343830" y="2570790"/>
                </a:cubicBezTo>
                <a:cubicBezTo>
                  <a:pt x="1337726" y="2568528"/>
                  <a:pt x="1333203" y="2564550"/>
                  <a:pt x="1333131" y="2561326"/>
                </a:cubicBezTo>
                <a:cubicBezTo>
                  <a:pt x="1333061" y="2558241"/>
                  <a:pt x="1337726" y="2557074"/>
                  <a:pt x="1343078" y="2558995"/>
                </a:cubicBezTo>
                <a:close/>
                <a:moveTo>
                  <a:pt x="5672228" y="2558677"/>
                </a:moveTo>
                <a:cubicBezTo>
                  <a:pt x="5676557" y="2558411"/>
                  <a:pt x="5679455" y="2558479"/>
                  <a:pt x="5679660" y="2558994"/>
                </a:cubicBezTo>
                <a:cubicBezTo>
                  <a:pt x="5680072" y="2560023"/>
                  <a:pt x="5669785" y="2562355"/>
                  <a:pt x="5657578" y="2563932"/>
                </a:cubicBezTo>
                <a:cubicBezTo>
                  <a:pt x="5646193" y="2565372"/>
                  <a:pt x="5637004" y="2565715"/>
                  <a:pt x="5635975" y="2564961"/>
                </a:cubicBezTo>
                <a:cubicBezTo>
                  <a:pt x="5634878" y="2564069"/>
                  <a:pt x="5644067" y="2562080"/>
                  <a:pt x="5656206" y="2560366"/>
                </a:cubicBezTo>
                <a:cubicBezTo>
                  <a:pt x="5662138" y="2559543"/>
                  <a:pt x="5667899" y="2558943"/>
                  <a:pt x="5672228" y="2558677"/>
                </a:cubicBezTo>
                <a:close/>
                <a:moveTo>
                  <a:pt x="5899030" y="2558154"/>
                </a:moveTo>
                <a:cubicBezTo>
                  <a:pt x="5903333" y="2558600"/>
                  <a:pt x="5906145" y="2559577"/>
                  <a:pt x="5906385" y="2560983"/>
                </a:cubicBezTo>
                <a:cubicBezTo>
                  <a:pt x="5906934" y="2564138"/>
                  <a:pt x="5896167" y="2568047"/>
                  <a:pt x="5882108" y="2569556"/>
                </a:cubicBezTo>
                <a:cubicBezTo>
                  <a:pt x="5869626" y="2570859"/>
                  <a:pt x="5859065" y="2569487"/>
                  <a:pt x="5858585" y="2566675"/>
                </a:cubicBezTo>
                <a:cubicBezTo>
                  <a:pt x="5858036" y="2563589"/>
                  <a:pt x="5868735" y="2560092"/>
                  <a:pt x="5882725" y="2558514"/>
                </a:cubicBezTo>
                <a:cubicBezTo>
                  <a:pt x="5888932" y="2557794"/>
                  <a:pt x="5894727" y="2557708"/>
                  <a:pt x="5899030" y="2558154"/>
                </a:cubicBezTo>
                <a:close/>
                <a:moveTo>
                  <a:pt x="7355824" y="2557554"/>
                </a:moveTo>
                <a:cubicBezTo>
                  <a:pt x="7369266" y="2559680"/>
                  <a:pt x="7380925" y="2564550"/>
                  <a:pt x="7382708" y="2574082"/>
                </a:cubicBezTo>
                <a:cubicBezTo>
                  <a:pt x="7384422" y="2583409"/>
                  <a:pt x="7375575" y="2595411"/>
                  <a:pt x="7362545" y="2593902"/>
                </a:cubicBezTo>
                <a:cubicBezTo>
                  <a:pt x="7348486" y="2592324"/>
                  <a:pt x="7334221" y="2582175"/>
                  <a:pt x="7332370" y="2572162"/>
                </a:cubicBezTo>
                <a:cubicBezTo>
                  <a:pt x="7330450" y="2562012"/>
                  <a:pt x="7341148" y="2555291"/>
                  <a:pt x="7355824" y="2557554"/>
                </a:cubicBezTo>
                <a:close/>
                <a:moveTo>
                  <a:pt x="4176592" y="2557418"/>
                </a:moveTo>
                <a:cubicBezTo>
                  <a:pt x="4174740" y="2559269"/>
                  <a:pt x="4172546" y="2562150"/>
                  <a:pt x="4169391" y="2564276"/>
                </a:cubicBezTo>
                <a:cubicBezTo>
                  <a:pt x="4167882" y="2565304"/>
                  <a:pt x="4163013" y="2565784"/>
                  <a:pt x="4162327" y="2564824"/>
                </a:cubicBezTo>
                <a:cubicBezTo>
                  <a:pt x="4161642" y="2563932"/>
                  <a:pt x="4163562" y="2560847"/>
                  <a:pt x="4165756" y="2558926"/>
                </a:cubicBezTo>
                <a:cubicBezTo>
                  <a:pt x="4169048" y="2555977"/>
                  <a:pt x="4174877" y="2555017"/>
                  <a:pt x="4176592" y="2557418"/>
                </a:cubicBezTo>
                <a:close/>
                <a:moveTo>
                  <a:pt x="692044" y="2555909"/>
                </a:moveTo>
                <a:cubicBezTo>
                  <a:pt x="691701" y="2556526"/>
                  <a:pt x="689163" y="2559132"/>
                  <a:pt x="687518" y="2560503"/>
                </a:cubicBezTo>
                <a:cubicBezTo>
                  <a:pt x="686146" y="2561670"/>
                  <a:pt x="683746" y="2563247"/>
                  <a:pt x="683677" y="2563041"/>
                </a:cubicBezTo>
                <a:cubicBezTo>
                  <a:pt x="683609" y="2562835"/>
                  <a:pt x="686009" y="2560435"/>
                  <a:pt x="688135" y="2558172"/>
                </a:cubicBezTo>
                <a:cubicBezTo>
                  <a:pt x="690055" y="2557074"/>
                  <a:pt x="692387" y="2555429"/>
                  <a:pt x="692044" y="2555909"/>
                </a:cubicBezTo>
                <a:close/>
                <a:moveTo>
                  <a:pt x="5746234" y="2555035"/>
                </a:moveTo>
                <a:cubicBezTo>
                  <a:pt x="5750658" y="2554880"/>
                  <a:pt x="5753658" y="2555154"/>
                  <a:pt x="5754344" y="2555909"/>
                </a:cubicBezTo>
                <a:cubicBezTo>
                  <a:pt x="5755647" y="2557418"/>
                  <a:pt x="5746663" y="2560161"/>
                  <a:pt x="5734318" y="2561875"/>
                </a:cubicBezTo>
                <a:cubicBezTo>
                  <a:pt x="5722179" y="2563521"/>
                  <a:pt x="5710589" y="2563590"/>
                  <a:pt x="5709286" y="2562287"/>
                </a:cubicBezTo>
                <a:cubicBezTo>
                  <a:pt x="5707983" y="2560915"/>
                  <a:pt x="5717241" y="2558446"/>
                  <a:pt x="5729586" y="2556732"/>
                </a:cubicBezTo>
                <a:cubicBezTo>
                  <a:pt x="5735964" y="2555772"/>
                  <a:pt x="5741811" y="2555189"/>
                  <a:pt x="5746234" y="2555035"/>
                </a:cubicBezTo>
                <a:close/>
                <a:moveTo>
                  <a:pt x="4618316" y="2554743"/>
                </a:moveTo>
                <a:cubicBezTo>
                  <a:pt x="4624282" y="2552548"/>
                  <a:pt x="4630729" y="2553782"/>
                  <a:pt x="4631895" y="2557691"/>
                </a:cubicBezTo>
                <a:cubicBezTo>
                  <a:pt x="4633266" y="2562286"/>
                  <a:pt x="4627711" y="2569213"/>
                  <a:pt x="4620785" y="2571819"/>
                </a:cubicBezTo>
                <a:cubicBezTo>
                  <a:pt x="4614818" y="2574082"/>
                  <a:pt x="4608783" y="2572710"/>
                  <a:pt x="4607480" y="2568664"/>
                </a:cubicBezTo>
                <a:cubicBezTo>
                  <a:pt x="4605972" y="2563864"/>
                  <a:pt x="4611047" y="2557417"/>
                  <a:pt x="4618316" y="2554743"/>
                </a:cubicBezTo>
                <a:close/>
                <a:moveTo>
                  <a:pt x="5821981" y="2554665"/>
                </a:moveTo>
                <a:cubicBezTo>
                  <a:pt x="5826662" y="2554811"/>
                  <a:pt x="5829748" y="2555497"/>
                  <a:pt x="5829919" y="2556731"/>
                </a:cubicBezTo>
                <a:cubicBezTo>
                  <a:pt x="5830331" y="2558926"/>
                  <a:pt x="5820318" y="2562286"/>
                  <a:pt x="5808179" y="2563795"/>
                </a:cubicBezTo>
                <a:cubicBezTo>
                  <a:pt x="5795835" y="2565304"/>
                  <a:pt x="5785274" y="2564618"/>
                  <a:pt x="5784245" y="2562561"/>
                </a:cubicBezTo>
                <a:cubicBezTo>
                  <a:pt x="5783285" y="2560503"/>
                  <a:pt x="5792475" y="2557554"/>
                  <a:pt x="5804476" y="2555840"/>
                </a:cubicBezTo>
                <a:cubicBezTo>
                  <a:pt x="5811026" y="2554914"/>
                  <a:pt x="5817301" y="2554520"/>
                  <a:pt x="5821981" y="2554665"/>
                </a:cubicBezTo>
                <a:close/>
                <a:moveTo>
                  <a:pt x="5568767" y="2554331"/>
                </a:moveTo>
                <a:cubicBezTo>
                  <a:pt x="5569795" y="2554879"/>
                  <a:pt x="5563143" y="2557006"/>
                  <a:pt x="5553816" y="2559063"/>
                </a:cubicBezTo>
                <a:cubicBezTo>
                  <a:pt x="5543460" y="2561326"/>
                  <a:pt x="5533790" y="2562766"/>
                  <a:pt x="5533516" y="2562081"/>
                </a:cubicBezTo>
                <a:cubicBezTo>
                  <a:pt x="5533242" y="2561395"/>
                  <a:pt x="5540717" y="2559132"/>
                  <a:pt x="5550044" y="2557074"/>
                </a:cubicBezTo>
                <a:cubicBezTo>
                  <a:pt x="5559508" y="2554948"/>
                  <a:pt x="5567669" y="2553782"/>
                  <a:pt x="5568767" y="2554331"/>
                </a:cubicBezTo>
                <a:close/>
                <a:moveTo>
                  <a:pt x="2930425" y="2554262"/>
                </a:moveTo>
                <a:cubicBezTo>
                  <a:pt x="2933031" y="2554879"/>
                  <a:pt x="2936049" y="2559886"/>
                  <a:pt x="2940164" y="2564275"/>
                </a:cubicBezTo>
                <a:cubicBezTo>
                  <a:pt x="2936940" y="2567430"/>
                  <a:pt x="2935294" y="2570310"/>
                  <a:pt x="2932620" y="2570996"/>
                </a:cubicBezTo>
                <a:cubicBezTo>
                  <a:pt x="2928848" y="2571887"/>
                  <a:pt x="2923567" y="2565304"/>
                  <a:pt x="2924459" y="2560091"/>
                </a:cubicBezTo>
                <a:cubicBezTo>
                  <a:pt x="2924939" y="2557211"/>
                  <a:pt x="2928162" y="2553714"/>
                  <a:pt x="2930425" y="2554262"/>
                </a:cubicBezTo>
                <a:close/>
                <a:moveTo>
                  <a:pt x="6523056" y="2554125"/>
                </a:moveTo>
                <a:cubicBezTo>
                  <a:pt x="6537938" y="2552274"/>
                  <a:pt x="6551586" y="2556251"/>
                  <a:pt x="6554055" y="2563246"/>
                </a:cubicBezTo>
                <a:cubicBezTo>
                  <a:pt x="6556249" y="2569624"/>
                  <a:pt x="6547334" y="2576208"/>
                  <a:pt x="6534304" y="2577648"/>
                </a:cubicBezTo>
                <a:cubicBezTo>
                  <a:pt x="6520107" y="2579226"/>
                  <a:pt x="6505637" y="2574699"/>
                  <a:pt x="6503031" y="2568116"/>
                </a:cubicBezTo>
                <a:cubicBezTo>
                  <a:pt x="6500700" y="2562081"/>
                  <a:pt x="6509958" y="2555703"/>
                  <a:pt x="6523056" y="2554125"/>
                </a:cubicBezTo>
                <a:close/>
                <a:moveTo>
                  <a:pt x="1661216" y="2554125"/>
                </a:moveTo>
                <a:cubicBezTo>
                  <a:pt x="1666086" y="2556388"/>
                  <a:pt x="1670339" y="2561257"/>
                  <a:pt x="1669790" y="2565029"/>
                </a:cubicBezTo>
                <a:cubicBezTo>
                  <a:pt x="1669379" y="2567704"/>
                  <a:pt x="1665949" y="2568458"/>
                  <a:pt x="1662728" y="2570927"/>
                </a:cubicBezTo>
                <a:cubicBezTo>
                  <a:pt x="1658610" y="2564823"/>
                  <a:pt x="1654702" y="2560640"/>
                  <a:pt x="1653808" y="2557348"/>
                </a:cubicBezTo>
                <a:cubicBezTo>
                  <a:pt x="1652507" y="2552822"/>
                  <a:pt x="1656417" y="2551930"/>
                  <a:pt x="1661216" y="2554125"/>
                </a:cubicBezTo>
                <a:close/>
                <a:moveTo>
                  <a:pt x="5666835" y="2551656"/>
                </a:moveTo>
                <a:cubicBezTo>
                  <a:pt x="5666904" y="2552205"/>
                  <a:pt x="5657783" y="2554194"/>
                  <a:pt x="5646330" y="2556046"/>
                </a:cubicBezTo>
                <a:cubicBezTo>
                  <a:pt x="5634809" y="2557897"/>
                  <a:pt x="5625344" y="2558926"/>
                  <a:pt x="5625139" y="2558514"/>
                </a:cubicBezTo>
                <a:cubicBezTo>
                  <a:pt x="5624933" y="2558103"/>
                  <a:pt x="5633780" y="2556320"/>
                  <a:pt x="5645438" y="2554331"/>
                </a:cubicBezTo>
                <a:cubicBezTo>
                  <a:pt x="5656686" y="2552411"/>
                  <a:pt x="5666767" y="2551108"/>
                  <a:pt x="5666835" y="2551656"/>
                </a:cubicBezTo>
                <a:close/>
                <a:moveTo>
                  <a:pt x="4405838" y="2550053"/>
                </a:moveTo>
                <a:cubicBezTo>
                  <a:pt x="4408221" y="2549684"/>
                  <a:pt x="4409558" y="2550044"/>
                  <a:pt x="4408735" y="2551382"/>
                </a:cubicBezTo>
                <a:cubicBezTo>
                  <a:pt x="4407501" y="2553371"/>
                  <a:pt x="4403249" y="2556319"/>
                  <a:pt x="4401397" y="2557897"/>
                </a:cubicBezTo>
                <a:cubicBezTo>
                  <a:pt x="4393442" y="2561463"/>
                  <a:pt x="4388847" y="2562012"/>
                  <a:pt x="4388161" y="2560435"/>
                </a:cubicBezTo>
                <a:cubicBezTo>
                  <a:pt x="4387476" y="2558857"/>
                  <a:pt x="4391316" y="2555634"/>
                  <a:pt x="4396665" y="2553096"/>
                </a:cubicBezTo>
                <a:cubicBezTo>
                  <a:pt x="4400026" y="2551519"/>
                  <a:pt x="4403455" y="2550422"/>
                  <a:pt x="4405838" y="2550053"/>
                </a:cubicBezTo>
                <a:close/>
                <a:moveTo>
                  <a:pt x="5182866" y="2549668"/>
                </a:moveTo>
                <a:cubicBezTo>
                  <a:pt x="5191233" y="2548501"/>
                  <a:pt x="5199188" y="2550010"/>
                  <a:pt x="5200011" y="2552685"/>
                </a:cubicBezTo>
                <a:cubicBezTo>
                  <a:pt x="5200903" y="2555359"/>
                  <a:pt x="5194456" y="2558240"/>
                  <a:pt x="5186021" y="2559132"/>
                </a:cubicBezTo>
                <a:cubicBezTo>
                  <a:pt x="5178340" y="2559955"/>
                  <a:pt x="5172030" y="2559063"/>
                  <a:pt x="5170453" y="2556731"/>
                </a:cubicBezTo>
                <a:cubicBezTo>
                  <a:pt x="5168670" y="2554194"/>
                  <a:pt x="5174294" y="2550902"/>
                  <a:pt x="5182866" y="2549668"/>
                </a:cubicBezTo>
                <a:close/>
                <a:moveTo>
                  <a:pt x="3884373" y="2549256"/>
                </a:moveTo>
                <a:cubicBezTo>
                  <a:pt x="3888350" y="2554400"/>
                  <a:pt x="3891436" y="2556457"/>
                  <a:pt x="3892739" y="2560160"/>
                </a:cubicBezTo>
                <a:cubicBezTo>
                  <a:pt x="3894591" y="2565441"/>
                  <a:pt x="3890133" y="2574768"/>
                  <a:pt x="3886293" y="2573945"/>
                </a:cubicBezTo>
                <a:cubicBezTo>
                  <a:pt x="3883686" y="2573396"/>
                  <a:pt x="3880532" y="2569281"/>
                  <a:pt x="3879983" y="2565509"/>
                </a:cubicBezTo>
                <a:cubicBezTo>
                  <a:pt x="3879572" y="2561943"/>
                  <a:pt x="3882246" y="2556868"/>
                  <a:pt x="3884373" y="2549256"/>
                </a:cubicBezTo>
                <a:close/>
                <a:moveTo>
                  <a:pt x="5653531" y="2547885"/>
                </a:moveTo>
                <a:cubicBezTo>
                  <a:pt x="5655383" y="2548022"/>
                  <a:pt x="5647428" y="2550011"/>
                  <a:pt x="5636180" y="2552205"/>
                </a:cubicBezTo>
                <a:cubicBezTo>
                  <a:pt x="5626099" y="2554125"/>
                  <a:pt x="5616635" y="2555634"/>
                  <a:pt x="5614852" y="2555634"/>
                </a:cubicBezTo>
                <a:cubicBezTo>
                  <a:pt x="5612932" y="2555703"/>
                  <a:pt x="5621299" y="2553714"/>
                  <a:pt x="5632477" y="2551382"/>
                </a:cubicBezTo>
                <a:cubicBezTo>
                  <a:pt x="5642902" y="2549256"/>
                  <a:pt x="5651886" y="2547747"/>
                  <a:pt x="5653531" y="2547885"/>
                </a:cubicBezTo>
                <a:close/>
                <a:moveTo>
                  <a:pt x="6111637" y="2547652"/>
                </a:moveTo>
                <a:cubicBezTo>
                  <a:pt x="6116481" y="2548381"/>
                  <a:pt x="6119841" y="2549873"/>
                  <a:pt x="6120630" y="2551999"/>
                </a:cubicBezTo>
                <a:cubicBezTo>
                  <a:pt x="6122207" y="2556182"/>
                  <a:pt x="6112606" y="2561189"/>
                  <a:pt x="6099439" y="2562835"/>
                </a:cubicBezTo>
                <a:cubicBezTo>
                  <a:pt x="6086614" y="2564412"/>
                  <a:pt x="6073515" y="2562217"/>
                  <a:pt x="6072007" y="2558308"/>
                </a:cubicBezTo>
                <a:cubicBezTo>
                  <a:pt x="6070498" y="2554399"/>
                  <a:pt x="6080510" y="2549667"/>
                  <a:pt x="6093746" y="2547884"/>
                </a:cubicBezTo>
                <a:cubicBezTo>
                  <a:pt x="6100467" y="2546958"/>
                  <a:pt x="6106794" y="2546924"/>
                  <a:pt x="6111637" y="2547652"/>
                </a:cubicBezTo>
                <a:close/>
                <a:moveTo>
                  <a:pt x="4252030" y="2547336"/>
                </a:moveTo>
                <a:cubicBezTo>
                  <a:pt x="4248052" y="2550971"/>
                  <a:pt x="4246064" y="2553508"/>
                  <a:pt x="4242909" y="2555497"/>
                </a:cubicBezTo>
                <a:cubicBezTo>
                  <a:pt x="4238588" y="2558172"/>
                  <a:pt x="4234474" y="2559132"/>
                  <a:pt x="4233445" y="2557829"/>
                </a:cubicBezTo>
                <a:cubicBezTo>
                  <a:pt x="4232348" y="2556526"/>
                  <a:pt x="4234885" y="2553577"/>
                  <a:pt x="4239549" y="2551245"/>
                </a:cubicBezTo>
                <a:cubicBezTo>
                  <a:pt x="4242909" y="2549531"/>
                  <a:pt x="4246475" y="2549051"/>
                  <a:pt x="4252030" y="2547336"/>
                </a:cubicBezTo>
                <a:close/>
                <a:moveTo>
                  <a:pt x="4099293" y="2546135"/>
                </a:moveTo>
                <a:cubicBezTo>
                  <a:pt x="4101068" y="2547061"/>
                  <a:pt x="4102456" y="2549084"/>
                  <a:pt x="4102662" y="2551862"/>
                </a:cubicBezTo>
                <a:cubicBezTo>
                  <a:pt x="4101291" y="2553508"/>
                  <a:pt x="4099302" y="2556868"/>
                  <a:pt x="4096627" y="2558788"/>
                </a:cubicBezTo>
                <a:cubicBezTo>
                  <a:pt x="4092307" y="2561875"/>
                  <a:pt x="4086752" y="2560503"/>
                  <a:pt x="4087781" y="2556388"/>
                </a:cubicBezTo>
                <a:cubicBezTo>
                  <a:pt x="4088535" y="2553439"/>
                  <a:pt x="4091004" y="2549324"/>
                  <a:pt x="4093610" y="2546993"/>
                </a:cubicBezTo>
                <a:cubicBezTo>
                  <a:pt x="4095358" y="2545381"/>
                  <a:pt x="4097519" y="2545209"/>
                  <a:pt x="4099293" y="2546135"/>
                </a:cubicBezTo>
                <a:close/>
                <a:moveTo>
                  <a:pt x="4901826" y="2545553"/>
                </a:moveTo>
                <a:cubicBezTo>
                  <a:pt x="4909095" y="2543770"/>
                  <a:pt x="4915884" y="2545621"/>
                  <a:pt x="4916090" y="2549119"/>
                </a:cubicBezTo>
                <a:cubicBezTo>
                  <a:pt x="4916227" y="2552754"/>
                  <a:pt x="4910055" y="2557349"/>
                  <a:pt x="4902991" y="2559063"/>
                </a:cubicBezTo>
                <a:cubicBezTo>
                  <a:pt x="4895722" y="2560846"/>
                  <a:pt x="4889550" y="2559406"/>
                  <a:pt x="4889001" y="2555634"/>
                </a:cubicBezTo>
                <a:cubicBezTo>
                  <a:pt x="4888452" y="2551931"/>
                  <a:pt x="4894213" y="2547336"/>
                  <a:pt x="4901826" y="2545553"/>
                </a:cubicBezTo>
                <a:close/>
                <a:moveTo>
                  <a:pt x="5466445" y="2545073"/>
                </a:moveTo>
                <a:cubicBezTo>
                  <a:pt x="5474538" y="2543427"/>
                  <a:pt x="5481670" y="2543495"/>
                  <a:pt x="5482218" y="2545210"/>
                </a:cubicBezTo>
                <a:cubicBezTo>
                  <a:pt x="5482767" y="2547130"/>
                  <a:pt x="5475086" y="2550216"/>
                  <a:pt x="5465210" y="2552137"/>
                </a:cubicBezTo>
                <a:cubicBezTo>
                  <a:pt x="5456912" y="2553714"/>
                  <a:pt x="5450054" y="2553508"/>
                  <a:pt x="5450603" y="2551725"/>
                </a:cubicBezTo>
                <a:cubicBezTo>
                  <a:pt x="5451152" y="2549805"/>
                  <a:pt x="5458558" y="2546650"/>
                  <a:pt x="5466445" y="2545073"/>
                </a:cubicBezTo>
                <a:close/>
                <a:moveTo>
                  <a:pt x="6311214" y="2544730"/>
                </a:moveTo>
                <a:cubicBezTo>
                  <a:pt x="6324518" y="2543633"/>
                  <a:pt x="6336588" y="2547062"/>
                  <a:pt x="6337479" y="2552274"/>
                </a:cubicBezTo>
                <a:cubicBezTo>
                  <a:pt x="6338371" y="2557554"/>
                  <a:pt x="6328084" y="2563109"/>
                  <a:pt x="6314643" y="2564412"/>
                </a:cubicBezTo>
                <a:cubicBezTo>
                  <a:pt x="6300789" y="2565715"/>
                  <a:pt x="6289062" y="2562561"/>
                  <a:pt x="6287485" y="2557280"/>
                </a:cubicBezTo>
                <a:cubicBezTo>
                  <a:pt x="6285770" y="2551588"/>
                  <a:pt x="6296812" y="2545827"/>
                  <a:pt x="6311214" y="2544730"/>
                </a:cubicBezTo>
                <a:close/>
                <a:moveTo>
                  <a:pt x="4544181" y="2544730"/>
                </a:moveTo>
                <a:cubicBezTo>
                  <a:pt x="4550696" y="2542124"/>
                  <a:pt x="4556732" y="2542604"/>
                  <a:pt x="4557212" y="2545965"/>
                </a:cubicBezTo>
                <a:cubicBezTo>
                  <a:pt x="4557692" y="2549394"/>
                  <a:pt x="4552960" y="2554126"/>
                  <a:pt x="4546170" y="2556869"/>
                </a:cubicBezTo>
                <a:cubicBezTo>
                  <a:pt x="4539861" y="2559407"/>
                  <a:pt x="4533483" y="2558652"/>
                  <a:pt x="4533071" y="2555497"/>
                </a:cubicBezTo>
                <a:cubicBezTo>
                  <a:pt x="4532591" y="2552274"/>
                  <a:pt x="4537872" y="2547268"/>
                  <a:pt x="4544181" y="2544730"/>
                </a:cubicBezTo>
                <a:close/>
                <a:moveTo>
                  <a:pt x="6665635" y="2544318"/>
                </a:moveTo>
                <a:cubicBezTo>
                  <a:pt x="6679351" y="2543701"/>
                  <a:pt x="6691353" y="2548502"/>
                  <a:pt x="6693204" y="2555497"/>
                </a:cubicBezTo>
                <a:cubicBezTo>
                  <a:pt x="6695056" y="2562355"/>
                  <a:pt x="6685729" y="2568870"/>
                  <a:pt x="6672562" y="2569899"/>
                </a:cubicBezTo>
                <a:cubicBezTo>
                  <a:pt x="6658297" y="2570996"/>
                  <a:pt x="6643895" y="2565578"/>
                  <a:pt x="6641906" y="2558583"/>
                </a:cubicBezTo>
                <a:cubicBezTo>
                  <a:pt x="6639918" y="2551519"/>
                  <a:pt x="6650890" y="2544936"/>
                  <a:pt x="6665635" y="2544318"/>
                </a:cubicBezTo>
                <a:close/>
                <a:moveTo>
                  <a:pt x="7217155" y="2544250"/>
                </a:moveTo>
                <a:cubicBezTo>
                  <a:pt x="7231831" y="2545279"/>
                  <a:pt x="7244724" y="2554263"/>
                  <a:pt x="7246027" y="2564207"/>
                </a:cubicBezTo>
                <a:cubicBezTo>
                  <a:pt x="7247262" y="2573328"/>
                  <a:pt x="7237592" y="2579500"/>
                  <a:pt x="7224219" y="2578197"/>
                </a:cubicBezTo>
                <a:cubicBezTo>
                  <a:pt x="7209885" y="2576826"/>
                  <a:pt x="7196169" y="2567430"/>
                  <a:pt x="7195072" y="2558241"/>
                </a:cubicBezTo>
                <a:cubicBezTo>
                  <a:pt x="7194044" y="2549394"/>
                  <a:pt x="7203645" y="2543290"/>
                  <a:pt x="7217155" y="2544250"/>
                </a:cubicBezTo>
                <a:close/>
                <a:moveTo>
                  <a:pt x="4470869" y="2544044"/>
                </a:moveTo>
                <a:cubicBezTo>
                  <a:pt x="4476904" y="2541712"/>
                  <a:pt x="4482253" y="2541918"/>
                  <a:pt x="4482253" y="2544592"/>
                </a:cubicBezTo>
                <a:cubicBezTo>
                  <a:pt x="4482253" y="2547267"/>
                  <a:pt x="4476492" y="2551862"/>
                  <a:pt x="4470389" y="2553919"/>
                </a:cubicBezTo>
                <a:cubicBezTo>
                  <a:pt x="4465520" y="2555565"/>
                  <a:pt x="4460513" y="2555359"/>
                  <a:pt x="4460170" y="2553439"/>
                </a:cubicBezTo>
                <a:cubicBezTo>
                  <a:pt x="4459759" y="2551039"/>
                  <a:pt x="4465108" y="2546375"/>
                  <a:pt x="4470869" y="2544044"/>
                </a:cubicBezTo>
                <a:close/>
                <a:moveTo>
                  <a:pt x="5733933" y="2543435"/>
                </a:moveTo>
                <a:cubicBezTo>
                  <a:pt x="5737799" y="2543067"/>
                  <a:pt x="5740320" y="2543050"/>
                  <a:pt x="5740697" y="2543496"/>
                </a:cubicBezTo>
                <a:cubicBezTo>
                  <a:pt x="5741451" y="2544319"/>
                  <a:pt x="5732878" y="2546582"/>
                  <a:pt x="5721768" y="2548434"/>
                </a:cubicBezTo>
                <a:cubicBezTo>
                  <a:pt x="5709836" y="2550354"/>
                  <a:pt x="5698177" y="2551314"/>
                  <a:pt x="5698314" y="2550422"/>
                </a:cubicBezTo>
                <a:cubicBezTo>
                  <a:pt x="5698520" y="2549531"/>
                  <a:pt x="5707778" y="2547405"/>
                  <a:pt x="5719094" y="2545484"/>
                </a:cubicBezTo>
                <a:cubicBezTo>
                  <a:pt x="5724855" y="2544524"/>
                  <a:pt x="5730067" y="2543804"/>
                  <a:pt x="5733933" y="2543435"/>
                </a:cubicBezTo>
                <a:close/>
                <a:moveTo>
                  <a:pt x="7624178" y="2543084"/>
                </a:moveTo>
                <a:cubicBezTo>
                  <a:pt x="7625961" y="2548845"/>
                  <a:pt x="7615742" y="2585124"/>
                  <a:pt x="7601683" y="2621471"/>
                </a:cubicBezTo>
                <a:cubicBezTo>
                  <a:pt x="7587419" y="2658230"/>
                  <a:pt x="7575074" y="2679833"/>
                  <a:pt x="7574115" y="2671877"/>
                </a:cubicBezTo>
                <a:cubicBezTo>
                  <a:pt x="7573154" y="2663853"/>
                  <a:pt x="7583715" y="2630455"/>
                  <a:pt x="7597912" y="2594108"/>
                </a:cubicBezTo>
                <a:cubicBezTo>
                  <a:pt x="7610873" y="2560778"/>
                  <a:pt x="7622463" y="2537666"/>
                  <a:pt x="7624178" y="2543084"/>
                </a:cubicBezTo>
                <a:close/>
                <a:moveTo>
                  <a:pt x="5392104" y="2543084"/>
                </a:moveTo>
                <a:cubicBezTo>
                  <a:pt x="5400059" y="2541576"/>
                  <a:pt x="5407740" y="2542055"/>
                  <a:pt x="5408769" y="2544113"/>
                </a:cubicBezTo>
                <a:cubicBezTo>
                  <a:pt x="5409798" y="2546033"/>
                  <a:pt x="5403763" y="2549325"/>
                  <a:pt x="5396082" y="2550971"/>
                </a:cubicBezTo>
                <a:cubicBezTo>
                  <a:pt x="5388332" y="2552686"/>
                  <a:pt x="5380240" y="2552548"/>
                  <a:pt x="5378594" y="2550628"/>
                </a:cubicBezTo>
                <a:cubicBezTo>
                  <a:pt x="5376674" y="2548365"/>
                  <a:pt x="5382914" y="2544867"/>
                  <a:pt x="5392104" y="2543084"/>
                </a:cubicBezTo>
                <a:close/>
                <a:moveTo>
                  <a:pt x="5642627" y="2542535"/>
                </a:moveTo>
                <a:cubicBezTo>
                  <a:pt x="5643587" y="2543015"/>
                  <a:pt x="5635083" y="2545690"/>
                  <a:pt x="5625413" y="2547816"/>
                </a:cubicBezTo>
                <a:cubicBezTo>
                  <a:pt x="5616566" y="2549805"/>
                  <a:pt x="5608062" y="2551245"/>
                  <a:pt x="5606691" y="2550971"/>
                </a:cubicBezTo>
                <a:cubicBezTo>
                  <a:pt x="5605045" y="2550627"/>
                  <a:pt x="5611766" y="2548502"/>
                  <a:pt x="5621984" y="2546033"/>
                </a:cubicBezTo>
                <a:cubicBezTo>
                  <a:pt x="5631997" y="2543633"/>
                  <a:pt x="5641667" y="2542055"/>
                  <a:pt x="5642627" y="2542535"/>
                </a:cubicBezTo>
                <a:close/>
                <a:moveTo>
                  <a:pt x="678326" y="2540889"/>
                </a:moveTo>
                <a:cubicBezTo>
                  <a:pt x="678464" y="2540889"/>
                  <a:pt x="676201" y="2542946"/>
                  <a:pt x="674348" y="2544661"/>
                </a:cubicBezTo>
                <a:cubicBezTo>
                  <a:pt x="673389" y="2544935"/>
                  <a:pt x="672155" y="2545484"/>
                  <a:pt x="671743" y="2545347"/>
                </a:cubicBezTo>
                <a:cubicBezTo>
                  <a:pt x="671605" y="2545278"/>
                  <a:pt x="674692" y="2542535"/>
                  <a:pt x="674898" y="2542398"/>
                </a:cubicBezTo>
                <a:cubicBezTo>
                  <a:pt x="676271" y="2541643"/>
                  <a:pt x="677572" y="2541095"/>
                  <a:pt x="678326" y="2540889"/>
                </a:cubicBezTo>
                <a:close/>
                <a:moveTo>
                  <a:pt x="5556284" y="2540136"/>
                </a:moveTo>
                <a:cubicBezTo>
                  <a:pt x="5557381" y="2541370"/>
                  <a:pt x="5549975" y="2544593"/>
                  <a:pt x="5541059" y="2546788"/>
                </a:cubicBezTo>
                <a:cubicBezTo>
                  <a:pt x="5531938" y="2548982"/>
                  <a:pt x="5523709" y="2549737"/>
                  <a:pt x="5523297" y="2548228"/>
                </a:cubicBezTo>
                <a:cubicBezTo>
                  <a:pt x="5522954" y="2546925"/>
                  <a:pt x="5528852" y="2544319"/>
                  <a:pt x="5537150" y="2542124"/>
                </a:cubicBezTo>
                <a:cubicBezTo>
                  <a:pt x="5546477" y="2539724"/>
                  <a:pt x="5555118" y="2538833"/>
                  <a:pt x="5556284" y="2540136"/>
                </a:cubicBezTo>
                <a:close/>
                <a:moveTo>
                  <a:pt x="1401505" y="2539175"/>
                </a:moveTo>
                <a:cubicBezTo>
                  <a:pt x="1406579" y="2540409"/>
                  <a:pt x="1412547" y="2545347"/>
                  <a:pt x="1413508" y="2548982"/>
                </a:cubicBezTo>
                <a:cubicBezTo>
                  <a:pt x="1414537" y="2552617"/>
                  <a:pt x="1410627" y="2554194"/>
                  <a:pt x="1405414" y="2552411"/>
                </a:cubicBezTo>
                <a:cubicBezTo>
                  <a:pt x="1399996" y="2550491"/>
                  <a:pt x="1395061" y="2545827"/>
                  <a:pt x="1394717" y="2542261"/>
                </a:cubicBezTo>
                <a:cubicBezTo>
                  <a:pt x="1394445" y="2539175"/>
                  <a:pt x="1396638" y="2538009"/>
                  <a:pt x="1401505" y="2539175"/>
                </a:cubicBezTo>
                <a:close/>
                <a:moveTo>
                  <a:pt x="2520591" y="2538901"/>
                </a:moveTo>
                <a:cubicBezTo>
                  <a:pt x="2523539" y="2539175"/>
                  <a:pt x="2526351" y="2541918"/>
                  <a:pt x="2530878" y="2544592"/>
                </a:cubicBezTo>
                <a:cubicBezTo>
                  <a:pt x="2528066" y="2549462"/>
                  <a:pt x="2526831" y="2553508"/>
                  <a:pt x="2524431" y="2555291"/>
                </a:cubicBezTo>
                <a:cubicBezTo>
                  <a:pt x="2521002" y="2557829"/>
                  <a:pt x="2517847" y="2555154"/>
                  <a:pt x="2516201" y="2550559"/>
                </a:cubicBezTo>
                <a:cubicBezTo>
                  <a:pt x="2514075" y="2544798"/>
                  <a:pt x="2516338" y="2538420"/>
                  <a:pt x="2520591" y="2538901"/>
                </a:cubicBezTo>
                <a:close/>
                <a:moveTo>
                  <a:pt x="6035042" y="2538712"/>
                </a:moveTo>
                <a:cubicBezTo>
                  <a:pt x="6039740" y="2539055"/>
                  <a:pt x="6043134" y="2539998"/>
                  <a:pt x="6044163" y="2541507"/>
                </a:cubicBezTo>
                <a:cubicBezTo>
                  <a:pt x="6046426" y="2544661"/>
                  <a:pt x="6036482" y="2549257"/>
                  <a:pt x="6022698" y="2551177"/>
                </a:cubicBezTo>
                <a:cubicBezTo>
                  <a:pt x="6010147" y="2552891"/>
                  <a:pt x="5998763" y="2551725"/>
                  <a:pt x="5996774" y="2548845"/>
                </a:cubicBezTo>
                <a:cubicBezTo>
                  <a:pt x="5994648" y="2545690"/>
                  <a:pt x="6004455" y="2541507"/>
                  <a:pt x="6018102" y="2539518"/>
                </a:cubicBezTo>
                <a:cubicBezTo>
                  <a:pt x="6024343" y="2538626"/>
                  <a:pt x="6030344" y="2538369"/>
                  <a:pt x="6035042" y="2538712"/>
                </a:cubicBezTo>
                <a:close/>
                <a:moveTo>
                  <a:pt x="794366" y="2538421"/>
                </a:moveTo>
                <a:cubicBezTo>
                  <a:pt x="789154" y="2544319"/>
                  <a:pt x="786342" y="2547954"/>
                  <a:pt x="782980" y="2551245"/>
                </a:cubicBezTo>
                <a:cubicBezTo>
                  <a:pt x="781335" y="2552891"/>
                  <a:pt x="777084" y="2555223"/>
                  <a:pt x="776878" y="2554606"/>
                </a:cubicBezTo>
                <a:cubicBezTo>
                  <a:pt x="776605" y="2553989"/>
                  <a:pt x="779964" y="2549325"/>
                  <a:pt x="781679" y="2547748"/>
                </a:cubicBezTo>
                <a:cubicBezTo>
                  <a:pt x="785107" y="2544730"/>
                  <a:pt x="788467" y="2542604"/>
                  <a:pt x="794366" y="2538421"/>
                </a:cubicBezTo>
                <a:close/>
                <a:moveTo>
                  <a:pt x="6804784" y="2537871"/>
                </a:moveTo>
                <a:cubicBezTo>
                  <a:pt x="6818362" y="2537734"/>
                  <a:pt x="6830433" y="2543426"/>
                  <a:pt x="6832078" y="2550902"/>
                </a:cubicBezTo>
                <a:cubicBezTo>
                  <a:pt x="6833725" y="2558240"/>
                  <a:pt x="6824192" y="2564755"/>
                  <a:pt x="6811025" y="2565372"/>
                </a:cubicBezTo>
                <a:cubicBezTo>
                  <a:pt x="6796760" y="2565989"/>
                  <a:pt x="6782495" y="2559748"/>
                  <a:pt x="6780712" y="2552205"/>
                </a:cubicBezTo>
                <a:cubicBezTo>
                  <a:pt x="6778929" y="2544524"/>
                  <a:pt x="6789902" y="2538009"/>
                  <a:pt x="6804784" y="2537871"/>
                </a:cubicBezTo>
                <a:close/>
                <a:moveTo>
                  <a:pt x="2386517" y="2537803"/>
                </a:moveTo>
                <a:cubicBezTo>
                  <a:pt x="2389877" y="2543427"/>
                  <a:pt x="2392689" y="2546650"/>
                  <a:pt x="2393512" y="2550148"/>
                </a:cubicBezTo>
                <a:cubicBezTo>
                  <a:pt x="2394678" y="2555085"/>
                  <a:pt x="2388780" y="2560435"/>
                  <a:pt x="2385419" y="2557485"/>
                </a:cubicBezTo>
                <a:cubicBezTo>
                  <a:pt x="2382951" y="2555359"/>
                  <a:pt x="2380482" y="2550559"/>
                  <a:pt x="2380413" y="2547404"/>
                </a:cubicBezTo>
                <a:cubicBezTo>
                  <a:pt x="2380344" y="2544524"/>
                  <a:pt x="2383499" y="2542192"/>
                  <a:pt x="2386517" y="2537803"/>
                </a:cubicBezTo>
                <a:close/>
                <a:moveTo>
                  <a:pt x="7081916" y="2537187"/>
                </a:moveTo>
                <a:cubicBezTo>
                  <a:pt x="7095426" y="2538215"/>
                  <a:pt x="7107153" y="2545896"/>
                  <a:pt x="7108525" y="2554468"/>
                </a:cubicBezTo>
                <a:cubicBezTo>
                  <a:pt x="7109896" y="2562973"/>
                  <a:pt x="7100295" y="2569351"/>
                  <a:pt x="7086990" y="2568802"/>
                </a:cubicBezTo>
                <a:cubicBezTo>
                  <a:pt x="7072725" y="2568253"/>
                  <a:pt x="7058736" y="2559955"/>
                  <a:pt x="7057432" y="2551314"/>
                </a:cubicBezTo>
                <a:cubicBezTo>
                  <a:pt x="7056061" y="2542399"/>
                  <a:pt x="7067102" y="2536020"/>
                  <a:pt x="7081916" y="2537187"/>
                </a:cubicBezTo>
                <a:close/>
                <a:moveTo>
                  <a:pt x="5807844" y="2537169"/>
                </a:moveTo>
                <a:cubicBezTo>
                  <a:pt x="5812036" y="2536877"/>
                  <a:pt x="5815105" y="2536946"/>
                  <a:pt x="5816065" y="2537460"/>
                </a:cubicBezTo>
                <a:cubicBezTo>
                  <a:pt x="5818191" y="2538557"/>
                  <a:pt x="5809482" y="2541369"/>
                  <a:pt x="5797137" y="2543426"/>
                </a:cubicBezTo>
                <a:cubicBezTo>
                  <a:pt x="5784518" y="2545484"/>
                  <a:pt x="5773889" y="2546032"/>
                  <a:pt x="5772723" y="2544798"/>
                </a:cubicBezTo>
                <a:cubicBezTo>
                  <a:pt x="5771557" y="2543632"/>
                  <a:pt x="5780747" y="2541026"/>
                  <a:pt x="5792885" y="2539037"/>
                </a:cubicBezTo>
                <a:cubicBezTo>
                  <a:pt x="5798337" y="2538111"/>
                  <a:pt x="5803652" y="2537460"/>
                  <a:pt x="5807844" y="2537169"/>
                </a:cubicBezTo>
                <a:close/>
                <a:moveTo>
                  <a:pt x="5727803" y="2536294"/>
                </a:moveTo>
                <a:cubicBezTo>
                  <a:pt x="5729175" y="2536706"/>
                  <a:pt x="5720739" y="2539037"/>
                  <a:pt x="5709835" y="2541163"/>
                </a:cubicBezTo>
                <a:cubicBezTo>
                  <a:pt x="5700234" y="2543015"/>
                  <a:pt x="5690221" y="2544455"/>
                  <a:pt x="5688575" y="2544318"/>
                </a:cubicBezTo>
                <a:cubicBezTo>
                  <a:pt x="5686655" y="2544112"/>
                  <a:pt x="5694267" y="2542055"/>
                  <a:pt x="5705034" y="2539792"/>
                </a:cubicBezTo>
                <a:cubicBezTo>
                  <a:pt x="5715664" y="2537529"/>
                  <a:pt x="5726431" y="2535883"/>
                  <a:pt x="5727803" y="2536294"/>
                </a:cubicBezTo>
                <a:close/>
                <a:moveTo>
                  <a:pt x="6943590" y="2535197"/>
                </a:moveTo>
                <a:cubicBezTo>
                  <a:pt x="6957169" y="2535677"/>
                  <a:pt x="6969033" y="2542330"/>
                  <a:pt x="6970541" y="2550353"/>
                </a:cubicBezTo>
                <a:cubicBezTo>
                  <a:pt x="6972050" y="2558240"/>
                  <a:pt x="6962449" y="2564687"/>
                  <a:pt x="6949144" y="2564755"/>
                </a:cubicBezTo>
                <a:cubicBezTo>
                  <a:pt x="6934880" y="2564824"/>
                  <a:pt x="6920753" y="2557623"/>
                  <a:pt x="6919244" y="2549462"/>
                </a:cubicBezTo>
                <a:cubicBezTo>
                  <a:pt x="6917735" y="2541164"/>
                  <a:pt x="6928708" y="2534717"/>
                  <a:pt x="6943590" y="2535197"/>
                </a:cubicBezTo>
                <a:close/>
                <a:moveTo>
                  <a:pt x="4322667" y="2534443"/>
                </a:moveTo>
                <a:cubicBezTo>
                  <a:pt x="4322461" y="2535540"/>
                  <a:pt x="4318895" y="2538283"/>
                  <a:pt x="4315672" y="2541369"/>
                </a:cubicBezTo>
                <a:cubicBezTo>
                  <a:pt x="4311146" y="2542398"/>
                  <a:pt x="4307168" y="2543701"/>
                  <a:pt x="4305454" y="2543495"/>
                </a:cubicBezTo>
                <a:cubicBezTo>
                  <a:pt x="4303053" y="2543290"/>
                  <a:pt x="4308266" y="2538969"/>
                  <a:pt x="4313889" y="2536294"/>
                </a:cubicBezTo>
                <a:cubicBezTo>
                  <a:pt x="4318964" y="2533826"/>
                  <a:pt x="4322941" y="2532865"/>
                  <a:pt x="4322667" y="2534443"/>
                </a:cubicBezTo>
                <a:close/>
                <a:moveTo>
                  <a:pt x="5958559" y="2534160"/>
                </a:moveTo>
                <a:cubicBezTo>
                  <a:pt x="5963171" y="2534288"/>
                  <a:pt x="5966497" y="2534957"/>
                  <a:pt x="5967354" y="2536157"/>
                </a:cubicBezTo>
                <a:cubicBezTo>
                  <a:pt x="5969068" y="2538558"/>
                  <a:pt x="5960770" y="2542261"/>
                  <a:pt x="5948563" y="2544318"/>
                </a:cubicBezTo>
                <a:cubicBezTo>
                  <a:pt x="5936561" y="2546307"/>
                  <a:pt x="5924491" y="2545896"/>
                  <a:pt x="5922228" y="2543633"/>
                </a:cubicBezTo>
                <a:cubicBezTo>
                  <a:pt x="5919690" y="2541164"/>
                  <a:pt x="5928743" y="2537529"/>
                  <a:pt x="5942048" y="2535403"/>
                </a:cubicBezTo>
                <a:cubicBezTo>
                  <a:pt x="5948049" y="2534443"/>
                  <a:pt x="5953946" y="2534031"/>
                  <a:pt x="5958559" y="2534160"/>
                </a:cubicBezTo>
                <a:close/>
                <a:moveTo>
                  <a:pt x="5317284" y="2534100"/>
                </a:moveTo>
                <a:cubicBezTo>
                  <a:pt x="5325719" y="2532523"/>
                  <a:pt x="5333537" y="2533551"/>
                  <a:pt x="5334703" y="2536294"/>
                </a:cubicBezTo>
                <a:cubicBezTo>
                  <a:pt x="5335869" y="2539037"/>
                  <a:pt x="5329902" y="2542261"/>
                  <a:pt x="5321330" y="2543633"/>
                </a:cubicBezTo>
                <a:cubicBezTo>
                  <a:pt x="5313855" y="2544798"/>
                  <a:pt x="5307271" y="2544044"/>
                  <a:pt x="5305488" y="2541781"/>
                </a:cubicBezTo>
                <a:cubicBezTo>
                  <a:pt x="5303499" y="2539175"/>
                  <a:pt x="5308917" y="2535608"/>
                  <a:pt x="5317284" y="2534100"/>
                </a:cubicBezTo>
                <a:close/>
                <a:moveTo>
                  <a:pt x="5884268" y="2533783"/>
                </a:moveTo>
                <a:cubicBezTo>
                  <a:pt x="5888537" y="2533740"/>
                  <a:pt x="5891298" y="2534202"/>
                  <a:pt x="5891640" y="2535197"/>
                </a:cubicBezTo>
                <a:cubicBezTo>
                  <a:pt x="5892326" y="2537186"/>
                  <a:pt x="5882862" y="2540341"/>
                  <a:pt x="5870381" y="2542192"/>
                </a:cubicBezTo>
                <a:cubicBezTo>
                  <a:pt x="5858105" y="2543975"/>
                  <a:pt x="5846927" y="2543907"/>
                  <a:pt x="5846309" y="2542124"/>
                </a:cubicBezTo>
                <a:cubicBezTo>
                  <a:pt x="5845692" y="2540341"/>
                  <a:pt x="5855293" y="2537392"/>
                  <a:pt x="5867843" y="2535403"/>
                </a:cubicBezTo>
                <a:cubicBezTo>
                  <a:pt x="5874221" y="2534374"/>
                  <a:pt x="5879999" y="2533826"/>
                  <a:pt x="5884268" y="2533783"/>
                </a:cubicBezTo>
                <a:close/>
                <a:moveTo>
                  <a:pt x="5109211" y="2532455"/>
                </a:moveTo>
                <a:cubicBezTo>
                  <a:pt x="5116892" y="2531083"/>
                  <a:pt x="5124642" y="2533346"/>
                  <a:pt x="5124985" y="2536912"/>
                </a:cubicBezTo>
                <a:cubicBezTo>
                  <a:pt x="5125327" y="2539929"/>
                  <a:pt x="5119361" y="2543564"/>
                  <a:pt x="5112640" y="2544593"/>
                </a:cubicBezTo>
                <a:cubicBezTo>
                  <a:pt x="5104616" y="2545896"/>
                  <a:pt x="5096798" y="2544045"/>
                  <a:pt x="5096730" y="2540616"/>
                </a:cubicBezTo>
                <a:cubicBezTo>
                  <a:pt x="5096661" y="2537598"/>
                  <a:pt x="5102491" y="2533689"/>
                  <a:pt x="5109211" y="2532455"/>
                </a:cubicBezTo>
                <a:close/>
                <a:moveTo>
                  <a:pt x="1070059" y="2531974"/>
                </a:moveTo>
                <a:cubicBezTo>
                  <a:pt x="1077669" y="2530329"/>
                  <a:pt x="1082883" y="2532317"/>
                  <a:pt x="1083913" y="2536844"/>
                </a:cubicBezTo>
                <a:cubicBezTo>
                  <a:pt x="1085008" y="2541576"/>
                  <a:pt x="1081647" y="2545690"/>
                  <a:pt x="1075887" y="2546856"/>
                </a:cubicBezTo>
                <a:cubicBezTo>
                  <a:pt x="1070195" y="2547954"/>
                  <a:pt x="1063886" y="2545484"/>
                  <a:pt x="1064504" y="2541233"/>
                </a:cubicBezTo>
                <a:cubicBezTo>
                  <a:pt x="1065119" y="2537461"/>
                  <a:pt x="1068550" y="2533758"/>
                  <a:pt x="1070059" y="2531974"/>
                </a:cubicBezTo>
                <a:close/>
                <a:moveTo>
                  <a:pt x="5629390" y="2531631"/>
                </a:moveTo>
                <a:cubicBezTo>
                  <a:pt x="5630213" y="2532728"/>
                  <a:pt x="5623081" y="2535677"/>
                  <a:pt x="5614097" y="2538009"/>
                </a:cubicBezTo>
                <a:cubicBezTo>
                  <a:pt x="5605045" y="2540340"/>
                  <a:pt x="5596335" y="2541507"/>
                  <a:pt x="5595649" y="2540478"/>
                </a:cubicBezTo>
                <a:cubicBezTo>
                  <a:pt x="5594964" y="2539449"/>
                  <a:pt x="5602164" y="2536363"/>
                  <a:pt x="5611080" y="2533962"/>
                </a:cubicBezTo>
                <a:cubicBezTo>
                  <a:pt x="5619926" y="2531631"/>
                  <a:pt x="5628568" y="2530533"/>
                  <a:pt x="5629390" y="2531631"/>
                </a:cubicBezTo>
                <a:close/>
                <a:moveTo>
                  <a:pt x="5716213" y="2529986"/>
                </a:moveTo>
                <a:cubicBezTo>
                  <a:pt x="5716761" y="2530603"/>
                  <a:pt x="5708943" y="2533003"/>
                  <a:pt x="5698245" y="2535472"/>
                </a:cubicBezTo>
                <a:cubicBezTo>
                  <a:pt x="5687821" y="2537872"/>
                  <a:pt x="5678768" y="2539381"/>
                  <a:pt x="5678563" y="2538764"/>
                </a:cubicBezTo>
                <a:cubicBezTo>
                  <a:pt x="5678357" y="2538147"/>
                  <a:pt x="5686998" y="2535541"/>
                  <a:pt x="5696805" y="2533209"/>
                </a:cubicBezTo>
                <a:cubicBezTo>
                  <a:pt x="5706886" y="2530809"/>
                  <a:pt x="5715664" y="2529368"/>
                  <a:pt x="5716213" y="2529986"/>
                </a:cubicBezTo>
                <a:close/>
                <a:moveTo>
                  <a:pt x="6447756" y="2529848"/>
                </a:moveTo>
                <a:cubicBezTo>
                  <a:pt x="6461609" y="2528271"/>
                  <a:pt x="6475737" y="2532455"/>
                  <a:pt x="6476491" y="2538558"/>
                </a:cubicBezTo>
                <a:cubicBezTo>
                  <a:pt x="6477108" y="2544319"/>
                  <a:pt x="6466615" y="2549942"/>
                  <a:pt x="6453174" y="2550971"/>
                </a:cubicBezTo>
                <a:cubicBezTo>
                  <a:pt x="6439252" y="2552068"/>
                  <a:pt x="6427731" y="2548365"/>
                  <a:pt x="6426359" y="2542604"/>
                </a:cubicBezTo>
                <a:cubicBezTo>
                  <a:pt x="6424987" y="2536912"/>
                  <a:pt x="6434451" y="2531357"/>
                  <a:pt x="6447756" y="2529848"/>
                </a:cubicBezTo>
                <a:close/>
                <a:moveTo>
                  <a:pt x="2249906" y="2529642"/>
                </a:moveTo>
                <a:cubicBezTo>
                  <a:pt x="2252855" y="2530808"/>
                  <a:pt x="2255598" y="2534237"/>
                  <a:pt x="2259850" y="2537872"/>
                </a:cubicBezTo>
                <a:cubicBezTo>
                  <a:pt x="2256901" y="2541507"/>
                  <a:pt x="2255461" y="2544936"/>
                  <a:pt x="2252923" y="2545895"/>
                </a:cubicBezTo>
                <a:cubicBezTo>
                  <a:pt x="2249426" y="2547198"/>
                  <a:pt x="2246339" y="2543907"/>
                  <a:pt x="2244899" y="2539175"/>
                </a:cubicBezTo>
                <a:cubicBezTo>
                  <a:pt x="2243116" y="2533346"/>
                  <a:pt x="2245654" y="2527996"/>
                  <a:pt x="2249906" y="2529642"/>
                </a:cubicBezTo>
                <a:close/>
                <a:moveTo>
                  <a:pt x="6232278" y="2529505"/>
                </a:moveTo>
                <a:cubicBezTo>
                  <a:pt x="6245788" y="2527654"/>
                  <a:pt x="6257653" y="2529711"/>
                  <a:pt x="6259230" y="2534443"/>
                </a:cubicBezTo>
                <a:cubicBezTo>
                  <a:pt x="6260807" y="2539038"/>
                  <a:pt x="6251206" y="2544318"/>
                  <a:pt x="6237970" y="2545964"/>
                </a:cubicBezTo>
                <a:cubicBezTo>
                  <a:pt x="6225146" y="2547542"/>
                  <a:pt x="6211978" y="2544936"/>
                  <a:pt x="6210470" y="2540684"/>
                </a:cubicBezTo>
                <a:cubicBezTo>
                  <a:pt x="6208961" y="2536432"/>
                  <a:pt x="6219042" y="2531288"/>
                  <a:pt x="6232278" y="2529505"/>
                </a:cubicBezTo>
                <a:close/>
                <a:moveTo>
                  <a:pt x="3536329" y="2529368"/>
                </a:moveTo>
                <a:cubicBezTo>
                  <a:pt x="3539141" y="2528614"/>
                  <a:pt x="3542364" y="2531974"/>
                  <a:pt x="3547164" y="2534511"/>
                </a:cubicBezTo>
                <a:cubicBezTo>
                  <a:pt x="3544627" y="2542261"/>
                  <a:pt x="3543873" y="2547542"/>
                  <a:pt x="3542021" y="2549462"/>
                </a:cubicBezTo>
                <a:cubicBezTo>
                  <a:pt x="3538386" y="2553302"/>
                  <a:pt x="3534820" y="2548913"/>
                  <a:pt x="3533517" y="2541027"/>
                </a:cubicBezTo>
                <a:cubicBezTo>
                  <a:pt x="3532968" y="2537529"/>
                  <a:pt x="3534889" y="2529779"/>
                  <a:pt x="3536329" y="2529368"/>
                </a:cubicBezTo>
                <a:close/>
                <a:moveTo>
                  <a:pt x="1207561" y="2529025"/>
                </a:moveTo>
                <a:cubicBezTo>
                  <a:pt x="1212980" y="2529710"/>
                  <a:pt x="1217575" y="2533003"/>
                  <a:pt x="1218055" y="2536432"/>
                </a:cubicBezTo>
                <a:cubicBezTo>
                  <a:pt x="1218536" y="2539723"/>
                  <a:pt x="1214349" y="2543221"/>
                  <a:pt x="1208594" y="2542329"/>
                </a:cubicBezTo>
                <a:cubicBezTo>
                  <a:pt x="1202557" y="2541369"/>
                  <a:pt x="1197960" y="2536706"/>
                  <a:pt x="1197825" y="2533482"/>
                </a:cubicBezTo>
                <a:cubicBezTo>
                  <a:pt x="1197687" y="2530396"/>
                  <a:pt x="1202282" y="2528270"/>
                  <a:pt x="1207561" y="2529025"/>
                </a:cubicBezTo>
                <a:close/>
                <a:moveTo>
                  <a:pt x="1917087" y="2527722"/>
                </a:moveTo>
                <a:cubicBezTo>
                  <a:pt x="1920723" y="2527311"/>
                  <a:pt x="1926004" y="2534031"/>
                  <a:pt x="1926483" y="2540752"/>
                </a:cubicBezTo>
                <a:cubicBezTo>
                  <a:pt x="1925112" y="2541438"/>
                  <a:pt x="1923123" y="2543564"/>
                  <a:pt x="1920311" y="2543427"/>
                </a:cubicBezTo>
                <a:cubicBezTo>
                  <a:pt x="1915922" y="2543152"/>
                  <a:pt x="1910163" y="2536363"/>
                  <a:pt x="1911122" y="2532797"/>
                </a:cubicBezTo>
                <a:cubicBezTo>
                  <a:pt x="1911876" y="2530191"/>
                  <a:pt x="1914413" y="2527996"/>
                  <a:pt x="1917087" y="2527722"/>
                </a:cubicBezTo>
                <a:close/>
                <a:moveTo>
                  <a:pt x="4826731" y="2527585"/>
                </a:moveTo>
                <a:cubicBezTo>
                  <a:pt x="4833726" y="2525390"/>
                  <a:pt x="4840378" y="2527653"/>
                  <a:pt x="4840789" y="2532111"/>
                </a:cubicBezTo>
                <a:cubicBezTo>
                  <a:pt x="4841270" y="2536706"/>
                  <a:pt x="4835577" y="2541369"/>
                  <a:pt x="4827759" y="2543221"/>
                </a:cubicBezTo>
                <a:cubicBezTo>
                  <a:pt x="4821107" y="2544730"/>
                  <a:pt x="4815621" y="2543358"/>
                  <a:pt x="4814866" y="2539792"/>
                </a:cubicBezTo>
                <a:cubicBezTo>
                  <a:pt x="4813975" y="2535746"/>
                  <a:pt x="4819804" y="2529711"/>
                  <a:pt x="4826731" y="2527585"/>
                </a:cubicBezTo>
                <a:close/>
                <a:moveTo>
                  <a:pt x="3399993" y="2527242"/>
                </a:moveTo>
                <a:cubicBezTo>
                  <a:pt x="3402736" y="2527311"/>
                  <a:pt x="3405891" y="2531768"/>
                  <a:pt x="3415355" y="2539586"/>
                </a:cubicBezTo>
                <a:cubicBezTo>
                  <a:pt x="3409320" y="2545484"/>
                  <a:pt x="3407399" y="2548365"/>
                  <a:pt x="3405068" y="2549325"/>
                </a:cubicBezTo>
                <a:cubicBezTo>
                  <a:pt x="3401227" y="2550971"/>
                  <a:pt x="3397592" y="2547062"/>
                  <a:pt x="3396701" y="2538078"/>
                </a:cubicBezTo>
                <a:cubicBezTo>
                  <a:pt x="3396358" y="2534169"/>
                  <a:pt x="3398415" y="2527242"/>
                  <a:pt x="3399993" y="2527242"/>
                </a:cubicBezTo>
                <a:close/>
                <a:moveTo>
                  <a:pt x="2793402" y="2526968"/>
                </a:moveTo>
                <a:cubicBezTo>
                  <a:pt x="2796762" y="2532934"/>
                  <a:pt x="2799642" y="2536295"/>
                  <a:pt x="2800466" y="2539861"/>
                </a:cubicBezTo>
                <a:cubicBezTo>
                  <a:pt x="2801631" y="2544867"/>
                  <a:pt x="2795665" y="2549599"/>
                  <a:pt x="2792236" y="2546444"/>
                </a:cubicBezTo>
                <a:cubicBezTo>
                  <a:pt x="2789767" y="2544181"/>
                  <a:pt x="2787230" y="2539244"/>
                  <a:pt x="2787161" y="2536020"/>
                </a:cubicBezTo>
                <a:cubicBezTo>
                  <a:pt x="2787092" y="2533209"/>
                  <a:pt x="2790316" y="2531151"/>
                  <a:pt x="2793402" y="2526968"/>
                </a:cubicBezTo>
                <a:close/>
                <a:moveTo>
                  <a:pt x="5802898" y="2525939"/>
                </a:moveTo>
                <a:cubicBezTo>
                  <a:pt x="5804270" y="2526624"/>
                  <a:pt x="5795697" y="2529230"/>
                  <a:pt x="5784382" y="2531425"/>
                </a:cubicBezTo>
                <a:cubicBezTo>
                  <a:pt x="5772792" y="2533688"/>
                  <a:pt x="5762642" y="2534923"/>
                  <a:pt x="5761339" y="2534305"/>
                </a:cubicBezTo>
                <a:cubicBezTo>
                  <a:pt x="5760036" y="2533688"/>
                  <a:pt x="5768197" y="2531425"/>
                  <a:pt x="5779650" y="2529025"/>
                </a:cubicBezTo>
                <a:cubicBezTo>
                  <a:pt x="5790760" y="2526762"/>
                  <a:pt x="5801527" y="2525253"/>
                  <a:pt x="5802898" y="2525939"/>
                </a:cubicBezTo>
                <a:close/>
                <a:moveTo>
                  <a:pt x="2655762" y="2524978"/>
                </a:moveTo>
                <a:cubicBezTo>
                  <a:pt x="2658642" y="2525321"/>
                  <a:pt x="2661522" y="2528202"/>
                  <a:pt x="2665980" y="2531014"/>
                </a:cubicBezTo>
                <a:cubicBezTo>
                  <a:pt x="2663168" y="2535746"/>
                  <a:pt x="2661934" y="2539723"/>
                  <a:pt x="2659534" y="2541438"/>
                </a:cubicBezTo>
                <a:cubicBezTo>
                  <a:pt x="2656105" y="2543907"/>
                  <a:pt x="2652950" y="2541163"/>
                  <a:pt x="2651304" y="2536500"/>
                </a:cubicBezTo>
                <a:cubicBezTo>
                  <a:pt x="2649178" y="2530739"/>
                  <a:pt x="2651441" y="2524362"/>
                  <a:pt x="2655762" y="2524978"/>
                </a:cubicBezTo>
                <a:close/>
                <a:moveTo>
                  <a:pt x="1722594" y="2523744"/>
                </a:moveTo>
                <a:cubicBezTo>
                  <a:pt x="1725546" y="2525939"/>
                  <a:pt x="1730138" y="2531357"/>
                  <a:pt x="1729727" y="2532454"/>
                </a:cubicBezTo>
                <a:cubicBezTo>
                  <a:pt x="1728974" y="2535060"/>
                  <a:pt x="1725682" y="2535952"/>
                  <a:pt x="1724037" y="2537049"/>
                </a:cubicBezTo>
                <a:cubicBezTo>
                  <a:pt x="1717451" y="2533551"/>
                  <a:pt x="1714023" y="2528065"/>
                  <a:pt x="1715051" y="2524636"/>
                </a:cubicBezTo>
                <a:cubicBezTo>
                  <a:pt x="1715874" y="2521619"/>
                  <a:pt x="1718823" y="2520864"/>
                  <a:pt x="1722594" y="2523744"/>
                </a:cubicBezTo>
                <a:close/>
                <a:moveTo>
                  <a:pt x="1458128" y="2520187"/>
                </a:moveTo>
                <a:cubicBezTo>
                  <a:pt x="1460263" y="2519887"/>
                  <a:pt x="1463264" y="2520384"/>
                  <a:pt x="1465835" y="2521824"/>
                </a:cubicBezTo>
                <a:cubicBezTo>
                  <a:pt x="1470566" y="2524499"/>
                  <a:pt x="1474886" y="2528408"/>
                  <a:pt x="1473652" y="2531151"/>
                </a:cubicBezTo>
                <a:cubicBezTo>
                  <a:pt x="1472691" y="2533071"/>
                  <a:pt x="1469057" y="2533208"/>
                  <a:pt x="1465492" y="2534580"/>
                </a:cubicBezTo>
                <a:cubicBezTo>
                  <a:pt x="1461032" y="2529574"/>
                  <a:pt x="1457056" y="2526145"/>
                  <a:pt x="1455615" y="2523333"/>
                </a:cubicBezTo>
                <a:cubicBezTo>
                  <a:pt x="1454724" y="2521584"/>
                  <a:pt x="1455992" y="2520487"/>
                  <a:pt x="1458128" y="2520187"/>
                </a:cubicBezTo>
                <a:close/>
                <a:moveTo>
                  <a:pt x="5703389" y="2520178"/>
                </a:moveTo>
                <a:cubicBezTo>
                  <a:pt x="5704075" y="2521138"/>
                  <a:pt x="5697148" y="2523882"/>
                  <a:pt x="5687753" y="2526419"/>
                </a:cubicBezTo>
                <a:cubicBezTo>
                  <a:pt x="5677603" y="2529162"/>
                  <a:pt x="5667865" y="2530740"/>
                  <a:pt x="5668001" y="2529574"/>
                </a:cubicBezTo>
                <a:cubicBezTo>
                  <a:pt x="5668139" y="2528545"/>
                  <a:pt x="5675751" y="2525665"/>
                  <a:pt x="5685215" y="2523059"/>
                </a:cubicBezTo>
                <a:cubicBezTo>
                  <a:pt x="5694679" y="2520521"/>
                  <a:pt x="5702703" y="2519218"/>
                  <a:pt x="5703389" y="2520178"/>
                </a:cubicBezTo>
                <a:close/>
                <a:moveTo>
                  <a:pt x="6174816" y="2518644"/>
                </a:moveTo>
                <a:cubicBezTo>
                  <a:pt x="6179214" y="2519270"/>
                  <a:pt x="6182146" y="2520556"/>
                  <a:pt x="6182557" y="2522373"/>
                </a:cubicBezTo>
                <a:cubicBezTo>
                  <a:pt x="6183449" y="2526351"/>
                  <a:pt x="6172819" y="2530946"/>
                  <a:pt x="6158828" y="2532523"/>
                </a:cubicBezTo>
                <a:cubicBezTo>
                  <a:pt x="6146210" y="2533963"/>
                  <a:pt x="6135511" y="2532249"/>
                  <a:pt x="6134688" y="2528751"/>
                </a:cubicBezTo>
                <a:cubicBezTo>
                  <a:pt x="6133797" y="2524979"/>
                  <a:pt x="6144221" y="2520659"/>
                  <a:pt x="6158280" y="2518876"/>
                </a:cubicBezTo>
                <a:cubicBezTo>
                  <a:pt x="6164555" y="2518053"/>
                  <a:pt x="6170419" y="2518019"/>
                  <a:pt x="6174816" y="2518644"/>
                </a:cubicBezTo>
                <a:close/>
                <a:moveTo>
                  <a:pt x="776946" y="2518052"/>
                </a:moveTo>
                <a:cubicBezTo>
                  <a:pt x="778730" y="2517298"/>
                  <a:pt x="774818" y="2521893"/>
                  <a:pt x="770913" y="2525048"/>
                </a:cubicBezTo>
                <a:cubicBezTo>
                  <a:pt x="768374" y="2527105"/>
                  <a:pt x="765219" y="2529231"/>
                  <a:pt x="764740" y="2529162"/>
                </a:cubicBezTo>
                <a:cubicBezTo>
                  <a:pt x="764191" y="2529025"/>
                  <a:pt x="766797" y="2526145"/>
                  <a:pt x="768922" y="2523333"/>
                </a:cubicBezTo>
                <a:cubicBezTo>
                  <a:pt x="772763" y="2520727"/>
                  <a:pt x="775781" y="2518532"/>
                  <a:pt x="776946" y="2518052"/>
                </a:cubicBezTo>
                <a:close/>
                <a:moveTo>
                  <a:pt x="5869284" y="2517906"/>
                </a:moveTo>
                <a:cubicBezTo>
                  <a:pt x="5873398" y="2517504"/>
                  <a:pt x="5876279" y="2517538"/>
                  <a:pt x="5877101" y="2518121"/>
                </a:cubicBezTo>
                <a:cubicBezTo>
                  <a:pt x="5878679" y="2519218"/>
                  <a:pt x="5871204" y="2521892"/>
                  <a:pt x="5859956" y="2524156"/>
                </a:cubicBezTo>
                <a:cubicBezTo>
                  <a:pt x="5848366" y="2526488"/>
                  <a:pt x="5835817" y="2527516"/>
                  <a:pt x="5834994" y="2526350"/>
                </a:cubicBezTo>
                <a:cubicBezTo>
                  <a:pt x="5834239" y="2525253"/>
                  <a:pt x="5842743" y="2522647"/>
                  <a:pt x="5854059" y="2520315"/>
                </a:cubicBezTo>
                <a:cubicBezTo>
                  <a:pt x="5859820" y="2519149"/>
                  <a:pt x="5865169" y="2518309"/>
                  <a:pt x="5869284" y="2517906"/>
                </a:cubicBezTo>
                <a:close/>
                <a:moveTo>
                  <a:pt x="5789319" y="2517504"/>
                </a:moveTo>
                <a:cubicBezTo>
                  <a:pt x="5790554" y="2518190"/>
                  <a:pt x="5781913" y="2521002"/>
                  <a:pt x="5770666" y="2523539"/>
                </a:cubicBezTo>
                <a:cubicBezTo>
                  <a:pt x="5760790" y="2525802"/>
                  <a:pt x="5751258" y="2527311"/>
                  <a:pt x="5750092" y="2526900"/>
                </a:cubicBezTo>
                <a:cubicBezTo>
                  <a:pt x="5748789" y="2526351"/>
                  <a:pt x="5757773" y="2523539"/>
                  <a:pt x="5769020" y="2520865"/>
                </a:cubicBezTo>
                <a:cubicBezTo>
                  <a:pt x="5779375" y="2518396"/>
                  <a:pt x="5788154" y="2516887"/>
                  <a:pt x="5789319" y="2517504"/>
                </a:cubicBezTo>
                <a:close/>
                <a:moveTo>
                  <a:pt x="4395568" y="2517366"/>
                </a:moveTo>
                <a:cubicBezTo>
                  <a:pt x="4396048" y="2518738"/>
                  <a:pt x="4391796" y="2522098"/>
                  <a:pt x="4386652" y="2524567"/>
                </a:cubicBezTo>
                <a:cubicBezTo>
                  <a:pt x="4381440" y="2527036"/>
                  <a:pt x="4376846" y="2527859"/>
                  <a:pt x="4377120" y="2526144"/>
                </a:cubicBezTo>
                <a:cubicBezTo>
                  <a:pt x="4377394" y="2524704"/>
                  <a:pt x="4379657" y="2522647"/>
                  <a:pt x="4384732" y="2520041"/>
                </a:cubicBezTo>
                <a:cubicBezTo>
                  <a:pt x="4390150" y="2517229"/>
                  <a:pt x="4395088" y="2516063"/>
                  <a:pt x="4395568" y="2517366"/>
                </a:cubicBezTo>
                <a:close/>
                <a:moveTo>
                  <a:pt x="6586837" y="2516544"/>
                </a:moveTo>
                <a:cubicBezTo>
                  <a:pt x="6600758" y="2515310"/>
                  <a:pt x="6614680" y="2520316"/>
                  <a:pt x="6615297" y="2526900"/>
                </a:cubicBezTo>
                <a:cubicBezTo>
                  <a:pt x="6615777" y="2533140"/>
                  <a:pt x="6605216" y="2538832"/>
                  <a:pt x="6591637" y="2539518"/>
                </a:cubicBezTo>
                <a:cubicBezTo>
                  <a:pt x="6577647" y="2540204"/>
                  <a:pt x="6566331" y="2536020"/>
                  <a:pt x="6565097" y="2529711"/>
                </a:cubicBezTo>
                <a:cubicBezTo>
                  <a:pt x="6563862" y="2523539"/>
                  <a:pt x="6573600" y="2517710"/>
                  <a:pt x="6586837" y="2516544"/>
                </a:cubicBezTo>
                <a:close/>
                <a:moveTo>
                  <a:pt x="5243011" y="2515035"/>
                </a:moveTo>
                <a:cubicBezTo>
                  <a:pt x="5250830" y="2513800"/>
                  <a:pt x="5258785" y="2516269"/>
                  <a:pt x="5259813" y="2520041"/>
                </a:cubicBezTo>
                <a:cubicBezTo>
                  <a:pt x="5260842" y="2523333"/>
                  <a:pt x="5256041" y="2526556"/>
                  <a:pt x="5248772" y="2527448"/>
                </a:cubicBezTo>
                <a:cubicBezTo>
                  <a:pt x="5240474" y="2528477"/>
                  <a:pt x="5232587" y="2526419"/>
                  <a:pt x="5231764" y="2522784"/>
                </a:cubicBezTo>
                <a:cubicBezTo>
                  <a:pt x="5231078" y="2519561"/>
                  <a:pt x="5235879" y="2516132"/>
                  <a:pt x="5243011" y="2515035"/>
                </a:cubicBezTo>
                <a:close/>
                <a:moveTo>
                  <a:pt x="661730" y="2514898"/>
                </a:moveTo>
                <a:cubicBezTo>
                  <a:pt x="662348" y="2514967"/>
                  <a:pt x="663102" y="2514898"/>
                  <a:pt x="663376" y="2515172"/>
                </a:cubicBezTo>
                <a:cubicBezTo>
                  <a:pt x="663514" y="2515241"/>
                  <a:pt x="662417" y="2516201"/>
                  <a:pt x="661868" y="2516749"/>
                </a:cubicBezTo>
                <a:cubicBezTo>
                  <a:pt x="661183" y="2516681"/>
                  <a:pt x="660427" y="2516749"/>
                  <a:pt x="660016" y="2516475"/>
                </a:cubicBezTo>
                <a:cubicBezTo>
                  <a:pt x="659947" y="2516544"/>
                  <a:pt x="661114" y="2515515"/>
                  <a:pt x="661730" y="2514898"/>
                </a:cubicBezTo>
                <a:close/>
                <a:moveTo>
                  <a:pt x="5035693" y="2513114"/>
                </a:moveTo>
                <a:cubicBezTo>
                  <a:pt x="5043031" y="2511743"/>
                  <a:pt x="5050164" y="2513869"/>
                  <a:pt x="5050575" y="2517435"/>
                </a:cubicBezTo>
                <a:cubicBezTo>
                  <a:pt x="5051055" y="2521070"/>
                  <a:pt x="5044952" y="2525527"/>
                  <a:pt x="5037888" y="2526899"/>
                </a:cubicBezTo>
                <a:cubicBezTo>
                  <a:pt x="5030618" y="2528339"/>
                  <a:pt x="5024103" y="2526625"/>
                  <a:pt x="5023349" y="2522784"/>
                </a:cubicBezTo>
                <a:cubicBezTo>
                  <a:pt x="5022595" y="2518875"/>
                  <a:pt x="5027944" y="2514623"/>
                  <a:pt x="5035693" y="2513114"/>
                </a:cubicBezTo>
                <a:close/>
                <a:moveTo>
                  <a:pt x="5944876" y="2512308"/>
                </a:moveTo>
                <a:cubicBezTo>
                  <a:pt x="5949420" y="2512068"/>
                  <a:pt x="5952643" y="2512325"/>
                  <a:pt x="5953226" y="2513183"/>
                </a:cubicBezTo>
                <a:cubicBezTo>
                  <a:pt x="5954392" y="2514897"/>
                  <a:pt x="5944859" y="2518258"/>
                  <a:pt x="5932515" y="2520452"/>
                </a:cubicBezTo>
                <a:cubicBezTo>
                  <a:pt x="5920993" y="2522441"/>
                  <a:pt x="5911255" y="2522853"/>
                  <a:pt x="5909677" y="2521413"/>
                </a:cubicBezTo>
                <a:cubicBezTo>
                  <a:pt x="5907895" y="2519835"/>
                  <a:pt x="5916535" y="2516749"/>
                  <a:pt x="5928605" y="2514417"/>
                </a:cubicBezTo>
                <a:cubicBezTo>
                  <a:pt x="5934469" y="2513285"/>
                  <a:pt x="5940333" y="2512548"/>
                  <a:pt x="5944876" y="2512308"/>
                </a:cubicBezTo>
                <a:close/>
                <a:moveTo>
                  <a:pt x="7524231" y="2512196"/>
                </a:moveTo>
                <a:cubicBezTo>
                  <a:pt x="7525765" y="2511837"/>
                  <a:pt x="7526742" y="2512789"/>
                  <a:pt x="7526999" y="2515309"/>
                </a:cubicBezTo>
                <a:cubicBezTo>
                  <a:pt x="7527891" y="2524910"/>
                  <a:pt x="7519044" y="2552342"/>
                  <a:pt x="7506357" y="2574905"/>
                </a:cubicBezTo>
                <a:cubicBezTo>
                  <a:pt x="7493669" y="2597399"/>
                  <a:pt x="7482148" y="2605217"/>
                  <a:pt x="7480365" y="2596302"/>
                </a:cubicBezTo>
                <a:cubicBezTo>
                  <a:pt x="7478513" y="2587387"/>
                  <a:pt x="7487291" y="2565715"/>
                  <a:pt x="7499841" y="2543838"/>
                </a:cubicBezTo>
                <a:cubicBezTo>
                  <a:pt x="7510025" y="2526145"/>
                  <a:pt x="7519631" y="2513273"/>
                  <a:pt x="7524231" y="2512196"/>
                </a:cubicBezTo>
                <a:close/>
                <a:moveTo>
                  <a:pt x="5542774" y="2512086"/>
                </a:moveTo>
                <a:cubicBezTo>
                  <a:pt x="5544145" y="2514349"/>
                  <a:pt x="5536465" y="2518807"/>
                  <a:pt x="5527823" y="2520864"/>
                </a:cubicBezTo>
                <a:cubicBezTo>
                  <a:pt x="5519937" y="2522784"/>
                  <a:pt x="5512942" y="2522510"/>
                  <a:pt x="5512462" y="2520247"/>
                </a:cubicBezTo>
                <a:cubicBezTo>
                  <a:pt x="5511913" y="2517778"/>
                  <a:pt x="5517605" y="2514349"/>
                  <a:pt x="5525835" y="2512154"/>
                </a:cubicBezTo>
                <a:cubicBezTo>
                  <a:pt x="5533722" y="2510028"/>
                  <a:pt x="5541471" y="2510028"/>
                  <a:pt x="5542774" y="2512086"/>
                </a:cubicBezTo>
                <a:close/>
                <a:moveTo>
                  <a:pt x="6096292" y="2512060"/>
                </a:moveTo>
                <a:cubicBezTo>
                  <a:pt x="6101256" y="2512326"/>
                  <a:pt x="6104754" y="2513286"/>
                  <a:pt x="6105268" y="2514898"/>
                </a:cubicBezTo>
                <a:cubicBezTo>
                  <a:pt x="6106365" y="2517846"/>
                  <a:pt x="6097038" y="2521961"/>
                  <a:pt x="6084762" y="2523882"/>
                </a:cubicBezTo>
                <a:cubicBezTo>
                  <a:pt x="6072487" y="2525802"/>
                  <a:pt x="6061171" y="2524910"/>
                  <a:pt x="6059593" y="2522167"/>
                </a:cubicBezTo>
                <a:cubicBezTo>
                  <a:pt x="6058016" y="2519424"/>
                  <a:pt x="6066520" y="2515583"/>
                  <a:pt x="6078521" y="2513389"/>
                </a:cubicBezTo>
                <a:cubicBezTo>
                  <a:pt x="6084899" y="2512223"/>
                  <a:pt x="6091329" y="2511794"/>
                  <a:pt x="6096292" y="2512060"/>
                </a:cubicBezTo>
                <a:close/>
                <a:moveTo>
                  <a:pt x="6370946" y="2511469"/>
                </a:moveTo>
                <a:cubicBezTo>
                  <a:pt x="6384456" y="2509754"/>
                  <a:pt x="6396252" y="2512360"/>
                  <a:pt x="6397830" y="2517572"/>
                </a:cubicBezTo>
                <a:cubicBezTo>
                  <a:pt x="6399338" y="2522647"/>
                  <a:pt x="6389531" y="2528271"/>
                  <a:pt x="6376364" y="2529711"/>
                </a:cubicBezTo>
                <a:cubicBezTo>
                  <a:pt x="6363471" y="2531151"/>
                  <a:pt x="6350372" y="2527996"/>
                  <a:pt x="6349000" y="2523333"/>
                </a:cubicBezTo>
                <a:cubicBezTo>
                  <a:pt x="6347560" y="2518601"/>
                  <a:pt x="6357710" y="2513183"/>
                  <a:pt x="6370946" y="2511469"/>
                </a:cubicBezTo>
                <a:close/>
                <a:moveTo>
                  <a:pt x="6020854" y="2510114"/>
                </a:moveTo>
                <a:cubicBezTo>
                  <a:pt x="6025286" y="2510097"/>
                  <a:pt x="6028287" y="2510680"/>
                  <a:pt x="6028938" y="2511880"/>
                </a:cubicBezTo>
                <a:cubicBezTo>
                  <a:pt x="6030241" y="2514212"/>
                  <a:pt x="6021188" y="2517916"/>
                  <a:pt x="6008775" y="2519973"/>
                </a:cubicBezTo>
                <a:cubicBezTo>
                  <a:pt x="5996568" y="2522030"/>
                  <a:pt x="5984978" y="2521825"/>
                  <a:pt x="5983744" y="2519767"/>
                </a:cubicBezTo>
                <a:cubicBezTo>
                  <a:pt x="5982509" y="2517641"/>
                  <a:pt x="5991836" y="2514144"/>
                  <a:pt x="6004181" y="2511949"/>
                </a:cubicBezTo>
                <a:cubicBezTo>
                  <a:pt x="6010559" y="2510749"/>
                  <a:pt x="6016422" y="2510132"/>
                  <a:pt x="6020854" y="2510114"/>
                </a:cubicBezTo>
                <a:close/>
                <a:moveTo>
                  <a:pt x="865622" y="2510097"/>
                </a:moveTo>
                <a:cubicBezTo>
                  <a:pt x="861573" y="2514212"/>
                  <a:pt x="859449" y="2517229"/>
                  <a:pt x="856363" y="2519561"/>
                </a:cubicBezTo>
                <a:cubicBezTo>
                  <a:pt x="852178" y="2522647"/>
                  <a:pt x="848133" y="2523950"/>
                  <a:pt x="847173" y="2522441"/>
                </a:cubicBezTo>
                <a:cubicBezTo>
                  <a:pt x="846211" y="2520933"/>
                  <a:pt x="849092" y="2517504"/>
                  <a:pt x="853484" y="2514829"/>
                </a:cubicBezTo>
                <a:cubicBezTo>
                  <a:pt x="856706" y="2512772"/>
                  <a:pt x="860134" y="2512086"/>
                  <a:pt x="865622" y="2510097"/>
                </a:cubicBezTo>
                <a:close/>
                <a:moveTo>
                  <a:pt x="998255" y="2509754"/>
                </a:moveTo>
                <a:cubicBezTo>
                  <a:pt x="1003537" y="2507628"/>
                  <a:pt x="1008818" y="2508451"/>
                  <a:pt x="1009641" y="2511331"/>
                </a:cubicBezTo>
                <a:cubicBezTo>
                  <a:pt x="1010393" y="2514143"/>
                  <a:pt x="1006553" y="2518121"/>
                  <a:pt x="1001479" y="2519698"/>
                </a:cubicBezTo>
                <a:cubicBezTo>
                  <a:pt x="996335" y="2521276"/>
                  <a:pt x="991468" y="2520110"/>
                  <a:pt x="991398" y="2516886"/>
                </a:cubicBezTo>
                <a:cubicBezTo>
                  <a:pt x="991331" y="2514212"/>
                  <a:pt x="993453" y="2511674"/>
                  <a:pt x="998255" y="2509754"/>
                </a:cubicBezTo>
                <a:close/>
                <a:moveTo>
                  <a:pt x="5616018" y="2509686"/>
                </a:moveTo>
                <a:cubicBezTo>
                  <a:pt x="5616978" y="2511469"/>
                  <a:pt x="5611423" y="2514623"/>
                  <a:pt x="5602781" y="2517229"/>
                </a:cubicBezTo>
                <a:cubicBezTo>
                  <a:pt x="5594484" y="2519699"/>
                  <a:pt x="5586323" y="2520522"/>
                  <a:pt x="5584814" y="2519081"/>
                </a:cubicBezTo>
                <a:cubicBezTo>
                  <a:pt x="5583099" y="2517435"/>
                  <a:pt x="5590574" y="2513115"/>
                  <a:pt x="5599558" y="2510577"/>
                </a:cubicBezTo>
                <a:cubicBezTo>
                  <a:pt x="5607719" y="2508314"/>
                  <a:pt x="5615126" y="2507903"/>
                  <a:pt x="5616018" y="2509686"/>
                </a:cubicBezTo>
                <a:close/>
                <a:moveTo>
                  <a:pt x="2114391" y="2507902"/>
                </a:moveTo>
                <a:cubicBezTo>
                  <a:pt x="2116929" y="2508451"/>
                  <a:pt x="2119809" y="2512565"/>
                  <a:pt x="2123924" y="2516475"/>
                </a:cubicBezTo>
                <a:cubicBezTo>
                  <a:pt x="2120769" y="2519287"/>
                  <a:pt x="2119054" y="2522167"/>
                  <a:pt x="2116448" y="2522852"/>
                </a:cubicBezTo>
                <a:cubicBezTo>
                  <a:pt x="2112745" y="2523744"/>
                  <a:pt x="2107464" y="2517366"/>
                  <a:pt x="2108425" y="2512771"/>
                </a:cubicBezTo>
                <a:cubicBezTo>
                  <a:pt x="2108973" y="2510165"/>
                  <a:pt x="2112128" y="2507422"/>
                  <a:pt x="2114391" y="2507902"/>
                </a:cubicBezTo>
                <a:close/>
                <a:moveTo>
                  <a:pt x="5451837" y="2507697"/>
                </a:moveTo>
                <a:cubicBezTo>
                  <a:pt x="5460135" y="2505571"/>
                  <a:pt x="5468022" y="2506188"/>
                  <a:pt x="5468845" y="2508932"/>
                </a:cubicBezTo>
                <a:cubicBezTo>
                  <a:pt x="5469736" y="2511675"/>
                  <a:pt x="5463358" y="2515584"/>
                  <a:pt x="5454991" y="2517436"/>
                </a:cubicBezTo>
                <a:cubicBezTo>
                  <a:pt x="5447379" y="2519150"/>
                  <a:pt x="5441139" y="2518807"/>
                  <a:pt x="5439561" y="2516407"/>
                </a:cubicBezTo>
                <a:cubicBezTo>
                  <a:pt x="5437846" y="2513869"/>
                  <a:pt x="5443401" y="2509823"/>
                  <a:pt x="5451837" y="2507697"/>
                </a:cubicBezTo>
                <a:close/>
                <a:moveTo>
                  <a:pt x="5776975" y="2507285"/>
                </a:moveTo>
                <a:cubicBezTo>
                  <a:pt x="5778758" y="2507902"/>
                  <a:pt x="5771214" y="2511057"/>
                  <a:pt x="5761544" y="2513800"/>
                </a:cubicBezTo>
                <a:cubicBezTo>
                  <a:pt x="5751943" y="2516474"/>
                  <a:pt x="5742136" y="2518189"/>
                  <a:pt x="5741176" y="2517435"/>
                </a:cubicBezTo>
                <a:cubicBezTo>
                  <a:pt x="5740285" y="2516680"/>
                  <a:pt x="5746388" y="2514143"/>
                  <a:pt x="5755304" y="2511468"/>
                </a:cubicBezTo>
                <a:cubicBezTo>
                  <a:pt x="5765179" y="2508588"/>
                  <a:pt x="5775192" y="2506599"/>
                  <a:pt x="5776975" y="2507285"/>
                </a:cubicBezTo>
                <a:close/>
                <a:moveTo>
                  <a:pt x="3262215" y="2507148"/>
                </a:moveTo>
                <a:cubicBezTo>
                  <a:pt x="3264958" y="2507491"/>
                  <a:pt x="3268181" y="2512292"/>
                  <a:pt x="3277714" y="2521207"/>
                </a:cubicBezTo>
                <a:cubicBezTo>
                  <a:pt x="3271679" y="2526556"/>
                  <a:pt x="3269690" y="2529231"/>
                  <a:pt x="3267358" y="2529985"/>
                </a:cubicBezTo>
                <a:cubicBezTo>
                  <a:pt x="3263449" y="2531220"/>
                  <a:pt x="3259814" y="2526968"/>
                  <a:pt x="3258923" y="2517778"/>
                </a:cubicBezTo>
                <a:cubicBezTo>
                  <a:pt x="3258511" y="2513800"/>
                  <a:pt x="3260637" y="2507011"/>
                  <a:pt x="3262215" y="2507148"/>
                </a:cubicBezTo>
                <a:close/>
                <a:moveTo>
                  <a:pt x="4751842" y="2506188"/>
                </a:moveTo>
                <a:cubicBezTo>
                  <a:pt x="4758837" y="2503788"/>
                  <a:pt x="4765969" y="2506051"/>
                  <a:pt x="4766038" y="2510783"/>
                </a:cubicBezTo>
                <a:cubicBezTo>
                  <a:pt x="4766106" y="2514829"/>
                  <a:pt x="4760688" y="2520933"/>
                  <a:pt x="4754996" y="2522921"/>
                </a:cubicBezTo>
                <a:cubicBezTo>
                  <a:pt x="4748070" y="2525390"/>
                  <a:pt x="4741280" y="2522647"/>
                  <a:pt x="4741006" y="2517641"/>
                </a:cubicBezTo>
                <a:cubicBezTo>
                  <a:pt x="4740869" y="2513252"/>
                  <a:pt x="4745464" y="2508314"/>
                  <a:pt x="4751842" y="2506188"/>
                </a:cubicBezTo>
                <a:close/>
                <a:moveTo>
                  <a:pt x="5863660" y="2506051"/>
                </a:moveTo>
                <a:cubicBezTo>
                  <a:pt x="5864483" y="2507011"/>
                  <a:pt x="5855499" y="2510097"/>
                  <a:pt x="5844594" y="2512497"/>
                </a:cubicBezTo>
                <a:cubicBezTo>
                  <a:pt x="5834582" y="2514692"/>
                  <a:pt x="5825529" y="2515926"/>
                  <a:pt x="5824295" y="2515309"/>
                </a:cubicBezTo>
                <a:cubicBezTo>
                  <a:pt x="5822855" y="2514623"/>
                  <a:pt x="5831084" y="2511743"/>
                  <a:pt x="5841851" y="2509137"/>
                </a:cubicBezTo>
                <a:cubicBezTo>
                  <a:pt x="5852619" y="2506599"/>
                  <a:pt x="5862837" y="2505091"/>
                  <a:pt x="5863660" y="2506051"/>
                </a:cubicBezTo>
                <a:close/>
                <a:moveTo>
                  <a:pt x="6725231" y="2505708"/>
                </a:moveTo>
                <a:cubicBezTo>
                  <a:pt x="6737918" y="2504817"/>
                  <a:pt x="6751291" y="2509755"/>
                  <a:pt x="6753486" y="2516338"/>
                </a:cubicBezTo>
                <a:cubicBezTo>
                  <a:pt x="6755748" y="2522922"/>
                  <a:pt x="6746422" y="2529437"/>
                  <a:pt x="6733117" y="2530534"/>
                </a:cubicBezTo>
                <a:cubicBezTo>
                  <a:pt x="6719332" y="2531632"/>
                  <a:pt x="6706714" y="2527380"/>
                  <a:pt x="6704108" y="2520796"/>
                </a:cubicBezTo>
                <a:cubicBezTo>
                  <a:pt x="6701228" y="2513664"/>
                  <a:pt x="6710966" y="2506737"/>
                  <a:pt x="6725231" y="2505708"/>
                </a:cubicBezTo>
                <a:close/>
                <a:moveTo>
                  <a:pt x="3671020" y="2504885"/>
                </a:moveTo>
                <a:cubicBezTo>
                  <a:pt x="3673763" y="2503308"/>
                  <a:pt x="3677124" y="2505365"/>
                  <a:pt x="3681718" y="2506051"/>
                </a:cubicBezTo>
                <a:cubicBezTo>
                  <a:pt x="3679798" y="2514281"/>
                  <a:pt x="3678975" y="2521962"/>
                  <a:pt x="3677672" y="2522099"/>
                </a:cubicBezTo>
                <a:cubicBezTo>
                  <a:pt x="3674723" y="2522510"/>
                  <a:pt x="3671637" y="2519356"/>
                  <a:pt x="3668551" y="2517573"/>
                </a:cubicBezTo>
                <a:cubicBezTo>
                  <a:pt x="3669374" y="2513115"/>
                  <a:pt x="3669580" y="2505708"/>
                  <a:pt x="3671020" y="2504885"/>
                </a:cubicBezTo>
                <a:close/>
                <a:moveTo>
                  <a:pt x="767482" y="2503033"/>
                </a:moveTo>
                <a:cubicBezTo>
                  <a:pt x="763640" y="2506462"/>
                  <a:pt x="761516" y="2508451"/>
                  <a:pt x="759458" y="2510166"/>
                </a:cubicBezTo>
                <a:cubicBezTo>
                  <a:pt x="757470" y="2511743"/>
                  <a:pt x="755550" y="2512977"/>
                  <a:pt x="753559" y="2514349"/>
                </a:cubicBezTo>
                <a:cubicBezTo>
                  <a:pt x="754865" y="2512977"/>
                  <a:pt x="755823" y="2511743"/>
                  <a:pt x="757539" y="2510234"/>
                </a:cubicBezTo>
                <a:cubicBezTo>
                  <a:pt x="759047" y="2508931"/>
                  <a:pt x="761448" y="2507354"/>
                  <a:pt x="767482" y="2503033"/>
                </a:cubicBezTo>
                <a:close/>
                <a:moveTo>
                  <a:pt x="4468538" y="2501936"/>
                </a:moveTo>
                <a:cubicBezTo>
                  <a:pt x="4469566" y="2503308"/>
                  <a:pt x="4466137" y="2506188"/>
                  <a:pt x="4460308" y="2508932"/>
                </a:cubicBezTo>
                <a:cubicBezTo>
                  <a:pt x="4454616" y="2511606"/>
                  <a:pt x="4449472" y="2512772"/>
                  <a:pt x="4448786" y="2511538"/>
                </a:cubicBezTo>
                <a:cubicBezTo>
                  <a:pt x="4448032" y="2510235"/>
                  <a:pt x="4451735" y="2507148"/>
                  <a:pt x="4457290" y="2504405"/>
                </a:cubicBezTo>
                <a:cubicBezTo>
                  <a:pt x="4462365" y="2501868"/>
                  <a:pt x="4467646" y="2500702"/>
                  <a:pt x="4468538" y="2501936"/>
                </a:cubicBezTo>
                <a:close/>
                <a:moveTo>
                  <a:pt x="939140" y="2501936"/>
                </a:moveTo>
                <a:cubicBezTo>
                  <a:pt x="934681" y="2505708"/>
                  <a:pt x="932281" y="2508657"/>
                  <a:pt x="928920" y="2510646"/>
                </a:cubicBezTo>
                <a:cubicBezTo>
                  <a:pt x="923776" y="2513732"/>
                  <a:pt x="918152" y="2513663"/>
                  <a:pt x="918700" y="2510783"/>
                </a:cubicBezTo>
                <a:cubicBezTo>
                  <a:pt x="919251" y="2508108"/>
                  <a:pt x="922544" y="2504954"/>
                  <a:pt x="927274" y="2503308"/>
                </a:cubicBezTo>
                <a:cubicBezTo>
                  <a:pt x="930841" y="2502142"/>
                  <a:pt x="933994" y="2502347"/>
                  <a:pt x="939140" y="2501936"/>
                </a:cubicBezTo>
                <a:close/>
                <a:moveTo>
                  <a:pt x="7276340" y="2501867"/>
                </a:moveTo>
                <a:cubicBezTo>
                  <a:pt x="7288958" y="2502896"/>
                  <a:pt x="7302126" y="2512017"/>
                  <a:pt x="7304320" y="2521138"/>
                </a:cubicBezTo>
                <a:cubicBezTo>
                  <a:pt x="7306515" y="2530465"/>
                  <a:pt x="7297394" y="2537323"/>
                  <a:pt x="7284158" y="2536500"/>
                </a:cubicBezTo>
                <a:cubicBezTo>
                  <a:pt x="7270579" y="2535677"/>
                  <a:pt x="7258097" y="2527859"/>
                  <a:pt x="7255423" y="2518601"/>
                </a:cubicBezTo>
                <a:cubicBezTo>
                  <a:pt x="7252543" y="2508520"/>
                  <a:pt x="7262212" y="2500702"/>
                  <a:pt x="7276340" y="2501867"/>
                </a:cubicBezTo>
                <a:close/>
                <a:moveTo>
                  <a:pt x="5684966" y="2501644"/>
                </a:moveTo>
                <a:cubicBezTo>
                  <a:pt x="5688250" y="2501301"/>
                  <a:pt x="5690393" y="2501524"/>
                  <a:pt x="5690427" y="2502416"/>
                </a:cubicBezTo>
                <a:cubicBezTo>
                  <a:pt x="5690495" y="2504267"/>
                  <a:pt x="5682608" y="2508039"/>
                  <a:pt x="5673556" y="2510577"/>
                </a:cubicBezTo>
                <a:cubicBezTo>
                  <a:pt x="5665326" y="2512908"/>
                  <a:pt x="5658468" y="2513663"/>
                  <a:pt x="5657508" y="2512291"/>
                </a:cubicBezTo>
                <a:cubicBezTo>
                  <a:pt x="5656342" y="2510782"/>
                  <a:pt x="5663132" y="2507148"/>
                  <a:pt x="5672664" y="2504267"/>
                </a:cubicBezTo>
                <a:cubicBezTo>
                  <a:pt x="5677259" y="2502895"/>
                  <a:pt x="5681683" y="2501987"/>
                  <a:pt x="5684966" y="2501644"/>
                </a:cubicBezTo>
                <a:close/>
                <a:moveTo>
                  <a:pt x="1265718" y="2500290"/>
                </a:moveTo>
                <a:cubicBezTo>
                  <a:pt x="1270722" y="2500701"/>
                  <a:pt x="1276623" y="2504404"/>
                  <a:pt x="1277653" y="2507628"/>
                </a:cubicBezTo>
                <a:cubicBezTo>
                  <a:pt x="1278544" y="2510782"/>
                  <a:pt x="1274702" y="2512840"/>
                  <a:pt x="1269558" y="2511880"/>
                </a:cubicBezTo>
                <a:cubicBezTo>
                  <a:pt x="1264211" y="2510920"/>
                  <a:pt x="1259271" y="2507353"/>
                  <a:pt x="1258996" y="2504062"/>
                </a:cubicBezTo>
                <a:cubicBezTo>
                  <a:pt x="1258722" y="2501250"/>
                  <a:pt x="1260918" y="2499878"/>
                  <a:pt x="1265718" y="2500290"/>
                </a:cubicBezTo>
                <a:close/>
                <a:moveTo>
                  <a:pt x="7822077" y="2500169"/>
                </a:moveTo>
                <a:cubicBezTo>
                  <a:pt x="7823690" y="2499068"/>
                  <a:pt x="7824500" y="2499775"/>
                  <a:pt x="7824432" y="2502347"/>
                </a:cubicBezTo>
                <a:cubicBezTo>
                  <a:pt x="7802280" y="2544250"/>
                  <a:pt x="7781569" y="2586769"/>
                  <a:pt x="7760652" y="2630661"/>
                </a:cubicBezTo>
                <a:cubicBezTo>
                  <a:pt x="7751805" y="2649314"/>
                  <a:pt x="7746250" y="2658984"/>
                  <a:pt x="7746387" y="2655692"/>
                </a:cubicBezTo>
                <a:cubicBezTo>
                  <a:pt x="7746799" y="2647462"/>
                  <a:pt x="7764012" y="2605080"/>
                  <a:pt x="7787947" y="2557349"/>
                </a:cubicBezTo>
                <a:cubicBezTo>
                  <a:pt x="7805177" y="2523042"/>
                  <a:pt x="7817239" y="2503470"/>
                  <a:pt x="7822077" y="2500169"/>
                </a:cubicBezTo>
                <a:close/>
                <a:moveTo>
                  <a:pt x="6865339" y="2498027"/>
                </a:moveTo>
                <a:cubicBezTo>
                  <a:pt x="6878506" y="2498096"/>
                  <a:pt x="6890782" y="2504336"/>
                  <a:pt x="6892017" y="2511469"/>
                </a:cubicBezTo>
                <a:cubicBezTo>
                  <a:pt x="6893183" y="2518738"/>
                  <a:pt x="6883170" y="2524979"/>
                  <a:pt x="6869797" y="2525185"/>
                </a:cubicBezTo>
                <a:cubicBezTo>
                  <a:pt x="6856012" y="2525459"/>
                  <a:pt x="6844148" y="2520041"/>
                  <a:pt x="6842296" y="2512703"/>
                </a:cubicBezTo>
                <a:cubicBezTo>
                  <a:pt x="6840307" y="2504816"/>
                  <a:pt x="6851006" y="2498027"/>
                  <a:pt x="6865339" y="2498027"/>
                </a:cubicBezTo>
                <a:close/>
                <a:moveTo>
                  <a:pt x="4018310" y="2498027"/>
                </a:moveTo>
                <a:cubicBezTo>
                  <a:pt x="4021053" y="2497410"/>
                  <a:pt x="4023933" y="2499741"/>
                  <a:pt x="4028459" y="2501318"/>
                </a:cubicBezTo>
                <a:cubicBezTo>
                  <a:pt x="4025716" y="2507902"/>
                  <a:pt x="4024619" y="2512840"/>
                  <a:pt x="4022287" y="2515720"/>
                </a:cubicBezTo>
                <a:cubicBezTo>
                  <a:pt x="4018927" y="2519766"/>
                  <a:pt x="4015841" y="2517984"/>
                  <a:pt x="4014126" y="2513252"/>
                </a:cubicBezTo>
                <a:cubicBezTo>
                  <a:pt x="4012000" y="2507353"/>
                  <a:pt x="4014058" y="2498918"/>
                  <a:pt x="4018310" y="2498027"/>
                </a:cubicBezTo>
                <a:close/>
                <a:moveTo>
                  <a:pt x="6310416" y="2497838"/>
                </a:moveTo>
                <a:cubicBezTo>
                  <a:pt x="6315619" y="2498404"/>
                  <a:pt x="6319408" y="2499810"/>
                  <a:pt x="6320540" y="2501936"/>
                </a:cubicBezTo>
                <a:cubicBezTo>
                  <a:pt x="6322598" y="2505777"/>
                  <a:pt x="6314094" y="2510783"/>
                  <a:pt x="6301818" y="2512840"/>
                </a:cubicBezTo>
                <a:cubicBezTo>
                  <a:pt x="6287965" y="2515172"/>
                  <a:pt x="6275277" y="2513526"/>
                  <a:pt x="6273151" y="2509411"/>
                </a:cubicBezTo>
                <a:cubicBezTo>
                  <a:pt x="6271163" y="2505639"/>
                  <a:pt x="6279461" y="2500976"/>
                  <a:pt x="6291805" y="2498781"/>
                </a:cubicBezTo>
                <a:cubicBezTo>
                  <a:pt x="6298594" y="2497546"/>
                  <a:pt x="6305212" y="2497272"/>
                  <a:pt x="6310416" y="2497838"/>
                </a:cubicBezTo>
                <a:close/>
                <a:moveTo>
                  <a:pt x="749855" y="2497547"/>
                </a:moveTo>
                <a:cubicBezTo>
                  <a:pt x="748209" y="2498987"/>
                  <a:pt x="746495" y="2500428"/>
                  <a:pt x="744849" y="2501868"/>
                </a:cubicBezTo>
                <a:cubicBezTo>
                  <a:pt x="744094" y="2502279"/>
                  <a:pt x="742381" y="2503239"/>
                  <a:pt x="742723" y="2502828"/>
                </a:cubicBezTo>
                <a:cubicBezTo>
                  <a:pt x="743340" y="2502142"/>
                  <a:pt x="745260" y="2500633"/>
                  <a:pt x="746563" y="2499536"/>
                </a:cubicBezTo>
                <a:cubicBezTo>
                  <a:pt x="747661" y="2498850"/>
                  <a:pt x="748758" y="2498164"/>
                  <a:pt x="749855" y="2497547"/>
                </a:cubicBezTo>
                <a:close/>
                <a:moveTo>
                  <a:pt x="1525496" y="2496998"/>
                </a:moveTo>
                <a:cubicBezTo>
                  <a:pt x="1529063" y="2502278"/>
                  <a:pt x="1532493" y="2506050"/>
                  <a:pt x="1532972" y="2508725"/>
                </a:cubicBezTo>
                <a:cubicBezTo>
                  <a:pt x="1533660" y="2512291"/>
                  <a:pt x="1529954" y="2512977"/>
                  <a:pt x="1524812" y="2510439"/>
                </a:cubicBezTo>
                <a:cubicBezTo>
                  <a:pt x="1519874" y="2507971"/>
                  <a:pt x="1515896" y="2503924"/>
                  <a:pt x="1516924" y="2501044"/>
                </a:cubicBezTo>
                <a:cubicBezTo>
                  <a:pt x="1517680" y="2498987"/>
                  <a:pt x="1521450" y="2498781"/>
                  <a:pt x="1525496" y="2496998"/>
                </a:cubicBezTo>
                <a:close/>
                <a:moveTo>
                  <a:pt x="5932078" y="2496218"/>
                </a:moveTo>
                <a:cubicBezTo>
                  <a:pt x="5936149" y="2495763"/>
                  <a:pt x="5938893" y="2495797"/>
                  <a:pt x="5939167" y="2496449"/>
                </a:cubicBezTo>
                <a:cubicBezTo>
                  <a:pt x="5939715" y="2497753"/>
                  <a:pt x="5930731" y="2500976"/>
                  <a:pt x="5919347" y="2503444"/>
                </a:cubicBezTo>
                <a:cubicBezTo>
                  <a:pt x="5907894" y="2505914"/>
                  <a:pt x="5898019" y="2506942"/>
                  <a:pt x="5897401" y="2505708"/>
                </a:cubicBezTo>
                <a:cubicBezTo>
                  <a:pt x="5896784" y="2504542"/>
                  <a:pt x="5905356" y="2501524"/>
                  <a:pt x="5917015" y="2498918"/>
                </a:cubicBezTo>
                <a:cubicBezTo>
                  <a:pt x="5922605" y="2497615"/>
                  <a:pt x="5928005" y="2496672"/>
                  <a:pt x="5932078" y="2496218"/>
                </a:cubicBezTo>
                <a:close/>
                <a:moveTo>
                  <a:pt x="7138974" y="2495352"/>
                </a:moveTo>
                <a:cubicBezTo>
                  <a:pt x="7151661" y="2495695"/>
                  <a:pt x="7164897" y="2503582"/>
                  <a:pt x="7167229" y="2512017"/>
                </a:cubicBezTo>
                <a:cubicBezTo>
                  <a:pt x="7169698" y="2521275"/>
                  <a:pt x="7159068" y="2528339"/>
                  <a:pt x="7144461" y="2527173"/>
                </a:cubicBezTo>
                <a:cubicBezTo>
                  <a:pt x="7130607" y="2526076"/>
                  <a:pt x="7119223" y="2518875"/>
                  <a:pt x="7117783" y="2510097"/>
                </a:cubicBezTo>
                <a:cubicBezTo>
                  <a:pt x="7116412" y="2501662"/>
                  <a:pt x="7125875" y="2494940"/>
                  <a:pt x="7138974" y="2495352"/>
                </a:cubicBezTo>
                <a:close/>
                <a:moveTo>
                  <a:pt x="6508449" y="2494666"/>
                </a:moveTo>
                <a:cubicBezTo>
                  <a:pt x="6521891" y="2492883"/>
                  <a:pt x="6534098" y="2495832"/>
                  <a:pt x="6536156" y="2501524"/>
                </a:cubicBezTo>
                <a:cubicBezTo>
                  <a:pt x="6538144" y="2507216"/>
                  <a:pt x="6529160" y="2513114"/>
                  <a:pt x="6515924" y="2514623"/>
                </a:cubicBezTo>
                <a:cubicBezTo>
                  <a:pt x="6503100" y="2516132"/>
                  <a:pt x="6489795" y="2512703"/>
                  <a:pt x="6487738" y="2507491"/>
                </a:cubicBezTo>
                <a:cubicBezTo>
                  <a:pt x="6485681" y="2502278"/>
                  <a:pt x="6495282" y="2496449"/>
                  <a:pt x="6508449" y="2494666"/>
                </a:cubicBezTo>
                <a:close/>
                <a:moveTo>
                  <a:pt x="5851247" y="2494598"/>
                </a:moveTo>
                <a:cubicBezTo>
                  <a:pt x="5851247" y="2495832"/>
                  <a:pt x="5843086" y="2498850"/>
                  <a:pt x="5832182" y="2501730"/>
                </a:cubicBezTo>
                <a:cubicBezTo>
                  <a:pt x="5821690" y="2504473"/>
                  <a:pt x="5813254" y="2505776"/>
                  <a:pt x="5813597" y="2504542"/>
                </a:cubicBezTo>
                <a:cubicBezTo>
                  <a:pt x="5814009" y="2503308"/>
                  <a:pt x="5822787" y="2500015"/>
                  <a:pt x="5832731" y="2497341"/>
                </a:cubicBezTo>
                <a:cubicBezTo>
                  <a:pt x="5843155" y="2494529"/>
                  <a:pt x="5851247" y="2493363"/>
                  <a:pt x="5851247" y="2494598"/>
                </a:cubicBezTo>
                <a:close/>
                <a:moveTo>
                  <a:pt x="7001814" y="2494324"/>
                </a:moveTo>
                <a:cubicBezTo>
                  <a:pt x="7014570" y="2494324"/>
                  <a:pt x="7027669" y="2501251"/>
                  <a:pt x="7029795" y="2509000"/>
                </a:cubicBezTo>
                <a:cubicBezTo>
                  <a:pt x="7031921" y="2516955"/>
                  <a:pt x="7022663" y="2523607"/>
                  <a:pt x="7009289" y="2523882"/>
                </a:cubicBezTo>
                <a:cubicBezTo>
                  <a:pt x="6995642" y="2524087"/>
                  <a:pt x="6983160" y="2518190"/>
                  <a:pt x="6980554" y="2510303"/>
                </a:cubicBezTo>
                <a:cubicBezTo>
                  <a:pt x="6977743" y="2501730"/>
                  <a:pt x="6987618" y="2494324"/>
                  <a:pt x="7001814" y="2494324"/>
                </a:cubicBezTo>
                <a:close/>
                <a:moveTo>
                  <a:pt x="5379417" y="2494255"/>
                </a:moveTo>
                <a:cubicBezTo>
                  <a:pt x="5386344" y="2492952"/>
                  <a:pt x="5392996" y="2494530"/>
                  <a:pt x="5394230" y="2497684"/>
                </a:cubicBezTo>
                <a:cubicBezTo>
                  <a:pt x="5395465" y="2500771"/>
                  <a:pt x="5390870" y="2504680"/>
                  <a:pt x="5383943" y="2506463"/>
                </a:cubicBezTo>
                <a:cubicBezTo>
                  <a:pt x="5376057" y="2508520"/>
                  <a:pt x="5367621" y="2507354"/>
                  <a:pt x="5366456" y="2503925"/>
                </a:cubicBezTo>
                <a:cubicBezTo>
                  <a:pt x="5365289" y="2500428"/>
                  <a:pt x="5371530" y="2495696"/>
                  <a:pt x="5379417" y="2494255"/>
                </a:cubicBezTo>
                <a:close/>
                <a:moveTo>
                  <a:pt x="5763601" y="2492197"/>
                </a:moveTo>
                <a:cubicBezTo>
                  <a:pt x="5763876" y="2493775"/>
                  <a:pt x="5756058" y="2497478"/>
                  <a:pt x="5747142" y="2500084"/>
                </a:cubicBezTo>
                <a:cubicBezTo>
                  <a:pt x="5737884" y="2502759"/>
                  <a:pt x="5730066" y="2503856"/>
                  <a:pt x="5729929" y="2502278"/>
                </a:cubicBezTo>
                <a:cubicBezTo>
                  <a:pt x="5729791" y="2500839"/>
                  <a:pt x="5737678" y="2496929"/>
                  <a:pt x="5746525" y="2494255"/>
                </a:cubicBezTo>
                <a:cubicBezTo>
                  <a:pt x="5755578" y="2491511"/>
                  <a:pt x="5763259" y="2490620"/>
                  <a:pt x="5763601" y="2492197"/>
                </a:cubicBezTo>
                <a:close/>
                <a:moveTo>
                  <a:pt x="4678598" y="2492129"/>
                </a:moveTo>
                <a:cubicBezTo>
                  <a:pt x="4685250" y="2489935"/>
                  <a:pt x="4690874" y="2490964"/>
                  <a:pt x="4691011" y="2494529"/>
                </a:cubicBezTo>
                <a:cubicBezTo>
                  <a:pt x="4691217" y="2498233"/>
                  <a:pt x="4686005" y="2502828"/>
                  <a:pt x="4679284" y="2505091"/>
                </a:cubicBezTo>
                <a:cubicBezTo>
                  <a:pt x="4672700" y="2507286"/>
                  <a:pt x="4666802" y="2506051"/>
                  <a:pt x="4666734" y="2502554"/>
                </a:cubicBezTo>
                <a:cubicBezTo>
                  <a:pt x="4666665" y="2499125"/>
                  <a:pt x="4672220" y="2494324"/>
                  <a:pt x="4678598" y="2492129"/>
                </a:cubicBezTo>
                <a:close/>
                <a:moveTo>
                  <a:pt x="7802279" y="2491375"/>
                </a:moveTo>
                <a:cubicBezTo>
                  <a:pt x="7805572" y="2492129"/>
                  <a:pt x="7792198" y="2524087"/>
                  <a:pt x="7771967" y="2566949"/>
                </a:cubicBezTo>
                <a:cubicBezTo>
                  <a:pt x="7750913" y="2611458"/>
                  <a:pt x="7729996" y="2651646"/>
                  <a:pt x="7727939" y="2649177"/>
                </a:cubicBezTo>
                <a:cubicBezTo>
                  <a:pt x="7725949" y="2646777"/>
                  <a:pt x="7740626" y="2608097"/>
                  <a:pt x="7760583" y="2565029"/>
                </a:cubicBezTo>
                <a:cubicBezTo>
                  <a:pt x="7780813" y="2521344"/>
                  <a:pt x="7798987" y="2490620"/>
                  <a:pt x="7802279" y="2491375"/>
                </a:cubicBezTo>
                <a:close/>
                <a:moveTo>
                  <a:pt x="4545553" y="2490620"/>
                </a:moveTo>
                <a:cubicBezTo>
                  <a:pt x="4539860" y="2494529"/>
                  <a:pt x="4536500" y="2497478"/>
                  <a:pt x="4532248" y="2499673"/>
                </a:cubicBezTo>
                <a:cubicBezTo>
                  <a:pt x="4526419" y="2502690"/>
                  <a:pt x="4520864" y="2502416"/>
                  <a:pt x="4521481" y="2499741"/>
                </a:cubicBezTo>
                <a:cubicBezTo>
                  <a:pt x="4521961" y="2497684"/>
                  <a:pt x="4527722" y="2493501"/>
                  <a:pt x="4532591" y="2492198"/>
                </a:cubicBezTo>
                <a:cubicBezTo>
                  <a:pt x="4536843" y="2491031"/>
                  <a:pt x="4540066" y="2491169"/>
                  <a:pt x="4545553" y="2490620"/>
                </a:cubicBezTo>
                <a:close/>
                <a:moveTo>
                  <a:pt x="4960324" y="2489729"/>
                </a:moveTo>
                <a:cubicBezTo>
                  <a:pt x="4967045" y="2487809"/>
                  <a:pt x="4974315" y="2490415"/>
                  <a:pt x="4975069" y="2494804"/>
                </a:cubicBezTo>
                <a:cubicBezTo>
                  <a:pt x="4975892" y="2499399"/>
                  <a:pt x="4970337" y="2504131"/>
                  <a:pt x="4962656" y="2505640"/>
                </a:cubicBezTo>
                <a:cubicBezTo>
                  <a:pt x="4956141" y="2506943"/>
                  <a:pt x="4950312" y="2505365"/>
                  <a:pt x="4949214" y="2501799"/>
                </a:cubicBezTo>
                <a:cubicBezTo>
                  <a:pt x="4947911" y="2497684"/>
                  <a:pt x="4953329" y="2491718"/>
                  <a:pt x="4960324" y="2489729"/>
                </a:cubicBezTo>
                <a:close/>
                <a:moveTo>
                  <a:pt x="5171002" y="2489181"/>
                </a:moveTo>
                <a:cubicBezTo>
                  <a:pt x="5178340" y="2488426"/>
                  <a:pt x="5185198" y="2491375"/>
                  <a:pt x="5185335" y="2495078"/>
                </a:cubicBezTo>
                <a:cubicBezTo>
                  <a:pt x="5185541" y="2498919"/>
                  <a:pt x="5179300" y="2502897"/>
                  <a:pt x="5172168" y="2503719"/>
                </a:cubicBezTo>
                <a:cubicBezTo>
                  <a:pt x="5164830" y="2504542"/>
                  <a:pt x="5158658" y="2502142"/>
                  <a:pt x="5158109" y="2498027"/>
                </a:cubicBezTo>
                <a:cubicBezTo>
                  <a:pt x="5157560" y="2494049"/>
                  <a:pt x="5163321" y="2489935"/>
                  <a:pt x="5171002" y="2489181"/>
                </a:cubicBezTo>
                <a:close/>
                <a:moveTo>
                  <a:pt x="6234670" y="2488974"/>
                </a:moveTo>
                <a:cubicBezTo>
                  <a:pt x="6239188" y="2489420"/>
                  <a:pt x="6242360" y="2490517"/>
                  <a:pt x="6243045" y="2492197"/>
                </a:cubicBezTo>
                <a:cubicBezTo>
                  <a:pt x="6244417" y="2495626"/>
                  <a:pt x="6235707" y="2500152"/>
                  <a:pt x="6223431" y="2502210"/>
                </a:cubicBezTo>
                <a:cubicBezTo>
                  <a:pt x="6211224" y="2504268"/>
                  <a:pt x="6199565" y="2503239"/>
                  <a:pt x="6197577" y="2500015"/>
                </a:cubicBezTo>
                <a:cubicBezTo>
                  <a:pt x="6195382" y="2496586"/>
                  <a:pt x="6205120" y="2491786"/>
                  <a:pt x="6218219" y="2489660"/>
                </a:cubicBezTo>
                <a:cubicBezTo>
                  <a:pt x="6224289" y="2488734"/>
                  <a:pt x="6230153" y="2488528"/>
                  <a:pt x="6234670" y="2488974"/>
                </a:cubicBezTo>
                <a:close/>
                <a:moveTo>
                  <a:pt x="6006710" y="2488846"/>
                </a:moveTo>
                <a:cubicBezTo>
                  <a:pt x="6010645" y="2488597"/>
                  <a:pt x="6013268" y="2488871"/>
                  <a:pt x="6013782" y="2489729"/>
                </a:cubicBezTo>
                <a:cubicBezTo>
                  <a:pt x="6014810" y="2491512"/>
                  <a:pt x="6006375" y="2494872"/>
                  <a:pt x="5995265" y="2497204"/>
                </a:cubicBezTo>
                <a:cubicBezTo>
                  <a:pt x="5984429" y="2499467"/>
                  <a:pt x="5973319" y="2500222"/>
                  <a:pt x="5971673" y="2498919"/>
                </a:cubicBezTo>
                <a:cubicBezTo>
                  <a:pt x="5969822" y="2497478"/>
                  <a:pt x="5979423" y="2493775"/>
                  <a:pt x="5991767" y="2491100"/>
                </a:cubicBezTo>
                <a:cubicBezTo>
                  <a:pt x="5997528" y="2489866"/>
                  <a:pt x="6002775" y="2489094"/>
                  <a:pt x="6006710" y="2488846"/>
                </a:cubicBezTo>
                <a:close/>
                <a:moveTo>
                  <a:pt x="4309432" y="2488769"/>
                </a:moveTo>
                <a:cubicBezTo>
                  <a:pt x="4307580" y="2490621"/>
                  <a:pt x="4305454" y="2493570"/>
                  <a:pt x="4302231" y="2495696"/>
                </a:cubicBezTo>
                <a:cubicBezTo>
                  <a:pt x="4300722" y="2496724"/>
                  <a:pt x="4295853" y="2497273"/>
                  <a:pt x="4295167" y="2496381"/>
                </a:cubicBezTo>
                <a:cubicBezTo>
                  <a:pt x="4294482" y="2495490"/>
                  <a:pt x="4296402" y="2492404"/>
                  <a:pt x="4298528" y="2490484"/>
                </a:cubicBezTo>
                <a:cubicBezTo>
                  <a:pt x="4301888" y="2487535"/>
                  <a:pt x="4307649" y="2486369"/>
                  <a:pt x="4309432" y="2488769"/>
                </a:cubicBezTo>
                <a:close/>
                <a:moveTo>
                  <a:pt x="4615916" y="2488357"/>
                </a:moveTo>
                <a:cubicBezTo>
                  <a:pt x="4616670" y="2490826"/>
                  <a:pt x="4611458" y="2495695"/>
                  <a:pt x="4605560" y="2497752"/>
                </a:cubicBezTo>
                <a:cubicBezTo>
                  <a:pt x="4599936" y="2499672"/>
                  <a:pt x="4595547" y="2500084"/>
                  <a:pt x="4594244" y="2497821"/>
                </a:cubicBezTo>
                <a:cubicBezTo>
                  <a:pt x="4592873" y="2495558"/>
                  <a:pt x="4597056" y="2491306"/>
                  <a:pt x="4603160" y="2488494"/>
                </a:cubicBezTo>
                <a:cubicBezTo>
                  <a:pt x="4608646" y="2485956"/>
                  <a:pt x="4615161" y="2485820"/>
                  <a:pt x="4615916" y="2488357"/>
                </a:cubicBezTo>
                <a:close/>
                <a:moveTo>
                  <a:pt x="1132947" y="2488014"/>
                </a:moveTo>
                <a:cubicBezTo>
                  <a:pt x="1138229" y="2487946"/>
                  <a:pt x="1143098" y="2490689"/>
                  <a:pt x="1143030" y="2493570"/>
                </a:cubicBezTo>
                <a:cubicBezTo>
                  <a:pt x="1142961" y="2496450"/>
                  <a:pt x="1137817" y="2499125"/>
                  <a:pt x="1133016" y="2498507"/>
                </a:cubicBezTo>
                <a:cubicBezTo>
                  <a:pt x="1128352" y="2497890"/>
                  <a:pt x="1125198" y="2496313"/>
                  <a:pt x="1124442" y="2493570"/>
                </a:cubicBezTo>
                <a:cubicBezTo>
                  <a:pt x="1123620" y="2490483"/>
                  <a:pt x="1127324" y="2488014"/>
                  <a:pt x="1132947" y="2488014"/>
                </a:cubicBezTo>
                <a:close/>
                <a:moveTo>
                  <a:pt x="7605798" y="2487456"/>
                </a:moveTo>
                <a:cubicBezTo>
                  <a:pt x="7607294" y="2486003"/>
                  <a:pt x="7608318" y="2486042"/>
                  <a:pt x="7608747" y="2487808"/>
                </a:cubicBezTo>
                <a:cubicBezTo>
                  <a:pt x="7610392" y="2494804"/>
                  <a:pt x="7601615" y="2528408"/>
                  <a:pt x="7588996" y="2561669"/>
                </a:cubicBezTo>
                <a:cubicBezTo>
                  <a:pt x="7575623" y="2596782"/>
                  <a:pt x="7562455" y="2618522"/>
                  <a:pt x="7561564" y="2609126"/>
                </a:cubicBezTo>
                <a:cubicBezTo>
                  <a:pt x="7560741" y="2600142"/>
                  <a:pt x="7570273" y="2567293"/>
                  <a:pt x="7582960" y="2534443"/>
                </a:cubicBezTo>
                <a:cubicBezTo>
                  <a:pt x="7592579" y="2509599"/>
                  <a:pt x="7601310" y="2491815"/>
                  <a:pt x="7605798" y="2487456"/>
                </a:cubicBezTo>
                <a:close/>
                <a:moveTo>
                  <a:pt x="7778482" y="2486231"/>
                </a:moveTo>
                <a:cubicBezTo>
                  <a:pt x="7781294" y="2487809"/>
                  <a:pt x="7769086" y="2519355"/>
                  <a:pt x="7750913" y="2559886"/>
                </a:cubicBezTo>
                <a:cubicBezTo>
                  <a:pt x="7732053" y="2602131"/>
                  <a:pt x="7712920" y="2640193"/>
                  <a:pt x="7709696" y="2640125"/>
                </a:cubicBezTo>
                <a:cubicBezTo>
                  <a:pt x="7706473" y="2640056"/>
                  <a:pt x="7719503" y="2603160"/>
                  <a:pt x="7738431" y="2559955"/>
                </a:cubicBezTo>
                <a:cubicBezTo>
                  <a:pt x="7757360" y="2516818"/>
                  <a:pt x="7775533" y="2484585"/>
                  <a:pt x="7778482" y="2486231"/>
                </a:cubicBezTo>
                <a:close/>
                <a:moveTo>
                  <a:pt x="6081359" y="2484919"/>
                </a:moveTo>
                <a:cubicBezTo>
                  <a:pt x="6085997" y="2484756"/>
                  <a:pt x="6089357" y="2485168"/>
                  <a:pt x="6090111" y="2486231"/>
                </a:cubicBezTo>
                <a:cubicBezTo>
                  <a:pt x="6091620" y="2488357"/>
                  <a:pt x="6082430" y="2492266"/>
                  <a:pt x="6070017" y="2494666"/>
                </a:cubicBezTo>
                <a:cubicBezTo>
                  <a:pt x="6058359" y="2496861"/>
                  <a:pt x="6048552" y="2497135"/>
                  <a:pt x="6046700" y="2495284"/>
                </a:cubicBezTo>
                <a:cubicBezTo>
                  <a:pt x="6044643" y="2493295"/>
                  <a:pt x="6052872" y="2489660"/>
                  <a:pt x="6064942" y="2487054"/>
                </a:cubicBezTo>
                <a:cubicBezTo>
                  <a:pt x="6070806" y="2485819"/>
                  <a:pt x="6076722" y="2485082"/>
                  <a:pt x="6081359" y="2484919"/>
                </a:cubicBezTo>
                <a:close/>
                <a:moveTo>
                  <a:pt x="6157808" y="2484765"/>
                </a:moveTo>
                <a:cubicBezTo>
                  <a:pt x="6162309" y="2484842"/>
                  <a:pt x="6165412" y="2485579"/>
                  <a:pt x="6166235" y="2486985"/>
                </a:cubicBezTo>
                <a:cubicBezTo>
                  <a:pt x="6167881" y="2489728"/>
                  <a:pt x="6159102" y="2493912"/>
                  <a:pt x="6146689" y="2496175"/>
                </a:cubicBezTo>
                <a:cubicBezTo>
                  <a:pt x="6134482" y="2498369"/>
                  <a:pt x="6122755" y="2497958"/>
                  <a:pt x="6121178" y="2495489"/>
                </a:cubicBezTo>
                <a:cubicBezTo>
                  <a:pt x="6119600" y="2492952"/>
                  <a:pt x="6128653" y="2488905"/>
                  <a:pt x="6140997" y="2486505"/>
                </a:cubicBezTo>
                <a:cubicBezTo>
                  <a:pt x="6147410" y="2485270"/>
                  <a:pt x="6153308" y="2484687"/>
                  <a:pt x="6157808" y="2484765"/>
                </a:cubicBezTo>
                <a:close/>
                <a:moveTo>
                  <a:pt x="5924765" y="2482391"/>
                </a:moveTo>
                <a:cubicBezTo>
                  <a:pt x="5925725" y="2483488"/>
                  <a:pt x="5918387" y="2486574"/>
                  <a:pt x="5908374" y="2489249"/>
                </a:cubicBezTo>
                <a:cubicBezTo>
                  <a:pt x="5897470" y="2492198"/>
                  <a:pt x="5886497" y="2493981"/>
                  <a:pt x="5885469" y="2493021"/>
                </a:cubicBezTo>
                <a:cubicBezTo>
                  <a:pt x="5884440" y="2491992"/>
                  <a:pt x="5893493" y="2488494"/>
                  <a:pt x="5904740" y="2485408"/>
                </a:cubicBezTo>
                <a:cubicBezTo>
                  <a:pt x="5914958" y="2482665"/>
                  <a:pt x="5923805" y="2481293"/>
                  <a:pt x="5924765" y="2482391"/>
                </a:cubicBezTo>
                <a:close/>
                <a:moveTo>
                  <a:pt x="737305" y="2481773"/>
                </a:moveTo>
                <a:cubicBezTo>
                  <a:pt x="736002" y="2482802"/>
                  <a:pt x="734767" y="2483830"/>
                  <a:pt x="733397" y="2484859"/>
                </a:cubicBezTo>
                <a:cubicBezTo>
                  <a:pt x="732985" y="2485133"/>
                  <a:pt x="732300" y="2485339"/>
                  <a:pt x="731750" y="2485613"/>
                </a:cubicBezTo>
                <a:cubicBezTo>
                  <a:pt x="733122" y="2484516"/>
                  <a:pt x="734425" y="2483419"/>
                  <a:pt x="735865" y="2482322"/>
                </a:cubicBezTo>
                <a:cubicBezTo>
                  <a:pt x="736140" y="2482116"/>
                  <a:pt x="736825" y="2481979"/>
                  <a:pt x="737305" y="2481773"/>
                </a:cubicBezTo>
                <a:close/>
                <a:moveTo>
                  <a:pt x="1780957" y="2481293"/>
                </a:moveTo>
                <a:cubicBezTo>
                  <a:pt x="1785072" y="2487602"/>
                  <a:pt x="1788570" y="2491649"/>
                  <a:pt x="1789392" y="2495078"/>
                </a:cubicBezTo>
                <a:cubicBezTo>
                  <a:pt x="1789804" y="2496792"/>
                  <a:pt x="1785413" y="2498849"/>
                  <a:pt x="1782878" y="2497958"/>
                </a:cubicBezTo>
                <a:cubicBezTo>
                  <a:pt x="1780272" y="2497066"/>
                  <a:pt x="1774992" y="2491717"/>
                  <a:pt x="1774992" y="2490277"/>
                </a:cubicBezTo>
                <a:cubicBezTo>
                  <a:pt x="1775129" y="2487191"/>
                  <a:pt x="1778010" y="2485339"/>
                  <a:pt x="1780957" y="2481293"/>
                </a:cubicBezTo>
                <a:close/>
                <a:moveTo>
                  <a:pt x="7427627" y="2480916"/>
                </a:moveTo>
                <a:cubicBezTo>
                  <a:pt x="7432788" y="2480042"/>
                  <a:pt x="7436542" y="2481499"/>
                  <a:pt x="7437296" y="2486163"/>
                </a:cubicBezTo>
                <a:cubicBezTo>
                  <a:pt x="7438737" y="2494872"/>
                  <a:pt x="7429890" y="2512635"/>
                  <a:pt x="7417477" y="2521961"/>
                </a:cubicBezTo>
                <a:cubicBezTo>
                  <a:pt x="7404721" y="2531563"/>
                  <a:pt x="7393200" y="2528819"/>
                  <a:pt x="7391073" y="2519493"/>
                </a:cubicBezTo>
                <a:cubicBezTo>
                  <a:pt x="7388948" y="2510166"/>
                  <a:pt x="7397108" y="2498713"/>
                  <a:pt x="7409522" y="2489660"/>
                </a:cubicBezTo>
                <a:cubicBezTo>
                  <a:pt x="7415900" y="2484996"/>
                  <a:pt x="7422467" y="2481790"/>
                  <a:pt x="7427627" y="2480916"/>
                </a:cubicBezTo>
                <a:close/>
                <a:moveTo>
                  <a:pt x="5837600" y="2479579"/>
                </a:moveTo>
                <a:cubicBezTo>
                  <a:pt x="5838834" y="2480677"/>
                  <a:pt x="5832250" y="2484037"/>
                  <a:pt x="5822992" y="2487055"/>
                </a:cubicBezTo>
                <a:cubicBezTo>
                  <a:pt x="5812636" y="2490415"/>
                  <a:pt x="5802898" y="2492129"/>
                  <a:pt x="5802486" y="2490758"/>
                </a:cubicBezTo>
                <a:cubicBezTo>
                  <a:pt x="5802075" y="2489523"/>
                  <a:pt x="5809482" y="2485957"/>
                  <a:pt x="5818672" y="2482939"/>
                </a:cubicBezTo>
                <a:cubicBezTo>
                  <a:pt x="5828067" y="2479922"/>
                  <a:pt x="5836434" y="2478413"/>
                  <a:pt x="5837600" y="2479579"/>
                </a:cubicBezTo>
                <a:close/>
                <a:moveTo>
                  <a:pt x="6648215" y="2479510"/>
                </a:moveTo>
                <a:cubicBezTo>
                  <a:pt x="6661794" y="2478344"/>
                  <a:pt x="6673247" y="2482322"/>
                  <a:pt x="6674618" y="2488769"/>
                </a:cubicBezTo>
                <a:cubicBezTo>
                  <a:pt x="6675990" y="2494941"/>
                  <a:pt x="6665840" y="2501044"/>
                  <a:pt x="6652741" y="2501867"/>
                </a:cubicBezTo>
                <a:cubicBezTo>
                  <a:pt x="6639711" y="2502690"/>
                  <a:pt x="6626955" y="2498233"/>
                  <a:pt x="6625858" y="2492472"/>
                </a:cubicBezTo>
                <a:cubicBezTo>
                  <a:pt x="6624692" y="2486574"/>
                  <a:pt x="6634979" y="2480676"/>
                  <a:pt x="6648215" y="2479510"/>
                </a:cubicBezTo>
                <a:close/>
                <a:moveTo>
                  <a:pt x="4385281" y="2479167"/>
                </a:moveTo>
                <a:cubicBezTo>
                  <a:pt x="4380275" y="2483076"/>
                  <a:pt x="4377394" y="2485956"/>
                  <a:pt x="4374171" y="2487671"/>
                </a:cubicBezTo>
                <a:cubicBezTo>
                  <a:pt x="4369782" y="2490003"/>
                  <a:pt x="4365942" y="2490552"/>
                  <a:pt x="4366216" y="2488357"/>
                </a:cubicBezTo>
                <a:cubicBezTo>
                  <a:pt x="4366422" y="2486299"/>
                  <a:pt x="4369645" y="2483213"/>
                  <a:pt x="4374240" y="2481293"/>
                </a:cubicBezTo>
                <a:cubicBezTo>
                  <a:pt x="4377463" y="2479921"/>
                  <a:pt x="4380343" y="2480059"/>
                  <a:pt x="4385281" y="2479167"/>
                </a:cubicBezTo>
                <a:close/>
                <a:moveTo>
                  <a:pt x="4225901" y="2478344"/>
                </a:moveTo>
                <a:cubicBezTo>
                  <a:pt x="4230153" y="2479921"/>
                  <a:pt x="4233376" y="2479990"/>
                  <a:pt x="4235022" y="2481636"/>
                </a:cubicBezTo>
                <a:cubicBezTo>
                  <a:pt x="4237217" y="2483899"/>
                  <a:pt x="4233445" y="2490688"/>
                  <a:pt x="4229193" y="2492129"/>
                </a:cubicBezTo>
                <a:cubicBezTo>
                  <a:pt x="4226244" y="2493157"/>
                  <a:pt x="4221169" y="2492952"/>
                  <a:pt x="4221169" y="2491580"/>
                </a:cubicBezTo>
                <a:cubicBezTo>
                  <a:pt x="4221101" y="2488494"/>
                  <a:pt x="4223707" y="2484242"/>
                  <a:pt x="4225901" y="2478344"/>
                </a:cubicBezTo>
                <a:close/>
                <a:moveTo>
                  <a:pt x="1979223" y="2478344"/>
                </a:moveTo>
                <a:cubicBezTo>
                  <a:pt x="1981898" y="2480059"/>
                  <a:pt x="1984023" y="2483556"/>
                  <a:pt x="1987864" y="2487877"/>
                </a:cubicBezTo>
                <a:cubicBezTo>
                  <a:pt x="1984090" y="2489592"/>
                  <a:pt x="1981965" y="2491649"/>
                  <a:pt x="1979154" y="2491580"/>
                </a:cubicBezTo>
                <a:cubicBezTo>
                  <a:pt x="1975244" y="2491443"/>
                  <a:pt x="1971403" y="2485408"/>
                  <a:pt x="1972089" y="2480950"/>
                </a:cubicBezTo>
                <a:cubicBezTo>
                  <a:pt x="1972639" y="2477247"/>
                  <a:pt x="1975312" y="2475807"/>
                  <a:pt x="1979223" y="2478344"/>
                </a:cubicBezTo>
                <a:close/>
                <a:moveTo>
                  <a:pt x="6434726" y="2477796"/>
                </a:moveTo>
                <a:cubicBezTo>
                  <a:pt x="6447207" y="2476356"/>
                  <a:pt x="6458180" y="2478962"/>
                  <a:pt x="6458935" y="2483557"/>
                </a:cubicBezTo>
                <a:cubicBezTo>
                  <a:pt x="6459758" y="2488632"/>
                  <a:pt x="6449196" y="2493775"/>
                  <a:pt x="6435069" y="2495147"/>
                </a:cubicBezTo>
                <a:cubicBezTo>
                  <a:pt x="6422519" y="2496312"/>
                  <a:pt x="6411752" y="2493638"/>
                  <a:pt x="6410997" y="2489249"/>
                </a:cubicBezTo>
                <a:cubicBezTo>
                  <a:pt x="6410174" y="2484380"/>
                  <a:pt x="6420667" y="2479373"/>
                  <a:pt x="6434726" y="2477796"/>
                </a:cubicBezTo>
                <a:close/>
                <a:moveTo>
                  <a:pt x="7754754" y="2477659"/>
                </a:moveTo>
                <a:cubicBezTo>
                  <a:pt x="7757771" y="2479305"/>
                  <a:pt x="7745495" y="2513320"/>
                  <a:pt x="7727664" y="2554949"/>
                </a:cubicBezTo>
                <a:cubicBezTo>
                  <a:pt x="7709354" y="2597674"/>
                  <a:pt x="7693374" y="2630112"/>
                  <a:pt x="7690769" y="2628398"/>
                </a:cubicBezTo>
                <a:cubicBezTo>
                  <a:pt x="7688230" y="2626683"/>
                  <a:pt x="7700369" y="2590267"/>
                  <a:pt x="7717583" y="2548982"/>
                </a:cubicBezTo>
                <a:cubicBezTo>
                  <a:pt x="7734522" y="2508383"/>
                  <a:pt x="7751873" y="2476013"/>
                  <a:pt x="7754754" y="2477659"/>
                </a:cubicBezTo>
                <a:close/>
                <a:moveTo>
                  <a:pt x="1328468" y="2477659"/>
                </a:moveTo>
                <a:cubicBezTo>
                  <a:pt x="1333679" y="2479236"/>
                  <a:pt x="1337726" y="2482185"/>
                  <a:pt x="1337520" y="2484791"/>
                </a:cubicBezTo>
                <a:cubicBezTo>
                  <a:pt x="1337383" y="2486712"/>
                  <a:pt x="1333817" y="2487398"/>
                  <a:pt x="1330592" y="2489386"/>
                </a:cubicBezTo>
                <a:cubicBezTo>
                  <a:pt x="1325930" y="2485683"/>
                  <a:pt x="1321814" y="2483283"/>
                  <a:pt x="1320031" y="2480951"/>
                </a:cubicBezTo>
                <a:cubicBezTo>
                  <a:pt x="1317494" y="2477659"/>
                  <a:pt x="1322638" y="2475945"/>
                  <a:pt x="1328468" y="2477659"/>
                </a:cubicBezTo>
                <a:close/>
                <a:moveTo>
                  <a:pt x="848750" y="2477659"/>
                </a:moveTo>
                <a:cubicBezTo>
                  <a:pt x="850875" y="2477247"/>
                  <a:pt x="847037" y="2481088"/>
                  <a:pt x="842852" y="2483625"/>
                </a:cubicBezTo>
                <a:cubicBezTo>
                  <a:pt x="839971" y="2485339"/>
                  <a:pt x="835033" y="2487808"/>
                  <a:pt x="835102" y="2487397"/>
                </a:cubicBezTo>
                <a:cubicBezTo>
                  <a:pt x="835171" y="2486505"/>
                  <a:pt x="837708" y="2483968"/>
                  <a:pt x="839971" y="2481293"/>
                </a:cubicBezTo>
                <a:cubicBezTo>
                  <a:pt x="844018" y="2479510"/>
                  <a:pt x="847173" y="2477933"/>
                  <a:pt x="848750" y="2477659"/>
                </a:cubicBezTo>
                <a:close/>
                <a:moveTo>
                  <a:pt x="1583515" y="2473270"/>
                </a:moveTo>
                <a:cubicBezTo>
                  <a:pt x="1587083" y="2474710"/>
                  <a:pt x="1590717" y="2478208"/>
                  <a:pt x="1596958" y="2482871"/>
                </a:cubicBezTo>
                <a:cubicBezTo>
                  <a:pt x="1591471" y="2483488"/>
                  <a:pt x="1588591" y="2484723"/>
                  <a:pt x="1585093" y="2483831"/>
                </a:cubicBezTo>
                <a:cubicBezTo>
                  <a:pt x="1583379" y="2483351"/>
                  <a:pt x="1578851" y="2478413"/>
                  <a:pt x="1578511" y="2476493"/>
                </a:cubicBezTo>
                <a:cubicBezTo>
                  <a:pt x="1578234" y="2474642"/>
                  <a:pt x="1581664" y="2472447"/>
                  <a:pt x="1583515" y="2473270"/>
                </a:cubicBezTo>
                <a:close/>
                <a:moveTo>
                  <a:pt x="5305830" y="2472241"/>
                </a:moveTo>
                <a:cubicBezTo>
                  <a:pt x="5313099" y="2471418"/>
                  <a:pt x="5319957" y="2474230"/>
                  <a:pt x="5320163" y="2478002"/>
                </a:cubicBezTo>
                <a:cubicBezTo>
                  <a:pt x="5320369" y="2481911"/>
                  <a:pt x="5314128" y="2486163"/>
                  <a:pt x="5307064" y="2487054"/>
                </a:cubicBezTo>
                <a:cubicBezTo>
                  <a:pt x="5299795" y="2488014"/>
                  <a:pt x="5293623" y="2485477"/>
                  <a:pt x="5293074" y="2481293"/>
                </a:cubicBezTo>
                <a:cubicBezTo>
                  <a:pt x="5292525" y="2477179"/>
                  <a:pt x="5298286" y="2473132"/>
                  <a:pt x="5305830" y="2472241"/>
                </a:cubicBezTo>
                <a:close/>
                <a:moveTo>
                  <a:pt x="3125467" y="2472241"/>
                </a:moveTo>
                <a:cubicBezTo>
                  <a:pt x="3128896" y="2480677"/>
                  <a:pt x="3131776" y="2485134"/>
                  <a:pt x="3132394" y="2489661"/>
                </a:cubicBezTo>
                <a:cubicBezTo>
                  <a:pt x="3133765" y="2499604"/>
                  <a:pt x="3130610" y="2502759"/>
                  <a:pt x="3126633" y="2500153"/>
                </a:cubicBezTo>
                <a:cubicBezTo>
                  <a:pt x="3124575" y="2498781"/>
                  <a:pt x="3120666" y="2490758"/>
                  <a:pt x="3120804" y="2488494"/>
                </a:cubicBezTo>
                <a:cubicBezTo>
                  <a:pt x="3121146" y="2482939"/>
                  <a:pt x="3123410" y="2478962"/>
                  <a:pt x="3125467" y="2472241"/>
                </a:cubicBezTo>
                <a:close/>
                <a:moveTo>
                  <a:pt x="5999243" y="2471692"/>
                </a:moveTo>
                <a:cubicBezTo>
                  <a:pt x="6001232" y="2472789"/>
                  <a:pt x="5993551" y="2476355"/>
                  <a:pt x="5982578" y="2479236"/>
                </a:cubicBezTo>
                <a:cubicBezTo>
                  <a:pt x="5971879" y="2482047"/>
                  <a:pt x="5961181" y="2483419"/>
                  <a:pt x="5960015" y="2482185"/>
                </a:cubicBezTo>
                <a:cubicBezTo>
                  <a:pt x="5958918" y="2481019"/>
                  <a:pt x="5965433" y="2478139"/>
                  <a:pt x="5975377" y="2475258"/>
                </a:cubicBezTo>
                <a:cubicBezTo>
                  <a:pt x="5985664" y="2472309"/>
                  <a:pt x="5997254" y="2470526"/>
                  <a:pt x="5999243" y="2471692"/>
                </a:cubicBezTo>
                <a:close/>
                <a:moveTo>
                  <a:pt x="5585363" y="2471418"/>
                </a:moveTo>
                <a:cubicBezTo>
                  <a:pt x="5593730" y="2468538"/>
                  <a:pt x="5601548" y="2468675"/>
                  <a:pt x="5602577" y="2471486"/>
                </a:cubicBezTo>
                <a:cubicBezTo>
                  <a:pt x="5603605" y="2474298"/>
                  <a:pt x="5597502" y="2478687"/>
                  <a:pt x="5589066" y="2481225"/>
                </a:cubicBezTo>
                <a:cubicBezTo>
                  <a:pt x="5580974" y="2483694"/>
                  <a:pt x="5573361" y="2483282"/>
                  <a:pt x="5573019" y="2480402"/>
                </a:cubicBezTo>
                <a:cubicBezTo>
                  <a:pt x="5572744" y="2477864"/>
                  <a:pt x="5578368" y="2473750"/>
                  <a:pt x="5585363" y="2471418"/>
                </a:cubicBezTo>
                <a:close/>
                <a:moveTo>
                  <a:pt x="5676369" y="2471144"/>
                </a:moveTo>
                <a:cubicBezTo>
                  <a:pt x="5677740" y="2473544"/>
                  <a:pt x="5670128" y="2478688"/>
                  <a:pt x="5661486" y="2481294"/>
                </a:cubicBezTo>
                <a:cubicBezTo>
                  <a:pt x="5653600" y="2483694"/>
                  <a:pt x="5646605" y="2483694"/>
                  <a:pt x="5646125" y="2481225"/>
                </a:cubicBezTo>
                <a:cubicBezTo>
                  <a:pt x="5645644" y="2478688"/>
                  <a:pt x="5651268" y="2474710"/>
                  <a:pt x="5659498" y="2471967"/>
                </a:cubicBezTo>
                <a:cubicBezTo>
                  <a:pt x="5667385" y="2469361"/>
                  <a:pt x="5675134" y="2469018"/>
                  <a:pt x="5676369" y="2471144"/>
                </a:cubicBezTo>
                <a:close/>
                <a:moveTo>
                  <a:pt x="4455645" y="2467097"/>
                </a:moveTo>
                <a:cubicBezTo>
                  <a:pt x="4456742" y="2468058"/>
                  <a:pt x="4453587" y="2470801"/>
                  <a:pt x="4448512" y="2473475"/>
                </a:cubicBezTo>
                <a:cubicBezTo>
                  <a:pt x="4442957" y="2476425"/>
                  <a:pt x="4436854" y="2477796"/>
                  <a:pt x="4438294" y="2475464"/>
                </a:cubicBezTo>
                <a:cubicBezTo>
                  <a:pt x="4439254" y="2473818"/>
                  <a:pt x="4442889" y="2471212"/>
                  <a:pt x="4446592" y="2467852"/>
                </a:cubicBezTo>
                <a:cubicBezTo>
                  <a:pt x="4450707" y="2467440"/>
                  <a:pt x="4454822" y="2466343"/>
                  <a:pt x="4455645" y="2467097"/>
                </a:cubicBezTo>
                <a:close/>
                <a:moveTo>
                  <a:pt x="6786610" y="2466892"/>
                </a:moveTo>
                <a:cubicBezTo>
                  <a:pt x="6800326" y="2466138"/>
                  <a:pt x="6811573" y="2471007"/>
                  <a:pt x="6812739" y="2478139"/>
                </a:cubicBezTo>
                <a:cubicBezTo>
                  <a:pt x="6813905" y="2484997"/>
                  <a:pt x="6803618" y="2491238"/>
                  <a:pt x="6790519" y="2491649"/>
                </a:cubicBezTo>
                <a:cubicBezTo>
                  <a:pt x="6777558" y="2491992"/>
                  <a:pt x="6764939" y="2486643"/>
                  <a:pt x="6763979" y="2480265"/>
                </a:cubicBezTo>
                <a:cubicBezTo>
                  <a:pt x="6763019" y="2473750"/>
                  <a:pt x="6773374" y="2467646"/>
                  <a:pt x="6786610" y="2466892"/>
                </a:cubicBezTo>
                <a:close/>
                <a:moveTo>
                  <a:pt x="5911666" y="2466549"/>
                </a:moveTo>
                <a:cubicBezTo>
                  <a:pt x="5913381" y="2467509"/>
                  <a:pt x="5905974" y="2471418"/>
                  <a:pt x="5896304" y="2474436"/>
                </a:cubicBezTo>
                <a:cubicBezTo>
                  <a:pt x="5886772" y="2477453"/>
                  <a:pt x="5876896" y="2479236"/>
                  <a:pt x="5875867" y="2478071"/>
                </a:cubicBezTo>
                <a:cubicBezTo>
                  <a:pt x="5874907" y="2476973"/>
                  <a:pt x="5881011" y="2473819"/>
                  <a:pt x="5889926" y="2470801"/>
                </a:cubicBezTo>
                <a:cubicBezTo>
                  <a:pt x="5899802" y="2467440"/>
                  <a:pt x="5909814" y="2465452"/>
                  <a:pt x="5911666" y="2466549"/>
                </a:cubicBezTo>
                <a:close/>
                <a:moveTo>
                  <a:pt x="5749680" y="2466275"/>
                </a:moveTo>
                <a:cubicBezTo>
                  <a:pt x="5750640" y="2468332"/>
                  <a:pt x="5745017" y="2472036"/>
                  <a:pt x="5736375" y="2475053"/>
                </a:cubicBezTo>
                <a:cubicBezTo>
                  <a:pt x="5728146" y="2478002"/>
                  <a:pt x="5719985" y="2479099"/>
                  <a:pt x="5718476" y="2477453"/>
                </a:cubicBezTo>
                <a:cubicBezTo>
                  <a:pt x="5716761" y="2475670"/>
                  <a:pt x="5724305" y="2470595"/>
                  <a:pt x="5733221" y="2467646"/>
                </a:cubicBezTo>
                <a:cubicBezTo>
                  <a:pt x="5741313" y="2464903"/>
                  <a:pt x="5748788" y="2464355"/>
                  <a:pt x="5749680" y="2466275"/>
                </a:cubicBezTo>
                <a:close/>
                <a:moveTo>
                  <a:pt x="6372447" y="2465717"/>
                </a:moveTo>
                <a:cubicBezTo>
                  <a:pt x="6376964" y="2466377"/>
                  <a:pt x="6380136" y="2467748"/>
                  <a:pt x="6380822" y="2469703"/>
                </a:cubicBezTo>
                <a:cubicBezTo>
                  <a:pt x="6382262" y="2473681"/>
                  <a:pt x="6373415" y="2478619"/>
                  <a:pt x="6361208" y="2480676"/>
                </a:cubicBezTo>
                <a:cubicBezTo>
                  <a:pt x="6347972" y="2482871"/>
                  <a:pt x="6335902" y="2480951"/>
                  <a:pt x="6335079" y="2476630"/>
                </a:cubicBezTo>
                <a:cubicBezTo>
                  <a:pt x="6334325" y="2472789"/>
                  <a:pt x="6343995" y="2467920"/>
                  <a:pt x="6355996" y="2466000"/>
                </a:cubicBezTo>
                <a:cubicBezTo>
                  <a:pt x="6362066" y="2465108"/>
                  <a:pt x="6367929" y="2465057"/>
                  <a:pt x="6372447" y="2465717"/>
                </a:cubicBezTo>
                <a:close/>
                <a:moveTo>
                  <a:pt x="3806192" y="2464491"/>
                </a:moveTo>
                <a:cubicBezTo>
                  <a:pt x="3808935" y="2463462"/>
                  <a:pt x="3811952" y="2466205"/>
                  <a:pt x="3821142" y="2469634"/>
                </a:cubicBezTo>
                <a:cubicBezTo>
                  <a:pt x="3815244" y="2477315"/>
                  <a:pt x="3813324" y="2480744"/>
                  <a:pt x="3810992" y="2482596"/>
                </a:cubicBezTo>
                <a:cubicBezTo>
                  <a:pt x="3807220" y="2485614"/>
                  <a:pt x="3803654" y="2483556"/>
                  <a:pt x="3802900" y="2475601"/>
                </a:cubicBezTo>
                <a:cubicBezTo>
                  <a:pt x="3802557" y="2472172"/>
                  <a:pt x="3804683" y="2465108"/>
                  <a:pt x="3806192" y="2464491"/>
                </a:cubicBezTo>
                <a:close/>
                <a:moveTo>
                  <a:pt x="4886052" y="2463600"/>
                </a:moveTo>
                <a:cubicBezTo>
                  <a:pt x="4893116" y="2461611"/>
                  <a:pt x="4900180" y="2464286"/>
                  <a:pt x="4900180" y="2469087"/>
                </a:cubicBezTo>
                <a:cubicBezTo>
                  <a:pt x="4900180" y="2473201"/>
                  <a:pt x="4894762" y="2478756"/>
                  <a:pt x="4889001" y="2480471"/>
                </a:cubicBezTo>
                <a:cubicBezTo>
                  <a:pt x="4882006" y="2482528"/>
                  <a:pt x="4875354" y="2479648"/>
                  <a:pt x="4875148" y="2474504"/>
                </a:cubicBezTo>
                <a:cubicBezTo>
                  <a:pt x="4875011" y="2470047"/>
                  <a:pt x="4879674" y="2465383"/>
                  <a:pt x="4886052" y="2463600"/>
                </a:cubicBezTo>
                <a:close/>
                <a:moveTo>
                  <a:pt x="6066305" y="2463170"/>
                </a:moveTo>
                <a:cubicBezTo>
                  <a:pt x="6070703" y="2462656"/>
                  <a:pt x="6073961" y="2462707"/>
                  <a:pt x="6074955" y="2463462"/>
                </a:cubicBezTo>
                <a:cubicBezTo>
                  <a:pt x="6076943" y="2464902"/>
                  <a:pt x="6068851" y="2468743"/>
                  <a:pt x="6057741" y="2471555"/>
                </a:cubicBezTo>
                <a:cubicBezTo>
                  <a:pt x="6046014" y="2474504"/>
                  <a:pt x="6035795" y="2475533"/>
                  <a:pt x="6033807" y="2474161"/>
                </a:cubicBezTo>
                <a:cubicBezTo>
                  <a:pt x="6031818" y="2472789"/>
                  <a:pt x="6039567" y="2469223"/>
                  <a:pt x="6050814" y="2466274"/>
                </a:cubicBezTo>
                <a:cubicBezTo>
                  <a:pt x="6056369" y="2464765"/>
                  <a:pt x="6061907" y="2463685"/>
                  <a:pt x="6066305" y="2463170"/>
                </a:cubicBezTo>
                <a:close/>
                <a:moveTo>
                  <a:pt x="7732122" y="2463120"/>
                </a:moveTo>
                <a:cubicBezTo>
                  <a:pt x="7734591" y="2466343"/>
                  <a:pt x="7722453" y="2502347"/>
                  <a:pt x="7705170" y="2544661"/>
                </a:cubicBezTo>
                <a:cubicBezTo>
                  <a:pt x="7689122" y="2583889"/>
                  <a:pt x="7674583" y="2613721"/>
                  <a:pt x="7672389" y="2610910"/>
                </a:cubicBezTo>
                <a:cubicBezTo>
                  <a:pt x="7670126" y="2607961"/>
                  <a:pt x="7682128" y="2570104"/>
                  <a:pt x="7699135" y="2527791"/>
                </a:cubicBezTo>
                <a:cubicBezTo>
                  <a:pt x="7714703" y="2488974"/>
                  <a:pt x="7729722" y="2460170"/>
                  <a:pt x="7732122" y="2463120"/>
                </a:cubicBezTo>
                <a:close/>
                <a:moveTo>
                  <a:pt x="5513628" y="2462365"/>
                </a:moveTo>
                <a:cubicBezTo>
                  <a:pt x="5521652" y="2460308"/>
                  <a:pt x="5528578" y="2462091"/>
                  <a:pt x="5528441" y="2466069"/>
                </a:cubicBezTo>
                <a:cubicBezTo>
                  <a:pt x="5528304" y="2469361"/>
                  <a:pt x="5521926" y="2473750"/>
                  <a:pt x="5515137" y="2475396"/>
                </a:cubicBezTo>
                <a:cubicBezTo>
                  <a:pt x="5506907" y="2477384"/>
                  <a:pt x="5499775" y="2475807"/>
                  <a:pt x="5500255" y="2471967"/>
                </a:cubicBezTo>
                <a:cubicBezTo>
                  <a:pt x="5500598" y="2468606"/>
                  <a:pt x="5506838" y="2464080"/>
                  <a:pt x="5513628" y="2462365"/>
                </a:cubicBezTo>
                <a:close/>
                <a:moveTo>
                  <a:pt x="1058264" y="2462022"/>
                </a:moveTo>
                <a:cubicBezTo>
                  <a:pt x="1063269" y="2460994"/>
                  <a:pt x="1066631" y="2461679"/>
                  <a:pt x="1069237" y="2464491"/>
                </a:cubicBezTo>
                <a:cubicBezTo>
                  <a:pt x="1067383" y="2465863"/>
                  <a:pt x="1065600" y="2467989"/>
                  <a:pt x="1062445" y="2469292"/>
                </a:cubicBezTo>
                <a:cubicBezTo>
                  <a:pt x="1058329" y="2470938"/>
                  <a:pt x="1050582" y="2469566"/>
                  <a:pt x="1050652" y="2467372"/>
                </a:cubicBezTo>
                <a:cubicBezTo>
                  <a:pt x="1050719" y="2465108"/>
                  <a:pt x="1053189" y="2463051"/>
                  <a:pt x="1058264" y="2462022"/>
                </a:cubicBezTo>
                <a:close/>
                <a:moveTo>
                  <a:pt x="5093849" y="2460170"/>
                </a:moveTo>
                <a:cubicBezTo>
                  <a:pt x="5100776" y="2458113"/>
                  <a:pt x="5108182" y="2460650"/>
                  <a:pt x="5109485" y="2465246"/>
                </a:cubicBezTo>
                <a:cubicBezTo>
                  <a:pt x="5110857" y="2469978"/>
                  <a:pt x="5105851" y="2474778"/>
                  <a:pt x="5098375" y="2476150"/>
                </a:cubicBezTo>
                <a:cubicBezTo>
                  <a:pt x="5092066" y="2477315"/>
                  <a:pt x="5085757" y="2475533"/>
                  <a:pt x="5084042" y="2472035"/>
                </a:cubicBezTo>
                <a:cubicBezTo>
                  <a:pt x="5082053" y="2467920"/>
                  <a:pt x="5086648" y="2462228"/>
                  <a:pt x="5093849" y="2460170"/>
                </a:cubicBezTo>
                <a:close/>
                <a:moveTo>
                  <a:pt x="837502" y="2459896"/>
                </a:moveTo>
                <a:cubicBezTo>
                  <a:pt x="834759" y="2462228"/>
                  <a:pt x="833801" y="2463256"/>
                  <a:pt x="832016" y="2464559"/>
                </a:cubicBezTo>
                <a:cubicBezTo>
                  <a:pt x="828383" y="2467234"/>
                  <a:pt x="825157" y="2469154"/>
                  <a:pt x="824269" y="2469223"/>
                </a:cubicBezTo>
                <a:cubicBezTo>
                  <a:pt x="823855" y="2469223"/>
                  <a:pt x="825982" y="2467303"/>
                  <a:pt x="827422" y="2466274"/>
                </a:cubicBezTo>
                <a:cubicBezTo>
                  <a:pt x="829958" y="2464491"/>
                  <a:pt x="832908" y="2462708"/>
                  <a:pt x="837502" y="2459896"/>
                </a:cubicBezTo>
                <a:close/>
                <a:moveTo>
                  <a:pt x="6571337" y="2458731"/>
                </a:moveTo>
                <a:cubicBezTo>
                  <a:pt x="6583750" y="2457291"/>
                  <a:pt x="6595134" y="2460240"/>
                  <a:pt x="6596780" y="2465315"/>
                </a:cubicBezTo>
                <a:cubicBezTo>
                  <a:pt x="6598563" y="2470801"/>
                  <a:pt x="6588482" y="2476562"/>
                  <a:pt x="6574491" y="2477933"/>
                </a:cubicBezTo>
                <a:cubicBezTo>
                  <a:pt x="6561873" y="2479168"/>
                  <a:pt x="6550763" y="2476219"/>
                  <a:pt x="6549185" y="2471281"/>
                </a:cubicBezTo>
                <a:cubicBezTo>
                  <a:pt x="6547471" y="2465932"/>
                  <a:pt x="6557484" y="2460240"/>
                  <a:pt x="6571337" y="2458731"/>
                </a:cubicBezTo>
                <a:close/>
                <a:moveTo>
                  <a:pt x="7334084" y="2458525"/>
                </a:moveTo>
                <a:cubicBezTo>
                  <a:pt x="7347388" y="2459416"/>
                  <a:pt x="7359390" y="2467234"/>
                  <a:pt x="7361310" y="2476973"/>
                </a:cubicBezTo>
                <a:cubicBezTo>
                  <a:pt x="7363230" y="2486505"/>
                  <a:pt x="7354109" y="2494804"/>
                  <a:pt x="7341147" y="2493638"/>
                </a:cubicBezTo>
                <a:cubicBezTo>
                  <a:pt x="7328460" y="2492472"/>
                  <a:pt x="7315156" y="2483214"/>
                  <a:pt x="7313304" y="2474161"/>
                </a:cubicBezTo>
                <a:cubicBezTo>
                  <a:pt x="7311452" y="2464971"/>
                  <a:pt x="7321054" y="2457702"/>
                  <a:pt x="7334084" y="2458525"/>
                </a:cubicBezTo>
                <a:close/>
                <a:moveTo>
                  <a:pt x="6295131" y="2458388"/>
                </a:moveTo>
                <a:cubicBezTo>
                  <a:pt x="6299657" y="2458628"/>
                  <a:pt x="6302778" y="2459622"/>
                  <a:pt x="6303601" y="2461337"/>
                </a:cubicBezTo>
                <a:cubicBezTo>
                  <a:pt x="6305247" y="2464698"/>
                  <a:pt x="6296469" y="2469361"/>
                  <a:pt x="6284124" y="2471624"/>
                </a:cubicBezTo>
                <a:cubicBezTo>
                  <a:pt x="6271917" y="2473887"/>
                  <a:pt x="6260121" y="2473064"/>
                  <a:pt x="6258476" y="2470047"/>
                </a:cubicBezTo>
                <a:cubicBezTo>
                  <a:pt x="6256829" y="2466961"/>
                  <a:pt x="6265882" y="2462434"/>
                  <a:pt x="6278227" y="2459965"/>
                </a:cubicBezTo>
                <a:cubicBezTo>
                  <a:pt x="6284673" y="2458662"/>
                  <a:pt x="6290605" y="2458148"/>
                  <a:pt x="6295131" y="2458388"/>
                </a:cubicBezTo>
                <a:close/>
                <a:moveTo>
                  <a:pt x="6923906" y="2457771"/>
                </a:moveTo>
                <a:cubicBezTo>
                  <a:pt x="6937417" y="2457290"/>
                  <a:pt x="6949007" y="2462914"/>
                  <a:pt x="6950515" y="2470664"/>
                </a:cubicBezTo>
                <a:cubicBezTo>
                  <a:pt x="6951956" y="2478276"/>
                  <a:pt x="6942012" y="2484791"/>
                  <a:pt x="6928981" y="2484928"/>
                </a:cubicBezTo>
                <a:cubicBezTo>
                  <a:pt x="6916020" y="2485065"/>
                  <a:pt x="6903195" y="2478893"/>
                  <a:pt x="6901892" y="2471898"/>
                </a:cubicBezTo>
                <a:cubicBezTo>
                  <a:pt x="6900589" y="2464766"/>
                  <a:pt x="6910670" y="2458319"/>
                  <a:pt x="6923906" y="2457771"/>
                </a:cubicBezTo>
                <a:close/>
                <a:moveTo>
                  <a:pt x="6142181" y="2457600"/>
                </a:moveTo>
                <a:cubicBezTo>
                  <a:pt x="6146347" y="2457360"/>
                  <a:pt x="6149296" y="2457737"/>
                  <a:pt x="6150187" y="2458800"/>
                </a:cubicBezTo>
                <a:cubicBezTo>
                  <a:pt x="6151902" y="2460926"/>
                  <a:pt x="6144564" y="2464697"/>
                  <a:pt x="6133317" y="2467440"/>
                </a:cubicBezTo>
                <a:cubicBezTo>
                  <a:pt x="6121727" y="2470252"/>
                  <a:pt x="6109039" y="2470801"/>
                  <a:pt x="6108080" y="2468675"/>
                </a:cubicBezTo>
                <a:cubicBezTo>
                  <a:pt x="6107188" y="2466618"/>
                  <a:pt x="6115623" y="2462846"/>
                  <a:pt x="6126871" y="2460103"/>
                </a:cubicBezTo>
                <a:cubicBezTo>
                  <a:pt x="6132632" y="2458697"/>
                  <a:pt x="6138015" y="2457840"/>
                  <a:pt x="6142181" y="2457600"/>
                </a:cubicBezTo>
                <a:close/>
                <a:moveTo>
                  <a:pt x="5818638" y="2456544"/>
                </a:moveTo>
                <a:cubicBezTo>
                  <a:pt x="5821929" y="2456141"/>
                  <a:pt x="5824090" y="2456398"/>
                  <a:pt x="5824158" y="2457427"/>
                </a:cubicBezTo>
                <a:cubicBezTo>
                  <a:pt x="5824295" y="2459553"/>
                  <a:pt x="5816477" y="2464011"/>
                  <a:pt x="5807425" y="2466960"/>
                </a:cubicBezTo>
                <a:cubicBezTo>
                  <a:pt x="5799195" y="2469703"/>
                  <a:pt x="5792337" y="2470526"/>
                  <a:pt x="5791308" y="2468949"/>
                </a:cubicBezTo>
                <a:cubicBezTo>
                  <a:pt x="5790142" y="2467166"/>
                  <a:pt x="5796863" y="2462914"/>
                  <a:pt x="5806328" y="2459622"/>
                </a:cubicBezTo>
                <a:cubicBezTo>
                  <a:pt x="5810923" y="2458010"/>
                  <a:pt x="5815346" y="2456947"/>
                  <a:pt x="5818638" y="2456544"/>
                </a:cubicBezTo>
                <a:close/>
                <a:moveTo>
                  <a:pt x="921170" y="2456536"/>
                </a:moveTo>
                <a:cubicBezTo>
                  <a:pt x="921785" y="2456742"/>
                  <a:pt x="918288" y="2459691"/>
                  <a:pt x="915751" y="2461337"/>
                </a:cubicBezTo>
                <a:cubicBezTo>
                  <a:pt x="912323" y="2463600"/>
                  <a:pt x="906492" y="2465040"/>
                  <a:pt x="906837" y="2463532"/>
                </a:cubicBezTo>
                <a:cubicBezTo>
                  <a:pt x="907040" y="2462503"/>
                  <a:pt x="909098" y="2460651"/>
                  <a:pt x="911362" y="2458045"/>
                </a:cubicBezTo>
                <a:cubicBezTo>
                  <a:pt x="915958" y="2457153"/>
                  <a:pt x="919730" y="2456125"/>
                  <a:pt x="921170" y="2456536"/>
                </a:cubicBezTo>
                <a:close/>
                <a:moveTo>
                  <a:pt x="6217396" y="2455910"/>
                </a:moveTo>
                <a:cubicBezTo>
                  <a:pt x="6222197" y="2455815"/>
                  <a:pt x="6225832" y="2456398"/>
                  <a:pt x="6226929" y="2457701"/>
                </a:cubicBezTo>
                <a:cubicBezTo>
                  <a:pt x="6229123" y="2460239"/>
                  <a:pt x="6220482" y="2464697"/>
                  <a:pt x="6208069" y="2467303"/>
                </a:cubicBezTo>
                <a:cubicBezTo>
                  <a:pt x="6195382" y="2469978"/>
                  <a:pt x="6184752" y="2469840"/>
                  <a:pt x="6183518" y="2467097"/>
                </a:cubicBezTo>
                <a:cubicBezTo>
                  <a:pt x="6182352" y="2464628"/>
                  <a:pt x="6189896" y="2460856"/>
                  <a:pt x="6200868" y="2458182"/>
                </a:cubicBezTo>
                <a:cubicBezTo>
                  <a:pt x="6206629" y="2456776"/>
                  <a:pt x="6212596" y="2456004"/>
                  <a:pt x="6217396" y="2455910"/>
                </a:cubicBezTo>
                <a:close/>
                <a:moveTo>
                  <a:pt x="1193298" y="2455644"/>
                </a:moveTo>
                <a:cubicBezTo>
                  <a:pt x="1196929" y="2456330"/>
                  <a:pt x="1200154" y="2458388"/>
                  <a:pt x="1205503" y="2460719"/>
                </a:cubicBezTo>
                <a:cubicBezTo>
                  <a:pt x="1200981" y="2462228"/>
                  <a:pt x="1198511" y="2463874"/>
                  <a:pt x="1195013" y="2464080"/>
                </a:cubicBezTo>
                <a:cubicBezTo>
                  <a:pt x="1189731" y="2464354"/>
                  <a:pt x="1183970" y="2461131"/>
                  <a:pt x="1184518" y="2458525"/>
                </a:cubicBezTo>
                <a:cubicBezTo>
                  <a:pt x="1185066" y="2456056"/>
                  <a:pt x="1188430" y="2454684"/>
                  <a:pt x="1193298" y="2455644"/>
                </a:cubicBezTo>
                <a:close/>
                <a:moveTo>
                  <a:pt x="1387239" y="2454685"/>
                </a:moveTo>
                <a:cubicBezTo>
                  <a:pt x="1390601" y="2455713"/>
                  <a:pt x="1394235" y="2458800"/>
                  <a:pt x="1399928" y="2462503"/>
                </a:cubicBezTo>
                <a:cubicBezTo>
                  <a:pt x="1395744" y="2463737"/>
                  <a:pt x="1393549" y="2465520"/>
                  <a:pt x="1390324" y="2464972"/>
                </a:cubicBezTo>
                <a:cubicBezTo>
                  <a:pt x="1386005" y="2464286"/>
                  <a:pt x="1381755" y="2461268"/>
                  <a:pt x="1380725" y="2458045"/>
                </a:cubicBezTo>
                <a:cubicBezTo>
                  <a:pt x="1379695" y="2454753"/>
                  <a:pt x="1382713" y="2453382"/>
                  <a:pt x="1387239" y="2454685"/>
                </a:cubicBezTo>
                <a:close/>
                <a:moveTo>
                  <a:pt x="5986076" y="2454204"/>
                </a:moveTo>
                <a:cubicBezTo>
                  <a:pt x="5987447" y="2455507"/>
                  <a:pt x="5980315" y="2459074"/>
                  <a:pt x="5969754" y="2462297"/>
                </a:cubicBezTo>
                <a:cubicBezTo>
                  <a:pt x="5959330" y="2465452"/>
                  <a:pt x="5949797" y="2467098"/>
                  <a:pt x="5948699" y="2465863"/>
                </a:cubicBezTo>
                <a:cubicBezTo>
                  <a:pt x="5947602" y="2464629"/>
                  <a:pt x="5955283" y="2460857"/>
                  <a:pt x="5965228" y="2457633"/>
                </a:cubicBezTo>
                <a:cubicBezTo>
                  <a:pt x="5974966" y="2454479"/>
                  <a:pt x="5984773" y="2452901"/>
                  <a:pt x="5986076" y="2454204"/>
                </a:cubicBezTo>
                <a:close/>
                <a:moveTo>
                  <a:pt x="822002" y="2454204"/>
                </a:moveTo>
                <a:cubicBezTo>
                  <a:pt x="822481" y="2453999"/>
                  <a:pt x="820424" y="2455576"/>
                  <a:pt x="818917" y="2456948"/>
                </a:cubicBezTo>
                <a:cubicBezTo>
                  <a:pt x="816516" y="2458251"/>
                  <a:pt x="813979" y="2459759"/>
                  <a:pt x="813772" y="2459759"/>
                </a:cubicBezTo>
                <a:cubicBezTo>
                  <a:pt x="813567" y="2459691"/>
                  <a:pt x="815555" y="2458045"/>
                  <a:pt x="816926" y="2457153"/>
                </a:cubicBezTo>
                <a:cubicBezTo>
                  <a:pt x="818574" y="2456056"/>
                  <a:pt x="821593" y="2454341"/>
                  <a:pt x="822002" y="2454204"/>
                </a:cubicBezTo>
                <a:close/>
                <a:moveTo>
                  <a:pt x="4528681" y="2452833"/>
                </a:moveTo>
                <a:cubicBezTo>
                  <a:pt x="4529299" y="2454273"/>
                  <a:pt x="4525321" y="2457770"/>
                  <a:pt x="4520177" y="2460170"/>
                </a:cubicBezTo>
                <a:cubicBezTo>
                  <a:pt x="4515103" y="2462571"/>
                  <a:pt x="4512085" y="2462914"/>
                  <a:pt x="4510645" y="2462228"/>
                </a:cubicBezTo>
                <a:cubicBezTo>
                  <a:pt x="4508862" y="2461268"/>
                  <a:pt x="4512222" y="2457976"/>
                  <a:pt x="4517503" y="2455302"/>
                </a:cubicBezTo>
                <a:cubicBezTo>
                  <a:pt x="4522852" y="2452558"/>
                  <a:pt x="4527996" y="2451392"/>
                  <a:pt x="4528681" y="2452833"/>
                </a:cubicBezTo>
                <a:close/>
                <a:moveTo>
                  <a:pt x="7197473" y="2452764"/>
                </a:moveTo>
                <a:cubicBezTo>
                  <a:pt x="7210777" y="2452970"/>
                  <a:pt x="7222847" y="2460445"/>
                  <a:pt x="7224836" y="2469635"/>
                </a:cubicBezTo>
                <a:cubicBezTo>
                  <a:pt x="7226825" y="2478687"/>
                  <a:pt x="7217567" y="2485683"/>
                  <a:pt x="7204605" y="2485134"/>
                </a:cubicBezTo>
                <a:cubicBezTo>
                  <a:pt x="7191917" y="2484585"/>
                  <a:pt x="7178545" y="2476561"/>
                  <a:pt x="7176693" y="2468195"/>
                </a:cubicBezTo>
                <a:cubicBezTo>
                  <a:pt x="7174772" y="2459759"/>
                  <a:pt x="7184374" y="2452558"/>
                  <a:pt x="7197473" y="2452764"/>
                </a:cubicBezTo>
                <a:close/>
                <a:moveTo>
                  <a:pt x="7059421" y="2452764"/>
                </a:moveTo>
                <a:cubicBezTo>
                  <a:pt x="7072794" y="2452147"/>
                  <a:pt x="7085207" y="2458250"/>
                  <a:pt x="7087676" y="2466685"/>
                </a:cubicBezTo>
                <a:cubicBezTo>
                  <a:pt x="7090076" y="2475121"/>
                  <a:pt x="7081641" y="2482047"/>
                  <a:pt x="7068473" y="2482391"/>
                </a:cubicBezTo>
                <a:cubicBezTo>
                  <a:pt x="7055786" y="2482733"/>
                  <a:pt x="7042276" y="2476150"/>
                  <a:pt x="7039807" y="2468400"/>
                </a:cubicBezTo>
                <a:cubicBezTo>
                  <a:pt x="7037339" y="2460650"/>
                  <a:pt x="7046459" y="2453381"/>
                  <a:pt x="7059421" y="2452764"/>
                </a:cubicBezTo>
                <a:close/>
                <a:moveTo>
                  <a:pt x="986116" y="2451255"/>
                </a:moveTo>
                <a:cubicBezTo>
                  <a:pt x="989477" y="2450432"/>
                  <a:pt x="992356" y="2451118"/>
                  <a:pt x="997296" y="2451255"/>
                </a:cubicBezTo>
                <a:cubicBezTo>
                  <a:pt x="992289" y="2454136"/>
                  <a:pt x="989477" y="2456467"/>
                  <a:pt x="986255" y="2457565"/>
                </a:cubicBezTo>
                <a:cubicBezTo>
                  <a:pt x="981933" y="2459005"/>
                  <a:pt x="978023" y="2458867"/>
                  <a:pt x="978232" y="2456741"/>
                </a:cubicBezTo>
                <a:cubicBezTo>
                  <a:pt x="978366" y="2454753"/>
                  <a:pt x="981522" y="2452284"/>
                  <a:pt x="986116" y="2451255"/>
                </a:cubicBezTo>
                <a:close/>
                <a:moveTo>
                  <a:pt x="2306073" y="2450021"/>
                </a:moveTo>
                <a:cubicBezTo>
                  <a:pt x="2311216" y="2455302"/>
                  <a:pt x="2314028" y="2456948"/>
                  <a:pt x="2315605" y="2460034"/>
                </a:cubicBezTo>
                <a:cubicBezTo>
                  <a:pt x="2317662" y="2463943"/>
                  <a:pt x="2314714" y="2471281"/>
                  <a:pt x="2311285" y="2470732"/>
                </a:cubicBezTo>
                <a:cubicBezTo>
                  <a:pt x="2307513" y="2470184"/>
                  <a:pt x="2303878" y="2467852"/>
                  <a:pt x="2303878" y="2460925"/>
                </a:cubicBezTo>
                <a:cubicBezTo>
                  <a:pt x="2303946" y="2457222"/>
                  <a:pt x="2305318" y="2453793"/>
                  <a:pt x="2306073" y="2450021"/>
                </a:cubicBezTo>
                <a:close/>
                <a:moveTo>
                  <a:pt x="2441106" y="2446661"/>
                </a:moveTo>
                <a:cubicBezTo>
                  <a:pt x="2446250" y="2452147"/>
                  <a:pt x="2449062" y="2453793"/>
                  <a:pt x="2450708" y="2457017"/>
                </a:cubicBezTo>
                <a:cubicBezTo>
                  <a:pt x="2452834" y="2461269"/>
                  <a:pt x="2449953" y="2469841"/>
                  <a:pt x="2446524" y="2469635"/>
                </a:cubicBezTo>
                <a:cubicBezTo>
                  <a:pt x="2442752" y="2469430"/>
                  <a:pt x="2439118" y="2467098"/>
                  <a:pt x="2439049" y="2459211"/>
                </a:cubicBezTo>
                <a:cubicBezTo>
                  <a:pt x="2439049" y="2455028"/>
                  <a:pt x="2440421" y="2451050"/>
                  <a:pt x="2441106" y="2446661"/>
                </a:cubicBezTo>
                <a:close/>
                <a:moveTo>
                  <a:pt x="5438945" y="2446386"/>
                </a:moveTo>
                <a:cubicBezTo>
                  <a:pt x="5446214" y="2444603"/>
                  <a:pt x="5453483" y="2446455"/>
                  <a:pt x="5454306" y="2450090"/>
                </a:cubicBezTo>
                <a:cubicBezTo>
                  <a:pt x="5455129" y="2453793"/>
                  <a:pt x="5449368" y="2458799"/>
                  <a:pt x="5442442" y="2460582"/>
                </a:cubicBezTo>
                <a:cubicBezTo>
                  <a:pt x="5435241" y="2462434"/>
                  <a:pt x="5428383" y="2460788"/>
                  <a:pt x="5427354" y="2456879"/>
                </a:cubicBezTo>
                <a:cubicBezTo>
                  <a:pt x="5426257" y="2452901"/>
                  <a:pt x="5431400" y="2448238"/>
                  <a:pt x="5438945" y="2446386"/>
                </a:cubicBezTo>
                <a:close/>
                <a:moveTo>
                  <a:pt x="5897333" y="2446043"/>
                </a:moveTo>
                <a:cubicBezTo>
                  <a:pt x="5898636" y="2447620"/>
                  <a:pt x="5892121" y="2451735"/>
                  <a:pt x="5883137" y="2454958"/>
                </a:cubicBezTo>
                <a:cubicBezTo>
                  <a:pt x="5874222" y="2458181"/>
                  <a:pt x="5865169" y="2459759"/>
                  <a:pt x="5864003" y="2458250"/>
                </a:cubicBezTo>
                <a:cubicBezTo>
                  <a:pt x="5862769" y="2456741"/>
                  <a:pt x="5869284" y="2452626"/>
                  <a:pt x="5878337" y="2449197"/>
                </a:cubicBezTo>
                <a:cubicBezTo>
                  <a:pt x="5887115" y="2445906"/>
                  <a:pt x="5896030" y="2444397"/>
                  <a:pt x="5897333" y="2446043"/>
                </a:cubicBezTo>
                <a:close/>
                <a:moveTo>
                  <a:pt x="2172273" y="2446043"/>
                </a:moveTo>
                <a:cubicBezTo>
                  <a:pt x="2174948" y="2446180"/>
                  <a:pt x="2178034" y="2449060"/>
                  <a:pt x="2187223" y="2454410"/>
                </a:cubicBezTo>
                <a:cubicBezTo>
                  <a:pt x="2181120" y="2457702"/>
                  <a:pt x="2179131" y="2459142"/>
                  <a:pt x="2176799" y="2459553"/>
                </a:cubicBezTo>
                <a:cubicBezTo>
                  <a:pt x="2172959" y="2460239"/>
                  <a:pt x="2169461" y="2457839"/>
                  <a:pt x="2168775" y="2452421"/>
                </a:cubicBezTo>
                <a:cubicBezTo>
                  <a:pt x="2168501" y="2450089"/>
                  <a:pt x="2170696" y="2445975"/>
                  <a:pt x="2172273" y="2446043"/>
                </a:cubicBezTo>
                <a:close/>
                <a:moveTo>
                  <a:pt x="4811918" y="2445357"/>
                </a:moveTo>
                <a:cubicBezTo>
                  <a:pt x="4818433" y="2443231"/>
                  <a:pt x="4824468" y="2444466"/>
                  <a:pt x="4824948" y="2448101"/>
                </a:cubicBezTo>
                <a:cubicBezTo>
                  <a:pt x="4825428" y="2451804"/>
                  <a:pt x="4820696" y="2456262"/>
                  <a:pt x="4813907" y="2458456"/>
                </a:cubicBezTo>
                <a:cubicBezTo>
                  <a:pt x="4807597" y="2460445"/>
                  <a:pt x="4801219" y="2459073"/>
                  <a:pt x="4800739" y="2455713"/>
                </a:cubicBezTo>
                <a:cubicBezTo>
                  <a:pt x="4800259" y="2452215"/>
                  <a:pt x="4805540" y="2447415"/>
                  <a:pt x="4811918" y="2445357"/>
                </a:cubicBezTo>
                <a:close/>
                <a:moveTo>
                  <a:pt x="809246" y="2445015"/>
                </a:moveTo>
                <a:cubicBezTo>
                  <a:pt x="807394" y="2446318"/>
                  <a:pt x="805612" y="2447690"/>
                  <a:pt x="803829" y="2448924"/>
                </a:cubicBezTo>
                <a:cubicBezTo>
                  <a:pt x="803348" y="2449267"/>
                  <a:pt x="801771" y="2449747"/>
                  <a:pt x="802183" y="2449404"/>
                </a:cubicBezTo>
                <a:cubicBezTo>
                  <a:pt x="803417" y="2448375"/>
                  <a:pt x="805405" y="2446935"/>
                  <a:pt x="807120" y="2445701"/>
                </a:cubicBezTo>
                <a:cubicBezTo>
                  <a:pt x="807669" y="2445426"/>
                  <a:pt x="808285" y="2445289"/>
                  <a:pt x="809246" y="2445015"/>
                </a:cubicBezTo>
                <a:close/>
                <a:moveTo>
                  <a:pt x="1842405" y="2444055"/>
                </a:moveTo>
                <a:cubicBezTo>
                  <a:pt x="1845284" y="2445564"/>
                  <a:pt x="1847618" y="2448718"/>
                  <a:pt x="1851458" y="2452490"/>
                </a:cubicBezTo>
                <a:cubicBezTo>
                  <a:pt x="1847960" y="2454136"/>
                  <a:pt x="1846040" y="2456056"/>
                  <a:pt x="1843299" y="2456056"/>
                </a:cubicBezTo>
                <a:cubicBezTo>
                  <a:pt x="1839456" y="2455988"/>
                  <a:pt x="1835341" y="2450570"/>
                  <a:pt x="1835683" y="2446592"/>
                </a:cubicBezTo>
                <a:cubicBezTo>
                  <a:pt x="1836028" y="2443300"/>
                  <a:pt x="1838565" y="2441929"/>
                  <a:pt x="1842405" y="2444055"/>
                </a:cubicBezTo>
                <a:close/>
                <a:moveTo>
                  <a:pt x="6060004" y="2443643"/>
                </a:moveTo>
                <a:cubicBezTo>
                  <a:pt x="6060485" y="2445357"/>
                  <a:pt x="6052872" y="2448992"/>
                  <a:pt x="6042722" y="2452009"/>
                </a:cubicBezTo>
                <a:cubicBezTo>
                  <a:pt x="6031681" y="2455233"/>
                  <a:pt x="6021119" y="2456604"/>
                  <a:pt x="6020776" y="2454958"/>
                </a:cubicBezTo>
                <a:cubicBezTo>
                  <a:pt x="6020365" y="2453175"/>
                  <a:pt x="6029418" y="2449129"/>
                  <a:pt x="6040939" y="2445769"/>
                </a:cubicBezTo>
                <a:cubicBezTo>
                  <a:pt x="6050952" y="2442820"/>
                  <a:pt x="6059456" y="2441928"/>
                  <a:pt x="6060004" y="2443643"/>
                </a:cubicBezTo>
                <a:close/>
                <a:moveTo>
                  <a:pt x="6493430" y="2442958"/>
                </a:moveTo>
                <a:cubicBezTo>
                  <a:pt x="6505569" y="2441106"/>
                  <a:pt x="6517022" y="2443301"/>
                  <a:pt x="6518531" y="2447827"/>
                </a:cubicBezTo>
                <a:cubicBezTo>
                  <a:pt x="6520176" y="2452765"/>
                  <a:pt x="6509615" y="2458731"/>
                  <a:pt x="6496448" y="2460171"/>
                </a:cubicBezTo>
                <a:cubicBezTo>
                  <a:pt x="6483966" y="2461543"/>
                  <a:pt x="6473679" y="2459005"/>
                  <a:pt x="6472788" y="2454479"/>
                </a:cubicBezTo>
                <a:cubicBezTo>
                  <a:pt x="6471896" y="2450090"/>
                  <a:pt x="6481429" y="2444809"/>
                  <a:pt x="6493430" y="2442958"/>
                </a:cubicBezTo>
                <a:close/>
                <a:moveTo>
                  <a:pt x="2987346" y="2442066"/>
                </a:moveTo>
                <a:cubicBezTo>
                  <a:pt x="2990775" y="2450364"/>
                  <a:pt x="2993656" y="2454753"/>
                  <a:pt x="2994273" y="2459211"/>
                </a:cubicBezTo>
                <a:cubicBezTo>
                  <a:pt x="2995713" y="2469018"/>
                  <a:pt x="2992558" y="2472241"/>
                  <a:pt x="2988581" y="2469772"/>
                </a:cubicBezTo>
                <a:cubicBezTo>
                  <a:pt x="2986523" y="2468469"/>
                  <a:pt x="2982614" y="2460582"/>
                  <a:pt x="2982752" y="2458319"/>
                </a:cubicBezTo>
                <a:cubicBezTo>
                  <a:pt x="2983094" y="2452764"/>
                  <a:pt x="2985289" y="2448787"/>
                  <a:pt x="2987346" y="2442066"/>
                </a:cubicBezTo>
                <a:close/>
                <a:moveTo>
                  <a:pt x="6709937" y="2441448"/>
                </a:moveTo>
                <a:cubicBezTo>
                  <a:pt x="6722487" y="2440420"/>
                  <a:pt x="6733666" y="2444329"/>
                  <a:pt x="6734694" y="2450089"/>
                </a:cubicBezTo>
                <a:cubicBezTo>
                  <a:pt x="6735860" y="2456399"/>
                  <a:pt x="6725573" y="2462160"/>
                  <a:pt x="6711514" y="2463051"/>
                </a:cubicBezTo>
                <a:cubicBezTo>
                  <a:pt x="6698896" y="2463874"/>
                  <a:pt x="6688060" y="2460034"/>
                  <a:pt x="6686894" y="2454410"/>
                </a:cubicBezTo>
                <a:cubicBezTo>
                  <a:pt x="6685660" y="2448306"/>
                  <a:pt x="6695878" y="2442546"/>
                  <a:pt x="6709937" y="2441448"/>
                </a:cubicBezTo>
                <a:close/>
                <a:moveTo>
                  <a:pt x="4601925" y="2441379"/>
                </a:moveTo>
                <a:cubicBezTo>
                  <a:pt x="4602885" y="2442957"/>
                  <a:pt x="4599456" y="2445975"/>
                  <a:pt x="4593695" y="2448580"/>
                </a:cubicBezTo>
                <a:cubicBezTo>
                  <a:pt x="4588003" y="2451118"/>
                  <a:pt x="4582860" y="2452009"/>
                  <a:pt x="4582105" y="2450569"/>
                </a:cubicBezTo>
                <a:cubicBezTo>
                  <a:pt x="4581351" y="2449060"/>
                  <a:pt x="4585054" y="2445837"/>
                  <a:pt x="4590609" y="2443231"/>
                </a:cubicBezTo>
                <a:cubicBezTo>
                  <a:pt x="4595684" y="2440762"/>
                  <a:pt x="4600965" y="2439940"/>
                  <a:pt x="4601925" y="2441379"/>
                </a:cubicBezTo>
                <a:close/>
                <a:moveTo>
                  <a:pt x="7709971" y="2440832"/>
                </a:moveTo>
                <a:cubicBezTo>
                  <a:pt x="7712989" y="2443506"/>
                  <a:pt x="7702702" y="2477659"/>
                  <a:pt x="7687203" y="2517847"/>
                </a:cubicBezTo>
                <a:cubicBezTo>
                  <a:pt x="7671772" y="2557897"/>
                  <a:pt x="7657027" y="2588690"/>
                  <a:pt x="7655107" y="2584370"/>
                </a:cubicBezTo>
                <a:cubicBezTo>
                  <a:pt x="7653186" y="2580118"/>
                  <a:pt x="7664296" y="2542810"/>
                  <a:pt x="7679658" y="2502416"/>
                </a:cubicBezTo>
                <a:cubicBezTo>
                  <a:pt x="7694198" y="2464286"/>
                  <a:pt x="7707228" y="2438294"/>
                  <a:pt x="7709971" y="2440832"/>
                </a:cubicBezTo>
                <a:close/>
                <a:moveTo>
                  <a:pt x="7508345" y="2440832"/>
                </a:moveTo>
                <a:cubicBezTo>
                  <a:pt x="7509923" y="2448170"/>
                  <a:pt x="7501899" y="2471624"/>
                  <a:pt x="7490309" y="2490415"/>
                </a:cubicBezTo>
                <a:cubicBezTo>
                  <a:pt x="7477828" y="2510715"/>
                  <a:pt x="7464935" y="2518259"/>
                  <a:pt x="7463151" y="2509549"/>
                </a:cubicBezTo>
                <a:cubicBezTo>
                  <a:pt x="7461368" y="2500702"/>
                  <a:pt x="7470970" y="2480059"/>
                  <a:pt x="7484069" y="2460857"/>
                </a:cubicBezTo>
                <a:cubicBezTo>
                  <a:pt x="7496139" y="2443301"/>
                  <a:pt x="7506700" y="2433356"/>
                  <a:pt x="7508345" y="2440832"/>
                </a:cubicBezTo>
                <a:close/>
                <a:moveTo>
                  <a:pt x="1643591" y="2440008"/>
                </a:moveTo>
                <a:cubicBezTo>
                  <a:pt x="1647911" y="2444123"/>
                  <a:pt x="1651271" y="2446592"/>
                  <a:pt x="1652920" y="2449198"/>
                </a:cubicBezTo>
                <a:cubicBezTo>
                  <a:pt x="1655181" y="2452764"/>
                  <a:pt x="1651271" y="2455987"/>
                  <a:pt x="1646952" y="2453999"/>
                </a:cubicBezTo>
                <a:cubicBezTo>
                  <a:pt x="1643932" y="2452627"/>
                  <a:pt x="1638723" y="2448581"/>
                  <a:pt x="1638723" y="2447346"/>
                </a:cubicBezTo>
                <a:cubicBezTo>
                  <a:pt x="1638653" y="2444672"/>
                  <a:pt x="1641328" y="2443026"/>
                  <a:pt x="1643591" y="2440008"/>
                </a:cubicBezTo>
                <a:close/>
                <a:moveTo>
                  <a:pt x="5230187" y="2438637"/>
                </a:moveTo>
                <a:cubicBezTo>
                  <a:pt x="5237114" y="2437814"/>
                  <a:pt x="5243972" y="2441723"/>
                  <a:pt x="5244520" y="2446592"/>
                </a:cubicBezTo>
                <a:cubicBezTo>
                  <a:pt x="5245000" y="2450981"/>
                  <a:pt x="5240679" y="2454616"/>
                  <a:pt x="5234096" y="2455645"/>
                </a:cubicBezTo>
                <a:cubicBezTo>
                  <a:pt x="5226552" y="2456810"/>
                  <a:pt x="5219351" y="2454067"/>
                  <a:pt x="5218391" y="2449472"/>
                </a:cubicBezTo>
                <a:cubicBezTo>
                  <a:pt x="5217431" y="2444878"/>
                  <a:pt x="5223192" y="2439529"/>
                  <a:pt x="5230187" y="2438637"/>
                </a:cubicBezTo>
                <a:close/>
                <a:moveTo>
                  <a:pt x="4151903" y="2438362"/>
                </a:moveTo>
                <a:cubicBezTo>
                  <a:pt x="4154715" y="2438019"/>
                  <a:pt x="4157458" y="2440420"/>
                  <a:pt x="4161710" y="2441997"/>
                </a:cubicBezTo>
                <a:cubicBezTo>
                  <a:pt x="4158830" y="2447826"/>
                  <a:pt x="4157458" y="2452558"/>
                  <a:pt x="4155058" y="2455096"/>
                </a:cubicBezTo>
                <a:cubicBezTo>
                  <a:pt x="4151629" y="2458662"/>
                  <a:pt x="4148611" y="2456947"/>
                  <a:pt x="4147103" y="2452421"/>
                </a:cubicBezTo>
                <a:cubicBezTo>
                  <a:pt x="4145251" y="2446935"/>
                  <a:pt x="4147720" y="2438979"/>
                  <a:pt x="4151903" y="2438362"/>
                </a:cubicBezTo>
                <a:close/>
                <a:moveTo>
                  <a:pt x="4738331" y="2436030"/>
                </a:moveTo>
                <a:cubicBezTo>
                  <a:pt x="4744229" y="2434041"/>
                  <a:pt x="4749647" y="2435001"/>
                  <a:pt x="4749647" y="2438019"/>
                </a:cubicBezTo>
                <a:cubicBezTo>
                  <a:pt x="4749647" y="2441036"/>
                  <a:pt x="4743886" y="2445494"/>
                  <a:pt x="4737851" y="2447140"/>
                </a:cubicBezTo>
                <a:cubicBezTo>
                  <a:pt x="4732982" y="2448443"/>
                  <a:pt x="4727907" y="2447552"/>
                  <a:pt x="4727632" y="2445357"/>
                </a:cubicBezTo>
                <a:cubicBezTo>
                  <a:pt x="4727221" y="2442545"/>
                  <a:pt x="4732570" y="2437950"/>
                  <a:pt x="4738331" y="2436030"/>
                </a:cubicBezTo>
                <a:close/>
                <a:moveTo>
                  <a:pt x="2580530" y="2434933"/>
                </a:moveTo>
                <a:cubicBezTo>
                  <a:pt x="2582999" y="2435619"/>
                  <a:pt x="2585536" y="2437882"/>
                  <a:pt x="2589445" y="2440214"/>
                </a:cubicBezTo>
                <a:cubicBezTo>
                  <a:pt x="2584919" y="2449061"/>
                  <a:pt x="2583685" y="2453587"/>
                  <a:pt x="2581696" y="2454479"/>
                </a:cubicBezTo>
                <a:cubicBezTo>
                  <a:pt x="2577993" y="2456193"/>
                  <a:pt x="2574426" y="2453313"/>
                  <a:pt x="2573946" y="2445152"/>
                </a:cubicBezTo>
                <a:cubicBezTo>
                  <a:pt x="2573466" y="2437059"/>
                  <a:pt x="2576621" y="2433973"/>
                  <a:pt x="2580530" y="2434933"/>
                </a:cubicBezTo>
                <a:close/>
                <a:moveTo>
                  <a:pt x="4678803" y="2433836"/>
                </a:moveTo>
                <a:cubicBezTo>
                  <a:pt x="4674346" y="2437676"/>
                  <a:pt x="4671945" y="2440488"/>
                  <a:pt x="4668105" y="2442889"/>
                </a:cubicBezTo>
                <a:cubicBezTo>
                  <a:pt x="4663853" y="2445563"/>
                  <a:pt x="4657269" y="2446249"/>
                  <a:pt x="4655555" y="2444809"/>
                </a:cubicBezTo>
                <a:cubicBezTo>
                  <a:pt x="4653429" y="2442957"/>
                  <a:pt x="4657406" y="2438568"/>
                  <a:pt x="4663784" y="2436442"/>
                </a:cubicBezTo>
                <a:cubicBezTo>
                  <a:pt x="4668311" y="2435002"/>
                  <a:pt x="4672425" y="2434864"/>
                  <a:pt x="4678803" y="2433836"/>
                </a:cubicBezTo>
                <a:close/>
                <a:moveTo>
                  <a:pt x="6128053" y="2433827"/>
                </a:moveTo>
                <a:cubicBezTo>
                  <a:pt x="6132048" y="2433475"/>
                  <a:pt x="6134791" y="2433767"/>
                  <a:pt x="6135168" y="2434796"/>
                </a:cubicBezTo>
                <a:cubicBezTo>
                  <a:pt x="6135923" y="2436853"/>
                  <a:pt x="6126733" y="2441243"/>
                  <a:pt x="6115828" y="2444054"/>
                </a:cubicBezTo>
                <a:cubicBezTo>
                  <a:pt x="6105747" y="2446660"/>
                  <a:pt x="6096901" y="2447415"/>
                  <a:pt x="6095666" y="2445769"/>
                </a:cubicBezTo>
                <a:cubicBezTo>
                  <a:pt x="6094363" y="2443986"/>
                  <a:pt x="6102730" y="2439734"/>
                  <a:pt x="6113428" y="2436716"/>
                </a:cubicBezTo>
                <a:cubicBezTo>
                  <a:pt x="6118812" y="2435173"/>
                  <a:pt x="6124058" y="2434178"/>
                  <a:pt x="6128053" y="2433827"/>
                </a:cubicBezTo>
                <a:close/>
                <a:moveTo>
                  <a:pt x="5971811" y="2433698"/>
                </a:moveTo>
                <a:cubicBezTo>
                  <a:pt x="5972977" y="2435207"/>
                  <a:pt x="5966393" y="2439185"/>
                  <a:pt x="5957066" y="2442477"/>
                </a:cubicBezTo>
                <a:cubicBezTo>
                  <a:pt x="5946779" y="2446180"/>
                  <a:pt x="5936972" y="2447895"/>
                  <a:pt x="5936630" y="2446043"/>
                </a:cubicBezTo>
                <a:cubicBezTo>
                  <a:pt x="5936286" y="2444397"/>
                  <a:pt x="5943624" y="2440282"/>
                  <a:pt x="5952951" y="2436922"/>
                </a:cubicBezTo>
                <a:cubicBezTo>
                  <a:pt x="5962415" y="2433562"/>
                  <a:pt x="5970645" y="2432121"/>
                  <a:pt x="5971811" y="2433698"/>
                </a:cubicBezTo>
                <a:close/>
                <a:moveTo>
                  <a:pt x="6433397" y="2432078"/>
                </a:moveTo>
                <a:cubicBezTo>
                  <a:pt x="6437743" y="2432670"/>
                  <a:pt x="6440624" y="2434075"/>
                  <a:pt x="6441104" y="2436167"/>
                </a:cubicBezTo>
                <a:cubicBezTo>
                  <a:pt x="6441995" y="2440282"/>
                  <a:pt x="6432669" y="2445288"/>
                  <a:pt x="6420187" y="2447278"/>
                </a:cubicBezTo>
                <a:cubicBezTo>
                  <a:pt x="6407911" y="2449266"/>
                  <a:pt x="6396459" y="2447689"/>
                  <a:pt x="6395704" y="2443917"/>
                </a:cubicBezTo>
                <a:cubicBezTo>
                  <a:pt x="6394881" y="2440076"/>
                  <a:pt x="6404345" y="2435139"/>
                  <a:pt x="6416895" y="2432875"/>
                </a:cubicBezTo>
                <a:cubicBezTo>
                  <a:pt x="6423238" y="2431709"/>
                  <a:pt x="6429051" y="2431487"/>
                  <a:pt x="6433397" y="2432078"/>
                </a:cubicBezTo>
                <a:close/>
                <a:moveTo>
                  <a:pt x="1446768" y="2429584"/>
                </a:moveTo>
                <a:cubicBezTo>
                  <a:pt x="1451567" y="2433630"/>
                  <a:pt x="1455546" y="2436236"/>
                  <a:pt x="1456988" y="2438705"/>
                </a:cubicBezTo>
                <a:cubicBezTo>
                  <a:pt x="1457671" y="2439802"/>
                  <a:pt x="1454037" y="2441311"/>
                  <a:pt x="1451430" y="2441448"/>
                </a:cubicBezTo>
                <a:cubicBezTo>
                  <a:pt x="1447864" y="2441586"/>
                  <a:pt x="1441830" y="2437128"/>
                  <a:pt x="1442106" y="2434659"/>
                </a:cubicBezTo>
                <a:cubicBezTo>
                  <a:pt x="1442310" y="2432876"/>
                  <a:pt x="1444504" y="2431915"/>
                  <a:pt x="1446768" y="2429584"/>
                </a:cubicBezTo>
                <a:close/>
                <a:moveTo>
                  <a:pt x="5020674" y="2428281"/>
                </a:moveTo>
                <a:cubicBezTo>
                  <a:pt x="5026641" y="2427047"/>
                  <a:pt x="5033156" y="2429447"/>
                  <a:pt x="5034253" y="2433287"/>
                </a:cubicBezTo>
                <a:cubicBezTo>
                  <a:pt x="5035556" y="2437882"/>
                  <a:pt x="5029933" y="2444054"/>
                  <a:pt x="5023006" y="2445563"/>
                </a:cubicBezTo>
                <a:cubicBezTo>
                  <a:pt x="5016971" y="2446866"/>
                  <a:pt x="5010936" y="2444466"/>
                  <a:pt x="5009701" y="2440283"/>
                </a:cubicBezTo>
                <a:cubicBezTo>
                  <a:pt x="5008193" y="2435345"/>
                  <a:pt x="5013336" y="2429790"/>
                  <a:pt x="5020674" y="2428281"/>
                </a:cubicBezTo>
                <a:close/>
                <a:moveTo>
                  <a:pt x="909719" y="2428213"/>
                </a:moveTo>
                <a:cubicBezTo>
                  <a:pt x="906837" y="2430408"/>
                  <a:pt x="905601" y="2431642"/>
                  <a:pt x="903202" y="2433151"/>
                </a:cubicBezTo>
                <a:cubicBezTo>
                  <a:pt x="899842" y="2435277"/>
                  <a:pt x="896893" y="2436443"/>
                  <a:pt x="895386" y="2436511"/>
                </a:cubicBezTo>
                <a:cubicBezTo>
                  <a:pt x="893534" y="2436648"/>
                  <a:pt x="895796" y="2434454"/>
                  <a:pt x="899978" y="2432328"/>
                </a:cubicBezTo>
                <a:cubicBezTo>
                  <a:pt x="902723" y="2430956"/>
                  <a:pt x="905397" y="2429996"/>
                  <a:pt x="909719" y="2428213"/>
                </a:cubicBezTo>
                <a:close/>
                <a:moveTo>
                  <a:pt x="1252618" y="2428144"/>
                </a:moveTo>
                <a:cubicBezTo>
                  <a:pt x="1255977" y="2428693"/>
                  <a:pt x="1259271" y="2431093"/>
                  <a:pt x="1264481" y="2433768"/>
                </a:cubicBezTo>
                <a:cubicBezTo>
                  <a:pt x="1260026" y="2435002"/>
                  <a:pt x="1257489" y="2436717"/>
                  <a:pt x="1254264" y="2436443"/>
                </a:cubicBezTo>
                <a:cubicBezTo>
                  <a:pt x="1250151" y="2436100"/>
                  <a:pt x="1245761" y="2433974"/>
                  <a:pt x="1245350" y="2431299"/>
                </a:cubicBezTo>
                <a:cubicBezTo>
                  <a:pt x="1244938" y="2428693"/>
                  <a:pt x="1248299" y="2427390"/>
                  <a:pt x="1252618" y="2428144"/>
                </a:cubicBezTo>
                <a:close/>
                <a:moveTo>
                  <a:pt x="2037037" y="2427733"/>
                </a:moveTo>
                <a:cubicBezTo>
                  <a:pt x="2040604" y="2427527"/>
                  <a:pt x="2044441" y="2430064"/>
                  <a:pt x="2044441" y="2434728"/>
                </a:cubicBezTo>
                <a:cubicBezTo>
                  <a:pt x="2044510" y="2436854"/>
                  <a:pt x="2042316" y="2438020"/>
                  <a:pt x="2039985" y="2440763"/>
                </a:cubicBezTo>
                <a:cubicBezTo>
                  <a:pt x="2036900" y="2437128"/>
                  <a:pt x="2034086" y="2434865"/>
                  <a:pt x="2032852" y="2431985"/>
                </a:cubicBezTo>
                <a:cubicBezTo>
                  <a:pt x="2032372" y="2430887"/>
                  <a:pt x="2035184" y="2427870"/>
                  <a:pt x="2037037" y="2427733"/>
                </a:cubicBezTo>
                <a:close/>
                <a:moveTo>
                  <a:pt x="6204109" y="2427433"/>
                </a:moveTo>
                <a:cubicBezTo>
                  <a:pt x="6208224" y="2427218"/>
                  <a:pt x="6211018" y="2427664"/>
                  <a:pt x="6211361" y="2428830"/>
                </a:cubicBezTo>
                <a:cubicBezTo>
                  <a:pt x="6212047" y="2431230"/>
                  <a:pt x="6203200" y="2435551"/>
                  <a:pt x="6191816" y="2438363"/>
                </a:cubicBezTo>
                <a:cubicBezTo>
                  <a:pt x="6180363" y="2441175"/>
                  <a:pt x="6170350" y="2441655"/>
                  <a:pt x="6169596" y="2439392"/>
                </a:cubicBezTo>
                <a:cubicBezTo>
                  <a:pt x="6168773" y="2437128"/>
                  <a:pt x="6177277" y="2433014"/>
                  <a:pt x="6188936" y="2429996"/>
                </a:cubicBezTo>
                <a:cubicBezTo>
                  <a:pt x="6194560" y="2428521"/>
                  <a:pt x="6199994" y="2427647"/>
                  <a:pt x="6204109" y="2427433"/>
                </a:cubicBezTo>
                <a:close/>
                <a:moveTo>
                  <a:pt x="6842776" y="2427390"/>
                </a:moveTo>
                <a:cubicBezTo>
                  <a:pt x="6856424" y="2425469"/>
                  <a:pt x="6869454" y="2429447"/>
                  <a:pt x="6871991" y="2436374"/>
                </a:cubicBezTo>
                <a:cubicBezTo>
                  <a:pt x="6874323" y="2442614"/>
                  <a:pt x="6866162" y="2449061"/>
                  <a:pt x="6853887" y="2450570"/>
                </a:cubicBezTo>
                <a:cubicBezTo>
                  <a:pt x="6840102" y="2452215"/>
                  <a:pt x="6827277" y="2448238"/>
                  <a:pt x="6824808" y="2441517"/>
                </a:cubicBezTo>
                <a:cubicBezTo>
                  <a:pt x="6822545" y="2435413"/>
                  <a:pt x="6830501" y="2429173"/>
                  <a:pt x="6842776" y="2427390"/>
                </a:cubicBezTo>
                <a:close/>
                <a:moveTo>
                  <a:pt x="6354187" y="2425958"/>
                </a:moveTo>
                <a:cubicBezTo>
                  <a:pt x="6359014" y="2426035"/>
                  <a:pt x="6362682" y="2426875"/>
                  <a:pt x="6363814" y="2428487"/>
                </a:cubicBezTo>
                <a:cubicBezTo>
                  <a:pt x="6366078" y="2431641"/>
                  <a:pt x="6357573" y="2436648"/>
                  <a:pt x="6345092" y="2439322"/>
                </a:cubicBezTo>
                <a:cubicBezTo>
                  <a:pt x="6332473" y="2441997"/>
                  <a:pt x="6321775" y="2441448"/>
                  <a:pt x="6320403" y="2438088"/>
                </a:cubicBezTo>
                <a:cubicBezTo>
                  <a:pt x="6319169" y="2435070"/>
                  <a:pt x="6326644" y="2430750"/>
                  <a:pt x="6337617" y="2428007"/>
                </a:cubicBezTo>
                <a:cubicBezTo>
                  <a:pt x="6343378" y="2426566"/>
                  <a:pt x="6349361" y="2425881"/>
                  <a:pt x="6354187" y="2425958"/>
                </a:cubicBezTo>
                <a:close/>
                <a:moveTo>
                  <a:pt x="2848129" y="2425333"/>
                </a:moveTo>
                <a:cubicBezTo>
                  <a:pt x="2850804" y="2425127"/>
                  <a:pt x="2854095" y="2429173"/>
                  <a:pt x="2859033" y="2432808"/>
                </a:cubicBezTo>
                <a:cubicBezTo>
                  <a:pt x="2856564" y="2440077"/>
                  <a:pt x="2855810" y="2445084"/>
                  <a:pt x="2853958" y="2446592"/>
                </a:cubicBezTo>
                <a:cubicBezTo>
                  <a:pt x="2850324" y="2449610"/>
                  <a:pt x="2846689" y="2444672"/>
                  <a:pt x="2845386" y="2436511"/>
                </a:cubicBezTo>
                <a:cubicBezTo>
                  <a:pt x="2844769" y="2432945"/>
                  <a:pt x="2846620" y="2425469"/>
                  <a:pt x="2848129" y="2425333"/>
                </a:cubicBezTo>
                <a:close/>
                <a:moveTo>
                  <a:pt x="5735690" y="2425263"/>
                </a:moveTo>
                <a:cubicBezTo>
                  <a:pt x="5737130" y="2428075"/>
                  <a:pt x="5731506" y="2432875"/>
                  <a:pt x="5723071" y="2436099"/>
                </a:cubicBezTo>
                <a:cubicBezTo>
                  <a:pt x="5715047" y="2439185"/>
                  <a:pt x="5707092" y="2439391"/>
                  <a:pt x="5706337" y="2436442"/>
                </a:cubicBezTo>
                <a:cubicBezTo>
                  <a:pt x="5705720" y="2433973"/>
                  <a:pt x="5711206" y="2429241"/>
                  <a:pt x="5717996" y="2426360"/>
                </a:cubicBezTo>
                <a:cubicBezTo>
                  <a:pt x="5726363" y="2422931"/>
                  <a:pt x="5734318" y="2422451"/>
                  <a:pt x="5735690" y="2425263"/>
                </a:cubicBezTo>
                <a:close/>
                <a:moveTo>
                  <a:pt x="794227" y="2425058"/>
                </a:moveTo>
                <a:cubicBezTo>
                  <a:pt x="793746" y="2425813"/>
                  <a:pt x="793266" y="2426498"/>
                  <a:pt x="792786" y="2427184"/>
                </a:cubicBezTo>
                <a:cubicBezTo>
                  <a:pt x="792169" y="2427390"/>
                  <a:pt x="791072" y="2427939"/>
                  <a:pt x="791140" y="2427801"/>
                </a:cubicBezTo>
                <a:cubicBezTo>
                  <a:pt x="791278" y="2427321"/>
                  <a:pt x="791894" y="2426498"/>
                  <a:pt x="792306" y="2425881"/>
                </a:cubicBezTo>
                <a:cubicBezTo>
                  <a:pt x="792924" y="2425538"/>
                  <a:pt x="793609" y="2425264"/>
                  <a:pt x="794227" y="2425058"/>
                </a:cubicBezTo>
                <a:close/>
                <a:moveTo>
                  <a:pt x="1118683" y="2424783"/>
                </a:moveTo>
                <a:cubicBezTo>
                  <a:pt x="1123414" y="2424509"/>
                  <a:pt x="1127528" y="2425812"/>
                  <a:pt x="1126910" y="2427869"/>
                </a:cubicBezTo>
                <a:cubicBezTo>
                  <a:pt x="1126500" y="2429447"/>
                  <a:pt x="1123140" y="2430818"/>
                  <a:pt x="1119917" y="2433150"/>
                </a:cubicBezTo>
                <a:cubicBezTo>
                  <a:pt x="1116004" y="2431161"/>
                  <a:pt x="1112234" y="2430133"/>
                  <a:pt x="1111343" y="2428761"/>
                </a:cubicBezTo>
                <a:cubicBezTo>
                  <a:pt x="1110176" y="2426772"/>
                  <a:pt x="1114019" y="2425126"/>
                  <a:pt x="1118683" y="2424783"/>
                </a:cubicBezTo>
                <a:close/>
                <a:moveTo>
                  <a:pt x="6279830" y="2424664"/>
                </a:moveTo>
                <a:cubicBezTo>
                  <a:pt x="6284090" y="2424749"/>
                  <a:pt x="6286834" y="2425641"/>
                  <a:pt x="6287005" y="2427321"/>
                </a:cubicBezTo>
                <a:cubicBezTo>
                  <a:pt x="6287279" y="2430270"/>
                  <a:pt x="6277815" y="2434865"/>
                  <a:pt x="6266774" y="2437197"/>
                </a:cubicBezTo>
                <a:cubicBezTo>
                  <a:pt x="6255664" y="2439460"/>
                  <a:pt x="6245240" y="2439186"/>
                  <a:pt x="6244485" y="2436648"/>
                </a:cubicBezTo>
                <a:cubicBezTo>
                  <a:pt x="6243731" y="2433974"/>
                  <a:pt x="6252303" y="2429585"/>
                  <a:pt x="6263551" y="2426841"/>
                </a:cubicBezTo>
                <a:cubicBezTo>
                  <a:pt x="6269792" y="2425298"/>
                  <a:pt x="6275569" y="2424578"/>
                  <a:pt x="6279830" y="2424664"/>
                </a:cubicBezTo>
                <a:close/>
                <a:moveTo>
                  <a:pt x="5809688" y="2422657"/>
                </a:moveTo>
                <a:cubicBezTo>
                  <a:pt x="5811128" y="2425195"/>
                  <a:pt x="5803516" y="2430956"/>
                  <a:pt x="5794875" y="2434041"/>
                </a:cubicBezTo>
                <a:cubicBezTo>
                  <a:pt x="5787057" y="2436853"/>
                  <a:pt x="5780062" y="2437059"/>
                  <a:pt x="5779513" y="2434385"/>
                </a:cubicBezTo>
                <a:cubicBezTo>
                  <a:pt x="5778964" y="2431573"/>
                  <a:pt x="5784588" y="2427115"/>
                  <a:pt x="5792817" y="2423960"/>
                </a:cubicBezTo>
                <a:cubicBezTo>
                  <a:pt x="5800704" y="2420874"/>
                  <a:pt x="5808454" y="2420325"/>
                  <a:pt x="5809688" y="2422657"/>
                </a:cubicBezTo>
                <a:close/>
                <a:moveTo>
                  <a:pt x="6628601" y="2421423"/>
                </a:moveTo>
                <a:cubicBezTo>
                  <a:pt x="6641220" y="2419023"/>
                  <a:pt x="6654593" y="2422040"/>
                  <a:pt x="6656102" y="2427733"/>
                </a:cubicBezTo>
                <a:cubicBezTo>
                  <a:pt x="6657473" y="2432945"/>
                  <a:pt x="6648558" y="2438706"/>
                  <a:pt x="6636351" y="2440488"/>
                </a:cubicBezTo>
                <a:cubicBezTo>
                  <a:pt x="6624212" y="2442203"/>
                  <a:pt x="6612485" y="2439460"/>
                  <a:pt x="6610565" y="2434453"/>
                </a:cubicBezTo>
                <a:cubicBezTo>
                  <a:pt x="6608576" y="2429516"/>
                  <a:pt x="6616668" y="2423687"/>
                  <a:pt x="6628601" y="2421423"/>
                </a:cubicBezTo>
                <a:close/>
                <a:moveTo>
                  <a:pt x="6040262" y="2421097"/>
                </a:moveTo>
                <a:cubicBezTo>
                  <a:pt x="6043854" y="2420583"/>
                  <a:pt x="6046254" y="2420737"/>
                  <a:pt x="6046494" y="2421697"/>
                </a:cubicBezTo>
                <a:cubicBezTo>
                  <a:pt x="6046905" y="2423618"/>
                  <a:pt x="6037990" y="2428418"/>
                  <a:pt x="6028389" y="2431436"/>
                </a:cubicBezTo>
                <a:cubicBezTo>
                  <a:pt x="6019473" y="2434248"/>
                  <a:pt x="6011450" y="2435413"/>
                  <a:pt x="6010421" y="2433973"/>
                </a:cubicBezTo>
                <a:cubicBezTo>
                  <a:pt x="6009255" y="2432327"/>
                  <a:pt x="6016593" y="2428075"/>
                  <a:pt x="6026880" y="2424509"/>
                </a:cubicBezTo>
                <a:cubicBezTo>
                  <a:pt x="6031887" y="2422794"/>
                  <a:pt x="6036670" y="2421611"/>
                  <a:pt x="6040262" y="2421097"/>
                </a:cubicBezTo>
                <a:close/>
                <a:moveTo>
                  <a:pt x="5647634" y="2420669"/>
                </a:moveTo>
                <a:cubicBezTo>
                  <a:pt x="5654697" y="2418474"/>
                  <a:pt x="5660732" y="2419434"/>
                  <a:pt x="5661624" y="2422795"/>
                </a:cubicBezTo>
                <a:cubicBezTo>
                  <a:pt x="5662515" y="2426155"/>
                  <a:pt x="5657715" y="2430681"/>
                  <a:pt x="5650651" y="2433425"/>
                </a:cubicBezTo>
                <a:cubicBezTo>
                  <a:pt x="5642559" y="2436511"/>
                  <a:pt x="5634672" y="2436100"/>
                  <a:pt x="5633918" y="2432396"/>
                </a:cubicBezTo>
                <a:cubicBezTo>
                  <a:pt x="5633163" y="2428624"/>
                  <a:pt x="5639541" y="2423069"/>
                  <a:pt x="5647634" y="2420669"/>
                </a:cubicBezTo>
                <a:close/>
                <a:moveTo>
                  <a:pt x="2711792" y="2419160"/>
                </a:moveTo>
                <a:cubicBezTo>
                  <a:pt x="2714535" y="2418543"/>
                  <a:pt x="2717758" y="2421972"/>
                  <a:pt x="2722627" y="2424783"/>
                </a:cubicBezTo>
                <a:cubicBezTo>
                  <a:pt x="2720158" y="2432122"/>
                  <a:pt x="2719404" y="2437059"/>
                  <a:pt x="2717553" y="2438705"/>
                </a:cubicBezTo>
                <a:cubicBezTo>
                  <a:pt x="2713918" y="2442066"/>
                  <a:pt x="2710352" y="2437882"/>
                  <a:pt x="2709049" y="2430270"/>
                </a:cubicBezTo>
                <a:cubicBezTo>
                  <a:pt x="2708500" y="2426909"/>
                  <a:pt x="2710283" y="2419503"/>
                  <a:pt x="2711792" y="2419160"/>
                </a:cubicBezTo>
                <a:close/>
                <a:moveTo>
                  <a:pt x="5366386" y="2419091"/>
                </a:moveTo>
                <a:cubicBezTo>
                  <a:pt x="5373587" y="2418337"/>
                  <a:pt x="5379485" y="2421972"/>
                  <a:pt x="5379142" y="2426978"/>
                </a:cubicBezTo>
                <a:cubicBezTo>
                  <a:pt x="5378799" y="2431847"/>
                  <a:pt x="5372353" y="2435962"/>
                  <a:pt x="5364603" y="2436374"/>
                </a:cubicBezTo>
                <a:cubicBezTo>
                  <a:pt x="5358157" y="2436716"/>
                  <a:pt x="5353013" y="2433767"/>
                  <a:pt x="5353013" y="2429653"/>
                </a:cubicBezTo>
                <a:cubicBezTo>
                  <a:pt x="5353013" y="2424852"/>
                  <a:pt x="5359185" y="2419846"/>
                  <a:pt x="5366386" y="2419091"/>
                </a:cubicBezTo>
                <a:close/>
                <a:moveTo>
                  <a:pt x="893122" y="2417239"/>
                </a:moveTo>
                <a:cubicBezTo>
                  <a:pt x="893328" y="2417308"/>
                  <a:pt x="890994" y="2418885"/>
                  <a:pt x="889759" y="2419777"/>
                </a:cubicBezTo>
                <a:cubicBezTo>
                  <a:pt x="887772" y="2420737"/>
                  <a:pt x="884685" y="2422383"/>
                  <a:pt x="884136" y="2422451"/>
                </a:cubicBezTo>
                <a:cubicBezTo>
                  <a:pt x="883724" y="2422520"/>
                  <a:pt x="886057" y="2420943"/>
                  <a:pt x="887703" y="2419640"/>
                </a:cubicBezTo>
                <a:cubicBezTo>
                  <a:pt x="890173" y="2418543"/>
                  <a:pt x="892983" y="2417171"/>
                  <a:pt x="893122" y="2417239"/>
                </a:cubicBezTo>
                <a:close/>
                <a:moveTo>
                  <a:pt x="4445357" y="2417103"/>
                </a:moveTo>
                <a:cubicBezTo>
                  <a:pt x="4439939" y="2421698"/>
                  <a:pt x="4437128" y="2424715"/>
                  <a:pt x="4433699" y="2426704"/>
                </a:cubicBezTo>
                <a:cubicBezTo>
                  <a:pt x="4431984" y="2427664"/>
                  <a:pt x="4427664" y="2427596"/>
                  <a:pt x="4427390" y="2426498"/>
                </a:cubicBezTo>
                <a:cubicBezTo>
                  <a:pt x="4427115" y="2425401"/>
                  <a:pt x="4430544" y="2421218"/>
                  <a:pt x="4432327" y="2420395"/>
                </a:cubicBezTo>
                <a:cubicBezTo>
                  <a:pt x="4435893" y="2418680"/>
                  <a:pt x="4439322" y="2418475"/>
                  <a:pt x="4445357" y="2417103"/>
                </a:cubicBezTo>
                <a:close/>
                <a:moveTo>
                  <a:pt x="6984394" y="2416074"/>
                </a:moveTo>
                <a:cubicBezTo>
                  <a:pt x="6996876" y="2415800"/>
                  <a:pt x="7008191" y="2421355"/>
                  <a:pt x="7009494" y="2428418"/>
                </a:cubicBezTo>
                <a:cubicBezTo>
                  <a:pt x="7010935" y="2436168"/>
                  <a:pt x="7000853" y="2442409"/>
                  <a:pt x="6986931" y="2442477"/>
                </a:cubicBezTo>
                <a:cubicBezTo>
                  <a:pt x="6974381" y="2442546"/>
                  <a:pt x="6963340" y="2437196"/>
                  <a:pt x="6961968" y="2430270"/>
                </a:cubicBezTo>
                <a:cubicBezTo>
                  <a:pt x="6960460" y="2422726"/>
                  <a:pt x="6970404" y="2416417"/>
                  <a:pt x="6984394" y="2416074"/>
                </a:cubicBezTo>
                <a:close/>
                <a:moveTo>
                  <a:pt x="7589787" y="2415999"/>
                </a:moveTo>
                <a:cubicBezTo>
                  <a:pt x="7591229" y="2414818"/>
                  <a:pt x="7592236" y="2414976"/>
                  <a:pt x="7592699" y="2416691"/>
                </a:cubicBezTo>
                <a:cubicBezTo>
                  <a:pt x="7594688" y="2424030"/>
                  <a:pt x="7585772" y="2458045"/>
                  <a:pt x="7573017" y="2489386"/>
                </a:cubicBezTo>
                <a:cubicBezTo>
                  <a:pt x="7561358" y="2517847"/>
                  <a:pt x="7549699" y="2534169"/>
                  <a:pt x="7547779" y="2526900"/>
                </a:cubicBezTo>
                <a:cubicBezTo>
                  <a:pt x="7545722" y="2518944"/>
                  <a:pt x="7555255" y="2487329"/>
                  <a:pt x="7568079" y="2456948"/>
                </a:cubicBezTo>
                <a:cubicBezTo>
                  <a:pt x="7577234" y="2435139"/>
                  <a:pt x="7585464" y="2419541"/>
                  <a:pt x="7589787" y="2415999"/>
                </a:cubicBezTo>
                <a:close/>
                <a:moveTo>
                  <a:pt x="5882862" y="2415731"/>
                </a:moveTo>
                <a:cubicBezTo>
                  <a:pt x="5884645" y="2417720"/>
                  <a:pt x="5879639" y="2421903"/>
                  <a:pt x="5871341" y="2425469"/>
                </a:cubicBezTo>
                <a:cubicBezTo>
                  <a:pt x="5862082" y="2429447"/>
                  <a:pt x="5852824" y="2430887"/>
                  <a:pt x="5851864" y="2428555"/>
                </a:cubicBezTo>
                <a:cubicBezTo>
                  <a:pt x="5851041" y="2426361"/>
                  <a:pt x="5857007" y="2421766"/>
                  <a:pt x="5865100" y="2418337"/>
                </a:cubicBezTo>
                <a:cubicBezTo>
                  <a:pt x="5872987" y="2414977"/>
                  <a:pt x="5881148" y="2413811"/>
                  <a:pt x="5882862" y="2415731"/>
                </a:cubicBezTo>
                <a:close/>
                <a:moveTo>
                  <a:pt x="3938962" y="2414908"/>
                </a:moveTo>
                <a:cubicBezTo>
                  <a:pt x="3943694" y="2418611"/>
                  <a:pt x="3946438" y="2419503"/>
                  <a:pt x="3948083" y="2422315"/>
                </a:cubicBezTo>
                <a:cubicBezTo>
                  <a:pt x="3950141" y="2426018"/>
                  <a:pt x="3947260" y="2435893"/>
                  <a:pt x="3943900" y="2436716"/>
                </a:cubicBezTo>
                <a:cubicBezTo>
                  <a:pt x="3940197" y="2437608"/>
                  <a:pt x="3936562" y="2436031"/>
                  <a:pt x="3936562" y="2427870"/>
                </a:cubicBezTo>
                <a:cubicBezTo>
                  <a:pt x="3936562" y="2423686"/>
                  <a:pt x="3938071" y="2419366"/>
                  <a:pt x="3938962" y="2414908"/>
                </a:cubicBezTo>
                <a:close/>
                <a:moveTo>
                  <a:pt x="4371223" y="2412919"/>
                </a:moveTo>
                <a:cubicBezTo>
                  <a:pt x="4367245" y="2418063"/>
                  <a:pt x="4365530" y="2421217"/>
                  <a:pt x="4362993" y="2423275"/>
                </a:cubicBezTo>
                <a:cubicBezTo>
                  <a:pt x="4358604" y="2426704"/>
                  <a:pt x="4353117" y="2426429"/>
                  <a:pt x="4353597" y="2422726"/>
                </a:cubicBezTo>
                <a:cubicBezTo>
                  <a:pt x="4353940" y="2420257"/>
                  <a:pt x="4356615" y="2415182"/>
                  <a:pt x="4358604" y="2414222"/>
                </a:cubicBezTo>
                <a:cubicBezTo>
                  <a:pt x="4361827" y="2412576"/>
                  <a:pt x="4365393" y="2413399"/>
                  <a:pt x="4371223" y="2412919"/>
                </a:cubicBezTo>
                <a:close/>
                <a:moveTo>
                  <a:pt x="980287" y="2412919"/>
                </a:moveTo>
                <a:cubicBezTo>
                  <a:pt x="979394" y="2413947"/>
                  <a:pt x="976445" y="2415456"/>
                  <a:pt x="973498" y="2417514"/>
                </a:cubicBezTo>
                <a:cubicBezTo>
                  <a:pt x="970205" y="2417788"/>
                  <a:pt x="967188" y="2418405"/>
                  <a:pt x="965882" y="2418199"/>
                </a:cubicBezTo>
                <a:cubicBezTo>
                  <a:pt x="964170" y="2417925"/>
                  <a:pt x="968695" y="2414839"/>
                  <a:pt x="972607" y="2413399"/>
                </a:cubicBezTo>
                <a:cubicBezTo>
                  <a:pt x="976722" y="2411890"/>
                  <a:pt x="981588" y="2411410"/>
                  <a:pt x="980287" y="2412919"/>
                </a:cubicBezTo>
                <a:close/>
                <a:moveTo>
                  <a:pt x="4518052" y="2410862"/>
                </a:moveTo>
                <a:cubicBezTo>
                  <a:pt x="4513045" y="2414771"/>
                  <a:pt x="4510165" y="2417720"/>
                  <a:pt x="4506942" y="2419366"/>
                </a:cubicBezTo>
                <a:cubicBezTo>
                  <a:pt x="4502552" y="2421629"/>
                  <a:pt x="4498712" y="2422109"/>
                  <a:pt x="4498918" y="2419846"/>
                </a:cubicBezTo>
                <a:cubicBezTo>
                  <a:pt x="4499123" y="2417720"/>
                  <a:pt x="4502278" y="2414634"/>
                  <a:pt x="4506942" y="2412714"/>
                </a:cubicBezTo>
                <a:cubicBezTo>
                  <a:pt x="4510302" y="2411411"/>
                  <a:pt x="4513114" y="2411617"/>
                  <a:pt x="4518052" y="2410862"/>
                </a:cubicBezTo>
                <a:close/>
                <a:moveTo>
                  <a:pt x="880432" y="2410725"/>
                </a:moveTo>
                <a:cubicBezTo>
                  <a:pt x="878992" y="2411617"/>
                  <a:pt x="877416" y="2412714"/>
                  <a:pt x="876043" y="2413400"/>
                </a:cubicBezTo>
                <a:cubicBezTo>
                  <a:pt x="874946" y="2414085"/>
                  <a:pt x="874122" y="2414291"/>
                  <a:pt x="873162" y="2414634"/>
                </a:cubicBezTo>
                <a:cubicBezTo>
                  <a:pt x="874328" y="2413811"/>
                  <a:pt x="875427" y="2413056"/>
                  <a:pt x="876592" y="2412234"/>
                </a:cubicBezTo>
                <a:cubicBezTo>
                  <a:pt x="877895" y="2411753"/>
                  <a:pt x="879129" y="2411205"/>
                  <a:pt x="880432" y="2410725"/>
                </a:cubicBezTo>
                <a:close/>
                <a:moveTo>
                  <a:pt x="1045439" y="2409970"/>
                </a:moveTo>
                <a:cubicBezTo>
                  <a:pt x="1049004" y="2410930"/>
                  <a:pt x="1052432" y="2411273"/>
                  <a:pt x="1052983" y="2412301"/>
                </a:cubicBezTo>
                <a:cubicBezTo>
                  <a:pt x="1053256" y="2412919"/>
                  <a:pt x="1049346" y="2414908"/>
                  <a:pt x="1046603" y="2415799"/>
                </a:cubicBezTo>
                <a:cubicBezTo>
                  <a:pt x="1042763" y="2417034"/>
                  <a:pt x="1038098" y="2416279"/>
                  <a:pt x="1039060" y="2414565"/>
                </a:cubicBezTo>
                <a:cubicBezTo>
                  <a:pt x="1039677" y="2413467"/>
                  <a:pt x="1042284" y="2412096"/>
                  <a:pt x="1045439" y="2409970"/>
                </a:cubicBezTo>
                <a:close/>
                <a:moveTo>
                  <a:pt x="6113806" y="2409834"/>
                </a:moveTo>
                <a:cubicBezTo>
                  <a:pt x="6117578" y="2409319"/>
                  <a:pt x="6120287" y="2409456"/>
                  <a:pt x="6120904" y="2410382"/>
                </a:cubicBezTo>
                <a:cubicBezTo>
                  <a:pt x="6122138" y="2412302"/>
                  <a:pt x="6114869" y="2416486"/>
                  <a:pt x="6104307" y="2419915"/>
                </a:cubicBezTo>
                <a:cubicBezTo>
                  <a:pt x="6093952" y="2423275"/>
                  <a:pt x="6084419" y="2424647"/>
                  <a:pt x="6083528" y="2422864"/>
                </a:cubicBezTo>
                <a:cubicBezTo>
                  <a:pt x="6082636" y="2421081"/>
                  <a:pt x="6090523" y="2416554"/>
                  <a:pt x="6100330" y="2413194"/>
                </a:cubicBezTo>
                <a:cubicBezTo>
                  <a:pt x="6105199" y="2411514"/>
                  <a:pt x="6110034" y="2410348"/>
                  <a:pt x="6113806" y="2409834"/>
                </a:cubicBezTo>
                <a:close/>
                <a:moveTo>
                  <a:pt x="5571990" y="2409696"/>
                </a:moveTo>
                <a:cubicBezTo>
                  <a:pt x="5579534" y="2407296"/>
                  <a:pt x="5586666" y="2408324"/>
                  <a:pt x="5587763" y="2411959"/>
                </a:cubicBezTo>
                <a:cubicBezTo>
                  <a:pt x="5588861" y="2415525"/>
                  <a:pt x="5583511" y="2421012"/>
                  <a:pt x="5576653" y="2423480"/>
                </a:cubicBezTo>
                <a:cubicBezTo>
                  <a:pt x="5569590" y="2426018"/>
                  <a:pt x="5562526" y="2425058"/>
                  <a:pt x="5561154" y="2421217"/>
                </a:cubicBezTo>
                <a:cubicBezTo>
                  <a:pt x="5559783" y="2417377"/>
                  <a:pt x="5564652" y="2412233"/>
                  <a:pt x="5571990" y="2409696"/>
                </a:cubicBezTo>
                <a:close/>
                <a:moveTo>
                  <a:pt x="7121006" y="2409559"/>
                </a:moveTo>
                <a:cubicBezTo>
                  <a:pt x="7133488" y="2409764"/>
                  <a:pt x="7144803" y="2416279"/>
                  <a:pt x="7146313" y="2424029"/>
                </a:cubicBezTo>
                <a:cubicBezTo>
                  <a:pt x="7147959" y="2432533"/>
                  <a:pt x="7138014" y="2438979"/>
                  <a:pt x="7124161" y="2438568"/>
                </a:cubicBezTo>
                <a:cubicBezTo>
                  <a:pt x="7111611" y="2438225"/>
                  <a:pt x="7100501" y="2431915"/>
                  <a:pt x="7098992" y="2424303"/>
                </a:cubicBezTo>
                <a:cubicBezTo>
                  <a:pt x="7097346" y="2416005"/>
                  <a:pt x="7107084" y="2409353"/>
                  <a:pt x="7121006" y="2409559"/>
                </a:cubicBezTo>
                <a:close/>
                <a:moveTo>
                  <a:pt x="1705176" y="2409010"/>
                </a:moveTo>
                <a:cubicBezTo>
                  <a:pt x="1708195" y="2410245"/>
                  <a:pt x="1710868" y="2412851"/>
                  <a:pt x="1715120" y="2415937"/>
                </a:cubicBezTo>
                <a:cubicBezTo>
                  <a:pt x="1712104" y="2417720"/>
                  <a:pt x="1710594" y="2419640"/>
                  <a:pt x="1708058" y="2419846"/>
                </a:cubicBezTo>
                <a:cubicBezTo>
                  <a:pt x="1704490" y="2420051"/>
                  <a:pt x="1701472" y="2417445"/>
                  <a:pt x="1700032" y="2414222"/>
                </a:cubicBezTo>
                <a:cubicBezTo>
                  <a:pt x="1698319" y="2410245"/>
                  <a:pt x="1700926" y="2407296"/>
                  <a:pt x="1705176" y="2409010"/>
                </a:cubicBezTo>
                <a:close/>
                <a:moveTo>
                  <a:pt x="7253365" y="2408393"/>
                </a:moveTo>
                <a:cubicBezTo>
                  <a:pt x="7266806" y="2407776"/>
                  <a:pt x="7279905" y="2414839"/>
                  <a:pt x="7282580" y="2424166"/>
                </a:cubicBezTo>
                <a:cubicBezTo>
                  <a:pt x="7285049" y="2432601"/>
                  <a:pt x="7277093" y="2439802"/>
                  <a:pt x="7264955" y="2440076"/>
                </a:cubicBezTo>
                <a:cubicBezTo>
                  <a:pt x="7251307" y="2440420"/>
                  <a:pt x="7238483" y="2433562"/>
                  <a:pt x="7235877" y="2424440"/>
                </a:cubicBezTo>
                <a:cubicBezTo>
                  <a:pt x="7233477" y="2416142"/>
                  <a:pt x="7241226" y="2409010"/>
                  <a:pt x="7253365" y="2408393"/>
                </a:cubicBezTo>
                <a:close/>
                <a:moveTo>
                  <a:pt x="7690014" y="2407570"/>
                </a:moveTo>
                <a:cubicBezTo>
                  <a:pt x="7692415" y="2411891"/>
                  <a:pt x="7683636" y="2444055"/>
                  <a:pt x="7670058" y="2481431"/>
                </a:cubicBezTo>
                <a:cubicBezTo>
                  <a:pt x="7655998" y="2520110"/>
                  <a:pt x="7641185" y="2551040"/>
                  <a:pt x="7639608" y="2545073"/>
                </a:cubicBezTo>
                <a:cubicBezTo>
                  <a:pt x="7638030" y="2539381"/>
                  <a:pt x="7647906" y="2503857"/>
                  <a:pt x="7661416" y="2466549"/>
                </a:cubicBezTo>
                <a:cubicBezTo>
                  <a:pt x="7675132" y="2428624"/>
                  <a:pt x="7687614" y="2403250"/>
                  <a:pt x="7690014" y="2407570"/>
                </a:cubicBezTo>
                <a:close/>
                <a:moveTo>
                  <a:pt x="6569005" y="2406138"/>
                </a:moveTo>
                <a:cubicBezTo>
                  <a:pt x="6573634" y="2406781"/>
                  <a:pt x="6576926" y="2408324"/>
                  <a:pt x="6577989" y="2410656"/>
                </a:cubicBezTo>
                <a:cubicBezTo>
                  <a:pt x="6580046" y="2415251"/>
                  <a:pt x="6571680" y="2420875"/>
                  <a:pt x="6559335" y="2423138"/>
                </a:cubicBezTo>
                <a:cubicBezTo>
                  <a:pt x="6547197" y="2425333"/>
                  <a:pt x="6535126" y="2423549"/>
                  <a:pt x="6533069" y="2419366"/>
                </a:cubicBezTo>
                <a:cubicBezTo>
                  <a:pt x="6531080" y="2415114"/>
                  <a:pt x="6539721" y="2409491"/>
                  <a:pt x="6551997" y="2407021"/>
                </a:cubicBezTo>
                <a:cubicBezTo>
                  <a:pt x="6558409" y="2405752"/>
                  <a:pt x="6564376" y="2405495"/>
                  <a:pt x="6569005" y="2406138"/>
                </a:cubicBezTo>
                <a:close/>
                <a:moveTo>
                  <a:pt x="5951914" y="2405366"/>
                </a:moveTo>
                <a:cubicBezTo>
                  <a:pt x="5955266" y="2404929"/>
                  <a:pt x="5957512" y="2405238"/>
                  <a:pt x="5957683" y="2406404"/>
                </a:cubicBezTo>
                <a:cubicBezTo>
                  <a:pt x="5958026" y="2408804"/>
                  <a:pt x="5950482" y="2413811"/>
                  <a:pt x="5941361" y="2417171"/>
                </a:cubicBezTo>
                <a:cubicBezTo>
                  <a:pt x="5932240" y="2420531"/>
                  <a:pt x="5924491" y="2421354"/>
                  <a:pt x="5924628" y="2418748"/>
                </a:cubicBezTo>
                <a:cubicBezTo>
                  <a:pt x="5924696" y="2416485"/>
                  <a:pt x="5931211" y="2412096"/>
                  <a:pt x="5939510" y="2408804"/>
                </a:cubicBezTo>
                <a:cubicBezTo>
                  <a:pt x="5944105" y="2406986"/>
                  <a:pt x="5948562" y="2405803"/>
                  <a:pt x="5951914" y="2405366"/>
                </a:cubicBezTo>
                <a:close/>
                <a:moveTo>
                  <a:pt x="4946677" y="2404895"/>
                </a:moveTo>
                <a:cubicBezTo>
                  <a:pt x="4953329" y="2403318"/>
                  <a:pt x="4959021" y="2405238"/>
                  <a:pt x="4959158" y="2409079"/>
                </a:cubicBezTo>
                <a:cubicBezTo>
                  <a:pt x="4959364" y="2412919"/>
                  <a:pt x="4954152" y="2417240"/>
                  <a:pt x="4947431" y="2418748"/>
                </a:cubicBezTo>
                <a:cubicBezTo>
                  <a:pt x="4940779" y="2420257"/>
                  <a:pt x="4934950" y="2418268"/>
                  <a:pt x="4934813" y="2414565"/>
                </a:cubicBezTo>
                <a:cubicBezTo>
                  <a:pt x="4934744" y="2410930"/>
                  <a:pt x="4940230" y="2406404"/>
                  <a:pt x="4946677" y="2404895"/>
                </a:cubicBezTo>
                <a:close/>
                <a:moveTo>
                  <a:pt x="1311939" y="2404003"/>
                </a:moveTo>
                <a:cubicBezTo>
                  <a:pt x="1315506" y="2404689"/>
                  <a:pt x="1319073" y="2406678"/>
                  <a:pt x="1325244" y="2409353"/>
                </a:cubicBezTo>
                <a:cubicBezTo>
                  <a:pt x="1319756" y="2410244"/>
                  <a:pt x="1316876" y="2411273"/>
                  <a:pt x="1313379" y="2410999"/>
                </a:cubicBezTo>
                <a:cubicBezTo>
                  <a:pt x="1311666" y="2410861"/>
                  <a:pt x="1307208" y="2407844"/>
                  <a:pt x="1306932" y="2406610"/>
                </a:cubicBezTo>
                <a:cubicBezTo>
                  <a:pt x="1306659" y="2405375"/>
                  <a:pt x="1310087" y="2403661"/>
                  <a:pt x="1311939" y="2404003"/>
                </a:cubicBezTo>
                <a:close/>
                <a:moveTo>
                  <a:pt x="1506980" y="2403044"/>
                </a:moveTo>
                <a:cubicBezTo>
                  <a:pt x="1511917" y="2407501"/>
                  <a:pt x="1515621" y="2410108"/>
                  <a:pt x="1516855" y="2412508"/>
                </a:cubicBezTo>
                <a:cubicBezTo>
                  <a:pt x="1517473" y="2413742"/>
                  <a:pt x="1513906" y="2415662"/>
                  <a:pt x="1511508" y="2415251"/>
                </a:cubicBezTo>
                <a:cubicBezTo>
                  <a:pt x="1508971" y="2414840"/>
                  <a:pt x="1503345" y="2411479"/>
                  <a:pt x="1503139" y="2410382"/>
                </a:cubicBezTo>
                <a:cubicBezTo>
                  <a:pt x="1502659" y="2408050"/>
                  <a:pt x="1504855" y="2406404"/>
                  <a:pt x="1506980" y="2403044"/>
                </a:cubicBezTo>
                <a:close/>
                <a:moveTo>
                  <a:pt x="1900631" y="2402907"/>
                </a:moveTo>
                <a:cubicBezTo>
                  <a:pt x="1903236" y="2403387"/>
                  <a:pt x="1906253" y="2405444"/>
                  <a:pt x="1915375" y="2409971"/>
                </a:cubicBezTo>
                <a:cubicBezTo>
                  <a:pt x="1909202" y="2411136"/>
                  <a:pt x="1907144" y="2411891"/>
                  <a:pt x="1904812" y="2411822"/>
                </a:cubicBezTo>
                <a:cubicBezTo>
                  <a:pt x="1900904" y="2411753"/>
                  <a:pt x="1897406" y="2409628"/>
                  <a:pt x="1896927" y="2406199"/>
                </a:cubicBezTo>
                <a:cubicBezTo>
                  <a:pt x="1896720" y="2404690"/>
                  <a:pt x="1899052" y="2402633"/>
                  <a:pt x="1900631" y="2402907"/>
                </a:cubicBezTo>
                <a:close/>
                <a:moveTo>
                  <a:pt x="5152417" y="2402426"/>
                </a:moveTo>
                <a:cubicBezTo>
                  <a:pt x="5159275" y="2400369"/>
                  <a:pt x="5167298" y="2402907"/>
                  <a:pt x="5168807" y="2407570"/>
                </a:cubicBezTo>
                <a:cubicBezTo>
                  <a:pt x="5170248" y="2412233"/>
                  <a:pt x="5164830" y="2417994"/>
                  <a:pt x="5157834" y="2419160"/>
                </a:cubicBezTo>
                <a:cubicBezTo>
                  <a:pt x="5151800" y="2420189"/>
                  <a:pt x="5145696" y="2417445"/>
                  <a:pt x="5144324" y="2413194"/>
                </a:cubicBezTo>
                <a:cubicBezTo>
                  <a:pt x="5142952" y="2408942"/>
                  <a:pt x="5146519" y="2404210"/>
                  <a:pt x="5152417" y="2402426"/>
                </a:cubicBezTo>
                <a:close/>
                <a:moveTo>
                  <a:pt x="6766104" y="2401603"/>
                </a:moveTo>
                <a:cubicBezTo>
                  <a:pt x="6778860" y="2399477"/>
                  <a:pt x="6791959" y="2403455"/>
                  <a:pt x="6793399" y="2409902"/>
                </a:cubicBezTo>
                <a:cubicBezTo>
                  <a:pt x="6794702" y="2415868"/>
                  <a:pt x="6785650" y="2421972"/>
                  <a:pt x="6773442" y="2423343"/>
                </a:cubicBezTo>
                <a:cubicBezTo>
                  <a:pt x="6761166" y="2424715"/>
                  <a:pt x="6749714" y="2421148"/>
                  <a:pt x="6747793" y="2415457"/>
                </a:cubicBezTo>
                <a:cubicBezTo>
                  <a:pt x="6745941" y="2409764"/>
                  <a:pt x="6754171" y="2403592"/>
                  <a:pt x="6766104" y="2401603"/>
                </a:cubicBezTo>
                <a:close/>
                <a:moveTo>
                  <a:pt x="4589375" y="2401398"/>
                </a:moveTo>
                <a:cubicBezTo>
                  <a:pt x="4587523" y="2403112"/>
                  <a:pt x="4585671" y="2405375"/>
                  <a:pt x="4582517" y="2407433"/>
                </a:cubicBezTo>
                <a:cubicBezTo>
                  <a:pt x="4578402" y="2410176"/>
                  <a:pt x="4570721" y="2411822"/>
                  <a:pt x="4570789" y="2410107"/>
                </a:cubicBezTo>
                <a:cubicBezTo>
                  <a:pt x="4570858" y="2408324"/>
                  <a:pt x="4573396" y="2405924"/>
                  <a:pt x="4578539" y="2403318"/>
                </a:cubicBezTo>
                <a:cubicBezTo>
                  <a:pt x="4583545" y="2400781"/>
                  <a:pt x="4586837" y="2400163"/>
                  <a:pt x="4589375" y="2401398"/>
                </a:cubicBezTo>
                <a:close/>
                <a:moveTo>
                  <a:pt x="6188652" y="2400600"/>
                </a:moveTo>
                <a:cubicBezTo>
                  <a:pt x="6192519" y="2400249"/>
                  <a:pt x="6195004" y="2400677"/>
                  <a:pt x="6195175" y="2401946"/>
                </a:cubicBezTo>
                <a:cubicBezTo>
                  <a:pt x="6195450" y="2404278"/>
                  <a:pt x="6187700" y="2408530"/>
                  <a:pt x="6177482" y="2411616"/>
                </a:cubicBezTo>
                <a:cubicBezTo>
                  <a:pt x="6166372" y="2414976"/>
                  <a:pt x="6156085" y="2415937"/>
                  <a:pt x="6155948" y="2413605"/>
                </a:cubicBezTo>
                <a:cubicBezTo>
                  <a:pt x="6155810" y="2411410"/>
                  <a:pt x="6163629" y="2407227"/>
                  <a:pt x="6173847" y="2403935"/>
                </a:cubicBezTo>
                <a:cubicBezTo>
                  <a:pt x="6179540" y="2402083"/>
                  <a:pt x="6184786" y="2400951"/>
                  <a:pt x="6188652" y="2400600"/>
                </a:cubicBezTo>
                <a:close/>
                <a:moveTo>
                  <a:pt x="6491125" y="2396040"/>
                </a:moveTo>
                <a:cubicBezTo>
                  <a:pt x="6495934" y="2396392"/>
                  <a:pt x="6499569" y="2397592"/>
                  <a:pt x="6500632" y="2399547"/>
                </a:cubicBezTo>
                <a:cubicBezTo>
                  <a:pt x="6502758" y="2403456"/>
                  <a:pt x="6494116" y="2408942"/>
                  <a:pt x="6481703" y="2411479"/>
                </a:cubicBezTo>
                <a:cubicBezTo>
                  <a:pt x="6470045" y="2413880"/>
                  <a:pt x="6459964" y="2413125"/>
                  <a:pt x="6457563" y="2409696"/>
                </a:cubicBezTo>
                <a:cubicBezTo>
                  <a:pt x="6454957" y="2405993"/>
                  <a:pt x="6462638" y="2400644"/>
                  <a:pt x="6474571" y="2397626"/>
                </a:cubicBezTo>
                <a:cubicBezTo>
                  <a:pt x="6480332" y="2396186"/>
                  <a:pt x="6486316" y="2395689"/>
                  <a:pt x="6491125" y="2396040"/>
                </a:cubicBezTo>
                <a:close/>
                <a:moveTo>
                  <a:pt x="6031202" y="2395225"/>
                </a:moveTo>
                <a:cubicBezTo>
                  <a:pt x="6032093" y="2397351"/>
                  <a:pt x="6024961" y="2402220"/>
                  <a:pt x="6016114" y="2405581"/>
                </a:cubicBezTo>
                <a:cubicBezTo>
                  <a:pt x="6007061" y="2409078"/>
                  <a:pt x="5998420" y="2410381"/>
                  <a:pt x="5997597" y="2408324"/>
                </a:cubicBezTo>
                <a:cubicBezTo>
                  <a:pt x="5996774" y="2406335"/>
                  <a:pt x="6003975" y="2401329"/>
                  <a:pt x="6012891" y="2397763"/>
                </a:cubicBezTo>
                <a:cubicBezTo>
                  <a:pt x="6021806" y="2394334"/>
                  <a:pt x="6030241" y="2393099"/>
                  <a:pt x="6031202" y="2395225"/>
                </a:cubicBezTo>
                <a:close/>
                <a:moveTo>
                  <a:pt x="1179923" y="2395157"/>
                </a:moveTo>
                <a:cubicBezTo>
                  <a:pt x="1182802" y="2395637"/>
                  <a:pt x="1187191" y="2397283"/>
                  <a:pt x="1186849" y="2397832"/>
                </a:cubicBezTo>
                <a:cubicBezTo>
                  <a:pt x="1185958" y="2399272"/>
                  <a:pt x="1182665" y="2400300"/>
                  <a:pt x="1181090" y="2401123"/>
                </a:cubicBezTo>
                <a:cubicBezTo>
                  <a:pt x="1174643" y="2400781"/>
                  <a:pt x="1171418" y="2398860"/>
                  <a:pt x="1172447" y="2397077"/>
                </a:cubicBezTo>
                <a:cubicBezTo>
                  <a:pt x="1173340" y="2395500"/>
                  <a:pt x="1176288" y="2394540"/>
                  <a:pt x="1179923" y="2395157"/>
                </a:cubicBezTo>
                <a:close/>
                <a:moveTo>
                  <a:pt x="6261930" y="2394025"/>
                </a:moveTo>
                <a:cubicBezTo>
                  <a:pt x="6266293" y="2393614"/>
                  <a:pt x="6269585" y="2393922"/>
                  <a:pt x="6270545" y="2395088"/>
                </a:cubicBezTo>
                <a:cubicBezTo>
                  <a:pt x="6272329" y="2397351"/>
                  <a:pt x="6264442" y="2402289"/>
                  <a:pt x="6253606" y="2405512"/>
                </a:cubicBezTo>
                <a:cubicBezTo>
                  <a:pt x="6242908" y="2408667"/>
                  <a:pt x="6232278" y="2409284"/>
                  <a:pt x="6231249" y="2406884"/>
                </a:cubicBezTo>
                <a:cubicBezTo>
                  <a:pt x="6230289" y="2404621"/>
                  <a:pt x="6237010" y="2400506"/>
                  <a:pt x="6246886" y="2397283"/>
                </a:cubicBezTo>
                <a:cubicBezTo>
                  <a:pt x="6252132" y="2395568"/>
                  <a:pt x="6257567" y="2394437"/>
                  <a:pt x="6261930" y="2394025"/>
                </a:cubicBezTo>
                <a:close/>
                <a:moveTo>
                  <a:pt x="867950" y="2393854"/>
                </a:moveTo>
                <a:cubicBezTo>
                  <a:pt x="866647" y="2394814"/>
                  <a:pt x="865414" y="2395706"/>
                  <a:pt x="864041" y="2396666"/>
                </a:cubicBezTo>
                <a:cubicBezTo>
                  <a:pt x="863629" y="2396940"/>
                  <a:pt x="862944" y="2397077"/>
                  <a:pt x="862395" y="2397283"/>
                </a:cubicBezTo>
                <a:cubicBezTo>
                  <a:pt x="863768" y="2396255"/>
                  <a:pt x="865071" y="2395294"/>
                  <a:pt x="866511" y="2394334"/>
                </a:cubicBezTo>
                <a:cubicBezTo>
                  <a:pt x="866784" y="2394129"/>
                  <a:pt x="867470" y="2393991"/>
                  <a:pt x="867950" y="2393854"/>
                </a:cubicBezTo>
                <a:close/>
                <a:moveTo>
                  <a:pt x="7408193" y="2392756"/>
                </a:moveTo>
                <a:cubicBezTo>
                  <a:pt x="7412556" y="2392945"/>
                  <a:pt x="7415625" y="2394882"/>
                  <a:pt x="7416380" y="2398928"/>
                </a:cubicBezTo>
                <a:cubicBezTo>
                  <a:pt x="7418026" y="2407776"/>
                  <a:pt x="7408836" y="2423343"/>
                  <a:pt x="7395669" y="2430133"/>
                </a:cubicBezTo>
                <a:cubicBezTo>
                  <a:pt x="7383736" y="2436305"/>
                  <a:pt x="7372969" y="2431915"/>
                  <a:pt x="7371323" y="2423206"/>
                </a:cubicBezTo>
                <a:cubicBezTo>
                  <a:pt x="7369608" y="2413673"/>
                  <a:pt x="7379004" y="2403661"/>
                  <a:pt x="7392240" y="2397077"/>
                </a:cubicBezTo>
                <a:cubicBezTo>
                  <a:pt x="7398172" y="2394128"/>
                  <a:pt x="7403830" y="2392568"/>
                  <a:pt x="7408193" y="2392756"/>
                </a:cubicBezTo>
                <a:close/>
                <a:moveTo>
                  <a:pt x="4661796" y="2391385"/>
                </a:moveTo>
                <a:cubicBezTo>
                  <a:pt x="4662482" y="2393031"/>
                  <a:pt x="4658436" y="2396597"/>
                  <a:pt x="4653292" y="2398792"/>
                </a:cubicBezTo>
                <a:cubicBezTo>
                  <a:pt x="4648217" y="2400986"/>
                  <a:pt x="4645131" y="2401192"/>
                  <a:pt x="4643691" y="2400232"/>
                </a:cubicBezTo>
                <a:cubicBezTo>
                  <a:pt x="4641976" y="2399134"/>
                  <a:pt x="4645337" y="2395774"/>
                  <a:pt x="4650618" y="2393168"/>
                </a:cubicBezTo>
                <a:cubicBezTo>
                  <a:pt x="4655967" y="2390493"/>
                  <a:pt x="4661179" y="2389739"/>
                  <a:pt x="4661796" y="2391385"/>
                </a:cubicBezTo>
                <a:close/>
                <a:moveTo>
                  <a:pt x="6416114" y="2391008"/>
                </a:moveTo>
                <a:cubicBezTo>
                  <a:pt x="6420409" y="2391316"/>
                  <a:pt x="6423204" y="2392516"/>
                  <a:pt x="6423410" y="2394540"/>
                </a:cubicBezTo>
                <a:cubicBezTo>
                  <a:pt x="6423753" y="2398037"/>
                  <a:pt x="6414357" y="2403180"/>
                  <a:pt x="6403384" y="2405444"/>
                </a:cubicBezTo>
                <a:cubicBezTo>
                  <a:pt x="6392206" y="2407776"/>
                  <a:pt x="6381713" y="2407021"/>
                  <a:pt x="6380890" y="2403867"/>
                </a:cubicBezTo>
                <a:cubicBezTo>
                  <a:pt x="6380067" y="2400574"/>
                  <a:pt x="6388571" y="2395705"/>
                  <a:pt x="6399818" y="2392825"/>
                </a:cubicBezTo>
                <a:cubicBezTo>
                  <a:pt x="6406025" y="2391282"/>
                  <a:pt x="6411819" y="2390699"/>
                  <a:pt x="6416114" y="2391008"/>
                </a:cubicBezTo>
                <a:close/>
                <a:moveTo>
                  <a:pt x="4870827" y="2390562"/>
                </a:moveTo>
                <a:cubicBezTo>
                  <a:pt x="4876382" y="2388504"/>
                  <a:pt x="4882897" y="2389396"/>
                  <a:pt x="4883652" y="2392345"/>
                </a:cubicBezTo>
                <a:cubicBezTo>
                  <a:pt x="4884200" y="2394608"/>
                  <a:pt x="4880154" y="2398928"/>
                  <a:pt x="4875697" y="2400711"/>
                </a:cubicBezTo>
                <a:cubicBezTo>
                  <a:pt x="4869936" y="2402975"/>
                  <a:pt x="4863009" y="2402563"/>
                  <a:pt x="4861775" y="2399888"/>
                </a:cubicBezTo>
                <a:cubicBezTo>
                  <a:pt x="4860609" y="2397077"/>
                  <a:pt x="4864724" y="2392825"/>
                  <a:pt x="4870827" y="2390562"/>
                </a:cubicBezTo>
                <a:close/>
                <a:moveTo>
                  <a:pt x="6338267" y="2390477"/>
                </a:moveTo>
                <a:cubicBezTo>
                  <a:pt x="6342691" y="2390254"/>
                  <a:pt x="6345983" y="2390768"/>
                  <a:pt x="6347012" y="2392071"/>
                </a:cubicBezTo>
                <a:cubicBezTo>
                  <a:pt x="6349069" y="2394677"/>
                  <a:pt x="6341045" y="2399684"/>
                  <a:pt x="6329935" y="2402769"/>
                </a:cubicBezTo>
                <a:cubicBezTo>
                  <a:pt x="6318208" y="2405993"/>
                  <a:pt x="6307921" y="2406404"/>
                  <a:pt x="6305864" y="2403867"/>
                </a:cubicBezTo>
                <a:cubicBezTo>
                  <a:pt x="6303806" y="2401398"/>
                  <a:pt x="6311487" y="2396597"/>
                  <a:pt x="6322734" y="2393305"/>
                </a:cubicBezTo>
                <a:cubicBezTo>
                  <a:pt x="6328289" y="2391659"/>
                  <a:pt x="6333844" y="2390699"/>
                  <a:pt x="6338267" y="2390477"/>
                </a:cubicBezTo>
                <a:close/>
                <a:moveTo>
                  <a:pt x="5497443" y="2388436"/>
                </a:moveTo>
                <a:cubicBezTo>
                  <a:pt x="5504370" y="2385899"/>
                  <a:pt x="5511708" y="2388299"/>
                  <a:pt x="5512942" y="2392894"/>
                </a:cubicBezTo>
                <a:cubicBezTo>
                  <a:pt x="5514177" y="2397626"/>
                  <a:pt x="5509102" y="2402975"/>
                  <a:pt x="5501627" y="2404964"/>
                </a:cubicBezTo>
                <a:cubicBezTo>
                  <a:pt x="5495386" y="2406610"/>
                  <a:pt x="5489077" y="2405170"/>
                  <a:pt x="5487499" y="2401604"/>
                </a:cubicBezTo>
                <a:cubicBezTo>
                  <a:pt x="5485648" y="2397420"/>
                  <a:pt x="5490311" y="2391111"/>
                  <a:pt x="5497443" y="2388436"/>
                </a:cubicBezTo>
                <a:close/>
                <a:moveTo>
                  <a:pt x="973083" y="2387270"/>
                </a:moveTo>
                <a:cubicBezTo>
                  <a:pt x="967048" y="2390287"/>
                  <a:pt x="965063" y="2391385"/>
                  <a:pt x="962730" y="2392482"/>
                </a:cubicBezTo>
                <a:cubicBezTo>
                  <a:pt x="958959" y="2394265"/>
                  <a:pt x="955598" y="2395499"/>
                  <a:pt x="955186" y="2395019"/>
                </a:cubicBezTo>
                <a:cubicBezTo>
                  <a:pt x="954980" y="2394814"/>
                  <a:pt x="957310" y="2393236"/>
                  <a:pt x="958822" y="2392550"/>
                </a:cubicBezTo>
                <a:cubicBezTo>
                  <a:pt x="961429" y="2391453"/>
                  <a:pt x="964239" y="2390424"/>
                  <a:pt x="973083" y="2387270"/>
                </a:cubicBezTo>
                <a:close/>
                <a:moveTo>
                  <a:pt x="6904431" y="2384596"/>
                </a:moveTo>
                <a:cubicBezTo>
                  <a:pt x="6916432" y="2383361"/>
                  <a:pt x="6928228" y="2387819"/>
                  <a:pt x="6930216" y="2394402"/>
                </a:cubicBezTo>
                <a:cubicBezTo>
                  <a:pt x="6932411" y="2401603"/>
                  <a:pt x="6922399" y="2408735"/>
                  <a:pt x="6909231" y="2409353"/>
                </a:cubicBezTo>
                <a:cubicBezTo>
                  <a:pt x="6896887" y="2409970"/>
                  <a:pt x="6886120" y="2405306"/>
                  <a:pt x="6884817" y="2398723"/>
                </a:cubicBezTo>
                <a:cubicBezTo>
                  <a:pt x="6883445" y="2392345"/>
                  <a:pt x="6892497" y="2385830"/>
                  <a:pt x="6904431" y="2384596"/>
                </a:cubicBezTo>
                <a:close/>
                <a:moveTo>
                  <a:pt x="4727770" y="2384527"/>
                </a:moveTo>
                <a:cubicBezTo>
                  <a:pt x="4729759" y="2384733"/>
                  <a:pt x="4733805" y="2384527"/>
                  <a:pt x="4735177" y="2385624"/>
                </a:cubicBezTo>
                <a:cubicBezTo>
                  <a:pt x="4736823" y="2386927"/>
                  <a:pt x="4731473" y="2390699"/>
                  <a:pt x="4725713" y="2392825"/>
                </a:cubicBezTo>
                <a:cubicBezTo>
                  <a:pt x="4719746" y="2395020"/>
                  <a:pt x="4715357" y="2395088"/>
                  <a:pt x="4715357" y="2393031"/>
                </a:cubicBezTo>
                <a:cubicBezTo>
                  <a:pt x="4715426" y="2391042"/>
                  <a:pt x="4720158" y="2387476"/>
                  <a:pt x="4727770" y="2384527"/>
                </a:cubicBezTo>
                <a:close/>
                <a:moveTo>
                  <a:pt x="5289851" y="2384047"/>
                </a:moveTo>
                <a:cubicBezTo>
                  <a:pt x="5295886" y="2383292"/>
                  <a:pt x="5302332" y="2385967"/>
                  <a:pt x="5303635" y="2389876"/>
                </a:cubicBezTo>
                <a:cubicBezTo>
                  <a:pt x="5305144" y="2394608"/>
                  <a:pt x="5299658" y="2400437"/>
                  <a:pt x="5292663" y="2401397"/>
                </a:cubicBezTo>
                <a:cubicBezTo>
                  <a:pt x="5286696" y="2402289"/>
                  <a:pt x="5280524" y="2399340"/>
                  <a:pt x="5279152" y="2395088"/>
                </a:cubicBezTo>
                <a:cubicBezTo>
                  <a:pt x="5277506" y="2390082"/>
                  <a:pt x="5282513" y="2385007"/>
                  <a:pt x="5289851" y="2384047"/>
                </a:cubicBezTo>
                <a:close/>
                <a:moveTo>
                  <a:pt x="6099645" y="2382966"/>
                </a:moveTo>
                <a:cubicBezTo>
                  <a:pt x="6103348" y="2382400"/>
                  <a:pt x="6105782" y="2382674"/>
                  <a:pt x="6105953" y="2383909"/>
                </a:cubicBezTo>
                <a:cubicBezTo>
                  <a:pt x="6106297" y="2386172"/>
                  <a:pt x="6099233" y="2390630"/>
                  <a:pt x="6089769" y="2394196"/>
                </a:cubicBezTo>
                <a:cubicBezTo>
                  <a:pt x="6080510" y="2397625"/>
                  <a:pt x="6071938" y="2398997"/>
                  <a:pt x="6070840" y="2397214"/>
                </a:cubicBezTo>
                <a:cubicBezTo>
                  <a:pt x="6069743" y="2395431"/>
                  <a:pt x="6076601" y="2390767"/>
                  <a:pt x="6085723" y="2387064"/>
                </a:cubicBezTo>
                <a:cubicBezTo>
                  <a:pt x="6090969" y="2384938"/>
                  <a:pt x="6095941" y="2383532"/>
                  <a:pt x="6099645" y="2382966"/>
                </a:cubicBezTo>
                <a:close/>
                <a:moveTo>
                  <a:pt x="4806243" y="2382898"/>
                </a:moveTo>
                <a:cubicBezTo>
                  <a:pt x="4808712" y="2382949"/>
                  <a:pt x="4810169" y="2383703"/>
                  <a:pt x="4809449" y="2385212"/>
                </a:cubicBezTo>
                <a:cubicBezTo>
                  <a:pt x="4808352" y="2387476"/>
                  <a:pt x="4804236" y="2390356"/>
                  <a:pt x="4802522" y="2392002"/>
                </a:cubicBezTo>
                <a:cubicBezTo>
                  <a:pt x="4794498" y="2394882"/>
                  <a:pt x="4789835" y="2394676"/>
                  <a:pt x="4788875" y="2392414"/>
                </a:cubicBezTo>
                <a:cubicBezTo>
                  <a:pt x="4787983" y="2390287"/>
                  <a:pt x="4791687" y="2386858"/>
                  <a:pt x="4796967" y="2384801"/>
                </a:cubicBezTo>
                <a:cubicBezTo>
                  <a:pt x="4800294" y="2383498"/>
                  <a:pt x="4803774" y="2382846"/>
                  <a:pt x="4806243" y="2382898"/>
                </a:cubicBezTo>
                <a:close/>
                <a:moveTo>
                  <a:pt x="6690735" y="2381990"/>
                </a:moveTo>
                <a:cubicBezTo>
                  <a:pt x="6703422" y="2379932"/>
                  <a:pt x="6714052" y="2382744"/>
                  <a:pt x="6715218" y="2388299"/>
                </a:cubicBezTo>
                <a:cubicBezTo>
                  <a:pt x="6716315" y="2393785"/>
                  <a:pt x="6707194" y="2399546"/>
                  <a:pt x="6694713" y="2401261"/>
                </a:cubicBezTo>
                <a:cubicBezTo>
                  <a:pt x="6682437" y="2402906"/>
                  <a:pt x="6670915" y="2399957"/>
                  <a:pt x="6669955" y="2394883"/>
                </a:cubicBezTo>
                <a:cubicBezTo>
                  <a:pt x="6668995" y="2389670"/>
                  <a:pt x="6678253" y="2383978"/>
                  <a:pt x="6690735" y="2381990"/>
                </a:cubicBezTo>
                <a:close/>
                <a:moveTo>
                  <a:pt x="955391" y="2380069"/>
                </a:moveTo>
                <a:cubicBezTo>
                  <a:pt x="952375" y="2381647"/>
                  <a:pt x="950591" y="2382744"/>
                  <a:pt x="948876" y="2383498"/>
                </a:cubicBezTo>
                <a:cubicBezTo>
                  <a:pt x="947367" y="2384184"/>
                  <a:pt x="945994" y="2384527"/>
                  <a:pt x="944556" y="2385076"/>
                </a:cubicBezTo>
                <a:cubicBezTo>
                  <a:pt x="946132" y="2384184"/>
                  <a:pt x="947572" y="2383292"/>
                  <a:pt x="949218" y="2382470"/>
                </a:cubicBezTo>
                <a:cubicBezTo>
                  <a:pt x="950797" y="2381715"/>
                  <a:pt x="952580" y="2381167"/>
                  <a:pt x="955391" y="2380069"/>
                </a:cubicBezTo>
                <a:close/>
                <a:moveTo>
                  <a:pt x="1568361" y="2378149"/>
                </a:moveTo>
                <a:cubicBezTo>
                  <a:pt x="1570828" y="2378561"/>
                  <a:pt x="1574805" y="2380961"/>
                  <a:pt x="1576384" y="2382813"/>
                </a:cubicBezTo>
                <a:cubicBezTo>
                  <a:pt x="1578784" y="2385624"/>
                  <a:pt x="1575011" y="2388436"/>
                  <a:pt x="1570965" y="2386996"/>
                </a:cubicBezTo>
                <a:cubicBezTo>
                  <a:pt x="1568153" y="2385968"/>
                  <a:pt x="1565615" y="2383636"/>
                  <a:pt x="1561364" y="2381030"/>
                </a:cubicBezTo>
                <a:cubicBezTo>
                  <a:pt x="1564449" y="2379589"/>
                  <a:pt x="1566095" y="2377738"/>
                  <a:pt x="1568361" y="2378149"/>
                </a:cubicBezTo>
                <a:close/>
                <a:moveTo>
                  <a:pt x="1372220" y="2377806"/>
                </a:moveTo>
                <a:cubicBezTo>
                  <a:pt x="1376471" y="2380275"/>
                  <a:pt x="1379764" y="2381783"/>
                  <a:pt x="1381340" y="2383429"/>
                </a:cubicBezTo>
                <a:cubicBezTo>
                  <a:pt x="1383536" y="2385692"/>
                  <a:pt x="1379626" y="2388024"/>
                  <a:pt x="1375306" y="2386927"/>
                </a:cubicBezTo>
                <a:cubicBezTo>
                  <a:pt x="1372287" y="2386173"/>
                  <a:pt x="1367213" y="2383772"/>
                  <a:pt x="1367213" y="2382950"/>
                </a:cubicBezTo>
                <a:cubicBezTo>
                  <a:pt x="1367213" y="2381166"/>
                  <a:pt x="1369888" y="2379932"/>
                  <a:pt x="1372220" y="2377806"/>
                </a:cubicBezTo>
                <a:close/>
                <a:moveTo>
                  <a:pt x="3455953" y="2376983"/>
                </a:moveTo>
                <a:cubicBezTo>
                  <a:pt x="3457393" y="2375886"/>
                  <a:pt x="3460342" y="2381167"/>
                  <a:pt x="3463771" y="2384732"/>
                </a:cubicBezTo>
                <a:cubicBezTo>
                  <a:pt x="3462125" y="2391179"/>
                  <a:pt x="3461439" y="2398654"/>
                  <a:pt x="3459862" y="2398860"/>
                </a:cubicBezTo>
                <a:cubicBezTo>
                  <a:pt x="3457942" y="2399134"/>
                  <a:pt x="3454170" y="2393922"/>
                  <a:pt x="3453347" y="2389808"/>
                </a:cubicBezTo>
                <a:cubicBezTo>
                  <a:pt x="3452593" y="2386173"/>
                  <a:pt x="3454239" y="2378355"/>
                  <a:pt x="3455953" y="2376983"/>
                </a:cubicBezTo>
                <a:close/>
                <a:moveTo>
                  <a:pt x="1039402" y="2376914"/>
                </a:moveTo>
                <a:cubicBezTo>
                  <a:pt x="1038715" y="2377737"/>
                  <a:pt x="1036040" y="2378972"/>
                  <a:pt x="1033023" y="2380823"/>
                </a:cubicBezTo>
                <a:cubicBezTo>
                  <a:pt x="1029939" y="2380686"/>
                  <a:pt x="1026781" y="2381098"/>
                  <a:pt x="1026714" y="2380549"/>
                </a:cubicBezTo>
                <a:cubicBezTo>
                  <a:pt x="1026646" y="2380000"/>
                  <a:pt x="1029252" y="2378423"/>
                  <a:pt x="1031583" y="2377531"/>
                </a:cubicBezTo>
                <a:cubicBezTo>
                  <a:pt x="1035494" y="2376023"/>
                  <a:pt x="1040499" y="2375680"/>
                  <a:pt x="1039402" y="2376914"/>
                </a:cubicBezTo>
                <a:close/>
                <a:moveTo>
                  <a:pt x="1105787" y="2376572"/>
                </a:moveTo>
                <a:cubicBezTo>
                  <a:pt x="1109215" y="2377875"/>
                  <a:pt x="1112232" y="2378561"/>
                  <a:pt x="1112577" y="2379658"/>
                </a:cubicBezTo>
                <a:cubicBezTo>
                  <a:pt x="1112780" y="2380207"/>
                  <a:pt x="1107981" y="2381921"/>
                  <a:pt x="1105512" y="2382264"/>
                </a:cubicBezTo>
                <a:cubicBezTo>
                  <a:pt x="1103042" y="2382539"/>
                  <a:pt x="1098313" y="2381990"/>
                  <a:pt x="1098586" y="2381441"/>
                </a:cubicBezTo>
                <a:cubicBezTo>
                  <a:pt x="1099137" y="2380207"/>
                  <a:pt x="1102153" y="2378835"/>
                  <a:pt x="1105787" y="2376572"/>
                </a:cubicBezTo>
                <a:close/>
                <a:moveTo>
                  <a:pt x="1764155" y="2375474"/>
                </a:moveTo>
                <a:cubicBezTo>
                  <a:pt x="1766896" y="2375886"/>
                  <a:pt x="1769983" y="2377669"/>
                  <a:pt x="1774716" y="2379589"/>
                </a:cubicBezTo>
                <a:cubicBezTo>
                  <a:pt x="1771904" y="2381509"/>
                  <a:pt x="1770945" y="2383087"/>
                  <a:pt x="1769094" y="2383293"/>
                </a:cubicBezTo>
                <a:cubicBezTo>
                  <a:pt x="1765320" y="2383704"/>
                  <a:pt x="1761893" y="2381372"/>
                  <a:pt x="1760932" y="2378560"/>
                </a:cubicBezTo>
                <a:cubicBezTo>
                  <a:pt x="1760520" y="2377326"/>
                  <a:pt x="1762645" y="2375269"/>
                  <a:pt x="1764155" y="2375474"/>
                </a:cubicBezTo>
                <a:close/>
                <a:moveTo>
                  <a:pt x="4285840" y="2374446"/>
                </a:moveTo>
                <a:cubicBezTo>
                  <a:pt x="4289201" y="2378630"/>
                  <a:pt x="4292012" y="2380344"/>
                  <a:pt x="4292835" y="2383362"/>
                </a:cubicBezTo>
                <a:cubicBezTo>
                  <a:pt x="4294001" y="2387614"/>
                  <a:pt x="4288240" y="2395431"/>
                  <a:pt x="4284949" y="2394334"/>
                </a:cubicBezTo>
                <a:cubicBezTo>
                  <a:pt x="4282548" y="2393511"/>
                  <a:pt x="4280079" y="2390151"/>
                  <a:pt x="4279942" y="2386996"/>
                </a:cubicBezTo>
                <a:cubicBezTo>
                  <a:pt x="4279805" y="2384253"/>
                  <a:pt x="4282891" y="2380413"/>
                  <a:pt x="4285840" y="2374446"/>
                </a:cubicBezTo>
                <a:close/>
                <a:moveTo>
                  <a:pt x="3593045" y="2373829"/>
                </a:moveTo>
                <a:cubicBezTo>
                  <a:pt x="3594554" y="2372731"/>
                  <a:pt x="3597297" y="2377875"/>
                  <a:pt x="3603881" y="2384870"/>
                </a:cubicBezTo>
                <a:cubicBezTo>
                  <a:pt x="3600040" y="2389671"/>
                  <a:pt x="3598052" y="2394334"/>
                  <a:pt x="3595857" y="2394197"/>
                </a:cubicBezTo>
                <a:cubicBezTo>
                  <a:pt x="3593799" y="2394060"/>
                  <a:pt x="3591537" y="2388848"/>
                  <a:pt x="3589342" y="2385830"/>
                </a:cubicBezTo>
                <a:cubicBezTo>
                  <a:pt x="3590508" y="2381578"/>
                  <a:pt x="3591262" y="2374995"/>
                  <a:pt x="3593045" y="2373829"/>
                </a:cubicBezTo>
                <a:close/>
                <a:moveTo>
                  <a:pt x="5079928" y="2372937"/>
                </a:moveTo>
                <a:cubicBezTo>
                  <a:pt x="5086374" y="2371497"/>
                  <a:pt x="5092615" y="2373417"/>
                  <a:pt x="5093507" y="2377189"/>
                </a:cubicBezTo>
                <a:cubicBezTo>
                  <a:pt x="5094398" y="2380961"/>
                  <a:pt x="5089667" y="2385350"/>
                  <a:pt x="5083083" y="2386790"/>
                </a:cubicBezTo>
                <a:cubicBezTo>
                  <a:pt x="5076636" y="2388162"/>
                  <a:pt x="5070327" y="2386242"/>
                  <a:pt x="5069367" y="2382538"/>
                </a:cubicBezTo>
                <a:cubicBezTo>
                  <a:pt x="5068475" y="2379041"/>
                  <a:pt x="5073687" y="2374309"/>
                  <a:pt x="5079928" y="2372937"/>
                </a:cubicBezTo>
                <a:close/>
                <a:moveTo>
                  <a:pt x="5853167" y="2372594"/>
                </a:moveTo>
                <a:cubicBezTo>
                  <a:pt x="5861671" y="2369165"/>
                  <a:pt x="5868803" y="2369234"/>
                  <a:pt x="5868872" y="2372731"/>
                </a:cubicBezTo>
                <a:cubicBezTo>
                  <a:pt x="5868940" y="2376229"/>
                  <a:pt x="5862288" y="2381510"/>
                  <a:pt x="5853853" y="2384665"/>
                </a:cubicBezTo>
                <a:cubicBezTo>
                  <a:pt x="5845761" y="2387682"/>
                  <a:pt x="5838903" y="2387202"/>
                  <a:pt x="5839520" y="2383567"/>
                </a:cubicBezTo>
                <a:cubicBezTo>
                  <a:pt x="5840068" y="2380344"/>
                  <a:pt x="5845966" y="2375612"/>
                  <a:pt x="5853167" y="2372594"/>
                </a:cubicBezTo>
                <a:close/>
                <a:moveTo>
                  <a:pt x="6173719" y="2372037"/>
                </a:moveTo>
                <a:cubicBezTo>
                  <a:pt x="6177551" y="2371497"/>
                  <a:pt x="6180260" y="2371702"/>
                  <a:pt x="6180774" y="2372800"/>
                </a:cubicBezTo>
                <a:cubicBezTo>
                  <a:pt x="6181803" y="2374994"/>
                  <a:pt x="6173436" y="2380344"/>
                  <a:pt x="6163767" y="2383773"/>
                </a:cubicBezTo>
                <a:cubicBezTo>
                  <a:pt x="6154851" y="2386927"/>
                  <a:pt x="6146416" y="2388093"/>
                  <a:pt x="6144907" y="2386310"/>
                </a:cubicBezTo>
                <a:cubicBezTo>
                  <a:pt x="6143124" y="2384321"/>
                  <a:pt x="6149707" y="2379658"/>
                  <a:pt x="6159926" y="2375749"/>
                </a:cubicBezTo>
                <a:cubicBezTo>
                  <a:pt x="6164932" y="2373863"/>
                  <a:pt x="6169887" y="2372577"/>
                  <a:pt x="6173719" y="2372037"/>
                </a:cubicBezTo>
                <a:close/>
                <a:moveTo>
                  <a:pt x="7040905" y="2371702"/>
                </a:moveTo>
                <a:cubicBezTo>
                  <a:pt x="7052906" y="2370742"/>
                  <a:pt x="7064702" y="2376160"/>
                  <a:pt x="7066827" y="2383498"/>
                </a:cubicBezTo>
                <a:cubicBezTo>
                  <a:pt x="7068954" y="2390905"/>
                  <a:pt x="7060998" y="2397763"/>
                  <a:pt x="7048928" y="2398997"/>
                </a:cubicBezTo>
                <a:cubicBezTo>
                  <a:pt x="7036995" y="2400232"/>
                  <a:pt x="7024719" y="2395225"/>
                  <a:pt x="7022045" y="2388093"/>
                </a:cubicBezTo>
                <a:cubicBezTo>
                  <a:pt x="7019096" y="2380275"/>
                  <a:pt x="7027806" y="2372663"/>
                  <a:pt x="7040905" y="2371702"/>
                </a:cubicBezTo>
                <a:close/>
                <a:moveTo>
                  <a:pt x="5794257" y="2371017"/>
                </a:moveTo>
                <a:cubicBezTo>
                  <a:pt x="5796383" y="2374240"/>
                  <a:pt x="5791171" y="2380275"/>
                  <a:pt x="5783353" y="2383636"/>
                </a:cubicBezTo>
                <a:cubicBezTo>
                  <a:pt x="5776632" y="2386584"/>
                  <a:pt x="5768951" y="2386859"/>
                  <a:pt x="5767237" y="2384253"/>
                </a:cubicBezTo>
                <a:cubicBezTo>
                  <a:pt x="5765248" y="2381098"/>
                  <a:pt x="5770460" y="2374994"/>
                  <a:pt x="5778347" y="2371360"/>
                </a:cubicBezTo>
                <a:cubicBezTo>
                  <a:pt x="5784793" y="2368411"/>
                  <a:pt x="5792474" y="2368274"/>
                  <a:pt x="5794257" y="2371017"/>
                </a:cubicBezTo>
                <a:close/>
                <a:moveTo>
                  <a:pt x="1238009" y="2368274"/>
                </a:moveTo>
                <a:cubicBezTo>
                  <a:pt x="1241645" y="2367794"/>
                  <a:pt x="1246788" y="2369851"/>
                  <a:pt x="1247063" y="2372389"/>
                </a:cubicBezTo>
                <a:cubicBezTo>
                  <a:pt x="1245690" y="2372800"/>
                  <a:pt x="1243635" y="2373829"/>
                  <a:pt x="1240889" y="2374034"/>
                </a:cubicBezTo>
                <a:cubicBezTo>
                  <a:pt x="1236500" y="2374378"/>
                  <a:pt x="1230947" y="2372389"/>
                  <a:pt x="1232042" y="2370880"/>
                </a:cubicBezTo>
                <a:cubicBezTo>
                  <a:pt x="1232866" y="2369783"/>
                  <a:pt x="1235403" y="2368685"/>
                  <a:pt x="1238009" y="2368274"/>
                </a:cubicBezTo>
                <a:close/>
                <a:moveTo>
                  <a:pt x="7488458" y="2367862"/>
                </a:moveTo>
                <a:cubicBezTo>
                  <a:pt x="7490858" y="2374446"/>
                  <a:pt x="7483588" y="2394197"/>
                  <a:pt x="7471793" y="2410588"/>
                </a:cubicBezTo>
                <a:cubicBezTo>
                  <a:pt x="7460408" y="2426430"/>
                  <a:pt x="7447996" y="2432122"/>
                  <a:pt x="7445390" y="2424852"/>
                </a:cubicBezTo>
                <a:cubicBezTo>
                  <a:pt x="7442921" y="2417720"/>
                  <a:pt x="7451013" y="2400438"/>
                  <a:pt x="7462741" y="2385419"/>
                </a:cubicBezTo>
                <a:cubicBezTo>
                  <a:pt x="7474878" y="2369920"/>
                  <a:pt x="7486057" y="2361279"/>
                  <a:pt x="7488458" y="2367862"/>
                </a:cubicBezTo>
                <a:close/>
                <a:moveTo>
                  <a:pt x="5942664" y="2367588"/>
                </a:moveTo>
                <a:cubicBezTo>
                  <a:pt x="5943830" y="2370057"/>
                  <a:pt x="5937864" y="2375475"/>
                  <a:pt x="5930251" y="2379041"/>
                </a:cubicBezTo>
                <a:cubicBezTo>
                  <a:pt x="5922570" y="2382607"/>
                  <a:pt x="5914478" y="2383773"/>
                  <a:pt x="5912763" y="2381441"/>
                </a:cubicBezTo>
                <a:cubicBezTo>
                  <a:pt x="5910775" y="2378698"/>
                  <a:pt x="5916810" y="2373006"/>
                  <a:pt x="5925999" y="2369097"/>
                </a:cubicBezTo>
                <a:cubicBezTo>
                  <a:pt x="5933886" y="2365668"/>
                  <a:pt x="5941499" y="2365050"/>
                  <a:pt x="5942664" y="2367588"/>
                </a:cubicBezTo>
                <a:close/>
                <a:moveTo>
                  <a:pt x="6629064" y="2367219"/>
                </a:moveTo>
                <a:cubicBezTo>
                  <a:pt x="6633659" y="2367999"/>
                  <a:pt x="6636934" y="2369679"/>
                  <a:pt x="6637517" y="2372045"/>
                </a:cubicBezTo>
                <a:cubicBezTo>
                  <a:pt x="6638751" y="2376846"/>
                  <a:pt x="6629288" y="2382675"/>
                  <a:pt x="6616943" y="2384801"/>
                </a:cubicBezTo>
                <a:cubicBezTo>
                  <a:pt x="6604393" y="2386927"/>
                  <a:pt x="6594312" y="2384801"/>
                  <a:pt x="6593763" y="2379795"/>
                </a:cubicBezTo>
                <a:cubicBezTo>
                  <a:pt x="6593283" y="2375405"/>
                  <a:pt x="6601581" y="2370125"/>
                  <a:pt x="6612691" y="2367793"/>
                </a:cubicBezTo>
                <a:cubicBezTo>
                  <a:pt x="6618554" y="2366558"/>
                  <a:pt x="6624469" y="2366438"/>
                  <a:pt x="6629064" y="2367219"/>
                </a:cubicBezTo>
                <a:close/>
                <a:moveTo>
                  <a:pt x="4072762" y="2367039"/>
                </a:moveTo>
                <a:cubicBezTo>
                  <a:pt x="4077425" y="2370193"/>
                  <a:pt x="4080237" y="2370811"/>
                  <a:pt x="4081814" y="2373348"/>
                </a:cubicBezTo>
                <a:cubicBezTo>
                  <a:pt x="4083872" y="2376640"/>
                  <a:pt x="4080991" y="2385693"/>
                  <a:pt x="4077562" y="2386584"/>
                </a:cubicBezTo>
                <a:cubicBezTo>
                  <a:pt x="4073859" y="2387544"/>
                  <a:pt x="4070224" y="2386379"/>
                  <a:pt x="4070293" y="2378972"/>
                </a:cubicBezTo>
                <a:cubicBezTo>
                  <a:pt x="4070293" y="2375131"/>
                  <a:pt x="4071870" y="2371154"/>
                  <a:pt x="4072762" y="2367039"/>
                </a:cubicBezTo>
                <a:close/>
                <a:moveTo>
                  <a:pt x="7887456" y="2366765"/>
                </a:moveTo>
                <a:cubicBezTo>
                  <a:pt x="7890816" y="2368548"/>
                  <a:pt x="7876071" y="2394951"/>
                  <a:pt x="7854537" y="2431984"/>
                </a:cubicBezTo>
                <a:cubicBezTo>
                  <a:pt x="7832798" y="2469292"/>
                  <a:pt x="7813732" y="2501045"/>
                  <a:pt x="7811332" y="2498370"/>
                </a:cubicBezTo>
                <a:cubicBezTo>
                  <a:pt x="7809069" y="2495970"/>
                  <a:pt x="7823334" y="2461680"/>
                  <a:pt x="7842879" y="2426704"/>
                </a:cubicBezTo>
                <a:cubicBezTo>
                  <a:pt x="7863315" y="2390219"/>
                  <a:pt x="7884095" y="2364982"/>
                  <a:pt x="7887456" y="2366765"/>
                </a:cubicBezTo>
                <a:close/>
                <a:moveTo>
                  <a:pt x="940028" y="2364502"/>
                </a:moveTo>
                <a:cubicBezTo>
                  <a:pt x="939204" y="2365462"/>
                  <a:pt x="938658" y="2366079"/>
                  <a:pt x="938176" y="2366697"/>
                </a:cubicBezTo>
                <a:cubicBezTo>
                  <a:pt x="936461" y="2367451"/>
                  <a:pt x="934404" y="2368411"/>
                  <a:pt x="933169" y="2368754"/>
                </a:cubicBezTo>
                <a:cubicBezTo>
                  <a:pt x="932690" y="2368891"/>
                  <a:pt x="933924" y="2367725"/>
                  <a:pt x="934336" y="2367176"/>
                </a:cubicBezTo>
                <a:cubicBezTo>
                  <a:pt x="936188" y="2366285"/>
                  <a:pt x="938107" y="2365394"/>
                  <a:pt x="940028" y="2364502"/>
                </a:cubicBezTo>
                <a:close/>
                <a:moveTo>
                  <a:pt x="7176281" y="2363473"/>
                </a:moveTo>
                <a:cubicBezTo>
                  <a:pt x="7188077" y="2362650"/>
                  <a:pt x="7200353" y="2368891"/>
                  <a:pt x="7202959" y="2376983"/>
                </a:cubicBezTo>
                <a:cubicBezTo>
                  <a:pt x="7205839" y="2385899"/>
                  <a:pt x="7196855" y="2393717"/>
                  <a:pt x="7183619" y="2393785"/>
                </a:cubicBezTo>
                <a:cubicBezTo>
                  <a:pt x="7171411" y="2393854"/>
                  <a:pt x="7160028" y="2387476"/>
                  <a:pt x="7158039" y="2379521"/>
                </a:cubicBezTo>
                <a:cubicBezTo>
                  <a:pt x="7156187" y="2371565"/>
                  <a:pt x="7164485" y="2364227"/>
                  <a:pt x="7176281" y="2363473"/>
                </a:cubicBezTo>
                <a:close/>
                <a:moveTo>
                  <a:pt x="5705858" y="2363404"/>
                </a:moveTo>
                <a:cubicBezTo>
                  <a:pt x="5713127" y="2360592"/>
                  <a:pt x="5720259" y="2361484"/>
                  <a:pt x="5721082" y="2365118"/>
                </a:cubicBezTo>
                <a:cubicBezTo>
                  <a:pt x="5721905" y="2368753"/>
                  <a:pt x="5716213" y="2374720"/>
                  <a:pt x="5709355" y="2377463"/>
                </a:cubicBezTo>
                <a:cubicBezTo>
                  <a:pt x="5702154" y="2380343"/>
                  <a:pt x="5695433" y="2379589"/>
                  <a:pt x="5694336" y="2375680"/>
                </a:cubicBezTo>
                <a:cubicBezTo>
                  <a:pt x="5693239" y="2371702"/>
                  <a:pt x="5698177" y="2366353"/>
                  <a:pt x="5705858" y="2363404"/>
                </a:cubicBezTo>
                <a:close/>
                <a:moveTo>
                  <a:pt x="6248814" y="2362710"/>
                </a:moveTo>
                <a:cubicBezTo>
                  <a:pt x="6252492" y="2362376"/>
                  <a:pt x="6255047" y="2362787"/>
                  <a:pt x="6255527" y="2364022"/>
                </a:cubicBezTo>
                <a:cubicBezTo>
                  <a:pt x="6256624" y="2366628"/>
                  <a:pt x="6249080" y="2371360"/>
                  <a:pt x="6238519" y="2374857"/>
                </a:cubicBezTo>
                <a:cubicBezTo>
                  <a:pt x="6228163" y="2378355"/>
                  <a:pt x="6218768" y="2379247"/>
                  <a:pt x="6218082" y="2376915"/>
                </a:cubicBezTo>
                <a:cubicBezTo>
                  <a:pt x="6217464" y="2374515"/>
                  <a:pt x="6225626" y="2369302"/>
                  <a:pt x="6235364" y="2365873"/>
                </a:cubicBezTo>
                <a:cubicBezTo>
                  <a:pt x="6240336" y="2364124"/>
                  <a:pt x="6245137" y="2363044"/>
                  <a:pt x="6248814" y="2362710"/>
                </a:cubicBezTo>
                <a:close/>
                <a:moveTo>
                  <a:pt x="7313579" y="2360867"/>
                </a:moveTo>
                <a:cubicBezTo>
                  <a:pt x="7325648" y="2361210"/>
                  <a:pt x="7337308" y="2368959"/>
                  <a:pt x="7339228" y="2377806"/>
                </a:cubicBezTo>
                <a:cubicBezTo>
                  <a:pt x="7341216" y="2386790"/>
                  <a:pt x="7333056" y="2393991"/>
                  <a:pt x="7320985" y="2394060"/>
                </a:cubicBezTo>
                <a:cubicBezTo>
                  <a:pt x="7308984" y="2394128"/>
                  <a:pt x="7297051" y="2386996"/>
                  <a:pt x="7294445" y="2378218"/>
                </a:cubicBezTo>
                <a:cubicBezTo>
                  <a:pt x="7291633" y="2368685"/>
                  <a:pt x="7300686" y="2360455"/>
                  <a:pt x="7313579" y="2360867"/>
                </a:cubicBezTo>
                <a:close/>
                <a:moveTo>
                  <a:pt x="6016251" y="2360455"/>
                </a:moveTo>
                <a:cubicBezTo>
                  <a:pt x="6017005" y="2363061"/>
                  <a:pt x="6011176" y="2367725"/>
                  <a:pt x="6002603" y="2371497"/>
                </a:cubicBezTo>
                <a:cubicBezTo>
                  <a:pt x="5994305" y="2375132"/>
                  <a:pt x="5986418" y="2376297"/>
                  <a:pt x="5985115" y="2374171"/>
                </a:cubicBezTo>
                <a:cubicBezTo>
                  <a:pt x="5983675" y="2371703"/>
                  <a:pt x="5991219" y="2365462"/>
                  <a:pt x="6000134" y="2361827"/>
                </a:cubicBezTo>
                <a:cubicBezTo>
                  <a:pt x="6008158" y="2358535"/>
                  <a:pt x="6015428" y="2357918"/>
                  <a:pt x="6016251" y="2360455"/>
                </a:cubicBezTo>
                <a:close/>
                <a:moveTo>
                  <a:pt x="6825426" y="2359838"/>
                </a:moveTo>
                <a:cubicBezTo>
                  <a:pt x="6838251" y="2357712"/>
                  <a:pt x="6849361" y="2360661"/>
                  <a:pt x="6851693" y="2366833"/>
                </a:cubicBezTo>
                <a:cubicBezTo>
                  <a:pt x="6853956" y="2372868"/>
                  <a:pt x="6845795" y="2379383"/>
                  <a:pt x="6833519" y="2381235"/>
                </a:cubicBezTo>
                <a:cubicBezTo>
                  <a:pt x="6821449" y="2383087"/>
                  <a:pt x="6809242" y="2379863"/>
                  <a:pt x="6806978" y="2374171"/>
                </a:cubicBezTo>
                <a:cubicBezTo>
                  <a:pt x="6804715" y="2368548"/>
                  <a:pt x="6813219" y="2361964"/>
                  <a:pt x="6825426" y="2359838"/>
                </a:cubicBezTo>
                <a:close/>
                <a:moveTo>
                  <a:pt x="5424337" y="2359221"/>
                </a:moveTo>
                <a:cubicBezTo>
                  <a:pt x="5430372" y="2357918"/>
                  <a:pt x="5436750" y="2360044"/>
                  <a:pt x="5438053" y="2363884"/>
                </a:cubicBezTo>
                <a:cubicBezTo>
                  <a:pt x="5439424" y="2368274"/>
                  <a:pt x="5433938" y="2374583"/>
                  <a:pt x="5427080" y="2376229"/>
                </a:cubicBezTo>
                <a:cubicBezTo>
                  <a:pt x="5421113" y="2377600"/>
                  <a:pt x="5415009" y="2375269"/>
                  <a:pt x="5413638" y="2371154"/>
                </a:cubicBezTo>
                <a:cubicBezTo>
                  <a:pt x="5411992" y="2366285"/>
                  <a:pt x="5416998" y="2360798"/>
                  <a:pt x="5424337" y="2359221"/>
                </a:cubicBezTo>
                <a:close/>
                <a:moveTo>
                  <a:pt x="7672732" y="2358398"/>
                </a:moveTo>
                <a:cubicBezTo>
                  <a:pt x="7675132" y="2363816"/>
                  <a:pt x="7665874" y="2399683"/>
                  <a:pt x="7652500" y="2437265"/>
                </a:cubicBezTo>
                <a:cubicBezTo>
                  <a:pt x="7640019" y="2472378"/>
                  <a:pt x="7628155" y="2496724"/>
                  <a:pt x="7626029" y="2491580"/>
                </a:cubicBezTo>
                <a:cubicBezTo>
                  <a:pt x="7623766" y="2485957"/>
                  <a:pt x="7632887" y="2450432"/>
                  <a:pt x="7646328" y="2412508"/>
                </a:cubicBezTo>
                <a:cubicBezTo>
                  <a:pt x="7658604" y="2377806"/>
                  <a:pt x="7670537" y="2353392"/>
                  <a:pt x="7672732" y="2358398"/>
                </a:cubicBezTo>
                <a:close/>
                <a:moveTo>
                  <a:pt x="3319343" y="2358261"/>
                </a:moveTo>
                <a:cubicBezTo>
                  <a:pt x="3321469" y="2358261"/>
                  <a:pt x="3324212" y="2364022"/>
                  <a:pt x="3328738" y="2369714"/>
                </a:cubicBezTo>
                <a:cubicBezTo>
                  <a:pt x="3324006" y="2376846"/>
                  <a:pt x="3322223" y="2382333"/>
                  <a:pt x="3320440" y="2381236"/>
                </a:cubicBezTo>
                <a:cubicBezTo>
                  <a:pt x="3318520" y="2380069"/>
                  <a:pt x="3316531" y="2372731"/>
                  <a:pt x="3314542" y="2367999"/>
                </a:cubicBezTo>
                <a:cubicBezTo>
                  <a:pt x="3316119" y="2364502"/>
                  <a:pt x="3317354" y="2358330"/>
                  <a:pt x="3319343" y="2358261"/>
                </a:cubicBezTo>
                <a:close/>
                <a:moveTo>
                  <a:pt x="6552160" y="2357610"/>
                </a:moveTo>
                <a:cubicBezTo>
                  <a:pt x="6556147" y="2358124"/>
                  <a:pt x="6558856" y="2359496"/>
                  <a:pt x="6559473" y="2361622"/>
                </a:cubicBezTo>
                <a:cubicBezTo>
                  <a:pt x="6560639" y="2365737"/>
                  <a:pt x="6552340" y="2371292"/>
                  <a:pt x="6541299" y="2373760"/>
                </a:cubicBezTo>
                <a:cubicBezTo>
                  <a:pt x="6530463" y="2376229"/>
                  <a:pt x="6519216" y="2375201"/>
                  <a:pt x="6517433" y="2371634"/>
                </a:cubicBezTo>
                <a:cubicBezTo>
                  <a:pt x="6515444" y="2367588"/>
                  <a:pt x="6524771" y="2361553"/>
                  <a:pt x="6537184" y="2358741"/>
                </a:cubicBezTo>
                <a:cubicBezTo>
                  <a:pt x="6542911" y="2357438"/>
                  <a:pt x="6548174" y="2357095"/>
                  <a:pt x="6552160" y="2357610"/>
                </a:cubicBezTo>
                <a:close/>
                <a:moveTo>
                  <a:pt x="7861738" y="2357506"/>
                </a:moveTo>
                <a:cubicBezTo>
                  <a:pt x="7863933" y="2361347"/>
                  <a:pt x="7850012" y="2388299"/>
                  <a:pt x="7829506" y="2426018"/>
                </a:cubicBezTo>
                <a:cubicBezTo>
                  <a:pt x="7809275" y="2462914"/>
                  <a:pt x="7791444" y="2493775"/>
                  <a:pt x="7789386" y="2490415"/>
                </a:cubicBezTo>
                <a:cubicBezTo>
                  <a:pt x="7787329" y="2487054"/>
                  <a:pt x="7801594" y="2450981"/>
                  <a:pt x="7821482" y="2413811"/>
                </a:cubicBezTo>
                <a:cubicBezTo>
                  <a:pt x="7840958" y="2377395"/>
                  <a:pt x="7859613" y="2353803"/>
                  <a:pt x="7861738" y="2357506"/>
                </a:cubicBezTo>
                <a:close/>
                <a:moveTo>
                  <a:pt x="6322572" y="2356212"/>
                </a:moveTo>
                <a:cubicBezTo>
                  <a:pt x="6326729" y="2355861"/>
                  <a:pt x="6329627" y="2356375"/>
                  <a:pt x="6330210" y="2357850"/>
                </a:cubicBezTo>
                <a:cubicBezTo>
                  <a:pt x="6331307" y="2360524"/>
                  <a:pt x="6324038" y="2365394"/>
                  <a:pt x="6314025" y="2368685"/>
                </a:cubicBezTo>
                <a:cubicBezTo>
                  <a:pt x="6303121" y="2372320"/>
                  <a:pt x="6292079" y="2373211"/>
                  <a:pt x="6290982" y="2370605"/>
                </a:cubicBezTo>
                <a:cubicBezTo>
                  <a:pt x="6289953" y="2368205"/>
                  <a:pt x="6297566" y="2363268"/>
                  <a:pt x="6307373" y="2359770"/>
                </a:cubicBezTo>
                <a:cubicBezTo>
                  <a:pt x="6312997" y="2357781"/>
                  <a:pt x="6318414" y="2356564"/>
                  <a:pt x="6322572" y="2356212"/>
                </a:cubicBezTo>
                <a:close/>
                <a:moveTo>
                  <a:pt x="1026302" y="2356135"/>
                </a:moveTo>
                <a:cubicBezTo>
                  <a:pt x="1024451" y="2357164"/>
                  <a:pt x="1023423" y="2357987"/>
                  <a:pt x="1021913" y="2358604"/>
                </a:cubicBezTo>
                <a:cubicBezTo>
                  <a:pt x="1020062" y="2359290"/>
                  <a:pt x="1016633" y="2360250"/>
                  <a:pt x="1016016" y="2360250"/>
                </a:cubicBezTo>
                <a:cubicBezTo>
                  <a:pt x="1015467" y="2360250"/>
                  <a:pt x="1017388" y="2359084"/>
                  <a:pt x="1019103" y="2358398"/>
                </a:cubicBezTo>
                <a:cubicBezTo>
                  <a:pt x="1020543" y="2357781"/>
                  <a:pt x="1023217" y="2357095"/>
                  <a:pt x="1026302" y="2356135"/>
                </a:cubicBezTo>
                <a:close/>
                <a:moveTo>
                  <a:pt x="1435041" y="2355038"/>
                </a:moveTo>
                <a:cubicBezTo>
                  <a:pt x="1437782" y="2355861"/>
                  <a:pt x="1440045" y="2357644"/>
                  <a:pt x="1443886" y="2359770"/>
                </a:cubicBezTo>
                <a:cubicBezTo>
                  <a:pt x="1440389" y="2360729"/>
                  <a:pt x="1438400" y="2361896"/>
                  <a:pt x="1435726" y="2361896"/>
                </a:cubicBezTo>
                <a:cubicBezTo>
                  <a:pt x="1431884" y="2361896"/>
                  <a:pt x="1427838" y="2358878"/>
                  <a:pt x="1428320" y="2356615"/>
                </a:cubicBezTo>
                <a:cubicBezTo>
                  <a:pt x="1428661" y="2354763"/>
                  <a:pt x="1431268" y="2353940"/>
                  <a:pt x="1435041" y="2355038"/>
                </a:cubicBezTo>
                <a:close/>
                <a:moveTo>
                  <a:pt x="6475308" y="2352877"/>
                </a:moveTo>
                <a:cubicBezTo>
                  <a:pt x="6479578" y="2352997"/>
                  <a:pt x="6482595" y="2353940"/>
                  <a:pt x="6483212" y="2355655"/>
                </a:cubicBezTo>
                <a:cubicBezTo>
                  <a:pt x="6484378" y="2359152"/>
                  <a:pt x="6475806" y="2364707"/>
                  <a:pt x="6464558" y="2367587"/>
                </a:cubicBezTo>
                <a:cubicBezTo>
                  <a:pt x="6453037" y="2370537"/>
                  <a:pt x="6442819" y="2370262"/>
                  <a:pt x="6441516" y="2366833"/>
                </a:cubicBezTo>
                <a:cubicBezTo>
                  <a:pt x="6440213" y="2363473"/>
                  <a:pt x="6448374" y="2358192"/>
                  <a:pt x="6459895" y="2355038"/>
                </a:cubicBezTo>
                <a:cubicBezTo>
                  <a:pt x="6465518" y="2353460"/>
                  <a:pt x="6471039" y="2352757"/>
                  <a:pt x="6475308" y="2352877"/>
                </a:cubicBezTo>
                <a:close/>
                <a:moveTo>
                  <a:pt x="6398327" y="2352671"/>
                </a:moveTo>
                <a:cubicBezTo>
                  <a:pt x="6402476" y="2352602"/>
                  <a:pt x="6405442" y="2353357"/>
                  <a:pt x="6406059" y="2354969"/>
                </a:cubicBezTo>
                <a:cubicBezTo>
                  <a:pt x="6407294" y="2358192"/>
                  <a:pt x="6398721" y="2363679"/>
                  <a:pt x="6387817" y="2366696"/>
                </a:cubicBezTo>
                <a:cubicBezTo>
                  <a:pt x="6377873" y="2369439"/>
                  <a:pt x="6368409" y="2369576"/>
                  <a:pt x="6366832" y="2366970"/>
                </a:cubicBezTo>
                <a:cubicBezTo>
                  <a:pt x="6364980" y="2364021"/>
                  <a:pt x="6372524" y="2358741"/>
                  <a:pt x="6383497" y="2355312"/>
                </a:cubicBezTo>
                <a:cubicBezTo>
                  <a:pt x="6388846" y="2353631"/>
                  <a:pt x="6394178" y="2352740"/>
                  <a:pt x="6398327" y="2352671"/>
                </a:cubicBezTo>
                <a:close/>
                <a:moveTo>
                  <a:pt x="7576034" y="2352226"/>
                </a:moveTo>
                <a:cubicBezTo>
                  <a:pt x="7578366" y="2357164"/>
                  <a:pt x="7570548" y="2385076"/>
                  <a:pt x="7558752" y="2412370"/>
                </a:cubicBezTo>
                <a:cubicBezTo>
                  <a:pt x="7547093" y="2439254"/>
                  <a:pt x="7535092" y="2455164"/>
                  <a:pt x="7532829" y="2448649"/>
                </a:cubicBezTo>
                <a:cubicBezTo>
                  <a:pt x="7530497" y="2442066"/>
                  <a:pt x="7538178" y="2417788"/>
                  <a:pt x="7550111" y="2391728"/>
                </a:cubicBezTo>
                <a:cubicBezTo>
                  <a:pt x="7561838" y="2366148"/>
                  <a:pt x="7573702" y="2347288"/>
                  <a:pt x="7576034" y="2352226"/>
                </a:cubicBezTo>
                <a:close/>
                <a:moveTo>
                  <a:pt x="5006204" y="2351678"/>
                </a:moveTo>
                <a:cubicBezTo>
                  <a:pt x="5012170" y="2350374"/>
                  <a:pt x="5017725" y="2352226"/>
                  <a:pt x="5017863" y="2355586"/>
                </a:cubicBezTo>
                <a:cubicBezTo>
                  <a:pt x="5017931" y="2358947"/>
                  <a:pt x="5012308" y="2362993"/>
                  <a:pt x="5006135" y="2363953"/>
                </a:cubicBezTo>
                <a:cubicBezTo>
                  <a:pt x="5001198" y="2364707"/>
                  <a:pt x="4996054" y="2362993"/>
                  <a:pt x="4995643" y="2360524"/>
                </a:cubicBezTo>
                <a:cubicBezTo>
                  <a:pt x="4995094" y="2357438"/>
                  <a:pt x="5000444" y="2352981"/>
                  <a:pt x="5006204" y="2351678"/>
                </a:cubicBezTo>
                <a:close/>
                <a:moveTo>
                  <a:pt x="4574836" y="2351403"/>
                </a:moveTo>
                <a:cubicBezTo>
                  <a:pt x="4572984" y="2353186"/>
                  <a:pt x="4570858" y="2356067"/>
                  <a:pt x="4567635" y="2358193"/>
                </a:cubicBezTo>
                <a:cubicBezTo>
                  <a:pt x="4566126" y="2359153"/>
                  <a:pt x="4561257" y="2359633"/>
                  <a:pt x="4560571" y="2358741"/>
                </a:cubicBezTo>
                <a:cubicBezTo>
                  <a:pt x="4559886" y="2357850"/>
                  <a:pt x="4561806" y="2354764"/>
                  <a:pt x="4563932" y="2352912"/>
                </a:cubicBezTo>
                <a:cubicBezTo>
                  <a:pt x="4567292" y="2349963"/>
                  <a:pt x="4573122" y="2348934"/>
                  <a:pt x="4574836" y="2351403"/>
                </a:cubicBezTo>
                <a:close/>
                <a:moveTo>
                  <a:pt x="5214825" y="2350374"/>
                </a:moveTo>
                <a:cubicBezTo>
                  <a:pt x="5221340" y="2349551"/>
                  <a:pt x="5227581" y="2352157"/>
                  <a:pt x="5228266" y="2356066"/>
                </a:cubicBezTo>
                <a:cubicBezTo>
                  <a:pt x="5229020" y="2359975"/>
                  <a:pt x="5224152" y="2363953"/>
                  <a:pt x="5217568" y="2364776"/>
                </a:cubicBezTo>
                <a:cubicBezTo>
                  <a:pt x="5211190" y="2365599"/>
                  <a:pt x="5204743" y="2362924"/>
                  <a:pt x="5203989" y="2359152"/>
                </a:cubicBezTo>
                <a:cubicBezTo>
                  <a:pt x="5203235" y="2355449"/>
                  <a:pt x="5208515" y="2351197"/>
                  <a:pt x="5214825" y="2350374"/>
                </a:cubicBezTo>
                <a:close/>
                <a:moveTo>
                  <a:pt x="6090797" y="2350237"/>
                </a:moveTo>
                <a:cubicBezTo>
                  <a:pt x="6092100" y="2352500"/>
                  <a:pt x="6085037" y="2358192"/>
                  <a:pt x="6076190" y="2362032"/>
                </a:cubicBezTo>
                <a:cubicBezTo>
                  <a:pt x="6067137" y="2365941"/>
                  <a:pt x="6058839" y="2367039"/>
                  <a:pt x="6058153" y="2364364"/>
                </a:cubicBezTo>
                <a:cubicBezTo>
                  <a:pt x="6057536" y="2361964"/>
                  <a:pt x="6063159" y="2357369"/>
                  <a:pt x="6071389" y="2353597"/>
                </a:cubicBezTo>
                <a:cubicBezTo>
                  <a:pt x="6080579" y="2349345"/>
                  <a:pt x="6089426" y="2347836"/>
                  <a:pt x="6090797" y="2350237"/>
                </a:cubicBezTo>
                <a:close/>
                <a:moveTo>
                  <a:pt x="1628503" y="2350237"/>
                </a:moveTo>
                <a:cubicBezTo>
                  <a:pt x="1631179" y="2350511"/>
                  <a:pt x="1634266" y="2352020"/>
                  <a:pt x="1638997" y="2353666"/>
                </a:cubicBezTo>
                <a:cubicBezTo>
                  <a:pt x="1636186" y="2355243"/>
                  <a:pt x="1635225" y="2356615"/>
                  <a:pt x="1633371" y="2356752"/>
                </a:cubicBezTo>
                <a:cubicBezTo>
                  <a:pt x="1629600" y="2357095"/>
                  <a:pt x="1626240" y="2355106"/>
                  <a:pt x="1625281" y="2352774"/>
                </a:cubicBezTo>
                <a:cubicBezTo>
                  <a:pt x="1624869" y="2351746"/>
                  <a:pt x="1626996" y="2350031"/>
                  <a:pt x="1628503" y="2350237"/>
                </a:cubicBezTo>
                <a:close/>
                <a:moveTo>
                  <a:pt x="1166071" y="2348660"/>
                </a:moveTo>
                <a:cubicBezTo>
                  <a:pt x="1169224" y="2349620"/>
                  <a:pt x="1171967" y="2350031"/>
                  <a:pt x="1172724" y="2350854"/>
                </a:cubicBezTo>
                <a:cubicBezTo>
                  <a:pt x="1173751" y="2351952"/>
                  <a:pt x="1167782" y="2353872"/>
                  <a:pt x="1164562" y="2353598"/>
                </a:cubicBezTo>
                <a:cubicBezTo>
                  <a:pt x="1162231" y="2353392"/>
                  <a:pt x="1159897" y="2352569"/>
                  <a:pt x="1159828" y="2351814"/>
                </a:cubicBezTo>
                <a:cubicBezTo>
                  <a:pt x="1159828" y="2351060"/>
                  <a:pt x="1163050" y="2350100"/>
                  <a:pt x="1166071" y="2348660"/>
                </a:cubicBezTo>
                <a:close/>
                <a:moveTo>
                  <a:pt x="3727530" y="2348111"/>
                </a:moveTo>
                <a:cubicBezTo>
                  <a:pt x="3729039" y="2346670"/>
                  <a:pt x="3731920" y="2350579"/>
                  <a:pt x="3735143" y="2352843"/>
                </a:cubicBezTo>
                <a:cubicBezTo>
                  <a:pt x="3733497" y="2359015"/>
                  <a:pt x="3732743" y="2365873"/>
                  <a:pt x="3731234" y="2366559"/>
                </a:cubicBezTo>
                <a:cubicBezTo>
                  <a:pt x="3729382" y="2367313"/>
                  <a:pt x="3725679" y="2363678"/>
                  <a:pt x="3724925" y="2360249"/>
                </a:cubicBezTo>
                <a:cubicBezTo>
                  <a:pt x="3724239" y="2357232"/>
                  <a:pt x="3725885" y="2349757"/>
                  <a:pt x="3727530" y="2348111"/>
                </a:cubicBezTo>
                <a:close/>
                <a:moveTo>
                  <a:pt x="7834581" y="2346808"/>
                </a:moveTo>
                <a:cubicBezTo>
                  <a:pt x="7837529" y="2349345"/>
                  <a:pt x="7825527" y="2376160"/>
                  <a:pt x="7807697" y="2411410"/>
                </a:cubicBezTo>
                <a:cubicBezTo>
                  <a:pt x="7788769" y="2448786"/>
                  <a:pt x="7770046" y="2482802"/>
                  <a:pt x="7767372" y="2480402"/>
                </a:cubicBezTo>
                <a:cubicBezTo>
                  <a:pt x="7764834" y="2478070"/>
                  <a:pt x="7776767" y="2444672"/>
                  <a:pt x="7794529" y="2408118"/>
                </a:cubicBezTo>
                <a:cubicBezTo>
                  <a:pt x="7813663" y="2368890"/>
                  <a:pt x="7831357" y="2343996"/>
                  <a:pt x="7834581" y="2346808"/>
                </a:cubicBezTo>
                <a:close/>
                <a:moveTo>
                  <a:pt x="5630488" y="2346739"/>
                </a:moveTo>
                <a:cubicBezTo>
                  <a:pt x="5637278" y="2343516"/>
                  <a:pt x="5644684" y="2344887"/>
                  <a:pt x="5646193" y="2349825"/>
                </a:cubicBezTo>
                <a:cubicBezTo>
                  <a:pt x="5647770" y="2355037"/>
                  <a:pt x="5643038" y="2360524"/>
                  <a:pt x="5635563" y="2363198"/>
                </a:cubicBezTo>
                <a:cubicBezTo>
                  <a:pt x="5629254" y="2365461"/>
                  <a:pt x="5623013" y="2364638"/>
                  <a:pt x="5621161" y="2361347"/>
                </a:cubicBezTo>
                <a:cubicBezTo>
                  <a:pt x="5619035" y="2357506"/>
                  <a:pt x="5623424" y="2350031"/>
                  <a:pt x="5630488" y="2346739"/>
                </a:cubicBezTo>
                <a:close/>
                <a:moveTo>
                  <a:pt x="1098655" y="2346053"/>
                </a:moveTo>
                <a:cubicBezTo>
                  <a:pt x="1100577" y="2346122"/>
                  <a:pt x="1097350" y="2347905"/>
                  <a:pt x="1093991" y="2348660"/>
                </a:cubicBezTo>
                <a:cubicBezTo>
                  <a:pt x="1090357" y="2349482"/>
                  <a:pt x="1086792" y="2350031"/>
                  <a:pt x="1087135" y="2349002"/>
                </a:cubicBezTo>
                <a:cubicBezTo>
                  <a:pt x="1087272" y="2348454"/>
                  <a:pt x="1088984" y="2347631"/>
                  <a:pt x="1090014" y="2346945"/>
                </a:cubicBezTo>
                <a:cubicBezTo>
                  <a:pt x="1094473" y="2346396"/>
                  <a:pt x="1097149" y="2345985"/>
                  <a:pt x="1098655" y="2346053"/>
                </a:cubicBezTo>
                <a:close/>
                <a:moveTo>
                  <a:pt x="4650755" y="2345368"/>
                </a:moveTo>
                <a:cubicBezTo>
                  <a:pt x="4646091" y="2349140"/>
                  <a:pt x="4643417" y="2352020"/>
                  <a:pt x="4640193" y="2353666"/>
                </a:cubicBezTo>
                <a:cubicBezTo>
                  <a:pt x="4636010" y="2355792"/>
                  <a:pt x="4631895" y="2356341"/>
                  <a:pt x="4631758" y="2354078"/>
                </a:cubicBezTo>
                <a:cubicBezTo>
                  <a:pt x="4631621" y="2351952"/>
                  <a:pt x="4634913" y="2348866"/>
                  <a:pt x="4639370" y="2347083"/>
                </a:cubicBezTo>
                <a:cubicBezTo>
                  <a:pt x="4642662" y="2345779"/>
                  <a:pt x="4645748" y="2346054"/>
                  <a:pt x="4650755" y="2345368"/>
                </a:cubicBezTo>
                <a:close/>
                <a:moveTo>
                  <a:pt x="4493568" y="2344133"/>
                </a:moveTo>
                <a:cubicBezTo>
                  <a:pt x="4497066" y="2347356"/>
                  <a:pt x="4500152" y="2348454"/>
                  <a:pt x="4500564" y="2350785"/>
                </a:cubicBezTo>
                <a:cubicBezTo>
                  <a:pt x="4500769" y="2351951"/>
                  <a:pt x="4496106" y="2356546"/>
                  <a:pt x="4493568" y="2357575"/>
                </a:cubicBezTo>
                <a:cubicBezTo>
                  <a:pt x="4491100" y="2358603"/>
                  <a:pt x="4486368" y="2357780"/>
                  <a:pt x="4486574" y="2356477"/>
                </a:cubicBezTo>
                <a:cubicBezTo>
                  <a:pt x="4486985" y="2353734"/>
                  <a:pt x="4490003" y="2350168"/>
                  <a:pt x="4493568" y="2344133"/>
                </a:cubicBezTo>
                <a:close/>
                <a:moveTo>
                  <a:pt x="1298153" y="2343859"/>
                </a:moveTo>
                <a:cubicBezTo>
                  <a:pt x="1300622" y="2343859"/>
                  <a:pt x="1304532" y="2344956"/>
                  <a:pt x="1306041" y="2345985"/>
                </a:cubicBezTo>
                <a:cubicBezTo>
                  <a:pt x="1308374" y="2347494"/>
                  <a:pt x="1304669" y="2349619"/>
                  <a:pt x="1300622" y="2349139"/>
                </a:cubicBezTo>
                <a:cubicBezTo>
                  <a:pt x="1297812" y="2348797"/>
                  <a:pt x="1295343" y="2347562"/>
                  <a:pt x="1291159" y="2346396"/>
                </a:cubicBezTo>
                <a:cubicBezTo>
                  <a:pt x="1294245" y="2345162"/>
                  <a:pt x="1295891" y="2343859"/>
                  <a:pt x="1298153" y="2343859"/>
                </a:cubicBezTo>
                <a:close/>
                <a:moveTo>
                  <a:pt x="1012036" y="2343379"/>
                </a:moveTo>
                <a:cubicBezTo>
                  <a:pt x="1011008" y="2344065"/>
                  <a:pt x="1009911" y="2344751"/>
                  <a:pt x="1008882" y="2345436"/>
                </a:cubicBezTo>
                <a:cubicBezTo>
                  <a:pt x="1007511" y="2345710"/>
                  <a:pt x="1006139" y="2345985"/>
                  <a:pt x="1004768" y="2346191"/>
                </a:cubicBezTo>
                <a:cubicBezTo>
                  <a:pt x="1006207" y="2345368"/>
                  <a:pt x="1007785" y="2344339"/>
                  <a:pt x="1009156" y="2343790"/>
                </a:cubicBezTo>
                <a:cubicBezTo>
                  <a:pt x="1010185" y="2343379"/>
                  <a:pt x="1011078" y="2343516"/>
                  <a:pt x="1012036" y="2343379"/>
                </a:cubicBezTo>
                <a:close/>
                <a:moveTo>
                  <a:pt x="6962449" y="2340635"/>
                </a:moveTo>
                <a:cubicBezTo>
                  <a:pt x="6975136" y="2338921"/>
                  <a:pt x="6986246" y="2342967"/>
                  <a:pt x="6988235" y="2349963"/>
                </a:cubicBezTo>
                <a:cubicBezTo>
                  <a:pt x="6990224" y="2356821"/>
                  <a:pt x="6981788" y="2363610"/>
                  <a:pt x="6969513" y="2364982"/>
                </a:cubicBezTo>
                <a:cubicBezTo>
                  <a:pt x="6957443" y="2366353"/>
                  <a:pt x="6945372" y="2361964"/>
                  <a:pt x="6943452" y="2355586"/>
                </a:cubicBezTo>
                <a:cubicBezTo>
                  <a:pt x="6941532" y="2349139"/>
                  <a:pt x="6950173" y="2342281"/>
                  <a:pt x="6962449" y="2340635"/>
                </a:cubicBezTo>
                <a:close/>
                <a:moveTo>
                  <a:pt x="6164658" y="2340224"/>
                </a:moveTo>
                <a:cubicBezTo>
                  <a:pt x="6165893" y="2342693"/>
                  <a:pt x="6159240" y="2347974"/>
                  <a:pt x="6150256" y="2351745"/>
                </a:cubicBezTo>
                <a:cubicBezTo>
                  <a:pt x="6141341" y="2355518"/>
                  <a:pt x="6132357" y="2356821"/>
                  <a:pt x="6131259" y="2354489"/>
                </a:cubicBezTo>
                <a:cubicBezTo>
                  <a:pt x="6130162" y="2352157"/>
                  <a:pt x="6136883" y="2346808"/>
                  <a:pt x="6145867" y="2342830"/>
                </a:cubicBezTo>
                <a:cubicBezTo>
                  <a:pt x="6154645" y="2338990"/>
                  <a:pt x="6163424" y="2337824"/>
                  <a:pt x="6164658" y="2340224"/>
                </a:cubicBezTo>
                <a:close/>
                <a:moveTo>
                  <a:pt x="6763712" y="2339770"/>
                </a:moveTo>
                <a:cubicBezTo>
                  <a:pt x="6768590" y="2340652"/>
                  <a:pt x="6772345" y="2342555"/>
                  <a:pt x="6773579" y="2345230"/>
                </a:cubicBezTo>
                <a:cubicBezTo>
                  <a:pt x="6776048" y="2350511"/>
                  <a:pt x="6767750" y="2356957"/>
                  <a:pt x="6755405" y="2359289"/>
                </a:cubicBezTo>
                <a:cubicBezTo>
                  <a:pt x="6742787" y="2361689"/>
                  <a:pt x="6731951" y="2359289"/>
                  <a:pt x="6730374" y="2353734"/>
                </a:cubicBezTo>
                <a:cubicBezTo>
                  <a:pt x="6728934" y="2348796"/>
                  <a:pt x="6736134" y="2343036"/>
                  <a:pt x="6747108" y="2340430"/>
                </a:cubicBezTo>
                <a:cubicBezTo>
                  <a:pt x="6752834" y="2339024"/>
                  <a:pt x="6758835" y="2338887"/>
                  <a:pt x="6763712" y="2339770"/>
                </a:cubicBezTo>
                <a:close/>
                <a:moveTo>
                  <a:pt x="4721323" y="2339744"/>
                </a:moveTo>
                <a:cubicBezTo>
                  <a:pt x="4723518" y="2340704"/>
                  <a:pt x="4720225" y="2343448"/>
                  <a:pt x="4715768" y="2345985"/>
                </a:cubicBezTo>
                <a:cubicBezTo>
                  <a:pt x="4711173" y="2348522"/>
                  <a:pt x="4703218" y="2350031"/>
                  <a:pt x="4703972" y="2348042"/>
                </a:cubicBezTo>
                <a:cubicBezTo>
                  <a:pt x="4704658" y="2346328"/>
                  <a:pt x="4707950" y="2343722"/>
                  <a:pt x="4711241" y="2340293"/>
                </a:cubicBezTo>
                <a:cubicBezTo>
                  <a:pt x="4715699" y="2339950"/>
                  <a:pt x="4719814" y="2339127"/>
                  <a:pt x="4721323" y="2339744"/>
                </a:cubicBezTo>
                <a:close/>
                <a:moveTo>
                  <a:pt x="4932138" y="2339607"/>
                </a:moveTo>
                <a:cubicBezTo>
                  <a:pt x="4936527" y="2338853"/>
                  <a:pt x="4940437" y="2339607"/>
                  <a:pt x="4943248" y="2339607"/>
                </a:cubicBezTo>
                <a:cubicBezTo>
                  <a:pt x="4944346" y="2342830"/>
                  <a:pt x="4940299" y="2346534"/>
                  <a:pt x="4935156" y="2348385"/>
                </a:cubicBezTo>
                <a:cubicBezTo>
                  <a:pt x="4928778" y="2350717"/>
                  <a:pt x="4922880" y="2349963"/>
                  <a:pt x="4922606" y="2346808"/>
                </a:cubicBezTo>
                <a:cubicBezTo>
                  <a:pt x="4922331" y="2344202"/>
                  <a:pt x="4926583" y="2340567"/>
                  <a:pt x="4932138" y="2339607"/>
                </a:cubicBezTo>
                <a:close/>
                <a:moveTo>
                  <a:pt x="924734" y="2337275"/>
                </a:moveTo>
                <a:cubicBezTo>
                  <a:pt x="924255" y="2338098"/>
                  <a:pt x="923774" y="2338921"/>
                  <a:pt x="923294" y="2339676"/>
                </a:cubicBezTo>
                <a:cubicBezTo>
                  <a:pt x="922677" y="2339881"/>
                  <a:pt x="921579" y="2340361"/>
                  <a:pt x="921649" y="2340155"/>
                </a:cubicBezTo>
                <a:cubicBezTo>
                  <a:pt x="921785" y="2339538"/>
                  <a:pt x="922402" y="2338715"/>
                  <a:pt x="922814" y="2337961"/>
                </a:cubicBezTo>
                <a:cubicBezTo>
                  <a:pt x="923501" y="2337755"/>
                  <a:pt x="924117" y="2337481"/>
                  <a:pt x="924734" y="2337275"/>
                </a:cubicBezTo>
                <a:close/>
                <a:moveTo>
                  <a:pt x="4795115" y="2334875"/>
                </a:moveTo>
                <a:cubicBezTo>
                  <a:pt x="4796075" y="2336589"/>
                  <a:pt x="4792303" y="2340087"/>
                  <a:pt x="4787228" y="2342213"/>
                </a:cubicBezTo>
                <a:cubicBezTo>
                  <a:pt x="4781948" y="2344476"/>
                  <a:pt x="4777147" y="2344682"/>
                  <a:pt x="4776736" y="2342556"/>
                </a:cubicBezTo>
                <a:cubicBezTo>
                  <a:pt x="4776393" y="2340773"/>
                  <a:pt x="4778587" y="2338647"/>
                  <a:pt x="4783319" y="2336315"/>
                </a:cubicBezTo>
                <a:cubicBezTo>
                  <a:pt x="4788257" y="2333846"/>
                  <a:pt x="4794155" y="2333160"/>
                  <a:pt x="4795115" y="2334875"/>
                </a:cubicBezTo>
                <a:close/>
                <a:moveTo>
                  <a:pt x="4868976" y="2334601"/>
                </a:moveTo>
                <a:cubicBezTo>
                  <a:pt x="4870004" y="2336659"/>
                  <a:pt x="4866575" y="2339745"/>
                  <a:pt x="4860815" y="2341870"/>
                </a:cubicBezTo>
                <a:cubicBezTo>
                  <a:pt x="4855123" y="2343928"/>
                  <a:pt x="4849911" y="2344134"/>
                  <a:pt x="4849156" y="2342214"/>
                </a:cubicBezTo>
                <a:cubicBezTo>
                  <a:pt x="4848333" y="2340225"/>
                  <a:pt x="4852037" y="2337002"/>
                  <a:pt x="4857592" y="2334807"/>
                </a:cubicBezTo>
                <a:cubicBezTo>
                  <a:pt x="4862735" y="2332750"/>
                  <a:pt x="4868016" y="2332612"/>
                  <a:pt x="4868976" y="2334601"/>
                </a:cubicBezTo>
                <a:close/>
                <a:moveTo>
                  <a:pt x="7807697" y="2332749"/>
                </a:moveTo>
                <a:cubicBezTo>
                  <a:pt x="7810783" y="2335904"/>
                  <a:pt x="7798850" y="2365393"/>
                  <a:pt x="7781568" y="2401741"/>
                </a:cubicBezTo>
                <a:cubicBezTo>
                  <a:pt x="7765383" y="2435756"/>
                  <a:pt x="7749472" y="2465520"/>
                  <a:pt x="7746318" y="2464560"/>
                </a:cubicBezTo>
                <a:cubicBezTo>
                  <a:pt x="7742958" y="2463463"/>
                  <a:pt x="7754547" y="2428006"/>
                  <a:pt x="7771418" y="2390905"/>
                </a:cubicBezTo>
                <a:cubicBezTo>
                  <a:pt x="7788700" y="2353049"/>
                  <a:pt x="7804542" y="2329526"/>
                  <a:pt x="7807697" y="2332749"/>
                </a:cubicBezTo>
                <a:close/>
                <a:moveTo>
                  <a:pt x="5348487" y="2331994"/>
                </a:moveTo>
                <a:cubicBezTo>
                  <a:pt x="5354934" y="2330417"/>
                  <a:pt x="5361517" y="2332132"/>
                  <a:pt x="5362889" y="2335766"/>
                </a:cubicBezTo>
                <a:cubicBezTo>
                  <a:pt x="5364260" y="2339538"/>
                  <a:pt x="5360077" y="2343927"/>
                  <a:pt x="5353425" y="2345573"/>
                </a:cubicBezTo>
                <a:cubicBezTo>
                  <a:pt x="5346978" y="2347151"/>
                  <a:pt x="5340395" y="2345299"/>
                  <a:pt x="5338954" y="2341596"/>
                </a:cubicBezTo>
                <a:cubicBezTo>
                  <a:pt x="5337514" y="2338029"/>
                  <a:pt x="5342041" y="2333503"/>
                  <a:pt x="5348487" y="2331994"/>
                </a:cubicBezTo>
                <a:close/>
                <a:moveTo>
                  <a:pt x="6239684" y="2330417"/>
                </a:moveTo>
                <a:cubicBezTo>
                  <a:pt x="6240439" y="2333092"/>
                  <a:pt x="6233649" y="2338098"/>
                  <a:pt x="6224254" y="2341801"/>
                </a:cubicBezTo>
                <a:cubicBezTo>
                  <a:pt x="6215064" y="2345505"/>
                  <a:pt x="6206217" y="2346808"/>
                  <a:pt x="6204708" y="2344750"/>
                </a:cubicBezTo>
                <a:cubicBezTo>
                  <a:pt x="6202994" y="2342418"/>
                  <a:pt x="6210812" y="2336658"/>
                  <a:pt x="6221442" y="2332406"/>
                </a:cubicBezTo>
                <a:cubicBezTo>
                  <a:pt x="6230837" y="2328702"/>
                  <a:pt x="6238930" y="2327811"/>
                  <a:pt x="6239684" y="2330417"/>
                </a:cubicBezTo>
                <a:close/>
                <a:moveTo>
                  <a:pt x="1492031" y="2329114"/>
                </a:moveTo>
                <a:cubicBezTo>
                  <a:pt x="1496968" y="2331103"/>
                  <a:pt x="1499711" y="2331926"/>
                  <a:pt x="1501221" y="2333023"/>
                </a:cubicBezTo>
                <a:cubicBezTo>
                  <a:pt x="1503139" y="2334463"/>
                  <a:pt x="1499917" y="2336452"/>
                  <a:pt x="1496556" y="2335903"/>
                </a:cubicBezTo>
                <a:cubicBezTo>
                  <a:pt x="1492853" y="2335286"/>
                  <a:pt x="1489218" y="2334121"/>
                  <a:pt x="1489492" y="2331994"/>
                </a:cubicBezTo>
                <a:cubicBezTo>
                  <a:pt x="1489561" y="2330897"/>
                  <a:pt x="1491068" y="2330074"/>
                  <a:pt x="1492031" y="2329114"/>
                </a:cubicBezTo>
                <a:close/>
                <a:moveTo>
                  <a:pt x="1087272" y="2328634"/>
                </a:moveTo>
                <a:cubicBezTo>
                  <a:pt x="1085007" y="2329800"/>
                  <a:pt x="1083772" y="2330692"/>
                  <a:pt x="1082126" y="2331240"/>
                </a:cubicBezTo>
                <a:cubicBezTo>
                  <a:pt x="1080617" y="2331789"/>
                  <a:pt x="1078561" y="2331994"/>
                  <a:pt x="1076777" y="2332338"/>
                </a:cubicBezTo>
                <a:cubicBezTo>
                  <a:pt x="1077873" y="2331652"/>
                  <a:pt x="1078631" y="2330897"/>
                  <a:pt x="1080138" y="2330349"/>
                </a:cubicBezTo>
                <a:cubicBezTo>
                  <a:pt x="1081716" y="2329732"/>
                  <a:pt x="1084047" y="2329389"/>
                  <a:pt x="1087272" y="2328634"/>
                </a:cubicBezTo>
                <a:close/>
                <a:moveTo>
                  <a:pt x="3181154" y="2327811"/>
                </a:moveTo>
                <a:cubicBezTo>
                  <a:pt x="3182937" y="2329320"/>
                  <a:pt x="3185817" y="2338784"/>
                  <a:pt x="3185886" y="2343379"/>
                </a:cubicBezTo>
                <a:cubicBezTo>
                  <a:pt x="3185954" y="2347288"/>
                  <a:pt x="3182937" y="2352157"/>
                  <a:pt x="3181085" y="2351197"/>
                </a:cubicBezTo>
                <a:cubicBezTo>
                  <a:pt x="3179371" y="2350168"/>
                  <a:pt x="3177313" y="2342281"/>
                  <a:pt x="3174433" y="2335012"/>
                </a:cubicBezTo>
                <a:cubicBezTo>
                  <a:pt x="3177313" y="2331583"/>
                  <a:pt x="3179302" y="2326234"/>
                  <a:pt x="3181154" y="2327811"/>
                </a:cubicBezTo>
                <a:close/>
                <a:moveTo>
                  <a:pt x="2231046" y="2327057"/>
                </a:moveTo>
                <a:cubicBezTo>
                  <a:pt x="2232829" y="2328703"/>
                  <a:pt x="2233995" y="2335698"/>
                  <a:pt x="2236121" y="2342762"/>
                </a:cubicBezTo>
                <a:cubicBezTo>
                  <a:pt x="2232692" y="2343859"/>
                  <a:pt x="2230017" y="2346671"/>
                  <a:pt x="2228440" y="2344751"/>
                </a:cubicBezTo>
                <a:cubicBezTo>
                  <a:pt x="2226725" y="2342693"/>
                  <a:pt x="2224736" y="2334669"/>
                  <a:pt x="2225285" y="2331720"/>
                </a:cubicBezTo>
                <a:cubicBezTo>
                  <a:pt x="2225834" y="2328429"/>
                  <a:pt x="2229400" y="2325548"/>
                  <a:pt x="2231046" y="2327057"/>
                </a:cubicBezTo>
                <a:close/>
                <a:moveTo>
                  <a:pt x="2094092" y="2326920"/>
                </a:moveTo>
                <a:cubicBezTo>
                  <a:pt x="2096698" y="2331927"/>
                  <a:pt x="2099716" y="2335561"/>
                  <a:pt x="2099990" y="2338853"/>
                </a:cubicBezTo>
                <a:cubicBezTo>
                  <a:pt x="2100196" y="2342145"/>
                  <a:pt x="2097864" y="2347631"/>
                  <a:pt x="2096287" y="2347494"/>
                </a:cubicBezTo>
                <a:cubicBezTo>
                  <a:pt x="2094435" y="2347288"/>
                  <a:pt x="2090869" y="2342282"/>
                  <a:pt x="2090389" y="2339059"/>
                </a:cubicBezTo>
                <a:cubicBezTo>
                  <a:pt x="2089909" y="2335836"/>
                  <a:pt x="2092378" y="2332132"/>
                  <a:pt x="2094092" y="2326920"/>
                </a:cubicBezTo>
                <a:close/>
                <a:moveTo>
                  <a:pt x="7099883" y="2325480"/>
                </a:moveTo>
                <a:cubicBezTo>
                  <a:pt x="7112502" y="2324588"/>
                  <a:pt x="7123269" y="2330143"/>
                  <a:pt x="7124572" y="2338030"/>
                </a:cubicBezTo>
                <a:cubicBezTo>
                  <a:pt x="7125807" y="2345779"/>
                  <a:pt x="7116891" y="2352363"/>
                  <a:pt x="7104477" y="2352912"/>
                </a:cubicBezTo>
                <a:cubicBezTo>
                  <a:pt x="7092271" y="2353392"/>
                  <a:pt x="7080612" y="2347631"/>
                  <a:pt x="7079515" y="2340430"/>
                </a:cubicBezTo>
                <a:cubicBezTo>
                  <a:pt x="7078349" y="2332955"/>
                  <a:pt x="7087401" y="2326371"/>
                  <a:pt x="7099883" y="2325480"/>
                </a:cubicBezTo>
                <a:close/>
                <a:moveTo>
                  <a:pt x="6687083" y="2325154"/>
                </a:moveTo>
                <a:cubicBezTo>
                  <a:pt x="6691301" y="2325806"/>
                  <a:pt x="6694335" y="2327400"/>
                  <a:pt x="6695330" y="2329801"/>
                </a:cubicBezTo>
                <a:cubicBezTo>
                  <a:pt x="6697250" y="2334464"/>
                  <a:pt x="6689844" y="2340499"/>
                  <a:pt x="6678802" y="2343242"/>
                </a:cubicBezTo>
                <a:cubicBezTo>
                  <a:pt x="6667281" y="2346123"/>
                  <a:pt x="6654388" y="2344134"/>
                  <a:pt x="6653291" y="2339333"/>
                </a:cubicBezTo>
                <a:cubicBezTo>
                  <a:pt x="6652262" y="2334738"/>
                  <a:pt x="6660492" y="2328909"/>
                  <a:pt x="6671738" y="2326166"/>
                </a:cubicBezTo>
                <a:cubicBezTo>
                  <a:pt x="6677465" y="2324794"/>
                  <a:pt x="6682866" y="2324502"/>
                  <a:pt x="6687083" y="2325154"/>
                </a:cubicBezTo>
                <a:close/>
                <a:moveTo>
                  <a:pt x="1959471" y="2325000"/>
                </a:moveTo>
                <a:cubicBezTo>
                  <a:pt x="1962009" y="2329321"/>
                  <a:pt x="1965026" y="2332475"/>
                  <a:pt x="1965231" y="2335218"/>
                </a:cubicBezTo>
                <a:cubicBezTo>
                  <a:pt x="1965438" y="2338030"/>
                  <a:pt x="1963038" y="2342488"/>
                  <a:pt x="1961461" y="2342282"/>
                </a:cubicBezTo>
                <a:cubicBezTo>
                  <a:pt x="1959609" y="2342008"/>
                  <a:pt x="1956109" y="2337687"/>
                  <a:pt x="1955699" y="2335012"/>
                </a:cubicBezTo>
                <a:cubicBezTo>
                  <a:pt x="1955220" y="2332269"/>
                  <a:pt x="1957688" y="2329321"/>
                  <a:pt x="1959471" y="2325000"/>
                </a:cubicBezTo>
                <a:close/>
                <a:moveTo>
                  <a:pt x="1233963" y="2324588"/>
                </a:moveTo>
                <a:cubicBezTo>
                  <a:pt x="1231700" y="2325822"/>
                  <a:pt x="1230603" y="2326988"/>
                  <a:pt x="1229366" y="2327057"/>
                </a:cubicBezTo>
                <a:cubicBezTo>
                  <a:pt x="1226487" y="2327263"/>
                  <a:pt x="1223538" y="2326919"/>
                  <a:pt x="1220591" y="2326851"/>
                </a:cubicBezTo>
                <a:cubicBezTo>
                  <a:pt x="1221549" y="2326165"/>
                  <a:pt x="1222098" y="2325136"/>
                  <a:pt x="1223538" y="2324999"/>
                </a:cubicBezTo>
                <a:cubicBezTo>
                  <a:pt x="1226213" y="2324588"/>
                  <a:pt x="1229435" y="2324725"/>
                  <a:pt x="1233963" y="2324588"/>
                </a:cubicBezTo>
                <a:close/>
                <a:moveTo>
                  <a:pt x="5558205" y="2323286"/>
                </a:moveTo>
                <a:cubicBezTo>
                  <a:pt x="5564240" y="2321640"/>
                  <a:pt x="5570687" y="2323354"/>
                  <a:pt x="5571715" y="2326989"/>
                </a:cubicBezTo>
                <a:cubicBezTo>
                  <a:pt x="5573018" y="2331309"/>
                  <a:pt x="5567395" y="2337893"/>
                  <a:pt x="5560537" y="2339950"/>
                </a:cubicBezTo>
                <a:cubicBezTo>
                  <a:pt x="5554570" y="2341734"/>
                  <a:pt x="5548604" y="2339813"/>
                  <a:pt x="5547301" y="2335836"/>
                </a:cubicBezTo>
                <a:cubicBezTo>
                  <a:pt x="5545861" y="2331104"/>
                  <a:pt x="5550936" y="2325343"/>
                  <a:pt x="5558205" y="2323286"/>
                </a:cubicBezTo>
                <a:close/>
                <a:moveTo>
                  <a:pt x="5139387" y="2322668"/>
                </a:moveTo>
                <a:cubicBezTo>
                  <a:pt x="5145010" y="2321434"/>
                  <a:pt x="5151594" y="2323491"/>
                  <a:pt x="5152417" y="2326783"/>
                </a:cubicBezTo>
                <a:cubicBezTo>
                  <a:pt x="5153240" y="2330075"/>
                  <a:pt x="5147891" y="2334327"/>
                  <a:pt x="5141924" y="2334876"/>
                </a:cubicBezTo>
                <a:cubicBezTo>
                  <a:pt x="5136232" y="2335424"/>
                  <a:pt x="5131843" y="2334601"/>
                  <a:pt x="5130471" y="2331378"/>
                </a:cubicBezTo>
                <a:cubicBezTo>
                  <a:pt x="5129100" y="2328154"/>
                  <a:pt x="5133352" y="2324177"/>
                  <a:pt x="5139387" y="2322668"/>
                </a:cubicBezTo>
                <a:close/>
                <a:moveTo>
                  <a:pt x="1362209" y="2320954"/>
                </a:moveTo>
                <a:cubicBezTo>
                  <a:pt x="1363512" y="2320885"/>
                  <a:pt x="1365570" y="2322188"/>
                  <a:pt x="1369066" y="2323697"/>
                </a:cubicBezTo>
                <a:cubicBezTo>
                  <a:pt x="1364540" y="2324040"/>
                  <a:pt x="1361798" y="2324589"/>
                  <a:pt x="1359054" y="2324383"/>
                </a:cubicBezTo>
                <a:cubicBezTo>
                  <a:pt x="1357478" y="2324246"/>
                  <a:pt x="1355968" y="2322943"/>
                  <a:pt x="1354457" y="2322188"/>
                </a:cubicBezTo>
                <a:cubicBezTo>
                  <a:pt x="1356996" y="2321708"/>
                  <a:pt x="1359399" y="2321022"/>
                  <a:pt x="1362209" y="2320954"/>
                </a:cubicBezTo>
                <a:close/>
                <a:moveTo>
                  <a:pt x="6306747" y="2320559"/>
                </a:moveTo>
                <a:cubicBezTo>
                  <a:pt x="6310733" y="2320010"/>
                  <a:pt x="6313717" y="2320302"/>
                  <a:pt x="6314643" y="2321571"/>
                </a:cubicBezTo>
                <a:cubicBezTo>
                  <a:pt x="6316357" y="2323971"/>
                  <a:pt x="6308950" y="2329869"/>
                  <a:pt x="6299349" y="2333572"/>
                </a:cubicBezTo>
                <a:cubicBezTo>
                  <a:pt x="6290777" y="2336932"/>
                  <a:pt x="6281587" y="2338167"/>
                  <a:pt x="6279461" y="2336247"/>
                </a:cubicBezTo>
                <a:cubicBezTo>
                  <a:pt x="6276924" y="2333984"/>
                  <a:pt x="6282821" y="2328909"/>
                  <a:pt x="6292834" y="2324588"/>
                </a:cubicBezTo>
                <a:cubicBezTo>
                  <a:pt x="6297771" y="2322496"/>
                  <a:pt x="6302761" y="2321108"/>
                  <a:pt x="6306747" y="2320559"/>
                </a:cubicBezTo>
                <a:close/>
                <a:moveTo>
                  <a:pt x="1162434" y="2319719"/>
                </a:moveTo>
                <a:cubicBezTo>
                  <a:pt x="1158455" y="2320611"/>
                  <a:pt x="1156329" y="2321365"/>
                  <a:pt x="1154203" y="2321776"/>
                </a:cubicBezTo>
                <a:cubicBezTo>
                  <a:pt x="1152215" y="2322120"/>
                  <a:pt x="1150226" y="2322120"/>
                  <a:pt x="1148238" y="2322394"/>
                </a:cubicBezTo>
                <a:cubicBezTo>
                  <a:pt x="1149611" y="2321982"/>
                  <a:pt x="1150638" y="2321571"/>
                  <a:pt x="1152421" y="2321228"/>
                </a:cubicBezTo>
                <a:cubicBezTo>
                  <a:pt x="1153930" y="2320885"/>
                  <a:pt x="1156329" y="2320542"/>
                  <a:pt x="1162434" y="2319719"/>
                </a:cubicBezTo>
                <a:close/>
                <a:moveTo>
                  <a:pt x="1824711" y="2318347"/>
                </a:moveTo>
                <a:cubicBezTo>
                  <a:pt x="1827249" y="2321913"/>
                  <a:pt x="1830199" y="2324519"/>
                  <a:pt x="1830404" y="2326782"/>
                </a:cubicBezTo>
                <a:cubicBezTo>
                  <a:pt x="1830609" y="2329045"/>
                  <a:pt x="1828072" y="2332474"/>
                  <a:pt x="1826493" y="2332269"/>
                </a:cubicBezTo>
                <a:cubicBezTo>
                  <a:pt x="1824644" y="2331994"/>
                  <a:pt x="1821143" y="2328428"/>
                  <a:pt x="1820801" y="2326234"/>
                </a:cubicBezTo>
                <a:cubicBezTo>
                  <a:pt x="1820391" y="2324039"/>
                  <a:pt x="1822859" y="2321776"/>
                  <a:pt x="1824711" y="2318347"/>
                </a:cubicBezTo>
                <a:close/>
                <a:moveTo>
                  <a:pt x="4206493" y="2318279"/>
                </a:moveTo>
                <a:cubicBezTo>
                  <a:pt x="4211157" y="2320885"/>
                  <a:pt x="4213900" y="2321296"/>
                  <a:pt x="4215477" y="2323422"/>
                </a:cubicBezTo>
                <a:cubicBezTo>
                  <a:pt x="4217534" y="2326234"/>
                  <a:pt x="4214586" y="2334395"/>
                  <a:pt x="4211157" y="2335356"/>
                </a:cubicBezTo>
                <a:cubicBezTo>
                  <a:pt x="4207453" y="2336384"/>
                  <a:pt x="4203818" y="2335492"/>
                  <a:pt x="4203956" y="2328909"/>
                </a:cubicBezTo>
                <a:cubicBezTo>
                  <a:pt x="4203956" y="2325480"/>
                  <a:pt x="4205533" y="2321914"/>
                  <a:pt x="4206493" y="2318279"/>
                </a:cubicBezTo>
                <a:close/>
                <a:moveTo>
                  <a:pt x="4416828" y="2316907"/>
                </a:moveTo>
                <a:cubicBezTo>
                  <a:pt x="4420943" y="2319445"/>
                  <a:pt x="4424029" y="2320130"/>
                  <a:pt x="4425400" y="2322325"/>
                </a:cubicBezTo>
                <a:cubicBezTo>
                  <a:pt x="4427389" y="2325617"/>
                  <a:pt x="4423480" y="2332749"/>
                  <a:pt x="4419434" y="2333161"/>
                </a:cubicBezTo>
                <a:cubicBezTo>
                  <a:pt x="4416828" y="2333435"/>
                  <a:pt x="4413467" y="2331377"/>
                  <a:pt x="4412850" y="2328909"/>
                </a:cubicBezTo>
                <a:cubicBezTo>
                  <a:pt x="4412233" y="2326714"/>
                  <a:pt x="4414770" y="2322599"/>
                  <a:pt x="4416828" y="2316907"/>
                </a:cubicBezTo>
                <a:close/>
                <a:moveTo>
                  <a:pt x="3864210" y="2315947"/>
                </a:moveTo>
                <a:cubicBezTo>
                  <a:pt x="3865925" y="2316290"/>
                  <a:pt x="3868530" y="2322187"/>
                  <a:pt x="3868530" y="2325616"/>
                </a:cubicBezTo>
                <a:cubicBezTo>
                  <a:pt x="3868530" y="2328497"/>
                  <a:pt x="3865513" y="2333572"/>
                  <a:pt x="3863730" y="2333572"/>
                </a:cubicBezTo>
                <a:cubicBezTo>
                  <a:pt x="3862016" y="2333572"/>
                  <a:pt x="3860164" y="2328428"/>
                  <a:pt x="3857489" y="2324176"/>
                </a:cubicBezTo>
                <a:cubicBezTo>
                  <a:pt x="3860370" y="2320336"/>
                  <a:pt x="3862358" y="2315535"/>
                  <a:pt x="3864210" y="2315947"/>
                </a:cubicBezTo>
                <a:close/>
                <a:moveTo>
                  <a:pt x="6609460" y="2315784"/>
                </a:moveTo>
                <a:cubicBezTo>
                  <a:pt x="6613943" y="2315981"/>
                  <a:pt x="6617321" y="2317078"/>
                  <a:pt x="6618452" y="2319033"/>
                </a:cubicBezTo>
                <a:cubicBezTo>
                  <a:pt x="6620715" y="2322874"/>
                  <a:pt x="6612966" y="2329046"/>
                  <a:pt x="6601856" y="2332132"/>
                </a:cubicBezTo>
                <a:cubicBezTo>
                  <a:pt x="6590197" y="2335355"/>
                  <a:pt x="6579773" y="2334875"/>
                  <a:pt x="6577441" y="2330966"/>
                </a:cubicBezTo>
                <a:cubicBezTo>
                  <a:pt x="6575178" y="2327194"/>
                  <a:pt x="6582585" y="2321296"/>
                  <a:pt x="6593832" y="2317936"/>
                </a:cubicBezTo>
                <a:cubicBezTo>
                  <a:pt x="6599387" y="2316290"/>
                  <a:pt x="6604976" y="2315587"/>
                  <a:pt x="6609460" y="2315784"/>
                </a:cubicBezTo>
                <a:close/>
                <a:moveTo>
                  <a:pt x="7234369" y="2315741"/>
                </a:moveTo>
                <a:cubicBezTo>
                  <a:pt x="7246987" y="2315055"/>
                  <a:pt x="7258097" y="2321090"/>
                  <a:pt x="7260155" y="2329731"/>
                </a:cubicBezTo>
                <a:cubicBezTo>
                  <a:pt x="7262212" y="2338235"/>
                  <a:pt x="7253845" y="2345436"/>
                  <a:pt x="7241638" y="2345848"/>
                </a:cubicBezTo>
                <a:cubicBezTo>
                  <a:pt x="7229636" y="2346259"/>
                  <a:pt x="7217498" y="2339812"/>
                  <a:pt x="7215578" y="2331789"/>
                </a:cubicBezTo>
                <a:cubicBezTo>
                  <a:pt x="7213589" y="2323765"/>
                  <a:pt x="7222161" y="2316427"/>
                  <a:pt x="7234369" y="2315741"/>
                </a:cubicBezTo>
                <a:close/>
                <a:moveTo>
                  <a:pt x="6883787" y="2315055"/>
                </a:moveTo>
                <a:cubicBezTo>
                  <a:pt x="6895309" y="2312655"/>
                  <a:pt x="6907722" y="2316084"/>
                  <a:pt x="6909848" y="2322188"/>
                </a:cubicBezTo>
                <a:cubicBezTo>
                  <a:pt x="6911768" y="2327811"/>
                  <a:pt x="6904635" y="2334189"/>
                  <a:pt x="6893731" y="2336521"/>
                </a:cubicBezTo>
                <a:cubicBezTo>
                  <a:pt x="6881455" y="2339127"/>
                  <a:pt x="6869523" y="2336452"/>
                  <a:pt x="6866916" y="2330486"/>
                </a:cubicBezTo>
                <a:cubicBezTo>
                  <a:pt x="6864242" y="2324382"/>
                  <a:pt x="6871854" y="2317524"/>
                  <a:pt x="6883787" y="2315055"/>
                </a:cubicBezTo>
                <a:close/>
                <a:moveTo>
                  <a:pt x="5911323" y="2313958"/>
                </a:moveTo>
                <a:cubicBezTo>
                  <a:pt x="5918867" y="2310186"/>
                  <a:pt x="5926685" y="2310529"/>
                  <a:pt x="5927302" y="2314575"/>
                </a:cubicBezTo>
                <a:cubicBezTo>
                  <a:pt x="5927851" y="2318279"/>
                  <a:pt x="5922845" y="2323559"/>
                  <a:pt x="5915781" y="2326920"/>
                </a:cubicBezTo>
                <a:cubicBezTo>
                  <a:pt x="5907962" y="2330623"/>
                  <a:pt x="5900007" y="2330486"/>
                  <a:pt x="5899596" y="2326577"/>
                </a:cubicBezTo>
                <a:cubicBezTo>
                  <a:pt x="5899253" y="2323079"/>
                  <a:pt x="5904533" y="2317319"/>
                  <a:pt x="5911323" y="2313958"/>
                </a:cubicBezTo>
                <a:close/>
                <a:moveTo>
                  <a:pt x="6383762" y="2313906"/>
                </a:moveTo>
                <a:cubicBezTo>
                  <a:pt x="6387354" y="2313803"/>
                  <a:pt x="6389771" y="2314540"/>
                  <a:pt x="6390148" y="2316152"/>
                </a:cubicBezTo>
                <a:cubicBezTo>
                  <a:pt x="6390903" y="2319376"/>
                  <a:pt x="6383290" y="2324588"/>
                  <a:pt x="6372592" y="2328154"/>
                </a:cubicBezTo>
                <a:cubicBezTo>
                  <a:pt x="6362099" y="2331651"/>
                  <a:pt x="6353047" y="2332063"/>
                  <a:pt x="6352567" y="2328977"/>
                </a:cubicBezTo>
                <a:cubicBezTo>
                  <a:pt x="6352087" y="2325960"/>
                  <a:pt x="6360454" y="2320130"/>
                  <a:pt x="6370329" y="2316701"/>
                </a:cubicBezTo>
                <a:cubicBezTo>
                  <a:pt x="6375404" y="2314952"/>
                  <a:pt x="6380170" y="2314009"/>
                  <a:pt x="6383762" y="2313906"/>
                </a:cubicBezTo>
                <a:close/>
                <a:moveTo>
                  <a:pt x="998458" y="2313684"/>
                </a:moveTo>
                <a:cubicBezTo>
                  <a:pt x="997224" y="2314576"/>
                  <a:pt x="995990" y="2315536"/>
                  <a:pt x="994618" y="2316359"/>
                </a:cubicBezTo>
                <a:cubicBezTo>
                  <a:pt x="994138" y="2316633"/>
                  <a:pt x="993384" y="2316770"/>
                  <a:pt x="992766" y="2316976"/>
                </a:cubicBezTo>
                <a:cubicBezTo>
                  <a:pt x="994069" y="2316016"/>
                  <a:pt x="995372" y="2315056"/>
                  <a:pt x="996812" y="2314095"/>
                </a:cubicBezTo>
                <a:cubicBezTo>
                  <a:pt x="997155" y="2313890"/>
                  <a:pt x="997910" y="2313821"/>
                  <a:pt x="998458" y="2313684"/>
                </a:cubicBezTo>
                <a:close/>
                <a:moveTo>
                  <a:pt x="2364023" y="2313615"/>
                </a:moveTo>
                <a:cubicBezTo>
                  <a:pt x="2365669" y="2313753"/>
                  <a:pt x="2367726" y="2321433"/>
                  <a:pt x="2370469" y="2327949"/>
                </a:cubicBezTo>
                <a:cubicBezTo>
                  <a:pt x="2367795" y="2331583"/>
                  <a:pt x="2365874" y="2336864"/>
                  <a:pt x="2364160" y="2335836"/>
                </a:cubicBezTo>
                <a:cubicBezTo>
                  <a:pt x="2362308" y="2334738"/>
                  <a:pt x="2359222" y="2326851"/>
                  <a:pt x="2359359" y="2323559"/>
                </a:cubicBezTo>
                <a:cubicBezTo>
                  <a:pt x="2359565" y="2319170"/>
                  <a:pt x="2362171" y="2313478"/>
                  <a:pt x="2364023" y="2313615"/>
                </a:cubicBezTo>
                <a:close/>
                <a:moveTo>
                  <a:pt x="6001368" y="2312381"/>
                </a:moveTo>
                <a:cubicBezTo>
                  <a:pt x="6002603" y="2315604"/>
                  <a:pt x="5996842" y="2321296"/>
                  <a:pt x="5988338" y="2325206"/>
                </a:cubicBezTo>
                <a:cubicBezTo>
                  <a:pt x="5981000" y="2328635"/>
                  <a:pt x="5974417" y="2329389"/>
                  <a:pt x="5972634" y="2326920"/>
                </a:cubicBezTo>
                <a:cubicBezTo>
                  <a:pt x="5970645" y="2324246"/>
                  <a:pt x="5975857" y="2318348"/>
                  <a:pt x="5984087" y="2314164"/>
                </a:cubicBezTo>
                <a:cubicBezTo>
                  <a:pt x="5992384" y="2309981"/>
                  <a:pt x="6000203" y="2309226"/>
                  <a:pt x="6001368" y="2312381"/>
                </a:cubicBezTo>
                <a:close/>
                <a:moveTo>
                  <a:pt x="6532890" y="2311172"/>
                </a:moveTo>
                <a:cubicBezTo>
                  <a:pt x="6537184" y="2311232"/>
                  <a:pt x="6540373" y="2312209"/>
                  <a:pt x="6541230" y="2314095"/>
                </a:cubicBezTo>
                <a:cubicBezTo>
                  <a:pt x="6542945" y="2317798"/>
                  <a:pt x="6534852" y="2323902"/>
                  <a:pt x="6524017" y="2327057"/>
                </a:cubicBezTo>
                <a:cubicBezTo>
                  <a:pt x="6514416" y="2329800"/>
                  <a:pt x="6504266" y="2329594"/>
                  <a:pt x="6502277" y="2326645"/>
                </a:cubicBezTo>
                <a:cubicBezTo>
                  <a:pt x="6500014" y="2323216"/>
                  <a:pt x="6507283" y="2317318"/>
                  <a:pt x="6517913" y="2313752"/>
                </a:cubicBezTo>
                <a:cubicBezTo>
                  <a:pt x="6523194" y="2311969"/>
                  <a:pt x="6528595" y="2311112"/>
                  <a:pt x="6532890" y="2311172"/>
                </a:cubicBezTo>
                <a:close/>
                <a:moveTo>
                  <a:pt x="6458395" y="2310846"/>
                </a:moveTo>
                <a:cubicBezTo>
                  <a:pt x="6462278" y="2310872"/>
                  <a:pt x="6464798" y="2311866"/>
                  <a:pt x="6465038" y="2313821"/>
                </a:cubicBezTo>
                <a:cubicBezTo>
                  <a:pt x="6465450" y="2317319"/>
                  <a:pt x="6457838" y="2322531"/>
                  <a:pt x="6447619" y="2325754"/>
                </a:cubicBezTo>
                <a:cubicBezTo>
                  <a:pt x="6436577" y="2329252"/>
                  <a:pt x="6426153" y="2329252"/>
                  <a:pt x="6425879" y="2325685"/>
                </a:cubicBezTo>
                <a:cubicBezTo>
                  <a:pt x="6425674" y="2322394"/>
                  <a:pt x="6433354" y="2317113"/>
                  <a:pt x="6443573" y="2313684"/>
                </a:cubicBezTo>
                <a:cubicBezTo>
                  <a:pt x="6449265" y="2311763"/>
                  <a:pt x="6454511" y="2310820"/>
                  <a:pt x="6458395" y="2310846"/>
                </a:cubicBezTo>
                <a:close/>
                <a:moveTo>
                  <a:pt x="1690363" y="2310804"/>
                </a:moveTo>
                <a:cubicBezTo>
                  <a:pt x="1692144" y="2312656"/>
                  <a:pt x="1695026" y="2314576"/>
                  <a:pt x="1695301" y="2316428"/>
                </a:cubicBezTo>
                <a:cubicBezTo>
                  <a:pt x="1695644" y="2318073"/>
                  <a:pt x="1693174" y="2319582"/>
                  <a:pt x="1691322" y="2321777"/>
                </a:cubicBezTo>
                <a:cubicBezTo>
                  <a:pt x="1688785" y="2318896"/>
                  <a:pt x="1685768" y="2316633"/>
                  <a:pt x="1685906" y="2315125"/>
                </a:cubicBezTo>
                <a:cubicBezTo>
                  <a:pt x="1686042" y="2313410"/>
                  <a:pt x="1688785" y="2312244"/>
                  <a:pt x="1690363" y="2310804"/>
                </a:cubicBezTo>
                <a:close/>
                <a:moveTo>
                  <a:pt x="7782734" y="2309844"/>
                </a:moveTo>
                <a:cubicBezTo>
                  <a:pt x="7785889" y="2312999"/>
                  <a:pt x="7775602" y="2342145"/>
                  <a:pt x="7760034" y="2377601"/>
                </a:cubicBezTo>
                <a:cubicBezTo>
                  <a:pt x="7744604" y="2412782"/>
                  <a:pt x="7729173" y="2442615"/>
                  <a:pt x="7726430" y="2439803"/>
                </a:cubicBezTo>
                <a:cubicBezTo>
                  <a:pt x="7723618" y="2436923"/>
                  <a:pt x="7733768" y="2402976"/>
                  <a:pt x="7749062" y="2366971"/>
                </a:cubicBezTo>
                <a:cubicBezTo>
                  <a:pt x="7764286" y="2331104"/>
                  <a:pt x="7779580" y="2306689"/>
                  <a:pt x="7782734" y="2309844"/>
                </a:cubicBezTo>
                <a:close/>
                <a:moveTo>
                  <a:pt x="5837737" y="2309501"/>
                </a:moveTo>
                <a:cubicBezTo>
                  <a:pt x="5845418" y="2305797"/>
                  <a:pt x="5852207" y="2305935"/>
                  <a:pt x="5853579" y="2309707"/>
                </a:cubicBezTo>
                <a:cubicBezTo>
                  <a:pt x="5854882" y="2313273"/>
                  <a:pt x="5849945" y="2319445"/>
                  <a:pt x="5842949" y="2322943"/>
                </a:cubicBezTo>
                <a:cubicBezTo>
                  <a:pt x="5836023" y="2326440"/>
                  <a:pt x="5828822" y="2326303"/>
                  <a:pt x="5827382" y="2322599"/>
                </a:cubicBezTo>
                <a:cubicBezTo>
                  <a:pt x="5825873" y="2318896"/>
                  <a:pt x="5830536" y="2312930"/>
                  <a:pt x="5837737" y="2309501"/>
                </a:cubicBezTo>
                <a:close/>
                <a:moveTo>
                  <a:pt x="6075366" y="2307237"/>
                </a:moveTo>
                <a:cubicBezTo>
                  <a:pt x="6076532" y="2309912"/>
                  <a:pt x="6070634" y="2315810"/>
                  <a:pt x="6063090" y="2319650"/>
                </a:cubicBezTo>
                <a:cubicBezTo>
                  <a:pt x="6055409" y="2323560"/>
                  <a:pt x="6047317" y="2324725"/>
                  <a:pt x="6045603" y="2322188"/>
                </a:cubicBezTo>
                <a:cubicBezTo>
                  <a:pt x="6043819" y="2319582"/>
                  <a:pt x="6048483" y="2314233"/>
                  <a:pt x="6056164" y="2310049"/>
                </a:cubicBezTo>
                <a:cubicBezTo>
                  <a:pt x="6064737" y="2305386"/>
                  <a:pt x="6073995" y="2304083"/>
                  <a:pt x="6075366" y="2307237"/>
                </a:cubicBezTo>
                <a:close/>
                <a:moveTo>
                  <a:pt x="5276958" y="2303602"/>
                </a:moveTo>
                <a:cubicBezTo>
                  <a:pt x="5282993" y="2303465"/>
                  <a:pt x="5288685" y="2306620"/>
                  <a:pt x="5286834" y="2310117"/>
                </a:cubicBezTo>
                <a:cubicBezTo>
                  <a:pt x="5285462" y="2312586"/>
                  <a:pt x="5281210" y="2314781"/>
                  <a:pt x="5279221" y="2316290"/>
                </a:cubicBezTo>
                <a:cubicBezTo>
                  <a:pt x="5270100" y="2316975"/>
                  <a:pt x="5264819" y="2314369"/>
                  <a:pt x="5265025" y="2310803"/>
                </a:cubicBezTo>
                <a:cubicBezTo>
                  <a:pt x="5265231" y="2307306"/>
                  <a:pt x="5271197" y="2303740"/>
                  <a:pt x="5276958" y="2303602"/>
                </a:cubicBezTo>
                <a:close/>
                <a:moveTo>
                  <a:pt x="5067035" y="2302917"/>
                </a:moveTo>
                <a:cubicBezTo>
                  <a:pt x="5069641" y="2303328"/>
                  <a:pt x="5074853" y="2303397"/>
                  <a:pt x="5077322" y="2304906"/>
                </a:cubicBezTo>
                <a:cubicBezTo>
                  <a:pt x="5080477" y="2306826"/>
                  <a:pt x="5074922" y="2311558"/>
                  <a:pt x="5068544" y="2313204"/>
                </a:cubicBezTo>
                <a:cubicBezTo>
                  <a:pt x="5062989" y="2314644"/>
                  <a:pt x="5058188" y="2313684"/>
                  <a:pt x="5057022" y="2311009"/>
                </a:cubicBezTo>
                <a:cubicBezTo>
                  <a:pt x="5055856" y="2308403"/>
                  <a:pt x="5059217" y="2305180"/>
                  <a:pt x="5067035" y="2302917"/>
                </a:cubicBezTo>
                <a:close/>
                <a:moveTo>
                  <a:pt x="1286289" y="2302780"/>
                </a:moveTo>
                <a:cubicBezTo>
                  <a:pt x="1288622" y="2303191"/>
                  <a:pt x="1291433" y="2303397"/>
                  <a:pt x="1291502" y="2303809"/>
                </a:cubicBezTo>
                <a:cubicBezTo>
                  <a:pt x="1291569" y="2304152"/>
                  <a:pt x="1288895" y="2304906"/>
                  <a:pt x="1287319" y="2305043"/>
                </a:cubicBezTo>
                <a:cubicBezTo>
                  <a:pt x="1285467" y="2305180"/>
                  <a:pt x="1282174" y="2304906"/>
                  <a:pt x="1281900" y="2304563"/>
                </a:cubicBezTo>
                <a:cubicBezTo>
                  <a:pt x="1281695" y="2304220"/>
                  <a:pt x="1284368" y="2303603"/>
                  <a:pt x="1286289" y="2302780"/>
                </a:cubicBezTo>
                <a:close/>
                <a:moveTo>
                  <a:pt x="1554848" y="2302712"/>
                </a:moveTo>
                <a:cubicBezTo>
                  <a:pt x="1556357" y="2302506"/>
                  <a:pt x="1558963" y="2304357"/>
                  <a:pt x="1565206" y="2307169"/>
                </a:cubicBezTo>
                <a:cubicBezTo>
                  <a:pt x="1561226" y="2308198"/>
                  <a:pt x="1559102" y="2309295"/>
                  <a:pt x="1556974" y="2309021"/>
                </a:cubicBezTo>
                <a:cubicBezTo>
                  <a:pt x="1554917" y="2308746"/>
                  <a:pt x="1552861" y="2307032"/>
                  <a:pt x="1550803" y="2305935"/>
                </a:cubicBezTo>
                <a:cubicBezTo>
                  <a:pt x="1552106" y="2304838"/>
                  <a:pt x="1553064" y="2302917"/>
                  <a:pt x="1554848" y="2302712"/>
                </a:cubicBezTo>
                <a:close/>
                <a:moveTo>
                  <a:pt x="7385424" y="2302462"/>
                </a:moveTo>
                <a:cubicBezTo>
                  <a:pt x="7389908" y="2303122"/>
                  <a:pt x="7393131" y="2305385"/>
                  <a:pt x="7394228" y="2309500"/>
                </a:cubicBezTo>
                <a:cubicBezTo>
                  <a:pt x="7396354" y="2317593"/>
                  <a:pt x="7388605" y="2330280"/>
                  <a:pt x="7376809" y="2335423"/>
                </a:cubicBezTo>
                <a:cubicBezTo>
                  <a:pt x="7365219" y="2340498"/>
                  <a:pt x="7353217" y="2335492"/>
                  <a:pt x="7351092" y="2326988"/>
                </a:cubicBezTo>
                <a:cubicBezTo>
                  <a:pt x="7348897" y="2318484"/>
                  <a:pt x="7357195" y="2309569"/>
                  <a:pt x="7369060" y="2305042"/>
                </a:cubicBezTo>
                <a:cubicBezTo>
                  <a:pt x="7375197" y="2302745"/>
                  <a:pt x="7380941" y="2301802"/>
                  <a:pt x="7385424" y="2302462"/>
                </a:cubicBezTo>
                <a:close/>
                <a:moveTo>
                  <a:pt x="5484344" y="2302231"/>
                </a:moveTo>
                <a:cubicBezTo>
                  <a:pt x="5490928" y="2300722"/>
                  <a:pt x="5496826" y="2302573"/>
                  <a:pt x="5497100" y="2306346"/>
                </a:cubicBezTo>
                <a:cubicBezTo>
                  <a:pt x="5497443" y="2310323"/>
                  <a:pt x="5492574" y="2314575"/>
                  <a:pt x="5485716" y="2316152"/>
                </a:cubicBezTo>
                <a:cubicBezTo>
                  <a:pt x="5479269" y="2317661"/>
                  <a:pt x="5473097" y="2315535"/>
                  <a:pt x="5472823" y="2311900"/>
                </a:cubicBezTo>
                <a:cubicBezTo>
                  <a:pt x="5472617" y="2308128"/>
                  <a:pt x="5477966" y="2303739"/>
                  <a:pt x="5484344" y="2302231"/>
                </a:cubicBezTo>
                <a:close/>
                <a:moveTo>
                  <a:pt x="6149022" y="2300174"/>
                </a:moveTo>
                <a:cubicBezTo>
                  <a:pt x="6149913" y="2303054"/>
                  <a:pt x="6144152" y="2308198"/>
                  <a:pt x="6135511" y="2312175"/>
                </a:cubicBezTo>
                <a:cubicBezTo>
                  <a:pt x="6127213" y="2316016"/>
                  <a:pt x="6119326" y="2317250"/>
                  <a:pt x="6117955" y="2314781"/>
                </a:cubicBezTo>
                <a:cubicBezTo>
                  <a:pt x="6116515" y="2312038"/>
                  <a:pt x="6123990" y="2305249"/>
                  <a:pt x="6132905" y="2301340"/>
                </a:cubicBezTo>
                <a:cubicBezTo>
                  <a:pt x="6140929" y="2297774"/>
                  <a:pt x="6148199" y="2297293"/>
                  <a:pt x="6149022" y="2300174"/>
                </a:cubicBezTo>
                <a:close/>
                <a:moveTo>
                  <a:pt x="1419335" y="2297773"/>
                </a:moveTo>
                <a:cubicBezTo>
                  <a:pt x="1422077" y="2298802"/>
                  <a:pt x="1425097" y="2299488"/>
                  <a:pt x="1425439" y="2300173"/>
                </a:cubicBezTo>
                <a:cubicBezTo>
                  <a:pt x="1425849" y="2300996"/>
                  <a:pt x="1423792" y="2301819"/>
                  <a:pt x="1422763" y="2302573"/>
                </a:cubicBezTo>
                <a:cubicBezTo>
                  <a:pt x="1420637" y="2302025"/>
                  <a:pt x="1417414" y="2301613"/>
                  <a:pt x="1416659" y="2300859"/>
                </a:cubicBezTo>
                <a:cubicBezTo>
                  <a:pt x="1415974" y="2300310"/>
                  <a:pt x="1418031" y="2299282"/>
                  <a:pt x="1419335" y="2297773"/>
                </a:cubicBezTo>
                <a:close/>
                <a:moveTo>
                  <a:pt x="1067175" y="2296402"/>
                </a:moveTo>
                <a:cubicBezTo>
                  <a:pt x="1068615" y="2296196"/>
                  <a:pt x="1069850" y="2296265"/>
                  <a:pt x="1070674" y="2296539"/>
                </a:cubicBezTo>
                <a:cubicBezTo>
                  <a:pt x="1070811" y="2296539"/>
                  <a:pt x="1068547" y="2298116"/>
                  <a:pt x="1066695" y="2299419"/>
                </a:cubicBezTo>
                <a:cubicBezTo>
                  <a:pt x="1065667" y="2299213"/>
                  <a:pt x="1064432" y="2299145"/>
                  <a:pt x="1064020" y="2298665"/>
                </a:cubicBezTo>
                <a:cubicBezTo>
                  <a:pt x="1063884" y="2298528"/>
                  <a:pt x="1066969" y="2296402"/>
                  <a:pt x="1067175" y="2296402"/>
                </a:cubicBezTo>
                <a:close/>
                <a:moveTo>
                  <a:pt x="6808281" y="2295030"/>
                </a:moveTo>
                <a:cubicBezTo>
                  <a:pt x="6819802" y="2292836"/>
                  <a:pt x="6829678" y="2295442"/>
                  <a:pt x="6831255" y="2301065"/>
                </a:cubicBezTo>
                <a:cubicBezTo>
                  <a:pt x="6832833" y="2306552"/>
                  <a:pt x="6825015" y="2312930"/>
                  <a:pt x="6813905" y="2315261"/>
                </a:cubicBezTo>
                <a:cubicBezTo>
                  <a:pt x="6803343" y="2317456"/>
                  <a:pt x="6791616" y="2315056"/>
                  <a:pt x="6789422" y="2310186"/>
                </a:cubicBezTo>
                <a:cubicBezTo>
                  <a:pt x="6786953" y="2304769"/>
                  <a:pt x="6796005" y="2297499"/>
                  <a:pt x="6808281" y="2295030"/>
                </a:cubicBezTo>
                <a:close/>
                <a:moveTo>
                  <a:pt x="7558820" y="2294756"/>
                </a:moveTo>
                <a:cubicBezTo>
                  <a:pt x="7559849" y="2301614"/>
                  <a:pt x="7551346" y="2326646"/>
                  <a:pt x="7539825" y="2348865"/>
                </a:cubicBezTo>
                <a:cubicBezTo>
                  <a:pt x="7527068" y="2373623"/>
                  <a:pt x="7516301" y="2383636"/>
                  <a:pt x="7515684" y="2373760"/>
                </a:cubicBezTo>
                <a:cubicBezTo>
                  <a:pt x="7515135" y="2364913"/>
                  <a:pt x="7524394" y="2341802"/>
                  <a:pt x="7535778" y="2321502"/>
                </a:cubicBezTo>
                <a:cubicBezTo>
                  <a:pt x="7547300" y="2300997"/>
                  <a:pt x="7557792" y="2288035"/>
                  <a:pt x="7558820" y="2294756"/>
                </a:cubicBezTo>
                <a:close/>
                <a:moveTo>
                  <a:pt x="5766757" y="2294550"/>
                </a:moveTo>
                <a:cubicBezTo>
                  <a:pt x="5773889" y="2292150"/>
                  <a:pt x="5779650" y="2294687"/>
                  <a:pt x="5779375" y="2300242"/>
                </a:cubicBezTo>
                <a:cubicBezTo>
                  <a:pt x="5779101" y="2305660"/>
                  <a:pt x="5772723" y="2311695"/>
                  <a:pt x="5765111" y="2313684"/>
                </a:cubicBezTo>
                <a:cubicBezTo>
                  <a:pt x="5758733" y="2315330"/>
                  <a:pt x="5753590" y="2312998"/>
                  <a:pt x="5753590" y="2308540"/>
                </a:cubicBezTo>
                <a:cubicBezTo>
                  <a:pt x="5753521" y="2303328"/>
                  <a:pt x="5759693" y="2296882"/>
                  <a:pt x="5766757" y="2294550"/>
                </a:cubicBezTo>
                <a:close/>
                <a:moveTo>
                  <a:pt x="3042485" y="2294070"/>
                </a:moveTo>
                <a:cubicBezTo>
                  <a:pt x="3044131" y="2294825"/>
                  <a:pt x="3046188" y="2303809"/>
                  <a:pt x="3049137" y="2311901"/>
                </a:cubicBezTo>
                <a:cubicBezTo>
                  <a:pt x="3046394" y="2314919"/>
                  <a:pt x="3044405" y="2319925"/>
                  <a:pt x="3042622" y="2318210"/>
                </a:cubicBezTo>
                <a:cubicBezTo>
                  <a:pt x="3040702" y="2316359"/>
                  <a:pt x="3037547" y="2306620"/>
                  <a:pt x="3037684" y="2303123"/>
                </a:cubicBezTo>
                <a:cubicBezTo>
                  <a:pt x="3037890" y="2298391"/>
                  <a:pt x="3040565" y="2293247"/>
                  <a:pt x="3042485" y="2294070"/>
                </a:cubicBezTo>
                <a:close/>
                <a:moveTo>
                  <a:pt x="7969452" y="2293873"/>
                </a:moveTo>
                <a:cubicBezTo>
                  <a:pt x="7971175" y="2294087"/>
                  <a:pt x="7971261" y="2295750"/>
                  <a:pt x="7968723" y="2299557"/>
                </a:cubicBezTo>
                <a:cubicBezTo>
                  <a:pt x="7949247" y="2314096"/>
                  <a:pt x="7930318" y="2334807"/>
                  <a:pt x="7911116" y="2360250"/>
                </a:cubicBezTo>
                <a:cubicBezTo>
                  <a:pt x="7901515" y="2372937"/>
                  <a:pt x="7895754" y="2379795"/>
                  <a:pt x="7895068" y="2378218"/>
                </a:cubicBezTo>
                <a:cubicBezTo>
                  <a:pt x="7893011" y="2373623"/>
                  <a:pt x="7910499" y="2341665"/>
                  <a:pt x="7934708" y="2316839"/>
                </a:cubicBezTo>
                <a:cubicBezTo>
                  <a:pt x="7944926" y="2306346"/>
                  <a:pt x="7953567" y="2300174"/>
                  <a:pt x="7960357" y="2296882"/>
                </a:cubicBezTo>
                <a:cubicBezTo>
                  <a:pt x="7964369" y="2294893"/>
                  <a:pt x="7967729" y="2293658"/>
                  <a:pt x="7969452" y="2293873"/>
                </a:cubicBezTo>
                <a:close/>
                <a:moveTo>
                  <a:pt x="7655457" y="2293465"/>
                </a:moveTo>
                <a:cubicBezTo>
                  <a:pt x="7656830" y="2292265"/>
                  <a:pt x="7657679" y="2292732"/>
                  <a:pt x="7657850" y="2295167"/>
                </a:cubicBezTo>
                <a:cubicBezTo>
                  <a:pt x="7658536" y="2305180"/>
                  <a:pt x="7648729" y="2342350"/>
                  <a:pt x="7635836" y="2377738"/>
                </a:cubicBezTo>
                <a:cubicBezTo>
                  <a:pt x="7623697" y="2411067"/>
                  <a:pt x="7613959" y="2428212"/>
                  <a:pt x="7612587" y="2419709"/>
                </a:cubicBezTo>
                <a:cubicBezTo>
                  <a:pt x="7611146" y="2410861"/>
                  <a:pt x="7620679" y="2374926"/>
                  <a:pt x="7633093" y="2341184"/>
                </a:cubicBezTo>
                <a:cubicBezTo>
                  <a:pt x="7642505" y="2315673"/>
                  <a:pt x="7651339" y="2297066"/>
                  <a:pt x="7655457" y="2293465"/>
                </a:cubicBezTo>
                <a:close/>
                <a:moveTo>
                  <a:pt x="1220041" y="2293453"/>
                </a:moveTo>
                <a:cubicBezTo>
                  <a:pt x="1217778" y="2294824"/>
                  <a:pt x="1216612" y="2295922"/>
                  <a:pt x="1214966" y="2296333"/>
                </a:cubicBezTo>
                <a:cubicBezTo>
                  <a:pt x="1213388" y="2296745"/>
                  <a:pt x="1211401" y="2296333"/>
                  <a:pt x="1209549" y="2296333"/>
                </a:cubicBezTo>
                <a:cubicBezTo>
                  <a:pt x="1210647" y="2295510"/>
                  <a:pt x="1211401" y="2294345"/>
                  <a:pt x="1212909" y="2293864"/>
                </a:cubicBezTo>
                <a:cubicBezTo>
                  <a:pt x="1214418" y="2293453"/>
                  <a:pt x="1216748" y="2293590"/>
                  <a:pt x="1220041" y="2293453"/>
                </a:cubicBezTo>
                <a:close/>
                <a:moveTo>
                  <a:pt x="7019508" y="2293384"/>
                </a:moveTo>
                <a:cubicBezTo>
                  <a:pt x="7031029" y="2291327"/>
                  <a:pt x="7043511" y="2295716"/>
                  <a:pt x="7045705" y="2302574"/>
                </a:cubicBezTo>
                <a:cubicBezTo>
                  <a:pt x="7047968" y="2309500"/>
                  <a:pt x="7039464" y="2316633"/>
                  <a:pt x="7027189" y="2318141"/>
                </a:cubicBezTo>
                <a:cubicBezTo>
                  <a:pt x="7015667" y="2319581"/>
                  <a:pt x="7005449" y="2316084"/>
                  <a:pt x="7002911" y="2309775"/>
                </a:cubicBezTo>
                <a:cubicBezTo>
                  <a:pt x="7000168" y="2302917"/>
                  <a:pt x="7007643" y="2295579"/>
                  <a:pt x="7019508" y="2293384"/>
                </a:cubicBezTo>
                <a:close/>
                <a:moveTo>
                  <a:pt x="2496588" y="2293316"/>
                </a:moveTo>
                <a:cubicBezTo>
                  <a:pt x="2498096" y="2292013"/>
                  <a:pt x="2500977" y="2297911"/>
                  <a:pt x="2507629" y="2305935"/>
                </a:cubicBezTo>
                <a:cubicBezTo>
                  <a:pt x="2503925" y="2311558"/>
                  <a:pt x="2502005" y="2316907"/>
                  <a:pt x="2499879" y="2316770"/>
                </a:cubicBezTo>
                <a:cubicBezTo>
                  <a:pt x="2497822" y="2316633"/>
                  <a:pt x="2495490" y="2310735"/>
                  <a:pt x="2493227" y="2307375"/>
                </a:cubicBezTo>
                <a:cubicBezTo>
                  <a:pt x="2494324" y="2302437"/>
                  <a:pt x="2494873" y="2294756"/>
                  <a:pt x="2496588" y="2293316"/>
                </a:cubicBezTo>
                <a:close/>
                <a:moveTo>
                  <a:pt x="7460451" y="2292612"/>
                </a:moveTo>
                <a:cubicBezTo>
                  <a:pt x="7464986" y="2290898"/>
                  <a:pt x="7468158" y="2291738"/>
                  <a:pt x="7468707" y="2295921"/>
                </a:cubicBezTo>
                <a:cubicBezTo>
                  <a:pt x="7469735" y="2303465"/>
                  <a:pt x="7461300" y="2321228"/>
                  <a:pt x="7450190" y="2332680"/>
                </a:cubicBezTo>
                <a:cubicBezTo>
                  <a:pt x="7438874" y="2344339"/>
                  <a:pt x="7428450" y="2345710"/>
                  <a:pt x="7426736" y="2337755"/>
                </a:cubicBezTo>
                <a:cubicBezTo>
                  <a:pt x="7425021" y="2329937"/>
                  <a:pt x="7432976" y="2315672"/>
                  <a:pt x="7444017" y="2304631"/>
                </a:cubicBezTo>
                <a:cubicBezTo>
                  <a:pt x="7450018" y="2298596"/>
                  <a:pt x="7455916" y="2294327"/>
                  <a:pt x="7460451" y="2292612"/>
                </a:cubicBezTo>
                <a:close/>
                <a:moveTo>
                  <a:pt x="4991460" y="2291464"/>
                </a:moveTo>
                <a:cubicBezTo>
                  <a:pt x="4996603" y="2289749"/>
                  <a:pt x="5001884" y="2290092"/>
                  <a:pt x="5002913" y="2292287"/>
                </a:cubicBezTo>
                <a:cubicBezTo>
                  <a:pt x="5003942" y="2294619"/>
                  <a:pt x="5000513" y="2297499"/>
                  <a:pt x="4994752" y="2299282"/>
                </a:cubicBezTo>
                <a:cubicBezTo>
                  <a:pt x="4989059" y="2300997"/>
                  <a:pt x="4983847" y="2300654"/>
                  <a:pt x="4983024" y="2298596"/>
                </a:cubicBezTo>
                <a:cubicBezTo>
                  <a:pt x="4982201" y="2296402"/>
                  <a:pt x="4985905" y="2293316"/>
                  <a:pt x="4991460" y="2291464"/>
                </a:cubicBezTo>
                <a:close/>
                <a:moveTo>
                  <a:pt x="1140694" y="2289750"/>
                </a:moveTo>
                <a:cubicBezTo>
                  <a:pt x="1141721" y="2289407"/>
                  <a:pt x="1142752" y="2289818"/>
                  <a:pt x="1143641" y="2289887"/>
                </a:cubicBezTo>
                <a:cubicBezTo>
                  <a:pt x="1142752" y="2290641"/>
                  <a:pt x="1141858" y="2291396"/>
                  <a:pt x="1141035" y="2292150"/>
                </a:cubicBezTo>
                <a:cubicBezTo>
                  <a:pt x="1139458" y="2292081"/>
                  <a:pt x="1137881" y="2292081"/>
                  <a:pt x="1136373" y="2292013"/>
                </a:cubicBezTo>
                <a:cubicBezTo>
                  <a:pt x="1137814" y="2291258"/>
                  <a:pt x="1139252" y="2290161"/>
                  <a:pt x="1140694" y="2289750"/>
                </a:cubicBezTo>
                <a:close/>
                <a:moveTo>
                  <a:pt x="6218202" y="2289518"/>
                </a:moveTo>
                <a:cubicBezTo>
                  <a:pt x="6221562" y="2289167"/>
                  <a:pt x="6223842" y="2289715"/>
                  <a:pt x="6224048" y="2291259"/>
                </a:cubicBezTo>
                <a:cubicBezTo>
                  <a:pt x="6224459" y="2294482"/>
                  <a:pt x="6216984" y="2300448"/>
                  <a:pt x="6207932" y="2304289"/>
                </a:cubicBezTo>
                <a:cubicBezTo>
                  <a:pt x="6198879" y="2308129"/>
                  <a:pt x="6191061" y="2308609"/>
                  <a:pt x="6191129" y="2305180"/>
                </a:cubicBezTo>
                <a:cubicBezTo>
                  <a:pt x="6191198" y="2302231"/>
                  <a:pt x="6197645" y="2296951"/>
                  <a:pt x="6205874" y="2293179"/>
                </a:cubicBezTo>
                <a:cubicBezTo>
                  <a:pt x="6210401" y="2291121"/>
                  <a:pt x="6214841" y="2289870"/>
                  <a:pt x="6218202" y="2289518"/>
                </a:cubicBezTo>
                <a:close/>
                <a:moveTo>
                  <a:pt x="4707744" y="2288172"/>
                </a:moveTo>
                <a:cubicBezTo>
                  <a:pt x="4705892" y="2289612"/>
                  <a:pt x="4703766" y="2292355"/>
                  <a:pt x="4700543" y="2294344"/>
                </a:cubicBezTo>
                <a:cubicBezTo>
                  <a:pt x="4699034" y="2295304"/>
                  <a:pt x="4694165" y="2295235"/>
                  <a:pt x="4693411" y="2294687"/>
                </a:cubicBezTo>
                <a:cubicBezTo>
                  <a:pt x="4692725" y="2294138"/>
                  <a:pt x="4694714" y="2291806"/>
                  <a:pt x="4696840" y="2290298"/>
                </a:cubicBezTo>
                <a:cubicBezTo>
                  <a:pt x="4700200" y="2287829"/>
                  <a:pt x="4706030" y="2286732"/>
                  <a:pt x="4707744" y="2288172"/>
                </a:cubicBezTo>
                <a:close/>
                <a:moveTo>
                  <a:pt x="4783937" y="2285978"/>
                </a:moveTo>
                <a:cubicBezTo>
                  <a:pt x="4778793" y="2289475"/>
                  <a:pt x="4775776" y="2292219"/>
                  <a:pt x="4772484" y="2293590"/>
                </a:cubicBezTo>
                <a:cubicBezTo>
                  <a:pt x="4767889" y="2295579"/>
                  <a:pt x="4764391" y="2295304"/>
                  <a:pt x="4764803" y="2292904"/>
                </a:cubicBezTo>
                <a:cubicBezTo>
                  <a:pt x="4765146" y="2290710"/>
                  <a:pt x="4768369" y="2287692"/>
                  <a:pt x="4773170" y="2286321"/>
                </a:cubicBezTo>
                <a:cubicBezTo>
                  <a:pt x="4776530" y="2285361"/>
                  <a:pt x="4779205" y="2286046"/>
                  <a:pt x="4783937" y="2285978"/>
                </a:cubicBezTo>
                <a:close/>
                <a:moveTo>
                  <a:pt x="4928709" y="2285909"/>
                </a:moveTo>
                <a:cubicBezTo>
                  <a:pt x="4929669" y="2287829"/>
                  <a:pt x="4925828" y="2291190"/>
                  <a:pt x="4920685" y="2293042"/>
                </a:cubicBezTo>
                <a:cubicBezTo>
                  <a:pt x="4915404" y="2294893"/>
                  <a:pt x="4910603" y="2294619"/>
                  <a:pt x="4910329" y="2292356"/>
                </a:cubicBezTo>
                <a:cubicBezTo>
                  <a:pt x="4910123" y="2290436"/>
                  <a:pt x="4912318" y="2288310"/>
                  <a:pt x="4917050" y="2286252"/>
                </a:cubicBezTo>
                <a:cubicBezTo>
                  <a:pt x="4922057" y="2284126"/>
                  <a:pt x="4927817" y="2283989"/>
                  <a:pt x="4928709" y="2285909"/>
                </a:cubicBezTo>
                <a:close/>
                <a:moveTo>
                  <a:pt x="4624488" y="2284606"/>
                </a:moveTo>
                <a:cubicBezTo>
                  <a:pt x="4628671" y="2285360"/>
                  <a:pt x="4631963" y="2285223"/>
                  <a:pt x="4633541" y="2286321"/>
                </a:cubicBezTo>
                <a:cubicBezTo>
                  <a:pt x="4635735" y="2287829"/>
                  <a:pt x="4631895" y="2293179"/>
                  <a:pt x="4627642" y="2294550"/>
                </a:cubicBezTo>
                <a:cubicBezTo>
                  <a:pt x="4624694" y="2295510"/>
                  <a:pt x="4619619" y="2295716"/>
                  <a:pt x="4619687" y="2294687"/>
                </a:cubicBezTo>
                <a:cubicBezTo>
                  <a:pt x="4619619" y="2292287"/>
                  <a:pt x="4622225" y="2288995"/>
                  <a:pt x="4624488" y="2284606"/>
                </a:cubicBezTo>
                <a:close/>
                <a:moveTo>
                  <a:pt x="4854917" y="2284537"/>
                </a:moveTo>
                <a:cubicBezTo>
                  <a:pt x="4856494" y="2286183"/>
                  <a:pt x="4852036" y="2290161"/>
                  <a:pt x="4846550" y="2291670"/>
                </a:cubicBezTo>
                <a:cubicBezTo>
                  <a:pt x="4842847" y="2292698"/>
                  <a:pt x="4839624" y="2292424"/>
                  <a:pt x="4834480" y="2292973"/>
                </a:cubicBezTo>
                <a:cubicBezTo>
                  <a:pt x="4838869" y="2289750"/>
                  <a:pt x="4841407" y="2287349"/>
                  <a:pt x="4844904" y="2285566"/>
                </a:cubicBezTo>
                <a:cubicBezTo>
                  <a:pt x="4849499" y="2283303"/>
                  <a:pt x="4853408" y="2283029"/>
                  <a:pt x="4854917" y="2284537"/>
                </a:cubicBezTo>
                <a:close/>
                <a:moveTo>
                  <a:pt x="6297841" y="2282411"/>
                </a:moveTo>
                <a:cubicBezTo>
                  <a:pt x="6299349" y="2285223"/>
                  <a:pt x="6292971" y="2290984"/>
                  <a:pt x="6284056" y="2294961"/>
                </a:cubicBezTo>
                <a:cubicBezTo>
                  <a:pt x="6275209" y="2298939"/>
                  <a:pt x="6266019" y="2300173"/>
                  <a:pt x="6264716" y="2297499"/>
                </a:cubicBezTo>
                <a:cubicBezTo>
                  <a:pt x="6263345" y="2294824"/>
                  <a:pt x="6269654" y="2289063"/>
                  <a:pt x="6278707" y="2284811"/>
                </a:cubicBezTo>
                <a:cubicBezTo>
                  <a:pt x="6287416" y="2280697"/>
                  <a:pt x="6296400" y="2279599"/>
                  <a:pt x="6297841" y="2282411"/>
                </a:cubicBezTo>
                <a:close/>
                <a:moveTo>
                  <a:pt x="3996707" y="2282343"/>
                </a:moveTo>
                <a:cubicBezTo>
                  <a:pt x="3998147" y="2280971"/>
                  <a:pt x="4000959" y="2283920"/>
                  <a:pt x="4004251" y="2285498"/>
                </a:cubicBezTo>
                <a:cubicBezTo>
                  <a:pt x="4002536" y="2290710"/>
                  <a:pt x="4001782" y="2296333"/>
                  <a:pt x="4000205" y="2297019"/>
                </a:cubicBezTo>
                <a:cubicBezTo>
                  <a:pt x="3998353" y="2297773"/>
                  <a:pt x="3994718" y="2295167"/>
                  <a:pt x="3993964" y="2292424"/>
                </a:cubicBezTo>
                <a:cubicBezTo>
                  <a:pt x="3993278" y="2290024"/>
                  <a:pt x="3994992" y="2283783"/>
                  <a:pt x="3996707" y="2282343"/>
                </a:cubicBezTo>
                <a:close/>
                <a:moveTo>
                  <a:pt x="5408907" y="2281177"/>
                </a:moveTo>
                <a:cubicBezTo>
                  <a:pt x="5414530" y="2279737"/>
                  <a:pt x="5420977" y="2281519"/>
                  <a:pt x="5421731" y="2284811"/>
                </a:cubicBezTo>
                <a:cubicBezTo>
                  <a:pt x="5422280" y="2287280"/>
                  <a:pt x="5418096" y="2291532"/>
                  <a:pt x="5413775" y="2292835"/>
                </a:cubicBezTo>
                <a:cubicBezTo>
                  <a:pt x="5407946" y="2294550"/>
                  <a:pt x="5400951" y="2293110"/>
                  <a:pt x="5399785" y="2290024"/>
                </a:cubicBezTo>
                <a:cubicBezTo>
                  <a:pt x="5398551" y="2286800"/>
                  <a:pt x="5402734" y="2282754"/>
                  <a:pt x="5408907" y="2281177"/>
                </a:cubicBezTo>
                <a:close/>
                <a:moveTo>
                  <a:pt x="6745727" y="2280217"/>
                </a:moveTo>
                <a:cubicBezTo>
                  <a:pt x="6750108" y="2280817"/>
                  <a:pt x="6753314" y="2282377"/>
                  <a:pt x="6754171" y="2284743"/>
                </a:cubicBezTo>
                <a:cubicBezTo>
                  <a:pt x="6755885" y="2289475"/>
                  <a:pt x="6747724" y="2295921"/>
                  <a:pt x="6736477" y="2298733"/>
                </a:cubicBezTo>
                <a:cubicBezTo>
                  <a:pt x="6725024" y="2301545"/>
                  <a:pt x="6714463" y="2300105"/>
                  <a:pt x="6712749" y="2295442"/>
                </a:cubicBezTo>
                <a:cubicBezTo>
                  <a:pt x="6711034" y="2290778"/>
                  <a:pt x="6718853" y="2284537"/>
                  <a:pt x="6730237" y="2281451"/>
                </a:cubicBezTo>
                <a:cubicBezTo>
                  <a:pt x="6735792" y="2279976"/>
                  <a:pt x="6741347" y="2279616"/>
                  <a:pt x="6745727" y="2280217"/>
                </a:cubicBezTo>
                <a:close/>
                <a:moveTo>
                  <a:pt x="5691524" y="2278297"/>
                </a:moveTo>
                <a:cubicBezTo>
                  <a:pt x="5697422" y="2276239"/>
                  <a:pt x="5703869" y="2277474"/>
                  <a:pt x="5704966" y="2280903"/>
                </a:cubicBezTo>
                <a:cubicBezTo>
                  <a:pt x="5706269" y="2285018"/>
                  <a:pt x="5700645" y="2291807"/>
                  <a:pt x="5693787" y="2294345"/>
                </a:cubicBezTo>
                <a:cubicBezTo>
                  <a:pt x="5687821" y="2296539"/>
                  <a:pt x="5681854" y="2295099"/>
                  <a:pt x="5680620" y="2291258"/>
                </a:cubicBezTo>
                <a:cubicBezTo>
                  <a:pt x="5679180" y="2286801"/>
                  <a:pt x="5684255" y="2280834"/>
                  <a:pt x="5691524" y="2278297"/>
                </a:cubicBezTo>
                <a:close/>
                <a:moveTo>
                  <a:pt x="5200766" y="2277679"/>
                </a:moveTo>
                <a:cubicBezTo>
                  <a:pt x="5207418" y="2276856"/>
                  <a:pt x="5214413" y="2279393"/>
                  <a:pt x="5212287" y="2282411"/>
                </a:cubicBezTo>
                <a:cubicBezTo>
                  <a:pt x="5210778" y="2284743"/>
                  <a:pt x="5206115" y="2286732"/>
                  <a:pt x="5201246" y="2290023"/>
                </a:cubicBezTo>
                <a:cubicBezTo>
                  <a:pt x="5196994" y="2287417"/>
                  <a:pt x="5192948" y="2286046"/>
                  <a:pt x="5191645" y="2283920"/>
                </a:cubicBezTo>
                <a:cubicBezTo>
                  <a:pt x="5189998" y="2281314"/>
                  <a:pt x="5195074" y="2278365"/>
                  <a:pt x="5200766" y="2277679"/>
                </a:cubicBezTo>
                <a:close/>
                <a:moveTo>
                  <a:pt x="7760035" y="2277062"/>
                </a:moveTo>
                <a:cubicBezTo>
                  <a:pt x="7762503" y="2281657"/>
                  <a:pt x="7753177" y="2310666"/>
                  <a:pt x="7738980" y="2345574"/>
                </a:cubicBezTo>
                <a:cubicBezTo>
                  <a:pt x="7724579" y="2381029"/>
                  <a:pt x="7711000" y="2408873"/>
                  <a:pt x="7707708" y="2407296"/>
                </a:cubicBezTo>
                <a:cubicBezTo>
                  <a:pt x="7704210" y="2405581"/>
                  <a:pt x="7713331" y="2371497"/>
                  <a:pt x="7728008" y="2334121"/>
                </a:cubicBezTo>
                <a:cubicBezTo>
                  <a:pt x="7742341" y="2297705"/>
                  <a:pt x="7757429" y="2272124"/>
                  <a:pt x="7760035" y="2277062"/>
                </a:cubicBezTo>
                <a:close/>
                <a:moveTo>
                  <a:pt x="7944241" y="2276925"/>
                </a:moveTo>
                <a:cubicBezTo>
                  <a:pt x="7947738" y="2279737"/>
                  <a:pt x="7934914" y="2294276"/>
                  <a:pt x="7915300" y="2317936"/>
                </a:cubicBezTo>
                <a:cubicBezTo>
                  <a:pt x="7894795" y="2342693"/>
                  <a:pt x="7874015" y="2369234"/>
                  <a:pt x="7871683" y="2365667"/>
                </a:cubicBezTo>
                <a:cubicBezTo>
                  <a:pt x="7869488" y="2362238"/>
                  <a:pt x="7883548" y="2333709"/>
                  <a:pt x="7903024" y="2309226"/>
                </a:cubicBezTo>
                <a:cubicBezTo>
                  <a:pt x="7922844" y="2284400"/>
                  <a:pt x="7940743" y="2274113"/>
                  <a:pt x="7944241" y="2276925"/>
                </a:cubicBezTo>
                <a:close/>
                <a:moveTo>
                  <a:pt x="7155296" y="2276239"/>
                </a:moveTo>
                <a:cubicBezTo>
                  <a:pt x="7166817" y="2274661"/>
                  <a:pt x="7179230" y="2280217"/>
                  <a:pt x="7181356" y="2287898"/>
                </a:cubicBezTo>
                <a:cubicBezTo>
                  <a:pt x="7183482" y="2295647"/>
                  <a:pt x="7174978" y="2302985"/>
                  <a:pt x="7162703" y="2303945"/>
                </a:cubicBezTo>
                <a:cubicBezTo>
                  <a:pt x="7151181" y="2304905"/>
                  <a:pt x="7141031" y="2300448"/>
                  <a:pt x="7138562" y="2293315"/>
                </a:cubicBezTo>
                <a:cubicBezTo>
                  <a:pt x="7135888" y="2285634"/>
                  <a:pt x="7143363" y="2277885"/>
                  <a:pt x="7155296" y="2276239"/>
                </a:cubicBezTo>
                <a:close/>
                <a:moveTo>
                  <a:pt x="6373141" y="2274799"/>
                </a:moveTo>
                <a:cubicBezTo>
                  <a:pt x="6374650" y="2277542"/>
                  <a:pt x="6368409" y="2283028"/>
                  <a:pt x="6359151" y="2287075"/>
                </a:cubicBezTo>
                <a:cubicBezTo>
                  <a:pt x="6349892" y="2291121"/>
                  <a:pt x="6340771" y="2292492"/>
                  <a:pt x="6338508" y="2290229"/>
                </a:cubicBezTo>
                <a:cubicBezTo>
                  <a:pt x="6336382" y="2288103"/>
                  <a:pt x="6342486" y="2282205"/>
                  <a:pt x="6351195" y="2278090"/>
                </a:cubicBezTo>
                <a:cubicBezTo>
                  <a:pt x="6361757" y="2273084"/>
                  <a:pt x="6371495" y="2271644"/>
                  <a:pt x="6373141" y="2274799"/>
                </a:cubicBezTo>
                <a:close/>
                <a:moveTo>
                  <a:pt x="4341938" y="2272811"/>
                </a:moveTo>
                <a:cubicBezTo>
                  <a:pt x="4345436" y="2270685"/>
                  <a:pt x="4349208" y="2271370"/>
                  <a:pt x="4349276" y="2276925"/>
                </a:cubicBezTo>
                <a:cubicBezTo>
                  <a:pt x="4349276" y="2279394"/>
                  <a:pt x="4347150" y="2282343"/>
                  <a:pt x="4345024" y="2287487"/>
                </a:cubicBezTo>
                <a:cubicBezTo>
                  <a:pt x="4341870" y="2284538"/>
                  <a:pt x="4339127" y="2282961"/>
                  <a:pt x="4337824" y="2280080"/>
                </a:cubicBezTo>
                <a:cubicBezTo>
                  <a:pt x="4337344" y="2279051"/>
                  <a:pt x="4340018" y="2273908"/>
                  <a:pt x="4341938" y="2272811"/>
                </a:cubicBezTo>
                <a:close/>
                <a:moveTo>
                  <a:pt x="6668155" y="2270375"/>
                </a:moveTo>
                <a:cubicBezTo>
                  <a:pt x="6672424" y="2270753"/>
                  <a:pt x="6675579" y="2272124"/>
                  <a:pt x="6676402" y="2274388"/>
                </a:cubicBezTo>
                <a:cubicBezTo>
                  <a:pt x="6678048" y="2278845"/>
                  <a:pt x="6669887" y="2285429"/>
                  <a:pt x="6658983" y="2288378"/>
                </a:cubicBezTo>
                <a:cubicBezTo>
                  <a:pt x="6649313" y="2290984"/>
                  <a:pt x="6639300" y="2290092"/>
                  <a:pt x="6637380" y="2286458"/>
                </a:cubicBezTo>
                <a:cubicBezTo>
                  <a:pt x="6635186" y="2282274"/>
                  <a:pt x="6642386" y="2275828"/>
                  <a:pt x="6653222" y="2272330"/>
                </a:cubicBezTo>
                <a:cubicBezTo>
                  <a:pt x="6658502" y="2270615"/>
                  <a:pt x="6663886" y="2269998"/>
                  <a:pt x="6668155" y="2270375"/>
                </a:cubicBezTo>
                <a:close/>
                <a:moveTo>
                  <a:pt x="6578332" y="2268010"/>
                </a:moveTo>
                <a:cubicBezTo>
                  <a:pt x="6588619" y="2264581"/>
                  <a:pt x="6597740" y="2264787"/>
                  <a:pt x="6599592" y="2268490"/>
                </a:cubicBezTo>
                <a:cubicBezTo>
                  <a:pt x="6601375" y="2272124"/>
                  <a:pt x="6594860" y="2278022"/>
                  <a:pt x="6585190" y="2281520"/>
                </a:cubicBezTo>
                <a:cubicBezTo>
                  <a:pt x="6574560" y="2285361"/>
                  <a:pt x="6563039" y="2285566"/>
                  <a:pt x="6560981" y="2281932"/>
                </a:cubicBezTo>
                <a:cubicBezTo>
                  <a:pt x="6558924" y="2278297"/>
                  <a:pt x="6567153" y="2271713"/>
                  <a:pt x="6578332" y="2268010"/>
                </a:cubicBezTo>
                <a:close/>
                <a:moveTo>
                  <a:pt x="1347255" y="2267872"/>
                </a:moveTo>
                <a:cubicBezTo>
                  <a:pt x="1349244" y="2269312"/>
                  <a:pt x="1351714" y="2270272"/>
                  <a:pt x="1351440" y="2271095"/>
                </a:cubicBezTo>
                <a:cubicBezTo>
                  <a:pt x="1351098" y="2272124"/>
                  <a:pt x="1348558" y="2273633"/>
                  <a:pt x="1346915" y="2273770"/>
                </a:cubicBezTo>
                <a:cubicBezTo>
                  <a:pt x="1345474" y="2273907"/>
                  <a:pt x="1343004" y="2272535"/>
                  <a:pt x="1342799" y="2271575"/>
                </a:cubicBezTo>
                <a:cubicBezTo>
                  <a:pt x="1342661" y="2270752"/>
                  <a:pt x="1345130" y="2269587"/>
                  <a:pt x="1347255" y="2267872"/>
                </a:cubicBezTo>
                <a:close/>
                <a:moveTo>
                  <a:pt x="6441567" y="2267427"/>
                </a:moveTo>
                <a:cubicBezTo>
                  <a:pt x="6445425" y="2267152"/>
                  <a:pt x="6448202" y="2267804"/>
                  <a:pt x="6448853" y="2269450"/>
                </a:cubicBezTo>
                <a:cubicBezTo>
                  <a:pt x="6450156" y="2272673"/>
                  <a:pt x="6441995" y="2279188"/>
                  <a:pt x="6432394" y="2282823"/>
                </a:cubicBezTo>
                <a:cubicBezTo>
                  <a:pt x="6422450" y="2286526"/>
                  <a:pt x="6413535" y="2286732"/>
                  <a:pt x="6412917" y="2283166"/>
                </a:cubicBezTo>
                <a:cubicBezTo>
                  <a:pt x="6412369" y="2279943"/>
                  <a:pt x="6418610" y="2274730"/>
                  <a:pt x="6427800" y="2270959"/>
                </a:cubicBezTo>
                <a:cubicBezTo>
                  <a:pt x="6432771" y="2268901"/>
                  <a:pt x="6437709" y="2267701"/>
                  <a:pt x="6441567" y="2267427"/>
                </a:cubicBezTo>
                <a:close/>
                <a:moveTo>
                  <a:pt x="6944480" y="2267119"/>
                </a:moveTo>
                <a:cubicBezTo>
                  <a:pt x="6955933" y="2265335"/>
                  <a:pt x="6965603" y="2268902"/>
                  <a:pt x="6966975" y="2275417"/>
                </a:cubicBezTo>
                <a:cubicBezTo>
                  <a:pt x="6968278" y="2281726"/>
                  <a:pt x="6960186" y="2288378"/>
                  <a:pt x="6949144" y="2290230"/>
                </a:cubicBezTo>
                <a:cubicBezTo>
                  <a:pt x="6937211" y="2292219"/>
                  <a:pt x="6925209" y="2287898"/>
                  <a:pt x="6924798" y="2281452"/>
                </a:cubicBezTo>
                <a:cubicBezTo>
                  <a:pt x="6924387" y="2275348"/>
                  <a:pt x="6933096" y="2268902"/>
                  <a:pt x="6944480" y="2267119"/>
                </a:cubicBezTo>
                <a:close/>
                <a:moveTo>
                  <a:pt x="6504746" y="2266981"/>
                </a:moveTo>
                <a:cubicBezTo>
                  <a:pt x="6514964" y="2263414"/>
                  <a:pt x="6523742" y="2263757"/>
                  <a:pt x="6524497" y="2267598"/>
                </a:cubicBezTo>
                <a:cubicBezTo>
                  <a:pt x="6525251" y="2271438"/>
                  <a:pt x="6517639" y="2277062"/>
                  <a:pt x="6506940" y="2280628"/>
                </a:cubicBezTo>
                <a:cubicBezTo>
                  <a:pt x="6496447" y="2284057"/>
                  <a:pt x="6487395" y="2283920"/>
                  <a:pt x="6486984" y="2280285"/>
                </a:cubicBezTo>
                <a:cubicBezTo>
                  <a:pt x="6486572" y="2276650"/>
                  <a:pt x="6494939" y="2270341"/>
                  <a:pt x="6504746" y="2266981"/>
                </a:cubicBezTo>
                <a:close/>
                <a:moveTo>
                  <a:pt x="2902787" y="2266364"/>
                </a:moveTo>
                <a:cubicBezTo>
                  <a:pt x="2904296" y="2265541"/>
                  <a:pt x="2907245" y="2272605"/>
                  <a:pt x="2914103" y="2283235"/>
                </a:cubicBezTo>
                <a:cubicBezTo>
                  <a:pt x="2910263" y="2287624"/>
                  <a:pt x="2908342" y="2292493"/>
                  <a:pt x="2906079" y="2291601"/>
                </a:cubicBezTo>
                <a:cubicBezTo>
                  <a:pt x="2903953" y="2290778"/>
                  <a:pt x="2901553" y="2283852"/>
                  <a:pt x="2899290" y="2279600"/>
                </a:cubicBezTo>
                <a:cubicBezTo>
                  <a:pt x="2900387" y="2274868"/>
                  <a:pt x="2901005" y="2267187"/>
                  <a:pt x="2902787" y="2266364"/>
                </a:cubicBezTo>
                <a:close/>
                <a:moveTo>
                  <a:pt x="7289918" y="2264718"/>
                </a:moveTo>
                <a:cubicBezTo>
                  <a:pt x="7301234" y="2263278"/>
                  <a:pt x="7313921" y="2269793"/>
                  <a:pt x="7316527" y="2278365"/>
                </a:cubicBezTo>
                <a:cubicBezTo>
                  <a:pt x="7319133" y="2286938"/>
                  <a:pt x="7311041" y="2294688"/>
                  <a:pt x="7298834" y="2295305"/>
                </a:cubicBezTo>
                <a:cubicBezTo>
                  <a:pt x="7286283" y="2295991"/>
                  <a:pt x="7275448" y="2289887"/>
                  <a:pt x="7273665" y="2281040"/>
                </a:cubicBezTo>
                <a:cubicBezTo>
                  <a:pt x="7272088" y="2273154"/>
                  <a:pt x="7279152" y="2266090"/>
                  <a:pt x="7289918" y="2264718"/>
                </a:cubicBezTo>
                <a:close/>
                <a:moveTo>
                  <a:pt x="4551314" y="2263964"/>
                </a:moveTo>
                <a:cubicBezTo>
                  <a:pt x="4554263" y="2263484"/>
                  <a:pt x="4556937" y="2264787"/>
                  <a:pt x="4561121" y="2265472"/>
                </a:cubicBezTo>
                <a:cubicBezTo>
                  <a:pt x="4558172" y="2269656"/>
                  <a:pt x="4556731" y="2272948"/>
                  <a:pt x="4554263" y="2274937"/>
                </a:cubicBezTo>
                <a:cubicBezTo>
                  <a:pt x="4550834" y="2277680"/>
                  <a:pt x="4547816" y="2276788"/>
                  <a:pt x="4546376" y="2273908"/>
                </a:cubicBezTo>
                <a:cubicBezTo>
                  <a:pt x="4544661" y="2270342"/>
                  <a:pt x="4547199" y="2264787"/>
                  <a:pt x="4551314" y="2263964"/>
                </a:cubicBezTo>
                <a:close/>
                <a:moveTo>
                  <a:pt x="5616498" y="2263826"/>
                </a:moveTo>
                <a:cubicBezTo>
                  <a:pt x="5622944" y="2261494"/>
                  <a:pt x="5629322" y="2262180"/>
                  <a:pt x="5630488" y="2265540"/>
                </a:cubicBezTo>
                <a:cubicBezTo>
                  <a:pt x="5631654" y="2268969"/>
                  <a:pt x="5627402" y="2273770"/>
                  <a:pt x="5620750" y="2276239"/>
                </a:cubicBezTo>
                <a:cubicBezTo>
                  <a:pt x="5614303" y="2278639"/>
                  <a:pt x="5607994" y="2277747"/>
                  <a:pt x="5606691" y="2274387"/>
                </a:cubicBezTo>
                <a:cubicBezTo>
                  <a:pt x="5605456" y="2271164"/>
                  <a:pt x="5610188" y="2266157"/>
                  <a:pt x="5616498" y="2263826"/>
                </a:cubicBezTo>
                <a:close/>
                <a:moveTo>
                  <a:pt x="5336897" y="2259712"/>
                </a:moveTo>
                <a:cubicBezTo>
                  <a:pt x="5342452" y="2259232"/>
                  <a:pt x="5347321" y="2261015"/>
                  <a:pt x="5347321" y="2264855"/>
                </a:cubicBezTo>
                <a:cubicBezTo>
                  <a:pt x="5344921" y="2266227"/>
                  <a:pt x="5341766" y="2268833"/>
                  <a:pt x="5337514" y="2270067"/>
                </a:cubicBezTo>
                <a:cubicBezTo>
                  <a:pt x="5331685" y="2271782"/>
                  <a:pt x="5325650" y="2269039"/>
                  <a:pt x="5325993" y="2265610"/>
                </a:cubicBezTo>
                <a:cubicBezTo>
                  <a:pt x="5326268" y="2262866"/>
                  <a:pt x="5331274" y="2260192"/>
                  <a:pt x="5336897" y="2259712"/>
                </a:cubicBezTo>
                <a:close/>
                <a:moveTo>
                  <a:pt x="7916328" y="2259300"/>
                </a:moveTo>
                <a:cubicBezTo>
                  <a:pt x="7919140" y="2262661"/>
                  <a:pt x="7907001" y="2279188"/>
                  <a:pt x="7889102" y="2303260"/>
                </a:cubicBezTo>
                <a:cubicBezTo>
                  <a:pt x="7870036" y="2328840"/>
                  <a:pt x="7851451" y="2354009"/>
                  <a:pt x="7848091" y="2351883"/>
                </a:cubicBezTo>
                <a:cubicBezTo>
                  <a:pt x="7844730" y="2349689"/>
                  <a:pt x="7857692" y="2320199"/>
                  <a:pt x="7876552" y="2294002"/>
                </a:cubicBezTo>
                <a:cubicBezTo>
                  <a:pt x="7895549" y="2267598"/>
                  <a:pt x="7913310" y="2255666"/>
                  <a:pt x="7916328" y="2259300"/>
                </a:cubicBezTo>
                <a:close/>
                <a:moveTo>
                  <a:pt x="2629358" y="2259094"/>
                </a:moveTo>
                <a:cubicBezTo>
                  <a:pt x="2632445" y="2264992"/>
                  <a:pt x="2635599" y="2268284"/>
                  <a:pt x="2636216" y="2272810"/>
                </a:cubicBezTo>
                <a:cubicBezTo>
                  <a:pt x="2636834" y="2277748"/>
                  <a:pt x="2635119" y="2283714"/>
                  <a:pt x="2634433" y="2289201"/>
                </a:cubicBezTo>
                <a:cubicBezTo>
                  <a:pt x="2632102" y="2286115"/>
                  <a:pt x="2628810" y="2284194"/>
                  <a:pt x="2627781" y="2279599"/>
                </a:cubicBezTo>
                <a:cubicBezTo>
                  <a:pt x="2626821" y="2275553"/>
                  <a:pt x="2628535" y="2268489"/>
                  <a:pt x="2629358" y="2259094"/>
                </a:cubicBezTo>
                <a:close/>
                <a:moveTo>
                  <a:pt x="5127110" y="2258065"/>
                </a:moveTo>
                <a:cubicBezTo>
                  <a:pt x="5132048" y="2256557"/>
                  <a:pt x="5136917" y="2258271"/>
                  <a:pt x="5137329" y="2260809"/>
                </a:cubicBezTo>
                <a:cubicBezTo>
                  <a:pt x="5137740" y="2263278"/>
                  <a:pt x="5133420" y="2266021"/>
                  <a:pt x="5127659" y="2266912"/>
                </a:cubicBezTo>
                <a:cubicBezTo>
                  <a:pt x="5121624" y="2267941"/>
                  <a:pt x="5117235" y="2266844"/>
                  <a:pt x="5117098" y="2263140"/>
                </a:cubicBezTo>
                <a:cubicBezTo>
                  <a:pt x="5119567" y="2261837"/>
                  <a:pt x="5122927" y="2259368"/>
                  <a:pt x="5127110" y="2258065"/>
                </a:cubicBezTo>
                <a:close/>
                <a:moveTo>
                  <a:pt x="8003219" y="2257380"/>
                </a:moveTo>
                <a:cubicBezTo>
                  <a:pt x="8006991" y="2260946"/>
                  <a:pt x="8010763" y="2264649"/>
                  <a:pt x="8014260" y="2268284"/>
                </a:cubicBezTo>
                <a:cubicBezTo>
                  <a:pt x="8007128" y="2270136"/>
                  <a:pt x="7998281" y="2272056"/>
                  <a:pt x="7988611" y="2275759"/>
                </a:cubicBezTo>
                <a:cubicBezTo>
                  <a:pt x="7979764" y="2279120"/>
                  <a:pt x="7972427" y="2282549"/>
                  <a:pt x="7966048" y="2285223"/>
                </a:cubicBezTo>
                <a:cubicBezTo>
                  <a:pt x="7953499" y="2290504"/>
                  <a:pt x="7950275" y="2287486"/>
                  <a:pt x="7960219" y="2277131"/>
                </a:cubicBezTo>
                <a:cubicBezTo>
                  <a:pt x="7964883" y="2272330"/>
                  <a:pt x="7972083" y="2266775"/>
                  <a:pt x="7979079" y="2262935"/>
                </a:cubicBezTo>
                <a:cubicBezTo>
                  <a:pt x="7986691" y="2258751"/>
                  <a:pt x="7995126" y="2256968"/>
                  <a:pt x="8003219" y="2257380"/>
                </a:cubicBezTo>
                <a:close/>
                <a:moveTo>
                  <a:pt x="2767273" y="2253265"/>
                </a:moveTo>
                <a:cubicBezTo>
                  <a:pt x="2768919" y="2253608"/>
                  <a:pt x="2771045" y="2262455"/>
                  <a:pt x="2773925" y="2270204"/>
                </a:cubicBezTo>
                <a:cubicBezTo>
                  <a:pt x="2771250" y="2273908"/>
                  <a:pt x="2769330" y="2279531"/>
                  <a:pt x="2767547" y="2278160"/>
                </a:cubicBezTo>
                <a:cubicBezTo>
                  <a:pt x="2765695" y="2276651"/>
                  <a:pt x="2762472" y="2267393"/>
                  <a:pt x="2762609" y="2263689"/>
                </a:cubicBezTo>
                <a:cubicBezTo>
                  <a:pt x="2762747" y="2258752"/>
                  <a:pt x="2765352" y="2252785"/>
                  <a:pt x="2767273" y="2253265"/>
                </a:cubicBezTo>
                <a:close/>
                <a:moveTo>
                  <a:pt x="1055105" y="2251825"/>
                </a:moveTo>
                <a:cubicBezTo>
                  <a:pt x="1054626" y="2252648"/>
                  <a:pt x="1054145" y="2253608"/>
                  <a:pt x="1053596" y="2254568"/>
                </a:cubicBezTo>
                <a:cubicBezTo>
                  <a:pt x="1053048" y="2254637"/>
                  <a:pt x="1051951" y="2255048"/>
                  <a:pt x="1052019" y="2254774"/>
                </a:cubicBezTo>
                <a:cubicBezTo>
                  <a:pt x="1052225" y="2254020"/>
                  <a:pt x="1052842" y="2253059"/>
                  <a:pt x="1053254" y="2252168"/>
                </a:cubicBezTo>
                <a:cubicBezTo>
                  <a:pt x="1053871" y="2252031"/>
                  <a:pt x="1054488" y="2251894"/>
                  <a:pt x="1055105" y="2251825"/>
                </a:cubicBezTo>
                <a:close/>
                <a:moveTo>
                  <a:pt x="1480647" y="2250316"/>
                </a:moveTo>
                <a:cubicBezTo>
                  <a:pt x="1482705" y="2252648"/>
                  <a:pt x="1485242" y="2254294"/>
                  <a:pt x="1484967" y="2255528"/>
                </a:cubicBezTo>
                <a:cubicBezTo>
                  <a:pt x="1484624" y="2257037"/>
                  <a:pt x="1482154" y="2258957"/>
                  <a:pt x="1480439" y="2259026"/>
                </a:cubicBezTo>
                <a:cubicBezTo>
                  <a:pt x="1478998" y="2259026"/>
                  <a:pt x="1476462" y="2256763"/>
                  <a:pt x="1476257" y="2255322"/>
                </a:cubicBezTo>
                <a:cubicBezTo>
                  <a:pt x="1476050" y="2254088"/>
                  <a:pt x="1478519" y="2252579"/>
                  <a:pt x="1480647" y="2250316"/>
                </a:cubicBezTo>
                <a:close/>
                <a:moveTo>
                  <a:pt x="6044711" y="2250111"/>
                </a:moveTo>
                <a:cubicBezTo>
                  <a:pt x="6052461" y="2246339"/>
                  <a:pt x="6059662" y="2247093"/>
                  <a:pt x="6059730" y="2251551"/>
                </a:cubicBezTo>
                <a:cubicBezTo>
                  <a:pt x="6059799" y="2255185"/>
                  <a:pt x="6053558" y="2261632"/>
                  <a:pt x="6047043" y="2264650"/>
                </a:cubicBezTo>
                <a:cubicBezTo>
                  <a:pt x="6040116" y="2267873"/>
                  <a:pt x="6033190" y="2267941"/>
                  <a:pt x="6032161" y="2264787"/>
                </a:cubicBezTo>
                <a:cubicBezTo>
                  <a:pt x="6030927" y="2261083"/>
                  <a:pt x="6037030" y="2253882"/>
                  <a:pt x="6044711" y="2250111"/>
                </a:cubicBezTo>
                <a:close/>
                <a:moveTo>
                  <a:pt x="6133934" y="2248464"/>
                </a:moveTo>
                <a:cubicBezTo>
                  <a:pt x="6134345" y="2252305"/>
                  <a:pt x="6127899" y="2258408"/>
                  <a:pt x="6119532" y="2262249"/>
                </a:cubicBezTo>
                <a:cubicBezTo>
                  <a:pt x="6111371" y="2266021"/>
                  <a:pt x="6104445" y="2265883"/>
                  <a:pt x="6104650" y="2261837"/>
                </a:cubicBezTo>
                <a:cubicBezTo>
                  <a:pt x="6104856" y="2258340"/>
                  <a:pt x="6110480" y="2252853"/>
                  <a:pt x="6117749" y="2249218"/>
                </a:cubicBezTo>
                <a:cubicBezTo>
                  <a:pt x="6126184" y="2244967"/>
                  <a:pt x="6133522" y="2244692"/>
                  <a:pt x="6133934" y="2248464"/>
                </a:cubicBezTo>
                <a:close/>
                <a:moveTo>
                  <a:pt x="5544077" y="2248327"/>
                </a:moveTo>
                <a:cubicBezTo>
                  <a:pt x="5550044" y="2246887"/>
                  <a:pt x="5555531" y="2248601"/>
                  <a:pt x="5555531" y="2251961"/>
                </a:cubicBezTo>
                <a:cubicBezTo>
                  <a:pt x="5555531" y="2255322"/>
                  <a:pt x="5549838" y="2259505"/>
                  <a:pt x="5543735" y="2260603"/>
                </a:cubicBezTo>
                <a:cubicBezTo>
                  <a:pt x="5538866" y="2261425"/>
                  <a:pt x="5533790" y="2259780"/>
                  <a:pt x="5533448" y="2257311"/>
                </a:cubicBezTo>
                <a:cubicBezTo>
                  <a:pt x="5533036" y="2254156"/>
                  <a:pt x="5538317" y="2249698"/>
                  <a:pt x="5544077" y="2248327"/>
                </a:cubicBezTo>
                <a:close/>
                <a:moveTo>
                  <a:pt x="5971194" y="2247847"/>
                </a:moveTo>
                <a:cubicBezTo>
                  <a:pt x="5978395" y="2244418"/>
                  <a:pt x="5985527" y="2244761"/>
                  <a:pt x="5986282" y="2248533"/>
                </a:cubicBezTo>
                <a:cubicBezTo>
                  <a:pt x="5986967" y="2252236"/>
                  <a:pt x="5981207" y="2258957"/>
                  <a:pt x="5974349" y="2262386"/>
                </a:cubicBezTo>
                <a:cubicBezTo>
                  <a:pt x="5967216" y="2265952"/>
                  <a:pt x="5960496" y="2265609"/>
                  <a:pt x="5959535" y="2261632"/>
                </a:cubicBezTo>
                <a:cubicBezTo>
                  <a:pt x="5958506" y="2257517"/>
                  <a:pt x="5963582" y="2251482"/>
                  <a:pt x="5971194" y="2247847"/>
                </a:cubicBezTo>
                <a:close/>
                <a:moveTo>
                  <a:pt x="6866986" y="2247298"/>
                </a:moveTo>
                <a:cubicBezTo>
                  <a:pt x="6878164" y="2244830"/>
                  <a:pt x="6888863" y="2247778"/>
                  <a:pt x="6889617" y="2253402"/>
                </a:cubicBezTo>
                <a:cubicBezTo>
                  <a:pt x="6890440" y="2259231"/>
                  <a:pt x="6881799" y="2265678"/>
                  <a:pt x="6870483" y="2267872"/>
                </a:cubicBezTo>
                <a:cubicBezTo>
                  <a:pt x="6859031" y="2270067"/>
                  <a:pt x="6849018" y="2267392"/>
                  <a:pt x="6848058" y="2261769"/>
                </a:cubicBezTo>
                <a:cubicBezTo>
                  <a:pt x="6847097" y="2256145"/>
                  <a:pt x="6855396" y="2249767"/>
                  <a:pt x="6866986" y="2247298"/>
                </a:cubicBezTo>
                <a:close/>
                <a:moveTo>
                  <a:pt x="4131535" y="2246681"/>
                </a:moveTo>
                <a:cubicBezTo>
                  <a:pt x="4133113" y="2245721"/>
                  <a:pt x="4135719" y="2248601"/>
                  <a:pt x="4142097" y="2252099"/>
                </a:cubicBezTo>
                <a:cubicBezTo>
                  <a:pt x="4138188" y="2255939"/>
                  <a:pt x="4136130" y="2259437"/>
                  <a:pt x="4134004" y="2259711"/>
                </a:cubicBezTo>
                <a:cubicBezTo>
                  <a:pt x="4131947" y="2259985"/>
                  <a:pt x="4129821" y="2256899"/>
                  <a:pt x="4127695" y="2255322"/>
                </a:cubicBezTo>
                <a:cubicBezTo>
                  <a:pt x="4128929" y="2252236"/>
                  <a:pt x="4129752" y="2247778"/>
                  <a:pt x="4131535" y="2246681"/>
                </a:cubicBezTo>
                <a:close/>
                <a:moveTo>
                  <a:pt x="1272504" y="2245172"/>
                </a:moveTo>
                <a:cubicBezTo>
                  <a:pt x="1273671" y="2245515"/>
                  <a:pt x="1274768" y="2245789"/>
                  <a:pt x="1275933" y="2246132"/>
                </a:cubicBezTo>
                <a:cubicBezTo>
                  <a:pt x="1274287" y="2247298"/>
                  <a:pt x="1272572" y="2248395"/>
                  <a:pt x="1270928" y="2249493"/>
                </a:cubicBezTo>
                <a:cubicBezTo>
                  <a:pt x="1270104" y="2248875"/>
                  <a:pt x="1268321" y="2248327"/>
                  <a:pt x="1268664" y="2247778"/>
                </a:cubicBezTo>
                <a:cubicBezTo>
                  <a:pt x="1269213" y="2246887"/>
                  <a:pt x="1271132" y="2246064"/>
                  <a:pt x="1272504" y="2245172"/>
                </a:cubicBezTo>
                <a:close/>
                <a:moveTo>
                  <a:pt x="5053799" y="2245036"/>
                </a:moveTo>
                <a:cubicBezTo>
                  <a:pt x="5059079" y="2244007"/>
                  <a:pt x="5063469" y="2245241"/>
                  <a:pt x="5062920" y="2247642"/>
                </a:cubicBezTo>
                <a:cubicBezTo>
                  <a:pt x="5062440" y="2250042"/>
                  <a:pt x="5056336" y="2253608"/>
                  <a:pt x="5052153" y="2253608"/>
                </a:cubicBezTo>
                <a:cubicBezTo>
                  <a:pt x="5048861" y="2253608"/>
                  <a:pt x="5045501" y="2252648"/>
                  <a:pt x="5044541" y="2251345"/>
                </a:cubicBezTo>
                <a:cubicBezTo>
                  <a:pt x="5043032" y="2249288"/>
                  <a:pt x="5048175" y="2246133"/>
                  <a:pt x="5053799" y="2245036"/>
                </a:cubicBezTo>
                <a:close/>
                <a:moveTo>
                  <a:pt x="7080132" y="2243252"/>
                </a:moveTo>
                <a:cubicBezTo>
                  <a:pt x="7091722" y="2241949"/>
                  <a:pt x="7101117" y="2246544"/>
                  <a:pt x="7102421" y="2253951"/>
                </a:cubicBezTo>
                <a:cubicBezTo>
                  <a:pt x="7103586" y="2260877"/>
                  <a:pt x="7095220" y="2267941"/>
                  <a:pt x="7084247" y="2269244"/>
                </a:cubicBezTo>
                <a:cubicBezTo>
                  <a:pt x="7073343" y="2270547"/>
                  <a:pt x="7062164" y="2266021"/>
                  <a:pt x="7060450" y="2259574"/>
                </a:cubicBezTo>
                <a:cubicBezTo>
                  <a:pt x="7058529" y="2252305"/>
                  <a:pt x="7067788" y="2244555"/>
                  <a:pt x="7080132" y="2243252"/>
                </a:cubicBezTo>
                <a:close/>
                <a:moveTo>
                  <a:pt x="6207863" y="2242704"/>
                </a:moveTo>
                <a:cubicBezTo>
                  <a:pt x="6209029" y="2245653"/>
                  <a:pt x="6203199" y="2251962"/>
                  <a:pt x="6195655" y="2256009"/>
                </a:cubicBezTo>
                <a:cubicBezTo>
                  <a:pt x="6187974" y="2260123"/>
                  <a:pt x="6179882" y="2261289"/>
                  <a:pt x="6178168" y="2258546"/>
                </a:cubicBezTo>
                <a:cubicBezTo>
                  <a:pt x="6176110" y="2255323"/>
                  <a:pt x="6182077" y="2248671"/>
                  <a:pt x="6191198" y="2244144"/>
                </a:cubicBezTo>
                <a:cubicBezTo>
                  <a:pt x="6198947" y="2240372"/>
                  <a:pt x="6206628" y="2239687"/>
                  <a:pt x="6207863" y="2242704"/>
                </a:cubicBezTo>
                <a:close/>
                <a:moveTo>
                  <a:pt x="1614170" y="2239137"/>
                </a:moveTo>
                <a:cubicBezTo>
                  <a:pt x="1615816" y="2239000"/>
                  <a:pt x="1617737" y="2241674"/>
                  <a:pt x="1620617" y="2244075"/>
                </a:cubicBezTo>
                <a:cubicBezTo>
                  <a:pt x="1617668" y="2246407"/>
                  <a:pt x="1615885" y="2248876"/>
                  <a:pt x="1614170" y="2248670"/>
                </a:cubicBezTo>
                <a:cubicBezTo>
                  <a:pt x="1612592" y="2248464"/>
                  <a:pt x="1611085" y="2245309"/>
                  <a:pt x="1609575" y="2243458"/>
                </a:cubicBezTo>
                <a:cubicBezTo>
                  <a:pt x="1611085" y="2241949"/>
                  <a:pt x="1612524" y="2239206"/>
                  <a:pt x="1614170" y="2239137"/>
                </a:cubicBezTo>
                <a:close/>
                <a:moveTo>
                  <a:pt x="1129172" y="2238726"/>
                </a:moveTo>
                <a:cubicBezTo>
                  <a:pt x="1127937" y="2239686"/>
                  <a:pt x="1126703" y="2240646"/>
                  <a:pt x="1125400" y="2241469"/>
                </a:cubicBezTo>
                <a:cubicBezTo>
                  <a:pt x="1124921" y="2241744"/>
                  <a:pt x="1124165" y="2241744"/>
                  <a:pt x="1123548" y="2241881"/>
                </a:cubicBezTo>
                <a:cubicBezTo>
                  <a:pt x="1124851" y="2240852"/>
                  <a:pt x="1126155" y="2239823"/>
                  <a:pt x="1127594" y="2238863"/>
                </a:cubicBezTo>
                <a:cubicBezTo>
                  <a:pt x="1127800" y="2238657"/>
                  <a:pt x="1128623" y="2238726"/>
                  <a:pt x="1129172" y="2238726"/>
                </a:cubicBezTo>
                <a:close/>
                <a:moveTo>
                  <a:pt x="7887593" y="2238315"/>
                </a:moveTo>
                <a:cubicBezTo>
                  <a:pt x="7890885" y="2242018"/>
                  <a:pt x="7878746" y="2261083"/>
                  <a:pt x="7860916" y="2287692"/>
                </a:cubicBezTo>
                <a:cubicBezTo>
                  <a:pt x="7842673" y="2314987"/>
                  <a:pt x="7826488" y="2338236"/>
                  <a:pt x="7823471" y="2335081"/>
                </a:cubicBezTo>
                <a:cubicBezTo>
                  <a:pt x="7820522" y="2331995"/>
                  <a:pt x="7832455" y="2302163"/>
                  <a:pt x="7849737" y="2275416"/>
                </a:cubicBezTo>
                <a:cubicBezTo>
                  <a:pt x="7866882" y="2248876"/>
                  <a:pt x="7884439" y="2234748"/>
                  <a:pt x="7887593" y="2238315"/>
                </a:cubicBezTo>
                <a:close/>
                <a:moveTo>
                  <a:pt x="7539961" y="2237834"/>
                </a:moveTo>
                <a:cubicBezTo>
                  <a:pt x="7542087" y="2242841"/>
                  <a:pt x="7533652" y="2264718"/>
                  <a:pt x="7521513" y="2284469"/>
                </a:cubicBezTo>
                <a:cubicBezTo>
                  <a:pt x="7510403" y="2302437"/>
                  <a:pt x="7500253" y="2310804"/>
                  <a:pt x="7498264" y="2304974"/>
                </a:cubicBezTo>
                <a:cubicBezTo>
                  <a:pt x="7496139" y="2298665"/>
                  <a:pt x="7504574" y="2279120"/>
                  <a:pt x="7516713" y="2260672"/>
                </a:cubicBezTo>
                <a:cubicBezTo>
                  <a:pt x="7527754" y="2243869"/>
                  <a:pt x="7538041" y="2233240"/>
                  <a:pt x="7539961" y="2237834"/>
                </a:cubicBezTo>
                <a:close/>
                <a:moveTo>
                  <a:pt x="4981036" y="2237766"/>
                </a:moveTo>
                <a:cubicBezTo>
                  <a:pt x="4985630" y="2236875"/>
                  <a:pt x="4989882" y="2237012"/>
                  <a:pt x="4988511" y="2239481"/>
                </a:cubicBezTo>
                <a:cubicBezTo>
                  <a:pt x="4987619" y="2241195"/>
                  <a:pt x="4984053" y="2243321"/>
                  <a:pt x="4980418" y="2246202"/>
                </a:cubicBezTo>
                <a:cubicBezTo>
                  <a:pt x="4976098" y="2245447"/>
                  <a:pt x="4972257" y="2245447"/>
                  <a:pt x="4970886" y="2244419"/>
                </a:cubicBezTo>
                <a:cubicBezTo>
                  <a:pt x="4969171" y="2243116"/>
                  <a:pt x="4975961" y="2238658"/>
                  <a:pt x="4981036" y="2237766"/>
                </a:cubicBezTo>
                <a:close/>
                <a:moveTo>
                  <a:pt x="5260430" y="2237697"/>
                </a:moveTo>
                <a:cubicBezTo>
                  <a:pt x="5265642" y="2236806"/>
                  <a:pt x="5270991" y="2238177"/>
                  <a:pt x="5271951" y="2240646"/>
                </a:cubicBezTo>
                <a:cubicBezTo>
                  <a:pt x="5272980" y="2243252"/>
                  <a:pt x="5269551" y="2245721"/>
                  <a:pt x="5263722" y="2246544"/>
                </a:cubicBezTo>
                <a:cubicBezTo>
                  <a:pt x="5257961" y="2247298"/>
                  <a:pt x="5252749" y="2245927"/>
                  <a:pt x="5251926" y="2243595"/>
                </a:cubicBezTo>
                <a:cubicBezTo>
                  <a:pt x="5251103" y="2241126"/>
                  <a:pt x="5254806" y="2238589"/>
                  <a:pt x="5260430" y="2237697"/>
                </a:cubicBezTo>
                <a:close/>
                <a:moveTo>
                  <a:pt x="6266705" y="2236875"/>
                </a:moveTo>
                <a:cubicBezTo>
                  <a:pt x="6274798" y="2233446"/>
                  <a:pt x="6281724" y="2233514"/>
                  <a:pt x="6281930" y="2236943"/>
                </a:cubicBezTo>
                <a:cubicBezTo>
                  <a:pt x="6282135" y="2240441"/>
                  <a:pt x="6275689" y="2246133"/>
                  <a:pt x="6267116" y="2250042"/>
                </a:cubicBezTo>
                <a:cubicBezTo>
                  <a:pt x="6258544" y="2253951"/>
                  <a:pt x="6251343" y="2254568"/>
                  <a:pt x="6250657" y="2251414"/>
                </a:cubicBezTo>
                <a:cubicBezTo>
                  <a:pt x="6249903" y="2247916"/>
                  <a:pt x="6257927" y="2240647"/>
                  <a:pt x="6266705" y="2236875"/>
                </a:cubicBezTo>
                <a:close/>
                <a:moveTo>
                  <a:pt x="5899253" y="2236326"/>
                </a:moveTo>
                <a:cubicBezTo>
                  <a:pt x="5906385" y="2233582"/>
                  <a:pt x="5912146" y="2235640"/>
                  <a:pt x="5911872" y="2241058"/>
                </a:cubicBezTo>
                <a:cubicBezTo>
                  <a:pt x="5911529" y="2246338"/>
                  <a:pt x="5905220" y="2252579"/>
                  <a:pt x="5897607" y="2254911"/>
                </a:cubicBezTo>
                <a:cubicBezTo>
                  <a:pt x="5891229" y="2256900"/>
                  <a:pt x="5886154" y="2254979"/>
                  <a:pt x="5886086" y="2250659"/>
                </a:cubicBezTo>
                <a:cubicBezTo>
                  <a:pt x="5886017" y="2245584"/>
                  <a:pt x="5892189" y="2239000"/>
                  <a:pt x="5899253" y="2236326"/>
                </a:cubicBezTo>
                <a:close/>
                <a:moveTo>
                  <a:pt x="7640028" y="2236212"/>
                </a:moveTo>
                <a:cubicBezTo>
                  <a:pt x="7641404" y="2234881"/>
                  <a:pt x="7642231" y="2235159"/>
                  <a:pt x="7642351" y="2237354"/>
                </a:cubicBezTo>
                <a:cubicBezTo>
                  <a:pt x="7642831" y="2245721"/>
                  <a:pt x="7634053" y="2276513"/>
                  <a:pt x="7621915" y="2307992"/>
                </a:cubicBezTo>
                <a:cubicBezTo>
                  <a:pt x="7609913" y="2339196"/>
                  <a:pt x="7599351" y="2357369"/>
                  <a:pt x="7597980" y="2350168"/>
                </a:cubicBezTo>
                <a:cubicBezTo>
                  <a:pt x="7596608" y="2342967"/>
                  <a:pt x="7605044" y="2314095"/>
                  <a:pt x="7617113" y="2283371"/>
                </a:cubicBezTo>
                <a:cubicBezTo>
                  <a:pt x="7626835" y="2258682"/>
                  <a:pt x="7635901" y="2240204"/>
                  <a:pt x="7640028" y="2236212"/>
                </a:cubicBezTo>
                <a:close/>
                <a:moveTo>
                  <a:pt x="1198369" y="2234063"/>
                </a:moveTo>
                <a:cubicBezTo>
                  <a:pt x="1199809" y="2234200"/>
                  <a:pt x="1201112" y="2234612"/>
                  <a:pt x="1201934" y="2235297"/>
                </a:cubicBezTo>
                <a:cubicBezTo>
                  <a:pt x="1202072" y="2235503"/>
                  <a:pt x="1199809" y="2237149"/>
                  <a:pt x="1197957" y="2238589"/>
                </a:cubicBezTo>
                <a:cubicBezTo>
                  <a:pt x="1196929" y="2237903"/>
                  <a:pt x="1195626" y="2237492"/>
                  <a:pt x="1195214" y="2236600"/>
                </a:cubicBezTo>
                <a:cubicBezTo>
                  <a:pt x="1195077" y="2236326"/>
                  <a:pt x="1198163" y="2234063"/>
                  <a:pt x="1198369" y="2234063"/>
                </a:cubicBezTo>
                <a:close/>
                <a:moveTo>
                  <a:pt x="5469942" y="2233651"/>
                </a:moveTo>
                <a:cubicBezTo>
                  <a:pt x="5476526" y="2232279"/>
                  <a:pt x="5483453" y="2233925"/>
                  <a:pt x="5481396" y="2237011"/>
                </a:cubicBezTo>
                <a:cubicBezTo>
                  <a:pt x="5479749" y="2239343"/>
                  <a:pt x="5475223" y="2241743"/>
                  <a:pt x="5470354" y="2245378"/>
                </a:cubicBezTo>
                <a:cubicBezTo>
                  <a:pt x="5466171" y="2243252"/>
                  <a:pt x="5462125" y="2242292"/>
                  <a:pt x="5460822" y="2240372"/>
                </a:cubicBezTo>
                <a:cubicBezTo>
                  <a:pt x="5459244" y="2238040"/>
                  <a:pt x="5464251" y="2234817"/>
                  <a:pt x="5469942" y="2233651"/>
                </a:cubicBezTo>
                <a:close/>
                <a:moveTo>
                  <a:pt x="4917119" y="2233582"/>
                </a:moveTo>
                <a:cubicBezTo>
                  <a:pt x="4912730" y="2236805"/>
                  <a:pt x="4910398" y="2239411"/>
                  <a:pt x="4907175" y="2240714"/>
                </a:cubicBezTo>
                <a:cubicBezTo>
                  <a:pt x="4902991" y="2242429"/>
                  <a:pt x="4898808" y="2242635"/>
                  <a:pt x="4898191" y="2240509"/>
                </a:cubicBezTo>
                <a:cubicBezTo>
                  <a:pt x="4897574" y="2238451"/>
                  <a:pt x="4900797" y="2235708"/>
                  <a:pt x="4905186" y="2234336"/>
                </a:cubicBezTo>
                <a:cubicBezTo>
                  <a:pt x="4908478" y="2233239"/>
                  <a:pt x="4911770" y="2233788"/>
                  <a:pt x="4917119" y="2233582"/>
                </a:cubicBezTo>
                <a:close/>
                <a:moveTo>
                  <a:pt x="4840995" y="2233514"/>
                </a:moveTo>
                <a:cubicBezTo>
                  <a:pt x="4839143" y="2234817"/>
                  <a:pt x="4836949" y="2236738"/>
                  <a:pt x="4833726" y="2238315"/>
                </a:cubicBezTo>
                <a:cubicBezTo>
                  <a:pt x="4832217" y="2239069"/>
                  <a:pt x="4827348" y="2239618"/>
                  <a:pt x="4826662" y="2239069"/>
                </a:cubicBezTo>
                <a:cubicBezTo>
                  <a:pt x="4825976" y="2238521"/>
                  <a:pt x="4827965" y="2236326"/>
                  <a:pt x="4830091" y="2234955"/>
                </a:cubicBezTo>
                <a:cubicBezTo>
                  <a:pt x="4833451" y="2232829"/>
                  <a:pt x="4839281" y="2232006"/>
                  <a:pt x="4840995" y="2233514"/>
                </a:cubicBezTo>
                <a:close/>
                <a:moveTo>
                  <a:pt x="7973250" y="2232074"/>
                </a:moveTo>
                <a:cubicBezTo>
                  <a:pt x="7982371" y="2234337"/>
                  <a:pt x="7985389" y="2238726"/>
                  <a:pt x="7986349" y="2243115"/>
                </a:cubicBezTo>
                <a:cubicBezTo>
                  <a:pt x="7964265" y="2249562"/>
                  <a:pt x="7952264" y="2259438"/>
                  <a:pt x="7939783" y="2265747"/>
                </a:cubicBezTo>
                <a:cubicBezTo>
                  <a:pt x="7929221" y="2271027"/>
                  <a:pt x="7925998" y="2269587"/>
                  <a:pt x="7931347" y="2260946"/>
                </a:cubicBezTo>
                <a:cubicBezTo>
                  <a:pt x="7937725" y="2250728"/>
                  <a:pt x="7948286" y="2238315"/>
                  <a:pt x="7973250" y="2232074"/>
                </a:cubicBezTo>
                <a:close/>
                <a:moveTo>
                  <a:pt x="7739734" y="2231799"/>
                </a:moveTo>
                <a:cubicBezTo>
                  <a:pt x="7741723" y="2237697"/>
                  <a:pt x="7732876" y="2267941"/>
                  <a:pt x="7720120" y="2301408"/>
                </a:cubicBezTo>
                <a:cubicBezTo>
                  <a:pt x="7705856" y="2338716"/>
                  <a:pt x="7692757" y="2366148"/>
                  <a:pt x="7690219" y="2361690"/>
                </a:cubicBezTo>
                <a:cubicBezTo>
                  <a:pt x="7687545" y="2357232"/>
                  <a:pt x="7696598" y="2322188"/>
                  <a:pt x="7710519" y="2285223"/>
                </a:cubicBezTo>
                <a:cubicBezTo>
                  <a:pt x="7724235" y="2248602"/>
                  <a:pt x="7737608" y="2225421"/>
                  <a:pt x="7739734" y="2231799"/>
                </a:cubicBezTo>
                <a:close/>
                <a:moveTo>
                  <a:pt x="6802075" y="2231328"/>
                </a:moveTo>
                <a:cubicBezTo>
                  <a:pt x="6806566" y="2231834"/>
                  <a:pt x="6810064" y="2233411"/>
                  <a:pt x="6811230" y="2235914"/>
                </a:cubicBezTo>
                <a:cubicBezTo>
                  <a:pt x="6813493" y="2240921"/>
                  <a:pt x="6806018" y="2248053"/>
                  <a:pt x="6795251" y="2251139"/>
                </a:cubicBezTo>
                <a:cubicBezTo>
                  <a:pt x="6784621" y="2254225"/>
                  <a:pt x="6773717" y="2252442"/>
                  <a:pt x="6772208" y="2247299"/>
                </a:cubicBezTo>
                <a:cubicBezTo>
                  <a:pt x="6770836" y="2242567"/>
                  <a:pt x="6777146" y="2236532"/>
                  <a:pt x="6786953" y="2233171"/>
                </a:cubicBezTo>
                <a:cubicBezTo>
                  <a:pt x="6792097" y="2231388"/>
                  <a:pt x="6797583" y="2230822"/>
                  <a:pt x="6802075" y="2231328"/>
                </a:cubicBezTo>
                <a:close/>
                <a:moveTo>
                  <a:pt x="4769946" y="2229536"/>
                </a:moveTo>
                <a:cubicBezTo>
                  <a:pt x="4766380" y="2233239"/>
                  <a:pt x="4764940" y="2235502"/>
                  <a:pt x="4762471" y="2237080"/>
                </a:cubicBezTo>
                <a:cubicBezTo>
                  <a:pt x="4758493" y="2239686"/>
                  <a:pt x="4752527" y="2240234"/>
                  <a:pt x="4752527" y="2237834"/>
                </a:cubicBezTo>
                <a:cubicBezTo>
                  <a:pt x="4752527" y="2236257"/>
                  <a:pt x="4754927" y="2232691"/>
                  <a:pt x="4756916" y="2231868"/>
                </a:cubicBezTo>
                <a:cubicBezTo>
                  <a:pt x="4760139" y="2230496"/>
                  <a:pt x="4763912" y="2230565"/>
                  <a:pt x="4769946" y="2229536"/>
                </a:cubicBezTo>
                <a:close/>
                <a:moveTo>
                  <a:pt x="6356819" y="2229056"/>
                </a:moveTo>
                <a:cubicBezTo>
                  <a:pt x="6357985" y="2232211"/>
                  <a:pt x="6350715" y="2238931"/>
                  <a:pt x="6341869" y="2243046"/>
                </a:cubicBezTo>
                <a:cubicBezTo>
                  <a:pt x="6332885" y="2247161"/>
                  <a:pt x="6324586" y="2247710"/>
                  <a:pt x="6324107" y="2244144"/>
                </a:cubicBezTo>
                <a:cubicBezTo>
                  <a:pt x="6323695" y="2240920"/>
                  <a:pt x="6329456" y="2235434"/>
                  <a:pt x="6337685" y="2231388"/>
                </a:cubicBezTo>
                <a:cubicBezTo>
                  <a:pt x="6346875" y="2226861"/>
                  <a:pt x="6355653" y="2225833"/>
                  <a:pt x="6356819" y="2229056"/>
                </a:cubicBezTo>
                <a:close/>
                <a:moveTo>
                  <a:pt x="3513904" y="2228713"/>
                </a:moveTo>
                <a:cubicBezTo>
                  <a:pt x="3516167" y="2234885"/>
                  <a:pt x="3518842" y="2239617"/>
                  <a:pt x="3518636" y="2242360"/>
                </a:cubicBezTo>
                <a:cubicBezTo>
                  <a:pt x="3518361" y="2245858"/>
                  <a:pt x="3515893" y="2250041"/>
                  <a:pt x="3514178" y="2249630"/>
                </a:cubicBezTo>
                <a:cubicBezTo>
                  <a:pt x="3512670" y="2249287"/>
                  <a:pt x="3509926" y="2242772"/>
                  <a:pt x="3509652" y="2239206"/>
                </a:cubicBezTo>
                <a:cubicBezTo>
                  <a:pt x="3509377" y="2236120"/>
                  <a:pt x="3511847" y="2233308"/>
                  <a:pt x="3513904" y="2228713"/>
                </a:cubicBezTo>
                <a:close/>
                <a:moveTo>
                  <a:pt x="3649075" y="2227753"/>
                </a:moveTo>
                <a:cubicBezTo>
                  <a:pt x="3650652" y="2226930"/>
                  <a:pt x="3653190" y="2230290"/>
                  <a:pt x="3656550" y="2232828"/>
                </a:cubicBezTo>
                <a:cubicBezTo>
                  <a:pt x="3654424" y="2237628"/>
                  <a:pt x="3653395" y="2242566"/>
                  <a:pt x="3651681" y="2243115"/>
                </a:cubicBezTo>
                <a:cubicBezTo>
                  <a:pt x="3650104" y="2243595"/>
                  <a:pt x="3647909" y="2239343"/>
                  <a:pt x="3645989" y="2237148"/>
                </a:cubicBezTo>
                <a:cubicBezTo>
                  <a:pt x="3646949" y="2233788"/>
                  <a:pt x="3647566" y="2228507"/>
                  <a:pt x="3649075" y="2227753"/>
                </a:cubicBezTo>
                <a:close/>
                <a:moveTo>
                  <a:pt x="4478481" y="2226450"/>
                </a:moveTo>
                <a:cubicBezTo>
                  <a:pt x="4480607" y="2226655"/>
                  <a:pt x="4482116" y="2228713"/>
                  <a:pt x="4485683" y="2231182"/>
                </a:cubicBezTo>
                <a:cubicBezTo>
                  <a:pt x="4481225" y="2234131"/>
                  <a:pt x="4478550" y="2236805"/>
                  <a:pt x="4475807" y="2237422"/>
                </a:cubicBezTo>
                <a:cubicBezTo>
                  <a:pt x="4474229" y="2237765"/>
                  <a:pt x="4471281" y="2234885"/>
                  <a:pt x="4471349" y="2233102"/>
                </a:cubicBezTo>
                <a:cubicBezTo>
                  <a:pt x="4471486" y="2229056"/>
                  <a:pt x="4474573" y="2226038"/>
                  <a:pt x="4478481" y="2226450"/>
                </a:cubicBezTo>
                <a:close/>
                <a:moveTo>
                  <a:pt x="5823952" y="2225901"/>
                </a:moveTo>
                <a:cubicBezTo>
                  <a:pt x="5830879" y="2222952"/>
                  <a:pt x="5837943" y="2224255"/>
                  <a:pt x="5838011" y="2228507"/>
                </a:cubicBezTo>
                <a:cubicBezTo>
                  <a:pt x="5838011" y="2232211"/>
                  <a:pt x="5832662" y="2238245"/>
                  <a:pt x="5827038" y="2240714"/>
                </a:cubicBezTo>
                <a:cubicBezTo>
                  <a:pt x="5820180" y="2243732"/>
                  <a:pt x="5813460" y="2242155"/>
                  <a:pt x="5813254" y="2237560"/>
                </a:cubicBezTo>
                <a:cubicBezTo>
                  <a:pt x="5813048" y="2233513"/>
                  <a:pt x="5817643" y="2228507"/>
                  <a:pt x="5823952" y="2225901"/>
                </a:cubicBezTo>
                <a:close/>
                <a:moveTo>
                  <a:pt x="1747696" y="2224667"/>
                </a:moveTo>
                <a:cubicBezTo>
                  <a:pt x="1749890" y="2228919"/>
                  <a:pt x="1752497" y="2232005"/>
                  <a:pt x="1752290" y="2233994"/>
                </a:cubicBezTo>
                <a:cubicBezTo>
                  <a:pt x="1752017" y="2236531"/>
                  <a:pt x="1749614" y="2239754"/>
                  <a:pt x="1747902" y="2239617"/>
                </a:cubicBezTo>
                <a:cubicBezTo>
                  <a:pt x="1746460" y="2239549"/>
                  <a:pt x="1743786" y="2235297"/>
                  <a:pt x="1743513" y="2232759"/>
                </a:cubicBezTo>
                <a:cubicBezTo>
                  <a:pt x="1743307" y="2230702"/>
                  <a:pt x="1745638" y="2228370"/>
                  <a:pt x="1747696" y="2224667"/>
                </a:cubicBezTo>
                <a:close/>
                <a:moveTo>
                  <a:pt x="7214686" y="2224324"/>
                </a:moveTo>
                <a:cubicBezTo>
                  <a:pt x="7226139" y="2223432"/>
                  <a:pt x="7235877" y="2228919"/>
                  <a:pt x="7237454" y="2237011"/>
                </a:cubicBezTo>
                <a:cubicBezTo>
                  <a:pt x="7238895" y="2244761"/>
                  <a:pt x="7230939" y="2252099"/>
                  <a:pt x="7219967" y="2253059"/>
                </a:cubicBezTo>
                <a:cubicBezTo>
                  <a:pt x="7208102" y="2254156"/>
                  <a:pt x="7195964" y="2247572"/>
                  <a:pt x="7195346" y="2239617"/>
                </a:cubicBezTo>
                <a:cubicBezTo>
                  <a:pt x="7194797" y="2232073"/>
                  <a:pt x="7203439" y="2225147"/>
                  <a:pt x="7214686" y="2224324"/>
                </a:cubicBezTo>
                <a:close/>
                <a:moveTo>
                  <a:pt x="6431296" y="2223638"/>
                </a:moveTo>
                <a:cubicBezTo>
                  <a:pt x="6431914" y="2227273"/>
                  <a:pt x="6424438" y="2233719"/>
                  <a:pt x="6415454" y="2237354"/>
                </a:cubicBezTo>
                <a:cubicBezTo>
                  <a:pt x="6406265" y="2241057"/>
                  <a:pt x="6398172" y="2241263"/>
                  <a:pt x="6397761" y="2237697"/>
                </a:cubicBezTo>
                <a:cubicBezTo>
                  <a:pt x="6397349" y="2234199"/>
                  <a:pt x="6404962" y="2227479"/>
                  <a:pt x="6413740" y="2223775"/>
                </a:cubicBezTo>
                <a:cubicBezTo>
                  <a:pt x="6422587" y="2220003"/>
                  <a:pt x="6430679" y="2219935"/>
                  <a:pt x="6431296" y="2223638"/>
                </a:cubicBezTo>
                <a:close/>
                <a:moveTo>
                  <a:pt x="6726508" y="2221427"/>
                </a:moveTo>
                <a:cubicBezTo>
                  <a:pt x="6730734" y="2221770"/>
                  <a:pt x="6733735" y="2223227"/>
                  <a:pt x="6734421" y="2225696"/>
                </a:cubicBezTo>
                <a:cubicBezTo>
                  <a:pt x="6735724" y="2230085"/>
                  <a:pt x="6728660" y="2236326"/>
                  <a:pt x="6718716" y="2239686"/>
                </a:cubicBezTo>
                <a:cubicBezTo>
                  <a:pt x="6707812" y="2243252"/>
                  <a:pt x="6696633" y="2242429"/>
                  <a:pt x="6695330" y="2237903"/>
                </a:cubicBezTo>
                <a:cubicBezTo>
                  <a:pt x="6694164" y="2233788"/>
                  <a:pt x="6701502" y="2227273"/>
                  <a:pt x="6711241" y="2223844"/>
                </a:cubicBezTo>
                <a:cubicBezTo>
                  <a:pt x="6716830" y="2221855"/>
                  <a:pt x="6722282" y="2221084"/>
                  <a:pt x="6726508" y="2221427"/>
                </a:cubicBezTo>
                <a:close/>
                <a:moveTo>
                  <a:pt x="6636282" y="2218495"/>
                </a:moveTo>
                <a:cubicBezTo>
                  <a:pt x="6646158" y="2214448"/>
                  <a:pt x="6656239" y="2214448"/>
                  <a:pt x="6658365" y="2218495"/>
                </a:cubicBezTo>
                <a:cubicBezTo>
                  <a:pt x="6660560" y="2222609"/>
                  <a:pt x="6654456" y="2228576"/>
                  <a:pt x="6643963" y="2232554"/>
                </a:cubicBezTo>
                <a:cubicBezTo>
                  <a:pt x="6633471" y="2236531"/>
                  <a:pt x="6623664" y="2236668"/>
                  <a:pt x="6621606" y="2232828"/>
                </a:cubicBezTo>
                <a:cubicBezTo>
                  <a:pt x="6619618" y="2229125"/>
                  <a:pt x="6626338" y="2222541"/>
                  <a:pt x="6636282" y="2218495"/>
                </a:cubicBezTo>
                <a:close/>
                <a:moveTo>
                  <a:pt x="6506734" y="2218426"/>
                </a:moveTo>
                <a:cubicBezTo>
                  <a:pt x="6508243" y="2221718"/>
                  <a:pt x="6502002" y="2227684"/>
                  <a:pt x="6492813" y="2231730"/>
                </a:cubicBezTo>
                <a:cubicBezTo>
                  <a:pt x="6483555" y="2235845"/>
                  <a:pt x="6474433" y="2236874"/>
                  <a:pt x="6472101" y="2234131"/>
                </a:cubicBezTo>
                <a:cubicBezTo>
                  <a:pt x="6469907" y="2231525"/>
                  <a:pt x="6476011" y="2225147"/>
                  <a:pt x="6484720" y="2220895"/>
                </a:cubicBezTo>
                <a:cubicBezTo>
                  <a:pt x="6495282" y="2215751"/>
                  <a:pt x="6505020" y="2214654"/>
                  <a:pt x="6506734" y="2218426"/>
                </a:cubicBezTo>
                <a:close/>
                <a:moveTo>
                  <a:pt x="5396424" y="2217535"/>
                </a:moveTo>
                <a:cubicBezTo>
                  <a:pt x="5401773" y="2216575"/>
                  <a:pt x="5406300" y="2217809"/>
                  <a:pt x="5406711" y="2220347"/>
                </a:cubicBezTo>
                <a:cubicBezTo>
                  <a:pt x="5407123" y="2222747"/>
                  <a:pt x="5402734" y="2225422"/>
                  <a:pt x="5397041" y="2226313"/>
                </a:cubicBezTo>
                <a:cubicBezTo>
                  <a:pt x="5391075" y="2227205"/>
                  <a:pt x="5386549" y="2225970"/>
                  <a:pt x="5386549" y="2223501"/>
                </a:cubicBezTo>
                <a:cubicBezTo>
                  <a:pt x="5386480" y="2221170"/>
                  <a:pt x="5391143" y="2218358"/>
                  <a:pt x="5396424" y="2217535"/>
                </a:cubicBezTo>
                <a:close/>
                <a:moveTo>
                  <a:pt x="5185473" y="2217260"/>
                </a:moveTo>
                <a:cubicBezTo>
                  <a:pt x="5190479" y="2216026"/>
                  <a:pt x="5196308" y="2216986"/>
                  <a:pt x="5197268" y="2219181"/>
                </a:cubicBezTo>
                <a:cubicBezTo>
                  <a:pt x="5198160" y="2221444"/>
                  <a:pt x="5194251" y="2224256"/>
                  <a:pt x="5189108" y="2225147"/>
                </a:cubicBezTo>
                <a:cubicBezTo>
                  <a:pt x="5183758" y="2226107"/>
                  <a:pt x="5178957" y="2224804"/>
                  <a:pt x="5178683" y="2222335"/>
                </a:cubicBezTo>
                <a:cubicBezTo>
                  <a:pt x="5178477" y="2220209"/>
                  <a:pt x="5180672" y="2218426"/>
                  <a:pt x="5185473" y="2217260"/>
                </a:cubicBezTo>
                <a:close/>
                <a:moveTo>
                  <a:pt x="5749954" y="2216986"/>
                </a:moveTo>
                <a:cubicBezTo>
                  <a:pt x="5756401" y="2214312"/>
                  <a:pt x="5762573" y="2214654"/>
                  <a:pt x="5763602" y="2217878"/>
                </a:cubicBezTo>
                <a:cubicBezTo>
                  <a:pt x="5764631" y="2221101"/>
                  <a:pt x="5760104" y="2226039"/>
                  <a:pt x="5753589" y="2228713"/>
                </a:cubicBezTo>
                <a:cubicBezTo>
                  <a:pt x="5747211" y="2231319"/>
                  <a:pt x="5740970" y="2230839"/>
                  <a:pt x="5739805" y="2227685"/>
                </a:cubicBezTo>
                <a:cubicBezTo>
                  <a:pt x="5738707" y="2224736"/>
                  <a:pt x="5743714" y="2219455"/>
                  <a:pt x="5749954" y="2216986"/>
                </a:cubicBezTo>
                <a:close/>
                <a:moveTo>
                  <a:pt x="7001334" y="2216917"/>
                </a:moveTo>
                <a:cubicBezTo>
                  <a:pt x="7012512" y="2214722"/>
                  <a:pt x="7023416" y="2218357"/>
                  <a:pt x="7024719" y="2224598"/>
                </a:cubicBezTo>
                <a:cubicBezTo>
                  <a:pt x="7025953" y="2230907"/>
                  <a:pt x="7017587" y="2237903"/>
                  <a:pt x="7006271" y="2239891"/>
                </a:cubicBezTo>
                <a:cubicBezTo>
                  <a:pt x="6994887" y="2241880"/>
                  <a:pt x="6984531" y="2238520"/>
                  <a:pt x="6983160" y="2232279"/>
                </a:cubicBezTo>
                <a:cubicBezTo>
                  <a:pt x="6981788" y="2225970"/>
                  <a:pt x="6989743" y="2219180"/>
                  <a:pt x="7001334" y="2216917"/>
                </a:cubicBezTo>
                <a:close/>
                <a:moveTo>
                  <a:pt x="7439414" y="2215005"/>
                </a:moveTo>
                <a:cubicBezTo>
                  <a:pt x="7443829" y="2214208"/>
                  <a:pt x="7447069" y="2215339"/>
                  <a:pt x="7447858" y="2218837"/>
                </a:cubicBezTo>
                <a:cubicBezTo>
                  <a:pt x="7449435" y="2225901"/>
                  <a:pt x="7441069" y="2240920"/>
                  <a:pt x="7429478" y="2250041"/>
                </a:cubicBezTo>
                <a:cubicBezTo>
                  <a:pt x="7418643" y="2258545"/>
                  <a:pt x="7409179" y="2258408"/>
                  <a:pt x="7407121" y="2251276"/>
                </a:cubicBezTo>
                <a:cubicBezTo>
                  <a:pt x="7404858" y="2243595"/>
                  <a:pt x="7412539" y="2231387"/>
                  <a:pt x="7423924" y="2222746"/>
                </a:cubicBezTo>
                <a:cubicBezTo>
                  <a:pt x="7429410" y="2218528"/>
                  <a:pt x="7434999" y="2215802"/>
                  <a:pt x="7439414" y="2215005"/>
                </a:cubicBezTo>
                <a:close/>
                <a:moveTo>
                  <a:pt x="1880055" y="2214929"/>
                </a:moveTo>
                <a:cubicBezTo>
                  <a:pt x="1881633" y="2214106"/>
                  <a:pt x="1884170" y="2217398"/>
                  <a:pt x="1887530" y="2219935"/>
                </a:cubicBezTo>
                <a:cubicBezTo>
                  <a:pt x="1885474" y="2224530"/>
                  <a:pt x="1884514" y="2229125"/>
                  <a:pt x="1882867" y="2229536"/>
                </a:cubicBezTo>
                <a:cubicBezTo>
                  <a:pt x="1881358" y="2229948"/>
                  <a:pt x="1879095" y="2225902"/>
                  <a:pt x="1877105" y="2223844"/>
                </a:cubicBezTo>
                <a:cubicBezTo>
                  <a:pt x="1878066" y="2220758"/>
                  <a:pt x="1878546" y="2215683"/>
                  <a:pt x="1880055" y="2214929"/>
                </a:cubicBezTo>
                <a:close/>
                <a:moveTo>
                  <a:pt x="4684290" y="2214175"/>
                </a:moveTo>
                <a:cubicBezTo>
                  <a:pt x="4688199" y="2211774"/>
                  <a:pt x="4693343" y="2213694"/>
                  <a:pt x="4692314" y="2216986"/>
                </a:cubicBezTo>
                <a:cubicBezTo>
                  <a:pt x="4691628" y="2219181"/>
                  <a:pt x="4689022" y="2221581"/>
                  <a:pt x="4686005" y="2225627"/>
                </a:cubicBezTo>
                <a:cubicBezTo>
                  <a:pt x="4682850" y="2223570"/>
                  <a:pt x="4679558" y="2222747"/>
                  <a:pt x="4679489" y="2220964"/>
                </a:cubicBezTo>
                <a:cubicBezTo>
                  <a:pt x="4679421" y="2219112"/>
                  <a:pt x="4681890" y="2215615"/>
                  <a:pt x="4684290" y="2214175"/>
                </a:cubicBezTo>
                <a:close/>
                <a:moveTo>
                  <a:pt x="6575812" y="2214174"/>
                </a:moveTo>
                <a:cubicBezTo>
                  <a:pt x="6579602" y="2214191"/>
                  <a:pt x="6582276" y="2215203"/>
                  <a:pt x="6582790" y="2217192"/>
                </a:cubicBezTo>
                <a:cubicBezTo>
                  <a:pt x="6583819" y="2221101"/>
                  <a:pt x="6575452" y="2228096"/>
                  <a:pt x="6565783" y="2231525"/>
                </a:cubicBezTo>
                <a:cubicBezTo>
                  <a:pt x="6556867" y="2234680"/>
                  <a:pt x="6548432" y="2234611"/>
                  <a:pt x="6546992" y="2231319"/>
                </a:cubicBezTo>
                <a:cubicBezTo>
                  <a:pt x="6545277" y="2227479"/>
                  <a:pt x="6551929" y="2221238"/>
                  <a:pt x="6562148" y="2217123"/>
                </a:cubicBezTo>
                <a:cubicBezTo>
                  <a:pt x="6567120" y="2215134"/>
                  <a:pt x="6572024" y="2214157"/>
                  <a:pt x="6575812" y="2214174"/>
                </a:cubicBezTo>
                <a:close/>
                <a:moveTo>
                  <a:pt x="7859818" y="2212254"/>
                </a:moveTo>
                <a:cubicBezTo>
                  <a:pt x="7862561" y="2216643"/>
                  <a:pt x="7851932" y="2236600"/>
                  <a:pt x="7835815" y="2263346"/>
                </a:cubicBezTo>
                <a:cubicBezTo>
                  <a:pt x="7818465" y="2292150"/>
                  <a:pt x="7802211" y="2317045"/>
                  <a:pt x="7799468" y="2312998"/>
                </a:cubicBezTo>
                <a:cubicBezTo>
                  <a:pt x="7796862" y="2309158"/>
                  <a:pt x="7807217" y="2280354"/>
                  <a:pt x="7823128" y="2252511"/>
                </a:cubicBezTo>
                <a:cubicBezTo>
                  <a:pt x="7839862" y="2223296"/>
                  <a:pt x="7856938" y="2207591"/>
                  <a:pt x="7859818" y="2212254"/>
                </a:cubicBezTo>
                <a:close/>
                <a:moveTo>
                  <a:pt x="3374618" y="2212254"/>
                </a:moveTo>
                <a:cubicBezTo>
                  <a:pt x="3376195" y="2211843"/>
                  <a:pt x="3378733" y="2216712"/>
                  <a:pt x="3382299" y="2220895"/>
                </a:cubicBezTo>
                <a:cubicBezTo>
                  <a:pt x="3380173" y="2225833"/>
                  <a:pt x="3379144" y="2231251"/>
                  <a:pt x="3377430" y="2231320"/>
                </a:cubicBezTo>
                <a:cubicBezTo>
                  <a:pt x="3375853" y="2231320"/>
                  <a:pt x="3373521" y="2225559"/>
                  <a:pt x="3371532" y="2222336"/>
                </a:cubicBezTo>
                <a:cubicBezTo>
                  <a:pt x="3372492" y="2218701"/>
                  <a:pt x="3373041" y="2212666"/>
                  <a:pt x="3374618" y="2212254"/>
                </a:cubicBezTo>
                <a:close/>
                <a:moveTo>
                  <a:pt x="4267323" y="2211225"/>
                </a:moveTo>
                <a:cubicBezTo>
                  <a:pt x="4269038" y="2211294"/>
                  <a:pt x="4271507" y="2214997"/>
                  <a:pt x="4271507" y="2217192"/>
                </a:cubicBezTo>
                <a:cubicBezTo>
                  <a:pt x="4271507" y="2219112"/>
                  <a:pt x="4268352" y="2222747"/>
                  <a:pt x="4266638" y="2222952"/>
                </a:cubicBezTo>
                <a:cubicBezTo>
                  <a:pt x="4264855" y="2223158"/>
                  <a:pt x="4263140" y="2219935"/>
                  <a:pt x="4260534" y="2217329"/>
                </a:cubicBezTo>
                <a:cubicBezTo>
                  <a:pt x="4263414" y="2214517"/>
                  <a:pt x="4265540" y="2211157"/>
                  <a:pt x="4267323" y="2211225"/>
                </a:cubicBezTo>
                <a:close/>
                <a:moveTo>
                  <a:pt x="3785755" y="2211088"/>
                </a:moveTo>
                <a:cubicBezTo>
                  <a:pt x="3787332" y="2210882"/>
                  <a:pt x="3789252" y="2214654"/>
                  <a:pt x="3792270" y="2218083"/>
                </a:cubicBezTo>
                <a:cubicBezTo>
                  <a:pt x="3789252" y="2221512"/>
                  <a:pt x="3787469" y="2225421"/>
                  <a:pt x="3785823" y="2225147"/>
                </a:cubicBezTo>
                <a:cubicBezTo>
                  <a:pt x="3784177" y="2224873"/>
                  <a:pt x="3782669" y="2220141"/>
                  <a:pt x="3781091" y="2217466"/>
                </a:cubicBezTo>
                <a:cubicBezTo>
                  <a:pt x="3782600" y="2215134"/>
                  <a:pt x="3784040" y="2211225"/>
                  <a:pt x="3785755" y="2211088"/>
                </a:cubicBezTo>
                <a:close/>
                <a:moveTo>
                  <a:pt x="7348280" y="2209854"/>
                </a:moveTo>
                <a:cubicBezTo>
                  <a:pt x="7359527" y="2207316"/>
                  <a:pt x="7369471" y="2210128"/>
                  <a:pt x="7371597" y="2218152"/>
                </a:cubicBezTo>
                <a:cubicBezTo>
                  <a:pt x="7373586" y="2225833"/>
                  <a:pt x="7366522" y="2236325"/>
                  <a:pt x="7355823" y="2239823"/>
                </a:cubicBezTo>
                <a:cubicBezTo>
                  <a:pt x="7345674" y="2243115"/>
                  <a:pt x="7333466" y="2237491"/>
                  <a:pt x="7330791" y="2229810"/>
                </a:cubicBezTo>
                <a:cubicBezTo>
                  <a:pt x="7327774" y="2221101"/>
                  <a:pt x="7336209" y="2212528"/>
                  <a:pt x="7348280" y="2209854"/>
                </a:cubicBezTo>
                <a:close/>
                <a:moveTo>
                  <a:pt x="5676300" y="2207933"/>
                </a:moveTo>
                <a:cubicBezTo>
                  <a:pt x="5681854" y="2205807"/>
                  <a:pt x="5688301" y="2206493"/>
                  <a:pt x="5688987" y="2209373"/>
                </a:cubicBezTo>
                <a:cubicBezTo>
                  <a:pt x="5689535" y="2211568"/>
                  <a:pt x="5685421" y="2216026"/>
                  <a:pt x="5681100" y="2217877"/>
                </a:cubicBezTo>
                <a:cubicBezTo>
                  <a:pt x="5675339" y="2220277"/>
                  <a:pt x="5668481" y="2220003"/>
                  <a:pt x="5667247" y="2217329"/>
                </a:cubicBezTo>
                <a:cubicBezTo>
                  <a:pt x="5666013" y="2214585"/>
                  <a:pt x="5670264" y="2210265"/>
                  <a:pt x="5676300" y="2207933"/>
                </a:cubicBezTo>
                <a:close/>
                <a:moveTo>
                  <a:pt x="1406097" y="2206973"/>
                </a:moveTo>
                <a:cubicBezTo>
                  <a:pt x="1407194" y="2207179"/>
                  <a:pt x="1407606" y="2209099"/>
                  <a:pt x="1408841" y="2211019"/>
                </a:cubicBezTo>
                <a:cubicBezTo>
                  <a:pt x="1406236" y="2211568"/>
                  <a:pt x="1404039" y="2212117"/>
                  <a:pt x="1401914" y="2212322"/>
                </a:cubicBezTo>
                <a:cubicBezTo>
                  <a:pt x="1401708" y="2212322"/>
                  <a:pt x="1401023" y="2209648"/>
                  <a:pt x="1401708" y="2208962"/>
                </a:cubicBezTo>
                <a:cubicBezTo>
                  <a:pt x="1402669" y="2207865"/>
                  <a:pt x="1404931" y="2206767"/>
                  <a:pt x="1406097" y="2206973"/>
                </a:cubicBezTo>
                <a:close/>
                <a:moveTo>
                  <a:pt x="7944446" y="2204573"/>
                </a:moveTo>
                <a:cubicBezTo>
                  <a:pt x="7953087" y="2206630"/>
                  <a:pt x="7955075" y="2211157"/>
                  <a:pt x="7957887" y="2214997"/>
                </a:cubicBezTo>
                <a:cubicBezTo>
                  <a:pt x="7958916" y="2216369"/>
                  <a:pt x="7954869" y="2218632"/>
                  <a:pt x="7949246" y="2221855"/>
                </a:cubicBezTo>
                <a:cubicBezTo>
                  <a:pt x="7930661" y="2232416"/>
                  <a:pt x="7910979" y="2248190"/>
                  <a:pt x="7903984" y="2248533"/>
                </a:cubicBezTo>
                <a:cubicBezTo>
                  <a:pt x="7897263" y="2248876"/>
                  <a:pt x="7907413" y="2229056"/>
                  <a:pt x="7926272" y="2214860"/>
                </a:cubicBezTo>
                <a:cubicBezTo>
                  <a:pt x="7931278" y="2211019"/>
                  <a:pt x="7936833" y="2207796"/>
                  <a:pt x="7944446" y="2204573"/>
                </a:cubicBezTo>
                <a:close/>
                <a:moveTo>
                  <a:pt x="5112434" y="2202996"/>
                </a:moveTo>
                <a:cubicBezTo>
                  <a:pt x="5117030" y="2201899"/>
                  <a:pt x="5121624" y="2202310"/>
                  <a:pt x="5123270" y="2204642"/>
                </a:cubicBezTo>
                <a:cubicBezTo>
                  <a:pt x="5121693" y="2205739"/>
                  <a:pt x="5119841" y="2207797"/>
                  <a:pt x="5116686" y="2209100"/>
                </a:cubicBezTo>
                <a:cubicBezTo>
                  <a:pt x="5112503" y="2210883"/>
                  <a:pt x="5104685" y="2210197"/>
                  <a:pt x="5104753" y="2208208"/>
                </a:cubicBezTo>
                <a:cubicBezTo>
                  <a:pt x="5104822" y="2206219"/>
                  <a:pt x="5107360" y="2204299"/>
                  <a:pt x="5112434" y="2202996"/>
                </a:cubicBezTo>
                <a:close/>
                <a:moveTo>
                  <a:pt x="5320712" y="2200390"/>
                </a:moveTo>
                <a:cubicBezTo>
                  <a:pt x="5326130" y="2199361"/>
                  <a:pt x="5331411" y="2200390"/>
                  <a:pt x="5332096" y="2202653"/>
                </a:cubicBezTo>
                <a:cubicBezTo>
                  <a:pt x="5332782" y="2204847"/>
                  <a:pt x="5328736" y="2207590"/>
                  <a:pt x="5323524" y="2208276"/>
                </a:cubicBezTo>
                <a:cubicBezTo>
                  <a:pt x="5318380" y="2208962"/>
                  <a:pt x="5315294" y="2207934"/>
                  <a:pt x="5313786" y="2206219"/>
                </a:cubicBezTo>
                <a:cubicBezTo>
                  <a:pt x="5312002" y="2204024"/>
                  <a:pt x="5315363" y="2201418"/>
                  <a:pt x="5320712" y="2200390"/>
                </a:cubicBezTo>
                <a:close/>
                <a:moveTo>
                  <a:pt x="2013513" y="2199498"/>
                </a:moveTo>
                <a:cubicBezTo>
                  <a:pt x="2015090" y="2198538"/>
                  <a:pt x="2017626" y="2202379"/>
                  <a:pt x="2021055" y="2205259"/>
                </a:cubicBezTo>
                <a:cubicBezTo>
                  <a:pt x="2019066" y="2210608"/>
                  <a:pt x="2018108" y="2216026"/>
                  <a:pt x="2016462" y="2216575"/>
                </a:cubicBezTo>
                <a:cubicBezTo>
                  <a:pt x="2014953" y="2217055"/>
                  <a:pt x="2012621" y="2212391"/>
                  <a:pt x="2010701" y="2209991"/>
                </a:cubicBezTo>
                <a:cubicBezTo>
                  <a:pt x="2011593" y="2206288"/>
                  <a:pt x="2012071" y="2200390"/>
                  <a:pt x="2013513" y="2199498"/>
                </a:cubicBezTo>
                <a:close/>
                <a:moveTo>
                  <a:pt x="5612066" y="2198118"/>
                </a:moveTo>
                <a:cubicBezTo>
                  <a:pt x="5614475" y="2198418"/>
                  <a:pt x="5615847" y="2199361"/>
                  <a:pt x="5615058" y="2200938"/>
                </a:cubicBezTo>
                <a:cubicBezTo>
                  <a:pt x="5613891" y="2203201"/>
                  <a:pt x="5609640" y="2205876"/>
                  <a:pt x="5607788" y="2207453"/>
                </a:cubicBezTo>
                <a:cubicBezTo>
                  <a:pt x="5599833" y="2209717"/>
                  <a:pt x="5595169" y="2208893"/>
                  <a:pt x="5594415" y="2206425"/>
                </a:cubicBezTo>
                <a:cubicBezTo>
                  <a:pt x="5593661" y="2203956"/>
                  <a:pt x="5597433" y="2200732"/>
                  <a:pt x="5602850" y="2199155"/>
                </a:cubicBezTo>
                <a:cubicBezTo>
                  <a:pt x="5606211" y="2198160"/>
                  <a:pt x="5609657" y="2197818"/>
                  <a:pt x="5612066" y="2198118"/>
                </a:cubicBezTo>
                <a:close/>
                <a:moveTo>
                  <a:pt x="6936937" y="2195186"/>
                </a:moveTo>
                <a:cubicBezTo>
                  <a:pt x="6941394" y="2196069"/>
                  <a:pt x="6944823" y="2198092"/>
                  <a:pt x="6945921" y="2201007"/>
                </a:cubicBezTo>
                <a:cubicBezTo>
                  <a:pt x="6948184" y="2206836"/>
                  <a:pt x="6940640" y="2214380"/>
                  <a:pt x="6929804" y="2217123"/>
                </a:cubicBezTo>
                <a:cubicBezTo>
                  <a:pt x="6920409" y="2219524"/>
                  <a:pt x="6909642" y="2217398"/>
                  <a:pt x="6907310" y="2212597"/>
                </a:cubicBezTo>
                <a:cubicBezTo>
                  <a:pt x="6904567" y="2207042"/>
                  <a:pt x="6911151" y="2199635"/>
                  <a:pt x="6921780" y="2196206"/>
                </a:cubicBezTo>
                <a:cubicBezTo>
                  <a:pt x="6926993" y="2194560"/>
                  <a:pt x="6932479" y="2194303"/>
                  <a:pt x="6936937" y="2195186"/>
                </a:cubicBezTo>
                <a:close/>
                <a:moveTo>
                  <a:pt x="3919692" y="2191817"/>
                </a:moveTo>
                <a:cubicBezTo>
                  <a:pt x="3921269" y="2191131"/>
                  <a:pt x="3923738" y="2193668"/>
                  <a:pt x="3927099" y="2195383"/>
                </a:cubicBezTo>
                <a:cubicBezTo>
                  <a:pt x="3924904" y="2199292"/>
                  <a:pt x="3923807" y="2203270"/>
                  <a:pt x="3922161" y="2203750"/>
                </a:cubicBezTo>
                <a:cubicBezTo>
                  <a:pt x="3920583" y="2204230"/>
                  <a:pt x="3918457" y="2201007"/>
                  <a:pt x="3916537" y="2199429"/>
                </a:cubicBezTo>
                <a:cubicBezTo>
                  <a:pt x="3917566" y="2196755"/>
                  <a:pt x="3918183" y="2192571"/>
                  <a:pt x="3919692" y="2191817"/>
                </a:cubicBezTo>
                <a:close/>
                <a:moveTo>
                  <a:pt x="5039123" y="2191131"/>
                </a:moveTo>
                <a:cubicBezTo>
                  <a:pt x="5043101" y="2192297"/>
                  <a:pt x="5046461" y="2192640"/>
                  <a:pt x="5047833" y="2193806"/>
                </a:cubicBezTo>
                <a:cubicBezTo>
                  <a:pt x="5049273" y="2195040"/>
                  <a:pt x="5044541" y="2198469"/>
                  <a:pt x="5040769" y="2199155"/>
                </a:cubicBezTo>
                <a:cubicBezTo>
                  <a:pt x="5036311" y="2199978"/>
                  <a:pt x="5031511" y="2200184"/>
                  <a:pt x="5032197" y="2197852"/>
                </a:cubicBezTo>
                <a:cubicBezTo>
                  <a:pt x="5032608" y="2196206"/>
                  <a:pt x="5035900" y="2194149"/>
                  <a:pt x="5039123" y="2191131"/>
                </a:cubicBezTo>
                <a:close/>
                <a:moveTo>
                  <a:pt x="7136367" y="2190789"/>
                </a:moveTo>
                <a:cubicBezTo>
                  <a:pt x="7147477" y="2189006"/>
                  <a:pt x="7158382" y="2193738"/>
                  <a:pt x="7159547" y="2200733"/>
                </a:cubicBezTo>
                <a:cubicBezTo>
                  <a:pt x="7160714" y="2207865"/>
                  <a:pt x="7152416" y="2214997"/>
                  <a:pt x="7141100" y="2216506"/>
                </a:cubicBezTo>
                <a:cubicBezTo>
                  <a:pt x="7129715" y="2218015"/>
                  <a:pt x="7119428" y="2213626"/>
                  <a:pt x="7118126" y="2206631"/>
                </a:cubicBezTo>
                <a:cubicBezTo>
                  <a:pt x="7116822" y="2199567"/>
                  <a:pt x="7124846" y="2192503"/>
                  <a:pt x="7136367" y="2190789"/>
                </a:cubicBezTo>
                <a:close/>
                <a:moveTo>
                  <a:pt x="7625686" y="2190378"/>
                </a:moveTo>
                <a:cubicBezTo>
                  <a:pt x="7627127" y="2194904"/>
                  <a:pt x="7619240" y="2220690"/>
                  <a:pt x="7608267" y="2247093"/>
                </a:cubicBezTo>
                <a:cubicBezTo>
                  <a:pt x="7596334" y="2275691"/>
                  <a:pt x="7584333" y="2295305"/>
                  <a:pt x="7582687" y="2289476"/>
                </a:cubicBezTo>
                <a:cubicBezTo>
                  <a:pt x="7581178" y="2284058"/>
                  <a:pt x="7589065" y="2259232"/>
                  <a:pt x="7600312" y="2233514"/>
                </a:cubicBezTo>
                <a:cubicBezTo>
                  <a:pt x="7612657" y="2205191"/>
                  <a:pt x="7624109" y="2185508"/>
                  <a:pt x="7625686" y="2190378"/>
                </a:cubicBezTo>
                <a:close/>
                <a:moveTo>
                  <a:pt x="5529333" y="2189074"/>
                </a:moveTo>
                <a:cubicBezTo>
                  <a:pt x="5534477" y="2187634"/>
                  <a:pt x="5539757" y="2188114"/>
                  <a:pt x="5540717" y="2190240"/>
                </a:cubicBezTo>
                <a:cubicBezTo>
                  <a:pt x="5541677" y="2192503"/>
                  <a:pt x="5538317" y="2195246"/>
                  <a:pt x="5532488" y="2196755"/>
                </a:cubicBezTo>
                <a:cubicBezTo>
                  <a:pt x="5526796" y="2198264"/>
                  <a:pt x="5521584" y="2197715"/>
                  <a:pt x="5520829" y="2195658"/>
                </a:cubicBezTo>
                <a:cubicBezTo>
                  <a:pt x="5520006" y="2193532"/>
                  <a:pt x="5523709" y="2190651"/>
                  <a:pt x="5529333" y="2189074"/>
                </a:cubicBezTo>
                <a:close/>
                <a:moveTo>
                  <a:pt x="4966222" y="2188251"/>
                </a:moveTo>
                <a:cubicBezTo>
                  <a:pt x="4970542" y="2186742"/>
                  <a:pt x="4975480" y="2187153"/>
                  <a:pt x="4974040" y="2188799"/>
                </a:cubicBezTo>
                <a:cubicBezTo>
                  <a:pt x="4972943" y="2189965"/>
                  <a:pt x="4969308" y="2192297"/>
                  <a:pt x="4967525" y="2192640"/>
                </a:cubicBezTo>
                <a:cubicBezTo>
                  <a:pt x="4964164" y="2193394"/>
                  <a:pt x="4961421" y="2193051"/>
                  <a:pt x="4956552" y="2193120"/>
                </a:cubicBezTo>
                <a:cubicBezTo>
                  <a:pt x="4961079" y="2190788"/>
                  <a:pt x="4963410" y="2189211"/>
                  <a:pt x="4966222" y="2188251"/>
                </a:cubicBezTo>
                <a:close/>
                <a:moveTo>
                  <a:pt x="4623597" y="2185782"/>
                </a:moveTo>
                <a:cubicBezTo>
                  <a:pt x="4617493" y="2190034"/>
                  <a:pt x="4615505" y="2191886"/>
                  <a:pt x="4613241" y="2193120"/>
                </a:cubicBezTo>
                <a:cubicBezTo>
                  <a:pt x="4609401" y="2195109"/>
                  <a:pt x="4605972" y="2194698"/>
                  <a:pt x="4605423" y="2191269"/>
                </a:cubicBezTo>
                <a:cubicBezTo>
                  <a:pt x="4605218" y="2189828"/>
                  <a:pt x="4607480" y="2186331"/>
                  <a:pt x="4608989" y="2185851"/>
                </a:cubicBezTo>
                <a:cubicBezTo>
                  <a:pt x="4611595" y="2184959"/>
                  <a:pt x="4614613" y="2185645"/>
                  <a:pt x="4623597" y="2185782"/>
                </a:cubicBezTo>
                <a:close/>
                <a:moveTo>
                  <a:pt x="4892293" y="2183657"/>
                </a:moveTo>
                <a:cubicBezTo>
                  <a:pt x="4895722" y="2182902"/>
                  <a:pt x="4898739" y="2183794"/>
                  <a:pt x="4900865" y="2183931"/>
                </a:cubicBezTo>
                <a:cubicBezTo>
                  <a:pt x="4900317" y="2187223"/>
                  <a:pt x="4895585" y="2190172"/>
                  <a:pt x="4891333" y="2190446"/>
                </a:cubicBezTo>
                <a:cubicBezTo>
                  <a:pt x="4888795" y="2190583"/>
                  <a:pt x="4885572" y="2189692"/>
                  <a:pt x="4885846" y="2188594"/>
                </a:cubicBezTo>
                <a:cubicBezTo>
                  <a:pt x="4886189" y="2187223"/>
                  <a:pt x="4890372" y="2184000"/>
                  <a:pt x="4892293" y="2183657"/>
                </a:cubicBezTo>
                <a:close/>
                <a:moveTo>
                  <a:pt x="6176590" y="2182285"/>
                </a:moveTo>
                <a:cubicBezTo>
                  <a:pt x="6184271" y="2178239"/>
                  <a:pt x="6191609" y="2178856"/>
                  <a:pt x="6191815" y="2183451"/>
                </a:cubicBezTo>
                <a:cubicBezTo>
                  <a:pt x="6192021" y="2187223"/>
                  <a:pt x="6185849" y="2194012"/>
                  <a:pt x="6179402" y="2197235"/>
                </a:cubicBezTo>
                <a:cubicBezTo>
                  <a:pt x="6172613" y="2200664"/>
                  <a:pt x="6165480" y="2200939"/>
                  <a:pt x="6164314" y="2197647"/>
                </a:cubicBezTo>
                <a:cubicBezTo>
                  <a:pt x="6162943" y="2193943"/>
                  <a:pt x="6168978" y="2186331"/>
                  <a:pt x="6176590" y="2182285"/>
                </a:cubicBezTo>
                <a:close/>
                <a:moveTo>
                  <a:pt x="5247263" y="2181804"/>
                </a:moveTo>
                <a:cubicBezTo>
                  <a:pt x="5252338" y="2181256"/>
                  <a:pt x="5255698" y="2181941"/>
                  <a:pt x="5258304" y="2184410"/>
                </a:cubicBezTo>
                <a:cubicBezTo>
                  <a:pt x="5256452" y="2185507"/>
                  <a:pt x="5254601" y="2187222"/>
                  <a:pt x="5251377" y="2188182"/>
                </a:cubicBezTo>
                <a:cubicBezTo>
                  <a:pt x="5247194" y="2189417"/>
                  <a:pt x="5239376" y="2187839"/>
                  <a:pt x="5239444" y="2185919"/>
                </a:cubicBezTo>
                <a:cubicBezTo>
                  <a:pt x="5239513" y="2183999"/>
                  <a:pt x="5242051" y="2182422"/>
                  <a:pt x="5247263" y="2181804"/>
                </a:cubicBezTo>
                <a:close/>
                <a:moveTo>
                  <a:pt x="7520278" y="2181050"/>
                </a:moveTo>
                <a:cubicBezTo>
                  <a:pt x="7522130" y="2186262"/>
                  <a:pt x="7514655" y="2203476"/>
                  <a:pt x="7503545" y="2218357"/>
                </a:cubicBezTo>
                <a:cubicBezTo>
                  <a:pt x="7492641" y="2233034"/>
                  <a:pt x="7481531" y="2239549"/>
                  <a:pt x="7479610" y="2233514"/>
                </a:cubicBezTo>
                <a:cubicBezTo>
                  <a:pt x="7477690" y="2227410"/>
                  <a:pt x="7485508" y="2211568"/>
                  <a:pt x="7496687" y="2197715"/>
                </a:cubicBezTo>
                <a:cubicBezTo>
                  <a:pt x="7508276" y="2183313"/>
                  <a:pt x="7518358" y="2175769"/>
                  <a:pt x="7520278" y="2181050"/>
                </a:cubicBezTo>
                <a:close/>
                <a:moveTo>
                  <a:pt x="6103896" y="2180776"/>
                </a:moveTo>
                <a:cubicBezTo>
                  <a:pt x="6111029" y="2177278"/>
                  <a:pt x="6117955" y="2177827"/>
                  <a:pt x="6118367" y="2181805"/>
                </a:cubicBezTo>
                <a:cubicBezTo>
                  <a:pt x="6118778" y="2185920"/>
                  <a:pt x="6112812" y="2192778"/>
                  <a:pt x="6105885" y="2196275"/>
                </a:cubicBezTo>
                <a:cubicBezTo>
                  <a:pt x="6098684" y="2199910"/>
                  <a:pt x="6092375" y="2199430"/>
                  <a:pt x="6091689" y="2195109"/>
                </a:cubicBezTo>
                <a:cubicBezTo>
                  <a:pt x="6091003" y="2190857"/>
                  <a:pt x="6096353" y="2184479"/>
                  <a:pt x="6103896" y="2180776"/>
                </a:cubicBezTo>
                <a:close/>
                <a:moveTo>
                  <a:pt x="6848058" y="2180364"/>
                </a:moveTo>
                <a:cubicBezTo>
                  <a:pt x="6858207" y="2177621"/>
                  <a:pt x="6867397" y="2179473"/>
                  <a:pt x="6868838" y="2184548"/>
                </a:cubicBezTo>
                <a:cubicBezTo>
                  <a:pt x="6870209" y="2189623"/>
                  <a:pt x="6863351" y="2196275"/>
                  <a:pt x="6853475" y="2199430"/>
                </a:cubicBezTo>
                <a:cubicBezTo>
                  <a:pt x="6842640" y="2202859"/>
                  <a:pt x="6831324" y="2201281"/>
                  <a:pt x="6829816" y="2196138"/>
                </a:cubicBezTo>
                <a:cubicBezTo>
                  <a:pt x="6828307" y="2190926"/>
                  <a:pt x="6836879" y="2183451"/>
                  <a:pt x="6848058" y="2180364"/>
                </a:cubicBezTo>
                <a:close/>
                <a:moveTo>
                  <a:pt x="2146898" y="2180090"/>
                </a:moveTo>
                <a:cubicBezTo>
                  <a:pt x="2148476" y="2178993"/>
                  <a:pt x="2151013" y="2183245"/>
                  <a:pt x="2154511" y="2186468"/>
                </a:cubicBezTo>
                <a:cubicBezTo>
                  <a:pt x="2152522" y="2192572"/>
                  <a:pt x="2151630" y="2198744"/>
                  <a:pt x="2149984" y="2199361"/>
                </a:cubicBezTo>
                <a:cubicBezTo>
                  <a:pt x="2148476" y="2199979"/>
                  <a:pt x="2146144" y="2194698"/>
                  <a:pt x="2144155" y="2192023"/>
                </a:cubicBezTo>
                <a:cubicBezTo>
                  <a:pt x="2145047" y="2187840"/>
                  <a:pt x="2145458" y="2181119"/>
                  <a:pt x="2146898" y="2180090"/>
                </a:cubicBezTo>
                <a:close/>
                <a:moveTo>
                  <a:pt x="6265950" y="2179885"/>
                </a:moveTo>
                <a:cubicBezTo>
                  <a:pt x="6267116" y="2183588"/>
                  <a:pt x="6261218" y="2190034"/>
                  <a:pt x="6252851" y="2194355"/>
                </a:cubicBezTo>
                <a:cubicBezTo>
                  <a:pt x="6244827" y="2198538"/>
                  <a:pt x="6237146" y="2198881"/>
                  <a:pt x="6236735" y="2195041"/>
                </a:cubicBezTo>
                <a:cubicBezTo>
                  <a:pt x="6236323" y="2191680"/>
                  <a:pt x="6241810" y="2185577"/>
                  <a:pt x="6248668" y="2181736"/>
                </a:cubicBezTo>
                <a:cubicBezTo>
                  <a:pt x="6256966" y="2177004"/>
                  <a:pt x="6264784" y="2176250"/>
                  <a:pt x="6265950" y="2179885"/>
                </a:cubicBezTo>
                <a:close/>
                <a:moveTo>
                  <a:pt x="5455472" y="2177759"/>
                </a:moveTo>
                <a:cubicBezTo>
                  <a:pt x="5460889" y="2176455"/>
                  <a:pt x="5466033" y="2177141"/>
                  <a:pt x="5466787" y="2180227"/>
                </a:cubicBezTo>
                <a:cubicBezTo>
                  <a:pt x="5464524" y="2181462"/>
                  <a:pt x="5461644" y="2183793"/>
                  <a:pt x="5457597" y="2185028"/>
                </a:cubicBezTo>
                <a:cubicBezTo>
                  <a:pt x="5452865" y="2186537"/>
                  <a:pt x="5447722" y="2184959"/>
                  <a:pt x="5447997" y="2182628"/>
                </a:cubicBezTo>
                <a:cubicBezTo>
                  <a:pt x="5448202" y="2180707"/>
                  <a:pt x="5450397" y="2178924"/>
                  <a:pt x="5455472" y="2177759"/>
                </a:cubicBezTo>
                <a:close/>
                <a:moveTo>
                  <a:pt x="7829079" y="2177746"/>
                </a:moveTo>
                <a:cubicBezTo>
                  <a:pt x="7831117" y="2176665"/>
                  <a:pt x="7832574" y="2176781"/>
                  <a:pt x="7833277" y="2178170"/>
                </a:cubicBezTo>
                <a:cubicBezTo>
                  <a:pt x="7835884" y="2183314"/>
                  <a:pt x="7826351" y="2204711"/>
                  <a:pt x="7811812" y="2231388"/>
                </a:cubicBezTo>
                <a:cubicBezTo>
                  <a:pt x="7796313" y="2259917"/>
                  <a:pt x="7780608" y="2285361"/>
                  <a:pt x="7777248" y="2282274"/>
                </a:cubicBezTo>
                <a:cubicBezTo>
                  <a:pt x="7773888" y="2279257"/>
                  <a:pt x="7784175" y="2247367"/>
                  <a:pt x="7799742" y="2217672"/>
                </a:cubicBezTo>
                <a:cubicBezTo>
                  <a:pt x="7811624" y="2194989"/>
                  <a:pt x="7822965" y="2180986"/>
                  <a:pt x="7829079" y="2177746"/>
                </a:cubicBezTo>
                <a:close/>
                <a:moveTo>
                  <a:pt x="1332649" y="2176867"/>
                </a:moveTo>
                <a:cubicBezTo>
                  <a:pt x="1332511" y="2178513"/>
                  <a:pt x="1331758" y="2180296"/>
                  <a:pt x="1331209" y="2182010"/>
                </a:cubicBezTo>
                <a:cubicBezTo>
                  <a:pt x="1329906" y="2182079"/>
                  <a:pt x="1327573" y="2182559"/>
                  <a:pt x="1327436" y="2182079"/>
                </a:cubicBezTo>
                <a:cubicBezTo>
                  <a:pt x="1327025" y="2180639"/>
                  <a:pt x="1327573" y="2178924"/>
                  <a:pt x="1327780" y="2177141"/>
                </a:cubicBezTo>
                <a:cubicBezTo>
                  <a:pt x="1330043" y="2176935"/>
                  <a:pt x="1332719" y="2176524"/>
                  <a:pt x="1332649" y="2176867"/>
                </a:cubicBezTo>
                <a:close/>
                <a:moveTo>
                  <a:pt x="3236497" y="2176798"/>
                </a:moveTo>
                <a:cubicBezTo>
                  <a:pt x="3238143" y="2177415"/>
                  <a:pt x="3240269" y="2183724"/>
                  <a:pt x="3243424" y="2190034"/>
                </a:cubicBezTo>
                <a:cubicBezTo>
                  <a:pt x="3240407" y="2193463"/>
                  <a:pt x="3238692" y="2198058"/>
                  <a:pt x="3236909" y="2196755"/>
                </a:cubicBezTo>
                <a:cubicBezTo>
                  <a:pt x="3235263" y="2195589"/>
                  <a:pt x="3233549" y="2188182"/>
                  <a:pt x="3231834" y="2183587"/>
                </a:cubicBezTo>
                <a:cubicBezTo>
                  <a:pt x="3233343" y="2181118"/>
                  <a:pt x="3234714" y="2176249"/>
                  <a:pt x="3236497" y="2176798"/>
                </a:cubicBezTo>
                <a:close/>
                <a:moveTo>
                  <a:pt x="4399340" y="2176730"/>
                </a:moveTo>
                <a:cubicBezTo>
                  <a:pt x="4402152" y="2178513"/>
                  <a:pt x="4405169" y="2179199"/>
                  <a:pt x="4405581" y="2180913"/>
                </a:cubicBezTo>
                <a:cubicBezTo>
                  <a:pt x="4405992" y="2182697"/>
                  <a:pt x="4404003" y="2185440"/>
                  <a:pt x="4403112" y="2187771"/>
                </a:cubicBezTo>
                <a:cubicBezTo>
                  <a:pt x="4400917" y="2186949"/>
                  <a:pt x="4397694" y="2186743"/>
                  <a:pt x="4396940" y="2185097"/>
                </a:cubicBezTo>
                <a:cubicBezTo>
                  <a:pt x="4396117" y="2183520"/>
                  <a:pt x="4398105" y="2180433"/>
                  <a:pt x="4399340" y="2176730"/>
                </a:cubicBezTo>
                <a:close/>
                <a:moveTo>
                  <a:pt x="6340154" y="2175290"/>
                </a:moveTo>
                <a:cubicBezTo>
                  <a:pt x="6341663" y="2178856"/>
                  <a:pt x="6334325" y="2186742"/>
                  <a:pt x="6325752" y="2190789"/>
                </a:cubicBezTo>
                <a:cubicBezTo>
                  <a:pt x="6317934" y="2194492"/>
                  <a:pt x="6310870" y="2194561"/>
                  <a:pt x="6310253" y="2190926"/>
                </a:cubicBezTo>
                <a:cubicBezTo>
                  <a:pt x="6309499" y="2187017"/>
                  <a:pt x="6314916" y="2181050"/>
                  <a:pt x="6323146" y="2176798"/>
                </a:cubicBezTo>
                <a:cubicBezTo>
                  <a:pt x="6330964" y="2172752"/>
                  <a:pt x="6338782" y="2172066"/>
                  <a:pt x="6340154" y="2175290"/>
                </a:cubicBezTo>
                <a:close/>
                <a:moveTo>
                  <a:pt x="7920580" y="2173712"/>
                </a:moveTo>
                <a:cubicBezTo>
                  <a:pt x="7924146" y="2177415"/>
                  <a:pt x="7927027" y="2181461"/>
                  <a:pt x="7929770" y="2184685"/>
                </a:cubicBezTo>
                <a:cubicBezTo>
                  <a:pt x="7924695" y="2190240"/>
                  <a:pt x="7918111" y="2195315"/>
                  <a:pt x="7910773" y="2200527"/>
                </a:cubicBezTo>
                <a:cubicBezTo>
                  <a:pt x="7903847" y="2205464"/>
                  <a:pt x="7896440" y="2211362"/>
                  <a:pt x="7890474" y="2215889"/>
                </a:cubicBezTo>
                <a:cubicBezTo>
                  <a:pt x="7878266" y="2225147"/>
                  <a:pt x="7873465" y="2224941"/>
                  <a:pt x="7877100" y="2214860"/>
                </a:cubicBezTo>
                <a:cubicBezTo>
                  <a:pt x="7880598" y="2205190"/>
                  <a:pt x="7891982" y="2188868"/>
                  <a:pt x="7906178" y="2178718"/>
                </a:cubicBezTo>
                <a:cubicBezTo>
                  <a:pt x="7913173" y="2173712"/>
                  <a:pt x="7919002" y="2171998"/>
                  <a:pt x="7920580" y="2173712"/>
                </a:cubicBezTo>
                <a:close/>
                <a:moveTo>
                  <a:pt x="6029213" y="2173369"/>
                </a:moveTo>
                <a:cubicBezTo>
                  <a:pt x="6035865" y="2169803"/>
                  <a:pt x="6043065" y="2170351"/>
                  <a:pt x="6043888" y="2174740"/>
                </a:cubicBezTo>
                <a:cubicBezTo>
                  <a:pt x="6044711" y="2178718"/>
                  <a:pt x="6040734" y="2184410"/>
                  <a:pt x="6034493" y="2188113"/>
                </a:cubicBezTo>
                <a:cubicBezTo>
                  <a:pt x="6027155" y="2192434"/>
                  <a:pt x="6019885" y="2192503"/>
                  <a:pt x="6018514" y="2188319"/>
                </a:cubicBezTo>
                <a:cubicBezTo>
                  <a:pt x="6017211" y="2184136"/>
                  <a:pt x="6022286" y="2177141"/>
                  <a:pt x="6029213" y="2173369"/>
                </a:cubicBezTo>
                <a:close/>
                <a:moveTo>
                  <a:pt x="1537292" y="2172615"/>
                </a:moveTo>
                <a:cubicBezTo>
                  <a:pt x="1538458" y="2172615"/>
                  <a:pt x="1539554" y="2174741"/>
                  <a:pt x="1540447" y="2175633"/>
                </a:cubicBezTo>
                <a:cubicBezTo>
                  <a:pt x="1539623" y="2177210"/>
                  <a:pt x="1538801" y="2178650"/>
                  <a:pt x="1537978" y="2180159"/>
                </a:cubicBezTo>
                <a:cubicBezTo>
                  <a:pt x="1536331" y="2178719"/>
                  <a:pt x="1534685" y="2177210"/>
                  <a:pt x="1533040" y="2175770"/>
                </a:cubicBezTo>
                <a:cubicBezTo>
                  <a:pt x="1534480" y="2174672"/>
                  <a:pt x="1535852" y="2172752"/>
                  <a:pt x="1537292" y="2172615"/>
                </a:cubicBezTo>
                <a:close/>
                <a:moveTo>
                  <a:pt x="7719306" y="2171438"/>
                </a:moveTo>
                <a:cubicBezTo>
                  <a:pt x="7720716" y="2170394"/>
                  <a:pt x="7721646" y="2170882"/>
                  <a:pt x="7721972" y="2173094"/>
                </a:cubicBezTo>
                <a:cubicBezTo>
                  <a:pt x="7723275" y="2181873"/>
                  <a:pt x="7714085" y="2214585"/>
                  <a:pt x="7701467" y="2248875"/>
                </a:cubicBezTo>
                <a:cubicBezTo>
                  <a:pt x="7689054" y="2282480"/>
                  <a:pt x="7677052" y="2306688"/>
                  <a:pt x="7675269" y="2300105"/>
                </a:cubicBezTo>
                <a:cubicBezTo>
                  <a:pt x="7673349" y="2293041"/>
                  <a:pt x="7683361" y="2253676"/>
                  <a:pt x="7697009" y="2217054"/>
                </a:cubicBezTo>
                <a:cubicBezTo>
                  <a:pt x="7706524" y="2191491"/>
                  <a:pt x="7715075" y="2174569"/>
                  <a:pt x="7719306" y="2171438"/>
                </a:cubicBezTo>
                <a:close/>
                <a:moveTo>
                  <a:pt x="6398790" y="2170901"/>
                </a:moveTo>
                <a:cubicBezTo>
                  <a:pt x="6406814" y="2167403"/>
                  <a:pt x="6413946" y="2167609"/>
                  <a:pt x="6414357" y="2171312"/>
                </a:cubicBezTo>
                <a:cubicBezTo>
                  <a:pt x="6414769" y="2175084"/>
                  <a:pt x="6408528" y="2181050"/>
                  <a:pt x="6400024" y="2185097"/>
                </a:cubicBezTo>
                <a:cubicBezTo>
                  <a:pt x="6391383" y="2189211"/>
                  <a:pt x="6384114" y="2189760"/>
                  <a:pt x="6383154" y="2186331"/>
                </a:cubicBezTo>
                <a:cubicBezTo>
                  <a:pt x="6382125" y="2182628"/>
                  <a:pt x="6390012" y="2174810"/>
                  <a:pt x="6398790" y="2170901"/>
                </a:cubicBezTo>
                <a:close/>
                <a:moveTo>
                  <a:pt x="4054794" y="2170900"/>
                </a:moveTo>
                <a:cubicBezTo>
                  <a:pt x="4056372" y="2170077"/>
                  <a:pt x="4058772" y="2172409"/>
                  <a:pt x="4062201" y="2173918"/>
                </a:cubicBezTo>
                <a:cubicBezTo>
                  <a:pt x="4060007" y="2177484"/>
                  <a:pt x="4058909" y="2180913"/>
                  <a:pt x="4057195" y="2181461"/>
                </a:cubicBezTo>
                <a:cubicBezTo>
                  <a:pt x="4055617" y="2181941"/>
                  <a:pt x="4053491" y="2179198"/>
                  <a:pt x="4051571" y="2177895"/>
                </a:cubicBezTo>
                <a:cubicBezTo>
                  <a:pt x="4052600" y="2175495"/>
                  <a:pt x="4053286" y="2171586"/>
                  <a:pt x="4054794" y="2170900"/>
                </a:cubicBezTo>
                <a:close/>
                <a:moveTo>
                  <a:pt x="7270716" y="2170146"/>
                </a:moveTo>
                <a:cubicBezTo>
                  <a:pt x="7281826" y="2168842"/>
                  <a:pt x="7292867" y="2174603"/>
                  <a:pt x="7294239" y="2182284"/>
                </a:cubicBezTo>
                <a:cubicBezTo>
                  <a:pt x="7295542" y="2190102"/>
                  <a:pt x="7287312" y="2197509"/>
                  <a:pt x="7276065" y="2198538"/>
                </a:cubicBezTo>
                <a:cubicBezTo>
                  <a:pt x="7264681" y="2199566"/>
                  <a:pt x="7254325" y="2194286"/>
                  <a:pt x="7252816" y="2186536"/>
                </a:cubicBezTo>
                <a:cubicBezTo>
                  <a:pt x="7251307" y="2178718"/>
                  <a:pt x="7259126" y="2171517"/>
                  <a:pt x="7270716" y="2170146"/>
                </a:cubicBezTo>
                <a:close/>
                <a:moveTo>
                  <a:pt x="4820009" y="2169941"/>
                </a:moveTo>
                <a:cubicBezTo>
                  <a:pt x="4822752" y="2169803"/>
                  <a:pt x="4824810" y="2171038"/>
                  <a:pt x="4828445" y="2171929"/>
                </a:cubicBezTo>
                <a:cubicBezTo>
                  <a:pt x="4824673" y="2174604"/>
                  <a:pt x="4822615" y="2176799"/>
                  <a:pt x="4819803" y="2178033"/>
                </a:cubicBezTo>
                <a:cubicBezTo>
                  <a:pt x="4815963" y="2179747"/>
                  <a:pt x="4812260" y="2177827"/>
                  <a:pt x="4812945" y="2174741"/>
                </a:cubicBezTo>
                <a:cubicBezTo>
                  <a:pt x="4813494" y="2172204"/>
                  <a:pt x="4816237" y="2170078"/>
                  <a:pt x="4820009" y="2169941"/>
                </a:cubicBezTo>
                <a:close/>
                <a:moveTo>
                  <a:pt x="1183624" y="2168431"/>
                </a:moveTo>
                <a:cubicBezTo>
                  <a:pt x="1184242" y="2168842"/>
                  <a:pt x="1184995" y="2169117"/>
                  <a:pt x="1185339" y="2169665"/>
                </a:cubicBezTo>
                <a:cubicBezTo>
                  <a:pt x="1185475" y="2169871"/>
                  <a:pt x="1184378" y="2170900"/>
                  <a:pt x="1183899" y="2171517"/>
                </a:cubicBezTo>
                <a:cubicBezTo>
                  <a:pt x="1183212" y="2171106"/>
                  <a:pt x="1182458" y="2170831"/>
                  <a:pt x="1182046" y="2170283"/>
                </a:cubicBezTo>
                <a:cubicBezTo>
                  <a:pt x="1181909" y="2170146"/>
                  <a:pt x="1183075" y="2169048"/>
                  <a:pt x="1183624" y="2168431"/>
                </a:cubicBezTo>
                <a:close/>
                <a:moveTo>
                  <a:pt x="6784638" y="2168063"/>
                </a:moveTo>
                <a:cubicBezTo>
                  <a:pt x="6788632" y="2168414"/>
                  <a:pt x="6791650" y="2169803"/>
                  <a:pt x="6792576" y="2172135"/>
                </a:cubicBezTo>
                <a:cubicBezTo>
                  <a:pt x="6794496" y="2177004"/>
                  <a:pt x="6788050" y="2183450"/>
                  <a:pt x="6777488" y="2187154"/>
                </a:cubicBezTo>
                <a:cubicBezTo>
                  <a:pt x="6767133" y="2190789"/>
                  <a:pt x="6757257" y="2190034"/>
                  <a:pt x="6755611" y="2185576"/>
                </a:cubicBezTo>
                <a:cubicBezTo>
                  <a:pt x="6753965" y="2180982"/>
                  <a:pt x="6760960" y="2173918"/>
                  <a:pt x="6770836" y="2170215"/>
                </a:cubicBezTo>
                <a:cubicBezTo>
                  <a:pt x="6775671" y="2168397"/>
                  <a:pt x="6780643" y="2167711"/>
                  <a:pt x="6784638" y="2168063"/>
                </a:cubicBezTo>
                <a:close/>
                <a:moveTo>
                  <a:pt x="5955283" y="2167608"/>
                </a:moveTo>
                <a:cubicBezTo>
                  <a:pt x="5962552" y="2163905"/>
                  <a:pt x="5969753" y="2163973"/>
                  <a:pt x="5970507" y="2167951"/>
                </a:cubicBezTo>
                <a:cubicBezTo>
                  <a:pt x="5971193" y="2171791"/>
                  <a:pt x="5964884" y="2178787"/>
                  <a:pt x="5957958" y="2181530"/>
                </a:cubicBezTo>
                <a:cubicBezTo>
                  <a:pt x="5952060" y="2183930"/>
                  <a:pt x="5946368" y="2182901"/>
                  <a:pt x="5945681" y="2179472"/>
                </a:cubicBezTo>
                <a:cubicBezTo>
                  <a:pt x="5944996" y="2175906"/>
                  <a:pt x="5949248" y="2170694"/>
                  <a:pt x="5955283" y="2167608"/>
                </a:cubicBezTo>
                <a:close/>
                <a:moveTo>
                  <a:pt x="1258583" y="2166786"/>
                </a:moveTo>
                <a:cubicBezTo>
                  <a:pt x="1258856" y="2166648"/>
                  <a:pt x="1259542" y="2167060"/>
                  <a:pt x="1260023" y="2167197"/>
                </a:cubicBezTo>
                <a:cubicBezTo>
                  <a:pt x="1258720" y="2168157"/>
                  <a:pt x="1257486" y="2169186"/>
                  <a:pt x="1256113" y="2170077"/>
                </a:cubicBezTo>
                <a:cubicBezTo>
                  <a:pt x="1255701" y="2170352"/>
                  <a:pt x="1255016" y="2170009"/>
                  <a:pt x="1254467" y="2169872"/>
                </a:cubicBezTo>
                <a:cubicBezTo>
                  <a:pt x="1255840" y="2168843"/>
                  <a:pt x="1257142" y="2167746"/>
                  <a:pt x="1258583" y="2166786"/>
                </a:cubicBezTo>
                <a:close/>
                <a:moveTo>
                  <a:pt x="6489522" y="2165756"/>
                </a:moveTo>
                <a:cubicBezTo>
                  <a:pt x="6490893" y="2169254"/>
                  <a:pt x="6483829" y="2176386"/>
                  <a:pt x="6474983" y="2180570"/>
                </a:cubicBezTo>
                <a:cubicBezTo>
                  <a:pt x="6467027" y="2184342"/>
                  <a:pt x="6459140" y="2185096"/>
                  <a:pt x="6457220" y="2182216"/>
                </a:cubicBezTo>
                <a:cubicBezTo>
                  <a:pt x="6455094" y="2179061"/>
                  <a:pt x="6460992" y="2172340"/>
                  <a:pt x="6470113" y="2167677"/>
                </a:cubicBezTo>
                <a:cubicBezTo>
                  <a:pt x="6479303" y="2162945"/>
                  <a:pt x="6488150" y="2162122"/>
                  <a:pt x="6489522" y="2165756"/>
                </a:cubicBezTo>
                <a:close/>
                <a:moveTo>
                  <a:pt x="5173402" y="2164591"/>
                </a:moveTo>
                <a:cubicBezTo>
                  <a:pt x="5176626" y="2164179"/>
                  <a:pt x="5179986" y="2165208"/>
                  <a:pt x="5185404" y="2165963"/>
                </a:cubicBezTo>
                <a:cubicBezTo>
                  <a:pt x="5181015" y="2168089"/>
                  <a:pt x="5178615" y="2170077"/>
                  <a:pt x="5175391" y="2170695"/>
                </a:cubicBezTo>
                <a:cubicBezTo>
                  <a:pt x="5171208" y="2171586"/>
                  <a:pt x="5166956" y="2170969"/>
                  <a:pt x="5166339" y="2168980"/>
                </a:cubicBezTo>
                <a:cubicBezTo>
                  <a:pt x="5165721" y="2166991"/>
                  <a:pt x="5168945" y="2165071"/>
                  <a:pt x="5173402" y="2164591"/>
                </a:cubicBezTo>
                <a:close/>
                <a:moveTo>
                  <a:pt x="5381817" y="2163905"/>
                </a:moveTo>
                <a:cubicBezTo>
                  <a:pt x="5386275" y="2164865"/>
                  <a:pt x="5390459" y="2165071"/>
                  <a:pt x="5391967" y="2166168"/>
                </a:cubicBezTo>
                <a:cubicBezTo>
                  <a:pt x="5394162" y="2167677"/>
                  <a:pt x="5390733" y="2169529"/>
                  <a:pt x="5386275" y="2170832"/>
                </a:cubicBezTo>
                <a:cubicBezTo>
                  <a:pt x="5381612" y="2172135"/>
                  <a:pt x="5373588" y="2171243"/>
                  <a:pt x="5374411" y="2169460"/>
                </a:cubicBezTo>
                <a:cubicBezTo>
                  <a:pt x="5375097" y="2167951"/>
                  <a:pt x="5378457" y="2166305"/>
                  <a:pt x="5381817" y="2163905"/>
                </a:cubicBezTo>
                <a:close/>
                <a:moveTo>
                  <a:pt x="6545893" y="2163288"/>
                </a:moveTo>
                <a:cubicBezTo>
                  <a:pt x="6554809" y="2159310"/>
                  <a:pt x="6563244" y="2159379"/>
                  <a:pt x="6564273" y="2163425"/>
                </a:cubicBezTo>
                <a:cubicBezTo>
                  <a:pt x="6565302" y="2167266"/>
                  <a:pt x="6558169" y="2174261"/>
                  <a:pt x="6549322" y="2177964"/>
                </a:cubicBezTo>
                <a:cubicBezTo>
                  <a:pt x="6540201" y="2181805"/>
                  <a:pt x="6531629" y="2181873"/>
                  <a:pt x="6530806" y="2178032"/>
                </a:cubicBezTo>
                <a:cubicBezTo>
                  <a:pt x="6529983" y="2174192"/>
                  <a:pt x="6537115" y="2167197"/>
                  <a:pt x="6545893" y="2163288"/>
                </a:cubicBezTo>
                <a:close/>
                <a:moveTo>
                  <a:pt x="5884235" y="2162876"/>
                </a:moveTo>
                <a:cubicBezTo>
                  <a:pt x="5890818" y="2160339"/>
                  <a:pt x="5896373" y="2160888"/>
                  <a:pt x="5896510" y="2164179"/>
                </a:cubicBezTo>
                <a:cubicBezTo>
                  <a:pt x="5896648" y="2167540"/>
                  <a:pt x="5891504" y="2172341"/>
                  <a:pt x="5884852" y="2174947"/>
                </a:cubicBezTo>
                <a:cubicBezTo>
                  <a:pt x="5878337" y="2177484"/>
                  <a:pt x="5872507" y="2176798"/>
                  <a:pt x="5872439" y="2173506"/>
                </a:cubicBezTo>
                <a:cubicBezTo>
                  <a:pt x="5872370" y="2170283"/>
                  <a:pt x="5877857" y="2165345"/>
                  <a:pt x="5884235" y="2162876"/>
                </a:cubicBezTo>
                <a:close/>
                <a:moveTo>
                  <a:pt x="7057706" y="2162739"/>
                </a:moveTo>
                <a:cubicBezTo>
                  <a:pt x="7068336" y="2160202"/>
                  <a:pt x="7079172" y="2164042"/>
                  <a:pt x="7080680" y="2170763"/>
                </a:cubicBezTo>
                <a:cubicBezTo>
                  <a:pt x="7082257" y="2177621"/>
                  <a:pt x="7074028" y="2185233"/>
                  <a:pt x="7063124" y="2187085"/>
                </a:cubicBezTo>
                <a:cubicBezTo>
                  <a:pt x="7052151" y="2188937"/>
                  <a:pt x="7042138" y="2184890"/>
                  <a:pt x="7041315" y="2178101"/>
                </a:cubicBezTo>
                <a:cubicBezTo>
                  <a:pt x="7040630" y="2172135"/>
                  <a:pt x="7048173" y="2165002"/>
                  <a:pt x="7057706" y="2162739"/>
                </a:cubicBezTo>
                <a:close/>
                <a:moveTo>
                  <a:pt x="6621881" y="2162054"/>
                </a:moveTo>
                <a:cubicBezTo>
                  <a:pt x="6631208" y="2158350"/>
                  <a:pt x="6639437" y="2158762"/>
                  <a:pt x="6640260" y="2162877"/>
                </a:cubicBezTo>
                <a:cubicBezTo>
                  <a:pt x="6641083" y="2167060"/>
                  <a:pt x="6634362" y="2173232"/>
                  <a:pt x="6625035" y="2177141"/>
                </a:cubicBezTo>
                <a:cubicBezTo>
                  <a:pt x="6615023" y="2181256"/>
                  <a:pt x="6605010" y="2180913"/>
                  <a:pt x="6605010" y="2176387"/>
                </a:cubicBezTo>
                <a:cubicBezTo>
                  <a:pt x="6605010" y="2172135"/>
                  <a:pt x="6612348" y="2165825"/>
                  <a:pt x="6621881" y="2162054"/>
                </a:cubicBezTo>
                <a:close/>
                <a:moveTo>
                  <a:pt x="6709062" y="2161779"/>
                </a:moveTo>
                <a:cubicBezTo>
                  <a:pt x="6712954" y="2161950"/>
                  <a:pt x="6715766" y="2163184"/>
                  <a:pt x="6716452" y="2165413"/>
                </a:cubicBezTo>
                <a:cubicBezTo>
                  <a:pt x="6717755" y="2169734"/>
                  <a:pt x="6709731" y="2177278"/>
                  <a:pt x="6700061" y="2180707"/>
                </a:cubicBezTo>
                <a:cubicBezTo>
                  <a:pt x="6691215" y="2183861"/>
                  <a:pt x="6682573" y="2183381"/>
                  <a:pt x="6680790" y="2179678"/>
                </a:cubicBezTo>
                <a:cubicBezTo>
                  <a:pt x="6678733" y="2175289"/>
                  <a:pt x="6685042" y="2168637"/>
                  <a:pt x="6695192" y="2164522"/>
                </a:cubicBezTo>
                <a:cubicBezTo>
                  <a:pt x="6700199" y="2162499"/>
                  <a:pt x="6705171" y="2161607"/>
                  <a:pt x="6709062" y="2161779"/>
                </a:cubicBezTo>
                <a:close/>
                <a:moveTo>
                  <a:pt x="5809345" y="2160202"/>
                </a:moveTo>
                <a:cubicBezTo>
                  <a:pt x="5814900" y="2157870"/>
                  <a:pt x="5821346" y="2158007"/>
                  <a:pt x="5822032" y="2160681"/>
                </a:cubicBezTo>
                <a:cubicBezTo>
                  <a:pt x="5822718" y="2163288"/>
                  <a:pt x="5817437" y="2168225"/>
                  <a:pt x="5811539" y="2170077"/>
                </a:cubicBezTo>
                <a:cubicBezTo>
                  <a:pt x="5805984" y="2171860"/>
                  <a:pt x="5801596" y="2172066"/>
                  <a:pt x="5800361" y="2169597"/>
                </a:cubicBezTo>
                <a:cubicBezTo>
                  <a:pt x="5799058" y="2167128"/>
                  <a:pt x="5803310" y="2162807"/>
                  <a:pt x="5809345" y="2160202"/>
                </a:cubicBezTo>
                <a:close/>
                <a:moveTo>
                  <a:pt x="5739599" y="2156156"/>
                </a:moveTo>
                <a:cubicBezTo>
                  <a:pt x="5741725" y="2156362"/>
                  <a:pt x="5746526" y="2156088"/>
                  <a:pt x="5748240" y="2157322"/>
                </a:cubicBezTo>
                <a:cubicBezTo>
                  <a:pt x="5750640" y="2158968"/>
                  <a:pt x="5744331" y="2163768"/>
                  <a:pt x="5737884" y="2165757"/>
                </a:cubicBezTo>
                <a:cubicBezTo>
                  <a:pt x="5732672" y="2167335"/>
                  <a:pt x="5728146" y="2166717"/>
                  <a:pt x="5727735" y="2164317"/>
                </a:cubicBezTo>
                <a:cubicBezTo>
                  <a:pt x="5727392" y="2161917"/>
                  <a:pt x="5731301" y="2158831"/>
                  <a:pt x="5739599" y="2156156"/>
                </a:cubicBezTo>
                <a:close/>
                <a:moveTo>
                  <a:pt x="2281452" y="2155950"/>
                </a:moveTo>
                <a:cubicBezTo>
                  <a:pt x="2283098" y="2156430"/>
                  <a:pt x="2286047" y="2163631"/>
                  <a:pt x="2286184" y="2167540"/>
                </a:cubicBezTo>
                <a:cubicBezTo>
                  <a:pt x="2286459" y="2171930"/>
                  <a:pt x="2284058" y="2175839"/>
                  <a:pt x="2282138" y="2182148"/>
                </a:cubicBezTo>
                <a:cubicBezTo>
                  <a:pt x="2279943" y="2174810"/>
                  <a:pt x="2277475" y="2169666"/>
                  <a:pt x="2277406" y="2165414"/>
                </a:cubicBezTo>
                <a:cubicBezTo>
                  <a:pt x="2277406" y="2161437"/>
                  <a:pt x="2279943" y="2155470"/>
                  <a:pt x="2281452" y="2155950"/>
                </a:cubicBezTo>
                <a:close/>
                <a:moveTo>
                  <a:pt x="5097759" y="2154853"/>
                </a:moveTo>
                <a:cubicBezTo>
                  <a:pt x="5101119" y="2153412"/>
                  <a:pt x="5107017" y="2153412"/>
                  <a:pt x="5108731" y="2155196"/>
                </a:cubicBezTo>
                <a:cubicBezTo>
                  <a:pt x="5106880" y="2156156"/>
                  <a:pt x="5104685" y="2157733"/>
                  <a:pt x="5101462" y="2158762"/>
                </a:cubicBezTo>
                <a:cubicBezTo>
                  <a:pt x="5099953" y="2159242"/>
                  <a:pt x="5095015" y="2158967"/>
                  <a:pt x="5094330" y="2158282"/>
                </a:cubicBezTo>
                <a:cubicBezTo>
                  <a:pt x="5093644" y="2157596"/>
                  <a:pt x="5095633" y="2155881"/>
                  <a:pt x="5097759" y="2154853"/>
                </a:cubicBezTo>
                <a:close/>
                <a:moveTo>
                  <a:pt x="5664230" y="2152726"/>
                </a:moveTo>
                <a:cubicBezTo>
                  <a:pt x="5669579" y="2151217"/>
                  <a:pt x="5674105" y="2151697"/>
                  <a:pt x="5674517" y="2153823"/>
                </a:cubicBezTo>
                <a:cubicBezTo>
                  <a:pt x="5674928" y="2155881"/>
                  <a:pt x="5670676" y="2158830"/>
                  <a:pt x="5664915" y="2160339"/>
                </a:cubicBezTo>
                <a:cubicBezTo>
                  <a:pt x="5658949" y="2161916"/>
                  <a:pt x="5654491" y="2161504"/>
                  <a:pt x="5654423" y="2159310"/>
                </a:cubicBezTo>
                <a:cubicBezTo>
                  <a:pt x="5654354" y="2157252"/>
                  <a:pt x="5658949" y="2154166"/>
                  <a:pt x="5664230" y="2152726"/>
                </a:cubicBezTo>
                <a:close/>
                <a:moveTo>
                  <a:pt x="7608129" y="2150189"/>
                </a:moveTo>
                <a:cubicBezTo>
                  <a:pt x="7610255" y="2153276"/>
                  <a:pt x="7603055" y="2174467"/>
                  <a:pt x="7591807" y="2198195"/>
                </a:cubicBezTo>
                <a:cubicBezTo>
                  <a:pt x="7580903" y="2220964"/>
                  <a:pt x="7569244" y="2237423"/>
                  <a:pt x="7566981" y="2233651"/>
                </a:cubicBezTo>
                <a:cubicBezTo>
                  <a:pt x="7564719" y="2229879"/>
                  <a:pt x="7572468" y="2207934"/>
                  <a:pt x="7583783" y="2185714"/>
                </a:cubicBezTo>
                <a:cubicBezTo>
                  <a:pt x="7595305" y="2162808"/>
                  <a:pt x="7606003" y="2147035"/>
                  <a:pt x="7608129" y="2150189"/>
                </a:cubicBezTo>
                <a:close/>
                <a:moveTo>
                  <a:pt x="5309259" y="2149778"/>
                </a:moveTo>
                <a:cubicBezTo>
                  <a:pt x="5312688" y="2149709"/>
                  <a:pt x="5315568" y="2150875"/>
                  <a:pt x="5320644" y="2151767"/>
                </a:cubicBezTo>
                <a:cubicBezTo>
                  <a:pt x="5315568" y="2153618"/>
                  <a:pt x="5312619" y="2155264"/>
                  <a:pt x="5309328" y="2155676"/>
                </a:cubicBezTo>
                <a:cubicBezTo>
                  <a:pt x="5304870" y="2156224"/>
                  <a:pt x="5300961" y="2155333"/>
                  <a:pt x="5301167" y="2153344"/>
                </a:cubicBezTo>
                <a:cubicBezTo>
                  <a:pt x="5301373" y="2151561"/>
                  <a:pt x="5304596" y="2149915"/>
                  <a:pt x="5309259" y="2149778"/>
                </a:cubicBezTo>
                <a:close/>
                <a:moveTo>
                  <a:pt x="4191063" y="2148200"/>
                </a:moveTo>
                <a:cubicBezTo>
                  <a:pt x="4192640" y="2148337"/>
                  <a:pt x="4195314" y="2151560"/>
                  <a:pt x="4195383" y="2153481"/>
                </a:cubicBezTo>
                <a:cubicBezTo>
                  <a:pt x="4195383" y="2155470"/>
                  <a:pt x="4192846" y="2157527"/>
                  <a:pt x="4190651" y="2160682"/>
                </a:cubicBezTo>
                <a:cubicBezTo>
                  <a:pt x="4188731" y="2157458"/>
                  <a:pt x="4186399" y="2155195"/>
                  <a:pt x="4186605" y="2153138"/>
                </a:cubicBezTo>
                <a:cubicBezTo>
                  <a:pt x="4186742" y="2151217"/>
                  <a:pt x="4189554" y="2148131"/>
                  <a:pt x="4191063" y="2148200"/>
                </a:cubicBezTo>
                <a:close/>
                <a:moveTo>
                  <a:pt x="5589477" y="2147515"/>
                </a:moveTo>
                <a:cubicBezTo>
                  <a:pt x="5594964" y="2146006"/>
                  <a:pt x="5600039" y="2146280"/>
                  <a:pt x="5600793" y="2149092"/>
                </a:cubicBezTo>
                <a:cubicBezTo>
                  <a:pt x="5598530" y="2150395"/>
                  <a:pt x="5595649" y="2152727"/>
                  <a:pt x="5591603" y="2154167"/>
                </a:cubicBezTo>
                <a:cubicBezTo>
                  <a:pt x="5586871" y="2155882"/>
                  <a:pt x="5581796" y="2154784"/>
                  <a:pt x="5582002" y="2152590"/>
                </a:cubicBezTo>
                <a:cubicBezTo>
                  <a:pt x="5582208" y="2150807"/>
                  <a:pt x="5584402" y="2149024"/>
                  <a:pt x="5589477" y="2147515"/>
                </a:cubicBezTo>
                <a:close/>
                <a:moveTo>
                  <a:pt x="4741966" y="2147515"/>
                </a:moveTo>
                <a:cubicBezTo>
                  <a:pt x="4746561" y="2148338"/>
                  <a:pt x="4749236" y="2148338"/>
                  <a:pt x="4750744" y="2149230"/>
                </a:cubicBezTo>
                <a:cubicBezTo>
                  <a:pt x="4752665" y="2150395"/>
                  <a:pt x="4749578" y="2154510"/>
                  <a:pt x="4746149" y="2155265"/>
                </a:cubicBezTo>
                <a:cubicBezTo>
                  <a:pt x="4742446" y="2156088"/>
                  <a:pt x="4738880" y="2155882"/>
                  <a:pt x="4739085" y="2152796"/>
                </a:cubicBezTo>
                <a:cubicBezTo>
                  <a:pt x="4739291" y="2151081"/>
                  <a:pt x="4740937" y="2149298"/>
                  <a:pt x="4741966" y="2147515"/>
                </a:cubicBezTo>
                <a:close/>
                <a:moveTo>
                  <a:pt x="4536157" y="2147377"/>
                </a:moveTo>
                <a:cubicBezTo>
                  <a:pt x="4537803" y="2147377"/>
                  <a:pt x="4540272" y="2149640"/>
                  <a:pt x="4540203" y="2151149"/>
                </a:cubicBezTo>
                <a:cubicBezTo>
                  <a:pt x="4540135" y="2152452"/>
                  <a:pt x="4536980" y="2155058"/>
                  <a:pt x="4535265" y="2155264"/>
                </a:cubicBezTo>
                <a:cubicBezTo>
                  <a:pt x="4533551" y="2155470"/>
                  <a:pt x="4531836" y="2153412"/>
                  <a:pt x="4529299" y="2151766"/>
                </a:cubicBezTo>
                <a:cubicBezTo>
                  <a:pt x="4532248" y="2149777"/>
                  <a:pt x="4534374" y="2147377"/>
                  <a:pt x="4536157" y="2147377"/>
                </a:cubicBezTo>
                <a:close/>
                <a:moveTo>
                  <a:pt x="5037683" y="2146281"/>
                </a:moveTo>
                <a:cubicBezTo>
                  <a:pt x="5033363" y="2148681"/>
                  <a:pt x="5031442" y="2150258"/>
                  <a:pt x="5028768" y="2151218"/>
                </a:cubicBezTo>
                <a:cubicBezTo>
                  <a:pt x="5024447" y="2152796"/>
                  <a:pt x="5018824" y="2152384"/>
                  <a:pt x="5019715" y="2150601"/>
                </a:cubicBezTo>
                <a:cubicBezTo>
                  <a:pt x="5020401" y="2149298"/>
                  <a:pt x="5023350" y="2146898"/>
                  <a:pt x="5025339" y="2146486"/>
                </a:cubicBezTo>
                <a:cubicBezTo>
                  <a:pt x="5028699" y="2145869"/>
                  <a:pt x="5032059" y="2146349"/>
                  <a:pt x="5037683" y="2146281"/>
                </a:cubicBezTo>
                <a:close/>
                <a:moveTo>
                  <a:pt x="6994639" y="2140545"/>
                </a:moveTo>
                <a:cubicBezTo>
                  <a:pt x="6998556" y="2141377"/>
                  <a:pt x="7001471" y="2143297"/>
                  <a:pt x="7002637" y="2146143"/>
                </a:cubicBezTo>
                <a:cubicBezTo>
                  <a:pt x="7005174" y="2152316"/>
                  <a:pt x="6997905" y="2159997"/>
                  <a:pt x="6986795" y="2162946"/>
                </a:cubicBezTo>
                <a:cubicBezTo>
                  <a:pt x="6976851" y="2165552"/>
                  <a:pt x="6966975" y="2163563"/>
                  <a:pt x="6964506" y="2158351"/>
                </a:cubicBezTo>
                <a:cubicBezTo>
                  <a:pt x="6961901" y="2152659"/>
                  <a:pt x="6969513" y="2144703"/>
                  <a:pt x="6980623" y="2141480"/>
                </a:cubicBezTo>
                <a:cubicBezTo>
                  <a:pt x="6985800" y="2139971"/>
                  <a:pt x="6990721" y="2139714"/>
                  <a:pt x="6994639" y="2140545"/>
                </a:cubicBezTo>
                <a:close/>
                <a:moveTo>
                  <a:pt x="5519046" y="2139834"/>
                </a:moveTo>
                <a:cubicBezTo>
                  <a:pt x="5523640" y="2139354"/>
                  <a:pt x="5527892" y="2139560"/>
                  <a:pt x="5526521" y="2141685"/>
                </a:cubicBezTo>
                <a:cubicBezTo>
                  <a:pt x="5525561" y="2143126"/>
                  <a:pt x="5521995" y="2144772"/>
                  <a:pt x="5518360" y="2147103"/>
                </a:cubicBezTo>
                <a:cubicBezTo>
                  <a:pt x="5514039" y="2146212"/>
                  <a:pt x="5510199" y="2146006"/>
                  <a:pt x="5508827" y="2144977"/>
                </a:cubicBezTo>
                <a:cubicBezTo>
                  <a:pt x="5507181" y="2143743"/>
                  <a:pt x="5513971" y="2140382"/>
                  <a:pt x="5519046" y="2139834"/>
                </a:cubicBezTo>
                <a:close/>
                <a:moveTo>
                  <a:pt x="1669376" y="2139559"/>
                </a:moveTo>
                <a:cubicBezTo>
                  <a:pt x="1670611" y="2140862"/>
                  <a:pt x="1671776" y="2142234"/>
                  <a:pt x="1673012" y="2143605"/>
                </a:cubicBezTo>
                <a:cubicBezTo>
                  <a:pt x="1671366" y="2145525"/>
                  <a:pt x="1669788" y="2147446"/>
                  <a:pt x="1668141" y="2149297"/>
                </a:cubicBezTo>
                <a:cubicBezTo>
                  <a:pt x="1667251" y="2147446"/>
                  <a:pt x="1665398" y="2145114"/>
                  <a:pt x="1665672" y="2143948"/>
                </a:cubicBezTo>
                <a:cubicBezTo>
                  <a:pt x="1666221" y="2142096"/>
                  <a:pt x="1668074" y="2140999"/>
                  <a:pt x="1669376" y="2139559"/>
                </a:cubicBezTo>
                <a:close/>
                <a:moveTo>
                  <a:pt x="7191506" y="2134759"/>
                </a:moveTo>
                <a:cubicBezTo>
                  <a:pt x="7201999" y="2132427"/>
                  <a:pt x="7213109" y="2137022"/>
                  <a:pt x="7215028" y="2144497"/>
                </a:cubicBezTo>
                <a:cubicBezTo>
                  <a:pt x="7216949" y="2151972"/>
                  <a:pt x="7209062" y="2159928"/>
                  <a:pt x="7198227" y="2161573"/>
                </a:cubicBezTo>
                <a:cubicBezTo>
                  <a:pt x="7188557" y="2163013"/>
                  <a:pt x="7178407" y="2158899"/>
                  <a:pt x="7176281" y="2152521"/>
                </a:cubicBezTo>
                <a:cubicBezTo>
                  <a:pt x="7173812" y="2145320"/>
                  <a:pt x="7180670" y="2137159"/>
                  <a:pt x="7191506" y="2134759"/>
                </a:cubicBezTo>
                <a:close/>
                <a:moveTo>
                  <a:pt x="4954152" y="2134141"/>
                </a:moveTo>
                <a:cubicBezTo>
                  <a:pt x="4956826" y="2134073"/>
                  <a:pt x="4958815" y="2135033"/>
                  <a:pt x="4962519" y="2135787"/>
                </a:cubicBezTo>
                <a:cubicBezTo>
                  <a:pt x="4958747" y="2137914"/>
                  <a:pt x="4956621" y="2139696"/>
                  <a:pt x="4953877" y="2140657"/>
                </a:cubicBezTo>
                <a:cubicBezTo>
                  <a:pt x="4949968" y="2142028"/>
                  <a:pt x="4946334" y="2140451"/>
                  <a:pt x="4947088" y="2137982"/>
                </a:cubicBezTo>
                <a:cubicBezTo>
                  <a:pt x="4947705" y="2135925"/>
                  <a:pt x="4950380" y="2134279"/>
                  <a:pt x="4954152" y="2134141"/>
                </a:cubicBezTo>
                <a:close/>
                <a:moveTo>
                  <a:pt x="7417426" y="2133730"/>
                </a:moveTo>
                <a:cubicBezTo>
                  <a:pt x="7421764" y="2133593"/>
                  <a:pt x="7425055" y="2134998"/>
                  <a:pt x="7426187" y="2138119"/>
                </a:cubicBezTo>
                <a:cubicBezTo>
                  <a:pt x="7428451" y="2144223"/>
                  <a:pt x="7421181" y="2156430"/>
                  <a:pt x="7410551" y="2163288"/>
                </a:cubicBezTo>
                <a:cubicBezTo>
                  <a:pt x="7399441" y="2170352"/>
                  <a:pt x="7389154" y="2169323"/>
                  <a:pt x="7386822" y="2161985"/>
                </a:cubicBezTo>
                <a:cubicBezTo>
                  <a:pt x="7384491" y="2154853"/>
                  <a:pt x="7391555" y="2144772"/>
                  <a:pt x="7402390" y="2138599"/>
                </a:cubicBezTo>
                <a:cubicBezTo>
                  <a:pt x="7407705" y="2135547"/>
                  <a:pt x="7413088" y="2133867"/>
                  <a:pt x="7417426" y="2133730"/>
                </a:cubicBezTo>
                <a:close/>
                <a:moveTo>
                  <a:pt x="5233547" y="2133661"/>
                </a:moveTo>
                <a:cubicBezTo>
                  <a:pt x="5237113" y="2133455"/>
                  <a:pt x="5240679" y="2134278"/>
                  <a:pt x="5246783" y="2135033"/>
                </a:cubicBezTo>
                <a:cubicBezTo>
                  <a:pt x="5241296" y="2136679"/>
                  <a:pt x="5238348" y="2137913"/>
                  <a:pt x="5234850" y="2138393"/>
                </a:cubicBezTo>
                <a:cubicBezTo>
                  <a:pt x="5233135" y="2138667"/>
                  <a:pt x="5228746" y="2137433"/>
                  <a:pt x="5228472" y="2136610"/>
                </a:cubicBezTo>
                <a:cubicBezTo>
                  <a:pt x="5228197" y="2135787"/>
                  <a:pt x="5231764" y="2133798"/>
                  <a:pt x="5233547" y="2133661"/>
                </a:cubicBezTo>
                <a:close/>
                <a:moveTo>
                  <a:pt x="7891983" y="2133113"/>
                </a:moveTo>
                <a:cubicBezTo>
                  <a:pt x="7894862" y="2137982"/>
                  <a:pt x="7897949" y="2143057"/>
                  <a:pt x="7901103" y="2147858"/>
                </a:cubicBezTo>
                <a:cubicBezTo>
                  <a:pt x="7897812" y="2153138"/>
                  <a:pt x="7891845" y="2158693"/>
                  <a:pt x="7884644" y="2165277"/>
                </a:cubicBezTo>
                <a:cubicBezTo>
                  <a:pt x="7876689" y="2172547"/>
                  <a:pt x="7869145" y="2179610"/>
                  <a:pt x="7862561" y="2184617"/>
                </a:cubicBezTo>
                <a:cubicBezTo>
                  <a:pt x="7851520" y="2192983"/>
                  <a:pt x="7847200" y="2189760"/>
                  <a:pt x="7854332" y="2174810"/>
                </a:cubicBezTo>
                <a:cubicBezTo>
                  <a:pt x="7857693" y="2167677"/>
                  <a:pt x="7863178" y="2158899"/>
                  <a:pt x="7868734" y="2151492"/>
                </a:cubicBezTo>
                <a:cubicBezTo>
                  <a:pt x="7875729" y="2142371"/>
                  <a:pt x="7883616" y="2135856"/>
                  <a:pt x="7891983" y="2133113"/>
                </a:cubicBezTo>
                <a:close/>
                <a:moveTo>
                  <a:pt x="7804790" y="2132711"/>
                </a:moveTo>
                <a:cubicBezTo>
                  <a:pt x="7806672" y="2131677"/>
                  <a:pt x="7808057" y="2131827"/>
                  <a:pt x="7808794" y="2133250"/>
                </a:cubicBezTo>
                <a:cubicBezTo>
                  <a:pt x="7811743" y="2138942"/>
                  <a:pt x="7802965" y="2161917"/>
                  <a:pt x="7789043" y="2190034"/>
                </a:cubicBezTo>
                <a:cubicBezTo>
                  <a:pt x="7774642" y="2219181"/>
                  <a:pt x="7759211" y="2244693"/>
                  <a:pt x="7757016" y="2238452"/>
                </a:cubicBezTo>
                <a:cubicBezTo>
                  <a:pt x="7754891" y="2232485"/>
                  <a:pt x="7764560" y="2200459"/>
                  <a:pt x="7778413" y="2171586"/>
                </a:cubicBezTo>
                <a:cubicBezTo>
                  <a:pt x="7789009" y="2149572"/>
                  <a:pt x="7799142" y="2135813"/>
                  <a:pt x="7804790" y="2132711"/>
                </a:cubicBezTo>
                <a:close/>
                <a:moveTo>
                  <a:pt x="5444019" y="2130506"/>
                </a:moveTo>
                <a:cubicBezTo>
                  <a:pt x="5447380" y="2130301"/>
                  <a:pt x="5450260" y="2131192"/>
                  <a:pt x="5455267" y="2131741"/>
                </a:cubicBezTo>
                <a:cubicBezTo>
                  <a:pt x="5450191" y="2133798"/>
                  <a:pt x="5447311" y="2135581"/>
                  <a:pt x="5444019" y="2136130"/>
                </a:cubicBezTo>
                <a:cubicBezTo>
                  <a:pt x="5439561" y="2136953"/>
                  <a:pt x="5435721" y="2136267"/>
                  <a:pt x="5435927" y="2134415"/>
                </a:cubicBezTo>
                <a:cubicBezTo>
                  <a:pt x="5436132" y="2132701"/>
                  <a:pt x="5439356" y="2130986"/>
                  <a:pt x="5444019" y="2130506"/>
                </a:cubicBezTo>
                <a:close/>
                <a:moveTo>
                  <a:pt x="3096663" y="2130164"/>
                </a:moveTo>
                <a:cubicBezTo>
                  <a:pt x="3099063" y="2138325"/>
                  <a:pt x="3101875" y="2144772"/>
                  <a:pt x="3101669" y="2148201"/>
                </a:cubicBezTo>
                <a:cubicBezTo>
                  <a:pt x="3101463" y="2152453"/>
                  <a:pt x="3098995" y="2156979"/>
                  <a:pt x="3097280" y="2156087"/>
                </a:cubicBezTo>
                <a:cubicBezTo>
                  <a:pt x="3095771" y="2155333"/>
                  <a:pt x="3092822" y="2146692"/>
                  <a:pt x="3092548" y="2142234"/>
                </a:cubicBezTo>
                <a:cubicBezTo>
                  <a:pt x="3092205" y="2138393"/>
                  <a:pt x="3094674" y="2135445"/>
                  <a:pt x="3096663" y="2130164"/>
                </a:cubicBezTo>
                <a:close/>
                <a:moveTo>
                  <a:pt x="4325890" y="2125569"/>
                </a:moveTo>
                <a:cubicBezTo>
                  <a:pt x="4327468" y="2125638"/>
                  <a:pt x="4330143" y="2128587"/>
                  <a:pt x="4330143" y="2130301"/>
                </a:cubicBezTo>
                <a:cubicBezTo>
                  <a:pt x="4330211" y="2132153"/>
                  <a:pt x="4327674" y="2134073"/>
                  <a:pt x="4325479" y="2136954"/>
                </a:cubicBezTo>
                <a:cubicBezTo>
                  <a:pt x="4323559" y="2134073"/>
                  <a:pt x="4321296" y="2131947"/>
                  <a:pt x="4321433" y="2130096"/>
                </a:cubicBezTo>
                <a:cubicBezTo>
                  <a:pt x="4321570" y="2128312"/>
                  <a:pt x="4324382" y="2125501"/>
                  <a:pt x="4325890" y="2125569"/>
                </a:cubicBezTo>
                <a:close/>
                <a:moveTo>
                  <a:pt x="6919106" y="2123289"/>
                </a:moveTo>
                <a:cubicBezTo>
                  <a:pt x="6922981" y="2124077"/>
                  <a:pt x="6925827" y="2125946"/>
                  <a:pt x="6926582" y="2128655"/>
                </a:cubicBezTo>
                <a:cubicBezTo>
                  <a:pt x="6928159" y="2134279"/>
                  <a:pt x="6921232" y="2141137"/>
                  <a:pt x="6910740" y="2144360"/>
                </a:cubicBezTo>
                <a:cubicBezTo>
                  <a:pt x="6900521" y="2147515"/>
                  <a:pt x="6890646" y="2145732"/>
                  <a:pt x="6889412" y="2140451"/>
                </a:cubicBezTo>
                <a:cubicBezTo>
                  <a:pt x="6888177" y="2135170"/>
                  <a:pt x="6895721" y="2127558"/>
                  <a:pt x="6905459" y="2124403"/>
                </a:cubicBezTo>
                <a:cubicBezTo>
                  <a:pt x="6910328" y="2122791"/>
                  <a:pt x="6915232" y="2122500"/>
                  <a:pt x="6919106" y="2123289"/>
                </a:cubicBezTo>
                <a:close/>
                <a:moveTo>
                  <a:pt x="1461716" y="2122071"/>
                </a:moveTo>
                <a:cubicBezTo>
                  <a:pt x="1462677" y="2123648"/>
                  <a:pt x="1463980" y="2125020"/>
                  <a:pt x="1464392" y="2126872"/>
                </a:cubicBezTo>
                <a:cubicBezTo>
                  <a:pt x="1464459" y="2127420"/>
                  <a:pt x="1462129" y="2129135"/>
                  <a:pt x="1460277" y="2130918"/>
                </a:cubicBezTo>
                <a:cubicBezTo>
                  <a:pt x="1459454" y="2128929"/>
                  <a:pt x="1458358" y="2127283"/>
                  <a:pt x="1458219" y="2125294"/>
                </a:cubicBezTo>
                <a:cubicBezTo>
                  <a:pt x="1458150" y="2124677"/>
                  <a:pt x="1460483" y="2123168"/>
                  <a:pt x="1461716" y="2122071"/>
                </a:cubicBezTo>
                <a:close/>
                <a:moveTo>
                  <a:pt x="2414566" y="2121660"/>
                </a:moveTo>
                <a:cubicBezTo>
                  <a:pt x="2416967" y="2129478"/>
                  <a:pt x="2419710" y="2135102"/>
                  <a:pt x="2419641" y="2138942"/>
                </a:cubicBezTo>
                <a:cubicBezTo>
                  <a:pt x="2419504" y="2143743"/>
                  <a:pt x="2417241" y="2150121"/>
                  <a:pt x="2415595" y="2150052"/>
                </a:cubicBezTo>
                <a:cubicBezTo>
                  <a:pt x="2414155" y="2149984"/>
                  <a:pt x="2411274" y="2142166"/>
                  <a:pt x="2410863" y="2137365"/>
                </a:cubicBezTo>
                <a:cubicBezTo>
                  <a:pt x="2410451" y="2133319"/>
                  <a:pt x="2412715" y="2128724"/>
                  <a:pt x="2414566" y="2121660"/>
                </a:cubicBezTo>
                <a:close/>
                <a:moveTo>
                  <a:pt x="4670162" y="2120151"/>
                </a:moveTo>
                <a:cubicBezTo>
                  <a:pt x="4672219" y="2119671"/>
                  <a:pt x="4674757" y="2120562"/>
                  <a:pt x="4678940" y="2121042"/>
                </a:cubicBezTo>
                <a:cubicBezTo>
                  <a:pt x="4674002" y="2124060"/>
                  <a:pt x="4672082" y="2126117"/>
                  <a:pt x="4670368" y="2126254"/>
                </a:cubicBezTo>
                <a:cubicBezTo>
                  <a:pt x="4668516" y="2126391"/>
                  <a:pt x="4666870" y="2124814"/>
                  <a:pt x="4665087" y="2123991"/>
                </a:cubicBezTo>
                <a:cubicBezTo>
                  <a:pt x="4666733" y="2122620"/>
                  <a:pt x="4668242" y="2120699"/>
                  <a:pt x="4670162" y="2120151"/>
                </a:cubicBezTo>
                <a:close/>
                <a:moveTo>
                  <a:pt x="7492718" y="2118848"/>
                </a:moveTo>
                <a:cubicBezTo>
                  <a:pt x="7496550" y="2117425"/>
                  <a:pt x="7499224" y="2117956"/>
                  <a:pt x="7499979" y="2120837"/>
                </a:cubicBezTo>
                <a:cubicBezTo>
                  <a:pt x="7501419" y="2126392"/>
                  <a:pt x="7494218" y="2140382"/>
                  <a:pt x="7484000" y="2151081"/>
                </a:cubicBezTo>
                <a:cubicBezTo>
                  <a:pt x="7474124" y="2161368"/>
                  <a:pt x="7463151" y="2165140"/>
                  <a:pt x="7461026" y="2159653"/>
                </a:cubicBezTo>
                <a:cubicBezTo>
                  <a:pt x="7458625" y="2153481"/>
                  <a:pt x="7466992" y="2139079"/>
                  <a:pt x="7478513" y="2128586"/>
                </a:cubicBezTo>
                <a:cubicBezTo>
                  <a:pt x="7483897" y="2123648"/>
                  <a:pt x="7488886" y="2120271"/>
                  <a:pt x="7492718" y="2118848"/>
                </a:cubicBezTo>
                <a:close/>
                <a:moveTo>
                  <a:pt x="5370021" y="2118642"/>
                </a:moveTo>
                <a:cubicBezTo>
                  <a:pt x="5373656" y="2120014"/>
                  <a:pt x="5377085" y="2120700"/>
                  <a:pt x="5377565" y="2121728"/>
                </a:cubicBezTo>
                <a:cubicBezTo>
                  <a:pt x="5377840" y="2122345"/>
                  <a:pt x="5373862" y="2124060"/>
                  <a:pt x="5371050" y="2124677"/>
                </a:cubicBezTo>
                <a:cubicBezTo>
                  <a:pt x="5367141" y="2125569"/>
                  <a:pt x="5362409" y="2124334"/>
                  <a:pt x="5363438" y="2122688"/>
                </a:cubicBezTo>
                <a:cubicBezTo>
                  <a:pt x="5364124" y="2121660"/>
                  <a:pt x="5366798" y="2120562"/>
                  <a:pt x="5370021" y="2118642"/>
                </a:cubicBezTo>
                <a:close/>
                <a:moveTo>
                  <a:pt x="5160646" y="2118437"/>
                </a:moveTo>
                <a:cubicBezTo>
                  <a:pt x="5164556" y="2119877"/>
                  <a:pt x="5167916" y="2120495"/>
                  <a:pt x="5168670" y="2121592"/>
                </a:cubicBezTo>
                <a:cubicBezTo>
                  <a:pt x="5169013" y="2122140"/>
                  <a:pt x="5164624" y="2124198"/>
                  <a:pt x="5162155" y="2124541"/>
                </a:cubicBezTo>
                <a:cubicBezTo>
                  <a:pt x="5159618" y="2124952"/>
                  <a:pt x="5154474" y="2124335"/>
                  <a:pt x="5154543" y="2123718"/>
                </a:cubicBezTo>
                <a:cubicBezTo>
                  <a:pt x="5154680" y="2122415"/>
                  <a:pt x="5157560" y="2120906"/>
                  <a:pt x="5160646" y="2118437"/>
                </a:cubicBezTo>
                <a:close/>
                <a:moveTo>
                  <a:pt x="4880909" y="2117271"/>
                </a:moveTo>
                <a:cubicBezTo>
                  <a:pt x="4882898" y="2117340"/>
                  <a:pt x="4884338" y="2118300"/>
                  <a:pt x="4887904" y="2119466"/>
                </a:cubicBezTo>
                <a:cubicBezTo>
                  <a:pt x="4883378" y="2121111"/>
                  <a:pt x="4880635" y="2122620"/>
                  <a:pt x="4877960" y="2123032"/>
                </a:cubicBezTo>
                <a:cubicBezTo>
                  <a:pt x="4876383" y="2123237"/>
                  <a:pt x="4873502" y="2121934"/>
                  <a:pt x="4873640" y="2120974"/>
                </a:cubicBezTo>
                <a:cubicBezTo>
                  <a:pt x="4873845" y="2118917"/>
                  <a:pt x="4877000" y="2117271"/>
                  <a:pt x="4880909" y="2117271"/>
                </a:cubicBezTo>
                <a:close/>
                <a:moveTo>
                  <a:pt x="7703897" y="2114478"/>
                </a:moveTo>
                <a:cubicBezTo>
                  <a:pt x="7705338" y="2112976"/>
                  <a:pt x="7706285" y="2112968"/>
                  <a:pt x="7706611" y="2114665"/>
                </a:cubicBezTo>
                <a:cubicBezTo>
                  <a:pt x="7707845" y="2120769"/>
                  <a:pt x="7699409" y="2149847"/>
                  <a:pt x="7687751" y="2181256"/>
                </a:cubicBezTo>
                <a:cubicBezTo>
                  <a:pt x="7675544" y="2213969"/>
                  <a:pt x="7663062" y="2238384"/>
                  <a:pt x="7661896" y="2231114"/>
                </a:cubicBezTo>
                <a:cubicBezTo>
                  <a:pt x="7660799" y="2224119"/>
                  <a:pt x="7669303" y="2193189"/>
                  <a:pt x="7681030" y="2162534"/>
                </a:cubicBezTo>
                <a:cubicBezTo>
                  <a:pt x="7690803" y="2136919"/>
                  <a:pt x="7699573" y="2118981"/>
                  <a:pt x="7703897" y="2114478"/>
                </a:cubicBezTo>
                <a:close/>
                <a:moveTo>
                  <a:pt x="7326952" y="2112950"/>
                </a:moveTo>
                <a:cubicBezTo>
                  <a:pt x="7337719" y="2111921"/>
                  <a:pt x="7348212" y="2116859"/>
                  <a:pt x="7349446" y="2124814"/>
                </a:cubicBezTo>
                <a:cubicBezTo>
                  <a:pt x="7350680" y="2132701"/>
                  <a:pt x="7342108" y="2141822"/>
                  <a:pt x="7331273" y="2142508"/>
                </a:cubicBezTo>
                <a:cubicBezTo>
                  <a:pt x="7321191" y="2143194"/>
                  <a:pt x="7312001" y="2137433"/>
                  <a:pt x="7310355" y="2130095"/>
                </a:cubicBezTo>
                <a:cubicBezTo>
                  <a:pt x="7308504" y="2122003"/>
                  <a:pt x="7316322" y="2114047"/>
                  <a:pt x="7326952" y="2112950"/>
                </a:cubicBezTo>
                <a:close/>
                <a:moveTo>
                  <a:pt x="6842974" y="2111415"/>
                </a:moveTo>
                <a:cubicBezTo>
                  <a:pt x="6846788" y="2111938"/>
                  <a:pt x="6849498" y="2113567"/>
                  <a:pt x="6850046" y="2116174"/>
                </a:cubicBezTo>
                <a:cubicBezTo>
                  <a:pt x="6851143" y="2121248"/>
                  <a:pt x="6842914" y="2128998"/>
                  <a:pt x="6833313" y="2132084"/>
                </a:cubicBezTo>
                <a:cubicBezTo>
                  <a:pt x="6824397" y="2134896"/>
                  <a:pt x="6815893" y="2133661"/>
                  <a:pt x="6814316" y="2129272"/>
                </a:cubicBezTo>
                <a:cubicBezTo>
                  <a:pt x="6812464" y="2124129"/>
                  <a:pt x="6818979" y="2117065"/>
                  <a:pt x="6829266" y="2113293"/>
                </a:cubicBezTo>
                <a:cubicBezTo>
                  <a:pt x="6834238" y="2111475"/>
                  <a:pt x="6839159" y="2110892"/>
                  <a:pt x="6842974" y="2111415"/>
                </a:cubicBezTo>
                <a:close/>
                <a:moveTo>
                  <a:pt x="7590436" y="2111236"/>
                </a:moveTo>
                <a:cubicBezTo>
                  <a:pt x="7592493" y="2114048"/>
                  <a:pt x="7585841" y="2131262"/>
                  <a:pt x="7575211" y="2150327"/>
                </a:cubicBezTo>
                <a:cubicBezTo>
                  <a:pt x="7564924" y="2168775"/>
                  <a:pt x="7553745" y="2181873"/>
                  <a:pt x="7551071" y="2178787"/>
                </a:cubicBezTo>
                <a:cubicBezTo>
                  <a:pt x="7548122" y="2175358"/>
                  <a:pt x="7555460" y="2156910"/>
                  <a:pt x="7567119" y="2138051"/>
                </a:cubicBezTo>
                <a:cubicBezTo>
                  <a:pt x="7577680" y="2120837"/>
                  <a:pt x="7588379" y="2108493"/>
                  <a:pt x="7590436" y="2111236"/>
                </a:cubicBezTo>
                <a:close/>
                <a:moveTo>
                  <a:pt x="6308744" y="2110961"/>
                </a:moveTo>
                <a:cubicBezTo>
                  <a:pt x="6315534" y="2107395"/>
                  <a:pt x="6322117" y="2107464"/>
                  <a:pt x="6323420" y="2111099"/>
                </a:cubicBezTo>
                <a:cubicBezTo>
                  <a:pt x="6324723" y="2114733"/>
                  <a:pt x="6320334" y="2120974"/>
                  <a:pt x="6313545" y="2125294"/>
                </a:cubicBezTo>
                <a:cubicBezTo>
                  <a:pt x="6305864" y="2130164"/>
                  <a:pt x="6297428" y="2130987"/>
                  <a:pt x="6296194" y="2126940"/>
                </a:cubicBezTo>
                <a:cubicBezTo>
                  <a:pt x="6294891" y="2122826"/>
                  <a:pt x="6300994" y="2115076"/>
                  <a:pt x="6308744" y="2110961"/>
                </a:cubicBezTo>
                <a:close/>
                <a:moveTo>
                  <a:pt x="5723619" y="2110687"/>
                </a:moveTo>
                <a:cubicBezTo>
                  <a:pt x="5729038" y="2109110"/>
                  <a:pt x="5733975" y="2109110"/>
                  <a:pt x="5734387" y="2111647"/>
                </a:cubicBezTo>
                <a:cubicBezTo>
                  <a:pt x="5732055" y="2112950"/>
                  <a:pt x="5728969" y="2115282"/>
                  <a:pt x="5724923" y="2116791"/>
                </a:cubicBezTo>
                <a:cubicBezTo>
                  <a:pt x="5720259" y="2118574"/>
                  <a:pt x="5715253" y="2117819"/>
                  <a:pt x="5715733" y="2115762"/>
                </a:cubicBezTo>
                <a:cubicBezTo>
                  <a:pt x="5716144" y="2114048"/>
                  <a:pt x="5718408" y="2112264"/>
                  <a:pt x="5723619" y="2110687"/>
                </a:cubicBezTo>
                <a:close/>
                <a:moveTo>
                  <a:pt x="5797755" y="2110275"/>
                </a:moveTo>
                <a:cubicBezTo>
                  <a:pt x="5803035" y="2108629"/>
                  <a:pt x="5807493" y="2108767"/>
                  <a:pt x="5807904" y="2110618"/>
                </a:cubicBezTo>
                <a:cubicBezTo>
                  <a:pt x="5808247" y="2112470"/>
                  <a:pt x="5803926" y="2115419"/>
                  <a:pt x="5798234" y="2117202"/>
                </a:cubicBezTo>
                <a:cubicBezTo>
                  <a:pt x="5792268" y="2119054"/>
                  <a:pt x="5787879" y="2118916"/>
                  <a:pt x="5787879" y="2116927"/>
                </a:cubicBezTo>
                <a:cubicBezTo>
                  <a:pt x="5787879" y="2115076"/>
                  <a:pt x="5792474" y="2111921"/>
                  <a:pt x="5797755" y="2110275"/>
                </a:cubicBezTo>
                <a:close/>
                <a:moveTo>
                  <a:pt x="6236324" y="2109727"/>
                </a:moveTo>
                <a:cubicBezTo>
                  <a:pt x="6243525" y="2106161"/>
                  <a:pt x="6250109" y="2106984"/>
                  <a:pt x="6250177" y="2111304"/>
                </a:cubicBezTo>
                <a:cubicBezTo>
                  <a:pt x="6250246" y="2115899"/>
                  <a:pt x="6244348" y="2122620"/>
                  <a:pt x="6237216" y="2126255"/>
                </a:cubicBezTo>
                <a:cubicBezTo>
                  <a:pt x="6230084" y="2129821"/>
                  <a:pt x="6224117" y="2129135"/>
                  <a:pt x="6223637" y="2124540"/>
                </a:cubicBezTo>
                <a:cubicBezTo>
                  <a:pt x="6223157" y="2120083"/>
                  <a:pt x="6228918" y="2113362"/>
                  <a:pt x="6236324" y="2109727"/>
                </a:cubicBezTo>
                <a:close/>
                <a:moveTo>
                  <a:pt x="6383770" y="2109384"/>
                </a:moveTo>
                <a:cubicBezTo>
                  <a:pt x="6390766" y="2106092"/>
                  <a:pt x="6397349" y="2106298"/>
                  <a:pt x="6398035" y="2109727"/>
                </a:cubicBezTo>
                <a:cubicBezTo>
                  <a:pt x="6398858" y="2113705"/>
                  <a:pt x="6392549" y="2120700"/>
                  <a:pt x="6384319" y="2124883"/>
                </a:cubicBezTo>
                <a:cubicBezTo>
                  <a:pt x="6375884" y="2129204"/>
                  <a:pt x="6368957" y="2129135"/>
                  <a:pt x="6368751" y="2124677"/>
                </a:cubicBezTo>
                <a:cubicBezTo>
                  <a:pt x="6368546" y="2120425"/>
                  <a:pt x="6375678" y="2113156"/>
                  <a:pt x="6383770" y="2109384"/>
                </a:cubicBezTo>
                <a:close/>
                <a:moveTo>
                  <a:pt x="5651748" y="2108835"/>
                </a:moveTo>
                <a:cubicBezTo>
                  <a:pt x="5656891" y="2107669"/>
                  <a:pt x="5660869" y="2107738"/>
                  <a:pt x="5660595" y="2109315"/>
                </a:cubicBezTo>
                <a:cubicBezTo>
                  <a:pt x="5660389" y="2110481"/>
                  <a:pt x="5656823" y="2112401"/>
                  <a:pt x="5653600" y="2114870"/>
                </a:cubicBezTo>
                <a:cubicBezTo>
                  <a:pt x="5649073" y="2114596"/>
                  <a:pt x="5645096" y="2114801"/>
                  <a:pt x="5643313" y="2114116"/>
                </a:cubicBezTo>
                <a:cubicBezTo>
                  <a:pt x="5640912" y="2113156"/>
                  <a:pt x="5646056" y="2110138"/>
                  <a:pt x="5651748" y="2108835"/>
                </a:cubicBezTo>
                <a:close/>
                <a:moveTo>
                  <a:pt x="5881285" y="2107601"/>
                </a:moveTo>
                <a:cubicBezTo>
                  <a:pt x="5882313" y="2110138"/>
                  <a:pt x="5878336" y="2113705"/>
                  <a:pt x="5873193" y="2115968"/>
                </a:cubicBezTo>
                <a:cubicBezTo>
                  <a:pt x="5866883" y="2118780"/>
                  <a:pt x="5861054" y="2118848"/>
                  <a:pt x="5860779" y="2116174"/>
                </a:cubicBezTo>
                <a:cubicBezTo>
                  <a:pt x="5860574" y="2113979"/>
                  <a:pt x="5864826" y="2110481"/>
                  <a:pt x="5870243" y="2109041"/>
                </a:cubicBezTo>
                <a:cubicBezTo>
                  <a:pt x="5874701" y="2107875"/>
                  <a:pt x="5878542" y="2107944"/>
                  <a:pt x="5881285" y="2107601"/>
                </a:cubicBezTo>
                <a:close/>
                <a:moveTo>
                  <a:pt x="1800364" y="2107395"/>
                </a:moveTo>
                <a:cubicBezTo>
                  <a:pt x="1801598" y="2106572"/>
                  <a:pt x="1803450" y="2108424"/>
                  <a:pt x="1804958" y="2109109"/>
                </a:cubicBezTo>
                <a:cubicBezTo>
                  <a:pt x="1804753" y="2111784"/>
                  <a:pt x="1804478" y="2114459"/>
                  <a:pt x="1804273" y="2117133"/>
                </a:cubicBezTo>
                <a:cubicBezTo>
                  <a:pt x="1802146" y="2116104"/>
                  <a:pt x="1800089" y="2115076"/>
                  <a:pt x="1797964" y="2114116"/>
                </a:cubicBezTo>
                <a:cubicBezTo>
                  <a:pt x="1798718" y="2111784"/>
                  <a:pt x="1799199" y="2108218"/>
                  <a:pt x="1800364" y="2107395"/>
                </a:cubicBezTo>
                <a:close/>
                <a:moveTo>
                  <a:pt x="5954803" y="2106435"/>
                </a:moveTo>
                <a:cubicBezTo>
                  <a:pt x="5955283" y="2108218"/>
                  <a:pt x="5951168" y="2112607"/>
                  <a:pt x="5946847" y="2114802"/>
                </a:cubicBezTo>
                <a:cubicBezTo>
                  <a:pt x="5941155" y="2117613"/>
                  <a:pt x="5934297" y="2118231"/>
                  <a:pt x="5933131" y="2116105"/>
                </a:cubicBezTo>
                <a:cubicBezTo>
                  <a:pt x="5931965" y="2113910"/>
                  <a:pt x="5936149" y="2109658"/>
                  <a:pt x="5942184" y="2106846"/>
                </a:cubicBezTo>
                <a:cubicBezTo>
                  <a:pt x="5947739" y="2104309"/>
                  <a:pt x="5954117" y="2104035"/>
                  <a:pt x="5954803" y="2106435"/>
                </a:cubicBezTo>
                <a:close/>
                <a:moveTo>
                  <a:pt x="7129252" y="2106418"/>
                </a:moveTo>
                <a:cubicBezTo>
                  <a:pt x="7133487" y="2107790"/>
                  <a:pt x="7136505" y="2110447"/>
                  <a:pt x="7137259" y="2114048"/>
                </a:cubicBezTo>
                <a:cubicBezTo>
                  <a:pt x="7138631" y="2120494"/>
                  <a:pt x="7131705" y="2127627"/>
                  <a:pt x="7121760" y="2130164"/>
                </a:cubicBezTo>
                <a:cubicBezTo>
                  <a:pt x="7110925" y="2132907"/>
                  <a:pt x="7099677" y="2129341"/>
                  <a:pt x="7098237" y="2122689"/>
                </a:cubicBezTo>
                <a:cubicBezTo>
                  <a:pt x="7096934" y="2116654"/>
                  <a:pt x="7104204" y="2109179"/>
                  <a:pt x="7113942" y="2106504"/>
                </a:cubicBezTo>
                <a:cubicBezTo>
                  <a:pt x="7119566" y="2104961"/>
                  <a:pt x="7125018" y="2105047"/>
                  <a:pt x="7129252" y="2106418"/>
                </a:cubicBezTo>
                <a:close/>
                <a:moveTo>
                  <a:pt x="5087952" y="2106024"/>
                </a:moveTo>
                <a:cubicBezTo>
                  <a:pt x="5091106" y="2107259"/>
                  <a:pt x="5093918" y="2107739"/>
                  <a:pt x="5094604" y="2108699"/>
                </a:cubicBezTo>
                <a:cubicBezTo>
                  <a:pt x="5095633" y="2110070"/>
                  <a:pt x="5089666" y="2112745"/>
                  <a:pt x="5086374" y="2112471"/>
                </a:cubicBezTo>
                <a:cubicBezTo>
                  <a:pt x="5083974" y="2112265"/>
                  <a:pt x="5081642" y="2111236"/>
                  <a:pt x="5081642" y="2110207"/>
                </a:cubicBezTo>
                <a:cubicBezTo>
                  <a:pt x="5081642" y="2109316"/>
                  <a:pt x="5084865" y="2107944"/>
                  <a:pt x="5087952" y="2106024"/>
                </a:cubicBezTo>
                <a:close/>
                <a:moveTo>
                  <a:pt x="5293760" y="2105338"/>
                </a:moveTo>
                <a:cubicBezTo>
                  <a:pt x="5296984" y="2104858"/>
                  <a:pt x="5300824" y="2105406"/>
                  <a:pt x="5306928" y="2105612"/>
                </a:cubicBezTo>
                <a:cubicBezTo>
                  <a:pt x="5303293" y="2107464"/>
                  <a:pt x="5301784" y="2108698"/>
                  <a:pt x="5299247" y="2109384"/>
                </a:cubicBezTo>
                <a:cubicBezTo>
                  <a:pt x="5295200" y="2110481"/>
                  <a:pt x="5289234" y="2109864"/>
                  <a:pt x="5289234" y="2108424"/>
                </a:cubicBezTo>
                <a:cubicBezTo>
                  <a:pt x="5289234" y="2107464"/>
                  <a:pt x="5291703" y="2105612"/>
                  <a:pt x="5293760" y="2105338"/>
                </a:cubicBezTo>
                <a:close/>
                <a:moveTo>
                  <a:pt x="6162669" y="2104652"/>
                </a:moveTo>
                <a:cubicBezTo>
                  <a:pt x="6168567" y="2101703"/>
                  <a:pt x="6174465" y="2101977"/>
                  <a:pt x="6175631" y="2105269"/>
                </a:cubicBezTo>
                <a:cubicBezTo>
                  <a:pt x="6177139" y="2109384"/>
                  <a:pt x="6172407" y="2116036"/>
                  <a:pt x="6165001" y="2120013"/>
                </a:cubicBezTo>
                <a:cubicBezTo>
                  <a:pt x="6157663" y="2123991"/>
                  <a:pt x="6150736" y="2123580"/>
                  <a:pt x="6150256" y="2119328"/>
                </a:cubicBezTo>
                <a:cubicBezTo>
                  <a:pt x="6149776" y="2115076"/>
                  <a:pt x="6155811" y="2108081"/>
                  <a:pt x="6162669" y="2104652"/>
                </a:cubicBezTo>
                <a:close/>
                <a:moveTo>
                  <a:pt x="5578505" y="2104172"/>
                </a:moveTo>
                <a:cubicBezTo>
                  <a:pt x="5582071" y="2104995"/>
                  <a:pt x="5585500" y="2105132"/>
                  <a:pt x="5586117" y="2105955"/>
                </a:cubicBezTo>
                <a:cubicBezTo>
                  <a:pt x="5587009" y="2107052"/>
                  <a:pt x="5583099" y="2109041"/>
                  <a:pt x="5578299" y="2109933"/>
                </a:cubicBezTo>
                <a:cubicBezTo>
                  <a:pt x="5573704" y="2110756"/>
                  <a:pt x="5569315" y="2110413"/>
                  <a:pt x="5570412" y="2108904"/>
                </a:cubicBezTo>
                <a:cubicBezTo>
                  <a:pt x="5571098" y="2107807"/>
                  <a:pt x="5574664" y="2106367"/>
                  <a:pt x="5578505" y="2104172"/>
                </a:cubicBezTo>
                <a:close/>
                <a:moveTo>
                  <a:pt x="4459553" y="2104172"/>
                </a:moveTo>
                <a:cubicBezTo>
                  <a:pt x="4461130" y="2103555"/>
                  <a:pt x="4463530" y="2105200"/>
                  <a:pt x="4466891" y="2106229"/>
                </a:cubicBezTo>
                <a:cubicBezTo>
                  <a:pt x="4464697" y="2108972"/>
                  <a:pt x="4463530" y="2111647"/>
                  <a:pt x="4461816" y="2112058"/>
                </a:cubicBezTo>
                <a:cubicBezTo>
                  <a:pt x="4460239" y="2112470"/>
                  <a:pt x="4458113" y="2110481"/>
                  <a:pt x="4456261" y="2109521"/>
                </a:cubicBezTo>
                <a:cubicBezTo>
                  <a:pt x="4457290" y="2107669"/>
                  <a:pt x="4457976" y="2104720"/>
                  <a:pt x="4459553" y="2104172"/>
                </a:cubicBezTo>
                <a:close/>
                <a:moveTo>
                  <a:pt x="6766851" y="2104163"/>
                </a:moveTo>
                <a:cubicBezTo>
                  <a:pt x="6770631" y="2104429"/>
                  <a:pt x="6773203" y="2105920"/>
                  <a:pt x="6773580" y="2108561"/>
                </a:cubicBezTo>
                <a:cubicBezTo>
                  <a:pt x="6774197" y="2113224"/>
                  <a:pt x="6767408" y="2119671"/>
                  <a:pt x="6757944" y="2123374"/>
                </a:cubicBezTo>
                <a:cubicBezTo>
                  <a:pt x="6748754" y="2126940"/>
                  <a:pt x="6739976" y="2126392"/>
                  <a:pt x="6738604" y="2122208"/>
                </a:cubicBezTo>
                <a:cubicBezTo>
                  <a:pt x="6737233" y="2118025"/>
                  <a:pt x="6743816" y="2111098"/>
                  <a:pt x="6752869" y="2107121"/>
                </a:cubicBezTo>
                <a:cubicBezTo>
                  <a:pt x="6758081" y="2104857"/>
                  <a:pt x="6763070" y="2103897"/>
                  <a:pt x="6766851" y="2104163"/>
                </a:cubicBezTo>
                <a:close/>
                <a:moveTo>
                  <a:pt x="6465261" y="2104146"/>
                </a:moveTo>
                <a:cubicBezTo>
                  <a:pt x="6468845" y="2103743"/>
                  <a:pt x="6471554" y="2104514"/>
                  <a:pt x="6472308" y="2106572"/>
                </a:cubicBezTo>
                <a:cubicBezTo>
                  <a:pt x="6473542" y="2110070"/>
                  <a:pt x="6467781" y="2117134"/>
                  <a:pt x="6460169" y="2121454"/>
                </a:cubicBezTo>
                <a:cubicBezTo>
                  <a:pt x="6452488" y="2125843"/>
                  <a:pt x="6444396" y="2126735"/>
                  <a:pt x="6442613" y="2123374"/>
                </a:cubicBezTo>
                <a:cubicBezTo>
                  <a:pt x="6440761" y="2119945"/>
                  <a:pt x="6445287" y="2113567"/>
                  <a:pt x="6452968" y="2108767"/>
                </a:cubicBezTo>
                <a:cubicBezTo>
                  <a:pt x="6457220" y="2106126"/>
                  <a:pt x="6461678" y="2104549"/>
                  <a:pt x="6465261" y="2104146"/>
                </a:cubicBezTo>
                <a:close/>
                <a:moveTo>
                  <a:pt x="6016937" y="2104104"/>
                </a:moveTo>
                <a:cubicBezTo>
                  <a:pt x="6023521" y="2101361"/>
                  <a:pt x="6029007" y="2101566"/>
                  <a:pt x="6028938" y="2104721"/>
                </a:cubicBezTo>
                <a:cubicBezTo>
                  <a:pt x="6028938" y="2107876"/>
                  <a:pt x="6023657" y="2112608"/>
                  <a:pt x="6017005" y="2115420"/>
                </a:cubicBezTo>
                <a:cubicBezTo>
                  <a:pt x="6010422" y="2118163"/>
                  <a:pt x="6004798" y="2117820"/>
                  <a:pt x="6004867" y="2114734"/>
                </a:cubicBezTo>
                <a:cubicBezTo>
                  <a:pt x="6004935" y="2111648"/>
                  <a:pt x="6010559" y="2106779"/>
                  <a:pt x="6016937" y="2104104"/>
                </a:cubicBezTo>
                <a:close/>
                <a:moveTo>
                  <a:pt x="6531080" y="2103966"/>
                </a:moveTo>
                <a:cubicBezTo>
                  <a:pt x="6538967" y="2100400"/>
                  <a:pt x="6546236" y="2100948"/>
                  <a:pt x="6546716" y="2104994"/>
                </a:cubicBezTo>
                <a:cubicBezTo>
                  <a:pt x="6547197" y="2109109"/>
                  <a:pt x="6541024" y="2115419"/>
                  <a:pt x="6532520" y="2119465"/>
                </a:cubicBezTo>
                <a:cubicBezTo>
                  <a:pt x="6523948" y="2123580"/>
                  <a:pt x="6516541" y="2123854"/>
                  <a:pt x="6515581" y="2120082"/>
                </a:cubicBezTo>
                <a:cubicBezTo>
                  <a:pt x="6514484" y="2115967"/>
                  <a:pt x="6522302" y="2107806"/>
                  <a:pt x="6531080" y="2103966"/>
                </a:cubicBezTo>
                <a:close/>
                <a:moveTo>
                  <a:pt x="6678733" y="2103075"/>
                </a:moveTo>
                <a:cubicBezTo>
                  <a:pt x="6687648" y="2099028"/>
                  <a:pt x="6696153" y="2099577"/>
                  <a:pt x="6697250" y="2104103"/>
                </a:cubicBezTo>
                <a:cubicBezTo>
                  <a:pt x="6698347" y="2108492"/>
                  <a:pt x="6691283" y="2115762"/>
                  <a:pt x="6682505" y="2119465"/>
                </a:cubicBezTo>
                <a:cubicBezTo>
                  <a:pt x="6673315" y="2123306"/>
                  <a:pt x="6664743" y="2122894"/>
                  <a:pt x="6663783" y="2118574"/>
                </a:cubicBezTo>
                <a:cubicBezTo>
                  <a:pt x="6662822" y="2114253"/>
                  <a:pt x="6669886" y="2106915"/>
                  <a:pt x="6678733" y="2103075"/>
                </a:cubicBezTo>
                <a:close/>
                <a:moveTo>
                  <a:pt x="6102319" y="2103074"/>
                </a:moveTo>
                <a:cubicBezTo>
                  <a:pt x="6103691" y="2106229"/>
                  <a:pt x="6098204" y="2113019"/>
                  <a:pt x="6091415" y="2116516"/>
                </a:cubicBezTo>
                <a:cubicBezTo>
                  <a:pt x="6085517" y="2119465"/>
                  <a:pt x="6079550" y="2119396"/>
                  <a:pt x="6078247" y="2116448"/>
                </a:cubicBezTo>
                <a:cubicBezTo>
                  <a:pt x="6076670" y="2112950"/>
                  <a:pt x="6081608" y="2106983"/>
                  <a:pt x="6088877" y="2103417"/>
                </a:cubicBezTo>
                <a:cubicBezTo>
                  <a:pt x="6094844" y="2100537"/>
                  <a:pt x="6101085" y="2100331"/>
                  <a:pt x="6102319" y="2103074"/>
                </a:cubicBezTo>
                <a:close/>
                <a:moveTo>
                  <a:pt x="3569796" y="2103006"/>
                </a:moveTo>
                <a:cubicBezTo>
                  <a:pt x="3571305" y="2106847"/>
                  <a:pt x="3572745" y="2110618"/>
                  <a:pt x="3574254" y="2114322"/>
                </a:cubicBezTo>
                <a:cubicBezTo>
                  <a:pt x="3572745" y="2115282"/>
                  <a:pt x="3571236" y="2117545"/>
                  <a:pt x="3569796" y="2116791"/>
                </a:cubicBezTo>
                <a:cubicBezTo>
                  <a:pt x="3568699" y="2116105"/>
                  <a:pt x="3567602" y="2111784"/>
                  <a:pt x="3566504" y="2109041"/>
                </a:cubicBezTo>
                <a:cubicBezTo>
                  <a:pt x="3567602" y="2107052"/>
                  <a:pt x="3568699" y="2105064"/>
                  <a:pt x="3569796" y="2103006"/>
                </a:cubicBezTo>
                <a:close/>
                <a:moveTo>
                  <a:pt x="6616540" y="2099903"/>
                </a:moveTo>
                <a:cubicBezTo>
                  <a:pt x="6619891" y="2099989"/>
                  <a:pt x="6622155" y="2101154"/>
                  <a:pt x="6622360" y="2103349"/>
                </a:cubicBezTo>
                <a:cubicBezTo>
                  <a:pt x="6622703" y="2107876"/>
                  <a:pt x="6615159" y="2115076"/>
                  <a:pt x="6606175" y="2118848"/>
                </a:cubicBezTo>
                <a:cubicBezTo>
                  <a:pt x="6598014" y="2122277"/>
                  <a:pt x="6591019" y="2122140"/>
                  <a:pt x="6589716" y="2118368"/>
                </a:cubicBezTo>
                <a:cubicBezTo>
                  <a:pt x="6588276" y="2114253"/>
                  <a:pt x="6594722" y="2107327"/>
                  <a:pt x="6604186" y="2102938"/>
                </a:cubicBezTo>
                <a:cubicBezTo>
                  <a:pt x="6608747" y="2100812"/>
                  <a:pt x="6613188" y="2099817"/>
                  <a:pt x="6616540" y="2099903"/>
                </a:cubicBezTo>
                <a:close/>
                <a:moveTo>
                  <a:pt x="5502587" y="2097314"/>
                </a:moveTo>
                <a:cubicBezTo>
                  <a:pt x="5507250" y="2098137"/>
                  <a:pt x="5511159" y="2098274"/>
                  <a:pt x="5512531" y="2099234"/>
                </a:cubicBezTo>
                <a:cubicBezTo>
                  <a:pt x="5513148" y="2099646"/>
                  <a:pt x="5509513" y="2101840"/>
                  <a:pt x="5506907" y="2102800"/>
                </a:cubicBezTo>
                <a:cubicBezTo>
                  <a:pt x="5503410" y="2104103"/>
                  <a:pt x="5497443" y="2103623"/>
                  <a:pt x="5497786" y="2101977"/>
                </a:cubicBezTo>
                <a:cubicBezTo>
                  <a:pt x="5498061" y="2100880"/>
                  <a:pt x="5500187" y="2099577"/>
                  <a:pt x="5502587" y="2097314"/>
                </a:cubicBezTo>
                <a:close/>
                <a:moveTo>
                  <a:pt x="4803413" y="2096834"/>
                </a:moveTo>
                <a:cubicBezTo>
                  <a:pt x="4804922" y="2096353"/>
                  <a:pt x="4807665" y="2096971"/>
                  <a:pt x="4810820" y="2097177"/>
                </a:cubicBezTo>
                <a:cubicBezTo>
                  <a:pt x="4808968" y="2098891"/>
                  <a:pt x="4808008" y="2100674"/>
                  <a:pt x="4806431" y="2101017"/>
                </a:cubicBezTo>
                <a:cubicBezTo>
                  <a:pt x="4804579" y="2101429"/>
                  <a:pt x="4801082" y="2100948"/>
                  <a:pt x="4800396" y="2100125"/>
                </a:cubicBezTo>
                <a:cubicBezTo>
                  <a:pt x="4799847" y="2099440"/>
                  <a:pt x="4801767" y="2097451"/>
                  <a:pt x="4803413" y="2096834"/>
                </a:cubicBezTo>
                <a:close/>
                <a:moveTo>
                  <a:pt x="2957582" y="2096765"/>
                </a:moveTo>
                <a:cubicBezTo>
                  <a:pt x="2959160" y="2097245"/>
                  <a:pt x="2961285" y="2104172"/>
                  <a:pt x="2964577" y="2111030"/>
                </a:cubicBezTo>
                <a:cubicBezTo>
                  <a:pt x="2961629" y="2115076"/>
                  <a:pt x="2959982" y="2120357"/>
                  <a:pt x="2958200" y="2119054"/>
                </a:cubicBezTo>
                <a:cubicBezTo>
                  <a:pt x="2956553" y="2117888"/>
                  <a:pt x="2954771" y="2109795"/>
                  <a:pt x="2953056" y="2104789"/>
                </a:cubicBezTo>
                <a:cubicBezTo>
                  <a:pt x="2954565" y="2101840"/>
                  <a:pt x="2955799" y="2096285"/>
                  <a:pt x="2957582" y="2096765"/>
                </a:cubicBezTo>
                <a:close/>
                <a:moveTo>
                  <a:pt x="1389227" y="2096492"/>
                </a:moveTo>
                <a:cubicBezTo>
                  <a:pt x="1389501" y="2096286"/>
                  <a:pt x="1390186" y="2097109"/>
                  <a:pt x="1390666" y="2097452"/>
                </a:cubicBezTo>
                <a:cubicBezTo>
                  <a:pt x="1389363" y="2098549"/>
                  <a:pt x="1388130" y="2099783"/>
                  <a:pt x="1386826" y="2100675"/>
                </a:cubicBezTo>
                <a:cubicBezTo>
                  <a:pt x="1386484" y="2100949"/>
                  <a:pt x="1385729" y="2100195"/>
                  <a:pt x="1385180" y="2099921"/>
                </a:cubicBezTo>
                <a:cubicBezTo>
                  <a:pt x="1386552" y="2098755"/>
                  <a:pt x="1387855" y="2097520"/>
                  <a:pt x="1389227" y="2096492"/>
                </a:cubicBezTo>
                <a:close/>
                <a:moveTo>
                  <a:pt x="3705791" y="2096148"/>
                </a:moveTo>
                <a:cubicBezTo>
                  <a:pt x="3707300" y="2099714"/>
                  <a:pt x="3708740" y="2103212"/>
                  <a:pt x="3710249" y="2106709"/>
                </a:cubicBezTo>
                <a:cubicBezTo>
                  <a:pt x="3708740" y="2107807"/>
                  <a:pt x="3707231" y="2110207"/>
                  <a:pt x="3705791" y="2109658"/>
                </a:cubicBezTo>
                <a:cubicBezTo>
                  <a:pt x="3704625" y="2109178"/>
                  <a:pt x="3703596" y="2105064"/>
                  <a:pt x="3702499" y="2102457"/>
                </a:cubicBezTo>
                <a:cubicBezTo>
                  <a:pt x="3703596" y="2100331"/>
                  <a:pt x="3704694" y="2098274"/>
                  <a:pt x="3705791" y="2096148"/>
                </a:cubicBezTo>
                <a:close/>
                <a:moveTo>
                  <a:pt x="2546994" y="2094023"/>
                </a:moveTo>
                <a:cubicBezTo>
                  <a:pt x="2548571" y="2092651"/>
                  <a:pt x="2551177" y="2097726"/>
                  <a:pt x="2554675" y="2101292"/>
                </a:cubicBezTo>
                <a:cubicBezTo>
                  <a:pt x="2552755" y="2108836"/>
                  <a:pt x="2551932" y="2116448"/>
                  <a:pt x="2550354" y="2117340"/>
                </a:cubicBezTo>
                <a:cubicBezTo>
                  <a:pt x="2548846" y="2118163"/>
                  <a:pt x="2546445" y="2111922"/>
                  <a:pt x="2544388" y="2108767"/>
                </a:cubicBezTo>
                <a:cubicBezTo>
                  <a:pt x="2545211" y="2103555"/>
                  <a:pt x="2545554" y="2095394"/>
                  <a:pt x="2546994" y="2094023"/>
                </a:cubicBezTo>
                <a:close/>
                <a:moveTo>
                  <a:pt x="5015051" y="2092788"/>
                </a:moveTo>
                <a:cubicBezTo>
                  <a:pt x="5017520" y="2092651"/>
                  <a:pt x="5019851" y="2092857"/>
                  <a:pt x="5023692" y="2092857"/>
                </a:cubicBezTo>
                <a:cubicBezTo>
                  <a:pt x="5018823" y="2095326"/>
                  <a:pt x="5017314" y="2096560"/>
                  <a:pt x="5015325" y="2097040"/>
                </a:cubicBezTo>
                <a:cubicBezTo>
                  <a:pt x="5011622" y="2097932"/>
                  <a:pt x="5008124" y="2097657"/>
                  <a:pt x="5007987" y="2095874"/>
                </a:cubicBezTo>
                <a:cubicBezTo>
                  <a:pt x="5007850" y="2094091"/>
                  <a:pt x="5011142" y="2093062"/>
                  <a:pt x="5015051" y="2092788"/>
                </a:cubicBezTo>
                <a:close/>
                <a:moveTo>
                  <a:pt x="5221271" y="2089496"/>
                </a:moveTo>
                <a:cubicBezTo>
                  <a:pt x="5225249" y="2088673"/>
                  <a:pt x="5230323" y="2089839"/>
                  <a:pt x="5229226" y="2091210"/>
                </a:cubicBezTo>
                <a:cubicBezTo>
                  <a:pt x="5228541" y="2092239"/>
                  <a:pt x="5225866" y="2093131"/>
                  <a:pt x="5222711" y="2094777"/>
                </a:cubicBezTo>
                <a:cubicBezTo>
                  <a:pt x="5219625" y="2093611"/>
                  <a:pt x="5216333" y="2093062"/>
                  <a:pt x="5216333" y="2092239"/>
                </a:cubicBezTo>
                <a:cubicBezTo>
                  <a:pt x="5216265" y="2091416"/>
                  <a:pt x="5218871" y="2089976"/>
                  <a:pt x="5221271" y="2089496"/>
                </a:cubicBezTo>
                <a:close/>
                <a:moveTo>
                  <a:pt x="3434076" y="2086684"/>
                </a:moveTo>
                <a:cubicBezTo>
                  <a:pt x="3435311" y="2088193"/>
                  <a:pt x="3435860" y="2093405"/>
                  <a:pt x="3437300" y="2099303"/>
                </a:cubicBezTo>
                <a:cubicBezTo>
                  <a:pt x="3434557" y="2098480"/>
                  <a:pt x="3432293" y="2098000"/>
                  <a:pt x="3429962" y="2096628"/>
                </a:cubicBezTo>
                <a:cubicBezTo>
                  <a:pt x="3429756" y="2096491"/>
                  <a:pt x="3428864" y="2089084"/>
                  <a:pt x="3429550" y="2087850"/>
                </a:cubicBezTo>
                <a:cubicBezTo>
                  <a:pt x="3430510" y="2085998"/>
                  <a:pt x="3432842" y="2085107"/>
                  <a:pt x="3434076" y="2086684"/>
                </a:cubicBezTo>
                <a:close/>
                <a:moveTo>
                  <a:pt x="1313858" y="2086684"/>
                </a:moveTo>
                <a:cubicBezTo>
                  <a:pt x="1314476" y="2087233"/>
                  <a:pt x="1315161" y="2087713"/>
                  <a:pt x="1315846" y="2088261"/>
                </a:cubicBezTo>
                <a:cubicBezTo>
                  <a:pt x="1315367" y="2088947"/>
                  <a:pt x="1314818" y="2089633"/>
                  <a:pt x="1314338" y="2090319"/>
                </a:cubicBezTo>
                <a:cubicBezTo>
                  <a:pt x="1313652" y="2089770"/>
                  <a:pt x="1312760" y="2089359"/>
                  <a:pt x="1312280" y="2088673"/>
                </a:cubicBezTo>
                <a:cubicBezTo>
                  <a:pt x="1312143" y="2088536"/>
                  <a:pt x="1313309" y="2087370"/>
                  <a:pt x="1313858" y="2086684"/>
                </a:cubicBezTo>
                <a:close/>
                <a:moveTo>
                  <a:pt x="5429137" y="2086478"/>
                </a:moveTo>
                <a:cubicBezTo>
                  <a:pt x="5432498" y="2085930"/>
                  <a:pt x="5436063" y="2086478"/>
                  <a:pt x="5441893" y="2086547"/>
                </a:cubicBezTo>
                <a:cubicBezTo>
                  <a:pt x="5437778" y="2088741"/>
                  <a:pt x="5435995" y="2090113"/>
                  <a:pt x="5433321" y="2090936"/>
                </a:cubicBezTo>
                <a:cubicBezTo>
                  <a:pt x="5428863" y="2092239"/>
                  <a:pt x="5423376" y="2091690"/>
                  <a:pt x="5423925" y="2090045"/>
                </a:cubicBezTo>
                <a:cubicBezTo>
                  <a:pt x="5424337" y="2088947"/>
                  <a:pt x="5427148" y="2086821"/>
                  <a:pt x="5429137" y="2086478"/>
                </a:cubicBezTo>
                <a:close/>
                <a:moveTo>
                  <a:pt x="4595684" y="2084421"/>
                </a:moveTo>
                <a:cubicBezTo>
                  <a:pt x="4597330" y="2084216"/>
                  <a:pt x="4599182" y="2085999"/>
                  <a:pt x="4602131" y="2087439"/>
                </a:cubicBezTo>
                <a:cubicBezTo>
                  <a:pt x="4599113" y="2089428"/>
                  <a:pt x="4597330" y="2091554"/>
                  <a:pt x="4595616" y="2091554"/>
                </a:cubicBezTo>
                <a:cubicBezTo>
                  <a:pt x="4594039" y="2091554"/>
                  <a:pt x="4592530" y="2089359"/>
                  <a:pt x="4591021" y="2088125"/>
                </a:cubicBezTo>
                <a:cubicBezTo>
                  <a:pt x="4592598" y="2086822"/>
                  <a:pt x="4593970" y="2084627"/>
                  <a:pt x="4595684" y="2084421"/>
                </a:cubicBezTo>
                <a:close/>
                <a:moveTo>
                  <a:pt x="3843293" y="2084146"/>
                </a:moveTo>
                <a:cubicBezTo>
                  <a:pt x="3844459" y="2085244"/>
                  <a:pt x="3845008" y="2089907"/>
                  <a:pt x="3846379" y="2094913"/>
                </a:cubicBezTo>
                <a:cubicBezTo>
                  <a:pt x="3843705" y="2094913"/>
                  <a:pt x="3841442" y="2095119"/>
                  <a:pt x="3839247" y="2094571"/>
                </a:cubicBezTo>
                <a:cubicBezTo>
                  <a:pt x="3839041" y="2094502"/>
                  <a:pt x="3838218" y="2087918"/>
                  <a:pt x="3838836" y="2086547"/>
                </a:cubicBezTo>
                <a:cubicBezTo>
                  <a:pt x="3839796" y="2084558"/>
                  <a:pt x="3842059" y="2083049"/>
                  <a:pt x="3843293" y="2084146"/>
                </a:cubicBezTo>
                <a:close/>
                <a:moveTo>
                  <a:pt x="7867499" y="2082912"/>
                </a:moveTo>
                <a:cubicBezTo>
                  <a:pt x="7870996" y="2088947"/>
                  <a:pt x="7875660" y="2093610"/>
                  <a:pt x="7874425" y="2103075"/>
                </a:cubicBezTo>
                <a:cubicBezTo>
                  <a:pt x="7856115" y="2123443"/>
                  <a:pt x="7845348" y="2137913"/>
                  <a:pt x="7835335" y="2144703"/>
                </a:cubicBezTo>
                <a:cubicBezTo>
                  <a:pt x="7827174" y="2150258"/>
                  <a:pt x="7824980" y="2144566"/>
                  <a:pt x="7831221" y="2129547"/>
                </a:cubicBezTo>
                <a:cubicBezTo>
                  <a:pt x="7834169" y="2122483"/>
                  <a:pt x="7838901" y="2113842"/>
                  <a:pt x="7843564" y="2106366"/>
                </a:cubicBezTo>
                <a:cubicBezTo>
                  <a:pt x="7850285" y="2095462"/>
                  <a:pt x="7857761" y="2087987"/>
                  <a:pt x="7867499" y="2082912"/>
                </a:cubicBezTo>
                <a:close/>
                <a:moveTo>
                  <a:pt x="7040562" y="2082432"/>
                </a:moveTo>
                <a:cubicBezTo>
                  <a:pt x="7050780" y="2079894"/>
                  <a:pt x="7059696" y="2083118"/>
                  <a:pt x="7060588" y="2089633"/>
                </a:cubicBezTo>
                <a:cubicBezTo>
                  <a:pt x="7061479" y="2096148"/>
                  <a:pt x="7054072" y="2102800"/>
                  <a:pt x="7043305" y="2105338"/>
                </a:cubicBezTo>
                <a:cubicBezTo>
                  <a:pt x="7032881" y="2107738"/>
                  <a:pt x="7023691" y="2104720"/>
                  <a:pt x="7023142" y="2098548"/>
                </a:cubicBezTo>
                <a:cubicBezTo>
                  <a:pt x="7022594" y="2092376"/>
                  <a:pt x="7030687" y="2084832"/>
                  <a:pt x="7040562" y="2082432"/>
                </a:cubicBezTo>
                <a:close/>
                <a:moveTo>
                  <a:pt x="4939682" y="2076671"/>
                </a:moveTo>
                <a:cubicBezTo>
                  <a:pt x="4941807" y="2076328"/>
                  <a:pt x="4944277" y="2076808"/>
                  <a:pt x="4948391" y="2077082"/>
                </a:cubicBezTo>
                <a:cubicBezTo>
                  <a:pt x="4943385" y="2079071"/>
                  <a:pt x="4941465" y="2080237"/>
                  <a:pt x="4939750" y="2080374"/>
                </a:cubicBezTo>
                <a:cubicBezTo>
                  <a:pt x="4937899" y="2080511"/>
                  <a:pt x="4936253" y="2079620"/>
                  <a:pt x="4934538" y="2079140"/>
                </a:cubicBezTo>
                <a:cubicBezTo>
                  <a:pt x="4936253" y="2078317"/>
                  <a:pt x="4937761" y="2077014"/>
                  <a:pt x="4939682" y="2076671"/>
                </a:cubicBezTo>
                <a:close/>
                <a:moveTo>
                  <a:pt x="7249045" y="2076602"/>
                </a:moveTo>
                <a:cubicBezTo>
                  <a:pt x="7260361" y="2074408"/>
                  <a:pt x="7270305" y="2079277"/>
                  <a:pt x="7271265" y="2087438"/>
                </a:cubicBezTo>
                <a:cubicBezTo>
                  <a:pt x="7272088" y="2094639"/>
                  <a:pt x="7264818" y="2101565"/>
                  <a:pt x="7254737" y="2103280"/>
                </a:cubicBezTo>
                <a:cubicBezTo>
                  <a:pt x="7243764" y="2105132"/>
                  <a:pt x="7232997" y="2100057"/>
                  <a:pt x="7232242" y="2092582"/>
                </a:cubicBezTo>
                <a:cubicBezTo>
                  <a:pt x="7231557" y="2085586"/>
                  <a:pt x="7238895" y="2078591"/>
                  <a:pt x="7249045" y="2076602"/>
                </a:cubicBezTo>
                <a:close/>
                <a:moveTo>
                  <a:pt x="5148782" y="2074889"/>
                </a:moveTo>
                <a:cubicBezTo>
                  <a:pt x="5152279" y="2074409"/>
                  <a:pt x="5156188" y="2075643"/>
                  <a:pt x="5154680" y="2076672"/>
                </a:cubicBezTo>
                <a:cubicBezTo>
                  <a:pt x="5153651" y="2077495"/>
                  <a:pt x="5151114" y="2078112"/>
                  <a:pt x="5147753" y="2079347"/>
                </a:cubicBezTo>
                <a:cubicBezTo>
                  <a:pt x="5145696" y="2078318"/>
                  <a:pt x="5143433" y="2077701"/>
                  <a:pt x="5142884" y="2076740"/>
                </a:cubicBezTo>
                <a:cubicBezTo>
                  <a:pt x="5142678" y="2076398"/>
                  <a:pt x="5146519" y="2075232"/>
                  <a:pt x="5148782" y="2074889"/>
                </a:cubicBezTo>
                <a:close/>
                <a:moveTo>
                  <a:pt x="5355345" y="2074203"/>
                </a:moveTo>
                <a:cubicBezTo>
                  <a:pt x="5358499" y="2073037"/>
                  <a:pt x="5365152" y="2073654"/>
                  <a:pt x="5364603" y="2075094"/>
                </a:cubicBezTo>
                <a:cubicBezTo>
                  <a:pt x="5364123" y="2076192"/>
                  <a:pt x="5361723" y="2077357"/>
                  <a:pt x="5359117" y="2079278"/>
                </a:cubicBezTo>
                <a:cubicBezTo>
                  <a:pt x="5355550" y="2078455"/>
                  <a:pt x="5352121" y="2078180"/>
                  <a:pt x="5351710" y="2077357"/>
                </a:cubicBezTo>
                <a:cubicBezTo>
                  <a:pt x="5351299" y="2076534"/>
                  <a:pt x="5353219" y="2074957"/>
                  <a:pt x="5355345" y="2074203"/>
                </a:cubicBezTo>
                <a:close/>
                <a:moveTo>
                  <a:pt x="5711824" y="2073585"/>
                </a:moveTo>
                <a:cubicBezTo>
                  <a:pt x="5716624" y="2072419"/>
                  <a:pt x="5720602" y="2072419"/>
                  <a:pt x="5719985" y="2073859"/>
                </a:cubicBezTo>
                <a:cubicBezTo>
                  <a:pt x="5719573" y="2074888"/>
                  <a:pt x="5716213" y="2076465"/>
                  <a:pt x="5712853" y="2078454"/>
                </a:cubicBezTo>
                <a:cubicBezTo>
                  <a:pt x="5709012" y="2078248"/>
                  <a:pt x="5705240" y="2078454"/>
                  <a:pt x="5704417" y="2077700"/>
                </a:cubicBezTo>
                <a:cubicBezTo>
                  <a:pt x="5703251" y="2076671"/>
                  <a:pt x="5707160" y="2074751"/>
                  <a:pt x="5711824" y="2073585"/>
                </a:cubicBezTo>
                <a:close/>
                <a:moveTo>
                  <a:pt x="1934644" y="2072625"/>
                </a:moveTo>
                <a:cubicBezTo>
                  <a:pt x="1935741" y="2072762"/>
                  <a:pt x="1936838" y="2077014"/>
                  <a:pt x="1937935" y="2079552"/>
                </a:cubicBezTo>
                <a:cubicBezTo>
                  <a:pt x="1936975" y="2081746"/>
                  <a:pt x="1936017" y="2083941"/>
                  <a:pt x="1935056" y="2086135"/>
                </a:cubicBezTo>
                <a:cubicBezTo>
                  <a:pt x="1933477" y="2083118"/>
                  <a:pt x="1931968" y="2080100"/>
                  <a:pt x="1930392" y="2077083"/>
                </a:cubicBezTo>
                <a:cubicBezTo>
                  <a:pt x="1931831" y="2075437"/>
                  <a:pt x="1933204" y="2072351"/>
                  <a:pt x="1934644" y="2072625"/>
                </a:cubicBezTo>
                <a:close/>
                <a:moveTo>
                  <a:pt x="7784956" y="2072516"/>
                </a:moveTo>
                <a:cubicBezTo>
                  <a:pt x="7786691" y="2071597"/>
                  <a:pt x="7787947" y="2071888"/>
                  <a:pt x="7788564" y="2073517"/>
                </a:cubicBezTo>
                <a:cubicBezTo>
                  <a:pt x="7791238" y="2080580"/>
                  <a:pt x="7781706" y="2108081"/>
                  <a:pt x="7767922" y="2137845"/>
                </a:cubicBezTo>
                <a:cubicBezTo>
                  <a:pt x="7754960" y="2165825"/>
                  <a:pt x="7742684" y="2186468"/>
                  <a:pt x="7740352" y="2180639"/>
                </a:cubicBezTo>
                <a:cubicBezTo>
                  <a:pt x="7737746" y="2174329"/>
                  <a:pt x="7746867" y="2140794"/>
                  <a:pt x="7760721" y="2110070"/>
                </a:cubicBezTo>
                <a:cubicBezTo>
                  <a:pt x="7770236" y="2088930"/>
                  <a:pt x="7779752" y="2075274"/>
                  <a:pt x="7784956" y="2072516"/>
                </a:cubicBezTo>
                <a:close/>
                <a:moveTo>
                  <a:pt x="7691386" y="2072214"/>
                </a:moveTo>
                <a:cubicBezTo>
                  <a:pt x="7693169" y="2075231"/>
                  <a:pt x="7684802" y="2101772"/>
                  <a:pt x="7673212" y="2130781"/>
                </a:cubicBezTo>
                <a:cubicBezTo>
                  <a:pt x="7661623" y="2159790"/>
                  <a:pt x="7650375" y="2180844"/>
                  <a:pt x="7648592" y="2176592"/>
                </a:cubicBezTo>
                <a:cubicBezTo>
                  <a:pt x="7646740" y="2172272"/>
                  <a:pt x="7654627" y="2146143"/>
                  <a:pt x="7666492" y="2117613"/>
                </a:cubicBezTo>
                <a:cubicBezTo>
                  <a:pt x="7678150" y="2089633"/>
                  <a:pt x="7689534" y="2069196"/>
                  <a:pt x="7691386" y="2072214"/>
                </a:cubicBezTo>
                <a:close/>
                <a:moveTo>
                  <a:pt x="5794737" y="2071871"/>
                </a:moveTo>
                <a:cubicBezTo>
                  <a:pt x="5793160" y="2072899"/>
                  <a:pt x="5791308" y="2074614"/>
                  <a:pt x="5788153" y="2075986"/>
                </a:cubicBezTo>
                <a:cubicBezTo>
                  <a:pt x="5784039" y="2077837"/>
                  <a:pt x="5776289" y="2078454"/>
                  <a:pt x="5776357" y="2077083"/>
                </a:cubicBezTo>
                <a:cubicBezTo>
                  <a:pt x="5776426" y="2075642"/>
                  <a:pt x="5778964" y="2073997"/>
                  <a:pt x="5784039" y="2072351"/>
                </a:cubicBezTo>
                <a:cubicBezTo>
                  <a:pt x="5788634" y="2070910"/>
                  <a:pt x="5793160" y="2070430"/>
                  <a:pt x="5794737" y="2071871"/>
                </a:cubicBezTo>
                <a:close/>
                <a:moveTo>
                  <a:pt x="2819188" y="2071391"/>
                </a:moveTo>
                <a:cubicBezTo>
                  <a:pt x="2820834" y="2071597"/>
                  <a:pt x="2823028" y="2078524"/>
                  <a:pt x="2826251" y="2085313"/>
                </a:cubicBezTo>
                <a:cubicBezTo>
                  <a:pt x="2823371" y="2089908"/>
                  <a:pt x="2821725" y="2095600"/>
                  <a:pt x="2819942" y="2094571"/>
                </a:cubicBezTo>
                <a:cubicBezTo>
                  <a:pt x="2818296" y="2093543"/>
                  <a:pt x="2816513" y="2085382"/>
                  <a:pt x="2814730" y="2080375"/>
                </a:cubicBezTo>
                <a:cubicBezTo>
                  <a:pt x="2816170" y="2077083"/>
                  <a:pt x="2817405" y="2071117"/>
                  <a:pt x="2819188" y="2071391"/>
                </a:cubicBezTo>
                <a:close/>
                <a:moveTo>
                  <a:pt x="7572263" y="2070568"/>
                </a:moveTo>
                <a:cubicBezTo>
                  <a:pt x="7574320" y="2073723"/>
                  <a:pt x="7566707" y="2089565"/>
                  <a:pt x="7555597" y="2104995"/>
                </a:cubicBezTo>
                <a:cubicBezTo>
                  <a:pt x="7545173" y="2119466"/>
                  <a:pt x="7535846" y="2127215"/>
                  <a:pt x="7533446" y="2123718"/>
                </a:cubicBezTo>
                <a:cubicBezTo>
                  <a:pt x="7530840" y="2119877"/>
                  <a:pt x="7537561" y="2105407"/>
                  <a:pt x="7548397" y="2091073"/>
                </a:cubicBezTo>
                <a:cubicBezTo>
                  <a:pt x="7558821" y="2077289"/>
                  <a:pt x="7570205" y="2067413"/>
                  <a:pt x="7572263" y="2070568"/>
                </a:cubicBezTo>
                <a:close/>
                <a:moveTo>
                  <a:pt x="3978739" y="2070431"/>
                </a:moveTo>
                <a:cubicBezTo>
                  <a:pt x="3979836" y="2071460"/>
                  <a:pt x="3980385" y="2075780"/>
                  <a:pt x="3981756" y="2080444"/>
                </a:cubicBezTo>
                <a:cubicBezTo>
                  <a:pt x="3979082" y="2080512"/>
                  <a:pt x="3976819" y="2080718"/>
                  <a:pt x="3974624" y="2080169"/>
                </a:cubicBezTo>
                <a:cubicBezTo>
                  <a:pt x="3974418" y="2080101"/>
                  <a:pt x="3973595" y="2073929"/>
                  <a:pt x="3974281" y="2072694"/>
                </a:cubicBezTo>
                <a:cubicBezTo>
                  <a:pt x="3975241" y="2070843"/>
                  <a:pt x="3977504" y="2069402"/>
                  <a:pt x="3978739" y="2070431"/>
                </a:cubicBezTo>
                <a:close/>
                <a:moveTo>
                  <a:pt x="1593457" y="2068990"/>
                </a:moveTo>
                <a:cubicBezTo>
                  <a:pt x="1594349" y="2070293"/>
                  <a:pt x="1595242" y="2071596"/>
                  <a:pt x="1596682" y="2073791"/>
                </a:cubicBezTo>
                <a:cubicBezTo>
                  <a:pt x="1595103" y="2075779"/>
                  <a:pt x="1593457" y="2077768"/>
                  <a:pt x="1591881" y="2079826"/>
                </a:cubicBezTo>
                <a:cubicBezTo>
                  <a:pt x="1590990" y="2078317"/>
                  <a:pt x="1589138" y="2076465"/>
                  <a:pt x="1589480" y="2075437"/>
                </a:cubicBezTo>
                <a:cubicBezTo>
                  <a:pt x="1590235" y="2073105"/>
                  <a:pt x="1592087" y="2071116"/>
                  <a:pt x="1593457" y="2068990"/>
                </a:cubicBezTo>
                <a:close/>
                <a:moveTo>
                  <a:pt x="5857282" y="2068579"/>
                </a:moveTo>
                <a:cubicBezTo>
                  <a:pt x="5862631" y="2066727"/>
                  <a:pt x="5867500" y="2066453"/>
                  <a:pt x="5867706" y="2068716"/>
                </a:cubicBezTo>
                <a:cubicBezTo>
                  <a:pt x="5865306" y="2070019"/>
                  <a:pt x="5862151" y="2072282"/>
                  <a:pt x="5858105" y="2073997"/>
                </a:cubicBezTo>
                <a:cubicBezTo>
                  <a:pt x="5853578" y="2075848"/>
                  <a:pt x="5848435" y="2075437"/>
                  <a:pt x="5849121" y="2073654"/>
                </a:cubicBezTo>
                <a:cubicBezTo>
                  <a:pt x="5849669" y="2072077"/>
                  <a:pt x="5852070" y="2070362"/>
                  <a:pt x="5857282" y="2068579"/>
                </a:cubicBezTo>
                <a:close/>
                <a:moveTo>
                  <a:pt x="5650445" y="2068579"/>
                </a:moveTo>
                <a:cubicBezTo>
                  <a:pt x="5644959" y="2071322"/>
                  <a:pt x="5642079" y="2073174"/>
                  <a:pt x="5638581" y="2074203"/>
                </a:cubicBezTo>
                <a:cubicBezTo>
                  <a:pt x="5636866" y="2074683"/>
                  <a:pt x="5632546" y="2073997"/>
                  <a:pt x="5632272" y="2073037"/>
                </a:cubicBezTo>
                <a:cubicBezTo>
                  <a:pt x="5632066" y="2072145"/>
                  <a:pt x="5635563" y="2069471"/>
                  <a:pt x="5637347" y="2069128"/>
                </a:cubicBezTo>
                <a:cubicBezTo>
                  <a:pt x="5640912" y="2068373"/>
                  <a:pt x="5644410" y="2068785"/>
                  <a:pt x="5650445" y="2068579"/>
                </a:cubicBezTo>
                <a:close/>
                <a:moveTo>
                  <a:pt x="2681343" y="2067825"/>
                </a:moveTo>
                <a:cubicBezTo>
                  <a:pt x="2682920" y="2066590"/>
                  <a:pt x="2685595" y="2072077"/>
                  <a:pt x="2689161" y="2076329"/>
                </a:cubicBezTo>
                <a:cubicBezTo>
                  <a:pt x="2687241" y="2083392"/>
                  <a:pt x="2686349" y="2090731"/>
                  <a:pt x="2684703" y="2091348"/>
                </a:cubicBezTo>
                <a:cubicBezTo>
                  <a:pt x="2683126" y="2091896"/>
                  <a:pt x="2680725" y="2085313"/>
                  <a:pt x="2678668" y="2081884"/>
                </a:cubicBezTo>
                <a:cubicBezTo>
                  <a:pt x="2679491" y="2076877"/>
                  <a:pt x="2679902" y="2068853"/>
                  <a:pt x="2681343" y="2067825"/>
                </a:cubicBezTo>
                <a:close/>
                <a:moveTo>
                  <a:pt x="4729484" y="2067414"/>
                </a:moveTo>
                <a:cubicBezTo>
                  <a:pt x="4731130" y="2066933"/>
                  <a:pt x="4733530" y="2068031"/>
                  <a:pt x="4736822" y="2068785"/>
                </a:cubicBezTo>
                <a:cubicBezTo>
                  <a:pt x="4734559" y="2070774"/>
                  <a:pt x="4733393" y="2072694"/>
                  <a:pt x="4731679" y="2073037"/>
                </a:cubicBezTo>
                <a:cubicBezTo>
                  <a:pt x="4730101" y="2073311"/>
                  <a:pt x="4728044" y="2071940"/>
                  <a:pt x="4726124" y="2071254"/>
                </a:cubicBezTo>
                <a:cubicBezTo>
                  <a:pt x="4727221" y="2069882"/>
                  <a:pt x="4727907" y="2067825"/>
                  <a:pt x="4729484" y="2067414"/>
                </a:cubicBezTo>
                <a:close/>
                <a:moveTo>
                  <a:pt x="6976070" y="2064164"/>
                </a:moveTo>
                <a:cubicBezTo>
                  <a:pt x="6979988" y="2064893"/>
                  <a:pt x="6982851" y="2066796"/>
                  <a:pt x="6983571" y="2069677"/>
                </a:cubicBezTo>
                <a:cubicBezTo>
                  <a:pt x="6985011" y="2075231"/>
                  <a:pt x="6977056" y="2083393"/>
                  <a:pt x="6967455" y="2086341"/>
                </a:cubicBezTo>
                <a:cubicBezTo>
                  <a:pt x="6958608" y="2089016"/>
                  <a:pt x="6949899" y="2087302"/>
                  <a:pt x="6948047" y="2082432"/>
                </a:cubicBezTo>
                <a:cubicBezTo>
                  <a:pt x="6945852" y="2076740"/>
                  <a:pt x="6952093" y="2069334"/>
                  <a:pt x="6962243" y="2065699"/>
                </a:cubicBezTo>
                <a:cubicBezTo>
                  <a:pt x="6967180" y="2063881"/>
                  <a:pt x="6972152" y="2063436"/>
                  <a:pt x="6976070" y="2064164"/>
                </a:cubicBezTo>
                <a:close/>
                <a:moveTo>
                  <a:pt x="5940813" y="2061996"/>
                </a:moveTo>
                <a:cubicBezTo>
                  <a:pt x="5941842" y="2063367"/>
                  <a:pt x="5938413" y="2066110"/>
                  <a:pt x="5932721" y="2068374"/>
                </a:cubicBezTo>
                <a:cubicBezTo>
                  <a:pt x="5927097" y="2070637"/>
                  <a:pt x="5921885" y="2071254"/>
                  <a:pt x="5921062" y="2069882"/>
                </a:cubicBezTo>
                <a:cubicBezTo>
                  <a:pt x="5920239" y="2068442"/>
                  <a:pt x="5923874" y="2065630"/>
                  <a:pt x="5929429" y="2063367"/>
                </a:cubicBezTo>
                <a:cubicBezTo>
                  <a:pt x="5934503" y="2061310"/>
                  <a:pt x="5939784" y="2060624"/>
                  <a:pt x="5940813" y="2061996"/>
                </a:cubicBezTo>
                <a:close/>
                <a:moveTo>
                  <a:pt x="5284982" y="2061927"/>
                </a:moveTo>
                <a:cubicBezTo>
                  <a:pt x="5287451" y="2061790"/>
                  <a:pt x="5289851" y="2061927"/>
                  <a:pt x="5293623" y="2061995"/>
                </a:cubicBezTo>
                <a:cubicBezTo>
                  <a:pt x="5288685" y="2063916"/>
                  <a:pt x="5287245" y="2064876"/>
                  <a:pt x="5285256" y="2065219"/>
                </a:cubicBezTo>
                <a:cubicBezTo>
                  <a:pt x="5281484" y="2065836"/>
                  <a:pt x="5278055" y="2065630"/>
                  <a:pt x="5277918" y="2064258"/>
                </a:cubicBezTo>
                <a:cubicBezTo>
                  <a:pt x="5277849" y="2062887"/>
                  <a:pt x="5281073" y="2062132"/>
                  <a:pt x="5284982" y="2061927"/>
                </a:cubicBezTo>
                <a:close/>
                <a:moveTo>
                  <a:pt x="5075264" y="2060212"/>
                </a:moveTo>
                <a:cubicBezTo>
                  <a:pt x="5076910" y="2060212"/>
                  <a:pt x="5079311" y="2061172"/>
                  <a:pt x="5079242" y="2061789"/>
                </a:cubicBezTo>
                <a:cubicBezTo>
                  <a:pt x="5079173" y="2062338"/>
                  <a:pt x="5075950" y="2063435"/>
                  <a:pt x="5074167" y="2063572"/>
                </a:cubicBezTo>
                <a:cubicBezTo>
                  <a:pt x="5072384" y="2063641"/>
                  <a:pt x="5070738" y="2062818"/>
                  <a:pt x="5068269" y="2062201"/>
                </a:cubicBezTo>
                <a:cubicBezTo>
                  <a:pt x="5071287" y="2061309"/>
                  <a:pt x="5073481" y="2060212"/>
                  <a:pt x="5075264" y="2060212"/>
                </a:cubicBezTo>
                <a:close/>
                <a:moveTo>
                  <a:pt x="5563897" y="2057538"/>
                </a:moveTo>
                <a:cubicBezTo>
                  <a:pt x="5568080" y="2058155"/>
                  <a:pt x="5571303" y="2058155"/>
                  <a:pt x="5572881" y="2058978"/>
                </a:cubicBezTo>
                <a:cubicBezTo>
                  <a:pt x="5575006" y="2060075"/>
                  <a:pt x="5571097" y="2063436"/>
                  <a:pt x="5566777" y="2064053"/>
                </a:cubicBezTo>
                <a:cubicBezTo>
                  <a:pt x="5563828" y="2064464"/>
                  <a:pt x="5558753" y="2064327"/>
                  <a:pt x="5558822" y="2063642"/>
                </a:cubicBezTo>
                <a:cubicBezTo>
                  <a:pt x="5558890" y="2062133"/>
                  <a:pt x="5561565" y="2060213"/>
                  <a:pt x="5563897" y="2057538"/>
                </a:cubicBezTo>
                <a:close/>
                <a:moveTo>
                  <a:pt x="4112676" y="2056440"/>
                </a:moveTo>
                <a:cubicBezTo>
                  <a:pt x="4113910" y="2058223"/>
                  <a:pt x="4115145" y="2060006"/>
                  <a:pt x="4116310" y="2061721"/>
                </a:cubicBezTo>
                <a:cubicBezTo>
                  <a:pt x="4114665" y="2063641"/>
                  <a:pt x="4113019" y="2065561"/>
                  <a:pt x="4111304" y="2067481"/>
                </a:cubicBezTo>
                <a:cubicBezTo>
                  <a:pt x="4110413" y="2065218"/>
                  <a:pt x="4108561" y="2062132"/>
                  <a:pt x="4108835" y="2060829"/>
                </a:cubicBezTo>
                <a:cubicBezTo>
                  <a:pt x="4109452" y="2058772"/>
                  <a:pt x="4111373" y="2057880"/>
                  <a:pt x="4112676" y="2056440"/>
                </a:cubicBezTo>
                <a:close/>
                <a:moveTo>
                  <a:pt x="6011330" y="2054006"/>
                </a:moveTo>
                <a:cubicBezTo>
                  <a:pt x="6013697" y="2053766"/>
                  <a:pt x="6015017" y="2054211"/>
                  <a:pt x="6014194" y="2055549"/>
                </a:cubicBezTo>
                <a:cubicBezTo>
                  <a:pt x="6013027" y="2057469"/>
                  <a:pt x="6008775" y="2060350"/>
                  <a:pt x="6006992" y="2061927"/>
                </a:cubicBezTo>
                <a:cubicBezTo>
                  <a:pt x="5999037" y="2065219"/>
                  <a:pt x="5994511" y="2065493"/>
                  <a:pt x="5993756" y="2063710"/>
                </a:cubicBezTo>
                <a:cubicBezTo>
                  <a:pt x="5993071" y="2061996"/>
                  <a:pt x="5996843" y="2058841"/>
                  <a:pt x="6002192" y="2056578"/>
                </a:cubicBezTo>
                <a:cubicBezTo>
                  <a:pt x="6005553" y="2055172"/>
                  <a:pt x="6008964" y="2054246"/>
                  <a:pt x="6011330" y="2054006"/>
                </a:cubicBezTo>
                <a:close/>
                <a:moveTo>
                  <a:pt x="4865821" y="2052669"/>
                </a:moveTo>
                <a:cubicBezTo>
                  <a:pt x="4867467" y="2052463"/>
                  <a:pt x="4869319" y="2053698"/>
                  <a:pt x="4872199" y="2054658"/>
                </a:cubicBezTo>
                <a:cubicBezTo>
                  <a:pt x="4869181" y="2056029"/>
                  <a:pt x="4867330" y="2057469"/>
                  <a:pt x="4865615" y="2057469"/>
                </a:cubicBezTo>
                <a:cubicBezTo>
                  <a:pt x="4864038" y="2057469"/>
                  <a:pt x="4862598" y="2056029"/>
                  <a:pt x="4861089" y="2055206"/>
                </a:cubicBezTo>
                <a:cubicBezTo>
                  <a:pt x="4862666" y="2054315"/>
                  <a:pt x="4864107" y="2052874"/>
                  <a:pt x="4865821" y="2052669"/>
                </a:cubicBezTo>
                <a:close/>
                <a:moveTo>
                  <a:pt x="6888588" y="2052531"/>
                </a:moveTo>
                <a:cubicBezTo>
                  <a:pt x="6898052" y="2049377"/>
                  <a:pt x="6906076" y="2051159"/>
                  <a:pt x="6906762" y="2056440"/>
                </a:cubicBezTo>
                <a:cubicBezTo>
                  <a:pt x="6907448" y="2061721"/>
                  <a:pt x="6900658" y="2068373"/>
                  <a:pt x="6891126" y="2071802"/>
                </a:cubicBezTo>
                <a:cubicBezTo>
                  <a:pt x="6881936" y="2075162"/>
                  <a:pt x="6873089" y="2073997"/>
                  <a:pt x="6871718" y="2069196"/>
                </a:cubicBezTo>
                <a:cubicBezTo>
                  <a:pt x="6870140" y="2063778"/>
                  <a:pt x="6877821" y="2056166"/>
                  <a:pt x="6888588" y="2052531"/>
                </a:cubicBezTo>
                <a:close/>
                <a:moveTo>
                  <a:pt x="7470541" y="2050919"/>
                </a:moveTo>
                <a:cubicBezTo>
                  <a:pt x="7474878" y="2050028"/>
                  <a:pt x="7478273" y="2050713"/>
                  <a:pt x="7479404" y="2053285"/>
                </a:cubicBezTo>
                <a:cubicBezTo>
                  <a:pt x="7481805" y="2058429"/>
                  <a:pt x="7474878" y="2070430"/>
                  <a:pt x="7464591" y="2078591"/>
                </a:cubicBezTo>
                <a:cubicBezTo>
                  <a:pt x="7454441" y="2086615"/>
                  <a:pt x="7443880" y="2087370"/>
                  <a:pt x="7442234" y="2080786"/>
                </a:cubicBezTo>
                <a:cubicBezTo>
                  <a:pt x="7440725" y="2074682"/>
                  <a:pt x="7446623" y="2065081"/>
                  <a:pt x="7456018" y="2058017"/>
                </a:cubicBezTo>
                <a:cubicBezTo>
                  <a:pt x="7460922" y="2054279"/>
                  <a:pt x="7466203" y="2051811"/>
                  <a:pt x="7470541" y="2050919"/>
                </a:cubicBezTo>
                <a:close/>
                <a:moveTo>
                  <a:pt x="3294996" y="2049514"/>
                </a:moveTo>
                <a:cubicBezTo>
                  <a:pt x="3295819" y="2053149"/>
                  <a:pt x="3297533" y="2058018"/>
                  <a:pt x="3297191" y="2060007"/>
                </a:cubicBezTo>
                <a:cubicBezTo>
                  <a:pt x="3296848" y="2062201"/>
                  <a:pt x="3294448" y="2061653"/>
                  <a:pt x="3292939" y="2062270"/>
                </a:cubicBezTo>
                <a:cubicBezTo>
                  <a:pt x="3291704" y="2059390"/>
                  <a:pt x="3290538" y="2056509"/>
                  <a:pt x="3289304" y="2053629"/>
                </a:cubicBezTo>
                <a:cubicBezTo>
                  <a:pt x="3291224" y="2052257"/>
                  <a:pt x="3293076" y="2050886"/>
                  <a:pt x="3294996" y="2049514"/>
                </a:cubicBezTo>
                <a:close/>
                <a:moveTo>
                  <a:pt x="5490996" y="2049171"/>
                </a:moveTo>
                <a:cubicBezTo>
                  <a:pt x="5494974" y="2047800"/>
                  <a:pt x="5500048" y="2048554"/>
                  <a:pt x="5498951" y="2050269"/>
                </a:cubicBezTo>
                <a:cubicBezTo>
                  <a:pt x="5498265" y="2051434"/>
                  <a:pt x="5495591" y="2052737"/>
                  <a:pt x="5492436" y="2054932"/>
                </a:cubicBezTo>
                <a:cubicBezTo>
                  <a:pt x="5489350" y="2053903"/>
                  <a:pt x="5486127" y="2053629"/>
                  <a:pt x="5486058" y="2052737"/>
                </a:cubicBezTo>
                <a:cubicBezTo>
                  <a:pt x="5485990" y="2051846"/>
                  <a:pt x="5488596" y="2049994"/>
                  <a:pt x="5490996" y="2049171"/>
                </a:cubicBezTo>
                <a:close/>
                <a:moveTo>
                  <a:pt x="7397417" y="2047910"/>
                </a:moveTo>
                <a:cubicBezTo>
                  <a:pt x="7401121" y="2048844"/>
                  <a:pt x="7403761" y="2051022"/>
                  <a:pt x="7404515" y="2054314"/>
                </a:cubicBezTo>
                <a:cubicBezTo>
                  <a:pt x="7406025" y="2060829"/>
                  <a:pt x="7399372" y="2070224"/>
                  <a:pt x="7389702" y="2074682"/>
                </a:cubicBezTo>
                <a:cubicBezTo>
                  <a:pt x="7379141" y="2079551"/>
                  <a:pt x="7367825" y="2076397"/>
                  <a:pt x="7366179" y="2068990"/>
                </a:cubicBezTo>
                <a:cubicBezTo>
                  <a:pt x="7364533" y="2061515"/>
                  <a:pt x="7372900" y="2052531"/>
                  <a:pt x="7383941" y="2048965"/>
                </a:cubicBezTo>
                <a:cubicBezTo>
                  <a:pt x="7388948" y="2047284"/>
                  <a:pt x="7393714" y="2046976"/>
                  <a:pt x="7397417" y="2047910"/>
                </a:cubicBezTo>
                <a:close/>
                <a:moveTo>
                  <a:pt x="6087368" y="2047799"/>
                </a:moveTo>
                <a:cubicBezTo>
                  <a:pt x="6087848" y="2049377"/>
                  <a:pt x="6083664" y="2053629"/>
                  <a:pt x="6079412" y="2055892"/>
                </a:cubicBezTo>
                <a:cubicBezTo>
                  <a:pt x="6073652" y="2058841"/>
                  <a:pt x="6066794" y="2059870"/>
                  <a:pt x="6065696" y="2058086"/>
                </a:cubicBezTo>
                <a:cubicBezTo>
                  <a:pt x="6064530" y="2056166"/>
                  <a:pt x="6068714" y="2052051"/>
                  <a:pt x="6074817" y="2049103"/>
                </a:cubicBezTo>
                <a:cubicBezTo>
                  <a:pt x="6080372" y="2046428"/>
                  <a:pt x="6086682" y="2045742"/>
                  <a:pt x="6087368" y="2047799"/>
                </a:cubicBezTo>
                <a:close/>
                <a:moveTo>
                  <a:pt x="5210298" y="2047250"/>
                </a:moveTo>
                <a:cubicBezTo>
                  <a:pt x="5211944" y="2047113"/>
                  <a:pt x="5213522" y="2048073"/>
                  <a:pt x="5215990" y="2048759"/>
                </a:cubicBezTo>
                <a:cubicBezTo>
                  <a:pt x="5213110" y="2049445"/>
                  <a:pt x="5210916" y="2050336"/>
                  <a:pt x="5209201" y="2050336"/>
                </a:cubicBezTo>
                <a:cubicBezTo>
                  <a:pt x="5207418" y="2050336"/>
                  <a:pt x="5204743" y="2049376"/>
                  <a:pt x="5205086" y="2048965"/>
                </a:cubicBezTo>
                <a:cubicBezTo>
                  <a:pt x="5205497" y="2048347"/>
                  <a:pt x="5208446" y="2047387"/>
                  <a:pt x="5210298" y="2047250"/>
                </a:cubicBezTo>
                <a:close/>
                <a:moveTo>
                  <a:pt x="7172715" y="2045810"/>
                </a:moveTo>
                <a:cubicBezTo>
                  <a:pt x="7182385" y="2043273"/>
                  <a:pt x="7192466" y="2047045"/>
                  <a:pt x="7194181" y="2053765"/>
                </a:cubicBezTo>
                <a:cubicBezTo>
                  <a:pt x="7195964" y="2060692"/>
                  <a:pt x="7189175" y="2068030"/>
                  <a:pt x="7178682" y="2070499"/>
                </a:cubicBezTo>
                <a:cubicBezTo>
                  <a:pt x="7168395" y="2072968"/>
                  <a:pt x="7158519" y="2069539"/>
                  <a:pt x="7157079" y="2063024"/>
                </a:cubicBezTo>
                <a:cubicBezTo>
                  <a:pt x="7155639" y="2056509"/>
                  <a:pt x="7162977" y="2048416"/>
                  <a:pt x="7172715" y="2045810"/>
                </a:cubicBezTo>
                <a:close/>
                <a:moveTo>
                  <a:pt x="4246749" y="2044645"/>
                </a:moveTo>
                <a:cubicBezTo>
                  <a:pt x="4247983" y="2044028"/>
                  <a:pt x="4249835" y="2045879"/>
                  <a:pt x="4251344" y="2046634"/>
                </a:cubicBezTo>
                <a:cubicBezTo>
                  <a:pt x="4251070" y="2048897"/>
                  <a:pt x="4250795" y="2051091"/>
                  <a:pt x="4250521" y="2053354"/>
                </a:cubicBezTo>
                <a:cubicBezTo>
                  <a:pt x="4248395" y="2052257"/>
                  <a:pt x="4246269" y="2051160"/>
                  <a:pt x="4244143" y="2050063"/>
                </a:cubicBezTo>
                <a:cubicBezTo>
                  <a:pt x="4244966" y="2048142"/>
                  <a:pt x="4245515" y="2045193"/>
                  <a:pt x="4246749" y="2044645"/>
                </a:cubicBezTo>
                <a:close/>
                <a:moveTo>
                  <a:pt x="6811436" y="2044439"/>
                </a:moveTo>
                <a:cubicBezTo>
                  <a:pt x="6820420" y="2040667"/>
                  <a:pt x="6828924" y="2041764"/>
                  <a:pt x="6830089" y="2046770"/>
                </a:cubicBezTo>
                <a:cubicBezTo>
                  <a:pt x="6831255" y="2051640"/>
                  <a:pt x="6824192" y="2059252"/>
                  <a:pt x="6815413" y="2062750"/>
                </a:cubicBezTo>
                <a:cubicBezTo>
                  <a:pt x="6806224" y="2066384"/>
                  <a:pt x="6797651" y="2065424"/>
                  <a:pt x="6796622" y="2060555"/>
                </a:cubicBezTo>
                <a:cubicBezTo>
                  <a:pt x="6795662" y="2055754"/>
                  <a:pt x="6802657" y="2048142"/>
                  <a:pt x="6811436" y="2044439"/>
                </a:cubicBezTo>
                <a:close/>
                <a:moveTo>
                  <a:pt x="7675887" y="2042175"/>
                </a:moveTo>
                <a:cubicBezTo>
                  <a:pt x="7677533" y="2044370"/>
                  <a:pt x="7669509" y="2066521"/>
                  <a:pt x="7658261" y="2091759"/>
                </a:cubicBezTo>
                <a:cubicBezTo>
                  <a:pt x="7646672" y="2117613"/>
                  <a:pt x="7636179" y="2135993"/>
                  <a:pt x="7634053" y="2133593"/>
                </a:cubicBezTo>
                <a:cubicBezTo>
                  <a:pt x="7631721" y="2130987"/>
                  <a:pt x="7640157" y="2106504"/>
                  <a:pt x="7652295" y="2080992"/>
                </a:cubicBezTo>
                <a:cubicBezTo>
                  <a:pt x="7663131" y="2058086"/>
                  <a:pt x="7674241" y="2040049"/>
                  <a:pt x="7675887" y="2042175"/>
                </a:cubicBezTo>
                <a:close/>
                <a:moveTo>
                  <a:pt x="5420359" y="2041627"/>
                </a:moveTo>
                <a:cubicBezTo>
                  <a:pt x="5421662" y="2041353"/>
                  <a:pt x="5423719" y="2041970"/>
                  <a:pt x="5427217" y="2042381"/>
                </a:cubicBezTo>
                <a:cubicBezTo>
                  <a:pt x="5422690" y="2043684"/>
                  <a:pt x="5419947" y="2044713"/>
                  <a:pt x="5417204" y="2045125"/>
                </a:cubicBezTo>
                <a:cubicBezTo>
                  <a:pt x="5415627" y="2045330"/>
                  <a:pt x="5414186" y="2044576"/>
                  <a:pt x="5412609" y="2044233"/>
                </a:cubicBezTo>
                <a:cubicBezTo>
                  <a:pt x="5415146" y="2043342"/>
                  <a:pt x="5417547" y="2042244"/>
                  <a:pt x="5420359" y="2041627"/>
                </a:cubicBezTo>
                <a:close/>
                <a:moveTo>
                  <a:pt x="6161091" y="2040942"/>
                </a:moveTo>
                <a:cubicBezTo>
                  <a:pt x="6161571" y="2043685"/>
                  <a:pt x="6156839" y="2048280"/>
                  <a:pt x="6150118" y="2051503"/>
                </a:cubicBezTo>
                <a:cubicBezTo>
                  <a:pt x="6143878" y="2054520"/>
                  <a:pt x="6137637" y="2054932"/>
                  <a:pt x="6137226" y="2052326"/>
                </a:cubicBezTo>
                <a:cubicBezTo>
                  <a:pt x="6136814" y="2049788"/>
                  <a:pt x="6142094" y="2044919"/>
                  <a:pt x="6148336" y="2041902"/>
                </a:cubicBezTo>
                <a:cubicBezTo>
                  <a:pt x="6154782" y="2038816"/>
                  <a:pt x="6160680" y="2038335"/>
                  <a:pt x="6161091" y="2040942"/>
                </a:cubicBezTo>
                <a:close/>
                <a:moveTo>
                  <a:pt x="5001130" y="2040461"/>
                </a:moveTo>
                <a:cubicBezTo>
                  <a:pt x="5002707" y="2040461"/>
                  <a:pt x="5005313" y="2041558"/>
                  <a:pt x="5005244" y="2042313"/>
                </a:cubicBezTo>
                <a:cubicBezTo>
                  <a:pt x="5005244" y="2043067"/>
                  <a:pt x="5002639" y="2043890"/>
                  <a:pt x="5000376" y="2045125"/>
                </a:cubicBezTo>
                <a:cubicBezTo>
                  <a:pt x="4998592" y="2043959"/>
                  <a:pt x="4996329" y="2043136"/>
                  <a:pt x="4996535" y="2042381"/>
                </a:cubicBezTo>
                <a:cubicBezTo>
                  <a:pt x="4996741" y="2041696"/>
                  <a:pt x="4999621" y="2040461"/>
                  <a:pt x="5001130" y="2040461"/>
                </a:cubicBezTo>
                <a:close/>
                <a:moveTo>
                  <a:pt x="6736272" y="2040118"/>
                </a:moveTo>
                <a:cubicBezTo>
                  <a:pt x="6745394" y="2035935"/>
                  <a:pt x="6754172" y="2036483"/>
                  <a:pt x="6754858" y="2041215"/>
                </a:cubicBezTo>
                <a:cubicBezTo>
                  <a:pt x="6755543" y="2046085"/>
                  <a:pt x="6748274" y="2053560"/>
                  <a:pt x="6739221" y="2057332"/>
                </a:cubicBezTo>
                <a:cubicBezTo>
                  <a:pt x="6730169" y="2061104"/>
                  <a:pt x="6722145" y="2060075"/>
                  <a:pt x="6721939" y="2054931"/>
                </a:cubicBezTo>
                <a:cubicBezTo>
                  <a:pt x="6721733" y="2050405"/>
                  <a:pt x="6728043" y="2043959"/>
                  <a:pt x="6736272" y="2040118"/>
                </a:cubicBezTo>
                <a:close/>
                <a:moveTo>
                  <a:pt x="6439664" y="2038198"/>
                </a:moveTo>
                <a:cubicBezTo>
                  <a:pt x="6447208" y="2033877"/>
                  <a:pt x="6454820" y="2034426"/>
                  <a:pt x="6455300" y="2039226"/>
                </a:cubicBezTo>
                <a:cubicBezTo>
                  <a:pt x="6455780" y="2043341"/>
                  <a:pt x="6450088" y="2050405"/>
                  <a:pt x="6443504" y="2054040"/>
                </a:cubicBezTo>
                <a:cubicBezTo>
                  <a:pt x="6435686" y="2058360"/>
                  <a:pt x="6427868" y="2058017"/>
                  <a:pt x="6427662" y="2053285"/>
                </a:cubicBezTo>
                <a:cubicBezTo>
                  <a:pt x="6427456" y="2049102"/>
                  <a:pt x="6433149" y="2041969"/>
                  <a:pt x="6439664" y="2038198"/>
                </a:cubicBezTo>
                <a:close/>
                <a:moveTo>
                  <a:pt x="6529709" y="2037992"/>
                </a:moveTo>
                <a:cubicBezTo>
                  <a:pt x="6531012" y="2042176"/>
                  <a:pt x="6525388" y="2049034"/>
                  <a:pt x="6516953" y="2053629"/>
                </a:cubicBezTo>
                <a:cubicBezTo>
                  <a:pt x="6509615" y="2057606"/>
                  <a:pt x="6503031" y="2058155"/>
                  <a:pt x="6501180" y="2055000"/>
                </a:cubicBezTo>
                <a:cubicBezTo>
                  <a:pt x="6499054" y="2051434"/>
                  <a:pt x="6504197" y="2044233"/>
                  <a:pt x="6512358" y="2039364"/>
                </a:cubicBezTo>
                <a:cubicBezTo>
                  <a:pt x="6520588" y="2034495"/>
                  <a:pt x="6528406" y="2033878"/>
                  <a:pt x="6529709" y="2037992"/>
                </a:cubicBezTo>
                <a:close/>
                <a:moveTo>
                  <a:pt x="6662822" y="2037513"/>
                </a:moveTo>
                <a:cubicBezTo>
                  <a:pt x="6670847" y="2033946"/>
                  <a:pt x="6678184" y="2034564"/>
                  <a:pt x="6678939" y="2038884"/>
                </a:cubicBezTo>
                <a:cubicBezTo>
                  <a:pt x="6679831" y="2043822"/>
                  <a:pt x="6672492" y="2051091"/>
                  <a:pt x="6662754" y="2055069"/>
                </a:cubicBezTo>
                <a:cubicBezTo>
                  <a:pt x="6654524" y="2058361"/>
                  <a:pt x="6647461" y="2057401"/>
                  <a:pt x="6647735" y="2052874"/>
                </a:cubicBezTo>
                <a:cubicBezTo>
                  <a:pt x="6647941" y="2048211"/>
                  <a:pt x="6655073" y="2041010"/>
                  <a:pt x="6662822" y="2037513"/>
                </a:cubicBezTo>
                <a:close/>
                <a:moveTo>
                  <a:pt x="2068033" y="2037032"/>
                </a:moveTo>
                <a:cubicBezTo>
                  <a:pt x="2068856" y="2040461"/>
                  <a:pt x="2070570" y="2044644"/>
                  <a:pt x="2070297" y="2047045"/>
                </a:cubicBezTo>
                <a:cubicBezTo>
                  <a:pt x="2070020" y="2049582"/>
                  <a:pt x="2067757" y="2050474"/>
                  <a:pt x="2066318" y="2052051"/>
                </a:cubicBezTo>
                <a:cubicBezTo>
                  <a:pt x="2065151" y="2049651"/>
                  <a:pt x="2063918" y="2047251"/>
                  <a:pt x="2062752" y="2044850"/>
                </a:cubicBezTo>
                <a:cubicBezTo>
                  <a:pt x="2064535" y="2042244"/>
                  <a:pt x="2066249" y="2039638"/>
                  <a:pt x="2068033" y="2037032"/>
                </a:cubicBezTo>
                <a:close/>
                <a:moveTo>
                  <a:pt x="6589237" y="2036964"/>
                </a:moveTo>
                <a:cubicBezTo>
                  <a:pt x="6597055" y="2033397"/>
                  <a:pt x="6604256" y="2034083"/>
                  <a:pt x="6604530" y="2038472"/>
                </a:cubicBezTo>
                <a:cubicBezTo>
                  <a:pt x="6604804" y="2042930"/>
                  <a:pt x="6598426" y="2050062"/>
                  <a:pt x="6590745" y="2053903"/>
                </a:cubicBezTo>
                <a:cubicBezTo>
                  <a:pt x="6581830" y="2058360"/>
                  <a:pt x="6574218" y="2057675"/>
                  <a:pt x="6574355" y="2052188"/>
                </a:cubicBezTo>
                <a:cubicBezTo>
                  <a:pt x="6574492" y="2047456"/>
                  <a:pt x="6581144" y="2040598"/>
                  <a:pt x="6589237" y="2036964"/>
                </a:cubicBezTo>
                <a:close/>
                <a:moveTo>
                  <a:pt x="6366763" y="2036621"/>
                </a:moveTo>
                <a:cubicBezTo>
                  <a:pt x="6373895" y="2032575"/>
                  <a:pt x="6381028" y="2032986"/>
                  <a:pt x="6381851" y="2037032"/>
                </a:cubicBezTo>
                <a:cubicBezTo>
                  <a:pt x="6382605" y="2041078"/>
                  <a:pt x="6376913" y="2048554"/>
                  <a:pt x="6370055" y="2052531"/>
                </a:cubicBezTo>
                <a:cubicBezTo>
                  <a:pt x="6362923" y="2056646"/>
                  <a:pt x="6356270" y="2056509"/>
                  <a:pt x="6355242" y="2052189"/>
                </a:cubicBezTo>
                <a:cubicBezTo>
                  <a:pt x="6354213" y="2047799"/>
                  <a:pt x="6359220" y="2040873"/>
                  <a:pt x="6366763" y="2036621"/>
                </a:cubicBezTo>
                <a:close/>
                <a:moveTo>
                  <a:pt x="6234609" y="2035729"/>
                </a:moveTo>
                <a:cubicBezTo>
                  <a:pt x="6235226" y="2038473"/>
                  <a:pt x="6230769" y="2044028"/>
                  <a:pt x="6224871" y="2047594"/>
                </a:cubicBezTo>
                <a:cubicBezTo>
                  <a:pt x="6218287" y="2051640"/>
                  <a:pt x="6210812" y="2052120"/>
                  <a:pt x="6209989" y="2048691"/>
                </a:cubicBezTo>
                <a:cubicBezTo>
                  <a:pt x="6209235" y="2045742"/>
                  <a:pt x="6213349" y="2040736"/>
                  <a:pt x="6219384" y="2037307"/>
                </a:cubicBezTo>
                <a:cubicBezTo>
                  <a:pt x="6226585" y="2033192"/>
                  <a:pt x="6233786" y="2032369"/>
                  <a:pt x="6234609" y="2035729"/>
                </a:cubicBezTo>
                <a:close/>
                <a:moveTo>
                  <a:pt x="5856939" y="2035318"/>
                </a:moveTo>
                <a:cubicBezTo>
                  <a:pt x="5852207" y="2037787"/>
                  <a:pt x="5849532" y="2039639"/>
                  <a:pt x="5846240" y="2040599"/>
                </a:cubicBezTo>
                <a:cubicBezTo>
                  <a:pt x="5841988" y="2041902"/>
                  <a:pt x="5837942" y="2042313"/>
                  <a:pt x="5837805" y="2040736"/>
                </a:cubicBezTo>
                <a:cubicBezTo>
                  <a:pt x="5837736" y="2039296"/>
                  <a:pt x="5841029" y="2037170"/>
                  <a:pt x="5845486" y="2036072"/>
                </a:cubicBezTo>
                <a:cubicBezTo>
                  <a:pt x="5848915" y="2035318"/>
                  <a:pt x="5851933" y="2035661"/>
                  <a:pt x="5856939" y="2035318"/>
                </a:cubicBezTo>
                <a:close/>
                <a:moveTo>
                  <a:pt x="6294136" y="2034014"/>
                </a:moveTo>
                <a:cubicBezTo>
                  <a:pt x="6301063" y="2030380"/>
                  <a:pt x="6307373" y="2030791"/>
                  <a:pt x="6307647" y="2035112"/>
                </a:cubicBezTo>
                <a:cubicBezTo>
                  <a:pt x="6307921" y="2038952"/>
                  <a:pt x="6303532" y="2044370"/>
                  <a:pt x="6297086" y="2048073"/>
                </a:cubicBezTo>
                <a:cubicBezTo>
                  <a:pt x="6289747" y="2052257"/>
                  <a:pt x="6282752" y="2052394"/>
                  <a:pt x="6282066" y="2048416"/>
                </a:cubicBezTo>
                <a:cubicBezTo>
                  <a:pt x="6281449" y="2044576"/>
                  <a:pt x="6287347" y="2037581"/>
                  <a:pt x="6294136" y="2034014"/>
                </a:cubicBezTo>
                <a:close/>
                <a:moveTo>
                  <a:pt x="4383567" y="2033466"/>
                </a:moveTo>
                <a:cubicBezTo>
                  <a:pt x="4384801" y="2034838"/>
                  <a:pt x="4385967" y="2036141"/>
                  <a:pt x="4387133" y="2037512"/>
                </a:cubicBezTo>
                <a:cubicBezTo>
                  <a:pt x="4385419" y="2038952"/>
                  <a:pt x="4383772" y="2040461"/>
                  <a:pt x="4382058" y="2041970"/>
                </a:cubicBezTo>
                <a:cubicBezTo>
                  <a:pt x="4381166" y="2040255"/>
                  <a:pt x="4379315" y="2037855"/>
                  <a:pt x="4379658" y="2036895"/>
                </a:cubicBezTo>
                <a:cubicBezTo>
                  <a:pt x="4380275" y="2035249"/>
                  <a:pt x="4382264" y="2034563"/>
                  <a:pt x="4383567" y="2033466"/>
                </a:cubicBezTo>
                <a:close/>
                <a:moveTo>
                  <a:pt x="5773889" y="2031752"/>
                </a:moveTo>
                <a:cubicBezTo>
                  <a:pt x="5776701" y="2031477"/>
                  <a:pt x="5781090" y="2032026"/>
                  <a:pt x="5780679" y="2032780"/>
                </a:cubicBezTo>
                <a:cubicBezTo>
                  <a:pt x="5779787" y="2034426"/>
                  <a:pt x="5776427" y="2036552"/>
                  <a:pt x="5774849" y="2037855"/>
                </a:cubicBezTo>
                <a:cubicBezTo>
                  <a:pt x="5768403" y="2039364"/>
                  <a:pt x="5765248" y="2038198"/>
                  <a:pt x="5766346" y="2035935"/>
                </a:cubicBezTo>
                <a:cubicBezTo>
                  <a:pt x="5767306" y="2033946"/>
                  <a:pt x="5770186" y="2032095"/>
                  <a:pt x="5773889" y="2031752"/>
                </a:cubicBezTo>
                <a:close/>
                <a:moveTo>
                  <a:pt x="5344235" y="2031752"/>
                </a:moveTo>
                <a:cubicBezTo>
                  <a:pt x="5346293" y="2031409"/>
                  <a:pt x="5348830" y="2031752"/>
                  <a:pt x="5352945" y="2031821"/>
                </a:cubicBezTo>
                <a:cubicBezTo>
                  <a:pt x="5348007" y="2033809"/>
                  <a:pt x="5346087" y="2034975"/>
                  <a:pt x="5344372" y="2035112"/>
                </a:cubicBezTo>
                <a:cubicBezTo>
                  <a:pt x="5342521" y="2035250"/>
                  <a:pt x="5340875" y="2034495"/>
                  <a:pt x="5339160" y="2034152"/>
                </a:cubicBezTo>
                <a:cubicBezTo>
                  <a:pt x="5340875" y="2033329"/>
                  <a:pt x="5342315" y="2032163"/>
                  <a:pt x="5344235" y="2031752"/>
                </a:cubicBezTo>
                <a:close/>
                <a:moveTo>
                  <a:pt x="5136301" y="2030242"/>
                </a:moveTo>
                <a:cubicBezTo>
                  <a:pt x="5137878" y="2030105"/>
                  <a:pt x="5139730" y="2030860"/>
                  <a:pt x="5142610" y="2031477"/>
                </a:cubicBezTo>
                <a:cubicBezTo>
                  <a:pt x="5139524" y="2032368"/>
                  <a:pt x="5137672" y="2033328"/>
                  <a:pt x="5135958" y="2033328"/>
                </a:cubicBezTo>
                <a:cubicBezTo>
                  <a:pt x="5134380" y="2033328"/>
                  <a:pt x="5132940" y="2032437"/>
                  <a:pt x="5131500" y="2031888"/>
                </a:cubicBezTo>
                <a:cubicBezTo>
                  <a:pt x="5133077" y="2031271"/>
                  <a:pt x="5134586" y="2030379"/>
                  <a:pt x="5136301" y="2030242"/>
                </a:cubicBezTo>
                <a:close/>
                <a:moveTo>
                  <a:pt x="5928399" y="2029420"/>
                </a:moveTo>
                <a:cubicBezTo>
                  <a:pt x="5926548" y="2030585"/>
                  <a:pt x="5924696" y="2032163"/>
                  <a:pt x="5921473" y="2033671"/>
                </a:cubicBezTo>
                <a:cubicBezTo>
                  <a:pt x="5917290" y="2035592"/>
                  <a:pt x="5909677" y="2036689"/>
                  <a:pt x="5909745" y="2035455"/>
                </a:cubicBezTo>
                <a:cubicBezTo>
                  <a:pt x="5909883" y="2034220"/>
                  <a:pt x="5912420" y="2032574"/>
                  <a:pt x="5917495" y="2030791"/>
                </a:cubicBezTo>
                <a:cubicBezTo>
                  <a:pt x="5922570" y="2029008"/>
                  <a:pt x="5925930" y="2028597"/>
                  <a:pt x="5928399" y="2029420"/>
                </a:cubicBezTo>
                <a:close/>
                <a:moveTo>
                  <a:pt x="1519734" y="2027500"/>
                </a:moveTo>
                <a:cubicBezTo>
                  <a:pt x="1520077" y="2027294"/>
                  <a:pt x="1520764" y="2028323"/>
                  <a:pt x="1521243" y="2028803"/>
                </a:cubicBezTo>
                <a:cubicBezTo>
                  <a:pt x="1519940" y="2029969"/>
                  <a:pt x="1518774" y="2031272"/>
                  <a:pt x="1517403" y="2032232"/>
                </a:cubicBezTo>
                <a:cubicBezTo>
                  <a:pt x="1516991" y="2032506"/>
                  <a:pt x="1516306" y="2031546"/>
                  <a:pt x="1515688" y="2031203"/>
                </a:cubicBezTo>
                <a:cubicBezTo>
                  <a:pt x="1517060" y="2029969"/>
                  <a:pt x="1518364" y="2028597"/>
                  <a:pt x="1519734" y="2027500"/>
                </a:cubicBezTo>
                <a:close/>
                <a:moveTo>
                  <a:pt x="7553541" y="2025374"/>
                </a:moveTo>
                <a:cubicBezTo>
                  <a:pt x="7555324" y="2028940"/>
                  <a:pt x="7547985" y="2041696"/>
                  <a:pt x="7537561" y="2052875"/>
                </a:cubicBezTo>
                <a:cubicBezTo>
                  <a:pt x="7526863" y="2064328"/>
                  <a:pt x="7516987" y="2069402"/>
                  <a:pt x="7515067" y="2064739"/>
                </a:cubicBezTo>
                <a:cubicBezTo>
                  <a:pt x="7513216" y="2060076"/>
                  <a:pt x="7520279" y="2048074"/>
                  <a:pt x="7530909" y="2037718"/>
                </a:cubicBezTo>
                <a:cubicBezTo>
                  <a:pt x="7541265" y="2027569"/>
                  <a:pt x="7551758" y="2021808"/>
                  <a:pt x="7553541" y="2025374"/>
                </a:cubicBezTo>
                <a:close/>
                <a:moveTo>
                  <a:pt x="4517709" y="2025305"/>
                </a:moveTo>
                <a:cubicBezTo>
                  <a:pt x="4518943" y="2024962"/>
                  <a:pt x="4520795" y="2026265"/>
                  <a:pt x="4522303" y="2026813"/>
                </a:cubicBezTo>
                <a:cubicBezTo>
                  <a:pt x="4521961" y="2028459"/>
                  <a:pt x="4521686" y="2030037"/>
                  <a:pt x="4521343" y="2031614"/>
                </a:cubicBezTo>
                <a:cubicBezTo>
                  <a:pt x="4519217" y="2030791"/>
                  <a:pt x="4517160" y="2030037"/>
                  <a:pt x="4515034" y="2029214"/>
                </a:cubicBezTo>
                <a:cubicBezTo>
                  <a:pt x="4515926" y="2027842"/>
                  <a:pt x="4516474" y="2025716"/>
                  <a:pt x="4517709" y="2025305"/>
                </a:cubicBezTo>
                <a:close/>
                <a:moveTo>
                  <a:pt x="6000820" y="2021259"/>
                </a:moveTo>
                <a:cubicBezTo>
                  <a:pt x="5998488" y="2022562"/>
                  <a:pt x="5995402" y="2024757"/>
                  <a:pt x="5991356" y="2026540"/>
                </a:cubicBezTo>
                <a:cubicBezTo>
                  <a:pt x="5986762" y="2028529"/>
                  <a:pt x="5981755" y="2028666"/>
                  <a:pt x="5982235" y="2027088"/>
                </a:cubicBezTo>
                <a:cubicBezTo>
                  <a:pt x="5982646" y="2025717"/>
                  <a:pt x="5984910" y="2024071"/>
                  <a:pt x="5990122" y="2022151"/>
                </a:cubicBezTo>
                <a:cubicBezTo>
                  <a:pt x="5995608" y="2020025"/>
                  <a:pt x="6000478" y="2019339"/>
                  <a:pt x="6000820" y="2021259"/>
                </a:cubicBezTo>
                <a:close/>
                <a:moveTo>
                  <a:pt x="7108430" y="2021071"/>
                </a:moveTo>
                <a:cubicBezTo>
                  <a:pt x="7112502" y="2021962"/>
                  <a:pt x="7115622" y="2024071"/>
                  <a:pt x="7116685" y="2027157"/>
                </a:cubicBezTo>
                <a:cubicBezTo>
                  <a:pt x="7118743" y="2033124"/>
                  <a:pt x="7111610" y="2041627"/>
                  <a:pt x="7102077" y="2044576"/>
                </a:cubicBezTo>
                <a:cubicBezTo>
                  <a:pt x="7093505" y="2047251"/>
                  <a:pt x="7084178" y="2045125"/>
                  <a:pt x="7081778" y="2039913"/>
                </a:cubicBezTo>
                <a:cubicBezTo>
                  <a:pt x="7078966" y="2033741"/>
                  <a:pt x="7084521" y="2026060"/>
                  <a:pt x="7094465" y="2022288"/>
                </a:cubicBezTo>
                <a:cubicBezTo>
                  <a:pt x="7099334" y="2020505"/>
                  <a:pt x="7104358" y="2020179"/>
                  <a:pt x="7108430" y="2021071"/>
                </a:cubicBezTo>
                <a:close/>
                <a:moveTo>
                  <a:pt x="5699136" y="2020916"/>
                </a:moveTo>
                <a:cubicBezTo>
                  <a:pt x="5702977" y="2022356"/>
                  <a:pt x="5706337" y="2022905"/>
                  <a:pt x="5707092" y="2024277"/>
                </a:cubicBezTo>
                <a:cubicBezTo>
                  <a:pt x="5707434" y="2024962"/>
                  <a:pt x="5703045" y="2028048"/>
                  <a:pt x="5700576" y="2028803"/>
                </a:cubicBezTo>
                <a:cubicBezTo>
                  <a:pt x="5698039" y="2029557"/>
                  <a:pt x="5692895" y="2029146"/>
                  <a:pt x="5693033" y="2028391"/>
                </a:cubicBezTo>
                <a:cubicBezTo>
                  <a:pt x="5693170" y="2026745"/>
                  <a:pt x="5696050" y="2024414"/>
                  <a:pt x="5699136" y="2020916"/>
                </a:cubicBezTo>
                <a:close/>
                <a:moveTo>
                  <a:pt x="7843908" y="2020779"/>
                </a:moveTo>
                <a:cubicBezTo>
                  <a:pt x="7850423" y="2022768"/>
                  <a:pt x="7850491" y="2031889"/>
                  <a:pt x="7852206" y="2038678"/>
                </a:cubicBezTo>
                <a:cubicBezTo>
                  <a:pt x="7853166" y="2042382"/>
                  <a:pt x="7849531" y="2048554"/>
                  <a:pt x="7843154" y="2056852"/>
                </a:cubicBezTo>
                <a:cubicBezTo>
                  <a:pt x="7826969" y="2078043"/>
                  <a:pt x="7812018" y="2095874"/>
                  <a:pt x="7808109" y="2090731"/>
                </a:cubicBezTo>
                <a:cubicBezTo>
                  <a:pt x="7803926" y="2085244"/>
                  <a:pt x="7814281" y="2055823"/>
                  <a:pt x="7832044" y="2032849"/>
                </a:cubicBezTo>
                <a:cubicBezTo>
                  <a:pt x="7835815" y="2027980"/>
                  <a:pt x="7839930" y="2024482"/>
                  <a:pt x="7843908" y="2020779"/>
                </a:cubicBezTo>
                <a:close/>
                <a:moveTo>
                  <a:pt x="7659564" y="2019202"/>
                </a:moveTo>
                <a:cubicBezTo>
                  <a:pt x="7661073" y="2021053"/>
                  <a:pt x="7653667" y="2038816"/>
                  <a:pt x="7642899" y="2059664"/>
                </a:cubicBezTo>
                <a:cubicBezTo>
                  <a:pt x="7631035" y="2082638"/>
                  <a:pt x="7620062" y="2098960"/>
                  <a:pt x="7618416" y="2095737"/>
                </a:cubicBezTo>
                <a:cubicBezTo>
                  <a:pt x="7616839" y="2092719"/>
                  <a:pt x="7624040" y="2074820"/>
                  <a:pt x="7634876" y="2054863"/>
                </a:cubicBezTo>
                <a:cubicBezTo>
                  <a:pt x="7646671" y="2033192"/>
                  <a:pt x="7657919" y="2017144"/>
                  <a:pt x="7659564" y="2019202"/>
                </a:cubicBezTo>
                <a:close/>
                <a:moveTo>
                  <a:pt x="4654732" y="2018584"/>
                </a:moveTo>
                <a:cubicBezTo>
                  <a:pt x="4655898" y="2019544"/>
                  <a:pt x="4657064" y="2020436"/>
                  <a:pt x="4658298" y="2021396"/>
                </a:cubicBezTo>
                <a:cubicBezTo>
                  <a:pt x="4656584" y="2022356"/>
                  <a:pt x="4654869" y="2023385"/>
                  <a:pt x="4653155" y="2024413"/>
                </a:cubicBezTo>
                <a:cubicBezTo>
                  <a:pt x="4652332" y="2023248"/>
                  <a:pt x="4650480" y="2021602"/>
                  <a:pt x="4650823" y="2020916"/>
                </a:cubicBezTo>
                <a:cubicBezTo>
                  <a:pt x="4651372" y="2019750"/>
                  <a:pt x="4653360" y="2019338"/>
                  <a:pt x="4654732" y="2018584"/>
                </a:cubicBezTo>
                <a:close/>
                <a:moveTo>
                  <a:pt x="1721703" y="2017213"/>
                </a:moveTo>
                <a:cubicBezTo>
                  <a:pt x="1724034" y="2017899"/>
                  <a:pt x="1726710" y="2018242"/>
                  <a:pt x="1726710" y="2018790"/>
                </a:cubicBezTo>
                <a:cubicBezTo>
                  <a:pt x="1726640" y="2021945"/>
                  <a:pt x="1725955" y="2025237"/>
                  <a:pt x="1725474" y="2028460"/>
                </a:cubicBezTo>
                <a:cubicBezTo>
                  <a:pt x="1724103" y="2027980"/>
                  <a:pt x="1721772" y="2027980"/>
                  <a:pt x="1721634" y="2026883"/>
                </a:cubicBezTo>
                <a:cubicBezTo>
                  <a:pt x="1721085" y="2024002"/>
                  <a:pt x="1721565" y="2020710"/>
                  <a:pt x="1721703" y="2017213"/>
                </a:cubicBezTo>
                <a:close/>
                <a:moveTo>
                  <a:pt x="5271403" y="2017075"/>
                </a:moveTo>
                <a:cubicBezTo>
                  <a:pt x="5273598" y="2018447"/>
                  <a:pt x="5275381" y="2018995"/>
                  <a:pt x="5275381" y="2019750"/>
                </a:cubicBezTo>
                <a:cubicBezTo>
                  <a:pt x="5275312" y="2020367"/>
                  <a:pt x="5273461" y="2021533"/>
                  <a:pt x="5271815" y="2021876"/>
                </a:cubicBezTo>
                <a:cubicBezTo>
                  <a:pt x="5270443" y="2022150"/>
                  <a:pt x="5267357" y="2021739"/>
                  <a:pt x="5266808" y="2021258"/>
                </a:cubicBezTo>
                <a:cubicBezTo>
                  <a:pt x="5266328" y="2020778"/>
                  <a:pt x="5268249" y="2019818"/>
                  <a:pt x="5271403" y="2017075"/>
                </a:cubicBezTo>
                <a:close/>
                <a:moveTo>
                  <a:pt x="5625413" y="2015567"/>
                </a:moveTo>
                <a:cubicBezTo>
                  <a:pt x="5629391" y="2013921"/>
                  <a:pt x="5634397" y="2014401"/>
                  <a:pt x="5633300" y="2016321"/>
                </a:cubicBezTo>
                <a:cubicBezTo>
                  <a:pt x="5632614" y="2017624"/>
                  <a:pt x="5629939" y="2019133"/>
                  <a:pt x="5626853" y="2021670"/>
                </a:cubicBezTo>
                <a:cubicBezTo>
                  <a:pt x="5623767" y="2020710"/>
                  <a:pt x="5620544" y="2020573"/>
                  <a:pt x="5620475" y="2019613"/>
                </a:cubicBezTo>
                <a:cubicBezTo>
                  <a:pt x="5620407" y="2018653"/>
                  <a:pt x="5623013" y="2016596"/>
                  <a:pt x="5625413" y="2015567"/>
                </a:cubicBezTo>
                <a:close/>
                <a:moveTo>
                  <a:pt x="7306721" y="2015293"/>
                </a:moveTo>
                <a:cubicBezTo>
                  <a:pt x="7316527" y="2014675"/>
                  <a:pt x="7326403" y="2019887"/>
                  <a:pt x="7328049" y="2027294"/>
                </a:cubicBezTo>
                <a:cubicBezTo>
                  <a:pt x="7329695" y="2034838"/>
                  <a:pt x="7322768" y="2042039"/>
                  <a:pt x="7312206" y="2042725"/>
                </a:cubicBezTo>
                <a:cubicBezTo>
                  <a:pt x="7301919" y="2043410"/>
                  <a:pt x="7292044" y="2039433"/>
                  <a:pt x="7290741" y="2032300"/>
                </a:cubicBezTo>
                <a:cubicBezTo>
                  <a:pt x="7289438" y="2025099"/>
                  <a:pt x="7296845" y="2015841"/>
                  <a:pt x="7306721" y="2015293"/>
                </a:cubicBezTo>
                <a:close/>
                <a:moveTo>
                  <a:pt x="4791754" y="2014195"/>
                </a:moveTo>
                <a:cubicBezTo>
                  <a:pt x="4792852" y="2014537"/>
                  <a:pt x="4793263" y="2016183"/>
                  <a:pt x="4794497" y="2017966"/>
                </a:cubicBezTo>
                <a:cubicBezTo>
                  <a:pt x="4791823" y="2017966"/>
                  <a:pt x="4789629" y="2018035"/>
                  <a:pt x="4787365" y="2017829"/>
                </a:cubicBezTo>
                <a:cubicBezTo>
                  <a:pt x="4787159" y="2017829"/>
                  <a:pt x="4786542" y="2015498"/>
                  <a:pt x="4787228" y="2015018"/>
                </a:cubicBezTo>
                <a:cubicBezTo>
                  <a:pt x="4788257" y="2014332"/>
                  <a:pt x="4790520" y="2013852"/>
                  <a:pt x="4791754" y="2014195"/>
                </a:cubicBezTo>
                <a:close/>
                <a:moveTo>
                  <a:pt x="5563074" y="2011315"/>
                </a:moveTo>
                <a:cubicBezTo>
                  <a:pt x="5558205" y="2013715"/>
                  <a:pt x="5556696" y="2014813"/>
                  <a:pt x="5554708" y="2015430"/>
                </a:cubicBezTo>
                <a:cubicBezTo>
                  <a:pt x="5551004" y="2016527"/>
                  <a:pt x="5547506" y="2016802"/>
                  <a:pt x="5547438" y="2015567"/>
                </a:cubicBezTo>
                <a:cubicBezTo>
                  <a:pt x="5547301" y="2014333"/>
                  <a:pt x="5550593" y="2013235"/>
                  <a:pt x="5554502" y="2012481"/>
                </a:cubicBezTo>
                <a:cubicBezTo>
                  <a:pt x="5556902" y="2012069"/>
                  <a:pt x="5559234" y="2011864"/>
                  <a:pt x="5563074" y="2011315"/>
                </a:cubicBezTo>
                <a:close/>
                <a:moveTo>
                  <a:pt x="4926034" y="2010492"/>
                </a:moveTo>
                <a:cubicBezTo>
                  <a:pt x="4927201" y="2011041"/>
                  <a:pt x="4928366" y="2011658"/>
                  <a:pt x="4929532" y="2012207"/>
                </a:cubicBezTo>
                <a:cubicBezTo>
                  <a:pt x="4927817" y="2012824"/>
                  <a:pt x="4926103" y="2013441"/>
                  <a:pt x="4924388" y="2014058"/>
                </a:cubicBezTo>
                <a:cubicBezTo>
                  <a:pt x="4923566" y="2013304"/>
                  <a:pt x="4921782" y="2012344"/>
                  <a:pt x="4922125" y="2011932"/>
                </a:cubicBezTo>
                <a:cubicBezTo>
                  <a:pt x="4922674" y="2011246"/>
                  <a:pt x="4924663" y="2010903"/>
                  <a:pt x="4926034" y="2010492"/>
                </a:cubicBezTo>
                <a:close/>
                <a:moveTo>
                  <a:pt x="6073652" y="2009669"/>
                </a:moveTo>
                <a:cubicBezTo>
                  <a:pt x="6074612" y="2010835"/>
                  <a:pt x="6071251" y="2013441"/>
                  <a:pt x="6065559" y="2015841"/>
                </a:cubicBezTo>
                <a:cubicBezTo>
                  <a:pt x="6059936" y="2018242"/>
                  <a:pt x="6054724" y="2019202"/>
                  <a:pt x="6053969" y="2018036"/>
                </a:cubicBezTo>
                <a:cubicBezTo>
                  <a:pt x="6053146" y="2016870"/>
                  <a:pt x="6056850" y="2014127"/>
                  <a:pt x="6062336" y="2011795"/>
                </a:cubicBezTo>
                <a:cubicBezTo>
                  <a:pt x="6067411" y="2009601"/>
                  <a:pt x="6072692" y="2008641"/>
                  <a:pt x="6073652" y="2009669"/>
                </a:cubicBezTo>
                <a:close/>
                <a:moveTo>
                  <a:pt x="5061685" y="2007131"/>
                </a:moveTo>
                <a:cubicBezTo>
                  <a:pt x="5062851" y="2007542"/>
                  <a:pt x="5064017" y="2008023"/>
                  <a:pt x="5065114" y="2008434"/>
                </a:cubicBezTo>
                <a:cubicBezTo>
                  <a:pt x="5063400" y="2008914"/>
                  <a:pt x="5061685" y="2009394"/>
                  <a:pt x="5059902" y="2009943"/>
                </a:cubicBezTo>
                <a:cubicBezTo>
                  <a:pt x="5059079" y="2009394"/>
                  <a:pt x="5057365" y="2008640"/>
                  <a:pt x="5057708" y="2008297"/>
                </a:cubicBezTo>
                <a:cubicBezTo>
                  <a:pt x="5058325" y="2007748"/>
                  <a:pt x="5060245" y="2007542"/>
                  <a:pt x="5061685" y="2007131"/>
                </a:cubicBezTo>
                <a:close/>
                <a:moveTo>
                  <a:pt x="1444365" y="2006926"/>
                </a:moveTo>
                <a:cubicBezTo>
                  <a:pt x="1444983" y="2007680"/>
                  <a:pt x="1445737" y="2008297"/>
                  <a:pt x="1446011" y="2009258"/>
                </a:cubicBezTo>
                <a:cubicBezTo>
                  <a:pt x="1446080" y="2009532"/>
                  <a:pt x="1445051" y="2010698"/>
                  <a:pt x="1444502" y="2011452"/>
                </a:cubicBezTo>
                <a:cubicBezTo>
                  <a:pt x="1443817" y="2010698"/>
                  <a:pt x="1443062" y="2010012"/>
                  <a:pt x="1442652" y="2009052"/>
                </a:cubicBezTo>
                <a:cubicBezTo>
                  <a:pt x="1442582" y="2008778"/>
                  <a:pt x="1443749" y="2007612"/>
                  <a:pt x="1444365" y="2006926"/>
                </a:cubicBezTo>
                <a:close/>
                <a:moveTo>
                  <a:pt x="7769667" y="2005545"/>
                </a:moveTo>
                <a:cubicBezTo>
                  <a:pt x="7771294" y="2004302"/>
                  <a:pt x="7772396" y="2004370"/>
                  <a:pt x="7772790" y="2005965"/>
                </a:cubicBezTo>
                <a:cubicBezTo>
                  <a:pt x="7774298" y="2012000"/>
                  <a:pt x="7765795" y="2036826"/>
                  <a:pt x="7753724" y="2064601"/>
                </a:cubicBezTo>
                <a:cubicBezTo>
                  <a:pt x="7740352" y="2095462"/>
                  <a:pt x="7728419" y="2117133"/>
                  <a:pt x="7726292" y="2111647"/>
                </a:cubicBezTo>
                <a:cubicBezTo>
                  <a:pt x="7724098" y="2106229"/>
                  <a:pt x="7732876" y="2075574"/>
                  <a:pt x="7745700" y="2046359"/>
                </a:cubicBezTo>
                <a:cubicBezTo>
                  <a:pt x="7755165" y="2024808"/>
                  <a:pt x="7764784" y="2009274"/>
                  <a:pt x="7769667" y="2005545"/>
                </a:cubicBezTo>
                <a:close/>
                <a:moveTo>
                  <a:pt x="5477555" y="2003291"/>
                </a:moveTo>
                <a:cubicBezTo>
                  <a:pt x="5479955" y="2003840"/>
                  <a:pt x="5482836" y="2003977"/>
                  <a:pt x="5482904" y="2004731"/>
                </a:cubicBezTo>
                <a:cubicBezTo>
                  <a:pt x="5482973" y="2005485"/>
                  <a:pt x="5480436" y="2007474"/>
                  <a:pt x="5478858" y="2007817"/>
                </a:cubicBezTo>
                <a:cubicBezTo>
                  <a:pt x="5477007" y="2008229"/>
                  <a:pt x="5473646" y="2007886"/>
                  <a:pt x="5473372" y="2007200"/>
                </a:cubicBezTo>
                <a:cubicBezTo>
                  <a:pt x="5473029" y="2006514"/>
                  <a:pt x="5475635" y="2005006"/>
                  <a:pt x="5477555" y="2003291"/>
                </a:cubicBezTo>
                <a:close/>
                <a:moveTo>
                  <a:pt x="5195828" y="2002879"/>
                </a:moveTo>
                <a:cubicBezTo>
                  <a:pt x="5196994" y="2002674"/>
                  <a:pt x="5198777" y="2003017"/>
                  <a:pt x="5200285" y="2003222"/>
                </a:cubicBezTo>
                <a:cubicBezTo>
                  <a:pt x="5199943" y="2003771"/>
                  <a:pt x="5199531" y="2004251"/>
                  <a:pt x="5199188" y="2004800"/>
                </a:cubicBezTo>
                <a:cubicBezTo>
                  <a:pt x="5197131" y="2004594"/>
                  <a:pt x="5195074" y="2004388"/>
                  <a:pt x="5193016" y="2004182"/>
                </a:cubicBezTo>
                <a:cubicBezTo>
                  <a:pt x="5193908" y="2003702"/>
                  <a:pt x="5194594" y="2003017"/>
                  <a:pt x="5195828" y="2002879"/>
                </a:cubicBezTo>
                <a:close/>
                <a:moveTo>
                  <a:pt x="7033146" y="2002056"/>
                </a:moveTo>
                <a:cubicBezTo>
                  <a:pt x="7036601" y="2002845"/>
                  <a:pt x="7039052" y="2004731"/>
                  <a:pt x="7039738" y="2007543"/>
                </a:cubicBezTo>
                <a:cubicBezTo>
                  <a:pt x="7041110" y="2013098"/>
                  <a:pt x="7034801" y="2020230"/>
                  <a:pt x="7025543" y="2023591"/>
                </a:cubicBezTo>
                <a:cubicBezTo>
                  <a:pt x="7015461" y="2027294"/>
                  <a:pt x="7005242" y="2025099"/>
                  <a:pt x="7004694" y="2018996"/>
                </a:cubicBezTo>
                <a:cubicBezTo>
                  <a:pt x="7004145" y="2013441"/>
                  <a:pt x="7011209" y="2006309"/>
                  <a:pt x="7020536" y="2003154"/>
                </a:cubicBezTo>
                <a:cubicBezTo>
                  <a:pt x="7025233" y="2001576"/>
                  <a:pt x="7029691" y="2001268"/>
                  <a:pt x="7033146" y="2002056"/>
                </a:cubicBezTo>
                <a:close/>
                <a:moveTo>
                  <a:pt x="2198333" y="1999450"/>
                </a:moveTo>
                <a:cubicBezTo>
                  <a:pt x="2199842" y="2003359"/>
                  <a:pt x="2201351" y="2007337"/>
                  <a:pt x="2202859" y="2011314"/>
                </a:cubicBezTo>
                <a:cubicBezTo>
                  <a:pt x="2201419" y="2012892"/>
                  <a:pt x="2199979" y="2016115"/>
                  <a:pt x="2198607" y="2015635"/>
                </a:cubicBezTo>
                <a:cubicBezTo>
                  <a:pt x="2197510" y="2015223"/>
                  <a:pt x="2196413" y="2010423"/>
                  <a:pt x="2195247" y="2007542"/>
                </a:cubicBezTo>
                <a:cubicBezTo>
                  <a:pt x="2196276" y="2004868"/>
                  <a:pt x="2197304" y="2002193"/>
                  <a:pt x="2198333" y="1999450"/>
                </a:cubicBezTo>
                <a:close/>
                <a:moveTo>
                  <a:pt x="3152418" y="1998422"/>
                </a:moveTo>
                <a:cubicBezTo>
                  <a:pt x="3153927" y="2002674"/>
                  <a:pt x="3155436" y="2006926"/>
                  <a:pt x="3156944" y="2011109"/>
                </a:cubicBezTo>
                <a:cubicBezTo>
                  <a:pt x="3155436" y="2011521"/>
                  <a:pt x="3153790" y="2013235"/>
                  <a:pt x="3152350" y="2011932"/>
                </a:cubicBezTo>
                <a:cubicBezTo>
                  <a:pt x="3151184" y="2010904"/>
                  <a:pt x="3150155" y="2006240"/>
                  <a:pt x="3148989" y="2003154"/>
                </a:cubicBezTo>
                <a:cubicBezTo>
                  <a:pt x="3150155" y="2001577"/>
                  <a:pt x="3151252" y="1999999"/>
                  <a:pt x="3152418" y="1998422"/>
                </a:cubicBezTo>
                <a:close/>
                <a:moveTo>
                  <a:pt x="7642420" y="1998216"/>
                </a:moveTo>
                <a:cubicBezTo>
                  <a:pt x="7644065" y="2000068"/>
                  <a:pt x="7636453" y="2015636"/>
                  <a:pt x="7625481" y="2032986"/>
                </a:cubicBezTo>
                <a:cubicBezTo>
                  <a:pt x="7614782" y="2050063"/>
                  <a:pt x="7604084" y="2062544"/>
                  <a:pt x="7602369" y="2059801"/>
                </a:cubicBezTo>
                <a:cubicBezTo>
                  <a:pt x="7600655" y="2056989"/>
                  <a:pt x="7608473" y="2040736"/>
                  <a:pt x="7619514" y="2024345"/>
                </a:cubicBezTo>
                <a:cubicBezTo>
                  <a:pt x="7630898" y="2007406"/>
                  <a:pt x="7640774" y="1996296"/>
                  <a:pt x="7642420" y="1998216"/>
                </a:cubicBezTo>
                <a:close/>
                <a:moveTo>
                  <a:pt x="6149844" y="1996159"/>
                </a:moveTo>
                <a:cubicBezTo>
                  <a:pt x="6145387" y="1999657"/>
                  <a:pt x="6142986" y="2002125"/>
                  <a:pt x="6139146" y="2004457"/>
                </a:cubicBezTo>
                <a:cubicBezTo>
                  <a:pt x="6134963" y="2007063"/>
                  <a:pt x="6128447" y="2008503"/>
                  <a:pt x="6126733" y="2007543"/>
                </a:cubicBezTo>
                <a:cubicBezTo>
                  <a:pt x="6124676" y="2006377"/>
                  <a:pt x="6128653" y="2002537"/>
                  <a:pt x="6134963" y="2000137"/>
                </a:cubicBezTo>
                <a:cubicBezTo>
                  <a:pt x="6139420" y="1998491"/>
                  <a:pt x="6143535" y="1997805"/>
                  <a:pt x="6149844" y="1996159"/>
                </a:cubicBezTo>
                <a:close/>
                <a:moveTo>
                  <a:pt x="5403968" y="1993690"/>
                </a:moveTo>
                <a:cubicBezTo>
                  <a:pt x="5405683" y="1993209"/>
                  <a:pt x="5408700" y="1993347"/>
                  <a:pt x="5409181" y="1993895"/>
                </a:cubicBezTo>
                <a:cubicBezTo>
                  <a:pt x="5409661" y="1994444"/>
                  <a:pt x="5407603" y="1995816"/>
                  <a:pt x="5406026" y="1997461"/>
                </a:cubicBezTo>
                <a:cubicBezTo>
                  <a:pt x="5403557" y="1997050"/>
                  <a:pt x="5400951" y="1997050"/>
                  <a:pt x="5400745" y="1996433"/>
                </a:cubicBezTo>
                <a:cubicBezTo>
                  <a:pt x="5400539" y="1995816"/>
                  <a:pt x="5402597" y="1994101"/>
                  <a:pt x="5403968" y="1993690"/>
                </a:cubicBezTo>
                <a:close/>
                <a:moveTo>
                  <a:pt x="5990327" y="1992044"/>
                </a:moveTo>
                <a:cubicBezTo>
                  <a:pt x="5985938" y="1994856"/>
                  <a:pt x="5983538" y="1996913"/>
                  <a:pt x="5980315" y="1998079"/>
                </a:cubicBezTo>
                <a:cubicBezTo>
                  <a:pt x="5976131" y="1999656"/>
                  <a:pt x="5971948" y="2000205"/>
                  <a:pt x="5971399" y="1998628"/>
                </a:cubicBezTo>
                <a:cubicBezTo>
                  <a:pt x="5970850" y="1997119"/>
                  <a:pt x="5974074" y="1994650"/>
                  <a:pt x="5978463" y="1993278"/>
                </a:cubicBezTo>
                <a:cubicBezTo>
                  <a:pt x="5981754" y="1992250"/>
                  <a:pt x="5984978" y="1992593"/>
                  <a:pt x="5990327" y="1992044"/>
                </a:cubicBezTo>
                <a:close/>
                <a:moveTo>
                  <a:pt x="5906454" y="1988478"/>
                </a:moveTo>
                <a:cubicBezTo>
                  <a:pt x="5910775" y="1986695"/>
                  <a:pt x="5915712" y="1987723"/>
                  <a:pt x="5914204" y="1990055"/>
                </a:cubicBezTo>
                <a:cubicBezTo>
                  <a:pt x="5913106" y="1991769"/>
                  <a:pt x="5909472" y="1994856"/>
                  <a:pt x="5907688" y="1995267"/>
                </a:cubicBezTo>
                <a:cubicBezTo>
                  <a:pt x="5904397" y="1995884"/>
                  <a:pt x="5901653" y="1994993"/>
                  <a:pt x="5896784" y="1994650"/>
                </a:cubicBezTo>
                <a:cubicBezTo>
                  <a:pt x="5901311" y="1991701"/>
                  <a:pt x="5903642" y="1989643"/>
                  <a:pt x="5906454" y="1988478"/>
                </a:cubicBezTo>
                <a:close/>
                <a:moveTo>
                  <a:pt x="6956517" y="1987320"/>
                </a:moveTo>
                <a:cubicBezTo>
                  <a:pt x="6959929" y="1987997"/>
                  <a:pt x="6962380" y="1989814"/>
                  <a:pt x="6962998" y="1992592"/>
                </a:cubicBezTo>
                <a:cubicBezTo>
                  <a:pt x="6964163" y="1997941"/>
                  <a:pt x="6957237" y="2005759"/>
                  <a:pt x="6948390" y="2009051"/>
                </a:cubicBezTo>
                <a:cubicBezTo>
                  <a:pt x="6939200" y="2012412"/>
                  <a:pt x="6930559" y="2010835"/>
                  <a:pt x="6929530" y="2005485"/>
                </a:cubicBezTo>
                <a:cubicBezTo>
                  <a:pt x="6928502" y="2000205"/>
                  <a:pt x="6935428" y="1992387"/>
                  <a:pt x="6944275" y="1988889"/>
                </a:cubicBezTo>
                <a:cubicBezTo>
                  <a:pt x="6948733" y="1987106"/>
                  <a:pt x="6953105" y="1986643"/>
                  <a:pt x="6956517" y="1987320"/>
                </a:cubicBezTo>
                <a:close/>
                <a:moveTo>
                  <a:pt x="6219590" y="1986009"/>
                </a:moveTo>
                <a:cubicBezTo>
                  <a:pt x="6220071" y="1987380"/>
                  <a:pt x="6215887" y="1991495"/>
                  <a:pt x="6211635" y="1993758"/>
                </a:cubicBezTo>
                <a:cubicBezTo>
                  <a:pt x="6205943" y="1996844"/>
                  <a:pt x="6199085" y="1998284"/>
                  <a:pt x="6197988" y="1996707"/>
                </a:cubicBezTo>
                <a:cubicBezTo>
                  <a:pt x="6196822" y="1995061"/>
                  <a:pt x="6201074" y="1991152"/>
                  <a:pt x="6207109" y="1988066"/>
                </a:cubicBezTo>
                <a:cubicBezTo>
                  <a:pt x="6212664" y="1985323"/>
                  <a:pt x="6218973" y="1984226"/>
                  <a:pt x="6219590" y="1986009"/>
                </a:cubicBezTo>
                <a:close/>
                <a:moveTo>
                  <a:pt x="5331685" y="1984157"/>
                </a:moveTo>
                <a:cubicBezTo>
                  <a:pt x="5332851" y="1984294"/>
                  <a:pt x="5333948" y="1984500"/>
                  <a:pt x="5335045" y="1984637"/>
                </a:cubicBezTo>
                <a:cubicBezTo>
                  <a:pt x="5333331" y="1985391"/>
                  <a:pt x="5331616" y="1986146"/>
                  <a:pt x="5329902" y="1986900"/>
                </a:cubicBezTo>
                <a:cubicBezTo>
                  <a:pt x="5329079" y="1986557"/>
                  <a:pt x="5327364" y="1986214"/>
                  <a:pt x="5327776" y="1985872"/>
                </a:cubicBezTo>
                <a:cubicBezTo>
                  <a:pt x="5328325" y="1985323"/>
                  <a:pt x="5330313" y="1984774"/>
                  <a:pt x="5331685" y="1984157"/>
                </a:cubicBezTo>
                <a:close/>
                <a:moveTo>
                  <a:pt x="7241698" y="1983746"/>
                </a:moveTo>
                <a:cubicBezTo>
                  <a:pt x="7245787" y="1984963"/>
                  <a:pt x="7248942" y="1987449"/>
                  <a:pt x="7250073" y="1990878"/>
                </a:cubicBezTo>
                <a:cubicBezTo>
                  <a:pt x="7252199" y="1997393"/>
                  <a:pt x="7245272" y="2006103"/>
                  <a:pt x="7235740" y="2008778"/>
                </a:cubicBezTo>
                <a:cubicBezTo>
                  <a:pt x="7226276" y="2011452"/>
                  <a:pt x="7216126" y="2007543"/>
                  <a:pt x="7214617" y="2000685"/>
                </a:cubicBezTo>
                <a:cubicBezTo>
                  <a:pt x="7213177" y="1994307"/>
                  <a:pt x="7218801" y="1987244"/>
                  <a:pt x="7227716" y="1984226"/>
                </a:cubicBezTo>
                <a:cubicBezTo>
                  <a:pt x="7232585" y="1982580"/>
                  <a:pt x="7237609" y="1982528"/>
                  <a:pt x="7241698" y="1983746"/>
                </a:cubicBezTo>
                <a:close/>
                <a:moveTo>
                  <a:pt x="6060485" y="1983334"/>
                </a:moveTo>
                <a:cubicBezTo>
                  <a:pt x="6062611" y="1983540"/>
                  <a:pt x="6059182" y="1985529"/>
                  <a:pt x="6054792" y="1987380"/>
                </a:cubicBezTo>
                <a:cubicBezTo>
                  <a:pt x="6050198" y="1989301"/>
                  <a:pt x="6042311" y="1991015"/>
                  <a:pt x="6043134" y="1989781"/>
                </a:cubicBezTo>
                <a:cubicBezTo>
                  <a:pt x="6043819" y="1988752"/>
                  <a:pt x="6047180" y="1987038"/>
                  <a:pt x="6050540" y="1984843"/>
                </a:cubicBezTo>
                <a:cubicBezTo>
                  <a:pt x="6054930" y="1984157"/>
                  <a:pt x="6059044" y="1983197"/>
                  <a:pt x="6060485" y="1983334"/>
                </a:cubicBezTo>
                <a:close/>
                <a:moveTo>
                  <a:pt x="5120664" y="1979631"/>
                </a:moveTo>
                <a:cubicBezTo>
                  <a:pt x="5122516" y="1979905"/>
                  <a:pt x="5124504" y="1980180"/>
                  <a:pt x="5126493" y="1980454"/>
                </a:cubicBezTo>
                <a:cubicBezTo>
                  <a:pt x="5125602" y="1981277"/>
                  <a:pt x="5125122" y="1981826"/>
                  <a:pt x="5124573" y="1982374"/>
                </a:cubicBezTo>
                <a:cubicBezTo>
                  <a:pt x="5122790" y="1981963"/>
                  <a:pt x="5120664" y="1981689"/>
                  <a:pt x="5119429" y="1981140"/>
                </a:cubicBezTo>
                <a:cubicBezTo>
                  <a:pt x="5118881" y="1980934"/>
                  <a:pt x="5120184" y="1980111"/>
                  <a:pt x="5120664" y="1979631"/>
                </a:cubicBezTo>
                <a:close/>
                <a:moveTo>
                  <a:pt x="5833142" y="1979357"/>
                </a:moveTo>
                <a:cubicBezTo>
                  <a:pt x="5836502" y="1978534"/>
                  <a:pt x="5839451" y="1979425"/>
                  <a:pt x="5841646" y="1979562"/>
                </a:cubicBezTo>
                <a:cubicBezTo>
                  <a:pt x="5841029" y="1983197"/>
                  <a:pt x="5836228" y="1986489"/>
                  <a:pt x="5832045" y="1986695"/>
                </a:cubicBezTo>
                <a:cubicBezTo>
                  <a:pt x="5829507" y="1986832"/>
                  <a:pt x="5826353" y="1985803"/>
                  <a:pt x="5826627" y="1984637"/>
                </a:cubicBezTo>
                <a:cubicBezTo>
                  <a:pt x="5827038" y="1983197"/>
                  <a:pt x="5831221" y="1979768"/>
                  <a:pt x="5833142" y="1979357"/>
                </a:cubicBezTo>
                <a:close/>
                <a:moveTo>
                  <a:pt x="4984671" y="1977505"/>
                </a:moveTo>
                <a:cubicBezTo>
                  <a:pt x="4986660" y="1977848"/>
                  <a:pt x="4988648" y="1978259"/>
                  <a:pt x="4990637" y="1978739"/>
                </a:cubicBezTo>
                <a:cubicBezTo>
                  <a:pt x="4989746" y="1979700"/>
                  <a:pt x="4989266" y="1980317"/>
                  <a:pt x="4988717" y="1980865"/>
                </a:cubicBezTo>
                <a:cubicBezTo>
                  <a:pt x="4986934" y="1980317"/>
                  <a:pt x="4984808" y="1979905"/>
                  <a:pt x="4983505" y="1979220"/>
                </a:cubicBezTo>
                <a:cubicBezTo>
                  <a:pt x="4982956" y="1978945"/>
                  <a:pt x="4984259" y="1978054"/>
                  <a:pt x="4984671" y="1977505"/>
                </a:cubicBezTo>
                <a:close/>
                <a:moveTo>
                  <a:pt x="6881413" y="1977222"/>
                </a:moveTo>
                <a:cubicBezTo>
                  <a:pt x="6884816" y="1977693"/>
                  <a:pt x="6887148" y="1979322"/>
                  <a:pt x="6887422" y="1981962"/>
                </a:cubicBezTo>
                <a:cubicBezTo>
                  <a:pt x="6887971" y="1987380"/>
                  <a:pt x="6880701" y="1994924"/>
                  <a:pt x="6871580" y="1998422"/>
                </a:cubicBezTo>
                <a:cubicBezTo>
                  <a:pt x="6863419" y="2001508"/>
                  <a:pt x="6856287" y="2000548"/>
                  <a:pt x="6854847" y="1996021"/>
                </a:cubicBezTo>
                <a:cubicBezTo>
                  <a:pt x="6853269" y="1990946"/>
                  <a:pt x="6859647" y="1983471"/>
                  <a:pt x="6868974" y="1979425"/>
                </a:cubicBezTo>
                <a:cubicBezTo>
                  <a:pt x="6873535" y="1977436"/>
                  <a:pt x="6878010" y="1976750"/>
                  <a:pt x="6881413" y="1977222"/>
                </a:cubicBezTo>
                <a:close/>
                <a:moveTo>
                  <a:pt x="7452607" y="1974873"/>
                </a:moveTo>
                <a:cubicBezTo>
                  <a:pt x="7456448" y="1975276"/>
                  <a:pt x="7459311" y="1976956"/>
                  <a:pt x="7460134" y="1979836"/>
                </a:cubicBezTo>
                <a:cubicBezTo>
                  <a:pt x="7461849" y="1985734"/>
                  <a:pt x="7455127" y="1994787"/>
                  <a:pt x="7444978" y="2000068"/>
                </a:cubicBezTo>
                <a:cubicBezTo>
                  <a:pt x="7434965" y="2005280"/>
                  <a:pt x="7425295" y="2003977"/>
                  <a:pt x="7423855" y="1997667"/>
                </a:cubicBezTo>
                <a:cubicBezTo>
                  <a:pt x="7422415" y="1991358"/>
                  <a:pt x="7429685" y="1982031"/>
                  <a:pt x="7439217" y="1977573"/>
                </a:cubicBezTo>
                <a:cubicBezTo>
                  <a:pt x="7443949" y="1975344"/>
                  <a:pt x="7448767" y="1974470"/>
                  <a:pt x="7452607" y="1974873"/>
                </a:cubicBezTo>
                <a:close/>
                <a:moveTo>
                  <a:pt x="6293177" y="1974761"/>
                </a:moveTo>
                <a:cubicBezTo>
                  <a:pt x="6293931" y="1976956"/>
                  <a:pt x="6289199" y="1981619"/>
                  <a:pt x="6282752" y="1984980"/>
                </a:cubicBezTo>
                <a:cubicBezTo>
                  <a:pt x="6276443" y="1988272"/>
                  <a:pt x="6270271" y="1989163"/>
                  <a:pt x="6269448" y="1986969"/>
                </a:cubicBezTo>
                <a:cubicBezTo>
                  <a:pt x="6268625" y="1984911"/>
                  <a:pt x="6273837" y="1979974"/>
                  <a:pt x="6279941" y="1976887"/>
                </a:cubicBezTo>
                <a:cubicBezTo>
                  <a:pt x="6286387" y="1973595"/>
                  <a:pt x="6292354" y="1972635"/>
                  <a:pt x="6293177" y="1974761"/>
                </a:cubicBezTo>
                <a:close/>
                <a:moveTo>
                  <a:pt x="7624658" y="1974487"/>
                </a:moveTo>
                <a:cubicBezTo>
                  <a:pt x="7626304" y="1976476"/>
                  <a:pt x="7619446" y="1988478"/>
                  <a:pt x="7609432" y="2001371"/>
                </a:cubicBezTo>
                <a:cubicBezTo>
                  <a:pt x="7598940" y="2014881"/>
                  <a:pt x="7587144" y="2024825"/>
                  <a:pt x="7586116" y="2020779"/>
                </a:cubicBezTo>
                <a:cubicBezTo>
                  <a:pt x="7585156" y="2016938"/>
                  <a:pt x="7592768" y="2004045"/>
                  <a:pt x="7603123" y="1992112"/>
                </a:cubicBezTo>
                <a:cubicBezTo>
                  <a:pt x="7613616" y="1979905"/>
                  <a:pt x="7622943" y="1972430"/>
                  <a:pt x="7624658" y="1974487"/>
                </a:cubicBezTo>
                <a:close/>
                <a:moveTo>
                  <a:pt x="5767785" y="1974076"/>
                </a:moveTo>
                <a:cubicBezTo>
                  <a:pt x="5767305" y="1975379"/>
                  <a:pt x="5764905" y="1977231"/>
                  <a:pt x="5762299" y="1979974"/>
                </a:cubicBezTo>
                <a:cubicBezTo>
                  <a:pt x="5758801" y="1979494"/>
                  <a:pt x="5755372" y="1979700"/>
                  <a:pt x="5754961" y="1978808"/>
                </a:cubicBezTo>
                <a:cubicBezTo>
                  <a:pt x="5754549" y="1977916"/>
                  <a:pt x="5756401" y="1975790"/>
                  <a:pt x="5758596" y="1974487"/>
                </a:cubicBezTo>
                <a:cubicBezTo>
                  <a:pt x="5761750" y="1972636"/>
                  <a:pt x="5768334" y="1972293"/>
                  <a:pt x="5767785" y="1974076"/>
                </a:cubicBezTo>
                <a:close/>
                <a:moveTo>
                  <a:pt x="5697286" y="1973939"/>
                </a:moveTo>
                <a:cubicBezTo>
                  <a:pt x="5692416" y="1976476"/>
                  <a:pt x="5690976" y="1977574"/>
                  <a:pt x="5688919" y="1978260"/>
                </a:cubicBezTo>
                <a:cubicBezTo>
                  <a:pt x="5685215" y="1979562"/>
                  <a:pt x="5681718" y="1980043"/>
                  <a:pt x="5681649" y="1978945"/>
                </a:cubicBezTo>
                <a:cubicBezTo>
                  <a:pt x="5681512" y="1977917"/>
                  <a:pt x="5684804" y="1976682"/>
                  <a:pt x="5688644" y="1975654"/>
                </a:cubicBezTo>
                <a:cubicBezTo>
                  <a:pt x="5691182" y="1975105"/>
                  <a:pt x="5693514" y="1974693"/>
                  <a:pt x="5697286" y="1973939"/>
                </a:cubicBezTo>
                <a:close/>
                <a:moveTo>
                  <a:pt x="5259607" y="1973047"/>
                </a:moveTo>
                <a:cubicBezTo>
                  <a:pt x="5260293" y="1973458"/>
                  <a:pt x="5260910" y="1973870"/>
                  <a:pt x="5261871" y="1974556"/>
                </a:cubicBezTo>
                <a:cubicBezTo>
                  <a:pt x="5259950" y="1975036"/>
                  <a:pt x="5258167" y="1975653"/>
                  <a:pt x="5256247" y="1975927"/>
                </a:cubicBezTo>
                <a:cubicBezTo>
                  <a:pt x="5255767" y="1975996"/>
                  <a:pt x="5254121" y="1974899"/>
                  <a:pt x="5254532" y="1974693"/>
                </a:cubicBezTo>
                <a:cubicBezTo>
                  <a:pt x="5255835" y="1974076"/>
                  <a:pt x="5257824" y="1973596"/>
                  <a:pt x="5259607" y="1973047"/>
                </a:cubicBezTo>
                <a:close/>
                <a:moveTo>
                  <a:pt x="6794771" y="1972704"/>
                </a:moveTo>
                <a:cubicBezTo>
                  <a:pt x="6802795" y="1969206"/>
                  <a:pt x="6810201" y="1970166"/>
                  <a:pt x="6811162" y="1974761"/>
                </a:cubicBezTo>
                <a:cubicBezTo>
                  <a:pt x="6812190" y="1979493"/>
                  <a:pt x="6806567" y="1986008"/>
                  <a:pt x="6797994" y="1990123"/>
                </a:cubicBezTo>
                <a:cubicBezTo>
                  <a:pt x="6789765" y="1994101"/>
                  <a:pt x="6781672" y="1993964"/>
                  <a:pt x="6780232" y="1989849"/>
                </a:cubicBezTo>
                <a:cubicBezTo>
                  <a:pt x="6778586" y="1985254"/>
                  <a:pt x="6785856" y="1976544"/>
                  <a:pt x="6794771" y="1972704"/>
                </a:cubicBezTo>
                <a:close/>
                <a:moveTo>
                  <a:pt x="4850390" y="1971744"/>
                </a:moveTo>
                <a:cubicBezTo>
                  <a:pt x="4851899" y="1972636"/>
                  <a:pt x="4853202" y="1973733"/>
                  <a:pt x="4854025" y="1974831"/>
                </a:cubicBezTo>
                <a:cubicBezTo>
                  <a:pt x="4854162" y="1975036"/>
                  <a:pt x="4851830" y="1975585"/>
                  <a:pt x="4849910" y="1976202"/>
                </a:cubicBezTo>
                <a:cubicBezTo>
                  <a:pt x="4848881" y="1974968"/>
                  <a:pt x="4847578" y="1973870"/>
                  <a:pt x="4847098" y="1972704"/>
                </a:cubicBezTo>
                <a:cubicBezTo>
                  <a:pt x="4846961" y="1972362"/>
                  <a:pt x="4850184" y="1971607"/>
                  <a:pt x="4850390" y="1971744"/>
                </a:cubicBezTo>
                <a:close/>
                <a:moveTo>
                  <a:pt x="7527239" y="1971118"/>
                </a:moveTo>
                <a:cubicBezTo>
                  <a:pt x="7530839" y="1970441"/>
                  <a:pt x="7533377" y="1971092"/>
                  <a:pt x="7534062" y="1973253"/>
                </a:cubicBezTo>
                <a:cubicBezTo>
                  <a:pt x="7535435" y="1977573"/>
                  <a:pt x="7528850" y="1987174"/>
                  <a:pt x="7519386" y="1994649"/>
                </a:cubicBezTo>
                <a:cubicBezTo>
                  <a:pt x="7509031" y="2002811"/>
                  <a:pt x="7498195" y="2005348"/>
                  <a:pt x="7496618" y="1999999"/>
                </a:cubicBezTo>
                <a:cubicBezTo>
                  <a:pt x="7495109" y="1994649"/>
                  <a:pt x="7503270" y="1983951"/>
                  <a:pt x="7514038" y="1976956"/>
                </a:cubicBezTo>
                <a:cubicBezTo>
                  <a:pt x="7518976" y="1973801"/>
                  <a:pt x="7523639" y="1971795"/>
                  <a:pt x="7527239" y="1971118"/>
                </a:cubicBezTo>
                <a:close/>
                <a:moveTo>
                  <a:pt x="6133728" y="1969824"/>
                </a:moveTo>
                <a:cubicBezTo>
                  <a:pt x="6134071" y="1970784"/>
                  <a:pt x="6129888" y="1973459"/>
                  <a:pt x="6124744" y="1975448"/>
                </a:cubicBezTo>
                <a:cubicBezTo>
                  <a:pt x="6119532" y="1977436"/>
                  <a:pt x="6114937" y="1978122"/>
                  <a:pt x="6115280" y="1976819"/>
                </a:cubicBezTo>
                <a:cubicBezTo>
                  <a:pt x="6115554" y="1975722"/>
                  <a:pt x="6117817" y="1974145"/>
                  <a:pt x="6122892" y="1972087"/>
                </a:cubicBezTo>
                <a:cubicBezTo>
                  <a:pt x="6128310" y="1969893"/>
                  <a:pt x="6133248" y="1968864"/>
                  <a:pt x="6133728" y="1969824"/>
                </a:cubicBezTo>
                <a:close/>
                <a:moveTo>
                  <a:pt x="6736341" y="1969001"/>
                </a:moveTo>
                <a:cubicBezTo>
                  <a:pt x="6738330" y="1973322"/>
                  <a:pt x="6731609" y="1981963"/>
                  <a:pt x="6722899" y="1986283"/>
                </a:cubicBezTo>
                <a:cubicBezTo>
                  <a:pt x="6714944" y="1990192"/>
                  <a:pt x="6707743" y="1989849"/>
                  <a:pt x="6706577" y="1985323"/>
                </a:cubicBezTo>
                <a:cubicBezTo>
                  <a:pt x="6705411" y="1980728"/>
                  <a:pt x="6710486" y="1974007"/>
                  <a:pt x="6718510" y="1969550"/>
                </a:cubicBezTo>
                <a:cubicBezTo>
                  <a:pt x="6726123" y="1965366"/>
                  <a:pt x="6734489" y="1965092"/>
                  <a:pt x="6736341" y="1969001"/>
                </a:cubicBezTo>
                <a:close/>
                <a:moveTo>
                  <a:pt x="6644924" y="1967286"/>
                </a:moveTo>
                <a:cubicBezTo>
                  <a:pt x="6653085" y="1962829"/>
                  <a:pt x="6660972" y="1962829"/>
                  <a:pt x="6661795" y="1967286"/>
                </a:cubicBezTo>
                <a:cubicBezTo>
                  <a:pt x="6662618" y="1971813"/>
                  <a:pt x="6656308" y="1979219"/>
                  <a:pt x="6648079" y="1983334"/>
                </a:cubicBezTo>
                <a:cubicBezTo>
                  <a:pt x="6639780" y="1987449"/>
                  <a:pt x="6632717" y="1986900"/>
                  <a:pt x="6632511" y="1981962"/>
                </a:cubicBezTo>
                <a:cubicBezTo>
                  <a:pt x="6632305" y="1977573"/>
                  <a:pt x="6637517" y="1971470"/>
                  <a:pt x="6644924" y="1967286"/>
                </a:cubicBezTo>
                <a:close/>
                <a:moveTo>
                  <a:pt x="6366557" y="1966327"/>
                </a:moveTo>
                <a:cubicBezTo>
                  <a:pt x="6367037" y="1969481"/>
                  <a:pt x="6360590" y="1976065"/>
                  <a:pt x="6353732" y="1979220"/>
                </a:cubicBezTo>
                <a:cubicBezTo>
                  <a:pt x="6347834" y="1981963"/>
                  <a:pt x="6342417" y="1981894"/>
                  <a:pt x="6341868" y="1979151"/>
                </a:cubicBezTo>
                <a:cubicBezTo>
                  <a:pt x="6341319" y="1976271"/>
                  <a:pt x="6345640" y="1971539"/>
                  <a:pt x="6351812" y="1968110"/>
                </a:cubicBezTo>
                <a:cubicBezTo>
                  <a:pt x="6358944" y="1964132"/>
                  <a:pt x="6366077" y="1963241"/>
                  <a:pt x="6366557" y="1966327"/>
                </a:cubicBezTo>
                <a:close/>
                <a:moveTo>
                  <a:pt x="1855022" y="1965503"/>
                </a:moveTo>
                <a:cubicBezTo>
                  <a:pt x="1856532" y="1967629"/>
                  <a:pt x="1857972" y="1970372"/>
                  <a:pt x="1858863" y="1973527"/>
                </a:cubicBezTo>
                <a:cubicBezTo>
                  <a:pt x="1859069" y="1974144"/>
                  <a:pt x="1856874" y="1977093"/>
                  <a:pt x="1855092" y="1980110"/>
                </a:cubicBezTo>
                <a:cubicBezTo>
                  <a:pt x="1853925" y="1976681"/>
                  <a:pt x="1852554" y="1973801"/>
                  <a:pt x="1852005" y="1970372"/>
                </a:cubicBezTo>
                <a:cubicBezTo>
                  <a:pt x="1851868" y="1969412"/>
                  <a:pt x="1854816" y="1965229"/>
                  <a:pt x="1855022" y="1965503"/>
                </a:cubicBezTo>
                <a:close/>
                <a:moveTo>
                  <a:pt x="4711928" y="1964269"/>
                </a:moveTo>
                <a:cubicBezTo>
                  <a:pt x="4713917" y="1964337"/>
                  <a:pt x="4715974" y="1965023"/>
                  <a:pt x="4718100" y="1965503"/>
                </a:cubicBezTo>
                <a:cubicBezTo>
                  <a:pt x="4717483" y="1967081"/>
                  <a:pt x="4717072" y="1968109"/>
                  <a:pt x="4716660" y="1969138"/>
                </a:cubicBezTo>
                <a:cubicBezTo>
                  <a:pt x="4714808" y="1968521"/>
                  <a:pt x="4712682" y="1968041"/>
                  <a:pt x="4711174" y="1967081"/>
                </a:cubicBezTo>
                <a:cubicBezTo>
                  <a:pt x="4710625" y="1966738"/>
                  <a:pt x="4711448" y="1964269"/>
                  <a:pt x="4711928" y="1964269"/>
                </a:cubicBezTo>
                <a:close/>
                <a:moveTo>
                  <a:pt x="5609708" y="1962829"/>
                </a:moveTo>
                <a:cubicBezTo>
                  <a:pt x="5612451" y="1963240"/>
                  <a:pt x="5615400" y="1963035"/>
                  <a:pt x="5615812" y="1963926"/>
                </a:cubicBezTo>
                <a:cubicBezTo>
                  <a:pt x="5616223" y="1964886"/>
                  <a:pt x="5614234" y="1966807"/>
                  <a:pt x="5613343" y="1968315"/>
                </a:cubicBezTo>
                <a:cubicBezTo>
                  <a:pt x="5611217" y="1968315"/>
                  <a:pt x="5607993" y="1968864"/>
                  <a:pt x="5607239" y="1968110"/>
                </a:cubicBezTo>
                <a:cubicBezTo>
                  <a:pt x="5606485" y="1967287"/>
                  <a:pt x="5608474" y="1965229"/>
                  <a:pt x="5609708" y="1962829"/>
                </a:cubicBezTo>
                <a:close/>
                <a:moveTo>
                  <a:pt x="6425605" y="1962006"/>
                </a:moveTo>
                <a:cubicBezTo>
                  <a:pt x="6432532" y="1958234"/>
                  <a:pt x="6438978" y="1958234"/>
                  <a:pt x="6439390" y="1962211"/>
                </a:cubicBezTo>
                <a:cubicBezTo>
                  <a:pt x="6439801" y="1966326"/>
                  <a:pt x="6434246" y="1972430"/>
                  <a:pt x="6426565" y="1976133"/>
                </a:cubicBezTo>
                <a:cubicBezTo>
                  <a:pt x="6420050" y="1979288"/>
                  <a:pt x="6414701" y="1979151"/>
                  <a:pt x="6413946" y="1976065"/>
                </a:cubicBezTo>
                <a:cubicBezTo>
                  <a:pt x="6413123" y="1972498"/>
                  <a:pt x="6418816" y="1965778"/>
                  <a:pt x="6425605" y="1962006"/>
                </a:cubicBezTo>
                <a:close/>
                <a:moveTo>
                  <a:pt x="2330350" y="1962005"/>
                </a:moveTo>
                <a:cubicBezTo>
                  <a:pt x="2331516" y="1960908"/>
                  <a:pt x="2333436" y="1963857"/>
                  <a:pt x="2335013" y="1965023"/>
                </a:cubicBezTo>
                <a:cubicBezTo>
                  <a:pt x="2334876" y="1969001"/>
                  <a:pt x="2334671" y="1973047"/>
                  <a:pt x="2334534" y="1977024"/>
                </a:cubicBezTo>
                <a:cubicBezTo>
                  <a:pt x="2332408" y="1975310"/>
                  <a:pt x="2330213" y="1973595"/>
                  <a:pt x="2328087" y="1971881"/>
                </a:cubicBezTo>
                <a:cubicBezTo>
                  <a:pt x="2328841" y="1968383"/>
                  <a:pt x="2329184" y="1963103"/>
                  <a:pt x="2330350" y="1962005"/>
                </a:cubicBezTo>
                <a:close/>
                <a:moveTo>
                  <a:pt x="6498711" y="1961800"/>
                </a:moveTo>
                <a:cubicBezTo>
                  <a:pt x="6505843" y="1957891"/>
                  <a:pt x="6512907" y="1958097"/>
                  <a:pt x="6513524" y="1962417"/>
                </a:cubicBezTo>
                <a:cubicBezTo>
                  <a:pt x="6514141" y="1966807"/>
                  <a:pt x="6508243" y="1974419"/>
                  <a:pt x="6501454" y="1978259"/>
                </a:cubicBezTo>
                <a:cubicBezTo>
                  <a:pt x="6494321" y="1982306"/>
                  <a:pt x="6487738" y="1982100"/>
                  <a:pt x="6486915" y="1977368"/>
                </a:cubicBezTo>
                <a:cubicBezTo>
                  <a:pt x="6485955" y="1972636"/>
                  <a:pt x="6491098" y="1965984"/>
                  <a:pt x="6498711" y="1961800"/>
                </a:cubicBezTo>
                <a:close/>
                <a:moveTo>
                  <a:pt x="6581882" y="1961765"/>
                </a:moveTo>
                <a:cubicBezTo>
                  <a:pt x="6584796" y="1962040"/>
                  <a:pt x="6586836" y="1963480"/>
                  <a:pt x="6587111" y="1965983"/>
                </a:cubicBezTo>
                <a:cubicBezTo>
                  <a:pt x="6587522" y="1970235"/>
                  <a:pt x="6581830" y="1977504"/>
                  <a:pt x="6575246" y="1981139"/>
                </a:cubicBezTo>
                <a:cubicBezTo>
                  <a:pt x="6567428" y="1985460"/>
                  <a:pt x="6559610" y="1984911"/>
                  <a:pt x="6559404" y="1979973"/>
                </a:cubicBezTo>
                <a:cubicBezTo>
                  <a:pt x="6559199" y="1975584"/>
                  <a:pt x="6564822" y="1968383"/>
                  <a:pt x="6571406" y="1964543"/>
                </a:cubicBezTo>
                <a:cubicBezTo>
                  <a:pt x="6575178" y="1962382"/>
                  <a:pt x="6578967" y="1961491"/>
                  <a:pt x="6581882" y="1961765"/>
                </a:cubicBezTo>
                <a:close/>
                <a:moveTo>
                  <a:pt x="7755535" y="1960572"/>
                </a:moveTo>
                <a:cubicBezTo>
                  <a:pt x="7756970" y="1959254"/>
                  <a:pt x="7757840" y="1959228"/>
                  <a:pt x="7757977" y="1960703"/>
                </a:cubicBezTo>
                <a:cubicBezTo>
                  <a:pt x="7758594" y="1966395"/>
                  <a:pt x="7749335" y="1989987"/>
                  <a:pt x="7736923" y="2017281"/>
                </a:cubicBezTo>
                <a:cubicBezTo>
                  <a:pt x="7724578" y="2044439"/>
                  <a:pt x="7713948" y="2063504"/>
                  <a:pt x="7712508" y="2058978"/>
                </a:cubicBezTo>
                <a:cubicBezTo>
                  <a:pt x="7711137" y="2054520"/>
                  <a:pt x="7719709" y="2028392"/>
                  <a:pt x="7731917" y="2001714"/>
                </a:cubicBezTo>
                <a:cubicBezTo>
                  <a:pt x="7741843" y="1980111"/>
                  <a:pt x="7751230" y="1964526"/>
                  <a:pt x="7755535" y="1960572"/>
                </a:cubicBezTo>
                <a:close/>
                <a:moveTo>
                  <a:pt x="1650653" y="1960566"/>
                </a:moveTo>
                <a:cubicBezTo>
                  <a:pt x="1650859" y="1960428"/>
                  <a:pt x="1651545" y="1961663"/>
                  <a:pt x="1652093" y="1962280"/>
                </a:cubicBezTo>
                <a:cubicBezTo>
                  <a:pt x="1650790" y="1963514"/>
                  <a:pt x="1649556" y="1964886"/>
                  <a:pt x="1648253" y="1965778"/>
                </a:cubicBezTo>
                <a:cubicBezTo>
                  <a:pt x="1647910" y="1966052"/>
                  <a:pt x="1647156" y="1964886"/>
                  <a:pt x="1646607" y="1964337"/>
                </a:cubicBezTo>
                <a:cubicBezTo>
                  <a:pt x="1647980" y="1963035"/>
                  <a:pt x="1649283" y="1961663"/>
                  <a:pt x="1650653" y="1960566"/>
                </a:cubicBezTo>
                <a:close/>
                <a:moveTo>
                  <a:pt x="7165316" y="1957685"/>
                </a:moveTo>
                <a:cubicBezTo>
                  <a:pt x="7169268" y="1958628"/>
                  <a:pt x="7172097" y="1960943"/>
                  <a:pt x="7172852" y="1964406"/>
                </a:cubicBezTo>
                <a:cubicBezTo>
                  <a:pt x="7174292" y="1970510"/>
                  <a:pt x="7168051" y="1977642"/>
                  <a:pt x="7158724" y="1980728"/>
                </a:cubicBezTo>
                <a:cubicBezTo>
                  <a:pt x="7149604" y="1983677"/>
                  <a:pt x="7140345" y="1981620"/>
                  <a:pt x="7138219" y="1975996"/>
                </a:cubicBezTo>
                <a:cubicBezTo>
                  <a:pt x="7136093" y="1970510"/>
                  <a:pt x="7142060" y="1962623"/>
                  <a:pt x="7151043" y="1959194"/>
                </a:cubicBezTo>
                <a:cubicBezTo>
                  <a:pt x="7156290" y="1957171"/>
                  <a:pt x="7161365" y="1956742"/>
                  <a:pt x="7165316" y="1957685"/>
                </a:cubicBezTo>
                <a:close/>
                <a:moveTo>
                  <a:pt x="7362682" y="1956587"/>
                </a:moveTo>
                <a:cubicBezTo>
                  <a:pt x="7372626" y="1954050"/>
                  <a:pt x="7382639" y="1957479"/>
                  <a:pt x="7384147" y="1964268"/>
                </a:cubicBezTo>
                <a:cubicBezTo>
                  <a:pt x="7385656" y="1970921"/>
                  <a:pt x="7377838" y="1979905"/>
                  <a:pt x="7368237" y="1982236"/>
                </a:cubicBezTo>
                <a:cubicBezTo>
                  <a:pt x="7358361" y="1984637"/>
                  <a:pt x="7349240" y="1979836"/>
                  <a:pt x="7348280" y="1972292"/>
                </a:cubicBezTo>
                <a:cubicBezTo>
                  <a:pt x="7347457" y="1965366"/>
                  <a:pt x="7353492" y="1958988"/>
                  <a:pt x="7362682" y="1956587"/>
                </a:cubicBezTo>
                <a:close/>
                <a:moveTo>
                  <a:pt x="5050096" y="1956108"/>
                </a:moveTo>
                <a:cubicBezTo>
                  <a:pt x="5050439" y="1956108"/>
                  <a:pt x="5051124" y="1956519"/>
                  <a:pt x="5051604" y="1956794"/>
                </a:cubicBezTo>
                <a:cubicBezTo>
                  <a:pt x="5050233" y="1956931"/>
                  <a:pt x="5048930" y="1957068"/>
                  <a:pt x="5047559" y="1957068"/>
                </a:cubicBezTo>
                <a:cubicBezTo>
                  <a:pt x="5047147" y="1957068"/>
                  <a:pt x="5046461" y="1956657"/>
                  <a:pt x="5045844" y="1956451"/>
                </a:cubicBezTo>
                <a:cubicBezTo>
                  <a:pt x="5047284" y="1956314"/>
                  <a:pt x="5048656" y="1956177"/>
                  <a:pt x="5050096" y="1956108"/>
                </a:cubicBezTo>
                <a:close/>
                <a:moveTo>
                  <a:pt x="5185815" y="1955148"/>
                </a:moveTo>
                <a:cubicBezTo>
                  <a:pt x="5186158" y="1955079"/>
                  <a:pt x="5186844" y="1955559"/>
                  <a:pt x="5187324" y="1955765"/>
                </a:cubicBezTo>
                <a:cubicBezTo>
                  <a:pt x="5186021" y="1956039"/>
                  <a:pt x="5184718" y="1956314"/>
                  <a:pt x="5183278" y="1956451"/>
                </a:cubicBezTo>
                <a:cubicBezTo>
                  <a:pt x="5182866" y="1956519"/>
                  <a:pt x="5182180" y="1956108"/>
                  <a:pt x="5181563" y="1955902"/>
                </a:cubicBezTo>
                <a:cubicBezTo>
                  <a:pt x="5183003" y="1955628"/>
                  <a:pt x="5184375" y="1955353"/>
                  <a:pt x="5185815" y="1955148"/>
                </a:cubicBezTo>
                <a:close/>
                <a:moveTo>
                  <a:pt x="4575796" y="1955011"/>
                </a:moveTo>
                <a:cubicBezTo>
                  <a:pt x="4578128" y="1956108"/>
                  <a:pt x="4580871" y="1957068"/>
                  <a:pt x="4580871" y="1957411"/>
                </a:cubicBezTo>
                <a:cubicBezTo>
                  <a:pt x="4580734" y="1959263"/>
                  <a:pt x="4579911" y="1960909"/>
                  <a:pt x="4579362" y="1962692"/>
                </a:cubicBezTo>
                <a:cubicBezTo>
                  <a:pt x="4577991" y="1962006"/>
                  <a:pt x="4575590" y="1961389"/>
                  <a:pt x="4575453" y="1960703"/>
                </a:cubicBezTo>
                <a:cubicBezTo>
                  <a:pt x="4575042" y="1958920"/>
                  <a:pt x="4575590" y="1957068"/>
                  <a:pt x="4575796" y="1955011"/>
                </a:cubicBezTo>
                <a:close/>
                <a:moveTo>
                  <a:pt x="6206492" y="1954599"/>
                </a:moveTo>
                <a:cubicBezTo>
                  <a:pt x="6206835" y="1955628"/>
                  <a:pt x="6202514" y="1958439"/>
                  <a:pt x="6196890" y="1960771"/>
                </a:cubicBezTo>
                <a:cubicBezTo>
                  <a:pt x="6190924" y="1963240"/>
                  <a:pt x="6186603" y="1964063"/>
                  <a:pt x="6186535" y="1962760"/>
                </a:cubicBezTo>
                <a:cubicBezTo>
                  <a:pt x="6186467" y="1961594"/>
                  <a:pt x="6191061" y="1958645"/>
                  <a:pt x="6196342" y="1956519"/>
                </a:cubicBezTo>
                <a:cubicBezTo>
                  <a:pt x="6201622" y="1954325"/>
                  <a:pt x="6206080" y="1953502"/>
                  <a:pt x="6206492" y="1954599"/>
                </a:cubicBezTo>
                <a:close/>
                <a:moveTo>
                  <a:pt x="5544558" y="1951787"/>
                </a:moveTo>
                <a:cubicBezTo>
                  <a:pt x="5542295" y="1953913"/>
                  <a:pt x="5541060" y="1955696"/>
                  <a:pt x="5539414" y="1956382"/>
                </a:cubicBezTo>
                <a:cubicBezTo>
                  <a:pt x="5537905" y="1956999"/>
                  <a:pt x="5535848" y="1956519"/>
                  <a:pt x="5534065" y="1956519"/>
                </a:cubicBezTo>
                <a:cubicBezTo>
                  <a:pt x="5535162" y="1955216"/>
                  <a:pt x="5535916" y="1953502"/>
                  <a:pt x="5537425" y="1952816"/>
                </a:cubicBezTo>
                <a:cubicBezTo>
                  <a:pt x="5539003" y="1951993"/>
                  <a:pt x="5541266" y="1952198"/>
                  <a:pt x="5544558" y="1951787"/>
                </a:cubicBezTo>
                <a:close/>
                <a:moveTo>
                  <a:pt x="4443300" y="1948633"/>
                </a:moveTo>
                <a:cubicBezTo>
                  <a:pt x="4444054" y="1950279"/>
                  <a:pt x="4444740" y="1951925"/>
                  <a:pt x="4445837" y="1954531"/>
                </a:cubicBezTo>
                <a:cubicBezTo>
                  <a:pt x="4443917" y="1955080"/>
                  <a:pt x="4442134" y="1956040"/>
                  <a:pt x="4440214" y="1955971"/>
                </a:cubicBezTo>
                <a:cubicBezTo>
                  <a:pt x="4439734" y="1955971"/>
                  <a:pt x="4437882" y="1951651"/>
                  <a:pt x="4438293" y="1951170"/>
                </a:cubicBezTo>
                <a:cubicBezTo>
                  <a:pt x="4439528" y="1949799"/>
                  <a:pt x="4441585" y="1949387"/>
                  <a:pt x="4443300" y="1948633"/>
                </a:cubicBezTo>
                <a:close/>
                <a:moveTo>
                  <a:pt x="4913552" y="1947947"/>
                </a:moveTo>
                <a:cubicBezTo>
                  <a:pt x="4913827" y="1947878"/>
                  <a:pt x="4914650" y="1948358"/>
                  <a:pt x="4915267" y="1948632"/>
                </a:cubicBezTo>
                <a:cubicBezTo>
                  <a:pt x="4913964" y="1948701"/>
                  <a:pt x="4912661" y="1948838"/>
                  <a:pt x="4911289" y="1948838"/>
                </a:cubicBezTo>
                <a:cubicBezTo>
                  <a:pt x="4910809" y="1948838"/>
                  <a:pt x="4909986" y="1948358"/>
                  <a:pt x="4909369" y="1948152"/>
                </a:cubicBezTo>
                <a:cubicBezTo>
                  <a:pt x="4910741" y="1948084"/>
                  <a:pt x="4912112" y="1947947"/>
                  <a:pt x="4913552" y="1947947"/>
                </a:cubicBezTo>
                <a:close/>
                <a:moveTo>
                  <a:pt x="3011212" y="1946576"/>
                </a:moveTo>
                <a:cubicBezTo>
                  <a:pt x="3012378" y="1946370"/>
                  <a:pt x="3014367" y="1949936"/>
                  <a:pt x="3016013" y="1951788"/>
                </a:cubicBezTo>
                <a:cubicBezTo>
                  <a:pt x="3015738" y="1954942"/>
                  <a:pt x="3015533" y="1958166"/>
                  <a:pt x="3015258" y="1961389"/>
                </a:cubicBezTo>
                <a:cubicBezTo>
                  <a:pt x="3013064" y="1958714"/>
                  <a:pt x="3010801" y="1955971"/>
                  <a:pt x="3008606" y="1953296"/>
                </a:cubicBezTo>
                <a:cubicBezTo>
                  <a:pt x="3009429" y="1950896"/>
                  <a:pt x="3009978" y="1946781"/>
                  <a:pt x="3011212" y="1946576"/>
                </a:cubicBezTo>
                <a:close/>
                <a:moveTo>
                  <a:pt x="5465622" y="1946027"/>
                </a:moveTo>
                <a:cubicBezTo>
                  <a:pt x="5466719" y="1946096"/>
                  <a:pt x="5467885" y="1946233"/>
                  <a:pt x="5468982" y="1946301"/>
                </a:cubicBezTo>
                <a:cubicBezTo>
                  <a:pt x="5467268" y="1947399"/>
                  <a:pt x="5465553" y="1948427"/>
                  <a:pt x="5463839" y="1949456"/>
                </a:cubicBezTo>
                <a:cubicBezTo>
                  <a:pt x="5463084" y="1949113"/>
                  <a:pt x="5461370" y="1948839"/>
                  <a:pt x="5461713" y="1948427"/>
                </a:cubicBezTo>
                <a:cubicBezTo>
                  <a:pt x="5462330" y="1947673"/>
                  <a:pt x="5464250" y="1946850"/>
                  <a:pt x="5465622" y="1946027"/>
                </a:cubicBezTo>
                <a:close/>
                <a:moveTo>
                  <a:pt x="7829163" y="1945615"/>
                </a:moveTo>
                <a:cubicBezTo>
                  <a:pt x="7831015" y="1947193"/>
                  <a:pt x="7831563" y="1951033"/>
                  <a:pt x="7831701" y="1951239"/>
                </a:cubicBezTo>
                <a:cubicBezTo>
                  <a:pt x="7832592" y="1956040"/>
                  <a:pt x="7833004" y="1957617"/>
                  <a:pt x="7833209" y="1959400"/>
                </a:cubicBezTo>
                <a:cubicBezTo>
                  <a:pt x="7834307" y="1969275"/>
                  <a:pt x="7828340" y="1980248"/>
                  <a:pt x="7815241" y="1998285"/>
                </a:cubicBezTo>
                <a:cubicBezTo>
                  <a:pt x="7804406" y="2013235"/>
                  <a:pt x="7797136" y="2020710"/>
                  <a:pt x="7792610" y="2020368"/>
                </a:cubicBezTo>
                <a:cubicBezTo>
                  <a:pt x="7788496" y="2020093"/>
                  <a:pt x="7790827" y="2007475"/>
                  <a:pt x="7798028" y="1989987"/>
                </a:cubicBezTo>
                <a:cubicBezTo>
                  <a:pt x="7804749" y="1973528"/>
                  <a:pt x="7813253" y="1959606"/>
                  <a:pt x="7822442" y="1949387"/>
                </a:cubicBezTo>
                <a:cubicBezTo>
                  <a:pt x="7825117" y="1946438"/>
                  <a:pt x="7828272" y="1944793"/>
                  <a:pt x="7829163" y="1945615"/>
                </a:cubicBezTo>
                <a:close/>
                <a:moveTo>
                  <a:pt x="7607238" y="1944381"/>
                </a:moveTo>
                <a:cubicBezTo>
                  <a:pt x="7608061" y="1947810"/>
                  <a:pt x="7599419" y="1959263"/>
                  <a:pt x="7589270" y="1968247"/>
                </a:cubicBezTo>
                <a:cubicBezTo>
                  <a:pt x="7579668" y="1976819"/>
                  <a:pt x="7571439" y="1980591"/>
                  <a:pt x="7570136" y="1977094"/>
                </a:cubicBezTo>
                <a:cubicBezTo>
                  <a:pt x="7568764" y="1973184"/>
                  <a:pt x="7576514" y="1962212"/>
                  <a:pt x="7586595" y="1953845"/>
                </a:cubicBezTo>
                <a:cubicBezTo>
                  <a:pt x="7596882" y="1945272"/>
                  <a:pt x="7606483" y="1940952"/>
                  <a:pt x="7607238" y="1944381"/>
                </a:cubicBezTo>
                <a:close/>
                <a:moveTo>
                  <a:pt x="6113428" y="1943009"/>
                </a:moveTo>
                <a:cubicBezTo>
                  <a:pt x="6116720" y="1944312"/>
                  <a:pt x="6120012" y="1944449"/>
                  <a:pt x="6120424" y="1945684"/>
                </a:cubicBezTo>
                <a:cubicBezTo>
                  <a:pt x="6120904" y="1947330"/>
                  <a:pt x="6117269" y="1949798"/>
                  <a:pt x="6112263" y="1951307"/>
                </a:cubicBezTo>
                <a:cubicBezTo>
                  <a:pt x="6107462" y="1952816"/>
                  <a:pt x="6103690" y="1952953"/>
                  <a:pt x="6104787" y="1950621"/>
                </a:cubicBezTo>
                <a:cubicBezTo>
                  <a:pt x="6105610" y="1949044"/>
                  <a:pt x="6109314" y="1946712"/>
                  <a:pt x="6113428" y="1943009"/>
                </a:cubicBezTo>
                <a:close/>
                <a:moveTo>
                  <a:pt x="5393544" y="1942392"/>
                </a:moveTo>
                <a:cubicBezTo>
                  <a:pt x="5394367" y="1942598"/>
                  <a:pt x="5395190" y="1942803"/>
                  <a:pt x="5396493" y="1943215"/>
                </a:cubicBezTo>
                <a:cubicBezTo>
                  <a:pt x="5394779" y="1944107"/>
                  <a:pt x="5393064" y="1944998"/>
                  <a:pt x="5391418" y="1945958"/>
                </a:cubicBezTo>
                <a:cubicBezTo>
                  <a:pt x="5390595" y="1945684"/>
                  <a:pt x="5388881" y="1945478"/>
                  <a:pt x="5389224" y="1945067"/>
                </a:cubicBezTo>
                <a:cubicBezTo>
                  <a:pt x="5390115" y="1944244"/>
                  <a:pt x="5392035" y="1943284"/>
                  <a:pt x="5393544" y="1942392"/>
                </a:cubicBezTo>
                <a:close/>
                <a:moveTo>
                  <a:pt x="4303397" y="1941775"/>
                </a:moveTo>
                <a:cubicBezTo>
                  <a:pt x="4305317" y="1943009"/>
                  <a:pt x="4307306" y="1944175"/>
                  <a:pt x="4309363" y="1945410"/>
                </a:cubicBezTo>
                <a:cubicBezTo>
                  <a:pt x="4308609" y="1948564"/>
                  <a:pt x="4308129" y="1950485"/>
                  <a:pt x="4307717" y="1952473"/>
                </a:cubicBezTo>
                <a:cubicBezTo>
                  <a:pt x="4305866" y="1950896"/>
                  <a:pt x="4303671" y="1949593"/>
                  <a:pt x="4302368" y="1947467"/>
                </a:cubicBezTo>
                <a:cubicBezTo>
                  <a:pt x="4301820" y="1946575"/>
                  <a:pt x="4302985" y="1943695"/>
                  <a:pt x="4303397" y="1941775"/>
                </a:cubicBezTo>
                <a:close/>
                <a:moveTo>
                  <a:pt x="3624797" y="1940335"/>
                </a:moveTo>
                <a:cubicBezTo>
                  <a:pt x="3626443" y="1944175"/>
                  <a:pt x="3627952" y="1948633"/>
                  <a:pt x="3628912" y="1953365"/>
                </a:cubicBezTo>
                <a:cubicBezTo>
                  <a:pt x="3629049" y="1954256"/>
                  <a:pt x="3626854" y="1957205"/>
                  <a:pt x="3625071" y="1960429"/>
                </a:cubicBezTo>
                <a:cubicBezTo>
                  <a:pt x="3623837" y="1955216"/>
                  <a:pt x="3622328" y="1950484"/>
                  <a:pt x="3621711" y="1945478"/>
                </a:cubicBezTo>
                <a:cubicBezTo>
                  <a:pt x="3621505" y="1944038"/>
                  <a:pt x="3624591" y="1939786"/>
                  <a:pt x="3624797" y="1940335"/>
                </a:cubicBezTo>
                <a:close/>
                <a:moveTo>
                  <a:pt x="6037441" y="1940197"/>
                </a:moveTo>
                <a:cubicBezTo>
                  <a:pt x="6040802" y="1937523"/>
                  <a:pt x="6046562" y="1937248"/>
                  <a:pt x="6048277" y="1940197"/>
                </a:cubicBezTo>
                <a:cubicBezTo>
                  <a:pt x="6046425" y="1941912"/>
                  <a:pt x="6044231" y="1944723"/>
                  <a:pt x="6041008" y="1946575"/>
                </a:cubicBezTo>
                <a:cubicBezTo>
                  <a:pt x="6039499" y="1947398"/>
                  <a:pt x="6034630" y="1947124"/>
                  <a:pt x="6033944" y="1946026"/>
                </a:cubicBezTo>
                <a:cubicBezTo>
                  <a:pt x="6033258" y="1944929"/>
                  <a:pt x="6035247" y="1941912"/>
                  <a:pt x="6037441" y="1940197"/>
                </a:cubicBezTo>
                <a:close/>
                <a:moveTo>
                  <a:pt x="3762712" y="1938826"/>
                </a:moveTo>
                <a:cubicBezTo>
                  <a:pt x="3763398" y="1942049"/>
                  <a:pt x="3764221" y="1945272"/>
                  <a:pt x="3765455" y="1950484"/>
                </a:cubicBezTo>
                <a:cubicBezTo>
                  <a:pt x="3763604" y="1951856"/>
                  <a:pt x="3761889" y="1953913"/>
                  <a:pt x="3759969" y="1953982"/>
                </a:cubicBezTo>
                <a:cubicBezTo>
                  <a:pt x="3759489" y="1953982"/>
                  <a:pt x="3757432" y="1945478"/>
                  <a:pt x="3757843" y="1944587"/>
                </a:cubicBezTo>
                <a:cubicBezTo>
                  <a:pt x="3759009" y="1941706"/>
                  <a:pt x="3760997" y="1940609"/>
                  <a:pt x="3762712" y="1938826"/>
                </a:cubicBezTo>
                <a:close/>
                <a:moveTo>
                  <a:pt x="5320369" y="1938483"/>
                </a:moveTo>
                <a:cubicBezTo>
                  <a:pt x="5320987" y="1938552"/>
                  <a:pt x="5321536" y="1938689"/>
                  <a:pt x="5322152" y="1938757"/>
                </a:cubicBezTo>
                <a:cubicBezTo>
                  <a:pt x="5320918" y="1939237"/>
                  <a:pt x="5319684" y="1939717"/>
                  <a:pt x="5318312" y="1940129"/>
                </a:cubicBezTo>
                <a:cubicBezTo>
                  <a:pt x="5317832" y="1940266"/>
                  <a:pt x="5317009" y="1940060"/>
                  <a:pt x="5316392" y="1939992"/>
                </a:cubicBezTo>
                <a:cubicBezTo>
                  <a:pt x="5317695" y="1939512"/>
                  <a:pt x="5318998" y="1939032"/>
                  <a:pt x="5320369" y="1938483"/>
                </a:cubicBezTo>
                <a:close/>
                <a:moveTo>
                  <a:pt x="6276195" y="1937899"/>
                </a:moveTo>
                <a:cubicBezTo>
                  <a:pt x="6278621" y="1937333"/>
                  <a:pt x="6280044" y="1937419"/>
                  <a:pt x="6279324" y="1938482"/>
                </a:cubicBezTo>
                <a:cubicBezTo>
                  <a:pt x="6278090" y="1940060"/>
                  <a:pt x="6273974" y="1942734"/>
                  <a:pt x="6272260" y="1944175"/>
                </a:cubicBezTo>
                <a:cubicBezTo>
                  <a:pt x="6264374" y="1947878"/>
                  <a:pt x="6259779" y="1948769"/>
                  <a:pt x="6258887" y="1947672"/>
                </a:cubicBezTo>
                <a:cubicBezTo>
                  <a:pt x="6258064" y="1946575"/>
                  <a:pt x="6261699" y="1943694"/>
                  <a:pt x="6267048" y="1941225"/>
                </a:cubicBezTo>
                <a:cubicBezTo>
                  <a:pt x="6270340" y="1939682"/>
                  <a:pt x="6273769" y="1938465"/>
                  <a:pt x="6276195" y="1937899"/>
                </a:cubicBezTo>
                <a:close/>
                <a:moveTo>
                  <a:pt x="3894660" y="1937385"/>
                </a:moveTo>
                <a:cubicBezTo>
                  <a:pt x="3896580" y="1937248"/>
                  <a:pt x="3898706" y="1938894"/>
                  <a:pt x="3900901" y="1939991"/>
                </a:cubicBezTo>
                <a:cubicBezTo>
                  <a:pt x="3900421" y="1944792"/>
                  <a:pt x="3900146" y="1947878"/>
                  <a:pt x="3899872" y="1950964"/>
                </a:cubicBezTo>
                <a:cubicBezTo>
                  <a:pt x="3897952" y="1949387"/>
                  <a:pt x="3895826" y="1948427"/>
                  <a:pt x="3894180" y="1945820"/>
                </a:cubicBezTo>
                <a:cubicBezTo>
                  <a:pt x="3893631" y="1944929"/>
                  <a:pt x="3894180" y="1937385"/>
                  <a:pt x="3894660" y="1937385"/>
                </a:cubicBezTo>
                <a:close/>
                <a:moveTo>
                  <a:pt x="4030723" y="1937042"/>
                </a:moveTo>
                <a:cubicBezTo>
                  <a:pt x="4032643" y="1936974"/>
                  <a:pt x="4034769" y="1938482"/>
                  <a:pt x="4036895" y="1939443"/>
                </a:cubicBezTo>
                <a:cubicBezTo>
                  <a:pt x="4036415" y="1943763"/>
                  <a:pt x="4036072" y="1946506"/>
                  <a:pt x="4035798" y="1949249"/>
                </a:cubicBezTo>
                <a:cubicBezTo>
                  <a:pt x="4033878" y="1947809"/>
                  <a:pt x="4031752" y="1946918"/>
                  <a:pt x="4030174" y="1944586"/>
                </a:cubicBezTo>
                <a:cubicBezTo>
                  <a:pt x="4029626" y="1943763"/>
                  <a:pt x="4030243" y="1937111"/>
                  <a:pt x="4030723" y="1937042"/>
                </a:cubicBezTo>
                <a:close/>
                <a:moveTo>
                  <a:pt x="4166922" y="1936974"/>
                </a:moveTo>
                <a:cubicBezTo>
                  <a:pt x="4169322" y="1938757"/>
                  <a:pt x="4172065" y="1940197"/>
                  <a:pt x="4172065" y="1940814"/>
                </a:cubicBezTo>
                <a:cubicBezTo>
                  <a:pt x="4171997" y="1944106"/>
                  <a:pt x="4171242" y="1947192"/>
                  <a:pt x="4170762" y="1950416"/>
                </a:cubicBezTo>
                <a:cubicBezTo>
                  <a:pt x="4169391" y="1949319"/>
                  <a:pt x="4166990" y="1948358"/>
                  <a:pt x="4166785" y="1947124"/>
                </a:cubicBezTo>
                <a:cubicBezTo>
                  <a:pt x="4166373" y="1943901"/>
                  <a:pt x="4166853" y="1940540"/>
                  <a:pt x="4166922" y="1936974"/>
                </a:cubicBezTo>
                <a:close/>
                <a:moveTo>
                  <a:pt x="7089725" y="1936803"/>
                </a:moveTo>
                <a:cubicBezTo>
                  <a:pt x="7093026" y="1937866"/>
                  <a:pt x="7095324" y="1940094"/>
                  <a:pt x="7095838" y="1943215"/>
                </a:cubicBezTo>
                <a:cubicBezTo>
                  <a:pt x="7096797" y="1949250"/>
                  <a:pt x="7089665" y="1957068"/>
                  <a:pt x="7080818" y="1959743"/>
                </a:cubicBezTo>
                <a:cubicBezTo>
                  <a:pt x="7071629" y="1962486"/>
                  <a:pt x="7063194" y="1959949"/>
                  <a:pt x="7062371" y="1954119"/>
                </a:cubicBezTo>
                <a:cubicBezTo>
                  <a:pt x="7061548" y="1948290"/>
                  <a:pt x="7068817" y="1940335"/>
                  <a:pt x="7077595" y="1937386"/>
                </a:cubicBezTo>
                <a:cubicBezTo>
                  <a:pt x="7082121" y="1935843"/>
                  <a:pt x="7086424" y="1935740"/>
                  <a:pt x="7089725" y="1936803"/>
                </a:cubicBezTo>
                <a:close/>
                <a:moveTo>
                  <a:pt x="7742684" y="1934505"/>
                </a:moveTo>
                <a:cubicBezTo>
                  <a:pt x="7743712" y="1937248"/>
                  <a:pt x="7735277" y="1957068"/>
                  <a:pt x="7723893" y="1980659"/>
                </a:cubicBezTo>
                <a:cubicBezTo>
                  <a:pt x="7711685" y="2005897"/>
                  <a:pt x="7699890" y="2026471"/>
                  <a:pt x="7698861" y="2022630"/>
                </a:cubicBezTo>
                <a:cubicBezTo>
                  <a:pt x="7697832" y="2018995"/>
                  <a:pt x="7706062" y="1996981"/>
                  <a:pt x="7717652" y="1973733"/>
                </a:cubicBezTo>
                <a:cubicBezTo>
                  <a:pt x="7730339" y="1948358"/>
                  <a:pt x="7741586" y="1931556"/>
                  <a:pt x="7742684" y="1934505"/>
                </a:cubicBezTo>
                <a:close/>
                <a:moveTo>
                  <a:pt x="6194627" y="1934231"/>
                </a:moveTo>
                <a:cubicBezTo>
                  <a:pt x="6192707" y="1935328"/>
                  <a:pt x="6190855" y="1936631"/>
                  <a:pt x="6187701" y="1938140"/>
                </a:cubicBezTo>
                <a:cubicBezTo>
                  <a:pt x="6183517" y="1940060"/>
                  <a:pt x="6175905" y="1941980"/>
                  <a:pt x="6176042" y="1941157"/>
                </a:cubicBezTo>
                <a:cubicBezTo>
                  <a:pt x="6176179" y="1940334"/>
                  <a:pt x="6178717" y="1938826"/>
                  <a:pt x="6183860" y="1936837"/>
                </a:cubicBezTo>
                <a:cubicBezTo>
                  <a:pt x="6188798" y="1934916"/>
                  <a:pt x="6192158" y="1934094"/>
                  <a:pt x="6194627" y="1934231"/>
                </a:cubicBezTo>
                <a:close/>
                <a:moveTo>
                  <a:pt x="4777353" y="1933202"/>
                </a:moveTo>
                <a:cubicBezTo>
                  <a:pt x="4777559" y="1933134"/>
                  <a:pt x="4778313" y="1933751"/>
                  <a:pt x="4778793" y="1934162"/>
                </a:cubicBezTo>
                <a:cubicBezTo>
                  <a:pt x="4777421" y="1934162"/>
                  <a:pt x="4776118" y="1934300"/>
                  <a:pt x="4774747" y="1934231"/>
                </a:cubicBezTo>
                <a:cubicBezTo>
                  <a:pt x="4774335" y="1934231"/>
                  <a:pt x="4773649" y="1933614"/>
                  <a:pt x="4773032" y="1933271"/>
                </a:cubicBezTo>
                <a:cubicBezTo>
                  <a:pt x="4774472" y="1933202"/>
                  <a:pt x="4775844" y="1933134"/>
                  <a:pt x="4777353" y="1933202"/>
                </a:cubicBezTo>
                <a:close/>
                <a:moveTo>
                  <a:pt x="3488529" y="1931968"/>
                </a:moveTo>
                <a:cubicBezTo>
                  <a:pt x="3489626" y="1936906"/>
                  <a:pt x="3491135" y="1941843"/>
                  <a:pt x="3491684" y="1946781"/>
                </a:cubicBezTo>
                <a:cubicBezTo>
                  <a:pt x="3491958" y="1948221"/>
                  <a:pt x="3489558" y="1949867"/>
                  <a:pt x="3487638" y="1952199"/>
                </a:cubicBezTo>
                <a:cubicBezTo>
                  <a:pt x="3486677" y="1946438"/>
                  <a:pt x="3485374" y="1941089"/>
                  <a:pt x="3485032" y="1935946"/>
                </a:cubicBezTo>
                <a:cubicBezTo>
                  <a:pt x="3484895" y="1934300"/>
                  <a:pt x="3487295" y="1933271"/>
                  <a:pt x="3488529" y="1931968"/>
                </a:cubicBezTo>
                <a:close/>
                <a:moveTo>
                  <a:pt x="5109006" y="1930665"/>
                </a:moveTo>
                <a:cubicBezTo>
                  <a:pt x="5109623" y="1931214"/>
                  <a:pt x="5110378" y="1931762"/>
                  <a:pt x="5110721" y="1932380"/>
                </a:cubicBezTo>
                <a:cubicBezTo>
                  <a:pt x="5110789" y="1932585"/>
                  <a:pt x="5109692" y="1932859"/>
                  <a:pt x="5109143" y="1933065"/>
                </a:cubicBezTo>
                <a:cubicBezTo>
                  <a:pt x="5108458" y="1932448"/>
                  <a:pt x="5107703" y="1931899"/>
                  <a:pt x="5107292" y="1931282"/>
                </a:cubicBezTo>
                <a:cubicBezTo>
                  <a:pt x="5107155" y="1931145"/>
                  <a:pt x="5108389" y="1930871"/>
                  <a:pt x="5109006" y="1930665"/>
                </a:cubicBezTo>
                <a:close/>
                <a:moveTo>
                  <a:pt x="1574941" y="1929362"/>
                </a:moveTo>
                <a:cubicBezTo>
                  <a:pt x="1575559" y="1930254"/>
                  <a:pt x="1576314" y="1931077"/>
                  <a:pt x="1576587" y="1932174"/>
                </a:cubicBezTo>
                <a:cubicBezTo>
                  <a:pt x="1576657" y="1932517"/>
                  <a:pt x="1575627" y="1933683"/>
                  <a:pt x="1575079" y="1934506"/>
                </a:cubicBezTo>
                <a:cubicBezTo>
                  <a:pt x="1574461" y="1933545"/>
                  <a:pt x="1573638" y="1932722"/>
                  <a:pt x="1573227" y="1931556"/>
                </a:cubicBezTo>
                <a:cubicBezTo>
                  <a:pt x="1573159" y="1931351"/>
                  <a:pt x="1574324" y="1930116"/>
                  <a:pt x="1574941" y="1929362"/>
                </a:cubicBezTo>
                <a:close/>
                <a:moveTo>
                  <a:pt x="4972943" y="1928333"/>
                </a:moveTo>
                <a:cubicBezTo>
                  <a:pt x="4973629" y="1928539"/>
                  <a:pt x="4974246" y="1928813"/>
                  <a:pt x="4974932" y="1929087"/>
                </a:cubicBezTo>
                <a:cubicBezTo>
                  <a:pt x="4974452" y="1929636"/>
                  <a:pt x="4973904" y="1930185"/>
                  <a:pt x="4973423" y="1930733"/>
                </a:cubicBezTo>
                <a:cubicBezTo>
                  <a:pt x="4972806" y="1930459"/>
                  <a:pt x="4971640" y="1930116"/>
                  <a:pt x="4971709" y="1929910"/>
                </a:cubicBezTo>
                <a:cubicBezTo>
                  <a:pt x="4971846" y="1929362"/>
                  <a:pt x="4972532" y="1928813"/>
                  <a:pt x="4972943" y="1928333"/>
                </a:cubicBezTo>
                <a:close/>
                <a:moveTo>
                  <a:pt x="5977914" y="1927921"/>
                </a:moveTo>
                <a:cubicBezTo>
                  <a:pt x="5974280" y="1931761"/>
                  <a:pt x="5972771" y="1934025"/>
                  <a:pt x="5970302" y="1935739"/>
                </a:cubicBezTo>
                <a:cubicBezTo>
                  <a:pt x="5966256" y="1938414"/>
                  <a:pt x="5960358" y="1938825"/>
                  <a:pt x="5960427" y="1936425"/>
                </a:cubicBezTo>
                <a:cubicBezTo>
                  <a:pt x="5960495" y="1934848"/>
                  <a:pt x="5962895" y="1931350"/>
                  <a:pt x="5964884" y="1930459"/>
                </a:cubicBezTo>
                <a:cubicBezTo>
                  <a:pt x="5968108" y="1928950"/>
                  <a:pt x="5971879" y="1928950"/>
                  <a:pt x="5977914" y="1927921"/>
                </a:cubicBezTo>
                <a:close/>
                <a:moveTo>
                  <a:pt x="5817642" y="1927921"/>
                </a:moveTo>
                <a:cubicBezTo>
                  <a:pt x="5822375" y="1928195"/>
                  <a:pt x="5825118" y="1927853"/>
                  <a:pt x="5826764" y="1928607"/>
                </a:cubicBezTo>
                <a:cubicBezTo>
                  <a:pt x="5828890" y="1929567"/>
                  <a:pt x="5825941" y="1933339"/>
                  <a:pt x="5822580" y="1934436"/>
                </a:cubicBezTo>
                <a:cubicBezTo>
                  <a:pt x="5818877" y="1935671"/>
                  <a:pt x="5815379" y="1936905"/>
                  <a:pt x="5815311" y="1933682"/>
                </a:cubicBezTo>
                <a:cubicBezTo>
                  <a:pt x="5815311" y="1932036"/>
                  <a:pt x="5816820" y="1929910"/>
                  <a:pt x="5817642" y="1927921"/>
                </a:cubicBezTo>
                <a:close/>
                <a:moveTo>
                  <a:pt x="5901379" y="1925316"/>
                </a:moveTo>
                <a:cubicBezTo>
                  <a:pt x="5901242" y="1926550"/>
                  <a:pt x="5899116" y="1928470"/>
                  <a:pt x="5896853" y="1931419"/>
                </a:cubicBezTo>
                <a:cubicBezTo>
                  <a:pt x="5893012" y="1931214"/>
                  <a:pt x="5889446" y="1931694"/>
                  <a:pt x="5888966" y="1930871"/>
                </a:cubicBezTo>
                <a:cubicBezTo>
                  <a:pt x="5888417" y="1929979"/>
                  <a:pt x="5889995" y="1927785"/>
                  <a:pt x="5891984" y="1926413"/>
                </a:cubicBezTo>
                <a:cubicBezTo>
                  <a:pt x="5895001" y="1924287"/>
                  <a:pt x="5901585" y="1923464"/>
                  <a:pt x="5901379" y="1925316"/>
                </a:cubicBezTo>
                <a:close/>
                <a:moveTo>
                  <a:pt x="6351333" y="1923327"/>
                </a:moveTo>
                <a:cubicBezTo>
                  <a:pt x="6349961" y="1925179"/>
                  <a:pt x="6345709" y="1928128"/>
                  <a:pt x="6343789" y="1929774"/>
                </a:cubicBezTo>
                <a:cubicBezTo>
                  <a:pt x="6334873" y="1933888"/>
                  <a:pt x="6329730" y="1934574"/>
                  <a:pt x="6330073" y="1932517"/>
                </a:cubicBezTo>
                <a:cubicBezTo>
                  <a:pt x="6330347" y="1930528"/>
                  <a:pt x="6336245" y="1926207"/>
                  <a:pt x="6341869" y="1923807"/>
                </a:cubicBezTo>
                <a:cubicBezTo>
                  <a:pt x="6347766" y="1921270"/>
                  <a:pt x="6353253" y="1920652"/>
                  <a:pt x="6351333" y="1923327"/>
                </a:cubicBezTo>
                <a:close/>
                <a:moveTo>
                  <a:pt x="5244108" y="1923258"/>
                </a:moveTo>
                <a:cubicBezTo>
                  <a:pt x="5244794" y="1923395"/>
                  <a:pt x="5246097" y="1923532"/>
                  <a:pt x="5246097" y="1923669"/>
                </a:cubicBezTo>
                <a:cubicBezTo>
                  <a:pt x="5245891" y="1924287"/>
                  <a:pt x="5245274" y="1924904"/>
                  <a:pt x="5244862" y="1925590"/>
                </a:cubicBezTo>
                <a:cubicBezTo>
                  <a:pt x="5244245" y="1925384"/>
                  <a:pt x="5243011" y="1925247"/>
                  <a:pt x="5243011" y="1925041"/>
                </a:cubicBezTo>
                <a:cubicBezTo>
                  <a:pt x="5243148" y="1924424"/>
                  <a:pt x="5243697" y="1923875"/>
                  <a:pt x="5244108" y="1923258"/>
                </a:cubicBezTo>
                <a:close/>
                <a:moveTo>
                  <a:pt x="2464767" y="1922915"/>
                </a:moveTo>
                <a:cubicBezTo>
                  <a:pt x="2466070" y="1925590"/>
                  <a:pt x="2467304" y="1928264"/>
                  <a:pt x="2468607" y="1931007"/>
                </a:cubicBezTo>
                <a:cubicBezTo>
                  <a:pt x="2467030" y="1934299"/>
                  <a:pt x="2465453" y="1937591"/>
                  <a:pt x="2463944" y="1940952"/>
                </a:cubicBezTo>
                <a:cubicBezTo>
                  <a:pt x="2462984" y="1937385"/>
                  <a:pt x="2460995" y="1932585"/>
                  <a:pt x="2461201" y="1930527"/>
                </a:cubicBezTo>
                <a:cubicBezTo>
                  <a:pt x="2461612" y="1927098"/>
                  <a:pt x="2463464" y="1925384"/>
                  <a:pt x="2464767" y="1922915"/>
                </a:cubicBezTo>
                <a:close/>
                <a:moveTo>
                  <a:pt x="7014013" y="1920917"/>
                </a:moveTo>
                <a:cubicBezTo>
                  <a:pt x="7017433" y="1921646"/>
                  <a:pt x="7019782" y="1923532"/>
                  <a:pt x="7020057" y="1926344"/>
                </a:cubicBezTo>
                <a:cubicBezTo>
                  <a:pt x="7020674" y="1932241"/>
                  <a:pt x="7013405" y="1939785"/>
                  <a:pt x="7004283" y="1942940"/>
                </a:cubicBezTo>
                <a:cubicBezTo>
                  <a:pt x="6996122" y="1945752"/>
                  <a:pt x="6988921" y="1944243"/>
                  <a:pt x="6987481" y="1939305"/>
                </a:cubicBezTo>
                <a:cubicBezTo>
                  <a:pt x="6985835" y="1933819"/>
                  <a:pt x="6992144" y="1926206"/>
                  <a:pt x="7001540" y="1922435"/>
                </a:cubicBezTo>
                <a:cubicBezTo>
                  <a:pt x="7006101" y="1920617"/>
                  <a:pt x="7010592" y="1920189"/>
                  <a:pt x="7014013" y="1920917"/>
                </a:cubicBezTo>
                <a:close/>
                <a:moveTo>
                  <a:pt x="7727185" y="1920720"/>
                </a:moveTo>
                <a:cubicBezTo>
                  <a:pt x="7728556" y="1921818"/>
                  <a:pt x="7720190" y="1939237"/>
                  <a:pt x="7708874" y="1960291"/>
                </a:cubicBezTo>
                <a:cubicBezTo>
                  <a:pt x="7697764" y="1980797"/>
                  <a:pt x="7686449" y="1998765"/>
                  <a:pt x="7685008" y="1996981"/>
                </a:cubicBezTo>
                <a:cubicBezTo>
                  <a:pt x="7683568" y="1995061"/>
                  <a:pt x="7692141" y="1975104"/>
                  <a:pt x="7703662" y="1954805"/>
                </a:cubicBezTo>
                <a:cubicBezTo>
                  <a:pt x="7715321" y="1934094"/>
                  <a:pt x="7725745" y="1919623"/>
                  <a:pt x="7727185" y="1920720"/>
                </a:cubicBezTo>
                <a:close/>
                <a:moveTo>
                  <a:pt x="7298037" y="1920240"/>
                </a:moveTo>
                <a:cubicBezTo>
                  <a:pt x="7302109" y="1921834"/>
                  <a:pt x="7305109" y="1924869"/>
                  <a:pt x="7306103" y="1928675"/>
                </a:cubicBezTo>
                <a:cubicBezTo>
                  <a:pt x="7307955" y="1935396"/>
                  <a:pt x="7301783" y="1940951"/>
                  <a:pt x="7292662" y="1943694"/>
                </a:cubicBezTo>
                <a:cubicBezTo>
                  <a:pt x="7283473" y="1946438"/>
                  <a:pt x="7274146" y="1943900"/>
                  <a:pt x="7271540" y="1937796"/>
                </a:cubicBezTo>
                <a:cubicBezTo>
                  <a:pt x="7269070" y="1932036"/>
                  <a:pt x="7274900" y="1923669"/>
                  <a:pt x="7283541" y="1920446"/>
                </a:cubicBezTo>
                <a:cubicBezTo>
                  <a:pt x="7288822" y="1918491"/>
                  <a:pt x="7293965" y="1918646"/>
                  <a:pt x="7298037" y="1920240"/>
                </a:cubicBezTo>
                <a:close/>
                <a:moveTo>
                  <a:pt x="4836675" y="1917017"/>
                </a:moveTo>
                <a:cubicBezTo>
                  <a:pt x="4837292" y="1917634"/>
                  <a:pt x="4838047" y="1918320"/>
                  <a:pt x="4838389" y="1918937"/>
                </a:cubicBezTo>
                <a:cubicBezTo>
                  <a:pt x="4838526" y="1919143"/>
                  <a:pt x="4837361" y="1919280"/>
                  <a:pt x="4836812" y="1919417"/>
                </a:cubicBezTo>
                <a:cubicBezTo>
                  <a:pt x="4836126" y="1918732"/>
                  <a:pt x="4835303" y="1918046"/>
                  <a:pt x="4834892" y="1917428"/>
                </a:cubicBezTo>
                <a:cubicBezTo>
                  <a:pt x="4834823" y="1917223"/>
                  <a:pt x="4836057" y="1917086"/>
                  <a:pt x="4836675" y="1917017"/>
                </a:cubicBezTo>
                <a:close/>
                <a:moveTo>
                  <a:pt x="6266019" y="1916468"/>
                </a:moveTo>
                <a:cubicBezTo>
                  <a:pt x="6265608" y="1917291"/>
                  <a:pt x="6262385" y="1919280"/>
                  <a:pt x="6261013" y="1920309"/>
                </a:cubicBezTo>
                <a:cubicBezTo>
                  <a:pt x="6253400" y="1923532"/>
                  <a:pt x="6248531" y="1924766"/>
                  <a:pt x="6248120" y="1924012"/>
                </a:cubicBezTo>
                <a:cubicBezTo>
                  <a:pt x="6247777" y="1923326"/>
                  <a:pt x="6249971" y="1921886"/>
                  <a:pt x="6254498" y="1919828"/>
                </a:cubicBezTo>
                <a:cubicBezTo>
                  <a:pt x="6259230" y="1917703"/>
                  <a:pt x="6266499" y="1915508"/>
                  <a:pt x="6266019" y="1916468"/>
                </a:cubicBezTo>
                <a:close/>
                <a:moveTo>
                  <a:pt x="1986627" y="1914274"/>
                </a:moveTo>
                <a:cubicBezTo>
                  <a:pt x="1988136" y="1916743"/>
                  <a:pt x="1989576" y="1919829"/>
                  <a:pt x="1990536" y="1923395"/>
                </a:cubicBezTo>
                <a:cubicBezTo>
                  <a:pt x="1990743" y="1924012"/>
                  <a:pt x="1988548" y="1927235"/>
                  <a:pt x="1986764" y="1930459"/>
                </a:cubicBezTo>
                <a:cubicBezTo>
                  <a:pt x="1985599" y="1926618"/>
                  <a:pt x="1984159" y="1923258"/>
                  <a:pt x="1983611" y="1919486"/>
                </a:cubicBezTo>
                <a:cubicBezTo>
                  <a:pt x="1983474" y="1918389"/>
                  <a:pt x="1986421" y="1913931"/>
                  <a:pt x="1986627" y="1914274"/>
                </a:cubicBezTo>
                <a:close/>
                <a:moveTo>
                  <a:pt x="4639919" y="1913931"/>
                </a:moveTo>
                <a:cubicBezTo>
                  <a:pt x="4640536" y="1914342"/>
                  <a:pt x="4641153" y="1914823"/>
                  <a:pt x="4641770" y="1915234"/>
                </a:cubicBezTo>
                <a:cubicBezTo>
                  <a:pt x="4640468" y="1915371"/>
                  <a:pt x="4639301" y="1915646"/>
                  <a:pt x="4637930" y="1915577"/>
                </a:cubicBezTo>
                <a:cubicBezTo>
                  <a:pt x="4637450" y="1915577"/>
                  <a:pt x="4636627" y="1914823"/>
                  <a:pt x="4635941" y="1914411"/>
                </a:cubicBezTo>
                <a:cubicBezTo>
                  <a:pt x="4637175" y="1914274"/>
                  <a:pt x="4638547" y="1914068"/>
                  <a:pt x="4639919" y="1913931"/>
                </a:cubicBezTo>
                <a:close/>
                <a:moveTo>
                  <a:pt x="7711754" y="1913177"/>
                </a:moveTo>
                <a:cubicBezTo>
                  <a:pt x="7713125" y="1914000"/>
                  <a:pt x="7703524" y="1930870"/>
                  <a:pt x="7691934" y="1949044"/>
                </a:cubicBezTo>
                <a:cubicBezTo>
                  <a:pt x="7680824" y="1966463"/>
                  <a:pt x="7671977" y="1977916"/>
                  <a:pt x="7671223" y="1975242"/>
                </a:cubicBezTo>
                <a:cubicBezTo>
                  <a:pt x="7670400" y="1972704"/>
                  <a:pt x="7678972" y="1956314"/>
                  <a:pt x="7689603" y="1940472"/>
                </a:cubicBezTo>
                <a:cubicBezTo>
                  <a:pt x="7700438" y="1924424"/>
                  <a:pt x="7710519" y="1912422"/>
                  <a:pt x="7711754" y="1913177"/>
                </a:cubicBezTo>
                <a:close/>
                <a:moveTo>
                  <a:pt x="6926513" y="1910845"/>
                </a:moveTo>
                <a:cubicBezTo>
                  <a:pt x="6934536" y="1907348"/>
                  <a:pt x="6942217" y="1908582"/>
                  <a:pt x="6943452" y="1913451"/>
                </a:cubicBezTo>
                <a:cubicBezTo>
                  <a:pt x="6944755" y="1918595"/>
                  <a:pt x="6939474" y="1925247"/>
                  <a:pt x="6930971" y="1929225"/>
                </a:cubicBezTo>
                <a:cubicBezTo>
                  <a:pt x="6922809" y="1933065"/>
                  <a:pt x="6914442" y="1932722"/>
                  <a:pt x="6912659" y="1928402"/>
                </a:cubicBezTo>
                <a:cubicBezTo>
                  <a:pt x="6910602" y="1923601"/>
                  <a:pt x="6917666" y="1914686"/>
                  <a:pt x="6926513" y="1910845"/>
                </a:cubicBezTo>
                <a:close/>
                <a:moveTo>
                  <a:pt x="5750366" y="1909885"/>
                </a:moveTo>
                <a:cubicBezTo>
                  <a:pt x="5748583" y="1912834"/>
                  <a:pt x="5747691" y="1915577"/>
                  <a:pt x="5746183" y="1916331"/>
                </a:cubicBezTo>
                <a:cubicBezTo>
                  <a:pt x="5744331" y="1917223"/>
                  <a:pt x="5740833" y="1917223"/>
                  <a:pt x="5740148" y="1916194"/>
                </a:cubicBezTo>
                <a:cubicBezTo>
                  <a:pt x="5739530" y="1915303"/>
                  <a:pt x="5741382" y="1912011"/>
                  <a:pt x="5743028" y="1910776"/>
                </a:cubicBezTo>
                <a:cubicBezTo>
                  <a:pt x="5744537" y="1909748"/>
                  <a:pt x="5747211" y="1910228"/>
                  <a:pt x="5750366" y="1909885"/>
                </a:cubicBezTo>
                <a:close/>
                <a:moveTo>
                  <a:pt x="6425193" y="1907690"/>
                </a:moveTo>
                <a:cubicBezTo>
                  <a:pt x="6425604" y="1909816"/>
                  <a:pt x="6420872" y="1914137"/>
                  <a:pt x="6414151" y="1917566"/>
                </a:cubicBezTo>
                <a:cubicBezTo>
                  <a:pt x="6407911" y="1920720"/>
                  <a:pt x="6401738" y="1921749"/>
                  <a:pt x="6401327" y="1919760"/>
                </a:cubicBezTo>
                <a:cubicBezTo>
                  <a:pt x="6400984" y="1917634"/>
                  <a:pt x="6406265" y="1913108"/>
                  <a:pt x="6412505" y="1909953"/>
                </a:cubicBezTo>
                <a:cubicBezTo>
                  <a:pt x="6418952" y="1906730"/>
                  <a:pt x="6424781" y="1905633"/>
                  <a:pt x="6425193" y="1907690"/>
                </a:cubicBezTo>
                <a:close/>
                <a:moveTo>
                  <a:pt x="7695980" y="1906798"/>
                </a:moveTo>
                <a:cubicBezTo>
                  <a:pt x="7697009" y="1907896"/>
                  <a:pt x="7688299" y="1920583"/>
                  <a:pt x="7677120" y="1935053"/>
                </a:cubicBezTo>
                <a:cubicBezTo>
                  <a:pt x="7666697" y="1948564"/>
                  <a:pt x="7657987" y="1957959"/>
                  <a:pt x="7656410" y="1956656"/>
                </a:cubicBezTo>
                <a:cubicBezTo>
                  <a:pt x="7654695" y="1955353"/>
                  <a:pt x="7662445" y="1942460"/>
                  <a:pt x="7673486" y="1929087"/>
                </a:cubicBezTo>
                <a:cubicBezTo>
                  <a:pt x="7684184" y="1916125"/>
                  <a:pt x="7695020" y="1905701"/>
                  <a:pt x="7695980" y="1906798"/>
                </a:cubicBezTo>
                <a:close/>
                <a:moveTo>
                  <a:pt x="7508508" y="1906696"/>
                </a:moveTo>
                <a:cubicBezTo>
                  <a:pt x="7512357" y="1906884"/>
                  <a:pt x="7515169" y="1908239"/>
                  <a:pt x="7515890" y="1910708"/>
                </a:cubicBezTo>
                <a:cubicBezTo>
                  <a:pt x="7517261" y="1915577"/>
                  <a:pt x="7509580" y="1924492"/>
                  <a:pt x="7500047" y="1929019"/>
                </a:cubicBezTo>
                <a:cubicBezTo>
                  <a:pt x="7491406" y="1933133"/>
                  <a:pt x="7482834" y="1932585"/>
                  <a:pt x="7480982" y="1927784"/>
                </a:cubicBezTo>
                <a:cubicBezTo>
                  <a:pt x="7478788" y="1922161"/>
                  <a:pt x="7484891" y="1914205"/>
                  <a:pt x="7494904" y="1909679"/>
                </a:cubicBezTo>
                <a:cubicBezTo>
                  <a:pt x="7499773" y="1907484"/>
                  <a:pt x="7504659" y="1906507"/>
                  <a:pt x="7508508" y="1906696"/>
                </a:cubicBezTo>
                <a:close/>
                <a:moveTo>
                  <a:pt x="3347460" y="1906250"/>
                </a:moveTo>
                <a:cubicBezTo>
                  <a:pt x="3349449" y="1906662"/>
                  <a:pt x="3351575" y="1909131"/>
                  <a:pt x="3353838" y="1910914"/>
                </a:cubicBezTo>
                <a:cubicBezTo>
                  <a:pt x="3353358" y="1916400"/>
                  <a:pt x="3353084" y="1919898"/>
                  <a:pt x="3352809" y="1923327"/>
                </a:cubicBezTo>
                <a:cubicBezTo>
                  <a:pt x="3350821" y="1920926"/>
                  <a:pt x="3348626" y="1919281"/>
                  <a:pt x="3346980" y="1915852"/>
                </a:cubicBezTo>
                <a:cubicBezTo>
                  <a:pt x="3346431" y="1914686"/>
                  <a:pt x="3346980" y="1906182"/>
                  <a:pt x="3347460" y="1906250"/>
                </a:cubicBezTo>
                <a:close/>
                <a:moveTo>
                  <a:pt x="2872200" y="1904056"/>
                </a:moveTo>
                <a:cubicBezTo>
                  <a:pt x="2873709" y="1908514"/>
                  <a:pt x="2875287" y="1913040"/>
                  <a:pt x="2876864" y="1917635"/>
                </a:cubicBezTo>
                <a:cubicBezTo>
                  <a:pt x="2875355" y="1918389"/>
                  <a:pt x="2873778" y="1920721"/>
                  <a:pt x="2872337" y="1919487"/>
                </a:cubicBezTo>
                <a:cubicBezTo>
                  <a:pt x="2871103" y="1918458"/>
                  <a:pt x="2870006" y="1913314"/>
                  <a:pt x="2868840" y="1910022"/>
                </a:cubicBezTo>
                <a:cubicBezTo>
                  <a:pt x="2869937" y="1907965"/>
                  <a:pt x="2871034" y="1905976"/>
                  <a:pt x="2872200" y="1904056"/>
                </a:cubicBezTo>
                <a:close/>
                <a:moveTo>
                  <a:pt x="6853201" y="1901929"/>
                </a:moveTo>
                <a:cubicBezTo>
                  <a:pt x="6861156" y="1898706"/>
                  <a:pt x="6868357" y="1900215"/>
                  <a:pt x="6868631" y="1905152"/>
                </a:cubicBezTo>
                <a:cubicBezTo>
                  <a:pt x="6868905" y="1910227"/>
                  <a:pt x="6862596" y="1917565"/>
                  <a:pt x="6854915" y="1921131"/>
                </a:cubicBezTo>
                <a:cubicBezTo>
                  <a:pt x="6846000" y="1925315"/>
                  <a:pt x="6838319" y="1923669"/>
                  <a:pt x="6838387" y="1917565"/>
                </a:cubicBezTo>
                <a:cubicBezTo>
                  <a:pt x="6838456" y="1912216"/>
                  <a:pt x="6845108" y="1905221"/>
                  <a:pt x="6853201" y="1901929"/>
                </a:cubicBezTo>
                <a:close/>
                <a:moveTo>
                  <a:pt x="7583655" y="1901793"/>
                </a:moveTo>
                <a:cubicBezTo>
                  <a:pt x="7587213" y="1901261"/>
                  <a:pt x="7589682" y="1901861"/>
                  <a:pt x="7590162" y="1903713"/>
                </a:cubicBezTo>
                <a:cubicBezTo>
                  <a:pt x="7591122" y="1907485"/>
                  <a:pt x="7583990" y="1915234"/>
                  <a:pt x="7573771" y="1921681"/>
                </a:cubicBezTo>
                <a:cubicBezTo>
                  <a:pt x="7563759" y="1927922"/>
                  <a:pt x="7554706" y="1929499"/>
                  <a:pt x="7553952" y="1925041"/>
                </a:cubicBezTo>
                <a:cubicBezTo>
                  <a:pt x="7553266" y="1920652"/>
                  <a:pt x="7561153" y="1911874"/>
                  <a:pt x="7570617" y="1906662"/>
                </a:cubicBezTo>
                <a:cubicBezTo>
                  <a:pt x="7575452" y="1903987"/>
                  <a:pt x="7580098" y="1902324"/>
                  <a:pt x="7583655" y="1901793"/>
                </a:cubicBezTo>
                <a:close/>
                <a:moveTo>
                  <a:pt x="5455061" y="1900352"/>
                </a:moveTo>
                <a:cubicBezTo>
                  <a:pt x="5455403" y="1900215"/>
                  <a:pt x="5456570" y="1900146"/>
                  <a:pt x="5456638" y="1900352"/>
                </a:cubicBezTo>
                <a:cubicBezTo>
                  <a:pt x="5456706" y="1900558"/>
                  <a:pt x="5455678" y="1901243"/>
                  <a:pt x="5455335" y="1901312"/>
                </a:cubicBezTo>
                <a:cubicBezTo>
                  <a:pt x="5453826" y="1901724"/>
                  <a:pt x="5452386" y="1901998"/>
                  <a:pt x="5450946" y="1902341"/>
                </a:cubicBezTo>
                <a:cubicBezTo>
                  <a:pt x="5452317" y="1901655"/>
                  <a:pt x="5453620" y="1900969"/>
                  <a:pt x="5455061" y="1900352"/>
                </a:cubicBezTo>
                <a:close/>
                <a:moveTo>
                  <a:pt x="5379142" y="1898226"/>
                </a:moveTo>
                <a:cubicBezTo>
                  <a:pt x="5379828" y="1898363"/>
                  <a:pt x="5380445" y="1898432"/>
                  <a:pt x="5381062" y="1898569"/>
                </a:cubicBezTo>
                <a:cubicBezTo>
                  <a:pt x="5380582" y="1899255"/>
                  <a:pt x="5380034" y="1900009"/>
                  <a:pt x="5379485" y="1900695"/>
                </a:cubicBezTo>
                <a:cubicBezTo>
                  <a:pt x="5378936" y="1900558"/>
                  <a:pt x="5377770" y="1900558"/>
                  <a:pt x="5377839" y="1900352"/>
                </a:cubicBezTo>
                <a:cubicBezTo>
                  <a:pt x="5378045" y="1899666"/>
                  <a:pt x="5378662" y="1898980"/>
                  <a:pt x="5379142" y="1898226"/>
                </a:cubicBezTo>
                <a:close/>
                <a:moveTo>
                  <a:pt x="6776186" y="1897746"/>
                </a:moveTo>
                <a:cubicBezTo>
                  <a:pt x="6784484" y="1893014"/>
                  <a:pt x="6792302" y="1893083"/>
                  <a:pt x="6793536" y="1897746"/>
                </a:cubicBezTo>
                <a:cubicBezTo>
                  <a:pt x="6794771" y="1902478"/>
                  <a:pt x="6788942" y="1909748"/>
                  <a:pt x="6780575" y="1914000"/>
                </a:cubicBezTo>
                <a:cubicBezTo>
                  <a:pt x="6772551" y="1918046"/>
                  <a:pt x="6764870" y="1917429"/>
                  <a:pt x="6764321" y="1912628"/>
                </a:cubicBezTo>
                <a:cubicBezTo>
                  <a:pt x="6763910" y="1908445"/>
                  <a:pt x="6769259" y="1901655"/>
                  <a:pt x="6776186" y="1897746"/>
                </a:cubicBezTo>
                <a:close/>
                <a:moveTo>
                  <a:pt x="4699651" y="1897746"/>
                </a:moveTo>
                <a:cubicBezTo>
                  <a:pt x="4700337" y="1898089"/>
                  <a:pt x="4701023" y="1898432"/>
                  <a:pt x="4701640" y="1898775"/>
                </a:cubicBezTo>
                <a:cubicBezTo>
                  <a:pt x="4701160" y="1899255"/>
                  <a:pt x="4700612" y="1899735"/>
                  <a:pt x="4700131" y="1900215"/>
                </a:cubicBezTo>
                <a:cubicBezTo>
                  <a:pt x="4699514" y="1899872"/>
                  <a:pt x="4698348" y="1899392"/>
                  <a:pt x="4698417" y="1899186"/>
                </a:cubicBezTo>
                <a:cubicBezTo>
                  <a:pt x="4698554" y="1898638"/>
                  <a:pt x="4699240" y="1898226"/>
                  <a:pt x="4699651" y="1897746"/>
                </a:cubicBezTo>
                <a:close/>
                <a:moveTo>
                  <a:pt x="6338851" y="1896992"/>
                </a:moveTo>
                <a:cubicBezTo>
                  <a:pt x="6339811" y="1897609"/>
                  <a:pt x="6336382" y="1899941"/>
                  <a:pt x="6330690" y="1902478"/>
                </a:cubicBezTo>
                <a:cubicBezTo>
                  <a:pt x="6325066" y="1905016"/>
                  <a:pt x="6319923" y="1906525"/>
                  <a:pt x="6319168" y="1905839"/>
                </a:cubicBezTo>
                <a:cubicBezTo>
                  <a:pt x="6318414" y="1905153"/>
                  <a:pt x="6322117" y="1902753"/>
                  <a:pt x="6327604" y="1900215"/>
                </a:cubicBezTo>
                <a:cubicBezTo>
                  <a:pt x="6332679" y="1897952"/>
                  <a:pt x="6337959" y="1896443"/>
                  <a:pt x="6338851" y="1896992"/>
                </a:cubicBezTo>
                <a:close/>
                <a:moveTo>
                  <a:pt x="7679727" y="1896923"/>
                </a:moveTo>
                <a:cubicBezTo>
                  <a:pt x="7680893" y="1898158"/>
                  <a:pt x="7672800" y="1907827"/>
                  <a:pt x="7662377" y="1918457"/>
                </a:cubicBezTo>
                <a:cubicBezTo>
                  <a:pt x="7651678" y="1929293"/>
                  <a:pt x="7642145" y="1936700"/>
                  <a:pt x="7640911" y="1934642"/>
                </a:cubicBezTo>
                <a:cubicBezTo>
                  <a:pt x="7639608" y="1932585"/>
                  <a:pt x="7647220" y="1922504"/>
                  <a:pt x="7657988" y="1912491"/>
                </a:cubicBezTo>
                <a:cubicBezTo>
                  <a:pt x="7668481" y="1902684"/>
                  <a:pt x="7678630" y="1895689"/>
                  <a:pt x="7679727" y="1896923"/>
                </a:cubicBezTo>
                <a:close/>
                <a:moveTo>
                  <a:pt x="6498436" y="1896101"/>
                </a:moveTo>
                <a:cubicBezTo>
                  <a:pt x="6498916" y="1898912"/>
                  <a:pt x="6492401" y="1905290"/>
                  <a:pt x="6485543" y="1908514"/>
                </a:cubicBezTo>
                <a:cubicBezTo>
                  <a:pt x="6479645" y="1911325"/>
                  <a:pt x="6474227" y="1911462"/>
                  <a:pt x="6473747" y="1908925"/>
                </a:cubicBezTo>
                <a:cubicBezTo>
                  <a:pt x="6473199" y="1906319"/>
                  <a:pt x="6477588" y="1901724"/>
                  <a:pt x="6483691" y="1898364"/>
                </a:cubicBezTo>
                <a:cubicBezTo>
                  <a:pt x="6490824" y="1894386"/>
                  <a:pt x="6497956" y="1893220"/>
                  <a:pt x="6498436" y="1896101"/>
                </a:cubicBezTo>
                <a:close/>
                <a:moveTo>
                  <a:pt x="1781642" y="1896032"/>
                </a:moveTo>
                <a:cubicBezTo>
                  <a:pt x="1781916" y="1895895"/>
                  <a:pt x="1782602" y="1897335"/>
                  <a:pt x="1783082" y="1898090"/>
                </a:cubicBezTo>
                <a:cubicBezTo>
                  <a:pt x="1781779" y="1899324"/>
                  <a:pt x="1780545" y="1900764"/>
                  <a:pt x="1779173" y="1901656"/>
                </a:cubicBezTo>
                <a:cubicBezTo>
                  <a:pt x="1778830" y="1901930"/>
                  <a:pt x="1778077" y="1900558"/>
                  <a:pt x="1777527" y="1899941"/>
                </a:cubicBezTo>
                <a:cubicBezTo>
                  <a:pt x="1778899" y="1898570"/>
                  <a:pt x="1780202" y="1897129"/>
                  <a:pt x="1781642" y="1896032"/>
                </a:cubicBezTo>
                <a:close/>
                <a:moveTo>
                  <a:pt x="5677671" y="1895689"/>
                </a:moveTo>
                <a:cubicBezTo>
                  <a:pt x="5675408" y="1898364"/>
                  <a:pt x="5674173" y="1900627"/>
                  <a:pt x="5672527" y="1901518"/>
                </a:cubicBezTo>
                <a:cubicBezTo>
                  <a:pt x="5670950" y="1902341"/>
                  <a:pt x="5668961" y="1901724"/>
                  <a:pt x="5667178" y="1901724"/>
                </a:cubicBezTo>
                <a:cubicBezTo>
                  <a:pt x="5668276" y="1900078"/>
                  <a:pt x="5669098" y="1897884"/>
                  <a:pt x="5670607" y="1896923"/>
                </a:cubicBezTo>
                <a:cubicBezTo>
                  <a:pt x="5672116" y="1895963"/>
                  <a:pt x="5674447" y="1896169"/>
                  <a:pt x="5677671" y="1895689"/>
                </a:cubicBezTo>
                <a:close/>
                <a:moveTo>
                  <a:pt x="7433499" y="1892928"/>
                </a:moveTo>
                <a:cubicBezTo>
                  <a:pt x="7436903" y="1894043"/>
                  <a:pt x="7439286" y="1896203"/>
                  <a:pt x="7439903" y="1899186"/>
                </a:cubicBezTo>
                <a:cubicBezTo>
                  <a:pt x="7441069" y="1905153"/>
                  <a:pt x="7434760" y="1912354"/>
                  <a:pt x="7425433" y="1915508"/>
                </a:cubicBezTo>
                <a:cubicBezTo>
                  <a:pt x="7415420" y="1918869"/>
                  <a:pt x="7405271" y="1915371"/>
                  <a:pt x="7404859" y="1908513"/>
                </a:cubicBezTo>
                <a:cubicBezTo>
                  <a:pt x="7404448" y="1902135"/>
                  <a:pt x="7411580" y="1895346"/>
                  <a:pt x="7420975" y="1892946"/>
                </a:cubicBezTo>
                <a:cubicBezTo>
                  <a:pt x="7425673" y="1891745"/>
                  <a:pt x="7430096" y="1891814"/>
                  <a:pt x="7433499" y="1892928"/>
                </a:cubicBezTo>
                <a:close/>
                <a:moveTo>
                  <a:pt x="4503033" y="1892603"/>
                </a:moveTo>
                <a:cubicBezTo>
                  <a:pt x="4503376" y="1892603"/>
                  <a:pt x="4504610" y="1893700"/>
                  <a:pt x="4504679" y="1894180"/>
                </a:cubicBezTo>
                <a:cubicBezTo>
                  <a:pt x="4504748" y="1894661"/>
                  <a:pt x="4503788" y="1895415"/>
                  <a:pt x="4503445" y="1895346"/>
                </a:cubicBezTo>
                <a:cubicBezTo>
                  <a:pt x="4501868" y="1894866"/>
                  <a:pt x="4500359" y="1894043"/>
                  <a:pt x="4498850" y="1893289"/>
                </a:cubicBezTo>
                <a:cubicBezTo>
                  <a:pt x="4500222" y="1893014"/>
                  <a:pt x="4501525" y="1892672"/>
                  <a:pt x="4503033" y="1892603"/>
                </a:cubicBezTo>
                <a:close/>
                <a:moveTo>
                  <a:pt x="5529470" y="1892465"/>
                </a:moveTo>
                <a:cubicBezTo>
                  <a:pt x="5529264" y="1893357"/>
                  <a:pt x="5528373" y="1894454"/>
                  <a:pt x="5527755" y="1895551"/>
                </a:cubicBezTo>
                <a:cubicBezTo>
                  <a:pt x="5526452" y="1895894"/>
                  <a:pt x="5524121" y="1896649"/>
                  <a:pt x="5523983" y="1896443"/>
                </a:cubicBezTo>
                <a:cubicBezTo>
                  <a:pt x="5523572" y="1895757"/>
                  <a:pt x="5524258" y="1894728"/>
                  <a:pt x="5524532" y="1893700"/>
                </a:cubicBezTo>
                <a:cubicBezTo>
                  <a:pt x="5526795" y="1893082"/>
                  <a:pt x="5529470" y="1892259"/>
                  <a:pt x="5529470" y="1892465"/>
                </a:cubicBezTo>
                <a:close/>
                <a:moveTo>
                  <a:pt x="7221767" y="1891779"/>
                </a:moveTo>
                <a:cubicBezTo>
                  <a:pt x="7225316" y="1892962"/>
                  <a:pt x="7227957" y="1895311"/>
                  <a:pt x="7228677" y="1898501"/>
                </a:cubicBezTo>
                <a:cubicBezTo>
                  <a:pt x="7230186" y="1904878"/>
                  <a:pt x="7223739" y="1912765"/>
                  <a:pt x="7214893" y="1915577"/>
                </a:cubicBezTo>
                <a:cubicBezTo>
                  <a:pt x="7205977" y="1918389"/>
                  <a:pt x="7196787" y="1915440"/>
                  <a:pt x="7195415" y="1909267"/>
                </a:cubicBezTo>
                <a:cubicBezTo>
                  <a:pt x="7194044" y="1903027"/>
                  <a:pt x="7200490" y="1895072"/>
                  <a:pt x="7209406" y="1892054"/>
                </a:cubicBezTo>
                <a:cubicBezTo>
                  <a:pt x="7213761" y="1890579"/>
                  <a:pt x="7218219" y="1890596"/>
                  <a:pt x="7221767" y="1891779"/>
                </a:cubicBezTo>
                <a:close/>
                <a:moveTo>
                  <a:pt x="6703834" y="1891506"/>
                </a:moveTo>
                <a:cubicBezTo>
                  <a:pt x="6710624" y="1887871"/>
                  <a:pt x="6717276" y="1888420"/>
                  <a:pt x="6718579" y="1892603"/>
                </a:cubicBezTo>
                <a:cubicBezTo>
                  <a:pt x="6719882" y="1896718"/>
                  <a:pt x="6715493" y="1903576"/>
                  <a:pt x="6708772" y="1907896"/>
                </a:cubicBezTo>
                <a:cubicBezTo>
                  <a:pt x="6701091" y="1912834"/>
                  <a:pt x="6692656" y="1913177"/>
                  <a:pt x="6691353" y="1908513"/>
                </a:cubicBezTo>
                <a:cubicBezTo>
                  <a:pt x="6690050" y="1903781"/>
                  <a:pt x="6696085" y="1895552"/>
                  <a:pt x="6703834" y="1891506"/>
                </a:cubicBezTo>
                <a:close/>
                <a:moveTo>
                  <a:pt x="5599696" y="1890614"/>
                </a:moveTo>
                <a:cubicBezTo>
                  <a:pt x="5600862" y="1890203"/>
                  <a:pt x="5601753" y="1890957"/>
                  <a:pt x="5602645" y="1891232"/>
                </a:cubicBezTo>
                <a:cubicBezTo>
                  <a:pt x="5601547" y="1892260"/>
                  <a:pt x="5600450" y="1893289"/>
                  <a:pt x="5599353" y="1894318"/>
                </a:cubicBezTo>
                <a:cubicBezTo>
                  <a:pt x="5597981" y="1894043"/>
                  <a:pt x="5596610" y="1893838"/>
                  <a:pt x="5595238" y="1893563"/>
                </a:cubicBezTo>
                <a:cubicBezTo>
                  <a:pt x="5596747" y="1892535"/>
                  <a:pt x="5598324" y="1891094"/>
                  <a:pt x="5599696" y="1890614"/>
                </a:cubicBezTo>
                <a:close/>
                <a:moveTo>
                  <a:pt x="6246063" y="1890134"/>
                </a:moveTo>
                <a:cubicBezTo>
                  <a:pt x="6249560" y="1891574"/>
                  <a:pt x="6252921" y="1891711"/>
                  <a:pt x="6253469" y="1893152"/>
                </a:cubicBezTo>
                <a:cubicBezTo>
                  <a:pt x="6254292" y="1895072"/>
                  <a:pt x="6250451" y="1897952"/>
                  <a:pt x="6245651" y="1899598"/>
                </a:cubicBezTo>
                <a:cubicBezTo>
                  <a:pt x="6241125" y="1901175"/>
                  <a:pt x="6236804" y="1901518"/>
                  <a:pt x="6237902" y="1898775"/>
                </a:cubicBezTo>
                <a:cubicBezTo>
                  <a:pt x="6238656" y="1896923"/>
                  <a:pt x="6242222" y="1894249"/>
                  <a:pt x="6246063" y="1890134"/>
                </a:cubicBezTo>
                <a:close/>
                <a:moveTo>
                  <a:pt x="6571131" y="1889586"/>
                </a:moveTo>
                <a:cubicBezTo>
                  <a:pt x="6571543" y="1892877"/>
                  <a:pt x="6567359" y="1897884"/>
                  <a:pt x="6560913" y="1901724"/>
                </a:cubicBezTo>
                <a:cubicBezTo>
                  <a:pt x="6553506" y="1906045"/>
                  <a:pt x="6546579" y="1906731"/>
                  <a:pt x="6545688" y="1903439"/>
                </a:cubicBezTo>
                <a:cubicBezTo>
                  <a:pt x="6544797" y="1900147"/>
                  <a:pt x="6550489" y="1893563"/>
                  <a:pt x="6557278" y="1889860"/>
                </a:cubicBezTo>
                <a:cubicBezTo>
                  <a:pt x="6564068" y="1886157"/>
                  <a:pt x="6570651" y="1885951"/>
                  <a:pt x="6571131" y="1889586"/>
                </a:cubicBezTo>
                <a:close/>
                <a:moveTo>
                  <a:pt x="2599115" y="1888693"/>
                </a:moveTo>
                <a:cubicBezTo>
                  <a:pt x="2600212" y="1889105"/>
                  <a:pt x="2601378" y="1894865"/>
                  <a:pt x="2602544" y="1898294"/>
                </a:cubicBezTo>
                <a:cubicBezTo>
                  <a:pt x="2601584" y="1901038"/>
                  <a:pt x="2600623" y="1903781"/>
                  <a:pt x="2599663" y="1906524"/>
                </a:cubicBezTo>
                <a:cubicBezTo>
                  <a:pt x="2598017" y="1902272"/>
                  <a:pt x="2596440" y="1898089"/>
                  <a:pt x="2594794" y="1893905"/>
                </a:cubicBezTo>
                <a:cubicBezTo>
                  <a:pt x="2596234" y="1891985"/>
                  <a:pt x="2597674" y="1888145"/>
                  <a:pt x="2599115" y="1888693"/>
                </a:cubicBezTo>
                <a:close/>
                <a:moveTo>
                  <a:pt x="6630178" y="1888076"/>
                </a:moveTo>
                <a:cubicBezTo>
                  <a:pt x="6637311" y="1884235"/>
                  <a:pt x="6644443" y="1884235"/>
                  <a:pt x="6645129" y="1888350"/>
                </a:cubicBezTo>
                <a:cubicBezTo>
                  <a:pt x="6645815" y="1892397"/>
                  <a:pt x="6639986" y="1900146"/>
                  <a:pt x="6633128" y="1904055"/>
                </a:cubicBezTo>
                <a:cubicBezTo>
                  <a:pt x="6625995" y="1908101"/>
                  <a:pt x="6619412" y="1907621"/>
                  <a:pt x="6618451" y="1903164"/>
                </a:cubicBezTo>
                <a:cubicBezTo>
                  <a:pt x="6617491" y="1898637"/>
                  <a:pt x="6622566" y="1892259"/>
                  <a:pt x="6630178" y="1888076"/>
                </a:cubicBezTo>
                <a:close/>
                <a:moveTo>
                  <a:pt x="7816202" y="1887391"/>
                </a:moveTo>
                <a:cubicBezTo>
                  <a:pt x="7817230" y="1888488"/>
                  <a:pt x="7817368" y="1890889"/>
                  <a:pt x="7817916" y="1892809"/>
                </a:cubicBezTo>
                <a:cubicBezTo>
                  <a:pt x="7818053" y="1892672"/>
                  <a:pt x="7818122" y="1892535"/>
                  <a:pt x="7818259" y="1892397"/>
                </a:cubicBezTo>
                <a:cubicBezTo>
                  <a:pt x="7818465" y="1893015"/>
                  <a:pt x="7818465" y="1893906"/>
                  <a:pt x="7818808" y="1894318"/>
                </a:cubicBezTo>
                <a:cubicBezTo>
                  <a:pt x="7822237" y="1897952"/>
                  <a:pt x="7809070" y="1918732"/>
                  <a:pt x="7798028" y="1934848"/>
                </a:cubicBezTo>
                <a:cubicBezTo>
                  <a:pt x="7785409" y="1953296"/>
                  <a:pt x="7776768" y="1962418"/>
                  <a:pt x="7777934" y="1953228"/>
                </a:cubicBezTo>
                <a:cubicBezTo>
                  <a:pt x="7779168" y="1943490"/>
                  <a:pt x="7788770" y="1921475"/>
                  <a:pt x="7801937" y="1901930"/>
                </a:cubicBezTo>
                <a:cubicBezTo>
                  <a:pt x="7809481" y="1890683"/>
                  <a:pt x="7814693" y="1885745"/>
                  <a:pt x="7816202" y="1887391"/>
                </a:cubicBezTo>
                <a:close/>
                <a:moveTo>
                  <a:pt x="6170693" y="1885333"/>
                </a:moveTo>
                <a:cubicBezTo>
                  <a:pt x="6174122" y="1882316"/>
                  <a:pt x="6179883" y="1882110"/>
                  <a:pt x="6181529" y="1885470"/>
                </a:cubicBezTo>
                <a:cubicBezTo>
                  <a:pt x="6179677" y="1887391"/>
                  <a:pt x="6177483" y="1890545"/>
                  <a:pt x="6174259" y="1892534"/>
                </a:cubicBezTo>
                <a:cubicBezTo>
                  <a:pt x="6172751" y="1893494"/>
                  <a:pt x="6167881" y="1893083"/>
                  <a:pt x="6167196" y="1891848"/>
                </a:cubicBezTo>
                <a:cubicBezTo>
                  <a:pt x="6166510" y="1890614"/>
                  <a:pt x="6168499" y="1887185"/>
                  <a:pt x="6170693" y="1885333"/>
                </a:cubicBezTo>
                <a:close/>
                <a:moveTo>
                  <a:pt x="6327192" y="1883001"/>
                </a:moveTo>
                <a:cubicBezTo>
                  <a:pt x="6325615" y="1883824"/>
                  <a:pt x="6323763" y="1885059"/>
                  <a:pt x="6320609" y="1886499"/>
                </a:cubicBezTo>
                <a:cubicBezTo>
                  <a:pt x="6316493" y="1888419"/>
                  <a:pt x="6308813" y="1890682"/>
                  <a:pt x="6308950" y="1890065"/>
                </a:cubicBezTo>
                <a:cubicBezTo>
                  <a:pt x="6309087" y="1889448"/>
                  <a:pt x="6311625" y="1888076"/>
                  <a:pt x="6316699" y="1886019"/>
                </a:cubicBezTo>
                <a:cubicBezTo>
                  <a:pt x="6321157" y="1884236"/>
                  <a:pt x="6325683" y="1882864"/>
                  <a:pt x="6327192" y="1883001"/>
                </a:cubicBezTo>
                <a:close/>
                <a:moveTo>
                  <a:pt x="2735932" y="1882590"/>
                </a:moveTo>
                <a:cubicBezTo>
                  <a:pt x="2737166" y="1884168"/>
                  <a:pt x="2737783" y="1890066"/>
                  <a:pt x="2739292" y="1896924"/>
                </a:cubicBezTo>
                <a:cubicBezTo>
                  <a:pt x="2736549" y="1896375"/>
                  <a:pt x="2734286" y="1896238"/>
                  <a:pt x="2732023" y="1895072"/>
                </a:cubicBezTo>
                <a:cubicBezTo>
                  <a:pt x="2731817" y="1894935"/>
                  <a:pt x="2730857" y="1886294"/>
                  <a:pt x="2731474" y="1884716"/>
                </a:cubicBezTo>
                <a:cubicBezTo>
                  <a:pt x="2732434" y="1882385"/>
                  <a:pt x="2734697" y="1880944"/>
                  <a:pt x="2735932" y="1882590"/>
                </a:cubicBezTo>
                <a:close/>
                <a:moveTo>
                  <a:pt x="7662650" y="1879435"/>
                </a:moveTo>
                <a:cubicBezTo>
                  <a:pt x="7663748" y="1881218"/>
                  <a:pt x="7656890" y="1888145"/>
                  <a:pt x="7647357" y="1895277"/>
                </a:cubicBezTo>
                <a:cubicBezTo>
                  <a:pt x="7636933" y="1903095"/>
                  <a:pt x="7626372" y="1908170"/>
                  <a:pt x="7625206" y="1905427"/>
                </a:cubicBezTo>
                <a:cubicBezTo>
                  <a:pt x="7624108" y="1902958"/>
                  <a:pt x="7631241" y="1895071"/>
                  <a:pt x="7640636" y="1888693"/>
                </a:cubicBezTo>
                <a:cubicBezTo>
                  <a:pt x="7651403" y="1881355"/>
                  <a:pt x="7661485" y="1877378"/>
                  <a:pt x="7662650" y="1879435"/>
                </a:cubicBezTo>
                <a:close/>
                <a:moveTo>
                  <a:pt x="6411477" y="1877104"/>
                </a:moveTo>
                <a:cubicBezTo>
                  <a:pt x="6413329" y="1877447"/>
                  <a:pt x="6406334" y="1881973"/>
                  <a:pt x="6400230" y="1884579"/>
                </a:cubicBezTo>
                <a:cubicBezTo>
                  <a:pt x="6395155" y="1886774"/>
                  <a:pt x="6390972" y="1887528"/>
                  <a:pt x="6390972" y="1886294"/>
                </a:cubicBezTo>
                <a:cubicBezTo>
                  <a:pt x="6391040" y="1885128"/>
                  <a:pt x="6395429" y="1882316"/>
                  <a:pt x="6403659" y="1878681"/>
                </a:cubicBezTo>
                <a:cubicBezTo>
                  <a:pt x="6405648" y="1878270"/>
                  <a:pt x="6410106" y="1876898"/>
                  <a:pt x="6411477" y="1877104"/>
                </a:cubicBezTo>
                <a:close/>
                <a:moveTo>
                  <a:pt x="6111577" y="1872303"/>
                </a:moveTo>
                <a:cubicBezTo>
                  <a:pt x="6107462" y="1876418"/>
                  <a:pt x="6105679" y="1878955"/>
                  <a:pt x="6103073" y="1880670"/>
                </a:cubicBezTo>
                <a:cubicBezTo>
                  <a:pt x="6098684" y="1883482"/>
                  <a:pt x="6093197" y="1883482"/>
                  <a:pt x="6093815" y="1880670"/>
                </a:cubicBezTo>
                <a:cubicBezTo>
                  <a:pt x="6094226" y="1878818"/>
                  <a:pt x="6097038" y="1875046"/>
                  <a:pt x="6099027" y="1874155"/>
                </a:cubicBezTo>
                <a:cubicBezTo>
                  <a:pt x="6102250" y="1872783"/>
                  <a:pt x="6105748" y="1873057"/>
                  <a:pt x="6111577" y="1872303"/>
                </a:cubicBezTo>
                <a:close/>
                <a:moveTo>
                  <a:pt x="4562561" y="1871960"/>
                </a:moveTo>
                <a:cubicBezTo>
                  <a:pt x="4563109" y="1872371"/>
                  <a:pt x="4563727" y="1872714"/>
                  <a:pt x="4564413" y="1873126"/>
                </a:cubicBezTo>
                <a:cubicBezTo>
                  <a:pt x="4563932" y="1873537"/>
                  <a:pt x="4563384" y="1873949"/>
                  <a:pt x="4562835" y="1874429"/>
                </a:cubicBezTo>
                <a:cubicBezTo>
                  <a:pt x="4562218" y="1874017"/>
                  <a:pt x="4561121" y="1873469"/>
                  <a:pt x="4561189" y="1873331"/>
                </a:cubicBezTo>
                <a:cubicBezTo>
                  <a:pt x="4561395" y="1872783"/>
                  <a:pt x="4562081" y="1872440"/>
                  <a:pt x="4562561" y="1871960"/>
                </a:cubicBezTo>
                <a:close/>
                <a:moveTo>
                  <a:pt x="4366353" y="1870726"/>
                </a:moveTo>
                <a:cubicBezTo>
                  <a:pt x="4366627" y="1870726"/>
                  <a:pt x="4367382" y="1872098"/>
                  <a:pt x="4367862" y="1872852"/>
                </a:cubicBezTo>
                <a:cubicBezTo>
                  <a:pt x="4366490" y="1873058"/>
                  <a:pt x="4365187" y="1873469"/>
                  <a:pt x="4363816" y="1873469"/>
                </a:cubicBezTo>
                <a:cubicBezTo>
                  <a:pt x="4363404" y="1873469"/>
                  <a:pt x="4362718" y="1872166"/>
                  <a:pt x="4362101" y="1871412"/>
                </a:cubicBezTo>
                <a:cubicBezTo>
                  <a:pt x="4363541" y="1871137"/>
                  <a:pt x="4364913" y="1870795"/>
                  <a:pt x="4366353" y="1870726"/>
                </a:cubicBezTo>
                <a:close/>
                <a:moveTo>
                  <a:pt x="6037442" y="1870314"/>
                </a:moveTo>
                <a:cubicBezTo>
                  <a:pt x="6033670" y="1873057"/>
                  <a:pt x="6031544" y="1875115"/>
                  <a:pt x="6028733" y="1876555"/>
                </a:cubicBezTo>
                <a:cubicBezTo>
                  <a:pt x="6024824" y="1878612"/>
                  <a:pt x="6021257" y="1877789"/>
                  <a:pt x="6022012" y="1875526"/>
                </a:cubicBezTo>
                <a:cubicBezTo>
                  <a:pt x="6022629" y="1873606"/>
                  <a:pt x="6025372" y="1871686"/>
                  <a:pt x="6029144" y="1870725"/>
                </a:cubicBezTo>
                <a:cubicBezTo>
                  <a:pt x="6031818" y="1870108"/>
                  <a:pt x="6033808" y="1870451"/>
                  <a:pt x="6037442" y="1870314"/>
                </a:cubicBezTo>
                <a:close/>
                <a:moveTo>
                  <a:pt x="5955077" y="1870109"/>
                </a:moveTo>
                <a:cubicBezTo>
                  <a:pt x="5956312" y="1869286"/>
                  <a:pt x="5958644" y="1871343"/>
                  <a:pt x="5962416" y="1872920"/>
                </a:cubicBezTo>
                <a:cubicBezTo>
                  <a:pt x="5958095" y="1876212"/>
                  <a:pt x="5955558" y="1878955"/>
                  <a:pt x="5952883" y="1879916"/>
                </a:cubicBezTo>
                <a:cubicBezTo>
                  <a:pt x="5951306" y="1880464"/>
                  <a:pt x="5949523" y="1878133"/>
                  <a:pt x="5947808" y="1877104"/>
                </a:cubicBezTo>
                <a:cubicBezTo>
                  <a:pt x="5950209" y="1874704"/>
                  <a:pt x="5952335" y="1871686"/>
                  <a:pt x="5955077" y="1870109"/>
                </a:cubicBezTo>
                <a:close/>
                <a:moveTo>
                  <a:pt x="7146535" y="1869645"/>
                </a:moveTo>
                <a:cubicBezTo>
                  <a:pt x="7149981" y="1870605"/>
                  <a:pt x="7152381" y="1872748"/>
                  <a:pt x="7152758" y="1875800"/>
                </a:cubicBezTo>
                <a:cubicBezTo>
                  <a:pt x="7153513" y="1881973"/>
                  <a:pt x="7146244" y="1889722"/>
                  <a:pt x="7137190" y="1892534"/>
                </a:cubicBezTo>
                <a:cubicBezTo>
                  <a:pt x="7128138" y="1895346"/>
                  <a:pt x="7120045" y="1892328"/>
                  <a:pt x="7119772" y="1885950"/>
                </a:cubicBezTo>
                <a:cubicBezTo>
                  <a:pt x="7119497" y="1880326"/>
                  <a:pt x="7125738" y="1873606"/>
                  <a:pt x="7134036" y="1870588"/>
                </a:cubicBezTo>
                <a:cubicBezTo>
                  <a:pt x="7138597" y="1868908"/>
                  <a:pt x="7143089" y="1868685"/>
                  <a:pt x="7146535" y="1869645"/>
                </a:cubicBezTo>
                <a:close/>
                <a:moveTo>
                  <a:pt x="2116723" y="1864622"/>
                </a:moveTo>
                <a:cubicBezTo>
                  <a:pt x="2118712" y="1865651"/>
                  <a:pt x="2120701" y="1866679"/>
                  <a:pt x="2122689" y="1867777"/>
                </a:cubicBezTo>
                <a:cubicBezTo>
                  <a:pt x="2122072" y="1872989"/>
                  <a:pt x="2121661" y="1876212"/>
                  <a:pt x="2121249" y="1879504"/>
                </a:cubicBezTo>
                <a:cubicBezTo>
                  <a:pt x="2119398" y="1877721"/>
                  <a:pt x="2117272" y="1876624"/>
                  <a:pt x="2115900" y="1873812"/>
                </a:cubicBezTo>
                <a:cubicBezTo>
                  <a:pt x="2115351" y="1872646"/>
                  <a:pt x="2116380" y="1867777"/>
                  <a:pt x="2116723" y="1864622"/>
                </a:cubicBezTo>
                <a:close/>
                <a:moveTo>
                  <a:pt x="3208654" y="1863662"/>
                </a:moveTo>
                <a:cubicBezTo>
                  <a:pt x="3211191" y="1867434"/>
                  <a:pt x="3212700" y="1869697"/>
                  <a:pt x="3214209" y="1871960"/>
                </a:cubicBezTo>
                <a:cubicBezTo>
                  <a:pt x="3213386" y="1875869"/>
                  <a:pt x="3212494" y="1879847"/>
                  <a:pt x="3211672" y="1883756"/>
                </a:cubicBezTo>
                <a:cubicBezTo>
                  <a:pt x="3210300" y="1881424"/>
                  <a:pt x="3207831" y="1878612"/>
                  <a:pt x="3207694" y="1876898"/>
                </a:cubicBezTo>
                <a:cubicBezTo>
                  <a:pt x="3207420" y="1872303"/>
                  <a:pt x="3208243" y="1868257"/>
                  <a:pt x="3208654" y="1863662"/>
                </a:cubicBezTo>
                <a:close/>
                <a:moveTo>
                  <a:pt x="6399133" y="1861399"/>
                </a:moveTo>
                <a:cubicBezTo>
                  <a:pt x="6399338" y="1862016"/>
                  <a:pt x="6394949" y="1864417"/>
                  <a:pt x="6387474" y="1867503"/>
                </a:cubicBezTo>
                <a:cubicBezTo>
                  <a:pt x="6385691" y="1867914"/>
                  <a:pt x="6381851" y="1869011"/>
                  <a:pt x="6381028" y="1868806"/>
                </a:cubicBezTo>
                <a:cubicBezTo>
                  <a:pt x="6380205" y="1868600"/>
                  <a:pt x="6383497" y="1866817"/>
                  <a:pt x="6388709" y="1864622"/>
                </a:cubicBezTo>
                <a:cubicBezTo>
                  <a:pt x="6394126" y="1862359"/>
                  <a:pt x="6398927" y="1860850"/>
                  <a:pt x="6399133" y="1861399"/>
                </a:cubicBezTo>
                <a:close/>
                <a:moveTo>
                  <a:pt x="7342244" y="1860919"/>
                </a:moveTo>
                <a:cubicBezTo>
                  <a:pt x="7350954" y="1858862"/>
                  <a:pt x="7360418" y="1862839"/>
                  <a:pt x="7362339" y="1869491"/>
                </a:cubicBezTo>
                <a:cubicBezTo>
                  <a:pt x="7364327" y="1876349"/>
                  <a:pt x="7358635" y="1883550"/>
                  <a:pt x="7349514" y="1885608"/>
                </a:cubicBezTo>
                <a:cubicBezTo>
                  <a:pt x="7340805" y="1887597"/>
                  <a:pt x="7330997" y="1883207"/>
                  <a:pt x="7329145" y="1876761"/>
                </a:cubicBezTo>
                <a:cubicBezTo>
                  <a:pt x="7327226" y="1869972"/>
                  <a:pt x="7333055" y="1863045"/>
                  <a:pt x="7342244" y="1860919"/>
                </a:cubicBezTo>
                <a:close/>
                <a:moveTo>
                  <a:pt x="6483967" y="1857695"/>
                </a:moveTo>
                <a:cubicBezTo>
                  <a:pt x="6484652" y="1858930"/>
                  <a:pt x="6479371" y="1863045"/>
                  <a:pt x="6473542" y="1865719"/>
                </a:cubicBezTo>
                <a:cubicBezTo>
                  <a:pt x="6467987" y="1868257"/>
                  <a:pt x="6463735" y="1869560"/>
                  <a:pt x="6462501" y="1868600"/>
                </a:cubicBezTo>
                <a:cubicBezTo>
                  <a:pt x="6461267" y="1867640"/>
                  <a:pt x="6465519" y="1864073"/>
                  <a:pt x="6471485" y="1860987"/>
                </a:cubicBezTo>
                <a:cubicBezTo>
                  <a:pt x="6476903" y="1858176"/>
                  <a:pt x="6483281" y="1856461"/>
                  <a:pt x="6483967" y="1857695"/>
                </a:cubicBezTo>
                <a:close/>
                <a:moveTo>
                  <a:pt x="1705724" y="1854541"/>
                </a:moveTo>
                <a:cubicBezTo>
                  <a:pt x="1706273" y="1854815"/>
                  <a:pt x="1706889" y="1855090"/>
                  <a:pt x="1707507" y="1855433"/>
                </a:cubicBezTo>
                <a:cubicBezTo>
                  <a:pt x="1707026" y="1856941"/>
                  <a:pt x="1706546" y="1858587"/>
                  <a:pt x="1706067" y="1860302"/>
                </a:cubicBezTo>
                <a:cubicBezTo>
                  <a:pt x="1705518" y="1859959"/>
                  <a:pt x="1704421" y="1859822"/>
                  <a:pt x="1704489" y="1859273"/>
                </a:cubicBezTo>
                <a:cubicBezTo>
                  <a:pt x="1704627" y="1857764"/>
                  <a:pt x="1705312" y="1856118"/>
                  <a:pt x="1705724" y="1854541"/>
                </a:cubicBezTo>
                <a:close/>
                <a:moveTo>
                  <a:pt x="7801182" y="1854198"/>
                </a:moveTo>
                <a:cubicBezTo>
                  <a:pt x="7802416" y="1856118"/>
                  <a:pt x="7803651" y="1858313"/>
                  <a:pt x="7804885" y="1860713"/>
                </a:cubicBezTo>
                <a:cubicBezTo>
                  <a:pt x="7790072" y="1884579"/>
                  <a:pt x="7781362" y="1899735"/>
                  <a:pt x="7772173" y="1911668"/>
                </a:cubicBezTo>
                <a:cubicBezTo>
                  <a:pt x="7764628" y="1921407"/>
                  <a:pt x="7762503" y="1919349"/>
                  <a:pt x="7768744" y="1905633"/>
                </a:cubicBezTo>
                <a:cubicBezTo>
                  <a:pt x="7771967" y="1898501"/>
                  <a:pt x="7777111" y="1889037"/>
                  <a:pt x="7781842" y="1880670"/>
                </a:cubicBezTo>
                <a:cubicBezTo>
                  <a:pt x="7784997" y="1874978"/>
                  <a:pt x="7788495" y="1869560"/>
                  <a:pt x="7801182" y="1854198"/>
                </a:cubicBezTo>
                <a:close/>
                <a:moveTo>
                  <a:pt x="7069957" y="1851986"/>
                </a:moveTo>
                <a:cubicBezTo>
                  <a:pt x="7073035" y="1852706"/>
                  <a:pt x="7075264" y="1854472"/>
                  <a:pt x="7075881" y="1857078"/>
                </a:cubicBezTo>
                <a:cubicBezTo>
                  <a:pt x="7077183" y="1862564"/>
                  <a:pt x="7071903" y="1869217"/>
                  <a:pt x="7063399" y="1872920"/>
                </a:cubicBezTo>
                <a:cubicBezTo>
                  <a:pt x="7055238" y="1876418"/>
                  <a:pt x="7046872" y="1875526"/>
                  <a:pt x="7045020" y="1870863"/>
                </a:cubicBezTo>
                <a:cubicBezTo>
                  <a:pt x="7042962" y="1865650"/>
                  <a:pt x="7050095" y="1856598"/>
                  <a:pt x="7058942" y="1853169"/>
                </a:cubicBezTo>
                <a:cubicBezTo>
                  <a:pt x="7062954" y="1851591"/>
                  <a:pt x="7066880" y="1851266"/>
                  <a:pt x="7069957" y="1851986"/>
                </a:cubicBezTo>
                <a:close/>
                <a:moveTo>
                  <a:pt x="7551277" y="1850426"/>
                </a:moveTo>
                <a:cubicBezTo>
                  <a:pt x="7560467" y="1846997"/>
                  <a:pt x="7569451" y="1847340"/>
                  <a:pt x="7571645" y="1850975"/>
                </a:cubicBezTo>
                <a:cubicBezTo>
                  <a:pt x="7574046" y="1854952"/>
                  <a:pt x="7566982" y="1861948"/>
                  <a:pt x="7556764" y="1865994"/>
                </a:cubicBezTo>
                <a:cubicBezTo>
                  <a:pt x="7547711" y="1869560"/>
                  <a:pt x="7538933" y="1869011"/>
                  <a:pt x="7537355" y="1864691"/>
                </a:cubicBezTo>
                <a:cubicBezTo>
                  <a:pt x="7535915" y="1860370"/>
                  <a:pt x="7542225" y="1853787"/>
                  <a:pt x="7551277" y="1850426"/>
                </a:cubicBezTo>
                <a:close/>
                <a:moveTo>
                  <a:pt x="4229193" y="1849329"/>
                </a:moveTo>
                <a:cubicBezTo>
                  <a:pt x="4229467" y="1849260"/>
                  <a:pt x="4230290" y="1850975"/>
                  <a:pt x="4230770" y="1851935"/>
                </a:cubicBezTo>
                <a:cubicBezTo>
                  <a:pt x="4229467" y="1852347"/>
                  <a:pt x="4228164" y="1852895"/>
                  <a:pt x="4226724" y="1852964"/>
                </a:cubicBezTo>
                <a:cubicBezTo>
                  <a:pt x="4226313" y="1852964"/>
                  <a:pt x="4225558" y="1851387"/>
                  <a:pt x="4224941" y="1850495"/>
                </a:cubicBezTo>
                <a:cubicBezTo>
                  <a:pt x="4226313" y="1850083"/>
                  <a:pt x="4227684" y="1849466"/>
                  <a:pt x="4229193" y="1849329"/>
                </a:cubicBezTo>
                <a:close/>
                <a:moveTo>
                  <a:pt x="7646535" y="1848986"/>
                </a:moveTo>
                <a:cubicBezTo>
                  <a:pt x="7648386" y="1851317"/>
                  <a:pt x="7641185" y="1857558"/>
                  <a:pt x="7631858" y="1862153"/>
                </a:cubicBezTo>
                <a:cubicBezTo>
                  <a:pt x="7622532" y="1866748"/>
                  <a:pt x="7612862" y="1868188"/>
                  <a:pt x="7611628" y="1864828"/>
                </a:cubicBezTo>
                <a:cubicBezTo>
                  <a:pt x="7610462" y="1861673"/>
                  <a:pt x="7616222" y="1856118"/>
                  <a:pt x="7625000" y="1852140"/>
                </a:cubicBezTo>
                <a:cubicBezTo>
                  <a:pt x="7634602" y="1847751"/>
                  <a:pt x="7644614" y="1846517"/>
                  <a:pt x="7646535" y="1848986"/>
                </a:cubicBezTo>
                <a:close/>
                <a:moveTo>
                  <a:pt x="5515206" y="1847751"/>
                </a:moveTo>
                <a:cubicBezTo>
                  <a:pt x="5514726" y="1848711"/>
                  <a:pt x="5514246" y="1849671"/>
                  <a:pt x="5513765" y="1850631"/>
                </a:cubicBezTo>
                <a:cubicBezTo>
                  <a:pt x="5513148" y="1850631"/>
                  <a:pt x="5511982" y="1850769"/>
                  <a:pt x="5512051" y="1850494"/>
                </a:cubicBezTo>
                <a:cubicBezTo>
                  <a:pt x="5512188" y="1849671"/>
                  <a:pt x="5512805" y="1848711"/>
                  <a:pt x="5513217" y="1847820"/>
                </a:cubicBezTo>
                <a:cubicBezTo>
                  <a:pt x="5513903" y="1847820"/>
                  <a:pt x="5514588" y="1847751"/>
                  <a:pt x="5515206" y="1847751"/>
                </a:cubicBezTo>
                <a:close/>
                <a:moveTo>
                  <a:pt x="5886360" y="1845488"/>
                </a:moveTo>
                <a:cubicBezTo>
                  <a:pt x="5882451" y="1849329"/>
                  <a:pt x="5880394" y="1852277"/>
                  <a:pt x="5878337" y="1853169"/>
                </a:cubicBezTo>
                <a:cubicBezTo>
                  <a:pt x="5876348" y="1854061"/>
                  <a:pt x="5874290" y="1852826"/>
                  <a:pt x="5872233" y="1852483"/>
                </a:cubicBezTo>
                <a:cubicBezTo>
                  <a:pt x="5873536" y="1850083"/>
                  <a:pt x="5874428" y="1846928"/>
                  <a:pt x="5876142" y="1845557"/>
                </a:cubicBezTo>
                <a:cubicBezTo>
                  <a:pt x="5877651" y="1844459"/>
                  <a:pt x="5880188" y="1845419"/>
                  <a:pt x="5886360" y="1845488"/>
                </a:cubicBezTo>
                <a:close/>
                <a:moveTo>
                  <a:pt x="7747965" y="1845214"/>
                </a:moveTo>
                <a:cubicBezTo>
                  <a:pt x="7749405" y="1844940"/>
                  <a:pt x="7743987" y="1849946"/>
                  <a:pt x="7733495" y="1859821"/>
                </a:cubicBezTo>
                <a:cubicBezTo>
                  <a:pt x="7722521" y="1870108"/>
                  <a:pt x="7711686" y="1879709"/>
                  <a:pt x="7711137" y="1878544"/>
                </a:cubicBezTo>
                <a:cubicBezTo>
                  <a:pt x="7710657" y="1877446"/>
                  <a:pt x="7718338" y="1868805"/>
                  <a:pt x="7728762" y="1859753"/>
                </a:cubicBezTo>
                <a:cubicBezTo>
                  <a:pt x="7739666" y="1850220"/>
                  <a:pt x="7746456" y="1845488"/>
                  <a:pt x="7747965" y="1845214"/>
                </a:cubicBezTo>
                <a:close/>
                <a:moveTo>
                  <a:pt x="7733288" y="1844871"/>
                </a:moveTo>
                <a:cubicBezTo>
                  <a:pt x="7734865" y="1845145"/>
                  <a:pt x="7729927" y="1848917"/>
                  <a:pt x="7719983" y="1856050"/>
                </a:cubicBezTo>
                <a:cubicBezTo>
                  <a:pt x="7709559" y="1863525"/>
                  <a:pt x="7699272" y="1870040"/>
                  <a:pt x="7697763" y="1869148"/>
                </a:cubicBezTo>
                <a:cubicBezTo>
                  <a:pt x="7696254" y="1868325"/>
                  <a:pt x="7704004" y="1861124"/>
                  <a:pt x="7714497" y="1854335"/>
                </a:cubicBezTo>
                <a:cubicBezTo>
                  <a:pt x="7724303" y="1848094"/>
                  <a:pt x="7731848" y="1844597"/>
                  <a:pt x="7733288" y="1844871"/>
                </a:cubicBezTo>
                <a:close/>
                <a:moveTo>
                  <a:pt x="5590780" y="1841854"/>
                </a:moveTo>
                <a:cubicBezTo>
                  <a:pt x="5589477" y="1842677"/>
                  <a:pt x="5588243" y="1843569"/>
                  <a:pt x="5586871" y="1844391"/>
                </a:cubicBezTo>
                <a:cubicBezTo>
                  <a:pt x="5586391" y="1844666"/>
                  <a:pt x="5585637" y="1844666"/>
                  <a:pt x="5584951" y="1844803"/>
                </a:cubicBezTo>
                <a:cubicBezTo>
                  <a:pt x="5586323" y="1843911"/>
                  <a:pt x="5587626" y="1842951"/>
                  <a:pt x="5589066" y="1842128"/>
                </a:cubicBezTo>
                <a:cubicBezTo>
                  <a:pt x="5589409" y="1841854"/>
                  <a:pt x="5590163" y="1841923"/>
                  <a:pt x="5590780" y="1841854"/>
                </a:cubicBezTo>
                <a:close/>
                <a:moveTo>
                  <a:pt x="7762297" y="1840893"/>
                </a:moveTo>
                <a:cubicBezTo>
                  <a:pt x="7763806" y="1840344"/>
                  <a:pt x="7759554" y="1845145"/>
                  <a:pt x="7748993" y="1857284"/>
                </a:cubicBezTo>
                <a:cubicBezTo>
                  <a:pt x="7736786" y="1871342"/>
                  <a:pt x="7725401" y="1884304"/>
                  <a:pt x="7724784" y="1883070"/>
                </a:cubicBezTo>
                <a:cubicBezTo>
                  <a:pt x="7724235" y="1881904"/>
                  <a:pt x="7732671" y="1870520"/>
                  <a:pt x="7744261" y="1857969"/>
                </a:cubicBezTo>
                <a:cubicBezTo>
                  <a:pt x="7755302" y="1846105"/>
                  <a:pt x="7760720" y="1841442"/>
                  <a:pt x="7762297" y="1840893"/>
                </a:cubicBezTo>
                <a:close/>
                <a:moveTo>
                  <a:pt x="4424920" y="1840550"/>
                </a:moveTo>
                <a:cubicBezTo>
                  <a:pt x="4425538" y="1840824"/>
                  <a:pt x="4426155" y="1841167"/>
                  <a:pt x="4426841" y="1841510"/>
                </a:cubicBezTo>
                <a:cubicBezTo>
                  <a:pt x="4426361" y="1841716"/>
                  <a:pt x="4425812" y="1841990"/>
                  <a:pt x="4425195" y="1842265"/>
                </a:cubicBezTo>
                <a:cubicBezTo>
                  <a:pt x="4424578" y="1841922"/>
                  <a:pt x="4423480" y="1841373"/>
                  <a:pt x="4423549" y="1841304"/>
                </a:cubicBezTo>
                <a:cubicBezTo>
                  <a:pt x="4423755" y="1840961"/>
                  <a:pt x="4424441" y="1840756"/>
                  <a:pt x="4424920" y="1840550"/>
                </a:cubicBezTo>
                <a:close/>
                <a:moveTo>
                  <a:pt x="6983708" y="1839933"/>
                </a:moveTo>
                <a:cubicBezTo>
                  <a:pt x="6991526" y="1836436"/>
                  <a:pt x="6999344" y="1837602"/>
                  <a:pt x="7000716" y="1842471"/>
                </a:cubicBezTo>
                <a:cubicBezTo>
                  <a:pt x="7002019" y="1847134"/>
                  <a:pt x="6996396" y="1854952"/>
                  <a:pt x="6988783" y="1858793"/>
                </a:cubicBezTo>
                <a:cubicBezTo>
                  <a:pt x="6981171" y="1862702"/>
                  <a:pt x="6972941" y="1862153"/>
                  <a:pt x="6971021" y="1857558"/>
                </a:cubicBezTo>
                <a:cubicBezTo>
                  <a:pt x="6968826" y="1852140"/>
                  <a:pt x="6974587" y="1844048"/>
                  <a:pt x="6983708" y="1839933"/>
                </a:cubicBezTo>
                <a:close/>
                <a:moveTo>
                  <a:pt x="7788975" y="1839865"/>
                </a:moveTo>
                <a:cubicBezTo>
                  <a:pt x="7789660" y="1839659"/>
                  <a:pt x="7789798" y="1840139"/>
                  <a:pt x="7790141" y="1840414"/>
                </a:cubicBezTo>
                <a:cubicBezTo>
                  <a:pt x="7791787" y="1841374"/>
                  <a:pt x="7789523" y="1845146"/>
                  <a:pt x="7780813" y="1858107"/>
                </a:cubicBezTo>
                <a:cubicBezTo>
                  <a:pt x="7770390" y="1873606"/>
                  <a:pt x="7760445" y="1888557"/>
                  <a:pt x="7755233" y="1894523"/>
                </a:cubicBezTo>
                <a:cubicBezTo>
                  <a:pt x="7749472" y="1901107"/>
                  <a:pt x="7750912" y="1894592"/>
                  <a:pt x="7759622" y="1879778"/>
                </a:cubicBezTo>
                <a:cubicBezTo>
                  <a:pt x="7763943" y="1872440"/>
                  <a:pt x="7769841" y="1863388"/>
                  <a:pt x="7775190" y="1855844"/>
                </a:cubicBezTo>
                <a:cubicBezTo>
                  <a:pt x="7782460" y="1845626"/>
                  <a:pt x="7787466" y="1840276"/>
                  <a:pt x="7788975" y="1839865"/>
                </a:cubicBezTo>
                <a:close/>
                <a:moveTo>
                  <a:pt x="6557073" y="1839796"/>
                </a:moveTo>
                <a:cubicBezTo>
                  <a:pt x="6558307" y="1841168"/>
                  <a:pt x="6554124" y="1845214"/>
                  <a:pt x="6547609" y="1848780"/>
                </a:cubicBezTo>
                <a:cubicBezTo>
                  <a:pt x="6541231" y="1852278"/>
                  <a:pt x="6534922" y="1853924"/>
                  <a:pt x="6533550" y="1852552"/>
                </a:cubicBezTo>
                <a:cubicBezTo>
                  <a:pt x="6532247" y="1851318"/>
                  <a:pt x="6536842" y="1847134"/>
                  <a:pt x="6543151" y="1843705"/>
                </a:cubicBezTo>
                <a:cubicBezTo>
                  <a:pt x="6549461" y="1840276"/>
                  <a:pt x="6555907" y="1838493"/>
                  <a:pt x="6557073" y="1839796"/>
                </a:cubicBezTo>
                <a:close/>
                <a:moveTo>
                  <a:pt x="6471348" y="1838356"/>
                </a:moveTo>
                <a:cubicBezTo>
                  <a:pt x="6472308" y="1838699"/>
                  <a:pt x="6468879" y="1840825"/>
                  <a:pt x="6463118" y="1843431"/>
                </a:cubicBezTo>
                <a:cubicBezTo>
                  <a:pt x="6457495" y="1845968"/>
                  <a:pt x="6452351" y="1847683"/>
                  <a:pt x="6451665" y="1847271"/>
                </a:cubicBezTo>
                <a:cubicBezTo>
                  <a:pt x="6450911" y="1846860"/>
                  <a:pt x="6454614" y="1844597"/>
                  <a:pt x="6460169" y="1842059"/>
                </a:cubicBezTo>
                <a:cubicBezTo>
                  <a:pt x="6465175" y="1839865"/>
                  <a:pt x="6470456" y="1838082"/>
                  <a:pt x="6471348" y="1838356"/>
                </a:cubicBezTo>
                <a:close/>
                <a:moveTo>
                  <a:pt x="7776151" y="1837258"/>
                </a:moveTo>
                <a:cubicBezTo>
                  <a:pt x="7778071" y="1837121"/>
                  <a:pt x="7773682" y="1842882"/>
                  <a:pt x="7761338" y="1859410"/>
                </a:cubicBezTo>
                <a:cubicBezTo>
                  <a:pt x="7749130" y="1875732"/>
                  <a:pt x="7738912" y="1889173"/>
                  <a:pt x="7738569" y="1887253"/>
                </a:cubicBezTo>
                <a:cubicBezTo>
                  <a:pt x="7738157" y="1884853"/>
                  <a:pt x="7753108" y="1862359"/>
                  <a:pt x="7767235" y="1846037"/>
                </a:cubicBezTo>
                <a:cubicBezTo>
                  <a:pt x="7769979" y="1842882"/>
                  <a:pt x="7772653" y="1840002"/>
                  <a:pt x="7773888" y="1838904"/>
                </a:cubicBezTo>
                <a:cubicBezTo>
                  <a:pt x="7775534" y="1837258"/>
                  <a:pt x="7775808" y="1837464"/>
                  <a:pt x="7776151" y="1837258"/>
                </a:cubicBezTo>
                <a:close/>
                <a:moveTo>
                  <a:pt x="6378834" y="1835201"/>
                </a:moveTo>
                <a:cubicBezTo>
                  <a:pt x="6382194" y="1834173"/>
                  <a:pt x="6385005" y="1835338"/>
                  <a:pt x="6389875" y="1835476"/>
                </a:cubicBezTo>
                <a:cubicBezTo>
                  <a:pt x="6384800" y="1839522"/>
                  <a:pt x="6381920" y="1842608"/>
                  <a:pt x="6378628" y="1844048"/>
                </a:cubicBezTo>
                <a:cubicBezTo>
                  <a:pt x="6374239" y="1845968"/>
                  <a:pt x="6370467" y="1845831"/>
                  <a:pt x="6370741" y="1842814"/>
                </a:cubicBezTo>
                <a:cubicBezTo>
                  <a:pt x="6371015" y="1840070"/>
                  <a:pt x="6374239" y="1836573"/>
                  <a:pt x="6378834" y="1835201"/>
                </a:cubicBezTo>
                <a:close/>
                <a:moveTo>
                  <a:pt x="7718543" y="1834995"/>
                </a:moveTo>
                <a:cubicBezTo>
                  <a:pt x="7719572" y="1836435"/>
                  <a:pt x="7714839" y="1839453"/>
                  <a:pt x="7705101" y="1844185"/>
                </a:cubicBezTo>
                <a:cubicBezTo>
                  <a:pt x="7694677" y="1849260"/>
                  <a:pt x="7685488" y="1852415"/>
                  <a:pt x="7684184" y="1850700"/>
                </a:cubicBezTo>
                <a:cubicBezTo>
                  <a:pt x="7682882" y="1849054"/>
                  <a:pt x="7690151" y="1843431"/>
                  <a:pt x="7700027" y="1839110"/>
                </a:cubicBezTo>
                <a:cubicBezTo>
                  <a:pt x="7709833" y="1834858"/>
                  <a:pt x="7717377" y="1833418"/>
                  <a:pt x="7718543" y="1834995"/>
                </a:cubicBezTo>
                <a:close/>
                <a:moveTo>
                  <a:pt x="1912973" y="1834310"/>
                </a:moveTo>
                <a:cubicBezTo>
                  <a:pt x="1913246" y="1834104"/>
                  <a:pt x="1913932" y="1835750"/>
                  <a:pt x="1914413" y="1836641"/>
                </a:cubicBezTo>
                <a:cubicBezTo>
                  <a:pt x="1913109" y="1837944"/>
                  <a:pt x="1911876" y="1839385"/>
                  <a:pt x="1910503" y="1840276"/>
                </a:cubicBezTo>
                <a:cubicBezTo>
                  <a:pt x="1910160" y="1840550"/>
                  <a:pt x="1909406" y="1838973"/>
                  <a:pt x="1908857" y="1838287"/>
                </a:cubicBezTo>
                <a:cubicBezTo>
                  <a:pt x="1910230" y="1836916"/>
                  <a:pt x="1911532" y="1835407"/>
                  <a:pt x="1912973" y="1834310"/>
                </a:cubicBezTo>
                <a:close/>
                <a:moveTo>
                  <a:pt x="7477142" y="1832115"/>
                </a:moveTo>
                <a:cubicBezTo>
                  <a:pt x="7485988" y="1829920"/>
                  <a:pt x="7494767" y="1832869"/>
                  <a:pt x="7496002" y="1838356"/>
                </a:cubicBezTo>
                <a:cubicBezTo>
                  <a:pt x="7497236" y="1843773"/>
                  <a:pt x="7490378" y="1850700"/>
                  <a:pt x="7481600" y="1853169"/>
                </a:cubicBezTo>
                <a:cubicBezTo>
                  <a:pt x="7472547" y="1855638"/>
                  <a:pt x="7463700" y="1852826"/>
                  <a:pt x="7462534" y="1847065"/>
                </a:cubicBezTo>
                <a:cubicBezTo>
                  <a:pt x="7461368" y="1841305"/>
                  <a:pt x="7468226" y="1834241"/>
                  <a:pt x="7477142" y="1832115"/>
                </a:cubicBezTo>
                <a:close/>
                <a:moveTo>
                  <a:pt x="6907996" y="1830744"/>
                </a:moveTo>
                <a:cubicBezTo>
                  <a:pt x="6916226" y="1826217"/>
                  <a:pt x="6924113" y="1826560"/>
                  <a:pt x="6925484" y="1831498"/>
                </a:cubicBezTo>
                <a:cubicBezTo>
                  <a:pt x="6926855" y="1836436"/>
                  <a:pt x="6921232" y="1843705"/>
                  <a:pt x="6912797" y="1847820"/>
                </a:cubicBezTo>
                <a:cubicBezTo>
                  <a:pt x="6905459" y="1851386"/>
                  <a:pt x="6898806" y="1851181"/>
                  <a:pt x="6896886" y="1847272"/>
                </a:cubicBezTo>
                <a:cubicBezTo>
                  <a:pt x="6894691" y="1842814"/>
                  <a:pt x="6899766" y="1835270"/>
                  <a:pt x="6907996" y="1830744"/>
                </a:cubicBezTo>
                <a:close/>
                <a:moveTo>
                  <a:pt x="4092307" y="1829578"/>
                </a:moveTo>
                <a:cubicBezTo>
                  <a:pt x="4092444" y="1829509"/>
                  <a:pt x="4093267" y="1831567"/>
                  <a:pt x="4093816" y="1832664"/>
                </a:cubicBezTo>
                <a:cubicBezTo>
                  <a:pt x="4092513" y="1833212"/>
                  <a:pt x="4091210" y="1833967"/>
                  <a:pt x="4089838" y="1834104"/>
                </a:cubicBezTo>
                <a:cubicBezTo>
                  <a:pt x="4089427" y="1834104"/>
                  <a:pt x="4088672" y="1832252"/>
                  <a:pt x="4088055" y="1831224"/>
                </a:cubicBezTo>
                <a:cubicBezTo>
                  <a:pt x="4089427" y="1830606"/>
                  <a:pt x="4090798" y="1829852"/>
                  <a:pt x="4092307" y="1829578"/>
                </a:cubicBezTo>
                <a:close/>
                <a:moveTo>
                  <a:pt x="6462637" y="1828892"/>
                </a:moveTo>
                <a:cubicBezTo>
                  <a:pt x="6458043" y="1831292"/>
                  <a:pt x="6455505" y="1832458"/>
                  <a:pt x="6452076" y="1833898"/>
                </a:cubicBezTo>
                <a:cubicBezTo>
                  <a:pt x="6446864" y="1836093"/>
                  <a:pt x="6441309" y="1838082"/>
                  <a:pt x="6441995" y="1837122"/>
                </a:cubicBezTo>
                <a:cubicBezTo>
                  <a:pt x="6442681" y="1836162"/>
                  <a:pt x="6446110" y="1834104"/>
                  <a:pt x="6450842" y="1832390"/>
                </a:cubicBezTo>
                <a:cubicBezTo>
                  <a:pt x="6454408" y="1831018"/>
                  <a:pt x="6457494" y="1830469"/>
                  <a:pt x="6462637" y="1828892"/>
                </a:cubicBezTo>
                <a:close/>
                <a:moveTo>
                  <a:pt x="6630316" y="1826354"/>
                </a:moveTo>
                <a:cubicBezTo>
                  <a:pt x="6630796" y="1828960"/>
                  <a:pt x="6624281" y="1834995"/>
                  <a:pt x="6617423" y="1838219"/>
                </a:cubicBezTo>
                <a:cubicBezTo>
                  <a:pt x="6611525" y="1840962"/>
                  <a:pt x="6606107" y="1841305"/>
                  <a:pt x="6605627" y="1839042"/>
                </a:cubicBezTo>
                <a:cubicBezTo>
                  <a:pt x="6605079" y="1836710"/>
                  <a:pt x="6609468" y="1832321"/>
                  <a:pt x="6615640" y="1828960"/>
                </a:cubicBezTo>
                <a:cubicBezTo>
                  <a:pt x="6622704" y="1825120"/>
                  <a:pt x="6629836" y="1823748"/>
                  <a:pt x="6630316" y="1826354"/>
                </a:cubicBezTo>
                <a:close/>
                <a:moveTo>
                  <a:pt x="5804750" y="1824983"/>
                </a:moveTo>
                <a:cubicBezTo>
                  <a:pt x="5806671" y="1826286"/>
                  <a:pt x="5809071" y="1826766"/>
                  <a:pt x="5808728" y="1828069"/>
                </a:cubicBezTo>
                <a:cubicBezTo>
                  <a:pt x="5808316" y="1829715"/>
                  <a:pt x="5805710" y="1832870"/>
                  <a:pt x="5804064" y="1833693"/>
                </a:cubicBezTo>
                <a:cubicBezTo>
                  <a:pt x="5802624" y="1834378"/>
                  <a:pt x="5800293" y="1833212"/>
                  <a:pt x="5800155" y="1831909"/>
                </a:cubicBezTo>
                <a:cubicBezTo>
                  <a:pt x="5800018" y="1830744"/>
                  <a:pt x="5802555" y="1828138"/>
                  <a:pt x="5804750" y="1824983"/>
                </a:cubicBezTo>
                <a:close/>
                <a:moveTo>
                  <a:pt x="5663818" y="1824709"/>
                </a:moveTo>
                <a:cubicBezTo>
                  <a:pt x="5662857" y="1826012"/>
                  <a:pt x="5661829" y="1827384"/>
                  <a:pt x="5660869" y="1828755"/>
                </a:cubicBezTo>
                <a:cubicBezTo>
                  <a:pt x="5659634" y="1829098"/>
                  <a:pt x="5657302" y="1829990"/>
                  <a:pt x="5657302" y="1829715"/>
                </a:cubicBezTo>
                <a:cubicBezTo>
                  <a:pt x="5657234" y="1828892"/>
                  <a:pt x="5658194" y="1827589"/>
                  <a:pt x="5658811" y="1826355"/>
                </a:cubicBezTo>
                <a:cubicBezTo>
                  <a:pt x="5661074" y="1825601"/>
                  <a:pt x="5662446" y="1825189"/>
                  <a:pt x="5663818" y="1824709"/>
                </a:cubicBezTo>
                <a:close/>
                <a:moveTo>
                  <a:pt x="7278260" y="1824357"/>
                </a:moveTo>
                <a:cubicBezTo>
                  <a:pt x="7281877" y="1825343"/>
                  <a:pt x="7284569" y="1827555"/>
                  <a:pt x="7285461" y="1830744"/>
                </a:cubicBezTo>
                <a:cubicBezTo>
                  <a:pt x="7287106" y="1836779"/>
                  <a:pt x="7280317" y="1845146"/>
                  <a:pt x="7271539" y="1847889"/>
                </a:cubicBezTo>
                <a:cubicBezTo>
                  <a:pt x="7262486" y="1850769"/>
                  <a:pt x="7253914" y="1847615"/>
                  <a:pt x="7252885" y="1840962"/>
                </a:cubicBezTo>
                <a:cubicBezTo>
                  <a:pt x="7251925" y="1834996"/>
                  <a:pt x="7257343" y="1828344"/>
                  <a:pt x="7265504" y="1825326"/>
                </a:cubicBezTo>
                <a:cubicBezTo>
                  <a:pt x="7270099" y="1823611"/>
                  <a:pt x="7274642" y="1823371"/>
                  <a:pt x="7278260" y="1824357"/>
                </a:cubicBezTo>
                <a:close/>
                <a:moveTo>
                  <a:pt x="6317934" y="1823886"/>
                </a:moveTo>
                <a:cubicBezTo>
                  <a:pt x="6312447" y="1828824"/>
                  <a:pt x="6309567" y="1832321"/>
                  <a:pt x="6306138" y="1834173"/>
                </a:cubicBezTo>
                <a:cubicBezTo>
                  <a:pt x="6304423" y="1835065"/>
                  <a:pt x="6300171" y="1833830"/>
                  <a:pt x="6299966" y="1832253"/>
                </a:cubicBezTo>
                <a:cubicBezTo>
                  <a:pt x="6299760" y="1830675"/>
                  <a:pt x="6303257" y="1825806"/>
                  <a:pt x="6305041" y="1825120"/>
                </a:cubicBezTo>
                <a:cubicBezTo>
                  <a:pt x="6308538" y="1823749"/>
                  <a:pt x="6311967" y="1824297"/>
                  <a:pt x="6317934" y="1823886"/>
                </a:cubicBezTo>
                <a:close/>
                <a:moveTo>
                  <a:pt x="5735827" y="1819634"/>
                </a:moveTo>
                <a:cubicBezTo>
                  <a:pt x="5734249" y="1821349"/>
                  <a:pt x="5732672" y="1823063"/>
                  <a:pt x="5731095" y="1824778"/>
                </a:cubicBezTo>
                <a:cubicBezTo>
                  <a:pt x="5730203" y="1824434"/>
                  <a:pt x="5728420" y="1824434"/>
                  <a:pt x="5728694" y="1823680"/>
                </a:cubicBezTo>
                <a:cubicBezTo>
                  <a:pt x="5728969" y="1822789"/>
                  <a:pt x="5730957" y="1821211"/>
                  <a:pt x="5732192" y="1819977"/>
                </a:cubicBezTo>
                <a:cubicBezTo>
                  <a:pt x="5733426" y="1819840"/>
                  <a:pt x="5734661" y="1819771"/>
                  <a:pt x="5735827" y="1819634"/>
                </a:cubicBezTo>
                <a:close/>
                <a:moveTo>
                  <a:pt x="6846009" y="1819111"/>
                </a:moveTo>
                <a:cubicBezTo>
                  <a:pt x="6848812" y="1819737"/>
                  <a:pt x="6850663" y="1821554"/>
                  <a:pt x="6850732" y="1824366"/>
                </a:cubicBezTo>
                <a:cubicBezTo>
                  <a:pt x="6850869" y="1828961"/>
                  <a:pt x="6844697" y="1836505"/>
                  <a:pt x="6838250" y="1839591"/>
                </a:cubicBezTo>
                <a:cubicBezTo>
                  <a:pt x="6831392" y="1842951"/>
                  <a:pt x="6824397" y="1842265"/>
                  <a:pt x="6823231" y="1838082"/>
                </a:cubicBezTo>
                <a:cubicBezTo>
                  <a:pt x="6821860" y="1833281"/>
                  <a:pt x="6827895" y="1824915"/>
                  <a:pt x="6835576" y="1821005"/>
                </a:cubicBezTo>
                <a:cubicBezTo>
                  <a:pt x="6839450" y="1819051"/>
                  <a:pt x="6843205" y="1818485"/>
                  <a:pt x="6846009" y="1819111"/>
                </a:cubicBezTo>
                <a:close/>
                <a:moveTo>
                  <a:pt x="2249152" y="1818262"/>
                </a:moveTo>
                <a:cubicBezTo>
                  <a:pt x="2251140" y="1819359"/>
                  <a:pt x="2253129" y="1820457"/>
                  <a:pt x="2255118" y="1821554"/>
                </a:cubicBezTo>
                <a:cubicBezTo>
                  <a:pt x="2254432" y="1826629"/>
                  <a:pt x="2254021" y="1829646"/>
                  <a:pt x="2253609" y="1833007"/>
                </a:cubicBezTo>
                <a:cubicBezTo>
                  <a:pt x="2251758" y="1831086"/>
                  <a:pt x="2249632" y="1830058"/>
                  <a:pt x="2248260" y="1827246"/>
                </a:cubicBezTo>
                <a:cubicBezTo>
                  <a:pt x="2247711" y="1826080"/>
                  <a:pt x="2248809" y="1821348"/>
                  <a:pt x="2249152" y="1818262"/>
                </a:cubicBezTo>
                <a:close/>
                <a:moveTo>
                  <a:pt x="6702805" y="1817644"/>
                </a:moveTo>
                <a:cubicBezTo>
                  <a:pt x="6704039" y="1820731"/>
                  <a:pt x="6699170" y="1826560"/>
                  <a:pt x="6691832" y="1830537"/>
                </a:cubicBezTo>
                <a:cubicBezTo>
                  <a:pt x="6685660" y="1833829"/>
                  <a:pt x="6679487" y="1834652"/>
                  <a:pt x="6677841" y="1832458"/>
                </a:cubicBezTo>
                <a:cubicBezTo>
                  <a:pt x="6675921" y="1829920"/>
                  <a:pt x="6680516" y="1824091"/>
                  <a:pt x="6687580" y="1819839"/>
                </a:cubicBezTo>
                <a:cubicBezTo>
                  <a:pt x="6694369" y="1815793"/>
                  <a:pt x="6701570" y="1814695"/>
                  <a:pt x="6702805" y="1817644"/>
                </a:cubicBezTo>
                <a:close/>
                <a:moveTo>
                  <a:pt x="3068682" y="1817165"/>
                </a:moveTo>
                <a:cubicBezTo>
                  <a:pt x="3071151" y="1820800"/>
                  <a:pt x="3072660" y="1822994"/>
                  <a:pt x="3074169" y="1825189"/>
                </a:cubicBezTo>
                <a:cubicBezTo>
                  <a:pt x="3073277" y="1828892"/>
                  <a:pt x="3072386" y="1832527"/>
                  <a:pt x="3071563" y="1836230"/>
                </a:cubicBezTo>
                <a:cubicBezTo>
                  <a:pt x="3070191" y="1833967"/>
                  <a:pt x="3067722" y="1831224"/>
                  <a:pt x="3067654" y="1829578"/>
                </a:cubicBezTo>
                <a:cubicBezTo>
                  <a:pt x="3067379" y="1825257"/>
                  <a:pt x="3068202" y="1821486"/>
                  <a:pt x="3068682" y="1817165"/>
                </a:cubicBezTo>
                <a:close/>
                <a:moveTo>
                  <a:pt x="6762812" y="1815861"/>
                </a:moveTo>
                <a:cubicBezTo>
                  <a:pt x="6770013" y="1812364"/>
                  <a:pt x="6776665" y="1812844"/>
                  <a:pt x="6776871" y="1817027"/>
                </a:cubicBezTo>
                <a:cubicBezTo>
                  <a:pt x="6777077" y="1821348"/>
                  <a:pt x="6771042" y="1828549"/>
                  <a:pt x="6764115" y="1832046"/>
                </a:cubicBezTo>
                <a:cubicBezTo>
                  <a:pt x="6756983" y="1835612"/>
                  <a:pt x="6750879" y="1834721"/>
                  <a:pt x="6750262" y="1830263"/>
                </a:cubicBezTo>
                <a:cubicBezTo>
                  <a:pt x="6749714" y="1825874"/>
                  <a:pt x="6755337" y="1819565"/>
                  <a:pt x="6762812" y="1815861"/>
                </a:cubicBezTo>
                <a:close/>
                <a:moveTo>
                  <a:pt x="6544110" y="1815587"/>
                </a:moveTo>
                <a:cubicBezTo>
                  <a:pt x="6541710" y="1817027"/>
                  <a:pt x="6538555" y="1819222"/>
                  <a:pt x="6534372" y="1821348"/>
                </a:cubicBezTo>
                <a:cubicBezTo>
                  <a:pt x="6528611" y="1824366"/>
                  <a:pt x="6522782" y="1825806"/>
                  <a:pt x="6523194" y="1824503"/>
                </a:cubicBezTo>
                <a:cubicBezTo>
                  <a:pt x="6523536" y="1823474"/>
                  <a:pt x="6528474" y="1820525"/>
                  <a:pt x="6534029" y="1818125"/>
                </a:cubicBezTo>
                <a:cubicBezTo>
                  <a:pt x="6539447" y="1815793"/>
                  <a:pt x="6544248" y="1814353"/>
                  <a:pt x="6544110" y="1815587"/>
                </a:cubicBezTo>
                <a:close/>
                <a:moveTo>
                  <a:pt x="3954873" y="1812021"/>
                </a:moveTo>
                <a:cubicBezTo>
                  <a:pt x="3955216" y="1811884"/>
                  <a:pt x="3956519" y="1814215"/>
                  <a:pt x="3956588" y="1815313"/>
                </a:cubicBezTo>
                <a:cubicBezTo>
                  <a:pt x="3956657" y="1816410"/>
                  <a:pt x="3955765" y="1818467"/>
                  <a:pt x="3955422" y="1818262"/>
                </a:cubicBezTo>
                <a:cubicBezTo>
                  <a:pt x="3953913" y="1817439"/>
                  <a:pt x="3952336" y="1815930"/>
                  <a:pt x="3950827" y="1814627"/>
                </a:cubicBezTo>
                <a:cubicBezTo>
                  <a:pt x="3952199" y="1813667"/>
                  <a:pt x="3953433" y="1812501"/>
                  <a:pt x="3954873" y="1812021"/>
                </a:cubicBezTo>
                <a:close/>
                <a:moveTo>
                  <a:pt x="7684597" y="1810444"/>
                </a:moveTo>
                <a:cubicBezTo>
                  <a:pt x="7694198" y="1808112"/>
                  <a:pt x="7701604" y="1808386"/>
                  <a:pt x="7703044" y="1810787"/>
                </a:cubicBezTo>
                <a:cubicBezTo>
                  <a:pt x="7704553" y="1813255"/>
                  <a:pt x="7699684" y="1816204"/>
                  <a:pt x="7690289" y="1818948"/>
                </a:cubicBezTo>
                <a:cubicBezTo>
                  <a:pt x="7680002" y="1821965"/>
                  <a:pt x="7670400" y="1822514"/>
                  <a:pt x="7669577" y="1819565"/>
                </a:cubicBezTo>
                <a:cubicBezTo>
                  <a:pt x="7668823" y="1816959"/>
                  <a:pt x="7675612" y="1812707"/>
                  <a:pt x="7684597" y="1810444"/>
                </a:cubicBezTo>
                <a:close/>
                <a:moveTo>
                  <a:pt x="6170625" y="1809964"/>
                </a:moveTo>
                <a:cubicBezTo>
                  <a:pt x="6167744" y="1812776"/>
                  <a:pt x="6166373" y="1814764"/>
                  <a:pt x="6163972" y="1816411"/>
                </a:cubicBezTo>
                <a:cubicBezTo>
                  <a:pt x="6160543" y="1818811"/>
                  <a:pt x="6157526" y="1819154"/>
                  <a:pt x="6156017" y="1818262"/>
                </a:cubicBezTo>
                <a:cubicBezTo>
                  <a:pt x="6154097" y="1817165"/>
                  <a:pt x="6156497" y="1814216"/>
                  <a:pt x="6160681" y="1812501"/>
                </a:cubicBezTo>
                <a:cubicBezTo>
                  <a:pt x="6163561" y="1811335"/>
                  <a:pt x="6166236" y="1810993"/>
                  <a:pt x="6170625" y="1809964"/>
                </a:cubicBezTo>
                <a:close/>
                <a:moveTo>
                  <a:pt x="6234610" y="1809621"/>
                </a:moveTo>
                <a:cubicBezTo>
                  <a:pt x="6237970" y="1811816"/>
                  <a:pt x="6240919" y="1812707"/>
                  <a:pt x="6241262" y="1814765"/>
                </a:cubicBezTo>
                <a:cubicBezTo>
                  <a:pt x="6241399" y="1815793"/>
                  <a:pt x="6236667" y="1820182"/>
                  <a:pt x="6234130" y="1821211"/>
                </a:cubicBezTo>
                <a:cubicBezTo>
                  <a:pt x="6231661" y="1822240"/>
                  <a:pt x="6226997" y="1821554"/>
                  <a:pt x="6227272" y="1820388"/>
                </a:cubicBezTo>
                <a:cubicBezTo>
                  <a:pt x="6227820" y="1817988"/>
                  <a:pt x="6230975" y="1814765"/>
                  <a:pt x="6234610" y="1809621"/>
                </a:cubicBezTo>
                <a:close/>
                <a:moveTo>
                  <a:pt x="6531629" y="1805300"/>
                </a:moveTo>
                <a:cubicBezTo>
                  <a:pt x="6532520" y="1805300"/>
                  <a:pt x="6528680" y="1807357"/>
                  <a:pt x="6523674" y="1809552"/>
                </a:cubicBezTo>
                <a:cubicBezTo>
                  <a:pt x="6518393" y="1811815"/>
                  <a:pt x="6513729" y="1813461"/>
                  <a:pt x="6513455" y="1813118"/>
                </a:cubicBezTo>
                <a:cubicBezTo>
                  <a:pt x="6513181" y="1812844"/>
                  <a:pt x="6515444" y="1811609"/>
                  <a:pt x="6520107" y="1809552"/>
                </a:cubicBezTo>
                <a:cubicBezTo>
                  <a:pt x="6524977" y="1807426"/>
                  <a:pt x="6530806" y="1805300"/>
                  <a:pt x="6531629" y="1805300"/>
                </a:cubicBezTo>
                <a:close/>
                <a:moveTo>
                  <a:pt x="4287143" y="1804340"/>
                </a:moveTo>
                <a:cubicBezTo>
                  <a:pt x="4287692" y="1804751"/>
                  <a:pt x="4288309" y="1805163"/>
                  <a:pt x="4288995" y="1805643"/>
                </a:cubicBezTo>
                <a:cubicBezTo>
                  <a:pt x="4288514" y="1806055"/>
                  <a:pt x="4287966" y="1806535"/>
                  <a:pt x="4287417" y="1807083"/>
                </a:cubicBezTo>
                <a:cubicBezTo>
                  <a:pt x="4286800" y="1806603"/>
                  <a:pt x="4285702" y="1805986"/>
                  <a:pt x="4285771" y="1805780"/>
                </a:cubicBezTo>
                <a:cubicBezTo>
                  <a:pt x="4285977" y="1805163"/>
                  <a:pt x="4286663" y="1804751"/>
                  <a:pt x="4287143" y="1804340"/>
                </a:cubicBezTo>
                <a:close/>
                <a:moveTo>
                  <a:pt x="6093746" y="1802351"/>
                </a:moveTo>
                <a:cubicBezTo>
                  <a:pt x="6091346" y="1807769"/>
                  <a:pt x="6090660" y="1811061"/>
                  <a:pt x="6088945" y="1812912"/>
                </a:cubicBezTo>
                <a:cubicBezTo>
                  <a:pt x="6085448" y="1816684"/>
                  <a:pt x="6081882" y="1815999"/>
                  <a:pt x="6080579" y="1812364"/>
                </a:cubicBezTo>
                <a:cubicBezTo>
                  <a:pt x="6080030" y="1810718"/>
                  <a:pt x="6081813" y="1805712"/>
                  <a:pt x="6083253" y="1804751"/>
                </a:cubicBezTo>
                <a:cubicBezTo>
                  <a:pt x="6085859" y="1803037"/>
                  <a:pt x="6089014" y="1803243"/>
                  <a:pt x="6093746" y="1802351"/>
                </a:cubicBezTo>
                <a:close/>
                <a:moveTo>
                  <a:pt x="7399647" y="1801666"/>
                </a:moveTo>
                <a:cubicBezTo>
                  <a:pt x="7409042" y="1799608"/>
                  <a:pt x="7418095" y="1803106"/>
                  <a:pt x="7419809" y="1809347"/>
                </a:cubicBezTo>
                <a:cubicBezTo>
                  <a:pt x="7421455" y="1815313"/>
                  <a:pt x="7414597" y="1822583"/>
                  <a:pt x="7405682" y="1824434"/>
                </a:cubicBezTo>
                <a:cubicBezTo>
                  <a:pt x="7396561" y="1826286"/>
                  <a:pt x="7387920" y="1822103"/>
                  <a:pt x="7386891" y="1815382"/>
                </a:cubicBezTo>
                <a:cubicBezTo>
                  <a:pt x="7385999" y="1809347"/>
                  <a:pt x="7391417" y="1803449"/>
                  <a:pt x="7399647" y="1801666"/>
                </a:cubicBezTo>
                <a:close/>
                <a:moveTo>
                  <a:pt x="7609158" y="1801528"/>
                </a:moveTo>
                <a:cubicBezTo>
                  <a:pt x="7617936" y="1799333"/>
                  <a:pt x="7627195" y="1800979"/>
                  <a:pt x="7628841" y="1804545"/>
                </a:cubicBezTo>
                <a:cubicBezTo>
                  <a:pt x="7630555" y="1808249"/>
                  <a:pt x="7624726" y="1812912"/>
                  <a:pt x="7615604" y="1815518"/>
                </a:cubicBezTo>
                <a:cubicBezTo>
                  <a:pt x="7606963" y="1817919"/>
                  <a:pt x="7597431" y="1816890"/>
                  <a:pt x="7595785" y="1813049"/>
                </a:cubicBezTo>
                <a:cubicBezTo>
                  <a:pt x="7594070" y="1809003"/>
                  <a:pt x="7600037" y="1803723"/>
                  <a:pt x="7609158" y="1801528"/>
                </a:cubicBezTo>
                <a:close/>
                <a:moveTo>
                  <a:pt x="7202745" y="1800628"/>
                </a:moveTo>
                <a:cubicBezTo>
                  <a:pt x="7206165" y="1801717"/>
                  <a:pt x="7208548" y="1804100"/>
                  <a:pt x="7208857" y="1807427"/>
                </a:cubicBezTo>
                <a:cubicBezTo>
                  <a:pt x="7209337" y="1813324"/>
                  <a:pt x="7203165" y="1819977"/>
                  <a:pt x="7194592" y="1822720"/>
                </a:cubicBezTo>
                <a:cubicBezTo>
                  <a:pt x="7185882" y="1825532"/>
                  <a:pt x="7178545" y="1823406"/>
                  <a:pt x="7177516" y="1817782"/>
                </a:cubicBezTo>
                <a:cubicBezTo>
                  <a:pt x="7176487" y="1812227"/>
                  <a:pt x="7182317" y="1804958"/>
                  <a:pt x="7190409" y="1801597"/>
                </a:cubicBezTo>
                <a:cubicBezTo>
                  <a:pt x="7194867" y="1799745"/>
                  <a:pt x="7199324" y="1799540"/>
                  <a:pt x="7202745" y="1800628"/>
                </a:cubicBezTo>
                <a:close/>
                <a:moveTo>
                  <a:pt x="3818124" y="1797139"/>
                </a:moveTo>
                <a:cubicBezTo>
                  <a:pt x="3818398" y="1797002"/>
                  <a:pt x="3819290" y="1799608"/>
                  <a:pt x="3819976" y="1800980"/>
                </a:cubicBezTo>
                <a:cubicBezTo>
                  <a:pt x="3818673" y="1801940"/>
                  <a:pt x="3817507" y="1803311"/>
                  <a:pt x="3816135" y="1803723"/>
                </a:cubicBezTo>
                <a:cubicBezTo>
                  <a:pt x="3815655" y="1803860"/>
                  <a:pt x="3814764" y="1801528"/>
                  <a:pt x="3814078" y="1800294"/>
                </a:cubicBezTo>
                <a:cubicBezTo>
                  <a:pt x="3815449" y="1799197"/>
                  <a:pt x="3816684" y="1797756"/>
                  <a:pt x="3818124" y="1797139"/>
                </a:cubicBezTo>
                <a:close/>
                <a:moveTo>
                  <a:pt x="6616189" y="1793230"/>
                </a:moveTo>
                <a:cubicBezTo>
                  <a:pt x="6616806" y="1794190"/>
                  <a:pt x="6611457" y="1798168"/>
                  <a:pt x="6605628" y="1800774"/>
                </a:cubicBezTo>
                <a:cubicBezTo>
                  <a:pt x="6600073" y="1803312"/>
                  <a:pt x="6595821" y="1804683"/>
                  <a:pt x="6594655" y="1803929"/>
                </a:cubicBezTo>
                <a:cubicBezTo>
                  <a:pt x="6593489" y="1803174"/>
                  <a:pt x="6597809" y="1799883"/>
                  <a:pt x="6603776" y="1796865"/>
                </a:cubicBezTo>
                <a:cubicBezTo>
                  <a:pt x="6609194" y="1794122"/>
                  <a:pt x="6615503" y="1792270"/>
                  <a:pt x="6616189" y="1793230"/>
                </a:cubicBezTo>
                <a:close/>
                <a:moveTo>
                  <a:pt x="3681787" y="1785000"/>
                </a:moveTo>
                <a:cubicBezTo>
                  <a:pt x="3681993" y="1784863"/>
                  <a:pt x="3682885" y="1787950"/>
                  <a:pt x="3683433" y="1789527"/>
                </a:cubicBezTo>
                <a:cubicBezTo>
                  <a:pt x="3682130" y="1790487"/>
                  <a:pt x="3680896" y="1791858"/>
                  <a:pt x="3679456" y="1792201"/>
                </a:cubicBezTo>
                <a:cubicBezTo>
                  <a:pt x="3679044" y="1792270"/>
                  <a:pt x="3678221" y="1789458"/>
                  <a:pt x="3677604" y="1788018"/>
                </a:cubicBezTo>
                <a:cubicBezTo>
                  <a:pt x="3678976" y="1786921"/>
                  <a:pt x="3680279" y="1785618"/>
                  <a:pt x="3681787" y="1785000"/>
                </a:cubicBezTo>
                <a:close/>
                <a:moveTo>
                  <a:pt x="1836780" y="1783149"/>
                </a:moveTo>
                <a:cubicBezTo>
                  <a:pt x="1837398" y="1783492"/>
                  <a:pt x="1838014" y="1783835"/>
                  <a:pt x="1838631" y="1784246"/>
                </a:cubicBezTo>
                <a:cubicBezTo>
                  <a:pt x="1838151" y="1785824"/>
                  <a:pt x="1837671" y="1787675"/>
                  <a:pt x="1837122" y="1789458"/>
                </a:cubicBezTo>
                <a:cubicBezTo>
                  <a:pt x="1836574" y="1789047"/>
                  <a:pt x="1835476" y="1788773"/>
                  <a:pt x="1835546" y="1788224"/>
                </a:cubicBezTo>
                <a:cubicBezTo>
                  <a:pt x="1835752" y="1786578"/>
                  <a:pt x="1836368" y="1784795"/>
                  <a:pt x="1836780" y="1783149"/>
                </a:cubicBezTo>
                <a:close/>
                <a:moveTo>
                  <a:pt x="7127118" y="1780962"/>
                </a:moveTo>
                <a:cubicBezTo>
                  <a:pt x="7130573" y="1781742"/>
                  <a:pt x="7133008" y="1783800"/>
                  <a:pt x="7133282" y="1786852"/>
                </a:cubicBezTo>
                <a:cubicBezTo>
                  <a:pt x="7133762" y="1792475"/>
                  <a:pt x="7127658" y="1799814"/>
                  <a:pt x="7119908" y="1802900"/>
                </a:cubicBezTo>
                <a:cubicBezTo>
                  <a:pt x="7111816" y="1806123"/>
                  <a:pt x="7104615" y="1804477"/>
                  <a:pt x="7103244" y="1798991"/>
                </a:cubicBezTo>
                <a:cubicBezTo>
                  <a:pt x="7101872" y="1793504"/>
                  <a:pt x="7106879" y="1786509"/>
                  <a:pt x="7114833" y="1782737"/>
                </a:cubicBezTo>
                <a:cubicBezTo>
                  <a:pt x="7119188" y="1780679"/>
                  <a:pt x="7123663" y="1780182"/>
                  <a:pt x="7127118" y="1780962"/>
                </a:cubicBezTo>
                <a:close/>
                <a:moveTo>
                  <a:pt x="7534269" y="1779514"/>
                </a:moveTo>
                <a:cubicBezTo>
                  <a:pt x="7543527" y="1777868"/>
                  <a:pt x="7552511" y="1780886"/>
                  <a:pt x="7553814" y="1785823"/>
                </a:cubicBezTo>
                <a:cubicBezTo>
                  <a:pt x="7555117" y="1790555"/>
                  <a:pt x="7547916" y="1796385"/>
                  <a:pt x="7539001" y="1798031"/>
                </a:cubicBezTo>
                <a:cubicBezTo>
                  <a:pt x="7529948" y="1799677"/>
                  <a:pt x="7521444" y="1796385"/>
                  <a:pt x="7520827" y="1790830"/>
                </a:cubicBezTo>
                <a:cubicBezTo>
                  <a:pt x="7520210" y="1785823"/>
                  <a:pt x="7525971" y="1780954"/>
                  <a:pt x="7534269" y="1779514"/>
                </a:cubicBezTo>
                <a:close/>
                <a:moveTo>
                  <a:pt x="6603981" y="1779446"/>
                </a:moveTo>
                <a:cubicBezTo>
                  <a:pt x="6604255" y="1779789"/>
                  <a:pt x="6599866" y="1782189"/>
                  <a:pt x="6594243" y="1784658"/>
                </a:cubicBezTo>
                <a:cubicBezTo>
                  <a:pt x="6588345" y="1787264"/>
                  <a:pt x="6584024" y="1788704"/>
                  <a:pt x="6584093" y="1788155"/>
                </a:cubicBezTo>
                <a:cubicBezTo>
                  <a:pt x="6584161" y="1787607"/>
                  <a:pt x="6588825" y="1785206"/>
                  <a:pt x="6594037" y="1782875"/>
                </a:cubicBezTo>
                <a:cubicBezTo>
                  <a:pt x="6599249" y="1780611"/>
                  <a:pt x="6603638" y="1779103"/>
                  <a:pt x="6603981" y="1779446"/>
                </a:cubicBezTo>
                <a:close/>
                <a:moveTo>
                  <a:pt x="2044303" y="1776222"/>
                </a:moveTo>
                <a:cubicBezTo>
                  <a:pt x="2044577" y="1775879"/>
                  <a:pt x="2045400" y="1777525"/>
                  <a:pt x="2046017" y="1778348"/>
                </a:cubicBezTo>
                <a:cubicBezTo>
                  <a:pt x="2044783" y="1779789"/>
                  <a:pt x="2043548" y="1781434"/>
                  <a:pt x="2042245" y="1782463"/>
                </a:cubicBezTo>
                <a:cubicBezTo>
                  <a:pt x="2041765" y="1782806"/>
                  <a:pt x="2040943" y="1781366"/>
                  <a:pt x="2040325" y="1780749"/>
                </a:cubicBezTo>
                <a:cubicBezTo>
                  <a:pt x="2041628" y="1779171"/>
                  <a:pt x="2042931" y="1777457"/>
                  <a:pt x="2044303" y="1776222"/>
                </a:cubicBezTo>
                <a:close/>
                <a:moveTo>
                  <a:pt x="2383980" y="1776085"/>
                </a:moveTo>
                <a:cubicBezTo>
                  <a:pt x="2385557" y="1778966"/>
                  <a:pt x="2386929" y="1782532"/>
                  <a:pt x="2387889" y="1786441"/>
                </a:cubicBezTo>
                <a:cubicBezTo>
                  <a:pt x="2388095" y="1787127"/>
                  <a:pt x="2385831" y="1790419"/>
                  <a:pt x="2384048" y="1793779"/>
                </a:cubicBezTo>
                <a:cubicBezTo>
                  <a:pt x="2382882" y="1789390"/>
                  <a:pt x="2381442" y="1785618"/>
                  <a:pt x="2380894" y="1781435"/>
                </a:cubicBezTo>
                <a:cubicBezTo>
                  <a:pt x="2380756" y="1780200"/>
                  <a:pt x="2383774" y="1775674"/>
                  <a:pt x="2383980" y="1776085"/>
                </a:cubicBezTo>
                <a:close/>
                <a:moveTo>
                  <a:pt x="3542364" y="1775400"/>
                </a:moveTo>
                <a:cubicBezTo>
                  <a:pt x="3543805" y="1776223"/>
                  <a:pt x="3545314" y="1778211"/>
                  <a:pt x="3546753" y="1779789"/>
                </a:cubicBezTo>
                <a:cubicBezTo>
                  <a:pt x="3546273" y="1781160"/>
                  <a:pt x="3545862" y="1782669"/>
                  <a:pt x="3545450" y="1784109"/>
                </a:cubicBezTo>
                <a:cubicBezTo>
                  <a:pt x="3543873" y="1782395"/>
                  <a:pt x="3542364" y="1780612"/>
                  <a:pt x="3540787" y="1778897"/>
                </a:cubicBezTo>
                <a:cubicBezTo>
                  <a:pt x="3541336" y="1777663"/>
                  <a:pt x="3541816" y="1775125"/>
                  <a:pt x="3542364" y="1775400"/>
                </a:cubicBezTo>
                <a:close/>
                <a:moveTo>
                  <a:pt x="6592323" y="1774919"/>
                </a:moveTo>
                <a:cubicBezTo>
                  <a:pt x="6592048" y="1775811"/>
                  <a:pt x="6588482" y="1777937"/>
                  <a:pt x="6585190" y="1779788"/>
                </a:cubicBezTo>
                <a:cubicBezTo>
                  <a:pt x="6580733" y="1781160"/>
                  <a:pt x="6576755" y="1782463"/>
                  <a:pt x="6575109" y="1782463"/>
                </a:cubicBezTo>
                <a:cubicBezTo>
                  <a:pt x="6572777" y="1782532"/>
                  <a:pt x="6577989" y="1778828"/>
                  <a:pt x="6583682" y="1776496"/>
                </a:cubicBezTo>
                <a:cubicBezTo>
                  <a:pt x="6588756" y="1774439"/>
                  <a:pt x="6592665" y="1773822"/>
                  <a:pt x="6592323" y="1774919"/>
                </a:cubicBezTo>
                <a:close/>
                <a:moveTo>
                  <a:pt x="5648387" y="1773548"/>
                </a:moveTo>
                <a:cubicBezTo>
                  <a:pt x="5647907" y="1774782"/>
                  <a:pt x="5647496" y="1776017"/>
                  <a:pt x="5647015" y="1777251"/>
                </a:cubicBezTo>
                <a:cubicBezTo>
                  <a:pt x="5646398" y="1777251"/>
                  <a:pt x="5645232" y="1777526"/>
                  <a:pt x="5645301" y="1777183"/>
                </a:cubicBezTo>
                <a:cubicBezTo>
                  <a:pt x="5645438" y="1776154"/>
                  <a:pt x="5646055" y="1774919"/>
                  <a:pt x="5646398" y="1773754"/>
                </a:cubicBezTo>
                <a:cubicBezTo>
                  <a:pt x="5647084" y="1773685"/>
                  <a:pt x="5647770" y="1773616"/>
                  <a:pt x="5648387" y="1773548"/>
                </a:cubicBezTo>
                <a:close/>
                <a:moveTo>
                  <a:pt x="2930220" y="1773480"/>
                </a:moveTo>
                <a:cubicBezTo>
                  <a:pt x="2931797" y="1777183"/>
                  <a:pt x="2933306" y="1781366"/>
                  <a:pt x="2934197" y="1785687"/>
                </a:cubicBezTo>
                <a:cubicBezTo>
                  <a:pt x="2934334" y="1786510"/>
                  <a:pt x="2932003" y="1788293"/>
                  <a:pt x="2930151" y="1790350"/>
                </a:cubicBezTo>
                <a:cubicBezTo>
                  <a:pt x="2928917" y="1785550"/>
                  <a:pt x="2927545" y="1781092"/>
                  <a:pt x="2926996" y="1776772"/>
                </a:cubicBezTo>
                <a:cubicBezTo>
                  <a:pt x="2926859" y="1775537"/>
                  <a:pt x="2930014" y="1773000"/>
                  <a:pt x="2930220" y="1773480"/>
                </a:cubicBezTo>
                <a:close/>
                <a:moveTo>
                  <a:pt x="6689158" y="1773342"/>
                </a:moveTo>
                <a:cubicBezTo>
                  <a:pt x="6690255" y="1774576"/>
                  <a:pt x="6685866" y="1778417"/>
                  <a:pt x="6679351" y="1781846"/>
                </a:cubicBezTo>
                <a:cubicBezTo>
                  <a:pt x="6672973" y="1785206"/>
                  <a:pt x="6666732" y="1786852"/>
                  <a:pt x="6665566" y="1785686"/>
                </a:cubicBezTo>
                <a:cubicBezTo>
                  <a:pt x="6664400" y="1784521"/>
                  <a:pt x="6669201" y="1780543"/>
                  <a:pt x="6675510" y="1777320"/>
                </a:cubicBezTo>
                <a:cubicBezTo>
                  <a:pt x="6681888" y="1773959"/>
                  <a:pt x="6688129" y="1772107"/>
                  <a:pt x="6689158" y="1773342"/>
                </a:cubicBezTo>
                <a:close/>
                <a:moveTo>
                  <a:pt x="6512496" y="1772313"/>
                </a:moveTo>
                <a:cubicBezTo>
                  <a:pt x="6515787" y="1774713"/>
                  <a:pt x="6519011" y="1775399"/>
                  <a:pt x="6519354" y="1777457"/>
                </a:cubicBezTo>
                <a:cubicBezTo>
                  <a:pt x="6519834" y="1780268"/>
                  <a:pt x="6516131" y="1783697"/>
                  <a:pt x="6511193" y="1785412"/>
                </a:cubicBezTo>
                <a:cubicBezTo>
                  <a:pt x="6506392" y="1787126"/>
                  <a:pt x="6502689" y="1786646"/>
                  <a:pt x="6503786" y="1783149"/>
                </a:cubicBezTo>
                <a:cubicBezTo>
                  <a:pt x="6504609" y="1780680"/>
                  <a:pt x="6508381" y="1777457"/>
                  <a:pt x="6512496" y="1772313"/>
                </a:cubicBezTo>
                <a:close/>
                <a:moveTo>
                  <a:pt x="6015153" y="1768884"/>
                </a:moveTo>
                <a:cubicBezTo>
                  <a:pt x="6013370" y="1773205"/>
                  <a:pt x="6012479" y="1777457"/>
                  <a:pt x="6010970" y="1778485"/>
                </a:cubicBezTo>
                <a:cubicBezTo>
                  <a:pt x="6009118" y="1779788"/>
                  <a:pt x="6005689" y="1779445"/>
                  <a:pt x="6005004" y="1777868"/>
                </a:cubicBezTo>
                <a:cubicBezTo>
                  <a:pt x="6004386" y="1776496"/>
                  <a:pt x="6006238" y="1771559"/>
                  <a:pt x="6007884" y="1769776"/>
                </a:cubicBezTo>
                <a:cubicBezTo>
                  <a:pt x="6009324" y="1768335"/>
                  <a:pt x="6011999" y="1769158"/>
                  <a:pt x="6015153" y="1768884"/>
                </a:cubicBezTo>
                <a:close/>
                <a:moveTo>
                  <a:pt x="4149229" y="1767650"/>
                </a:moveTo>
                <a:cubicBezTo>
                  <a:pt x="4149846" y="1768679"/>
                  <a:pt x="4150669" y="1769776"/>
                  <a:pt x="4151012" y="1770805"/>
                </a:cubicBezTo>
                <a:cubicBezTo>
                  <a:pt x="4151149" y="1771148"/>
                  <a:pt x="4149983" y="1771285"/>
                  <a:pt x="4149434" y="1771490"/>
                </a:cubicBezTo>
                <a:cubicBezTo>
                  <a:pt x="4148749" y="1770325"/>
                  <a:pt x="4147857" y="1769090"/>
                  <a:pt x="4147446" y="1767993"/>
                </a:cubicBezTo>
                <a:cubicBezTo>
                  <a:pt x="4147377" y="1767856"/>
                  <a:pt x="4148611" y="1767787"/>
                  <a:pt x="4149229" y="1767650"/>
                </a:cubicBezTo>
                <a:close/>
                <a:moveTo>
                  <a:pt x="7051723" y="1765592"/>
                </a:moveTo>
                <a:cubicBezTo>
                  <a:pt x="7054877" y="1765969"/>
                  <a:pt x="7057158" y="1767512"/>
                  <a:pt x="7057775" y="1770118"/>
                </a:cubicBezTo>
                <a:cubicBezTo>
                  <a:pt x="7059009" y="1775262"/>
                  <a:pt x="7053111" y="1782600"/>
                  <a:pt x="7044745" y="1786235"/>
                </a:cubicBezTo>
                <a:cubicBezTo>
                  <a:pt x="7036653" y="1789732"/>
                  <a:pt x="7028972" y="1788223"/>
                  <a:pt x="7028491" y="1782874"/>
                </a:cubicBezTo>
                <a:cubicBezTo>
                  <a:pt x="7028080" y="1778211"/>
                  <a:pt x="7033429" y="1771490"/>
                  <a:pt x="7040424" y="1768061"/>
                </a:cubicBezTo>
                <a:cubicBezTo>
                  <a:pt x="7044539" y="1766003"/>
                  <a:pt x="7048568" y="1765215"/>
                  <a:pt x="7051723" y="1765592"/>
                </a:cubicBezTo>
                <a:close/>
                <a:moveTo>
                  <a:pt x="5724306" y="1764632"/>
                </a:moveTo>
                <a:cubicBezTo>
                  <a:pt x="5723757" y="1765249"/>
                  <a:pt x="5723346" y="1765867"/>
                  <a:pt x="5722866" y="1766415"/>
                </a:cubicBezTo>
                <a:cubicBezTo>
                  <a:pt x="5721426" y="1767032"/>
                  <a:pt x="5719985" y="1767718"/>
                  <a:pt x="5718545" y="1768335"/>
                </a:cubicBezTo>
                <a:cubicBezTo>
                  <a:pt x="5719094" y="1767718"/>
                  <a:pt x="5719711" y="1766827"/>
                  <a:pt x="5720191" y="1766552"/>
                </a:cubicBezTo>
                <a:cubicBezTo>
                  <a:pt x="5721563" y="1765798"/>
                  <a:pt x="5722934" y="1765249"/>
                  <a:pt x="5724306" y="1764632"/>
                </a:cubicBezTo>
                <a:close/>
                <a:moveTo>
                  <a:pt x="7671154" y="1763809"/>
                </a:moveTo>
                <a:cubicBezTo>
                  <a:pt x="7679522" y="1763467"/>
                  <a:pt x="7686448" y="1765798"/>
                  <a:pt x="7687545" y="1769022"/>
                </a:cubicBezTo>
                <a:cubicBezTo>
                  <a:pt x="7688711" y="1772656"/>
                  <a:pt x="7682128" y="1776222"/>
                  <a:pt x="7673006" y="1777183"/>
                </a:cubicBezTo>
                <a:cubicBezTo>
                  <a:pt x="7663885" y="1778143"/>
                  <a:pt x="7655587" y="1775811"/>
                  <a:pt x="7655038" y="1771833"/>
                </a:cubicBezTo>
                <a:cubicBezTo>
                  <a:pt x="7654421" y="1767787"/>
                  <a:pt x="7661348" y="1764221"/>
                  <a:pt x="7671154" y="1763809"/>
                </a:cubicBezTo>
                <a:close/>
                <a:moveTo>
                  <a:pt x="7326266" y="1762643"/>
                </a:moveTo>
                <a:cubicBezTo>
                  <a:pt x="7334289" y="1762094"/>
                  <a:pt x="7341834" y="1766964"/>
                  <a:pt x="7342451" y="1773067"/>
                </a:cubicBezTo>
                <a:cubicBezTo>
                  <a:pt x="7343068" y="1779308"/>
                  <a:pt x="7336896" y="1785000"/>
                  <a:pt x="7328254" y="1786097"/>
                </a:cubicBezTo>
                <a:cubicBezTo>
                  <a:pt x="7319545" y="1787195"/>
                  <a:pt x="7311864" y="1783354"/>
                  <a:pt x="7310767" y="1777251"/>
                </a:cubicBezTo>
                <a:cubicBezTo>
                  <a:pt x="7309532" y="1770667"/>
                  <a:pt x="7317350" y="1763260"/>
                  <a:pt x="7326266" y="1762643"/>
                </a:cubicBezTo>
                <a:close/>
                <a:moveTo>
                  <a:pt x="6436920" y="1762232"/>
                </a:moveTo>
                <a:cubicBezTo>
                  <a:pt x="6440281" y="1758735"/>
                  <a:pt x="6446041" y="1758666"/>
                  <a:pt x="6447687" y="1762781"/>
                </a:cubicBezTo>
                <a:cubicBezTo>
                  <a:pt x="6445836" y="1765044"/>
                  <a:pt x="6443641" y="1768816"/>
                  <a:pt x="6440418" y="1771216"/>
                </a:cubicBezTo>
                <a:cubicBezTo>
                  <a:pt x="6438909" y="1772313"/>
                  <a:pt x="6434109" y="1771628"/>
                  <a:pt x="6433423" y="1770050"/>
                </a:cubicBezTo>
                <a:cubicBezTo>
                  <a:pt x="6432737" y="1768541"/>
                  <a:pt x="6434726" y="1764427"/>
                  <a:pt x="6436920" y="1762232"/>
                </a:cubicBezTo>
                <a:close/>
                <a:moveTo>
                  <a:pt x="6762264" y="1758323"/>
                </a:moveTo>
                <a:cubicBezTo>
                  <a:pt x="6762881" y="1760586"/>
                  <a:pt x="6756504" y="1766279"/>
                  <a:pt x="6749577" y="1769502"/>
                </a:cubicBezTo>
                <a:cubicBezTo>
                  <a:pt x="6743747" y="1772245"/>
                  <a:pt x="6738055" y="1772794"/>
                  <a:pt x="6737507" y="1770805"/>
                </a:cubicBezTo>
                <a:cubicBezTo>
                  <a:pt x="6736889" y="1768747"/>
                  <a:pt x="6741210" y="1764632"/>
                  <a:pt x="6747245" y="1761341"/>
                </a:cubicBezTo>
                <a:cubicBezTo>
                  <a:pt x="6754514" y="1757500"/>
                  <a:pt x="6761647" y="1755992"/>
                  <a:pt x="6762264" y="1758323"/>
                </a:cubicBezTo>
                <a:close/>
                <a:moveTo>
                  <a:pt x="3407810" y="1757706"/>
                </a:moveTo>
                <a:cubicBezTo>
                  <a:pt x="3408085" y="1757706"/>
                  <a:pt x="3408976" y="1760998"/>
                  <a:pt x="3409525" y="1762781"/>
                </a:cubicBezTo>
                <a:cubicBezTo>
                  <a:pt x="3408222" y="1763741"/>
                  <a:pt x="3406988" y="1765044"/>
                  <a:pt x="3405547" y="1765250"/>
                </a:cubicBezTo>
                <a:cubicBezTo>
                  <a:pt x="3405136" y="1765318"/>
                  <a:pt x="3404313" y="1762232"/>
                  <a:pt x="3403627" y="1760586"/>
                </a:cubicBezTo>
                <a:cubicBezTo>
                  <a:pt x="3404999" y="1759558"/>
                  <a:pt x="3406370" y="1758186"/>
                  <a:pt x="3407810" y="1757706"/>
                </a:cubicBezTo>
                <a:close/>
                <a:moveTo>
                  <a:pt x="6967661" y="1754208"/>
                </a:moveTo>
                <a:cubicBezTo>
                  <a:pt x="6974451" y="1751054"/>
                  <a:pt x="6981172" y="1752288"/>
                  <a:pt x="6982475" y="1756814"/>
                </a:cubicBezTo>
                <a:cubicBezTo>
                  <a:pt x="6983777" y="1761409"/>
                  <a:pt x="6979457" y="1768130"/>
                  <a:pt x="6972668" y="1772176"/>
                </a:cubicBezTo>
                <a:cubicBezTo>
                  <a:pt x="6964987" y="1776702"/>
                  <a:pt x="6956483" y="1776291"/>
                  <a:pt x="6955180" y="1771216"/>
                </a:cubicBezTo>
                <a:cubicBezTo>
                  <a:pt x="6953877" y="1766141"/>
                  <a:pt x="6959912" y="1757843"/>
                  <a:pt x="6967661" y="1754208"/>
                </a:cubicBezTo>
                <a:close/>
                <a:moveTo>
                  <a:pt x="6676196" y="1753934"/>
                </a:moveTo>
                <a:cubicBezTo>
                  <a:pt x="6675099" y="1754895"/>
                  <a:pt x="6670915" y="1757226"/>
                  <a:pt x="6669132" y="1758392"/>
                </a:cubicBezTo>
                <a:cubicBezTo>
                  <a:pt x="6661246" y="1762095"/>
                  <a:pt x="6656651" y="1763604"/>
                  <a:pt x="6655828" y="1763261"/>
                </a:cubicBezTo>
                <a:cubicBezTo>
                  <a:pt x="6655005" y="1762918"/>
                  <a:pt x="6658777" y="1760587"/>
                  <a:pt x="6664057" y="1758186"/>
                </a:cubicBezTo>
                <a:cubicBezTo>
                  <a:pt x="6670641" y="1755100"/>
                  <a:pt x="6677773" y="1752494"/>
                  <a:pt x="6676196" y="1753934"/>
                </a:cubicBezTo>
                <a:close/>
                <a:moveTo>
                  <a:pt x="6834685" y="1749065"/>
                </a:moveTo>
                <a:cubicBezTo>
                  <a:pt x="6836125" y="1751946"/>
                  <a:pt x="6831393" y="1757363"/>
                  <a:pt x="6823986" y="1761204"/>
                </a:cubicBezTo>
                <a:cubicBezTo>
                  <a:pt x="6817746" y="1764427"/>
                  <a:pt x="6811573" y="1765318"/>
                  <a:pt x="6809790" y="1763398"/>
                </a:cubicBezTo>
                <a:cubicBezTo>
                  <a:pt x="6807733" y="1761135"/>
                  <a:pt x="6812259" y="1755580"/>
                  <a:pt x="6819254" y="1751534"/>
                </a:cubicBezTo>
                <a:cubicBezTo>
                  <a:pt x="6826044" y="1747556"/>
                  <a:pt x="6833313" y="1746322"/>
                  <a:pt x="6834685" y="1749065"/>
                </a:cubicBezTo>
                <a:close/>
                <a:moveTo>
                  <a:pt x="6664400" y="1748996"/>
                </a:moveTo>
                <a:cubicBezTo>
                  <a:pt x="6664606" y="1749133"/>
                  <a:pt x="6660148" y="1751191"/>
                  <a:pt x="6652673" y="1754345"/>
                </a:cubicBezTo>
                <a:cubicBezTo>
                  <a:pt x="6650890" y="1754962"/>
                  <a:pt x="6647049" y="1756403"/>
                  <a:pt x="6646295" y="1756608"/>
                </a:cubicBezTo>
                <a:cubicBezTo>
                  <a:pt x="6645472" y="1756745"/>
                  <a:pt x="6648832" y="1755237"/>
                  <a:pt x="6653976" y="1753042"/>
                </a:cubicBezTo>
                <a:cubicBezTo>
                  <a:pt x="6659393" y="1750779"/>
                  <a:pt x="6664194" y="1748859"/>
                  <a:pt x="6664400" y="1748996"/>
                </a:cubicBezTo>
                <a:close/>
                <a:moveTo>
                  <a:pt x="6366763" y="1747625"/>
                </a:moveTo>
                <a:cubicBezTo>
                  <a:pt x="6370192" y="1746527"/>
                  <a:pt x="6373072" y="1747487"/>
                  <a:pt x="6375267" y="1747625"/>
                </a:cubicBezTo>
                <a:cubicBezTo>
                  <a:pt x="6374650" y="1752425"/>
                  <a:pt x="6369849" y="1757020"/>
                  <a:pt x="6365666" y="1757432"/>
                </a:cubicBezTo>
                <a:cubicBezTo>
                  <a:pt x="6363128" y="1757706"/>
                  <a:pt x="6359974" y="1756403"/>
                  <a:pt x="6360317" y="1754825"/>
                </a:cubicBezTo>
                <a:cubicBezTo>
                  <a:pt x="6360728" y="1752905"/>
                  <a:pt x="6364911" y="1748242"/>
                  <a:pt x="6366763" y="1747625"/>
                </a:cubicBezTo>
                <a:close/>
                <a:moveTo>
                  <a:pt x="6895172" y="1747350"/>
                </a:moveTo>
                <a:cubicBezTo>
                  <a:pt x="6902305" y="1744196"/>
                  <a:pt x="6908888" y="1744950"/>
                  <a:pt x="6908820" y="1749133"/>
                </a:cubicBezTo>
                <a:cubicBezTo>
                  <a:pt x="6908820" y="1753522"/>
                  <a:pt x="6902785" y="1760106"/>
                  <a:pt x="6895652" y="1763329"/>
                </a:cubicBezTo>
                <a:cubicBezTo>
                  <a:pt x="6888452" y="1766552"/>
                  <a:pt x="6882554" y="1765455"/>
                  <a:pt x="6882211" y="1760998"/>
                </a:cubicBezTo>
                <a:cubicBezTo>
                  <a:pt x="6881868" y="1756677"/>
                  <a:pt x="6887629" y="1750711"/>
                  <a:pt x="6895172" y="1747350"/>
                </a:cubicBezTo>
                <a:close/>
                <a:moveTo>
                  <a:pt x="6304012" y="1747350"/>
                </a:moveTo>
                <a:cubicBezTo>
                  <a:pt x="6300789" y="1750093"/>
                  <a:pt x="6299074" y="1752082"/>
                  <a:pt x="6296468" y="1753797"/>
                </a:cubicBezTo>
                <a:cubicBezTo>
                  <a:pt x="6292765" y="1756197"/>
                  <a:pt x="6287827" y="1756608"/>
                  <a:pt x="6288856" y="1754482"/>
                </a:cubicBezTo>
                <a:cubicBezTo>
                  <a:pt x="6289473" y="1753316"/>
                  <a:pt x="6292628" y="1750642"/>
                  <a:pt x="6294891" y="1749613"/>
                </a:cubicBezTo>
                <a:cubicBezTo>
                  <a:pt x="6297360" y="1748379"/>
                  <a:pt x="6300103" y="1748173"/>
                  <a:pt x="6304012" y="1747350"/>
                </a:cubicBezTo>
                <a:close/>
                <a:moveTo>
                  <a:pt x="7460957" y="1744539"/>
                </a:moveTo>
                <a:cubicBezTo>
                  <a:pt x="7469118" y="1744402"/>
                  <a:pt x="7476456" y="1749134"/>
                  <a:pt x="7476936" y="1754689"/>
                </a:cubicBezTo>
                <a:cubicBezTo>
                  <a:pt x="7477416" y="1760381"/>
                  <a:pt x="7471175" y="1765319"/>
                  <a:pt x="7462534" y="1766210"/>
                </a:cubicBezTo>
                <a:cubicBezTo>
                  <a:pt x="7453756" y="1767102"/>
                  <a:pt x="7446281" y="1763467"/>
                  <a:pt x="7445252" y="1757638"/>
                </a:cubicBezTo>
                <a:cubicBezTo>
                  <a:pt x="7444086" y="1751328"/>
                  <a:pt x="7452041" y="1744676"/>
                  <a:pt x="7460957" y="1744539"/>
                </a:cubicBezTo>
                <a:close/>
                <a:moveTo>
                  <a:pt x="5937246" y="1743990"/>
                </a:moveTo>
                <a:cubicBezTo>
                  <a:pt x="5938823" y="1742961"/>
                  <a:pt x="5940606" y="1744058"/>
                  <a:pt x="5943418" y="1744401"/>
                </a:cubicBezTo>
                <a:cubicBezTo>
                  <a:pt x="5940401" y="1748310"/>
                  <a:pt x="5938549" y="1751671"/>
                  <a:pt x="5936835" y="1752494"/>
                </a:cubicBezTo>
                <a:cubicBezTo>
                  <a:pt x="5935257" y="1753248"/>
                  <a:pt x="5933954" y="1751328"/>
                  <a:pt x="5932514" y="1750573"/>
                </a:cubicBezTo>
                <a:cubicBezTo>
                  <a:pt x="5934091" y="1748310"/>
                  <a:pt x="5935600" y="1745087"/>
                  <a:pt x="5937246" y="1743990"/>
                </a:cubicBezTo>
                <a:close/>
                <a:moveTo>
                  <a:pt x="5794806" y="1742138"/>
                </a:moveTo>
                <a:cubicBezTo>
                  <a:pt x="5795629" y="1742207"/>
                  <a:pt x="5796452" y="1742275"/>
                  <a:pt x="5797755" y="1742344"/>
                </a:cubicBezTo>
                <a:cubicBezTo>
                  <a:pt x="5796041" y="1743990"/>
                  <a:pt x="5794394" y="1745636"/>
                  <a:pt x="5792680" y="1747282"/>
                </a:cubicBezTo>
                <a:cubicBezTo>
                  <a:pt x="5791926" y="1747144"/>
                  <a:pt x="5790142" y="1747350"/>
                  <a:pt x="5790554" y="1746733"/>
                </a:cubicBezTo>
                <a:cubicBezTo>
                  <a:pt x="5791445" y="1745430"/>
                  <a:pt x="5793366" y="1743647"/>
                  <a:pt x="5794806" y="1742138"/>
                </a:cubicBezTo>
                <a:close/>
                <a:moveTo>
                  <a:pt x="2515722" y="1738229"/>
                </a:moveTo>
                <a:cubicBezTo>
                  <a:pt x="2518054" y="1739875"/>
                  <a:pt x="2520797" y="1741178"/>
                  <a:pt x="2520797" y="1741932"/>
                </a:cubicBezTo>
                <a:cubicBezTo>
                  <a:pt x="2520728" y="1746390"/>
                  <a:pt x="2520042" y="1750779"/>
                  <a:pt x="2519562" y="1755305"/>
                </a:cubicBezTo>
                <a:cubicBezTo>
                  <a:pt x="2518191" y="1754208"/>
                  <a:pt x="2515791" y="1753522"/>
                  <a:pt x="2515653" y="1751945"/>
                </a:cubicBezTo>
                <a:cubicBezTo>
                  <a:pt x="2515173" y="1747693"/>
                  <a:pt x="2515585" y="1743098"/>
                  <a:pt x="2515722" y="1738229"/>
                </a:cubicBezTo>
                <a:close/>
                <a:moveTo>
                  <a:pt x="2789425" y="1736035"/>
                </a:moveTo>
                <a:cubicBezTo>
                  <a:pt x="2791894" y="1739121"/>
                  <a:pt x="2793334" y="1740973"/>
                  <a:pt x="2794842" y="1742824"/>
                </a:cubicBezTo>
                <a:cubicBezTo>
                  <a:pt x="2793951" y="1746322"/>
                  <a:pt x="2793059" y="1749819"/>
                  <a:pt x="2792168" y="1753386"/>
                </a:cubicBezTo>
                <a:cubicBezTo>
                  <a:pt x="2790796" y="1751466"/>
                  <a:pt x="2788396" y="1749202"/>
                  <a:pt x="2788327" y="1747693"/>
                </a:cubicBezTo>
                <a:cubicBezTo>
                  <a:pt x="2788053" y="1743785"/>
                  <a:pt x="2788944" y="1740150"/>
                  <a:pt x="2789425" y="1736035"/>
                </a:cubicBezTo>
                <a:close/>
                <a:moveTo>
                  <a:pt x="7595305" y="1734663"/>
                </a:moveTo>
                <a:cubicBezTo>
                  <a:pt x="7603466" y="1734731"/>
                  <a:pt x="7610942" y="1738641"/>
                  <a:pt x="7611696" y="1743098"/>
                </a:cubicBezTo>
                <a:cubicBezTo>
                  <a:pt x="7612587" y="1748173"/>
                  <a:pt x="7604975" y="1752082"/>
                  <a:pt x="7595099" y="1752014"/>
                </a:cubicBezTo>
                <a:cubicBezTo>
                  <a:pt x="7586733" y="1751945"/>
                  <a:pt x="7579600" y="1747967"/>
                  <a:pt x="7579875" y="1743373"/>
                </a:cubicBezTo>
                <a:cubicBezTo>
                  <a:pt x="7580081" y="1738778"/>
                  <a:pt x="7587350" y="1734594"/>
                  <a:pt x="7595305" y="1734663"/>
                </a:cubicBezTo>
                <a:close/>
                <a:moveTo>
                  <a:pt x="5868735" y="1733703"/>
                </a:moveTo>
                <a:cubicBezTo>
                  <a:pt x="5868323" y="1735074"/>
                  <a:pt x="5867912" y="1736446"/>
                  <a:pt x="5867569" y="1737818"/>
                </a:cubicBezTo>
                <a:cubicBezTo>
                  <a:pt x="5865580" y="1738572"/>
                  <a:pt x="5863523" y="1739258"/>
                  <a:pt x="5861534" y="1740012"/>
                </a:cubicBezTo>
                <a:cubicBezTo>
                  <a:pt x="5862426" y="1738503"/>
                  <a:pt x="5863180" y="1736583"/>
                  <a:pt x="5864346" y="1735555"/>
                </a:cubicBezTo>
                <a:cubicBezTo>
                  <a:pt x="5865511" y="1734457"/>
                  <a:pt x="5867226" y="1734252"/>
                  <a:pt x="5868735" y="1733703"/>
                </a:cubicBezTo>
                <a:close/>
                <a:moveTo>
                  <a:pt x="4011382" y="1731851"/>
                </a:moveTo>
                <a:cubicBezTo>
                  <a:pt x="4012000" y="1733223"/>
                  <a:pt x="4012891" y="1734594"/>
                  <a:pt x="4013234" y="1735966"/>
                </a:cubicBezTo>
                <a:cubicBezTo>
                  <a:pt x="4013371" y="1736377"/>
                  <a:pt x="4012274" y="1736720"/>
                  <a:pt x="4011725" y="1737063"/>
                </a:cubicBezTo>
                <a:cubicBezTo>
                  <a:pt x="4010971" y="1735554"/>
                  <a:pt x="4010148" y="1734046"/>
                  <a:pt x="4009668" y="1732605"/>
                </a:cubicBezTo>
                <a:cubicBezTo>
                  <a:pt x="4009599" y="1732331"/>
                  <a:pt x="4010765" y="1732125"/>
                  <a:pt x="4011382" y="1731851"/>
                </a:cubicBezTo>
                <a:close/>
                <a:moveTo>
                  <a:pt x="7260300" y="1730720"/>
                </a:moveTo>
                <a:cubicBezTo>
                  <a:pt x="7263309" y="1731765"/>
                  <a:pt x="7265435" y="1733840"/>
                  <a:pt x="7265915" y="1736652"/>
                </a:cubicBezTo>
                <a:cubicBezTo>
                  <a:pt x="7266875" y="1742207"/>
                  <a:pt x="7261046" y="1749614"/>
                  <a:pt x="7253365" y="1752631"/>
                </a:cubicBezTo>
                <a:cubicBezTo>
                  <a:pt x="7245547" y="1755649"/>
                  <a:pt x="7237660" y="1753660"/>
                  <a:pt x="7236014" y="1748173"/>
                </a:cubicBezTo>
                <a:cubicBezTo>
                  <a:pt x="7234094" y="1741727"/>
                  <a:pt x="7240129" y="1733909"/>
                  <a:pt x="7249387" y="1730960"/>
                </a:cubicBezTo>
                <a:cubicBezTo>
                  <a:pt x="7253399" y="1729657"/>
                  <a:pt x="7257291" y="1729674"/>
                  <a:pt x="7260300" y="1730720"/>
                </a:cubicBezTo>
                <a:close/>
                <a:moveTo>
                  <a:pt x="3269210" y="1729999"/>
                </a:moveTo>
                <a:cubicBezTo>
                  <a:pt x="3269553" y="1729862"/>
                  <a:pt x="3270513" y="1732948"/>
                  <a:pt x="3271130" y="1734594"/>
                </a:cubicBezTo>
                <a:cubicBezTo>
                  <a:pt x="3269827" y="1735554"/>
                  <a:pt x="3268592" y="1736995"/>
                  <a:pt x="3267221" y="1737269"/>
                </a:cubicBezTo>
                <a:cubicBezTo>
                  <a:pt x="3266741" y="1737338"/>
                  <a:pt x="3265849" y="1734594"/>
                  <a:pt x="3265095" y="1733086"/>
                </a:cubicBezTo>
                <a:cubicBezTo>
                  <a:pt x="3266466" y="1731988"/>
                  <a:pt x="3267770" y="1730548"/>
                  <a:pt x="3269210" y="1729999"/>
                </a:cubicBezTo>
                <a:close/>
                <a:moveTo>
                  <a:pt x="6748411" y="1729794"/>
                </a:moveTo>
                <a:cubicBezTo>
                  <a:pt x="6749028" y="1730548"/>
                  <a:pt x="6743747" y="1734183"/>
                  <a:pt x="6737918" y="1736789"/>
                </a:cubicBezTo>
                <a:cubicBezTo>
                  <a:pt x="6732363" y="1739258"/>
                  <a:pt x="6728111" y="1740767"/>
                  <a:pt x="6726877" y="1740218"/>
                </a:cubicBezTo>
                <a:cubicBezTo>
                  <a:pt x="6725643" y="1739670"/>
                  <a:pt x="6729894" y="1736721"/>
                  <a:pt x="6735930" y="1733772"/>
                </a:cubicBezTo>
                <a:cubicBezTo>
                  <a:pt x="6741416" y="1731166"/>
                  <a:pt x="6747725" y="1729040"/>
                  <a:pt x="6748411" y="1729794"/>
                </a:cubicBezTo>
                <a:close/>
                <a:moveTo>
                  <a:pt x="6227066" y="1725748"/>
                </a:moveTo>
                <a:cubicBezTo>
                  <a:pt x="6222745" y="1734321"/>
                  <a:pt x="6221579" y="1738230"/>
                  <a:pt x="6219659" y="1739875"/>
                </a:cubicBezTo>
                <a:cubicBezTo>
                  <a:pt x="6216093" y="1742824"/>
                  <a:pt x="6212458" y="1742276"/>
                  <a:pt x="6211909" y="1736652"/>
                </a:cubicBezTo>
                <a:cubicBezTo>
                  <a:pt x="6211361" y="1731029"/>
                  <a:pt x="6214447" y="1727394"/>
                  <a:pt x="6218287" y="1726228"/>
                </a:cubicBezTo>
                <a:cubicBezTo>
                  <a:pt x="6220756" y="1725474"/>
                  <a:pt x="6223225" y="1725885"/>
                  <a:pt x="6227066" y="1725748"/>
                </a:cubicBezTo>
                <a:close/>
                <a:moveTo>
                  <a:pt x="2176868" y="1722113"/>
                </a:moveTo>
                <a:cubicBezTo>
                  <a:pt x="2177142" y="1721908"/>
                  <a:pt x="2177897" y="1723828"/>
                  <a:pt x="2178376" y="1724856"/>
                </a:cubicBezTo>
                <a:cubicBezTo>
                  <a:pt x="2177073" y="1726159"/>
                  <a:pt x="2175839" y="1727737"/>
                  <a:pt x="2174468" y="1728560"/>
                </a:cubicBezTo>
                <a:cubicBezTo>
                  <a:pt x="2174056" y="1728834"/>
                  <a:pt x="2173302" y="1727051"/>
                  <a:pt x="2172753" y="1726228"/>
                </a:cubicBezTo>
                <a:cubicBezTo>
                  <a:pt x="2174124" y="1724788"/>
                  <a:pt x="2175428" y="1723211"/>
                  <a:pt x="2176868" y="1722113"/>
                </a:cubicBezTo>
                <a:close/>
                <a:moveTo>
                  <a:pt x="2651030" y="1720947"/>
                </a:moveTo>
                <a:cubicBezTo>
                  <a:pt x="2653431" y="1723142"/>
                  <a:pt x="2656243" y="1724993"/>
                  <a:pt x="2656174" y="1725748"/>
                </a:cubicBezTo>
                <a:cubicBezTo>
                  <a:pt x="2656105" y="1729931"/>
                  <a:pt x="2655351" y="1733909"/>
                  <a:pt x="2654802" y="1738023"/>
                </a:cubicBezTo>
                <a:cubicBezTo>
                  <a:pt x="2653431" y="1736652"/>
                  <a:pt x="2650962" y="1735417"/>
                  <a:pt x="2650825" y="1733840"/>
                </a:cubicBezTo>
                <a:cubicBezTo>
                  <a:pt x="2650413" y="1729725"/>
                  <a:pt x="2650962" y="1725473"/>
                  <a:pt x="2651030" y="1720947"/>
                </a:cubicBezTo>
                <a:close/>
                <a:moveTo>
                  <a:pt x="6736341" y="1720878"/>
                </a:moveTo>
                <a:cubicBezTo>
                  <a:pt x="6737233" y="1720809"/>
                  <a:pt x="6733804" y="1722592"/>
                  <a:pt x="6728043" y="1725130"/>
                </a:cubicBezTo>
                <a:cubicBezTo>
                  <a:pt x="6722419" y="1727667"/>
                  <a:pt x="6717344" y="1729588"/>
                  <a:pt x="6716659" y="1729588"/>
                </a:cubicBezTo>
                <a:cubicBezTo>
                  <a:pt x="6715973" y="1729588"/>
                  <a:pt x="6719676" y="1727667"/>
                  <a:pt x="6725231" y="1725267"/>
                </a:cubicBezTo>
                <a:cubicBezTo>
                  <a:pt x="6730306" y="1723004"/>
                  <a:pt x="6735450" y="1720947"/>
                  <a:pt x="6736341" y="1720878"/>
                </a:cubicBezTo>
                <a:close/>
                <a:moveTo>
                  <a:pt x="6725094" y="1718067"/>
                </a:moveTo>
                <a:cubicBezTo>
                  <a:pt x="6724751" y="1719232"/>
                  <a:pt x="6721184" y="1721633"/>
                  <a:pt x="6717893" y="1724033"/>
                </a:cubicBezTo>
                <a:cubicBezTo>
                  <a:pt x="6713503" y="1725062"/>
                  <a:pt x="6709526" y="1726090"/>
                  <a:pt x="6707880" y="1725816"/>
                </a:cubicBezTo>
                <a:cubicBezTo>
                  <a:pt x="6705548" y="1725473"/>
                  <a:pt x="6710760" y="1721153"/>
                  <a:pt x="6716452" y="1718890"/>
                </a:cubicBezTo>
                <a:cubicBezTo>
                  <a:pt x="6721527" y="1716832"/>
                  <a:pt x="6725436" y="1716489"/>
                  <a:pt x="6725094" y="1718067"/>
                </a:cubicBezTo>
                <a:close/>
                <a:moveTo>
                  <a:pt x="1968317" y="1715941"/>
                </a:moveTo>
                <a:cubicBezTo>
                  <a:pt x="1969002" y="1717244"/>
                  <a:pt x="1969619" y="1718547"/>
                  <a:pt x="1970305" y="1719919"/>
                </a:cubicBezTo>
                <a:cubicBezTo>
                  <a:pt x="1969825" y="1720810"/>
                  <a:pt x="1969278" y="1721770"/>
                  <a:pt x="1968796" y="1722730"/>
                </a:cubicBezTo>
                <a:cubicBezTo>
                  <a:pt x="1968042" y="1721359"/>
                  <a:pt x="1967220" y="1720124"/>
                  <a:pt x="1966739" y="1718547"/>
                </a:cubicBezTo>
                <a:cubicBezTo>
                  <a:pt x="1966602" y="1718204"/>
                  <a:pt x="1967768" y="1716832"/>
                  <a:pt x="1968317" y="1715941"/>
                </a:cubicBezTo>
                <a:close/>
                <a:moveTo>
                  <a:pt x="6643827" y="1709837"/>
                </a:moveTo>
                <a:cubicBezTo>
                  <a:pt x="6647667" y="1711963"/>
                  <a:pt x="6650959" y="1712580"/>
                  <a:pt x="6652262" y="1714500"/>
                </a:cubicBezTo>
                <a:cubicBezTo>
                  <a:pt x="6653634" y="1716558"/>
                  <a:pt x="6648833" y="1722524"/>
                  <a:pt x="6645130" y="1723759"/>
                </a:cubicBezTo>
                <a:cubicBezTo>
                  <a:pt x="6640741" y="1725199"/>
                  <a:pt x="6636009" y="1725816"/>
                  <a:pt x="6636763" y="1721701"/>
                </a:cubicBezTo>
                <a:cubicBezTo>
                  <a:pt x="6637243" y="1719027"/>
                  <a:pt x="6640535" y="1715323"/>
                  <a:pt x="6643827" y="1709837"/>
                </a:cubicBezTo>
                <a:close/>
                <a:moveTo>
                  <a:pt x="7185737" y="1709820"/>
                </a:moveTo>
                <a:cubicBezTo>
                  <a:pt x="7188574" y="1710814"/>
                  <a:pt x="7190374" y="1712923"/>
                  <a:pt x="7190409" y="1715872"/>
                </a:cubicBezTo>
                <a:cubicBezTo>
                  <a:pt x="7190477" y="1721839"/>
                  <a:pt x="7183825" y="1728560"/>
                  <a:pt x="7175321" y="1731097"/>
                </a:cubicBezTo>
                <a:cubicBezTo>
                  <a:pt x="7168601" y="1733086"/>
                  <a:pt x="7161674" y="1730823"/>
                  <a:pt x="7160920" y="1726296"/>
                </a:cubicBezTo>
                <a:cubicBezTo>
                  <a:pt x="7160097" y="1721016"/>
                  <a:pt x="7166680" y="1713403"/>
                  <a:pt x="7174841" y="1710454"/>
                </a:cubicBezTo>
                <a:cubicBezTo>
                  <a:pt x="7179024" y="1708945"/>
                  <a:pt x="7182899" y="1708825"/>
                  <a:pt x="7185737" y="1709820"/>
                </a:cubicBezTo>
                <a:close/>
                <a:moveTo>
                  <a:pt x="6821448" y="1708876"/>
                </a:moveTo>
                <a:cubicBezTo>
                  <a:pt x="6821997" y="1710179"/>
                  <a:pt x="6817128" y="1713883"/>
                  <a:pt x="6810613" y="1717037"/>
                </a:cubicBezTo>
                <a:cubicBezTo>
                  <a:pt x="6804372" y="1720055"/>
                  <a:pt x="6798200" y="1721632"/>
                  <a:pt x="6797651" y="1720329"/>
                </a:cubicBezTo>
                <a:cubicBezTo>
                  <a:pt x="6797103" y="1719095"/>
                  <a:pt x="6802383" y="1715186"/>
                  <a:pt x="6808555" y="1712237"/>
                </a:cubicBezTo>
                <a:cubicBezTo>
                  <a:pt x="6814933" y="1709151"/>
                  <a:pt x="6820900" y="1707573"/>
                  <a:pt x="6821448" y="1708876"/>
                </a:cubicBezTo>
                <a:close/>
                <a:moveTo>
                  <a:pt x="7384628" y="1702910"/>
                </a:moveTo>
                <a:cubicBezTo>
                  <a:pt x="7392720" y="1702704"/>
                  <a:pt x="7400127" y="1707848"/>
                  <a:pt x="7400469" y="1713746"/>
                </a:cubicBezTo>
                <a:cubicBezTo>
                  <a:pt x="7400813" y="1719781"/>
                  <a:pt x="7394366" y="1725679"/>
                  <a:pt x="7386548" y="1726502"/>
                </a:cubicBezTo>
                <a:cubicBezTo>
                  <a:pt x="7377427" y="1727462"/>
                  <a:pt x="7369540" y="1722112"/>
                  <a:pt x="7369608" y="1714843"/>
                </a:cubicBezTo>
                <a:cubicBezTo>
                  <a:pt x="7369677" y="1708534"/>
                  <a:pt x="7376398" y="1703116"/>
                  <a:pt x="7384628" y="1702910"/>
                </a:cubicBezTo>
                <a:close/>
                <a:moveTo>
                  <a:pt x="3873674" y="1698178"/>
                </a:moveTo>
                <a:cubicBezTo>
                  <a:pt x="3874360" y="1699824"/>
                  <a:pt x="3875183" y="1701539"/>
                  <a:pt x="3875594" y="1703253"/>
                </a:cubicBezTo>
                <a:cubicBezTo>
                  <a:pt x="3875732" y="1703802"/>
                  <a:pt x="3874634" y="1704282"/>
                  <a:pt x="3874086" y="1704762"/>
                </a:cubicBezTo>
                <a:cubicBezTo>
                  <a:pt x="3873331" y="1702910"/>
                  <a:pt x="3872440" y="1701058"/>
                  <a:pt x="3871960" y="1699275"/>
                </a:cubicBezTo>
                <a:cubicBezTo>
                  <a:pt x="3871823" y="1698932"/>
                  <a:pt x="3873057" y="1698589"/>
                  <a:pt x="3873674" y="1698178"/>
                </a:cubicBezTo>
                <a:close/>
                <a:moveTo>
                  <a:pt x="7653735" y="1696670"/>
                </a:moveTo>
                <a:cubicBezTo>
                  <a:pt x="7661759" y="1697013"/>
                  <a:pt x="7669783" y="1701196"/>
                  <a:pt x="7671223" y="1705654"/>
                </a:cubicBezTo>
                <a:cubicBezTo>
                  <a:pt x="7672800" y="1710523"/>
                  <a:pt x="7665188" y="1714844"/>
                  <a:pt x="7656410" y="1714295"/>
                </a:cubicBezTo>
                <a:cubicBezTo>
                  <a:pt x="7648386" y="1713815"/>
                  <a:pt x="7641116" y="1709631"/>
                  <a:pt x="7640430" y="1704899"/>
                </a:cubicBezTo>
                <a:cubicBezTo>
                  <a:pt x="7639745" y="1699893"/>
                  <a:pt x="7645368" y="1696327"/>
                  <a:pt x="7653735" y="1696670"/>
                </a:cubicBezTo>
                <a:close/>
                <a:moveTo>
                  <a:pt x="3130884" y="1695504"/>
                </a:moveTo>
                <a:cubicBezTo>
                  <a:pt x="3131158" y="1695435"/>
                  <a:pt x="3131913" y="1698522"/>
                  <a:pt x="3132461" y="1700168"/>
                </a:cubicBezTo>
                <a:cubicBezTo>
                  <a:pt x="3131090" y="1700785"/>
                  <a:pt x="3129787" y="1701813"/>
                  <a:pt x="3128415" y="1701813"/>
                </a:cubicBezTo>
                <a:cubicBezTo>
                  <a:pt x="3128003" y="1701813"/>
                  <a:pt x="3127249" y="1698933"/>
                  <a:pt x="3126632" y="1697424"/>
                </a:cubicBezTo>
                <a:cubicBezTo>
                  <a:pt x="3128072" y="1696739"/>
                  <a:pt x="3129444" y="1695779"/>
                  <a:pt x="3130884" y="1695504"/>
                </a:cubicBezTo>
                <a:close/>
                <a:moveTo>
                  <a:pt x="7516986" y="1694064"/>
                </a:moveTo>
                <a:cubicBezTo>
                  <a:pt x="7525971" y="1693515"/>
                  <a:pt x="7535229" y="1699002"/>
                  <a:pt x="7535640" y="1704900"/>
                </a:cubicBezTo>
                <a:cubicBezTo>
                  <a:pt x="7535983" y="1710317"/>
                  <a:pt x="7529673" y="1714981"/>
                  <a:pt x="7521787" y="1715255"/>
                </a:cubicBezTo>
                <a:cubicBezTo>
                  <a:pt x="7513489" y="1715529"/>
                  <a:pt x="7506219" y="1711483"/>
                  <a:pt x="7504916" y="1705517"/>
                </a:cubicBezTo>
                <a:cubicBezTo>
                  <a:pt x="7503613" y="1699619"/>
                  <a:pt x="7508757" y="1694613"/>
                  <a:pt x="7516986" y="1694064"/>
                </a:cubicBezTo>
                <a:close/>
                <a:moveTo>
                  <a:pt x="6808624" y="1693652"/>
                </a:moveTo>
                <a:cubicBezTo>
                  <a:pt x="6807047" y="1694681"/>
                  <a:pt x="6802452" y="1697012"/>
                  <a:pt x="6797514" y="1699756"/>
                </a:cubicBezTo>
                <a:cubicBezTo>
                  <a:pt x="6793468" y="1700922"/>
                  <a:pt x="6789559" y="1702362"/>
                  <a:pt x="6788393" y="1702499"/>
                </a:cubicBezTo>
                <a:cubicBezTo>
                  <a:pt x="6786953" y="1702636"/>
                  <a:pt x="6791959" y="1700030"/>
                  <a:pt x="6797583" y="1697561"/>
                </a:cubicBezTo>
                <a:cubicBezTo>
                  <a:pt x="6804098" y="1694681"/>
                  <a:pt x="6810819" y="1692212"/>
                  <a:pt x="6808624" y="1693652"/>
                </a:cubicBezTo>
                <a:close/>
                <a:moveTo>
                  <a:pt x="6573532" y="1693652"/>
                </a:moveTo>
                <a:cubicBezTo>
                  <a:pt x="6576343" y="1693240"/>
                  <a:pt x="6580664" y="1694543"/>
                  <a:pt x="6580253" y="1695984"/>
                </a:cubicBezTo>
                <a:cubicBezTo>
                  <a:pt x="6579292" y="1699207"/>
                  <a:pt x="6576001" y="1703048"/>
                  <a:pt x="6574355" y="1705448"/>
                </a:cubicBezTo>
                <a:cubicBezTo>
                  <a:pt x="6567977" y="1707848"/>
                  <a:pt x="6564891" y="1705379"/>
                  <a:pt x="6565988" y="1701127"/>
                </a:cubicBezTo>
                <a:cubicBezTo>
                  <a:pt x="6566948" y="1697424"/>
                  <a:pt x="6569897" y="1694132"/>
                  <a:pt x="6573532" y="1693652"/>
                </a:cubicBezTo>
                <a:close/>
                <a:moveTo>
                  <a:pt x="6894075" y="1692898"/>
                </a:moveTo>
                <a:cubicBezTo>
                  <a:pt x="6895378" y="1694612"/>
                  <a:pt x="6889892" y="1699756"/>
                  <a:pt x="6883034" y="1703048"/>
                </a:cubicBezTo>
                <a:cubicBezTo>
                  <a:pt x="6877136" y="1705928"/>
                  <a:pt x="6871238" y="1706888"/>
                  <a:pt x="6870003" y="1705311"/>
                </a:cubicBezTo>
                <a:cubicBezTo>
                  <a:pt x="6868769" y="1703733"/>
                  <a:pt x="6872404" y="1700030"/>
                  <a:pt x="6878233" y="1696807"/>
                </a:cubicBezTo>
                <a:cubicBezTo>
                  <a:pt x="6884954" y="1693172"/>
                  <a:pt x="6892703" y="1691183"/>
                  <a:pt x="6894075" y="1692898"/>
                </a:cubicBezTo>
                <a:close/>
                <a:moveTo>
                  <a:pt x="6797171" y="1692898"/>
                </a:moveTo>
                <a:cubicBezTo>
                  <a:pt x="6794908" y="1693858"/>
                  <a:pt x="6791959" y="1695161"/>
                  <a:pt x="6787912" y="1696876"/>
                </a:cubicBezTo>
                <a:cubicBezTo>
                  <a:pt x="6783249" y="1698864"/>
                  <a:pt x="6778243" y="1700853"/>
                  <a:pt x="6778586" y="1700648"/>
                </a:cubicBezTo>
                <a:cubicBezTo>
                  <a:pt x="6778860" y="1700510"/>
                  <a:pt x="6781123" y="1699550"/>
                  <a:pt x="6786130" y="1697424"/>
                </a:cubicBezTo>
                <a:cubicBezTo>
                  <a:pt x="6791616" y="1695161"/>
                  <a:pt x="6796554" y="1693104"/>
                  <a:pt x="6797171" y="1692898"/>
                </a:cubicBezTo>
                <a:close/>
                <a:moveTo>
                  <a:pt x="7099952" y="1692761"/>
                </a:moveTo>
                <a:cubicBezTo>
                  <a:pt x="7106810" y="1689949"/>
                  <a:pt x="7113531" y="1691526"/>
                  <a:pt x="7114834" y="1696258"/>
                </a:cubicBezTo>
                <a:cubicBezTo>
                  <a:pt x="7116137" y="1700990"/>
                  <a:pt x="7111816" y="1707711"/>
                  <a:pt x="7104958" y="1711414"/>
                </a:cubicBezTo>
                <a:cubicBezTo>
                  <a:pt x="7097277" y="1715598"/>
                  <a:pt x="7088774" y="1714706"/>
                  <a:pt x="7087402" y="1709426"/>
                </a:cubicBezTo>
                <a:cubicBezTo>
                  <a:pt x="7086099" y="1704145"/>
                  <a:pt x="7092134" y="1695984"/>
                  <a:pt x="7099952" y="1692761"/>
                </a:cubicBezTo>
                <a:close/>
                <a:moveTo>
                  <a:pt x="7026159" y="1684257"/>
                </a:moveTo>
                <a:cubicBezTo>
                  <a:pt x="7033360" y="1680965"/>
                  <a:pt x="7040492" y="1681239"/>
                  <a:pt x="7041178" y="1684942"/>
                </a:cubicBezTo>
                <a:cubicBezTo>
                  <a:pt x="7041864" y="1688646"/>
                  <a:pt x="7036035" y="1695435"/>
                  <a:pt x="7029177" y="1698658"/>
                </a:cubicBezTo>
                <a:cubicBezTo>
                  <a:pt x="7022045" y="1702087"/>
                  <a:pt x="7015323" y="1701402"/>
                  <a:pt x="7014364" y="1697355"/>
                </a:cubicBezTo>
                <a:cubicBezTo>
                  <a:pt x="7013404" y="1693378"/>
                  <a:pt x="7018616" y="1687686"/>
                  <a:pt x="7026159" y="1684257"/>
                </a:cubicBezTo>
                <a:close/>
                <a:moveTo>
                  <a:pt x="6966769" y="1684188"/>
                </a:moveTo>
                <a:cubicBezTo>
                  <a:pt x="6968484" y="1686726"/>
                  <a:pt x="6963958" y="1691869"/>
                  <a:pt x="6956482" y="1695573"/>
                </a:cubicBezTo>
                <a:cubicBezTo>
                  <a:pt x="6949076" y="1699276"/>
                  <a:pt x="6942149" y="1699824"/>
                  <a:pt x="6941463" y="1696944"/>
                </a:cubicBezTo>
                <a:cubicBezTo>
                  <a:pt x="6940778" y="1694132"/>
                  <a:pt x="6946676" y="1688577"/>
                  <a:pt x="6953534" y="1685423"/>
                </a:cubicBezTo>
                <a:cubicBezTo>
                  <a:pt x="6959363" y="1682679"/>
                  <a:pt x="6965398" y="1682062"/>
                  <a:pt x="6966769" y="1684188"/>
                </a:cubicBezTo>
                <a:close/>
                <a:moveTo>
                  <a:pt x="6434863" y="1683571"/>
                </a:moveTo>
                <a:cubicBezTo>
                  <a:pt x="6434040" y="1684737"/>
                  <a:pt x="6431434" y="1686726"/>
                  <a:pt x="6428348" y="1689880"/>
                </a:cubicBezTo>
                <a:cubicBezTo>
                  <a:pt x="6425330" y="1689675"/>
                  <a:pt x="6422107" y="1690360"/>
                  <a:pt x="6422107" y="1689606"/>
                </a:cubicBezTo>
                <a:cubicBezTo>
                  <a:pt x="6422039" y="1688783"/>
                  <a:pt x="6424645" y="1686520"/>
                  <a:pt x="6427045" y="1685148"/>
                </a:cubicBezTo>
                <a:cubicBezTo>
                  <a:pt x="6430954" y="1682817"/>
                  <a:pt x="6435961" y="1681719"/>
                  <a:pt x="6434863" y="1683571"/>
                </a:cubicBezTo>
                <a:close/>
                <a:moveTo>
                  <a:pt x="6140106" y="1680965"/>
                </a:moveTo>
                <a:cubicBezTo>
                  <a:pt x="6142644" y="1682611"/>
                  <a:pt x="6145455" y="1682954"/>
                  <a:pt x="6145730" y="1685148"/>
                </a:cubicBezTo>
                <a:cubicBezTo>
                  <a:pt x="6146004" y="1687412"/>
                  <a:pt x="6143672" y="1691526"/>
                  <a:pt x="6142506" y="1694818"/>
                </a:cubicBezTo>
                <a:cubicBezTo>
                  <a:pt x="6140449" y="1694201"/>
                  <a:pt x="6137294" y="1694681"/>
                  <a:pt x="6136746" y="1692692"/>
                </a:cubicBezTo>
                <a:cubicBezTo>
                  <a:pt x="6136197" y="1690772"/>
                  <a:pt x="6138460" y="1686246"/>
                  <a:pt x="6140106" y="1680965"/>
                </a:cubicBezTo>
                <a:close/>
                <a:moveTo>
                  <a:pt x="6502140" y="1678976"/>
                </a:moveTo>
                <a:cubicBezTo>
                  <a:pt x="6504814" y="1678565"/>
                  <a:pt x="6506803" y="1679525"/>
                  <a:pt x="6508175" y="1679731"/>
                </a:cubicBezTo>
                <a:cubicBezTo>
                  <a:pt x="6507832" y="1684463"/>
                  <a:pt x="6503511" y="1689126"/>
                  <a:pt x="6499122" y="1689812"/>
                </a:cubicBezTo>
                <a:cubicBezTo>
                  <a:pt x="6496585" y="1690224"/>
                  <a:pt x="6493773" y="1689126"/>
                  <a:pt x="6493362" y="1687480"/>
                </a:cubicBezTo>
                <a:cubicBezTo>
                  <a:pt x="6492676" y="1684943"/>
                  <a:pt x="6498368" y="1679662"/>
                  <a:pt x="6502140" y="1678976"/>
                </a:cubicBezTo>
                <a:close/>
                <a:moveTo>
                  <a:pt x="5780678" y="1677879"/>
                </a:moveTo>
                <a:cubicBezTo>
                  <a:pt x="5780267" y="1679456"/>
                  <a:pt x="5779787" y="1681034"/>
                  <a:pt x="5779375" y="1682542"/>
                </a:cubicBezTo>
                <a:cubicBezTo>
                  <a:pt x="5778758" y="1682542"/>
                  <a:pt x="5777593" y="1682817"/>
                  <a:pt x="5777661" y="1682405"/>
                </a:cubicBezTo>
                <a:cubicBezTo>
                  <a:pt x="5777798" y="1681102"/>
                  <a:pt x="5778347" y="1679525"/>
                  <a:pt x="5778690" y="1678085"/>
                </a:cubicBezTo>
                <a:cubicBezTo>
                  <a:pt x="5779375" y="1678016"/>
                  <a:pt x="5779993" y="1677948"/>
                  <a:pt x="5780678" y="1677879"/>
                </a:cubicBezTo>
                <a:close/>
                <a:moveTo>
                  <a:pt x="2309364" y="1673764"/>
                </a:moveTo>
                <a:cubicBezTo>
                  <a:pt x="2309639" y="1673558"/>
                  <a:pt x="2310462" y="1675410"/>
                  <a:pt x="2311079" y="1676301"/>
                </a:cubicBezTo>
                <a:cubicBezTo>
                  <a:pt x="2309844" y="1677673"/>
                  <a:pt x="2308610" y="1679387"/>
                  <a:pt x="2307238" y="1680279"/>
                </a:cubicBezTo>
                <a:cubicBezTo>
                  <a:pt x="2306758" y="1680553"/>
                  <a:pt x="2305935" y="1678907"/>
                  <a:pt x="2305318" y="1678222"/>
                </a:cubicBezTo>
                <a:cubicBezTo>
                  <a:pt x="2306621" y="1676713"/>
                  <a:pt x="2307924" y="1674930"/>
                  <a:pt x="2309364" y="1673764"/>
                </a:cubicBezTo>
                <a:close/>
                <a:moveTo>
                  <a:pt x="5855773" y="1670403"/>
                </a:moveTo>
                <a:cubicBezTo>
                  <a:pt x="5856048" y="1670197"/>
                  <a:pt x="5856734" y="1670472"/>
                  <a:pt x="5857214" y="1670540"/>
                </a:cubicBezTo>
                <a:cubicBezTo>
                  <a:pt x="5855911" y="1671843"/>
                  <a:pt x="5854608" y="1673146"/>
                  <a:pt x="5853236" y="1674312"/>
                </a:cubicBezTo>
                <a:cubicBezTo>
                  <a:pt x="5852824" y="1674655"/>
                  <a:pt x="5852139" y="1674449"/>
                  <a:pt x="5851590" y="1674449"/>
                </a:cubicBezTo>
                <a:cubicBezTo>
                  <a:pt x="5852962" y="1673078"/>
                  <a:pt x="5854333" y="1671706"/>
                  <a:pt x="5855773" y="1670403"/>
                </a:cubicBezTo>
                <a:close/>
                <a:moveTo>
                  <a:pt x="6880702" y="1668620"/>
                </a:moveTo>
                <a:cubicBezTo>
                  <a:pt x="6880633" y="1669512"/>
                  <a:pt x="6874941" y="1672872"/>
                  <a:pt x="6868906" y="1675478"/>
                </a:cubicBezTo>
                <a:cubicBezTo>
                  <a:pt x="6864105" y="1677536"/>
                  <a:pt x="6859167" y="1678976"/>
                  <a:pt x="6858825" y="1678427"/>
                </a:cubicBezTo>
                <a:cubicBezTo>
                  <a:pt x="6858482" y="1677741"/>
                  <a:pt x="6863831" y="1674518"/>
                  <a:pt x="6869523" y="1671981"/>
                </a:cubicBezTo>
                <a:cubicBezTo>
                  <a:pt x="6875421" y="1669306"/>
                  <a:pt x="6880702" y="1667729"/>
                  <a:pt x="6880702" y="1668620"/>
                </a:cubicBezTo>
                <a:close/>
                <a:moveTo>
                  <a:pt x="3736034" y="1667455"/>
                </a:moveTo>
                <a:cubicBezTo>
                  <a:pt x="3736720" y="1669444"/>
                  <a:pt x="3737611" y="1671501"/>
                  <a:pt x="3737954" y="1673559"/>
                </a:cubicBezTo>
                <a:cubicBezTo>
                  <a:pt x="3738091" y="1674244"/>
                  <a:pt x="3736994" y="1674862"/>
                  <a:pt x="3736446" y="1675547"/>
                </a:cubicBezTo>
                <a:cubicBezTo>
                  <a:pt x="3735691" y="1673353"/>
                  <a:pt x="3734799" y="1671158"/>
                  <a:pt x="3734251" y="1669032"/>
                </a:cubicBezTo>
                <a:cubicBezTo>
                  <a:pt x="3734251" y="1668552"/>
                  <a:pt x="3735417" y="1668004"/>
                  <a:pt x="3736034" y="1667455"/>
                </a:cubicBezTo>
                <a:close/>
                <a:moveTo>
                  <a:pt x="7307269" y="1664299"/>
                </a:moveTo>
                <a:cubicBezTo>
                  <a:pt x="7315773" y="1662448"/>
                  <a:pt x="7323317" y="1666288"/>
                  <a:pt x="7323728" y="1672460"/>
                </a:cubicBezTo>
                <a:cubicBezTo>
                  <a:pt x="7324208" y="1678770"/>
                  <a:pt x="7317762" y="1684599"/>
                  <a:pt x="7309189" y="1685834"/>
                </a:cubicBezTo>
                <a:cubicBezTo>
                  <a:pt x="7301988" y="1686862"/>
                  <a:pt x="7295199" y="1683776"/>
                  <a:pt x="7294033" y="1678770"/>
                </a:cubicBezTo>
                <a:cubicBezTo>
                  <a:pt x="7292661" y="1673078"/>
                  <a:pt x="7299108" y="1666082"/>
                  <a:pt x="7307269" y="1664299"/>
                </a:cubicBezTo>
                <a:close/>
                <a:moveTo>
                  <a:pt x="6868769" y="1663545"/>
                </a:moveTo>
                <a:cubicBezTo>
                  <a:pt x="6870277" y="1662997"/>
                  <a:pt x="6864928" y="1665466"/>
                  <a:pt x="6859236" y="1667866"/>
                </a:cubicBezTo>
                <a:cubicBezTo>
                  <a:pt x="6853338" y="1670403"/>
                  <a:pt x="6849086" y="1672118"/>
                  <a:pt x="6849155" y="1671912"/>
                </a:cubicBezTo>
                <a:cubicBezTo>
                  <a:pt x="6849223" y="1671706"/>
                  <a:pt x="6853955" y="1669580"/>
                  <a:pt x="6861568" y="1666357"/>
                </a:cubicBezTo>
                <a:cubicBezTo>
                  <a:pt x="6863488" y="1665603"/>
                  <a:pt x="6867466" y="1663957"/>
                  <a:pt x="6868769" y="1663545"/>
                </a:cubicBezTo>
                <a:close/>
                <a:moveTo>
                  <a:pt x="6849223" y="1659842"/>
                </a:moveTo>
                <a:cubicBezTo>
                  <a:pt x="6854299" y="1657785"/>
                  <a:pt x="6858207" y="1657716"/>
                  <a:pt x="6857864" y="1659842"/>
                </a:cubicBezTo>
                <a:cubicBezTo>
                  <a:pt x="6857522" y="1661488"/>
                  <a:pt x="6853955" y="1664162"/>
                  <a:pt x="6850664" y="1667043"/>
                </a:cubicBezTo>
                <a:cubicBezTo>
                  <a:pt x="6846274" y="1667660"/>
                  <a:pt x="6842297" y="1668483"/>
                  <a:pt x="6840651" y="1667866"/>
                </a:cubicBezTo>
                <a:cubicBezTo>
                  <a:pt x="6838319" y="1667043"/>
                  <a:pt x="6843531" y="1662174"/>
                  <a:pt x="6849223" y="1659842"/>
                </a:cubicBezTo>
                <a:close/>
                <a:moveTo>
                  <a:pt x="2991255" y="1658470"/>
                </a:moveTo>
                <a:cubicBezTo>
                  <a:pt x="2991598" y="1658402"/>
                  <a:pt x="2992490" y="1661076"/>
                  <a:pt x="2993107" y="1662585"/>
                </a:cubicBezTo>
                <a:cubicBezTo>
                  <a:pt x="2991804" y="1663339"/>
                  <a:pt x="2990570" y="1664437"/>
                  <a:pt x="2989129" y="1664574"/>
                </a:cubicBezTo>
                <a:cubicBezTo>
                  <a:pt x="2988649" y="1664642"/>
                  <a:pt x="2987758" y="1662173"/>
                  <a:pt x="2987072" y="1660870"/>
                </a:cubicBezTo>
                <a:cubicBezTo>
                  <a:pt x="2988444" y="1659979"/>
                  <a:pt x="2989747" y="1658813"/>
                  <a:pt x="2991255" y="1658470"/>
                </a:cubicBezTo>
                <a:close/>
                <a:moveTo>
                  <a:pt x="2100333" y="1654219"/>
                </a:moveTo>
                <a:cubicBezTo>
                  <a:pt x="2101019" y="1654630"/>
                  <a:pt x="2101636" y="1654973"/>
                  <a:pt x="2102322" y="1655385"/>
                </a:cubicBezTo>
                <a:cubicBezTo>
                  <a:pt x="2101842" y="1657374"/>
                  <a:pt x="2101362" y="1659294"/>
                  <a:pt x="2100882" y="1661283"/>
                </a:cubicBezTo>
                <a:cubicBezTo>
                  <a:pt x="2100264" y="1660803"/>
                  <a:pt x="2099167" y="1660391"/>
                  <a:pt x="2099167" y="1659774"/>
                </a:cubicBezTo>
                <a:cubicBezTo>
                  <a:pt x="2099304" y="1657922"/>
                  <a:pt x="2099921" y="1656071"/>
                  <a:pt x="2100333" y="1654219"/>
                </a:cubicBezTo>
                <a:close/>
                <a:moveTo>
                  <a:pt x="6069812" y="1650035"/>
                </a:moveTo>
                <a:cubicBezTo>
                  <a:pt x="6071389" y="1649212"/>
                  <a:pt x="6073790" y="1650789"/>
                  <a:pt x="6073721" y="1652641"/>
                </a:cubicBezTo>
                <a:cubicBezTo>
                  <a:pt x="6073652" y="1654630"/>
                  <a:pt x="6071115" y="1658059"/>
                  <a:pt x="6068783" y="1662379"/>
                </a:cubicBezTo>
                <a:cubicBezTo>
                  <a:pt x="6067068" y="1660185"/>
                  <a:pt x="6064943" y="1659293"/>
                  <a:pt x="6065217" y="1657236"/>
                </a:cubicBezTo>
                <a:cubicBezTo>
                  <a:pt x="6065423" y="1655315"/>
                  <a:pt x="6068303" y="1650789"/>
                  <a:pt x="6069812" y="1650035"/>
                </a:cubicBezTo>
                <a:close/>
                <a:moveTo>
                  <a:pt x="7577406" y="1649692"/>
                </a:moveTo>
                <a:cubicBezTo>
                  <a:pt x="7585841" y="1650035"/>
                  <a:pt x="7594002" y="1655316"/>
                  <a:pt x="7594757" y="1660802"/>
                </a:cubicBezTo>
                <a:cubicBezTo>
                  <a:pt x="7595580" y="1666288"/>
                  <a:pt x="7589064" y="1670266"/>
                  <a:pt x="7580560" y="1669580"/>
                </a:cubicBezTo>
                <a:cubicBezTo>
                  <a:pt x="7571988" y="1668895"/>
                  <a:pt x="7564719" y="1663682"/>
                  <a:pt x="7564513" y="1657922"/>
                </a:cubicBezTo>
                <a:cubicBezTo>
                  <a:pt x="7564307" y="1652847"/>
                  <a:pt x="7569725" y="1649349"/>
                  <a:pt x="7577406" y="1649692"/>
                </a:cubicBezTo>
                <a:close/>
                <a:moveTo>
                  <a:pt x="6777077" y="1647292"/>
                </a:moveTo>
                <a:cubicBezTo>
                  <a:pt x="6781809" y="1645098"/>
                  <a:pt x="6785787" y="1646264"/>
                  <a:pt x="6785032" y="1650584"/>
                </a:cubicBezTo>
                <a:cubicBezTo>
                  <a:pt x="6784484" y="1653601"/>
                  <a:pt x="6781123" y="1657442"/>
                  <a:pt x="6777763" y="1662723"/>
                </a:cubicBezTo>
                <a:cubicBezTo>
                  <a:pt x="6773991" y="1660597"/>
                  <a:pt x="6770356" y="1659911"/>
                  <a:pt x="6769602" y="1657511"/>
                </a:cubicBezTo>
                <a:cubicBezTo>
                  <a:pt x="6768505" y="1654082"/>
                  <a:pt x="6772482" y="1649487"/>
                  <a:pt x="6777077" y="1647292"/>
                </a:cubicBezTo>
                <a:close/>
                <a:moveTo>
                  <a:pt x="6953808" y="1647086"/>
                </a:moveTo>
                <a:cubicBezTo>
                  <a:pt x="6954425" y="1648184"/>
                  <a:pt x="6949556" y="1651613"/>
                  <a:pt x="6943041" y="1654630"/>
                </a:cubicBezTo>
                <a:cubicBezTo>
                  <a:pt x="6936731" y="1657510"/>
                  <a:pt x="6930559" y="1659019"/>
                  <a:pt x="6930011" y="1657991"/>
                </a:cubicBezTo>
                <a:cubicBezTo>
                  <a:pt x="6929393" y="1656962"/>
                  <a:pt x="6934743" y="1653327"/>
                  <a:pt x="6940915" y="1650515"/>
                </a:cubicBezTo>
                <a:cubicBezTo>
                  <a:pt x="6947224" y="1647635"/>
                  <a:pt x="6953191" y="1645989"/>
                  <a:pt x="6953808" y="1647086"/>
                </a:cubicBezTo>
                <a:close/>
                <a:moveTo>
                  <a:pt x="7441892" y="1646743"/>
                </a:moveTo>
                <a:cubicBezTo>
                  <a:pt x="7450533" y="1646401"/>
                  <a:pt x="7458146" y="1651475"/>
                  <a:pt x="7458694" y="1657716"/>
                </a:cubicBezTo>
                <a:cubicBezTo>
                  <a:pt x="7459312" y="1663957"/>
                  <a:pt x="7452796" y="1668758"/>
                  <a:pt x="7444224" y="1668689"/>
                </a:cubicBezTo>
                <a:cubicBezTo>
                  <a:pt x="7435857" y="1668620"/>
                  <a:pt x="7428656" y="1663271"/>
                  <a:pt x="7428724" y="1657030"/>
                </a:cubicBezTo>
                <a:cubicBezTo>
                  <a:pt x="7428793" y="1651544"/>
                  <a:pt x="7434485" y="1647018"/>
                  <a:pt x="7441892" y="1646743"/>
                </a:cubicBezTo>
                <a:close/>
                <a:moveTo>
                  <a:pt x="5927783" y="1645852"/>
                </a:moveTo>
                <a:cubicBezTo>
                  <a:pt x="5928606" y="1645852"/>
                  <a:pt x="5929429" y="1645852"/>
                  <a:pt x="5930732" y="1645920"/>
                </a:cubicBezTo>
                <a:cubicBezTo>
                  <a:pt x="5929017" y="1647772"/>
                  <a:pt x="5927371" y="1649624"/>
                  <a:pt x="5925657" y="1651475"/>
                </a:cubicBezTo>
                <a:cubicBezTo>
                  <a:pt x="5924903" y="1651338"/>
                  <a:pt x="5923119" y="1651613"/>
                  <a:pt x="5923531" y="1650996"/>
                </a:cubicBezTo>
                <a:cubicBezTo>
                  <a:pt x="5924422" y="1649555"/>
                  <a:pt x="5926274" y="1647567"/>
                  <a:pt x="5927783" y="1645852"/>
                </a:cubicBezTo>
                <a:close/>
                <a:moveTo>
                  <a:pt x="6350167" y="1642423"/>
                </a:moveTo>
                <a:cubicBezTo>
                  <a:pt x="6351470" y="1641326"/>
                  <a:pt x="6353801" y="1645235"/>
                  <a:pt x="6357573" y="1648664"/>
                </a:cubicBezTo>
                <a:cubicBezTo>
                  <a:pt x="6353321" y="1653739"/>
                  <a:pt x="6350784" y="1658128"/>
                  <a:pt x="6348109" y="1659363"/>
                </a:cubicBezTo>
                <a:cubicBezTo>
                  <a:pt x="6346532" y="1660048"/>
                  <a:pt x="6344749" y="1655659"/>
                  <a:pt x="6343034" y="1653533"/>
                </a:cubicBezTo>
                <a:cubicBezTo>
                  <a:pt x="6345366" y="1649693"/>
                  <a:pt x="6347492" y="1644823"/>
                  <a:pt x="6350167" y="1642423"/>
                </a:cubicBezTo>
                <a:close/>
                <a:moveTo>
                  <a:pt x="3598531" y="1640160"/>
                </a:moveTo>
                <a:cubicBezTo>
                  <a:pt x="3599217" y="1642423"/>
                  <a:pt x="3599972" y="1644755"/>
                  <a:pt x="3600795" y="1647155"/>
                </a:cubicBezTo>
                <a:cubicBezTo>
                  <a:pt x="3600314" y="1647978"/>
                  <a:pt x="3599834" y="1648801"/>
                  <a:pt x="3599286" y="1649693"/>
                </a:cubicBezTo>
                <a:cubicBezTo>
                  <a:pt x="3598463" y="1647224"/>
                  <a:pt x="3597503" y="1644755"/>
                  <a:pt x="3596954" y="1642286"/>
                </a:cubicBezTo>
                <a:cubicBezTo>
                  <a:pt x="3596817" y="1641669"/>
                  <a:pt x="3597983" y="1640846"/>
                  <a:pt x="3598531" y="1640160"/>
                </a:cubicBezTo>
                <a:close/>
                <a:moveTo>
                  <a:pt x="7231420" y="1638719"/>
                </a:moveTo>
                <a:cubicBezTo>
                  <a:pt x="7237935" y="1635839"/>
                  <a:pt x="7245616" y="1637142"/>
                  <a:pt x="7247399" y="1641668"/>
                </a:cubicBezTo>
                <a:cubicBezTo>
                  <a:pt x="7249525" y="1646880"/>
                  <a:pt x="7244244" y="1654836"/>
                  <a:pt x="7236494" y="1658059"/>
                </a:cubicBezTo>
                <a:cubicBezTo>
                  <a:pt x="7229774" y="1660870"/>
                  <a:pt x="7222024" y="1659499"/>
                  <a:pt x="7220310" y="1655247"/>
                </a:cubicBezTo>
                <a:cubicBezTo>
                  <a:pt x="7218253" y="1650103"/>
                  <a:pt x="7223601" y="1642148"/>
                  <a:pt x="7231420" y="1638719"/>
                </a:cubicBezTo>
                <a:close/>
                <a:moveTo>
                  <a:pt x="6929737" y="1637897"/>
                </a:moveTo>
                <a:cubicBezTo>
                  <a:pt x="6930354" y="1637691"/>
                  <a:pt x="6926170" y="1639543"/>
                  <a:pt x="6920958" y="1641668"/>
                </a:cubicBezTo>
                <a:cubicBezTo>
                  <a:pt x="6915472" y="1643932"/>
                  <a:pt x="6910328" y="1645989"/>
                  <a:pt x="6911631" y="1645372"/>
                </a:cubicBezTo>
                <a:cubicBezTo>
                  <a:pt x="6912454" y="1644960"/>
                  <a:pt x="6915677" y="1643589"/>
                  <a:pt x="6918901" y="1642217"/>
                </a:cubicBezTo>
                <a:cubicBezTo>
                  <a:pt x="6923015" y="1640503"/>
                  <a:pt x="6929119" y="1638034"/>
                  <a:pt x="6929737" y="1637897"/>
                </a:cubicBezTo>
                <a:close/>
                <a:moveTo>
                  <a:pt x="5997940" y="1637211"/>
                </a:moveTo>
                <a:cubicBezTo>
                  <a:pt x="5999175" y="1637691"/>
                  <a:pt x="6000478" y="1638240"/>
                  <a:pt x="6001712" y="1638720"/>
                </a:cubicBezTo>
                <a:cubicBezTo>
                  <a:pt x="6000203" y="1640297"/>
                  <a:pt x="5998557" y="1642492"/>
                  <a:pt x="5997254" y="1643246"/>
                </a:cubicBezTo>
                <a:cubicBezTo>
                  <a:pt x="5996157" y="1643863"/>
                  <a:pt x="5995334" y="1642766"/>
                  <a:pt x="5994374" y="1642355"/>
                </a:cubicBezTo>
                <a:cubicBezTo>
                  <a:pt x="5995540" y="1640640"/>
                  <a:pt x="5996705" y="1638926"/>
                  <a:pt x="5997940" y="1637211"/>
                </a:cubicBezTo>
                <a:close/>
                <a:moveTo>
                  <a:pt x="6941051" y="1635085"/>
                </a:moveTo>
                <a:cubicBezTo>
                  <a:pt x="6943315" y="1634468"/>
                  <a:pt x="6936937" y="1637623"/>
                  <a:pt x="6930559" y="1640366"/>
                </a:cubicBezTo>
                <a:cubicBezTo>
                  <a:pt x="6925347" y="1642560"/>
                  <a:pt x="6920957" y="1644138"/>
                  <a:pt x="6920683" y="1643932"/>
                </a:cubicBezTo>
                <a:cubicBezTo>
                  <a:pt x="6920409" y="1643658"/>
                  <a:pt x="6924386" y="1641737"/>
                  <a:pt x="6932616" y="1638171"/>
                </a:cubicBezTo>
                <a:cubicBezTo>
                  <a:pt x="6934673" y="1637417"/>
                  <a:pt x="6939406" y="1635565"/>
                  <a:pt x="6941051" y="1635085"/>
                </a:cubicBezTo>
                <a:close/>
                <a:moveTo>
                  <a:pt x="2443301" y="1631998"/>
                </a:moveTo>
                <a:cubicBezTo>
                  <a:pt x="2443576" y="1631861"/>
                  <a:pt x="2444262" y="1633987"/>
                  <a:pt x="2444741" y="1635085"/>
                </a:cubicBezTo>
                <a:cubicBezTo>
                  <a:pt x="2443439" y="1636250"/>
                  <a:pt x="2442136" y="1637691"/>
                  <a:pt x="2440764" y="1638376"/>
                </a:cubicBezTo>
                <a:cubicBezTo>
                  <a:pt x="2440352" y="1638582"/>
                  <a:pt x="2439667" y="1636593"/>
                  <a:pt x="2439118" y="1635633"/>
                </a:cubicBezTo>
                <a:cubicBezTo>
                  <a:pt x="2440489" y="1634330"/>
                  <a:pt x="2441861" y="1632890"/>
                  <a:pt x="2443301" y="1631998"/>
                </a:cubicBezTo>
                <a:close/>
                <a:moveTo>
                  <a:pt x="7026502" y="1631587"/>
                </a:moveTo>
                <a:cubicBezTo>
                  <a:pt x="7027737" y="1633233"/>
                  <a:pt x="7022182" y="1638034"/>
                  <a:pt x="7015392" y="1641120"/>
                </a:cubicBezTo>
                <a:cubicBezTo>
                  <a:pt x="7009494" y="1643794"/>
                  <a:pt x="7003597" y="1644686"/>
                  <a:pt x="7002363" y="1643177"/>
                </a:cubicBezTo>
                <a:cubicBezTo>
                  <a:pt x="7000922" y="1641394"/>
                  <a:pt x="7005928" y="1637280"/>
                  <a:pt x="7013198" y="1634056"/>
                </a:cubicBezTo>
                <a:cubicBezTo>
                  <a:pt x="7019164" y="1631450"/>
                  <a:pt x="7025337" y="1630216"/>
                  <a:pt x="7026502" y="1631587"/>
                </a:cubicBezTo>
                <a:close/>
                <a:moveTo>
                  <a:pt x="6702805" y="1627060"/>
                </a:moveTo>
                <a:cubicBezTo>
                  <a:pt x="6706165" y="1623220"/>
                  <a:pt x="6711926" y="1623357"/>
                  <a:pt x="6713572" y="1628226"/>
                </a:cubicBezTo>
                <a:cubicBezTo>
                  <a:pt x="6711720" y="1630764"/>
                  <a:pt x="6709457" y="1635084"/>
                  <a:pt x="6706302" y="1637690"/>
                </a:cubicBezTo>
                <a:cubicBezTo>
                  <a:pt x="6704793" y="1638925"/>
                  <a:pt x="6699993" y="1637828"/>
                  <a:pt x="6699307" y="1635976"/>
                </a:cubicBezTo>
                <a:cubicBezTo>
                  <a:pt x="6698690" y="1634193"/>
                  <a:pt x="6700679" y="1629529"/>
                  <a:pt x="6702805" y="1627060"/>
                </a:cubicBezTo>
                <a:close/>
                <a:moveTo>
                  <a:pt x="7159137" y="1626101"/>
                </a:moveTo>
                <a:cubicBezTo>
                  <a:pt x="7166269" y="1623289"/>
                  <a:pt x="7173333" y="1623975"/>
                  <a:pt x="7173745" y="1627747"/>
                </a:cubicBezTo>
                <a:cubicBezTo>
                  <a:pt x="7174224" y="1631587"/>
                  <a:pt x="7168258" y="1637897"/>
                  <a:pt x="7161331" y="1640709"/>
                </a:cubicBezTo>
                <a:cubicBezTo>
                  <a:pt x="7154131" y="1643658"/>
                  <a:pt x="7147684" y="1642492"/>
                  <a:pt x="7146930" y="1638445"/>
                </a:cubicBezTo>
                <a:cubicBezTo>
                  <a:pt x="7146175" y="1634331"/>
                  <a:pt x="7151456" y="1629119"/>
                  <a:pt x="7159137" y="1626101"/>
                </a:cubicBezTo>
                <a:close/>
                <a:moveTo>
                  <a:pt x="2852312" y="1625620"/>
                </a:moveTo>
                <a:cubicBezTo>
                  <a:pt x="2852655" y="1625483"/>
                  <a:pt x="2853547" y="1627952"/>
                  <a:pt x="2854164" y="1629255"/>
                </a:cubicBezTo>
                <a:cubicBezTo>
                  <a:pt x="2852861" y="1630009"/>
                  <a:pt x="2851558" y="1631038"/>
                  <a:pt x="2850187" y="1631244"/>
                </a:cubicBezTo>
                <a:cubicBezTo>
                  <a:pt x="2849706" y="1631313"/>
                  <a:pt x="2848815" y="1629118"/>
                  <a:pt x="2848129" y="1627952"/>
                </a:cubicBezTo>
                <a:cubicBezTo>
                  <a:pt x="2849501" y="1627129"/>
                  <a:pt x="2850872" y="1625963"/>
                  <a:pt x="2852312" y="1625620"/>
                </a:cubicBezTo>
                <a:close/>
                <a:moveTo>
                  <a:pt x="7099334" y="1624387"/>
                </a:moveTo>
                <a:cubicBezTo>
                  <a:pt x="7100706" y="1627061"/>
                  <a:pt x="7095905" y="1631999"/>
                  <a:pt x="7088499" y="1635222"/>
                </a:cubicBezTo>
                <a:cubicBezTo>
                  <a:pt x="7081161" y="1638446"/>
                  <a:pt x="7074234" y="1638651"/>
                  <a:pt x="7073822" y="1635839"/>
                </a:cubicBezTo>
                <a:cubicBezTo>
                  <a:pt x="7073411" y="1633028"/>
                  <a:pt x="7079583" y="1627816"/>
                  <a:pt x="7086441" y="1625004"/>
                </a:cubicBezTo>
                <a:cubicBezTo>
                  <a:pt x="7092408" y="1622535"/>
                  <a:pt x="7098237" y="1622192"/>
                  <a:pt x="7099334" y="1624387"/>
                </a:cubicBezTo>
                <a:close/>
                <a:moveTo>
                  <a:pt x="3461371" y="1620203"/>
                </a:moveTo>
                <a:cubicBezTo>
                  <a:pt x="3462125" y="1621232"/>
                  <a:pt x="3462811" y="1622261"/>
                  <a:pt x="3463497" y="1623358"/>
                </a:cubicBezTo>
                <a:cubicBezTo>
                  <a:pt x="3463085" y="1625758"/>
                  <a:pt x="3462674" y="1628227"/>
                  <a:pt x="3462263" y="1630696"/>
                </a:cubicBezTo>
                <a:cubicBezTo>
                  <a:pt x="3461577" y="1629530"/>
                  <a:pt x="3460342" y="1628021"/>
                  <a:pt x="3460411" y="1627198"/>
                </a:cubicBezTo>
                <a:cubicBezTo>
                  <a:pt x="3460479" y="1624729"/>
                  <a:pt x="3461028" y="1622466"/>
                  <a:pt x="3461371" y="1620203"/>
                </a:cubicBezTo>
                <a:close/>
                <a:moveTo>
                  <a:pt x="6570171" y="1615334"/>
                </a:moveTo>
                <a:cubicBezTo>
                  <a:pt x="6566948" y="1617666"/>
                  <a:pt x="6565233" y="1619380"/>
                  <a:pt x="6562627" y="1621026"/>
                </a:cubicBezTo>
                <a:cubicBezTo>
                  <a:pt x="6558924" y="1623358"/>
                  <a:pt x="6553986" y="1624318"/>
                  <a:pt x="6555015" y="1622741"/>
                </a:cubicBezTo>
                <a:cubicBezTo>
                  <a:pt x="6555632" y="1621849"/>
                  <a:pt x="6558787" y="1619655"/>
                  <a:pt x="6561050" y="1618557"/>
                </a:cubicBezTo>
                <a:cubicBezTo>
                  <a:pt x="6563519" y="1617323"/>
                  <a:pt x="6566262" y="1616637"/>
                  <a:pt x="6570171" y="1615334"/>
                </a:cubicBezTo>
                <a:close/>
                <a:moveTo>
                  <a:pt x="6641220" y="1610259"/>
                </a:moveTo>
                <a:cubicBezTo>
                  <a:pt x="6640603" y="1615197"/>
                  <a:pt x="6635802" y="1620066"/>
                  <a:pt x="6631619" y="1620478"/>
                </a:cubicBezTo>
                <a:cubicBezTo>
                  <a:pt x="6629082" y="1620752"/>
                  <a:pt x="6625995" y="1619518"/>
                  <a:pt x="6626338" y="1617872"/>
                </a:cubicBezTo>
                <a:cubicBezTo>
                  <a:pt x="6626750" y="1615883"/>
                  <a:pt x="6630933" y="1611151"/>
                  <a:pt x="6632785" y="1610465"/>
                </a:cubicBezTo>
                <a:cubicBezTo>
                  <a:pt x="6636214" y="1609231"/>
                  <a:pt x="6639094" y="1610191"/>
                  <a:pt x="6641220" y="1610259"/>
                </a:cubicBezTo>
                <a:close/>
                <a:moveTo>
                  <a:pt x="7013198" y="1610053"/>
                </a:moveTo>
                <a:cubicBezTo>
                  <a:pt x="7013129" y="1610807"/>
                  <a:pt x="7007437" y="1613893"/>
                  <a:pt x="7001402" y="1616362"/>
                </a:cubicBezTo>
                <a:cubicBezTo>
                  <a:pt x="6996601" y="1618351"/>
                  <a:pt x="6991664" y="1619791"/>
                  <a:pt x="6991320" y="1619311"/>
                </a:cubicBezTo>
                <a:cubicBezTo>
                  <a:pt x="6990978" y="1618762"/>
                  <a:pt x="6996396" y="1615813"/>
                  <a:pt x="7002019" y="1613413"/>
                </a:cubicBezTo>
                <a:cubicBezTo>
                  <a:pt x="7007917" y="1610876"/>
                  <a:pt x="7013267" y="1609230"/>
                  <a:pt x="7013198" y="1610053"/>
                </a:cubicBezTo>
                <a:close/>
                <a:moveTo>
                  <a:pt x="7001608" y="1607721"/>
                </a:moveTo>
                <a:cubicBezTo>
                  <a:pt x="7002500" y="1607379"/>
                  <a:pt x="6998934" y="1608887"/>
                  <a:pt x="6993242" y="1611219"/>
                </a:cubicBezTo>
                <a:cubicBezTo>
                  <a:pt x="6987550" y="1613551"/>
                  <a:pt x="6982543" y="1615608"/>
                  <a:pt x="6981926" y="1615882"/>
                </a:cubicBezTo>
                <a:cubicBezTo>
                  <a:pt x="6981309" y="1616157"/>
                  <a:pt x="6985081" y="1614579"/>
                  <a:pt x="6990567" y="1612316"/>
                </a:cubicBezTo>
                <a:cubicBezTo>
                  <a:pt x="6995642" y="1610190"/>
                  <a:pt x="7000785" y="1608064"/>
                  <a:pt x="7001608" y="1607721"/>
                </a:cubicBezTo>
                <a:close/>
                <a:moveTo>
                  <a:pt x="7638579" y="1605732"/>
                </a:moveTo>
                <a:cubicBezTo>
                  <a:pt x="7646603" y="1606487"/>
                  <a:pt x="7654078" y="1612727"/>
                  <a:pt x="7654215" y="1618968"/>
                </a:cubicBezTo>
                <a:cubicBezTo>
                  <a:pt x="7654352" y="1624043"/>
                  <a:pt x="7647974" y="1628227"/>
                  <a:pt x="7641185" y="1627404"/>
                </a:cubicBezTo>
                <a:cubicBezTo>
                  <a:pt x="7634053" y="1626512"/>
                  <a:pt x="7626852" y="1621163"/>
                  <a:pt x="7625686" y="1615951"/>
                </a:cubicBezTo>
                <a:cubicBezTo>
                  <a:pt x="7624383" y="1609916"/>
                  <a:pt x="7630624" y="1604978"/>
                  <a:pt x="7638579" y="1605732"/>
                </a:cubicBezTo>
                <a:close/>
                <a:moveTo>
                  <a:pt x="2714192" y="1603881"/>
                </a:moveTo>
                <a:cubicBezTo>
                  <a:pt x="2714535" y="1603744"/>
                  <a:pt x="2715770" y="1606075"/>
                  <a:pt x="2715838" y="1607104"/>
                </a:cubicBezTo>
                <a:cubicBezTo>
                  <a:pt x="2715907" y="1608201"/>
                  <a:pt x="2714947" y="1610259"/>
                  <a:pt x="2714604" y="1610053"/>
                </a:cubicBezTo>
                <a:cubicBezTo>
                  <a:pt x="2713027" y="1609230"/>
                  <a:pt x="2711518" y="1607721"/>
                  <a:pt x="2710009" y="1606487"/>
                </a:cubicBezTo>
                <a:cubicBezTo>
                  <a:pt x="2711380" y="1605527"/>
                  <a:pt x="2712684" y="1604361"/>
                  <a:pt x="2714192" y="1603881"/>
                </a:cubicBezTo>
                <a:close/>
                <a:moveTo>
                  <a:pt x="2577375" y="1602098"/>
                </a:moveTo>
                <a:cubicBezTo>
                  <a:pt x="2577718" y="1601893"/>
                  <a:pt x="2578541" y="1603950"/>
                  <a:pt x="2579158" y="1605047"/>
                </a:cubicBezTo>
                <a:cubicBezTo>
                  <a:pt x="2577855" y="1606076"/>
                  <a:pt x="2576620" y="1607448"/>
                  <a:pt x="2575249" y="1607996"/>
                </a:cubicBezTo>
                <a:cubicBezTo>
                  <a:pt x="2574769" y="1608202"/>
                  <a:pt x="2573946" y="1606350"/>
                  <a:pt x="2573260" y="1605459"/>
                </a:cubicBezTo>
                <a:cubicBezTo>
                  <a:pt x="2574631" y="1604293"/>
                  <a:pt x="2575935" y="1602853"/>
                  <a:pt x="2577375" y="1602098"/>
                </a:cubicBezTo>
                <a:close/>
                <a:moveTo>
                  <a:pt x="7367757" y="1601344"/>
                </a:moveTo>
                <a:cubicBezTo>
                  <a:pt x="7374889" y="1600932"/>
                  <a:pt x="7380924" y="1604430"/>
                  <a:pt x="7381747" y="1609436"/>
                </a:cubicBezTo>
                <a:cubicBezTo>
                  <a:pt x="7382502" y="1614374"/>
                  <a:pt x="7377495" y="1620546"/>
                  <a:pt x="7370500" y="1621849"/>
                </a:cubicBezTo>
                <a:cubicBezTo>
                  <a:pt x="7362545" y="1623358"/>
                  <a:pt x="7354247" y="1618283"/>
                  <a:pt x="7353630" y="1612865"/>
                </a:cubicBezTo>
                <a:cubicBezTo>
                  <a:pt x="7353013" y="1607173"/>
                  <a:pt x="7359665" y="1601755"/>
                  <a:pt x="7367757" y="1601344"/>
                </a:cubicBezTo>
                <a:close/>
                <a:moveTo>
                  <a:pt x="6993722" y="1599835"/>
                </a:moveTo>
                <a:cubicBezTo>
                  <a:pt x="6989127" y="1603813"/>
                  <a:pt x="6986589" y="1606556"/>
                  <a:pt x="6983092" y="1608476"/>
                </a:cubicBezTo>
                <a:cubicBezTo>
                  <a:pt x="6977880" y="1611357"/>
                  <a:pt x="6972325" y="1611357"/>
                  <a:pt x="6973011" y="1608339"/>
                </a:cubicBezTo>
                <a:cubicBezTo>
                  <a:pt x="6973696" y="1605459"/>
                  <a:pt x="6977125" y="1601961"/>
                  <a:pt x="6981926" y="1600521"/>
                </a:cubicBezTo>
                <a:cubicBezTo>
                  <a:pt x="6985492" y="1599424"/>
                  <a:pt x="6988578" y="1600178"/>
                  <a:pt x="6993722" y="1599835"/>
                </a:cubicBezTo>
                <a:close/>
                <a:moveTo>
                  <a:pt x="2232966" y="1599286"/>
                </a:moveTo>
                <a:cubicBezTo>
                  <a:pt x="2233652" y="1599697"/>
                  <a:pt x="2234337" y="1600109"/>
                  <a:pt x="2234955" y="1600589"/>
                </a:cubicBezTo>
                <a:cubicBezTo>
                  <a:pt x="2234475" y="1602578"/>
                  <a:pt x="2233995" y="1604567"/>
                  <a:pt x="2233515" y="1606555"/>
                </a:cubicBezTo>
                <a:cubicBezTo>
                  <a:pt x="2232897" y="1606007"/>
                  <a:pt x="2231800" y="1605527"/>
                  <a:pt x="2231800" y="1604910"/>
                </a:cubicBezTo>
                <a:cubicBezTo>
                  <a:pt x="2231937" y="1603058"/>
                  <a:pt x="2232554" y="1601138"/>
                  <a:pt x="2232966" y="1599286"/>
                </a:cubicBezTo>
                <a:close/>
                <a:moveTo>
                  <a:pt x="3324074" y="1597777"/>
                </a:moveTo>
                <a:cubicBezTo>
                  <a:pt x="3324760" y="1598943"/>
                  <a:pt x="3325377" y="1600177"/>
                  <a:pt x="3326131" y="1601480"/>
                </a:cubicBezTo>
                <a:cubicBezTo>
                  <a:pt x="3325720" y="1603606"/>
                  <a:pt x="3325240" y="1606006"/>
                  <a:pt x="3324760" y="1608475"/>
                </a:cubicBezTo>
                <a:cubicBezTo>
                  <a:pt x="3324142" y="1607241"/>
                  <a:pt x="3322908" y="1605595"/>
                  <a:pt x="3322977" y="1604772"/>
                </a:cubicBezTo>
                <a:cubicBezTo>
                  <a:pt x="3323045" y="1602235"/>
                  <a:pt x="3323662" y="1600109"/>
                  <a:pt x="3324074" y="1597777"/>
                </a:cubicBezTo>
                <a:close/>
                <a:moveTo>
                  <a:pt x="7502447" y="1596543"/>
                </a:moveTo>
                <a:cubicBezTo>
                  <a:pt x="7509580" y="1597023"/>
                  <a:pt x="7516163" y="1601412"/>
                  <a:pt x="7517467" y="1606624"/>
                </a:cubicBezTo>
                <a:cubicBezTo>
                  <a:pt x="7518701" y="1611699"/>
                  <a:pt x="7513969" y="1616156"/>
                  <a:pt x="7506974" y="1616568"/>
                </a:cubicBezTo>
                <a:cubicBezTo>
                  <a:pt x="7498950" y="1617048"/>
                  <a:pt x="7490377" y="1611905"/>
                  <a:pt x="7489212" y="1606281"/>
                </a:cubicBezTo>
                <a:cubicBezTo>
                  <a:pt x="7487977" y="1600520"/>
                  <a:pt x="7494287" y="1595925"/>
                  <a:pt x="7502447" y="1596543"/>
                </a:cubicBezTo>
                <a:close/>
                <a:moveTo>
                  <a:pt x="7086305" y="1588999"/>
                </a:moveTo>
                <a:cubicBezTo>
                  <a:pt x="7087333" y="1589822"/>
                  <a:pt x="7082945" y="1592840"/>
                  <a:pt x="7076360" y="1595720"/>
                </a:cubicBezTo>
                <a:cubicBezTo>
                  <a:pt x="7069983" y="1598532"/>
                  <a:pt x="7063742" y="1600178"/>
                  <a:pt x="7062576" y="1599355"/>
                </a:cubicBezTo>
                <a:cubicBezTo>
                  <a:pt x="7061479" y="1598601"/>
                  <a:pt x="7066279" y="1595446"/>
                  <a:pt x="7072589" y="1592703"/>
                </a:cubicBezTo>
                <a:cubicBezTo>
                  <a:pt x="7079035" y="1589959"/>
                  <a:pt x="7085276" y="1588245"/>
                  <a:pt x="7086305" y="1588999"/>
                </a:cubicBezTo>
                <a:close/>
                <a:moveTo>
                  <a:pt x="6272123" y="1588244"/>
                </a:moveTo>
                <a:cubicBezTo>
                  <a:pt x="6273700" y="1586530"/>
                  <a:pt x="6276169" y="1588450"/>
                  <a:pt x="6282272" y="1589547"/>
                </a:cubicBezTo>
                <a:cubicBezTo>
                  <a:pt x="6278363" y="1595445"/>
                  <a:pt x="6276306" y="1600109"/>
                  <a:pt x="6274180" y="1601343"/>
                </a:cubicBezTo>
                <a:cubicBezTo>
                  <a:pt x="6272191" y="1602509"/>
                  <a:pt x="6270134" y="1600109"/>
                  <a:pt x="6268145" y="1599286"/>
                </a:cubicBezTo>
                <a:cubicBezTo>
                  <a:pt x="6269448" y="1595445"/>
                  <a:pt x="6270340" y="1590233"/>
                  <a:pt x="6272123" y="1588244"/>
                </a:cubicBezTo>
                <a:close/>
                <a:moveTo>
                  <a:pt x="6909848" y="1581593"/>
                </a:moveTo>
                <a:cubicBezTo>
                  <a:pt x="6913139" y="1580496"/>
                  <a:pt x="6916088" y="1582759"/>
                  <a:pt x="6921095" y="1583993"/>
                </a:cubicBezTo>
                <a:cubicBezTo>
                  <a:pt x="6916363" y="1589617"/>
                  <a:pt x="6913619" y="1594280"/>
                  <a:pt x="6910396" y="1595995"/>
                </a:cubicBezTo>
                <a:cubicBezTo>
                  <a:pt x="6906213" y="1598258"/>
                  <a:pt x="6902167" y="1597298"/>
                  <a:pt x="6902098" y="1592497"/>
                </a:cubicBezTo>
                <a:cubicBezTo>
                  <a:pt x="6902029" y="1587902"/>
                  <a:pt x="6905390" y="1583101"/>
                  <a:pt x="6909848" y="1581593"/>
                </a:cubicBezTo>
                <a:close/>
                <a:moveTo>
                  <a:pt x="7073891" y="1579535"/>
                </a:moveTo>
                <a:cubicBezTo>
                  <a:pt x="7072245" y="1580289"/>
                  <a:pt x="7067650" y="1582278"/>
                  <a:pt x="7062712" y="1584610"/>
                </a:cubicBezTo>
                <a:lnTo>
                  <a:pt x="7059121" y="1585825"/>
                </a:lnTo>
                <a:lnTo>
                  <a:pt x="7051396" y="1589068"/>
                </a:lnTo>
                <a:cubicBezTo>
                  <a:pt x="7046527" y="1590988"/>
                  <a:pt x="7044265" y="1591811"/>
                  <a:pt x="7044196" y="1591674"/>
                </a:cubicBezTo>
                <a:cubicBezTo>
                  <a:pt x="7044059" y="1591537"/>
                  <a:pt x="7048722" y="1589548"/>
                  <a:pt x="7053934" y="1587491"/>
                </a:cubicBezTo>
                <a:lnTo>
                  <a:pt x="7054562" y="1587265"/>
                </a:lnTo>
                <a:lnTo>
                  <a:pt x="7062850" y="1583581"/>
                </a:lnTo>
                <a:cubicBezTo>
                  <a:pt x="7069365" y="1580907"/>
                  <a:pt x="7076086" y="1578438"/>
                  <a:pt x="7073891" y="1579535"/>
                </a:cubicBezTo>
                <a:close/>
                <a:moveTo>
                  <a:pt x="7291976" y="1576929"/>
                </a:moveTo>
                <a:cubicBezTo>
                  <a:pt x="7299177" y="1575146"/>
                  <a:pt x="7306378" y="1576929"/>
                  <a:pt x="7306995" y="1580564"/>
                </a:cubicBezTo>
                <a:cubicBezTo>
                  <a:pt x="7307544" y="1584267"/>
                  <a:pt x="7301509" y="1589479"/>
                  <a:pt x="7294582" y="1591262"/>
                </a:cubicBezTo>
                <a:cubicBezTo>
                  <a:pt x="7287312" y="1593183"/>
                  <a:pt x="7280729" y="1591400"/>
                  <a:pt x="7279906" y="1587422"/>
                </a:cubicBezTo>
                <a:cubicBezTo>
                  <a:pt x="7279014" y="1583307"/>
                  <a:pt x="7284295" y="1578781"/>
                  <a:pt x="7291976" y="1576929"/>
                </a:cubicBezTo>
                <a:close/>
                <a:moveTo>
                  <a:pt x="7159341" y="1575763"/>
                </a:moveTo>
                <a:cubicBezTo>
                  <a:pt x="7159274" y="1577546"/>
                  <a:pt x="7153787" y="1581592"/>
                  <a:pt x="7148163" y="1583992"/>
                </a:cubicBezTo>
                <a:cubicBezTo>
                  <a:pt x="7141373" y="1586804"/>
                  <a:pt x="7134790" y="1587353"/>
                  <a:pt x="7134653" y="1585158"/>
                </a:cubicBezTo>
                <a:cubicBezTo>
                  <a:pt x="7134584" y="1583238"/>
                  <a:pt x="7139248" y="1579946"/>
                  <a:pt x="7145558" y="1577409"/>
                </a:cubicBezTo>
                <a:cubicBezTo>
                  <a:pt x="7152483" y="1574597"/>
                  <a:pt x="7159479" y="1573705"/>
                  <a:pt x="7159341" y="1575763"/>
                </a:cubicBezTo>
                <a:close/>
                <a:moveTo>
                  <a:pt x="3186297" y="1572608"/>
                </a:moveTo>
                <a:cubicBezTo>
                  <a:pt x="3187052" y="1575077"/>
                  <a:pt x="3187806" y="1577614"/>
                  <a:pt x="3188561" y="1580220"/>
                </a:cubicBezTo>
                <a:cubicBezTo>
                  <a:pt x="3188080" y="1581112"/>
                  <a:pt x="3187532" y="1582003"/>
                  <a:pt x="3187052" y="1582895"/>
                </a:cubicBezTo>
                <a:cubicBezTo>
                  <a:pt x="3186229" y="1580220"/>
                  <a:pt x="3185269" y="1577614"/>
                  <a:pt x="3184720" y="1574940"/>
                </a:cubicBezTo>
                <a:cubicBezTo>
                  <a:pt x="3184583" y="1574323"/>
                  <a:pt x="3185749" y="1573362"/>
                  <a:pt x="3186297" y="1572608"/>
                </a:cubicBezTo>
                <a:close/>
                <a:moveTo>
                  <a:pt x="7232242" y="1570620"/>
                </a:moveTo>
                <a:cubicBezTo>
                  <a:pt x="7233271" y="1573363"/>
                  <a:pt x="7228127" y="1578095"/>
                  <a:pt x="7220721" y="1580838"/>
                </a:cubicBezTo>
                <a:cubicBezTo>
                  <a:pt x="7214480" y="1583170"/>
                  <a:pt x="7208308" y="1583376"/>
                  <a:pt x="7206936" y="1581387"/>
                </a:cubicBezTo>
                <a:cubicBezTo>
                  <a:pt x="7205291" y="1579055"/>
                  <a:pt x="7210091" y="1574392"/>
                  <a:pt x="7217155" y="1571306"/>
                </a:cubicBezTo>
                <a:cubicBezTo>
                  <a:pt x="7224013" y="1568426"/>
                  <a:pt x="7231283" y="1567945"/>
                  <a:pt x="7232242" y="1570620"/>
                </a:cubicBezTo>
                <a:close/>
                <a:moveTo>
                  <a:pt x="5910021" y="1563282"/>
                </a:moveTo>
                <a:cubicBezTo>
                  <a:pt x="5910775" y="1564105"/>
                  <a:pt x="5911529" y="1564928"/>
                  <a:pt x="5912215" y="1565751"/>
                </a:cubicBezTo>
                <a:cubicBezTo>
                  <a:pt x="5911735" y="1566780"/>
                  <a:pt x="5911255" y="1567877"/>
                  <a:pt x="5910775" y="1568974"/>
                </a:cubicBezTo>
                <a:cubicBezTo>
                  <a:pt x="5910021" y="1568151"/>
                  <a:pt x="5909061" y="1567465"/>
                  <a:pt x="5908512" y="1566368"/>
                </a:cubicBezTo>
                <a:cubicBezTo>
                  <a:pt x="5908374" y="1566094"/>
                  <a:pt x="5909472" y="1564311"/>
                  <a:pt x="5910021" y="1563282"/>
                </a:cubicBezTo>
                <a:close/>
                <a:moveTo>
                  <a:pt x="5987927" y="1560882"/>
                </a:moveTo>
                <a:cubicBezTo>
                  <a:pt x="5988201" y="1560676"/>
                  <a:pt x="5988887" y="1561156"/>
                  <a:pt x="5989436" y="1561293"/>
                </a:cubicBezTo>
                <a:cubicBezTo>
                  <a:pt x="5988133" y="1562802"/>
                  <a:pt x="5986898" y="1564448"/>
                  <a:pt x="5985527" y="1565751"/>
                </a:cubicBezTo>
                <a:cubicBezTo>
                  <a:pt x="5985115" y="1566162"/>
                  <a:pt x="5984429" y="1565819"/>
                  <a:pt x="5983812" y="1565751"/>
                </a:cubicBezTo>
                <a:cubicBezTo>
                  <a:pt x="5985184" y="1564105"/>
                  <a:pt x="5986487" y="1562459"/>
                  <a:pt x="5987927" y="1560882"/>
                </a:cubicBezTo>
                <a:close/>
                <a:moveTo>
                  <a:pt x="7426667" y="1557316"/>
                </a:moveTo>
                <a:cubicBezTo>
                  <a:pt x="7434005" y="1556973"/>
                  <a:pt x="7441342" y="1560127"/>
                  <a:pt x="7441960" y="1563899"/>
                </a:cubicBezTo>
                <a:cubicBezTo>
                  <a:pt x="7442577" y="1567740"/>
                  <a:pt x="7436542" y="1571786"/>
                  <a:pt x="7429547" y="1572129"/>
                </a:cubicBezTo>
                <a:cubicBezTo>
                  <a:pt x="7422209" y="1572472"/>
                  <a:pt x="7415420" y="1569386"/>
                  <a:pt x="7414528" y="1565271"/>
                </a:cubicBezTo>
                <a:cubicBezTo>
                  <a:pt x="7413637" y="1561087"/>
                  <a:pt x="7418849" y="1557727"/>
                  <a:pt x="7426667" y="1557316"/>
                </a:cubicBezTo>
                <a:close/>
                <a:moveTo>
                  <a:pt x="7562593" y="1556766"/>
                </a:moveTo>
                <a:cubicBezTo>
                  <a:pt x="7569930" y="1557040"/>
                  <a:pt x="7577337" y="1561361"/>
                  <a:pt x="7578023" y="1565750"/>
                </a:cubicBezTo>
                <a:cubicBezTo>
                  <a:pt x="7578709" y="1570208"/>
                  <a:pt x="7572605" y="1574185"/>
                  <a:pt x="7565610" y="1573842"/>
                </a:cubicBezTo>
                <a:cubicBezTo>
                  <a:pt x="7558203" y="1573499"/>
                  <a:pt x="7551414" y="1569316"/>
                  <a:pt x="7550454" y="1564584"/>
                </a:cubicBezTo>
                <a:cubicBezTo>
                  <a:pt x="7549494" y="1559783"/>
                  <a:pt x="7554706" y="1556492"/>
                  <a:pt x="7562593" y="1556766"/>
                </a:cubicBezTo>
                <a:close/>
                <a:moveTo>
                  <a:pt x="7145901" y="1555052"/>
                </a:moveTo>
                <a:cubicBezTo>
                  <a:pt x="7145832" y="1555738"/>
                  <a:pt x="7140209" y="1558481"/>
                  <a:pt x="7134174" y="1560812"/>
                </a:cubicBezTo>
                <a:cubicBezTo>
                  <a:pt x="7129304" y="1562664"/>
                  <a:pt x="7124366" y="1564036"/>
                  <a:pt x="7124024" y="1563693"/>
                </a:cubicBezTo>
                <a:cubicBezTo>
                  <a:pt x="7123612" y="1563213"/>
                  <a:pt x="7129030" y="1560538"/>
                  <a:pt x="7134722" y="1558275"/>
                </a:cubicBezTo>
                <a:cubicBezTo>
                  <a:pt x="7140620" y="1556012"/>
                  <a:pt x="7145969" y="1554435"/>
                  <a:pt x="7145901" y="1555052"/>
                </a:cubicBezTo>
                <a:close/>
                <a:moveTo>
                  <a:pt x="7134379" y="1554435"/>
                </a:moveTo>
                <a:cubicBezTo>
                  <a:pt x="7133556" y="1554778"/>
                  <a:pt x="7128412" y="1556904"/>
                  <a:pt x="7120799" y="1559853"/>
                </a:cubicBezTo>
                <a:cubicBezTo>
                  <a:pt x="7119291" y="1560470"/>
                  <a:pt x="7115724" y="1561773"/>
                  <a:pt x="7114970" y="1561979"/>
                </a:cubicBezTo>
                <a:cubicBezTo>
                  <a:pt x="7114147" y="1562253"/>
                  <a:pt x="7120320" y="1559784"/>
                  <a:pt x="7126011" y="1557589"/>
                </a:cubicBezTo>
                <a:cubicBezTo>
                  <a:pt x="7131773" y="1555395"/>
                  <a:pt x="7135270" y="1554023"/>
                  <a:pt x="7134379" y="1554435"/>
                </a:cubicBezTo>
                <a:close/>
                <a:moveTo>
                  <a:pt x="6836261" y="1553886"/>
                </a:moveTo>
                <a:cubicBezTo>
                  <a:pt x="6840856" y="1555738"/>
                  <a:pt x="6844628" y="1556080"/>
                  <a:pt x="6846000" y="1558481"/>
                </a:cubicBezTo>
                <a:cubicBezTo>
                  <a:pt x="6846617" y="1559578"/>
                  <a:pt x="6842982" y="1565339"/>
                  <a:pt x="6840376" y="1567945"/>
                </a:cubicBezTo>
                <a:cubicBezTo>
                  <a:pt x="6836878" y="1571511"/>
                  <a:pt x="6831049" y="1570208"/>
                  <a:pt x="6831461" y="1565956"/>
                </a:cubicBezTo>
                <a:cubicBezTo>
                  <a:pt x="6831666" y="1563144"/>
                  <a:pt x="6833861" y="1559578"/>
                  <a:pt x="6836261" y="1553886"/>
                </a:cubicBezTo>
                <a:close/>
                <a:moveTo>
                  <a:pt x="6487875" y="1552583"/>
                </a:moveTo>
                <a:cubicBezTo>
                  <a:pt x="6485475" y="1560950"/>
                  <a:pt x="6484789" y="1566093"/>
                  <a:pt x="6483074" y="1568905"/>
                </a:cubicBezTo>
                <a:cubicBezTo>
                  <a:pt x="6479577" y="1574460"/>
                  <a:pt x="6476079" y="1572746"/>
                  <a:pt x="6474845" y="1566573"/>
                </a:cubicBezTo>
                <a:cubicBezTo>
                  <a:pt x="6474296" y="1563830"/>
                  <a:pt x="6476079" y="1555943"/>
                  <a:pt x="6477519" y="1554640"/>
                </a:cubicBezTo>
                <a:cubicBezTo>
                  <a:pt x="6480057" y="1552240"/>
                  <a:pt x="6483211" y="1553200"/>
                  <a:pt x="6487875" y="1552583"/>
                </a:cubicBezTo>
                <a:close/>
                <a:moveTo>
                  <a:pt x="2366354" y="1552583"/>
                </a:moveTo>
                <a:cubicBezTo>
                  <a:pt x="2367040" y="1554092"/>
                  <a:pt x="2367726" y="1555601"/>
                  <a:pt x="2368412" y="1557246"/>
                </a:cubicBezTo>
                <a:cubicBezTo>
                  <a:pt x="2367932" y="1558138"/>
                  <a:pt x="2367383" y="1559030"/>
                  <a:pt x="2366834" y="1559921"/>
                </a:cubicBezTo>
                <a:cubicBezTo>
                  <a:pt x="2366149" y="1558275"/>
                  <a:pt x="2365257" y="1556766"/>
                  <a:pt x="2364777" y="1555052"/>
                </a:cubicBezTo>
                <a:cubicBezTo>
                  <a:pt x="2364640" y="1554640"/>
                  <a:pt x="2365806" y="1553406"/>
                  <a:pt x="2366354" y="1552583"/>
                </a:cubicBezTo>
                <a:close/>
                <a:moveTo>
                  <a:pt x="6202103" y="1546617"/>
                </a:moveTo>
                <a:cubicBezTo>
                  <a:pt x="6203680" y="1545725"/>
                  <a:pt x="6206081" y="1547645"/>
                  <a:pt x="6206012" y="1549771"/>
                </a:cubicBezTo>
                <a:cubicBezTo>
                  <a:pt x="6205875" y="1552034"/>
                  <a:pt x="6203337" y="1555806"/>
                  <a:pt x="6201074" y="1560744"/>
                </a:cubicBezTo>
                <a:cubicBezTo>
                  <a:pt x="6199360" y="1558138"/>
                  <a:pt x="6197234" y="1556972"/>
                  <a:pt x="6197508" y="1554641"/>
                </a:cubicBezTo>
                <a:cubicBezTo>
                  <a:pt x="6197714" y="1552446"/>
                  <a:pt x="6200663" y="1547440"/>
                  <a:pt x="6202103" y="1546617"/>
                </a:cubicBezTo>
                <a:close/>
                <a:moveTo>
                  <a:pt x="3048383" y="1546617"/>
                </a:moveTo>
                <a:cubicBezTo>
                  <a:pt x="3049068" y="1548949"/>
                  <a:pt x="3049823" y="1551280"/>
                  <a:pt x="3050577" y="1553749"/>
                </a:cubicBezTo>
                <a:cubicBezTo>
                  <a:pt x="3050097" y="1554572"/>
                  <a:pt x="3049548" y="1555395"/>
                  <a:pt x="3049068" y="1556218"/>
                </a:cubicBezTo>
                <a:cubicBezTo>
                  <a:pt x="3048245" y="1553749"/>
                  <a:pt x="3047354" y="1551280"/>
                  <a:pt x="3046805" y="1548811"/>
                </a:cubicBezTo>
                <a:cubicBezTo>
                  <a:pt x="3046668" y="1548194"/>
                  <a:pt x="3047834" y="1547371"/>
                  <a:pt x="3048383" y="1546617"/>
                </a:cubicBezTo>
                <a:close/>
                <a:moveTo>
                  <a:pt x="7113599" y="1541473"/>
                </a:moveTo>
                <a:cubicBezTo>
                  <a:pt x="7118537" y="1539004"/>
                  <a:pt x="7121828" y="1539553"/>
                  <a:pt x="7124228" y="1542708"/>
                </a:cubicBezTo>
                <a:cubicBezTo>
                  <a:pt x="7122309" y="1544902"/>
                  <a:pt x="7120388" y="1548057"/>
                  <a:pt x="7117234" y="1550252"/>
                </a:cubicBezTo>
                <a:cubicBezTo>
                  <a:pt x="7113050" y="1553201"/>
                  <a:pt x="7105506" y="1553406"/>
                  <a:pt x="7105712" y="1550457"/>
                </a:cubicBezTo>
                <a:cubicBezTo>
                  <a:pt x="7105918" y="1547440"/>
                  <a:pt x="7108455" y="1543942"/>
                  <a:pt x="7113599" y="1541473"/>
                </a:cubicBezTo>
                <a:close/>
                <a:moveTo>
                  <a:pt x="6062747" y="1539621"/>
                </a:moveTo>
                <a:cubicBezTo>
                  <a:pt x="6062885" y="1539690"/>
                  <a:pt x="6060553" y="1542227"/>
                  <a:pt x="6058701" y="1544559"/>
                </a:cubicBezTo>
                <a:cubicBezTo>
                  <a:pt x="6057741" y="1544216"/>
                  <a:pt x="6056507" y="1544216"/>
                  <a:pt x="6056095" y="1543530"/>
                </a:cubicBezTo>
                <a:cubicBezTo>
                  <a:pt x="6055958" y="1543325"/>
                  <a:pt x="6059113" y="1539827"/>
                  <a:pt x="6059318" y="1539759"/>
                </a:cubicBezTo>
                <a:cubicBezTo>
                  <a:pt x="6060759" y="1539347"/>
                  <a:pt x="6061993" y="1539210"/>
                  <a:pt x="6062747" y="1539621"/>
                </a:cubicBezTo>
                <a:close/>
                <a:moveTo>
                  <a:pt x="6764596" y="1539210"/>
                </a:moveTo>
                <a:cubicBezTo>
                  <a:pt x="6768710" y="1539347"/>
                  <a:pt x="6771934" y="1538936"/>
                  <a:pt x="6773442" y="1539896"/>
                </a:cubicBezTo>
                <a:cubicBezTo>
                  <a:pt x="6775568" y="1541268"/>
                  <a:pt x="6771591" y="1547440"/>
                  <a:pt x="6767338" y="1549086"/>
                </a:cubicBezTo>
                <a:cubicBezTo>
                  <a:pt x="6764390" y="1550183"/>
                  <a:pt x="6759452" y="1550594"/>
                  <a:pt x="6759452" y="1549428"/>
                </a:cubicBezTo>
                <a:cubicBezTo>
                  <a:pt x="6759589" y="1547028"/>
                  <a:pt x="6762264" y="1543462"/>
                  <a:pt x="6764596" y="1539210"/>
                </a:cubicBezTo>
                <a:close/>
                <a:moveTo>
                  <a:pt x="7219282" y="1536055"/>
                </a:moveTo>
                <a:cubicBezTo>
                  <a:pt x="7219144" y="1537289"/>
                  <a:pt x="7213795" y="1540307"/>
                  <a:pt x="7207143" y="1542707"/>
                </a:cubicBezTo>
                <a:cubicBezTo>
                  <a:pt x="7200559" y="1545108"/>
                  <a:pt x="7195004" y="1546136"/>
                  <a:pt x="7195141" y="1544902"/>
                </a:cubicBezTo>
                <a:cubicBezTo>
                  <a:pt x="7195279" y="1543736"/>
                  <a:pt x="7201039" y="1540650"/>
                  <a:pt x="7207417" y="1538318"/>
                </a:cubicBezTo>
                <a:cubicBezTo>
                  <a:pt x="7214001" y="1535849"/>
                  <a:pt x="7219418" y="1534821"/>
                  <a:pt x="7219282" y="1536055"/>
                </a:cubicBezTo>
                <a:close/>
                <a:moveTo>
                  <a:pt x="7353766" y="1534203"/>
                </a:moveTo>
                <a:cubicBezTo>
                  <a:pt x="7361035" y="1533380"/>
                  <a:pt x="7366796" y="1535301"/>
                  <a:pt x="7366316" y="1538524"/>
                </a:cubicBezTo>
                <a:cubicBezTo>
                  <a:pt x="7365904" y="1541679"/>
                  <a:pt x="7359389" y="1544490"/>
                  <a:pt x="7351640" y="1544970"/>
                </a:cubicBezTo>
                <a:cubicBezTo>
                  <a:pt x="7345125" y="1545382"/>
                  <a:pt x="7340119" y="1543736"/>
                  <a:pt x="7340187" y="1541198"/>
                </a:cubicBezTo>
                <a:cubicBezTo>
                  <a:pt x="7340255" y="1538250"/>
                  <a:pt x="7346565" y="1535026"/>
                  <a:pt x="7353766" y="1534203"/>
                </a:cubicBezTo>
                <a:close/>
                <a:moveTo>
                  <a:pt x="7195414" y="1532832"/>
                </a:moveTo>
                <a:cubicBezTo>
                  <a:pt x="7194797" y="1533312"/>
                  <a:pt x="7189723" y="1535301"/>
                  <a:pt x="7184373" y="1537359"/>
                </a:cubicBezTo>
                <a:cubicBezTo>
                  <a:pt x="7179092" y="1539347"/>
                  <a:pt x="7175663" y="1540513"/>
                  <a:pt x="7177309" y="1539622"/>
                </a:cubicBezTo>
                <a:cubicBezTo>
                  <a:pt x="7178681" y="1538936"/>
                  <a:pt x="7181630" y="1537633"/>
                  <a:pt x="7186706" y="1535712"/>
                </a:cubicBezTo>
                <a:cubicBezTo>
                  <a:pt x="7191849" y="1533792"/>
                  <a:pt x="7195964" y="1532421"/>
                  <a:pt x="7195414" y="1532832"/>
                </a:cubicBezTo>
                <a:close/>
                <a:moveTo>
                  <a:pt x="6691352" y="1530226"/>
                </a:moveTo>
                <a:cubicBezTo>
                  <a:pt x="6695398" y="1536741"/>
                  <a:pt x="6698621" y="1539621"/>
                  <a:pt x="6700061" y="1544285"/>
                </a:cubicBezTo>
                <a:cubicBezTo>
                  <a:pt x="6701982" y="1550869"/>
                  <a:pt x="6696015" y="1554092"/>
                  <a:pt x="6692792" y="1555258"/>
                </a:cubicBezTo>
                <a:cubicBezTo>
                  <a:pt x="6690460" y="1556081"/>
                  <a:pt x="6687717" y="1553680"/>
                  <a:pt x="6687100" y="1548948"/>
                </a:cubicBezTo>
                <a:cubicBezTo>
                  <a:pt x="6686483" y="1544834"/>
                  <a:pt x="6689089" y="1539141"/>
                  <a:pt x="6691352" y="1530226"/>
                </a:cubicBezTo>
                <a:close/>
                <a:moveTo>
                  <a:pt x="6131739" y="1528443"/>
                </a:moveTo>
                <a:cubicBezTo>
                  <a:pt x="6132837" y="1527757"/>
                  <a:pt x="6133660" y="1529197"/>
                  <a:pt x="6134551" y="1529677"/>
                </a:cubicBezTo>
                <a:cubicBezTo>
                  <a:pt x="6133454" y="1531529"/>
                  <a:pt x="6132357" y="1533381"/>
                  <a:pt x="6131259" y="1535232"/>
                </a:cubicBezTo>
                <a:cubicBezTo>
                  <a:pt x="6129956" y="1534752"/>
                  <a:pt x="6128585" y="1534204"/>
                  <a:pt x="6127282" y="1533792"/>
                </a:cubicBezTo>
                <a:cubicBezTo>
                  <a:pt x="6128791" y="1531940"/>
                  <a:pt x="6130368" y="1529334"/>
                  <a:pt x="6131739" y="1528443"/>
                </a:cubicBezTo>
                <a:close/>
                <a:moveTo>
                  <a:pt x="7279014" y="1527345"/>
                </a:moveTo>
                <a:cubicBezTo>
                  <a:pt x="7284981" y="1525974"/>
                  <a:pt x="7291358" y="1525974"/>
                  <a:pt x="7292319" y="1527482"/>
                </a:cubicBezTo>
                <a:cubicBezTo>
                  <a:pt x="7293485" y="1529265"/>
                  <a:pt x="7287724" y="1532763"/>
                  <a:pt x="7280798" y="1534409"/>
                </a:cubicBezTo>
                <a:cubicBezTo>
                  <a:pt x="7274831" y="1535849"/>
                  <a:pt x="7268933" y="1535712"/>
                  <a:pt x="7267767" y="1534066"/>
                </a:cubicBezTo>
                <a:cubicBezTo>
                  <a:pt x="7266464" y="1532214"/>
                  <a:pt x="7271676" y="1529128"/>
                  <a:pt x="7279014" y="1527345"/>
                </a:cubicBezTo>
                <a:close/>
                <a:moveTo>
                  <a:pt x="7206594" y="1527071"/>
                </a:moveTo>
                <a:cubicBezTo>
                  <a:pt x="7206045" y="1527414"/>
                  <a:pt x="7202205" y="1528991"/>
                  <a:pt x="7200627" y="1529745"/>
                </a:cubicBezTo>
                <a:cubicBezTo>
                  <a:pt x="7192740" y="1532763"/>
                  <a:pt x="7187666" y="1534615"/>
                  <a:pt x="7186363" y="1534889"/>
                </a:cubicBezTo>
                <a:cubicBezTo>
                  <a:pt x="7185060" y="1535232"/>
                  <a:pt x="7188215" y="1533860"/>
                  <a:pt x="7193358" y="1531871"/>
                </a:cubicBezTo>
                <a:cubicBezTo>
                  <a:pt x="7199598" y="1529471"/>
                  <a:pt x="7207348" y="1526591"/>
                  <a:pt x="7206594" y="1527071"/>
                </a:cubicBezTo>
                <a:close/>
                <a:moveTo>
                  <a:pt x="2910400" y="1522682"/>
                </a:moveTo>
                <a:cubicBezTo>
                  <a:pt x="2911085" y="1523574"/>
                  <a:pt x="2911771" y="1524534"/>
                  <a:pt x="2912457" y="1525425"/>
                </a:cubicBezTo>
                <a:cubicBezTo>
                  <a:pt x="2911977" y="1527414"/>
                  <a:pt x="2911497" y="1529403"/>
                  <a:pt x="2911017" y="1531392"/>
                </a:cubicBezTo>
                <a:cubicBezTo>
                  <a:pt x="2910400" y="1530363"/>
                  <a:pt x="2909165" y="1529129"/>
                  <a:pt x="2909234" y="1528443"/>
                </a:cubicBezTo>
                <a:cubicBezTo>
                  <a:pt x="2909371" y="1526385"/>
                  <a:pt x="2909988" y="1524602"/>
                  <a:pt x="2910400" y="1522682"/>
                </a:cubicBezTo>
                <a:close/>
                <a:moveTo>
                  <a:pt x="7485988" y="1520625"/>
                </a:moveTo>
                <a:cubicBezTo>
                  <a:pt x="7492983" y="1519870"/>
                  <a:pt x="7500390" y="1522339"/>
                  <a:pt x="7501556" y="1525974"/>
                </a:cubicBezTo>
                <a:cubicBezTo>
                  <a:pt x="7502722" y="1529746"/>
                  <a:pt x="7497578" y="1533038"/>
                  <a:pt x="7490035" y="1533244"/>
                </a:cubicBezTo>
                <a:cubicBezTo>
                  <a:pt x="7483725" y="1533381"/>
                  <a:pt x="7477347" y="1531186"/>
                  <a:pt x="7475770" y="1528375"/>
                </a:cubicBezTo>
                <a:cubicBezTo>
                  <a:pt x="7473918" y="1525083"/>
                  <a:pt x="7478719" y="1521517"/>
                  <a:pt x="7485988" y="1520625"/>
                </a:cubicBezTo>
                <a:close/>
                <a:moveTo>
                  <a:pt x="7621777" y="1516579"/>
                </a:moveTo>
                <a:cubicBezTo>
                  <a:pt x="7628773" y="1515962"/>
                  <a:pt x="7636179" y="1519459"/>
                  <a:pt x="7637414" y="1524054"/>
                </a:cubicBezTo>
                <a:cubicBezTo>
                  <a:pt x="7638648" y="1528854"/>
                  <a:pt x="7633504" y="1532626"/>
                  <a:pt x="7625961" y="1532489"/>
                </a:cubicBezTo>
                <a:cubicBezTo>
                  <a:pt x="7619651" y="1532352"/>
                  <a:pt x="7613205" y="1529335"/>
                  <a:pt x="7611628" y="1525700"/>
                </a:cubicBezTo>
                <a:cubicBezTo>
                  <a:pt x="7609776" y="1521448"/>
                  <a:pt x="7614508" y="1517196"/>
                  <a:pt x="7621777" y="1516579"/>
                </a:cubicBezTo>
                <a:close/>
                <a:moveTo>
                  <a:pt x="7042139" y="1516030"/>
                </a:moveTo>
                <a:cubicBezTo>
                  <a:pt x="7045362" y="1514659"/>
                  <a:pt x="7048586" y="1516990"/>
                  <a:pt x="7053866" y="1518088"/>
                </a:cubicBezTo>
                <a:cubicBezTo>
                  <a:pt x="7049477" y="1524054"/>
                  <a:pt x="7047008" y="1529129"/>
                  <a:pt x="7043785" y="1531118"/>
                </a:cubicBezTo>
                <a:cubicBezTo>
                  <a:pt x="7039601" y="1533655"/>
                  <a:pt x="7035487" y="1532764"/>
                  <a:pt x="7035006" y="1527826"/>
                </a:cubicBezTo>
                <a:cubicBezTo>
                  <a:pt x="7034527" y="1522957"/>
                  <a:pt x="7037750" y="1517813"/>
                  <a:pt x="7042139" y="1516030"/>
                </a:cubicBezTo>
                <a:close/>
                <a:moveTo>
                  <a:pt x="2500566" y="1515961"/>
                </a:moveTo>
                <a:cubicBezTo>
                  <a:pt x="2501183" y="1516578"/>
                  <a:pt x="2501800" y="1517195"/>
                  <a:pt x="2502417" y="1517881"/>
                </a:cubicBezTo>
                <a:cubicBezTo>
                  <a:pt x="2501937" y="1519458"/>
                  <a:pt x="2501388" y="1521310"/>
                  <a:pt x="2500840" y="1523162"/>
                </a:cubicBezTo>
                <a:cubicBezTo>
                  <a:pt x="2500291" y="1522476"/>
                  <a:pt x="2499125" y="1521790"/>
                  <a:pt x="2499194" y="1521173"/>
                </a:cubicBezTo>
                <a:cubicBezTo>
                  <a:pt x="2499400" y="1519390"/>
                  <a:pt x="2500085" y="1517676"/>
                  <a:pt x="2500566" y="1515961"/>
                </a:cubicBezTo>
                <a:close/>
                <a:moveTo>
                  <a:pt x="7279083" y="1505606"/>
                </a:moveTo>
                <a:cubicBezTo>
                  <a:pt x="7279700" y="1506017"/>
                  <a:pt x="7274213" y="1508212"/>
                  <a:pt x="7268315" y="1509721"/>
                </a:cubicBezTo>
                <a:cubicBezTo>
                  <a:pt x="7262692" y="1511161"/>
                  <a:pt x="7258440" y="1512601"/>
                  <a:pt x="7257274" y="1512395"/>
                </a:cubicBezTo>
                <a:cubicBezTo>
                  <a:pt x="7256109" y="1512258"/>
                  <a:pt x="7260497" y="1509789"/>
                  <a:pt x="7266532" y="1508006"/>
                </a:cubicBezTo>
                <a:cubicBezTo>
                  <a:pt x="7272088" y="1506429"/>
                  <a:pt x="7278465" y="1505126"/>
                  <a:pt x="7279083" y="1505606"/>
                </a:cubicBezTo>
                <a:close/>
                <a:moveTo>
                  <a:pt x="2772828" y="1505263"/>
                </a:moveTo>
                <a:cubicBezTo>
                  <a:pt x="2773514" y="1507115"/>
                  <a:pt x="2774200" y="1509035"/>
                  <a:pt x="2774885" y="1510955"/>
                </a:cubicBezTo>
                <a:cubicBezTo>
                  <a:pt x="2774337" y="1511641"/>
                  <a:pt x="2773857" y="1512395"/>
                  <a:pt x="2773308" y="1513081"/>
                </a:cubicBezTo>
                <a:cubicBezTo>
                  <a:pt x="2772554" y="1511092"/>
                  <a:pt x="2771662" y="1509103"/>
                  <a:pt x="2771182" y="1507115"/>
                </a:cubicBezTo>
                <a:cubicBezTo>
                  <a:pt x="2771045" y="1506634"/>
                  <a:pt x="2772211" y="1505880"/>
                  <a:pt x="2772828" y="1505263"/>
                </a:cubicBezTo>
                <a:close/>
                <a:moveTo>
                  <a:pt x="7267355" y="1504166"/>
                </a:moveTo>
                <a:cubicBezTo>
                  <a:pt x="7266532" y="1504509"/>
                  <a:pt x="7261320" y="1506429"/>
                  <a:pt x="7256245" y="1508281"/>
                </a:cubicBezTo>
                <a:cubicBezTo>
                  <a:pt x="7250691" y="1510338"/>
                  <a:pt x="7246919" y="1511641"/>
                  <a:pt x="7247604" y="1511298"/>
                </a:cubicBezTo>
                <a:cubicBezTo>
                  <a:pt x="7248222" y="1510955"/>
                  <a:pt x="7253297" y="1509035"/>
                  <a:pt x="7258989" y="1506978"/>
                </a:cubicBezTo>
                <a:cubicBezTo>
                  <a:pt x="7264749" y="1504920"/>
                  <a:pt x="7268316" y="1503755"/>
                  <a:pt x="7267355" y="1504166"/>
                </a:cubicBezTo>
                <a:close/>
                <a:moveTo>
                  <a:pt x="7413020" y="1501010"/>
                </a:moveTo>
                <a:cubicBezTo>
                  <a:pt x="7420083" y="1499913"/>
                  <a:pt x="7427147" y="1501285"/>
                  <a:pt x="7427078" y="1503822"/>
                </a:cubicBezTo>
                <a:cubicBezTo>
                  <a:pt x="7427010" y="1505948"/>
                  <a:pt x="7421524" y="1508829"/>
                  <a:pt x="7415763" y="1509652"/>
                </a:cubicBezTo>
                <a:cubicBezTo>
                  <a:pt x="7408836" y="1510612"/>
                  <a:pt x="7402115" y="1509103"/>
                  <a:pt x="7401978" y="1506565"/>
                </a:cubicBezTo>
                <a:cubicBezTo>
                  <a:pt x="7401841" y="1504371"/>
                  <a:pt x="7406573" y="1501971"/>
                  <a:pt x="7413020" y="1501010"/>
                </a:cubicBezTo>
                <a:close/>
                <a:moveTo>
                  <a:pt x="2636080" y="1499914"/>
                </a:moveTo>
                <a:cubicBezTo>
                  <a:pt x="2636697" y="1501560"/>
                  <a:pt x="2637451" y="1503274"/>
                  <a:pt x="2637794" y="1505058"/>
                </a:cubicBezTo>
                <a:cubicBezTo>
                  <a:pt x="2637931" y="1505606"/>
                  <a:pt x="2636766" y="1506429"/>
                  <a:pt x="2636217" y="1507115"/>
                </a:cubicBezTo>
                <a:cubicBezTo>
                  <a:pt x="2635531" y="1505332"/>
                  <a:pt x="2634708" y="1503549"/>
                  <a:pt x="2634297" y="1501697"/>
                </a:cubicBezTo>
                <a:cubicBezTo>
                  <a:pt x="2634228" y="1501285"/>
                  <a:pt x="2635463" y="1500531"/>
                  <a:pt x="2636080" y="1499914"/>
                </a:cubicBezTo>
                <a:close/>
                <a:moveTo>
                  <a:pt x="7352875" y="1497444"/>
                </a:moveTo>
                <a:cubicBezTo>
                  <a:pt x="7353286" y="1498816"/>
                  <a:pt x="7348417" y="1501010"/>
                  <a:pt x="7341627" y="1502519"/>
                </a:cubicBezTo>
                <a:cubicBezTo>
                  <a:pt x="7335318" y="1503891"/>
                  <a:pt x="7329009" y="1504097"/>
                  <a:pt x="7328666" y="1502931"/>
                </a:cubicBezTo>
                <a:cubicBezTo>
                  <a:pt x="7328322" y="1501765"/>
                  <a:pt x="7333672" y="1499433"/>
                  <a:pt x="7339982" y="1497925"/>
                </a:cubicBezTo>
                <a:cubicBezTo>
                  <a:pt x="7346565" y="1496347"/>
                  <a:pt x="7352531" y="1496141"/>
                  <a:pt x="7352875" y="1497444"/>
                </a:cubicBezTo>
                <a:close/>
                <a:moveTo>
                  <a:pt x="6970816" y="1486197"/>
                </a:moveTo>
                <a:cubicBezTo>
                  <a:pt x="6973696" y="1485443"/>
                  <a:pt x="6978222" y="1486334"/>
                  <a:pt x="6978222" y="1488117"/>
                </a:cubicBezTo>
                <a:cubicBezTo>
                  <a:pt x="6978222" y="1491341"/>
                  <a:pt x="6975342" y="1495935"/>
                  <a:pt x="6972530" y="1502588"/>
                </a:cubicBezTo>
                <a:cubicBezTo>
                  <a:pt x="6968690" y="1500187"/>
                  <a:pt x="6965809" y="1499502"/>
                  <a:pt x="6964644" y="1497444"/>
                </a:cubicBezTo>
                <a:cubicBezTo>
                  <a:pt x="6962860" y="1494084"/>
                  <a:pt x="6966564" y="1487294"/>
                  <a:pt x="6970816" y="1486197"/>
                </a:cubicBezTo>
                <a:close/>
                <a:moveTo>
                  <a:pt x="6404619" y="1484689"/>
                </a:moveTo>
                <a:cubicBezTo>
                  <a:pt x="6406265" y="1486541"/>
                  <a:pt x="6409008" y="1487432"/>
                  <a:pt x="6409283" y="1490518"/>
                </a:cubicBezTo>
                <a:cubicBezTo>
                  <a:pt x="6409557" y="1493399"/>
                  <a:pt x="6407088" y="1498542"/>
                  <a:pt x="6405236" y="1504646"/>
                </a:cubicBezTo>
                <a:cubicBezTo>
                  <a:pt x="6402836" y="1501285"/>
                  <a:pt x="6399956" y="1499708"/>
                  <a:pt x="6400093" y="1496828"/>
                </a:cubicBezTo>
                <a:cubicBezTo>
                  <a:pt x="6400230" y="1493399"/>
                  <a:pt x="6402973" y="1488804"/>
                  <a:pt x="6404619" y="1484689"/>
                </a:cubicBezTo>
                <a:close/>
                <a:moveTo>
                  <a:pt x="7548328" y="1483866"/>
                </a:moveTo>
                <a:cubicBezTo>
                  <a:pt x="7554363" y="1483249"/>
                  <a:pt x="7560809" y="1485375"/>
                  <a:pt x="7561975" y="1488324"/>
                </a:cubicBezTo>
                <a:cubicBezTo>
                  <a:pt x="7563278" y="1491821"/>
                  <a:pt x="7557723" y="1495799"/>
                  <a:pt x="7550659" y="1496348"/>
                </a:cubicBezTo>
                <a:cubicBezTo>
                  <a:pt x="7544624" y="1496759"/>
                  <a:pt x="7538521" y="1494633"/>
                  <a:pt x="7537287" y="1491616"/>
                </a:cubicBezTo>
                <a:cubicBezTo>
                  <a:pt x="7535777" y="1488118"/>
                  <a:pt x="7540921" y="1484552"/>
                  <a:pt x="7548328" y="1483866"/>
                </a:cubicBezTo>
                <a:close/>
                <a:moveTo>
                  <a:pt x="7247673" y="1482563"/>
                </a:moveTo>
                <a:cubicBezTo>
                  <a:pt x="7251240" y="1481671"/>
                  <a:pt x="7254395" y="1483180"/>
                  <a:pt x="7259538" y="1483729"/>
                </a:cubicBezTo>
                <a:cubicBezTo>
                  <a:pt x="7254943" y="1488461"/>
                  <a:pt x="7252406" y="1492027"/>
                  <a:pt x="7248977" y="1494016"/>
                </a:cubicBezTo>
                <a:cubicBezTo>
                  <a:pt x="7243765" y="1497170"/>
                  <a:pt x="7238141" y="1495867"/>
                  <a:pt x="7238827" y="1491752"/>
                </a:cubicBezTo>
                <a:cubicBezTo>
                  <a:pt x="7239513" y="1487843"/>
                  <a:pt x="7242942" y="1483729"/>
                  <a:pt x="7247673" y="1482563"/>
                </a:cubicBezTo>
                <a:close/>
                <a:moveTo>
                  <a:pt x="7339913" y="1480986"/>
                </a:moveTo>
                <a:cubicBezTo>
                  <a:pt x="7340805" y="1481260"/>
                  <a:pt x="7336758" y="1483181"/>
                  <a:pt x="7331614" y="1484895"/>
                </a:cubicBezTo>
                <a:cubicBezTo>
                  <a:pt x="7325237" y="1487090"/>
                  <a:pt x="7319545" y="1488530"/>
                  <a:pt x="7319339" y="1488118"/>
                </a:cubicBezTo>
                <a:cubicBezTo>
                  <a:pt x="7319202" y="1487775"/>
                  <a:pt x="7323522" y="1485992"/>
                  <a:pt x="7329009" y="1484209"/>
                </a:cubicBezTo>
                <a:cubicBezTo>
                  <a:pt x="7333398" y="1482769"/>
                  <a:pt x="7337170" y="1481740"/>
                  <a:pt x="7339913" y="1480986"/>
                </a:cubicBezTo>
                <a:close/>
                <a:moveTo>
                  <a:pt x="7328254" y="1479888"/>
                </a:moveTo>
                <a:cubicBezTo>
                  <a:pt x="7328941" y="1479819"/>
                  <a:pt x="7324825" y="1481739"/>
                  <a:pt x="7319682" y="1484003"/>
                </a:cubicBezTo>
                <a:cubicBezTo>
                  <a:pt x="7314607" y="1486266"/>
                  <a:pt x="7311658" y="1487569"/>
                  <a:pt x="7310286" y="1488186"/>
                </a:cubicBezTo>
                <a:cubicBezTo>
                  <a:pt x="7308572" y="1488940"/>
                  <a:pt x="7311932" y="1486883"/>
                  <a:pt x="7317144" y="1484277"/>
                </a:cubicBezTo>
                <a:cubicBezTo>
                  <a:pt x="7322494" y="1481602"/>
                  <a:pt x="7327569" y="1479956"/>
                  <a:pt x="7328254" y="1479888"/>
                </a:cubicBezTo>
                <a:close/>
                <a:moveTo>
                  <a:pt x="6900726" y="1470150"/>
                </a:moveTo>
                <a:cubicBezTo>
                  <a:pt x="6903401" y="1469532"/>
                  <a:pt x="6905390" y="1470287"/>
                  <a:pt x="6906761" y="1470424"/>
                </a:cubicBezTo>
                <a:cubicBezTo>
                  <a:pt x="6906419" y="1474744"/>
                  <a:pt x="6902098" y="1479339"/>
                  <a:pt x="6897709" y="1480162"/>
                </a:cubicBezTo>
                <a:cubicBezTo>
                  <a:pt x="6895171" y="1480642"/>
                  <a:pt x="6892360" y="1479682"/>
                  <a:pt x="6891948" y="1478242"/>
                </a:cubicBezTo>
                <a:cubicBezTo>
                  <a:pt x="6891262" y="1475910"/>
                  <a:pt x="6896886" y="1470973"/>
                  <a:pt x="6900726" y="1470150"/>
                </a:cubicBezTo>
                <a:close/>
                <a:moveTo>
                  <a:pt x="7473301" y="1468298"/>
                </a:moveTo>
                <a:cubicBezTo>
                  <a:pt x="7479748" y="1466789"/>
                  <a:pt x="7486126" y="1467132"/>
                  <a:pt x="7487223" y="1469258"/>
                </a:cubicBezTo>
                <a:cubicBezTo>
                  <a:pt x="7488321" y="1471384"/>
                  <a:pt x="7483932" y="1474264"/>
                  <a:pt x="7477280" y="1475636"/>
                </a:cubicBezTo>
                <a:cubicBezTo>
                  <a:pt x="7470764" y="1476939"/>
                  <a:pt x="7464455" y="1476390"/>
                  <a:pt x="7463220" y="1474539"/>
                </a:cubicBezTo>
                <a:cubicBezTo>
                  <a:pt x="7462054" y="1472755"/>
                  <a:pt x="7466924" y="1469807"/>
                  <a:pt x="7473301" y="1468298"/>
                </a:cubicBezTo>
                <a:close/>
                <a:moveTo>
                  <a:pt x="7412882" y="1467818"/>
                </a:moveTo>
                <a:cubicBezTo>
                  <a:pt x="7413362" y="1468710"/>
                  <a:pt x="7409041" y="1471179"/>
                  <a:pt x="7404721" y="1472550"/>
                </a:cubicBezTo>
                <a:cubicBezTo>
                  <a:pt x="7398960" y="1474334"/>
                  <a:pt x="7392102" y="1475157"/>
                  <a:pt x="7391005" y="1474334"/>
                </a:cubicBezTo>
                <a:cubicBezTo>
                  <a:pt x="7389907" y="1473442"/>
                  <a:pt x="7394160" y="1471179"/>
                  <a:pt x="7400332" y="1469190"/>
                </a:cubicBezTo>
                <a:cubicBezTo>
                  <a:pt x="7405887" y="1467407"/>
                  <a:pt x="7412264" y="1466721"/>
                  <a:pt x="7412882" y="1467818"/>
                </a:cubicBezTo>
                <a:close/>
                <a:moveTo>
                  <a:pt x="6612348" y="1455954"/>
                </a:moveTo>
                <a:cubicBezTo>
                  <a:pt x="6613582" y="1454788"/>
                  <a:pt x="6615845" y="1460137"/>
                  <a:pt x="6619617" y="1464869"/>
                </a:cubicBezTo>
                <a:cubicBezTo>
                  <a:pt x="6615365" y="1470973"/>
                  <a:pt x="6612828" y="1476322"/>
                  <a:pt x="6610153" y="1477557"/>
                </a:cubicBezTo>
                <a:cubicBezTo>
                  <a:pt x="6608576" y="1478311"/>
                  <a:pt x="6606862" y="1472413"/>
                  <a:pt x="6605147" y="1469464"/>
                </a:cubicBezTo>
                <a:cubicBezTo>
                  <a:pt x="6607478" y="1464801"/>
                  <a:pt x="6609673" y="1458697"/>
                  <a:pt x="6612348" y="1455954"/>
                </a:cubicBezTo>
                <a:close/>
                <a:moveTo>
                  <a:pt x="7174292" y="1451496"/>
                </a:moveTo>
                <a:cubicBezTo>
                  <a:pt x="7177515" y="1449919"/>
                  <a:pt x="7181081" y="1451908"/>
                  <a:pt x="7186637" y="1452594"/>
                </a:cubicBezTo>
                <a:cubicBezTo>
                  <a:pt x="7182590" y="1459040"/>
                  <a:pt x="7180602" y="1464252"/>
                  <a:pt x="7177447" y="1466721"/>
                </a:cubicBezTo>
                <a:cubicBezTo>
                  <a:pt x="7173126" y="1470150"/>
                  <a:pt x="7169080" y="1468710"/>
                  <a:pt x="7168051" y="1464047"/>
                </a:cubicBezTo>
                <a:cubicBezTo>
                  <a:pt x="7167022" y="1459315"/>
                  <a:pt x="7169628" y="1453691"/>
                  <a:pt x="7174292" y="1451496"/>
                </a:cubicBezTo>
                <a:close/>
                <a:moveTo>
                  <a:pt x="6820351" y="1451016"/>
                </a:moveTo>
                <a:cubicBezTo>
                  <a:pt x="6822683" y="1449165"/>
                  <a:pt x="6827003" y="1451908"/>
                  <a:pt x="6828992" y="1455817"/>
                </a:cubicBezTo>
                <a:cubicBezTo>
                  <a:pt x="6832010" y="1461783"/>
                  <a:pt x="6829815" y="1475568"/>
                  <a:pt x="6825769" y="1476391"/>
                </a:cubicBezTo>
                <a:cubicBezTo>
                  <a:pt x="6822889" y="1476940"/>
                  <a:pt x="6819802" y="1473031"/>
                  <a:pt x="6815139" y="1470013"/>
                </a:cubicBezTo>
                <a:cubicBezTo>
                  <a:pt x="6817334" y="1461372"/>
                  <a:pt x="6818225" y="1452731"/>
                  <a:pt x="6820351" y="1451016"/>
                </a:cubicBezTo>
                <a:close/>
                <a:moveTo>
                  <a:pt x="7400332" y="1450056"/>
                </a:moveTo>
                <a:cubicBezTo>
                  <a:pt x="7401224" y="1450399"/>
                  <a:pt x="7397657" y="1452525"/>
                  <a:pt x="7391966" y="1455131"/>
                </a:cubicBezTo>
                <a:cubicBezTo>
                  <a:pt x="7386274" y="1457668"/>
                  <a:pt x="7380170" y="1459931"/>
                  <a:pt x="7380993" y="1459040"/>
                </a:cubicBezTo>
                <a:cubicBezTo>
                  <a:pt x="7381679" y="1458354"/>
                  <a:pt x="7385245" y="1456297"/>
                  <a:pt x="7386822" y="1455337"/>
                </a:cubicBezTo>
                <a:cubicBezTo>
                  <a:pt x="7394366" y="1451702"/>
                  <a:pt x="7399509" y="1449781"/>
                  <a:pt x="7400332" y="1450056"/>
                </a:cubicBezTo>
                <a:close/>
                <a:moveTo>
                  <a:pt x="7609913" y="1442238"/>
                </a:moveTo>
                <a:cubicBezTo>
                  <a:pt x="7616497" y="1441415"/>
                  <a:pt x="7622189" y="1443747"/>
                  <a:pt x="7622121" y="1447176"/>
                </a:cubicBezTo>
                <a:cubicBezTo>
                  <a:pt x="7622052" y="1450673"/>
                  <a:pt x="7616634" y="1453896"/>
                  <a:pt x="7609844" y="1454514"/>
                </a:cubicBezTo>
                <a:cubicBezTo>
                  <a:pt x="7603261" y="1455062"/>
                  <a:pt x="7597431" y="1452799"/>
                  <a:pt x="7597568" y="1449644"/>
                </a:cubicBezTo>
                <a:cubicBezTo>
                  <a:pt x="7597706" y="1446490"/>
                  <a:pt x="7603398" y="1443061"/>
                  <a:pt x="7609913" y="1442238"/>
                </a:cubicBezTo>
                <a:close/>
                <a:moveTo>
                  <a:pt x="6119052" y="1438946"/>
                </a:moveTo>
                <a:cubicBezTo>
                  <a:pt x="6119395" y="1438535"/>
                  <a:pt x="6120218" y="1439083"/>
                  <a:pt x="6120835" y="1439221"/>
                </a:cubicBezTo>
                <a:cubicBezTo>
                  <a:pt x="6119601" y="1441004"/>
                  <a:pt x="6118434" y="1442924"/>
                  <a:pt x="6117063" y="1444501"/>
                </a:cubicBezTo>
                <a:cubicBezTo>
                  <a:pt x="6116652" y="1445050"/>
                  <a:pt x="6115760" y="1444638"/>
                  <a:pt x="6115074" y="1444707"/>
                </a:cubicBezTo>
                <a:cubicBezTo>
                  <a:pt x="6116377" y="1442787"/>
                  <a:pt x="6117611" y="1440730"/>
                  <a:pt x="6119052" y="1438946"/>
                </a:cubicBezTo>
                <a:close/>
                <a:moveTo>
                  <a:pt x="6334393" y="1432637"/>
                </a:moveTo>
                <a:cubicBezTo>
                  <a:pt x="6336244" y="1435380"/>
                  <a:pt x="6338576" y="1436683"/>
                  <a:pt x="6338234" y="1439015"/>
                </a:cubicBezTo>
                <a:cubicBezTo>
                  <a:pt x="6337822" y="1441895"/>
                  <a:pt x="6335147" y="1447313"/>
                  <a:pt x="6333502" y="1448479"/>
                </a:cubicBezTo>
                <a:cubicBezTo>
                  <a:pt x="6332061" y="1449508"/>
                  <a:pt x="6329798" y="1446902"/>
                  <a:pt x="6329729" y="1444433"/>
                </a:cubicBezTo>
                <a:cubicBezTo>
                  <a:pt x="6329592" y="1442307"/>
                  <a:pt x="6332130" y="1437986"/>
                  <a:pt x="6334393" y="1432637"/>
                </a:cubicBezTo>
                <a:close/>
                <a:moveTo>
                  <a:pt x="6040596" y="1431882"/>
                </a:moveTo>
                <a:cubicBezTo>
                  <a:pt x="6041214" y="1432088"/>
                  <a:pt x="6041899" y="1432225"/>
                  <a:pt x="6042585" y="1432431"/>
                </a:cubicBezTo>
                <a:cubicBezTo>
                  <a:pt x="6042242" y="1434488"/>
                  <a:pt x="6041831" y="1436820"/>
                  <a:pt x="6041351" y="1439151"/>
                </a:cubicBezTo>
                <a:cubicBezTo>
                  <a:pt x="6040734" y="1438946"/>
                  <a:pt x="6039636" y="1439083"/>
                  <a:pt x="6039636" y="1438397"/>
                </a:cubicBezTo>
                <a:cubicBezTo>
                  <a:pt x="6039705" y="1436408"/>
                  <a:pt x="6040253" y="1434077"/>
                  <a:pt x="6040596" y="1431882"/>
                </a:cubicBezTo>
                <a:close/>
                <a:moveTo>
                  <a:pt x="7469007" y="1431393"/>
                </a:moveTo>
                <a:cubicBezTo>
                  <a:pt x="7471656" y="1430819"/>
                  <a:pt x="7473439" y="1430819"/>
                  <a:pt x="7473096" y="1431745"/>
                </a:cubicBezTo>
                <a:cubicBezTo>
                  <a:pt x="7472616" y="1433048"/>
                  <a:pt x="7468775" y="1435448"/>
                  <a:pt x="7467266" y="1436683"/>
                </a:cubicBezTo>
                <a:cubicBezTo>
                  <a:pt x="7459380" y="1439838"/>
                  <a:pt x="7454236" y="1440798"/>
                  <a:pt x="7452865" y="1439975"/>
                </a:cubicBezTo>
                <a:cubicBezTo>
                  <a:pt x="7451493" y="1439152"/>
                  <a:pt x="7454579" y="1436751"/>
                  <a:pt x="7459723" y="1434488"/>
                </a:cubicBezTo>
                <a:cubicBezTo>
                  <a:pt x="7462843" y="1433116"/>
                  <a:pt x="7466358" y="1431968"/>
                  <a:pt x="7469007" y="1431393"/>
                </a:cubicBezTo>
                <a:close/>
                <a:moveTo>
                  <a:pt x="7535298" y="1428659"/>
                </a:moveTo>
                <a:cubicBezTo>
                  <a:pt x="7541196" y="1427150"/>
                  <a:pt x="7546683" y="1428041"/>
                  <a:pt x="7546683" y="1430579"/>
                </a:cubicBezTo>
                <a:cubicBezTo>
                  <a:pt x="7546683" y="1433116"/>
                  <a:pt x="7540990" y="1436545"/>
                  <a:pt x="7534886" y="1437643"/>
                </a:cubicBezTo>
                <a:cubicBezTo>
                  <a:pt x="7530017" y="1438534"/>
                  <a:pt x="7524942" y="1437780"/>
                  <a:pt x="7524599" y="1436065"/>
                </a:cubicBezTo>
                <a:cubicBezTo>
                  <a:pt x="7524188" y="1433939"/>
                  <a:pt x="7529538" y="1430236"/>
                  <a:pt x="7535298" y="1428659"/>
                </a:cubicBezTo>
                <a:close/>
                <a:moveTo>
                  <a:pt x="6195245" y="1422418"/>
                </a:moveTo>
                <a:cubicBezTo>
                  <a:pt x="6194284" y="1424201"/>
                  <a:pt x="6193325" y="1426053"/>
                  <a:pt x="6192433" y="1427973"/>
                </a:cubicBezTo>
                <a:cubicBezTo>
                  <a:pt x="6191199" y="1428659"/>
                  <a:pt x="6188935" y="1430168"/>
                  <a:pt x="6188867" y="1429825"/>
                </a:cubicBezTo>
                <a:cubicBezTo>
                  <a:pt x="6188798" y="1428796"/>
                  <a:pt x="6189690" y="1427013"/>
                  <a:pt x="6190238" y="1425436"/>
                </a:cubicBezTo>
                <a:cubicBezTo>
                  <a:pt x="6192502" y="1424064"/>
                  <a:pt x="6193873" y="1423241"/>
                  <a:pt x="6195245" y="1422418"/>
                </a:cubicBezTo>
                <a:close/>
                <a:moveTo>
                  <a:pt x="7103861" y="1414600"/>
                </a:moveTo>
                <a:cubicBezTo>
                  <a:pt x="7107359" y="1417823"/>
                  <a:pt x="7110719" y="1419195"/>
                  <a:pt x="7111199" y="1422281"/>
                </a:cubicBezTo>
                <a:cubicBezTo>
                  <a:pt x="7111473" y="1424064"/>
                  <a:pt x="7107496" y="1429413"/>
                  <a:pt x="7104684" y="1431608"/>
                </a:cubicBezTo>
                <a:cubicBezTo>
                  <a:pt x="7100844" y="1434694"/>
                  <a:pt x="7096249" y="1431676"/>
                  <a:pt x="7097277" y="1426739"/>
                </a:cubicBezTo>
                <a:cubicBezTo>
                  <a:pt x="7097963" y="1423721"/>
                  <a:pt x="7100638" y="1420292"/>
                  <a:pt x="7103861" y="1414600"/>
                </a:cubicBezTo>
                <a:close/>
                <a:moveTo>
                  <a:pt x="6264235" y="1412543"/>
                </a:moveTo>
                <a:cubicBezTo>
                  <a:pt x="6265333" y="1411789"/>
                  <a:pt x="6266087" y="1413366"/>
                  <a:pt x="6267047" y="1413983"/>
                </a:cubicBezTo>
                <a:cubicBezTo>
                  <a:pt x="6265950" y="1415972"/>
                  <a:pt x="6264853" y="1417961"/>
                  <a:pt x="6263755" y="1419950"/>
                </a:cubicBezTo>
                <a:cubicBezTo>
                  <a:pt x="6262452" y="1419333"/>
                  <a:pt x="6261081" y="1418784"/>
                  <a:pt x="6259778" y="1418235"/>
                </a:cubicBezTo>
                <a:cubicBezTo>
                  <a:pt x="6261287" y="1416246"/>
                  <a:pt x="6262864" y="1413435"/>
                  <a:pt x="6264235" y="1412543"/>
                </a:cubicBezTo>
                <a:close/>
                <a:moveTo>
                  <a:pt x="7459723" y="1405479"/>
                </a:moveTo>
                <a:cubicBezTo>
                  <a:pt x="7459312" y="1407536"/>
                  <a:pt x="7456156" y="1410554"/>
                  <a:pt x="7454854" y="1411994"/>
                </a:cubicBezTo>
                <a:cubicBezTo>
                  <a:pt x="7447310" y="1416589"/>
                  <a:pt x="7442372" y="1418715"/>
                  <a:pt x="7441961" y="1417069"/>
                </a:cubicBezTo>
                <a:cubicBezTo>
                  <a:pt x="7441549" y="1415629"/>
                  <a:pt x="7443813" y="1412680"/>
                  <a:pt x="7448338" y="1409114"/>
                </a:cubicBezTo>
                <a:cubicBezTo>
                  <a:pt x="7453071" y="1405479"/>
                  <a:pt x="7460202" y="1403216"/>
                  <a:pt x="7459723" y="1405479"/>
                </a:cubicBezTo>
                <a:close/>
                <a:moveTo>
                  <a:pt x="7392377" y="1405479"/>
                </a:moveTo>
                <a:cubicBezTo>
                  <a:pt x="7387576" y="1412474"/>
                  <a:pt x="7384970" y="1417411"/>
                  <a:pt x="7381472" y="1420566"/>
                </a:cubicBezTo>
                <a:cubicBezTo>
                  <a:pt x="7376191" y="1425367"/>
                  <a:pt x="7370705" y="1424269"/>
                  <a:pt x="7371528" y="1418989"/>
                </a:cubicBezTo>
                <a:cubicBezTo>
                  <a:pt x="7372351" y="1413914"/>
                  <a:pt x="7375918" y="1408290"/>
                  <a:pt x="7380718" y="1406027"/>
                </a:cubicBezTo>
                <a:cubicBezTo>
                  <a:pt x="7384284" y="1404313"/>
                  <a:pt x="7387302" y="1405616"/>
                  <a:pt x="7392377" y="1405479"/>
                </a:cubicBezTo>
                <a:close/>
                <a:moveTo>
                  <a:pt x="7038984" y="1402873"/>
                </a:moveTo>
                <a:cubicBezTo>
                  <a:pt x="7041109" y="1403901"/>
                  <a:pt x="7037132" y="1409456"/>
                  <a:pt x="7032949" y="1411034"/>
                </a:cubicBezTo>
                <a:cubicBezTo>
                  <a:pt x="7030000" y="1412131"/>
                  <a:pt x="7025062" y="1412680"/>
                  <a:pt x="7025062" y="1411719"/>
                </a:cubicBezTo>
                <a:cubicBezTo>
                  <a:pt x="7025131" y="1409593"/>
                  <a:pt x="7027805" y="1406439"/>
                  <a:pt x="7030137" y="1402941"/>
                </a:cubicBezTo>
                <a:cubicBezTo>
                  <a:pt x="7034251" y="1402735"/>
                  <a:pt x="7037475" y="1402118"/>
                  <a:pt x="7038984" y="1402873"/>
                </a:cubicBezTo>
                <a:close/>
                <a:moveTo>
                  <a:pt x="7532692" y="1384767"/>
                </a:moveTo>
                <a:cubicBezTo>
                  <a:pt x="7533721" y="1386276"/>
                  <a:pt x="7530360" y="1389431"/>
                  <a:pt x="7524668" y="1392243"/>
                </a:cubicBezTo>
                <a:cubicBezTo>
                  <a:pt x="7519044" y="1395054"/>
                  <a:pt x="7513832" y="1396289"/>
                  <a:pt x="7513078" y="1395054"/>
                </a:cubicBezTo>
                <a:cubicBezTo>
                  <a:pt x="7512255" y="1393820"/>
                  <a:pt x="7515890" y="1390460"/>
                  <a:pt x="7521445" y="1387442"/>
                </a:cubicBezTo>
                <a:cubicBezTo>
                  <a:pt x="7526382" y="1384699"/>
                  <a:pt x="7531732" y="1383396"/>
                  <a:pt x="7532692" y="1384767"/>
                </a:cubicBezTo>
                <a:close/>
                <a:moveTo>
                  <a:pt x="7309601" y="1382847"/>
                </a:moveTo>
                <a:cubicBezTo>
                  <a:pt x="7312961" y="1381819"/>
                  <a:pt x="7315567" y="1384836"/>
                  <a:pt x="7320231" y="1386688"/>
                </a:cubicBezTo>
                <a:cubicBezTo>
                  <a:pt x="7314882" y="1393615"/>
                  <a:pt x="7311796" y="1399307"/>
                  <a:pt x="7308435" y="1401364"/>
                </a:cubicBezTo>
                <a:cubicBezTo>
                  <a:pt x="7303772" y="1404244"/>
                  <a:pt x="7300411" y="1401775"/>
                  <a:pt x="7300960" y="1395878"/>
                </a:cubicBezTo>
                <a:cubicBezTo>
                  <a:pt x="7301440" y="1390323"/>
                  <a:pt x="7304801" y="1384219"/>
                  <a:pt x="7309601" y="1382847"/>
                </a:cubicBezTo>
                <a:close/>
                <a:moveTo>
                  <a:pt x="7609501" y="1379487"/>
                </a:moveTo>
                <a:cubicBezTo>
                  <a:pt x="7605044" y="1383533"/>
                  <a:pt x="7602712" y="1386551"/>
                  <a:pt x="7598872" y="1388883"/>
                </a:cubicBezTo>
                <a:cubicBezTo>
                  <a:pt x="7594688" y="1391420"/>
                  <a:pt x="7588035" y="1391557"/>
                  <a:pt x="7586321" y="1389774"/>
                </a:cubicBezTo>
                <a:cubicBezTo>
                  <a:pt x="7584195" y="1387511"/>
                  <a:pt x="7588173" y="1382848"/>
                  <a:pt x="7594482" y="1380996"/>
                </a:cubicBezTo>
                <a:cubicBezTo>
                  <a:pt x="7598940" y="1379693"/>
                  <a:pt x="7603124" y="1379967"/>
                  <a:pt x="7609501" y="1379487"/>
                </a:cubicBezTo>
                <a:close/>
                <a:moveTo>
                  <a:pt x="6538076" y="1377293"/>
                </a:moveTo>
                <a:cubicBezTo>
                  <a:pt x="6539722" y="1377498"/>
                  <a:pt x="6540476" y="1383259"/>
                  <a:pt x="6542191" y="1388403"/>
                </a:cubicBezTo>
                <a:cubicBezTo>
                  <a:pt x="6538762" y="1392106"/>
                  <a:pt x="6536087" y="1396838"/>
                  <a:pt x="6534578" y="1396152"/>
                </a:cubicBezTo>
                <a:cubicBezTo>
                  <a:pt x="6533001" y="1395398"/>
                  <a:pt x="6531492" y="1389225"/>
                  <a:pt x="6532178" y="1386071"/>
                </a:cubicBezTo>
                <a:cubicBezTo>
                  <a:pt x="6532864" y="1382573"/>
                  <a:pt x="6536567" y="1377087"/>
                  <a:pt x="6538076" y="1377293"/>
                </a:cubicBezTo>
                <a:close/>
                <a:moveTo>
                  <a:pt x="6950722" y="1362000"/>
                </a:moveTo>
                <a:cubicBezTo>
                  <a:pt x="6954288" y="1356307"/>
                  <a:pt x="6960186" y="1364331"/>
                  <a:pt x="6959980" y="1373932"/>
                </a:cubicBezTo>
                <a:cubicBezTo>
                  <a:pt x="6959912" y="1380379"/>
                  <a:pt x="6957854" y="1386551"/>
                  <a:pt x="6955797" y="1397181"/>
                </a:cubicBezTo>
                <a:cubicBezTo>
                  <a:pt x="6951682" y="1389706"/>
                  <a:pt x="6947979" y="1385865"/>
                  <a:pt x="6947362" y="1380448"/>
                </a:cubicBezTo>
                <a:cubicBezTo>
                  <a:pt x="6946745" y="1374961"/>
                  <a:pt x="6948528" y="1365429"/>
                  <a:pt x="6950722" y="1362000"/>
                </a:cubicBezTo>
                <a:close/>
                <a:moveTo>
                  <a:pt x="6742787" y="1356581"/>
                </a:moveTo>
                <a:cubicBezTo>
                  <a:pt x="6745187" y="1355895"/>
                  <a:pt x="6747519" y="1357198"/>
                  <a:pt x="6751360" y="1357953"/>
                </a:cubicBezTo>
                <a:cubicBezTo>
                  <a:pt x="6746902" y="1370983"/>
                  <a:pt x="6745736" y="1377361"/>
                  <a:pt x="6743816" y="1379555"/>
                </a:cubicBezTo>
                <a:cubicBezTo>
                  <a:pt x="6740250" y="1383670"/>
                  <a:pt x="6736683" y="1381819"/>
                  <a:pt x="6736272" y="1372286"/>
                </a:cubicBezTo>
                <a:cubicBezTo>
                  <a:pt x="6735860" y="1362753"/>
                  <a:pt x="6738947" y="1357541"/>
                  <a:pt x="6742787" y="1356581"/>
                </a:cubicBezTo>
                <a:close/>
                <a:moveTo>
                  <a:pt x="7234712" y="1349929"/>
                </a:moveTo>
                <a:cubicBezTo>
                  <a:pt x="7239306" y="1351987"/>
                  <a:pt x="7243078" y="1352604"/>
                  <a:pt x="7244450" y="1355210"/>
                </a:cubicBezTo>
                <a:cubicBezTo>
                  <a:pt x="7245067" y="1356376"/>
                  <a:pt x="7241364" y="1362136"/>
                  <a:pt x="7238826" y="1364742"/>
                </a:cubicBezTo>
                <a:cubicBezTo>
                  <a:pt x="7235329" y="1368240"/>
                  <a:pt x="7229568" y="1366388"/>
                  <a:pt x="7229911" y="1361999"/>
                </a:cubicBezTo>
                <a:cubicBezTo>
                  <a:pt x="7230117" y="1359050"/>
                  <a:pt x="7232311" y="1355553"/>
                  <a:pt x="7234712" y="1349929"/>
                </a:cubicBezTo>
                <a:close/>
                <a:moveTo>
                  <a:pt x="7164897" y="1338065"/>
                </a:moveTo>
                <a:cubicBezTo>
                  <a:pt x="7168257" y="1338614"/>
                  <a:pt x="7171206" y="1338888"/>
                  <a:pt x="7171617" y="1340465"/>
                </a:cubicBezTo>
                <a:cubicBezTo>
                  <a:pt x="7171755" y="1341220"/>
                  <a:pt x="7167022" y="1345197"/>
                  <a:pt x="7164554" y="1346226"/>
                </a:cubicBezTo>
                <a:cubicBezTo>
                  <a:pt x="7162085" y="1347255"/>
                  <a:pt x="7157422" y="1347186"/>
                  <a:pt x="7157696" y="1346294"/>
                </a:cubicBezTo>
                <a:cubicBezTo>
                  <a:pt x="7158176" y="1344443"/>
                  <a:pt x="7161262" y="1341631"/>
                  <a:pt x="7164897" y="1338065"/>
                </a:cubicBezTo>
                <a:close/>
                <a:moveTo>
                  <a:pt x="7581658" y="1320028"/>
                </a:moveTo>
                <a:cubicBezTo>
                  <a:pt x="7586733" y="1315776"/>
                  <a:pt x="7592151" y="1316256"/>
                  <a:pt x="7592631" y="1320165"/>
                </a:cubicBezTo>
                <a:cubicBezTo>
                  <a:pt x="7593248" y="1324143"/>
                  <a:pt x="7589202" y="1330041"/>
                  <a:pt x="7584127" y="1333195"/>
                </a:cubicBezTo>
                <a:cubicBezTo>
                  <a:pt x="7578846" y="1336487"/>
                  <a:pt x="7574251" y="1336556"/>
                  <a:pt x="7574320" y="1332235"/>
                </a:cubicBezTo>
                <a:cubicBezTo>
                  <a:pt x="7574388" y="1328532"/>
                  <a:pt x="7576857" y="1324074"/>
                  <a:pt x="7581658" y="1320028"/>
                </a:cubicBezTo>
                <a:close/>
                <a:moveTo>
                  <a:pt x="6472171" y="1319000"/>
                </a:moveTo>
                <a:cubicBezTo>
                  <a:pt x="6469839" y="1324966"/>
                  <a:pt x="6468536" y="1330315"/>
                  <a:pt x="6466890" y="1332030"/>
                </a:cubicBezTo>
                <a:cubicBezTo>
                  <a:pt x="6465381" y="1333676"/>
                  <a:pt x="6463461" y="1331481"/>
                  <a:pt x="6461678" y="1331001"/>
                </a:cubicBezTo>
                <a:cubicBezTo>
                  <a:pt x="6462844" y="1327229"/>
                  <a:pt x="6463667" y="1322017"/>
                  <a:pt x="6465244" y="1320097"/>
                </a:cubicBezTo>
                <a:cubicBezTo>
                  <a:pt x="6466753" y="1318108"/>
                  <a:pt x="6468947" y="1319274"/>
                  <a:pt x="6472171" y="1319000"/>
                </a:cubicBezTo>
                <a:close/>
                <a:moveTo>
                  <a:pt x="6250315" y="1305832"/>
                </a:moveTo>
                <a:cubicBezTo>
                  <a:pt x="6250589" y="1305421"/>
                  <a:pt x="6251343" y="1306450"/>
                  <a:pt x="6251892" y="1306861"/>
                </a:cubicBezTo>
                <a:cubicBezTo>
                  <a:pt x="6250658" y="1308850"/>
                  <a:pt x="6249423" y="1310907"/>
                  <a:pt x="6248120" y="1312622"/>
                </a:cubicBezTo>
                <a:cubicBezTo>
                  <a:pt x="6247709" y="1313102"/>
                  <a:pt x="6246954" y="1312279"/>
                  <a:pt x="6246337" y="1312073"/>
                </a:cubicBezTo>
                <a:cubicBezTo>
                  <a:pt x="6247640" y="1309947"/>
                  <a:pt x="6248943" y="1307753"/>
                  <a:pt x="6250315" y="1305832"/>
                </a:cubicBezTo>
                <a:close/>
                <a:moveTo>
                  <a:pt x="6327467" y="1300689"/>
                </a:moveTo>
                <a:cubicBezTo>
                  <a:pt x="6326849" y="1302884"/>
                  <a:pt x="6326507" y="1304255"/>
                  <a:pt x="6326095" y="1305558"/>
                </a:cubicBezTo>
                <a:cubicBezTo>
                  <a:pt x="6324312" y="1306724"/>
                  <a:pt x="6322255" y="1308370"/>
                  <a:pt x="6320746" y="1308919"/>
                </a:cubicBezTo>
                <a:cubicBezTo>
                  <a:pt x="6320266" y="1309124"/>
                  <a:pt x="6321020" y="1305901"/>
                  <a:pt x="6321500" y="1305421"/>
                </a:cubicBezTo>
                <a:cubicBezTo>
                  <a:pt x="6323420" y="1303569"/>
                  <a:pt x="6325409" y="1302266"/>
                  <a:pt x="6327467" y="1300689"/>
                </a:cubicBezTo>
                <a:close/>
                <a:moveTo>
                  <a:pt x="7516986" y="1297123"/>
                </a:moveTo>
                <a:cubicBezTo>
                  <a:pt x="7520621" y="1295271"/>
                  <a:pt x="7523433" y="1297329"/>
                  <a:pt x="7528371" y="1297740"/>
                </a:cubicBezTo>
                <a:cubicBezTo>
                  <a:pt x="7523227" y="1306656"/>
                  <a:pt x="7520278" y="1313308"/>
                  <a:pt x="7516644" y="1317286"/>
                </a:cubicBezTo>
                <a:cubicBezTo>
                  <a:pt x="7511157" y="1323389"/>
                  <a:pt x="7505876" y="1321126"/>
                  <a:pt x="7507111" y="1313925"/>
                </a:cubicBezTo>
                <a:cubicBezTo>
                  <a:pt x="7508277" y="1307067"/>
                  <a:pt x="7512186" y="1299729"/>
                  <a:pt x="7516986" y="1297123"/>
                </a:cubicBezTo>
                <a:close/>
                <a:moveTo>
                  <a:pt x="6397350" y="1290882"/>
                </a:moveTo>
                <a:cubicBezTo>
                  <a:pt x="6398378" y="1290539"/>
                  <a:pt x="6398653" y="1292802"/>
                  <a:pt x="6399750" y="1294859"/>
                </a:cubicBezTo>
                <a:cubicBezTo>
                  <a:pt x="6397144" y="1297123"/>
                  <a:pt x="6394949" y="1299111"/>
                  <a:pt x="6392823" y="1300620"/>
                </a:cubicBezTo>
                <a:cubicBezTo>
                  <a:pt x="6392618" y="1300757"/>
                  <a:pt x="6392206" y="1297397"/>
                  <a:pt x="6392892" y="1296094"/>
                </a:cubicBezTo>
                <a:cubicBezTo>
                  <a:pt x="6393921" y="1294105"/>
                  <a:pt x="6396184" y="1291293"/>
                  <a:pt x="6397350" y="1290882"/>
                </a:cubicBezTo>
                <a:close/>
                <a:moveTo>
                  <a:pt x="6170213" y="1287110"/>
                </a:moveTo>
                <a:cubicBezTo>
                  <a:pt x="6171036" y="1288482"/>
                  <a:pt x="6171790" y="1289853"/>
                  <a:pt x="6172613" y="1291293"/>
                </a:cubicBezTo>
                <a:cubicBezTo>
                  <a:pt x="6172202" y="1292734"/>
                  <a:pt x="6171722" y="1294174"/>
                  <a:pt x="6171242" y="1295683"/>
                </a:cubicBezTo>
                <a:cubicBezTo>
                  <a:pt x="6170419" y="1294311"/>
                  <a:pt x="6169458" y="1293077"/>
                  <a:pt x="6168841" y="1291293"/>
                </a:cubicBezTo>
                <a:cubicBezTo>
                  <a:pt x="6168704" y="1290882"/>
                  <a:pt x="6169733" y="1288550"/>
                  <a:pt x="6170213" y="1287110"/>
                </a:cubicBezTo>
                <a:close/>
                <a:moveTo>
                  <a:pt x="7308847" y="1272502"/>
                </a:moveTo>
                <a:cubicBezTo>
                  <a:pt x="7304458" y="1276617"/>
                  <a:pt x="7302468" y="1279086"/>
                  <a:pt x="7299657" y="1281143"/>
                </a:cubicBezTo>
                <a:cubicBezTo>
                  <a:pt x="7295199" y="1284435"/>
                  <a:pt x="7289508" y="1285738"/>
                  <a:pt x="7290467" y="1283749"/>
                </a:cubicBezTo>
                <a:cubicBezTo>
                  <a:pt x="7291153" y="1282378"/>
                  <a:pt x="7294102" y="1279428"/>
                  <a:pt x="7296160" y="1278263"/>
                </a:cubicBezTo>
                <a:cubicBezTo>
                  <a:pt x="7299589" y="1276342"/>
                  <a:pt x="7303086" y="1275108"/>
                  <a:pt x="7308847" y="1272502"/>
                </a:cubicBezTo>
                <a:close/>
                <a:moveTo>
                  <a:pt x="7448338" y="1271748"/>
                </a:moveTo>
                <a:cubicBezTo>
                  <a:pt x="7451835" y="1269828"/>
                  <a:pt x="7454235" y="1272845"/>
                  <a:pt x="7458830" y="1274354"/>
                </a:cubicBezTo>
                <a:cubicBezTo>
                  <a:pt x="7453070" y="1283544"/>
                  <a:pt x="7449572" y="1290950"/>
                  <a:pt x="7446075" y="1294036"/>
                </a:cubicBezTo>
                <a:cubicBezTo>
                  <a:pt x="7441206" y="1298357"/>
                  <a:pt x="7437913" y="1296162"/>
                  <a:pt x="7438805" y="1289030"/>
                </a:cubicBezTo>
                <a:cubicBezTo>
                  <a:pt x="7439628" y="1282378"/>
                  <a:pt x="7443400" y="1274354"/>
                  <a:pt x="7448338" y="1271748"/>
                </a:cubicBezTo>
                <a:close/>
                <a:moveTo>
                  <a:pt x="6668583" y="1266399"/>
                </a:moveTo>
                <a:cubicBezTo>
                  <a:pt x="6670092" y="1265370"/>
                  <a:pt x="6671669" y="1270925"/>
                  <a:pt x="6674001" y="1275108"/>
                </a:cubicBezTo>
                <a:cubicBezTo>
                  <a:pt x="6671189" y="1280458"/>
                  <a:pt x="6668995" y="1286836"/>
                  <a:pt x="6667417" y="1287110"/>
                </a:cubicBezTo>
                <a:cubicBezTo>
                  <a:pt x="6665703" y="1287384"/>
                  <a:pt x="6663097" y="1282172"/>
                  <a:pt x="6663440" y="1278949"/>
                </a:cubicBezTo>
                <a:cubicBezTo>
                  <a:pt x="6663851" y="1274697"/>
                  <a:pt x="6666731" y="1267633"/>
                  <a:pt x="6668583" y="1266399"/>
                </a:cubicBezTo>
                <a:close/>
                <a:moveTo>
                  <a:pt x="7081709" y="1265507"/>
                </a:moveTo>
                <a:cubicBezTo>
                  <a:pt x="7085618" y="1274628"/>
                  <a:pt x="7088705" y="1278949"/>
                  <a:pt x="7090007" y="1285258"/>
                </a:cubicBezTo>
                <a:cubicBezTo>
                  <a:pt x="7091790" y="1294105"/>
                  <a:pt x="7087059" y="1308301"/>
                  <a:pt x="7083355" y="1305078"/>
                </a:cubicBezTo>
                <a:cubicBezTo>
                  <a:pt x="7080680" y="1302746"/>
                  <a:pt x="7077595" y="1295339"/>
                  <a:pt x="7077114" y="1289167"/>
                </a:cubicBezTo>
                <a:cubicBezTo>
                  <a:pt x="7076634" y="1283612"/>
                  <a:pt x="7079378" y="1276686"/>
                  <a:pt x="7081709" y="1265507"/>
                </a:cubicBezTo>
                <a:close/>
                <a:moveTo>
                  <a:pt x="7377581" y="1261049"/>
                </a:moveTo>
                <a:cubicBezTo>
                  <a:pt x="7379776" y="1260500"/>
                  <a:pt x="7381713" y="1261254"/>
                  <a:pt x="7382502" y="1263792"/>
                </a:cubicBezTo>
                <a:cubicBezTo>
                  <a:pt x="7380445" y="1267358"/>
                  <a:pt x="7377975" y="1273051"/>
                  <a:pt x="7374546" y="1277097"/>
                </a:cubicBezTo>
                <a:cubicBezTo>
                  <a:pt x="7372900" y="1278949"/>
                  <a:pt x="7367894" y="1279086"/>
                  <a:pt x="7367208" y="1277165"/>
                </a:cubicBezTo>
                <a:cubicBezTo>
                  <a:pt x="7366591" y="1275314"/>
                  <a:pt x="7368786" y="1269553"/>
                  <a:pt x="7371117" y="1266124"/>
                </a:cubicBezTo>
                <a:cubicBezTo>
                  <a:pt x="7372935" y="1263449"/>
                  <a:pt x="7375386" y="1261598"/>
                  <a:pt x="7377581" y="1261049"/>
                </a:cubicBezTo>
                <a:close/>
                <a:moveTo>
                  <a:pt x="6876115" y="1255983"/>
                </a:moveTo>
                <a:cubicBezTo>
                  <a:pt x="6877495" y="1257123"/>
                  <a:pt x="6878473" y="1260192"/>
                  <a:pt x="6878576" y="1265713"/>
                </a:cubicBezTo>
                <a:cubicBezTo>
                  <a:pt x="6878576" y="1270650"/>
                  <a:pt x="6876518" y="1276548"/>
                  <a:pt x="6874598" y="1286698"/>
                </a:cubicBezTo>
                <a:cubicBezTo>
                  <a:pt x="6871375" y="1280869"/>
                  <a:pt x="6868631" y="1277851"/>
                  <a:pt x="6867328" y="1272365"/>
                </a:cubicBezTo>
                <a:cubicBezTo>
                  <a:pt x="6866848" y="1270376"/>
                  <a:pt x="6869386" y="1260158"/>
                  <a:pt x="6871237" y="1257826"/>
                </a:cubicBezTo>
                <a:cubicBezTo>
                  <a:pt x="6872951" y="1255631"/>
                  <a:pt x="6874735" y="1254843"/>
                  <a:pt x="6876115" y="1255983"/>
                </a:cubicBezTo>
                <a:close/>
                <a:moveTo>
                  <a:pt x="6598563" y="1199944"/>
                </a:moveTo>
                <a:cubicBezTo>
                  <a:pt x="6600141" y="1199053"/>
                  <a:pt x="6602472" y="1202002"/>
                  <a:pt x="6602335" y="1204676"/>
                </a:cubicBezTo>
                <a:cubicBezTo>
                  <a:pt x="6602198" y="1207625"/>
                  <a:pt x="6599661" y="1212289"/>
                  <a:pt x="6597329" y="1218392"/>
                </a:cubicBezTo>
                <a:cubicBezTo>
                  <a:pt x="6595683" y="1214621"/>
                  <a:pt x="6593626" y="1212769"/>
                  <a:pt x="6593900" y="1209751"/>
                </a:cubicBezTo>
                <a:cubicBezTo>
                  <a:pt x="6594174" y="1206940"/>
                  <a:pt x="6597055" y="1200767"/>
                  <a:pt x="6598563" y="1199944"/>
                </a:cubicBezTo>
                <a:close/>
                <a:moveTo>
                  <a:pt x="7209680" y="1180331"/>
                </a:moveTo>
                <a:cubicBezTo>
                  <a:pt x="7214205" y="1188081"/>
                  <a:pt x="7217498" y="1191098"/>
                  <a:pt x="7219212" y="1197065"/>
                </a:cubicBezTo>
                <a:cubicBezTo>
                  <a:pt x="7221750" y="1205980"/>
                  <a:pt x="7218869" y="1221547"/>
                  <a:pt x="7214686" y="1220656"/>
                </a:cubicBezTo>
                <a:cubicBezTo>
                  <a:pt x="7211942" y="1220107"/>
                  <a:pt x="7208102" y="1213661"/>
                  <a:pt x="7207142" y="1207557"/>
                </a:cubicBezTo>
                <a:cubicBezTo>
                  <a:pt x="7206182" y="1201865"/>
                  <a:pt x="7208308" y="1193155"/>
                  <a:pt x="7209680" y="1180331"/>
                </a:cubicBezTo>
                <a:close/>
                <a:moveTo>
                  <a:pt x="6458112" y="1175255"/>
                </a:moveTo>
                <a:cubicBezTo>
                  <a:pt x="6458043" y="1177313"/>
                  <a:pt x="6457220" y="1179850"/>
                  <a:pt x="6456671" y="1182045"/>
                </a:cubicBezTo>
                <a:cubicBezTo>
                  <a:pt x="6455368" y="1182731"/>
                  <a:pt x="6453037" y="1184445"/>
                  <a:pt x="6452899" y="1183965"/>
                </a:cubicBezTo>
                <a:cubicBezTo>
                  <a:pt x="6452488" y="1182594"/>
                  <a:pt x="6453037" y="1180193"/>
                  <a:pt x="6453174" y="1177793"/>
                </a:cubicBezTo>
                <a:cubicBezTo>
                  <a:pt x="6455437" y="1176627"/>
                  <a:pt x="6458112" y="1174844"/>
                  <a:pt x="6458112" y="1175255"/>
                </a:cubicBezTo>
                <a:close/>
                <a:moveTo>
                  <a:pt x="6529503" y="1167507"/>
                </a:moveTo>
                <a:cubicBezTo>
                  <a:pt x="6530601" y="1167095"/>
                  <a:pt x="6530875" y="1169427"/>
                  <a:pt x="6531973" y="1171553"/>
                </a:cubicBezTo>
                <a:cubicBezTo>
                  <a:pt x="6529367" y="1173816"/>
                  <a:pt x="6527172" y="1175873"/>
                  <a:pt x="6525046" y="1177382"/>
                </a:cubicBezTo>
                <a:cubicBezTo>
                  <a:pt x="6524840" y="1177519"/>
                  <a:pt x="6524360" y="1174090"/>
                  <a:pt x="6525046" y="1172719"/>
                </a:cubicBezTo>
                <a:cubicBezTo>
                  <a:pt x="6526074" y="1170661"/>
                  <a:pt x="6528338" y="1167849"/>
                  <a:pt x="6529503" y="1167507"/>
                </a:cubicBezTo>
                <a:close/>
                <a:moveTo>
                  <a:pt x="6380341" y="1165860"/>
                </a:moveTo>
                <a:cubicBezTo>
                  <a:pt x="6380616" y="1165380"/>
                  <a:pt x="6381508" y="1166477"/>
                  <a:pt x="6382125" y="1166889"/>
                </a:cubicBezTo>
                <a:cubicBezTo>
                  <a:pt x="6380959" y="1169084"/>
                  <a:pt x="6379793" y="1171553"/>
                  <a:pt x="6378490" y="1173404"/>
                </a:cubicBezTo>
                <a:cubicBezTo>
                  <a:pt x="6378079" y="1174021"/>
                  <a:pt x="6377187" y="1173198"/>
                  <a:pt x="6376501" y="1172993"/>
                </a:cubicBezTo>
                <a:cubicBezTo>
                  <a:pt x="6377735" y="1170592"/>
                  <a:pt x="6378970" y="1167986"/>
                  <a:pt x="6380341" y="1165860"/>
                </a:cubicBezTo>
                <a:close/>
                <a:moveTo>
                  <a:pt x="7011553" y="1159757"/>
                </a:moveTo>
                <a:cubicBezTo>
                  <a:pt x="7009015" y="1170936"/>
                  <a:pt x="7008192" y="1178068"/>
                  <a:pt x="7006409" y="1181565"/>
                </a:cubicBezTo>
                <a:cubicBezTo>
                  <a:pt x="7002843" y="1188561"/>
                  <a:pt x="6999482" y="1185269"/>
                  <a:pt x="6998385" y="1176148"/>
                </a:cubicBezTo>
                <a:cubicBezTo>
                  <a:pt x="6997905" y="1172101"/>
                  <a:pt x="6999894" y="1161403"/>
                  <a:pt x="7001334" y="1159963"/>
                </a:cubicBezTo>
                <a:cubicBezTo>
                  <a:pt x="7003872" y="1157357"/>
                  <a:pt x="7006889" y="1159483"/>
                  <a:pt x="7011553" y="1159757"/>
                </a:cubicBezTo>
                <a:close/>
                <a:moveTo>
                  <a:pt x="6799160" y="1152282"/>
                </a:moveTo>
                <a:cubicBezTo>
                  <a:pt x="6801423" y="1156260"/>
                  <a:pt x="6804166" y="1158248"/>
                  <a:pt x="6804166" y="1162158"/>
                </a:cubicBezTo>
                <a:cubicBezTo>
                  <a:pt x="6804166" y="1166135"/>
                  <a:pt x="6801560" y="1175119"/>
                  <a:pt x="6800051" y="1176216"/>
                </a:cubicBezTo>
                <a:cubicBezTo>
                  <a:pt x="6798199" y="1177519"/>
                  <a:pt x="6795045" y="1174022"/>
                  <a:pt x="6794839" y="1170318"/>
                </a:cubicBezTo>
                <a:cubicBezTo>
                  <a:pt x="6794496" y="1166615"/>
                  <a:pt x="6797171" y="1160031"/>
                  <a:pt x="6799160" y="1152282"/>
                </a:cubicBezTo>
                <a:close/>
                <a:moveTo>
                  <a:pt x="7439971" y="1148715"/>
                </a:moveTo>
                <a:cubicBezTo>
                  <a:pt x="7445252" y="1156259"/>
                  <a:pt x="7448338" y="1151047"/>
                  <a:pt x="7448750" y="1151938"/>
                </a:cubicBezTo>
                <a:cubicBezTo>
                  <a:pt x="7448956" y="1152418"/>
                  <a:pt x="7443675" y="1159208"/>
                  <a:pt x="7440931" y="1161882"/>
                </a:cubicBezTo>
                <a:cubicBezTo>
                  <a:pt x="7438188" y="1164557"/>
                  <a:pt x="7432976" y="1167918"/>
                  <a:pt x="7433182" y="1167026"/>
                </a:cubicBezTo>
                <a:cubicBezTo>
                  <a:pt x="7433730" y="1165311"/>
                  <a:pt x="7437365" y="1163597"/>
                  <a:pt x="7439971" y="1148715"/>
                </a:cubicBezTo>
                <a:close/>
                <a:moveTo>
                  <a:pt x="7591945" y="1134245"/>
                </a:moveTo>
                <a:cubicBezTo>
                  <a:pt x="7595511" y="1132050"/>
                  <a:pt x="7597843" y="1135822"/>
                  <a:pt x="7602369" y="1137948"/>
                </a:cubicBezTo>
                <a:cubicBezTo>
                  <a:pt x="7596197" y="1148784"/>
                  <a:pt x="7592425" y="1157699"/>
                  <a:pt x="7588927" y="1161060"/>
                </a:cubicBezTo>
                <a:cubicBezTo>
                  <a:pt x="7584195" y="1165586"/>
                  <a:pt x="7580698" y="1163460"/>
                  <a:pt x="7581864" y="1154544"/>
                </a:cubicBezTo>
                <a:cubicBezTo>
                  <a:pt x="7582961" y="1146315"/>
                  <a:pt x="7587075" y="1137194"/>
                  <a:pt x="7591945" y="1134245"/>
                </a:cubicBezTo>
                <a:close/>
                <a:moveTo>
                  <a:pt x="6299280" y="1131845"/>
                </a:moveTo>
                <a:cubicBezTo>
                  <a:pt x="6299966" y="1132325"/>
                  <a:pt x="6300652" y="1132737"/>
                  <a:pt x="6301338" y="1133148"/>
                </a:cubicBezTo>
                <a:cubicBezTo>
                  <a:pt x="6301063" y="1135960"/>
                  <a:pt x="6300721" y="1139114"/>
                  <a:pt x="6300309" y="1142269"/>
                </a:cubicBezTo>
                <a:cubicBezTo>
                  <a:pt x="6299692" y="1141789"/>
                  <a:pt x="6298526" y="1141721"/>
                  <a:pt x="6298526" y="1140760"/>
                </a:cubicBezTo>
                <a:cubicBezTo>
                  <a:pt x="6298526" y="1138017"/>
                  <a:pt x="6299006" y="1134863"/>
                  <a:pt x="6299280" y="1131845"/>
                </a:cubicBezTo>
                <a:close/>
                <a:moveTo>
                  <a:pt x="7523828" y="1118284"/>
                </a:moveTo>
                <a:cubicBezTo>
                  <a:pt x="7526040" y="1117461"/>
                  <a:pt x="7527925" y="1118198"/>
                  <a:pt x="7528577" y="1121147"/>
                </a:cubicBezTo>
                <a:cubicBezTo>
                  <a:pt x="7526313" y="1125467"/>
                  <a:pt x="7523571" y="1132394"/>
                  <a:pt x="7519867" y="1137400"/>
                </a:cubicBezTo>
                <a:cubicBezTo>
                  <a:pt x="7518153" y="1139732"/>
                  <a:pt x="7513147" y="1140349"/>
                  <a:pt x="7512597" y="1138155"/>
                </a:cubicBezTo>
                <a:cubicBezTo>
                  <a:pt x="7512049" y="1136028"/>
                  <a:pt x="7514586" y="1129033"/>
                  <a:pt x="7517124" y="1124781"/>
                </a:cubicBezTo>
                <a:cubicBezTo>
                  <a:pt x="7519079" y="1121489"/>
                  <a:pt x="7521616" y="1119106"/>
                  <a:pt x="7523828" y="1118284"/>
                </a:cubicBezTo>
                <a:close/>
                <a:moveTo>
                  <a:pt x="7353920" y="1089145"/>
                </a:moveTo>
                <a:cubicBezTo>
                  <a:pt x="7355858" y="1091520"/>
                  <a:pt x="7357195" y="1096149"/>
                  <a:pt x="7356852" y="1101601"/>
                </a:cubicBezTo>
                <a:cubicBezTo>
                  <a:pt x="7356441" y="1108939"/>
                  <a:pt x="7353767" y="1116552"/>
                  <a:pt x="7351092" y="1129239"/>
                </a:cubicBezTo>
                <a:cubicBezTo>
                  <a:pt x="7347114" y="1121627"/>
                  <a:pt x="7343274" y="1117923"/>
                  <a:pt x="7342862" y="1111820"/>
                </a:cubicBezTo>
                <a:cubicBezTo>
                  <a:pt x="7342519" y="1105647"/>
                  <a:pt x="7344919" y="1094469"/>
                  <a:pt x="7347388" y="1090217"/>
                </a:cubicBezTo>
                <a:cubicBezTo>
                  <a:pt x="7349445" y="1086651"/>
                  <a:pt x="7351983" y="1086771"/>
                  <a:pt x="7353920" y="1089145"/>
                </a:cubicBezTo>
                <a:close/>
                <a:moveTo>
                  <a:pt x="6730785" y="1077187"/>
                </a:moveTo>
                <a:cubicBezTo>
                  <a:pt x="6732569" y="1080822"/>
                  <a:pt x="6734831" y="1082811"/>
                  <a:pt x="6734489" y="1085554"/>
                </a:cubicBezTo>
                <a:cubicBezTo>
                  <a:pt x="6734008" y="1089051"/>
                  <a:pt x="6731334" y="1095224"/>
                  <a:pt x="6729757" y="1096389"/>
                </a:cubicBezTo>
                <a:cubicBezTo>
                  <a:pt x="6728385" y="1097418"/>
                  <a:pt x="6726122" y="1093852"/>
                  <a:pt x="6726053" y="1090766"/>
                </a:cubicBezTo>
                <a:cubicBezTo>
                  <a:pt x="6725916" y="1088228"/>
                  <a:pt x="6728453" y="1083428"/>
                  <a:pt x="6730785" y="1077187"/>
                </a:cubicBezTo>
                <a:close/>
                <a:moveTo>
                  <a:pt x="7135751" y="1060453"/>
                </a:moveTo>
                <a:cubicBezTo>
                  <a:pt x="7138151" y="1060178"/>
                  <a:pt x="7140483" y="1062167"/>
                  <a:pt x="7144255" y="1063744"/>
                </a:cubicBezTo>
                <a:cubicBezTo>
                  <a:pt x="7139591" y="1078352"/>
                  <a:pt x="7138288" y="1085759"/>
                  <a:pt x="7136368" y="1088022"/>
                </a:cubicBezTo>
                <a:cubicBezTo>
                  <a:pt x="7132733" y="1092205"/>
                  <a:pt x="7129304" y="1089393"/>
                  <a:pt x="7129030" y="1077872"/>
                </a:cubicBezTo>
                <a:cubicBezTo>
                  <a:pt x="7128756" y="1066419"/>
                  <a:pt x="7131979" y="1060864"/>
                  <a:pt x="7135751" y="1060453"/>
                </a:cubicBezTo>
                <a:close/>
                <a:moveTo>
                  <a:pt x="6587385" y="1046600"/>
                </a:moveTo>
                <a:cubicBezTo>
                  <a:pt x="6588345" y="1047354"/>
                  <a:pt x="6589237" y="1048040"/>
                  <a:pt x="6590677" y="1049137"/>
                </a:cubicBezTo>
                <a:cubicBezTo>
                  <a:pt x="6589099" y="1051949"/>
                  <a:pt x="6587522" y="1054761"/>
                  <a:pt x="6585876" y="1057504"/>
                </a:cubicBezTo>
                <a:cubicBezTo>
                  <a:pt x="6584985" y="1056750"/>
                  <a:pt x="6583133" y="1056201"/>
                  <a:pt x="6583476" y="1055035"/>
                </a:cubicBezTo>
                <a:cubicBezTo>
                  <a:pt x="6584231" y="1052429"/>
                  <a:pt x="6586013" y="1049480"/>
                  <a:pt x="6587385" y="1046600"/>
                </a:cubicBezTo>
                <a:close/>
                <a:moveTo>
                  <a:pt x="6932000" y="1045571"/>
                </a:moveTo>
                <a:cubicBezTo>
                  <a:pt x="6933577" y="1044542"/>
                  <a:pt x="6935017" y="1050989"/>
                  <a:pt x="6937349" y="1055927"/>
                </a:cubicBezTo>
                <a:cubicBezTo>
                  <a:pt x="6934537" y="1061550"/>
                  <a:pt x="6932274" y="1068408"/>
                  <a:pt x="6930697" y="1068545"/>
                </a:cubicBezTo>
                <a:cubicBezTo>
                  <a:pt x="6928982" y="1068683"/>
                  <a:pt x="6926445" y="1062442"/>
                  <a:pt x="6926787" y="1058944"/>
                </a:cubicBezTo>
                <a:cubicBezTo>
                  <a:pt x="6927268" y="1054281"/>
                  <a:pt x="6930148" y="1046737"/>
                  <a:pt x="6932000" y="1045571"/>
                </a:cubicBezTo>
                <a:close/>
                <a:moveTo>
                  <a:pt x="6663303" y="1045022"/>
                </a:moveTo>
                <a:cubicBezTo>
                  <a:pt x="6662892" y="1047079"/>
                  <a:pt x="6662549" y="1049137"/>
                  <a:pt x="6662137" y="1051263"/>
                </a:cubicBezTo>
                <a:cubicBezTo>
                  <a:pt x="6660149" y="1052086"/>
                  <a:pt x="6658160" y="1052909"/>
                  <a:pt x="6656171" y="1053732"/>
                </a:cubicBezTo>
                <a:cubicBezTo>
                  <a:pt x="6657063" y="1051469"/>
                  <a:pt x="6657748" y="1048657"/>
                  <a:pt x="6658983" y="1047217"/>
                </a:cubicBezTo>
                <a:cubicBezTo>
                  <a:pt x="6660149" y="1045708"/>
                  <a:pt x="6661863" y="1045639"/>
                  <a:pt x="6663303" y="1045022"/>
                </a:cubicBezTo>
                <a:close/>
                <a:moveTo>
                  <a:pt x="6510164" y="1021088"/>
                </a:moveTo>
                <a:cubicBezTo>
                  <a:pt x="6510438" y="1020608"/>
                  <a:pt x="6511399" y="1022048"/>
                  <a:pt x="6512016" y="1022597"/>
                </a:cubicBezTo>
                <a:cubicBezTo>
                  <a:pt x="6510850" y="1024998"/>
                  <a:pt x="6509752" y="1027672"/>
                  <a:pt x="6508449" y="1029592"/>
                </a:cubicBezTo>
                <a:cubicBezTo>
                  <a:pt x="6508038" y="1030278"/>
                  <a:pt x="6507078" y="1029112"/>
                  <a:pt x="6506392" y="1028769"/>
                </a:cubicBezTo>
                <a:cubicBezTo>
                  <a:pt x="6507626" y="1026163"/>
                  <a:pt x="6508793" y="1023352"/>
                  <a:pt x="6510164" y="1021088"/>
                </a:cubicBezTo>
                <a:close/>
                <a:moveTo>
                  <a:pt x="7602164" y="978911"/>
                </a:moveTo>
                <a:cubicBezTo>
                  <a:pt x="7598666" y="989678"/>
                  <a:pt x="7597295" y="994410"/>
                  <a:pt x="7594483" y="998113"/>
                </a:cubicBezTo>
                <a:cubicBezTo>
                  <a:pt x="7589956" y="1004011"/>
                  <a:pt x="7583579" y="1011829"/>
                  <a:pt x="7582892" y="1005451"/>
                </a:cubicBezTo>
                <a:cubicBezTo>
                  <a:pt x="7582413" y="1001268"/>
                  <a:pt x="7584538" y="991050"/>
                  <a:pt x="7586802" y="988238"/>
                </a:cubicBezTo>
                <a:cubicBezTo>
                  <a:pt x="7590368" y="983643"/>
                  <a:pt x="7594962" y="982957"/>
                  <a:pt x="7602164" y="978911"/>
                </a:cubicBezTo>
                <a:close/>
                <a:moveTo>
                  <a:pt x="7267151" y="972122"/>
                </a:moveTo>
                <a:cubicBezTo>
                  <a:pt x="7270717" y="968830"/>
                  <a:pt x="7274900" y="979529"/>
                  <a:pt x="7273322" y="987621"/>
                </a:cubicBezTo>
                <a:cubicBezTo>
                  <a:pt x="7272157" y="993519"/>
                  <a:pt x="7269551" y="997977"/>
                  <a:pt x="7266190" y="1006961"/>
                </a:cubicBezTo>
                <a:cubicBezTo>
                  <a:pt x="7263995" y="998526"/>
                  <a:pt x="7261664" y="992559"/>
                  <a:pt x="7261047" y="985152"/>
                </a:cubicBezTo>
                <a:cubicBezTo>
                  <a:pt x="7260841" y="982546"/>
                  <a:pt x="7264750" y="974317"/>
                  <a:pt x="7267151" y="972122"/>
                </a:cubicBezTo>
                <a:close/>
                <a:moveTo>
                  <a:pt x="6427593" y="970133"/>
                </a:moveTo>
                <a:cubicBezTo>
                  <a:pt x="6428416" y="970407"/>
                  <a:pt x="6429102" y="970750"/>
                  <a:pt x="6429788" y="971093"/>
                </a:cubicBezTo>
                <a:cubicBezTo>
                  <a:pt x="6429514" y="974659"/>
                  <a:pt x="6429239" y="978225"/>
                  <a:pt x="6428965" y="981791"/>
                </a:cubicBezTo>
                <a:cubicBezTo>
                  <a:pt x="6428279" y="981243"/>
                  <a:pt x="6427113" y="981174"/>
                  <a:pt x="6427045" y="980146"/>
                </a:cubicBezTo>
                <a:cubicBezTo>
                  <a:pt x="6426976" y="976991"/>
                  <a:pt x="6427388" y="973493"/>
                  <a:pt x="6427593" y="970133"/>
                </a:cubicBezTo>
                <a:close/>
                <a:moveTo>
                  <a:pt x="6868495" y="965401"/>
                </a:moveTo>
                <a:cubicBezTo>
                  <a:pt x="6866094" y="971848"/>
                  <a:pt x="6864791" y="977746"/>
                  <a:pt x="6863146" y="979460"/>
                </a:cubicBezTo>
                <a:cubicBezTo>
                  <a:pt x="6861637" y="981106"/>
                  <a:pt x="6859717" y="978226"/>
                  <a:pt x="6858002" y="977403"/>
                </a:cubicBezTo>
                <a:cubicBezTo>
                  <a:pt x="6859168" y="973219"/>
                  <a:pt x="6860059" y="967459"/>
                  <a:pt x="6861568" y="965539"/>
                </a:cubicBezTo>
                <a:cubicBezTo>
                  <a:pt x="6863214" y="963550"/>
                  <a:pt x="6865340" y="965264"/>
                  <a:pt x="6868495" y="965401"/>
                </a:cubicBezTo>
                <a:close/>
                <a:moveTo>
                  <a:pt x="7499225" y="939409"/>
                </a:moveTo>
                <a:cubicBezTo>
                  <a:pt x="7503889" y="943867"/>
                  <a:pt x="7507523" y="944553"/>
                  <a:pt x="7508963" y="949010"/>
                </a:cubicBezTo>
                <a:cubicBezTo>
                  <a:pt x="7511158" y="955594"/>
                  <a:pt x="7506426" y="971779"/>
                  <a:pt x="7501762" y="973562"/>
                </a:cubicBezTo>
                <a:cubicBezTo>
                  <a:pt x="7498676" y="974728"/>
                  <a:pt x="7494836" y="971162"/>
                  <a:pt x="7494150" y="966087"/>
                </a:cubicBezTo>
                <a:cubicBezTo>
                  <a:pt x="7493464" y="961354"/>
                  <a:pt x="7496550" y="952028"/>
                  <a:pt x="7499225" y="939409"/>
                </a:cubicBezTo>
                <a:close/>
                <a:moveTo>
                  <a:pt x="7061752" y="938449"/>
                </a:moveTo>
                <a:cubicBezTo>
                  <a:pt x="7064358" y="942084"/>
                  <a:pt x="7067170" y="943387"/>
                  <a:pt x="7067445" y="947296"/>
                </a:cubicBezTo>
                <a:cubicBezTo>
                  <a:pt x="7067718" y="951616"/>
                  <a:pt x="7065593" y="958337"/>
                  <a:pt x="7064564" y="964098"/>
                </a:cubicBezTo>
                <a:cubicBezTo>
                  <a:pt x="7062506" y="962452"/>
                  <a:pt x="7059421" y="962452"/>
                  <a:pt x="7058804" y="958612"/>
                </a:cubicBezTo>
                <a:cubicBezTo>
                  <a:pt x="7058186" y="955251"/>
                  <a:pt x="7060243" y="947639"/>
                  <a:pt x="7061752" y="938449"/>
                </a:cubicBezTo>
                <a:close/>
                <a:moveTo>
                  <a:pt x="6795320" y="926791"/>
                </a:moveTo>
                <a:cubicBezTo>
                  <a:pt x="6794977" y="928711"/>
                  <a:pt x="6794566" y="930700"/>
                  <a:pt x="6794154" y="932757"/>
                </a:cubicBezTo>
                <a:cubicBezTo>
                  <a:pt x="6792165" y="933512"/>
                  <a:pt x="6790176" y="934266"/>
                  <a:pt x="6788119" y="935089"/>
                </a:cubicBezTo>
                <a:cubicBezTo>
                  <a:pt x="6789011" y="932963"/>
                  <a:pt x="6789696" y="930220"/>
                  <a:pt x="6790862" y="928917"/>
                </a:cubicBezTo>
                <a:cubicBezTo>
                  <a:pt x="6792097" y="927477"/>
                  <a:pt x="6793811" y="927408"/>
                  <a:pt x="6795320" y="926791"/>
                </a:cubicBezTo>
                <a:close/>
                <a:moveTo>
                  <a:pt x="6718236" y="918698"/>
                </a:moveTo>
                <a:cubicBezTo>
                  <a:pt x="6719196" y="919864"/>
                  <a:pt x="6720088" y="920892"/>
                  <a:pt x="6721596" y="922538"/>
                </a:cubicBezTo>
                <a:cubicBezTo>
                  <a:pt x="6720019" y="925556"/>
                  <a:pt x="6718442" y="928573"/>
                  <a:pt x="6716864" y="931591"/>
                </a:cubicBezTo>
                <a:cubicBezTo>
                  <a:pt x="6715973" y="930425"/>
                  <a:pt x="6714053" y="929396"/>
                  <a:pt x="6714396" y="928025"/>
                </a:cubicBezTo>
                <a:cubicBezTo>
                  <a:pt x="6715081" y="925007"/>
                  <a:pt x="6716864" y="921853"/>
                  <a:pt x="6718236" y="918698"/>
                </a:cubicBezTo>
                <a:close/>
                <a:moveTo>
                  <a:pt x="6640054" y="874944"/>
                </a:moveTo>
                <a:cubicBezTo>
                  <a:pt x="6640260" y="874532"/>
                  <a:pt x="6641152" y="876590"/>
                  <a:pt x="6641701" y="877481"/>
                </a:cubicBezTo>
                <a:cubicBezTo>
                  <a:pt x="6640466" y="879882"/>
                  <a:pt x="6639369" y="882625"/>
                  <a:pt x="6638066" y="884545"/>
                </a:cubicBezTo>
                <a:cubicBezTo>
                  <a:pt x="6637723" y="885093"/>
                  <a:pt x="6636831" y="883311"/>
                  <a:pt x="6636214" y="882625"/>
                </a:cubicBezTo>
                <a:cubicBezTo>
                  <a:pt x="6637517" y="880019"/>
                  <a:pt x="6638683" y="877138"/>
                  <a:pt x="6640054" y="874944"/>
                </a:cubicBezTo>
                <a:close/>
                <a:moveTo>
                  <a:pt x="7426187" y="861513"/>
                </a:moveTo>
                <a:cubicBezTo>
                  <a:pt x="7423238" y="873036"/>
                  <a:pt x="7421729" y="883316"/>
                  <a:pt x="7420220" y="884342"/>
                </a:cubicBezTo>
                <a:cubicBezTo>
                  <a:pt x="7416791" y="886676"/>
                  <a:pt x="7413431" y="884556"/>
                  <a:pt x="7410002" y="884214"/>
                </a:cubicBezTo>
                <a:cubicBezTo>
                  <a:pt x="7411237" y="878104"/>
                  <a:pt x="7412128" y="868571"/>
                  <a:pt x="7413843" y="866657"/>
                </a:cubicBezTo>
                <a:cubicBezTo>
                  <a:pt x="7417203" y="862946"/>
                  <a:pt x="7420906" y="863426"/>
                  <a:pt x="7426187" y="861513"/>
                </a:cubicBezTo>
                <a:close/>
                <a:moveTo>
                  <a:pt x="6995093" y="854991"/>
                </a:moveTo>
                <a:cubicBezTo>
                  <a:pt x="6996670" y="853825"/>
                  <a:pt x="6998316" y="856842"/>
                  <a:pt x="7000922" y="858900"/>
                </a:cubicBezTo>
                <a:cubicBezTo>
                  <a:pt x="6997767" y="864661"/>
                  <a:pt x="6995778" y="870216"/>
                  <a:pt x="6994201" y="870901"/>
                </a:cubicBezTo>
                <a:cubicBezTo>
                  <a:pt x="6992624" y="871586"/>
                  <a:pt x="6991458" y="867198"/>
                  <a:pt x="6990155" y="865072"/>
                </a:cubicBezTo>
                <a:cubicBezTo>
                  <a:pt x="6991801" y="861506"/>
                  <a:pt x="6993447" y="856225"/>
                  <a:pt x="6995093" y="854991"/>
                </a:cubicBezTo>
                <a:close/>
                <a:moveTo>
                  <a:pt x="7197147" y="846335"/>
                </a:moveTo>
                <a:cubicBezTo>
                  <a:pt x="7198347" y="847089"/>
                  <a:pt x="7199736" y="848305"/>
                  <a:pt x="7201245" y="849025"/>
                </a:cubicBezTo>
                <a:cubicBezTo>
                  <a:pt x="7199256" y="857188"/>
                  <a:pt x="7198089" y="865760"/>
                  <a:pt x="7196581" y="867131"/>
                </a:cubicBezTo>
                <a:cubicBezTo>
                  <a:pt x="7194729" y="868778"/>
                  <a:pt x="7191437" y="865897"/>
                  <a:pt x="7190889" y="862056"/>
                </a:cubicBezTo>
                <a:cubicBezTo>
                  <a:pt x="7190409" y="858695"/>
                  <a:pt x="7192535" y="849096"/>
                  <a:pt x="7194181" y="846420"/>
                </a:cubicBezTo>
                <a:cubicBezTo>
                  <a:pt x="7194935" y="845288"/>
                  <a:pt x="7195946" y="845579"/>
                  <a:pt x="7197147" y="846335"/>
                </a:cubicBezTo>
                <a:close/>
                <a:moveTo>
                  <a:pt x="6925484" y="816515"/>
                </a:moveTo>
                <a:cubicBezTo>
                  <a:pt x="6926582" y="816241"/>
                  <a:pt x="6926925" y="818230"/>
                  <a:pt x="6928090" y="820082"/>
                </a:cubicBezTo>
                <a:cubicBezTo>
                  <a:pt x="6925484" y="822003"/>
                  <a:pt x="6923290" y="823718"/>
                  <a:pt x="6921164" y="825020"/>
                </a:cubicBezTo>
                <a:cubicBezTo>
                  <a:pt x="6920958" y="825157"/>
                  <a:pt x="6920409" y="822139"/>
                  <a:pt x="6921095" y="820973"/>
                </a:cubicBezTo>
                <a:cubicBezTo>
                  <a:pt x="6922124" y="819259"/>
                  <a:pt x="6924319" y="816859"/>
                  <a:pt x="6925484" y="816515"/>
                </a:cubicBezTo>
                <a:close/>
                <a:moveTo>
                  <a:pt x="6555701" y="805336"/>
                </a:moveTo>
                <a:cubicBezTo>
                  <a:pt x="6556387" y="805816"/>
                  <a:pt x="6557141" y="806365"/>
                  <a:pt x="6557827" y="806844"/>
                </a:cubicBezTo>
                <a:cubicBezTo>
                  <a:pt x="6557621" y="810823"/>
                  <a:pt x="6557347" y="814732"/>
                  <a:pt x="6557141" y="818641"/>
                </a:cubicBezTo>
                <a:cubicBezTo>
                  <a:pt x="6556455" y="817955"/>
                  <a:pt x="6555221" y="817680"/>
                  <a:pt x="6555221" y="816515"/>
                </a:cubicBezTo>
                <a:cubicBezTo>
                  <a:pt x="6555152" y="813017"/>
                  <a:pt x="6555496" y="809107"/>
                  <a:pt x="6555701" y="805336"/>
                </a:cubicBezTo>
                <a:close/>
                <a:moveTo>
                  <a:pt x="6848949" y="795119"/>
                </a:moveTo>
                <a:cubicBezTo>
                  <a:pt x="6849841" y="796559"/>
                  <a:pt x="6850801" y="797932"/>
                  <a:pt x="6852309" y="800126"/>
                </a:cubicBezTo>
                <a:cubicBezTo>
                  <a:pt x="6850801" y="803349"/>
                  <a:pt x="6849223" y="806573"/>
                  <a:pt x="6847715" y="809727"/>
                </a:cubicBezTo>
                <a:cubicBezTo>
                  <a:pt x="6846823" y="808218"/>
                  <a:pt x="6844834" y="806573"/>
                  <a:pt x="6845177" y="805132"/>
                </a:cubicBezTo>
                <a:cubicBezTo>
                  <a:pt x="6845863" y="801771"/>
                  <a:pt x="6847577" y="798479"/>
                  <a:pt x="6848949" y="795119"/>
                </a:cubicBezTo>
                <a:close/>
                <a:moveTo>
                  <a:pt x="7338044" y="759873"/>
                </a:moveTo>
                <a:cubicBezTo>
                  <a:pt x="7339433" y="760508"/>
                  <a:pt x="7341044" y="761554"/>
                  <a:pt x="7342793" y="762067"/>
                </a:cubicBezTo>
                <a:cubicBezTo>
                  <a:pt x="7340393" y="770022"/>
                  <a:pt x="7339022" y="778459"/>
                  <a:pt x="7337239" y="779899"/>
                </a:cubicBezTo>
                <a:cubicBezTo>
                  <a:pt x="7335112" y="781681"/>
                  <a:pt x="7331272" y="779142"/>
                  <a:pt x="7330724" y="775440"/>
                </a:cubicBezTo>
                <a:cubicBezTo>
                  <a:pt x="7330175" y="772216"/>
                  <a:pt x="7332643" y="762891"/>
                  <a:pt x="7334633" y="760147"/>
                </a:cubicBezTo>
                <a:cubicBezTo>
                  <a:pt x="7335490" y="759014"/>
                  <a:pt x="7336656" y="759237"/>
                  <a:pt x="7338044" y="759873"/>
                </a:cubicBezTo>
                <a:close/>
                <a:moveTo>
                  <a:pt x="7127522" y="755480"/>
                </a:moveTo>
                <a:cubicBezTo>
                  <a:pt x="7129099" y="754932"/>
                  <a:pt x="7131430" y="758362"/>
                  <a:pt x="7131293" y="761103"/>
                </a:cubicBezTo>
                <a:cubicBezTo>
                  <a:pt x="7131156" y="764121"/>
                  <a:pt x="7128550" y="768305"/>
                  <a:pt x="7126218" y="774134"/>
                </a:cubicBezTo>
                <a:cubicBezTo>
                  <a:pt x="7124641" y="769882"/>
                  <a:pt x="7122583" y="767482"/>
                  <a:pt x="7122858" y="764464"/>
                </a:cubicBezTo>
                <a:cubicBezTo>
                  <a:pt x="7123132" y="761584"/>
                  <a:pt x="7126081" y="756029"/>
                  <a:pt x="7127522" y="755480"/>
                </a:cubicBezTo>
                <a:close/>
                <a:moveTo>
                  <a:pt x="6768916" y="732229"/>
                </a:moveTo>
                <a:cubicBezTo>
                  <a:pt x="6769190" y="731680"/>
                  <a:pt x="6770562" y="733463"/>
                  <a:pt x="6770699" y="734903"/>
                </a:cubicBezTo>
                <a:cubicBezTo>
                  <a:pt x="6770836" y="736343"/>
                  <a:pt x="6770150" y="740252"/>
                  <a:pt x="6769808" y="740390"/>
                </a:cubicBezTo>
                <a:cubicBezTo>
                  <a:pt x="6768299" y="741007"/>
                  <a:pt x="6766790" y="740733"/>
                  <a:pt x="6765281" y="740733"/>
                </a:cubicBezTo>
                <a:cubicBezTo>
                  <a:pt x="6766515" y="737852"/>
                  <a:pt x="6767613" y="734698"/>
                  <a:pt x="6768916" y="732229"/>
                </a:cubicBezTo>
                <a:close/>
                <a:moveTo>
                  <a:pt x="7593522" y="729491"/>
                </a:moveTo>
                <a:cubicBezTo>
                  <a:pt x="7586732" y="743282"/>
                  <a:pt x="7584470" y="750063"/>
                  <a:pt x="7581931" y="752738"/>
                </a:cubicBezTo>
                <a:cubicBezTo>
                  <a:pt x="7577200" y="757746"/>
                  <a:pt x="7573222" y="756792"/>
                  <a:pt x="7573771" y="747259"/>
                </a:cubicBezTo>
                <a:cubicBezTo>
                  <a:pt x="7574319" y="737789"/>
                  <a:pt x="7578640" y="731898"/>
                  <a:pt x="7583303" y="730108"/>
                </a:cubicBezTo>
                <a:cubicBezTo>
                  <a:pt x="7586321" y="728942"/>
                  <a:pt x="7588995" y="729628"/>
                  <a:pt x="7593522" y="729491"/>
                </a:cubicBezTo>
                <a:close/>
                <a:moveTo>
                  <a:pt x="7057363" y="718515"/>
                </a:moveTo>
                <a:cubicBezTo>
                  <a:pt x="7058461" y="718242"/>
                  <a:pt x="7058873" y="719887"/>
                  <a:pt x="7060038" y="721395"/>
                </a:cubicBezTo>
                <a:cubicBezTo>
                  <a:pt x="7057432" y="723041"/>
                  <a:pt x="7055238" y="724550"/>
                  <a:pt x="7053111" y="725717"/>
                </a:cubicBezTo>
                <a:cubicBezTo>
                  <a:pt x="7052906" y="725785"/>
                  <a:pt x="7052357" y="723316"/>
                  <a:pt x="7052975" y="722356"/>
                </a:cubicBezTo>
                <a:cubicBezTo>
                  <a:pt x="7054003" y="720915"/>
                  <a:pt x="7056198" y="718858"/>
                  <a:pt x="7057363" y="718515"/>
                </a:cubicBezTo>
                <a:close/>
                <a:moveTo>
                  <a:pt x="6982269" y="680659"/>
                </a:moveTo>
                <a:cubicBezTo>
                  <a:pt x="6981926" y="685528"/>
                  <a:pt x="6981720" y="688477"/>
                  <a:pt x="6981446" y="691495"/>
                </a:cubicBezTo>
                <a:cubicBezTo>
                  <a:pt x="6979594" y="691564"/>
                  <a:pt x="6977468" y="692455"/>
                  <a:pt x="6975891" y="691358"/>
                </a:cubicBezTo>
                <a:cubicBezTo>
                  <a:pt x="6975342" y="691015"/>
                  <a:pt x="6975753" y="683677"/>
                  <a:pt x="6976234" y="683265"/>
                </a:cubicBezTo>
                <a:cubicBezTo>
                  <a:pt x="6978085" y="681552"/>
                  <a:pt x="6980143" y="681413"/>
                  <a:pt x="6982269" y="680659"/>
                </a:cubicBezTo>
                <a:close/>
                <a:moveTo>
                  <a:pt x="7259195" y="671401"/>
                </a:moveTo>
                <a:cubicBezTo>
                  <a:pt x="7260909" y="669961"/>
                  <a:pt x="7263172" y="671951"/>
                  <a:pt x="7266532" y="672705"/>
                </a:cubicBezTo>
                <a:cubicBezTo>
                  <a:pt x="7263995" y="677915"/>
                  <a:pt x="7262624" y="682991"/>
                  <a:pt x="7260909" y="684157"/>
                </a:cubicBezTo>
                <a:cubicBezTo>
                  <a:pt x="7259263" y="685254"/>
                  <a:pt x="7257274" y="682306"/>
                  <a:pt x="7255491" y="681140"/>
                </a:cubicBezTo>
                <a:cubicBezTo>
                  <a:pt x="7256726" y="677711"/>
                  <a:pt x="7257617" y="672773"/>
                  <a:pt x="7259195" y="671401"/>
                </a:cubicBezTo>
                <a:close/>
                <a:moveTo>
                  <a:pt x="7502354" y="652201"/>
                </a:moveTo>
                <a:cubicBezTo>
                  <a:pt x="7504248" y="652972"/>
                  <a:pt x="7506803" y="654292"/>
                  <a:pt x="7510472" y="655423"/>
                </a:cubicBezTo>
                <a:cubicBezTo>
                  <a:pt x="7505122" y="662761"/>
                  <a:pt x="7502105" y="668796"/>
                  <a:pt x="7499431" y="670237"/>
                </a:cubicBezTo>
                <a:cubicBezTo>
                  <a:pt x="7496893" y="671541"/>
                  <a:pt x="7494698" y="667973"/>
                  <a:pt x="7492298" y="666603"/>
                </a:cubicBezTo>
                <a:cubicBezTo>
                  <a:pt x="7494218" y="661596"/>
                  <a:pt x="7495864" y="654669"/>
                  <a:pt x="7498196" y="652269"/>
                </a:cubicBezTo>
                <a:cubicBezTo>
                  <a:pt x="7499225" y="651205"/>
                  <a:pt x="7500459" y="651428"/>
                  <a:pt x="7502354" y="652201"/>
                </a:cubicBezTo>
                <a:close/>
                <a:moveTo>
                  <a:pt x="6683534" y="641910"/>
                </a:moveTo>
                <a:cubicBezTo>
                  <a:pt x="6684220" y="642802"/>
                  <a:pt x="6684906" y="643693"/>
                  <a:pt x="6685660" y="644653"/>
                </a:cubicBezTo>
                <a:cubicBezTo>
                  <a:pt x="6685454" y="648424"/>
                  <a:pt x="6685180" y="652746"/>
                  <a:pt x="6684974" y="656998"/>
                </a:cubicBezTo>
                <a:cubicBezTo>
                  <a:pt x="6684288" y="656037"/>
                  <a:pt x="6683123" y="655351"/>
                  <a:pt x="6683054" y="654049"/>
                </a:cubicBezTo>
                <a:cubicBezTo>
                  <a:pt x="6682985" y="650208"/>
                  <a:pt x="6683328" y="646025"/>
                  <a:pt x="6683534" y="641910"/>
                </a:cubicBezTo>
                <a:close/>
                <a:moveTo>
                  <a:pt x="7187323" y="635808"/>
                </a:moveTo>
                <a:cubicBezTo>
                  <a:pt x="7188695" y="636700"/>
                  <a:pt x="7190067" y="637523"/>
                  <a:pt x="7191369" y="638209"/>
                </a:cubicBezTo>
                <a:cubicBezTo>
                  <a:pt x="7189929" y="639444"/>
                  <a:pt x="7188352" y="641226"/>
                  <a:pt x="7186980" y="641705"/>
                </a:cubicBezTo>
                <a:cubicBezTo>
                  <a:pt x="7185815" y="642118"/>
                  <a:pt x="7184923" y="640953"/>
                  <a:pt x="7183963" y="640404"/>
                </a:cubicBezTo>
                <a:cubicBezTo>
                  <a:pt x="7185060" y="638894"/>
                  <a:pt x="7186226" y="637385"/>
                  <a:pt x="7187323" y="635808"/>
                </a:cubicBezTo>
                <a:close/>
                <a:moveTo>
                  <a:pt x="6898532" y="595549"/>
                </a:moveTo>
                <a:cubicBezTo>
                  <a:pt x="6898669" y="595137"/>
                  <a:pt x="6899629" y="597949"/>
                  <a:pt x="6900246" y="599252"/>
                </a:cubicBezTo>
                <a:cubicBezTo>
                  <a:pt x="6899081" y="601790"/>
                  <a:pt x="6897983" y="604738"/>
                  <a:pt x="6896680" y="606590"/>
                </a:cubicBezTo>
                <a:cubicBezTo>
                  <a:pt x="6896337" y="607139"/>
                  <a:pt x="6895377" y="604670"/>
                  <a:pt x="6894760" y="603573"/>
                </a:cubicBezTo>
                <a:cubicBezTo>
                  <a:pt x="6895994" y="600830"/>
                  <a:pt x="6897161" y="597812"/>
                  <a:pt x="6898532" y="595549"/>
                </a:cubicBezTo>
                <a:close/>
                <a:moveTo>
                  <a:pt x="7414323" y="578476"/>
                </a:moveTo>
                <a:cubicBezTo>
                  <a:pt x="7416860" y="583619"/>
                  <a:pt x="7418987" y="585883"/>
                  <a:pt x="7418849" y="589106"/>
                </a:cubicBezTo>
                <a:cubicBezTo>
                  <a:pt x="7418712" y="591849"/>
                  <a:pt x="7416175" y="597336"/>
                  <a:pt x="7414186" y="598913"/>
                </a:cubicBezTo>
                <a:cubicBezTo>
                  <a:pt x="7412471" y="600284"/>
                  <a:pt x="7408836" y="598708"/>
                  <a:pt x="7408219" y="596582"/>
                </a:cubicBezTo>
                <a:cubicBezTo>
                  <a:pt x="7407740" y="594593"/>
                  <a:pt x="7410208" y="589793"/>
                  <a:pt x="7414323" y="578476"/>
                </a:cubicBezTo>
                <a:close/>
                <a:moveTo>
                  <a:pt x="7106947" y="577173"/>
                </a:moveTo>
                <a:cubicBezTo>
                  <a:pt x="7109004" y="577516"/>
                  <a:pt x="7111062" y="577859"/>
                  <a:pt x="7113050" y="578202"/>
                </a:cubicBezTo>
                <a:cubicBezTo>
                  <a:pt x="7112570" y="583550"/>
                  <a:pt x="7112227" y="586774"/>
                  <a:pt x="7111885" y="589996"/>
                </a:cubicBezTo>
                <a:cubicBezTo>
                  <a:pt x="7110033" y="589037"/>
                  <a:pt x="7107839" y="588831"/>
                  <a:pt x="7106398" y="586568"/>
                </a:cubicBezTo>
                <a:cubicBezTo>
                  <a:pt x="7105781" y="585677"/>
                  <a:pt x="7106741" y="580464"/>
                  <a:pt x="7106947" y="577173"/>
                </a:cubicBezTo>
                <a:close/>
                <a:moveTo>
                  <a:pt x="7324894" y="559204"/>
                </a:moveTo>
                <a:cubicBezTo>
                  <a:pt x="7326472" y="560507"/>
                  <a:pt x="7328050" y="561673"/>
                  <a:pt x="7329627" y="562770"/>
                </a:cubicBezTo>
                <a:cubicBezTo>
                  <a:pt x="7327912" y="564210"/>
                  <a:pt x="7326129" y="566405"/>
                  <a:pt x="7324621" y="566886"/>
                </a:cubicBezTo>
                <a:cubicBezTo>
                  <a:pt x="7323386" y="567296"/>
                  <a:pt x="7322288" y="565582"/>
                  <a:pt x="7321123" y="564759"/>
                </a:cubicBezTo>
                <a:cubicBezTo>
                  <a:pt x="7322426" y="562908"/>
                  <a:pt x="7323660" y="561125"/>
                  <a:pt x="7324894" y="559204"/>
                </a:cubicBezTo>
                <a:close/>
                <a:moveTo>
                  <a:pt x="7586116" y="494739"/>
                </a:moveTo>
                <a:cubicBezTo>
                  <a:pt x="7588241" y="493710"/>
                  <a:pt x="7590436" y="495356"/>
                  <a:pt x="7594070" y="496248"/>
                </a:cubicBezTo>
                <a:cubicBezTo>
                  <a:pt x="7589956" y="500568"/>
                  <a:pt x="7587281" y="504683"/>
                  <a:pt x="7585087" y="505437"/>
                </a:cubicBezTo>
                <a:cubicBezTo>
                  <a:pt x="7583029" y="506191"/>
                  <a:pt x="7581452" y="503380"/>
                  <a:pt x="7579600" y="502215"/>
                </a:cubicBezTo>
                <a:cubicBezTo>
                  <a:pt x="7581795" y="499539"/>
                  <a:pt x="7583852" y="495835"/>
                  <a:pt x="7586116" y="494739"/>
                </a:cubicBezTo>
                <a:close/>
                <a:moveTo>
                  <a:pt x="7240814" y="486167"/>
                </a:moveTo>
                <a:cubicBezTo>
                  <a:pt x="7241843" y="488566"/>
                  <a:pt x="7242872" y="490898"/>
                  <a:pt x="7244587" y="494602"/>
                </a:cubicBezTo>
                <a:cubicBezTo>
                  <a:pt x="7243078" y="498169"/>
                  <a:pt x="7241569" y="501665"/>
                  <a:pt x="7240060" y="505163"/>
                </a:cubicBezTo>
                <a:cubicBezTo>
                  <a:pt x="7239031" y="502626"/>
                  <a:pt x="7237043" y="499470"/>
                  <a:pt x="7237249" y="497687"/>
                </a:cubicBezTo>
                <a:cubicBezTo>
                  <a:pt x="7237866" y="493504"/>
                  <a:pt x="7239580" y="490007"/>
                  <a:pt x="7240814" y="486167"/>
                </a:cubicBezTo>
                <a:close/>
                <a:moveTo>
                  <a:pt x="6811230" y="484244"/>
                </a:moveTo>
                <a:cubicBezTo>
                  <a:pt x="6811916" y="485342"/>
                  <a:pt x="6812602" y="486371"/>
                  <a:pt x="6813356" y="487537"/>
                </a:cubicBezTo>
                <a:cubicBezTo>
                  <a:pt x="6813151" y="491583"/>
                  <a:pt x="6812945" y="496109"/>
                  <a:pt x="6812739" y="500704"/>
                </a:cubicBezTo>
                <a:cubicBezTo>
                  <a:pt x="6812053" y="499538"/>
                  <a:pt x="6810819" y="498647"/>
                  <a:pt x="6810819" y="497207"/>
                </a:cubicBezTo>
                <a:cubicBezTo>
                  <a:pt x="6810681" y="493023"/>
                  <a:pt x="6811093" y="488566"/>
                  <a:pt x="6811230" y="484244"/>
                </a:cubicBezTo>
                <a:close/>
                <a:moveTo>
                  <a:pt x="7489144" y="472930"/>
                </a:moveTo>
                <a:cubicBezTo>
                  <a:pt x="7490652" y="473616"/>
                  <a:pt x="7492230" y="474370"/>
                  <a:pt x="7493738" y="474987"/>
                </a:cubicBezTo>
                <a:cubicBezTo>
                  <a:pt x="7491613" y="477389"/>
                  <a:pt x="7489486" y="479719"/>
                  <a:pt x="7487361" y="482051"/>
                </a:cubicBezTo>
                <a:cubicBezTo>
                  <a:pt x="7486263" y="480884"/>
                  <a:pt x="7483932" y="479583"/>
                  <a:pt x="7484274" y="478486"/>
                </a:cubicBezTo>
                <a:cubicBezTo>
                  <a:pt x="7484960" y="476565"/>
                  <a:pt x="7487429" y="474782"/>
                  <a:pt x="7489144" y="472930"/>
                </a:cubicBezTo>
                <a:close/>
                <a:moveTo>
                  <a:pt x="7027394" y="470527"/>
                </a:moveTo>
                <a:cubicBezTo>
                  <a:pt x="7027600" y="470047"/>
                  <a:pt x="7028698" y="472928"/>
                  <a:pt x="7029383" y="474231"/>
                </a:cubicBezTo>
                <a:cubicBezTo>
                  <a:pt x="7028217" y="476905"/>
                  <a:pt x="7027189" y="480061"/>
                  <a:pt x="7025954" y="481980"/>
                </a:cubicBezTo>
                <a:cubicBezTo>
                  <a:pt x="7025543" y="482666"/>
                  <a:pt x="7024514" y="480197"/>
                  <a:pt x="7023760" y="479169"/>
                </a:cubicBezTo>
                <a:cubicBezTo>
                  <a:pt x="7024925" y="476220"/>
                  <a:pt x="7026023" y="472859"/>
                  <a:pt x="7027394" y="470527"/>
                </a:cubicBezTo>
                <a:close/>
                <a:moveTo>
                  <a:pt x="7385930" y="397286"/>
                </a:moveTo>
                <a:cubicBezTo>
                  <a:pt x="7388331" y="398040"/>
                  <a:pt x="7390799" y="398658"/>
                  <a:pt x="7393337" y="399343"/>
                </a:cubicBezTo>
                <a:cubicBezTo>
                  <a:pt x="7392720" y="405036"/>
                  <a:pt x="7392309" y="408465"/>
                  <a:pt x="7391897" y="411894"/>
                </a:cubicBezTo>
                <a:cubicBezTo>
                  <a:pt x="7389565" y="410522"/>
                  <a:pt x="7386891" y="409973"/>
                  <a:pt x="7385176" y="407367"/>
                </a:cubicBezTo>
                <a:cubicBezTo>
                  <a:pt x="7384422" y="406270"/>
                  <a:pt x="7385588" y="400852"/>
                  <a:pt x="7385930" y="397286"/>
                </a:cubicBezTo>
                <a:close/>
                <a:moveTo>
                  <a:pt x="7154678" y="363200"/>
                </a:moveTo>
                <a:cubicBezTo>
                  <a:pt x="7156118" y="363063"/>
                  <a:pt x="7157559" y="364366"/>
                  <a:pt x="7159068" y="365120"/>
                </a:cubicBezTo>
                <a:cubicBezTo>
                  <a:pt x="7158724" y="367383"/>
                  <a:pt x="7158382" y="369578"/>
                  <a:pt x="7158039" y="371773"/>
                </a:cubicBezTo>
                <a:cubicBezTo>
                  <a:pt x="7156462" y="370881"/>
                  <a:pt x="7154953" y="369989"/>
                  <a:pt x="7153375" y="369029"/>
                </a:cubicBezTo>
                <a:cubicBezTo>
                  <a:pt x="7153787" y="366972"/>
                  <a:pt x="7154198" y="363269"/>
                  <a:pt x="7154678" y="363200"/>
                </a:cubicBezTo>
                <a:close/>
                <a:moveTo>
                  <a:pt x="6938858" y="336866"/>
                </a:moveTo>
                <a:cubicBezTo>
                  <a:pt x="6939612" y="337688"/>
                  <a:pt x="6941052" y="338306"/>
                  <a:pt x="6941052" y="339335"/>
                </a:cubicBezTo>
                <a:cubicBezTo>
                  <a:pt x="6941258" y="344134"/>
                  <a:pt x="6940984" y="349005"/>
                  <a:pt x="6940915" y="353805"/>
                </a:cubicBezTo>
                <a:cubicBezTo>
                  <a:pt x="6940161" y="352777"/>
                  <a:pt x="6938858" y="351954"/>
                  <a:pt x="6938789" y="350582"/>
                </a:cubicBezTo>
                <a:cubicBezTo>
                  <a:pt x="6938583" y="346124"/>
                  <a:pt x="6938789" y="341461"/>
                  <a:pt x="6938858" y="336866"/>
                </a:cubicBezTo>
                <a:close/>
                <a:moveTo>
                  <a:pt x="7562935" y="324249"/>
                </a:moveTo>
                <a:cubicBezTo>
                  <a:pt x="7562523" y="329118"/>
                  <a:pt x="7562249" y="332204"/>
                  <a:pt x="7561975" y="335222"/>
                </a:cubicBezTo>
                <a:cubicBezTo>
                  <a:pt x="7559438" y="334605"/>
                  <a:pt x="7556694" y="334742"/>
                  <a:pt x="7554568" y="332958"/>
                </a:cubicBezTo>
                <a:cubicBezTo>
                  <a:pt x="7553814" y="332341"/>
                  <a:pt x="7554294" y="324798"/>
                  <a:pt x="7554911" y="324592"/>
                </a:cubicBezTo>
                <a:cubicBezTo>
                  <a:pt x="7557311" y="323563"/>
                  <a:pt x="7560123" y="324180"/>
                  <a:pt x="7562935" y="324249"/>
                </a:cubicBezTo>
                <a:close/>
                <a:moveTo>
                  <a:pt x="7291496" y="266365"/>
                </a:moveTo>
                <a:cubicBezTo>
                  <a:pt x="7291839" y="265885"/>
                  <a:pt x="7293416" y="268971"/>
                  <a:pt x="7293622" y="270891"/>
                </a:cubicBezTo>
                <a:cubicBezTo>
                  <a:pt x="7293828" y="272812"/>
                  <a:pt x="7293073" y="277132"/>
                  <a:pt x="7292662" y="277063"/>
                </a:cubicBezTo>
                <a:cubicBezTo>
                  <a:pt x="7290947" y="276789"/>
                  <a:pt x="7289164" y="275418"/>
                  <a:pt x="7287381" y="274389"/>
                </a:cubicBezTo>
                <a:cubicBezTo>
                  <a:pt x="7288684" y="271577"/>
                  <a:pt x="7289987" y="268422"/>
                  <a:pt x="7291496" y="266365"/>
                </a:cubicBezTo>
                <a:close/>
                <a:moveTo>
                  <a:pt x="7067239" y="205260"/>
                </a:moveTo>
                <a:cubicBezTo>
                  <a:pt x="7068268" y="209100"/>
                  <a:pt x="7069228" y="212941"/>
                  <a:pt x="7070187" y="216850"/>
                </a:cubicBezTo>
                <a:cubicBezTo>
                  <a:pt x="7069845" y="219113"/>
                  <a:pt x="7069502" y="221446"/>
                  <a:pt x="7069091" y="223708"/>
                </a:cubicBezTo>
                <a:cubicBezTo>
                  <a:pt x="7068062" y="219731"/>
                  <a:pt x="7066896" y="216027"/>
                  <a:pt x="7066073" y="211708"/>
                </a:cubicBezTo>
                <a:cubicBezTo>
                  <a:pt x="7065867" y="210678"/>
                  <a:pt x="7066827" y="207456"/>
                  <a:pt x="7067239" y="205260"/>
                </a:cubicBezTo>
                <a:close/>
                <a:moveTo>
                  <a:pt x="7451630" y="198059"/>
                </a:moveTo>
                <a:cubicBezTo>
                  <a:pt x="7451904" y="197853"/>
                  <a:pt x="7453070" y="201214"/>
                  <a:pt x="7453893" y="202928"/>
                </a:cubicBezTo>
                <a:cubicBezTo>
                  <a:pt x="7452316" y="204711"/>
                  <a:pt x="7450875" y="206906"/>
                  <a:pt x="7449161" y="207935"/>
                </a:cubicBezTo>
                <a:cubicBezTo>
                  <a:pt x="7448681" y="208209"/>
                  <a:pt x="7447515" y="205123"/>
                  <a:pt x="7446692" y="203614"/>
                </a:cubicBezTo>
                <a:cubicBezTo>
                  <a:pt x="7448338" y="201694"/>
                  <a:pt x="7449915" y="199431"/>
                  <a:pt x="7451630" y="198059"/>
                </a:cubicBezTo>
                <a:close/>
                <a:moveTo>
                  <a:pt x="7196375" y="94436"/>
                </a:moveTo>
                <a:cubicBezTo>
                  <a:pt x="7197335" y="98619"/>
                  <a:pt x="7198433" y="102597"/>
                  <a:pt x="7199118" y="107122"/>
                </a:cubicBezTo>
                <a:cubicBezTo>
                  <a:pt x="7199324" y="108562"/>
                  <a:pt x="7198433" y="111444"/>
                  <a:pt x="7198089" y="113637"/>
                </a:cubicBezTo>
                <a:cubicBezTo>
                  <a:pt x="7197060" y="109249"/>
                  <a:pt x="7195964" y="105066"/>
                  <a:pt x="7195141" y="100403"/>
                </a:cubicBezTo>
                <a:cubicBezTo>
                  <a:pt x="7194866" y="99374"/>
                  <a:pt x="7195895" y="96493"/>
                  <a:pt x="7196375" y="94436"/>
                </a:cubicBezTo>
                <a:close/>
                <a:moveTo>
                  <a:pt x="7340805" y="22289"/>
                </a:moveTo>
                <a:cubicBezTo>
                  <a:pt x="7341902" y="26405"/>
                  <a:pt x="7343137" y="30381"/>
                  <a:pt x="7343891" y="34634"/>
                </a:cubicBezTo>
                <a:cubicBezTo>
                  <a:pt x="7344097" y="36005"/>
                  <a:pt x="7343000" y="38268"/>
                  <a:pt x="7342451" y="40121"/>
                </a:cubicBezTo>
                <a:cubicBezTo>
                  <a:pt x="7341285" y="35868"/>
                  <a:pt x="7339982" y="31685"/>
                  <a:pt x="7339091" y="27159"/>
                </a:cubicBezTo>
                <a:cubicBezTo>
                  <a:pt x="7338885" y="26130"/>
                  <a:pt x="7340188" y="23935"/>
                  <a:pt x="7340805" y="22289"/>
                </a:cubicBezTo>
                <a:close/>
                <a:moveTo>
                  <a:pt x="7507111" y="0"/>
                </a:moveTo>
                <a:cubicBezTo>
                  <a:pt x="7508276" y="3566"/>
                  <a:pt x="7509580" y="7064"/>
                  <a:pt x="7510403" y="10699"/>
                </a:cubicBezTo>
                <a:cubicBezTo>
                  <a:pt x="7510677" y="11864"/>
                  <a:pt x="7509443" y="13510"/>
                  <a:pt x="7508894" y="14950"/>
                </a:cubicBezTo>
                <a:cubicBezTo>
                  <a:pt x="7507659" y="11247"/>
                  <a:pt x="7506219" y="7544"/>
                  <a:pt x="7505328" y="3703"/>
                </a:cubicBezTo>
                <a:cubicBezTo>
                  <a:pt x="7505122" y="2880"/>
                  <a:pt x="7506493" y="1234"/>
                  <a:pt x="7507111" y="0"/>
                </a:cubicBezTo>
                <a:close/>
              </a:path>
            </a:pathLst>
          </a:custGeom>
          <a:gradFill>
            <a:gsLst>
              <a:gs pos="100000">
                <a:schemeClr val="bg1">
                  <a:lumMod val="85000"/>
                </a:schemeClr>
              </a:gs>
              <a:gs pos="5000">
                <a:schemeClr val="bg1">
                  <a:lumMod val="85000"/>
                  <a:alpha val="0"/>
                </a:schemeClr>
              </a:gs>
              <a:gs pos="69000">
                <a:srgbClr val="4D7C2C"/>
              </a:gs>
            </a:gsLst>
            <a:lin ang="5400000" scaled="0"/>
          </a:gradFill>
          <a:ln w="6853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5D1F3FF-61ED-4758-D502-17D251854B56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847726" y="453612"/>
            <a:ext cx="902811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Heavy" panose="020B0A00000000000000" charset="-122"/>
                <a:ea typeface="思源黑体 CN Heavy" panose="020B0A00000000000000" charset="-122"/>
                <a:cs typeface="OPPOSans H" panose="00020600040101010101" pitchFamily="18" charset="-122"/>
              </a:rPr>
              <a:t>调参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CN Heavy" panose="020B0A00000000000000" charset="-122"/>
              <a:ea typeface="思源黑体 CN Heavy" panose="020B0A00000000000000" charset="-122"/>
              <a:cs typeface="OPPOSans H" panose="00020600040101010101" pitchFamily="18" charset="-122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80483CE9-3EC0-5C18-1640-0FD12F5B253B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771207" y="546490"/>
            <a:ext cx="76835" cy="335915"/>
          </a:xfrm>
          <a:prstGeom prst="rect">
            <a:avLst/>
          </a:prstGeom>
          <a:solidFill>
            <a:srgbClr val="496F2D"/>
          </a:solidFill>
          <a:ln w="12700" cap="flat" cmpd="sng" algn="ctr">
            <a:solidFill>
              <a:srgbClr val="AEB5C0">
                <a:alpha val="100000"/>
              </a:srgb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>
              <a:solidFill>
                <a:srgbClr val="000000"/>
              </a:solidFill>
            </a:endParaRPr>
          </a:p>
        </p:txBody>
      </p:sp>
      <p:pic>
        <p:nvPicPr>
          <p:cNvPr id="7" name="图片 6" descr="校标文字组合-深绿色">
            <a:extLst>
              <a:ext uri="{FF2B5EF4-FFF2-40B4-BE49-F238E27FC236}">
                <a16:creationId xmlns:a16="http://schemas.microsoft.com/office/drawing/2014/main" id="{5D70A6DE-5489-86DE-0CCA-DB53115F2875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33333" t="3914"/>
          <a:stretch>
            <a:fillRect/>
          </a:stretch>
        </p:blipFill>
        <p:spPr>
          <a:xfrm>
            <a:off x="10587355" y="459105"/>
            <a:ext cx="1035050" cy="474345"/>
          </a:xfrm>
          <a:prstGeom prst="rect">
            <a:avLst/>
          </a:prstGeom>
        </p:spPr>
      </p:pic>
      <p:grpSp>
        <p:nvGrpSpPr>
          <p:cNvPr id="10" name="组合 9">
            <a:extLst>
              <a:ext uri="{FF2B5EF4-FFF2-40B4-BE49-F238E27FC236}">
                <a16:creationId xmlns:a16="http://schemas.microsoft.com/office/drawing/2014/main" id="{EF037C95-B1EA-8EC1-94BD-0BEEA35FD98B}"/>
              </a:ext>
            </a:extLst>
          </p:cNvPr>
          <p:cNvGrpSpPr/>
          <p:nvPr/>
        </p:nvGrpSpPr>
        <p:grpSpPr>
          <a:xfrm>
            <a:off x="9986010" y="436245"/>
            <a:ext cx="530860" cy="489585"/>
            <a:chOff x="15726" y="687"/>
            <a:chExt cx="836" cy="771"/>
          </a:xfrm>
        </p:grpSpPr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3CC92F91-C51A-9513-B5E8-0B2DF4EBB0AB}"/>
                </a:ext>
              </a:extLst>
            </p:cNvPr>
            <p:cNvCxnSpPr/>
            <p:nvPr userDrawn="1">
              <p:custDataLst>
                <p:tags r:id="rId4"/>
              </p:custDataLst>
            </p:nvPr>
          </p:nvCxnSpPr>
          <p:spPr>
            <a:xfrm>
              <a:off x="15726" y="769"/>
              <a:ext cx="0" cy="607"/>
            </a:xfrm>
            <a:prstGeom prst="line">
              <a:avLst/>
            </a:prstGeom>
            <a:ln w="19050" cap="flat" cmpd="sng" algn="ctr">
              <a:solidFill>
                <a:srgbClr val="FFFFFF">
                  <a:alpha val="100000"/>
                </a:srgbClr>
              </a:solidFill>
              <a:prstDash val="solid"/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1" name="图片 20" descr="upload_post_object_v2_3107630620">
              <a:extLst>
                <a:ext uri="{FF2B5EF4-FFF2-40B4-BE49-F238E27FC236}">
                  <a16:creationId xmlns:a16="http://schemas.microsoft.com/office/drawing/2014/main" id="{1219FA78-E288-D001-F4BD-9FCF9E164E39}"/>
                </a:ext>
              </a:extLst>
            </p:cNvPr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8"/>
            <a:srcRect r="65768"/>
            <a:stretch>
              <a:fillRect/>
            </a:stretch>
          </p:blipFill>
          <p:spPr>
            <a:xfrm>
              <a:off x="15837" y="687"/>
              <a:ext cx="725" cy="771"/>
            </a:xfrm>
            <a:prstGeom prst="rect">
              <a:avLst/>
            </a:prstGeom>
          </p:spPr>
        </p:pic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5DF868AD-0141-D2C6-2C2B-3D6C29683F12}"/>
              </a:ext>
            </a:extLst>
          </p:cNvPr>
          <p:cNvSpPr txBox="1"/>
          <p:nvPr/>
        </p:nvSpPr>
        <p:spPr>
          <a:xfrm>
            <a:off x="809624" y="1206033"/>
            <a:ext cx="1569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网格搜索调参</a:t>
            </a:r>
            <a:endParaRPr lang="en-US" altLang="zh-CN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A777E8D-4CAE-B0B6-D57D-52EFF822896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224328" y="976832"/>
            <a:ext cx="8398077" cy="5651967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3A368111-DA67-F0E1-3924-9ABFC1B5E83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3363" y="3733697"/>
            <a:ext cx="3958751" cy="20191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2232022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0FFF3F7-1172-2D4F-0451-A447AF1DEC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任意多边形: 形状 6">
            <a:extLst>
              <a:ext uri="{FF2B5EF4-FFF2-40B4-BE49-F238E27FC236}">
                <a16:creationId xmlns:a16="http://schemas.microsoft.com/office/drawing/2014/main" id="{1841FF99-6482-CDB9-135C-D52350010EAC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 rot="374402">
            <a:off x="-463430" y="4140470"/>
            <a:ext cx="13292468" cy="3691321"/>
          </a:xfrm>
          <a:custGeom>
            <a:avLst/>
            <a:gdLst>
              <a:gd name="connsiteX0" fmla="*/ 412321 w 8014260"/>
              <a:gd name="connsiteY0" fmla="*/ 4823987 h 4925968"/>
              <a:gd name="connsiteX1" fmla="*/ 434263 w 8014260"/>
              <a:gd name="connsiteY1" fmla="*/ 4828033 h 4925968"/>
              <a:gd name="connsiteX2" fmla="*/ 445579 w 8014260"/>
              <a:gd name="connsiteY2" fmla="*/ 4889001 h 4925968"/>
              <a:gd name="connsiteX3" fmla="*/ 430013 w 8014260"/>
              <a:gd name="connsiteY3" fmla="*/ 4916638 h 4925968"/>
              <a:gd name="connsiteX4" fmla="*/ 400936 w 8014260"/>
              <a:gd name="connsiteY4" fmla="*/ 4924456 h 4925968"/>
              <a:gd name="connsiteX5" fmla="*/ 392294 w 8014260"/>
              <a:gd name="connsiteY5" fmla="*/ 4847578 h 4925968"/>
              <a:gd name="connsiteX6" fmla="*/ 412321 w 8014260"/>
              <a:gd name="connsiteY6" fmla="*/ 4823987 h 4925968"/>
              <a:gd name="connsiteX7" fmla="*/ 551651 w 8014260"/>
              <a:gd name="connsiteY7" fmla="*/ 4720664 h 4925968"/>
              <a:gd name="connsiteX8" fmla="*/ 578904 w 8014260"/>
              <a:gd name="connsiteY8" fmla="*/ 4775500 h 4925968"/>
              <a:gd name="connsiteX9" fmla="*/ 549209 w 8014260"/>
              <a:gd name="connsiteY9" fmla="*/ 4862185 h 4925968"/>
              <a:gd name="connsiteX10" fmla="*/ 510121 w 8014260"/>
              <a:gd name="connsiteY10" fmla="*/ 4816991 h 4925968"/>
              <a:gd name="connsiteX11" fmla="*/ 537960 w 8014260"/>
              <a:gd name="connsiteY11" fmla="*/ 4725025 h 4925968"/>
              <a:gd name="connsiteX12" fmla="*/ 551651 w 8014260"/>
              <a:gd name="connsiteY12" fmla="*/ 4720664 h 4925968"/>
              <a:gd name="connsiteX13" fmla="*/ 473462 w 8014260"/>
              <a:gd name="connsiteY13" fmla="*/ 4651906 h 4925968"/>
              <a:gd name="connsiteX14" fmla="*/ 499620 w 8014260"/>
              <a:gd name="connsiteY14" fmla="*/ 4686827 h 4925968"/>
              <a:gd name="connsiteX15" fmla="*/ 472742 w 8014260"/>
              <a:gd name="connsiteY15" fmla="*/ 4784416 h 4925968"/>
              <a:gd name="connsiteX16" fmla="*/ 433513 w 8014260"/>
              <a:gd name="connsiteY16" fmla="*/ 4750606 h 4925968"/>
              <a:gd name="connsiteX17" fmla="*/ 460260 w 8014260"/>
              <a:gd name="connsiteY17" fmla="*/ 4661384 h 4925968"/>
              <a:gd name="connsiteX18" fmla="*/ 473462 w 8014260"/>
              <a:gd name="connsiteY18" fmla="*/ 4651906 h 4925968"/>
              <a:gd name="connsiteX19" fmla="*/ 416775 w 8014260"/>
              <a:gd name="connsiteY19" fmla="*/ 4631071 h 4925968"/>
              <a:gd name="connsiteX20" fmla="*/ 420069 w 8014260"/>
              <a:gd name="connsiteY20" fmla="*/ 4684221 h 4925968"/>
              <a:gd name="connsiteX21" fmla="*/ 381250 w 8014260"/>
              <a:gd name="connsiteY21" fmla="*/ 4734764 h 4925968"/>
              <a:gd name="connsiteX22" fmla="*/ 371923 w 8014260"/>
              <a:gd name="connsiteY22" fmla="*/ 4667076 h 4925968"/>
              <a:gd name="connsiteX23" fmla="*/ 416775 w 8014260"/>
              <a:gd name="connsiteY23" fmla="*/ 4631071 h 4925968"/>
              <a:gd name="connsiteX24" fmla="*/ 681739 w 8014260"/>
              <a:gd name="connsiteY24" fmla="*/ 4604917 h 4925968"/>
              <a:gd name="connsiteX25" fmla="*/ 709339 w 8014260"/>
              <a:gd name="connsiteY25" fmla="*/ 4677979 h 4925968"/>
              <a:gd name="connsiteX26" fmla="*/ 682595 w 8014260"/>
              <a:gd name="connsiteY26" fmla="*/ 4783455 h 4925968"/>
              <a:gd name="connsiteX27" fmla="*/ 641040 w 8014260"/>
              <a:gd name="connsiteY27" fmla="*/ 4726740 h 4925968"/>
              <a:gd name="connsiteX28" fmla="*/ 667922 w 8014260"/>
              <a:gd name="connsiteY28" fmla="*/ 4607754 h 4925968"/>
              <a:gd name="connsiteX29" fmla="*/ 681739 w 8014260"/>
              <a:gd name="connsiteY29" fmla="*/ 4604917 h 4925968"/>
              <a:gd name="connsiteX30" fmla="*/ 397229 w 8014260"/>
              <a:gd name="connsiteY30" fmla="*/ 4543014 h 4925968"/>
              <a:gd name="connsiteX31" fmla="*/ 404017 w 8014260"/>
              <a:gd name="connsiteY31" fmla="*/ 4563999 h 4925968"/>
              <a:gd name="connsiteX32" fmla="*/ 389684 w 8014260"/>
              <a:gd name="connsiteY32" fmla="*/ 4589374 h 4925968"/>
              <a:gd name="connsiteX33" fmla="*/ 363143 w 8014260"/>
              <a:gd name="connsiteY33" fmla="*/ 4614886 h 4925968"/>
              <a:gd name="connsiteX34" fmla="*/ 357245 w 8014260"/>
              <a:gd name="connsiteY34" fmla="*/ 4581899 h 4925968"/>
              <a:gd name="connsiteX35" fmla="*/ 378849 w 8014260"/>
              <a:gd name="connsiteY35" fmla="*/ 4555358 h 4925968"/>
              <a:gd name="connsiteX36" fmla="*/ 397229 w 8014260"/>
              <a:gd name="connsiteY36" fmla="*/ 4543014 h 4925968"/>
              <a:gd name="connsiteX37" fmla="*/ 601081 w 8014260"/>
              <a:gd name="connsiteY37" fmla="*/ 4509376 h 4925968"/>
              <a:gd name="connsiteX38" fmla="*/ 628144 w 8014260"/>
              <a:gd name="connsiteY38" fmla="*/ 4554741 h 4925968"/>
              <a:gd name="connsiteX39" fmla="*/ 603040 w 8014260"/>
              <a:gd name="connsiteY39" fmla="*/ 4675648 h 4925968"/>
              <a:gd name="connsiteX40" fmla="*/ 562717 w 8014260"/>
              <a:gd name="connsiteY40" fmla="*/ 4629082 h 4925968"/>
              <a:gd name="connsiteX41" fmla="*/ 587891 w 8014260"/>
              <a:gd name="connsiteY41" fmla="*/ 4519560 h 4925968"/>
              <a:gd name="connsiteX42" fmla="*/ 601081 w 8014260"/>
              <a:gd name="connsiteY42" fmla="*/ 4509376 h 4925968"/>
              <a:gd name="connsiteX43" fmla="*/ 474370 w 8014260"/>
              <a:gd name="connsiteY43" fmla="*/ 4507543 h 4925968"/>
              <a:gd name="connsiteX44" fmla="*/ 478841 w 8014260"/>
              <a:gd name="connsiteY44" fmla="*/ 4511879 h 4925968"/>
              <a:gd name="connsiteX45" fmla="*/ 451820 w 8014260"/>
              <a:gd name="connsiteY45" fmla="*/ 4573258 h 4925968"/>
              <a:gd name="connsiteX46" fmla="*/ 416300 w 8014260"/>
              <a:gd name="connsiteY46" fmla="*/ 4588894 h 4925968"/>
              <a:gd name="connsiteX47" fmla="*/ 441946 w 8014260"/>
              <a:gd name="connsiteY47" fmla="*/ 4531836 h 4925968"/>
              <a:gd name="connsiteX48" fmla="*/ 474370 w 8014260"/>
              <a:gd name="connsiteY48" fmla="*/ 4507543 h 4925968"/>
              <a:gd name="connsiteX49" fmla="*/ 809853 w 8014260"/>
              <a:gd name="connsiteY49" fmla="*/ 4487492 h 4925968"/>
              <a:gd name="connsiteX50" fmla="*/ 839298 w 8014260"/>
              <a:gd name="connsiteY50" fmla="*/ 4572571 h 4925968"/>
              <a:gd name="connsiteX51" fmla="*/ 812277 w 8014260"/>
              <a:gd name="connsiteY51" fmla="*/ 4697799 h 4925968"/>
              <a:gd name="connsiteX52" fmla="*/ 770860 w 8014260"/>
              <a:gd name="connsiteY52" fmla="*/ 4619892 h 4925968"/>
              <a:gd name="connsiteX53" fmla="*/ 796023 w 8014260"/>
              <a:gd name="connsiteY53" fmla="*/ 4490138 h 4925968"/>
              <a:gd name="connsiteX54" fmla="*/ 809853 w 8014260"/>
              <a:gd name="connsiteY54" fmla="*/ 4487492 h 4925968"/>
              <a:gd name="connsiteX55" fmla="*/ 538510 w 8014260"/>
              <a:gd name="connsiteY55" fmla="*/ 4477769 h 4925968"/>
              <a:gd name="connsiteX56" fmla="*/ 552154 w 8014260"/>
              <a:gd name="connsiteY56" fmla="*/ 4495831 h 4925968"/>
              <a:gd name="connsiteX57" fmla="*/ 526231 w 8014260"/>
              <a:gd name="connsiteY57" fmla="*/ 4591774 h 4925968"/>
              <a:gd name="connsiteX58" fmla="*/ 487554 w 8014260"/>
              <a:gd name="connsiteY58" fmla="*/ 4576207 h 4925968"/>
              <a:gd name="connsiteX59" fmla="*/ 514162 w 8014260"/>
              <a:gd name="connsiteY59" fmla="*/ 4496997 h 4925968"/>
              <a:gd name="connsiteX60" fmla="*/ 538510 w 8014260"/>
              <a:gd name="connsiteY60" fmla="*/ 4477769 h 4925968"/>
              <a:gd name="connsiteX61" fmla="*/ 382345 w 8014260"/>
              <a:gd name="connsiteY61" fmla="*/ 4469153 h 4925968"/>
              <a:gd name="connsiteX62" fmla="*/ 387212 w 8014260"/>
              <a:gd name="connsiteY62" fmla="*/ 4489590 h 4925968"/>
              <a:gd name="connsiteX63" fmla="*/ 371923 w 8014260"/>
              <a:gd name="connsiteY63" fmla="*/ 4512839 h 4925968"/>
              <a:gd name="connsiteX64" fmla="*/ 348122 w 8014260"/>
              <a:gd name="connsiteY64" fmla="*/ 4532796 h 4925968"/>
              <a:gd name="connsiteX65" fmla="*/ 342639 w 8014260"/>
              <a:gd name="connsiteY65" fmla="*/ 4503992 h 4925968"/>
              <a:gd name="connsiteX66" fmla="*/ 364173 w 8014260"/>
              <a:gd name="connsiteY66" fmla="*/ 4479715 h 4925968"/>
              <a:gd name="connsiteX67" fmla="*/ 382345 w 8014260"/>
              <a:gd name="connsiteY67" fmla="*/ 4469153 h 4925968"/>
              <a:gd name="connsiteX68" fmla="*/ 452714 w 8014260"/>
              <a:gd name="connsiteY68" fmla="*/ 4436595 h 4925968"/>
              <a:gd name="connsiteX69" fmla="*/ 463754 w 8014260"/>
              <a:gd name="connsiteY69" fmla="*/ 4438841 h 4925968"/>
              <a:gd name="connsiteX70" fmla="*/ 435293 w 8014260"/>
              <a:gd name="connsiteY70" fmla="*/ 4491305 h 4925968"/>
              <a:gd name="connsiteX71" fmla="*/ 401965 w 8014260"/>
              <a:gd name="connsiteY71" fmla="*/ 4505433 h 4925968"/>
              <a:gd name="connsiteX72" fmla="*/ 430153 w 8014260"/>
              <a:gd name="connsiteY72" fmla="*/ 4454615 h 4925968"/>
              <a:gd name="connsiteX73" fmla="*/ 452714 w 8014260"/>
              <a:gd name="connsiteY73" fmla="*/ 4436595 h 4925968"/>
              <a:gd name="connsiteX74" fmla="*/ 367256 w 8014260"/>
              <a:gd name="connsiteY74" fmla="*/ 4400848 h 4925968"/>
              <a:gd name="connsiteX75" fmla="*/ 371647 w 8014260"/>
              <a:gd name="connsiteY75" fmla="*/ 4420324 h 4925968"/>
              <a:gd name="connsiteX76" fmla="*/ 355602 w 8014260"/>
              <a:gd name="connsiteY76" fmla="*/ 4441104 h 4925968"/>
              <a:gd name="connsiteX77" fmla="*/ 333109 w 8014260"/>
              <a:gd name="connsiteY77" fmla="*/ 4456672 h 4925968"/>
              <a:gd name="connsiteX78" fmla="*/ 328100 w 8014260"/>
              <a:gd name="connsiteY78" fmla="*/ 4431434 h 4925968"/>
              <a:gd name="connsiteX79" fmla="*/ 346069 w 8014260"/>
              <a:gd name="connsiteY79" fmla="*/ 4412026 h 4925968"/>
              <a:gd name="connsiteX80" fmla="*/ 367256 w 8014260"/>
              <a:gd name="connsiteY80" fmla="*/ 4400848 h 4925968"/>
              <a:gd name="connsiteX81" fmla="*/ 523788 w 8014260"/>
              <a:gd name="connsiteY81" fmla="*/ 4397101 h 4925968"/>
              <a:gd name="connsiteX82" fmla="*/ 535215 w 8014260"/>
              <a:gd name="connsiteY82" fmla="*/ 4398104 h 4925968"/>
              <a:gd name="connsiteX83" fmla="*/ 506412 w 8014260"/>
              <a:gd name="connsiteY83" fmla="*/ 4454751 h 4925968"/>
              <a:gd name="connsiteX84" fmla="*/ 472260 w 8014260"/>
              <a:gd name="connsiteY84" fmla="*/ 4473062 h 4925968"/>
              <a:gd name="connsiteX85" fmla="*/ 501199 w 8014260"/>
              <a:gd name="connsiteY85" fmla="*/ 4417444 h 4925968"/>
              <a:gd name="connsiteX86" fmla="*/ 523788 w 8014260"/>
              <a:gd name="connsiteY86" fmla="*/ 4397101 h 4925968"/>
              <a:gd name="connsiteX87" fmla="*/ 926942 w 8014260"/>
              <a:gd name="connsiteY87" fmla="*/ 4386240 h 4925968"/>
              <a:gd name="connsiteX88" fmla="*/ 970217 w 8014260"/>
              <a:gd name="connsiteY88" fmla="*/ 4482938 h 4925968"/>
              <a:gd name="connsiteX89" fmla="*/ 942578 w 8014260"/>
              <a:gd name="connsiteY89" fmla="*/ 4613103 h 4925968"/>
              <a:gd name="connsiteX90" fmla="*/ 901014 w 8014260"/>
              <a:gd name="connsiteY90" fmla="*/ 4518394 h 4925968"/>
              <a:gd name="connsiteX91" fmla="*/ 926942 w 8014260"/>
              <a:gd name="connsiteY91" fmla="*/ 4386240 h 4925968"/>
              <a:gd name="connsiteX92" fmla="*/ 437126 w 8014260"/>
              <a:gd name="connsiteY92" fmla="*/ 4373921 h 4925968"/>
              <a:gd name="connsiteX93" fmla="*/ 448663 w 8014260"/>
              <a:gd name="connsiteY93" fmla="*/ 4374238 h 4925968"/>
              <a:gd name="connsiteX94" fmla="*/ 421786 w 8014260"/>
              <a:gd name="connsiteY94" fmla="*/ 4419707 h 4925968"/>
              <a:gd name="connsiteX95" fmla="*/ 388658 w 8014260"/>
              <a:gd name="connsiteY95" fmla="*/ 4434451 h 4925968"/>
              <a:gd name="connsiteX96" fmla="*/ 415404 w 8014260"/>
              <a:gd name="connsiteY96" fmla="*/ 4390012 h 4925968"/>
              <a:gd name="connsiteX97" fmla="*/ 437126 w 8014260"/>
              <a:gd name="connsiteY97" fmla="*/ 4373921 h 4925968"/>
              <a:gd name="connsiteX98" fmla="*/ 731066 w 8014260"/>
              <a:gd name="connsiteY98" fmla="*/ 4365042 h 4925968"/>
              <a:gd name="connsiteX99" fmla="*/ 757212 w 8014260"/>
              <a:gd name="connsiteY99" fmla="*/ 4427525 h 4925968"/>
              <a:gd name="connsiteX100" fmla="*/ 732659 w 8014260"/>
              <a:gd name="connsiteY100" fmla="*/ 4557141 h 4925968"/>
              <a:gd name="connsiteX101" fmla="*/ 691305 w 8014260"/>
              <a:gd name="connsiteY101" fmla="*/ 4496585 h 4925968"/>
              <a:gd name="connsiteX102" fmla="*/ 717842 w 8014260"/>
              <a:gd name="connsiteY102" fmla="*/ 4371701 h 4925968"/>
              <a:gd name="connsiteX103" fmla="*/ 731066 w 8014260"/>
              <a:gd name="connsiteY103" fmla="*/ 4365042 h 4925968"/>
              <a:gd name="connsiteX104" fmla="*/ 595699 w 8014260"/>
              <a:gd name="connsiteY104" fmla="*/ 4355191 h 4925968"/>
              <a:gd name="connsiteX105" fmla="*/ 606402 w 8014260"/>
              <a:gd name="connsiteY105" fmla="*/ 4359014 h 4925968"/>
              <a:gd name="connsiteX106" fmla="*/ 578349 w 8014260"/>
              <a:gd name="connsiteY106" fmla="*/ 4417444 h 4925968"/>
              <a:gd name="connsiteX107" fmla="*/ 543171 w 8014260"/>
              <a:gd name="connsiteY107" fmla="*/ 4433492 h 4925968"/>
              <a:gd name="connsiteX108" fmla="*/ 572452 w 8014260"/>
              <a:gd name="connsiteY108" fmla="*/ 4375542 h 4925968"/>
              <a:gd name="connsiteX109" fmla="*/ 595699 w 8014260"/>
              <a:gd name="connsiteY109" fmla="*/ 4355191 h 4925968"/>
              <a:gd name="connsiteX110" fmla="*/ 509464 w 8014260"/>
              <a:gd name="connsiteY110" fmla="*/ 4336502 h 4925968"/>
              <a:gd name="connsiteX111" fmla="*/ 519854 w 8014260"/>
              <a:gd name="connsiteY111" fmla="*/ 4337822 h 4925968"/>
              <a:gd name="connsiteX112" fmla="*/ 493584 w 8014260"/>
              <a:gd name="connsiteY112" fmla="*/ 4383771 h 4925968"/>
              <a:gd name="connsiteX113" fmla="*/ 459158 w 8014260"/>
              <a:gd name="connsiteY113" fmla="*/ 4402356 h 4925968"/>
              <a:gd name="connsiteX114" fmla="*/ 487137 w 8014260"/>
              <a:gd name="connsiteY114" fmla="*/ 4354830 h 4925968"/>
              <a:gd name="connsiteX115" fmla="*/ 509464 w 8014260"/>
              <a:gd name="connsiteY115" fmla="*/ 4336502 h 4925968"/>
              <a:gd name="connsiteX116" fmla="*/ 351761 w 8014260"/>
              <a:gd name="connsiteY116" fmla="*/ 4335834 h 4925968"/>
              <a:gd name="connsiteX117" fmla="*/ 359027 w 8014260"/>
              <a:gd name="connsiteY117" fmla="*/ 4349961 h 4925968"/>
              <a:gd name="connsiteX118" fmla="*/ 319325 w 8014260"/>
              <a:gd name="connsiteY118" fmla="*/ 4385074 h 4925968"/>
              <a:gd name="connsiteX119" fmla="*/ 314177 w 8014260"/>
              <a:gd name="connsiteY119" fmla="*/ 4359562 h 4925968"/>
              <a:gd name="connsiteX120" fmla="*/ 335437 w 8014260"/>
              <a:gd name="connsiteY120" fmla="*/ 4342006 h 4925968"/>
              <a:gd name="connsiteX121" fmla="*/ 351761 w 8014260"/>
              <a:gd name="connsiteY121" fmla="*/ 4335834 h 4925968"/>
              <a:gd name="connsiteX122" fmla="*/ 667081 w 8014260"/>
              <a:gd name="connsiteY122" fmla="*/ 4322512 h 4925968"/>
              <a:gd name="connsiteX123" fmla="*/ 679782 w 8014260"/>
              <a:gd name="connsiteY123" fmla="*/ 4344955 h 4925968"/>
              <a:gd name="connsiteX124" fmla="*/ 652352 w 8014260"/>
              <a:gd name="connsiteY124" fmla="*/ 4447413 h 4925968"/>
              <a:gd name="connsiteX125" fmla="*/ 614563 w 8014260"/>
              <a:gd name="connsiteY125" fmla="*/ 4419364 h 4925968"/>
              <a:gd name="connsiteX126" fmla="*/ 642960 w 8014260"/>
              <a:gd name="connsiteY126" fmla="*/ 4338645 h 4925968"/>
              <a:gd name="connsiteX127" fmla="*/ 667081 w 8014260"/>
              <a:gd name="connsiteY127" fmla="*/ 4322512 h 4925968"/>
              <a:gd name="connsiteX128" fmla="*/ 424311 w 8014260"/>
              <a:gd name="connsiteY128" fmla="*/ 4315431 h 4925968"/>
              <a:gd name="connsiteX129" fmla="*/ 434126 w 8014260"/>
              <a:gd name="connsiteY129" fmla="*/ 4317729 h 4925968"/>
              <a:gd name="connsiteX130" fmla="*/ 406827 w 8014260"/>
              <a:gd name="connsiteY130" fmla="*/ 4357025 h 4925968"/>
              <a:gd name="connsiteX131" fmla="*/ 375146 w 8014260"/>
              <a:gd name="connsiteY131" fmla="*/ 4366146 h 4925968"/>
              <a:gd name="connsiteX132" fmla="*/ 403951 w 8014260"/>
              <a:gd name="connsiteY132" fmla="*/ 4327329 h 4925968"/>
              <a:gd name="connsiteX133" fmla="*/ 424311 w 8014260"/>
              <a:gd name="connsiteY133" fmla="*/ 4315431 h 4925968"/>
              <a:gd name="connsiteX134" fmla="*/ 1058336 w 8014260"/>
              <a:gd name="connsiteY134" fmla="*/ 4304081 h 4925968"/>
              <a:gd name="connsiteX135" fmla="*/ 1101339 w 8014260"/>
              <a:gd name="connsiteY135" fmla="*/ 4397899 h 4925968"/>
              <a:gd name="connsiteX136" fmla="*/ 1073361 w 8014260"/>
              <a:gd name="connsiteY136" fmla="*/ 4524634 h 4925968"/>
              <a:gd name="connsiteX137" fmla="*/ 1031938 w 8014260"/>
              <a:gd name="connsiteY137" fmla="*/ 4429377 h 4925968"/>
              <a:gd name="connsiteX138" fmla="*/ 1058336 w 8014260"/>
              <a:gd name="connsiteY138" fmla="*/ 4304081 h 4925968"/>
              <a:gd name="connsiteX139" fmla="*/ 591451 w 8014260"/>
              <a:gd name="connsiteY139" fmla="*/ 4293932 h 4925968"/>
              <a:gd name="connsiteX140" fmla="*/ 564159 w 8014260"/>
              <a:gd name="connsiteY140" fmla="*/ 4342898 h 4925968"/>
              <a:gd name="connsiteX141" fmla="*/ 530004 w 8014260"/>
              <a:gd name="connsiteY141" fmla="*/ 4363335 h 4925968"/>
              <a:gd name="connsiteX142" fmla="*/ 557022 w 8014260"/>
              <a:gd name="connsiteY142" fmla="*/ 4314848 h 4925968"/>
              <a:gd name="connsiteX143" fmla="*/ 591451 w 8014260"/>
              <a:gd name="connsiteY143" fmla="*/ 4293932 h 4925968"/>
              <a:gd name="connsiteX144" fmla="*/ 495700 w 8014260"/>
              <a:gd name="connsiteY144" fmla="*/ 4284674 h 4925968"/>
              <a:gd name="connsiteX145" fmla="*/ 505655 w 8014260"/>
              <a:gd name="connsiteY145" fmla="*/ 4285634 h 4925968"/>
              <a:gd name="connsiteX146" fmla="*/ 478153 w 8014260"/>
              <a:gd name="connsiteY146" fmla="*/ 4326576 h 4925968"/>
              <a:gd name="connsiteX147" fmla="*/ 446950 w 8014260"/>
              <a:gd name="connsiteY147" fmla="*/ 4339812 h 4925968"/>
              <a:gd name="connsiteX148" fmla="*/ 474381 w 8014260"/>
              <a:gd name="connsiteY148" fmla="*/ 4299555 h 4925968"/>
              <a:gd name="connsiteX149" fmla="*/ 495700 w 8014260"/>
              <a:gd name="connsiteY149" fmla="*/ 4284674 h 4925968"/>
              <a:gd name="connsiteX150" fmla="*/ 342029 w 8014260"/>
              <a:gd name="connsiteY150" fmla="*/ 4270537 h 4925968"/>
              <a:gd name="connsiteX151" fmla="*/ 346479 w 8014260"/>
              <a:gd name="connsiteY151" fmla="*/ 4279255 h 4925968"/>
              <a:gd name="connsiteX152" fmla="*/ 311639 w 8014260"/>
              <a:gd name="connsiteY152" fmla="*/ 4310870 h 4925968"/>
              <a:gd name="connsiteX153" fmla="*/ 304371 w 8014260"/>
              <a:gd name="connsiteY153" fmla="*/ 4310733 h 4925968"/>
              <a:gd name="connsiteX154" fmla="*/ 301698 w 8014260"/>
              <a:gd name="connsiteY154" fmla="*/ 4286524 h 4925968"/>
              <a:gd name="connsiteX155" fmla="*/ 325081 w 8014260"/>
              <a:gd name="connsiteY155" fmla="*/ 4272465 h 4925968"/>
              <a:gd name="connsiteX156" fmla="*/ 342029 w 8014260"/>
              <a:gd name="connsiteY156" fmla="*/ 4270537 h 4925968"/>
              <a:gd name="connsiteX157" fmla="*/ 408973 w 8014260"/>
              <a:gd name="connsiteY157" fmla="*/ 4259753 h 4925968"/>
              <a:gd name="connsiteX158" fmla="*/ 418968 w 8014260"/>
              <a:gd name="connsiteY158" fmla="*/ 4262865 h 4925968"/>
              <a:gd name="connsiteX159" fmla="*/ 394692 w 8014260"/>
              <a:gd name="connsiteY159" fmla="*/ 4295097 h 4925968"/>
              <a:gd name="connsiteX160" fmla="*/ 362461 w 8014260"/>
              <a:gd name="connsiteY160" fmla="*/ 4301406 h 4925968"/>
              <a:gd name="connsiteX161" fmla="*/ 388590 w 8014260"/>
              <a:gd name="connsiteY161" fmla="*/ 4269242 h 4925968"/>
              <a:gd name="connsiteX162" fmla="*/ 408973 w 8014260"/>
              <a:gd name="connsiteY162" fmla="*/ 4259753 h 4925968"/>
              <a:gd name="connsiteX163" fmla="*/ 5103657 w 8014260"/>
              <a:gd name="connsiteY163" fmla="*/ 4253195 h 4925968"/>
              <a:gd name="connsiteX164" fmla="*/ 5144256 w 8014260"/>
              <a:gd name="connsiteY164" fmla="*/ 4301887 h 4925968"/>
              <a:gd name="connsiteX165" fmla="*/ 5112709 w 8014260"/>
              <a:gd name="connsiteY165" fmla="*/ 4346944 h 4925968"/>
              <a:gd name="connsiteX166" fmla="*/ 5073961 w 8014260"/>
              <a:gd name="connsiteY166" fmla="*/ 4300652 h 4925968"/>
              <a:gd name="connsiteX167" fmla="*/ 5103657 w 8014260"/>
              <a:gd name="connsiteY167" fmla="*/ 4253195 h 4925968"/>
              <a:gd name="connsiteX168" fmla="*/ 651089 w 8014260"/>
              <a:gd name="connsiteY168" fmla="*/ 4252029 h 4925968"/>
              <a:gd name="connsiteX169" fmla="*/ 662982 w 8014260"/>
              <a:gd name="connsiteY169" fmla="*/ 4252167 h 4925968"/>
              <a:gd name="connsiteX170" fmla="*/ 635959 w 8014260"/>
              <a:gd name="connsiteY170" fmla="*/ 4301201 h 4925968"/>
              <a:gd name="connsiteX171" fmla="*/ 599751 w 8014260"/>
              <a:gd name="connsiteY171" fmla="*/ 4322598 h 4925968"/>
              <a:gd name="connsiteX172" fmla="*/ 626911 w 8014260"/>
              <a:gd name="connsiteY172" fmla="*/ 4273495 h 4925968"/>
              <a:gd name="connsiteX173" fmla="*/ 651089 w 8014260"/>
              <a:gd name="connsiteY173" fmla="*/ 4252029 h 4925968"/>
              <a:gd name="connsiteX174" fmla="*/ 5239102 w 8014260"/>
              <a:gd name="connsiteY174" fmla="*/ 4249423 h 4925968"/>
              <a:gd name="connsiteX175" fmla="*/ 5279084 w 8014260"/>
              <a:gd name="connsiteY175" fmla="*/ 4296538 h 4925968"/>
              <a:gd name="connsiteX176" fmla="*/ 5246714 w 8014260"/>
              <a:gd name="connsiteY176" fmla="*/ 4345367 h 4925968"/>
              <a:gd name="connsiteX177" fmla="*/ 5208310 w 8014260"/>
              <a:gd name="connsiteY177" fmla="*/ 4297086 h 4925968"/>
              <a:gd name="connsiteX178" fmla="*/ 5239102 w 8014260"/>
              <a:gd name="connsiteY178" fmla="*/ 4249423 h 4925968"/>
              <a:gd name="connsiteX179" fmla="*/ 577592 w 8014260"/>
              <a:gd name="connsiteY179" fmla="*/ 4244897 h 4925968"/>
              <a:gd name="connsiteX180" fmla="*/ 550915 w 8014260"/>
              <a:gd name="connsiteY180" fmla="*/ 4285702 h 4925968"/>
              <a:gd name="connsiteX181" fmla="*/ 517108 w 8014260"/>
              <a:gd name="connsiteY181" fmla="*/ 4305316 h 4925968"/>
              <a:gd name="connsiteX182" fmla="*/ 543581 w 8014260"/>
              <a:gd name="connsiteY182" fmla="*/ 4264785 h 4925968"/>
              <a:gd name="connsiteX183" fmla="*/ 577592 w 8014260"/>
              <a:gd name="connsiteY183" fmla="*/ 4244897 h 4925968"/>
              <a:gd name="connsiteX184" fmla="*/ 4969583 w 8014260"/>
              <a:gd name="connsiteY184" fmla="*/ 4244417 h 4925968"/>
              <a:gd name="connsiteX185" fmla="*/ 5009496 w 8014260"/>
              <a:gd name="connsiteY185" fmla="*/ 4295577 h 4925968"/>
              <a:gd name="connsiteX186" fmla="*/ 4976989 w 8014260"/>
              <a:gd name="connsiteY186" fmla="*/ 4334599 h 4925968"/>
              <a:gd name="connsiteX187" fmla="*/ 4938653 w 8014260"/>
              <a:gd name="connsiteY187" fmla="*/ 4282684 h 4925968"/>
              <a:gd name="connsiteX188" fmla="*/ 4969583 w 8014260"/>
              <a:gd name="connsiteY188" fmla="*/ 4244417 h 4925968"/>
              <a:gd name="connsiteX189" fmla="*/ 858137 w 8014260"/>
              <a:gd name="connsiteY189" fmla="*/ 4241705 h 4925968"/>
              <a:gd name="connsiteX190" fmla="*/ 886070 w 8014260"/>
              <a:gd name="connsiteY190" fmla="*/ 4306001 h 4925968"/>
              <a:gd name="connsiteX191" fmla="*/ 861718 w 8014260"/>
              <a:gd name="connsiteY191" fmla="*/ 4445082 h 4925968"/>
              <a:gd name="connsiteX192" fmla="*/ 819956 w 8014260"/>
              <a:gd name="connsiteY192" fmla="*/ 4368135 h 4925968"/>
              <a:gd name="connsiteX193" fmla="*/ 844717 w 8014260"/>
              <a:gd name="connsiteY193" fmla="*/ 4247297 h 4925968"/>
              <a:gd name="connsiteX194" fmla="*/ 858137 w 8014260"/>
              <a:gd name="connsiteY194" fmla="*/ 4241705 h 4925968"/>
              <a:gd name="connsiteX195" fmla="*/ 481014 w 8014260"/>
              <a:gd name="connsiteY195" fmla="*/ 4237670 h 4925968"/>
              <a:gd name="connsiteX196" fmla="*/ 491873 w 8014260"/>
              <a:gd name="connsiteY196" fmla="*/ 4238382 h 4925968"/>
              <a:gd name="connsiteX197" fmla="*/ 466632 w 8014260"/>
              <a:gd name="connsiteY197" fmla="*/ 4271711 h 4925968"/>
              <a:gd name="connsiteX198" fmla="*/ 434747 w 8014260"/>
              <a:gd name="connsiteY198" fmla="*/ 4284673 h 4925968"/>
              <a:gd name="connsiteX199" fmla="*/ 459364 w 8014260"/>
              <a:gd name="connsiteY199" fmla="*/ 4250589 h 4925968"/>
              <a:gd name="connsiteX200" fmla="*/ 481014 w 8014260"/>
              <a:gd name="connsiteY200" fmla="*/ 4237670 h 4925968"/>
              <a:gd name="connsiteX201" fmla="*/ 1201746 w 8014260"/>
              <a:gd name="connsiteY201" fmla="*/ 4233750 h 4925968"/>
              <a:gd name="connsiteX202" fmla="*/ 1232261 w 8014260"/>
              <a:gd name="connsiteY202" fmla="*/ 4313545 h 4925968"/>
              <a:gd name="connsiteX203" fmla="*/ 1206951 w 8014260"/>
              <a:gd name="connsiteY203" fmla="*/ 4439458 h 4925968"/>
              <a:gd name="connsiteX204" fmla="*/ 1164436 w 8014260"/>
              <a:gd name="connsiteY204" fmla="*/ 4363814 h 4925968"/>
              <a:gd name="connsiteX205" fmla="*/ 1187820 w 8014260"/>
              <a:gd name="connsiteY205" fmla="*/ 4234609 h 4925968"/>
              <a:gd name="connsiteX206" fmla="*/ 1201746 w 8014260"/>
              <a:gd name="connsiteY206" fmla="*/ 4233750 h 4925968"/>
              <a:gd name="connsiteX207" fmla="*/ 5372765 w 8014260"/>
              <a:gd name="connsiteY207" fmla="*/ 4230975 h 4925968"/>
              <a:gd name="connsiteX208" fmla="*/ 5413707 w 8014260"/>
              <a:gd name="connsiteY208" fmla="*/ 4271232 h 4925968"/>
              <a:gd name="connsiteX209" fmla="*/ 5382640 w 8014260"/>
              <a:gd name="connsiteY209" fmla="*/ 4326782 h 4925968"/>
              <a:gd name="connsiteX210" fmla="*/ 5343550 w 8014260"/>
              <a:gd name="connsiteY210" fmla="*/ 4288377 h 4925968"/>
              <a:gd name="connsiteX211" fmla="*/ 5372765 w 8014260"/>
              <a:gd name="connsiteY211" fmla="*/ 4230975 h 4925968"/>
              <a:gd name="connsiteX212" fmla="*/ 4833931 w 8014260"/>
              <a:gd name="connsiteY212" fmla="*/ 4225077 h 4925968"/>
              <a:gd name="connsiteX213" fmla="*/ 4874394 w 8014260"/>
              <a:gd name="connsiteY213" fmla="*/ 4275689 h 4925968"/>
              <a:gd name="connsiteX214" fmla="*/ 4842710 w 8014260"/>
              <a:gd name="connsiteY214" fmla="*/ 4311077 h 4925968"/>
              <a:gd name="connsiteX215" fmla="*/ 4804031 w 8014260"/>
              <a:gd name="connsiteY215" fmla="*/ 4262934 h 4925968"/>
              <a:gd name="connsiteX216" fmla="*/ 4833931 w 8014260"/>
              <a:gd name="connsiteY216" fmla="*/ 4225077 h 4925968"/>
              <a:gd name="connsiteX217" fmla="*/ 722208 w 8014260"/>
              <a:gd name="connsiteY217" fmla="*/ 4215262 h 4925968"/>
              <a:gd name="connsiteX218" fmla="*/ 734438 w 8014260"/>
              <a:gd name="connsiteY218" fmla="*/ 4217602 h 4925968"/>
              <a:gd name="connsiteX219" fmla="*/ 705569 w 8014260"/>
              <a:gd name="connsiteY219" fmla="*/ 4268557 h 4925968"/>
              <a:gd name="connsiteX220" fmla="*/ 671005 w 8014260"/>
              <a:gd name="connsiteY220" fmla="*/ 4284467 h 4925968"/>
              <a:gd name="connsiteX221" fmla="*/ 698298 w 8014260"/>
              <a:gd name="connsiteY221" fmla="*/ 4233855 h 4925968"/>
              <a:gd name="connsiteX222" fmla="*/ 722208 w 8014260"/>
              <a:gd name="connsiteY222" fmla="*/ 4215262 h 4925968"/>
              <a:gd name="connsiteX223" fmla="*/ 563395 w 8014260"/>
              <a:gd name="connsiteY223" fmla="*/ 4204503 h 4925968"/>
              <a:gd name="connsiteX224" fmla="*/ 537611 w 8014260"/>
              <a:gd name="connsiteY224" fmla="*/ 4239342 h 4925968"/>
              <a:gd name="connsiteX225" fmla="*/ 504900 w 8014260"/>
              <a:gd name="connsiteY225" fmla="*/ 4255732 h 4925968"/>
              <a:gd name="connsiteX226" fmla="*/ 532402 w 8014260"/>
              <a:gd name="connsiteY226" fmla="*/ 4220002 h 4925968"/>
              <a:gd name="connsiteX227" fmla="*/ 563395 w 8014260"/>
              <a:gd name="connsiteY227" fmla="*/ 4204503 h 4925968"/>
              <a:gd name="connsiteX228" fmla="*/ 648095 w 8014260"/>
              <a:gd name="connsiteY228" fmla="*/ 4202377 h 4925968"/>
              <a:gd name="connsiteX229" fmla="*/ 621350 w 8014260"/>
              <a:gd name="connsiteY229" fmla="*/ 4244279 h 4925968"/>
              <a:gd name="connsiteX230" fmla="*/ 587406 w 8014260"/>
              <a:gd name="connsiteY230" fmla="*/ 4264579 h 4925968"/>
              <a:gd name="connsiteX231" fmla="*/ 613463 w 8014260"/>
              <a:gd name="connsiteY231" fmla="*/ 4223843 h 4925968"/>
              <a:gd name="connsiteX232" fmla="*/ 648095 w 8014260"/>
              <a:gd name="connsiteY232" fmla="*/ 4202377 h 4925968"/>
              <a:gd name="connsiteX233" fmla="*/ 394434 w 8014260"/>
              <a:gd name="connsiteY233" fmla="*/ 4202000 h 4925968"/>
              <a:gd name="connsiteX234" fmla="*/ 404705 w 8014260"/>
              <a:gd name="connsiteY234" fmla="*/ 4206697 h 4925968"/>
              <a:gd name="connsiteX235" fmla="*/ 380842 w 8014260"/>
              <a:gd name="connsiteY235" fmla="*/ 4234198 h 4925968"/>
              <a:gd name="connsiteX236" fmla="*/ 350043 w 8014260"/>
              <a:gd name="connsiteY236" fmla="*/ 4235844 h 4925968"/>
              <a:gd name="connsiteX237" fmla="*/ 373772 w 8014260"/>
              <a:gd name="connsiteY237" fmla="*/ 4208617 h 4925968"/>
              <a:gd name="connsiteX238" fmla="*/ 394434 w 8014260"/>
              <a:gd name="connsiteY238" fmla="*/ 4202000 h 4925968"/>
              <a:gd name="connsiteX239" fmla="*/ 315139 w 8014260"/>
              <a:gd name="connsiteY239" fmla="*/ 4201417 h 4925968"/>
              <a:gd name="connsiteX240" fmla="*/ 330019 w 8014260"/>
              <a:gd name="connsiteY240" fmla="*/ 4214996 h 4925968"/>
              <a:gd name="connsiteX241" fmla="*/ 298610 w 8014260"/>
              <a:gd name="connsiteY241" fmla="*/ 4237833 h 4925968"/>
              <a:gd name="connsiteX242" fmla="*/ 289354 w 8014260"/>
              <a:gd name="connsiteY242" fmla="*/ 4236393 h 4925968"/>
              <a:gd name="connsiteX243" fmla="*/ 286952 w 8014260"/>
              <a:gd name="connsiteY243" fmla="*/ 4226106 h 4925968"/>
              <a:gd name="connsiteX244" fmla="*/ 286469 w 8014260"/>
              <a:gd name="connsiteY244" fmla="*/ 4226312 h 4925968"/>
              <a:gd name="connsiteX245" fmla="*/ 285920 w 8014260"/>
              <a:gd name="connsiteY245" fmla="*/ 4223294 h 4925968"/>
              <a:gd name="connsiteX246" fmla="*/ 315139 w 8014260"/>
              <a:gd name="connsiteY246" fmla="*/ 4201417 h 4925968"/>
              <a:gd name="connsiteX247" fmla="*/ 4699857 w 8014260"/>
              <a:gd name="connsiteY247" fmla="*/ 4197576 h 4925968"/>
              <a:gd name="connsiteX248" fmla="*/ 4739428 w 8014260"/>
              <a:gd name="connsiteY248" fmla="*/ 4248600 h 4925968"/>
              <a:gd name="connsiteX249" fmla="*/ 4706509 w 8014260"/>
              <a:gd name="connsiteY249" fmla="*/ 4277952 h 4925968"/>
              <a:gd name="connsiteX250" fmla="*/ 4668447 w 8014260"/>
              <a:gd name="connsiteY250" fmla="*/ 4226586 h 4925968"/>
              <a:gd name="connsiteX251" fmla="*/ 4699857 w 8014260"/>
              <a:gd name="connsiteY251" fmla="*/ 4197576 h 4925968"/>
              <a:gd name="connsiteX252" fmla="*/ 5522662 w 8014260"/>
              <a:gd name="connsiteY252" fmla="*/ 4193299 h 4925968"/>
              <a:gd name="connsiteX253" fmla="*/ 5548604 w 8014260"/>
              <a:gd name="connsiteY253" fmla="*/ 4227477 h 4925968"/>
              <a:gd name="connsiteX254" fmla="*/ 5518771 w 8014260"/>
              <a:gd name="connsiteY254" fmla="*/ 4288034 h 4925968"/>
              <a:gd name="connsiteX255" fmla="*/ 5478241 w 8014260"/>
              <a:gd name="connsiteY255" fmla="*/ 4253264 h 4925968"/>
              <a:gd name="connsiteX256" fmla="*/ 5509239 w 8014260"/>
              <a:gd name="connsiteY256" fmla="*/ 4193668 h 4925968"/>
              <a:gd name="connsiteX257" fmla="*/ 5522662 w 8014260"/>
              <a:gd name="connsiteY257" fmla="*/ 4193299 h 4925968"/>
              <a:gd name="connsiteX258" fmla="*/ 794337 w 8014260"/>
              <a:gd name="connsiteY258" fmla="*/ 4190959 h 4925968"/>
              <a:gd name="connsiteX259" fmla="*/ 807958 w 8014260"/>
              <a:gd name="connsiteY259" fmla="*/ 4209166 h 4925968"/>
              <a:gd name="connsiteX260" fmla="*/ 782102 w 8014260"/>
              <a:gd name="connsiteY260" fmla="*/ 4307030 h 4925968"/>
              <a:gd name="connsiteX261" fmla="*/ 742603 w 8014260"/>
              <a:gd name="connsiteY261" fmla="*/ 4275278 h 4925968"/>
              <a:gd name="connsiteX262" fmla="*/ 769755 w 8014260"/>
              <a:gd name="connsiteY262" fmla="*/ 4205669 h 4925968"/>
              <a:gd name="connsiteX263" fmla="*/ 794337 w 8014260"/>
              <a:gd name="connsiteY263" fmla="*/ 4190959 h 4925968"/>
              <a:gd name="connsiteX264" fmla="*/ 467850 w 8014260"/>
              <a:gd name="connsiteY264" fmla="*/ 4190479 h 4925968"/>
              <a:gd name="connsiteX265" fmla="*/ 478088 w 8014260"/>
              <a:gd name="connsiteY265" fmla="*/ 4192570 h 4925968"/>
              <a:gd name="connsiteX266" fmla="*/ 451408 w 8014260"/>
              <a:gd name="connsiteY266" fmla="*/ 4222197 h 4925968"/>
              <a:gd name="connsiteX267" fmla="*/ 421574 w 8014260"/>
              <a:gd name="connsiteY267" fmla="*/ 4227958 h 4925968"/>
              <a:gd name="connsiteX268" fmla="*/ 446813 w 8014260"/>
              <a:gd name="connsiteY268" fmla="*/ 4199909 h 4925968"/>
              <a:gd name="connsiteX269" fmla="*/ 467850 w 8014260"/>
              <a:gd name="connsiteY269" fmla="*/ 4190479 h 4925968"/>
              <a:gd name="connsiteX270" fmla="*/ 1322235 w 8014260"/>
              <a:gd name="connsiteY270" fmla="*/ 4174259 h 4925968"/>
              <a:gd name="connsiteX271" fmla="*/ 1364822 w 8014260"/>
              <a:gd name="connsiteY271" fmla="*/ 4252097 h 4925968"/>
              <a:gd name="connsiteX272" fmla="*/ 1336636 w 8014260"/>
              <a:gd name="connsiteY272" fmla="*/ 4362991 h 4925968"/>
              <a:gd name="connsiteX273" fmla="*/ 1295221 w 8014260"/>
              <a:gd name="connsiteY273" fmla="*/ 4278364 h 4925968"/>
              <a:gd name="connsiteX274" fmla="*/ 1322235 w 8014260"/>
              <a:gd name="connsiteY274" fmla="*/ 4174259 h 4925968"/>
              <a:gd name="connsiteX275" fmla="*/ 539492 w 8014260"/>
              <a:gd name="connsiteY275" fmla="*/ 4168542 h 4925968"/>
              <a:gd name="connsiteX276" fmla="*/ 549545 w 8014260"/>
              <a:gd name="connsiteY276" fmla="*/ 4168568 h 4925968"/>
              <a:gd name="connsiteX277" fmla="*/ 525471 w 8014260"/>
              <a:gd name="connsiteY277" fmla="*/ 4196959 h 4925968"/>
              <a:gd name="connsiteX278" fmla="*/ 493171 w 8014260"/>
              <a:gd name="connsiteY278" fmla="*/ 4209167 h 4925968"/>
              <a:gd name="connsiteX279" fmla="*/ 519097 w 8014260"/>
              <a:gd name="connsiteY279" fmla="*/ 4179883 h 4925968"/>
              <a:gd name="connsiteX280" fmla="*/ 539492 w 8014260"/>
              <a:gd name="connsiteY280" fmla="*/ 4168542 h 4925968"/>
              <a:gd name="connsiteX281" fmla="*/ 634719 w 8014260"/>
              <a:gd name="connsiteY281" fmla="*/ 4165619 h 4925968"/>
              <a:gd name="connsiteX282" fmla="*/ 608730 w 8014260"/>
              <a:gd name="connsiteY282" fmla="*/ 4200183 h 4925968"/>
              <a:gd name="connsiteX283" fmla="*/ 576291 w 8014260"/>
              <a:gd name="connsiteY283" fmla="*/ 4218768 h 4925968"/>
              <a:gd name="connsiteX284" fmla="*/ 602213 w 8014260"/>
              <a:gd name="connsiteY284" fmla="*/ 4183929 h 4925968"/>
              <a:gd name="connsiteX285" fmla="*/ 634719 w 8014260"/>
              <a:gd name="connsiteY285" fmla="*/ 4165619 h 4925968"/>
              <a:gd name="connsiteX286" fmla="*/ 4562286 w 8014260"/>
              <a:gd name="connsiteY286" fmla="*/ 4163560 h 4925968"/>
              <a:gd name="connsiteX287" fmla="*/ 4603914 w 8014260"/>
              <a:gd name="connsiteY287" fmla="*/ 4210743 h 4925968"/>
              <a:gd name="connsiteX288" fmla="*/ 4573602 w 8014260"/>
              <a:gd name="connsiteY288" fmla="*/ 4239410 h 4925968"/>
              <a:gd name="connsiteX289" fmla="*/ 4533756 w 8014260"/>
              <a:gd name="connsiteY289" fmla="*/ 4194216 h 4925968"/>
              <a:gd name="connsiteX290" fmla="*/ 4562286 w 8014260"/>
              <a:gd name="connsiteY290" fmla="*/ 4163560 h 4925968"/>
              <a:gd name="connsiteX291" fmla="*/ 991069 w 8014260"/>
              <a:gd name="connsiteY291" fmla="*/ 4163253 h 4925968"/>
              <a:gd name="connsiteX292" fmla="*/ 1017878 w 8014260"/>
              <a:gd name="connsiteY292" fmla="*/ 4230221 h 4925968"/>
              <a:gd name="connsiteX293" fmla="*/ 993601 w 8014260"/>
              <a:gd name="connsiteY293" fmla="*/ 4353733 h 4925968"/>
              <a:gd name="connsiteX294" fmla="*/ 950122 w 8014260"/>
              <a:gd name="connsiteY294" fmla="*/ 4266088 h 4925968"/>
              <a:gd name="connsiteX295" fmla="*/ 977485 w 8014260"/>
              <a:gd name="connsiteY295" fmla="*/ 4163972 h 4925968"/>
              <a:gd name="connsiteX296" fmla="*/ 991069 w 8014260"/>
              <a:gd name="connsiteY296" fmla="*/ 4163253 h 4925968"/>
              <a:gd name="connsiteX297" fmla="*/ 719969 w 8014260"/>
              <a:gd name="connsiteY297" fmla="*/ 4161503 h 4925968"/>
              <a:gd name="connsiteX298" fmla="*/ 693221 w 8014260"/>
              <a:gd name="connsiteY298" fmla="*/ 4202514 h 4925968"/>
              <a:gd name="connsiteX299" fmla="*/ 658248 w 8014260"/>
              <a:gd name="connsiteY299" fmla="*/ 4223020 h 4925968"/>
              <a:gd name="connsiteX300" fmla="*/ 684652 w 8014260"/>
              <a:gd name="connsiteY300" fmla="*/ 4181460 h 4925968"/>
              <a:gd name="connsiteX301" fmla="*/ 719969 w 8014260"/>
              <a:gd name="connsiteY301" fmla="*/ 4161503 h 4925968"/>
              <a:gd name="connsiteX302" fmla="*/ 5028219 w 8014260"/>
              <a:gd name="connsiteY302" fmla="*/ 4160817 h 4925968"/>
              <a:gd name="connsiteX303" fmla="*/ 5066624 w 8014260"/>
              <a:gd name="connsiteY303" fmla="*/ 4209029 h 4925968"/>
              <a:gd name="connsiteX304" fmla="*/ 5037752 w 8014260"/>
              <a:gd name="connsiteY304" fmla="*/ 4254360 h 4925968"/>
              <a:gd name="connsiteX305" fmla="*/ 4997289 w 8014260"/>
              <a:gd name="connsiteY305" fmla="*/ 4203885 h 4925968"/>
              <a:gd name="connsiteX306" fmla="*/ 5028219 w 8014260"/>
              <a:gd name="connsiteY306" fmla="*/ 4160817 h 4925968"/>
              <a:gd name="connsiteX307" fmla="*/ 5162703 w 8014260"/>
              <a:gd name="connsiteY307" fmla="*/ 4160611 h 4925968"/>
              <a:gd name="connsiteX308" fmla="*/ 5201314 w 8014260"/>
              <a:gd name="connsiteY308" fmla="*/ 4207040 h 4925968"/>
              <a:gd name="connsiteX309" fmla="*/ 5172853 w 8014260"/>
              <a:gd name="connsiteY309" fmla="*/ 4257241 h 4925968"/>
              <a:gd name="connsiteX310" fmla="*/ 5132117 w 8014260"/>
              <a:gd name="connsiteY310" fmla="*/ 4208617 h 4925968"/>
              <a:gd name="connsiteX311" fmla="*/ 5162703 w 8014260"/>
              <a:gd name="connsiteY311" fmla="*/ 4160611 h 4925968"/>
              <a:gd name="connsiteX312" fmla="*/ 4893665 w 8014260"/>
              <a:gd name="connsiteY312" fmla="*/ 4150736 h 4925968"/>
              <a:gd name="connsiteX313" fmla="*/ 4931864 w 8014260"/>
              <a:gd name="connsiteY313" fmla="*/ 4199565 h 4925968"/>
              <a:gd name="connsiteX314" fmla="*/ 4902718 w 8014260"/>
              <a:gd name="connsiteY314" fmla="*/ 4239959 h 4925968"/>
              <a:gd name="connsiteX315" fmla="*/ 4862461 w 8014260"/>
              <a:gd name="connsiteY315" fmla="*/ 4188867 h 4925968"/>
              <a:gd name="connsiteX316" fmla="*/ 4893665 w 8014260"/>
              <a:gd name="connsiteY316" fmla="*/ 4150736 h 4925968"/>
              <a:gd name="connsiteX317" fmla="*/ 5297464 w 8014260"/>
              <a:gd name="connsiteY317" fmla="*/ 4148198 h 4925968"/>
              <a:gd name="connsiteX318" fmla="*/ 5336006 w 8014260"/>
              <a:gd name="connsiteY318" fmla="*/ 4192158 h 4925968"/>
              <a:gd name="connsiteX319" fmla="*/ 5307408 w 8014260"/>
              <a:gd name="connsiteY319" fmla="*/ 4246542 h 4925968"/>
              <a:gd name="connsiteX320" fmla="*/ 5266808 w 8014260"/>
              <a:gd name="connsiteY320" fmla="*/ 4200456 h 4925968"/>
              <a:gd name="connsiteX321" fmla="*/ 5297464 w 8014260"/>
              <a:gd name="connsiteY321" fmla="*/ 4148198 h 4925968"/>
              <a:gd name="connsiteX322" fmla="*/ 453824 w 8014260"/>
              <a:gd name="connsiteY322" fmla="*/ 4140312 h 4925968"/>
              <a:gd name="connsiteX323" fmla="*/ 463410 w 8014260"/>
              <a:gd name="connsiteY323" fmla="*/ 4144084 h 4925968"/>
              <a:gd name="connsiteX324" fmla="*/ 439816 w 8014260"/>
              <a:gd name="connsiteY324" fmla="*/ 4168430 h 4925968"/>
              <a:gd name="connsiteX325" fmla="*/ 408956 w 8014260"/>
              <a:gd name="connsiteY325" fmla="*/ 4170556 h 4925968"/>
              <a:gd name="connsiteX326" fmla="*/ 434261 w 8014260"/>
              <a:gd name="connsiteY326" fmla="*/ 4146004 h 4925968"/>
              <a:gd name="connsiteX327" fmla="*/ 453824 w 8014260"/>
              <a:gd name="connsiteY327" fmla="*/ 4140312 h 4925968"/>
              <a:gd name="connsiteX328" fmla="*/ 380069 w 8014260"/>
              <a:gd name="connsiteY328" fmla="*/ 4139961 h 4925968"/>
              <a:gd name="connsiteX329" fmla="*/ 390099 w 8014260"/>
              <a:gd name="connsiteY329" fmla="*/ 4146004 h 4925968"/>
              <a:gd name="connsiteX330" fmla="*/ 365134 w 8014260"/>
              <a:gd name="connsiteY330" fmla="*/ 4170556 h 4925968"/>
              <a:gd name="connsiteX331" fmla="*/ 337084 w 8014260"/>
              <a:gd name="connsiteY331" fmla="*/ 4168018 h 4925968"/>
              <a:gd name="connsiteX332" fmla="*/ 360262 w 8014260"/>
              <a:gd name="connsiteY332" fmla="*/ 4143330 h 4925968"/>
              <a:gd name="connsiteX333" fmla="*/ 380069 w 8014260"/>
              <a:gd name="connsiteY333" fmla="*/ 4139961 h 4925968"/>
              <a:gd name="connsiteX334" fmla="*/ 5656686 w 8014260"/>
              <a:gd name="connsiteY334" fmla="*/ 4139359 h 4925968"/>
              <a:gd name="connsiteX335" fmla="*/ 5683912 w 8014260"/>
              <a:gd name="connsiteY335" fmla="*/ 4171242 h 4925968"/>
              <a:gd name="connsiteX336" fmla="*/ 5653119 w 8014260"/>
              <a:gd name="connsiteY336" fmla="*/ 4233444 h 4925968"/>
              <a:gd name="connsiteX337" fmla="*/ 5613617 w 8014260"/>
              <a:gd name="connsiteY337" fmla="*/ 4205943 h 4925968"/>
              <a:gd name="connsiteX338" fmla="*/ 5642626 w 8014260"/>
              <a:gd name="connsiteY338" fmla="*/ 4142232 h 4925968"/>
              <a:gd name="connsiteX339" fmla="*/ 5656686 w 8014260"/>
              <a:gd name="connsiteY339" fmla="*/ 4139359 h 4925968"/>
              <a:gd name="connsiteX340" fmla="*/ 622035 w 8014260"/>
              <a:gd name="connsiteY340" fmla="*/ 4136335 h 4925968"/>
              <a:gd name="connsiteX341" fmla="*/ 596248 w 8014260"/>
              <a:gd name="connsiteY341" fmla="*/ 4164727 h 4925968"/>
              <a:gd name="connsiteX342" fmla="*/ 564769 w 8014260"/>
              <a:gd name="connsiteY342" fmla="*/ 4180638 h 4925968"/>
              <a:gd name="connsiteX343" fmla="*/ 589938 w 8014260"/>
              <a:gd name="connsiteY343" fmla="*/ 4151285 h 4925968"/>
              <a:gd name="connsiteX344" fmla="*/ 622035 w 8014260"/>
              <a:gd name="connsiteY344" fmla="*/ 4136335 h 4925968"/>
              <a:gd name="connsiteX345" fmla="*/ 4759248 w 8014260"/>
              <a:gd name="connsiteY345" fmla="*/ 4132220 h 4925968"/>
              <a:gd name="connsiteX346" fmla="*/ 4797036 w 8014260"/>
              <a:gd name="connsiteY346" fmla="*/ 4180843 h 4925968"/>
              <a:gd name="connsiteX347" fmla="*/ 4767341 w 8014260"/>
              <a:gd name="connsiteY347" fmla="*/ 4216025 h 4925968"/>
              <a:gd name="connsiteX348" fmla="*/ 4727564 w 8014260"/>
              <a:gd name="connsiteY348" fmla="*/ 4165207 h 4925968"/>
              <a:gd name="connsiteX349" fmla="*/ 4759248 w 8014260"/>
              <a:gd name="connsiteY349" fmla="*/ 4132220 h 4925968"/>
              <a:gd name="connsiteX350" fmla="*/ 526264 w 8014260"/>
              <a:gd name="connsiteY350" fmla="*/ 4129648 h 4925968"/>
              <a:gd name="connsiteX351" fmla="*/ 536171 w 8014260"/>
              <a:gd name="connsiteY351" fmla="*/ 4130985 h 4925968"/>
              <a:gd name="connsiteX352" fmla="*/ 511138 w 8014260"/>
              <a:gd name="connsiteY352" fmla="*/ 4156222 h 4925968"/>
              <a:gd name="connsiteX353" fmla="*/ 481924 w 8014260"/>
              <a:gd name="connsiteY353" fmla="*/ 4162669 h 4925968"/>
              <a:gd name="connsiteX354" fmla="*/ 506887 w 8014260"/>
              <a:gd name="connsiteY354" fmla="*/ 4137157 h 4925968"/>
              <a:gd name="connsiteX355" fmla="*/ 526264 w 8014260"/>
              <a:gd name="connsiteY355" fmla="*/ 4129648 h 4925968"/>
              <a:gd name="connsiteX356" fmla="*/ 286058 w 8014260"/>
              <a:gd name="connsiteY356" fmla="*/ 4129134 h 4925968"/>
              <a:gd name="connsiteX357" fmla="*/ 313765 w 8014260"/>
              <a:gd name="connsiteY357" fmla="*/ 4132563 h 4925968"/>
              <a:gd name="connsiteX358" fmla="*/ 302584 w 8014260"/>
              <a:gd name="connsiteY358" fmla="*/ 4154989 h 4925968"/>
              <a:gd name="connsiteX359" fmla="*/ 274128 w 8014260"/>
              <a:gd name="connsiteY359" fmla="*/ 4160818 h 4925968"/>
              <a:gd name="connsiteX360" fmla="*/ 271037 w 8014260"/>
              <a:gd name="connsiteY360" fmla="*/ 4143604 h 4925968"/>
              <a:gd name="connsiteX361" fmla="*/ 286058 w 8014260"/>
              <a:gd name="connsiteY361" fmla="*/ 4129134 h 4925968"/>
              <a:gd name="connsiteX362" fmla="*/ 781130 w 8014260"/>
              <a:gd name="connsiteY362" fmla="*/ 4128500 h 4925968"/>
              <a:gd name="connsiteX363" fmla="*/ 792250 w 8014260"/>
              <a:gd name="connsiteY363" fmla="*/ 4130917 h 4925968"/>
              <a:gd name="connsiteX364" fmla="*/ 763172 w 8014260"/>
              <a:gd name="connsiteY364" fmla="*/ 4171242 h 4925968"/>
              <a:gd name="connsiteX365" fmla="*/ 728129 w 8014260"/>
              <a:gd name="connsiteY365" fmla="*/ 4186604 h 4925968"/>
              <a:gd name="connsiteX366" fmla="*/ 757001 w 8014260"/>
              <a:gd name="connsiteY366" fmla="*/ 4144084 h 4925968"/>
              <a:gd name="connsiteX367" fmla="*/ 781130 w 8014260"/>
              <a:gd name="connsiteY367" fmla="*/ 4128500 h 4925968"/>
              <a:gd name="connsiteX368" fmla="*/ 1454663 w 8014260"/>
              <a:gd name="connsiteY368" fmla="*/ 4127967 h 4925968"/>
              <a:gd name="connsiteX369" fmla="*/ 1497389 w 8014260"/>
              <a:gd name="connsiteY369" fmla="*/ 4194353 h 4925968"/>
              <a:gd name="connsiteX370" fmla="*/ 1469410 w 8014260"/>
              <a:gd name="connsiteY370" fmla="*/ 4294137 h 4925968"/>
              <a:gd name="connsiteX371" fmla="*/ 1427781 w 8014260"/>
              <a:gd name="connsiteY371" fmla="*/ 4219316 h 4925968"/>
              <a:gd name="connsiteX372" fmla="*/ 1454663 w 8014260"/>
              <a:gd name="connsiteY372" fmla="*/ 4127967 h 4925968"/>
              <a:gd name="connsiteX373" fmla="*/ 4428281 w 8014260"/>
              <a:gd name="connsiteY373" fmla="*/ 4126528 h 4925968"/>
              <a:gd name="connsiteX374" fmla="*/ 4468812 w 8014260"/>
              <a:gd name="connsiteY374" fmla="*/ 4172408 h 4925968"/>
              <a:gd name="connsiteX375" fmla="*/ 4436922 w 8014260"/>
              <a:gd name="connsiteY375" fmla="*/ 4195588 h 4925968"/>
              <a:gd name="connsiteX376" fmla="*/ 4398243 w 8014260"/>
              <a:gd name="connsiteY376" fmla="*/ 4151903 h 4925968"/>
              <a:gd name="connsiteX377" fmla="*/ 4428281 w 8014260"/>
              <a:gd name="connsiteY377" fmla="*/ 4126528 h 4925968"/>
              <a:gd name="connsiteX378" fmla="*/ 706663 w 8014260"/>
              <a:gd name="connsiteY378" fmla="*/ 4124607 h 4925968"/>
              <a:gd name="connsiteX379" fmla="*/ 678479 w 8014260"/>
              <a:gd name="connsiteY379" fmla="*/ 4159720 h 4925968"/>
              <a:gd name="connsiteX380" fmla="*/ 646104 w 8014260"/>
              <a:gd name="connsiteY380" fmla="*/ 4178785 h 4925968"/>
              <a:gd name="connsiteX381" fmla="*/ 674085 w 8014260"/>
              <a:gd name="connsiteY381" fmla="*/ 4143055 h 4925968"/>
              <a:gd name="connsiteX382" fmla="*/ 706663 w 8014260"/>
              <a:gd name="connsiteY382" fmla="*/ 4124607 h 4925968"/>
              <a:gd name="connsiteX383" fmla="*/ 5432360 w 8014260"/>
              <a:gd name="connsiteY383" fmla="*/ 4121384 h 4925968"/>
              <a:gd name="connsiteX384" fmla="*/ 5470971 w 8014260"/>
              <a:gd name="connsiteY384" fmla="*/ 4160337 h 4925968"/>
              <a:gd name="connsiteX385" fmla="*/ 5442236 w 8014260"/>
              <a:gd name="connsiteY385" fmla="*/ 4218493 h 4925968"/>
              <a:gd name="connsiteX386" fmla="*/ 5401568 w 8014260"/>
              <a:gd name="connsiteY386" fmla="*/ 4177620 h 4925968"/>
              <a:gd name="connsiteX387" fmla="*/ 5432360 w 8014260"/>
              <a:gd name="connsiteY387" fmla="*/ 4121384 h 4925968"/>
              <a:gd name="connsiteX388" fmla="*/ 926360 w 8014260"/>
              <a:gd name="connsiteY388" fmla="*/ 4109263 h 4925968"/>
              <a:gd name="connsiteX389" fmla="*/ 939288 w 8014260"/>
              <a:gd name="connsiteY389" fmla="*/ 4125499 h 4925968"/>
              <a:gd name="connsiteX390" fmla="*/ 911236 w 8014260"/>
              <a:gd name="connsiteY390" fmla="*/ 4200937 h 4925968"/>
              <a:gd name="connsiteX391" fmla="*/ 872080 w 8014260"/>
              <a:gd name="connsiteY391" fmla="*/ 4160887 h 4925968"/>
              <a:gd name="connsiteX392" fmla="*/ 901498 w 8014260"/>
              <a:gd name="connsiteY392" fmla="*/ 4115555 h 4925968"/>
              <a:gd name="connsiteX393" fmla="*/ 926360 w 8014260"/>
              <a:gd name="connsiteY393" fmla="*/ 4109263 h 4925968"/>
              <a:gd name="connsiteX394" fmla="*/ 853682 w 8014260"/>
              <a:gd name="connsiteY394" fmla="*/ 4109083 h 4925968"/>
              <a:gd name="connsiteX395" fmla="*/ 864740 w 8014260"/>
              <a:gd name="connsiteY395" fmla="*/ 4115898 h 4925968"/>
              <a:gd name="connsiteX396" fmla="*/ 835797 w 8014260"/>
              <a:gd name="connsiteY396" fmla="*/ 4153411 h 4925968"/>
              <a:gd name="connsiteX397" fmla="*/ 799793 w 8014260"/>
              <a:gd name="connsiteY397" fmla="*/ 4159446 h 4925968"/>
              <a:gd name="connsiteX398" fmla="*/ 829767 w 8014260"/>
              <a:gd name="connsiteY398" fmla="*/ 4118984 h 4925968"/>
              <a:gd name="connsiteX399" fmla="*/ 853682 w 8014260"/>
              <a:gd name="connsiteY399" fmla="*/ 4109083 h 4925968"/>
              <a:gd name="connsiteX400" fmla="*/ 609345 w 8014260"/>
              <a:gd name="connsiteY400" fmla="*/ 4108971 h 4925968"/>
              <a:gd name="connsiteX401" fmla="*/ 584524 w 8014260"/>
              <a:gd name="connsiteY401" fmla="*/ 4132288 h 4925968"/>
              <a:gd name="connsiteX402" fmla="*/ 552973 w 8014260"/>
              <a:gd name="connsiteY402" fmla="*/ 4143947 h 4925968"/>
              <a:gd name="connsiteX403" fmla="*/ 578688 w 8014260"/>
              <a:gd name="connsiteY403" fmla="*/ 4119121 h 4925968"/>
              <a:gd name="connsiteX404" fmla="*/ 609345 w 8014260"/>
              <a:gd name="connsiteY404" fmla="*/ 4108971 h 4925968"/>
              <a:gd name="connsiteX405" fmla="*/ 4623528 w 8014260"/>
              <a:gd name="connsiteY405" fmla="*/ 4106845 h 4925968"/>
              <a:gd name="connsiteX406" fmla="*/ 4661932 w 8014260"/>
              <a:gd name="connsiteY406" fmla="*/ 4153068 h 4925968"/>
              <a:gd name="connsiteX407" fmla="*/ 4633060 w 8014260"/>
              <a:gd name="connsiteY407" fmla="*/ 4184958 h 4925968"/>
              <a:gd name="connsiteX408" fmla="*/ 4592598 w 8014260"/>
              <a:gd name="connsiteY408" fmla="*/ 4136472 h 4925968"/>
              <a:gd name="connsiteX409" fmla="*/ 4623528 w 8014260"/>
              <a:gd name="connsiteY409" fmla="*/ 4106845 h 4925968"/>
              <a:gd name="connsiteX410" fmla="*/ 1111219 w 8014260"/>
              <a:gd name="connsiteY410" fmla="*/ 4105336 h 4925968"/>
              <a:gd name="connsiteX411" fmla="*/ 1150306 w 8014260"/>
              <a:gd name="connsiteY411" fmla="*/ 4167813 h 4925968"/>
              <a:gd name="connsiteX412" fmla="*/ 1124043 w 8014260"/>
              <a:gd name="connsiteY412" fmla="*/ 4276924 h 4925968"/>
              <a:gd name="connsiteX413" fmla="*/ 1082207 w 8014260"/>
              <a:gd name="connsiteY413" fmla="*/ 4198468 h 4925968"/>
              <a:gd name="connsiteX414" fmla="*/ 1111219 w 8014260"/>
              <a:gd name="connsiteY414" fmla="*/ 4105336 h 4925968"/>
              <a:gd name="connsiteX415" fmla="*/ 693285 w 8014260"/>
              <a:gd name="connsiteY415" fmla="*/ 4099576 h 4925968"/>
              <a:gd name="connsiteX416" fmla="*/ 667777 w 8014260"/>
              <a:gd name="connsiteY416" fmla="*/ 4127008 h 4925968"/>
              <a:gd name="connsiteX417" fmla="*/ 634584 w 8014260"/>
              <a:gd name="connsiteY417" fmla="*/ 4145387 h 4925968"/>
              <a:gd name="connsiteX418" fmla="*/ 661879 w 8014260"/>
              <a:gd name="connsiteY418" fmla="*/ 4116103 h 4925968"/>
              <a:gd name="connsiteX419" fmla="*/ 693285 w 8014260"/>
              <a:gd name="connsiteY419" fmla="*/ 4099576 h 4925968"/>
              <a:gd name="connsiteX420" fmla="*/ 1589767 w 8014260"/>
              <a:gd name="connsiteY420" fmla="*/ 4093267 h 4925968"/>
              <a:gd name="connsiteX421" fmla="*/ 1630914 w 8014260"/>
              <a:gd name="connsiteY421" fmla="*/ 4152657 h 4925968"/>
              <a:gd name="connsiteX422" fmla="*/ 1600669 w 8014260"/>
              <a:gd name="connsiteY422" fmla="*/ 4235707 h 4925968"/>
              <a:gd name="connsiteX423" fmla="*/ 1560619 w 8014260"/>
              <a:gd name="connsiteY423" fmla="*/ 4166853 h 4925968"/>
              <a:gd name="connsiteX424" fmla="*/ 1589767 w 8014260"/>
              <a:gd name="connsiteY424" fmla="*/ 4093267 h 4925968"/>
              <a:gd name="connsiteX425" fmla="*/ 777917 w 8014260"/>
              <a:gd name="connsiteY425" fmla="*/ 4089288 h 4925968"/>
              <a:gd name="connsiteX426" fmla="*/ 750211 w 8014260"/>
              <a:gd name="connsiteY426" fmla="*/ 4121521 h 4925968"/>
              <a:gd name="connsiteX427" fmla="*/ 716332 w 8014260"/>
              <a:gd name="connsiteY427" fmla="*/ 4138597 h 4925968"/>
              <a:gd name="connsiteX428" fmla="*/ 745616 w 8014260"/>
              <a:gd name="connsiteY428" fmla="*/ 4103690 h 4925968"/>
              <a:gd name="connsiteX429" fmla="*/ 777917 w 8014260"/>
              <a:gd name="connsiteY429" fmla="*/ 4089288 h 4925968"/>
              <a:gd name="connsiteX430" fmla="*/ 4293315 w 8014260"/>
              <a:gd name="connsiteY430" fmla="*/ 4088260 h 4925968"/>
              <a:gd name="connsiteX431" fmla="*/ 4333503 w 8014260"/>
              <a:gd name="connsiteY431" fmla="*/ 4131122 h 4925968"/>
              <a:gd name="connsiteX432" fmla="*/ 4301202 w 8014260"/>
              <a:gd name="connsiteY432" fmla="*/ 4150942 h 4925968"/>
              <a:gd name="connsiteX433" fmla="*/ 4262523 w 8014260"/>
              <a:gd name="connsiteY433" fmla="*/ 4107874 h 4925968"/>
              <a:gd name="connsiteX434" fmla="*/ 4293315 w 8014260"/>
              <a:gd name="connsiteY434" fmla="*/ 4088260 h 4925968"/>
              <a:gd name="connsiteX435" fmla="*/ 512734 w 8014260"/>
              <a:gd name="connsiteY435" fmla="*/ 4085491 h 4925968"/>
              <a:gd name="connsiteX436" fmla="*/ 522731 w 8014260"/>
              <a:gd name="connsiteY436" fmla="*/ 4088946 h 4925968"/>
              <a:gd name="connsiteX437" fmla="*/ 497699 w 8014260"/>
              <a:gd name="connsiteY437" fmla="*/ 4110480 h 4925968"/>
              <a:gd name="connsiteX438" fmla="*/ 469786 w 8014260"/>
              <a:gd name="connsiteY438" fmla="*/ 4112194 h 4925968"/>
              <a:gd name="connsiteX439" fmla="*/ 492967 w 8014260"/>
              <a:gd name="connsiteY439" fmla="*/ 4090317 h 4925968"/>
              <a:gd name="connsiteX440" fmla="*/ 512734 w 8014260"/>
              <a:gd name="connsiteY440" fmla="*/ 4085491 h 4925968"/>
              <a:gd name="connsiteX441" fmla="*/ 439259 w 8014260"/>
              <a:gd name="connsiteY441" fmla="*/ 4083416 h 4925968"/>
              <a:gd name="connsiteX442" fmla="*/ 448457 w 8014260"/>
              <a:gd name="connsiteY442" fmla="*/ 4089014 h 4925968"/>
              <a:gd name="connsiteX443" fmla="*/ 424797 w 8014260"/>
              <a:gd name="connsiteY443" fmla="*/ 4111303 h 4925968"/>
              <a:gd name="connsiteX444" fmla="*/ 396613 w 8014260"/>
              <a:gd name="connsiteY444" fmla="*/ 4108560 h 4925968"/>
              <a:gd name="connsiteX445" fmla="*/ 420752 w 8014260"/>
              <a:gd name="connsiteY445" fmla="*/ 4085997 h 4925968"/>
              <a:gd name="connsiteX446" fmla="*/ 439259 w 8014260"/>
              <a:gd name="connsiteY446" fmla="*/ 4083416 h 4925968"/>
              <a:gd name="connsiteX447" fmla="*/ 680465 w 8014260"/>
              <a:gd name="connsiteY447" fmla="*/ 4080374 h 4925968"/>
              <a:gd name="connsiteX448" fmla="*/ 656118 w 8014260"/>
              <a:gd name="connsiteY448" fmla="*/ 4102388 h 4925968"/>
              <a:gd name="connsiteX449" fmla="*/ 623885 w 8014260"/>
              <a:gd name="connsiteY449" fmla="*/ 4116721 h 4925968"/>
              <a:gd name="connsiteX450" fmla="*/ 650016 w 8014260"/>
              <a:gd name="connsiteY450" fmla="*/ 4093061 h 4925968"/>
              <a:gd name="connsiteX451" fmla="*/ 680465 w 8014260"/>
              <a:gd name="connsiteY451" fmla="*/ 4080374 h 4925968"/>
              <a:gd name="connsiteX452" fmla="*/ 4490003 w 8014260"/>
              <a:gd name="connsiteY452" fmla="*/ 4077562 h 4925968"/>
              <a:gd name="connsiteX453" fmla="*/ 4526968 w 8014260"/>
              <a:gd name="connsiteY453" fmla="*/ 4122687 h 4925968"/>
              <a:gd name="connsiteX454" fmla="*/ 4496381 w 8014260"/>
              <a:gd name="connsiteY454" fmla="*/ 4148610 h 4925968"/>
              <a:gd name="connsiteX455" fmla="*/ 4457496 w 8014260"/>
              <a:gd name="connsiteY455" fmla="*/ 4104171 h 4925968"/>
              <a:gd name="connsiteX456" fmla="*/ 4490003 w 8014260"/>
              <a:gd name="connsiteY456" fmla="*/ 4077562 h 4925968"/>
              <a:gd name="connsiteX457" fmla="*/ 5579985 w 8014260"/>
              <a:gd name="connsiteY457" fmla="*/ 4077349 h 4925968"/>
              <a:gd name="connsiteX458" fmla="*/ 5606005 w 8014260"/>
              <a:gd name="connsiteY458" fmla="*/ 4110891 h 4925968"/>
              <a:gd name="connsiteX459" fmla="*/ 5576172 w 8014260"/>
              <a:gd name="connsiteY459" fmla="*/ 4173916 h 4925968"/>
              <a:gd name="connsiteX460" fmla="*/ 5536807 w 8014260"/>
              <a:gd name="connsiteY460" fmla="*/ 4139832 h 4925968"/>
              <a:gd name="connsiteX461" fmla="*/ 5566160 w 8014260"/>
              <a:gd name="connsiteY461" fmla="*/ 4079276 h 4925968"/>
              <a:gd name="connsiteX462" fmla="*/ 5579985 w 8014260"/>
              <a:gd name="connsiteY462" fmla="*/ 4077349 h 4925968"/>
              <a:gd name="connsiteX463" fmla="*/ 586202 w 8014260"/>
              <a:gd name="connsiteY463" fmla="*/ 4077330 h 4925968"/>
              <a:gd name="connsiteX464" fmla="*/ 595628 w 8014260"/>
              <a:gd name="connsiteY464" fmla="*/ 4078796 h 4925968"/>
              <a:gd name="connsiteX465" fmla="*/ 571760 w 8014260"/>
              <a:gd name="connsiteY465" fmla="*/ 4098890 h 4925968"/>
              <a:gd name="connsiteX466" fmla="*/ 541111 w 8014260"/>
              <a:gd name="connsiteY466" fmla="*/ 4104719 h 4925968"/>
              <a:gd name="connsiteX467" fmla="*/ 566691 w 8014260"/>
              <a:gd name="connsiteY467" fmla="*/ 4083734 h 4925968"/>
              <a:gd name="connsiteX468" fmla="*/ 586202 w 8014260"/>
              <a:gd name="connsiteY468" fmla="*/ 4077330 h 4925968"/>
              <a:gd name="connsiteX469" fmla="*/ 5792674 w 8014260"/>
              <a:gd name="connsiteY469" fmla="*/ 4073220 h 4925968"/>
              <a:gd name="connsiteX470" fmla="*/ 5819426 w 8014260"/>
              <a:gd name="connsiteY470" fmla="*/ 4102114 h 4925968"/>
              <a:gd name="connsiteX471" fmla="*/ 5787879 w 8014260"/>
              <a:gd name="connsiteY471" fmla="*/ 4165207 h 4925968"/>
              <a:gd name="connsiteX472" fmla="*/ 5748857 w 8014260"/>
              <a:gd name="connsiteY472" fmla="*/ 4141616 h 4925968"/>
              <a:gd name="connsiteX473" fmla="*/ 5778552 w 8014260"/>
              <a:gd name="connsiteY473" fmla="*/ 4077082 h 4925968"/>
              <a:gd name="connsiteX474" fmla="*/ 5792674 w 8014260"/>
              <a:gd name="connsiteY474" fmla="*/ 4073220 h 4925968"/>
              <a:gd name="connsiteX475" fmla="*/ 365690 w 8014260"/>
              <a:gd name="connsiteY475" fmla="*/ 4071004 h 4925968"/>
              <a:gd name="connsiteX476" fmla="*/ 375076 w 8014260"/>
              <a:gd name="connsiteY476" fmla="*/ 4078454 h 4925968"/>
              <a:gd name="connsiteX477" fmla="*/ 352513 w 8014260"/>
              <a:gd name="connsiteY477" fmla="*/ 4099782 h 4925968"/>
              <a:gd name="connsiteX478" fmla="*/ 323505 w 8014260"/>
              <a:gd name="connsiteY478" fmla="*/ 4094227 h 4925968"/>
              <a:gd name="connsiteX479" fmla="*/ 346889 w 8014260"/>
              <a:gd name="connsiteY479" fmla="*/ 4071733 h 4925968"/>
              <a:gd name="connsiteX480" fmla="*/ 365690 w 8014260"/>
              <a:gd name="connsiteY480" fmla="*/ 4071004 h 4925968"/>
              <a:gd name="connsiteX481" fmla="*/ 1723429 w 8014260"/>
              <a:gd name="connsiteY481" fmla="*/ 4070909 h 4925968"/>
              <a:gd name="connsiteX482" fmla="*/ 1764713 w 8014260"/>
              <a:gd name="connsiteY482" fmla="*/ 4118161 h 4925968"/>
              <a:gd name="connsiteX483" fmla="*/ 1734607 w 8014260"/>
              <a:gd name="connsiteY483" fmla="*/ 4187290 h 4925968"/>
              <a:gd name="connsiteX484" fmla="*/ 1694353 w 8014260"/>
              <a:gd name="connsiteY484" fmla="*/ 4130437 h 4925968"/>
              <a:gd name="connsiteX485" fmla="*/ 1723429 w 8014260"/>
              <a:gd name="connsiteY485" fmla="*/ 4070909 h 4925968"/>
              <a:gd name="connsiteX486" fmla="*/ 2537187 w 8014260"/>
              <a:gd name="connsiteY486" fmla="*/ 4070154 h 4925968"/>
              <a:gd name="connsiteX487" fmla="*/ 2576964 w 8014260"/>
              <a:gd name="connsiteY487" fmla="*/ 4078521 h 4925968"/>
              <a:gd name="connsiteX488" fmla="*/ 2544251 w 8014260"/>
              <a:gd name="connsiteY488" fmla="*/ 4085585 h 4925968"/>
              <a:gd name="connsiteX489" fmla="*/ 2506326 w 8014260"/>
              <a:gd name="connsiteY489" fmla="*/ 4079276 h 4925968"/>
              <a:gd name="connsiteX490" fmla="*/ 2537187 w 8014260"/>
              <a:gd name="connsiteY490" fmla="*/ 4070154 h 4925968"/>
              <a:gd name="connsiteX491" fmla="*/ 2401878 w 8014260"/>
              <a:gd name="connsiteY491" fmla="*/ 4069812 h 4925968"/>
              <a:gd name="connsiteX492" fmla="*/ 2441244 w 8014260"/>
              <a:gd name="connsiteY492" fmla="*/ 4078521 h 4925968"/>
              <a:gd name="connsiteX493" fmla="*/ 2408188 w 8014260"/>
              <a:gd name="connsiteY493" fmla="*/ 4088260 h 4925968"/>
              <a:gd name="connsiteX494" fmla="*/ 2370195 w 8014260"/>
              <a:gd name="connsiteY494" fmla="*/ 4077081 h 4925968"/>
              <a:gd name="connsiteX495" fmla="*/ 2401878 w 8014260"/>
              <a:gd name="connsiteY495" fmla="*/ 4069812 h 4925968"/>
              <a:gd name="connsiteX496" fmla="*/ 5086100 w 8014260"/>
              <a:gd name="connsiteY496" fmla="*/ 4068440 h 4925968"/>
              <a:gd name="connsiteX497" fmla="*/ 5125123 w 8014260"/>
              <a:gd name="connsiteY497" fmla="*/ 4115212 h 4925968"/>
              <a:gd name="connsiteX498" fmla="*/ 5095427 w 8014260"/>
              <a:gd name="connsiteY498" fmla="*/ 4163424 h 4925968"/>
              <a:gd name="connsiteX499" fmla="*/ 5056611 w 8014260"/>
              <a:gd name="connsiteY499" fmla="*/ 4116652 h 4925968"/>
              <a:gd name="connsiteX500" fmla="*/ 5086100 w 8014260"/>
              <a:gd name="connsiteY500" fmla="*/ 4068440 h 4925968"/>
              <a:gd name="connsiteX501" fmla="*/ 4952781 w 8014260"/>
              <a:gd name="connsiteY501" fmla="*/ 4067343 h 4925968"/>
              <a:gd name="connsiteX502" fmla="*/ 4990637 w 8014260"/>
              <a:gd name="connsiteY502" fmla="*/ 4116378 h 4925968"/>
              <a:gd name="connsiteX503" fmla="*/ 4959296 w 8014260"/>
              <a:gd name="connsiteY503" fmla="*/ 4158006 h 4925968"/>
              <a:gd name="connsiteX504" fmla="*/ 4921714 w 8014260"/>
              <a:gd name="connsiteY504" fmla="*/ 4109177 h 4925968"/>
              <a:gd name="connsiteX505" fmla="*/ 4952781 w 8014260"/>
              <a:gd name="connsiteY505" fmla="*/ 4067343 h 4925968"/>
              <a:gd name="connsiteX506" fmla="*/ 2674347 w 8014260"/>
              <a:gd name="connsiteY506" fmla="*/ 4064189 h 4925968"/>
              <a:gd name="connsiteX507" fmla="*/ 2712546 w 8014260"/>
              <a:gd name="connsiteY507" fmla="*/ 4073173 h 4925968"/>
              <a:gd name="connsiteX508" fmla="*/ 2678050 w 8014260"/>
              <a:gd name="connsiteY508" fmla="*/ 4082294 h 4925968"/>
              <a:gd name="connsiteX509" fmla="*/ 2641634 w 8014260"/>
              <a:gd name="connsiteY509" fmla="*/ 4076328 h 4925968"/>
              <a:gd name="connsiteX510" fmla="*/ 2674347 w 8014260"/>
              <a:gd name="connsiteY510" fmla="*/ 4064189 h 4925968"/>
              <a:gd name="connsiteX511" fmla="*/ 2265816 w 8014260"/>
              <a:gd name="connsiteY511" fmla="*/ 4063983 h 4925968"/>
              <a:gd name="connsiteX512" fmla="*/ 2305456 w 8014260"/>
              <a:gd name="connsiteY512" fmla="*/ 4076739 h 4925968"/>
              <a:gd name="connsiteX513" fmla="*/ 2272743 w 8014260"/>
              <a:gd name="connsiteY513" fmla="*/ 4093541 h 4925968"/>
              <a:gd name="connsiteX514" fmla="*/ 2234681 w 8014260"/>
              <a:gd name="connsiteY514" fmla="*/ 4077081 h 4925968"/>
              <a:gd name="connsiteX515" fmla="*/ 2265816 w 8014260"/>
              <a:gd name="connsiteY515" fmla="*/ 4063983 h 4925968"/>
              <a:gd name="connsiteX516" fmla="*/ 764956 w 8014260"/>
              <a:gd name="connsiteY516" fmla="*/ 4063502 h 4925968"/>
              <a:gd name="connsiteX517" fmla="*/ 738345 w 8014260"/>
              <a:gd name="connsiteY517" fmla="*/ 4089563 h 4925968"/>
              <a:gd name="connsiteX518" fmla="*/ 705906 w 8014260"/>
              <a:gd name="connsiteY518" fmla="*/ 4106639 h 4925968"/>
              <a:gd name="connsiteX519" fmla="*/ 732383 w 8014260"/>
              <a:gd name="connsiteY519" fmla="*/ 4079618 h 4925968"/>
              <a:gd name="connsiteX520" fmla="*/ 764956 w 8014260"/>
              <a:gd name="connsiteY520" fmla="*/ 4063502 h 4925968"/>
              <a:gd name="connsiteX521" fmla="*/ 1255437 w 8014260"/>
              <a:gd name="connsiteY521" fmla="*/ 4061968 h 4925968"/>
              <a:gd name="connsiteX522" fmla="*/ 1282596 w 8014260"/>
              <a:gd name="connsiteY522" fmla="*/ 4109726 h 4925968"/>
              <a:gd name="connsiteX523" fmla="*/ 1256397 w 8014260"/>
              <a:gd name="connsiteY523" fmla="*/ 4210675 h 4925968"/>
              <a:gd name="connsiteX524" fmla="*/ 1214768 w 8014260"/>
              <a:gd name="connsiteY524" fmla="*/ 4140107 h 4925968"/>
              <a:gd name="connsiteX525" fmla="*/ 1241722 w 8014260"/>
              <a:gd name="connsiteY525" fmla="*/ 4062680 h 4925968"/>
              <a:gd name="connsiteX526" fmla="*/ 1255437 w 8014260"/>
              <a:gd name="connsiteY526" fmla="*/ 4061968 h 4925968"/>
              <a:gd name="connsiteX527" fmla="*/ 1059489 w 8014260"/>
              <a:gd name="connsiteY527" fmla="*/ 4061060 h 4925968"/>
              <a:gd name="connsiteX528" fmla="*/ 1072194 w 8014260"/>
              <a:gd name="connsiteY528" fmla="*/ 4073584 h 4925968"/>
              <a:gd name="connsiteX529" fmla="*/ 1043322 w 8014260"/>
              <a:gd name="connsiteY529" fmla="*/ 4135100 h 4925968"/>
              <a:gd name="connsiteX530" fmla="*/ 1004369 w 8014260"/>
              <a:gd name="connsiteY530" fmla="*/ 4097793 h 4925968"/>
              <a:gd name="connsiteX531" fmla="*/ 1034544 w 8014260"/>
              <a:gd name="connsiteY531" fmla="*/ 4065149 h 4925968"/>
              <a:gd name="connsiteX532" fmla="*/ 1059489 w 8014260"/>
              <a:gd name="connsiteY532" fmla="*/ 4061060 h 4925968"/>
              <a:gd name="connsiteX533" fmla="*/ 840216 w 8014260"/>
              <a:gd name="connsiteY533" fmla="*/ 4060981 h 4925968"/>
              <a:gd name="connsiteX534" fmla="*/ 850616 w 8014260"/>
              <a:gd name="connsiteY534" fmla="*/ 4062816 h 4925968"/>
              <a:gd name="connsiteX535" fmla="*/ 820094 w 8014260"/>
              <a:gd name="connsiteY535" fmla="*/ 4093952 h 4925968"/>
              <a:gd name="connsiteX536" fmla="*/ 787382 w 8014260"/>
              <a:gd name="connsiteY536" fmla="*/ 4104239 h 4925968"/>
              <a:gd name="connsiteX537" fmla="*/ 817419 w 8014260"/>
              <a:gd name="connsiteY537" fmla="*/ 4071800 h 4925968"/>
              <a:gd name="connsiteX538" fmla="*/ 840216 w 8014260"/>
              <a:gd name="connsiteY538" fmla="*/ 4060981 h 4925968"/>
              <a:gd name="connsiteX539" fmla="*/ 668257 w 8014260"/>
              <a:gd name="connsiteY539" fmla="*/ 4060691 h 4925968"/>
              <a:gd name="connsiteX540" fmla="*/ 643706 w 8014260"/>
              <a:gd name="connsiteY540" fmla="*/ 4079345 h 4925968"/>
              <a:gd name="connsiteX541" fmla="*/ 613530 w 8014260"/>
              <a:gd name="connsiteY541" fmla="*/ 4088260 h 4925968"/>
              <a:gd name="connsiteX542" fmla="*/ 637944 w 8014260"/>
              <a:gd name="connsiteY542" fmla="*/ 4068921 h 4925968"/>
              <a:gd name="connsiteX543" fmla="*/ 668257 w 8014260"/>
              <a:gd name="connsiteY543" fmla="*/ 4060691 h 4925968"/>
              <a:gd name="connsiteX544" fmla="*/ 5221203 w 8014260"/>
              <a:gd name="connsiteY544" fmla="*/ 4059456 h 4925968"/>
              <a:gd name="connsiteX545" fmla="*/ 5259814 w 8014260"/>
              <a:gd name="connsiteY545" fmla="*/ 4105679 h 4925968"/>
              <a:gd name="connsiteX546" fmla="*/ 5229501 w 8014260"/>
              <a:gd name="connsiteY546" fmla="*/ 4157388 h 4925968"/>
              <a:gd name="connsiteX547" fmla="*/ 5191165 w 8014260"/>
              <a:gd name="connsiteY547" fmla="*/ 4111303 h 4925968"/>
              <a:gd name="connsiteX548" fmla="*/ 5221203 w 8014260"/>
              <a:gd name="connsiteY548" fmla="*/ 4059456 h 4925968"/>
              <a:gd name="connsiteX549" fmla="*/ 1858806 w 8014260"/>
              <a:gd name="connsiteY549" fmla="*/ 4058771 h 4925968"/>
              <a:gd name="connsiteX550" fmla="*/ 1899338 w 8014260"/>
              <a:gd name="connsiteY550" fmla="*/ 4096147 h 4925968"/>
              <a:gd name="connsiteX551" fmla="*/ 1868063 w 8014260"/>
              <a:gd name="connsiteY551" fmla="*/ 4149845 h 4925968"/>
              <a:gd name="connsiteX552" fmla="*/ 1828628 w 8014260"/>
              <a:gd name="connsiteY552" fmla="*/ 4103073 h 4925968"/>
              <a:gd name="connsiteX553" fmla="*/ 1858806 w 8014260"/>
              <a:gd name="connsiteY553" fmla="*/ 4058771 h 4925968"/>
              <a:gd name="connsiteX554" fmla="*/ 2129890 w 8014260"/>
              <a:gd name="connsiteY554" fmla="*/ 4057948 h 4925968"/>
              <a:gd name="connsiteX555" fmla="*/ 2169735 w 8014260"/>
              <a:gd name="connsiteY555" fmla="*/ 4077219 h 4925968"/>
              <a:gd name="connsiteX556" fmla="*/ 2137366 w 8014260"/>
              <a:gd name="connsiteY556" fmla="*/ 4104171 h 4925968"/>
              <a:gd name="connsiteX557" fmla="*/ 2098755 w 8014260"/>
              <a:gd name="connsiteY557" fmla="*/ 4077905 h 4925968"/>
              <a:gd name="connsiteX558" fmla="*/ 2129890 w 8014260"/>
              <a:gd name="connsiteY558" fmla="*/ 4057948 h 4925968"/>
              <a:gd name="connsiteX559" fmla="*/ 4816855 w 8014260"/>
              <a:gd name="connsiteY559" fmla="*/ 4057673 h 4925968"/>
              <a:gd name="connsiteX560" fmla="*/ 4855671 w 8014260"/>
              <a:gd name="connsiteY560" fmla="*/ 4104582 h 4925968"/>
              <a:gd name="connsiteX561" fmla="*/ 4825702 w 8014260"/>
              <a:gd name="connsiteY561" fmla="*/ 4143467 h 4925968"/>
              <a:gd name="connsiteX562" fmla="*/ 4787091 w 8014260"/>
              <a:gd name="connsiteY562" fmla="*/ 4096558 h 4925968"/>
              <a:gd name="connsiteX563" fmla="*/ 4816855 w 8014260"/>
              <a:gd name="connsiteY563" fmla="*/ 4057673 h 4925968"/>
              <a:gd name="connsiteX564" fmla="*/ 1994117 w 8014260"/>
              <a:gd name="connsiteY564" fmla="*/ 4055204 h 4925968"/>
              <a:gd name="connsiteX565" fmla="*/ 2034302 w 8014260"/>
              <a:gd name="connsiteY565" fmla="*/ 4082774 h 4925968"/>
              <a:gd name="connsiteX566" fmla="*/ 2002619 w 8014260"/>
              <a:gd name="connsiteY566" fmla="*/ 4122413 h 4925968"/>
              <a:gd name="connsiteX567" fmla="*/ 1963871 w 8014260"/>
              <a:gd name="connsiteY567" fmla="*/ 4089220 h 4925968"/>
              <a:gd name="connsiteX568" fmla="*/ 1994117 w 8014260"/>
              <a:gd name="connsiteY568" fmla="*/ 4055204 h 4925968"/>
              <a:gd name="connsiteX569" fmla="*/ 2808009 w 8014260"/>
              <a:gd name="connsiteY569" fmla="*/ 4052393 h 4925968"/>
              <a:gd name="connsiteX570" fmla="*/ 2847443 w 8014260"/>
              <a:gd name="connsiteY570" fmla="*/ 4060554 h 4925968"/>
              <a:gd name="connsiteX571" fmla="*/ 2814593 w 8014260"/>
              <a:gd name="connsiteY571" fmla="*/ 4071869 h 4925968"/>
              <a:gd name="connsiteX572" fmla="*/ 2777148 w 8014260"/>
              <a:gd name="connsiteY572" fmla="*/ 4067481 h 4925968"/>
              <a:gd name="connsiteX573" fmla="*/ 2808009 w 8014260"/>
              <a:gd name="connsiteY573" fmla="*/ 4052393 h 4925968"/>
              <a:gd name="connsiteX574" fmla="*/ 984199 w 8014260"/>
              <a:gd name="connsiteY574" fmla="*/ 4052375 h 4925968"/>
              <a:gd name="connsiteX575" fmla="*/ 997237 w 8014260"/>
              <a:gd name="connsiteY575" fmla="*/ 4059525 h 4925968"/>
              <a:gd name="connsiteX576" fmla="*/ 968020 w 8014260"/>
              <a:gd name="connsiteY576" fmla="*/ 4088603 h 4925968"/>
              <a:gd name="connsiteX577" fmla="*/ 931740 w 8014260"/>
              <a:gd name="connsiteY577" fmla="*/ 4084831 h 4925968"/>
              <a:gd name="connsiteX578" fmla="*/ 959384 w 8014260"/>
              <a:gd name="connsiteY578" fmla="*/ 4056645 h 4925968"/>
              <a:gd name="connsiteX579" fmla="*/ 984199 w 8014260"/>
              <a:gd name="connsiteY579" fmla="*/ 4052375 h 4925968"/>
              <a:gd name="connsiteX580" fmla="*/ 4158830 w 8014260"/>
              <a:gd name="connsiteY580" fmla="*/ 4051707 h 4925968"/>
              <a:gd name="connsiteX581" fmla="*/ 4198127 w 8014260"/>
              <a:gd name="connsiteY581" fmla="*/ 4091209 h 4925968"/>
              <a:gd name="connsiteX582" fmla="*/ 4164865 w 8014260"/>
              <a:gd name="connsiteY582" fmla="*/ 4107942 h 4925968"/>
              <a:gd name="connsiteX583" fmla="*/ 4127077 w 8014260"/>
              <a:gd name="connsiteY583" fmla="*/ 4068509 h 4925968"/>
              <a:gd name="connsiteX584" fmla="*/ 4158830 w 8014260"/>
              <a:gd name="connsiteY584" fmla="*/ 4051707 h 4925968"/>
              <a:gd name="connsiteX585" fmla="*/ 912119 w 8014260"/>
              <a:gd name="connsiteY585" fmla="*/ 4049058 h 4925968"/>
              <a:gd name="connsiteX586" fmla="*/ 923720 w 8014260"/>
              <a:gd name="connsiteY586" fmla="*/ 4054450 h 4925968"/>
              <a:gd name="connsiteX587" fmla="*/ 893200 w 8014260"/>
              <a:gd name="connsiteY587" fmla="*/ 4081745 h 4925968"/>
              <a:gd name="connsiteX588" fmla="*/ 858295 w 8014260"/>
              <a:gd name="connsiteY588" fmla="*/ 4084831 h 4925968"/>
              <a:gd name="connsiteX589" fmla="*/ 888744 w 8014260"/>
              <a:gd name="connsiteY589" fmla="*/ 4054930 h 4925968"/>
              <a:gd name="connsiteX590" fmla="*/ 912119 w 8014260"/>
              <a:gd name="connsiteY590" fmla="*/ 4049058 h 4925968"/>
              <a:gd name="connsiteX591" fmla="*/ 752954 w 8014260"/>
              <a:gd name="connsiteY591" fmla="*/ 4048346 h 4925968"/>
              <a:gd name="connsiteX592" fmla="*/ 727167 w 8014260"/>
              <a:gd name="connsiteY592" fmla="*/ 4068783 h 4925968"/>
              <a:gd name="connsiteX593" fmla="*/ 695346 w 8014260"/>
              <a:gd name="connsiteY593" fmla="*/ 4084556 h 4925968"/>
              <a:gd name="connsiteX594" fmla="*/ 720513 w 8014260"/>
              <a:gd name="connsiteY594" fmla="*/ 4062816 h 4925968"/>
              <a:gd name="connsiteX595" fmla="*/ 752954 w 8014260"/>
              <a:gd name="connsiteY595" fmla="*/ 4048346 h 4925968"/>
              <a:gd name="connsiteX596" fmla="*/ 2464903 w 8014260"/>
              <a:gd name="connsiteY596" fmla="*/ 4047867 h 4925968"/>
              <a:gd name="connsiteX597" fmla="*/ 2501868 w 8014260"/>
              <a:gd name="connsiteY597" fmla="*/ 4059525 h 4925968"/>
              <a:gd name="connsiteX598" fmla="*/ 2470938 w 8014260"/>
              <a:gd name="connsiteY598" fmla="*/ 4071938 h 4925968"/>
              <a:gd name="connsiteX599" fmla="*/ 2432191 w 8014260"/>
              <a:gd name="connsiteY599" fmla="*/ 4059320 h 4925968"/>
              <a:gd name="connsiteX600" fmla="*/ 2464903 w 8014260"/>
              <a:gd name="connsiteY600" fmla="*/ 4047867 h 4925968"/>
              <a:gd name="connsiteX601" fmla="*/ 2598292 w 8014260"/>
              <a:gd name="connsiteY601" fmla="*/ 4046906 h 4925968"/>
              <a:gd name="connsiteX602" fmla="*/ 2637108 w 8014260"/>
              <a:gd name="connsiteY602" fmla="*/ 4055410 h 4925968"/>
              <a:gd name="connsiteX603" fmla="*/ 2606178 w 8014260"/>
              <a:gd name="connsiteY603" fmla="*/ 4069126 h 4925968"/>
              <a:gd name="connsiteX604" fmla="*/ 2567842 w 8014260"/>
              <a:gd name="connsiteY604" fmla="*/ 4058702 h 4925968"/>
              <a:gd name="connsiteX605" fmla="*/ 2598292 w 8014260"/>
              <a:gd name="connsiteY605" fmla="*/ 4046906 h 4925968"/>
              <a:gd name="connsiteX606" fmla="*/ 276465 w 8014260"/>
              <a:gd name="connsiteY606" fmla="*/ 4046202 h 4925968"/>
              <a:gd name="connsiteX607" fmla="*/ 292299 w 8014260"/>
              <a:gd name="connsiteY607" fmla="*/ 4048552 h 4925968"/>
              <a:gd name="connsiteX608" fmla="*/ 295869 w 8014260"/>
              <a:gd name="connsiteY608" fmla="*/ 4068440 h 4925968"/>
              <a:gd name="connsiteX609" fmla="*/ 259996 w 8014260"/>
              <a:gd name="connsiteY609" fmla="*/ 4077835 h 4925968"/>
              <a:gd name="connsiteX610" fmla="*/ 255951 w 8014260"/>
              <a:gd name="connsiteY610" fmla="*/ 4054655 h 4925968"/>
              <a:gd name="connsiteX611" fmla="*/ 276465 w 8014260"/>
              <a:gd name="connsiteY611" fmla="*/ 4046202 h 4925968"/>
              <a:gd name="connsiteX612" fmla="*/ 4353255 w 8014260"/>
              <a:gd name="connsiteY612" fmla="*/ 4045397 h 4925968"/>
              <a:gd name="connsiteX613" fmla="*/ 4391659 w 8014260"/>
              <a:gd name="connsiteY613" fmla="*/ 4086203 h 4925968"/>
              <a:gd name="connsiteX614" fmla="*/ 4362787 w 8014260"/>
              <a:gd name="connsiteY614" fmla="*/ 4110686 h 4925968"/>
              <a:gd name="connsiteX615" fmla="*/ 4322256 w 8014260"/>
              <a:gd name="connsiteY615" fmla="*/ 4067892 h 4925968"/>
              <a:gd name="connsiteX616" fmla="*/ 4353255 w 8014260"/>
              <a:gd name="connsiteY616" fmla="*/ 4045397 h 4925968"/>
              <a:gd name="connsiteX617" fmla="*/ 2328910 w 8014260"/>
              <a:gd name="connsiteY617" fmla="*/ 4044094 h 4925968"/>
              <a:gd name="connsiteX618" fmla="*/ 2366012 w 8014260"/>
              <a:gd name="connsiteY618" fmla="*/ 4057536 h 4925968"/>
              <a:gd name="connsiteX619" fmla="*/ 2335082 w 8014260"/>
              <a:gd name="connsiteY619" fmla="*/ 4067823 h 4925968"/>
              <a:gd name="connsiteX620" fmla="*/ 2296060 w 8014260"/>
              <a:gd name="connsiteY620" fmla="*/ 4054312 h 4925968"/>
              <a:gd name="connsiteX621" fmla="*/ 2328910 w 8014260"/>
              <a:gd name="connsiteY621" fmla="*/ 4044094 h 4925968"/>
              <a:gd name="connsiteX622" fmla="*/ 4683467 w 8014260"/>
              <a:gd name="connsiteY622" fmla="*/ 4041557 h 4925968"/>
              <a:gd name="connsiteX623" fmla="*/ 4721118 w 8014260"/>
              <a:gd name="connsiteY623" fmla="*/ 4088397 h 4925968"/>
              <a:gd name="connsiteX624" fmla="*/ 4689640 w 8014260"/>
              <a:gd name="connsiteY624" fmla="*/ 4120904 h 4925968"/>
              <a:gd name="connsiteX625" fmla="*/ 4652195 w 8014260"/>
              <a:gd name="connsiteY625" fmla="*/ 4074269 h 4925968"/>
              <a:gd name="connsiteX626" fmla="*/ 4683467 w 8014260"/>
              <a:gd name="connsiteY626" fmla="*/ 4041557 h 4925968"/>
              <a:gd name="connsiteX627" fmla="*/ 5355071 w 8014260"/>
              <a:gd name="connsiteY627" fmla="*/ 4039843 h 4925968"/>
              <a:gd name="connsiteX628" fmla="*/ 5394436 w 8014260"/>
              <a:gd name="connsiteY628" fmla="*/ 4081745 h 4925968"/>
              <a:gd name="connsiteX629" fmla="*/ 5364947 w 8014260"/>
              <a:gd name="connsiteY629" fmla="*/ 4138255 h 4925968"/>
              <a:gd name="connsiteX630" fmla="*/ 5325856 w 8014260"/>
              <a:gd name="connsiteY630" fmla="*/ 4096078 h 4925968"/>
              <a:gd name="connsiteX631" fmla="*/ 5355071 w 8014260"/>
              <a:gd name="connsiteY631" fmla="*/ 4039843 h 4925968"/>
              <a:gd name="connsiteX632" fmla="*/ 2734286 w 8014260"/>
              <a:gd name="connsiteY632" fmla="*/ 4039020 h 4925968"/>
              <a:gd name="connsiteX633" fmla="*/ 2772348 w 8014260"/>
              <a:gd name="connsiteY633" fmla="*/ 4045260 h 4925968"/>
              <a:gd name="connsiteX634" fmla="*/ 2743407 w 8014260"/>
              <a:gd name="connsiteY634" fmla="*/ 4059525 h 4925968"/>
              <a:gd name="connsiteX635" fmla="*/ 2703151 w 8014260"/>
              <a:gd name="connsiteY635" fmla="*/ 4051844 h 4925968"/>
              <a:gd name="connsiteX636" fmla="*/ 2734286 w 8014260"/>
              <a:gd name="connsiteY636" fmla="*/ 4039020 h 4925968"/>
              <a:gd name="connsiteX637" fmla="*/ 2941672 w 8014260"/>
              <a:gd name="connsiteY637" fmla="*/ 4038334 h 4925968"/>
              <a:gd name="connsiteX638" fmla="*/ 2982134 w 8014260"/>
              <a:gd name="connsiteY638" fmla="*/ 4046220 h 4925968"/>
              <a:gd name="connsiteX639" fmla="*/ 2950725 w 8014260"/>
              <a:gd name="connsiteY639" fmla="*/ 4060142 h 4925968"/>
              <a:gd name="connsiteX640" fmla="*/ 2912183 w 8014260"/>
              <a:gd name="connsiteY640" fmla="*/ 4054930 h 4925968"/>
              <a:gd name="connsiteX641" fmla="*/ 2941672 w 8014260"/>
              <a:gd name="connsiteY641" fmla="*/ 4038334 h 4925968"/>
              <a:gd name="connsiteX642" fmla="*/ 572321 w 8014260"/>
              <a:gd name="connsiteY642" fmla="*/ 4037305 h 4925968"/>
              <a:gd name="connsiteX643" fmla="*/ 581709 w 8014260"/>
              <a:gd name="connsiteY643" fmla="*/ 4041283 h 4925968"/>
              <a:gd name="connsiteX644" fmla="*/ 559283 w 8014260"/>
              <a:gd name="connsiteY644" fmla="*/ 4058908 h 4925968"/>
              <a:gd name="connsiteX645" fmla="*/ 529587 w 8014260"/>
              <a:gd name="connsiteY645" fmla="*/ 4059457 h 4925968"/>
              <a:gd name="connsiteX646" fmla="*/ 552495 w 8014260"/>
              <a:gd name="connsiteY646" fmla="*/ 4041146 h 4925968"/>
              <a:gd name="connsiteX647" fmla="*/ 572321 w 8014260"/>
              <a:gd name="connsiteY647" fmla="*/ 4037305 h 4925968"/>
              <a:gd name="connsiteX648" fmla="*/ 2192161 w 8014260"/>
              <a:gd name="connsiteY648" fmla="*/ 4037167 h 4925968"/>
              <a:gd name="connsiteX649" fmla="*/ 2229880 w 8014260"/>
              <a:gd name="connsiteY649" fmla="*/ 4051775 h 4925968"/>
              <a:gd name="connsiteX650" fmla="*/ 2199636 w 8014260"/>
              <a:gd name="connsiteY650" fmla="*/ 4061925 h 4925968"/>
              <a:gd name="connsiteX651" fmla="*/ 2159997 w 8014260"/>
              <a:gd name="connsiteY651" fmla="*/ 4047797 h 4925968"/>
              <a:gd name="connsiteX652" fmla="*/ 2192161 w 8014260"/>
              <a:gd name="connsiteY652" fmla="*/ 4037167 h 4925968"/>
              <a:gd name="connsiteX653" fmla="*/ 741156 w 8014260"/>
              <a:gd name="connsiteY653" fmla="*/ 4036619 h 4925968"/>
              <a:gd name="connsiteX654" fmla="*/ 713246 w 8014260"/>
              <a:gd name="connsiteY654" fmla="*/ 4054655 h 4925968"/>
              <a:gd name="connsiteX655" fmla="*/ 684440 w 8014260"/>
              <a:gd name="connsiteY655" fmla="*/ 4065354 h 4925968"/>
              <a:gd name="connsiteX656" fmla="*/ 710570 w 8014260"/>
              <a:gd name="connsiteY656" fmla="*/ 4046974 h 4925968"/>
              <a:gd name="connsiteX657" fmla="*/ 741156 w 8014260"/>
              <a:gd name="connsiteY657" fmla="*/ 4036619 h 4925968"/>
              <a:gd name="connsiteX658" fmla="*/ 645651 w 8014260"/>
              <a:gd name="connsiteY658" fmla="*/ 4033524 h 4925968"/>
              <a:gd name="connsiteX659" fmla="*/ 655499 w 8014260"/>
              <a:gd name="connsiteY659" fmla="*/ 4035110 h 4925968"/>
              <a:gd name="connsiteX660" fmla="*/ 630262 w 8014260"/>
              <a:gd name="connsiteY660" fmla="*/ 4051981 h 4925968"/>
              <a:gd name="connsiteX661" fmla="*/ 602420 w 8014260"/>
              <a:gd name="connsiteY661" fmla="*/ 4055958 h 4925968"/>
              <a:gd name="connsiteX662" fmla="*/ 625872 w 8014260"/>
              <a:gd name="connsiteY662" fmla="*/ 4038470 h 4925968"/>
              <a:gd name="connsiteX663" fmla="*/ 645651 w 8014260"/>
              <a:gd name="connsiteY663" fmla="*/ 4033524 h 4925968"/>
              <a:gd name="connsiteX664" fmla="*/ 1378811 w 8014260"/>
              <a:gd name="connsiteY664" fmla="*/ 4032779 h 4925968"/>
              <a:gd name="connsiteX665" fmla="*/ 1416877 w 8014260"/>
              <a:gd name="connsiteY665" fmla="*/ 4077219 h 4925968"/>
              <a:gd name="connsiteX666" fmla="*/ 1388892 w 8014260"/>
              <a:gd name="connsiteY666" fmla="*/ 4156840 h 4925968"/>
              <a:gd name="connsiteX667" fmla="*/ 1347954 w 8014260"/>
              <a:gd name="connsiteY667" fmla="*/ 4094158 h 4925968"/>
              <a:gd name="connsiteX668" fmla="*/ 1378811 w 8014260"/>
              <a:gd name="connsiteY668" fmla="*/ 4032779 h 4925968"/>
              <a:gd name="connsiteX669" fmla="*/ 837511 w 8014260"/>
              <a:gd name="connsiteY669" fmla="*/ 4032573 h 4925968"/>
              <a:gd name="connsiteX670" fmla="*/ 808231 w 8014260"/>
              <a:gd name="connsiteY670" fmla="*/ 4057194 h 4925968"/>
              <a:gd name="connsiteX671" fmla="*/ 775998 w 8014260"/>
              <a:gd name="connsiteY671" fmla="*/ 4071252 h 4925968"/>
              <a:gd name="connsiteX672" fmla="*/ 805005 w 8014260"/>
              <a:gd name="connsiteY672" fmla="*/ 4045192 h 4925968"/>
              <a:gd name="connsiteX673" fmla="*/ 837511 w 8014260"/>
              <a:gd name="connsiteY673" fmla="*/ 4032573 h 4925968"/>
              <a:gd name="connsiteX674" fmla="*/ 499179 w 8014260"/>
              <a:gd name="connsiteY674" fmla="*/ 4032170 h 4925968"/>
              <a:gd name="connsiteX675" fmla="*/ 508537 w 8014260"/>
              <a:gd name="connsiteY675" fmla="*/ 4037579 h 4925968"/>
              <a:gd name="connsiteX676" fmla="*/ 486039 w 8014260"/>
              <a:gd name="connsiteY676" fmla="*/ 4056508 h 4925968"/>
              <a:gd name="connsiteX677" fmla="*/ 457100 w 8014260"/>
              <a:gd name="connsiteY677" fmla="*/ 4054313 h 4925968"/>
              <a:gd name="connsiteX678" fmla="*/ 480415 w 8014260"/>
              <a:gd name="connsiteY678" fmla="*/ 4034014 h 4925968"/>
              <a:gd name="connsiteX679" fmla="*/ 499179 w 8014260"/>
              <a:gd name="connsiteY679" fmla="*/ 4032170 h 4925968"/>
              <a:gd name="connsiteX680" fmla="*/ 2529712 w 8014260"/>
              <a:gd name="connsiteY680" fmla="*/ 4029487 h 4925968"/>
              <a:gd name="connsiteX681" fmla="*/ 2563591 w 8014260"/>
              <a:gd name="connsiteY681" fmla="*/ 4039362 h 4925968"/>
              <a:gd name="connsiteX682" fmla="*/ 2527929 w 8014260"/>
              <a:gd name="connsiteY682" fmla="*/ 4048346 h 4925968"/>
              <a:gd name="connsiteX683" fmla="*/ 2494188 w 8014260"/>
              <a:gd name="connsiteY683" fmla="*/ 4037236 h 4925968"/>
              <a:gd name="connsiteX684" fmla="*/ 2529712 w 8014260"/>
              <a:gd name="connsiteY684" fmla="*/ 4029487 h 4925968"/>
              <a:gd name="connsiteX685" fmla="*/ 2054739 w 8014260"/>
              <a:gd name="connsiteY685" fmla="*/ 4028732 h 4925968"/>
              <a:gd name="connsiteX686" fmla="*/ 2093543 w 8014260"/>
              <a:gd name="connsiteY686" fmla="*/ 4043820 h 4925968"/>
              <a:gd name="connsiteX687" fmla="*/ 2062147 w 8014260"/>
              <a:gd name="connsiteY687" fmla="*/ 4057810 h 4925968"/>
              <a:gd name="connsiteX688" fmla="*/ 2023809 w 8014260"/>
              <a:gd name="connsiteY688" fmla="*/ 4040528 h 4925968"/>
              <a:gd name="connsiteX689" fmla="*/ 2054739 w 8014260"/>
              <a:gd name="connsiteY689" fmla="*/ 4028732 h 4925968"/>
              <a:gd name="connsiteX690" fmla="*/ 1192746 w 8014260"/>
              <a:gd name="connsiteY690" fmla="*/ 4028338 h 4925968"/>
              <a:gd name="connsiteX691" fmla="*/ 1205926 w 8014260"/>
              <a:gd name="connsiteY691" fmla="*/ 4037510 h 4925968"/>
              <a:gd name="connsiteX692" fmla="*/ 1177325 w 8014260"/>
              <a:gd name="connsiteY692" fmla="*/ 4083528 h 4925968"/>
              <a:gd name="connsiteX693" fmla="*/ 1137895 w 8014260"/>
              <a:gd name="connsiteY693" fmla="*/ 4054313 h 4925968"/>
              <a:gd name="connsiteX694" fmla="*/ 1167382 w 8014260"/>
              <a:gd name="connsiteY694" fmla="*/ 4029349 h 4925968"/>
              <a:gd name="connsiteX695" fmla="*/ 1192746 w 8014260"/>
              <a:gd name="connsiteY695" fmla="*/ 4028338 h 4925968"/>
              <a:gd name="connsiteX696" fmla="*/ 2660083 w 8014260"/>
              <a:gd name="connsiteY696" fmla="*/ 4027086 h 4925968"/>
              <a:gd name="connsiteX697" fmla="*/ 2698831 w 8014260"/>
              <a:gd name="connsiteY697" fmla="*/ 4032984 h 4925968"/>
              <a:gd name="connsiteX698" fmla="*/ 2668655 w 8014260"/>
              <a:gd name="connsiteY698" fmla="*/ 4044300 h 4925968"/>
              <a:gd name="connsiteX699" fmla="*/ 2630113 w 8014260"/>
              <a:gd name="connsiteY699" fmla="*/ 4037030 h 4925968"/>
              <a:gd name="connsiteX700" fmla="*/ 2660083 w 8014260"/>
              <a:gd name="connsiteY700" fmla="*/ 4027086 h 4925968"/>
              <a:gd name="connsiteX701" fmla="*/ 2388917 w 8014260"/>
              <a:gd name="connsiteY701" fmla="*/ 4026469 h 4925968"/>
              <a:gd name="connsiteX702" fmla="*/ 2427596 w 8014260"/>
              <a:gd name="connsiteY702" fmla="*/ 4036894 h 4925968"/>
              <a:gd name="connsiteX703" fmla="*/ 2396941 w 8014260"/>
              <a:gd name="connsiteY703" fmla="*/ 4046769 h 4925968"/>
              <a:gd name="connsiteX704" fmla="*/ 2358467 w 8014260"/>
              <a:gd name="connsiteY704" fmla="*/ 4035179 h 4925968"/>
              <a:gd name="connsiteX705" fmla="*/ 2388917 w 8014260"/>
              <a:gd name="connsiteY705" fmla="*/ 4026469 h 4925968"/>
              <a:gd name="connsiteX706" fmla="*/ 2870829 w 8014260"/>
              <a:gd name="connsiteY706" fmla="*/ 4025235 h 4925968"/>
              <a:gd name="connsiteX707" fmla="*/ 2907383 w 8014260"/>
              <a:gd name="connsiteY707" fmla="*/ 4031751 h 4925968"/>
              <a:gd name="connsiteX708" fmla="*/ 2876659 w 8014260"/>
              <a:gd name="connsiteY708" fmla="*/ 4046427 h 4925968"/>
              <a:gd name="connsiteX709" fmla="*/ 2838254 w 8014260"/>
              <a:gd name="connsiteY709" fmla="*/ 4039432 h 4925968"/>
              <a:gd name="connsiteX710" fmla="*/ 2870829 w 8014260"/>
              <a:gd name="connsiteY710" fmla="*/ 4025235 h 4925968"/>
              <a:gd name="connsiteX711" fmla="*/ 3077666 w 8014260"/>
              <a:gd name="connsiteY711" fmla="*/ 4023109 h 4925968"/>
              <a:gd name="connsiteX712" fmla="*/ 3116962 w 8014260"/>
              <a:gd name="connsiteY712" fmla="*/ 4032230 h 4925968"/>
              <a:gd name="connsiteX713" fmla="*/ 3084249 w 8014260"/>
              <a:gd name="connsiteY713" fmla="*/ 4048141 h 4925968"/>
              <a:gd name="connsiteX714" fmla="*/ 3046805 w 8014260"/>
              <a:gd name="connsiteY714" fmla="*/ 4040186 h 4925968"/>
              <a:gd name="connsiteX715" fmla="*/ 3077666 w 8014260"/>
              <a:gd name="connsiteY715" fmla="*/ 4023109 h 4925968"/>
              <a:gd name="connsiteX716" fmla="*/ 728264 w 8014260"/>
              <a:gd name="connsiteY716" fmla="*/ 4022148 h 4925968"/>
              <a:gd name="connsiteX717" fmla="*/ 704399 w 8014260"/>
              <a:gd name="connsiteY717" fmla="*/ 4036345 h 4925968"/>
              <a:gd name="connsiteX718" fmla="*/ 673606 w 8014260"/>
              <a:gd name="connsiteY718" fmla="*/ 4043614 h 4925968"/>
              <a:gd name="connsiteX719" fmla="*/ 699118 w 8014260"/>
              <a:gd name="connsiteY719" fmla="*/ 4027978 h 4925968"/>
              <a:gd name="connsiteX720" fmla="*/ 728264 w 8014260"/>
              <a:gd name="connsiteY720" fmla="*/ 4022148 h 4925968"/>
              <a:gd name="connsiteX721" fmla="*/ 5717589 w 8014260"/>
              <a:gd name="connsiteY721" fmla="*/ 4020610 h 4925968"/>
              <a:gd name="connsiteX722" fmla="*/ 5741862 w 8014260"/>
              <a:gd name="connsiteY722" fmla="*/ 4053284 h 4925968"/>
              <a:gd name="connsiteX723" fmla="*/ 5712030 w 8014260"/>
              <a:gd name="connsiteY723" fmla="*/ 4114595 h 4925968"/>
              <a:gd name="connsiteX724" fmla="*/ 5672048 w 8014260"/>
              <a:gd name="connsiteY724" fmla="*/ 4082705 h 4925968"/>
              <a:gd name="connsiteX725" fmla="*/ 5703869 w 8014260"/>
              <a:gd name="connsiteY725" fmla="*/ 4022698 h 4925968"/>
              <a:gd name="connsiteX726" fmla="*/ 5717589 w 8014260"/>
              <a:gd name="connsiteY726" fmla="*/ 4020610 h 4925968"/>
              <a:gd name="connsiteX727" fmla="*/ 1919844 w 8014260"/>
              <a:gd name="connsiteY727" fmla="*/ 4020572 h 4925968"/>
              <a:gd name="connsiteX728" fmla="*/ 1957565 w 8014260"/>
              <a:gd name="connsiteY728" fmla="*/ 4036413 h 4925968"/>
              <a:gd name="connsiteX729" fmla="*/ 1927868 w 8014260"/>
              <a:gd name="connsiteY729" fmla="*/ 4058633 h 4925968"/>
              <a:gd name="connsiteX730" fmla="*/ 1887681 w 8014260"/>
              <a:gd name="connsiteY730" fmla="*/ 4033053 h 4925968"/>
              <a:gd name="connsiteX731" fmla="*/ 1919844 w 8014260"/>
              <a:gd name="connsiteY731" fmla="*/ 4020572 h 4925968"/>
              <a:gd name="connsiteX732" fmla="*/ 4547953 w 8014260"/>
              <a:gd name="connsiteY732" fmla="*/ 4020160 h 4925968"/>
              <a:gd name="connsiteX733" fmla="*/ 4586152 w 8014260"/>
              <a:gd name="connsiteY733" fmla="*/ 4064119 h 4925968"/>
              <a:gd name="connsiteX734" fmla="*/ 4555360 w 8014260"/>
              <a:gd name="connsiteY734" fmla="*/ 4093335 h 4925968"/>
              <a:gd name="connsiteX735" fmla="*/ 4517367 w 8014260"/>
              <a:gd name="connsiteY735" fmla="*/ 4049649 h 4925968"/>
              <a:gd name="connsiteX736" fmla="*/ 4547953 w 8014260"/>
              <a:gd name="connsiteY736" fmla="*/ 4020160 h 4925968"/>
              <a:gd name="connsiteX737" fmla="*/ 2253541 w 8014260"/>
              <a:gd name="connsiteY737" fmla="*/ 4019886 h 4925968"/>
              <a:gd name="connsiteX738" fmla="*/ 2291603 w 8014260"/>
              <a:gd name="connsiteY738" fmla="*/ 4031888 h 4925968"/>
              <a:gd name="connsiteX739" fmla="*/ 2260193 w 8014260"/>
              <a:gd name="connsiteY739" fmla="*/ 4041283 h 4925968"/>
              <a:gd name="connsiteX740" fmla="*/ 2222268 w 8014260"/>
              <a:gd name="connsiteY740" fmla="*/ 4028184 h 4925968"/>
              <a:gd name="connsiteX741" fmla="*/ 2253541 w 8014260"/>
              <a:gd name="connsiteY741" fmla="*/ 4019886 h 4925968"/>
              <a:gd name="connsiteX742" fmla="*/ 4021052 w 8014260"/>
              <a:gd name="connsiteY742" fmla="*/ 4019131 h 4925968"/>
              <a:gd name="connsiteX743" fmla="*/ 4062406 w 8014260"/>
              <a:gd name="connsiteY743" fmla="*/ 4052667 h 4925968"/>
              <a:gd name="connsiteX744" fmla="*/ 4031682 w 8014260"/>
              <a:gd name="connsiteY744" fmla="*/ 4070909 h 4925968"/>
              <a:gd name="connsiteX745" fmla="*/ 3992111 w 8014260"/>
              <a:gd name="connsiteY745" fmla="*/ 4038882 h 4925968"/>
              <a:gd name="connsiteX746" fmla="*/ 4021052 w 8014260"/>
              <a:gd name="connsiteY746" fmla="*/ 4019131 h 4925968"/>
              <a:gd name="connsiteX747" fmla="*/ 824759 w 8014260"/>
              <a:gd name="connsiteY747" fmla="*/ 4018103 h 4925968"/>
              <a:gd name="connsiteX748" fmla="*/ 798004 w 8014260"/>
              <a:gd name="connsiteY748" fmla="*/ 4036414 h 4925968"/>
              <a:gd name="connsiteX749" fmla="*/ 765229 w 8014260"/>
              <a:gd name="connsiteY749" fmla="*/ 4051159 h 4925968"/>
              <a:gd name="connsiteX750" fmla="*/ 793617 w 8014260"/>
              <a:gd name="connsiteY750" fmla="*/ 4030653 h 4925968"/>
              <a:gd name="connsiteX751" fmla="*/ 824759 w 8014260"/>
              <a:gd name="connsiteY751" fmla="*/ 4018103 h 4925968"/>
              <a:gd name="connsiteX752" fmla="*/ 407170 w 8014260"/>
              <a:gd name="connsiteY752" fmla="*/ 4016868 h 4925968"/>
              <a:gd name="connsiteX753" fmla="*/ 433846 w 8014260"/>
              <a:gd name="connsiteY753" fmla="*/ 4025441 h 4925968"/>
              <a:gd name="connsiteX754" fmla="*/ 410325 w 8014260"/>
              <a:gd name="connsiteY754" fmla="*/ 4045123 h 4925968"/>
              <a:gd name="connsiteX755" fmla="*/ 383786 w 8014260"/>
              <a:gd name="connsiteY755" fmla="*/ 4036756 h 4925968"/>
              <a:gd name="connsiteX756" fmla="*/ 407170 w 8014260"/>
              <a:gd name="connsiteY756" fmla="*/ 4016868 h 4925968"/>
              <a:gd name="connsiteX757" fmla="*/ 1511997 w 8014260"/>
              <a:gd name="connsiteY757" fmla="*/ 4016799 h 4925968"/>
              <a:gd name="connsiteX758" fmla="*/ 1550948 w 8014260"/>
              <a:gd name="connsiteY758" fmla="*/ 4049100 h 4925968"/>
              <a:gd name="connsiteX759" fmla="*/ 1524133 w 8014260"/>
              <a:gd name="connsiteY759" fmla="*/ 4114800 h 4925968"/>
              <a:gd name="connsiteX760" fmla="*/ 1481958 w 8014260"/>
              <a:gd name="connsiteY760" fmla="*/ 4060553 h 4925968"/>
              <a:gd name="connsiteX761" fmla="*/ 1511997 w 8014260"/>
              <a:gd name="connsiteY761" fmla="*/ 4016799 h 4925968"/>
              <a:gd name="connsiteX762" fmla="*/ 2821725 w 8014260"/>
              <a:gd name="connsiteY762" fmla="*/ 4015470 h 4925968"/>
              <a:gd name="connsiteX763" fmla="*/ 2833864 w 8014260"/>
              <a:gd name="connsiteY763" fmla="*/ 4020297 h 4925968"/>
              <a:gd name="connsiteX764" fmla="*/ 2802180 w 8014260"/>
              <a:gd name="connsiteY764" fmla="*/ 4032778 h 4925968"/>
              <a:gd name="connsiteX765" fmla="*/ 2765147 w 8014260"/>
              <a:gd name="connsiteY765" fmla="*/ 4027223 h 4925968"/>
              <a:gd name="connsiteX766" fmla="*/ 2796625 w 8014260"/>
              <a:gd name="connsiteY766" fmla="*/ 4015633 h 4925968"/>
              <a:gd name="connsiteX767" fmla="*/ 2821725 w 8014260"/>
              <a:gd name="connsiteY767" fmla="*/ 4015470 h 4925968"/>
              <a:gd name="connsiteX768" fmla="*/ 1117626 w 8014260"/>
              <a:gd name="connsiteY768" fmla="*/ 4014725 h 4925968"/>
              <a:gd name="connsiteX769" fmla="*/ 1130899 w 8014260"/>
              <a:gd name="connsiteY769" fmla="*/ 4021669 h 4925968"/>
              <a:gd name="connsiteX770" fmla="*/ 1101822 w 8014260"/>
              <a:gd name="connsiteY770" fmla="*/ 4045535 h 4925968"/>
              <a:gd name="connsiteX771" fmla="*/ 1065127 w 8014260"/>
              <a:gd name="connsiteY771" fmla="*/ 4040254 h 4925968"/>
              <a:gd name="connsiteX772" fmla="*/ 1092629 w 8014260"/>
              <a:gd name="connsiteY772" fmla="*/ 4017143 h 4925968"/>
              <a:gd name="connsiteX773" fmla="*/ 1117626 w 8014260"/>
              <a:gd name="connsiteY773" fmla="*/ 4014725 h 4925968"/>
              <a:gd name="connsiteX774" fmla="*/ 1784050 w 8014260"/>
              <a:gd name="connsiteY774" fmla="*/ 4014536 h 4925968"/>
              <a:gd name="connsiteX775" fmla="*/ 1821636 w 8014260"/>
              <a:gd name="connsiteY775" fmla="*/ 4032504 h 4925968"/>
              <a:gd name="connsiteX776" fmla="*/ 1792352 w 8014260"/>
              <a:gd name="connsiteY776" fmla="*/ 4067206 h 4925968"/>
              <a:gd name="connsiteX777" fmla="*/ 1751889 w 8014260"/>
              <a:gd name="connsiteY777" fmla="*/ 4032161 h 4925968"/>
              <a:gd name="connsiteX778" fmla="*/ 1784050 w 8014260"/>
              <a:gd name="connsiteY778" fmla="*/ 4014536 h 4925968"/>
              <a:gd name="connsiteX779" fmla="*/ 4219797 w 8014260"/>
              <a:gd name="connsiteY779" fmla="*/ 4014331 h 4925968"/>
              <a:gd name="connsiteX780" fmla="*/ 4256693 w 8014260"/>
              <a:gd name="connsiteY780" fmla="*/ 4052392 h 4925968"/>
              <a:gd name="connsiteX781" fmla="*/ 4226038 w 8014260"/>
              <a:gd name="connsiteY781" fmla="*/ 4072143 h 4925968"/>
              <a:gd name="connsiteX782" fmla="*/ 4187222 w 8014260"/>
              <a:gd name="connsiteY782" fmla="*/ 4034561 h 4925968"/>
              <a:gd name="connsiteX783" fmla="*/ 4219797 w 8014260"/>
              <a:gd name="connsiteY783" fmla="*/ 4014331 h 4925968"/>
              <a:gd name="connsiteX784" fmla="*/ 2586702 w 8014260"/>
              <a:gd name="connsiteY784" fmla="*/ 4013782 h 4925968"/>
              <a:gd name="connsiteX785" fmla="*/ 2624146 w 8014260"/>
              <a:gd name="connsiteY785" fmla="*/ 4020434 h 4925968"/>
              <a:gd name="connsiteX786" fmla="*/ 2593148 w 8014260"/>
              <a:gd name="connsiteY786" fmla="*/ 4029144 h 4925968"/>
              <a:gd name="connsiteX787" fmla="*/ 2557213 w 8014260"/>
              <a:gd name="connsiteY787" fmla="*/ 4021737 h 4925968"/>
              <a:gd name="connsiteX788" fmla="*/ 2586702 w 8014260"/>
              <a:gd name="connsiteY788" fmla="*/ 4013782 h 4925968"/>
              <a:gd name="connsiteX789" fmla="*/ 899105 w 8014260"/>
              <a:gd name="connsiteY789" fmla="*/ 4013457 h 4925968"/>
              <a:gd name="connsiteX790" fmla="*/ 909519 w 8014260"/>
              <a:gd name="connsiteY790" fmla="*/ 4015497 h 4925968"/>
              <a:gd name="connsiteX791" fmla="*/ 881744 w 8014260"/>
              <a:gd name="connsiteY791" fmla="*/ 4034493 h 4925968"/>
              <a:gd name="connsiteX792" fmla="*/ 846842 w 8014260"/>
              <a:gd name="connsiteY792" fmla="*/ 4043409 h 4925968"/>
              <a:gd name="connsiteX793" fmla="*/ 876190 w 8014260"/>
              <a:gd name="connsiteY793" fmla="*/ 4020572 h 4925968"/>
              <a:gd name="connsiteX794" fmla="*/ 899105 w 8014260"/>
              <a:gd name="connsiteY794" fmla="*/ 4013457 h 4925968"/>
              <a:gd name="connsiteX795" fmla="*/ 1647924 w 8014260"/>
              <a:gd name="connsiteY795" fmla="*/ 4012411 h 4925968"/>
              <a:gd name="connsiteX796" fmla="*/ 1686050 w 8014260"/>
              <a:gd name="connsiteY796" fmla="*/ 4036003 h 4925968"/>
              <a:gd name="connsiteX797" fmla="*/ 1657868 w 8014260"/>
              <a:gd name="connsiteY797" fmla="*/ 4085517 h 4925968"/>
              <a:gd name="connsiteX798" fmla="*/ 1616582 w 8014260"/>
              <a:gd name="connsiteY798" fmla="*/ 4040735 h 4925968"/>
              <a:gd name="connsiteX799" fmla="*/ 1647924 w 8014260"/>
              <a:gd name="connsiteY799" fmla="*/ 4012411 h 4925968"/>
              <a:gd name="connsiteX800" fmla="*/ 2453657 w 8014260"/>
              <a:gd name="connsiteY800" fmla="*/ 4012342 h 4925968"/>
              <a:gd name="connsiteX801" fmla="*/ 2488496 w 8014260"/>
              <a:gd name="connsiteY801" fmla="*/ 4021394 h 4925968"/>
              <a:gd name="connsiteX802" fmla="*/ 2457155 w 8014260"/>
              <a:gd name="connsiteY802" fmla="*/ 4028595 h 4925968"/>
              <a:gd name="connsiteX803" fmla="*/ 2421013 w 8014260"/>
              <a:gd name="connsiteY803" fmla="*/ 4018788 h 4925968"/>
              <a:gd name="connsiteX804" fmla="*/ 2453657 w 8014260"/>
              <a:gd name="connsiteY804" fmla="*/ 4012342 h 4925968"/>
              <a:gd name="connsiteX805" fmla="*/ 812549 w 8014260"/>
              <a:gd name="connsiteY805" fmla="*/ 4011381 h 4925968"/>
              <a:gd name="connsiteX806" fmla="*/ 787034 w 8014260"/>
              <a:gd name="connsiteY806" fmla="*/ 4025509 h 4925968"/>
              <a:gd name="connsiteX807" fmla="*/ 755560 w 8014260"/>
              <a:gd name="connsiteY807" fmla="*/ 4038059 h 4925968"/>
              <a:gd name="connsiteX808" fmla="*/ 782581 w 8014260"/>
              <a:gd name="connsiteY808" fmla="*/ 4021737 h 4925968"/>
              <a:gd name="connsiteX809" fmla="*/ 812549 w 8014260"/>
              <a:gd name="connsiteY809" fmla="*/ 4011381 h 4925968"/>
              <a:gd name="connsiteX810" fmla="*/ 2116312 w 8014260"/>
              <a:gd name="connsiteY810" fmla="*/ 4010970 h 4925968"/>
              <a:gd name="connsiteX811" fmla="*/ 2155334 w 8014260"/>
              <a:gd name="connsiteY811" fmla="*/ 4023589 h 4925968"/>
              <a:gd name="connsiteX812" fmla="*/ 2125022 w 8014260"/>
              <a:gd name="connsiteY812" fmla="*/ 4033465 h 4925968"/>
              <a:gd name="connsiteX813" fmla="*/ 2086220 w 8014260"/>
              <a:gd name="connsiteY813" fmla="*/ 4019749 h 4925968"/>
              <a:gd name="connsiteX814" fmla="*/ 2116312 w 8014260"/>
              <a:gd name="connsiteY814" fmla="*/ 4010970 h 4925968"/>
              <a:gd name="connsiteX815" fmla="*/ 3029531 w 8014260"/>
              <a:gd name="connsiteY815" fmla="*/ 4009564 h 4925968"/>
              <a:gd name="connsiteX816" fmla="*/ 3041936 w 8014260"/>
              <a:gd name="connsiteY816" fmla="*/ 4015908 h 4925968"/>
              <a:gd name="connsiteX817" fmla="*/ 3012446 w 8014260"/>
              <a:gd name="connsiteY817" fmla="*/ 4031476 h 4925968"/>
              <a:gd name="connsiteX818" fmla="*/ 2972807 w 8014260"/>
              <a:gd name="connsiteY818" fmla="*/ 4024001 h 4925968"/>
              <a:gd name="connsiteX819" fmla="*/ 3004422 w 8014260"/>
              <a:gd name="connsiteY819" fmla="*/ 4009599 h 4925968"/>
              <a:gd name="connsiteX820" fmla="*/ 3029531 w 8014260"/>
              <a:gd name="connsiteY820" fmla="*/ 4009564 h 4925968"/>
              <a:gd name="connsiteX821" fmla="*/ 3211123 w 8014260"/>
              <a:gd name="connsiteY821" fmla="*/ 4008501 h 4925968"/>
              <a:gd name="connsiteX822" fmla="*/ 3251516 w 8014260"/>
              <a:gd name="connsiteY822" fmla="*/ 4018446 h 4925968"/>
              <a:gd name="connsiteX823" fmla="*/ 3220107 w 8014260"/>
              <a:gd name="connsiteY823" fmla="*/ 4036276 h 4925968"/>
              <a:gd name="connsiteX824" fmla="*/ 3181222 w 8014260"/>
              <a:gd name="connsiteY824" fmla="*/ 4025441 h 4925968"/>
              <a:gd name="connsiteX825" fmla="*/ 3211123 w 8014260"/>
              <a:gd name="connsiteY825" fmla="*/ 4008501 h 4925968"/>
              <a:gd name="connsiteX826" fmla="*/ 1045549 w 8014260"/>
              <a:gd name="connsiteY826" fmla="*/ 4008261 h 4925968"/>
              <a:gd name="connsiteX827" fmla="*/ 1057176 w 8014260"/>
              <a:gd name="connsiteY827" fmla="*/ 4013233 h 4925968"/>
              <a:gd name="connsiteX828" fmla="*/ 1026519 w 8014260"/>
              <a:gd name="connsiteY828" fmla="*/ 4034836 h 4925968"/>
              <a:gd name="connsiteX829" fmla="*/ 991203 w 8014260"/>
              <a:gd name="connsiteY829" fmla="*/ 4032162 h 4925968"/>
              <a:gd name="connsiteX830" fmla="*/ 1021991 w 8014260"/>
              <a:gd name="connsiteY830" fmla="*/ 4011313 h 4925968"/>
              <a:gd name="connsiteX831" fmla="*/ 1045549 w 8014260"/>
              <a:gd name="connsiteY831" fmla="*/ 4008261 h 4925968"/>
              <a:gd name="connsiteX832" fmla="*/ 974489 w 8014260"/>
              <a:gd name="connsiteY832" fmla="*/ 4007927 h 4925968"/>
              <a:gd name="connsiteX833" fmla="*/ 983587 w 8014260"/>
              <a:gd name="connsiteY833" fmla="*/ 4012136 h 4925968"/>
              <a:gd name="connsiteX834" fmla="*/ 950599 w 8014260"/>
              <a:gd name="connsiteY834" fmla="*/ 4031544 h 4925968"/>
              <a:gd name="connsiteX835" fmla="*/ 918987 w 8014260"/>
              <a:gd name="connsiteY835" fmla="*/ 4029898 h 4925968"/>
              <a:gd name="connsiteX836" fmla="*/ 951696 w 8014260"/>
              <a:gd name="connsiteY836" fmla="*/ 4011176 h 4925968"/>
              <a:gd name="connsiteX837" fmla="*/ 974489 w 8014260"/>
              <a:gd name="connsiteY837" fmla="*/ 4007927 h 4925968"/>
              <a:gd name="connsiteX838" fmla="*/ 2747505 w 8014260"/>
              <a:gd name="connsiteY838" fmla="*/ 4007756 h 4925968"/>
              <a:gd name="connsiteX839" fmla="*/ 2759386 w 8014260"/>
              <a:gd name="connsiteY839" fmla="*/ 4011794 h 4925968"/>
              <a:gd name="connsiteX840" fmla="*/ 2730377 w 8014260"/>
              <a:gd name="connsiteY840" fmla="*/ 4022218 h 4925968"/>
              <a:gd name="connsiteX841" fmla="*/ 2692589 w 8014260"/>
              <a:gd name="connsiteY841" fmla="*/ 4018035 h 4925968"/>
              <a:gd name="connsiteX842" fmla="*/ 2722764 w 8014260"/>
              <a:gd name="connsiteY842" fmla="*/ 4008090 h 4925968"/>
              <a:gd name="connsiteX843" fmla="*/ 2747505 w 8014260"/>
              <a:gd name="connsiteY843" fmla="*/ 4007756 h 4925968"/>
              <a:gd name="connsiteX844" fmla="*/ 5491545 w 8014260"/>
              <a:gd name="connsiteY844" fmla="*/ 4006718 h 4925968"/>
              <a:gd name="connsiteX845" fmla="*/ 5529881 w 8014260"/>
              <a:gd name="connsiteY845" fmla="*/ 4045809 h 4925968"/>
              <a:gd name="connsiteX846" fmla="*/ 5498814 w 8014260"/>
              <a:gd name="connsiteY846" fmla="*/ 4103553 h 4925968"/>
              <a:gd name="connsiteX847" fmla="*/ 5460752 w 8014260"/>
              <a:gd name="connsiteY847" fmla="*/ 4064394 h 4925968"/>
              <a:gd name="connsiteX848" fmla="*/ 5491545 w 8014260"/>
              <a:gd name="connsiteY848" fmla="*/ 4006718 h 4925968"/>
              <a:gd name="connsiteX849" fmla="*/ 2315331 w 8014260"/>
              <a:gd name="connsiteY849" fmla="*/ 4006513 h 4925968"/>
              <a:gd name="connsiteX850" fmla="*/ 2352501 w 8014260"/>
              <a:gd name="connsiteY850" fmla="*/ 4016457 h 4925968"/>
              <a:gd name="connsiteX851" fmla="*/ 2320817 w 8014260"/>
              <a:gd name="connsiteY851" fmla="*/ 4023658 h 4925968"/>
              <a:gd name="connsiteX852" fmla="*/ 2285156 w 8014260"/>
              <a:gd name="connsiteY852" fmla="*/ 4013096 h 4925968"/>
              <a:gd name="connsiteX853" fmla="*/ 2315331 w 8014260"/>
              <a:gd name="connsiteY853" fmla="*/ 4006513 h 4925968"/>
              <a:gd name="connsiteX854" fmla="*/ 1303651 w 8014260"/>
              <a:gd name="connsiteY854" fmla="*/ 4005141 h 4925968"/>
              <a:gd name="connsiteX855" fmla="*/ 1340611 w 8014260"/>
              <a:gd name="connsiteY855" fmla="*/ 4016046 h 4925968"/>
              <a:gd name="connsiteX856" fmla="*/ 1309135 w 8014260"/>
              <a:gd name="connsiteY856" fmla="*/ 4047318 h 4925968"/>
              <a:gd name="connsiteX857" fmla="*/ 1271827 w 8014260"/>
              <a:gd name="connsiteY857" fmla="*/ 4025098 h 4925968"/>
              <a:gd name="connsiteX858" fmla="*/ 1303651 w 8014260"/>
              <a:gd name="connsiteY858" fmla="*/ 4005141 h 4925968"/>
              <a:gd name="connsiteX859" fmla="*/ 800821 w 8014260"/>
              <a:gd name="connsiteY859" fmla="*/ 4005004 h 4925968"/>
              <a:gd name="connsiteX860" fmla="*/ 775516 w 8014260"/>
              <a:gd name="connsiteY860" fmla="*/ 4017074 h 4925968"/>
              <a:gd name="connsiteX861" fmla="*/ 746028 w 8014260"/>
              <a:gd name="connsiteY861" fmla="*/ 4025578 h 4925968"/>
              <a:gd name="connsiteX862" fmla="*/ 771193 w 8014260"/>
              <a:gd name="connsiteY862" fmla="*/ 4012273 h 4925968"/>
              <a:gd name="connsiteX863" fmla="*/ 800821 w 8014260"/>
              <a:gd name="connsiteY863" fmla="*/ 4005004 h 4925968"/>
              <a:gd name="connsiteX864" fmla="*/ 1981018 w 8014260"/>
              <a:gd name="connsiteY864" fmla="*/ 4001506 h 4925968"/>
              <a:gd name="connsiteX865" fmla="*/ 2019214 w 8014260"/>
              <a:gd name="connsiteY865" fmla="*/ 4014810 h 4925968"/>
              <a:gd name="connsiteX866" fmla="*/ 1987872 w 8014260"/>
              <a:gd name="connsiteY866" fmla="*/ 4024960 h 4925968"/>
              <a:gd name="connsiteX867" fmla="*/ 1949879 w 8014260"/>
              <a:gd name="connsiteY867" fmla="*/ 4010490 h 4925968"/>
              <a:gd name="connsiteX868" fmla="*/ 1981018 w 8014260"/>
              <a:gd name="connsiteY868" fmla="*/ 4001506 h 4925968"/>
              <a:gd name="connsiteX869" fmla="*/ 2513184 w 8014260"/>
              <a:gd name="connsiteY869" fmla="*/ 4000615 h 4925968"/>
              <a:gd name="connsiteX870" fmla="*/ 2550080 w 8014260"/>
              <a:gd name="connsiteY870" fmla="*/ 4007267 h 4925968"/>
              <a:gd name="connsiteX871" fmla="*/ 2519905 w 8014260"/>
              <a:gd name="connsiteY871" fmla="*/ 4013507 h 4925968"/>
              <a:gd name="connsiteX872" fmla="*/ 2482803 w 8014260"/>
              <a:gd name="connsiteY872" fmla="*/ 4005964 h 4925968"/>
              <a:gd name="connsiteX873" fmla="*/ 2513184 w 8014260"/>
              <a:gd name="connsiteY873" fmla="*/ 4000615 h 4925968"/>
              <a:gd name="connsiteX874" fmla="*/ 2648082 w 8014260"/>
              <a:gd name="connsiteY874" fmla="*/ 4000203 h 4925968"/>
              <a:gd name="connsiteX875" fmla="*/ 2685663 w 8014260"/>
              <a:gd name="connsiteY875" fmla="*/ 4004867 h 4925968"/>
              <a:gd name="connsiteX876" fmla="*/ 2656517 w 8014260"/>
              <a:gd name="connsiteY876" fmla="*/ 4012273 h 4925968"/>
              <a:gd name="connsiteX877" fmla="*/ 2618729 w 8014260"/>
              <a:gd name="connsiteY877" fmla="*/ 4006719 h 4925968"/>
              <a:gd name="connsiteX878" fmla="*/ 2648082 w 8014260"/>
              <a:gd name="connsiteY878" fmla="*/ 4000203 h 4925968"/>
              <a:gd name="connsiteX879" fmla="*/ 2955680 w 8014260"/>
              <a:gd name="connsiteY879" fmla="*/ 3999448 h 4925968"/>
              <a:gd name="connsiteX880" fmla="*/ 2968556 w 8014260"/>
              <a:gd name="connsiteY880" fmla="*/ 4004249 h 4925968"/>
              <a:gd name="connsiteX881" fmla="*/ 2938106 w 8014260"/>
              <a:gd name="connsiteY881" fmla="*/ 4017828 h 4925968"/>
              <a:gd name="connsiteX882" fmla="*/ 2900113 w 8014260"/>
              <a:gd name="connsiteY882" fmla="*/ 4012959 h 4925968"/>
              <a:gd name="connsiteX883" fmla="*/ 2930357 w 8014260"/>
              <a:gd name="connsiteY883" fmla="*/ 4000203 h 4925968"/>
              <a:gd name="connsiteX884" fmla="*/ 2955680 w 8014260"/>
              <a:gd name="connsiteY884" fmla="*/ 3999448 h 4925968"/>
              <a:gd name="connsiteX885" fmla="*/ 2179063 w 8014260"/>
              <a:gd name="connsiteY885" fmla="*/ 3997941 h 4925968"/>
              <a:gd name="connsiteX886" fmla="*/ 2216302 w 8014260"/>
              <a:gd name="connsiteY886" fmla="*/ 4008708 h 4925968"/>
              <a:gd name="connsiteX887" fmla="*/ 2184618 w 8014260"/>
              <a:gd name="connsiteY887" fmla="*/ 4015703 h 4925968"/>
              <a:gd name="connsiteX888" fmla="*/ 2148887 w 8014260"/>
              <a:gd name="connsiteY888" fmla="*/ 4004319 h 4925968"/>
              <a:gd name="connsiteX889" fmla="*/ 2179063 w 8014260"/>
              <a:gd name="connsiteY889" fmla="*/ 3997941 h 4925968"/>
              <a:gd name="connsiteX890" fmla="*/ 5928199 w 8014260"/>
              <a:gd name="connsiteY890" fmla="*/ 3997283 h 4925968"/>
              <a:gd name="connsiteX891" fmla="*/ 5955009 w 8014260"/>
              <a:gd name="connsiteY891" fmla="*/ 4022561 h 4925968"/>
              <a:gd name="connsiteX892" fmla="*/ 5923462 w 8014260"/>
              <a:gd name="connsiteY892" fmla="*/ 4085997 h 4925968"/>
              <a:gd name="connsiteX893" fmla="*/ 5884371 w 8014260"/>
              <a:gd name="connsiteY893" fmla="*/ 4067001 h 4925968"/>
              <a:gd name="connsiteX894" fmla="*/ 5914067 w 8014260"/>
              <a:gd name="connsiteY894" fmla="*/ 4002261 h 4925968"/>
              <a:gd name="connsiteX895" fmla="*/ 5928199 w 8014260"/>
              <a:gd name="connsiteY895" fmla="*/ 3997283 h 4925968"/>
              <a:gd name="connsiteX896" fmla="*/ 705871 w 8014260"/>
              <a:gd name="connsiteY896" fmla="*/ 3996774 h 4925968"/>
              <a:gd name="connsiteX897" fmla="*/ 715024 w 8014260"/>
              <a:gd name="connsiteY897" fmla="*/ 3998969 h 4925968"/>
              <a:gd name="connsiteX898" fmla="*/ 691024 w 8014260"/>
              <a:gd name="connsiteY898" fmla="*/ 4012685 h 4925968"/>
              <a:gd name="connsiteX899" fmla="*/ 662907 w 8014260"/>
              <a:gd name="connsiteY899" fmla="*/ 4014536 h 4925968"/>
              <a:gd name="connsiteX900" fmla="*/ 687251 w 8014260"/>
              <a:gd name="connsiteY900" fmla="*/ 3999723 h 4925968"/>
              <a:gd name="connsiteX901" fmla="*/ 705871 w 8014260"/>
              <a:gd name="connsiteY901" fmla="*/ 3996774 h 4925968"/>
              <a:gd name="connsiteX902" fmla="*/ 2377121 w 8014260"/>
              <a:gd name="connsiteY902" fmla="*/ 3996363 h 4925968"/>
              <a:gd name="connsiteX903" fmla="*/ 2414223 w 8014260"/>
              <a:gd name="connsiteY903" fmla="*/ 4004249 h 4925968"/>
              <a:gd name="connsiteX904" fmla="*/ 2384185 w 8014260"/>
              <a:gd name="connsiteY904" fmla="*/ 4009804 h 4925968"/>
              <a:gd name="connsiteX905" fmla="*/ 2346877 w 8014260"/>
              <a:gd name="connsiteY905" fmla="*/ 4001026 h 4925968"/>
              <a:gd name="connsiteX906" fmla="*/ 2377121 w 8014260"/>
              <a:gd name="connsiteY906" fmla="*/ 3996363 h 4925968"/>
              <a:gd name="connsiteX907" fmla="*/ 4412851 w 8014260"/>
              <a:gd name="connsiteY907" fmla="*/ 3995952 h 4925968"/>
              <a:gd name="connsiteX908" fmla="*/ 4451255 w 8014260"/>
              <a:gd name="connsiteY908" fmla="*/ 4036620 h 4925968"/>
              <a:gd name="connsiteX909" fmla="*/ 4420737 w 8014260"/>
              <a:gd name="connsiteY909" fmla="*/ 4062337 h 4925968"/>
              <a:gd name="connsiteX910" fmla="*/ 4382538 w 8014260"/>
              <a:gd name="connsiteY910" fmla="*/ 4021806 h 4925968"/>
              <a:gd name="connsiteX911" fmla="*/ 4412851 w 8014260"/>
              <a:gd name="connsiteY911" fmla="*/ 3995952 h 4925968"/>
              <a:gd name="connsiteX912" fmla="*/ 897039 w 8014260"/>
              <a:gd name="connsiteY912" fmla="*/ 3995403 h 4925968"/>
              <a:gd name="connsiteX913" fmla="*/ 868785 w 8014260"/>
              <a:gd name="connsiteY913" fmla="*/ 4010559 h 4925968"/>
              <a:gd name="connsiteX914" fmla="*/ 836895 w 8014260"/>
              <a:gd name="connsiteY914" fmla="*/ 4020914 h 4925968"/>
              <a:gd name="connsiteX915" fmla="*/ 864943 w 8014260"/>
              <a:gd name="connsiteY915" fmla="*/ 4003975 h 4925968"/>
              <a:gd name="connsiteX916" fmla="*/ 897039 w 8014260"/>
              <a:gd name="connsiteY916" fmla="*/ 3995403 h 4925968"/>
              <a:gd name="connsiteX917" fmla="*/ 3348968 w 8014260"/>
              <a:gd name="connsiteY917" fmla="*/ 3995128 h 4925968"/>
              <a:gd name="connsiteX918" fmla="*/ 3386482 w 8014260"/>
              <a:gd name="connsiteY918" fmla="*/ 4008844 h 4925968"/>
              <a:gd name="connsiteX919" fmla="*/ 3351574 w 8014260"/>
              <a:gd name="connsiteY919" fmla="*/ 4026333 h 4925968"/>
              <a:gd name="connsiteX920" fmla="*/ 3315707 w 8014260"/>
              <a:gd name="connsiteY920" fmla="*/ 4011588 h 4925968"/>
              <a:gd name="connsiteX921" fmla="*/ 3348968 w 8014260"/>
              <a:gd name="connsiteY921" fmla="*/ 3995128 h 4925968"/>
              <a:gd name="connsiteX922" fmla="*/ 633117 w 8014260"/>
              <a:gd name="connsiteY922" fmla="*/ 3995085 h 4925968"/>
              <a:gd name="connsiteX923" fmla="*/ 642196 w 8014260"/>
              <a:gd name="connsiteY923" fmla="*/ 3999037 h 4925968"/>
              <a:gd name="connsiteX924" fmla="*/ 619218 w 8014260"/>
              <a:gd name="connsiteY924" fmla="*/ 4014331 h 4925968"/>
              <a:gd name="connsiteX925" fmla="*/ 590553 w 8014260"/>
              <a:gd name="connsiteY925" fmla="*/ 4013850 h 4925968"/>
              <a:gd name="connsiteX926" fmla="*/ 614421 w 8014260"/>
              <a:gd name="connsiteY926" fmla="*/ 3997048 h 4925968"/>
              <a:gd name="connsiteX927" fmla="*/ 633117 w 8014260"/>
              <a:gd name="connsiteY927" fmla="*/ 3995085 h 4925968"/>
              <a:gd name="connsiteX928" fmla="*/ 3887253 w 8014260"/>
              <a:gd name="connsiteY928" fmla="*/ 3994717 h 4925968"/>
              <a:gd name="connsiteX929" fmla="*/ 3927167 w 8014260"/>
              <a:gd name="connsiteY929" fmla="*/ 4024138 h 4925968"/>
              <a:gd name="connsiteX930" fmla="*/ 3894591 w 8014260"/>
              <a:gd name="connsiteY930" fmla="*/ 4040803 h 4925968"/>
              <a:gd name="connsiteX931" fmla="*/ 3856186 w 8014260"/>
              <a:gd name="connsiteY931" fmla="*/ 4011245 h 4925968"/>
              <a:gd name="connsiteX932" fmla="*/ 3887253 w 8014260"/>
              <a:gd name="connsiteY932" fmla="*/ 3994717 h 4925968"/>
              <a:gd name="connsiteX933" fmla="*/ 1843788 w 8014260"/>
              <a:gd name="connsiteY933" fmla="*/ 3993071 h 4925968"/>
              <a:gd name="connsiteX934" fmla="*/ 1882948 w 8014260"/>
              <a:gd name="connsiteY934" fmla="*/ 4006033 h 4925968"/>
              <a:gd name="connsiteX935" fmla="*/ 1852839 w 8014260"/>
              <a:gd name="connsiteY935" fmla="*/ 4017691 h 4925968"/>
              <a:gd name="connsiteX936" fmla="*/ 1813888 w 8014260"/>
              <a:gd name="connsiteY936" fmla="*/ 4003564 h 4925968"/>
              <a:gd name="connsiteX937" fmla="*/ 1843788 w 8014260"/>
              <a:gd name="connsiteY937" fmla="*/ 3993071 h 4925968"/>
              <a:gd name="connsiteX938" fmla="*/ 3140691 w 8014260"/>
              <a:gd name="connsiteY938" fmla="*/ 3992797 h 4925968"/>
              <a:gd name="connsiteX939" fmla="*/ 3176627 w 8014260"/>
              <a:gd name="connsiteY939" fmla="*/ 4000752 h 4925968"/>
              <a:gd name="connsiteX940" fmla="*/ 3145286 w 8014260"/>
              <a:gd name="connsiteY940" fmla="*/ 4016663 h 4925968"/>
              <a:gd name="connsiteX941" fmla="*/ 3107430 w 8014260"/>
              <a:gd name="connsiteY941" fmla="*/ 4008502 h 4925968"/>
              <a:gd name="connsiteX942" fmla="*/ 3140691 w 8014260"/>
              <a:gd name="connsiteY942" fmla="*/ 3992797 h 4925968"/>
              <a:gd name="connsiteX943" fmla="*/ 2881064 w 8014260"/>
              <a:gd name="connsiteY943" fmla="*/ 3992548 h 4925968"/>
              <a:gd name="connsiteX944" fmla="*/ 2894008 w 8014260"/>
              <a:gd name="connsiteY944" fmla="*/ 3996294 h 4925968"/>
              <a:gd name="connsiteX945" fmla="*/ 2864108 w 8014260"/>
              <a:gd name="connsiteY945" fmla="*/ 4008227 h 4925968"/>
              <a:gd name="connsiteX946" fmla="*/ 2827760 w 8014260"/>
              <a:gd name="connsiteY946" fmla="*/ 4004935 h 4925968"/>
              <a:gd name="connsiteX947" fmla="*/ 2856084 w 8014260"/>
              <a:gd name="connsiteY947" fmla="*/ 3993688 h 4925968"/>
              <a:gd name="connsiteX948" fmla="*/ 2881064 w 8014260"/>
              <a:gd name="connsiteY948" fmla="*/ 3992548 h 4925968"/>
              <a:gd name="connsiteX949" fmla="*/ 779231 w 8014260"/>
              <a:gd name="connsiteY949" fmla="*/ 3992188 h 4925968"/>
              <a:gd name="connsiteX950" fmla="*/ 789026 w 8014260"/>
              <a:gd name="connsiteY950" fmla="*/ 3992865 h 4925968"/>
              <a:gd name="connsiteX951" fmla="*/ 763305 w 8014260"/>
              <a:gd name="connsiteY951" fmla="*/ 4003975 h 4925968"/>
              <a:gd name="connsiteX952" fmla="*/ 735600 w 8014260"/>
              <a:gd name="connsiteY952" fmla="*/ 4007952 h 4925968"/>
              <a:gd name="connsiteX953" fmla="*/ 759463 w 8014260"/>
              <a:gd name="connsiteY953" fmla="*/ 3995883 h 4925968"/>
              <a:gd name="connsiteX954" fmla="*/ 779231 w 8014260"/>
              <a:gd name="connsiteY954" fmla="*/ 3992188 h 4925968"/>
              <a:gd name="connsiteX955" fmla="*/ 1437929 w 8014260"/>
              <a:gd name="connsiteY955" fmla="*/ 3991700 h 4925968"/>
              <a:gd name="connsiteX956" fmla="*/ 1475649 w 8014260"/>
              <a:gd name="connsiteY956" fmla="*/ 4003290 h 4925968"/>
              <a:gd name="connsiteX957" fmla="*/ 1444515 w 8014260"/>
              <a:gd name="connsiteY957" fmla="*/ 4024206 h 4925968"/>
              <a:gd name="connsiteX958" fmla="*/ 1406796 w 8014260"/>
              <a:gd name="connsiteY958" fmla="*/ 4008228 h 4925968"/>
              <a:gd name="connsiteX959" fmla="*/ 1437929 w 8014260"/>
              <a:gd name="connsiteY959" fmla="*/ 3991700 h 4925968"/>
              <a:gd name="connsiteX960" fmla="*/ 333998 w 8014260"/>
              <a:gd name="connsiteY960" fmla="*/ 3991151 h 4925968"/>
              <a:gd name="connsiteX961" fmla="*/ 358958 w 8014260"/>
              <a:gd name="connsiteY961" fmla="*/ 4002810 h 4925968"/>
              <a:gd name="connsiteX962" fmla="*/ 337153 w 8014260"/>
              <a:gd name="connsiteY962" fmla="*/ 4022080 h 4925968"/>
              <a:gd name="connsiteX963" fmla="*/ 309239 w 8014260"/>
              <a:gd name="connsiteY963" fmla="*/ 4010971 h 4925968"/>
              <a:gd name="connsiteX964" fmla="*/ 333998 w 8014260"/>
              <a:gd name="connsiteY964" fmla="*/ 3991151 h 4925968"/>
              <a:gd name="connsiteX965" fmla="*/ 2574632 w 8014260"/>
              <a:gd name="connsiteY965" fmla="*/ 3990053 h 4925968"/>
              <a:gd name="connsiteX966" fmla="*/ 2611322 w 8014260"/>
              <a:gd name="connsiteY966" fmla="*/ 3994786 h 4925968"/>
              <a:gd name="connsiteX967" fmla="*/ 2582725 w 8014260"/>
              <a:gd name="connsiteY967" fmla="*/ 4000615 h 4925968"/>
              <a:gd name="connsiteX968" fmla="*/ 2546309 w 8014260"/>
              <a:gd name="connsiteY968" fmla="*/ 3995266 h 4925968"/>
              <a:gd name="connsiteX969" fmla="*/ 2574632 w 8014260"/>
              <a:gd name="connsiteY969" fmla="*/ 3990053 h 4925968"/>
              <a:gd name="connsiteX970" fmla="*/ 1251931 w 8014260"/>
              <a:gd name="connsiteY970" fmla="*/ 3989462 h 4925968"/>
              <a:gd name="connsiteX971" fmla="*/ 1265244 w 8014260"/>
              <a:gd name="connsiteY971" fmla="*/ 3996363 h 4925968"/>
              <a:gd name="connsiteX972" fmla="*/ 1236030 w 8014260"/>
              <a:gd name="connsiteY972" fmla="*/ 4015840 h 4925968"/>
              <a:gd name="connsiteX973" fmla="*/ 1199201 w 8014260"/>
              <a:gd name="connsiteY973" fmla="*/ 4008913 h 4925968"/>
              <a:gd name="connsiteX974" fmla="*/ 1226842 w 8014260"/>
              <a:gd name="connsiteY974" fmla="*/ 3990122 h 4925968"/>
              <a:gd name="connsiteX975" fmla="*/ 1251931 w 8014260"/>
              <a:gd name="connsiteY975" fmla="*/ 3989462 h 4925968"/>
              <a:gd name="connsiteX976" fmla="*/ 2241745 w 8014260"/>
              <a:gd name="connsiteY976" fmla="*/ 3988751 h 4925968"/>
              <a:gd name="connsiteX977" fmla="*/ 2278161 w 8014260"/>
              <a:gd name="connsiteY977" fmla="*/ 3997598 h 4925968"/>
              <a:gd name="connsiteX978" fmla="*/ 2247162 w 8014260"/>
              <a:gd name="connsiteY978" fmla="*/ 4002398 h 4925968"/>
              <a:gd name="connsiteX979" fmla="*/ 2210815 w 8014260"/>
              <a:gd name="connsiteY979" fmla="*/ 3993209 h 4925968"/>
              <a:gd name="connsiteX980" fmla="*/ 2241745 w 8014260"/>
              <a:gd name="connsiteY980" fmla="*/ 3988751 h 4925968"/>
              <a:gd name="connsiteX981" fmla="*/ 885516 w 8014260"/>
              <a:gd name="connsiteY981" fmla="*/ 3988751 h 4925968"/>
              <a:gd name="connsiteX982" fmla="*/ 856095 w 8014260"/>
              <a:gd name="connsiteY982" fmla="*/ 4000752 h 4925968"/>
              <a:gd name="connsiteX983" fmla="*/ 826812 w 8014260"/>
              <a:gd name="connsiteY983" fmla="*/ 4010559 h 4925968"/>
              <a:gd name="connsiteX984" fmla="*/ 853149 w 8014260"/>
              <a:gd name="connsiteY984" fmla="*/ 3998009 h 4925968"/>
              <a:gd name="connsiteX985" fmla="*/ 885516 w 8014260"/>
              <a:gd name="connsiteY985" fmla="*/ 3988751 h 4925968"/>
              <a:gd name="connsiteX986" fmla="*/ 2808927 w 8014260"/>
              <a:gd name="connsiteY986" fmla="*/ 3988099 h 4925968"/>
              <a:gd name="connsiteX987" fmla="*/ 2820697 w 8014260"/>
              <a:gd name="connsiteY987" fmla="*/ 3991220 h 4925968"/>
              <a:gd name="connsiteX988" fmla="*/ 2791071 w 8014260"/>
              <a:gd name="connsiteY988" fmla="*/ 4001095 h 4925968"/>
              <a:gd name="connsiteX989" fmla="*/ 2753969 w 8014260"/>
              <a:gd name="connsiteY989" fmla="*/ 3998421 h 4925968"/>
              <a:gd name="connsiteX990" fmla="*/ 2783733 w 8014260"/>
              <a:gd name="connsiteY990" fmla="*/ 3989300 h 4925968"/>
              <a:gd name="connsiteX991" fmla="*/ 2808927 w 8014260"/>
              <a:gd name="connsiteY991" fmla="*/ 3988099 h 4925968"/>
              <a:gd name="connsiteX992" fmla="*/ 2042806 w 8014260"/>
              <a:gd name="connsiteY992" fmla="*/ 3987927 h 4925968"/>
              <a:gd name="connsiteX993" fmla="*/ 2080047 w 8014260"/>
              <a:gd name="connsiteY993" fmla="*/ 3999175 h 4925968"/>
              <a:gd name="connsiteX994" fmla="*/ 2048361 w 8014260"/>
              <a:gd name="connsiteY994" fmla="*/ 4006307 h 4925968"/>
              <a:gd name="connsiteX995" fmla="*/ 2012633 w 8014260"/>
              <a:gd name="connsiteY995" fmla="*/ 3994443 h 4925968"/>
              <a:gd name="connsiteX996" fmla="*/ 2042806 w 8014260"/>
              <a:gd name="connsiteY996" fmla="*/ 3987927 h 4925968"/>
              <a:gd name="connsiteX997" fmla="*/ 2441038 w 8014260"/>
              <a:gd name="connsiteY997" fmla="*/ 3987722 h 4925968"/>
              <a:gd name="connsiteX998" fmla="*/ 2475740 w 8014260"/>
              <a:gd name="connsiteY998" fmla="*/ 3994031 h 4925968"/>
              <a:gd name="connsiteX999" fmla="*/ 2444536 w 8014260"/>
              <a:gd name="connsiteY999" fmla="*/ 3998489 h 4925968"/>
              <a:gd name="connsiteX1000" fmla="*/ 2410177 w 8014260"/>
              <a:gd name="connsiteY1000" fmla="*/ 3991563 h 4925968"/>
              <a:gd name="connsiteX1001" fmla="*/ 2441038 w 8014260"/>
              <a:gd name="connsiteY1001" fmla="*/ 3987722 h 4925968"/>
              <a:gd name="connsiteX1002" fmla="*/ 1707724 w 8014260"/>
              <a:gd name="connsiteY1002" fmla="*/ 3987516 h 4925968"/>
              <a:gd name="connsiteX1003" fmla="*/ 1746882 w 8014260"/>
              <a:gd name="connsiteY1003" fmla="*/ 4000135 h 4925968"/>
              <a:gd name="connsiteX1004" fmla="*/ 1716848 w 8014260"/>
              <a:gd name="connsiteY1004" fmla="*/ 4013302 h 4925968"/>
              <a:gd name="connsiteX1005" fmla="*/ 1677890 w 8014260"/>
              <a:gd name="connsiteY1005" fmla="*/ 3999586 h 4925968"/>
              <a:gd name="connsiteX1006" fmla="*/ 1707724 w 8014260"/>
              <a:gd name="connsiteY1006" fmla="*/ 3987516 h 4925968"/>
              <a:gd name="connsiteX1007" fmla="*/ 874136 w 8014260"/>
              <a:gd name="connsiteY1007" fmla="*/ 3987379 h 4925968"/>
              <a:gd name="connsiteX1008" fmla="*/ 843684 w 8014260"/>
              <a:gd name="connsiteY1008" fmla="*/ 3997323 h 4925968"/>
              <a:gd name="connsiteX1009" fmla="*/ 816663 w 8014260"/>
              <a:gd name="connsiteY1009" fmla="*/ 4004798 h 4925968"/>
              <a:gd name="connsiteX1010" fmla="*/ 845466 w 8014260"/>
              <a:gd name="connsiteY1010" fmla="*/ 3993894 h 4925968"/>
              <a:gd name="connsiteX1011" fmla="*/ 874136 w 8014260"/>
              <a:gd name="connsiteY1011" fmla="*/ 3987379 h 4925968"/>
              <a:gd name="connsiteX1012" fmla="*/ 1574058 w 8014260"/>
              <a:gd name="connsiteY1012" fmla="*/ 3986419 h 4925968"/>
              <a:gd name="connsiteX1013" fmla="*/ 1611229 w 8014260"/>
              <a:gd name="connsiteY1013" fmla="*/ 3999243 h 4925968"/>
              <a:gd name="connsiteX1014" fmla="*/ 1578997 w 8014260"/>
              <a:gd name="connsiteY1014" fmla="*/ 4013782 h 4925968"/>
              <a:gd name="connsiteX1015" fmla="*/ 1542034 w 8014260"/>
              <a:gd name="connsiteY1015" fmla="*/ 3999860 h 4925968"/>
              <a:gd name="connsiteX1016" fmla="*/ 1574058 w 8014260"/>
              <a:gd name="connsiteY1016" fmla="*/ 3986419 h 4925968"/>
              <a:gd name="connsiteX1017" fmla="*/ 4083461 w 8014260"/>
              <a:gd name="connsiteY1017" fmla="*/ 3985390 h 4925968"/>
              <a:gd name="connsiteX1018" fmla="*/ 4121317 w 8014260"/>
              <a:gd name="connsiteY1018" fmla="*/ 4018514 h 4925968"/>
              <a:gd name="connsiteX1019" fmla="*/ 4091759 w 8014260"/>
              <a:gd name="connsiteY1019" fmla="*/ 4037374 h 4925968"/>
              <a:gd name="connsiteX1020" fmla="*/ 4051846 w 8014260"/>
              <a:gd name="connsiteY1020" fmla="*/ 4002741 h 4925968"/>
              <a:gd name="connsiteX1021" fmla="*/ 4083461 w 8014260"/>
              <a:gd name="connsiteY1021" fmla="*/ 3985390 h 4925968"/>
              <a:gd name="connsiteX1022" fmla="*/ 3482288 w 8014260"/>
              <a:gd name="connsiteY1022" fmla="*/ 3985253 h 4925968"/>
              <a:gd name="connsiteX1023" fmla="*/ 3521241 w 8014260"/>
              <a:gd name="connsiteY1023" fmla="*/ 4000958 h 4925968"/>
              <a:gd name="connsiteX1024" fmla="*/ 3487980 w 8014260"/>
              <a:gd name="connsiteY1024" fmla="*/ 4019406 h 4925968"/>
              <a:gd name="connsiteX1025" fmla="*/ 3450535 w 8014260"/>
              <a:gd name="connsiteY1025" fmla="*/ 4002741 h 4925968"/>
              <a:gd name="connsiteX1026" fmla="*/ 3482288 w 8014260"/>
              <a:gd name="connsiteY1026" fmla="*/ 3985253 h 4925968"/>
              <a:gd name="connsiteX1027" fmla="*/ 2733934 w 8014260"/>
              <a:gd name="connsiteY1027" fmla="*/ 3985089 h 4925968"/>
              <a:gd name="connsiteX1028" fmla="*/ 2746630 w 8014260"/>
              <a:gd name="connsiteY1028" fmla="*/ 3987378 h 4925968"/>
              <a:gd name="connsiteX1029" fmla="*/ 2718170 w 8014260"/>
              <a:gd name="connsiteY1029" fmla="*/ 3995814 h 4925968"/>
              <a:gd name="connsiteX1030" fmla="*/ 2681891 w 8014260"/>
              <a:gd name="connsiteY1030" fmla="*/ 3993757 h 4925968"/>
              <a:gd name="connsiteX1031" fmla="*/ 2710077 w 8014260"/>
              <a:gd name="connsiteY1031" fmla="*/ 3986144 h 4925968"/>
              <a:gd name="connsiteX1032" fmla="*/ 2733934 w 8014260"/>
              <a:gd name="connsiteY1032" fmla="*/ 3985089 h 4925968"/>
              <a:gd name="connsiteX1033" fmla="*/ 557889 w 8014260"/>
              <a:gd name="connsiteY1033" fmla="*/ 3985064 h 4925968"/>
              <a:gd name="connsiteX1034" fmla="*/ 567580 w 8014260"/>
              <a:gd name="connsiteY1034" fmla="*/ 3991082 h 4925968"/>
              <a:gd name="connsiteX1035" fmla="*/ 545839 w 8014260"/>
              <a:gd name="connsiteY1035" fmla="*/ 4008364 h 4925968"/>
              <a:gd name="connsiteX1036" fmla="*/ 517861 w 8014260"/>
              <a:gd name="connsiteY1036" fmla="*/ 4003838 h 4925968"/>
              <a:gd name="connsiteX1037" fmla="*/ 539393 w 8014260"/>
              <a:gd name="connsiteY1037" fmla="*/ 3985939 h 4925968"/>
              <a:gd name="connsiteX1038" fmla="*/ 557889 w 8014260"/>
              <a:gd name="connsiteY1038" fmla="*/ 3985064 h 4925968"/>
              <a:gd name="connsiteX1039" fmla="*/ 958913 w 8014260"/>
              <a:gd name="connsiteY1039" fmla="*/ 3984764 h 4925968"/>
              <a:gd name="connsiteX1040" fmla="*/ 970487 w 8014260"/>
              <a:gd name="connsiteY1040" fmla="*/ 3984910 h 4925968"/>
              <a:gd name="connsiteX1041" fmla="*/ 941826 w 8014260"/>
              <a:gd name="connsiteY1041" fmla="*/ 3997803 h 4925968"/>
              <a:gd name="connsiteX1042" fmla="*/ 908081 w 8014260"/>
              <a:gd name="connsiteY1042" fmla="*/ 4001986 h 4925968"/>
              <a:gd name="connsiteX1043" fmla="*/ 936541 w 8014260"/>
              <a:gd name="connsiteY1043" fmla="*/ 3989299 h 4925968"/>
              <a:gd name="connsiteX1044" fmla="*/ 958913 w 8014260"/>
              <a:gd name="connsiteY1044" fmla="*/ 3984764 h 4925968"/>
              <a:gd name="connsiteX1045" fmla="*/ 861922 w 8014260"/>
              <a:gd name="connsiteY1045" fmla="*/ 3983470 h 4925968"/>
              <a:gd name="connsiteX1046" fmla="*/ 837922 w 8014260"/>
              <a:gd name="connsiteY1046" fmla="*/ 3990945 h 4925968"/>
              <a:gd name="connsiteX1047" fmla="*/ 806789 w 8014260"/>
              <a:gd name="connsiteY1047" fmla="*/ 3996568 h 4925968"/>
              <a:gd name="connsiteX1048" fmla="*/ 832370 w 8014260"/>
              <a:gd name="connsiteY1048" fmla="*/ 3987378 h 4925968"/>
              <a:gd name="connsiteX1049" fmla="*/ 861922 w 8014260"/>
              <a:gd name="connsiteY1049" fmla="*/ 3983470 h 4925968"/>
              <a:gd name="connsiteX1050" fmla="*/ 3090113 w 8014260"/>
              <a:gd name="connsiteY1050" fmla="*/ 3981824 h 4925968"/>
              <a:gd name="connsiteX1051" fmla="*/ 3103041 w 8014260"/>
              <a:gd name="connsiteY1051" fmla="*/ 3987036 h 4925968"/>
              <a:gd name="connsiteX1052" fmla="*/ 3072660 w 8014260"/>
              <a:gd name="connsiteY1052" fmla="*/ 4001506 h 4925968"/>
              <a:gd name="connsiteX1053" fmla="*/ 3034667 w 8014260"/>
              <a:gd name="connsiteY1053" fmla="*/ 3996294 h 4925968"/>
              <a:gd name="connsiteX1054" fmla="*/ 3064842 w 8014260"/>
              <a:gd name="connsiteY1054" fmla="*/ 3982578 h 4925968"/>
              <a:gd name="connsiteX1055" fmla="*/ 3090113 w 8014260"/>
              <a:gd name="connsiteY1055" fmla="*/ 3981824 h 4925968"/>
              <a:gd name="connsiteX1056" fmla="*/ 2304838 w 8014260"/>
              <a:gd name="connsiteY1056" fmla="*/ 3981618 h 4925968"/>
              <a:gd name="connsiteX1057" fmla="*/ 2339676 w 8014260"/>
              <a:gd name="connsiteY1057" fmla="*/ 3988750 h 4925968"/>
              <a:gd name="connsiteX1058" fmla="*/ 2308541 w 8014260"/>
              <a:gd name="connsiteY1058" fmla="*/ 3992385 h 4925968"/>
              <a:gd name="connsiteX1059" fmla="*/ 2274045 w 8014260"/>
              <a:gd name="connsiteY1059" fmla="*/ 3984704 h 4925968"/>
              <a:gd name="connsiteX1060" fmla="*/ 2304838 w 8014260"/>
              <a:gd name="connsiteY1060" fmla="*/ 3981618 h 4925968"/>
              <a:gd name="connsiteX1061" fmla="*/ 3751396 w 8014260"/>
              <a:gd name="connsiteY1061" fmla="*/ 3980727 h 4925968"/>
              <a:gd name="connsiteX1062" fmla="*/ 3791584 w 8014260"/>
              <a:gd name="connsiteY1062" fmla="*/ 4004319 h 4925968"/>
              <a:gd name="connsiteX1063" fmla="*/ 3759557 w 8014260"/>
              <a:gd name="connsiteY1063" fmla="*/ 4022698 h 4925968"/>
              <a:gd name="connsiteX1064" fmla="*/ 3721083 w 8014260"/>
              <a:gd name="connsiteY1064" fmla="*/ 4000341 h 4925968"/>
              <a:gd name="connsiteX1065" fmla="*/ 3751396 w 8014260"/>
              <a:gd name="connsiteY1065" fmla="*/ 3980727 h 4925968"/>
              <a:gd name="connsiteX1066" fmla="*/ 2637589 w 8014260"/>
              <a:gd name="connsiteY1066" fmla="*/ 3979972 h 4925968"/>
              <a:gd name="connsiteX1067" fmla="*/ 2672427 w 8014260"/>
              <a:gd name="connsiteY1067" fmla="*/ 3983744 h 4925968"/>
              <a:gd name="connsiteX1068" fmla="*/ 2644995 w 8014260"/>
              <a:gd name="connsiteY1068" fmla="*/ 3989025 h 4925968"/>
              <a:gd name="connsiteX1069" fmla="*/ 2608442 w 8014260"/>
              <a:gd name="connsiteY1069" fmla="*/ 3984979 h 4925968"/>
              <a:gd name="connsiteX1070" fmla="*/ 2637589 w 8014260"/>
              <a:gd name="connsiteY1070" fmla="*/ 3979972 h 4925968"/>
              <a:gd name="connsiteX1071" fmla="*/ 2502965 w 8014260"/>
              <a:gd name="connsiteY1071" fmla="*/ 3979904 h 4925968"/>
              <a:gd name="connsiteX1072" fmla="*/ 2536844 w 8014260"/>
              <a:gd name="connsiteY1072" fmla="*/ 3984979 h 4925968"/>
              <a:gd name="connsiteX1073" fmla="*/ 2508246 w 8014260"/>
              <a:gd name="connsiteY1073" fmla="*/ 3989094 h 4925968"/>
              <a:gd name="connsiteX1074" fmla="*/ 2472584 w 8014260"/>
              <a:gd name="connsiteY1074" fmla="*/ 3983607 h 4925968"/>
              <a:gd name="connsiteX1075" fmla="*/ 2502965 w 8014260"/>
              <a:gd name="connsiteY1075" fmla="*/ 3979904 h 4925968"/>
              <a:gd name="connsiteX1076" fmla="*/ 1180393 w 8014260"/>
              <a:gd name="connsiteY1076" fmla="*/ 3979852 h 4925968"/>
              <a:gd name="connsiteX1077" fmla="*/ 1191522 w 8014260"/>
              <a:gd name="connsiteY1077" fmla="*/ 3985321 h 4925968"/>
              <a:gd name="connsiteX1078" fmla="*/ 1160936 w 8014260"/>
              <a:gd name="connsiteY1078" fmla="*/ 4001781 h 4925968"/>
              <a:gd name="connsiteX1079" fmla="*/ 1125068 w 8014260"/>
              <a:gd name="connsiteY1079" fmla="*/ 3997734 h 4925968"/>
              <a:gd name="connsiteX1080" fmla="*/ 1155587 w 8014260"/>
              <a:gd name="connsiteY1080" fmla="*/ 3981275 h 4925968"/>
              <a:gd name="connsiteX1081" fmla="*/ 1180393 w 8014260"/>
              <a:gd name="connsiteY1081" fmla="*/ 3979852 h 4925968"/>
              <a:gd name="connsiteX1082" fmla="*/ 3615402 w 8014260"/>
              <a:gd name="connsiteY1082" fmla="*/ 3979835 h 4925968"/>
              <a:gd name="connsiteX1083" fmla="*/ 3656138 w 8014260"/>
              <a:gd name="connsiteY1083" fmla="*/ 3997735 h 4925968"/>
              <a:gd name="connsiteX1084" fmla="*/ 3624866 w 8014260"/>
              <a:gd name="connsiteY1084" fmla="*/ 4017623 h 4925968"/>
              <a:gd name="connsiteX1085" fmla="*/ 3585638 w 8014260"/>
              <a:gd name="connsiteY1085" fmla="*/ 3998557 h 4925968"/>
              <a:gd name="connsiteX1086" fmla="*/ 3615402 w 8014260"/>
              <a:gd name="connsiteY1086" fmla="*/ 3979835 h 4925968"/>
              <a:gd name="connsiteX1087" fmla="*/ 2082484 w 8014260"/>
              <a:gd name="connsiteY1087" fmla="*/ 3979081 h 4925968"/>
              <a:gd name="connsiteX1088" fmla="*/ 2106300 w 8014260"/>
              <a:gd name="connsiteY1088" fmla="*/ 3979150 h 4925968"/>
              <a:gd name="connsiteX1089" fmla="*/ 2141755 w 8014260"/>
              <a:gd name="connsiteY1089" fmla="*/ 3987996 h 4925968"/>
              <a:gd name="connsiteX1090" fmla="*/ 2110071 w 8014260"/>
              <a:gd name="connsiteY1090" fmla="*/ 3992866 h 4925968"/>
              <a:gd name="connsiteX1091" fmla="*/ 2074493 w 8014260"/>
              <a:gd name="connsiteY1091" fmla="*/ 3983127 h 4925968"/>
              <a:gd name="connsiteX1092" fmla="*/ 2082484 w 8014260"/>
              <a:gd name="connsiteY1092" fmla="*/ 3979081 h 4925968"/>
              <a:gd name="connsiteX1093" fmla="*/ 1907634 w 8014260"/>
              <a:gd name="connsiteY1093" fmla="*/ 3978258 h 4925968"/>
              <a:gd name="connsiteX1094" fmla="*/ 1943847 w 8014260"/>
              <a:gd name="connsiteY1094" fmla="*/ 3989780 h 4925968"/>
              <a:gd name="connsiteX1095" fmla="*/ 1911135 w 8014260"/>
              <a:gd name="connsiteY1095" fmla="*/ 3997118 h 4925968"/>
              <a:gd name="connsiteX1096" fmla="*/ 1876293 w 8014260"/>
              <a:gd name="connsiteY1096" fmla="*/ 3984979 h 4925968"/>
              <a:gd name="connsiteX1097" fmla="*/ 1907634 w 8014260"/>
              <a:gd name="connsiteY1097" fmla="*/ 3978258 h 4925968"/>
              <a:gd name="connsiteX1098" fmla="*/ 1031952 w 8014260"/>
              <a:gd name="connsiteY1098" fmla="*/ 3977949 h 4925968"/>
              <a:gd name="connsiteX1099" fmla="*/ 1043253 w 8014260"/>
              <a:gd name="connsiteY1099" fmla="*/ 3979698 h 4925968"/>
              <a:gd name="connsiteX1100" fmla="*/ 1014040 w 8014260"/>
              <a:gd name="connsiteY1100" fmla="*/ 3993551 h 4925968"/>
              <a:gd name="connsiteX1101" fmla="*/ 980092 w 8014260"/>
              <a:gd name="connsiteY1101" fmla="*/ 3995197 h 4925968"/>
              <a:gd name="connsiteX1102" fmla="*/ 1008415 w 8014260"/>
              <a:gd name="connsiteY1102" fmla="*/ 3981756 h 4925968"/>
              <a:gd name="connsiteX1103" fmla="*/ 1031952 w 8014260"/>
              <a:gd name="connsiteY1103" fmla="*/ 3977949 h 4925968"/>
              <a:gd name="connsiteX1104" fmla="*/ 3274422 w 8014260"/>
              <a:gd name="connsiteY1104" fmla="*/ 3976818 h 4925968"/>
              <a:gd name="connsiteX1105" fmla="*/ 3311181 w 8014260"/>
              <a:gd name="connsiteY1105" fmla="*/ 3985939 h 4925968"/>
              <a:gd name="connsiteX1106" fmla="*/ 3280731 w 8014260"/>
              <a:gd name="connsiteY1106" fmla="*/ 4002673 h 4925968"/>
              <a:gd name="connsiteX1107" fmla="*/ 3241983 w 8014260"/>
              <a:gd name="connsiteY1107" fmla="*/ 3992522 h 4925968"/>
              <a:gd name="connsiteX1108" fmla="*/ 3274422 w 8014260"/>
              <a:gd name="connsiteY1108" fmla="*/ 3976818 h 4925968"/>
              <a:gd name="connsiteX1109" fmla="*/ 1105807 w 8014260"/>
              <a:gd name="connsiteY1109" fmla="*/ 3976019 h 4925968"/>
              <a:gd name="connsiteX1110" fmla="*/ 1117452 w 8014260"/>
              <a:gd name="connsiteY1110" fmla="*/ 3979217 h 4925968"/>
              <a:gd name="connsiteX1111" fmla="*/ 1087691 w 8014260"/>
              <a:gd name="connsiteY1111" fmla="*/ 3994305 h 4925968"/>
              <a:gd name="connsiteX1112" fmla="*/ 1052854 w 8014260"/>
              <a:gd name="connsiteY1112" fmla="*/ 3993002 h 4925968"/>
              <a:gd name="connsiteX1113" fmla="*/ 1082273 w 8014260"/>
              <a:gd name="connsiteY1113" fmla="*/ 3978532 h 4925968"/>
              <a:gd name="connsiteX1114" fmla="*/ 1105807 w 8014260"/>
              <a:gd name="connsiteY1114" fmla="*/ 3976019 h 4925968"/>
              <a:gd name="connsiteX1115" fmla="*/ 2366629 w 8014260"/>
              <a:gd name="connsiteY1115" fmla="*/ 3975652 h 4925968"/>
              <a:gd name="connsiteX1116" fmla="*/ 2400850 w 8014260"/>
              <a:gd name="connsiteY1116" fmla="*/ 3981481 h 4925968"/>
              <a:gd name="connsiteX1117" fmla="*/ 2369783 w 8014260"/>
              <a:gd name="connsiteY1117" fmla="*/ 3984567 h 4925968"/>
              <a:gd name="connsiteX1118" fmla="*/ 2336522 w 8014260"/>
              <a:gd name="connsiteY1118" fmla="*/ 3978463 h 4925968"/>
              <a:gd name="connsiteX1119" fmla="*/ 2366629 w 8014260"/>
              <a:gd name="connsiteY1119" fmla="*/ 3975652 h 4925968"/>
              <a:gd name="connsiteX1120" fmla="*/ 958143 w 8014260"/>
              <a:gd name="connsiteY1120" fmla="*/ 3974760 h 4925968"/>
              <a:gd name="connsiteX1121" fmla="*/ 930849 w 8014260"/>
              <a:gd name="connsiteY1121" fmla="*/ 3983058 h 4925968"/>
              <a:gd name="connsiteX1122" fmla="*/ 897588 w 8014260"/>
              <a:gd name="connsiteY1122" fmla="*/ 3988956 h 4925968"/>
              <a:gd name="connsiteX1123" fmla="*/ 926595 w 8014260"/>
              <a:gd name="connsiteY1123" fmla="*/ 3980315 h 4925968"/>
              <a:gd name="connsiteX1124" fmla="*/ 958143 w 8014260"/>
              <a:gd name="connsiteY1124" fmla="*/ 3974760 h 4925968"/>
              <a:gd name="connsiteX1125" fmla="*/ 5008742 w 8014260"/>
              <a:gd name="connsiteY1125" fmla="*/ 3974691 h 4925968"/>
              <a:gd name="connsiteX1126" fmla="*/ 5047764 w 8014260"/>
              <a:gd name="connsiteY1126" fmla="*/ 4020777 h 4925968"/>
              <a:gd name="connsiteX1127" fmla="*/ 5018960 w 8014260"/>
              <a:gd name="connsiteY1127" fmla="*/ 4069606 h 4925968"/>
              <a:gd name="connsiteX1128" fmla="*/ 4981584 w 8014260"/>
              <a:gd name="connsiteY1128" fmla="*/ 4024960 h 4925968"/>
              <a:gd name="connsiteX1129" fmla="*/ 5008742 w 8014260"/>
              <a:gd name="connsiteY1129" fmla="*/ 3974691 h 4925968"/>
              <a:gd name="connsiteX1130" fmla="*/ 3016244 w 8014260"/>
              <a:gd name="connsiteY1130" fmla="*/ 3974486 h 4925968"/>
              <a:gd name="connsiteX1131" fmla="*/ 3028700 w 8014260"/>
              <a:gd name="connsiteY1131" fmla="*/ 3978601 h 4925968"/>
              <a:gd name="connsiteX1132" fmla="*/ 2998045 w 8014260"/>
              <a:gd name="connsiteY1132" fmla="*/ 3991562 h 4925968"/>
              <a:gd name="connsiteX1133" fmla="*/ 2962315 w 8014260"/>
              <a:gd name="connsiteY1133" fmla="*/ 3988065 h 4925968"/>
              <a:gd name="connsiteX1134" fmla="*/ 2991393 w 8014260"/>
              <a:gd name="connsiteY1134" fmla="*/ 3975720 h 4925968"/>
              <a:gd name="connsiteX1135" fmla="*/ 3016244 w 8014260"/>
              <a:gd name="connsiteY1135" fmla="*/ 3974486 h 4925968"/>
              <a:gd name="connsiteX1136" fmla="*/ 4873776 w 8014260"/>
              <a:gd name="connsiteY1136" fmla="*/ 3974006 h 4925968"/>
              <a:gd name="connsiteX1137" fmla="*/ 4913141 w 8014260"/>
              <a:gd name="connsiteY1137" fmla="*/ 4018994 h 4925968"/>
              <a:gd name="connsiteX1138" fmla="*/ 4884886 w 8014260"/>
              <a:gd name="connsiteY1138" fmla="*/ 4064051 h 4925968"/>
              <a:gd name="connsiteX1139" fmla="*/ 4847167 w 8014260"/>
              <a:gd name="connsiteY1139" fmla="*/ 4020503 h 4925968"/>
              <a:gd name="connsiteX1140" fmla="*/ 4873776 w 8014260"/>
              <a:gd name="connsiteY1140" fmla="*/ 3974006 h 4925968"/>
              <a:gd name="connsiteX1141" fmla="*/ 1364757 w 8014260"/>
              <a:gd name="connsiteY1141" fmla="*/ 3973594 h 4925968"/>
              <a:gd name="connsiteX1142" fmla="*/ 1400485 w 8014260"/>
              <a:gd name="connsiteY1142" fmla="*/ 3982647 h 4925968"/>
              <a:gd name="connsiteX1143" fmla="*/ 1370446 w 8014260"/>
              <a:gd name="connsiteY1143" fmla="*/ 3997529 h 4925968"/>
              <a:gd name="connsiteX1144" fmla="*/ 1333412 w 8014260"/>
              <a:gd name="connsiteY1144" fmla="*/ 3987996 h 4925968"/>
              <a:gd name="connsiteX1145" fmla="*/ 1364757 w 8014260"/>
              <a:gd name="connsiteY1145" fmla="*/ 3973594 h 4925968"/>
              <a:gd name="connsiteX1146" fmla="*/ 935035 w 8014260"/>
              <a:gd name="connsiteY1146" fmla="*/ 3973320 h 4925968"/>
              <a:gd name="connsiteX1147" fmla="*/ 907669 w 8014260"/>
              <a:gd name="connsiteY1147" fmla="*/ 3979012 h 4925968"/>
              <a:gd name="connsiteX1148" fmla="*/ 879348 w 8014260"/>
              <a:gd name="connsiteY1148" fmla="*/ 3983676 h 4925968"/>
              <a:gd name="connsiteX1149" fmla="*/ 906572 w 8014260"/>
              <a:gd name="connsiteY1149" fmla="*/ 3977503 h 4925968"/>
              <a:gd name="connsiteX1150" fmla="*/ 935035 w 8014260"/>
              <a:gd name="connsiteY1150" fmla="*/ 3973320 h 4925968"/>
              <a:gd name="connsiteX1151" fmla="*/ 946210 w 8014260"/>
              <a:gd name="connsiteY1151" fmla="*/ 3973251 h 4925968"/>
              <a:gd name="connsiteX1152" fmla="*/ 920289 w 8014260"/>
              <a:gd name="connsiteY1152" fmla="*/ 3979081 h 4925968"/>
              <a:gd name="connsiteX1153" fmla="*/ 888263 w 8014260"/>
              <a:gd name="connsiteY1153" fmla="*/ 3985527 h 4925968"/>
              <a:gd name="connsiteX1154" fmla="*/ 915899 w 8014260"/>
              <a:gd name="connsiteY1154" fmla="*/ 3978875 h 4925968"/>
              <a:gd name="connsiteX1155" fmla="*/ 946210 w 8014260"/>
              <a:gd name="connsiteY1155" fmla="*/ 3973251 h 4925968"/>
              <a:gd name="connsiteX1156" fmla="*/ 2145347 w 8014260"/>
              <a:gd name="connsiteY1156" fmla="*/ 3972608 h 4925968"/>
              <a:gd name="connsiteX1157" fmla="*/ 2167404 w 8014260"/>
              <a:gd name="connsiteY1157" fmla="*/ 3972771 h 4925968"/>
              <a:gd name="connsiteX1158" fmla="*/ 2203340 w 8014260"/>
              <a:gd name="connsiteY1158" fmla="*/ 3980178 h 4925968"/>
              <a:gd name="connsiteX1159" fmla="*/ 2173508 w 8014260"/>
              <a:gd name="connsiteY1159" fmla="*/ 3983607 h 4925968"/>
              <a:gd name="connsiteX1160" fmla="*/ 2137846 w 8014260"/>
              <a:gd name="connsiteY1160" fmla="*/ 3975583 h 4925968"/>
              <a:gd name="connsiteX1161" fmla="*/ 2145347 w 8014260"/>
              <a:gd name="connsiteY1161" fmla="*/ 3972608 h 4925968"/>
              <a:gd name="connsiteX1162" fmla="*/ 2565511 w 8014260"/>
              <a:gd name="connsiteY1162" fmla="*/ 3971811 h 4925968"/>
              <a:gd name="connsiteX1163" fmla="*/ 2599046 w 8014260"/>
              <a:gd name="connsiteY1163" fmla="*/ 3975652 h 4925968"/>
              <a:gd name="connsiteX1164" fmla="*/ 2568803 w 8014260"/>
              <a:gd name="connsiteY1164" fmla="*/ 3979903 h 4925968"/>
              <a:gd name="connsiteX1165" fmla="*/ 2535473 w 8014260"/>
              <a:gd name="connsiteY1165" fmla="*/ 3975720 h 4925968"/>
              <a:gd name="connsiteX1166" fmla="*/ 2565511 w 8014260"/>
              <a:gd name="connsiteY1166" fmla="*/ 3971811 h 4925968"/>
              <a:gd name="connsiteX1167" fmla="*/ 4278090 w 8014260"/>
              <a:gd name="connsiteY1167" fmla="*/ 3970920 h 4925968"/>
              <a:gd name="connsiteX1168" fmla="*/ 4316358 w 8014260"/>
              <a:gd name="connsiteY1168" fmla="*/ 4008090 h 4925968"/>
              <a:gd name="connsiteX1169" fmla="*/ 4285566 w 8014260"/>
              <a:gd name="connsiteY1169" fmla="*/ 4030310 h 4925968"/>
              <a:gd name="connsiteX1170" fmla="*/ 4247572 w 8014260"/>
              <a:gd name="connsiteY1170" fmla="*/ 3993345 h 4925968"/>
              <a:gd name="connsiteX1171" fmla="*/ 4278090 w 8014260"/>
              <a:gd name="connsiteY1171" fmla="*/ 3970920 h 4925968"/>
              <a:gd name="connsiteX1172" fmla="*/ 2943584 w 8014260"/>
              <a:gd name="connsiteY1172" fmla="*/ 3970465 h 4925968"/>
              <a:gd name="connsiteX1173" fmla="*/ 2955251 w 8014260"/>
              <a:gd name="connsiteY1173" fmla="*/ 3973457 h 4925968"/>
              <a:gd name="connsiteX1174" fmla="*/ 2924253 w 8014260"/>
              <a:gd name="connsiteY1174" fmla="*/ 3984910 h 4925968"/>
              <a:gd name="connsiteX1175" fmla="*/ 2888797 w 8014260"/>
              <a:gd name="connsiteY1175" fmla="*/ 3982784 h 4925968"/>
              <a:gd name="connsiteX1176" fmla="*/ 2919933 w 8014260"/>
              <a:gd name="connsiteY1176" fmla="*/ 3971948 h 4925968"/>
              <a:gd name="connsiteX1177" fmla="*/ 2943584 w 8014260"/>
              <a:gd name="connsiteY1177" fmla="*/ 3970465 h 4925968"/>
              <a:gd name="connsiteX1178" fmla="*/ 1770268 w 8014260"/>
              <a:gd name="connsiteY1178" fmla="*/ 3970165 h 4925968"/>
              <a:gd name="connsiteX1179" fmla="*/ 1807577 w 8014260"/>
              <a:gd name="connsiteY1179" fmla="*/ 3981138 h 4925968"/>
              <a:gd name="connsiteX1180" fmla="*/ 1778704 w 8014260"/>
              <a:gd name="connsiteY1180" fmla="*/ 3990053 h 4925968"/>
              <a:gd name="connsiteX1181" fmla="*/ 1740230 w 8014260"/>
              <a:gd name="connsiteY1181" fmla="*/ 3978326 h 4925968"/>
              <a:gd name="connsiteX1182" fmla="*/ 1770268 w 8014260"/>
              <a:gd name="connsiteY1182" fmla="*/ 3970165 h 4925968"/>
              <a:gd name="connsiteX1183" fmla="*/ 2427665 w 8014260"/>
              <a:gd name="connsiteY1183" fmla="*/ 3969823 h 4925968"/>
              <a:gd name="connsiteX1184" fmla="*/ 2463327 w 8014260"/>
              <a:gd name="connsiteY1184" fmla="*/ 3974555 h 4925968"/>
              <a:gd name="connsiteX1185" fmla="*/ 2434866 w 8014260"/>
              <a:gd name="connsiteY1185" fmla="*/ 3977641 h 4925968"/>
              <a:gd name="connsiteX1186" fmla="*/ 2399479 w 8014260"/>
              <a:gd name="connsiteY1186" fmla="*/ 3972566 h 4925968"/>
              <a:gd name="connsiteX1187" fmla="*/ 2427665 w 8014260"/>
              <a:gd name="connsiteY1187" fmla="*/ 3969823 h 4925968"/>
              <a:gd name="connsiteX1188" fmla="*/ 1968534 w 8014260"/>
              <a:gd name="connsiteY1188" fmla="*/ 3968725 h 4925968"/>
              <a:gd name="connsiteX1189" fmla="*/ 2005568 w 8014260"/>
              <a:gd name="connsiteY1189" fmla="*/ 3978052 h 4925968"/>
              <a:gd name="connsiteX1190" fmla="*/ 1975324 w 8014260"/>
              <a:gd name="connsiteY1190" fmla="*/ 3982921 h 4925968"/>
              <a:gd name="connsiteX1191" fmla="*/ 1938083 w 8014260"/>
              <a:gd name="connsiteY1191" fmla="*/ 3972703 h 4925968"/>
              <a:gd name="connsiteX1192" fmla="*/ 1968534 w 8014260"/>
              <a:gd name="connsiteY1192" fmla="*/ 3968725 h 4925968"/>
              <a:gd name="connsiteX1193" fmla="*/ 2870615 w 8014260"/>
              <a:gd name="connsiteY1193" fmla="*/ 3968519 h 4925968"/>
              <a:gd name="connsiteX1194" fmla="*/ 2881665 w 8014260"/>
              <a:gd name="connsiteY1194" fmla="*/ 3970988 h 4925968"/>
              <a:gd name="connsiteX1195" fmla="*/ 2850804 w 8014260"/>
              <a:gd name="connsiteY1195" fmla="*/ 3980795 h 4925968"/>
              <a:gd name="connsiteX1196" fmla="*/ 2816720 w 8014260"/>
              <a:gd name="connsiteY1196" fmla="*/ 3979217 h 4925968"/>
              <a:gd name="connsiteX1197" fmla="*/ 2847169 w 8014260"/>
              <a:gd name="connsiteY1197" fmla="*/ 3969959 h 4925968"/>
              <a:gd name="connsiteX1198" fmla="*/ 2870615 w 8014260"/>
              <a:gd name="connsiteY1198" fmla="*/ 3968519 h 4925968"/>
              <a:gd name="connsiteX1199" fmla="*/ 840205 w 8014260"/>
              <a:gd name="connsiteY1199" fmla="*/ 3968365 h 4925968"/>
              <a:gd name="connsiteX1200" fmla="*/ 849240 w 8014260"/>
              <a:gd name="connsiteY1200" fmla="*/ 3970233 h 4925968"/>
              <a:gd name="connsiteX1201" fmla="*/ 824756 w 8014260"/>
              <a:gd name="connsiteY1201" fmla="*/ 3978738 h 4925968"/>
              <a:gd name="connsiteX1202" fmla="*/ 796775 w 8014260"/>
              <a:gd name="connsiteY1202" fmla="*/ 3979766 h 4925968"/>
              <a:gd name="connsiteX1203" fmla="*/ 821601 w 8014260"/>
              <a:gd name="connsiteY1203" fmla="*/ 3969891 h 4925968"/>
              <a:gd name="connsiteX1204" fmla="*/ 840205 w 8014260"/>
              <a:gd name="connsiteY1204" fmla="*/ 3968365 h 4925968"/>
              <a:gd name="connsiteX1205" fmla="*/ 2207686 w 8014260"/>
              <a:gd name="connsiteY1205" fmla="*/ 3968134 h 4925968"/>
              <a:gd name="connsiteX1206" fmla="*/ 2229880 w 8014260"/>
              <a:gd name="connsiteY1206" fmla="*/ 3968383 h 4925968"/>
              <a:gd name="connsiteX1207" fmla="*/ 2264719 w 8014260"/>
              <a:gd name="connsiteY1207" fmla="*/ 3974486 h 4925968"/>
              <a:gd name="connsiteX1208" fmla="*/ 2234407 w 8014260"/>
              <a:gd name="connsiteY1208" fmla="*/ 3976955 h 4925968"/>
              <a:gd name="connsiteX1209" fmla="*/ 2200459 w 8014260"/>
              <a:gd name="connsiteY1209" fmla="*/ 3970509 h 4925968"/>
              <a:gd name="connsiteX1210" fmla="*/ 2207686 w 8014260"/>
              <a:gd name="connsiteY1210" fmla="*/ 3968134 h 4925968"/>
              <a:gd name="connsiteX1211" fmla="*/ 2795982 w 8014260"/>
              <a:gd name="connsiteY1211" fmla="*/ 3967824 h 4925968"/>
              <a:gd name="connsiteX1212" fmla="*/ 2807324 w 8014260"/>
              <a:gd name="connsiteY1212" fmla="*/ 3969822 h 4925968"/>
              <a:gd name="connsiteX1213" fmla="*/ 2777903 w 8014260"/>
              <a:gd name="connsiteY1213" fmla="*/ 3978463 h 4925968"/>
              <a:gd name="connsiteX1214" fmla="*/ 2743819 w 8014260"/>
              <a:gd name="connsiteY1214" fmla="*/ 3977709 h 4925968"/>
              <a:gd name="connsiteX1215" fmla="*/ 2772348 w 8014260"/>
              <a:gd name="connsiteY1215" fmla="*/ 3969479 h 4925968"/>
              <a:gd name="connsiteX1216" fmla="*/ 2795982 w 8014260"/>
              <a:gd name="connsiteY1216" fmla="*/ 3967824 h 4925968"/>
              <a:gd name="connsiteX1217" fmla="*/ 914161 w 8014260"/>
              <a:gd name="connsiteY1217" fmla="*/ 3967542 h 4925968"/>
              <a:gd name="connsiteX1218" fmla="*/ 923436 w 8014260"/>
              <a:gd name="connsiteY1218" fmla="*/ 3967971 h 4925968"/>
              <a:gd name="connsiteX1219" fmla="*/ 896899 w 8014260"/>
              <a:gd name="connsiteY1219" fmla="*/ 3974623 h 4925968"/>
              <a:gd name="connsiteX1220" fmla="*/ 869537 w 8014260"/>
              <a:gd name="connsiteY1220" fmla="*/ 3975995 h 4925968"/>
              <a:gd name="connsiteX1221" fmla="*/ 894430 w 8014260"/>
              <a:gd name="connsiteY1221" fmla="*/ 3969891 h 4925968"/>
              <a:gd name="connsiteX1222" fmla="*/ 914161 w 8014260"/>
              <a:gd name="connsiteY1222" fmla="*/ 3967542 h 4925968"/>
              <a:gd name="connsiteX1223" fmla="*/ 2723527 w 8014260"/>
              <a:gd name="connsiteY1223" fmla="*/ 3967251 h 4925968"/>
              <a:gd name="connsiteX1224" fmla="*/ 2734560 w 8014260"/>
              <a:gd name="connsiteY1224" fmla="*/ 3969068 h 4925968"/>
              <a:gd name="connsiteX1225" fmla="*/ 2705688 w 8014260"/>
              <a:gd name="connsiteY1225" fmla="*/ 3976269 h 4925968"/>
              <a:gd name="connsiteX1226" fmla="*/ 2671123 w 8014260"/>
              <a:gd name="connsiteY1226" fmla="*/ 3974349 h 4925968"/>
              <a:gd name="connsiteX1227" fmla="*/ 2699790 w 8014260"/>
              <a:gd name="connsiteY1227" fmla="*/ 3968519 h 4925968"/>
              <a:gd name="connsiteX1228" fmla="*/ 2723527 w 8014260"/>
              <a:gd name="connsiteY1228" fmla="*/ 3967251 h 4925968"/>
              <a:gd name="connsiteX1229" fmla="*/ 5144393 w 8014260"/>
              <a:gd name="connsiteY1229" fmla="*/ 3967148 h 4925968"/>
              <a:gd name="connsiteX1230" fmla="*/ 5182455 w 8014260"/>
              <a:gd name="connsiteY1230" fmla="*/ 4014605 h 4925968"/>
              <a:gd name="connsiteX1231" fmla="*/ 5155023 w 8014260"/>
              <a:gd name="connsiteY1231" fmla="*/ 4065834 h 4925968"/>
              <a:gd name="connsiteX1232" fmla="*/ 5115863 w 8014260"/>
              <a:gd name="connsiteY1232" fmla="*/ 4020091 h 4925968"/>
              <a:gd name="connsiteX1233" fmla="*/ 5144393 w 8014260"/>
              <a:gd name="connsiteY1233" fmla="*/ 3967148 h 4925968"/>
              <a:gd name="connsiteX1234" fmla="*/ 4740389 w 8014260"/>
              <a:gd name="connsiteY1234" fmla="*/ 3966599 h 4925968"/>
              <a:gd name="connsiteX1235" fmla="*/ 4778725 w 8014260"/>
              <a:gd name="connsiteY1235" fmla="*/ 4011793 h 4925968"/>
              <a:gd name="connsiteX1236" fmla="*/ 4749098 w 8014260"/>
              <a:gd name="connsiteY1236" fmla="*/ 4050678 h 4925968"/>
              <a:gd name="connsiteX1237" fmla="*/ 4712340 w 8014260"/>
              <a:gd name="connsiteY1237" fmla="*/ 4006993 h 4925968"/>
              <a:gd name="connsiteX1238" fmla="*/ 4740389 w 8014260"/>
              <a:gd name="connsiteY1238" fmla="*/ 3966599 h 4925968"/>
              <a:gd name="connsiteX1239" fmla="*/ 1499169 w 8014260"/>
              <a:gd name="connsiteY1239" fmla="*/ 3966188 h 4925968"/>
              <a:gd name="connsiteX1240" fmla="*/ 1535793 w 8014260"/>
              <a:gd name="connsiteY1240" fmla="*/ 3975926 h 4925968"/>
              <a:gd name="connsiteX1241" fmla="*/ 1503766 w 8014260"/>
              <a:gd name="connsiteY1241" fmla="*/ 3988408 h 4925968"/>
              <a:gd name="connsiteX1242" fmla="*/ 1468582 w 8014260"/>
              <a:gd name="connsiteY1242" fmla="*/ 3977984 h 4925968"/>
              <a:gd name="connsiteX1243" fmla="*/ 1499169 w 8014260"/>
              <a:gd name="connsiteY1243" fmla="*/ 3966188 h 4925968"/>
              <a:gd name="connsiteX1244" fmla="*/ 467382 w 8014260"/>
              <a:gd name="connsiteY1244" fmla="*/ 3965845 h 4925968"/>
              <a:gd name="connsiteX1245" fmla="*/ 493235 w 8014260"/>
              <a:gd name="connsiteY1245" fmla="*/ 3974554 h 4925968"/>
              <a:gd name="connsiteX1246" fmla="*/ 472253 w 8014260"/>
              <a:gd name="connsiteY1246" fmla="*/ 3992385 h 4925968"/>
              <a:gd name="connsiteX1247" fmla="*/ 443517 w 8014260"/>
              <a:gd name="connsiteY1247" fmla="*/ 3984636 h 4925968"/>
              <a:gd name="connsiteX1248" fmla="*/ 467382 w 8014260"/>
              <a:gd name="connsiteY1248" fmla="*/ 3965845 h 4925968"/>
              <a:gd name="connsiteX1249" fmla="*/ 1634548 w 8014260"/>
              <a:gd name="connsiteY1249" fmla="*/ 3965639 h 4925968"/>
              <a:gd name="connsiteX1250" fmla="*/ 1671580 w 8014260"/>
              <a:gd name="connsiteY1250" fmla="*/ 3976132 h 4925968"/>
              <a:gd name="connsiteX1251" fmla="*/ 1639826 w 8014260"/>
              <a:gd name="connsiteY1251" fmla="*/ 3986419 h 4925968"/>
              <a:gd name="connsiteX1252" fmla="*/ 1604303 w 8014260"/>
              <a:gd name="connsiteY1252" fmla="*/ 3975309 h 4925968"/>
              <a:gd name="connsiteX1253" fmla="*/ 1634548 w 8014260"/>
              <a:gd name="connsiteY1253" fmla="*/ 3965639 h 4925968"/>
              <a:gd name="connsiteX1254" fmla="*/ 766578 w 8014260"/>
              <a:gd name="connsiteY1254" fmla="*/ 3965373 h 4925968"/>
              <a:gd name="connsiteX1255" fmla="*/ 776269 w 8014260"/>
              <a:gd name="connsiteY1255" fmla="*/ 3968656 h 4925968"/>
              <a:gd name="connsiteX1256" fmla="*/ 752609 w 8014260"/>
              <a:gd name="connsiteY1256" fmla="*/ 3979698 h 4925968"/>
              <a:gd name="connsiteX1257" fmla="*/ 724355 w 8014260"/>
              <a:gd name="connsiteY1257" fmla="*/ 3979286 h 4925968"/>
              <a:gd name="connsiteX1258" fmla="*/ 746299 w 8014260"/>
              <a:gd name="connsiteY1258" fmla="*/ 3967079 h 4925968"/>
              <a:gd name="connsiteX1259" fmla="*/ 766578 w 8014260"/>
              <a:gd name="connsiteY1259" fmla="*/ 3965373 h 4925968"/>
              <a:gd name="connsiteX1260" fmla="*/ 2270951 w 8014260"/>
              <a:gd name="connsiteY1260" fmla="*/ 3964293 h 4925968"/>
              <a:gd name="connsiteX1261" fmla="*/ 2292082 w 8014260"/>
              <a:gd name="connsiteY1261" fmla="*/ 3964405 h 4925968"/>
              <a:gd name="connsiteX1262" fmla="*/ 2327264 w 8014260"/>
              <a:gd name="connsiteY1262" fmla="*/ 3969617 h 4925968"/>
              <a:gd name="connsiteX1263" fmla="*/ 2298323 w 8014260"/>
              <a:gd name="connsiteY1263" fmla="*/ 3971743 h 4925968"/>
              <a:gd name="connsiteX1264" fmla="*/ 2263347 w 8014260"/>
              <a:gd name="connsiteY1264" fmla="*/ 3966188 h 4925968"/>
              <a:gd name="connsiteX1265" fmla="*/ 2270951 w 8014260"/>
              <a:gd name="connsiteY1265" fmla="*/ 3964293 h 4925968"/>
              <a:gd name="connsiteX1266" fmla="*/ 1030978 w 8014260"/>
              <a:gd name="connsiteY1266" fmla="*/ 3964267 h 4925968"/>
              <a:gd name="connsiteX1267" fmla="*/ 1004297 w 8014260"/>
              <a:gd name="connsiteY1267" fmla="*/ 3972634 h 4925968"/>
              <a:gd name="connsiteX1268" fmla="*/ 970423 w 8014260"/>
              <a:gd name="connsiteY1268" fmla="*/ 3977160 h 4925968"/>
              <a:gd name="connsiteX1269" fmla="*/ 996959 w 8014260"/>
              <a:gd name="connsiteY1269" fmla="*/ 3968862 h 4925968"/>
              <a:gd name="connsiteX1270" fmla="*/ 1030978 w 8014260"/>
              <a:gd name="connsiteY1270" fmla="*/ 3964267 h 4925968"/>
              <a:gd name="connsiteX1271" fmla="*/ 3224341 w 8014260"/>
              <a:gd name="connsiteY1271" fmla="*/ 3963701 h 4925968"/>
              <a:gd name="connsiteX1272" fmla="*/ 3237457 w 8014260"/>
              <a:gd name="connsiteY1272" fmla="*/ 3969616 h 4925968"/>
              <a:gd name="connsiteX1273" fmla="*/ 3207488 w 8014260"/>
              <a:gd name="connsiteY1273" fmla="*/ 3985047 h 4925968"/>
              <a:gd name="connsiteX1274" fmla="*/ 3169220 w 8014260"/>
              <a:gd name="connsiteY1274" fmla="*/ 3979080 h 4925968"/>
              <a:gd name="connsiteX1275" fmla="*/ 3198984 w 8014260"/>
              <a:gd name="connsiteY1275" fmla="*/ 3964267 h 4925968"/>
              <a:gd name="connsiteX1276" fmla="*/ 3224341 w 8014260"/>
              <a:gd name="connsiteY1276" fmla="*/ 3963701 h 4925968"/>
              <a:gd name="connsiteX1277" fmla="*/ 2490621 w 8014260"/>
              <a:gd name="connsiteY1277" fmla="*/ 3962964 h 4925968"/>
              <a:gd name="connsiteX1278" fmla="*/ 2524363 w 8014260"/>
              <a:gd name="connsiteY1278" fmla="*/ 3967079 h 4925968"/>
              <a:gd name="connsiteX1279" fmla="*/ 2496519 w 8014260"/>
              <a:gd name="connsiteY1279" fmla="*/ 3970645 h 4925968"/>
              <a:gd name="connsiteX1280" fmla="*/ 2462915 w 8014260"/>
              <a:gd name="connsiteY1280" fmla="*/ 3966325 h 4925968"/>
              <a:gd name="connsiteX1281" fmla="*/ 2490621 w 8014260"/>
              <a:gd name="connsiteY1281" fmla="*/ 3962964 h 4925968"/>
              <a:gd name="connsiteX1282" fmla="*/ 3408428 w 8014260"/>
              <a:gd name="connsiteY1282" fmla="*/ 3962621 h 4925968"/>
              <a:gd name="connsiteX1283" fmla="*/ 3445736 w 8014260"/>
              <a:gd name="connsiteY1283" fmla="*/ 3973594 h 4925968"/>
              <a:gd name="connsiteX1284" fmla="*/ 3415903 w 8014260"/>
              <a:gd name="connsiteY1284" fmla="*/ 3991151 h 4925968"/>
              <a:gd name="connsiteX1285" fmla="*/ 3376538 w 8014260"/>
              <a:gd name="connsiteY1285" fmla="*/ 3979149 h 4925968"/>
              <a:gd name="connsiteX1286" fmla="*/ 3408428 w 8014260"/>
              <a:gd name="connsiteY1286" fmla="*/ 3962621 h 4925968"/>
              <a:gd name="connsiteX1287" fmla="*/ 2625861 w 8014260"/>
              <a:gd name="connsiteY1287" fmla="*/ 3962621 h 4925968"/>
              <a:gd name="connsiteX1288" fmla="*/ 2660014 w 8014260"/>
              <a:gd name="connsiteY1288" fmla="*/ 3965776 h 4925968"/>
              <a:gd name="connsiteX1289" fmla="*/ 2632857 w 8014260"/>
              <a:gd name="connsiteY1289" fmla="*/ 3970577 h 4925968"/>
              <a:gd name="connsiteX1290" fmla="*/ 2598773 w 8014260"/>
              <a:gd name="connsiteY1290" fmla="*/ 3967148 h 4925968"/>
              <a:gd name="connsiteX1291" fmla="*/ 2625861 w 8014260"/>
              <a:gd name="connsiteY1291" fmla="*/ 3962621 h 4925968"/>
              <a:gd name="connsiteX1292" fmla="*/ 2008415 w 8014260"/>
              <a:gd name="connsiteY1292" fmla="*/ 3962570 h 4925968"/>
              <a:gd name="connsiteX1293" fmla="*/ 2030188 w 8014260"/>
              <a:gd name="connsiteY1293" fmla="*/ 3962759 h 4925968"/>
              <a:gd name="connsiteX1294" fmla="*/ 2067013 w 8014260"/>
              <a:gd name="connsiteY1294" fmla="*/ 3970165 h 4925968"/>
              <a:gd name="connsiteX1295" fmla="*/ 2038214 w 8014260"/>
              <a:gd name="connsiteY1295" fmla="*/ 3973526 h 4925968"/>
              <a:gd name="connsiteX1296" fmla="*/ 2001656 w 8014260"/>
              <a:gd name="connsiteY1296" fmla="*/ 3965570 h 4925968"/>
              <a:gd name="connsiteX1297" fmla="*/ 2008415 w 8014260"/>
              <a:gd name="connsiteY1297" fmla="*/ 3962570 h 4925968"/>
              <a:gd name="connsiteX1298" fmla="*/ 3948358 w 8014260"/>
              <a:gd name="connsiteY1298" fmla="*/ 3962278 h 4925968"/>
              <a:gd name="connsiteX1299" fmla="*/ 3986077 w 8014260"/>
              <a:gd name="connsiteY1299" fmla="*/ 3990739 h 4925968"/>
              <a:gd name="connsiteX1300" fmla="*/ 3956245 w 8014260"/>
              <a:gd name="connsiteY1300" fmla="*/ 4008227 h 4925968"/>
              <a:gd name="connsiteX1301" fmla="*/ 3916536 w 8014260"/>
              <a:gd name="connsiteY1301" fmla="*/ 3978531 h 4925968"/>
              <a:gd name="connsiteX1302" fmla="*/ 3948358 w 8014260"/>
              <a:gd name="connsiteY1302" fmla="*/ 3962278 h 4925968"/>
              <a:gd name="connsiteX1303" fmla="*/ 1314098 w 8014260"/>
              <a:gd name="connsiteY1303" fmla="*/ 3961961 h 4925968"/>
              <a:gd name="connsiteX1304" fmla="*/ 1326214 w 8014260"/>
              <a:gd name="connsiteY1304" fmla="*/ 3967148 h 4925968"/>
              <a:gd name="connsiteX1305" fmla="*/ 1297135 w 8014260"/>
              <a:gd name="connsiteY1305" fmla="*/ 3980246 h 4925968"/>
              <a:gd name="connsiteX1306" fmla="*/ 1259488 w 8014260"/>
              <a:gd name="connsiteY1306" fmla="*/ 3974554 h 4925968"/>
              <a:gd name="connsiteX1307" fmla="*/ 1288767 w 8014260"/>
              <a:gd name="connsiteY1307" fmla="*/ 3962279 h 4925968"/>
              <a:gd name="connsiteX1308" fmla="*/ 1314098 w 8014260"/>
              <a:gd name="connsiteY1308" fmla="*/ 3961961 h 4925968"/>
              <a:gd name="connsiteX1309" fmla="*/ 1008549 w 8014260"/>
              <a:gd name="connsiteY1309" fmla="*/ 3961936 h 4925968"/>
              <a:gd name="connsiteX1310" fmla="*/ 980498 w 8014260"/>
              <a:gd name="connsiteY1310" fmla="*/ 3966668 h 4925968"/>
              <a:gd name="connsiteX1311" fmla="*/ 950668 w 8014260"/>
              <a:gd name="connsiteY1311" fmla="*/ 3971674 h 4925968"/>
              <a:gd name="connsiteX1312" fmla="*/ 977143 w 8014260"/>
              <a:gd name="connsiteY1312" fmla="*/ 3966805 h 4925968"/>
              <a:gd name="connsiteX1313" fmla="*/ 1008549 w 8014260"/>
              <a:gd name="connsiteY1313" fmla="*/ 3961936 h 4925968"/>
              <a:gd name="connsiteX1314" fmla="*/ 996410 w 8014260"/>
              <a:gd name="connsiteY1314" fmla="*/ 3961113 h 4925968"/>
              <a:gd name="connsiteX1315" fmla="*/ 972202 w 8014260"/>
              <a:gd name="connsiteY1315" fmla="*/ 3965913 h 4925968"/>
              <a:gd name="connsiteX1316" fmla="*/ 941067 w 8014260"/>
              <a:gd name="connsiteY1316" fmla="*/ 3969754 h 4925968"/>
              <a:gd name="connsiteX1317" fmla="*/ 966923 w 8014260"/>
              <a:gd name="connsiteY1317" fmla="*/ 3964130 h 4925968"/>
              <a:gd name="connsiteX1318" fmla="*/ 996410 w 8014260"/>
              <a:gd name="connsiteY1318" fmla="*/ 3961113 h 4925968"/>
              <a:gd name="connsiteX1319" fmla="*/ 1019792 w 8014260"/>
              <a:gd name="connsiteY1319" fmla="*/ 3960769 h 4925968"/>
              <a:gd name="connsiteX1320" fmla="*/ 991610 w 8014260"/>
              <a:gd name="connsiteY1320" fmla="*/ 3966462 h 4925968"/>
              <a:gd name="connsiteX1321" fmla="*/ 960541 w 8014260"/>
              <a:gd name="connsiteY1321" fmla="*/ 3971742 h 4925968"/>
              <a:gd name="connsiteX1322" fmla="*/ 988181 w 8014260"/>
              <a:gd name="connsiteY1322" fmla="*/ 3965913 h 4925968"/>
              <a:gd name="connsiteX1323" fmla="*/ 1019792 w 8014260"/>
              <a:gd name="connsiteY1323" fmla="*/ 3960769 h 4925968"/>
              <a:gd name="connsiteX1324" fmla="*/ 2355793 w 8014260"/>
              <a:gd name="connsiteY1324" fmla="*/ 3959946 h 4925968"/>
              <a:gd name="connsiteX1325" fmla="*/ 2388506 w 8014260"/>
              <a:gd name="connsiteY1325" fmla="*/ 3964473 h 4925968"/>
              <a:gd name="connsiteX1326" fmla="*/ 2359496 w 8014260"/>
              <a:gd name="connsiteY1326" fmla="*/ 3966804 h 4925968"/>
              <a:gd name="connsiteX1327" fmla="*/ 2326852 w 8014260"/>
              <a:gd name="connsiteY1327" fmla="*/ 3962072 h 4925968"/>
              <a:gd name="connsiteX1328" fmla="*/ 2355793 w 8014260"/>
              <a:gd name="connsiteY1328" fmla="*/ 3959946 h 4925968"/>
              <a:gd name="connsiteX1329" fmla="*/ 1833775 w 8014260"/>
              <a:gd name="connsiteY1329" fmla="*/ 3959467 h 4925968"/>
              <a:gd name="connsiteX1330" fmla="*/ 1869232 w 8014260"/>
              <a:gd name="connsiteY1330" fmla="*/ 3968177 h 4925968"/>
              <a:gd name="connsiteX1331" fmla="*/ 1837545 w 8014260"/>
              <a:gd name="connsiteY1331" fmla="*/ 3973732 h 4925968"/>
              <a:gd name="connsiteX1332" fmla="*/ 1801952 w 8014260"/>
              <a:gd name="connsiteY1332" fmla="*/ 3964199 h 4925968"/>
              <a:gd name="connsiteX1333" fmla="*/ 1833775 w 8014260"/>
              <a:gd name="connsiteY1333" fmla="*/ 3959467 h 4925968"/>
              <a:gd name="connsiteX1334" fmla="*/ 5638783 w 8014260"/>
              <a:gd name="connsiteY1334" fmla="*/ 3958860 h 4925968"/>
              <a:gd name="connsiteX1335" fmla="*/ 5665121 w 8014260"/>
              <a:gd name="connsiteY1335" fmla="*/ 3991630 h 4925968"/>
              <a:gd name="connsiteX1336" fmla="*/ 5636318 w 8014260"/>
              <a:gd name="connsiteY1336" fmla="*/ 4053284 h 4925968"/>
              <a:gd name="connsiteX1337" fmla="*/ 5596404 w 8014260"/>
              <a:gd name="connsiteY1337" fmla="*/ 4022697 h 4925968"/>
              <a:gd name="connsiteX1338" fmla="*/ 5624933 w 8014260"/>
              <a:gd name="connsiteY1338" fmla="*/ 3961112 h 4925968"/>
              <a:gd name="connsiteX1339" fmla="*/ 5638783 w 8014260"/>
              <a:gd name="connsiteY1339" fmla="*/ 3958860 h 4925968"/>
              <a:gd name="connsiteX1340" fmla="*/ 2071801 w 8014260"/>
              <a:gd name="connsiteY1340" fmla="*/ 3958747 h 4925968"/>
              <a:gd name="connsiteX1341" fmla="*/ 2094161 w 8014260"/>
              <a:gd name="connsiteY1341" fmla="*/ 3959330 h 4925968"/>
              <a:gd name="connsiteX1342" fmla="*/ 2128519 w 8014260"/>
              <a:gd name="connsiteY1342" fmla="*/ 3965570 h 4925968"/>
              <a:gd name="connsiteX1343" fmla="*/ 2100264 w 8014260"/>
              <a:gd name="connsiteY1343" fmla="*/ 3967628 h 4925968"/>
              <a:gd name="connsiteX1344" fmla="*/ 2064134 w 8014260"/>
              <a:gd name="connsiteY1344" fmla="*/ 3960838 h 4925968"/>
              <a:gd name="connsiteX1345" fmla="*/ 2071801 w 8014260"/>
              <a:gd name="connsiteY1345" fmla="*/ 3958747 h 4925968"/>
              <a:gd name="connsiteX1346" fmla="*/ 1030850 w 8014260"/>
              <a:gd name="connsiteY1346" fmla="*/ 3958534 h 4925968"/>
              <a:gd name="connsiteX1347" fmla="*/ 1022607 w 8014260"/>
              <a:gd name="connsiteY1347" fmla="*/ 3959810 h 4925968"/>
              <a:gd name="connsiteX1348" fmla="*/ 1029827 w 8014260"/>
              <a:gd name="connsiteY1348" fmla="*/ 3958686 h 4925968"/>
              <a:gd name="connsiteX1349" fmla="*/ 1094499 w 8014260"/>
              <a:gd name="connsiteY1349" fmla="*/ 3957083 h 4925968"/>
              <a:gd name="connsiteX1350" fmla="*/ 1104972 w 8014260"/>
              <a:gd name="connsiteY1350" fmla="*/ 3957615 h 4925968"/>
              <a:gd name="connsiteX1351" fmla="*/ 1074250 w 8014260"/>
              <a:gd name="connsiteY1351" fmla="*/ 3967079 h 4925968"/>
              <a:gd name="connsiteX1352" fmla="*/ 1041880 w 8014260"/>
              <a:gd name="connsiteY1352" fmla="*/ 3969136 h 4925968"/>
              <a:gd name="connsiteX1353" fmla="*/ 1072400 w 8014260"/>
              <a:gd name="connsiteY1353" fmla="*/ 3959946 h 4925968"/>
              <a:gd name="connsiteX1354" fmla="*/ 1094499 w 8014260"/>
              <a:gd name="connsiteY1354" fmla="*/ 3957083 h 4925968"/>
              <a:gd name="connsiteX1355" fmla="*/ 261628 w 8014260"/>
              <a:gd name="connsiteY1355" fmla="*/ 3957083 h 4925968"/>
              <a:gd name="connsiteX1356" fmla="*/ 277005 w 8014260"/>
              <a:gd name="connsiteY1356" fmla="*/ 3961113 h 4925968"/>
              <a:gd name="connsiteX1357" fmla="*/ 279952 w 8014260"/>
              <a:gd name="connsiteY1357" fmla="*/ 3981207 h 4925968"/>
              <a:gd name="connsiteX1358" fmla="*/ 267677 w 8014260"/>
              <a:gd name="connsiteY1358" fmla="*/ 3988751 h 4925968"/>
              <a:gd name="connsiteX1359" fmla="*/ 244568 w 8014260"/>
              <a:gd name="connsiteY1359" fmla="*/ 3987311 h 4925968"/>
              <a:gd name="connsiteX1360" fmla="*/ 240795 w 8014260"/>
              <a:gd name="connsiteY1360" fmla="*/ 3964473 h 4925968"/>
              <a:gd name="connsiteX1361" fmla="*/ 261628 w 8014260"/>
              <a:gd name="connsiteY1361" fmla="*/ 3957083 h 4925968"/>
              <a:gd name="connsiteX1362" fmla="*/ 693475 w 8014260"/>
              <a:gd name="connsiteY1362" fmla="*/ 3956980 h 4925968"/>
              <a:gd name="connsiteX1363" fmla="*/ 701857 w 8014260"/>
              <a:gd name="connsiteY1363" fmla="*/ 3962278 h 4925968"/>
              <a:gd name="connsiteX1364" fmla="*/ 677995 w 8014260"/>
              <a:gd name="connsiteY1364" fmla="*/ 3975857 h 4925968"/>
              <a:gd name="connsiteX1365" fmla="*/ 651654 w 8014260"/>
              <a:gd name="connsiteY1365" fmla="*/ 3971605 h 4925968"/>
              <a:gd name="connsiteX1366" fmla="*/ 675319 w 8014260"/>
              <a:gd name="connsiteY1366" fmla="*/ 3957135 h 4925968"/>
              <a:gd name="connsiteX1367" fmla="*/ 693475 w 8014260"/>
              <a:gd name="connsiteY1367" fmla="*/ 3956980 h 4925968"/>
              <a:gd name="connsiteX1368" fmla="*/ 2134503 w 8014260"/>
              <a:gd name="connsiteY1368" fmla="*/ 3956312 h 4925968"/>
              <a:gd name="connsiteX1369" fmla="*/ 2155471 w 8014260"/>
              <a:gd name="connsiteY1369" fmla="*/ 3956793 h 4925968"/>
              <a:gd name="connsiteX1370" fmla="*/ 2191201 w 8014260"/>
              <a:gd name="connsiteY1370" fmla="*/ 3962073 h 4925968"/>
              <a:gd name="connsiteX1371" fmla="*/ 2162672 w 8014260"/>
              <a:gd name="connsiteY1371" fmla="*/ 3963513 h 4925968"/>
              <a:gd name="connsiteX1372" fmla="*/ 2127216 w 8014260"/>
              <a:gd name="connsiteY1372" fmla="*/ 3957890 h 4925968"/>
              <a:gd name="connsiteX1373" fmla="*/ 2134503 w 8014260"/>
              <a:gd name="connsiteY1373" fmla="*/ 3956312 h 4925968"/>
              <a:gd name="connsiteX1374" fmla="*/ 1240505 w 8014260"/>
              <a:gd name="connsiteY1374" fmla="*/ 3955146 h 4925968"/>
              <a:gd name="connsiteX1375" fmla="*/ 1252075 w 8014260"/>
              <a:gd name="connsiteY1375" fmla="*/ 3958438 h 4925968"/>
              <a:gd name="connsiteX1376" fmla="*/ 1222033 w 8014260"/>
              <a:gd name="connsiteY1376" fmla="*/ 3969959 h 4925968"/>
              <a:gd name="connsiteX1377" fmla="*/ 1187202 w 8014260"/>
              <a:gd name="connsiteY1377" fmla="*/ 3967079 h 4925968"/>
              <a:gd name="connsiteX1378" fmla="*/ 1216893 w 8014260"/>
              <a:gd name="connsiteY1378" fmla="*/ 3956175 h 4925968"/>
              <a:gd name="connsiteX1379" fmla="*/ 1240505 w 8014260"/>
              <a:gd name="connsiteY1379" fmla="*/ 3955146 h 4925968"/>
              <a:gd name="connsiteX1380" fmla="*/ 3150292 w 8014260"/>
              <a:gd name="connsiteY1380" fmla="*/ 3954691 h 4925968"/>
              <a:gd name="connsiteX1381" fmla="*/ 3163048 w 8014260"/>
              <a:gd name="connsiteY1381" fmla="*/ 3959329 h 4925968"/>
              <a:gd name="connsiteX1382" fmla="*/ 3132873 w 8014260"/>
              <a:gd name="connsiteY1382" fmla="*/ 3973388 h 4925968"/>
              <a:gd name="connsiteX1383" fmla="*/ 3096800 w 8014260"/>
              <a:gd name="connsiteY1383" fmla="*/ 3969548 h 4925968"/>
              <a:gd name="connsiteX1384" fmla="*/ 3125398 w 8014260"/>
              <a:gd name="connsiteY1384" fmla="*/ 3955969 h 4925968"/>
              <a:gd name="connsiteX1385" fmla="*/ 3150292 w 8014260"/>
              <a:gd name="connsiteY1385" fmla="*/ 3954691 h 4925968"/>
              <a:gd name="connsiteX1386" fmla="*/ 2552207 w 8014260"/>
              <a:gd name="connsiteY1386" fmla="*/ 3954666 h 4925968"/>
              <a:gd name="connsiteX1387" fmla="*/ 2586291 w 8014260"/>
              <a:gd name="connsiteY1387" fmla="*/ 3958301 h 4925968"/>
              <a:gd name="connsiteX1388" fmla="*/ 2560573 w 8014260"/>
              <a:gd name="connsiteY1388" fmla="*/ 3962484 h 4925968"/>
              <a:gd name="connsiteX1389" fmla="*/ 2525117 w 8014260"/>
              <a:gd name="connsiteY1389" fmla="*/ 3958918 h 4925968"/>
              <a:gd name="connsiteX1390" fmla="*/ 2552207 w 8014260"/>
              <a:gd name="connsiteY1390" fmla="*/ 3954666 h 4925968"/>
              <a:gd name="connsiteX1391" fmla="*/ 4606452 w 8014260"/>
              <a:gd name="connsiteY1391" fmla="*/ 3954323 h 4925968"/>
              <a:gd name="connsiteX1392" fmla="*/ 4644240 w 8014260"/>
              <a:gd name="connsiteY1392" fmla="*/ 3998008 h 4925968"/>
              <a:gd name="connsiteX1393" fmla="*/ 4613722 w 8014260"/>
              <a:gd name="connsiteY1393" fmla="*/ 4031544 h 4925968"/>
              <a:gd name="connsiteX1394" fmla="*/ 4577511 w 8014260"/>
              <a:gd name="connsiteY1394" fmla="*/ 3989299 h 4925968"/>
              <a:gd name="connsiteX1395" fmla="*/ 4606452 w 8014260"/>
              <a:gd name="connsiteY1395" fmla="*/ 3954323 h 4925968"/>
              <a:gd name="connsiteX1396" fmla="*/ 2419641 w 8014260"/>
              <a:gd name="connsiteY1396" fmla="*/ 3954117 h 4925968"/>
              <a:gd name="connsiteX1397" fmla="*/ 2450639 w 8014260"/>
              <a:gd name="connsiteY1397" fmla="*/ 3958164 h 4925968"/>
              <a:gd name="connsiteX1398" fmla="*/ 2421630 w 8014260"/>
              <a:gd name="connsiteY1398" fmla="*/ 3961113 h 4925968"/>
              <a:gd name="connsiteX1399" fmla="*/ 2389054 w 8014260"/>
              <a:gd name="connsiteY1399" fmla="*/ 3956792 h 4925968"/>
              <a:gd name="connsiteX1400" fmla="*/ 2419641 w 8014260"/>
              <a:gd name="connsiteY1400" fmla="*/ 3954117 h 4925968"/>
              <a:gd name="connsiteX1401" fmla="*/ 2198418 w 8014260"/>
              <a:gd name="connsiteY1401" fmla="*/ 3953946 h 4925968"/>
              <a:gd name="connsiteX1402" fmla="*/ 2219524 w 8014260"/>
              <a:gd name="connsiteY1402" fmla="*/ 3954255 h 4925968"/>
              <a:gd name="connsiteX1403" fmla="*/ 2252511 w 8014260"/>
              <a:gd name="connsiteY1403" fmla="*/ 3958850 h 4925968"/>
              <a:gd name="connsiteX1404" fmla="*/ 2223639 w 8014260"/>
              <a:gd name="connsiteY1404" fmla="*/ 3960290 h 4925968"/>
              <a:gd name="connsiteX1405" fmla="*/ 2190789 w 8014260"/>
              <a:gd name="connsiteY1405" fmla="*/ 3955489 h 4925968"/>
              <a:gd name="connsiteX1406" fmla="*/ 2198418 w 8014260"/>
              <a:gd name="connsiteY1406" fmla="*/ 3953946 h 4925968"/>
              <a:gd name="connsiteX1407" fmla="*/ 1165691 w 8014260"/>
              <a:gd name="connsiteY1407" fmla="*/ 3953697 h 4925968"/>
              <a:gd name="connsiteX1408" fmla="*/ 1177598 w 8014260"/>
              <a:gd name="connsiteY1408" fmla="*/ 3955352 h 4925968"/>
              <a:gd name="connsiteX1409" fmla="*/ 1149209 w 8014260"/>
              <a:gd name="connsiteY1409" fmla="*/ 3965639 h 4925968"/>
              <a:gd name="connsiteX1410" fmla="*/ 1114094 w 8014260"/>
              <a:gd name="connsiteY1410" fmla="*/ 3965570 h 4925968"/>
              <a:gd name="connsiteX1411" fmla="*/ 1141802 w 8014260"/>
              <a:gd name="connsiteY1411" fmla="*/ 3956106 h 4925968"/>
              <a:gd name="connsiteX1412" fmla="*/ 1165691 w 8014260"/>
              <a:gd name="connsiteY1412" fmla="*/ 3953697 h 4925968"/>
              <a:gd name="connsiteX1413" fmla="*/ 5852002 w 8014260"/>
              <a:gd name="connsiteY1413" fmla="*/ 3953077 h 4925968"/>
              <a:gd name="connsiteX1414" fmla="*/ 5877308 w 8014260"/>
              <a:gd name="connsiteY1414" fmla="*/ 3980727 h 4925968"/>
              <a:gd name="connsiteX1415" fmla="*/ 5848984 w 8014260"/>
              <a:gd name="connsiteY1415" fmla="*/ 4043340 h 4925968"/>
              <a:gd name="connsiteX1416" fmla="*/ 5807699 w 8014260"/>
              <a:gd name="connsiteY1416" fmla="*/ 4018857 h 4925968"/>
              <a:gd name="connsiteX1417" fmla="*/ 5838148 w 8014260"/>
              <a:gd name="connsiteY1417" fmla="*/ 3956998 h 4925968"/>
              <a:gd name="connsiteX1418" fmla="*/ 5852002 w 8014260"/>
              <a:gd name="connsiteY1418" fmla="*/ 3953077 h 4925968"/>
              <a:gd name="connsiteX1419" fmla="*/ 1872289 w 8014260"/>
              <a:gd name="connsiteY1419" fmla="*/ 3952712 h 4925968"/>
              <a:gd name="connsiteX1420" fmla="*/ 1894123 w 8014260"/>
              <a:gd name="connsiteY1420" fmla="*/ 3952815 h 4925968"/>
              <a:gd name="connsiteX1421" fmla="*/ 1930678 w 8014260"/>
              <a:gd name="connsiteY1421" fmla="*/ 3959947 h 4925968"/>
              <a:gd name="connsiteX1422" fmla="*/ 1901601 w 8014260"/>
              <a:gd name="connsiteY1422" fmla="*/ 3963445 h 4925968"/>
              <a:gd name="connsiteX1423" fmla="*/ 1865320 w 8014260"/>
              <a:gd name="connsiteY1423" fmla="*/ 3955695 h 4925968"/>
              <a:gd name="connsiteX1424" fmla="*/ 1872289 w 8014260"/>
              <a:gd name="connsiteY1424" fmla="*/ 3952712 h 4925968"/>
              <a:gd name="connsiteX1425" fmla="*/ 1697576 w 8014260"/>
              <a:gd name="connsiteY1425" fmla="*/ 3952403 h 4925968"/>
              <a:gd name="connsiteX1426" fmla="*/ 1733098 w 8014260"/>
              <a:gd name="connsiteY1426" fmla="*/ 3960495 h 4925968"/>
              <a:gd name="connsiteX1427" fmla="*/ 1701553 w 8014260"/>
              <a:gd name="connsiteY1427" fmla="*/ 3967216 h 4925968"/>
              <a:gd name="connsiteX1428" fmla="*/ 1665891 w 8014260"/>
              <a:gd name="connsiteY1428" fmla="*/ 3958232 h 4925968"/>
              <a:gd name="connsiteX1429" fmla="*/ 1697576 w 8014260"/>
              <a:gd name="connsiteY1429" fmla="*/ 3952403 h 4925968"/>
              <a:gd name="connsiteX1430" fmla="*/ 1424624 w 8014260"/>
              <a:gd name="connsiteY1430" fmla="*/ 3952128 h 4925968"/>
              <a:gd name="connsiteX1431" fmla="*/ 1461519 w 8014260"/>
              <a:gd name="connsiteY1431" fmla="*/ 3958575 h 4925968"/>
              <a:gd name="connsiteX1432" fmla="*/ 1431553 w 8014260"/>
              <a:gd name="connsiteY1432" fmla="*/ 3968793 h 4925968"/>
              <a:gd name="connsiteX1433" fmla="*/ 1394450 w 8014260"/>
              <a:gd name="connsiteY1433" fmla="*/ 3961455 h 4925968"/>
              <a:gd name="connsiteX1434" fmla="*/ 1424624 w 8014260"/>
              <a:gd name="connsiteY1434" fmla="*/ 3952128 h 4925968"/>
              <a:gd name="connsiteX1435" fmla="*/ 3543118 w 8014260"/>
              <a:gd name="connsiteY1435" fmla="*/ 3951306 h 4925968"/>
              <a:gd name="connsiteX1436" fmla="*/ 3580563 w 8014260"/>
              <a:gd name="connsiteY1436" fmla="*/ 3965158 h 4925968"/>
              <a:gd name="connsiteX1437" fmla="*/ 3550731 w 8014260"/>
              <a:gd name="connsiteY1437" fmla="*/ 3983401 h 4925968"/>
              <a:gd name="connsiteX1438" fmla="*/ 3511297 w 8014260"/>
              <a:gd name="connsiteY1438" fmla="*/ 3968519 h 4925968"/>
              <a:gd name="connsiteX1439" fmla="*/ 3543118 w 8014260"/>
              <a:gd name="connsiteY1439" fmla="*/ 3951306 h 4925968"/>
              <a:gd name="connsiteX1440" fmla="*/ 1080764 w 8014260"/>
              <a:gd name="connsiteY1440" fmla="*/ 3951237 h 4925968"/>
              <a:gd name="connsiteX1441" fmla="*/ 1069209 w 8014260"/>
              <a:gd name="connsiteY1441" fmla="*/ 3952910 h 4925968"/>
              <a:gd name="connsiteX1442" fmla="*/ 1069449 w 8014260"/>
              <a:gd name="connsiteY1442" fmla="*/ 3952883 h 4925968"/>
              <a:gd name="connsiteX1443" fmla="*/ 1065117 w 8014260"/>
              <a:gd name="connsiteY1443" fmla="*/ 3953502 h 4925968"/>
              <a:gd name="connsiteX1444" fmla="*/ 1050936 w 8014260"/>
              <a:gd name="connsiteY1444" fmla="*/ 3955558 h 4925968"/>
              <a:gd name="connsiteX1445" fmla="*/ 1030850 w 8014260"/>
              <a:gd name="connsiteY1445" fmla="*/ 3958534 h 4925968"/>
              <a:gd name="connsiteX1446" fmla="*/ 1042479 w 8014260"/>
              <a:gd name="connsiteY1446" fmla="*/ 3956735 h 4925968"/>
              <a:gd name="connsiteX1447" fmla="*/ 1013969 w 8014260"/>
              <a:gd name="connsiteY1447" fmla="*/ 3960564 h 4925968"/>
              <a:gd name="connsiteX1448" fmla="*/ 1039685 w 8014260"/>
              <a:gd name="connsiteY1448" fmla="*/ 3956312 h 4925968"/>
              <a:gd name="connsiteX1449" fmla="*/ 1066259 w 8014260"/>
              <a:gd name="connsiteY1449" fmla="*/ 3953250 h 4925968"/>
              <a:gd name="connsiteX1450" fmla="*/ 2282413 w 8014260"/>
              <a:gd name="connsiteY1450" fmla="*/ 3950620 h 4925968"/>
              <a:gd name="connsiteX1451" fmla="*/ 2314508 w 8014260"/>
              <a:gd name="connsiteY1451" fmla="*/ 3954598 h 4925968"/>
              <a:gd name="connsiteX1452" fmla="*/ 2286870 w 8014260"/>
              <a:gd name="connsiteY1452" fmla="*/ 3956724 h 4925968"/>
              <a:gd name="connsiteX1453" fmla="*/ 2253060 w 8014260"/>
              <a:gd name="connsiteY1453" fmla="*/ 3952403 h 4925968"/>
              <a:gd name="connsiteX1454" fmla="*/ 2282413 w 8014260"/>
              <a:gd name="connsiteY1454" fmla="*/ 3950620 h 4925968"/>
              <a:gd name="connsiteX1455" fmla="*/ 1092629 w 8014260"/>
              <a:gd name="connsiteY1455" fmla="*/ 3950551 h 4925968"/>
              <a:gd name="connsiteX1456" fmla="*/ 1063417 w 8014260"/>
              <a:gd name="connsiteY1456" fmla="*/ 3956175 h 4925968"/>
              <a:gd name="connsiteX1457" fmla="*/ 1031729 w 8014260"/>
              <a:gd name="connsiteY1457" fmla="*/ 3960221 h 4925968"/>
              <a:gd name="connsiteX1458" fmla="*/ 1062659 w 8014260"/>
              <a:gd name="connsiteY1458" fmla="*/ 3954323 h 4925968"/>
              <a:gd name="connsiteX1459" fmla="*/ 1092629 w 8014260"/>
              <a:gd name="connsiteY1459" fmla="*/ 3950551 h 4925968"/>
              <a:gd name="connsiteX1460" fmla="*/ 2784169 w 8014260"/>
              <a:gd name="connsiteY1460" fmla="*/ 3950225 h 4925968"/>
              <a:gd name="connsiteX1461" fmla="*/ 2795048 w 8014260"/>
              <a:gd name="connsiteY1461" fmla="*/ 3951854 h 4925968"/>
              <a:gd name="connsiteX1462" fmla="*/ 2767136 w 8014260"/>
              <a:gd name="connsiteY1462" fmla="*/ 3960015 h 4925968"/>
              <a:gd name="connsiteX1463" fmla="*/ 2734080 w 8014260"/>
              <a:gd name="connsiteY1463" fmla="*/ 3959810 h 4925968"/>
              <a:gd name="connsiteX1464" fmla="*/ 2761923 w 8014260"/>
              <a:gd name="connsiteY1464" fmla="*/ 3951991 h 4925968"/>
              <a:gd name="connsiteX1465" fmla="*/ 2784169 w 8014260"/>
              <a:gd name="connsiteY1465" fmla="*/ 3950225 h 4925968"/>
              <a:gd name="connsiteX1466" fmla="*/ 5279839 w 8014260"/>
              <a:gd name="connsiteY1466" fmla="*/ 3950209 h 4925968"/>
              <a:gd name="connsiteX1467" fmla="*/ 5317077 w 8014260"/>
              <a:gd name="connsiteY1467" fmla="*/ 3997803 h 4925968"/>
              <a:gd name="connsiteX1468" fmla="*/ 5288617 w 8014260"/>
              <a:gd name="connsiteY1468" fmla="*/ 4051433 h 4925968"/>
              <a:gd name="connsiteX1469" fmla="*/ 5250281 w 8014260"/>
              <a:gd name="connsiteY1469" fmla="*/ 4005759 h 4925968"/>
              <a:gd name="connsiteX1470" fmla="*/ 5279839 w 8014260"/>
              <a:gd name="connsiteY1470" fmla="*/ 3950209 h 4925968"/>
              <a:gd name="connsiteX1471" fmla="*/ 2710677 w 8014260"/>
              <a:gd name="connsiteY1471" fmla="*/ 3949986 h 4925968"/>
              <a:gd name="connsiteX1472" fmla="*/ 2721736 w 8014260"/>
              <a:gd name="connsiteY1472" fmla="*/ 3951786 h 4925968"/>
              <a:gd name="connsiteX1473" fmla="*/ 2696224 w 8014260"/>
              <a:gd name="connsiteY1473" fmla="*/ 3958987 h 4925968"/>
              <a:gd name="connsiteX1474" fmla="*/ 2660837 w 8014260"/>
              <a:gd name="connsiteY1474" fmla="*/ 3956998 h 4925968"/>
              <a:gd name="connsiteX1475" fmla="*/ 2687789 w 8014260"/>
              <a:gd name="connsiteY1475" fmla="*/ 3951374 h 4925968"/>
              <a:gd name="connsiteX1476" fmla="*/ 2710677 w 8014260"/>
              <a:gd name="connsiteY1476" fmla="*/ 3949986 h 4925968"/>
              <a:gd name="connsiteX1477" fmla="*/ 3077966 w 8014260"/>
              <a:gd name="connsiteY1477" fmla="*/ 3949908 h 4925968"/>
              <a:gd name="connsiteX1478" fmla="*/ 3089599 w 8014260"/>
              <a:gd name="connsiteY1478" fmla="*/ 3953226 h 4925968"/>
              <a:gd name="connsiteX1479" fmla="*/ 3058738 w 8014260"/>
              <a:gd name="connsiteY1479" fmla="*/ 3965913 h 4925968"/>
              <a:gd name="connsiteX1480" fmla="*/ 3023351 w 8014260"/>
              <a:gd name="connsiteY1480" fmla="*/ 3963719 h 4925968"/>
              <a:gd name="connsiteX1481" fmla="*/ 3054349 w 8014260"/>
              <a:gd name="connsiteY1481" fmla="*/ 3951580 h 4925968"/>
              <a:gd name="connsiteX1482" fmla="*/ 3077966 w 8014260"/>
              <a:gd name="connsiteY1482" fmla="*/ 3949908 h 4925968"/>
              <a:gd name="connsiteX1483" fmla="*/ 974841 w 8014260"/>
              <a:gd name="connsiteY1483" fmla="*/ 3949523 h 4925968"/>
              <a:gd name="connsiteX1484" fmla="*/ 984063 w 8014260"/>
              <a:gd name="connsiteY1484" fmla="*/ 3951169 h 4925968"/>
              <a:gd name="connsiteX1485" fmla="*/ 960888 w 8014260"/>
              <a:gd name="connsiteY1485" fmla="*/ 3957889 h 4925968"/>
              <a:gd name="connsiteX1486" fmla="*/ 931328 w 8014260"/>
              <a:gd name="connsiteY1486" fmla="*/ 3958712 h 4925968"/>
              <a:gd name="connsiteX1487" fmla="*/ 954919 w 8014260"/>
              <a:gd name="connsiteY1487" fmla="*/ 3951169 h 4925968"/>
              <a:gd name="connsiteX1488" fmla="*/ 974841 w 8014260"/>
              <a:gd name="connsiteY1488" fmla="*/ 3949523 h 4925968"/>
              <a:gd name="connsiteX1489" fmla="*/ 1559522 w 8014260"/>
              <a:gd name="connsiteY1489" fmla="*/ 3949385 h 4925968"/>
              <a:gd name="connsiteX1490" fmla="*/ 1597105 w 8014260"/>
              <a:gd name="connsiteY1490" fmla="*/ 3956792 h 4925968"/>
              <a:gd name="connsiteX1491" fmla="*/ 1567755 w 8014260"/>
              <a:gd name="connsiteY1491" fmla="*/ 3965022 h 4925968"/>
              <a:gd name="connsiteX1492" fmla="*/ 1529967 w 8014260"/>
              <a:gd name="connsiteY1492" fmla="*/ 3956723 h 4925968"/>
              <a:gd name="connsiteX1493" fmla="*/ 1559522 w 8014260"/>
              <a:gd name="connsiteY1493" fmla="*/ 3949385 h 4925968"/>
              <a:gd name="connsiteX1494" fmla="*/ 2858236 w 8014260"/>
              <a:gd name="connsiteY1494" fmla="*/ 3949214 h 4925968"/>
              <a:gd name="connsiteX1495" fmla="*/ 2869114 w 8014260"/>
              <a:gd name="connsiteY1495" fmla="*/ 3950758 h 4925968"/>
              <a:gd name="connsiteX1496" fmla="*/ 2838939 w 8014260"/>
              <a:gd name="connsiteY1496" fmla="*/ 3959947 h 4925968"/>
              <a:gd name="connsiteX1497" fmla="*/ 2806021 w 8014260"/>
              <a:gd name="connsiteY1497" fmla="*/ 3960016 h 4925968"/>
              <a:gd name="connsiteX1498" fmla="*/ 2835990 w 8014260"/>
              <a:gd name="connsiteY1498" fmla="*/ 3951169 h 4925968"/>
              <a:gd name="connsiteX1499" fmla="*/ 2858236 w 8014260"/>
              <a:gd name="connsiteY1499" fmla="*/ 3949214 h 4925968"/>
              <a:gd name="connsiteX1500" fmla="*/ 1934714 w 8014260"/>
              <a:gd name="connsiteY1500" fmla="*/ 3949059 h 4925968"/>
              <a:gd name="connsiteX1501" fmla="*/ 1956668 w 8014260"/>
              <a:gd name="connsiteY1501" fmla="*/ 3949591 h 4925968"/>
              <a:gd name="connsiteX1502" fmla="*/ 1992123 w 8014260"/>
              <a:gd name="connsiteY1502" fmla="*/ 3955489 h 4925968"/>
              <a:gd name="connsiteX1503" fmla="*/ 1962430 w 8014260"/>
              <a:gd name="connsiteY1503" fmla="*/ 3957340 h 4925968"/>
              <a:gd name="connsiteX1504" fmla="*/ 1927935 w 8014260"/>
              <a:gd name="connsiteY1504" fmla="*/ 3951100 h 4925968"/>
              <a:gd name="connsiteX1505" fmla="*/ 1934714 w 8014260"/>
              <a:gd name="connsiteY1505" fmla="*/ 3949059 h 4925968"/>
              <a:gd name="connsiteX1506" fmla="*/ 2931694 w 8014260"/>
              <a:gd name="connsiteY1506" fmla="*/ 3948117 h 4925968"/>
              <a:gd name="connsiteX1507" fmla="*/ 2942015 w 8014260"/>
              <a:gd name="connsiteY1507" fmla="*/ 3950415 h 4925968"/>
              <a:gd name="connsiteX1508" fmla="*/ 2913486 w 8014260"/>
              <a:gd name="connsiteY1508" fmla="*/ 3960153 h 4925968"/>
              <a:gd name="connsiteX1509" fmla="*/ 2878373 w 8014260"/>
              <a:gd name="connsiteY1509" fmla="*/ 3959947 h 4925968"/>
              <a:gd name="connsiteX1510" fmla="*/ 2908617 w 8014260"/>
              <a:gd name="connsiteY1510" fmla="*/ 3950140 h 4925968"/>
              <a:gd name="connsiteX1511" fmla="*/ 2931694 w 8014260"/>
              <a:gd name="connsiteY1511" fmla="*/ 3948117 h 4925968"/>
              <a:gd name="connsiteX1512" fmla="*/ 1049354 w 8014260"/>
              <a:gd name="connsiteY1512" fmla="*/ 3948108 h 4925968"/>
              <a:gd name="connsiteX1513" fmla="*/ 1058131 w 8014260"/>
              <a:gd name="connsiteY1513" fmla="*/ 3948700 h 4925968"/>
              <a:gd name="connsiteX1514" fmla="*/ 1030905 w 8014260"/>
              <a:gd name="connsiteY1514" fmla="*/ 3954049 h 4925968"/>
              <a:gd name="connsiteX1515" fmla="*/ 1004227 w 8014260"/>
              <a:gd name="connsiteY1515" fmla="*/ 3955695 h 4925968"/>
              <a:gd name="connsiteX1516" fmla="*/ 1029669 w 8014260"/>
              <a:gd name="connsiteY1516" fmla="*/ 3949728 h 4925968"/>
              <a:gd name="connsiteX1517" fmla="*/ 1049354 w 8014260"/>
              <a:gd name="connsiteY1517" fmla="*/ 3948108 h 4925968"/>
              <a:gd name="connsiteX1518" fmla="*/ 3005125 w 8014260"/>
              <a:gd name="connsiteY1518" fmla="*/ 3947954 h 4925968"/>
              <a:gd name="connsiteX1519" fmla="*/ 3016081 w 8014260"/>
              <a:gd name="connsiteY1519" fmla="*/ 3950689 h 4925968"/>
              <a:gd name="connsiteX1520" fmla="*/ 2985220 w 8014260"/>
              <a:gd name="connsiteY1520" fmla="*/ 3961799 h 4925968"/>
              <a:gd name="connsiteX1521" fmla="*/ 2951273 w 8014260"/>
              <a:gd name="connsiteY1521" fmla="*/ 3960495 h 4925968"/>
              <a:gd name="connsiteX1522" fmla="*/ 2981723 w 8014260"/>
              <a:gd name="connsiteY1522" fmla="*/ 3949797 h 4925968"/>
              <a:gd name="connsiteX1523" fmla="*/ 3005125 w 8014260"/>
              <a:gd name="connsiteY1523" fmla="*/ 3947954 h 4925968"/>
              <a:gd name="connsiteX1524" fmla="*/ 3814284 w 8014260"/>
              <a:gd name="connsiteY1524" fmla="*/ 3947534 h 4925968"/>
              <a:gd name="connsiteX1525" fmla="*/ 3850906 w 8014260"/>
              <a:gd name="connsiteY1525" fmla="*/ 3971469 h 4925968"/>
              <a:gd name="connsiteX1526" fmla="*/ 3819770 w 8014260"/>
              <a:gd name="connsiteY1526" fmla="*/ 3988065 h 4925968"/>
              <a:gd name="connsiteX1527" fmla="*/ 3781297 w 8014260"/>
              <a:gd name="connsiteY1527" fmla="*/ 3964816 h 4925968"/>
              <a:gd name="connsiteX1528" fmla="*/ 3814284 w 8014260"/>
              <a:gd name="connsiteY1528" fmla="*/ 3947534 h 4925968"/>
              <a:gd name="connsiteX1529" fmla="*/ 4143194 w 8014260"/>
              <a:gd name="connsiteY1529" fmla="*/ 3947396 h 4925968"/>
              <a:gd name="connsiteX1530" fmla="*/ 4181324 w 8014260"/>
              <a:gd name="connsiteY1530" fmla="*/ 3980452 h 4925968"/>
              <a:gd name="connsiteX1531" fmla="*/ 4150463 w 8014260"/>
              <a:gd name="connsiteY1531" fmla="*/ 3999860 h 4925968"/>
              <a:gd name="connsiteX1532" fmla="*/ 4112538 w 8014260"/>
              <a:gd name="connsiteY1532" fmla="*/ 3967079 h 4925968"/>
              <a:gd name="connsiteX1533" fmla="*/ 4143194 w 8014260"/>
              <a:gd name="connsiteY1533" fmla="*/ 3947396 h 4925968"/>
              <a:gd name="connsiteX1534" fmla="*/ 1998007 w 8014260"/>
              <a:gd name="connsiteY1534" fmla="*/ 3947345 h 4925968"/>
              <a:gd name="connsiteX1535" fmla="*/ 2020175 w 8014260"/>
              <a:gd name="connsiteY1535" fmla="*/ 3948082 h 4925968"/>
              <a:gd name="connsiteX1536" fmla="*/ 2054669 w 8014260"/>
              <a:gd name="connsiteY1536" fmla="*/ 3952883 h 4925968"/>
              <a:gd name="connsiteX1537" fmla="*/ 2025457 w 8014260"/>
              <a:gd name="connsiteY1537" fmla="*/ 3953911 h 4925968"/>
              <a:gd name="connsiteX1538" fmla="*/ 1991165 w 8014260"/>
              <a:gd name="connsiteY1538" fmla="*/ 3948768 h 4925968"/>
              <a:gd name="connsiteX1539" fmla="*/ 1998007 w 8014260"/>
              <a:gd name="connsiteY1539" fmla="*/ 3947345 h 4925968"/>
              <a:gd name="connsiteX1540" fmla="*/ 901186 w 8014260"/>
              <a:gd name="connsiteY1540" fmla="*/ 3947208 h 4925968"/>
              <a:gd name="connsiteX1541" fmla="*/ 911100 w 8014260"/>
              <a:gd name="connsiteY1541" fmla="*/ 3949934 h 4925968"/>
              <a:gd name="connsiteX1542" fmla="*/ 887438 w 8014260"/>
              <a:gd name="connsiteY1542" fmla="*/ 3958301 h 4925968"/>
              <a:gd name="connsiteX1543" fmla="*/ 858908 w 8014260"/>
              <a:gd name="connsiteY1543" fmla="*/ 3956312 h 4925968"/>
              <a:gd name="connsiteX1544" fmla="*/ 880786 w 8014260"/>
              <a:gd name="connsiteY1544" fmla="*/ 3947877 h 4925968"/>
              <a:gd name="connsiteX1545" fmla="*/ 901186 w 8014260"/>
              <a:gd name="connsiteY1545" fmla="*/ 3947208 h 4925968"/>
              <a:gd name="connsiteX1546" fmla="*/ 3333676 w 8014260"/>
              <a:gd name="connsiteY1546" fmla="*/ 3946437 h 4925968"/>
              <a:gd name="connsiteX1547" fmla="*/ 3371943 w 8014260"/>
              <a:gd name="connsiteY1547" fmla="*/ 3953569 h 4925968"/>
              <a:gd name="connsiteX1548" fmla="*/ 3341700 w 8014260"/>
              <a:gd name="connsiteY1548" fmla="*/ 3969754 h 4925968"/>
              <a:gd name="connsiteX1549" fmla="*/ 3303638 w 8014260"/>
              <a:gd name="connsiteY1549" fmla="*/ 3962073 h 4925968"/>
              <a:gd name="connsiteX1550" fmla="*/ 3333676 w 8014260"/>
              <a:gd name="connsiteY1550" fmla="*/ 3946437 h 4925968"/>
              <a:gd name="connsiteX1551" fmla="*/ 2062135 w 8014260"/>
              <a:gd name="connsiteY1551" fmla="*/ 3946248 h 4925968"/>
              <a:gd name="connsiteX1552" fmla="*/ 2083129 w 8014260"/>
              <a:gd name="connsiteY1552" fmla="*/ 3946848 h 4925968"/>
              <a:gd name="connsiteX1553" fmla="*/ 2116312 w 8014260"/>
              <a:gd name="connsiteY1553" fmla="*/ 3951237 h 4925968"/>
              <a:gd name="connsiteX1554" fmla="*/ 2087783 w 8014260"/>
              <a:gd name="connsiteY1554" fmla="*/ 3951992 h 4925968"/>
              <a:gd name="connsiteX1555" fmla="*/ 2054669 w 8014260"/>
              <a:gd name="connsiteY1555" fmla="*/ 3947397 h 4925968"/>
              <a:gd name="connsiteX1556" fmla="*/ 2062135 w 8014260"/>
              <a:gd name="connsiteY1556" fmla="*/ 3946248 h 4925968"/>
              <a:gd name="connsiteX1557" fmla="*/ 2480128 w 8014260"/>
              <a:gd name="connsiteY1557" fmla="*/ 3945682 h 4925968"/>
              <a:gd name="connsiteX1558" fmla="*/ 2512430 w 8014260"/>
              <a:gd name="connsiteY1558" fmla="*/ 3950003 h 4925968"/>
              <a:gd name="connsiteX1559" fmla="*/ 2484243 w 8014260"/>
              <a:gd name="connsiteY1559" fmla="*/ 3953706 h 4925968"/>
              <a:gd name="connsiteX1560" fmla="*/ 2452559 w 8014260"/>
              <a:gd name="connsiteY1560" fmla="*/ 3949865 h 4925968"/>
              <a:gd name="connsiteX1561" fmla="*/ 2480128 w 8014260"/>
              <a:gd name="connsiteY1561" fmla="*/ 3945682 h 4925968"/>
              <a:gd name="connsiteX1562" fmla="*/ 2342694 w 8014260"/>
              <a:gd name="connsiteY1562" fmla="*/ 3944791 h 4925968"/>
              <a:gd name="connsiteX1563" fmla="*/ 2376504 w 8014260"/>
              <a:gd name="connsiteY1563" fmla="*/ 3948974 h 4925968"/>
              <a:gd name="connsiteX1564" fmla="*/ 2350101 w 8014260"/>
              <a:gd name="connsiteY1564" fmla="*/ 3951786 h 4925968"/>
              <a:gd name="connsiteX1565" fmla="*/ 2316908 w 8014260"/>
              <a:gd name="connsiteY1565" fmla="*/ 3948014 h 4925968"/>
              <a:gd name="connsiteX1566" fmla="*/ 2342694 w 8014260"/>
              <a:gd name="connsiteY1566" fmla="*/ 3944791 h 4925968"/>
              <a:gd name="connsiteX1567" fmla="*/ 2125699 w 8014260"/>
              <a:gd name="connsiteY1567" fmla="*/ 3944790 h 4925968"/>
              <a:gd name="connsiteX1568" fmla="*/ 2147790 w 8014260"/>
              <a:gd name="connsiteY1568" fmla="*/ 3945270 h 4925968"/>
              <a:gd name="connsiteX1569" fmla="*/ 2178651 w 8014260"/>
              <a:gd name="connsiteY1569" fmla="*/ 3949179 h 4925968"/>
              <a:gd name="connsiteX1570" fmla="*/ 2149367 w 8014260"/>
              <a:gd name="connsiteY1570" fmla="*/ 3950139 h 4925968"/>
              <a:gd name="connsiteX1571" fmla="*/ 2116929 w 8014260"/>
              <a:gd name="connsiteY1571" fmla="*/ 3945956 h 4925968"/>
              <a:gd name="connsiteX1572" fmla="*/ 2125699 w 8014260"/>
              <a:gd name="connsiteY1572" fmla="*/ 3944790 h 4925968"/>
              <a:gd name="connsiteX1573" fmla="*/ 3676712 w 8014260"/>
              <a:gd name="connsiteY1573" fmla="*/ 3944585 h 4925968"/>
              <a:gd name="connsiteX1574" fmla="*/ 3715391 w 8014260"/>
              <a:gd name="connsiteY1574" fmla="*/ 3961044 h 4925968"/>
              <a:gd name="connsiteX1575" fmla="*/ 3684393 w 8014260"/>
              <a:gd name="connsiteY1575" fmla="*/ 3980727 h 4925968"/>
              <a:gd name="connsiteX1576" fmla="*/ 3646194 w 8014260"/>
              <a:gd name="connsiteY1576" fmla="*/ 3963033 h 4925968"/>
              <a:gd name="connsiteX1577" fmla="*/ 3676712 w 8014260"/>
              <a:gd name="connsiteY1577" fmla="*/ 3944585 h 4925968"/>
              <a:gd name="connsiteX1578" fmla="*/ 1758678 w 8014260"/>
              <a:gd name="connsiteY1578" fmla="*/ 3944448 h 4925968"/>
              <a:gd name="connsiteX1579" fmla="*/ 1794618 w 8014260"/>
              <a:gd name="connsiteY1579" fmla="*/ 3951100 h 4925968"/>
              <a:gd name="connsiteX1580" fmla="*/ 1764713 w 8014260"/>
              <a:gd name="connsiteY1580" fmla="*/ 3955009 h 4925968"/>
              <a:gd name="connsiteX1581" fmla="*/ 1729121 w 8014260"/>
              <a:gd name="connsiteY1581" fmla="*/ 3947739 h 4925968"/>
              <a:gd name="connsiteX1582" fmla="*/ 1758678 w 8014260"/>
              <a:gd name="connsiteY1582" fmla="*/ 3944448 h 4925968"/>
              <a:gd name="connsiteX1583" fmla="*/ 1143169 w 8014260"/>
              <a:gd name="connsiteY1583" fmla="*/ 3944242 h 4925968"/>
              <a:gd name="connsiteX1584" fmla="*/ 1110802 w 8014260"/>
              <a:gd name="connsiteY1584" fmla="*/ 3948014 h 4925968"/>
              <a:gd name="connsiteX1585" fmla="*/ 1085561 w 8014260"/>
              <a:gd name="connsiteY1585" fmla="*/ 3950963 h 4925968"/>
              <a:gd name="connsiteX1586" fmla="*/ 1118894 w 8014260"/>
              <a:gd name="connsiteY1586" fmla="*/ 3946711 h 4925968"/>
              <a:gd name="connsiteX1587" fmla="*/ 1143169 w 8014260"/>
              <a:gd name="connsiteY1587" fmla="*/ 3944242 h 4925968"/>
              <a:gd name="connsiteX1588" fmla="*/ 1131312 w 8014260"/>
              <a:gd name="connsiteY1588" fmla="*/ 3944104 h 4925968"/>
              <a:gd name="connsiteX1589" fmla="*/ 1106943 w 8014260"/>
              <a:gd name="connsiteY1589" fmla="*/ 3947623 h 4925968"/>
              <a:gd name="connsiteX1590" fmla="*/ 1120286 w 8014260"/>
              <a:gd name="connsiteY1590" fmla="*/ 3945976 h 4925968"/>
              <a:gd name="connsiteX1591" fmla="*/ 1095099 w 8014260"/>
              <a:gd name="connsiteY1591" fmla="*/ 3949180 h 4925968"/>
              <a:gd name="connsiteX1592" fmla="*/ 1102038 w 8014260"/>
              <a:gd name="connsiteY1592" fmla="*/ 3948228 h 4925968"/>
              <a:gd name="connsiteX1593" fmla="*/ 1105161 w 8014260"/>
              <a:gd name="connsiteY1593" fmla="*/ 3947842 h 4925968"/>
              <a:gd name="connsiteX1594" fmla="*/ 1085050 w 8014260"/>
              <a:gd name="connsiteY1594" fmla="*/ 3949977 h 4925968"/>
              <a:gd name="connsiteX1595" fmla="*/ 1075689 w 8014260"/>
              <a:gd name="connsiteY1595" fmla="*/ 3950414 h 4925968"/>
              <a:gd name="connsiteX1596" fmla="*/ 1102503 w 8014260"/>
              <a:gd name="connsiteY1596" fmla="*/ 3946025 h 4925968"/>
              <a:gd name="connsiteX1597" fmla="*/ 1131312 w 8014260"/>
              <a:gd name="connsiteY1597" fmla="*/ 3944104 h 4925968"/>
              <a:gd name="connsiteX1598" fmla="*/ 2614889 w 8014260"/>
              <a:gd name="connsiteY1598" fmla="*/ 3943693 h 4925968"/>
              <a:gd name="connsiteX1599" fmla="*/ 2648013 w 8014260"/>
              <a:gd name="connsiteY1599" fmla="*/ 3947466 h 4925968"/>
              <a:gd name="connsiteX1600" fmla="*/ 2620923 w 8014260"/>
              <a:gd name="connsiteY1600" fmla="*/ 3952472 h 4925968"/>
              <a:gd name="connsiteX1601" fmla="*/ 2588417 w 8014260"/>
              <a:gd name="connsiteY1601" fmla="*/ 3949111 h 4925968"/>
              <a:gd name="connsiteX1602" fmla="*/ 2614889 w 8014260"/>
              <a:gd name="connsiteY1602" fmla="*/ 3943693 h 4925968"/>
              <a:gd name="connsiteX1603" fmla="*/ 1374054 w 8014260"/>
              <a:gd name="connsiteY1603" fmla="*/ 3943410 h 4925968"/>
              <a:gd name="connsiteX1604" fmla="*/ 1386907 w 8014260"/>
              <a:gd name="connsiteY1604" fmla="*/ 3946642 h 4925968"/>
              <a:gd name="connsiteX1605" fmla="*/ 1358648 w 8014260"/>
              <a:gd name="connsiteY1605" fmla="*/ 3955421 h 4925968"/>
              <a:gd name="connsiteX1606" fmla="*/ 1322165 w 8014260"/>
              <a:gd name="connsiteY1606" fmla="*/ 3951649 h 4925968"/>
              <a:gd name="connsiteX1607" fmla="*/ 1350149 w 8014260"/>
              <a:gd name="connsiteY1607" fmla="*/ 3943419 h 4925968"/>
              <a:gd name="connsiteX1608" fmla="*/ 1374054 w 8014260"/>
              <a:gd name="connsiteY1608" fmla="*/ 3943410 h 4925968"/>
              <a:gd name="connsiteX1609" fmla="*/ 1165533 w 8014260"/>
              <a:gd name="connsiteY1609" fmla="*/ 3943282 h 4925968"/>
              <a:gd name="connsiteX1610" fmla="*/ 1138714 w 8014260"/>
              <a:gd name="connsiteY1610" fmla="*/ 3948906 h 4925968"/>
              <a:gd name="connsiteX1611" fmla="*/ 1104770 w 8014260"/>
              <a:gd name="connsiteY1611" fmla="*/ 3951786 h 4925968"/>
              <a:gd name="connsiteX1612" fmla="*/ 1131445 w 8014260"/>
              <a:gd name="connsiteY1612" fmla="*/ 3946299 h 4925968"/>
              <a:gd name="connsiteX1613" fmla="*/ 1165533 w 8014260"/>
              <a:gd name="connsiteY1613" fmla="*/ 3943282 h 4925968"/>
              <a:gd name="connsiteX1614" fmla="*/ 1154486 w 8014260"/>
              <a:gd name="connsiteY1614" fmla="*/ 3941842 h 4925968"/>
              <a:gd name="connsiteX1615" fmla="*/ 1122664 w 8014260"/>
              <a:gd name="connsiteY1615" fmla="*/ 3945682 h 4925968"/>
              <a:gd name="connsiteX1616" fmla="*/ 1120286 w 8014260"/>
              <a:gd name="connsiteY1616" fmla="*/ 3945976 h 4925968"/>
              <a:gd name="connsiteX1617" fmla="*/ 1126367 w 8014260"/>
              <a:gd name="connsiteY1617" fmla="*/ 3945202 h 4925968"/>
              <a:gd name="connsiteX1618" fmla="*/ 1154486 w 8014260"/>
              <a:gd name="connsiteY1618" fmla="*/ 3941842 h 4925968"/>
              <a:gd name="connsiteX1619" fmla="*/ 2207386 w 8014260"/>
              <a:gd name="connsiteY1619" fmla="*/ 3941567 h 4925968"/>
              <a:gd name="connsiteX1620" fmla="*/ 2240510 w 8014260"/>
              <a:gd name="connsiteY1620" fmla="*/ 3945614 h 4925968"/>
              <a:gd name="connsiteX1621" fmla="*/ 2213352 w 8014260"/>
              <a:gd name="connsiteY1621" fmla="*/ 3947328 h 4925968"/>
              <a:gd name="connsiteX1622" fmla="*/ 2180777 w 8014260"/>
              <a:gd name="connsiteY1622" fmla="*/ 3943624 h 4925968"/>
              <a:gd name="connsiteX1623" fmla="*/ 2207386 w 8014260"/>
              <a:gd name="connsiteY1623" fmla="*/ 3941567 h 4925968"/>
              <a:gd name="connsiteX1624" fmla="*/ 601180 w 8014260"/>
              <a:gd name="connsiteY1624" fmla="*/ 3940813 h 4925968"/>
              <a:gd name="connsiteX1625" fmla="*/ 627451 w 8014260"/>
              <a:gd name="connsiteY1625" fmla="*/ 3947809 h 4925968"/>
              <a:gd name="connsiteX1626" fmla="*/ 606942 w 8014260"/>
              <a:gd name="connsiteY1626" fmla="*/ 3963308 h 4925968"/>
              <a:gd name="connsiteX1627" fmla="*/ 577795 w 8014260"/>
              <a:gd name="connsiteY1627" fmla="*/ 3957547 h 4925968"/>
              <a:gd name="connsiteX1628" fmla="*/ 601180 w 8014260"/>
              <a:gd name="connsiteY1628" fmla="*/ 3940813 h 4925968"/>
              <a:gd name="connsiteX1629" fmla="*/ 1799286 w 8014260"/>
              <a:gd name="connsiteY1629" fmla="*/ 3940247 h 4925968"/>
              <a:gd name="connsiteX1630" fmla="*/ 1821633 w 8014260"/>
              <a:gd name="connsiteY1630" fmla="*/ 3940676 h 4925968"/>
              <a:gd name="connsiteX1631" fmla="*/ 1855927 w 8014260"/>
              <a:gd name="connsiteY1631" fmla="*/ 3946162 h 4925968"/>
              <a:gd name="connsiteX1632" fmla="*/ 1827670 w 8014260"/>
              <a:gd name="connsiteY1632" fmla="*/ 3948151 h 4925968"/>
              <a:gd name="connsiteX1633" fmla="*/ 1791597 w 8014260"/>
              <a:gd name="connsiteY1633" fmla="*/ 3942185 h 4925968"/>
              <a:gd name="connsiteX1634" fmla="*/ 1799286 w 8014260"/>
              <a:gd name="connsiteY1634" fmla="*/ 3940247 h 4925968"/>
              <a:gd name="connsiteX1635" fmla="*/ 1228848 w 8014260"/>
              <a:gd name="connsiteY1635" fmla="*/ 3939141 h 4925968"/>
              <a:gd name="connsiteX1636" fmla="*/ 1239736 w 8014260"/>
              <a:gd name="connsiteY1636" fmla="*/ 3939784 h 4925968"/>
              <a:gd name="connsiteX1637" fmla="*/ 1209493 w 8014260"/>
              <a:gd name="connsiteY1637" fmla="*/ 3946299 h 4925968"/>
              <a:gd name="connsiteX1638" fmla="*/ 1176502 w 8014260"/>
              <a:gd name="connsiteY1638" fmla="*/ 3947054 h 4925968"/>
              <a:gd name="connsiteX1639" fmla="*/ 1206541 w 8014260"/>
              <a:gd name="connsiteY1639" fmla="*/ 3940813 h 4925968"/>
              <a:gd name="connsiteX1640" fmla="*/ 1228848 w 8014260"/>
              <a:gd name="connsiteY1640" fmla="*/ 3939141 h 4925968"/>
              <a:gd name="connsiteX1641" fmla="*/ 1623711 w 8014260"/>
              <a:gd name="connsiteY1641" fmla="*/ 3939099 h 4925968"/>
              <a:gd name="connsiteX1642" fmla="*/ 1658620 w 8014260"/>
              <a:gd name="connsiteY1642" fmla="*/ 3945065 h 4925968"/>
              <a:gd name="connsiteX1643" fmla="*/ 1627690 w 8014260"/>
              <a:gd name="connsiteY1643" fmla="*/ 3949797 h 4925968"/>
              <a:gd name="connsiteX1644" fmla="*/ 1593126 w 8014260"/>
              <a:gd name="connsiteY1644" fmla="*/ 3943213 h 4925968"/>
              <a:gd name="connsiteX1645" fmla="*/ 1623711 w 8014260"/>
              <a:gd name="connsiteY1645" fmla="*/ 3939099 h 4925968"/>
              <a:gd name="connsiteX1646" fmla="*/ 1300648 w 8014260"/>
              <a:gd name="connsiteY1646" fmla="*/ 3938901 h 4925968"/>
              <a:gd name="connsiteX1647" fmla="*/ 1312565 w 8014260"/>
              <a:gd name="connsiteY1647" fmla="*/ 3940813 h 4925968"/>
              <a:gd name="connsiteX1648" fmla="*/ 1283966 w 8014260"/>
              <a:gd name="connsiteY1648" fmla="*/ 3948289 h 4925968"/>
              <a:gd name="connsiteX1649" fmla="*/ 1248784 w 8014260"/>
              <a:gd name="connsiteY1649" fmla="*/ 3946642 h 4925968"/>
              <a:gd name="connsiteX1650" fmla="*/ 1276698 w 8014260"/>
              <a:gd name="connsiteY1650" fmla="*/ 3939922 h 4925968"/>
              <a:gd name="connsiteX1651" fmla="*/ 1300648 w 8014260"/>
              <a:gd name="connsiteY1651" fmla="*/ 3938901 h 4925968"/>
              <a:gd name="connsiteX1652" fmla="*/ 1861745 w 8014260"/>
              <a:gd name="connsiteY1652" fmla="*/ 3938601 h 4925968"/>
              <a:gd name="connsiteX1653" fmla="*/ 1883975 w 8014260"/>
              <a:gd name="connsiteY1653" fmla="*/ 3939304 h 4925968"/>
              <a:gd name="connsiteX1654" fmla="*/ 1918401 w 8014260"/>
              <a:gd name="connsiteY1654" fmla="*/ 3943693 h 4925968"/>
              <a:gd name="connsiteX1655" fmla="*/ 1889186 w 8014260"/>
              <a:gd name="connsiteY1655" fmla="*/ 3944516 h 4925968"/>
              <a:gd name="connsiteX1656" fmla="*/ 1854897 w 8014260"/>
              <a:gd name="connsiteY1656" fmla="*/ 3939852 h 4925968"/>
              <a:gd name="connsiteX1657" fmla="*/ 1861745 w 8014260"/>
              <a:gd name="connsiteY1657" fmla="*/ 3938601 h 4925968"/>
              <a:gd name="connsiteX1658" fmla="*/ 1204342 w 8014260"/>
              <a:gd name="connsiteY1658" fmla="*/ 3938413 h 4925968"/>
              <a:gd name="connsiteX1659" fmla="*/ 1178486 w 8014260"/>
              <a:gd name="connsiteY1659" fmla="*/ 3940882 h 4925968"/>
              <a:gd name="connsiteX1660" fmla="*/ 1148797 w 8014260"/>
              <a:gd name="connsiteY1660" fmla="*/ 3943762 h 4925968"/>
              <a:gd name="connsiteX1661" fmla="*/ 1174514 w 8014260"/>
              <a:gd name="connsiteY1661" fmla="*/ 3940813 h 4925968"/>
              <a:gd name="connsiteX1662" fmla="*/ 1204342 w 8014260"/>
              <a:gd name="connsiteY1662" fmla="*/ 3938413 h 4925968"/>
              <a:gd name="connsiteX1663" fmla="*/ 1926704 w 8014260"/>
              <a:gd name="connsiteY1663" fmla="*/ 3938361 h 4925968"/>
              <a:gd name="connsiteX1664" fmla="*/ 1948094 w 8014260"/>
              <a:gd name="connsiteY1664" fmla="*/ 3939167 h 4925968"/>
              <a:gd name="connsiteX1665" fmla="*/ 1980191 w 8014260"/>
              <a:gd name="connsiteY1665" fmla="*/ 3943007 h 4925968"/>
              <a:gd name="connsiteX1666" fmla="*/ 1950289 w 8014260"/>
              <a:gd name="connsiteY1666" fmla="*/ 3943145 h 4925968"/>
              <a:gd name="connsiteX1667" fmla="*/ 1918333 w 8014260"/>
              <a:gd name="connsiteY1667" fmla="*/ 3939098 h 4925968"/>
              <a:gd name="connsiteX1668" fmla="*/ 1926704 w 8014260"/>
              <a:gd name="connsiteY1668" fmla="*/ 3938361 h 4925968"/>
              <a:gd name="connsiteX1669" fmla="*/ 4471692 w 8014260"/>
              <a:gd name="connsiteY1669" fmla="*/ 3938344 h 4925968"/>
              <a:gd name="connsiteX1670" fmla="*/ 4509548 w 8014260"/>
              <a:gd name="connsiteY1670" fmla="*/ 3978944 h 4925968"/>
              <a:gd name="connsiteX1671" fmla="*/ 4479167 w 8014260"/>
              <a:gd name="connsiteY1671" fmla="*/ 4008502 h 4925968"/>
              <a:gd name="connsiteX1672" fmla="*/ 4442888 w 8014260"/>
              <a:gd name="connsiteY1672" fmla="*/ 3969342 h 4925968"/>
              <a:gd name="connsiteX1673" fmla="*/ 4471692 w 8014260"/>
              <a:gd name="connsiteY1673" fmla="*/ 3938344 h 4925968"/>
              <a:gd name="connsiteX1674" fmla="*/ 1988545 w 8014260"/>
              <a:gd name="connsiteY1674" fmla="*/ 3938190 h 4925968"/>
              <a:gd name="connsiteX1675" fmla="*/ 2010230 w 8014260"/>
              <a:gd name="connsiteY1675" fmla="*/ 3938756 h 4925968"/>
              <a:gd name="connsiteX1676" fmla="*/ 2042255 w 8014260"/>
              <a:gd name="connsiteY1676" fmla="*/ 3942185 h 4925968"/>
              <a:gd name="connsiteX1677" fmla="*/ 2014617 w 8014260"/>
              <a:gd name="connsiteY1677" fmla="*/ 3942596 h 4925968"/>
              <a:gd name="connsiteX1678" fmla="*/ 1980807 w 8014260"/>
              <a:gd name="connsiteY1678" fmla="*/ 3938961 h 4925968"/>
              <a:gd name="connsiteX1679" fmla="*/ 1988545 w 8014260"/>
              <a:gd name="connsiteY1679" fmla="*/ 3938190 h 4925968"/>
              <a:gd name="connsiteX1680" fmla="*/ 1486968 w 8014260"/>
              <a:gd name="connsiteY1680" fmla="*/ 3938138 h 4925968"/>
              <a:gd name="connsiteX1681" fmla="*/ 1522694 w 8014260"/>
              <a:gd name="connsiteY1681" fmla="*/ 3942938 h 4925968"/>
              <a:gd name="connsiteX1682" fmla="*/ 1492861 w 8014260"/>
              <a:gd name="connsiteY1682" fmla="*/ 3949454 h 4925968"/>
              <a:gd name="connsiteX1683" fmla="*/ 1457476 w 8014260"/>
              <a:gd name="connsiteY1683" fmla="*/ 3944036 h 4925968"/>
              <a:gd name="connsiteX1684" fmla="*/ 1486968 w 8014260"/>
              <a:gd name="connsiteY1684" fmla="*/ 3938138 h 4925968"/>
              <a:gd name="connsiteX1685" fmla="*/ 390782 w 8014260"/>
              <a:gd name="connsiteY1685" fmla="*/ 3936904 h 4925968"/>
              <a:gd name="connsiteX1686" fmla="*/ 418487 w 8014260"/>
              <a:gd name="connsiteY1686" fmla="*/ 3949317 h 4925968"/>
              <a:gd name="connsiteX1687" fmla="*/ 395853 w 8014260"/>
              <a:gd name="connsiteY1687" fmla="*/ 3967559 h 4925968"/>
              <a:gd name="connsiteX1688" fmla="*/ 370000 w 8014260"/>
              <a:gd name="connsiteY1688" fmla="*/ 3956381 h 4925968"/>
              <a:gd name="connsiteX1689" fmla="*/ 390782 w 8014260"/>
              <a:gd name="connsiteY1689" fmla="*/ 3936904 h 4925968"/>
              <a:gd name="connsiteX1690" fmla="*/ 2051813 w 8014260"/>
              <a:gd name="connsiteY1690" fmla="*/ 3936792 h 4925968"/>
              <a:gd name="connsiteX1691" fmla="*/ 2072633 w 8014260"/>
              <a:gd name="connsiteY1691" fmla="*/ 3936973 h 4925968"/>
              <a:gd name="connsiteX1692" fmla="*/ 2104721 w 8014260"/>
              <a:gd name="connsiteY1692" fmla="*/ 3940607 h 4925968"/>
              <a:gd name="connsiteX1693" fmla="*/ 2076203 w 8014260"/>
              <a:gd name="connsiteY1693" fmla="*/ 3941362 h 4925968"/>
              <a:gd name="connsiteX1694" fmla="*/ 2044725 w 8014260"/>
              <a:gd name="connsiteY1694" fmla="*/ 3938001 h 4925968"/>
              <a:gd name="connsiteX1695" fmla="*/ 2051813 w 8014260"/>
              <a:gd name="connsiteY1695" fmla="*/ 3936792 h 4925968"/>
              <a:gd name="connsiteX1696" fmla="*/ 2407640 w 8014260"/>
              <a:gd name="connsiteY1696" fmla="*/ 3936081 h 4925968"/>
              <a:gd name="connsiteX1697" fmla="*/ 2437609 w 8014260"/>
              <a:gd name="connsiteY1697" fmla="*/ 3940607 h 4925968"/>
              <a:gd name="connsiteX1698" fmla="*/ 2410588 w 8014260"/>
              <a:gd name="connsiteY1698" fmla="*/ 3944516 h 4925968"/>
              <a:gd name="connsiteX1699" fmla="*/ 2378905 w 8014260"/>
              <a:gd name="connsiteY1699" fmla="*/ 3940333 h 4925968"/>
              <a:gd name="connsiteX1700" fmla="*/ 2407640 w 8014260"/>
              <a:gd name="connsiteY1700" fmla="*/ 3936081 h 4925968"/>
              <a:gd name="connsiteX1701" fmla="*/ 809529 w 8014260"/>
              <a:gd name="connsiteY1701" fmla="*/ 3935806 h 4925968"/>
              <a:gd name="connsiteX1702" fmla="*/ 836413 w 8014260"/>
              <a:gd name="connsiteY1702" fmla="*/ 3941155 h 4925968"/>
              <a:gd name="connsiteX1703" fmla="*/ 812824 w 8014260"/>
              <a:gd name="connsiteY1703" fmla="*/ 3951442 h 4925968"/>
              <a:gd name="connsiteX1704" fmla="*/ 786143 w 8014260"/>
              <a:gd name="connsiteY1704" fmla="*/ 3947259 h 4925968"/>
              <a:gd name="connsiteX1705" fmla="*/ 809529 w 8014260"/>
              <a:gd name="connsiteY1705" fmla="*/ 3935806 h 4925968"/>
              <a:gd name="connsiteX1706" fmla="*/ 2270480 w 8014260"/>
              <a:gd name="connsiteY1706" fmla="*/ 3935396 h 4925968"/>
              <a:gd name="connsiteX1707" fmla="*/ 2301752 w 8014260"/>
              <a:gd name="connsiteY1707" fmla="*/ 3939442 h 4925968"/>
              <a:gd name="connsiteX1708" fmla="*/ 2276309 w 8014260"/>
              <a:gd name="connsiteY1708" fmla="*/ 3942528 h 4925968"/>
              <a:gd name="connsiteX1709" fmla="*/ 2243116 w 8014260"/>
              <a:gd name="connsiteY1709" fmla="*/ 3938413 h 4925968"/>
              <a:gd name="connsiteX1710" fmla="*/ 2270480 w 8014260"/>
              <a:gd name="connsiteY1710" fmla="*/ 3935396 h 4925968"/>
              <a:gd name="connsiteX1711" fmla="*/ 3285395 w 8014260"/>
              <a:gd name="connsiteY1711" fmla="*/ 3934649 h 4925968"/>
              <a:gd name="connsiteX1712" fmla="*/ 3297534 w 8014260"/>
              <a:gd name="connsiteY1712" fmla="*/ 3940333 h 4925968"/>
              <a:gd name="connsiteX1713" fmla="*/ 3266399 w 8014260"/>
              <a:gd name="connsiteY1713" fmla="*/ 3955284 h 4925968"/>
              <a:gd name="connsiteX1714" fmla="*/ 3231080 w 8014260"/>
              <a:gd name="connsiteY1714" fmla="*/ 3950003 h 4925968"/>
              <a:gd name="connsiteX1715" fmla="*/ 3260706 w 8014260"/>
              <a:gd name="connsiteY1715" fmla="*/ 3935396 h 4925968"/>
              <a:gd name="connsiteX1716" fmla="*/ 3285395 w 8014260"/>
              <a:gd name="connsiteY1716" fmla="*/ 3934649 h 4925968"/>
              <a:gd name="connsiteX1717" fmla="*/ 2543565 w 8014260"/>
              <a:gd name="connsiteY1717" fmla="*/ 3934435 h 4925968"/>
              <a:gd name="connsiteX1718" fmla="*/ 2573260 w 8014260"/>
              <a:gd name="connsiteY1718" fmla="*/ 3938961 h 4925968"/>
              <a:gd name="connsiteX1719" fmla="*/ 2546171 w 8014260"/>
              <a:gd name="connsiteY1719" fmla="*/ 3943968 h 4925968"/>
              <a:gd name="connsiteX1720" fmla="*/ 2514624 w 8014260"/>
              <a:gd name="connsiteY1720" fmla="*/ 3939853 h 4925968"/>
              <a:gd name="connsiteX1721" fmla="*/ 2543565 w 8014260"/>
              <a:gd name="connsiteY1721" fmla="*/ 3934435 h 4925968"/>
              <a:gd name="connsiteX1722" fmla="*/ 1663378 w 8014260"/>
              <a:gd name="connsiteY1722" fmla="*/ 3933741 h 4925968"/>
              <a:gd name="connsiteX1723" fmla="*/ 1685776 w 8014260"/>
              <a:gd name="connsiteY1723" fmla="*/ 3933750 h 4925968"/>
              <a:gd name="connsiteX1724" fmla="*/ 1719860 w 8014260"/>
              <a:gd name="connsiteY1724" fmla="*/ 3938481 h 4925968"/>
              <a:gd name="connsiteX1725" fmla="*/ 1691399 w 8014260"/>
              <a:gd name="connsiteY1725" fmla="*/ 3940951 h 4925968"/>
              <a:gd name="connsiteX1726" fmla="*/ 1655534 w 8014260"/>
              <a:gd name="connsiteY1726" fmla="*/ 3935738 h 4925968"/>
              <a:gd name="connsiteX1727" fmla="*/ 1663378 w 8014260"/>
              <a:gd name="connsiteY1727" fmla="*/ 3933741 h 4925968"/>
              <a:gd name="connsiteX1728" fmla="*/ 1183189 w 8014260"/>
              <a:gd name="connsiteY1728" fmla="*/ 3933175 h 4925968"/>
              <a:gd name="connsiteX1729" fmla="*/ 1193026 w 8014260"/>
              <a:gd name="connsiteY1729" fmla="*/ 3933955 h 4925968"/>
              <a:gd name="connsiteX1730" fmla="*/ 1167109 w 8014260"/>
              <a:gd name="connsiteY1730" fmla="*/ 3938345 h 4925968"/>
              <a:gd name="connsiteX1731" fmla="*/ 1139126 w 8014260"/>
              <a:gd name="connsiteY1731" fmla="*/ 3939373 h 4925968"/>
              <a:gd name="connsiteX1732" fmla="*/ 1163264 w 8014260"/>
              <a:gd name="connsiteY1732" fmla="*/ 3934298 h 4925968"/>
              <a:gd name="connsiteX1733" fmla="*/ 1183189 w 8014260"/>
              <a:gd name="connsiteY1733" fmla="*/ 3933175 h 4925968"/>
              <a:gd name="connsiteX1734" fmla="*/ 2135446 w 8014260"/>
              <a:gd name="connsiteY1734" fmla="*/ 3932995 h 4925968"/>
              <a:gd name="connsiteX1735" fmla="*/ 2165964 w 8014260"/>
              <a:gd name="connsiteY1735" fmla="*/ 3936699 h 4925968"/>
              <a:gd name="connsiteX1736" fmla="*/ 2139492 w 8014260"/>
              <a:gd name="connsiteY1736" fmla="*/ 3938687 h 4925968"/>
              <a:gd name="connsiteX1737" fmla="*/ 2107328 w 8014260"/>
              <a:gd name="connsiteY1737" fmla="*/ 3935190 h 4925968"/>
              <a:gd name="connsiteX1738" fmla="*/ 2135446 w 8014260"/>
              <a:gd name="connsiteY1738" fmla="*/ 3932995 h 4925968"/>
              <a:gd name="connsiteX1739" fmla="*/ 1110082 w 8014260"/>
              <a:gd name="connsiteY1739" fmla="*/ 3932575 h 4925968"/>
              <a:gd name="connsiteX1740" fmla="*/ 1118820 w 8014260"/>
              <a:gd name="connsiteY1740" fmla="*/ 3934230 h 4925968"/>
              <a:gd name="connsiteX1741" fmla="*/ 1096398 w 8014260"/>
              <a:gd name="connsiteY1741" fmla="*/ 3940059 h 4925968"/>
              <a:gd name="connsiteX1742" fmla="*/ 1066157 w 8014260"/>
              <a:gd name="connsiteY1742" fmla="*/ 3940333 h 4925968"/>
              <a:gd name="connsiteX1743" fmla="*/ 1091668 w 8014260"/>
              <a:gd name="connsiteY1743" fmla="*/ 3933338 h 4925968"/>
              <a:gd name="connsiteX1744" fmla="*/ 1110082 w 8014260"/>
              <a:gd name="connsiteY1744" fmla="*/ 3932575 h 4925968"/>
              <a:gd name="connsiteX1745" fmla="*/ 1411734 w 8014260"/>
              <a:gd name="connsiteY1745" fmla="*/ 3931897 h 4925968"/>
              <a:gd name="connsiteX1746" fmla="*/ 1447943 w 8014260"/>
              <a:gd name="connsiteY1746" fmla="*/ 3934161 h 4925968"/>
              <a:gd name="connsiteX1747" fmla="*/ 1419617 w 8014260"/>
              <a:gd name="connsiteY1747" fmla="*/ 3939510 h 4925968"/>
              <a:gd name="connsiteX1748" fmla="*/ 1384097 w 8014260"/>
              <a:gd name="connsiteY1748" fmla="*/ 3936561 h 4925968"/>
              <a:gd name="connsiteX1749" fmla="*/ 1411734 w 8014260"/>
              <a:gd name="connsiteY1749" fmla="*/ 3931897 h 4925968"/>
              <a:gd name="connsiteX1750" fmla="*/ 1852365 w 8014260"/>
              <a:gd name="connsiteY1750" fmla="*/ 3931528 h 4925968"/>
              <a:gd name="connsiteX1751" fmla="*/ 1874029 w 8014260"/>
              <a:gd name="connsiteY1751" fmla="*/ 3932171 h 4925968"/>
              <a:gd name="connsiteX1752" fmla="*/ 1906193 w 8014260"/>
              <a:gd name="connsiteY1752" fmla="*/ 3934915 h 4925968"/>
              <a:gd name="connsiteX1753" fmla="*/ 1878692 w 8014260"/>
              <a:gd name="connsiteY1753" fmla="*/ 3934915 h 4925968"/>
              <a:gd name="connsiteX1754" fmla="*/ 1844744 w 8014260"/>
              <a:gd name="connsiteY1754" fmla="*/ 3931966 h 4925968"/>
              <a:gd name="connsiteX1755" fmla="*/ 1852365 w 8014260"/>
              <a:gd name="connsiteY1755" fmla="*/ 3931528 h 4925968"/>
              <a:gd name="connsiteX1756" fmla="*/ 1914491 w 8014260"/>
              <a:gd name="connsiteY1756" fmla="*/ 3931460 h 4925968"/>
              <a:gd name="connsiteX1757" fmla="*/ 1934789 w 8014260"/>
              <a:gd name="connsiteY1757" fmla="*/ 3931760 h 4925968"/>
              <a:gd name="connsiteX1758" fmla="*/ 1968462 w 8014260"/>
              <a:gd name="connsiteY1758" fmla="*/ 3934709 h 4925968"/>
              <a:gd name="connsiteX1759" fmla="*/ 1941923 w 8014260"/>
              <a:gd name="connsiteY1759" fmla="*/ 3934984 h 4925968"/>
              <a:gd name="connsiteX1760" fmla="*/ 1908799 w 8014260"/>
              <a:gd name="connsiteY1760" fmla="*/ 3932240 h 4925968"/>
              <a:gd name="connsiteX1761" fmla="*/ 1914491 w 8014260"/>
              <a:gd name="connsiteY1761" fmla="*/ 3931460 h 4925968"/>
              <a:gd name="connsiteX1762" fmla="*/ 2772151 w 8014260"/>
              <a:gd name="connsiteY1762" fmla="*/ 3931340 h 4925968"/>
              <a:gd name="connsiteX1763" fmla="*/ 2782910 w 8014260"/>
              <a:gd name="connsiteY1763" fmla="*/ 3933338 h 4925968"/>
              <a:gd name="connsiteX1764" fmla="*/ 2756095 w 8014260"/>
              <a:gd name="connsiteY1764" fmla="*/ 3941773 h 4925968"/>
              <a:gd name="connsiteX1765" fmla="*/ 2723725 w 8014260"/>
              <a:gd name="connsiteY1765" fmla="*/ 3941705 h 4925968"/>
              <a:gd name="connsiteX1766" fmla="*/ 2749923 w 8014260"/>
              <a:gd name="connsiteY1766" fmla="*/ 3932995 h 4925968"/>
              <a:gd name="connsiteX1767" fmla="*/ 2772151 w 8014260"/>
              <a:gd name="connsiteY1767" fmla="*/ 3931340 h 4925968"/>
              <a:gd name="connsiteX1768" fmla="*/ 1725696 w 8014260"/>
              <a:gd name="connsiteY1768" fmla="*/ 3931255 h 4925968"/>
              <a:gd name="connsiteX1769" fmla="*/ 1747910 w 8014260"/>
              <a:gd name="connsiteY1769" fmla="*/ 3931761 h 4925968"/>
              <a:gd name="connsiteX1770" fmla="*/ 1782199 w 8014260"/>
              <a:gd name="connsiteY1770" fmla="*/ 3935396 h 4925968"/>
              <a:gd name="connsiteX1771" fmla="*/ 1752917 w 8014260"/>
              <a:gd name="connsiteY1771" fmla="*/ 3936424 h 4925968"/>
              <a:gd name="connsiteX1772" fmla="*/ 1718766 w 8014260"/>
              <a:gd name="connsiteY1772" fmla="*/ 3932447 h 4925968"/>
              <a:gd name="connsiteX1773" fmla="*/ 1725696 w 8014260"/>
              <a:gd name="connsiteY1773" fmla="*/ 3931255 h 4925968"/>
              <a:gd name="connsiteX1774" fmla="*/ 1788993 w 8014260"/>
              <a:gd name="connsiteY1774" fmla="*/ 3931049 h 4925968"/>
              <a:gd name="connsiteX1775" fmla="*/ 1809565 w 8014260"/>
              <a:gd name="connsiteY1775" fmla="*/ 3931692 h 4925968"/>
              <a:gd name="connsiteX1776" fmla="*/ 1843853 w 8014260"/>
              <a:gd name="connsiteY1776" fmla="*/ 3934778 h 4925968"/>
              <a:gd name="connsiteX1777" fmla="*/ 1816560 w 8014260"/>
              <a:gd name="connsiteY1777" fmla="*/ 3935053 h 4925968"/>
              <a:gd name="connsiteX1778" fmla="*/ 1782407 w 8014260"/>
              <a:gd name="connsiteY1778" fmla="*/ 3931692 h 4925968"/>
              <a:gd name="connsiteX1779" fmla="*/ 1788993 w 8014260"/>
              <a:gd name="connsiteY1779" fmla="*/ 3931049 h 4925968"/>
              <a:gd name="connsiteX1780" fmla="*/ 2845728 w 8014260"/>
              <a:gd name="connsiteY1780" fmla="*/ 3930680 h 4925968"/>
              <a:gd name="connsiteX1781" fmla="*/ 2856221 w 8014260"/>
              <a:gd name="connsiteY1781" fmla="*/ 3932172 h 4925968"/>
              <a:gd name="connsiteX1782" fmla="*/ 2828789 w 8014260"/>
              <a:gd name="connsiteY1782" fmla="*/ 3941361 h 4925968"/>
              <a:gd name="connsiteX1783" fmla="*/ 2795391 w 8014260"/>
              <a:gd name="connsiteY1783" fmla="*/ 3941842 h 4925968"/>
              <a:gd name="connsiteX1784" fmla="*/ 2824537 w 8014260"/>
              <a:gd name="connsiteY1784" fmla="*/ 3932789 h 4925968"/>
              <a:gd name="connsiteX1785" fmla="*/ 2845728 w 8014260"/>
              <a:gd name="connsiteY1785" fmla="*/ 3930680 h 4925968"/>
              <a:gd name="connsiteX1786" fmla="*/ 3467749 w 8014260"/>
              <a:gd name="connsiteY1786" fmla="*/ 3930457 h 4925968"/>
              <a:gd name="connsiteX1787" fmla="*/ 3506497 w 8014260"/>
              <a:gd name="connsiteY1787" fmla="*/ 3939647 h 4925968"/>
              <a:gd name="connsiteX1788" fmla="*/ 3476733 w 8014260"/>
              <a:gd name="connsiteY1788" fmla="*/ 3956792 h 4925968"/>
              <a:gd name="connsiteX1789" fmla="*/ 3438191 w 8014260"/>
              <a:gd name="connsiteY1789" fmla="*/ 3947122 h 4925968"/>
              <a:gd name="connsiteX1790" fmla="*/ 3467749 w 8014260"/>
              <a:gd name="connsiteY1790" fmla="*/ 3930457 h 4925968"/>
              <a:gd name="connsiteX1791" fmla="*/ 1547795 w 8014260"/>
              <a:gd name="connsiteY1791" fmla="*/ 3930252 h 4925968"/>
              <a:gd name="connsiteX1792" fmla="*/ 1583663 w 8014260"/>
              <a:gd name="connsiteY1792" fmla="*/ 3933886 h 4925968"/>
              <a:gd name="connsiteX1793" fmla="*/ 1554722 w 8014260"/>
              <a:gd name="connsiteY1793" fmla="*/ 3937590 h 4925968"/>
              <a:gd name="connsiteX1794" fmla="*/ 1519538 w 8014260"/>
              <a:gd name="connsiteY1794" fmla="*/ 3933337 h 4925968"/>
              <a:gd name="connsiteX1795" fmla="*/ 1547795 w 8014260"/>
              <a:gd name="connsiteY1795" fmla="*/ 3930252 h 4925968"/>
              <a:gd name="connsiteX1796" fmla="*/ 1998225 w 8014260"/>
              <a:gd name="connsiteY1796" fmla="*/ 3929566 h 4925968"/>
              <a:gd name="connsiteX1797" fmla="*/ 2029841 w 8014260"/>
              <a:gd name="connsiteY1797" fmla="*/ 3932652 h 4925968"/>
              <a:gd name="connsiteX1798" fmla="*/ 2004744 w 8014260"/>
              <a:gd name="connsiteY1798" fmla="*/ 3933886 h 4925968"/>
              <a:gd name="connsiteX1799" fmla="*/ 1971208 w 8014260"/>
              <a:gd name="connsiteY1799" fmla="*/ 3930800 h 4925968"/>
              <a:gd name="connsiteX1800" fmla="*/ 1998225 w 8014260"/>
              <a:gd name="connsiteY1800" fmla="*/ 3929566 h 4925968"/>
              <a:gd name="connsiteX1801" fmla="*/ 2697827 w 8014260"/>
              <a:gd name="connsiteY1801" fmla="*/ 3929515 h 4925968"/>
              <a:gd name="connsiteX1802" fmla="*/ 2708432 w 8014260"/>
              <a:gd name="connsiteY1802" fmla="*/ 3931761 h 4925968"/>
              <a:gd name="connsiteX1803" fmla="*/ 2684086 w 8014260"/>
              <a:gd name="connsiteY1803" fmla="*/ 3939991 h 4925968"/>
              <a:gd name="connsiteX1804" fmla="*/ 2650207 w 8014260"/>
              <a:gd name="connsiteY1804" fmla="*/ 3936287 h 4925968"/>
              <a:gd name="connsiteX1805" fmla="*/ 2676679 w 8014260"/>
              <a:gd name="connsiteY1805" fmla="*/ 3929841 h 4925968"/>
              <a:gd name="connsiteX1806" fmla="*/ 2697827 w 8014260"/>
              <a:gd name="connsiteY1806" fmla="*/ 3929515 h 4925968"/>
              <a:gd name="connsiteX1807" fmla="*/ 1363312 w 8014260"/>
              <a:gd name="connsiteY1807" fmla="*/ 3929266 h 4925968"/>
              <a:gd name="connsiteX1808" fmla="*/ 1374970 w 8014260"/>
              <a:gd name="connsiteY1808" fmla="*/ 3930252 h 4925968"/>
              <a:gd name="connsiteX1809" fmla="*/ 1346856 w 8014260"/>
              <a:gd name="connsiteY1809" fmla="*/ 3934366 h 4925968"/>
              <a:gd name="connsiteX1810" fmla="*/ 1311469 w 8014260"/>
              <a:gd name="connsiteY1810" fmla="*/ 3933818 h 4925968"/>
              <a:gd name="connsiteX1811" fmla="*/ 1339307 w 8014260"/>
              <a:gd name="connsiteY1811" fmla="*/ 3929977 h 4925968"/>
              <a:gd name="connsiteX1812" fmla="*/ 1363312 w 8014260"/>
              <a:gd name="connsiteY1812" fmla="*/ 3929266 h 4925968"/>
              <a:gd name="connsiteX1813" fmla="*/ 1036378 w 8014260"/>
              <a:gd name="connsiteY1813" fmla="*/ 3928777 h 4925968"/>
              <a:gd name="connsiteX1814" fmla="*/ 1045854 w 8014260"/>
              <a:gd name="connsiteY1814" fmla="*/ 3931623 h 4925968"/>
              <a:gd name="connsiteX1815" fmla="*/ 1021654 w 8014260"/>
              <a:gd name="connsiteY1815" fmla="*/ 3939373 h 4925968"/>
              <a:gd name="connsiteX1816" fmla="*/ 993598 w 8014260"/>
              <a:gd name="connsiteY1816" fmla="*/ 3938276 h 4925968"/>
              <a:gd name="connsiteX1817" fmla="*/ 1016093 w 8014260"/>
              <a:gd name="connsiteY1817" fmla="*/ 3929634 h 4925968"/>
              <a:gd name="connsiteX1818" fmla="*/ 1036378 w 8014260"/>
              <a:gd name="connsiteY1818" fmla="*/ 3928777 h 4925968"/>
              <a:gd name="connsiteX1819" fmla="*/ 2918148 w 8014260"/>
              <a:gd name="connsiteY1819" fmla="*/ 3928596 h 4925968"/>
              <a:gd name="connsiteX1820" fmla="*/ 2929464 w 8014260"/>
              <a:gd name="connsiteY1820" fmla="*/ 3930045 h 4925968"/>
              <a:gd name="connsiteX1821" fmla="*/ 2902307 w 8014260"/>
              <a:gd name="connsiteY1821" fmla="*/ 3939852 h 4925968"/>
              <a:gd name="connsiteX1822" fmla="*/ 2868702 w 8014260"/>
              <a:gd name="connsiteY1822" fmla="*/ 3940744 h 4925968"/>
              <a:gd name="connsiteX1823" fmla="*/ 2895723 w 8014260"/>
              <a:gd name="connsiteY1823" fmla="*/ 3931211 h 4925968"/>
              <a:gd name="connsiteX1824" fmla="*/ 2918148 w 8014260"/>
              <a:gd name="connsiteY1824" fmla="*/ 3928596 h 4925968"/>
              <a:gd name="connsiteX1825" fmla="*/ 3211963 w 8014260"/>
              <a:gd name="connsiteY1825" fmla="*/ 3927654 h 4925968"/>
              <a:gd name="connsiteX1826" fmla="*/ 3223810 w 8014260"/>
              <a:gd name="connsiteY1826" fmla="*/ 3931623 h 4925968"/>
              <a:gd name="connsiteX1827" fmla="*/ 3193292 w 8014260"/>
              <a:gd name="connsiteY1827" fmla="*/ 3945545 h 4925968"/>
              <a:gd name="connsiteX1828" fmla="*/ 3157630 w 8014260"/>
              <a:gd name="connsiteY1828" fmla="*/ 3942733 h 4925968"/>
              <a:gd name="connsiteX1829" fmla="*/ 3188286 w 8014260"/>
              <a:gd name="connsiteY1829" fmla="*/ 3929291 h 4925968"/>
              <a:gd name="connsiteX1830" fmla="*/ 3211963 w 8014260"/>
              <a:gd name="connsiteY1830" fmla="*/ 3927654 h 4925968"/>
              <a:gd name="connsiteX1831" fmla="*/ 1350967 w 8014260"/>
              <a:gd name="connsiteY1831" fmla="*/ 3927509 h 4925968"/>
              <a:gd name="connsiteX1832" fmla="*/ 1323685 w 8014260"/>
              <a:gd name="connsiteY1832" fmla="*/ 3929285 h 4925968"/>
              <a:gd name="connsiteX1833" fmla="*/ 1339719 w 8014260"/>
              <a:gd name="connsiteY1833" fmla="*/ 3928606 h 4925968"/>
              <a:gd name="connsiteX1834" fmla="*/ 1312697 w 8014260"/>
              <a:gd name="connsiteY1834" fmla="*/ 3930389 h 4925968"/>
              <a:gd name="connsiteX1835" fmla="*/ 1297604 w 8014260"/>
              <a:gd name="connsiteY1835" fmla="*/ 3931281 h 4925968"/>
              <a:gd name="connsiteX1836" fmla="*/ 1293091 w 8014260"/>
              <a:gd name="connsiteY1836" fmla="*/ 3932163 h 4925968"/>
              <a:gd name="connsiteX1837" fmla="*/ 1272034 w 8014260"/>
              <a:gd name="connsiteY1837" fmla="*/ 3934229 h 4925968"/>
              <a:gd name="connsiteX1838" fmla="*/ 1241785 w 8014260"/>
              <a:gd name="connsiteY1838" fmla="*/ 3935315 h 4925968"/>
              <a:gd name="connsiteX1839" fmla="*/ 1220254 w 8014260"/>
              <a:gd name="connsiteY1839" fmla="*/ 3936904 h 4925968"/>
              <a:gd name="connsiteX1840" fmla="*/ 1241721 w 8014260"/>
              <a:gd name="connsiteY1840" fmla="*/ 3934970 h 4925968"/>
              <a:gd name="connsiteX1841" fmla="*/ 1246471 w 8014260"/>
              <a:gd name="connsiteY1841" fmla="*/ 3934048 h 4925968"/>
              <a:gd name="connsiteX1842" fmla="*/ 1241930 w 8014260"/>
              <a:gd name="connsiteY1842" fmla="*/ 3934572 h 4925968"/>
              <a:gd name="connsiteX1843" fmla="*/ 1220650 w 8014260"/>
              <a:gd name="connsiteY1843" fmla="*/ 3936123 h 4925968"/>
              <a:gd name="connsiteX1844" fmla="*/ 1216003 w 8014260"/>
              <a:gd name="connsiteY1844" fmla="*/ 3936200 h 4925968"/>
              <a:gd name="connsiteX1845" fmla="*/ 1209258 w 8014260"/>
              <a:gd name="connsiteY1845" fmla="*/ 3936926 h 4925968"/>
              <a:gd name="connsiteX1846" fmla="*/ 1215728 w 8014260"/>
              <a:gd name="connsiteY1846" fmla="*/ 3936424 h 4925968"/>
              <a:gd name="connsiteX1847" fmla="*/ 1185553 w 8014260"/>
              <a:gd name="connsiteY1847" fmla="*/ 3939579 h 4925968"/>
              <a:gd name="connsiteX1848" fmla="*/ 1157504 w 8014260"/>
              <a:gd name="connsiteY1848" fmla="*/ 3942048 h 4925968"/>
              <a:gd name="connsiteX1849" fmla="*/ 1170195 w 8014260"/>
              <a:gd name="connsiteY1849" fmla="*/ 3940623 h 4925968"/>
              <a:gd name="connsiteX1850" fmla="*/ 1166486 w 8014260"/>
              <a:gd name="connsiteY1850" fmla="*/ 3940881 h 4925968"/>
              <a:gd name="connsiteX1851" fmla="*/ 1197077 w 8014260"/>
              <a:gd name="connsiteY1851" fmla="*/ 3937315 h 4925968"/>
              <a:gd name="connsiteX1852" fmla="*/ 1213596 w 8014260"/>
              <a:gd name="connsiteY1852" fmla="*/ 3935911 h 4925968"/>
              <a:gd name="connsiteX1853" fmla="*/ 1236853 w 8014260"/>
              <a:gd name="connsiteY1853" fmla="*/ 3932789 h 4925968"/>
              <a:gd name="connsiteX1854" fmla="*/ 1257669 w 8014260"/>
              <a:gd name="connsiteY1854" fmla="*/ 3932062 h 4925968"/>
              <a:gd name="connsiteX1855" fmla="*/ 1262908 w 8014260"/>
              <a:gd name="connsiteY1855" fmla="*/ 3931623 h 4925968"/>
              <a:gd name="connsiteX1856" fmla="*/ 1289519 w 8014260"/>
              <a:gd name="connsiteY1856" fmla="*/ 3929977 h 4925968"/>
              <a:gd name="connsiteX1857" fmla="*/ 1278541 w 8014260"/>
              <a:gd name="connsiteY1857" fmla="*/ 3930955 h 4925968"/>
              <a:gd name="connsiteX1858" fmla="*/ 1263253 w 8014260"/>
              <a:gd name="connsiteY1858" fmla="*/ 3932116 h 4925968"/>
              <a:gd name="connsiteX1859" fmla="*/ 1249613 w 8014260"/>
              <a:gd name="connsiteY1859" fmla="*/ 3933686 h 4925968"/>
              <a:gd name="connsiteX1860" fmla="*/ 1268189 w 8014260"/>
              <a:gd name="connsiteY1860" fmla="*/ 3931967 h 4925968"/>
              <a:gd name="connsiteX1861" fmla="*/ 1297901 w 8014260"/>
              <a:gd name="connsiteY1861" fmla="*/ 3930778 h 4925968"/>
              <a:gd name="connsiteX1862" fmla="*/ 1302378 w 8014260"/>
              <a:gd name="connsiteY1862" fmla="*/ 3930446 h 4925968"/>
              <a:gd name="connsiteX1863" fmla="*/ 1300082 w 8014260"/>
              <a:gd name="connsiteY1863" fmla="*/ 3930569 h 4925968"/>
              <a:gd name="connsiteX1864" fmla="*/ 1292470 w 8014260"/>
              <a:gd name="connsiteY1864" fmla="*/ 3930732 h 4925968"/>
              <a:gd name="connsiteX1865" fmla="*/ 1323741 w 8014260"/>
              <a:gd name="connsiteY1865" fmla="*/ 3928469 h 4925968"/>
              <a:gd name="connsiteX1866" fmla="*/ 1350967 w 8014260"/>
              <a:gd name="connsiteY1866" fmla="*/ 3927509 h 4925968"/>
              <a:gd name="connsiteX1867" fmla="*/ 4007268 w 8014260"/>
              <a:gd name="connsiteY1867" fmla="*/ 3927440 h 4925968"/>
              <a:gd name="connsiteX1868" fmla="*/ 4046222 w 8014260"/>
              <a:gd name="connsiteY1868" fmla="*/ 3955215 h 4925968"/>
              <a:gd name="connsiteX1869" fmla="*/ 4016389 w 8014260"/>
              <a:gd name="connsiteY1869" fmla="*/ 3973663 h 4925968"/>
              <a:gd name="connsiteX1870" fmla="*/ 3977642 w 8014260"/>
              <a:gd name="connsiteY1870" fmla="*/ 3946026 h 4925968"/>
              <a:gd name="connsiteX1871" fmla="*/ 4007268 w 8014260"/>
              <a:gd name="connsiteY1871" fmla="*/ 3927440 h 4925968"/>
              <a:gd name="connsiteX1872" fmla="*/ 1590270 w 8014260"/>
              <a:gd name="connsiteY1872" fmla="*/ 3926840 h 4925968"/>
              <a:gd name="connsiteX1873" fmla="*/ 1612877 w 8014260"/>
              <a:gd name="connsiteY1873" fmla="*/ 3926892 h 4925968"/>
              <a:gd name="connsiteX1874" fmla="*/ 1646347 w 8014260"/>
              <a:gd name="connsiteY1874" fmla="*/ 3929635 h 4925968"/>
              <a:gd name="connsiteX1875" fmla="*/ 1615961 w 8014260"/>
              <a:gd name="connsiteY1875" fmla="*/ 3931144 h 4925968"/>
              <a:gd name="connsiteX1876" fmla="*/ 1582633 w 8014260"/>
              <a:gd name="connsiteY1876" fmla="*/ 3928126 h 4925968"/>
              <a:gd name="connsiteX1877" fmla="*/ 1590270 w 8014260"/>
              <a:gd name="connsiteY1877" fmla="*/ 3926840 h 4925968"/>
              <a:gd name="connsiteX1878" fmla="*/ 1778394 w 8014260"/>
              <a:gd name="connsiteY1878" fmla="*/ 3926711 h 4925968"/>
              <a:gd name="connsiteX1879" fmla="*/ 1798659 w 8014260"/>
              <a:gd name="connsiteY1879" fmla="*/ 3927097 h 4925968"/>
              <a:gd name="connsiteX1880" fmla="*/ 1832400 w 8014260"/>
              <a:gd name="connsiteY1880" fmla="*/ 3929155 h 4925968"/>
              <a:gd name="connsiteX1881" fmla="*/ 1805860 w 8014260"/>
              <a:gd name="connsiteY1881" fmla="*/ 3929018 h 4925968"/>
              <a:gd name="connsiteX1882" fmla="*/ 1772734 w 8014260"/>
              <a:gd name="connsiteY1882" fmla="*/ 3927097 h 4925968"/>
              <a:gd name="connsiteX1883" fmla="*/ 1778394 w 8014260"/>
              <a:gd name="connsiteY1883" fmla="*/ 3926711 h 4925968"/>
              <a:gd name="connsiteX1884" fmla="*/ 2992335 w 8014260"/>
              <a:gd name="connsiteY1884" fmla="*/ 3926188 h 4925968"/>
              <a:gd name="connsiteX1885" fmla="*/ 3003599 w 8014260"/>
              <a:gd name="connsiteY1885" fmla="*/ 3927988 h 4925968"/>
              <a:gd name="connsiteX1886" fmla="*/ 2975207 w 8014260"/>
              <a:gd name="connsiteY1886" fmla="*/ 3938275 h 4925968"/>
              <a:gd name="connsiteX1887" fmla="*/ 2940506 w 8014260"/>
              <a:gd name="connsiteY1887" fmla="*/ 3939029 h 4925968"/>
              <a:gd name="connsiteX1888" fmla="*/ 2968624 w 8014260"/>
              <a:gd name="connsiteY1888" fmla="*/ 3929017 h 4925968"/>
              <a:gd name="connsiteX1889" fmla="*/ 2992335 w 8014260"/>
              <a:gd name="connsiteY1889" fmla="*/ 3926188 h 4925968"/>
              <a:gd name="connsiteX1890" fmla="*/ 1842745 w 8014260"/>
              <a:gd name="connsiteY1890" fmla="*/ 3926103 h 4925968"/>
              <a:gd name="connsiteX1891" fmla="*/ 1864154 w 8014260"/>
              <a:gd name="connsiteY1891" fmla="*/ 3926206 h 4925968"/>
              <a:gd name="connsiteX1892" fmla="*/ 1893986 w 8014260"/>
              <a:gd name="connsiteY1892" fmla="*/ 3928538 h 4925968"/>
              <a:gd name="connsiteX1893" fmla="*/ 1866894 w 8014260"/>
              <a:gd name="connsiteY1893" fmla="*/ 3928949 h 4925968"/>
              <a:gd name="connsiteX1894" fmla="*/ 1835280 w 8014260"/>
              <a:gd name="connsiteY1894" fmla="*/ 3926823 h 4925968"/>
              <a:gd name="connsiteX1895" fmla="*/ 1842745 w 8014260"/>
              <a:gd name="connsiteY1895" fmla="*/ 3926103 h 4925968"/>
              <a:gd name="connsiteX1896" fmla="*/ 1715668 w 8014260"/>
              <a:gd name="connsiteY1896" fmla="*/ 3926085 h 4925968"/>
              <a:gd name="connsiteX1897" fmla="*/ 1736935 w 8014260"/>
              <a:gd name="connsiteY1897" fmla="*/ 3926617 h 4925968"/>
              <a:gd name="connsiteX1898" fmla="*/ 1770335 w 8014260"/>
              <a:gd name="connsiteY1898" fmla="*/ 3928606 h 4925968"/>
              <a:gd name="connsiteX1899" fmla="*/ 1743521 w 8014260"/>
              <a:gd name="connsiteY1899" fmla="*/ 3928400 h 4925968"/>
              <a:gd name="connsiteX1900" fmla="*/ 1708749 w 8014260"/>
              <a:gd name="connsiteY1900" fmla="*/ 3926274 h 4925968"/>
              <a:gd name="connsiteX1901" fmla="*/ 1715668 w 8014260"/>
              <a:gd name="connsiteY1901" fmla="*/ 3926085 h 4925968"/>
              <a:gd name="connsiteX1902" fmla="*/ 5413227 w 8014260"/>
              <a:gd name="connsiteY1902" fmla="*/ 3925932 h 4925968"/>
              <a:gd name="connsiteX1903" fmla="*/ 5452043 w 8014260"/>
              <a:gd name="connsiteY1903" fmla="*/ 3967560 h 4925968"/>
              <a:gd name="connsiteX1904" fmla="*/ 5422485 w 8014260"/>
              <a:gd name="connsiteY1904" fmla="*/ 4026058 h 4925968"/>
              <a:gd name="connsiteX1905" fmla="*/ 5385315 w 8014260"/>
              <a:gd name="connsiteY1905" fmla="*/ 3985528 h 4925968"/>
              <a:gd name="connsiteX1906" fmla="*/ 5413227 w 8014260"/>
              <a:gd name="connsiteY1906" fmla="*/ 3925932 h 4925968"/>
              <a:gd name="connsiteX1907" fmla="*/ 1477021 w 8014260"/>
              <a:gd name="connsiteY1907" fmla="*/ 3925725 h 4925968"/>
              <a:gd name="connsiteX1908" fmla="*/ 1510416 w 8014260"/>
              <a:gd name="connsiteY1908" fmla="*/ 3927371 h 4925968"/>
              <a:gd name="connsiteX1909" fmla="*/ 1480106 w 8014260"/>
              <a:gd name="connsiteY1909" fmla="*/ 3929977 h 4925968"/>
              <a:gd name="connsiteX1910" fmla="*/ 1446843 w 8014260"/>
              <a:gd name="connsiteY1910" fmla="*/ 3928057 h 4925968"/>
              <a:gd name="connsiteX1911" fmla="*/ 1477021 w 8014260"/>
              <a:gd name="connsiteY1911" fmla="*/ 3925725 h 4925968"/>
              <a:gd name="connsiteX1912" fmla="*/ 1654077 w 8014260"/>
              <a:gd name="connsiteY1912" fmla="*/ 3925665 h 4925968"/>
              <a:gd name="connsiteX1913" fmla="*/ 1675284 w 8014260"/>
              <a:gd name="connsiteY1913" fmla="*/ 3926068 h 4925968"/>
              <a:gd name="connsiteX1914" fmla="*/ 1707860 w 8014260"/>
              <a:gd name="connsiteY1914" fmla="*/ 3928331 h 4925968"/>
              <a:gd name="connsiteX1915" fmla="*/ 1678575 w 8014260"/>
              <a:gd name="connsiteY1915" fmla="*/ 3928606 h 4925968"/>
              <a:gd name="connsiteX1916" fmla="*/ 1646136 w 8014260"/>
              <a:gd name="connsiteY1916" fmla="*/ 3926137 h 4925968"/>
              <a:gd name="connsiteX1917" fmla="*/ 1654077 w 8014260"/>
              <a:gd name="connsiteY1917" fmla="*/ 3925665 h 4925968"/>
              <a:gd name="connsiteX1918" fmla="*/ 2334122 w 8014260"/>
              <a:gd name="connsiteY1918" fmla="*/ 3925657 h 4925968"/>
              <a:gd name="connsiteX1919" fmla="*/ 2364160 w 8014260"/>
              <a:gd name="connsiteY1919" fmla="*/ 3930183 h 4925968"/>
              <a:gd name="connsiteX1920" fmla="*/ 2337139 w 8014260"/>
              <a:gd name="connsiteY1920" fmla="*/ 3934572 h 4925968"/>
              <a:gd name="connsiteX1921" fmla="*/ 2305935 w 8014260"/>
              <a:gd name="connsiteY1921" fmla="*/ 3930115 h 4925968"/>
              <a:gd name="connsiteX1922" fmla="*/ 2334122 w 8014260"/>
              <a:gd name="connsiteY1922" fmla="*/ 3925657 h 4925968"/>
              <a:gd name="connsiteX1923" fmla="*/ 2196482 w 8014260"/>
              <a:gd name="connsiteY1923" fmla="*/ 3925656 h 4925968"/>
              <a:gd name="connsiteX1924" fmla="*/ 2228509 w 8014260"/>
              <a:gd name="connsiteY1924" fmla="*/ 3929908 h 4925968"/>
              <a:gd name="connsiteX1925" fmla="*/ 2200528 w 8014260"/>
              <a:gd name="connsiteY1925" fmla="*/ 3933132 h 4925968"/>
              <a:gd name="connsiteX1926" fmla="*/ 2170079 w 8014260"/>
              <a:gd name="connsiteY1926" fmla="*/ 3929017 h 4925968"/>
              <a:gd name="connsiteX1927" fmla="*/ 2196482 w 8014260"/>
              <a:gd name="connsiteY1927" fmla="*/ 3925656 h 4925968"/>
              <a:gd name="connsiteX1928" fmla="*/ 3138059 w 8014260"/>
              <a:gd name="connsiteY1928" fmla="*/ 3924568 h 4925968"/>
              <a:gd name="connsiteX1929" fmla="*/ 3150224 w 8014260"/>
              <a:gd name="connsiteY1929" fmla="*/ 3927508 h 4925968"/>
              <a:gd name="connsiteX1930" fmla="*/ 3121146 w 8014260"/>
              <a:gd name="connsiteY1930" fmla="*/ 3939990 h 4925968"/>
              <a:gd name="connsiteX1931" fmla="*/ 3085690 w 8014260"/>
              <a:gd name="connsiteY1931" fmla="*/ 3938961 h 4925968"/>
              <a:gd name="connsiteX1932" fmla="*/ 3114425 w 8014260"/>
              <a:gd name="connsiteY1932" fmla="*/ 3926822 h 4925968"/>
              <a:gd name="connsiteX1933" fmla="*/ 3138059 w 8014260"/>
              <a:gd name="connsiteY1933" fmla="*/ 3924568 h 4925968"/>
              <a:gd name="connsiteX1934" fmla="*/ 2061253 w 8014260"/>
              <a:gd name="connsiteY1934" fmla="*/ 3924490 h 4925968"/>
              <a:gd name="connsiteX1935" fmla="*/ 2092583 w 8014260"/>
              <a:gd name="connsiteY1935" fmla="*/ 3928262 h 4925968"/>
              <a:gd name="connsiteX1936" fmla="*/ 2063858 w 8014260"/>
              <a:gd name="connsiteY1936" fmla="*/ 3930457 h 4925968"/>
              <a:gd name="connsiteX1937" fmla="*/ 2034232 w 8014260"/>
              <a:gd name="connsiteY1937" fmla="*/ 3927165 h 4925968"/>
              <a:gd name="connsiteX1938" fmla="*/ 2061253 w 8014260"/>
              <a:gd name="connsiteY1938" fmla="*/ 3924490 h 4925968"/>
              <a:gd name="connsiteX1939" fmla="*/ 3065835 w 8014260"/>
              <a:gd name="connsiteY1939" fmla="*/ 3924448 h 4925968"/>
              <a:gd name="connsiteX1940" fmla="*/ 3076226 w 8014260"/>
              <a:gd name="connsiteY1940" fmla="*/ 3927097 h 4925968"/>
              <a:gd name="connsiteX1941" fmla="*/ 3048039 w 8014260"/>
              <a:gd name="connsiteY1941" fmla="*/ 3938206 h 4925968"/>
              <a:gd name="connsiteX1942" fmla="*/ 3012721 w 8014260"/>
              <a:gd name="connsiteY1942" fmla="*/ 3938206 h 4925968"/>
              <a:gd name="connsiteX1943" fmla="*/ 3042690 w 8014260"/>
              <a:gd name="connsiteY1943" fmla="*/ 3926891 h 4925968"/>
              <a:gd name="connsiteX1944" fmla="*/ 3065835 w 8014260"/>
              <a:gd name="connsiteY1944" fmla="*/ 3924448 h 4925968"/>
              <a:gd name="connsiteX1945" fmla="*/ 2469499 w 8014260"/>
              <a:gd name="connsiteY1945" fmla="*/ 3923805 h 4925968"/>
              <a:gd name="connsiteX1946" fmla="*/ 2499743 w 8014260"/>
              <a:gd name="connsiteY1946" fmla="*/ 3928468 h 4925968"/>
              <a:gd name="connsiteX1947" fmla="*/ 2473065 w 8014260"/>
              <a:gd name="connsiteY1947" fmla="*/ 3934023 h 4925968"/>
              <a:gd name="connsiteX1948" fmla="*/ 2441587 w 8014260"/>
              <a:gd name="connsiteY1948" fmla="*/ 3929428 h 4925968"/>
              <a:gd name="connsiteX1949" fmla="*/ 2469499 w 8014260"/>
              <a:gd name="connsiteY1949" fmla="*/ 3923805 h 4925968"/>
              <a:gd name="connsiteX1950" fmla="*/ 1643634 w 8014260"/>
              <a:gd name="connsiteY1950" fmla="*/ 3923411 h 4925968"/>
              <a:gd name="connsiteX1951" fmla="*/ 1664381 w 8014260"/>
              <a:gd name="connsiteY1951" fmla="*/ 3923668 h 4925968"/>
              <a:gd name="connsiteX1952" fmla="*/ 1696541 w 8014260"/>
              <a:gd name="connsiteY1952" fmla="*/ 3924765 h 4925968"/>
              <a:gd name="connsiteX1953" fmla="*/ 1668289 w 8014260"/>
              <a:gd name="connsiteY1953" fmla="*/ 3924422 h 4925968"/>
              <a:gd name="connsiteX1954" fmla="*/ 1636674 w 8014260"/>
              <a:gd name="connsiteY1954" fmla="*/ 3923463 h 4925968"/>
              <a:gd name="connsiteX1955" fmla="*/ 1643634 w 8014260"/>
              <a:gd name="connsiteY1955" fmla="*/ 3923411 h 4925968"/>
              <a:gd name="connsiteX1956" fmla="*/ 1707028 w 8014260"/>
              <a:gd name="connsiteY1956" fmla="*/ 3923402 h 4925968"/>
              <a:gd name="connsiteX1957" fmla="*/ 1728501 w 8014260"/>
              <a:gd name="connsiteY1957" fmla="*/ 3923531 h 4925968"/>
              <a:gd name="connsiteX1958" fmla="*/ 1758061 w 8014260"/>
              <a:gd name="connsiteY1958" fmla="*/ 3924902 h 4925968"/>
              <a:gd name="connsiteX1959" fmla="*/ 1730628 w 8014260"/>
              <a:gd name="connsiteY1959" fmla="*/ 3924902 h 4925968"/>
              <a:gd name="connsiteX1960" fmla="*/ 1699288 w 8014260"/>
              <a:gd name="connsiteY1960" fmla="*/ 3923737 h 4925968"/>
              <a:gd name="connsiteX1961" fmla="*/ 1707028 w 8014260"/>
              <a:gd name="connsiteY1961" fmla="*/ 3923402 h 4925968"/>
              <a:gd name="connsiteX1962" fmla="*/ 1537988 w 8014260"/>
              <a:gd name="connsiteY1962" fmla="*/ 3923393 h 4925968"/>
              <a:gd name="connsiteX1963" fmla="*/ 1571865 w 8014260"/>
              <a:gd name="connsiteY1963" fmla="*/ 3924559 h 4925968"/>
              <a:gd name="connsiteX1964" fmla="*/ 1544228 w 8014260"/>
              <a:gd name="connsiteY1964" fmla="*/ 3925519 h 4925968"/>
              <a:gd name="connsiteX1965" fmla="*/ 1510480 w 8014260"/>
              <a:gd name="connsiteY1965" fmla="*/ 3924148 h 4925968"/>
              <a:gd name="connsiteX1966" fmla="*/ 1537988 w 8014260"/>
              <a:gd name="connsiteY1966" fmla="*/ 3923393 h 4925968"/>
              <a:gd name="connsiteX1967" fmla="*/ 1580583 w 8014260"/>
              <a:gd name="connsiteY1967" fmla="*/ 3923008 h 4925968"/>
              <a:gd name="connsiteX1968" fmla="*/ 1602245 w 8014260"/>
              <a:gd name="connsiteY1968" fmla="*/ 3923257 h 4925968"/>
              <a:gd name="connsiteX1969" fmla="*/ 1634134 w 8014260"/>
              <a:gd name="connsiteY1969" fmla="*/ 3924217 h 4925968"/>
              <a:gd name="connsiteX1970" fmla="*/ 1606361 w 8014260"/>
              <a:gd name="connsiteY1970" fmla="*/ 3924148 h 4925968"/>
              <a:gd name="connsiteX1971" fmla="*/ 1572755 w 8014260"/>
              <a:gd name="connsiteY1971" fmla="*/ 3923119 h 4925968"/>
              <a:gd name="connsiteX1972" fmla="*/ 1580583 w 8014260"/>
              <a:gd name="connsiteY1972" fmla="*/ 3923008 h 4925968"/>
              <a:gd name="connsiteX1973" fmla="*/ 1926629 w 8014260"/>
              <a:gd name="connsiteY1973" fmla="*/ 3922776 h 4925968"/>
              <a:gd name="connsiteX1974" fmla="*/ 1956668 w 8014260"/>
              <a:gd name="connsiteY1974" fmla="*/ 3925588 h 4925968"/>
              <a:gd name="connsiteX1975" fmla="*/ 1929578 w 8014260"/>
              <a:gd name="connsiteY1975" fmla="*/ 3927165 h 4925968"/>
              <a:gd name="connsiteX1976" fmla="*/ 1898372 w 8014260"/>
              <a:gd name="connsiteY1976" fmla="*/ 3924490 h 4925968"/>
              <a:gd name="connsiteX1977" fmla="*/ 1926629 w 8014260"/>
              <a:gd name="connsiteY1977" fmla="*/ 3922776 h 4925968"/>
              <a:gd name="connsiteX1978" fmla="*/ 1392013 w 8014260"/>
              <a:gd name="connsiteY1978" fmla="*/ 3922571 h 4925968"/>
              <a:gd name="connsiteX1979" fmla="*/ 1401649 w 8014260"/>
              <a:gd name="connsiteY1979" fmla="*/ 3923188 h 4925968"/>
              <a:gd name="connsiteX1980" fmla="*/ 1380026 w 8014260"/>
              <a:gd name="connsiteY1980" fmla="*/ 3925368 h 4925968"/>
              <a:gd name="connsiteX1981" fmla="*/ 1397191 w 8014260"/>
              <a:gd name="connsiteY1981" fmla="*/ 3924629 h 4925968"/>
              <a:gd name="connsiteX1982" fmla="*/ 1424966 w 8014260"/>
              <a:gd name="connsiteY1982" fmla="*/ 3924011 h 4925968"/>
              <a:gd name="connsiteX1983" fmla="*/ 1414748 w 8014260"/>
              <a:gd name="connsiteY1983" fmla="*/ 3924508 h 4925968"/>
              <a:gd name="connsiteX1984" fmla="*/ 1403919 w 8014260"/>
              <a:gd name="connsiteY1984" fmla="*/ 3924902 h 4925968"/>
              <a:gd name="connsiteX1985" fmla="*/ 1436281 w 8014260"/>
              <a:gd name="connsiteY1985" fmla="*/ 3924902 h 4925968"/>
              <a:gd name="connsiteX1986" fmla="*/ 1407066 w 8014260"/>
              <a:gd name="connsiteY1986" fmla="*/ 3926891 h 4925968"/>
              <a:gd name="connsiteX1987" fmla="*/ 1382834 w 8014260"/>
              <a:gd name="connsiteY1987" fmla="*/ 3926736 h 4925968"/>
              <a:gd name="connsiteX1988" fmla="*/ 1355564 w 8014260"/>
              <a:gd name="connsiteY1988" fmla="*/ 3927988 h 4925968"/>
              <a:gd name="connsiteX1989" fmla="*/ 1380414 w 8014260"/>
              <a:gd name="connsiteY1989" fmla="*/ 3926721 h 4925968"/>
              <a:gd name="connsiteX1990" fmla="*/ 1374768 w 8014260"/>
              <a:gd name="connsiteY1990" fmla="*/ 3926685 h 4925968"/>
              <a:gd name="connsiteX1991" fmla="*/ 1382729 w 8014260"/>
              <a:gd name="connsiteY1991" fmla="*/ 3925768 h 4925968"/>
              <a:gd name="connsiteX1992" fmla="*/ 1403855 w 8014260"/>
              <a:gd name="connsiteY1992" fmla="*/ 3924904 h 4925968"/>
              <a:gd name="connsiteX1993" fmla="*/ 1392594 w 8014260"/>
              <a:gd name="connsiteY1993" fmla="*/ 3925314 h 4925968"/>
              <a:gd name="connsiteX1994" fmla="*/ 1372015 w 8014260"/>
              <a:gd name="connsiteY1994" fmla="*/ 3925965 h 4925968"/>
              <a:gd name="connsiteX1995" fmla="*/ 1369301 w 8014260"/>
              <a:gd name="connsiteY1995" fmla="*/ 3925979 h 4925968"/>
              <a:gd name="connsiteX1996" fmla="*/ 1355853 w 8014260"/>
              <a:gd name="connsiteY1996" fmla="*/ 3926531 h 4925968"/>
              <a:gd name="connsiteX1997" fmla="*/ 1354432 w 8014260"/>
              <a:gd name="connsiteY1997" fmla="*/ 3926494 h 4925968"/>
              <a:gd name="connsiteX1998" fmla="*/ 1334924 w 8014260"/>
              <a:gd name="connsiteY1998" fmla="*/ 3927578 h 4925968"/>
              <a:gd name="connsiteX1999" fmla="*/ 1301593 w 8014260"/>
              <a:gd name="connsiteY1999" fmla="*/ 3929086 h 4925968"/>
              <a:gd name="connsiteX2000" fmla="*/ 1331148 w 8014260"/>
              <a:gd name="connsiteY2000" fmla="*/ 3927303 h 4925968"/>
              <a:gd name="connsiteX2001" fmla="*/ 1350911 w 8014260"/>
              <a:gd name="connsiteY2001" fmla="*/ 3926403 h 4925968"/>
              <a:gd name="connsiteX2002" fmla="*/ 1345964 w 8014260"/>
              <a:gd name="connsiteY2002" fmla="*/ 3926274 h 4925968"/>
              <a:gd name="connsiteX2003" fmla="*/ 1372089 w 8014260"/>
              <a:gd name="connsiteY2003" fmla="*/ 3923188 h 4925968"/>
              <a:gd name="connsiteX2004" fmla="*/ 1392013 w 8014260"/>
              <a:gd name="connsiteY2004" fmla="*/ 3922571 h 4925968"/>
              <a:gd name="connsiteX2005" fmla="*/ 1591407 w 8014260"/>
              <a:gd name="connsiteY2005" fmla="*/ 3922502 h 4925968"/>
              <a:gd name="connsiteX2006" fmla="*/ 1622201 w 8014260"/>
              <a:gd name="connsiteY2006" fmla="*/ 3922845 h 4925968"/>
              <a:gd name="connsiteX2007" fmla="*/ 1596144 w 8014260"/>
              <a:gd name="connsiteY2007" fmla="*/ 3922845 h 4925968"/>
              <a:gd name="connsiteX2008" fmla="*/ 1563566 w 8014260"/>
              <a:gd name="connsiteY2008" fmla="*/ 3922708 h 4925968"/>
              <a:gd name="connsiteX2009" fmla="*/ 1591407 w 8014260"/>
              <a:gd name="connsiteY2009" fmla="*/ 3922502 h 4925968"/>
              <a:gd name="connsiteX2010" fmla="*/ 1464843 w 8014260"/>
              <a:gd name="connsiteY2010" fmla="*/ 3922476 h 4925968"/>
              <a:gd name="connsiteX2011" fmla="*/ 1475030 w 8014260"/>
              <a:gd name="connsiteY2011" fmla="*/ 3922708 h 4925968"/>
              <a:gd name="connsiteX2012" fmla="*/ 1472387 w 8014260"/>
              <a:gd name="connsiteY2012" fmla="*/ 3922989 h 4925968"/>
              <a:gd name="connsiteX2013" fmla="*/ 1488817 w 8014260"/>
              <a:gd name="connsiteY2013" fmla="*/ 3922819 h 4925968"/>
              <a:gd name="connsiteX2014" fmla="*/ 1498420 w 8014260"/>
              <a:gd name="connsiteY2014" fmla="*/ 3922845 h 4925968"/>
              <a:gd name="connsiteX2015" fmla="*/ 1470502 w 8014260"/>
              <a:gd name="connsiteY2015" fmla="*/ 3923394 h 4925968"/>
              <a:gd name="connsiteX2016" fmla="*/ 1467660 w 8014260"/>
              <a:gd name="connsiteY2016" fmla="*/ 3923419 h 4925968"/>
              <a:gd name="connsiteX2017" fmla="*/ 1465969 w 8014260"/>
              <a:gd name="connsiteY2017" fmla="*/ 3923486 h 4925968"/>
              <a:gd name="connsiteX2018" fmla="*/ 1486483 w 8014260"/>
              <a:gd name="connsiteY2018" fmla="*/ 3923325 h 4925968"/>
              <a:gd name="connsiteX2019" fmla="*/ 1455759 w 8014260"/>
              <a:gd name="connsiteY2019" fmla="*/ 3924148 h 4925968"/>
              <a:gd name="connsiteX2020" fmla="*/ 1427912 w 8014260"/>
              <a:gd name="connsiteY2020" fmla="*/ 3924628 h 4925968"/>
              <a:gd name="connsiteX2021" fmla="*/ 1429404 w 8014260"/>
              <a:gd name="connsiteY2021" fmla="*/ 3924556 h 4925968"/>
              <a:gd name="connsiteX2022" fmla="*/ 1419274 w 8014260"/>
              <a:gd name="connsiteY2022" fmla="*/ 3924765 h 4925968"/>
              <a:gd name="connsiteX2023" fmla="*/ 1444989 w 8014260"/>
              <a:gd name="connsiteY2023" fmla="*/ 3922914 h 4925968"/>
              <a:gd name="connsiteX2024" fmla="*/ 1464843 w 8014260"/>
              <a:gd name="connsiteY2024" fmla="*/ 3922476 h 4925968"/>
              <a:gd name="connsiteX2025" fmla="*/ 1538330 w 8014260"/>
              <a:gd name="connsiteY2025" fmla="*/ 3922228 h 4925968"/>
              <a:gd name="connsiteX2026" fmla="*/ 1549230 w 8014260"/>
              <a:gd name="connsiteY2026" fmla="*/ 3922365 h 4925968"/>
              <a:gd name="connsiteX2027" fmla="*/ 1536764 w 8014260"/>
              <a:gd name="connsiteY2027" fmla="*/ 3922647 h 4925968"/>
              <a:gd name="connsiteX2028" fmla="*/ 1560547 w 8014260"/>
              <a:gd name="connsiteY2028" fmla="*/ 3922708 h 4925968"/>
              <a:gd name="connsiteX2029" fmla="*/ 1549679 w 8014260"/>
              <a:gd name="connsiteY2029" fmla="*/ 3922716 h 4925968"/>
              <a:gd name="connsiteX2030" fmla="*/ 1531562 w 8014260"/>
              <a:gd name="connsiteY2030" fmla="*/ 3922764 h 4925968"/>
              <a:gd name="connsiteX2031" fmla="*/ 1524955 w 8014260"/>
              <a:gd name="connsiteY2031" fmla="*/ 3922914 h 4925968"/>
              <a:gd name="connsiteX2032" fmla="*/ 1491350 w 8014260"/>
              <a:gd name="connsiteY2032" fmla="*/ 3923394 h 4925968"/>
              <a:gd name="connsiteX2033" fmla="*/ 1507378 w 8014260"/>
              <a:gd name="connsiteY2033" fmla="*/ 3922826 h 4925968"/>
              <a:gd name="connsiteX2034" fmla="*/ 1506921 w 8014260"/>
              <a:gd name="connsiteY2034" fmla="*/ 3922828 h 4925968"/>
              <a:gd name="connsiteX2035" fmla="*/ 1500954 w 8014260"/>
              <a:gd name="connsiteY2035" fmla="*/ 3922776 h 4925968"/>
              <a:gd name="connsiteX2036" fmla="*/ 1509864 w 8014260"/>
              <a:gd name="connsiteY2036" fmla="*/ 3922738 h 4925968"/>
              <a:gd name="connsiteX2037" fmla="*/ 1516517 w 8014260"/>
              <a:gd name="connsiteY2037" fmla="*/ 3922503 h 4925968"/>
              <a:gd name="connsiteX2038" fmla="*/ 1538330 w 8014260"/>
              <a:gd name="connsiteY2038" fmla="*/ 3922228 h 4925968"/>
              <a:gd name="connsiteX2039" fmla="*/ 1318361 w 8014260"/>
              <a:gd name="connsiteY2039" fmla="*/ 3921739 h 4925968"/>
              <a:gd name="connsiteX2040" fmla="*/ 1328132 w 8014260"/>
              <a:gd name="connsiteY2040" fmla="*/ 3922914 h 4925968"/>
              <a:gd name="connsiteX2041" fmla="*/ 1302068 w 8014260"/>
              <a:gd name="connsiteY2041" fmla="*/ 3926823 h 4925968"/>
              <a:gd name="connsiteX2042" fmla="*/ 1274092 w 8014260"/>
              <a:gd name="connsiteY2042" fmla="*/ 3926960 h 4925968"/>
              <a:gd name="connsiteX2043" fmla="*/ 1298299 w 8014260"/>
              <a:gd name="connsiteY2043" fmla="*/ 3922365 h 4925968"/>
              <a:gd name="connsiteX2044" fmla="*/ 1318361 w 8014260"/>
              <a:gd name="connsiteY2044" fmla="*/ 3921739 h 4925968"/>
              <a:gd name="connsiteX2045" fmla="*/ 1790222 w 8014260"/>
              <a:gd name="connsiteY2045" fmla="*/ 3921336 h 4925968"/>
              <a:gd name="connsiteX2046" fmla="*/ 1820740 w 8014260"/>
              <a:gd name="connsiteY2046" fmla="*/ 3923257 h 4925968"/>
              <a:gd name="connsiteX2047" fmla="*/ 1794198 w 8014260"/>
              <a:gd name="connsiteY2047" fmla="*/ 3924285 h 4925968"/>
              <a:gd name="connsiteX2048" fmla="*/ 1762520 w 8014260"/>
              <a:gd name="connsiteY2048" fmla="*/ 3922571 h 4925968"/>
              <a:gd name="connsiteX2049" fmla="*/ 1790222 w 8014260"/>
              <a:gd name="connsiteY2049" fmla="*/ 3921336 h 4925968"/>
              <a:gd name="connsiteX2050" fmla="*/ 4338921 w 8014260"/>
              <a:gd name="connsiteY2050" fmla="*/ 3921062 h 4925968"/>
              <a:gd name="connsiteX2051" fmla="*/ 4374926 w 8014260"/>
              <a:gd name="connsiteY2051" fmla="*/ 3959604 h 4925968"/>
              <a:gd name="connsiteX2052" fmla="*/ 4345230 w 8014260"/>
              <a:gd name="connsiteY2052" fmla="*/ 3983744 h 4925968"/>
              <a:gd name="connsiteX2053" fmla="*/ 4307992 w 8014260"/>
              <a:gd name="connsiteY2053" fmla="*/ 3946230 h 4925968"/>
              <a:gd name="connsiteX2054" fmla="*/ 4338921 w 8014260"/>
              <a:gd name="connsiteY2054" fmla="*/ 3921062 h 4925968"/>
              <a:gd name="connsiteX2055" fmla="*/ 1654231 w 8014260"/>
              <a:gd name="connsiteY2055" fmla="*/ 3920993 h 4925968"/>
              <a:gd name="connsiteX2056" fmla="*/ 1684885 w 8014260"/>
              <a:gd name="connsiteY2056" fmla="*/ 3921953 h 4925968"/>
              <a:gd name="connsiteX2057" fmla="*/ 1658620 w 8014260"/>
              <a:gd name="connsiteY2057" fmla="*/ 3922571 h 4925968"/>
              <a:gd name="connsiteX2058" fmla="*/ 1626798 w 8014260"/>
              <a:gd name="connsiteY2058" fmla="*/ 3921885 h 4925968"/>
              <a:gd name="connsiteX2059" fmla="*/ 1654231 w 8014260"/>
              <a:gd name="connsiteY2059" fmla="*/ 3920993 h 4925968"/>
              <a:gd name="connsiteX2060" fmla="*/ 961177 w 8014260"/>
              <a:gd name="connsiteY2060" fmla="*/ 3920213 h 4925968"/>
              <a:gd name="connsiteX2061" fmla="*/ 971105 w 8014260"/>
              <a:gd name="connsiteY2061" fmla="*/ 3924217 h 4925968"/>
              <a:gd name="connsiteX2062" fmla="*/ 949502 w 8014260"/>
              <a:gd name="connsiteY2062" fmla="*/ 3934504 h 4925968"/>
              <a:gd name="connsiteX2063" fmla="*/ 921178 w 8014260"/>
              <a:gd name="connsiteY2063" fmla="*/ 3931761 h 4925968"/>
              <a:gd name="connsiteX2064" fmla="*/ 942505 w 8014260"/>
              <a:gd name="connsiteY2064" fmla="*/ 3920582 h 4925968"/>
              <a:gd name="connsiteX2065" fmla="*/ 961177 w 8014260"/>
              <a:gd name="connsiteY2065" fmla="*/ 3920213 h 4925968"/>
              <a:gd name="connsiteX2066" fmla="*/ 734505 w 8014260"/>
              <a:gd name="connsiteY2066" fmla="*/ 3919690 h 4925968"/>
              <a:gd name="connsiteX2067" fmla="*/ 761727 w 8014260"/>
              <a:gd name="connsiteY2067" fmla="*/ 3925725 h 4925968"/>
              <a:gd name="connsiteX2068" fmla="*/ 739991 w 8014260"/>
              <a:gd name="connsiteY2068" fmla="*/ 3939304 h 4925968"/>
              <a:gd name="connsiteX2069" fmla="*/ 712216 w 8014260"/>
              <a:gd name="connsiteY2069" fmla="*/ 3933132 h 4925968"/>
              <a:gd name="connsiteX2070" fmla="*/ 734505 w 8014260"/>
              <a:gd name="connsiteY2070" fmla="*/ 3919690 h 4925968"/>
              <a:gd name="connsiteX2071" fmla="*/ 2603779 w 8014260"/>
              <a:gd name="connsiteY2071" fmla="*/ 3919485 h 4925968"/>
              <a:gd name="connsiteX2072" fmla="*/ 2635188 w 8014260"/>
              <a:gd name="connsiteY2072" fmla="*/ 3923737 h 4925968"/>
              <a:gd name="connsiteX2073" fmla="*/ 2609882 w 8014260"/>
              <a:gd name="connsiteY2073" fmla="*/ 3930732 h 4925968"/>
              <a:gd name="connsiteX2074" fmla="*/ 2577307 w 8014260"/>
              <a:gd name="connsiteY2074" fmla="*/ 3926480 h 4925968"/>
              <a:gd name="connsiteX2075" fmla="*/ 2603779 w 8014260"/>
              <a:gd name="connsiteY2075" fmla="*/ 3919485 h 4925968"/>
              <a:gd name="connsiteX2076" fmla="*/ 1245944 w 8014260"/>
              <a:gd name="connsiteY2076" fmla="*/ 3919081 h 4925968"/>
              <a:gd name="connsiteX2077" fmla="*/ 1254066 w 8014260"/>
              <a:gd name="connsiteY2077" fmla="*/ 3921336 h 4925968"/>
              <a:gd name="connsiteX2078" fmla="*/ 1228822 w 8014260"/>
              <a:gd name="connsiteY2078" fmla="*/ 3926617 h 4925968"/>
              <a:gd name="connsiteX2079" fmla="*/ 1201050 w 8014260"/>
              <a:gd name="connsiteY2079" fmla="*/ 3925451 h 4925968"/>
              <a:gd name="connsiteX2080" fmla="*/ 1226562 w 8014260"/>
              <a:gd name="connsiteY2080" fmla="*/ 3919347 h 4925968"/>
              <a:gd name="connsiteX2081" fmla="*/ 1245944 w 8014260"/>
              <a:gd name="connsiteY2081" fmla="*/ 3919081 h 4925968"/>
              <a:gd name="connsiteX2082" fmla="*/ 1581532 w 8014260"/>
              <a:gd name="connsiteY2082" fmla="*/ 3918798 h 4925968"/>
              <a:gd name="connsiteX2083" fmla="*/ 1610678 w 8014260"/>
              <a:gd name="connsiteY2083" fmla="*/ 3919690 h 4925968"/>
              <a:gd name="connsiteX2084" fmla="*/ 1583590 w 8014260"/>
              <a:gd name="connsiteY2084" fmla="*/ 3921130 h 4925968"/>
              <a:gd name="connsiteX2085" fmla="*/ 1554579 w 8014260"/>
              <a:gd name="connsiteY2085" fmla="*/ 3920650 h 4925968"/>
              <a:gd name="connsiteX2086" fmla="*/ 1581532 w 8014260"/>
              <a:gd name="connsiteY2086" fmla="*/ 3918798 h 4925968"/>
              <a:gd name="connsiteX2087" fmla="*/ 3604292 w 8014260"/>
              <a:gd name="connsiteY2087" fmla="*/ 3917359 h 4925968"/>
              <a:gd name="connsiteX2088" fmla="*/ 3641325 w 8014260"/>
              <a:gd name="connsiteY2088" fmla="*/ 3930595 h 4925968"/>
              <a:gd name="connsiteX2089" fmla="*/ 3609366 w 8014260"/>
              <a:gd name="connsiteY2089" fmla="*/ 3947808 h 4925968"/>
              <a:gd name="connsiteX2090" fmla="*/ 3572539 w 8014260"/>
              <a:gd name="connsiteY2090" fmla="*/ 3934366 h 4925968"/>
              <a:gd name="connsiteX2091" fmla="*/ 3604292 w 8014260"/>
              <a:gd name="connsiteY2091" fmla="*/ 3917359 h 4925968"/>
              <a:gd name="connsiteX2092" fmla="*/ 1716501 w 8014260"/>
              <a:gd name="connsiteY2092" fmla="*/ 3916810 h 4925968"/>
              <a:gd name="connsiteX2093" fmla="*/ 1746331 w 8014260"/>
              <a:gd name="connsiteY2093" fmla="*/ 3918662 h 4925968"/>
              <a:gd name="connsiteX2094" fmla="*/ 1720135 w 8014260"/>
              <a:gd name="connsiteY2094" fmla="*/ 3920445 h 4925968"/>
              <a:gd name="connsiteX2095" fmla="*/ 1690371 w 8014260"/>
              <a:gd name="connsiteY2095" fmla="*/ 3919005 h 4925968"/>
              <a:gd name="connsiteX2096" fmla="*/ 1716501 w 8014260"/>
              <a:gd name="connsiteY2096" fmla="*/ 3916810 h 4925968"/>
              <a:gd name="connsiteX2097" fmla="*/ 1527193 w 8014260"/>
              <a:gd name="connsiteY2097" fmla="*/ 3916424 h 4925968"/>
              <a:gd name="connsiteX2098" fmla="*/ 1537027 w 8014260"/>
              <a:gd name="connsiteY2098" fmla="*/ 3917496 h 4925968"/>
              <a:gd name="connsiteX2099" fmla="*/ 1512886 w 8014260"/>
              <a:gd name="connsiteY2099" fmla="*/ 3919965 h 4925968"/>
              <a:gd name="connsiteX2100" fmla="*/ 1481338 w 8014260"/>
              <a:gd name="connsiteY2100" fmla="*/ 3919485 h 4925968"/>
              <a:gd name="connsiteX2101" fmla="*/ 1507127 w 8014260"/>
              <a:gd name="connsiteY2101" fmla="*/ 3916536 h 4925968"/>
              <a:gd name="connsiteX2102" fmla="*/ 1527193 w 8014260"/>
              <a:gd name="connsiteY2102" fmla="*/ 3916424 h 4925968"/>
              <a:gd name="connsiteX2103" fmla="*/ 1853457 w 8014260"/>
              <a:gd name="connsiteY2103" fmla="*/ 3915987 h 4925968"/>
              <a:gd name="connsiteX2104" fmla="*/ 1882260 w 8014260"/>
              <a:gd name="connsiteY2104" fmla="*/ 3918936 h 4925968"/>
              <a:gd name="connsiteX2105" fmla="*/ 1854691 w 8014260"/>
              <a:gd name="connsiteY2105" fmla="*/ 3921200 h 4925968"/>
              <a:gd name="connsiteX2106" fmla="*/ 1826024 w 8014260"/>
              <a:gd name="connsiteY2106" fmla="*/ 3918662 h 4925968"/>
              <a:gd name="connsiteX2107" fmla="*/ 1853457 w 8014260"/>
              <a:gd name="connsiteY2107" fmla="*/ 3915987 h 4925968"/>
              <a:gd name="connsiteX2108" fmla="*/ 525816 w 8014260"/>
              <a:gd name="connsiteY2108" fmla="*/ 3915712 h 4925968"/>
              <a:gd name="connsiteX2109" fmla="*/ 553040 w 8014260"/>
              <a:gd name="connsiteY2109" fmla="*/ 3926959 h 4925968"/>
              <a:gd name="connsiteX2110" fmla="*/ 529860 w 8014260"/>
              <a:gd name="connsiteY2110" fmla="*/ 3943281 h 4925968"/>
              <a:gd name="connsiteX2111" fmla="*/ 504416 w 8014260"/>
              <a:gd name="connsiteY2111" fmla="*/ 3933474 h 4925968"/>
              <a:gd name="connsiteX2112" fmla="*/ 525816 w 8014260"/>
              <a:gd name="connsiteY2112" fmla="*/ 3915712 h 4925968"/>
              <a:gd name="connsiteX2113" fmla="*/ 1986910 w 8014260"/>
              <a:gd name="connsiteY2113" fmla="*/ 3915644 h 4925968"/>
              <a:gd name="connsiteX2114" fmla="*/ 2017977 w 8014260"/>
              <a:gd name="connsiteY2114" fmla="*/ 3919484 h 4925968"/>
              <a:gd name="connsiteX2115" fmla="*/ 1992672 w 8014260"/>
              <a:gd name="connsiteY2115" fmla="*/ 3922502 h 4925968"/>
              <a:gd name="connsiteX2116" fmla="*/ 1961742 w 8014260"/>
              <a:gd name="connsiteY2116" fmla="*/ 3919073 h 4925968"/>
              <a:gd name="connsiteX2117" fmla="*/ 1986910 w 8014260"/>
              <a:gd name="connsiteY2117" fmla="*/ 3915644 h 4925968"/>
              <a:gd name="connsiteX2118" fmla="*/ 3396426 w 8014260"/>
              <a:gd name="connsiteY2118" fmla="*/ 3915302 h 4925968"/>
              <a:gd name="connsiteX2119" fmla="*/ 3431950 w 8014260"/>
              <a:gd name="connsiteY2119" fmla="*/ 3922845 h 4925968"/>
              <a:gd name="connsiteX2120" fmla="*/ 3401981 w 8014260"/>
              <a:gd name="connsiteY2120" fmla="*/ 3938138 h 4925968"/>
              <a:gd name="connsiteX2121" fmla="*/ 3365222 w 8014260"/>
              <a:gd name="connsiteY2121" fmla="*/ 3930800 h 4925968"/>
              <a:gd name="connsiteX2122" fmla="*/ 3396426 w 8014260"/>
              <a:gd name="connsiteY2122" fmla="*/ 3915302 h 4925968"/>
              <a:gd name="connsiteX2123" fmla="*/ 2122758 w 8014260"/>
              <a:gd name="connsiteY2123" fmla="*/ 3915301 h 4925968"/>
              <a:gd name="connsiteX2124" fmla="*/ 2153825 w 8014260"/>
              <a:gd name="connsiteY2124" fmla="*/ 3919896 h 4925968"/>
              <a:gd name="connsiteX2125" fmla="*/ 2128450 w 8014260"/>
              <a:gd name="connsiteY2125" fmla="*/ 3923805 h 4925968"/>
              <a:gd name="connsiteX2126" fmla="*/ 2097521 w 8014260"/>
              <a:gd name="connsiteY2126" fmla="*/ 3919553 h 4925968"/>
              <a:gd name="connsiteX2127" fmla="*/ 2122758 w 8014260"/>
              <a:gd name="connsiteY2127" fmla="*/ 3915301 h 4925968"/>
              <a:gd name="connsiteX2128" fmla="*/ 3872371 w 8014260"/>
              <a:gd name="connsiteY2128" fmla="*/ 3914067 h 4925968"/>
              <a:gd name="connsiteX2129" fmla="*/ 3911187 w 8014260"/>
              <a:gd name="connsiteY2129" fmla="*/ 3936835 h 4925968"/>
              <a:gd name="connsiteX2130" fmla="*/ 3881286 w 8014260"/>
              <a:gd name="connsiteY2130" fmla="*/ 3954255 h 4925968"/>
              <a:gd name="connsiteX2131" fmla="*/ 3842676 w 8014260"/>
              <a:gd name="connsiteY2131" fmla="*/ 3931623 h 4925968"/>
              <a:gd name="connsiteX2132" fmla="*/ 3872371 w 8014260"/>
              <a:gd name="connsiteY2132" fmla="*/ 3914067 h 4925968"/>
              <a:gd name="connsiteX2133" fmla="*/ 2257998 w 8014260"/>
              <a:gd name="connsiteY2133" fmla="*/ 3913998 h 4925968"/>
              <a:gd name="connsiteX2134" fmla="*/ 2289476 w 8014260"/>
              <a:gd name="connsiteY2134" fmla="*/ 3919142 h 4925968"/>
              <a:gd name="connsiteX2135" fmla="*/ 2264582 w 8014260"/>
              <a:gd name="connsiteY2135" fmla="*/ 3924079 h 4925968"/>
              <a:gd name="connsiteX2136" fmla="*/ 2233241 w 8014260"/>
              <a:gd name="connsiteY2136" fmla="*/ 3919347 h 4925968"/>
              <a:gd name="connsiteX2137" fmla="*/ 2257998 w 8014260"/>
              <a:gd name="connsiteY2137" fmla="*/ 3913998 h 4925968"/>
              <a:gd name="connsiteX2138" fmla="*/ 6065300 w 8014260"/>
              <a:gd name="connsiteY2138" fmla="*/ 3913941 h 4925968"/>
              <a:gd name="connsiteX2139" fmla="*/ 6090866 w 8014260"/>
              <a:gd name="connsiteY2139" fmla="*/ 3937521 h 4925968"/>
              <a:gd name="connsiteX2140" fmla="*/ 6057742 w 8014260"/>
              <a:gd name="connsiteY2140" fmla="*/ 3999586 h 4925968"/>
              <a:gd name="connsiteX2141" fmla="*/ 6019611 w 8014260"/>
              <a:gd name="connsiteY2141" fmla="*/ 3979355 h 4925968"/>
              <a:gd name="connsiteX2142" fmla="*/ 6051158 w 8014260"/>
              <a:gd name="connsiteY2142" fmla="*/ 3919073 h 4925968"/>
              <a:gd name="connsiteX2143" fmla="*/ 6065300 w 8014260"/>
              <a:gd name="connsiteY2143" fmla="*/ 3913941 h 4925968"/>
              <a:gd name="connsiteX2144" fmla="*/ 1171529 w 8014260"/>
              <a:gd name="connsiteY2144" fmla="*/ 3913424 h 4925968"/>
              <a:gd name="connsiteX2145" fmla="*/ 1180685 w 8014260"/>
              <a:gd name="connsiteY2145" fmla="*/ 3916330 h 4925968"/>
              <a:gd name="connsiteX2146" fmla="*/ 1157438 w 8014260"/>
              <a:gd name="connsiteY2146" fmla="*/ 3923599 h 4925968"/>
              <a:gd name="connsiteX2147" fmla="*/ 1128633 w 8014260"/>
              <a:gd name="connsiteY2147" fmla="*/ 3922159 h 4925968"/>
              <a:gd name="connsiteX2148" fmla="*/ 1152701 w 8014260"/>
              <a:gd name="connsiteY2148" fmla="*/ 3913655 h 4925968"/>
              <a:gd name="connsiteX2149" fmla="*/ 1171529 w 8014260"/>
              <a:gd name="connsiteY2149" fmla="*/ 3913424 h 4925968"/>
              <a:gd name="connsiteX2150" fmla="*/ 1454266 w 8014260"/>
              <a:gd name="connsiteY2150" fmla="*/ 3913191 h 4925968"/>
              <a:gd name="connsiteX2151" fmla="*/ 1463507 w 8014260"/>
              <a:gd name="connsiteY2151" fmla="*/ 3914889 h 4925968"/>
              <a:gd name="connsiteX2152" fmla="*/ 1436693 w 8014260"/>
              <a:gd name="connsiteY2152" fmla="*/ 3918661 h 4925968"/>
              <a:gd name="connsiteX2153" fmla="*/ 1409397 w 8014260"/>
              <a:gd name="connsiteY2153" fmla="*/ 3917770 h 4925968"/>
              <a:gd name="connsiteX2154" fmla="*/ 1434428 w 8014260"/>
              <a:gd name="connsiteY2154" fmla="*/ 3913243 h 4925968"/>
              <a:gd name="connsiteX2155" fmla="*/ 1454266 w 8014260"/>
              <a:gd name="connsiteY2155" fmla="*/ 3913191 h 4925968"/>
              <a:gd name="connsiteX2156" fmla="*/ 1643735 w 8014260"/>
              <a:gd name="connsiteY2156" fmla="*/ 3912009 h 4925968"/>
              <a:gd name="connsiteX2157" fmla="*/ 1672677 w 8014260"/>
              <a:gd name="connsiteY2157" fmla="*/ 3914067 h 4925968"/>
              <a:gd name="connsiteX2158" fmla="*/ 1647370 w 8014260"/>
              <a:gd name="connsiteY2158" fmla="*/ 3916741 h 4925968"/>
              <a:gd name="connsiteX2159" fmla="*/ 1616784 w 8014260"/>
              <a:gd name="connsiteY2159" fmla="*/ 3915096 h 4925968"/>
              <a:gd name="connsiteX2160" fmla="*/ 1643735 w 8014260"/>
              <a:gd name="connsiteY2160" fmla="*/ 3912009 h 4925968"/>
              <a:gd name="connsiteX2161" fmla="*/ 2395363 w 8014260"/>
              <a:gd name="connsiteY2161" fmla="*/ 3911461 h 4925968"/>
              <a:gd name="connsiteX2162" fmla="*/ 2424990 w 8014260"/>
              <a:gd name="connsiteY2162" fmla="*/ 3916810 h 4925968"/>
              <a:gd name="connsiteX2163" fmla="*/ 2398518 w 8014260"/>
              <a:gd name="connsiteY2163" fmla="*/ 3923051 h 4925968"/>
              <a:gd name="connsiteX2164" fmla="*/ 2368960 w 8014260"/>
              <a:gd name="connsiteY2164" fmla="*/ 3918113 h 4925968"/>
              <a:gd name="connsiteX2165" fmla="*/ 2395363 w 8014260"/>
              <a:gd name="connsiteY2165" fmla="*/ 3911461 h 4925968"/>
              <a:gd name="connsiteX2166" fmla="*/ 3739463 w 8014260"/>
              <a:gd name="connsiteY2166" fmla="*/ 3909678 h 4925968"/>
              <a:gd name="connsiteX2167" fmla="*/ 3776359 w 8014260"/>
              <a:gd name="connsiteY2167" fmla="*/ 3928263 h 4925968"/>
              <a:gd name="connsiteX2168" fmla="*/ 3744127 w 8014260"/>
              <a:gd name="connsiteY2168" fmla="*/ 3944516 h 4925968"/>
              <a:gd name="connsiteX2169" fmla="*/ 3707436 w 8014260"/>
              <a:gd name="connsiteY2169" fmla="*/ 3926480 h 4925968"/>
              <a:gd name="connsiteX2170" fmla="*/ 3739463 w 8014260"/>
              <a:gd name="connsiteY2170" fmla="*/ 3909678 h 4925968"/>
              <a:gd name="connsiteX2171" fmla="*/ 2832492 w 8014260"/>
              <a:gd name="connsiteY2171" fmla="*/ 3909000 h 4925968"/>
              <a:gd name="connsiteX2172" fmla="*/ 2843054 w 8014260"/>
              <a:gd name="connsiteY2172" fmla="*/ 3911049 h 4925968"/>
              <a:gd name="connsiteX2173" fmla="*/ 2818708 w 8014260"/>
              <a:gd name="connsiteY2173" fmla="*/ 3920993 h 4925968"/>
              <a:gd name="connsiteX2174" fmla="*/ 2785104 w 8014260"/>
              <a:gd name="connsiteY2174" fmla="*/ 3921062 h 4925968"/>
              <a:gd name="connsiteX2175" fmla="*/ 2811438 w 8014260"/>
              <a:gd name="connsiteY2175" fmla="*/ 3911117 h 4925968"/>
              <a:gd name="connsiteX2176" fmla="*/ 2832492 w 8014260"/>
              <a:gd name="connsiteY2176" fmla="*/ 3909000 h 4925968"/>
              <a:gd name="connsiteX2177" fmla="*/ 1779525 w 8014260"/>
              <a:gd name="connsiteY2177" fmla="*/ 3908992 h 4925968"/>
              <a:gd name="connsiteX2178" fmla="*/ 1808330 w 8014260"/>
              <a:gd name="connsiteY2178" fmla="*/ 3912009 h 4925968"/>
              <a:gd name="connsiteX2179" fmla="*/ 1782958 w 8014260"/>
              <a:gd name="connsiteY2179" fmla="*/ 3915233 h 4925968"/>
              <a:gd name="connsiteX2180" fmla="*/ 1752641 w 8014260"/>
              <a:gd name="connsiteY2180" fmla="*/ 3912832 h 4925968"/>
              <a:gd name="connsiteX2181" fmla="*/ 1779525 w 8014260"/>
              <a:gd name="connsiteY2181" fmla="*/ 3908992 h 4925968"/>
              <a:gd name="connsiteX2182" fmla="*/ 1379890 w 8014260"/>
              <a:gd name="connsiteY2182" fmla="*/ 3908110 h 4925968"/>
              <a:gd name="connsiteX2183" fmla="*/ 1389096 w 8014260"/>
              <a:gd name="connsiteY2183" fmla="*/ 3910638 h 4925968"/>
              <a:gd name="connsiteX2184" fmla="*/ 1365780 w 8014260"/>
              <a:gd name="connsiteY2184" fmla="*/ 3915919 h 4925968"/>
              <a:gd name="connsiteX2185" fmla="*/ 1336155 w 8014260"/>
              <a:gd name="connsiteY2185" fmla="*/ 3914273 h 4925968"/>
              <a:gd name="connsiteX2186" fmla="*/ 1359881 w 8014260"/>
              <a:gd name="connsiteY2186" fmla="*/ 3908307 h 4925968"/>
              <a:gd name="connsiteX2187" fmla="*/ 1379890 w 8014260"/>
              <a:gd name="connsiteY2187" fmla="*/ 3908110 h 4925968"/>
              <a:gd name="connsiteX2188" fmla="*/ 2907656 w 8014260"/>
              <a:gd name="connsiteY2188" fmla="*/ 3908022 h 4925968"/>
              <a:gd name="connsiteX2189" fmla="*/ 2917463 w 8014260"/>
              <a:gd name="connsiteY2189" fmla="*/ 3910089 h 4925968"/>
              <a:gd name="connsiteX2190" fmla="*/ 2889345 w 8014260"/>
              <a:gd name="connsiteY2190" fmla="*/ 3920238 h 4925968"/>
              <a:gd name="connsiteX2191" fmla="*/ 2858210 w 8014260"/>
              <a:gd name="connsiteY2191" fmla="*/ 3920993 h 4925968"/>
              <a:gd name="connsiteX2192" fmla="*/ 2885710 w 8014260"/>
              <a:gd name="connsiteY2192" fmla="*/ 3910432 h 4925968"/>
              <a:gd name="connsiteX2193" fmla="*/ 2907656 w 8014260"/>
              <a:gd name="connsiteY2193" fmla="*/ 3908022 h 4925968"/>
              <a:gd name="connsiteX2194" fmla="*/ 2528958 w 8014260"/>
              <a:gd name="connsiteY2194" fmla="*/ 3907140 h 4925968"/>
              <a:gd name="connsiteX2195" fmla="*/ 2560642 w 8014260"/>
              <a:gd name="connsiteY2195" fmla="*/ 3912695 h 4925968"/>
              <a:gd name="connsiteX2196" fmla="*/ 2536090 w 8014260"/>
              <a:gd name="connsiteY2196" fmla="*/ 3919828 h 4925968"/>
              <a:gd name="connsiteX2197" fmla="*/ 2504543 w 8014260"/>
              <a:gd name="connsiteY2197" fmla="*/ 3914615 h 4925968"/>
              <a:gd name="connsiteX2198" fmla="*/ 2528958 w 8014260"/>
              <a:gd name="connsiteY2198" fmla="*/ 3907140 h 4925968"/>
              <a:gd name="connsiteX2199" fmla="*/ 2759404 w 8014260"/>
              <a:gd name="connsiteY2199" fmla="*/ 3907080 h 4925968"/>
              <a:gd name="connsiteX2200" fmla="*/ 2770222 w 8014260"/>
              <a:gd name="connsiteY2200" fmla="*/ 3909609 h 4925968"/>
              <a:gd name="connsiteX2201" fmla="*/ 2744779 w 8014260"/>
              <a:gd name="connsiteY2201" fmla="*/ 3919690 h 4925968"/>
              <a:gd name="connsiteX2202" fmla="*/ 2712615 w 8014260"/>
              <a:gd name="connsiteY2202" fmla="*/ 3918319 h 4925968"/>
              <a:gd name="connsiteX2203" fmla="*/ 2739224 w 8014260"/>
              <a:gd name="connsiteY2203" fmla="*/ 3908306 h 4925968"/>
              <a:gd name="connsiteX2204" fmla="*/ 2759404 w 8014260"/>
              <a:gd name="connsiteY2204" fmla="*/ 3907080 h 4925968"/>
              <a:gd name="connsiteX2205" fmla="*/ 1915382 w 8014260"/>
              <a:gd name="connsiteY2205" fmla="*/ 3906523 h 4925968"/>
              <a:gd name="connsiteX2206" fmla="*/ 1943981 w 8014260"/>
              <a:gd name="connsiteY2206" fmla="*/ 3910569 h 4925968"/>
              <a:gd name="connsiteX2207" fmla="*/ 1918333 w 8014260"/>
              <a:gd name="connsiteY2207" fmla="*/ 3914410 h 4925968"/>
              <a:gd name="connsiteX2208" fmla="*/ 1888225 w 8014260"/>
              <a:gd name="connsiteY2208" fmla="*/ 3911049 h 4925968"/>
              <a:gd name="connsiteX2209" fmla="*/ 1915382 w 8014260"/>
              <a:gd name="connsiteY2209" fmla="*/ 3906523 h 4925968"/>
              <a:gd name="connsiteX2210" fmla="*/ 1569051 w 8014260"/>
              <a:gd name="connsiteY2210" fmla="*/ 3906318 h 4925968"/>
              <a:gd name="connsiteX2211" fmla="*/ 1598882 w 8014260"/>
              <a:gd name="connsiteY2211" fmla="*/ 3908855 h 4925968"/>
              <a:gd name="connsiteX2212" fmla="*/ 1572825 w 8014260"/>
              <a:gd name="connsiteY2212" fmla="*/ 3912832 h 4925968"/>
              <a:gd name="connsiteX2213" fmla="*/ 1544774 w 8014260"/>
              <a:gd name="connsiteY2213" fmla="*/ 3911049 h 4925968"/>
              <a:gd name="connsiteX2214" fmla="*/ 1569051 w 8014260"/>
              <a:gd name="connsiteY2214" fmla="*/ 3906318 h 4925968"/>
              <a:gd name="connsiteX2215" fmla="*/ 2980968 w 8014260"/>
              <a:gd name="connsiteY2215" fmla="*/ 3905219 h 4925968"/>
              <a:gd name="connsiteX2216" fmla="*/ 2990707 w 8014260"/>
              <a:gd name="connsiteY2216" fmla="*/ 3906934 h 4925968"/>
              <a:gd name="connsiteX2217" fmla="*/ 2961903 w 8014260"/>
              <a:gd name="connsiteY2217" fmla="*/ 3917907 h 4925968"/>
              <a:gd name="connsiteX2218" fmla="*/ 2929807 w 8014260"/>
              <a:gd name="connsiteY2218" fmla="*/ 3918730 h 4925968"/>
              <a:gd name="connsiteX2219" fmla="*/ 2960120 w 8014260"/>
              <a:gd name="connsiteY2219" fmla="*/ 3907826 h 4925968"/>
              <a:gd name="connsiteX2220" fmla="*/ 2980968 w 8014260"/>
              <a:gd name="connsiteY2220" fmla="*/ 3905219 h 4925968"/>
              <a:gd name="connsiteX2221" fmla="*/ 3346465 w 8014260"/>
              <a:gd name="connsiteY2221" fmla="*/ 3905177 h 4925968"/>
              <a:gd name="connsiteX2222" fmla="*/ 3358090 w 8014260"/>
              <a:gd name="connsiteY2222" fmla="*/ 3910158 h 4925968"/>
              <a:gd name="connsiteX2223" fmla="*/ 3327091 w 8014260"/>
              <a:gd name="connsiteY2223" fmla="*/ 3925245 h 4925968"/>
              <a:gd name="connsiteX2224" fmla="*/ 3291773 w 8014260"/>
              <a:gd name="connsiteY2224" fmla="*/ 3920993 h 4925968"/>
              <a:gd name="connsiteX2225" fmla="*/ 3322908 w 8014260"/>
              <a:gd name="connsiteY2225" fmla="*/ 3906318 h 4925968"/>
              <a:gd name="connsiteX2226" fmla="*/ 3346465 w 8014260"/>
              <a:gd name="connsiteY2226" fmla="*/ 3905177 h 4925968"/>
              <a:gd name="connsiteX2227" fmla="*/ 869743 w 8014260"/>
              <a:gd name="connsiteY2227" fmla="*/ 3904603 h 4925968"/>
              <a:gd name="connsiteX2228" fmla="*/ 896963 w 8014260"/>
              <a:gd name="connsiteY2228" fmla="*/ 3912558 h 4925968"/>
              <a:gd name="connsiteX2229" fmla="*/ 874476 w 8014260"/>
              <a:gd name="connsiteY2229" fmla="*/ 3923257 h 4925968"/>
              <a:gd name="connsiteX2230" fmla="*/ 846975 w 8014260"/>
              <a:gd name="connsiteY2230" fmla="*/ 3915987 h 4925968"/>
              <a:gd name="connsiteX2231" fmla="*/ 869743 w 8014260"/>
              <a:gd name="connsiteY2231" fmla="*/ 3904603 h 4925968"/>
              <a:gd name="connsiteX2232" fmla="*/ 2048565 w 8014260"/>
              <a:gd name="connsiteY2232" fmla="*/ 3904259 h 4925968"/>
              <a:gd name="connsiteX2233" fmla="*/ 2079428 w 8014260"/>
              <a:gd name="connsiteY2233" fmla="*/ 3908649 h 4925968"/>
              <a:gd name="connsiteX2234" fmla="*/ 2053706 w 8014260"/>
              <a:gd name="connsiteY2234" fmla="*/ 3913792 h 4925968"/>
              <a:gd name="connsiteX2235" fmla="*/ 2023806 w 8014260"/>
              <a:gd name="connsiteY2235" fmla="*/ 3909609 h 4925968"/>
              <a:gd name="connsiteX2236" fmla="*/ 2048565 w 8014260"/>
              <a:gd name="connsiteY2236" fmla="*/ 3904259 h 4925968"/>
              <a:gd name="connsiteX2237" fmla="*/ 4203956 w 8014260"/>
              <a:gd name="connsiteY2237" fmla="*/ 3903779 h 4925968"/>
              <a:gd name="connsiteX2238" fmla="*/ 4240234 w 8014260"/>
              <a:gd name="connsiteY2238" fmla="*/ 3937795 h 4925968"/>
              <a:gd name="connsiteX2239" fmla="*/ 4210745 w 8014260"/>
              <a:gd name="connsiteY2239" fmla="*/ 3959123 h 4925968"/>
              <a:gd name="connsiteX2240" fmla="*/ 4173300 w 8014260"/>
              <a:gd name="connsiteY2240" fmla="*/ 3926000 h 4925968"/>
              <a:gd name="connsiteX2241" fmla="*/ 4203956 w 8014260"/>
              <a:gd name="connsiteY2241" fmla="*/ 3903779 h 4925968"/>
              <a:gd name="connsiteX2242" fmla="*/ 1078360 w 8014260"/>
              <a:gd name="connsiteY2242" fmla="*/ 3903368 h 4925968"/>
              <a:gd name="connsiteX2243" fmla="*/ 1106002 w 8014260"/>
              <a:gd name="connsiteY2243" fmla="*/ 3907895 h 4925968"/>
              <a:gd name="connsiteX2244" fmla="*/ 1083300 w 8014260"/>
              <a:gd name="connsiteY2244" fmla="*/ 3917428 h 4925968"/>
              <a:gd name="connsiteX2245" fmla="*/ 1055868 w 8014260"/>
              <a:gd name="connsiteY2245" fmla="*/ 3913793 h 4925968"/>
              <a:gd name="connsiteX2246" fmla="*/ 1078360 w 8014260"/>
              <a:gd name="connsiteY2246" fmla="*/ 3903368 h 4925968"/>
              <a:gd name="connsiteX2247" fmla="*/ 3051820 w 8014260"/>
              <a:gd name="connsiteY2247" fmla="*/ 3901997 h 4925968"/>
              <a:gd name="connsiteX2248" fmla="*/ 3063539 w 8014260"/>
              <a:gd name="connsiteY2248" fmla="*/ 3903506 h 4925968"/>
              <a:gd name="connsiteX2249" fmla="*/ 3037135 w 8014260"/>
              <a:gd name="connsiteY2249" fmla="*/ 3914890 h 4925968"/>
              <a:gd name="connsiteX2250" fmla="*/ 3003120 w 8014260"/>
              <a:gd name="connsiteY2250" fmla="*/ 3916399 h 4925968"/>
              <a:gd name="connsiteX2251" fmla="*/ 3029455 w 8014260"/>
              <a:gd name="connsiteY2251" fmla="*/ 3905220 h 4925968"/>
              <a:gd name="connsiteX2252" fmla="*/ 3051820 w 8014260"/>
              <a:gd name="connsiteY2252" fmla="*/ 3901997 h 4925968"/>
              <a:gd name="connsiteX2253" fmla="*/ 2183863 w 8014260"/>
              <a:gd name="connsiteY2253" fmla="*/ 3901585 h 4925968"/>
              <a:gd name="connsiteX2254" fmla="*/ 2215067 w 8014260"/>
              <a:gd name="connsiteY2254" fmla="*/ 3906454 h 4925968"/>
              <a:gd name="connsiteX2255" fmla="*/ 2189829 w 8014260"/>
              <a:gd name="connsiteY2255" fmla="*/ 3912695 h 4925968"/>
              <a:gd name="connsiteX2256" fmla="*/ 2159586 w 8014260"/>
              <a:gd name="connsiteY2256" fmla="*/ 3907895 h 4925968"/>
              <a:gd name="connsiteX2257" fmla="*/ 2183863 w 8014260"/>
              <a:gd name="connsiteY2257" fmla="*/ 3901585 h 4925968"/>
              <a:gd name="connsiteX2258" fmla="*/ 1705047 w 8014260"/>
              <a:gd name="connsiteY2258" fmla="*/ 3900831 h 4925968"/>
              <a:gd name="connsiteX2259" fmla="*/ 1734398 w 8014260"/>
              <a:gd name="connsiteY2259" fmla="*/ 3904397 h 4925968"/>
              <a:gd name="connsiteX2260" fmla="*/ 1707721 w 8014260"/>
              <a:gd name="connsiteY2260" fmla="*/ 3908787 h 4925968"/>
              <a:gd name="connsiteX2261" fmla="*/ 1680082 w 8014260"/>
              <a:gd name="connsiteY2261" fmla="*/ 3905632 h 4925968"/>
              <a:gd name="connsiteX2262" fmla="*/ 1705047 w 8014260"/>
              <a:gd name="connsiteY2262" fmla="*/ 3900831 h 4925968"/>
              <a:gd name="connsiteX2263" fmla="*/ 316164 w 8014260"/>
              <a:gd name="connsiteY2263" fmla="*/ 3900762 h 4925968"/>
              <a:gd name="connsiteX2264" fmla="*/ 342430 w 8014260"/>
              <a:gd name="connsiteY2264" fmla="*/ 3914478 h 4925968"/>
              <a:gd name="connsiteX2265" fmla="*/ 321722 w 8014260"/>
              <a:gd name="connsiteY2265" fmla="*/ 3934366 h 4925968"/>
              <a:gd name="connsiteX2266" fmla="*/ 294972 w 8014260"/>
              <a:gd name="connsiteY2266" fmla="*/ 3920856 h 4925968"/>
              <a:gd name="connsiteX2267" fmla="*/ 316164 w 8014260"/>
              <a:gd name="connsiteY2267" fmla="*/ 3900762 h 4925968"/>
              <a:gd name="connsiteX2268" fmla="*/ 5776070 w 8014260"/>
              <a:gd name="connsiteY2268" fmla="*/ 3900437 h 4925968"/>
              <a:gd name="connsiteX2269" fmla="*/ 5801115 w 8014260"/>
              <a:gd name="connsiteY2269" fmla="*/ 3931829 h 4925968"/>
              <a:gd name="connsiteX2270" fmla="*/ 5770391 w 8014260"/>
              <a:gd name="connsiteY2270" fmla="*/ 3992591 h 4925968"/>
              <a:gd name="connsiteX2271" fmla="*/ 5731849 w 8014260"/>
              <a:gd name="connsiteY2271" fmla="*/ 3963719 h 4925968"/>
              <a:gd name="connsiteX2272" fmla="*/ 5762299 w 8014260"/>
              <a:gd name="connsiteY2272" fmla="*/ 3902888 h 4925968"/>
              <a:gd name="connsiteX2273" fmla="*/ 5776070 w 8014260"/>
              <a:gd name="connsiteY2273" fmla="*/ 3900437 h 4925968"/>
              <a:gd name="connsiteX2274" fmla="*/ 1287737 w 8014260"/>
              <a:gd name="connsiteY2274" fmla="*/ 3900420 h 4925968"/>
              <a:gd name="connsiteX2275" fmla="*/ 1315720 w 8014260"/>
              <a:gd name="connsiteY2275" fmla="*/ 3903780 h 4925968"/>
              <a:gd name="connsiteX2276" fmla="*/ 1292468 w 8014260"/>
              <a:gd name="connsiteY2276" fmla="*/ 3910844 h 4925968"/>
              <a:gd name="connsiteX2277" fmla="*/ 1263594 w 8014260"/>
              <a:gd name="connsiteY2277" fmla="*/ 3908649 h 4925968"/>
              <a:gd name="connsiteX2278" fmla="*/ 1287737 w 8014260"/>
              <a:gd name="connsiteY2278" fmla="*/ 3900420 h 4925968"/>
              <a:gd name="connsiteX2279" fmla="*/ 2666666 w 8014260"/>
              <a:gd name="connsiteY2279" fmla="*/ 3900145 h 4925968"/>
              <a:gd name="connsiteX2280" fmla="*/ 2695882 w 8014260"/>
              <a:gd name="connsiteY2280" fmla="*/ 3904877 h 4925968"/>
              <a:gd name="connsiteX2281" fmla="*/ 2669067 w 8014260"/>
              <a:gd name="connsiteY2281" fmla="*/ 3914067 h 4925968"/>
              <a:gd name="connsiteX2282" fmla="*/ 2639920 w 8014260"/>
              <a:gd name="connsiteY2282" fmla="*/ 3908855 h 4925968"/>
              <a:gd name="connsiteX2283" fmla="*/ 2666666 w 8014260"/>
              <a:gd name="connsiteY2283" fmla="*/ 3900145 h 4925968"/>
              <a:gd name="connsiteX2284" fmla="*/ 3273513 w 8014260"/>
              <a:gd name="connsiteY2284" fmla="*/ 3899862 h 4925968"/>
              <a:gd name="connsiteX2285" fmla="*/ 3284434 w 8014260"/>
              <a:gd name="connsiteY2285" fmla="*/ 3903848 h 4925968"/>
              <a:gd name="connsiteX2286" fmla="*/ 3253642 w 8014260"/>
              <a:gd name="connsiteY2286" fmla="*/ 3917496 h 4925968"/>
              <a:gd name="connsiteX2287" fmla="*/ 3219764 w 8014260"/>
              <a:gd name="connsiteY2287" fmla="*/ 3914958 h 4925968"/>
              <a:gd name="connsiteX2288" fmla="*/ 3250144 w 8014260"/>
              <a:gd name="connsiteY2288" fmla="*/ 3901585 h 4925968"/>
              <a:gd name="connsiteX2289" fmla="*/ 3273513 w 8014260"/>
              <a:gd name="connsiteY2289" fmla="*/ 3899862 h 4925968"/>
              <a:gd name="connsiteX2290" fmla="*/ 3126366 w 8014260"/>
              <a:gd name="connsiteY2290" fmla="*/ 3899262 h 4925968"/>
              <a:gd name="connsiteX2291" fmla="*/ 3137537 w 8014260"/>
              <a:gd name="connsiteY2291" fmla="*/ 3901174 h 4925968"/>
              <a:gd name="connsiteX2292" fmla="*/ 3107979 w 8014260"/>
              <a:gd name="connsiteY2292" fmla="*/ 3913519 h 4925968"/>
              <a:gd name="connsiteX2293" fmla="*/ 3074786 w 8014260"/>
              <a:gd name="connsiteY2293" fmla="*/ 3914204 h 4925968"/>
              <a:gd name="connsiteX2294" fmla="*/ 3104138 w 8014260"/>
              <a:gd name="connsiteY2294" fmla="*/ 3902134 h 4925968"/>
              <a:gd name="connsiteX2295" fmla="*/ 3126366 w 8014260"/>
              <a:gd name="connsiteY2295" fmla="*/ 3899262 h 4925968"/>
              <a:gd name="connsiteX2296" fmla="*/ 1494984 w 8014260"/>
              <a:gd name="connsiteY2296" fmla="*/ 3899047 h 4925968"/>
              <a:gd name="connsiteX2297" fmla="*/ 1524335 w 8014260"/>
              <a:gd name="connsiteY2297" fmla="*/ 3902271 h 4925968"/>
              <a:gd name="connsiteX2298" fmla="*/ 1501229 w 8014260"/>
              <a:gd name="connsiteY2298" fmla="*/ 3907757 h 4925968"/>
              <a:gd name="connsiteX2299" fmla="*/ 1471393 w 8014260"/>
              <a:gd name="connsiteY2299" fmla="*/ 3905220 h 4925968"/>
              <a:gd name="connsiteX2300" fmla="*/ 1494984 w 8014260"/>
              <a:gd name="connsiteY2300" fmla="*/ 3899047 h 4925968"/>
              <a:gd name="connsiteX2301" fmla="*/ 3199756 w 8014260"/>
              <a:gd name="connsiteY2301" fmla="*/ 3898104 h 4925968"/>
              <a:gd name="connsiteX2302" fmla="*/ 3210300 w 8014260"/>
              <a:gd name="connsiteY2302" fmla="*/ 3901242 h 4925968"/>
              <a:gd name="connsiteX2303" fmla="*/ 3182388 w 8014260"/>
              <a:gd name="connsiteY2303" fmla="*/ 3913723 h 4925968"/>
              <a:gd name="connsiteX2304" fmla="*/ 3146864 w 8014260"/>
              <a:gd name="connsiteY2304" fmla="*/ 3913381 h 4925968"/>
              <a:gd name="connsiteX2305" fmla="*/ 3176559 w 8014260"/>
              <a:gd name="connsiteY2305" fmla="*/ 3900625 h 4925968"/>
              <a:gd name="connsiteX2306" fmla="*/ 3199756 w 8014260"/>
              <a:gd name="connsiteY2306" fmla="*/ 3898104 h 4925968"/>
              <a:gd name="connsiteX2307" fmla="*/ 2321846 w 8014260"/>
              <a:gd name="connsiteY2307" fmla="*/ 3897745 h 4925968"/>
              <a:gd name="connsiteX2308" fmla="*/ 2350856 w 8014260"/>
              <a:gd name="connsiteY2308" fmla="*/ 3903780 h 4925968"/>
              <a:gd name="connsiteX2309" fmla="*/ 2325618 w 8014260"/>
              <a:gd name="connsiteY2309" fmla="*/ 3910569 h 4925968"/>
              <a:gd name="connsiteX2310" fmla="*/ 2294894 w 8014260"/>
              <a:gd name="connsiteY2310" fmla="*/ 3904740 h 4925968"/>
              <a:gd name="connsiteX2311" fmla="*/ 2321846 w 8014260"/>
              <a:gd name="connsiteY2311" fmla="*/ 3897745 h 4925968"/>
              <a:gd name="connsiteX2312" fmla="*/ 3529608 w 8014260"/>
              <a:gd name="connsiteY2312" fmla="*/ 3897402 h 4925968"/>
              <a:gd name="connsiteX2313" fmla="*/ 3566367 w 8014260"/>
              <a:gd name="connsiteY2313" fmla="*/ 3906866 h 4925968"/>
              <a:gd name="connsiteX2314" fmla="*/ 3535026 w 8014260"/>
              <a:gd name="connsiteY2314" fmla="*/ 3923737 h 4925968"/>
              <a:gd name="connsiteX2315" fmla="*/ 3499776 w 8014260"/>
              <a:gd name="connsiteY2315" fmla="*/ 3914273 h 4925968"/>
              <a:gd name="connsiteX2316" fmla="*/ 3529608 w 8014260"/>
              <a:gd name="connsiteY2316" fmla="*/ 3897402 h 4925968"/>
              <a:gd name="connsiteX2317" fmla="*/ 1840561 w 8014260"/>
              <a:gd name="connsiteY2317" fmla="*/ 3896167 h 4925968"/>
              <a:gd name="connsiteX2318" fmla="*/ 1869979 w 8014260"/>
              <a:gd name="connsiteY2318" fmla="*/ 3900694 h 4925968"/>
              <a:gd name="connsiteX2319" fmla="*/ 1843307 w 8014260"/>
              <a:gd name="connsiteY2319" fmla="*/ 3905700 h 4925968"/>
              <a:gd name="connsiteX2320" fmla="*/ 1815596 w 8014260"/>
              <a:gd name="connsiteY2320" fmla="*/ 3901585 h 4925968"/>
              <a:gd name="connsiteX2321" fmla="*/ 1840561 w 8014260"/>
              <a:gd name="connsiteY2321" fmla="*/ 3896167 h 4925968"/>
              <a:gd name="connsiteX2322" fmla="*/ 662222 w 8014260"/>
              <a:gd name="connsiteY2322" fmla="*/ 3895825 h 4925968"/>
              <a:gd name="connsiteX2323" fmla="*/ 687595 w 8014260"/>
              <a:gd name="connsiteY2323" fmla="*/ 3905975 h 4925968"/>
              <a:gd name="connsiteX2324" fmla="*/ 665303 w 8014260"/>
              <a:gd name="connsiteY2324" fmla="*/ 3920788 h 4925968"/>
              <a:gd name="connsiteX2325" fmla="*/ 639107 w 8014260"/>
              <a:gd name="connsiteY2325" fmla="*/ 3912490 h 4925968"/>
              <a:gd name="connsiteX2326" fmla="*/ 662222 w 8014260"/>
              <a:gd name="connsiteY2326" fmla="*/ 3895825 h 4925968"/>
              <a:gd name="connsiteX2327" fmla="*/ 2455165 w 8014260"/>
              <a:gd name="connsiteY2327" fmla="*/ 3892738 h 4925968"/>
              <a:gd name="connsiteX2328" fmla="*/ 2486095 w 8014260"/>
              <a:gd name="connsiteY2328" fmla="*/ 3898499 h 4925968"/>
              <a:gd name="connsiteX2329" fmla="*/ 2460515 w 8014260"/>
              <a:gd name="connsiteY2329" fmla="*/ 3906865 h 4925968"/>
              <a:gd name="connsiteX2330" fmla="*/ 2430545 w 8014260"/>
              <a:gd name="connsiteY2330" fmla="*/ 3901105 h 4925968"/>
              <a:gd name="connsiteX2331" fmla="*/ 2455165 w 8014260"/>
              <a:gd name="connsiteY2331" fmla="*/ 3892738 h 4925968"/>
              <a:gd name="connsiteX2332" fmla="*/ 1975459 w 8014260"/>
              <a:gd name="connsiteY2332" fmla="*/ 3891778 h 4925968"/>
              <a:gd name="connsiteX2333" fmla="*/ 2005499 w 8014260"/>
              <a:gd name="connsiteY2333" fmla="*/ 3897059 h 4925968"/>
              <a:gd name="connsiteX2334" fmla="*/ 1979508 w 8014260"/>
              <a:gd name="connsiteY2334" fmla="*/ 3902956 h 4925968"/>
              <a:gd name="connsiteX2335" fmla="*/ 1951182 w 8014260"/>
              <a:gd name="connsiteY2335" fmla="*/ 3898019 h 4925968"/>
              <a:gd name="connsiteX2336" fmla="*/ 1975459 w 8014260"/>
              <a:gd name="connsiteY2336" fmla="*/ 3891778 h 4925968"/>
              <a:gd name="connsiteX2337" fmla="*/ 1632076 w 8014260"/>
              <a:gd name="connsiteY2337" fmla="*/ 3890956 h 4925968"/>
              <a:gd name="connsiteX2338" fmla="*/ 1659643 w 8014260"/>
              <a:gd name="connsiteY2338" fmla="*/ 3895139 h 4925968"/>
              <a:gd name="connsiteX2339" fmla="*/ 1634888 w 8014260"/>
              <a:gd name="connsiteY2339" fmla="*/ 3901243 h 4925968"/>
              <a:gd name="connsiteX2340" fmla="*/ 1606839 w 8014260"/>
              <a:gd name="connsiteY2340" fmla="*/ 3897814 h 4925968"/>
              <a:gd name="connsiteX2341" fmla="*/ 1632076 w 8014260"/>
              <a:gd name="connsiteY2341" fmla="*/ 3890956 h 4925968"/>
              <a:gd name="connsiteX2342" fmla="*/ 1421400 w 8014260"/>
              <a:gd name="connsiteY2342" fmla="*/ 3889173 h 4925968"/>
              <a:gd name="connsiteX2343" fmla="*/ 1450956 w 8014260"/>
              <a:gd name="connsiteY2343" fmla="*/ 3893493 h 4925968"/>
              <a:gd name="connsiteX2344" fmla="*/ 1426406 w 8014260"/>
              <a:gd name="connsiteY2344" fmla="*/ 3900488 h 4925968"/>
              <a:gd name="connsiteX2345" fmla="*/ 1398492 w 8014260"/>
              <a:gd name="connsiteY2345" fmla="*/ 3897197 h 4925968"/>
              <a:gd name="connsiteX2346" fmla="*/ 1421400 w 8014260"/>
              <a:gd name="connsiteY2346" fmla="*/ 3889173 h 4925968"/>
              <a:gd name="connsiteX2347" fmla="*/ 4067893 w 8014260"/>
              <a:gd name="connsiteY2347" fmla="*/ 3888760 h 4925968"/>
              <a:gd name="connsiteX2348" fmla="*/ 4105406 w 8014260"/>
              <a:gd name="connsiteY2348" fmla="*/ 3917290 h 4925968"/>
              <a:gd name="connsiteX2349" fmla="*/ 4074614 w 8014260"/>
              <a:gd name="connsiteY2349" fmla="*/ 3936972 h 4925968"/>
              <a:gd name="connsiteX2350" fmla="*/ 4038678 w 8014260"/>
              <a:gd name="connsiteY2350" fmla="*/ 3909540 h 4925968"/>
              <a:gd name="connsiteX2351" fmla="*/ 4067893 w 8014260"/>
              <a:gd name="connsiteY2351" fmla="*/ 3888760 h 4925968"/>
              <a:gd name="connsiteX2352" fmla="*/ 1213192 w 8014260"/>
              <a:gd name="connsiteY2352" fmla="*/ 3888623 h 4925968"/>
              <a:gd name="connsiteX2353" fmla="*/ 1241036 w 8014260"/>
              <a:gd name="connsiteY2353" fmla="*/ 3893561 h 4925968"/>
              <a:gd name="connsiteX2354" fmla="*/ 1218539 w 8014260"/>
              <a:gd name="connsiteY2354" fmla="*/ 3902956 h 4925968"/>
              <a:gd name="connsiteX2355" fmla="*/ 1190905 w 8014260"/>
              <a:gd name="connsiteY2355" fmla="*/ 3898842 h 4925968"/>
              <a:gd name="connsiteX2356" fmla="*/ 1213192 w 8014260"/>
              <a:gd name="connsiteY2356" fmla="*/ 3888623 h 4925968"/>
              <a:gd name="connsiteX2357" fmla="*/ 5550661 w 8014260"/>
              <a:gd name="connsiteY2357" fmla="*/ 3888281 h 4925968"/>
              <a:gd name="connsiteX2358" fmla="*/ 5587763 w 8014260"/>
              <a:gd name="connsiteY2358" fmla="*/ 3928538 h 4925968"/>
              <a:gd name="connsiteX2359" fmla="*/ 5558685 w 8014260"/>
              <a:gd name="connsiteY2359" fmla="*/ 3985939 h 4925968"/>
              <a:gd name="connsiteX2360" fmla="*/ 5520417 w 8014260"/>
              <a:gd name="connsiteY2360" fmla="*/ 3947534 h 4925968"/>
              <a:gd name="connsiteX2361" fmla="*/ 5550661 w 8014260"/>
              <a:gd name="connsiteY2361" fmla="*/ 3888281 h 4925968"/>
              <a:gd name="connsiteX2362" fmla="*/ 1003406 w 8014260"/>
              <a:gd name="connsiteY2362" fmla="*/ 3888212 h 4925968"/>
              <a:gd name="connsiteX2363" fmla="*/ 1031796 w 8014260"/>
              <a:gd name="connsiteY2363" fmla="*/ 3894521 h 4925968"/>
              <a:gd name="connsiteX2364" fmla="*/ 1010401 w 8014260"/>
              <a:gd name="connsiteY2364" fmla="*/ 3905974 h 4925968"/>
              <a:gd name="connsiteX2365" fmla="*/ 981799 w 8014260"/>
              <a:gd name="connsiteY2365" fmla="*/ 3900556 h 4925968"/>
              <a:gd name="connsiteX2366" fmla="*/ 1003406 w 8014260"/>
              <a:gd name="connsiteY2366" fmla="*/ 3888212 h 4925968"/>
              <a:gd name="connsiteX2367" fmla="*/ 2109591 w 8014260"/>
              <a:gd name="connsiteY2367" fmla="*/ 3887252 h 4925968"/>
              <a:gd name="connsiteX2368" fmla="*/ 2140795 w 8014260"/>
              <a:gd name="connsiteY2368" fmla="*/ 3892944 h 4925968"/>
              <a:gd name="connsiteX2369" fmla="*/ 2116449 w 8014260"/>
              <a:gd name="connsiteY2369" fmla="*/ 3900077 h 4925968"/>
              <a:gd name="connsiteX2370" fmla="*/ 2087097 w 8014260"/>
              <a:gd name="connsiteY2370" fmla="*/ 3895276 h 4925968"/>
              <a:gd name="connsiteX2371" fmla="*/ 2109591 w 8014260"/>
              <a:gd name="connsiteY2371" fmla="*/ 3887252 h 4925968"/>
              <a:gd name="connsiteX2372" fmla="*/ 2591502 w 8014260"/>
              <a:gd name="connsiteY2372" fmla="*/ 3885743 h 4925968"/>
              <a:gd name="connsiteX2373" fmla="*/ 2621609 w 8014260"/>
              <a:gd name="connsiteY2373" fmla="*/ 3891915 h 4925968"/>
              <a:gd name="connsiteX2374" fmla="*/ 2597675 w 8014260"/>
              <a:gd name="connsiteY2374" fmla="*/ 3900968 h 4925968"/>
              <a:gd name="connsiteX2375" fmla="*/ 2565922 w 8014260"/>
              <a:gd name="connsiteY2375" fmla="*/ 3894933 h 4925968"/>
              <a:gd name="connsiteX2376" fmla="*/ 2591502 w 8014260"/>
              <a:gd name="connsiteY2376" fmla="*/ 3885743 h 4925968"/>
              <a:gd name="connsiteX2377" fmla="*/ 4800053 w 8014260"/>
              <a:gd name="connsiteY2377" fmla="*/ 3885606 h 4925968"/>
              <a:gd name="connsiteX2378" fmla="*/ 4837360 w 8014260"/>
              <a:gd name="connsiteY2378" fmla="*/ 3930869 h 4925968"/>
              <a:gd name="connsiteX2379" fmla="*/ 4808008 w 8014260"/>
              <a:gd name="connsiteY2379" fmla="*/ 3970508 h 4925968"/>
              <a:gd name="connsiteX2380" fmla="*/ 4770906 w 8014260"/>
              <a:gd name="connsiteY2380" fmla="*/ 3928194 h 4925968"/>
              <a:gd name="connsiteX2381" fmla="*/ 4800053 w 8014260"/>
              <a:gd name="connsiteY2381" fmla="*/ 3885606 h 4925968"/>
              <a:gd name="connsiteX2382" fmla="*/ 4933647 w 8014260"/>
              <a:gd name="connsiteY2382" fmla="*/ 3884166 h 4925968"/>
              <a:gd name="connsiteX2383" fmla="*/ 4971709 w 8014260"/>
              <a:gd name="connsiteY2383" fmla="*/ 3929634 h 4925968"/>
              <a:gd name="connsiteX2384" fmla="*/ 4943248 w 8014260"/>
              <a:gd name="connsiteY2384" fmla="*/ 3974623 h 4925968"/>
              <a:gd name="connsiteX2385" fmla="*/ 4905049 w 8014260"/>
              <a:gd name="connsiteY2385" fmla="*/ 3928537 h 4925968"/>
              <a:gd name="connsiteX2386" fmla="*/ 4933647 w 8014260"/>
              <a:gd name="connsiteY2386" fmla="*/ 3884166 h 4925968"/>
              <a:gd name="connsiteX2387" fmla="*/ 1767386 w 8014260"/>
              <a:gd name="connsiteY2387" fmla="*/ 3884097 h 4925968"/>
              <a:gd name="connsiteX2388" fmla="*/ 1795092 w 8014260"/>
              <a:gd name="connsiteY2388" fmla="*/ 3889104 h 4925968"/>
              <a:gd name="connsiteX2389" fmla="*/ 1770333 w 8014260"/>
              <a:gd name="connsiteY2389" fmla="*/ 3895893 h 4925968"/>
              <a:gd name="connsiteX2390" fmla="*/ 1742216 w 8014260"/>
              <a:gd name="connsiteY2390" fmla="*/ 3891573 h 4925968"/>
              <a:gd name="connsiteX2391" fmla="*/ 1767386 w 8014260"/>
              <a:gd name="connsiteY2391" fmla="*/ 3884097 h 4925968"/>
              <a:gd name="connsiteX2392" fmla="*/ 3480642 w 8014260"/>
              <a:gd name="connsiteY2392" fmla="*/ 3883617 h 4925968"/>
              <a:gd name="connsiteX2393" fmla="*/ 3492301 w 8014260"/>
              <a:gd name="connsiteY2393" fmla="*/ 3889789 h 4925968"/>
              <a:gd name="connsiteX2394" fmla="*/ 3461440 w 8014260"/>
              <a:gd name="connsiteY2394" fmla="*/ 3906043 h 4925968"/>
              <a:gd name="connsiteX2395" fmla="*/ 3426053 w 8014260"/>
              <a:gd name="connsiteY2395" fmla="*/ 3899939 h 4925968"/>
              <a:gd name="connsiteX2396" fmla="*/ 3457051 w 8014260"/>
              <a:gd name="connsiteY2396" fmla="*/ 3884029 h 4925968"/>
              <a:gd name="connsiteX2397" fmla="*/ 3480642 w 8014260"/>
              <a:gd name="connsiteY2397" fmla="*/ 3883617 h 4925968"/>
              <a:gd name="connsiteX2398" fmla="*/ 450787 w 8014260"/>
              <a:gd name="connsiteY2398" fmla="*/ 3883069 h 4925968"/>
              <a:gd name="connsiteX2399" fmla="*/ 477120 w 8014260"/>
              <a:gd name="connsiteY2399" fmla="*/ 3895551 h 4925968"/>
              <a:gd name="connsiteX2400" fmla="*/ 456546 w 8014260"/>
              <a:gd name="connsiteY2400" fmla="*/ 3914410 h 4925968"/>
              <a:gd name="connsiteX2401" fmla="*/ 429733 w 8014260"/>
              <a:gd name="connsiteY2401" fmla="*/ 3902409 h 4925968"/>
              <a:gd name="connsiteX2402" fmla="*/ 450787 w 8014260"/>
              <a:gd name="connsiteY2402" fmla="*/ 3883069 h 4925968"/>
              <a:gd name="connsiteX2403" fmla="*/ 2894669 w 8014260"/>
              <a:gd name="connsiteY2403" fmla="*/ 3882305 h 4925968"/>
              <a:gd name="connsiteX2404" fmla="*/ 2904570 w 8014260"/>
              <a:gd name="connsiteY2404" fmla="*/ 3884715 h 4925968"/>
              <a:gd name="connsiteX2405" fmla="*/ 2878098 w 8014260"/>
              <a:gd name="connsiteY2405" fmla="*/ 3896647 h 4925968"/>
              <a:gd name="connsiteX2406" fmla="*/ 2847032 w 8014260"/>
              <a:gd name="connsiteY2406" fmla="*/ 3896305 h 4925968"/>
              <a:gd name="connsiteX2407" fmla="*/ 2874738 w 8014260"/>
              <a:gd name="connsiteY2407" fmla="*/ 3884372 h 4925968"/>
              <a:gd name="connsiteX2408" fmla="*/ 2894669 w 8014260"/>
              <a:gd name="connsiteY2408" fmla="*/ 3882305 h 4925968"/>
              <a:gd name="connsiteX2409" fmla="*/ 3666083 w 8014260"/>
              <a:gd name="connsiteY2409" fmla="*/ 3882246 h 4925968"/>
              <a:gd name="connsiteX2410" fmla="*/ 3700990 w 8014260"/>
              <a:gd name="connsiteY2410" fmla="*/ 3896030 h 4925968"/>
              <a:gd name="connsiteX2411" fmla="*/ 3670197 w 8014260"/>
              <a:gd name="connsiteY2411" fmla="*/ 3912832 h 4925968"/>
              <a:gd name="connsiteX2412" fmla="*/ 3634124 w 8014260"/>
              <a:gd name="connsiteY2412" fmla="*/ 3899527 h 4925968"/>
              <a:gd name="connsiteX2413" fmla="*/ 3666083 w 8014260"/>
              <a:gd name="connsiteY2413" fmla="*/ 3882246 h 4925968"/>
              <a:gd name="connsiteX2414" fmla="*/ 4666871 w 8014260"/>
              <a:gd name="connsiteY2414" fmla="*/ 3882109 h 4925968"/>
              <a:gd name="connsiteX2415" fmla="*/ 4702738 w 8014260"/>
              <a:gd name="connsiteY2415" fmla="*/ 3923326 h 4925968"/>
              <a:gd name="connsiteX2416" fmla="*/ 4672289 w 8014260"/>
              <a:gd name="connsiteY2416" fmla="*/ 3960359 h 4925968"/>
              <a:gd name="connsiteX2417" fmla="*/ 4636284 w 8014260"/>
              <a:gd name="connsiteY2417" fmla="*/ 3918799 h 4925968"/>
              <a:gd name="connsiteX2418" fmla="*/ 4666871 w 8014260"/>
              <a:gd name="connsiteY2418" fmla="*/ 3882109 h 4925968"/>
              <a:gd name="connsiteX2419" fmla="*/ 2247574 w 8014260"/>
              <a:gd name="connsiteY2419" fmla="*/ 3882039 h 4925968"/>
              <a:gd name="connsiteX2420" fmla="*/ 2276240 w 8014260"/>
              <a:gd name="connsiteY2420" fmla="*/ 3888349 h 4925968"/>
              <a:gd name="connsiteX2421" fmla="*/ 2252100 w 8014260"/>
              <a:gd name="connsiteY2421" fmla="*/ 3896510 h 4925968"/>
              <a:gd name="connsiteX2422" fmla="*/ 2222268 w 8014260"/>
              <a:gd name="connsiteY2422" fmla="*/ 3890543 h 4925968"/>
              <a:gd name="connsiteX2423" fmla="*/ 2247574 w 8014260"/>
              <a:gd name="connsiteY2423" fmla="*/ 3882039 h 4925968"/>
              <a:gd name="connsiteX2424" fmla="*/ 2967304 w 8014260"/>
              <a:gd name="connsiteY2424" fmla="*/ 3881499 h 4925968"/>
              <a:gd name="connsiteX2425" fmla="*/ 2977334 w 8014260"/>
              <a:gd name="connsiteY2425" fmla="*/ 3883617 h 4925968"/>
              <a:gd name="connsiteX2426" fmla="*/ 2952165 w 8014260"/>
              <a:gd name="connsiteY2426" fmla="*/ 3895344 h 4925968"/>
              <a:gd name="connsiteX2427" fmla="*/ 2919453 w 8014260"/>
              <a:gd name="connsiteY2427" fmla="*/ 3896167 h 4925968"/>
              <a:gd name="connsiteX2428" fmla="*/ 2946473 w 8014260"/>
              <a:gd name="connsiteY2428" fmla="*/ 3884372 h 4925968"/>
              <a:gd name="connsiteX2429" fmla="*/ 2967304 w 8014260"/>
              <a:gd name="connsiteY2429" fmla="*/ 3881499 h 4925968"/>
              <a:gd name="connsiteX2430" fmla="*/ 2820345 w 8014260"/>
              <a:gd name="connsiteY2430" fmla="*/ 3880042 h 4925968"/>
              <a:gd name="connsiteX2431" fmla="*/ 2830503 w 8014260"/>
              <a:gd name="connsiteY2431" fmla="*/ 3883617 h 4925968"/>
              <a:gd name="connsiteX2432" fmla="*/ 2805746 w 8014260"/>
              <a:gd name="connsiteY2432" fmla="*/ 3895070 h 4925968"/>
              <a:gd name="connsiteX2433" fmla="*/ 2774816 w 8014260"/>
              <a:gd name="connsiteY2433" fmla="*/ 3893149 h 4925968"/>
              <a:gd name="connsiteX2434" fmla="*/ 2799437 w 8014260"/>
              <a:gd name="connsiteY2434" fmla="*/ 3881559 h 4925968"/>
              <a:gd name="connsiteX2435" fmla="*/ 2820345 w 8014260"/>
              <a:gd name="connsiteY2435" fmla="*/ 3880042 h 4925968"/>
              <a:gd name="connsiteX2436" fmla="*/ 795740 w 8014260"/>
              <a:gd name="connsiteY2436" fmla="*/ 3879503 h 4925968"/>
              <a:gd name="connsiteX2437" fmla="*/ 822351 w 8014260"/>
              <a:gd name="connsiteY2437" fmla="*/ 3889104 h 4925968"/>
              <a:gd name="connsiteX2438" fmla="*/ 801435 w 8014260"/>
              <a:gd name="connsiteY2438" fmla="*/ 3902820 h 4925968"/>
              <a:gd name="connsiteX2439" fmla="*/ 774074 w 8014260"/>
              <a:gd name="connsiteY2439" fmla="*/ 3895276 h 4925968"/>
              <a:gd name="connsiteX2440" fmla="*/ 795740 w 8014260"/>
              <a:gd name="connsiteY2440" fmla="*/ 3879503 h 4925968"/>
              <a:gd name="connsiteX2441" fmla="*/ 1557667 w 8014260"/>
              <a:gd name="connsiteY2441" fmla="*/ 3879091 h 4925968"/>
              <a:gd name="connsiteX2442" fmla="*/ 1586131 w 8014260"/>
              <a:gd name="connsiteY2442" fmla="*/ 3884578 h 4925968"/>
              <a:gd name="connsiteX2443" fmla="*/ 1560614 w 8014260"/>
              <a:gd name="connsiteY2443" fmla="*/ 3891710 h 4925968"/>
              <a:gd name="connsiteX2444" fmla="*/ 1533732 w 8014260"/>
              <a:gd name="connsiteY2444" fmla="*/ 3887252 h 4925968"/>
              <a:gd name="connsiteX2445" fmla="*/ 1557667 w 8014260"/>
              <a:gd name="connsiteY2445" fmla="*/ 3879091 h 4925968"/>
              <a:gd name="connsiteX2446" fmla="*/ 3041396 w 8014260"/>
              <a:gd name="connsiteY2446" fmla="*/ 3878628 h 4925968"/>
              <a:gd name="connsiteX2447" fmla="*/ 3051468 w 8014260"/>
              <a:gd name="connsiteY2447" fmla="*/ 3880737 h 4925968"/>
              <a:gd name="connsiteX2448" fmla="*/ 3023831 w 8014260"/>
              <a:gd name="connsiteY2448" fmla="*/ 3892602 h 4925968"/>
              <a:gd name="connsiteX2449" fmla="*/ 2992421 w 8014260"/>
              <a:gd name="connsiteY2449" fmla="*/ 3894110 h 4925968"/>
              <a:gd name="connsiteX2450" fmla="*/ 3019442 w 8014260"/>
              <a:gd name="connsiteY2450" fmla="*/ 3881766 h 4925968"/>
              <a:gd name="connsiteX2451" fmla="*/ 3041396 w 8014260"/>
              <a:gd name="connsiteY2451" fmla="*/ 3878628 h 4925968"/>
              <a:gd name="connsiteX2452" fmla="*/ 3934162 w 8014260"/>
              <a:gd name="connsiteY2452" fmla="*/ 3878542 h 4925968"/>
              <a:gd name="connsiteX2453" fmla="*/ 3970646 w 8014260"/>
              <a:gd name="connsiteY2453" fmla="*/ 3902682 h 4925968"/>
              <a:gd name="connsiteX2454" fmla="*/ 3938825 w 8014260"/>
              <a:gd name="connsiteY2454" fmla="*/ 3919896 h 4925968"/>
              <a:gd name="connsiteX2455" fmla="*/ 3903781 w 8014260"/>
              <a:gd name="connsiteY2455" fmla="*/ 3896784 h 4925968"/>
              <a:gd name="connsiteX2456" fmla="*/ 3934162 w 8014260"/>
              <a:gd name="connsiteY2456" fmla="*/ 3878542 h 4925968"/>
              <a:gd name="connsiteX2457" fmla="*/ 5989899 w 8014260"/>
              <a:gd name="connsiteY2457" fmla="*/ 3877677 h 4925968"/>
              <a:gd name="connsiteX2458" fmla="*/ 6013508 w 8014260"/>
              <a:gd name="connsiteY2458" fmla="*/ 3904603 h 4925968"/>
              <a:gd name="connsiteX2459" fmla="*/ 5982715 w 8014260"/>
              <a:gd name="connsiteY2459" fmla="*/ 3965365 h 4925968"/>
              <a:gd name="connsiteX2460" fmla="*/ 5943556 w 8014260"/>
              <a:gd name="connsiteY2460" fmla="*/ 3944860 h 4925968"/>
              <a:gd name="connsiteX2461" fmla="*/ 5976200 w 8014260"/>
              <a:gd name="connsiteY2461" fmla="*/ 3881491 h 4925968"/>
              <a:gd name="connsiteX2462" fmla="*/ 5989899 w 8014260"/>
              <a:gd name="connsiteY2462" fmla="*/ 3877677 h 4925968"/>
              <a:gd name="connsiteX2463" fmla="*/ 1901598 w 8014260"/>
              <a:gd name="connsiteY2463" fmla="*/ 3877582 h 4925968"/>
              <a:gd name="connsiteX2464" fmla="*/ 1930606 w 8014260"/>
              <a:gd name="connsiteY2464" fmla="*/ 3883823 h 4925968"/>
              <a:gd name="connsiteX2465" fmla="*/ 1906880 w 8014260"/>
              <a:gd name="connsiteY2465" fmla="*/ 3890955 h 4925968"/>
              <a:gd name="connsiteX2466" fmla="*/ 1877457 w 8014260"/>
              <a:gd name="connsiteY2466" fmla="*/ 3885400 h 4925968"/>
              <a:gd name="connsiteX2467" fmla="*/ 1901598 w 8014260"/>
              <a:gd name="connsiteY2467" fmla="*/ 3877582 h 4925968"/>
              <a:gd name="connsiteX2468" fmla="*/ 5067721 w 8014260"/>
              <a:gd name="connsiteY2468" fmla="*/ 3876416 h 4925968"/>
              <a:gd name="connsiteX2469" fmla="*/ 5106057 w 8014260"/>
              <a:gd name="connsiteY2469" fmla="*/ 3921953 h 4925968"/>
              <a:gd name="connsiteX2470" fmla="*/ 5077939 w 8014260"/>
              <a:gd name="connsiteY2470" fmla="*/ 3971262 h 4925968"/>
              <a:gd name="connsiteX2471" fmla="*/ 5039466 w 8014260"/>
              <a:gd name="connsiteY2471" fmla="*/ 3925039 h 4925968"/>
              <a:gd name="connsiteX2472" fmla="*/ 5067721 w 8014260"/>
              <a:gd name="connsiteY2472" fmla="*/ 3876416 h 4925968"/>
              <a:gd name="connsiteX2473" fmla="*/ 2382471 w 8014260"/>
              <a:gd name="connsiteY2473" fmla="*/ 3875731 h 4925968"/>
              <a:gd name="connsiteX2474" fmla="*/ 2411617 w 8014260"/>
              <a:gd name="connsiteY2474" fmla="*/ 3882383 h 4925968"/>
              <a:gd name="connsiteX2475" fmla="*/ 2388163 w 8014260"/>
              <a:gd name="connsiteY2475" fmla="*/ 3891710 h 4925968"/>
              <a:gd name="connsiteX2476" fmla="*/ 2357782 w 8014260"/>
              <a:gd name="connsiteY2476" fmla="*/ 3885400 h 4925968"/>
              <a:gd name="connsiteX2477" fmla="*/ 2382471 w 8014260"/>
              <a:gd name="connsiteY2477" fmla="*/ 3875731 h 4925968"/>
              <a:gd name="connsiteX2478" fmla="*/ 1347333 w 8014260"/>
              <a:gd name="connsiteY2478" fmla="*/ 3875457 h 4925968"/>
              <a:gd name="connsiteX2479" fmla="*/ 1375999 w 8014260"/>
              <a:gd name="connsiteY2479" fmla="*/ 3880737 h 4925968"/>
              <a:gd name="connsiteX2480" fmla="*/ 1354395 w 8014260"/>
              <a:gd name="connsiteY2480" fmla="*/ 3890339 h 4925968"/>
              <a:gd name="connsiteX2481" fmla="*/ 1325937 w 8014260"/>
              <a:gd name="connsiteY2481" fmla="*/ 3885881 h 4925968"/>
              <a:gd name="connsiteX2482" fmla="*/ 1347333 w 8014260"/>
              <a:gd name="connsiteY2482" fmla="*/ 3875457 h 4925968"/>
              <a:gd name="connsiteX2483" fmla="*/ 3797824 w 8014260"/>
              <a:gd name="connsiteY2483" fmla="*/ 3875319 h 4925968"/>
              <a:gd name="connsiteX2484" fmla="*/ 3835681 w 8014260"/>
              <a:gd name="connsiteY2484" fmla="*/ 3893355 h 4925968"/>
              <a:gd name="connsiteX2485" fmla="*/ 3805437 w 8014260"/>
              <a:gd name="connsiteY2485" fmla="*/ 3910775 h 4925968"/>
              <a:gd name="connsiteX2486" fmla="*/ 3769158 w 8014260"/>
              <a:gd name="connsiteY2486" fmla="*/ 3893492 h 4925968"/>
              <a:gd name="connsiteX2487" fmla="*/ 3797824 w 8014260"/>
              <a:gd name="connsiteY2487" fmla="*/ 3875319 h 4925968"/>
              <a:gd name="connsiteX2488" fmla="*/ 3114750 w 8014260"/>
              <a:gd name="connsiteY2488" fmla="*/ 3874779 h 4925968"/>
              <a:gd name="connsiteX2489" fmla="*/ 3124575 w 8014260"/>
              <a:gd name="connsiteY2489" fmla="*/ 3876691 h 4925968"/>
              <a:gd name="connsiteX2490" fmla="*/ 3096114 w 8014260"/>
              <a:gd name="connsiteY2490" fmla="*/ 3889447 h 4925968"/>
              <a:gd name="connsiteX2491" fmla="*/ 3063882 w 8014260"/>
              <a:gd name="connsiteY2491" fmla="*/ 3890544 h 4925968"/>
              <a:gd name="connsiteX2492" fmla="*/ 3093919 w 8014260"/>
              <a:gd name="connsiteY2492" fmla="*/ 3877857 h 4925968"/>
              <a:gd name="connsiteX2493" fmla="*/ 3114750 w 8014260"/>
              <a:gd name="connsiteY2493" fmla="*/ 3874779 h 4925968"/>
              <a:gd name="connsiteX2494" fmla="*/ 3407476 w 8014260"/>
              <a:gd name="connsiteY2494" fmla="*/ 3874684 h 4925968"/>
              <a:gd name="connsiteX2495" fmla="*/ 3418577 w 8014260"/>
              <a:gd name="connsiteY2495" fmla="*/ 3879708 h 4925968"/>
              <a:gd name="connsiteX2496" fmla="*/ 3387991 w 8014260"/>
              <a:gd name="connsiteY2496" fmla="*/ 3894658 h 4925968"/>
              <a:gd name="connsiteX2497" fmla="*/ 3353907 w 8014260"/>
              <a:gd name="connsiteY2497" fmla="*/ 3890681 h 4925968"/>
              <a:gd name="connsiteX2498" fmla="*/ 3384082 w 8014260"/>
              <a:gd name="connsiteY2498" fmla="*/ 3875936 h 4925968"/>
              <a:gd name="connsiteX2499" fmla="*/ 3407476 w 8014260"/>
              <a:gd name="connsiteY2499" fmla="*/ 3874684 h 4925968"/>
              <a:gd name="connsiteX2500" fmla="*/ 4532111 w 8014260"/>
              <a:gd name="connsiteY2500" fmla="*/ 3874633 h 4925968"/>
              <a:gd name="connsiteX2501" fmla="*/ 4568253 w 8014260"/>
              <a:gd name="connsiteY2501" fmla="*/ 3912763 h 4925968"/>
              <a:gd name="connsiteX2502" fmla="*/ 4538214 w 8014260"/>
              <a:gd name="connsiteY2502" fmla="*/ 3946025 h 4925968"/>
              <a:gd name="connsiteX2503" fmla="*/ 4501936 w 8014260"/>
              <a:gd name="connsiteY2503" fmla="*/ 3907552 h 4925968"/>
              <a:gd name="connsiteX2504" fmla="*/ 4532111 w 8014260"/>
              <a:gd name="connsiteY2504" fmla="*/ 3874633 h 4925968"/>
              <a:gd name="connsiteX2505" fmla="*/ 2746485 w 8014260"/>
              <a:gd name="connsiteY2505" fmla="*/ 3873253 h 4925968"/>
              <a:gd name="connsiteX2506" fmla="*/ 2756575 w 8014260"/>
              <a:gd name="connsiteY2506" fmla="*/ 3877514 h 4925968"/>
              <a:gd name="connsiteX2507" fmla="*/ 2732984 w 8014260"/>
              <a:gd name="connsiteY2507" fmla="*/ 3889309 h 4925968"/>
              <a:gd name="connsiteX2508" fmla="*/ 2701231 w 8014260"/>
              <a:gd name="connsiteY2508" fmla="*/ 3885675 h 4925968"/>
              <a:gd name="connsiteX2509" fmla="*/ 2726468 w 8014260"/>
              <a:gd name="connsiteY2509" fmla="*/ 3873879 h 4925968"/>
              <a:gd name="connsiteX2510" fmla="*/ 2746485 w 8014260"/>
              <a:gd name="connsiteY2510" fmla="*/ 3873253 h 4925968"/>
              <a:gd name="connsiteX2511" fmla="*/ 1136931 w 8014260"/>
              <a:gd name="connsiteY2511" fmla="*/ 3872370 h 4925968"/>
              <a:gd name="connsiteX2512" fmla="*/ 1166486 w 8014260"/>
              <a:gd name="connsiteY2512" fmla="*/ 3878405 h 4925968"/>
              <a:gd name="connsiteX2513" fmla="*/ 1146806 w 8014260"/>
              <a:gd name="connsiteY2513" fmla="*/ 3889927 h 4925968"/>
              <a:gd name="connsiteX2514" fmla="*/ 1116973 w 8014260"/>
              <a:gd name="connsiteY2514" fmla="*/ 3884783 h 4925968"/>
              <a:gd name="connsiteX2515" fmla="*/ 1136931 w 8014260"/>
              <a:gd name="connsiteY2515" fmla="*/ 3872370 h 4925968"/>
              <a:gd name="connsiteX2516" fmla="*/ 3186829 w 8014260"/>
              <a:gd name="connsiteY2516" fmla="*/ 3871495 h 4925968"/>
              <a:gd name="connsiteX2517" fmla="*/ 3197544 w 8014260"/>
              <a:gd name="connsiteY2517" fmla="*/ 3873742 h 4925968"/>
              <a:gd name="connsiteX2518" fmla="*/ 3169632 w 8014260"/>
              <a:gd name="connsiteY2518" fmla="*/ 3886771 h 4925968"/>
              <a:gd name="connsiteX2519" fmla="*/ 3136920 w 8014260"/>
              <a:gd name="connsiteY2519" fmla="*/ 3887594 h 4925968"/>
              <a:gd name="connsiteX2520" fmla="*/ 3164694 w 8014260"/>
              <a:gd name="connsiteY2520" fmla="*/ 3874701 h 4925968"/>
              <a:gd name="connsiteX2521" fmla="*/ 3186829 w 8014260"/>
              <a:gd name="connsiteY2521" fmla="*/ 3871495 h 4925968"/>
              <a:gd name="connsiteX2522" fmla="*/ 2038484 w 8014260"/>
              <a:gd name="connsiteY2522" fmla="*/ 3871136 h 4925968"/>
              <a:gd name="connsiteX2523" fmla="*/ 2065986 w 8014260"/>
              <a:gd name="connsiteY2523" fmla="*/ 3877788 h 4925968"/>
              <a:gd name="connsiteX2524" fmla="*/ 2043697 w 8014260"/>
              <a:gd name="connsiteY2524" fmla="*/ 3886155 h 4925968"/>
              <a:gd name="connsiteX2525" fmla="*/ 2013110 w 8014260"/>
              <a:gd name="connsiteY2525" fmla="*/ 3880188 h 4925968"/>
              <a:gd name="connsiteX2526" fmla="*/ 2038484 w 8014260"/>
              <a:gd name="connsiteY2526" fmla="*/ 3871136 h 4925968"/>
              <a:gd name="connsiteX2527" fmla="*/ 3332775 w 8014260"/>
              <a:gd name="connsiteY2527" fmla="*/ 3870278 h 4925968"/>
              <a:gd name="connsiteX2528" fmla="*/ 3344168 w 8014260"/>
              <a:gd name="connsiteY2528" fmla="*/ 3874016 h 4925968"/>
              <a:gd name="connsiteX2529" fmla="*/ 3315090 w 8014260"/>
              <a:gd name="connsiteY2529" fmla="*/ 3888417 h 4925968"/>
              <a:gd name="connsiteX2530" fmla="*/ 3281074 w 8014260"/>
              <a:gd name="connsiteY2530" fmla="*/ 3887183 h 4925968"/>
              <a:gd name="connsiteX2531" fmla="*/ 3309192 w 8014260"/>
              <a:gd name="connsiteY2531" fmla="*/ 3872918 h 4925968"/>
              <a:gd name="connsiteX2532" fmla="*/ 3332775 w 8014260"/>
              <a:gd name="connsiteY2532" fmla="*/ 3870278 h 4925968"/>
              <a:gd name="connsiteX2533" fmla="*/ 1691466 w 8014260"/>
              <a:gd name="connsiteY2533" fmla="*/ 3870039 h 4925968"/>
              <a:gd name="connsiteX2534" fmla="*/ 1721438 w 8014260"/>
              <a:gd name="connsiteY2534" fmla="*/ 3875937 h 4925968"/>
              <a:gd name="connsiteX2535" fmla="*/ 1697295 w 8014260"/>
              <a:gd name="connsiteY2535" fmla="*/ 3883892 h 4925968"/>
              <a:gd name="connsiteX2536" fmla="*/ 1669043 w 8014260"/>
              <a:gd name="connsiteY2536" fmla="*/ 3879023 h 4925968"/>
              <a:gd name="connsiteX2537" fmla="*/ 1691466 w 8014260"/>
              <a:gd name="connsiteY2537" fmla="*/ 3870039 h 4925968"/>
              <a:gd name="connsiteX2538" fmla="*/ 3260046 w 8014260"/>
              <a:gd name="connsiteY2538" fmla="*/ 3869584 h 4925968"/>
              <a:gd name="connsiteX2539" fmla="*/ 3271405 w 8014260"/>
              <a:gd name="connsiteY2539" fmla="*/ 3872096 h 4925968"/>
              <a:gd name="connsiteX2540" fmla="*/ 3242327 w 8014260"/>
              <a:gd name="connsiteY2540" fmla="*/ 3885949 h 4925968"/>
              <a:gd name="connsiteX2541" fmla="*/ 3208860 w 8014260"/>
              <a:gd name="connsiteY2541" fmla="*/ 3886223 h 4925968"/>
              <a:gd name="connsiteX2542" fmla="*/ 3237732 w 8014260"/>
              <a:gd name="connsiteY2542" fmla="*/ 3872576 h 4925968"/>
              <a:gd name="connsiteX2543" fmla="*/ 3260046 w 8014260"/>
              <a:gd name="connsiteY2543" fmla="*/ 3869584 h 4925968"/>
              <a:gd name="connsiteX2544" fmla="*/ 2519288 w 8014260"/>
              <a:gd name="connsiteY2544" fmla="*/ 3867981 h 4925968"/>
              <a:gd name="connsiteX2545" fmla="*/ 2547200 w 8014260"/>
              <a:gd name="connsiteY2545" fmla="*/ 3875457 h 4925968"/>
              <a:gd name="connsiteX2546" fmla="*/ 2522031 w 8014260"/>
              <a:gd name="connsiteY2546" fmla="*/ 3885400 h 4925968"/>
              <a:gd name="connsiteX2547" fmla="*/ 2493090 w 8014260"/>
              <a:gd name="connsiteY2547" fmla="*/ 3878268 h 4925968"/>
              <a:gd name="connsiteX2548" fmla="*/ 2519288 w 8014260"/>
              <a:gd name="connsiteY2548" fmla="*/ 3867981 h 4925968"/>
              <a:gd name="connsiteX2549" fmla="*/ 584378 w 8014260"/>
              <a:gd name="connsiteY2549" fmla="*/ 3865649 h 4925968"/>
              <a:gd name="connsiteX2550" fmla="*/ 611606 w 8014260"/>
              <a:gd name="connsiteY2550" fmla="*/ 3876553 h 4925968"/>
              <a:gd name="connsiteX2551" fmla="*/ 592337 w 8014260"/>
              <a:gd name="connsiteY2551" fmla="*/ 3894590 h 4925968"/>
              <a:gd name="connsiteX2552" fmla="*/ 564694 w 8014260"/>
              <a:gd name="connsiteY2552" fmla="*/ 3884371 h 4925968"/>
              <a:gd name="connsiteX2553" fmla="*/ 584378 w 8014260"/>
              <a:gd name="connsiteY2553" fmla="*/ 3865649 h 4925968"/>
              <a:gd name="connsiteX2554" fmla="*/ 930229 w 8014260"/>
              <a:gd name="connsiteY2554" fmla="*/ 3865307 h 4925968"/>
              <a:gd name="connsiteX2555" fmla="*/ 957251 w 8014260"/>
              <a:gd name="connsiteY2555" fmla="*/ 3874085 h 4925968"/>
              <a:gd name="connsiteX2556" fmla="*/ 936812 w 8014260"/>
              <a:gd name="connsiteY2556" fmla="*/ 3888418 h 4925968"/>
              <a:gd name="connsiteX2557" fmla="*/ 909106 w 8014260"/>
              <a:gd name="connsiteY2557" fmla="*/ 3881697 h 4925968"/>
              <a:gd name="connsiteX2558" fmla="*/ 930229 w 8014260"/>
              <a:gd name="connsiteY2558" fmla="*/ 3865307 h 4925968"/>
              <a:gd name="connsiteX2559" fmla="*/ 4395637 w 8014260"/>
              <a:gd name="connsiteY2559" fmla="*/ 3865033 h 4925968"/>
              <a:gd name="connsiteX2560" fmla="*/ 4433836 w 8014260"/>
              <a:gd name="connsiteY2560" fmla="*/ 3900557 h 4925968"/>
              <a:gd name="connsiteX2561" fmla="*/ 4405787 w 8014260"/>
              <a:gd name="connsiteY2561" fmla="*/ 3929429 h 4925968"/>
              <a:gd name="connsiteX2562" fmla="*/ 4367382 w 8014260"/>
              <a:gd name="connsiteY2562" fmla="*/ 3893493 h 4925968"/>
              <a:gd name="connsiteX2563" fmla="*/ 4395637 w 8014260"/>
              <a:gd name="connsiteY2563" fmla="*/ 3865033 h 4925968"/>
              <a:gd name="connsiteX2564" fmla="*/ 2173302 w 8014260"/>
              <a:gd name="connsiteY2564" fmla="*/ 3864140 h 4925968"/>
              <a:gd name="connsiteX2565" fmla="*/ 2201282 w 8014260"/>
              <a:gd name="connsiteY2565" fmla="*/ 3871341 h 4925968"/>
              <a:gd name="connsiteX2566" fmla="*/ 2177005 w 8014260"/>
              <a:gd name="connsiteY2566" fmla="*/ 3880943 h 4925968"/>
              <a:gd name="connsiteX2567" fmla="*/ 2148544 w 8014260"/>
              <a:gd name="connsiteY2567" fmla="*/ 3874359 h 4925968"/>
              <a:gd name="connsiteX2568" fmla="*/ 2173302 w 8014260"/>
              <a:gd name="connsiteY2568" fmla="*/ 3864140 h 4925968"/>
              <a:gd name="connsiteX2569" fmla="*/ 3589753 w 8014260"/>
              <a:gd name="connsiteY2569" fmla="*/ 3863866 h 4925968"/>
              <a:gd name="connsiteX2570" fmla="*/ 3626786 w 8014260"/>
              <a:gd name="connsiteY2570" fmla="*/ 3872370 h 4925968"/>
              <a:gd name="connsiteX2571" fmla="*/ 3597366 w 8014260"/>
              <a:gd name="connsiteY2571" fmla="*/ 3889172 h 4925968"/>
              <a:gd name="connsiteX2572" fmla="*/ 3560195 w 8014260"/>
              <a:gd name="connsiteY2572" fmla="*/ 3880325 h 4925968"/>
              <a:gd name="connsiteX2573" fmla="*/ 3589753 w 8014260"/>
              <a:gd name="connsiteY2573" fmla="*/ 3863866 h 4925968"/>
              <a:gd name="connsiteX2574" fmla="*/ 1482776 w 8014260"/>
              <a:gd name="connsiteY2574" fmla="*/ 3863524 h 4925968"/>
              <a:gd name="connsiteX2575" fmla="*/ 1511170 w 8014260"/>
              <a:gd name="connsiteY2575" fmla="*/ 3869627 h 4925968"/>
              <a:gd name="connsiteX2576" fmla="*/ 1489226 w 8014260"/>
              <a:gd name="connsiteY2576" fmla="*/ 3879503 h 4925968"/>
              <a:gd name="connsiteX2577" fmla="*/ 1461037 w 8014260"/>
              <a:gd name="connsiteY2577" fmla="*/ 3874222 h 4925968"/>
              <a:gd name="connsiteX2578" fmla="*/ 1482776 w 8014260"/>
              <a:gd name="connsiteY2578" fmla="*/ 3863524 h 4925968"/>
              <a:gd name="connsiteX2579" fmla="*/ 232563 w 8014260"/>
              <a:gd name="connsiteY2579" fmla="*/ 3861809 h 4925968"/>
              <a:gd name="connsiteX2580" fmla="*/ 259790 w 8014260"/>
              <a:gd name="connsiteY2580" fmla="*/ 3863798 h 4925968"/>
              <a:gd name="connsiteX2581" fmla="*/ 265552 w 8014260"/>
              <a:gd name="connsiteY2581" fmla="*/ 3882040 h 4925968"/>
              <a:gd name="connsiteX2582" fmla="*/ 242850 w 8014260"/>
              <a:gd name="connsiteY2582" fmla="*/ 3894041 h 4925968"/>
              <a:gd name="connsiteX2583" fmla="*/ 227351 w 8014260"/>
              <a:gd name="connsiteY2583" fmla="*/ 3885812 h 4925968"/>
              <a:gd name="connsiteX2584" fmla="*/ 226048 w 8014260"/>
              <a:gd name="connsiteY2584" fmla="*/ 3877925 h 4925968"/>
              <a:gd name="connsiteX2585" fmla="*/ 232563 w 8014260"/>
              <a:gd name="connsiteY2585" fmla="*/ 3861809 h 4925968"/>
              <a:gd name="connsiteX2586" fmla="*/ 1827946 w 8014260"/>
              <a:gd name="connsiteY2586" fmla="*/ 3861328 h 4925968"/>
              <a:gd name="connsiteX2587" fmla="*/ 1856811 w 8014260"/>
              <a:gd name="connsiteY2587" fmla="*/ 3868461 h 4925968"/>
              <a:gd name="connsiteX2588" fmla="*/ 1831577 w 8014260"/>
              <a:gd name="connsiteY2588" fmla="*/ 3876827 h 4925968"/>
              <a:gd name="connsiteX2589" fmla="*/ 1804351 w 8014260"/>
              <a:gd name="connsiteY2589" fmla="*/ 3870724 h 4925968"/>
              <a:gd name="connsiteX2590" fmla="*/ 1827946 w 8014260"/>
              <a:gd name="connsiteY2590" fmla="*/ 3861328 h 4925968"/>
              <a:gd name="connsiteX2591" fmla="*/ 5202344 w 8014260"/>
              <a:gd name="connsiteY2591" fmla="*/ 3861191 h 4925968"/>
              <a:gd name="connsiteX2592" fmla="*/ 5240543 w 8014260"/>
              <a:gd name="connsiteY2592" fmla="*/ 3906523 h 4925968"/>
              <a:gd name="connsiteX2593" fmla="*/ 5212219 w 8014260"/>
              <a:gd name="connsiteY2593" fmla="*/ 3959261 h 4925968"/>
              <a:gd name="connsiteX2594" fmla="*/ 5173883 w 8014260"/>
              <a:gd name="connsiteY2594" fmla="*/ 3913243 h 4925968"/>
              <a:gd name="connsiteX2595" fmla="*/ 5202344 w 8014260"/>
              <a:gd name="connsiteY2595" fmla="*/ 3861191 h 4925968"/>
              <a:gd name="connsiteX2596" fmla="*/ 2651304 w 8014260"/>
              <a:gd name="connsiteY2596" fmla="*/ 3858998 h 4925968"/>
              <a:gd name="connsiteX2597" fmla="*/ 2682371 w 8014260"/>
              <a:gd name="connsiteY2597" fmla="*/ 3866061 h 4925968"/>
              <a:gd name="connsiteX2598" fmla="*/ 2658025 w 8014260"/>
              <a:gd name="connsiteY2598" fmla="*/ 3877240 h 4925968"/>
              <a:gd name="connsiteX2599" fmla="*/ 2628810 w 8014260"/>
              <a:gd name="connsiteY2599" fmla="*/ 3871068 h 4925968"/>
              <a:gd name="connsiteX2600" fmla="*/ 2651304 w 8014260"/>
              <a:gd name="connsiteY2600" fmla="*/ 3858998 h 4925968"/>
              <a:gd name="connsiteX2601" fmla="*/ 1276010 w 8014260"/>
              <a:gd name="connsiteY2601" fmla="*/ 3857351 h 4925968"/>
              <a:gd name="connsiteX2602" fmla="*/ 1301730 w 8014260"/>
              <a:gd name="connsiteY2602" fmla="*/ 3864826 h 4925968"/>
              <a:gd name="connsiteX2603" fmla="*/ 1280332 w 8014260"/>
              <a:gd name="connsiteY2603" fmla="*/ 3876005 h 4925968"/>
              <a:gd name="connsiteX2604" fmla="*/ 1251730 w 8014260"/>
              <a:gd name="connsiteY2604" fmla="*/ 3869695 h 4925968"/>
              <a:gd name="connsiteX2605" fmla="*/ 1276010 w 8014260"/>
              <a:gd name="connsiteY2605" fmla="*/ 3857351 h 4925968"/>
              <a:gd name="connsiteX2606" fmla="*/ 2307169 w 8014260"/>
              <a:gd name="connsiteY2606" fmla="*/ 3856460 h 4925968"/>
              <a:gd name="connsiteX2607" fmla="*/ 2336796 w 8014260"/>
              <a:gd name="connsiteY2607" fmla="*/ 3864621 h 4925968"/>
              <a:gd name="connsiteX2608" fmla="*/ 2313959 w 8014260"/>
              <a:gd name="connsiteY2608" fmla="*/ 3874702 h 4925968"/>
              <a:gd name="connsiteX2609" fmla="*/ 2283852 w 8014260"/>
              <a:gd name="connsiteY2609" fmla="*/ 3867158 h 4925968"/>
              <a:gd name="connsiteX2610" fmla="*/ 2307169 w 8014260"/>
              <a:gd name="connsiteY2610" fmla="*/ 3856460 h 4925968"/>
              <a:gd name="connsiteX2611" fmla="*/ 4262660 w 8014260"/>
              <a:gd name="connsiteY2611" fmla="*/ 3854883 h 4925968"/>
              <a:gd name="connsiteX2612" fmla="*/ 4299556 w 8014260"/>
              <a:gd name="connsiteY2612" fmla="*/ 3887870 h 4925968"/>
              <a:gd name="connsiteX2613" fmla="*/ 4269792 w 8014260"/>
              <a:gd name="connsiteY2613" fmla="*/ 3911598 h 4925968"/>
              <a:gd name="connsiteX2614" fmla="*/ 4233034 w 8014260"/>
              <a:gd name="connsiteY2614" fmla="*/ 3880737 h 4925968"/>
              <a:gd name="connsiteX2615" fmla="*/ 4262660 w 8014260"/>
              <a:gd name="connsiteY2615" fmla="*/ 3854883 h 4925968"/>
              <a:gd name="connsiteX2616" fmla="*/ 1961878 w 8014260"/>
              <a:gd name="connsiteY2616" fmla="*/ 3852756 h 4925968"/>
              <a:gd name="connsiteX2617" fmla="*/ 1992121 w 8014260"/>
              <a:gd name="connsiteY2617" fmla="*/ 3860231 h 4925968"/>
              <a:gd name="connsiteX2618" fmla="*/ 1968258 w 8014260"/>
              <a:gd name="connsiteY2618" fmla="*/ 3869764 h 4925968"/>
              <a:gd name="connsiteX2619" fmla="*/ 1939726 w 8014260"/>
              <a:gd name="connsiteY2619" fmla="*/ 3863318 h 4925968"/>
              <a:gd name="connsiteX2620" fmla="*/ 1961878 w 8014260"/>
              <a:gd name="connsiteY2620" fmla="*/ 3852756 h 4925968"/>
              <a:gd name="connsiteX2621" fmla="*/ 1618907 w 8014260"/>
              <a:gd name="connsiteY2621" fmla="*/ 3852139 h 4925968"/>
              <a:gd name="connsiteX2622" fmla="*/ 1646411 w 8014260"/>
              <a:gd name="connsiteY2622" fmla="*/ 3859477 h 4925968"/>
              <a:gd name="connsiteX2623" fmla="*/ 1623368 w 8014260"/>
              <a:gd name="connsiteY2623" fmla="*/ 3869627 h 4925968"/>
              <a:gd name="connsiteX2624" fmla="*/ 1596074 w 8014260"/>
              <a:gd name="connsiteY2624" fmla="*/ 3863111 h 4925968"/>
              <a:gd name="connsiteX2625" fmla="*/ 1618907 w 8014260"/>
              <a:gd name="connsiteY2625" fmla="*/ 3852139 h 4925968"/>
              <a:gd name="connsiteX2626" fmla="*/ 2955071 w 8014260"/>
              <a:gd name="connsiteY2626" fmla="*/ 3850921 h 4925968"/>
              <a:gd name="connsiteX2627" fmla="*/ 2964578 w 8014260"/>
              <a:gd name="connsiteY2627" fmla="*/ 3854059 h 4925968"/>
              <a:gd name="connsiteX2628" fmla="*/ 2938037 w 8014260"/>
              <a:gd name="connsiteY2628" fmla="*/ 3867981 h 4925968"/>
              <a:gd name="connsiteX2629" fmla="*/ 2909165 w 8014260"/>
              <a:gd name="connsiteY2629" fmla="*/ 3867089 h 4925968"/>
              <a:gd name="connsiteX2630" fmla="*/ 2935637 w 8014260"/>
              <a:gd name="connsiteY2630" fmla="*/ 3853030 h 4925968"/>
              <a:gd name="connsiteX2631" fmla="*/ 2955071 w 8014260"/>
              <a:gd name="connsiteY2631" fmla="*/ 3850921 h 4925968"/>
              <a:gd name="connsiteX2632" fmla="*/ 3028802 w 8014260"/>
              <a:gd name="connsiteY2632" fmla="*/ 3850596 h 4925968"/>
              <a:gd name="connsiteX2633" fmla="*/ 3038713 w 8014260"/>
              <a:gd name="connsiteY2633" fmla="*/ 3853236 h 4925968"/>
              <a:gd name="connsiteX2634" fmla="*/ 3010663 w 8014260"/>
              <a:gd name="connsiteY2634" fmla="*/ 3866952 h 4925968"/>
              <a:gd name="connsiteX2635" fmla="*/ 2981311 w 8014260"/>
              <a:gd name="connsiteY2635" fmla="*/ 3867501 h 4925968"/>
              <a:gd name="connsiteX2636" fmla="*/ 3007577 w 8014260"/>
              <a:gd name="connsiteY2636" fmla="*/ 3853716 h 4925968"/>
              <a:gd name="connsiteX2637" fmla="*/ 3028802 w 8014260"/>
              <a:gd name="connsiteY2637" fmla="*/ 3850596 h 4925968"/>
              <a:gd name="connsiteX2638" fmla="*/ 3541215 w 8014260"/>
              <a:gd name="connsiteY2638" fmla="*/ 3850571 h 4925968"/>
              <a:gd name="connsiteX2639" fmla="*/ 3552651 w 8014260"/>
              <a:gd name="connsiteY2639" fmla="*/ 3856872 h 4925968"/>
              <a:gd name="connsiteX2640" fmla="*/ 3522476 w 8014260"/>
              <a:gd name="connsiteY2640" fmla="*/ 3872988 h 4925968"/>
              <a:gd name="connsiteX2641" fmla="*/ 3487980 w 8014260"/>
              <a:gd name="connsiteY2641" fmla="*/ 3867159 h 4925968"/>
              <a:gd name="connsiteX2642" fmla="*/ 3517744 w 8014260"/>
              <a:gd name="connsiteY2642" fmla="*/ 3851111 h 4925968"/>
              <a:gd name="connsiteX2643" fmla="*/ 3541215 w 8014260"/>
              <a:gd name="connsiteY2643" fmla="*/ 3850571 h 4925968"/>
              <a:gd name="connsiteX2644" fmla="*/ 721194 w 8014260"/>
              <a:gd name="connsiteY2644" fmla="*/ 3849121 h 4925968"/>
              <a:gd name="connsiteX2645" fmla="*/ 746779 w 8014260"/>
              <a:gd name="connsiteY2645" fmla="*/ 3861192 h 4925968"/>
              <a:gd name="connsiteX2646" fmla="*/ 725174 w 8014260"/>
              <a:gd name="connsiteY2646" fmla="*/ 3877308 h 4925968"/>
              <a:gd name="connsiteX2647" fmla="*/ 699187 w 8014260"/>
              <a:gd name="connsiteY2647" fmla="*/ 3866060 h 4925968"/>
              <a:gd name="connsiteX2648" fmla="*/ 721194 w 8014260"/>
              <a:gd name="connsiteY2648" fmla="*/ 3849121 h 4925968"/>
              <a:gd name="connsiteX2649" fmla="*/ 1065196 w 8014260"/>
              <a:gd name="connsiteY2649" fmla="*/ 3848778 h 4925968"/>
              <a:gd name="connsiteX2650" fmla="*/ 1092078 w 8014260"/>
              <a:gd name="connsiteY2650" fmla="*/ 3857762 h 4925968"/>
              <a:gd name="connsiteX2651" fmla="*/ 1068828 w 8014260"/>
              <a:gd name="connsiteY2651" fmla="*/ 3872027 h 4925968"/>
              <a:gd name="connsiteX2652" fmla="*/ 1043523 w 8014260"/>
              <a:gd name="connsiteY2652" fmla="*/ 3863523 h 4925968"/>
              <a:gd name="connsiteX2653" fmla="*/ 1065196 w 8014260"/>
              <a:gd name="connsiteY2653" fmla="*/ 3848778 h 4925968"/>
              <a:gd name="connsiteX2654" fmla="*/ 3101695 w 8014260"/>
              <a:gd name="connsiteY2654" fmla="*/ 3847989 h 4925968"/>
              <a:gd name="connsiteX2655" fmla="*/ 3111270 w 8014260"/>
              <a:gd name="connsiteY2655" fmla="*/ 3850424 h 4925968"/>
              <a:gd name="connsiteX2656" fmla="*/ 3085347 w 8014260"/>
              <a:gd name="connsiteY2656" fmla="*/ 3863866 h 4925968"/>
              <a:gd name="connsiteX2657" fmla="*/ 3053595 w 8014260"/>
              <a:gd name="connsiteY2657" fmla="*/ 3865512 h 4925968"/>
              <a:gd name="connsiteX2658" fmla="*/ 3081164 w 8014260"/>
              <a:gd name="connsiteY2658" fmla="*/ 3851316 h 4925968"/>
              <a:gd name="connsiteX2659" fmla="*/ 3101695 w 8014260"/>
              <a:gd name="connsiteY2659" fmla="*/ 3847989 h 4925968"/>
              <a:gd name="connsiteX2660" fmla="*/ 2443918 w 8014260"/>
              <a:gd name="connsiteY2660" fmla="*/ 3847681 h 4925968"/>
              <a:gd name="connsiteX2661" fmla="*/ 2471968 w 8014260"/>
              <a:gd name="connsiteY2661" fmla="*/ 3855979 h 4925968"/>
              <a:gd name="connsiteX2662" fmla="*/ 2447759 w 8014260"/>
              <a:gd name="connsiteY2662" fmla="*/ 3867501 h 4925968"/>
              <a:gd name="connsiteX2663" fmla="*/ 2419230 w 8014260"/>
              <a:gd name="connsiteY2663" fmla="*/ 3859820 h 4925968"/>
              <a:gd name="connsiteX2664" fmla="*/ 2443918 w 8014260"/>
              <a:gd name="connsiteY2664" fmla="*/ 3847681 h 4925968"/>
              <a:gd name="connsiteX2665" fmla="*/ 2880070 w 8014260"/>
              <a:gd name="connsiteY2665" fmla="*/ 3847664 h 4925968"/>
              <a:gd name="connsiteX2666" fmla="*/ 2890786 w 8014260"/>
              <a:gd name="connsiteY2666" fmla="*/ 3851179 h 4925968"/>
              <a:gd name="connsiteX2667" fmla="*/ 2865960 w 8014260"/>
              <a:gd name="connsiteY2667" fmla="*/ 3865375 h 4925968"/>
              <a:gd name="connsiteX2668" fmla="*/ 2835922 w 8014260"/>
              <a:gd name="connsiteY2668" fmla="*/ 3863523 h 4925968"/>
              <a:gd name="connsiteX2669" fmla="*/ 2859788 w 8014260"/>
              <a:gd name="connsiteY2669" fmla="*/ 3849807 h 4925968"/>
              <a:gd name="connsiteX2670" fmla="*/ 2880070 w 8014260"/>
              <a:gd name="connsiteY2670" fmla="*/ 3847664 h 4925968"/>
              <a:gd name="connsiteX2671" fmla="*/ 3723896 w 8014260"/>
              <a:gd name="connsiteY2671" fmla="*/ 3846996 h 4925968"/>
              <a:gd name="connsiteX2672" fmla="*/ 3761272 w 8014260"/>
              <a:gd name="connsiteY2672" fmla="*/ 3859958 h 4925968"/>
              <a:gd name="connsiteX2673" fmla="*/ 3732194 w 8014260"/>
              <a:gd name="connsiteY2673" fmla="*/ 3876828 h 4925968"/>
              <a:gd name="connsiteX2674" fmla="*/ 3694681 w 8014260"/>
              <a:gd name="connsiteY2674" fmla="*/ 3864347 h 4925968"/>
              <a:gd name="connsiteX2675" fmla="*/ 3723896 w 8014260"/>
              <a:gd name="connsiteY2675" fmla="*/ 3846996 h 4925968"/>
              <a:gd name="connsiteX2676" fmla="*/ 4127283 w 8014260"/>
              <a:gd name="connsiteY2676" fmla="*/ 3845967 h 4925968"/>
              <a:gd name="connsiteX2677" fmla="*/ 4165002 w 8014260"/>
              <a:gd name="connsiteY2677" fmla="*/ 3873742 h 4925968"/>
              <a:gd name="connsiteX2678" fmla="*/ 4136198 w 8014260"/>
              <a:gd name="connsiteY2678" fmla="*/ 3895482 h 4925968"/>
              <a:gd name="connsiteX2679" fmla="*/ 4098342 w 8014260"/>
              <a:gd name="connsiteY2679" fmla="*/ 3867501 h 4925968"/>
              <a:gd name="connsiteX2680" fmla="*/ 4127283 w 8014260"/>
              <a:gd name="connsiteY2680" fmla="*/ 3845967 h 4925968"/>
              <a:gd name="connsiteX2681" fmla="*/ 3174450 w 8014260"/>
              <a:gd name="connsiteY2681" fmla="*/ 3844372 h 4925968"/>
              <a:gd name="connsiteX2682" fmla="*/ 3185131 w 8014260"/>
              <a:gd name="connsiteY2682" fmla="*/ 3846653 h 4925968"/>
              <a:gd name="connsiteX2683" fmla="*/ 3158522 w 8014260"/>
              <a:gd name="connsiteY2683" fmla="*/ 3860163 h 4925968"/>
              <a:gd name="connsiteX2684" fmla="*/ 3126358 w 8014260"/>
              <a:gd name="connsiteY2684" fmla="*/ 3862220 h 4925968"/>
              <a:gd name="connsiteX2685" fmla="*/ 3152350 w 8014260"/>
              <a:gd name="connsiteY2685" fmla="*/ 3848162 h 4925968"/>
              <a:gd name="connsiteX2686" fmla="*/ 3174450 w 8014260"/>
              <a:gd name="connsiteY2686" fmla="*/ 3844372 h 4925968"/>
              <a:gd name="connsiteX2687" fmla="*/ 373430 w 8014260"/>
              <a:gd name="connsiteY2687" fmla="*/ 3844116 h 4925968"/>
              <a:gd name="connsiteX2688" fmla="*/ 401753 w 8014260"/>
              <a:gd name="connsiteY2688" fmla="*/ 3856940 h 4925968"/>
              <a:gd name="connsiteX2689" fmla="*/ 383714 w 8014260"/>
              <a:gd name="connsiteY2689" fmla="*/ 3876691 h 4925968"/>
              <a:gd name="connsiteX2690" fmla="*/ 355529 w 8014260"/>
              <a:gd name="connsiteY2690" fmla="*/ 3864346 h 4925968"/>
              <a:gd name="connsiteX2691" fmla="*/ 373430 w 8014260"/>
              <a:gd name="connsiteY2691" fmla="*/ 3844116 h 4925968"/>
              <a:gd name="connsiteX2692" fmla="*/ 2097178 w 8014260"/>
              <a:gd name="connsiteY2692" fmla="*/ 3843909 h 4925968"/>
              <a:gd name="connsiteX2693" fmla="*/ 2127353 w 8014260"/>
              <a:gd name="connsiteY2693" fmla="*/ 3852207 h 4925968"/>
              <a:gd name="connsiteX2694" fmla="*/ 2103419 w 8014260"/>
              <a:gd name="connsiteY2694" fmla="*/ 3862563 h 4925968"/>
              <a:gd name="connsiteX2695" fmla="*/ 2074970 w 8014260"/>
              <a:gd name="connsiteY2695" fmla="*/ 3855362 h 4925968"/>
              <a:gd name="connsiteX2696" fmla="*/ 2097178 w 8014260"/>
              <a:gd name="connsiteY2696" fmla="*/ 3843909 h 4925968"/>
              <a:gd name="connsiteX2697" fmla="*/ 1409672 w 8014260"/>
              <a:gd name="connsiteY2697" fmla="*/ 3843909 h 4925968"/>
              <a:gd name="connsiteX2698" fmla="*/ 1436489 w 8014260"/>
              <a:gd name="connsiteY2698" fmla="*/ 3851316 h 4925968"/>
              <a:gd name="connsiteX2699" fmla="*/ 1413924 w 8014260"/>
              <a:gd name="connsiteY2699" fmla="*/ 3863386 h 4925968"/>
              <a:gd name="connsiteX2700" fmla="*/ 1386832 w 8014260"/>
              <a:gd name="connsiteY2700" fmla="*/ 3856871 h 4925968"/>
              <a:gd name="connsiteX2701" fmla="*/ 1409672 w 8014260"/>
              <a:gd name="connsiteY2701" fmla="*/ 3843909 h 4925968"/>
              <a:gd name="connsiteX2702" fmla="*/ 3467998 w 8014260"/>
              <a:gd name="connsiteY2702" fmla="*/ 3842289 h 4925968"/>
              <a:gd name="connsiteX2703" fmla="*/ 3478311 w 8014260"/>
              <a:gd name="connsiteY2703" fmla="*/ 3847613 h 4925968"/>
              <a:gd name="connsiteX2704" fmla="*/ 3449919 w 8014260"/>
              <a:gd name="connsiteY2704" fmla="*/ 3862701 h 4925968"/>
              <a:gd name="connsiteX2705" fmla="*/ 3414874 w 8014260"/>
              <a:gd name="connsiteY2705" fmla="*/ 3859546 h 4925968"/>
              <a:gd name="connsiteX2706" fmla="*/ 3444981 w 8014260"/>
              <a:gd name="connsiteY2706" fmla="*/ 3843910 h 4925968"/>
              <a:gd name="connsiteX2707" fmla="*/ 3467998 w 8014260"/>
              <a:gd name="connsiteY2707" fmla="*/ 3842289 h 4925968"/>
              <a:gd name="connsiteX2708" fmla="*/ 1753463 w 8014260"/>
              <a:gd name="connsiteY2708" fmla="*/ 3841441 h 4925968"/>
              <a:gd name="connsiteX2709" fmla="*/ 1781580 w 8014260"/>
              <a:gd name="connsiteY2709" fmla="*/ 3849259 h 4925968"/>
              <a:gd name="connsiteX2710" fmla="*/ 1759224 w 8014260"/>
              <a:gd name="connsiteY2710" fmla="*/ 3860300 h 4925968"/>
              <a:gd name="connsiteX2711" fmla="*/ 1731380 w 8014260"/>
              <a:gd name="connsiteY2711" fmla="*/ 3853236 h 4925968"/>
              <a:gd name="connsiteX2712" fmla="*/ 1753463 w 8014260"/>
              <a:gd name="connsiteY2712" fmla="*/ 3841441 h 4925968"/>
              <a:gd name="connsiteX2713" fmla="*/ 3248525 w 8014260"/>
              <a:gd name="connsiteY2713" fmla="*/ 3840703 h 4925968"/>
              <a:gd name="connsiteX2714" fmla="*/ 3258375 w 8014260"/>
              <a:gd name="connsiteY2714" fmla="*/ 3843155 h 4925968"/>
              <a:gd name="connsiteX2715" fmla="*/ 3229846 w 8014260"/>
              <a:gd name="connsiteY2715" fmla="*/ 3857488 h 4925968"/>
              <a:gd name="connsiteX2716" fmla="*/ 3197682 w 8014260"/>
              <a:gd name="connsiteY2716" fmla="*/ 3858311 h 4925968"/>
              <a:gd name="connsiteX2717" fmla="*/ 3227720 w 8014260"/>
              <a:gd name="connsiteY2717" fmla="*/ 3843909 h 4925968"/>
              <a:gd name="connsiteX2718" fmla="*/ 3248525 w 8014260"/>
              <a:gd name="connsiteY2718" fmla="*/ 3840703 h 4925968"/>
              <a:gd name="connsiteX2719" fmla="*/ 3994307 w 8014260"/>
              <a:gd name="connsiteY2719" fmla="*/ 3840275 h 4925968"/>
              <a:gd name="connsiteX2720" fmla="*/ 4030585 w 8014260"/>
              <a:gd name="connsiteY2720" fmla="*/ 3864346 h 4925968"/>
              <a:gd name="connsiteX2721" fmla="*/ 4000136 w 8014260"/>
              <a:gd name="connsiteY2721" fmla="*/ 3882520 h 4925968"/>
              <a:gd name="connsiteX2722" fmla="*/ 3963994 w 8014260"/>
              <a:gd name="connsiteY2722" fmla="*/ 3860163 h 4925968"/>
              <a:gd name="connsiteX2723" fmla="*/ 3994307 w 8014260"/>
              <a:gd name="connsiteY2723" fmla="*/ 3840275 h 4925968"/>
              <a:gd name="connsiteX2724" fmla="*/ 3860095 w 8014260"/>
              <a:gd name="connsiteY2724" fmla="*/ 3839863 h 4925968"/>
              <a:gd name="connsiteX2725" fmla="*/ 3895757 w 8014260"/>
              <a:gd name="connsiteY2725" fmla="*/ 3857556 h 4925968"/>
              <a:gd name="connsiteX2726" fmla="*/ 3865170 w 8014260"/>
              <a:gd name="connsiteY2726" fmla="*/ 3875593 h 4925968"/>
              <a:gd name="connsiteX2727" fmla="*/ 3829372 w 8014260"/>
              <a:gd name="connsiteY2727" fmla="*/ 3857968 h 4925968"/>
              <a:gd name="connsiteX2728" fmla="*/ 3860095 w 8014260"/>
              <a:gd name="connsiteY2728" fmla="*/ 3839863 h 4925968"/>
              <a:gd name="connsiteX2729" fmla="*/ 2807255 w 8014260"/>
              <a:gd name="connsiteY2729" fmla="*/ 3839726 h 4925968"/>
              <a:gd name="connsiteX2730" fmla="*/ 2817131 w 8014260"/>
              <a:gd name="connsiteY2730" fmla="*/ 3844870 h 4925968"/>
              <a:gd name="connsiteX2731" fmla="*/ 2791413 w 8014260"/>
              <a:gd name="connsiteY2731" fmla="*/ 3858723 h 4925968"/>
              <a:gd name="connsiteX2732" fmla="*/ 2763364 w 8014260"/>
              <a:gd name="connsiteY2732" fmla="*/ 3854746 h 4925968"/>
              <a:gd name="connsiteX2733" fmla="*/ 2787298 w 8014260"/>
              <a:gd name="connsiteY2733" fmla="*/ 3840343 h 4925968"/>
              <a:gd name="connsiteX2734" fmla="*/ 2807255 w 8014260"/>
              <a:gd name="connsiteY2734" fmla="*/ 3839726 h 4925968"/>
              <a:gd name="connsiteX2735" fmla="*/ 5336349 w 8014260"/>
              <a:gd name="connsiteY2735" fmla="*/ 3839108 h 4925968"/>
              <a:gd name="connsiteX2736" fmla="*/ 5375234 w 8014260"/>
              <a:gd name="connsiteY2736" fmla="*/ 3883000 h 4925968"/>
              <a:gd name="connsiteX2737" fmla="*/ 5347390 w 8014260"/>
              <a:gd name="connsiteY2737" fmla="*/ 3938275 h 4925968"/>
              <a:gd name="connsiteX2738" fmla="*/ 5308437 w 8014260"/>
              <a:gd name="connsiteY2738" fmla="*/ 3893629 h 4925968"/>
              <a:gd name="connsiteX2739" fmla="*/ 5336349 w 8014260"/>
              <a:gd name="connsiteY2739" fmla="*/ 3839108 h 4925968"/>
              <a:gd name="connsiteX2740" fmla="*/ 3394360 w 8014260"/>
              <a:gd name="connsiteY2740" fmla="*/ 3838645 h 4925968"/>
              <a:gd name="connsiteX2741" fmla="*/ 3405341 w 8014260"/>
              <a:gd name="connsiteY2741" fmla="*/ 3842469 h 4925968"/>
              <a:gd name="connsiteX2742" fmla="*/ 3376812 w 8014260"/>
              <a:gd name="connsiteY2742" fmla="*/ 3857214 h 4925968"/>
              <a:gd name="connsiteX2743" fmla="*/ 3342728 w 8014260"/>
              <a:gd name="connsiteY2743" fmla="*/ 3856734 h 4925968"/>
              <a:gd name="connsiteX2744" fmla="*/ 3370777 w 8014260"/>
              <a:gd name="connsiteY2744" fmla="*/ 3841509 h 4925968"/>
              <a:gd name="connsiteX2745" fmla="*/ 3394360 w 8014260"/>
              <a:gd name="connsiteY2745" fmla="*/ 3838645 h 4925968"/>
              <a:gd name="connsiteX2746" fmla="*/ 5699326 w 8014260"/>
              <a:gd name="connsiteY2746" fmla="*/ 3838520 h 4925968"/>
              <a:gd name="connsiteX2747" fmla="*/ 5723552 w 8014260"/>
              <a:gd name="connsiteY2747" fmla="*/ 3874222 h 4925968"/>
              <a:gd name="connsiteX2748" fmla="*/ 5692416 w 8014260"/>
              <a:gd name="connsiteY2748" fmla="*/ 3934367 h 4925968"/>
              <a:gd name="connsiteX2749" fmla="*/ 5656137 w 8014260"/>
              <a:gd name="connsiteY2749" fmla="*/ 3900900 h 4925968"/>
              <a:gd name="connsiteX2750" fmla="*/ 5685764 w 8014260"/>
              <a:gd name="connsiteY2750" fmla="*/ 3839864 h 4925968"/>
              <a:gd name="connsiteX2751" fmla="*/ 5699326 w 8014260"/>
              <a:gd name="connsiteY2751" fmla="*/ 3838520 h 4925968"/>
              <a:gd name="connsiteX2752" fmla="*/ 3320165 w 8014260"/>
              <a:gd name="connsiteY2752" fmla="*/ 3838457 h 4925968"/>
              <a:gd name="connsiteX2753" fmla="*/ 3331275 w 8014260"/>
              <a:gd name="connsiteY2753" fmla="*/ 3841303 h 4925968"/>
              <a:gd name="connsiteX2754" fmla="*/ 3304049 w 8014260"/>
              <a:gd name="connsiteY2754" fmla="*/ 3855911 h 4925968"/>
              <a:gd name="connsiteX2755" fmla="*/ 3270787 w 8014260"/>
              <a:gd name="connsiteY2755" fmla="*/ 3856254 h 4925968"/>
              <a:gd name="connsiteX2756" fmla="*/ 3297945 w 8014260"/>
              <a:gd name="connsiteY2756" fmla="*/ 3841784 h 4925968"/>
              <a:gd name="connsiteX2757" fmla="*/ 3320165 w 8014260"/>
              <a:gd name="connsiteY2757" fmla="*/ 3838457 h 4925968"/>
              <a:gd name="connsiteX2758" fmla="*/ 2578472 w 8014260"/>
              <a:gd name="connsiteY2758" fmla="*/ 3837874 h 4925968"/>
              <a:gd name="connsiteX2759" fmla="*/ 2607139 w 8014260"/>
              <a:gd name="connsiteY2759" fmla="*/ 3846173 h 4925968"/>
              <a:gd name="connsiteX2760" fmla="*/ 2583616 w 8014260"/>
              <a:gd name="connsiteY2760" fmla="*/ 3858860 h 4925968"/>
              <a:gd name="connsiteX2761" fmla="*/ 2554538 w 8014260"/>
              <a:gd name="connsiteY2761" fmla="*/ 3851110 h 4925968"/>
              <a:gd name="connsiteX2762" fmla="*/ 2578472 w 8014260"/>
              <a:gd name="connsiteY2762" fmla="*/ 3837874 h 4925968"/>
              <a:gd name="connsiteX2763" fmla="*/ 2233240 w 8014260"/>
              <a:gd name="connsiteY2763" fmla="*/ 3834514 h 4925968"/>
              <a:gd name="connsiteX2764" fmla="*/ 2262661 w 8014260"/>
              <a:gd name="connsiteY2764" fmla="*/ 3843841 h 4925968"/>
              <a:gd name="connsiteX2765" fmla="*/ 2238041 w 8014260"/>
              <a:gd name="connsiteY2765" fmla="*/ 3854814 h 4925968"/>
              <a:gd name="connsiteX2766" fmla="*/ 2210198 w 8014260"/>
              <a:gd name="connsiteY2766" fmla="*/ 3846653 h 4925968"/>
              <a:gd name="connsiteX2767" fmla="*/ 2233240 w 8014260"/>
              <a:gd name="connsiteY2767" fmla="*/ 3834514 h 4925968"/>
              <a:gd name="connsiteX2768" fmla="*/ 856917 w 8014260"/>
              <a:gd name="connsiteY2768" fmla="*/ 3834103 h 4925968"/>
              <a:gd name="connsiteX2769" fmla="*/ 881741 w 8014260"/>
              <a:gd name="connsiteY2769" fmla="*/ 3847476 h 4925968"/>
              <a:gd name="connsiteX2770" fmla="*/ 859387 w 8014260"/>
              <a:gd name="connsiteY2770" fmla="*/ 3862906 h 4925968"/>
              <a:gd name="connsiteX2771" fmla="*/ 834147 w 8014260"/>
              <a:gd name="connsiteY2771" fmla="*/ 3850562 h 4925968"/>
              <a:gd name="connsiteX2772" fmla="*/ 856917 w 8014260"/>
              <a:gd name="connsiteY2772" fmla="*/ 3834103 h 4925968"/>
              <a:gd name="connsiteX2773" fmla="*/ 5913051 w 8014260"/>
              <a:gd name="connsiteY2773" fmla="*/ 3833300 h 4925968"/>
              <a:gd name="connsiteX2774" fmla="*/ 5937315 w 8014260"/>
              <a:gd name="connsiteY2774" fmla="*/ 3862358 h 4925968"/>
              <a:gd name="connsiteX2775" fmla="*/ 5905426 w 8014260"/>
              <a:gd name="connsiteY2775" fmla="*/ 3922228 h 4925968"/>
              <a:gd name="connsiteX2776" fmla="*/ 5867707 w 8014260"/>
              <a:gd name="connsiteY2776" fmla="*/ 3896168 h 4925968"/>
              <a:gd name="connsiteX2777" fmla="*/ 5899322 w 8014260"/>
              <a:gd name="connsiteY2777" fmla="*/ 3836229 h 4925968"/>
              <a:gd name="connsiteX2778" fmla="*/ 5913051 w 8014260"/>
              <a:gd name="connsiteY2778" fmla="*/ 3833300 h 4925968"/>
              <a:gd name="connsiteX2779" fmla="*/ 1200227 w 8014260"/>
              <a:gd name="connsiteY2779" fmla="*/ 3833211 h 4925968"/>
              <a:gd name="connsiteX2780" fmla="*/ 1227041 w 8014260"/>
              <a:gd name="connsiteY2780" fmla="*/ 3842606 h 4925968"/>
              <a:gd name="connsiteX2781" fmla="*/ 1206261 w 8014260"/>
              <a:gd name="connsiteY2781" fmla="*/ 3856460 h 4925968"/>
              <a:gd name="connsiteX2782" fmla="*/ 1178764 w 8014260"/>
              <a:gd name="connsiteY2782" fmla="*/ 3849053 h 4925968"/>
              <a:gd name="connsiteX2783" fmla="*/ 1200227 w 8014260"/>
              <a:gd name="connsiteY2783" fmla="*/ 3833211 h 4925968"/>
              <a:gd name="connsiteX2784" fmla="*/ 1545733 w 8014260"/>
              <a:gd name="connsiteY2784" fmla="*/ 3830880 h 4925968"/>
              <a:gd name="connsiteX2785" fmla="*/ 1571797 w 8014260"/>
              <a:gd name="connsiteY2785" fmla="*/ 3839315 h 4925968"/>
              <a:gd name="connsiteX2786" fmla="*/ 1550739 w 8014260"/>
              <a:gd name="connsiteY2786" fmla="*/ 3851316 h 4925968"/>
              <a:gd name="connsiteX2787" fmla="*/ 1521800 w 8014260"/>
              <a:gd name="connsiteY2787" fmla="*/ 3843910 h 4925968"/>
              <a:gd name="connsiteX2788" fmla="*/ 1545733 w 8014260"/>
              <a:gd name="connsiteY2788" fmla="*/ 3830880 h 4925968"/>
              <a:gd name="connsiteX2789" fmla="*/ 1888978 w 8014260"/>
              <a:gd name="connsiteY2789" fmla="*/ 3830605 h 4925968"/>
              <a:gd name="connsiteX2790" fmla="*/ 1916820 w 8014260"/>
              <a:gd name="connsiteY2790" fmla="*/ 3839452 h 4925968"/>
              <a:gd name="connsiteX2791" fmla="*/ 1894192 w 8014260"/>
              <a:gd name="connsiteY2791" fmla="*/ 3851179 h 4925968"/>
              <a:gd name="connsiteX2792" fmla="*/ 1866551 w 8014260"/>
              <a:gd name="connsiteY2792" fmla="*/ 3843155 h 4925968"/>
              <a:gd name="connsiteX2793" fmla="*/ 1888978 w 8014260"/>
              <a:gd name="connsiteY2793" fmla="*/ 3830605 h 4925968"/>
              <a:gd name="connsiteX2794" fmla="*/ 509626 w 8014260"/>
              <a:gd name="connsiteY2794" fmla="*/ 3828204 h 4925968"/>
              <a:gd name="connsiteX2795" fmla="*/ 536716 w 8014260"/>
              <a:gd name="connsiteY2795" fmla="*/ 3841578 h 4925968"/>
              <a:gd name="connsiteX2796" fmla="*/ 517103 w 8014260"/>
              <a:gd name="connsiteY2796" fmla="*/ 3859888 h 4925968"/>
              <a:gd name="connsiteX2797" fmla="*/ 490151 w 8014260"/>
              <a:gd name="connsiteY2797" fmla="*/ 3846858 h 4925968"/>
              <a:gd name="connsiteX2798" fmla="*/ 509626 w 8014260"/>
              <a:gd name="connsiteY2798" fmla="*/ 3828204 h 4925968"/>
              <a:gd name="connsiteX2799" fmla="*/ 3652230 w 8014260"/>
              <a:gd name="connsiteY2799" fmla="*/ 3827930 h 4925968"/>
              <a:gd name="connsiteX2800" fmla="*/ 3686862 w 8014260"/>
              <a:gd name="connsiteY2800" fmla="*/ 3836640 h 4925968"/>
              <a:gd name="connsiteX2801" fmla="*/ 3656345 w 8014260"/>
              <a:gd name="connsiteY2801" fmla="*/ 3853853 h 4925968"/>
              <a:gd name="connsiteX2802" fmla="*/ 3622123 w 8014260"/>
              <a:gd name="connsiteY2802" fmla="*/ 3845212 h 4925968"/>
              <a:gd name="connsiteX2803" fmla="*/ 3652230 w 8014260"/>
              <a:gd name="connsiteY2803" fmla="*/ 3827930 h 4925968"/>
              <a:gd name="connsiteX2804" fmla="*/ 6212990 w 8014260"/>
              <a:gd name="connsiteY2804" fmla="*/ 3826731 h 4925968"/>
              <a:gd name="connsiteX2805" fmla="*/ 6226448 w 8014260"/>
              <a:gd name="connsiteY2805" fmla="*/ 3844253 h 4925968"/>
              <a:gd name="connsiteX2806" fmla="*/ 6195587 w 8014260"/>
              <a:gd name="connsiteY2806" fmla="*/ 3905632 h 4925968"/>
              <a:gd name="connsiteX2807" fmla="*/ 6155605 w 8014260"/>
              <a:gd name="connsiteY2807" fmla="*/ 3892876 h 4925968"/>
              <a:gd name="connsiteX2808" fmla="*/ 6187700 w 8014260"/>
              <a:gd name="connsiteY2808" fmla="*/ 3831428 h 4925968"/>
              <a:gd name="connsiteX2809" fmla="*/ 6212990 w 8014260"/>
              <a:gd name="connsiteY2809" fmla="*/ 3826731 h 4925968"/>
              <a:gd name="connsiteX2810" fmla="*/ 2714260 w 8014260"/>
              <a:gd name="connsiteY2810" fmla="*/ 3824845 h 4925968"/>
              <a:gd name="connsiteX2811" fmla="*/ 2742173 w 8014260"/>
              <a:gd name="connsiteY2811" fmla="*/ 3831771 h 4925968"/>
              <a:gd name="connsiteX2812" fmla="*/ 2718101 w 8014260"/>
              <a:gd name="connsiteY2812" fmla="*/ 3846447 h 4925968"/>
              <a:gd name="connsiteX2813" fmla="*/ 2689709 w 8014260"/>
              <a:gd name="connsiteY2813" fmla="*/ 3839864 h 4925968"/>
              <a:gd name="connsiteX2814" fmla="*/ 2714260 w 8014260"/>
              <a:gd name="connsiteY2814" fmla="*/ 3824845 h 4925968"/>
              <a:gd name="connsiteX2815" fmla="*/ 2367246 w 8014260"/>
              <a:gd name="connsiteY2815" fmla="*/ 3824569 h 4925968"/>
              <a:gd name="connsiteX2816" fmla="*/ 2397901 w 8014260"/>
              <a:gd name="connsiteY2816" fmla="*/ 3833896 h 4925968"/>
              <a:gd name="connsiteX2817" fmla="*/ 2374515 w 8014260"/>
              <a:gd name="connsiteY2817" fmla="*/ 3846172 h 4925968"/>
              <a:gd name="connsiteX2818" fmla="*/ 2345643 w 8014260"/>
              <a:gd name="connsiteY2818" fmla="*/ 3838011 h 4925968"/>
              <a:gd name="connsiteX2819" fmla="*/ 2367246 w 8014260"/>
              <a:gd name="connsiteY2819" fmla="*/ 3824569 h 4925968"/>
              <a:gd name="connsiteX2820" fmla="*/ 2022912 w 8014260"/>
              <a:gd name="connsiteY2820" fmla="*/ 3819907 h 4925968"/>
              <a:gd name="connsiteX2821" fmla="*/ 2051854 w 8014260"/>
              <a:gd name="connsiteY2821" fmla="*/ 3828822 h 4925968"/>
              <a:gd name="connsiteX2822" fmla="*/ 2030528 w 8014260"/>
              <a:gd name="connsiteY2822" fmla="*/ 3841852 h 4925968"/>
              <a:gd name="connsiteX2823" fmla="*/ 2001792 w 8014260"/>
              <a:gd name="connsiteY2823" fmla="*/ 3833691 h 4925968"/>
              <a:gd name="connsiteX2824" fmla="*/ 2022912 w 8014260"/>
              <a:gd name="connsiteY2824" fmla="*/ 3819907 h 4925968"/>
              <a:gd name="connsiteX2825" fmla="*/ 1335127 w 8014260"/>
              <a:gd name="connsiteY2825" fmla="*/ 3818398 h 4925968"/>
              <a:gd name="connsiteX2826" fmla="*/ 1362008 w 8014260"/>
              <a:gd name="connsiteY2826" fmla="*/ 3828067 h 4925968"/>
              <a:gd name="connsiteX2827" fmla="*/ 1338689 w 8014260"/>
              <a:gd name="connsiteY2827" fmla="*/ 3842401 h 4925968"/>
              <a:gd name="connsiteX2828" fmla="*/ 1313454 w 8014260"/>
              <a:gd name="connsiteY2828" fmla="*/ 3833142 h 4925968"/>
              <a:gd name="connsiteX2829" fmla="*/ 1335127 w 8014260"/>
              <a:gd name="connsiteY2829" fmla="*/ 3818398 h 4925968"/>
              <a:gd name="connsiteX2830" fmla="*/ 990373 w 8014260"/>
              <a:gd name="connsiteY2830" fmla="*/ 3818398 h 4925968"/>
              <a:gd name="connsiteX2831" fmla="*/ 1016502 w 8014260"/>
              <a:gd name="connsiteY2831" fmla="*/ 3830262 h 4925968"/>
              <a:gd name="connsiteX2832" fmla="*/ 995654 w 8014260"/>
              <a:gd name="connsiteY2832" fmla="*/ 3846858 h 4925968"/>
              <a:gd name="connsiteX2833" fmla="*/ 969042 w 8014260"/>
              <a:gd name="connsiteY2833" fmla="*/ 3836023 h 4925968"/>
              <a:gd name="connsiteX2834" fmla="*/ 990373 w 8014260"/>
              <a:gd name="connsiteY2834" fmla="*/ 3818398 h 4925968"/>
              <a:gd name="connsiteX2835" fmla="*/ 1680902 w 8014260"/>
              <a:gd name="connsiteY2835" fmla="*/ 3818054 h 4925968"/>
              <a:gd name="connsiteX2836" fmla="*/ 1706900 w 8014260"/>
              <a:gd name="connsiteY2836" fmla="*/ 3827313 h 4925968"/>
              <a:gd name="connsiteX2837" fmla="*/ 1685637 w 8014260"/>
              <a:gd name="connsiteY2837" fmla="*/ 3839863 h 4925968"/>
              <a:gd name="connsiteX2838" fmla="*/ 1656835 w 8014260"/>
              <a:gd name="connsiteY2838" fmla="*/ 3831633 h 4925968"/>
              <a:gd name="connsiteX2839" fmla="*/ 1680902 w 8014260"/>
              <a:gd name="connsiteY2839" fmla="*/ 3818054 h 4925968"/>
              <a:gd name="connsiteX2840" fmla="*/ 3601943 w 8014260"/>
              <a:gd name="connsiteY2840" fmla="*/ 3815243 h 4925968"/>
              <a:gd name="connsiteX2841" fmla="*/ 3612316 w 8014260"/>
              <a:gd name="connsiteY2841" fmla="*/ 3822032 h 4925968"/>
              <a:gd name="connsiteX2842" fmla="*/ 3583993 w 8014260"/>
              <a:gd name="connsiteY2842" fmla="*/ 3838423 h 4925968"/>
              <a:gd name="connsiteX2843" fmla="*/ 3548880 w 8014260"/>
              <a:gd name="connsiteY2843" fmla="*/ 3833074 h 4925968"/>
              <a:gd name="connsiteX2844" fmla="*/ 3578918 w 8014260"/>
              <a:gd name="connsiteY2844" fmla="*/ 3816066 h 4925968"/>
              <a:gd name="connsiteX2845" fmla="*/ 3601943 w 8014260"/>
              <a:gd name="connsiteY2845" fmla="*/ 3815243 h 4925968"/>
              <a:gd name="connsiteX2846" fmla="*/ 3088347 w 8014260"/>
              <a:gd name="connsiteY2846" fmla="*/ 3814823 h 4925968"/>
              <a:gd name="connsiteX2847" fmla="*/ 3098309 w 8014260"/>
              <a:gd name="connsiteY2847" fmla="*/ 3818192 h 4925968"/>
              <a:gd name="connsiteX2848" fmla="*/ 3073551 w 8014260"/>
              <a:gd name="connsiteY2848" fmla="*/ 3833211 h 4925968"/>
              <a:gd name="connsiteX2849" fmla="*/ 3042965 w 8014260"/>
              <a:gd name="connsiteY2849" fmla="*/ 3833348 h 4925968"/>
              <a:gd name="connsiteX2850" fmla="*/ 3067585 w 8014260"/>
              <a:gd name="connsiteY2850" fmla="*/ 3818192 h 4925968"/>
              <a:gd name="connsiteX2851" fmla="*/ 3088347 w 8014260"/>
              <a:gd name="connsiteY2851" fmla="*/ 3814823 h 4925968"/>
              <a:gd name="connsiteX2852" fmla="*/ 3015061 w 8014260"/>
              <a:gd name="connsiteY2852" fmla="*/ 3814154 h 4925968"/>
              <a:gd name="connsiteX2853" fmla="*/ 3024791 w 8014260"/>
              <a:gd name="connsiteY2853" fmla="*/ 3817849 h 4925968"/>
              <a:gd name="connsiteX2854" fmla="*/ 3000993 w 8014260"/>
              <a:gd name="connsiteY2854" fmla="*/ 3833143 h 4925968"/>
              <a:gd name="connsiteX2855" fmla="*/ 2969790 w 8014260"/>
              <a:gd name="connsiteY2855" fmla="*/ 3832388 h 4925968"/>
              <a:gd name="connsiteX2856" fmla="*/ 2995301 w 8014260"/>
              <a:gd name="connsiteY2856" fmla="*/ 3816889 h 4925968"/>
              <a:gd name="connsiteX2857" fmla="*/ 3015061 w 8014260"/>
              <a:gd name="connsiteY2857" fmla="*/ 3814154 h 4925968"/>
              <a:gd name="connsiteX2858" fmla="*/ 2503994 w 8014260"/>
              <a:gd name="connsiteY2858" fmla="*/ 3813460 h 4925968"/>
              <a:gd name="connsiteX2859" fmla="*/ 2533004 w 8014260"/>
              <a:gd name="connsiteY2859" fmla="*/ 3824090 h 4925968"/>
              <a:gd name="connsiteX2860" fmla="*/ 2508041 w 8014260"/>
              <a:gd name="connsiteY2860" fmla="*/ 3836640 h 4925968"/>
              <a:gd name="connsiteX2861" fmla="*/ 2480609 w 8014260"/>
              <a:gd name="connsiteY2861" fmla="*/ 3827176 h 4925968"/>
              <a:gd name="connsiteX2862" fmla="*/ 2503994 w 8014260"/>
              <a:gd name="connsiteY2862" fmla="*/ 3813460 h 4925968"/>
              <a:gd name="connsiteX2863" fmla="*/ 3161685 w 8014260"/>
              <a:gd name="connsiteY2863" fmla="*/ 3812989 h 4925968"/>
              <a:gd name="connsiteX2864" fmla="*/ 3172238 w 8014260"/>
              <a:gd name="connsiteY2864" fmla="*/ 3815586 h 4925968"/>
              <a:gd name="connsiteX2865" fmla="*/ 3147960 w 8014260"/>
              <a:gd name="connsiteY2865" fmla="*/ 3830331 h 4925968"/>
              <a:gd name="connsiteX2866" fmla="*/ 3115111 w 8014260"/>
              <a:gd name="connsiteY2866" fmla="*/ 3832594 h 4925968"/>
              <a:gd name="connsiteX2867" fmla="*/ 3140279 w 8014260"/>
              <a:gd name="connsiteY2867" fmla="*/ 3817026 h 4925968"/>
              <a:gd name="connsiteX2868" fmla="*/ 3161685 w 8014260"/>
              <a:gd name="connsiteY2868" fmla="*/ 3812989 h 4925968"/>
              <a:gd name="connsiteX2869" fmla="*/ 643842 w 8014260"/>
              <a:gd name="connsiteY2869" fmla="*/ 3812568 h 4925968"/>
              <a:gd name="connsiteX2870" fmla="*/ 671542 w 8014260"/>
              <a:gd name="connsiteY2870" fmla="*/ 3825187 h 4925968"/>
              <a:gd name="connsiteX2871" fmla="*/ 652685 w 8014260"/>
              <a:gd name="connsiteY2871" fmla="*/ 3843361 h 4925968"/>
              <a:gd name="connsiteX2872" fmla="*/ 625118 w 8014260"/>
              <a:gd name="connsiteY2872" fmla="*/ 3831359 h 4925968"/>
              <a:gd name="connsiteX2873" fmla="*/ 643842 w 8014260"/>
              <a:gd name="connsiteY2873" fmla="*/ 3812568 h 4925968"/>
              <a:gd name="connsiteX2874" fmla="*/ 5473303 w 8014260"/>
              <a:gd name="connsiteY2874" fmla="*/ 3810717 h 4925968"/>
              <a:gd name="connsiteX2875" fmla="*/ 5510542 w 8014260"/>
              <a:gd name="connsiteY2875" fmla="*/ 3848916 h 4925968"/>
              <a:gd name="connsiteX2876" fmla="*/ 5481121 w 8014260"/>
              <a:gd name="connsiteY2876" fmla="*/ 3908100 h 4925968"/>
              <a:gd name="connsiteX2877" fmla="*/ 5443814 w 8014260"/>
              <a:gd name="connsiteY2877" fmla="*/ 3869216 h 4925968"/>
              <a:gd name="connsiteX2878" fmla="*/ 5473303 w 8014260"/>
              <a:gd name="connsiteY2878" fmla="*/ 3810717 h 4925968"/>
              <a:gd name="connsiteX2879" fmla="*/ 3785275 w 8014260"/>
              <a:gd name="connsiteY2879" fmla="*/ 3810237 h 4925968"/>
              <a:gd name="connsiteX2880" fmla="*/ 3821073 w 8014260"/>
              <a:gd name="connsiteY2880" fmla="*/ 3823336 h 4925968"/>
              <a:gd name="connsiteX2881" fmla="*/ 3791995 w 8014260"/>
              <a:gd name="connsiteY2881" fmla="*/ 3841098 h 4925968"/>
              <a:gd name="connsiteX2882" fmla="*/ 3756471 w 8014260"/>
              <a:gd name="connsiteY2882" fmla="*/ 3828342 h 4925968"/>
              <a:gd name="connsiteX2883" fmla="*/ 3785275 w 8014260"/>
              <a:gd name="connsiteY2883" fmla="*/ 3810237 h 4925968"/>
              <a:gd name="connsiteX2884" fmla="*/ 3234817 w 8014260"/>
              <a:gd name="connsiteY2884" fmla="*/ 3809739 h 4925968"/>
              <a:gd name="connsiteX2885" fmla="*/ 3244796 w 8014260"/>
              <a:gd name="connsiteY2885" fmla="*/ 3812363 h 4925968"/>
              <a:gd name="connsiteX2886" fmla="*/ 3219558 w 8014260"/>
              <a:gd name="connsiteY2886" fmla="*/ 3827519 h 4925968"/>
              <a:gd name="connsiteX2887" fmla="*/ 3187120 w 8014260"/>
              <a:gd name="connsiteY2887" fmla="*/ 3828959 h 4925968"/>
              <a:gd name="connsiteX2888" fmla="*/ 3214140 w 8014260"/>
              <a:gd name="connsiteY2888" fmla="*/ 3813597 h 4925968"/>
              <a:gd name="connsiteX2889" fmla="*/ 3234817 w 8014260"/>
              <a:gd name="connsiteY2889" fmla="*/ 3809739 h 4925968"/>
              <a:gd name="connsiteX2890" fmla="*/ 2941072 w 8014260"/>
              <a:gd name="connsiteY2890" fmla="*/ 3809620 h 4925968"/>
              <a:gd name="connsiteX2891" fmla="*/ 2951205 w 8014260"/>
              <a:gd name="connsiteY2891" fmla="*/ 3814283 h 4925968"/>
              <a:gd name="connsiteX2892" fmla="*/ 2926036 w 8014260"/>
              <a:gd name="connsiteY2892" fmla="*/ 3830056 h 4925968"/>
              <a:gd name="connsiteX2893" fmla="*/ 2897781 w 8014260"/>
              <a:gd name="connsiteY2893" fmla="*/ 3827794 h 4925968"/>
              <a:gd name="connsiteX2894" fmla="*/ 2921167 w 8014260"/>
              <a:gd name="connsiteY2894" fmla="*/ 3811540 h 4925968"/>
              <a:gd name="connsiteX2895" fmla="*/ 2941072 w 8014260"/>
              <a:gd name="connsiteY2895" fmla="*/ 3809620 h 4925968"/>
              <a:gd name="connsiteX2896" fmla="*/ 298334 w 8014260"/>
              <a:gd name="connsiteY2896" fmla="*/ 3808933 h 4925968"/>
              <a:gd name="connsiteX2897" fmla="*/ 325769 w 8014260"/>
              <a:gd name="connsiteY2897" fmla="*/ 3819357 h 4925968"/>
              <a:gd name="connsiteX2898" fmla="*/ 307179 w 8014260"/>
              <a:gd name="connsiteY2898" fmla="*/ 3836228 h 4925968"/>
              <a:gd name="connsiteX2899" fmla="*/ 281392 w 8014260"/>
              <a:gd name="connsiteY2899" fmla="*/ 3825736 h 4925968"/>
              <a:gd name="connsiteX2900" fmla="*/ 298334 w 8014260"/>
              <a:gd name="connsiteY2900" fmla="*/ 3808933 h 4925968"/>
              <a:gd name="connsiteX2901" fmla="*/ 2160135 w 8014260"/>
              <a:gd name="connsiteY2901" fmla="*/ 3808454 h 4925968"/>
              <a:gd name="connsiteX2902" fmla="*/ 2187292 w 8014260"/>
              <a:gd name="connsiteY2902" fmla="*/ 3819221 h 4925968"/>
              <a:gd name="connsiteX2903" fmla="*/ 2163770 w 8014260"/>
              <a:gd name="connsiteY2903" fmla="*/ 3832388 h 4925968"/>
              <a:gd name="connsiteX2904" fmla="*/ 2136817 w 8014260"/>
              <a:gd name="connsiteY2904" fmla="*/ 3822444 h 4925968"/>
              <a:gd name="connsiteX2905" fmla="*/ 2160135 w 8014260"/>
              <a:gd name="connsiteY2905" fmla="*/ 3808454 h 4925968"/>
              <a:gd name="connsiteX2906" fmla="*/ 3527645 w 8014260"/>
              <a:gd name="connsiteY2906" fmla="*/ 3807313 h 4925968"/>
              <a:gd name="connsiteX2907" fmla="*/ 3539004 w 8014260"/>
              <a:gd name="connsiteY2907" fmla="*/ 3811814 h 4925968"/>
              <a:gd name="connsiteX2908" fmla="*/ 3509926 w 8014260"/>
              <a:gd name="connsiteY2908" fmla="*/ 3828753 h 4925968"/>
              <a:gd name="connsiteX2909" fmla="*/ 3476459 w 8014260"/>
              <a:gd name="connsiteY2909" fmla="*/ 3826353 h 4925968"/>
              <a:gd name="connsiteX2910" fmla="*/ 3505331 w 8014260"/>
              <a:gd name="connsiteY2910" fmla="*/ 3809550 h 4925968"/>
              <a:gd name="connsiteX2911" fmla="*/ 3527645 w 8014260"/>
              <a:gd name="connsiteY2911" fmla="*/ 3807313 h 4925968"/>
              <a:gd name="connsiteX2912" fmla="*/ 3307880 w 8014260"/>
              <a:gd name="connsiteY2912" fmla="*/ 3806439 h 4925968"/>
              <a:gd name="connsiteX2913" fmla="*/ 3318587 w 8014260"/>
              <a:gd name="connsiteY2913" fmla="*/ 3809277 h 4925968"/>
              <a:gd name="connsiteX2914" fmla="*/ 3292184 w 8014260"/>
              <a:gd name="connsiteY2914" fmla="*/ 3824433 h 4925968"/>
              <a:gd name="connsiteX2915" fmla="*/ 3259951 w 8014260"/>
              <a:gd name="connsiteY2915" fmla="*/ 3826284 h 4925968"/>
              <a:gd name="connsiteX2916" fmla="*/ 3285806 w 8014260"/>
              <a:gd name="connsiteY2916" fmla="*/ 3810442 h 4925968"/>
              <a:gd name="connsiteX2917" fmla="*/ 3307880 w 8014260"/>
              <a:gd name="connsiteY2917" fmla="*/ 3806439 h 4925968"/>
              <a:gd name="connsiteX2918" fmla="*/ 1815733 w 8014260"/>
              <a:gd name="connsiteY2918" fmla="*/ 3805368 h 4925968"/>
              <a:gd name="connsiteX2919" fmla="*/ 1842004 w 8014260"/>
              <a:gd name="connsiteY2919" fmla="*/ 3815243 h 4925968"/>
              <a:gd name="connsiteX2920" fmla="*/ 1821154 w 8014260"/>
              <a:gd name="connsiteY2920" fmla="*/ 3828616 h 4925968"/>
              <a:gd name="connsiteX2921" fmla="*/ 1792006 w 8014260"/>
              <a:gd name="connsiteY2921" fmla="*/ 3819769 h 4925968"/>
              <a:gd name="connsiteX2922" fmla="*/ 1815733 w 8014260"/>
              <a:gd name="connsiteY2922" fmla="*/ 3805368 h 4925968"/>
              <a:gd name="connsiteX2923" fmla="*/ 3382050 w 8014260"/>
              <a:gd name="connsiteY2923" fmla="*/ 3804056 h 4925968"/>
              <a:gd name="connsiteX2924" fmla="*/ 3391900 w 8014260"/>
              <a:gd name="connsiteY2924" fmla="*/ 3807219 h 4925968"/>
              <a:gd name="connsiteX2925" fmla="*/ 3363507 w 8014260"/>
              <a:gd name="connsiteY2925" fmla="*/ 3823267 h 4925968"/>
              <a:gd name="connsiteX2926" fmla="*/ 3331344 w 8014260"/>
              <a:gd name="connsiteY2926" fmla="*/ 3823267 h 4925968"/>
              <a:gd name="connsiteX2927" fmla="*/ 3361244 w 8014260"/>
              <a:gd name="connsiteY2927" fmla="*/ 3807219 h 4925968"/>
              <a:gd name="connsiteX2928" fmla="*/ 3382050 w 8014260"/>
              <a:gd name="connsiteY2928" fmla="*/ 3804056 h 4925968"/>
              <a:gd name="connsiteX2929" fmla="*/ 3453296 w 8014260"/>
              <a:gd name="connsiteY2929" fmla="*/ 3804022 h 4925968"/>
              <a:gd name="connsiteX2930" fmla="*/ 3464869 w 8014260"/>
              <a:gd name="connsiteY2930" fmla="*/ 3807700 h 4925968"/>
              <a:gd name="connsiteX2931" fmla="*/ 3438329 w 8014260"/>
              <a:gd name="connsiteY2931" fmla="*/ 3823953 h 4925968"/>
              <a:gd name="connsiteX2932" fmla="*/ 3404519 w 8014260"/>
              <a:gd name="connsiteY2932" fmla="*/ 3823404 h 4925968"/>
              <a:gd name="connsiteX2933" fmla="*/ 3430922 w 8014260"/>
              <a:gd name="connsiteY2933" fmla="*/ 3807288 h 4925968"/>
              <a:gd name="connsiteX2934" fmla="*/ 3453296 w 8014260"/>
              <a:gd name="connsiteY2934" fmla="*/ 3804022 h 4925968"/>
              <a:gd name="connsiteX2935" fmla="*/ 1471667 w 8014260"/>
              <a:gd name="connsiteY2935" fmla="*/ 3803790 h 4925968"/>
              <a:gd name="connsiteX2936" fmla="*/ 1497110 w 8014260"/>
              <a:gd name="connsiteY2936" fmla="*/ 3814900 h 4925968"/>
              <a:gd name="connsiteX2937" fmla="*/ 1474683 w 8014260"/>
              <a:gd name="connsiteY2937" fmla="*/ 3828685 h 4925968"/>
              <a:gd name="connsiteX2938" fmla="*/ 1448489 w 8014260"/>
              <a:gd name="connsiteY2938" fmla="*/ 3819495 h 4925968"/>
              <a:gd name="connsiteX2939" fmla="*/ 1471667 w 8014260"/>
              <a:gd name="connsiteY2939" fmla="*/ 3803790 h 4925968"/>
              <a:gd name="connsiteX2940" fmla="*/ 1124314 w 8014260"/>
              <a:gd name="connsiteY2940" fmla="*/ 3802624 h 4925968"/>
              <a:gd name="connsiteX2941" fmla="*/ 1151264 w 8014260"/>
              <a:gd name="connsiteY2941" fmla="*/ 3813871 h 4925968"/>
              <a:gd name="connsiteX2942" fmla="*/ 1131579 w 8014260"/>
              <a:gd name="connsiteY2942" fmla="*/ 3830811 h 4925968"/>
              <a:gd name="connsiteX2943" fmla="*/ 1104214 w 8014260"/>
              <a:gd name="connsiteY2943" fmla="*/ 3820592 h 4925968"/>
              <a:gd name="connsiteX2944" fmla="*/ 1124314 w 8014260"/>
              <a:gd name="connsiteY2944" fmla="*/ 3802624 h 4925968"/>
              <a:gd name="connsiteX2945" fmla="*/ 4590404 w 8014260"/>
              <a:gd name="connsiteY2945" fmla="*/ 3801938 h 4925968"/>
              <a:gd name="connsiteX2946" fmla="*/ 4626751 w 8014260"/>
              <a:gd name="connsiteY2946" fmla="*/ 3839931 h 4925968"/>
              <a:gd name="connsiteX2947" fmla="*/ 4598153 w 8014260"/>
              <a:gd name="connsiteY2947" fmla="*/ 3875868 h 4925968"/>
              <a:gd name="connsiteX2948" fmla="*/ 4562149 w 8014260"/>
              <a:gd name="connsiteY2948" fmla="*/ 3838080 h 4925968"/>
              <a:gd name="connsiteX2949" fmla="*/ 4590404 w 8014260"/>
              <a:gd name="connsiteY2949" fmla="*/ 3801938 h 4925968"/>
              <a:gd name="connsiteX2950" fmla="*/ 2639714 w 8014260"/>
              <a:gd name="connsiteY2950" fmla="*/ 3801527 h 4925968"/>
              <a:gd name="connsiteX2951" fmla="*/ 2668106 w 8014260"/>
              <a:gd name="connsiteY2951" fmla="*/ 3811540 h 4925968"/>
              <a:gd name="connsiteX2952" fmla="*/ 2645337 w 8014260"/>
              <a:gd name="connsiteY2952" fmla="*/ 3825599 h 4925968"/>
              <a:gd name="connsiteX2953" fmla="*/ 2616054 w 8014260"/>
              <a:gd name="connsiteY2953" fmla="*/ 3816958 h 4925968"/>
              <a:gd name="connsiteX2954" fmla="*/ 2639714 w 8014260"/>
              <a:gd name="connsiteY2954" fmla="*/ 3801527 h 4925968"/>
              <a:gd name="connsiteX2955" fmla="*/ 4455027 w 8014260"/>
              <a:gd name="connsiteY2955" fmla="*/ 3800704 h 4925968"/>
              <a:gd name="connsiteX2956" fmla="*/ 4492334 w 8014260"/>
              <a:gd name="connsiteY2956" fmla="*/ 3834308 h 4925968"/>
              <a:gd name="connsiteX2957" fmla="*/ 4465040 w 8014260"/>
              <a:gd name="connsiteY2957" fmla="*/ 3867501 h 4925968"/>
              <a:gd name="connsiteX2958" fmla="*/ 4428075 w 8014260"/>
              <a:gd name="connsiteY2958" fmla="*/ 3834034 h 4925968"/>
              <a:gd name="connsiteX2959" fmla="*/ 4455027 w 8014260"/>
              <a:gd name="connsiteY2959" fmla="*/ 3800704 h 4925968"/>
              <a:gd name="connsiteX2960" fmla="*/ 3919966 w 8014260"/>
              <a:gd name="connsiteY2960" fmla="*/ 3800636 h 4925968"/>
              <a:gd name="connsiteX2961" fmla="*/ 3955491 w 8014260"/>
              <a:gd name="connsiteY2961" fmla="*/ 3818878 h 4925968"/>
              <a:gd name="connsiteX2962" fmla="*/ 3926001 w 8014260"/>
              <a:gd name="connsiteY2962" fmla="*/ 3837875 h 4925968"/>
              <a:gd name="connsiteX2963" fmla="*/ 3890819 w 8014260"/>
              <a:gd name="connsiteY2963" fmla="*/ 3819975 h 4925968"/>
              <a:gd name="connsiteX2964" fmla="*/ 3919966 w 8014260"/>
              <a:gd name="connsiteY2964" fmla="*/ 3800636 h 4925968"/>
              <a:gd name="connsiteX2965" fmla="*/ 4723243 w 8014260"/>
              <a:gd name="connsiteY2965" fmla="*/ 3800635 h 4925968"/>
              <a:gd name="connsiteX2966" fmla="*/ 4760688 w 8014260"/>
              <a:gd name="connsiteY2966" fmla="*/ 3839657 h 4925968"/>
              <a:gd name="connsiteX2967" fmla="*/ 4733667 w 8014260"/>
              <a:gd name="connsiteY2967" fmla="*/ 3881285 h 4925968"/>
              <a:gd name="connsiteX2968" fmla="*/ 4696497 w 8014260"/>
              <a:gd name="connsiteY2968" fmla="*/ 3842400 h 4925968"/>
              <a:gd name="connsiteX2969" fmla="*/ 4723243 w 8014260"/>
              <a:gd name="connsiteY2969" fmla="*/ 3800635 h 4925968"/>
              <a:gd name="connsiteX2970" fmla="*/ 2867511 w 8014260"/>
              <a:gd name="connsiteY2970" fmla="*/ 3799898 h 4925968"/>
              <a:gd name="connsiteX2971" fmla="*/ 2876658 w 8014260"/>
              <a:gd name="connsiteY2971" fmla="*/ 3806327 h 4925968"/>
              <a:gd name="connsiteX2972" fmla="*/ 2853409 w 8014260"/>
              <a:gd name="connsiteY2972" fmla="*/ 3821963 h 4925968"/>
              <a:gd name="connsiteX2973" fmla="*/ 2823989 w 8014260"/>
              <a:gd name="connsiteY2973" fmla="*/ 3816751 h 4925968"/>
              <a:gd name="connsiteX2974" fmla="*/ 2847717 w 8014260"/>
              <a:gd name="connsiteY2974" fmla="*/ 3800772 h 4925968"/>
              <a:gd name="connsiteX2975" fmla="*/ 2867511 w 8014260"/>
              <a:gd name="connsiteY2975" fmla="*/ 3799898 h 4925968"/>
              <a:gd name="connsiteX2976" fmla="*/ 4322599 w 8014260"/>
              <a:gd name="connsiteY2976" fmla="*/ 3798510 h 4925968"/>
              <a:gd name="connsiteX2977" fmla="*/ 4358398 w 8014260"/>
              <a:gd name="connsiteY2977" fmla="*/ 3830125 h 4925968"/>
              <a:gd name="connsiteX2978" fmla="*/ 4329046 w 8014260"/>
              <a:gd name="connsiteY2978" fmla="*/ 3857626 h 4925968"/>
              <a:gd name="connsiteX2979" fmla="*/ 4293659 w 8014260"/>
              <a:gd name="connsiteY2979" fmla="*/ 3826285 h 4925968"/>
              <a:gd name="connsiteX2980" fmla="*/ 4322599 w 8014260"/>
              <a:gd name="connsiteY2980" fmla="*/ 3798510 h 4925968"/>
              <a:gd name="connsiteX2981" fmla="*/ 6136171 w 8014260"/>
              <a:gd name="connsiteY2981" fmla="*/ 3798355 h 4925968"/>
              <a:gd name="connsiteX2982" fmla="*/ 6149295 w 8014260"/>
              <a:gd name="connsiteY2982" fmla="*/ 3818672 h 4925968"/>
              <a:gd name="connsiteX2983" fmla="*/ 6120355 w 8014260"/>
              <a:gd name="connsiteY2983" fmla="*/ 3878748 h 4925968"/>
              <a:gd name="connsiteX2984" fmla="*/ 6079481 w 8014260"/>
              <a:gd name="connsiteY2984" fmla="*/ 3862289 h 4925968"/>
              <a:gd name="connsiteX2985" fmla="*/ 6110548 w 8014260"/>
              <a:gd name="connsiteY2985" fmla="*/ 3802419 h 4925968"/>
              <a:gd name="connsiteX2986" fmla="*/ 6136171 w 8014260"/>
              <a:gd name="connsiteY2986" fmla="*/ 3798355 h 4925968"/>
              <a:gd name="connsiteX2987" fmla="*/ 2294071 w 8014260"/>
              <a:gd name="connsiteY2987" fmla="*/ 3796864 h 4925968"/>
              <a:gd name="connsiteX2988" fmla="*/ 2322257 w 8014260"/>
              <a:gd name="connsiteY2988" fmla="*/ 3807631 h 4925968"/>
              <a:gd name="connsiteX2989" fmla="*/ 2300037 w 8014260"/>
              <a:gd name="connsiteY2989" fmla="*/ 3822170 h 4925968"/>
              <a:gd name="connsiteX2990" fmla="*/ 2272056 w 8014260"/>
              <a:gd name="connsiteY2990" fmla="*/ 3812157 h 4925968"/>
              <a:gd name="connsiteX2991" fmla="*/ 2294071 w 8014260"/>
              <a:gd name="connsiteY2991" fmla="*/ 3796864 h 4925968"/>
              <a:gd name="connsiteX2992" fmla="*/ 4053628 w 8014260"/>
              <a:gd name="connsiteY2992" fmla="*/ 3796726 h 4925968"/>
              <a:gd name="connsiteX2993" fmla="*/ 4089701 w 8014260"/>
              <a:gd name="connsiteY2993" fmla="*/ 3819358 h 4925968"/>
              <a:gd name="connsiteX2994" fmla="*/ 4060829 w 8014260"/>
              <a:gd name="connsiteY2994" fmla="*/ 3840960 h 4925968"/>
              <a:gd name="connsiteX2995" fmla="*/ 4025098 w 8014260"/>
              <a:gd name="connsiteY2995" fmla="*/ 3818603 h 4925968"/>
              <a:gd name="connsiteX2996" fmla="*/ 4053628 w 8014260"/>
              <a:gd name="connsiteY2996" fmla="*/ 3796726 h 4925968"/>
              <a:gd name="connsiteX2997" fmla="*/ 4188937 w 8014260"/>
              <a:gd name="connsiteY2997" fmla="*/ 3796658 h 4925968"/>
              <a:gd name="connsiteX2998" fmla="*/ 4224118 w 8014260"/>
              <a:gd name="connsiteY2998" fmla="*/ 3824570 h 4925968"/>
              <a:gd name="connsiteX2999" fmla="*/ 4194149 w 8014260"/>
              <a:gd name="connsiteY2999" fmla="*/ 3848161 h 4925968"/>
              <a:gd name="connsiteX3000" fmla="*/ 4159379 w 8014260"/>
              <a:gd name="connsiteY3000" fmla="*/ 3820592 h 4925968"/>
              <a:gd name="connsiteX3001" fmla="*/ 4188937 w 8014260"/>
              <a:gd name="connsiteY3001" fmla="*/ 3796658 h 4925968"/>
              <a:gd name="connsiteX3002" fmla="*/ 780930 w 8014260"/>
              <a:gd name="connsiteY3002" fmla="*/ 3795972 h 4925968"/>
              <a:gd name="connsiteX3003" fmla="*/ 806377 w 8014260"/>
              <a:gd name="connsiteY3003" fmla="*/ 3809002 h 4925968"/>
              <a:gd name="connsiteX3004" fmla="*/ 785388 w 8014260"/>
              <a:gd name="connsiteY3004" fmla="*/ 3828067 h 4925968"/>
              <a:gd name="connsiteX3005" fmla="*/ 760081 w 8014260"/>
              <a:gd name="connsiteY3005" fmla="*/ 3815928 h 4925968"/>
              <a:gd name="connsiteX3006" fmla="*/ 780930 w 8014260"/>
              <a:gd name="connsiteY3006" fmla="*/ 3795972 h 4925968"/>
              <a:gd name="connsiteX3007" fmla="*/ 4858620 w 8014260"/>
              <a:gd name="connsiteY3007" fmla="*/ 3795560 h 4925968"/>
              <a:gd name="connsiteX3008" fmla="*/ 4895173 w 8014260"/>
              <a:gd name="connsiteY3008" fmla="*/ 3838011 h 4925968"/>
              <a:gd name="connsiteX3009" fmla="*/ 4866781 w 8014260"/>
              <a:gd name="connsiteY3009" fmla="*/ 3882314 h 4925968"/>
              <a:gd name="connsiteX3010" fmla="*/ 4830571 w 8014260"/>
              <a:gd name="connsiteY3010" fmla="*/ 3840069 h 4925968"/>
              <a:gd name="connsiteX3011" fmla="*/ 4858620 w 8014260"/>
              <a:gd name="connsiteY3011" fmla="*/ 3795560 h 4925968"/>
              <a:gd name="connsiteX3012" fmla="*/ 435218 w 8014260"/>
              <a:gd name="connsiteY3012" fmla="*/ 3792817 h 4925968"/>
              <a:gd name="connsiteX3013" fmla="*/ 460525 w 8014260"/>
              <a:gd name="connsiteY3013" fmla="*/ 3803378 h 4925968"/>
              <a:gd name="connsiteX3014" fmla="*/ 442695 w 8014260"/>
              <a:gd name="connsiteY3014" fmla="*/ 3821072 h 4925968"/>
              <a:gd name="connsiteX3015" fmla="*/ 416429 w 8014260"/>
              <a:gd name="connsiteY3015" fmla="*/ 3810991 h 4925968"/>
              <a:gd name="connsiteX3016" fmla="*/ 435218 w 8014260"/>
              <a:gd name="connsiteY3016" fmla="*/ 3792817 h 4925968"/>
              <a:gd name="connsiteX3017" fmla="*/ 1949740 w 8014260"/>
              <a:gd name="connsiteY3017" fmla="*/ 3792680 h 4925968"/>
              <a:gd name="connsiteX3018" fmla="*/ 1977036 w 8014260"/>
              <a:gd name="connsiteY3018" fmla="*/ 3803996 h 4925968"/>
              <a:gd name="connsiteX3019" fmla="*/ 1954539 w 8014260"/>
              <a:gd name="connsiteY3019" fmla="*/ 3817506 h 4925968"/>
              <a:gd name="connsiteX3020" fmla="*/ 1927038 w 8014260"/>
              <a:gd name="connsiteY3020" fmla="*/ 3806945 h 4925968"/>
              <a:gd name="connsiteX3021" fmla="*/ 1949740 w 8014260"/>
              <a:gd name="connsiteY3021" fmla="*/ 3792680 h 4925968"/>
              <a:gd name="connsiteX3022" fmla="*/ 3734362 w 8014260"/>
              <a:gd name="connsiteY3022" fmla="*/ 3790400 h 4925968"/>
              <a:gd name="connsiteX3023" fmla="*/ 3746184 w 8014260"/>
              <a:gd name="connsiteY3023" fmla="*/ 3798647 h 4925968"/>
              <a:gd name="connsiteX3024" fmla="*/ 3717723 w 8014260"/>
              <a:gd name="connsiteY3024" fmla="*/ 3816821 h 4925968"/>
              <a:gd name="connsiteX3025" fmla="*/ 3682816 w 8014260"/>
              <a:gd name="connsiteY3025" fmla="*/ 3808317 h 4925968"/>
              <a:gd name="connsiteX3026" fmla="*/ 3710659 w 8014260"/>
              <a:gd name="connsiteY3026" fmla="*/ 3790486 h 4925968"/>
              <a:gd name="connsiteX3027" fmla="*/ 3734362 w 8014260"/>
              <a:gd name="connsiteY3027" fmla="*/ 3790400 h 4925968"/>
              <a:gd name="connsiteX3028" fmla="*/ 1606152 w 8014260"/>
              <a:gd name="connsiteY3028" fmla="*/ 3789319 h 4925968"/>
              <a:gd name="connsiteX3029" fmla="*/ 1632009 w 8014260"/>
              <a:gd name="connsiteY3029" fmla="*/ 3800772 h 4925968"/>
              <a:gd name="connsiteX3030" fmla="*/ 1610268 w 8014260"/>
              <a:gd name="connsiteY3030" fmla="*/ 3815380 h 4925968"/>
              <a:gd name="connsiteX3031" fmla="*/ 1583588 w 8014260"/>
              <a:gd name="connsiteY3031" fmla="*/ 3805847 h 4925968"/>
              <a:gd name="connsiteX3032" fmla="*/ 1606152 w 8014260"/>
              <a:gd name="connsiteY3032" fmla="*/ 3789319 h 4925968"/>
              <a:gd name="connsiteX3033" fmla="*/ 1261538 w 8014260"/>
              <a:gd name="connsiteY3033" fmla="*/ 3786714 h 4925968"/>
              <a:gd name="connsiteX3034" fmla="*/ 1286364 w 8014260"/>
              <a:gd name="connsiteY3034" fmla="*/ 3799881 h 4925968"/>
              <a:gd name="connsiteX3035" fmla="*/ 1264008 w 8014260"/>
              <a:gd name="connsiteY3035" fmla="*/ 3815792 h 4925968"/>
              <a:gd name="connsiteX3036" fmla="*/ 1238770 w 8014260"/>
              <a:gd name="connsiteY3036" fmla="*/ 3803584 h 4925968"/>
              <a:gd name="connsiteX3037" fmla="*/ 1261538 w 8014260"/>
              <a:gd name="connsiteY3037" fmla="*/ 3786714 h 4925968"/>
              <a:gd name="connsiteX3038" fmla="*/ 4992626 w 8014260"/>
              <a:gd name="connsiteY3038" fmla="*/ 3785685 h 4925968"/>
              <a:gd name="connsiteX3039" fmla="*/ 5029385 w 8014260"/>
              <a:gd name="connsiteY3039" fmla="*/ 3829028 h 4925968"/>
              <a:gd name="connsiteX3040" fmla="*/ 5001267 w 8014260"/>
              <a:gd name="connsiteY3040" fmla="*/ 3877583 h 4925968"/>
              <a:gd name="connsiteX3041" fmla="*/ 4964851 w 8014260"/>
              <a:gd name="connsiteY3041" fmla="*/ 3834377 h 4925968"/>
              <a:gd name="connsiteX3042" fmla="*/ 4992626 w 8014260"/>
              <a:gd name="connsiteY3042" fmla="*/ 3785685 h 4925968"/>
              <a:gd name="connsiteX3043" fmla="*/ 2429585 w 8014260"/>
              <a:gd name="connsiteY3043" fmla="*/ 3784520 h 4925968"/>
              <a:gd name="connsiteX3044" fmla="*/ 2457428 w 8014260"/>
              <a:gd name="connsiteY3044" fmla="*/ 3796110 h 4925968"/>
              <a:gd name="connsiteX3045" fmla="*/ 2434797 w 8014260"/>
              <a:gd name="connsiteY3045" fmla="*/ 3811266 h 4925968"/>
              <a:gd name="connsiteX3046" fmla="*/ 2407159 w 8014260"/>
              <a:gd name="connsiteY3046" fmla="*/ 3800430 h 4925968"/>
              <a:gd name="connsiteX3047" fmla="*/ 2429585 w 8014260"/>
              <a:gd name="connsiteY3047" fmla="*/ 3784520 h 4925968"/>
              <a:gd name="connsiteX3048" fmla="*/ 2774542 w 8014260"/>
              <a:gd name="connsiteY3048" fmla="*/ 3783490 h 4925968"/>
              <a:gd name="connsiteX3049" fmla="*/ 2802797 w 8014260"/>
              <a:gd name="connsiteY3049" fmla="*/ 3790897 h 4925968"/>
              <a:gd name="connsiteX3050" fmla="*/ 2780029 w 8014260"/>
              <a:gd name="connsiteY3050" fmla="*/ 3807219 h 4925968"/>
              <a:gd name="connsiteX3051" fmla="*/ 2750951 w 8014260"/>
              <a:gd name="connsiteY3051" fmla="*/ 3800978 h 4925968"/>
              <a:gd name="connsiteX3052" fmla="*/ 2774542 w 8014260"/>
              <a:gd name="connsiteY3052" fmla="*/ 3783490 h 4925968"/>
              <a:gd name="connsiteX3053" fmla="*/ 226944 w 8014260"/>
              <a:gd name="connsiteY3053" fmla="*/ 3780062 h 4925968"/>
              <a:gd name="connsiteX3054" fmla="*/ 250601 w 8014260"/>
              <a:gd name="connsiteY3054" fmla="*/ 3789252 h 4925968"/>
              <a:gd name="connsiteX3055" fmla="*/ 230576 w 8014260"/>
              <a:gd name="connsiteY3055" fmla="*/ 3803104 h 4925968"/>
              <a:gd name="connsiteX3056" fmla="*/ 210893 w 8014260"/>
              <a:gd name="connsiteY3056" fmla="*/ 3793366 h 4925968"/>
              <a:gd name="connsiteX3057" fmla="*/ 210617 w 8014260"/>
              <a:gd name="connsiteY3057" fmla="*/ 3791994 h 4925968"/>
              <a:gd name="connsiteX3058" fmla="*/ 226944 w 8014260"/>
              <a:gd name="connsiteY3058" fmla="*/ 3780062 h 4925968"/>
              <a:gd name="connsiteX3059" fmla="*/ 913289 w 8014260"/>
              <a:gd name="connsiteY3059" fmla="*/ 3779719 h 4925968"/>
              <a:gd name="connsiteX3060" fmla="*/ 941270 w 8014260"/>
              <a:gd name="connsiteY3060" fmla="*/ 3792543 h 4925968"/>
              <a:gd name="connsiteX3061" fmla="*/ 922752 w 8014260"/>
              <a:gd name="connsiteY3061" fmla="*/ 3812157 h 4925968"/>
              <a:gd name="connsiteX3062" fmla="*/ 894912 w 8014260"/>
              <a:gd name="connsiteY3062" fmla="*/ 3799607 h 4925968"/>
              <a:gd name="connsiteX3063" fmla="*/ 913289 w 8014260"/>
              <a:gd name="connsiteY3063" fmla="*/ 3779719 h 4925968"/>
              <a:gd name="connsiteX3064" fmla="*/ 5835208 w 8014260"/>
              <a:gd name="connsiteY3064" fmla="*/ 3779707 h 4925968"/>
              <a:gd name="connsiteX3065" fmla="*/ 5859751 w 8014260"/>
              <a:gd name="connsiteY3065" fmla="*/ 3811677 h 4925968"/>
              <a:gd name="connsiteX3066" fmla="*/ 5828822 w 8014260"/>
              <a:gd name="connsiteY3066" fmla="*/ 3872096 h 4925968"/>
              <a:gd name="connsiteX3067" fmla="*/ 5792269 w 8014260"/>
              <a:gd name="connsiteY3067" fmla="*/ 3843430 h 4925968"/>
              <a:gd name="connsiteX3068" fmla="*/ 5821621 w 8014260"/>
              <a:gd name="connsiteY3068" fmla="*/ 3782188 h 4925968"/>
              <a:gd name="connsiteX3069" fmla="*/ 5835208 w 8014260"/>
              <a:gd name="connsiteY3069" fmla="*/ 3779707 h 4925968"/>
              <a:gd name="connsiteX3070" fmla="*/ 2087234 w 8014260"/>
              <a:gd name="connsiteY3070" fmla="*/ 3779376 h 4925968"/>
              <a:gd name="connsiteX3071" fmla="*/ 2112129 w 8014260"/>
              <a:gd name="connsiteY3071" fmla="*/ 3791514 h 4925968"/>
              <a:gd name="connsiteX3072" fmla="*/ 2089840 w 8014260"/>
              <a:gd name="connsiteY3072" fmla="*/ 3805916 h 4925968"/>
              <a:gd name="connsiteX3073" fmla="*/ 2062071 w 8014260"/>
              <a:gd name="connsiteY3073" fmla="*/ 3794738 h 4925968"/>
              <a:gd name="connsiteX3074" fmla="*/ 2087234 w 8014260"/>
              <a:gd name="connsiteY3074" fmla="*/ 3779376 h 4925968"/>
              <a:gd name="connsiteX3075" fmla="*/ 3661540 w 8014260"/>
              <a:gd name="connsiteY3075" fmla="*/ 3777069 h 4925968"/>
              <a:gd name="connsiteX3076" fmla="*/ 3672872 w 8014260"/>
              <a:gd name="connsiteY3076" fmla="*/ 3783010 h 4925968"/>
              <a:gd name="connsiteX3077" fmla="*/ 3643726 w 8014260"/>
              <a:gd name="connsiteY3077" fmla="*/ 3801389 h 4925968"/>
              <a:gd name="connsiteX3078" fmla="*/ 3610259 w 8014260"/>
              <a:gd name="connsiteY3078" fmla="*/ 3796795 h 4925968"/>
              <a:gd name="connsiteX3079" fmla="*/ 3639200 w 8014260"/>
              <a:gd name="connsiteY3079" fmla="*/ 3778484 h 4925968"/>
              <a:gd name="connsiteX3080" fmla="*/ 3661540 w 8014260"/>
              <a:gd name="connsiteY3080" fmla="*/ 3777069 h 4925968"/>
              <a:gd name="connsiteX3081" fmla="*/ 571347 w 8014260"/>
              <a:gd name="connsiteY3081" fmla="*/ 3775124 h 4925968"/>
              <a:gd name="connsiteX3082" fmla="*/ 595625 w 8014260"/>
              <a:gd name="connsiteY3082" fmla="*/ 3787331 h 4925968"/>
              <a:gd name="connsiteX3083" fmla="*/ 576355 w 8014260"/>
              <a:gd name="connsiteY3083" fmla="*/ 3805299 h 4925968"/>
              <a:gd name="connsiteX3084" fmla="*/ 550777 w 8014260"/>
              <a:gd name="connsiteY3084" fmla="*/ 3792063 h 4925968"/>
              <a:gd name="connsiteX3085" fmla="*/ 571347 w 8014260"/>
              <a:gd name="connsiteY3085" fmla="*/ 3775124 h 4925968"/>
              <a:gd name="connsiteX3086" fmla="*/ 1741667 w 8014260"/>
              <a:gd name="connsiteY3086" fmla="*/ 3774850 h 4925968"/>
              <a:gd name="connsiteX3087" fmla="*/ 1767111 w 8014260"/>
              <a:gd name="connsiteY3087" fmla="*/ 3787194 h 4925968"/>
              <a:gd name="connsiteX3088" fmla="*/ 1744822 w 8014260"/>
              <a:gd name="connsiteY3088" fmla="*/ 3802213 h 4925968"/>
              <a:gd name="connsiteX3089" fmla="*/ 1718556 w 8014260"/>
              <a:gd name="connsiteY3089" fmla="*/ 3791789 h 4925968"/>
              <a:gd name="connsiteX3090" fmla="*/ 1741667 w 8014260"/>
              <a:gd name="connsiteY3090" fmla="*/ 3774850 h 4925968"/>
              <a:gd name="connsiteX3091" fmla="*/ 3147670 w 8014260"/>
              <a:gd name="connsiteY3091" fmla="*/ 3773751 h 4925968"/>
              <a:gd name="connsiteX3092" fmla="*/ 3158180 w 8014260"/>
              <a:gd name="connsiteY3092" fmla="*/ 3777043 h 4925968"/>
              <a:gd name="connsiteX3093" fmla="*/ 3133148 w 8014260"/>
              <a:gd name="connsiteY3093" fmla="*/ 3794943 h 4925968"/>
              <a:gd name="connsiteX3094" fmla="*/ 3103521 w 8014260"/>
              <a:gd name="connsiteY3094" fmla="*/ 3794943 h 4925968"/>
              <a:gd name="connsiteX3095" fmla="*/ 3127593 w 8014260"/>
              <a:gd name="connsiteY3095" fmla="*/ 3777661 h 4925968"/>
              <a:gd name="connsiteX3096" fmla="*/ 3147670 w 8014260"/>
              <a:gd name="connsiteY3096" fmla="*/ 3773751 h 4925968"/>
              <a:gd name="connsiteX3097" fmla="*/ 3221444 w 8014260"/>
              <a:gd name="connsiteY3097" fmla="*/ 3773023 h 4925968"/>
              <a:gd name="connsiteX3098" fmla="*/ 3231560 w 8014260"/>
              <a:gd name="connsiteY3098" fmla="*/ 3776084 h 4925968"/>
              <a:gd name="connsiteX3099" fmla="*/ 3206185 w 8014260"/>
              <a:gd name="connsiteY3099" fmla="*/ 3793640 h 4925968"/>
              <a:gd name="connsiteX3100" fmla="*/ 3176627 w 8014260"/>
              <a:gd name="connsiteY3100" fmla="*/ 3794395 h 4925968"/>
              <a:gd name="connsiteX3101" fmla="*/ 3201865 w 8014260"/>
              <a:gd name="connsiteY3101" fmla="*/ 3776701 h 4925968"/>
              <a:gd name="connsiteX3102" fmla="*/ 3221444 w 8014260"/>
              <a:gd name="connsiteY3102" fmla="*/ 3773023 h 4925968"/>
              <a:gd name="connsiteX3103" fmla="*/ 2563933 w 8014260"/>
              <a:gd name="connsiteY3103" fmla="*/ 3771695 h 4925968"/>
              <a:gd name="connsiteX3104" fmla="*/ 2592463 w 8014260"/>
              <a:gd name="connsiteY3104" fmla="*/ 3783216 h 4925968"/>
              <a:gd name="connsiteX3105" fmla="*/ 2570654 w 8014260"/>
              <a:gd name="connsiteY3105" fmla="*/ 3799470 h 4925968"/>
              <a:gd name="connsiteX3106" fmla="*/ 2542331 w 8014260"/>
              <a:gd name="connsiteY3106" fmla="*/ 3788634 h 4925968"/>
              <a:gd name="connsiteX3107" fmla="*/ 2563933 w 8014260"/>
              <a:gd name="connsiteY3107" fmla="*/ 3771695 h 4925968"/>
              <a:gd name="connsiteX3108" fmla="*/ 3075171 w 8014260"/>
              <a:gd name="connsiteY3108" fmla="*/ 3771669 h 4925968"/>
              <a:gd name="connsiteX3109" fmla="*/ 3084935 w 8014260"/>
              <a:gd name="connsiteY3109" fmla="*/ 3776221 h 4925968"/>
              <a:gd name="connsiteX3110" fmla="*/ 3059218 w 8014260"/>
              <a:gd name="connsiteY3110" fmla="*/ 3793846 h 4925968"/>
              <a:gd name="connsiteX3111" fmla="*/ 3031374 w 8014260"/>
              <a:gd name="connsiteY3111" fmla="*/ 3791378 h 4925968"/>
              <a:gd name="connsiteX3112" fmla="*/ 3055377 w 8014260"/>
              <a:gd name="connsiteY3112" fmla="*/ 3774369 h 4925968"/>
              <a:gd name="connsiteX3113" fmla="*/ 3075171 w 8014260"/>
              <a:gd name="connsiteY3113" fmla="*/ 3771669 h 4925968"/>
              <a:gd name="connsiteX3114" fmla="*/ 3845830 w 8014260"/>
              <a:gd name="connsiteY3114" fmla="*/ 3770804 h 4925968"/>
              <a:gd name="connsiteX3115" fmla="*/ 3880395 w 8014260"/>
              <a:gd name="connsiteY3115" fmla="*/ 3784451 h 4925968"/>
              <a:gd name="connsiteX3116" fmla="*/ 3850631 w 8014260"/>
              <a:gd name="connsiteY3116" fmla="*/ 3803379 h 4925968"/>
              <a:gd name="connsiteX3117" fmla="*/ 3817027 w 8014260"/>
              <a:gd name="connsiteY3117" fmla="*/ 3790418 h 4925968"/>
              <a:gd name="connsiteX3118" fmla="*/ 3845830 w 8014260"/>
              <a:gd name="connsiteY3118" fmla="*/ 3770804 h 4925968"/>
              <a:gd name="connsiteX3119" fmla="*/ 3295108 w 8014260"/>
              <a:gd name="connsiteY3119" fmla="*/ 3770632 h 4925968"/>
              <a:gd name="connsiteX3120" fmla="*/ 3305421 w 8014260"/>
              <a:gd name="connsiteY3120" fmla="*/ 3773272 h 4925968"/>
              <a:gd name="connsiteX3121" fmla="*/ 3279772 w 8014260"/>
              <a:gd name="connsiteY3121" fmla="*/ 3790555 h 4925968"/>
              <a:gd name="connsiteX3122" fmla="*/ 3248362 w 8014260"/>
              <a:gd name="connsiteY3122" fmla="*/ 3791995 h 4925968"/>
              <a:gd name="connsiteX3123" fmla="*/ 3275177 w 8014260"/>
              <a:gd name="connsiteY3123" fmla="*/ 3774575 h 4925968"/>
              <a:gd name="connsiteX3124" fmla="*/ 3295108 w 8014260"/>
              <a:gd name="connsiteY3124" fmla="*/ 3770632 h 4925968"/>
              <a:gd name="connsiteX3125" fmla="*/ 5622051 w 8014260"/>
              <a:gd name="connsiteY3125" fmla="*/ 3770145 h 4925968"/>
              <a:gd name="connsiteX3126" fmla="*/ 5646604 w 8014260"/>
              <a:gd name="connsiteY3126" fmla="*/ 3807150 h 4925968"/>
              <a:gd name="connsiteX3127" fmla="*/ 5617800 w 8014260"/>
              <a:gd name="connsiteY3127" fmla="*/ 3864757 h 4925968"/>
              <a:gd name="connsiteX3128" fmla="*/ 5579190 w 8014260"/>
              <a:gd name="connsiteY3128" fmla="*/ 3828136 h 4925968"/>
              <a:gd name="connsiteX3129" fmla="*/ 5608131 w 8014260"/>
              <a:gd name="connsiteY3129" fmla="*/ 3771214 h 4925968"/>
              <a:gd name="connsiteX3130" fmla="*/ 5622051 w 8014260"/>
              <a:gd name="connsiteY3130" fmla="*/ 3770145 h 4925968"/>
              <a:gd name="connsiteX3131" fmla="*/ 5127659 w 8014260"/>
              <a:gd name="connsiteY3131" fmla="*/ 3770117 h 4925968"/>
              <a:gd name="connsiteX3132" fmla="*/ 5163869 w 8014260"/>
              <a:gd name="connsiteY3132" fmla="*/ 3815037 h 4925968"/>
              <a:gd name="connsiteX3133" fmla="*/ 5134860 w 8014260"/>
              <a:gd name="connsiteY3133" fmla="*/ 3866129 h 4925968"/>
              <a:gd name="connsiteX3134" fmla="*/ 5099062 w 8014260"/>
              <a:gd name="connsiteY3134" fmla="*/ 3821347 h 4925968"/>
              <a:gd name="connsiteX3135" fmla="*/ 5127659 w 8014260"/>
              <a:gd name="connsiteY3135" fmla="*/ 3770117 h 4925968"/>
              <a:gd name="connsiteX3136" fmla="*/ 1393621 w 8014260"/>
              <a:gd name="connsiteY3136" fmla="*/ 3770049 h 4925968"/>
              <a:gd name="connsiteX3137" fmla="*/ 1420985 w 8014260"/>
              <a:gd name="connsiteY3137" fmla="*/ 3782942 h 4925968"/>
              <a:gd name="connsiteX3138" fmla="*/ 1401646 w 8014260"/>
              <a:gd name="connsiteY3138" fmla="*/ 3800499 h 4925968"/>
              <a:gd name="connsiteX3139" fmla="*/ 1374012 w 8014260"/>
              <a:gd name="connsiteY3139" fmla="*/ 3789869 h 4925968"/>
              <a:gd name="connsiteX3140" fmla="*/ 1393621 w 8014260"/>
              <a:gd name="connsiteY3140" fmla="*/ 3770049 h 4925968"/>
              <a:gd name="connsiteX3141" fmla="*/ 3586822 w 8014260"/>
              <a:gd name="connsiteY3141" fmla="*/ 3769329 h 4925968"/>
              <a:gd name="connsiteX3142" fmla="*/ 3598532 w 8014260"/>
              <a:gd name="connsiteY3142" fmla="*/ 3774164 h 4925968"/>
              <a:gd name="connsiteX3143" fmla="*/ 3572197 w 8014260"/>
              <a:gd name="connsiteY3143" fmla="*/ 3792063 h 4925968"/>
              <a:gd name="connsiteX3144" fmla="*/ 3538250 w 8014260"/>
              <a:gd name="connsiteY3144" fmla="*/ 3789868 h 4925968"/>
              <a:gd name="connsiteX3145" fmla="*/ 3564516 w 8014260"/>
              <a:gd name="connsiteY3145" fmla="*/ 3772106 h 4925968"/>
              <a:gd name="connsiteX3146" fmla="*/ 3586822 w 8014260"/>
              <a:gd name="connsiteY3146" fmla="*/ 3769329 h 4925968"/>
              <a:gd name="connsiteX3147" fmla="*/ 3368549 w 8014260"/>
              <a:gd name="connsiteY3147" fmla="*/ 3767819 h 4925968"/>
              <a:gd name="connsiteX3148" fmla="*/ 3378184 w 8014260"/>
              <a:gd name="connsiteY3148" fmla="*/ 3771215 h 4925968"/>
              <a:gd name="connsiteX3149" fmla="*/ 3352398 w 8014260"/>
              <a:gd name="connsiteY3149" fmla="*/ 3788085 h 4925968"/>
              <a:gd name="connsiteX3150" fmla="*/ 3320645 w 8014260"/>
              <a:gd name="connsiteY3150" fmla="*/ 3789457 h 4925968"/>
              <a:gd name="connsiteX3151" fmla="*/ 3348009 w 8014260"/>
              <a:gd name="connsiteY3151" fmla="*/ 3771626 h 4925968"/>
              <a:gd name="connsiteX3152" fmla="*/ 3368549 w 8014260"/>
              <a:gd name="connsiteY3152" fmla="*/ 3767819 h 4925968"/>
              <a:gd name="connsiteX3153" fmla="*/ 2220142 w 8014260"/>
              <a:gd name="connsiteY3153" fmla="*/ 3766071 h 4925968"/>
              <a:gd name="connsiteX3154" fmla="*/ 2247025 w 8014260"/>
              <a:gd name="connsiteY3154" fmla="*/ 3777524 h 4925968"/>
              <a:gd name="connsiteX3155" fmla="*/ 2224462 w 8014260"/>
              <a:gd name="connsiteY3155" fmla="*/ 3793983 h 4925968"/>
              <a:gd name="connsiteX3156" fmla="*/ 2197373 w 8014260"/>
              <a:gd name="connsiteY3156" fmla="*/ 3783216 h 4925968"/>
              <a:gd name="connsiteX3157" fmla="*/ 2220142 w 8014260"/>
              <a:gd name="connsiteY3157" fmla="*/ 3766071 h 4925968"/>
              <a:gd name="connsiteX3158" fmla="*/ 3514958 w 8014260"/>
              <a:gd name="connsiteY3158" fmla="*/ 3766011 h 4925968"/>
              <a:gd name="connsiteX3159" fmla="*/ 3525425 w 8014260"/>
              <a:gd name="connsiteY3159" fmla="*/ 3770392 h 4925968"/>
              <a:gd name="connsiteX3160" fmla="*/ 3499296 w 8014260"/>
              <a:gd name="connsiteY3160" fmla="*/ 3787262 h 4925968"/>
              <a:gd name="connsiteX3161" fmla="*/ 3465006 w 8014260"/>
              <a:gd name="connsiteY3161" fmla="*/ 3787194 h 4925968"/>
              <a:gd name="connsiteX3162" fmla="*/ 3492507 w 8014260"/>
              <a:gd name="connsiteY3162" fmla="*/ 3769500 h 4925968"/>
              <a:gd name="connsiteX3163" fmla="*/ 3514958 w 8014260"/>
              <a:gd name="connsiteY3163" fmla="*/ 3766011 h 4925968"/>
              <a:gd name="connsiteX3164" fmla="*/ 3442212 w 8014260"/>
              <a:gd name="connsiteY3164" fmla="*/ 3765925 h 4925968"/>
              <a:gd name="connsiteX3165" fmla="*/ 3452182 w 8014260"/>
              <a:gd name="connsiteY3165" fmla="*/ 3769912 h 4925968"/>
              <a:gd name="connsiteX3166" fmla="*/ 3424544 w 8014260"/>
              <a:gd name="connsiteY3166" fmla="*/ 3786714 h 4925968"/>
              <a:gd name="connsiteX3167" fmla="*/ 3393340 w 8014260"/>
              <a:gd name="connsiteY3167" fmla="*/ 3787194 h 4925968"/>
              <a:gd name="connsiteX3168" fmla="*/ 3420361 w 8014260"/>
              <a:gd name="connsiteY3168" fmla="*/ 3769500 h 4925968"/>
              <a:gd name="connsiteX3169" fmla="*/ 3442212 w 8014260"/>
              <a:gd name="connsiteY3169" fmla="*/ 3765925 h 4925968"/>
              <a:gd name="connsiteX3170" fmla="*/ 3001096 w 8014260"/>
              <a:gd name="connsiteY3170" fmla="*/ 3765265 h 4925968"/>
              <a:gd name="connsiteX3171" fmla="*/ 3010458 w 8014260"/>
              <a:gd name="connsiteY3171" fmla="*/ 3771215 h 4925968"/>
              <a:gd name="connsiteX3172" fmla="*/ 2987758 w 8014260"/>
              <a:gd name="connsiteY3172" fmla="*/ 3788634 h 4925968"/>
              <a:gd name="connsiteX3173" fmla="*/ 2958063 w 8014260"/>
              <a:gd name="connsiteY3173" fmla="*/ 3785205 h 4925968"/>
              <a:gd name="connsiteX3174" fmla="*/ 2981243 w 8014260"/>
              <a:gd name="connsiteY3174" fmla="*/ 3767443 h 4925968"/>
              <a:gd name="connsiteX3175" fmla="*/ 3001096 w 8014260"/>
              <a:gd name="connsiteY3175" fmla="*/ 3765265 h 4925968"/>
              <a:gd name="connsiteX3176" fmla="*/ 361359 w 8014260"/>
              <a:gd name="connsiteY3176" fmla="*/ 3764151 h 4925968"/>
              <a:gd name="connsiteX3177" fmla="*/ 385499 w 8014260"/>
              <a:gd name="connsiteY3177" fmla="*/ 3773066 h 4925968"/>
              <a:gd name="connsiteX3178" fmla="*/ 365472 w 8014260"/>
              <a:gd name="connsiteY3178" fmla="*/ 3788017 h 4925968"/>
              <a:gd name="connsiteX3179" fmla="*/ 341058 w 8014260"/>
              <a:gd name="connsiteY3179" fmla="*/ 3778416 h 4925968"/>
              <a:gd name="connsiteX3180" fmla="*/ 361359 w 8014260"/>
              <a:gd name="connsiteY3180" fmla="*/ 3764151 h 4925968"/>
              <a:gd name="connsiteX3181" fmla="*/ 6060494 w 8014260"/>
              <a:gd name="connsiteY3181" fmla="*/ 3762607 h 4925968"/>
              <a:gd name="connsiteX3182" fmla="*/ 6073515 w 8014260"/>
              <a:gd name="connsiteY3182" fmla="*/ 3784862 h 4925968"/>
              <a:gd name="connsiteX3183" fmla="*/ 6042517 w 8014260"/>
              <a:gd name="connsiteY3183" fmla="*/ 3844183 h 4925968"/>
              <a:gd name="connsiteX3184" fmla="*/ 6004044 w 8014260"/>
              <a:gd name="connsiteY3184" fmla="*/ 3823747 h 4925968"/>
              <a:gd name="connsiteX3185" fmla="*/ 6034768 w 8014260"/>
              <a:gd name="connsiteY3185" fmla="*/ 3764219 h 4925968"/>
              <a:gd name="connsiteX3186" fmla="*/ 6060494 w 8014260"/>
              <a:gd name="connsiteY3186" fmla="*/ 3762607 h 4925968"/>
              <a:gd name="connsiteX3187" fmla="*/ 1874915 w 8014260"/>
              <a:gd name="connsiteY3187" fmla="*/ 3760173 h 4925968"/>
              <a:gd name="connsiteX3188" fmla="*/ 1901937 w 8014260"/>
              <a:gd name="connsiteY3188" fmla="*/ 3772243 h 4925968"/>
              <a:gd name="connsiteX3189" fmla="*/ 1878759 w 8014260"/>
              <a:gd name="connsiteY3189" fmla="*/ 3788977 h 4925968"/>
              <a:gd name="connsiteX3190" fmla="*/ 1853385 w 8014260"/>
              <a:gd name="connsiteY3190" fmla="*/ 3777250 h 4925968"/>
              <a:gd name="connsiteX3191" fmla="*/ 1874915 w 8014260"/>
              <a:gd name="connsiteY3191" fmla="*/ 3760173 h 4925968"/>
              <a:gd name="connsiteX3192" fmla="*/ 1048944 w 8014260"/>
              <a:gd name="connsiteY3192" fmla="*/ 3760105 h 4925968"/>
              <a:gd name="connsiteX3193" fmla="*/ 1076099 w 8014260"/>
              <a:gd name="connsiteY3193" fmla="*/ 3775124 h 4925968"/>
              <a:gd name="connsiteX3194" fmla="*/ 1056625 w 8014260"/>
              <a:gd name="connsiteY3194" fmla="*/ 3796177 h 4925968"/>
              <a:gd name="connsiteX3195" fmla="*/ 1029533 w 8014260"/>
              <a:gd name="connsiteY3195" fmla="*/ 3781090 h 4925968"/>
              <a:gd name="connsiteX3196" fmla="*/ 1048944 w 8014260"/>
              <a:gd name="connsiteY3196" fmla="*/ 3760105 h 4925968"/>
              <a:gd name="connsiteX3197" fmla="*/ 2699996 w 8014260"/>
              <a:gd name="connsiteY3197" fmla="*/ 3757568 h 4925968"/>
              <a:gd name="connsiteX3198" fmla="*/ 2727497 w 8014260"/>
              <a:gd name="connsiteY3198" fmla="*/ 3768883 h 4925968"/>
              <a:gd name="connsiteX3199" fmla="*/ 2704523 w 8014260"/>
              <a:gd name="connsiteY3199" fmla="*/ 3786028 h 4925968"/>
              <a:gd name="connsiteX3200" fmla="*/ 2677228 w 8014260"/>
              <a:gd name="connsiteY3200" fmla="*/ 3775124 h 4925968"/>
              <a:gd name="connsiteX3201" fmla="*/ 2699996 w 8014260"/>
              <a:gd name="connsiteY3201" fmla="*/ 3757568 h 4925968"/>
              <a:gd name="connsiteX3202" fmla="*/ 3980865 w 8014260"/>
              <a:gd name="connsiteY3202" fmla="*/ 3757224 h 4925968"/>
              <a:gd name="connsiteX3203" fmla="*/ 4014606 w 8014260"/>
              <a:gd name="connsiteY3203" fmla="*/ 3776289 h 4925968"/>
              <a:gd name="connsiteX3204" fmla="*/ 3986557 w 8014260"/>
              <a:gd name="connsiteY3204" fmla="*/ 3796589 h 4925968"/>
              <a:gd name="connsiteX3205" fmla="*/ 3951101 w 8014260"/>
              <a:gd name="connsiteY3205" fmla="*/ 3778415 h 4925968"/>
              <a:gd name="connsiteX3206" fmla="*/ 3980865 w 8014260"/>
              <a:gd name="connsiteY3206" fmla="*/ 3757224 h 4925968"/>
              <a:gd name="connsiteX3207" fmla="*/ 706316 w 8014260"/>
              <a:gd name="connsiteY3207" fmla="*/ 3756813 h 4925968"/>
              <a:gd name="connsiteX3208" fmla="*/ 730456 w 8014260"/>
              <a:gd name="connsiteY3208" fmla="*/ 3770048 h 4925968"/>
              <a:gd name="connsiteX3209" fmla="*/ 708304 w 8014260"/>
              <a:gd name="connsiteY3209" fmla="*/ 3788977 h 4925968"/>
              <a:gd name="connsiteX3210" fmla="*/ 685536 w 8014260"/>
              <a:gd name="connsiteY3210" fmla="*/ 3774575 h 4925968"/>
              <a:gd name="connsiteX3211" fmla="*/ 706316 w 8014260"/>
              <a:gd name="connsiteY3211" fmla="*/ 3756813 h 4925968"/>
              <a:gd name="connsiteX3212" fmla="*/ 2927004 w 8014260"/>
              <a:gd name="connsiteY3212" fmla="*/ 3753598 h 4925968"/>
              <a:gd name="connsiteX3213" fmla="*/ 2936871 w 8014260"/>
              <a:gd name="connsiteY3213" fmla="*/ 3760448 h 4925968"/>
              <a:gd name="connsiteX3214" fmla="*/ 2913554 w 8014260"/>
              <a:gd name="connsiteY3214" fmla="*/ 3778347 h 4925968"/>
              <a:gd name="connsiteX3215" fmla="*/ 2885093 w 8014260"/>
              <a:gd name="connsiteY3215" fmla="*/ 3773546 h 4925968"/>
              <a:gd name="connsiteX3216" fmla="*/ 2906696 w 8014260"/>
              <a:gd name="connsiteY3216" fmla="*/ 3755030 h 4925968"/>
              <a:gd name="connsiteX3217" fmla="*/ 2927004 w 8014260"/>
              <a:gd name="connsiteY3217" fmla="*/ 3753598 h 4925968"/>
              <a:gd name="connsiteX3218" fmla="*/ 2354695 w 8014260"/>
              <a:gd name="connsiteY3218" fmla="*/ 3752287 h 4925968"/>
              <a:gd name="connsiteX3219" fmla="*/ 2382196 w 8014260"/>
              <a:gd name="connsiteY3219" fmla="*/ 3765591 h 4925968"/>
              <a:gd name="connsiteX3220" fmla="*/ 2359976 w 8014260"/>
              <a:gd name="connsiteY3220" fmla="*/ 3781433 h 4925968"/>
              <a:gd name="connsiteX3221" fmla="*/ 2332201 w 8014260"/>
              <a:gd name="connsiteY3221" fmla="*/ 3768883 h 4925968"/>
              <a:gd name="connsiteX3222" fmla="*/ 2354695 w 8014260"/>
              <a:gd name="connsiteY3222" fmla="*/ 3752287 h 4925968"/>
              <a:gd name="connsiteX3223" fmla="*/ 1529547 w 8014260"/>
              <a:gd name="connsiteY3223" fmla="*/ 3752287 h 4925968"/>
              <a:gd name="connsiteX3224" fmla="*/ 1556158 w 8014260"/>
              <a:gd name="connsiteY3224" fmla="*/ 3768197 h 4925968"/>
              <a:gd name="connsiteX3225" fmla="*/ 1535583 w 8014260"/>
              <a:gd name="connsiteY3225" fmla="*/ 3785823 h 4925968"/>
              <a:gd name="connsiteX3226" fmla="*/ 1508701 w 8014260"/>
              <a:gd name="connsiteY3226" fmla="*/ 3773958 h 4925968"/>
              <a:gd name="connsiteX3227" fmla="*/ 1529547 w 8014260"/>
              <a:gd name="connsiteY3227" fmla="*/ 3752287 h 4925968"/>
              <a:gd name="connsiteX3228" fmla="*/ 3795407 w 8014260"/>
              <a:gd name="connsiteY3228" fmla="*/ 3750186 h 4925968"/>
              <a:gd name="connsiteX3229" fmla="*/ 3806946 w 8014260"/>
              <a:gd name="connsiteY3229" fmla="*/ 3758939 h 4925968"/>
              <a:gd name="connsiteX3230" fmla="*/ 3779103 w 8014260"/>
              <a:gd name="connsiteY3230" fmla="*/ 3777524 h 4925968"/>
              <a:gd name="connsiteX3231" fmla="*/ 3744058 w 8014260"/>
              <a:gd name="connsiteY3231" fmla="*/ 3769020 h 4925968"/>
              <a:gd name="connsiteX3232" fmla="*/ 3771628 w 8014260"/>
              <a:gd name="connsiteY3232" fmla="*/ 3750230 h 4925968"/>
              <a:gd name="connsiteX3233" fmla="*/ 3795407 w 8014260"/>
              <a:gd name="connsiteY3233" fmla="*/ 3750186 h 4925968"/>
              <a:gd name="connsiteX3234" fmla="*/ 4112265 w 8014260"/>
              <a:gd name="connsiteY3234" fmla="*/ 3748172 h 4925968"/>
              <a:gd name="connsiteX3235" fmla="*/ 4148406 w 8014260"/>
              <a:gd name="connsiteY3235" fmla="*/ 3769706 h 4925968"/>
              <a:gd name="connsiteX3236" fmla="*/ 4120563 w 8014260"/>
              <a:gd name="connsiteY3236" fmla="*/ 3794532 h 4925968"/>
              <a:gd name="connsiteX3237" fmla="*/ 4085107 w 8014260"/>
              <a:gd name="connsiteY3237" fmla="*/ 3771695 h 4925968"/>
              <a:gd name="connsiteX3238" fmla="*/ 4112265 w 8014260"/>
              <a:gd name="connsiteY3238" fmla="*/ 3748172 h 4925968"/>
              <a:gd name="connsiteX3239" fmla="*/ 5261048 w 8014260"/>
              <a:gd name="connsiteY3239" fmla="*/ 3748103 h 4925968"/>
              <a:gd name="connsiteX3240" fmla="*/ 5298081 w 8014260"/>
              <a:gd name="connsiteY3240" fmla="*/ 3791034 h 4925968"/>
              <a:gd name="connsiteX3241" fmla="*/ 5270169 w 8014260"/>
              <a:gd name="connsiteY3241" fmla="*/ 3846515 h 4925968"/>
              <a:gd name="connsiteX3242" fmla="*/ 5233479 w 8014260"/>
              <a:gd name="connsiteY3242" fmla="*/ 3803722 h 4925968"/>
              <a:gd name="connsiteX3243" fmla="*/ 5261048 w 8014260"/>
              <a:gd name="connsiteY3243" fmla="*/ 3748103 h 4925968"/>
              <a:gd name="connsiteX3244" fmla="*/ 2010089 w 8014260"/>
              <a:gd name="connsiteY3244" fmla="*/ 3745154 h 4925968"/>
              <a:gd name="connsiteX3245" fmla="*/ 2036903 w 8014260"/>
              <a:gd name="connsiteY3245" fmla="*/ 3758047 h 4925968"/>
              <a:gd name="connsiteX3246" fmla="*/ 2016124 w 8014260"/>
              <a:gd name="connsiteY3246" fmla="*/ 3775192 h 4925968"/>
              <a:gd name="connsiteX3247" fmla="*/ 1988623 w 8014260"/>
              <a:gd name="connsiteY3247" fmla="*/ 3764425 h 4925968"/>
              <a:gd name="connsiteX3248" fmla="*/ 2010089 w 8014260"/>
              <a:gd name="connsiteY3248" fmla="*/ 3745154 h 4925968"/>
              <a:gd name="connsiteX3249" fmla="*/ 496460 w 8014260"/>
              <a:gd name="connsiteY3249" fmla="*/ 3744537 h 4925968"/>
              <a:gd name="connsiteX3250" fmla="*/ 520328 w 8014260"/>
              <a:gd name="connsiteY3250" fmla="*/ 3754413 h 4925968"/>
              <a:gd name="connsiteX3251" fmla="*/ 500027 w 8014260"/>
              <a:gd name="connsiteY3251" fmla="*/ 3770529 h 4925968"/>
              <a:gd name="connsiteX3252" fmla="*/ 475887 w 8014260"/>
              <a:gd name="connsiteY3252" fmla="*/ 3760173 h 4925968"/>
              <a:gd name="connsiteX3253" fmla="*/ 496460 w 8014260"/>
              <a:gd name="connsiteY3253" fmla="*/ 3744537 h 4925968"/>
              <a:gd name="connsiteX3254" fmla="*/ 4246818 w 8014260"/>
              <a:gd name="connsiteY3254" fmla="*/ 3741382 h 4925968"/>
              <a:gd name="connsiteX3255" fmla="*/ 4282411 w 8014260"/>
              <a:gd name="connsiteY3255" fmla="*/ 3767648 h 4925968"/>
              <a:gd name="connsiteX3256" fmla="*/ 4253950 w 8014260"/>
              <a:gd name="connsiteY3256" fmla="*/ 3795286 h 4925968"/>
              <a:gd name="connsiteX3257" fmla="*/ 4219318 w 8014260"/>
              <a:gd name="connsiteY3257" fmla="*/ 3769774 h 4925968"/>
              <a:gd name="connsiteX3258" fmla="*/ 4246818 w 8014260"/>
              <a:gd name="connsiteY3258" fmla="*/ 3741382 h 4925968"/>
              <a:gd name="connsiteX3259" fmla="*/ 285026 w 8014260"/>
              <a:gd name="connsiteY3259" fmla="*/ 3741382 h 4925968"/>
              <a:gd name="connsiteX3260" fmla="*/ 310544 w 8014260"/>
              <a:gd name="connsiteY3260" fmla="*/ 3747281 h 4925968"/>
              <a:gd name="connsiteX3261" fmla="*/ 291820 w 8014260"/>
              <a:gd name="connsiteY3261" fmla="*/ 3760517 h 4925968"/>
              <a:gd name="connsiteX3262" fmla="*/ 267746 w 8014260"/>
              <a:gd name="connsiteY3262" fmla="*/ 3753315 h 4925968"/>
              <a:gd name="connsiteX3263" fmla="*/ 285026 w 8014260"/>
              <a:gd name="connsiteY3263" fmla="*/ 3741382 h 4925968"/>
              <a:gd name="connsiteX3264" fmla="*/ 1182945 w 8014260"/>
              <a:gd name="connsiteY3264" fmla="*/ 3740971 h 4925968"/>
              <a:gd name="connsiteX3265" fmla="*/ 1210791 w 8014260"/>
              <a:gd name="connsiteY3265" fmla="*/ 3756059 h 4925968"/>
              <a:gd name="connsiteX3266" fmla="*/ 1192070 w 8014260"/>
              <a:gd name="connsiteY3266" fmla="*/ 3778347 h 4925968"/>
              <a:gd name="connsiteX3267" fmla="*/ 1164359 w 8014260"/>
              <a:gd name="connsiteY3267" fmla="*/ 3763191 h 4925968"/>
              <a:gd name="connsiteX3268" fmla="*/ 1182945 w 8014260"/>
              <a:gd name="connsiteY3268" fmla="*/ 3740971 h 4925968"/>
              <a:gd name="connsiteX3269" fmla="*/ 840323 w 8014260"/>
              <a:gd name="connsiteY3269" fmla="*/ 3739462 h 4925968"/>
              <a:gd name="connsiteX3270" fmla="*/ 865143 w 8014260"/>
              <a:gd name="connsiteY3270" fmla="*/ 3752835 h 4925968"/>
              <a:gd name="connsiteX3271" fmla="*/ 846764 w 8014260"/>
              <a:gd name="connsiteY3271" fmla="*/ 3772174 h 4925968"/>
              <a:gd name="connsiteX3272" fmla="*/ 820911 w 8014260"/>
              <a:gd name="connsiteY3272" fmla="*/ 3759967 h 4925968"/>
              <a:gd name="connsiteX3273" fmla="*/ 840323 w 8014260"/>
              <a:gd name="connsiteY3273" fmla="*/ 3739462 h 4925968"/>
              <a:gd name="connsiteX3274" fmla="*/ 2490347 w 8014260"/>
              <a:gd name="connsiteY3274" fmla="*/ 3738090 h 4925968"/>
              <a:gd name="connsiteX3275" fmla="*/ 2517094 w 8014260"/>
              <a:gd name="connsiteY3275" fmla="*/ 3750777 h 4925968"/>
              <a:gd name="connsiteX3276" fmla="*/ 2494325 w 8014260"/>
              <a:gd name="connsiteY3276" fmla="*/ 3768540 h 4925968"/>
              <a:gd name="connsiteX3277" fmla="*/ 2467304 w 8014260"/>
              <a:gd name="connsiteY3277" fmla="*/ 3756538 h 4925968"/>
              <a:gd name="connsiteX3278" fmla="*/ 2490347 w 8014260"/>
              <a:gd name="connsiteY3278" fmla="*/ 3738090 h 4925968"/>
              <a:gd name="connsiteX3279" fmla="*/ 4379795 w 8014260"/>
              <a:gd name="connsiteY3279" fmla="*/ 3735827 h 4925968"/>
              <a:gd name="connsiteX3280" fmla="*/ 4416348 w 8014260"/>
              <a:gd name="connsiteY3280" fmla="*/ 3765043 h 4925968"/>
              <a:gd name="connsiteX3281" fmla="*/ 4389053 w 8014260"/>
              <a:gd name="connsiteY3281" fmla="*/ 3797344 h 4925968"/>
              <a:gd name="connsiteX3282" fmla="*/ 4353117 w 8014260"/>
              <a:gd name="connsiteY3282" fmla="*/ 3766346 h 4925968"/>
              <a:gd name="connsiteX3283" fmla="*/ 4379795 w 8014260"/>
              <a:gd name="connsiteY3283" fmla="*/ 3735827 h 4925968"/>
              <a:gd name="connsiteX3284" fmla="*/ 6348487 w 8014260"/>
              <a:gd name="connsiteY3284" fmla="*/ 3735810 h 4925968"/>
              <a:gd name="connsiteX3285" fmla="*/ 6362443 w 8014260"/>
              <a:gd name="connsiteY3285" fmla="*/ 3752218 h 4925968"/>
              <a:gd name="connsiteX3286" fmla="*/ 6330416 w 8014260"/>
              <a:gd name="connsiteY3286" fmla="*/ 3810648 h 4925968"/>
              <a:gd name="connsiteX3287" fmla="*/ 6291737 w 8014260"/>
              <a:gd name="connsiteY3287" fmla="*/ 3802419 h 4925968"/>
              <a:gd name="connsiteX3288" fmla="*/ 6321980 w 8014260"/>
              <a:gd name="connsiteY3288" fmla="*/ 3742960 h 4925968"/>
              <a:gd name="connsiteX3289" fmla="*/ 6348487 w 8014260"/>
              <a:gd name="connsiteY3289" fmla="*/ 3735810 h 4925968"/>
              <a:gd name="connsiteX3290" fmla="*/ 3721229 w 8014260"/>
              <a:gd name="connsiteY3290" fmla="*/ 3735638 h 4925968"/>
              <a:gd name="connsiteX3291" fmla="*/ 3732262 w 8014260"/>
              <a:gd name="connsiteY3291" fmla="*/ 3742342 h 4925968"/>
              <a:gd name="connsiteX3292" fmla="*/ 3704898 w 8014260"/>
              <a:gd name="connsiteY3292" fmla="*/ 3761682 h 4925968"/>
              <a:gd name="connsiteX3293" fmla="*/ 3671706 w 8014260"/>
              <a:gd name="connsiteY3293" fmla="*/ 3756676 h 4925968"/>
              <a:gd name="connsiteX3294" fmla="*/ 3698932 w 8014260"/>
              <a:gd name="connsiteY3294" fmla="*/ 3737267 h 4925968"/>
              <a:gd name="connsiteX3295" fmla="*/ 3721229 w 8014260"/>
              <a:gd name="connsiteY3295" fmla="*/ 3735638 h 4925968"/>
              <a:gd name="connsiteX3296" fmla="*/ 1664307 w 8014260"/>
              <a:gd name="connsiteY3296" fmla="*/ 3735416 h 4925968"/>
              <a:gd name="connsiteX3297" fmla="*/ 1690918 w 8014260"/>
              <a:gd name="connsiteY3297" fmla="*/ 3751669 h 4925968"/>
              <a:gd name="connsiteX3298" fmla="*/ 1670619 w 8014260"/>
              <a:gd name="connsiteY3298" fmla="*/ 3770872 h 4925968"/>
              <a:gd name="connsiteX3299" fmla="*/ 1643663 w 8014260"/>
              <a:gd name="connsiteY3299" fmla="*/ 3758322 h 4925968"/>
              <a:gd name="connsiteX3300" fmla="*/ 1664307 w 8014260"/>
              <a:gd name="connsiteY3300" fmla="*/ 3735416 h 4925968"/>
              <a:gd name="connsiteX3301" fmla="*/ 2834070 w 8014260"/>
              <a:gd name="connsiteY3301" fmla="*/ 3734250 h 4925968"/>
              <a:gd name="connsiteX3302" fmla="*/ 2861845 w 8014260"/>
              <a:gd name="connsiteY3302" fmla="*/ 3743028 h 4925968"/>
              <a:gd name="connsiteX3303" fmla="*/ 2839488 w 8014260"/>
              <a:gd name="connsiteY3303" fmla="*/ 3762163 h 4925968"/>
              <a:gd name="connsiteX3304" fmla="*/ 2811919 w 8014260"/>
              <a:gd name="connsiteY3304" fmla="*/ 3753727 h 4925968"/>
              <a:gd name="connsiteX3305" fmla="*/ 2834070 w 8014260"/>
              <a:gd name="connsiteY3305" fmla="*/ 3734250 h 4925968"/>
              <a:gd name="connsiteX3306" fmla="*/ 4515995 w 8014260"/>
              <a:gd name="connsiteY3306" fmla="*/ 3729930 h 4925968"/>
              <a:gd name="connsiteX3307" fmla="*/ 4550627 w 8014260"/>
              <a:gd name="connsiteY3307" fmla="*/ 3765111 h 4925968"/>
              <a:gd name="connsiteX3308" fmla="*/ 4523538 w 8014260"/>
              <a:gd name="connsiteY3308" fmla="*/ 3798990 h 4925968"/>
              <a:gd name="connsiteX3309" fmla="*/ 4487191 w 8014260"/>
              <a:gd name="connsiteY3309" fmla="*/ 3764837 h 4925968"/>
              <a:gd name="connsiteX3310" fmla="*/ 4515995 w 8014260"/>
              <a:gd name="connsiteY3310" fmla="*/ 3729930 h 4925968"/>
              <a:gd name="connsiteX3311" fmla="*/ 2145116 w 8014260"/>
              <a:gd name="connsiteY3311" fmla="*/ 3729792 h 4925968"/>
              <a:gd name="connsiteX3312" fmla="*/ 2171862 w 8014260"/>
              <a:gd name="connsiteY3312" fmla="*/ 3743440 h 4925968"/>
              <a:gd name="connsiteX3313" fmla="*/ 2151082 w 8014260"/>
              <a:gd name="connsiteY3313" fmla="*/ 3761339 h 4925968"/>
              <a:gd name="connsiteX3314" fmla="*/ 2123582 w 8014260"/>
              <a:gd name="connsiteY3314" fmla="*/ 3749886 h 4925968"/>
              <a:gd name="connsiteX3315" fmla="*/ 2145116 w 8014260"/>
              <a:gd name="connsiteY3315" fmla="*/ 3729792 h 4925968"/>
              <a:gd name="connsiteX3316" fmla="*/ 3647815 w 8014260"/>
              <a:gd name="connsiteY3316" fmla="*/ 3727735 h 4925968"/>
              <a:gd name="connsiteX3317" fmla="*/ 3658607 w 8014260"/>
              <a:gd name="connsiteY3317" fmla="*/ 3732741 h 4925968"/>
              <a:gd name="connsiteX3318" fmla="*/ 3632204 w 8014260"/>
              <a:gd name="connsiteY3318" fmla="*/ 3752081 h 4925968"/>
              <a:gd name="connsiteX3319" fmla="*/ 3598394 w 8014260"/>
              <a:gd name="connsiteY3319" fmla="*/ 3749886 h 4925968"/>
              <a:gd name="connsiteX3320" fmla="*/ 3626581 w 8014260"/>
              <a:gd name="connsiteY3320" fmla="*/ 3730547 h 4925968"/>
              <a:gd name="connsiteX3321" fmla="*/ 3647815 w 8014260"/>
              <a:gd name="connsiteY3321" fmla="*/ 3727735 h 4925968"/>
              <a:gd name="connsiteX3322" fmla="*/ 3281272 w 8014260"/>
              <a:gd name="connsiteY3322" fmla="*/ 3727581 h 4925968"/>
              <a:gd name="connsiteX3323" fmla="*/ 3291430 w 8014260"/>
              <a:gd name="connsiteY3323" fmla="*/ 3731233 h 4925968"/>
              <a:gd name="connsiteX3324" fmla="*/ 3268456 w 8014260"/>
              <a:gd name="connsiteY3324" fmla="*/ 3750024 h 4925968"/>
              <a:gd name="connsiteX3325" fmla="*/ 3236772 w 8014260"/>
              <a:gd name="connsiteY3325" fmla="*/ 3750984 h 4925968"/>
              <a:gd name="connsiteX3326" fmla="*/ 3261392 w 8014260"/>
              <a:gd name="connsiteY3326" fmla="*/ 3731850 h 4925968"/>
              <a:gd name="connsiteX3327" fmla="*/ 3281272 w 8014260"/>
              <a:gd name="connsiteY3327" fmla="*/ 3727581 h 4925968"/>
              <a:gd name="connsiteX3328" fmla="*/ 3905015 w 8014260"/>
              <a:gd name="connsiteY3328" fmla="*/ 3727255 h 4925968"/>
              <a:gd name="connsiteX3329" fmla="*/ 3940745 w 8014260"/>
              <a:gd name="connsiteY3329" fmla="*/ 3740217 h 4925968"/>
              <a:gd name="connsiteX3330" fmla="*/ 3913382 w 8014260"/>
              <a:gd name="connsiteY3330" fmla="*/ 3760791 h 4925968"/>
              <a:gd name="connsiteX3331" fmla="*/ 3877926 w 8014260"/>
              <a:gd name="connsiteY3331" fmla="*/ 3747966 h 4925968"/>
              <a:gd name="connsiteX3332" fmla="*/ 3905015 w 8014260"/>
              <a:gd name="connsiteY3332" fmla="*/ 3727255 h 4925968"/>
              <a:gd name="connsiteX3333" fmla="*/ 3209185 w 8014260"/>
              <a:gd name="connsiteY3333" fmla="*/ 3726955 h 4925968"/>
              <a:gd name="connsiteX3334" fmla="*/ 3218187 w 8014260"/>
              <a:gd name="connsiteY3334" fmla="*/ 3731918 h 4925968"/>
              <a:gd name="connsiteX3335" fmla="*/ 3191715 w 8014260"/>
              <a:gd name="connsiteY3335" fmla="*/ 3751258 h 4925968"/>
              <a:gd name="connsiteX3336" fmla="*/ 3164900 w 8014260"/>
              <a:gd name="connsiteY3336" fmla="*/ 3749818 h 4925968"/>
              <a:gd name="connsiteX3337" fmla="*/ 3189589 w 8014260"/>
              <a:gd name="connsiteY3337" fmla="*/ 3730067 h 4925968"/>
              <a:gd name="connsiteX3338" fmla="*/ 3209185 w 8014260"/>
              <a:gd name="connsiteY3338" fmla="*/ 3726955 h 4925968"/>
              <a:gd name="connsiteX3339" fmla="*/ 3355038 w 8014260"/>
              <a:gd name="connsiteY3339" fmla="*/ 3726406 h 4925968"/>
              <a:gd name="connsiteX3340" fmla="*/ 3364811 w 8014260"/>
              <a:gd name="connsiteY3340" fmla="*/ 3729998 h 4925968"/>
              <a:gd name="connsiteX3341" fmla="*/ 3338956 w 8014260"/>
              <a:gd name="connsiteY3341" fmla="*/ 3749406 h 4925968"/>
              <a:gd name="connsiteX3342" fmla="*/ 3309810 w 8014260"/>
              <a:gd name="connsiteY3342" fmla="*/ 3749818 h 4925968"/>
              <a:gd name="connsiteX3343" fmla="*/ 3335596 w 8014260"/>
              <a:gd name="connsiteY3343" fmla="*/ 3730272 h 4925968"/>
              <a:gd name="connsiteX3344" fmla="*/ 3355038 w 8014260"/>
              <a:gd name="connsiteY3344" fmla="*/ 3726406 h 4925968"/>
              <a:gd name="connsiteX3345" fmla="*/ 5395327 w 8014260"/>
              <a:gd name="connsiteY3345" fmla="*/ 3724992 h 4925968"/>
              <a:gd name="connsiteX3346" fmla="*/ 5433252 w 8014260"/>
              <a:gd name="connsiteY3346" fmla="*/ 3765728 h 4925968"/>
              <a:gd name="connsiteX3347" fmla="*/ 5405957 w 8014260"/>
              <a:gd name="connsiteY3347" fmla="*/ 3822512 h 4925968"/>
              <a:gd name="connsiteX3348" fmla="*/ 5368375 w 8014260"/>
              <a:gd name="connsiteY3348" fmla="*/ 3781776 h 4925968"/>
              <a:gd name="connsiteX3349" fmla="*/ 5395327 w 8014260"/>
              <a:gd name="connsiteY3349" fmla="*/ 3724992 h 4925968"/>
              <a:gd name="connsiteX3350" fmla="*/ 3427870 w 8014260"/>
              <a:gd name="connsiteY3350" fmla="*/ 3724648 h 4925968"/>
              <a:gd name="connsiteX3351" fmla="*/ 3438603 w 8014260"/>
              <a:gd name="connsiteY3351" fmla="*/ 3727666 h 4925968"/>
              <a:gd name="connsiteX3352" fmla="*/ 3413572 w 8014260"/>
              <a:gd name="connsiteY3352" fmla="*/ 3746731 h 4925968"/>
              <a:gd name="connsiteX3353" fmla="*/ 3381682 w 8014260"/>
              <a:gd name="connsiteY3353" fmla="*/ 3748034 h 4925968"/>
              <a:gd name="connsiteX3354" fmla="*/ 3407879 w 8014260"/>
              <a:gd name="connsiteY3354" fmla="*/ 3728832 h 4925968"/>
              <a:gd name="connsiteX3355" fmla="*/ 3427870 w 8014260"/>
              <a:gd name="connsiteY3355" fmla="*/ 3724648 h 4925968"/>
              <a:gd name="connsiteX3356" fmla="*/ 3574014 w 8014260"/>
              <a:gd name="connsiteY3356" fmla="*/ 3724160 h 4925968"/>
              <a:gd name="connsiteX3357" fmla="*/ 3585296 w 8014260"/>
              <a:gd name="connsiteY3357" fmla="*/ 3728695 h 4925968"/>
              <a:gd name="connsiteX3358" fmla="*/ 3559647 w 8014260"/>
              <a:gd name="connsiteY3358" fmla="*/ 3747143 h 4925968"/>
              <a:gd name="connsiteX3359" fmla="*/ 3526797 w 8014260"/>
              <a:gd name="connsiteY3359" fmla="*/ 3747417 h 4925968"/>
              <a:gd name="connsiteX3360" fmla="*/ 3551828 w 8014260"/>
              <a:gd name="connsiteY3360" fmla="*/ 3728009 h 4925968"/>
              <a:gd name="connsiteX3361" fmla="*/ 3574014 w 8014260"/>
              <a:gd name="connsiteY3361" fmla="*/ 3724160 h 4925968"/>
              <a:gd name="connsiteX3362" fmla="*/ 212950 w 8014260"/>
              <a:gd name="connsiteY3362" fmla="*/ 3723963 h 4925968"/>
              <a:gd name="connsiteX3363" fmla="*/ 235444 w 8014260"/>
              <a:gd name="connsiteY3363" fmla="*/ 3728764 h 4925968"/>
              <a:gd name="connsiteX3364" fmla="*/ 218025 w 8014260"/>
              <a:gd name="connsiteY3364" fmla="*/ 3739325 h 4925968"/>
              <a:gd name="connsiteX3365" fmla="*/ 197246 w 8014260"/>
              <a:gd name="connsiteY3365" fmla="*/ 3733633 h 4925968"/>
              <a:gd name="connsiteX3366" fmla="*/ 212950 w 8014260"/>
              <a:gd name="connsiteY3366" fmla="*/ 3723963 h 4925968"/>
              <a:gd name="connsiteX3367" fmla="*/ 2624764 w 8014260"/>
              <a:gd name="connsiteY3367" fmla="*/ 3723758 h 4925968"/>
              <a:gd name="connsiteX3368" fmla="*/ 2652196 w 8014260"/>
              <a:gd name="connsiteY3368" fmla="*/ 3738091 h 4925968"/>
              <a:gd name="connsiteX3369" fmla="*/ 2629907 w 8014260"/>
              <a:gd name="connsiteY3369" fmla="*/ 3755030 h 4925968"/>
              <a:gd name="connsiteX3370" fmla="*/ 2602201 w 8014260"/>
              <a:gd name="connsiteY3370" fmla="*/ 3741383 h 4925968"/>
              <a:gd name="connsiteX3371" fmla="*/ 2624764 w 8014260"/>
              <a:gd name="connsiteY3371" fmla="*/ 3723758 h 4925968"/>
              <a:gd name="connsiteX3372" fmla="*/ 3500565 w 8014260"/>
              <a:gd name="connsiteY3372" fmla="*/ 3723474 h 4925968"/>
              <a:gd name="connsiteX3373" fmla="*/ 3511161 w 8014260"/>
              <a:gd name="connsiteY3373" fmla="*/ 3727186 h 4925968"/>
              <a:gd name="connsiteX3374" fmla="*/ 3487295 w 8014260"/>
              <a:gd name="connsiteY3374" fmla="*/ 3745771 h 4925968"/>
              <a:gd name="connsiteX3375" fmla="*/ 3453828 w 8014260"/>
              <a:gd name="connsiteY3375" fmla="*/ 3746525 h 4925968"/>
              <a:gd name="connsiteX3376" fmla="*/ 3479683 w 8014260"/>
              <a:gd name="connsiteY3376" fmla="*/ 3727735 h 4925968"/>
              <a:gd name="connsiteX3377" fmla="*/ 3500565 w 8014260"/>
              <a:gd name="connsiteY3377" fmla="*/ 3723474 h 4925968"/>
              <a:gd name="connsiteX3378" fmla="*/ 630125 w 8014260"/>
              <a:gd name="connsiteY3378" fmla="*/ 3723140 h 4925968"/>
              <a:gd name="connsiteX3379" fmla="*/ 654948 w 8014260"/>
              <a:gd name="connsiteY3379" fmla="*/ 3733359 h 4925968"/>
              <a:gd name="connsiteX3380" fmla="*/ 635815 w 8014260"/>
              <a:gd name="connsiteY3380" fmla="*/ 3751258 h 4925968"/>
              <a:gd name="connsiteX3381" fmla="*/ 610716 w 8014260"/>
              <a:gd name="connsiteY3381" fmla="*/ 3740697 h 4925968"/>
              <a:gd name="connsiteX3382" fmla="*/ 630125 w 8014260"/>
              <a:gd name="connsiteY3382" fmla="*/ 3723140 h 4925968"/>
              <a:gd name="connsiteX3383" fmla="*/ 3134485 w 8014260"/>
              <a:gd name="connsiteY3383" fmla="*/ 3722857 h 4925968"/>
              <a:gd name="connsiteX3384" fmla="*/ 3143846 w 8014260"/>
              <a:gd name="connsiteY3384" fmla="*/ 3728627 h 4925968"/>
              <a:gd name="connsiteX3385" fmla="*/ 3121283 w 8014260"/>
              <a:gd name="connsiteY3385" fmla="*/ 3747761 h 4925968"/>
              <a:gd name="connsiteX3386" fmla="*/ 3091588 w 8014260"/>
              <a:gd name="connsiteY3386" fmla="*/ 3745566 h 4925968"/>
              <a:gd name="connsiteX3387" fmla="*/ 3114631 w 8014260"/>
              <a:gd name="connsiteY3387" fmla="*/ 3726089 h 4925968"/>
              <a:gd name="connsiteX3388" fmla="*/ 3134485 w 8014260"/>
              <a:gd name="connsiteY3388" fmla="*/ 3722857 h 4925968"/>
              <a:gd name="connsiteX3389" fmla="*/ 4650549 w 8014260"/>
              <a:gd name="connsiteY3389" fmla="*/ 3722729 h 4925968"/>
              <a:gd name="connsiteX3390" fmla="*/ 4684702 w 8014260"/>
              <a:gd name="connsiteY3390" fmla="*/ 3761820 h 4925968"/>
              <a:gd name="connsiteX3391" fmla="*/ 4656995 w 8014260"/>
              <a:gd name="connsiteY3391" fmla="*/ 3798784 h 4925968"/>
              <a:gd name="connsiteX3392" fmla="*/ 4621128 w 8014260"/>
              <a:gd name="connsiteY3392" fmla="*/ 3760859 h 4925968"/>
              <a:gd name="connsiteX3393" fmla="*/ 4650549 w 8014260"/>
              <a:gd name="connsiteY3393" fmla="*/ 3722729 h 4925968"/>
              <a:gd name="connsiteX3394" fmla="*/ 1320314 w 8014260"/>
              <a:gd name="connsiteY3394" fmla="*/ 3722111 h 4925968"/>
              <a:gd name="connsiteX3395" fmla="*/ 1345551 w 8014260"/>
              <a:gd name="connsiteY3395" fmla="*/ 3737884 h 4925968"/>
              <a:gd name="connsiteX3396" fmla="*/ 1324290 w 8014260"/>
              <a:gd name="connsiteY3396" fmla="*/ 3760859 h 4925968"/>
              <a:gd name="connsiteX3397" fmla="*/ 1299188 w 8014260"/>
              <a:gd name="connsiteY3397" fmla="*/ 3745017 h 4925968"/>
              <a:gd name="connsiteX3398" fmla="*/ 1320314 w 8014260"/>
              <a:gd name="connsiteY3398" fmla="*/ 3722111 h 4925968"/>
              <a:gd name="connsiteX3399" fmla="*/ 420066 w 8014260"/>
              <a:gd name="connsiteY3399" fmla="*/ 3720328 h 4925968"/>
              <a:gd name="connsiteX3400" fmla="*/ 445298 w 8014260"/>
              <a:gd name="connsiteY3400" fmla="*/ 3726706 h 4925968"/>
              <a:gd name="connsiteX3401" fmla="*/ 426235 w 8014260"/>
              <a:gd name="connsiteY3401" fmla="*/ 3741656 h 4925968"/>
              <a:gd name="connsiteX3402" fmla="*/ 402849 w 8014260"/>
              <a:gd name="connsiteY3402" fmla="*/ 3735347 h 4925968"/>
              <a:gd name="connsiteX3403" fmla="*/ 420066 w 8014260"/>
              <a:gd name="connsiteY3403" fmla="*/ 3720328 h 4925968"/>
              <a:gd name="connsiteX3404" fmla="*/ 5758753 w 8014260"/>
              <a:gd name="connsiteY3404" fmla="*/ 3719807 h 4925968"/>
              <a:gd name="connsiteX3405" fmla="*/ 5782873 w 8014260"/>
              <a:gd name="connsiteY3405" fmla="*/ 3754276 h 4925968"/>
              <a:gd name="connsiteX3406" fmla="*/ 5753315 w 8014260"/>
              <a:gd name="connsiteY3406" fmla="*/ 3811403 h 4925968"/>
              <a:gd name="connsiteX3407" fmla="*/ 5715184 w 8014260"/>
              <a:gd name="connsiteY3407" fmla="*/ 3778210 h 4925968"/>
              <a:gd name="connsiteX3408" fmla="*/ 5744879 w 8014260"/>
              <a:gd name="connsiteY3408" fmla="*/ 3721563 h 4925968"/>
              <a:gd name="connsiteX3409" fmla="*/ 5758753 w 8014260"/>
              <a:gd name="connsiteY3409" fmla="*/ 3719807 h 4925968"/>
              <a:gd name="connsiteX3410" fmla="*/ 1798177 w 8014260"/>
              <a:gd name="connsiteY3410" fmla="*/ 3719643 h 4925968"/>
              <a:gd name="connsiteX3411" fmla="*/ 1825607 w 8014260"/>
              <a:gd name="connsiteY3411" fmla="*/ 3734319 h 4925968"/>
              <a:gd name="connsiteX3412" fmla="*/ 1806473 w 8014260"/>
              <a:gd name="connsiteY3412" fmla="*/ 3755647 h 4925968"/>
              <a:gd name="connsiteX3413" fmla="*/ 1778701 w 8014260"/>
              <a:gd name="connsiteY3413" fmla="*/ 3742069 h 4925968"/>
              <a:gd name="connsiteX3414" fmla="*/ 1798177 w 8014260"/>
              <a:gd name="connsiteY3414" fmla="*/ 3719643 h 4925968"/>
              <a:gd name="connsiteX3415" fmla="*/ 974804 w 8014260"/>
              <a:gd name="connsiteY3415" fmla="*/ 3717722 h 4925968"/>
              <a:gd name="connsiteX3416" fmla="*/ 999769 w 8014260"/>
              <a:gd name="connsiteY3416" fmla="*/ 3731095 h 4925968"/>
              <a:gd name="connsiteX3417" fmla="*/ 981526 w 8014260"/>
              <a:gd name="connsiteY3417" fmla="*/ 3752561 h 4925968"/>
              <a:gd name="connsiteX3418" fmla="*/ 955605 w 8014260"/>
              <a:gd name="connsiteY3418" fmla="*/ 3740422 h 4925968"/>
              <a:gd name="connsiteX3419" fmla="*/ 974804 w 8014260"/>
              <a:gd name="connsiteY3419" fmla="*/ 3717722 h 4925968"/>
              <a:gd name="connsiteX3420" fmla="*/ 3060830 w 8014260"/>
              <a:gd name="connsiteY3420" fmla="*/ 3714567 h 4925968"/>
              <a:gd name="connsiteX3421" fmla="*/ 3070534 w 8014260"/>
              <a:gd name="connsiteY3421" fmla="*/ 3721083 h 4925968"/>
              <a:gd name="connsiteX3422" fmla="*/ 3047079 w 8014260"/>
              <a:gd name="connsiteY3422" fmla="*/ 3740697 h 4925968"/>
              <a:gd name="connsiteX3423" fmla="*/ 3018825 w 8014260"/>
              <a:gd name="connsiteY3423" fmla="*/ 3737268 h 4925968"/>
              <a:gd name="connsiteX3424" fmla="*/ 3040633 w 8014260"/>
              <a:gd name="connsiteY3424" fmla="*/ 3717105 h 4925968"/>
              <a:gd name="connsiteX3425" fmla="*/ 3060830 w 8014260"/>
              <a:gd name="connsiteY3425" fmla="*/ 3714567 h 4925968"/>
              <a:gd name="connsiteX3426" fmla="*/ 2280767 w 8014260"/>
              <a:gd name="connsiteY3426" fmla="*/ 3714431 h 4925968"/>
              <a:gd name="connsiteX3427" fmla="*/ 2306827 w 8014260"/>
              <a:gd name="connsiteY3427" fmla="*/ 3729107 h 4925968"/>
              <a:gd name="connsiteX3428" fmla="*/ 2285225 w 8014260"/>
              <a:gd name="connsiteY3428" fmla="*/ 3747349 h 4925968"/>
              <a:gd name="connsiteX3429" fmla="*/ 2258410 w 8014260"/>
              <a:gd name="connsiteY3429" fmla="*/ 3734662 h 4925968"/>
              <a:gd name="connsiteX3430" fmla="*/ 2280767 w 8014260"/>
              <a:gd name="connsiteY3430" fmla="*/ 3714431 h 4925968"/>
              <a:gd name="connsiteX3431" fmla="*/ 5969718 w 8014260"/>
              <a:gd name="connsiteY3431" fmla="*/ 3714291 h 4925968"/>
              <a:gd name="connsiteX3432" fmla="*/ 5995882 w 8014260"/>
              <a:gd name="connsiteY3432" fmla="*/ 3740697 h 4925968"/>
              <a:gd name="connsiteX3433" fmla="*/ 5967010 w 8014260"/>
              <a:gd name="connsiteY3433" fmla="*/ 3801390 h 4925968"/>
              <a:gd name="connsiteX3434" fmla="*/ 5928948 w 8014260"/>
              <a:gd name="connsiteY3434" fmla="*/ 3780061 h 4925968"/>
              <a:gd name="connsiteX3435" fmla="*/ 5956175 w 8014260"/>
              <a:gd name="connsiteY3435" fmla="*/ 3718477 h 4925968"/>
              <a:gd name="connsiteX3436" fmla="*/ 5969718 w 8014260"/>
              <a:gd name="connsiteY3436" fmla="*/ 3714291 h 4925968"/>
              <a:gd name="connsiteX3437" fmla="*/ 6271866 w 8014260"/>
              <a:gd name="connsiteY3437" fmla="*/ 3713710 h 4925968"/>
              <a:gd name="connsiteX3438" fmla="*/ 6285427 w 8014260"/>
              <a:gd name="connsiteY3438" fmla="*/ 3731233 h 4925968"/>
              <a:gd name="connsiteX3439" fmla="*/ 6254566 w 8014260"/>
              <a:gd name="connsiteY3439" fmla="*/ 3790966 h 4925968"/>
              <a:gd name="connsiteX3440" fmla="*/ 6215681 w 8014260"/>
              <a:gd name="connsiteY3440" fmla="*/ 3777730 h 4925968"/>
              <a:gd name="connsiteX3441" fmla="*/ 6246063 w 8014260"/>
              <a:gd name="connsiteY3441" fmla="*/ 3719643 h 4925968"/>
              <a:gd name="connsiteX3442" fmla="*/ 6271866 w 8014260"/>
              <a:gd name="connsiteY3442" fmla="*/ 3713710 h 4925968"/>
              <a:gd name="connsiteX3443" fmla="*/ 4784279 w 8014260"/>
              <a:gd name="connsiteY3443" fmla="*/ 3712991 h 4925968"/>
              <a:gd name="connsiteX3444" fmla="*/ 4818707 w 8014260"/>
              <a:gd name="connsiteY3444" fmla="*/ 3754413 h 4925968"/>
              <a:gd name="connsiteX3445" fmla="*/ 4791275 w 8014260"/>
              <a:gd name="connsiteY3445" fmla="*/ 3795492 h 4925968"/>
              <a:gd name="connsiteX3446" fmla="*/ 4755133 w 8014260"/>
              <a:gd name="connsiteY3446" fmla="*/ 3755304 h 4925968"/>
              <a:gd name="connsiteX3447" fmla="*/ 4784279 w 8014260"/>
              <a:gd name="connsiteY3447" fmla="*/ 3712991 h 4925968"/>
              <a:gd name="connsiteX3448" fmla="*/ 4040872 w 8014260"/>
              <a:gd name="connsiteY3448" fmla="*/ 3708533 h 4925968"/>
              <a:gd name="connsiteX3449" fmla="*/ 4074477 w 8014260"/>
              <a:gd name="connsiteY3449" fmla="*/ 3725746 h 4925968"/>
              <a:gd name="connsiteX3450" fmla="*/ 4045193 w 8014260"/>
              <a:gd name="connsiteY3450" fmla="*/ 3749338 h 4925968"/>
              <a:gd name="connsiteX3451" fmla="*/ 4011795 w 8014260"/>
              <a:gd name="connsiteY3451" fmla="*/ 3732261 h 4925968"/>
              <a:gd name="connsiteX3452" fmla="*/ 4040872 w 8014260"/>
              <a:gd name="connsiteY3452" fmla="*/ 3708533 h 4925968"/>
              <a:gd name="connsiteX3453" fmla="*/ 2760415 w 8014260"/>
              <a:gd name="connsiteY3453" fmla="*/ 3706269 h 4925968"/>
              <a:gd name="connsiteX3454" fmla="*/ 2786818 w 8014260"/>
              <a:gd name="connsiteY3454" fmla="*/ 3717653 h 4925968"/>
              <a:gd name="connsiteX3455" fmla="*/ 2763707 w 8014260"/>
              <a:gd name="connsiteY3455" fmla="*/ 3737541 h 4925968"/>
              <a:gd name="connsiteX3456" fmla="*/ 2737029 w 8014260"/>
              <a:gd name="connsiteY3456" fmla="*/ 3726431 h 4925968"/>
              <a:gd name="connsiteX3457" fmla="*/ 2760415 w 8014260"/>
              <a:gd name="connsiteY3457" fmla="*/ 3706269 h 4925968"/>
              <a:gd name="connsiteX3458" fmla="*/ 1451851 w 8014260"/>
              <a:gd name="connsiteY3458" fmla="*/ 3705652 h 4925968"/>
              <a:gd name="connsiteX3459" fmla="*/ 1480306 w 8014260"/>
              <a:gd name="connsiteY3459" fmla="*/ 3720260 h 4925968"/>
              <a:gd name="connsiteX3460" fmla="*/ 1462409 w 8014260"/>
              <a:gd name="connsiteY3460" fmla="*/ 3742754 h 4925968"/>
              <a:gd name="connsiteX3461" fmla="*/ 1434087 w 8014260"/>
              <a:gd name="connsiteY3461" fmla="*/ 3728009 h 4925968"/>
              <a:gd name="connsiteX3462" fmla="*/ 1451851 w 8014260"/>
              <a:gd name="connsiteY3462" fmla="*/ 3705652 h 4925968"/>
              <a:gd name="connsiteX3463" fmla="*/ 3854524 w 8014260"/>
              <a:gd name="connsiteY3463" fmla="*/ 3705069 h 4925968"/>
              <a:gd name="connsiteX3464" fmla="*/ 3865857 w 8014260"/>
              <a:gd name="connsiteY3464" fmla="*/ 3714156 h 4925968"/>
              <a:gd name="connsiteX3465" fmla="*/ 3839042 w 8014260"/>
              <a:gd name="connsiteY3465" fmla="*/ 3735347 h 4925968"/>
              <a:gd name="connsiteX3466" fmla="*/ 3805438 w 8014260"/>
              <a:gd name="connsiteY3466" fmla="*/ 3726501 h 4925968"/>
              <a:gd name="connsiteX3467" fmla="*/ 3832184 w 8014260"/>
              <a:gd name="connsiteY3467" fmla="*/ 3705241 h 4925968"/>
              <a:gd name="connsiteX3468" fmla="*/ 3854524 w 8014260"/>
              <a:gd name="connsiteY3468" fmla="*/ 3705069 h 4925968"/>
              <a:gd name="connsiteX3469" fmla="*/ 1935409 w 8014260"/>
              <a:gd name="connsiteY3469" fmla="*/ 3704349 h 4925968"/>
              <a:gd name="connsiteX3470" fmla="*/ 1960779 w 8014260"/>
              <a:gd name="connsiteY3470" fmla="*/ 3720191 h 4925968"/>
              <a:gd name="connsiteX3471" fmla="*/ 1939043 w 8014260"/>
              <a:gd name="connsiteY3471" fmla="*/ 3740490 h 4925968"/>
              <a:gd name="connsiteX3472" fmla="*/ 1913187 w 8014260"/>
              <a:gd name="connsiteY3472" fmla="*/ 3724031 h 4925968"/>
              <a:gd name="connsiteX3473" fmla="*/ 1935409 w 8014260"/>
              <a:gd name="connsiteY3473" fmla="*/ 3704349 h 4925968"/>
              <a:gd name="connsiteX3474" fmla="*/ 347432 w 8014260"/>
              <a:gd name="connsiteY3474" fmla="*/ 3702841 h 4925968"/>
              <a:gd name="connsiteX3475" fmla="*/ 370135 w 8014260"/>
              <a:gd name="connsiteY3475" fmla="*/ 3707299 h 4925968"/>
              <a:gd name="connsiteX3476" fmla="*/ 353196 w 8014260"/>
              <a:gd name="connsiteY3476" fmla="*/ 3720123 h 4925968"/>
              <a:gd name="connsiteX3477" fmla="*/ 328573 w 8014260"/>
              <a:gd name="connsiteY3477" fmla="*/ 3714774 h 4925968"/>
              <a:gd name="connsiteX3478" fmla="*/ 347432 w 8014260"/>
              <a:gd name="connsiteY3478" fmla="*/ 3702841 h 4925968"/>
              <a:gd name="connsiteX3479" fmla="*/ 764196 w 8014260"/>
              <a:gd name="connsiteY3479" fmla="*/ 3701949 h 4925968"/>
              <a:gd name="connsiteX3480" fmla="*/ 789572 w 8014260"/>
              <a:gd name="connsiteY3480" fmla="*/ 3713059 h 4925968"/>
              <a:gd name="connsiteX3481" fmla="*/ 771055 w 8014260"/>
              <a:gd name="connsiteY3481" fmla="*/ 3732056 h 4925968"/>
              <a:gd name="connsiteX3482" fmla="*/ 745405 w 8014260"/>
              <a:gd name="connsiteY3482" fmla="*/ 3720740 h 4925968"/>
              <a:gd name="connsiteX3483" fmla="*/ 764196 w 8014260"/>
              <a:gd name="connsiteY3483" fmla="*/ 3701949 h 4925968"/>
              <a:gd name="connsiteX3484" fmla="*/ 4915816 w 8014260"/>
              <a:gd name="connsiteY3484" fmla="*/ 3700166 h 4925968"/>
              <a:gd name="connsiteX3485" fmla="*/ 4952507 w 8014260"/>
              <a:gd name="connsiteY3485" fmla="*/ 3739737 h 4925968"/>
              <a:gd name="connsiteX3486" fmla="*/ 4925280 w 8014260"/>
              <a:gd name="connsiteY3486" fmla="*/ 3788017 h 4925968"/>
              <a:gd name="connsiteX3487" fmla="*/ 4889207 w 8014260"/>
              <a:gd name="connsiteY3487" fmla="*/ 3745703 h 4925968"/>
              <a:gd name="connsiteX3488" fmla="*/ 4915816 w 8014260"/>
              <a:gd name="connsiteY3488" fmla="*/ 3700166 h 4925968"/>
              <a:gd name="connsiteX3489" fmla="*/ 2985795 w 8014260"/>
              <a:gd name="connsiteY3489" fmla="*/ 3699985 h 4925968"/>
              <a:gd name="connsiteX3490" fmla="*/ 2995576 w 8014260"/>
              <a:gd name="connsiteY3490" fmla="*/ 3707503 h 4925968"/>
              <a:gd name="connsiteX3491" fmla="*/ 2974042 w 8014260"/>
              <a:gd name="connsiteY3491" fmla="*/ 3728420 h 4925968"/>
              <a:gd name="connsiteX3492" fmla="*/ 2945993 w 8014260"/>
              <a:gd name="connsiteY3492" fmla="*/ 3722317 h 4925968"/>
              <a:gd name="connsiteX3493" fmla="*/ 2967321 w 8014260"/>
              <a:gd name="connsiteY3493" fmla="*/ 3701057 h 4925968"/>
              <a:gd name="connsiteX3494" fmla="*/ 2985795 w 8014260"/>
              <a:gd name="connsiteY3494" fmla="*/ 3699985 h 4925968"/>
              <a:gd name="connsiteX3495" fmla="*/ 2414429 w 8014260"/>
              <a:gd name="connsiteY3495" fmla="*/ 3699617 h 4925968"/>
              <a:gd name="connsiteX3496" fmla="*/ 2441930 w 8014260"/>
              <a:gd name="connsiteY3496" fmla="*/ 3715048 h 4925968"/>
              <a:gd name="connsiteX3497" fmla="*/ 2418818 w 8014260"/>
              <a:gd name="connsiteY3497" fmla="*/ 3732947 h 4925968"/>
              <a:gd name="connsiteX3498" fmla="*/ 2393170 w 8014260"/>
              <a:gd name="connsiteY3498" fmla="*/ 3718682 h 4925968"/>
              <a:gd name="connsiteX3499" fmla="*/ 2414429 w 8014260"/>
              <a:gd name="connsiteY3499" fmla="*/ 3699617 h 4925968"/>
              <a:gd name="connsiteX3500" fmla="*/ 1110872 w 8014260"/>
              <a:gd name="connsiteY3500" fmla="*/ 3695091 h 4925968"/>
              <a:gd name="connsiteX3501" fmla="*/ 1134528 w 8014260"/>
              <a:gd name="connsiteY3501" fmla="*/ 3711138 h 4925968"/>
              <a:gd name="connsiteX3502" fmla="*/ 1114502 w 8014260"/>
              <a:gd name="connsiteY3502" fmla="*/ 3732398 h 4925968"/>
              <a:gd name="connsiteX3503" fmla="*/ 1089747 w 8014260"/>
              <a:gd name="connsiteY3503" fmla="*/ 3717585 h 4925968"/>
              <a:gd name="connsiteX3504" fmla="*/ 1110872 w 8014260"/>
              <a:gd name="connsiteY3504" fmla="*/ 3695091 h 4925968"/>
              <a:gd name="connsiteX3505" fmla="*/ 554549 w 8014260"/>
              <a:gd name="connsiteY3505" fmla="*/ 3695022 h 4925968"/>
              <a:gd name="connsiteX3506" fmla="*/ 579854 w 8014260"/>
              <a:gd name="connsiteY3506" fmla="*/ 3702497 h 4925968"/>
              <a:gd name="connsiteX3507" fmla="*/ 560925 w 8014260"/>
              <a:gd name="connsiteY3507" fmla="*/ 3719299 h 4925968"/>
              <a:gd name="connsiteX3508" fmla="*/ 537473 w 8014260"/>
              <a:gd name="connsiteY3508" fmla="*/ 3712167 h 4925968"/>
              <a:gd name="connsiteX3509" fmla="*/ 554549 w 8014260"/>
              <a:gd name="connsiteY3509" fmla="*/ 3695022 h 4925968"/>
              <a:gd name="connsiteX3510" fmla="*/ 5533242 w 8014260"/>
              <a:gd name="connsiteY3510" fmla="*/ 3693308 h 4925968"/>
              <a:gd name="connsiteX3511" fmla="*/ 5569315 w 8014260"/>
              <a:gd name="connsiteY3511" fmla="*/ 3733565 h 4925968"/>
              <a:gd name="connsiteX3512" fmla="*/ 5539345 w 8014260"/>
              <a:gd name="connsiteY3512" fmla="*/ 3788977 h 4925968"/>
              <a:gd name="connsiteX3513" fmla="*/ 5503684 w 8014260"/>
              <a:gd name="connsiteY3513" fmla="*/ 3748584 h 4925968"/>
              <a:gd name="connsiteX3514" fmla="*/ 5533242 w 8014260"/>
              <a:gd name="connsiteY3514" fmla="*/ 3693308 h 4925968"/>
              <a:gd name="connsiteX3515" fmla="*/ 4173780 w 8014260"/>
              <a:gd name="connsiteY3515" fmla="*/ 3693171 h 4925968"/>
              <a:gd name="connsiteX3516" fmla="*/ 4208070 w 8014260"/>
              <a:gd name="connsiteY3516" fmla="*/ 3713813 h 4925968"/>
              <a:gd name="connsiteX3517" fmla="*/ 4179747 w 8014260"/>
              <a:gd name="connsiteY3517" fmla="*/ 3740971 h 4925968"/>
              <a:gd name="connsiteX3518" fmla="*/ 4145663 w 8014260"/>
              <a:gd name="connsiteY3518" fmla="*/ 3720328 h 4925968"/>
              <a:gd name="connsiteX3519" fmla="*/ 4173780 w 8014260"/>
              <a:gd name="connsiteY3519" fmla="*/ 3693171 h 4925968"/>
              <a:gd name="connsiteX3520" fmla="*/ 287873 w 8014260"/>
              <a:gd name="connsiteY3520" fmla="*/ 3691275 h 4925968"/>
              <a:gd name="connsiteX3521" fmla="*/ 296343 w 8014260"/>
              <a:gd name="connsiteY3521" fmla="*/ 3694336 h 4925968"/>
              <a:gd name="connsiteX3522" fmla="*/ 279130 w 8014260"/>
              <a:gd name="connsiteY3522" fmla="*/ 3704966 h 4925968"/>
              <a:gd name="connsiteX3523" fmla="*/ 255607 w 8014260"/>
              <a:gd name="connsiteY3523" fmla="*/ 3702497 h 4925968"/>
              <a:gd name="connsiteX3524" fmla="*/ 272614 w 8014260"/>
              <a:gd name="connsiteY3524" fmla="*/ 3692484 h 4925968"/>
              <a:gd name="connsiteX3525" fmla="*/ 287873 w 8014260"/>
              <a:gd name="connsiteY3525" fmla="*/ 3691275 h 4925968"/>
              <a:gd name="connsiteX3526" fmla="*/ 2069960 w 8014260"/>
              <a:gd name="connsiteY3526" fmla="*/ 3690565 h 4925968"/>
              <a:gd name="connsiteX3527" fmla="*/ 2095669 w 8014260"/>
              <a:gd name="connsiteY3527" fmla="*/ 3704966 h 4925968"/>
              <a:gd name="connsiteX3528" fmla="*/ 2074349 w 8014260"/>
              <a:gd name="connsiteY3528" fmla="*/ 3724375 h 4925968"/>
              <a:gd name="connsiteX3529" fmla="*/ 2048083 w 8014260"/>
              <a:gd name="connsiteY3529" fmla="*/ 3709287 h 4925968"/>
              <a:gd name="connsiteX3530" fmla="*/ 2069960 w 8014260"/>
              <a:gd name="connsiteY3530" fmla="*/ 3690565 h 4925968"/>
              <a:gd name="connsiteX3531" fmla="*/ 3783509 w 8014260"/>
              <a:gd name="connsiteY3531" fmla="*/ 3690332 h 4925968"/>
              <a:gd name="connsiteX3532" fmla="*/ 3792270 w 8014260"/>
              <a:gd name="connsiteY3532" fmla="*/ 3698657 h 4925968"/>
              <a:gd name="connsiteX3533" fmla="*/ 3763809 w 8014260"/>
              <a:gd name="connsiteY3533" fmla="*/ 3718339 h 4925968"/>
              <a:gd name="connsiteX3534" fmla="*/ 3731782 w 8014260"/>
              <a:gd name="connsiteY3534" fmla="*/ 3712304 h 4925968"/>
              <a:gd name="connsiteX3535" fmla="*/ 3761889 w 8014260"/>
              <a:gd name="connsiteY3535" fmla="*/ 3691318 h 4925968"/>
              <a:gd name="connsiteX3536" fmla="*/ 3783509 w 8014260"/>
              <a:gd name="connsiteY3536" fmla="*/ 3690332 h 4925968"/>
              <a:gd name="connsiteX3537" fmla="*/ 1587979 w 8014260"/>
              <a:gd name="connsiteY3537" fmla="*/ 3689742 h 4925968"/>
              <a:gd name="connsiteX3538" fmla="*/ 1615203 w 8014260"/>
              <a:gd name="connsiteY3538" fmla="*/ 3705378 h 4925968"/>
              <a:gd name="connsiteX3539" fmla="*/ 1595797 w 8014260"/>
              <a:gd name="connsiteY3539" fmla="*/ 3726227 h 4925968"/>
              <a:gd name="connsiteX3540" fmla="*/ 1568642 w 8014260"/>
              <a:gd name="connsiteY3540" fmla="*/ 3710385 h 4925968"/>
              <a:gd name="connsiteX3541" fmla="*/ 1587979 w 8014260"/>
              <a:gd name="connsiteY3541" fmla="*/ 3689742 h 4925968"/>
              <a:gd name="connsiteX3542" fmla="*/ 214955 w 8014260"/>
              <a:gd name="connsiteY3542" fmla="*/ 3685695 h 4925968"/>
              <a:gd name="connsiteX3543" fmla="*/ 222002 w 8014260"/>
              <a:gd name="connsiteY3543" fmla="*/ 3688164 h 4925968"/>
              <a:gd name="connsiteX3544" fmla="*/ 202458 w 8014260"/>
              <a:gd name="connsiteY3544" fmla="*/ 3696394 h 4925968"/>
              <a:gd name="connsiteX3545" fmla="*/ 184557 w 8014260"/>
              <a:gd name="connsiteY3545" fmla="*/ 3693787 h 4925968"/>
              <a:gd name="connsiteX3546" fmla="*/ 200194 w 8014260"/>
              <a:gd name="connsiteY3546" fmla="*/ 3686724 h 4925968"/>
              <a:gd name="connsiteX3547" fmla="*/ 214955 w 8014260"/>
              <a:gd name="connsiteY3547" fmla="*/ 3685695 h 4925968"/>
              <a:gd name="connsiteX3548" fmla="*/ 2551109 w 8014260"/>
              <a:gd name="connsiteY3548" fmla="*/ 3684736 h 4925968"/>
              <a:gd name="connsiteX3549" fmla="*/ 2576758 w 8014260"/>
              <a:gd name="connsiteY3549" fmla="*/ 3699343 h 4925968"/>
              <a:gd name="connsiteX3550" fmla="*/ 2554607 w 8014260"/>
              <a:gd name="connsiteY3550" fmla="*/ 3718203 h 4925968"/>
              <a:gd name="connsiteX3551" fmla="*/ 2528135 w 8014260"/>
              <a:gd name="connsiteY3551" fmla="*/ 3704144 h 4925968"/>
              <a:gd name="connsiteX3552" fmla="*/ 2551109 w 8014260"/>
              <a:gd name="connsiteY3552" fmla="*/ 3684736 h 4925968"/>
              <a:gd name="connsiteX3553" fmla="*/ 6196119 w 8014260"/>
              <a:gd name="connsiteY3553" fmla="*/ 3684495 h 4925968"/>
              <a:gd name="connsiteX3554" fmla="*/ 6209783 w 8014260"/>
              <a:gd name="connsiteY3554" fmla="*/ 3703732 h 4925968"/>
              <a:gd name="connsiteX3555" fmla="*/ 6179814 w 8014260"/>
              <a:gd name="connsiteY3555" fmla="*/ 3761476 h 4925968"/>
              <a:gd name="connsiteX3556" fmla="*/ 6140517 w 8014260"/>
              <a:gd name="connsiteY3556" fmla="*/ 3746594 h 4925968"/>
              <a:gd name="connsiteX3557" fmla="*/ 6170213 w 8014260"/>
              <a:gd name="connsiteY3557" fmla="*/ 3688507 h 4925968"/>
              <a:gd name="connsiteX3558" fmla="*/ 6196119 w 8014260"/>
              <a:gd name="connsiteY3558" fmla="*/ 3684495 h 4925968"/>
              <a:gd name="connsiteX3559" fmla="*/ 5051056 w 8014260"/>
              <a:gd name="connsiteY3559" fmla="*/ 3682609 h 4925968"/>
              <a:gd name="connsiteX3560" fmla="*/ 5086786 w 8014260"/>
              <a:gd name="connsiteY3560" fmla="*/ 3725129 h 4925968"/>
              <a:gd name="connsiteX3561" fmla="*/ 5060931 w 8014260"/>
              <a:gd name="connsiteY3561" fmla="*/ 3774986 h 4925968"/>
              <a:gd name="connsiteX3562" fmla="*/ 5023487 w 8014260"/>
              <a:gd name="connsiteY3562" fmla="*/ 3733838 h 4925968"/>
              <a:gd name="connsiteX3563" fmla="*/ 5051056 w 8014260"/>
              <a:gd name="connsiteY3563" fmla="*/ 3682609 h 4925968"/>
              <a:gd name="connsiteX3564" fmla="*/ 3708679 w 8014260"/>
              <a:gd name="connsiteY3564" fmla="*/ 3682017 h 4925968"/>
              <a:gd name="connsiteX3565" fmla="*/ 3718683 w 8014260"/>
              <a:gd name="connsiteY3565" fmla="*/ 3688301 h 4925968"/>
              <a:gd name="connsiteX3566" fmla="*/ 3691251 w 8014260"/>
              <a:gd name="connsiteY3566" fmla="*/ 3708601 h 4925968"/>
              <a:gd name="connsiteX3567" fmla="*/ 3659910 w 8014260"/>
              <a:gd name="connsiteY3567" fmla="*/ 3705995 h 4925968"/>
              <a:gd name="connsiteX3568" fmla="*/ 3686793 w 8014260"/>
              <a:gd name="connsiteY3568" fmla="*/ 3684735 h 4925968"/>
              <a:gd name="connsiteX3569" fmla="*/ 3708679 w 8014260"/>
              <a:gd name="connsiteY3569" fmla="*/ 3682017 h 4925968"/>
              <a:gd name="connsiteX3570" fmla="*/ 900674 w 8014260"/>
              <a:gd name="connsiteY3570" fmla="*/ 3681375 h 4925968"/>
              <a:gd name="connsiteX3571" fmla="*/ 924330 w 8014260"/>
              <a:gd name="connsiteY3571" fmla="*/ 3693582 h 4925968"/>
              <a:gd name="connsiteX3572" fmla="*/ 903891 w 8014260"/>
              <a:gd name="connsiteY3572" fmla="*/ 3713607 h 4925968"/>
              <a:gd name="connsiteX3573" fmla="*/ 879961 w 8014260"/>
              <a:gd name="connsiteY3573" fmla="*/ 3701400 h 4925968"/>
              <a:gd name="connsiteX3574" fmla="*/ 900674 w 8014260"/>
              <a:gd name="connsiteY3574" fmla="*/ 3681375 h 4925968"/>
              <a:gd name="connsiteX3575" fmla="*/ 4306483 w 8014260"/>
              <a:gd name="connsiteY3575" fmla="*/ 3679386 h 4925968"/>
              <a:gd name="connsiteX3576" fmla="*/ 4342076 w 8014260"/>
              <a:gd name="connsiteY3576" fmla="*/ 3705241 h 4925968"/>
              <a:gd name="connsiteX3577" fmla="*/ 4314576 w 8014260"/>
              <a:gd name="connsiteY3577" fmla="*/ 3734387 h 4925968"/>
              <a:gd name="connsiteX3578" fmla="*/ 4279257 w 8014260"/>
              <a:gd name="connsiteY3578" fmla="*/ 3708464 h 4925968"/>
              <a:gd name="connsiteX3579" fmla="*/ 4306483 w 8014260"/>
              <a:gd name="connsiteY3579" fmla="*/ 3679386 h 4925968"/>
              <a:gd name="connsiteX3580" fmla="*/ 2896067 w 8014260"/>
              <a:gd name="connsiteY3580" fmla="*/ 3677877 h 4925968"/>
              <a:gd name="connsiteX3581" fmla="*/ 2921030 w 8014260"/>
              <a:gd name="connsiteY3581" fmla="*/ 3688507 h 4925968"/>
              <a:gd name="connsiteX3582" fmla="*/ 2899221 w 8014260"/>
              <a:gd name="connsiteY3582" fmla="*/ 3708875 h 4925968"/>
              <a:gd name="connsiteX3583" fmla="*/ 2871378 w 8014260"/>
              <a:gd name="connsiteY3583" fmla="*/ 3699274 h 4925968"/>
              <a:gd name="connsiteX3584" fmla="*/ 2896067 w 8014260"/>
              <a:gd name="connsiteY3584" fmla="*/ 3677877 h 4925968"/>
              <a:gd name="connsiteX3585" fmla="*/ 3633525 w 8014260"/>
              <a:gd name="connsiteY3585" fmla="*/ 3677714 h 4925968"/>
              <a:gd name="connsiteX3586" fmla="*/ 3644275 w 8014260"/>
              <a:gd name="connsiteY3586" fmla="*/ 3682404 h 4925968"/>
              <a:gd name="connsiteX3587" fmla="*/ 3620614 w 8014260"/>
              <a:gd name="connsiteY3587" fmla="*/ 3702772 h 4925968"/>
              <a:gd name="connsiteX3588" fmla="*/ 3586941 w 8014260"/>
              <a:gd name="connsiteY3588" fmla="*/ 3702223 h 4925968"/>
              <a:gd name="connsiteX3589" fmla="*/ 3612591 w 8014260"/>
              <a:gd name="connsiteY3589" fmla="*/ 3681718 h 4925968"/>
              <a:gd name="connsiteX3590" fmla="*/ 3633525 w 8014260"/>
              <a:gd name="connsiteY3590" fmla="*/ 3677714 h 4925968"/>
              <a:gd name="connsiteX3591" fmla="*/ 3965640 w 8014260"/>
              <a:gd name="connsiteY3591" fmla="*/ 3677534 h 4925968"/>
              <a:gd name="connsiteX3592" fmla="*/ 3999450 w 8014260"/>
              <a:gd name="connsiteY3592" fmla="*/ 3690564 h 4925968"/>
              <a:gd name="connsiteX3593" fmla="*/ 3972841 w 8014260"/>
              <a:gd name="connsiteY3593" fmla="*/ 3714224 h 4925968"/>
              <a:gd name="connsiteX3594" fmla="*/ 3939100 w 8014260"/>
              <a:gd name="connsiteY3594" fmla="*/ 3701194 h 4925968"/>
              <a:gd name="connsiteX3595" fmla="*/ 3965640 w 8014260"/>
              <a:gd name="connsiteY3595" fmla="*/ 3677534 h 4925968"/>
              <a:gd name="connsiteX3596" fmla="*/ 2203408 w 8014260"/>
              <a:gd name="connsiteY3596" fmla="*/ 3677534 h 4925968"/>
              <a:gd name="connsiteX3597" fmla="*/ 2230360 w 8014260"/>
              <a:gd name="connsiteY3597" fmla="*/ 3689947 h 4925968"/>
              <a:gd name="connsiteX3598" fmla="*/ 2210678 w 8014260"/>
              <a:gd name="connsiteY3598" fmla="*/ 3708944 h 4925968"/>
              <a:gd name="connsiteX3599" fmla="*/ 2183246 w 8014260"/>
              <a:gd name="connsiteY3599" fmla="*/ 3695914 h 4925968"/>
              <a:gd name="connsiteX3600" fmla="*/ 2203408 w 8014260"/>
              <a:gd name="connsiteY3600" fmla="*/ 3677534 h 4925968"/>
              <a:gd name="connsiteX3601" fmla="*/ 3414566 w 8014260"/>
              <a:gd name="connsiteY3601" fmla="*/ 3676745 h 4925968"/>
              <a:gd name="connsiteX3602" fmla="*/ 3424407 w 8014260"/>
              <a:gd name="connsiteY3602" fmla="*/ 3680963 h 4925968"/>
              <a:gd name="connsiteX3603" fmla="*/ 3400953 w 8014260"/>
              <a:gd name="connsiteY3603" fmla="*/ 3701469 h 4925968"/>
              <a:gd name="connsiteX3604" fmla="*/ 3369749 w 8014260"/>
              <a:gd name="connsiteY3604" fmla="*/ 3702017 h 4925968"/>
              <a:gd name="connsiteX3605" fmla="*/ 3394849 w 8014260"/>
              <a:gd name="connsiteY3605" fmla="*/ 3681169 h 4925968"/>
              <a:gd name="connsiteX3606" fmla="*/ 3414566 w 8014260"/>
              <a:gd name="connsiteY3606" fmla="*/ 3676745 h 4925968"/>
              <a:gd name="connsiteX3607" fmla="*/ 3341278 w 8014260"/>
              <a:gd name="connsiteY3607" fmla="*/ 3676394 h 4925968"/>
              <a:gd name="connsiteX3608" fmla="*/ 3351094 w 8014260"/>
              <a:gd name="connsiteY3608" fmla="*/ 3681169 h 4925968"/>
              <a:gd name="connsiteX3609" fmla="*/ 3325720 w 8014260"/>
              <a:gd name="connsiteY3609" fmla="*/ 3702360 h 4925968"/>
              <a:gd name="connsiteX3610" fmla="*/ 3297808 w 8014260"/>
              <a:gd name="connsiteY3610" fmla="*/ 3700851 h 4925968"/>
              <a:gd name="connsiteX3611" fmla="*/ 3321536 w 8014260"/>
              <a:gd name="connsiteY3611" fmla="*/ 3680414 h 4925968"/>
              <a:gd name="connsiteX3612" fmla="*/ 3341278 w 8014260"/>
              <a:gd name="connsiteY3612" fmla="*/ 3676394 h 4925968"/>
              <a:gd name="connsiteX3613" fmla="*/ 3487312 w 8014260"/>
              <a:gd name="connsiteY3613" fmla="*/ 3676257 h 4925968"/>
              <a:gd name="connsiteX3614" fmla="*/ 3497582 w 8014260"/>
              <a:gd name="connsiteY3614" fmla="*/ 3680209 h 4925968"/>
              <a:gd name="connsiteX3615" fmla="*/ 3472756 w 8014260"/>
              <a:gd name="connsiteY3615" fmla="*/ 3701332 h 4925968"/>
              <a:gd name="connsiteX3616" fmla="*/ 3442923 w 8014260"/>
              <a:gd name="connsiteY3616" fmla="*/ 3701812 h 4925968"/>
              <a:gd name="connsiteX3617" fmla="*/ 3467681 w 8014260"/>
              <a:gd name="connsiteY3617" fmla="*/ 3680483 h 4925968"/>
              <a:gd name="connsiteX3618" fmla="*/ 3487312 w 8014260"/>
              <a:gd name="connsiteY3618" fmla="*/ 3676257 h 4925968"/>
              <a:gd name="connsiteX3619" fmla="*/ 3561249 w 8014260"/>
              <a:gd name="connsiteY3619" fmla="*/ 3676163 h 4925968"/>
              <a:gd name="connsiteX3620" fmla="*/ 3571648 w 8014260"/>
              <a:gd name="connsiteY3620" fmla="*/ 3680209 h 4925968"/>
              <a:gd name="connsiteX3621" fmla="*/ 3546137 w 8014260"/>
              <a:gd name="connsiteY3621" fmla="*/ 3700989 h 4925968"/>
              <a:gd name="connsiteX3622" fmla="*/ 3514658 w 8014260"/>
              <a:gd name="connsiteY3622" fmla="*/ 3701057 h 4925968"/>
              <a:gd name="connsiteX3623" fmla="*/ 3541336 w 8014260"/>
              <a:gd name="connsiteY3623" fmla="*/ 3680141 h 4925968"/>
              <a:gd name="connsiteX3624" fmla="*/ 3561249 w 8014260"/>
              <a:gd name="connsiteY3624" fmla="*/ 3676163 h 4925968"/>
              <a:gd name="connsiteX3625" fmla="*/ 1723081 w 8014260"/>
              <a:gd name="connsiteY3625" fmla="*/ 3675888 h 4925968"/>
              <a:gd name="connsiteX3626" fmla="*/ 1750236 w 8014260"/>
              <a:gd name="connsiteY3626" fmla="*/ 3690907 h 4925968"/>
              <a:gd name="connsiteX3627" fmla="*/ 1730623 w 8014260"/>
              <a:gd name="connsiteY3627" fmla="*/ 3710589 h 4925968"/>
              <a:gd name="connsiteX3628" fmla="*/ 1703603 w 8014260"/>
              <a:gd name="connsiteY3628" fmla="*/ 3695296 h 4925968"/>
              <a:gd name="connsiteX3629" fmla="*/ 1723081 w 8014260"/>
              <a:gd name="connsiteY3629" fmla="*/ 3675888 h 4925968"/>
              <a:gd name="connsiteX3630" fmla="*/ 1245492 w 8014260"/>
              <a:gd name="connsiteY3630" fmla="*/ 3674996 h 4925968"/>
              <a:gd name="connsiteX3631" fmla="*/ 1269221 w 8014260"/>
              <a:gd name="connsiteY3631" fmla="*/ 3691730 h 4925968"/>
              <a:gd name="connsiteX3632" fmla="*/ 1249260 w 8014260"/>
              <a:gd name="connsiteY3632" fmla="*/ 3713058 h 4925968"/>
              <a:gd name="connsiteX3633" fmla="*/ 1224436 w 8014260"/>
              <a:gd name="connsiteY3633" fmla="*/ 3697559 h 4925968"/>
              <a:gd name="connsiteX3634" fmla="*/ 1245492 w 8014260"/>
              <a:gd name="connsiteY3634" fmla="*/ 3674996 h 4925968"/>
              <a:gd name="connsiteX3635" fmla="*/ 483293 w 8014260"/>
              <a:gd name="connsiteY3635" fmla="*/ 3674105 h 4925968"/>
              <a:gd name="connsiteX3636" fmla="*/ 504691 w 8014260"/>
              <a:gd name="connsiteY3636" fmla="*/ 3680483 h 4925968"/>
              <a:gd name="connsiteX3637" fmla="*/ 486173 w 8014260"/>
              <a:gd name="connsiteY3637" fmla="*/ 3695228 h 4925968"/>
              <a:gd name="connsiteX3638" fmla="*/ 463200 w 8014260"/>
              <a:gd name="connsiteY3638" fmla="*/ 3689398 h 4925968"/>
              <a:gd name="connsiteX3639" fmla="*/ 483293 w 8014260"/>
              <a:gd name="connsiteY3639" fmla="*/ 3674105 h 4925968"/>
              <a:gd name="connsiteX3640" fmla="*/ 3267375 w 8014260"/>
              <a:gd name="connsiteY3640" fmla="*/ 3673728 h 4925968"/>
              <a:gd name="connsiteX3641" fmla="*/ 3276753 w 8014260"/>
              <a:gd name="connsiteY3641" fmla="*/ 3678837 h 4925968"/>
              <a:gd name="connsiteX3642" fmla="*/ 3253299 w 8014260"/>
              <a:gd name="connsiteY3642" fmla="*/ 3700714 h 4925968"/>
              <a:gd name="connsiteX3643" fmla="*/ 3224976 w 8014260"/>
              <a:gd name="connsiteY3643" fmla="*/ 3699549 h 4925968"/>
              <a:gd name="connsiteX3644" fmla="*/ 3248841 w 8014260"/>
              <a:gd name="connsiteY3644" fmla="*/ 3677260 h 4925968"/>
              <a:gd name="connsiteX3645" fmla="*/ 3267375 w 8014260"/>
              <a:gd name="connsiteY3645" fmla="*/ 3673728 h 4925968"/>
              <a:gd name="connsiteX3646" fmla="*/ 2686692 w 8014260"/>
              <a:gd name="connsiteY3646" fmla="*/ 3669785 h 4925968"/>
              <a:gd name="connsiteX3647" fmla="*/ 2711723 w 8014260"/>
              <a:gd name="connsiteY3647" fmla="*/ 3684324 h 4925968"/>
              <a:gd name="connsiteX3648" fmla="*/ 2689092 w 8014260"/>
              <a:gd name="connsiteY3648" fmla="*/ 3703389 h 4925968"/>
              <a:gd name="connsiteX3649" fmla="*/ 2662963 w 8014260"/>
              <a:gd name="connsiteY3649" fmla="*/ 3687067 h 4925968"/>
              <a:gd name="connsiteX3650" fmla="*/ 2686692 w 8014260"/>
              <a:gd name="connsiteY3650" fmla="*/ 3669785 h 4925968"/>
              <a:gd name="connsiteX3651" fmla="*/ 688897 w 8014260"/>
              <a:gd name="connsiteY3651" fmla="*/ 3668619 h 4925968"/>
              <a:gd name="connsiteX3652" fmla="*/ 714271 w 8014260"/>
              <a:gd name="connsiteY3652" fmla="*/ 3677741 h 4925968"/>
              <a:gd name="connsiteX3653" fmla="*/ 695410 w 8014260"/>
              <a:gd name="connsiteY3653" fmla="*/ 3695983 h 4925968"/>
              <a:gd name="connsiteX3654" fmla="*/ 671886 w 8014260"/>
              <a:gd name="connsiteY3654" fmla="*/ 3687479 h 4925968"/>
              <a:gd name="connsiteX3655" fmla="*/ 688897 w 8014260"/>
              <a:gd name="connsiteY3655" fmla="*/ 3668619 h 4925968"/>
              <a:gd name="connsiteX3656" fmla="*/ 3193626 w 8014260"/>
              <a:gd name="connsiteY3656" fmla="*/ 3667719 h 4925968"/>
              <a:gd name="connsiteX3657" fmla="*/ 3203716 w 8014260"/>
              <a:gd name="connsiteY3657" fmla="*/ 3673831 h 4925968"/>
              <a:gd name="connsiteX3658" fmla="*/ 3180810 w 8014260"/>
              <a:gd name="connsiteY3658" fmla="*/ 3695228 h 4925968"/>
              <a:gd name="connsiteX3659" fmla="*/ 3152281 w 8014260"/>
              <a:gd name="connsiteY3659" fmla="*/ 3693240 h 4925968"/>
              <a:gd name="connsiteX3660" fmla="*/ 3173403 w 8014260"/>
              <a:gd name="connsiteY3660" fmla="*/ 3671431 h 4925968"/>
              <a:gd name="connsiteX3661" fmla="*/ 3193626 w 8014260"/>
              <a:gd name="connsiteY3661" fmla="*/ 3667719 h 4925968"/>
              <a:gd name="connsiteX3662" fmla="*/ 4441105 w 8014260"/>
              <a:gd name="connsiteY3662" fmla="*/ 3666082 h 4925968"/>
              <a:gd name="connsiteX3663" fmla="*/ 4475601 w 8014260"/>
              <a:gd name="connsiteY3663" fmla="*/ 3693925 h 4925968"/>
              <a:gd name="connsiteX3664" fmla="*/ 4447483 w 8014260"/>
              <a:gd name="connsiteY3664" fmla="*/ 3728421 h 4925968"/>
              <a:gd name="connsiteX3665" fmla="*/ 4413193 w 8014260"/>
              <a:gd name="connsiteY3665" fmla="*/ 3700440 h 4925968"/>
              <a:gd name="connsiteX3666" fmla="*/ 4441105 w 8014260"/>
              <a:gd name="connsiteY3666" fmla="*/ 3666082 h 4925968"/>
              <a:gd name="connsiteX3667" fmla="*/ 2340569 w 8014260"/>
              <a:gd name="connsiteY3667" fmla="*/ 3664505 h 4925968"/>
              <a:gd name="connsiteX3668" fmla="*/ 2365601 w 8014260"/>
              <a:gd name="connsiteY3668" fmla="*/ 3677535 h 4925968"/>
              <a:gd name="connsiteX3669" fmla="*/ 2343518 w 8014260"/>
              <a:gd name="connsiteY3669" fmla="*/ 3694611 h 4925968"/>
              <a:gd name="connsiteX3670" fmla="*/ 2318006 w 8014260"/>
              <a:gd name="connsiteY3670" fmla="*/ 3680758 h 4925968"/>
              <a:gd name="connsiteX3671" fmla="*/ 2340569 w 8014260"/>
              <a:gd name="connsiteY3671" fmla="*/ 3664505 h 4925968"/>
              <a:gd name="connsiteX3672" fmla="*/ 1861615 w 8014260"/>
              <a:gd name="connsiteY3672" fmla="*/ 3663407 h 4925968"/>
              <a:gd name="connsiteX3673" fmla="*/ 1885273 w 8014260"/>
              <a:gd name="connsiteY3673" fmla="*/ 3678358 h 4925968"/>
              <a:gd name="connsiteX3674" fmla="*/ 1861956 w 8014260"/>
              <a:gd name="connsiteY3674" fmla="*/ 3696394 h 4925968"/>
              <a:gd name="connsiteX3675" fmla="*/ 1838432 w 8014260"/>
              <a:gd name="connsiteY3675" fmla="*/ 3681101 h 4925968"/>
              <a:gd name="connsiteX3676" fmla="*/ 1861615 w 8014260"/>
              <a:gd name="connsiteY3676" fmla="*/ 3663407 h 4925968"/>
              <a:gd name="connsiteX3677" fmla="*/ 5894311 w 8014260"/>
              <a:gd name="connsiteY3677" fmla="*/ 3662155 h 4925968"/>
              <a:gd name="connsiteX3678" fmla="*/ 5919347 w 8014260"/>
              <a:gd name="connsiteY3678" fmla="*/ 3691936 h 4925968"/>
              <a:gd name="connsiteX3679" fmla="*/ 5890886 w 8014260"/>
              <a:gd name="connsiteY3679" fmla="*/ 3749338 h 4925968"/>
              <a:gd name="connsiteX3680" fmla="*/ 5851796 w 8014260"/>
              <a:gd name="connsiteY3680" fmla="*/ 3722386 h 4925968"/>
              <a:gd name="connsiteX3681" fmla="*/ 5880325 w 8014260"/>
              <a:gd name="connsiteY3681" fmla="*/ 3665327 h 4925968"/>
              <a:gd name="connsiteX3682" fmla="*/ 5894311 w 8014260"/>
              <a:gd name="connsiteY3682" fmla="*/ 3662155 h 4925968"/>
              <a:gd name="connsiteX3683" fmla="*/ 203794 w 8014260"/>
              <a:gd name="connsiteY3683" fmla="*/ 3661855 h 4925968"/>
              <a:gd name="connsiteX3684" fmla="*/ 209522 w 8014260"/>
              <a:gd name="connsiteY3684" fmla="*/ 3662584 h 4925968"/>
              <a:gd name="connsiteX3685" fmla="*/ 191002 w 8014260"/>
              <a:gd name="connsiteY3685" fmla="*/ 3669510 h 4925968"/>
              <a:gd name="connsiteX3686" fmla="*/ 172965 w 8014260"/>
              <a:gd name="connsiteY3686" fmla="*/ 3670196 h 4925968"/>
              <a:gd name="connsiteX3687" fmla="*/ 190660 w 8014260"/>
              <a:gd name="connsiteY3687" fmla="*/ 3663955 h 4925968"/>
              <a:gd name="connsiteX3688" fmla="*/ 203794 w 8014260"/>
              <a:gd name="connsiteY3688" fmla="*/ 3661855 h 4925968"/>
              <a:gd name="connsiteX3689" fmla="*/ 423558 w 8014260"/>
              <a:gd name="connsiteY3689" fmla="*/ 3660715 h 4925968"/>
              <a:gd name="connsiteX3690" fmla="*/ 430963 w 8014260"/>
              <a:gd name="connsiteY3690" fmla="*/ 3664916 h 4925968"/>
              <a:gd name="connsiteX3691" fmla="*/ 411969 w 8014260"/>
              <a:gd name="connsiteY3691" fmla="*/ 3678152 h 4925968"/>
              <a:gd name="connsiteX3692" fmla="*/ 389748 w 8014260"/>
              <a:gd name="connsiteY3692" fmla="*/ 3674723 h 4925968"/>
              <a:gd name="connsiteX3693" fmla="*/ 408540 w 8014260"/>
              <a:gd name="connsiteY3693" fmla="*/ 3661967 h 4925968"/>
              <a:gd name="connsiteX3694" fmla="*/ 423558 w 8014260"/>
              <a:gd name="connsiteY3694" fmla="*/ 3660715 h 4925968"/>
              <a:gd name="connsiteX3695" fmla="*/ 5184581 w 8014260"/>
              <a:gd name="connsiteY3695" fmla="*/ 3660595 h 4925968"/>
              <a:gd name="connsiteX3696" fmla="*/ 5220997 w 8014260"/>
              <a:gd name="connsiteY3696" fmla="*/ 3702155 h 4925968"/>
              <a:gd name="connsiteX3697" fmla="*/ 5193291 w 8014260"/>
              <a:gd name="connsiteY3697" fmla="*/ 3756402 h 4925968"/>
              <a:gd name="connsiteX3698" fmla="*/ 5157834 w 8014260"/>
              <a:gd name="connsiteY3698" fmla="*/ 3715802 h 4925968"/>
              <a:gd name="connsiteX3699" fmla="*/ 5184581 w 8014260"/>
              <a:gd name="connsiteY3699" fmla="*/ 3660595 h 4925968"/>
              <a:gd name="connsiteX3700" fmla="*/ 1379085 w 8014260"/>
              <a:gd name="connsiteY3700" fmla="*/ 3657852 h 4925968"/>
              <a:gd name="connsiteX3701" fmla="*/ 1403845 w 8014260"/>
              <a:gd name="connsiteY3701" fmla="*/ 3673625 h 4925968"/>
              <a:gd name="connsiteX3702" fmla="*/ 1385186 w 8014260"/>
              <a:gd name="connsiteY3702" fmla="*/ 3695228 h 4925968"/>
              <a:gd name="connsiteX3703" fmla="*/ 1359469 w 8014260"/>
              <a:gd name="connsiteY3703" fmla="*/ 3680621 h 4925968"/>
              <a:gd name="connsiteX3704" fmla="*/ 1379085 w 8014260"/>
              <a:gd name="connsiteY3704" fmla="*/ 3657852 h 4925968"/>
              <a:gd name="connsiteX3705" fmla="*/ 282625 w 8014260"/>
              <a:gd name="connsiteY3705" fmla="*/ 3657235 h 4925968"/>
              <a:gd name="connsiteX3706" fmla="*/ 267744 w 8014260"/>
              <a:gd name="connsiteY3706" fmla="*/ 3666151 h 4925968"/>
              <a:gd name="connsiteX3707" fmla="*/ 244156 w 8014260"/>
              <a:gd name="connsiteY3707" fmla="*/ 3667454 h 4925968"/>
              <a:gd name="connsiteX3708" fmla="*/ 261915 w 8014260"/>
              <a:gd name="connsiteY3708" fmla="*/ 3658470 h 4925968"/>
              <a:gd name="connsiteX3709" fmla="*/ 282625 w 8014260"/>
              <a:gd name="connsiteY3709" fmla="*/ 3657235 h 4925968"/>
              <a:gd name="connsiteX3710" fmla="*/ 3118728 w 8014260"/>
              <a:gd name="connsiteY3710" fmla="*/ 3656454 h 4925968"/>
              <a:gd name="connsiteX3711" fmla="*/ 3128895 w 8014260"/>
              <a:gd name="connsiteY3711" fmla="*/ 3663338 h 4925968"/>
              <a:gd name="connsiteX3712" fmla="*/ 3108047 w 8014260"/>
              <a:gd name="connsiteY3712" fmla="*/ 3685969 h 4925968"/>
              <a:gd name="connsiteX3713" fmla="*/ 3079586 w 8014260"/>
              <a:gd name="connsiteY3713" fmla="*/ 3681854 h 4925968"/>
              <a:gd name="connsiteX3714" fmla="*/ 3100229 w 8014260"/>
              <a:gd name="connsiteY3714" fmla="*/ 3658880 h 4925968"/>
              <a:gd name="connsiteX3715" fmla="*/ 3118728 w 8014260"/>
              <a:gd name="connsiteY3715" fmla="*/ 3656454 h 4925968"/>
              <a:gd name="connsiteX3716" fmla="*/ 3894865 w 8014260"/>
              <a:gd name="connsiteY3716" fmla="*/ 3655246 h 4925968"/>
              <a:gd name="connsiteX3717" fmla="*/ 3925726 w 8014260"/>
              <a:gd name="connsiteY3717" fmla="*/ 3664848 h 4925968"/>
              <a:gd name="connsiteX3718" fmla="*/ 3897608 w 8014260"/>
              <a:gd name="connsiteY3718" fmla="*/ 3687890 h 4925968"/>
              <a:gd name="connsiteX3719" fmla="*/ 3865170 w 8014260"/>
              <a:gd name="connsiteY3719" fmla="*/ 3678015 h 4925968"/>
              <a:gd name="connsiteX3720" fmla="*/ 3894865 w 8014260"/>
              <a:gd name="connsiteY3720" fmla="*/ 3655246 h 4925968"/>
              <a:gd name="connsiteX3721" fmla="*/ 348456 w 8014260"/>
              <a:gd name="connsiteY3721" fmla="*/ 3654997 h 4925968"/>
              <a:gd name="connsiteX3722" fmla="*/ 356282 w 8014260"/>
              <a:gd name="connsiteY3722" fmla="*/ 3657646 h 4925968"/>
              <a:gd name="connsiteX3723" fmla="*/ 338521 w 8014260"/>
              <a:gd name="connsiteY3723" fmla="*/ 3669305 h 4925968"/>
              <a:gd name="connsiteX3724" fmla="*/ 317534 w 8014260"/>
              <a:gd name="connsiteY3724" fmla="*/ 3668345 h 4925968"/>
              <a:gd name="connsiteX3725" fmla="*/ 333789 w 8014260"/>
              <a:gd name="connsiteY3725" fmla="*/ 3657235 h 4925968"/>
              <a:gd name="connsiteX3726" fmla="*/ 348456 w 8014260"/>
              <a:gd name="connsiteY3726" fmla="*/ 3654997 h 4925968"/>
              <a:gd name="connsiteX3727" fmla="*/ 1033443 w 8014260"/>
              <a:gd name="connsiteY3727" fmla="*/ 3654423 h 4925968"/>
              <a:gd name="connsiteX3728" fmla="*/ 1058610 w 8014260"/>
              <a:gd name="connsiteY3728" fmla="*/ 3666905 h 4925968"/>
              <a:gd name="connsiteX3729" fmla="*/ 1039889 w 8014260"/>
              <a:gd name="connsiteY3729" fmla="*/ 3688507 h 4925968"/>
              <a:gd name="connsiteX3730" fmla="*/ 1014517 w 8014260"/>
              <a:gd name="connsiteY3730" fmla="*/ 3675889 h 4925968"/>
              <a:gd name="connsiteX3731" fmla="*/ 1033443 w 8014260"/>
              <a:gd name="connsiteY3731" fmla="*/ 3654423 h 4925968"/>
              <a:gd name="connsiteX3732" fmla="*/ 4100057 w 8014260"/>
              <a:gd name="connsiteY3732" fmla="*/ 3653051 h 4925968"/>
              <a:gd name="connsiteX3733" fmla="*/ 4133112 w 8014260"/>
              <a:gd name="connsiteY3733" fmla="*/ 3671019 h 4925968"/>
              <a:gd name="connsiteX3734" fmla="*/ 4105475 w 8014260"/>
              <a:gd name="connsiteY3734" fmla="*/ 3697011 h 4925968"/>
              <a:gd name="connsiteX3735" fmla="*/ 4072556 w 8014260"/>
              <a:gd name="connsiteY3735" fmla="*/ 3679043 h 4925968"/>
              <a:gd name="connsiteX3736" fmla="*/ 4100057 w 8014260"/>
              <a:gd name="connsiteY3736" fmla="*/ 3653051 h 4925968"/>
              <a:gd name="connsiteX3737" fmla="*/ 1994181 w 8014260"/>
              <a:gd name="connsiteY3737" fmla="*/ 3652435 h 4925968"/>
              <a:gd name="connsiteX3738" fmla="*/ 2019965 w 8014260"/>
              <a:gd name="connsiteY3738" fmla="*/ 3664573 h 4925968"/>
              <a:gd name="connsiteX3739" fmla="*/ 1999392 w 8014260"/>
              <a:gd name="connsiteY3739" fmla="*/ 3682884 h 4925968"/>
              <a:gd name="connsiteX3740" fmla="*/ 1973675 w 8014260"/>
              <a:gd name="connsiteY3740" fmla="*/ 3670402 h 4925968"/>
              <a:gd name="connsiteX3741" fmla="*/ 1994181 w 8014260"/>
              <a:gd name="connsiteY3741" fmla="*/ 3652435 h 4925968"/>
              <a:gd name="connsiteX3742" fmla="*/ 4574973 w 8014260"/>
              <a:gd name="connsiteY3742" fmla="*/ 3652228 h 4925968"/>
              <a:gd name="connsiteX3743" fmla="*/ 4609469 w 8014260"/>
              <a:gd name="connsiteY3743" fmla="*/ 3683364 h 4925968"/>
              <a:gd name="connsiteX3744" fmla="*/ 4581283 w 8014260"/>
              <a:gd name="connsiteY3744" fmla="*/ 3721563 h 4925968"/>
              <a:gd name="connsiteX3745" fmla="*/ 4546993 w 8014260"/>
              <a:gd name="connsiteY3745" fmla="*/ 3690291 h 4925968"/>
              <a:gd name="connsiteX3746" fmla="*/ 4574973 w 8014260"/>
              <a:gd name="connsiteY3746" fmla="*/ 3652228 h 4925968"/>
              <a:gd name="connsiteX3747" fmla="*/ 5680262 w 8014260"/>
              <a:gd name="connsiteY3747" fmla="*/ 3651670 h 4925968"/>
              <a:gd name="connsiteX3748" fmla="*/ 5705240 w 8014260"/>
              <a:gd name="connsiteY3748" fmla="*/ 3685627 h 4925968"/>
              <a:gd name="connsiteX3749" fmla="*/ 5677397 w 8014260"/>
              <a:gd name="connsiteY3749" fmla="*/ 3743508 h 4925968"/>
              <a:gd name="connsiteX3750" fmla="*/ 5639883 w 8014260"/>
              <a:gd name="connsiteY3750" fmla="*/ 3710796 h 4925968"/>
              <a:gd name="connsiteX3751" fmla="*/ 5667384 w 8014260"/>
              <a:gd name="connsiteY3751" fmla="*/ 3652708 h 4925968"/>
              <a:gd name="connsiteX3752" fmla="*/ 5680262 w 8014260"/>
              <a:gd name="connsiteY3752" fmla="*/ 3651670 h 4925968"/>
              <a:gd name="connsiteX3753" fmla="*/ 2473134 w 8014260"/>
              <a:gd name="connsiteY3753" fmla="*/ 3651543 h 4925968"/>
              <a:gd name="connsiteX3754" fmla="*/ 2500291 w 8014260"/>
              <a:gd name="connsiteY3754" fmla="*/ 3662173 h 4925968"/>
              <a:gd name="connsiteX3755" fmla="*/ 2480883 w 8014260"/>
              <a:gd name="connsiteY3755" fmla="*/ 3679935 h 4925968"/>
              <a:gd name="connsiteX3756" fmla="*/ 2453246 w 8014260"/>
              <a:gd name="connsiteY3756" fmla="*/ 3668482 h 4925968"/>
              <a:gd name="connsiteX3757" fmla="*/ 2473134 w 8014260"/>
              <a:gd name="connsiteY3757" fmla="*/ 3651543 h 4925968"/>
              <a:gd name="connsiteX3758" fmla="*/ 2818846 w 8014260"/>
              <a:gd name="connsiteY3758" fmla="*/ 3648319 h 4925968"/>
              <a:gd name="connsiteX3759" fmla="*/ 2846141 w 8014260"/>
              <a:gd name="connsiteY3759" fmla="*/ 3660458 h 4925968"/>
              <a:gd name="connsiteX3760" fmla="*/ 2823235 w 8014260"/>
              <a:gd name="connsiteY3760" fmla="*/ 3681238 h 4925968"/>
              <a:gd name="connsiteX3761" fmla="*/ 2797655 w 8014260"/>
              <a:gd name="connsiteY3761" fmla="*/ 3668687 h 4925968"/>
              <a:gd name="connsiteX3762" fmla="*/ 2818846 w 8014260"/>
              <a:gd name="connsiteY3762" fmla="*/ 3648319 h 4925968"/>
              <a:gd name="connsiteX3763" fmla="*/ 198410 w 8014260"/>
              <a:gd name="connsiteY3763" fmla="*/ 3648251 h 4925968"/>
              <a:gd name="connsiteX3764" fmla="*/ 181815 w 8014260"/>
              <a:gd name="connsiteY3764" fmla="*/ 3654766 h 4925968"/>
              <a:gd name="connsiteX3765" fmla="*/ 163299 w 8014260"/>
              <a:gd name="connsiteY3765" fmla="*/ 3658469 h 4925968"/>
              <a:gd name="connsiteX3766" fmla="*/ 178591 w 8014260"/>
              <a:gd name="connsiteY3766" fmla="*/ 3652777 h 4925968"/>
              <a:gd name="connsiteX3767" fmla="*/ 198410 w 8014260"/>
              <a:gd name="connsiteY3767" fmla="*/ 3648251 h 4925968"/>
              <a:gd name="connsiteX3768" fmla="*/ 6119284 w 8014260"/>
              <a:gd name="connsiteY3768" fmla="*/ 3646947 h 4925968"/>
              <a:gd name="connsiteX3769" fmla="*/ 6132631 w 8014260"/>
              <a:gd name="connsiteY3769" fmla="*/ 3668961 h 4925968"/>
              <a:gd name="connsiteX3770" fmla="*/ 6102524 w 8014260"/>
              <a:gd name="connsiteY3770" fmla="*/ 3727118 h 4925968"/>
              <a:gd name="connsiteX3771" fmla="*/ 6065285 w 8014260"/>
              <a:gd name="connsiteY3771" fmla="*/ 3707847 h 4925968"/>
              <a:gd name="connsiteX3772" fmla="*/ 6093746 w 8014260"/>
              <a:gd name="connsiteY3772" fmla="*/ 3648799 h 4925968"/>
              <a:gd name="connsiteX3773" fmla="*/ 6119284 w 8014260"/>
              <a:gd name="connsiteY3773" fmla="*/ 3646947 h 4925968"/>
              <a:gd name="connsiteX3774" fmla="*/ 6485638 w 8014260"/>
              <a:gd name="connsiteY3774" fmla="*/ 3645576 h 4925968"/>
              <a:gd name="connsiteX3775" fmla="*/ 6498505 w 8014260"/>
              <a:gd name="connsiteY3775" fmla="*/ 3660800 h 4925968"/>
              <a:gd name="connsiteX3776" fmla="*/ 6464763 w 8014260"/>
              <a:gd name="connsiteY3776" fmla="*/ 3715596 h 4925968"/>
              <a:gd name="connsiteX3777" fmla="*/ 6427182 w 8014260"/>
              <a:gd name="connsiteY3777" fmla="*/ 3705583 h 4925968"/>
              <a:gd name="connsiteX3778" fmla="*/ 6459346 w 8014260"/>
              <a:gd name="connsiteY3778" fmla="*/ 3652159 h 4925968"/>
              <a:gd name="connsiteX3779" fmla="*/ 6485638 w 8014260"/>
              <a:gd name="connsiteY3779" fmla="*/ 3645576 h 4925968"/>
              <a:gd name="connsiteX3780" fmla="*/ 823791 w 8014260"/>
              <a:gd name="connsiteY3780" fmla="*/ 3644547 h 4925968"/>
              <a:gd name="connsiteX3781" fmla="*/ 848891 w 8014260"/>
              <a:gd name="connsiteY3781" fmla="*/ 3656137 h 4925968"/>
              <a:gd name="connsiteX3782" fmla="*/ 832294 w 8014260"/>
              <a:gd name="connsiteY3782" fmla="*/ 3674311 h 4925968"/>
              <a:gd name="connsiteX3783" fmla="*/ 806377 w 8014260"/>
              <a:gd name="connsiteY3783" fmla="*/ 3664161 h 4925968"/>
              <a:gd name="connsiteX3784" fmla="*/ 823791 w 8014260"/>
              <a:gd name="connsiteY3784" fmla="*/ 3644547 h 4925968"/>
              <a:gd name="connsiteX3785" fmla="*/ 1512609 w 8014260"/>
              <a:gd name="connsiteY3785" fmla="*/ 3643244 h 4925968"/>
              <a:gd name="connsiteX3786" fmla="*/ 1538943 w 8014260"/>
              <a:gd name="connsiteY3786" fmla="*/ 3659704 h 4925968"/>
              <a:gd name="connsiteX3787" fmla="*/ 1518780 w 8014260"/>
              <a:gd name="connsiteY3787" fmla="*/ 3679523 h 4925968"/>
              <a:gd name="connsiteX3788" fmla="*/ 1494022 w 8014260"/>
              <a:gd name="connsiteY3788" fmla="*/ 3663887 h 4925968"/>
              <a:gd name="connsiteX3789" fmla="*/ 1512609 w 8014260"/>
              <a:gd name="connsiteY3789" fmla="*/ 3643244 h 4925968"/>
              <a:gd name="connsiteX3790" fmla="*/ 2127353 w 8014260"/>
              <a:gd name="connsiteY3790" fmla="*/ 3642559 h 4925968"/>
              <a:gd name="connsiteX3791" fmla="*/ 2155128 w 8014260"/>
              <a:gd name="connsiteY3791" fmla="*/ 3653943 h 4925968"/>
              <a:gd name="connsiteX3792" fmla="*/ 2136269 w 8014260"/>
              <a:gd name="connsiteY3792" fmla="*/ 3670128 h 4925968"/>
              <a:gd name="connsiteX3793" fmla="*/ 2108631 w 8014260"/>
              <a:gd name="connsiteY3793" fmla="*/ 3658401 h 4925968"/>
              <a:gd name="connsiteX3794" fmla="*/ 2127353 w 8014260"/>
              <a:gd name="connsiteY3794" fmla="*/ 3642559 h 4925968"/>
              <a:gd name="connsiteX3795" fmla="*/ 631005 w 8014260"/>
              <a:gd name="connsiteY3795" fmla="*/ 3642292 h 4925968"/>
              <a:gd name="connsiteX3796" fmla="*/ 638763 w 8014260"/>
              <a:gd name="connsiteY3796" fmla="*/ 3649416 h 4925968"/>
              <a:gd name="connsiteX3797" fmla="*/ 621890 w 8014260"/>
              <a:gd name="connsiteY3797" fmla="*/ 3666630 h 4925968"/>
              <a:gd name="connsiteX3798" fmla="*/ 597270 w 8014260"/>
              <a:gd name="connsiteY3798" fmla="*/ 3658880 h 4925968"/>
              <a:gd name="connsiteX3799" fmla="*/ 615995 w 8014260"/>
              <a:gd name="connsiteY3799" fmla="*/ 3642421 h 4925968"/>
              <a:gd name="connsiteX3800" fmla="*/ 631005 w 8014260"/>
              <a:gd name="connsiteY3800" fmla="*/ 3642292 h 4925968"/>
              <a:gd name="connsiteX3801" fmla="*/ 186683 w 8014260"/>
              <a:gd name="connsiteY3801" fmla="*/ 3641393 h 4925968"/>
              <a:gd name="connsiteX3802" fmla="*/ 171594 w 8014260"/>
              <a:gd name="connsiteY3802" fmla="*/ 3648251 h 4925968"/>
              <a:gd name="connsiteX3803" fmla="*/ 153903 w 8014260"/>
              <a:gd name="connsiteY3803" fmla="*/ 3653600 h 4925968"/>
              <a:gd name="connsiteX3804" fmla="*/ 167618 w 8014260"/>
              <a:gd name="connsiteY3804" fmla="*/ 3647908 h 4925968"/>
              <a:gd name="connsiteX3805" fmla="*/ 186683 w 8014260"/>
              <a:gd name="connsiteY3805" fmla="*/ 3641393 h 4925968"/>
              <a:gd name="connsiteX3806" fmla="*/ 3029661 w 8014260"/>
              <a:gd name="connsiteY3806" fmla="*/ 3639815 h 4925968"/>
              <a:gd name="connsiteX3807" fmla="*/ 3054624 w 8014260"/>
              <a:gd name="connsiteY3807" fmla="*/ 3648799 h 4925968"/>
              <a:gd name="connsiteX3808" fmla="*/ 3033021 w 8014260"/>
              <a:gd name="connsiteY3808" fmla="*/ 3670813 h 4925968"/>
              <a:gd name="connsiteX3809" fmla="*/ 3005177 w 8014260"/>
              <a:gd name="connsiteY3809" fmla="*/ 3663064 h 4925968"/>
              <a:gd name="connsiteX3810" fmla="*/ 3029661 w 8014260"/>
              <a:gd name="connsiteY3810" fmla="*/ 3639815 h 4925968"/>
              <a:gd name="connsiteX3811" fmla="*/ 3841561 w 8014260"/>
              <a:gd name="connsiteY3811" fmla="*/ 3639215 h 4925968"/>
              <a:gd name="connsiteX3812" fmla="*/ 3851865 w 8014260"/>
              <a:gd name="connsiteY3812" fmla="*/ 3647633 h 4925968"/>
              <a:gd name="connsiteX3813" fmla="*/ 3824845 w 8014260"/>
              <a:gd name="connsiteY3813" fmla="*/ 3669716 h 4925968"/>
              <a:gd name="connsiteX3814" fmla="*/ 3793230 w 8014260"/>
              <a:gd name="connsiteY3814" fmla="*/ 3664710 h 4925968"/>
              <a:gd name="connsiteX3815" fmla="*/ 3819633 w 8014260"/>
              <a:gd name="connsiteY3815" fmla="*/ 3640981 h 4925968"/>
              <a:gd name="connsiteX3816" fmla="*/ 3841561 w 8014260"/>
              <a:gd name="connsiteY3816" fmla="*/ 3639215 h 4925968"/>
              <a:gd name="connsiteX3817" fmla="*/ 174883 w 8014260"/>
              <a:gd name="connsiteY3817" fmla="*/ 3637826 h 4925968"/>
              <a:gd name="connsiteX3818" fmla="*/ 159319 w 8014260"/>
              <a:gd name="connsiteY3818" fmla="*/ 3645987 h 4925968"/>
              <a:gd name="connsiteX3819" fmla="*/ 144641 w 8014260"/>
              <a:gd name="connsiteY3819" fmla="*/ 3651336 h 4925968"/>
              <a:gd name="connsiteX3820" fmla="*/ 158701 w 8014260"/>
              <a:gd name="connsiteY3820" fmla="*/ 3644478 h 4925968"/>
              <a:gd name="connsiteX3821" fmla="*/ 174883 w 8014260"/>
              <a:gd name="connsiteY3821" fmla="*/ 3637826 h 4925968"/>
              <a:gd name="connsiteX3822" fmla="*/ 2608510 w 8014260"/>
              <a:gd name="connsiteY3822" fmla="*/ 3637278 h 4925968"/>
              <a:gd name="connsiteX3823" fmla="*/ 2635325 w 8014260"/>
              <a:gd name="connsiteY3823" fmla="*/ 3647702 h 4925968"/>
              <a:gd name="connsiteX3824" fmla="*/ 2615437 w 8014260"/>
              <a:gd name="connsiteY3824" fmla="*/ 3665327 h 4925968"/>
              <a:gd name="connsiteX3825" fmla="*/ 2588142 w 8014260"/>
              <a:gd name="connsiteY3825" fmla="*/ 3653943 h 4925968"/>
              <a:gd name="connsiteX3826" fmla="*/ 2608510 w 8014260"/>
              <a:gd name="connsiteY3826" fmla="*/ 3637278 h 4925968"/>
              <a:gd name="connsiteX3827" fmla="*/ 4709253 w 8014260"/>
              <a:gd name="connsiteY3827" fmla="*/ 3636797 h 4925968"/>
              <a:gd name="connsiteX3828" fmla="*/ 4743405 w 8014260"/>
              <a:gd name="connsiteY3828" fmla="*/ 3671293 h 4925968"/>
              <a:gd name="connsiteX3829" fmla="*/ 4714602 w 8014260"/>
              <a:gd name="connsiteY3829" fmla="*/ 3712784 h 4925968"/>
              <a:gd name="connsiteX3830" fmla="*/ 4680655 w 8014260"/>
              <a:gd name="connsiteY3830" fmla="*/ 3678083 h 4925968"/>
              <a:gd name="connsiteX3831" fmla="*/ 4709253 w 8014260"/>
              <a:gd name="connsiteY3831" fmla="*/ 3636797 h 4925968"/>
              <a:gd name="connsiteX3832" fmla="*/ 5319547 w 8014260"/>
              <a:gd name="connsiteY3832" fmla="*/ 3634672 h 4925968"/>
              <a:gd name="connsiteX3833" fmla="*/ 5355757 w 8014260"/>
              <a:gd name="connsiteY3833" fmla="*/ 3679249 h 4925968"/>
              <a:gd name="connsiteX3834" fmla="*/ 5329902 w 8014260"/>
              <a:gd name="connsiteY3834" fmla="*/ 3732124 h 4925968"/>
              <a:gd name="connsiteX3835" fmla="*/ 5292046 w 8014260"/>
              <a:gd name="connsiteY3835" fmla="*/ 3689947 h 4925968"/>
              <a:gd name="connsiteX3836" fmla="*/ 5319547 w 8014260"/>
              <a:gd name="connsiteY3836" fmla="*/ 3634672 h 4925968"/>
              <a:gd name="connsiteX3837" fmla="*/ 162608 w 8014260"/>
              <a:gd name="connsiteY3837" fmla="*/ 3632615 h 4925968"/>
              <a:gd name="connsiteX3838" fmla="*/ 151018 w 8014260"/>
              <a:gd name="connsiteY3838" fmla="*/ 3640227 h 4925968"/>
              <a:gd name="connsiteX3839" fmla="*/ 134972 w 8014260"/>
              <a:gd name="connsiteY3839" fmla="*/ 3646811 h 4925968"/>
              <a:gd name="connsiteX3840" fmla="*/ 149304 w 8014260"/>
              <a:gd name="connsiteY3840" fmla="*/ 3638238 h 4925968"/>
              <a:gd name="connsiteX3841" fmla="*/ 162608 w 8014260"/>
              <a:gd name="connsiteY3841" fmla="*/ 3632615 h 4925968"/>
              <a:gd name="connsiteX3842" fmla="*/ 2264924 w 8014260"/>
              <a:gd name="connsiteY3842" fmla="*/ 3632409 h 4925968"/>
              <a:gd name="connsiteX3843" fmla="*/ 2290162 w 8014260"/>
              <a:gd name="connsiteY3843" fmla="*/ 3642833 h 4925968"/>
              <a:gd name="connsiteX3844" fmla="*/ 2268833 w 8014260"/>
              <a:gd name="connsiteY3844" fmla="*/ 3658401 h 4925968"/>
              <a:gd name="connsiteX3845" fmla="*/ 2243733 w 8014260"/>
              <a:gd name="connsiteY3845" fmla="*/ 3647496 h 4925968"/>
              <a:gd name="connsiteX3846" fmla="*/ 2264924 w 8014260"/>
              <a:gd name="connsiteY3846" fmla="*/ 3632409 h 4925968"/>
              <a:gd name="connsiteX3847" fmla="*/ 271172 w 8014260"/>
              <a:gd name="connsiteY3847" fmla="*/ 3632135 h 4925968"/>
              <a:gd name="connsiteX3848" fmla="*/ 255401 w 8014260"/>
              <a:gd name="connsiteY3848" fmla="*/ 3641050 h 4925968"/>
              <a:gd name="connsiteX3849" fmla="*/ 235992 w 8014260"/>
              <a:gd name="connsiteY3849" fmla="*/ 3644754 h 4925968"/>
              <a:gd name="connsiteX3850" fmla="*/ 249915 w 8014260"/>
              <a:gd name="connsiteY3850" fmla="*/ 3636867 h 4925968"/>
              <a:gd name="connsiteX3851" fmla="*/ 271172 w 8014260"/>
              <a:gd name="connsiteY3851" fmla="*/ 3632135 h 4925968"/>
              <a:gd name="connsiteX3852" fmla="*/ 1167655 w 8014260"/>
              <a:gd name="connsiteY3852" fmla="*/ 3631448 h 4925968"/>
              <a:gd name="connsiteX3853" fmla="*/ 1193095 w 8014260"/>
              <a:gd name="connsiteY3853" fmla="*/ 3644753 h 4925968"/>
              <a:gd name="connsiteX3854" fmla="*/ 1174783 w 8014260"/>
              <a:gd name="connsiteY3854" fmla="*/ 3666492 h 4925968"/>
              <a:gd name="connsiteX3855" fmla="*/ 1149067 w 8014260"/>
              <a:gd name="connsiteY3855" fmla="*/ 3653051 h 4925968"/>
              <a:gd name="connsiteX3856" fmla="*/ 1167655 w 8014260"/>
              <a:gd name="connsiteY3856" fmla="*/ 3631448 h 4925968"/>
              <a:gd name="connsiteX3857" fmla="*/ 1648330 w 8014260"/>
              <a:gd name="connsiteY3857" fmla="*/ 3631174 h 4925968"/>
              <a:gd name="connsiteX3858" fmla="*/ 1673566 w 8014260"/>
              <a:gd name="connsiteY3858" fmla="*/ 3645645 h 4925968"/>
              <a:gd name="connsiteX3859" fmla="*/ 1652858 w 8014260"/>
              <a:gd name="connsiteY3859" fmla="*/ 3665738 h 4925968"/>
              <a:gd name="connsiteX3860" fmla="*/ 1628854 w 8014260"/>
              <a:gd name="connsiteY3860" fmla="*/ 3649897 h 4925968"/>
              <a:gd name="connsiteX3861" fmla="*/ 1648330 w 8014260"/>
              <a:gd name="connsiteY3861" fmla="*/ 3631174 h 4925968"/>
              <a:gd name="connsiteX3862" fmla="*/ 4234131 w 8014260"/>
              <a:gd name="connsiteY3862" fmla="*/ 3630625 h 4925968"/>
              <a:gd name="connsiteX3863" fmla="*/ 4266707 w 8014260"/>
              <a:gd name="connsiteY3863" fmla="*/ 3653188 h 4925968"/>
              <a:gd name="connsiteX3864" fmla="*/ 4238520 w 8014260"/>
              <a:gd name="connsiteY3864" fmla="*/ 3681854 h 4925968"/>
              <a:gd name="connsiteX3865" fmla="*/ 4206013 w 8014260"/>
              <a:gd name="connsiteY3865" fmla="*/ 3659292 h 4925968"/>
              <a:gd name="connsiteX3866" fmla="*/ 4234131 w 8014260"/>
              <a:gd name="connsiteY3866" fmla="*/ 3630625 h 4925968"/>
              <a:gd name="connsiteX3867" fmla="*/ 3767324 w 8014260"/>
              <a:gd name="connsiteY3867" fmla="*/ 3629974 h 4925968"/>
              <a:gd name="connsiteX3868" fmla="*/ 3777457 w 8014260"/>
              <a:gd name="connsiteY3868" fmla="*/ 3636317 h 4925968"/>
              <a:gd name="connsiteX3869" fmla="*/ 3752700 w 8014260"/>
              <a:gd name="connsiteY3869" fmla="*/ 3659086 h 4925968"/>
              <a:gd name="connsiteX3870" fmla="*/ 3720056 w 8014260"/>
              <a:gd name="connsiteY3870" fmla="*/ 3656412 h 4925968"/>
              <a:gd name="connsiteX3871" fmla="*/ 3746596 w 8014260"/>
              <a:gd name="connsiteY3871" fmla="*/ 3633506 h 4925968"/>
              <a:gd name="connsiteX3872" fmla="*/ 3767324 w 8014260"/>
              <a:gd name="connsiteY3872" fmla="*/ 3629974 h 4925968"/>
              <a:gd name="connsiteX3873" fmla="*/ 6408186 w 8014260"/>
              <a:gd name="connsiteY3873" fmla="*/ 3628747 h 4925968"/>
              <a:gd name="connsiteX3874" fmla="*/ 6421627 w 8014260"/>
              <a:gd name="connsiteY3874" fmla="*/ 3644136 h 4925968"/>
              <a:gd name="connsiteX3875" fmla="*/ 6390560 w 8014260"/>
              <a:gd name="connsiteY3875" fmla="*/ 3700577 h 4925968"/>
              <a:gd name="connsiteX3876" fmla="*/ 6351881 w 8014260"/>
              <a:gd name="connsiteY3876" fmla="*/ 3690427 h 4925968"/>
              <a:gd name="connsiteX3877" fmla="*/ 6382400 w 8014260"/>
              <a:gd name="connsiteY3877" fmla="*/ 3635426 h 4925968"/>
              <a:gd name="connsiteX3878" fmla="*/ 6408186 w 8014260"/>
              <a:gd name="connsiteY3878" fmla="*/ 3628747 h 4925968"/>
              <a:gd name="connsiteX3879" fmla="*/ 3694166 w 8014260"/>
              <a:gd name="connsiteY3879" fmla="*/ 3626271 h 4925968"/>
              <a:gd name="connsiteX3880" fmla="*/ 3704624 w 8014260"/>
              <a:gd name="connsiteY3880" fmla="*/ 3631174 h 4925968"/>
              <a:gd name="connsiteX3881" fmla="*/ 3679181 w 8014260"/>
              <a:gd name="connsiteY3881" fmla="*/ 3654012 h 4925968"/>
              <a:gd name="connsiteX3882" fmla="*/ 3647634 w 8014260"/>
              <a:gd name="connsiteY3882" fmla="*/ 3652708 h 4925968"/>
              <a:gd name="connsiteX3883" fmla="*/ 3674244 w 8014260"/>
              <a:gd name="connsiteY3883" fmla="*/ 3630009 h 4925968"/>
              <a:gd name="connsiteX3884" fmla="*/ 3694166 w 8014260"/>
              <a:gd name="connsiteY3884" fmla="*/ 3626271 h 4925968"/>
              <a:gd name="connsiteX3885" fmla="*/ 558276 w 8014260"/>
              <a:gd name="connsiteY3885" fmla="*/ 3624076 h 4925968"/>
              <a:gd name="connsiteX3886" fmla="*/ 564970 w 8014260"/>
              <a:gd name="connsiteY3886" fmla="*/ 3629871 h 4925968"/>
              <a:gd name="connsiteX3887" fmla="*/ 545081 w 8014260"/>
              <a:gd name="connsiteY3887" fmla="*/ 3645233 h 4925968"/>
              <a:gd name="connsiteX3888" fmla="*/ 523823 w 8014260"/>
              <a:gd name="connsiteY3888" fmla="*/ 3639746 h 4925968"/>
              <a:gd name="connsiteX3889" fmla="*/ 543503 w 8014260"/>
              <a:gd name="connsiteY3889" fmla="*/ 3624659 h 4925968"/>
              <a:gd name="connsiteX3890" fmla="*/ 558276 w 8014260"/>
              <a:gd name="connsiteY3890" fmla="*/ 3624076 h 4925968"/>
              <a:gd name="connsiteX3891" fmla="*/ 3621000 w 8014260"/>
              <a:gd name="connsiteY3891" fmla="*/ 3623673 h 4925968"/>
              <a:gd name="connsiteX3892" fmla="*/ 3630695 w 8014260"/>
              <a:gd name="connsiteY3892" fmla="*/ 3629528 h 4925968"/>
              <a:gd name="connsiteX3893" fmla="*/ 3605733 w 8014260"/>
              <a:gd name="connsiteY3893" fmla="*/ 3651337 h 4925968"/>
              <a:gd name="connsiteX3894" fmla="*/ 3575626 w 8014260"/>
              <a:gd name="connsiteY3894" fmla="*/ 3649828 h 4925968"/>
              <a:gd name="connsiteX3895" fmla="*/ 3600452 w 8014260"/>
              <a:gd name="connsiteY3895" fmla="*/ 3627745 h 4925968"/>
              <a:gd name="connsiteX3896" fmla="*/ 3621000 w 8014260"/>
              <a:gd name="connsiteY3896" fmla="*/ 3623673 h 4925968"/>
              <a:gd name="connsiteX3897" fmla="*/ 4027019 w 8014260"/>
              <a:gd name="connsiteY3897" fmla="*/ 3622602 h 4925968"/>
              <a:gd name="connsiteX3898" fmla="*/ 4058840 w 8014260"/>
              <a:gd name="connsiteY3898" fmla="*/ 3635083 h 4925968"/>
              <a:gd name="connsiteX3899" fmla="*/ 4032094 w 8014260"/>
              <a:gd name="connsiteY3899" fmla="*/ 3661144 h 4925968"/>
              <a:gd name="connsiteX3900" fmla="*/ 3998558 w 8014260"/>
              <a:gd name="connsiteY3900" fmla="*/ 3648045 h 4925968"/>
              <a:gd name="connsiteX3901" fmla="*/ 4027019 w 8014260"/>
              <a:gd name="connsiteY3901" fmla="*/ 3622602 h 4925968"/>
              <a:gd name="connsiteX3902" fmla="*/ 3546187 w 8014260"/>
              <a:gd name="connsiteY3902" fmla="*/ 3622421 h 4925968"/>
              <a:gd name="connsiteX3903" fmla="*/ 3556903 w 8014260"/>
              <a:gd name="connsiteY3903" fmla="*/ 3626648 h 4925968"/>
              <a:gd name="connsiteX3904" fmla="*/ 3532557 w 8014260"/>
              <a:gd name="connsiteY3904" fmla="*/ 3649965 h 4925968"/>
              <a:gd name="connsiteX3905" fmla="*/ 3502656 w 8014260"/>
              <a:gd name="connsiteY3905" fmla="*/ 3650034 h 4925968"/>
              <a:gd name="connsiteX3906" fmla="*/ 3526111 w 8014260"/>
              <a:gd name="connsiteY3906" fmla="*/ 3627608 h 4925968"/>
              <a:gd name="connsiteX3907" fmla="*/ 3546187 w 8014260"/>
              <a:gd name="connsiteY3907" fmla="*/ 3622421 h 4925968"/>
              <a:gd name="connsiteX3908" fmla="*/ 2397695 w 8014260"/>
              <a:gd name="connsiteY3908" fmla="*/ 3622259 h 4925968"/>
              <a:gd name="connsiteX3909" fmla="*/ 2425333 w 8014260"/>
              <a:gd name="connsiteY3909" fmla="*/ 3631517 h 4925968"/>
              <a:gd name="connsiteX3910" fmla="*/ 2406405 w 8014260"/>
              <a:gd name="connsiteY3910" fmla="*/ 3645919 h 4925968"/>
              <a:gd name="connsiteX3911" fmla="*/ 2378836 w 8014260"/>
              <a:gd name="connsiteY3911" fmla="*/ 3636112 h 4925968"/>
              <a:gd name="connsiteX3912" fmla="*/ 2397695 w 8014260"/>
              <a:gd name="connsiteY3912" fmla="*/ 3622259 h 4925968"/>
              <a:gd name="connsiteX3913" fmla="*/ 1783092 w 8014260"/>
              <a:gd name="connsiteY3913" fmla="*/ 3621436 h 4925968"/>
              <a:gd name="connsiteX3914" fmla="*/ 1808601 w 8014260"/>
              <a:gd name="connsiteY3914" fmla="*/ 3634946 h 4925968"/>
              <a:gd name="connsiteX3915" fmla="*/ 1790837 w 8014260"/>
              <a:gd name="connsiteY3915" fmla="*/ 3653394 h 4925968"/>
              <a:gd name="connsiteX3916" fmla="*/ 1764438 w 8014260"/>
              <a:gd name="connsiteY3916" fmla="*/ 3640775 h 4925968"/>
              <a:gd name="connsiteX3917" fmla="*/ 1783092 w 8014260"/>
              <a:gd name="connsiteY3917" fmla="*/ 3621436 h 4925968"/>
              <a:gd name="connsiteX3918" fmla="*/ 3473956 w 8014260"/>
              <a:gd name="connsiteY3918" fmla="*/ 3621281 h 4925968"/>
              <a:gd name="connsiteX3919" fmla="*/ 3483797 w 8014260"/>
              <a:gd name="connsiteY3919" fmla="*/ 3626511 h 4925968"/>
              <a:gd name="connsiteX3920" fmla="*/ 3458491 w 8014260"/>
              <a:gd name="connsiteY3920" fmla="*/ 3649417 h 4925968"/>
              <a:gd name="connsiteX3921" fmla="*/ 3430579 w 8014260"/>
              <a:gd name="connsiteY3921" fmla="*/ 3647702 h 4925968"/>
              <a:gd name="connsiteX3922" fmla="*/ 3454239 w 8014260"/>
              <a:gd name="connsiteY3922" fmla="*/ 3625619 h 4925968"/>
              <a:gd name="connsiteX3923" fmla="*/ 3473956 w 8014260"/>
              <a:gd name="connsiteY3923" fmla="*/ 3621281 h 4925968"/>
              <a:gd name="connsiteX3924" fmla="*/ 2744848 w 8014260"/>
              <a:gd name="connsiteY3924" fmla="*/ 3620819 h 4925968"/>
              <a:gd name="connsiteX3925" fmla="*/ 2770222 w 8014260"/>
              <a:gd name="connsiteY3925" fmla="*/ 3631037 h 4925968"/>
              <a:gd name="connsiteX3926" fmla="*/ 2748688 w 8014260"/>
              <a:gd name="connsiteY3926" fmla="*/ 3648799 h 4925968"/>
              <a:gd name="connsiteX3927" fmla="*/ 2722765 w 8014260"/>
              <a:gd name="connsiteY3927" fmla="*/ 3637347 h 4925968"/>
              <a:gd name="connsiteX3928" fmla="*/ 2744848 w 8014260"/>
              <a:gd name="connsiteY3928" fmla="*/ 3620819 h 4925968"/>
              <a:gd name="connsiteX3929" fmla="*/ 150472 w 8014260"/>
              <a:gd name="connsiteY3929" fmla="*/ 3620064 h 4925968"/>
              <a:gd name="connsiteX3930" fmla="*/ 140730 w 8014260"/>
              <a:gd name="connsiteY3930" fmla="*/ 3628020 h 4925968"/>
              <a:gd name="connsiteX3931" fmla="*/ 125026 w 8014260"/>
              <a:gd name="connsiteY3931" fmla="*/ 3634603 h 4925968"/>
              <a:gd name="connsiteX3932" fmla="*/ 136070 w 8014260"/>
              <a:gd name="connsiteY3932" fmla="*/ 3626031 h 4925968"/>
              <a:gd name="connsiteX3933" fmla="*/ 150472 w 8014260"/>
              <a:gd name="connsiteY3933" fmla="*/ 3620064 h 4925968"/>
              <a:gd name="connsiteX3934" fmla="*/ 336334 w 8014260"/>
              <a:gd name="connsiteY3934" fmla="*/ 3619910 h 4925968"/>
              <a:gd name="connsiteX3935" fmla="*/ 343251 w 8014260"/>
              <a:gd name="connsiteY3935" fmla="*/ 3620750 h 4925968"/>
              <a:gd name="connsiteX3936" fmla="*/ 326245 w 8014260"/>
              <a:gd name="connsiteY3936" fmla="*/ 3631723 h 4925968"/>
              <a:gd name="connsiteX3937" fmla="*/ 306149 w 8014260"/>
              <a:gd name="connsiteY3937" fmla="*/ 3633986 h 4925968"/>
              <a:gd name="connsiteX3938" fmla="*/ 322884 w 8014260"/>
              <a:gd name="connsiteY3938" fmla="*/ 3623493 h 4925968"/>
              <a:gd name="connsiteX3939" fmla="*/ 336334 w 8014260"/>
              <a:gd name="connsiteY3939" fmla="*/ 3619910 h 4925968"/>
              <a:gd name="connsiteX3940" fmla="*/ 4841818 w 8014260"/>
              <a:gd name="connsiteY3940" fmla="*/ 3619379 h 4925968"/>
              <a:gd name="connsiteX3941" fmla="*/ 4877000 w 8014260"/>
              <a:gd name="connsiteY3941" fmla="*/ 3654354 h 4925968"/>
              <a:gd name="connsiteX3942" fmla="*/ 4849705 w 8014260"/>
              <a:gd name="connsiteY3942" fmla="*/ 3700921 h 4925968"/>
              <a:gd name="connsiteX3943" fmla="*/ 4814729 w 8014260"/>
              <a:gd name="connsiteY3943" fmla="*/ 3665602 h 4925968"/>
              <a:gd name="connsiteX3944" fmla="*/ 4841818 w 8014260"/>
              <a:gd name="connsiteY3944" fmla="*/ 3619379 h 4925968"/>
              <a:gd name="connsiteX3945" fmla="*/ 3400035 w 8014260"/>
              <a:gd name="connsiteY3945" fmla="*/ 3618855 h 4925968"/>
              <a:gd name="connsiteX3946" fmla="*/ 3409594 w 8014260"/>
              <a:gd name="connsiteY3946" fmla="*/ 3624796 h 4925968"/>
              <a:gd name="connsiteX3947" fmla="*/ 3387511 w 8014260"/>
              <a:gd name="connsiteY3947" fmla="*/ 3647291 h 4925968"/>
              <a:gd name="connsiteX3948" fmla="*/ 3357679 w 8014260"/>
              <a:gd name="connsiteY3948" fmla="*/ 3646399 h 4925968"/>
              <a:gd name="connsiteX3949" fmla="*/ 3380241 w 8014260"/>
              <a:gd name="connsiteY3949" fmla="*/ 3623562 h 4925968"/>
              <a:gd name="connsiteX3950" fmla="*/ 3400035 w 8014260"/>
              <a:gd name="connsiteY3950" fmla="*/ 3618855 h 4925968"/>
              <a:gd name="connsiteX3951" fmla="*/ 958688 w 8014260"/>
              <a:gd name="connsiteY3951" fmla="*/ 3616704 h 4925968"/>
              <a:gd name="connsiteX3952" fmla="*/ 983241 w 8014260"/>
              <a:gd name="connsiteY3952" fmla="*/ 3628294 h 4925968"/>
              <a:gd name="connsiteX3953" fmla="*/ 963353 w 8014260"/>
              <a:gd name="connsiteY3953" fmla="*/ 3649074 h 4925968"/>
              <a:gd name="connsiteX3954" fmla="*/ 940587 w 8014260"/>
              <a:gd name="connsiteY3954" fmla="*/ 3638512 h 4925968"/>
              <a:gd name="connsiteX3955" fmla="*/ 958688 w 8014260"/>
              <a:gd name="connsiteY3955" fmla="*/ 3616704 h 4925968"/>
              <a:gd name="connsiteX3956" fmla="*/ 258757 w 8014260"/>
              <a:gd name="connsiteY3956" fmla="*/ 3616635 h 4925968"/>
              <a:gd name="connsiteX3957" fmla="*/ 242918 w 8014260"/>
              <a:gd name="connsiteY3957" fmla="*/ 3625894 h 4925968"/>
              <a:gd name="connsiteX3958" fmla="*/ 225362 w 8014260"/>
              <a:gd name="connsiteY3958" fmla="*/ 3631243 h 4925968"/>
              <a:gd name="connsiteX3959" fmla="*/ 241409 w 8014260"/>
              <a:gd name="connsiteY3959" fmla="*/ 3622396 h 4925968"/>
              <a:gd name="connsiteX3960" fmla="*/ 258757 w 8014260"/>
              <a:gd name="connsiteY3960" fmla="*/ 3616635 h 4925968"/>
              <a:gd name="connsiteX3961" fmla="*/ 2953948 w 8014260"/>
              <a:gd name="connsiteY3961" fmla="*/ 3615950 h 4925968"/>
              <a:gd name="connsiteX3962" fmla="*/ 2979871 w 8014260"/>
              <a:gd name="connsiteY3962" fmla="*/ 3625002 h 4925968"/>
              <a:gd name="connsiteX3963" fmla="*/ 2958748 w 8014260"/>
              <a:gd name="connsiteY3963" fmla="*/ 3647771 h 4925968"/>
              <a:gd name="connsiteX3964" fmla="*/ 2931934 w 8014260"/>
              <a:gd name="connsiteY3964" fmla="*/ 3638856 h 4925968"/>
              <a:gd name="connsiteX3965" fmla="*/ 2953948 w 8014260"/>
              <a:gd name="connsiteY3965" fmla="*/ 3615950 h 4925968"/>
              <a:gd name="connsiteX3966" fmla="*/ 416630 w 8014260"/>
              <a:gd name="connsiteY3966" fmla="*/ 3615264 h 4925968"/>
              <a:gd name="connsiteX3967" fmla="*/ 397977 w 8014260"/>
              <a:gd name="connsiteY3967" fmla="*/ 3628569 h 4925968"/>
              <a:gd name="connsiteX3968" fmla="*/ 377816 w 8014260"/>
              <a:gd name="connsiteY3968" fmla="*/ 3628706 h 4925968"/>
              <a:gd name="connsiteX3969" fmla="*/ 396811 w 8014260"/>
              <a:gd name="connsiteY3969" fmla="*/ 3615744 h 4925968"/>
              <a:gd name="connsiteX3970" fmla="*/ 416630 w 8014260"/>
              <a:gd name="connsiteY3970" fmla="*/ 3615264 h 4925968"/>
              <a:gd name="connsiteX3971" fmla="*/ 3327409 w 8014260"/>
              <a:gd name="connsiteY3971" fmla="*/ 3614226 h 4925968"/>
              <a:gd name="connsiteX3972" fmla="*/ 3336556 w 8014260"/>
              <a:gd name="connsiteY3972" fmla="*/ 3620887 h 4925968"/>
              <a:gd name="connsiteX3973" fmla="*/ 3312553 w 8014260"/>
              <a:gd name="connsiteY3973" fmla="*/ 3643862 h 4925968"/>
              <a:gd name="connsiteX3974" fmla="*/ 3285052 w 8014260"/>
              <a:gd name="connsiteY3974" fmla="*/ 3641598 h 4925968"/>
              <a:gd name="connsiteX3975" fmla="*/ 3307409 w 8014260"/>
              <a:gd name="connsiteY3975" fmla="*/ 3618213 h 4925968"/>
              <a:gd name="connsiteX3976" fmla="*/ 3327409 w 8014260"/>
              <a:gd name="connsiteY3976" fmla="*/ 3614226 h 4925968"/>
              <a:gd name="connsiteX3977" fmla="*/ 481381 w 8014260"/>
              <a:gd name="connsiteY3977" fmla="*/ 3613934 h 4925968"/>
              <a:gd name="connsiteX3978" fmla="*/ 490083 w 8014260"/>
              <a:gd name="connsiteY3978" fmla="*/ 3617252 h 4925968"/>
              <a:gd name="connsiteX3979" fmla="*/ 473694 w 8014260"/>
              <a:gd name="connsiteY3979" fmla="*/ 3632134 h 4925968"/>
              <a:gd name="connsiteX3980" fmla="*/ 451403 w 8014260"/>
              <a:gd name="connsiteY3980" fmla="*/ 3630283 h 4925968"/>
              <a:gd name="connsiteX3981" fmla="*/ 466557 w 8014260"/>
              <a:gd name="connsiteY3981" fmla="*/ 3616841 h 4925968"/>
              <a:gd name="connsiteX3982" fmla="*/ 481381 w 8014260"/>
              <a:gd name="connsiteY3982" fmla="*/ 3613934 h 4925968"/>
              <a:gd name="connsiteX3983" fmla="*/ 1917439 w 8014260"/>
              <a:gd name="connsiteY3983" fmla="*/ 3613755 h 4925968"/>
              <a:gd name="connsiteX3984" fmla="*/ 1943569 w 8014260"/>
              <a:gd name="connsiteY3984" fmla="*/ 3625688 h 4925968"/>
              <a:gd name="connsiteX3985" fmla="*/ 1924090 w 8014260"/>
              <a:gd name="connsiteY3985" fmla="*/ 3643244 h 4925968"/>
              <a:gd name="connsiteX3986" fmla="*/ 1899198 w 8014260"/>
              <a:gd name="connsiteY3986" fmla="*/ 3630146 h 4925968"/>
              <a:gd name="connsiteX3987" fmla="*/ 1917439 w 8014260"/>
              <a:gd name="connsiteY3987" fmla="*/ 3613755 h 4925968"/>
              <a:gd name="connsiteX3988" fmla="*/ 1302822 w 8014260"/>
              <a:gd name="connsiteY3988" fmla="*/ 3612658 h 4925968"/>
              <a:gd name="connsiteX3989" fmla="*/ 1327853 w 8014260"/>
              <a:gd name="connsiteY3989" fmla="*/ 3627060 h 4925968"/>
              <a:gd name="connsiteX3990" fmla="*/ 1308928 w 8014260"/>
              <a:gd name="connsiteY3990" fmla="*/ 3647908 h 4925968"/>
              <a:gd name="connsiteX3991" fmla="*/ 1283623 w 8014260"/>
              <a:gd name="connsiteY3991" fmla="*/ 3633369 h 4925968"/>
              <a:gd name="connsiteX3992" fmla="*/ 1302822 w 8014260"/>
              <a:gd name="connsiteY3992" fmla="*/ 3612658 h 4925968"/>
              <a:gd name="connsiteX3993" fmla="*/ 749039 w 8014260"/>
              <a:gd name="connsiteY3993" fmla="*/ 3611561 h 4925968"/>
              <a:gd name="connsiteX3994" fmla="*/ 772907 w 8014260"/>
              <a:gd name="connsiteY3994" fmla="*/ 3619790 h 4925968"/>
              <a:gd name="connsiteX3995" fmla="*/ 754734 w 8014260"/>
              <a:gd name="connsiteY3995" fmla="*/ 3639335 h 4925968"/>
              <a:gd name="connsiteX3996" fmla="*/ 731690 w 8014260"/>
              <a:gd name="connsiteY3996" fmla="*/ 3629871 h 4925968"/>
              <a:gd name="connsiteX3997" fmla="*/ 749039 w 8014260"/>
              <a:gd name="connsiteY3997" fmla="*/ 3611561 h 4925968"/>
              <a:gd name="connsiteX3998" fmla="*/ 5456570 w 8014260"/>
              <a:gd name="connsiteY3998" fmla="*/ 3611354 h 4925968"/>
              <a:gd name="connsiteX3999" fmla="*/ 5491614 w 8014260"/>
              <a:gd name="connsiteY3999" fmla="*/ 3654560 h 4925968"/>
              <a:gd name="connsiteX4000" fmla="*/ 5463908 w 8014260"/>
              <a:gd name="connsiteY4000" fmla="*/ 3706955 h 4925968"/>
              <a:gd name="connsiteX4001" fmla="*/ 5427217 w 8014260"/>
              <a:gd name="connsiteY4001" fmla="*/ 3665052 h 4925968"/>
              <a:gd name="connsiteX4002" fmla="*/ 5456570 w 8014260"/>
              <a:gd name="connsiteY4002" fmla="*/ 3611354 h 4925968"/>
              <a:gd name="connsiteX4003" fmla="*/ 2533072 w 8014260"/>
              <a:gd name="connsiteY4003" fmla="*/ 3610326 h 4925968"/>
              <a:gd name="connsiteX4004" fmla="*/ 2560367 w 8014260"/>
              <a:gd name="connsiteY4004" fmla="*/ 3618829 h 4925968"/>
              <a:gd name="connsiteX4005" fmla="*/ 2541027 w 8014260"/>
              <a:gd name="connsiteY4005" fmla="*/ 3632888 h 4925968"/>
              <a:gd name="connsiteX4006" fmla="*/ 2513801 w 8014260"/>
              <a:gd name="connsiteY4006" fmla="*/ 3623699 h 4925968"/>
              <a:gd name="connsiteX4007" fmla="*/ 2533072 w 8014260"/>
              <a:gd name="connsiteY4007" fmla="*/ 3610326 h 4925968"/>
              <a:gd name="connsiteX4008" fmla="*/ 4366284 w 8014260"/>
              <a:gd name="connsiteY4008" fmla="*/ 3609503 h 4925968"/>
              <a:gd name="connsiteX4009" fmla="*/ 4400094 w 8014260"/>
              <a:gd name="connsiteY4009" fmla="*/ 3634603 h 4925968"/>
              <a:gd name="connsiteX4010" fmla="*/ 4373348 w 8014260"/>
              <a:gd name="connsiteY4010" fmla="*/ 3667796 h 4925968"/>
              <a:gd name="connsiteX4011" fmla="*/ 4339607 w 8014260"/>
              <a:gd name="connsiteY4011" fmla="*/ 3642490 h 4925968"/>
              <a:gd name="connsiteX4012" fmla="*/ 4366284 w 8014260"/>
              <a:gd name="connsiteY4012" fmla="*/ 3609503 h 4925968"/>
              <a:gd name="connsiteX4013" fmla="*/ 2055078 w 8014260"/>
              <a:gd name="connsiteY4013" fmla="*/ 3607035 h 4925968"/>
              <a:gd name="connsiteX4014" fmla="*/ 2079150 w 8014260"/>
              <a:gd name="connsiteY4014" fmla="*/ 3619310 h 4925968"/>
              <a:gd name="connsiteX4015" fmla="*/ 2059398 w 8014260"/>
              <a:gd name="connsiteY4015" fmla="*/ 3633918 h 4925968"/>
              <a:gd name="connsiteX4016" fmla="*/ 2034298 w 8014260"/>
              <a:gd name="connsiteY4016" fmla="*/ 3622122 h 4925968"/>
              <a:gd name="connsiteX4017" fmla="*/ 2055078 w 8014260"/>
              <a:gd name="connsiteY4017" fmla="*/ 3607035 h 4925968"/>
              <a:gd name="connsiteX4018" fmla="*/ 246621 w 8014260"/>
              <a:gd name="connsiteY4018" fmla="*/ 3606006 h 4925968"/>
              <a:gd name="connsiteX4019" fmla="*/ 233040 w 8014260"/>
              <a:gd name="connsiteY4019" fmla="*/ 3615264 h 4925968"/>
              <a:gd name="connsiteX4020" fmla="*/ 215622 w 8014260"/>
              <a:gd name="connsiteY4020" fmla="*/ 3622945 h 4925968"/>
              <a:gd name="connsiteX4021" fmla="*/ 230712 w 8014260"/>
              <a:gd name="connsiteY4021" fmla="*/ 3613207 h 4925968"/>
              <a:gd name="connsiteX4022" fmla="*/ 246621 w 8014260"/>
              <a:gd name="connsiteY4022" fmla="*/ 3606006 h 4925968"/>
              <a:gd name="connsiteX4023" fmla="*/ 3252605 w 8014260"/>
              <a:gd name="connsiteY4023" fmla="*/ 3605456 h 4925968"/>
              <a:gd name="connsiteX4024" fmla="*/ 3261941 w 8014260"/>
              <a:gd name="connsiteY4024" fmla="*/ 3612657 h 4925968"/>
              <a:gd name="connsiteX4025" fmla="*/ 3239858 w 8014260"/>
              <a:gd name="connsiteY4025" fmla="*/ 3636729 h 4925968"/>
              <a:gd name="connsiteX4026" fmla="*/ 3212494 w 8014260"/>
              <a:gd name="connsiteY4026" fmla="*/ 3632545 h 4925968"/>
              <a:gd name="connsiteX4027" fmla="*/ 3234371 w 8014260"/>
              <a:gd name="connsiteY4027" fmla="*/ 3608131 h 4925968"/>
              <a:gd name="connsiteX4028" fmla="*/ 3252605 w 8014260"/>
              <a:gd name="connsiteY4028" fmla="*/ 3605456 h 4925968"/>
              <a:gd name="connsiteX4029" fmla="*/ 6332498 w 8014260"/>
              <a:gd name="connsiteY4029" fmla="*/ 3605234 h 4925968"/>
              <a:gd name="connsiteX4030" fmla="*/ 6346257 w 8014260"/>
              <a:gd name="connsiteY4030" fmla="*/ 3622122 h 4925968"/>
              <a:gd name="connsiteX4031" fmla="*/ 6316425 w 8014260"/>
              <a:gd name="connsiteY4031" fmla="*/ 3677123 h 4925968"/>
              <a:gd name="connsiteX4032" fmla="*/ 6276991 w 8014260"/>
              <a:gd name="connsiteY4032" fmla="*/ 3665875 h 4925968"/>
              <a:gd name="connsiteX4033" fmla="*/ 6306549 w 8014260"/>
              <a:gd name="connsiteY4033" fmla="*/ 3610463 h 4925968"/>
              <a:gd name="connsiteX4034" fmla="*/ 6332498 w 8014260"/>
              <a:gd name="connsiteY4034" fmla="*/ 3605234 h 4925968"/>
              <a:gd name="connsiteX4035" fmla="*/ 5819657 w 8014260"/>
              <a:gd name="connsiteY4035" fmla="*/ 3602583 h 4925968"/>
              <a:gd name="connsiteX4036" fmla="*/ 5842195 w 8014260"/>
              <a:gd name="connsiteY4036" fmla="*/ 3636318 h 4925968"/>
              <a:gd name="connsiteX4037" fmla="*/ 5811196 w 8014260"/>
              <a:gd name="connsiteY4037" fmla="*/ 3691319 h 4925968"/>
              <a:gd name="connsiteX4038" fmla="*/ 5776083 w 8014260"/>
              <a:gd name="connsiteY4038" fmla="*/ 3657783 h 4925968"/>
              <a:gd name="connsiteX4039" fmla="*/ 5806670 w 8014260"/>
              <a:gd name="connsiteY4039" fmla="*/ 3602851 h 4925968"/>
              <a:gd name="connsiteX4040" fmla="*/ 5819657 w 8014260"/>
              <a:gd name="connsiteY4040" fmla="*/ 3602583 h 4925968"/>
              <a:gd name="connsiteX4041" fmla="*/ 2189143 w 8014260"/>
              <a:gd name="connsiteY4041" fmla="*/ 3600999 h 4925968"/>
              <a:gd name="connsiteX4042" fmla="*/ 2214381 w 8014260"/>
              <a:gd name="connsiteY4042" fmla="*/ 3612658 h 4925968"/>
              <a:gd name="connsiteX4043" fmla="*/ 2193121 w 8014260"/>
              <a:gd name="connsiteY4043" fmla="*/ 3625276 h 4925968"/>
              <a:gd name="connsiteX4044" fmla="*/ 2169392 w 8014260"/>
              <a:gd name="connsiteY4044" fmla="*/ 3613824 h 4925968"/>
              <a:gd name="connsiteX4045" fmla="*/ 2189143 w 8014260"/>
              <a:gd name="connsiteY4045" fmla="*/ 3600999 h 4925968"/>
              <a:gd name="connsiteX4046" fmla="*/ 6032208 w 8014260"/>
              <a:gd name="connsiteY4046" fmla="*/ 3599624 h 4925968"/>
              <a:gd name="connsiteX4047" fmla="*/ 6056164 w 8014260"/>
              <a:gd name="connsiteY4047" fmla="*/ 3627813 h 4925968"/>
              <a:gd name="connsiteX4048" fmla="*/ 6026332 w 8014260"/>
              <a:gd name="connsiteY4048" fmla="*/ 3682746 h 4925968"/>
              <a:gd name="connsiteX4049" fmla="*/ 5988270 w 8014260"/>
              <a:gd name="connsiteY4049" fmla="*/ 3657509 h 4925968"/>
              <a:gd name="connsiteX4050" fmla="*/ 6018308 w 8014260"/>
              <a:gd name="connsiteY4050" fmla="*/ 3602782 h 4925968"/>
              <a:gd name="connsiteX4051" fmla="*/ 6032208 w 8014260"/>
              <a:gd name="connsiteY4051" fmla="*/ 3599624 h 4925968"/>
              <a:gd name="connsiteX4052" fmla="*/ 3974401 w 8014260"/>
              <a:gd name="connsiteY4052" fmla="*/ 3599362 h 4925968"/>
              <a:gd name="connsiteX4053" fmla="*/ 3984980 w 8014260"/>
              <a:gd name="connsiteY4053" fmla="*/ 3609983 h 4925968"/>
              <a:gd name="connsiteX4054" fmla="*/ 3955696 w 8014260"/>
              <a:gd name="connsiteY4054" fmla="*/ 3634878 h 4925968"/>
              <a:gd name="connsiteX4055" fmla="*/ 3926069 w 8014260"/>
              <a:gd name="connsiteY4055" fmla="*/ 3624591 h 4925968"/>
              <a:gd name="connsiteX4056" fmla="*/ 3952404 w 8014260"/>
              <a:gd name="connsiteY4056" fmla="*/ 3599902 h 4925968"/>
              <a:gd name="connsiteX4057" fmla="*/ 3974401 w 8014260"/>
              <a:gd name="connsiteY4057" fmla="*/ 3599362 h 4925968"/>
              <a:gd name="connsiteX4058" fmla="*/ 4975960 w 8014260"/>
              <a:gd name="connsiteY4058" fmla="*/ 3598942 h 4925968"/>
              <a:gd name="connsiteX4059" fmla="*/ 5011005 w 8014260"/>
              <a:gd name="connsiteY4059" fmla="*/ 3635769 h 4925968"/>
              <a:gd name="connsiteX4060" fmla="*/ 4983504 w 8014260"/>
              <a:gd name="connsiteY4060" fmla="*/ 3685490 h 4925968"/>
              <a:gd name="connsiteX4061" fmla="*/ 4948597 w 8014260"/>
              <a:gd name="connsiteY4061" fmla="*/ 3648319 h 4925968"/>
              <a:gd name="connsiteX4062" fmla="*/ 4975960 w 8014260"/>
              <a:gd name="connsiteY4062" fmla="*/ 3598942 h 4925968"/>
              <a:gd name="connsiteX4063" fmla="*/ 1438472 w 8014260"/>
              <a:gd name="connsiteY4063" fmla="*/ 3597845 h 4925968"/>
              <a:gd name="connsiteX4064" fmla="*/ 1462752 w 8014260"/>
              <a:gd name="connsiteY4064" fmla="*/ 3613207 h 4925968"/>
              <a:gd name="connsiteX4065" fmla="*/ 1442796 w 8014260"/>
              <a:gd name="connsiteY4065" fmla="*/ 3632341 h 4925968"/>
              <a:gd name="connsiteX4066" fmla="*/ 1418243 w 8014260"/>
              <a:gd name="connsiteY4066" fmla="*/ 3616842 h 4925968"/>
              <a:gd name="connsiteX4067" fmla="*/ 1438472 w 8014260"/>
              <a:gd name="connsiteY4067" fmla="*/ 3597845 h 4925968"/>
              <a:gd name="connsiteX4068" fmla="*/ 234756 w 8014260"/>
              <a:gd name="connsiteY4068" fmla="*/ 3596198 h 4925968"/>
              <a:gd name="connsiteX4069" fmla="*/ 222410 w 8014260"/>
              <a:gd name="connsiteY4069" fmla="*/ 3606280 h 4925968"/>
              <a:gd name="connsiteX4070" fmla="*/ 205746 w 8014260"/>
              <a:gd name="connsiteY4070" fmla="*/ 3614920 h 4925968"/>
              <a:gd name="connsiteX4071" fmla="*/ 217267 w 8014260"/>
              <a:gd name="connsiteY4071" fmla="*/ 3606005 h 4925968"/>
              <a:gd name="connsiteX4072" fmla="*/ 234756 w 8014260"/>
              <a:gd name="connsiteY4072" fmla="*/ 3596198 h 4925968"/>
              <a:gd name="connsiteX4073" fmla="*/ 2671467 w 8014260"/>
              <a:gd name="connsiteY4073" fmla="*/ 3595444 h 4925968"/>
              <a:gd name="connsiteX4074" fmla="*/ 2695401 w 8014260"/>
              <a:gd name="connsiteY4074" fmla="*/ 3604360 h 4925968"/>
              <a:gd name="connsiteX4075" fmla="*/ 2672495 w 8014260"/>
              <a:gd name="connsiteY4075" fmla="*/ 3618350 h 4925968"/>
              <a:gd name="connsiteX4076" fmla="*/ 2648698 w 8014260"/>
              <a:gd name="connsiteY4076" fmla="*/ 3608886 h 4925968"/>
              <a:gd name="connsiteX4077" fmla="*/ 2671467 w 8014260"/>
              <a:gd name="connsiteY4077" fmla="*/ 3595444 h 4925968"/>
              <a:gd name="connsiteX4078" fmla="*/ 137920 w 8014260"/>
              <a:gd name="connsiteY4078" fmla="*/ 3595307 h 4925968"/>
              <a:gd name="connsiteX4079" fmla="*/ 125920 w 8014260"/>
              <a:gd name="connsiteY4079" fmla="*/ 3605731 h 4925968"/>
              <a:gd name="connsiteX4080" fmla="*/ 113917 w 8014260"/>
              <a:gd name="connsiteY4080" fmla="*/ 3608749 h 4925968"/>
              <a:gd name="connsiteX4081" fmla="*/ 126056 w 8014260"/>
              <a:gd name="connsiteY4081" fmla="*/ 3598599 h 4925968"/>
              <a:gd name="connsiteX4082" fmla="*/ 137920 w 8014260"/>
              <a:gd name="connsiteY4082" fmla="*/ 3595307 h 4925968"/>
              <a:gd name="connsiteX4083" fmla="*/ 2894789 w 8014260"/>
              <a:gd name="connsiteY4083" fmla="*/ 3594724 h 4925968"/>
              <a:gd name="connsiteX4084" fmla="*/ 2904159 w 8014260"/>
              <a:gd name="connsiteY4084" fmla="*/ 3601891 h 4925968"/>
              <a:gd name="connsiteX4085" fmla="*/ 2885025 w 8014260"/>
              <a:gd name="connsiteY4085" fmla="*/ 3621779 h 4925968"/>
              <a:gd name="connsiteX4086" fmla="*/ 2857525 w 8014260"/>
              <a:gd name="connsiteY4086" fmla="*/ 3614304 h 4925968"/>
              <a:gd name="connsiteX4087" fmla="*/ 2877139 w 8014260"/>
              <a:gd name="connsiteY4087" fmla="*/ 3595581 h 4925968"/>
              <a:gd name="connsiteX4088" fmla="*/ 2894789 w 8014260"/>
              <a:gd name="connsiteY4088" fmla="*/ 3594724 h 4925968"/>
              <a:gd name="connsiteX4089" fmla="*/ 2323149 w 8014260"/>
              <a:gd name="connsiteY4089" fmla="*/ 3594279 h 4925968"/>
              <a:gd name="connsiteX4090" fmla="*/ 2349552 w 8014260"/>
              <a:gd name="connsiteY4090" fmla="*/ 3603811 h 4925968"/>
              <a:gd name="connsiteX4091" fmla="*/ 2329527 w 8014260"/>
              <a:gd name="connsiteY4091" fmla="*/ 3616155 h 4925968"/>
              <a:gd name="connsiteX4092" fmla="*/ 2304701 w 8014260"/>
              <a:gd name="connsiteY4092" fmla="*/ 3606691 h 4925968"/>
              <a:gd name="connsiteX4093" fmla="*/ 2323149 w 8014260"/>
              <a:gd name="connsiteY4093" fmla="*/ 3594279 h 4925968"/>
              <a:gd name="connsiteX4094" fmla="*/ 331661 w 8014260"/>
              <a:gd name="connsiteY4094" fmla="*/ 3593524 h 4925968"/>
              <a:gd name="connsiteX4095" fmla="*/ 315820 w 8014260"/>
              <a:gd name="connsiteY4095" fmla="*/ 3604497 h 4925968"/>
              <a:gd name="connsiteX4096" fmla="*/ 296685 w 8014260"/>
              <a:gd name="connsiteY4096" fmla="*/ 3609503 h 4925968"/>
              <a:gd name="connsiteX4097" fmla="*/ 314106 w 8014260"/>
              <a:gd name="connsiteY4097" fmla="*/ 3598462 h 4925968"/>
              <a:gd name="connsiteX4098" fmla="*/ 331661 w 8014260"/>
              <a:gd name="connsiteY4098" fmla="*/ 3593524 h 4925968"/>
              <a:gd name="connsiteX4099" fmla="*/ 4159104 w 8014260"/>
              <a:gd name="connsiteY4099" fmla="*/ 3592221 h 4925968"/>
              <a:gd name="connsiteX4100" fmla="*/ 4191885 w 8014260"/>
              <a:gd name="connsiteY4100" fmla="*/ 3607308 h 4925968"/>
              <a:gd name="connsiteX4101" fmla="*/ 4166579 w 8014260"/>
              <a:gd name="connsiteY4101" fmla="*/ 3637072 h 4925968"/>
              <a:gd name="connsiteX4102" fmla="*/ 4131946 w 8014260"/>
              <a:gd name="connsiteY4102" fmla="*/ 3621024 h 4925968"/>
              <a:gd name="connsiteX4103" fmla="*/ 4159104 w 8014260"/>
              <a:gd name="connsiteY4103" fmla="*/ 3592221 h 4925968"/>
              <a:gd name="connsiteX4104" fmla="*/ 3178076 w 8014260"/>
              <a:gd name="connsiteY4104" fmla="*/ 3591561 h 4925968"/>
              <a:gd name="connsiteX4105" fmla="*/ 3187668 w 8014260"/>
              <a:gd name="connsiteY4105" fmla="*/ 3600039 h 4925968"/>
              <a:gd name="connsiteX4106" fmla="*/ 3167231 w 8014260"/>
              <a:gd name="connsiteY4106" fmla="*/ 3623905 h 4925968"/>
              <a:gd name="connsiteX4107" fmla="*/ 3138428 w 8014260"/>
              <a:gd name="connsiteY4107" fmla="*/ 3618761 h 4925968"/>
              <a:gd name="connsiteX4108" fmla="*/ 3159070 w 8014260"/>
              <a:gd name="connsiteY4108" fmla="*/ 3594141 h 4925968"/>
              <a:gd name="connsiteX4109" fmla="*/ 3178076 w 8014260"/>
              <a:gd name="connsiteY4109" fmla="*/ 3591561 h 4925968"/>
              <a:gd name="connsiteX4110" fmla="*/ 1092971 w 8014260"/>
              <a:gd name="connsiteY4110" fmla="*/ 3589135 h 4925968"/>
              <a:gd name="connsiteX4111" fmla="*/ 1117586 w 8014260"/>
              <a:gd name="connsiteY4111" fmla="*/ 3602439 h 4925968"/>
              <a:gd name="connsiteX4112" fmla="*/ 1097630 w 8014260"/>
              <a:gd name="connsiteY4112" fmla="*/ 3623013 h 4925968"/>
              <a:gd name="connsiteX4113" fmla="*/ 1074795 w 8014260"/>
              <a:gd name="connsiteY4113" fmla="*/ 3610806 h 4925968"/>
              <a:gd name="connsiteX4114" fmla="*/ 1092971 w 8014260"/>
              <a:gd name="connsiteY4114" fmla="*/ 3589135 h 4925968"/>
              <a:gd name="connsiteX4115" fmla="*/ 4499398 w 8014260"/>
              <a:gd name="connsiteY4115" fmla="*/ 3588449 h 4925968"/>
              <a:gd name="connsiteX4116" fmla="*/ 4533551 w 8014260"/>
              <a:gd name="connsiteY4116" fmla="*/ 3616499 h 4925968"/>
              <a:gd name="connsiteX4117" fmla="*/ 4507285 w 8014260"/>
              <a:gd name="connsiteY4117" fmla="*/ 3653738 h 4925968"/>
              <a:gd name="connsiteX4118" fmla="*/ 4473201 w 8014260"/>
              <a:gd name="connsiteY4118" fmla="*/ 3625277 h 4925968"/>
              <a:gd name="connsiteX4119" fmla="*/ 4499398 w 8014260"/>
              <a:gd name="connsiteY4119" fmla="*/ 3588449 h 4925968"/>
              <a:gd name="connsiteX4120" fmla="*/ 1573920 w 8014260"/>
              <a:gd name="connsiteY4120" fmla="*/ 3587009 h 4925968"/>
              <a:gd name="connsiteX4121" fmla="*/ 1597785 w 8014260"/>
              <a:gd name="connsiteY4121" fmla="*/ 3602371 h 4925968"/>
              <a:gd name="connsiteX4122" fmla="*/ 1577280 w 8014260"/>
              <a:gd name="connsiteY4122" fmla="*/ 3619859 h 4925968"/>
              <a:gd name="connsiteX4123" fmla="*/ 1553140 w 8014260"/>
              <a:gd name="connsiteY4123" fmla="*/ 3604291 h 4925968"/>
              <a:gd name="connsiteX4124" fmla="*/ 1573920 w 8014260"/>
              <a:gd name="connsiteY4124" fmla="*/ 3587009 h 4925968"/>
              <a:gd name="connsiteX4125" fmla="*/ 2460858 w 8014260"/>
              <a:gd name="connsiteY4125" fmla="*/ 3585706 h 4925968"/>
              <a:gd name="connsiteX4126" fmla="*/ 2484723 w 8014260"/>
              <a:gd name="connsiteY4126" fmla="*/ 3593935 h 4925968"/>
              <a:gd name="connsiteX4127" fmla="*/ 2464904 w 8014260"/>
              <a:gd name="connsiteY4127" fmla="*/ 3605868 h 4925968"/>
              <a:gd name="connsiteX4128" fmla="*/ 2439941 w 8014260"/>
              <a:gd name="connsiteY4128" fmla="*/ 3597707 h 4925968"/>
              <a:gd name="connsiteX4129" fmla="*/ 2460858 w 8014260"/>
              <a:gd name="connsiteY4129" fmla="*/ 3585706 h 4925968"/>
              <a:gd name="connsiteX4130" fmla="*/ 690762 w 8014260"/>
              <a:gd name="connsiteY4130" fmla="*/ 3585697 h 4925968"/>
              <a:gd name="connsiteX4131" fmla="*/ 698839 w 8014260"/>
              <a:gd name="connsiteY4131" fmla="*/ 3592358 h 4925968"/>
              <a:gd name="connsiteX4132" fmla="*/ 681009 w 8014260"/>
              <a:gd name="connsiteY4132" fmla="*/ 3610120 h 4925968"/>
              <a:gd name="connsiteX4133" fmla="*/ 657967 w 8014260"/>
              <a:gd name="connsiteY4133" fmla="*/ 3604017 h 4925968"/>
              <a:gd name="connsiteX4134" fmla="*/ 675589 w 8014260"/>
              <a:gd name="connsiteY4134" fmla="*/ 3586391 h 4925968"/>
              <a:gd name="connsiteX4135" fmla="*/ 690762 w 8014260"/>
              <a:gd name="connsiteY4135" fmla="*/ 3585697 h 4925968"/>
              <a:gd name="connsiteX4136" fmla="*/ 899212 w 8014260"/>
              <a:gd name="connsiteY4136" fmla="*/ 3584676 h 4925968"/>
              <a:gd name="connsiteX4137" fmla="*/ 907257 w 8014260"/>
              <a:gd name="connsiteY4137" fmla="*/ 3593455 h 4925968"/>
              <a:gd name="connsiteX4138" fmla="*/ 890931 w 8014260"/>
              <a:gd name="connsiteY4138" fmla="*/ 3614577 h 4925968"/>
              <a:gd name="connsiteX4139" fmla="*/ 865899 w 8014260"/>
              <a:gd name="connsiteY4139" fmla="*/ 3604290 h 4925968"/>
              <a:gd name="connsiteX4140" fmla="*/ 884074 w 8014260"/>
              <a:gd name="connsiteY4140" fmla="*/ 3584745 h 4925968"/>
              <a:gd name="connsiteX4141" fmla="*/ 899212 w 8014260"/>
              <a:gd name="connsiteY4141" fmla="*/ 3584676 h 4925968"/>
              <a:gd name="connsiteX4142" fmla="*/ 222890 w 8014260"/>
              <a:gd name="connsiteY4142" fmla="*/ 3582893 h 4925968"/>
              <a:gd name="connsiteX4143" fmla="*/ 211026 w 8014260"/>
              <a:gd name="connsiteY4143" fmla="*/ 3594278 h 4925968"/>
              <a:gd name="connsiteX4144" fmla="*/ 196419 w 8014260"/>
              <a:gd name="connsiteY4144" fmla="*/ 3602233 h 4925968"/>
              <a:gd name="connsiteX4145" fmla="*/ 208077 w 8014260"/>
              <a:gd name="connsiteY4145" fmla="*/ 3591466 h 4925968"/>
              <a:gd name="connsiteX4146" fmla="*/ 222890 w 8014260"/>
              <a:gd name="connsiteY4146" fmla="*/ 3582893 h 4925968"/>
              <a:gd name="connsiteX4147" fmla="*/ 3901123 w 8014260"/>
              <a:gd name="connsiteY4147" fmla="*/ 3582774 h 4925968"/>
              <a:gd name="connsiteX4148" fmla="*/ 3910433 w 8014260"/>
              <a:gd name="connsiteY4148" fmla="*/ 3591673 h 4925968"/>
              <a:gd name="connsiteX4149" fmla="*/ 3884304 w 8014260"/>
              <a:gd name="connsiteY4149" fmla="*/ 3616224 h 4925968"/>
              <a:gd name="connsiteX4150" fmla="*/ 3852963 w 8014260"/>
              <a:gd name="connsiteY4150" fmla="*/ 3610395 h 4925968"/>
              <a:gd name="connsiteX4151" fmla="*/ 3880806 w 8014260"/>
              <a:gd name="connsiteY4151" fmla="*/ 3584472 h 4925968"/>
              <a:gd name="connsiteX4152" fmla="*/ 3901123 w 8014260"/>
              <a:gd name="connsiteY4152" fmla="*/ 3582774 h 4925968"/>
              <a:gd name="connsiteX4153" fmla="*/ 1708614 w 8014260"/>
              <a:gd name="connsiteY4153" fmla="*/ 3579602 h 4925968"/>
              <a:gd name="connsiteX4154" fmla="*/ 1732889 w 8014260"/>
              <a:gd name="connsiteY4154" fmla="*/ 3593867 h 4925968"/>
              <a:gd name="connsiteX4155" fmla="*/ 1712795 w 8014260"/>
              <a:gd name="connsiteY4155" fmla="*/ 3610121 h 4925968"/>
              <a:gd name="connsiteX4156" fmla="*/ 1688241 w 8014260"/>
              <a:gd name="connsiteY4156" fmla="*/ 3595581 h 4925968"/>
              <a:gd name="connsiteX4157" fmla="*/ 1708614 w 8014260"/>
              <a:gd name="connsiteY4157" fmla="*/ 3579602 h 4925968"/>
              <a:gd name="connsiteX4158" fmla="*/ 5592289 w 8014260"/>
              <a:gd name="connsiteY4158" fmla="*/ 3578162 h 4925968"/>
              <a:gd name="connsiteX4159" fmla="*/ 5627745 w 8014260"/>
              <a:gd name="connsiteY4159" fmla="*/ 3616978 h 4925968"/>
              <a:gd name="connsiteX4160" fmla="*/ 5600313 w 8014260"/>
              <a:gd name="connsiteY4160" fmla="*/ 3670539 h 4925968"/>
              <a:gd name="connsiteX4161" fmla="*/ 5563211 w 8014260"/>
              <a:gd name="connsiteY4161" fmla="*/ 3633300 h 4925968"/>
              <a:gd name="connsiteX4162" fmla="*/ 5592289 w 8014260"/>
              <a:gd name="connsiteY4162" fmla="*/ 3578162 h 4925968"/>
              <a:gd name="connsiteX4163" fmla="*/ 2820679 w 8014260"/>
              <a:gd name="connsiteY4163" fmla="*/ 3576585 h 4925968"/>
              <a:gd name="connsiteX4164" fmla="*/ 2829680 w 8014260"/>
              <a:gd name="connsiteY4164" fmla="*/ 3582209 h 4925968"/>
              <a:gd name="connsiteX4165" fmla="*/ 2809038 w 8014260"/>
              <a:gd name="connsiteY4165" fmla="*/ 3598462 h 4925968"/>
              <a:gd name="connsiteX4166" fmla="*/ 2783595 w 8014260"/>
              <a:gd name="connsiteY4166" fmla="*/ 3592015 h 4925968"/>
              <a:gd name="connsiteX4167" fmla="*/ 2804169 w 8014260"/>
              <a:gd name="connsiteY4167" fmla="*/ 3576722 h 4925968"/>
              <a:gd name="connsiteX4168" fmla="*/ 2820679 w 8014260"/>
              <a:gd name="connsiteY4168" fmla="*/ 3576585 h 4925968"/>
              <a:gd name="connsiteX4169" fmla="*/ 5109829 w 8014260"/>
              <a:gd name="connsiteY4169" fmla="*/ 3575213 h 4925968"/>
              <a:gd name="connsiteX4170" fmla="*/ 5145079 w 8014260"/>
              <a:gd name="connsiteY4170" fmla="*/ 3612658 h 4925968"/>
              <a:gd name="connsiteX4171" fmla="*/ 5117716 w 8014260"/>
              <a:gd name="connsiteY4171" fmla="*/ 3665464 h 4925968"/>
              <a:gd name="connsiteX4172" fmla="*/ 5082671 w 8014260"/>
              <a:gd name="connsiteY4172" fmla="*/ 3627608 h 4925968"/>
              <a:gd name="connsiteX4173" fmla="*/ 5109829 w 8014260"/>
              <a:gd name="connsiteY4173" fmla="*/ 3575213 h 4925968"/>
              <a:gd name="connsiteX4174" fmla="*/ 1843031 w 8014260"/>
              <a:gd name="connsiteY4174" fmla="*/ 3574870 h 4925968"/>
              <a:gd name="connsiteX4175" fmla="*/ 1867991 w 8014260"/>
              <a:gd name="connsiteY4175" fmla="*/ 3587557 h 4925968"/>
              <a:gd name="connsiteX4176" fmla="*/ 1848788 w 8014260"/>
              <a:gd name="connsiteY4176" fmla="*/ 3602713 h 4925968"/>
              <a:gd name="connsiteX4177" fmla="*/ 1823552 w 8014260"/>
              <a:gd name="connsiteY4177" fmla="*/ 3589683 h 4925968"/>
              <a:gd name="connsiteX4178" fmla="*/ 1843031 w 8014260"/>
              <a:gd name="connsiteY4178" fmla="*/ 3574870 h 4925968"/>
              <a:gd name="connsiteX4179" fmla="*/ 398698 w 8014260"/>
              <a:gd name="connsiteY4179" fmla="*/ 3574733 h 4925968"/>
              <a:gd name="connsiteX4180" fmla="*/ 404561 w 8014260"/>
              <a:gd name="connsiteY4180" fmla="*/ 3575899 h 4925968"/>
              <a:gd name="connsiteX4181" fmla="*/ 386319 w 8014260"/>
              <a:gd name="connsiteY4181" fmla="*/ 3589478 h 4925968"/>
              <a:gd name="connsiteX4182" fmla="*/ 368969 w 8014260"/>
              <a:gd name="connsiteY4182" fmla="*/ 3591466 h 4925968"/>
              <a:gd name="connsiteX4183" fmla="*/ 385635 w 8014260"/>
              <a:gd name="connsiteY4183" fmla="*/ 3579328 h 4925968"/>
              <a:gd name="connsiteX4184" fmla="*/ 398698 w 8014260"/>
              <a:gd name="connsiteY4184" fmla="*/ 3574733 h 4925968"/>
              <a:gd name="connsiteX4185" fmla="*/ 2593286 w 8014260"/>
              <a:gd name="connsiteY4185" fmla="*/ 3574322 h 4925968"/>
              <a:gd name="connsiteX4186" fmla="*/ 2619826 w 8014260"/>
              <a:gd name="connsiteY4186" fmla="*/ 3581180 h 4925968"/>
              <a:gd name="connsiteX4187" fmla="*/ 2599938 w 8014260"/>
              <a:gd name="connsiteY4187" fmla="*/ 3593181 h 4925968"/>
              <a:gd name="connsiteX4188" fmla="*/ 2575044 w 8014260"/>
              <a:gd name="connsiteY4188" fmla="*/ 3586049 h 4925968"/>
              <a:gd name="connsiteX4189" fmla="*/ 2593286 w 8014260"/>
              <a:gd name="connsiteY4189" fmla="*/ 3574322 h 4925968"/>
              <a:gd name="connsiteX4190" fmla="*/ 6255415 w 8014260"/>
              <a:gd name="connsiteY4190" fmla="*/ 3574003 h 4925968"/>
              <a:gd name="connsiteX4191" fmla="*/ 6269311 w 8014260"/>
              <a:gd name="connsiteY4191" fmla="*/ 3593112 h 4925968"/>
              <a:gd name="connsiteX4192" fmla="*/ 6240028 w 8014260"/>
              <a:gd name="connsiteY4192" fmla="*/ 3649005 h 4925968"/>
              <a:gd name="connsiteX4193" fmla="*/ 6202171 w 8014260"/>
              <a:gd name="connsiteY4193" fmla="*/ 3634466 h 4925968"/>
              <a:gd name="connsiteX4194" fmla="*/ 6229741 w 8014260"/>
              <a:gd name="connsiteY4194" fmla="*/ 3577681 h 4925968"/>
              <a:gd name="connsiteX4195" fmla="*/ 6255415 w 8014260"/>
              <a:gd name="connsiteY4195" fmla="*/ 3574003 h 4925968"/>
              <a:gd name="connsiteX4196" fmla="*/ 3103932 w 8014260"/>
              <a:gd name="connsiteY4196" fmla="*/ 3573138 h 4925968"/>
              <a:gd name="connsiteX4197" fmla="*/ 3113122 w 8014260"/>
              <a:gd name="connsiteY4197" fmla="*/ 3580836 h 4925968"/>
              <a:gd name="connsiteX4198" fmla="*/ 3092754 w 8014260"/>
              <a:gd name="connsiteY4198" fmla="*/ 3604839 h 4925968"/>
              <a:gd name="connsiteX4199" fmla="*/ 3065527 w 8014260"/>
              <a:gd name="connsiteY4199" fmla="*/ 3598667 h 4925968"/>
              <a:gd name="connsiteX4200" fmla="*/ 3086719 w 8014260"/>
              <a:gd name="connsiteY4200" fmla="*/ 3574390 h 4925968"/>
              <a:gd name="connsiteX4201" fmla="*/ 3103932 w 8014260"/>
              <a:gd name="connsiteY4201" fmla="*/ 3573138 h 4925968"/>
              <a:gd name="connsiteX4202" fmla="*/ 319386 w 8014260"/>
              <a:gd name="connsiteY4202" fmla="*/ 3573018 h 4925968"/>
              <a:gd name="connsiteX4203" fmla="*/ 304163 w 8014260"/>
              <a:gd name="connsiteY4203" fmla="*/ 3585157 h 4925968"/>
              <a:gd name="connsiteX4204" fmla="*/ 287150 w 8014260"/>
              <a:gd name="connsiteY4204" fmla="*/ 3592427 h 4925968"/>
              <a:gd name="connsiteX4205" fmla="*/ 300731 w 8014260"/>
              <a:gd name="connsiteY4205" fmla="*/ 3581522 h 4925968"/>
              <a:gd name="connsiteX4206" fmla="*/ 319386 w 8014260"/>
              <a:gd name="connsiteY4206" fmla="*/ 3573018 h 4925968"/>
              <a:gd name="connsiteX4207" fmla="*/ 3826859 w 8014260"/>
              <a:gd name="connsiteY4207" fmla="*/ 3572426 h 4925968"/>
              <a:gd name="connsiteX4208" fmla="*/ 3837258 w 8014260"/>
              <a:gd name="connsiteY4208" fmla="*/ 3578779 h 4925968"/>
              <a:gd name="connsiteX4209" fmla="*/ 3811884 w 8014260"/>
              <a:gd name="connsiteY4209" fmla="*/ 3604153 h 4925968"/>
              <a:gd name="connsiteX4210" fmla="*/ 3780405 w 8014260"/>
              <a:gd name="connsiteY4210" fmla="*/ 3601273 h 4925968"/>
              <a:gd name="connsiteX4211" fmla="*/ 3806946 w 8014260"/>
              <a:gd name="connsiteY4211" fmla="*/ 3575898 h 4925968"/>
              <a:gd name="connsiteX4212" fmla="*/ 3826859 w 8014260"/>
              <a:gd name="connsiteY4212" fmla="*/ 3572426 h 4925968"/>
              <a:gd name="connsiteX4213" fmla="*/ 1979710 w 8014260"/>
              <a:gd name="connsiteY4213" fmla="*/ 3572059 h 4925968"/>
              <a:gd name="connsiteX4214" fmla="*/ 2003439 w 8014260"/>
              <a:gd name="connsiteY4214" fmla="*/ 3584335 h 4925968"/>
              <a:gd name="connsiteX4215" fmla="*/ 1982723 w 8014260"/>
              <a:gd name="connsiteY4215" fmla="*/ 3597022 h 4925968"/>
              <a:gd name="connsiteX4216" fmla="*/ 1958721 w 8014260"/>
              <a:gd name="connsiteY4216" fmla="*/ 3584403 h 4925968"/>
              <a:gd name="connsiteX4217" fmla="*/ 1979710 w 8014260"/>
              <a:gd name="connsiteY4217" fmla="*/ 3572059 h 4925968"/>
              <a:gd name="connsiteX4218" fmla="*/ 2113019 w 8014260"/>
              <a:gd name="connsiteY4218" fmla="*/ 3570001 h 4925968"/>
              <a:gd name="connsiteX4219" fmla="*/ 2138600 w 8014260"/>
              <a:gd name="connsiteY4219" fmla="*/ 3579739 h 4925968"/>
              <a:gd name="connsiteX4220" fmla="*/ 2120152 w 8014260"/>
              <a:gd name="connsiteY4220" fmla="*/ 3592152 h 4925968"/>
              <a:gd name="connsiteX4221" fmla="*/ 2094297 w 8014260"/>
              <a:gd name="connsiteY4221" fmla="*/ 3582003 h 4925968"/>
              <a:gd name="connsiteX4222" fmla="*/ 2113019 w 8014260"/>
              <a:gd name="connsiteY4222" fmla="*/ 3570001 h 4925968"/>
              <a:gd name="connsiteX4223" fmla="*/ 616054 w 8014260"/>
              <a:gd name="connsiteY4223" fmla="*/ 3568338 h 4925968"/>
              <a:gd name="connsiteX4224" fmla="*/ 623815 w 8014260"/>
              <a:gd name="connsiteY4224" fmla="*/ 3573773 h 4925968"/>
              <a:gd name="connsiteX4225" fmla="*/ 606051 w 8014260"/>
              <a:gd name="connsiteY4225" fmla="*/ 3591055 h 4925968"/>
              <a:gd name="connsiteX4226" fmla="*/ 585200 w 8014260"/>
              <a:gd name="connsiteY4226" fmla="*/ 3587489 h 4925968"/>
              <a:gd name="connsiteX4227" fmla="*/ 601454 w 8014260"/>
              <a:gd name="connsiteY4227" fmla="*/ 3570207 h 4925968"/>
              <a:gd name="connsiteX4228" fmla="*/ 616054 w 8014260"/>
              <a:gd name="connsiteY4228" fmla="*/ 3568338 h 4925968"/>
              <a:gd name="connsiteX4229" fmla="*/ 1226837 w 8014260"/>
              <a:gd name="connsiteY4229" fmla="*/ 3567738 h 4925968"/>
              <a:gd name="connsiteX4230" fmla="*/ 1252072 w 8014260"/>
              <a:gd name="connsiteY4230" fmla="*/ 3581454 h 4925968"/>
              <a:gd name="connsiteX4231" fmla="*/ 1232874 w 8014260"/>
              <a:gd name="connsiteY4231" fmla="*/ 3601754 h 4925968"/>
              <a:gd name="connsiteX4232" fmla="*/ 1209210 w 8014260"/>
              <a:gd name="connsiteY4232" fmla="*/ 3587078 h 4925968"/>
              <a:gd name="connsiteX4233" fmla="*/ 1226837 w 8014260"/>
              <a:gd name="connsiteY4233" fmla="*/ 3567738 h 4925968"/>
              <a:gd name="connsiteX4234" fmla="*/ 3752896 w 8014260"/>
              <a:gd name="connsiteY4234" fmla="*/ 3567574 h 4925968"/>
              <a:gd name="connsiteX4235" fmla="*/ 3763329 w 8014260"/>
              <a:gd name="connsiteY4235" fmla="*/ 3573841 h 4925968"/>
              <a:gd name="connsiteX4236" fmla="*/ 3739463 w 8014260"/>
              <a:gd name="connsiteY4236" fmla="*/ 3598393 h 4925968"/>
              <a:gd name="connsiteX4237" fmla="*/ 3708396 w 8014260"/>
              <a:gd name="connsiteY4237" fmla="*/ 3597295 h 4925968"/>
              <a:gd name="connsiteX4238" fmla="*/ 3732125 w 8014260"/>
              <a:gd name="connsiteY4238" fmla="*/ 3572469 h 4925968"/>
              <a:gd name="connsiteX4239" fmla="*/ 3752896 w 8014260"/>
              <a:gd name="connsiteY4239" fmla="*/ 3567574 h 4925968"/>
              <a:gd name="connsiteX4240" fmla="*/ 2249495 w 8014260"/>
              <a:gd name="connsiteY4240" fmla="*/ 3567532 h 4925968"/>
              <a:gd name="connsiteX4241" fmla="*/ 2274046 w 8014260"/>
              <a:gd name="connsiteY4241" fmla="*/ 3576379 h 4925968"/>
              <a:gd name="connsiteX4242" fmla="*/ 2254364 w 8014260"/>
              <a:gd name="connsiteY4242" fmla="*/ 3587146 h 4925968"/>
              <a:gd name="connsiteX4243" fmla="*/ 2229538 w 8014260"/>
              <a:gd name="connsiteY4243" fmla="*/ 3577819 h 4925968"/>
              <a:gd name="connsiteX4244" fmla="*/ 2249495 w 8014260"/>
              <a:gd name="connsiteY4244" fmla="*/ 3567532 h 4925968"/>
              <a:gd name="connsiteX4245" fmla="*/ 4633472 w 8014260"/>
              <a:gd name="connsiteY4245" fmla="*/ 3566572 h 4925968"/>
              <a:gd name="connsiteX4246" fmla="*/ 4667214 w 8014260"/>
              <a:gd name="connsiteY4246" fmla="*/ 3598462 h 4925968"/>
              <a:gd name="connsiteX4247" fmla="*/ 4640399 w 8014260"/>
              <a:gd name="connsiteY4247" fmla="*/ 3638718 h 4925968"/>
              <a:gd name="connsiteX4248" fmla="*/ 4606726 w 8014260"/>
              <a:gd name="connsiteY4248" fmla="*/ 3606486 h 4925968"/>
              <a:gd name="connsiteX4249" fmla="*/ 4633472 w 8014260"/>
              <a:gd name="connsiteY4249" fmla="*/ 3566572 h 4925968"/>
              <a:gd name="connsiteX4250" fmla="*/ 3680536 w 8014260"/>
              <a:gd name="connsiteY4250" fmla="*/ 3565655 h 4925968"/>
              <a:gd name="connsiteX4251" fmla="*/ 3689811 w 8014260"/>
              <a:gd name="connsiteY4251" fmla="*/ 3571784 h 4925968"/>
              <a:gd name="connsiteX4252" fmla="*/ 3665465 w 8014260"/>
              <a:gd name="connsiteY4252" fmla="*/ 3595719 h 4925968"/>
              <a:gd name="connsiteX4253" fmla="*/ 3635016 w 8014260"/>
              <a:gd name="connsiteY4253" fmla="*/ 3593867 h 4925968"/>
              <a:gd name="connsiteX4254" fmla="*/ 3661076 w 8014260"/>
              <a:gd name="connsiteY4254" fmla="*/ 3569658 h 4925968"/>
              <a:gd name="connsiteX4255" fmla="*/ 3680536 w 8014260"/>
              <a:gd name="connsiteY4255" fmla="*/ 3565655 h 4925968"/>
              <a:gd name="connsiteX4256" fmla="*/ 468840 w 8014260"/>
              <a:gd name="connsiteY4256" fmla="*/ 3563871 h 4925968"/>
              <a:gd name="connsiteX4257" fmla="*/ 476368 w 8014260"/>
              <a:gd name="connsiteY4257" fmla="*/ 3565475 h 4925968"/>
              <a:gd name="connsiteX4258" fmla="*/ 460454 w 8014260"/>
              <a:gd name="connsiteY4258" fmla="*/ 3579945 h 4925968"/>
              <a:gd name="connsiteX4259" fmla="*/ 439607 w 8014260"/>
              <a:gd name="connsiteY4259" fmla="*/ 3582208 h 4925968"/>
              <a:gd name="connsiteX4260" fmla="*/ 455241 w 8014260"/>
              <a:gd name="connsiteY4260" fmla="*/ 3568081 h 4925968"/>
              <a:gd name="connsiteX4261" fmla="*/ 468840 w 8014260"/>
              <a:gd name="connsiteY4261" fmla="*/ 3563871 h 4925968"/>
              <a:gd name="connsiteX4262" fmla="*/ 2385694 w 8014260"/>
              <a:gd name="connsiteY4262" fmla="*/ 3563485 h 4925968"/>
              <a:gd name="connsiteX4263" fmla="*/ 2409423 w 8014260"/>
              <a:gd name="connsiteY4263" fmla="*/ 3571098 h 4925968"/>
              <a:gd name="connsiteX4264" fmla="*/ 2388711 w 8014260"/>
              <a:gd name="connsiteY4264" fmla="*/ 3580836 h 4925968"/>
              <a:gd name="connsiteX4265" fmla="*/ 2364708 w 8014260"/>
              <a:gd name="connsiteY4265" fmla="*/ 3572607 h 4925968"/>
              <a:gd name="connsiteX4266" fmla="*/ 2385694 w 8014260"/>
              <a:gd name="connsiteY4266" fmla="*/ 3563485 h 4925968"/>
              <a:gd name="connsiteX4267" fmla="*/ 4294001 w 8014260"/>
              <a:gd name="connsiteY4267" fmla="*/ 3562663 h 4925968"/>
              <a:gd name="connsiteX4268" fmla="*/ 4325547 w 8014260"/>
              <a:gd name="connsiteY4268" fmla="*/ 3582963 h 4925968"/>
              <a:gd name="connsiteX4269" fmla="*/ 4298253 w 8014260"/>
              <a:gd name="connsiteY4269" fmla="*/ 3614989 h 4925968"/>
              <a:gd name="connsiteX4270" fmla="*/ 4265128 w 8014260"/>
              <a:gd name="connsiteY4270" fmla="*/ 3593592 h 4925968"/>
              <a:gd name="connsiteX4271" fmla="*/ 4294001 w 8014260"/>
              <a:gd name="connsiteY4271" fmla="*/ 3562663 h 4925968"/>
              <a:gd name="connsiteX4272" fmla="*/ 3605818 w 8014260"/>
              <a:gd name="connsiteY4272" fmla="*/ 3562577 h 4925968"/>
              <a:gd name="connsiteX4273" fmla="*/ 3616019 w 8014260"/>
              <a:gd name="connsiteY4273" fmla="*/ 3567463 h 4925968"/>
              <a:gd name="connsiteX4274" fmla="*/ 3593319 w 8014260"/>
              <a:gd name="connsiteY4274" fmla="*/ 3592152 h 4925968"/>
              <a:gd name="connsiteX4275" fmla="*/ 3563350 w 8014260"/>
              <a:gd name="connsiteY4275" fmla="*/ 3591878 h 4925968"/>
              <a:gd name="connsiteX4276" fmla="*/ 3587284 w 8014260"/>
              <a:gd name="connsiteY4276" fmla="*/ 3566846 h 4925968"/>
              <a:gd name="connsiteX4277" fmla="*/ 3605818 w 8014260"/>
              <a:gd name="connsiteY4277" fmla="*/ 3562577 h 4925968"/>
              <a:gd name="connsiteX4278" fmla="*/ 209999 w 8014260"/>
              <a:gd name="connsiteY4278" fmla="*/ 3561565 h 4925968"/>
              <a:gd name="connsiteX4279" fmla="*/ 198888 w 8014260"/>
              <a:gd name="connsiteY4279" fmla="*/ 3574321 h 4925968"/>
              <a:gd name="connsiteX4280" fmla="*/ 186065 w 8014260"/>
              <a:gd name="connsiteY4280" fmla="*/ 3581042 h 4925968"/>
              <a:gd name="connsiteX4281" fmla="*/ 196897 w 8014260"/>
              <a:gd name="connsiteY4281" fmla="*/ 3568835 h 4925968"/>
              <a:gd name="connsiteX4282" fmla="*/ 209999 w 8014260"/>
              <a:gd name="connsiteY4282" fmla="*/ 3561565 h 4925968"/>
              <a:gd name="connsiteX4283" fmla="*/ 542749 w 8014260"/>
              <a:gd name="connsiteY4283" fmla="*/ 3561085 h 4925968"/>
              <a:gd name="connsiteX4284" fmla="*/ 550088 w 8014260"/>
              <a:gd name="connsiteY4284" fmla="*/ 3564926 h 4925968"/>
              <a:gd name="connsiteX4285" fmla="*/ 533837 w 8014260"/>
              <a:gd name="connsiteY4285" fmla="*/ 3580357 h 4925968"/>
              <a:gd name="connsiteX4286" fmla="*/ 511339 w 8014260"/>
              <a:gd name="connsiteY4286" fmla="*/ 3579877 h 4925968"/>
              <a:gd name="connsiteX4287" fmla="*/ 527802 w 8014260"/>
              <a:gd name="connsiteY4287" fmla="*/ 3564652 h 4925968"/>
              <a:gd name="connsiteX4288" fmla="*/ 542749 w 8014260"/>
              <a:gd name="connsiteY4288" fmla="*/ 3561085 h 4925968"/>
              <a:gd name="connsiteX4289" fmla="*/ 4085724 w 8014260"/>
              <a:gd name="connsiteY4289" fmla="*/ 3560949 h 4925968"/>
              <a:gd name="connsiteX4290" fmla="*/ 4118094 w 8014260"/>
              <a:gd name="connsiteY4290" fmla="*/ 3575145 h 4925968"/>
              <a:gd name="connsiteX4291" fmla="*/ 4091210 w 8014260"/>
              <a:gd name="connsiteY4291" fmla="*/ 3601891 h 4925968"/>
              <a:gd name="connsiteX4292" fmla="*/ 4059458 w 8014260"/>
              <a:gd name="connsiteY4292" fmla="*/ 3589821 h 4925968"/>
              <a:gd name="connsiteX4293" fmla="*/ 4085724 w 8014260"/>
              <a:gd name="connsiteY4293" fmla="*/ 3560949 h 4925968"/>
              <a:gd name="connsiteX4294" fmla="*/ 3532788 w 8014260"/>
              <a:gd name="connsiteY4294" fmla="*/ 3559474 h 4925968"/>
              <a:gd name="connsiteX4295" fmla="*/ 3542021 w 8014260"/>
              <a:gd name="connsiteY4295" fmla="*/ 3565338 h 4925968"/>
              <a:gd name="connsiteX4296" fmla="*/ 3518498 w 8014260"/>
              <a:gd name="connsiteY4296" fmla="*/ 3590713 h 4925968"/>
              <a:gd name="connsiteX4297" fmla="*/ 3490449 w 8014260"/>
              <a:gd name="connsiteY4297" fmla="*/ 3589478 h 4925968"/>
              <a:gd name="connsiteX4298" fmla="*/ 3514452 w 8014260"/>
              <a:gd name="connsiteY4298" fmla="*/ 3563692 h 4925968"/>
              <a:gd name="connsiteX4299" fmla="*/ 3532788 w 8014260"/>
              <a:gd name="connsiteY4299" fmla="*/ 3559474 h 4925968"/>
              <a:gd name="connsiteX4300" fmla="*/ 2730035 w 8014260"/>
              <a:gd name="connsiteY4300" fmla="*/ 3559303 h 4925968"/>
              <a:gd name="connsiteX4301" fmla="*/ 2754449 w 8014260"/>
              <a:gd name="connsiteY4301" fmla="*/ 3564995 h 4925968"/>
              <a:gd name="connsiteX4302" fmla="*/ 2735452 w 8014260"/>
              <a:gd name="connsiteY4302" fmla="*/ 3577682 h 4925968"/>
              <a:gd name="connsiteX4303" fmla="*/ 2710078 w 8014260"/>
              <a:gd name="connsiteY4303" fmla="*/ 3571784 h 4925968"/>
              <a:gd name="connsiteX4304" fmla="*/ 2730035 w 8014260"/>
              <a:gd name="connsiteY4304" fmla="*/ 3559303 h 4925968"/>
              <a:gd name="connsiteX4305" fmla="*/ 3029978 w 8014260"/>
              <a:gd name="connsiteY4305" fmla="*/ 3558128 h 4925968"/>
              <a:gd name="connsiteX4306" fmla="*/ 3038027 w 8014260"/>
              <a:gd name="connsiteY4306" fmla="*/ 3565269 h 4925968"/>
              <a:gd name="connsiteX4307" fmla="*/ 3016630 w 8014260"/>
              <a:gd name="connsiteY4307" fmla="*/ 3585706 h 4925968"/>
              <a:gd name="connsiteX4308" fmla="*/ 2990981 w 8014260"/>
              <a:gd name="connsiteY4308" fmla="*/ 3578711 h 4925968"/>
              <a:gd name="connsiteX4309" fmla="*/ 3012927 w 8014260"/>
              <a:gd name="connsiteY4309" fmla="*/ 3559371 h 4925968"/>
              <a:gd name="connsiteX4310" fmla="*/ 3029978 w 8014260"/>
              <a:gd name="connsiteY4310" fmla="*/ 3558128 h 4925968"/>
              <a:gd name="connsiteX4311" fmla="*/ 6619669 w 8014260"/>
              <a:gd name="connsiteY4311" fmla="*/ 3557545 h 4925968"/>
              <a:gd name="connsiteX4312" fmla="*/ 6634088 w 8014260"/>
              <a:gd name="connsiteY4312" fmla="*/ 3569178 h 4925968"/>
              <a:gd name="connsiteX4313" fmla="*/ 6602815 w 8014260"/>
              <a:gd name="connsiteY4313" fmla="*/ 3620339 h 4925968"/>
              <a:gd name="connsiteX4314" fmla="*/ 6563519 w 8014260"/>
              <a:gd name="connsiteY4314" fmla="*/ 3618487 h 4925968"/>
              <a:gd name="connsiteX4315" fmla="*/ 6593009 w 8014260"/>
              <a:gd name="connsiteY4315" fmla="*/ 3566434 h 4925968"/>
              <a:gd name="connsiteX4316" fmla="*/ 6619669 w 8014260"/>
              <a:gd name="connsiteY4316" fmla="*/ 3557545 h 4925968"/>
              <a:gd name="connsiteX4317" fmla="*/ 306969 w 8014260"/>
              <a:gd name="connsiteY4317" fmla="*/ 3556216 h 4925968"/>
              <a:gd name="connsiteX4318" fmla="*/ 294352 w 8014260"/>
              <a:gd name="connsiteY4318" fmla="*/ 3568149 h 4925968"/>
              <a:gd name="connsiteX4319" fmla="*/ 277346 w 8014260"/>
              <a:gd name="connsiteY4319" fmla="*/ 3577682 h 4925968"/>
              <a:gd name="connsiteX4320" fmla="*/ 288250 w 8014260"/>
              <a:gd name="connsiteY4320" fmla="*/ 3567189 h 4925968"/>
              <a:gd name="connsiteX4321" fmla="*/ 306969 w 8014260"/>
              <a:gd name="connsiteY4321" fmla="*/ 3556216 h 4925968"/>
              <a:gd name="connsiteX4322" fmla="*/ 2520796 w 8014260"/>
              <a:gd name="connsiteY4322" fmla="*/ 3556080 h 4925968"/>
              <a:gd name="connsiteX4323" fmla="*/ 2544594 w 8014260"/>
              <a:gd name="connsiteY4323" fmla="*/ 3562115 h 4925968"/>
              <a:gd name="connsiteX4324" fmla="*/ 2524088 w 8014260"/>
              <a:gd name="connsiteY4324" fmla="*/ 3571784 h 4925968"/>
              <a:gd name="connsiteX4325" fmla="*/ 2500017 w 8014260"/>
              <a:gd name="connsiteY4325" fmla="*/ 3565064 h 4925968"/>
              <a:gd name="connsiteX4326" fmla="*/ 2520796 w 8014260"/>
              <a:gd name="connsiteY4326" fmla="*/ 3556080 h 4925968"/>
              <a:gd name="connsiteX4327" fmla="*/ 3460008 w 8014260"/>
              <a:gd name="connsiteY4327" fmla="*/ 3555084 h 4925968"/>
              <a:gd name="connsiteX4328" fmla="*/ 3469053 w 8014260"/>
              <a:gd name="connsiteY4328" fmla="*/ 3562114 h 4925968"/>
              <a:gd name="connsiteX4329" fmla="*/ 3445050 w 8014260"/>
              <a:gd name="connsiteY4329" fmla="*/ 3586666 h 4925968"/>
              <a:gd name="connsiteX4330" fmla="*/ 3417686 w 8014260"/>
              <a:gd name="connsiteY4330" fmla="*/ 3584540 h 4925968"/>
              <a:gd name="connsiteX4331" fmla="*/ 3440112 w 8014260"/>
              <a:gd name="connsiteY4331" fmla="*/ 3559576 h 4925968"/>
              <a:gd name="connsiteX4332" fmla="*/ 3460008 w 8014260"/>
              <a:gd name="connsiteY4332" fmla="*/ 3555084 h 4925968"/>
              <a:gd name="connsiteX4333" fmla="*/ 1362693 w 8014260"/>
              <a:gd name="connsiteY4333" fmla="*/ 3552033 h 4925968"/>
              <a:gd name="connsiteX4334" fmla="*/ 1386971 w 8014260"/>
              <a:gd name="connsiteY4334" fmla="*/ 3567258 h 4925968"/>
              <a:gd name="connsiteX4335" fmla="*/ 1366395 w 8014260"/>
              <a:gd name="connsiteY4335" fmla="*/ 3585637 h 4925968"/>
              <a:gd name="connsiteX4336" fmla="*/ 1343973 w 8014260"/>
              <a:gd name="connsiteY4336" fmla="*/ 3571510 h 4925968"/>
              <a:gd name="connsiteX4337" fmla="*/ 1362693 w 8014260"/>
              <a:gd name="connsiteY4337" fmla="*/ 3552033 h 4925968"/>
              <a:gd name="connsiteX4338" fmla="*/ 810284 w 8014260"/>
              <a:gd name="connsiteY4338" fmla="*/ 3551484 h 4925968"/>
              <a:gd name="connsiteX4339" fmla="*/ 832980 w 8014260"/>
              <a:gd name="connsiteY4339" fmla="*/ 3561223 h 4925968"/>
              <a:gd name="connsiteX4340" fmla="*/ 814191 w 8014260"/>
              <a:gd name="connsiteY4340" fmla="*/ 3579259 h 4925968"/>
              <a:gd name="connsiteX4341" fmla="*/ 791765 w 8014260"/>
              <a:gd name="connsiteY4341" fmla="*/ 3569726 h 4925968"/>
              <a:gd name="connsiteX4342" fmla="*/ 810284 w 8014260"/>
              <a:gd name="connsiteY4342" fmla="*/ 3551484 h 4925968"/>
              <a:gd name="connsiteX4343" fmla="*/ 123314 w 8014260"/>
              <a:gd name="connsiteY4343" fmla="*/ 3550936 h 4925968"/>
              <a:gd name="connsiteX4344" fmla="*/ 115357 w 8014260"/>
              <a:gd name="connsiteY4344" fmla="*/ 3561909 h 4925968"/>
              <a:gd name="connsiteX4345" fmla="*/ 102945 w 8014260"/>
              <a:gd name="connsiteY4345" fmla="*/ 3563623 h 4925968"/>
              <a:gd name="connsiteX4346" fmla="*/ 112341 w 8014260"/>
              <a:gd name="connsiteY4346" fmla="*/ 3554022 h 4925968"/>
              <a:gd name="connsiteX4347" fmla="*/ 123314 w 8014260"/>
              <a:gd name="connsiteY4347" fmla="*/ 3550936 h 4925968"/>
              <a:gd name="connsiteX4348" fmla="*/ 1019313 w 8014260"/>
              <a:gd name="connsiteY4348" fmla="*/ 3550524 h 4925968"/>
              <a:gd name="connsiteX4349" fmla="*/ 1041398 w 8014260"/>
              <a:gd name="connsiteY4349" fmla="*/ 3562731 h 4925968"/>
              <a:gd name="connsiteX4350" fmla="*/ 1023634 w 8014260"/>
              <a:gd name="connsiteY4350" fmla="*/ 3583100 h 4925968"/>
              <a:gd name="connsiteX4351" fmla="*/ 1000044 w 8014260"/>
              <a:gd name="connsiteY4351" fmla="*/ 3572264 h 4925968"/>
              <a:gd name="connsiteX4352" fmla="*/ 1019313 w 8014260"/>
              <a:gd name="connsiteY4352" fmla="*/ 3550524 h 4925968"/>
              <a:gd name="connsiteX4353" fmla="*/ 5942870 w 8014260"/>
              <a:gd name="connsiteY4353" fmla="*/ 3548536 h 4925968"/>
              <a:gd name="connsiteX4354" fmla="*/ 5979080 w 8014260"/>
              <a:gd name="connsiteY4354" fmla="*/ 3577134 h 4925968"/>
              <a:gd name="connsiteX4355" fmla="*/ 5948700 w 8014260"/>
              <a:gd name="connsiteY4355" fmla="*/ 3631586 h 4925968"/>
              <a:gd name="connsiteX4356" fmla="*/ 5912970 w 8014260"/>
              <a:gd name="connsiteY4356" fmla="*/ 3603126 h 4925968"/>
              <a:gd name="connsiteX4357" fmla="*/ 5942870 w 8014260"/>
              <a:gd name="connsiteY4357" fmla="*/ 3548536 h 4925968"/>
              <a:gd name="connsiteX4358" fmla="*/ 5243285 w 8014260"/>
              <a:gd name="connsiteY4358" fmla="*/ 3547918 h 4925968"/>
              <a:gd name="connsiteX4359" fmla="*/ 5279632 w 8014260"/>
              <a:gd name="connsiteY4359" fmla="*/ 3588243 h 4925968"/>
              <a:gd name="connsiteX4360" fmla="*/ 5252680 w 8014260"/>
              <a:gd name="connsiteY4360" fmla="*/ 3640364 h 4925968"/>
              <a:gd name="connsiteX4361" fmla="*/ 5216539 w 8014260"/>
              <a:gd name="connsiteY4361" fmla="*/ 3599627 h 4925968"/>
              <a:gd name="connsiteX4362" fmla="*/ 5243285 w 8014260"/>
              <a:gd name="connsiteY4362" fmla="*/ 3547918 h 4925968"/>
              <a:gd name="connsiteX4363" fmla="*/ 3386045 w 8014260"/>
              <a:gd name="connsiteY4363" fmla="*/ 3547781 h 4925968"/>
              <a:gd name="connsiteX4364" fmla="*/ 3394643 w 8014260"/>
              <a:gd name="connsiteY4364" fmla="*/ 3555462 h 4925968"/>
              <a:gd name="connsiteX4365" fmla="*/ 3371532 w 8014260"/>
              <a:gd name="connsiteY4365" fmla="*/ 3580974 h 4925968"/>
              <a:gd name="connsiteX4366" fmla="*/ 3345128 w 8014260"/>
              <a:gd name="connsiteY4366" fmla="*/ 3576447 h 4925968"/>
              <a:gd name="connsiteX4367" fmla="*/ 3368034 w 8014260"/>
              <a:gd name="connsiteY4367" fmla="*/ 3550593 h 4925968"/>
              <a:gd name="connsiteX4368" fmla="*/ 3386045 w 8014260"/>
              <a:gd name="connsiteY4368" fmla="*/ 3547781 h 4925968"/>
              <a:gd name="connsiteX4369" fmla="*/ 2955533 w 8014260"/>
              <a:gd name="connsiteY4369" fmla="*/ 3545860 h 4925968"/>
              <a:gd name="connsiteX4370" fmla="*/ 2963755 w 8014260"/>
              <a:gd name="connsiteY4370" fmla="*/ 3551004 h 4925968"/>
              <a:gd name="connsiteX4371" fmla="*/ 2941946 w 8014260"/>
              <a:gd name="connsiteY4371" fmla="*/ 3568286 h 4925968"/>
              <a:gd name="connsiteX4372" fmla="*/ 2917600 w 8014260"/>
              <a:gd name="connsiteY4372" fmla="*/ 3563211 h 4925968"/>
              <a:gd name="connsiteX4373" fmla="*/ 2939340 w 8014260"/>
              <a:gd name="connsiteY4373" fmla="*/ 3546889 h 4925968"/>
              <a:gd name="connsiteX4374" fmla="*/ 2955533 w 8014260"/>
              <a:gd name="connsiteY4374" fmla="*/ 3545860 h 4925968"/>
              <a:gd name="connsiteX4375" fmla="*/ 6544548 w 8014260"/>
              <a:gd name="connsiteY4375" fmla="*/ 3545544 h 4925968"/>
              <a:gd name="connsiteX4376" fmla="*/ 6557896 w 8014260"/>
              <a:gd name="connsiteY4376" fmla="*/ 3558960 h 4925968"/>
              <a:gd name="connsiteX4377" fmla="*/ 6526760 w 8014260"/>
              <a:gd name="connsiteY4377" fmla="*/ 3611424 h 4925968"/>
              <a:gd name="connsiteX4378" fmla="*/ 6488150 w 8014260"/>
              <a:gd name="connsiteY4378" fmla="*/ 3603948 h 4925968"/>
              <a:gd name="connsiteX4379" fmla="*/ 6518805 w 8014260"/>
              <a:gd name="connsiteY4379" fmla="*/ 3552651 h 4925968"/>
              <a:gd name="connsiteX4380" fmla="*/ 6544548 w 8014260"/>
              <a:gd name="connsiteY4380" fmla="*/ 3545544 h 4925968"/>
              <a:gd name="connsiteX4381" fmla="*/ 390983 w 8014260"/>
              <a:gd name="connsiteY4381" fmla="*/ 3544009 h 4925968"/>
              <a:gd name="connsiteX4382" fmla="*/ 377263 w 8014260"/>
              <a:gd name="connsiteY4382" fmla="*/ 3557107 h 4925968"/>
              <a:gd name="connsiteX4383" fmla="*/ 358200 w 8014260"/>
              <a:gd name="connsiteY4383" fmla="*/ 3564240 h 4925968"/>
              <a:gd name="connsiteX4384" fmla="*/ 372121 w 8014260"/>
              <a:gd name="connsiteY4384" fmla="*/ 3551416 h 4925968"/>
              <a:gd name="connsiteX4385" fmla="*/ 390983 w 8014260"/>
              <a:gd name="connsiteY4385" fmla="*/ 3544009 h 4925968"/>
              <a:gd name="connsiteX4386" fmla="*/ 4767820 w 8014260"/>
              <a:gd name="connsiteY4386" fmla="*/ 3543598 h 4925968"/>
              <a:gd name="connsiteX4387" fmla="*/ 4801013 w 8014260"/>
              <a:gd name="connsiteY4387" fmla="*/ 3579260 h 4925968"/>
              <a:gd name="connsiteX4388" fmla="*/ 4773239 w 8014260"/>
              <a:gd name="connsiteY4388" fmla="*/ 3621916 h 4925968"/>
              <a:gd name="connsiteX4389" fmla="*/ 4740183 w 8014260"/>
              <a:gd name="connsiteY4389" fmla="*/ 3585912 h 4925968"/>
              <a:gd name="connsiteX4390" fmla="*/ 4767820 w 8014260"/>
              <a:gd name="connsiteY4390" fmla="*/ 3543598 h 4925968"/>
              <a:gd name="connsiteX4391" fmla="*/ 2655831 w 8014260"/>
              <a:gd name="connsiteY4391" fmla="*/ 3543530 h 4925968"/>
              <a:gd name="connsiteX4392" fmla="*/ 2679628 w 8014260"/>
              <a:gd name="connsiteY4392" fmla="*/ 3548810 h 4925968"/>
              <a:gd name="connsiteX4393" fmla="*/ 2659192 w 8014260"/>
              <a:gd name="connsiteY4393" fmla="*/ 3558411 h 4925968"/>
              <a:gd name="connsiteX4394" fmla="*/ 2635120 w 8014260"/>
              <a:gd name="connsiteY4394" fmla="*/ 3552994 h 4925968"/>
              <a:gd name="connsiteX4395" fmla="*/ 2655831 w 8014260"/>
              <a:gd name="connsiteY4395" fmla="*/ 3543530 h 4925968"/>
              <a:gd name="connsiteX4396" fmla="*/ 1495737 w 8014260"/>
              <a:gd name="connsiteY4396" fmla="*/ 3541746 h 4925968"/>
              <a:gd name="connsiteX4397" fmla="*/ 1521663 w 8014260"/>
              <a:gd name="connsiteY4397" fmla="*/ 3555393 h 4925968"/>
              <a:gd name="connsiteX4398" fmla="*/ 1503212 w 8014260"/>
              <a:gd name="connsiteY4398" fmla="*/ 3573498 h 4925968"/>
              <a:gd name="connsiteX4399" fmla="*/ 1478798 w 8014260"/>
              <a:gd name="connsiteY4399" fmla="*/ 3559028 h 4925968"/>
              <a:gd name="connsiteX4400" fmla="*/ 1495737 w 8014260"/>
              <a:gd name="connsiteY4400" fmla="*/ 3541746 h 4925968"/>
              <a:gd name="connsiteX4401" fmla="*/ 2309159 w 8014260"/>
              <a:gd name="connsiteY4401" fmla="*/ 3540443 h 4925968"/>
              <a:gd name="connsiteX4402" fmla="*/ 2334122 w 8014260"/>
              <a:gd name="connsiteY4402" fmla="*/ 3547850 h 4925968"/>
              <a:gd name="connsiteX4403" fmla="*/ 2314371 w 8014260"/>
              <a:gd name="connsiteY4403" fmla="*/ 3556216 h 4925968"/>
              <a:gd name="connsiteX4404" fmla="*/ 2290985 w 8014260"/>
              <a:gd name="connsiteY4404" fmla="*/ 3548055 h 4925968"/>
              <a:gd name="connsiteX4405" fmla="*/ 2309159 w 8014260"/>
              <a:gd name="connsiteY4405" fmla="*/ 3540443 h 4925968"/>
              <a:gd name="connsiteX4406" fmla="*/ 2175427 w 8014260"/>
              <a:gd name="connsiteY4406" fmla="*/ 3539551 h 4925968"/>
              <a:gd name="connsiteX4407" fmla="*/ 2198882 w 8014260"/>
              <a:gd name="connsiteY4407" fmla="*/ 3549290 h 4925968"/>
              <a:gd name="connsiteX4408" fmla="*/ 2177142 w 8014260"/>
              <a:gd name="connsiteY4408" fmla="*/ 3557862 h 4925968"/>
              <a:gd name="connsiteX4409" fmla="*/ 2155402 w 8014260"/>
              <a:gd name="connsiteY4409" fmla="*/ 3547301 h 4925968"/>
              <a:gd name="connsiteX4410" fmla="*/ 2175427 w 8014260"/>
              <a:gd name="connsiteY4410" fmla="*/ 3539551 h 4925968"/>
              <a:gd name="connsiteX4411" fmla="*/ 294146 w 8014260"/>
              <a:gd name="connsiteY4411" fmla="*/ 3539208 h 4925968"/>
              <a:gd name="connsiteX4412" fmla="*/ 283105 w 8014260"/>
              <a:gd name="connsiteY4412" fmla="*/ 3551415 h 4925968"/>
              <a:gd name="connsiteX4413" fmla="*/ 266919 w 8014260"/>
              <a:gd name="connsiteY4413" fmla="*/ 3561634 h 4925968"/>
              <a:gd name="connsiteX4414" fmla="*/ 280637 w 8014260"/>
              <a:gd name="connsiteY4414" fmla="*/ 3547438 h 4925968"/>
              <a:gd name="connsiteX4415" fmla="*/ 294146 w 8014260"/>
              <a:gd name="connsiteY4415" fmla="*/ 3539208 h 4925968"/>
              <a:gd name="connsiteX4416" fmla="*/ 2444056 w 8014260"/>
              <a:gd name="connsiteY4416" fmla="*/ 3538249 h 4925968"/>
              <a:gd name="connsiteX4417" fmla="*/ 2469430 w 8014260"/>
              <a:gd name="connsiteY4417" fmla="*/ 3543735 h 4925968"/>
              <a:gd name="connsiteX4418" fmla="*/ 2450296 w 8014260"/>
              <a:gd name="connsiteY4418" fmla="*/ 3551828 h 4925968"/>
              <a:gd name="connsiteX4419" fmla="*/ 2426773 w 8014260"/>
              <a:gd name="connsiteY4419" fmla="*/ 3546410 h 4925968"/>
              <a:gd name="connsiteX4420" fmla="*/ 2444056 w 8014260"/>
              <a:gd name="connsiteY4420" fmla="*/ 3538249 h 4925968"/>
              <a:gd name="connsiteX4421" fmla="*/ 4032994 w 8014260"/>
              <a:gd name="connsiteY4421" fmla="*/ 3537297 h 4925968"/>
              <a:gd name="connsiteX4422" fmla="*/ 4043273 w 8014260"/>
              <a:gd name="connsiteY4422" fmla="*/ 3547781 h 4925968"/>
              <a:gd name="connsiteX4423" fmla="*/ 4018652 w 8014260"/>
              <a:gd name="connsiteY4423" fmla="*/ 3575144 h 4925968"/>
              <a:gd name="connsiteX4424" fmla="*/ 3985871 w 8014260"/>
              <a:gd name="connsiteY4424" fmla="*/ 3565543 h 4925968"/>
              <a:gd name="connsiteX4425" fmla="*/ 4012275 w 8014260"/>
              <a:gd name="connsiteY4425" fmla="*/ 3538591 h 4925968"/>
              <a:gd name="connsiteX4426" fmla="*/ 4032994 w 8014260"/>
              <a:gd name="connsiteY4426" fmla="*/ 3537297 h 4925968"/>
              <a:gd name="connsiteX4427" fmla="*/ 2038961 w 8014260"/>
              <a:gd name="connsiteY4427" fmla="*/ 3537083 h 4925968"/>
              <a:gd name="connsiteX4428" fmla="*/ 2063308 w 8014260"/>
              <a:gd name="connsiteY4428" fmla="*/ 3548056 h 4925968"/>
              <a:gd name="connsiteX4429" fmla="*/ 2042664 w 8014260"/>
              <a:gd name="connsiteY4429" fmla="*/ 3558343 h 4925968"/>
              <a:gd name="connsiteX4430" fmla="*/ 2020102 w 8014260"/>
              <a:gd name="connsiteY4430" fmla="*/ 3547919 h 4925968"/>
              <a:gd name="connsiteX4431" fmla="*/ 2038961 w 8014260"/>
              <a:gd name="connsiteY4431" fmla="*/ 3537083 h 4925968"/>
              <a:gd name="connsiteX4432" fmla="*/ 6180672 w 8014260"/>
              <a:gd name="connsiteY4432" fmla="*/ 3536765 h 4925968"/>
              <a:gd name="connsiteX4433" fmla="*/ 6193119 w 8014260"/>
              <a:gd name="connsiteY4433" fmla="*/ 3558686 h 4925968"/>
              <a:gd name="connsiteX4434" fmla="*/ 6163698 w 8014260"/>
              <a:gd name="connsiteY4434" fmla="*/ 3611835 h 4925968"/>
              <a:gd name="connsiteX4435" fmla="*/ 6125225 w 8014260"/>
              <a:gd name="connsiteY4435" fmla="*/ 3591055 h 4925968"/>
              <a:gd name="connsiteX4436" fmla="*/ 6154851 w 8014260"/>
              <a:gd name="connsiteY4436" fmla="*/ 3538043 h 4925968"/>
              <a:gd name="connsiteX4437" fmla="*/ 6180672 w 8014260"/>
              <a:gd name="connsiteY4437" fmla="*/ 3536765 h 4925968"/>
              <a:gd name="connsiteX4438" fmla="*/ 5741905 w 8014260"/>
              <a:gd name="connsiteY4438" fmla="*/ 3536538 h 4925968"/>
              <a:gd name="connsiteX4439" fmla="*/ 5764356 w 8014260"/>
              <a:gd name="connsiteY4439" fmla="*/ 3571990 h 4925968"/>
              <a:gd name="connsiteX4440" fmla="*/ 5736718 w 8014260"/>
              <a:gd name="connsiteY4440" fmla="*/ 3625277 h 4925968"/>
              <a:gd name="connsiteX4441" fmla="*/ 5699548 w 8014260"/>
              <a:gd name="connsiteY4441" fmla="*/ 3591878 h 4925968"/>
              <a:gd name="connsiteX4442" fmla="*/ 5728900 w 8014260"/>
              <a:gd name="connsiteY4442" fmla="*/ 3536877 h 4925968"/>
              <a:gd name="connsiteX4443" fmla="*/ 5741905 w 8014260"/>
              <a:gd name="connsiteY4443" fmla="*/ 3536538 h 4925968"/>
              <a:gd name="connsiteX4444" fmla="*/ 3311369 w 8014260"/>
              <a:gd name="connsiteY4444" fmla="*/ 3536036 h 4925968"/>
              <a:gd name="connsiteX4445" fmla="*/ 3320302 w 8014260"/>
              <a:gd name="connsiteY4445" fmla="*/ 3544009 h 4925968"/>
              <a:gd name="connsiteX4446" fmla="*/ 3298014 w 8014260"/>
              <a:gd name="connsiteY4446" fmla="*/ 3570686 h 4925968"/>
              <a:gd name="connsiteX4447" fmla="*/ 3271405 w 8014260"/>
              <a:gd name="connsiteY4447" fmla="*/ 3566160 h 4925968"/>
              <a:gd name="connsiteX4448" fmla="*/ 3293899 w 8014260"/>
              <a:gd name="connsiteY4448" fmla="*/ 3538454 h 4925968"/>
              <a:gd name="connsiteX4449" fmla="*/ 3311369 w 8014260"/>
              <a:gd name="connsiteY4449" fmla="*/ 3536036 h 4925968"/>
              <a:gd name="connsiteX4450" fmla="*/ 1632967 w 8014260"/>
              <a:gd name="connsiteY4450" fmla="*/ 3535916 h 4925968"/>
              <a:gd name="connsiteX4451" fmla="*/ 1657108 w 8014260"/>
              <a:gd name="connsiteY4451" fmla="*/ 3550661 h 4925968"/>
              <a:gd name="connsiteX4452" fmla="*/ 1636261 w 8014260"/>
              <a:gd name="connsiteY4452" fmla="*/ 3565749 h 4925968"/>
              <a:gd name="connsiteX4453" fmla="*/ 1613766 w 8014260"/>
              <a:gd name="connsiteY4453" fmla="*/ 3550113 h 4925968"/>
              <a:gd name="connsiteX4454" fmla="*/ 1632967 w 8014260"/>
              <a:gd name="connsiteY4454" fmla="*/ 3535916 h 4925968"/>
              <a:gd name="connsiteX4455" fmla="*/ 2879084 w 8014260"/>
              <a:gd name="connsiteY4455" fmla="*/ 3535153 h 4925968"/>
              <a:gd name="connsiteX4456" fmla="*/ 2888728 w 8014260"/>
              <a:gd name="connsiteY4456" fmla="*/ 3539620 h 4925968"/>
              <a:gd name="connsiteX4457" fmla="*/ 2870143 w 8014260"/>
              <a:gd name="connsiteY4457" fmla="*/ 3553610 h 4925968"/>
              <a:gd name="connsiteX4458" fmla="*/ 2844631 w 8014260"/>
              <a:gd name="connsiteY4458" fmla="*/ 3550113 h 4925968"/>
              <a:gd name="connsiteX4459" fmla="*/ 2861571 w 8014260"/>
              <a:gd name="connsiteY4459" fmla="*/ 3536808 h 4925968"/>
              <a:gd name="connsiteX4460" fmla="*/ 2879084 w 8014260"/>
              <a:gd name="connsiteY4460" fmla="*/ 3535153 h 4925968"/>
              <a:gd name="connsiteX4461" fmla="*/ 1903037 w 8014260"/>
              <a:gd name="connsiteY4461" fmla="*/ 3534751 h 4925968"/>
              <a:gd name="connsiteX4462" fmla="*/ 1927722 w 8014260"/>
              <a:gd name="connsiteY4462" fmla="*/ 3547027 h 4925968"/>
              <a:gd name="connsiteX4463" fmla="*/ 1907562 w 8014260"/>
              <a:gd name="connsiteY4463" fmla="*/ 3559029 h 4925968"/>
              <a:gd name="connsiteX4464" fmla="*/ 1884660 w 8014260"/>
              <a:gd name="connsiteY4464" fmla="*/ 3547575 h 4925968"/>
              <a:gd name="connsiteX4465" fmla="*/ 1903037 w 8014260"/>
              <a:gd name="connsiteY4465" fmla="*/ 3534751 h 4925968"/>
              <a:gd name="connsiteX4466" fmla="*/ 4426292 w 8014260"/>
              <a:gd name="connsiteY4466" fmla="*/ 3534271 h 4925968"/>
              <a:gd name="connsiteX4467" fmla="*/ 4458936 w 8014260"/>
              <a:gd name="connsiteY4467" fmla="*/ 3559508 h 4925968"/>
              <a:gd name="connsiteX4468" fmla="*/ 4432601 w 8014260"/>
              <a:gd name="connsiteY4468" fmla="*/ 3592975 h 4925968"/>
              <a:gd name="connsiteX4469" fmla="*/ 4398448 w 8014260"/>
              <a:gd name="connsiteY4469" fmla="*/ 3568972 h 4925968"/>
              <a:gd name="connsiteX4470" fmla="*/ 4426292 w 8014260"/>
              <a:gd name="connsiteY4470" fmla="*/ 3534271 h 4925968"/>
              <a:gd name="connsiteX4471" fmla="*/ 1767590 w 8014260"/>
              <a:gd name="connsiteY4471" fmla="*/ 3533996 h 4925968"/>
              <a:gd name="connsiteX4472" fmla="*/ 1792349 w 8014260"/>
              <a:gd name="connsiteY4472" fmla="*/ 3547438 h 4925968"/>
              <a:gd name="connsiteX4473" fmla="*/ 1772254 w 8014260"/>
              <a:gd name="connsiteY4473" fmla="*/ 3561154 h 4925968"/>
              <a:gd name="connsiteX4474" fmla="*/ 1749347 w 8014260"/>
              <a:gd name="connsiteY4474" fmla="*/ 3548672 h 4925968"/>
              <a:gd name="connsiteX4475" fmla="*/ 1767590 w 8014260"/>
              <a:gd name="connsiteY4475" fmla="*/ 3533996 h 4925968"/>
              <a:gd name="connsiteX4476" fmla="*/ 2579364 w 8014260"/>
              <a:gd name="connsiteY4476" fmla="*/ 3530979 h 4925968"/>
              <a:gd name="connsiteX4477" fmla="*/ 2604602 w 8014260"/>
              <a:gd name="connsiteY4477" fmla="*/ 3534683 h 4925968"/>
              <a:gd name="connsiteX4478" fmla="*/ 2585331 w 8014260"/>
              <a:gd name="connsiteY4478" fmla="*/ 3542912 h 4925968"/>
              <a:gd name="connsiteX4479" fmla="*/ 2561945 w 8014260"/>
              <a:gd name="connsiteY4479" fmla="*/ 3539003 h 4925968"/>
              <a:gd name="connsiteX4480" fmla="*/ 2579364 w 8014260"/>
              <a:gd name="connsiteY4480" fmla="*/ 3530979 h 4925968"/>
              <a:gd name="connsiteX4481" fmla="*/ 196078 w 8014260"/>
              <a:gd name="connsiteY4481" fmla="*/ 3527481 h 4925968"/>
              <a:gd name="connsiteX4482" fmla="*/ 188259 w 8014260"/>
              <a:gd name="connsiteY4482" fmla="*/ 3538591 h 4925968"/>
              <a:gd name="connsiteX4483" fmla="*/ 174747 w 8014260"/>
              <a:gd name="connsiteY4483" fmla="*/ 3545518 h 4925968"/>
              <a:gd name="connsiteX4484" fmla="*/ 183664 w 8014260"/>
              <a:gd name="connsiteY4484" fmla="*/ 3533174 h 4925968"/>
              <a:gd name="connsiteX4485" fmla="*/ 196078 w 8014260"/>
              <a:gd name="connsiteY4485" fmla="*/ 3527481 h 4925968"/>
              <a:gd name="connsiteX4486" fmla="*/ 6470448 w 8014260"/>
              <a:gd name="connsiteY4486" fmla="*/ 3527438 h 4925968"/>
              <a:gd name="connsiteX4487" fmla="*/ 6483006 w 8014260"/>
              <a:gd name="connsiteY4487" fmla="*/ 3543323 h 4925968"/>
              <a:gd name="connsiteX4488" fmla="*/ 6451322 w 8014260"/>
              <a:gd name="connsiteY4488" fmla="*/ 3594210 h 4925968"/>
              <a:gd name="connsiteX4489" fmla="*/ 6413397 w 8014260"/>
              <a:gd name="connsiteY4489" fmla="*/ 3583237 h 4925968"/>
              <a:gd name="connsiteX4490" fmla="*/ 6444876 w 8014260"/>
              <a:gd name="connsiteY4490" fmla="*/ 3531870 h 4925968"/>
              <a:gd name="connsiteX4491" fmla="*/ 6470448 w 8014260"/>
              <a:gd name="connsiteY4491" fmla="*/ 3527438 h 4925968"/>
              <a:gd name="connsiteX4492" fmla="*/ 2806706 w 8014260"/>
              <a:gd name="connsiteY4492" fmla="*/ 3526341 h 4925968"/>
              <a:gd name="connsiteX4493" fmla="*/ 2814250 w 8014260"/>
              <a:gd name="connsiteY4493" fmla="*/ 3530224 h 4925968"/>
              <a:gd name="connsiteX4494" fmla="*/ 2793882 w 8014260"/>
              <a:gd name="connsiteY4494" fmla="*/ 3541266 h 4925968"/>
              <a:gd name="connsiteX4495" fmla="*/ 2769879 w 8014260"/>
              <a:gd name="connsiteY4495" fmla="*/ 3537220 h 4925968"/>
              <a:gd name="connsiteX4496" fmla="*/ 2790522 w 8014260"/>
              <a:gd name="connsiteY4496" fmla="*/ 3526933 h 4925968"/>
              <a:gd name="connsiteX4497" fmla="*/ 2806706 w 8014260"/>
              <a:gd name="connsiteY4497" fmla="*/ 3526341 h 4925968"/>
              <a:gd name="connsiteX4498" fmla="*/ 1152362 w 8014260"/>
              <a:gd name="connsiteY4498" fmla="*/ 3525287 h 4925968"/>
              <a:gd name="connsiteX4499" fmla="*/ 1175609 w 8014260"/>
              <a:gd name="connsiteY4499" fmla="*/ 3537631 h 4925968"/>
              <a:gd name="connsiteX4500" fmla="*/ 1159219 w 8014260"/>
              <a:gd name="connsiteY4500" fmla="*/ 3558068 h 4925968"/>
              <a:gd name="connsiteX4501" fmla="*/ 1134116 w 8014260"/>
              <a:gd name="connsiteY4501" fmla="*/ 3544832 h 4925968"/>
              <a:gd name="connsiteX4502" fmla="*/ 1152362 w 8014260"/>
              <a:gd name="connsiteY4502" fmla="*/ 3525287 h 4925968"/>
              <a:gd name="connsiteX4503" fmla="*/ 5378800 w 8014260"/>
              <a:gd name="connsiteY4503" fmla="*/ 3525081 h 4925968"/>
              <a:gd name="connsiteX4504" fmla="*/ 5415079 w 8014260"/>
              <a:gd name="connsiteY4504" fmla="*/ 3567532 h 4925968"/>
              <a:gd name="connsiteX4505" fmla="*/ 5387304 w 8014260"/>
              <a:gd name="connsiteY4505" fmla="*/ 3617595 h 4925968"/>
              <a:gd name="connsiteX4506" fmla="*/ 5351642 w 8014260"/>
              <a:gd name="connsiteY4506" fmla="*/ 3578436 h 4925968"/>
              <a:gd name="connsiteX4507" fmla="*/ 5378800 w 8014260"/>
              <a:gd name="connsiteY4507" fmla="*/ 3525081 h 4925968"/>
              <a:gd name="connsiteX4508" fmla="*/ 749390 w 8014260"/>
              <a:gd name="connsiteY4508" fmla="*/ 3524567 h 4925968"/>
              <a:gd name="connsiteX4509" fmla="*/ 757407 w 8014260"/>
              <a:gd name="connsiteY4509" fmla="*/ 3531733 h 4925968"/>
              <a:gd name="connsiteX4510" fmla="*/ 739986 w 8014260"/>
              <a:gd name="connsiteY4510" fmla="*/ 3550593 h 4925968"/>
              <a:gd name="connsiteX4511" fmla="*/ 718794 w 8014260"/>
              <a:gd name="connsiteY4511" fmla="*/ 3544695 h 4925968"/>
              <a:gd name="connsiteX4512" fmla="*/ 734636 w 8014260"/>
              <a:gd name="connsiteY4512" fmla="*/ 3525424 h 4925968"/>
              <a:gd name="connsiteX4513" fmla="*/ 749390 w 8014260"/>
              <a:gd name="connsiteY4513" fmla="*/ 3524567 h 4925968"/>
              <a:gd name="connsiteX4514" fmla="*/ 4222129 w 8014260"/>
              <a:gd name="connsiteY4514" fmla="*/ 3523161 h 4925968"/>
              <a:gd name="connsiteX4515" fmla="*/ 4251207 w 8014260"/>
              <a:gd name="connsiteY4515" fmla="*/ 3542363 h 4925968"/>
              <a:gd name="connsiteX4516" fmla="*/ 4220758 w 8014260"/>
              <a:gd name="connsiteY4516" fmla="*/ 3571784 h 4925968"/>
              <a:gd name="connsiteX4517" fmla="*/ 4192160 w 8014260"/>
              <a:gd name="connsiteY4517" fmla="*/ 3550799 h 4925968"/>
              <a:gd name="connsiteX4518" fmla="*/ 4222129 w 8014260"/>
              <a:gd name="connsiteY4518" fmla="*/ 3523161 h 4925968"/>
              <a:gd name="connsiteX4519" fmla="*/ 3237218 w 8014260"/>
              <a:gd name="connsiteY4519" fmla="*/ 3522364 h 4925968"/>
              <a:gd name="connsiteX4520" fmla="*/ 3246099 w 8014260"/>
              <a:gd name="connsiteY4520" fmla="*/ 3529471 h 4925968"/>
              <a:gd name="connsiteX4521" fmla="*/ 3225319 w 8014260"/>
              <a:gd name="connsiteY4521" fmla="*/ 3554159 h 4925968"/>
              <a:gd name="connsiteX4522" fmla="*/ 3198504 w 8014260"/>
              <a:gd name="connsiteY4522" fmla="*/ 3549496 h 4925968"/>
              <a:gd name="connsiteX4523" fmla="*/ 3220107 w 8014260"/>
              <a:gd name="connsiteY4523" fmla="*/ 3524464 h 4925968"/>
              <a:gd name="connsiteX4524" fmla="*/ 3237218 w 8014260"/>
              <a:gd name="connsiteY4524" fmla="*/ 3522364 h 4925968"/>
              <a:gd name="connsiteX4525" fmla="*/ 464090 w 8014260"/>
              <a:gd name="connsiteY4525" fmla="*/ 3521652 h 4925968"/>
              <a:gd name="connsiteX4526" fmla="*/ 448387 w 8014260"/>
              <a:gd name="connsiteY4526" fmla="*/ 3536397 h 4925968"/>
              <a:gd name="connsiteX4527" fmla="*/ 429182 w 8014260"/>
              <a:gd name="connsiteY4527" fmla="*/ 3540854 h 4925968"/>
              <a:gd name="connsiteX4528" fmla="*/ 446463 w 8014260"/>
              <a:gd name="connsiteY4528" fmla="*/ 3525835 h 4925968"/>
              <a:gd name="connsiteX4529" fmla="*/ 464090 w 8014260"/>
              <a:gd name="connsiteY4529" fmla="*/ 3521652 h 4925968"/>
              <a:gd name="connsiteX4530" fmla="*/ 3959879 w 8014260"/>
              <a:gd name="connsiteY4530" fmla="*/ 3520263 h 4925968"/>
              <a:gd name="connsiteX4531" fmla="*/ 3970029 w 8014260"/>
              <a:gd name="connsiteY4531" fmla="*/ 3528579 h 4925968"/>
              <a:gd name="connsiteX4532" fmla="*/ 3944243 w 8014260"/>
              <a:gd name="connsiteY4532" fmla="*/ 3556011 h 4925968"/>
              <a:gd name="connsiteX4533" fmla="*/ 3913108 w 8014260"/>
              <a:gd name="connsiteY4533" fmla="*/ 3549770 h 4925968"/>
              <a:gd name="connsiteX4534" fmla="*/ 3940060 w 8014260"/>
              <a:gd name="connsiteY4534" fmla="*/ 3522544 h 4925968"/>
              <a:gd name="connsiteX4535" fmla="*/ 3959879 w 8014260"/>
              <a:gd name="connsiteY4535" fmla="*/ 3520263 h 4925968"/>
              <a:gd name="connsiteX4536" fmla="*/ 2370949 w 8014260"/>
              <a:gd name="connsiteY4536" fmla="*/ 3519731 h 4925968"/>
              <a:gd name="connsiteX4537" fmla="*/ 2393992 w 8014260"/>
              <a:gd name="connsiteY4537" fmla="*/ 3526384 h 4925968"/>
              <a:gd name="connsiteX4538" fmla="*/ 2373761 w 8014260"/>
              <a:gd name="connsiteY4538" fmla="*/ 3532144 h 4925968"/>
              <a:gd name="connsiteX4539" fmla="*/ 2351815 w 8014260"/>
              <a:gd name="connsiteY4539" fmla="*/ 3525424 h 4925968"/>
              <a:gd name="connsiteX4540" fmla="*/ 2370949 w 8014260"/>
              <a:gd name="connsiteY4540" fmla="*/ 3519731 h 4925968"/>
              <a:gd name="connsiteX4541" fmla="*/ 4899151 w 8014260"/>
              <a:gd name="connsiteY4541" fmla="*/ 3519389 h 4925968"/>
              <a:gd name="connsiteX4542" fmla="*/ 4934470 w 8014260"/>
              <a:gd name="connsiteY4542" fmla="*/ 3553610 h 4925968"/>
              <a:gd name="connsiteX4543" fmla="*/ 4909370 w 8014260"/>
              <a:gd name="connsiteY4543" fmla="*/ 3602234 h 4925968"/>
              <a:gd name="connsiteX4544" fmla="*/ 4874188 w 8014260"/>
              <a:gd name="connsiteY4544" fmla="*/ 3567395 h 4925968"/>
              <a:gd name="connsiteX4545" fmla="*/ 4899151 w 8014260"/>
              <a:gd name="connsiteY4545" fmla="*/ 3519389 h 4925968"/>
              <a:gd name="connsiteX4546" fmla="*/ 2507218 w 8014260"/>
              <a:gd name="connsiteY4546" fmla="*/ 3518292 h 4925968"/>
              <a:gd name="connsiteX4547" fmla="*/ 2529232 w 8014260"/>
              <a:gd name="connsiteY4547" fmla="*/ 3522475 h 4925968"/>
              <a:gd name="connsiteX4548" fmla="*/ 2511127 w 8014260"/>
              <a:gd name="connsiteY4548" fmla="*/ 3528716 h 4925968"/>
              <a:gd name="connsiteX4549" fmla="*/ 2487536 w 8014260"/>
              <a:gd name="connsiteY4549" fmla="*/ 3524395 h 4925968"/>
              <a:gd name="connsiteX4550" fmla="*/ 2507218 w 8014260"/>
              <a:gd name="connsiteY4550" fmla="*/ 3518292 h 4925968"/>
              <a:gd name="connsiteX4551" fmla="*/ 2731689 w 8014260"/>
              <a:gd name="connsiteY4551" fmla="*/ 3517854 h 4925968"/>
              <a:gd name="connsiteX4552" fmla="*/ 2739704 w 8014260"/>
              <a:gd name="connsiteY4552" fmla="*/ 3521034 h 4925968"/>
              <a:gd name="connsiteX4553" fmla="*/ 2719061 w 8014260"/>
              <a:gd name="connsiteY4553" fmla="*/ 3529539 h 4925968"/>
              <a:gd name="connsiteX4554" fmla="*/ 2696773 w 8014260"/>
              <a:gd name="connsiteY4554" fmla="*/ 3526110 h 4925968"/>
              <a:gd name="connsiteX4555" fmla="*/ 2715701 w 8014260"/>
              <a:gd name="connsiteY4555" fmla="*/ 3518017 h 4925968"/>
              <a:gd name="connsiteX4556" fmla="*/ 2731689 w 8014260"/>
              <a:gd name="connsiteY4556" fmla="*/ 3517854 h 4925968"/>
              <a:gd name="connsiteX4557" fmla="*/ 378364 w 8014260"/>
              <a:gd name="connsiteY4557" fmla="*/ 3517743 h 4925968"/>
              <a:gd name="connsiteX4558" fmla="*/ 365193 w 8014260"/>
              <a:gd name="connsiteY4558" fmla="*/ 3531322 h 4925968"/>
              <a:gd name="connsiteX4559" fmla="*/ 347706 w 8014260"/>
              <a:gd name="connsiteY4559" fmla="*/ 3540717 h 4925968"/>
              <a:gd name="connsiteX4560" fmla="*/ 362316 w 8014260"/>
              <a:gd name="connsiteY4560" fmla="*/ 3525973 h 4925968"/>
              <a:gd name="connsiteX4561" fmla="*/ 378364 w 8014260"/>
              <a:gd name="connsiteY4561" fmla="*/ 3517743 h 4925968"/>
              <a:gd name="connsiteX4562" fmla="*/ 943673 w 8014260"/>
              <a:gd name="connsiteY4562" fmla="*/ 3517194 h 4925968"/>
              <a:gd name="connsiteX4563" fmla="*/ 966781 w 8014260"/>
              <a:gd name="connsiteY4563" fmla="*/ 3526521 h 4925968"/>
              <a:gd name="connsiteX4564" fmla="*/ 948608 w 8014260"/>
              <a:gd name="connsiteY4564" fmla="*/ 3546889 h 4925968"/>
              <a:gd name="connsiteX4565" fmla="*/ 925703 w 8014260"/>
              <a:gd name="connsiteY4565" fmla="*/ 3537768 h 4925968"/>
              <a:gd name="connsiteX4566" fmla="*/ 943673 w 8014260"/>
              <a:gd name="connsiteY4566" fmla="*/ 3517194 h 4925968"/>
              <a:gd name="connsiteX4567" fmla="*/ 281461 w 8014260"/>
              <a:gd name="connsiteY4567" fmla="*/ 3516852 h 4925968"/>
              <a:gd name="connsiteX4568" fmla="*/ 270005 w 8014260"/>
              <a:gd name="connsiteY4568" fmla="*/ 3531185 h 4925968"/>
              <a:gd name="connsiteX4569" fmla="*/ 256565 w 8014260"/>
              <a:gd name="connsiteY4569" fmla="*/ 3540443 h 4925968"/>
              <a:gd name="connsiteX4570" fmla="*/ 266716 w 8014260"/>
              <a:gd name="connsiteY4570" fmla="*/ 3527207 h 4925968"/>
              <a:gd name="connsiteX4571" fmla="*/ 281461 w 8014260"/>
              <a:gd name="connsiteY4571" fmla="*/ 3516852 h 4925968"/>
              <a:gd name="connsiteX4572" fmla="*/ 2234955 w 8014260"/>
              <a:gd name="connsiteY4572" fmla="*/ 3516097 h 4925968"/>
              <a:gd name="connsiteX4573" fmla="*/ 2258135 w 8014260"/>
              <a:gd name="connsiteY4573" fmla="*/ 3523640 h 4925968"/>
              <a:gd name="connsiteX4574" fmla="*/ 2241401 w 8014260"/>
              <a:gd name="connsiteY4574" fmla="*/ 3531116 h 4925968"/>
              <a:gd name="connsiteX4575" fmla="*/ 2216301 w 8014260"/>
              <a:gd name="connsiteY4575" fmla="*/ 3522680 h 4925968"/>
              <a:gd name="connsiteX4576" fmla="*/ 2234955 w 8014260"/>
              <a:gd name="connsiteY4576" fmla="*/ 3516097 h 4925968"/>
              <a:gd name="connsiteX4577" fmla="*/ 3161925 w 8014260"/>
              <a:gd name="connsiteY4577" fmla="*/ 3512299 h 4925968"/>
              <a:gd name="connsiteX4578" fmla="*/ 3171004 w 8014260"/>
              <a:gd name="connsiteY4578" fmla="*/ 3518017 h 4925968"/>
              <a:gd name="connsiteX4579" fmla="*/ 3151527 w 8014260"/>
              <a:gd name="connsiteY4579" fmla="*/ 3539620 h 4925968"/>
              <a:gd name="connsiteX4580" fmla="*/ 3124507 w 8014260"/>
              <a:gd name="connsiteY4580" fmla="*/ 3536122 h 4925968"/>
              <a:gd name="connsiteX4581" fmla="*/ 3144463 w 8014260"/>
              <a:gd name="connsiteY4581" fmla="*/ 3515480 h 4925968"/>
              <a:gd name="connsiteX4582" fmla="*/ 3161925 w 8014260"/>
              <a:gd name="connsiteY4582" fmla="*/ 3512299 h 4925968"/>
              <a:gd name="connsiteX4583" fmla="*/ 2099647 w 8014260"/>
              <a:gd name="connsiteY4583" fmla="*/ 3509650 h 4925968"/>
              <a:gd name="connsiteX4584" fmla="*/ 2122827 w 8014260"/>
              <a:gd name="connsiteY4584" fmla="*/ 3520211 h 4925968"/>
              <a:gd name="connsiteX4585" fmla="*/ 2102665 w 8014260"/>
              <a:gd name="connsiteY4585" fmla="*/ 3527550 h 4925968"/>
              <a:gd name="connsiteX4586" fmla="*/ 2080589 w 8014260"/>
              <a:gd name="connsiteY4586" fmla="*/ 3517194 h 4925968"/>
              <a:gd name="connsiteX4587" fmla="*/ 2099647 w 8014260"/>
              <a:gd name="connsiteY4587" fmla="*/ 3509650 h 4925968"/>
              <a:gd name="connsiteX4588" fmla="*/ 2656722 w 8014260"/>
              <a:gd name="connsiteY4588" fmla="*/ 3509445 h 4925968"/>
              <a:gd name="connsiteX4589" fmla="*/ 2664334 w 8014260"/>
              <a:gd name="connsiteY4589" fmla="*/ 3511914 h 4925968"/>
              <a:gd name="connsiteX4590" fmla="*/ 2647052 w 8014260"/>
              <a:gd name="connsiteY4590" fmla="*/ 3518635 h 4925968"/>
              <a:gd name="connsiteX4591" fmla="*/ 2622569 w 8014260"/>
              <a:gd name="connsiteY4591" fmla="*/ 3515823 h 4925968"/>
              <a:gd name="connsiteX4592" fmla="*/ 2641703 w 8014260"/>
              <a:gd name="connsiteY4592" fmla="*/ 3509651 h 4925968"/>
              <a:gd name="connsiteX4593" fmla="*/ 2656722 w 8014260"/>
              <a:gd name="connsiteY4593" fmla="*/ 3509445 h 4925968"/>
              <a:gd name="connsiteX4594" fmla="*/ 3885212 w 8014260"/>
              <a:gd name="connsiteY4594" fmla="*/ 3509179 h 4925968"/>
              <a:gd name="connsiteX4595" fmla="*/ 3895825 w 8014260"/>
              <a:gd name="connsiteY4595" fmla="*/ 3516989 h 4925968"/>
              <a:gd name="connsiteX4596" fmla="*/ 3872165 w 8014260"/>
              <a:gd name="connsiteY4596" fmla="*/ 3543392 h 4925968"/>
              <a:gd name="connsiteX4597" fmla="*/ 3840893 w 8014260"/>
              <a:gd name="connsiteY4597" fmla="*/ 3539894 h 4925968"/>
              <a:gd name="connsiteX4598" fmla="*/ 3864415 w 8014260"/>
              <a:gd name="connsiteY4598" fmla="*/ 3513354 h 4925968"/>
              <a:gd name="connsiteX4599" fmla="*/ 3885212 w 8014260"/>
              <a:gd name="connsiteY4599" fmla="*/ 3509179 h 4925968"/>
              <a:gd name="connsiteX4600" fmla="*/ 677339 w 8014260"/>
              <a:gd name="connsiteY4600" fmla="*/ 3507867 h 4925968"/>
              <a:gd name="connsiteX4601" fmla="*/ 683269 w 8014260"/>
              <a:gd name="connsiteY4601" fmla="*/ 3513765 h 4925968"/>
              <a:gd name="connsiteX4602" fmla="*/ 666335 w 8014260"/>
              <a:gd name="connsiteY4602" fmla="*/ 3531048 h 4925968"/>
              <a:gd name="connsiteX4603" fmla="*/ 644593 w 8014260"/>
              <a:gd name="connsiteY4603" fmla="*/ 3527276 h 4925968"/>
              <a:gd name="connsiteX4604" fmla="*/ 664411 w 8014260"/>
              <a:gd name="connsiteY4604" fmla="*/ 3508965 h 4925968"/>
              <a:gd name="connsiteX4605" fmla="*/ 677339 w 8014260"/>
              <a:gd name="connsiteY4605" fmla="*/ 3507867 h 4925968"/>
              <a:gd name="connsiteX4606" fmla="*/ 1288079 w 8014260"/>
              <a:gd name="connsiteY4606" fmla="*/ 3507044 h 4925968"/>
              <a:gd name="connsiteX4607" fmla="*/ 1310365 w 8014260"/>
              <a:gd name="connsiteY4607" fmla="*/ 3521378 h 4925968"/>
              <a:gd name="connsiteX4608" fmla="*/ 1292741 w 8014260"/>
              <a:gd name="connsiteY4608" fmla="*/ 3539894 h 4925968"/>
              <a:gd name="connsiteX4609" fmla="*/ 1268878 w 8014260"/>
              <a:gd name="connsiteY4609" fmla="*/ 3526727 h 4925968"/>
              <a:gd name="connsiteX4610" fmla="*/ 1288079 w 8014260"/>
              <a:gd name="connsiteY4610" fmla="*/ 3507044 h 4925968"/>
              <a:gd name="connsiteX4611" fmla="*/ 4557691 w 8014260"/>
              <a:gd name="connsiteY4611" fmla="*/ 3506153 h 4925968"/>
              <a:gd name="connsiteX4612" fmla="*/ 4592186 w 8014260"/>
              <a:gd name="connsiteY4612" fmla="*/ 3532282 h 4925968"/>
              <a:gd name="connsiteX4613" fmla="*/ 4567841 w 8014260"/>
              <a:gd name="connsiteY4613" fmla="*/ 3570687 h 4925968"/>
              <a:gd name="connsiteX4614" fmla="*/ 4532042 w 8014260"/>
              <a:gd name="connsiteY4614" fmla="*/ 3545655 h 4925968"/>
              <a:gd name="connsiteX4615" fmla="*/ 4557691 w 8014260"/>
              <a:gd name="connsiteY4615" fmla="*/ 3506153 h 4925968"/>
              <a:gd name="connsiteX4616" fmla="*/ 530297 w 8014260"/>
              <a:gd name="connsiteY4616" fmla="*/ 3505698 h 4925968"/>
              <a:gd name="connsiteX4617" fmla="*/ 537196 w 8014260"/>
              <a:gd name="connsiteY4617" fmla="*/ 3507730 h 4925968"/>
              <a:gd name="connsiteX4618" fmla="*/ 520460 w 8014260"/>
              <a:gd name="connsiteY4618" fmla="*/ 3524532 h 4925968"/>
              <a:gd name="connsiteX4619" fmla="*/ 501671 w 8014260"/>
              <a:gd name="connsiteY4619" fmla="*/ 3525972 h 4925968"/>
              <a:gd name="connsiteX4620" fmla="*/ 516760 w 8014260"/>
              <a:gd name="connsiteY4620" fmla="*/ 3510816 h 4925968"/>
              <a:gd name="connsiteX4621" fmla="*/ 530297 w 8014260"/>
              <a:gd name="connsiteY4621" fmla="*/ 3505698 h 4925968"/>
              <a:gd name="connsiteX4622" fmla="*/ 3089068 w 8014260"/>
              <a:gd name="connsiteY4622" fmla="*/ 3505682 h 4925968"/>
              <a:gd name="connsiteX4623" fmla="*/ 3097280 w 8014260"/>
              <a:gd name="connsiteY4623" fmla="*/ 3510131 h 4925968"/>
              <a:gd name="connsiteX4624" fmla="*/ 3075540 w 8014260"/>
              <a:gd name="connsiteY4624" fmla="*/ 3528510 h 4925968"/>
              <a:gd name="connsiteX4625" fmla="*/ 3051332 w 8014260"/>
              <a:gd name="connsiteY4625" fmla="*/ 3525355 h 4925968"/>
              <a:gd name="connsiteX4626" fmla="*/ 3072934 w 8014260"/>
              <a:gd name="connsiteY4626" fmla="*/ 3507868 h 4925968"/>
              <a:gd name="connsiteX4627" fmla="*/ 3089068 w 8014260"/>
              <a:gd name="connsiteY4627" fmla="*/ 3505682 h 4925968"/>
              <a:gd name="connsiteX4628" fmla="*/ 2431643 w 8014260"/>
              <a:gd name="connsiteY4628" fmla="*/ 3504095 h 4925968"/>
              <a:gd name="connsiteX4629" fmla="*/ 2454822 w 8014260"/>
              <a:gd name="connsiteY4629" fmla="*/ 3508621 h 4925968"/>
              <a:gd name="connsiteX4630" fmla="*/ 2436306 w 8014260"/>
              <a:gd name="connsiteY4630" fmla="*/ 3513285 h 4925968"/>
              <a:gd name="connsiteX4631" fmla="*/ 2413332 w 8014260"/>
              <a:gd name="connsiteY4631" fmla="*/ 3508416 h 4925968"/>
              <a:gd name="connsiteX4632" fmla="*/ 2431643 w 8014260"/>
              <a:gd name="connsiteY4632" fmla="*/ 3504095 h 4925968"/>
              <a:gd name="connsiteX4633" fmla="*/ 3812021 w 8014260"/>
              <a:gd name="connsiteY4633" fmla="*/ 3503024 h 4925968"/>
              <a:gd name="connsiteX4634" fmla="*/ 3822103 w 8014260"/>
              <a:gd name="connsiteY4634" fmla="*/ 3509376 h 4925968"/>
              <a:gd name="connsiteX4635" fmla="*/ 3799197 w 8014260"/>
              <a:gd name="connsiteY4635" fmla="*/ 3535986 h 4925968"/>
              <a:gd name="connsiteX4636" fmla="*/ 3767719 w 8014260"/>
              <a:gd name="connsiteY4636" fmla="*/ 3534751 h 4925968"/>
              <a:gd name="connsiteX4637" fmla="*/ 3792270 w 8014260"/>
              <a:gd name="connsiteY4637" fmla="*/ 3507936 h 4925968"/>
              <a:gd name="connsiteX4638" fmla="*/ 3812021 w 8014260"/>
              <a:gd name="connsiteY4638" fmla="*/ 3503024 h 4925968"/>
              <a:gd name="connsiteX4639" fmla="*/ 2566197 w 8014260"/>
              <a:gd name="connsiteY4639" fmla="*/ 3502313 h 4925968"/>
              <a:gd name="connsiteX4640" fmla="*/ 2590062 w 8014260"/>
              <a:gd name="connsiteY4640" fmla="*/ 3504439 h 4925968"/>
              <a:gd name="connsiteX4641" fmla="*/ 2572712 w 8014260"/>
              <a:gd name="connsiteY4641" fmla="*/ 3509582 h 4925968"/>
              <a:gd name="connsiteX4642" fmla="*/ 2549052 w 8014260"/>
              <a:gd name="connsiteY4642" fmla="*/ 3507045 h 4925968"/>
              <a:gd name="connsiteX4643" fmla="*/ 2566197 w 8014260"/>
              <a:gd name="connsiteY4643" fmla="*/ 3502313 h 4925968"/>
              <a:gd name="connsiteX4644" fmla="*/ 1963935 w 8014260"/>
              <a:gd name="connsiteY4644" fmla="*/ 3502243 h 4925968"/>
              <a:gd name="connsiteX4645" fmla="*/ 1987185 w 8014260"/>
              <a:gd name="connsiteY4645" fmla="*/ 3514520 h 4925968"/>
              <a:gd name="connsiteX4646" fmla="*/ 1967087 w 8014260"/>
              <a:gd name="connsiteY4646" fmla="*/ 3523229 h 4925968"/>
              <a:gd name="connsiteX4647" fmla="*/ 1944936 w 8014260"/>
              <a:gd name="connsiteY4647" fmla="*/ 3511365 h 4925968"/>
              <a:gd name="connsiteX4648" fmla="*/ 1963935 w 8014260"/>
              <a:gd name="connsiteY4648" fmla="*/ 3502243 h 4925968"/>
              <a:gd name="connsiteX4649" fmla="*/ 6393406 w 8014260"/>
              <a:gd name="connsiteY4649" fmla="*/ 3501678 h 4925968"/>
              <a:gd name="connsiteX4650" fmla="*/ 6406334 w 8014260"/>
              <a:gd name="connsiteY4650" fmla="*/ 3519526 h 4925968"/>
              <a:gd name="connsiteX4651" fmla="*/ 6375473 w 8014260"/>
              <a:gd name="connsiteY4651" fmla="*/ 3571510 h 4925968"/>
              <a:gd name="connsiteX4652" fmla="*/ 6338714 w 8014260"/>
              <a:gd name="connsiteY4652" fmla="*/ 3557931 h 4925968"/>
              <a:gd name="connsiteX4653" fmla="*/ 6367929 w 8014260"/>
              <a:gd name="connsiteY4653" fmla="*/ 3505124 h 4925968"/>
              <a:gd name="connsiteX4654" fmla="*/ 6393406 w 8014260"/>
              <a:gd name="connsiteY4654" fmla="*/ 3501678 h 4925968"/>
              <a:gd name="connsiteX4655" fmla="*/ 602184 w 8014260"/>
              <a:gd name="connsiteY4655" fmla="*/ 3501463 h 4925968"/>
              <a:gd name="connsiteX4656" fmla="*/ 609343 w 8014260"/>
              <a:gd name="connsiteY4656" fmla="*/ 3505055 h 4925968"/>
              <a:gd name="connsiteX4657" fmla="*/ 592813 w 8014260"/>
              <a:gd name="connsiteY4657" fmla="*/ 3522337 h 4925968"/>
              <a:gd name="connsiteX4658" fmla="*/ 572511 w 8014260"/>
              <a:gd name="connsiteY4658" fmla="*/ 3522200 h 4925968"/>
              <a:gd name="connsiteX4659" fmla="*/ 588699 w 8014260"/>
              <a:gd name="connsiteY4659" fmla="*/ 3504918 h 4925968"/>
              <a:gd name="connsiteX4660" fmla="*/ 602184 w 8014260"/>
              <a:gd name="connsiteY4660" fmla="*/ 3501463 h 4925968"/>
              <a:gd name="connsiteX4661" fmla="*/ 3014735 w 8014260"/>
              <a:gd name="connsiteY4661" fmla="*/ 3501001 h 4925968"/>
              <a:gd name="connsiteX4662" fmla="*/ 3022597 w 8014260"/>
              <a:gd name="connsiteY4662" fmla="*/ 3504850 h 4925968"/>
              <a:gd name="connsiteX4663" fmla="*/ 3003189 w 8014260"/>
              <a:gd name="connsiteY4663" fmla="*/ 3519800 h 4925968"/>
              <a:gd name="connsiteX4664" fmla="*/ 2978363 w 8014260"/>
              <a:gd name="connsiteY4664" fmla="*/ 3517812 h 4925968"/>
              <a:gd name="connsiteX4665" fmla="*/ 2998799 w 8014260"/>
              <a:gd name="connsiteY4665" fmla="*/ 3502861 h 4925968"/>
              <a:gd name="connsiteX4666" fmla="*/ 3014735 w 8014260"/>
              <a:gd name="connsiteY4666" fmla="*/ 3501001 h 4925968"/>
              <a:gd name="connsiteX4667" fmla="*/ 3739120 w 8014260"/>
              <a:gd name="connsiteY4667" fmla="*/ 3499792 h 4925968"/>
              <a:gd name="connsiteX4668" fmla="*/ 3748653 w 8014260"/>
              <a:gd name="connsiteY4668" fmla="*/ 3506359 h 4925968"/>
              <a:gd name="connsiteX4669" fmla="*/ 3723141 w 8014260"/>
              <a:gd name="connsiteY4669" fmla="*/ 3533585 h 4925968"/>
              <a:gd name="connsiteX4670" fmla="*/ 3695778 w 8014260"/>
              <a:gd name="connsiteY4670" fmla="*/ 3532350 h 4925968"/>
              <a:gd name="connsiteX4671" fmla="*/ 3719506 w 8014260"/>
              <a:gd name="connsiteY4671" fmla="*/ 3504644 h 4925968"/>
              <a:gd name="connsiteX4672" fmla="*/ 3739120 w 8014260"/>
              <a:gd name="connsiteY4672" fmla="*/ 3499792 h 4925968"/>
              <a:gd name="connsiteX4673" fmla="*/ 5514382 w 8014260"/>
              <a:gd name="connsiteY4673" fmla="*/ 3499637 h 4925968"/>
              <a:gd name="connsiteX4674" fmla="*/ 5551072 w 8014260"/>
              <a:gd name="connsiteY4674" fmla="*/ 3537905 h 4925968"/>
              <a:gd name="connsiteX4675" fmla="*/ 5523503 w 8014260"/>
              <a:gd name="connsiteY4675" fmla="*/ 3589340 h 4925968"/>
              <a:gd name="connsiteX4676" fmla="*/ 5487087 w 8014260"/>
              <a:gd name="connsiteY4676" fmla="*/ 3550524 h 4925968"/>
              <a:gd name="connsiteX4677" fmla="*/ 5514382 w 8014260"/>
              <a:gd name="connsiteY4677" fmla="*/ 3499637 h 4925968"/>
              <a:gd name="connsiteX4678" fmla="*/ 2296814 w 8014260"/>
              <a:gd name="connsiteY4678" fmla="*/ 3498952 h 4925968"/>
              <a:gd name="connsiteX4679" fmla="*/ 2319308 w 8014260"/>
              <a:gd name="connsiteY4679" fmla="*/ 3505673 h 4925968"/>
              <a:gd name="connsiteX4680" fmla="*/ 2299900 w 8014260"/>
              <a:gd name="connsiteY4680" fmla="*/ 3510337 h 4925968"/>
              <a:gd name="connsiteX4681" fmla="*/ 2277612 w 8014260"/>
              <a:gd name="connsiteY4681" fmla="*/ 3503342 h 4925968"/>
              <a:gd name="connsiteX4682" fmla="*/ 2296814 w 8014260"/>
              <a:gd name="connsiteY4682" fmla="*/ 3498952 h 4925968"/>
              <a:gd name="connsiteX4683" fmla="*/ 2940026 w 8014260"/>
              <a:gd name="connsiteY4683" fmla="*/ 3497897 h 4925968"/>
              <a:gd name="connsiteX4684" fmla="*/ 2948187 w 8014260"/>
              <a:gd name="connsiteY4684" fmla="*/ 3500735 h 4925968"/>
              <a:gd name="connsiteX4685" fmla="*/ 2929122 w 8014260"/>
              <a:gd name="connsiteY4685" fmla="*/ 3513148 h 4925968"/>
              <a:gd name="connsiteX4686" fmla="*/ 2904227 w 8014260"/>
              <a:gd name="connsiteY4686" fmla="*/ 3511707 h 4925968"/>
              <a:gd name="connsiteX4687" fmla="*/ 2923635 w 8014260"/>
              <a:gd name="connsiteY4687" fmla="*/ 3500049 h 4925968"/>
              <a:gd name="connsiteX4688" fmla="*/ 2940026 w 8014260"/>
              <a:gd name="connsiteY4688" fmla="*/ 3497897 h 4925968"/>
              <a:gd name="connsiteX4689" fmla="*/ 3664737 w 8014260"/>
              <a:gd name="connsiteY4689" fmla="*/ 3496500 h 4925968"/>
              <a:gd name="connsiteX4690" fmla="*/ 3674381 w 8014260"/>
              <a:gd name="connsiteY4690" fmla="*/ 3503547 h 4925968"/>
              <a:gd name="connsiteX4691" fmla="*/ 3652572 w 8014260"/>
              <a:gd name="connsiteY4691" fmla="*/ 3529333 h 4925968"/>
              <a:gd name="connsiteX4692" fmla="*/ 3622672 w 8014260"/>
              <a:gd name="connsiteY4692" fmla="*/ 3527893 h 4925968"/>
              <a:gd name="connsiteX4693" fmla="*/ 3644960 w 8014260"/>
              <a:gd name="connsiteY4693" fmla="*/ 3501695 h 4925968"/>
              <a:gd name="connsiteX4694" fmla="*/ 3664737 w 8014260"/>
              <a:gd name="connsiteY4694" fmla="*/ 3496500 h 4925968"/>
              <a:gd name="connsiteX4695" fmla="*/ 1419616 w 8014260"/>
              <a:gd name="connsiteY4695" fmla="*/ 3496415 h 4925968"/>
              <a:gd name="connsiteX4696" fmla="*/ 1445265 w 8014260"/>
              <a:gd name="connsiteY4696" fmla="*/ 3510200 h 4925968"/>
              <a:gd name="connsiteX4697" fmla="*/ 1428324 w 8014260"/>
              <a:gd name="connsiteY4697" fmla="*/ 3527688 h 4925968"/>
              <a:gd name="connsiteX4698" fmla="*/ 1403843 w 8014260"/>
              <a:gd name="connsiteY4698" fmla="*/ 3514657 h 4925968"/>
              <a:gd name="connsiteX4699" fmla="*/ 1419616 w 8014260"/>
              <a:gd name="connsiteY4699" fmla="*/ 3496415 h 4925968"/>
              <a:gd name="connsiteX4700" fmla="*/ 2866405 w 8014260"/>
              <a:gd name="connsiteY4700" fmla="*/ 3495797 h 4925968"/>
              <a:gd name="connsiteX4701" fmla="*/ 2874121 w 8014260"/>
              <a:gd name="connsiteY4701" fmla="*/ 3498266 h 4925968"/>
              <a:gd name="connsiteX4702" fmla="*/ 2853136 w 8014260"/>
              <a:gd name="connsiteY4702" fmla="*/ 3508210 h 4925968"/>
              <a:gd name="connsiteX4703" fmla="*/ 2831121 w 8014260"/>
              <a:gd name="connsiteY4703" fmla="*/ 3505878 h 4925968"/>
              <a:gd name="connsiteX4704" fmla="*/ 2850461 w 8014260"/>
              <a:gd name="connsiteY4704" fmla="*/ 3497237 h 4925968"/>
              <a:gd name="connsiteX4705" fmla="*/ 2866405 w 8014260"/>
              <a:gd name="connsiteY4705" fmla="*/ 3495797 h 4925968"/>
              <a:gd name="connsiteX4706" fmla="*/ 1826980 w 8014260"/>
              <a:gd name="connsiteY4706" fmla="*/ 3495729 h 4925968"/>
              <a:gd name="connsiteX4707" fmla="*/ 1851121 w 8014260"/>
              <a:gd name="connsiteY4707" fmla="*/ 3507250 h 4925968"/>
              <a:gd name="connsiteX4708" fmla="*/ 1832809 w 8014260"/>
              <a:gd name="connsiteY4708" fmla="*/ 3519869 h 4925968"/>
              <a:gd name="connsiteX4709" fmla="*/ 1809495 w 8014260"/>
              <a:gd name="connsiteY4709" fmla="*/ 3507387 h 4925968"/>
              <a:gd name="connsiteX4710" fmla="*/ 1826980 w 8014260"/>
              <a:gd name="connsiteY4710" fmla="*/ 3495729 h 4925968"/>
              <a:gd name="connsiteX4711" fmla="*/ 2775914 w 8014260"/>
              <a:gd name="connsiteY4711" fmla="*/ 3495043 h 4925968"/>
              <a:gd name="connsiteX4712" fmla="*/ 2798957 w 8014260"/>
              <a:gd name="connsiteY4712" fmla="*/ 3495523 h 4925968"/>
              <a:gd name="connsiteX4713" fmla="*/ 2782429 w 8014260"/>
              <a:gd name="connsiteY4713" fmla="*/ 3503135 h 4925968"/>
              <a:gd name="connsiteX4714" fmla="*/ 2757535 w 8014260"/>
              <a:gd name="connsiteY4714" fmla="*/ 3501969 h 4925968"/>
              <a:gd name="connsiteX4715" fmla="*/ 2775914 w 8014260"/>
              <a:gd name="connsiteY4715" fmla="*/ 3495043 h 4925968"/>
              <a:gd name="connsiteX4716" fmla="*/ 4165756 w 8014260"/>
              <a:gd name="connsiteY4716" fmla="*/ 3493577 h 4925968"/>
              <a:gd name="connsiteX4717" fmla="*/ 4176043 w 8014260"/>
              <a:gd name="connsiteY4717" fmla="*/ 3506222 h 4925968"/>
              <a:gd name="connsiteX4718" fmla="*/ 4151492 w 8014260"/>
              <a:gd name="connsiteY4718" fmla="*/ 3536329 h 4925968"/>
              <a:gd name="connsiteX4719" fmla="*/ 4118642 w 8014260"/>
              <a:gd name="connsiteY4719" fmla="*/ 3523161 h 4925968"/>
              <a:gd name="connsiteX4720" fmla="*/ 4144977 w 8014260"/>
              <a:gd name="connsiteY4720" fmla="*/ 3493740 h 4925968"/>
              <a:gd name="connsiteX4721" fmla="*/ 4165756 w 8014260"/>
              <a:gd name="connsiteY4721" fmla="*/ 3493577 h 4925968"/>
              <a:gd name="connsiteX4722" fmla="*/ 5033568 w 8014260"/>
              <a:gd name="connsiteY4722" fmla="*/ 3492643 h 4925968"/>
              <a:gd name="connsiteX4723" fmla="*/ 5068475 w 8014260"/>
              <a:gd name="connsiteY4723" fmla="*/ 3529264 h 4925968"/>
              <a:gd name="connsiteX4724" fmla="*/ 5042758 w 8014260"/>
              <a:gd name="connsiteY4724" fmla="*/ 3580082 h 4925968"/>
              <a:gd name="connsiteX4725" fmla="*/ 5007988 w 8014260"/>
              <a:gd name="connsiteY4725" fmla="*/ 3542775 h 4925968"/>
              <a:gd name="connsiteX4726" fmla="*/ 5033568 w 8014260"/>
              <a:gd name="connsiteY4726" fmla="*/ 3492643 h 4925968"/>
              <a:gd name="connsiteX4727" fmla="*/ 366017 w 8014260"/>
              <a:gd name="connsiteY4727" fmla="*/ 3492574 h 4925968"/>
              <a:gd name="connsiteX4728" fmla="*/ 352782 w 8014260"/>
              <a:gd name="connsiteY4728" fmla="*/ 3508005 h 4925968"/>
              <a:gd name="connsiteX4729" fmla="*/ 337217 w 8014260"/>
              <a:gd name="connsiteY4729" fmla="*/ 3517674 h 4925968"/>
              <a:gd name="connsiteX4730" fmla="*/ 349354 w 8014260"/>
              <a:gd name="connsiteY4730" fmla="*/ 3503821 h 4925968"/>
              <a:gd name="connsiteX4731" fmla="*/ 366017 w 8014260"/>
              <a:gd name="connsiteY4731" fmla="*/ 3492574 h 4925968"/>
              <a:gd name="connsiteX4732" fmla="*/ 2491307 w 8014260"/>
              <a:gd name="connsiteY4732" fmla="*/ 3492299 h 4925968"/>
              <a:gd name="connsiteX4733" fmla="*/ 2514693 w 8014260"/>
              <a:gd name="connsiteY4733" fmla="*/ 3495454 h 4925968"/>
              <a:gd name="connsiteX4734" fmla="*/ 2497479 w 8014260"/>
              <a:gd name="connsiteY4734" fmla="*/ 3499226 h 4925968"/>
              <a:gd name="connsiteX4735" fmla="*/ 2475670 w 8014260"/>
              <a:gd name="connsiteY4735" fmla="*/ 3495934 h 4925968"/>
              <a:gd name="connsiteX4736" fmla="*/ 2491307 w 8014260"/>
              <a:gd name="connsiteY4736" fmla="*/ 3492299 h 4925968"/>
              <a:gd name="connsiteX4737" fmla="*/ 1693936 w 8014260"/>
              <a:gd name="connsiteY4737" fmla="*/ 3491683 h 4925968"/>
              <a:gd name="connsiteX4738" fmla="*/ 1715880 w 8014260"/>
              <a:gd name="connsiteY4738" fmla="*/ 3505604 h 4925968"/>
              <a:gd name="connsiteX4739" fmla="*/ 1697573 w 8014260"/>
              <a:gd name="connsiteY4739" fmla="*/ 3518703 h 4925968"/>
              <a:gd name="connsiteX4740" fmla="*/ 1674047 w 8014260"/>
              <a:gd name="connsiteY4740" fmla="*/ 3505399 h 4925968"/>
              <a:gd name="connsiteX4741" fmla="*/ 1693936 w 8014260"/>
              <a:gd name="connsiteY4741" fmla="*/ 3491683 h 4925968"/>
              <a:gd name="connsiteX4742" fmla="*/ 3592205 w 8014260"/>
              <a:gd name="connsiteY4742" fmla="*/ 3491425 h 4925968"/>
              <a:gd name="connsiteX4743" fmla="*/ 3601343 w 8014260"/>
              <a:gd name="connsiteY4743" fmla="*/ 3498815 h 4925968"/>
              <a:gd name="connsiteX4744" fmla="*/ 3577477 w 8014260"/>
              <a:gd name="connsiteY4744" fmla="*/ 3525012 h 4925968"/>
              <a:gd name="connsiteX4745" fmla="*/ 3550045 w 8014260"/>
              <a:gd name="connsiteY4745" fmla="*/ 3522886 h 4925968"/>
              <a:gd name="connsiteX4746" fmla="*/ 3572265 w 8014260"/>
              <a:gd name="connsiteY4746" fmla="*/ 3496277 h 4925968"/>
              <a:gd name="connsiteX4747" fmla="*/ 3592205 w 8014260"/>
              <a:gd name="connsiteY4747" fmla="*/ 3491425 h 4925968"/>
              <a:gd name="connsiteX4748" fmla="*/ 2716772 w 8014260"/>
              <a:gd name="connsiteY4748" fmla="*/ 3491425 h 4925968"/>
              <a:gd name="connsiteX4749" fmla="*/ 2725096 w 8014260"/>
              <a:gd name="connsiteY4749" fmla="*/ 3492848 h 4925968"/>
              <a:gd name="connsiteX4750" fmla="*/ 2707471 w 8014260"/>
              <a:gd name="connsiteY4750" fmla="*/ 3498472 h 4925968"/>
              <a:gd name="connsiteX4751" fmla="*/ 2684085 w 8014260"/>
              <a:gd name="connsiteY4751" fmla="*/ 3497306 h 4925968"/>
              <a:gd name="connsiteX4752" fmla="*/ 2701504 w 8014260"/>
              <a:gd name="connsiteY4752" fmla="*/ 3492163 h 4925968"/>
              <a:gd name="connsiteX4753" fmla="*/ 2716772 w 8014260"/>
              <a:gd name="connsiteY4753" fmla="*/ 3491425 h 4925968"/>
              <a:gd name="connsiteX4754" fmla="*/ 1556978 w 8014260"/>
              <a:gd name="connsiteY4754" fmla="*/ 3491408 h 4925968"/>
              <a:gd name="connsiteX4755" fmla="*/ 1580299 w 8014260"/>
              <a:gd name="connsiteY4755" fmla="*/ 3504918 h 4925968"/>
              <a:gd name="connsiteX4756" fmla="*/ 1563837 w 8014260"/>
              <a:gd name="connsiteY4756" fmla="*/ 3520898 h 4925968"/>
              <a:gd name="connsiteX4757" fmla="*/ 1538601 w 8014260"/>
              <a:gd name="connsiteY4757" fmla="*/ 3506359 h 4925968"/>
              <a:gd name="connsiteX4758" fmla="*/ 1556978 w 8014260"/>
              <a:gd name="connsiteY4758" fmla="*/ 3491408 h 4925968"/>
              <a:gd name="connsiteX4759" fmla="*/ 6080099 w 8014260"/>
              <a:gd name="connsiteY4759" fmla="*/ 3490311 h 4925968"/>
              <a:gd name="connsiteX4760" fmla="*/ 6116240 w 8014260"/>
              <a:gd name="connsiteY4760" fmla="*/ 3515480 h 4925968"/>
              <a:gd name="connsiteX4761" fmla="*/ 6085722 w 8014260"/>
              <a:gd name="connsiteY4761" fmla="*/ 3568012 h 4925968"/>
              <a:gd name="connsiteX4762" fmla="*/ 6049992 w 8014260"/>
              <a:gd name="connsiteY4762" fmla="*/ 3543049 h 4925968"/>
              <a:gd name="connsiteX4763" fmla="*/ 6080099 w 8014260"/>
              <a:gd name="connsiteY4763" fmla="*/ 3490311 h 4925968"/>
              <a:gd name="connsiteX4764" fmla="*/ 5864895 w 8014260"/>
              <a:gd name="connsiteY4764" fmla="*/ 3489968 h 4925968"/>
              <a:gd name="connsiteX4765" fmla="*/ 5901174 w 8014260"/>
              <a:gd name="connsiteY4765" fmla="*/ 3519869 h 4925968"/>
              <a:gd name="connsiteX4766" fmla="*/ 5871821 w 8014260"/>
              <a:gd name="connsiteY4766" fmla="*/ 3574047 h 4925968"/>
              <a:gd name="connsiteX4767" fmla="*/ 5836503 w 8014260"/>
              <a:gd name="connsiteY4767" fmla="*/ 3545037 h 4925968"/>
              <a:gd name="connsiteX4768" fmla="*/ 5864895 w 8014260"/>
              <a:gd name="connsiteY4768" fmla="*/ 3489968 h 4925968"/>
              <a:gd name="connsiteX4769" fmla="*/ 2160135 w 8014260"/>
              <a:gd name="connsiteY4769" fmla="*/ 3489008 h 4925968"/>
              <a:gd name="connsiteX4770" fmla="*/ 2183452 w 8014260"/>
              <a:gd name="connsiteY4770" fmla="*/ 3497511 h 4925968"/>
              <a:gd name="connsiteX4771" fmla="*/ 2165004 w 8014260"/>
              <a:gd name="connsiteY4771" fmla="*/ 3503341 h 4925968"/>
              <a:gd name="connsiteX4772" fmla="*/ 2141892 w 8014260"/>
              <a:gd name="connsiteY4772" fmla="*/ 3494700 h 4925968"/>
              <a:gd name="connsiteX4773" fmla="*/ 2160135 w 8014260"/>
              <a:gd name="connsiteY4773" fmla="*/ 3489008 h 4925968"/>
              <a:gd name="connsiteX4774" fmla="*/ 2642295 w 8014260"/>
              <a:gd name="connsiteY4774" fmla="*/ 3488125 h 4925968"/>
              <a:gd name="connsiteX4775" fmla="*/ 2650070 w 8014260"/>
              <a:gd name="connsiteY4775" fmla="*/ 3489420 h 4925968"/>
              <a:gd name="connsiteX4776" fmla="*/ 2631965 w 8014260"/>
              <a:gd name="connsiteY4776" fmla="*/ 3493878 h 4925968"/>
              <a:gd name="connsiteX4777" fmla="*/ 2610980 w 8014260"/>
              <a:gd name="connsiteY4777" fmla="*/ 3492643 h 4925968"/>
              <a:gd name="connsiteX4778" fmla="*/ 2627576 w 8014260"/>
              <a:gd name="connsiteY4778" fmla="*/ 3488528 h 4925968"/>
              <a:gd name="connsiteX4779" fmla="*/ 2642295 w 8014260"/>
              <a:gd name="connsiteY4779" fmla="*/ 3488125 h 4925968"/>
              <a:gd name="connsiteX4780" fmla="*/ 882212 w 8014260"/>
              <a:gd name="connsiteY4780" fmla="*/ 3488082 h 4925968"/>
              <a:gd name="connsiteX4781" fmla="*/ 891069 w 8014260"/>
              <a:gd name="connsiteY4781" fmla="*/ 3495249 h 4925968"/>
              <a:gd name="connsiteX4782" fmla="*/ 875021 w 8014260"/>
              <a:gd name="connsiteY4782" fmla="*/ 3516988 h 4925968"/>
              <a:gd name="connsiteX4783" fmla="*/ 852457 w 8014260"/>
              <a:gd name="connsiteY4783" fmla="*/ 3507593 h 4925968"/>
              <a:gd name="connsiteX4784" fmla="*/ 867339 w 8014260"/>
              <a:gd name="connsiteY4784" fmla="*/ 3489145 h 4925968"/>
              <a:gd name="connsiteX4785" fmla="*/ 882212 w 8014260"/>
              <a:gd name="connsiteY4785" fmla="*/ 3488082 h 4925968"/>
              <a:gd name="connsiteX4786" fmla="*/ 4351402 w 8014260"/>
              <a:gd name="connsiteY4786" fmla="*/ 3487568 h 4925968"/>
              <a:gd name="connsiteX4787" fmla="*/ 4384183 w 8014260"/>
              <a:gd name="connsiteY4787" fmla="*/ 3508828 h 4925968"/>
              <a:gd name="connsiteX4788" fmla="*/ 4357643 w 8014260"/>
              <a:gd name="connsiteY4788" fmla="*/ 3541472 h 4925968"/>
              <a:gd name="connsiteX4789" fmla="*/ 4325548 w 8014260"/>
              <a:gd name="connsiteY4789" fmla="*/ 3522749 h 4925968"/>
              <a:gd name="connsiteX4790" fmla="*/ 4351402 w 8014260"/>
              <a:gd name="connsiteY4790" fmla="*/ 3487568 h 4925968"/>
              <a:gd name="connsiteX4791" fmla="*/ 2356685 w 8014260"/>
              <a:gd name="connsiteY4791" fmla="*/ 3486539 h 4925968"/>
              <a:gd name="connsiteX4792" fmla="*/ 2379179 w 8014260"/>
              <a:gd name="connsiteY4792" fmla="*/ 3492231 h 4925968"/>
              <a:gd name="connsiteX4793" fmla="*/ 2360731 w 8014260"/>
              <a:gd name="connsiteY4793" fmla="*/ 3495660 h 4925968"/>
              <a:gd name="connsiteX4794" fmla="*/ 2339814 w 8014260"/>
              <a:gd name="connsiteY4794" fmla="*/ 3490105 h 4925968"/>
              <a:gd name="connsiteX4795" fmla="*/ 2356685 w 8014260"/>
              <a:gd name="connsiteY4795" fmla="*/ 3486539 h 4925968"/>
              <a:gd name="connsiteX4796" fmla="*/ 1078019 w 8014260"/>
              <a:gd name="connsiteY4796" fmla="*/ 3485510 h 4925968"/>
              <a:gd name="connsiteX4797" fmla="*/ 1100922 w 8014260"/>
              <a:gd name="connsiteY4797" fmla="*/ 3497169 h 4925968"/>
              <a:gd name="connsiteX4798" fmla="*/ 1082337 w 8014260"/>
              <a:gd name="connsiteY4798" fmla="*/ 3516509 h 4925968"/>
              <a:gd name="connsiteX4799" fmla="*/ 1059705 w 8014260"/>
              <a:gd name="connsiteY4799" fmla="*/ 3504987 h 4925968"/>
              <a:gd name="connsiteX4800" fmla="*/ 1078019 w 8014260"/>
              <a:gd name="connsiteY4800" fmla="*/ 3485510 h 4925968"/>
              <a:gd name="connsiteX4801" fmla="*/ 268634 w 8014260"/>
              <a:gd name="connsiteY4801" fmla="*/ 3485441 h 4925968"/>
              <a:gd name="connsiteX4802" fmla="*/ 257802 w 8014260"/>
              <a:gd name="connsiteY4802" fmla="*/ 3500597 h 4925968"/>
              <a:gd name="connsiteX4803" fmla="*/ 245184 w 8014260"/>
              <a:gd name="connsiteY4803" fmla="*/ 3508553 h 4925968"/>
              <a:gd name="connsiteX4804" fmla="*/ 256151 w 8014260"/>
              <a:gd name="connsiteY4804" fmla="*/ 3493465 h 4925968"/>
              <a:gd name="connsiteX4805" fmla="*/ 268634 w 8014260"/>
              <a:gd name="connsiteY4805" fmla="*/ 3485441 h 4925968"/>
              <a:gd name="connsiteX4806" fmla="*/ 3517693 w 8014260"/>
              <a:gd name="connsiteY4806" fmla="*/ 3484268 h 4925968"/>
              <a:gd name="connsiteX4807" fmla="*/ 3526866 w 8014260"/>
              <a:gd name="connsiteY4807" fmla="*/ 3491820 h 4925968"/>
              <a:gd name="connsiteX4808" fmla="*/ 3504714 w 8014260"/>
              <a:gd name="connsiteY4808" fmla="*/ 3519046 h 4925968"/>
              <a:gd name="connsiteX4809" fmla="*/ 3477625 w 8014260"/>
              <a:gd name="connsiteY4809" fmla="*/ 3515549 h 4925968"/>
              <a:gd name="connsiteX4810" fmla="*/ 3499570 w 8014260"/>
              <a:gd name="connsiteY4810" fmla="*/ 3487980 h 4925968"/>
              <a:gd name="connsiteX4811" fmla="*/ 3517693 w 8014260"/>
              <a:gd name="connsiteY4811" fmla="*/ 3484268 h 4925968"/>
              <a:gd name="connsiteX4812" fmla="*/ 107676 w 8014260"/>
              <a:gd name="connsiteY4812" fmla="*/ 3484071 h 4925968"/>
              <a:gd name="connsiteX4813" fmla="*/ 103012 w 8014260"/>
              <a:gd name="connsiteY4813" fmla="*/ 3494014 h 4925968"/>
              <a:gd name="connsiteX4814" fmla="*/ 89845 w 8014260"/>
              <a:gd name="connsiteY4814" fmla="*/ 3494495 h 4925968"/>
              <a:gd name="connsiteX4815" fmla="*/ 95948 w 8014260"/>
              <a:gd name="connsiteY4815" fmla="*/ 3484894 h 4925968"/>
              <a:gd name="connsiteX4816" fmla="*/ 107676 w 8014260"/>
              <a:gd name="connsiteY4816" fmla="*/ 3484071 h 4925968"/>
              <a:gd name="connsiteX4817" fmla="*/ 451130 w 8014260"/>
              <a:gd name="connsiteY4817" fmla="*/ 3483659 h 4925968"/>
              <a:gd name="connsiteX4818" fmla="*/ 434942 w 8014260"/>
              <a:gd name="connsiteY4818" fmla="*/ 3500460 h 4925968"/>
              <a:gd name="connsiteX4819" fmla="*/ 418621 w 8014260"/>
              <a:gd name="connsiteY4819" fmla="*/ 3506359 h 4925968"/>
              <a:gd name="connsiteX4820" fmla="*/ 433433 w 8014260"/>
              <a:gd name="connsiteY4820" fmla="*/ 3491134 h 4925968"/>
              <a:gd name="connsiteX4821" fmla="*/ 451130 w 8014260"/>
              <a:gd name="connsiteY4821" fmla="*/ 3483659 h 4925968"/>
              <a:gd name="connsiteX4822" fmla="*/ 2553646 w 8014260"/>
              <a:gd name="connsiteY4822" fmla="*/ 3483248 h 4925968"/>
              <a:gd name="connsiteX4823" fmla="*/ 2575180 w 8014260"/>
              <a:gd name="connsiteY4823" fmla="*/ 3484962 h 4925968"/>
              <a:gd name="connsiteX4824" fmla="*/ 2558515 w 8014260"/>
              <a:gd name="connsiteY4824" fmla="*/ 3487980 h 4925968"/>
              <a:gd name="connsiteX4825" fmla="*/ 2536295 w 8014260"/>
              <a:gd name="connsiteY4825" fmla="*/ 3485579 h 4925968"/>
              <a:gd name="connsiteX4826" fmla="*/ 2553646 w 8014260"/>
              <a:gd name="connsiteY4826" fmla="*/ 3483248 h 4925968"/>
              <a:gd name="connsiteX4827" fmla="*/ 2418613 w 8014260"/>
              <a:gd name="connsiteY4827" fmla="*/ 3478721 h 4925968"/>
              <a:gd name="connsiteX4828" fmla="*/ 2439804 w 8014260"/>
              <a:gd name="connsiteY4828" fmla="*/ 3482836 h 4925968"/>
              <a:gd name="connsiteX4829" fmla="*/ 2424922 w 8014260"/>
              <a:gd name="connsiteY4829" fmla="*/ 3485442 h 4925968"/>
              <a:gd name="connsiteX4830" fmla="*/ 2400850 w 8014260"/>
              <a:gd name="connsiteY4830" fmla="*/ 3480847 h 4925968"/>
              <a:gd name="connsiteX4831" fmla="*/ 2418613 w 8014260"/>
              <a:gd name="connsiteY4831" fmla="*/ 3478721 h 4925968"/>
              <a:gd name="connsiteX4832" fmla="*/ 4692930 w 8014260"/>
              <a:gd name="connsiteY4832" fmla="*/ 3476938 h 4925968"/>
              <a:gd name="connsiteX4833" fmla="*/ 4725437 w 8014260"/>
              <a:gd name="connsiteY4833" fmla="*/ 3505261 h 4925968"/>
              <a:gd name="connsiteX4834" fmla="*/ 4699446 w 8014260"/>
              <a:gd name="connsiteY4834" fmla="*/ 3548124 h 4925968"/>
              <a:gd name="connsiteX4835" fmla="*/ 4665156 w 8014260"/>
              <a:gd name="connsiteY4835" fmla="*/ 3517949 h 4925968"/>
              <a:gd name="connsiteX4836" fmla="*/ 4692930 w 8014260"/>
              <a:gd name="connsiteY4836" fmla="*/ 3476938 h 4925968"/>
              <a:gd name="connsiteX4837" fmla="*/ 2025037 w 8014260"/>
              <a:gd name="connsiteY4837" fmla="*/ 3476938 h 4925968"/>
              <a:gd name="connsiteX4838" fmla="*/ 2047738 w 8014260"/>
              <a:gd name="connsiteY4838" fmla="*/ 3487362 h 4925968"/>
              <a:gd name="connsiteX4839" fmla="*/ 2028467 w 8014260"/>
              <a:gd name="connsiteY4839" fmla="*/ 3494152 h 4925968"/>
              <a:gd name="connsiteX4840" fmla="*/ 2006042 w 8014260"/>
              <a:gd name="connsiteY4840" fmla="*/ 3483591 h 4925968"/>
              <a:gd name="connsiteX4841" fmla="*/ 2025037 w 8014260"/>
              <a:gd name="connsiteY4841" fmla="*/ 3476938 h 4925968"/>
              <a:gd name="connsiteX4842" fmla="*/ 2691218 w 8014260"/>
              <a:gd name="connsiteY4842" fmla="*/ 3476115 h 4925968"/>
              <a:gd name="connsiteX4843" fmla="*/ 2710763 w 8014260"/>
              <a:gd name="connsiteY4843" fmla="*/ 3476252 h 4925968"/>
              <a:gd name="connsiteX4844" fmla="*/ 2693961 w 8014260"/>
              <a:gd name="connsiteY4844" fmla="*/ 3479887 h 4925968"/>
              <a:gd name="connsiteX4845" fmla="*/ 2671536 w 8014260"/>
              <a:gd name="connsiteY4845" fmla="*/ 3479613 h 4925968"/>
              <a:gd name="connsiteX4846" fmla="*/ 2691218 w 8014260"/>
              <a:gd name="connsiteY4846" fmla="*/ 3476115 h 4925968"/>
              <a:gd name="connsiteX4847" fmla="*/ 6756847 w 8014260"/>
              <a:gd name="connsiteY4847" fmla="*/ 3474889 h 4925968"/>
              <a:gd name="connsiteX4848" fmla="*/ 6770014 w 8014260"/>
              <a:gd name="connsiteY4848" fmla="*/ 3485716 h 4925968"/>
              <a:gd name="connsiteX4849" fmla="*/ 6736958 w 8014260"/>
              <a:gd name="connsiteY4849" fmla="*/ 3531939 h 4925968"/>
              <a:gd name="connsiteX4850" fmla="*/ 6699239 w 8014260"/>
              <a:gd name="connsiteY4850" fmla="*/ 3529607 h 4925968"/>
              <a:gd name="connsiteX4851" fmla="*/ 6730512 w 8014260"/>
              <a:gd name="connsiteY4851" fmla="*/ 3482424 h 4925968"/>
              <a:gd name="connsiteX4852" fmla="*/ 6756847 w 8014260"/>
              <a:gd name="connsiteY4852" fmla="*/ 3474889 h 4925968"/>
              <a:gd name="connsiteX4853" fmla="*/ 2628749 w 8014260"/>
              <a:gd name="connsiteY4853" fmla="*/ 3474863 h 4925968"/>
              <a:gd name="connsiteX4854" fmla="*/ 2636148 w 8014260"/>
              <a:gd name="connsiteY4854" fmla="*/ 3475635 h 4925968"/>
              <a:gd name="connsiteX4855" fmla="*/ 2619551 w 8014260"/>
              <a:gd name="connsiteY4855" fmla="*/ 3478241 h 4925968"/>
              <a:gd name="connsiteX4856" fmla="*/ 2598703 w 8014260"/>
              <a:gd name="connsiteY4856" fmla="*/ 3477349 h 4925968"/>
              <a:gd name="connsiteX4857" fmla="*/ 2615025 w 8014260"/>
              <a:gd name="connsiteY4857" fmla="*/ 3475018 h 4925968"/>
              <a:gd name="connsiteX4858" fmla="*/ 2628749 w 8014260"/>
              <a:gd name="connsiteY4858" fmla="*/ 3474863 h 4925968"/>
              <a:gd name="connsiteX4859" fmla="*/ 2222542 w 8014260"/>
              <a:gd name="connsiteY4859" fmla="*/ 3474332 h 4925968"/>
              <a:gd name="connsiteX4860" fmla="*/ 2243528 w 8014260"/>
              <a:gd name="connsiteY4860" fmla="*/ 3482424 h 4925968"/>
              <a:gd name="connsiteX4861" fmla="*/ 2223228 w 8014260"/>
              <a:gd name="connsiteY4861" fmla="*/ 3485716 h 4925968"/>
              <a:gd name="connsiteX4862" fmla="*/ 2203820 w 8014260"/>
              <a:gd name="connsiteY4862" fmla="*/ 3477898 h 4925968"/>
              <a:gd name="connsiteX4863" fmla="*/ 2222542 w 8014260"/>
              <a:gd name="connsiteY4863" fmla="*/ 3474332 h 4925968"/>
              <a:gd name="connsiteX4864" fmla="*/ 2777586 w 8014260"/>
              <a:gd name="connsiteY4864" fmla="*/ 3474229 h 4925968"/>
              <a:gd name="connsiteX4865" fmla="*/ 2784967 w 8014260"/>
              <a:gd name="connsiteY4865" fmla="*/ 3475018 h 4925968"/>
              <a:gd name="connsiteX4866" fmla="*/ 2766382 w 8014260"/>
              <a:gd name="connsiteY4866" fmla="*/ 3480367 h 4925968"/>
              <a:gd name="connsiteX4867" fmla="*/ 2745876 w 8014260"/>
              <a:gd name="connsiteY4867" fmla="*/ 3480435 h 4925968"/>
              <a:gd name="connsiteX4868" fmla="*/ 2762953 w 8014260"/>
              <a:gd name="connsiteY4868" fmla="*/ 3475498 h 4925968"/>
              <a:gd name="connsiteX4869" fmla="*/ 2777586 w 8014260"/>
              <a:gd name="connsiteY4869" fmla="*/ 3474229 h 4925968"/>
              <a:gd name="connsiteX4870" fmla="*/ 181745 w 8014260"/>
              <a:gd name="connsiteY4870" fmla="*/ 3474127 h 4925968"/>
              <a:gd name="connsiteX4871" fmla="*/ 172417 w 8014260"/>
              <a:gd name="connsiteY4871" fmla="*/ 3487088 h 4925968"/>
              <a:gd name="connsiteX4872" fmla="*/ 162062 w 8014260"/>
              <a:gd name="connsiteY4872" fmla="*/ 3489626 h 4925968"/>
              <a:gd name="connsiteX4873" fmla="*/ 171525 w 8014260"/>
              <a:gd name="connsiteY4873" fmla="*/ 3476527 h 4925968"/>
              <a:gd name="connsiteX4874" fmla="*/ 181745 w 8014260"/>
              <a:gd name="connsiteY4874" fmla="*/ 3474127 h 4925968"/>
              <a:gd name="connsiteX4875" fmla="*/ 3444321 w 8014260"/>
              <a:gd name="connsiteY4875" fmla="*/ 3474031 h 4925968"/>
              <a:gd name="connsiteX4876" fmla="*/ 3452799 w 8014260"/>
              <a:gd name="connsiteY4876" fmla="*/ 3482218 h 4925968"/>
              <a:gd name="connsiteX4877" fmla="*/ 3432293 w 8014260"/>
              <a:gd name="connsiteY4877" fmla="*/ 3509307 h 4925968"/>
              <a:gd name="connsiteX4878" fmla="*/ 3403833 w 8014260"/>
              <a:gd name="connsiteY4878" fmla="*/ 3505672 h 4925968"/>
              <a:gd name="connsiteX4879" fmla="*/ 3427150 w 8014260"/>
              <a:gd name="connsiteY4879" fmla="*/ 3477006 h 4925968"/>
              <a:gd name="connsiteX4880" fmla="*/ 3444321 w 8014260"/>
              <a:gd name="connsiteY4880" fmla="*/ 3474031 h 4925968"/>
              <a:gd name="connsiteX4881" fmla="*/ 2468204 w 8014260"/>
              <a:gd name="connsiteY4881" fmla="*/ 3473149 h 4925968"/>
              <a:gd name="connsiteX4882" fmla="*/ 2481226 w 8014260"/>
              <a:gd name="connsiteY4882" fmla="*/ 3473372 h 4925968"/>
              <a:gd name="connsiteX4883" fmla="*/ 2500840 w 8014260"/>
              <a:gd name="connsiteY4883" fmla="*/ 3476732 h 4925968"/>
              <a:gd name="connsiteX4884" fmla="*/ 2482392 w 8014260"/>
              <a:gd name="connsiteY4884" fmla="*/ 3478104 h 4925968"/>
              <a:gd name="connsiteX4885" fmla="*/ 2463052 w 8014260"/>
              <a:gd name="connsiteY4885" fmla="*/ 3474469 h 4925968"/>
              <a:gd name="connsiteX4886" fmla="*/ 2468204 w 8014260"/>
              <a:gd name="connsiteY4886" fmla="*/ 3473149 h 4925968"/>
              <a:gd name="connsiteX4887" fmla="*/ 2851884 w 8014260"/>
              <a:gd name="connsiteY4887" fmla="*/ 3471511 h 4925968"/>
              <a:gd name="connsiteX4888" fmla="*/ 2859719 w 8014260"/>
              <a:gd name="connsiteY4888" fmla="*/ 3472274 h 4925968"/>
              <a:gd name="connsiteX4889" fmla="*/ 2841408 w 8014260"/>
              <a:gd name="connsiteY4889" fmla="*/ 3479201 h 4925968"/>
              <a:gd name="connsiteX4890" fmla="*/ 2818639 w 8014260"/>
              <a:gd name="connsiteY4890" fmla="*/ 3479818 h 4925968"/>
              <a:gd name="connsiteX4891" fmla="*/ 2836745 w 8014260"/>
              <a:gd name="connsiteY4891" fmla="*/ 3473372 h 4925968"/>
              <a:gd name="connsiteX4892" fmla="*/ 2851884 w 8014260"/>
              <a:gd name="connsiteY4892" fmla="*/ 3471511 h 4925968"/>
              <a:gd name="connsiteX4893" fmla="*/ 6318020 w 8014260"/>
              <a:gd name="connsiteY4893" fmla="*/ 3470020 h 4925968"/>
              <a:gd name="connsiteX4894" fmla="*/ 6330347 w 8014260"/>
              <a:gd name="connsiteY4894" fmla="*/ 3489831 h 4925968"/>
              <a:gd name="connsiteX4895" fmla="*/ 6300584 w 8014260"/>
              <a:gd name="connsiteY4895" fmla="*/ 3539894 h 4925968"/>
              <a:gd name="connsiteX4896" fmla="*/ 6262316 w 8014260"/>
              <a:gd name="connsiteY4896" fmla="*/ 3522201 h 4925968"/>
              <a:gd name="connsiteX4897" fmla="*/ 6292217 w 8014260"/>
              <a:gd name="connsiteY4897" fmla="*/ 3472069 h 4925968"/>
              <a:gd name="connsiteX4898" fmla="*/ 6318020 w 8014260"/>
              <a:gd name="connsiteY4898" fmla="*/ 3470020 h 4925968"/>
              <a:gd name="connsiteX4899" fmla="*/ 4091887 w 8014260"/>
              <a:gd name="connsiteY4899" fmla="*/ 3469351 h 4925968"/>
              <a:gd name="connsiteX4900" fmla="*/ 4102731 w 8014260"/>
              <a:gd name="connsiteY4900" fmla="*/ 3480024 h 4925968"/>
              <a:gd name="connsiteX4901" fmla="*/ 4079140 w 8014260"/>
              <a:gd name="connsiteY4901" fmla="*/ 3508759 h 4925968"/>
              <a:gd name="connsiteX4902" fmla="*/ 4046016 w 8014260"/>
              <a:gd name="connsiteY4902" fmla="*/ 3501695 h 4925968"/>
              <a:gd name="connsiteX4903" fmla="*/ 4070499 w 8014260"/>
              <a:gd name="connsiteY4903" fmla="*/ 3471589 h 4925968"/>
              <a:gd name="connsiteX4904" fmla="*/ 4091887 w 8014260"/>
              <a:gd name="connsiteY4904" fmla="*/ 3469351 h 4925968"/>
              <a:gd name="connsiteX4905" fmla="*/ 2543222 w 8014260"/>
              <a:gd name="connsiteY4905" fmla="*/ 3469188 h 4925968"/>
              <a:gd name="connsiteX4906" fmla="*/ 2562699 w 8014260"/>
              <a:gd name="connsiteY4906" fmla="*/ 3471452 h 4925968"/>
              <a:gd name="connsiteX4907" fmla="*/ 2544182 w 8014260"/>
              <a:gd name="connsiteY4907" fmla="*/ 3472755 h 4925968"/>
              <a:gd name="connsiteX4908" fmla="*/ 2526352 w 8014260"/>
              <a:gd name="connsiteY4908" fmla="*/ 3470080 h 4925968"/>
              <a:gd name="connsiteX4909" fmla="*/ 2543222 w 8014260"/>
              <a:gd name="connsiteY4909" fmla="*/ 3469188 h 4925968"/>
              <a:gd name="connsiteX4910" fmla="*/ 2925470 w 8014260"/>
              <a:gd name="connsiteY4910" fmla="*/ 3467774 h 4925968"/>
              <a:gd name="connsiteX4911" fmla="*/ 2933168 w 8014260"/>
              <a:gd name="connsiteY4911" fmla="*/ 3468914 h 4925968"/>
              <a:gd name="connsiteX4912" fmla="*/ 2916298 w 8014260"/>
              <a:gd name="connsiteY4912" fmla="*/ 3477555 h 4925968"/>
              <a:gd name="connsiteX4913" fmla="*/ 2891746 w 8014260"/>
              <a:gd name="connsiteY4913" fmla="*/ 3478241 h 4925968"/>
              <a:gd name="connsiteX4914" fmla="*/ 2910468 w 8014260"/>
              <a:gd name="connsiteY4914" fmla="*/ 3470080 h 4925968"/>
              <a:gd name="connsiteX4915" fmla="*/ 2925470 w 8014260"/>
              <a:gd name="connsiteY4915" fmla="*/ 3467774 h 4925968"/>
              <a:gd name="connsiteX4916" fmla="*/ 353400 w 8014260"/>
              <a:gd name="connsiteY4916" fmla="*/ 3466514 h 4925968"/>
              <a:gd name="connsiteX4917" fmla="*/ 340163 w 8014260"/>
              <a:gd name="connsiteY4917" fmla="*/ 3483316 h 4925968"/>
              <a:gd name="connsiteX4918" fmla="*/ 327270 w 8014260"/>
              <a:gd name="connsiteY4918" fmla="*/ 3491751 h 4925968"/>
              <a:gd name="connsiteX4919" fmla="*/ 340231 w 8014260"/>
              <a:gd name="connsiteY4919" fmla="*/ 3475361 h 4925968"/>
              <a:gd name="connsiteX4920" fmla="*/ 353400 w 8014260"/>
              <a:gd name="connsiteY4920" fmla="*/ 3466514 h 4925968"/>
              <a:gd name="connsiteX4921" fmla="*/ 6682720 w 8014260"/>
              <a:gd name="connsiteY4921" fmla="*/ 3466505 h 4925968"/>
              <a:gd name="connsiteX4922" fmla="*/ 6694370 w 8014260"/>
              <a:gd name="connsiteY4922" fmla="*/ 3479612 h 4925968"/>
              <a:gd name="connsiteX4923" fmla="*/ 6662891 w 8014260"/>
              <a:gd name="connsiteY4923" fmla="*/ 3525493 h 4925968"/>
              <a:gd name="connsiteX4924" fmla="*/ 6624349 w 8014260"/>
              <a:gd name="connsiteY4924" fmla="*/ 3520349 h 4925968"/>
              <a:gd name="connsiteX4925" fmla="*/ 6657748 w 8014260"/>
              <a:gd name="connsiteY4925" fmla="*/ 3471863 h 4925968"/>
              <a:gd name="connsiteX4926" fmla="*/ 6682720 w 8014260"/>
              <a:gd name="connsiteY4926" fmla="*/ 3466505 h 4925968"/>
              <a:gd name="connsiteX4927" fmla="*/ 5651748 w 8014260"/>
              <a:gd name="connsiteY4927" fmla="*/ 3465554 h 4925968"/>
              <a:gd name="connsiteX4928" fmla="*/ 5687341 w 8014260"/>
              <a:gd name="connsiteY4928" fmla="*/ 3498061 h 4925968"/>
              <a:gd name="connsiteX4929" fmla="*/ 5659018 w 8014260"/>
              <a:gd name="connsiteY4929" fmla="*/ 3552376 h 4925968"/>
              <a:gd name="connsiteX4930" fmla="*/ 5623631 w 8014260"/>
              <a:gd name="connsiteY4930" fmla="*/ 3519457 h 4925968"/>
              <a:gd name="connsiteX4931" fmla="*/ 5651748 w 8014260"/>
              <a:gd name="connsiteY4931" fmla="*/ 3465554 h 4925968"/>
              <a:gd name="connsiteX4932" fmla="*/ 2689958 w 8014260"/>
              <a:gd name="connsiteY4932" fmla="*/ 3465253 h 4925968"/>
              <a:gd name="connsiteX4933" fmla="*/ 2697733 w 8014260"/>
              <a:gd name="connsiteY4933" fmla="*/ 3465553 h 4925968"/>
              <a:gd name="connsiteX4934" fmla="*/ 2682097 w 8014260"/>
              <a:gd name="connsiteY4934" fmla="*/ 3468365 h 4925968"/>
              <a:gd name="connsiteX4935" fmla="*/ 2661797 w 8014260"/>
              <a:gd name="connsiteY4935" fmla="*/ 3468434 h 4925968"/>
              <a:gd name="connsiteX4936" fmla="*/ 2676062 w 8014260"/>
              <a:gd name="connsiteY4936" fmla="*/ 3466034 h 4925968"/>
              <a:gd name="connsiteX4937" fmla="*/ 2689958 w 8014260"/>
              <a:gd name="connsiteY4937" fmla="*/ 3465253 h 4925968"/>
              <a:gd name="connsiteX4938" fmla="*/ 1889526 w 8014260"/>
              <a:gd name="connsiteY4938" fmla="*/ 3464799 h 4925968"/>
              <a:gd name="connsiteX4939" fmla="*/ 1911882 w 8014260"/>
              <a:gd name="connsiteY4939" fmla="*/ 3476801 h 4925968"/>
              <a:gd name="connsiteX4940" fmla="*/ 1892335 w 8014260"/>
              <a:gd name="connsiteY4940" fmla="*/ 3485030 h 4925968"/>
              <a:gd name="connsiteX4941" fmla="*/ 1870188 w 8014260"/>
              <a:gd name="connsiteY4941" fmla="*/ 3472892 h 4925968"/>
              <a:gd name="connsiteX4942" fmla="*/ 1889526 w 8014260"/>
              <a:gd name="connsiteY4942" fmla="*/ 3464799 h 4925968"/>
              <a:gd name="connsiteX4943" fmla="*/ 2269203 w 8014260"/>
              <a:gd name="connsiteY4943" fmla="*/ 3464696 h 4925968"/>
              <a:gd name="connsiteX4944" fmla="*/ 2283236 w 8014260"/>
              <a:gd name="connsiteY4944" fmla="*/ 3465142 h 4925968"/>
              <a:gd name="connsiteX4945" fmla="*/ 2304016 w 8014260"/>
              <a:gd name="connsiteY4945" fmla="*/ 3471589 h 4925968"/>
              <a:gd name="connsiteX4946" fmla="*/ 2285842 w 8014260"/>
              <a:gd name="connsiteY4946" fmla="*/ 3474057 h 4925968"/>
              <a:gd name="connsiteX4947" fmla="*/ 2264788 w 8014260"/>
              <a:gd name="connsiteY4947" fmla="*/ 3467337 h 4925968"/>
              <a:gd name="connsiteX4948" fmla="*/ 2269203 w 8014260"/>
              <a:gd name="connsiteY4948" fmla="*/ 3464696 h 4925968"/>
              <a:gd name="connsiteX4949" fmla="*/ 3369766 w 8014260"/>
              <a:gd name="connsiteY4949" fmla="*/ 3464696 h 4925968"/>
              <a:gd name="connsiteX4950" fmla="*/ 3378801 w 8014260"/>
              <a:gd name="connsiteY4950" fmla="*/ 3471863 h 4925968"/>
              <a:gd name="connsiteX4951" fmla="*/ 3356787 w 8014260"/>
              <a:gd name="connsiteY4951" fmla="*/ 3496963 h 4925968"/>
              <a:gd name="connsiteX4952" fmla="*/ 3331069 w 8014260"/>
              <a:gd name="connsiteY4952" fmla="*/ 3492711 h 4925968"/>
              <a:gd name="connsiteX4953" fmla="*/ 3351369 w 8014260"/>
              <a:gd name="connsiteY4953" fmla="*/ 3468434 h 4925968"/>
              <a:gd name="connsiteX4954" fmla="*/ 3369766 w 8014260"/>
              <a:gd name="connsiteY4954" fmla="*/ 3464696 h 4925968"/>
              <a:gd name="connsiteX4955" fmla="*/ 2603024 w 8014260"/>
              <a:gd name="connsiteY4955" fmla="*/ 3464182 h 4925968"/>
              <a:gd name="connsiteX4956" fmla="*/ 2623324 w 8014260"/>
              <a:gd name="connsiteY4956" fmla="*/ 3465279 h 4925968"/>
              <a:gd name="connsiteX4957" fmla="*/ 2606796 w 8014260"/>
              <a:gd name="connsiteY4957" fmla="*/ 3466925 h 4925968"/>
              <a:gd name="connsiteX4958" fmla="*/ 2587799 w 8014260"/>
              <a:gd name="connsiteY4958" fmla="*/ 3465622 h 4925968"/>
              <a:gd name="connsiteX4959" fmla="*/ 2603024 w 8014260"/>
              <a:gd name="connsiteY4959" fmla="*/ 3464182 h 4925968"/>
              <a:gd name="connsiteX4960" fmla="*/ 3000599 w 8014260"/>
              <a:gd name="connsiteY4960" fmla="*/ 3463848 h 4925968"/>
              <a:gd name="connsiteX4961" fmla="*/ 3008057 w 8014260"/>
              <a:gd name="connsiteY4961" fmla="*/ 3465691 h 4925968"/>
              <a:gd name="connsiteX4962" fmla="*/ 2986729 w 8014260"/>
              <a:gd name="connsiteY4962" fmla="*/ 3476869 h 4925968"/>
              <a:gd name="connsiteX4963" fmla="*/ 2965263 w 8014260"/>
              <a:gd name="connsiteY4963" fmla="*/ 3476801 h 4925968"/>
              <a:gd name="connsiteX4964" fmla="*/ 2984808 w 8014260"/>
              <a:gd name="connsiteY4964" fmla="*/ 3466377 h 4925968"/>
              <a:gd name="connsiteX4965" fmla="*/ 3000599 w 8014260"/>
              <a:gd name="connsiteY4965" fmla="*/ 3463848 h 4925968"/>
              <a:gd name="connsiteX4966" fmla="*/ 1210854 w 8014260"/>
              <a:gd name="connsiteY4966" fmla="*/ 3463839 h 4925968"/>
              <a:gd name="connsiteX4967" fmla="*/ 1234999 w 8014260"/>
              <a:gd name="connsiteY4967" fmla="*/ 3475566 h 4925968"/>
              <a:gd name="connsiteX4968" fmla="*/ 1218263 w 8014260"/>
              <a:gd name="connsiteY4968" fmla="*/ 3494494 h 4925968"/>
              <a:gd name="connsiteX4969" fmla="*/ 1194328 w 8014260"/>
              <a:gd name="connsiteY4969" fmla="*/ 3482973 h 4925968"/>
              <a:gd name="connsiteX4970" fmla="*/ 1210854 w 8014260"/>
              <a:gd name="connsiteY4970" fmla="*/ 3463839 h 4925968"/>
              <a:gd name="connsiteX4971" fmla="*/ 5169562 w 8014260"/>
              <a:gd name="connsiteY4971" fmla="*/ 3463496 h 4925968"/>
              <a:gd name="connsiteX4972" fmla="*/ 5202824 w 8014260"/>
              <a:gd name="connsiteY4972" fmla="*/ 3504027 h 4925968"/>
              <a:gd name="connsiteX4973" fmla="*/ 5174980 w 8014260"/>
              <a:gd name="connsiteY4973" fmla="*/ 3554501 h 4925968"/>
              <a:gd name="connsiteX4974" fmla="*/ 5141787 w 8014260"/>
              <a:gd name="connsiteY4974" fmla="*/ 3513422 h 4925968"/>
              <a:gd name="connsiteX4975" fmla="*/ 5169562 w 8014260"/>
              <a:gd name="connsiteY4975" fmla="*/ 3463496 h 4925968"/>
              <a:gd name="connsiteX4976" fmla="*/ 2764418 w 8014260"/>
              <a:gd name="connsiteY4976" fmla="*/ 3462570 h 4925968"/>
              <a:gd name="connsiteX4977" fmla="*/ 2771114 w 8014260"/>
              <a:gd name="connsiteY4977" fmla="*/ 3462810 h 4925968"/>
              <a:gd name="connsiteX4978" fmla="*/ 2753626 w 8014260"/>
              <a:gd name="connsiteY4978" fmla="*/ 3466651 h 4925968"/>
              <a:gd name="connsiteX4979" fmla="*/ 2733600 w 8014260"/>
              <a:gd name="connsiteY4979" fmla="*/ 3467337 h 4925968"/>
              <a:gd name="connsiteX4980" fmla="*/ 2750882 w 8014260"/>
              <a:gd name="connsiteY4980" fmla="*/ 3463771 h 4925968"/>
              <a:gd name="connsiteX4981" fmla="*/ 2764418 w 8014260"/>
              <a:gd name="connsiteY4981" fmla="*/ 3462570 h 4925968"/>
              <a:gd name="connsiteX4982" fmla="*/ 3074605 w 8014260"/>
              <a:gd name="connsiteY4982" fmla="*/ 3460324 h 4925968"/>
              <a:gd name="connsiteX4983" fmla="*/ 3081918 w 8014260"/>
              <a:gd name="connsiteY4983" fmla="*/ 3462879 h 4925968"/>
              <a:gd name="connsiteX4984" fmla="*/ 3061412 w 8014260"/>
              <a:gd name="connsiteY4984" fmla="*/ 3476252 h 4925968"/>
              <a:gd name="connsiteX4985" fmla="*/ 3037821 w 8014260"/>
              <a:gd name="connsiteY4985" fmla="*/ 3475909 h 4925968"/>
              <a:gd name="connsiteX4986" fmla="*/ 3058601 w 8014260"/>
              <a:gd name="connsiteY4986" fmla="*/ 3463221 h 4925968"/>
              <a:gd name="connsiteX4987" fmla="*/ 3074605 w 8014260"/>
              <a:gd name="connsiteY4987" fmla="*/ 3460324 h 4925968"/>
              <a:gd name="connsiteX4988" fmla="*/ 808718 w 8014260"/>
              <a:gd name="connsiteY4988" fmla="*/ 3459879 h 4925968"/>
              <a:gd name="connsiteX4989" fmla="*/ 816179 w 8014260"/>
              <a:gd name="connsiteY4989" fmla="*/ 3466651 h 4925968"/>
              <a:gd name="connsiteX4990" fmla="*/ 799650 w 8014260"/>
              <a:gd name="connsiteY4990" fmla="*/ 3486333 h 4925968"/>
              <a:gd name="connsiteX4991" fmla="*/ 778185 w 8014260"/>
              <a:gd name="connsiteY4991" fmla="*/ 3480641 h 4925968"/>
              <a:gd name="connsiteX4992" fmla="*/ 794985 w 8014260"/>
              <a:gd name="connsiteY4992" fmla="*/ 3460822 h 4925968"/>
              <a:gd name="connsiteX4993" fmla="*/ 808718 w 8014260"/>
              <a:gd name="connsiteY4993" fmla="*/ 3459879 h 4925968"/>
              <a:gd name="connsiteX4994" fmla="*/ 3294817 w 8014260"/>
              <a:gd name="connsiteY4994" fmla="*/ 3459390 h 4925968"/>
              <a:gd name="connsiteX4995" fmla="*/ 3303844 w 8014260"/>
              <a:gd name="connsiteY4995" fmla="*/ 3464457 h 4925968"/>
              <a:gd name="connsiteX4996" fmla="*/ 3284230 w 8014260"/>
              <a:gd name="connsiteY4996" fmla="*/ 3486677 h 4925968"/>
              <a:gd name="connsiteX4997" fmla="*/ 3257415 w 8014260"/>
              <a:gd name="connsiteY4997" fmla="*/ 3484756 h 4925968"/>
              <a:gd name="connsiteX4998" fmla="*/ 3277509 w 8014260"/>
              <a:gd name="connsiteY4998" fmla="*/ 3463428 h 4925968"/>
              <a:gd name="connsiteX4999" fmla="*/ 3294817 w 8014260"/>
              <a:gd name="connsiteY4999" fmla="*/ 3459390 h 4925968"/>
              <a:gd name="connsiteX5000" fmla="*/ 2331104 w 8014260"/>
              <a:gd name="connsiteY5000" fmla="*/ 3459193 h 4925968"/>
              <a:gd name="connsiteX5001" fmla="*/ 2343449 w 8014260"/>
              <a:gd name="connsiteY5001" fmla="*/ 3459793 h 4925968"/>
              <a:gd name="connsiteX5002" fmla="*/ 2364846 w 8014260"/>
              <a:gd name="connsiteY5002" fmla="*/ 3465623 h 4925968"/>
              <a:gd name="connsiteX5003" fmla="*/ 2348250 w 8014260"/>
              <a:gd name="connsiteY5003" fmla="*/ 3467063 h 4925968"/>
              <a:gd name="connsiteX5004" fmla="*/ 2327195 w 8014260"/>
              <a:gd name="connsiteY5004" fmla="*/ 3461165 h 4925968"/>
              <a:gd name="connsiteX5005" fmla="*/ 2331104 w 8014260"/>
              <a:gd name="connsiteY5005" fmla="*/ 3459193 h 4925968"/>
              <a:gd name="connsiteX5006" fmla="*/ 3147592 w 8014260"/>
              <a:gd name="connsiteY5006" fmla="*/ 3458070 h 4925968"/>
              <a:gd name="connsiteX5007" fmla="*/ 3155985 w 8014260"/>
              <a:gd name="connsiteY5007" fmla="*/ 3461508 h 4925968"/>
              <a:gd name="connsiteX5008" fmla="*/ 3135754 w 8014260"/>
              <a:gd name="connsiteY5008" fmla="*/ 3477281 h 4925968"/>
              <a:gd name="connsiteX5009" fmla="*/ 3111682 w 8014260"/>
              <a:gd name="connsiteY5009" fmla="*/ 3476595 h 4925968"/>
              <a:gd name="connsiteX5010" fmla="*/ 3130405 w 8014260"/>
              <a:gd name="connsiteY5010" fmla="*/ 3461576 h 4925968"/>
              <a:gd name="connsiteX5011" fmla="*/ 3147592 w 8014260"/>
              <a:gd name="connsiteY5011" fmla="*/ 3458070 h 4925968"/>
              <a:gd name="connsiteX5012" fmla="*/ 2085594 w 8014260"/>
              <a:gd name="connsiteY5012" fmla="*/ 3457872 h 4925968"/>
              <a:gd name="connsiteX5013" fmla="*/ 2107465 w 8014260"/>
              <a:gd name="connsiteY5013" fmla="*/ 3467885 h 4925968"/>
              <a:gd name="connsiteX5014" fmla="*/ 2088262 w 8014260"/>
              <a:gd name="connsiteY5014" fmla="*/ 3472617 h 4925968"/>
              <a:gd name="connsiteX5015" fmla="*/ 2067972 w 8014260"/>
              <a:gd name="connsiteY5015" fmla="*/ 3463153 h 4925968"/>
              <a:gd name="connsiteX5016" fmla="*/ 2085594 w 8014260"/>
              <a:gd name="connsiteY5016" fmla="*/ 3457872 h 4925968"/>
              <a:gd name="connsiteX5017" fmla="*/ 3223013 w 8014260"/>
              <a:gd name="connsiteY5017" fmla="*/ 3457607 h 4925968"/>
              <a:gd name="connsiteX5018" fmla="*/ 3230394 w 8014260"/>
              <a:gd name="connsiteY5018" fmla="*/ 3461850 h 4925968"/>
              <a:gd name="connsiteX5019" fmla="*/ 3207557 w 8014260"/>
              <a:gd name="connsiteY5019" fmla="*/ 3481053 h 4925968"/>
              <a:gd name="connsiteX5020" fmla="*/ 3184377 w 8014260"/>
              <a:gd name="connsiteY5020" fmla="*/ 3478721 h 4925968"/>
              <a:gd name="connsiteX5021" fmla="*/ 3207145 w 8014260"/>
              <a:gd name="connsiteY5021" fmla="*/ 3460410 h 4925968"/>
              <a:gd name="connsiteX5022" fmla="*/ 3223013 w 8014260"/>
              <a:gd name="connsiteY5022" fmla="*/ 3457607 h 4925968"/>
              <a:gd name="connsiteX5023" fmla="*/ 2845386 w 8014260"/>
              <a:gd name="connsiteY5023" fmla="*/ 3457462 h 4925968"/>
              <a:gd name="connsiteX5024" fmla="*/ 2828652 w 8014260"/>
              <a:gd name="connsiteY5024" fmla="*/ 3462330 h 4925968"/>
              <a:gd name="connsiteX5025" fmla="*/ 2806364 w 8014260"/>
              <a:gd name="connsiteY5025" fmla="*/ 3463908 h 4925968"/>
              <a:gd name="connsiteX5026" fmla="*/ 2825978 w 8014260"/>
              <a:gd name="connsiteY5026" fmla="*/ 3458901 h 4925968"/>
              <a:gd name="connsiteX5027" fmla="*/ 2845386 w 8014260"/>
              <a:gd name="connsiteY5027" fmla="*/ 3457462 h 4925968"/>
              <a:gd name="connsiteX5028" fmla="*/ 515996 w 8014260"/>
              <a:gd name="connsiteY5028" fmla="*/ 3457273 h 4925968"/>
              <a:gd name="connsiteX5029" fmla="*/ 522723 w 8014260"/>
              <a:gd name="connsiteY5029" fmla="*/ 3457530 h 4925968"/>
              <a:gd name="connsiteX5030" fmla="*/ 509215 w 8014260"/>
              <a:gd name="connsiteY5030" fmla="*/ 3474264 h 4925968"/>
              <a:gd name="connsiteX5031" fmla="*/ 490150 w 8014260"/>
              <a:gd name="connsiteY5031" fmla="*/ 3480504 h 4925968"/>
              <a:gd name="connsiteX5032" fmla="*/ 503865 w 8014260"/>
              <a:gd name="connsiteY5032" fmla="*/ 3463908 h 4925968"/>
              <a:gd name="connsiteX5033" fmla="*/ 515996 w 8014260"/>
              <a:gd name="connsiteY5033" fmla="*/ 3457273 h 4925968"/>
              <a:gd name="connsiteX5034" fmla="*/ 2393958 w 8014260"/>
              <a:gd name="connsiteY5034" fmla="*/ 3456887 h 4925968"/>
              <a:gd name="connsiteX5035" fmla="*/ 2406268 w 8014260"/>
              <a:gd name="connsiteY5035" fmla="*/ 3457667 h 4925968"/>
              <a:gd name="connsiteX5036" fmla="*/ 2427048 w 8014260"/>
              <a:gd name="connsiteY5036" fmla="*/ 3462674 h 4925968"/>
              <a:gd name="connsiteX5037" fmla="*/ 2409560 w 8014260"/>
              <a:gd name="connsiteY5037" fmla="*/ 3463222 h 4925968"/>
              <a:gd name="connsiteX5038" fmla="*/ 2390701 w 8014260"/>
              <a:gd name="connsiteY5038" fmla="*/ 3458421 h 4925968"/>
              <a:gd name="connsiteX5039" fmla="*/ 2393958 w 8014260"/>
              <a:gd name="connsiteY5039" fmla="*/ 3456887 h 4925968"/>
              <a:gd name="connsiteX5040" fmla="*/ 2467647 w 8014260"/>
              <a:gd name="connsiteY5040" fmla="*/ 3456844 h 4925968"/>
              <a:gd name="connsiteX5041" fmla="*/ 2487535 w 8014260"/>
              <a:gd name="connsiteY5041" fmla="*/ 3460548 h 4925968"/>
              <a:gd name="connsiteX5042" fmla="*/ 2473545 w 8014260"/>
              <a:gd name="connsiteY5042" fmla="*/ 3461302 h 4925968"/>
              <a:gd name="connsiteX5043" fmla="*/ 2452079 w 8014260"/>
              <a:gd name="connsiteY5043" fmla="*/ 3457050 h 4925968"/>
              <a:gd name="connsiteX5044" fmla="*/ 2467647 w 8014260"/>
              <a:gd name="connsiteY5044" fmla="*/ 3456844 h 4925968"/>
              <a:gd name="connsiteX5045" fmla="*/ 2665363 w 8014260"/>
              <a:gd name="connsiteY5045" fmla="*/ 3456226 h 4925968"/>
              <a:gd name="connsiteX5046" fmla="*/ 2683606 w 8014260"/>
              <a:gd name="connsiteY5046" fmla="*/ 3456363 h 4925968"/>
              <a:gd name="connsiteX5047" fmla="*/ 2667969 w 8014260"/>
              <a:gd name="connsiteY5047" fmla="*/ 3458969 h 4925968"/>
              <a:gd name="connsiteX5048" fmla="*/ 2649590 w 8014260"/>
              <a:gd name="connsiteY5048" fmla="*/ 3458695 h 4925968"/>
              <a:gd name="connsiteX5049" fmla="*/ 2665363 w 8014260"/>
              <a:gd name="connsiteY5049" fmla="*/ 3456226 h 4925968"/>
              <a:gd name="connsiteX5050" fmla="*/ 2518610 w 8014260"/>
              <a:gd name="connsiteY5050" fmla="*/ 3454864 h 4925968"/>
              <a:gd name="connsiteX5051" fmla="*/ 2530192 w 8014260"/>
              <a:gd name="connsiteY5051" fmla="*/ 3455267 h 4925968"/>
              <a:gd name="connsiteX5052" fmla="*/ 2548160 w 8014260"/>
              <a:gd name="connsiteY5052" fmla="*/ 3458284 h 4925968"/>
              <a:gd name="connsiteX5053" fmla="*/ 2532249 w 8014260"/>
              <a:gd name="connsiteY5053" fmla="*/ 3459039 h 4925968"/>
              <a:gd name="connsiteX5054" fmla="*/ 2514075 w 8014260"/>
              <a:gd name="connsiteY5054" fmla="*/ 3455747 h 4925968"/>
              <a:gd name="connsiteX5055" fmla="*/ 2518610 w 8014260"/>
              <a:gd name="connsiteY5055" fmla="*/ 3454864 h 4925968"/>
              <a:gd name="connsiteX5056" fmla="*/ 1752090 w 8014260"/>
              <a:gd name="connsiteY5056" fmla="*/ 3454238 h 4925968"/>
              <a:gd name="connsiteX5057" fmla="*/ 1775955 w 8014260"/>
              <a:gd name="connsiteY5057" fmla="*/ 3466651 h 4925968"/>
              <a:gd name="connsiteX5058" fmla="*/ 1758261 w 8014260"/>
              <a:gd name="connsiteY5058" fmla="*/ 3477693 h 4925968"/>
              <a:gd name="connsiteX5059" fmla="*/ 1734669 w 8014260"/>
              <a:gd name="connsiteY5059" fmla="*/ 3465348 h 4925968"/>
              <a:gd name="connsiteX5060" fmla="*/ 1752090 w 8014260"/>
              <a:gd name="connsiteY5060" fmla="*/ 3454238 h 4925968"/>
              <a:gd name="connsiteX5061" fmla="*/ 2752100 w 8014260"/>
              <a:gd name="connsiteY5061" fmla="*/ 3453895 h 4925968"/>
              <a:gd name="connsiteX5062" fmla="*/ 2758358 w 8014260"/>
              <a:gd name="connsiteY5062" fmla="*/ 3454101 h 4925968"/>
              <a:gd name="connsiteX5063" fmla="*/ 2741898 w 8014260"/>
              <a:gd name="connsiteY5063" fmla="*/ 3457256 h 4925968"/>
              <a:gd name="connsiteX5064" fmla="*/ 2722970 w 8014260"/>
              <a:gd name="connsiteY5064" fmla="*/ 3458078 h 4925968"/>
              <a:gd name="connsiteX5065" fmla="*/ 2738127 w 8014260"/>
              <a:gd name="connsiteY5065" fmla="*/ 3455130 h 4925968"/>
              <a:gd name="connsiteX5066" fmla="*/ 2752100 w 8014260"/>
              <a:gd name="connsiteY5066" fmla="*/ 3453895 h 4925968"/>
              <a:gd name="connsiteX5067" fmla="*/ 4017606 w 8014260"/>
              <a:gd name="connsiteY5067" fmla="*/ 3451897 h 4925968"/>
              <a:gd name="connsiteX5068" fmla="*/ 4028253 w 8014260"/>
              <a:gd name="connsiteY5068" fmla="*/ 3461438 h 4925968"/>
              <a:gd name="connsiteX5069" fmla="*/ 4004730 w 8014260"/>
              <a:gd name="connsiteY5069" fmla="*/ 3490036 h 4925968"/>
              <a:gd name="connsiteX5070" fmla="*/ 3973389 w 8014260"/>
              <a:gd name="connsiteY5070" fmla="*/ 3483864 h 4925968"/>
              <a:gd name="connsiteX5071" fmla="*/ 3996775 w 8014260"/>
              <a:gd name="connsiteY5071" fmla="*/ 3455266 h 4925968"/>
              <a:gd name="connsiteX5072" fmla="*/ 4017606 w 8014260"/>
              <a:gd name="connsiteY5072" fmla="*/ 3451897 h 4925968"/>
              <a:gd name="connsiteX5073" fmla="*/ 6605842 w 8014260"/>
              <a:gd name="connsiteY5073" fmla="*/ 3451837 h 4925968"/>
              <a:gd name="connsiteX5074" fmla="*/ 6619412 w 8014260"/>
              <a:gd name="connsiteY5074" fmla="*/ 3464799 h 4925968"/>
              <a:gd name="connsiteX5075" fmla="*/ 6589305 w 8014260"/>
              <a:gd name="connsiteY5075" fmla="*/ 3511845 h 4925968"/>
              <a:gd name="connsiteX5076" fmla="*/ 6550146 w 8014260"/>
              <a:gd name="connsiteY5076" fmla="*/ 3505535 h 4925968"/>
              <a:gd name="connsiteX5077" fmla="*/ 6579978 w 8014260"/>
              <a:gd name="connsiteY5077" fmla="*/ 3457804 h 4925968"/>
              <a:gd name="connsiteX5078" fmla="*/ 6605842 w 8014260"/>
              <a:gd name="connsiteY5078" fmla="*/ 3451837 h 4925968"/>
              <a:gd name="connsiteX5079" fmla="*/ 4485476 w 8014260"/>
              <a:gd name="connsiteY5079" fmla="*/ 3451701 h 4925968"/>
              <a:gd name="connsiteX5080" fmla="*/ 4517092 w 8014260"/>
              <a:gd name="connsiteY5080" fmla="*/ 3474881 h 4925968"/>
              <a:gd name="connsiteX5081" fmla="*/ 4489797 w 8014260"/>
              <a:gd name="connsiteY5081" fmla="*/ 3512257 h 4925968"/>
              <a:gd name="connsiteX5082" fmla="*/ 4458524 w 8014260"/>
              <a:gd name="connsiteY5082" fmla="*/ 3489214 h 4925968"/>
              <a:gd name="connsiteX5083" fmla="*/ 4485476 w 8014260"/>
              <a:gd name="connsiteY5083" fmla="*/ 3451701 h 4925968"/>
              <a:gd name="connsiteX5084" fmla="*/ 2588897 w 8014260"/>
              <a:gd name="connsiteY5084" fmla="*/ 3451289 h 4925968"/>
              <a:gd name="connsiteX5085" fmla="*/ 2609265 w 8014260"/>
              <a:gd name="connsiteY5085" fmla="*/ 3453209 h 4925968"/>
              <a:gd name="connsiteX5086" fmla="*/ 2595069 w 8014260"/>
              <a:gd name="connsiteY5086" fmla="*/ 3454924 h 4925968"/>
              <a:gd name="connsiteX5087" fmla="*/ 2576141 w 8014260"/>
              <a:gd name="connsiteY5087" fmla="*/ 3452661 h 4925968"/>
              <a:gd name="connsiteX5088" fmla="*/ 2588897 w 8014260"/>
              <a:gd name="connsiteY5088" fmla="*/ 3451289 h 4925968"/>
              <a:gd name="connsiteX5089" fmla="*/ 1347606 w 8014260"/>
              <a:gd name="connsiteY5089" fmla="*/ 3450740 h 4925968"/>
              <a:gd name="connsiteX5090" fmla="*/ 1370099 w 8014260"/>
              <a:gd name="connsiteY5090" fmla="*/ 3464936 h 4925968"/>
              <a:gd name="connsiteX5091" fmla="*/ 1350897 w 8014260"/>
              <a:gd name="connsiteY5091" fmla="*/ 3480916 h 4925968"/>
              <a:gd name="connsiteX5092" fmla="*/ 1328608 w 8014260"/>
              <a:gd name="connsiteY5092" fmla="*/ 3466788 h 4925968"/>
              <a:gd name="connsiteX5093" fmla="*/ 1347606 w 8014260"/>
              <a:gd name="connsiteY5093" fmla="*/ 3450740 h 4925968"/>
              <a:gd name="connsiteX5094" fmla="*/ 2912431 w 8014260"/>
              <a:gd name="connsiteY5094" fmla="*/ 3450114 h 4925968"/>
              <a:gd name="connsiteX5095" fmla="*/ 2919315 w 8014260"/>
              <a:gd name="connsiteY5095" fmla="*/ 3450397 h 4925968"/>
              <a:gd name="connsiteX5096" fmla="*/ 2900113 w 8014260"/>
              <a:gd name="connsiteY5096" fmla="*/ 3457050 h 4925968"/>
              <a:gd name="connsiteX5097" fmla="*/ 2880293 w 8014260"/>
              <a:gd name="connsiteY5097" fmla="*/ 3458558 h 4925968"/>
              <a:gd name="connsiteX5098" fmla="*/ 2897987 w 8014260"/>
              <a:gd name="connsiteY5098" fmla="*/ 3452454 h 4925968"/>
              <a:gd name="connsiteX5099" fmla="*/ 2912431 w 8014260"/>
              <a:gd name="connsiteY5099" fmla="*/ 3450114 h 4925968"/>
              <a:gd name="connsiteX5100" fmla="*/ 4279188 w 8014260"/>
              <a:gd name="connsiteY5100" fmla="*/ 3449780 h 4925968"/>
              <a:gd name="connsiteX5101" fmla="*/ 4309020 w 8014260"/>
              <a:gd name="connsiteY5101" fmla="*/ 3466993 h 4925968"/>
              <a:gd name="connsiteX5102" fmla="*/ 4283234 w 8014260"/>
              <a:gd name="connsiteY5102" fmla="*/ 3499295 h 4925968"/>
              <a:gd name="connsiteX5103" fmla="*/ 4251619 w 8014260"/>
              <a:gd name="connsiteY5103" fmla="*/ 3483384 h 4925968"/>
              <a:gd name="connsiteX5104" fmla="*/ 4279188 w 8014260"/>
              <a:gd name="connsiteY5104" fmla="*/ 3449780 h 4925968"/>
              <a:gd name="connsiteX5105" fmla="*/ 437891 w 8014260"/>
              <a:gd name="connsiteY5105" fmla="*/ 3449231 h 4925968"/>
              <a:gd name="connsiteX5106" fmla="*/ 424311 w 8014260"/>
              <a:gd name="connsiteY5106" fmla="*/ 3465965 h 4925968"/>
              <a:gd name="connsiteX5107" fmla="*/ 408125 w 8014260"/>
              <a:gd name="connsiteY5107" fmla="*/ 3474469 h 4925968"/>
              <a:gd name="connsiteX5108" fmla="*/ 422802 w 8014260"/>
              <a:gd name="connsiteY5108" fmla="*/ 3457392 h 4925968"/>
              <a:gd name="connsiteX5109" fmla="*/ 437891 w 8014260"/>
              <a:gd name="connsiteY5109" fmla="*/ 3449231 h 4925968"/>
              <a:gd name="connsiteX5110" fmla="*/ 1001827 w 8014260"/>
              <a:gd name="connsiteY5110" fmla="*/ 3449026 h 4925968"/>
              <a:gd name="connsiteX5111" fmla="*/ 1024801 w 8014260"/>
              <a:gd name="connsiteY5111" fmla="*/ 3458901 h 4925968"/>
              <a:gd name="connsiteX5112" fmla="*/ 1007586 w 8014260"/>
              <a:gd name="connsiteY5112" fmla="*/ 3479339 h 4925968"/>
              <a:gd name="connsiteX5113" fmla="*/ 986193 w 8014260"/>
              <a:gd name="connsiteY5113" fmla="*/ 3470286 h 4925968"/>
              <a:gd name="connsiteX5114" fmla="*/ 1001827 w 8014260"/>
              <a:gd name="connsiteY5114" fmla="*/ 3449026 h 4925968"/>
              <a:gd name="connsiteX5115" fmla="*/ 2832699 w 8014260"/>
              <a:gd name="connsiteY5115" fmla="*/ 3448272 h 4925968"/>
              <a:gd name="connsiteX5116" fmla="*/ 2814457 w 8014260"/>
              <a:gd name="connsiteY5116" fmla="*/ 3452523 h 4925968"/>
              <a:gd name="connsiteX5117" fmla="*/ 2796626 w 8014260"/>
              <a:gd name="connsiteY5117" fmla="*/ 3453895 h 4925968"/>
              <a:gd name="connsiteX5118" fmla="*/ 2813222 w 8014260"/>
              <a:gd name="connsiteY5118" fmla="*/ 3449986 h 4925968"/>
              <a:gd name="connsiteX5119" fmla="*/ 2832699 w 8014260"/>
              <a:gd name="connsiteY5119" fmla="*/ 3448272 h 4925968"/>
              <a:gd name="connsiteX5120" fmla="*/ 4824124 w 8014260"/>
              <a:gd name="connsiteY5120" fmla="*/ 3447791 h 4925968"/>
              <a:gd name="connsiteX5121" fmla="*/ 4859032 w 8014260"/>
              <a:gd name="connsiteY5121" fmla="*/ 3478447 h 4925968"/>
              <a:gd name="connsiteX5122" fmla="*/ 4835234 w 8014260"/>
              <a:gd name="connsiteY5122" fmla="*/ 3523435 h 4925968"/>
              <a:gd name="connsiteX5123" fmla="*/ 4799024 w 8014260"/>
              <a:gd name="connsiteY5123" fmla="*/ 3494014 h 4925968"/>
              <a:gd name="connsiteX5124" fmla="*/ 4824124 w 8014260"/>
              <a:gd name="connsiteY5124" fmla="*/ 3447791 h 4925968"/>
              <a:gd name="connsiteX5125" fmla="*/ 1618222 w 8014260"/>
              <a:gd name="connsiteY5125" fmla="*/ 3447449 h 4925968"/>
              <a:gd name="connsiteX5126" fmla="*/ 1640578 w 8014260"/>
              <a:gd name="connsiteY5126" fmla="*/ 3461508 h 4925968"/>
              <a:gd name="connsiteX5127" fmla="*/ 1621104 w 8014260"/>
              <a:gd name="connsiteY5127" fmla="*/ 3473509 h 4925968"/>
              <a:gd name="connsiteX5128" fmla="*/ 1598949 w 8014260"/>
              <a:gd name="connsiteY5128" fmla="*/ 3459450 h 4925968"/>
              <a:gd name="connsiteX5129" fmla="*/ 1618222 w 8014260"/>
              <a:gd name="connsiteY5129" fmla="*/ 3447449 h 4925968"/>
              <a:gd name="connsiteX5130" fmla="*/ 1481129 w 8014260"/>
              <a:gd name="connsiteY5130" fmla="*/ 3445734 h 4925968"/>
              <a:gd name="connsiteX5131" fmla="*/ 1504997 w 8014260"/>
              <a:gd name="connsiteY5131" fmla="*/ 3459107 h 4925968"/>
              <a:gd name="connsiteX5132" fmla="*/ 1487439 w 8014260"/>
              <a:gd name="connsiteY5132" fmla="*/ 3474126 h 4925968"/>
              <a:gd name="connsiteX5133" fmla="*/ 1463849 w 8014260"/>
              <a:gd name="connsiteY5133" fmla="*/ 3460959 h 4925968"/>
              <a:gd name="connsiteX5134" fmla="*/ 1481129 w 8014260"/>
              <a:gd name="connsiteY5134" fmla="*/ 3445734 h 4925968"/>
              <a:gd name="connsiteX5135" fmla="*/ 2132874 w 8014260"/>
              <a:gd name="connsiteY5135" fmla="*/ 3445107 h 4925968"/>
              <a:gd name="connsiteX5136" fmla="*/ 2146830 w 8014260"/>
              <a:gd name="connsiteY5136" fmla="*/ 3445528 h 4925968"/>
              <a:gd name="connsiteX5137" fmla="*/ 2167884 w 8014260"/>
              <a:gd name="connsiteY5137" fmla="*/ 3453963 h 4925968"/>
              <a:gd name="connsiteX5138" fmla="*/ 2152796 w 8014260"/>
              <a:gd name="connsiteY5138" fmla="*/ 3457735 h 4925968"/>
              <a:gd name="connsiteX5139" fmla="*/ 2128793 w 8014260"/>
              <a:gd name="connsiteY5139" fmla="*/ 3448751 h 4925968"/>
              <a:gd name="connsiteX5140" fmla="*/ 2132874 w 8014260"/>
              <a:gd name="connsiteY5140" fmla="*/ 3445107 h 4925968"/>
              <a:gd name="connsiteX5141" fmla="*/ 2744436 w 8014260"/>
              <a:gd name="connsiteY5141" fmla="*/ 3443813 h 4925968"/>
              <a:gd name="connsiteX5142" fmla="*/ 2729348 w 8014260"/>
              <a:gd name="connsiteY5142" fmla="*/ 3447242 h 4925968"/>
              <a:gd name="connsiteX5143" fmla="*/ 2711312 w 8014260"/>
              <a:gd name="connsiteY5143" fmla="*/ 3447379 h 4925968"/>
              <a:gd name="connsiteX5144" fmla="*/ 2724959 w 8014260"/>
              <a:gd name="connsiteY5144" fmla="*/ 3444293 h 4925968"/>
              <a:gd name="connsiteX5145" fmla="*/ 2744436 w 8014260"/>
              <a:gd name="connsiteY5145" fmla="*/ 3443813 h 4925968"/>
              <a:gd name="connsiteX5146" fmla="*/ 2652470 w 8014260"/>
              <a:gd name="connsiteY5146" fmla="*/ 3442374 h 4925968"/>
              <a:gd name="connsiteX5147" fmla="*/ 2669204 w 8014260"/>
              <a:gd name="connsiteY5147" fmla="*/ 3443265 h 4925968"/>
              <a:gd name="connsiteX5148" fmla="*/ 2655899 w 8014260"/>
              <a:gd name="connsiteY5148" fmla="*/ 3446214 h 4925968"/>
              <a:gd name="connsiteX5149" fmla="*/ 2637657 w 8014260"/>
              <a:gd name="connsiteY5149" fmla="*/ 3445391 h 4925968"/>
              <a:gd name="connsiteX5150" fmla="*/ 2652470 w 8014260"/>
              <a:gd name="connsiteY5150" fmla="*/ 3442374 h 4925968"/>
              <a:gd name="connsiteX5151" fmla="*/ 2993518 w 8014260"/>
              <a:gd name="connsiteY5151" fmla="*/ 3441688 h 4925968"/>
              <a:gd name="connsiteX5152" fmla="*/ 2976442 w 8014260"/>
              <a:gd name="connsiteY5152" fmla="*/ 3449574 h 4925968"/>
              <a:gd name="connsiteX5153" fmla="*/ 2952988 w 8014260"/>
              <a:gd name="connsiteY5153" fmla="*/ 3452318 h 4925968"/>
              <a:gd name="connsiteX5154" fmla="*/ 2969858 w 8014260"/>
              <a:gd name="connsiteY5154" fmla="*/ 3444911 h 4925968"/>
              <a:gd name="connsiteX5155" fmla="*/ 2993518 w 8014260"/>
              <a:gd name="connsiteY5155" fmla="*/ 3441688 h 4925968"/>
              <a:gd name="connsiteX5156" fmla="*/ 735058 w 8014260"/>
              <a:gd name="connsiteY5156" fmla="*/ 3441396 h 4925968"/>
              <a:gd name="connsiteX5157" fmla="*/ 742180 w 8014260"/>
              <a:gd name="connsiteY5157" fmla="*/ 3447106 h 4925968"/>
              <a:gd name="connsiteX5158" fmla="*/ 725582 w 8014260"/>
              <a:gd name="connsiteY5158" fmla="*/ 3465897 h 4925968"/>
              <a:gd name="connsiteX5159" fmla="*/ 705286 w 8014260"/>
              <a:gd name="connsiteY5159" fmla="*/ 3462468 h 4925968"/>
              <a:gd name="connsiteX5160" fmla="*/ 721604 w 8014260"/>
              <a:gd name="connsiteY5160" fmla="*/ 3443403 h 4925968"/>
              <a:gd name="connsiteX5161" fmla="*/ 735058 w 8014260"/>
              <a:gd name="connsiteY5161" fmla="*/ 3441396 h 4925968"/>
              <a:gd name="connsiteX5162" fmla="*/ 251155 w 8014260"/>
              <a:gd name="connsiteY5162" fmla="*/ 3440308 h 4925968"/>
              <a:gd name="connsiteX5163" fmla="*/ 254574 w 8014260"/>
              <a:gd name="connsiteY5163" fmla="*/ 3441414 h 4925968"/>
              <a:gd name="connsiteX5164" fmla="*/ 245454 w 8014260"/>
              <a:gd name="connsiteY5164" fmla="*/ 3454787 h 4925968"/>
              <a:gd name="connsiteX5165" fmla="*/ 234001 w 8014260"/>
              <a:gd name="connsiteY5165" fmla="*/ 3460548 h 4925968"/>
              <a:gd name="connsiteX5166" fmla="*/ 244082 w 8014260"/>
              <a:gd name="connsiteY5166" fmla="*/ 3445734 h 4925968"/>
              <a:gd name="connsiteX5167" fmla="*/ 251155 w 8014260"/>
              <a:gd name="connsiteY5167" fmla="*/ 3440308 h 4925968"/>
              <a:gd name="connsiteX5168" fmla="*/ 3943934 w 8014260"/>
              <a:gd name="connsiteY5168" fmla="*/ 3440299 h 4925968"/>
              <a:gd name="connsiteX5169" fmla="*/ 3954324 w 8014260"/>
              <a:gd name="connsiteY5169" fmla="*/ 3447792 h 4925968"/>
              <a:gd name="connsiteX5170" fmla="*/ 3931967 w 8014260"/>
              <a:gd name="connsiteY5170" fmla="*/ 3476321 h 4925968"/>
              <a:gd name="connsiteX5171" fmla="*/ 3900077 w 8014260"/>
              <a:gd name="connsiteY5171" fmla="*/ 3473372 h 4925968"/>
              <a:gd name="connsiteX5172" fmla="*/ 3924080 w 8014260"/>
              <a:gd name="connsiteY5172" fmla="*/ 3444843 h 4925968"/>
              <a:gd name="connsiteX5173" fmla="*/ 3943934 w 8014260"/>
              <a:gd name="connsiteY5173" fmla="*/ 3440299 h 4925968"/>
              <a:gd name="connsiteX5174" fmla="*/ 2818434 w 8014260"/>
              <a:gd name="connsiteY5174" fmla="*/ 3440247 h 4925968"/>
              <a:gd name="connsiteX5175" fmla="*/ 2801975 w 8014260"/>
              <a:gd name="connsiteY5175" fmla="*/ 3444157 h 4925968"/>
              <a:gd name="connsiteX5176" fmla="*/ 2784624 w 8014260"/>
              <a:gd name="connsiteY5176" fmla="*/ 3445117 h 4925968"/>
              <a:gd name="connsiteX5177" fmla="*/ 2801220 w 8014260"/>
              <a:gd name="connsiteY5177" fmla="*/ 3441208 h 4925968"/>
              <a:gd name="connsiteX5178" fmla="*/ 2818434 w 8014260"/>
              <a:gd name="connsiteY5178" fmla="*/ 3440247 h 4925968"/>
              <a:gd name="connsiteX5179" fmla="*/ 1948161 w 8014260"/>
              <a:gd name="connsiteY5179" fmla="*/ 3439974 h 4925968"/>
              <a:gd name="connsiteX5180" fmla="*/ 1971341 w 8014260"/>
              <a:gd name="connsiteY5180" fmla="*/ 3451221 h 4925968"/>
              <a:gd name="connsiteX5181" fmla="*/ 1953719 w 8014260"/>
              <a:gd name="connsiteY5181" fmla="*/ 3458216 h 4925968"/>
              <a:gd name="connsiteX5182" fmla="*/ 1932112 w 8014260"/>
              <a:gd name="connsiteY5182" fmla="*/ 3447655 h 4925968"/>
              <a:gd name="connsiteX5183" fmla="*/ 1948161 w 8014260"/>
              <a:gd name="connsiteY5183" fmla="*/ 3439974 h 4925968"/>
              <a:gd name="connsiteX5184" fmla="*/ 589151 w 8014260"/>
              <a:gd name="connsiteY5184" fmla="*/ 3439938 h 4925968"/>
              <a:gd name="connsiteX5185" fmla="*/ 595968 w 8014260"/>
              <a:gd name="connsiteY5185" fmla="*/ 3441550 h 4925968"/>
              <a:gd name="connsiteX5186" fmla="*/ 579783 w 8014260"/>
              <a:gd name="connsiteY5186" fmla="*/ 3460341 h 4925968"/>
              <a:gd name="connsiteX5187" fmla="*/ 561542 w 8014260"/>
              <a:gd name="connsiteY5187" fmla="*/ 3462947 h 4925968"/>
              <a:gd name="connsiteX5188" fmla="*/ 576631 w 8014260"/>
              <a:gd name="connsiteY5188" fmla="*/ 3445528 h 4925968"/>
              <a:gd name="connsiteX5189" fmla="*/ 589151 w 8014260"/>
              <a:gd name="connsiteY5189" fmla="*/ 3439938 h 4925968"/>
              <a:gd name="connsiteX5190" fmla="*/ 2905462 w 8014260"/>
              <a:gd name="connsiteY5190" fmla="*/ 3439699 h 4925968"/>
              <a:gd name="connsiteX5191" fmla="*/ 2889620 w 8014260"/>
              <a:gd name="connsiteY5191" fmla="*/ 3444568 h 4925968"/>
              <a:gd name="connsiteX5192" fmla="*/ 2868429 w 8014260"/>
              <a:gd name="connsiteY5192" fmla="*/ 3447243 h 4925968"/>
              <a:gd name="connsiteX5193" fmla="*/ 2883997 w 8014260"/>
              <a:gd name="connsiteY5193" fmla="*/ 3442648 h 4925968"/>
              <a:gd name="connsiteX5194" fmla="*/ 2905462 w 8014260"/>
              <a:gd name="connsiteY5194" fmla="*/ 3439699 h 4925968"/>
              <a:gd name="connsiteX5195" fmla="*/ 6002946 w 8014260"/>
              <a:gd name="connsiteY5195" fmla="*/ 3438191 h 4925968"/>
              <a:gd name="connsiteX5196" fmla="*/ 6038608 w 8014260"/>
              <a:gd name="connsiteY5196" fmla="*/ 3465965 h 4925968"/>
              <a:gd name="connsiteX5197" fmla="*/ 6008227 w 8014260"/>
              <a:gd name="connsiteY5197" fmla="*/ 3517880 h 4925968"/>
              <a:gd name="connsiteX5198" fmla="*/ 5973594 w 8014260"/>
              <a:gd name="connsiteY5198" fmla="*/ 3490997 h 4925968"/>
              <a:gd name="connsiteX5199" fmla="*/ 6002946 w 8014260"/>
              <a:gd name="connsiteY5199" fmla="*/ 3438191 h 4925968"/>
              <a:gd name="connsiteX5200" fmla="*/ 2439941 w 8014260"/>
              <a:gd name="connsiteY5200" fmla="*/ 3437710 h 4925968"/>
              <a:gd name="connsiteX5201" fmla="*/ 2455234 w 8014260"/>
              <a:gd name="connsiteY5201" fmla="*/ 3438259 h 4925968"/>
              <a:gd name="connsiteX5202" fmla="*/ 2473682 w 8014260"/>
              <a:gd name="connsiteY5202" fmla="*/ 3443334 h 4925968"/>
              <a:gd name="connsiteX5203" fmla="*/ 2456949 w 8014260"/>
              <a:gd name="connsiteY5203" fmla="*/ 3442991 h 4925968"/>
              <a:gd name="connsiteX5204" fmla="*/ 2439941 w 8014260"/>
              <a:gd name="connsiteY5204" fmla="*/ 3437710 h 4925968"/>
              <a:gd name="connsiteX5205" fmla="*/ 2195118 w 8014260"/>
              <a:gd name="connsiteY5205" fmla="*/ 3437178 h 4925968"/>
              <a:gd name="connsiteX5206" fmla="*/ 2207591 w 8014260"/>
              <a:gd name="connsiteY5206" fmla="*/ 3437985 h 4925968"/>
              <a:gd name="connsiteX5207" fmla="*/ 2228714 w 8014260"/>
              <a:gd name="connsiteY5207" fmla="*/ 3446146 h 4925968"/>
              <a:gd name="connsiteX5208" fmla="*/ 2211775 w 8014260"/>
              <a:gd name="connsiteY5208" fmla="*/ 3447860 h 4925968"/>
              <a:gd name="connsiteX5209" fmla="*/ 2190926 w 8014260"/>
              <a:gd name="connsiteY5209" fmla="*/ 3439768 h 4925968"/>
              <a:gd name="connsiteX5210" fmla="*/ 2195118 w 8014260"/>
              <a:gd name="connsiteY5210" fmla="*/ 3437178 h 4925968"/>
              <a:gd name="connsiteX5211" fmla="*/ 2506334 w 8014260"/>
              <a:gd name="connsiteY5211" fmla="*/ 3436604 h 4925968"/>
              <a:gd name="connsiteX5212" fmla="*/ 2518259 w 8014260"/>
              <a:gd name="connsiteY5212" fmla="*/ 3437435 h 4925968"/>
              <a:gd name="connsiteX5213" fmla="*/ 2533895 w 8014260"/>
              <a:gd name="connsiteY5213" fmla="*/ 3441551 h 4925968"/>
              <a:gd name="connsiteX5214" fmla="*/ 2518876 w 8014260"/>
              <a:gd name="connsiteY5214" fmla="*/ 3441962 h 4925968"/>
              <a:gd name="connsiteX5215" fmla="*/ 2501868 w 8014260"/>
              <a:gd name="connsiteY5215" fmla="*/ 3437779 h 4925968"/>
              <a:gd name="connsiteX5216" fmla="*/ 2506334 w 8014260"/>
              <a:gd name="connsiteY5216" fmla="*/ 3436604 h 4925968"/>
              <a:gd name="connsiteX5217" fmla="*/ 2377944 w 8014260"/>
              <a:gd name="connsiteY5217" fmla="*/ 3436544 h 4925968"/>
              <a:gd name="connsiteX5218" fmla="*/ 2393581 w 8014260"/>
              <a:gd name="connsiteY5218" fmla="*/ 3436956 h 4925968"/>
              <a:gd name="connsiteX5219" fmla="*/ 2412234 w 8014260"/>
              <a:gd name="connsiteY5219" fmla="*/ 3442716 h 4925968"/>
              <a:gd name="connsiteX5220" fmla="*/ 2396735 w 8014260"/>
              <a:gd name="connsiteY5220" fmla="*/ 3442511 h 4925968"/>
              <a:gd name="connsiteX5221" fmla="*/ 2377944 w 8014260"/>
              <a:gd name="connsiteY5221" fmla="*/ 3436544 h 4925968"/>
              <a:gd name="connsiteX5222" fmla="*/ 2268560 w 8014260"/>
              <a:gd name="connsiteY5222" fmla="*/ 3435104 h 4925968"/>
              <a:gd name="connsiteX5223" fmla="*/ 2290505 w 8014260"/>
              <a:gd name="connsiteY5223" fmla="*/ 3442511 h 4925968"/>
              <a:gd name="connsiteX5224" fmla="*/ 2274800 w 8014260"/>
              <a:gd name="connsiteY5224" fmla="*/ 3443540 h 4925968"/>
              <a:gd name="connsiteX5225" fmla="*/ 2254226 w 8014260"/>
              <a:gd name="connsiteY5225" fmla="*/ 3435996 h 4925968"/>
              <a:gd name="connsiteX5226" fmla="*/ 2268560 w 8014260"/>
              <a:gd name="connsiteY5226" fmla="*/ 3435104 h 4925968"/>
              <a:gd name="connsiteX5227" fmla="*/ 663066 w 8014260"/>
              <a:gd name="connsiteY5227" fmla="*/ 3434221 h 4925968"/>
              <a:gd name="connsiteX5228" fmla="*/ 669621 w 8014260"/>
              <a:gd name="connsiteY5228" fmla="*/ 3438465 h 4925968"/>
              <a:gd name="connsiteX5229" fmla="*/ 652341 w 8014260"/>
              <a:gd name="connsiteY5229" fmla="*/ 3457530 h 4925968"/>
              <a:gd name="connsiteX5230" fmla="*/ 634166 w 8014260"/>
              <a:gd name="connsiteY5230" fmla="*/ 3456913 h 4925968"/>
              <a:gd name="connsiteX5231" fmla="*/ 649666 w 8014260"/>
              <a:gd name="connsiteY5231" fmla="*/ 3438053 h 4925968"/>
              <a:gd name="connsiteX5232" fmla="*/ 663066 w 8014260"/>
              <a:gd name="connsiteY5232" fmla="*/ 3434221 h 4925968"/>
              <a:gd name="connsiteX5233" fmla="*/ 2318889 w 8014260"/>
              <a:gd name="connsiteY5233" fmla="*/ 3434032 h 4925968"/>
              <a:gd name="connsiteX5234" fmla="*/ 2330007 w 8014260"/>
              <a:gd name="connsiteY5234" fmla="*/ 3435172 h 4925968"/>
              <a:gd name="connsiteX5235" fmla="*/ 2351473 w 8014260"/>
              <a:gd name="connsiteY5235" fmla="*/ 3442030 h 4925968"/>
              <a:gd name="connsiteX5236" fmla="*/ 2336111 w 8014260"/>
              <a:gd name="connsiteY5236" fmla="*/ 3442030 h 4925968"/>
              <a:gd name="connsiteX5237" fmla="*/ 2315948 w 8014260"/>
              <a:gd name="connsiteY5237" fmla="*/ 3435515 h 4925968"/>
              <a:gd name="connsiteX5238" fmla="*/ 2318889 w 8014260"/>
              <a:gd name="connsiteY5238" fmla="*/ 3434032 h 4925968"/>
              <a:gd name="connsiteX5239" fmla="*/ 340231 w 8014260"/>
              <a:gd name="connsiteY5239" fmla="*/ 3433663 h 4925968"/>
              <a:gd name="connsiteX5240" fmla="*/ 330562 w 8014260"/>
              <a:gd name="connsiteY5240" fmla="*/ 3449162 h 4925968"/>
              <a:gd name="connsiteX5241" fmla="*/ 316092 w 8014260"/>
              <a:gd name="connsiteY5241" fmla="*/ 3460341 h 4925968"/>
              <a:gd name="connsiteX5242" fmla="*/ 325418 w 8014260"/>
              <a:gd name="connsiteY5242" fmla="*/ 3445391 h 4925968"/>
              <a:gd name="connsiteX5243" fmla="*/ 340231 w 8014260"/>
              <a:gd name="connsiteY5243" fmla="*/ 3433663 h 4925968"/>
              <a:gd name="connsiteX5244" fmla="*/ 5302676 w 8014260"/>
              <a:gd name="connsiteY5244" fmla="*/ 3433527 h 4925968"/>
              <a:gd name="connsiteX5245" fmla="*/ 5337308 w 8014260"/>
              <a:gd name="connsiteY5245" fmla="*/ 3476252 h 4925968"/>
              <a:gd name="connsiteX5246" fmla="*/ 5310562 w 8014260"/>
              <a:gd name="connsiteY5246" fmla="*/ 3526247 h 4925968"/>
              <a:gd name="connsiteX5247" fmla="*/ 5276203 w 8014260"/>
              <a:gd name="connsiteY5247" fmla="*/ 3485441 h 4925968"/>
              <a:gd name="connsiteX5248" fmla="*/ 5302676 w 8014260"/>
              <a:gd name="connsiteY5248" fmla="*/ 3433527 h 4925968"/>
              <a:gd name="connsiteX5249" fmla="*/ 3869559 w 8014260"/>
              <a:gd name="connsiteY5249" fmla="*/ 3432874 h 4925968"/>
              <a:gd name="connsiteX5250" fmla="*/ 3880601 w 8014260"/>
              <a:gd name="connsiteY5250" fmla="*/ 3439493 h 4925968"/>
              <a:gd name="connsiteX5251" fmla="*/ 3857421 w 8014260"/>
              <a:gd name="connsiteY5251" fmla="*/ 3468296 h 4925968"/>
              <a:gd name="connsiteX5252" fmla="*/ 3828343 w 8014260"/>
              <a:gd name="connsiteY5252" fmla="*/ 3467611 h 4925968"/>
              <a:gd name="connsiteX5253" fmla="*/ 3849671 w 8014260"/>
              <a:gd name="connsiteY5253" fmla="*/ 3438395 h 4925968"/>
              <a:gd name="connsiteX5254" fmla="*/ 3869559 w 8014260"/>
              <a:gd name="connsiteY5254" fmla="*/ 3432874 h 4925968"/>
              <a:gd name="connsiteX5255" fmla="*/ 3059467 w 8014260"/>
              <a:gd name="connsiteY5255" fmla="*/ 3432480 h 4925968"/>
              <a:gd name="connsiteX5256" fmla="*/ 3066968 w 8014260"/>
              <a:gd name="connsiteY5256" fmla="*/ 3433046 h 4925968"/>
              <a:gd name="connsiteX5257" fmla="*/ 3049823 w 8014260"/>
              <a:gd name="connsiteY5257" fmla="*/ 3442647 h 4925968"/>
              <a:gd name="connsiteX5258" fmla="*/ 3025614 w 8014260"/>
              <a:gd name="connsiteY5258" fmla="*/ 3445048 h 4925968"/>
              <a:gd name="connsiteX5259" fmla="*/ 3044611 w 8014260"/>
              <a:gd name="connsiteY5259" fmla="*/ 3435721 h 4925968"/>
              <a:gd name="connsiteX5260" fmla="*/ 3059467 w 8014260"/>
              <a:gd name="connsiteY5260" fmla="*/ 3432480 h 4925968"/>
              <a:gd name="connsiteX5261" fmla="*/ 2892774 w 8014260"/>
              <a:gd name="connsiteY5261" fmla="*/ 3432224 h 4925968"/>
              <a:gd name="connsiteX5262" fmla="*/ 2877618 w 8014260"/>
              <a:gd name="connsiteY5262" fmla="*/ 3436476 h 4925968"/>
              <a:gd name="connsiteX5263" fmla="*/ 2857455 w 8014260"/>
              <a:gd name="connsiteY5263" fmla="*/ 3438807 h 4925968"/>
              <a:gd name="connsiteX5264" fmla="*/ 2874257 w 8014260"/>
              <a:gd name="connsiteY5264" fmla="*/ 3434487 h 4925968"/>
              <a:gd name="connsiteX5265" fmla="*/ 2892774 w 8014260"/>
              <a:gd name="connsiteY5265" fmla="*/ 3432224 h 4925968"/>
              <a:gd name="connsiteX5266" fmla="*/ 2579570 w 8014260"/>
              <a:gd name="connsiteY5266" fmla="*/ 3431812 h 4925968"/>
              <a:gd name="connsiteX5267" fmla="*/ 2594932 w 8014260"/>
              <a:gd name="connsiteY5267" fmla="*/ 3435309 h 4925968"/>
              <a:gd name="connsiteX5268" fmla="*/ 2580393 w 8014260"/>
              <a:gd name="connsiteY5268" fmla="*/ 3437092 h 4925968"/>
              <a:gd name="connsiteX5269" fmla="*/ 2564002 w 8014260"/>
              <a:gd name="connsiteY5269" fmla="*/ 3433115 h 4925968"/>
              <a:gd name="connsiteX5270" fmla="*/ 2579570 w 8014260"/>
              <a:gd name="connsiteY5270" fmla="*/ 3431812 h 4925968"/>
              <a:gd name="connsiteX5271" fmla="*/ 6530832 w 8014260"/>
              <a:gd name="connsiteY5271" fmla="*/ 3431177 h 4925968"/>
              <a:gd name="connsiteX5272" fmla="*/ 6543356 w 8014260"/>
              <a:gd name="connsiteY5272" fmla="*/ 3447174 h 4925968"/>
              <a:gd name="connsiteX5273" fmla="*/ 6511810 w 8014260"/>
              <a:gd name="connsiteY5273" fmla="*/ 3495111 h 4925968"/>
              <a:gd name="connsiteX5274" fmla="*/ 6475599 w 8014260"/>
              <a:gd name="connsiteY5274" fmla="*/ 3483384 h 4925968"/>
              <a:gd name="connsiteX5275" fmla="*/ 6505500 w 8014260"/>
              <a:gd name="connsiteY5275" fmla="*/ 3434624 h 4925968"/>
              <a:gd name="connsiteX5276" fmla="*/ 6530832 w 8014260"/>
              <a:gd name="connsiteY5276" fmla="*/ 3431177 h 4925968"/>
              <a:gd name="connsiteX5277" fmla="*/ 6217464 w 8014260"/>
              <a:gd name="connsiteY5277" fmla="*/ 3430577 h 4925968"/>
              <a:gd name="connsiteX5278" fmla="*/ 6253674 w 8014260"/>
              <a:gd name="connsiteY5278" fmla="*/ 3452386 h 4925968"/>
              <a:gd name="connsiteX5279" fmla="*/ 6223156 w 8014260"/>
              <a:gd name="connsiteY5279" fmla="*/ 3502381 h 4925968"/>
              <a:gd name="connsiteX5280" fmla="*/ 6187358 w 8014260"/>
              <a:gd name="connsiteY5280" fmla="*/ 3480915 h 4925968"/>
              <a:gd name="connsiteX5281" fmla="*/ 6217464 w 8014260"/>
              <a:gd name="connsiteY5281" fmla="*/ 3430577 h 4925968"/>
              <a:gd name="connsiteX5282" fmla="*/ 2979597 w 8014260"/>
              <a:gd name="connsiteY5282" fmla="*/ 3428932 h 4925968"/>
              <a:gd name="connsiteX5283" fmla="*/ 2962863 w 8014260"/>
              <a:gd name="connsiteY5283" fmla="*/ 3434830 h 4925968"/>
              <a:gd name="connsiteX5284" fmla="*/ 2940643 w 8014260"/>
              <a:gd name="connsiteY5284" fmla="*/ 3438053 h 4925968"/>
              <a:gd name="connsiteX5285" fmla="*/ 2957583 w 8014260"/>
              <a:gd name="connsiteY5285" fmla="*/ 3432429 h 4925968"/>
              <a:gd name="connsiteX5286" fmla="*/ 2979597 w 8014260"/>
              <a:gd name="connsiteY5286" fmla="*/ 3428932 h 4925968"/>
              <a:gd name="connsiteX5287" fmla="*/ 3796924 w 8014260"/>
              <a:gd name="connsiteY5287" fmla="*/ 3427843 h 4925968"/>
              <a:gd name="connsiteX5288" fmla="*/ 3806397 w 8014260"/>
              <a:gd name="connsiteY5288" fmla="*/ 3434556 h 4925968"/>
              <a:gd name="connsiteX5289" fmla="*/ 3783354 w 8014260"/>
              <a:gd name="connsiteY5289" fmla="*/ 3463908 h 4925968"/>
              <a:gd name="connsiteX5290" fmla="*/ 3755031 w 8014260"/>
              <a:gd name="connsiteY5290" fmla="*/ 3462537 h 4925968"/>
              <a:gd name="connsiteX5291" fmla="*/ 3778554 w 8014260"/>
              <a:gd name="connsiteY5291" fmla="*/ 3432704 h 4925968"/>
              <a:gd name="connsiteX5292" fmla="*/ 3796924 w 8014260"/>
              <a:gd name="connsiteY5292" fmla="*/ 3427843 h 4925968"/>
              <a:gd name="connsiteX5293" fmla="*/ 2804101 w 8014260"/>
              <a:gd name="connsiteY5293" fmla="*/ 3427697 h 4925968"/>
              <a:gd name="connsiteX5294" fmla="*/ 2790796 w 8014260"/>
              <a:gd name="connsiteY5294" fmla="*/ 3431743 h 4925968"/>
              <a:gd name="connsiteX5295" fmla="*/ 2772623 w 8014260"/>
              <a:gd name="connsiteY5295" fmla="*/ 3432498 h 4925968"/>
              <a:gd name="connsiteX5296" fmla="*/ 2787367 w 8014260"/>
              <a:gd name="connsiteY5296" fmla="*/ 3428040 h 4925968"/>
              <a:gd name="connsiteX5297" fmla="*/ 2804101 w 8014260"/>
              <a:gd name="connsiteY5297" fmla="*/ 3427697 h 4925968"/>
              <a:gd name="connsiteX5298" fmla="*/ 2714535 w 8014260"/>
              <a:gd name="connsiteY5298" fmla="*/ 3426326 h 4925968"/>
              <a:gd name="connsiteX5299" fmla="*/ 2730102 w 8014260"/>
              <a:gd name="connsiteY5299" fmla="*/ 3427492 h 4925968"/>
              <a:gd name="connsiteX5300" fmla="*/ 2715975 w 8014260"/>
              <a:gd name="connsiteY5300" fmla="*/ 3431469 h 4925968"/>
              <a:gd name="connsiteX5301" fmla="*/ 2699310 w 8014260"/>
              <a:gd name="connsiteY5301" fmla="*/ 3430235 h 4925968"/>
              <a:gd name="connsiteX5302" fmla="*/ 2714535 w 8014260"/>
              <a:gd name="connsiteY5302" fmla="*/ 3426326 h 4925968"/>
              <a:gd name="connsiteX5303" fmla="*/ 5801201 w 8014260"/>
              <a:gd name="connsiteY5303" fmla="*/ 3424737 h 4925968"/>
              <a:gd name="connsiteX5304" fmla="*/ 5824569 w 8014260"/>
              <a:gd name="connsiteY5304" fmla="*/ 3457393 h 4925968"/>
              <a:gd name="connsiteX5305" fmla="*/ 5796314 w 8014260"/>
              <a:gd name="connsiteY5305" fmla="*/ 3507936 h 4925968"/>
              <a:gd name="connsiteX5306" fmla="*/ 5760447 w 8014260"/>
              <a:gd name="connsiteY5306" fmla="*/ 3479201 h 4925968"/>
              <a:gd name="connsiteX5307" fmla="*/ 5788084 w 8014260"/>
              <a:gd name="connsiteY5307" fmla="*/ 3425434 h 4925968"/>
              <a:gd name="connsiteX5308" fmla="*/ 5801201 w 8014260"/>
              <a:gd name="connsiteY5308" fmla="*/ 3424737 h 4925968"/>
              <a:gd name="connsiteX5309" fmla="*/ 3133491 w 8014260"/>
              <a:gd name="connsiteY5309" fmla="*/ 3423317 h 4925968"/>
              <a:gd name="connsiteX5310" fmla="*/ 3141515 w 8014260"/>
              <a:gd name="connsiteY5310" fmla="*/ 3424337 h 4925968"/>
              <a:gd name="connsiteX5311" fmla="*/ 3121146 w 8014260"/>
              <a:gd name="connsiteY5311" fmla="*/ 3436476 h 4925968"/>
              <a:gd name="connsiteX5312" fmla="*/ 3098995 w 8014260"/>
              <a:gd name="connsiteY5312" fmla="*/ 3438464 h 4925968"/>
              <a:gd name="connsiteX5313" fmla="*/ 3117649 w 8014260"/>
              <a:gd name="connsiteY5313" fmla="*/ 3427080 h 4925968"/>
              <a:gd name="connsiteX5314" fmla="*/ 3133491 w 8014260"/>
              <a:gd name="connsiteY5314" fmla="*/ 3423317 h 4925968"/>
              <a:gd name="connsiteX5315" fmla="*/ 3723201 w 8014260"/>
              <a:gd name="connsiteY5315" fmla="*/ 3423257 h 4925968"/>
              <a:gd name="connsiteX5316" fmla="*/ 3733360 w 8014260"/>
              <a:gd name="connsiteY5316" fmla="*/ 3430235 h 4925968"/>
              <a:gd name="connsiteX5317" fmla="*/ 3710796 w 8014260"/>
              <a:gd name="connsiteY5317" fmla="*/ 3458765 h 4925968"/>
              <a:gd name="connsiteX5318" fmla="*/ 3682336 w 8014260"/>
              <a:gd name="connsiteY5318" fmla="*/ 3458010 h 4925968"/>
              <a:gd name="connsiteX5319" fmla="*/ 3703116 w 8014260"/>
              <a:gd name="connsiteY5319" fmla="*/ 3429344 h 4925968"/>
              <a:gd name="connsiteX5320" fmla="*/ 3723201 w 8014260"/>
              <a:gd name="connsiteY5320" fmla="*/ 3423257 h 4925968"/>
              <a:gd name="connsiteX5321" fmla="*/ 1812716 w 8014260"/>
              <a:gd name="connsiteY5321" fmla="*/ 3423171 h 4925968"/>
              <a:gd name="connsiteX5322" fmla="*/ 1835415 w 8014260"/>
              <a:gd name="connsiteY5322" fmla="*/ 3435927 h 4925968"/>
              <a:gd name="connsiteX5323" fmla="*/ 1817172 w 8014260"/>
              <a:gd name="connsiteY5323" fmla="*/ 3444430 h 4925968"/>
              <a:gd name="connsiteX5324" fmla="*/ 1796050 w 8014260"/>
              <a:gd name="connsiteY5324" fmla="*/ 3432498 h 4925968"/>
              <a:gd name="connsiteX5325" fmla="*/ 1812716 w 8014260"/>
              <a:gd name="connsiteY5325" fmla="*/ 3423171 h 4925968"/>
              <a:gd name="connsiteX5326" fmla="*/ 2879127 w 8014260"/>
              <a:gd name="connsiteY5326" fmla="*/ 3422965 h 4925968"/>
              <a:gd name="connsiteX5327" fmla="*/ 2863902 w 8014260"/>
              <a:gd name="connsiteY5327" fmla="*/ 3427560 h 4925968"/>
              <a:gd name="connsiteX5328" fmla="*/ 2846071 w 8014260"/>
              <a:gd name="connsiteY5328" fmla="*/ 3428932 h 4925968"/>
              <a:gd name="connsiteX5329" fmla="*/ 2859856 w 8014260"/>
              <a:gd name="connsiteY5329" fmla="*/ 3424817 h 4925968"/>
              <a:gd name="connsiteX5330" fmla="*/ 2879127 w 8014260"/>
              <a:gd name="connsiteY5330" fmla="*/ 3422965 h 4925968"/>
              <a:gd name="connsiteX5331" fmla="*/ 1997007 w 8014260"/>
              <a:gd name="connsiteY5331" fmla="*/ 3422717 h 4925968"/>
              <a:gd name="connsiteX5332" fmla="*/ 2011186 w 8014260"/>
              <a:gd name="connsiteY5332" fmla="*/ 3423034 h 4925968"/>
              <a:gd name="connsiteX5333" fmla="*/ 2031829 w 8014260"/>
              <a:gd name="connsiteY5333" fmla="*/ 3433252 h 4925968"/>
              <a:gd name="connsiteX5334" fmla="*/ 2015986 w 8014260"/>
              <a:gd name="connsiteY5334" fmla="*/ 3438122 h 4925968"/>
              <a:gd name="connsiteX5335" fmla="*/ 1992396 w 8014260"/>
              <a:gd name="connsiteY5335" fmla="*/ 3427286 h 4925968"/>
              <a:gd name="connsiteX5336" fmla="*/ 1997007 w 8014260"/>
              <a:gd name="connsiteY5336" fmla="*/ 3422717 h 4925968"/>
              <a:gd name="connsiteX5337" fmla="*/ 1136033 w 8014260"/>
              <a:gd name="connsiteY5337" fmla="*/ 3421525 h 4925968"/>
              <a:gd name="connsiteX5338" fmla="*/ 1159009 w 8014260"/>
              <a:gd name="connsiteY5338" fmla="*/ 3433389 h 4925968"/>
              <a:gd name="connsiteX5339" fmla="*/ 1141727 w 8014260"/>
              <a:gd name="connsiteY5339" fmla="*/ 3452454 h 4925968"/>
              <a:gd name="connsiteX5340" fmla="*/ 1120262 w 8014260"/>
              <a:gd name="connsiteY5340" fmla="*/ 3441482 h 4925968"/>
              <a:gd name="connsiteX5341" fmla="*/ 1136033 w 8014260"/>
              <a:gd name="connsiteY5341" fmla="*/ 3421525 h 4925968"/>
              <a:gd name="connsiteX5342" fmla="*/ 2967047 w 8014260"/>
              <a:gd name="connsiteY5342" fmla="*/ 3421114 h 4925968"/>
              <a:gd name="connsiteX5343" fmla="*/ 2948873 w 8014260"/>
              <a:gd name="connsiteY5343" fmla="*/ 3426601 h 4925968"/>
              <a:gd name="connsiteX5344" fmla="*/ 2931111 w 8014260"/>
              <a:gd name="connsiteY5344" fmla="*/ 3429275 h 4925968"/>
              <a:gd name="connsiteX5345" fmla="*/ 2947639 w 8014260"/>
              <a:gd name="connsiteY5345" fmla="*/ 3424200 h 4925968"/>
              <a:gd name="connsiteX5346" fmla="*/ 2967047 w 8014260"/>
              <a:gd name="connsiteY5346" fmla="*/ 3421114 h 4925968"/>
              <a:gd name="connsiteX5347" fmla="*/ 4224821 w 8014260"/>
              <a:gd name="connsiteY5347" fmla="*/ 3419725 h 4925968"/>
              <a:gd name="connsiteX5348" fmla="*/ 4235160 w 8014260"/>
              <a:gd name="connsiteY5348" fmla="*/ 3431744 h 4925968"/>
              <a:gd name="connsiteX5349" fmla="*/ 4209785 w 8014260"/>
              <a:gd name="connsiteY5349" fmla="*/ 3464319 h 4925968"/>
              <a:gd name="connsiteX5350" fmla="*/ 4178307 w 8014260"/>
              <a:gd name="connsiteY5350" fmla="*/ 3452043 h 4925968"/>
              <a:gd name="connsiteX5351" fmla="*/ 4204916 w 8014260"/>
              <a:gd name="connsiteY5351" fmla="*/ 3420154 h 4925968"/>
              <a:gd name="connsiteX5352" fmla="*/ 4224821 w 8014260"/>
              <a:gd name="connsiteY5352" fmla="*/ 3419725 h 4925968"/>
              <a:gd name="connsiteX5353" fmla="*/ 2637932 w 8014260"/>
              <a:gd name="connsiteY5353" fmla="*/ 3419468 h 4925968"/>
              <a:gd name="connsiteX5354" fmla="*/ 2655145 w 8014260"/>
              <a:gd name="connsiteY5354" fmla="*/ 3421526 h 4925968"/>
              <a:gd name="connsiteX5355" fmla="*/ 2641224 w 8014260"/>
              <a:gd name="connsiteY5355" fmla="*/ 3425435 h 4925968"/>
              <a:gd name="connsiteX5356" fmla="*/ 2625587 w 8014260"/>
              <a:gd name="connsiteY5356" fmla="*/ 3423103 h 4925968"/>
              <a:gd name="connsiteX5357" fmla="*/ 2637932 w 8014260"/>
              <a:gd name="connsiteY5357" fmla="*/ 3419468 h 4925968"/>
              <a:gd name="connsiteX5358" fmla="*/ 942519 w 8014260"/>
              <a:gd name="connsiteY5358" fmla="*/ 3417890 h 4925968"/>
              <a:gd name="connsiteX5359" fmla="*/ 950045 w 8014260"/>
              <a:gd name="connsiteY5359" fmla="*/ 3426532 h 4925968"/>
              <a:gd name="connsiteX5360" fmla="*/ 934066 w 8014260"/>
              <a:gd name="connsiteY5360" fmla="*/ 3446077 h 4925968"/>
              <a:gd name="connsiteX5361" fmla="*/ 911298 w 8014260"/>
              <a:gd name="connsiteY5361" fmla="*/ 3438327 h 4925968"/>
              <a:gd name="connsiteX5362" fmla="*/ 927483 w 8014260"/>
              <a:gd name="connsiteY5362" fmla="*/ 3418508 h 4925968"/>
              <a:gd name="connsiteX5363" fmla="*/ 942519 w 8014260"/>
              <a:gd name="connsiteY5363" fmla="*/ 3417890 h 4925968"/>
              <a:gd name="connsiteX5364" fmla="*/ 4959638 w 8014260"/>
              <a:gd name="connsiteY5364" fmla="*/ 3416930 h 4925968"/>
              <a:gd name="connsiteX5365" fmla="*/ 4992625 w 8014260"/>
              <a:gd name="connsiteY5365" fmla="*/ 3448751 h 4925968"/>
              <a:gd name="connsiteX5366" fmla="*/ 4967113 w 8014260"/>
              <a:gd name="connsiteY5366" fmla="*/ 3497717 h 4925968"/>
              <a:gd name="connsiteX5367" fmla="*/ 4932275 w 8014260"/>
              <a:gd name="connsiteY5367" fmla="*/ 3463633 h 4925968"/>
              <a:gd name="connsiteX5368" fmla="*/ 4959638 w 8014260"/>
              <a:gd name="connsiteY5368" fmla="*/ 3416930 h 4925968"/>
              <a:gd name="connsiteX5369" fmla="*/ 3053251 w 8014260"/>
              <a:gd name="connsiteY5369" fmla="*/ 3416519 h 4925968"/>
              <a:gd name="connsiteX5370" fmla="*/ 3034597 w 8014260"/>
              <a:gd name="connsiteY5370" fmla="*/ 3424131 h 4925968"/>
              <a:gd name="connsiteX5371" fmla="*/ 3014161 w 8014260"/>
              <a:gd name="connsiteY5371" fmla="*/ 3427012 h 4925968"/>
              <a:gd name="connsiteX5372" fmla="*/ 3031511 w 8014260"/>
              <a:gd name="connsiteY5372" fmla="*/ 3420223 h 4925968"/>
              <a:gd name="connsiteX5373" fmla="*/ 3053251 w 8014260"/>
              <a:gd name="connsiteY5373" fmla="*/ 3416519 h 4925968"/>
              <a:gd name="connsiteX5374" fmla="*/ 4617767 w 8014260"/>
              <a:gd name="connsiteY5374" fmla="*/ 3416450 h 4925968"/>
              <a:gd name="connsiteX5375" fmla="*/ 4650411 w 8014260"/>
              <a:gd name="connsiteY5375" fmla="*/ 3444637 h 4925968"/>
              <a:gd name="connsiteX5376" fmla="*/ 4623734 w 8014260"/>
              <a:gd name="connsiteY5376" fmla="*/ 3482699 h 4925968"/>
              <a:gd name="connsiteX5377" fmla="*/ 4591707 w 8014260"/>
              <a:gd name="connsiteY5377" fmla="*/ 3457598 h 4925968"/>
              <a:gd name="connsiteX5378" fmla="*/ 4617767 w 8014260"/>
              <a:gd name="connsiteY5378" fmla="*/ 3416450 h 4925968"/>
              <a:gd name="connsiteX5379" fmla="*/ 424311 w 8014260"/>
              <a:gd name="connsiteY5379" fmla="*/ 3416381 h 4925968"/>
              <a:gd name="connsiteX5380" fmla="*/ 411211 w 8014260"/>
              <a:gd name="connsiteY5380" fmla="*/ 3433869 h 4925968"/>
              <a:gd name="connsiteX5381" fmla="*/ 397156 w 8014260"/>
              <a:gd name="connsiteY5381" fmla="*/ 3442442 h 4925968"/>
              <a:gd name="connsiteX5382" fmla="*/ 410389 w 8014260"/>
              <a:gd name="connsiteY5382" fmla="*/ 3424817 h 4925968"/>
              <a:gd name="connsiteX5383" fmla="*/ 424311 w 8014260"/>
              <a:gd name="connsiteY5383" fmla="*/ 3416381 h 4925968"/>
              <a:gd name="connsiteX5384" fmla="*/ 3648681 w 8014260"/>
              <a:gd name="connsiteY5384" fmla="*/ 3416158 h 4925968"/>
              <a:gd name="connsiteX5385" fmla="*/ 3658745 w 8014260"/>
              <a:gd name="connsiteY5385" fmla="*/ 3423308 h 4925968"/>
              <a:gd name="connsiteX5386" fmla="*/ 3638171 w 8014260"/>
              <a:gd name="connsiteY5386" fmla="*/ 3452386 h 4925968"/>
              <a:gd name="connsiteX5387" fmla="*/ 3609916 w 8014260"/>
              <a:gd name="connsiteY5387" fmla="*/ 3450328 h 4925968"/>
              <a:gd name="connsiteX5388" fmla="*/ 3630284 w 8014260"/>
              <a:gd name="connsiteY5388" fmla="*/ 3421045 h 4925968"/>
              <a:gd name="connsiteX5389" fmla="*/ 3648681 w 8014260"/>
              <a:gd name="connsiteY5389" fmla="*/ 3416158 h 4925968"/>
              <a:gd name="connsiteX5390" fmla="*/ 5437778 w 8014260"/>
              <a:gd name="connsiteY5390" fmla="*/ 3415353 h 4925968"/>
              <a:gd name="connsiteX5391" fmla="*/ 5473097 w 8014260"/>
              <a:gd name="connsiteY5391" fmla="*/ 3453826 h 4925968"/>
              <a:gd name="connsiteX5392" fmla="*/ 5446831 w 8014260"/>
              <a:gd name="connsiteY5392" fmla="*/ 3505741 h 4925968"/>
              <a:gd name="connsiteX5393" fmla="*/ 5411649 w 8014260"/>
              <a:gd name="connsiteY5393" fmla="*/ 3466308 h 4925968"/>
              <a:gd name="connsiteX5394" fmla="*/ 5437778 w 8014260"/>
              <a:gd name="connsiteY5394" fmla="*/ 3415353 h 4925968"/>
              <a:gd name="connsiteX5395" fmla="*/ 3207171 w 8014260"/>
              <a:gd name="connsiteY5395" fmla="*/ 3414787 h 4925968"/>
              <a:gd name="connsiteX5396" fmla="*/ 3215100 w 8014260"/>
              <a:gd name="connsiteY5396" fmla="*/ 3416450 h 4925968"/>
              <a:gd name="connsiteX5397" fmla="*/ 3195761 w 8014260"/>
              <a:gd name="connsiteY5397" fmla="*/ 3430646 h 4925968"/>
              <a:gd name="connsiteX5398" fmla="*/ 3171346 w 8014260"/>
              <a:gd name="connsiteY5398" fmla="*/ 3432567 h 4925968"/>
              <a:gd name="connsiteX5399" fmla="*/ 3190960 w 8014260"/>
              <a:gd name="connsiteY5399" fmla="*/ 3418988 h 4925968"/>
              <a:gd name="connsiteX5400" fmla="*/ 3207171 w 8014260"/>
              <a:gd name="connsiteY5400" fmla="*/ 3414787 h 4925968"/>
              <a:gd name="connsiteX5401" fmla="*/ 2952782 w 8014260"/>
              <a:gd name="connsiteY5401" fmla="*/ 3414188 h 4925968"/>
              <a:gd name="connsiteX5402" fmla="*/ 2936254 w 8014260"/>
              <a:gd name="connsiteY5402" fmla="*/ 3419194 h 4925968"/>
              <a:gd name="connsiteX5403" fmla="*/ 2919041 w 8014260"/>
              <a:gd name="connsiteY5403" fmla="*/ 3421320 h 4925968"/>
              <a:gd name="connsiteX5404" fmla="*/ 2935706 w 8014260"/>
              <a:gd name="connsiteY5404" fmla="*/ 3416314 h 4925968"/>
              <a:gd name="connsiteX5405" fmla="*/ 2952782 w 8014260"/>
              <a:gd name="connsiteY5405" fmla="*/ 3414188 h 4925968"/>
              <a:gd name="connsiteX5406" fmla="*/ 509282 w 8014260"/>
              <a:gd name="connsiteY5406" fmla="*/ 3412404 h 4925968"/>
              <a:gd name="connsiteX5407" fmla="*/ 496046 w 8014260"/>
              <a:gd name="connsiteY5407" fmla="*/ 3429481 h 4925968"/>
              <a:gd name="connsiteX5408" fmla="*/ 478693 w 8014260"/>
              <a:gd name="connsiteY5408" fmla="*/ 3438259 h 4925968"/>
              <a:gd name="connsiteX5409" fmla="*/ 493372 w 8014260"/>
              <a:gd name="connsiteY5409" fmla="*/ 3419400 h 4925968"/>
              <a:gd name="connsiteX5410" fmla="*/ 509282 w 8014260"/>
              <a:gd name="connsiteY5410" fmla="*/ 3412404 h 4925968"/>
              <a:gd name="connsiteX5411" fmla="*/ 2430528 w 8014260"/>
              <a:gd name="connsiteY5411" fmla="*/ 3411967 h 4925968"/>
              <a:gd name="connsiteX5412" fmla="*/ 2441450 w 8014260"/>
              <a:gd name="connsiteY5412" fmla="*/ 3413227 h 4925968"/>
              <a:gd name="connsiteX5413" fmla="*/ 2458800 w 8014260"/>
              <a:gd name="connsiteY5413" fmla="*/ 3419468 h 4925968"/>
              <a:gd name="connsiteX5414" fmla="*/ 2446250 w 8014260"/>
              <a:gd name="connsiteY5414" fmla="*/ 3420085 h 4925968"/>
              <a:gd name="connsiteX5415" fmla="*/ 2428145 w 8014260"/>
              <a:gd name="connsiteY5415" fmla="*/ 3413844 h 4925968"/>
              <a:gd name="connsiteX5416" fmla="*/ 2430528 w 8014260"/>
              <a:gd name="connsiteY5416" fmla="*/ 3411967 h 4925968"/>
              <a:gd name="connsiteX5417" fmla="*/ 2059561 w 8014260"/>
              <a:gd name="connsiteY5417" fmla="*/ 3410433 h 4925968"/>
              <a:gd name="connsiteX5418" fmla="*/ 2072631 w 8014260"/>
              <a:gd name="connsiteY5418" fmla="*/ 3411650 h 4925968"/>
              <a:gd name="connsiteX5419" fmla="*/ 2092514 w 8014260"/>
              <a:gd name="connsiteY5419" fmla="*/ 3421868 h 4925968"/>
              <a:gd name="connsiteX5420" fmla="*/ 2074071 w 8014260"/>
              <a:gd name="connsiteY5420" fmla="*/ 3423789 h 4925968"/>
              <a:gd name="connsiteX5421" fmla="*/ 2054460 w 8014260"/>
              <a:gd name="connsiteY5421" fmla="*/ 3413639 h 4925968"/>
              <a:gd name="connsiteX5422" fmla="*/ 2059561 w 8014260"/>
              <a:gd name="connsiteY5422" fmla="*/ 3410433 h 4925968"/>
              <a:gd name="connsiteX5423" fmla="*/ 2369020 w 8014260"/>
              <a:gd name="connsiteY5423" fmla="*/ 3410338 h 4925968"/>
              <a:gd name="connsiteX5424" fmla="*/ 2380619 w 8014260"/>
              <a:gd name="connsiteY5424" fmla="*/ 3412198 h 4925968"/>
              <a:gd name="connsiteX5425" fmla="*/ 2397490 w 8014260"/>
              <a:gd name="connsiteY5425" fmla="*/ 3418988 h 4925968"/>
              <a:gd name="connsiteX5426" fmla="*/ 2383980 w 8014260"/>
              <a:gd name="connsiteY5426" fmla="*/ 3418645 h 4925968"/>
              <a:gd name="connsiteX5427" fmla="*/ 2365600 w 8014260"/>
              <a:gd name="connsiteY5427" fmla="*/ 3411718 h 4925968"/>
              <a:gd name="connsiteX5428" fmla="*/ 2369020 w 8014260"/>
              <a:gd name="connsiteY5428" fmla="*/ 3410338 h 4925968"/>
              <a:gd name="connsiteX5429" fmla="*/ 2501320 w 8014260"/>
              <a:gd name="connsiteY5429" fmla="*/ 3410141 h 4925968"/>
              <a:gd name="connsiteX5430" fmla="*/ 2519357 w 8014260"/>
              <a:gd name="connsiteY5430" fmla="*/ 3415696 h 4925968"/>
              <a:gd name="connsiteX5431" fmla="*/ 2506464 w 8014260"/>
              <a:gd name="connsiteY5431" fmla="*/ 3417205 h 4925968"/>
              <a:gd name="connsiteX5432" fmla="*/ 2489387 w 8014260"/>
              <a:gd name="connsiteY5432" fmla="*/ 3411375 h 4925968"/>
              <a:gd name="connsiteX5433" fmla="*/ 2501320 w 8014260"/>
              <a:gd name="connsiteY5433" fmla="*/ 3410141 h 4925968"/>
              <a:gd name="connsiteX5434" fmla="*/ 1675827 w 8014260"/>
              <a:gd name="connsiteY5434" fmla="*/ 3409318 h 4925968"/>
              <a:gd name="connsiteX5435" fmla="*/ 1699489 w 8014260"/>
              <a:gd name="connsiteY5435" fmla="*/ 3422348 h 4925968"/>
              <a:gd name="connsiteX5436" fmla="*/ 1682549 w 8014260"/>
              <a:gd name="connsiteY5436" fmla="*/ 3433732 h 4925968"/>
              <a:gd name="connsiteX5437" fmla="*/ 1660469 w 8014260"/>
              <a:gd name="connsiteY5437" fmla="*/ 3421525 h 4925968"/>
              <a:gd name="connsiteX5438" fmla="*/ 1675827 w 8014260"/>
              <a:gd name="connsiteY5438" fmla="*/ 3409318 h 4925968"/>
              <a:gd name="connsiteX5439" fmla="*/ 3280028 w 8014260"/>
              <a:gd name="connsiteY5439" fmla="*/ 3407809 h 4925968"/>
              <a:gd name="connsiteX5440" fmla="*/ 3288892 w 8014260"/>
              <a:gd name="connsiteY5440" fmla="*/ 3410347 h 4925968"/>
              <a:gd name="connsiteX5441" fmla="*/ 3269347 w 8014260"/>
              <a:gd name="connsiteY5441" fmla="*/ 3426806 h 4925968"/>
              <a:gd name="connsiteX5442" fmla="*/ 3244864 w 8014260"/>
              <a:gd name="connsiteY5442" fmla="*/ 3428109 h 4925968"/>
              <a:gd name="connsiteX5443" fmla="*/ 3262832 w 8014260"/>
              <a:gd name="connsiteY5443" fmla="*/ 3412473 h 4925968"/>
              <a:gd name="connsiteX5444" fmla="*/ 3280028 w 8014260"/>
              <a:gd name="connsiteY5444" fmla="*/ 3407809 h 4925968"/>
              <a:gd name="connsiteX5445" fmla="*/ 3039741 w 8014260"/>
              <a:gd name="connsiteY5445" fmla="*/ 3407673 h 4925968"/>
              <a:gd name="connsiteX5446" fmla="*/ 3021499 w 8014260"/>
              <a:gd name="connsiteY5446" fmla="*/ 3413913 h 4925968"/>
              <a:gd name="connsiteX5447" fmla="*/ 3002434 w 8014260"/>
              <a:gd name="connsiteY5447" fmla="*/ 3417342 h 4925968"/>
              <a:gd name="connsiteX5448" fmla="*/ 3020402 w 8014260"/>
              <a:gd name="connsiteY5448" fmla="*/ 3411376 h 4925968"/>
              <a:gd name="connsiteX5449" fmla="*/ 3039741 w 8014260"/>
              <a:gd name="connsiteY5449" fmla="*/ 3407673 h 4925968"/>
              <a:gd name="connsiteX5450" fmla="*/ 4411067 w 8014260"/>
              <a:gd name="connsiteY5450" fmla="*/ 3407398 h 4925968"/>
              <a:gd name="connsiteX5451" fmla="*/ 4441860 w 8014260"/>
              <a:gd name="connsiteY5451" fmla="*/ 3426668 h 4925968"/>
              <a:gd name="connsiteX5452" fmla="*/ 4416965 w 8014260"/>
              <a:gd name="connsiteY5452" fmla="*/ 3462330 h 4925968"/>
              <a:gd name="connsiteX5453" fmla="*/ 4384595 w 8014260"/>
              <a:gd name="connsiteY5453" fmla="*/ 3444225 h 4925968"/>
              <a:gd name="connsiteX5454" fmla="*/ 4411067 w 8014260"/>
              <a:gd name="connsiteY5454" fmla="*/ 3407398 h 4925968"/>
              <a:gd name="connsiteX5455" fmla="*/ 3575429 w 8014260"/>
              <a:gd name="connsiteY5455" fmla="*/ 3407166 h 4925968"/>
              <a:gd name="connsiteX5456" fmla="*/ 3584884 w 8014260"/>
              <a:gd name="connsiteY5456" fmla="*/ 3414804 h 4925968"/>
              <a:gd name="connsiteX5457" fmla="*/ 3564585 w 8014260"/>
              <a:gd name="connsiteY5457" fmla="*/ 3443265 h 4925968"/>
              <a:gd name="connsiteX5458" fmla="*/ 3535987 w 8014260"/>
              <a:gd name="connsiteY5458" fmla="*/ 3440041 h 4925968"/>
              <a:gd name="connsiteX5459" fmla="*/ 3556561 w 8014260"/>
              <a:gd name="connsiteY5459" fmla="*/ 3412335 h 4925968"/>
              <a:gd name="connsiteX5460" fmla="*/ 3575429 w 8014260"/>
              <a:gd name="connsiteY5460" fmla="*/ 3407166 h 4925968"/>
              <a:gd name="connsiteX5461" fmla="*/ 2306570 w 8014260"/>
              <a:gd name="connsiteY5461" fmla="*/ 3406883 h 4925968"/>
              <a:gd name="connsiteX5462" fmla="*/ 2317800 w 8014260"/>
              <a:gd name="connsiteY5462" fmla="*/ 3408769 h 4925968"/>
              <a:gd name="connsiteX5463" fmla="*/ 2337208 w 8014260"/>
              <a:gd name="connsiteY5463" fmla="*/ 3416587 h 4925968"/>
              <a:gd name="connsiteX5464" fmla="*/ 2321571 w 8014260"/>
              <a:gd name="connsiteY5464" fmla="*/ 3415765 h 4925968"/>
              <a:gd name="connsiteX5465" fmla="*/ 2303878 w 8014260"/>
              <a:gd name="connsiteY5465" fmla="*/ 3408495 h 4925968"/>
              <a:gd name="connsiteX5466" fmla="*/ 2306570 w 8014260"/>
              <a:gd name="connsiteY5466" fmla="*/ 3406883 h 4925968"/>
              <a:gd name="connsiteX5467" fmla="*/ 2864725 w 8014260"/>
              <a:gd name="connsiteY5467" fmla="*/ 3406780 h 4925968"/>
              <a:gd name="connsiteX5468" fmla="*/ 2849775 w 8014260"/>
              <a:gd name="connsiteY5468" fmla="*/ 3412335 h 4925968"/>
              <a:gd name="connsiteX5469" fmla="*/ 2834276 w 8014260"/>
              <a:gd name="connsiteY5469" fmla="*/ 3412266 h 4925968"/>
              <a:gd name="connsiteX5470" fmla="*/ 2847649 w 8014260"/>
              <a:gd name="connsiteY5470" fmla="*/ 3407260 h 4925968"/>
              <a:gd name="connsiteX5471" fmla="*/ 2864725 w 8014260"/>
              <a:gd name="connsiteY5471" fmla="*/ 3406780 h 4925968"/>
              <a:gd name="connsiteX5472" fmla="*/ 2773719 w 8014260"/>
              <a:gd name="connsiteY5472" fmla="*/ 3405409 h 4925968"/>
              <a:gd name="connsiteX5473" fmla="*/ 2790179 w 8014260"/>
              <a:gd name="connsiteY5473" fmla="*/ 3406300 h 4925968"/>
              <a:gd name="connsiteX5474" fmla="*/ 2775434 w 8014260"/>
              <a:gd name="connsiteY5474" fmla="*/ 3411444 h 4925968"/>
              <a:gd name="connsiteX5475" fmla="*/ 2760346 w 8014260"/>
              <a:gd name="connsiteY5475" fmla="*/ 3410072 h 4925968"/>
              <a:gd name="connsiteX5476" fmla="*/ 2773719 w 8014260"/>
              <a:gd name="connsiteY5476" fmla="*/ 3405409 h 4925968"/>
              <a:gd name="connsiteX5477" fmla="*/ 2255667 w 8014260"/>
              <a:gd name="connsiteY5477" fmla="*/ 3405271 h 4925968"/>
              <a:gd name="connsiteX5478" fmla="*/ 2275486 w 8014260"/>
              <a:gd name="connsiteY5478" fmla="*/ 3413638 h 4925968"/>
              <a:gd name="connsiteX5479" fmla="*/ 2261633 w 8014260"/>
              <a:gd name="connsiteY5479" fmla="*/ 3413844 h 4925968"/>
              <a:gd name="connsiteX5480" fmla="*/ 2241608 w 8014260"/>
              <a:gd name="connsiteY5480" fmla="*/ 3405409 h 4925968"/>
              <a:gd name="connsiteX5481" fmla="*/ 2255667 w 8014260"/>
              <a:gd name="connsiteY5481" fmla="*/ 3405271 h 4925968"/>
              <a:gd name="connsiteX5482" fmla="*/ 1270380 w 8014260"/>
              <a:gd name="connsiteY5482" fmla="*/ 3405066 h 4925968"/>
              <a:gd name="connsiteX5483" fmla="*/ 1293565 w 8014260"/>
              <a:gd name="connsiteY5483" fmla="*/ 3418165 h 4925968"/>
              <a:gd name="connsiteX5484" fmla="*/ 1276280 w 8014260"/>
              <a:gd name="connsiteY5484" fmla="*/ 3435516 h 4925968"/>
              <a:gd name="connsiteX5485" fmla="*/ 1254679 w 8014260"/>
              <a:gd name="connsiteY5485" fmla="*/ 3423377 h 4925968"/>
              <a:gd name="connsiteX5486" fmla="*/ 1270380 w 8014260"/>
              <a:gd name="connsiteY5486" fmla="*/ 3405066 h 4925968"/>
              <a:gd name="connsiteX5487" fmla="*/ 2121163 w 8014260"/>
              <a:gd name="connsiteY5487" fmla="*/ 3404286 h 4925968"/>
              <a:gd name="connsiteX5488" fmla="*/ 2133525 w 8014260"/>
              <a:gd name="connsiteY5488" fmla="*/ 3405615 h 4925968"/>
              <a:gd name="connsiteX5489" fmla="*/ 2154442 w 8014260"/>
              <a:gd name="connsiteY5489" fmla="*/ 3415285 h 4925968"/>
              <a:gd name="connsiteX5490" fmla="*/ 2136954 w 8014260"/>
              <a:gd name="connsiteY5490" fmla="*/ 3416314 h 4925968"/>
              <a:gd name="connsiteX5491" fmla="*/ 2117957 w 8014260"/>
              <a:gd name="connsiteY5491" fmla="*/ 3407330 h 4925968"/>
              <a:gd name="connsiteX5492" fmla="*/ 2121163 w 8014260"/>
              <a:gd name="connsiteY5492" fmla="*/ 3404286 h 4925968"/>
              <a:gd name="connsiteX5493" fmla="*/ 6455085 w 8014260"/>
              <a:gd name="connsiteY5493" fmla="*/ 3404148 h 4925968"/>
              <a:gd name="connsiteX5494" fmla="*/ 6467507 w 8014260"/>
              <a:gd name="connsiteY5494" fmla="*/ 3421662 h 4925968"/>
              <a:gd name="connsiteX5495" fmla="*/ 6438018 w 8014260"/>
              <a:gd name="connsiteY5495" fmla="*/ 3468365 h 4925968"/>
              <a:gd name="connsiteX5496" fmla="*/ 6399613 w 8014260"/>
              <a:gd name="connsiteY5496" fmla="*/ 3454032 h 4925968"/>
              <a:gd name="connsiteX5497" fmla="*/ 6429239 w 8014260"/>
              <a:gd name="connsiteY5497" fmla="*/ 3407054 h 4925968"/>
              <a:gd name="connsiteX5498" fmla="*/ 6455085 w 8014260"/>
              <a:gd name="connsiteY5498" fmla="*/ 3404148 h 4925968"/>
              <a:gd name="connsiteX5499" fmla="*/ 2179200 w 8014260"/>
              <a:gd name="connsiteY5499" fmla="*/ 3404106 h 4925968"/>
              <a:gd name="connsiteX5500" fmla="*/ 2195248 w 8014260"/>
              <a:gd name="connsiteY5500" fmla="*/ 3404174 h 4925968"/>
              <a:gd name="connsiteX5501" fmla="*/ 2214930 w 8014260"/>
              <a:gd name="connsiteY5501" fmla="*/ 3412816 h 4925968"/>
              <a:gd name="connsiteX5502" fmla="*/ 2197853 w 8014260"/>
              <a:gd name="connsiteY5502" fmla="*/ 3412816 h 4925968"/>
              <a:gd name="connsiteX5503" fmla="*/ 2179200 w 8014260"/>
              <a:gd name="connsiteY5503" fmla="*/ 3404106 h 4925968"/>
              <a:gd name="connsiteX5504" fmla="*/ 3127524 w 8014260"/>
              <a:gd name="connsiteY5504" fmla="*/ 3402871 h 4925968"/>
              <a:gd name="connsiteX5505" fmla="*/ 3108390 w 8014260"/>
              <a:gd name="connsiteY5505" fmla="*/ 3411993 h 4925968"/>
              <a:gd name="connsiteX5506" fmla="*/ 3086513 w 8014260"/>
              <a:gd name="connsiteY5506" fmla="*/ 3415558 h 4925968"/>
              <a:gd name="connsiteX5507" fmla="*/ 3105441 w 8014260"/>
              <a:gd name="connsiteY5507" fmla="*/ 3406918 h 4925968"/>
              <a:gd name="connsiteX5508" fmla="*/ 3127524 w 8014260"/>
              <a:gd name="connsiteY5508" fmla="*/ 3402871 h 4925968"/>
              <a:gd name="connsiteX5509" fmla="*/ 3353589 w 8014260"/>
              <a:gd name="connsiteY5509" fmla="*/ 3402777 h 4925968"/>
              <a:gd name="connsiteX5510" fmla="*/ 3362959 w 8014260"/>
              <a:gd name="connsiteY5510" fmla="*/ 3405683 h 4925968"/>
              <a:gd name="connsiteX5511" fmla="*/ 3344511 w 8014260"/>
              <a:gd name="connsiteY5511" fmla="*/ 3424474 h 4925968"/>
              <a:gd name="connsiteX5512" fmla="*/ 3317353 w 8014260"/>
              <a:gd name="connsiteY5512" fmla="*/ 3426120 h 4925968"/>
              <a:gd name="connsiteX5513" fmla="*/ 3335733 w 8014260"/>
              <a:gd name="connsiteY5513" fmla="*/ 3408152 h 4925968"/>
              <a:gd name="connsiteX5514" fmla="*/ 3353589 w 8014260"/>
              <a:gd name="connsiteY5514" fmla="*/ 3402777 h 4925968"/>
              <a:gd name="connsiteX5515" fmla="*/ 2938861 w 8014260"/>
              <a:gd name="connsiteY5515" fmla="*/ 3402597 h 4925968"/>
              <a:gd name="connsiteX5516" fmla="*/ 2923979 w 8014260"/>
              <a:gd name="connsiteY5516" fmla="*/ 3407741 h 4925968"/>
              <a:gd name="connsiteX5517" fmla="*/ 2907177 w 8014260"/>
              <a:gd name="connsiteY5517" fmla="*/ 3409181 h 4925968"/>
              <a:gd name="connsiteX5518" fmla="*/ 2923362 w 8014260"/>
              <a:gd name="connsiteY5518" fmla="*/ 3403489 h 4925968"/>
              <a:gd name="connsiteX5519" fmla="*/ 2938861 w 8014260"/>
              <a:gd name="connsiteY5519" fmla="*/ 3402597 h 4925968"/>
              <a:gd name="connsiteX5520" fmla="*/ 3502116 w 8014260"/>
              <a:gd name="connsiteY5520" fmla="*/ 3401731 h 4925968"/>
              <a:gd name="connsiteX5521" fmla="*/ 3510955 w 8014260"/>
              <a:gd name="connsiteY5521" fmla="*/ 3407535 h 4925968"/>
              <a:gd name="connsiteX5522" fmla="*/ 3490243 w 8014260"/>
              <a:gd name="connsiteY5522" fmla="*/ 3433184 h 4925968"/>
              <a:gd name="connsiteX5523" fmla="*/ 3463566 w 8014260"/>
              <a:gd name="connsiteY5523" fmla="*/ 3431606 h 4925968"/>
              <a:gd name="connsiteX5524" fmla="*/ 3485100 w 8014260"/>
              <a:gd name="connsiteY5524" fmla="*/ 3405546 h 4925968"/>
              <a:gd name="connsiteX5525" fmla="*/ 3502116 w 8014260"/>
              <a:gd name="connsiteY5525" fmla="*/ 3401731 h 4925968"/>
              <a:gd name="connsiteX5526" fmla="*/ 3027054 w 8014260"/>
              <a:gd name="connsiteY5526" fmla="*/ 3401294 h 4925968"/>
              <a:gd name="connsiteX5527" fmla="*/ 3011898 w 8014260"/>
              <a:gd name="connsiteY5527" fmla="*/ 3406438 h 4925968"/>
              <a:gd name="connsiteX5528" fmla="*/ 2991804 w 8014260"/>
              <a:gd name="connsiteY5528" fmla="*/ 3410141 h 4925968"/>
              <a:gd name="connsiteX5529" fmla="*/ 3008537 w 8014260"/>
              <a:gd name="connsiteY5529" fmla="*/ 3404792 h 4925968"/>
              <a:gd name="connsiteX5530" fmla="*/ 3027054 w 8014260"/>
              <a:gd name="connsiteY5530" fmla="*/ 3401294 h 4925968"/>
              <a:gd name="connsiteX5531" fmla="*/ 2565511 w 8014260"/>
              <a:gd name="connsiteY5531" fmla="*/ 3400746 h 4925968"/>
              <a:gd name="connsiteX5532" fmla="*/ 2579707 w 8014260"/>
              <a:gd name="connsiteY5532" fmla="*/ 3406301 h 4925968"/>
              <a:gd name="connsiteX5533" fmla="*/ 2565648 w 8014260"/>
              <a:gd name="connsiteY5533" fmla="*/ 3408358 h 4925968"/>
              <a:gd name="connsiteX5534" fmla="*/ 2551384 w 8014260"/>
              <a:gd name="connsiteY5534" fmla="*/ 3403352 h 4925968"/>
              <a:gd name="connsiteX5535" fmla="*/ 2565511 w 8014260"/>
              <a:gd name="connsiteY5535" fmla="*/ 3400746 h 4925968"/>
              <a:gd name="connsiteX5536" fmla="*/ 1542165 w 8014260"/>
              <a:gd name="connsiteY5536" fmla="*/ 3400471 h 4925968"/>
              <a:gd name="connsiteX5537" fmla="*/ 1564042 w 8014260"/>
              <a:gd name="connsiteY5537" fmla="*/ 3415284 h 4925968"/>
              <a:gd name="connsiteX5538" fmla="*/ 1544977 w 8014260"/>
              <a:gd name="connsiteY5538" fmla="*/ 3427354 h 4925968"/>
              <a:gd name="connsiteX5539" fmla="*/ 1524679 w 8014260"/>
              <a:gd name="connsiteY5539" fmla="*/ 3413638 h 4925968"/>
              <a:gd name="connsiteX5540" fmla="*/ 1542165 w 8014260"/>
              <a:gd name="connsiteY5540" fmla="*/ 3400471 h 4925968"/>
              <a:gd name="connsiteX5541" fmla="*/ 3428573 w 8014260"/>
              <a:gd name="connsiteY5541" fmla="*/ 3400317 h 4925968"/>
              <a:gd name="connsiteX5542" fmla="*/ 3436546 w 8014260"/>
              <a:gd name="connsiteY5542" fmla="*/ 3405478 h 4925968"/>
              <a:gd name="connsiteX5543" fmla="*/ 3415286 w 8014260"/>
              <a:gd name="connsiteY5543" fmla="*/ 3428178 h 4925968"/>
              <a:gd name="connsiteX5544" fmla="*/ 3389843 w 8014260"/>
              <a:gd name="connsiteY5544" fmla="*/ 3426326 h 4925968"/>
              <a:gd name="connsiteX5545" fmla="*/ 3411651 w 8014260"/>
              <a:gd name="connsiteY5545" fmla="*/ 3404517 h 4925968"/>
              <a:gd name="connsiteX5546" fmla="*/ 3428573 w 8014260"/>
              <a:gd name="connsiteY5546" fmla="*/ 3400317 h 4925968"/>
              <a:gd name="connsiteX5547" fmla="*/ 1873752 w 8014260"/>
              <a:gd name="connsiteY5547" fmla="*/ 3399786 h 4925968"/>
              <a:gd name="connsiteX5548" fmla="*/ 1895352 w 8014260"/>
              <a:gd name="connsiteY5548" fmla="*/ 3411101 h 4925968"/>
              <a:gd name="connsiteX5549" fmla="*/ 1878417 w 8014260"/>
              <a:gd name="connsiteY5549" fmla="*/ 3418028 h 4925968"/>
              <a:gd name="connsiteX5550" fmla="*/ 1856537 w 8014260"/>
              <a:gd name="connsiteY5550" fmla="*/ 3406644 h 4925968"/>
              <a:gd name="connsiteX5551" fmla="*/ 1873752 w 8014260"/>
              <a:gd name="connsiteY5551" fmla="*/ 3399786 h 4925968"/>
              <a:gd name="connsiteX5552" fmla="*/ 6892574 w 8014260"/>
              <a:gd name="connsiteY5552" fmla="*/ 3399271 h 4925968"/>
              <a:gd name="connsiteX5553" fmla="*/ 6905733 w 8014260"/>
              <a:gd name="connsiteY5553" fmla="*/ 3408426 h 4925968"/>
              <a:gd name="connsiteX5554" fmla="*/ 6872677 w 8014260"/>
              <a:gd name="connsiteY5554" fmla="*/ 3449369 h 4925968"/>
              <a:gd name="connsiteX5555" fmla="*/ 6834753 w 8014260"/>
              <a:gd name="connsiteY5555" fmla="*/ 3446625 h 4925968"/>
              <a:gd name="connsiteX5556" fmla="*/ 6866300 w 8014260"/>
              <a:gd name="connsiteY5556" fmla="*/ 3406369 h 4925968"/>
              <a:gd name="connsiteX5557" fmla="*/ 6892574 w 8014260"/>
              <a:gd name="connsiteY5557" fmla="*/ 3399271 h 4925968"/>
              <a:gd name="connsiteX5558" fmla="*/ 1405761 w 8014260"/>
              <a:gd name="connsiteY5558" fmla="*/ 3398550 h 4925968"/>
              <a:gd name="connsiteX5559" fmla="*/ 1428597 w 8014260"/>
              <a:gd name="connsiteY5559" fmla="*/ 3412541 h 4925968"/>
              <a:gd name="connsiteX5560" fmla="*/ 1410837 w 8014260"/>
              <a:gd name="connsiteY5560" fmla="*/ 3427628 h 4925968"/>
              <a:gd name="connsiteX5561" fmla="*/ 1389577 w 8014260"/>
              <a:gd name="connsiteY5561" fmla="*/ 3414667 h 4925968"/>
              <a:gd name="connsiteX5562" fmla="*/ 1405761 w 8014260"/>
              <a:gd name="connsiteY5562" fmla="*/ 3398550 h 4925968"/>
              <a:gd name="connsiteX5563" fmla="*/ 2698007 w 8014260"/>
              <a:gd name="connsiteY5563" fmla="*/ 3397316 h 4925968"/>
              <a:gd name="connsiteX5564" fmla="*/ 2714809 w 8014260"/>
              <a:gd name="connsiteY5564" fmla="*/ 3399511 h 4925968"/>
              <a:gd name="connsiteX5565" fmla="*/ 2703768 w 8014260"/>
              <a:gd name="connsiteY5565" fmla="*/ 3404586 h 4925968"/>
              <a:gd name="connsiteX5566" fmla="*/ 2686760 w 8014260"/>
              <a:gd name="connsiteY5566" fmla="*/ 3402529 h 4925968"/>
              <a:gd name="connsiteX5567" fmla="*/ 2698007 w 8014260"/>
              <a:gd name="connsiteY5567" fmla="*/ 3397316 h 4925968"/>
              <a:gd name="connsiteX5568" fmla="*/ 4150523 w 8014260"/>
              <a:gd name="connsiteY5568" fmla="*/ 3395739 h 4925968"/>
              <a:gd name="connsiteX5569" fmla="*/ 4160544 w 8014260"/>
              <a:gd name="connsiteY5569" fmla="*/ 3406506 h 4925968"/>
              <a:gd name="connsiteX5570" fmla="*/ 4135307 w 8014260"/>
              <a:gd name="connsiteY5570" fmla="*/ 3438670 h 4925968"/>
              <a:gd name="connsiteX5571" fmla="*/ 4105817 w 8014260"/>
              <a:gd name="connsiteY5571" fmla="*/ 3429411 h 4925968"/>
              <a:gd name="connsiteX5572" fmla="*/ 4130986 w 8014260"/>
              <a:gd name="connsiteY5572" fmla="*/ 3397316 h 4925968"/>
              <a:gd name="connsiteX5573" fmla="*/ 4150523 w 8014260"/>
              <a:gd name="connsiteY5573" fmla="*/ 3395739 h 4925968"/>
              <a:gd name="connsiteX5574" fmla="*/ 3013544 w 8014260"/>
              <a:gd name="connsiteY5574" fmla="*/ 3392996 h 4925968"/>
              <a:gd name="connsiteX5575" fmla="*/ 2997085 w 8014260"/>
              <a:gd name="connsiteY5575" fmla="*/ 3398826 h 4925968"/>
              <a:gd name="connsiteX5576" fmla="*/ 2980283 w 8014260"/>
              <a:gd name="connsiteY5576" fmla="*/ 3400952 h 4925968"/>
              <a:gd name="connsiteX5577" fmla="*/ 2995302 w 8014260"/>
              <a:gd name="connsiteY5577" fmla="*/ 3395671 h 4925968"/>
              <a:gd name="connsiteX5578" fmla="*/ 3013544 w 8014260"/>
              <a:gd name="connsiteY5578" fmla="*/ 3392996 h 4925968"/>
              <a:gd name="connsiteX5579" fmla="*/ 6816973 w 8014260"/>
              <a:gd name="connsiteY5579" fmla="*/ 3392919 h 4925968"/>
              <a:gd name="connsiteX5580" fmla="*/ 6830158 w 8014260"/>
              <a:gd name="connsiteY5580" fmla="*/ 3402734 h 4925968"/>
              <a:gd name="connsiteX5581" fmla="*/ 6798885 w 8014260"/>
              <a:gd name="connsiteY5581" fmla="*/ 3445391 h 4925968"/>
              <a:gd name="connsiteX5582" fmla="*/ 6760549 w 8014260"/>
              <a:gd name="connsiteY5582" fmla="*/ 3441825 h 4925968"/>
              <a:gd name="connsiteX5583" fmla="*/ 6791341 w 8014260"/>
              <a:gd name="connsiteY5583" fmla="*/ 3399717 h 4925968"/>
              <a:gd name="connsiteX5584" fmla="*/ 6816973 w 8014260"/>
              <a:gd name="connsiteY5584" fmla="*/ 3392919 h 4925968"/>
              <a:gd name="connsiteX5585" fmla="*/ 325761 w 8014260"/>
              <a:gd name="connsiteY5585" fmla="*/ 3392447 h 4925968"/>
              <a:gd name="connsiteX5586" fmla="*/ 318011 w 8014260"/>
              <a:gd name="connsiteY5586" fmla="*/ 3406986 h 4925968"/>
              <a:gd name="connsiteX5587" fmla="*/ 304706 w 8014260"/>
              <a:gd name="connsiteY5587" fmla="*/ 3417753 h 4925968"/>
              <a:gd name="connsiteX5588" fmla="*/ 313486 w 8014260"/>
              <a:gd name="connsiteY5588" fmla="*/ 3401431 h 4925968"/>
              <a:gd name="connsiteX5589" fmla="*/ 325761 w 8014260"/>
              <a:gd name="connsiteY5589" fmla="*/ 3392447 h 4925968"/>
              <a:gd name="connsiteX5590" fmla="*/ 868122 w 8014260"/>
              <a:gd name="connsiteY5590" fmla="*/ 3392319 h 4925968"/>
              <a:gd name="connsiteX5591" fmla="*/ 875296 w 8014260"/>
              <a:gd name="connsiteY5591" fmla="*/ 3399649 h 4925968"/>
              <a:gd name="connsiteX5592" fmla="*/ 858767 w 8014260"/>
              <a:gd name="connsiteY5592" fmla="*/ 3419400 h 4925968"/>
              <a:gd name="connsiteX5593" fmla="*/ 838265 w 8014260"/>
              <a:gd name="connsiteY5593" fmla="*/ 3411925 h 4925968"/>
              <a:gd name="connsiteX5594" fmla="*/ 854517 w 8014260"/>
              <a:gd name="connsiteY5594" fmla="*/ 3392654 h 4925968"/>
              <a:gd name="connsiteX5595" fmla="*/ 868122 w 8014260"/>
              <a:gd name="connsiteY5595" fmla="*/ 3392319 h 4925968"/>
              <a:gd name="connsiteX5596" fmla="*/ 3113397 w 8014260"/>
              <a:gd name="connsiteY5596" fmla="*/ 3391761 h 4925968"/>
              <a:gd name="connsiteX5597" fmla="*/ 3096732 w 8014260"/>
              <a:gd name="connsiteY5597" fmla="*/ 3398550 h 4925968"/>
              <a:gd name="connsiteX5598" fmla="*/ 3074581 w 8014260"/>
              <a:gd name="connsiteY5598" fmla="*/ 3403283 h 4925968"/>
              <a:gd name="connsiteX5599" fmla="*/ 3094126 w 8014260"/>
              <a:gd name="connsiteY5599" fmla="*/ 3395944 h 4925968"/>
              <a:gd name="connsiteX5600" fmla="*/ 3113397 w 8014260"/>
              <a:gd name="connsiteY5600" fmla="*/ 3391761 h 4925968"/>
              <a:gd name="connsiteX5601" fmla="*/ 168710 w 8014260"/>
              <a:gd name="connsiteY5601" fmla="*/ 3389773 h 4925968"/>
              <a:gd name="connsiteX5602" fmla="*/ 158629 w 8014260"/>
              <a:gd name="connsiteY5602" fmla="*/ 3404723 h 4925968"/>
              <a:gd name="connsiteX5603" fmla="*/ 148273 w 8014260"/>
              <a:gd name="connsiteY5603" fmla="*/ 3405204 h 4925968"/>
              <a:gd name="connsiteX5604" fmla="*/ 156778 w 8014260"/>
              <a:gd name="connsiteY5604" fmla="*/ 3393065 h 4925968"/>
              <a:gd name="connsiteX5605" fmla="*/ 168710 w 8014260"/>
              <a:gd name="connsiteY5605" fmla="*/ 3389773 h 4925968"/>
              <a:gd name="connsiteX5606" fmla="*/ 3193815 w 8014260"/>
              <a:gd name="connsiteY5606" fmla="*/ 3389044 h 4925968"/>
              <a:gd name="connsiteX5607" fmla="*/ 3200493 w 8014260"/>
              <a:gd name="connsiteY5607" fmla="*/ 3389430 h 4925968"/>
              <a:gd name="connsiteX5608" fmla="*/ 3181976 w 8014260"/>
              <a:gd name="connsiteY5608" fmla="*/ 3399992 h 4925968"/>
              <a:gd name="connsiteX5609" fmla="*/ 3159276 w 8014260"/>
              <a:gd name="connsiteY5609" fmla="*/ 3403763 h 4925968"/>
              <a:gd name="connsiteX5610" fmla="*/ 3179370 w 8014260"/>
              <a:gd name="connsiteY5610" fmla="*/ 3392928 h 4925968"/>
              <a:gd name="connsiteX5611" fmla="*/ 3193815 w 8014260"/>
              <a:gd name="connsiteY5611" fmla="*/ 3389044 h 4925968"/>
              <a:gd name="connsiteX5612" fmla="*/ 5573909 w 8014260"/>
              <a:gd name="connsiteY5612" fmla="*/ 3388470 h 4925968"/>
              <a:gd name="connsiteX5613" fmla="*/ 5609365 w 8014260"/>
              <a:gd name="connsiteY5613" fmla="*/ 3423652 h 4925968"/>
              <a:gd name="connsiteX5614" fmla="*/ 5583099 w 8014260"/>
              <a:gd name="connsiteY5614" fmla="*/ 3475910 h 4925968"/>
              <a:gd name="connsiteX5615" fmla="*/ 5547780 w 8014260"/>
              <a:gd name="connsiteY5615" fmla="*/ 3439974 h 4925968"/>
              <a:gd name="connsiteX5616" fmla="*/ 5573909 w 8014260"/>
              <a:gd name="connsiteY5616" fmla="*/ 3388470 h 4925968"/>
              <a:gd name="connsiteX5617" fmla="*/ 83190 w 8014260"/>
              <a:gd name="connsiteY5617" fmla="*/ 3387715 h 4925968"/>
              <a:gd name="connsiteX5618" fmla="*/ 94095 w 8014260"/>
              <a:gd name="connsiteY5618" fmla="*/ 3389567 h 4925968"/>
              <a:gd name="connsiteX5619" fmla="*/ 82848 w 8014260"/>
              <a:gd name="connsiteY5619" fmla="*/ 3400471 h 4925968"/>
              <a:gd name="connsiteX5620" fmla="*/ 75031 w 8014260"/>
              <a:gd name="connsiteY5620" fmla="*/ 3397111 h 4925968"/>
              <a:gd name="connsiteX5621" fmla="*/ 83190 w 8014260"/>
              <a:gd name="connsiteY5621" fmla="*/ 3387715 h 4925968"/>
              <a:gd name="connsiteX5622" fmla="*/ 3100983 w 8014260"/>
              <a:gd name="connsiteY5622" fmla="*/ 3385452 h 4925968"/>
              <a:gd name="connsiteX5623" fmla="*/ 3082673 w 8014260"/>
              <a:gd name="connsiteY5623" fmla="*/ 3391967 h 4925968"/>
              <a:gd name="connsiteX5624" fmla="*/ 3065116 w 8014260"/>
              <a:gd name="connsiteY5624" fmla="*/ 3395533 h 4925968"/>
              <a:gd name="connsiteX5625" fmla="*/ 3081781 w 8014260"/>
              <a:gd name="connsiteY5625" fmla="*/ 3389704 h 4925968"/>
              <a:gd name="connsiteX5626" fmla="*/ 3100983 w 8014260"/>
              <a:gd name="connsiteY5626" fmla="*/ 3385452 h 4925968"/>
              <a:gd name="connsiteX5627" fmla="*/ 5095016 w 8014260"/>
              <a:gd name="connsiteY5627" fmla="*/ 3385246 h 4925968"/>
              <a:gd name="connsiteX5628" fmla="*/ 5126837 w 8014260"/>
              <a:gd name="connsiteY5628" fmla="*/ 3420770 h 4925968"/>
              <a:gd name="connsiteX5629" fmla="*/ 5099474 w 8014260"/>
              <a:gd name="connsiteY5629" fmla="*/ 3470011 h 4925968"/>
              <a:gd name="connsiteX5630" fmla="*/ 5066006 w 8014260"/>
              <a:gd name="connsiteY5630" fmla="*/ 3432086 h 4925968"/>
              <a:gd name="connsiteX5631" fmla="*/ 5095016 w 8014260"/>
              <a:gd name="connsiteY5631" fmla="*/ 3385246 h 4925968"/>
              <a:gd name="connsiteX5632" fmla="*/ 6141272 w 8014260"/>
              <a:gd name="connsiteY5632" fmla="*/ 3384286 h 4925968"/>
              <a:gd name="connsiteX5633" fmla="*/ 6176247 w 8014260"/>
              <a:gd name="connsiteY5633" fmla="*/ 3410003 h 4925968"/>
              <a:gd name="connsiteX5634" fmla="*/ 6147718 w 8014260"/>
              <a:gd name="connsiteY5634" fmla="*/ 3458078 h 4925968"/>
              <a:gd name="connsiteX5635" fmla="*/ 6111028 w 8014260"/>
              <a:gd name="connsiteY5635" fmla="*/ 3434281 h 4925968"/>
              <a:gd name="connsiteX5636" fmla="*/ 6141272 w 8014260"/>
              <a:gd name="connsiteY5636" fmla="*/ 3384286 h 4925968"/>
              <a:gd name="connsiteX5637" fmla="*/ 575675 w 8014260"/>
              <a:gd name="connsiteY5637" fmla="*/ 3383523 h 4925968"/>
              <a:gd name="connsiteX5638" fmla="*/ 582116 w 8014260"/>
              <a:gd name="connsiteY5638" fmla="*/ 3384150 h 4925968"/>
              <a:gd name="connsiteX5639" fmla="*/ 567301 w 8014260"/>
              <a:gd name="connsiteY5639" fmla="*/ 3403489 h 4925968"/>
              <a:gd name="connsiteX5640" fmla="*/ 549882 w 8014260"/>
              <a:gd name="connsiteY5640" fmla="*/ 3408564 h 4925968"/>
              <a:gd name="connsiteX5641" fmla="*/ 563324 w 8014260"/>
              <a:gd name="connsiteY5641" fmla="*/ 3391076 h 4925968"/>
              <a:gd name="connsiteX5642" fmla="*/ 575675 w 8014260"/>
              <a:gd name="connsiteY5642" fmla="*/ 3383523 h 4925968"/>
              <a:gd name="connsiteX5643" fmla="*/ 1061694 w 8014260"/>
              <a:gd name="connsiteY5643" fmla="*/ 3383120 h 4925968"/>
              <a:gd name="connsiteX5644" fmla="*/ 1083300 w 8014260"/>
              <a:gd name="connsiteY5644" fmla="*/ 3392310 h 4925968"/>
              <a:gd name="connsiteX5645" fmla="*/ 1067180 w 8014260"/>
              <a:gd name="connsiteY5645" fmla="*/ 3412129 h 4925968"/>
              <a:gd name="connsiteX5646" fmla="*/ 1044823 w 8014260"/>
              <a:gd name="connsiteY5646" fmla="*/ 3401225 h 4925968"/>
              <a:gd name="connsiteX5647" fmla="*/ 1061694 w 8014260"/>
              <a:gd name="connsiteY5647" fmla="*/ 3383120 h 4925968"/>
              <a:gd name="connsiteX5648" fmla="*/ 1922553 w 8014260"/>
              <a:gd name="connsiteY5648" fmla="*/ 3382220 h 4925968"/>
              <a:gd name="connsiteX5649" fmla="*/ 1935063 w 8014260"/>
              <a:gd name="connsiteY5649" fmla="*/ 3382572 h 4925968"/>
              <a:gd name="connsiteX5650" fmla="*/ 1956047 w 8014260"/>
              <a:gd name="connsiteY5650" fmla="*/ 3394436 h 4925968"/>
              <a:gd name="connsiteX5651" fmla="*/ 1938830 w 8014260"/>
              <a:gd name="connsiteY5651" fmla="*/ 3398414 h 4925968"/>
              <a:gd name="connsiteX5652" fmla="*/ 1918120 w 8014260"/>
              <a:gd name="connsiteY5652" fmla="*/ 3386755 h 4925968"/>
              <a:gd name="connsiteX5653" fmla="*/ 1922553 w 8014260"/>
              <a:gd name="connsiteY5653" fmla="*/ 3382220 h 4925968"/>
              <a:gd name="connsiteX5654" fmla="*/ 2626272 w 8014260"/>
              <a:gd name="connsiteY5654" fmla="*/ 3382160 h 4925968"/>
              <a:gd name="connsiteX5655" fmla="*/ 2640400 w 8014260"/>
              <a:gd name="connsiteY5655" fmla="*/ 3386549 h 4925968"/>
              <a:gd name="connsiteX5656" fmla="*/ 2626958 w 8014260"/>
              <a:gd name="connsiteY5656" fmla="*/ 3391007 h 4925968"/>
              <a:gd name="connsiteX5657" fmla="*/ 2613105 w 8014260"/>
              <a:gd name="connsiteY5657" fmla="*/ 3386412 h 4925968"/>
              <a:gd name="connsiteX5658" fmla="*/ 2626272 w 8014260"/>
              <a:gd name="connsiteY5658" fmla="*/ 3382160 h 4925968"/>
              <a:gd name="connsiteX5659" fmla="*/ 6744245 w 8014260"/>
              <a:gd name="connsiteY5659" fmla="*/ 3382023 h 4925968"/>
              <a:gd name="connsiteX5660" fmla="*/ 6756092 w 8014260"/>
              <a:gd name="connsiteY5660" fmla="*/ 3394436 h 4925968"/>
              <a:gd name="connsiteX5661" fmla="*/ 6723379 w 8014260"/>
              <a:gd name="connsiteY5661" fmla="*/ 3436338 h 4925968"/>
              <a:gd name="connsiteX5662" fmla="*/ 6686414 w 8014260"/>
              <a:gd name="connsiteY5662" fmla="*/ 3428795 h 4925968"/>
              <a:gd name="connsiteX5663" fmla="*/ 6718921 w 8014260"/>
              <a:gd name="connsiteY5663" fmla="*/ 3386275 h 4925968"/>
              <a:gd name="connsiteX5664" fmla="*/ 6744245 w 8014260"/>
              <a:gd name="connsiteY5664" fmla="*/ 3382023 h 4925968"/>
              <a:gd name="connsiteX5665" fmla="*/ 2908480 w 8014260"/>
              <a:gd name="connsiteY5665" fmla="*/ 3381269 h 4925968"/>
              <a:gd name="connsiteX5666" fmla="*/ 2924801 w 8014260"/>
              <a:gd name="connsiteY5666" fmla="*/ 3381269 h 4925968"/>
              <a:gd name="connsiteX5667" fmla="*/ 2910057 w 8014260"/>
              <a:gd name="connsiteY5667" fmla="*/ 3387441 h 4925968"/>
              <a:gd name="connsiteX5668" fmla="*/ 2895038 w 8014260"/>
              <a:gd name="connsiteY5668" fmla="*/ 3386961 h 4925968"/>
              <a:gd name="connsiteX5669" fmla="*/ 2908480 w 8014260"/>
              <a:gd name="connsiteY5669" fmla="*/ 3381269 h 4925968"/>
              <a:gd name="connsiteX5670" fmla="*/ 4751361 w 8014260"/>
              <a:gd name="connsiteY5670" fmla="*/ 3381268 h 4925968"/>
              <a:gd name="connsiteX5671" fmla="*/ 4783594 w 8014260"/>
              <a:gd name="connsiteY5671" fmla="*/ 3409386 h 4925968"/>
              <a:gd name="connsiteX5672" fmla="*/ 4756779 w 8014260"/>
              <a:gd name="connsiteY5672" fmla="*/ 3452866 h 4925968"/>
              <a:gd name="connsiteX5673" fmla="*/ 4724957 w 8014260"/>
              <a:gd name="connsiteY5673" fmla="*/ 3424817 h 4925968"/>
              <a:gd name="connsiteX5674" fmla="*/ 4751361 w 8014260"/>
              <a:gd name="connsiteY5674" fmla="*/ 3381268 h 4925968"/>
              <a:gd name="connsiteX5675" fmla="*/ 5926822 w 8014260"/>
              <a:gd name="connsiteY5675" fmla="*/ 3380171 h 4925968"/>
              <a:gd name="connsiteX5676" fmla="*/ 5961866 w 8014260"/>
              <a:gd name="connsiteY5676" fmla="*/ 3407603 h 4925968"/>
              <a:gd name="connsiteX5677" fmla="*/ 5932308 w 8014260"/>
              <a:gd name="connsiteY5677" fmla="*/ 3459107 h 4925968"/>
              <a:gd name="connsiteX5678" fmla="*/ 5897470 w 8014260"/>
              <a:gd name="connsiteY5678" fmla="*/ 3431400 h 4925968"/>
              <a:gd name="connsiteX5679" fmla="*/ 5926822 w 8014260"/>
              <a:gd name="connsiteY5679" fmla="*/ 3380171 h 4925968"/>
              <a:gd name="connsiteX5680" fmla="*/ 407817 w 8014260"/>
              <a:gd name="connsiteY5680" fmla="*/ 3379589 h 4925968"/>
              <a:gd name="connsiteX5681" fmla="*/ 411075 w 8014260"/>
              <a:gd name="connsiteY5681" fmla="*/ 3379897 h 4925968"/>
              <a:gd name="connsiteX5682" fmla="*/ 396948 w 8014260"/>
              <a:gd name="connsiteY5682" fmla="*/ 3399991 h 4925968"/>
              <a:gd name="connsiteX5683" fmla="*/ 385975 w 8014260"/>
              <a:gd name="connsiteY5683" fmla="*/ 3407261 h 4925968"/>
              <a:gd name="connsiteX5684" fmla="*/ 399006 w 8014260"/>
              <a:gd name="connsiteY5684" fmla="*/ 3387715 h 4925968"/>
              <a:gd name="connsiteX5685" fmla="*/ 407817 w 8014260"/>
              <a:gd name="connsiteY5685" fmla="*/ 3379589 h 4925968"/>
              <a:gd name="connsiteX5686" fmla="*/ 3086787 w 8014260"/>
              <a:gd name="connsiteY5686" fmla="*/ 3379485 h 4925968"/>
              <a:gd name="connsiteX5687" fmla="*/ 3072111 w 8014260"/>
              <a:gd name="connsiteY5687" fmla="*/ 3385109 h 4925968"/>
              <a:gd name="connsiteX5688" fmla="*/ 3053252 w 8014260"/>
              <a:gd name="connsiteY5688" fmla="*/ 3388881 h 4925968"/>
              <a:gd name="connsiteX5689" fmla="*/ 3068134 w 8014260"/>
              <a:gd name="connsiteY5689" fmla="*/ 3383257 h 4925968"/>
              <a:gd name="connsiteX5690" fmla="*/ 3086787 w 8014260"/>
              <a:gd name="connsiteY5690" fmla="*/ 3379485 h 4925968"/>
              <a:gd name="connsiteX5691" fmla="*/ 1738033 w 8014260"/>
              <a:gd name="connsiteY5691" fmla="*/ 3378937 h 4925968"/>
              <a:gd name="connsiteX5692" fmla="*/ 1759358 w 8014260"/>
              <a:gd name="connsiteY5692" fmla="*/ 3391350 h 4925968"/>
              <a:gd name="connsiteX5693" fmla="*/ 1744752 w 8014260"/>
              <a:gd name="connsiteY5693" fmla="*/ 3400403 h 4925968"/>
              <a:gd name="connsiteX5694" fmla="*/ 1720475 w 8014260"/>
              <a:gd name="connsiteY5694" fmla="*/ 3387647 h 4925968"/>
              <a:gd name="connsiteX5695" fmla="*/ 1738033 w 8014260"/>
              <a:gd name="connsiteY5695" fmla="*/ 3378937 h 4925968"/>
              <a:gd name="connsiteX5696" fmla="*/ 4077314 w 8014260"/>
              <a:gd name="connsiteY5696" fmla="*/ 3378465 h 4925968"/>
              <a:gd name="connsiteX5697" fmla="*/ 4086684 w 8014260"/>
              <a:gd name="connsiteY5697" fmla="*/ 3388264 h 4925968"/>
              <a:gd name="connsiteX5698" fmla="*/ 4062681 w 8014260"/>
              <a:gd name="connsiteY5698" fmla="*/ 3418508 h 4925968"/>
              <a:gd name="connsiteX5699" fmla="*/ 4032368 w 8014260"/>
              <a:gd name="connsiteY5699" fmla="*/ 3413227 h 4925968"/>
              <a:gd name="connsiteX5700" fmla="*/ 4057812 w 8014260"/>
              <a:gd name="connsiteY5700" fmla="*/ 3381474 h 4925968"/>
              <a:gd name="connsiteX5701" fmla="*/ 4077314 w 8014260"/>
              <a:gd name="connsiteY5701" fmla="*/ 3378465 h 4925968"/>
              <a:gd name="connsiteX5702" fmla="*/ 2352913 w 8014260"/>
              <a:gd name="connsiteY5702" fmla="*/ 3378320 h 4925968"/>
              <a:gd name="connsiteX5703" fmla="*/ 2366560 w 8014260"/>
              <a:gd name="connsiteY5703" fmla="*/ 3379280 h 4925968"/>
              <a:gd name="connsiteX5704" fmla="*/ 2383156 w 8014260"/>
              <a:gd name="connsiteY5704" fmla="*/ 3387715 h 4925968"/>
              <a:gd name="connsiteX5705" fmla="*/ 2368206 w 8014260"/>
              <a:gd name="connsiteY5705" fmla="*/ 3386824 h 4925968"/>
              <a:gd name="connsiteX5706" fmla="*/ 2352913 w 8014260"/>
              <a:gd name="connsiteY5706" fmla="*/ 3378320 h 4925968"/>
              <a:gd name="connsiteX5707" fmla="*/ 2429311 w 8014260"/>
              <a:gd name="connsiteY5707" fmla="*/ 3378115 h 4925968"/>
              <a:gd name="connsiteX5708" fmla="*/ 2443644 w 8014260"/>
              <a:gd name="connsiteY5708" fmla="*/ 3386344 h 4925968"/>
              <a:gd name="connsiteX5709" fmla="*/ 2429517 w 8014260"/>
              <a:gd name="connsiteY5709" fmla="*/ 3386138 h 4925968"/>
              <a:gd name="connsiteX5710" fmla="*/ 2415115 w 8014260"/>
              <a:gd name="connsiteY5710" fmla="*/ 3378595 h 4925968"/>
              <a:gd name="connsiteX5711" fmla="*/ 2429311 w 8014260"/>
              <a:gd name="connsiteY5711" fmla="*/ 3378115 h 4925968"/>
              <a:gd name="connsiteX5712" fmla="*/ 2833521 w 8014260"/>
              <a:gd name="connsiteY5712" fmla="*/ 3377771 h 4925968"/>
              <a:gd name="connsiteX5713" fmla="*/ 2849775 w 8014260"/>
              <a:gd name="connsiteY5713" fmla="*/ 3379211 h 4925968"/>
              <a:gd name="connsiteX5714" fmla="*/ 2837979 w 8014260"/>
              <a:gd name="connsiteY5714" fmla="*/ 3385246 h 4925968"/>
              <a:gd name="connsiteX5715" fmla="*/ 2821588 w 8014260"/>
              <a:gd name="connsiteY5715" fmla="*/ 3383943 h 4925968"/>
              <a:gd name="connsiteX5716" fmla="*/ 2833521 w 8014260"/>
              <a:gd name="connsiteY5716" fmla="*/ 3377771 h 4925968"/>
              <a:gd name="connsiteX5717" fmla="*/ 2999211 w 8014260"/>
              <a:gd name="connsiteY5717" fmla="*/ 3377360 h 4925968"/>
              <a:gd name="connsiteX5718" fmla="*/ 2983506 w 8014260"/>
              <a:gd name="connsiteY5718" fmla="*/ 3384012 h 4925968"/>
              <a:gd name="connsiteX5719" fmla="*/ 2968693 w 8014260"/>
              <a:gd name="connsiteY5719" fmla="*/ 3384630 h 4925968"/>
              <a:gd name="connsiteX5720" fmla="*/ 2982820 w 8014260"/>
              <a:gd name="connsiteY5720" fmla="*/ 3378526 h 4925968"/>
              <a:gd name="connsiteX5721" fmla="*/ 2999211 w 8014260"/>
              <a:gd name="connsiteY5721" fmla="*/ 3377360 h 4925968"/>
              <a:gd name="connsiteX5722" fmla="*/ 3266475 w 8014260"/>
              <a:gd name="connsiteY5722" fmla="*/ 3375388 h 4925968"/>
              <a:gd name="connsiteX5723" fmla="*/ 3274559 w 8014260"/>
              <a:gd name="connsiteY5723" fmla="*/ 3375782 h 4925968"/>
              <a:gd name="connsiteX5724" fmla="*/ 3254397 w 8014260"/>
              <a:gd name="connsiteY5724" fmla="*/ 3388675 h 4925968"/>
              <a:gd name="connsiteX5725" fmla="*/ 3232177 w 8014260"/>
              <a:gd name="connsiteY5725" fmla="*/ 3392104 h 4925968"/>
              <a:gd name="connsiteX5726" fmla="*/ 3250625 w 8014260"/>
              <a:gd name="connsiteY5726" fmla="*/ 3380034 h 4925968"/>
              <a:gd name="connsiteX5727" fmla="*/ 3266475 w 8014260"/>
              <a:gd name="connsiteY5727" fmla="*/ 3375388 h 4925968"/>
              <a:gd name="connsiteX5728" fmla="*/ 234928 w 8014260"/>
              <a:gd name="connsiteY5728" fmla="*/ 3374702 h 4925968"/>
              <a:gd name="connsiteX5729" fmla="*/ 238869 w 8014260"/>
              <a:gd name="connsiteY5729" fmla="*/ 3375439 h 4925968"/>
              <a:gd name="connsiteX5730" fmla="*/ 230915 w 8014260"/>
              <a:gd name="connsiteY5730" fmla="*/ 3390938 h 4925968"/>
              <a:gd name="connsiteX5731" fmla="*/ 220971 w 8014260"/>
              <a:gd name="connsiteY5731" fmla="*/ 3393956 h 4925968"/>
              <a:gd name="connsiteX5732" fmla="*/ 227691 w 8014260"/>
              <a:gd name="connsiteY5732" fmla="*/ 3380651 h 4925968"/>
              <a:gd name="connsiteX5733" fmla="*/ 234928 w 8014260"/>
              <a:gd name="connsiteY5733" fmla="*/ 3374702 h 4925968"/>
              <a:gd name="connsiteX5734" fmla="*/ 3186777 w 8014260"/>
              <a:gd name="connsiteY5734" fmla="*/ 3374616 h 4925968"/>
              <a:gd name="connsiteX5735" fmla="*/ 3168192 w 8014260"/>
              <a:gd name="connsiteY5735" fmla="*/ 3383120 h 4925968"/>
              <a:gd name="connsiteX5736" fmla="*/ 3147824 w 8014260"/>
              <a:gd name="connsiteY5736" fmla="*/ 3387303 h 4925968"/>
              <a:gd name="connsiteX5737" fmla="*/ 3165106 w 8014260"/>
              <a:gd name="connsiteY5737" fmla="*/ 3379691 h 4925968"/>
              <a:gd name="connsiteX5738" fmla="*/ 3186777 w 8014260"/>
              <a:gd name="connsiteY5738" fmla="*/ 3374616 h 4925968"/>
              <a:gd name="connsiteX5739" fmla="*/ 2293729 w 8014260"/>
              <a:gd name="connsiteY5739" fmla="*/ 3374222 h 4925968"/>
              <a:gd name="connsiteX5740" fmla="*/ 2304564 w 8014260"/>
              <a:gd name="connsiteY5740" fmla="*/ 3376400 h 4925968"/>
              <a:gd name="connsiteX5741" fmla="*/ 2322189 w 8014260"/>
              <a:gd name="connsiteY5741" fmla="*/ 3385315 h 4925968"/>
              <a:gd name="connsiteX5742" fmla="*/ 2309913 w 8014260"/>
              <a:gd name="connsiteY5742" fmla="*/ 3385315 h 4925968"/>
              <a:gd name="connsiteX5743" fmla="*/ 2291534 w 8014260"/>
              <a:gd name="connsiteY5743" fmla="*/ 3376468 h 4925968"/>
              <a:gd name="connsiteX5744" fmla="*/ 2293729 w 8014260"/>
              <a:gd name="connsiteY5744" fmla="*/ 3374222 h 4925968"/>
              <a:gd name="connsiteX5745" fmla="*/ 6354762 w 8014260"/>
              <a:gd name="connsiteY5745" fmla="*/ 3371119 h 4925968"/>
              <a:gd name="connsiteX5746" fmla="*/ 6391178 w 8014260"/>
              <a:gd name="connsiteY5746" fmla="*/ 3389704 h 4925968"/>
              <a:gd name="connsiteX5747" fmla="*/ 6360797 w 8014260"/>
              <a:gd name="connsiteY5747" fmla="*/ 3436682 h 4925968"/>
              <a:gd name="connsiteX5748" fmla="*/ 6324861 w 8014260"/>
              <a:gd name="connsiteY5748" fmla="*/ 3418508 h 4925968"/>
              <a:gd name="connsiteX5749" fmla="*/ 6354762 w 8014260"/>
              <a:gd name="connsiteY5749" fmla="*/ 3371119 h 4925968"/>
              <a:gd name="connsiteX5750" fmla="*/ 1984465 w 8014260"/>
              <a:gd name="connsiteY5750" fmla="*/ 3371016 h 4925968"/>
              <a:gd name="connsiteX5751" fmla="*/ 1996713 w 8014260"/>
              <a:gd name="connsiteY5751" fmla="*/ 3372010 h 4925968"/>
              <a:gd name="connsiteX5752" fmla="*/ 2017905 w 8014260"/>
              <a:gd name="connsiteY5752" fmla="*/ 3383463 h 4925968"/>
              <a:gd name="connsiteX5753" fmla="*/ 2000625 w 8014260"/>
              <a:gd name="connsiteY5753" fmla="*/ 3385795 h 4925968"/>
              <a:gd name="connsiteX5754" fmla="*/ 1981417 w 8014260"/>
              <a:gd name="connsiteY5754" fmla="*/ 3375165 h 4925968"/>
              <a:gd name="connsiteX5755" fmla="*/ 1984465 w 8014260"/>
              <a:gd name="connsiteY5755" fmla="*/ 3371016 h 4925968"/>
              <a:gd name="connsiteX5756" fmla="*/ 2490484 w 8014260"/>
              <a:gd name="connsiteY5756" fmla="*/ 3370707 h 4925968"/>
              <a:gd name="connsiteX5757" fmla="*/ 2504612 w 8014260"/>
              <a:gd name="connsiteY5757" fmla="*/ 3377908 h 4925968"/>
              <a:gd name="connsiteX5758" fmla="*/ 2491033 w 8014260"/>
              <a:gd name="connsiteY5758" fmla="*/ 3379554 h 4925968"/>
              <a:gd name="connsiteX5759" fmla="*/ 2477180 w 8014260"/>
              <a:gd name="connsiteY5759" fmla="*/ 3372216 h 4925968"/>
              <a:gd name="connsiteX5760" fmla="*/ 2490484 w 8014260"/>
              <a:gd name="connsiteY5760" fmla="*/ 3370707 h 4925968"/>
              <a:gd name="connsiteX5761" fmla="*/ 4338646 w 8014260"/>
              <a:gd name="connsiteY5761" fmla="*/ 3370365 h 4925968"/>
              <a:gd name="connsiteX5762" fmla="*/ 4368136 w 8014260"/>
              <a:gd name="connsiteY5762" fmla="*/ 3388470 h 4925968"/>
              <a:gd name="connsiteX5763" fmla="*/ 4338783 w 8014260"/>
              <a:gd name="connsiteY5763" fmla="*/ 3421251 h 4925968"/>
              <a:gd name="connsiteX5764" fmla="*/ 4310871 w 8014260"/>
              <a:gd name="connsiteY5764" fmla="*/ 3403969 h 4925968"/>
              <a:gd name="connsiteX5765" fmla="*/ 4338646 w 8014260"/>
              <a:gd name="connsiteY5765" fmla="*/ 3370365 h 4925968"/>
              <a:gd name="connsiteX5766" fmla="*/ 795348 w 8014260"/>
              <a:gd name="connsiteY5766" fmla="*/ 3370253 h 4925968"/>
              <a:gd name="connsiteX5767" fmla="*/ 802187 w 8014260"/>
              <a:gd name="connsiteY5767" fmla="*/ 3376605 h 4925968"/>
              <a:gd name="connsiteX5768" fmla="*/ 785182 w 8014260"/>
              <a:gd name="connsiteY5768" fmla="*/ 3396287 h 4925968"/>
              <a:gd name="connsiteX5769" fmla="*/ 766664 w 8014260"/>
              <a:gd name="connsiteY5769" fmla="*/ 3392242 h 4925968"/>
              <a:gd name="connsiteX5770" fmla="*/ 781818 w 8014260"/>
              <a:gd name="connsiteY5770" fmla="*/ 3372284 h 4925968"/>
              <a:gd name="connsiteX5771" fmla="*/ 795348 w 8014260"/>
              <a:gd name="connsiteY5771" fmla="*/ 3370253 h 4925968"/>
              <a:gd name="connsiteX5772" fmla="*/ 2233180 w 8014260"/>
              <a:gd name="connsiteY5772" fmla="*/ 3369910 h 4925968"/>
              <a:gd name="connsiteX5773" fmla="*/ 2245105 w 8014260"/>
              <a:gd name="connsiteY5773" fmla="*/ 3372833 h 4925968"/>
              <a:gd name="connsiteX5774" fmla="*/ 2260947 w 8014260"/>
              <a:gd name="connsiteY5774" fmla="*/ 3381954 h 4925968"/>
              <a:gd name="connsiteX5775" fmla="*/ 2245928 w 8014260"/>
              <a:gd name="connsiteY5775" fmla="*/ 3380445 h 4925968"/>
              <a:gd name="connsiteX5776" fmla="*/ 2228714 w 8014260"/>
              <a:gd name="connsiteY5776" fmla="*/ 3371256 h 4925968"/>
              <a:gd name="connsiteX5777" fmla="*/ 2233180 w 8014260"/>
              <a:gd name="connsiteY5777" fmla="*/ 3369910 h 4925968"/>
              <a:gd name="connsiteX5778" fmla="*/ 496184 w 8014260"/>
              <a:gd name="connsiteY5778" fmla="*/ 3369130 h 4925968"/>
              <a:gd name="connsiteX5779" fmla="*/ 481509 w 8014260"/>
              <a:gd name="connsiteY5779" fmla="*/ 3388950 h 4925968"/>
              <a:gd name="connsiteX5780" fmla="*/ 467515 w 8014260"/>
              <a:gd name="connsiteY5780" fmla="*/ 3396082 h 4925968"/>
              <a:gd name="connsiteX5781" fmla="*/ 480891 w 8014260"/>
              <a:gd name="connsiteY5781" fmla="*/ 3378046 h 4925968"/>
              <a:gd name="connsiteX5782" fmla="*/ 496184 w 8014260"/>
              <a:gd name="connsiteY5782" fmla="*/ 3369130 h 4925968"/>
              <a:gd name="connsiteX5783" fmla="*/ 3072660 w 8014260"/>
              <a:gd name="connsiteY5783" fmla="*/ 3368376 h 4925968"/>
              <a:gd name="connsiteX5784" fmla="*/ 3061001 w 8014260"/>
              <a:gd name="connsiteY5784" fmla="*/ 3373999 h 4925968"/>
              <a:gd name="connsiteX5785" fmla="*/ 3041456 w 8014260"/>
              <a:gd name="connsiteY5785" fmla="*/ 3377223 h 4925968"/>
              <a:gd name="connsiteX5786" fmla="*/ 3054829 w 8014260"/>
              <a:gd name="connsiteY5786" fmla="*/ 3371256 h 4925968"/>
              <a:gd name="connsiteX5787" fmla="*/ 3072660 w 8014260"/>
              <a:gd name="connsiteY5787" fmla="*/ 3368376 h 4925968"/>
              <a:gd name="connsiteX5788" fmla="*/ 2760141 w 8014260"/>
              <a:gd name="connsiteY5788" fmla="*/ 3368101 h 4925968"/>
              <a:gd name="connsiteX5789" fmla="*/ 2775366 w 8014260"/>
              <a:gd name="connsiteY5789" fmla="*/ 3370502 h 4925968"/>
              <a:gd name="connsiteX5790" fmla="*/ 2763090 w 8014260"/>
              <a:gd name="connsiteY5790" fmla="*/ 3376948 h 4925968"/>
              <a:gd name="connsiteX5791" fmla="*/ 2748071 w 8014260"/>
              <a:gd name="connsiteY5791" fmla="*/ 3374548 h 4925968"/>
              <a:gd name="connsiteX5792" fmla="*/ 2760141 w 8014260"/>
              <a:gd name="connsiteY5792" fmla="*/ 3368101 h 4925968"/>
              <a:gd name="connsiteX5793" fmla="*/ 3173335 w 8014260"/>
              <a:gd name="connsiteY5793" fmla="*/ 3367415 h 4925968"/>
              <a:gd name="connsiteX5794" fmla="*/ 3156670 w 8014260"/>
              <a:gd name="connsiteY5794" fmla="*/ 3374205 h 4925968"/>
              <a:gd name="connsiteX5795" fmla="*/ 3136302 w 8014260"/>
              <a:gd name="connsiteY5795" fmla="*/ 3379280 h 4925968"/>
              <a:gd name="connsiteX5796" fmla="*/ 3152692 w 8014260"/>
              <a:gd name="connsiteY5796" fmla="*/ 3372764 h 4925968"/>
              <a:gd name="connsiteX5797" fmla="*/ 3173335 w 8014260"/>
              <a:gd name="connsiteY5797" fmla="*/ 3367415 h 4925968"/>
              <a:gd name="connsiteX5798" fmla="*/ 2166787 w 8014260"/>
              <a:gd name="connsiteY5798" fmla="*/ 3367279 h 4925968"/>
              <a:gd name="connsiteX5799" fmla="*/ 2180434 w 8014260"/>
              <a:gd name="connsiteY5799" fmla="*/ 3367827 h 4925968"/>
              <a:gd name="connsiteX5800" fmla="*/ 2200391 w 8014260"/>
              <a:gd name="connsiteY5800" fmla="*/ 3377977 h 4925968"/>
              <a:gd name="connsiteX5801" fmla="*/ 2185303 w 8014260"/>
              <a:gd name="connsiteY5801" fmla="*/ 3377428 h 4925968"/>
              <a:gd name="connsiteX5802" fmla="*/ 2166787 w 8014260"/>
              <a:gd name="connsiteY5802" fmla="*/ 3367279 h 4925968"/>
              <a:gd name="connsiteX5803" fmla="*/ 2042391 w 8014260"/>
              <a:gd name="connsiteY5803" fmla="*/ 3367141 h 4925968"/>
              <a:gd name="connsiteX5804" fmla="*/ 2059672 w 8014260"/>
              <a:gd name="connsiteY5804" fmla="*/ 3367209 h 4925968"/>
              <a:gd name="connsiteX5805" fmla="*/ 2078392 w 8014260"/>
              <a:gd name="connsiteY5805" fmla="*/ 3377702 h 4925968"/>
              <a:gd name="connsiteX5806" fmla="*/ 2062759 w 8014260"/>
              <a:gd name="connsiteY5806" fmla="*/ 3378594 h 4925968"/>
              <a:gd name="connsiteX5807" fmla="*/ 2042391 w 8014260"/>
              <a:gd name="connsiteY5807" fmla="*/ 3367141 h 4925968"/>
              <a:gd name="connsiteX5808" fmla="*/ 4001593 w 8014260"/>
              <a:gd name="connsiteY5808" fmla="*/ 3366095 h 4925968"/>
              <a:gd name="connsiteX5809" fmla="*/ 4012686 w 8014260"/>
              <a:gd name="connsiteY5809" fmla="*/ 3373862 h 4925968"/>
              <a:gd name="connsiteX5810" fmla="*/ 3989643 w 8014260"/>
              <a:gd name="connsiteY5810" fmla="*/ 3404380 h 4925968"/>
              <a:gd name="connsiteX5811" fmla="*/ 3960497 w 8014260"/>
              <a:gd name="connsiteY5811" fmla="*/ 3402117 h 4925968"/>
              <a:gd name="connsiteX5812" fmla="*/ 3981756 w 8014260"/>
              <a:gd name="connsiteY5812" fmla="*/ 3371187 h 4925968"/>
              <a:gd name="connsiteX5813" fmla="*/ 4001593 w 8014260"/>
              <a:gd name="connsiteY5813" fmla="*/ 3366095 h 4925968"/>
              <a:gd name="connsiteX5814" fmla="*/ 648764 w 8014260"/>
              <a:gd name="connsiteY5814" fmla="*/ 3365856 h 4925968"/>
              <a:gd name="connsiteX5815" fmla="*/ 654464 w 8014260"/>
              <a:gd name="connsiteY5815" fmla="*/ 3369062 h 4925968"/>
              <a:gd name="connsiteX5816" fmla="*/ 639105 w 8014260"/>
              <a:gd name="connsiteY5816" fmla="*/ 3388470 h 4925968"/>
              <a:gd name="connsiteX5817" fmla="*/ 621342 w 8014260"/>
              <a:gd name="connsiteY5817" fmla="*/ 3390390 h 4925968"/>
              <a:gd name="connsiteX5818" fmla="*/ 636842 w 8014260"/>
              <a:gd name="connsiteY5818" fmla="*/ 3370776 h 4925968"/>
              <a:gd name="connsiteX5819" fmla="*/ 648764 w 8014260"/>
              <a:gd name="connsiteY5819" fmla="*/ 3365856 h 4925968"/>
              <a:gd name="connsiteX5820" fmla="*/ 4543632 w 8014260"/>
              <a:gd name="connsiteY5820" fmla="*/ 3365495 h 4925968"/>
              <a:gd name="connsiteX5821" fmla="*/ 4574768 w 8014260"/>
              <a:gd name="connsiteY5821" fmla="*/ 3387372 h 4925968"/>
              <a:gd name="connsiteX5822" fmla="*/ 4550216 w 8014260"/>
              <a:gd name="connsiteY5822" fmla="*/ 3425983 h 4925968"/>
              <a:gd name="connsiteX5823" fmla="*/ 4517572 w 8014260"/>
              <a:gd name="connsiteY5823" fmla="*/ 3405272 h 4925968"/>
              <a:gd name="connsiteX5824" fmla="*/ 4543632 w 8014260"/>
              <a:gd name="connsiteY5824" fmla="*/ 3365495 h 4925968"/>
              <a:gd name="connsiteX5825" fmla="*/ 6668986 w 8014260"/>
              <a:gd name="connsiteY5825" fmla="*/ 3364938 h 4925968"/>
              <a:gd name="connsiteX5826" fmla="*/ 6680242 w 8014260"/>
              <a:gd name="connsiteY5826" fmla="*/ 3379829 h 4925968"/>
              <a:gd name="connsiteX5827" fmla="*/ 6649655 w 8014260"/>
              <a:gd name="connsiteY5827" fmla="*/ 3421457 h 4925968"/>
              <a:gd name="connsiteX5828" fmla="*/ 6612348 w 8014260"/>
              <a:gd name="connsiteY5828" fmla="*/ 3411238 h 4925968"/>
              <a:gd name="connsiteX5829" fmla="*/ 6644100 w 8014260"/>
              <a:gd name="connsiteY5829" fmla="*/ 3367484 h 4925968"/>
              <a:gd name="connsiteX5830" fmla="*/ 6668986 w 8014260"/>
              <a:gd name="connsiteY5830" fmla="*/ 3364938 h 4925968"/>
              <a:gd name="connsiteX5831" fmla="*/ 2109531 w 8014260"/>
              <a:gd name="connsiteY5831" fmla="*/ 3363601 h 4925968"/>
              <a:gd name="connsiteX5832" fmla="*/ 2121386 w 8014260"/>
              <a:gd name="connsiteY5832" fmla="*/ 3366113 h 4925968"/>
              <a:gd name="connsiteX5833" fmla="*/ 2138943 w 8014260"/>
              <a:gd name="connsiteY5833" fmla="*/ 3376537 h 4925968"/>
              <a:gd name="connsiteX5834" fmla="*/ 2122278 w 8014260"/>
              <a:gd name="connsiteY5834" fmla="*/ 3375851 h 4925968"/>
              <a:gd name="connsiteX5835" fmla="*/ 2104516 w 8014260"/>
              <a:gd name="connsiteY5835" fmla="*/ 3365359 h 4925968"/>
              <a:gd name="connsiteX5836" fmla="*/ 2109531 w 8014260"/>
              <a:gd name="connsiteY5836" fmla="*/ 3363601 h 4925968"/>
              <a:gd name="connsiteX5837" fmla="*/ 1602034 w 8014260"/>
              <a:gd name="connsiteY5837" fmla="*/ 3362615 h 4925968"/>
              <a:gd name="connsiteX5838" fmla="*/ 1623432 w 8014260"/>
              <a:gd name="connsiteY5838" fmla="*/ 3375508 h 4925968"/>
              <a:gd name="connsiteX5839" fmla="*/ 1609035 w 8014260"/>
              <a:gd name="connsiteY5839" fmla="*/ 3386755 h 4925968"/>
              <a:gd name="connsiteX5840" fmla="*/ 1584685 w 8014260"/>
              <a:gd name="connsiteY5840" fmla="*/ 3373724 h 4925968"/>
              <a:gd name="connsiteX5841" fmla="*/ 1602034 w 8014260"/>
              <a:gd name="connsiteY5841" fmla="*/ 3362615 h 4925968"/>
              <a:gd name="connsiteX5842" fmla="*/ 3340928 w 8014260"/>
              <a:gd name="connsiteY5842" fmla="*/ 3362341 h 4925968"/>
              <a:gd name="connsiteX5843" fmla="*/ 3348009 w 8014260"/>
              <a:gd name="connsiteY5843" fmla="*/ 3363850 h 4925968"/>
              <a:gd name="connsiteX5844" fmla="*/ 3327366 w 8014260"/>
              <a:gd name="connsiteY5844" fmla="*/ 3378800 h 4925968"/>
              <a:gd name="connsiteX5845" fmla="*/ 3304118 w 8014260"/>
              <a:gd name="connsiteY5845" fmla="*/ 3381406 h 4925968"/>
              <a:gd name="connsiteX5846" fmla="*/ 3325103 w 8014260"/>
              <a:gd name="connsiteY5846" fmla="*/ 3367005 h 4925968"/>
              <a:gd name="connsiteX5847" fmla="*/ 3340928 w 8014260"/>
              <a:gd name="connsiteY5847" fmla="*/ 3362341 h 4925968"/>
              <a:gd name="connsiteX5848" fmla="*/ 3160785 w 8014260"/>
              <a:gd name="connsiteY5848" fmla="*/ 3362272 h 4925968"/>
              <a:gd name="connsiteX5849" fmla="*/ 3144326 w 8014260"/>
              <a:gd name="connsiteY5849" fmla="*/ 3368719 h 4925968"/>
              <a:gd name="connsiteX5850" fmla="*/ 3125878 w 8014260"/>
              <a:gd name="connsiteY5850" fmla="*/ 3373176 h 4925968"/>
              <a:gd name="connsiteX5851" fmla="*/ 3141309 w 8014260"/>
              <a:gd name="connsiteY5851" fmla="*/ 3367210 h 4925968"/>
              <a:gd name="connsiteX5852" fmla="*/ 3160785 w 8014260"/>
              <a:gd name="connsiteY5852" fmla="*/ 3362272 h 4925968"/>
              <a:gd name="connsiteX5853" fmla="*/ 1195428 w 8014260"/>
              <a:gd name="connsiteY5853" fmla="*/ 3361450 h 4925968"/>
              <a:gd name="connsiteX5854" fmla="*/ 1218263 w 8014260"/>
              <a:gd name="connsiteY5854" fmla="*/ 3373863 h 4925968"/>
              <a:gd name="connsiteX5855" fmla="*/ 1202075 w 8014260"/>
              <a:gd name="connsiteY5855" fmla="*/ 3390322 h 4925968"/>
              <a:gd name="connsiteX5856" fmla="*/ 1179104 w 8014260"/>
              <a:gd name="connsiteY5856" fmla="*/ 3378115 h 4925968"/>
              <a:gd name="connsiteX5857" fmla="*/ 1195428 w 8014260"/>
              <a:gd name="connsiteY5857" fmla="*/ 3361450 h 4925968"/>
              <a:gd name="connsiteX5858" fmla="*/ 722156 w 8014260"/>
              <a:gd name="connsiteY5858" fmla="*/ 3361440 h 4925968"/>
              <a:gd name="connsiteX5859" fmla="*/ 728053 w 8014260"/>
              <a:gd name="connsiteY5859" fmla="*/ 3365907 h 4925968"/>
              <a:gd name="connsiteX5860" fmla="*/ 713033 w 8014260"/>
              <a:gd name="connsiteY5860" fmla="*/ 3384835 h 4925968"/>
              <a:gd name="connsiteX5861" fmla="*/ 693283 w 8014260"/>
              <a:gd name="connsiteY5861" fmla="*/ 3384012 h 4925968"/>
              <a:gd name="connsiteX5862" fmla="*/ 709878 w 8014260"/>
              <a:gd name="connsiteY5862" fmla="*/ 3364947 h 4925968"/>
              <a:gd name="connsiteX5863" fmla="*/ 722156 w 8014260"/>
              <a:gd name="connsiteY5863" fmla="*/ 3361440 h 4925968"/>
              <a:gd name="connsiteX5864" fmla="*/ 3928958 w 8014260"/>
              <a:gd name="connsiteY5864" fmla="*/ 3357625 h 4925968"/>
              <a:gd name="connsiteX5865" fmla="*/ 3938482 w 8014260"/>
              <a:gd name="connsiteY5865" fmla="*/ 3366112 h 4925968"/>
              <a:gd name="connsiteX5866" fmla="*/ 3916469 w 8014260"/>
              <a:gd name="connsiteY5866" fmla="*/ 3395396 h 4925968"/>
              <a:gd name="connsiteX5867" fmla="*/ 3886773 w 8014260"/>
              <a:gd name="connsiteY5867" fmla="*/ 3392515 h 4925968"/>
              <a:gd name="connsiteX5868" fmla="*/ 3909199 w 8014260"/>
              <a:gd name="connsiteY5868" fmla="*/ 3363026 h 4925968"/>
              <a:gd name="connsiteX5869" fmla="*/ 3928958 w 8014260"/>
              <a:gd name="connsiteY5869" fmla="*/ 3357625 h 4925968"/>
              <a:gd name="connsiteX5870" fmla="*/ 3260912 w 8014260"/>
              <a:gd name="connsiteY5870" fmla="*/ 3356375 h 4925968"/>
              <a:gd name="connsiteX5871" fmla="*/ 3242053 w 8014260"/>
              <a:gd name="connsiteY5871" fmla="*/ 3366250 h 4925968"/>
              <a:gd name="connsiteX5872" fmla="*/ 3219970 w 8014260"/>
              <a:gd name="connsiteY5872" fmla="*/ 3371325 h 4925968"/>
              <a:gd name="connsiteX5873" fmla="*/ 3238555 w 8014260"/>
              <a:gd name="connsiteY5873" fmla="*/ 3361930 h 4925968"/>
              <a:gd name="connsiteX5874" fmla="*/ 3260912 w 8014260"/>
              <a:gd name="connsiteY5874" fmla="*/ 3356375 h 4925968"/>
              <a:gd name="connsiteX5875" fmla="*/ 3147549 w 8014260"/>
              <a:gd name="connsiteY5875" fmla="*/ 3354934 h 4925968"/>
              <a:gd name="connsiteX5876" fmla="*/ 3131021 w 8014260"/>
              <a:gd name="connsiteY5876" fmla="*/ 3361655 h 4925968"/>
              <a:gd name="connsiteX5877" fmla="*/ 3114356 w 8014260"/>
              <a:gd name="connsiteY5877" fmla="*/ 3364741 h 4925968"/>
              <a:gd name="connsiteX5878" fmla="*/ 3129444 w 8014260"/>
              <a:gd name="connsiteY5878" fmla="*/ 3358568 h 4925968"/>
              <a:gd name="connsiteX5879" fmla="*/ 3147549 w 8014260"/>
              <a:gd name="connsiteY5879" fmla="*/ 3354934 h 4925968"/>
              <a:gd name="connsiteX5880" fmla="*/ 1798723 w 8014260"/>
              <a:gd name="connsiteY5880" fmla="*/ 3354728 h 4925968"/>
              <a:gd name="connsiteX5881" fmla="*/ 1819709 w 8014260"/>
              <a:gd name="connsiteY5881" fmla="*/ 3367895 h 4925968"/>
              <a:gd name="connsiteX5882" fmla="*/ 1802564 w 8014260"/>
              <a:gd name="connsiteY5882" fmla="*/ 3373656 h 4925968"/>
              <a:gd name="connsiteX5883" fmla="*/ 1781853 w 8014260"/>
              <a:gd name="connsiteY5883" fmla="*/ 3360831 h 4925968"/>
              <a:gd name="connsiteX5884" fmla="*/ 1798723 w 8014260"/>
              <a:gd name="connsiteY5884" fmla="*/ 3354728 h 4925968"/>
              <a:gd name="connsiteX5885" fmla="*/ 5712030 w 8014260"/>
              <a:gd name="connsiteY5885" fmla="*/ 3354660 h 4925968"/>
              <a:gd name="connsiteX5886" fmla="*/ 5746525 w 8014260"/>
              <a:gd name="connsiteY5886" fmla="*/ 3388675 h 4925968"/>
              <a:gd name="connsiteX5887" fmla="*/ 5718682 w 8014260"/>
              <a:gd name="connsiteY5887" fmla="*/ 3439150 h 4925968"/>
              <a:gd name="connsiteX5888" fmla="*/ 5684323 w 8014260"/>
              <a:gd name="connsiteY5888" fmla="*/ 3404517 h 4925968"/>
              <a:gd name="connsiteX5889" fmla="*/ 5712030 w 8014260"/>
              <a:gd name="connsiteY5889" fmla="*/ 3354660 h 4925968"/>
              <a:gd name="connsiteX5890" fmla="*/ 2549188 w 8014260"/>
              <a:gd name="connsiteY5890" fmla="*/ 3353973 h 4925968"/>
              <a:gd name="connsiteX5891" fmla="*/ 2564550 w 8014260"/>
              <a:gd name="connsiteY5891" fmla="*/ 3360351 h 4925968"/>
              <a:gd name="connsiteX5892" fmla="*/ 2555155 w 8014260"/>
              <a:gd name="connsiteY5892" fmla="*/ 3364603 h 4925968"/>
              <a:gd name="connsiteX5893" fmla="*/ 2538558 w 8014260"/>
              <a:gd name="connsiteY5893" fmla="*/ 3358706 h 4925968"/>
              <a:gd name="connsiteX5894" fmla="*/ 2549188 w 8014260"/>
              <a:gd name="connsiteY5894" fmla="*/ 3353973 h 4925968"/>
              <a:gd name="connsiteX5895" fmla="*/ 5228061 w 8014260"/>
              <a:gd name="connsiteY5895" fmla="*/ 3353357 h 4925968"/>
              <a:gd name="connsiteX5896" fmla="*/ 5261048 w 8014260"/>
              <a:gd name="connsiteY5896" fmla="*/ 3391761 h 4925968"/>
              <a:gd name="connsiteX5897" fmla="*/ 5234575 w 8014260"/>
              <a:gd name="connsiteY5897" fmla="*/ 3439630 h 4925968"/>
              <a:gd name="connsiteX5898" fmla="*/ 5200080 w 8014260"/>
              <a:gd name="connsiteY5898" fmla="*/ 3402597 h 4925968"/>
              <a:gd name="connsiteX5899" fmla="*/ 5228061 w 8014260"/>
              <a:gd name="connsiteY5899" fmla="*/ 3353357 h 4925968"/>
              <a:gd name="connsiteX5900" fmla="*/ 1466453 w 8014260"/>
              <a:gd name="connsiteY5900" fmla="*/ 3352877 h 4925968"/>
              <a:gd name="connsiteX5901" fmla="*/ 1487852 w 8014260"/>
              <a:gd name="connsiteY5901" fmla="*/ 3365838 h 4925968"/>
              <a:gd name="connsiteX5902" fmla="*/ 1473518 w 8014260"/>
              <a:gd name="connsiteY5902" fmla="*/ 3379211 h 4925968"/>
              <a:gd name="connsiteX5903" fmla="*/ 1449174 w 8014260"/>
              <a:gd name="connsiteY5903" fmla="*/ 3366318 h 4925968"/>
              <a:gd name="connsiteX5904" fmla="*/ 1466453 w 8014260"/>
              <a:gd name="connsiteY5904" fmla="*/ 3352877 h 4925968"/>
              <a:gd name="connsiteX5905" fmla="*/ 1330458 w 8014260"/>
              <a:gd name="connsiteY5905" fmla="*/ 3351917 h 4925968"/>
              <a:gd name="connsiteX5906" fmla="*/ 1353022 w 8014260"/>
              <a:gd name="connsiteY5906" fmla="*/ 3365702 h 4925968"/>
              <a:gd name="connsiteX5907" fmla="*/ 1336562 w 8014260"/>
              <a:gd name="connsiteY5907" fmla="*/ 3379966 h 4925968"/>
              <a:gd name="connsiteX5908" fmla="*/ 1313795 w 8014260"/>
              <a:gd name="connsiteY5908" fmla="*/ 3366319 h 4925968"/>
              <a:gd name="connsiteX5909" fmla="*/ 1330458 w 8014260"/>
              <a:gd name="connsiteY5909" fmla="*/ 3351917 h 4925968"/>
              <a:gd name="connsiteX5910" fmla="*/ 2683948 w 8014260"/>
              <a:gd name="connsiteY5910" fmla="*/ 3351505 h 4925968"/>
              <a:gd name="connsiteX5911" fmla="*/ 2699653 w 8014260"/>
              <a:gd name="connsiteY5911" fmla="*/ 3354729 h 4925968"/>
              <a:gd name="connsiteX5912" fmla="*/ 2688543 w 8014260"/>
              <a:gd name="connsiteY5912" fmla="*/ 3361587 h 4925968"/>
              <a:gd name="connsiteX5913" fmla="*/ 2674141 w 8014260"/>
              <a:gd name="connsiteY5913" fmla="*/ 3358844 h 4925968"/>
              <a:gd name="connsiteX5914" fmla="*/ 2683948 w 8014260"/>
              <a:gd name="connsiteY5914" fmla="*/ 3351505 h 4925968"/>
              <a:gd name="connsiteX5915" fmla="*/ 3413597 w 8014260"/>
              <a:gd name="connsiteY5915" fmla="*/ 3351257 h 4925968"/>
              <a:gd name="connsiteX5916" fmla="*/ 3421527 w 8014260"/>
              <a:gd name="connsiteY5916" fmla="*/ 3353151 h 4925968"/>
              <a:gd name="connsiteX5917" fmla="*/ 3399855 w 8014260"/>
              <a:gd name="connsiteY5917" fmla="*/ 3371256 h 4925968"/>
              <a:gd name="connsiteX5918" fmla="*/ 3377498 w 8014260"/>
              <a:gd name="connsiteY5918" fmla="*/ 3372217 h 4925968"/>
              <a:gd name="connsiteX5919" fmla="*/ 3397798 w 8014260"/>
              <a:gd name="connsiteY5919" fmla="*/ 3355895 h 4925968"/>
              <a:gd name="connsiteX5920" fmla="*/ 3413597 w 8014260"/>
              <a:gd name="connsiteY5920" fmla="*/ 3351257 h 4925968"/>
              <a:gd name="connsiteX5921" fmla="*/ 3855449 w 8014260"/>
              <a:gd name="connsiteY5921" fmla="*/ 3351196 h 4925968"/>
              <a:gd name="connsiteX5922" fmla="*/ 3865307 w 8014260"/>
              <a:gd name="connsiteY5922" fmla="*/ 3358843 h 4925968"/>
              <a:gd name="connsiteX5923" fmla="*/ 3842470 w 8014260"/>
              <a:gd name="connsiteY5923" fmla="*/ 3388264 h 4925968"/>
              <a:gd name="connsiteX5924" fmla="*/ 3814284 w 8014260"/>
              <a:gd name="connsiteY5924" fmla="*/ 3386824 h 4925968"/>
              <a:gd name="connsiteX5925" fmla="*/ 3835407 w 8014260"/>
              <a:gd name="connsiteY5925" fmla="*/ 3357128 h 4925968"/>
              <a:gd name="connsiteX5926" fmla="*/ 3855449 w 8014260"/>
              <a:gd name="connsiteY5926" fmla="*/ 3351196 h 4925968"/>
              <a:gd name="connsiteX5927" fmla="*/ 2968281 w 8014260"/>
              <a:gd name="connsiteY5927" fmla="*/ 3349036 h 4925968"/>
              <a:gd name="connsiteX5928" fmla="*/ 2984260 w 8014260"/>
              <a:gd name="connsiteY5928" fmla="*/ 3349722 h 4925968"/>
              <a:gd name="connsiteX5929" fmla="*/ 2972259 w 8014260"/>
              <a:gd name="connsiteY5929" fmla="*/ 3356580 h 4925968"/>
              <a:gd name="connsiteX5930" fmla="*/ 2956143 w 8014260"/>
              <a:gd name="connsiteY5930" fmla="*/ 3356100 h 4925968"/>
              <a:gd name="connsiteX5931" fmla="*/ 2968281 w 8014260"/>
              <a:gd name="connsiteY5931" fmla="*/ 3349036 h 4925968"/>
              <a:gd name="connsiteX5932" fmla="*/ 987767 w 8014260"/>
              <a:gd name="connsiteY5932" fmla="*/ 3348213 h 4925968"/>
              <a:gd name="connsiteX5933" fmla="*/ 1008617 w 8014260"/>
              <a:gd name="connsiteY5933" fmla="*/ 3357471 h 4925968"/>
              <a:gd name="connsiteX5934" fmla="*/ 992084 w 8014260"/>
              <a:gd name="connsiteY5934" fmla="*/ 3376331 h 4925968"/>
              <a:gd name="connsiteX5935" fmla="*/ 971512 w 8014260"/>
              <a:gd name="connsiteY5935" fmla="*/ 3367621 h 4925968"/>
              <a:gd name="connsiteX5936" fmla="*/ 987767 w 8014260"/>
              <a:gd name="connsiteY5936" fmla="*/ 3348213 h 4925968"/>
              <a:gd name="connsiteX5937" fmla="*/ 3246921 w 8014260"/>
              <a:gd name="connsiteY5937" fmla="*/ 3347253 h 4925968"/>
              <a:gd name="connsiteX5938" fmla="*/ 3230531 w 8014260"/>
              <a:gd name="connsiteY5938" fmla="*/ 3354660 h 4925968"/>
              <a:gd name="connsiteX5939" fmla="*/ 3208105 w 8014260"/>
              <a:gd name="connsiteY5939" fmla="*/ 3360832 h 4925968"/>
              <a:gd name="connsiteX5940" fmla="*/ 3227307 w 8014260"/>
              <a:gd name="connsiteY5940" fmla="*/ 3352671 h 4925968"/>
              <a:gd name="connsiteX5941" fmla="*/ 3246921 w 8014260"/>
              <a:gd name="connsiteY5941" fmla="*/ 3347253 h 4925968"/>
              <a:gd name="connsiteX5942" fmla="*/ 3059012 w 8014260"/>
              <a:gd name="connsiteY5942" fmla="*/ 3347253 h 4925968"/>
              <a:gd name="connsiteX5943" fmla="*/ 3045228 w 8014260"/>
              <a:gd name="connsiteY5943" fmla="*/ 3354454 h 4925968"/>
              <a:gd name="connsiteX5944" fmla="*/ 3029728 w 8014260"/>
              <a:gd name="connsiteY5944" fmla="*/ 3355757 h 4925968"/>
              <a:gd name="connsiteX5945" fmla="*/ 3041936 w 8014260"/>
              <a:gd name="connsiteY5945" fmla="*/ 3348625 h 4925968"/>
              <a:gd name="connsiteX5946" fmla="*/ 3059012 w 8014260"/>
              <a:gd name="connsiteY5946" fmla="*/ 3347253 h 4925968"/>
              <a:gd name="connsiteX5947" fmla="*/ 4883034 w 8014260"/>
              <a:gd name="connsiteY5947" fmla="*/ 3346567 h 4925968"/>
              <a:gd name="connsiteX5948" fmla="*/ 4917187 w 8014260"/>
              <a:gd name="connsiteY5948" fmla="*/ 3377428 h 4925968"/>
              <a:gd name="connsiteX5949" fmla="*/ 4892087 w 8014260"/>
              <a:gd name="connsiteY5949" fmla="*/ 3421868 h 4925968"/>
              <a:gd name="connsiteX5950" fmla="*/ 4858620 w 8014260"/>
              <a:gd name="connsiteY5950" fmla="*/ 3394161 h 4925968"/>
              <a:gd name="connsiteX5951" fmla="*/ 4883034 w 8014260"/>
              <a:gd name="connsiteY5951" fmla="*/ 3346567 h 4925968"/>
              <a:gd name="connsiteX5952" fmla="*/ 3780756 w 8014260"/>
              <a:gd name="connsiteY5952" fmla="*/ 3344098 h 4925968"/>
              <a:gd name="connsiteX5953" fmla="*/ 3790692 w 8014260"/>
              <a:gd name="connsiteY5953" fmla="*/ 3351573 h 4925968"/>
              <a:gd name="connsiteX5954" fmla="*/ 3769844 w 8014260"/>
              <a:gd name="connsiteY5954" fmla="*/ 3381886 h 4925968"/>
              <a:gd name="connsiteX5955" fmla="*/ 3741795 w 8014260"/>
              <a:gd name="connsiteY5955" fmla="*/ 3379760 h 4925968"/>
              <a:gd name="connsiteX5956" fmla="*/ 3762437 w 8014260"/>
              <a:gd name="connsiteY5956" fmla="*/ 3349173 h 4925968"/>
              <a:gd name="connsiteX5957" fmla="*/ 3780756 w 8014260"/>
              <a:gd name="connsiteY5957" fmla="*/ 3344098 h 4925968"/>
              <a:gd name="connsiteX5958" fmla="*/ 2894900 w 8014260"/>
              <a:gd name="connsiteY5958" fmla="*/ 3343618 h 4925968"/>
              <a:gd name="connsiteX5959" fmla="*/ 2910056 w 8014260"/>
              <a:gd name="connsiteY5959" fmla="*/ 3345127 h 4925968"/>
              <a:gd name="connsiteX5960" fmla="*/ 2897643 w 8014260"/>
              <a:gd name="connsiteY5960" fmla="*/ 3352602 h 4925968"/>
              <a:gd name="connsiteX5961" fmla="*/ 2882830 w 8014260"/>
              <a:gd name="connsiteY5961" fmla="*/ 3351025 h 4925968"/>
              <a:gd name="connsiteX5962" fmla="*/ 2894900 w 8014260"/>
              <a:gd name="connsiteY5962" fmla="*/ 3343618 h 4925968"/>
              <a:gd name="connsiteX5963" fmla="*/ 3487132 w 8014260"/>
              <a:gd name="connsiteY5963" fmla="*/ 3342384 h 4925968"/>
              <a:gd name="connsiteX5964" fmla="*/ 3495456 w 8014260"/>
              <a:gd name="connsiteY5964" fmla="*/ 3344921 h 4925968"/>
              <a:gd name="connsiteX5965" fmla="*/ 3474127 w 8014260"/>
              <a:gd name="connsiteY5965" fmla="*/ 3365289 h 4925968"/>
              <a:gd name="connsiteX5966" fmla="*/ 3449850 w 8014260"/>
              <a:gd name="connsiteY5966" fmla="*/ 3366867 h 4925968"/>
              <a:gd name="connsiteX5967" fmla="*/ 3471041 w 8014260"/>
              <a:gd name="connsiteY5967" fmla="*/ 3347253 h 4925968"/>
              <a:gd name="connsiteX5968" fmla="*/ 3487132 w 8014260"/>
              <a:gd name="connsiteY5968" fmla="*/ 3342384 h 4925968"/>
              <a:gd name="connsiteX5969" fmla="*/ 3234646 w 8014260"/>
              <a:gd name="connsiteY5969" fmla="*/ 3342315 h 4925968"/>
              <a:gd name="connsiteX5970" fmla="*/ 3216609 w 8014260"/>
              <a:gd name="connsiteY5970" fmla="*/ 3349654 h 4925968"/>
              <a:gd name="connsiteX5971" fmla="*/ 3198847 w 8014260"/>
              <a:gd name="connsiteY5971" fmla="*/ 3354317 h 4925968"/>
              <a:gd name="connsiteX5972" fmla="*/ 3215237 w 8014260"/>
              <a:gd name="connsiteY5972" fmla="*/ 3347734 h 4925968"/>
              <a:gd name="connsiteX5973" fmla="*/ 3234646 w 8014260"/>
              <a:gd name="connsiteY5973" fmla="*/ 3342315 h 4925968"/>
              <a:gd name="connsiteX5974" fmla="*/ 6592246 w 8014260"/>
              <a:gd name="connsiteY5974" fmla="*/ 3341698 h 4925968"/>
              <a:gd name="connsiteX5975" fmla="*/ 6604667 w 8014260"/>
              <a:gd name="connsiteY5975" fmla="*/ 3355963 h 4925968"/>
              <a:gd name="connsiteX5976" fmla="*/ 6574012 w 8014260"/>
              <a:gd name="connsiteY5976" fmla="*/ 3400403 h 4925968"/>
              <a:gd name="connsiteX5977" fmla="*/ 6537047 w 8014260"/>
              <a:gd name="connsiteY5977" fmla="*/ 3389156 h 4925968"/>
              <a:gd name="connsiteX5978" fmla="*/ 6567840 w 8014260"/>
              <a:gd name="connsiteY5978" fmla="*/ 3344304 h 4925968"/>
              <a:gd name="connsiteX5979" fmla="*/ 6592246 w 8014260"/>
              <a:gd name="connsiteY5979" fmla="*/ 3341698 h 4925968"/>
              <a:gd name="connsiteX5980" fmla="*/ 4283397 w 8014260"/>
              <a:gd name="connsiteY5980" fmla="*/ 3340755 h 4925968"/>
              <a:gd name="connsiteX5981" fmla="*/ 4293040 w 8014260"/>
              <a:gd name="connsiteY5981" fmla="*/ 3353631 h 4925968"/>
              <a:gd name="connsiteX5982" fmla="*/ 4267049 w 8014260"/>
              <a:gd name="connsiteY5982" fmla="*/ 3387853 h 4925968"/>
              <a:gd name="connsiteX5983" fmla="*/ 4238176 w 8014260"/>
              <a:gd name="connsiteY5983" fmla="*/ 3375028 h 4925968"/>
              <a:gd name="connsiteX5984" fmla="*/ 4264031 w 8014260"/>
              <a:gd name="connsiteY5984" fmla="*/ 3340944 h 4925968"/>
              <a:gd name="connsiteX5985" fmla="*/ 4283397 w 8014260"/>
              <a:gd name="connsiteY5985" fmla="*/ 3340755 h 4925968"/>
              <a:gd name="connsiteX5986" fmla="*/ 3127575 w 8014260"/>
              <a:gd name="connsiteY5986" fmla="*/ 3339435 h 4925968"/>
              <a:gd name="connsiteX5987" fmla="*/ 3133353 w 8014260"/>
              <a:gd name="connsiteY5987" fmla="*/ 3339915 h 4925968"/>
              <a:gd name="connsiteX5988" fmla="*/ 3119225 w 8014260"/>
              <a:gd name="connsiteY5988" fmla="*/ 3346842 h 4925968"/>
              <a:gd name="connsiteX5989" fmla="*/ 3102972 w 8014260"/>
              <a:gd name="connsiteY5989" fmla="*/ 3348968 h 4925968"/>
              <a:gd name="connsiteX5990" fmla="*/ 3115316 w 8014260"/>
              <a:gd name="connsiteY5990" fmla="*/ 3342247 h 4925968"/>
              <a:gd name="connsiteX5991" fmla="*/ 3127575 w 8014260"/>
              <a:gd name="connsiteY5991" fmla="*/ 3339435 h 4925968"/>
              <a:gd name="connsiteX5992" fmla="*/ 3333401 w 8014260"/>
              <a:gd name="connsiteY5992" fmla="*/ 3338680 h 4925968"/>
              <a:gd name="connsiteX5993" fmla="*/ 3316325 w 8014260"/>
              <a:gd name="connsiteY5993" fmla="*/ 3349516 h 4925968"/>
              <a:gd name="connsiteX5994" fmla="*/ 3292322 w 8014260"/>
              <a:gd name="connsiteY5994" fmla="*/ 3354865 h 4925968"/>
              <a:gd name="connsiteX5995" fmla="*/ 3311250 w 8014260"/>
              <a:gd name="connsiteY5995" fmla="*/ 3344029 h 4925968"/>
              <a:gd name="connsiteX5996" fmla="*/ 3333401 w 8014260"/>
              <a:gd name="connsiteY5996" fmla="*/ 3338680 h 4925968"/>
              <a:gd name="connsiteX5997" fmla="*/ 3220655 w 8014260"/>
              <a:gd name="connsiteY5997" fmla="*/ 3337447 h 4925968"/>
              <a:gd name="connsiteX5998" fmla="*/ 3205842 w 8014260"/>
              <a:gd name="connsiteY5998" fmla="*/ 3343893 h 4925968"/>
              <a:gd name="connsiteX5999" fmla="*/ 3187188 w 8014260"/>
              <a:gd name="connsiteY5999" fmla="*/ 3348625 h 4925968"/>
              <a:gd name="connsiteX6000" fmla="*/ 3202138 w 8014260"/>
              <a:gd name="connsiteY6000" fmla="*/ 3342179 h 4925968"/>
              <a:gd name="connsiteX6001" fmla="*/ 3220655 w 8014260"/>
              <a:gd name="connsiteY6001" fmla="*/ 3337447 h 4925968"/>
              <a:gd name="connsiteX6002" fmla="*/ 1848059 w 8014260"/>
              <a:gd name="connsiteY6002" fmla="*/ 3337343 h 4925968"/>
              <a:gd name="connsiteX6003" fmla="*/ 1860377 w 8014260"/>
              <a:gd name="connsiteY6003" fmla="*/ 3337789 h 4925968"/>
              <a:gd name="connsiteX6004" fmla="*/ 1881364 w 8014260"/>
              <a:gd name="connsiteY6004" fmla="*/ 3350751 h 4925968"/>
              <a:gd name="connsiteX6005" fmla="*/ 1864014 w 8014260"/>
              <a:gd name="connsiteY6005" fmla="*/ 3354591 h 4925968"/>
              <a:gd name="connsiteX6006" fmla="*/ 1844950 w 8014260"/>
              <a:gd name="connsiteY6006" fmla="*/ 3342659 h 4925968"/>
              <a:gd name="connsiteX6007" fmla="*/ 1848059 w 8014260"/>
              <a:gd name="connsiteY6007" fmla="*/ 3337343 h 4925968"/>
              <a:gd name="connsiteX6008" fmla="*/ 3707813 w 8014260"/>
              <a:gd name="connsiteY6008" fmla="*/ 3336991 h 4925968"/>
              <a:gd name="connsiteX6009" fmla="*/ 3716763 w 8014260"/>
              <a:gd name="connsiteY6009" fmla="*/ 3344578 h 4925968"/>
              <a:gd name="connsiteX6010" fmla="*/ 3695778 w 8014260"/>
              <a:gd name="connsiteY6010" fmla="*/ 3373313 h 4925968"/>
              <a:gd name="connsiteX6011" fmla="*/ 3667866 w 8014260"/>
              <a:gd name="connsiteY6011" fmla="*/ 3369953 h 4925968"/>
              <a:gd name="connsiteX6012" fmla="*/ 3689194 w 8014260"/>
              <a:gd name="connsiteY6012" fmla="*/ 3342315 h 4925968"/>
              <a:gd name="connsiteX6013" fmla="*/ 3707813 w 8014260"/>
              <a:gd name="connsiteY6013" fmla="*/ 3336991 h 4925968"/>
              <a:gd name="connsiteX6014" fmla="*/ 3561036 w 8014260"/>
              <a:gd name="connsiteY6014" fmla="*/ 3336417 h 4925968"/>
              <a:gd name="connsiteX6015" fmla="*/ 3568768 w 8014260"/>
              <a:gd name="connsiteY6015" fmla="*/ 3341150 h 4925968"/>
              <a:gd name="connsiteX6016" fmla="*/ 3547234 w 8014260"/>
              <a:gd name="connsiteY6016" fmla="*/ 3364124 h 4925968"/>
              <a:gd name="connsiteX6017" fmla="*/ 3522134 w 8014260"/>
              <a:gd name="connsiteY6017" fmla="*/ 3363301 h 4925968"/>
              <a:gd name="connsiteX6018" fmla="*/ 3544148 w 8014260"/>
              <a:gd name="connsiteY6018" fmla="*/ 3341150 h 4925968"/>
              <a:gd name="connsiteX6019" fmla="*/ 3561036 w 8014260"/>
              <a:gd name="connsiteY6019" fmla="*/ 3336417 h 4925968"/>
              <a:gd name="connsiteX6020" fmla="*/ 311015 w 8014260"/>
              <a:gd name="connsiteY6020" fmla="*/ 3335663 h 4925968"/>
              <a:gd name="connsiteX6021" fmla="*/ 303335 w 8014260"/>
              <a:gd name="connsiteY6021" fmla="*/ 3351573 h 4925968"/>
              <a:gd name="connsiteX6022" fmla="*/ 291952 w 8014260"/>
              <a:gd name="connsiteY6022" fmla="*/ 3359803 h 4925968"/>
              <a:gd name="connsiteX6023" fmla="*/ 299910 w 8014260"/>
              <a:gd name="connsiteY6023" fmla="*/ 3343549 h 4925968"/>
              <a:gd name="connsiteX6024" fmla="*/ 311015 w 8014260"/>
              <a:gd name="connsiteY6024" fmla="*/ 3335663 h 4925968"/>
              <a:gd name="connsiteX6025" fmla="*/ 397496 w 8014260"/>
              <a:gd name="connsiteY6025" fmla="*/ 3335526 h 4925968"/>
              <a:gd name="connsiteX6026" fmla="*/ 388030 w 8014260"/>
              <a:gd name="connsiteY6026" fmla="*/ 3353357 h 4925968"/>
              <a:gd name="connsiteX6027" fmla="*/ 374521 w 8014260"/>
              <a:gd name="connsiteY6027" fmla="*/ 3365153 h 4925968"/>
              <a:gd name="connsiteX6028" fmla="*/ 384056 w 8014260"/>
              <a:gd name="connsiteY6028" fmla="*/ 3347322 h 4925968"/>
              <a:gd name="connsiteX6029" fmla="*/ 397496 w 8014260"/>
              <a:gd name="connsiteY6029" fmla="*/ 3335526 h 4925968"/>
              <a:gd name="connsiteX6030" fmla="*/ 3634373 w 8014260"/>
              <a:gd name="connsiteY6030" fmla="*/ 3334480 h 4925968"/>
              <a:gd name="connsiteX6031" fmla="*/ 3642972 w 8014260"/>
              <a:gd name="connsiteY6031" fmla="*/ 3339915 h 4925968"/>
              <a:gd name="connsiteX6032" fmla="*/ 3619449 w 8014260"/>
              <a:gd name="connsiteY6032" fmla="*/ 3366936 h 4925968"/>
              <a:gd name="connsiteX6033" fmla="*/ 3595308 w 8014260"/>
              <a:gd name="connsiteY6033" fmla="*/ 3363576 h 4925968"/>
              <a:gd name="connsiteX6034" fmla="*/ 3617391 w 8014260"/>
              <a:gd name="connsiteY6034" fmla="*/ 3338818 h 4925968"/>
              <a:gd name="connsiteX6035" fmla="*/ 3634373 w 8014260"/>
              <a:gd name="connsiteY6035" fmla="*/ 3334480 h 4925968"/>
              <a:gd name="connsiteX6036" fmla="*/ 2278229 w 8014260"/>
              <a:gd name="connsiteY6036" fmla="*/ 3334428 h 4925968"/>
              <a:gd name="connsiteX6037" fmla="*/ 2291466 w 8014260"/>
              <a:gd name="connsiteY6037" fmla="*/ 3334565 h 4925968"/>
              <a:gd name="connsiteX6038" fmla="*/ 2306622 w 8014260"/>
              <a:gd name="connsiteY6038" fmla="*/ 3344441 h 4925968"/>
              <a:gd name="connsiteX6039" fmla="*/ 2296129 w 8014260"/>
              <a:gd name="connsiteY6039" fmla="*/ 3345195 h 4925968"/>
              <a:gd name="connsiteX6040" fmla="*/ 2278229 w 8014260"/>
              <a:gd name="connsiteY6040" fmla="*/ 3334428 h 4925968"/>
              <a:gd name="connsiteX6041" fmla="*/ 2352090 w 8014260"/>
              <a:gd name="connsiteY6041" fmla="*/ 3334086 h 4925968"/>
              <a:gd name="connsiteX6042" fmla="*/ 2367932 w 8014260"/>
              <a:gd name="connsiteY6042" fmla="*/ 3343756 h 4925968"/>
              <a:gd name="connsiteX6043" fmla="*/ 2356136 w 8014260"/>
              <a:gd name="connsiteY6043" fmla="*/ 3344647 h 4925968"/>
              <a:gd name="connsiteX6044" fmla="*/ 2340500 w 8014260"/>
              <a:gd name="connsiteY6044" fmla="*/ 3334977 h 4925968"/>
              <a:gd name="connsiteX6045" fmla="*/ 2352090 w 8014260"/>
              <a:gd name="connsiteY6045" fmla="*/ 3334086 h 4925968"/>
              <a:gd name="connsiteX6046" fmla="*/ 7028019 w 8014260"/>
              <a:gd name="connsiteY6046" fmla="*/ 3332970 h 4925968"/>
              <a:gd name="connsiteX6047" fmla="*/ 7041178 w 8014260"/>
              <a:gd name="connsiteY6047" fmla="*/ 3340669 h 4925968"/>
              <a:gd name="connsiteX6048" fmla="*/ 7008192 w 8014260"/>
              <a:gd name="connsiteY6048" fmla="*/ 3375782 h 4925968"/>
              <a:gd name="connsiteX6049" fmla="*/ 6970541 w 8014260"/>
              <a:gd name="connsiteY6049" fmla="*/ 3375370 h 4925968"/>
              <a:gd name="connsiteX6050" fmla="*/ 7001745 w 8014260"/>
              <a:gd name="connsiteY6050" fmla="*/ 3339160 h 4925968"/>
              <a:gd name="connsiteX6051" fmla="*/ 7028019 w 8014260"/>
              <a:gd name="connsiteY6051" fmla="*/ 3332970 h 4925968"/>
              <a:gd name="connsiteX6052" fmla="*/ 6063708 w 8014260"/>
              <a:gd name="connsiteY6052" fmla="*/ 3332919 h 4925968"/>
              <a:gd name="connsiteX6053" fmla="*/ 6099369 w 8014260"/>
              <a:gd name="connsiteY6053" fmla="*/ 3356374 h 4925968"/>
              <a:gd name="connsiteX6054" fmla="*/ 6070634 w 8014260"/>
              <a:gd name="connsiteY6054" fmla="*/ 3406369 h 4925968"/>
              <a:gd name="connsiteX6055" fmla="*/ 6035179 w 8014260"/>
              <a:gd name="connsiteY6055" fmla="*/ 3382914 h 4925968"/>
              <a:gd name="connsiteX6056" fmla="*/ 6063708 w 8014260"/>
              <a:gd name="connsiteY6056" fmla="*/ 3332919 h 4925968"/>
              <a:gd name="connsiteX6057" fmla="*/ 2820766 w 8014260"/>
              <a:gd name="connsiteY6057" fmla="*/ 3331137 h 4925968"/>
              <a:gd name="connsiteX6058" fmla="*/ 2834276 w 8014260"/>
              <a:gd name="connsiteY6058" fmla="*/ 3333606 h 4925968"/>
              <a:gd name="connsiteX6059" fmla="*/ 2823920 w 8014260"/>
              <a:gd name="connsiteY6059" fmla="*/ 3341561 h 4925968"/>
              <a:gd name="connsiteX6060" fmla="*/ 2808559 w 8014260"/>
              <a:gd name="connsiteY6060" fmla="*/ 3339093 h 4925968"/>
              <a:gd name="connsiteX6061" fmla="*/ 2820766 w 8014260"/>
              <a:gd name="connsiteY6061" fmla="*/ 3331137 h 4925968"/>
              <a:gd name="connsiteX6062" fmla="*/ 6277335 w 8014260"/>
              <a:gd name="connsiteY6062" fmla="*/ 3331000 h 4925968"/>
              <a:gd name="connsiteX6063" fmla="*/ 6313819 w 8014260"/>
              <a:gd name="connsiteY6063" fmla="*/ 3351231 h 4925968"/>
              <a:gd name="connsiteX6064" fmla="*/ 6284398 w 8014260"/>
              <a:gd name="connsiteY6064" fmla="*/ 3398620 h 4925968"/>
              <a:gd name="connsiteX6065" fmla="*/ 6248874 w 8014260"/>
              <a:gd name="connsiteY6065" fmla="*/ 3379349 h 4925968"/>
              <a:gd name="connsiteX6066" fmla="*/ 6277335 w 8014260"/>
              <a:gd name="connsiteY6066" fmla="*/ 3331000 h 4925968"/>
              <a:gd name="connsiteX6067" fmla="*/ 1661427 w 8014260"/>
              <a:gd name="connsiteY6067" fmla="*/ 3330519 h 4925968"/>
              <a:gd name="connsiteX6068" fmla="*/ 1683440 w 8014260"/>
              <a:gd name="connsiteY6068" fmla="*/ 3343892 h 4925968"/>
              <a:gd name="connsiteX6069" fmla="*/ 1667735 w 8014260"/>
              <a:gd name="connsiteY6069" fmla="*/ 3352533 h 4925968"/>
              <a:gd name="connsiteX6070" fmla="*/ 1645997 w 8014260"/>
              <a:gd name="connsiteY6070" fmla="*/ 3339572 h 4925968"/>
              <a:gd name="connsiteX6071" fmla="*/ 1661427 w 8014260"/>
              <a:gd name="connsiteY6071" fmla="*/ 3330519 h 4925968"/>
              <a:gd name="connsiteX6072" fmla="*/ 5362889 w 8014260"/>
              <a:gd name="connsiteY6072" fmla="*/ 3330451 h 4925968"/>
              <a:gd name="connsiteX6073" fmla="*/ 5396082 w 8014260"/>
              <a:gd name="connsiteY6073" fmla="*/ 3367827 h 4925968"/>
              <a:gd name="connsiteX6074" fmla="*/ 5369747 w 8014260"/>
              <a:gd name="connsiteY6074" fmla="*/ 3416793 h 4925968"/>
              <a:gd name="connsiteX6075" fmla="*/ 5334771 w 8014260"/>
              <a:gd name="connsiteY6075" fmla="*/ 3376399 h 4925968"/>
              <a:gd name="connsiteX6076" fmla="*/ 5362889 w 8014260"/>
              <a:gd name="connsiteY6076" fmla="*/ 3330451 h 4925968"/>
              <a:gd name="connsiteX6077" fmla="*/ 2215684 w 8014260"/>
              <a:gd name="connsiteY6077" fmla="*/ 3330314 h 4925968"/>
              <a:gd name="connsiteX6078" fmla="*/ 2227686 w 8014260"/>
              <a:gd name="connsiteY6078" fmla="*/ 3330863 h 4925968"/>
              <a:gd name="connsiteX6079" fmla="*/ 2245928 w 8014260"/>
              <a:gd name="connsiteY6079" fmla="*/ 3341835 h 4925968"/>
              <a:gd name="connsiteX6080" fmla="*/ 2232966 w 8014260"/>
              <a:gd name="connsiteY6080" fmla="*/ 3341287 h 4925968"/>
              <a:gd name="connsiteX6081" fmla="*/ 2215684 w 8014260"/>
              <a:gd name="connsiteY6081" fmla="*/ 3330314 h 4925968"/>
              <a:gd name="connsiteX6082" fmla="*/ 562414 w 8014260"/>
              <a:gd name="connsiteY6082" fmla="*/ 3330169 h 4925968"/>
              <a:gd name="connsiteX6083" fmla="*/ 568056 w 8014260"/>
              <a:gd name="connsiteY6083" fmla="*/ 3330589 h 4925968"/>
              <a:gd name="connsiteX6084" fmla="*/ 554477 w 8014260"/>
              <a:gd name="connsiteY6084" fmla="*/ 3350134 h 4925968"/>
              <a:gd name="connsiteX6085" fmla="*/ 538633 w 8014260"/>
              <a:gd name="connsiteY6085" fmla="*/ 3357678 h 4925968"/>
              <a:gd name="connsiteX6086" fmla="*/ 550498 w 8014260"/>
              <a:gd name="connsiteY6086" fmla="*/ 3339161 h 4925968"/>
              <a:gd name="connsiteX6087" fmla="*/ 562414 w 8014260"/>
              <a:gd name="connsiteY6087" fmla="*/ 3330169 h 4925968"/>
              <a:gd name="connsiteX6088" fmla="*/ 2414292 w 8014260"/>
              <a:gd name="connsiteY6088" fmla="*/ 3327913 h 4925968"/>
              <a:gd name="connsiteX6089" fmla="*/ 2428008 w 8014260"/>
              <a:gd name="connsiteY6089" fmla="*/ 3336280 h 4925968"/>
              <a:gd name="connsiteX6090" fmla="*/ 2417447 w 8014260"/>
              <a:gd name="connsiteY6090" fmla="*/ 3338954 h 4925968"/>
              <a:gd name="connsiteX6091" fmla="*/ 2401879 w 8014260"/>
              <a:gd name="connsiteY6091" fmla="*/ 3329628 h 4925968"/>
              <a:gd name="connsiteX6092" fmla="*/ 2414292 w 8014260"/>
              <a:gd name="connsiteY6092" fmla="*/ 3327913 h 4925968"/>
              <a:gd name="connsiteX6093" fmla="*/ 6954194 w 8014260"/>
              <a:gd name="connsiteY6093" fmla="*/ 3327896 h 4925968"/>
              <a:gd name="connsiteX6094" fmla="*/ 6966290 w 8014260"/>
              <a:gd name="connsiteY6094" fmla="*/ 3336966 h 4925968"/>
              <a:gd name="connsiteX6095" fmla="*/ 6935771 w 8014260"/>
              <a:gd name="connsiteY6095" fmla="*/ 3372559 h 4925968"/>
              <a:gd name="connsiteX6096" fmla="*/ 6896475 w 8014260"/>
              <a:gd name="connsiteY6096" fmla="*/ 3369542 h 4925968"/>
              <a:gd name="connsiteX6097" fmla="*/ 6928982 w 8014260"/>
              <a:gd name="connsiteY6097" fmla="*/ 3333126 h 4925968"/>
              <a:gd name="connsiteX6098" fmla="*/ 6954194 w 8014260"/>
              <a:gd name="connsiteY6098" fmla="*/ 3327896 h 4925968"/>
              <a:gd name="connsiteX6099" fmla="*/ 1923265 w 8014260"/>
              <a:gd name="connsiteY6099" fmla="*/ 3327502 h 4925968"/>
              <a:gd name="connsiteX6100" fmla="*/ 1941715 w 8014260"/>
              <a:gd name="connsiteY6100" fmla="*/ 3339503 h 4925968"/>
              <a:gd name="connsiteX6101" fmla="*/ 1925735 w 8014260"/>
              <a:gd name="connsiteY6101" fmla="*/ 3341492 h 4925968"/>
              <a:gd name="connsiteX6102" fmla="*/ 1905643 w 8014260"/>
              <a:gd name="connsiteY6102" fmla="*/ 3328393 h 4925968"/>
              <a:gd name="connsiteX6103" fmla="*/ 1923265 w 8014260"/>
              <a:gd name="connsiteY6103" fmla="*/ 3327502 h 4925968"/>
              <a:gd name="connsiteX6104" fmla="*/ 3206803 w 8014260"/>
              <a:gd name="connsiteY6104" fmla="*/ 3327159 h 4925968"/>
              <a:gd name="connsiteX6105" fmla="*/ 3193293 w 8014260"/>
              <a:gd name="connsiteY6105" fmla="*/ 3333811 h 4925968"/>
              <a:gd name="connsiteX6106" fmla="*/ 3175530 w 8014260"/>
              <a:gd name="connsiteY6106" fmla="*/ 3337651 h 4925968"/>
              <a:gd name="connsiteX6107" fmla="*/ 3190481 w 8014260"/>
              <a:gd name="connsiteY6107" fmla="*/ 3330245 h 4925968"/>
              <a:gd name="connsiteX6108" fmla="*/ 3206803 w 8014260"/>
              <a:gd name="connsiteY6108" fmla="*/ 3327159 h 4925968"/>
              <a:gd name="connsiteX6109" fmla="*/ 3320028 w 8014260"/>
              <a:gd name="connsiteY6109" fmla="*/ 3326062 h 4925968"/>
              <a:gd name="connsiteX6110" fmla="*/ 3301306 w 8014260"/>
              <a:gd name="connsiteY6110" fmla="*/ 3335321 h 4925968"/>
              <a:gd name="connsiteX6111" fmla="*/ 3281349 w 8014260"/>
              <a:gd name="connsiteY6111" fmla="*/ 3340807 h 4925968"/>
              <a:gd name="connsiteX6112" fmla="*/ 3298562 w 8014260"/>
              <a:gd name="connsiteY6112" fmla="*/ 3332234 h 4925968"/>
              <a:gd name="connsiteX6113" fmla="*/ 3320028 w 8014260"/>
              <a:gd name="connsiteY6113" fmla="*/ 3326062 h 4925968"/>
              <a:gd name="connsiteX6114" fmla="*/ 2609676 w 8014260"/>
              <a:gd name="connsiteY6114" fmla="*/ 3326062 h 4925968"/>
              <a:gd name="connsiteX6115" fmla="*/ 2625038 w 8014260"/>
              <a:gd name="connsiteY6115" fmla="*/ 3331960 h 4925968"/>
              <a:gd name="connsiteX6116" fmla="*/ 2612008 w 8014260"/>
              <a:gd name="connsiteY6116" fmla="*/ 3338338 h 4925968"/>
              <a:gd name="connsiteX6117" fmla="*/ 2599664 w 8014260"/>
              <a:gd name="connsiteY6117" fmla="*/ 3332234 h 4925968"/>
              <a:gd name="connsiteX6118" fmla="*/ 2609676 w 8014260"/>
              <a:gd name="connsiteY6118" fmla="*/ 3326062 h 4925968"/>
              <a:gd name="connsiteX6119" fmla="*/ 2165346 w 8014260"/>
              <a:gd name="connsiteY6119" fmla="*/ 3325719 h 4925968"/>
              <a:gd name="connsiteX6120" fmla="*/ 2185166 w 8014260"/>
              <a:gd name="connsiteY6120" fmla="*/ 3337789 h 4925968"/>
              <a:gd name="connsiteX6121" fmla="*/ 2172342 w 8014260"/>
              <a:gd name="connsiteY6121" fmla="*/ 3337446 h 4925968"/>
              <a:gd name="connsiteX6122" fmla="*/ 2154305 w 8014260"/>
              <a:gd name="connsiteY6122" fmla="*/ 3326473 h 4925968"/>
              <a:gd name="connsiteX6123" fmla="*/ 2165346 w 8014260"/>
              <a:gd name="connsiteY6123" fmla="*/ 3325719 h 4925968"/>
              <a:gd name="connsiteX6124" fmla="*/ 482673 w 8014260"/>
              <a:gd name="connsiteY6124" fmla="*/ 3325034 h 4925968"/>
              <a:gd name="connsiteX6125" fmla="*/ 470465 w 8014260"/>
              <a:gd name="connsiteY6125" fmla="*/ 3344647 h 4925968"/>
              <a:gd name="connsiteX6126" fmla="*/ 456613 w 8014260"/>
              <a:gd name="connsiteY6126" fmla="*/ 3354317 h 4925968"/>
              <a:gd name="connsiteX6127" fmla="*/ 468543 w 8014260"/>
              <a:gd name="connsiteY6127" fmla="*/ 3335115 h 4925968"/>
              <a:gd name="connsiteX6128" fmla="*/ 482673 w 8014260"/>
              <a:gd name="connsiteY6128" fmla="*/ 3325034 h 4925968"/>
              <a:gd name="connsiteX6129" fmla="*/ 4675375 w 8014260"/>
              <a:gd name="connsiteY6129" fmla="*/ 3324622 h 4925968"/>
              <a:gd name="connsiteX6130" fmla="*/ 4707608 w 8014260"/>
              <a:gd name="connsiteY6130" fmla="*/ 3347390 h 4925968"/>
              <a:gd name="connsiteX6131" fmla="*/ 4684633 w 8014260"/>
              <a:gd name="connsiteY6131" fmla="*/ 3389567 h 4925968"/>
              <a:gd name="connsiteX6132" fmla="*/ 4650343 w 8014260"/>
              <a:gd name="connsiteY6132" fmla="*/ 3365083 h 4925968"/>
              <a:gd name="connsiteX6133" fmla="*/ 4675375 w 8014260"/>
              <a:gd name="connsiteY6133" fmla="*/ 3324622 h 4925968"/>
              <a:gd name="connsiteX6134" fmla="*/ 4469154 w 8014260"/>
              <a:gd name="connsiteY6134" fmla="*/ 3322290 h 4925968"/>
              <a:gd name="connsiteX6135" fmla="*/ 4500495 w 8014260"/>
              <a:gd name="connsiteY6135" fmla="*/ 3338201 h 4925968"/>
              <a:gd name="connsiteX6136" fmla="*/ 4476287 w 8014260"/>
              <a:gd name="connsiteY6136" fmla="*/ 3376537 h 4925968"/>
              <a:gd name="connsiteX6137" fmla="*/ 4443780 w 8014260"/>
              <a:gd name="connsiteY6137" fmla="*/ 3359529 h 4925968"/>
              <a:gd name="connsiteX6138" fmla="*/ 4469154 w 8014260"/>
              <a:gd name="connsiteY6138" fmla="*/ 3322290 h 4925968"/>
              <a:gd name="connsiteX6139" fmla="*/ 2091554 w 8014260"/>
              <a:gd name="connsiteY6139" fmla="*/ 3321398 h 4925968"/>
              <a:gd name="connsiteX6140" fmla="*/ 2106299 w 8014260"/>
              <a:gd name="connsiteY6140" fmla="*/ 3322496 h 4925968"/>
              <a:gd name="connsiteX6141" fmla="*/ 2123650 w 8014260"/>
              <a:gd name="connsiteY6141" fmla="*/ 3333674 h 4925968"/>
              <a:gd name="connsiteX6142" fmla="*/ 2110551 w 8014260"/>
              <a:gd name="connsiteY6142" fmla="*/ 3333468 h 4925968"/>
              <a:gd name="connsiteX6143" fmla="*/ 2091554 w 8014260"/>
              <a:gd name="connsiteY6143" fmla="*/ 3321398 h 4925968"/>
              <a:gd name="connsiteX6144" fmla="*/ 1983068 w 8014260"/>
              <a:gd name="connsiteY6144" fmla="*/ 3321124 h 4925968"/>
              <a:gd name="connsiteX6145" fmla="*/ 2002063 w 8014260"/>
              <a:gd name="connsiteY6145" fmla="*/ 3333331 h 4925968"/>
              <a:gd name="connsiteX6146" fmla="*/ 1986771 w 8014260"/>
              <a:gd name="connsiteY6146" fmla="*/ 3334497 h 4925968"/>
              <a:gd name="connsiteX6147" fmla="*/ 1967635 w 8014260"/>
              <a:gd name="connsiteY6147" fmla="*/ 3322221 h 4925968"/>
              <a:gd name="connsiteX6148" fmla="*/ 1983068 w 8014260"/>
              <a:gd name="connsiteY6148" fmla="*/ 3321124 h 4925968"/>
              <a:gd name="connsiteX6149" fmla="*/ 3407331 w 8014260"/>
              <a:gd name="connsiteY6149" fmla="*/ 3321055 h 4925968"/>
              <a:gd name="connsiteX6150" fmla="*/ 3390666 w 8014260"/>
              <a:gd name="connsiteY6150" fmla="*/ 3333194 h 4925968"/>
              <a:gd name="connsiteX6151" fmla="*/ 3365360 w 8014260"/>
              <a:gd name="connsiteY6151" fmla="*/ 3339435 h 4925968"/>
              <a:gd name="connsiteX6152" fmla="*/ 3382847 w 8014260"/>
              <a:gd name="connsiteY6152" fmla="*/ 3327022 h 4925968"/>
              <a:gd name="connsiteX6153" fmla="*/ 3407331 w 8014260"/>
              <a:gd name="connsiteY6153" fmla="*/ 3321055 h 4925968"/>
              <a:gd name="connsiteX6154" fmla="*/ 3306860 w 8014260"/>
              <a:gd name="connsiteY6154" fmla="*/ 3320507 h 4925968"/>
              <a:gd name="connsiteX6155" fmla="*/ 3288412 w 8014260"/>
              <a:gd name="connsiteY6155" fmla="*/ 3328463 h 4925968"/>
              <a:gd name="connsiteX6156" fmla="*/ 3269690 w 8014260"/>
              <a:gd name="connsiteY6156" fmla="*/ 3334017 h 4925968"/>
              <a:gd name="connsiteX6157" fmla="*/ 3287863 w 8014260"/>
              <a:gd name="connsiteY6157" fmla="*/ 3326268 h 4925968"/>
              <a:gd name="connsiteX6158" fmla="*/ 3306860 w 8014260"/>
              <a:gd name="connsiteY6158" fmla="*/ 3320507 h 4925968"/>
              <a:gd name="connsiteX6159" fmla="*/ 2043418 w 8014260"/>
              <a:gd name="connsiteY6159" fmla="*/ 3319821 h 4925968"/>
              <a:gd name="connsiteX6160" fmla="*/ 2063372 w 8014260"/>
              <a:gd name="connsiteY6160" fmla="*/ 3331960 h 4925968"/>
              <a:gd name="connsiteX6161" fmla="*/ 2048217 w 8014260"/>
              <a:gd name="connsiteY6161" fmla="*/ 3332028 h 4925968"/>
              <a:gd name="connsiteX6162" fmla="*/ 2029701 w 8014260"/>
              <a:gd name="connsiteY6162" fmla="*/ 3319958 h 4925968"/>
              <a:gd name="connsiteX6163" fmla="*/ 2043418 w 8014260"/>
              <a:gd name="connsiteY6163" fmla="*/ 3319821 h 4925968"/>
              <a:gd name="connsiteX6164" fmla="*/ 915547 w 8014260"/>
              <a:gd name="connsiteY6164" fmla="*/ 3319204 h 4925968"/>
              <a:gd name="connsiteX6165" fmla="*/ 935029 w 8014260"/>
              <a:gd name="connsiteY6165" fmla="*/ 3327502 h 4925968"/>
              <a:gd name="connsiteX6166" fmla="*/ 919802 w 8014260"/>
              <a:gd name="connsiteY6166" fmla="*/ 3345950 h 4925968"/>
              <a:gd name="connsiteX6167" fmla="*/ 899366 w 8014260"/>
              <a:gd name="connsiteY6167" fmla="*/ 3339229 h 4925968"/>
              <a:gd name="connsiteX6168" fmla="*/ 915547 w 8014260"/>
              <a:gd name="connsiteY6168" fmla="*/ 3319204 h 4925968"/>
              <a:gd name="connsiteX6169" fmla="*/ 1121839 w 8014260"/>
              <a:gd name="connsiteY6169" fmla="*/ 3319135 h 4925968"/>
              <a:gd name="connsiteX6170" fmla="*/ 1142616 w 8014260"/>
              <a:gd name="connsiteY6170" fmla="*/ 3330931 h 4925968"/>
              <a:gd name="connsiteX6171" fmla="*/ 1125820 w 8014260"/>
              <a:gd name="connsiteY6171" fmla="*/ 3347733 h 4925968"/>
              <a:gd name="connsiteX6172" fmla="*/ 1105313 w 8014260"/>
              <a:gd name="connsiteY6172" fmla="*/ 3336554 h 4925968"/>
              <a:gd name="connsiteX6173" fmla="*/ 1121839 w 8014260"/>
              <a:gd name="connsiteY6173" fmla="*/ 3319135 h 4925968"/>
              <a:gd name="connsiteX6174" fmla="*/ 6880196 w 8014260"/>
              <a:gd name="connsiteY6174" fmla="*/ 3318560 h 4925968"/>
              <a:gd name="connsiteX6175" fmla="*/ 6892497 w 8014260"/>
              <a:gd name="connsiteY6175" fmla="*/ 3328873 h 4925968"/>
              <a:gd name="connsiteX6176" fmla="*/ 6860539 w 8014260"/>
              <a:gd name="connsiteY6176" fmla="*/ 3365769 h 4925968"/>
              <a:gd name="connsiteX6177" fmla="*/ 6823094 w 8014260"/>
              <a:gd name="connsiteY6177" fmla="*/ 3360557 h 4925968"/>
              <a:gd name="connsiteX6178" fmla="*/ 6854778 w 8014260"/>
              <a:gd name="connsiteY6178" fmla="*/ 3322907 h 4925968"/>
              <a:gd name="connsiteX6179" fmla="*/ 6880196 w 8014260"/>
              <a:gd name="connsiteY6179" fmla="*/ 3318560 h 4925968"/>
              <a:gd name="connsiteX6180" fmla="*/ 4209494 w 8014260"/>
              <a:gd name="connsiteY6180" fmla="*/ 3317378 h 4925968"/>
              <a:gd name="connsiteX6181" fmla="*/ 4218975 w 8014260"/>
              <a:gd name="connsiteY6181" fmla="*/ 3328737 h 4925968"/>
              <a:gd name="connsiteX6182" fmla="*/ 4195041 w 8014260"/>
              <a:gd name="connsiteY6182" fmla="*/ 3360901 h 4925968"/>
              <a:gd name="connsiteX6183" fmla="*/ 4164660 w 8014260"/>
              <a:gd name="connsiteY6183" fmla="*/ 3353220 h 4925968"/>
              <a:gd name="connsiteX6184" fmla="*/ 4190034 w 8014260"/>
              <a:gd name="connsiteY6184" fmla="*/ 3319547 h 4925968"/>
              <a:gd name="connsiteX6185" fmla="*/ 4209494 w 8014260"/>
              <a:gd name="connsiteY6185" fmla="*/ 3317378 h 4925968"/>
              <a:gd name="connsiteX6186" fmla="*/ 5848298 w 8014260"/>
              <a:gd name="connsiteY6186" fmla="*/ 3316598 h 4925968"/>
              <a:gd name="connsiteX6187" fmla="*/ 5883822 w 8014260"/>
              <a:gd name="connsiteY6187" fmla="*/ 3345882 h 4925968"/>
              <a:gd name="connsiteX6188" fmla="*/ 5857145 w 8014260"/>
              <a:gd name="connsiteY6188" fmla="*/ 3396425 h 4925968"/>
              <a:gd name="connsiteX6189" fmla="*/ 5821758 w 8014260"/>
              <a:gd name="connsiteY6189" fmla="*/ 3366662 h 4925968"/>
              <a:gd name="connsiteX6190" fmla="*/ 5848298 w 8014260"/>
              <a:gd name="connsiteY6190" fmla="*/ 3316598 h 4925968"/>
              <a:gd name="connsiteX6191" fmla="*/ 3294448 w 8014260"/>
              <a:gd name="connsiteY6191" fmla="*/ 3316598 h 4925968"/>
              <a:gd name="connsiteX6192" fmla="*/ 3279840 w 8014260"/>
              <a:gd name="connsiteY6192" fmla="*/ 3323044 h 4925968"/>
              <a:gd name="connsiteX6193" fmla="*/ 3259746 w 8014260"/>
              <a:gd name="connsiteY6193" fmla="*/ 3329217 h 4925968"/>
              <a:gd name="connsiteX6194" fmla="*/ 3273051 w 8014260"/>
              <a:gd name="connsiteY6194" fmla="*/ 3323182 h 4925968"/>
              <a:gd name="connsiteX6195" fmla="*/ 3294448 w 8014260"/>
              <a:gd name="connsiteY6195" fmla="*/ 3316598 h 4925968"/>
              <a:gd name="connsiteX6196" fmla="*/ 2474985 w 8014260"/>
              <a:gd name="connsiteY6196" fmla="*/ 3313032 h 4925968"/>
              <a:gd name="connsiteX6197" fmla="*/ 2488838 w 8014260"/>
              <a:gd name="connsiteY6197" fmla="*/ 3321124 h 4925968"/>
              <a:gd name="connsiteX6198" fmla="*/ 2477660 w 8014260"/>
              <a:gd name="connsiteY6198" fmla="*/ 3325513 h 4925968"/>
              <a:gd name="connsiteX6199" fmla="*/ 2464081 w 8014260"/>
              <a:gd name="connsiteY6199" fmla="*/ 3317352 h 4925968"/>
              <a:gd name="connsiteX6200" fmla="*/ 2474985 w 8014260"/>
              <a:gd name="connsiteY6200" fmla="*/ 3313032 h 4925968"/>
              <a:gd name="connsiteX6201" fmla="*/ 6516268 w 8014260"/>
              <a:gd name="connsiteY6201" fmla="*/ 3312988 h 4925968"/>
              <a:gd name="connsiteX6202" fmla="*/ 6528681 w 8014260"/>
              <a:gd name="connsiteY6202" fmla="*/ 3329216 h 4925968"/>
              <a:gd name="connsiteX6203" fmla="*/ 6498917 w 8014260"/>
              <a:gd name="connsiteY6203" fmla="*/ 3372696 h 4925968"/>
              <a:gd name="connsiteX6204" fmla="*/ 6462501 w 8014260"/>
              <a:gd name="connsiteY6204" fmla="*/ 3357883 h 4925968"/>
              <a:gd name="connsiteX6205" fmla="*/ 6491922 w 8014260"/>
              <a:gd name="connsiteY6205" fmla="*/ 3313786 h 4925968"/>
              <a:gd name="connsiteX6206" fmla="*/ 6516268 w 8014260"/>
              <a:gd name="connsiteY6206" fmla="*/ 3312988 h 4925968"/>
              <a:gd name="connsiteX6207" fmla="*/ 1525568 w 8014260"/>
              <a:gd name="connsiteY6207" fmla="*/ 3312758 h 4925968"/>
              <a:gd name="connsiteX6208" fmla="*/ 1547584 w 8014260"/>
              <a:gd name="connsiteY6208" fmla="*/ 3326268 h 4925968"/>
              <a:gd name="connsiteX6209" fmla="*/ 1531946 w 8014260"/>
              <a:gd name="connsiteY6209" fmla="*/ 3337241 h 4925968"/>
              <a:gd name="connsiteX6210" fmla="*/ 1510208 w 8014260"/>
              <a:gd name="connsiteY6210" fmla="*/ 3324142 h 4925968"/>
              <a:gd name="connsiteX6211" fmla="*/ 1525568 w 8014260"/>
              <a:gd name="connsiteY6211" fmla="*/ 3312758 h 4925968"/>
              <a:gd name="connsiteX6212" fmla="*/ 3102972 w 8014260"/>
              <a:gd name="connsiteY6212" fmla="*/ 3311934 h 4925968"/>
              <a:gd name="connsiteX6213" fmla="*/ 3118471 w 8014260"/>
              <a:gd name="connsiteY6213" fmla="*/ 3312140 h 4925968"/>
              <a:gd name="connsiteX6214" fmla="*/ 3105989 w 8014260"/>
              <a:gd name="connsiteY6214" fmla="*/ 3319890 h 4925968"/>
              <a:gd name="connsiteX6215" fmla="*/ 3090627 w 8014260"/>
              <a:gd name="connsiteY6215" fmla="*/ 3320575 h 4925968"/>
              <a:gd name="connsiteX6216" fmla="*/ 3102972 w 8014260"/>
              <a:gd name="connsiteY6216" fmla="*/ 3311934 h 4925968"/>
              <a:gd name="connsiteX6217" fmla="*/ 5028254 w 8014260"/>
              <a:gd name="connsiteY6217" fmla="*/ 3311588 h 4925968"/>
              <a:gd name="connsiteX6218" fmla="*/ 5050782 w 8014260"/>
              <a:gd name="connsiteY6218" fmla="*/ 3344098 h 4925968"/>
              <a:gd name="connsiteX6219" fmla="*/ 5025956 w 8014260"/>
              <a:gd name="connsiteY6219" fmla="*/ 3390458 h 4925968"/>
              <a:gd name="connsiteX6220" fmla="*/ 4992215 w 8014260"/>
              <a:gd name="connsiteY6220" fmla="*/ 3361586 h 4925968"/>
              <a:gd name="connsiteX6221" fmla="*/ 5016355 w 8014260"/>
              <a:gd name="connsiteY6221" fmla="*/ 3311865 h 4925968"/>
              <a:gd name="connsiteX6222" fmla="*/ 5028254 w 8014260"/>
              <a:gd name="connsiteY6222" fmla="*/ 3311588 h 4925968"/>
              <a:gd name="connsiteX6223" fmla="*/ 2745739 w 8014260"/>
              <a:gd name="connsiteY6223" fmla="*/ 3311386 h 4925968"/>
              <a:gd name="connsiteX6224" fmla="*/ 2759798 w 8014260"/>
              <a:gd name="connsiteY6224" fmla="*/ 3316392 h 4925968"/>
              <a:gd name="connsiteX6225" fmla="*/ 2748551 w 8014260"/>
              <a:gd name="connsiteY6225" fmla="*/ 3323936 h 4925968"/>
              <a:gd name="connsiteX6226" fmla="*/ 2734698 w 8014260"/>
              <a:gd name="connsiteY6226" fmla="*/ 3318930 h 4925968"/>
              <a:gd name="connsiteX6227" fmla="*/ 2745739 w 8014260"/>
              <a:gd name="connsiteY6227" fmla="*/ 3311386 h 4925968"/>
              <a:gd name="connsiteX6228" fmla="*/ 3028152 w 8014260"/>
              <a:gd name="connsiteY6228" fmla="*/ 3310632 h 4925968"/>
              <a:gd name="connsiteX6229" fmla="*/ 3044062 w 8014260"/>
              <a:gd name="connsiteY6229" fmla="*/ 3310769 h 4925968"/>
              <a:gd name="connsiteX6230" fmla="*/ 3033158 w 8014260"/>
              <a:gd name="connsiteY6230" fmla="*/ 3319135 h 4925968"/>
              <a:gd name="connsiteX6231" fmla="*/ 3017453 w 8014260"/>
              <a:gd name="connsiteY6231" fmla="*/ 3318930 h 4925968"/>
              <a:gd name="connsiteX6232" fmla="*/ 3028152 w 8014260"/>
              <a:gd name="connsiteY6232" fmla="*/ 3310632 h 4925968"/>
              <a:gd name="connsiteX6233" fmla="*/ 5496894 w 8014260"/>
              <a:gd name="connsiteY6233" fmla="*/ 3310288 h 4925968"/>
              <a:gd name="connsiteX6234" fmla="*/ 5532419 w 8014260"/>
              <a:gd name="connsiteY6234" fmla="*/ 3345470 h 4925968"/>
              <a:gd name="connsiteX6235" fmla="*/ 5507867 w 8014260"/>
              <a:gd name="connsiteY6235" fmla="*/ 3393750 h 4925968"/>
              <a:gd name="connsiteX6236" fmla="*/ 5471040 w 8014260"/>
              <a:gd name="connsiteY6236" fmla="*/ 3359666 h 4925968"/>
              <a:gd name="connsiteX6237" fmla="*/ 5496894 w 8014260"/>
              <a:gd name="connsiteY6237" fmla="*/ 3310288 h 4925968"/>
              <a:gd name="connsiteX6238" fmla="*/ 3281212 w 8014260"/>
              <a:gd name="connsiteY6238" fmla="*/ 3309877 h 4925968"/>
              <a:gd name="connsiteX6239" fmla="*/ 3265919 w 8014260"/>
              <a:gd name="connsiteY6239" fmla="*/ 3317078 h 4925968"/>
              <a:gd name="connsiteX6240" fmla="*/ 3248568 w 8014260"/>
              <a:gd name="connsiteY6240" fmla="*/ 3321604 h 4925968"/>
              <a:gd name="connsiteX6241" fmla="*/ 3262147 w 8014260"/>
              <a:gd name="connsiteY6241" fmla="*/ 3314883 h 4925968"/>
              <a:gd name="connsiteX6242" fmla="*/ 3281212 w 8014260"/>
              <a:gd name="connsiteY6242" fmla="*/ 3309877 h 4925968"/>
              <a:gd name="connsiteX6243" fmla="*/ 3192949 w 8014260"/>
              <a:gd name="connsiteY6243" fmla="*/ 3306036 h 4925968"/>
              <a:gd name="connsiteX6244" fmla="*/ 3179439 w 8014260"/>
              <a:gd name="connsiteY6244" fmla="*/ 3313991 h 4925968"/>
              <a:gd name="connsiteX6245" fmla="*/ 3163323 w 8014260"/>
              <a:gd name="connsiteY6245" fmla="*/ 3315637 h 4925968"/>
              <a:gd name="connsiteX6246" fmla="*/ 3175667 w 8014260"/>
              <a:gd name="connsiteY6246" fmla="*/ 3308299 h 4925968"/>
              <a:gd name="connsiteX6247" fmla="*/ 3192949 w 8014260"/>
              <a:gd name="connsiteY6247" fmla="*/ 3306036 h 4925968"/>
              <a:gd name="connsiteX6248" fmla="*/ 1722669 w 8014260"/>
              <a:gd name="connsiteY6248" fmla="*/ 3305830 h 4925968"/>
              <a:gd name="connsiteX6249" fmla="*/ 1744683 w 8014260"/>
              <a:gd name="connsiteY6249" fmla="*/ 3319341 h 4925968"/>
              <a:gd name="connsiteX6250" fmla="*/ 1728974 w 8014260"/>
              <a:gd name="connsiteY6250" fmla="*/ 3326130 h 4925968"/>
              <a:gd name="connsiteX6251" fmla="*/ 1708884 w 8014260"/>
              <a:gd name="connsiteY6251" fmla="*/ 3313717 h 4925968"/>
              <a:gd name="connsiteX6252" fmla="*/ 1722669 w 8014260"/>
              <a:gd name="connsiteY6252" fmla="*/ 3305830 h 4925968"/>
              <a:gd name="connsiteX6253" fmla="*/ 1257630 w 8014260"/>
              <a:gd name="connsiteY6253" fmla="*/ 3305008 h 4925968"/>
              <a:gd name="connsiteX6254" fmla="*/ 1277244 w 8014260"/>
              <a:gd name="connsiteY6254" fmla="*/ 3319136 h 4925968"/>
              <a:gd name="connsiteX6255" fmla="*/ 1259001 w 8014260"/>
              <a:gd name="connsiteY6255" fmla="*/ 3332852 h 4925968"/>
              <a:gd name="connsiteX6256" fmla="*/ 1239659 w 8014260"/>
              <a:gd name="connsiteY6256" fmla="*/ 3319204 h 4925968"/>
              <a:gd name="connsiteX6257" fmla="*/ 1257630 w 8014260"/>
              <a:gd name="connsiteY6257" fmla="*/ 3305008 h 4925968"/>
              <a:gd name="connsiteX6258" fmla="*/ 3473193 w 8014260"/>
              <a:gd name="connsiteY6258" fmla="*/ 3304544 h 4925968"/>
              <a:gd name="connsiteX6259" fmla="*/ 3480642 w 8014260"/>
              <a:gd name="connsiteY6259" fmla="*/ 3305351 h 4925968"/>
              <a:gd name="connsiteX6260" fmla="*/ 3460617 w 8014260"/>
              <a:gd name="connsiteY6260" fmla="*/ 3320644 h 4925968"/>
              <a:gd name="connsiteX6261" fmla="*/ 3436957 w 8014260"/>
              <a:gd name="connsiteY6261" fmla="*/ 3324827 h 4925968"/>
              <a:gd name="connsiteX6262" fmla="*/ 3457257 w 8014260"/>
              <a:gd name="connsiteY6262" fmla="*/ 3310014 h 4925968"/>
              <a:gd name="connsiteX6263" fmla="*/ 3473193 w 8014260"/>
              <a:gd name="connsiteY6263" fmla="*/ 3304544 h 4925968"/>
              <a:gd name="connsiteX6264" fmla="*/ 3393820 w 8014260"/>
              <a:gd name="connsiteY6264" fmla="*/ 3304048 h 4925968"/>
              <a:gd name="connsiteX6265" fmla="*/ 3374686 w 8014260"/>
              <a:gd name="connsiteY6265" fmla="*/ 3314540 h 4925968"/>
              <a:gd name="connsiteX6266" fmla="*/ 3353015 w 8014260"/>
              <a:gd name="connsiteY6266" fmla="*/ 3320575 h 4925968"/>
              <a:gd name="connsiteX6267" fmla="*/ 3371943 w 8014260"/>
              <a:gd name="connsiteY6267" fmla="*/ 3310494 h 4925968"/>
              <a:gd name="connsiteX6268" fmla="*/ 3393820 w 8014260"/>
              <a:gd name="connsiteY6268" fmla="*/ 3304048 h 4925968"/>
              <a:gd name="connsiteX6269" fmla="*/ 6804269 w 8014260"/>
              <a:gd name="connsiteY6269" fmla="*/ 3303911 h 4925968"/>
              <a:gd name="connsiteX6270" fmla="*/ 6816991 w 8014260"/>
              <a:gd name="connsiteY6270" fmla="*/ 3315844 h 4925968"/>
              <a:gd name="connsiteX6271" fmla="*/ 6785924 w 8014260"/>
              <a:gd name="connsiteY6271" fmla="*/ 3354386 h 4925968"/>
              <a:gd name="connsiteX6272" fmla="*/ 6749508 w 8014260"/>
              <a:gd name="connsiteY6272" fmla="*/ 3347185 h 4925968"/>
              <a:gd name="connsiteX6273" fmla="*/ 6778997 w 8014260"/>
              <a:gd name="connsiteY6273" fmla="*/ 3307614 h 4925968"/>
              <a:gd name="connsiteX6274" fmla="*/ 6804269 w 8014260"/>
              <a:gd name="connsiteY6274" fmla="*/ 3303911 h 4925968"/>
              <a:gd name="connsiteX6275" fmla="*/ 1392524 w 8014260"/>
              <a:gd name="connsiteY6275" fmla="*/ 3303636 h 4925968"/>
              <a:gd name="connsiteX6276" fmla="*/ 1412344 w 8014260"/>
              <a:gd name="connsiteY6276" fmla="*/ 3318381 h 4925968"/>
              <a:gd name="connsiteX6277" fmla="*/ 1394033 w 8014260"/>
              <a:gd name="connsiteY6277" fmla="*/ 3329834 h 4925968"/>
              <a:gd name="connsiteX6278" fmla="*/ 1374554 w 8014260"/>
              <a:gd name="connsiteY6278" fmla="*/ 3315501 h 4925968"/>
              <a:gd name="connsiteX6279" fmla="*/ 1392524 w 8014260"/>
              <a:gd name="connsiteY6279" fmla="*/ 3303636 h 4925968"/>
              <a:gd name="connsiteX6280" fmla="*/ 2953330 w 8014260"/>
              <a:gd name="connsiteY6280" fmla="*/ 3302128 h 4925968"/>
              <a:gd name="connsiteX6281" fmla="*/ 2968898 w 8014260"/>
              <a:gd name="connsiteY6281" fmla="*/ 3303637 h 4925968"/>
              <a:gd name="connsiteX6282" fmla="*/ 2957720 w 8014260"/>
              <a:gd name="connsiteY6282" fmla="*/ 3312415 h 4925968"/>
              <a:gd name="connsiteX6283" fmla="*/ 2943455 w 8014260"/>
              <a:gd name="connsiteY6283" fmla="*/ 3311318 h 4925968"/>
              <a:gd name="connsiteX6284" fmla="*/ 2953330 w 8014260"/>
              <a:gd name="connsiteY6284" fmla="*/ 3302128 h 4925968"/>
              <a:gd name="connsiteX6285" fmla="*/ 635228 w 8014260"/>
              <a:gd name="connsiteY6285" fmla="*/ 3301295 h 4925968"/>
              <a:gd name="connsiteX6286" fmla="*/ 639997 w 8014260"/>
              <a:gd name="connsiteY6286" fmla="*/ 3303636 h 4925968"/>
              <a:gd name="connsiteX6287" fmla="*/ 625730 w 8014260"/>
              <a:gd name="connsiteY6287" fmla="*/ 3323113 h 4925968"/>
              <a:gd name="connsiteX6288" fmla="*/ 609340 w 8014260"/>
              <a:gd name="connsiteY6288" fmla="*/ 3328393 h 4925968"/>
              <a:gd name="connsiteX6289" fmla="*/ 624907 w 8014260"/>
              <a:gd name="connsiteY6289" fmla="*/ 3306722 h 4925968"/>
              <a:gd name="connsiteX6290" fmla="*/ 635228 w 8014260"/>
              <a:gd name="connsiteY6290" fmla="*/ 3301295 h 4925968"/>
              <a:gd name="connsiteX6291" fmla="*/ 4134312 w 8014260"/>
              <a:gd name="connsiteY6291" fmla="*/ 3299838 h 4925968"/>
              <a:gd name="connsiteX6292" fmla="*/ 4144634 w 8014260"/>
              <a:gd name="connsiteY6292" fmla="*/ 3308368 h 4925968"/>
              <a:gd name="connsiteX6293" fmla="*/ 4122277 w 8014260"/>
              <a:gd name="connsiteY6293" fmla="*/ 3340806 h 4925968"/>
              <a:gd name="connsiteX6294" fmla="*/ 4092170 w 8014260"/>
              <a:gd name="connsiteY6294" fmla="*/ 3335594 h 4925968"/>
              <a:gd name="connsiteX6295" fmla="*/ 4115762 w 8014260"/>
              <a:gd name="connsiteY6295" fmla="*/ 3303293 h 4925968"/>
              <a:gd name="connsiteX6296" fmla="*/ 4134312 w 8014260"/>
              <a:gd name="connsiteY6296" fmla="*/ 3299838 h 4925968"/>
              <a:gd name="connsiteX6297" fmla="*/ 144183 w 8014260"/>
              <a:gd name="connsiteY6297" fmla="*/ 3298030 h 4925968"/>
              <a:gd name="connsiteX6298" fmla="*/ 149097 w 8014260"/>
              <a:gd name="connsiteY6298" fmla="*/ 3299933 h 4925968"/>
              <a:gd name="connsiteX6299" fmla="*/ 142101 w 8014260"/>
              <a:gd name="connsiteY6299" fmla="*/ 3310083 h 4925968"/>
              <a:gd name="connsiteX6300" fmla="*/ 134971 w 8014260"/>
              <a:gd name="connsiteY6300" fmla="*/ 3310563 h 4925968"/>
              <a:gd name="connsiteX6301" fmla="*/ 138192 w 8014260"/>
              <a:gd name="connsiteY6301" fmla="*/ 3301990 h 4925968"/>
              <a:gd name="connsiteX6302" fmla="*/ 144183 w 8014260"/>
              <a:gd name="connsiteY6302" fmla="*/ 3298030 h 4925968"/>
              <a:gd name="connsiteX6303" fmla="*/ 3379967 w 8014260"/>
              <a:gd name="connsiteY6303" fmla="*/ 3296710 h 4925968"/>
              <a:gd name="connsiteX6304" fmla="*/ 3362411 w 8014260"/>
              <a:gd name="connsiteY6304" fmla="*/ 3305076 h 4925968"/>
              <a:gd name="connsiteX6305" fmla="*/ 3341425 w 8014260"/>
              <a:gd name="connsiteY6305" fmla="*/ 3311729 h 4925968"/>
              <a:gd name="connsiteX6306" fmla="*/ 3359256 w 8014260"/>
              <a:gd name="connsiteY6306" fmla="*/ 3303499 h 4925968"/>
              <a:gd name="connsiteX6307" fmla="*/ 3379967 w 8014260"/>
              <a:gd name="connsiteY6307" fmla="*/ 3296710 h 4925968"/>
              <a:gd name="connsiteX6308" fmla="*/ 853348 w 8014260"/>
              <a:gd name="connsiteY6308" fmla="*/ 3296607 h 4925968"/>
              <a:gd name="connsiteX6309" fmla="*/ 860276 w 8014260"/>
              <a:gd name="connsiteY6309" fmla="*/ 3302539 h 4925968"/>
              <a:gd name="connsiteX6310" fmla="*/ 846903 w 8014260"/>
              <a:gd name="connsiteY6310" fmla="*/ 3321604 h 4925968"/>
              <a:gd name="connsiteX6311" fmla="*/ 825711 w 8014260"/>
              <a:gd name="connsiteY6311" fmla="*/ 3317764 h 4925968"/>
              <a:gd name="connsiteX6312" fmla="*/ 840661 w 8014260"/>
              <a:gd name="connsiteY6312" fmla="*/ 3298698 h 4925968"/>
              <a:gd name="connsiteX6313" fmla="*/ 853348 w 8014260"/>
              <a:gd name="connsiteY6313" fmla="*/ 3296607 h 4925968"/>
              <a:gd name="connsiteX6314" fmla="*/ 3267084 w 8014260"/>
              <a:gd name="connsiteY6314" fmla="*/ 3295132 h 4925968"/>
              <a:gd name="connsiteX6315" fmla="*/ 3251722 w 8014260"/>
              <a:gd name="connsiteY6315" fmla="*/ 3303499 h 4925968"/>
              <a:gd name="connsiteX6316" fmla="*/ 3236703 w 8014260"/>
              <a:gd name="connsiteY6316" fmla="*/ 3305694 h 4925968"/>
              <a:gd name="connsiteX6317" fmla="*/ 3250556 w 8014260"/>
              <a:gd name="connsiteY6317" fmla="*/ 3298013 h 4925968"/>
              <a:gd name="connsiteX6318" fmla="*/ 3267084 w 8014260"/>
              <a:gd name="connsiteY6318" fmla="*/ 3295132 h 4925968"/>
              <a:gd name="connsiteX6319" fmla="*/ 3368034 w 8014260"/>
              <a:gd name="connsiteY6319" fmla="*/ 3293075 h 4925968"/>
              <a:gd name="connsiteX6320" fmla="*/ 3349792 w 8014260"/>
              <a:gd name="connsiteY6320" fmla="*/ 3301167 h 4925968"/>
              <a:gd name="connsiteX6321" fmla="*/ 3332373 w 8014260"/>
              <a:gd name="connsiteY6321" fmla="*/ 3306585 h 4925968"/>
              <a:gd name="connsiteX6322" fmla="*/ 3349038 w 8014260"/>
              <a:gd name="connsiteY6322" fmla="*/ 3299316 h 4925968"/>
              <a:gd name="connsiteX6323" fmla="*/ 3368034 w 8014260"/>
              <a:gd name="connsiteY6323" fmla="*/ 3293075 h 4925968"/>
              <a:gd name="connsiteX6324" fmla="*/ 3546496 w 8014260"/>
              <a:gd name="connsiteY6324" fmla="*/ 3289843 h 4925968"/>
              <a:gd name="connsiteX6325" fmla="*/ 3554023 w 8014260"/>
              <a:gd name="connsiteY6325" fmla="*/ 3291498 h 4925968"/>
              <a:gd name="connsiteX6326" fmla="*/ 3534341 w 8014260"/>
              <a:gd name="connsiteY6326" fmla="*/ 3308848 h 4925968"/>
              <a:gd name="connsiteX6327" fmla="*/ 3510132 w 8014260"/>
              <a:gd name="connsiteY6327" fmla="*/ 3312552 h 4925968"/>
              <a:gd name="connsiteX6328" fmla="*/ 3530843 w 8014260"/>
              <a:gd name="connsiteY6328" fmla="*/ 3294927 h 4925968"/>
              <a:gd name="connsiteX6329" fmla="*/ 3546496 w 8014260"/>
              <a:gd name="connsiteY6329" fmla="*/ 3289843 h 4925968"/>
              <a:gd name="connsiteX6330" fmla="*/ 68448 w 8014260"/>
              <a:gd name="connsiteY6330" fmla="*/ 3289303 h 4925968"/>
              <a:gd name="connsiteX6331" fmla="*/ 74756 w 8014260"/>
              <a:gd name="connsiteY6331" fmla="*/ 3291086 h 4925968"/>
              <a:gd name="connsiteX6332" fmla="*/ 65908 w 8014260"/>
              <a:gd name="connsiteY6332" fmla="*/ 3301236 h 4925968"/>
              <a:gd name="connsiteX6333" fmla="*/ 59876 w 8014260"/>
              <a:gd name="connsiteY6333" fmla="*/ 3297738 h 4925968"/>
              <a:gd name="connsiteX6334" fmla="*/ 68448 w 8014260"/>
              <a:gd name="connsiteY6334" fmla="*/ 3289303 h 4925968"/>
              <a:gd name="connsiteX6335" fmla="*/ 3354181 w 8014260"/>
              <a:gd name="connsiteY6335" fmla="*/ 3289234 h 4925968"/>
              <a:gd name="connsiteX6336" fmla="*/ 3339367 w 8014260"/>
              <a:gd name="connsiteY6336" fmla="*/ 3296298 h 4925968"/>
              <a:gd name="connsiteX6337" fmla="*/ 3320713 w 8014260"/>
              <a:gd name="connsiteY6337" fmla="*/ 3301922 h 4925968"/>
              <a:gd name="connsiteX6338" fmla="*/ 3335732 w 8014260"/>
              <a:gd name="connsiteY6338" fmla="*/ 3294789 h 4925968"/>
              <a:gd name="connsiteX6339" fmla="*/ 3354181 w 8014260"/>
              <a:gd name="connsiteY6339" fmla="*/ 3289234 h 4925968"/>
              <a:gd name="connsiteX6340" fmla="*/ 1786657 w 8014260"/>
              <a:gd name="connsiteY6340" fmla="*/ 3288617 h 4925968"/>
              <a:gd name="connsiteX6341" fmla="*/ 1805034 w 8014260"/>
              <a:gd name="connsiteY6341" fmla="*/ 3301853 h 4925968"/>
              <a:gd name="connsiteX6342" fmla="*/ 1789121 w 8014260"/>
              <a:gd name="connsiteY6342" fmla="*/ 3305488 h 4925968"/>
              <a:gd name="connsiteX6343" fmla="*/ 1769027 w 8014260"/>
              <a:gd name="connsiteY6343" fmla="*/ 3291155 h 4925968"/>
              <a:gd name="connsiteX6344" fmla="*/ 1786657 w 8014260"/>
              <a:gd name="connsiteY6344" fmla="*/ 3288617 h 4925968"/>
              <a:gd name="connsiteX6345" fmla="*/ 4060701 w 8014260"/>
              <a:gd name="connsiteY6345" fmla="*/ 3287374 h 4925968"/>
              <a:gd name="connsiteX6346" fmla="*/ 4070225 w 8014260"/>
              <a:gd name="connsiteY6346" fmla="*/ 3295818 h 4925968"/>
              <a:gd name="connsiteX6347" fmla="*/ 4047319 w 8014260"/>
              <a:gd name="connsiteY6347" fmla="*/ 3328051 h 4925968"/>
              <a:gd name="connsiteX6348" fmla="*/ 4018858 w 8014260"/>
              <a:gd name="connsiteY6348" fmla="*/ 3324073 h 4925968"/>
              <a:gd name="connsiteX6349" fmla="*/ 4042175 w 8014260"/>
              <a:gd name="connsiteY6349" fmla="*/ 3291635 h 4925968"/>
              <a:gd name="connsiteX6350" fmla="*/ 4060701 w 8014260"/>
              <a:gd name="connsiteY6350" fmla="*/ 3287374 h 4925968"/>
              <a:gd name="connsiteX6351" fmla="*/ 2535198 w 8014260"/>
              <a:gd name="connsiteY6351" fmla="*/ 3287246 h 4925968"/>
              <a:gd name="connsiteX6352" fmla="*/ 2548983 w 8014260"/>
              <a:gd name="connsiteY6352" fmla="*/ 3294995 h 4925968"/>
              <a:gd name="connsiteX6353" fmla="*/ 2538490 w 8014260"/>
              <a:gd name="connsiteY6353" fmla="*/ 3300687 h 4925968"/>
              <a:gd name="connsiteX6354" fmla="*/ 2524568 w 8014260"/>
              <a:gd name="connsiteY6354" fmla="*/ 3292938 h 4925968"/>
              <a:gd name="connsiteX6355" fmla="*/ 2535198 w 8014260"/>
              <a:gd name="connsiteY6355" fmla="*/ 3287246 h 4925968"/>
              <a:gd name="connsiteX6356" fmla="*/ 4396116 w 8014260"/>
              <a:gd name="connsiteY6356" fmla="*/ 3286080 h 4925968"/>
              <a:gd name="connsiteX6357" fmla="*/ 4425537 w 8014260"/>
              <a:gd name="connsiteY6357" fmla="*/ 3300893 h 4925968"/>
              <a:gd name="connsiteX6358" fmla="*/ 4400094 w 8014260"/>
              <a:gd name="connsiteY6358" fmla="*/ 3337583 h 4925968"/>
              <a:gd name="connsiteX6359" fmla="*/ 4370742 w 8014260"/>
              <a:gd name="connsiteY6359" fmla="*/ 3322496 h 4925968"/>
              <a:gd name="connsiteX6360" fmla="*/ 4396116 w 8014260"/>
              <a:gd name="connsiteY6360" fmla="*/ 3286080 h 4925968"/>
              <a:gd name="connsiteX6361" fmla="*/ 2880224 w 8014260"/>
              <a:gd name="connsiteY6361" fmla="*/ 3286012 h 4925968"/>
              <a:gd name="connsiteX6362" fmla="*/ 2894420 w 8014260"/>
              <a:gd name="connsiteY6362" fmla="*/ 3290195 h 4925968"/>
              <a:gd name="connsiteX6363" fmla="*/ 2883310 w 8014260"/>
              <a:gd name="connsiteY6363" fmla="*/ 3298767 h 4925968"/>
              <a:gd name="connsiteX6364" fmla="*/ 2869389 w 8014260"/>
              <a:gd name="connsiteY6364" fmla="*/ 3294515 h 4925968"/>
              <a:gd name="connsiteX6365" fmla="*/ 2880224 w 8014260"/>
              <a:gd name="connsiteY6365" fmla="*/ 3286012 h 4925968"/>
              <a:gd name="connsiteX6366" fmla="*/ 707718 w 8014260"/>
              <a:gd name="connsiteY6366" fmla="*/ 3285265 h 4925968"/>
              <a:gd name="connsiteX6367" fmla="*/ 713308 w 8014260"/>
              <a:gd name="connsiteY6367" fmla="*/ 3288892 h 4925968"/>
              <a:gd name="connsiteX6368" fmla="*/ 697188 w 8014260"/>
              <a:gd name="connsiteY6368" fmla="*/ 3309672 h 4925968"/>
              <a:gd name="connsiteX6369" fmla="*/ 681075 w 8014260"/>
              <a:gd name="connsiteY6369" fmla="*/ 3311180 h 4925968"/>
              <a:gd name="connsiteX6370" fmla="*/ 695544 w 8014260"/>
              <a:gd name="connsiteY6370" fmla="*/ 3290537 h 4925968"/>
              <a:gd name="connsiteX6371" fmla="*/ 707718 w 8014260"/>
              <a:gd name="connsiteY6371" fmla="*/ 3285265 h 4925968"/>
              <a:gd name="connsiteX6372" fmla="*/ 6730117 w 8014260"/>
              <a:gd name="connsiteY6372" fmla="*/ 3284451 h 4925968"/>
              <a:gd name="connsiteX6373" fmla="*/ 6742101 w 8014260"/>
              <a:gd name="connsiteY6373" fmla="*/ 3298287 h 4925968"/>
              <a:gd name="connsiteX6374" fmla="*/ 6711926 w 8014260"/>
              <a:gd name="connsiteY6374" fmla="*/ 3336280 h 4925968"/>
              <a:gd name="connsiteX6375" fmla="*/ 6674138 w 8014260"/>
              <a:gd name="connsiteY6375" fmla="*/ 3325650 h 4925968"/>
              <a:gd name="connsiteX6376" fmla="*/ 6704451 w 8014260"/>
              <a:gd name="connsiteY6376" fmla="*/ 3287177 h 4925968"/>
              <a:gd name="connsiteX6377" fmla="*/ 6730117 w 8014260"/>
              <a:gd name="connsiteY6377" fmla="*/ 3284451 h 4925968"/>
              <a:gd name="connsiteX6378" fmla="*/ 224878 w 8014260"/>
              <a:gd name="connsiteY6378" fmla="*/ 3284159 h 4925968"/>
              <a:gd name="connsiteX6379" fmla="*/ 215140 w 8014260"/>
              <a:gd name="connsiteY6379" fmla="*/ 3300275 h 4925968"/>
              <a:gd name="connsiteX6380" fmla="*/ 206430 w 8014260"/>
              <a:gd name="connsiteY6380" fmla="*/ 3302264 h 4925968"/>
              <a:gd name="connsiteX6381" fmla="*/ 213357 w 8014260"/>
              <a:gd name="connsiteY6381" fmla="*/ 3289165 h 4925968"/>
              <a:gd name="connsiteX6382" fmla="*/ 224878 w 8014260"/>
              <a:gd name="connsiteY6382" fmla="*/ 3284159 h 4925968"/>
              <a:gd name="connsiteX6383" fmla="*/ 6202513 w 8014260"/>
              <a:gd name="connsiteY6383" fmla="*/ 3284091 h 4925968"/>
              <a:gd name="connsiteX6384" fmla="*/ 6237489 w 8014260"/>
              <a:gd name="connsiteY6384" fmla="*/ 3306105 h 4925968"/>
              <a:gd name="connsiteX6385" fmla="*/ 6207657 w 8014260"/>
              <a:gd name="connsiteY6385" fmla="*/ 3352945 h 4925968"/>
              <a:gd name="connsiteX6386" fmla="*/ 6172887 w 8014260"/>
              <a:gd name="connsiteY6386" fmla="*/ 3330931 h 4925968"/>
              <a:gd name="connsiteX6387" fmla="*/ 6202513 w 8014260"/>
              <a:gd name="connsiteY6387" fmla="*/ 3284091 h 4925968"/>
              <a:gd name="connsiteX6388" fmla="*/ 4809448 w 8014260"/>
              <a:gd name="connsiteY6388" fmla="*/ 3284022 h 4925968"/>
              <a:gd name="connsiteX6389" fmla="*/ 4841064 w 8014260"/>
              <a:gd name="connsiteY6389" fmla="*/ 3310357 h 4925968"/>
              <a:gd name="connsiteX6390" fmla="*/ 4817061 w 8014260"/>
              <a:gd name="connsiteY6390" fmla="*/ 3353974 h 4925968"/>
              <a:gd name="connsiteX6391" fmla="*/ 4783525 w 8014260"/>
              <a:gd name="connsiteY6391" fmla="*/ 3325719 h 4925968"/>
              <a:gd name="connsiteX6392" fmla="*/ 4809448 w 8014260"/>
              <a:gd name="connsiteY6392" fmla="*/ 3284022 h 4925968"/>
              <a:gd name="connsiteX6393" fmla="*/ 2672084 w 8014260"/>
              <a:gd name="connsiteY6393" fmla="*/ 3284022 h 4925968"/>
              <a:gd name="connsiteX6394" fmla="*/ 2684360 w 8014260"/>
              <a:gd name="connsiteY6394" fmla="*/ 3290195 h 4925968"/>
              <a:gd name="connsiteX6395" fmla="*/ 2672222 w 8014260"/>
              <a:gd name="connsiteY6395" fmla="*/ 3297738 h 4925968"/>
              <a:gd name="connsiteX6396" fmla="*/ 2659809 w 8014260"/>
              <a:gd name="connsiteY6396" fmla="*/ 3291703 h 4925968"/>
              <a:gd name="connsiteX6397" fmla="*/ 2672084 w 8014260"/>
              <a:gd name="connsiteY6397" fmla="*/ 3284022 h 4925968"/>
              <a:gd name="connsiteX6398" fmla="*/ 779538 w 8014260"/>
              <a:gd name="connsiteY6398" fmla="*/ 3283576 h 4925968"/>
              <a:gd name="connsiteX6399" fmla="*/ 786004 w 8014260"/>
              <a:gd name="connsiteY6399" fmla="*/ 3288480 h 4925968"/>
              <a:gd name="connsiteX6400" fmla="*/ 771807 w 8014260"/>
              <a:gd name="connsiteY6400" fmla="*/ 3308505 h 4925968"/>
              <a:gd name="connsiteX6401" fmla="*/ 753016 w 8014260"/>
              <a:gd name="connsiteY6401" fmla="*/ 3307477 h 4925968"/>
              <a:gd name="connsiteX6402" fmla="*/ 767418 w 8014260"/>
              <a:gd name="connsiteY6402" fmla="*/ 3287108 h 4925968"/>
              <a:gd name="connsiteX6403" fmla="*/ 779538 w 8014260"/>
              <a:gd name="connsiteY6403" fmla="*/ 3283576 h 4925968"/>
              <a:gd name="connsiteX6404" fmla="*/ 382684 w 8014260"/>
              <a:gd name="connsiteY6404" fmla="*/ 3283474 h 4925968"/>
              <a:gd name="connsiteX6405" fmla="*/ 377195 w 8014260"/>
              <a:gd name="connsiteY6405" fmla="*/ 3296915 h 4925968"/>
              <a:gd name="connsiteX6406" fmla="*/ 363205 w 8014260"/>
              <a:gd name="connsiteY6406" fmla="*/ 3310426 h 4925968"/>
              <a:gd name="connsiteX6407" fmla="*/ 369654 w 8014260"/>
              <a:gd name="connsiteY6407" fmla="*/ 3294995 h 4925968"/>
              <a:gd name="connsiteX6408" fmla="*/ 382684 w 8014260"/>
              <a:gd name="connsiteY6408" fmla="*/ 3283474 h 4925968"/>
              <a:gd name="connsiteX6409" fmla="*/ 3466309 w 8014260"/>
              <a:gd name="connsiteY6409" fmla="*/ 3282788 h 4925968"/>
              <a:gd name="connsiteX6410" fmla="*/ 3448273 w 8014260"/>
              <a:gd name="connsiteY6410" fmla="*/ 3294241 h 4925968"/>
              <a:gd name="connsiteX6411" fmla="*/ 3425367 w 8014260"/>
              <a:gd name="connsiteY6411" fmla="*/ 3300687 h 4925968"/>
              <a:gd name="connsiteX6412" fmla="*/ 3444981 w 8014260"/>
              <a:gd name="connsiteY6412" fmla="*/ 3288754 h 4925968"/>
              <a:gd name="connsiteX6413" fmla="*/ 3466309 w 8014260"/>
              <a:gd name="connsiteY6413" fmla="*/ 3282788 h 4925968"/>
              <a:gd name="connsiteX6414" fmla="*/ 5635357 w 8014260"/>
              <a:gd name="connsiteY6414" fmla="*/ 3282719 h 4925968"/>
              <a:gd name="connsiteX6415" fmla="*/ 5669030 w 8014260"/>
              <a:gd name="connsiteY6415" fmla="*/ 3314129 h 4925968"/>
              <a:gd name="connsiteX6416" fmla="*/ 5642832 w 8014260"/>
              <a:gd name="connsiteY6416" fmla="*/ 3363918 h 4925968"/>
              <a:gd name="connsiteX6417" fmla="*/ 5607308 w 8014260"/>
              <a:gd name="connsiteY6417" fmla="*/ 3330177 h 4925968"/>
              <a:gd name="connsiteX6418" fmla="*/ 5635357 w 8014260"/>
              <a:gd name="connsiteY6418" fmla="*/ 3282719 h 4925968"/>
              <a:gd name="connsiteX6419" fmla="*/ 1048942 w 8014260"/>
              <a:gd name="connsiteY6419" fmla="*/ 3280868 h 4925968"/>
              <a:gd name="connsiteX6420" fmla="*/ 1068555 w 8014260"/>
              <a:gd name="connsiteY6420" fmla="*/ 3291978 h 4925968"/>
              <a:gd name="connsiteX6421" fmla="*/ 1053261 w 8014260"/>
              <a:gd name="connsiteY6421" fmla="*/ 3308642 h 4925968"/>
              <a:gd name="connsiteX6422" fmla="*/ 1032687 w 8014260"/>
              <a:gd name="connsiteY6422" fmla="*/ 3298904 h 4925968"/>
              <a:gd name="connsiteX6423" fmla="*/ 1048942 w 8014260"/>
              <a:gd name="connsiteY6423" fmla="*/ 3280868 h 4925968"/>
              <a:gd name="connsiteX6424" fmla="*/ 3340670 w 8014260"/>
              <a:gd name="connsiteY6424" fmla="*/ 3279634 h 4925968"/>
              <a:gd name="connsiteX6425" fmla="*/ 3325926 w 8014260"/>
              <a:gd name="connsiteY6425" fmla="*/ 3287177 h 4925968"/>
              <a:gd name="connsiteX6426" fmla="*/ 3309192 w 8014260"/>
              <a:gd name="connsiteY6426" fmla="*/ 3291224 h 4925968"/>
              <a:gd name="connsiteX6427" fmla="*/ 3325240 w 8014260"/>
              <a:gd name="connsiteY6427" fmla="*/ 3282857 h 4925968"/>
              <a:gd name="connsiteX6428" fmla="*/ 3340670 w 8014260"/>
              <a:gd name="connsiteY6428" fmla="*/ 3279634 h 4925968"/>
              <a:gd name="connsiteX6429" fmla="*/ 1586400 w 8014260"/>
              <a:gd name="connsiteY6429" fmla="*/ 3279634 h 4925968"/>
              <a:gd name="connsiteX6430" fmla="*/ 1608484 w 8014260"/>
              <a:gd name="connsiteY6430" fmla="*/ 3293350 h 4925968"/>
              <a:gd name="connsiteX6431" fmla="*/ 1592986 w 8014260"/>
              <a:gd name="connsiteY6431" fmla="*/ 3302539 h 4925968"/>
              <a:gd name="connsiteX6432" fmla="*/ 1572822 w 8014260"/>
              <a:gd name="connsiteY6432" fmla="*/ 3289921 h 4925968"/>
              <a:gd name="connsiteX6433" fmla="*/ 1586400 w 8014260"/>
              <a:gd name="connsiteY6433" fmla="*/ 3279634 h 4925968"/>
              <a:gd name="connsiteX6434" fmla="*/ 2264581 w 8014260"/>
              <a:gd name="connsiteY6434" fmla="*/ 3279290 h 4925968"/>
              <a:gd name="connsiteX6435" fmla="*/ 2277954 w 8014260"/>
              <a:gd name="connsiteY6435" fmla="*/ 3279702 h 4925968"/>
              <a:gd name="connsiteX6436" fmla="*/ 2291327 w 8014260"/>
              <a:gd name="connsiteY6436" fmla="*/ 3291429 h 4925968"/>
              <a:gd name="connsiteX6437" fmla="*/ 2279532 w 8014260"/>
              <a:gd name="connsiteY6437" fmla="*/ 3291086 h 4925968"/>
              <a:gd name="connsiteX6438" fmla="*/ 2264581 w 8014260"/>
              <a:gd name="connsiteY6438" fmla="*/ 3279290 h 4925968"/>
              <a:gd name="connsiteX6439" fmla="*/ 2203065 w 8014260"/>
              <a:gd name="connsiteY6439" fmla="*/ 3279016 h 4925968"/>
              <a:gd name="connsiteX6440" fmla="*/ 2216164 w 8014260"/>
              <a:gd name="connsiteY6440" fmla="*/ 3280113 h 4925968"/>
              <a:gd name="connsiteX6441" fmla="*/ 2230840 w 8014260"/>
              <a:gd name="connsiteY6441" fmla="*/ 3291977 h 4925968"/>
              <a:gd name="connsiteX6442" fmla="*/ 2217467 w 8014260"/>
              <a:gd name="connsiteY6442" fmla="*/ 3290880 h 4925968"/>
              <a:gd name="connsiteX6443" fmla="*/ 2203065 w 8014260"/>
              <a:gd name="connsiteY6443" fmla="*/ 3279016 h 4925968"/>
              <a:gd name="connsiteX6444" fmla="*/ 3987242 w 8014260"/>
              <a:gd name="connsiteY6444" fmla="*/ 3278236 h 4925968"/>
              <a:gd name="connsiteX6445" fmla="*/ 3996981 w 8014260"/>
              <a:gd name="connsiteY6445" fmla="*/ 3286628 h 4925968"/>
              <a:gd name="connsiteX6446" fmla="*/ 3974075 w 8014260"/>
              <a:gd name="connsiteY6446" fmla="*/ 3317078 h 4925968"/>
              <a:gd name="connsiteX6447" fmla="*/ 3945957 w 8014260"/>
              <a:gd name="connsiteY6447" fmla="*/ 3314540 h 4925968"/>
              <a:gd name="connsiteX6448" fmla="*/ 3967217 w 8014260"/>
              <a:gd name="connsiteY6448" fmla="*/ 3283885 h 4925968"/>
              <a:gd name="connsiteX6449" fmla="*/ 3987242 w 8014260"/>
              <a:gd name="connsiteY6449" fmla="*/ 3278236 h 4925968"/>
              <a:gd name="connsiteX6450" fmla="*/ 548604 w 8014260"/>
              <a:gd name="connsiteY6450" fmla="*/ 3278176 h 4925968"/>
              <a:gd name="connsiteX6451" fmla="*/ 553653 w 8014260"/>
              <a:gd name="connsiteY6451" fmla="*/ 3278193 h 4925968"/>
              <a:gd name="connsiteX6452" fmla="*/ 542063 w 8014260"/>
              <a:gd name="connsiteY6452" fmla="*/ 3297396 h 4925968"/>
              <a:gd name="connsiteX6453" fmla="*/ 526633 w 8014260"/>
              <a:gd name="connsiteY6453" fmla="*/ 3306517 h 4925968"/>
              <a:gd name="connsiteX6454" fmla="*/ 538359 w 8014260"/>
              <a:gd name="connsiteY6454" fmla="*/ 3287109 h 4925968"/>
              <a:gd name="connsiteX6455" fmla="*/ 548604 w 8014260"/>
              <a:gd name="connsiteY6455" fmla="*/ 3278176 h 4925968"/>
              <a:gd name="connsiteX6456" fmla="*/ 7163962 w 8014260"/>
              <a:gd name="connsiteY6456" fmla="*/ 3278107 h 4925968"/>
              <a:gd name="connsiteX6457" fmla="*/ 7176486 w 8014260"/>
              <a:gd name="connsiteY6457" fmla="*/ 3284982 h 4925968"/>
              <a:gd name="connsiteX6458" fmla="*/ 7142677 w 8014260"/>
              <a:gd name="connsiteY6458" fmla="*/ 3313854 h 4925968"/>
              <a:gd name="connsiteX6459" fmla="*/ 7105712 w 8014260"/>
              <a:gd name="connsiteY6459" fmla="*/ 3311454 h 4925968"/>
              <a:gd name="connsiteX6460" fmla="*/ 7138013 w 8014260"/>
              <a:gd name="connsiteY6460" fmla="*/ 3282651 h 4925968"/>
              <a:gd name="connsiteX6461" fmla="*/ 7163962 w 8014260"/>
              <a:gd name="connsiteY6461" fmla="*/ 3278107 h 4925968"/>
              <a:gd name="connsiteX6462" fmla="*/ 3619235 w 8014260"/>
              <a:gd name="connsiteY6462" fmla="*/ 3277850 h 4925968"/>
              <a:gd name="connsiteX6463" fmla="*/ 3627678 w 8014260"/>
              <a:gd name="connsiteY6463" fmla="*/ 3279770 h 4925968"/>
              <a:gd name="connsiteX6464" fmla="*/ 3606624 w 8014260"/>
              <a:gd name="connsiteY6464" fmla="*/ 3300344 h 4925968"/>
              <a:gd name="connsiteX6465" fmla="*/ 3582210 w 8014260"/>
              <a:gd name="connsiteY6465" fmla="*/ 3303156 h 4925968"/>
              <a:gd name="connsiteX6466" fmla="*/ 3603127 w 8014260"/>
              <a:gd name="connsiteY6466" fmla="*/ 3283337 h 4925968"/>
              <a:gd name="connsiteX6467" fmla="*/ 3619235 w 8014260"/>
              <a:gd name="connsiteY6467" fmla="*/ 3277850 h 4925968"/>
              <a:gd name="connsiteX6468" fmla="*/ 468819 w 8014260"/>
              <a:gd name="connsiteY6468" fmla="*/ 3277782 h 4925968"/>
              <a:gd name="connsiteX6469" fmla="*/ 459285 w 8014260"/>
              <a:gd name="connsiteY6469" fmla="*/ 3296161 h 4925968"/>
              <a:gd name="connsiteX6470" fmla="*/ 444886 w 8014260"/>
              <a:gd name="connsiteY6470" fmla="*/ 3308232 h 4925968"/>
              <a:gd name="connsiteX6471" fmla="*/ 454074 w 8014260"/>
              <a:gd name="connsiteY6471" fmla="*/ 3290401 h 4925968"/>
              <a:gd name="connsiteX6472" fmla="*/ 468819 w 8014260"/>
              <a:gd name="connsiteY6472" fmla="*/ 3277782 h 4925968"/>
              <a:gd name="connsiteX6473" fmla="*/ 6416757 w 8014260"/>
              <a:gd name="connsiteY6473" fmla="*/ 3277713 h 4925968"/>
              <a:gd name="connsiteX6474" fmla="*/ 6451870 w 8014260"/>
              <a:gd name="connsiteY6474" fmla="*/ 3297533 h 4925968"/>
              <a:gd name="connsiteX6475" fmla="*/ 6423478 w 8014260"/>
              <a:gd name="connsiteY6475" fmla="*/ 3339641 h 4925968"/>
              <a:gd name="connsiteX6476" fmla="*/ 6386651 w 8014260"/>
              <a:gd name="connsiteY6476" fmla="*/ 3321879 h 4925968"/>
              <a:gd name="connsiteX6477" fmla="*/ 6416757 w 8014260"/>
              <a:gd name="connsiteY6477" fmla="*/ 3277713 h 4925968"/>
              <a:gd name="connsiteX6478" fmla="*/ 5151320 w 8014260"/>
              <a:gd name="connsiteY6478" fmla="*/ 3277028 h 4925968"/>
              <a:gd name="connsiteX6479" fmla="*/ 5184992 w 8014260"/>
              <a:gd name="connsiteY6479" fmla="*/ 3312141 h 4925968"/>
              <a:gd name="connsiteX6480" fmla="*/ 5158932 w 8014260"/>
              <a:gd name="connsiteY6480" fmla="*/ 3358638 h 4925968"/>
              <a:gd name="connsiteX6481" fmla="*/ 5126014 w 8014260"/>
              <a:gd name="connsiteY6481" fmla="*/ 3326954 h 4925968"/>
              <a:gd name="connsiteX6482" fmla="*/ 5151320 w 8014260"/>
              <a:gd name="connsiteY6482" fmla="*/ 3277028 h 4925968"/>
              <a:gd name="connsiteX6483" fmla="*/ 1845563 w 8014260"/>
              <a:gd name="connsiteY6483" fmla="*/ 3275381 h 4925968"/>
              <a:gd name="connsiteX6484" fmla="*/ 1865042 w 8014260"/>
              <a:gd name="connsiteY6484" fmla="*/ 3288891 h 4925968"/>
              <a:gd name="connsiteX6485" fmla="*/ 1850637 w 8014260"/>
              <a:gd name="connsiteY6485" fmla="*/ 3292114 h 4925968"/>
              <a:gd name="connsiteX6486" fmla="*/ 1830957 w 8014260"/>
              <a:gd name="connsiteY6486" fmla="*/ 3278673 h 4925968"/>
              <a:gd name="connsiteX6487" fmla="*/ 1845563 w 8014260"/>
              <a:gd name="connsiteY6487" fmla="*/ 3275381 h 4925968"/>
              <a:gd name="connsiteX6488" fmla="*/ 2140589 w 8014260"/>
              <a:gd name="connsiteY6488" fmla="*/ 3275313 h 4925968"/>
              <a:gd name="connsiteX6489" fmla="*/ 2153276 w 8014260"/>
              <a:gd name="connsiteY6489" fmla="*/ 3276204 h 4925968"/>
              <a:gd name="connsiteX6490" fmla="*/ 2169461 w 8014260"/>
              <a:gd name="connsiteY6490" fmla="*/ 3289234 h 4925968"/>
              <a:gd name="connsiteX6491" fmla="*/ 2156911 w 8014260"/>
              <a:gd name="connsiteY6491" fmla="*/ 3288343 h 4925968"/>
              <a:gd name="connsiteX6492" fmla="*/ 2140589 w 8014260"/>
              <a:gd name="connsiteY6492" fmla="*/ 3275313 h 4925968"/>
              <a:gd name="connsiteX6493" fmla="*/ 4601514 w 8014260"/>
              <a:gd name="connsiteY6493" fmla="*/ 3275175 h 4925968"/>
              <a:gd name="connsiteX6494" fmla="*/ 4633267 w 8014260"/>
              <a:gd name="connsiteY6494" fmla="*/ 3293006 h 4925968"/>
              <a:gd name="connsiteX6495" fmla="*/ 4609607 w 8014260"/>
              <a:gd name="connsiteY6495" fmla="*/ 3333948 h 4925968"/>
              <a:gd name="connsiteX6496" fmla="*/ 4576620 w 8014260"/>
              <a:gd name="connsiteY6496" fmla="*/ 3314883 h 4925968"/>
              <a:gd name="connsiteX6497" fmla="*/ 4601514 w 8014260"/>
              <a:gd name="connsiteY6497" fmla="*/ 3275175 h 4925968"/>
              <a:gd name="connsiteX6498" fmla="*/ 5987241 w 8014260"/>
              <a:gd name="connsiteY6498" fmla="*/ 3274764 h 4925968"/>
              <a:gd name="connsiteX6499" fmla="*/ 6021737 w 8014260"/>
              <a:gd name="connsiteY6499" fmla="*/ 3303087 h 4925968"/>
              <a:gd name="connsiteX6500" fmla="*/ 5993551 w 8014260"/>
              <a:gd name="connsiteY6500" fmla="*/ 3350751 h 4925968"/>
              <a:gd name="connsiteX6501" fmla="*/ 5959192 w 8014260"/>
              <a:gd name="connsiteY6501" fmla="*/ 3322084 h 4925968"/>
              <a:gd name="connsiteX6502" fmla="*/ 5987241 w 8014260"/>
              <a:gd name="connsiteY6502" fmla="*/ 3274764 h 4925968"/>
              <a:gd name="connsiteX6503" fmla="*/ 2338031 w 8014260"/>
              <a:gd name="connsiteY6503" fmla="*/ 3273187 h 4925968"/>
              <a:gd name="connsiteX6504" fmla="*/ 2352365 w 8014260"/>
              <a:gd name="connsiteY6504" fmla="*/ 3285051 h 4925968"/>
              <a:gd name="connsiteX6505" fmla="*/ 2340912 w 8014260"/>
              <a:gd name="connsiteY6505" fmla="*/ 3286285 h 4925968"/>
              <a:gd name="connsiteX6506" fmla="*/ 2326853 w 8014260"/>
              <a:gd name="connsiteY6506" fmla="*/ 3274421 h 4925968"/>
              <a:gd name="connsiteX6507" fmla="*/ 2338031 w 8014260"/>
              <a:gd name="connsiteY6507" fmla="*/ 3273187 h 4925968"/>
              <a:gd name="connsiteX6508" fmla="*/ 7089441 w 8014260"/>
              <a:gd name="connsiteY6508" fmla="*/ 3272809 h 4925968"/>
              <a:gd name="connsiteX6509" fmla="*/ 7101940 w 8014260"/>
              <a:gd name="connsiteY6509" fmla="*/ 3280250 h 4925968"/>
              <a:gd name="connsiteX6510" fmla="*/ 7072314 w 8014260"/>
              <a:gd name="connsiteY6510" fmla="*/ 3310014 h 4925968"/>
              <a:gd name="connsiteX6511" fmla="*/ 7032332 w 8014260"/>
              <a:gd name="connsiteY6511" fmla="*/ 3308162 h 4925968"/>
              <a:gd name="connsiteX6512" fmla="*/ 7064084 w 8014260"/>
              <a:gd name="connsiteY6512" fmla="*/ 3277301 h 4925968"/>
              <a:gd name="connsiteX6513" fmla="*/ 7089441 w 8014260"/>
              <a:gd name="connsiteY6513" fmla="*/ 3272809 h 4925968"/>
              <a:gd name="connsiteX6514" fmla="*/ 3453005 w 8014260"/>
              <a:gd name="connsiteY6514" fmla="*/ 3271884 h 4925968"/>
              <a:gd name="connsiteX6515" fmla="*/ 3434762 w 8014260"/>
              <a:gd name="connsiteY6515" fmla="*/ 3281485 h 4925968"/>
              <a:gd name="connsiteX6516" fmla="*/ 3414257 w 8014260"/>
              <a:gd name="connsiteY6516" fmla="*/ 3288000 h 4925968"/>
              <a:gd name="connsiteX6517" fmla="*/ 3431196 w 8014260"/>
              <a:gd name="connsiteY6517" fmla="*/ 3279290 h 4925968"/>
              <a:gd name="connsiteX6518" fmla="*/ 3453005 w 8014260"/>
              <a:gd name="connsiteY6518" fmla="*/ 3271884 h 4925968"/>
              <a:gd name="connsiteX6519" fmla="*/ 2078325 w 8014260"/>
              <a:gd name="connsiteY6519" fmla="*/ 3271198 h 4925968"/>
              <a:gd name="connsiteX6520" fmla="*/ 2090937 w 8014260"/>
              <a:gd name="connsiteY6520" fmla="*/ 3272158 h 4925968"/>
              <a:gd name="connsiteX6521" fmla="*/ 2108699 w 8014260"/>
              <a:gd name="connsiteY6521" fmla="*/ 3284982 h 4925968"/>
              <a:gd name="connsiteX6522" fmla="*/ 2094915 w 8014260"/>
              <a:gd name="connsiteY6522" fmla="*/ 3283954 h 4925968"/>
              <a:gd name="connsiteX6523" fmla="*/ 2078325 w 8014260"/>
              <a:gd name="connsiteY6523" fmla="*/ 3271198 h 4925968"/>
              <a:gd name="connsiteX6524" fmla="*/ 3912208 w 8014260"/>
              <a:gd name="connsiteY6524" fmla="*/ 3270075 h 4925968"/>
              <a:gd name="connsiteX6525" fmla="*/ 3922298 w 8014260"/>
              <a:gd name="connsiteY6525" fmla="*/ 3277508 h 4925968"/>
              <a:gd name="connsiteX6526" fmla="*/ 3901861 w 8014260"/>
              <a:gd name="connsiteY6526" fmla="*/ 3308643 h 4925968"/>
              <a:gd name="connsiteX6527" fmla="*/ 3873606 w 8014260"/>
              <a:gd name="connsiteY6527" fmla="*/ 3306654 h 4925968"/>
              <a:gd name="connsiteX6528" fmla="*/ 3893837 w 8014260"/>
              <a:gd name="connsiteY6528" fmla="*/ 3275450 h 4925968"/>
              <a:gd name="connsiteX6529" fmla="*/ 3912208 w 8014260"/>
              <a:gd name="connsiteY6529" fmla="*/ 3270075 h 4925968"/>
              <a:gd name="connsiteX6530" fmla="*/ 1907698 w 8014260"/>
              <a:gd name="connsiteY6530" fmla="*/ 3269415 h 4925968"/>
              <a:gd name="connsiteX6531" fmla="*/ 1926420 w 8014260"/>
              <a:gd name="connsiteY6531" fmla="*/ 3283063 h 4925968"/>
              <a:gd name="connsiteX6532" fmla="*/ 1909687 w 8014260"/>
              <a:gd name="connsiteY6532" fmla="*/ 3283268 h 4925968"/>
              <a:gd name="connsiteX6533" fmla="*/ 1892405 w 8014260"/>
              <a:gd name="connsiteY6533" fmla="*/ 3269621 h 4925968"/>
              <a:gd name="connsiteX6534" fmla="*/ 1907698 w 8014260"/>
              <a:gd name="connsiteY6534" fmla="*/ 3269415 h 4925968"/>
              <a:gd name="connsiteX6535" fmla="*/ 3178136 w 8014260"/>
              <a:gd name="connsiteY6535" fmla="*/ 3269278 h 4925968"/>
              <a:gd name="connsiteX6536" fmla="*/ 3167094 w 8014260"/>
              <a:gd name="connsiteY6536" fmla="*/ 3278330 h 4925968"/>
              <a:gd name="connsiteX6537" fmla="*/ 3151527 w 8014260"/>
              <a:gd name="connsiteY6537" fmla="*/ 3278811 h 4925968"/>
              <a:gd name="connsiteX6538" fmla="*/ 3162294 w 8014260"/>
              <a:gd name="connsiteY6538" fmla="*/ 3269758 h 4925968"/>
              <a:gd name="connsiteX6539" fmla="*/ 3178136 w 8014260"/>
              <a:gd name="connsiteY6539" fmla="*/ 3269278 h 4925968"/>
              <a:gd name="connsiteX6540" fmla="*/ 3692100 w 8014260"/>
              <a:gd name="connsiteY6540" fmla="*/ 3269021 h 4925968"/>
              <a:gd name="connsiteX6541" fmla="*/ 3700715 w 8014260"/>
              <a:gd name="connsiteY6541" fmla="*/ 3272570 h 4925968"/>
              <a:gd name="connsiteX6542" fmla="*/ 3680690 w 8014260"/>
              <a:gd name="connsiteY6542" fmla="*/ 3295476 h 4925968"/>
              <a:gd name="connsiteX6543" fmla="*/ 3654424 w 8014260"/>
              <a:gd name="connsiteY6543" fmla="*/ 3297053 h 4925968"/>
              <a:gd name="connsiteX6544" fmla="*/ 3674998 w 8014260"/>
              <a:gd name="connsiteY6544" fmla="*/ 3274833 h 4925968"/>
              <a:gd name="connsiteX6545" fmla="*/ 3692100 w 8014260"/>
              <a:gd name="connsiteY6545" fmla="*/ 3269021 h 4925968"/>
              <a:gd name="connsiteX6546" fmla="*/ 3439974 w 8014260"/>
              <a:gd name="connsiteY6546" fmla="*/ 3267906 h 4925968"/>
              <a:gd name="connsiteX6547" fmla="*/ 3422897 w 8014260"/>
              <a:gd name="connsiteY6547" fmla="*/ 3275998 h 4925968"/>
              <a:gd name="connsiteX6548" fmla="*/ 3402941 w 8014260"/>
              <a:gd name="connsiteY6548" fmla="*/ 3282994 h 4925968"/>
              <a:gd name="connsiteX6549" fmla="*/ 3419743 w 8014260"/>
              <a:gd name="connsiteY6549" fmla="*/ 3275107 h 4925968"/>
              <a:gd name="connsiteX6550" fmla="*/ 3439974 w 8014260"/>
              <a:gd name="connsiteY6550" fmla="*/ 3267906 h 4925968"/>
              <a:gd name="connsiteX6551" fmla="*/ 2027986 w 8014260"/>
              <a:gd name="connsiteY6551" fmla="*/ 3267700 h 4925968"/>
              <a:gd name="connsiteX6552" fmla="*/ 2047874 w 8014260"/>
              <a:gd name="connsiteY6552" fmla="*/ 3281622 h 4925968"/>
              <a:gd name="connsiteX6553" fmla="*/ 2034979 w 8014260"/>
              <a:gd name="connsiteY6553" fmla="*/ 3281759 h 4925968"/>
              <a:gd name="connsiteX6554" fmla="*/ 2016947 w 8014260"/>
              <a:gd name="connsiteY6554" fmla="*/ 3269140 h 4925968"/>
              <a:gd name="connsiteX6555" fmla="*/ 2027986 w 8014260"/>
              <a:gd name="connsiteY6555" fmla="*/ 3267700 h 4925968"/>
              <a:gd name="connsiteX6556" fmla="*/ 3252202 w 8014260"/>
              <a:gd name="connsiteY6556" fmla="*/ 3266877 h 4925968"/>
              <a:gd name="connsiteX6557" fmla="*/ 3241983 w 8014260"/>
              <a:gd name="connsiteY6557" fmla="*/ 3275106 h 4925968"/>
              <a:gd name="connsiteX6558" fmla="*/ 3224496 w 8014260"/>
              <a:gd name="connsiteY6558" fmla="*/ 3277164 h 4925968"/>
              <a:gd name="connsiteX6559" fmla="*/ 3237457 w 8014260"/>
              <a:gd name="connsiteY6559" fmla="*/ 3267768 h 4925968"/>
              <a:gd name="connsiteX6560" fmla="*/ 3252202 w 8014260"/>
              <a:gd name="connsiteY6560" fmla="*/ 3266877 h 4925968"/>
              <a:gd name="connsiteX6561" fmla="*/ 3427904 w 8014260"/>
              <a:gd name="connsiteY6561" fmla="*/ 3265163 h 4925968"/>
              <a:gd name="connsiteX6562" fmla="*/ 3412611 w 8014260"/>
              <a:gd name="connsiteY6562" fmla="*/ 3272364 h 4925968"/>
              <a:gd name="connsiteX6563" fmla="*/ 3392860 w 8014260"/>
              <a:gd name="connsiteY6563" fmla="*/ 3279085 h 4925968"/>
              <a:gd name="connsiteX6564" fmla="*/ 3409731 w 8014260"/>
              <a:gd name="connsiteY6564" fmla="*/ 3271335 h 4925968"/>
              <a:gd name="connsiteX6565" fmla="*/ 3427904 w 8014260"/>
              <a:gd name="connsiteY6565" fmla="*/ 3265163 h 4925968"/>
              <a:gd name="connsiteX6566" fmla="*/ 1958763 w 8014260"/>
              <a:gd name="connsiteY6566" fmla="*/ 3264691 h 4925968"/>
              <a:gd name="connsiteX6567" fmla="*/ 1970721 w 8014260"/>
              <a:gd name="connsiteY6567" fmla="*/ 3268043 h 4925968"/>
              <a:gd name="connsiteX6568" fmla="*/ 1986632 w 8014260"/>
              <a:gd name="connsiteY6568" fmla="*/ 3280799 h 4925968"/>
              <a:gd name="connsiteX6569" fmla="*/ 1971477 w 8014260"/>
              <a:gd name="connsiteY6569" fmla="*/ 3279976 h 4925968"/>
              <a:gd name="connsiteX6570" fmla="*/ 1954260 w 8014260"/>
              <a:gd name="connsiteY6570" fmla="*/ 3267357 h 4925968"/>
              <a:gd name="connsiteX6571" fmla="*/ 1958763 w 8014260"/>
              <a:gd name="connsiteY6571" fmla="*/ 3264691 h 4925968"/>
              <a:gd name="connsiteX6572" fmla="*/ 3087610 w 8014260"/>
              <a:gd name="connsiteY6572" fmla="*/ 3264614 h 4925968"/>
              <a:gd name="connsiteX6573" fmla="*/ 3103109 w 8014260"/>
              <a:gd name="connsiteY6573" fmla="*/ 3265368 h 4925968"/>
              <a:gd name="connsiteX6574" fmla="*/ 3091931 w 8014260"/>
              <a:gd name="connsiteY6574" fmla="*/ 3274969 h 4925968"/>
              <a:gd name="connsiteX6575" fmla="*/ 3077735 w 8014260"/>
              <a:gd name="connsiteY6575" fmla="*/ 3274558 h 4925968"/>
              <a:gd name="connsiteX6576" fmla="*/ 3087610 w 8014260"/>
              <a:gd name="connsiteY6576" fmla="*/ 3264614 h 4925968"/>
              <a:gd name="connsiteX6577" fmla="*/ 3839521 w 8014260"/>
              <a:gd name="connsiteY6577" fmla="*/ 3264443 h 4925968"/>
              <a:gd name="connsiteX6578" fmla="*/ 3848368 w 8014260"/>
              <a:gd name="connsiteY6578" fmla="*/ 3270718 h 4925968"/>
              <a:gd name="connsiteX6579" fmla="*/ 3826285 w 8014260"/>
              <a:gd name="connsiteY6579" fmla="*/ 3300893 h 4925968"/>
              <a:gd name="connsiteX6580" fmla="*/ 3799814 w 8014260"/>
              <a:gd name="connsiteY6580" fmla="*/ 3298630 h 4925968"/>
              <a:gd name="connsiteX6581" fmla="*/ 3822239 w 8014260"/>
              <a:gd name="connsiteY6581" fmla="*/ 3269484 h 4925968"/>
              <a:gd name="connsiteX6582" fmla="*/ 3839521 w 8014260"/>
              <a:gd name="connsiteY6582" fmla="*/ 3264443 h 4925968"/>
              <a:gd name="connsiteX6583" fmla="*/ 7016550 w 8014260"/>
              <a:gd name="connsiteY6583" fmla="*/ 3264348 h 4925968"/>
              <a:gd name="connsiteX6584" fmla="*/ 7028628 w 8014260"/>
              <a:gd name="connsiteY6584" fmla="*/ 3273255 h 4925968"/>
              <a:gd name="connsiteX6585" fmla="*/ 6996464 w 8014260"/>
              <a:gd name="connsiteY6585" fmla="*/ 3304528 h 4925968"/>
              <a:gd name="connsiteX6586" fmla="*/ 6959294 w 8014260"/>
              <a:gd name="connsiteY6586" fmla="*/ 3300002 h 4925968"/>
              <a:gd name="connsiteX6587" fmla="*/ 6991253 w 8014260"/>
              <a:gd name="connsiteY6587" fmla="*/ 3267838 h 4925968"/>
              <a:gd name="connsiteX6588" fmla="*/ 7016550 w 8014260"/>
              <a:gd name="connsiteY6588" fmla="*/ 3264348 h 4925968"/>
              <a:gd name="connsiteX6589" fmla="*/ 3766055 w 8014260"/>
              <a:gd name="connsiteY6589" fmla="*/ 3264314 h 4925968"/>
              <a:gd name="connsiteX6590" fmla="*/ 3774988 w 8014260"/>
              <a:gd name="connsiteY6590" fmla="*/ 3269826 h 4925968"/>
              <a:gd name="connsiteX6591" fmla="*/ 3753042 w 8014260"/>
              <a:gd name="connsiteY6591" fmla="*/ 3295476 h 4925968"/>
              <a:gd name="connsiteX6592" fmla="*/ 3727530 w 8014260"/>
              <a:gd name="connsiteY6592" fmla="*/ 3294721 h 4925968"/>
              <a:gd name="connsiteX6593" fmla="*/ 3747761 w 8014260"/>
              <a:gd name="connsiteY6593" fmla="*/ 3269964 h 4925968"/>
              <a:gd name="connsiteX6594" fmla="*/ 3766055 w 8014260"/>
              <a:gd name="connsiteY6594" fmla="*/ 3264314 h 4925968"/>
              <a:gd name="connsiteX6595" fmla="*/ 2805403 w 8014260"/>
              <a:gd name="connsiteY6595" fmla="*/ 3262831 h 4925968"/>
              <a:gd name="connsiteX6596" fmla="*/ 2819051 w 8014260"/>
              <a:gd name="connsiteY6596" fmla="*/ 3267289 h 4925968"/>
              <a:gd name="connsiteX6597" fmla="*/ 2808558 w 8014260"/>
              <a:gd name="connsiteY6597" fmla="*/ 3276547 h 4925968"/>
              <a:gd name="connsiteX6598" fmla="*/ 2794842 w 8014260"/>
              <a:gd name="connsiteY6598" fmla="*/ 3272295 h 4925968"/>
              <a:gd name="connsiteX6599" fmla="*/ 2805403 w 8014260"/>
              <a:gd name="connsiteY6599" fmla="*/ 3262831 h 4925968"/>
              <a:gd name="connsiteX6600" fmla="*/ 3540169 w 8014260"/>
              <a:gd name="connsiteY6600" fmla="*/ 3261871 h 4925968"/>
              <a:gd name="connsiteX6601" fmla="*/ 3519527 w 8014260"/>
              <a:gd name="connsiteY6601" fmla="*/ 3275793 h 4925968"/>
              <a:gd name="connsiteX6602" fmla="*/ 3497787 w 8014260"/>
              <a:gd name="connsiteY6602" fmla="*/ 3280730 h 4925968"/>
              <a:gd name="connsiteX6603" fmla="*/ 3516783 w 8014260"/>
              <a:gd name="connsiteY6603" fmla="*/ 3268180 h 4925968"/>
              <a:gd name="connsiteX6604" fmla="*/ 3540169 w 8014260"/>
              <a:gd name="connsiteY6604" fmla="*/ 3261871 h 4925968"/>
              <a:gd name="connsiteX6605" fmla="*/ 1451982 w 8014260"/>
              <a:gd name="connsiteY6605" fmla="*/ 3261665 h 4925968"/>
              <a:gd name="connsiteX6606" fmla="*/ 1472969 w 8014260"/>
              <a:gd name="connsiteY6606" fmla="*/ 3275930 h 4925968"/>
              <a:gd name="connsiteX6607" fmla="*/ 1455824 w 8014260"/>
              <a:gd name="connsiteY6607" fmla="*/ 3286491 h 4925968"/>
              <a:gd name="connsiteX6608" fmla="*/ 1436760 w 8014260"/>
              <a:gd name="connsiteY6608" fmla="*/ 3273324 h 4925968"/>
              <a:gd name="connsiteX6609" fmla="*/ 1451982 w 8014260"/>
              <a:gd name="connsiteY6609" fmla="*/ 3261665 h 4925968"/>
              <a:gd name="connsiteX6610" fmla="*/ 1181915 w 8014260"/>
              <a:gd name="connsiteY6610" fmla="*/ 3260156 h 4925968"/>
              <a:gd name="connsiteX6611" fmla="*/ 1202764 w 8014260"/>
              <a:gd name="connsiteY6611" fmla="*/ 3272226 h 4925968"/>
              <a:gd name="connsiteX6612" fmla="*/ 1185823 w 8014260"/>
              <a:gd name="connsiteY6612" fmla="*/ 3287725 h 4925968"/>
              <a:gd name="connsiteX6613" fmla="*/ 1166897 w 8014260"/>
              <a:gd name="connsiteY6613" fmla="*/ 3276547 h 4925968"/>
              <a:gd name="connsiteX6614" fmla="*/ 1181915 w 8014260"/>
              <a:gd name="connsiteY6614" fmla="*/ 3260156 h 4925968"/>
              <a:gd name="connsiteX6615" fmla="*/ 2400370 w 8014260"/>
              <a:gd name="connsiteY6615" fmla="*/ 3259882 h 4925968"/>
              <a:gd name="connsiteX6616" fmla="*/ 2412852 w 8014260"/>
              <a:gd name="connsiteY6616" fmla="*/ 3270581 h 4925968"/>
              <a:gd name="connsiteX6617" fmla="*/ 2400439 w 8014260"/>
              <a:gd name="connsiteY6617" fmla="*/ 3272501 h 4925968"/>
              <a:gd name="connsiteX6618" fmla="*/ 2387889 w 8014260"/>
              <a:gd name="connsiteY6618" fmla="*/ 3261734 h 4925968"/>
              <a:gd name="connsiteX6619" fmla="*/ 2400370 w 8014260"/>
              <a:gd name="connsiteY6619" fmla="*/ 3259882 h 4925968"/>
              <a:gd name="connsiteX6620" fmla="*/ 6654499 w 8014260"/>
              <a:gd name="connsiteY6620" fmla="*/ 3259453 h 4925968"/>
              <a:gd name="connsiteX6621" fmla="*/ 6666389 w 8014260"/>
              <a:gd name="connsiteY6621" fmla="*/ 3274146 h 4925968"/>
              <a:gd name="connsiteX6622" fmla="*/ 6635734 w 8014260"/>
              <a:gd name="connsiteY6622" fmla="*/ 3313100 h 4925968"/>
              <a:gd name="connsiteX6623" fmla="*/ 6600073 w 8014260"/>
              <a:gd name="connsiteY6623" fmla="*/ 3299452 h 4925968"/>
              <a:gd name="connsiteX6624" fmla="*/ 6630316 w 8014260"/>
              <a:gd name="connsiteY6624" fmla="*/ 3259882 h 4925968"/>
              <a:gd name="connsiteX6625" fmla="*/ 6654499 w 8014260"/>
              <a:gd name="connsiteY6625" fmla="*/ 3259453 h 4925968"/>
              <a:gd name="connsiteX6626" fmla="*/ 3414668 w 8014260"/>
              <a:gd name="connsiteY6626" fmla="*/ 3259265 h 4925968"/>
              <a:gd name="connsiteX6627" fmla="*/ 3399786 w 8014260"/>
              <a:gd name="connsiteY6627" fmla="*/ 3266946 h 4925968"/>
              <a:gd name="connsiteX6628" fmla="*/ 3381887 w 8014260"/>
              <a:gd name="connsiteY6628" fmla="*/ 3272158 h 4925968"/>
              <a:gd name="connsiteX6629" fmla="*/ 3395329 w 8014260"/>
              <a:gd name="connsiteY6629" fmla="*/ 3265163 h 4925968"/>
              <a:gd name="connsiteX6630" fmla="*/ 3414668 w 8014260"/>
              <a:gd name="connsiteY6630" fmla="*/ 3259265 h 4925968"/>
              <a:gd name="connsiteX6631" fmla="*/ 3326680 w 8014260"/>
              <a:gd name="connsiteY6631" fmla="*/ 3258510 h 4925968"/>
              <a:gd name="connsiteX6632" fmla="*/ 3313444 w 8014260"/>
              <a:gd name="connsiteY6632" fmla="*/ 3267083 h 4925968"/>
              <a:gd name="connsiteX6633" fmla="*/ 3297671 w 8014260"/>
              <a:gd name="connsiteY6633" fmla="*/ 3269963 h 4925968"/>
              <a:gd name="connsiteX6634" fmla="*/ 3309329 w 8014260"/>
              <a:gd name="connsiteY6634" fmla="*/ 3261528 h 4925968"/>
              <a:gd name="connsiteX6635" fmla="*/ 3326680 w 8014260"/>
              <a:gd name="connsiteY6635" fmla="*/ 3258510 h 4925968"/>
              <a:gd name="connsiteX6636" fmla="*/ 4340832 w 8014260"/>
              <a:gd name="connsiteY6636" fmla="*/ 3257096 h 4925968"/>
              <a:gd name="connsiteX6637" fmla="*/ 4351128 w 8014260"/>
              <a:gd name="connsiteY6637" fmla="*/ 3269278 h 4925968"/>
              <a:gd name="connsiteX6638" fmla="*/ 4328565 w 8014260"/>
              <a:gd name="connsiteY6638" fmla="*/ 3303842 h 4925968"/>
              <a:gd name="connsiteX6639" fmla="*/ 4296744 w 8014260"/>
              <a:gd name="connsiteY6639" fmla="*/ 3293143 h 4925968"/>
              <a:gd name="connsiteX6640" fmla="*/ 4321021 w 8014260"/>
              <a:gd name="connsiteY6640" fmla="*/ 3259265 h 4925968"/>
              <a:gd name="connsiteX6641" fmla="*/ 4340832 w 8014260"/>
              <a:gd name="connsiteY6641" fmla="*/ 3257096 h 4925968"/>
              <a:gd name="connsiteX6642" fmla="*/ 1315439 w 8014260"/>
              <a:gd name="connsiteY6642" fmla="*/ 3254395 h 4925968"/>
              <a:gd name="connsiteX6643" fmla="*/ 1337316 w 8014260"/>
              <a:gd name="connsiteY6643" fmla="*/ 3266946 h 4925968"/>
              <a:gd name="connsiteX6644" fmla="*/ 1321817 w 8014260"/>
              <a:gd name="connsiteY6644" fmla="*/ 3280936 h 4925968"/>
              <a:gd name="connsiteX6645" fmla="*/ 1301861 w 8014260"/>
              <a:gd name="connsiteY6645" fmla="*/ 3269346 h 4925968"/>
              <a:gd name="connsiteX6646" fmla="*/ 1315439 w 8014260"/>
              <a:gd name="connsiteY6646" fmla="*/ 3254395 h 4925968"/>
              <a:gd name="connsiteX6647" fmla="*/ 1649427 w 8014260"/>
              <a:gd name="connsiteY6647" fmla="*/ 3253779 h 4925968"/>
              <a:gd name="connsiteX6648" fmla="*/ 1668561 w 8014260"/>
              <a:gd name="connsiteY6648" fmla="*/ 3267495 h 4925968"/>
              <a:gd name="connsiteX6649" fmla="*/ 1653608 w 8014260"/>
              <a:gd name="connsiteY6649" fmla="*/ 3273736 h 4925968"/>
              <a:gd name="connsiteX6650" fmla="*/ 1632828 w 8014260"/>
              <a:gd name="connsiteY6650" fmla="*/ 3259060 h 4925968"/>
              <a:gd name="connsiteX6651" fmla="*/ 1649427 w 8014260"/>
              <a:gd name="connsiteY6651" fmla="*/ 3253779 h 4925968"/>
              <a:gd name="connsiteX6652" fmla="*/ 298260 w 8014260"/>
              <a:gd name="connsiteY6652" fmla="*/ 3253710 h 4925968"/>
              <a:gd name="connsiteX6653" fmla="*/ 288317 w 8014260"/>
              <a:gd name="connsiteY6653" fmla="*/ 3272295 h 4925968"/>
              <a:gd name="connsiteX6654" fmla="*/ 278167 w 8014260"/>
              <a:gd name="connsiteY6654" fmla="*/ 3276890 h 4925968"/>
              <a:gd name="connsiteX6655" fmla="*/ 286462 w 8014260"/>
              <a:gd name="connsiteY6655" fmla="*/ 3261528 h 4925968"/>
              <a:gd name="connsiteX6656" fmla="*/ 298260 w 8014260"/>
              <a:gd name="connsiteY6656" fmla="*/ 3253710 h 4925968"/>
              <a:gd name="connsiteX6657" fmla="*/ 3013475 w 8014260"/>
              <a:gd name="connsiteY6657" fmla="*/ 3252133 h 4925968"/>
              <a:gd name="connsiteX6658" fmla="*/ 3028905 w 8014260"/>
              <a:gd name="connsiteY6658" fmla="*/ 3254670 h 4925968"/>
              <a:gd name="connsiteX6659" fmla="*/ 3016218 w 8014260"/>
              <a:gd name="connsiteY6659" fmla="*/ 3265026 h 4925968"/>
              <a:gd name="connsiteX6660" fmla="*/ 3003737 w 8014260"/>
              <a:gd name="connsiteY6660" fmla="*/ 3261734 h 4925968"/>
              <a:gd name="connsiteX6661" fmla="*/ 3013475 w 8014260"/>
              <a:gd name="connsiteY6661" fmla="*/ 3252133 h 4925968"/>
              <a:gd name="connsiteX6662" fmla="*/ 6942003 w 8014260"/>
              <a:gd name="connsiteY6662" fmla="*/ 3251344 h 4925968"/>
              <a:gd name="connsiteX6663" fmla="*/ 6953807 w 8014260"/>
              <a:gd name="connsiteY6663" fmla="*/ 3262145 h 4925968"/>
              <a:gd name="connsiteX6664" fmla="*/ 6921369 w 8014260"/>
              <a:gd name="connsiteY6664" fmla="*/ 3295132 h 4925968"/>
              <a:gd name="connsiteX6665" fmla="*/ 6886050 w 8014260"/>
              <a:gd name="connsiteY6665" fmla="*/ 3287863 h 4925968"/>
              <a:gd name="connsiteX6666" fmla="*/ 6916980 w 8014260"/>
              <a:gd name="connsiteY6666" fmla="*/ 3253916 h 4925968"/>
              <a:gd name="connsiteX6667" fmla="*/ 6942003 w 8014260"/>
              <a:gd name="connsiteY6667" fmla="*/ 3251344 h 4925968"/>
              <a:gd name="connsiteX6668" fmla="*/ 5771351 w 8014260"/>
              <a:gd name="connsiteY6668" fmla="*/ 3250555 h 4925968"/>
              <a:gd name="connsiteX6669" fmla="*/ 5806670 w 8014260"/>
              <a:gd name="connsiteY6669" fmla="*/ 3280937 h 4925968"/>
              <a:gd name="connsiteX6670" fmla="*/ 5781227 w 8014260"/>
              <a:gd name="connsiteY6670" fmla="*/ 3327777 h 4925968"/>
              <a:gd name="connsiteX6671" fmla="*/ 5744605 w 8014260"/>
              <a:gd name="connsiteY6671" fmla="*/ 3298836 h 4925968"/>
              <a:gd name="connsiteX6672" fmla="*/ 5771351 w 8014260"/>
              <a:gd name="connsiteY6672" fmla="*/ 3250555 h 4925968"/>
              <a:gd name="connsiteX6673" fmla="*/ 986396 w 8014260"/>
              <a:gd name="connsiteY6673" fmla="*/ 3248429 h 4925968"/>
              <a:gd name="connsiteX6674" fmla="*/ 993253 w 8014260"/>
              <a:gd name="connsiteY6674" fmla="*/ 3255561 h 4925968"/>
              <a:gd name="connsiteX6675" fmla="*/ 979468 w 8014260"/>
              <a:gd name="connsiteY6675" fmla="*/ 3273529 h 4925968"/>
              <a:gd name="connsiteX6676" fmla="*/ 958415 w 8014260"/>
              <a:gd name="connsiteY6676" fmla="*/ 3266329 h 4925968"/>
              <a:gd name="connsiteX6677" fmla="*/ 973777 w 8014260"/>
              <a:gd name="connsiteY6677" fmla="*/ 3248498 h 4925968"/>
              <a:gd name="connsiteX6678" fmla="*/ 986396 w 8014260"/>
              <a:gd name="connsiteY6678" fmla="*/ 3248429 h 4925968"/>
              <a:gd name="connsiteX6679" fmla="*/ 2595000 w 8014260"/>
              <a:gd name="connsiteY6679" fmla="*/ 3246989 h 4925968"/>
              <a:gd name="connsiteX6680" fmla="*/ 2608030 w 8014260"/>
              <a:gd name="connsiteY6680" fmla="*/ 3254327 h 4925968"/>
              <a:gd name="connsiteX6681" fmla="*/ 2600075 w 8014260"/>
              <a:gd name="connsiteY6681" fmla="*/ 3262214 h 4925968"/>
              <a:gd name="connsiteX6682" fmla="*/ 2585947 w 8014260"/>
              <a:gd name="connsiteY6682" fmla="*/ 3255767 h 4925968"/>
              <a:gd name="connsiteX6683" fmla="*/ 2595000 w 8014260"/>
              <a:gd name="connsiteY6683" fmla="*/ 3246989 h 4925968"/>
              <a:gd name="connsiteX6684" fmla="*/ 3526659 w 8014260"/>
              <a:gd name="connsiteY6684" fmla="*/ 3246646 h 4925968"/>
              <a:gd name="connsiteX6685" fmla="*/ 3507731 w 8014260"/>
              <a:gd name="connsiteY6685" fmla="*/ 3257481 h 4925968"/>
              <a:gd name="connsiteX6686" fmla="*/ 3485854 w 8014260"/>
              <a:gd name="connsiteY6686" fmla="*/ 3264614 h 4925968"/>
              <a:gd name="connsiteX6687" fmla="*/ 3504508 w 8014260"/>
              <a:gd name="connsiteY6687" fmla="*/ 3254190 h 4925968"/>
              <a:gd name="connsiteX6688" fmla="*/ 3526659 w 8014260"/>
              <a:gd name="connsiteY6688" fmla="*/ 3246646 h 4925968"/>
              <a:gd name="connsiteX6689" fmla="*/ 3395037 w 8014260"/>
              <a:gd name="connsiteY6689" fmla="*/ 3244965 h 4925968"/>
              <a:gd name="connsiteX6690" fmla="*/ 3400815 w 8014260"/>
              <a:gd name="connsiteY6690" fmla="*/ 3245000 h 4925968"/>
              <a:gd name="connsiteX6691" fmla="*/ 3386825 w 8014260"/>
              <a:gd name="connsiteY6691" fmla="*/ 3253298 h 4925968"/>
              <a:gd name="connsiteX6692" fmla="*/ 3370571 w 8014260"/>
              <a:gd name="connsiteY6692" fmla="*/ 3256796 h 4925968"/>
              <a:gd name="connsiteX6693" fmla="*/ 3382778 w 8014260"/>
              <a:gd name="connsiteY6693" fmla="*/ 3248840 h 4925968"/>
              <a:gd name="connsiteX6694" fmla="*/ 3395037 w 8014260"/>
              <a:gd name="connsiteY6694" fmla="*/ 3244965 h 4925968"/>
              <a:gd name="connsiteX6695" fmla="*/ 4942905 w 8014260"/>
              <a:gd name="connsiteY6695" fmla="*/ 3244863 h 4925968"/>
              <a:gd name="connsiteX6696" fmla="*/ 4974521 w 8014260"/>
              <a:gd name="connsiteY6696" fmla="*/ 3273392 h 4925968"/>
              <a:gd name="connsiteX6697" fmla="*/ 4950243 w 8014260"/>
              <a:gd name="connsiteY6697" fmla="*/ 3318518 h 4925968"/>
              <a:gd name="connsiteX6698" fmla="*/ 4916776 w 8014260"/>
              <a:gd name="connsiteY6698" fmla="*/ 3287862 h 4925968"/>
              <a:gd name="connsiteX6699" fmla="*/ 4942905 w 8014260"/>
              <a:gd name="connsiteY6699" fmla="*/ 3244863 h 4925968"/>
              <a:gd name="connsiteX6700" fmla="*/ 5285462 w 8014260"/>
              <a:gd name="connsiteY6700" fmla="*/ 3243628 h 4925968"/>
              <a:gd name="connsiteX6701" fmla="*/ 5319477 w 8014260"/>
              <a:gd name="connsiteY6701" fmla="*/ 3283610 h 4925968"/>
              <a:gd name="connsiteX6702" fmla="*/ 5293212 w 8014260"/>
              <a:gd name="connsiteY6702" fmla="*/ 3326267 h 4925968"/>
              <a:gd name="connsiteX6703" fmla="*/ 5260156 w 8014260"/>
              <a:gd name="connsiteY6703" fmla="*/ 3293966 h 4925968"/>
              <a:gd name="connsiteX6704" fmla="*/ 5285462 w 8014260"/>
              <a:gd name="connsiteY6704" fmla="*/ 3243628 h 4925968"/>
              <a:gd name="connsiteX6705" fmla="*/ 3605081 w 8014260"/>
              <a:gd name="connsiteY6705" fmla="*/ 3242583 h 4925968"/>
              <a:gd name="connsiteX6706" fmla="*/ 3613002 w 8014260"/>
              <a:gd name="connsiteY6706" fmla="*/ 3242600 h 4925968"/>
              <a:gd name="connsiteX6707" fmla="*/ 3593868 w 8014260"/>
              <a:gd name="connsiteY6707" fmla="*/ 3257962 h 4925968"/>
              <a:gd name="connsiteX6708" fmla="*/ 3569522 w 8014260"/>
              <a:gd name="connsiteY6708" fmla="*/ 3263723 h 4925968"/>
              <a:gd name="connsiteX6709" fmla="*/ 3588931 w 8014260"/>
              <a:gd name="connsiteY6709" fmla="*/ 3248841 h 4925968"/>
              <a:gd name="connsiteX6710" fmla="*/ 3605081 w 8014260"/>
              <a:gd name="connsiteY6710" fmla="*/ 3242583 h 4925968"/>
              <a:gd name="connsiteX6711" fmla="*/ 3513081 w 8014260"/>
              <a:gd name="connsiteY6711" fmla="*/ 3240954 h 4925968"/>
              <a:gd name="connsiteX6712" fmla="*/ 3494495 w 8014260"/>
              <a:gd name="connsiteY6712" fmla="*/ 3250281 h 4925968"/>
              <a:gd name="connsiteX6713" fmla="*/ 3474539 w 8014260"/>
              <a:gd name="connsiteY6713" fmla="*/ 3257551 h 4925968"/>
              <a:gd name="connsiteX6714" fmla="*/ 3493330 w 8014260"/>
              <a:gd name="connsiteY6714" fmla="*/ 3248292 h 4925968"/>
              <a:gd name="connsiteX6715" fmla="*/ 3513081 w 8014260"/>
              <a:gd name="connsiteY6715" fmla="*/ 3240954 h 4925968"/>
              <a:gd name="connsiteX6716" fmla="*/ 625522 w 8014260"/>
              <a:gd name="connsiteY6716" fmla="*/ 3239103 h 4925968"/>
              <a:gd name="connsiteX6717" fmla="*/ 613660 w 8014260"/>
              <a:gd name="connsiteY6717" fmla="*/ 3259403 h 4925968"/>
              <a:gd name="connsiteX6718" fmla="*/ 597065 w 8014260"/>
              <a:gd name="connsiteY6718" fmla="*/ 3267975 h 4925968"/>
              <a:gd name="connsiteX6719" fmla="*/ 608109 w 8014260"/>
              <a:gd name="connsiteY6719" fmla="*/ 3249184 h 4925968"/>
              <a:gd name="connsiteX6720" fmla="*/ 625522 w 8014260"/>
              <a:gd name="connsiteY6720" fmla="*/ 3239103 h 4925968"/>
              <a:gd name="connsiteX6721" fmla="*/ 3501148 w 8014260"/>
              <a:gd name="connsiteY6721" fmla="*/ 3238759 h 4925968"/>
              <a:gd name="connsiteX6722" fmla="*/ 3482426 w 8014260"/>
              <a:gd name="connsiteY6722" fmla="*/ 3247537 h 4925968"/>
              <a:gd name="connsiteX6723" fmla="*/ 3465487 w 8014260"/>
              <a:gd name="connsiteY6723" fmla="*/ 3253641 h 4925968"/>
              <a:gd name="connsiteX6724" fmla="*/ 3482700 w 8014260"/>
              <a:gd name="connsiteY6724" fmla="*/ 3245480 h 4925968"/>
              <a:gd name="connsiteX6725" fmla="*/ 3501148 w 8014260"/>
              <a:gd name="connsiteY6725" fmla="*/ 3238759 h 4925968"/>
              <a:gd name="connsiteX6726" fmla="*/ 7299117 w 8014260"/>
              <a:gd name="connsiteY6726" fmla="*/ 3236685 h 4925968"/>
              <a:gd name="connsiteX6727" fmla="*/ 7311453 w 8014260"/>
              <a:gd name="connsiteY6727" fmla="*/ 3242669 h 4925968"/>
              <a:gd name="connsiteX6728" fmla="*/ 7277506 w 8014260"/>
              <a:gd name="connsiteY6728" fmla="*/ 3264957 h 4925968"/>
              <a:gd name="connsiteX6729" fmla="*/ 7240815 w 8014260"/>
              <a:gd name="connsiteY6729" fmla="*/ 3261940 h 4925968"/>
              <a:gd name="connsiteX6730" fmla="*/ 7273254 w 8014260"/>
              <a:gd name="connsiteY6730" fmla="*/ 3239445 h 4925968"/>
              <a:gd name="connsiteX6731" fmla="*/ 7299117 w 8014260"/>
              <a:gd name="connsiteY6731" fmla="*/ 3236685 h 4925968"/>
              <a:gd name="connsiteX6732" fmla="*/ 6340496 w 8014260"/>
              <a:gd name="connsiteY6732" fmla="*/ 3236496 h 4925968"/>
              <a:gd name="connsiteX6733" fmla="*/ 6375678 w 8014260"/>
              <a:gd name="connsiteY6733" fmla="*/ 3255767 h 4925968"/>
              <a:gd name="connsiteX6734" fmla="*/ 6346051 w 8014260"/>
              <a:gd name="connsiteY6734" fmla="*/ 3299590 h 4925968"/>
              <a:gd name="connsiteX6735" fmla="*/ 6311144 w 8014260"/>
              <a:gd name="connsiteY6735" fmla="*/ 3280456 h 4925968"/>
              <a:gd name="connsiteX6736" fmla="*/ 6340496 w 8014260"/>
              <a:gd name="connsiteY6736" fmla="*/ 3236496 h 4925968"/>
              <a:gd name="connsiteX6737" fmla="*/ 3487638 w 8014260"/>
              <a:gd name="connsiteY6737" fmla="*/ 3235948 h 4925968"/>
              <a:gd name="connsiteX6738" fmla="*/ 3472550 w 8014260"/>
              <a:gd name="connsiteY6738" fmla="*/ 3243561 h 4925968"/>
              <a:gd name="connsiteX6739" fmla="*/ 3454171 w 8014260"/>
              <a:gd name="connsiteY6739" fmla="*/ 3249801 h 4925968"/>
              <a:gd name="connsiteX6740" fmla="*/ 3469464 w 8014260"/>
              <a:gd name="connsiteY6740" fmla="*/ 3242120 h 4925968"/>
              <a:gd name="connsiteX6741" fmla="*/ 3487638 w 8014260"/>
              <a:gd name="connsiteY6741" fmla="*/ 3235948 h 4925968"/>
              <a:gd name="connsiteX6742" fmla="*/ 2460171 w 8014260"/>
              <a:gd name="connsiteY6742" fmla="*/ 3234508 h 4925968"/>
              <a:gd name="connsiteX6743" fmla="*/ 2472105 w 8014260"/>
              <a:gd name="connsiteY6743" fmla="*/ 3245069 h 4925968"/>
              <a:gd name="connsiteX6744" fmla="*/ 2460309 w 8014260"/>
              <a:gd name="connsiteY6744" fmla="*/ 3248978 h 4925968"/>
              <a:gd name="connsiteX6745" fmla="*/ 2449542 w 8014260"/>
              <a:gd name="connsiteY6745" fmla="*/ 3239651 h 4925968"/>
              <a:gd name="connsiteX6746" fmla="*/ 2460171 w 8014260"/>
              <a:gd name="connsiteY6746" fmla="*/ 3234508 h 4925968"/>
              <a:gd name="connsiteX6747" fmla="*/ 4266012 w 8014260"/>
              <a:gd name="connsiteY6747" fmla="*/ 3234456 h 4925968"/>
              <a:gd name="connsiteX6748" fmla="*/ 4276856 w 8014260"/>
              <a:gd name="connsiteY6748" fmla="*/ 3245069 h 4925968"/>
              <a:gd name="connsiteX6749" fmla="*/ 4253333 w 8014260"/>
              <a:gd name="connsiteY6749" fmla="*/ 3278948 h 4925968"/>
              <a:gd name="connsiteX6750" fmla="*/ 4224392 w 8014260"/>
              <a:gd name="connsiteY6750" fmla="*/ 3272432 h 4925968"/>
              <a:gd name="connsiteX6751" fmla="*/ 4246063 w 8014260"/>
              <a:gd name="connsiteY6751" fmla="*/ 3238142 h 4925968"/>
              <a:gd name="connsiteX6752" fmla="*/ 4266012 w 8014260"/>
              <a:gd name="connsiteY6752" fmla="*/ 3234456 h 4925968"/>
              <a:gd name="connsiteX6753" fmla="*/ 6867338 w 8014260"/>
              <a:gd name="connsiteY6753" fmla="*/ 3233908 h 4925968"/>
              <a:gd name="connsiteX6754" fmla="*/ 6879193 w 8014260"/>
              <a:gd name="connsiteY6754" fmla="*/ 3245961 h 4925968"/>
              <a:gd name="connsiteX6755" fmla="*/ 6848881 w 8014260"/>
              <a:gd name="connsiteY6755" fmla="*/ 3279016 h 4925968"/>
              <a:gd name="connsiteX6756" fmla="*/ 6811299 w 8014260"/>
              <a:gd name="connsiteY6756" fmla="*/ 3269826 h 4925968"/>
              <a:gd name="connsiteX6757" fmla="*/ 6841749 w 8014260"/>
              <a:gd name="connsiteY6757" fmla="*/ 3236154 h 4925968"/>
              <a:gd name="connsiteX6758" fmla="*/ 6867338 w 8014260"/>
              <a:gd name="connsiteY6758" fmla="*/ 3233908 h 4925968"/>
              <a:gd name="connsiteX6759" fmla="*/ 1709776 w 8014260"/>
              <a:gd name="connsiteY6759" fmla="*/ 3233204 h 4925968"/>
              <a:gd name="connsiteX6760" fmla="*/ 1728498 w 8014260"/>
              <a:gd name="connsiteY6760" fmla="*/ 3247743 h 4925968"/>
              <a:gd name="connsiteX6761" fmla="*/ 1712928 w 8014260"/>
              <a:gd name="connsiteY6761" fmla="*/ 3252064 h 4925968"/>
              <a:gd name="connsiteX6762" fmla="*/ 1694067 w 8014260"/>
              <a:gd name="connsiteY6762" fmla="*/ 3237662 h 4925968"/>
              <a:gd name="connsiteX6763" fmla="*/ 1709776 w 8014260"/>
              <a:gd name="connsiteY6763" fmla="*/ 3233204 h 4925968"/>
              <a:gd name="connsiteX6764" fmla="*/ 4527928 w 8014260"/>
              <a:gd name="connsiteY6764" fmla="*/ 3232930 h 4925968"/>
              <a:gd name="connsiteX6765" fmla="*/ 4558034 w 8014260"/>
              <a:gd name="connsiteY6765" fmla="*/ 3249321 h 4925968"/>
              <a:gd name="connsiteX6766" fmla="*/ 4533414 w 8014260"/>
              <a:gd name="connsiteY6766" fmla="*/ 3288411 h 4925968"/>
              <a:gd name="connsiteX6767" fmla="*/ 4503376 w 8014260"/>
              <a:gd name="connsiteY6767" fmla="*/ 3271609 h 4925968"/>
              <a:gd name="connsiteX6768" fmla="*/ 4527928 w 8014260"/>
              <a:gd name="connsiteY6768" fmla="*/ 3232930 h 4925968"/>
              <a:gd name="connsiteX6769" fmla="*/ 6124401 w 8014260"/>
              <a:gd name="connsiteY6769" fmla="*/ 3232039 h 4925968"/>
              <a:gd name="connsiteX6770" fmla="*/ 6159720 w 8014260"/>
              <a:gd name="connsiteY6770" fmla="*/ 3256453 h 4925968"/>
              <a:gd name="connsiteX6771" fmla="*/ 6132425 w 8014260"/>
              <a:gd name="connsiteY6771" fmla="*/ 3302607 h 4925968"/>
              <a:gd name="connsiteX6772" fmla="*/ 6097244 w 8014260"/>
              <a:gd name="connsiteY6772" fmla="*/ 3277987 h 4925968"/>
              <a:gd name="connsiteX6773" fmla="*/ 6124401 w 8014260"/>
              <a:gd name="connsiteY6773" fmla="*/ 3232039 h 4925968"/>
              <a:gd name="connsiteX6774" fmla="*/ 2940711 w 8014260"/>
              <a:gd name="connsiteY6774" fmla="*/ 3231970 h 4925968"/>
              <a:gd name="connsiteX6775" fmla="*/ 2953536 w 8014260"/>
              <a:gd name="connsiteY6775" fmla="*/ 3236428 h 4925968"/>
              <a:gd name="connsiteX6776" fmla="*/ 2942152 w 8014260"/>
              <a:gd name="connsiteY6776" fmla="*/ 3246235 h 4925968"/>
              <a:gd name="connsiteX6777" fmla="*/ 2929190 w 8014260"/>
              <a:gd name="connsiteY6777" fmla="*/ 3241983 h 4925968"/>
              <a:gd name="connsiteX6778" fmla="*/ 2940711 w 8014260"/>
              <a:gd name="connsiteY6778" fmla="*/ 3231970 h 4925968"/>
              <a:gd name="connsiteX6779" fmla="*/ 2731200 w 8014260"/>
              <a:gd name="connsiteY6779" fmla="*/ 3230804 h 4925968"/>
              <a:gd name="connsiteX6780" fmla="*/ 2742515 w 8014260"/>
              <a:gd name="connsiteY6780" fmla="*/ 3236153 h 4925968"/>
              <a:gd name="connsiteX6781" fmla="*/ 2733737 w 8014260"/>
              <a:gd name="connsiteY6781" fmla="*/ 3246372 h 4925968"/>
              <a:gd name="connsiteX6782" fmla="*/ 2720638 w 8014260"/>
              <a:gd name="connsiteY6782" fmla="*/ 3240611 h 4925968"/>
              <a:gd name="connsiteX6783" fmla="*/ 2731200 w 8014260"/>
              <a:gd name="connsiteY6783" fmla="*/ 3230804 h 4925968"/>
              <a:gd name="connsiteX6784" fmla="*/ 7225822 w 8014260"/>
              <a:gd name="connsiteY6784" fmla="*/ 3229964 h 4925968"/>
              <a:gd name="connsiteX6785" fmla="*/ 7237523 w 8014260"/>
              <a:gd name="connsiteY6785" fmla="*/ 3236702 h 4925968"/>
              <a:gd name="connsiteX6786" fmla="*/ 7206594 w 8014260"/>
              <a:gd name="connsiteY6786" fmla="*/ 3260294 h 4925968"/>
              <a:gd name="connsiteX6787" fmla="*/ 7167983 w 8014260"/>
              <a:gd name="connsiteY6787" fmla="*/ 3257139 h 4925968"/>
              <a:gd name="connsiteX6788" fmla="*/ 7200902 w 8014260"/>
              <a:gd name="connsiteY6788" fmla="*/ 3232587 h 4925968"/>
              <a:gd name="connsiteX6789" fmla="*/ 7225822 w 8014260"/>
              <a:gd name="connsiteY6789" fmla="*/ 3229964 h 4925968"/>
              <a:gd name="connsiteX6790" fmla="*/ 4736000 w 8014260"/>
              <a:gd name="connsiteY6790" fmla="*/ 3228884 h 4925968"/>
              <a:gd name="connsiteX6791" fmla="*/ 4766449 w 8014260"/>
              <a:gd name="connsiteY6791" fmla="*/ 3251173 h 4925968"/>
              <a:gd name="connsiteX6792" fmla="*/ 4741006 w 8014260"/>
              <a:gd name="connsiteY6792" fmla="*/ 3292870 h 4925968"/>
              <a:gd name="connsiteX6793" fmla="*/ 4709322 w 8014260"/>
              <a:gd name="connsiteY6793" fmla="*/ 3269072 h 4925968"/>
              <a:gd name="connsiteX6794" fmla="*/ 4736000 w 8014260"/>
              <a:gd name="connsiteY6794" fmla="*/ 3228884 h 4925968"/>
              <a:gd name="connsiteX6795" fmla="*/ 5422279 w 8014260"/>
              <a:gd name="connsiteY6795" fmla="*/ 3228267 h 4925968"/>
              <a:gd name="connsiteX6796" fmla="*/ 5455198 w 8014260"/>
              <a:gd name="connsiteY6796" fmla="*/ 3264203 h 4925968"/>
              <a:gd name="connsiteX6797" fmla="*/ 5427902 w 8014260"/>
              <a:gd name="connsiteY6797" fmla="*/ 3310151 h 4925968"/>
              <a:gd name="connsiteX6798" fmla="*/ 5395396 w 8014260"/>
              <a:gd name="connsiteY6798" fmla="*/ 3273804 h 4925968"/>
              <a:gd name="connsiteX6799" fmla="*/ 5422279 w 8014260"/>
              <a:gd name="connsiteY6799" fmla="*/ 3228267 h 4925968"/>
              <a:gd name="connsiteX6800" fmla="*/ 6555495 w 8014260"/>
              <a:gd name="connsiteY6800" fmla="*/ 3227923 h 4925968"/>
              <a:gd name="connsiteX6801" fmla="*/ 6589854 w 8014260"/>
              <a:gd name="connsiteY6801" fmla="*/ 3246303 h 4925968"/>
              <a:gd name="connsiteX6802" fmla="*/ 6560570 w 8014260"/>
              <a:gd name="connsiteY6802" fmla="*/ 3284228 h 4925968"/>
              <a:gd name="connsiteX6803" fmla="*/ 6524428 w 8014260"/>
              <a:gd name="connsiteY6803" fmla="*/ 3267768 h 4925968"/>
              <a:gd name="connsiteX6804" fmla="*/ 6555495 w 8014260"/>
              <a:gd name="connsiteY6804" fmla="*/ 3227923 h 4925968"/>
              <a:gd name="connsiteX6805" fmla="*/ 3474196 w 8014260"/>
              <a:gd name="connsiteY6805" fmla="*/ 3226827 h 4925968"/>
              <a:gd name="connsiteX6806" fmla="*/ 3459451 w 8014260"/>
              <a:gd name="connsiteY6806" fmla="*/ 3234919 h 4925968"/>
              <a:gd name="connsiteX6807" fmla="*/ 3442786 w 8014260"/>
              <a:gd name="connsiteY6807" fmla="*/ 3239514 h 4925968"/>
              <a:gd name="connsiteX6808" fmla="*/ 3458834 w 8014260"/>
              <a:gd name="connsiteY6808" fmla="*/ 3230530 h 4925968"/>
              <a:gd name="connsiteX6809" fmla="*/ 3474196 w 8014260"/>
              <a:gd name="connsiteY6809" fmla="*/ 3226827 h 4925968"/>
              <a:gd name="connsiteX6810" fmla="*/ 1514047 w 8014260"/>
              <a:gd name="connsiteY6810" fmla="*/ 3226827 h 4925968"/>
              <a:gd name="connsiteX6811" fmla="*/ 1532497 w 8014260"/>
              <a:gd name="connsiteY6811" fmla="*/ 3240955 h 4925968"/>
              <a:gd name="connsiteX6812" fmla="*/ 1516719 w 8014260"/>
              <a:gd name="connsiteY6812" fmla="*/ 3248841 h 4925968"/>
              <a:gd name="connsiteX6813" fmla="*/ 1496627 w 8014260"/>
              <a:gd name="connsiteY6813" fmla="*/ 3233685 h 4925968"/>
              <a:gd name="connsiteX6814" fmla="*/ 1514047 w 8014260"/>
              <a:gd name="connsiteY6814" fmla="*/ 3226827 h 4925968"/>
              <a:gd name="connsiteX6815" fmla="*/ 450397 w 8014260"/>
              <a:gd name="connsiteY6815" fmla="*/ 3225892 h 4925968"/>
              <a:gd name="connsiteX6816" fmla="*/ 453800 w 8014260"/>
              <a:gd name="connsiteY6816" fmla="*/ 3226209 h 4925968"/>
              <a:gd name="connsiteX6817" fmla="*/ 445092 w 8014260"/>
              <a:gd name="connsiteY6817" fmla="*/ 3243834 h 4925968"/>
              <a:gd name="connsiteX6818" fmla="*/ 432746 w 8014260"/>
              <a:gd name="connsiteY6818" fmla="*/ 3254327 h 4925968"/>
              <a:gd name="connsiteX6819" fmla="*/ 442826 w 8014260"/>
              <a:gd name="connsiteY6819" fmla="*/ 3233959 h 4925968"/>
              <a:gd name="connsiteX6820" fmla="*/ 450397 w 8014260"/>
              <a:gd name="connsiteY6820" fmla="*/ 3225892 h 4925968"/>
              <a:gd name="connsiteX6821" fmla="*/ 3679078 w 8014260"/>
              <a:gd name="connsiteY6821" fmla="*/ 3224838 h 4925968"/>
              <a:gd name="connsiteX6822" fmla="*/ 3686314 w 8014260"/>
              <a:gd name="connsiteY6822" fmla="*/ 3226209 h 4925968"/>
              <a:gd name="connsiteX6823" fmla="*/ 3666288 w 8014260"/>
              <a:gd name="connsiteY6823" fmla="*/ 3243697 h 4925968"/>
              <a:gd name="connsiteX6824" fmla="*/ 3642422 w 8014260"/>
              <a:gd name="connsiteY6824" fmla="*/ 3248086 h 4925968"/>
              <a:gd name="connsiteX6825" fmla="*/ 3663614 w 8014260"/>
              <a:gd name="connsiteY6825" fmla="*/ 3230256 h 4925968"/>
              <a:gd name="connsiteX6826" fmla="*/ 3679078 w 8014260"/>
              <a:gd name="connsiteY6826" fmla="*/ 3224838 h 4925968"/>
              <a:gd name="connsiteX6827" fmla="*/ 539318 w 8014260"/>
              <a:gd name="connsiteY6827" fmla="*/ 3223740 h 4925968"/>
              <a:gd name="connsiteX6828" fmla="*/ 528897 w 8014260"/>
              <a:gd name="connsiteY6828" fmla="*/ 3243834 h 4925968"/>
              <a:gd name="connsiteX6829" fmla="*/ 514633 w 8014260"/>
              <a:gd name="connsiteY6829" fmla="*/ 3254464 h 4925968"/>
              <a:gd name="connsiteX6830" fmla="*/ 526839 w 8014260"/>
              <a:gd name="connsiteY6830" fmla="*/ 3232793 h 4925968"/>
              <a:gd name="connsiteX6831" fmla="*/ 539318 w 8014260"/>
              <a:gd name="connsiteY6831" fmla="*/ 3223740 h 4925968"/>
              <a:gd name="connsiteX6832" fmla="*/ 3599080 w 8014260"/>
              <a:gd name="connsiteY6832" fmla="*/ 3222575 h 4925968"/>
              <a:gd name="connsiteX6833" fmla="*/ 3579123 w 8014260"/>
              <a:gd name="connsiteY6833" fmla="*/ 3234919 h 4925968"/>
              <a:gd name="connsiteX6834" fmla="*/ 3557863 w 8014260"/>
              <a:gd name="connsiteY6834" fmla="*/ 3241297 h 4925968"/>
              <a:gd name="connsiteX6835" fmla="*/ 3576723 w 8014260"/>
              <a:gd name="connsiteY6835" fmla="*/ 3229638 h 4925968"/>
              <a:gd name="connsiteX6836" fmla="*/ 3599080 w 8014260"/>
              <a:gd name="connsiteY6836" fmla="*/ 3222575 h 4925968"/>
              <a:gd name="connsiteX6837" fmla="*/ 3312278 w 8014260"/>
              <a:gd name="connsiteY6837" fmla="*/ 3221683 h 4925968"/>
              <a:gd name="connsiteX6838" fmla="*/ 3299523 w 8014260"/>
              <a:gd name="connsiteY6838" fmla="*/ 3231490 h 4925968"/>
              <a:gd name="connsiteX6839" fmla="*/ 3285189 w 8014260"/>
              <a:gd name="connsiteY6839" fmla="*/ 3231490 h 4925968"/>
              <a:gd name="connsiteX6840" fmla="*/ 3297671 w 8014260"/>
              <a:gd name="connsiteY6840" fmla="*/ 3221751 h 4925968"/>
              <a:gd name="connsiteX6841" fmla="*/ 3312278 w 8014260"/>
              <a:gd name="connsiteY6841" fmla="*/ 3221683 h 4925968"/>
              <a:gd name="connsiteX6842" fmla="*/ 912910 w 8014260"/>
              <a:gd name="connsiteY6842" fmla="*/ 3221443 h 4925968"/>
              <a:gd name="connsiteX6843" fmla="*/ 918500 w 8014260"/>
              <a:gd name="connsiteY6843" fmla="*/ 3229021 h 4925968"/>
              <a:gd name="connsiteX6844" fmla="*/ 902657 w 8014260"/>
              <a:gd name="connsiteY6844" fmla="*/ 3247537 h 4925968"/>
              <a:gd name="connsiteX6845" fmla="*/ 885167 w 8014260"/>
              <a:gd name="connsiteY6845" fmla="*/ 3240474 h 4925968"/>
              <a:gd name="connsiteX6846" fmla="*/ 901147 w 8014260"/>
              <a:gd name="connsiteY6846" fmla="*/ 3221477 h 4925968"/>
              <a:gd name="connsiteX6847" fmla="*/ 912910 w 8014260"/>
              <a:gd name="connsiteY6847" fmla="*/ 3221443 h 4925968"/>
              <a:gd name="connsiteX6848" fmla="*/ 7151524 w 8014260"/>
              <a:gd name="connsiteY6848" fmla="*/ 3220628 h 4925968"/>
              <a:gd name="connsiteX6849" fmla="*/ 7164554 w 8014260"/>
              <a:gd name="connsiteY6849" fmla="*/ 3227787 h 4925968"/>
              <a:gd name="connsiteX6850" fmla="*/ 7133899 w 8014260"/>
              <a:gd name="connsiteY6850" fmla="*/ 3253367 h 4925968"/>
              <a:gd name="connsiteX6851" fmla="*/ 7095563 w 8014260"/>
              <a:gd name="connsiteY6851" fmla="*/ 3250212 h 4925968"/>
              <a:gd name="connsiteX6852" fmla="*/ 7125943 w 8014260"/>
              <a:gd name="connsiteY6852" fmla="*/ 3223603 h 4925968"/>
              <a:gd name="connsiteX6853" fmla="*/ 7151524 w 8014260"/>
              <a:gd name="connsiteY6853" fmla="*/ 3220628 h 4925968"/>
              <a:gd name="connsiteX6854" fmla="*/ 3221547 w 8014260"/>
              <a:gd name="connsiteY6854" fmla="*/ 3220037 h 4925968"/>
              <a:gd name="connsiteX6855" fmla="*/ 3237047 w 8014260"/>
              <a:gd name="connsiteY6855" fmla="*/ 3220037 h 4925968"/>
              <a:gd name="connsiteX6856" fmla="*/ 3226074 w 8014260"/>
              <a:gd name="connsiteY6856" fmla="*/ 3230324 h 4925968"/>
              <a:gd name="connsiteX6857" fmla="*/ 3211809 w 8014260"/>
              <a:gd name="connsiteY6857" fmla="*/ 3230599 h 4925968"/>
              <a:gd name="connsiteX6858" fmla="*/ 3221547 w 8014260"/>
              <a:gd name="connsiteY6858" fmla="*/ 3220037 h 4925968"/>
              <a:gd name="connsiteX6859" fmla="*/ 1769302 w 8014260"/>
              <a:gd name="connsiteY6859" fmla="*/ 3219214 h 4925968"/>
              <a:gd name="connsiteX6860" fmla="*/ 1789259 w 8014260"/>
              <a:gd name="connsiteY6860" fmla="*/ 3233616 h 4925968"/>
              <a:gd name="connsiteX6861" fmla="*/ 1774173 w 8014260"/>
              <a:gd name="connsiteY6861" fmla="*/ 3236634 h 4925968"/>
              <a:gd name="connsiteX6862" fmla="*/ 1755657 w 8014260"/>
              <a:gd name="connsiteY6862" fmla="*/ 3222095 h 4925968"/>
              <a:gd name="connsiteX6863" fmla="*/ 1769302 w 8014260"/>
              <a:gd name="connsiteY6863" fmla="*/ 3219214 h 4925968"/>
              <a:gd name="connsiteX6864" fmla="*/ 1107714 w 8014260"/>
              <a:gd name="connsiteY6864" fmla="*/ 3218323 h 4925968"/>
              <a:gd name="connsiteX6865" fmla="*/ 1127051 w 8014260"/>
              <a:gd name="connsiteY6865" fmla="*/ 3228266 h 4925968"/>
              <a:gd name="connsiteX6866" fmla="*/ 1112785 w 8014260"/>
              <a:gd name="connsiteY6866" fmla="*/ 3244040 h 4925968"/>
              <a:gd name="connsiteX6867" fmla="*/ 1091869 w 8014260"/>
              <a:gd name="connsiteY6867" fmla="*/ 3233616 h 4925968"/>
              <a:gd name="connsiteX6868" fmla="*/ 1107714 w 8014260"/>
              <a:gd name="connsiteY6868" fmla="*/ 3218323 h 4925968"/>
              <a:gd name="connsiteX6869" fmla="*/ 4192948 w 8014260"/>
              <a:gd name="connsiteY6869" fmla="*/ 3217714 h 4925968"/>
              <a:gd name="connsiteX6870" fmla="*/ 4202241 w 8014260"/>
              <a:gd name="connsiteY6870" fmla="*/ 3227444 h 4925968"/>
              <a:gd name="connsiteX6871" fmla="*/ 4178855 w 8014260"/>
              <a:gd name="connsiteY6871" fmla="*/ 3260980 h 4925968"/>
              <a:gd name="connsiteX6872" fmla="*/ 4150806 w 8014260"/>
              <a:gd name="connsiteY6872" fmla="*/ 3254808 h 4925968"/>
              <a:gd name="connsiteX6873" fmla="*/ 4174603 w 8014260"/>
              <a:gd name="connsiteY6873" fmla="*/ 3221203 h 4925968"/>
              <a:gd name="connsiteX6874" fmla="*/ 4192948 w 8014260"/>
              <a:gd name="connsiteY6874" fmla="*/ 3217714 h 4925968"/>
              <a:gd name="connsiteX6875" fmla="*/ 3385933 w 8014260"/>
              <a:gd name="connsiteY6875" fmla="*/ 3216471 h 4925968"/>
              <a:gd name="connsiteX6876" fmla="*/ 3375715 w 8014260"/>
              <a:gd name="connsiteY6876" fmla="*/ 3225180 h 4925968"/>
              <a:gd name="connsiteX6877" fmla="*/ 3358296 w 8014260"/>
              <a:gd name="connsiteY6877" fmla="*/ 3227855 h 4925968"/>
              <a:gd name="connsiteX6878" fmla="*/ 3371189 w 8014260"/>
              <a:gd name="connsiteY6878" fmla="*/ 3217842 h 4925968"/>
              <a:gd name="connsiteX6879" fmla="*/ 3385933 w 8014260"/>
              <a:gd name="connsiteY6879" fmla="*/ 3216471 h 4925968"/>
              <a:gd name="connsiteX6880" fmla="*/ 5908443 w 8014260"/>
              <a:gd name="connsiteY6880" fmla="*/ 3214825 h 4925968"/>
              <a:gd name="connsiteX6881" fmla="*/ 5944310 w 8014260"/>
              <a:gd name="connsiteY6881" fmla="*/ 3241708 h 4925968"/>
              <a:gd name="connsiteX6882" fmla="*/ 5919553 w 8014260"/>
              <a:gd name="connsiteY6882" fmla="*/ 3287657 h 4925968"/>
              <a:gd name="connsiteX6883" fmla="*/ 5882314 w 8014260"/>
              <a:gd name="connsiteY6883" fmla="*/ 3262351 h 4925968"/>
              <a:gd name="connsiteX6884" fmla="*/ 5908443 w 8014260"/>
              <a:gd name="connsiteY6884" fmla="*/ 3214825 h 4925968"/>
              <a:gd name="connsiteX6885" fmla="*/ 365126 w 8014260"/>
              <a:gd name="connsiteY6885" fmla="*/ 3214714 h 4925968"/>
              <a:gd name="connsiteX6886" fmla="*/ 367527 w 8014260"/>
              <a:gd name="connsiteY6886" fmla="*/ 3217362 h 4925968"/>
              <a:gd name="connsiteX6887" fmla="*/ 357376 w 8014260"/>
              <a:gd name="connsiteY6887" fmla="*/ 3236839 h 4925968"/>
              <a:gd name="connsiteX6888" fmla="*/ 349969 w 8014260"/>
              <a:gd name="connsiteY6888" fmla="*/ 3239514 h 4925968"/>
              <a:gd name="connsiteX6889" fmla="*/ 358610 w 8014260"/>
              <a:gd name="connsiteY6889" fmla="*/ 3220449 h 4925968"/>
              <a:gd name="connsiteX6890" fmla="*/ 365126 w 8014260"/>
              <a:gd name="connsiteY6890" fmla="*/ 3214714 h 4925968"/>
              <a:gd name="connsiteX6891" fmla="*/ 2137778 w 8014260"/>
              <a:gd name="connsiteY6891" fmla="*/ 3213659 h 4925968"/>
              <a:gd name="connsiteX6892" fmla="*/ 2153551 w 8014260"/>
              <a:gd name="connsiteY6892" fmla="*/ 3227375 h 4925968"/>
              <a:gd name="connsiteX6893" fmla="*/ 2141687 w 8014260"/>
              <a:gd name="connsiteY6893" fmla="*/ 3227306 h 4925968"/>
              <a:gd name="connsiteX6894" fmla="*/ 2127285 w 8014260"/>
              <a:gd name="connsiteY6894" fmla="*/ 3215030 h 4925968"/>
              <a:gd name="connsiteX6895" fmla="*/ 2137778 w 8014260"/>
              <a:gd name="connsiteY6895" fmla="*/ 3213659 h 4925968"/>
              <a:gd name="connsiteX6896" fmla="*/ 3585913 w 8014260"/>
              <a:gd name="connsiteY6896" fmla="*/ 3213453 h 4925968"/>
              <a:gd name="connsiteX6897" fmla="*/ 3567053 w 8014260"/>
              <a:gd name="connsiteY6897" fmla="*/ 3223603 h 4925968"/>
              <a:gd name="connsiteX6898" fmla="*/ 3547302 w 8014260"/>
              <a:gd name="connsiteY6898" fmla="*/ 3230804 h 4925968"/>
              <a:gd name="connsiteX6899" fmla="*/ 3564652 w 8014260"/>
              <a:gd name="connsiteY6899" fmla="*/ 3221408 h 4925968"/>
              <a:gd name="connsiteX6900" fmla="*/ 3585913 w 8014260"/>
              <a:gd name="connsiteY6900" fmla="*/ 3213453 h 4925968"/>
              <a:gd name="connsiteX6901" fmla="*/ 2189350 w 8014260"/>
              <a:gd name="connsiteY6901" fmla="*/ 3212631 h 4925968"/>
              <a:gd name="connsiteX6902" fmla="*/ 2201900 w 8014260"/>
              <a:gd name="connsiteY6902" fmla="*/ 3213865 h 4925968"/>
              <a:gd name="connsiteX6903" fmla="*/ 2215067 w 8014260"/>
              <a:gd name="connsiteY6903" fmla="*/ 3226484 h 4925968"/>
              <a:gd name="connsiteX6904" fmla="*/ 2202037 w 8014260"/>
              <a:gd name="connsiteY6904" fmla="*/ 3226415 h 4925968"/>
              <a:gd name="connsiteX6905" fmla="*/ 2189350 w 8014260"/>
              <a:gd name="connsiteY6905" fmla="*/ 3212631 h 4925968"/>
              <a:gd name="connsiteX6906" fmla="*/ 692173 w 8014260"/>
              <a:gd name="connsiteY6906" fmla="*/ 3212347 h 4925968"/>
              <a:gd name="connsiteX6907" fmla="*/ 698084 w 8014260"/>
              <a:gd name="connsiteY6907" fmla="*/ 3213796 h 4925968"/>
              <a:gd name="connsiteX6908" fmla="*/ 686219 w 8014260"/>
              <a:gd name="connsiteY6908" fmla="*/ 3234027 h 4925968"/>
              <a:gd name="connsiteX6909" fmla="*/ 668867 w 8014260"/>
              <a:gd name="connsiteY6909" fmla="*/ 3240611 h 4925968"/>
              <a:gd name="connsiteX6910" fmla="*/ 681487 w 8014260"/>
              <a:gd name="connsiteY6910" fmla="*/ 3218871 h 4925968"/>
              <a:gd name="connsiteX6911" fmla="*/ 692173 w 8014260"/>
              <a:gd name="connsiteY6911" fmla="*/ 3212347 h 4925968"/>
              <a:gd name="connsiteX6912" fmla="*/ 2076608 w 8014260"/>
              <a:gd name="connsiteY6912" fmla="*/ 3212082 h 4925968"/>
              <a:gd name="connsiteX6913" fmla="*/ 2092926 w 8014260"/>
              <a:gd name="connsiteY6913" fmla="*/ 3225729 h 4925968"/>
              <a:gd name="connsiteX6914" fmla="*/ 2081615 w 8014260"/>
              <a:gd name="connsiteY6914" fmla="*/ 3226141 h 4925968"/>
              <a:gd name="connsiteX6915" fmla="*/ 2065566 w 8014260"/>
              <a:gd name="connsiteY6915" fmla="*/ 3212562 h 4925968"/>
              <a:gd name="connsiteX6916" fmla="*/ 2076608 w 8014260"/>
              <a:gd name="connsiteY6916" fmla="*/ 3212082 h 4925968"/>
              <a:gd name="connsiteX6917" fmla="*/ 6792294 w 8014260"/>
              <a:gd name="connsiteY6917" fmla="*/ 3211550 h 4925968"/>
              <a:gd name="connsiteX6918" fmla="*/ 6803961 w 8014260"/>
              <a:gd name="connsiteY6918" fmla="*/ 3224632 h 4925968"/>
              <a:gd name="connsiteX6919" fmla="*/ 6772894 w 8014260"/>
              <a:gd name="connsiteY6919" fmla="*/ 3258922 h 4925968"/>
              <a:gd name="connsiteX6920" fmla="*/ 6737644 w 8014260"/>
              <a:gd name="connsiteY6920" fmla="*/ 3246714 h 4925968"/>
              <a:gd name="connsiteX6921" fmla="*/ 6768230 w 8014260"/>
              <a:gd name="connsiteY6921" fmla="*/ 3211739 h 4925968"/>
              <a:gd name="connsiteX6922" fmla="*/ 6792294 w 8014260"/>
              <a:gd name="connsiteY6922" fmla="*/ 3211550 h 4925968"/>
              <a:gd name="connsiteX6923" fmla="*/ 3573089 w 8014260"/>
              <a:gd name="connsiteY6923" fmla="*/ 3210916 h 4925968"/>
              <a:gd name="connsiteX6924" fmla="*/ 3556012 w 8014260"/>
              <a:gd name="connsiteY6924" fmla="*/ 3219351 h 4925968"/>
              <a:gd name="connsiteX6925" fmla="*/ 3536124 w 8014260"/>
              <a:gd name="connsiteY6925" fmla="*/ 3227101 h 4925968"/>
              <a:gd name="connsiteX6926" fmla="*/ 3552926 w 8014260"/>
              <a:gd name="connsiteY6926" fmla="*/ 3218803 h 4925968"/>
              <a:gd name="connsiteX6927" fmla="*/ 3573089 w 8014260"/>
              <a:gd name="connsiteY6927" fmla="*/ 3210916 h 4925968"/>
              <a:gd name="connsiteX6928" fmla="*/ 3750624 w 8014260"/>
              <a:gd name="connsiteY6928" fmla="*/ 3210453 h 4925968"/>
              <a:gd name="connsiteX6929" fmla="*/ 3759763 w 8014260"/>
              <a:gd name="connsiteY6929" fmla="*/ 3211945 h 4925968"/>
              <a:gd name="connsiteX6930" fmla="*/ 3741041 w 8014260"/>
              <a:gd name="connsiteY6930" fmla="*/ 3231147 h 4925968"/>
              <a:gd name="connsiteX6931" fmla="*/ 3714294 w 8014260"/>
              <a:gd name="connsiteY6931" fmla="*/ 3236016 h 4925968"/>
              <a:gd name="connsiteX6932" fmla="*/ 3732948 w 8014260"/>
              <a:gd name="connsiteY6932" fmla="*/ 3217500 h 4925968"/>
              <a:gd name="connsiteX6933" fmla="*/ 3750624 w 8014260"/>
              <a:gd name="connsiteY6933" fmla="*/ 3210453 h 4925968"/>
              <a:gd name="connsiteX6934" fmla="*/ 1378260 w 8014260"/>
              <a:gd name="connsiteY6934" fmla="*/ 3209888 h 4925968"/>
              <a:gd name="connsiteX6935" fmla="*/ 1396777 w 8014260"/>
              <a:gd name="connsiteY6935" fmla="*/ 3223535 h 4925968"/>
              <a:gd name="connsiteX6936" fmla="*/ 1381212 w 8014260"/>
              <a:gd name="connsiteY6936" fmla="*/ 3233959 h 4925968"/>
              <a:gd name="connsiteX6937" fmla="*/ 1361388 w 8014260"/>
              <a:gd name="connsiteY6937" fmla="*/ 3221272 h 4925968"/>
              <a:gd name="connsiteX6938" fmla="*/ 1378260 w 8014260"/>
              <a:gd name="connsiteY6938" fmla="*/ 3209888 h 4925968"/>
              <a:gd name="connsiteX6939" fmla="*/ 3148853 w 8014260"/>
              <a:gd name="connsiteY6939" fmla="*/ 3209751 h 4925968"/>
              <a:gd name="connsiteX6940" fmla="*/ 3162911 w 8014260"/>
              <a:gd name="connsiteY6940" fmla="*/ 3212836 h 4925968"/>
              <a:gd name="connsiteX6941" fmla="*/ 3151733 w 8014260"/>
              <a:gd name="connsiteY6941" fmla="*/ 3222987 h 4925968"/>
              <a:gd name="connsiteX6942" fmla="*/ 3137948 w 8014260"/>
              <a:gd name="connsiteY6942" fmla="*/ 3219832 h 4925968"/>
              <a:gd name="connsiteX6943" fmla="*/ 3148853 w 8014260"/>
              <a:gd name="connsiteY6943" fmla="*/ 3209751 h 4925968"/>
              <a:gd name="connsiteX6944" fmla="*/ 3561018 w 8014260"/>
              <a:gd name="connsiteY6944" fmla="*/ 3209339 h 4925968"/>
              <a:gd name="connsiteX6945" fmla="*/ 3546548 w 8014260"/>
              <a:gd name="connsiteY6945" fmla="*/ 3216608 h 4925968"/>
              <a:gd name="connsiteX6946" fmla="*/ 3526385 w 8014260"/>
              <a:gd name="connsiteY6946" fmla="*/ 3224358 h 4925968"/>
              <a:gd name="connsiteX6947" fmla="*/ 3539552 w 8014260"/>
              <a:gd name="connsiteY6947" fmla="*/ 3217568 h 4925968"/>
              <a:gd name="connsiteX6948" fmla="*/ 3561018 w 8014260"/>
              <a:gd name="connsiteY6948" fmla="*/ 3209339 h 4925968"/>
              <a:gd name="connsiteX6949" fmla="*/ 1820496 w 8014260"/>
              <a:gd name="connsiteY6949" fmla="*/ 3209047 h 4925968"/>
              <a:gd name="connsiteX6950" fmla="*/ 1832051 w 8014260"/>
              <a:gd name="connsiteY6950" fmla="*/ 3211259 h 4925968"/>
              <a:gd name="connsiteX6951" fmla="*/ 1849197 w 8014260"/>
              <a:gd name="connsiteY6951" fmla="*/ 3225181 h 4925968"/>
              <a:gd name="connsiteX6952" fmla="*/ 1835757 w 8014260"/>
              <a:gd name="connsiteY6952" fmla="*/ 3226895 h 4925968"/>
              <a:gd name="connsiteX6953" fmla="*/ 1817172 w 8014260"/>
              <a:gd name="connsiteY6953" fmla="*/ 3213316 h 4925968"/>
              <a:gd name="connsiteX6954" fmla="*/ 1820496 w 8014260"/>
              <a:gd name="connsiteY6954" fmla="*/ 3209047 h 4925968"/>
              <a:gd name="connsiteX6955" fmla="*/ 2014340 w 8014260"/>
              <a:gd name="connsiteY6955" fmla="*/ 3208584 h 4925968"/>
              <a:gd name="connsiteX6956" fmla="*/ 2031550 w 8014260"/>
              <a:gd name="connsiteY6956" fmla="*/ 3223261 h 4925968"/>
              <a:gd name="connsiteX6957" fmla="*/ 2020372 w 8014260"/>
              <a:gd name="connsiteY6957" fmla="*/ 3223603 h 4925968"/>
              <a:gd name="connsiteX6958" fmla="*/ 2002955 w 8014260"/>
              <a:gd name="connsiteY6958" fmla="*/ 3208996 h 4925968"/>
              <a:gd name="connsiteX6959" fmla="*/ 2014340 w 8014260"/>
              <a:gd name="connsiteY6959" fmla="*/ 3208584 h 4925968"/>
              <a:gd name="connsiteX6960" fmla="*/ 7077278 w 8014260"/>
              <a:gd name="connsiteY6960" fmla="*/ 3208035 h 4925968"/>
              <a:gd name="connsiteX6961" fmla="*/ 7090076 w 8014260"/>
              <a:gd name="connsiteY6961" fmla="*/ 3216814 h 4925968"/>
              <a:gd name="connsiteX6962" fmla="*/ 7059353 w 8014260"/>
              <a:gd name="connsiteY6962" fmla="*/ 3244315 h 4925968"/>
              <a:gd name="connsiteX6963" fmla="*/ 7022937 w 8014260"/>
              <a:gd name="connsiteY6963" fmla="*/ 3239034 h 4925968"/>
              <a:gd name="connsiteX6964" fmla="*/ 7052083 w 8014260"/>
              <a:gd name="connsiteY6964" fmla="*/ 3210367 h 4925968"/>
              <a:gd name="connsiteX6965" fmla="*/ 7077278 w 8014260"/>
              <a:gd name="connsiteY6965" fmla="*/ 3208035 h 4925968"/>
              <a:gd name="connsiteX6966" fmla="*/ 2250523 w 8014260"/>
              <a:gd name="connsiteY6966" fmla="*/ 3207692 h 4925968"/>
              <a:gd name="connsiteX6967" fmla="*/ 2263073 w 8014260"/>
              <a:gd name="connsiteY6967" fmla="*/ 3207692 h 4925968"/>
              <a:gd name="connsiteX6968" fmla="*/ 2275623 w 8014260"/>
              <a:gd name="connsiteY6968" fmla="*/ 3220380 h 4925968"/>
              <a:gd name="connsiteX6969" fmla="*/ 2263141 w 8014260"/>
              <a:gd name="connsiteY6969" fmla="*/ 3220380 h 4925968"/>
              <a:gd name="connsiteX6970" fmla="*/ 2250523 w 8014260"/>
              <a:gd name="connsiteY6970" fmla="*/ 3207692 h 4925968"/>
              <a:gd name="connsiteX6971" fmla="*/ 5075882 w 8014260"/>
              <a:gd name="connsiteY6971" fmla="*/ 3207418 h 4925968"/>
              <a:gd name="connsiteX6972" fmla="*/ 5108183 w 8014260"/>
              <a:gd name="connsiteY6972" fmla="*/ 3236359 h 4925968"/>
              <a:gd name="connsiteX6973" fmla="*/ 5084728 w 8014260"/>
              <a:gd name="connsiteY6973" fmla="*/ 3283199 h 4925968"/>
              <a:gd name="connsiteX6974" fmla="*/ 5050438 w 8014260"/>
              <a:gd name="connsiteY6974" fmla="*/ 3252064 h 4925968"/>
              <a:gd name="connsiteX6975" fmla="*/ 5075882 w 8014260"/>
              <a:gd name="connsiteY6975" fmla="*/ 3207418 h 4925968"/>
              <a:gd name="connsiteX6976" fmla="*/ 1879100 w 8014260"/>
              <a:gd name="connsiteY6976" fmla="*/ 3207075 h 4925968"/>
              <a:gd name="connsiteX6977" fmla="*/ 1894460 w 8014260"/>
              <a:gd name="connsiteY6977" fmla="*/ 3208036 h 4925968"/>
              <a:gd name="connsiteX6978" fmla="*/ 1910507 w 8014260"/>
              <a:gd name="connsiteY6978" fmla="*/ 3222163 h 4925968"/>
              <a:gd name="connsiteX6979" fmla="*/ 1896245 w 8014260"/>
              <a:gd name="connsiteY6979" fmla="*/ 3222232 h 4925968"/>
              <a:gd name="connsiteX6980" fmla="*/ 1879100 w 8014260"/>
              <a:gd name="connsiteY6980" fmla="*/ 3207075 h 4925968"/>
              <a:gd name="connsiteX6981" fmla="*/ 1940682 w 8014260"/>
              <a:gd name="connsiteY6981" fmla="*/ 3207007 h 4925968"/>
              <a:gd name="connsiteX6982" fmla="*/ 1955086 w 8014260"/>
              <a:gd name="connsiteY6982" fmla="*/ 3207830 h 4925968"/>
              <a:gd name="connsiteX6983" fmla="*/ 1971200 w 8014260"/>
              <a:gd name="connsiteY6983" fmla="*/ 3222026 h 4925968"/>
              <a:gd name="connsiteX6984" fmla="*/ 1955630 w 8014260"/>
              <a:gd name="connsiteY6984" fmla="*/ 3220038 h 4925968"/>
              <a:gd name="connsiteX6985" fmla="*/ 1940682 w 8014260"/>
              <a:gd name="connsiteY6985" fmla="*/ 3207007 h 4925968"/>
              <a:gd name="connsiteX6986" fmla="*/ 5558273 w 8014260"/>
              <a:gd name="connsiteY6986" fmla="*/ 3206733 h 4925968"/>
              <a:gd name="connsiteX6987" fmla="*/ 5592083 w 8014260"/>
              <a:gd name="connsiteY6987" fmla="*/ 3243149 h 4925968"/>
              <a:gd name="connsiteX6988" fmla="*/ 5564788 w 8014260"/>
              <a:gd name="connsiteY6988" fmla="*/ 3286423 h 4925968"/>
              <a:gd name="connsiteX6989" fmla="*/ 5531733 w 8014260"/>
              <a:gd name="connsiteY6989" fmla="*/ 3253299 h 4925968"/>
              <a:gd name="connsiteX6990" fmla="*/ 5558273 w 8014260"/>
              <a:gd name="connsiteY6990" fmla="*/ 3206733 h 4925968"/>
              <a:gd name="connsiteX6991" fmla="*/ 1243641 w 8014260"/>
              <a:gd name="connsiteY6991" fmla="*/ 3206253 h 4925968"/>
              <a:gd name="connsiteX6992" fmla="*/ 1261675 w 8014260"/>
              <a:gd name="connsiteY6992" fmla="*/ 3219214 h 4925968"/>
              <a:gd name="connsiteX6993" fmla="*/ 1245628 w 8014260"/>
              <a:gd name="connsiteY6993" fmla="*/ 3231696 h 4925968"/>
              <a:gd name="connsiteX6994" fmla="*/ 1226080 w 8014260"/>
              <a:gd name="connsiteY6994" fmla="*/ 3217911 h 4925968"/>
              <a:gd name="connsiteX6995" fmla="*/ 1243641 w 8014260"/>
              <a:gd name="connsiteY6995" fmla="*/ 3206253 h 4925968"/>
              <a:gd name="connsiteX6996" fmla="*/ 3460479 w 8014260"/>
              <a:gd name="connsiteY6996" fmla="*/ 3206115 h 4925968"/>
              <a:gd name="connsiteX6997" fmla="*/ 3445255 w 8014260"/>
              <a:gd name="connsiteY6997" fmla="*/ 3215579 h 4925968"/>
              <a:gd name="connsiteX6998" fmla="*/ 3430853 w 8014260"/>
              <a:gd name="connsiteY6998" fmla="*/ 3217911 h 4925968"/>
              <a:gd name="connsiteX6999" fmla="*/ 3444912 w 8014260"/>
              <a:gd name="connsiteY6999" fmla="*/ 3208447 h 4925968"/>
              <a:gd name="connsiteX7000" fmla="*/ 3460479 w 8014260"/>
              <a:gd name="connsiteY7000" fmla="*/ 3206115 h 4925968"/>
              <a:gd name="connsiteX7001" fmla="*/ 131540 w 8014260"/>
              <a:gd name="connsiteY7001" fmla="*/ 3205498 h 4925968"/>
              <a:gd name="connsiteX7002" fmla="*/ 126396 w 8014260"/>
              <a:gd name="connsiteY7002" fmla="*/ 3215511 h 4925968"/>
              <a:gd name="connsiteX7003" fmla="*/ 117000 w 8014260"/>
              <a:gd name="connsiteY7003" fmla="*/ 3216471 h 4925968"/>
              <a:gd name="connsiteX7004" fmla="*/ 123722 w 8014260"/>
              <a:gd name="connsiteY7004" fmla="*/ 3206732 h 4925968"/>
              <a:gd name="connsiteX7005" fmla="*/ 131540 w 8014260"/>
              <a:gd name="connsiteY7005" fmla="*/ 3205498 h 4925968"/>
              <a:gd name="connsiteX7006" fmla="*/ 4119525 w 8014260"/>
              <a:gd name="connsiteY7006" fmla="*/ 3205413 h 4925968"/>
              <a:gd name="connsiteX7007" fmla="*/ 4128929 w 8014260"/>
              <a:gd name="connsiteY7007" fmla="*/ 3214894 h 4925968"/>
              <a:gd name="connsiteX7008" fmla="*/ 4105475 w 8014260"/>
              <a:gd name="connsiteY7008" fmla="*/ 3246098 h 4925968"/>
              <a:gd name="connsiteX7009" fmla="*/ 4077768 w 8014260"/>
              <a:gd name="connsiteY7009" fmla="*/ 3241915 h 4925968"/>
              <a:gd name="connsiteX7010" fmla="*/ 4099577 w 8014260"/>
              <a:gd name="connsiteY7010" fmla="*/ 3210436 h 4925968"/>
              <a:gd name="connsiteX7011" fmla="*/ 4119525 w 8014260"/>
              <a:gd name="connsiteY7011" fmla="*/ 3205413 h 4925968"/>
              <a:gd name="connsiteX7012" fmla="*/ 3548125 w 8014260"/>
              <a:gd name="connsiteY7012" fmla="*/ 3204195 h 4925968"/>
              <a:gd name="connsiteX7013" fmla="*/ 3531803 w 8014260"/>
              <a:gd name="connsiteY7013" fmla="*/ 3212768 h 4925968"/>
              <a:gd name="connsiteX7014" fmla="*/ 3515138 w 8014260"/>
              <a:gd name="connsiteY7014" fmla="*/ 3217911 h 4925968"/>
              <a:gd name="connsiteX7015" fmla="*/ 3530088 w 8014260"/>
              <a:gd name="connsiteY7015" fmla="*/ 3209956 h 4925968"/>
              <a:gd name="connsiteX7016" fmla="*/ 3548125 w 8014260"/>
              <a:gd name="connsiteY7016" fmla="*/ 3204195 h 4925968"/>
              <a:gd name="connsiteX7017" fmla="*/ 2865685 w 8014260"/>
              <a:gd name="connsiteY7017" fmla="*/ 3203373 h 4925968"/>
              <a:gd name="connsiteX7018" fmla="*/ 2877413 w 8014260"/>
              <a:gd name="connsiteY7018" fmla="*/ 3210299 h 4925968"/>
              <a:gd name="connsiteX7019" fmla="*/ 2865823 w 8014260"/>
              <a:gd name="connsiteY7019" fmla="*/ 3220174 h 4925968"/>
              <a:gd name="connsiteX7020" fmla="*/ 2855261 w 8014260"/>
              <a:gd name="connsiteY7020" fmla="*/ 3214688 h 4925968"/>
              <a:gd name="connsiteX7021" fmla="*/ 2865685 w 8014260"/>
              <a:gd name="connsiteY7021" fmla="*/ 3203373 h 4925968"/>
              <a:gd name="connsiteX7022" fmla="*/ 839006 w 8014260"/>
              <a:gd name="connsiteY7022" fmla="*/ 3203244 h 4925968"/>
              <a:gd name="connsiteX7023" fmla="*/ 844843 w 8014260"/>
              <a:gd name="connsiteY7023" fmla="*/ 3209064 h 4925968"/>
              <a:gd name="connsiteX7024" fmla="*/ 828931 w 8014260"/>
              <a:gd name="connsiteY7024" fmla="*/ 3229021 h 4925968"/>
              <a:gd name="connsiteX7025" fmla="*/ 812201 w 8014260"/>
              <a:gd name="connsiteY7025" fmla="*/ 3224564 h 4925968"/>
              <a:gd name="connsiteX7026" fmla="*/ 826739 w 8014260"/>
              <a:gd name="connsiteY7026" fmla="*/ 3205910 h 4925968"/>
              <a:gd name="connsiteX7027" fmla="*/ 839006 w 8014260"/>
              <a:gd name="connsiteY7027" fmla="*/ 3203244 h 4925968"/>
              <a:gd name="connsiteX7028" fmla="*/ 7360265 w 8014260"/>
              <a:gd name="connsiteY7028" fmla="*/ 3200878 h 4925968"/>
              <a:gd name="connsiteX7029" fmla="*/ 7372558 w 8014260"/>
              <a:gd name="connsiteY7029" fmla="*/ 3206596 h 4925968"/>
              <a:gd name="connsiteX7030" fmla="*/ 7342931 w 8014260"/>
              <a:gd name="connsiteY7030" fmla="*/ 3223878 h 4925968"/>
              <a:gd name="connsiteX7031" fmla="*/ 7303360 w 8014260"/>
              <a:gd name="connsiteY7031" fmla="*/ 3220380 h 4925968"/>
              <a:gd name="connsiteX7032" fmla="*/ 7335113 w 8014260"/>
              <a:gd name="connsiteY7032" fmla="*/ 3202001 h 4925968"/>
              <a:gd name="connsiteX7033" fmla="*/ 7360265 w 8014260"/>
              <a:gd name="connsiteY7033" fmla="*/ 3200878 h 4925968"/>
              <a:gd name="connsiteX7034" fmla="*/ 765899 w 8014260"/>
              <a:gd name="connsiteY7034" fmla="*/ 3200080 h 4925968"/>
              <a:gd name="connsiteX7035" fmla="*/ 770710 w 8014260"/>
              <a:gd name="connsiteY7035" fmla="*/ 3204538 h 4925968"/>
              <a:gd name="connsiteX7036" fmla="*/ 756444 w 8014260"/>
              <a:gd name="connsiteY7036" fmla="*/ 3224152 h 4925968"/>
              <a:gd name="connsiteX7037" fmla="*/ 739915 w 8014260"/>
              <a:gd name="connsiteY7037" fmla="*/ 3225524 h 4925968"/>
              <a:gd name="connsiteX7038" fmla="*/ 755484 w 8014260"/>
              <a:gd name="connsiteY7038" fmla="*/ 3203441 h 4925968"/>
              <a:gd name="connsiteX7039" fmla="*/ 765899 w 8014260"/>
              <a:gd name="connsiteY7039" fmla="*/ 3200080 h 4925968"/>
              <a:gd name="connsiteX7040" fmla="*/ 3824039 w 8014260"/>
              <a:gd name="connsiteY7040" fmla="*/ 3199129 h 4925968"/>
              <a:gd name="connsiteX7041" fmla="*/ 3832663 w 8014260"/>
              <a:gd name="connsiteY7041" fmla="*/ 3202275 h 4925968"/>
              <a:gd name="connsiteX7042" fmla="*/ 3812569 w 8014260"/>
              <a:gd name="connsiteY7042" fmla="*/ 3225044 h 4925968"/>
              <a:gd name="connsiteX7043" fmla="*/ 3786303 w 8014260"/>
              <a:gd name="connsiteY7043" fmla="*/ 3227444 h 4925968"/>
              <a:gd name="connsiteX7044" fmla="*/ 3806877 w 8014260"/>
              <a:gd name="connsiteY7044" fmla="*/ 3205293 h 4925968"/>
              <a:gd name="connsiteX7045" fmla="*/ 3824039 w 8014260"/>
              <a:gd name="connsiteY7045" fmla="*/ 3199129 h 4925968"/>
              <a:gd name="connsiteX7046" fmla="*/ 4473792 w 8014260"/>
              <a:gd name="connsiteY7046" fmla="*/ 3198914 h 4925968"/>
              <a:gd name="connsiteX7047" fmla="*/ 4483624 w 8014260"/>
              <a:gd name="connsiteY7047" fmla="*/ 3213110 h 4925968"/>
              <a:gd name="connsiteX7048" fmla="*/ 4460170 w 8014260"/>
              <a:gd name="connsiteY7048" fmla="*/ 3249115 h 4925968"/>
              <a:gd name="connsiteX7049" fmla="*/ 4428966 w 8014260"/>
              <a:gd name="connsiteY7049" fmla="*/ 3234850 h 4925968"/>
              <a:gd name="connsiteX7050" fmla="*/ 4454135 w 8014260"/>
              <a:gd name="connsiteY7050" fmla="*/ 3199737 h 4925968"/>
              <a:gd name="connsiteX7051" fmla="*/ 4473792 w 8014260"/>
              <a:gd name="connsiteY7051" fmla="*/ 3198914 h 4925968"/>
              <a:gd name="connsiteX7052" fmla="*/ 3672530 w 8014260"/>
              <a:gd name="connsiteY7052" fmla="*/ 3198640 h 4925968"/>
              <a:gd name="connsiteX7053" fmla="*/ 3652573 w 8014260"/>
              <a:gd name="connsiteY7053" fmla="*/ 3212630 h 4925968"/>
              <a:gd name="connsiteX7054" fmla="*/ 3630284 w 8014260"/>
              <a:gd name="connsiteY7054" fmla="*/ 3218803 h 4925968"/>
              <a:gd name="connsiteX7055" fmla="*/ 3648663 w 8014260"/>
              <a:gd name="connsiteY7055" fmla="*/ 3206184 h 4925968"/>
              <a:gd name="connsiteX7056" fmla="*/ 3672530 w 8014260"/>
              <a:gd name="connsiteY7056" fmla="*/ 3198640 h 4925968"/>
              <a:gd name="connsiteX7057" fmla="*/ 198816 w 8014260"/>
              <a:gd name="connsiteY7057" fmla="*/ 3198092 h 4925968"/>
              <a:gd name="connsiteX7058" fmla="*/ 205744 w 8014260"/>
              <a:gd name="connsiteY7058" fmla="*/ 3201795 h 4925968"/>
              <a:gd name="connsiteX7059" fmla="*/ 198955 w 8014260"/>
              <a:gd name="connsiteY7059" fmla="*/ 3211465 h 4925968"/>
              <a:gd name="connsiteX7060" fmla="*/ 192029 w 8014260"/>
              <a:gd name="connsiteY7060" fmla="*/ 3212836 h 4925968"/>
              <a:gd name="connsiteX7061" fmla="*/ 198816 w 8014260"/>
              <a:gd name="connsiteY7061" fmla="*/ 3198092 h 4925968"/>
              <a:gd name="connsiteX7062" fmla="*/ 1562594 w 8014260"/>
              <a:gd name="connsiteY7062" fmla="*/ 3197251 h 4925968"/>
              <a:gd name="connsiteX7063" fmla="*/ 1574334 w 8014260"/>
              <a:gd name="connsiteY7063" fmla="*/ 3197337 h 4925968"/>
              <a:gd name="connsiteX7064" fmla="*/ 1592023 w 8014260"/>
              <a:gd name="connsiteY7064" fmla="*/ 3212493 h 4925968"/>
              <a:gd name="connsiteX7065" fmla="*/ 1575632 w 8014260"/>
              <a:gd name="connsiteY7065" fmla="*/ 3218254 h 4925968"/>
              <a:gd name="connsiteX7066" fmla="*/ 1557800 w 8014260"/>
              <a:gd name="connsiteY7066" fmla="*/ 3203235 h 4925968"/>
              <a:gd name="connsiteX7067" fmla="*/ 1562594 w 8014260"/>
              <a:gd name="connsiteY7067" fmla="*/ 3197251 h 4925968"/>
              <a:gd name="connsiteX7068" fmla="*/ 4045012 w 8014260"/>
              <a:gd name="connsiteY7068" fmla="*/ 3195426 h 4925968"/>
              <a:gd name="connsiteX7069" fmla="*/ 4054176 w 8014260"/>
              <a:gd name="connsiteY7069" fmla="*/ 3203921 h 4925968"/>
              <a:gd name="connsiteX7070" fmla="*/ 4032231 w 8014260"/>
              <a:gd name="connsiteY7070" fmla="*/ 3235605 h 4925968"/>
              <a:gd name="connsiteX7071" fmla="*/ 4005142 w 8014260"/>
              <a:gd name="connsiteY7071" fmla="*/ 3231216 h 4925968"/>
              <a:gd name="connsiteX7072" fmla="*/ 4026950 w 8014260"/>
              <a:gd name="connsiteY7072" fmla="*/ 3199738 h 4925968"/>
              <a:gd name="connsiteX7073" fmla="*/ 4045012 w 8014260"/>
              <a:gd name="connsiteY7073" fmla="*/ 3195426 h 4925968"/>
              <a:gd name="connsiteX7074" fmla="*/ 3074923 w 8014260"/>
              <a:gd name="connsiteY7074" fmla="*/ 3193085 h 4925968"/>
              <a:gd name="connsiteX7075" fmla="*/ 3087748 w 8014260"/>
              <a:gd name="connsiteY7075" fmla="*/ 3197063 h 4925968"/>
              <a:gd name="connsiteX7076" fmla="*/ 3076363 w 8014260"/>
              <a:gd name="connsiteY7076" fmla="*/ 3207761 h 4925968"/>
              <a:gd name="connsiteX7077" fmla="*/ 3063470 w 8014260"/>
              <a:gd name="connsiteY7077" fmla="*/ 3203989 h 4925968"/>
              <a:gd name="connsiteX7078" fmla="*/ 3074923 w 8014260"/>
              <a:gd name="connsiteY7078" fmla="*/ 3193085 h 4925968"/>
              <a:gd name="connsiteX7079" fmla="*/ 3897986 w 8014260"/>
              <a:gd name="connsiteY7079" fmla="*/ 3192485 h 4925968"/>
              <a:gd name="connsiteX7080" fmla="*/ 3906729 w 8014260"/>
              <a:gd name="connsiteY7080" fmla="*/ 3196926 h 4925968"/>
              <a:gd name="connsiteX7081" fmla="*/ 3886019 w 8014260"/>
              <a:gd name="connsiteY7081" fmla="*/ 3222369 h 4925968"/>
              <a:gd name="connsiteX7082" fmla="*/ 3859478 w 8014260"/>
              <a:gd name="connsiteY7082" fmla="*/ 3223535 h 4925968"/>
              <a:gd name="connsiteX7083" fmla="*/ 3881012 w 8014260"/>
              <a:gd name="connsiteY7083" fmla="*/ 3197612 h 4925968"/>
              <a:gd name="connsiteX7084" fmla="*/ 3897986 w 8014260"/>
              <a:gd name="connsiteY7084" fmla="*/ 3192485 h 4925968"/>
              <a:gd name="connsiteX7085" fmla="*/ 2321984 w 8014260"/>
              <a:gd name="connsiteY7085" fmla="*/ 3192400 h 4925968"/>
              <a:gd name="connsiteX7086" fmla="*/ 2335288 w 8014260"/>
              <a:gd name="connsiteY7086" fmla="*/ 3204675 h 4925968"/>
              <a:gd name="connsiteX7087" fmla="*/ 2324795 w 8014260"/>
              <a:gd name="connsiteY7087" fmla="*/ 3207556 h 4925968"/>
              <a:gd name="connsiteX7088" fmla="*/ 2313000 w 8014260"/>
              <a:gd name="connsiteY7088" fmla="*/ 3196858 h 4925968"/>
              <a:gd name="connsiteX7089" fmla="*/ 2321984 w 8014260"/>
              <a:gd name="connsiteY7089" fmla="*/ 3192400 h 4925968"/>
              <a:gd name="connsiteX7090" fmla="*/ 7004480 w 8014260"/>
              <a:gd name="connsiteY7090" fmla="*/ 3191817 h 4925968"/>
              <a:gd name="connsiteX7091" fmla="*/ 7016079 w 8014260"/>
              <a:gd name="connsiteY7091" fmla="*/ 3201727 h 4925968"/>
              <a:gd name="connsiteX7092" fmla="*/ 6984189 w 8014260"/>
              <a:gd name="connsiteY7092" fmla="*/ 3230668 h 4925968"/>
              <a:gd name="connsiteX7093" fmla="*/ 6948459 w 8014260"/>
              <a:gd name="connsiteY7093" fmla="*/ 3222507 h 4925968"/>
              <a:gd name="connsiteX7094" fmla="*/ 6980485 w 8014260"/>
              <a:gd name="connsiteY7094" fmla="*/ 3192811 h 4925968"/>
              <a:gd name="connsiteX7095" fmla="*/ 7004480 w 8014260"/>
              <a:gd name="connsiteY7095" fmla="*/ 3191817 h 4925968"/>
              <a:gd name="connsiteX7096" fmla="*/ 6477246 w 8014260"/>
              <a:gd name="connsiteY7096" fmla="*/ 3191576 h 4925968"/>
              <a:gd name="connsiteX7097" fmla="*/ 6514142 w 8014260"/>
              <a:gd name="connsiteY7097" fmla="*/ 3209407 h 4925968"/>
              <a:gd name="connsiteX7098" fmla="*/ 6485750 w 8014260"/>
              <a:gd name="connsiteY7098" fmla="*/ 3248086 h 4925968"/>
              <a:gd name="connsiteX7099" fmla="*/ 6449197 w 8014260"/>
              <a:gd name="connsiteY7099" fmla="*/ 3230598 h 4925968"/>
              <a:gd name="connsiteX7100" fmla="*/ 6477246 w 8014260"/>
              <a:gd name="connsiteY7100" fmla="*/ 3191576 h 4925968"/>
              <a:gd name="connsiteX7101" fmla="*/ 3970964 w 8014260"/>
              <a:gd name="connsiteY7101" fmla="*/ 3190968 h 4925968"/>
              <a:gd name="connsiteX7102" fmla="*/ 3980316 w 8014260"/>
              <a:gd name="connsiteY7102" fmla="*/ 3197337 h 4925968"/>
              <a:gd name="connsiteX7103" fmla="*/ 3959879 w 8014260"/>
              <a:gd name="connsiteY7103" fmla="*/ 3225592 h 4925968"/>
              <a:gd name="connsiteX7104" fmla="*/ 3931556 w 8014260"/>
              <a:gd name="connsiteY7104" fmla="*/ 3224426 h 4925968"/>
              <a:gd name="connsiteX7105" fmla="*/ 3952198 w 8014260"/>
              <a:gd name="connsiteY7105" fmla="*/ 3197200 h 4925968"/>
              <a:gd name="connsiteX7106" fmla="*/ 3970964 w 8014260"/>
              <a:gd name="connsiteY7106" fmla="*/ 3190968 h 4925968"/>
              <a:gd name="connsiteX7107" fmla="*/ 2522580 w 8014260"/>
              <a:gd name="connsiteY7107" fmla="*/ 3190548 h 4925968"/>
              <a:gd name="connsiteX7108" fmla="*/ 2531632 w 8014260"/>
              <a:gd name="connsiteY7108" fmla="*/ 3200423 h 4925968"/>
              <a:gd name="connsiteX7109" fmla="*/ 2521345 w 8014260"/>
              <a:gd name="connsiteY7109" fmla="*/ 3209750 h 4925968"/>
              <a:gd name="connsiteX7110" fmla="*/ 2510715 w 8014260"/>
              <a:gd name="connsiteY7110" fmla="*/ 3198641 h 4925968"/>
              <a:gd name="connsiteX7111" fmla="*/ 2522580 w 8014260"/>
              <a:gd name="connsiteY7111" fmla="*/ 3190548 h 4925968"/>
              <a:gd name="connsiteX7112" fmla="*/ 7288804 w 8014260"/>
              <a:gd name="connsiteY7112" fmla="*/ 3190076 h 4925968"/>
              <a:gd name="connsiteX7113" fmla="*/ 7300343 w 8014260"/>
              <a:gd name="connsiteY7113" fmla="*/ 3196926 h 4925968"/>
              <a:gd name="connsiteX7114" fmla="*/ 7267561 w 8014260"/>
              <a:gd name="connsiteY7114" fmla="*/ 3215991 h 4925968"/>
              <a:gd name="connsiteX7115" fmla="*/ 7231214 w 8014260"/>
              <a:gd name="connsiteY7115" fmla="*/ 3210847 h 4925968"/>
              <a:gd name="connsiteX7116" fmla="*/ 7263790 w 8014260"/>
              <a:gd name="connsiteY7116" fmla="*/ 3190685 h 4925968"/>
              <a:gd name="connsiteX7117" fmla="*/ 7288804 w 8014260"/>
              <a:gd name="connsiteY7117" fmla="*/ 3190076 h 4925968"/>
              <a:gd name="connsiteX7118" fmla="*/ 52878 w 8014260"/>
              <a:gd name="connsiteY7118" fmla="*/ 3189930 h 4925968"/>
              <a:gd name="connsiteX7119" fmla="*/ 59806 w 8014260"/>
              <a:gd name="connsiteY7119" fmla="*/ 3192673 h 4925968"/>
              <a:gd name="connsiteX7120" fmla="*/ 49927 w 8014260"/>
              <a:gd name="connsiteY7120" fmla="*/ 3198640 h 4925968"/>
              <a:gd name="connsiteX7121" fmla="*/ 45266 w 8014260"/>
              <a:gd name="connsiteY7121" fmla="*/ 3195759 h 4925968"/>
              <a:gd name="connsiteX7122" fmla="*/ 52878 w 8014260"/>
              <a:gd name="connsiteY7122" fmla="*/ 3189930 h 4925968"/>
              <a:gd name="connsiteX7123" fmla="*/ 3534271 w 8014260"/>
              <a:gd name="connsiteY7123" fmla="*/ 3189862 h 4925968"/>
              <a:gd name="connsiteX7124" fmla="*/ 3521653 w 8014260"/>
              <a:gd name="connsiteY7124" fmla="*/ 3198298 h 4925968"/>
              <a:gd name="connsiteX7125" fmla="*/ 3504233 w 8014260"/>
              <a:gd name="connsiteY7125" fmla="*/ 3203030 h 4925968"/>
              <a:gd name="connsiteX7126" fmla="*/ 3515069 w 8014260"/>
              <a:gd name="connsiteY7126" fmla="*/ 3195006 h 4925968"/>
              <a:gd name="connsiteX7127" fmla="*/ 3534271 w 8014260"/>
              <a:gd name="connsiteY7127" fmla="*/ 3189862 h 4925968"/>
              <a:gd name="connsiteX7128" fmla="*/ 6265744 w 8014260"/>
              <a:gd name="connsiteY7128" fmla="*/ 3188559 h 4925968"/>
              <a:gd name="connsiteX7129" fmla="*/ 6298388 w 8014260"/>
              <a:gd name="connsiteY7129" fmla="*/ 3214345 h 4925968"/>
              <a:gd name="connsiteX7130" fmla="*/ 6267733 w 8014260"/>
              <a:gd name="connsiteY7130" fmla="*/ 3255493 h 4925968"/>
              <a:gd name="connsiteX7131" fmla="*/ 6235295 w 8014260"/>
              <a:gd name="connsiteY7131" fmla="*/ 3229501 h 4925968"/>
              <a:gd name="connsiteX7132" fmla="*/ 6265744 w 8014260"/>
              <a:gd name="connsiteY7132" fmla="*/ 3188559 h 4925968"/>
              <a:gd name="connsiteX7133" fmla="*/ 3659293 w 8014260"/>
              <a:gd name="connsiteY7133" fmla="*/ 3185541 h 4925968"/>
              <a:gd name="connsiteX7134" fmla="*/ 3640570 w 8014260"/>
              <a:gd name="connsiteY7134" fmla="*/ 3196514 h 4925968"/>
              <a:gd name="connsiteX7135" fmla="*/ 3618625 w 8014260"/>
              <a:gd name="connsiteY7135" fmla="*/ 3204538 h 4925968"/>
              <a:gd name="connsiteX7136" fmla="*/ 3637141 w 8014260"/>
              <a:gd name="connsiteY7136" fmla="*/ 3193908 h 4925968"/>
              <a:gd name="connsiteX7137" fmla="*/ 3659293 w 8014260"/>
              <a:gd name="connsiteY7137" fmla="*/ 3185541 h 4925968"/>
              <a:gd name="connsiteX7138" fmla="*/ 4869525 w 8014260"/>
              <a:gd name="connsiteY7138" fmla="*/ 3184924 h 4925968"/>
              <a:gd name="connsiteX7139" fmla="*/ 4899700 w 8014260"/>
              <a:gd name="connsiteY7139" fmla="*/ 3209818 h 4925968"/>
              <a:gd name="connsiteX7140" fmla="*/ 4873845 w 8014260"/>
              <a:gd name="connsiteY7140" fmla="*/ 3252544 h 4925968"/>
              <a:gd name="connsiteX7141" fmla="*/ 4842436 w 8014260"/>
              <a:gd name="connsiteY7141" fmla="*/ 3226003 h 4925968"/>
              <a:gd name="connsiteX7142" fmla="*/ 4869525 w 8014260"/>
              <a:gd name="connsiteY7142" fmla="*/ 3184924 h 4925968"/>
              <a:gd name="connsiteX7143" fmla="*/ 2656516 w 8014260"/>
              <a:gd name="connsiteY7143" fmla="*/ 3184787 h 4925968"/>
              <a:gd name="connsiteX7144" fmla="*/ 2667352 w 8014260"/>
              <a:gd name="connsiteY7144" fmla="*/ 3196171 h 4925968"/>
              <a:gd name="connsiteX7145" fmla="*/ 2657751 w 8014260"/>
              <a:gd name="connsiteY7145" fmla="*/ 3204470 h 4925968"/>
              <a:gd name="connsiteX7146" fmla="*/ 2645886 w 8014260"/>
              <a:gd name="connsiteY7146" fmla="*/ 3194868 h 4925968"/>
              <a:gd name="connsiteX7147" fmla="*/ 2656516 w 8014260"/>
              <a:gd name="connsiteY7147" fmla="*/ 3184787 h 4925968"/>
              <a:gd name="connsiteX7148" fmla="*/ 6715261 w 8014260"/>
              <a:gd name="connsiteY7148" fmla="*/ 3183287 h 4925968"/>
              <a:gd name="connsiteX7149" fmla="*/ 6727494 w 8014260"/>
              <a:gd name="connsiteY7149" fmla="*/ 3197543 h 4925968"/>
              <a:gd name="connsiteX7150" fmla="*/ 6698347 w 8014260"/>
              <a:gd name="connsiteY7150" fmla="*/ 3233342 h 4925968"/>
              <a:gd name="connsiteX7151" fmla="*/ 6662343 w 8014260"/>
              <a:gd name="connsiteY7151" fmla="*/ 3218735 h 4925968"/>
              <a:gd name="connsiteX7152" fmla="*/ 6690735 w 8014260"/>
              <a:gd name="connsiteY7152" fmla="*/ 3183896 h 4925968"/>
              <a:gd name="connsiteX7153" fmla="*/ 6715261 w 8014260"/>
              <a:gd name="connsiteY7153" fmla="*/ 3183287 h 4925968"/>
              <a:gd name="connsiteX7154" fmla="*/ 3645920 w 8014260"/>
              <a:gd name="connsiteY7154" fmla="*/ 3181632 h 4925968"/>
              <a:gd name="connsiteX7155" fmla="*/ 3628157 w 8014260"/>
              <a:gd name="connsiteY7155" fmla="*/ 3190753 h 4925968"/>
              <a:gd name="connsiteX7156" fmla="*/ 3607446 w 8014260"/>
              <a:gd name="connsiteY7156" fmla="*/ 3198983 h 4925968"/>
              <a:gd name="connsiteX7157" fmla="*/ 3625414 w 8014260"/>
              <a:gd name="connsiteY7157" fmla="*/ 3189862 h 4925968"/>
              <a:gd name="connsiteX7158" fmla="*/ 3645920 w 8014260"/>
              <a:gd name="connsiteY7158" fmla="*/ 3181632 h 4925968"/>
              <a:gd name="connsiteX7159" fmla="*/ 4660493 w 8014260"/>
              <a:gd name="connsiteY7159" fmla="*/ 3181495 h 4925968"/>
              <a:gd name="connsiteX7160" fmla="*/ 4690805 w 8014260"/>
              <a:gd name="connsiteY7160" fmla="*/ 3200080 h 4925968"/>
              <a:gd name="connsiteX7161" fmla="*/ 4666322 w 8014260"/>
              <a:gd name="connsiteY7161" fmla="*/ 3241023 h 4925968"/>
              <a:gd name="connsiteX7162" fmla="*/ 4636078 w 8014260"/>
              <a:gd name="connsiteY7162" fmla="*/ 3221889 h 4925968"/>
              <a:gd name="connsiteX7163" fmla="*/ 4660493 w 8014260"/>
              <a:gd name="connsiteY7163" fmla="*/ 3181495 h 4925968"/>
              <a:gd name="connsiteX7164" fmla="*/ 3633988 w 8014260"/>
              <a:gd name="connsiteY7164" fmla="*/ 3180603 h 4925968"/>
              <a:gd name="connsiteX7165" fmla="*/ 3618626 w 8014260"/>
              <a:gd name="connsiteY7165" fmla="*/ 3188353 h 4925968"/>
              <a:gd name="connsiteX7166" fmla="*/ 3598600 w 8014260"/>
              <a:gd name="connsiteY7166" fmla="*/ 3196445 h 4925968"/>
              <a:gd name="connsiteX7167" fmla="*/ 3612659 w 8014260"/>
              <a:gd name="connsiteY7167" fmla="*/ 3189313 h 4925968"/>
              <a:gd name="connsiteX7168" fmla="*/ 3633988 w 8014260"/>
              <a:gd name="connsiteY7168" fmla="*/ 3180603 h 4925968"/>
              <a:gd name="connsiteX7169" fmla="*/ 5695433 w 8014260"/>
              <a:gd name="connsiteY7169" fmla="*/ 3179781 h 4925968"/>
              <a:gd name="connsiteX7170" fmla="*/ 5729243 w 8014260"/>
              <a:gd name="connsiteY7170" fmla="*/ 3213797 h 4925968"/>
              <a:gd name="connsiteX7171" fmla="*/ 5701743 w 8014260"/>
              <a:gd name="connsiteY7171" fmla="*/ 3256728 h 4925968"/>
              <a:gd name="connsiteX7172" fmla="*/ 5668688 w 8014260"/>
              <a:gd name="connsiteY7172" fmla="*/ 3225936 h 4925968"/>
              <a:gd name="connsiteX7173" fmla="*/ 5695433 w 8014260"/>
              <a:gd name="connsiteY7173" fmla="*/ 3179781 h 4925968"/>
              <a:gd name="connsiteX7174" fmla="*/ 1034192 w 8014260"/>
              <a:gd name="connsiteY7174" fmla="*/ 3179644 h 4925968"/>
              <a:gd name="connsiteX7175" fmla="*/ 1051682 w 8014260"/>
              <a:gd name="connsiteY7175" fmla="*/ 3190274 h 4925968"/>
              <a:gd name="connsiteX7176" fmla="*/ 1035770 w 8014260"/>
              <a:gd name="connsiteY7176" fmla="*/ 3206322 h 4925968"/>
              <a:gd name="connsiteX7177" fmla="*/ 1018079 w 8014260"/>
              <a:gd name="connsiteY7177" fmla="*/ 3196172 h 4925968"/>
              <a:gd name="connsiteX7178" fmla="*/ 1034192 w 8014260"/>
              <a:gd name="connsiteY7178" fmla="*/ 3179644 h 4925968"/>
              <a:gd name="connsiteX7179" fmla="*/ 3620614 w 8014260"/>
              <a:gd name="connsiteY7179" fmla="*/ 3178683 h 4925968"/>
              <a:gd name="connsiteX7180" fmla="*/ 3606761 w 8014260"/>
              <a:gd name="connsiteY7180" fmla="*/ 3186159 h 4925968"/>
              <a:gd name="connsiteX7181" fmla="*/ 3587558 w 8014260"/>
              <a:gd name="connsiteY7181" fmla="*/ 3193359 h 4925968"/>
              <a:gd name="connsiteX7182" fmla="*/ 3601617 w 8014260"/>
              <a:gd name="connsiteY7182" fmla="*/ 3185747 h 4925968"/>
              <a:gd name="connsiteX7183" fmla="*/ 3620614 w 8014260"/>
              <a:gd name="connsiteY7183" fmla="*/ 3178683 h 4925968"/>
              <a:gd name="connsiteX7184" fmla="*/ 611467 w 8014260"/>
              <a:gd name="connsiteY7184" fmla="*/ 3177106 h 4925968"/>
              <a:gd name="connsiteX7185" fmla="*/ 599602 w 8014260"/>
              <a:gd name="connsiteY7185" fmla="*/ 3198229 h 4925968"/>
              <a:gd name="connsiteX7186" fmla="*/ 585405 w 8014260"/>
              <a:gd name="connsiteY7186" fmla="*/ 3206664 h 4925968"/>
              <a:gd name="connsiteX7187" fmla="*/ 596996 w 8014260"/>
              <a:gd name="connsiteY7187" fmla="*/ 3185884 h 4925968"/>
              <a:gd name="connsiteX7188" fmla="*/ 611467 w 8014260"/>
              <a:gd name="connsiteY7188" fmla="*/ 3177106 h 4925968"/>
              <a:gd name="connsiteX7189" fmla="*/ 3745293 w 8014260"/>
              <a:gd name="connsiteY7189" fmla="*/ 3176969 h 4925968"/>
              <a:gd name="connsiteX7190" fmla="*/ 3726433 w 8014260"/>
              <a:gd name="connsiteY7190" fmla="*/ 3192262 h 4925968"/>
              <a:gd name="connsiteX7191" fmla="*/ 3701881 w 8014260"/>
              <a:gd name="connsiteY7191" fmla="*/ 3199052 h 4925968"/>
              <a:gd name="connsiteX7192" fmla="*/ 3721016 w 8014260"/>
              <a:gd name="connsiteY7192" fmla="*/ 3184170 h 4925968"/>
              <a:gd name="connsiteX7193" fmla="*/ 3745293 w 8014260"/>
              <a:gd name="connsiteY7193" fmla="*/ 3176969 h 4925968"/>
              <a:gd name="connsiteX7194" fmla="*/ 6048827 w 8014260"/>
              <a:gd name="connsiteY7194" fmla="*/ 3176558 h 4925968"/>
              <a:gd name="connsiteX7195" fmla="*/ 6082636 w 8014260"/>
              <a:gd name="connsiteY7195" fmla="*/ 3204196 h 4925968"/>
              <a:gd name="connsiteX7196" fmla="*/ 6055273 w 8014260"/>
              <a:gd name="connsiteY7196" fmla="*/ 3246372 h 4925968"/>
              <a:gd name="connsiteX7197" fmla="*/ 6019886 w 8014260"/>
              <a:gd name="connsiteY7197" fmla="*/ 3220243 h 4925968"/>
              <a:gd name="connsiteX7198" fmla="*/ 6048827 w 8014260"/>
              <a:gd name="connsiteY7198" fmla="*/ 3176558 h 4925968"/>
              <a:gd name="connsiteX7199" fmla="*/ 7213443 w 8014260"/>
              <a:gd name="connsiteY7199" fmla="*/ 3176300 h 4925968"/>
              <a:gd name="connsiteX7200" fmla="*/ 7226207 w 8014260"/>
              <a:gd name="connsiteY7200" fmla="*/ 3184032 h 4925968"/>
              <a:gd name="connsiteX7201" fmla="*/ 7195552 w 8014260"/>
              <a:gd name="connsiteY7201" fmla="*/ 3205566 h 4925968"/>
              <a:gd name="connsiteX7202" fmla="*/ 7159205 w 8014260"/>
              <a:gd name="connsiteY7202" fmla="*/ 3200149 h 4925968"/>
              <a:gd name="connsiteX7203" fmla="*/ 7188283 w 8014260"/>
              <a:gd name="connsiteY7203" fmla="*/ 3177311 h 4925968"/>
              <a:gd name="connsiteX7204" fmla="*/ 7213443 w 8014260"/>
              <a:gd name="connsiteY7204" fmla="*/ 3176300 h 4925968"/>
              <a:gd name="connsiteX7205" fmla="*/ 278712 w 8014260"/>
              <a:gd name="connsiteY7205" fmla="*/ 3175803 h 4925968"/>
              <a:gd name="connsiteX7206" fmla="*/ 273502 w 8014260"/>
              <a:gd name="connsiteY7206" fmla="*/ 3186707 h 4925968"/>
              <a:gd name="connsiteX7207" fmla="*/ 264585 w 8014260"/>
              <a:gd name="connsiteY7207" fmla="*/ 3191371 h 4925968"/>
              <a:gd name="connsiteX7208" fmla="*/ 268907 w 8014260"/>
              <a:gd name="connsiteY7208" fmla="*/ 3179095 h 4925968"/>
              <a:gd name="connsiteX7209" fmla="*/ 278712 w 8014260"/>
              <a:gd name="connsiteY7209" fmla="*/ 3175803 h 4925968"/>
              <a:gd name="connsiteX7210" fmla="*/ 1632552 w 8014260"/>
              <a:gd name="connsiteY7210" fmla="*/ 3174569 h 4925968"/>
              <a:gd name="connsiteX7211" fmla="*/ 1652509 w 8014260"/>
              <a:gd name="connsiteY7211" fmla="*/ 3189244 h 4925968"/>
              <a:gd name="connsiteX7212" fmla="*/ 1637489 w 8014260"/>
              <a:gd name="connsiteY7212" fmla="*/ 3194388 h 4925968"/>
              <a:gd name="connsiteX7213" fmla="*/ 1618976 w 8014260"/>
              <a:gd name="connsiteY7213" fmla="*/ 3179437 h 4925968"/>
              <a:gd name="connsiteX7214" fmla="*/ 1632552 w 8014260"/>
              <a:gd name="connsiteY7214" fmla="*/ 3174569 h 4925968"/>
              <a:gd name="connsiteX7215" fmla="*/ 5210641 w 8014260"/>
              <a:gd name="connsiteY7215" fmla="*/ 3171962 h 4925968"/>
              <a:gd name="connsiteX7216" fmla="*/ 5242394 w 8014260"/>
              <a:gd name="connsiteY7216" fmla="*/ 3202823 h 4925968"/>
              <a:gd name="connsiteX7217" fmla="*/ 5218117 w 8014260"/>
              <a:gd name="connsiteY7217" fmla="*/ 3249252 h 4925968"/>
              <a:gd name="connsiteX7218" fmla="*/ 5184444 w 8014260"/>
              <a:gd name="connsiteY7218" fmla="*/ 3215991 h 4925968"/>
              <a:gd name="connsiteX7219" fmla="*/ 5210641 w 8014260"/>
              <a:gd name="connsiteY7219" fmla="*/ 3171962 h 4925968"/>
              <a:gd name="connsiteX7220" fmla="*/ 4399229 w 8014260"/>
              <a:gd name="connsiteY7220" fmla="*/ 3171122 h 4925968"/>
              <a:gd name="connsiteX7221" fmla="*/ 4409284 w 8014260"/>
              <a:gd name="connsiteY7221" fmla="*/ 3183689 h 4925968"/>
              <a:gd name="connsiteX7222" fmla="*/ 4384389 w 8014260"/>
              <a:gd name="connsiteY7222" fmla="*/ 3218528 h 4925968"/>
              <a:gd name="connsiteX7223" fmla="*/ 4356203 w 8014260"/>
              <a:gd name="connsiteY7223" fmla="*/ 3206184 h 4925968"/>
              <a:gd name="connsiteX7224" fmla="*/ 4379451 w 8014260"/>
              <a:gd name="connsiteY7224" fmla="*/ 3173060 h 4925968"/>
              <a:gd name="connsiteX7225" fmla="*/ 4399229 w 8014260"/>
              <a:gd name="connsiteY7225" fmla="*/ 3171122 h 4925968"/>
              <a:gd name="connsiteX7226" fmla="*/ 6906350 w 8014260"/>
              <a:gd name="connsiteY7226" fmla="*/ 3170797 h 4925968"/>
              <a:gd name="connsiteX7227" fmla="*/ 6941326 w 8014260"/>
              <a:gd name="connsiteY7227" fmla="*/ 3183072 h 4925968"/>
              <a:gd name="connsiteX7228" fmla="*/ 6909642 w 8014260"/>
              <a:gd name="connsiteY7228" fmla="*/ 3212219 h 4925968"/>
              <a:gd name="connsiteX7229" fmla="*/ 6875078 w 8014260"/>
              <a:gd name="connsiteY7229" fmla="*/ 3200697 h 4925968"/>
              <a:gd name="connsiteX7230" fmla="*/ 6906350 w 8014260"/>
              <a:gd name="connsiteY7230" fmla="*/ 3170797 h 4925968"/>
              <a:gd name="connsiteX7231" fmla="*/ 1436346 w 8014260"/>
              <a:gd name="connsiteY7231" fmla="*/ 3170454 h 4925968"/>
              <a:gd name="connsiteX7232" fmla="*/ 1455821 w 8014260"/>
              <a:gd name="connsiteY7232" fmla="*/ 3184513 h 4925968"/>
              <a:gd name="connsiteX7233" fmla="*/ 1441630 w 8014260"/>
              <a:gd name="connsiteY7233" fmla="*/ 3194320 h 4925968"/>
              <a:gd name="connsiteX7234" fmla="*/ 1422013 w 8014260"/>
              <a:gd name="connsiteY7234" fmla="*/ 3180467 h 4925968"/>
              <a:gd name="connsiteX7235" fmla="*/ 1436346 w 8014260"/>
              <a:gd name="connsiteY7235" fmla="*/ 3170454 h 4925968"/>
              <a:gd name="connsiteX7236" fmla="*/ 3607516 w 8014260"/>
              <a:gd name="connsiteY7236" fmla="*/ 3170042 h 4925968"/>
              <a:gd name="connsiteX7237" fmla="*/ 3592771 w 8014260"/>
              <a:gd name="connsiteY7237" fmla="*/ 3178478 h 4925968"/>
              <a:gd name="connsiteX7238" fmla="*/ 3576106 w 8014260"/>
              <a:gd name="connsiteY7238" fmla="*/ 3183553 h 4925968"/>
              <a:gd name="connsiteX7239" fmla="*/ 3592154 w 8014260"/>
              <a:gd name="connsiteY7239" fmla="*/ 3174157 h 4925968"/>
              <a:gd name="connsiteX7240" fmla="*/ 3607516 w 8014260"/>
              <a:gd name="connsiteY7240" fmla="*/ 3170042 h 4925968"/>
              <a:gd name="connsiteX7241" fmla="*/ 3370777 w 8014260"/>
              <a:gd name="connsiteY7241" fmla="*/ 3168807 h 4925968"/>
              <a:gd name="connsiteX7242" fmla="*/ 3360010 w 8014260"/>
              <a:gd name="connsiteY7242" fmla="*/ 3179643 h 4925968"/>
              <a:gd name="connsiteX7243" fmla="*/ 3345608 w 8014260"/>
              <a:gd name="connsiteY7243" fmla="*/ 3180535 h 4925968"/>
              <a:gd name="connsiteX7244" fmla="*/ 3355141 w 8014260"/>
              <a:gd name="connsiteY7244" fmla="*/ 3169356 h 4925968"/>
              <a:gd name="connsiteX7245" fmla="*/ 3370777 w 8014260"/>
              <a:gd name="connsiteY7245" fmla="*/ 3168807 h 4925968"/>
              <a:gd name="connsiteX7246" fmla="*/ 3445803 w 8014260"/>
              <a:gd name="connsiteY7246" fmla="*/ 3168191 h 4925968"/>
              <a:gd name="connsiteX7247" fmla="*/ 3434007 w 8014260"/>
              <a:gd name="connsiteY7247" fmla="*/ 3178478 h 4925968"/>
              <a:gd name="connsiteX7248" fmla="*/ 3418920 w 8014260"/>
              <a:gd name="connsiteY7248" fmla="*/ 3179507 h 4925968"/>
              <a:gd name="connsiteX7249" fmla="*/ 3430510 w 8014260"/>
              <a:gd name="connsiteY7249" fmla="*/ 3169220 h 4925968"/>
              <a:gd name="connsiteX7250" fmla="*/ 3445803 w 8014260"/>
              <a:gd name="connsiteY7250" fmla="*/ 3168191 h 4925968"/>
              <a:gd name="connsiteX7251" fmla="*/ 2999965 w 8014260"/>
              <a:gd name="connsiteY7251" fmla="*/ 3166613 h 4925968"/>
              <a:gd name="connsiteX7252" fmla="*/ 3011349 w 8014260"/>
              <a:gd name="connsiteY7252" fmla="*/ 3171756 h 4925968"/>
              <a:gd name="connsiteX7253" fmla="*/ 3002640 w 8014260"/>
              <a:gd name="connsiteY7253" fmla="*/ 3184169 h 4925968"/>
              <a:gd name="connsiteX7254" fmla="*/ 2989541 w 8014260"/>
              <a:gd name="connsiteY7254" fmla="*/ 3179437 h 4925968"/>
              <a:gd name="connsiteX7255" fmla="*/ 2999965 w 8014260"/>
              <a:gd name="connsiteY7255" fmla="*/ 3166613 h 4925968"/>
              <a:gd name="connsiteX7256" fmla="*/ 525396 w 8014260"/>
              <a:gd name="connsiteY7256" fmla="*/ 3166408 h 4925968"/>
              <a:gd name="connsiteX7257" fmla="*/ 515728 w 8014260"/>
              <a:gd name="connsiteY7257" fmla="*/ 3186502 h 4925968"/>
              <a:gd name="connsiteX7258" fmla="*/ 502492 w 8014260"/>
              <a:gd name="connsiteY7258" fmla="*/ 3197954 h 4925968"/>
              <a:gd name="connsiteX7259" fmla="*/ 512230 w 8014260"/>
              <a:gd name="connsiteY7259" fmla="*/ 3177655 h 4925968"/>
              <a:gd name="connsiteX7260" fmla="*/ 525396 w 8014260"/>
              <a:gd name="connsiteY7260" fmla="*/ 3166408 h 4925968"/>
              <a:gd name="connsiteX7261" fmla="*/ 2384390 w 8014260"/>
              <a:gd name="connsiteY7261" fmla="*/ 3163390 h 4925968"/>
              <a:gd name="connsiteX7262" fmla="*/ 2395020 w 8014260"/>
              <a:gd name="connsiteY7262" fmla="*/ 3174431 h 4925968"/>
              <a:gd name="connsiteX7263" fmla="*/ 2386379 w 8014260"/>
              <a:gd name="connsiteY7263" fmla="*/ 3182935 h 4925968"/>
              <a:gd name="connsiteX7264" fmla="*/ 2374446 w 8014260"/>
              <a:gd name="connsiteY7264" fmla="*/ 3170933 h 4925968"/>
              <a:gd name="connsiteX7265" fmla="*/ 2384390 w 8014260"/>
              <a:gd name="connsiteY7265" fmla="*/ 3163390 h 4925968"/>
              <a:gd name="connsiteX7266" fmla="*/ 3519664 w 8014260"/>
              <a:gd name="connsiteY7266" fmla="*/ 3162430 h 4925968"/>
              <a:gd name="connsiteX7267" fmla="*/ 3505811 w 8014260"/>
              <a:gd name="connsiteY7267" fmla="*/ 3171963 h 4925968"/>
              <a:gd name="connsiteX7268" fmla="*/ 3491753 w 8014260"/>
              <a:gd name="connsiteY7268" fmla="*/ 3173335 h 4925968"/>
              <a:gd name="connsiteX7269" fmla="*/ 3505674 w 8014260"/>
              <a:gd name="connsiteY7269" fmla="*/ 3162705 h 4925968"/>
              <a:gd name="connsiteX7270" fmla="*/ 3519664 w 8014260"/>
              <a:gd name="connsiteY7270" fmla="*/ 3162430 h 4925968"/>
              <a:gd name="connsiteX7271" fmla="*/ 3281691 w 8014260"/>
              <a:gd name="connsiteY7271" fmla="*/ 3161744 h 4925968"/>
              <a:gd name="connsiteX7272" fmla="*/ 3296847 w 8014260"/>
              <a:gd name="connsiteY7272" fmla="*/ 3163321 h 4925968"/>
              <a:gd name="connsiteX7273" fmla="*/ 3284023 w 8014260"/>
              <a:gd name="connsiteY7273" fmla="*/ 3175254 h 4925968"/>
              <a:gd name="connsiteX7274" fmla="*/ 3271816 w 8014260"/>
              <a:gd name="connsiteY7274" fmla="*/ 3172648 h 4925968"/>
              <a:gd name="connsiteX7275" fmla="*/ 3281691 w 8014260"/>
              <a:gd name="connsiteY7275" fmla="*/ 3161744 h 4925968"/>
              <a:gd name="connsiteX7276" fmla="*/ 438849 w 8014260"/>
              <a:gd name="connsiteY7276" fmla="*/ 3161676 h 4925968"/>
              <a:gd name="connsiteX7277" fmla="*/ 431237 w 8014260"/>
              <a:gd name="connsiteY7277" fmla="*/ 3179712 h 4925968"/>
              <a:gd name="connsiteX7278" fmla="*/ 419993 w 8014260"/>
              <a:gd name="connsiteY7278" fmla="*/ 3189725 h 4925968"/>
              <a:gd name="connsiteX7279" fmla="*/ 427880 w 8014260"/>
              <a:gd name="connsiteY7279" fmla="*/ 3171208 h 4925968"/>
              <a:gd name="connsiteX7280" fmla="*/ 438849 w 8014260"/>
              <a:gd name="connsiteY7280" fmla="*/ 3161676 h 4925968"/>
              <a:gd name="connsiteX7281" fmla="*/ 7436474 w 8014260"/>
              <a:gd name="connsiteY7281" fmla="*/ 3161469 h 4925968"/>
              <a:gd name="connsiteX7282" fmla="*/ 7404584 w 8014260"/>
              <a:gd name="connsiteY7282" fmla="*/ 3190068 h 4925968"/>
              <a:gd name="connsiteX7283" fmla="*/ 7366796 w 8014260"/>
              <a:gd name="connsiteY7283" fmla="*/ 3186639 h 4925968"/>
              <a:gd name="connsiteX7284" fmla="*/ 7397863 w 8014260"/>
              <a:gd name="connsiteY7284" fmla="*/ 3171688 h 4925968"/>
              <a:gd name="connsiteX7285" fmla="*/ 7436474 w 8014260"/>
              <a:gd name="connsiteY7285" fmla="*/ 3161469 h 4925968"/>
              <a:gd name="connsiteX7286" fmla="*/ 7117028 w 8014260"/>
              <a:gd name="connsiteY7286" fmla="*/ 3160030 h 4925968"/>
              <a:gd name="connsiteX7287" fmla="*/ 7152895 w 8014260"/>
              <a:gd name="connsiteY7287" fmla="*/ 3169768 h 4925968"/>
              <a:gd name="connsiteX7288" fmla="*/ 7121143 w 8014260"/>
              <a:gd name="connsiteY7288" fmla="*/ 3191851 h 4925968"/>
              <a:gd name="connsiteX7289" fmla="*/ 7085344 w 8014260"/>
              <a:gd name="connsiteY7289" fmla="*/ 3184239 h 4925968"/>
              <a:gd name="connsiteX7290" fmla="*/ 7117028 w 8014260"/>
              <a:gd name="connsiteY7290" fmla="*/ 3160030 h 4925968"/>
              <a:gd name="connsiteX7291" fmla="*/ 1167170 w 8014260"/>
              <a:gd name="connsiteY7291" fmla="*/ 3159138 h 4925968"/>
              <a:gd name="connsiteX7292" fmla="*/ 1185754 w 8014260"/>
              <a:gd name="connsiteY7292" fmla="*/ 3171209 h 4925968"/>
              <a:gd name="connsiteX7293" fmla="*/ 1170529 w 8014260"/>
              <a:gd name="connsiteY7293" fmla="*/ 3185267 h 4925968"/>
              <a:gd name="connsiteX7294" fmla="*/ 1151877 w 8014260"/>
              <a:gd name="connsiteY7294" fmla="*/ 3173540 h 4925968"/>
              <a:gd name="connsiteX7295" fmla="*/ 1167170 w 8014260"/>
              <a:gd name="connsiteY7295" fmla="*/ 3159138 h 4925968"/>
              <a:gd name="connsiteX7296" fmla="*/ 3731508 w 8014260"/>
              <a:gd name="connsiteY7296" fmla="*/ 3158932 h 4925968"/>
              <a:gd name="connsiteX7297" fmla="*/ 3713403 w 8014260"/>
              <a:gd name="connsiteY7297" fmla="*/ 3170797 h 4925968"/>
              <a:gd name="connsiteX7298" fmla="*/ 3690635 w 8014260"/>
              <a:gd name="connsiteY7298" fmla="*/ 3178889 h 4925968"/>
              <a:gd name="connsiteX7299" fmla="*/ 3710317 w 8014260"/>
              <a:gd name="connsiteY7299" fmla="*/ 3166476 h 4925968"/>
              <a:gd name="connsiteX7300" fmla="*/ 3731508 w 8014260"/>
              <a:gd name="connsiteY7300" fmla="*/ 3158932 h 4925968"/>
              <a:gd name="connsiteX7301" fmla="*/ 2788602 w 8014260"/>
              <a:gd name="connsiteY7301" fmla="*/ 3158041 h 4925968"/>
              <a:gd name="connsiteX7302" fmla="*/ 2801495 w 8014260"/>
              <a:gd name="connsiteY7302" fmla="*/ 3166819 h 4925968"/>
              <a:gd name="connsiteX7303" fmla="*/ 2794774 w 8014260"/>
              <a:gd name="connsiteY7303" fmla="*/ 3178067 h 4925968"/>
              <a:gd name="connsiteX7304" fmla="*/ 2780784 w 8014260"/>
              <a:gd name="connsiteY7304" fmla="*/ 3171003 h 4925968"/>
              <a:gd name="connsiteX7305" fmla="*/ 2788602 w 8014260"/>
              <a:gd name="connsiteY7305" fmla="*/ 3158041 h 4925968"/>
              <a:gd name="connsiteX7306" fmla="*/ 3810315 w 8014260"/>
              <a:gd name="connsiteY7306" fmla="*/ 3157543 h 4925968"/>
              <a:gd name="connsiteX7307" fmla="*/ 3818331 w 8014260"/>
              <a:gd name="connsiteY7307" fmla="*/ 3158041 h 4925968"/>
              <a:gd name="connsiteX7308" fmla="*/ 3796934 w 8014260"/>
              <a:gd name="connsiteY7308" fmla="*/ 3176557 h 4925968"/>
              <a:gd name="connsiteX7309" fmla="*/ 3774508 w 8014260"/>
              <a:gd name="connsiteY7309" fmla="*/ 3180535 h 4925968"/>
              <a:gd name="connsiteX7310" fmla="*/ 3794533 w 8014260"/>
              <a:gd name="connsiteY7310" fmla="*/ 3163733 h 4925968"/>
              <a:gd name="connsiteX7311" fmla="*/ 3810315 w 8014260"/>
              <a:gd name="connsiteY7311" fmla="*/ 3157543 h 4925968"/>
              <a:gd name="connsiteX7312" fmla="*/ 1683492 w 8014260"/>
              <a:gd name="connsiteY7312" fmla="*/ 3157132 h 4925968"/>
              <a:gd name="connsiteX7313" fmla="*/ 1695031 w 8014260"/>
              <a:gd name="connsiteY7313" fmla="*/ 3158452 h 4925968"/>
              <a:gd name="connsiteX7314" fmla="*/ 1712176 w 8014260"/>
              <a:gd name="connsiteY7314" fmla="*/ 3172923 h 4925968"/>
              <a:gd name="connsiteX7315" fmla="*/ 1698868 w 8014260"/>
              <a:gd name="connsiteY7315" fmla="*/ 3176420 h 4925968"/>
              <a:gd name="connsiteX7316" fmla="*/ 1680285 w 8014260"/>
              <a:gd name="connsiteY7316" fmla="*/ 3162499 h 4925968"/>
              <a:gd name="connsiteX7317" fmla="*/ 1683492 w 8014260"/>
              <a:gd name="connsiteY7317" fmla="*/ 3157132 h 4925968"/>
              <a:gd name="connsiteX7318" fmla="*/ 1301382 w 8014260"/>
              <a:gd name="connsiteY7318" fmla="*/ 3157013 h 4925968"/>
              <a:gd name="connsiteX7319" fmla="*/ 1320444 w 8014260"/>
              <a:gd name="connsiteY7319" fmla="*/ 3170317 h 4925968"/>
              <a:gd name="connsiteX7320" fmla="*/ 1305838 w 8014260"/>
              <a:gd name="connsiteY7320" fmla="*/ 3182319 h 4925968"/>
              <a:gd name="connsiteX7321" fmla="*/ 1286637 w 8014260"/>
              <a:gd name="connsiteY7321" fmla="*/ 3169288 h 4925968"/>
              <a:gd name="connsiteX7322" fmla="*/ 1301382 w 8014260"/>
              <a:gd name="connsiteY7322" fmla="*/ 3157013 h 4925968"/>
              <a:gd name="connsiteX7323" fmla="*/ 7326403 w 8014260"/>
              <a:gd name="connsiteY7323" fmla="*/ 3156533 h 4925968"/>
              <a:gd name="connsiteX7324" fmla="*/ 7362202 w 8014260"/>
              <a:gd name="connsiteY7324" fmla="*/ 3165174 h 4925968"/>
              <a:gd name="connsiteX7325" fmla="*/ 7329283 w 8014260"/>
              <a:gd name="connsiteY7325" fmla="*/ 3180124 h 4925968"/>
              <a:gd name="connsiteX7326" fmla="*/ 7294924 w 8014260"/>
              <a:gd name="connsiteY7326" fmla="*/ 3172855 h 4925968"/>
              <a:gd name="connsiteX7327" fmla="*/ 7326403 w 8014260"/>
              <a:gd name="connsiteY7327" fmla="*/ 3156533 h 4925968"/>
              <a:gd name="connsiteX7328" fmla="*/ 3718683 w 8014260"/>
              <a:gd name="connsiteY7328" fmla="*/ 3151800 h 4925968"/>
              <a:gd name="connsiteX7329" fmla="*/ 3701196 w 8014260"/>
              <a:gd name="connsiteY7329" fmla="*/ 3161401 h 4925968"/>
              <a:gd name="connsiteX7330" fmla="*/ 3679936 w 8014260"/>
              <a:gd name="connsiteY7330" fmla="*/ 3169905 h 4925968"/>
              <a:gd name="connsiteX7331" fmla="*/ 3698521 w 8014260"/>
              <a:gd name="connsiteY7331" fmla="*/ 3159892 h 4925968"/>
              <a:gd name="connsiteX7332" fmla="*/ 3718683 w 8014260"/>
              <a:gd name="connsiteY7332" fmla="*/ 3151800 h 4925968"/>
              <a:gd name="connsiteX7333" fmla="*/ 3705859 w 8014260"/>
              <a:gd name="connsiteY7333" fmla="*/ 3150771 h 4925968"/>
              <a:gd name="connsiteX7334" fmla="*/ 3690085 w 8014260"/>
              <a:gd name="connsiteY7334" fmla="*/ 3158863 h 4925968"/>
              <a:gd name="connsiteX7335" fmla="*/ 3669237 w 8014260"/>
              <a:gd name="connsiteY7335" fmla="*/ 3167710 h 4925968"/>
              <a:gd name="connsiteX7336" fmla="*/ 3684736 w 8014260"/>
              <a:gd name="connsiteY7336" fmla="*/ 3159755 h 4925968"/>
              <a:gd name="connsiteX7337" fmla="*/ 3705859 w 8014260"/>
              <a:gd name="connsiteY7337" fmla="*/ 3150771 h 4925968"/>
              <a:gd name="connsiteX7338" fmla="*/ 3694200 w 8014260"/>
              <a:gd name="connsiteY7338" fmla="*/ 3150223 h 4925968"/>
              <a:gd name="connsiteX7339" fmla="*/ 3678907 w 8014260"/>
              <a:gd name="connsiteY7339" fmla="*/ 3158040 h 4925968"/>
              <a:gd name="connsiteX7340" fmla="*/ 3659224 w 8014260"/>
              <a:gd name="connsiteY7340" fmla="*/ 3165927 h 4925968"/>
              <a:gd name="connsiteX7341" fmla="*/ 3676095 w 8014260"/>
              <a:gd name="connsiteY7341" fmla="*/ 3157423 h 4925968"/>
              <a:gd name="connsiteX7342" fmla="*/ 3694200 w 8014260"/>
              <a:gd name="connsiteY7342" fmla="*/ 3150223 h 4925968"/>
              <a:gd name="connsiteX7343" fmla="*/ 6617766 w 8014260"/>
              <a:gd name="connsiteY7343" fmla="*/ 3149537 h 4925968"/>
              <a:gd name="connsiteX7344" fmla="*/ 6652262 w 8014260"/>
              <a:gd name="connsiteY7344" fmla="*/ 3165859 h 4925968"/>
              <a:gd name="connsiteX7345" fmla="*/ 6621744 w 8014260"/>
              <a:gd name="connsiteY7345" fmla="*/ 3201795 h 4925968"/>
              <a:gd name="connsiteX7346" fmla="*/ 6587522 w 8014260"/>
              <a:gd name="connsiteY7346" fmla="*/ 3185815 h 4925968"/>
              <a:gd name="connsiteX7347" fmla="*/ 6617766 w 8014260"/>
              <a:gd name="connsiteY7347" fmla="*/ 3149537 h 4925968"/>
              <a:gd name="connsiteX7348" fmla="*/ 4324486 w 8014260"/>
              <a:gd name="connsiteY7348" fmla="*/ 3149203 h 4925968"/>
              <a:gd name="connsiteX7349" fmla="*/ 4334258 w 8014260"/>
              <a:gd name="connsiteY7349" fmla="*/ 3160716 h 4925968"/>
              <a:gd name="connsiteX7350" fmla="*/ 4312655 w 8014260"/>
              <a:gd name="connsiteY7350" fmla="*/ 3193909 h 4925968"/>
              <a:gd name="connsiteX7351" fmla="*/ 4282548 w 8014260"/>
              <a:gd name="connsiteY7351" fmla="*/ 3186228 h 4925968"/>
              <a:gd name="connsiteX7352" fmla="*/ 4304631 w 8014260"/>
              <a:gd name="connsiteY7352" fmla="*/ 3153172 h 4925968"/>
              <a:gd name="connsiteX7353" fmla="*/ 4324486 w 8014260"/>
              <a:gd name="connsiteY7353" fmla="*/ 3149203 h 4925968"/>
              <a:gd name="connsiteX7354" fmla="*/ 5833691 w 8014260"/>
              <a:gd name="connsiteY7354" fmla="*/ 3149125 h 4925968"/>
              <a:gd name="connsiteX7355" fmla="*/ 5866746 w 8014260"/>
              <a:gd name="connsiteY7355" fmla="*/ 3178271 h 4925968"/>
              <a:gd name="connsiteX7356" fmla="*/ 5838697 w 8014260"/>
              <a:gd name="connsiteY7356" fmla="*/ 3222986 h 4925968"/>
              <a:gd name="connsiteX7357" fmla="*/ 5806053 w 8014260"/>
              <a:gd name="connsiteY7357" fmla="*/ 3193702 h 4925968"/>
              <a:gd name="connsiteX7358" fmla="*/ 5833691 w 8014260"/>
              <a:gd name="connsiteY7358" fmla="*/ 3149125 h 4925968"/>
              <a:gd name="connsiteX7359" fmla="*/ 958894 w 8014260"/>
              <a:gd name="connsiteY7359" fmla="*/ 3148920 h 4925968"/>
              <a:gd name="connsiteX7360" fmla="*/ 977341 w 8014260"/>
              <a:gd name="connsiteY7360" fmla="*/ 3156326 h 4925968"/>
              <a:gd name="connsiteX7361" fmla="*/ 961362 w 8014260"/>
              <a:gd name="connsiteY7361" fmla="*/ 3173609 h 4925968"/>
              <a:gd name="connsiteX7362" fmla="*/ 944353 w 8014260"/>
              <a:gd name="connsiteY7362" fmla="*/ 3165036 h 4925968"/>
              <a:gd name="connsiteX7363" fmla="*/ 958894 w 8014260"/>
              <a:gd name="connsiteY7363" fmla="*/ 3148920 h 4925968"/>
              <a:gd name="connsiteX7364" fmla="*/ 3593663 w 8014260"/>
              <a:gd name="connsiteY7364" fmla="*/ 3148645 h 4925968"/>
              <a:gd name="connsiteX7365" fmla="*/ 3581387 w 8014260"/>
              <a:gd name="connsiteY7365" fmla="*/ 3158041 h 4925968"/>
              <a:gd name="connsiteX7366" fmla="*/ 3564379 w 8014260"/>
              <a:gd name="connsiteY7366" fmla="*/ 3161881 h 4925968"/>
              <a:gd name="connsiteX7367" fmla="*/ 3575763 w 8014260"/>
              <a:gd name="connsiteY7367" fmla="*/ 3153103 h 4925968"/>
              <a:gd name="connsiteX7368" fmla="*/ 3593663 w 8014260"/>
              <a:gd name="connsiteY7368" fmla="*/ 3148645 h 4925968"/>
              <a:gd name="connsiteX7369" fmla="*/ 6401190 w 8014260"/>
              <a:gd name="connsiteY7369" fmla="*/ 3148439 h 4925968"/>
              <a:gd name="connsiteX7370" fmla="*/ 6436508 w 8014260"/>
              <a:gd name="connsiteY7370" fmla="*/ 3168259 h 4925968"/>
              <a:gd name="connsiteX7371" fmla="*/ 6409145 w 8014260"/>
              <a:gd name="connsiteY7371" fmla="*/ 3208378 h 4925968"/>
              <a:gd name="connsiteX7372" fmla="*/ 6373963 w 8014260"/>
              <a:gd name="connsiteY7372" fmla="*/ 3188627 h 4925968"/>
              <a:gd name="connsiteX7373" fmla="*/ 6401190 w 8014260"/>
              <a:gd name="connsiteY7373" fmla="*/ 3148439 h 4925968"/>
              <a:gd name="connsiteX7374" fmla="*/ 5345881 w 8014260"/>
              <a:gd name="connsiteY7374" fmla="*/ 3148029 h 4925968"/>
              <a:gd name="connsiteX7375" fmla="*/ 5377634 w 8014260"/>
              <a:gd name="connsiteY7375" fmla="*/ 3183827 h 4925968"/>
              <a:gd name="connsiteX7376" fmla="*/ 5352465 w 8014260"/>
              <a:gd name="connsiteY7376" fmla="*/ 3225867 h 4925968"/>
              <a:gd name="connsiteX7377" fmla="*/ 5319135 w 8014260"/>
              <a:gd name="connsiteY7377" fmla="*/ 3190480 h 4925968"/>
              <a:gd name="connsiteX7378" fmla="*/ 5345881 w 8014260"/>
              <a:gd name="connsiteY7378" fmla="*/ 3148029 h 4925968"/>
              <a:gd name="connsiteX7379" fmla="*/ 3207145 w 8014260"/>
              <a:gd name="connsiteY7379" fmla="*/ 3147685 h 4925968"/>
              <a:gd name="connsiteX7380" fmla="*/ 3221478 w 8014260"/>
              <a:gd name="connsiteY7380" fmla="*/ 3149399 h 4925968"/>
              <a:gd name="connsiteX7381" fmla="*/ 3212083 w 8014260"/>
              <a:gd name="connsiteY7381" fmla="*/ 3161264 h 4925968"/>
              <a:gd name="connsiteX7382" fmla="*/ 3197613 w 8014260"/>
              <a:gd name="connsiteY7382" fmla="*/ 3159755 h 4925968"/>
              <a:gd name="connsiteX7383" fmla="*/ 3207145 w 8014260"/>
              <a:gd name="connsiteY7383" fmla="*/ 3147685 h 4925968"/>
              <a:gd name="connsiteX7384" fmla="*/ 1753120 w 8014260"/>
              <a:gd name="connsiteY7384" fmla="*/ 3146382 h 4925968"/>
              <a:gd name="connsiteX7385" fmla="*/ 1773076 w 8014260"/>
              <a:gd name="connsiteY7385" fmla="*/ 3162224 h 4925968"/>
              <a:gd name="connsiteX7386" fmla="*/ 1760319 w 8014260"/>
              <a:gd name="connsiteY7386" fmla="*/ 3165036 h 4925968"/>
              <a:gd name="connsiteX7387" fmla="*/ 1742213 w 8014260"/>
              <a:gd name="connsiteY7387" fmla="*/ 3150703 h 4925968"/>
              <a:gd name="connsiteX7388" fmla="*/ 1753120 w 8014260"/>
              <a:gd name="connsiteY7388" fmla="*/ 3146382 h 4925968"/>
              <a:gd name="connsiteX7389" fmla="*/ 3681171 w 8014260"/>
              <a:gd name="connsiteY7389" fmla="*/ 3145491 h 4925968"/>
              <a:gd name="connsiteX7390" fmla="*/ 3667249 w 8014260"/>
              <a:gd name="connsiteY7390" fmla="*/ 3153584 h 4925968"/>
              <a:gd name="connsiteX7391" fmla="*/ 3648663 w 8014260"/>
              <a:gd name="connsiteY7391" fmla="*/ 3160236 h 4925968"/>
              <a:gd name="connsiteX7392" fmla="*/ 3661145 w 8014260"/>
              <a:gd name="connsiteY7392" fmla="*/ 3152829 h 4925968"/>
              <a:gd name="connsiteX7393" fmla="*/ 3681171 w 8014260"/>
              <a:gd name="connsiteY7393" fmla="*/ 3145491 h 4925968"/>
              <a:gd name="connsiteX7394" fmla="*/ 6829952 w 8014260"/>
              <a:gd name="connsiteY7394" fmla="*/ 3144873 h 4925968"/>
              <a:gd name="connsiteX7395" fmla="*/ 6865408 w 8014260"/>
              <a:gd name="connsiteY7395" fmla="*/ 3158521 h 4925968"/>
              <a:gd name="connsiteX7396" fmla="*/ 6837633 w 8014260"/>
              <a:gd name="connsiteY7396" fmla="*/ 3188353 h 4925968"/>
              <a:gd name="connsiteX7397" fmla="*/ 6800463 w 8014260"/>
              <a:gd name="connsiteY7397" fmla="*/ 3176626 h 4925968"/>
              <a:gd name="connsiteX7398" fmla="*/ 6829952 w 8014260"/>
              <a:gd name="connsiteY7398" fmla="*/ 3144873 h 4925968"/>
              <a:gd name="connsiteX7399" fmla="*/ 5000855 w 8014260"/>
              <a:gd name="connsiteY7399" fmla="*/ 3143982 h 4925968"/>
              <a:gd name="connsiteX7400" fmla="*/ 5033362 w 8014260"/>
              <a:gd name="connsiteY7400" fmla="*/ 3170728 h 4925968"/>
              <a:gd name="connsiteX7401" fmla="*/ 5006822 w 8014260"/>
              <a:gd name="connsiteY7401" fmla="*/ 3213728 h 4925968"/>
              <a:gd name="connsiteX7402" fmla="*/ 4975755 w 8014260"/>
              <a:gd name="connsiteY7402" fmla="*/ 3184581 h 4925968"/>
              <a:gd name="connsiteX7403" fmla="*/ 5000855 w 8014260"/>
              <a:gd name="connsiteY7403" fmla="*/ 3143982 h 4925968"/>
              <a:gd name="connsiteX7404" fmla="*/ 4604848 w 8014260"/>
              <a:gd name="connsiteY7404" fmla="*/ 3142113 h 4925968"/>
              <a:gd name="connsiteX7405" fmla="*/ 4615847 w 8014260"/>
              <a:gd name="connsiteY7405" fmla="*/ 3156395 h 4925968"/>
              <a:gd name="connsiteX7406" fmla="*/ 4591912 w 8014260"/>
              <a:gd name="connsiteY7406" fmla="*/ 3195966 h 4925968"/>
              <a:gd name="connsiteX7407" fmla="*/ 4561600 w 8014260"/>
              <a:gd name="connsiteY7407" fmla="*/ 3180809 h 4925968"/>
              <a:gd name="connsiteX7408" fmla="*/ 4584643 w 8014260"/>
              <a:gd name="connsiteY7408" fmla="*/ 3143571 h 4925968"/>
              <a:gd name="connsiteX7409" fmla="*/ 4604848 w 8014260"/>
              <a:gd name="connsiteY7409" fmla="*/ 3142113 h 4925968"/>
              <a:gd name="connsiteX7410" fmla="*/ 3882221 w 8014260"/>
              <a:gd name="connsiteY7410" fmla="*/ 3141136 h 4925968"/>
              <a:gd name="connsiteX7411" fmla="*/ 3891711 w 8014260"/>
              <a:gd name="connsiteY7411" fmla="*/ 3141993 h 4925968"/>
              <a:gd name="connsiteX7412" fmla="*/ 3873537 w 8014260"/>
              <a:gd name="connsiteY7412" fmla="*/ 3160853 h 4925968"/>
              <a:gd name="connsiteX7413" fmla="*/ 3846311 w 8014260"/>
              <a:gd name="connsiteY7413" fmla="*/ 3166888 h 4925968"/>
              <a:gd name="connsiteX7414" fmla="*/ 3864347 w 8014260"/>
              <a:gd name="connsiteY7414" fmla="*/ 3148714 h 4925968"/>
              <a:gd name="connsiteX7415" fmla="*/ 3882221 w 8014260"/>
              <a:gd name="connsiteY7415" fmla="*/ 3141136 h 4925968"/>
              <a:gd name="connsiteX7416" fmla="*/ 678846 w 8014260"/>
              <a:gd name="connsiteY7416" fmla="*/ 3140638 h 4925968"/>
              <a:gd name="connsiteX7417" fmla="*/ 682928 w 8014260"/>
              <a:gd name="connsiteY7417" fmla="*/ 3143845 h 4925968"/>
              <a:gd name="connsiteX7418" fmla="*/ 669964 w 8014260"/>
              <a:gd name="connsiteY7418" fmla="*/ 3164350 h 4925968"/>
              <a:gd name="connsiteX7419" fmla="*/ 655769 w 8014260"/>
              <a:gd name="connsiteY7419" fmla="*/ 3168396 h 4925968"/>
              <a:gd name="connsiteX7420" fmla="*/ 668800 w 8014260"/>
              <a:gd name="connsiteY7420" fmla="*/ 3147411 h 4925968"/>
              <a:gd name="connsiteX7421" fmla="*/ 678846 w 8014260"/>
              <a:gd name="connsiteY7421" fmla="*/ 3140638 h 4925968"/>
              <a:gd name="connsiteX7422" fmla="*/ 1814772 w 8014260"/>
              <a:gd name="connsiteY7422" fmla="*/ 3140484 h 4925968"/>
              <a:gd name="connsiteX7423" fmla="*/ 1833358 w 8014260"/>
              <a:gd name="connsiteY7423" fmla="*/ 3155503 h 4925968"/>
              <a:gd name="connsiteX7424" fmla="*/ 1820876 w 8014260"/>
              <a:gd name="connsiteY7424" fmla="*/ 3157355 h 4925968"/>
              <a:gd name="connsiteX7425" fmla="*/ 1803179 w 8014260"/>
              <a:gd name="connsiteY7425" fmla="*/ 3142198 h 4925968"/>
              <a:gd name="connsiteX7426" fmla="*/ 1814772 w 8014260"/>
              <a:gd name="connsiteY7426" fmla="*/ 3140484 h 4925968"/>
              <a:gd name="connsiteX7427" fmla="*/ 2062753 w 8014260"/>
              <a:gd name="connsiteY7427" fmla="*/ 3139593 h 4925968"/>
              <a:gd name="connsiteX7428" fmla="*/ 2076677 w 8014260"/>
              <a:gd name="connsiteY7428" fmla="*/ 3153583 h 4925968"/>
              <a:gd name="connsiteX7429" fmla="*/ 2065156 w 8014260"/>
              <a:gd name="connsiteY7429" fmla="*/ 3154406 h 4925968"/>
              <a:gd name="connsiteX7430" fmla="*/ 2051506 w 8014260"/>
              <a:gd name="connsiteY7430" fmla="*/ 3140553 h 4925968"/>
              <a:gd name="connsiteX7431" fmla="*/ 2062753 w 8014260"/>
              <a:gd name="connsiteY7431" fmla="*/ 3139593 h 4925968"/>
              <a:gd name="connsiteX7432" fmla="*/ 1988963 w 8014260"/>
              <a:gd name="connsiteY7432" fmla="*/ 3139456 h 4925968"/>
              <a:gd name="connsiteX7433" fmla="*/ 2001171 w 8014260"/>
              <a:gd name="connsiteY7433" fmla="*/ 3139524 h 4925968"/>
              <a:gd name="connsiteX7434" fmla="*/ 2015709 w 8014260"/>
              <a:gd name="connsiteY7434" fmla="*/ 3154612 h 4925968"/>
              <a:gd name="connsiteX7435" fmla="*/ 2002266 w 8014260"/>
              <a:gd name="connsiteY7435" fmla="*/ 3152897 h 4925968"/>
              <a:gd name="connsiteX7436" fmla="*/ 1988963 w 8014260"/>
              <a:gd name="connsiteY7436" fmla="*/ 3139456 h 4925968"/>
              <a:gd name="connsiteX7437" fmla="*/ 7251788 w 8014260"/>
              <a:gd name="connsiteY7437" fmla="*/ 3138770 h 4925968"/>
              <a:gd name="connsiteX7438" fmla="*/ 7289095 w 8014260"/>
              <a:gd name="connsiteY7438" fmla="*/ 3147892 h 4925968"/>
              <a:gd name="connsiteX7439" fmla="*/ 7259195 w 8014260"/>
              <a:gd name="connsiteY7439" fmla="*/ 3164694 h 4925968"/>
              <a:gd name="connsiteX7440" fmla="*/ 7221750 w 8014260"/>
              <a:gd name="connsiteY7440" fmla="*/ 3156601 h 4925968"/>
              <a:gd name="connsiteX7441" fmla="*/ 7251788 w 8014260"/>
              <a:gd name="connsiteY7441" fmla="*/ 3138770 h 4925968"/>
              <a:gd name="connsiteX7442" fmla="*/ 7043578 w 8014260"/>
              <a:gd name="connsiteY7442" fmla="*/ 3138770 h 4925968"/>
              <a:gd name="connsiteX7443" fmla="*/ 7078417 w 8014260"/>
              <a:gd name="connsiteY7443" fmla="*/ 3150360 h 4925968"/>
              <a:gd name="connsiteX7444" fmla="*/ 7046802 w 8014260"/>
              <a:gd name="connsiteY7444" fmla="*/ 3174226 h 4925968"/>
              <a:gd name="connsiteX7445" fmla="*/ 7012375 w 8014260"/>
              <a:gd name="connsiteY7445" fmla="*/ 3163596 h 4925968"/>
              <a:gd name="connsiteX7446" fmla="*/ 7043578 w 8014260"/>
              <a:gd name="connsiteY7446" fmla="*/ 3138770 h 4925968"/>
              <a:gd name="connsiteX7447" fmla="*/ 1927378 w 8014260"/>
              <a:gd name="connsiteY7447" fmla="*/ 3138633 h 4925968"/>
              <a:gd name="connsiteX7448" fmla="*/ 1939857 w 8014260"/>
              <a:gd name="connsiteY7448" fmla="*/ 3138907 h 4925968"/>
              <a:gd name="connsiteX7449" fmla="*/ 1955293 w 8014260"/>
              <a:gd name="connsiteY7449" fmla="*/ 3153788 h 4925968"/>
              <a:gd name="connsiteX7450" fmla="*/ 1942538 w 8014260"/>
              <a:gd name="connsiteY7450" fmla="*/ 3153377 h 4925968"/>
              <a:gd name="connsiteX7451" fmla="*/ 1927378 w 8014260"/>
              <a:gd name="connsiteY7451" fmla="*/ 3138633 h 4925968"/>
              <a:gd name="connsiteX7452" fmla="*/ 1496627 w 8014260"/>
              <a:gd name="connsiteY7452" fmla="*/ 3138633 h 4925968"/>
              <a:gd name="connsiteX7453" fmla="*/ 1516242 w 8014260"/>
              <a:gd name="connsiteY7453" fmla="*/ 3153172 h 4925968"/>
              <a:gd name="connsiteX7454" fmla="*/ 1500883 w 8014260"/>
              <a:gd name="connsiteY7454" fmla="*/ 3160373 h 4925968"/>
              <a:gd name="connsiteX7455" fmla="*/ 1482706 w 8014260"/>
              <a:gd name="connsiteY7455" fmla="*/ 3145354 h 4925968"/>
              <a:gd name="connsiteX7456" fmla="*/ 1496627 w 8014260"/>
              <a:gd name="connsiteY7456" fmla="*/ 3138633 h 4925968"/>
              <a:gd name="connsiteX7457" fmla="*/ 6187633 w 8014260"/>
              <a:gd name="connsiteY7457" fmla="*/ 3138427 h 4925968"/>
              <a:gd name="connsiteX7458" fmla="*/ 6221100 w 8014260"/>
              <a:gd name="connsiteY7458" fmla="*/ 3164213 h 4925968"/>
              <a:gd name="connsiteX7459" fmla="*/ 6193325 w 8014260"/>
              <a:gd name="connsiteY7459" fmla="*/ 3203852 h 4925968"/>
              <a:gd name="connsiteX7460" fmla="*/ 6158280 w 8014260"/>
              <a:gd name="connsiteY7460" fmla="*/ 3179575 h 4925968"/>
              <a:gd name="connsiteX7461" fmla="*/ 6187633 w 8014260"/>
              <a:gd name="connsiteY7461" fmla="*/ 3138427 h 4925968"/>
              <a:gd name="connsiteX7462" fmla="*/ 1865109 w 8014260"/>
              <a:gd name="connsiteY7462" fmla="*/ 3137810 h 4925968"/>
              <a:gd name="connsiteX7463" fmla="*/ 1878961 w 8014260"/>
              <a:gd name="connsiteY7463" fmla="*/ 3138908 h 4925968"/>
              <a:gd name="connsiteX7464" fmla="*/ 1894050 w 8014260"/>
              <a:gd name="connsiteY7464" fmla="*/ 3154750 h 4925968"/>
              <a:gd name="connsiteX7465" fmla="*/ 1880336 w 8014260"/>
              <a:gd name="connsiteY7465" fmla="*/ 3153584 h 4925968"/>
              <a:gd name="connsiteX7466" fmla="*/ 1865109 w 8014260"/>
              <a:gd name="connsiteY7466" fmla="*/ 3137810 h 4925968"/>
              <a:gd name="connsiteX7467" fmla="*/ 2124062 w 8014260"/>
              <a:gd name="connsiteY7467" fmla="*/ 3137056 h 4925968"/>
              <a:gd name="connsiteX7468" fmla="*/ 2137640 w 8014260"/>
              <a:gd name="connsiteY7468" fmla="*/ 3151389 h 4925968"/>
              <a:gd name="connsiteX7469" fmla="*/ 2126325 w 8014260"/>
              <a:gd name="connsiteY7469" fmla="*/ 3151663 h 4925968"/>
              <a:gd name="connsiteX7470" fmla="*/ 2112677 w 8014260"/>
              <a:gd name="connsiteY7470" fmla="*/ 3137398 h 4925968"/>
              <a:gd name="connsiteX7471" fmla="*/ 2124062 w 8014260"/>
              <a:gd name="connsiteY7471" fmla="*/ 3137056 h 4925968"/>
              <a:gd name="connsiteX7472" fmla="*/ 4251962 w 8014260"/>
              <a:gd name="connsiteY7472" fmla="*/ 3133558 h 4925968"/>
              <a:gd name="connsiteX7473" fmla="*/ 4260603 w 8014260"/>
              <a:gd name="connsiteY7473" fmla="*/ 3144462 h 4925968"/>
              <a:gd name="connsiteX7474" fmla="*/ 4236325 w 8014260"/>
              <a:gd name="connsiteY7474" fmla="*/ 3176215 h 4925968"/>
              <a:gd name="connsiteX7475" fmla="*/ 4209442 w 8014260"/>
              <a:gd name="connsiteY7475" fmla="*/ 3169426 h 4925968"/>
              <a:gd name="connsiteX7476" fmla="*/ 4232211 w 8014260"/>
              <a:gd name="connsiteY7476" fmla="*/ 3137467 h 4925968"/>
              <a:gd name="connsiteX7477" fmla="*/ 4251962 w 8014260"/>
              <a:gd name="connsiteY7477" fmla="*/ 3133558 h 4925968"/>
              <a:gd name="connsiteX7478" fmla="*/ 353945 w 8014260"/>
              <a:gd name="connsiteY7478" fmla="*/ 3133283 h 4925968"/>
              <a:gd name="connsiteX7479" fmla="*/ 343040 w 8014260"/>
              <a:gd name="connsiteY7479" fmla="*/ 3152074 h 4925968"/>
              <a:gd name="connsiteX7480" fmla="*/ 335497 w 8014260"/>
              <a:gd name="connsiteY7480" fmla="*/ 3155160 h 4925968"/>
              <a:gd name="connsiteX7481" fmla="*/ 343383 w 8014260"/>
              <a:gd name="connsiteY7481" fmla="*/ 3140072 h 4925968"/>
              <a:gd name="connsiteX7482" fmla="*/ 353945 w 8014260"/>
              <a:gd name="connsiteY7482" fmla="*/ 3133283 h 4925968"/>
              <a:gd name="connsiteX7483" fmla="*/ 3804614 w 8014260"/>
              <a:gd name="connsiteY7483" fmla="*/ 3132872 h 4925968"/>
              <a:gd name="connsiteX7484" fmla="*/ 3786371 w 8014260"/>
              <a:gd name="connsiteY7484" fmla="*/ 3146246 h 4925968"/>
              <a:gd name="connsiteX7485" fmla="*/ 3762711 w 8014260"/>
              <a:gd name="connsiteY7485" fmla="*/ 3154132 h 4925968"/>
              <a:gd name="connsiteX7486" fmla="*/ 3782120 w 8014260"/>
              <a:gd name="connsiteY7486" fmla="*/ 3140691 h 4925968"/>
              <a:gd name="connsiteX7487" fmla="*/ 3804614 w 8014260"/>
              <a:gd name="connsiteY7487" fmla="*/ 3132872 h 4925968"/>
              <a:gd name="connsiteX7488" fmla="*/ 4793126 w 8014260"/>
              <a:gd name="connsiteY7488" fmla="*/ 3132598 h 4925968"/>
              <a:gd name="connsiteX7489" fmla="*/ 4823713 w 8014260"/>
              <a:gd name="connsiteY7489" fmla="*/ 3152829 h 4925968"/>
              <a:gd name="connsiteX7490" fmla="*/ 4799573 w 8014260"/>
              <a:gd name="connsiteY7490" fmla="*/ 3195212 h 4925968"/>
              <a:gd name="connsiteX7491" fmla="*/ 4769055 w 8014260"/>
              <a:gd name="connsiteY7491" fmla="*/ 3174363 h 4925968"/>
              <a:gd name="connsiteX7492" fmla="*/ 4793126 w 8014260"/>
              <a:gd name="connsiteY7492" fmla="*/ 3132598 h 4925968"/>
              <a:gd name="connsiteX7493" fmla="*/ 3667728 w 8014260"/>
              <a:gd name="connsiteY7493" fmla="*/ 3131775 h 4925968"/>
              <a:gd name="connsiteX7494" fmla="*/ 3653395 w 8014260"/>
              <a:gd name="connsiteY7494" fmla="*/ 3140964 h 4925968"/>
              <a:gd name="connsiteX7495" fmla="*/ 3637347 w 8014260"/>
              <a:gd name="connsiteY7495" fmla="*/ 3144599 h 4925968"/>
              <a:gd name="connsiteX7496" fmla="*/ 3652709 w 8014260"/>
              <a:gd name="connsiteY7496" fmla="*/ 3135067 h 4925968"/>
              <a:gd name="connsiteX7497" fmla="*/ 3667728 w 8014260"/>
              <a:gd name="connsiteY7497" fmla="*/ 3131775 h 4925968"/>
              <a:gd name="connsiteX7498" fmla="*/ 5482355 w 8014260"/>
              <a:gd name="connsiteY7498" fmla="*/ 3131500 h 4925968"/>
              <a:gd name="connsiteX7499" fmla="*/ 5513971 w 8014260"/>
              <a:gd name="connsiteY7499" fmla="*/ 3165584 h 4925968"/>
              <a:gd name="connsiteX7500" fmla="*/ 5488321 w 8014260"/>
              <a:gd name="connsiteY7500" fmla="*/ 3207898 h 4925968"/>
              <a:gd name="connsiteX7501" fmla="*/ 5455060 w 8014260"/>
              <a:gd name="connsiteY7501" fmla="*/ 3174362 h 4925968"/>
              <a:gd name="connsiteX7502" fmla="*/ 5482355 w 8014260"/>
              <a:gd name="connsiteY7502" fmla="*/ 3131500 h 4925968"/>
              <a:gd name="connsiteX7503" fmla="*/ 2184343 w 8014260"/>
              <a:gd name="connsiteY7503" fmla="*/ 3128689 h 4925968"/>
              <a:gd name="connsiteX7504" fmla="*/ 2197647 w 8014260"/>
              <a:gd name="connsiteY7504" fmla="*/ 3142885 h 4925968"/>
              <a:gd name="connsiteX7505" fmla="*/ 2186880 w 8014260"/>
              <a:gd name="connsiteY7505" fmla="*/ 3144256 h 4925968"/>
              <a:gd name="connsiteX7506" fmla="*/ 2175153 w 8014260"/>
              <a:gd name="connsiteY7506" fmla="*/ 3131912 h 4925968"/>
              <a:gd name="connsiteX7507" fmla="*/ 2184343 w 8014260"/>
              <a:gd name="connsiteY7507" fmla="*/ 3128689 h 4925968"/>
              <a:gd name="connsiteX7508" fmla="*/ 3957153 w 8014260"/>
              <a:gd name="connsiteY7508" fmla="*/ 3127985 h 4925968"/>
              <a:gd name="connsiteX7509" fmla="*/ 3964680 w 8014260"/>
              <a:gd name="connsiteY7509" fmla="*/ 3131637 h 4925968"/>
              <a:gd name="connsiteX7510" fmla="*/ 3942871 w 8014260"/>
              <a:gd name="connsiteY7510" fmla="*/ 3154269 h 4925968"/>
              <a:gd name="connsiteX7511" fmla="*/ 3918183 w 8014260"/>
              <a:gd name="connsiteY7511" fmla="*/ 3155709 h 4925968"/>
              <a:gd name="connsiteX7512" fmla="*/ 3940471 w 8014260"/>
              <a:gd name="connsiteY7512" fmla="*/ 3133695 h 4925968"/>
              <a:gd name="connsiteX7513" fmla="*/ 3957153 w 8014260"/>
              <a:gd name="connsiteY7513" fmla="*/ 3127985 h 4925968"/>
              <a:gd name="connsiteX7514" fmla="*/ 7414691 w 8014260"/>
              <a:gd name="connsiteY7514" fmla="*/ 3127668 h 4925968"/>
              <a:gd name="connsiteX7515" fmla="*/ 7425295 w 8014260"/>
              <a:gd name="connsiteY7515" fmla="*/ 3129991 h 4925968"/>
              <a:gd name="connsiteX7516" fmla="*/ 7393200 w 8014260"/>
              <a:gd name="connsiteY7516" fmla="*/ 3151320 h 4925968"/>
              <a:gd name="connsiteX7517" fmla="*/ 7357950 w 8014260"/>
              <a:gd name="connsiteY7517" fmla="*/ 3142610 h 4925968"/>
              <a:gd name="connsiteX7518" fmla="*/ 7389840 w 8014260"/>
              <a:gd name="connsiteY7518" fmla="*/ 3130128 h 4925968"/>
              <a:gd name="connsiteX7519" fmla="*/ 7414691 w 8014260"/>
              <a:gd name="connsiteY7519" fmla="*/ 3127668 h 4925968"/>
              <a:gd name="connsiteX7520" fmla="*/ 2924321 w 8014260"/>
              <a:gd name="connsiteY7520" fmla="*/ 3125671 h 4925968"/>
              <a:gd name="connsiteX7521" fmla="*/ 2935637 w 8014260"/>
              <a:gd name="connsiteY7521" fmla="*/ 3129992 h 4925968"/>
              <a:gd name="connsiteX7522" fmla="*/ 2927887 w 8014260"/>
              <a:gd name="connsiteY7522" fmla="*/ 3145285 h 4925968"/>
              <a:gd name="connsiteX7523" fmla="*/ 2914994 w 8014260"/>
              <a:gd name="connsiteY7523" fmla="*/ 3137330 h 4925968"/>
              <a:gd name="connsiteX7524" fmla="*/ 2924321 w 8014260"/>
              <a:gd name="connsiteY7524" fmla="*/ 3125671 h 4925968"/>
              <a:gd name="connsiteX7525" fmla="*/ 896887 w 8014260"/>
              <a:gd name="connsiteY7525" fmla="*/ 3124463 h 4925968"/>
              <a:gd name="connsiteX7526" fmla="*/ 902247 w 8014260"/>
              <a:gd name="connsiteY7526" fmla="*/ 3130678 h 4925968"/>
              <a:gd name="connsiteX7527" fmla="*/ 888803 w 8014260"/>
              <a:gd name="connsiteY7527" fmla="*/ 3148029 h 4925968"/>
              <a:gd name="connsiteX7528" fmla="*/ 871314 w 8014260"/>
              <a:gd name="connsiteY7528" fmla="*/ 3144874 h 4925968"/>
              <a:gd name="connsiteX7529" fmla="*/ 886127 w 8014260"/>
              <a:gd name="connsiteY7529" fmla="*/ 3125192 h 4925968"/>
              <a:gd name="connsiteX7530" fmla="*/ 896887 w 8014260"/>
              <a:gd name="connsiteY7530" fmla="*/ 3124463 h 4925968"/>
              <a:gd name="connsiteX7531" fmla="*/ 3133970 w 8014260"/>
              <a:gd name="connsiteY7531" fmla="*/ 3123271 h 4925968"/>
              <a:gd name="connsiteX7532" fmla="*/ 3145698 w 8014260"/>
              <a:gd name="connsiteY7532" fmla="*/ 3129580 h 4925968"/>
              <a:gd name="connsiteX7533" fmla="*/ 3134108 w 8014260"/>
              <a:gd name="connsiteY7533" fmla="*/ 3141582 h 4925968"/>
              <a:gd name="connsiteX7534" fmla="*/ 3123546 w 8014260"/>
              <a:gd name="connsiteY7534" fmla="*/ 3136232 h 4925968"/>
              <a:gd name="connsiteX7535" fmla="*/ 3133970 w 8014260"/>
              <a:gd name="connsiteY7535" fmla="*/ 3123271 h 4925968"/>
              <a:gd name="connsiteX7536" fmla="*/ 3791790 w 8014260"/>
              <a:gd name="connsiteY7536" fmla="*/ 3121831 h 4925968"/>
              <a:gd name="connsiteX7537" fmla="*/ 3773754 w 8014260"/>
              <a:gd name="connsiteY7537" fmla="*/ 3132598 h 4925968"/>
              <a:gd name="connsiteX7538" fmla="*/ 3751328 w 8014260"/>
              <a:gd name="connsiteY7538" fmla="*/ 3141582 h 4925968"/>
              <a:gd name="connsiteX7539" fmla="*/ 3769158 w 8014260"/>
              <a:gd name="connsiteY7539" fmla="*/ 3131158 h 4925968"/>
              <a:gd name="connsiteX7540" fmla="*/ 3791790 w 8014260"/>
              <a:gd name="connsiteY7540" fmla="*/ 3121831 h 4925968"/>
              <a:gd name="connsiteX7541" fmla="*/ 4177338 w 8014260"/>
              <a:gd name="connsiteY7541" fmla="*/ 3121437 h 4925968"/>
              <a:gd name="connsiteX7542" fmla="*/ 4185988 w 8014260"/>
              <a:gd name="connsiteY7542" fmla="*/ 3130472 h 4925968"/>
              <a:gd name="connsiteX7543" fmla="*/ 4163219 w 8014260"/>
              <a:gd name="connsiteY7543" fmla="*/ 3162430 h 4925968"/>
              <a:gd name="connsiteX7544" fmla="*/ 4136747 w 8014260"/>
              <a:gd name="connsiteY7544" fmla="*/ 3156326 h 4925968"/>
              <a:gd name="connsiteX7545" fmla="*/ 4159378 w 8014260"/>
              <a:gd name="connsiteY7545" fmla="*/ 3125465 h 4925968"/>
              <a:gd name="connsiteX7546" fmla="*/ 4177338 w 8014260"/>
              <a:gd name="connsiteY7546" fmla="*/ 3121437 h 4925968"/>
              <a:gd name="connsiteX7547" fmla="*/ 4029274 w 8014260"/>
              <a:gd name="connsiteY7547" fmla="*/ 3120211 h 4925968"/>
              <a:gd name="connsiteX7548" fmla="*/ 4038472 w 8014260"/>
              <a:gd name="connsiteY7548" fmla="*/ 3124026 h 4925968"/>
              <a:gd name="connsiteX7549" fmla="*/ 4015841 w 8014260"/>
              <a:gd name="connsiteY7549" fmla="*/ 3150292 h 4925968"/>
              <a:gd name="connsiteX7550" fmla="*/ 3991084 w 8014260"/>
              <a:gd name="connsiteY7550" fmla="*/ 3149949 h 4925968"/>
              <a:gd name="connsiteX7551" fmla="*/ 4012206 w 8014260"/>
              <a:gd name="connsiteY7551" fmla="*/ 3125809 h 4925968"/>
              <a:gd name="connsiteX7552" fmla="*/ 4029274 w 8014260"/>
              <a:gd name="connsiteY7552" fmla="*/ 3120211 h 4925968"/>
              <a:gd name="connsiteX7553" fmla="*/ 3767238 w 8014260"/>
              <a:gd name="connsiteY7553" fmla="*/ 3119773 h 4925968"/>
              <a:gd name="connsiteX7554" fmla="*/ 3749202 w 8014260"/>
              <a:gd name="connsiteY7554" fmla="*/ 3128825 h 4925968"/>
              <a:gd name="connsiteX7555" fmla="*/ 3731645 w 8014260"/>
              <a:gd name="connsiteY7555" fmla="*/ 3136095 h 4925968"/>
              <a:gd name="connsiteX7556" fmla="*/ 3748036 w 8014260"/>
              <a:gd name="connsiteY7556" fmla="*/ 3127865 h 4925968"/>
              <a:gd name="connsiteX7557" fmla="*/ 3767238 w 8014260"/>
              <a:gd name="connsiteY7557" fmla="*/ 3119773 h 4925968"/>
              <a:gd name="connsiteX7558" fmla="*/ 3778485 w 8014260"/>
              <a:gd name="connsiteY7558" fmla="*/ 3119567 h 4925968"/>
              <a:gd name="connsiteX7559" fmla="*/ 3763741 w 8014260"/>
              <a:gd name="connsiteY7559" fmla="*/ 3127523 h 4925968"/>
              <a:gd name="connsiteX7560" fmla="*/ 3740423 w 8014260"/>
              <a:gd name="connsiteY7560" fmla="*/ 3137673 h 4925968"/>
              <a:gd name="connsiteX7561" fmla="*/ 3758048 w 8014260"/>
              <a:gd name="connsiteY7561" fmla="*/ 3128483 h 4925968"/>
              <a:gd name="connsiteX7562" fmla="*/ 3778485 w 8014260"/>
              <a:gd name="connsiteY7562" fmla="*/ 3119567 h 4925968"/>
              <a:gd name="connsiteX7563" fmla="*/ 3754002 w 8014260"/>
              <a:gd name="connsiteY7563" fmla="*/ 3118676 h 4925968"/>
              <a:gd name="connsiteX7564" fmla="*/ 3738915 w 8014260"/>
              <a:gd name="connsiteY7564" fmla="*/ 3126837 h 4925968"/>
              <a:gd name="connsiteX7565" fmla="*/ 3720604 w 8014260"/>
              <a:gd name="connsiteY7565" fmla="*/ 3133969 h 4925968"/>
              <a:gd name="connsiteX7566" fmla="*/ 3735897 w 8014260"/>
              <a:gd name="connsiteY7566" fmla="*/ 3125672 h 4925968"/>
              <a:gd name="connsiteX7567" fmla="*/ 3754002 w 8014260"/>
              <a:gd name="connsiteY7567" fmla="*/ 3118676 h 4925968"/>
              <a:gd name="connsiteX7568" fmla="*/ 750511 w 8014260"/>
              <a:gd name="connsiteY7568" fmla="*/ 3118667 h 4925968"/>
              <a:gd name="connsiteX7569" fmla="*/ 755622 w 8014260"/>
              <a:gd name="connsiteY7569" fmla="*/ 3121625 h 4925968"/>
              <a:gd name="connsiteX7570" fmla="*/ 741631 w 8014260"/>
              <a:gd name="connsiteY7570" fmla="*/ 3142747 h 4925968"/>
              <a:gd name="connsiteX7571" fmla="*/ 726884 w 8014260"/>
              <a:gd name="connsiteY7571" fmla="*/ 3144462 h 4925968"/>
              <a:gd name="connsiteX7572" fmla="*/ 739643 w 8014260"/>
              <a:gd name="connsiteY7572" fmla="*/ 3124917 h 4925968"/>
              <a:gd name="connsiteX7573" fmla="*/ 750511 w 8014260"/>
              <a:gd name="connsiteY7573" fmla="*/ 3118667 h 4925968"/>
              <a:gd name="connsiteX7574" fmla="*/ 4101634 w 8014260"/>
              <a:gd name="connsiteY7574" fmla="*/ 3117742 h 4925968"/>
              <a:gd name="connsiteX7575" fmla="*/ 4111784 w 8014260"/>
              <a:gd name="connsiteY7575" fmla="*/ 3123065 h 4925968"/>
              <a:gd name="connsiteX7576" fmla="*/ 4092924 w 8014260"/>
              <a:gd name="connsiteY7576" fmla="*/ 3150635 h 4925968"/>
              <a:gd name="connsiteX7577" fmla="*/ 4063435 w 8014260"/>
              <a:gd name="connsiteY7577" fmla="*/ 3151389 h 4925968"/>
              <a:gd name="connsiteX7578" fmla="*/ 4082637 w 8014260"/>
              <a:gd name="connsiteY7578" fmla="*/ 3124711 h 4925968"/>
              <a:gd name="connsiteX7579" fmla="*/ 4101634 w 8014260"/>
              <a:gd name="connsiteY7579" fmla="*/ 3117742 h 4925968"/>
              <a:gd name="connsiteX7580" fmla="*/ 2578060 w 8014260"/>
              <a:gd name="connsiteY7580" fmla="*/ 3117648 h 4925968"/>
              <a:gd name="connsiteX7581" fmla="*/ 2589925 w 8014260"/>
              <a:gd name="connsiteY7581" fmla="*/ 3128621 h 4925968"/>
              <a:gd name="connsiteX7582" fmla="*/ 2582038 w 8014260"/>
              <a:gd name="connsiteY7582" fmla="*/ 3141239 h 4925968"/>
              <a:gd name="connsiteX7583" fmla="*/ 2569899 w 8014260"/>
              <a:gd name="connsiteY7583" fmla="*/ 3130678 h 4925968"/>
              <a:gd name="connsiteX7584" fmla="*/ 2578060 w 8014260"/>
              <a:gd name="connsiteY7584" fmla="*/ 3117648 h 4925968"/>
              <a:gd name="connsiteX7585" fmla="*/ 1090224 w 8014260"/>
              <a:gd name="connsiteY7585" fmla="*/ 3117442 h 4925968"/>
              <a:gd name="connsiteX7586" fmla="*/ 1110659 w 8014260"/>
              <a:gd name="connsiteY7586" fmla="*/ 3125740 h 4925968"/>
              <a:gd name="connsiteX7587" fmla="*/ 1096944 w 8014260"/>
              <a:gd name="connsiteY7587" fmla="*/ 3141582 h 4925968"/>
              <a:gd name="connsiteX7588" fmla="*/ 1077950 w 8014260"/>
              <a:gd name="connsiteY7588" fmla="*/ 3132118 h 4925968"/>
              <a:gd name="connsiteX7589" fmla="*/ 1090224 w 8014260"/>
              <a:gd name="connsiteY7589" fmla="*/ 3117442 h 4925968"/>
              <a:gd name="connsiteX7590" fmla="*/ 7179642 w 8014260"/>
              <a:gd name="connsiteY7590" fmla="*/ 3117168 h 4925968"/>
              <a:gd name="connsiteX7591" fmla="*/ 7215235 w 8014260"/>
              <a:gd name="connsiteY7591" fmla="*/ 3128072 h 4925968"/>
              <a:gd name="connsiteX7592" fmla="*/ 7184648 w 8014260"/>
              <a:gd name="connsiteY7592" fmla="*/ 3146794 h 4925968"/>
              <a:gd name="connsiteX7593" fmla="*/ 7149398 w 8014260"/>
              <a:gd name="connsiteY7593" fmla="*/ 3137056 h 4925968"/>
              <a:gd name="connsiteX7594" fmla="*/ 7179642 w 8014260"/>
              <a:gd name="connsiteY7594" fmla="*/ 3117168 h 4925968"/>
              <a:gd name="connsiteX7595" fmla="*/ 5969479 w 8014260"/>
              <a:gd name="connsiteY7595" fmla="*/ 3117030 h 4925968"/>
              <a:gd name="connsiteX7596" fmla="*/ 6004934 w 8014260"/>
              <a:gd name="connsiteY7596" fmla="*/ 3143776 h 4925968"/>
              <a:gd name="connsiteX7597" fmla="*/ 5979080 w 8014260"/>
              <a:gd name="connsiteY7597" fmla="*/ 3185884 h 4925968"/>
              <a:gd name="connsiteX7598" fmla="*/ 5944378 w 8014260"/>
              <a:gd name="connsiteY7598" fmla="*/ 3162224 h 4925968"/>
              <a:gd name="connsiteX7599" fmla="*/ 5969479 w 8014260"/>
              <a:gd name="connsiteY7599" fmla="*/ 3117030 h 4925968"/>
              <a:gd name="connsiteX7600" fmla="*/ 1361666 w 8014260"/>
              <a:gd name="connsiteY7600" fmla="*/ 3114904 h 4925968"/>
              <a:gd name="connsiteX7601" fmla="*/ 1380456 w 8014260"/>
              <a:gd name="connsiteY7601" fmla="*/ 3129100 h 4925968"/>
              <a:gd name="connsiteX7602" fmla="*/ 1364200 w 8014260"/>
              <a:gd name="connsiteY7602" fmla="*/ 3138084 h 4925968"/>
              <a:gd name="connsiteX7603" fmla="*/ 1346854 w 8014260"/>
              <a:gd name="connsiteY7603" fmla="*/ 3123340 h 4925968"/>
              <a:gd name="connsiteX7604" fmla="*/ 1361666 w 8014260"/>
              <a:gd name="connsiteY7604" fmla="*/ 3114904 h 4925968"/>
              <a:gd name="connsiteX7605" fmla="*/ 6754651 w 8014260"/>
              <a:gd name="connsiteY7605" fmla="*/ 3113875 h 4925968"/>
              <a:gd name="connsiteX7606" fmla="*/ 6790450 w 8014260"/>
              <a:gd name="connsiteY7606" fmla="*/ 3129580 h 4925968"/>
              <a:gd name="connsiteX7607" fmla="*/ 6761098 w 8014260"/>
              <a:gd name="connsiteY7607" fmla="*/ 3159824 h 4925968"/>
              <a:gd name="connsiteX7608" fmla="*/ 6725847 w 8014260"/>
              <a:gd name="connsiteY7608" fmla="*/ 3146656 h 4925968"/>
              <a:gd name="connsiteX7609" fmla="*/ 6754651 w 8014260"/>
              <a:gd name="connsiteY7609" fmla="*/ 3113875 h 4925968"/>
              <a:gd name="connsiteX7610" fmla="*/ 6968415 w 8014260"/>
              <a:gd name="connsiteY7610" fmla="*/ 3113807 h 4925968"/>
              <a:gd name="connsiteX7611" fmla="*/ 7003048 w 8014260"/>
              <a:gd name="connsiteY7611" fmla="*/ 3127317 h 4925968"/>
              <a:gd name="connsiteX7612" fmla="*/ 6971707 w 8014260"/>
              <a:gd name="connsiteY7612" fmla="*/ 3152761 h 4925968"/>
              <a:gd name="connsiteX7613" fmla="*/ 6938034 w 8014260"/>
              <a:gd name="connsiteY7613" fmla="*/ 3140553 h 4925968"/>
              <a:gd name="connsiteX7614" fmla="*/ 6968415 w 8014260"/>
              <a:gd name="connsiteY7614" fmla="*/ 3113807 h 4925968"/>
              <a:gd name="connsiteX7615" fmla="*/ 596925 w 8014260"/>
              <a:gd name="connsiteY7615" fmla="*/ 3113738 h 4925968"/>
              <a:gd name="connsiteX7616" fmla="*/ 584583 w 8014260"/>
              <a:gd name="connsiteY7616" fmla="*/ 3136918 h 4925968"/>
              <a:gd name="connsiteX7617" fmla="*/ 572923 w 8014260"/>
              <a:gd name="connsiteY7617" fmla="*/ 3143982 h 4925968"/>
              <a:gd name="connsiteX7618" fmla="*/ 582387 w 8014260"/>
              <a:gd name="connsiteY7618" fmla="*/ 3124368 h 4925968"/>
              <a:gd name="connsiteX7619" fmla="*/ 596925 w 8014260"/>
              <a:gd name="connsiteY7619" fmla="*/ 3113738 h 4925968"/>
              <a:gd name="connsiteX7620" fmla="*/ 189077 w 8014260"/>
              <a:gd name="connsiteY7620" fmla="*/ 3113121 h 4925968"/>
              <a:gd name="connsiteX7621" fmla="*/ 184688 w 8014260"/>
              <a:gd name="connsiteY7621" fmla="*/ 3121831 h 4925968"/>
              <a:gd name="connsiteX7622" fmla="*/ 177763 w 8014260"/>
              <a:gd name="connsiteY7622" fmla="*/ 3122311 h 4925968"/>
              <a:gd name="connsiteX7623" fmla="*/ 180436 w 8014260"/>
              <a:gd name="connsiteY7623" fmla="*/ 3115316 h 4925968"/>
              <a:gd name="connsiteX7624" fmla="*/ 189077 w 8014260"/>
              <a:gd name="connsiteY7624" fmla="*/ 3113121 h 4925968"/>
              <a:gd name="connsiteX7625" fmla="*/ 1557800 w 8014260"/>
              <a:gd name="connsiteY7625" fmla="*/ 3112846 h 4925968"/>
              <a:gd name="connsiteX7626" fmla="*/ 1575359 w 8014260"/>
              <a:gd name="connsiteY7626" fmla="*/ 3127179 h 4925968"/>
              <a:gd name="connsiteX7627" fmla="*/ 1562811 w 8014260"/>
              <a:gd name="connsiteY7627" fmla="*/ 3133214 h 4925968"/>
              <a:gd name="connsiteX7628" fmla="*/ 1543883 w 8014260"/>
              <a:gd name="connsiteY7628" fmla="*/ 3119704 h 4925968"/>
              <a:gd name="connsiteX7629" fmla="*/ 1557800 w 8014260"/>
              <a:gd name="connsiteY7629" fmla="*/ 3112846 h 4925968"/>
              <a:gd name="connsiteX7630" fmla="*/ 3490724 w 8014260"/>
              <a:gd name="connsiteY7630" fmla="*/ 3112778 h 4925968"/>
              <a:gd name="connsiteX7631" fmla="*/ 3504714 w 8014260"/>
              <a:gd name="connsiteY7631" fmla="*/ 3113738 h 4925968"/>
              <a:gd name="connsiteX7632" fmla="*/ 3491684 w 8014260"/>
              <a:gd name="connsiteY7632" fmla="*/ 3124985 h 4925968"/>
              <a:gd name="connsiteX7633" fmla="*/ 3478860 w 8014260"/>
              <a:gd name="connsiteY7633" fmla="*/ 3124642 h 4925968"/>
              <a:gd name="connsiteX7634" fmla="*/ 3490724 w 8014260"/>
              <a:gd name="connsiteY7634" fmla="*/ 3112778 h 4925968"/>
              <a:gd name="connsiteX7635" fmla="*/ 822956 w 8014260"/>
              <a:gd name="connsiteY7635" fmla="*/ 3111972 h 4925968"/>
              <a:gd name="connsiteX7636" fmla="*/ 828797 w 8014260"/>
              <a:gd name="connsiteY7636" fmla="*/ 3116893 h 4925968"/>
              <a:gd name="connsiteX7637" fmla="*/ 815288 w 8014260"/>
              <a:gd name="connsiteY7637" fmla="*/ 3136712 h 4925968"/>
              <a:gd name="connsiteX7638" fmla="*/ 799101 w 8014260"/>
              <a:gd name="connsiteY7638" fmla="*/ 3136507 h 4925968"/>
              <a:gd name="connsiteX7639" fmla="*/ 810895 w 8014260"/>
              <a:gd name="connsiteY7639" fmla="*/ 3116619 h 4925968"/>
              <a:gd name="connsiteX7640" fmla="*/ 822956 w 8014260"/>
              <a:gd name="connsiteY7640" fmla="*/ 3111972 h 4925968"/>
              <a:gd name="connsiteX7641" fmla="*/ 3579466 w 8014260"/>
              <a:gd name="connsiteY7641" fmla="*/ 3111269 h 4925968"/>
              <a:gd name="connsiteX7642" fmla="*/ 3566436 w 8014260"/>
              <a:gd name="connsiteY7642" fmla="*/ 3122105 h 4925968"/>
              <a:gd name="connsiteX7643" fmla="*/ 3552514 w 8014260"/>
              <a:gd name="connsiteY7643" fmla="*/ 3122448 h 4925968"/>
              <a:gd name="connsiteX7644" fmla="*/ 3565270 w 8014260"/>
              <a:gd name="connsiteY7644" fmla="*/ 3111680 h 4925968"/>
              <a:gd name="connsiteX7645" fmla="*/ 3579466 w 8014260"/>
              <a:gd name="connsiteY7645" fmla="*/ 3111269 h 4925968"/>
              <a:gd name="connsiteX7646" fmla="*/ 3740834 w 8014260"/>
              <a:gd name="connsiteY7646" fmla="*/ 3110446 h 4925968"/>
              <a:gd name="connsiteX7647" fmla="*/ 3725884 w 8014260"/>
              <a:gd name="connsiteY7647" fmla="*/ 3119225 h 4925968"/>
              <a:gd name="connsiteX7648" fmla="*/ 3709425 w 8014260"/>
              <a:gd name="connsiteY7648" fmla="*/ 3124437 h 4925968"/>
              <a:gd name="connsiteX7649" fmla="*/ 3723072 w 8014260"/>
              <a:gd name="connsiteY7649" fmla="*/ 3115864 h 4925968"/>
              <a:gd name="connsiteX7650" fmla="*/ 3740834 w 8014260"/>
              <a:gd name="connsiteY7650" fmla="*/ 3110446 h 4925968"/>
              <a:gd name="connsiteX7651" fmla="*/ 2239344 w 8014260"/>
              <a:gd name="connsiteY7651" fmla="*/ 3110163 h 4925968"/>
              <a:gd name="connsiteX7652" fmla="*/ 2246409 w 8014260"/>
              <a:gd name="connsiteY7652" fmla="*/ 3111817 h 4925968"/>
              <a:gd name="connsiteX7653" fmla="*/ 2257999 w 8014260"/>
              <a:gd name="connsiteY7653" fmla="*/ 3123270 h 4925968"/>
              <a:gd name="connsiteX7654" fmla="*/ 2249906 w 8014260"/>
              <a:gd name="connsiteY7654" fmla="*/ 3130746 h 4925968"/>
              <a:gd name="connsiteX7655" fmla="*/ 2236807 w 8014260"/>
              <a:gd name="connsiteY7655" fmla="*/ 3115246 h 4925968"/>
              <a:gd name="connsiteX7656" fmla="*/ 2239344 w 8014260"/>
              <a:gd name="connsiteY7656" fmla="*/ 3110163 h 4925968"/>
              <a:gd name="connsiteX7657" fmla="*/ 6542328 w 8014260"/>
              <a:gd name="connsiteY7657" fmla="*/ 3109966 h 4925968"/>
              <a:gd name="connsiteX7658" fmla="*/ 6575315 w 8014260"/>
              <a:gd name="connsiteY7658" fmla="*/ 3130815 h 4925968"/>
              <a:gd name="connsiteX7659" fmla="*/ 6545071 w 8014260"/>
              <a:gd name="connsiteY7659" fmla="*/ 3165790 h 4925968"/>
              <a:gd name="connsiteX7660" fmla="*/ 6512221 w 8014260"/>
              <a:gd name="connsiteY7660" fmla="*/ 3145079 h 4925968"/>
              <a:gd name="connsiteX7661" fmla="*/ 6542328 w 8014260"/>
              <a:gd name="connsiteY7661" fmla="*/ 3109966 h 4925968"/>
              <a:gd name="connsiteX7662" fmla="*/ 3877583 w 8014260"/>
              <a:gd name="connsiteY7662" fmla="*/ 3109830 h 4925968"/>
              <a:gd name="connsiteX7663" fmla="*/ 3857352 w 8014260"/>
              <a:gd name="connsiteY7663" fmla="*/ 3125397 h 4925968"/>
              <a:gd name="connsiteX7664" fmla="*/ 3833966 w 8014260"/>
              <a:gd name="connsiteY7664" fmla="*/ 3131912 h 4925968"/>
              <a:gd name="connsiteX7665" fmla="*/ 3854540 w 8014260"/>
              <a:gd name="connsiteY7665" fmla="*/ 3116756 h 4925968"/>
              <a:gd name="connsiteX7666" fmla="*/ 3877583 w 8014260"/>
              <a:gd name="connsiteY7666" fmla="*/ 3109830 h 4925968"/>
              <a:gd name="connsiteX7667" fmla="*/ 5618418 w 8014260"/>
              <a:gd name="connsiteY7667" fmla="*/ 3109555 h 4925968"/>
              <a:gd name="connsiteX7668" fmla="*/ 5650924 w 8014260"/>
              <a:gd name="connsiteY7668" fmla="*/ 3140553 h 4925968"/>
              <a:gd name="connsiteX7669" fmla="*/ 5625961 w 8014260"/>
              <a:gd name="connsiteY7669" fmla="*/ 3183553 h 4925968"/>
              <a:gd name="connsiteX7670" fmla="*/ 5591603 w 8014260"/>
              <a:gd name="connsiteY7670" fmla="*/ 3150017 h 4925968"/>
              <a:gd name="connsiteX7671" fmla="*/ 5618418 w 8014260"/>
              <a:gd name="connsiteY7671" fmla="*/ 3109555 h 4925968"/>
              <a:gd name="connsiteX7672" fmla="*/ 118166 w 8014260"/>
              <a:gd name="connsiteY7672" fmla="*/ 3109075 h 4925968"/>
              <a:gd name="connsiteX7673" fmla="*/ 109799 w 8014260"/>
              <a:gd name="connsiteY7673" fmla="*/ 3117716 h 4925968"/>
              <a:gd name="connsiteX7674" fmla="*/ 104586 w 8014260"/>
              <a:gd name="connsiteY7674" fmla="*/ 3116481 h 4925968"/>
              <a:gd name="connsiteX7675" fmla="*/ 109595 w 8014260"/>
              <a:gd name="connsiteY7675" fmla="*/ 3110515 h 4925968"/>
              <a:gd name="connsiteX7676" fmla="*/ 118166 w 8014260"/>
              <a:gd name="connsiteY7676" fmla="*/ 3109075 h 4925968"/>
              <a:gd name="connsiteX7677" fmla="*/ 4530122 w 8014260"/>
              <a:gd name="connsiteY7677" fmla="*/ 3109066 h 4925968"/>
              <a:gd name="connsiteX7678" fmla="*/ 4541300 w 8014260"/>
              <a:gd name="connsiteY7678" fmla="*/ 3122036 h 4925968"/>
              <a:gd name="connsiteX7679" fmla="*/ 4518326 w 8014260"/>
              <a:gd name="connsiteY7679" fmla="*/ 3158658 h 4925968"/>
              <a:gd name="connsiteX7680" fmla="*/ 4488974 w 8014260"/>
              <a:gd name="connsiteY7680" fmla="*/ 3148645 h 4925968"/>
              <a:gd name="connsiteX7681" fmla="*/ 4510096 w 8014260"/>
              <a:gd name="connsiteY7681" fmla="*/ 3111475 h 4925968"/>
              <a:gd name="connsiteX7682" fmla="*/ 4530122 w 8014260"/>
              <a:gd name="connsiteY7682" fmla="*/ 3109066 h 4925968"/>
              <a:gd name="connsiteX7683" fmla="*/ 3416588 w 8014260"/>
              <a:gd name="connsiteY7683" fmla="*/ 3107292 h 4925968"/>
              <a:gd name="connsiteX7684" fmla="*/ 3430167 w 8014260"/>
              <a:gd name="connsiteY7684" fmla="*/ 3108457 h 4925968"/>
              <a:gd name="connsiteX7685" fmla="*/ 3419126 w 8014260"/>
              <a:gd name="connsiteY7685" fmla="*/ 3121213 h 4925968"/>
              <a:gd name="connsiteX7686" fmla="*/ 3405821 w 8014260"/>
              <a:gd name="connsiteY7686" fmla="*/ 3120047 h 4925968"/>
              <a:gd name="connsiteX7687" fmla="*/ 3416588 w 8014260"/>
              <a:gd name="connsiteY7687" fmla="*/ 3107292 h 4925968"/>
              <a:gd name="connsiteX7688" fmla="*/ 2446044 w 8014260"/>
              <a:gd name="connsiteY7688" fmla="*/ 3107086 h 4925968"/>
              <a:gd name="connsiteX7689" fmla="*/ 2454068 w 8014260"/>
              <a:gd name="connsiteY7689" fmla="*/ 3120940 h 4925968"/>
              <a:gd name="connsiteX7690" fmla="*/ 2444809 w 8014260"/>
              <a:gd name="connsiteY7690" fmla="*/ 3129375 h 4925968"/>
              <a:gd name="connsiteX7691" fmla="*/ 2433837 w 8014260"/>
              <a:gd name="connsiteY7691" fmla="*/ 3115385 h 4925968"/>
              <a:gd name="connsiteX7692" fmla="*/ 2446044 w 8014260"/>
              <a:gd name="connsiteY7692" fmla="*/ 3107086 h 4925968"/>
              <a:gd name="connsiteX7693" fmla="*/ 7317213 w 8014260"/>
              <a:gd name="connsiteY7693" fmla="*/ 3106948 h 4925968"/>
              <a:gd name="connsiteX7694" fmla="*/ 7351709 w 8014260"/>
              <a:gd name="connsiteY7694" fmla="*/ 3118882 h 4925968"/>
              <a:gd name="connsiteX7695" fmla="*/ 7320094 w 8014260"/>
              <a:gd name="connsiteY7695" fmla="*/ 3131843 h 4925968"/>
              <a:gd name="connsiteX7696" fmla="*/ 7286010 w 8014260"/>
              <a:gd name="connsiteY7696" fmla="*/ 3121076 h 4925968"/>
              <a:gd name="connsiteX7697" fmla="*/ 7317213 w 8014260"/>
              <a:gd name="connsiteY7697" fmla="*/ 3106948 h 4925968"/>
              <a:gd name="connsiteX7698" fmla="*/ 1225737 w 8014260"/>
              <a:gd name="connsiteY7698" fmla="*/ 3106606 h 4925968"/>
              <a:gd name="connsiteX7699" fmla="*/ 1245149 w 8014260"/>
              <a:gd name="connsiteY7699" fmla="*/ 3118608 h 4925968"/>
              <a:gd name="connsiteX7700" fmla="*/ 1229992 w 8014260"/>
              <a:gd name="connsiteY7700" fmla="*/ 3131089 h 4925968"/>
              <a:gd name="connsiteX7701" fmla="*/ 1212296 w 8014260"/>
              <a:gd name="connsiteY7701" fmla="*/ 3120185 h 4925968"/>
              <a:gd name="connsiteX7702" fmla="*/ 1225737 w 8014260"/>
              <a:gd name="connsiteY7702" fmla="*/ 3106606 h 4925968"/>
              <a:gd name="connsiteX7703" fmla="*/ 5134106 w 8014260"/>
              <a:gd name="connsiteY7703" fmla="*/ 3106058 h 4925968"/>
              <a:gd name="connsiteX7704" fmla="*/ 5167162 w 8014260"/>
              <a:gd name="connsiteY7704" fmla="*/ 3133215 h 4925968"/>
              <a:gd name="connsiteX7705" fmla="*/ 5143845 w 8014260"/>
              <a:gd name="connsiteY7705" fmla="*/ 3176009 h 4925968"/>
              <a:gd name="connsiteX7706" fmla="*/ 5109898 w 8014260"/>
              <a:gd name="connsiteY7706" fmla="*/ 3150360 h 4925968"/>
              <a:gd name="connsiteX7707" fmla="*/ 5134106 w 8014260"/>
              <a:gd name="connsiteY7707" fmla="*/ 3106058 h 4925968"/>
              <a:gd name="connsiteX7708" fmla="*/ 507197 w 8014260"/>
              <a:gd name="connsiteY7708" fmla="*/ 3103889 h 4925968"/>
              <a:gd name="connsiteX7709" fmla="*/ 510584 w 8014260"/>
              <a:gd name="connsiteY7709" fmla="*/ 3105029 h 4925968"/>
              <a:gd name="connsiteX7710" fmla="*/ 501667 w 8014260"/>
              <a:gd name="connsiteY7710" fmla="*/ 3122723 h 4925968"/>
              <a:gd name="connsiteX7711" fmla="*/ 490353 w 8014260"/>
              <a:gd name="connsiteY7711" fmla="*/ 3131295 h 4925968"/>
              <a:gd name="connsiteX7712" fmla="*/ 500162 w 8014260"/>
              <a:gd name="connsiteY7712" fmla="*/ 3111338 h 4925968"/>
              <a:gd name="connsiteX7713" fmla="*/ 507197 w 8014260"/>
              <a:gd name="connsiteY7713" fmla="*/ 3103889 h 4925968"/>
              <a:gd name="connsiteX7714" fmla="*/ 3653052 w 8014260"/>
              <a:gd name="connsiteY7714" fmla="*/ 3102834 h 4925968"/>
              <a:gd name="connsiteX7715" fmla="*/ 3642011 w 8014260"/>
              <a:gd name="connsiteY7715" fmla="*/ 3112435 h 4925968"/>
              <a:gd name="connsiteX7716" fmla="*/ 3625277 w 8014260"/>
              <a:gd name="connsiteY7716" fmla="*/ 3115316 h 4925968"/>
              <a:gd name="connsiteX7717" fmla="*/ 3639062 w 8014260"/>
              <a:gd name="connsiteY7717" fmla="*/ 3104206 h 4925968"/>
              <a:gd name="connsiteX7718" fmla="*/ 3653052 w 8014260"/>
              <a:gd name="connsiteY7718" fmla="*/ 3102834 h 4925968"/>
              <a:gd name="connsiteX7719" fmla="*/ 6326233 w 8014260"/>
              <a:gd name="connsiteY7719" fmla="*/ 3101668 h 4925968"/>
              <a:gd name="connsiteX7720" fmla="*/ 6359563 w 8014260"/>
              <a:gd name="connsiteY7720" fmla="*/ 3122585 h 4925968"/>
              <a:gd name="connsiteX7721" fmla="*/ 6331993 w 8014260"/>
              <a:gd name="connsiteY7721" fmla="*/ 3162224 h 4925968"/>
              <a:gd name="connsiteX7722" fmla="*/ 6296880 w 8014260"/>
              <a:gd name="connsiteY7722" fmla="*/ 3140279 h 4925968"/>
              <a:gd name="connsiteX7723" fmla="*/ 6326233 w 8014260"/>
              <a:gd name="connsiteY7723" fmla="*/ 3101668 h 4925968"/>
              <a:gd name="connsiteX7724" fmla="*/ 2716524 w 8014260"/>
              <a:gd name="connsiteY7724" fmla="*/ 3095839 h 4925968"/>
              <a:gd name="connsiteX7725" fmla="*/ 2724410 w 8014260"/>
              <a:gd name="connsiteY7725" fmla="*/ 3107429 h 4925968"/>
              <a:gd name="connsiteX7726" fmla="*/ 2715221 w 8014260"/>
              <a:gd name="connsiteY7726" fmla="*/ 3120117 h 4925968"/>
              <a:gd name="connsiteX7727" fmla="*/ 2704385 w 8014260"/>
              <a:gd name="connsiteY7727" fmla="*/ 3109624 h 4925968"/>
              <a:gd name="connsiteX7728" fmla="*/ 2716524 w 8014260"/>
              <a:gd name="connsiteY7728" fmla="*/ 3095839 h 4925968"/>
              <a:gd name="connsiteX7729" fmla="*/ 3342659 w 8014260"/>
              <a:gd name="connsiteY7729" fmla="*/ 3094879 h 4925968"/>
              <a:gd name="connsiteX7730" fmla="*/ 3355483 w 8014260"/>
              <a:gd name="connsiteY7730" fmla="*/ 3098102 h 4925968"/>
              <a:gd name="connsiteX7731" fmla="*/ 3344168 w 8014260"/>
              <a:gd name="connsiteY7731" fmla="*/ 3110172 h 4925968"/>
              <a:gd name="connsiteX7732" fmla="*/ 3331275 w 8014260"/>
              <a:gd name="connsiteY7732" fmla="*/ 3107223 h 4925968"/>
              <a:gd name="connsiteX7733" fmla="*/ 3342659 w 8014260"/>
              <a:gd name="connsiteY7733" fmla="*/ 3094879 h 4925968"/>
              <a:gd name="connsiteX7734" fmla="*/ 265064 w 8014260"/>
              <a:gd name="connsiteY7734" fmla="*/ 3094742 h 4925968"/>
              <a:gd name="connsiteX7735" fmla="*/ 257863 w 8014260"/>
              <a:gd name="connsiteY7735" fmla="*/ 3106812 h 4925968"/>
              <a:gd name="connsiteX7736" fmla="*/ 250252 w 8014260"/>
              <a:gd name="connsiteY7736" fmla="*/ 3108869 h 4925968"/>
              <a:gd name="connsiteX7737" fmla="*/ 256012 w 8014260"/>
              <a:gd name="connsiteY7737" fmla="*/ 3099337 h 4925968"/>
              <a:gd name="connsiteX7738" fmla="*/ 265064 w 8014260"/>
              <a:gd name="connsiteY7738" fmla="*/ 3094742 h 4925968"/>
              <a:gd name="connsiteX7739" fmla="*/ 3863799 w 8014260"/>
              <a:gd name="connsiteY7739" fmla="*/ 3093438 h 4925968"/>
              <a:gd name="connsiteX7740" fmla="*/ 3847133 w 8014260"/>
              <a:gd name="connsiteY7740" fmla="*/ 3104617 h 4925968"/>
              <a:gd name="connsiteX7741" fmla="*/ 3822925 w 8014260"/>
              <a:gd name="connsiteY7741" fmla="*/ 3113806 h 4925968"/>
              <a:gd name="connsiteX7742" fmla="*/ 3841373 w 8014260"/>
              <a:gd name="connsiteY7742" fmla="*/ 3102217 h 4925968"/>
              <a:gd name="connsiteX7743" fmla="*/ 3863799 w 8014260"/>
              <a:gd name="connsiteY7743" fmla="*/ 3093438 h 4925968"/>
              <a:gd name="connsiteX7744" fmla="*/ 1619934 w 8014260"/>
              <a:gd name="connsiteY7744" fmla="*/ 3093370 h 4925968"/>
              <a:gd name="connsiteX7745" fmla="*/ 1636119 w 8014260"/>
              <a:gd name="connsiteY7745" fmla="*/ 3108663 h 4925968"/>
              <a:gd name="connsiteX7746" fmla="*/ 1622198 w 8014260"/>
              <a:gd name="connsiteY7746" fmla="*/ 3112298 h 4925968"/>
              <a:gd name="connsiteX7747" fmla="*/ 1604848 w 8014260"/>
              <a:gd name="connsiteY7747" fmla="*/ 3095908 h 4925968"/>
              <a:gd name="connsiteX7748" fmla="*/ 1619934 w 8014260"/>
              <a:gd name="connsiteY7748" fmla="*/ 3093370 h 4925968"/>
              <a:gd name="connsiteX7749" fmla="*/ 7105987 w 8014260"/>
              <a:gd name="connsiteY7749" fmla="*/ 3092204 h 4925968"/>
              <a:gd name="connsiteX7750" fmla="*/ 7140415 w 8014260"/>
              <a:gd name="connsiteY7750" fmla="*/ 3105303 h 4925968"/>
              <a:gd name="connsiteX7751" fmla="*/ 7109004 w 8014260"/>
              <a:gd name="connsiteY7751" fmla="*/ 3125671 h 4925968"/>
              <a:gd name="connsiteX7752" fmla="*/ 7075537 w 8014260"/>
              <a:gd name="connsiteY7752" fmla="*/ 3113875 h 4925968"/>
              <a:gd name="connsiteX7753" fmla="*/ 7105987 w 8014260"/>
              <a:gd name="connsiteY7753" fmla="*/ 3092204 h 4925968"/>
              <a:gd name="connsiteX7754" fmla="*/ 7512529 w 8014260"/>
              <a:gd name="connsiteY7754" fmla="*/ 3089735 h 4925968"/>
              <a:gd name="connsiteX7755" fmla="*/ 7480914 w 8014260"/>
              <a:gd name="connsiteY7755" fmla="*/ 3144187 h 4925968"/>
              <a:gd name="connsiteX7756" fmla="*/ 7439834 w 8014260"/>
              <a:gd name="connsiteY7756" fmla="*/ 3178203 h 4925968"/>
              <a:gd name="connsiteX7757" fmla="*/ 7473301 w 8014260"/>
              <a:gd name="connsiteY7757" fmla="*/ 3134586 h 4925968"/>
              <a:gd name="connsiteX7758" fmla="*/ 7512529 w 8014260"/>
              <a:gd name="connsiteY7758" fmla="*/ 3089735 h 4925968"/>
              <a:gd name="connsiteX7759" fmla="*/ 3727187 w 8014260"/>
              <a:gd name="connsiteY7759" fmla="*/ 3089049 h 4925968"/>
              <a:gd name="connsiteX7760" fmla="*/ 3714294 w 8014260"/>
              <a:gd name="connsiteY7760" fmla="*/ 3098788 h 4925968"/>
              <a:gd name="connsiteX7761" fmla="*/ 3697766 w 8014260"/>
              <a:gd name="connsiteY7761" fmla="*/ 3102559 h 4925968"/>
              <a:gd name="connsiteX7762" fmla="*/ 3709631 w 8014260"/>
              <a:gd name="connsiteY7762" fmla="*/ 3093438 h 4925968"/>
              <a:gd name="connsiteX7763" fmla="*/ 3727187 w 8014260"/>
              <a:gd name="connsiteY7763" fmla="*/ 3089049 h 4925968"/>
              <a:gd name="connsiteX7764" fmla="*/ 3827109 w 8014260"/>
              <a:gd name="connsiteY7764" fmla="*/ 3088980 h 4925968"/>
              <a:gd name="connsiteX7765" fmla="*/ 3810238 w 8014260"/>
              <a:gd name="connsiteY7765" fmla="*/ 3097690 h 4925968"/>
              <a:gd name="connsiteX7766" fmla="*/ 3792338 w 8014260"/>
              <a:gd name="connsiteY7766" fmla="*/ 3105166 h 4925968"/>
              <a:gd name="connsiteX7767" fmla="*/ 3808112 w 8014260"/>
              <a:gd name="connsiteY7767" fmla="*/ 3096936 h 4925968"/>
              <a:gd name="connsiteX7768" fmla="*/ 3827109 w 8014260"/>
              <a:gd name="connsiteY7768" fmla="*/ 3088980 h 4925968"/>
              <a:gd name="connsiteX7769" fmla="*/ 4737568 w 8014260"/>
              <a:gd name="connsiteY7769" fmla="*/ 3088852 h 4925968"/>
              <a:gd name="connsiteX7770" fmla="*/ 4748686 w 8014260"/>
              <a:gd name="connsiteY7770" fmla="*/ 3104343 h 4925968"/>
              <a:gd name="connsiteX7771" fmla="*/ 4724752 w 8014260"/>
              <a:gd name="connsiteY7771" fmla="*/ 3144942 h 4925968"/>
              <a:gd name="connsiteX7772" fmla="*/ 4694302 w 8014260"/>
              <a:gd name="connsiteY7772" fmla="*/ 3127660 h 4925968"/>
              <a:gd name="connsiteX7773" fmla="*/ 4717345 w 8014260"/>
              <a:gd name="connsiteY7773" fmla="*/ 3089461 h 4925968"/>
              <a:gd name="connsiteX7774" fmla="*/ 4737568 w 8014260"/>
              <a:gd name="connsiteY7774" fmla="*/ 3088852 h 4925968"/>
              <a:gd name="connsiteX7775" fmla="*/ 3950209 w 8014260"/>
              <a:gd name="connsiteY7775" fmla="*/ 3088843 h 4925968"/>
              <a:gd name="connsiteX7776" fmla="*/ 3930184 w 8014260"/>
              <a:gd name="connsiteY7776" fmla="*/ 3106674 h 4925968"/>
              <a:gd name="connsiteX7777" fmla="*/ 3906593 w 8014260"/>
              <a:gd name="connsiteY7777" fmla="*/ 3112160 h 4925968"/>
              <a:gd name="connsiteX7778" fmla="*/ 3925452 w 8014260"/>
              <a:gd name="connsiteY7778" fmla="*/ 3095838 h 4925968"/>
              <a:gd name="connsiteX7779" fmla="*/ 3950209 w 8014260"/>
              <a:gd name="connsiteY7779" fmla="*/ 3088843 h 4925968"/>
              <a:gd name="connsiteX7780" fmla="*/ 3838698 w 8014260"/>
              <a:gd name="connsiteY7780" fmla="*/ 3088501 h 4925968"/>
              <a:gd name="connsiteX7781" fmla="*/ 3822308 w 8014260"/>
              <a:gd name="connsiteY7781" fmla="*/ 3096936 h 4925968"/>
              <a:gd name="connsiteX7782" fmla="*/ 3801940 w 8014260"/>
              <a:gd name="connsiteY7782" fmla="*/ 3105920 h 4925968"/>
              <a:gd name="connsiteX7783" fmla="*/ 3818056 w 8014260"/>
              <a:gd name="connsiteY7783" fmla="*/ 3097690 h 4925968"/>
              <a:gd name="connsiteX7784" fmla="*/ 3838698 w 8014260"/>
              <a:gd name="connsiteY7784" fmla="*/ 3088501 h 4925968"/>
              <a:gd name="connsiteX7785" fmla="*/ 3061070 w 8014260"/>
              <a:gd name="connsiteY7785" fmla="*/ 3088432 h 4925968"/>
              <a:gd name="connsiteX7786" fmla="*/ 3069985 w 8014260"/>
              <a:gd name="connsiteY7786" fmla="*/ 3094810 h 4925968"/>
              <a:gd name="connsiteX7787" fmla="*/ 3059767 w 8014260"/>
              <a:gd name="connsiteY7787" fmla="*/ 3108046 h 4925968"/>
              <a:gd name="connsiteX7788" fmla="*/ 3049342 w 8014260"/>
              <a:gd name="connsiteY7788" fmla="*/ 3100845 h 4925968"/>
              <a:gd name="connsiteX7789" fmla="*/ 3061070 w 8014260"/>
              <a:gd name="connsiteY7789" fmla="*/ 3088432 h 4925968"/>
              <a:gd name="connsiteX7790" fmla="*/ 3851180 w 8014260"/>
              <a:gd name="connsiteY7790" fmla="*/ 3088158 h 4925968"/>
              <a:gd name="connsiteX7791" fmla="*/ 3833212 w 8014260"/>
              <a:gd name="connsiteY7791" fmla="*/ 3098102 h 4925968"/>
              <a:gd name="connsiteX7792" fmla="*/ 3812775 w 8014260"/>
              <a:gd name="connsiteY7792" fmla="*/ 3106812 h 4925968"/>
              <a:gd name="connsiteX7793" fmla="*/ 3829234 w 8014260"/>
              <a:gd name="connsiteY7793" fmla="*/ 3097690 h 4925968"/>
              <a:gd name="connsiteX7794" fmla="*/ 3851180 w 8014260"/>
              <a:gd name="connsiteY7794" fmla="*/ 3088158 h 4925968"/>
              <a:gd name="connsiteX7795" fmla="*/ 35596 w 8014260"/>
              <a:gd name="connsiteY7795" fmla="*/ 3086718 h 4925968"/>
              <a:gd name="connsiteX7796" fmla="*/ 39780 w 8014260"/>
              <a:gd name="connsiteY7796" fmla="*/ 3089392 h 4925968"/>
              <a:gd name="connsiteX7797" fmla="*/ 35047 w 8014260"/>
              <a:gd name="connsiteY7797" fmla="*/ 3094947 h 4925968"/>
              <a:gd name="connsiteX7798" fmla="*/ 31138 w 8014260"/>
              <a:gd name="connsiteY7798" fmla="*/ 3090558 h 4925968"/>
              <a:gd name="connsiteX7799" fmla="*/ 35596 w 8014260"/>
              <a:gd name="connsiteY7799" fmla="*/ 3086718 h 4925968"/>
              <a:gd name="connsiteX7800" fmla="*/ 4927337 w 8014260"/>
              <a:gd name="connsiteY7800" fmla="*/ 3086512 h 4925968"/>
              <a:gd name="connsiteX7801" fmla="*/ 4957238 w 8014260"/>
              <a:gd name="connsiteY7801" fmla="*/ 3110104 h 4925968"/>
              <a:gd name="connsiteX7802" fmla="*/ 4931864 w 8014260"/>
              <a:gd name="connsiteY7802" fmla="*/ 3152349 h 4925968"/>
              <a:gd name="connsiteX7803" fmla="*/ 4902031 w 8014260"/>
              <a:gd name="connsiteY7803" fmla="*/ 3128072 h 4925968"/>
              <a:gd name="connsiteX7804" fmla="*/ 4927337 w 8014260"/>
              <a:gd name="connsiteY7804" fmla="*/ 3086512 h 4925968"/>
              <a:gd name="connsiteX7805" fmla="*/ 3814489 w 8014260"/>
              <a:gd name="connsiteY7805" fmla="*/ 3084935 h 4925968"/>
              <a:gd name="connsiteX7806" fmla="*/ 3799402 w 8014260"/>
              <a:gd name="connsiteY7806" fmla="*/ 3093576 h 4925968"/>
              <a:gd name="connsiteX7807" fmla="*/ 3782051 w 8014260"/>
              <a:gd name="connsiteY7807" fmla="*/ 3100091 h 4925968"/>
              <a:gd name="connsiteX7808" fmla="*/ 3795424 w 8014260"/>
              <a:gd name="connsiteY7808" fmla="*/ 3091999 h 4925968"/>
              <a:gd name="connsiteX7809" fmla="*/ 3814489 w 8014260"/>
              <a:gd name="connsiteY7809" fmla="*/ 3084935 h 4925968"/>
              <a:gd name="connsiteX7810" fmla="*/ 420631 w 8014260"/>
              <a:gd name="connsiteY7810" fmla="*/ 3084831 h 4925968"/>
              <a:gd name="connsiteX7811" fmla="*/ 423076 w 8014260"/>
              <a:gd name="connsiteY7811" fmla="*/ 3085551 h 4925968"/>
              <a:gd name="connsiteX7812" fmla="*/ 416697 w 8014260"/>
              <a:gd name="connsiteY7812" fmla="*/ 3103040 h 4925968"/>
              <a:gd name="connsiteX7813" fmla="*/ 406616 w 8014260"/>
              <a:gd name="connsiteY7813" fmla="*/ 3109829 h 4925968"/>
              <a:gd name="connsiteX7814" fmla="*/ 414433 w 8014260"/>
              <a:gd name="connsiteY7814" fmla="*/ 3091724 h 4925968"/>
              <a:gd name="connsiteX7815" fmla="*/ 420631 w 8014260"/>
              <a:gd name="connsiteY7815" fmla="*/ 3084831 h 4925968"/>
              <a:gd name="connsiteX7816" fmla="*/ 6894897 w 8014260"/>
              <a:gd name="connsiteY7816" fmla="*/ 3084248 h 4925968"/>
              <a:gd name="connsiteX7817" fmla="*/ 6928501 w 8014260"/>
              <a:gd name="connsiteY7817" fmla="*/ 3098993 h 4925968"/>
              <a:gd name="connsiteX7818" fmla="*/ 6897092 w 8014260"/>
              <a:gd name="connsiteY7818" fmla="*/ 3125740 h 4925968"/>
              <a:gd name="connsiteX7819" fmla="*/ 6863762 w 8014260"/>
              <a:gd name="connsiteY7819" fmla="*/ 3111612 h 4925968"/>
              <a:gd name="connsiteX7820" fmla="*/ 6894897 w 8014260"/>
              <a:gd name="connsiteY7820" fmla="*/ 3084248 h 4925968"/>
              <a:gd name="connsiteX7821" fmla="*/ 5755167 w 8014260"/>
              <a:gd name="connsiteY7821" fmla="*/ 3083906 h 4925968"/>
              <a:gd name="connsiteX7822" fmla="*/ 5788359 w 8014260"/>
              <a:gd name="connsiteY7822" fmla="*/ 3111750 h 4925968"/>
              <a:gd name="connsiteX7823" fmla="*/ 5764288 w 8014260"/>
              <a:gd name="connsiteY7823" fmla="*/ 3154887 h 4925968"/>
              <a:gd name="connsiteX7824" fmla="*/ 5729038 w 8014260"/>
              <a:gd name="connsiteY7824" fmla="*/ 3124849 h 4925968"/>
              <a:gd name="connsiteX7825" fmla="*/ 5755167 w 8014260"/>
              <a:gd name="connsiteY7825" fmla="*/ 3083906 h 4925968"/>
              <a:gd name="connsiteX7826" fmla="*/ 6108285 w 8014260"/>
              <a:gd name="connsiteY7826" fmla="*/ 3083494 h 4925968"/>
              <a:gd name="connsiteX7827" fmla="*/ 6143535 w 8014260"/>
              <a:gd name="connsiteY7827" fmla="*/ 3108595 h 4925968"/>
              <a:gd name="connsiteX7828" fmla="*/ 6117269 w 8014260"/>
              <a:gd name="connsiteY7828" fmla="*/ 3148509 h 4925968"/>
              <a:gd name="connsiteX7829" fmla="*/ 6082773 w 8014260"/>
              <a:gd name="connsiteY7829" fmla="*/ 3126426 h 4925968"/>
              <a:gd name="connsiteX7830" fmla="*/ 6108285 w 8014260"/>
              <a:gd name="connsiteY7830" fmla="*/ 3083494 h 4925968"/>
              <a:gd name="connsiteX7831" fmla="*/ 4456580 w 8014260"/>
              <a:gd name="connsiteY7831" fmla="*/ 3083057 h 4925968"/>
              <a:gd name="connsiteX7832" fmla="*/ 4466412 w 8014260"/>
              <a:gd name="connsiteY7832" fmla="*/ 3095633 h 4925968"/>
              <a:gd name="connsiteX7833" fmla="*/ 4444878 w 8014260"/>
              <a:gd name="connsiteY7833" fmla="*/ 3129717 h 4925968"/>
              <a:gd name="connsiteX7834" fmla="*/ 4414702 w 8014260"/>
              <a:gd name="connsiteY7834" fmla="*/ 3120185 h 4925968"/>
              <a:gd name="connsiteX7835" fmla="*/ 4436717 w 8014260"/>
              <a:gd name="connsiteY7835" fmla="*/ 3086375 h 4925968"/>
              <a:gd name="connsiteX7836" fmla="*/ 4456580 w 8014260"/>
              <a:gd name="connsiteY7836" fmla="*/ 3083057 h 4925968"/>
              <a:gd name="connsiteX7837" fmla="*/ 7378250 w 8014260"/>
              <a:gd name="connsiteY7837" fmla="*/ 3081917 h 4925968"/>
              <a:gd name="connsiteX7838" fmla="*/ 7413431 w 8014260"/>
              <a:gd name="connsiteY7838" fmla="*/ 3090147 h 4925968"/>
              <a:gd name="connsiteX7839" fmla="*/ 7383874 w 8014260"/>
              <a:gd name="connsiteY7839" fmla="*/ 3105851 h 4925968"/>
              <a:gd name="connsiteX7840" fmla="*/ 7349240 w 8014260"/>
              <a:gd name="connsiteY7840" fmla="*/ 3092890 h 4925968"/>
              <a:gd name="connsiteX7841" fmla="*/ 7378250 w 8014260"/>
              <a:gd name="connsiteY7841" fmla="*/ 3081917 h 4925968"/>
              <a:gd name="connsiteX7842" fmla="*/ 7241227 w 8014260"/>
              <a:gd name="connsiteY7842" fmla="*/ 3081299 h 4925968"/>
              <a:gd name="connsiteX7843" fmla="*/ 7277163 w 8014260"/>
              <a:gd name="connsiteY7843" fmla="*/ 3093712 h 4925968"/>
              <a:gd name="connsiteX7844" fmla="*/ 7247810 w 8014260"/>
              <a:gd name="connsiteY7844" fmla="*/ 3109486 h 4925968"/>
              <a:gd name="connsiteX7845" fmla="*/ 7212560 w 8014260"/>
              <a:gd name="connsiteY7845" fmla="*/ 3097416 h 4925968"/>
              <a:gd name="connsiteX7846" fmla="*/ 7241227 w 8014260"/>
              <a:gd name="connsiteY7846" fmla="*/ 3081299 h 4925968"/>
              <a:gd name="connsiteX7847" fmla="*/ 1680491 w 8014260"/>
              <a:gd name="connsiteY7847" fmla="*/ 3079448 h 4925968"/>
              <a:gd name="connsiteX7848" fmla="*/ 1696334 w 8014260"/>
              <a:gd name="connsiteY7848" fmla="*/ 3095153 h 4925968"/>
              <a:gd name="connsiteX7849" fmla="*/ 1680558 w 8014260"/>
              <a:gd name="connsiteY7849" fmla="*/ 3095564 h 4925968"/>
              <a:gd name="connsiteX7850" fmla="*/ 1665952 w 8014260"/>
              <a:gd name="connsiteY7850" fmla="*/ 3081299 h 4925968"/>
              <a:gd name="connsiteX7851" fmla="*/ 1680491 w 8014260"/>
              <a:gd name="connsiteY7851" fmla="*/ 3079448 h 4925968"/>
              <a:gd name="connsiteX7852" fmla="*/ 1019583 w 8014260"/>
              <a:gd name="connsiteY7852" fmla="*/ 3079174 h 4925968"/>
              <a:gd name="connsiteX7853" fmla="*/ 1035225 w 8014260"/>
              <a:gd name="connsiteY7853" fmla="*/ 3088775 h 4925968"/>
              <a:gd name="connsiteX7854" fmla="*/ 1020823 w 8014260"/>
              <a:gd name="connsiteY7854" fmla="*/ 3103245 h 4925968"/>
              <a:gd name="connsiteX7855" fmla="*/ 1003883 w 8014260"/>
              <a:gd name="connsiteY7855" fmla="*/ 3095702 h 4925968"/>
              <a:gd name="connsiteX7856" fmla="*/ 1019583 w 8014260"/>
              <a:gd name="connsiteY7856" fmla="*/ 3079174 h 4925968"/>
              <a:gd name="connsiteX7857" fmla="*/ 1423522 w 8014260"/>
              <a:gd name="connsiteY7857" fmla="*/ 3078968 h 4925968"/>
              <a:gd name="connsiteX7858" fmla="*/ 1439500 w 8014260"/>
              <a:gd name="connsiteY7858" fmla="*/ 3093645 h 4925968"/>
              <a:gd name="connsiteX7859" fmla="*/ 1424754 w 8014260"/>
              <a:gd name="connsiteY7859" fmla="*/ 3100228 h 4925968"/>
              <a:gd name="connsiteX7860" fmla="*/ 1407473 w 8014260"/>
              <a:gd name="connsiteY7860" fmla="*/ 3086718 h 4925968"/>
              <a:gd name="connsiteX7861" fmla="*/ 1423522 w 8014260"/>
              <a:gd name="connsiteY7861" fmla="*/ 3078968 h 4925968"/>
              <a:gd name="connsiteX7862" fmla="*/ 6680105 w 8014260"/>
              <a:gd name="connsiteY7862" fmla="*/ 3076979 h 4925968"/>
              <a:gd name="connsiteX7863" fmla="*/ 6713778 w 8014260"/>
              <a:gd name="connsiteY7863" fmla="*/ 3095427 h 4925968"/>
              <a:gd name="connsiteX7864" fmla="*/ 6684426 w 8014260"/>
              <a:gd name="connsiteY7864" fmla="*/ 3127043 h 4925968"/>
              <a:gd name="connsiteX7865" fmla="*/ 6650890 w 8014260"/>
              <a:gd name="connsiteY7865" fmla="*/ 3108938 h 4925968"/>
              <a:gd name="connsiteX7866" fmla="*/ 6680105 w 8014260"/>
              <a:gd name="connsiteY7866" fmla="*/ 3076979 h 4925968"/>
              <a:gd name="connsiteX7867" fmla="*/ 3266604 w 8014260"/>
              <a:gd name="connsiteY7867" fmla="*/ 3075745 h 4925968"/>
              <a:gd name="connsiteX7868" fmla="*/ 3279634 w 8014260"/>
              <a:gd name="connsiteY7868" fmla="*/ 3079174 h 4925968"/>
              <a:gd name="connsiteX7869" fmla="*/ 3269416 w 8014260"/>
              <a:gd name="connsiteY7869" fmla="*/ 3091518 h 4925968"/>
              <a:gd name="connsiteX7870" fmla="*/ 3257894 w 8014260"/>
              <a:gd name="connsiteY7870" fmla="*/ 3088569 h 4925968"/>
              <a:gd name="connsiteX7871" fmla="*/ 3266604 w 8014260"/>
              <a:gd name="connsiteY7871" fmla="*/ 3075745 h 4925968"/>
              <a:gd name="connsiteX7872" fmla="*/ 5267700 w 8014260"/>
              <a:gd name="connsiteY7872" fmla="*/ 3072179 h 4925968"/>
              <a:gd name="connsiteX7873" fmla="*/ 5301510 w 8014260"/>
              <a:gd name="connsiteY7873" fmla="*/ 3101943 h 4925968"/>
              <a:gd name="connsiteX7874" fmla="*/ 5278605 w 8014260"/>
              <a:gd name="connsiteY7874" fmla="*/ 3141856 h 4925968"/>
              <a:gd name="connsiteX7875" fmla="*/ 5244040 w 8014260"/>
              <a:gd name="connsiteY7875" fmla="*/ 3116276 h 4925968"/>
              <a:gd name="connsiteX7876" fmla="*/ 5267700 w 8014260"/>
              <a:gd name="connsiteY7876" fmla="*/ 3072179 h 4925968"/>
              <a:gd name="connsiteX7877" fmla="*/ 7499704 w 8014260"/>
              <a:gd name="connsiteY7877" fmla="*/ 3072042 h 4925968"/>
              <a:gd name="connsiteX7878" fmla="*/ 7468157 w 8014260"/>
              <a:gd name="connsiteY7878" fmla="*/ 3121968 h 4925968"/>
              <a:gd name="connsiteX7879" fmla="*/ 7431055 w 8014260"/>
              <a:gd name="connsiteY7879" fmla="*/ 3145971 h 4925968"/>
              <a:gd name="connsiteX7880" fmla="*/ 7463699 w 8014260"/>
              <a:gd name="connsiteY7880" fmla="*/ 3107292 h 4925968"/>
              <a:gd name="connsiteX7881" fmla="*/ 7499704 w 8014260"/>
              <a:gd name="connsiteY7881" fmla="*/ 3072042 h 4925968"/>
              <a:gd name="connsiteX7882" fmla="*/ 3800980 w 8014260"/>
              <a:gd name="connsiteY7882" fmla="*/ 3071081 h 4925968"/>
              <a:gd name="connsiteX7883" fmla="*/ 3784932 w 8014260"/>
              <a:gd name="connsiteY7883" fmla="*/ 3081437 h 4925968"/>
              <a:gd name="connsiteX7884" fmla="*/ 3770668 w 8014260"/>
              <a:gd name="connsiteY7884" fmla="*/ 3084660 h 4925968"/>
              <a:gd name="connsiteX7885" fmla="*/ 3785206 w 8014260"/>
              <a:gd name="connsiteY7885" fmla="*/ 3075059 h 4925968"/>
              <a:gd name="connsiteX7886" fmla="*/ 3800980 w 8014260"/>
              <a:gd name="connsiteY7886" fmla="*/ 3071081 h 4925968"/>
              <a:gd name="connsiteX7887" fmla="*/ 4016038 w 8014260"/>
              <a:gd name="connsiteY7887" fmla="*/ 3070884 h 4925968"/>
              <a:gd name="connsiteX7888" fmla="*/ 4023796 w 8014260"/>
              <a:gd name="connsiteY7888" fmla="*/ 3072179 h 4925968"/>
              <a:gd name="connsiteX7889" fmla="*/ 4001782 w 8014260"/>
              <a:gd name="connsiteY7889" fmla="*/ 3092273 h 4925968"/>
              <a:gd name="connsiteX7890" fmla="*/ 3978259 w 8014260"/>
              <a:gd name="connsiteY7890" fmla="*/ 3096319 h 4925968"/>
              <a:gd name="connsiteX7891" fmla="*/ 4000204 w 8014260"/>
              <a:gd name="connsiteY7891" fmla="*/ 3076843 h 4925968"/>
              <a:gd name="connsiteX7892" fmla="*/ 4016038 w 8014260"/>
              <a:gd name="connsiteY7892" fmla="*/ 3070884 h 4925968"/>
              <a:gd name="connsiteX7893" fmla="*/ 663263 w 8014260"/>
              <a:gd name="connsiteY7893" fmla="*/ 3070490 h 4925968"/>
              <a:gd name="connsiteX7894" fmla="*/ 667975 w 8014260"/>
              <a:gd name="connsiteY7894" fmla="*/ 3071424 h 4925968"/>
              <a:gd name="connsiteX7895" fmla="*/ 655769 w 8014260"/>
              <a:gd name="connsiteY7895" fmla="*/ 3093095 h 4925968"/>
              <a:gd name="connsiteX7896" fmla="*/ 643149 w 8014260"/>
              <a:gd name="connsiteY7896" fmla="*/ 3100022 h 4925968"/>
              <a:gd name="connsiteX7897" fmla="*/ 654125 w 8014260"/>
              <a:gd name="connsiteY7897" fmla="*/ 3078350 h 4925968"/>
              <a:gd name="connsiteX7898" fmla="*/ 663263 w 8014260"/>
              <a:gd name="connsiteY7898" fmla="*/ 3070490 h 4925968"/>
              <a:gd name="connsiteX7899" fmla="*/ 2300089 w 8014260"/>
              <a:gd name="connsiteY7899" fmla="*/ 3069315 h 4925968"/>
              <a:gd name="connsiteX7900" fmla="*/ 2309296 w 8014260"/>
              <a:gd name="connsiteY7900" fmla="*/ 3069915 h 4925968"/>
              <a:gd name="connsiteX7901" fmla="*/ 2317320 w 8014260"/>
              <a:gd name="connsiteY7901" fmla="*/ 3084523 h 4925968"/>
              <a:gd name="connsiteX7902" fmla="*/ 2307924 w 8014260"/>
              <a:gd name="connsiteY7902" fmla="*/ 3090695 h 4925968"/>
              <a:gd name="connsiteX7903" fmla="*/ 2296952 w 8014260"/>
              <a:gd name="connsiteY7903" fmla="*/ 3075402 h 4925968"/>
              <a:gd name="connsiteX7904" fmla="*/ 2300089 w 8014260"/>
              <a:gd name="connsiteY7904" fmla="*/ 3069315 h 4925968"/>
              <a:gd name="connsiteX7905" fmla="*/ 2844768 w 8014260"/>
              <a:gd name="connsiteY7905" fmla="*/ 3069299 h 4925968"/>
              <a:gd name="connsiteX7906" fmla="*/ 2859033 w 8014260"/>
              <a:gd name="connsiteY7906" fmla="*/ 3077048 h 4925968"/>
              <a:gd name="connsiteX7907" fmla="*/ 2851146 w 8014260"/>
              <a:gd name="connsiteY7907" fmla="*/ 3090901 h 4925968"/>
              <a:gd name="connsiteX7908" fmla="*/ 2839419 w 8014260"/>
              <a:gd name="connsiteY7908" fmla="*/ 3082878 h 4925968"/>
              <a:gd name="connsiteX7909" fmla="*/ 2844768 w 8014260"/>
              <a:gd name="connsiteY7909" fmla="*/ 3069299 h 4925968"/>
              <a:gd name="connsiteX7910" fmla="*/ 6466341 w 8014260"/>
              <a:gd name="connsiteY7910" fmla="*/ 3067172 h 4925968"/>
              <a:gd name="connsiteX7911" fmla="*/ 6498642 w 8014260"/>
              <a:gd name="connsiteY7911" fmla="*/ 3087815 h 4925968"/>
              <a:gd name="connsiteX7912" fmla="*/ 6469495 w 8014260"/>
              <a:gd name="connsiteY7912" fmla="*/ 3123476 h 4925968"/>
              <a:gd name="connsiteX7913" fmla="*/ 6435617 w 8014260"/>
              <a:gd name="connsiteY7913" fmla="*/ 3101874 h 4925968"/>
              <a:gd name="connsiteX7914" fmla="*/ 6466341 w 8014260"/>
              <a:gd name="connsiteY7914" fmla="*/ 3067172 h 4925968"/>
              <a:gd name="connsiteX7915" fmla="*/ 1731321 w 8014260"/>
              <a:gd name="connsiteY7915" fmla="*/ 3066735 h 4925968"/>
              <a:gd name="connsiteX7916" fmla="*/ 1741734 w 8014260"/>
              <a:gd name="connsiteY7916" fmla="*/ 3069710 h 4925968"/>
              <a:gd name="connsiteX7917" fmla="*/ 1756340 w 8014260"/>
              <a:gd name="connsiteY7917" fmla="*/ 3084729 h 4925968"/>
              <a:gd name="connsiteX7918" fmla="*/ 1745094 w 8014260"/>
              <a:gd name="connsiteY7918" fmla="*/ 3087198 h 4925968"/>
              <a:gd name="connsiteX7919" fmla="*/ 1727743 w 8014260"/>
              <a:gd name="connsiteY7919" fmla="*/ 3071013 h 4925968"/>
              <a:gd name="connsiteX7920" fmla="*/ 1731321 w 8014260"/>
              <a:gd name="connsiteY7920" fmla="*/ 3066735 h 4925968"/>
              <a:gd name="connsiteX7921" fmla="*/ 3937179 w 8014260"/>
              <a:gd name="connsiteY7921" fmla="*/ 3066212 h 4925968"/>
              <a:gd name="connsiteX7922" fmla="*/ 3917016 w 8014260"/>
              <a:gd name="connsiteY7922" fmla="*/ 3080065 h 4925968"/>
              <a:gd name="connsiteX7923" fmla="*/ 3895071 w 8014260"/>
              <a:gd name="connsiteY7923" fmla="*/ 3087677 h 4925968"/>
              <a:gd name="connsiteX7924" fmla="*/ 3913519 w 8014260"/>
              <a:gd name="connsiteY7924" fmla="*/ 3074785 h 4925968"/>
              <a:gd name="connsiteX7925" fmla="*/ 3937179 w 8014260"/>
              <a:gd name="connsiteY7925" fmla="*/ 3066212 h 4925968"/>
              <a:gd name="connsiteX7926" fmla="*/ 335223 w 8014260"/>
              <a:gd name="connsiteY7926" fmla="*/ 3064635 h 4925968"/>
              <a:gd name="connsiteX7927" fmla="*/ 329050 w 8014260"/>
              <a:gd name="connsiteY7927" fmla="*/ 3075608 h 4925968"/>
              <a:gd name="connsiteX7928" fmla="*/ 321642 w 8014260"/>
              <a:gd name="connsiteY7928" fmla="*/ 3080408 h 4925968"/>
              <a:gd name="connsiteX7929" fmla="*/ 327337 w 8014260"/>
              <a:gd name="connsiteY7929" fmla="*/ 3065664 h 4925968"/>
              <a:gd name="connsiteX7930" fmla="*/ 335223 w 8014260"/>
              <a:gd name="connsiteY7930" fmla="*/ 3064635 h 4925968"/>
              <a:gd name="connsiteX7931" fmla="*/ 1789603 w 8014260"/>
              <a:gd name="connsiteY7931" fmla="*/ 3064224 h 4925968"/>
              <a:gd name="connsiteX7932" fmla="*/ 1802700 w 8014260"/>
              <a:gd name="connsiteY7932" fmla="*/ 3064292 h 4925968"/>
              <a:gd name="connsiteX7933" fmla="*/ 1817445 w 8014260"/>
              <a:gd name="connsiteY7933" fmla="*/ 3079860 h 4925968"/>
              <a:gd name="connsiteX7934" fmla="*/ 1804070 w 8014260"/>
              <a:gd name="connsiteY7934" fmla="*/ 3079654 h 4925968"/>
              <a:gd name="connsiteX7935" fmla="*/ 1789603 w 8014260"/>
              <a:gd name="connsiteY7935" fmla="*/ 3064224 h 4925968"/>
              <a:gd name="connsiteX7936" fmla="*/ 7030687 w 8014260"/>
              <a:gd name="connsiteY7936" fmla="*/ 3063606 h 4925968"/>
              <a:gd name="connsiteX7937" fmla="*/ 7066279 w 8014260"/>
              <a:gd name="connsiteY7937" fmla="*/ 3077939 h 4925968"/>
              <a:gd name="connsiteX7938" fmla="*/ 7036995 w 8014260"/>
              <a:gd name="connsiteY7938" fmla="*/ 3099268 h 4925968"/>
              <a:gd name="connsiteX7939" fmla="*/ 7001608 w 8014260"/>
              <a:gd name="connsiteY7939" fmla="*/ 3085826 h 4925968"/>
              <a:gd name="connsiteX7940" fmla="*/ 7030687 w 8014260"/>
              <a:gd name="connsiteY7940" fmla="*/ 3063606 h 4925968"/>
              <a:gd name="connsiteX7941" fmla="*/ 4382573 w 8014260"/>
              <a:gd name="connsiteY7941" fmla="*/ 3063195 h 4925968"/>
              <a:gd name="connsiteX7942" fmla="*/ 4392619 w 8014260"/>
              <a:gd name="connsiteY7942" fmla="*/ 3073756 h 4925968"/>
              <a:gd name="connsiteX7943" fmla="*/ 4369988 w 8014260"/>
              <a:gd name="connsiteY7943" fmla="*/ 3106537 h 4925968"/>
              <a:gd name="connsiteX7944" fmla="*/ 4341527 w 8014260"/>
              <a:gd name="connsiteY7944" fmla="*/ 3100503 h 4925968"/>
              <a:gd name="connsiteX7945" fmla="*/ 4362444 w 8014260"/>
              <a:gd name="connsiteY7945" fmla="*/ 3067653 h 4925968"/>
              <a:gd name="connsiteX7946" fmla="*/ 4382573 w 8014260"/>
              <a:gd name="connsiteY7946" fmla="*/ 3063195 h 4925968"/>
              <a:gd name="connsiteX7947" fmla="*/ 1861544 w 8014260"/>
              <a:gd name="connsiteY7947" fmla="*/ 3059560 h 4925968"/>
              <a:gd name="connsiteX7948" fmla="*/ 1877518 w 8014260"/>
              <a:gd name="connsiteY7948" fmla="*/ 3075402 h 4925968"/>
              <a:gd name="connsiteX7949" fmla="*/ 1866136 w 8014260"/>
              <a:gd name="connsiteY7949" fmla="*/ 3076431 h 4925968"/>
              <a:gd name="connsiteX7950" fmla="*/ 1851461 w 8014260"/>
              <a:gd name="connsiteY7950" fmla="*/ 3062235 h 4925968"/>
              <a:gd name="connsiteX7951" fmla="*/ 1861544 w 8014260"/>
              <a:gd name="connsiteY7951" fmla="*/ 3059560 h 4925968"/>
              <a:gd name="connsiteX7952" fmla="*/ 1288009 w 8014260"/>
              <a:gd name="connsiteY7952" fmla="*/ 3059422 h 4925968"/>
              <a:gd name="connsiteX7953" fmla="*/ 1303919 w 8014260"/>
              <a:gd name="connsiteY7953" fmla="*/ 3073138 h 4925968"/>
              <a:gd name="connsiteX7954" fmla="*/ 1289311 w 8014260"/>
              <a:gd name="connsiteY7954" fmla="*/ 3082260 h 4925968"/>
              <a:gd name="connsiteX7955" fmla="*/ 1272096 w 8014260"/>
              <a:gd name="connsiteY7955" fmla="*/ 3069984 h 4925968"/>
              <a:gd name="connsiteX7956" fmla="*/ 1288009 w 8014260"/>
              <a:gd name="connsiteY7956" fmla="*/ 3059422 h 4925968"/>
              <a:gd name="connsiteX7957" fmla="*/ 1152493 w 8014260"/>
              <a:gd name="connsiteY7957" fmla="*/ 3058531 h 4925968"/>
              <a:gd name="connsiteX7958" fmla="*/ 1168953 w 8014260"/>
              <a:gd name="connsiteY7958" fmla="*/ 3069915 h 4925968"/>
              <a:gd name="connsiteX7959" fmla="*/ 1155375 w 8014260"/>
              <a:gd name="connsiteY7959" fmla="*/ 3082191 h 4925968"/>
              <a:gd name="connsiteX7960" fmla="*/ 1137544 w 8014260"/>
              <a:gd name="connsiteY7960" fmla="*/ 3072590 h 4925968"/>
              <a:gd name="connsiteX7961" fmla="*/ 1152493 w 8014260"/>
              <a:gd name="connsiteY7961" fmla="*/ 3058531 h 4925968"/>
              <a:gd name="connsiteX7962" fmla="*/ 3900215 w 8014260"/>
              <a:gd name="connsiteY7962" fmla="*/ 3057434 h 4925968"/>
              <a:gd name="connsiteX7963" fmla="*/ 3883276 w 8014260"/>
              <a:gd name="connsiteY7963" fmla="*/ 3066007 h 4925968"/>
              <a:gd name="connsiteX7964" fmla="*/ 3864828 w 8014260"/>
              <a:gd name="connsiteY7964" fmla="*/ 3074168 h 4925968"/>
              <a:gd name="connsiteX7965" fmla="*/ 3879847 w 8014260"/>
              <a:gd name="connsiteY7965" fmla="*/ 3066418 h 4925968"/>
              <a:gd name="connsiteX7966" fmla="*/ 3900215 w 8014260"/>
              <a:gd name="connsiteY7966" fmla="*/ 3057434 h 4925968"/>
              <a:gd name="connsiteX7967" fmla="*/ 4088252 w 8014260"/>
              <a:gd name="connsiteY7967" fmla="*/ 3057314 h 4925968"/>
              <a:gd name="connsiteX7968" fmla="*/ 4096559 w 8014260"/>
              <a:gd name="connsiteY7968" fmla="*/ 3060040 h 4925968"/>
              <a:gd name="connsiteX7969" fmla="*/ 4075848 w 8014260"/>
              <a:gd name="connsiteY7969" fmla="*/ 3081986 h 4925968"/>
              <a:gd name="connsiteX7970" fmla="*/ 4049993 w 8014260"/>
              <a:gd name="connsiteY7970" fmla="*/ 3084866 h 4925968"/>
              <a:gd name="connsiteX7971" fmla="*/ 4071253 w 8014260"/>
              <a:gd name="connsiteY7971" fmla="*/ 3063538 h 4925968"/>
              <a:gd name="connsiteX7972" fmla="*/ 4088252 w 8014260"/>
              <a:gd name="connsiteY7972" fmla="*/ 3057314 h 4925968"/>
              <a:gd name="connsiteX7973" fmla="*/ 5406643 w 8014260"/>
              <a:gd name="connsiteY7973" fmla="*/ 3057160 h 4925968"/>
              <a:gd name="connsiteX7974" fmla="*/ 5437504 w 8014260"/>
              <a:gd name="connsiteY7974" fmla="*/ 3088638 h 4925968"/>
              <a:gd name="connsiteX7975" fmla="*/ 5411032 w 8014260"/>
              <a:gd name="connsiteY7975" fmla="*/ 3128003 h 4925968"/>
              <a:gd name="connsiteX7976" fmla="*/ 5378937 w 8014260"/>
              <a:gd name="connsiteY7976" fmla="*/ 3093850 h 4925968"/>
              <a:gd name="connsiteX7977" fmla="*/ 5406643 w 8014260"/>
              <a:gd name="connsiteY7977" fmla="*/ 3057160 h 4925968"/>
              <a:gd name="connsiteX7978" fmla="*/ 3887116 w 8014260"/>
              <a:gd name="connsiteY7978" fmla="*/ 3057160 h 4925968"/>
              <a:gd name="connsiteX7979" fmla="*/ 3871617 w 8014260"/>
              <a:gd name="connsiteY7979" fmla="*/ 3065526 h 4925968"/>
              <a:gd name="connsiteX7980" fmla="*/ 3853649 w 8014260"/>
              <a:gd name="connsiteY7980" fmla="*/ 3072727 h 4925968"/>
              <a:gd name="connsiteX7981" fmla="*/ 3869285 w 8014260"/>
              <a:gd name="connsiteY7981" fmla="*/ 3064223 h 4925968"/>
              <a:gd name="connsiteX7982" fmla="*/ 3887116 w 8014260"/>
              <a:gd name="connsiteY7982" fmla="*/ 3057160 h 4925968"/>
              <a:gd name="connsiteX7983" fmla="*/ 3924355 w 8014260"/>
              <a:gd name="connsiteY7983" fmla="*/ 3056954 h 4925968"/>
              <a:gd name="connsiteX7984" fmla="*/ 3904810 w 8014260"/>
              <a:gd name="connsiteY7984" fmla="*/ 3068201 h 4925968"/>
              <a:gd name="connsiteX7985" fmla="*/ 3883687 w 8014260"/>
              <a:gd name="connsiteY7985" fmla="*/ 3076842 h 4925968"/>
              <a:gd name="connsiteX7986" fmla="*/ 3903027 w 8014260"/>
              <a:gd name="connsiteY7986" fmla="*/ 3065869 h 4925968"/>
              <a:gd name="connsiteX7987" fmla="*/ 3924355 w 8014260"/>
              <a:gd name="connsiteY7987" fmla="*/ 3056954 h 4925968"/>
              <a:gd name="connsiteX7988" fmla="*/ 3911530 w 8014260"/>
              <a:gd name="connsiteY7988" fmla="*/ 3055994 h 4925968"/>
              <a:gd name="connsiteX7989" fmla="*/ 3895071 w 8014260"/>
              <a:gd name="connsiteY7989" fmla="*/ 3064635 h 4925968"/>
              <a:gd name="connsiteX7990" fmla="*/ 3872920 w 8014260"/>
              <a:gd name="connsiteY7990" fmla="*/ 3074511 h 4925968"/>
              <a:gd name="connsiteX7991" fmla="*/ 3889585 w 8014260"/>
              <a:gd name="connsiteY7991" fmla="*/ 3065870 h 4925968"/>
              <a:gd name="connsiteX7992" fmla="*/ 3911530 w 8014260"/>
              <a:gd name="connsiteY7992" fmla="*/ 3055994 h 4925968"/>
              <a:gd name="connsiteX7993" fmla="*/ 1974493 w 8014260"/>
              <a:gd name="connsiteY7993" fmla="*/ 3055651 h 4925968"/>
              <a:gd name="connsiteX7994" fmla="*/ 1986632 w 8014260"/>
              <a:gd name="connsiteY7994" fmla="*/ 3056473 h 4925968"/>
              <a:gd name="connsiteX7995" fmla="*/ 1999593 w 8014260"/>
              <a:gd name="connsiteY7995" fmla="*/ 3071973 h 4925968"/>
              <a:gd name="connsiteX7996" fmla="*/ 1987593 w 8014260"/>
              <a:gd name="connsiteY7996" fmla="*/ 3071081 h 4925968"/>
              <a:gd name="connsiteX7997" fmla="*/ 1974493 w 8014260"/>
              <a:gd name="connsiteY7997" fmla="*/ 3055651 h 4925968"/>
              <a:gd name="connsiteX7998" fmla="*/ 5893972 w 8014260"/>
              <a:gd name="connsiteY7998" fmla="*/ 3055446 h 4925968"/>
              <a:gd name="connsiteX7999" fmla="*/ 5926616 w 8014260"/>
              <a:gd name="connsiteY7999" fmla="*/ 3082466 h 4925968"/>
              <a:gd name="connsiteX8000" fmla="*/ 5901447 w 8014260"/>
              <a:gd name="connsiteY8000" fmla="*/ 3123614 h 4925968"/>
              <a:gd name="connsiteX8001" fmla="*/ 5866883 w 8014260"/>
              <a:gd name="connsiteY8001" fmla="*/ 3094536 h 4925968"/>
              <a:gd name="connsiteX8002" fmla="*/ 5893972 w 8014260"/>
              <a:gd name="connsiteY8002" fmla="*/ 3055446 h 4925968"/>
              <a:gd name="connsiteX8003" fmla="*/ 1915438 w 8014260"/>
              <a:gd name="connsiteY8003" fmla="*/ 3055282 h 4925968"/>
              <a:gd name="connsiteX8004" fmla="*/ 1924432 w 8014260"/>
              <a:gd name="connsiteY8004" fmla="*/ 3058257 h 4925968"/>
              <a:gd name="connsiteX8005" fmla="*/ 1938559 w 8014260"/>
              <a:gd name="connsiteY8005" fmla="*/ 3073276 h 4925968"/>
              <a:gd name="connsiteX8006" fmla="*/ 1927242 w 8014260"/>
              <a:gd name="connsiteY8006" fmla="*/ 3074579 h 4925968"/>
              <a:gd name="connsiteX8007" fmla="*/ 1913386 w 8014260"/>
              <a:gd name="connsiteY8007" fmla="*/ 3059766 h 4925968"/>
              <a:gd name="connsiteX8008" fmla="*/ 1915438 w 8014260"/>
              <a:gd name="connsiteY8008" fmla="*/ 3055282 h 4925968"/>
              <a:gd name="connsiteX8009" fmla="*/ 3637896 w 8014260"/>
              <a:gd name="connsiteY8009" fmla="*/ 3053113 h 4925968"/>
              <a:gd name="connsiteX8010" fmla="*/ 3627609 w 8014260"/>
              <a:gd name="connsiteY8010" fmla="*/ 3064841 h 4925968"/>
              <a:gd name="connsiteX8011" fmla="*/ 3612384 w 8014260"/>
              <a:gd name="connsiteY8011" fmla="*/ 3065595 h 4925968"/>
              <a:gd name="connsiteX8012" fmla="*/ 3624455 w 8014260"/>
              <a:gd name="connsiteY8012" fmla="*/ 3053319 h 4925968"/>
              <a:gd name="connsiteX8013" fmla="*/ 3637896 w 8014260"/>
              <a:gd name="connsiteY8013" fmla="*/ 3053113 h 4925968"/>
              <a:gd name="connsiteX8014" fmla="*/ 7170589 w 8014260"/>
              <a:gd name="connsiteY8014" fmla="*/ 3051948 h 4925968"/>
              <a:gd name="connsiteX8015" fmla="*/ 7203782 w 8014260"/>
              <a:gd name="connsiteY8015" fmla="*/ 3066212 h 4925968"/>
              <a:gd name="connsiteX8016" fmla="*/ 7172235 w 8014260"/>
              <a:gd name="connsiteY8016" fmla="*/ 3083220 h 4925968"/>
              <a:gd name="connsiteX8017" fmla="*/ 7139317 w 8014260"/>
              <a:gd name="connsiteY8017" fmla="*/ 3069847 h 4925968"/>
              <a:gd name="connsiteX8018" fmla="*/ 7170589 w 8014260"/>
              <a:gd name="connsiteY8018" fmla="*/ 3051948 h 4925968"/>
              <a:gd name="connsiteX8019" fmla="*/ 7305486 w 8014260"/>
              <a:gd name="connsiteY8019" fmla="*/ 3051262 h 4925968"/>
              <a:gd name="connsiteX8020" fmla="*/ 7340737 w 8014260"/>
              <a:gd name="connsiteY8020" fmla="*/ 3066281 h 4925968"/>
              <a:gd name="connsiteX8021" fmla="*/ 7311453 w 8014260"/>
              <a:gd name="connsiteY8021" fmla="*/ 3078146 h 4925968"/>
              <a:gd name="connsiteX8022" fmla="*/ 7276477 w 8014260"/>
              <a:gd name="connsiteY8022" fmla="*/ 3064224 h 4925968"/>
              <a:gd name="connsiteX8023" fmla="*/ 7305486 w 8014260"/>
              <a:gd name="connsiteY8023" fmla="*/ 3051262 h 4925968"/>
              <a:gd name="connsiteX8024" fmla="*/ 4663613 w 8014260"/>
              <a:gd name="connsiteY8024" fmla="*/ 3051235 h 4925968"/>
              <a:gd name="connsiteX8025" fmla="*/ 4674071 w 8014260"/>
              <a:gd name="connsiteY8025" fmla="*/ 3065869 h 4925968"/>
              <a:gd name="connsiteX8026" fmla="*/ 4652400 w 8014260"/>
              <a:gd name="connsiteY8026" fmla="*/ 3101531 h 4925968"/>
              <a:gd name="connsiteX8027" fmla="*/ 4621196 w 8014260"/>
              <a:gd name="connsiteY8027" fmla="*/ 3089255 h 4925968"/>
              <a:gd name="connsiteX8028" fmla="*/ 4643690 w 8014260"/>
              <a:gd name="connsiteY8028" fmla="*/ 3051879 h 4925968"/>
              <a:gd name="connsiteX8029" fmla="*/ 4663613 w 8014260"/>
              <a:gd name="connsiteY8029" fmla="*/ 3051235 h 4925968"/>
              <a:gd name="connsiteX8030" fmla="*/ 6247709 w 8014260"/>
              <a:gd name="connsiteY8030" fmla="*/ 3050576 h 4925968"/>
              <a:gd name="connsiteX8031" fmla="*/ 6282410 w 8014260"/>
              <a:gd name="connsiteY8031" fmla="*/ 3074648 h 4925968"/>
              <a:gd name="connsiteX8032" fmla="*/ 6252646 w 8014260"/>
              <a:gd name="connsiteY8032" fmla="*/ 3112230 h 4925968"/>
              <a:gd name="connsiteX8033" fmla="*/ 6221031 w 8014260"/>
              <a:gd name="connsiteY8033" fmla="*/ 3087815 h 4925968"/>
              <a:gd name="connsiteX8034" fmla="*/ 6247709 w 8014260"/>
              <a:gd name="connsiteY8034" fmla="*/ 3050576 h 4925968"/>
              <a:gd name="connsiteX8035" fmla="*/ 3712991 w 8014260"/>
              <a:gd name="connsiteY8035" fmla="*/ 3050508 h 4925968"/>
              <a:gd name="connsiteX8036" fmla="*/ 3700715 w 8014260"/>
              <a:gd name="connsiteY8036" fmla="*/ 3061618 h 4925968"/>
              <a:gd name="connsiteX8037" fmla="*/ 3685970 w 8014260"/>
              <a:gd name="connsiteY8037" fmla="*/ 3062852 h 4925968"/>
              <a:gd name="connsiteX8038" fmla="*/ 3697972 w 8014260"/>
              <a:gd name="connsiteY8038" fmla="*/ 3051742 h 4925968"/>
              <a:gd name="connsiteX8039" fmla="*/ 3712991 w 8014260"/>
              <a:gd name="connsiteY8039" fmla="*/ 3050508 h 4925968"/>
              <a:gd name="connsiteX8040" fmla="*/ 3192332 w 8014260"/>
              <a:gd name="connsiteY8040" fmla="*/ 3050165 h 4925968"/>
              <a:gd name="connsiteX8041" fmla="*/ 3207557 w 8014260"/>
              <a:gd name="connsiteY8041" fmla="*/ 3052291 h 4925968"/>
              <a:gd name="connsiteX8042" fmla="*/ 3196995 w 8014260"/>
              <a:gd name="connsiteY8042" fmla="*/ 3064978 h 4925968"/>
              <a:gd name="connsiteX8043" fmla="*/ 3184308 w 8014260"/>
              <a:gd name="connsiteY8043" fmla="*/ 3062852 h 4925968"/>
              <a:gd name="connsiteX8044" fmla="*/ 3192332 w 8014260"/>
              <a:gd name="connsiteY8044" fmla="*/ 3050165 h 4925968"/>
              <a:gd name="connsiteX8045" fmla="*/ 2046089 w 8014260"/>
              <a:gd name="connsiteY8045" fmla="*/ 3050027 h 4925968"/>
              <a:gd name="connsiteX8046" fmla="*/ 2059531 w 8014260"/>
              <a:gd name="connsiteY8046" fmla="*/ 3065526 h 4925968"/>
              <a:gd name="connsiteX8047" fmla="*/ 2048833 w 8014260"/>
              <a:gd name="connsiteY8047" fmla="*/ 3066280 h 4925968"/>
              <a:gd name="connsiteX8048" fmla="*/ 2037039 w 8014260"/>
              <a:gd name="connsiteY8048" fmla="*/ 3052839 h 4925968"/>
              <a:gd name="connsiteX8049" fmla="*/ 2046089 w 8014260"/>
              <a:gd name="connsiteY8049" fmla="*/ 3050027 h 4925968"/>
              <a:gd name="connsiteX8050" fmla="*/ 6818020 w 8014260"/>
              <a:gd name="connsiteY8050" fmla="*/ 3049959 h 4925968"/>
              <a:gd name="connsiteX8051" fmla="*/ 6852104 w 8014260"/>
              <a:gd name="connsiteY8051" fmla="*/ 3066761 h 4925968"/>
              <a:gd name="connsiteX8052" fmla="*/ 6823369 w 8014260"/>
              <a:gd name="connsiteY8052" fmla="*/ 3094604 h 4925968"/>
              <a:gd name="connsiteX8053" fmla="*/ 6789422 w 8014260"/>
              <a:gd name="connsiteY8053" fmla="*/ 3078282 h 4925968"/>
              <a:gd name="connsiteX8054" fmla="*/ 6818020 w 8014260"/>
              <a:gd name="connsiteY8054" fmla="*/ 3049959 h 4925968"/>
              <a:gd name="connsiteX8055" fmla="*/ 4309054 w 8014260"/>
              <a:gd name="connsiteY8055" fmla="*/ 3049805 h 4925968"/>
              <a:gd name="connsiteX8056" fmla="*/ 4317798 w 8014260"/>
              <a:gd name="connsiteY8056" fmla="*/ 3058189 h 4925968"/>
              <a:gd name="connsiteX8057" fmla="*/ 4295235 w 8014260"/>
              <a:gd name="connsiteY8057" fmla="*/ 3090147 h 4925968"/>
              <a:gd name="connsiteX8058" fmla="*/ 4268558 w 8014260"/>
              <a:gd name="connsiteY8058" fmla="*/ 3083426 h 4925968"/>
              <a:gd name="connsiteX8059" fmla="*/ 4291052 w 8014260"/>
              <a:gd name="connsiteY8059" fmla="*/ 3053663 h 4925968"/>
              <a:gd name="connsiteX8060" fmla="*/ 4309054 w 8014260"/>
              <a:gd name="connsiteY8060" fmla="*/ 3049805 h 4925968"/>
              <a:gd name="connsiteX8061" fmla="*/ 955170 w 8014260"/>
              <a:gd name="connsiteY8061" fmla="*/ 3049521 h 4925968"/>
              <a:gd name="connsiteX8062" fmla="*/ 960746 w 8014260"/>
              <a:gd name="connsiteY8062" fmla="*/ 3055856 h 4925968"/>
              <a:gd name="connsiteX8063" fmla="*/ 945517 w 8014260"/>
              <a:gd name="connsiteY8063" fmla="*/ 3073413 h 4925968"/>
              <a:gd name="connsiteX8064" fmla="*/ 930640 w 8014260"/>
              <a:gd name="connsiteY8064" fmla="*/ 3065869 h 4925968"/>
              <a:gd name="connsiteX8065" fmla="*/ 944350 w 8014260"/>
              <a:gd name="connsiteY8065" fmla="*/ 3049615 h 4925968"/>
              <a:gd name="connsiteX8066" fmla="*/ 955170 w 8014260"/>
              <a:gd name="connsiteY8066" fmla="*/ 3049521 h 4925968"/>
              <a:gd name="connsiteX8067" fmla="*/ 3873880 w 8014260"/>
              <a:gd name="connsiteY8067" fmla="*/ 3048999 h 4925968"/>
              <a:gd name="connsiteX8068" fmla="*/ 3860987 w 8014260"/>
              <a:gd name="connsiteY8068" fmla="*/ 3057228 h 4925968"/>
              <a:gd name="connsiteX8069" fmla="*/ 3842745 w 8014260"/>
              <a:gd name="connsiteY8069" fmla="*/ 3063332 h 4925968"/>
              <a:gd name="connsiteX8070" fmla="*/ 3857215 w 8014260"/>
              <a:gd name="connsiteY8070" fmla="*/ 3054348 h 4925968"/>
              <a:gd name="connsiteX8071" fmla="*/ 3873880 w 8014260"/>
              <a:gd name="connsiteY8071" fmla="*/ 3048999 h 4925968"/>
              <a:gd name="connsiteX8072" fmla="*/ 1483047 w 8014260"/>
              <a:gd name="connsiteY8072" fmla="*/ 3048861 h 4925968"/>
              <a:gd name="connsiteX8073" fmla="*/ 1499509 w 8014260"/>
              <a:gd name="connsiteY8073" fmla="*/ 3063743 h 4925968"/>
              <a:gd name="connsiteX8074" fmla="*/ 1483393 w 8014260"/>
              <a:gd name="connsiteY8074" fmla="*/ 3069161 h 4925968"/>
              <a:gd name="connsiteX8075" fmla="*/ 1468441 w 8014260"/>
              <a:gd name="connsiteY8075" fmla="*/ 3054005 h 4925968"/>
              <a:gd name="connsiteX8076" fmla="*/ 1483047 w 8014260"/>
              <a:gd name="connsiteY8076" fmla="*/ 3048861 h 4925968"/>
              <a:gd name="connsiteX8077" fmla="*/ 4162970 w 8014260"/>
              <a:gd name="connsiteY8077" fmla="*/ 3048673 h 4925968"/>
              <a:gd name="connsiteX8078" fmla="*/ 4170557 w 8014260"/>
              <a:gd name="connsiteY8078" fmla="*/ 3053388 h 4925968"/>
              <a:gd name="connsiteX8079" fmla="*/ 4148200 w 8014260"/>
              <a:gd name="connsiteY8079" fmla="*/ 3077665 h 4925968"/>
              <a:gd name="connsiteX8080" fmla="*/ 4122894 w 8014260"/>
              <a:gd name="connsiteY8080" fmla="*/ 3076705 h 4925968"/>
              <a:gd name="connsiteX8081" fmla="*/ 4146280 w 8014260"/>
              <a:gd name="connsiteY8081" fmla="*/ 3053320 h 4925968"/>
              <a:gd name="connsiteX8082" fmla="*/ 4162970 w 8014260"/>
              <a:gd name="connsiteY8082" fmla="*/ 3048673 h 4925968"/>
              <a:gd name="connsiteX8083" fmla="*/ 3551348 w 8014260"/>
              <a:gd name="connsiteY8083" fmla="*/ 3048519 h 4925968"/>
              <a:gd name="connsiteX8084" fmla="*/ 3564105 w 8014260"/>
              <a:gd name="connsiteY8084" fmla="*/ 3050370 h 4925968"/>
              <a:gd name="connsiteX8085" fmla="*/ 3551554 w 8014260"/>
              <a:gd name="connsiteY8085" fmla="*/ 3063538 h 4925968"/>
              <a:gd name="connsiteX8086" fmla="*/ 3539210 w 8014260"/>
              <a:gd name="connsiteY8086" fmla="*/ 3060040 h 4925968"/>
              <a:gd name="connsiteX8087" fmla="*/ 3551348 w 8014260"/>
              <a:gd name="connsiteY8087" fmla="*/ 3048519 h 4925968"/>
              <a:gd name="connsiteX8088" fmla="*/ 7487223 w 8014260"/>
              <a:gd name="connsiteY8088" fmla="*/ 3048382 h 4925968"/>
              <a:gd name="connsiteX8089" fmla="*/ 7456430 w 8014260"/>
              <a:gd name="connsiteY8089" fmla="*/ 3094056 h 4925968"/>
              <a:gd name="connsiteX8090" fmla="*/ 7422072 w 8014260"/>
              <a:gd name="connsiteY8090" fmla="*/ 3109350 h 4925968"/>
              <a:gd name="connsiteX8091" fmla="*/ 7452521 w 8014260"/>
              <a:gd name="connsiteY8091" fmla="*/ 3076911 h 4925968"/>
              <a:gd name="connsiteX8092" fmla="*/ 7487223 w 8014260"/>
              <a:gd name="connsiteY8092" fmla="*/ 3048382 h 4925968"/>
              <a:gd name="connsiteX8093" fmla="*/ 581220 w 8014260"/>
              <a:gd name="connsiteY8093" fmla="*/ 3047970 h 4925968"/>
              <a:gd name="connsiteX8094" fmla="*/ 573676 w 8014260"/>
              <a:gd name="connsiteY8094" fmla="*/ 3065800 h 4925968"/>
              <a:gd name="connsiteX8095" fmla="*/ 560442 w 8014260"/>
              <a:gd name="connsiteY8095" fmla="*/ 3077459 h 4925968"/>
              <a:gd name="connsiteX8096" fmla="*/ 569012 w 8014260"/>
              <a:gd name="connsiteY8096" fmla="*/ 3057228 h 4925968"/>
              <a:gd name="connsiteX8097" fmla="*/ 581220 w 8014260"/>
              <a:gd name="connsiteY8097" fmla="*/ 3047970 h 4925968"/>
              <a:gd name="connsiteX8098" fmla="*/ 4234388 w 8014260"/>
              <a:gd name="connsiteY8098" fmla="*/ 3045989 h 4925968"/>
              <a:gd name="connsiteX8099" fmla="*/ 4243801 w 8014260"/>
              <a:gd name="connsiteY8099" fmla="*/ 3051810 h 4925968"/>
              <a:gd name="connsiteX8100" fmla="*/ 4223432 w 8014260"/>
              <a:gd name="connsiteY8100" fmla="*/ 3078625 h 4925968"/>
              <a:gd name="connsiteX8101" fmla="*/ 4194972 w 8014260"/>
              <a:gd name="connsiteY8101" fmla="*/ 3078076 h 4925968"/>
              <a:gd name="connsiteX8102" fmla="*/ 4215615 w 8014260"/>
              <a:gd name="connsiteY8102" fmla="*/ 3052153 h 4925968"/>
              <a:gd name="connsiteX8103" fmla="*/ 4234388 w 8014260"/>
              <a:gd name="connsiteY8103" fmla="*/ 3045989 h 4925968"/>
              <a:gd name="connsiteX8104" fmla="*/ 5059079 w 8014260"/>
              <a:gd name="connsiteY8104" fmla="*/ 3045501 h 4925968"/>
              <a:gd name="connsiteX8105" fmla="*/ 5090969 w 8014260"/>
              <a:gd name="connsiteY8105" fmla="*/ 3070944 h 4925968"/>
              <a:gd name="connsiteX8106" fmla="*/ 5067240 w 8014260"/>
              <a:gd name="connsiteY8106" fmla="*/ 3111544 h 4925968"/>
              <a:gd name="connsiteX8107" fmla="*/ 5035488 w 8014260"/>
              <a:gd name="connsiteY8107" fmla="*/ 3085346 h 4925968"/>
              <a:gd name="connsiteX8108" fmla="*/ 5059079 w 8014260"/>
              <a:gd name="connsiteY8108" fmla="*/ 3045501 h 4925968"/>
              <a:gd name="connsiteX8109" fmla="*/ 3786577 w 8014260"/>
              <a:gd name="connsiteY8109" fmla="*/ 3042141 h 4925968"/>
              <a:gd name="connsiteX8110" fmla="*/ 3774301 w 8014260"/>
              <a:gd name="connsiteY8110" fmla="*/ 3052290 h 4925968"/>
              <a:gd name="connsiteX8111" fmla="*/ 3758597 w 8014260"/>
              <a:gd name="connsiteY8111" fmla="*/ 3054348 h 4925968"/>
              <a:gd name="connsiteX8112" fmla="*/ 3771010 w 8014260"/>
              <a:gd name="connsiteY8112" fmla="*/ 3043924 h 4925968"/>
              <a:gd name="connsiteX8113" fmla="*/ 3786577 w 8014260"/>
              <a:gd name="connsiteY8113" fmla="*/ 3042141 h 4925968"/>
              <a:gd name="connsiteX8114" fmla="*/ 4009669 w 8014260"/>
              <a:gd name="connsiteY8114" fmla="*/ 3041593 h 4925968"/>
              <a:gd name="connsiteX8115" fmla="*/ 3991015 w 8014260"/>
              <a:gd name="connsiteY8115" fmla="*/ 3056269 h 4925968"/>
              <a:gd name="connsiteX8116" fmla="*/ 3966326 w 8014260"/>
              <a:gd name="connsiteY8116" fmla="*/ 3064224 h 4925968"/>
              <a:gd name="connsiteX8117" fmla="*/ 3985254 w 8014260"/>
              <a:gd name="connsiteY8117" fmla="*/ 3049891 h 4925968"/>
              <a:gd name="connsiteX8118" fmla="*/ 4009669 w 8014260"/>
              <a:gd name="connsiteY8118" fmla="*/ 3041593 h 4925968"/>
              <a:gd name="connsiteX8119" fmla="*/ 2107122 w 8014260"/>
              <a:gd name="connsiteY8119" fmla="*/ 3039603 h 4925968"/>
              <a:gd name="connsiteX8120" fmla="*/ 2120221 w 8014260"/>
              <a:gd name="connsiteY8120" fmla="*/ 3056062 h 4925968"/>
              <a:gd name="connsiteX8121" fmla="*/ 2113225 w 8014260"/>
              <a:gd name="connsiteY8121" fmla="*/ 3059080 h 4925968"/>
              <a:gd name="connsiteX8122" fmla="*/ 2098961 w 8014260"/>
              <a:gd name="connsiteY8122" fmla="*/ 3043512 h 4925968"/>
              <a:gd name="connsiteX8123" fmla="*/ 2107122 w 8014260"/>
              <a:gd name="connsiteY8123" fmla="*/ 3039603 h 4925968"/>
              <a:gd name="connsiteX8124" fmla="*/ 2985837 w 8014260"/>
              <a:gd name="connsiteY8124" fmla="*/ 3039466 h 4925968"/>
              <a:gd name="connsiteX8125" fmla="*/ 2993655 w 8014260"/>
              <a:gd name="connsiteY8125" fmla="*/ 3049204 h 4925968"/>
              <a:gd name="connsiteX8126" fmla="*/ 2984397 w 8014260"/>
              <a:gd name="connsiteY8126" fmla="*/ 3060726 h 4925968"/>
              <a:gd name="connsiteX8127" fmla="*/ 2973630 w 8014260"/>
              <a:gd name="connsiteY8127" fmla="*/ 3051948 h 4925968"/>
              <a:gd name="connsiteX8128" fmla="*/ 2985837 w 8014260"/>
              <a:gd name="connsiteY8128" fmla="*/ 3039466 h 4925968"/>
              <a:gd name="connsiteX8129" fmla="*/ 5541677 w 8014260"/>
              <a:gd name="connsiteY8129" fmla="*/ 3039328 h 4925968"/>
              <a:gd name="connsiteX8130" fmla="*/ 5574047 w 8014260"/>
              <a:gd name="connsiteY8130" fmla="*/ 3067378 h 4925968"/>
              <a:gd name="connsiteX8131" fmla="*/ 5549084 w 8014260"/>
              <a:gd name="connsiteY8131" fmla="*/ 3108663 h 4925968"/>
              <a:gd name="connsiteX8132" fmla="*/ 5515548 w 8014260"/>
              <a:gd name="connsiteY8132" fmla="*/ 3078350 h 4925968"/>
              <a:gd name="connsiteX8133" fmla="*/ 5541677 w 8014260"/>
              <a:gd name="connsiteY8133" fmla="*/ 3039328 h 4925968"/>
              <a:gd name="connsiteX8134" fmla="*/ 4850254 w 8014260"/>
              <a:gd name="connsiteY8134" fmla="*/ 3039191 h 4925968"/>
              <a:gd name="connsiteX8135" fmla="*/ 4881732 w 8014260"/>
              <a:gd name="connsiteY8135" fmla="*/ 3055788 h 4925968"/>
              <a:gd name="connsiteX8136" fmla="*/ 4857934 w 8014260"/>
              <a:gd name="connsiteY8136" fmla="*/ 3096867 h 4925968"/>
              <a:gd name="connsiteX8137" fmla="*/ 4827348 w 8014260"/>
              <a:gd name="connsiteY8137" fmla="*/ 3077733 h 4925968"/>
              <a:gd name="connsiteX8138" fmla="*/ 4850254 w 8014260"/>
              <a:gd name="connsiteY8138" fmla="*/ 3039191 h 4925968"/>
              <a:gd name="connsiteX8139" fmla="*/ 736049 w 8014260"/>
              <a:gd name="connsiteY8139" fmla="*/ 3038986 h 4925968"/>
              <a:gd name="connsiteX8140" fmla="*/ 740395 w 8014260"/>
              <a:gd name="connsiteY8140" fmla="*/ 3041386 h 4925968"/>
              <a:gd name="connsiteX8141" fmla="*/ 727847 w 8014260"/>
              <a:gd name="connsiteY8141" fmla="*/ 3062372 h 4925968"/>
              <a:gd name="connsiteX8142" fmla="*/ 714338 w 8014260"/>
              <a:gd name="connsiteY8142" fmla="*/ 3065938 h 4925968"/>
              <a:gd name="connsiteX8143" fmla="*/ 726611 w 8014260"/>
              <a:gd name="connsiteY8143" fmla="*/ 3045021 h 4925968"/>
              <a:gd name="connsiteX8144" fmla="*/ 736049 w 8014260"/>
              <a:gd name="connsiteY8144" fmla="*/ 3038986 h 4925968"/>
              <a:gd name="connsiteX8145" fmla="*/ 3475979 w 8014260"/>
              <a:gd name="connsiteY8145" fmla="*/ 3037888 h 4925968"/>
              <a:gd name="connsiteX8146" fmla="*/ 3489077 w 8014260"/>
              <a:gd name="connsiteY8146" fmla="*/ 3040631 h 4925968"/>
              <a:gd name="connsiteX8147" fmla="*/ 3478173 w 8014260"/>
              <a:gd name="connsiteY8147" fmla="*/ 3053319 h 4925968"/>
              <a:gd name="connsiteX8148" fmla="*/ 3465006 w 8014260"/>
              <a:gd name="connsiteY8148" fmla="*/ 3050918 h 4925968"/>
              <a:gd name="connsiteX8149" fmla="*/ 3475979 w 8014260"/>
              <a:gd name="connsiteY8149" fmla="*/ 3037888 h 4925968"/>
              <a:gd name="connsiteX8150" fmla="*/ 6605147 w 8014260"/>
              <a:gd name="connsiteY8150" fmla="*/ 3036860 h 4925968"/>
              <a:gd name="connsiteX8151" fmla="*/ 6637379 w 8014260"/>
              <a:gd name="connsiteY8151" fmla="*/ 3055994 h 4925968"/>
              <a:gd name="connsiteX8152" fmla="*/ 6608301 w 8014260"/>
              <a:gd name="connsiteY8152" fmla="*/ 3088226 h 4925968"/>
              <a:gd name="connsiteX8153" fmla="*/ 6574423 w 8014260"/>
              <a:gd name="connsiteY8153" fmla="*/ 3068339 h 4925968"/>
              <a:gd name="connsiteX8154" fmla="*/ 6605147 w 8014260"/>
              <a:gd name="connsiteY8154" fmla="*/ 3036860 h 4925968"/>
              <a:gd name="connsiteX8155" fmla="*/ 494536 w 8014260"/>
              <a:gd name="connsiteY8155" fmla="*/ 3030276 h 4925968"/>
              <a:gd name="connsiteX8156" fmla="*/ 486649 w 8014260"/>
              <a:gd name="connsiteY8156" fmla="*/ 3049958 h 4925968"/>
              <a:gd name="connsiteX8157" fmla="*/ 477322 w 8014260"/>
              <a:gd name="connsiteY8157" fmla="*/ 3057708 h 4925968"/>
              <a:gd name="connsiteX8158" fmla="*/ 483633 w 8014260"/>
              <a:gd name="connsiteY8158" fmla="*/ 3039603 h 4925968"/>
              <a:gd name="connsiteX8159" fmla="*/ 494536 w 8014260"/>
              <a:gd name="connsiteY8159" fmla="*/ 3030276 h 4925968"/>
              <a:gd name="connsiteX8160" fmla="*/ 6956140 w 8014260"/>
              <a:gd name="connsiteY8160" fmla="*/ 3030071 h 4925968"/>
              <a:gd name="connsiteX8161" fmla="*/ 6990293 w 8014260"/>
              <a:gd name="connsiteY8161" fmla="*/ 3046118 h 4925968"/>
              <a:gd name="connsiteX8162" fmla="*/ 6961763 w 8014260"/>
              <a:gd name="connsiteY8162" fmla="*/ 3069710 h 4925968"/>
              <a:gd name="connsiteX8163" fmla="*/ 6927748 w 8014260"/>
              <a:gd name="connsiteY8163" fmla="*/ 3054348 h 4925968"/>
              <a:gd name="connsiteX8164" fmla="*/ 6956140 w 8014260"/>
              <a:gd name="connsiteY8164" fmla="*/ 3030071 h 4925968"/>
              <a:gd name="connsiteX8165" fmla="*/ 881647 w 8014260"/>
              <a:gd name="connsiteY8165" fmla="*/ 3028398 h 4925968"/>
              <a:gd name="connsiteX8166" fmla="*/ 886472 w 8014260"/>
              <a:gd name="connsiteY8166" fmla="*/ 3034253 h 4925968"/>
              <a:gd name="connsiteX8167" fmla="*/ 871796 w 8014260"/>
              <a:gd name="connsiteY8167" fmla="*/ 3051536 h 4925968"/>
              <a:gd name="connsiteX8168" fmla="*/ 857324 w 8014260"/>
              <a:gd name="connsiteY8168" fmla="*/ 3046255 h 4925968"/>
              <a:gd name="connsiteX8169" fmla="*/ 870701 w 8014260"/>
              <a:gd name="connsiteY8169" fmla="*/ 3030207 h 4925968"/>
              <a:gd name="connsiteX8170" fmla="*/ 881647 w 8014260"/>
              <a:gd name="connsiteY8170" fmla="*/ 3028398 h 4925968"/>
              <a:gd name="connsiteX8171" fmla="*/ 3996363 w 8014260"/>
              <a:gd name="connsiteY8171" fmla="*/ 3027533 h 4925968"/>
              <a:gd name="connsiteX8172" fmla="*/ 3977504 w 8014260"/>
              <a:gd name="connsiteY8172" fmla="*/ 3039328 h 4925968"/>
              <a:gd name="connsiteX8173" fmla="*/ 3955421 w 8014260"/>
              <a:gd name="connsiteY8173" fmla="*/ 3047901 h 4925968"/>
              <a:gd name="connsiteX8174" fmla="*/ 3975858 w 8014260"/>
              <a:gd name="connsiteY8174" fmla="*/ 3035488 h 4925968"/>
              <a:gd name="connsiteX8175" fmla="*/ 3996363 w 8014260"/>
              <a:gd name="connsiteY8175" fmla="*/ 3027533 h 4925968"/>
              <a:gd name="connsiteX8176" fmla="*/ 3860576 w 8014260"/>
              <a:gd name="connsiteY8176" fmla="*/ 3027533 h 4925968"/>
              <a:gd name="connsiteX8177" fmla="*/ 3847340 w 8014260"/>
              <a:gd name="connsiteY8177" fmla="*/ 3037545 h 4925968"/>
              <a:gd name="connsiteX8178" fmla="*/ 3831635 w 8014260"/>
              <a:gd name="connsiteY8178" fmla="*/ 3041660 h 4925968"/>
              <a:gd name="connsiteX8179" fmla="*/ 3843293 w 8014260"/>
              <a:gd name="connsiteY8179" fmla="*/ 3031853 h 4925968"/>
              <a:gd name="connsiteX8180" fmla="*/ 3860576 w 8014260"/>
              <a:gd name="connsiteY8180" fmla="*/ 3027533 h 4925968"/>
              <a:gd name="connsiteX8181" fmla="*/ 2500977 w 8014260"/>
              <a:gd name="connsiteY8181" fmla="*/ 3027190 h 4925968"/>
              <a:gd name="connsiteX8182" fmla="*/ 2512225 w 8014260"/>
              <a:gd name="connsiteY8182" fmla="*/ 3041454 h 4925968"/>
              <a:gd name="connsiteX8183" fmla="*/ 2500909 w 8014260"/>
              <a:gd name="connsiteY8183" fmla="*/ 3053387 h 4925968"/>
              <a:gd name="connsiteX8184" fmla="*/ 2493639 w 8014260"/>
              <a:gd name="connsiteY8184" fmla="*/ 3037683 h 4925968"/>
              <a:gd name="connsiteX8185" fmla="*/ 2500977 w 8014260"/>
              <a:gd name="connsiteY8185" fmla="*/ 3027190 h 4925968"/>
              <a:gd name="connsiteX8186" fmla="*/ 3960360 w 8014260"/>
              <a:gd name="connsiteY8186" fmla="*/ 3026779 h 4925968"/>
              <a:gd name="connsiteX8187" fmla="*/ 3943421 w 8014260"/>
              <a:gd name="connsiteY8187" fmla="*/ 3035351 h 4925968"/>
              <a:gd name="connsiteX8188" fmla="*/ 3925384 w 8014260"/>
              <a:gd name="connsiteY8188" fmla="*/ 3043101 h 4925968"/>
              <a:gd name="connsiteX8189" fmla="*/ 3941020 w 8014260"/>
              <a:gd name="connsiteY8189" fmla="*/ 3035008 h 4925968"/>
              <a:gd name="connsiteX8190" fmla="*/ 3960360 w 8014260"/>
              <a:gd name="connsiteY8190" fmla="*/ 3026779 h 4925968"/>
              <a:gd name="connsiteX8191" fmla="*/ 6032298 w 8014260"/>
              <a:gd name="connsiteY8191" fmla="*/ 3026162 h 4925968"/>
              <a:gd name="connsiteX8192" fmla="*/ 6065080 w 8014260"/>
              <a:gd name="connsiteY8192" fmla="*/ 3051330 h 4925968"/>
              <a:gd name="connsiteX8193" fmla="*/ 6039842 w 8014260"/>
              <a:gd name="connsiteY8193" fmla="*/ 3090833 h 4925968"/>
              <a:gd name="connsiteX8194" fmla="*/ 6005209 w 8014260"/>
              <a:gd name="connsiteY8194" fmla="*/ 3063881 h 4925968"/>
              <a:gd name="connsiteX8195" fmla="*/ 6032298 w 8014260"/>
              <a:gd name="connsiteY8195" fmla="*/ 3026162 h 4925968"/>
              <a:gd name="connsiteX8196" fmla="*/ 7369883 w 8014260"/>
              <a:gd name="connsiteY8196" fmla="*/ 3026025 h 4925968"/>
              <a:gd name="connsiteX8197" fmla="*/ 7402459 w 8014260"/>
              <a:gd name="connsiteY8197" fmla="*/ 3041592 h 4925968"/>
              <a:gd name="connsiteX8198" fmla="*/ 7373381 w 8014260"/>
              <a:gd name="connsiteY8198" fmla="*/ 3053045 h 4925968"/>
              <a:gd name="connsiteX8199" fmla="*/ 7340668 w 8014260"/>
              <a:gd name="connsiteY8199" fmla="*/ 3036792 h 4925968"/>
              <a:gd name="connsiteX8200" fmla="*/ 7369883 w 8014260"/>
              <a:gd name="connsiteY8200" fmla="*/ 3026025 h 4925968"/>
              <a:gd name="connsiteX8201" fmla="*/ 3971675 w 8014260"/>
              <a:gd name="connsiteY8201" fmla="*/ 3025408 h 4925968"/>
              <a:gd name="connsiteX8202" fmla="*/ 3953227 w 8014260"/>
              <a:gd name="connsiteY8202" fmla="*/ 3034597 h 4925968"/>
              <a:gd name="connsiteX8203" fmla="*/ 3934710 w 8014260"/>
              <a:gd name="connsiteY8203" fmla="*/ 3042895 h 4925968"/>
              <a:gd name="connsiteX8204" fmla="*/ 3952884 w 8014260"/>
              <a:gd name="connsiteY8204" fmla="*/ 3033843 h 4925968"/>
              <a:gd name="connsiteX8205" fmla="*/ 3971675 w 8014260"/>
              <a:gd name="connsiteY8205" fmla="*/ 3025408 h 4925968"/>
              <a:gd name="connsiteX8206" fmla="*/ 1542986 w 8014260"/>
              <a:gd name="connsiteY8206" fmla="*/ 3025270 h 4925968"/>
              <a:gd name="connsiteX8207" fmla="*/ 1559380 w 8014260"/>
              <a:gd name="connsiteY8207" fmla="*/ 3040700 h 4925968"/>
              <a:gd name="connsiteX8208" fmla="*/ 1544156 w 8014260"/>
              <a:gd name="connsiteY8208" fmla="*/ 3043718 h 4925968"/>
              <a:gd name="connsiteX8209" fmla="*/ 1529135 w 8014260"/>
              <a:gd name="connsiteY8209" fmla="*/ 3028082 h 4925968"/>
              <a:gd name="connsiteX8210" fmla="*/ 1542986 w 8014260"/>
              <a:gd name="connsiteY8210" fmla="*/ 3025270 h 4925968"/>
              <a:gd name="connsiteX8211" fmla="*/ 174335 w 8014260"/>
              <a:gd name="connsiteY8211" fmla="*/ 3024584 h 4925968"/>
              <a:gd name="connsiteX8212" fmla="*/ 169328 w 8014260"/>
              <a:gd name="connsiteY8212" fmla="*/ 3031510 h 4925968"/>
              <a:gd name="connsiteX8213" fmla="*/ 163909 w 8014260"/>
              <a:gd name="connsiteY8213" fmla="*/ 3032334 h 4925968"/>
              <a:gd name="connsiteX8214" fmla="*/ 167133 w 8014260"/>
              <a:gd name="connsiteY8214" fmla="*/ 3026779 h 4925968"/>
              <a:gd name="connsiteX8215" fmla="*/ 174335 w 8014260"/>
              <a:gd name="connsiteY8215" fmla="*/ 3024584 h 4925968"/>
              <a:gd name="connsiteX8216" fmla="*/ 3983814 w 8014260"/>
              <a:gd name="connsiteY8216" fmla="*/ 3023762 h 4925968"/>
              <a:gd name="connsiteX8217" fmla="*/ 3965846 w 8014260"/>
              <a:gd name="connsiteY8217" fmla="*/ 3033500 h 4925968"/>
              <a:gd name="connsiteX8218" fmla="*/ 3945478 w 8014260"/>
              <a:gd name="connsiteY8218" fmla="*/ 3042484 h 4925968"/>
              <a:gd name="connsiteX8219" fmla="*/ 3962006 w 8014260"/>
              <a:gd name="connsiteY8219" fmla="*/ 3033500 h 4925968"/>
              <a:gd name="connsiteX8220" fmla="*/ 3983814 w 8014260"/>
              <a:gd name="connsiteY8220" fmla="*/ 3023762 h 4925968"/>
              <a:gd name="connsiteX8221" fmla="*/ 3400610 w 8014260"/>
              <a:gd name="connsiteY8221" fmla="*/ 3023624 h 4925968"/>
              <a:gd name="connsiteX8222" fmla="*/ 3413503 w 8014260"/>
              <a:gd name="connsiteY8222" fmla="*/ 3025887 h 4925968"/>
              <a:gd name="connsiteX8223" fmla="*/ 3405685 w 8014260"/>
              <a:gd name="connsiteY8223" fmla="*/ 3036723 h 4925968"/>
              <a:gd name="connsiteX8224" fmla="*/ 3391694 w 8014260"/>
              <a:gd name="connsiteY8224" fmla="*/ 3035694 h 4925968"/>
              <a:gd name="connsiteX8225" fmla="*/ 3400610 w 8014260"/>
              <a:gd name="connsiteY8225" fmla="*/ 3023624 h 4925968"/>
              <a:gd name="connsiteX8226" fmla="*/ 808860 w 8014260"/>
              <a:gd name="connsiteY8226" fmla="*/ 3023332 h 4925968"/>
              <a:gd name="connsiteX8227" fmla="*/ 812610 w 8014260"/>
              <a:gd name="connsiteY8227" fmla="*/ 3028973 h 4925968"/>
              <a:gd name="connsiteX8228" fmla="*/ 799237 w 8014260"/>
              <a:gd name="connsiteY8228" fmla="*/ 3047901 h 4925968"/>
              <a:gd name="connsiteX8229" fmla="*/ 785383 w 8014260"/>
              <a:gd name="connsiteY8229" fmla="*/ 3048450 h 4925968"/>
              <a:gd name="connsiteX8230" fmla="*/ 798828 w 8014260"/>
              <a:gd name="connsiteY8230" fmla="*/ 3027053 h 4925968"/>
              <a:gd name="connsiteX8231" fmla="*/ 808860 w 8014260"/>
              <a:gd name="connsiteY8231" fmla="*/ 3023332 h 4925968"/>
              <a:gd name="connsiteX8232" fmla="*/ 3947672 w 8014260"/>
              <a:gd name="connsiteY8232" fmla="*/ 3023144 h 4925968"/>
              <a:gd name="connsiteX8233" fmla="*/ 3932379 w 8014260"/>
              <a:gd name="connsiteY8233" fmla="*/ 3031923 h 4925968"/>
              <a:gd name="connsiteX8234" fmla="*/ 3915166 w 8014260"/>
              <a:gd name="connsiteY8234" fmla="*/ 3038438 h 4925968"/>
              <a:gd name="connsiteX8235" fmla="*/ 3928813 w 8014260"/>
              <a:gd name="connsiteY8235" fmla="*/ 3030208 h 4925968"/>
              <a:gd name="connsiteX8236" fmla="*/ 3947672 w 8014260"/>
              <a:gd name="connsiteY8236" fmla="*/ 3023144 h 4925968"/>
              <a:gd name="connsiteX8237" fmla="*/ 2636423 w 8014260"/>
              <a:gd name="connsiteY8237" fmla="*/ 3021224 h 4925968"/>
              <a:gd name="connsiteX8238" fmla="*/ 2647601 w 8014260"/>
              <a:gd name="connsiteY8238" fmla="*/ 3036723 h 4925968"/>
              <a:gd name="connsiteX8239" fmla="*/ 2638206 w 8014260"/>
              <a:gd name="connsiteY8239" fmla="*/ 3047901 h 4925968"/>
              <a:gd name="connsiteX8240" fmla="*/ 2628605 w 8014260"/>
              <a:gd name="connsiteY8240" fmla="*/ 3034117 h 4925968"/>
              <a:gd name="connsiteX8241" fmla="*/ 2636423 w 8014260"/>
              <a:gd name="connsiteY8241" fmla="*/ 3021224 h 4925968"/>
              <a:gd name="connsiteX8242" fmla="*/ 4589016 w 8014260"/>
              <a:gd name="connsiteY8242" fmla="*/ 3020349 h 4925968"/>
              <a:gd name="connsiteX8243" fmla="*/ 4598634 w 8014260"/>
              <a:gd name="connsiteY8243" fmla="*/ 3032746 h 4925968"/>
              <a:gd name="connsiteX8244" fmla="*/ 4575660 w 8014260"/>
              <a:gd name="connsiteY8244" fmla="*/ 3068956 h 4925968"/>
              <a:gd name="connsiteX8245" fmla="*/ 4547061 w 8014260"/>
              <a:gd name="connsiteY8245" fmla="*/ 3057914 h 4925968"/>
              <a:gd name="connsiteX8246" fmla="*/ 4570447 w 8014260"/>
              <a:gd name="connsiteY8246" fmla="*/ 3022047 h 4925968"/>
              <a:gd name="connsiteX8247" fmla="*/ 4589016 w 8014260"/>
              <a:gd name="connsiteY8247" fmla="*/ 3020349 h 4925968"/>
              <a:gd name="connsiteX8248" fmla="*/ 4082295 w 8014260"/>
              <a:gd name="connsiteY8248" fmla="*/ 3019989 h 4925968"/>
              <a:gd name="connsiteX8249" fmla="*/ 4062338 w 8014260"/>
              <a:gd name="connsiteY8249" fmla="*/ 3037272 h 4925968"/>
              <a:gd name="connsiteX8250" fmla="*/ 4038678 w 8014260"/>
              <a:gd name="connsiteY8250" fmla="*/ 3043101 h 4925968"/>
              <a:gd name="connsiteX8251" fmla="*/ 4057469 w 8014260"/>
              <a:gd name="connsiteY8251" fmla="*/ 3027327 h 4925968"/>
              <a:gd name="connsiteX8252" fmla="*/ 4082295 w 8014260"/>
              <a:gd name="connsiteY8252" fmla="*/ 3019989 h 4925968"/>
              <a:gd name="connsiteX8253" fmla="*/ 6388228 w 8014260"/>
              <a:gd name="connsiteY8253" fmla="*/ 3019441 h 4925968"/>
              <a:gd name="connsiteX8254" fmla="*/ 6421353 w 8014260"/>
              <a:gd name="connsiteY8254" fmla="*/ 3040975 h 4925968"/>
              <a:gd name="connsiteX8255" fmla="*/ 6392823 w 8014260"/>
              <a:gd name="connsiteY8255" fmla="*/ 3076842 h 4925968"/>
              <a:gd name="connsiteX8256" fmla="*/ 6360179 w 8014260"/>
              <a:gd name="connsiteY8256" fmla="*/ 3055651 h 4925968"/>
              <a:gd name="connsiteX8257" fmla="*/ 6388228 w 8014260"/>
              <a:gd name="connsiteY8257" fmla="*/ 3019441 h 4925968"/>
              <a:gd name="connsiteX8258" fmla="*/ 7093574 w 8014260"/>
              <a:gd name="connsiteY8258" fmla="*/ 3018755 h 4925968"/>
              <a:gd name="connsiteX8259" fmla="*/ 7128138 w 8014260"/>
              <a:gd name="connsiteY8259" fmla="*/ 3034254 h 4925968"/>
              <a:gd name="connsiteX8260" fmla="*/ 7100295 w 8014260"/>
              <a:gd name="connsiteY8260" fmla="*/ 3053662 h 4925968"/>
              <a:gd name="connsiteX8261" fmla="*/ 7065867 w 8014260"/>
              <a:gd name="connsiteY8261" fmla="*/ 3038986 h 4925968"/>
              <a:gd name="connsiteX8262" fmla="*/ 7093574 w 8014260"/>
              <a:gd name="connsiteY8262" fmla="*/ 3018755 h 4925968"/>
              <a:gd name="connsiteX8263" fmla="*/ 1347673 w 8014260"/>
              <a:gd name="connsiteY8263" fmla="*/ 3018549 h 4925968"/>
              <a:gd name="connsiteX8264" fmla="*/ 1363582 w 8014260"/>
              <a:gd name="connsiteY8264" fmla="*/ 3032676 h 4925968"/>
              <a:gd name="connsiteX8265" fmla="*/ 1349592 w 8014260"/>
              <a:gd name="connsiteY8265" fmla="*/ 3040906 h 4925968"/>
              <a:gd name="connsiteX8266" fmla="*/ 1332585 w 8014260"/>
              <a:gd name="connsiteY8266" fmla="*/ 3025750 h 4925968"/>
              <a:gd name="connsiteX8267" fmla="*/ 1347673 w 8014260"/>
              <a:gd name="connsiteY8267" fmla="*/ 3018549 h 4925968"/>
              <a:gd name="connsiteX8268" fmla="*/ 7475015 w 8014260"/>
              <a:gd name="connsiteY8268" fmla="*/ 3017589 h 4925968"/>
              <a:gd name="connsiteX8269" fmla="*/ 7447377 w 8014260"/>
              <a:gd name="connsiteY8269" fmla="*/ 3056954 h 4925968"/>
              <a:gd name="connsiteX8270" fmla="*/ 7412814 w 8014260"/>
              <a:gd name="connsiteY8270" fmla="*/ 3065664 h 4925968"/>
              <a:gd name="connsiteX8271" fmla="*/ 7440452 w 8014260"/>
              <a:gd name="connsiteY8271" fmla="*/ 3039260 h 4925968"/>
              <a:gd name="connsiteX8272" fmla="*/ 7475015 w 8014260"/>
              <a:gd name="connsiteY8272" fmla="*/ 3017589 h 4925968"/>
              <a:gd name="connsiteX8273" fmla="*/ 5680345 w 8014260"/>
              <a:gd name="connsiteY8273" fmla="*/ 3017451 h 4925968"/>
              <a:gd name="connsiteX8274" fmla="*/ 5711549 w 8014260"/>
              <a:gd name="connsiteY8274" fmla="*/ 3045638 h 4925968"/>
              <a:gd name="connsiteX8275" fmla="*/ 5684872 w 8014260"/>
              <a:gd name="connsiteY8275" fmla="*/ 3085140 h 4925968"/>
              <a:gd name="connsiteX8276" fmla="*/ 5652434 w 8014260"/>
              <a:gd name="connsiteY8276" fmla="*/ 3054759 h 4925968"/>
              <a:gd name="connsiteX8277" fmla="*/ 5680345 w 8014260"/>
              <a:gd name="connsiteY8277" fmla="*/ 3017451 h 4925968"/>
              <a:gd name="connsiteX8278" fmla="*/ 7231556 w 8014260"/>
              <a:gd name="connsiteY8278" fmla="*/ 3016903 h 4925968"/>
              <a:gd name="connsiteX8279" fmla="*/ 7265640 w 8014260"/>
              <a:gd name="connsiteY8279" fmla="*/ 3033020 h 4925968"/>
              <a:gd name="connsiteX8280" fmla="*/ 7237454 w 8014260"/>
              <a:gd name="connsiteY8280" fmla="*/ 3047764 h 4925968"/>
              <a:gd name="connsiteX8281" fmla="*/ 7203507 w 8014260"/>
              <a:gd name="connsiteY8281" fmla="*/ 3032677 h 4925968"/>
              <a:gd name="connsiteX8282" fmla="*/ 7231556 w 8014260"/>
              <a:gd name="connsiteY8282" fmla="*/ 3016903 h 4925968"/>
              <a:gd name="connsiteX8283" fmla="*/ 407095 w 8014260"/>
              <a:gd name="connsiteY8283" fmla="*/ 3016903 h 4925968"/>
              <a:gd name="connsiteX8284" fmla="*/ 401883 w 8014260"/>
              <a:gd name="connsiteY8284" fmla="*/ 3028219 h 4925968"/>
              <a:gd name="connsiteX8285" fmla="*/ 393104 w 8014260"/>
              <a:gd name="connsiteY8285" fmla="*/ 3035283 h 4925968"/>
              <a:gd name="connsiteX8286" fmla="*/ 397427 w 8014260"/>
              <a:gd name="connsiteY8286" fmla="*/ 3023006 h 4925968"/>
              <a:gd name="connsiteX8287" fmla="*/ 407095 w 8014260"/>
              <a:gd name="connsiteY8287" fmla="*/ 3016903 h 4925968"/>
              <a:gd name="connsiteX8288" fmla="*/ 249565 w 8014260"/>
              <a:gd name="connsiteY8288" fmla="*/ 3016286 h 4925968"/>
              <a:gd name="connsiteX8289" fmla="*/ 241337 w 8014260"/>
              <a:gd name="connsiteY8289" fmla="*/ 3026916 h 4925968"/>
              <a:gd name="connsiteX8290" fmla="*/ 236192 w 8014260"/>
              <a:gd name="connsiteY8290" fmla="*/ 3027739 h 4925968"/>
              <a:gd name="connsiteX8291" fmla="*/ 241130 w 8014260"/>
              <a:gd name="connsiteY8291" fmla="*/ 3020675 h 4925968"/>
              <a:gd name="connsiteX8292" fmla="*/ 249565 w 8014260"/>
              <a:gd name="connsiteY8292" fmla="*/ 3016286 h 4925968"/>
              <a:gd name="connsiteX8293" fmla="*/ 1078700 w 8014260"/>
              <a:gd name="connsiteY8293" fmla="*/ 3014983 h 4925968"/>
              <a:gd name="connsiteX8294" fmla="*/ 1094133 w 8014260"/>
              <a:gd name="connsiteY8294" fmla="*/ 3025544 h 4925968"/>
              <a:gd name="connsiteX8295" fmla="*/ 1080074 w 8014260"/>
              <a:gd name="connsiteY8295" fmla="*/ 3038917 h 4925968"/>
              <a:gd name="connsiteX8296" fmla="*/ 1063615 w 8014260"/>
              <a:gd name="connsiteY8296" fmla="*/ 3027670 h 4925968"/>
              <a:gd name="connsiteX8297" fmla="*/ 1078700 w 8014260"/>
              <a:gd name="connsiteY8297" fmla="*/ 3014983 h 4925968"/>
              <a:gd name="connsiteX8298" fmla="*/ 6742101 w 8014260"/>
              <a:gd name="connsiteY8298" fmla="*/ 3012172 h 4925968"/>
              <a:gd name="connsiteX8299" fmla="*/ 6776186 w 8014260"/>
              <a:gd name="connsiteY8299" fmla="*/ 3030551 h 4925968"/>
              <a:gd name="connsiteX8300" fmla="*/ 6748891 w 8014260"/>
              <a:gd name="connsiteY8300" fmla="*/ 3057983 h 4925968"/>
              <a:gd name="connsiteX8301" fmla="*/ 6713298 w 8014260"/>
              <a:gd name="connsiteY8301" fmla="*/ 3041250 h 4925968"/>
              <a:gd name="connsiteX8302" fmla="*/ 6742101 w 8014260"/>
              <a:gd name="connsiteY8302" fmla="*/ 3012172 h 4925968"/>
              <a:gd name="connsiteX8303" fmla="*/ 93889 w 8014260"/>
              <a:gd name="connsiteY8303" fmla="*/ 3011623 h 4925968"/>
              <a:gd name="connsiteX8304" fmla="*/ 97317 w 8014260"/>
              <a:gd name="connsiteY8304" fmla="*/ 3012857 h 4925968"/>
              <a:gd name="connsiteX8305" fmla="*/ 92310 w 8014260"/>
              <a:gd name="connsiteY8305" fmla="*/ 3017452 h 4925968"/>
              <a:gd name="connsiteX8306" fmla="*/ 90047 w 8014260"/>
              <a:gd name="connsiteY8306" fmla="*/ 3015121 h 4925968"/>
              <a:gd name="connsiteX8307" fmla="*/ 93889 w 8014260"/>
              <a:gd name="connsiteY8307" fmla="*/ 3011623 h 4925968"/>
              <a:gd name="connsiteX8308" fmla="*/ 3118128 w 8014260"/>
              <a:gd name="connsiteY8308" fmla="*/ 3011143 h 4925968"/>
              <a:gd name="connsiteX8309" fmla="*/ 3128758 w 8014260"/>
              <a:gd name="connsiteY8309" fmla="*/ 3018481 h 4925968"/>
              <a:gd name="connsiteX8310" fmla="*/ 3119294 w 8014260"/>
              <a:gd name="connsiteY8310" fmla="*/ 3028974 h 4925968"/>
              <a:gd name="connsiteX8311" fmla="*/ 3108459 w 8014260"/>
              <a:gd name="connsiteY8311" fmla="*/ 3021979 h 4925968"/>
              <a:gd name="connsiteX8312" fmla="*/ 3118128 w 8014260"/>
              <a:gd name="connsiteY8312" fmla="*/ 3011143 h 4925968"/>
              <a:gd name="connsiteX8313" fmla="*/ 2162277 w 8014260"/>
              <a:gd name="connsiteY8313" fmla="*/ 3009462 h 4925968"/>
              <a:gd name="connsiteX8314" fmla="*/ 2169324 w 8014260"/>
              <a:gd name="connsiteY8314" fmla="*/ 3010251 h 4925968"/>
              <a:gd name="connsiteX8315" fmla="*/ 2180160 w 8014260"/>
              <a:gd name="connsiteY8315" fmla="*/ 3026504 h 4925968"/>
              <a:gd name="connsiteX8316" fmla="*/ 2170490 w 8014260"/>
              <a:gd name="connsiteY8316" fmla="*/ 3030688 h 4925968"/>
              <a:gd name="connsiteX8317" fmla="*/ 2159449 w 8014260"/>
              <a:gd name="connsiteY8317" fmla="*/ 3014846 h 4925968"/>
              <a:gd name="connsiteX8318" fmla="*/ 2162277 w 8014260"/>
              <a:gd name="connsiteY8318" fmla="*/ 3009462 h 4925968"/>
              <a:gd name="connsiteX8319" fmla="*/ 3934368 w 8014260"/>
              <a:gd name="connsiteY8319" fmla="*/ 3009359 h 4925968"/>
              <a:gd name="connsiteX8320" fmla="*/ 3920309 w 8014260"/>
              <a:gd name="connsiteY8320" fmla="*/ 3018755 h 4925968"/>
              <a:gd name="connsiteX8321" fmla="*/ 3904124 w 8014260"/>
              <a:gd name="connsiteY8321" fmla="*/ 3023350 h 4925968"/>
              <a:gd name="connsiteX8322" fmla="*/ 3916400 w 8014260"/>
              <a:gd name="connsiteY8322" fmla="*/ 3014297 h 4925968"/>
              <a:gd name="connsiteX8323" fmla="*/ 3934368 w 8014260"/>
              <a:gd name="connsiteY8323" fmla="*/ 3009359 h 4925968"/>
              <a:gd name="connsiteX8324" fmla="*/ 5194114 w 8014260"/>
              <a:gd name="connsiteY8324" fmla="*/ 3008742 h 4925968"/>
              <a:gd name="connsiteX8325" fmla="*/ 5224769 w 8014260"/>
              <a:gd name="connsiteY8325" fmla="*/ 3033774 h 4925968"/>
              <a:gd name="connsiteX8326" fmla="*/ 5200080 w 8014260"/>
              <a:gd name="connsiteY8326" fmla="*/ 3075539 h 4925968"/>
              <a:gd name="connsiteX8327" fmla="*/ 5169493 w 8014260"/>
              <a:gd name="connsiteY8327" fmla="*/ 3049685 h 4925968"/>
              <a:gd name="connsiteX8328" fmla="*/ 5194114 w 8014260"/>
              <a:gd name="connsiteY8328" fmla="*/ 3008742 h 4925968"/>
              <a:gd name="connsiteX8329" fmla="*/ 3335853 w 8014260"/>
              <a:gd name="connsiteY8329" fmla="*/ 3006925 h 4925968"/>
              <a:gd name="connsiteX8330" fmla="*/ 3338887 w 8014260"/>
              <a:gd name="connsiteY8330" fmla="*/ 3011143 h 4925968"/>
              <a:gd name="connsiteX8331" fmla="*/ 3331618 w 8014260"/>
              <a:gd name="connsiteY8331" fmla="*/ 3019921 h 4925968"/>
              <a:gd name="connsiteX8332" fmla="*/ 3318108 w 8014260"/>
              <a:gd name="connsiteY8332" fmla="*/ 3017521 h 4925968"/>
              <a:gd name="connsiteX8333" fmla="*/ 3326543 w 8014260"/>
              <a:gd name="connsiteY8333" fmla="*/ 3007645 h 4925968"/>
              <a:gd name="connsiteX8334" fmla="*/ 3335853 w 8014260"/>
              <a:gd name="connsiteY8334" fmla="*/ 3006925 h 4925968"/>
              <a:gd name="connsiteX8335" fmla="*/ 1603887 w 8014260"/>
              <a:gd name="connsiteY8335" fmla="*/ 3006273 h 4925968"/>
              <a:gd name="connsiteX8336" fmla="*/ 1619249 w 8014260"/>
              <a:gd name="connsiteY8336" fmla="*/ 3023006 h 4925968"/>
              <a:gd name="connsiteX8337" fmla="*/ 1605875 w 8014260"/>
              <a:gd name="connsiteY8337" fmla="*/ 3025064 h 4925968"/>
              <a:gd name="connsiteX8338" fmla="*/ 1590377 w 8014260"/>
              <a:gd name="connsiteY8338" fmla="*/ 3008468 h 4925968"/>
              <a:gd name="connsiteX8339" fmla="*/ 1603887 w 8014260"/>
              <a:gd name="connsiteY8339" fmla="*/ 3006273 h 4925968"/>
              <a:gd name="connsiteX8340" fmla="*/ 1210034 w 8014260"/>
              <a:gd name="connsiteY8340" fmla="*/ 3005862 h 4925968"/>
              <a:gd name="connsiteX8341" fmla="*/ 1228410 w 8014260"/>
              <a:gd name="connsiteY8341" fmla="*/ 3018618 h 4925968"/>
              <a:gd name="connsiteX8342" fmla="*/ 1214487 w 8014260"/>
              <a:gd name="connsiteY8342" fmla="*/ 3029385 h 4925968"/>
              <a:gd name="connsiteX8343" fmla="*/ 1197893 w 8014260"/>
              <a:gd name="connsiteY8343" fmla="*/ 3017864 h 4925968"/>
              <a:gd name="connsiteX8344" fmla="*/ 1210034 w 8014260"/>
              <a:gd name="connsiteY8344" fmla="*/ 3005862 h 4925968"/>
              <a:gd name="connsiteX8345" fmla="*/ 2365600 w 8014260"/>
              <a:gd name="connsiteY8345" fmla="*/ 3005039 h 4925968"/>
              <a:gd name="connsiteX8346" fmla="*/ 2376230 w 8014260"/>
              <a:gd name="connsiteY8346" fmla="*/ 3021429 h 4925968"/>
              <a:gd name="connsiteX8347" fmla="*/ 2366354 w 8014260"/>
              <a:gd name="connsiteY8347" fmla="*/ 3030276 h 4925968"/>
              <a:gd name="connsiteX8348" fmla="*/ 2357302 w 8014260"/>
              <a:gd name="connsiteY8348" fmla="*/ 3015806 h 4925968"/>
              <a:gd name="connsiteX8349" fmla="*/ 2365600 w 8014260"/>
              <a:gd name="connsiteY8349" fmla="*/ 3005039 h 4925968"/>
              <a:gd name="connsiteX8350" fmla="*/ 4147789 w 8014260"/>
              <a:gd name="connsiteY8350" fmla="*/ 3001738 h 4925968"/>
              <a:gd name="connsiteX8351" fmla="*/ 4155950 w 8014260"/>
              <a:gd name="connsiteY8351" fmla="*/ 3003050 h 4925968"/>
              <a:gd name="connsiteX8352" fmla="*/ 4135719 w 8014260"/>
              <a:gd name="connsiteY8352" fmla="*/ 3021361 h 4925968"/>
              <a:gd name="connsiteX8353" fmla="*/ 4110207 w 8014260"/>
              <a:gd name="connsiteY8353" fmla="*/ 3026299 h 4925968"/>
              <a:gd name="connsiteX8354" fmla="*/ 4130370 w 8014260"/>
              <a:gd name="connsiteY8354" fmla="*/ 3008605 h 4925968"/>
              <a:gd name="connsiteX8355" fmla="*/ 4147789 w 8014260"/>
              <a:gd name="connsiteY8355" fmla="*/ 3001738 h 4925968"/>
              <a:gd name="connsiteX8356" fmla="*/ 4069608 w 8014260"/>
              <a:gd name="connsiteY8356" fmla="*/ 2999553 h 4925968"/>
              <a:gd name="connsiteX8357" fmla="*/ 4048279 w 8014260"/>
              <a:gd name="connsiteY8357" fmla="*/ 3013475 h 4925968"/>
              <a:gd name="connsiteX8358" fmla="*/ 4027363 w 8014260"/>
              <a:gd name="connsiteY8358" fmla="*/ 3020675 h 4925968"/>
              <a:gd name="connsiteX8359" fmla="*/ 4046908 w 8014260"/>
              <a:gd name="connsiteY8359" fmla="*/ 3007714 h 4925968"/>
              <a:gd name="connsiteX8360" fmla="*/ 4069608 w 8014260"/>
              <a:gd name="connsiteY8360" fmla="*/ 2999553 h 4925968"/>
              <a:gd name="connsiteX8361" fmla="*/ 653092 w 8014260"/>
              <a:gd name="connsiteY8361" fmla="*/ 2998249 h 4925968"/>
              <a:gd name="connsiteX8362" fmla="*/ 643492 w 8014260"/>
              <a:gd name="connsiteY8362" fmla="*/ 3018686 h 4925968"/>
              <a:gd name="connsiteX8363" fmla="*/ 630189 w 8014260"/>
              <a:gd name="connsiteY8363" fmla="*/ 3028150 h 4925968"/>
              <a:gd name="connsiteX8364" fmla="*/ 639857 w 8014260"/>
              <a:gd name="connsiteY8364" fmla="*/ 3007371 h 4925968"/>
              <a:gd name="connsiteX8365" fmla="*/ 653092 w 8014260"/>
              <a:gd name="connsiteY8365" fmla="*/ 2998249 h 4925968"/>
              <a:gd name="connsiteX8366" fmla="*/ 6171378 w 8014260"/>
              <a:gd name="connsiteY8366" fmla="*/ 2997015 h 4925968"/>
              <a:gd name="connsiteX8367" fmla="*/ 6204022 w 8014260"/>
              <a:gd name="connsiteY8367" fmla="*/ 3020881 h 4925968"/>
              <a:gd name="connsiteX8368" fmla="*/ 6178442 w 8014260"/>
              <a:gd name="connsiteY8368" fmla="*/ 3058120 h 4925968"/>
              <a:gd name="connsiteX8369" fmla="*/ 6143946 w 8014260"/>
              <a:gd name="connsiteY8369" fmla="*/ 3032746 h 4925968"/>
              <a:gd name="connsiteX8370" fmla="*/ 6171378 w 8014260"/>
              <a:gd name="connsiteY8370" fmla="*/ 2997015 h 4925968"/>
              <a:gd name="connsiteX8371" fmla="*/ 4776530 w 8014260"/>
              <a:gd name="connsiteY8371" fmla="*/ 2996946 h 4925968"/>
              <a:gd name="connsiteX8372" fmla="*/ 4806911 w 8014260"/>
              <a:gd name="connsiteY8372" fmla="*/ 3012994 h 4925968"/>
              <a:gd name="connsiteX8373" fmla="*/ 4782428 w 8014260"/>
              <a:gd name="connsiteY8373" fmla="*/ 3049821 h 4925968"/>
              <a:gd name="connsiteX8374" fmla="*/ 4753898 w 8014260"/>
              <a:gd name="connsiteY8374" fmla="*/ 3034391 h 4925968"/>
              <a:gd name="connsiteX8375" fmla="*/ 4776530 w 8014260"/>
              <a:gd name="connsiteY8375" fmla="*/ 2996946 h 4925968"/>
              <a:gd name="connsiteX8376" fmla="*/ 4515129 w 8014260"/>
              <a:gd name="connsiteY8376" fmla="*/ 2996526 h 4925968"/>
              <a:gd name="connsiteX8377" fmla="*/ 4524705 w 8014260"/>
              <a:gd name="connsiteY8377" fmla="*/ 3007164 h 4925968"/>
              <a:gd name="connsiteX8378" fmla="*/ 4502828 w 8014260"/>
              <a:gd name="connsiteY8378" fmla="*/ 3040289 h 4925968"/>
              <a:gd name="connsiteX8379" fmla="*/ 4473749 w 8014260"/>
              <a:gd name="connsiteY8379" fmla="*/ 3033637 h 4925968"/>
              <a:gd name="connsiteX8380" fmla="*/ 4496450 w 8014260"/>
              <a:gd name="connsiteY8380" fmla="*/ 2999209 h 4925968"/>
              <a:gd name="connsiteX8381" fmla="*/ 4515129 w 8014260"/>
              <a:gd name="connsiteY8381" fmla="*/ 2996526 h 4925968"/>
              <a:gd name="connsiteX8382" fmla="*/ 2771114 w 8014260"/>
              <a:gd name="connsiteY8382" fmla="*/ 2996055 h 4925968"/>
              <a:gd name="connsiteX8383" fmla="*/ 2782224 w 8014260"/>
              <a:gd name="connsiteY8383" fmla="*/ 3011143 h 4925968"/>
              <a:gd name="connsiteX8384" fmla="*/ 2772828 w 8014260"/>
              <a:gd name="connsiteY8384" fmla="*/ 3021704 h 4925968"/>
              <a:gd name="connsiteX8385" fmla="*/ 2763227 w 8014260"/>
              <a:gd name="connsiteY8385" fmla="*/ 3008263 h 4925968"/>
              <a:gd name="connsiteX8386" fmla="*/ 2771114 w 8014260"/>
              <a:gd name="connsiteY8386" fmla="*/ 2996055 h 4925968"/>
              <a:gd name="connsiteX8387" fmla="*/ 4020161 w 8014260"/>
              <a:gd name="connsiteY8387" fmla="*/ 2995163 h 4925968"/>
              <a:gd name="connsiteX8388" fmla="*/ 4005279 w 8014260"/>
              <a:gd name="connsiteY8388" fmla="*/ 3003187 h 4925968"/>
              <a:gd name="connsiteX8389" fmla="*/ 3986762 w 8014260"/>
              <a:gd name="connsiteY8389" fmla="*/ 3010731 h 4925968"/>
              <a:gd name="connsiteX8390" fmla="*/ 4001850 w 8014260"/>
              <a:gd name="connsiteY8390" fmla="*/ 3002432 h 4925968"/>
              <a:gd name="connsiteX8391" fmla="*/ 4020161 w 8014260"/>
              <a:gd name="connsiteY8391" fmla="*/ 2995163 h 4925968"/>
              <a:gd name="connsiteX8392" fmla="*/ 4032848 w 8014260"/>
              <a:gd name="connsiteY8392" fmla="*/ 2994889 h 4925968"/>
              <a:gd name="connsiteX8393" fmla="*/ 4017418 w 8014260"/>
              <a:gd name="connsiteY8393" fmla="*/ 3002639 h 4925968"/>
              <a:gd name="connsiteX8394" fmla="*/ 3997461 w 8014260"/>
              <a:gd name="connsiteY8394" fmla="*/ 3011554 h 4925968"/>
              <a:gd name="connsiteX8395" fmla="*/ 4011588 w 8014260"/>
              <a:gd name="connsiteY8395" fmla="*/ 3004422 h 4925968"/>
              <a:gd name="connsiteX8396" fmla="*/ 4032848 w 8014260"/>
              <a:gd name="connsiteY8396" fmla="*/ 2994889 h 4925968"/>
              <a:gd name="connsiteX8397" fmla="*/ 319312 w 8014260"/>
              <a:gd name="connsiteY8397" fmla="*/ 2994684 h 4925968"/>
              <a:gd name="connsiteX8398" fmla="*/ 314580 w 8014260"/>
              <a:gd name="connsiteY8398" fmla="*/ 3003805 h 4925968"/>
              <a:gd name="connsiteX8399" fmla="*/ 307858 w 8014260"/>
              <a:gd name="connsiteY8399" fmla="*/ 3006342 h 4925968"/>
              <a:gd name="connsiteX8400" fmla="*/ 313140 w 8014260"/>
              <a:gd name="connsiteY8400" fmla="*/ 2997701 h 4925968"/>
              <a:gd name="connsiteX8401" fmla="*/ 319312 w 8014260"/>
              <a:gd name="connsiteY8401" fmla="*/ 2994684 h 4925968"/>
              <a:gd name="connsiteX8402" fmla="*/ 6881524 w 8014260"/>
              <a:gd name="connsiteY8402" fmla="*/ 2993380 h 4925968"/>
              <a:gd name="connsiteX8403" fmla="*/ 6914511 w 8014260"/>
              <a:gd name="connsiteY8403" fmla="*/ 3009840 h 4925968"/>
              <a:gd name="connsiteX8404" fmla="*/ 6886736 w 8014260"/>
              <a:gd name="connsiteY8404" fmla="*/ 3034872 h 4925968"/>
              <a:gd name="connsiteX8405" fmla="*/ 6851966 w 8014260"/>
              <a:gd name="connsiteY8405" fmla="*/ 3018207 h 4925968"/>
              <a:gd name="connsiteX8406" fmla="*/ 6881524 w 8014260"/>
              <a:gd name="connsiteY8406" fmla="*/ 2993380 h 4925968"/>
              <a:gd name="connsiteX8407" fmla="*/ 5818466 w 8014260"/>
              <a:gd name="connsiteY8407" fmla="*/ 2992969 h 4925968"/>
              <a:gd name="connsiteX8408" fmla="*/ 5849533 w 8014260"/>
              <a:gd name="connsiteY8408" fmla="*/ 3019921 h 4925968"/>
              <a:gd name="connsiteX8409" fmla="*/ 5822443 w 8014260"/>
              <a:gd name="connsiteY8409" fmla="*/ 3058394 h 4925968"/>
              <a:gd name="connsiteX8410" fmla="*/ 5790142 w 8014260"/>
              <a:gd name="connsiteY8410" fmla="*/ 3029453 h 4925968"/>
              <a:gd name="connsiteX8411" fmla="*/ 5818466 w 8014260"/>
              <a:gd name="connsiteY8411" fmla="*/ 2992969 h 4925968"/>
              <a:gd name="connsiteX8412" fmla="*/ 4985973 w 8014260"/>
              <a:gd name="connsiteY8412" fmla="*/ 2992901 h 4925968"/>
              <a:gd name="connsiteX8413" fmla="*/ 5015463 w 8014260"/>
              <a:gd name="connsiteY8413" fmla="*/ 3014503 h 4925968"/>
              <a:gd name="connsiteX8414" fmla="*/ 4991528 w 8014260"/>
              <a:gd name="connsiteY8414" fmla="*/ 3052634 h 4925968"/>
              <a:gd name="connsiteX8415" fmla="*/ 4960324 w 8014260"/>
              <a:gd name="connsiteY8415" fmla="*/ 3029248 h 4925968"/>
              <a:gd name="connsiteX8416" fmla="*/ 4985973 w 8014260"/>
              <a:gd name="connsiteY8416" fmla="*/ 2992901 h 4925968"/>
              <a:gd name="connsiteX8417" fmla="*/ 4044095 w 8014260"/>
              <a:gd name="connsiteY8417" fmla="*/ 2992489 h 4925968"/>
              <a:gd name="connsiteX8418" fmla="*/ 4026470 w 8014260"/>
              <a:gd name="connsiteY8418" fmla="*/ 3001405 h 4925968"/>
              <a:gd name="connsiteX8419" fmla="*/ 4005690 w 8014260"/>
              <a:gd name="connsiteY8419" fmla="*/ 3010800 h 4925968"/>
              <a:gd name="connsiteX8420" fmla="*/ 4023590 w 8014260"/>
              <a:gd name="connsiteY8420" fmla="*/ 3001816 h 4925968"/>
              <a:gd name="connsiteX8421" fmla="*/ 4044095 w 8014260"/>
              <a:gd name="connsiteY8421" fmla="*/ 2992489 h 4925968"/>
              <a:gd name="connsiteX8422" fmla="*/ 6526348 w 8014260"/>
              <a:gd name="connsiteY8422" fmla="*/ 2992283 h 4925968"/>
              <a:gd name="connsiteX8423" fmla="*/ 6560501 w 8014260"/>
              <a:gd name="connsiteY8423" fmla="*/ 3013886 h 4925968"/>
              <a:gd name="connsiteX8424" fmla="*/ 6532726 w 8014260"/>
              <a:gd name="connsiteY8424" fmla="*/ 3044884 h 4925968"/>
              <a:gd name="connsiteX8425" fmla="*/ 6499259 w 8014260"/>
              <a:gd name="connsiteY8425" fmla="*/ 3026093 h 4925968"/>
              <a:gd name="connsiteX8426" fmla="*/ 6526348 w 8014260"/>
              <a:gd name="connsiteY8426" fmla="*/ 2992283 h 4925968"/>
              <a:gd name="connsiteX8427" fmla="*/ 4056851 w 8014260"/>
              <a:gd name="connsiteY8427" fmla="*/ 2991803 h 4925968"/>
              <a:gd name="connsiteX8428" fmla="*/ 4038335 w 8014260"/>
              <a:gd name="connsiteY8428" fmla="*/ 3002296 h 4925968"/>
              <a:gd name="connsiteX8429" fmla="*/ 4016252 w 8014260"/>
              <a:gd name="connsiteY8429" fmla="*/ 3011691 h 4925968"/>
              <a:gd name="connsiteX8430" fmla="*/ 4034563 w 8014260"/>
              <a:gd name="connsiteY8430" fmla="*/ 3001473 h 4925968"/>
              <a:gd name="connsiteX8431" fmla="*/ 4056851 w 8014260"/>
              <a:gd name="connsiteY8431" fmla="*/ 2991803 h 4925968"/>
              <a:gd name="connsiteX8432" fmla="*/ 3771422 w 8014260"/>
              <a:gd name="connsiteY8432" fmla="*/ 2991254 h 4925968"/>
              <a:gd name="connsiteX8433" fmla="*/ 3760449 w 8014260"/>
              <a:gd name="connsiteY8433" fmla="*/ 3003393 h 4925968"/>
              <a:gd name="connsiteX8434" fmla="*/ 3746184 w 8014260"/>
              <a:gd name="connsiteY8434" fmla="*/ 3004765 h 4925968"/>
              <a:gd name="connsiteX8435" fmla="*/ 3755854 w 8014260"/>
              <a:gd name="connsiteY8435" fmla="*/ 2992352 h 4925968"/>
              <a:gd name="connsiteX8436" fmla="*/ 3771422 w 8014260"/>
              <a:gd name="connsiteY8436" fmla="*/ 2991254 h 4925968"/>
              <a:gd name="connsiteX8437" fmla="*/ 1654713 w 8014260"/>
              <a:gd name="connsiteY8437" fmla="*/ 2990809 h 4925968"/>
              <a:gd name="connsiteX8438" fmla="*/ 1664031 w 8014260"/>
              <a:gd name="connsiteY8438" fmla="*/ 2992832 h 4925968"/>
              <a:gd name="connsiteX8439" fmla="*/ 1679805 w 8014260"/>
              <a:gd name="connsiteY8439" fmla="*/ 3008468 h 4925968"/>
              <a:gd name="connsiteX8440" fmla="*/ 1667804 w 8014260"/>
              <a:gd name="connsiteY8440" fmla="*/ 3011074 h 4925968"/>
              <a:gd name="connsiteX8441" fmla="*/ 1652237 w 8014260"/>
              <a:gd name="connsiteY8441" fmla="*/ 2995575 h 4925968"/>
              <a:gd name="connsiteX8442" fmla="*/ 1654713 w 8014260"/>
              <a:gd name="connsiteY8442" fmla="*/ 2990809 h 4925968"/>
              <a:gd name="connsiteX8443" fmla="*/ 3846310 w 8014260"/>
              <a:gd name="connsiteY8443" fmla="*/ 2988442 h 4925968"/>
              <a:gd name="connsiteX8444" fmla="*/ 3833280 w 8014260"/>
              <a:gd name="connsiteY8444" fmla="*/ 2999895 h 4925968"/>
              <a:gd name="connsiteX8445" fmla="*/ 3819427 w 8014260"/>
              <a:gd name="connsiteY8445" fmla="*/ 3000444 h 4925968"/>
              <a:gd name="connsiteX8446" fmla="*/ 3832183 w 8014260"/>
              <a:gd name="connsiteY8446" fmla="*/ 2988991 h 4925968"/>
              <a:gd name="connsiteX8447" fmla="*/ 3846310 w 8014260"/>
              <a:gd name="connsiteY8447" fmla="*/ 2988442 h 4925968"/>
              <a:gd name="connsiteX8448" fmla="*/ 4220269 w 8014260"/>
              <a:gd name="connsiteY8448" fmla="*/ 2987868 h 4925968"/>
              <a:gd name="connsiteX8449" fmla="*/ 4228576 w 8014260"/>
              <a:gd name="connsiteY8449" fmla="*/ 2990431 h 4925968"/>
              <a:gd name="connsiteX8450" fmla="*/ 4207865 w 8014260"/>
              <a:gd name="connsiteY8450" fmla="*/ 3011623 h 4925968"/>
              <a:gd name="connsiteX8451" fmla="*/ 4182010 w 8014260"/>
              <a:gd name="connsiteY8451" fmla="*/ 3014640 h 4925968"/>
              <a:gd name="connsiteX8452" fmla="*/ 4203270 w 8014260"/>
              <a:gd name="connsiteY8452" fmla="*/ 2993998 h 4925968"/>
              <a:gd name="connsiteX8453" fmla="*/ 4220269 w 8014260"/>
              <a:gd name="connsiteY8453" fmla="*/ 2987868 h 4925968"/>
              <a:gd name="connsiteX8454" fmla="*/ 7295268 w 8014260"/>
              <a:gd name="connsiteY8454" fmla="*/ 2987208 h 4925968"/>
              <a:gd name="connsiteX8455" fmla="*/ 7328185 w 8014260"/>
              <a:gd name="connsiteY8455" fmla="*/ 3004285 h 4925968"/>
              <a:gd name="connsiteX8456" fmla="*/ 7301028 w 8014260"/>
              <a:gd name="connsiteY8456" fmla="*/ 3017178 h 4925968"/>
              <a:gd name="connsiteX8457" fmla="*/ 7266258 w 8014260"/>
              <a:gd name="connsiteY8457" fmla="*/ 3000307 h 4925968"/>
              <a:gd name="connsiteX8458" fmla="*/ 7295268 w 8014260"/>
              <a:gd name="connsiteY8458" fmla="*/ 2987208 h 4925968"/>
              <a:gd name="connsiteX8459" fmla="*/ 4007200 w 8014260"/>
              <a:gd name="connsiteY8459" fmla="*/ 2987208 h 4925968"/>
              <a:gd name="connsiteX8460" fmla="*/ 3990329 w 8014260"/>
              <a:gd name="connsiteY8460" fmla="*/ 2997084 h 4925968"/>
              <a:gd name="connsiteX8461" fmla="*/ 3975790 w 8014260"/>
              <a:gd name="connsiteY8461" fmla="*/ 3001336 h 4925968"/>
              <a:gd name="connsiteX8462" fmla="*/ 3991563 w 8014260"/>
              <a:gd name="connsiteY8462" fmla="*/ 2991940 h 4925968"/>
              <a:gd name="connsiteX8463" fmla="*/ 4007200 w 8014260"/>
              <a:gd name="connsiteY8463" fmla="*/ 2987208 h 4925968"/>
              <a:gd name="connsiteX8464" fmla="*/ 3685011 w 8014260"/>
              <a:gd name="connsiteY8464" fmla="*/ 2986865 h 4925968"/>
              <a:gd name="connsiteX8465" fmla="*/ 3697630 w 8014260"/>
              <a:gd name="connsiteY8465" fmla="*/ 2988785 h 4925968"/>
              <a:gd name="connsiteX8466" fmla="*/ 3684874 w 8014260"/>
              <a:gd name="connsiteY8466" fmla="*/ 3002364 h 4925968"/>
              <a:gd name="connsiteX8467" fmla="*/ 3672735 w 8014260"/>
              <a:gd name="connsiteY8467" fmla="*/ 2998729 h 4925968"/>
              <a:gd name="connsiteX8468" fmla="*/ 3685011 w 8014260"/>
              <a:gd name="connsiteY8468" fmla="*/ 2986865 h 4925968"/>
              <a:gd name="connsiteX8469" fmla="*/ 5329079 w 8014260"/>
              <a:gd name="connsiteY8469" fmla="*/ 2984877 h 4925968"/>
              <a:gd name="connsiteX8470" fmla="*/ 5359940 w 8014260"/>
              <a:gd name="connsiteY8470" fmla="*/ 3014160 h 4925968"/>
              <a:gd name="connsiteX8471" fmla="*/ 5334772 w 8014260"/>
              <a:gd name="connsiteY8471" fmla="*/ 3051468 h 4925968"/>
              <a:gd name="connsiteX8472" fmla="*/ 5303979 w 8014260"/>
              <a:gd name="connsiteY8472" fmla="*/ 3020744 h 4925968"/>
              <a:gd name="connsiteX8473" fmla="*/ 5329079 w 8014260"/>
              <a:gd name="connsiteY8473" fmla="*/ 2984877 h 4925968"/>
              <a:gd name="connsiteX8474" fmla="*/ 1406513 w 8014260"/>
              <a:gd name="connsiteY8474" fmla="*/ 2983917 h 4925968"/>
              <a:gd name="connsiteX8475" fmla="*/ 1423042 w 8014260"/>
              <a:gd name="connsiteY8475" fmla="*/ 2998524 h 4925968"/>
              <a:gd name="connsiteX8476" fmla="*/ 1408160 w 8014260"/>
              <a:gd name="connsiteY8476" fmla="*/ 3004148 h 4925968"/>
              <a:gd name="connsiteX8477" fmla="*/ 1393003 w 8014260"/>
              <a:gd name="connsiteY8477" fmla="*/ 2991049 h 4925968"/>
              <a:gd name="connsiteX8478" fmla="*/ 1406513 w 8014260"/>
              <a:gd name="connsiteY8478" fmla="*/ 2983917 h 4925968"/>
              <a:gd name="connsiteX8479" fmla="*/ 7017861 w 8014260"/>
              <a:gd name="connsiteY8479" fmla="*/ 2982477 h 4925968"/>
              <a:gd name="connsiteX8480" fmla="*/ 7052975 w 8014260"/>
              <a:gd name="connsiteY8480" fmla="*/ 2999004 h 4925968"/>
              <a:gd name="connsiteX8481" fmla="*/ 7027258 w 8014260"/>
              <a:gd name="connsiteY8481" fmla="*/ 3019441 h 4925968"/>
              <a:gd name="connsiteX8482" fmla="*/ 6990773 w 8014260"/>
              <a:gd name="connsiteY8482" fmla="*/ 3004628 h 4925968"/>
              <a:gd name="connsiteX8483" fmla="*/ 7017861 w 8014260"/>
              <a:gd name="connsiteY8483" fmla="*/ 2982477 h 4925968"/>
              <a:gd name="connsiteX8484" fmla="*/ 3249390 w 8014260"/>
              <a:gd name="connsiteY8484" fmla="*/ 2982270 h 4925968"/>
              <a:gd name="connsiteX8485" fmla="*/ 3263449 w 8014260"/>
              <a:gd name="connsiteY8485" fmla="*/ 2985631 h 4925968"/>
              <a:gd name="connsiteX8486" fmla="*/ 3255288 w 8014260"/>
              <a:gd name="connsiteY8486" fmla="*/ 2995301 h 4925968"/>
              <a:gd name="connsiteX8487" fmla="*/ 3243767 w 8014260"/>
              <a:gd name="connsiteY8487" fmla="*/ 2991460 h 4925968"/>
              <a:gd name="connsiteX8488" fmla="*/ 3249390 w 8014260"/>
              <a:gd name="connsiteY8488" fmla="*/ 2982270 h 4925968"/>
              <a:gd name="connsiteX8489" fmla="*/ 4440299 w 8014260"/>
              <a:gd name="connsiteY8489" fmla="*/ 2981430 h 4925968"/>
              <a:gd name="connsiteX8490" fmla="*/ 4449746 w 8014260"/>
              <a:gd name="connsiteY8490" fmla="*/ 2989196 h 4925968"/>
              <a:gd name="connsiteX8491" fmla="*/ 4428212 w 8014260"/>
              <a:gd name="connsiteY8491" fmla="*/ 3020057 h 4925968"/>
              <a:gd name="connsiteX8492" fmla="*/ 4400643 w 8014260"/>
              <a:gd name="connsiteY8492" fmla="*/ 3014297 h 4925968"/>
              <a:gd name="connsiteX8493" fmla="*/ 4422108 w 8014260"/>
              <a:gd name="connsiteY8493" fmla="*/ 2985493 h 4925968"/>
              <a:gd name="connsiteX8494" fmla="*/ 4440299 w 8014260"/>
              <a:gd name="connsiteY8494" fmla="*/ 2981430 h 4925968"/>
              <a:gd name="connsiteX8495" fmla="*/ 1715002 w 8014260"/>
              <a:gd name="connsiteY8495" fmla="*/ 2980967 h 4925968"/>
              <a:gd name="connsiteX8496" fmla="*/ 1723491 w 8014260"/>
              <a:gd name="connsiteY8496" fmla="*/ 2982270 h 4925968"/>
              <a:gd name="connsiteX8497" fmla="*/ 1739607 w 8014260"/>
              <a:gd name="connsiteY8497" fmla="*/ 2998250 h 4925968"/>
              <a:gd name="connsiteX8498" fmla="*/ 1728361 w 8014260"/>
              <a:gd name="connsiteY8498" fmla="*/ 3000513 h 4925968"/>
              <a:gd name="connsiteX8499" fmla="*/ 1713616 w 8014260"/>
              <a:gd name="connsiteY8499" fmla="*/ 2986248 h 4925968"/>
              <a:gd name="connsiteX8500" fmla="*/ 1715002 w 8014260"/>
              <a:gd name="connsiteY8500" fmla="*/ 2980967 h 4925968"/>
              <a:gd name="connsiteX8501" fmla="*/ 7158588 w 8014260"/>
              <a:gd name="connsiteY8501" fmla="*/ 2979939 h 4925968"/>
              <a:gd name="connsiteX8502" fmla="*/ 7190889 w 8014260"/>
              <a:gd name="connsiteY8502" fmla="*/ 2996672 h 4925968"/>
              <a:gd name="connsiteX8503" fmla="*/ 7162566 w 8014260"/>
              <a:gd name="connsiteY8503" fmla="*/ 3013269 h 4925968"/>
              <a:gd name="connsiteX8504" fmla="*/ 7128550 w 8014260"/>
              <a:gd name="connsiteY8504" fmla="*/ 2996535 h 4925968"/>
              <a:gd name="connsiteX8505" fmla="*/ 7158588 w 8014260"/>
              <a:gd name="connsiteY8505" fmla="*/ 2979939 h 4925968"/>
              <a:gd name="connsiteX8506" fmla="*/ 3919897 w 8014260"/>
              <a:gd name="connsiteY8506" fmla="*/ 2979596 h 4925968"/>
              <a:gd name="connsiteX8507" fmla="*/ 3908170 w 8014260"/>
              <a:gd name="connsiteY8507" fmla="*/ 2989745 h 4925968"/>
              <a:gd name="connsiteX8508" fmla="*/ 3891985 w 8014260"/>
              <a:gd name="connsiteY8508" fmla="*/ 2992283 h 4925968"/>
              <a:gd name="connsiteX8509" fmla="*/ 3903849 w 8014260"/>
              <a:gd name="connsiteY8509" fmla="*/ 2981790 h 4925968"/>
              <a:gd name="connsiteX8510" fmla="*/ 3919897 w 8014260"/>
              <a:gd name="connsiteY8510" fmla="*/ 2979596 h 4925968"/>
              <a:gd name="connsiteX8511" fmla="*/ 1012852 w 8014260"/>
              <a:gd name="connsiteY8511" fmla="*/ 2979416 h 4925968"/>
              <a:gd name="connsiteX8512" fmla="*/ 1018901 w 8014260"/>
              <a:gd name="connsiteY8512" fmla="*/ 2985837 h 4925968"/>
              <a:gd name="connsiteX8513" fmla="*/ 1005801 w 8014260"/>
              <a:gd name="connsiteY8513" fmla="*/ 3000787 h 4925968"/>
              <a:gd name="connsiteX8514" fmla="*/ 989547 w 8014260"/>
              <a:gd name="connsiteY8514" fmla="*/ 2993518 h 4925968"/>
              <a:gd name="connsiteX8515" fmla="*/ 1001548 w 8014260"/>
              <a:gd name="connsiteY8515" fmla="*/ 2979527 h 4925968"/>
              <a:gd name="connsiteX8516" fmla="*/ 1012852 w 8014260"/>
              <a:gd name="connsiteY8516" fmla="*/ 2979416 h 4925968"/>
              <a:gd name="connsiteX8517" fmla="*/ 4293255 w 8014260"/>
              <a:gd name="connsiteY8517" fmla="*/ 2979389 h 4925968"/>
              <a:gd name="connsiteX8518" fmla="*/ 4302299 w 8014260"/>
              <a:gd name="connsiteY8518" fmla="*/ 2982956 h 4925968"/>
              <a:gd name="connsiteX8519" fmla="*/ 4282000 w 8014260"/>
              <a:gd name="connsiteY8519" fmla="*/ 3006204 h 4925968"/>
              <a:gd name="connsiteX8520" fmla="*/ 4255116 w 8014260"/>
              <a:gd name="connsiteY8520" fmla="*/ 3008536 h 4925968"/>
              <a:gd name="connsiteX8521" fmla="*/ 4276239 w 8014260"/>
              <a:gd name="connsiteY8521" fmla="*/ 2984670 h 4925968"/>
              <a:gd name="connsiteX8522" fmla="*/ 4293255 w 8014260"/>
              <a:gd name="connsiteY8522" fmla="*/ 2979389 h 4925968"/>
              <a:gd name="connsiteX8523" fmla="*/ 17078 w 8014260"/>
              <a:gd name="connsiteY8523" fmla="*/ 2978498 h 4925968"/>
              <a:gd name="connsiteX8524" fmla="*/ 22221 w 8014260"/>
              <a:gd name="connsiteY8524" fmla="*/ 2979801 h 4925968"/>
              <a:gd name="connsiteX8525" fmla="*/ 19479 w 8014260"/>
              <a:gd name="connsiteY8525" fmla="*/ 2984945 h 4925968"/>
              <a:gd name="connsiteX8526" fmla="*/ 15844 w 8014260"/>
              <a:gd name="connsiteY8526" fmla="*/ 2983710 h 4925968"/>
              <a:gd name="connsiteX8527" fmla="*/ 17078 w 8014260"/>
              <a:gd name="connsiteY8527" fmla="*/ 2978498 h 4925968"/>
              <a:gd name="connsiteX8528" fmla="*/ 3608681 w 8014260"/>
              <a:gd name="connsiteY8528" fmla="*/ 2977402 h 4925968"/>
              <a:gd name="connsiteX8529" fmla="*/ 3622466 w 8014260"/>
              <a:gd name="connsiteY8529" fmla="*/ 2978910 h 4925968"/>
              <a:gd name="connsiteX8530" fmla="*/ 3612521 w 8014260"/>
              <a:gd name="connsiteY8530" fmla="*/ 2992215 h 4925968"/>
              <a:gd name="connsiteX8531" fmla="*/ 3598600 w 8014260"/>
              <a:gd name="connsiteY8531" fmla="*/ 2990980 h 4925968"/>
              <a:gd name="connsiteX8532" fmla="*/ 3608681 w 8014260"/>
              <a:gd name="connsiteY8532" fmla="*/ 2977402 h 4925968"/>
              <a:gd name="connsiteX8533" fmla="*/ 4367476 w 8014260"/>
              <a:gd name="connsiteY8533" fmla="*/ 2976990 h 4925968"/>
              <a:gd name="connsiteX8534" fmla="*/ 4375886 w 8014260"/>
              <a:gd name="connsiteY8534" fmla="*/ 2982682 h 4925968"/>
              <a:gd name="connsiteX8535" fmla="*/ 4355380 w 8014260"/>
              <a:gd name="connsiteY8535" fmla="*/ 3008468 h 4925968"/>
              <a:gd name="connsiteX8536" fmla="*/ 4326988 w 8014260"/>
              <a:gd name="connsiteY8536" fmla="*/ 3007645 h 4925968"/>
              <a:gd name="connsiteX8537" fmla="*/ 4350374 w 8014260"/>
              <a:gd name="connsiteY8537" fmla="*/ 2981379 h 4925968"/>
              <a:gd name="connsiteX8538" fmla="*/ 4367476 w 8014260"/>
              <a:gd name="connsiteY8538" fmla="*/ 2976990 h 4925968"/>
              <a:gd name="connsiteX8539" fmla="*/ 7454133 w 8014260"/>
              <a:gd name="connsiteY8539" fmla="*/ 2976544 h 4925968"/>
              <a:gd name="connsiteX8540" fmla="*/ 7462329 w 8014260"/>
              <a:gd name="connsiteY8540" fmla="*/ 2978567 h 4925968"/>
              <a:gd name="connsiteX8541" fmla="*/ 7434211 w 8014260"/>
              <a:gd name="connsiteY8541" fmla="*/ 3013543 h 4925968"/>
              <a:gd name="connsiteX8542" fmla="*/ 7403007 w 8014260"/>
              <a:gd name="connsiteY8542" fmla="*/ 3011211 h 4925968"/>
              <a:gd name="connsiteX8543" fmla="*/ 7433182 w 8014260"/>
              <a:gd name="connsiteY8543" fmla="*/ 2987482 h 4925968"/>
              <a:gd name="connsiteX8544" fmla="*/ 7454133 w 8014260"/>
              <a:gd name="connsiteY8544" fmla="*/ 2976544 h 4925968"/>
              <a:gd name="connsiteX8545" fmla="*/ 1785281 w 8014260"/>
              <a:gd name="connsiteY8545" fmla="*/ 2975344 h 4925968"/>
              <a:gd name="connsiteX8546" fmla="*/ 1800918 w 8014260"/>
              <a:gd name="connsiteY8546" fmla="*/ 2992557 h 4925968"/>
              <a:gd name="connsiteX8547" fmla="*/ 1787609 w 8014260"/>
              <a:gd name="connsiteY8547" fmla="*/ 2992420 h 4925968"/>
              <a:gd name="connsiteX8548" fmla="*/ 1775065 w 8014260"/>
              <a:gd name="connsiteY8548" fmla="*/ 2977058 h 4925968"/>
              <a:gd name="connsiteX8549" fmla="*/ 1785281 w 8014260"/>
              <a:gd name="connsiteY8549" fmla="*/ 2975344 h 4925968"/>
              <a:gd name="connsiteX8550" fmla="*/ 2905599 w 8014260"/>
              <a:gd name="connsiteY8550" fmla="*/ 2975069 h 4925968"/>
              <a:gd name="connsiteX8551" fmla="*/ 2917052 w 8014260"/>
              <a:gd name="connsiteY8551" fmla="*/ 2985082 h 4925968"/>
              <a:gd name="connsiteX8552" fmla="*/ 2908411 w 8014260"/>
              <a:gd name="connsiteY8552" fmla="*/ 2998661 h 4925968"/>
              <a:gd name="connsiteX8553" fmla="*/ 2898261 w 8014260"/>
              <a:gd name="connsiteY8553" fmla="*/ 2986660 h 4925968"/>
              <a:gd name="connsiteX8554" fmla="*/ 2905599 w 8014260"/>
              <a:gd name="connsiteY8554" fmla="*/ 2975069 h 4925968"/>
              <a:gd name="connsiteX8555" fmla="*/ 565792 w 8014260"/>
              <a:gd name="connsiteY8555" fmla="*/ 2975000 h 4925968"/>
              <a:gd name="connsiteX8556" fmla="*/ 558109 w 8014260"/>
              <a:gd name="connsiteY8556" fmla="*/ 2993723 h 4925968"/>
              <a:gd name="connsiteX8557" fmla="*/ 546931 w 8014260"/>
              <a:gd name="connsiteY8557" fmla="*/ 3003393 h 4925968"/>
              <a:gd name="connsiteX8558" fmla="*/ 554817 w 8014260"/>
              <a:gd name="connsiteY8558" fmla="*/ 2984122 h 4925968"/>
              <a:gd name="connsiteX8559" fmla="*/ 565792 w 8014260"/>
              <a:gd name="connsiteY8559" fmla="*/ 2975000 h 4925968"/>
              <a:gd name="connsiteX8560" fmla="*/ 4142027 w 8014260"/>
              <a:gd name="connsiteY8560" fmla="*/ 2974590 h 4925968"/>
              <a:gd name="connsiteX8561" fmla="*/ 4121453 w 8014260"/>
              <a:gd name="connsiteY8561" fmla="*/ 2989334 h 4925968"/>
              <a:gd name="connsiteX8562" fmla="*/ 4098342 w 8014260"/>
              <a:gd name="connsiteY8562" fmla="*/ 2996261 h 4925968"/>
              <a:gd name="connsiteX8563" fmla="*/ 4119191 w 8014260"/>
              <a:gd name="connsiteY8563" fmla="*/ 2981790 h 4925968"/>
              <a:gd name="connsiteX8564" fmla="*/ 4142027 w 8014260"/>
              <a:gd name="connsiteY8564" fmla="*/ 2974590 h 4925968"/>
              <a:gd name="connsiteX8565" fmla="*/ 1836236 w 8014260"/>
              <a:gd name="connsiteY8565" fmla="*/ 2970817 h 4925968"/>
              <a:gd name="connsiteX8566" fmla="*/ 1848031 w 8014260"/>
              <a:gd name="connsiteY8566" fmla="*/ 2970886 h 4925968"/>
              <a:gd name="connsiteX8567" fmla="*/ 1861269 w 8014260"/>
              <a:gd name="connsiteY8567" fmla="*/ 2986934 h 4925968"/>
              <a:gd name="connsiteX8568" fmla="*/ 1849540 w 8014260"/>
              <a:gd name="connsiteY8568" fmla="*/ 2986797 h 4925968"/>
              <a:gd name="connsiteX8569" fmla="*/ 1836236 w 8014260"/>
              <a:gd name="connsiteY8569" fmla="*/ 2970817 h 4925968"/>
              <a:gd name="connsiteX8570" fmla="*/ 5464113 w 8014260"/>
              <a:gd name="connsiteY8570" fmla="*/ 2970406 h 4925968"/>
              <a:gd name="connsiteX8571" fmla="*/ 5496415 w 8014260"/>
              <a:gd name="connsiteY8571" fmla="*/ 3000238 h 4925968"/>
              <a:gd name="connsiteX8572" fmla="*/ 5471931 w 8014260"/>
              <a:gd name="connsiteY8572" fmla="*/ 3036174 h 4925968"/>
              <a:gd name="connsiteX8573" fmla="*/ 5439767 w 8014260"/>
              <a:gd name="connsiteY8573" fmla="*/ 3005107 h 4925968"/>
              <a:gd name="connsiteX8574" fmla="*/ 5464113 w 8014260"/>
              <a:gd name="connsiteY8574" fmla="*/ 2970406 h 4925968"/>
              <a:gd name="connsiteX8575" fmla="*/ 6309636 w 8014260"/>
              <a:gd name="connsiteY8575" fmla="*/ 2969720 h 4925968"/>
              <a:gd name="connsiteX8576" fmla="*/ 6342966 w 8014260"/>
              <a:gd name="connsiteY8576" fmla="*/ 2991186 h 4925968"/>
              <a:gd name="connsiteX8577" fmla="*/ 6318277 w 8014260"/>
              <a:gd name="connsiteY8577" fmla="*/ 3026573 h 4925968"/>
              <a:gd name="connsiteX8578" fmla="*/ 6282959 w 8014260"/>
              <a:gd name="connsiteY8578" fmla="*/ 3003873 h 4925968"/>
              <a:gd name="connsiteX8579" fmla="*/ 6309636 w 8014260"/>
              <a:gd name="connsiteY8579" fmla="*/ 2969720 h 4925968"/>
              <a:gd name="connsiteX8580" fmla="*/ 6666801 w 8014260"/>
              <a:gd name="connsiteY8580" fmla="*/ 2969240 h 4925968"/>
              <a:gd name="connsiteX8581" fmla="*/ 6699445 w 8014260"/>
              <a:gd name="connsiteY8581" fmla="*/ 2988785 h 4925968"/>
              <a:gd name="connsiteX8582" fmla="*/ 6670436 w 8014260"/>
              <a:gd name="connsiteY8582" fmla="*/ 3017726 h 4925968"/>
              <a:gd name="connsiteX8583" fmla="*/ 6638203 w 8014260"/>
              <a:gd name="connsiteY8583" fmla="*/ 2998798 h 4925968"/>
              <a:gd name="connsiteX8584" fmla="*/ 6666801 w 8014260"/>
              <a:gd name="connsiteY8584" fmla="*/ 2969240 h 4925968"/>
              <a:gd name="connsiteX8585" fmla="*/ 5955145 w 8014260"/>
              <a:gd name="connsiteY8585" fmla="*/ 2967320 h 4925968"/>
              <a:gd name="connsiteX8586" fmla="*/ 5987789 w 8014260"/>
              <a:gd name="connsiteY8586" fmla="*/ 2990843 h 4925968"/>
              <a:gd name="connsiteX8587" fmla="*/ 5962483 w 8014260"/>
              <a:gd name="connsiteY8587" fmla="*/ 3029591 h 4925968"/>
              <a:gd name="connsiteX8588" fmla="*/ 5928605 w 8014260"/>
              <a:gd name="connsiteY8588" fmla="*/ 3004491 h 4925968"/>
              <a:gd name="connsiteX8589" fmla="*/ 5955145 w 8014260"/>
              <a:gd name="connsiteY8589" fmla="*/ 2967320 h 4925968"/>
              <a:gd name="connsiteX8590" fmla="*/ 3535575 w 8014260"/>
              <a:gd name="connsiteY8590" fmla="*/ 2966977 h 4925968"/>
              <a:gd name="connsiteX8591" fmla="*/ 3546753 w 8014260"/>
              <a:gd name="connsiteY8591" fmla="*/ 2967937 h 4925968"/>
              <a:gd name="connsiteX8592" fmla="*/ 3537975 w 8014260"/>
              <a:gd name="connsiteY8592" fmla="*/ 2979527 h 4925968"/>
              <a:gd name="connsiteX8593" fmla="*/ 3525013 w 8014260"/>
              <a:gd name="connsiteY8593" fmla="*/ 2978293 h 4925968"/>
              <a:gd name="connsiteX8594" fmla="*/ 3535575 w 8014260"/>
              <a:gd name="connsiteY8594" fmla="*/ 2966977 h 4925968"/>
              <a:gd name="connsiteX8595" fmla="*/ 3994101 w 8014260"/>
              <a:gd name="connsiteY8595" fmla="*/ 2965536 h 4925968"/>
              <a:gd name="connsiteX8596" fmla="*/ 3979494 w 8014260"/>
              <a:gd name="connsiteY8596" fmla="*/ 2975961 h 4925968"/>
              <a:gd name="connsiteX8597" fmla="*/ 3964611 w 8014260"/>
              <a:gd name="connsiteY8597" fmla="*/ 2978635 h 4925968"/>
              <a:gd name="connsiteX8598" fmla="*/ 3977916 w 8014260"/>
              <a:gd name="connsiteY8598" fmla="*/ 2968965 h 4925968"/>
              <a:gd name="connsiteX8599" fmla="*/ 3994101 w 8014260"/>
              <a:gd name="connsiteY8599" fmla="*/ 2965536 h 4925968"/>
              <a:gd name="connsiteX8600" fmla="*/ 4093267 w 8014260"/>
              <a:gd name="connsiteY8600" fmla="*/ 2964645 h 4925968"/>
              <a:gd name="connsiteX8601" fmla="*/ 4076945 w 8014260"/>
              <a:gd name="connsiteY8601" fmla="*/ 2972875 h 4925968"/>
              <a:gd name="connsiteX8602" fmla="*/ 4058428 w 8014260"/>
              <a:gd name="connsiteY8602" fmla="*/ 2980830 h 4925968"/>
              <a:gd name="connsiteX8603" fmla="*/ 4073516 w 8014260"/>
              <a:gd name="connsiteY8603" fmla="*/ 2973080 h 4925968"/>
              <a:gd name="connsiteX8604" fmla="*/ 4093267 w 8014260"/>
              <a:gd name="connsiteY8604" fmla="*/ 2964645 h 4925968"/>
              <a:gd name="connsiteX8605" fmla="*/ 1898439 w 8014260"/>
              <a:gd name="connsiteY8605" fmla="*/ 2964439 h 4925968"/>
              <a:gd name="connsiteX8606" fmla="*/ 1910576 w 8014260"/>
              <a:gd name="connsiteY8606" fmla="*/ 2965262 h 4925968"/>
              <a:gd name="connsiteX8607" fmla="*/ 1920795 w 8014260"/>
              <a:gd name="connsiteY8607" fmla="*/ 2981241 h 4925968"/>
              <a:gd name="connsiteX8608" fmla="*/ 1913115 w 8014260"/>
              <a:gd name="connsiteY8608" fmla="*/ 2982407 h 4925968"/>
              <a:gd name="connsiteX8609" fmla="*/ 1898439 w 8014260"/>
              <a:gd name="connsiteY8609" fmla="*/ 2964439 h 4925968"/>
              <a:gd name="connsiteX8610" fmla="*/ 7593042 w 8014260"/>
              <a:gd name="connsiteY8610" fmla="*/ 2963548 h 4925968"/>
              <a:gd name="connsiteX8611" fmla="*/ 7558752 w 8014260"/>
              <a:gd name="connsiteY8611" fmla="*/ 3039740 h 4925968"/>
              <a:gd name="connsiteX8612" fmla="*/ 7516780 w 8014260"/>
              <a:gd name="connsiteY8612" fmla="*/ 3101737 h 4925968"/>
              <a:gd name="connsiteX8613" fmla="*/ 7552031 w 8014260"/>
              <a:gd name="connsiteY8613" fmla="*/ 3032197 h 4925968"/>
              <a:gd name="connsiteX8614" fmla="*/ 7593042 w 8014260"/>
              <a:gd name="connsiteY8614" fmla="*/ 2963548 h 4925968"/>
              <a:gd name="connsiteX8615" fmla="*/ 4104446 w 8014260"/>
              <a:gd name="connsiteY8615" fmla="*/ 2962657 h 4925968"/>
              <a:gd name="connsiteX8616" fmla="*/ 4087301 w 8014260"/>
              <a:gd name="connsiteY8616" fmla="*/ 2971024 h 4925968"/>
              <a:gd name="connsiteX8617" fmla="*/ 4067550 w 8014260"/>
              <a:gd name="connsiteY8617" fmla="*/ 2980008 h 4925968"/>
              <a:gd name="connsiteX8618" fmla="*/ 4084421 w 8014260"/>
              <a:gd name="connsiteY8618" fmla="*/ 2971709 h 4925968"/>
              <a:gd name="connsiteX8619" fmla="*/ 4104446 w 8014260"/>
              <a:gd name="connsiteY8619" fmla="*/ 2962657 h 4925968"/>
              <a:gd name="connsiteX8620" fmla="*/ 4703492 w 8014260"/>
              <a:gd name="connsiteY8620" fmla="*/ 2962588 h 4925968"/>
              <a:gd name="connsiteX8621" fmla="*/ 4731610 w 8014260"/>
              <a:gd name="connsiteY8621" fmla="*/ 2978156 h 4925968"/>
              <a:gd name="connsiteX8622" fmla="*/ 4707676 w 8014260"/>
              <a:gd name="connsiteY8622" fmla="*/ 3011554 h 4925968"/>
              <a:gd name="connsiteX8623" fmla="*/ 4679284 w 8014260"/>
              <a:gd name="connsiteY8623" fmla="*/ 2995575 h 4925968"/>
              <a:gd name="connsiteX8624" fmla="*/ 4703492 w 8014260"/>
              <a:gd name="connsiteY8624" fmla="*/ 2962588 h 4925968"/>
              <a:gd name="connsiteX8625" fmla="*/ 4128723 w 8014260"/>
              <a:gd name="connsiteY8625" fmla="*/ 2962040 h 4925968"/>
              <a:gd name="connsiteX8626" fmla="*/ 4110550 w 8014260"/>
              <a:gd name="connsiteY8626" fmla="*/ 2973081 h 4925968"/>
              <a:gd name="connsiteX8627" fmla="*/ 4087850 w 8014260"/>
              <a:gd name="connsiteY8627" fmla="*/ 2982202 h 4925968"/>
              <a:gd name="connsiteX8628" fmla="*/ 4107601 w 8014260"/>
              <a:gd name="connsiteY8628" fmla="*/ 2970475 h 4925968"/>
              <a:gd name="connsiteX8629" fmla="*/ 4128723 w 8014260"/>
              <a:gd name="connsiteY8629" fmla="*/ 2962040 h 4925968"/>
              <a:gd name="connsiteX8630" fmla="*/ 4080923 w 8014260"/>
              <a:gd name="connsiteY8630" fmla="*/ 2961491 h 4925968"/>
              <a:gd name="connsiteX8631" fmla="*/ 4064532 w 8014260"/>
              <a:gd name="connsiteY8631" fmla="*/ 2970543 h 4925968"/>
              <a:gd name="connsiteX8632" fmla="*/ 4047936 w 8014260"/>
              <a:gd name="connsiteY8632" fmla="*/ 2976373 h 4925968"/>
              <a:gd name="connsiteX8633" fmla="*/ 4062886 w 8014260"/>
              <a:gd name="connsiteY8633" fmla="*/ 2967937 h 4925968"/>
              <a:gd name="connsiteX8634" fmla="*/ 4080923 w 8014260"/>
              <a:gd name="connsiteY8634" fmla="*/ 2961491 h 4925968"/>
              <a:gd name="connsiteX8635" fmla="*/ 478284 w 8014260"/>
              <a:gd name="connsiteY8635" fmla="*/ 2961216 h 4925968"/>
              <a:gd name="connsiteX8636" fmla="*/ 471698 w 8014260"/>
              <a:gd name="connsiteY8636" fmla="*/ 2975824 h 4925968"/>
              <a:gd name="connsiteX8637" fmla="*/ 463399 w 8014260"/>
              <a:gd name="connsiteY8637" fmla="*/ 2982065 h 4925968"/>
              <a:gd name="connsiteX8638" fmla="*/ 469844 w 8014260"/>
              <a:gd name="connsiteY8638" fmla="*/ 2965812 h 4925968"/>
              <a:gd name="connsiteX8639" fmla="*/ 478284 w 8014260"/>
              <a:gd name="connsiteY8639" fmla="*/ 2961216 h 4925968"/>
              <a:gd name="connsiteX8640" fmla="*/ 3462880 w 8014260"/>
              <a:gd name="connsiteY8640" fmla="*/ 2960600 h 4925968"/>
              <a:gd name="connsiteX8641" fmla="*/ 3473236 w 8014260"/>
              <a:gd name="connsiteY8641" fmla="*/ 2963891 h 4925968"/>
              <a:gd name="connsiteX8642" fmla="*/ 3463429 w 8014260"/>
              <a:gd name="connsiteY8642" fmla="*/ 2971367 h 4925968"/>
              <a:gd name="connsiteX8643" fmla="*/ 3451976 w 8014260"/>
              <a:gd name="connsiteY8643" fmla="*/ 2968966 h 4925968"/>
              <a:gd name="connsiteX8644" fmla="*/ 3462880 w 8014260"/>
              <a:gd name="connsiteY8644" fmla="*/ 2960600 h 4925968"/>
              <a:gd name="connsiteX8645" fmla="*/ 720019 w 8014260"/>
              <a:gd name="connsiteY8645" fmla="*/ 2960299 h 4925968"/>
              <a:gd name="connsiteX8646" fmla="*/ 724757 w 8014260"/>
              <a:gd name="connsiteY8646" fmla="*/ 2960805 h 4925968"/>
              <a:gd name="connsiteX8647" fmla="*/ 714060 w 8014260"/>
              <a:gd name="connsiteY8647" fmla="*/ 2982408 h 4925968"/>
              <a:gd name="connsiteX8648" fmla="*/ 701304 w 8014260"/>
              <a:gd name="connsiteY8648" fmla="*/ 2988305 h 4925968"/>
              <a:gd name="connsiteX8649" fmla="*/ 711729 w 8014260"/>
              <a:gd name="connsiteY8649" fmla="*/ 2966840 h 4925968"/>
              <a:gd name="connsiteX8650" fmla="*/ 720019 w 8014260"/>
              <a:gd name="connsiteY8650" fmla="*/ 2960299 h 4925968"/>
              <a:gd name="connsiteX8651" fmla="*/ 7358087 w 8014260"/>
              <a:gd name="connsiteY8651" fmla="*/ 2960188 h 4925968"/>
              <a:gd name="connsiteX8652" fmla="*/ 7390799 w 8014260"/>
              <a:gd name="connsiteY8652" fmla="*/ 2981242 h 4925968"/>
              <a:gd name="connsiteX8653" fmla="*/ 7362544 w 8014260"/>
              <a:gd name="connsiteY8653" fmla="*/ 2990706 h 4925968"/>
              <a:gd name="connsiteX8654" fmla="*/ 7330381 w 8014260"/>
              <a:gd name="connsiteY8654" fmla="*/ 2972327 h 4925968"/>
              <a:gd name="connsiteX8655" fmla="*/ 7358087 w 8014260"/>
              <a:gd name="connsiteY8655" fmla="*/ 2960188 h 4925968"/>
              <a:gd name="connsiteX8656" fmla="*/ 2226314 w 8014260"/>
              <a:gd name="connsiteY8656" fmla="*/ 2959914 h 4925968"/>
              <a:gd name="connsiteX8657" fmla="*/ 2238658 w 8014260"/>
              <a:gd name="connsiteY8657" fmla="*/ 2974658 h 4925968"/>
              <a:gd name="connsiteX8658" fmla="*/ 2234063 w 8014260"/>
              <a:gd name="connsiteY8658" fmla="*/ 2985905 h 4925968"/>
              <a:gd name="connsiteX8659" fmla="*/ 2220210 w 8014260"/>
              <a:gd name="connsiteY8659" fmla="*/ 2968966 h 4925968"/>
              <a:gd name="connsiteX8660" fmla="*/ 2226314 w 8014260"/>
              <a:gd name="connsiteY8660" fmla="*/ 2959914 h 4925968"/>
              <a:gd name="connsiteX8661" fmla="*/ 4116447 w 8014260"/>
              <a:gd name="connsiteY8661" fmla="*/ 2959845 h 4925968"/>
              <a:gd name="connsiteX8662" fmla="*/ 4098822 w 8014260"/>
              <a:gd name="connsiteY8662" fmla="*/ 2969103 h 4925968"/>
              <a:gd name="connsiteX8663" fmla="*/ 4078111 w 8014260"/>
              <a:gd name="connsiteY8663" fmla="*/ 2978293 h 4925968"/>
              <a:gd name="connsiteX8664" fmla="*/ 4094296 w 8014260"/>
              <a:gd name="connsiteY8664" fmla="*/ 2969789 h 4925968"/>
              <a:gd name="connsiteX8665" fmla="*/ 4116447 w 8014260"/>
              <a:gd name="connsiteY8665" fmla="*/ 2959845 h 4925968"/>
              <a:gd name="connsiteX8666" fmla="*/ 1269009 w 8014260"/>
              <a:gd name="connsiteY8666" fmla="*/ 2959707 h 4925968"/>
              <a:gd name="connsiteX8667" fmla="*/ 1287118 w 8014260"/>
              <a:gd name="connsiteY8667" fmla="*/ 2971434 h 4925968"/>
              <a:gd name="connsiteX8668" fmla="*/ 1274563 w 8014260"/>
              <a:gd name="connsiteY8668" fmla="*/ 2981447 h 4925968"/>
              <a:gd name="connsiteX8669" fmla="*/ 1257420 w 8014260"/>
              <a:gd name="connsiteY8669" fmla="*/ 2969103 h 4925968"/>
              <a:gd name="connsiteX8670" fmla="*/ 1269009 w 8014260"/>
              <a:gd name="connsiteY8670" fmla="*/ 2959707 h 4925968"/>
              <a:gd name="connsiteX8671" fmla="*/ 1135281 w 8014260"/>
              <a:gd name="connsiteY8671" fmla="*/ 2957033 h 4925968"/>
              <a:gd name="connsiteX8672" fmla="*/ 1152630 w 8014260"/>
              <a:gd name="connsiteY8672" fmla="*/ 2966908 h 4925968"/>
              <a:gd name="connsiteX8673" fmla="*/ 1139053 w 8014260"/>
              <a:gd name="connsiteY8673" fmla="*/ 2978910 h 4925968"/>
              <a:gd name="connsiteX8674" fmla="*/ 1123348 w 8014260"/>
              <a:gd name="connsiteY8674" fmla="*/ 2970269 h 4925968"/>
              <a:gd name="connsiteX8675" fmla="*/ 1135281 w 8014260"/>
              <a:gd name="connsiteY8675" fmla="*/ 2957033 h 4925968"/>
              <a:gd name="connsiteX8676" fmla="*/ 3043033 w 8014260"/>
              <a:gd name="connsiteY8676" fmla="*/ 2956896 h 4925968"/>
              <a:gd name="connsiteX8677" fmla="*/ 3052565 w 8014260"/>
              <a:gd name="connsiteY8677" fmla="*/ 2967800 h 4925968"/>
              <a:gd name="connsiteX8678" fmla="*/ 3041867 w 8014260"/>
              <a:gd name="connsiteY8678" fmla="*/ 2977195 h 4925968"/>
              <a:gd name="connsiteX8679" fmla="*/ 3033980 w 8014260"/>
              <a:gd name="connsiteY8679" fmla="*/ 2967800 h 4925968"/>
              <a:gd name="connsiteX8680" fmla="*/ 3043033 w 8014260"/>
              <a:gd name="connsiteY8680" fmla="*/ 2956896 h 4925968"/>
              <a:gd name="connsiteX8681" fmla="*/ 7577543 w 8014260"/>
              <a:gd name="connsiteY8681" fmla="*/ 2955387 h 4925968"/>
              <a:gd name="connsiteX8682" fmla="*/ 7544419 w 8014260"/>
              <a:gd name="connsiteY8682" fmla="*/ 3027533 h 4925968"/>
              <a:gd name="connsiteX8683" fmla="*/ 7505397 w 8014260"/>
              <a:gd name="connsiteY8683" fmla="*/ 3082192 h 4925968"/>
              <a:gd name="connsiteX8684" fmla="*/ 7538110 w 8014260"/>
              <a:gd name="connsiteY8684" fmla="*/ 3019441 h 4925968"/>
              <a:gd name="connsiteX8685" fmla="*/ 7577543 w 8014260"/>
              <a:gd name="connsiteY8685" fmla="*/ 2955387 h 4925968"/>
              <a:gd name="connsiteX8686" fmla="*/ 391598 w 8014260"/>
              <a:gd name="connsiteY8686" fmla="*/ 2954906 h 4925968"/>
              <a:gd name="connsiteX8687" fmla="*/ 385699 w 8014260"/>
              <a:gd name="connsiteY8687" fmla="*/ 2966428 h 4925968"/>
              <a:gd name="connsiteX8688" fmla="*/ 379459 w 8014260"/>
              <a:gd name="connsiteY8688" fmla="*/ 2969857 h 4925968"/>
              <a:gd name="connsiteX8689" fmla="*/ 383502 w 8014260"/>
              <a:gd name="connsiteY8689" fmla="*/ 2959501 h 4925968"/>
              <a:gd name="connsiteX8690" fmla="*/ 391598 w 8014260"/>
              <a:gd name="connsiteY8690" fmla="*/ 2954906 h 4925968"/>
              <a:gd name="connsiteX8691" fmla="*/ 5118058 w 8014260"/>
              <a:gd name="connsiteY8691" fmla="*/ 2954016 h 4925968"/>
              <a:gd name="connsiteX8692" fmla="*/ 5149057 w 8014260"/>
              <a:gd name="connsiteY8692" fmla="*/ 2974658 h 4925968"/>
              <a:gd name="connsiteX8693" fmla="*/ 5126768 w 8014260"/>
              <a:gd name="connsiteY8693" fmla="*/ 3012926 h 4925968"/>
              <a:gd name="connsiteX8694" fmla="*/ 5094055 w 8014260"/>
              <a:gd name="connsiteY8694" fmla="*/ 2990432 h 4925968"/>
              <a:gd name="connsiteX8695" fmla="*/ 5118058 w 8014260"/>
              <a:gd name="connsiteY8695" fmla="*/ 2954016 h 4925968"/>
              <a:gd name="connsiteX8696" fmla="*/ 1465081 w 8014260"/>
              <a:gd name="connsiteY8696" fmla="*/ 2954015 h 4925968"/>
              <a:gd name="connsiteX8697" fmla="*/ 1482295 w 8014260"/>
              <a:gd name="connsiteY8697" fmla="*/ 2969446 h 4925968"/>
              <a:gd name="connsiteX8698" fmla="*/ 1471252 w 8014260"/>
              <a:gd name="connsiteY8698" fmla="*/ 2975549 h 4925968"/>
              <a:gd name="connsiteX8699" fmla="*/ 1453903 w 8014260"/>
              <a:gd name="connsiteY8699" fmla="*/ 2960393 h 4925968"/>
              <a:gd name="connsiteX8700" fmla="*/ 1465081 w 8014260"/>
              <a:gd name="connsiteY8700" fmla="*/ 2954015 h 4925968"/>
              <a:gd name="connsiteX8701" fmla="*/ 1961890 w 8014260"/>
              <a:gd name="connsiteY8701" fmla="*/ 2953707 h 4925968"/>
              <a:gd name="connsiteX8702" fmla="*/ 1969350 w 8014260"/>
              <a:gd name="connsiteY8702" fmla="*/ 2956073 h 4925968"/>
              <a:gd name="connsiteX8703" fmla="*/ 1985053 w 8014260"/>
              <a:gd name="connsiteY8703" fmla="*/ 2972326 h 4925968"/>
              <a:gd name="connsiteX8704" fmla="*/ 1974218 w 8014260"/>
              <a:gd name="connsiteY8704" fmla="*/ 2973904 h 4925968"/>
              <a:gd name="connsiteX8705" fmla="*/ 1961121 w 8014260"/>
              <a:gd name="connsiteY8705" fmla="*/ 2959982 h 4925968"/>
              <a:gd name="connsiteX8706" fmla="*/ 1961890 w 8014260"/>
              <a:gd name="connsiteY8706" fmla="*/ 2953707 h 4925968"/>
              <a:gd name="connsiteX8707" fmla="*/ 4214654 w 8014260"/>
              <a:gd name="connsiteY8707" fmla="*/ 2952713 h 4925968"/>
              <a:gd name="connsiteX8708" fmla="*/ 4196069 w 8014260"/>
              <a:gd name="connsiteY8708" fmla="*/ 2968349 h 4925968"/>
              <a:gd name="connsiteX8709" fmla="*/ 4171174 w 8014260"/>
              <a:gd name="connsiteY8709" fmla="*/ 2975344 h 4925968"/>
              <a:gd name="connsiteX8710" fmla="*/ 4188113 w 8014260"/>
              <a:gd name="connsiteY8710" fmla="*/ 2960668 h 4925968"/>
              <a:gd name="connsiteX8711" fmla="*/ 4214654 w 8014260"/>
              <a:gd name="connsiteY8711" fmla="*/ 2952713 h 4925968"/>
              <a:gd name="connsiteX8712" fmla="*/ 6805675 w 8014260"/>
              <a:gd name="connsiteY8712" fmla="*/ 2952026 h 4925968"/>
              <a:gd name="connsiteX8713" fmla="*/ 6838319 w 8014260"/>
              <a:gd name="connsiteY8713" fmla="*/ 2970748 h 4925968"/>
              <a:gd name="connsiteX8714" fmla="*/ 6809447 w 8014260"/>
              <a:gd name="connsiteY8714" fmla="*/ 2996192 h 4925968"/>
              <a:gd name="connsiteX8715" fmla="*/ 6777214 w 8014260"/>
              <a:gd name="connsiteY8715" fmla="*/ 2978224 h 4925968"/>
              <a:gd name="connsiteX8716" fmla="*/ 6805675 w 8014260"/>
              <a:gd name="connsiteY8716" fmla="*/ 2952026 h 4925968"/>
              <a:gd name="connsiteX8717" fmla="*/ 5601479 w 8014260"/>
              <a:gd name="connsiteY8717" fmla="*/ 2951821 h 4925968"/>
              <a:gd name="connsiteX8718" fmla="*/ 5633506 w 8014260"/>
              <a:gd name="connsiteY8718" fmla="*/ 2981105 h 4925968"/>
              <a:gd name="connsiteX8719" fmla="*/ 5608269 w 8014260"/>
              <a:gd name="connsiteY8719" fmla="*/ 3016560 h 4925968"/>
              <a:gd name="connsiteX8720" fmla="*/ 5576447 w 8014260"/>
              <a:gd name="connsiteY8720" fmla="*/ 2986248 h 4925968"/>
              <a:gd name="connsiteX8721" fmla="*/ 5601479 w 8014260"/>
              <a:gd name="connsiteY8721" fmla="*/ 2951821 h 4925968"/>
              <a:gd name="connsiteX8722" fmla="*/ 927756 w 8014260"/>
              <a:gd name="connsiteY8722" fmla="*/ 2951478 h 4925968"/>
              <a:gd name="connsiteX8723" fmla="*/ 943668 w 8014260"/>
              <a:gd name="connsiteY8723" fmla="*/ 2954839 h 4925968"/>
              <a:gd name="connsiteX8724" fmla="*/ 932762 w 8014260"/>
              <a:gd name="connsiteY8724" fmla="*/ 2972121 h 4925968"/>
              <a:gd name="connsiteX8725" fmla="*/ 916715 w 8014260"/>
              <a:gd name="connsiteY8725" fmla="*/ 2969172 h 4925968"/>
              <a:gd name="connsiteX8726" fmla="*/ 927756 w 8014260"/>
              <a:gd name="connsiteY8726" fmla="*/ 2951478 h 4925968"/>
              <a:gd name="connsiteX8727" fmla="*/ 3386687 w 8014260"/>
              <a:gd name="connsiteY8727" fmla="*/ 2948461 h 4925968"/>
              <a:gd name="connsiteX8728" fmla="*/ 3398277 w 8014260"/>
              <a:gd name="connsiteY8728" fmla="*/ 2950518 h 4925968"/>
              <a:gd name="connsiteX8729" fmla="*/ 3390116 w 8014260"/>
              <a:gd name="connsiteY8729" fmla="*/ 2958679 h 4925968"/>
              <a:gd name="connsiteX8730" fmla="*/ 3378252 w 8014260"/>
              <a:gd name="connsiteY8730" fmla="*/ 2956828 h 4925968"/>
              <a:gd name="connsiteX8731" fmla="*/ 3386687 w 8014260"/>
              <a:gd name="connsiteY8731" fmla="*/ 2948461 h 4925968"/>
              <a:gd name="connsiteX8732" fmla="*/ 4067550 w 8014260"/>
              <a:gd name="connsiteY8732" fmla="*/ 2947089 h 4925968"/>
              <a:gd name="connsiteX8733" fmla="*/ 4055206 w 8014260"/>
              <a:gd name="connsiteY8733" fmla="*/ 2956072 h 4925968"/>
              <a:gd name="connsiteX8734" fmla="*/ 4037581 w 8014260"/>
              <a:gd name="connsiteY8734" fmla="*/ 2961559 h 4925968"/>
              <a:gd name="connsiteX8735" fmla="*/ 4050748 w 8014260"/>
              <a:gd name="connsiteY8735" fmla="*/ 2951752 h 4925968"/>
              <a:gd name="connsiteX8736" fmla="*/ 4067550 w 8014260"/>
              <a:gd name="connsiteY8736" fmla="*/ 2947089 h 4925968"/>
              <a:gd name="connsiteX8737" fmla="*/ 4910604 w 8014260"/>
              <a:gd name="connsiteY8737" fmla="*/ 2947088 h 4925968"/>
              <a:gd name="connsiteX8738" fmla="*/ 4940162 w 8014260"/>
              <a:gd name="connsiteY8738" fmla="*/ 2966291 h 4925968"/>
              <a:gd name="connsiteX8739" fmla="*/ 4914444 w 8014260"/>
              <a:gd name="connsiteY8739" fmla="*/ 3001815 h 4925968"/>
              <a:gd name="connsiteX8740" fmla="*/ 4886532 w 8014260"/>
              <a:gd name="connsiteY8740" fmla="*/ 2980555 h 4925968"/>
              <a:gd name="connsiteX8741" fmla="*/ 4910604 w 8014260"/>
              <a:gd name="connsiteY8741" fmla="*/ 2947088 h 4925968"/>
              <a:gd name="connsiteX8742" fmla="*/ 6450499 w 8014260"/>
              <a:gd name="connsiteY8742" fmla="*/ 2944757 h 4925968"/>
              <a:gd name="connsiteX8743" fmla="*/ 6482457 w 8014260"/>
              <a:gd name="connsiteY8743" fmla="*/ 2966634 h 4925968"/>
              <a:gd name="connsiteX8744" fmla="*/ 6455986 w 8014260"/>
              <a:gd name="connsiteY8744" fmla="*/ 2998318 h 4925968"/>
              <a:gd name="connsiteX8745" fmla="*/ 6422381 w 8014260"/>
              <a:gd name="connsiteY8745" fmla="*/ 2977744 h 4925968"/>
              <a:gd name="connsiteX8746" fmla="*/ 6450499 w 8014260"/>
              <a:gd name="connsiteY8746" fmla="*/ 2944757 h 4925968"/>
              <a:gd name="connsiteX8747" fmla="*/ 7219282 w 8014260"/>
              <a:gd name="connsiteY8747" fmla="*/ 2944689 h 4925968"/>
              <a:gd name="connsiteX8748" fmla="*/ 7253435 w 8014260"/>
              <a:gd name="connsiteY8748" fmla="*/ 2964234 h 4925968"/>
              <a:gd name="connsiteX8749" fmla="*/ 7226414 w 8014260"/>
              <a:gd name="connsiteY8749" fmla="*/ 2978019 h 4925968"/>
              <a:gd name="connsiteX8750" fmla="*/ 7192946 w 8014260"/>
              <a:gd name="connsiteY8750" fmla="*/ 2961148 h 4925968"/>
              <a:gd name="connsiteX8751" fmla="*/ 7219282 w 8014260"/>
              <a:gd name="connsiteY8751" fmla="*/ 2944689 h 4925968"/>
              <a:gd name="connsiteX8752" fmla="*/ 7561975 w 8014260"/>
              <a:gd name="connsiteY8752" fmla="*/ 2944415 h 4925968"/>
              <a:gd name="connsiteX8753" fmla="*/ 7532692 w 8014260"/>
              <a:gd name="connsiteY8753" fmla="*/ 3008880 h 4925968"/>
              <a:gd name="connsiteX8754" fmla="*/ 7494287 w 8014260"/>
              <a:gd name="connsiteY8754" fmla="*/ 3059492 h 4925968"/>
              <a:gd name="connsiteX8755" fmla="*/ 7523776 w 8014260"/>
              <a:gd name="connsiteY8755" fmla="*/ 3003873 h 4925968"/>
              <a:gd name="connsiteX8756" fmla="*/ 7561975 w 8014260"/>
              <a:gd name="connsiteY8756" fmla="*/ 2944415 h 4925968"/>
              <a:gd name="connsiteX8757" fmla="*/ 6942766 w 8014260"/>
              <a:gd name="connsiteY8757" fmla="*/ 2941602 h 4925968"/>
              <a:gd name="connsiteX8758" fmla="*/ 6977125 w 8014260"/>
              <a:gd name="connsiteY8758" fmla="*/ 2960530 h 4925968"/>
              <a:gd name="connsiteX8759" fmla="*/ 6949898 w 8014260"/>
              <a:gd name="connsiteY8759" fmla="*/ 2981584 h 4925968"/>
              <a:gd name="connsiteX8760" fmla="*/ 6916225 w 8014260"/>
              <a:gd name="connsiteY8760" fmla="*/ 2965331 h 4925968"/>
              <a:gd name="connsiteX8761" fmla="*/ 6942766 w 8014260"/>
              <a:gd name="connsiteY8761" fmla="*/ 2941602 h 4925968"/>
              <a:gd name="connsiteX8762" fmla="*/ 6095598 w 8014260"/>
              <a:gd name="connsiteY8762" fmla="*/ 2941534 h 4925968"/>
              <a:gd name="connsiteX8763" fmla="*/ 6126870 w 8014260"/>
              <a:gd name="connsiteY8763" fmla="*/ 2965468 h 4925968"/>
              <a:gd name="connsiteX8764" fmla="*/ 6099644 w 8014260"/>
              <a:gd name="connsiteY8764" fmla="*/ 3001130 h 4925968"/>
              <a:gd name="connsiteX8765" fmla="*/ 6067137 w 8014260"/>
              <a:gd name="connsiteY8765" fmla="*/ 2975618 h 4925968"/>
              <a:gd name="connsiteX8766" fmla="*/ 6095598 w 8014260"/>
              <a:gd name="connsiteY8766" fmla="*/ 2941534 h 4925968"/>
              <a:gd name="connsiteX8767" fmla="*/ 3177107 w 8014260"/>
              <a:gd name="connsiteY8767" fmla="*/ 2940436 h 4925968"/>
              <a:gd name="connsiteX8768" fmla="*/ 3188012 w 8014260"/>
              <a:gd name="connsiteY8768" fmla="*/ 2949763 h 4925968"/>
              <a:gd name="connsiteX8769" fmla="*/ 3178410 w 8014260"/>
              <a:gd name="connsiteY8769" fmla="*/ 2956896 h 4925968"/>
              <a:gd name="connsiteX8770" fmla="*/ 3169015 w 8014260"/>
              <a:gd name="connsiteY8770" fmla="*/ 2948460 h 4925968"/>
              <a:gd name="connsiteX8771" fmla="*/ 3177107 w 8014260"/>
              <a:gd name="connsiteY8771" fmla="*/ 2940436 h 4925968"/>
              <a:gd name="connsiteX8772" fmla="*/ 7086098 w 8014260"/>
              <a:gd name="connsiteY8772" fmla="*/ 2939133 h 4925968"/>
              <a:gd name="connsiteX8773" fmla="*/ 7115656 w 8014260"/>
              <a:gd name="connsiteY8773" fmla="*/ 2959090 h 4925968"/>
              <a:gd name="connsiteX8774" fmla="*/ 7083492 w 8014260"/>
              <a:gd name="connsiteY8774" fmla="*/ 2975138 h 4925968"/>
              <a:gd name="connsiteX8775" fmla="*/ 7054415 w 8014260"/>
              <a:gd name="connsiteY8775" fmla="*/ 2954290 h 4925968"/>
              <a:gd name="connsiteX8776" fmla="*/ 7086098 w 8014260"/>
              <a:gd name="connsiteY8776" fmla="*/ 2939133 h 4925968"/>
              <a:gd name="connsiteX8777" fmla="*/ 227482 w 8014260"/>
              <a:gd name="connsiteY8777" fmla="*/ 2937899 h 4925968"/>
              <a:gd name="connsiteX8778" fmla="*/ 230088 w 8014260"/>
              <a:gd name="connsiteY8778" fmla="*/ 2939956 h 4925968"/>
              <a:gd name="connsiteX8779" fmla="*/ 223230 w 8014260"/>
              <a:gd name="connsiteY8779" fmla="*/ 2944277 h 4925968"/>
              <a:gd name="connsiteX8780" fmla="*/ 223093 w 8014260"/>
              <a:gd name="connsiteY8780" fmla="*/ 2941533 h 4925968"/>
              <a:gd name="connsiteX8781" fmla="*/ 227482 w 8014260"/>
              <a:gd name="connsiteY8781" fmla="*/ 2937899 h 4925968"/>
              <a:gd name="connsiteX8782" fmla="*/ 791838 w 8014260"/>
              <a:gd name="connsiteY8782" fmla="*/ 2936991 h 4925968"/>
              <a:gd name="connsiteX8783" fmla="*/ 796906 w 8014260"/>
              <a:gd name="connsiteY8783" fmla="*/ 2939408 h 4925968"/>
              <a:gd name="connsiteX8784" fmla="*/ 787647 w 8014260"/>
              <a:gd name="connsiteY8784" fmla="*/ 2956965 h 4925968"/>
              <a:gd name="connsiteX8785" fmla="*/ 772010 w 8014260"/>
              <a:gd name="connsiteY8785" fmla="*/ 2963068 h 4925968"/>
              <a:gd name="connsiteX8786" fmla="*/ 782503 w 8014260"/>
              <a:gd name="connsiteY8786" fmla="*/ 2942700 h 4925968"/>
              <a:gd name="connsiteX8787" fmla="*/ 791838 w 8014260"/>
              <a:gd name="connsiteY8787" fmla="*/ 2936991 h 4925968"/>
              <a:gd name="connsiteX8788" fmla="*/ 2024575 w 8014260"/>
              <a:gd name="connsiteY8788" fmla="*/ 2935079 h 4925968"/>
              <a:gd name="connsiteX8789" fmla="*/ 2033885 w 8014260"/>
              <a:gd name="connsiteY8789" fmla="*/ 2938173 h 4925968"/>
              <a:gd name="connsiteX8790" fmla="*/ 2041840 w 8014260"/>
              <a:gd name="connsiteY8790" fmla="*/ 2952712 h 4925968"/>
              <a:gd name="connsiteX8791" fmla="*/ 2032307 w 8014260"/>
              <a:gd name="connsiteY8791" fmla="*/ 2955250 h 4925968"/>
              <a:gd name="connsiteX8792" fmla="*/ 2021333 w 8014260"/>
              <a:gd name="connsiteY8792" fmla="*/ 2939339 h 4925968"/>
              <a:gd name="connsiteX8793" fmla="*/ 2024575 w 8014260"/>
              <a:gd name="connsiteY8793" fmla="*/ 2935079 h 4925968"/>
              <a:gd name="connsiteX8794" fmla="*/ 4278571 w 8014260"/>
              <a:gd name="connsiteY8794" fmla="*/ 2934812 h 4925968"/>
              <a:gd name="connsiteX8795" fmla="*/ 4287966 w 8014260"/>
              <a:gd name="connsiteY8795" fmla="*/ 2935155 h 4925968"/>
              <a:gd name="connsiteX8796" fmla="*/ 4269587 w 8014260"/>
              <a:gd name="connsiteY8796" fmla="*/ 2952232 h 4925968"/>
              <a:gd name="connsiteX8797" fmla="*/ 4242498 w 8014260"/>
              <a:gd name="connsiteY8797" fmla="*/ 2958610 h 4925968"/>
              <a:gd name="connsiteX8798" fmla="*/ 4260740 w 8014260"/>
              <a:gd name="connsiteY8798" fmla="*/ 2942082 h 4925968"/>
              <a:gd name="connsiteX8799" fmla="*/ 4278571 w 8014260"/>
              <a:gd name="connsiteY8799" fmla="*/ 2934812 h 4925968"/>
              <a:gd name="connsiteX8800" fmla="*/ 4647086 w 8014260"/>
              <a:gd name="connsiteY8800" fmla="*/ 2934187 h 4925968"/>
              <a:gd name="connsiteX8801" fmla="*/ 4657201 w 8014260"/>
              <a:gd name="connsiteY8801" fmla="*/ 2946128 h 4925968"/>
              <a:gd name="connsiteX8802" fmla="*/ 4634501 w 8014260"/>
              <a:gd name="connsiteY8802" fmla="*/ 2978635 h 4925968"/>
              <a:gd name="connsiteX8803" fmla="*/ 4605903 w 8014260"/>
              <a:gd name="connsiteY8803" fmla="*/ 2969583 h 4925968"/>
              <a:gd name="connsiteX8804" fmla="*/ 4626889 w 8014260"/>
              <a:gd name="connsiteY8804" fmla="*/ 2937007 h 4925968"/>
              <a:gd name="connsiteX8805" fmla="*/ 4647086 w 8014260"/>
              <a:gd name="connsiteY8805" fmla="*/ 2934187 h 4925968"/>
              <a:gd name="connsiteX8806" fmla="*/ 4201967 w 8014260"/>
              <a:gd name="connsiteY8806" fmla="*/ 2933852 h 4925968"/>
              <a:gd name="connsiteX8807" fmla="*/ 4180638 w 8014260"/>
              <a:gd name="connsiteY8807" fmla="*/ 2947157 h 4925968"/>
              <a:gd name="connsiteX8808" fmla="*/ 4159652 w 8014260"/>
              <a:gd name="connsiteY8808" fmla="*/ 2954495 h 4925968"/>
              <a:gd name="connsiteX8809" fmla="*/ 4179198 w 8014260"/>
              <a:gd name="connsiteY8809" fmla="*/ 2942151 h 4925968"/>
              <a:gd name="connsiteX8810" fmla="*/ 4201967 w 8014260"/>
              <a:gd name="connsiteY8810" fmla="*/ 2933852 h 4925968"/>
              <a:gd name="connsiteX8811" fmla="*/ 4153343 w 8014260"/>
              <a:gd name="connsiteY8811" fmla="*/ 2933784 h 4925968"/>
              <a:gd name="connsiteX8812" fmla="*/ 4138187 w 8014260"/>
              <a:gd name="connsiteY8812" fmla="*/ 2941740 h 4925968"/>
              <a:gd name="connsiteX8813" fmla="*/ 4119945 w 8014260"/>
              <a:gd name="connsiteY8813" fmla="*/ 2949078 h 4925968"/>
              <a:gd name="connsiteX8814" fmla="*/ 4135306 w 8014260"/>
              <a:gd name="connsiteY8814" fmla="*/ 2940848 h 4925968"/>
              <a:gd name="connsiteX8815" fmla="*/ 4153343 w 8014260"/>
              <a:gd name="connsiteY8815" fmla="*/ 2933784 h 4925968"/>
              <a:gd name="connsiteX8816" fmla="*/ 865468 w 8014260"/>
              <a:gd name="connsiteY8816" fmla="*/ 2933347 h 4925968"/>
              <a:gd name="connsiteX8817" fmla="*/ 870490 w 8014260"/>
              <a:gd name="connsiteY8817" fmla="*/ 2937625 h 4925968"/>
              <a:gd name="connsiteX8818" fmla="*/ 858558 w 8014260"/>
              <a:gd name="connsiteY8818" fmla="*/ 2954564 h 4925968"/>
              <a:gd name="connsiteX8819" fmla="*/ 843949 w 8014260"/>
              <a:gd name="connsiteY8819" fmla="*/ 2952644 h 4925968"/>
              <a:gd name="connsiteX8820" fmla="*/ 855611 w 8014260"/>
              <a:gd name="connsiteY8820" fmla="*/ 2935705 h 4925968"/>
              <a:gd name="connsiteX8821" fmla="*/ 865468 w 8014260"/>
              <a:gd name="connsiteY8821" fmla="*/ 2933347 h 4925968"/>
              <a:gd name="connsiteX8822" fmla="*/ 4166099 w 8014260"/>
              <a:gd name="connsiteY8822" fmla="*/ 2933029 h 4925968"/>
              <a:gd name="connsiteX8823" fmla="*/ 4149023 w 8014260"/>
              <a:gd name="connsiteY8823" fmla="*/ 2941190 h 4925968"/>
              <a:gd name="connsiteX8824" fmla="*/ 4130438 w 8014260"/>
              <a:gd name="connsiteY8824" fmla="*/ 2949420 h 4925968"/>
              <a:gd name="connsiteX8825" fmla="*/ 4145868 w 8014260"/>
              <a:gd name="connsiteY8825" fmla="*/ 2941945 h 4925968"/>
              <a:gd name="connsiteX8826" fmla="*/ 4166099 w 8014260"/>
              <a:gd name="connsiteY8826" fmla="*/ 2933029 h 4925968"/>
              <a:gd name="connsiteX8827" fmla="*/ 2558858 w 8014260"/>
              <a:gd name="connsiteY8827" fmla="*/ 2931110 h 4925968"/>
              <a:gd name="connsiteX8828" fmla="*/ 2570105 w 8014260"/>
              <a:gd name="connsiteY8828" fmla="*/ 2944826 h 4925968"/>
              <a:gd name="connsiteX8829" fmla="*/ 2563796 w 8014260"/>
              <a:gd name="connsiteY8829" fmla="*/ 2956347 h 4925968"/>
              <a:gd name="connsiteX8830" fmla="*/ 2551452 w 8014260"/>
              <a:gd name="connsiteY8830" fmla="*/ 2944209 h 4925968"/>
              <a:gd name="connsiteX8831" fmla="*/ 2558858 w 8014260"/>
              <a:gd name="connsiteY8831" fmla="*/ 2931110 h 4925968"/>
              <a:gd name="connsiteX8832" fmla="*/ 154856 w 8014260"/>
              <a:gd name="connsiteY8832" fmla="*/ 2930973 h 4925968"/>
              <a:gd name="connsiteX8833" fmla="*/ 153346 w 8014260"/>
              <a:gd name="connsiteY8833" fmla="*/ 2936322 h 4925968"/>
              <a:gd name="connsiteX8834" fmla="*/ 149576 w 8014260"/>
              <a:gd name="connsiteY8834" fmla="*/ 2936665 h 4925968"/>
              <a:gd name="connsiteX8835" fmla="*/ 149918 w 8014260"/>
              <a:gd name="connsiteY8835" fmla="*/ 2931590 h 4925968"/>
              <a:gd name="connsiteX8836" fmla="*/ 154856 w 8014260"/>
              <a:gd name="connsiteY8836" fmla="*/ 2930973 h 4925968"/>
              <a:gd name="connsiteX8837" fmla="*/ 5738502 w 8014260"/>
              <a:gd name="connsiteY8837" fmla="*/ 2930767 h 4925968"/>
              <a:gd name="connsiteX8838" fmla="*/ 5771215 w 8014260"/>
              <a:gd name="connsiteY8838" fmla="*/ 2957856 h 4925968"/>
              <a:gd name="connsiteX8839" fmla="*/ 5746526 w 8014260"/>
              <a:gd name="connsiteY8839" fmla="*/ 2993517 h 4925968"/>
              <a:gd name="connsiteX8840" fmla="*/ 5714019 w 8014260"/>
              <a:gd name="connsiteY8840" fmla="*/ 2965537 h 4925968"/>
              <a:gd name="connsiteX8841" fmla="*/ 5738502 w 8014260"/>
              <a:gd name="connsiteY8841" fmla="*/ 2930767 h 4925968"/>
              <a:gd name="connsiteX8842" fmla="*/ 1518391 w 8014260"/>
              <a:gd name="connsiteY8842" fmla="*/ 2930355 h 4925968"/>
              <a:gd name="connsiteX8843" fmla="*/ 1528035 w 8014260"/>
              <a:gd name="connsiteY8843" fmla="*/ 2932001 h 4925968"/>
              <a:gd name="connsiteX8844" fmla="*/ 1542714 w 8014260"/>
              <a:gd name="connsiteY8844" fmla="*/ 2947363 h 4925968"/>
              <a:gd name="connsiteX8845" fmla="*/ 1529478 w 8014260"/>
              <a:gd name="connsiteY8845" fmla="*/ 2950517 h 4925968"/>
              <a:gd name="connsiteX8846" fmla="*/ 1515077 w 8014260"/>
              <a:gd name="connsiteY8846" fmla="*/ 2935293 h 4925968"/>
              <a:gd name="connsiteX8847" fmla="*/ 1518391 w 8014260"/>
              <a:gd name="connsiteY8847" fmla="*/ 2930355 h 4925968"/>
              <a:gd name="connsiteX8848" fmla="*/ 4176593 w 8014260"/>
              <a:gd name="connsiteY8848" fmla="*/ 2929806 h 4925968"/>
              <a:gd name="connsiteX8849" fmla="*/ 4159585 w 8014260"/>
              <a:gd name="connsiteY8849" fmla="*/ 2938104 h 4925968"/>
              <a:gd name="connsiteX8850" fmla="*/ 4138668 w 8014260"/>
              <a:gd name="connsiteY8850" fmla="*/ 2947637 h 4925968"/>
              <a:gd name="connsiteX8851" fmla="*/ 4155950 w 8014260"/>
              <a:gd name="connsiteY8851" fmla="*/ 2939202 h 4925968"/>
              <a:gd name="connsiteX8852" fmla="*/ 4176593 w 8014260"/>
              <a:gd name="connsiteY8852" fmla="*/ 2929806 h 4925968"/>
              <a:gd name="connsiteX8853" fmla="*/ 7546682 w 8014260"/>
              <a:gd name="connsiteY8853" fmla="*/ 2928503 h 4925968"/>
              <a:gd name="connsiteX8854" fmla="*/ 7520142 w 8014260"/>
              <a:gd name="connsiteY8854" fmla="*/ 2987208 h 4925968"/>
              <a:gd name="connsiteX8855" fmla="*/ 7484137 w 8014260"/>
              <a:gd name="connsiteY8855" fmla="*/ 3030344 h 4925968"/>
              <a:gd name="connsiteX8856" fmla="*/ 7512597 w 8014260"/>
              <a:gd name="connsiteY8856" fmla="*/ 2977332 h 4925968"/>
              <a:gd name="connsiteX8857" fmla="*/ 7546682 w 8014260"/>
              <a:gd name="connsiteY8857" fmla="*/ 2928503 h 4925968"/>
              <a:gd name="connsiteX8858" fmla="*/ 4189210 w 8014260"/>
              <a:gd name="connsiteY8858" fmla="*/ 2927886 h 4925968"/>
              <a:gd name="connsiteX8859" fmla="*/ 4172065 w 8014260"/>
              <a:gd name="connsiteY8859" fmla="*/ 2937281 h 4925968"/>
              <a:gd name="connsiteX8860" fmla="*/ 4149023 w 8014260"/>
              <a:gd name="connsiteY8860" fmla="*/ 2947226 h 4925968"/>
              <a:gd name="connsiteX8861" fmla="*/ 4165962 w 8014260"/>
              <a:gd name="connsiteY8861" fmla="*/ 2938036 h 4925968"/>
              <a:gd name="connsiteX8862" fmla="*/ 4189210 w 8014260"/>
              <a:gd name="connsiteY8862" fmla="*/ 2927886 h 4925968"/>
              <a:gd name="connsiteX8863" fmla="*/ 3905015 w 8014260"/>
              <a:gd name="connsiteY8863" fmla="*/ 2927818 h 4925968"/>
              <a:gd name="connsiteX8864" fmla="*/ 3893494 w 8014260"/>
              <a:gd name="connsiteY8864" fmla="*/ 2940231 h 4925968"/>
              <a:gd name="connsiteX8865" fmla="*/ 3879572 w 8014260"/>
              <a:gd name="connsiteY8865" fmla="*/ 2941259 h 4925968"/>
              <a:gd name="connsiteX8866" fmla="*/ 3889722 w 8014260"/>
              <a:gd name="connsiteY8866" fmla="*/ 2928504 h 4925968"/>
              <a:gd name="connsiteX8867" fmla="*/ 3905015 w 8014260"/>
              <a:gd name="connsiteY8867" fmla="*/ 2927818 h 4925968"/>
              <a:gd name="connsiteX8868" fmla="*/ 299423 w 8014260"/>
              <a:gd name="connsiteY8868" fmla="*/ 2926309 h 4925968"/>
              <a:gd name="connsiteX8869" fmla="*/ 303469 w 8014260"/>
              <a:gd name="connsiteY8869" fmla="*/ 2926926 h 4925968"/>
              <a:gd name="connsiteX8870" fmla="*/ 299011 w 8014260"/>
              <a:gd name="connsiteY8870" fmla="*/ 2933099 h 4925968"/>
              <a:gd name="connsiteX8871" fmla="*/ 295034 w 8014260"/>
              <a:gd name="connsiteY8871" fmla="*/ 2933441 h 4925968"/>
              <a:gd name="connsiteX8872" fmla="*/ 299423 w 8014260"/>
              <a:gd name="connsiteY8872" fmla="*/ 2926309 h 4925968"/>
              <a:gd name="connsiteX8873" fmla="*/ 4140519 w 8014260"/>
              <a:gd name="connsiteY8873" fmla="*/ 2925829 h 4925968"/>
              <a:gd name="connsiteX8874" fmla="*/ 4123648 w 8014260"/>
              <a:gd name="connsiteY8874" fmla="*/ 2935636 h 4925968"/>
              <a:gd name="connsiteX8875" fmla="*/ 4109109 w 8014260"/>
              <a:gd name="connsiteY8875" fmla="*/ 2939819 h 4925968"/>
              <a:gd name="connsiteX8876" fmla="*/ 4124882 w 8014260"/>
              <a:gd name="connsiteY8876" fmla="*/ 2930423 h 4925968"/>
              <a:gd name="connsiteX8877" fmla="*/ 4140519 w 8014260"/>
              <a:gd name="connsiteY8877" fmla="*/ 2925829 h 4925968"/>
              <a:gd name="connsiteX8878" fmla="*/ 3979699 w 8014260"/>
              <a:gd name="connsiteY8878" fmla="*/ 2925418 h 4925968"/>
              <a:gd name="connsiteX8879" fmla="*/ 3966463 w 8014260"/>
              <a:gd name="connsiteY8879" fmla="*/ 2936939 h 4925968"/>
              <a:gd name="connsiteX8880" fmla="*/ 3952815 w 8014260"/>
              <a:gd name="connsiteY8880" fmla="*/ 2937213 h 4925968"/>
              <a:gd name="connsiteX8881" fmla="*/ 3965777 w 8014260"/>
              <a:gd name="connsiteY8881" fmla="*/ 2925624 h 4925968"/>
              <a:gd name="connsiteX8882" fmla="*/ 3979699 w 8014260"/>
              <a:gd name="connsiteY8882" fmla="*/ 2925418 h 4925968"/>
              <a:gd name="connsiteX8883" fmla="*/ 2423208 w 8014260"/>
              <a:gd name="connsiteY8883" fmla="*/ 2924252 h 4925968"/>
              <a:gd name="connsiteX8884" fmla="*/ 2434523 w 8014260"/>
              <a:gd name="connsiteY8884" fmla="*/ 2939476 h 4925968"/>
              <a:gd name="connsiteX8885" fmla="*/ 2428146 w 8014260"/>
              <a:gd name="connsiteY8885" fmla="*/ 2949283 h 4925968"/>
              <a:gd name="connsiteX8886" fmla="*/ 2415733 w 8014260"/>
              <a:gd name="connsiteY8886" fmla="*/ 2935430 h 4925968"/>
              <a:gd name="connsiteX8887" fmla="*/ 2423208 w 8014260"/>
              <a:gd name="connsiteY8887" fmla="*/ 2924252 h 4925968"/>
              <a:gd name="connsiteX8888" fmla="*/ 3815930 w 8014260"/>
              <a:gd name="connsiteY8888" fmla="*/ 2924183 h 4925968"/>
              <a:gd name="connsiteX8889" fmla="*/ 3831017 w 8014260"/>
              <a:gd name="connsiteY8889" fmla="*/ 2925143 h 4925968"/>
              <a:gd name="connsiteX8890" fmla="*/ 3818124 w 8014260"/>
              <a:gd name="connsiteY8890" fmla="*/ 2938996 h 4925968"/>
              <a:gd name="connsiteX8891" fmla="*/ 3805986 w 8014260"/>
              <a:gd name="connsiteY8891" fmla="*/ 2936801 h 4925968"/>
              <a:gd name="connsiteX8892" fmla="*/ 3815930 w 8014260"/>
              <a:gd name="connsiteY8892" fmla="*/ 2924183 h 4925968"/>
              <a:gd name="connsiteX8893" fmla="*/ 6589854 w 8014260"/>
              <a:gd name="connsiteY8893" fmla="*/ 2923909 h 4925968"/>
              <a:gd name="connsiteX8894" fmla="*/ 6621743 w 8014260"/>
              <a:gd name="connsiteY8894" fmla="*/ 2944826 h 4925968"/>
              <a:gd name="connsiteX8895" fmla="*/ 6595203 w 8014260"/>
              <a:gd name="connsiteY8895" fmla="*/ 2973492 h 4925968"/>
              <a:gd name="connsiteX8896" fmla="*/ 6561667 w 8014260"/>
              <a:gd name="connsiteY8896" fmla="*/ 2953946 h 4925968"/>
              <a:gd name="connsiteX8897" fmla="*/ 6589854 w 8014260"/>
              <a:gd name="connsiteY8897" fmla="*/ 2923909 h 4925968"/>
              <a:gd name="connsiteX8898" fmla="*/ 637251 w 8014260"/>
              <a:gd name="connsiteY8898" fmla="*/ 2923841 h 4925968"/>
              <a:gd name="connsiteX8899" fmla="*/ 627511 w 8014260"/>
              <a:gd name="connsiteY8899" fmla="*/ 2945169 h 4925968"/>
              <a:gd name="connsiteX8900" fmla="*/ 617703 w 8014260"/>
              <a:gd name="connsiteY8900" fmla="*/ 2950586 h 4925968"/>
              <a:gd name="connsiteX8901" fmla="*/ 628813 w 8014260"/>
              <a:gd name="connsiteY8901" fmla="*/ 2928229 h 4925968"/>
              <a:gd name="connsiteX8902" fmla="*/ 637251 w 8014260"/>
              <a:gd name="connsiteY8902" fmla="*/ 2923841 h 4925968"/>
              <a:gd name="connsiteX8903" fmla="*/ 3311936 w 8014260"/>
              <a:gd name="connsiteY8903" fmla="*/ 2922469 h 4925968"/>
              <a:gd name="connsiteX8904" fmla="*/ 3323457 w 8014260"/>
              <a:gd name="connsiteY8904" fmla="*/ 2926721 h 4925968"/>
              <a:gd name="connsiteX8905" fmla="*/ 3314885 w 8014260"/>
              <a:gd name="connsiteY8905" fmla="*/ 2934950 h 4925968"/>
              <a:gd name="connsiteX8906" fmla="*/ 3305078 w 8014260"/>
              <a:gd name="connsiteY8906" fmla="*/ 2931247 h 4925968"/>
              <a:gd name="connsiteX8907" fmla="*/ 3311936 w 8014260"/>
              <a:gd name="connsiteY8907" fmla="*/ 2922469 h 4925968"/>
              <a:gd name="connsiteX8908" fmla="*/ 5251515 w 8014260"/>
              <a:gd name="connsiteY8908" fmla="*/ 2922194 h 4925968"/>
              <a:gd name="connsiteX8909" fmla="*/ 5283268 w 8014260"/>
              <a:gd name="connsiteY8909" fmla="*/ 2943385 h 4925968"/>
              <a:gd name="connsiteX8910" fmla="*/ 5259128 w 8014260"/>
              <a:gd name="connsiteY8910" fmla="*/ 2980281 h 4925968"/>
              <a:gd name="connsiteX8911" fmla="*/ 5228267 w 8014260"/>
              <a:gd name="connsiteY8911" fmla="*/ 2957170 h 4925968"/>
              <a:gd name="connsiteX8912" fmla="*/ 5251515 w 8014260"/>
              <a:gd name="connsiteY8912" fmla="*/ 2922194 h 4925968"/>
              <a:gd name="connsiteX8913" fmla="*/ 4351420 w 8014260"/>
              <a:gd name="connsiteY8913" fmla="*/ 2921209 h 4925968"/>
              <a:gd name="connsiteX8914" fmla="*/ 4360455 w 8014260"/>
              <a:gd name="connsiteY8914" fmla="*/ 2923086 h 4925968"/>
              <a:gd name="connsiteX8915" fmla="*/ 4341321 w 8014260"/>
              <a:gd name="connsiteY8915" fmla="*/ 2943043 h 4925968"/>
              <a:gd name="connsiteX8916" fmla="*/ 4314438 w 8014260"/>
              <a:gd name="connsiteY8916" fmla="*/ 2947089 h 4925968"/>
              <a:gd name="connsiteX8917" fmla="*/ 4334052 w 8014260"/>
              <a:gd name="connsiteY8917" fmla="*/ 2927612 h 4925968"/>
              <a:gd name="connsiteX8918" fmla="*/ 4351420 w 8014260"/>
              <a:gd name="connsiteY8918" fmla="*/ 2921209 h 4925968"/>
              <a:gd name="connsiteX8919" fmla="*/ 7438839 w 8014260"/>
              <a:gd name="connsiteY8919" fmla="*/ 2920265 h 4925968"/>
              <a:gd name="connsiteX8920" fmla="*/ 7449160 w 8014260"/>
              <a:gd name="connsiteY8920" fmla="*/ 2923360 h 4925968"/>
              <a:gd name="connsiteX8921" fmla="*/ 7426049 w 8014260"/>
              <a:gd name="connsiteY8921" fmla="*/ 2954633 h 4925968"/>
              <a:gd name="connsiteX8922" fmla="*/ 7392857 w 8014260"/>
              <a:gd name="connsiteY8922" fmla="*/ 2945991 h 4925968"/>
              <a:gd name="connsiteX8923" fmla="*/ 7418437 w 8014260"/>
              <a:gd name="connsiteY8923" fmla="*/ 2926583 h 4925968"/>
              <a:gd name="connsiteX8924" fmla="*/ 7438839 w 8014260"/>
              <a:gd name="connsiteY8924" fmla="*/ 2920265 h 4925968"/>
              <a:gd name="connsiteX8925" fmla="*/ 1329977 w 8014260"/>
              <a:gd name="connsiteY8925" fmla="*/ 2918559 h 4925968"/>
              <a:gd name="connsiteX8926" fmla="*/ 1346302 w 8014260"/>
              <a:gd name="connsiteY8926" fmla="*/ 2933098 h 4925968"/>
              <a:gd name="connsiteX8927" fmla="*/ 1334368 w 8014260"/>
              <a:gd name="connsiteY8927" fmla="*/ 2940710 h 4925968"/>
              <a:gd name="connsiteX8928" fmla="*/ 1317909 w 8014260"/>
              <a:gd name="connsiteY8928" fmla="*/ 2926446 h 4925968"/>
              <a:gd name="connsiteX8929" fmla="*/ 1329977 w 8014260"/>
              <a:gd name="connsiteY8929" fmla="*/ 2918559 h 4925968"/>
              <a:gd name="connsiteX8930" fmla="*/ 4573628 w 8014260"/>
              <a:gd name="connsiteY8930" fmla="*/ 2917993 h 4925968"/>
              <a:gd name="connsiteX8931" fmla="*/ 4582106 w 8014260"/>
              <a:gd name="connsiteY8931" fmla="*/ 2926446 h 4925968"/>
              <a:gd name="connsiteX8932" fmla="*/ 4558995 w 8014260"/>
              <a:gd name="connsiteY8932" fmla="*/ 2954770 h 4925968"/>
              <a:gd name="connsiteX8933" fmla="*/ 4532591 w 8014260"/>
              <a:gd name="connsiteY8933" fmla="*/ 2947912 h 4925968"/>
              <a:gd name="connsiteX8934" fmla="*/ 4555634 w 8014260"/>
              <a:gd name="connsiteY8934" fmla="*/ 2920754 h 4925968"/>
              <a:gd name="connsiteX8935" fmla="*/ 4573628 w 8014260"/>
              <a:gd name="connsiteY8935" fmla="*/ 2917993 h 4925968"/>
              <a:gd name="connsiteX8936" fmla="*/ 6234473 w 8014260"/>
              <a:gd name="connsiteY8936" fmla="*/ 2916914 h 4925968"/>
              <a:gd name="connsiteX8937" fmla="*/ 6266019 w 8014260"/>
              <a:gd name="connsiteY8937" fmla="*/ 2939340 h 4925968"/>
              <a:gd name="connsiteX8938" fmla="*/ 6238999 w 8014260"/>
              <a:gd name="connsiteY8938" fmla="*/ 2973218 h 4925968"/>
              <a:gd name="connsiteX8939" fmla="*/ 6206218 w 8014260"/>
              <a:gd name="connsiteY8939" fmla="*/ 2949489 h 4925968"/>
              <a:gd name="connsiteX8940" fmla="*/ 6234473 w 8014260"/>
              <a:gd name="connsiteY8940" fmla="*/ 2916914 h 4925968"/>
              <a:gd name="connsiteX8941" fmla="*/ 4053285 w 8014260"/>
              <a:gd name="connsiteY8941" fmla="*/ 2916914 h 4925968"/>
              <a:gd name="connsiteX8942" fmla="*/ 4041558 w 8014260"/>
              <a:gd name="connsiteY8942" fmla="*/ 2927132 h 4925968"/>
              <a:gd name="connsiteX8943" fmla="*/ 4025373 w 8014260"/>
              <a:gd name="connsiteY8943" fmla="*/ 2929532 h 4925968"/>
              <a:gd name="connsiteX8944" fmla="*/ 4037238 w 8014260"/>
              <a:gd name="connsiteY8944" fmla="*/ 2918902 h 4925968"/>
              <a:gd name="connsiteX8945" fmla="*/ 4053285 w 8014260"/>
              <a:gd name="connsiteY8945" fmla="*/ 2916914 h 4925968"/>
              <a:gd name="connsiteX8946" fmla="*/ 3742275 w 8014260"/>
              <a:gd name="connsiteY8946" fmla="*/ 2913758 h 4925968"/>
              <a:gd name="connsiteX8947" fmla="*/ 3755922 w 8014260"/>
              <a:gd name="connsiteY8947" fmla="*/ 2915404 h 4925968"/>
              <a:gd name="connsiteX8948" fmla="*/ 3745635 w 8014260"/>
              <a:gd name="connsiteY8948" fmla="*/ 2929052 h 4925968"/>
              <a:gd name="connsiteX8949" fmla="*/ 3731919 w 8014260"/>
              <a:gd name="connsiteY8949" fmla="*/ 2927474 h 4925968"/>
              <a:gd name="connsiteX8950" fmla="*/ 3742275 w 8014260"/>
              <a:gd name="connsiteY8950" fmla="*/ 2913758 h 4925968"/>
              <a:gd name="connsiteX8951" fmla="*/ 1060047 w 8014260"/>
              <a:gd name="connsiteY8951" fmla="*/ 2913210 h 4925968"/>
              <a:gd name="connsiteX8952" fmla="*/ 1076917 w 8014260"/>
              <a:gd name="connsiteY8952" fmla="*/ 2921783 h 4925968"/>
              <a:gd name="connsiteX8953" fmla="*/ 1066152 w 8014260"/>
              <a:gd name="connsiteY8953" fmla="*/ 2934813 h 4925968"/>
              <a:gd name="connsiteX8954" fmla="*/ 1049145 w 8014260"/>
              <a:gd name="connsiteY8954" fmla="*/ 2926652 h 4925968"/>
              <a:gd name="connsiteX8955" fmla="*/ 1060047 w 8014260"/>
              <a:gd name="connsiteY8955" fmla="*/ 2913210 h 4925968"/>
              <a:gd name="connsiteX8956" fmla="*/ 4426696 w 8014260"/>
              <a:gd name="connsiteY8956" fmla="*/ 2913202 h 4925968"/>
              <a:gd name="connsiteX8957" fmla="*/ 4434659 w 8014260"/>
              <a:gd name="connsiteY8957" fmla="*/ 2917394 h 4925968"/>
              <a:gd name="connsiteX8958" fmla="*/ 4412782 w 8014260"/>
              <a:gd name="connsiteY8958" fmla="*/ 2939682 h 4925968"/>
              <a:gd name="connsiteX8959" fmla="*/ 4387065 w 8014260"/>
              <a:gd name="connsiteY8959" fmla="*/ 2940368 h 4925968"/>
              <a:gd name="connsiteX8960" fmla="*/ 4409833 w 8014260"/>
              <a:gd name="connsiteY8960" fmla="*/ 2917599 h 4925968"/>
              <a:gd name="connsiteX8961" fmla="*/ 4426696 w 8014260"/>
              <a:gd name="connsiteY8961" fmla="*/ 2913202 h 4925968"/>
              <a:gd name="connsiteX8962" fmla="*/ 7282100 w 8014260"/>
              <a:gd name="connsiteY8962" fmla="*/ 2913005 h 4925968"/>
              <a:gd name="connsiteX8963" fmla="*/ 7314745 w 8014260"/>
              <a:gd name="connsiteY8963" fmla="*/ 2933305 h 4925968"/>
              <a:gd name="connsiteX8964" fmla="*/ 7290056 w 8014260"/>
              <a:gd name="connsiteY8964" fmla="*/ 2946952 h 4925968"/>
              <a:gd name="connsiteX8965" fmla="*/ 7255423 w 8014260"/>
              <a:gd name="connsiteY8965" fmla="*/ 2926584 h 4925968"/>
              <a:gd name="connsiteX8966" fmla="*/ 7282100 w 8014260"/>
              <a:gd name="connsiteY8966" fmla="*/ 2913005 h 4925968"/>
              <a:gd name="connsiteX8967" fmla="*/ 4499750 w 8014260"/>
              <a:gd name="connsiteY8967" fmla="*/ 2912001 h 4925968"/>
              <a:gd name="connsiteX8968" fmla="*/ 4508108 w 8014260"/>
              <a:gd name="connsiteY8968" fmla="*/ 2917668 h 4925968"/>
              <a:gd name="connsiteX8969" fmla="*/ 4487465 w 8014260"/>
              <a:gd name="connsiteY8969" fmla="*/ 2942288 h 4925968"/>
              <a:gd name="connsiteX8970" fmla="*/ 4459074 w 8014260"/>
              <a:gd name="connsiteY8970" fmla="*/ 2940985 h 4925968"/>
              <a:gd name="connsiteX8971" fmla="*/ 4482596 w 8014260"/>
              <a:gd name="connsiteY8971" fmla="*/ 2915953 h 4925968"/>
              <a:gd name="connsiteX8972" fmla="*/ 4499750 w 8014260"/>
              <a:gd name="connsiteY8972" fmla="*/ 2912001 h 4925968"/>
              <a:gd name="connsiteX8973" fmla="*/ 1578956 w 8014260"/>
              <a:gd name="connsiteY8973" fmla="*/ 2911419 h 4925968"/>
              <a:gd name="connsiteX8974" fmla="*/ 1588116 w 8014260"/>
              <a:gd name="connsiteY8974" fmla="*/ 2913005 h 4925968"/>
              <a:gd name="connsiteX8975" fmla="*/ 1601965 w 8014260"/>
              <a:gd name="connsiteY8975" fmla="*/ 2927269 h 4925968"/>
              <a:gd name="connsiteX8976" fmla="*/ 1591544 w 8014260"/>
              <a:gd name="connsiteY8976" fmla="*/ 2931795 h 4925968"/>
              <a:gd name="connsiteX8977" fmla="*/ 1575768 w 8014260"/>
              <a:gd name="connsiteY8977" fmla="*/ 2916159 h 4925968"/>
              <a:gd name="connsiteX8978" fmla="*/ 1578956 w 8014260"/>
              <a:gd name="connsiteY8978" fmla="*/ 2911419 h 4925968"/>
              <a:gd name="connsiteX8979" fmla="*/ 3532900 w 8014260"/>
              <a:gd name="connsiteY8979" fmla="*/ 2910056 h 4925968"/>
              <a:gd name="connsiteX8980" fmla="*/ 3524464 w 8014260"/>
              <a:gd name="connsiteY8980" fmla="*/ 2916982 h 4925968"/>
              <a:gd name="connsiteX8981" fmla="*/ 3513217 w 8014260"/>
              <a:gd name="connsiteY8981" fmla="*/ 2916914 h 4925968"/>
              <a:gd name="connsiteX8982" fmla="*/ 3519115 w 8014260"/>
              <a:gd name="connsiteY8982" fmla="*/ 2910810 h 4925968"/>
              <a:gd name="connsiteX8983" fmla="*/ 3532900 w 8014260"/>
              <a:gd name="connsiteY8983" fmla="*/ 2910056 h 4925968"/>
              <a:gd name="connsiteX8984" fmla="*/ 4854489 w 8014260"/>
              <a:gd name="connsiteY8984" fmla="*/ 2909481 h 4925968"/>
              <a:gd name="connsiteX8985" fmla="*/ 4864313 w 8014260"/>
              <a:gd name="connsiteY8985" fmla="*/ 2924526 h 4925968"/>
              <a:gd name="connsiteX8986" fmla="*/ 4842504 w 8014260"/>
              <a:gd name="connsiteY8986" fmla="*/ 2958267 h 4925968"/>
              <a:gd name="connsiteX8987" fmla="*/ 4812192 w 8014260"/>
              <a:gd name="connsiteY8987" fmla="*/ 2943042 h 4925968"/>
              <a:gd name="connsiteX8988" fmla="*/ 4834481 w 8014260"/>
              <a:gd name="connsiteY8988" fmla="*/ 2909918 h 4925968"/>
              <a:gd name="connsiteX8989" fmla="*/ 4854489 w 8014260"/>
              <a:gd name="connsiteY8989" fmla="*/ 2909481 h 4925968"/>
              <a:gd name="connsiteX8990" fmla="*/ 4274387 w 8014260"/>
              <a:gd name="connsiteY8990" fmla="*/ 2909233 h 4925968"/>
              <a:gd name="connsiteX8991" fmla="*/ 4253333 w 8014260"/>
              <a:gd name="connsiteY8991" fmla="*/ 2923429 h 4925968"/>
              <a:gd name="connsiteX8992" fmla="*/ 4230633 w 8014260"/>
              <a:gd name="connsiteY8992" fmla="*/ 2930081 h 4925968"/>
              <a:gd name="connsiteX8993" fmla="*/ 4251962 w 8014260"/>
              <a:gd name="connsiteY8993" fmla="*/ 2916160 h 4925968"/>
              <a:gd name="connsiteX8994" fmla="*/ 4274387 w 8014260"/>
              <a:gd name="connsiteY8994" fmla="*/ 2909233 h 4925968"/>
              <a:gd name="connsiteX8995" fmla="*/ 2693344 w 8014260"/>
              <a:gd name="connsiteY8995" fmla="*/ 2908341 h 4925968"/>
              <a:gd name="connsiteX8996" fmla="*/ 2704043 w 8014260"/>
              <a:gd name="connsiteY8996" fmla="*/ 2921920 h 4925968"/>
              <a:gd name="connsiteX8997" fmla="*/ 2698830 w 8014260"/>
              <a:gd name="connsiteY8997" fmla="*/ 2937213 h 4925968"/>
              <a:gd name="connsiteX8998" fmla="*/ 2686555 w 8014260"/>
              <a:gd name="connsiteY8998" fmla="*/ 2926583 h 4925968"/>
              <a:gd name="connsiteX8999" fmla="*/ 2693344 w 8014260"/>
              <a:gd name="connsiteY8999" fmla="*/ 2908341 h 4925968"/>
              <a:gd name="connsiteX9000" fmla="*/ 6728592 w 8014260"/>
              <a:gd name="connsiteY9000" fmla="*/ 2908067 h 4925968"/>
              <a:gd name="connsiteX9001" fmla="*/ 6760893 w 8014260"/>
              <a:gd name="connsiteY9001" fmla="*/ 2927818 h 4925968"/>
              <a:gd name="connsiteX9002" fmla="*/ 6734901 w 8014260"/>
              <a:gd name="connsiteY9002" fmla="*/ 2953741 h 4925968"/>
              <a:gd name="connsiteX9003" fmla="*/ 6700748 w 8014260"/>
              <a:gd name="connsiteY9003" fmla="*/ 2933305 h 4925968"/>
              <a:gd name="connsiteX9004" fmla="*/ 6728592 w 8014260"/>
              <a:gd name="connsiteY9004" fmla="*/ 2908067 h 4925968"/>
              <a:gd name="connsiteX9005" fmla="*/ 5876828 w 8014260"/>
              <a:gd name="connsiteY9005" fmla="*/ 2908066 h 4925968"/>
              <a:gd name="connsiteX9006" fmla="*/ 5909540 w 8014260"/>
              <a:gd name="connsiteY9006" fmla="*/ 2934058 h 4925968"/>
              <a:gd name="connsiteX9007" fmla="*/ 5884646 w 8014260"/>
              <a:gd name="connsiteY9007" fmla="*/ 2968760 h 4925968"/>
              <a:gd name="connsiteX9008" fmla="*/ 5852070 w 8014260"/>
              <a:gd name="connsiteY9008" fmla="*/ 2942013 h 4925968"/>
              <a:gd name="connsiteX9009" fmla="*/ 5876828 w 8014260"/>
              <a:gd name="connsiteY9009" fmla="*/ 2908066 h 4925968"/>
              <a:gd name="connsiteX9010" fmla="*/ 79554 w 8014260"/>
              <a:gd name="connsiteY9010" fmla="*/ 2907861 h 4925968"/>
              <a:gd name="connsiteX9011" fmla="*/ 80996 w 8014260"/>
              <a:gd name="connsiteY9011" fmla="*/ 2909096 h 4925968"/>
              <a:gd name="connsiteX9012" fmla="*/ 77017 w 8014260"/>
              <a:gd name="connsiteY9012" fmla="*/ 2911428 h 4925968"/>
              <a:gd name="connsiteX9013" fmla="*/ 75371 w 8014260"/>
              <a:gd name="connsiteY9013" fmla="*/ 2910399 h 4925968"/>
              <a:gd name="connsiteX9014" fmla="*/ 79554 w 8014260"/>
              <a:gd name="connsiteY9014" fmla="*/ 2907861 h 4925968"/>
              <a:gd name="connsiteX9015" fmla="*/ 3606761 w 8014260"/>
              <a:gd name="connsiteY9015" fmla="*/ 2907655 h 4925968"/>
              <a:gd name="connsiteX9016" fmla="*/ 3598600 w 8014260"/>
              <a:gd name="connsiteY9016" fmla="*/ 2916776 h 4925968"/>
              <a:gd name="connsiteX9017" fmla="*/ 3586118 w 8014260"/>
              <a:gd name="connsiteY9017" fmla="*/ 2917119 h 4925968"/>
              <a:gd name="connsiteX9018" fmla="*/ 3595720 w 8014260"/>
              <a:gd name="connsiteY9018" fmla="*/ 2909370 h 4925968"/>
              <a:gd name="connsiteX9019" fmla="*/ 3606761 w 8014260"/>
              <a:gd name="connsiteY9019" fmla="*/ 2907655 h 4925968"/>
              <a:gd name="connsiteX9020" fmla="*/ 3669306 w 8014260"/>
              <a:gd name="connsiteY9020" fmla="*/ 2906969 h 4925968"/>
              <a:gd name="connsiteX9021" fmla="*/ 3680691 w 8014260"/>
              <a:gd name="connsiteY9021" fmla="*/ 2908821 h 4925968"/>
              <a:gd name="connsiteX9022" fmla="*/ 3668895 w 8014260"/>
              <a:gd name="connsiteY9022" fmla="*/ 2919520 h 4925968"/>
              <a:gd name="connsiteX9023" fmla="*/ 3658608 w 8014260"/>
              <a:gd name="connsiteY9023" fmla="*/ 2917668 h 4925968"/>
              <a:gd name="connsiteX9024" fmla="*/ 3669306 w 8014260"/>
              <a:gd name="connsiteY9024" fmla="*/ 2906969 h 4925968"/>
              <a:gd name="connsiteX9025" fmla="*/ 5387098 w 8014260"/>
              <a:gd name="connsiteY9025" fmla="*/ 2906901 h 4925968"/>
              <a:gd name="connsiteX9026" fmla="*/ 5419124 w 8014260"/>
              <a:gd name="connsiteY9026" fmla="*/ 2930630 h 4925968"/>
              <a:gd name="connsiteX9027" fmla="*/ 5394504 w 8014260"/>
              <a:gd name="connsiteY9027" fmla="*/ 2965469 h 4925968"/>
              <a:gd name="connsiteX9028" fmla="*/ 5363437 w 8014260"/>
              <a:gd name="connsiteY9028" fmla="*/ 2938722 h 4925968"/>
              <a:gd name="connsiteX9029" fmla="*/ 5387098 w 8014260"/>
              <a:gd name="connsiteY9029" fmla="*/ 2906901 h 4925968"/>
              <a:gd name="connsiteX9030" fmla="*/ 5042826 w 8014260"/>
              <a:gd name="connsiteY9030" fmla="*/ 2904844 h 4925968"/>
              <a:gd name="connsiteX9031" fmla="*/ 5073619 w 8014260"/>
              <a:gd name="connsiteY9031" fmla="*/ 2923566 h 4925968"/>
              <a:gd name="connsiteX9032" fmla="*/ 5049341 w 8014260"/>
              <a:gd name="connsiteY9032" fmla="*/ 2958679 h 4925968"/>
              <a:gd name="connsiteX9033" fmla="*/ 5020126 w 8014260"/>
              <a:gd name="connsiteY9033" fmla="*/ 2937899 h 4925968"/>
              <a:gd name="connsiteX9034" fmla="*/ 5042826 w 8014260"/>
              <a:gd name="connsiteY9034" fmla="*/ 2904844 h 4925968"/>
              <a:gd name="connsiteX9035" fmla="*/ 4226313 w 8014260"/>
              <a:gd name="connsiteY9035" fmla="*/ 2903952 h 4925968"/>
              <a:gd name="connsiteX9036" fmla="*/ 4211568 w 8014260"/>
              <a:gd name="connsiteY9036" fmla="*/ 2911153 h 4925968"/>
              <a:gd name="connsiteX9037" fmla="*/ 4191680 w 8014260"/>
              <a:gd name="connsiteY9037" fmla="*/ 2919657 h 4925968"/>
              <a:gd name="connsiteX9038" fmla="*/ 4205121 w 8014260"/>
              <a:gd name="connsiteY9038" fmla="*/ 2912868 h 4925968"/>
              <a:gd name="connsiteX9039" fmla="*/ 4226313 w 8014260"/>
              <a:gd name="connsiteY9039" fmla="*/ 2903952 h 4925968"/>
              <a:gd name="connsiteX9040" fmla="*/ 4127420 w 8014260"/>
              <a:gd name="connsiteY9040" fmla="*/ 2903814 h 4925968"/>
              <a:gd name="connsiteX9041" fmla="*/ 4112264 w 8014260"/>
              <a:gd name="connsiteY9041" fmla="*/ 2914307 h 4925968"/>
              <a:gd name="connsiteX9042" fmla="*/ 4097999 w 8014260"/>
              <a:gd name="connsiteY9042" fmla="*/ 2916365 h 4925968"/>
              <a:gd name="connsiteX9043" fmla="*/ 4111784 w 8014260"/>
              <a:gd name="connsiteY9043" fmla="*/ 2906626 h 4925968"/>
              <a:gd name="connsiteX9044" fmla="*/ 4127420 w 8014260"/>
              <a:gd name="connsiteY9044" fmla="*/ 2903814 h 4925968"/>
              <a:gd name="connsiteX9045" fmla="*/ 1196383 w 8014260"/>
              <a:gd name="connsiteY9045" fmla="*/ 2903403 h 4925968"/>
              <a:gd name="connsiteX9046" fmla="*/ 1211266 w 8014260"/>
              <a:gd name="connsiteY9046" fmla="*/ 2916845 h 4925968"/>
              <a:gd name="connsiteX9047" fmla="*/ 1197893 w 8014260"/>
              <a:gd name="connsiteY9047" fmla="*/ 2925692 h 4925968"/>
              <a:gd name="connsiteX9048" fmla="*/ 1182941 w 8014260"/>
              <a:gd name="connsiteY9048" fmla="*/ 2912593 h 4925968"/>
              <a:gd name="connsiteX9049" fmla="*/ 1196383 w 8014260"/>
              <a:gd name="connsiteY9049" fmla="*/ 2903403 h 4925968"/>
              <a:gd name="connsiteX9050" fmla="*/ 7532760 w 8014260"/>
              <a:gd name="connsiteY9050" fmla="*/ 2902444 h 4925968"/>
              <a:gd name="connsiteX9051" fmla="*/ 7505739 w 8014260"/>
              <a:gd name="connsiteY9051" fmla="*/ 2961148 h 4925968"/>
              <a:gd name="connsiteX9052" fmla="*/ 7474398 w 8014260"/>
              <a:gd name="connsiteY9052" fmla="*/ 2991872 h 4925968"/>
              <a:gd name="connsiteX9053" fmla="*/ 7501556 w 8014260"/>
              <a:gd name="connsiteY9053" fmla="*/ 2942083 h 4925968"/>
              <a:gd name="connsiteX9054" fmla="*/ 7532760 w 8014260"/>
              <a:gd name="connsiteY9054" fmla="*/ 2902444 h 4925968"/>
              <a:gd name="connsiteX9055" fmla="*/ 4237422 w 8014260"/>
              <a:gd name="connsiteY9055" fmla="*/ 2901277 h 4925968"/>
              <a:gd name="connsiteX9056" fmla="*/ 4220415 w 8014260"/>
              <a:gd name="connsiteY9056" fmla="*/ 2909164 h 4925968"/>
              <a:gd name="connsiteX9057" fmla="*/ 4200526 w 8014260"/>
              <a:gd name="connsiteY9057" fmla="*/ 2918079 h 4925968"/>
              <a:gd name="connsiteX9058" fmla="*/ 4217260 w 8014260"/>
              <a:gd name="connsiteY9058" fmla="*/ 2910261 h 4925968"/>
              <a:gd name="connsiteX9059" fmla="*/ 4237422 w 8014260"/>
              <a:gd name="connsiteY9059" fmla="*/ 2901277 h 4925968"/>
              <a:gd name="connsiteX9060" fmla="*/ 4214243 w 8014260"/>
              <a:gd name="connsiteY9060" fmla="*/ 2901004 h 4925968"/>
              <a:gd name="connsiteX9061" fmla="*/ 4197578 w 8014260"/>
              <a:gd name="connsiteY9061" fmla="*/ 2909987 h 4925968"/>
              <a:gd name="connsiteX9062" fmla="*/ 4181530 w 8014260"/>
              <a:gd name="connsiteY9062" fmla="*/ 2915680 h 4925968"/>
              <a:gd name="connsiteX9063" fmla="*/ 4196480 w 8014260"/>
              <a:gd name="connsiteY9063" fmla="*/ 2907107 h 4925968"/>
              <a:gd name="connsiteX9064" fmla="*/ 4214243 w 8014260"/>
              <a:gd name="connsiteY9064" fmla="*/ 2901004 h 4925968"/>
              <a:gd name="connsiteX9065" fmla="*/ 550701 w 8014260"/>
              <a:gd name="connsiteY9065" fmla="*/ 2900934 h 4925968"/>
              <a:gd name="connsiteX9066" fmla="*/ 544533 w 8014260"/>
              <a:gd name="connsiteY9066" fmla="*/ 2914719 h 4925968"/>
              <a:gd name="connsiteX9067" fmla="*/ 533213 w 8014260"/>
              <a:gd name="connsiteY9067" fmla="*/ 2925623 h 4925968"/>
              <a:gd name="connsiteX9068" fmla="*/ 540417 w 8014260"/>
              <a:gd name="connsiteY9068" fmla="*/ 2909644 h 4925968"/>
              <a:gd name="connsiteX9069" fmla="*/ 550701 w 8014260"/>
              <a:gd name="connsiteY9069" fmla="*/ 2900934 h 4925968"/>
              <a:gd name="connsiteX9070" fmla="*/ 7145077 w 8014260"/>
              <a:gd name="connsiteY9070" fmla="*/ 2899906 h 4925968"/>
              <a:gd name="connsiteX9071" fmla="*/ 7177035 w 8014260"/>
              <a:gd name="connsiteY9071" fmla="*/ 2919725 h 4925968"/>
              <a:gd name="connsiteX9072" fmla="*/ 7151112 w 8014260"/>
              <a:gd name="connsiteY9072" fmla="*/ 2935910 h 4925968"/>
              <a:gd name="connsiteX9073" fmla="*/ 7117302 w 8014260"/>
              <a:gd name="connsiteY9073" fmla="*/ 2915816 h 4925968"/>
              <a:gd name="connsiteX9074" fmla="*/ 7145077 w 8014260"/>
              <a:gd name="connsiteY9074" fmla="*/ 2899906 h 4925968"/>
              <a:gd name="connsiteX9075" fmla="*/ 3446970 w 8014260"/>
              <a:gd name="connsiteY9075" fmla="*/ 2899769 h 4925968"/>
              <a:gd name="connsiteX9076" fmla="*/ 3458766 w 8014260"/>
              <a:gd name="connsiteY9076" fmla="*/ 2901484 h 4925968"/>
              <a:gd name="connsiteX9077" fmla="*/ 3450536 w 8014260"/>
              <a:gd name="connsiteY9077" fmla="*/ 2908273 h 4925968"/>
              <a:gd name="connsiteX9078" fmla="*/ 3440112 w 8014260"/>
              <a:gd name="connsiteY9078" fmla="*/ 2905598 h 4925968"/>
              <a:gd name="connsiteX9079" fmla="*/ 3446970 w 8014260"/>
              <a:gd name="connsiteY9079" fmla="*/ 2899769 h 4925968"/>
              <a:gd name="connsiteX9080" fmla="*/ 466691 w 8014260"/>
              <a:gd name="connsiteY9080" fmla="*/ 2898877 h 4925968"/>
              <a:gd name="connsiteX9081" fmla="*/ 458668 w 8014260"/>
              <a:gd name="connsiteY9081" fmla="*/ 2913347 h 4925968"/>
              <a:gd name="connsiteX9082" fmla="*/ 449613 w 8014260"/>
              <a:gd name="connsiteY9082" fmla="*/ 2921371 h 4925968"/>
              <a:gd name="connsiteX9083" fmla="*/ 454483 w 8014260"/>
              <a:gd name="connsiteY9083" fmla="*/ 2911290 h 4925968"/>
              <a:gd name="connsiteX9084" fmla="*/ 466691 w 8014260"/>
              <a:gd name="connsiteY9084" fmla="*/ 2898877 h 4925968"/>
              <a:gd name="connsiteX9085" fmla="*/ 2089223 w 8014260"/>
              <a:gd name="connsiteY9085" fmla="*/ 2898671 h 4925968"/>
              <a:gd name="connsiteX9086" fmla="*/ 2101567 w 8014260"/>
              <a:gd name="connsiteY9086" fmla="*/ 2914308 h 4925968"/>
              <a:gd name="connsiteX9087" fmla="*/ 2093612 w 8014260"/>
              <a:gd name="connsiteY9087" fmla="*/ 2922057 h 4925968"/>
              <a:gd name="connsiteX9088" fmla="*/ 2082576 w 8014260"/>
              <a:gd name="connsiteY9088" fmla="*/ 2905392 h 4925968"/>
              <a:gd name="connsiteX9089" fmla="*/ 2089223 w 8014260"/>
              <a:gd name="connsiteY9089" fmla="*/ 2898671 h 4925968"/>
              <a:gd name="connsiteX9090" fmla="*/ 4261357 w 8014260"/>
              <a:gd name="connsiteY9090" fmla="*/ 2898329 h 4925968"/>
              <a:gd name="connsiteX9091" fmla="*/ 4242909 w 8014260"/>
              <a:gd name="connsiteY9091" fmla="*/ 2908890 h 4925968"/>
              <a:gd name="connsiteX9092" fmla="*/ 4220209 w 8014260"/>
              <a:gd name="connsiteY9092" fmla="*/ 2917668 h 4925968"/>
              <a:gd name="connsiteX9093" fmla="*/ 4240372 w 8014260"/>
              <a:gd name="connsiteY9093" fmla="*/ 2906627 h 4925968"/>
              <a:gd name="connsiteX9094" fmla="*/ 4261357 w 8014260"/>
              <a:gd name="connsiteY9094" fmla="*/ 2898329 h 4925968"/>
              <a:gd name="connsiteX9095" fmla="*/ 6868288 w 8014260"/>
              <a:gd name="connsiteY9095" fmla="*/ 2898259 h 4925968"/>
              <a:gd name="connsiteX9096" fmla="*/ 6899972 w 8014260"/>
              <a:gd name="connsiteY9096" fmla="*/ 2917942 h 4925968"/>
              <a:gd name="connsiteX9097" fmla="*/ 6873432 w 8014260"/>
              <a:gd name="connsiteY9097" fmla="*/ 2940368 h 4925968"/>
              <a:gd name="connsiteX9098" fmla="*/ 6840102 w 8014260"/>
              <a:gd name="connsiteY9098" fmla="*/ 2921988 h 4925968"/>
              <a:gd name="connsiteX9099" fmla="*/ 6868288 w 8014260"/>
              <a:gd name="connsiteY9099" fmla="*/ 2898259 h 4925968"/>
              <a:gd name="connsiteX9100" fmla="*/ 1647092 w 8014260"/>
              <a:gd name="connsiteY9100" fmla="*/ 2897574 h 4925968"/>
              <a:gd name="connsiteX9101" fmla="*/ 1663000 w 8014260"/>
              <a:gd name="connsiteY9101" fmla="*/ 2914514 h 4925968"/>
              <a:gd name="connsiteX9102" fmla="*/ 1652921 w 8014260"/>
              <a:gd name="connsiteY9102" fmla="*/ 2917668 h 4925968"/>
              <a:gd name="connsiteX9103" fmla="*/ 1637353 w 8014260"/>
              <a:gd name="connsiteY9103" fmla="*/ 2901003 h 4925968"/>
              <a:gd name="connsiteX9104" fmla="*/ 1647092 w 8014260"/>
              <a:gd name="connsiteY9104" fmla="*/ 2897574 h 4925968"/>
              <a:gd name="connsiteX9105" fmla="*/ 375340 w 8014260"/>
              <a:gd name="connsiteY9105" fmla="*/ 2897574 h 4925968"/>
              <a:gd name="connsiteX9106" fmla="*/ 372117 w 8014260"/>
              <a:gd name="connsiteY9106" fmla="*/ 2903883 h 4925968"/>
              <a:gd name="connsiteX9107" fmla="*/ 366494 w 8014260"/>
              <a:gd name="connsiteY9107" fmla="*/ 2907107 h 4925968"/>
              <a:gd name="connsiteX9108" fmla="*/ 369854 w 8014260"/>
              <a:gd name="connsiteY9108" fmla="*/ 2899837 h 4925968"/>
              <a:gd name="connsiteX9109" fmla="*/ 375340 w 8014260"/>
              <a:gd name="connsiteY9109" fmla="*/ 2897574 h 4925968"/>
              <a:gd name="connsiteX9110" fmla="*/ 4249287 w 8014260"/>
              <a:gd name="connsiteY9110" fmla="*/ 2897437 h 4925968"/>
              <a:gd name="connsiteX9111" fmla="*/ 4230427 w 8014260"/>
              <a:gd name="connsiteY9111" fmla="*/ 2906695 h 4925968"/>
              <a:gd name="connsiteX9112" fmla="*/ 4210745 w 8014260"/>
              <a:gd name="connsiteY9112" fmla="*/ 2915336 h 4925968"/>
              <a:gd name="connsiteX9113" fmla="*/ 4228096 w 8014260"/>
              <a:gd name="connsiteY9113" fmla="*/ 2906832 h 4925968"/>
              <a:gd name="connsiteX9114" fmla="*/ 4249287 w 8014260"/>
              <a:gd name="connsiteY9114" fmla="*/ 2897437 h 4925968"/>
              <a:gd name="connsiteX9115" fmla="*/ 7006272 w 8014260"/>
              <a:gd name="connsiteY9115" fmla="*/ 2895105 h 4925968"/>
              <a:gd name="connsiteX9116" fmla="*/ 7038641 w 8014260"/>
              <a:gd name="connsiteY9116" fmla="*/ 2914308 h 4925968"/>
              <a:gd name="connsiteX9117" fmla="*/ 7013130 w 8014260"/>
              <a:gd name="connsiteY9117" fmla="*/ 2933990 h 4925968"/>
              <a:gd name="connsiteX9118" fmla="*/ 6978840 w 8014260"/>
              <a:gd name="connsiteY9118" fmla="*/ 2914445 h 4925968"/>
              <a:gd name="connsiteX9119" fmla="*/ 7006272 w 8014260"/>
              <a:gd name="connsiteY9119" fmla="*/ 2895105 h 4925968"/>
              <a:gd name="connsiteX9120" fmla="*/ 2286802 w 8014260"/>
              <a:gd name="connsiteY9120" fmla="*/ 2894900 h 4925968"/>
              <a:gd name="connsiteX9121" fmla="*/ 2298460 w 8014260"/>
              <a:gd name="connsiteY9121" fmla="*/ 2910468 h 4925968"/>
              <a:gd name="connsiteX9122" fmla="*/ 2291808 w 8014260"/>
              <a:gd name="connsiteY9122" fmla="*/ 2919040 h 4925968"/>
              <a:gd name="connsiteX9123" fmla="*/ 2279327 w 8014260"/>
              <a:gd name="connsiteY9123" fmla="*/ 2904158 h 4925968"/>
              <a:gd name="connsiteX9124" fmla="*/ 2286802 w 8014260"/>
              <a:gd name="connsiteY9124" fmla="*/ 2894900 h 4925968"/>
              <a:gd name="connsiteX9125" fmla="*/ 6371976 w 8014260"/>
              <a:gd name="connsiteY9125" fmla="*/ 2894831 h 4925968"/>
              <a:gd name="connsiteX9126" fmla="*/ 6405511 w 8014260"/>
              <a:gd name="connsiteY9126" fmla="*/ 2916845 h 4925968"/>
              <a:gd name="connsiteX9127" fmla="*/ 6377393 w 8014260"/>
              <a:gd name="connsiteY9127" fmla="*/ 2947706 h 4925968"/>
              <a:gd name="connsiteX9128" fmla="*/ 6345435 w 8014260"/>
              <a:gd name="connsiteY9128" fmla="*/ 2924252 h 4925968"/>
              <a:gd name="connsiteX9129" fmla="*/ 6371976 w 8014260"/>
              <a:gd name="connsiteY9129" fmla="*/ 2894831 h 4925968"/>
              <a:gd name="connsiteX9130" fmla="*/ 2828584 w 8014260"/>
              <a:gd name="connsiteY9130" fmla="*/ 2892431 h 4925968"/>
              <a:gd name="connsiteX9131" fmla="*/ 2839214 w 8014260"/>
              <a:gd name="connsiteY9131" fmla="*/ 2905393 h 4925968"/>
              <a:gd name="connsiteX9132" fmla="*/ 2833933 w 8014260"/>
              <a:gd name="connsiteY9132" fmla="*/ 2919246 h 4925968"/>
              <a:gd name="connsiteX9133" fmla="*/ 2821658 w 8014260"/>
              <a:gd name="connsiteY9133" fmla="*/ 2908890 h 4925968"/>
              <a:gd name="connsiteX9134" fmla="*/ 2828584 w 8014260"/>
              <a:gd name="connsiteY9134" fmla="*/ 2892431 h 4925968"/>
              <a:gd name="connsiteX9135" fmla="*/ 5526521 w 8014260"/>
              <a:gd name="connsiteY9135" fmla="*/ 2890442 h 4925968"/>
              <a:gd name="connsiteX9136" fmla="*/ 5556148 w 8014260"/>
              <a:gd name="connsiteY9136" fmla="*/ 2916708 h 4925968"/>
              <a:gd name="connsiteX9137" fmla="*/ 5530773 w 8014260"/>
              <a:gd name="connsiteY9137" fmla="*/ 2948941 h 4925968"/>
              <a:gd name="connsiteX9138" fmla="*/ 5499706 w 8014260"/>
              <a:gd name="connsiteY9138" fmla="*/ 2922949 h 4925968"/>
              <a:gd name="connsiteX9139" fmla="*/ 5526521 w 8014260"/>
              <a:gd name="connsiteY9139" fmla="*/ 2890442 h 4925968"/>
              <a:gd name="connsiteX9140" fmla="*/ 4347013 w 8014260"/>
              <a:gd name="connsiteY9140" fmla="*/ 2887904 h 4925968"/>
              <a:gd name="connsiteX9141" fmla="*/ 4325616 w 8014260"/>
              <a:gd name="connsiteY9141" fmla="*/ 2904020 h 4925968"/>
              <a:gd name="connsiteX9142" fmla="*/ 4303122 w 8014260"/>
              <a:gd name="connsiteY9142" fmla="*/ 2909027 h 4925968"/>
              <a:gd name="connsiteX9143" fmla="*/ 4323147 w 8014260"/>
              <a:gd name="connsiteY9143" fmla="*/ 2894282 h 4925968"/>
              <a:gd name="connsiteX9144" fmla="*/ 4347013 w 8014260"/>
              <a:gd name="connsiteY9144" fmla="*/ 2887904 h 4925968"/>
              <a:gd name="connsiteX9145" fmla="*/ 2966086 w 8014260"/>
              <a:gd name="connsiteY9145" fmla="*/ 2887356 h 4925968"/>
              <a:gd name="connsiteX9146" fmla="*/ 2975345 w 8014260"/>
              <a:gd name="connsiteY9146" fmla="*/ 2897163 h 4925968"/>
              <a:gd name="connsiteX9147" fmla="*/ 2968693 w 8014260"/>
              <a:gd name="connsiteY9147" fmla="*/ 2911221 h 4925968"/>
              <a:gd name="connsiteX9148" fmla="*/ 2957857 w 8014260"/>
              <a:gd name="connsiteY9148" fmla="*/ 2899494 h 4925968"/>
              <a:gd name="connsiteX9149" fmla="*/ 2966086 w 8014260"/>
              <a:gd name="connsiteY9149" fmla="*/ 2887356 h 4925968"/>
              <a:gd name="connsiteX9150" fmla="*/ 4201007 w 8014260"/>
              <a:gd name="connsiteY9150" fmla="*/ 2886464 h 4925968"/>
              <a:gd name="connsiteX9151" fmla="*/ 4187085 w 8014260"/>
              <a:gd name="connsiteY9151" fmla="*/ 2895722 h 4925968"/>
              <a:gd name="connsiteX9152" fmla="*/ 4170557 w 8014260"/>
              <a:gd name="connsiteY9152" fmla="*/ 2899632 h 4925968"/>
              <a:gd name="connsiteX9153" fmla="*/ 4185576 w 8014260"/>
              <a:gd name="connsiteY9153" fmla="*/ 2889893 h 4925968"/>
              <a:gd name="connsiteX9154" fmla="*/ 4201007 w 8014260"/>
              <a:gd name="connsiteY9154" fmla="*/ 2886464 h 4925968"/>
              <a:gd name="connsiteX9155" fmla="*/ 1708539 w 8014260"/>
              <a:gd name="connsiteY9155" fmla="*/ 2886327 h 4925968"/>
              <a:gd name="connsiteX9156" fmla="*/ 1723077 w 8014260"/>
              <a:gd name="connsiteY9156" fmla="*/ 2902237 h 4925968"/>
              <a:gd name="connsiteX9157" fmla="*/ 1713137 w 8014260"/>
              <a:gd name="connsiteY9157" fmla="*/ 2904981 h 4925968"/>
              <a:gd name="connsiteX9158" fmla="*/ 1698527 w 8014260"/>
              <a:gd name="connsiteY9158" fmla="*/ 2889207 h 4925968"/>
              <a:gd name="connsiteX9159" fmla="*/ 1708539 w 8014260"/>
              <a:gd name="connsiteY9159" fmla="*/ 2886327 h 4925968"/>
              <a:gd name="connsiteX9160" fmla="*/ 6016663 w 8014260"/>
              <a:gd name="connsiteY9160" fmla="*/ 2884887 h 4925968"/>
              <a:gd name="connsiteX9161" fmla="*/ 6048346 w 8014260"/>
              <a:gd name="connsiteY9161" fmla="*/ 2911084 h 4925968"/>
              <a:gd name="connsiteX9162" fmla="*/ 6022149 w 8014260"/>
              <a:gd name="connsiteY9162" fmla="*/ 2943591 h 4925968"/>
              <a:gd name="connsiteX9163" fmla="*/ 5990602 w 8014260"/>
              <a:gd name="connsiteY9163" fmla="*/ 2916776 h 4925968"/>
              <a:gd name="connsiteX9164" fmla="*/ 6016663 w 8014260"/>
              <a:gd name="connsiteY9164" fmla="*/ 2884887 h 4925968"/>
              <a:gd name="connsiteX9165" fmla="*/ 1382227 w 8014260"/>
              <a:gd name="connsiteY9165" fmla="*/ 2884604 h 4925968"/>
              <a:gd name="connsiteX9166" fmla="*/ 1391839 w 8014260"/>
              <a:gd name="connsiteY9166" fmla="*/ 2885024 h 4925968"/>
              <a:gd name="connsiteX9167" fmla="*/ 1406169 w 8014260"/>
              <a:gd name="connsiteY9167" fmla="*/ 2899494 h 4925968"/>
              <a:gd name="connsiteX9168" fmla="*/ 1392797 w 8014260"/>
              <a:gd name="connsiteY9168" fmla="*/ 2904638 h 4925968"/>
              <a:gd name="connsiteX9169" fmla="*/ 1378742 w 8014260"/>
              <a:gd name="connsiteY9169" fmla="*/ 2890305 h 4925968"/>
              <a:gd name="connsiteX9170" fmla="*/ 1382227 w 8014260"/>
              <a:gd name="connsiteY9170" fmla="*/ 2884604 h 4925968"/>
              <a:gd name="connsiteX9171" fmla="*/ 3102218 w 8014260"/>
              <a:gd name="connsiteY9171" fmla="*/ 2883309 h 4925968"/>
              <a:gd name="connsiteX9172" fmla="*/ 3114700 w 8014260"/>
              <a:gd name="connsiteY9172" fmla="*/ 2891127 h 4925968"/>
              <a:gd name="connsiteX9173" fmla="*/ 3104275 w 8014260"/>
              <a:gd name="connsiteY9173" fmla="*/ 2899974 h 4925968"/>
              <a:gd name="connsiteX9174" fmla="*/ 3093440 w 8014260"/>
              <a:gd name="connsiteY9174" fmla="*/ 2890716 h 4925968"/>
              <a:gd name="connsiteX9175" fmla="*/ 3102218 w 8014260"/>
              <a:gd name="connsiteY9175" fmla="*/ 2883309 h 4925968"/>
              <a:gd name="connsiteX9176" fmla="*/ 7345331 w 8014260"/>
              <a:gd name="connsiteY9176" fmla="*/ 2883104 h 4925968"/>
              <a:gd name="connsiteX9177" fmla="*/ 7377495 w 8014260"/>
              <a:gd name="connsiteY9177" fmla="*/ 2906490 h 4925968"/>
              <a:gd name="connsiteX9178" fmla="*/ 7348828 w 8014260"/>
              <a:gd name="connsiteY9178" fmla="*/ 2917051 h 4925968"/>
              <a:gd name="connsiteX9179" fmla="*/ 7318516 w 8014260"/>
              <a:gd name="connsiteY9179" fmla="*/ 2895929 h 4925968"/>
              <a:gd name="connsiteX9180" fmla="*/ 7345331 w 8014260"/>
              <a:gd name="connsiteY9180" fmla="*/ 2883104 h 4925968"/>
              <a:gd name="connsiteX9181" fmla="*/ 704323 w 8014260"/>
              <a:gd name="connsiteY9181" fmla="*/ 2881527 h 4925968"/>
              <a:gd name="connsiteX9182" fmla="*/ 708849 w 8014260"/>
              <a:gd name="connsiteY9182" fmla="*/ 2882144 h 4925968"/>
              <a:gd name="connsiteX9183" fmla="*/ 698972 w 8014260"/>
              <a:gd name="connsiteY9183" fmla="*/ 2902169 h 4925968"/>
              <a:gd name="connsiteX9184" fmla="*/ 688071 w 8014260"/>
              <a:gd name="connsiteY9184" fmla="*/ 2908342 h 4925968"/>
              <a:gd name="connsiteX9185" fmla="*/ 696505 w 8014260"/>
              <a:gd name="connsiteY9185" fmla="*/ 2888728 h 4925968"/>
              <a:gd name="connsiteX9186" fmla="*/ 704323 w 8014260"/>
              <a:gd name="connsiteY9186" fmla="*/ 2881527 h 4925968"/>
              <a:gd name="connsiteX9187" fmla="*/ 3237252 w 8014260"/>
              <a:gd name="connsiteY9187" fmla="*/ 2879880 h 4925968"/>
              <a:gd name="connsiteX9188" fmla="*/ 3248567 w 8014260"/>
              <a:gd name="connsiteY9188" fmla="*/ 2886738 h 4925968"/>
              <a:gd name="connsiteX9189" fmla="*/ 3241641 w 8014260"/>
              <a:gd name="connsiteY9189" fmla="*/ 2893254 h 4925968"/>
              <a:gd name="connsiteX9190" fmla="*/ 3229502 w 8014260"/>
              <a:gd name="connsiteY9190" fmla="*/ 2887081 h 4925968"/>
              <a:gd name="connsiteX9191" fmla="*/ 3237252 w 8014260"/>
              <a:gd name="connsiteY9191" fmla="*/ 2879880 h 4925968"/>
              <a:gd name="connsiteX9192" fmla="*/ 4780730 w 8014260"/>
              <a:gd name="connsiteY9192" fmla="*/ 2878269 h 4925968"/>
              <a:gd name="connsiteX9193" fmla="*/ 4789971 w 8014260"/>
              <a:gd name="connsiteY9193" fmla="*/ 2891402 h 4925968"/>
              <a:gd name="connsiteX9194" fmla="*/ 4766037 w 8014260"/>
              <a:gd name="connsiteY9194" fmla="*/ 2922331 h 4925968"/>
              <a:gd name="connsiteX9195" fmla="*/ 4738399 w 8014260"/>
              <a:gd name="connsiteY9195" fmla="*/ 2910399 h 4925968"/>
              <a:gd name="connsiteX9196" fmla="*/ 4760688 w 8014260"/>
              <a:gd name="connsiteY9196" fmla="*/ 2879332 h 4925968"/>
              <a:gd name="connsiteX9197" fmla="*/ 4780730 w 8014260"/>
              <a:gd name="connsiteY9197" fmla="*/ 2878269 h 4925968"/>
              <a:gd name="connsiteX9198" fmla="*/ 988241 w 8014260"/>
              <a:gd name="connsiteY9198" fmla="*/ 2877892 h 4925968"/>
              <a:gd name="connsiteX9199" fmla="*/ 1002509 w 8014260"/>
              <a:gd name="connsiteY9199" fmla="*/ 2884955 h 4925968"/>
              <a:gd name="connsiteX9200" fmla="*/ 989683 w 8014260"/>
              <a:gd name="connsiteY9200" fmla="*/ 2898671 h 4925968"/>
              <a:gd name="connsiteX9201" fmla="*/ 975695 w 8014260"/>
              <a:gd name="connsiteY9201" fmla="*/ 2891676 h 4925968"/>
              <a:gd name="connsiteX9202" fmla="*/ 988241 w 8014260"/>
              <a:gd name="connsiteY9202" fmla="*/ 2877892 h 4925968"/>
              <a:gd name="connsiteX9203" fmla="*/ 6512084 w 8014260"/>
              <a:gd name="connsiteY9203" fmla="*/ 2875766 h 4925968"/>
              <a:gd name="connsiteX9204" fmla="*/ 6544660 w 8014260"/>
              <a:gd name="connsiteY9204" fmla="*/ 2895380 h 4925968"/>
              <a:gd name="connsiteX9205" fmla="*/ 6518874 w 8014260"/>
              <a:gd name="connsiteY9205" fmla="*/ 2925144 h 4925968"/>
              <a:gd name="connsiteX9206" fmla="*/ 6485064 w 8014260"/>
              <a:gd name="connsiteY9206" fmla="*/ 2904775 h 4925968"/>
              <a:gd name="connsiteX9207" fmla="*/ 6512084 w 8014260"/>
              <a:gd name="connsiteY9207" fmla="*/ 2875766 h 4925968"/>
              <a:gd name="connsiteX9208" fmla="*/ 4286526 w 8014260"/>
              <a:gd name="connsiteY9208" fmla="*/ 2874256 h 4925968"/>
              <a:gd name="connsiteX9209" fmla="*/ 4271438 w 8014260"/>
              <a:gd name="connsiteY9209" fmla="*/ 2881869 h 4925968"/>
              <a:gd name="connsiteX9210" fmla="*/ 4253059 w 8014260"/>
              <a:gd name="connsiteY9210" fmla="*/ 2889001 h 4925968"/>
              <a:gd name="connsiteX9211" fmla="*/ 4268353 w 8014260"/>
              <a:gd name="connsiteY9211" fmla="*/ 2881114 h 4925968"/>
              <a:gd name="connsiteX9212" fmla="*/ 4286526 w 8014260"/>
              <a:gd name="connsiteY9212" fmla="*/ 2874256 h 4925968"/>
              <a:gd name="connsiteX9213" fmla="*/ 1762137 w 8014260"/>
              <a:gd name="connsiteY9213" fmla="*/ 2874145 h 4925968"/>
              <a:gd name="connsiteX9214" fmla="*/ 1769576 w 8014260"/>
              <a:gd name="connsiteY9214" fmla="*/ 2875697 h 4925968"/>
              <a:gd name="connsiteX9215" fmla="*/ 1782948 w 8014260"/>
              <a:gd name="connsiteY9215" fmla="*/ 2892293 h 4925968"/>
              <a:gd name="connsiteX9216" fmla="*/ 1772249 w 8014260"/>
              <a:gd name="connsiteY9216" fmla="*/ 2893459 h 4925968"/>
              <a:gd name="connsiteX9217" fmla="*/ 1760453 w 8014260"/>
              <a:gd name="connsiteY9217" fmla="*/ 2879126 h 4925968"/>
              <a:gd name="connsiteX9218" fmla="*/ 1762137 w 8014260"/>
              <a:gd name="connsiteY9218" fmla="*/ 2874145 h 4925968"/>
              <a:gd name="connsiteX9219" fmla="*/ 3373589 w 8014260"/>
              <a:gd name="connsiteY9219" fmla="*/ 2873502 h 4925968"/>
              <a:gd name="connsiteX9220" fmla="*/ 3384767 w 8014260"/>
              <a:gd name="connsiteY9220" fmla="*/ 2878097 h 4925968"/>
              <a:gd name="connsiteX9221" fmla="*/ 3377772 w 8014260"/>
              <a:gd name="connsiteY9221" fmla="*/ 2883309 h 4925968"/>
              <a:gd name="connsiteX9222" fmla="*/ 3365771 w 8014260"/>
              <a:gd name="connsiteY9222" fmla="*/ 2879263 h 4925968"/>
              <a:gd name="connsiteX9223" fmla="*/ 3373589 w 8014260"/>
              <a:gd name="connsiteY9223" fmla="*/ 2873502 h 4925968"/>
              <a:gd name="connsiteX9224" fmla="*/ 4299144 w 8014260"/>
              <a:gd name="connsiteY9224" fmla="*/ 2873159 h 4925968"/>
              <a:gd name="connsiteX9225" fmla="*/ 4282068 w 8014260"/>
              <a:gd name="connsiteY9225" fmla="*/ 2880909 h 4925968"/>
              <a:gd name="connsiteX9226" fmla="*/ 4263483 w 8014260"/>
              <a:gd name="connsiteY9226" fmla="*/ 2888932 h 4925968"/>
              <a:gd name="connsiteX9227" fmla="*/ 4278913 w 8014260"/>
              <a:gd name="connsiteY9227" fmla="*/ 2881800 h 4925968"/>
              <a:gd name="connsiteX9228" fmla="*/ 4299144 w 8014260"/>
              <a:gd name="connsiteY9228" fmla="*/ 2873159 h 4925968"/>
              <a:gd name="connsiteX9229" fmla="*/ 5662378 w 8014260"/>
              <a:gd name="connsiteY9229" fmla="*/ 2871651 h 4925968"/>
              <a:gd name="connsiteX9230" fmla="*/ 5693376 w 8014260"/>
              <a:gd name="connsiteY9230" fmla="*/ 2895586 h 4925968"/>
              <a:gd name="connsiteX9231" fmla="*/ 5669442 w 8014260"/>
              <a:gd name="connsiteY9231" fmla="*/ 2929053 h 4925968"/>
              <a:gd name="connsiteX9232" fmla="*/ 5636660 w 8014260"/>
              <a:gd name="connsiteY9232" fmla="*/ 2902855 h 4925968"/>
              <a:gd name="connsiteX9233" fmla="*/ 5662378 w 8014260"/>
              <a:gd name="connsiteY9233" fmla="*/ 2871651 h 4925968"/>
              <a:gd name="connsiteX9234" fmla="*/ 4334463 w 8014260"/>
              <a:gd name="connsiteY9234" fmla="*/ 2870691 h 4925968"/>
              <a:gd name="connsiteX9235" fmla="*/ 4313958 w 8014260"/>
              <a:gd name="connsiteY9235" fmla="*/ 2882898 h 4925968"/>
              <a:gd name="connsiteX9236" fmla="*/ 4292218 w 8014260"/>
              <a:gd name="connsiteY9236" fmla="*/ 2890510 h 4925968"/>
              <a:gd name="connsiteX9237" fmla="*/ 4311009 w 8014260"/>
              <a:gd name="connsiteY9237" fmla="*/ 2879126 h 4925968"/>
              <a:gd name="connsiteX9238" fmla="*/ 4334463 w 8014260"/>
              <a:gd name="connsiteY9238" fmla="*/ 2870691 h 4925968"/>
              <a:gd name="connsiteX9239" fmla="*/ 4412353 w 8014260"/>
              <a:gd name="connsiteY9239" fmla="*/ 2870451 h 4925968"/>
              <a:gd name="connsiteX9240" fmla="*/ 4420463 w 8014260"/>
              <a:gd name="connsiteY9240" fmla="*/ 2871583 h 4925968"/>
              <a:gd name="connsiteX9241" fmla="*/ 4400094 w 8014260"/>
              <a:gd name="connsiteY9241" fmla="*/ 2888179 h 4925968"/>
              <a:gd name="connsiteX9242" fmla="*/ 4374583 w 8014260"/>
              <a:gd name="connsiteY9242" fmla="*/ 2892842 h 4925968"/>
              <a:gd name="connsiteX9243" fmla="*/ 4394882 w 8014260"/>
              <a:gd name="connsiteY9243" fmla="*/ 2876726 h 4925968"/>
              <a:gd name="connsiteX9244" fmla="*/ 4412353 w 8014260"/>
              <a:gd name="connsiteY9244" fmla="*/ 2870451 h 4925968"/>
              <a:gd name="connsiteX9245" fmla="*/ 5178203 w 8014260"/>
              <a:gd name="connsiteY9245" fmla="*/ 2870074 h 4925968"/>
              <a:gd name="connsiteX9246" fmla="*/ 5207555 w 8014260"/>
              <a:gd name="connsiteY9246" fmla="*/ 2888865 h 4925968"/>
              <a:gd name="connsiteX9247" fmla="*/ 5184649 w 8014260"/>
              <a:gd name="connsiteY9247" fmla="*/ 2922675 h 4925968"/>
              <a:gd name="connsiteX9248" fmla="*/ 5154131 w 8014260"/>
              <a:gd name="connsiteY9248" fmla="*/ 2902512 h 4925968"/>
              <a:gd name="connsiteX9249" fmla="*/ 5178203 w 8014260"/>
              <a:gd name="connsiteY9249" fmla="*/ 2870074 h 4925968"/>
              <a:gd name="connsiteX9250" fmla="*/ 4309706 w 8014260"/>
              <a:gd name="connsiteY9250" fmla="*/ 2869182 h 4925968"/>
              <a:gd name="connsiteX9251" fmla="*/ 4291600 w 8014260"/>
              <a:gd name="connsiteY9251" fmla="*/ 2877412 h 4925968"/>
              <a:gd name="connsiteX9252" fmla="*/ 4271370 w 8014260"/>
              <a:gd name="connsiteY9252" fmla="*/ 2886396 h 4925968"/>
              <a:gd name="connsiteX9253" fmla="*/ 4289749 w 8014260"/>
              <a:gd name="connsiteY9253" fmla="*/ 2878029 h 4925968"/>
              <a:gd name="connsiteX9254" fmla="*/ 4309706 w 8014260"/>
              <a:gd name="connsiteY9254" fmla="*/ 2869182 h 4925968"/>
              <a:gd name="connsiteX9255" fmla="*/ 1717 w 8014260"/>
              <a:gd name="connsiteY9255" fmla="*/ 2868839 h 4925968"/>
              <a:gd name="connsiteX9256" fmla="*/ 3499 w 8014260"/>
              <a:gd name="connsiteY9256" fmla="*/ 2871994 h 4925968"/>
              <a:gd name="connsiteX9257" fmla="*/ 1991 w 8014260"/>
              <a:gd name="connsiteY9257" fmla="*/ 2873571 h 4925968"/>
              <a:gd name="connsiteX9258" fmla="*/ 2 w 8014260"/>
              <a:gd name="connsiteY9258" fmla="*/ 2870211 h 4925968"/>
              <a:gd name="connsiteX9259" fmla="*/ 1717 w 8014260"/>
              <a:gd name="connsiteY9259" fmla="*/ 2868839 h 4925968"/>
              <a:gd name="connsiteX9260" fmla="*/ 3593731 w 8014260"/>
              <a:gd name="connsiteY9260" fmla="*/ 2867742 h 4925968"/>
              <a:gd name="connsiteX9261" fmla="*/ 3584678 w 8014260"/>
              <a:gd name="connsiteY9261" fmla="*/ 2873571 h 4925968"/>
              <a:gd name="connsiteX9262" fmla="*/ 3575077 w 8014260"/>
              <a:gd name="connsiteY9262" fmla="*/ 2872817 h 4925968"/>
              <a:gd name="connsiteX9263" fmla="*/ 3582758 w 8014260"/>
              <a:gd name="connsiteY9263" fmla="*/ 2867947 h 4925968"/>
              <a:gd name="connsiteX9264" fmla="*/ 3593731 w 8014260"/>
              <a:gd name="connsiteY9264" fmla="*/ 2867742 h 4925968"/>
              <a:gd name="connsiteX9265" fmla="*/ 1832118 w 8014260"/>
              <a:gd name="connsiteY9265" fmla="*/ 2866781 h 4925968"/>
              <a:gd name="connsiteX9266" fmla="*/ 1843711 w 8014260"/>
              <a:gd name="connsiteY9266" fmla="*/ 2882143 h 4925968"/>
              <a:gd name="connsiteX9267" fmla="*/ 1834727 w 8014260"/>
              <a:gd name="connsiteY9267" fmla="*/ 2884132 h 4925968"/>
              <a:gd name="connsiteX9268" fmla="*/ 1821901 w 8014260"/>
              <a:gd name="connsiteY9268" fmla="*/ 2866987 h 4925968"/>
              <a:gd name="connsiteX9269" fmla="*/ 1832118 w 8014260"/>
              <a:gd name="connsiteY9269" fmla="*/ 2866781 h 4925968"/>
              <a:gd name="connsiteX9270" fmla="*/ 4322256 w 8014260"/>
              <a:gd name="connsiteY9270" fmla="*/ 2866164 h 4925968"/>
              <a:gd name="connsiteX9271" fmla="*/ 4303602 w 8014260"/>
              <a:gd name="connsiteY9271" fmla="*/ 2875559 h 4925968"/>
              <a:gd name="connsiteX9272" fmla="*/ 4281520 w 8014260"/>
              <a:gd name="connsiteY9272" fmla="*/ 2884749 h 4925968"/>
              <a:gd name="connsiteX9273" fmla="*/ 4299968 w 8014260"/>
              <a:gd name="connsiteY9273" fmla="*/ 2875559 h 4925968"/>
              <a:gd name="connsiteX9274" fmla="*/ 4322256 w 8014260"/>
              <a:gd name="connsiteY9274" fmla="*/ 2866164 h 4925968"/>
              <a:gd name="connsiteX9275" fmla="*/ 4273839 w 8014260"/>
              <a:gd name="connsiteY9275" fmla="*/ 2866027 h 4925968"/>
              <a:gd name="connsiteX9276" fmla="*/ 4260260 w 8014260"/>
              <a:gd name="connsiteY9276" fmla="*/ 2874188 h 4925968"/>
              <a:gd name="connsiteX9277" fmla="*/ 4242635 w 8014260"/>
              <a:gd name="connsiteY9277" fmla="*/ 2879949 h 4925968"/>
              <a:gd name="connsiteX9278" fmla="*/ 4257654 w 8014260"/>
              <a:gd name="connsiteY9278" fmla="*/ 2870622 h 4925968"/>
              <a:gd name="connsiteX9279" fmla="*/ 4273839 w 8014260"/>
              <a:gd name="connsiteY9279" fmla="*/ 2866027 h 4925968"/>
              <a:gd name="connsiteX9280" fmla="*/ 7516403 w 8014260"/>
              <a:gd name="connsiteY9280" fmla="*/ 2864603 h 4925968"/>
              <a:gd name="connsiteX9281" fmla="*/ 7519386 w 8014260"/>
              <a:gd name="connsiteY9281" fmla="*/ 2865273 h 4925968"/>
              <a:gd name="connsiteX9282" fmla="*/ 7494218 w 8014260"/>
              <a:gd name="connsiteY9282" fmla="*/ 2919862 h 4925968"/>
              <a:gd name="connsiteX9283" fmla="*/ 7463974 w 8014260"/>
              <a:gd name="connsiteY9283" fmla="*/ 2944757 h 4925968"/>
              <a:gd name="connsiteX9284" fmla="*/ 7488937 w 8014260"/>
              <a:gd name="connsiteY9284" fmla="*/ 2898328 h 4925968"/>
              <a:gd name="connsiteX9285" fmla="*/ 7516403 w 8014260"/>
              <a:gd name="connsiteY9285" fmla="*/ 2864603 h 4925968"/>
              <a:gd name="connsiteX9286" fmla="*/ 7209131 w 8014260"/>
              <a:gd name="connsiteY9286" fmla="*/ 2863764 h 4925968"/>
              <a:gd name="connsiteX9287" fmla="*/ 7239718 w 8014260"/>
              <a:gd name="connsiteY9287" fmla="*/ 2884955 h 4925968"/>
              <a:gd name="connsiteX9288" fmla="*/ 7212080 w 8014260"/>
              <a:gd name="connsiteY9288" fmla="*/ 2899220 h 4925968"/>
              <a:gd name="connsiteX9289" fmla="*/ 7180328 w 8014260"/>
              <a:gd name="connsiteY9289" fmla="*/ 2877892 h 4925968"/>
              <a:gd name="connsiteX9290" fmla="*/ 7209131 w 8014260"/>
              <a:gd name="connsiteY9290" fmla="*/ 2863764 h 4925968"/>
              <a:gd name="connsiteX9291" fmla="*/ 4038403 w 8014260"/>
              <a:gd name="connsiteY9291" fmla="*/ 2863764 h 4925968"/>
              <a:gd name="connsiteX9292" fmla="*/ 4026882 w 8014260"/>
              <a:gd name="connsiteY9292" fmla="*/ 2876314 h 4925968"/>
              <a:gd name="connsiteX9293" fmla="*/ 4012960 w 8014260"/>
              <a:gd name="connsiteY9293" fmla="*/ 2877206 h 4925968"/>
              <a:gd name="connsiteX9294" fmla="*/ 4023110 w 8014260"/>
              <a:gd name="connsiteY9294" fmla="*/ 2864313 h 4925968"/>
              <a:gd name="connsiteX9295" fmla="*/ 4038403 w 8014260"/>
              <a:gd name="connsiteY9295" fmla="*/ 2863764 h 4925968"/>
              <a:gd name="connsiteX9296" fmla="*/ 4968005 w 8014260"/>
              <a:gd name="connsiteY9296" fmla="*/ 2863695 h 4925968"/>
              <a:gd name="connsiteX9297" fmla="*/ 4997700 w 8014260"/>
              <a:gd name="connsiteY9297" fmla="*/ 2879880 h 4925968"/>
              <a:gd name="connsiteX9298" fmla="*/ 4975549 w 8014260"/>
              <a:gd name="connsiteY9298" fmla="*/ 2912044 h 4925968"/>
              <a:gd name="connsiteX9299" fmla="*/ 4945374 w 8014260"/>
              <a:gd name="connsiteY9299" fmla="*/ 2895105 h 4925968"/>
              <a:gd name="connsiteX9300" fmla="*/ 4968005 w 8014260"/>
              <a:gd name="connsiteY9300" fmla="*/ 2863695 h 4925968"/>
              <a:gd name="connsiteX9301" fmla="*/ 6156359 w 8014260"/>
              <a:gd name="connsiteY9301" fmla="*/ 2862735 h 4925968"/>
              <a:gd name="connsiteX9302" fmla="*/ 6187357 w 8014260"/>
              <a:gd name="connsiteY9302" fmla="*/ 2885778 h 4925968"/>
              <a:gd name="connsiteX9303" fmla="*/ 6160611 w 8014260"/>
              <a:gd name="connsiteY9303" fmla="*/ 2918902 h 4925968"/>
              <a:gd name="connsiteX9304" fmla="*/ 6129750 w 8014260"/>
              <a:gd name="connsiteY9304" fmla="*/ 2895379 h 4925968"/>
              <a:gd name="connsiteX9305" fmla="*/ 6156359 w 8014260"/>
              <a:gd name="connsiteY9305" fmla="*/ 2862735 h 4925968"/>
              <a:gd name="connsiteX9306" fmla="*/ 3667248 w 8014260"/>
              <a:gd name="connsiteY9306" fmla="*/ 2861639 h 4925968"/>
              <a:gd name="connsiteX9307" fmla="*/ 3657373 w 8014260"/>
              <a:gd name="connsiteY9307" fmla="*/ 2867879 h 4925968"/>
              <a:gd name="connsiteX9308" fmla="*/ 3647017 w 8014260"/>
              <a:gd name="connsiteY9308" fmla="*/ 2868702 h 4925968"/>
              <a:gd name="connsiteX9309" fmla="*/ 3657030 w 8014260"/>
              <a:gd name="connsiteY9309" fmla="*/ 2862393 h 4925968"/>
              <a:gd name="connsiteX9310" fmla="*/ 3667248 w 8014260"/>
              <a:gd name="connsiteY9310" fmla="*/ 2861639 h 4925968"/>
              <a:gd name="connsiteX9311" fmla="*/ 4113019 w 8014260"/>
              <a:gd name="connsiteY9311" fmla="*/ 2861570 h 4925968"/>
              <a:gd name="connsiteX9312" fmla="*/ 4101635 w 8014260"/>
              <a:gd name="connsiteY9312" fmla="*/ 2873091 h 4925968"/>
              <a:gd name="connsiteX9313" fmla="*/ 4086341 w 8014260"/>
              <a:gd name="connsiteY9313" fmla="*/ 2874668 h 4925968"/>
              <a:gd name="connsiteX9314" fmla="*/ 4097520 w 8014260"/>
              <a:gd name="connsiteY9314" fmla="*/ 2863147 h 4925968"/>
              <a:gd name="connsiteX9315" fmla="*/ 4113019 w 8014260"/>
              <a:gd name="connsiteY9315" fmla="*/ 2861570 h 4925968"/>
              <a:gd name="connsiteX9316" fmla="*/ 6653222 w 8014260"/>
              <a:gd name="connsiteY9316" fmla="*/ 2861090 h 4925968"/>
              <a:gd name="connsiteX9317" fmla="*/ 6684288 w 8014260"/>
              <a:gd name="connsiteY9317" fmla="*/ 2881458 h 4925968"/>
              <a:gd name="connsiteX9318" fmla="*/ 6656651 w 8014260"/>
              <a:gd name="connsiteY9318" fmla="*/ 2907381 h 4925968"/>
              <a:gd name="connsiteX9319" fmla="*/ 6624349 w 8014260"/>
              <a:gd name="connsiteY9319" fmla="*/ 2886258 h 4925968"/>
              <a:gd name="connsiteX9320" fmla="*/ 6653222 w 8014260"/>
              <a:gd name="connsiteY9320" fmla="*/ 2861090 h 4925968"/>
              <a:gd name="connsiteX9321" fmla="*/ 4704392 w 8014260"/>
              <a:gd name="connsiteY9321" fmla="*/ 2860026 h 4925968"/>
              <a:gd name="connsiteX9322" fmla="*/ 4714465 w 8014260"/>
              <a:gd name="connsiteY9322" fmla="*/ 2867398 h 4925968"/>
              <a:gd name="connsiteX9323" fmla="*/ 4693753 w 8014260"/>
              <a:gd name="connsiteY9323" fmla="*/ 2894419 h 4925968"/>
              <a:gd name="connsiteX9324" fmla="*/ 4665361 w 8014260"/>
              <a:gd name="connsiteY9324" fmla="*/ 2889413 h 4925968"/>
              <a:gd name="connsiteX9325" fmla="*/ 4685935 w 8014260"/>
              <a:gd name="connsiteY9325" fmla="*/ 2863352 h 4925968"/>
              <a:gd name="connsiteX9326" fmla="*/ 4704392 w 8014260"/>
              <a:gd name="connsiteY9326" fmla="*/ 2860026 h 4925968"/>
              <a:gd name="connsiteX9327" fmla="*/ 3950483 w 8014260"/>
              <a:gd name="connsiteY9327" fmla="*/ 2858621 h 4925968"/>
              <a:gd name="connsiteX9328" fmla="*/ 3964062 w 8014260"/>
              <a:gd name="connsiteY9328" fmla="*/ 2859581 h 4925968"/>
              <a:gd name="connsiteX9329" fmla="*/ 3953021 w 8014260"/>
              <a:gd name="connsiteY9329" fmla="*/ 2873777 h 4925968"/>
              <a:gd name="connsiteX9330" fmla="*/ 3939716 w 8014260"/>
              <a:gd name="connsiteY9330" fmla="*/ 2872885 h 4925968"/>
              <a:gd name="connsiteX9331" fmla="*/ 3950483 w 8014260"/>
              <a:gd name="connsiteY9331" fmla="*/ 2858621 h 4925968"/>
              <a:gd name="connsiteX9332" fmla="*/ 4485193 w 8014260"/>
              <a:gd name="connsiteY9332" fmla="*/ 2858037 h 4925968"/>
              <a:gd name="connsiteX9333" fmla="*/ 4493157 w 8014260"/>
              <a:gd name="connsiteY9333" fmla="*/ 2860678 h 4925968"/>
              <a:gd name="connsiteX9334" fmla="*/ 4471760 w 8014260"/>
              <a:gd name="connsiteY9334" fmla="*/ 2879812 h 4925968"/>
              <a:gd name="connsiteX9335" fmla="*/ 4446454 w 8014260"/>
              <a:gd name="connsiteY9335" fmla="*/ 2881869 h 4925968"/>
              <a:gd name="connsiteX9336" fmla="*/ 4468331 w 8014260"/>
              <a:gd name="connsiteY9336" fmla="*/ 2863215 h 4925968"/>
              <a:gd name="connsiteX9337" fmla="*/ 4485193 w 8014260"/>
              <a:gd name="connsiteY9337" fmla="*/ 2858037 h 4925968"/>
              <a:gd name="connsiteX9338" fmla="*/ 3509309 w 8014260"/>
              <a:gd name="connsiteY9338" fmla="*/ 2857729 h 4925968"/>
              <a:gd name="connsiteX9339" fmla="*/ 3519459 w 8014260"/>
              <a:gd name="connsiteY9339" fmla="*/ 2860472 h 4925968"/>
              <a:gd name="connsiteX9340" fmla="*/ 3513698 w 8014260"/>
              <a:gd name="connsiteY9340" fmla="*/ 2865547 h 4925968"/>
              <a:gd name="connsiteX9341" fmla="*/ 3501834 w 8014260"/>
              <a:gd name="connsiteY9341" fmla="*/ 2863901 h 4925968"/>
              <a:gd name="connsiteX9342" fmla="*/ 3509309 w 8014260"/>
              <a:gd name="connsiteY9342" fmla="*/ 2857729 h 4925968"/>
              <a:gd name="connsiteX9343" fmla="*/ 1255773 w 8014260"/>
              <a:gd name="connsiteY9343" fmla="*/ 2857181 h 4925968"/>
              <a:gd name="connsiteX9344" fmla="*/ 1270587 w 8014260"/>
              <a:gd name="connsiteY9344" fmla="*/ 2869662 h 4925968"/>
              <a:gd name="connsiteX9345" fmla="*/ 1257764 w 8014260"/>
              <a:gd name="connsiteY9345" fmla="*/ 2877892 h 4925968"/>
              <a:gd name="connsiteX9346" fmla="*/ 1243295 w 8014260"/>
              <a:gd name="connsiteY9346" fmla="*/ 2865479 h 4925968"/>
              <a:gd name="connsiteX9347" fmla="*/ 1255773 w 8014260"/>
              <a:gd name="connsiteY9347" fmla="*/ 2857181 h 4925968"/>
              <a:gd name="connsiteX9348" fmla="*/ 4186742 w 8014260"/>
              <a:gd name="connsiteY9348" fmla="*/ 2855192 h 4925968"/>
              <a:gd name="connsiteX9349" fmla="*/ 4174535 w 8014260"/>
              <a:gd name="connsiteY9349" fmla="*/ 2865548 h 4925968"/>
              <a:gd name="connsiteX9350" fmla="*/ 4158762 w 8014260"/>
              <a:gd name="connsiteY9350" fmla="*/ 2867262 h 4925968"/>
              <a:gd name="connsiteX9351" fmla="*/ 4171175 w 8014260"/>
              <a:gd name="connsiteY9351" fmla="*/ 2856564 h 4925968"/>
              <a:gd name="connsiteX9352" fmla="*/ 4186742 w 8014260"/>
              <a:gd name="connsiteY9352" fmla="*/ 2855192 h 4925968"/>
              <a:gd name="connsiteX9353" fmla="*/ 1449101 w 8014260"/>
              <a:gd name="connsiteY9353" fmla="*/ 2854849 h 4925968"/>
              <a:gd name="connsiteX9354" fmla="*/ 1465217 w 8014260"/>
              <a:gd name="connsiteY9354" fmla="*/ 2869113 h 4925968"/>
              <a:gd name="connsiteX9355" fmla="*/ 1454385 w 8014260"/>
              <a:gd name="connsiteY9355" fmla="*/ 2875080 h 4925968"/>
              <a:gd name="connsiteX9356" fmla="*/ 1439567 w 8014260"/>
              <a:gd name="connsiteY9356" fmla="*/ 2862461 h 4925968"/>
              <a:gd name="connsiteX9357" fmla="*/ 1449101 w 8014260"/>
              <a:gd name="connsiteY9357" fmla="*/ 2854849 h 4925968"/>
              <a:gd name="connsiteX9358" fmla="*/ 448381 w 8014260"/>
              <a:gd name="connsiteY9358" fmla="*/ 2853820 h 4925968"/>
              <a:gd name="connsiteX9359" fmla="*/ 444059 w 8014260"/>
              <a:gd name="connsiteY9359" fmla="*/ 2862324 h 4925968"/>
              <a:gd name="connsiteX9360" fmla="*/ 437407 w 8014260"/>
              <a:gd name="connsiteY9360" fmla="*/ 2865959 h 4925968"/>
              <a:gd name="connsiteX9361" fmla="*/ 441453 w 8014260"/>
              <a:gd name="connsiteY9361" fmla="*/ 2859032 h 4925968"/>
              <a:gd name="connsiteX9362" fmla="*/ 448381 w 8014260"/>
              <a:gd name="connsiteY9362" fmla="*/ 2853820 h 4925968"/>
              <a:gd name="connsiteX9363" fmla="*/ 1893088 w 8014260"/>
              <a:gd name="connsiteY9363" fmla="*/ 2853615 h 4925968"/>
              <a:gd name="connsiteX9364" fmla="*/ 1903923 w 8014260"/>
              <a:gd name="connsiteY9364" fmla="*/ 2869388 h 4925968"/>
              <a:gd name="connsiteX9365" fmla="*/ 1894048 w 8014260"/>
              <a:gd name="connsiteY9365" fmla="*/ 2870622 h 4925968"/>
              <a:gd name="connsiteX9366" fmla="*/ 1883076 w 8014260"/>
              <a:gd name="connsiteY9366" fmla="*/ 2855192 h 4925968"/>
              <a:gd name="connsiteX9367" fmla="*/ 1893088 w 8014260"/>
              <a:gd name="connsiteY9367" fmla="*/ 2853615 h 4925968"/>
              <a:gd name="connsiteX9368" fmla="*/ 1120329 w 8014260"/>
              <a:gd name="connsiteY9368" fmla="*/ 2853408 h 4925968"/>
              <a:gd name="connsiteX9369" fmla="*/ 1135830 w 8014260"/>
              <a:gd name="connsiteY9369" fmla="*/ 2862667 h 4925968"/>
              <a:gd name="connsiteX9370" fmla="*/ 1124170 w 8014260"/>
              <a:gd name="connsiteY9370" fmla="*/ 2874257 h 4925968"/>
              <a:gd name="connsiteX9371" fmla="*/ 1108875 w 8014260"/>
              <a:gd name="connsiteY9371" fmla="*/ 2865136 h 4925968"/>
              <a:gd name="connsiteX9372" fmla="*/ 1120329 w 8014260"/>
              <a:gd name="connsiteY9372" fmla="*/ 2853408 h 4925968"/>
              <a:gd name="connsiteX9373" fmla="*/ 923400 w 8014260"/>
              <a:gd name="connsiteY9373" fmla="*/ 2852440 h 4925968"/>
              <a:gd name="connsiteX9374" fmla="*/ 927756 w 8014260"/>
              <a:gd name="connsiteY9374" fmla="*/ 2858209 h 4925968"/>
              <a:gd name="connsiteX9375" fmla="*/ 917263 w 8014260"/>
              <a:gd name="connsiteY9375" fmla="*/ 2871856 h 4925968"/>
              <a:gd name="connsiteX9376" fmla="*/ 902175 w 8014260"/>
              <a:gd name="connsiteY9376" fmla="*/ 2869045 h 4925968"/>
              <a:gd name="connsiteX9377" fmla="*/ 914108 w 8014260"/>
              <a:gd name="connsiteY9377" fmla="*/ 2853202 h 4925968"/>
              <a:gd name="connsiteX9378" fmla="*/ 923400 w 8014260"/>
              <a:gd name="connsiteY9378" fmla="*/ 2852440 h 4925968"/>
              <a:gd name="connsiteX9379" fmla="*/ 283717 w 8014260"/>
              <a:gd name="connsiteY9379" fmla="*/ 2852243 h 4925968"/>
              <a:gd name="connsiteX9380" fmla="*/ 287284 w 8014260"/>
              <a:gd name="connsiteY9380" fmla="*/ 2853271 h 4925968"/>
              <a:gd name="connsiteX9381" fmla="*/ 283307 w 8014260"/>
              <a:gd name="connsiteY9381" fmla="*/ 2857867 h 4925968"/>
              <a:gd name="connsiteX9382" fmla="*/ 280562 w 8014260"/>
              <a:gd name="connsiteY9382" fmla="*/ 2855741 h 4925968"/>
              <a:gd name="connsiteX9383" fmla="*/ 283717 w 8014260"/>
              <a:gd name="connsiteY9383" fmla="*/ 2852243 h 4925968"/>
              <a:gd name="connsiteX9384" fmla="*/ 4631672 w 8014260"/>
              <a:gd name="connsiteY9384" fmla="*/ 2852191 h 4925968"/>
              <a:gd name="connsiteX9385" fmla="*/ 4640467 w 8014260"/>
              <a:gd name="connsiteY9385" fmla="*/ 2857592 h 4925968"/>
              <a:gd name="connsiteX9386" fmla="*/ 4620716 w 8014260"/>
              <a:gd name="connsiteY9386" fmla="*/ 2880840 h 4925968"/>
              <a:gd name="connsiteX9387" fmla="*/ 4591638 w 8014260"/>
              <a:gd name="connsiteY9387" fmla="*/ 2879606 h 4925968"/>
              <a:gd name="connsiteX9388" fmla="*/ 4614338 w 8014260"/>
              <a:gd name="connsiteY9388" fmla="*/ 2855946 h 4925968"/>
              <a:gd name="connsiteX9389" fmla="*/ 4631672 w 8014260"/>
              <a:gd name="connsiteY9389" fmla="*/ 2852191 h 4925968"/>
              <a:gd name="connsiteX9390" fmla="*/ 7068542 w 8014260"/>
              <a:gd name="connsiteY9390" fmla="*/ 2852174 h 4925968"/>
              <a:gd name="connsiteX9391" fmla="*/ 7101186 w 8014260"/>
              <a:gd name="connsiteY9391" fmla="*/ 2871513 h 4925968"/>
              <a:gd name="connsiteX9392" fmla="*/ 7075880 w 8014260"/>
              <a:gd name="connsiteY9392" fmla="*/ 2890030 h 4925968"/>
              <a:gd name="connsiteX9393" fmla="*/ 7042070 w 8014260"/>
              <a:gd name="connsiteY9393" fmla="*/ 2870622 h 4925968"/>
              <a:gd name="connsiteX9394" fmla="*/ 7068542 w 8014260"/>
              <a:gd name="connsiteY9394" fmla="*/ 2852174 h 4925968"/>
              <a:gd name="connsiteX9395" fmla="*/ 3738375 w 8014260"/>
              <a:gd name="connsiteY9395" fmla="*/ 2852123 h 4925968"/>
              <a:gd name="connsiteX9396" fmla="*/ 3740767 w 8014260"/>
              <a:gd name="connsiteY9396" fmla="*/ 2853889 h 4925968"/>
              <a:gd name="connsiteX9397" fmla="*/ 3729656 w 8014260"/>
              <a:gd name="connsiteY9397" fmla="*/ 2862804 h 4925968"/>
              <a:gd name="connsiteX9398" fmla="*/ 3720261 w 8014260"/>
              <a:gd name="connsiteY9398" fmla="*/ 2861433 h 4925968"/>
              <a:gd name="connsiteX9399" fmla="*/ 3729451 w 8014260"/>
              <a:gd name="connsiteY9399" fmla="*/ 2854369 h 4925968"/>
              <a:gd name="connsiteX9400" fmla="*/ 3738375 w 8014260"/>
              <a:gd name="connsiteY9400" fmla="*/ 2852123 h 4925968"/>
              <a:gd name="connsiteX9401" fmla="*/ 6790313 w 8014260"/>
              <a:gd name="connsiteY9401" fmla="*/ 2851762 h 4925968"/>
              <a:gd name="connsiteX9402" fmla="*/ 6823712 w 8014260"/>
              <a:gd name="connsiteY9402" fmla="*/ 2872130 h 4925968"/>
              <a:gd name="connsiteX9403" fmla="*/ 6795594 w 8014260"/>
              <a:gd name="connsiteY9403" fmla="*/ 2894899 h 4925968"/>
              <a:gd name="connsiteX9404" fmla="*/ 6763773 w 8014260"/>
              <a:gd name="connsiteY9404" fmla="*/ 2873913 h 4925968"/>
              <a:gd name="connsiteX9405" fmla="*/ 6790313 w 8014260"/>
              <a:gd name="connsiteY9405" fmla="*/ 2851762 h 4925968"/>
              <a:gd name="connsiteX9406" fmla="*/ 4557837 w 8014260"/>
              <a:gd name="connsiteY9406" fmla="*/ 2851754 h 4925968"/>
              <a:gd name="connsiteX9407" fmla="*/ 4566949 w 8014260"/>
              <a:gd name="connsiteY9407" fmla="*/ 2855260 h 4925968"/>
              <a:gd name="connsiteX9408" fmla="*/ 4546581 w 8014260"/>
              <a:gd name="connsiteY9408" fmla="*/ 2876246 h 4925968"/>
              <a:gd name="connsiteX9409" fmla="*/ 4519561 w 8014260"/>
              <a:gd name="connsiteY9409" fmla="*/ 2877754 h 4925968"/>
              <a:gd name="connsiteX9410" fmla="*/ 4540752 w 8014260"/>
              <a:gd name="connsiteY9410" fmla="*/ 2856220 h 4925968"/>
              <a:gd name="connsiteX9411" fmla="*/ 4557837 w 8014260"/>
              <a:gd name="connsiteY9411" fmla="*/ 2851754 h 4925968"/>
              <a:gd name="connsiteX9412" fmla="*/ 5799538 w 8014260"/>
              <a:gd name="connsiteY9412" fmla="*/ 2851351 h 4925968"/>
              <a:gd name="connsiteX9413" fmla="*/ 5831359 w 8014260"/>
              <a:gd name="connsiteY9413" fmla="*/ 2873502 h 4925968"/>
              <a:gd name="connsiteX9414" fmla="*/ 5808179 w 8014260"/>
              <a:gd name="connsiteY9414" fmla="*/ 2907038 h 4925968"/>
              <a:gd name="connsiteX9415" fmla="*/ 5774575 w 8014260"/>
              <a:gd name="connsiteY9415" fmla="*/ 2882898 h 4925968"/>
              <a:gd name="connsiteX9416" fmla="*/ 5799538 w 8014260"/>
              <a:gd name="connsiteY9416" fmla="*/ 2851351 h 4925968"/>
              <a:gd name="connsiteX9417" fmla="*/ 778081 w 8014260"/>
              <a:gd name="connsiteY9417" fmla="*/ 2851009 h 4925968"/>
              <a:gd name="connsiteX9418" fmla="*/ 781610 w 8014260"/>
              <a:gd name="connsiteY9418" fmla="*/ 2853958 h 4925968"/>
              <a:gd name="connsiteX9419" fmla="*/ 769952 w 8014260"/>
              <a:gd name="connsiteY9419" fmla="*/ 2873229 h 4925968"/>
              <a:gd name="connsiteX9420" fmla="*/ 758090 w 8014260"/>
              <a:gd name="connsiteY9420" fmla="*/ 2875903 h 4925968"/>
              <a:gd name="connsiteX9421" fmla="*/ 769814 w 8014260"/>
              <a:gd name="connsiteY9421" fmla="*/ 2856084 h 4925968"/>
              <a:gd name="connsiteX9422" fmla="*/ 778081 w 8014260"/>
              <a:gd name="connsiteY9422" fmla="*/ 2851009 h 4925968"/>
              <a:gd name="connsiteX9423" fmla="*/ 213697 w 8014260"/>
              <a:gd name="connsiteY9423" fmla="*/ 2850665 h 4925968"/>
              <a:gd name="connsiteX9424" fmla="*/ 212257 w 8014260"/>
              <a:gd name="connsiteY9424" fmla="*/ 2852791 h 4925968"/>
              <a:gd name="connsiteX9425" fmla="*/ 207936 w 8014260"/>
              <a:gd name="connsiteY9425" fmla="*/ 2853614 h 4925968"/>
              <a:gd name="connsiteX9426" fmla="*/ 209582 w 8014260"/>
              <a:gd name="connsiteY9426" fmla="*/ 2851625 h 4925968"/>
              <a:gd name="connsiteX9427" fmla="*/ 213697 w 8014260"/>
              <a:gd name="connsiteY9427" fmla="*/ 2850665 h 4925968"/>
              <a:gd name="connsiteX9428" fmla="*/ 3877103 w 8014260"/>
              <a:gd name="connsiteY9428" fmla="*/ 2849225 h 4925968"/>
              <a:gd name="connsiteX9429" fmla="*/ 3889516 w 8014260"/>
              <a:gd name="connsiteY9429" fmla="*/ 2851145 h 4925968"/>
              <a:gd name="connsiteX9430" fmla="*/ 3877858 w 8014260"/>
              <a:gd name="connsiteY9430" fmla="*/ 2864450 h 4925968"/>
              <a:gd name="connsiteX9431" fmla="*/ 3865307 w 8014260"/>
              <a:gd name="connsiteY9431" fmla="*/ 2861707 h 4925968"/>
              <a:gd name="connsiteX9432" fmla="*/ 3877103 w 8014260"/>
              <a:gd name="connsiteY9432" fmla="*/ 2849225 h 4925968"/>
              <a:gd name="connsiteX9433" fmla="*/ 6930148 w 8014260"/>
              <a:gd name="connsiteY9433" fmla="*/ 2848470 h 4925968"/>
              <a:gd name="connsiteX9434" fmla="*/ 6962860 w 8014260"/>
              <a:gd name="connsiteY9434" fmla="*/ 2869456 h 4925968"/>
              <a:gd name="connsiteX9435" fmla="*/ 6934057 w 8014260"/>
              <a:gd name="connsiteY9435" fmla="*/ 2888795 h 4925968"/>
              <a:gd name="connsiteX9436" fmla="*/ 6903196 w 8014260"/>
              <a:gd name="connsiteY9436" fmla="*/ 2869456 h 4925968"/>
              <a:gd name="connsiteX9437" fmla="*/ 6930148 w 8014260"/>
              <a:gd name="connsiteY9437" fmla="*/ 2848470 h 4925968"/>
              <a:gd name="connsiteX9438" fmla="*/ 2151219 w 8014260"/>
              <a:gd name="connsiteY9438" fmla="*/ 2847991 h 4925968"/>
              <a:gd name="connsiteX9439" fmla="*/ 2160683 w 8014260"/>
              <a:gd name="connsiteY9439" fmla="*/ 2862324 h 4925968"/>
              <a:gd name="connsiteX9440" fmla="*/ 2153962 w 8014260"/>
              <a:gd name="connsiteY9440" fmla="*/ 2873709 h 4925968"/>
              <a:gd name="connsiteX9441" fmla="*/ 2142921 w 8014260"/>
              <a:gd name="connsiteY9441" fmla="*/ 2856564 h 4925968"/>
              <a:gd name="connsiteX9442" fmla="*/ 2151219 w 8014260"/>
              <a:gd name="connsiteY9442" fmla="*/ 2847991 h 4925968"/>
              <a:gd name="connsiteX9443" fmla="*/ 5312619 w 8014260"/>
              <a:gd name="connsiteY9443" fmla="*/ 2847922 h 4925968"/>
              <a:gd name="connsiteX9444" fmla="*/ 5342452 w 8014260"/>
              <a:gd name="connsiteY9444" fmla="*/ 2869181 h 4925968"/>
              <a:gd name="connsiteX9445" fmla="*/ 5319683 w 8014260"/>
              <a:gd name="connsiteY9445" fmla="*/ 2899425 h 4925968"/>
              <a:gd name="connsiteX9446" fmla="*/ 5288616 w 8014260"/>
              <a:gd name="connsiteY9446" fmla="*/ 2876039 h 4925968"/>
              <a:gd name="connsiteX9447" fmla="*/ 5312619 w 8014260"/>
              <a:gd name="connsiteY9447" fmla="*/ 2847922 h 4925968"/>
              <a:gd name="connsiteX9448" fmla="*/ 3804272 w 8014260"/>
              <a:gd name="connsiteY9448" fmla="*/ 2847785 h 4925968"/>
              <a:gd name="connsiteX9449" fmla="*/ 3813942 w 8014260"/>
              <a:gd name="connsiteY9449" fmla="*/ 2849842 h 4925968"/>
              <a:gd name="connsiteX9450" fmla="*/ 3806397 w 8014260"/>
              <a:gd name="connsiteY9450" fmla="*/ 2857660 h 4925968"/>
              <a:gd name="connsiteX9451" fmla="*/ 3792407 w 8014260"/>
              <a:gd name="connsiteY9451" fmla="*/ 2857729 h 4925968"/>
              <a:gd name="connsiteX9452" fmla="*/ 3804272 w 8014260"/>
              <a:gd name="connsiteY9452" fmla="*/ 2847785 h 4925968"/>
              <a:gd name="connsiteX9453" fmla="*/ 7426299 w 8014260"/>
              <a:gd name="connsiteY9453" fmla="*/ 2847511 h 4925968"/>
              <a:gd name="connsiteX9454" fmla="*/ 7436131 w 8014260"/>
              <a:gd name="connsiteY9454" fmla="*/ 2855535 h 4925968"/>
              <a:gd name="connsiteX9455" fmla="*/ 7412128 w 8014260"/>
              <a:gd name="connsiteY9455" fmla="*/ 2883515 h 4925968"/>
              <a:gd name="connsiteX9456" fmla="*/ 7381199 w 8014260"/>
              <a:gd name="connsiteY9456" fmla="*/ 2864999 h 4925968"/>
              <a:gd name="connsiteX9457" fmla="*/ 7405819 w 8014260"/>
              <a:gd name="connsiteY9457" fmla="*/ 2848539 h 4925968"/>
              <a:gd name="connsiteX9458" fmla="*/ 7426299 w 8014260"/>
              <a:gd name="connsiteY9458" fmla="*/ 2847511 h 4925968"/>
              <a:gd name="connsiteX9459" fmla="*/ 4406952 w 8014260"/>
              <a:gd name="connsiteY9459" fmla="*/ 2846824 h 4925968"/>
              <a:gd name="connsiteX9460" fmla="*/ 4386173 w 8014260"/>
              <a:gd name="connsiteY9460" fmla="*/ 2860060 h 4925968"/>
              <a:gd name="connsiteX9461" fmla="*/ 4363198 w 8014260"/>
              <a:gd name="connsiteY9461" fmla="*/ 2866713 h 4925968"/>
              <a:gd name="connsiteX9462" fmla="*/ 4384252 w 8014260"/>
              <a:gd name="connsiteY9462" fmla="*/ 2853682 h 4925968"/>
              <a:gd name="connsiteX9463" fmla="*/ 4406952 w 8014260"/>
              <a:gd name="connsiteY9463" fmla="*/ 2846824 h 4925968"/>
              <a:gd name="connsiteX9464" fmla="*/ 4359632 w 8014260"/>
              <a:gd name="connsiteY9464" fmla="*/ 2845728 h 4925968"/>
              <a:gd name="connsiteX9465" fmla="*/ 4344064 w 8014260"/>
              <a:gd name="connsiteY9465" fmla="*/ 2852792 h 4925968"/>
              <a:gd name="connsiteX9466" fmla="*/ 4324587 w 8014260"/>
              <a:gd name="connsiteY9466" fmla="*/ 2860678 h 4925968"/>
              <a:gd name="connsiteX9467" fmla="*/ 4341732 w 8014260"/>
              <a:gd name="connsiteY9467" fmla="*/ 2852792 h 4925968"/>
              <a:gd name="connsiteX9468" fmla="*/ 4359632 w 8014260"/>
              <a:gd name="connsiteY9468" fmla="*/ 2845728 h 4925968"/>
              <a:gd name="connsiteX9469" fmla="*/ 618133 w 8014260"/>
              <a:gd name="connsiteY9469" fmla="*/ 2845008 h 4925968"/>
              <a:gd name="connsiteX9470" fmla="*/ 621476 w 8014260"/>
              <a:gd name="connsiteY9470" fmla="*/ 2845248 h 4925968"/>
              <a:gd name="connsiteX9471" fmla="*/ 610643 w 8014260"/>
              <a:gd name="connsiteY9471" fmla="*/ 2867331 h 4925968"/>
              <a:gd name="connsiteX9472" fmla="*/ 604127 w 8014260"/>
              <a:gd name="connsiteY9472" fmla="*/ 2868497 h 4925968"/>
              <a:gd name="connsiteX9473" fmla="*/ 611189 w 8014260"/>
              <a:gd name="connsiteY9473" fmla="*/ 2852791 h 4925968"/>
              <a:gd name="connsiteX9474" fmla="*/ 618133 w 8014260"/>
              <a:gd name="connsiteY9474" fmla="*/ 2845008 h 4925968"/>
              <a:gd name="connsiteX9475" fmla="*/ 534721 w 8014260"/>
              <a:gd name="connsiteY9475" fmla="*/ 2844494 h 4925968"/>
              <a:gd name="connsiteX9476" fmla="*/ 529509 w 8014260"/>
              <a:gd name="connsiteY9476" fmla="*/ 2855192 h 4925968"/>
              <a:gd name="connsiteX9477" fmla="*/ 520801 w 8014260"/>
              <a:gd name="connsiteY9477" fmla="*/ 2863284 h 4925968"/>
              <a:gd name="connsiteX9478" fmla="*/ 525118 w 8014260"/>
              <a:gd name="connsiteY9478" fmla="*/ 2851969 h 4925968"/>
              <a:gd name="connsiteX9479" fmla="*/ 534721 w 8014260"/>
              <a:gd name="connsiteY9479" fmla="*/ 2844494 h 4925968"/>
              <a:gd name="connsiteX9480" fmla="*/ 4260876 w 8014260"/>
              <a:gd name="connsiteY9480" fmla="*/ 2843190 h 4925968"/>
              <a:gd name="connsiteX9481" fmla="*/ 4246269 w 8014260"/>
              <a:gd name="connsiteY9481" fmla="*/ 2853477 h 4925968"/>
              <a:gd name="connsiteX9482" fmla="*/ 4231318 w 8014260"/>
              <a:gd name="connsiteY9482" fmla="*/ 2855740 h 4925968"/>
              <a:gd name="connsiteX9483" fmla="*/ 4244554 w 8014260"/>
              <a:gd name="connsiteY9483" fmla="*/ 2846207 h 4925968"/>
              <a:gd name="connsiteX9484" fmla="*/ 4260876 w 8014260"/>
              <a:gd name="connsiteY9484" fmla="*/ 2843190 h 4925968"/>
              <a:gd name="connsiteX9485" fmla="*/ 4347494 w 8014260"/>
              <a:gd name="connsiteY9485" fmla="*/ 2842573 h 4925968"/>
              <a:gd name="connsiteX9486" fmla="*/ 4332475 w 8014260"/>
              <a:gd name="connsiteY9486" fmla="*/ 2850597 h 4925968"/>
              <a:gd name="connsiteX9487" fmla="*/ 4314713 w 8014260"/>
              <a:gd name="connsiteY9487" fmla="*/ 2856632 h 4925968"/>
              <a:gd name="connsiteX9488" fmla="*/ 4328291 w 8014260"/>
              <a:gd name="connsiteY9488" fmla="*/ 2849157 h 4925968"/>
              <a:gd name="connsiteX9489" fmla="*/ 4347494 w 8014260"/>
              <a:gd name="connsiteY9489" fmla="*/ 2842573 h 4925968"/>
              <a:gd name="connsiteX9490" fmla="*/ 6296263 w 8014260"/>
              <a:gd name="connsiteY9490" fmla="*/ 2842367 h 4925968"/>
              <a:gd name="connsiteX9491" fmla="*/ 6326849 w 8014260"/>
              <a:gd name="connsiteY9491" fmla="*/ 2865067 h 4925968"/>
              <a:gd name="connsiteX9492" fmla="*/ 6299486 w 8014260"/>
              <a:gd name="connsiteY9492" fmla="*/ 2895860 h 4925968"/>
              <a:gd name="connsiteX9493" fmla="*/ 6269036 w 8014260"/>
              <a:gd name="connsiteY9493" fmla="*/ 2872885 h 4925968"/>
              <a:gd name="connsiteX9494" fmla="*/ 6296263 w 8014260"/>
              <a:gd name="connsiteY9494" fmla="*/ 2842367 h 4925968"/>
              <a:gd name="connsiteX9495" fmla="*/ 4371496 w 8014260"/>
              <a:gd name="connsiteY9495" fmla="*/ 2842161 h 4925968"/>
              <a:gd name="connsiteX9496" fmla="*/ 4353117 w 8014260"/>
              <a:gd name="connsiteY9496" fmla="*/ 2850048 h 4925968"/>
              <a:gd name="connsiteX9497" fmla="*/ 4334395 w 8014260"/>
              <a:gd name="connsiteY9497" fmla="*/ 2858140 h 4925968"/>
              <a:gd name="connsiteX9498" fmla="*/ 4352911 w 8014260"/>
              <a:gd name="connsiteY9498" fmla="*/ 2850048 h 4925968"/>
              <a:gd name="connsiteX9499" fmla="*/ 4371496 w 8014260"/>
              <a:gd name="connsiteY9499" fmla="*/ 2842161 h 4925968"/>
              <a:gd name="connsiteX9500" fmla="*/ 848040 w 8014260"/>
              <a:gd name="connsiteY9500" fmla="*/ 2839572 h 4925968"/>
              <a:gd name="connsiteX9501" fmla="*/ 854032 w 8014260"/>
              <a:gd name="connsiteY9501" fmla="*/ 2842572 h 4925968"/>
              <a:gd name="connsiteX9502" fmla="*/ 843403 w 8014260"/>
              <a:gd name="connsiteY9502" fmla="*/ 2860060 h 4925968"/>
              <a:gd name="connsiteX9503" fmla="*/ 830374 w 8014260"/>
              <a:gd name="connsiteY9503" fmla="*/ 2860883 h 4925968"/>
              <a:gd name="connsiteX9504" fmla="*/ 838190 w 8014260"/>
              <a:gd name="connsiteY9504" fmla="*/ 2844081 h 4925968"/>
              <a:gd name="connsiteX9505" fmla="*/ 848040 w 8014260"/>
              <a:gd name="connsiteY9505" fmla="*/ 2839572 h 4925968"/>
              <a:gd name="connsiteX9506" fmla="*/ 4382195 w 8014260"/>
              <a:gd name="connsiteY9506" fmla="*/ 2837909 h 4925968"/>
              <a:gd name="connsiteX9507" fmla="*/ 4363953 w 8014260"/>
              <a:gd name="connsiteY9507" fmla="*/ 2846207 h 4925968"/>
              <a:gd name="connsiteX9508" fmla="*/ 4343447 w 8014260"/>
              <a:gd name="connsiteY9508" fmla="*/ 2854917 h 4925968"/>
              <a:gd name="connsiteX9509" fmla="*/ 4360387 w 8014260"/>
              <a:gd name="connsiteY9509" fmla="*/ 2847236 h 4925968"/>
              <a:gd name="connsiteX9510" fmla="*/ 4382195 w 8014260"/>
              <a:gd name="connsiteY9510" fmla="*/ 2837909 h 4925968"/>
              <a:gd name="connsiteX9511" fmla="*/ 4393922 w 8014260"/>
              <a:gd name="connsiteY9511" fmla="*/ 2837498 h 4925968"/>
              <a:gd name="connsiteX9512" fmla="*/ 4376777 w 8014260"/>
              <a:gd name="connsiteY9512" fmla="*/ 2846757 h 4925968"/>
              <a:gd name="connsiteX9513" fmla="*/ 4352911 w 8014260"/>
              <a:gd name="connsiteY9513" fmla="*/ 2855877 h 4925968"/>
              <a:gd name="connsiteX9514" fmla="*/ 4371839 w 8014260"/>
              <a:gd name="connsiteY9514" fmla="*/ 2846071 h 4925968"/>
              <a:gd name="connsiteX9515" fmla="*/ 4393922 w 8014260"/>
              <a:gd name="connsiteY9515" fmla="*/ 2837498 h 4925968"/>
              <a:gd name="connsiteX9516" fmla="*/ 360390 w 8014260"/>
              <a:gd name="connsiteY9516" fmla="*/ 2837224 h 4925968"/>
              <a:gd name="connsiteX9517" fmla="*/ 357305 w 8014260"/>
              <a:gd name="connsiteY9517" fmla="*/ 2841476 h 4925968"/>
              <a:gd name="connsiteX9518" fmla="*/ 353190 w 8014260"/>
              <a:gd name="connsiteY9518" fmla="*/ 2842162 h 4925968"/>
              <a:gd name="connsiteX9519" fmla="*/ 357510 w 8014260"/>
              <a:gd name="connsiteY9519" fmla="*/ 2837567 h 4925968"/>
              <a:gd name="connsiteX9520" fmla="*/ 360390 w 8014260"/>
              <a:gd name="connsiteY9520" fmla="*/ 2837224 h 4925968"/>
              <a:gd name="connsiteX9521" fmla="*/ 5446556 w 8014260"/>
              <a:gd name="connsiteY9521" fmla="*/ 2833383 h 4925968"/>
              <a:gd name="connsiteX9522" fmla="*/ 5478721 w 8014260"/>
              <a:gd name="connsiteY9522" fmla="*/ 2854574 h 4925968"/>
              <a:gd name="connsiteX9523" fmla="*/ 5455060 w 8014260"/>
              <a:gd name="connsiteY9523" fmla="*/ 2885161 h 4925968"/>
              <a:gd name="connsiteX9524" fmla="*/ 5424817 w 8014260"/>
              <a:gd name="connsiteY9524" fmla="*/ 2864244 h 4925968"/>
              <a:gd name="connsiteX9525" fmla="*/ 5446556 w 8014260"/>
              <a:gd name="connsiteY9525" fmla="*/ 2833383 h 4925968"/>
              <a:gd name="connsiteX9526" fmla="*/ 135447 w 8014260"/>
              <a:gd name="connsiteY9526" fmla="*/ 2831737 h 4925968"/>
              <a:gd name="connsiteX9527" fmla="*/ 137505 w 8014260"/>
              <a:gd name="connsiteY9527" fmla="*/ 2834206 h 4925968"/>
              <a:gd name="connsiteX9528" fmla="*/ 135997 w 8014260"/>
              <a:gd name="connsiteY9528" fmla="*/ 2836126 h 4925968"/>
              <a:gd name="connsiteX9529" fmla="*/ 133870 w 8014260"/>
              <a:gd name="connsiteY9529" fmla="*/ 2833520 h 4925968"/>
              <a:gd name="connsiteX9530" fmla="*/ 135447 w 8014260"/>
              <a:gd name="connsiteY9530" fmla="*/ 2831737 h 4925968"/>
              <a:gd name="connsiteX9531" fmla="*/ 1510205 w 8014260"/>
              <a:gd name="connsiteY9531" fmla="*/ 2830708 h 4925968"/>
              <a:gd name="connsiteX9532" fmla="*/ 1525774 w 8014260"/>
              <a:gd name="connsiteY9532" fmla="*/ 2846893 h 4925968"/>
              <a:gd name="connsiteX9533" fmla="*/ 1512607 w 8014260"/>
              <a:gd name="connsiteY9533" fmla="*/ 2850048 h 4925968"/>
              <a:gd name="connsiteX9534" fmla="*/ 1500124 w 8014260"/>
              <a:gd name="connsiteY9534" fmla="*/ 2835303 h 4925968"/>
              <a:gd name="connsiteX9535" fmla="*/ 1510205 w 8014260"/>
              <a:gd name="connsiteY9535" fmla="*/ 2830708 h 4925968"/>
              <a:gd name="connsiteX9536" fmla="*/ 5937453 w 8014260"/>
              <a:gd name="connsiteY9536" fmla="*/ 2830572 h 4925968"/>
              <a:gd name="connsiteX9537" fmla="*/ 5969891 w 8014260"/>
              <a:gd name="connsiteY9537" fmla="*/ 2851283 h 4925968"/>
              <a:gd name="connsiteX9538" fmla="*/ 5944516 w 8014260"/>
              <a:gd name="connsiteY9538" fmla="*/ 2884887 h 4925968"/>
              <a:gd name="connsiteX9539" fmla="*/ 5913038 w 8014260"/>
              <a:gd name="connsiteY9539" fmla="*/ 2861913 h 4925968"/>
              <a:gd name="connsiteX9540" fmla="*/ 5937453 w 8014260"/>
              <a:gd name="connsiteY9540" fmla="*/ 2830572 h 4925968"/>
              <a:gd name="connsiteX9541" fmla="*/ 3435243 w 8014260"/>
              <a:gd name="connsiteY9541" fmla="*/ 2830434 h 4925968"/>
              <a:gd name="connsiteX9542" fmla="*/ 3447450 w 8014260"/>
              <a:gd name="connsiteY9542" fmla="*/ 2834755 h 4925968"/>
              <a:gd name="connsiteX9543" fmla="*/ 3437300 w 8014260"/>
              <a:gd name="connsiteY9543" fmla="*/ 2839966 h 4925968"/>
              <a:gd name="connsiteX9544" fmla="*/ 3428110 w 8014260"/>
              <a:gd name="connsiteY9544" fmla="*/ 2835646 h 4925968"/>
              <a:gd name="connsiteX9545" fmla="*/ 3435243 w 8014260"/>
              <a:gd name="connsiteY9545" fmla="*/ 2830434 h 4925968"/>
              <a:gd name="connsiteX9546" fmla="*/ 4913227 w 8014260"/>
              <a:gd name="connsiteY9546" fmla="*/ 2830074 h 4925968"/>
              <a:gd name="connsiteX9547" fmla="*/ 4923085 w 8014260"/>
              <a:gd name="connsiteY9547" fmla="*/ 2842436 h 4925968"/>
              <a:gd name="connsiteX9548" fmla="*/ 4899836 w 8014260"/>
              <a:gd name="connsiteY9548" fmla="*/ 2872062 h 4925968"/>
              <a:gd name="connsiteX9549" fmla="*/ 4871376 w 8014260"/>
              <a:gd name="connsiteY9549" fmla="*/ 2859787 h 4925968"/>
              <a:gd name="connsiteX9550" fmla="*/ 4892978 w 8014260"/>
              <a:gd name="connsiteY9550" fmla="*/ 2830983 h 4925968"/>
              <a:gd name="connsiteX9551" fmla="*/ 4913227 w 8014260"/>
              <a:gd name="connsiteY9551" fmla="*/ 2830074 h 4925968"/>
              <a:gd name="connsiteX9552" fmla="*/ 3657990 w 8014260"/>
              <a:gd name="connsiteY9552" fmla="*/ 2828651 h 4925968"/>
              <a:gd name="connsiteX9553" fmla="*/ 3647428 w 8014260"/>
              <a:gd name="connsiteY9553" fmla="*/ 2834549 h 4925968"/>
              <a:gd name="connsiteX9554" fmla="*/ 3637073 w 8014260"/>
              <a:gd name="connsiteY9554" fmla="*/ 2834686 h 4925968"/>
              <a:gd name="connsiteX9555" fmla="*/ 3645989 w 8014260"/>
              <a:gd name="connsiteY9555" fmla="*/ 2830023 h 4925968"/>
              <a:gd name="connsiteX9556" fmla="*/ 3657990 w 8014260"/>
              <a:gd name="connsiteY9556" fmla="*/ 2828651 h 4925968"/>
              <a:gd name="connsiteX9557" fmla="*/ 2480540 w 8014260"/>
              <a:gd name="connsiteY9557" fmla="*/ 2828651 h 4925968"/>
              <a:gd name="connsiteX9558" fmla="*/ 2493707 w 8014260"/>
              <a:gd name="connsiteY9558" fmla="*/ 2839143 h 4925968"/>
              <a:gd name="connsiteX9559" fmla="*/ 2484929 w 8014260"/>
              <a:gd name="connsiteY9559" fmla="*/ 2853202 h 4925968"/>
              <a:gd name="connsiteX9560" fmla="*/ 2474848 w 8014260"/>
              <a:gd name="connsiteY9560" fmla="*/ 2842298 h 4925968"/>
              <a:gd name="connsiteX9561" fmla="*/ 2480540 w 8014260"/>
              <a:gd name="connsiteY9561" fmla="*/ 2828651 h 4925968"/>
              <a:gd name="connsiteX9562" fmla="*/ 7269962 w 8014260"/>
              <a:gd name="connsiteY9562" fmla="*/ 2828033 h 4925968"/>
              <a:gd name="connsiteX9563" fmla="*/ 7300549 w 8014260"/>
              <a:gd name="connsiteY9563" fmla="*/ 2851008 h 4925968"/>
              <a:gd name="connsiteX9564" fmla="*/ 7274146 w 8014260"/>
              <a:gd name="connsiteY9564" fmla="*/ 2865341 h 4925968"/>
              <a:gd name="connsiteX9565" fmla="*/ 7243627 w 8014260"/>
              <a:gd name="connsiteY9565" fmla="*/ 2843190 h 4925968"/>
              <a:gd name="connsiteX9566" fmla="*/ 7269962 w 8014260"/>
              <a:gd name="connsiteY9566" fmla="*/ 2828033 h 4925968"/>
              <a:gd name="connsiteX9567" fmla="*/ 4334463 w 8014260"/>
              <a:gd name="connsiteY9567" fmla="*/ 2827554 h 4925968"/>
              <a:gd name="connsiteX9568" fmla="*/ 4318347 w 8014260"/>
              <a:gd name="connsiteY9568" fmla="*/ 2837635 h 4925968"/>
              <a:gd name="connsiteX9569" fmla="*/ 4304083 w 8014260"/>
              <a:gd name="connsiteY9569" fmla="*/ 2840310 h 4925968"/>
              <a:gd name="connsiteX9570" fmla="*/ 4318690 w 8014260"/>
              <a:gd name="connsiteY9570" fmla="*/ 2830914 h 4925968"/>
              <a:gd name="connsiteX9571" fmla="*/ 4334463 w 8014260"/>
              <a:gd name="connsiteY9571" fmla="*/ 2827554 h 4925968"/>
              <a:gd name="connsiteX9572" fmla="*/ 4472592 w 8014260"/>
              <a:gd name="connsiteY9572" fmla="*/ 2826748 h 4925968"/>
              <a:gd name="connsiteX9573" fmla="*/ 4479716 w 8014260"/>
              <a:gd name="connsiteY9573" fmla="*/ 2827005 h 4925968"/>
              <a:gd name="connsiteX9574" fmla="*/ 4459416 w 8014260"/>
              <a:gd name="connsiteY9574" fmla="*/ 2841201 h 4925968"/>
              <a:gd name="connsiteX9575" fmla="*/ 4435619 w 8014260"/>
              <a:gd name="connsiteY9575" fmla="*/ 2846756 h 4925968"/>
              <a:gd name="connsiteX9576" fmla="*/ 4457085 w 8014260"/>
              <a:gd name="connsiteY9576" fmla="*/ 2832149 h 4925968"/>
              <a:gd name="connsiteX9577" fmla="*/ 4472592 w 8014260"/>
              <a:gd name="connsiteY9577" fmla="*/ 2826748 h 4925968"/>
              <a:gd name="connsiteX9578" fmla="*/ 1952959 w 8014260"/>
              <a:gd name="connsiteY9578" fmla="*/ 2826731 h 4925968"/>
              <a:gd name="connsiteX9579" fmla="*/ 1963932 w 8014260"/>
              <a:gd name="connsiteY9579" fmla="*/ 2845454 h 4925968"/>
              <a:gd name="connsiteX9580" fmla="*/ 1954057 w 8014260"/>
              <a:gd name="connsiteY9580" fmla="*/ 2846139 h 4925968"/>
              <a:gd name="connsiteX9581" fmla="*/ 1944594 w 8014260"/>
              <a:gd name="connsiteY9581" fmla="*/ 2829680 h 4925968"/>
              <a:gd name="connsiteX9582" fmla="*/ 1952959 w 8014260"/>
              <a:gd name="connsiteY9582" fmla="*/ 2826731 h 4925968"/>
              <a:gd name="connsiteX9583" fmla="*/ 5102970 w 8014260"/>
              <a:gd name="connsiteY9583" fmla="*/ 2825976 h 4925968"/>
              <a:gd name="connsiteX9584" fmla="*/ 5131431 w 8014260"/>
              <a:gd name="connsiteY9584" fmla="*/ 2842230 h 4925968"/>
              <a:gd name="connsiteX9585" fmla="*/ 5108251 w 8014260"/>
              <a:gd name="connsiteY9585" fmla="*/ 2873708 h 4925968"/>
              <a:gd name="connsiteX9586" fmla="*/ 5079310 w 8014260"/>
              <a:gd name="connsiteY9586" fmla="*/ 2856700 h 4925968"/>
              <a:gd name="connsiteX9587" fmla="*/ 5102970 w 8014260"/>
              <a:gd name="connsiteY9587" fmla="*/ 2825976 h 4925968"/>
              <a:gd name="connsiteX9588" fmla="*/ 6433423 w 8014260"/>
              <a:gd name="connsiteY9588" fmla="*/ 2825291 h 4925968"/>
              <a:gd name="connsiteX9589" fmla="*/ 6466410 w 8014260"/>
              <a:gd name="connsiteY9589" fmla="*/ 2847374 h 4925968"/>
              <a:gd name="connsiteX9590" fmla="*/ 6441378 w 8014260"/>
              <a:gd name="connsiteY9590" fmla="*/ 2875354 h 4925968"/>
              <a:gd name="connsiteX9591" fmla="*/ 6408528 w 8014260"/>
              <a:gd name="connsiteY9591" fmla="*/ 2853135 h 4925968"/>
              <a:gd name="connsiteX9592" fmla="*/ 6433423 w 8014260"/>
              <a:gd name="connsiteY9592" fmla="*/ 2825291 h 4925968"/>
              <a:gd name="connsiteX9593" fmla="*/ 3298562 w 8014260"/>
              <a:gd name="connsiteY9593" fmla="*/ 2825154 h 4925968"/>
              <a:gd name="connsiteX9594" fmla="*/ 3307546 w 8014260"/>
              <a:gd name="connsiteY9594" fmla="*/ 2834481 h 4925968"/>
              <a:gd name="connsiteX9595" fmla="*/ 3300414 w 8014260"/>
              <a:gd name="connsiteY9595" fmla="*/ 2840516 h 4925968"/>
              <a:gd name="connsiteX9596" fmla="*/ 3291567 w 8014260"/>
              <a:gd name="connsiteY9596" fmla="*/ 2833658 h 4925968"/>
              <a:gd name="connsiteX9597" fmla="*/ 3298562 w 8014260"/>
              <a:gd name="connsiteY9597" fmla="*/ 2825154 h 4925968"/>
              <a:gd name="connsiteX9598" fmla="*/ 3728285 w 8014260"/>
              <a:gd name="connsiteY9598" fmla="*/ 2822274 h 4925968"/>
              <a:gd name="connsiteX9599" fmla="*/ 3718957 w 8014260"/>
              <a:gd name="connsiteY9599" fmla="*/ 2827417 h 4925968"/>
              <a:gd name="connsiteX9600" fmla="*/ 3709494 w 8014260"/>
              <a:gd name="connsiteY9600" fmla="*/ 2828377 h 4925968"/>
              <a:gd name="connsiteX9601" fmla="*/ 3717106 w 8014260"/>
              <a:gd name="connsiteY9601" fmla="*/ 2823508 h 4925968"/>
              <a:gd name="connsiteX9602" fmla="*/ 3728285 w 8014260"/>
              <a:gd name="connsiteY9602" fmla="*/ 2822274 h 4925968"/>
              <a:gd name="connsiteX9603" fmla="*/ 2615986 w 8014260"/>
              <a:gd name="connsiteY9603" fmla="*/ 2820490 h 4925968"/>
              <a:gd name="connsiteX9604" fmla="*/ 2628879 w 8014260"/>
              <a:gd name="connsiteY9604" fmla="*/ 2829885 h 4925968"/>
              <a:gd name="connsiteX9605" fmla="*/ 2619689 w 8014260"/>
              <a:gd name="connsiteY9605" fmla="*/ 2845384 h 4925968"/>
              <a:gd name="connsiteX9606" fmla="*/ 2609882 w 8014260"/>
              <a:gd name="connsiteY9606" fmla="*/ 2835440 h 4925968"/>
              <a:gd name="connsiteX9607" fmla="*/ 2615986 w 8014260"/>
              <a:gd name="connsiteY9607" fmla="*/ 2820490 h 4925968"/>
              <a:gd name="connsiteX9608" fmla="*/ 3571373 w 8014260"/>
              <a:gd name="connsiteY9608" fmla="*/ 2819667 h 4925968"/>
              <a:gd name="connsiteX9609" fmla="*/ 3583444 w 8014260"/>
              <a:gd name="connsiteY9609" fmla="*/ 2821450 h 4925968"/>
              <a:gd name="connsiteX9610" fmla="*/ 3573293 w 8014260"/>
              <a:gd name="connsiteY9610" fmla="*/ 2826868 h 4925968"/>
              <a:gd name="connsiteX9611" fmla="*/ 3564241 w 8014260"/>
              <a:gd name="connsiteY9611" fmla="*/ 2824673 h 4925968"/>
              <a:gd name="connsiteX9612" fmla="*/ 3571373 w 8014260"/>
              <a:gd name="connsiteY9612" fmla="*/ 2819667 h 4925968"/>
              <a:gd name="connsiteX9613" fmla="*/ 3162431 w 8014260"/>
              <a:gd name="connsiteY9613" fmla="*/ 2818432 h 4925968"/>
              <a:gd name="connsiteX9614" fmla="*/ 3174089 w 8014260"/>
              <a:gd name="connsiteY9614" fmla="*/ 2827828 h 4925968"/>
              <a:gd name="connsiteX9615" fmla="*/ 3162774 w 8014260"/>
              <a:gd name="connsiteY9615" fmla="*/ 2833794 h 4925968"/>
              <a:gd name="connsiteX9616" fmla="*/ 3154338 w 8014260"/>
              <a:gd name="connsiteY9616" fmla="*/ 2824810 h 4925968"/>
              <a:gd name="connsiteX9617" fmla="*/ 3162431 w 8014260"/>
              <a:gd name="connsiteY9617" fmla="*/ 2818432 h 4925968"/>
              <a:gd name="connsiteX9618" fmla="*/ 4419845 w 8014260"/>
              <a:gd name="connsiteY9618" fmla="*/ 2817678 h 4925968"/>
              <a:gd name="connsiteX9619" fmla="*/ 4405375 w 8014260"/>
              <a:gd name="connsiteY9619" fmla="*/ 2824605 h 4925968"/>
              <a:gd name="connsiteX9620" fmla="*/ 4386584 w 8014260"/>
              <a:gd name="connsiteY9620" fmla="*/ 2831532 h 4925968"/>
              <a:gd name="connsiteX9621" fmla="*/ 4401260 w 8014260"/>
              <a:gd name="connsiteY9621" fmla="*/ 2824262 h 4925968"/>
              <a:gd name="connsiteX9622" fmla="*/ 4419845 w 8014260"/>
              <a:gd name="connsiteY9622" fmla="*/ 2817678 h 4925968"/>
              <a:gd name="connsiteX9623" fmla="*/ 1316469 w 8014260"/>
              <a:gd name="connsiteY9623" fmla="*/ 2816238 h 4925968"/>
              <a:gd name="connsiteX9624" fmla="*/ 1329428 w 8014260"/>
              <a:gd name="connsiteY9624" fmla="*/ 2830571 h 4925968"/>
              <a:gd name="connsiteX9625" fmla="*/ 1314821 w 8014260"/>
              <a:gd name="connsiteY9625" fmla="*/ 2834960 h 4925968"/>
              <a:gd name="connsiteX9626" fmla="*/ 1303026 w 8014260"/>
              <a:gd name="connsiteY9626" fmla="*/ 2822478 h 4925968"/>
              <a:gd name="connsiteX9627" fmla="*/ 1316469 w 8014260"/>
              <a:gd name="connsiteY9627" fmla="*/ 2816238 h 4925968"/>
              <a:gd name="connsiteX9628" fmla="*/ 5584608 w 8014260"/>
              <a:gd name="connsiteY9628" fmla="*/ 2815758 h 4925968"/>
              <a:gd name="connsiteX9629" fmla="*/ 5615881 w 8014260"/>
              <a:gd name="connsiteY9629" fmla="*/ 2837978 h 4925968"/>
              <a:gd name="connsiteX9630" fmla="*/ 5590506 w 8014260"/>
              <a:gd name="connsiteY9630" fmla="*/ 2867810 h 4925968"/>
              <a:gd name="connsiteX9631" fmla="*/ 5560880 w 8014260"/>
              <a:gd name="connsiteY9631" fmla="*/ 2843396 h 4925968"/>
              <a:gd name="connsiteX9632" fmla="*/ 5584608 w 8014260"/>
              <a:gd name="connsiteY9632" fmla="*/ 2815758 h 4925968"/>
              <a:gd name="connsiteX9633" fmla="*/ 2345026 w 8014260"/>
              <a:gd name="connsiteY9633" fmla="*/ 2813838 h 4925968"/>
              <a:gd name="connsiteX9634" fmla="*/ 2357988 w 8014260"/>
              <a:gd name="connsiteY9634" fmla="*/ 2826800 h 4925968"/>
              <a:gd name="connsiteX9635" fmla="*/ 2348661 w 8014260"/>
              <a:gd name="connsiteY9635" fmla="*/ 2837909 h 4925968"/>
              <a:gd name="connsiteX9636" fmla="*/ 2338785 w 8014260"/>
              <a:gd name="connsiteY9636" fmla="*/ 2825359 h 4925968"/>
              <a:gd name="connsiteX9637" fmla="*/ 2345026 w 8014260"/>
              <a:gd name="connsiteY9637" fmla="*/ 2813838 h 4925968"/>
              <a:gd name="connsiteX9638" fmla="*/ 7505877 w 8014260"/>
              <a:gd name="connsiteY9638" fmla="*/ 2813837 h 4925968"/>
              <a:gd name="connsiteX9639" fmla="*/ 7481942 w 8014260"/>
              <a:gd name="connsiteY9639" fmla="*/ 2866781 h 4925968"/>
              <a:gd name="connsiteX9640" fmla="*/ 7452453 w 8014260"/>
              <a:gd name="connsiteY9640" fmla="*/ 2883035 h 4925968"/>
              <a:gd name="connsiteX9641" fmla="*/ 7478034 w 8014260"/>
              <a:gd name="connsiteY9641" fmla="*/ 2838389 h 4925968"/>
              <a:gd name="connsiteX9642" fmla="*/ 7505877 w 8014260"/>
              <a:gd name="connsiteY9642" fmla="*/ 2813837 h 4925968"/>
              <a:gd name="connsiteX9643" fmla="*/ 4442956 w 8014260"/>
              <a:gd name="connsiteY9643" fmla="*/ 2811849 h 4925968"/>
              <a:gd name="connsiteX9644" fmla="*/ 4424646 w 8014260"/>
              <a:gd name="connsiteY9644" fmla="*/ 2819530 h 4925968"/>
              <a:gd name="connsiteX9645" fmla="*/ 4419441 w 8014260"/>
              <a:gd name="connsiteY9645" fmla="*/ 2821718 h 4925968"/>
              <a:gd name="connsiteX9646" fmla="*/ 4432465 w 8014260"/>
              <a:gd name="connsiteY9646" fmla="*/ 2816444 h 4925968"/>
              <a:gd name="connsiteX9647" fmla="*/ 4414497 w 8014260"/>
              <a:gd name="connsiteY9647" fmla="*/ 2823919 h 4925968"/>
              <a:gd name="connsiteX9648" fmla="*/ 4396734 w 8014260"/>
              <a:gd name="connsiteY9648" fmla="*/ 2831257 h 4925968"/>
              <a:gd name="connsiteX9649" fmla="*/ 4412988 w 8014260"/>
              <a:gd name="connsiteY9649" fmla="*/ 2824331 h 4925968"/>
              <a:gd name="connsiteX9650" fmla="*/ 4416589 w 8014260"/>
              <a:gd name="connsiteY9650" fmla="*/ 2822873 h 4925968"/>
              <a:gd name="connsiteX9651" fmla="*/ 4425606 w 8014260"/>
              <a:gd name="connsiteY9651" fmla="*/ 2819050 h 4925968"/>
              <a:gd name="connsiteX9652" fmla="*/ 4442956 w 8014260"/>
              <a:gd name="connsiteY9652" fmla="*/ 2811849 h 4925968"/>
              <a:gd name="connsiteX9653" fmla="*/ 1573024 w 8014260"/>
              <a:gd name="connsiteY9653" fmla="*/ 2811849 h 4925968"/>
              <a:gd name="connsiteX9654" fmla="*/ 1585644 w 8014260"/>
              <a:gd name="connsiteY9654" fmla="*/ 2827691 h 4925968"/>
              <a:gd name="connsiteX9655" fmla="*/ 1573437 w 8014260"/>
              <a:gd name="connsiteY9655" fmla="*/ 2828994 h 4925968"/>
              <a:gd name="connsiteX9656" fmla="*/ 1560683 w 8014260"/>
              <a:gd name="connsiteY9656" fmla="*/ 2813358 h 4925968"/>
              <a:gd name="connsiteX9657" fmla="*/ 1573024 w 8014260"/>
              <a:gd name="connsiteY9657" fmla="*/ 2811849 h 4925968"/>
              <a:gd name="connsiteX9658" fmla="*/ 6574766 w 8014260"/>
              <a:gd name="connsiteY9658" fmla="*/ 2811506 h 4925968"/>
              <a:gd name="connsiteX9659" fmla="*/ 6605901 w 8014260"/>
              <a:gd name="connsiteY9659" fmla="*/ 2832423 h 4925968"/>
              <a:gd name="connsiteX9660" fmla="*/ 6579224 w 8014260"/>
              <a:gd name="connsiteY9660" fmla="*/ 2859169 h 4925968"/>
              <a:gd name="connsiteX9661" fmla="*/ 6548226 w 8014260"/>
              <a:gd name="connsiteY9661" fmla="*/ 2838321 h 4925968"/>
              <a:gd name="connsiteX9662" fmla="*/ 6574766 w 8014260"/>
              <a:gd name="connsiteY9662" fmla="*/ 2811506 h 4925968"/>
              <a:gd name="connsiteX9663" fmla="*/ 4467166 w 8014260"/>
              <a:gd name="connsiteY9663" fmla="*/ 2811163 h 4925968"/>
              <a:gd name="connsiteX9664" fmla="*/ 4446798 w 8014260"/>
              <a:gd name="connsiteY9664" fmla="*/ 2822410 h 4925968"/>
              <a:gd name="connsiteX9665" fmla="*/ 4424921 w 8014260"/>
              <a:gd name="connsiteY9665" fmla="*/ 2829748 h 4925968"/>
              <a:gd name="connsiteX9666" fmla="*/ 4443574 w 8014260"/>
              <a:gd name="connsiteY9666" fmla="*/ 2819324 h 4925968"/>
              <a:gd name="connsiteX9667" fmla="*/ 4467166 w 8014260"/>
              <a:gd name="connsiteY9667" fmla="*/ 2811163 h 4925968"/>
              <a:gd name="connsiteX9668" fmla="*/ 7674867 w 8014260"/>
              <a:gd name="connsiteY9668" fmla="*/ 2811043 h 4925968"/>
              <a:gd name="connsiteX9669" fmla="*/ 7672321 w 8014260"/>
              <a:gd name="connsiteY9669" fmla="*/ 2821382 h 4925968"/>
              <a:gd name="connsiteX9670" fmla="*/ 7610873 w 8014260"/>
              <a:gd name="connsiteY9670" fmla="*/ 2951066 h 4925968"/>
              <a:gd name="connsiteX9671" fmla="*/ 7596334 w 8014260"/>
              <a:gd name="connsiteY9671" fmla="*/ 2976921 h 4925968"/>
              <a:gd name="connsiteX9672" fmla="*/ 7614988 w 8014260"/>
              <a:gd name="connsiteY9672" fmla="*/ 2929601 h 4925968"/>
              <a:gd name="connsiteX9673" fmla="*/ 7657233 w 8014260"/>
              <a:gd name="connsiteY9673" fmla="*/ 2841338 h 4925968"/>
              <a:gd name="connsiteX9674" fmla="*/ 7672527 w 8014260"/>
              <a:gd name="connsiteY9674" fmla="*/ 2813769 h 4925968"/>
              <a:gd name="connsiteX9675" fmla="*/ 7674867 w 8014260"/>
              <a:gd name="connsiteY9675" fmla="*/ 2811043 h 4925968"/>
              <a:gd name="connsiteX9676" fmla="*/ 7130951 w 8014260"/>
              <a:gd name="connsiteY9676" fmla="*/ 2811026 h 4925968"/>
              <a:gd name="connsiteX9677" fmla="*/ 7162360 w 8014260"/>
              <a:gd name="connsiteY9677" fmla="*/ 2832560 h 4925968"/>
              <a:gd name="connsiteX9678" fmla="*/ 7136711 w 8014260"/>
              <a:gd name="connsiteY9678" fmla="*/ 2849773 h 4925968"/>
              <a:gd name="connsiteX9679" fmla="*/ 7105438 w 8014260"/>
              <a:gd name="connsiteY9679" fmla="*/ 2828994 h 4925968"/>
              <a:gd name="connsiteX9680" fmla="*/ 7130951 w 8014260"/>
              <a:gd name="connsiteY9680" fmla="*/ 2811026 h 4925968"/>
              <a:gd name="connsiteX9681" fmla="*/ 4544508 w 8014260"/>
              <a:gd name="connsiteY9681" fmla="*/ 2810888 h 4925968"/>
              <a:gd name="connsiteX9682" fmla="*/ 4552960 w 8014260"/>
              <a:gd name="connsiteY9682" fmla="*/ 2811780 h 4925968"/>
              <a:gd name="connsiteX9683" fmla="*/ 4533071 w 8014260"/>
              <a:gd name="connsiteY9683" fmla="*/ 2827073 h 4925968"/>
              <a:gd name="connsiteX9684" fmla="*/ 4507080 w 8014260"/>
              <a:gd name="connsiteY9684" fmla="*/ 2831600 h 4925968"/>
              <a:gd name="connsiteX9685" fmla="*/ 4526899 w 8014260"/>
              <a:gd name="connsiteY9685" fmla="*/ 2816786 h 4925968"/>
              <a:gd name="connsiteX9686" fmla="*/ 4544508 w 8014260"/>
              <a:gd name="connsiteY9686" fmla="*/ 2810888 h 4925968"/>
              <a:gd name="connsiteX9687" fmla="*/ 1045027 w 8014260"/>
              <a:gd name="connsiteY9687" fmla="*/ 2810204 h 4925968"/>
              <a:gd name="connsiteX9688" fmla="*/ 1060254 w 8014260"/>
              <a:gd name="connsiteY9688" fmla="*/ 2817473 h 4925968"/>
              <a:gd name="connsiteX9689" fmla="*/ 1051200 w 8014260"/>
              <a:gd name="connsiteY9689" fmla="*/ 2829337 h 4925968"/>
              <a:gd name="connsiteX9690" fmla="*/ 1034809 w 8014260"/>
              <a:gd name="connsiteY9690" fmla="*/ 2824056 h 4925968"/>
              <a:gd name="connsiteX9691" fmla="*/ 1045027 w 8014260"/>
              <a:gd name="connsiteY9691" fmla="*/ 2810204 h 4925968"/>
              <a:gd name="connsiteX9692" fmla="*/ 6077836 w 8014260"/>
              <a:gd name="connsiteY9692" fmla="*/ 2809929 h 4925968"/>
              <a:gd name="connsiteX9693" fmla="*/ 6109108 w 8014260"/>
              <a:gd name="connsiteY9693" fmla="*/ 2831601 h 4925968"/>
              <a:gd name="connsiteX9694" fmla="*/ 6084831 w 8014260"/>
              <a:gd name="connsiteY9694" fmla="*/ 2862393 h 4925968"/>
              <a:gd name="connsiteX9695" fmla="*/ 6051776 w 8014260"/>
              <a:gd name="connsiteY9695" fmla="*/ 2839076 h 4925968"/>
              <a:gd name="connsiteX9696" fmla="*/ 6077836 w 8014260"/>
              <a:gd name="connsiteY9696" fmla="*/ 2809929 h 4925968"/>
              <a:gd name="connsiteX9697" fmla="*/ 4838467 w 8014260"/>
              <a:gd name="connsiteY9697" fmla="*/ 2809826 h 4925968"/>
              <a:gd name="connsiteX9698" fmla="*/ 4847647 w 8014260"/>
              <a:gd name="connsiteY9698" fmla="*/ 2818089 h 4925968"/>
              <a:gd name="connsiteX9699" fmla="*/ 4825290 w 8014260"/>
              <a:gd name="connsiteY9699" fmla="*/ 2842984 h 4925968"/>
              <a:gd name="connsiteX9700" fmla="*/ 4798064 w 8014260"/>
              <a:gd name="connsiteY9700" fmla="*/ 2835440 h 4925968"/>
              <a:gd name="connsiteX9701" fmla="*/ 4820284 w 8014260"/>
              <a:gd name="connsiteY9701" fmla="*/ 2811437 h 4925968"/>
              <a:gd name="connsiteX9702" fmla="*/ 4838467 w 8014260"/>
              <a:gd name="connsiteY9702" fmla="*/ 2809826 h 4925968"/>
              <a:gd name="connsiteX9703" fmla="*/ 4407158 w 8014260"/>
              <a:gd name="connsiteY9703" fmla="*/ 2809037 h 4925968"/>
              <a:gd name="connsiteX9704" fmla="*/ 4394470 w 8014260"/>
              <a:gd name="connsiteY9704" fmla="*/ 2816650 h 4925968"/>
              <a:gd name="connsiteX9705" fmla="*/ 4376228 w 8014260"/>
              <a:gd name="connsiteY9705" fmla="*/ 2822341 h 4925968"/>
              <a:gd name="connsiteX9706" fmla="*/ 4390287 w 8014260"/>
              <a:gd name="connsiteY9706" fmla="*/ 2813632 h 4925968"/>
              <a:gd name="connsiteX9707" fmla="*/ 4407158 w 8014260"/>
              <a:gd name="connsiteY9707" fmla="*/ 2809037 h 4925968"/>
              <a:gd name="connsiteX9708" fmla="*/ 3801117 w 8014260"/>
              <a:gd name="connsiteY9708" fmla="*/ 2808831 h 4925968"/>
              <a:gd name="connsiteX9709" fmla="*/ 3792750 w 8014260"/>
              <a:gd name="connsiteY9709" fmla="*/ 2814798 h 4925968"/>
              <a:gd name="connsiteX9710" fmla="*/ 3781228 w 8014260"/>
              <a:gd name="connsiteY9710" fmla="*/ 2817266 h 4925968"/>
              <a:gd name="connsiteX9711" fmla="*/ 3789870 w 8014260"/>
              <a:gd name="connsiteY9711" fmla="*/ 2811231 h 4925968"/>
              <a:gd name="connsiteX9712" fmla="*/ 3801117 w 8014260"/>
              <a:gd name="connsiteY9712" fmla="*/ 2808831 h 4925968"/>
              <a:gd name="connsiteX9713" fmla="*/ 4454958 w 8014260"/>
              <a:gd name="connsiteY9713" fmla="*/ 2808009 h 4925968"/>
              <a:gd name="connsiteX9714" fmla="*/ 4437127 w 8014260"/>
              <a:gd name="connsiteY9714" fmla="*/ 2816307 h 4925968"/>
              <a:gd name="connsiteX9715" fmla="*/ 4414496 w 8014260"/>
              <a:gd name="connsiteY9715" fmla="*/ 2825359 h 4925968"/>
              <a:gd name="connsiteX9716" fmla="*/ 4432189 w 8014260"/>
              <a:gd name="connsiteY9716" fmla="*/ 2817198 h 4925968"/>
              <a:gd name="connsiteX9717" fmla="*/ 4454958 w 8014260"/>
              <a:gd name="connsiteY9717" fmla="*/ 2808009 h 4925968"/>
              <a:gd name="connsiteX9718" fmla="*/ 7657302 w 8014260"/>
              <a:gd name="connsiteY9718" fmla="*/ 2807185 h 4925968"/>
              <a:gd name="connsiteX9719" fmla="*/ 7625412 w 8014260"/>
              <a:gd name="connsiteY9719" fmla="*/ 2887492 h 4925968"/>
              <a:gd name="connsiteX9720" fmla="*/ 7582687 w 8014260"/>
              <a:gd name="connsiteY9720" fmla="*/ 2964713 h 4925968"/>
              <a:gd name="connsiteX9721" fmla="*/ 7616634 w 8014260"/>
              <a:gd name="connsiteY9721" fmla="*/ 2884681 h 4925968"/>
              <a:gd name="connsiteX9722" fmla="*/ 7657302 w 8014260"/>
              <a:gd name="connsiteY9722" fmla="*/ 2807185 h 4925968"/>
              <a:gd name="connsiteX9723" fmla="*/ 2751637 w 8014260"/>
              <a:gd name="connsiteY9723" fmla="*/ 2804923 h 4925968"/>
              <a:gd name="connsiteX9724" fmla="*/ 2764187 w 8014260"/>
              <a:gd name="connsiteY9724" fmla="*/ 2815896 h 4925968"/>
              <a:gd name="connsiteX9725" fmla="*/ 2754449 w 8014260"/>
              <a:gd name="connsiteY9725" fmla="*/ 2828994 h 4925968"/>
              <a:gd name="connsiteX9726" fmla="*/ 2744916 w 8014260"/>
              <a:gd name="connsiteY9726" fmla="*/ 2817953 h 4925968"/>
              <a:gd name="connsiteX9727" fmla="*/ 2751637 w 8014260"/>
              <a:gd name="connsiteY9727" fmla="*/ 2804923 h 4925968"/>
              <a:gd name="connsiteX9728" fmla="*/ 3026025 w 8014260"/>
              <a:gd name="connsiteY9728" fmla="*/ 2804168 h 4925968"/>
              <a:gd name="connsiteX9729" fmla="*/ 3033706 w 8014260"/>
              <a:gd name="connsiteY9729" fmla="*/ 2819256 h 4925968"/>
              <a:gd name="connsiteX9730" fmla="*/ 3025614 w 8014260"/>
              <a:gd name="connsiteY9730" fmla="*/ 2826868 h 4925968"/>
              <a:gd name="connsiteX9731" fmla="*/ 3017590 w 8014260"/>
              <a:gd name="connsiteY9731" fmla="*/ 2815758 h 4925968"/>
              <a:gd name="connsiteX9732" fmla="*/ 3026025 w 8014260"/>
              <a:gd name="connsiteY9732" fmla="*/ 2804168 h 4925968"/>
              <a:gd name="connsiteX9733" fmla="*/ 435350 w 8014260"/>
              <a:gd name="connsiteY9733" fmla="*/ 2803345 h 4925968"/>
              <a:gd name="connsiteX9734" fmla="*/ 429039 w 8014260"/>
              <a:gd name="connsiteY9734" fmla="*/ 2811369 h 4925968"/>
              <a:gd name="connsiteX9735" fmla="*/ 424719 w 8014260"/>
              <a:gd name="connsiteY9735" fmla="*/ 2813357 h 4925968"/>
              <a:gd name="connsiteX9736" fmla="*/ 429243 w 8014260"/>
              <a:gd name="connsiteY9736" fmla="*/ 2807254 h 4925968"/>
              <a:gd name="connsiteX9737" fmla="*/ 435350 w 8014260"/>
              <a:gd name="connsiteY9737" fmla="*/ 2803345 h 4925968"/>
              <a:gd name="connsiteX9738" fmla="*/ 7639401 w 8014260"/>
              <a:gd name="connsiteY9738" fmla="*/ 2802728 h 4925968"/>
              <a:gd name="connsiteX9739" fmla="*/ 7607855 w 8014260"/>
              <a:gd name="connsiteY9739" fmla="*/ 2882623 h 4925968"/>
              <a:gd name="connsiteX9740" fmla="*/ 7569930 w 8014260"/>
              <a:gd name="connsiteY9740" fmla="*/ 2949694 h 4925968"/>
              <a:gd name="connsiteX9741" fmla="*/ 7602643 w 8014260"/>
              <a:gd name="connsiteY9741" fmla="*/ 2871513 h 4925968"/>
              <a:gd name="connsiteX9742" fmla="*/ 7639401 w 8014260"/>
              <a:gd name="connsiteY9742" fmla="*/ 2802728 h 4925968"/>
              <a:gd name="connsiteX9743" fmla="*/ 6714052 w 8014260"/>
              <a:gd name="connsiteY9743" fmla="*/ 2802591 h 4925968"/>
              <a:gd name="connsiteX9744" fmla="*/ 6745599 w 8014260"/>
              <a:gd name="connsiteY9744" fmla="*/ 2825153 h 4925968"/>
              <a:gd name="connsiteX9745" fmla="*/ 6719058 w 8014260"/>
              <a:gd name="connsiteY9745" fmla="*/ 2847511 h 4925968"/>
              <a:gd name="connsiteX9746" fmla="*/ 6687648 w 8014260"/>
              <a:gd name="connsiteY9746" fmla="*/ 2825085 h 4925968"/>
              <a:gd name="connsiteX9747" fmla="*/ 6714052 w 8014260"/>
              <a:gd name="connsiteY9747" fmla="*/ 2802591 h 4925968"/>
              <a:gd name="connsiteX9748" fmla="*/ 2886945 w 8014260"/>
              <a:gd name="connsiteY9748" fmla="*/ 2802247 h 4925968"/>
              <a:gd name="connsiteX9749" fmla="*/ 2900044 w 8014260"/>
              <a:gd name="connsiteY9749" fmla="*/ 2811300 h 4925968"/>
              <a:gd name="connsiteX9750" fmla="*/ 2891129 w 8014260"/>
              <a:gd name="connsiteY9750" fmla="*/ 2823644 h 4925968"/>
              <a:gd name="connsiteX9751" fmla="*/ 2881116 w 8014260"/>
              <a:gd name="connsiteY9751" fmla="*/ 2814386 h 4925968"/>
              <a:gd name="connsiteX9752" fmla="*/ 2886945 w 8014260"/>
              <a:gd name="connsiteY9752" fmla="*/ 2802247 h 4925968"/>
              <a:gd name="connsiteX9753" fmla="*/ 6992144 w 8014260"/>
              <a:gd name="connsiteY9753" fmla="*/ 2801631 h 4925968"/>
              <a:gd name="connsiteX9754" fmla="*/ 7023691 w 8014260"/>
              <a:gd name="connsiteY9754" fmla="*/ 2822342 h 4925968"/>
              <a:gd name="connsiteX9755" fmla="*/ 6998043 w 8014260"/>
              <a:gd name="connsiteY9755" fmla="*/ 2842093 h 4925968"/>
              <a:gd name="connsiteX9756" fmla="*/ 6966632 w 8014260"/>
              <a:gd name="connsiteY9756" fmla="*/ 2821930 h 4925968"/>
              <a:gd name="connsiteX9757" fmla="*/ 6992144 w 8014260"/>
              <a:gd name="connsiteY9757" fmla="*/ 2801631 h 4925968"/>
              <a:gd name="connsiteX9758" fmla="*/ 4617502 w 8014260"/>
              <a:gd name="connsiteY9758" fmla="*/ 2800199 h 4925968"/>
              <a:gd name="connsiteX9759" fmla="*/ 4625791 w 8014260"/>
              <a:gd name="connsiteY9759" fmla="*/ 2802659 h 4925968"/>
              <a:gd name="connsiteX9760" fmla="*/ 4604874 w 8014260"/>
              <a:gd name="connsiteY9760" fmla="*/ 2820421 h 4925968"/>
              <a:gd name="connsiteX9761" fmla="*/ 4579020 w 8014260"/>
              <a:gd name="connsiteY9761" fmla="*/ 2822273 h 4925968"/>
              <a:gd name="connsiteX9762" fmla="*/ 4600417 w 8014260"/>
              <a:gd name="connsiteY9762" fmla="*/ 2804991 h 4925968"/>
              <a:gd name="connsiteX9763" fmla="*/ 4617502 w 8014260"/>
              <a:gd name="connsiteY9763" fmla="*/ 2800199 h 4925968"/>
              <a:gd name="connsiteX9764" fmla="*/ 4246681 w 8014260"/>
              <a:gd name="connsiteY9764" fmla="*/ 2800053 h 4925968"/>
              <a:gd name="connsiteX9765" fmla="*/ 4234474 w 8014260"/>
              <a:gd name="connsiteY9765" fmla="*/ 2811643 h 4925968"/>
              <a:gd name="connsiteX9766" fmla="*/ 4219660 w 8014260"/>
              <a:gd name="connsiteY9766" fmla="*/ 2812398 h 4925968"/>
              <a:gd name="connsiteX9767" fmla="*/ 4231593 w 8014260"/>
              <a:gd name="connsiteY9767" fmla="*/ 2800807 h 4925968"/>
              <a:gd name="connsiteX9768" fmla="*/ 4246681 w 8014260"/>
              <a:gd name="connsiteY9768" fmla="*/ 2800053 h 4925968"/>
              <a:gd name="connsiteX9769" fmla="*/ 688859 w 8014260"/>
              <a:gd name="connsiteY9769" fmla="*/ 2799908 h 4925968"/>
              <a:gd name="connsiteX9770" fmla="*/ 692935 w 8014260"/>
              <a:gd name="connsiteY9770" fmla="*/ 2799985 h 4925968"/>
              <a:gd name="connsiteX9771" fmla="*/ 685394 w 8014260"/>
              <a:gd name="connsiteY9771" fmla="*/ 2817610 h 4925968"/>
              <a:gd name="connsiteX9772" fmla="*/ 674079 w 8014260"/>
              <a:gd name="connsiteY9772" fmla="*/ 2825291 h 4925968"/>
              <a:gd name="connsiteX9773" fmla="*/ 681896 w 8014260"/>
              <a:gd name="connsiteY9773" fmla="*/ 2806980 h 4925968"/>
              <a:gd name="connsiteX9774" fmla="*/ 688859 w 8014260"/>
              <a:gd name="connsiteY9774" fmla="*/ 2799908 h 4925968"/>
              <a:gd name="connsiteX9775" fmla="*/ 4158624 w 8014260"/>
              <a:gd name="connsiteY9775" fmla="*/ 2799779 h 4925968"/>
              <a:gd name="connsiteX9776" fmla="*/ 4171723 w 8014260"/>
              <a:gd name="connsiteY9776" fmla="*/ 2800327 h 4925968"/>
              <a:gd name="connsiteX9777" fmla="*/ 4160887 w 8014260"/>
              <a:gd name="connsiteY9777" fmla="*/ 2812809 h 4925968"/>
              <a:gd name="connsiteX9778" fmla="*/ 4146005 w 8014260"/>
              <a:gd name="connsiteY9778" fmla="*/ 2812809 h 4925968"/>
              <a:gd name="connsiteX9779" fmla="*/ 4158624 w 8014260"/>
              <a:gd name="connsiteY9779" fmla="*/ 2799779 h 4925968"/>
              <a:gd name="connsiteX9780" fmla="*/ 5237868 w 8014260"/>
              <a:gd name="connsiteY9780" fmla="*/ 2799299 h 4925968"/>
              <a:gd name="connsiteX9781" fmla="*/ 5265917 w 8014260"/>
              <a:gd name="connsiteY9781" fmla="*/ 2816992 h 4925968"/>
              <a:gd name="connsiteX9782" fmla="*/ 5244451 w 8014260"/>
              <a:gd name="connsiteY9782" fmla="*/ 2844082 h 4925968"/>
              <a:gd name="connsiteX9783" fmla="*/ 5213316 w 8014260"/>
              <a:gd name="connsiteY9783" fmla="*/ 2825976 h 4925968"/>
              <a:gd name="connsiteX9784" fmla="*/ 5237868 w 8014260"/>
              <a:gd name="connsiteY9784" fmla="*/ 2799299 h 4925968"/>
              <a:gd name="connsiteX9785" fmla="*/ 1178210 w 8014260"/>
              <a:gd name="connsiteY9785" fmla="*/ 2799093 h 4925968"/>
              <a:gd name="connsiteX9786" fmla="*/ 1193988 w 8014260"/>
              <a:gd name="connsiteY9786" fmla="*/ 2808969 h 4925968"/>
              <a:gd name="connsiteX9787" fmla="*/ 1183080 w 8014260"/>
              <a:gd name="connsiteY9787" fmla="*/ 2819393 h 4925968"/>
              <a:gd name="connsiteX9788" fmla="*/ 1168611 w 8014260"/>
              <a:gd name="connsiteY9788" fmla="*/ 2810820 h 4925968"/>
              <a:gd name="connsiteX9789" fmla="*/ 1178210 w 8014260"/>
              <a:gd name="connsiteY9789" fmla="*/ 2799093 h 4925968"/>
              <a:gd name="connsiteX9790" fmla="*/ 6853475 w 8014260"/>
              <a:gd name="connsiteY9790" fmla="*/ 2799024 h 4925968"/>
              <a:gd name="connsiteX9791" fmla="*/ 6884748 w 8014260"/>
              <a:gd name="connsiteY9791" fmla="*/ 2819598 h 4925968"/>
              <a:gd name="connsiteX9792" fmla="*/ 6858413 w 8014260"/>
              <a:gd name="connsiteY9792" fmla="*/ 2841475 h 4925968"/>
              <a:gd name="connsiteX9793" fmla="*/ 6827278 w 8014260"/>
              <a:gd name="connsiteY9793" fmla="*/ 2821313 h 4925968"/>
              <a:gd name="connsiteX9794" fmla="*/ 6853475 w 8014260"/>
              <a:gd name="connsiteY9794" fmla="*/ 2799024 h 4925968"/>
              <a:gd name="connsiteX9795" fmla="*/ 4765068 w 8014260"/>
              <a:gd name="connsiteY9795" fmla="*/ 2798930 h 4925968"/>
              <a:gd name="connsiteX9796" fmla="*/ 4773512 w 8014260"/>
              <a:gd name="connsiteY9796" fmla="*/ 2805471 h 4925968"/>
              <a:gd name="connsiteX9797" fmla="*/ 4751498 w 8014260"/>
              <a:gd name="connsiteY9797" fmla="*/ 2826868 h 4925968"/>
              <a:gd name="connsiteX9798" fmla="*/ 4724203 w 8014260"/>
              <a:gd name="connsiteY9798" fmla="*/ 2822822 h 4925968"/>
              <a:gd name="connsiteX9799" fmla="*/ 4746492 w 8014260"/>
              <a:gd name="connsiteY9799" fmla="*/ 2802111 h 4925968"/>
              <a:gd name="connsiteX9800" fmla="*/ 4765068 w 8014260"/>
              <a:gd name="connsiteY9800" fmla="*/ 2798930 h 4925968"/>
              <a:gd name="connsiteX9801" fmla="*/ 5722179 w 8014260"/>
              <a:gd name="connsiteY9801" fmla="*/ 2796624 h 4925968"/>
              <a:gd name="connsiteX9802" fmla="*/ 5753657 w 8014260"/>
              <a:gd name="connsiteY9802" fmla="*/ 2818433 h 4925968"/>
              <a:gd name="connsiteX9803" fmla="*/ 5728146 w 8014260"/>
              <a:gd name="connsiteY9803" fmla="*/ 2848197 h 4925968"/>
              <a:gd name="connsiteX9804" fmla="*/ 5698588 w 8014260"/>
              <a:gd name="connsiteY9804" fmla="*/ 2826937 h 4925968"/>
              <a:gd name="connsiteX9805" fmla="*/ 5722179 w 8014260"/>
              <a:gd name="connsiteY9805" fmla="*/ 2796624 h 4925968"/>
              <a:gd name="connsiteX9806" fmla="*/ 522308 w 8014260"/>
              <a:gd name="connsiteY9806" fmla="*/ 2796281 h 4925968"/>
              <a:gd name="connsiteX9807" fmla="*/ 515658 w 8014260"/>
              <a:gd name="connsiteY9807" fmla="*/ 2807802 h 4925968"/>
              <a:gd name="connsiteX9808" fmla="*/ 508181 w 8014260"/>
              <a:gd name="connsiteY9808" fmla="*/ 2814866 h 4925968"/>
              <a:gd name="connsiteX9809" fmla="*/ 513118 w 8014260"/>
              <a:gd name="connsiteY9809" fmla="*/ 2804991 h 4925968"/>
              <a:gd name="connsiteX9810" fmla="*/ 522308 w 8014260"/>
              <a:gd name="connsiteY9810" fmla="*/ 2796281 h 4925968"/>
              <a:gd name="connsiteX9811" fmla="*/ 4691542 w 8014260"/>
              <a:gd name="connsiteY9811" fmla="*/ 2795972 h 4925968"/>
              <a:gd name="connsiteX9812" fmla="*/ 4699788 w 8014260"/>
              <a:gd name="connsiteY9812" fmla="*/ 2800053 h 4925968"/>
              <a:gd name="connsiteX9813" fmla="*/ 4678049 w 8014260"/>
              <a:gd name="connsiteY9813" fmla="*/ 2819599 h 4925968"/>
              <a:gd name="connsiteX9814" fmla="*/ 4651988 w 8014260"/>
              <a:gd name="connsiteY9814" fmla="*/ 2819256 h 4925968"/>
              <a:gd name="connsiteX9815" fmla="*/ 4674551 w 8014260"/>
              <a:gd name="connsiteY9815" fmla="*/ 2799299 h 4925968"/>
              <a:gd name="connsiteX9816" fmla="*/ 4691542 w 8014260"/>
              <a:gd name="connsiteY9816" fmla="*/ 2795972 h 4925968"/>
              <a:gd name="connsiteX9817" fmla="*/ 4320336 w 8014260"/>
              <a:gd name="connsiteY9817" fmla="*/ 2795527 h 4925968"/>
              <a:gd name="connsiteX9818" fmla="*/ 4307375 w 8014260"/>
              <a:gd name="connsiteY9818" fmla="*/ 2805814 h 4925968"/>
              <a:gd name="connsiteX9819" fmla="*/ 4292493 w 8014260"/>
              <a:gd name="connsiteY9819" fmla="*/ 2807528 h 4925968"/>
              <a:gd name="connsiteX9820" fmla="*/ 4305317 w 8014260"/>
              <a:gd name="connsiteY9820" fmla="*/ 2796007 h 4925968"/>
              <a:gd name="connsiteX9821" fmla="*/ 4320336 w 8014260"/>
              <a:gd name="connsiteY9821" fmla="*/ 2795527 h 4925968"/>
              <a:gd name="connsiteX9822" fmla="*/ 3874429 w 8014260"/>
              <a:gd name="connsiteY9822" fmla="*/ 2795184 h 4925968"/>
              <a:gd name="connsiteX9823" fmla="*/ 3866199 w 8014260"/>
              <a:gd name="connsiteY9823" fmla="*/ 2803002 h 4925968"/>
              <a:gd name="connsiteX9824" fmla="*/ 3853786 w 8014260"/>
              <a:gd name="connsiteY9824" fmla="*/ 2804785 h 4925968"/>
              <a:gd name="connsiteX9825" fmla="*/ 3863387 w 8014260"/>
              <a:gd name="connsiteY9825" fmla="*/ 2797859 h 4925968"/>
              <a:gd name="connsiteX9826" fmla="*/ 3874429 w 8014260"/>
              <a:gd name="connsiteY9826" fmla="*/ 2795184 h 4925968"/>
              <a:gd name="connsiteX9827" fmla="*/ 1634335 w 8014260"/>
              <a:gd name="connsiteY9827" fmla="*/ 2794773 h 4925968"/>
              <a:gd name="connsiteX9828" fmla="*/ 1644621 w 8014260"/>
              <a:gd name="connsiteY9828" fmla="*/ 2812946 h 4925968"/>
              <a:gd name="connsiteX9829" fmla="*/ 1634198 w 8014260"/>
              <a:gd name="connsiteY9829" fmla="*/ 2811369 h 4925968"/>
              <a:gd name="connsiteX9830" fmla="*/ 1622264 w 8014260"/>
              <a:gd name="connsiteY9830" fmla="*/ 2795596 h 4925968"/>
              <a:gd name="connsiteX9831" fmla="*/ 1634335 w 8014260"/>
              <a:gd name="connsiteY9831" fmla="*/ 2794773 h 4925968"/>
              <a:gd name="connsiteX9832" fmla="*/ 4083803 w 8014260"/>
              <a:gd name="connsiteY9832" fmla="*/ 2793744 h 4925968"/>
              <a:gd name="connsiteX9833" fmla="*/ 4097382 w 8014260"/>
              <a:gd name="connsiteY9833" fmla="*/ 2794841 h 4925968"/>
              <a:gd name="connsiteX9834" fmla="*/ 4086546 w 8014260"/>
              <a:gd name="connsiteY9834" fmla="*/ 2809174 h 4925968"/>
              <a:gd name="connsiteX9835" fmla="*/ 4073173 w 8014260"/>
              <a:gd name="connsiteY9835" fmla="*/ 2808146 h 4925968"/>
              <a:gd name="connsiteX9836" fmla="*/ 4083803 w 8014260"/>
              <a:gd name="connsiteY9836" fmla="*/ 2793744 h 4925968"/>
              <a:gd name="connsiteX9837" fmla="*/ 7621297 w 8014260"/>
              <a:gd name="connsiteY9837" fmla="*/ 2793195 h 4925968"/>
              <a:gd name="connsiteX9838" fmla="*/ 7594070 w 8014260"/>
              <a:gd name="connsiteY9838" fmla="*/ 2866507 h 4925968"/>
              <a:gd name="connsiteX9839" fmla="*/ 7557174 w 8014260"/>
              <a:gd name="connsiteY9839" fmla="*/ 2932070 h 4925968"/>
              <a:gd name="connsiteX9840" fmla="*/ 7584264 w 8014260"/>
              <a:gd name="connsiteY9840" fmla="*/ 2864176 h 4925968"/>
              <a:gd name="connsiteX9841" fmla="*/ 7621297 w 8014260"/>
              <a:gd name="connsiteY9841" fmla="*/ 2793195 h 4925968"/>
              <a:gd name="connsiteX9842" fmla="*/ 7329900 w 8014260"/>
              <a:gd name="connsiteY9842" fmla="*/ 2792441 h 4925968"/>
              <a:gd name="connsiteX9843" fmla="*/ 7361447 w 8014260"/>
              <a:gd name="connsiteY9843" fmla="*/ 2816650 h 4925968"/>
              <a:gd name="connsiteX9844" fmla="*/ 7338267 w 8014260"/>
              <a:gd name="connsiteY9844" fmla="*/ 2831600 h 4925968"/>
              <a:gd name="connsiteX9845" fmla="*/ 7305006 w 8014260"/>
              <a:gd name="connsiteY9845" fmla="*/ 2807048 h 4925968"/>
              <a:gd name="connsiteX9846" fmla="*/ 7329900 w 8014260"/>
              <a:gd name="connsiteY9846" fmla="*/ 2792441 h 4925968"/>
              <a:gd name="connsiteX9847" fmla="*/ 5047001 w 8014260"/>
              <a:gd name="connsiteY9847" fmla="*/ 2791455 h 4925968"/>
              <a:gd name="connsiteX9848" fmla="*/ 5056748 w 8014260"/>
              <a:gd name="connsiteY9848" fmla="*/ 2803414 h 4925968"/>
              <a:gd name="connsiteX9849" fmla="*/ 5033293 w 8014260"/>
              <a:gd name="connsiteY9849" fmla="*/ 2830435 h 4925968"/>
              <a:gd name="connsiteX9850" fmla="*/ 5004832 w 8014260"/>
              <a:gd name="connsiteY9850" fmla="*/ 2816787 h 4925968"/>
              <a:gd name="connsiteX9851" fmla="*/ 5026709 w 8014260"/>
              <a:gd name="connsiteY9851" fmla="*/ 2791481 h 4925968"/>
              <a:gd name="connsiteX9852" fmla="*/ 5047001 w 8014260"/>
              <a:gd name="connsiteY9852" fmla="*/ 2791455 h 4925968"/>
              <a:gd name="connsiteX9853" fmla="*/ 6217190 w 8014260"/>
              <a:gd name="connsiteY9853" fmla="*/ 2791138 h 4925968"/>
              <a:gd name="connsiteX9854" fmla="*/ 6248531 w 8014260"/>
              <a:gd name="connsiteY9854" fmla="*/ 2812261 h 4925968"/>
              <a:gd name="connsiteX9855" fmla="*/ 6224185 w 8014260"/>
              <a:gd name="connsiteY9855" fmla="*/ 2841544 h 4925968"/>
              <a:gd name="connsiteX9856" fmla="*/ 6191130 w 8014260"/>
              <a:gd name="connsiteY9856" fmla="*/ 2818981 h 4925968"/>
              <a:gd name="connsiteX9857" fmla="*/ 6217190 w 8014260"/>
              <a:gd name="connsiteY9857" fmla="*/ 2791138 h 4925968"/>
              <a:gd name="connsiteX9858" fmla="*/ 4539517 w 8014260"/>
              <a:gd name="connsiteY9858" fmla="*/ 2788601 h 4925968"/>
              <a:gd name="connsiteX9859" fmla="*/ 4520864 w 8014260"/>
              <a:gd name="connsiteY9859" fmla="*/ 2800122 h 4925968"/>
              <a:gd name="connsiteX9860" fmla="*/ 4495969 w 8014260"/>
              <a:gd name="connsiteY9860" fmla="*/ 2807392 h 4925968"/>
              <a:gd name="connsiteX9861" fmla="*/ 4514897 w 8014260"/>
              <a:gd name="connsiteY9861" fmla="*/ 2796076 h 4925968"/>
              <a:gd name="connsiteX9862" fmla="*/ 4539517 w 8014260"/>
              <a:gd name="connsiteY9862" fmla="*/ 2788601 h 4925968"/>
              <a:gd name="connsiteX9863" fmla="*/ 3497444 w 8014260"/>
              <a:gd name="connsiteY9863" fmla="*/ 2787914 h 4925968"/>
              <a:gd name="connsiteX9864" fmla="*/ 3505468 w 8014260"/>
              <a:gd name="connsiteY9864" fmla="*/ 2793263 h 4925968"/>
              <a:gd name="connsiteX9865" fmla="*/ 3498816 w 8014260"/>
              <a:gd name="connsiteY9865" fmla="*/ 2797310 h 4925968"/>
              <a:gd name="connsiteX9866" fmla="*/ 3487637 w 8014260"/>
              <a:gd name="connsiteY9866" fmla="*/ 2791892 h 4925968"/>
              <a:gd name="connsiteX9867" fmla="*/ 3497444 w 8014260"/>
              <a:gd name="connsiteY9867" fmla="*/ 2787914 h 4925968"/>
              <a:gd name="connsiteX9868" fmla="*/ 4481087 w 8014260"/>
              <a:gd name="connsiteY9868" fmla="*/ 2787846 h 4925968"/>
              <a:gd name="connsiteX9869" fmla="*/ 4464148 w 8014260"/>
              <a:gd name="connsiteY9869" fmla="*/ 2796007 h 4925968"/>
              <a:gd name="connsiteX9870" fmla="*/ 4448237 w 8014260"/>
              <a:gd name="connsiteY9870" fmla="*/ 2800876 h 4925968"/>
              <a:gd name="connsiteX9871" fmla="*/ 4463531 w 8014260"/>
              <a:gd name="connsiteY9871" fmla="*/ 2792989 h 4925968"/>
              <a:gd name="connsiteX9872" fmla="*/ 4481087 w 8014260"/>
              <a:gd name="connsiteY9872" fmla="*/ 2787846 h 4925968"/>
              <a:gd name="connsiteX9873" fmla="*/ 4504678 w 8014260"/>
              <a:gd name="connsiteY9873" fmla="*/ 2787297 h 4925968"/>
              <a:gd name="connsiteX9874" fmla="*/ 4484790 w 8014260"/>
              <a:gd name="connsiteY9874" fmla="*/ 2795321 h 4925968"/>
              <a:gd name="connsiteX9875" fmla="*/ 4467714 w 8014260"/>
              <a:gd name="connsiteY9875" fmla="*/ 2802111 h 4925968"/>
              <a:gd name="connsiteX9876" fmla="*/ 4487808 w 8014260"/>
              <a:gd name="connsiteY9876" fmla="*/ 2793881 h 4925968"/>
              <a:gd name="connsiteX9877" fmla="*/ 4504678 w 8014260"/>
              <a:gd name="connsiteY9877" fmla="*/ 2787297 h 4925968"/>
              <a:gd name="connsiteX9878" fmla="*/ 3937934 w 8014260"/>
              <a:gd name="connsiteY9878" fmla="*/ 2787228 h 4925968"/>
              <a:gd name="connsiteX9879" fmla="*/ 3947604 w 8014260"/>
              <a:gd name="connsiteY9879" fmla="*/ 2789697 h 4925968"/>
              <a:gd name="connsiteX9880" fmla="*/ 3937385 w 8014260"/>
              <a:gd name="connsiteY9880" fmla="*/ 2797035 h 4925968"/>
              <a:gd name="connsiteX9881" fmla="*/ 3926001 w 8014260"/>
              <a:gd name="connsiteY9881" fmla="*/ 2796898 h 4925968"/>
              <a:gd name="connsiteX9882" fmla="*/ 3937934 w 8014260"/>
              <a:gd name="connsiteY9882" fmla="*/ 2787228 h 4925968"/>
              <a:gd name="connsiteX9883" fmla="*/ 2006382 w 8014260"/>
              <a:gd name="connsiteY9883" fmla="*/ 2787194 h 4925968"/>
              <a:gd name="connsiteX9884" fmla="*/ 2013718 w 8014260"/>
              <a:gd name="connsiteY9884" fmla="*/ 2787503 h 4925968"/>
              <a:gd name="connsiteX9885" fmla="*/ 2023182 w 8014260"/>
              <a:gd name="connsiteY9885" fmla="*/ 2801562 h 4925968"/>
              <a:gd name="connsiteX9886" fmla="*/ 2016462 w 8014260"/>
              <a:gd name="connsiteY9886" fmla="*/ 2811026 h 4925968"/>
              <a:gd name="connsiteX9887" fmla="*/ 2005421 w 8014260"/>
              <a:gd name="connsiteY9887" fmla="*/ 2794292 h 4925968"/>
              <a:gd name="connsiteX9888" fmla="*/ 2006382 w 8014260"/>
              <a:gd name="connsiteY9888" fmla="*/ 2787194 h 4925968"/>
              <a:gd name="connsiteX9889" fmla="*/ 4010902 w 8014260"/>
              <a:gd name="connsiteY9889" fmla="*/ 2785308 h 4925968"/>
              <a:gd name="connsiteX9890" fmla="*/ 4022973 w 8014260"/>
              <a:gd name="connsiteY9890" fmla="*/ 2786954 h 4925968"/>
              <a:gd name="connsiteX9891" fmla="*/ 4010902 w 8014260"/>
              <a:gd name="connsiteY9891" fmla="*/ 2799024 h 4925968"/>
              <a:gd name="connsiteX9892" fmla="*/ 3998695 w 8014260"/>
              <a:gd name="connsiteY9892" fmla="*/ 2797104 h 4925968"/>
              <a:gd name="connsiteX9893" fmla="*/ 4010902 w 8014260"/>
              <a:gd name="connsiteY9893" fmla="*/ 2785308 h 4925968"/>
              <a:gd name="connsiteX9894" fmla="*/ 4394470 w 8014260"/>
              <a:gd name="connsiteY9894" fmla="*/ 2785240 h 4925968"/>
              <a:gd name="connsiteX9895" fmla="*/ 4380275 w 8014260"/>
              <a:gd name="connsiteY9895" fmla="*/ 2795184 h 4925968"/>
              <a:gd name="connsiteX9896" fmla="*/ 4364844 w 8014260"/>
              <a:gd name="connsiteY9896" fmla="*/ 2797379 h 4925968"/>
              <a:gd name="connsiteX9897" fmla="*/ 4380343 w 8014260"/>
              <a:gd name="connsiteY9897" fmla="*/ 2786954 h 4925968"/>
              <a:gd name="connsiteX9898" fmla="*/ 4394470 w 8014260"/>
              <a:gd name="connsiteY9898" fmla="*/ 2785240 h 4925968"/>
              <a:gd name="connsiteX9899" fmla="*/ 3707505 w 8014260"/>
              <a:gd name="connsiteY9899" fmla="*/ 2784554 h 4925968"/>
              <a:gd name="connsiteX9900" fmla="*/ 3715049 w 8014260"/>
              <a:gd name="connsiteY9900" fmla="*/ 2787091 h 4925968"/>
              <a:gd name="connsiteX9901" fmla="*/ 3707162 w 8014260"/>
              <a:gd name="connsiteY9901" fmla="*/ 2792578 h 4925968"/>
              <a:gd name="connsiteX9902" fmla="*/ 3699275 w 8014260"/>
              <a:gd name="connsiteY9902" fmla="*/ 2791686 h 4925968"/>
              <a:gd name="connsiteX9903" fmla="*/ 3707505 w 8014260"/>
              <a:gd name="connsiteY9903" fmla="*/ 2784554 h 4925968"/>
              <a:gd name="connsiteX9904" fmla="*/ 605498 w 8014260"/>
              <a:gd name="connsiteY9904" fmla="*/ 2784348 h 4925968"/>
              <a:gd name="connsiteX9905" fmla="*/ 597884 w 8014260"/>
              <a:gd name="connsiteY9905" fmla="*/ 2798476 h 4925968"/>
              <a:gd name="connsiteX9906" fmla="*/ 590546 w 8014260"/>
              <a:gd name="connsiteY9906" fmla="*/ 2803414 h 4925968"/>
              <a:gd name="connsiteX9907" fmla="*/ 598571 w 8014260"/>
              <a:gd name="connsiteY9907" fmla="*/ 2786954 h 4925968"/>
              <a:gd name="connsiteX9908" fmla="*/ 605498 w 8014260"/>
              <a:gd name="connsiteY9908" fmla="*/ 2784348 h 4925968"/>
              <a:gd name="connsiteX9909" fmla="*/ 5371530 w 8014260"/>
              <a:gd name="connsiteY9909" fmla="*/ 2783594 h 4925968"/>
              <a:gd name="connsiteX9910" fmla="*/ 5401293 w 8014260"/>
              <a:gd name="connsiteY9910" fmla="*/ 2800739 h 4925968"/>
              <a:gd name="connsiteX9911" fmla="*/ 5378937 w 8014260"/>
              <a:gd name="connsiteY9911" fmla="*/ 2828651 h 4925968"/>
              <a:gd name="connsiteX9912" fmla="*/ 5348693 w 8014260"/>
              <a:gd name="connsiteY9912" fmla="*/ 2809929 h 4925968"/>
              <a:gd name="connsiteX9913" fmla="*/ 5371530 w 8014260"/>
              <a:gd name="connsiteY9913" fmla="*/ 2783594 h 4925968"/>
              <a:gd name="connsiteX9914" fmla="*/ 4515171 w 8014260"/>
              <a:gd name="connsiteY9914" fmla="*/ 2782291 h 4925968"/>
              <a:gd name="connsiteX9915" fmla="*/ 4496929 w 8014260"/>
              <a:gd name="connsiteY9915" fmla="*/ 2789766 h 4925968"/>
              <a:gd name="connsiteX9916" fmla="*/ 4479547 w 8014260"/>
              <a:gd name="connsiteY9916" fmla="*/ 2796731 h 4925968"/>
              <a:gd name="connsiteX9917" fmla="*/ 4477178 w 8014260"/>
              <a:gd name="connsiteY9917" fmla="*/ 2797721 h 4925968"/>
              <a:gd name="connsiteX9918" fmla="*/ 4458182 w 8014260"/>
              <a:gd name="connsiteY9918" fmla="*/ 2804991 h 4925968"/>
              <a:gd name="connsiteX9919" fmla="*/ 4475395 w 8014260"/>
              <a:gd name="connsiteY9919" fmla="*/ 2797584 h 4925968"/>
              <a:gd name="connsiteX9920" fmla="*/ 4493089 w 8014260"/>
              <a:gd name="connsiteY9920" fmla="*/ 2791069 h 4925968"/>
              <a:gd name="connsiteX9921" fmla="*/ 4481804 w 8014260"/>
              <a:gd name="connsiteY9921" fmla="*/ 2795787 h 4925968"/>
              <a:gd name="connsiteX9922" fmla="*/ 4493363 w 8014260"/>
              <a:gd name="connsiteY9922" fmla="*/ 2791069 h 4925968"/>
              <a:gd name="connsiteX9923" fmla="*/ 4515171 w 8014260"/>
              <a:gd name="connsiteY9923" fmla="*/ 2782291 h 4925968"/>
              <a:gd name="connsiteX9924" fmla="*/ 3789116 w 8014260"/>
              <a:gd name="connsiteY9924" fmla="*/ 2782085 h 4925968"/>
              <a:gd name="connsiteX9925" fmla="*/ 3781915 w 8014260"/>
              <a:gd name="connsiteY9925" fmla="*/ 2787846 h 4925968"/>
              <a:gd name="connsiteX9926" fmla="*/ 3771765 w 8014260"/>
              <a:gd name="connsiteY9926" fmla="*/ 2789012 h 4925968"/>
              <a:gd name="connsiteX9927" fmla="*/ 3780337 w 8014260"/>
              <a:gd name="connsiteY9927" fmla="*/ 2783114 h 4925968"/>
              <a:gd name="connsiteX9928" fmla="*/ 3789116 w 8014260"/>
              <a:gd name="connsiteY9928" fmla="*/ 2782085 h 4925968"/>
              <a:gd name="connsiteX9929" fmla="*/ 3357884 w 8014260"/>
              <a:gd name="connsiteY9929" fmla="*/ 2782017 h 4925968"/>
              <a:gd name="connsiteX9930" fmla="*/ 3369200 w 8014260"/>
              <a:gd name="connsiteY9930" fmla="*/ 2788875 h 4925968"/>
              <a:gd name="connsiteX9931" fmla="*/ 3361793 w 8014260"/>
              <a:gd name="connsiteY9931" fmla="*/ 2793058 h 4925968"/>
              <a:gd name="connsiteX9932" fmla="*/ 3354455 w 8014260"/>
              <a:gd name="connsiteY9932" fmla="*/ 2787846 h 4925968"/>
              <a:gd name="connsiteX9933" fmla="*/ 3357884 w 8014260"/>
              <a:gd name="connsiteY9933" fmla="*/ 2782017 h 4925968"/>
              <a:gd name="connsiteX9934" fmla="*/ 4526899 w 8014260"/>
              <a:gd name="connsiteY9934" fmla="*/ 2780919 h 4925968"/>
              <a:gd name="connsiteX9935" fmla="*/ 4509479 w 8014260"/>
              <a:gd name="connsiteY9935" fmla="*/ 2789354 h 4925968"/>
              <a:gd name="connsiteX9936" fmla="*/ 4486025 w 8014260"/>
              <a:gd name="connsiteY9936" fmla="*/ 2797927 h 4925968"/>
              <a:gd name="connsiteX9937" fmla="*/ 4502347 w 8014260"/>
              <a:gd name="connsiteY9937" fmla="*/ 2789972 h 4925968"/>
              <a:gd name="connsiteX9938" fmla="*/ 4526899 w 8014260"/>
              <a:gd name="connsiteY9938" fmla="*/ 2780919 h 4925968"/>
              <a:gd name="connsiteX9939" fmla="*/ 2209581 w 8014260"/>
              <a:gd name="connsiteY9939" fmla="*/ 2780577 h 4925968"/>
              <a:gd name="connsiteX9940" fmla="*/ 2218291 w 8014260"/>
              <a:gd name="connsiteY9940" fmla="*/ 2794842 h 4925968"/>
              <a:gd name="connsiteX9941" fmla="*/ 2211570 w 8014260"/>
              <a:gd name="connsiteY9941" fmla="*/ 2807597 h 4925968"/>
              <a:gd name="connsiteX9942" fmla="*/ 2202380 w 8014260"/>
              <a:gd name="connsiteY9942" fmla="*/ 2789012 h 4925968"/>
              <a:gd name="connsiteX9943" fmla="*/ 2209581 w 8014260"/>
              <a:gd name="connsiteY9943" fmla="*/ 2780577 h 4925968"/>
              <a:gd name="connsiteX9944" fmla="*/ 1374967 w 8014260"/>
              <a:gd name="connsiteY9944" fmla="*/ 2780028 h 4925968"/>
              <a:gd name="connsiteX9945" fmla="*/ 1388820 w 8014260"/>
              <a:gd name="connsiteY9945" fmla="*/ 2793195 h 4925968"/>
              <a:gd name="connsiteX9946" fmla="*/ 1377573 w 8014260"/>
              <a:gd name="connsiteY9946" fmla="*/ 2800327 h 4925968"/>
              <a:gd name="connsiteX9947" fmla="*/ 1363994 w 8014260"/>
              <a:gd name="connsiteY9947" fmla="*/ 2787366 h 4925968"/>
              <a:gd name="connsiteX9948" fmla="*/ 1374967 w 8014260"/>
              <a:gd name="connsiteY9948" fmla="*/ 2780028 h 4925968"/>
              <a:gd name="connsiteX9949" fmla="*/ 7604769 w 8014260"/>
              <a:gd name="connsiteY9949" fmla="*/ 2777628 h 4925968"/>
              <a:gd name="connsiteX9950" fmla="*/ 7578091 w 8014260"/>
              <a:gd name="connsiteY9950" fmla="*/ 2850254 h 4925968"/>
              <a:gd name="connsiteX9951" fmla="*/ 7544212 w 8014260"/>
              <a:gd name="connsiteY9951" fmla="*/ 2907312 h 4925968"/>
              <a:gd name="connsiteX9952" fmla="*/ 7570821 w 8014260"/>
              <a:gd name="connsiteY9952" fmla="*/ 2840516 h 4925968"/>
              <a:gd name="connsiteX9953" fmla="*/ 7604769 w 8014260"/>
              <a:gd name="connsiteY9953" fmla="*/ 2777628 h 4925968"/>
              <a:gd name="connsiteX9954" fmla="*/ 5859408 w 8014260"/>
              <a:gd name="connsiteY9954" fmla="*/ 2777217 h 4925968"/>
              <a:gd name="connsiteX9955" fmla="*/ 5891846 w 8014260"/>
              <a:gd name="connsiteY9955" fmla="*/ 2797516 h 4925968"/>
              <a:gd name="connsiteX9956" fmla="*/ 5867363 w 8014260"/>
              <a:gd name="connsiteY9956" fmla="*/ 2827554 h 4925968"/>
              <a:gd name="connsiteX9957" fmla="*/ 5836571 w 8014260"/>
              <a:gd name="connsiteY9957" fmla="*/ 2805403 h 4925968"/>
              <a:gd name="connsiteX9958" fmla="*/ 5859408 w 8014260"/>
              <a:gd name="connsiteY9958" fmla="*/ 2777217 h 4925968"/>
              <a:gd name="connsiteX9959" fmla="*/ 971852 w 8014260"/>
              <a:gd name="connsiteY9959" fmla="*/ 2776668 h 4925968"/>
              <a:gd name="connsiteX9960" fmla="*/ 985913 w 8014260"/>
              <a:gd name="connsiteY9960" fmla="*/ 2782977 h 4925968"/>
              <a:gd name="connsiteX9961" fmla="*/ 975077 w 8014260"/>
              <a:gd name="connsiteY9961" fmla="*/ 2796007 h 4925968"/>
              <a:gd name="connsiteX9962" fmla="*/ 961292 w 8014260"/>
              <a:gd name="connsiteY9962" fmla="*/ 2789698 h 4925968"/>
              <a:gd name="connsiteX9963" fmla="*/ 971852 w 8014260"/>
              <a:gd name="connsiteY9963" fmla="*/ 2776668 h 4925968"/>
              <a:gd name="connsiteX9964" fmla="*/ 1686499 w 8014260"/>
              <a:gd name="connsiteY9964" fmla="*/ 2776538 h 4925968"/>
              <a:gd name="connsiteX9965" fmla="*/ 1695919 w 8014260"/>
              <a:gd name="connsiteY9965" fmla="*/ 2780233 h 4925968"/>
              <a:gd name="connsiteX9966" fmla="*/ 1705111 w 8014260"/>
              <a:gd name="connsiteY9966" fmla="*/ 2793401 h 4925968"/>
              <a:gd name="connsiteX9967" fmla="*/ 1694616 w 8014260"/>
              <a:gd name="connsiteY9967" fmla="*/ 2795664 h 4925968"/>
              <a:gd name="connsiteX9968" fmla="*/ 1683919 w 8014260"/>
              <a:gd name="connsiteY9968" fmla="*/ 2780508 h 4925968"/>
              <a:gd name="connsiteX9969" fmla="*/ 1686499 w 8014260"/>
              <a:gd name="connsiteY9969" fmla="*/ 2776538 h 4925968"/>
              <a:gd name="connsiteX9970" fmla="*/ 6356476 w 8014260"/>
              <a:gd name="connsiteY9970" fmla="*/ 2774885 h 4925968"/>
              <a:gd name="connsiteX9971" fmla="*/ 6388091 w 8014260"/>
              <a:gd name="connsiteY9971" fmla="*/ 2795322 h 4925968"/>
              <a:gd name="connsiteX9972" fmla="*/ 6364019 w 8014260"/>
              <a:gd name="connsiteY9972" fmla="*/ 2823097 h 4925968"/>
              <a:gd name="connsiteX9973" fmla="*/ 6330690 w 8014260"/>
              <a:gd name="connsiteY9973" fmla="*/ 2801425 h 4925968"/>
              <a:gd name="connsiteX9974" fmla="*/ 6356476 w 8014260"/>
              <a:gd name="connsiteY9974" fmla="*/ 2774885 h 4925968"/>
              <a:gd name="connsiteX9975" fmla="*/ 3633165 w 8014260"/>
              <a:gd name="connsiteY9975" fmla="*/ 2773445 h 4925968"/>
              <a:gd name="connsiteX9976" fmla="*/ 3640777 w 8014260"/>
              <a:gd name="connsiteY9976" fmla="*/ 2775502 h 4925968"/>
              <a:gd name="connsiteX9977" fmla="*/ 3635222 w 8014260"/>
              <a:gd name="connsiteY9977" fmla="*/ 2783663 h 4925968"/>
              <a:gd name="connsiteX9978" fmla="*/ 3627061 w 8014260"/>
              <a:gd name="connsiteY9978" fmla="*/ 2779823 h 4925968"/>
              <a:gd name="connsiteX9979" fmla="*/ 3633165 w 8014260"/>
              <a:gd name="connsiteY9979" fmla="*/ 2773445 h 4925968"/>
              <a:gd name="connsiteX9980" fmla="*/ 4467989 w 8014260"/>
              <a:gd name="connsiteY9980" fmla="*/ 2771799 h 4925968"/>
              <a:gd name="connsiteX9981" fmla="*/ 4455370 w 8014260"/>
              <a:gd name="connsiteY9981" fmla="*/ 2780303 h 4925968"/>
              <a:gd name="connsiteX9982" fmla="*/ 4437951 w 8014260"/>
              <a:gd name="connsiteY9982" fmla="*/ 2784555 h 4925968"/>
              <a:gd name="connsiteX9983" fmla="*/ 4451324 w 8014260"/>
              <a:gd name="connsiteY9983" fmla="*/ 2775228 h 4925968"/>
              <a:gd name="connsiteX9984" fmla="*/ 4467989 w 8014260"/>
              <a:gd name="connsiteY9984" fmla="*/ 2771799 h 4925968"/>
              <a:gd name="connsiteX9985" fmla="*/ 7192603 w 8014260"/>
              <a:gd name="connsiteY9985" fmla="*/ 2771593 h 4925968"/>
              <a:gd name="connsiteX9986" fmla="*/ 7223738 w 8014260"/>
              <a:gd name="connsiteY9986" fmla="*/ 2794636 h 4925968"/>
              <a:gd name="connsiteX9987" fmla="*/ 7199735 w 8014260"/>
              <a:gd name="connsiteY9987" fmla="*/ 2810684 h 4925968"/>
              <a:gd name="connsiteX9988" fmla="*/ 7166886 w 8014260"/>
              <a:gd name="connsiteY9988" fmla="*/ 2787229 h 4925968"/>
              <a:gd name="connsiteX9989" fmla="*/ 7192603 w 8014260"/>
              <a:gd name="connsiteY9989" fmla="*/ 2771593 h 4925968"/>
              <a:gd name="connsiteX9990" fmla="*/ 4604326 w 8014260"/>
              <a:gd name="connsiteY9990" fmla="*/ 2770762 h 4925968"/>
              <a:gd name="connsiteX9991" fmla="*/ 4612487 w 8014260"/>
              <a:gd name="connsiteY9991" fmla="*/ 2770839 h 4925968"/>
              <a:gd name="connsiteX9992" fmla="*/ 4591982 w 8014260"/>
              <a:gd name="connsiteY9992" fmla="*/ 2783869 h 4925968"/>
              <a:gd name="connsiteX9993" fmla="*/ 4568321 w 8014260"/>
              <a:gd name="connsiteY9993" fmla="*/ 2788738 h 4925968"/>
              <a:gd name="connsiteX9994" fmla="*/ 4587318 w 8014260"/>
              <a:gd name="connsiteY9994" fmla="*/ 2776394 h 4925968"/>
              <a:gd name="connsiteX9995" fmla="*/ 4604326 w 8014260"/>
              <a:gd name="connsiteY9995" fmla="*/ 2770762 h 4925968"/>
              <a:gd name="connsiteX9996" fmla="*/ 268080 w 8014260"/>
              <a:gd name="connsiteY9996" fmla="*/ 2770290 h 4925968"/>
              <a:gd name="connsiteX9997" fmla="*/ 269932 w 8014260"/>
              <a:gd name="connsiteY9997" fmla="*/ 2770564 h 4925968"/>
              <a:gd name="connsiteX9998" fmla="*/ 268493 w 8014260"/>
              <a:gd name="connsiteY9998" fmla="*/ 2774130 h 4925968"/>
              <a:gd name="connsiteX9999" fmla="*/ 266847 w 8014260"/>
              <a:gd name="connsiteY9999" fmla="*/ 2773719 h 4925968"/>
              <a:gd name="connsiteX10000" fmla="*/ 268080 w 8014260"/>
              <a:gd name="connsiteY10000" fmla="*/ 2770290 h 4925968"/>
              <a:gd name="connsiteX10001" fmla="*/ 343589 w 8014260"/>
              <a:gd name="connsiteY10001" fmla="*/ 2769878 h 4925968"/>
              <a:gd name="connsiteX10002" fmla="*/ 345165 w 8014260"/>
              <a:gd name="connsiteY10002" fmla="*/ 2769946 h 4925968"/>
              <a:gd name="connsiteX10003" fmla="*/ 343931 w 8014260"/>
              <a:gd name="connsiteY10003" fmla="*/ 2771866 h 4925968"/>
              <a:gd name="connsiteX10004" fmla="*/ 339610 w 8014260"/>
              <a:gd name="connsiteY10004" fmla="*/ 2773650 h 4925968"/>
              <a:gd name="connsiteX10005" fmla="*/ 343589 w 8014260"/>
              <a:gd name="connsiteY10005" fmla="*/ 2769878 h 4925968"/>
              <a:gd name="connsiteX10006" fmla="*/ 3861673 w 8014260"/>
              <a:gd name="connsiteY10006" fmla="*/ 2768644 h 4925968"/>
              <a:gd name="connsiteX10007" fmla="*/ 3856598 w 8014260"/>
              <a:gd name="connsiteY10007" fmla="*/ 2773033 h 4925968"/>
              <a:gd name="connsiteX10008" fmla="*/ 3843637 w 8014260"/>
              <a:gd name="connsiteY10008" fmla="*/ 2776393 h 4925968"/>
              <a:gd name="connsiteX10009" fmla="*/ 3850083 w 8014260"/>
              <a:gd name="connsiteY10009" fmla="*/ 2771661 h 4925968"/>
              <a:gd name="connsiteX10010" fmla="*/ 3861673 w 8014260"/>
              <a:gd name="connsiteY10010" fmla="*/ 2768644 h 4925968"/>
              <a:gd name="connsiteX10011" fmla="*/ 4971254 w 8014260"/>
              <a:gd name="connsiteY10011" fmla="*/ 2767512 h 4925968"/>
              <a:gd name="connsiteX10012" fmla="*/ 4981035 w 8014260"/>
              <a:gd name="connsiteY10012" fmla="*/ 2775708 h 4925968"/>
              <a:gd name="connsiteX10013" fmla="*/ 4959570 w 8014260"/>
              <a:gd name="connsiteY10013" fmla="*/ 2798888 h 4925968"/>
              <a:gd name="connsiteX10014" fmla="*/ 4931452 w 8014260"/>
              <a:gd name="connsiteY10014" fmla="*/ 2790864 h 4925968"/>
              <a:gd name="connsiteX10015" fmla="*/ 4952780 w 8014260"/>
              <a:gd name="connsiteY10015" fmla="*/ 2768575 h 4925968"/>
              <a:gd name="connsiteX10016" fmla="*/ 4971254 w 8014260"/>
              <a:gd name="connsiteY10016" fmla="*/ 2767512 h 4925968"/>
              <a:gd name="connsiteX10017" fmla="*/ 1753460 w 8014260"/>
              <a:gd name="connsiteY10017" fmla="*/ 2766929 h 4925968"/>
              <a:gd name="connsiteX10018" fmla="*/ 1765459 w 8014260"/>
              <a:gd name="connsiteY10018" fmla="*/ 2781331 h 4925968"/>
              <a:gd name="connsiteX10019" fmla="*/ 1757300 w 8014260"/>
              <a:gd name="connsiteY10019" fmla="*/ 2784005 h 4925968"/>
              <a:gd name="connsiteX10020" fmla="*/ 1745023 w 8014260"/>
              <a:gd name="connsiteY10020" fmla="*/ 2769672 h 4925968"/>
              <a:gd name="connsiteX10021" fmla="*/ 1753460 w 8014260"/>
              <a:gd name="connsiteY10021" fmla="*/ 2766929 h 4925968"/>
              <a:gd name="connsiteX10022" fmla="*/ 5508484 w 8014260"/>
              <a:gd name="connsiteY10022" fmla="*/ 2766381 h 4925968"/>
              <a:gd name="connsiteX10023" fmla="*/ 5537837 w 8014260"/>
              <a:gd name="connsiteY10023" fmla="*/ 2784348 h 4925968"/>
              <a:gd name="connsiteX10024" fmla="*/ 5514382 w 8014260"/>
              <a:gd name="connsiteY10024" fmla="*/ 2812398 h 4925968"/>
              <a:gd name="connsiteX10025" fmla="*/ 5484618 w 8014260"/>
              <a:gd name="connsiteY10025" fmla="*/ 2793058 h 4925968"/>
              <a:gd name="connsiteX10026" fmla="*/ 5508484 w 8014260"/>
              <a:gd name="connsiteY10026" fmla="*/ 2766381 h 4925968"/>
              <a:gd name="connsiteX10027" fmla="*/ 764948 w 8014260"/>
              <a:gd name="connsiteY10027" fmla="*/ 2765969 h 4925968"/>
              <a:gd name="connsiteX10028" fmla="*/ 757404 w 8014260"/>
              <a:gd name="connsiteY10028" fmla="*/ 2784280 h 4925968"/>
              <a:gd name="connsiteX10029" fmla="*/ 745196 w 8014260"/>
              <a:gd name="connsiteY10029" fmla="*/ 2789012 h 4925968"/>
              <a:gd name="connsiteX10030" fmla="*/ 754180 w 8014260"/>
              <a:gd name="connsiteY10030" fmla="*/ 2772141 h 4925968"/>
              <a:gd name="connsiteX10031" fmla="*/ 764948 w 8014260"/>
              <a:gd name="connsiteY10031" fmla="*/ 2765969 h 4925968"/>
              <a:gd name="connsiteX10032" fmla="*/ 4553576 w 8014260"/>
              <a:gd name="connsiteY10032" fmla="*/ 2765215 h 4925968"/>
              <a:gd name="connsiteX10033" fmla="*/ 4537391 w 8014260"/>
              <a:gd name="connsiteY10033" fmla="*/ 2772210 h 4925968"/>
              <a:gd name="connsiteX10034" fmla="*/ 4519972 w 8014260"/>
              <a:gd name="connsiteY10034" fmla="*/ 2777833 h 4925968"/>
              <a:gd name="connsiteX10035" fmla="*/ 4536294 w 8014260"/>
              <a:gd name="connsiteY10035" fmla="*/ 2770564 h 4925968"/>
              <a:gd name="connsiteX10036" fmla="*/ 4553576 w 8014260"/>
              <a:gd name="connsiteY10036" fmla="*/ 2765215 h 4925968"/>
              <a:gd name="connsiteX10037" fmla="*/ 4565646 w 8014260"/>
              <a:gd name="connsiteY10037" fmla="*/ 2764118 h 4925968"/>
              <a:gd name="connsiteX10038" fmla="*/ 4549804 w 8014260"/>
              <a:gd name="connsiteY10038" fmla="*/ 2770084 h 4925968"/>
              <a:gd name="connsiteX10039" fmla="*/ 4530534 w 8014260"/>
              <a:gd name="connsiteY10039" fmla="*/ 2777422 h 4925968"/>
              <a:gd name="connsiteX10040" fmla="*/ 4544524 w 8014260"/>
              <a:gd name="connsiteY10040" fmla="*/ 2772004 h 4925968"/>
              <a:gd name="connsiteX10041" fmla="*/ 4565646 w 8014260"/>
              <a:gd name="connsiteY10041" fmla="*/ 2764118 h 4925968"/>
              <a:gd name="connsiteX10042" fmla="*/ 3220381 w 8014260"/>
              <a:gd name="connsiteY10042" fmla="*/ 2763775 h 4925968"/>
              <a:gd name="connsiteX10043" fmla="*/ 3231766 w 8014260"/>
              <a:gd name="connsiteY10043" fmla="*/ 2772416 h 4925968"/>
              <a:gd name="connsiteX10044" fmla="*/ 3224428 w 8014260"/>
              <a:gd name="connsiteY10044" fmla="*/ 2777148 h 4925968"/>
              <a:gd name="connsiteX10045" fmla="*/ 3217021 w 8014260"/>
              <a:gd name="connsiteY10045" fmla="*/ 2770633 h 4925968"/>
              <a:gd name="connsiteX10046" fmla="*/ 3220381 w 8014260"/>
              <a:gd name="connsiteY10046" fmla="*/ 2763775 h 4925968"/>
              <a:gd name="connsiteX10047" fmla="*/ 5160098 w 8014260"/>
              <a:gd name="connsiteY10047" fmla="*/ 2762334 h 4925968"/>
              <a:gd name="connsiteX10048" fmla="*/ 5190959 w 8014260"/>
              <a:gd name="connsiteY10048" fmla="*/ 2775090 h 4925968"/>
              <a:gd name="connsiteX10049" fmla="*/ 5168122 w 8014260"/>
              <a:gd name="connsiteY10049" fmla="*/ 2798751 h 4925968"/>
              <a:gd name="connsiteX10050" fmla="*/ 5138975 w 8014260"/>
              <a:gd name="connsiteY10050" fmla="*/ 2784897 h 4925968"/>
              <a:gd name="connsiteX10051" fmla="*/ 5160098 w 8014260"/>
              <a:gd name="connsiteY10051" fmla="*/ 2762334 h 4925968"/>
              <a:gd name="connsiteX10052" fmla="*/ 6496859 w 8014260"/>
              <a:gd name="connsiteY10052" fmla="*/ 2761855 h 4925968"/>
              <a:gd name="connsiteX10053" fmla="*/ 6527788 w 8014260"/>
              <a:gd name="connsiteY10053" fmla="*/ 2782703 h 4925968"/>
              <a:gd name="connsiteX10054" fmla="*/ 6502894 w 8014260"/>
              <a:gd name="connsiteY10054" fmla="*/ 2808146 h 4925968"/>
              <a:gd name="connsiteX10055" fmla="*/ 6470181 w 8014260"/>
              <a:gd name="connsiteY10055" fmla="*/ 2786201 h 4925968"/>
              <a:gd name="connsiteX10056" fmla="*/ 6496859 w 8014260"/>
              <a:gd name="connsiteY10056" fmla="*/ 2761855 h 4925968"/>
              <a:gd name="connsiteX10057" fmla="*/ 505848 w 8014260"/>
              <a:gd name="connsiteY10057" fmla="*/ 2758974 h 4925968"/>
              <a:gd name="connsiteX10058" fmla="*/ 501665 w 8014260"/>
              <a:gd name="connsiteY10058" fmla="*/ 2765969 h 4925968"/>
              <a:gd name="connsiteX10059" fmla="*/ 495906 w 8014260"/>
              <a:gd name="connsiteY10059" fmla="*/ 2770701 h 4925968"/>
              <a:gd name="connsiteX10060" fmla="*/ 498785 w 8014260"/>
              <a:gd name="connsiteY10060" fmla="*/ 2765284 h 4925968"/>
              <a:gd name="connsiteX10061" fmla="*/ 505848 w 8014260"/>
              <a:gd name="connsiteY10061" fmla="*/ 2758974 h 4925968"/>
              <a:gd name="connsiteX10062" fmla="*/ 5997871 w 8014260"/>
              <a:gd name="connsiteY10062" fmla="*/ 2758014 h 4925968"/>
              <a:gd name="connsiteX10063" fmla="*/ 6030652 w 8014260"/>
              <a:gd name="connsiteY10063" fmla="*/ 2777696 h 4925968"/>
              <a:gd name="connsiteX10064" fmla="*/ 6006444 w 8014260"/>
              <a:gd name="connsiteY10064" fmla="*/ 2807117 h 4925968"/>
              <a:gd name="connsiteX10065" fmla="*/ 5975651 w 8014260"/>
              <a:gd name="connsiteY10065" fmla="*/ 2788326 h 4925968"/>
              <a:gd name="connsiteX10066" fmla="*/ 5997871 w 8014260"/>
              <a:gd name="connsiteY10066" fmla="*/ 2758014 h 4925968"/>
              <a:gd name="connsiteX10067" fmla="*/ 7054963 w 8014260"/>
              <a:gd name="connsiteY10067" fmla="*/ 2757671 h 4925968"/>
              <a:gd name="connsiteX10068" fmla="*/ 7085413 w 8014260"/>
              <a:gd name="connsiteY10068" fmla="*/ 2780096 h 4925968"/>
              <a:gd name="connsiteX10069" fmla="*/ 7060312 w 8014260"/>
              <a:gd name="connsiteY10069" fmla="*/ 2797310 h 4925968"/>
              <a:gd name="connsiteX10070" fmla="*/ 7028080 w 8014260"/>
              <a:gd name="connsiteY10070" fmla="*/ 2774335 h 4925968"/>
              <a:gd name="connsiteX10071" fmla="*/ 7054963 w 8014260"/>
              <a:gd name="connsiteY10071" fmla="*/ 2757671 h 4925968"/>
              <a:gd name="connsiteX10072" fmla="*/ 4677869 w 8014260"/>
              <a:gd name="connsiteY10072" fmla="*/ 2756728 h 4925968"/>
              <a:gd name="connsiteX10073" fmla="*/ 4685799 w 8014260"/>
              <a:gd name="connsiteY10073" fmla="*/ 2757739 h 4925968"/>
              <a:gd name="connsiteX10074" fmla="*/ 4663716 w 8014260"/>
              <a:gd name="connsiteY10074" fmla="*/ 2772689 h 4925968"/>
              <a:gd name="connsiteX10075" fmla="*/ 4639919 w 8014260"/>
              <a:gd name="connsiteY10075" fmla="*/ 2775707 h 4925968"/>
              <a:gd name="connsiteX10076" fmla="*/ 4661864 w 8014260"/>
              <a:gd name="connsiteY10076" fmla="*/ 2761168 h 4925968"/>
              <a:gd name="connsiteX10077" fmla="*/ 4677869 w 8014260"/>
              <a:gd name="connsiteY10077" fmla="*/ 2756728 h 4925968"/>
              <a:gd name="connsiteX10078" fmla="*/ 4600142 w 8014260"/>
              <a:gd name="connsiteY10078" fmla="*/ 2756437 h 4925968"/>
              <a:gd name="connsiteX10079" fmla="*/ 4579157 w 8014260"/>
              <a:gd name="connsiteY10079" fmla="*/ 2766724 h 4925968"/>
              <a:gd name="connsiteX10080" fmla="*/ 4557691 w 8014260"/>
              <a:gd name="connsiteY10080" fmla="*/ 2773308 h 4925968"/>
              <a:gd name="connsiteX10081" fmla="*/ 4576893 w 8014260"/>
              <a:gd name="connsiteY10081" fmla="*/ 2763706 h 4925968"/>
              <a:gd name="connsiteX10082" fmla="*/ 4600142 w 8014260"/>
              <a:gd name="connsiteY10082" fmla="*/ 2756437 h 4925968"/>
              <a:gd name="connsiteX10083" fmla="*/ 899295 w 8014260"/>
              <a:gd name="connsiteY10083" fmla="*/ 2756093 h 4925968"/>
              <a:gd name="connsiteX10084" fmla="*/ 911707 w 8014260"/>
              <a:gd name="connsiteY10084" fmla="*/ 2759591 h 4925968"/>
              <a:gd name="connsiteX10085" fmla="*/ 900323 w 8014260"/>
              <a:gd name="connsiteY10085" fmla="*/ 2773856 h 4925968"/>
              <a:gd name="connsiteX10086" fmla="*/ 887840 w 8014260"/>
              <a:gd name="connsiteY10086" fmla="*/ 2770838 h 4925968"/>
              <a:gd name="connsiteX10087" fmla="*/ 899295 w 8014260"/>
              <a:gd name="connsiteY10087" fmla="*/ 2756093 h 4925968"/>
              <a:gd name="connsiteX10088" fmla="*/ 4540890 w 8014260"/>
              <a:gd name="connsiteY10088" fmla="*/ 2755888 h 4925968"/>
              <a:gd name="connsiteX10089" fmla="*/ 4527859 w 8014260"/>
              <a:gd name="connsiteY10089" fmla="*/ 2763226 h 4925968"/>
              <a:gd name="connsiteX10090" fmla="*/ 4509617 w 8014260"/>
              <a:gd name="connsiteY10090" fmla="*/ 2767821 h 4925968"/>
              <a:gd name="connsiteX10091" fmla="*/ 4524225 w 8014260"/>
              <a:gd name="connsiteY10091" fmla="*/ 2759797 h 4925968"/>
              <a:gd name="connsiteX10092" fmla="*/ 4540890 w 8014260"/>
              <a:gd name="connsiteY10092" fmla="*/ 2755888 h 4925968"/>
              <a:gd name="connsiteX10093" fmla="*/ 4588278 w 8014260"/>
              <a:gd name="connsiteY10093" fmla="*/ 2754310 h 4925968"/>
              <a:gd name="connsiteX10094" fmla="*/ 4568664 w 8014260"/>
              <a:gd name="connsiteY10094" fmla="*/ 2762334 h 4925968"/>
              <a:gd name="connsiteX10095" fmla="*/ 4547404 w 8014260"/>
              <a:gd name="connsiteY10095" fmla="*/ 2770221 h 4925968"/>
              <a:gd name="connsiteX10096" fmla="*/ 4549556 w 8014260"/>
              <a:gd name="connsiteY10096" fmla="*/ 2769339 h 4925968"/>
              <a:gd name="connsiteX10097" fmla="*/ 4537666 w 8014260"/>
              <a:gd name="connsiteY10097" fmla="*/ 2773787 h 4925968"/>
              <a:gd name="connsiteX10098" fmla="*/ 4560503 w 8014260"/>
              <a:gd name="connsiteY10098" fmla="*/ 2764803 h 4925968"/>
              <a:gd name="connsiteX10099" fmla="*/ 4561667 w 8014260"/>
              <a:gd name="connsiteY10099" fmla="*/ 2764374 h 4925968"/>
              <a:gd name="connsiteX10100" fmla="*/ 4566812 w 8014260"/>
              <a:gd name="connsiteY10100" fmla="*/ 2762265 h 4925968"/>
              <a:gd name="connsiteX10101" fmla="*/ 4588278 w 8014260"/>
              <a:gd name="connsiteY10101" fmla="*/ 2754310 h 4925968"/>
              <a:gd name="connsiteX10102" fmla="*/ 7389359 w 8014260"/>
              <a:gd name="connsiteY10102" fmla="*/ 2754241 h 4925968"/>
              <a:gd name="connsiteX10103" fmla="*/ 7420632 w 8014260"/>
              <a:gd name="connsiteY10103" fmla="*/ 2766449 h 4925968"/>
              <a:gd name="connsiteX10104" fmla="*/ 7397452 w 8014260"/>
              <a:gd name="connsiteY10104" fmla="*/ 2793744 h 4925968"/>
              <a:gd name="connsiteX10105" fmla="*/ 7367345 w 8014260"/>
              <a:gd name="connsiteY10105" fmla="*/ 2772209 h 4925968"/>
              <a:gd name="connsiteX10106" fmla="*/ 7389359 w 8014260"/>
              <a:gd name="connsiteY10106" fmla="*/ 2754241 h 4925968"/>
              <a:gd name="connsiteX10107" fmla="*/ 4898268 w 8014260"/>
              <a:gd name="connsiteY10107" fmla="*/ 2753419 h 4925968"/>
              <a:gd name="connsiteX10108" fmla="*/ 4906627 w 8014260"/>
              <a:gd name="connsiteY10108" fmla="*/ 2760140 h 4925968"/>
              <a:gd name="connsiteX10109" fmla="*/ 4884544 w 8014260"/>
              <a:gd name="connsiteY10109" fmla="*/ 2779685 h 4925968"/>
              <a:gd name="connsiteX10110" fmla="*/ 4857249 w 8014260"/>
              <a:gd name="connsiteY10110" fmla="*/ 2774404 h 4925968"/>
              <a:gd name="connsiteX10111" fmla="*/ 4879674 w 8014260"/>
              <a:gd name="connsiteY10111" fmla="*/ 2755545 h 4925968"/>
              <a:gd name="connsiteX10112" fmla="*/ 4898268 w 8014260"/>
              <a:gd name="connsiteY10112" fmla="*/ 2753419 h 4925968"/>
              <a:gd name="connsiteX10113" fmla="*/ 7588173 w 8014260"/>
              <a:gd name="connsiteY10113" fmla="*/ 2753213 h 4925968"/>
              <a:gd name="connsiteX10114" fmla="*/ 7565542 w 8014260"/>
              <a:gd name="connsiteY10114" fmla="*/ 2819255 h 4925968"/>
              <a:gd name="connsiteX10115" fmla="*/ 7532211 w 8014260"/>
              <a:gd name="connsiteY10115" fmla="*/ 2874119 h 4925968"/>
              <a:gd name="connsiteX10116" fmla="*/ 7556351 w 8014260"/>
              <a:gd name="connsiteY10116" fmla="*/ 2810340 h 4925968"/>
              <a:gd name="connsiteX10117" fmla="*/ 7588173 w 8014260"/>
              <a:gd name="connsiteY10117" fmla="*/ 2753213 h 4925968"/>
              <a:gd name="connsiteX10118" fmla="*/ 6635391 w 8014260"/>
              <a:gd name="connsiteY10118" fmla="*/ 2753007 h 4925968"/>
              <a:gd name="connsiteX10119" fmla="*/ 6667418 w 8014260"/>
              <a:gd name="connsiteY10119" fmla="*/ 2772758 h 4925968"/>
              <a:gd name="connsiteX10120" fmla="*/ 6643895 w 8014260"/>
              <a:gd name="connsiteY10120" fmla="*/ 2797036 h 4925968"/>
              <a:gd name="connsiteX10121" fmla="*/ 6610085 w 8014260"/>
              <a:gd name="connsiteY10121" fmla="*/ 2776393 h 4925968"/>
              <a:gd name="connsiteX10122" fmla="*/ 6635391 w 8014260"/>
              <a:gd name="connsiteY10122" fmla="*/ 2753007 h 4925968"/>
              <a:gd name="connsiteX10123" fmla="*/ 418067 w 8014260"/>
              <a:gd name="connsiteY10123" fmla="*/ 2752322 h 4925968"/>
              <a:gd name="connsiteX10124" fmla="*/ 415322 w 8014260"/>
              <a:gd name="connsiteY10124" fmla="*/ 2757260 h 4925968"/>
              <a:gd name="connsiteX10125" fmla="*/ 411824 w 8014260"/>
              <a:gd name="connsiteY10125" fmla="*/ 2758905 h 4925968"/>
              <a:gd name="connsiteX10126" fmla="*/ 413127 w 8014260"/>
              <a:gd name="connsiteY10126" fmla="*/ 2754859 h 4925968"/>
              <a:gd name="connsiteX10127" fmla="*/ 418067 w 8014260"/>
              <a:gd name="connsiteY10127" fmla="*/ 2752322 h 4925968"/>
              <a:gd name="connsiteX10128" fmla="*/ 3934917 w 8014260"/>
              <a:gd name="connsiteY10128" fmla="*/ 2751773 h 4925968"/>
              <a:gd name="connsiteX10129" fmla="*/ 3926550 w 8014260"/>
              <a:gd name="connsiteY10129" fmla="*/ 2757808 h 4925968"/>
              <a:gd name="connsiteX10130" fmla="*/ 3915028 w 8014260"/>
              <a:gd name="connsiteY10130" fmla="*/ 2760757 h 4925968"/>
              <a:gd name="connsiteX10131" fmla="*/ 3923670 w 8014260"/>
              <a:gd name="connsiteY10131" fmla="*/ 2754654 h 4925968"/>
              <a:gd name="connsiteX10132" fmla="*/ 3934917 w 8014260"/>
              <a:gd name="connsiteY10132" fmla="*/ 2751773 h 4925968"/>
              <a:gd name="connsiteX10133" fmla="*/ 1239455 w 8014260"/>
              <a:gd name="connsiteY10133" fmla="*/ 2750402 h 4925968"/>
              <a:gd name="connsiteX10134" fmla="*/ 1253236 w 8014260"/>
              <a:gd name="connsiteY10134" fmla="*/ 2761443 h 4925968"/>
              <a:gd name="connsiteX10135" fmla="*/ 1242196 w 8014260"/>
              <a:gd name="connsiteY10135" fmla="*/ 2771044 h 4925968"/>
              <a:gd name="connsiteX10136" fmla="*/ 1228684 w 8014260"/>
              <a:gd name="connsiteY10136" fmla="*/ 2760140 h 4925968"/>
              <a:gd name="connsiteX10137" fmla="*/ 1239455 w 8014260"/>
              <a:gd name="connsiteY10137" fmla="*/ 2750402 h 4925968"/>
              <a:gd name="connsiteX10138" fmla="*/ 6914991 w 8014260"/>
              <a:gd name="connsiteY10138" fmla="*/ 2750196 h 4925968"/>
              <a:gd name="connsiteX10139" fmla="*/ 6946332 w 8014260"/>
              <a:gd name="connsiteY10139" fmla="*/ 2771250 h 4925968"/>
              <a:gd name="connsiteX10140" fmla="*/ 6922123 w 8014260"/>
              <a:gd name="connsiteY10140" fmla="*/ 2791069 h 4925968"/>
              <a:gd name="connsiteX10141" fmla="*/ 6889000 w 8014260"/>
              <a:gd name="connsiteY10141" fmla="*/ 2769398 h 4925968"/>
              <a:gd name="connsiteX10142" fmla="*/ 6914991 w 8014260"/>
              <a:gd name="connsiteY10142" fmla="*/ 2750196 h 4925968"/>
              <a:gd name="connsiteX10143" fmla="*/ 1436071 w 8014260"/>
              <a:gd name="connsiteY10143" fmla="*/ 2750196 h 4925968"/>
              <a:gd name="connsiteX10144" fmla="*/ 1448692 w 8014260"/>
              <a:gd name="connsiteY10144" fmla="*/ 2764940 h 4925968"/>
              <a:gd name="connsiteX10145" fmla="*/ 1436551 w 8014260"/>
              <a:gd name="connsiteY10145" fmla="*/ 2768164 h 4925968"/>
              <a:gd name="connsiteX10146" fmla="*/ 1423794 w 8014260"/>
              <a:gd name="connsiteY10146" fmla="*/ 2753625 h 4925968"/>
              <a:gd name="connsiteX10147" fmla="*/ 1436071 w 8014260"/>
              <a:gd name="connsiteY10147" fmla="*/ 2750196 h 4925968"/>
              <a:gd name="connsiteX10148" fmla="*/ 6777351 w 8014260"/>
              <a:gd name="connsiteY10148" fmla="*/ 2748962 h 4925968"/>
              <a:gd name="connsiteX10149" fmla="*/ 6807252 w 8014260"/>
              <a:gd name="connsiteY10149" fmla="*/ 2770633 h 4925968"/>
              <a:gd name="connsiteX10150" fmla="*/ 6781192 w 8014260"/>
              <a:gd name="connsiteY10150" fmla="*/ 2791275 h 4925968"/>
              <a:gd name="connsiteX10151" fmla="*/ 6749782 w 8014260"/>
              <a:gd name="connsiteY10151" fmla="*/ 2770770 h 4925968"/>
              <a:gd name="connsiteX10152" fmla="*/ 6777351 w 8014260"/>
              <a:gd name="connsiteY10152" fmla="*/ 2748962 h 4925968"/>
              <a:gd name="connsiteX10153" fmla="*/ 4749844 w 8014260"/>
              <a:gd name="connsiteY10153" fmla="*/ 2748635 h 4925968"/>
              <a:gd name="connsiteX10154" fmla="*/ 4758631 w 8014260"/>
              <a:gd name="connsiteY10154" fmla="*/ 2751019 h 4925968"/>
              <a:gd name="connsiteX10155" fmla="*/ 4738606 w 8014260"/>
              <a:gd name="connsiteY10155" fmla="*/ 2767135 h 4925968"/>
              <a:gd name="connsiteX10156" fmla="*/ 4712065 w 8014260"/>
              <a:gd name="connsiteY10156" fmla="*/ 2768713 h 4925968"/>
              <a:gd name="connsiteX10157" fmla="*/ 4732571 w 8014260"/>
              <a:gd name="connsiteY10157" fmla="*/ 2752939 h 4925968"/>
              <a:gd name="connsiteX10158" fmla="*/ 4749844 w 8014260"/>
              <a:gd name="connsiteY10158" fmla="*/ 2748635 h 4925968"/>
              <a:gd name="connsiteX10159" fmla="*/ 833957 w 8014260"/>
              <a:gd name="connsiteY10159" fmla="*/ 2748601 h 4925968"/>
              <a:gd name="connsiteX10160" fmla="*/ 837505 w 8014260"/>
              <a:gd name="connsiteY10160" fmla="*/ 2752459 h 4925968"/>
              <a:gd name="connsiteX10161" fmla="*/ 826257 w 8014260"/>
              <a:gd name="connsiteY10161" fmla="*/ 2768986 h 4925968"/>
              <a:gd name="connsiteX10162" fmla="*/ 816109 w 8014260"/>
              <a:gd name="connsiteY10162" fmla="*/ 2769398 h 4925968"/>
              <a:gd name="connsiteX10163" fmla="*/ 826190 w 8014260"/>
              <a:gd name="connsiteY10163" fmla="*/ 2751841 h 4925968"/>
              <a:gd name="connsiteX10164" fmla="*/ 833957 w 8014260"/>
              <a:gd name="connsiteY10164" fmla="*/ 2748601 h 4925968"/>
              <a:gd name="connsiteX10165" fmla="*/ 5646536 w 8014260"/>
              <a:gd name="connsiteY10165" fmla="*/ 2747659 h 4925968"/>
              <a:gd name="connsiteX10166" fmla="*/ 5675202 w 8014260"/>
              <a:gd name="connsiteY10166" fmla="*/ 2766449 h 4925968"/>
              <a:gd name="connsiteX10167" fmla="*/ 5653394 w 8014260"/>
              <a:gd name="connsiteY10167" fmla="*/ 2793744 h 4925968"/>
              <a:gd name="connsiteX10168" fmla="*/ 5621504 w 8014260"/>
              <a:gd name="connsiteY10168" fmla="*/ 2774130 h 4925968"/>
              <a:gd name="connsiteX10169" fmla="*/ 5646536 w 8014260"/>
              <a:gd name="connsiteY10169" fmla="*/ 2747659 h 4925968"/>
              <a:gd name="connsiteX10170" fmla="*/ 1104829 w 8014260"/>
              <a:gd name="connsiteY10170" fmla="*/ 2747658 h 4925968"/>
              <a:gd name="connsiteX10171" fmla="*/ 1119099 w 8014260"/>
              <a:gd name="connsiteY10171" fmla="*/ 2757671 h 4925968"/>
              <a:gd name="connsiteX10172" fmla="*/ 1108119 w 8014260"/>
              <a:gd name="connsiteY10172" fmla="*/ 2768027 h 4925968"/>
              <a:gd name="connsiteX10173" fmla="*/ 1094130 w 8014260"/>
              <a:gd name="connsiteY10173" fmla="*/ 2758082 h 4925968"/>
              <a:gd name="connsiteX10174" fmla="*/ 1104829 w 8014260"/>
              <a:gd name="connsiteY10174" fmla="*/ 2747658 h 4925968"/>
              <a:gd name="connsiteX10175" fmla="*/ 1813260 w 8014260"/>
              <a:gd name="connsiteY10175" fmla="*/ 2747384 h 4925968"/>
              <a:gd name="connsiteX10176" fmla="*/ 1825674 w 8014260"/>
              <a:gd name="connsiteY10176" fmla="*/ 2761992 h 4925968"/>
              <a:gd name="connsiteX10177" fmla="*/ 1817855 w 8014260"/>
              <a:gd name="connsiteY10177" fmla="*/ 2766930 h 4925968"/>
              <a:gd name="connsiteX10178" fmla="*/ 1806746 w 8014260"/>
              <a:gd name="connsiteY10178" fmla="*/ 2751773 h 4925968"/>
              <a:gd name="connsiteX10179" fmla="*/ 1813260 w 8014260"/>
              <a:gd name="connsiteY10179" fmla="*/ 2747384 h 4925968"/>
              <a:gd name="connsiteX10180" fmla="*/ 7483135 w 8014260"/>
              <a:gd name="connsiteY10180" fmla="*/ 2747272 h 4925968"/>
              <a:gd name="connsiteX10181" fmla="*/ 7491819 w 8014260"/>
              <a:gd name="connsiteY10181" fmla="*/ 2748618 h 4925968"/>
              <a:gd name="connsiteX10182" fmla="*/ 7469324 w 8014260"/>
              <a:gd name="connsiteY10182" fmla="*/ 2797927 h 4925968"/>
              <a:gd name="connsiteX10183" fmla="*/ 7440452 w 8014260"/>
              <a:gd name="connsiteY10183" fmla="*/ 2807117 h 4925968"/>
              <a:gd name="connsiteX10184" fmla="*/ 7464935 w 8014260"/>
              <a:gd name="connsiteY10184" fmla="*/ 2764186 h 4925968"/>
              <a:gd name="connsiteX10185" fmla="*/ 7483135 w 8014260"/>
              <a:gd name="connsiteY10185" fmla="*/ 2747272 h 4925968"/>
              <a:gd name="connsiteX10186" fmla="*/ 4823088 w 8014260"/>
              <a:gd name="connsiteY10186" fmla="*/ 2747178 h 4925968"/>
              <a:gd name="connsiteX10187" fmla="*/ 4832697 w 8014260"/>
              <a:gd name="connsiteY10187" fmla="*/ 2750744 h 4925968"/>
              <a:gd name="connsiteX10188" fmla="*/ 4812946 w 8014260"/>
              <a:gd name="connsiteY10188" fmla="*/ 2768643 h 4925968"/>
              <a:gd name="connsiteX10189" fmla="*/ 4785240 w 8014260"/>
              <a:gd name="connsiteY10189" fmla="*/ 2768780 h 4925968"/>
              <a:gd name="connsiteX10190" fmla="*/ 4805814 w 8014260"/>
              <a:gd name="connsiteY10190" fmla="*/ 2750401 h 4925968"/>
              <a:gd name="connsiteX10191" fmla="*/ 4823088 w 8014260"/>
              <a:gd name="connsiteY10191" fmla="*/ 2747178 h 4925968"/>
              <a:gd name="connsiteX10192" fmla="*/ 5295200 w 8014260"/>
              <a:gd name="connsiteY10192" fmla="*/ 2744298 h 4925968"/>
              <a:gd name="connsiteX10193" fmla="*/ 5325924 w 8014260"/>
              <a:gd name="connsiteY10193" fmla="*/ 2758562 h 4925968"/>
              <a:gd name="connsiteX10194" fmla="*/ 5302538 w 8014260"/>
              <a:gd name="connsiteY10194" fmla="*/ 2779273 h 4925968"/>
              <a:gd name="connsiteX10195" fmla="*/ 5273529 w 8014260"/>
              <a:gd name="connsiteY10195" fmla="*/ 2764323 h 4925968"/>
              <a:gd name="connsiteX10196" fmla="*/ 5295200 w 8014260"/>
              <a:gd name="connsiteY10196" fmla="*/ 2744298 h 4925968"/>
              <a:gd name="connsiteX10197" fmla="*/ 3082672 w 8014260"/>
              <a:gd name="connsiteY10197" fmla="*/ 2741143 h 4925968"/>
              <a:gd name="connsiteX10198" fmla="*/ 3094125 w 8014260"/>
              <a:gd name="connsiteY10198" fmla="*/ 2751155 h 4925968"/>
              <a:gd name="connsiteX10199" fmla="*/ 3086856 w 8014260"/>
              <a:gd name="connsiteY10199" fmla="*/ 2756847 h 4925968"/>
              <a:gd name="connsiteX10200" fmla="*/ 3079380 w 8014260"/>
              <a:gd name="connsiteY10200" fmla="*/ 2749304 h 4925968"/>
              <a:gd name="connsiteX10201" fmla="*/ 3082672 w 8014260"/>
              <a:gd name="connsiteY10201" fmla="*/ 2741143 h 4925968"/>
              <a:gd name="connsiteX10202" fmla="*/ 4379932 w 8014260"/>
              <a:gd name="connsiteY10202" fmla="*/ 2740320 h 4925968"/>
              <a:gd name="connsiteX10203" fmla="*/ 4369302 w 8014260"/>
              <a:gd name="connsiteY10203" fmla="*/ 2751704 h 4925968"/>
              <a:gd name="connsiteX10204" fmla="*/ 4353529 w 8014260"/>
              <a:gd name="connsiteY10204" fmla="*/ 2753007 h 4925968"/>
              <a:gd name="connsiteX10205" fmla="*/ 4363953 w 8014260"/>
              <a:gd name="connsiteY10205" fmla="*/ 2741555 h 4925968"/>
              <a:gd name="connsiteX10206" fmla="*/ 4379932 w 8014260"/>
              <a:gd name="connsiteY10206" fmla="*/ 2740320 h 4925968"/>
              <a:gd name="connsiteX10207" fmla="*/ 6136951 w 8014260"/>
              <a:gd name="connsiteY10207" fmla="*/ 2740114 h 4925968"/>
              <a:gd name="connsiteX10208" fmla="*/ 6169870 w 8014260"/>
              <a:gd name="connsiteY10208" fmla="*/ 2759454 h 4925968"/>
              <a:gd name="connsiteX10209" fmla="*/ 6145661 w 8014260"/>
              <a:gd name="connsiteY10209" fmla="*/ 2787846 h 4925968"/>
              <a:gd name="connsiteX10210" fmla="*/ 6114732 w 8014260"/>
              <a:gd name="connsiteY10210" fmla="*/ 2769467 h 4925968"/>
              <a:gd name="connsiteX10211" fmla="*/ 6136951 w 8014260"/>
              <a:gd name="connsiteY10211" fmla="*/ 2740114 h 4925968"/>
              <a:gd name="connsiteX10212" fmla="*/ 591164 w 8014260"/>
              <a:gd name="connsiteY10212" fmla="*/ 2738880 h 4925968"/>
              <a:gd name="connsiteX10213" fmla="*/ 585472 w 8014260"/>
              <a:gd name="connsiteY10213" fmla="*/ 2749647 h 4925968"/>
              <a:gd name="connsiteX10214" fmla="*/ 577789 w 8014260"/>
              <a:gd name="connsiteY10214" fmla="*/ 2756985 h 4925968"/>
              <a:gd name="connsiteX10215" fmla="*/ 582522 w 8014260"/>
              <a:gd name="connsiteY10215" fmla="*/ 2746149 h 4925968"/>
              <a:gd name="connsiteX10216" fmla="*/ 591164 w 8014260"/>
              <a:gd name="connsiteY10216" fmla="*/ 2738880 h 4925968"/>
              <a:gd name="connsiteX10217" fmla="*/ 4290092 w 8014260"/>
              <a:gd name="connsiteY10217" fmla="*/ 2738674 h 4925968"/>
              <a:gd name="connsiteX10218" fmla="*/ 4305385 w 8014260"/>
              <a:gd name="connsiteY10218" fmla="*/ 2738880 h 4925968"/>
              <a:gd name="connsiteX10219" fmla="*/ 4293864 w 8014260"/>
              <a:gd name="connsiteY10219" fmla="*/ 2751430 h 4925968"/>
              <a:gd name="connsiteX10220" fmla="*/ 4279942 w 8014260"/>
              <a:gd name="connsiteY10220" fmla="*/ 2751704 h 4925968"/>
              <a:gd name="connsiteX10221" fmla="*/ 4290092 w 8014260"/>
              <a:gd name="connsiteY10221" fmla="*/ 2738674 h 4925968"/>
              <a:gd name="connsiteX10222" fmla="*/ 4614750 w 8014260"/>
              <a:gd name="connsiteY10222" fmla="*/ 2737371 h 4925968"/>
              <a:gd name="connsiteX10223" fmla="*/ 4599456 w 8014260"/>
              <a:gd name="connsiteY10223" fmla="*/ 2744503 h 4925968"/>
              <a:gd name="connsiteX10224" fmla="*/ 4582106 w 8014260"/>
              <a:gd name="connsiteY10224" fmla="*/ 2749441 h 4925968"/>
              <a:gd name="connsiteX10225" fmla="*/ 4595684 w 8014260"/>
              <a:gd name="connsiteY10225" fmla="*/ 2742514 h 4925968"/>
              <a:gd name="connsiteX10226" fmla="*/ 4614750 w 8014260"/>
              <a:gd name="connsiteY10226" fmla="*/ 2737371 h 4925968"/>
              <a:gd name="connsiteX10227" fmla="*/ 4453587 w 8014260"/>
              <a:gd name="connsiteY10227" fmla="*/ 2737371 h 4925968"/>
              <a:gd name="connsiteX10228" fmla="*/ 4442271 w 8014260"/>
              <a:gd name="connsiteY10228" fmla="*/ 2748139 h 4925968"/>
              <a:gd name="connsiteX10229" fmla="*/ 4426223 w 8014260"/>
              <a:gd name="connsiteY10229" fmla="*/ 2750333 h 4925968"/>
              <a:gd name="connsiteX10230" fmla="*/ 4437676 w 8014260"/>
              <a:gd name="connsiteY10230" fmla="*/ 2739155 h 4925968"/>
              <a:gd name="connsiteX10231" fmla="*/ 4453587 w 8014260"/>
              <a:gd name="connsiteY10231" fmla="*/ 2737371 h 4925968"/>
              <a:gd name="connsiteX10232" fmla="*/ 4008502 w 8014260"/>
              <a:gd name="connsiteY10232" fmla="*/ 2736960 h 4925968"/>
              <a:gd name="connsiteX10233" fmla="*/ 3998627 w 8014260"/>
              <a:gd name="connsiteY10233" fmla="*/ 2743543 h 4925968"/>
              <a:gd name="connsiteX10234" fmla="*/ 3987380 w 8014260"/>
              <a:gd name="connsiteY10234" fmla="*/ 2744983 h 4925968"/>
              <a:gd name="connsiteX10235" fmla="*/ 3998353 w 8014260"/>
              <a:gd name="connsiteY10235" fmla="*/ 2737645 h 4925968"/>
              <a:gd name="connsiteX10236" fmla="*/ 4008502 w 8014260"/>
              <a:gd name="connsiteY10236" fmla="*/ 2736960 h 4925968"/>
              <a:gd name="connsiteX10237" fmla="*/ 4672700 w 8014260"/>
              <a:gd name="connsiteY10237" fmla="*/ 2736274 h 4925968"/>
              <a:gd name="connsiteX10238" fmla="*/ 4652126 w 8014260"/>
              <a:gd name="connsiteY10238" fmla="*/ 2747109 h 4925968"/>
              <a:gd name="connsiteX10239" fmla="*/ 4628809 w 8014260"/>
              <a:gd name="connsiteY10239" fmla="*/ 2752802 h 4925968"/>
              <a:gd name="connsiteX10240" fmla="*/ 4649588 w 8014260"/>
              <a:gd name="connsiteY10240" fmla="*/ 2742103 h 4925968"/>
              <a:gd name="connsiteX10241" fmla="*/ 4672700 w 8014260"/>
              <a:gd name="connsiteY10241" fmla="*/ 2736274 h 4925968"/>
              <a:gd name="connsiteX10242" fmla="*/ 3852277 w 8014260"/>
              <a:gd name="connsiteY10242" fmla="*/ 2735794 h 4925968"/>
              <a:gd name="connsiteX10243" fmla="*/ 3842196 w 8014260"/>
              <a:gd name="connsiteY10243" fmla="*/ 2742858 h 4925968"/>
              <a:gd name="connsiteX10244" fmla="*/ 3833281 w 8014260"/>
              <a:gd name="connsiteY10244" fmla="*/ 2743544 h 4925968"/>
              <a:gd name="connsiteX10245" fmla="*/ 3840344 w 8014260"/>
              <a:gd name="connsiteY10245" fmla="*/ 2737509 h 4925968"/>
              <a:gd name="connsiteX10246" fmla="*/ 3852277 w 8014260"/>
              <a:gd name="connsiteY10246" fmla="*/ 2735794 h 4925968"/>
              <a:gd name="connsiteX10247" fmla="*/ 5088364 w 8014260"/>
              <a:gd name="connsiteY10247" fmla="*/ 2734491 h 4925968"/>
              <a:gd name="connsiteX10248" fmla="*/ 5115247 w 8014260"/>
              <a:gd name="connsiteY10248" fmla="*/ 2744641 h 4925968"/>
              <a:gd name="connsiteX10249" fmla="*/ 5091861 w 8014260"/>
              <a:gd name="connsiteY10249" fmla="*/ 2765009 h 4925968"/>
              <a:gd name="connsiteX10250" fmla="*/ 5065115 w 8014260"/>
              <a:gd name="connsiteY10250" fmla="*/ 2754105 h 4925968"/>
              <a:gd name="connsiteX10251" fmla="*/ 5088364 w 8014260"/>
              <a:gd name="connsiteY10251" fmla="*/ 2734491 h 4925968"/>
              <a:gd name="connsiteX10252" fmla="*/ 3423583 w 8014260"/>
              <a:gd name="connsiteY10252" fmla="*/ 2733736 h 4925968"/>
              <a:gd name="connsiteX10253" fmla="*/ 3430030 w 8014260"/>
              <a:gd name="connsiteY10253" fmla="*/ 2739222 h 4925968"/>
              <a:gd name="connsiteX10254" fmla="*/ 3420840 w 8014260"/>
              <a:gd name="connsiteY10254" fmla="*/ 2744983 h 4925968"/>
              <a:gd name="connsiteX10255" fmla="*/ 3414668 w 8014260"/>
              <a:gd name="connsiteY10255" fmla="*/ 2737988 h 4925968"/>
              <a:gd name="connsiteX10256" fmla="*/ 3423583 w 8014260"/>
              <a:gd name="connsiteY10256" fmla="*/ 2733736 h 4925968"/>
              <a:gd name="connsiteX10257" fmla="*/ 2071667 w 8014260"/>
              <a:gd name="connsiteY10257" fmla="*/ 2733394 h 4925968"/>
              <a:gd name="connsiteX10258" fmla="*/ 2084631 w 8014260"/>
              <a:gd name="connsiteY10258" fmla="*/ 2747384 h 4925968"/>
              <a:gd name="connsiteX10259" fmla="*/ 2075168 w 8014260"/>
              <a:gd name="connsiteY10259" fmla="*/ 2754448 h 4925968"/>
              <a:gd name="connsiteX10260" fmla="*/ 2065290 w 8014260"/>
              <a:gd name="connsiteY10260" fmla="*/ 2741555 h 4925968"/>
              <a:gd name="connsiteX10261" fmla="*/ 2071667 w 8014260"/>
              <a:gd name="connsiteY10261" fmla="*/ 2733394 h 4925968"/>
              <a:gd name="connsiteX10262" fmla="*/ 3767787 w 8014260"/>
              <a:gd name="connsiteY10262" fmla="*/ 2732776 h 4925968"/>
              <a:gd name="connsiteX10263" fmla="*/ 3775605 w 8014260"/>
              <a:gd name="connsiteY10263" fmla="*/ 2734833 h 4925968"/>
              <a:gd name="connsiteX10264" fmla="*/ 3769090 w 8014260"/>
              <a:gd name="connsiteY10264" fmla="*/ 2740388 h 4925968"/>
              <a:gd name="connsiteX10265" fmla="*/ 3758117 w 8014260"/>
              <a:gd name="connsiteY10265" fmla="*/ 2739428 h 4925968"/>
              <a:gd name="connsiteX10266" fmla="*/ 3767787 w 8014260"/>
              <a:gd name="connsiteY10266" fmla="*/ 2732776 h 4925968"/>
              <a:gd name="connsiteX10267" fmla="*/ 7252268 w 8014260"/>
              <a:gd name="connsiteY10267" fmla="*/ 2732159 h 4925968"/>
              <a:gd name="connsiteX10268" fmla="*/ 7284295 w 8014260"/>
              <a:gd name="connsiteY10268" fmla="*/ 2755820 h 4925968"/>
              <a:gd name="connsiteX10269" fmla="*/ 7259674 w 8014260"/>
              <a:gd name="connsiteY10269" fmla="*/ 2771181 h 4925968"/>
              <a:gd name="connsiteX10270" fmla="*/ 7229225 w 8014260"/>
              <a:gd name="connsiteY10270" fmla="*/ 2747247 h 4925968"/>
              <a:gd name="connsiteX10271" fmla="*/ 7252268 w 8014260"/>
              <a:gd name="connsiteY10271" fmla="*/ 2732159 h 4925968"/>
              <a:gd name="connsiteX10272" fmla="*/ 4648560 w 8014260"/>
              <a:gd name="connsiteY10272" fmla="*/ 2731816 h 4925968"/>
              <a:gd name="connsiteX10273" fmla="*/ 4626409 w 8014260"/>
              <a:gd name="connsiteY10273" fmla="*/ 2739909 h 4925968"/>
              <a:gd name="connsiteX10274" fmla="*/ 4609950 w 8014260"/>
              <a:gd name="connsiteY10274" fmla="*/ 2745806 h 4925968"/>
              <a:gd name="connsiteX10275" fmla="*/ 4630592 w 8014260"/>
              <a:gd name="connsiteY10275" fmla="*/ 2738194 h 4925968"/>
              <a:gd name="connsiteX10276" fmla="*/ 4648560 w 8014260"/>
              <a:gd name="connsiteY10276" fmla="*/ 2731816 h 4925968"/>
              <a:gd name="connsiteX10277" fmla="*/ 3557863 w 8014260"/>
              <a:gd name="connsiteY10277" fmla="*/ 2731405 h 4925968"/>
              <a:gd name="connsiteX10278" fmla="*/ 3566161 w 8014260"/>
              <a:gd name="connsiteY10278" fmla="*/ 2741212 h 4925968"/>
              <a:gd name="connsiteX10279" fmla="*/ 3559646 w 8014260"/>
              <a:gd name="connsiteY10279" fmla="*/ 2746355 h 4925968"/>
              <a:gd name="connsiteX10280" fmla="*/ 3551897 w 8014260"/>
              <a:gd name="connsiteY10280" fmla="*/ 2742309 h 4925968"/>
              <a:gd name="connsiteX10281" fmla="*/ 3557863 w 8014260"/>
              <a:gd name="connsiteY10281" fmla="*/ 2731405 h 4925968"/>
              <a:gd name="connsiteX10282" fmla="*/ 4528134 w 8014260"/>
              <a:gd name="connsiteY10282" fmla="*/ 2730924 h 4925968"/>
              <a:gd name="connsiteX10283" fmla="*/ 4513938 w 8014260"/>
              <a:gd name="connsiteY10283" fmla="*/ 2740594 h 4925968"/>
              <a:gd name="connsiteX10284" fmla="*/ 4498507 w 8014260"/>
              <a:gd name="connsiteY10284" fmla="*/ 2742171 h 4925968"/>
              <a:gd name="connsiteX10285" fmla="*/ 4514006 w 8014260"/>
              <a:gd name="connsiteY10285" fmla="*/ 2732090 h 4925968"/>
              <a:gd name="connsiteX10286" fmla="*/ 4528134 w 8014260"/>
              <a:gd name="connsiteY10286" fmla="*/ 2730924 h 4925968"/>
              <a:gd name="connsiteX10287" fmla="*/ 5783971 w 8014260"/>
              <a:gd name="connsiteY10287" fmla="*/ 2730376 h 4925968"/>
              <a:gd name="connsiteX10288" fmla="*/ 5813117 w 8014260"/>
              <a:gd name="connsiteY10288" fmla="*/ 2746767 h 4925968"/>
              <a:gd name="connsiteX10289" fmla="*/ 5789046 w 8014260"/>
              <a:gd name="connsiteY10289" fmla="*/ 2774748 h 4925968"/>
              <a:gd name="connsiteX10290" fmla="*/ 5759282 w 8014260"/>
              <a:gd name="connsiteY10290" fmla="*/ 2755408 h 4925968"/>
              <a:gd name="connsiteX10291" fmla="*/ 5783971 w 8014260"/>
              <a:gd name="connsiteY10291" fmla="*/ 2730376 h 4925968"/>
              <a:gd name="connsiteX10292" fmla="*/ 5432086 w 8014260"/>
              <a:gd name="connsiteY10292" fmla="*/ 2730376 h 4925968"/>
              <a:gd name="connsiteX10293" fmla="*/ 5461918 w 8014260"/>
              <a:gd name="connsiteY10293" fmla="*/ 2744023 h 4925968"/>
              <a:gd name="connsiteX10294" fmla="*/ 5437298 w 8014260"/>
              <a:gd name="connsiteY10294" fmla="*/ 2763089 h 4925968"/>
              <a:gd name="connsiteX10295" fmla="*/ 5409043 w 8014260"/>
              <a:gd name="connsiteY10295" fmla="*/ 2748893 h 4925968"/>
              <a:gd name="connsiteX10296" fmla="*/ 5432086 w 8014260"/>
              <a:gd name="connsiteY10296" fmla="*/ 2730376 h 4925968"/>
              <a:gd name="connsiteX10297" fmla="*/ 4217123 w 8014260"/>
              <a:gd name="connsiteY10297" fmla="*/ 2729896 h 4925968"/>
              <a:gd name="connsiteX10298" fmla="*/ 4230839 w 8014260"/>
              <a:gd name="connsiteY10298" fmla="*/ 2731131 h 4925968"/>
              <a:gd name="connsiteX10299" fmla="*/ 4220140 w 8014260"/>
              <a:gd name="connsiteY10299" fmla="*/ 2745601 h 4925968"/>
              <a:gd name="connsiteX10300" fmla="*/ 4206699 w 8014260"/>
              <a:gd name="connsiteY10300" fmla="*/ 2744367 h 4925968"/>
              <a:gd name="connsiteX10301" fmla="*/ 4217123 w 8014260"/>
              <a:gd name="connsiteY10301" fmla="*/ 2729896 h 4925968"/>
              <a:gd name="connsiteX10302" fmla="*/ 4660013 w 8014260"/>
              <a:gd name="connsiteY10302" fmla="*/ 2729416 h 4925968"/>
              <a:gd name="connsiteX10303" fmla="*/ 4642113 w 8014260"/>
              <a:gd name="connsiteY10303" fmla="*/ 2737097 h 4925968"/>
              <a:gd name="connsiteX10304" fmla="*/ 4619002 w 8014260"/>
              <a:gd name="connsiteY10304" fmla="*/ 2744710 h 4925968"/>
              <a:gd name="connsiteX10305" fmla="*/ 4625367 w 8014260"/>
              <a:gd name="connsiteY10305" fmla="*/ 2741993 h 4925968"/>
              <a:gd name="connsiteX10306" fmla="*/ 4617150 w 8014260"/>
              <a:gd name="connsiteY10306" fmla="*/ 2744983 h 4925968"/>
              <a:gd name="connsiteX10307" fmla="*/ 4601239 w 8014260"/>
              <a:gd name="connsiteY10307" fmla="*/ 2750607 h 4925968"/>
              <a:gd name="connsiteX10308" fmla="*/ 4607391 w 8014260"/>
              <a:gd name="connsiteY10308" fmla="*/ 2748302 h 4925968"/>
              <a:gd name="connsiteX10309" fmla="*/ 4591570 w 8014260"/>
              <a:gd name="connsiteY10309" fmla="*/ 2753694 h 4925968"/>
              <a:gd name="connsiteX10310" fmla="*/ 4606932 w 8014260"/>
              <a:gd name="connsiteY10310" fmla="*/ 2747727 h 4925968"/>
              <a:gd name="connsiteX10311" fmla="*/ 4626477 w 8014260"/>
              <a:gd name="connsiteY10311" fmla="*/ 2741212 h 4925968"/>
              <a:gd name="connsiteX10312" fmla="*/ 4624094 w 8014260"/>
              <a:gd name="connsiteY10312" fmla="*/ 2742109 h 4925968"/>
              <a:gd name="connsiteX10313" fmla="*/ 4628956 w 8014260"/>
              <a:gd name="connsiteY10313" fmla="*/ 2740461 h 4925968"/>
              <a:gd name="connsiteX10314" fmla="*/ 4635872 w 8014260"/>
              <a:gd name="connsiteY10314" fmla="*/ 2737508 h 4925968"/>
              <a:gd name="connsiteX10315" fmla="*/ 4660013 w 8014260"/>
              <a:gd name="connsiteY10315" fmla="*/ 2729416 h 4925968"/>
              <a:gd name="connsiteX10316" fmla="*/ 4668780 w 8014260"/>
              <a:gd name="connsiteY10316" fmla="*/ 2727211 h 4925968"/>
              <a:gd name="connsiteX10317" fmla="*/ 4663922 w 8014260"/>
              <a:gd name="connsiteY10317" fmla="*/ 2728867 h 4925968"/>
              <a:gd name="connsiteX10318" fmla="*/ 4667282 w 8014260"/>
              <a:gd name="connsiteY10318" fmla="*/ 2727718 h 4925968"/>
              <a:gd name="connsiteX10319" fmla="*/ 3922915 w 8014260"/>
              <a:gd name="connsiteY10319" fmla="*/ 2727015 h 4925968"/>
              <a:gd name="connsiteX10320" fmla="*/ 3915783 w 8014260"/>
              <a:gd name="connsiteY10320" fmla="*/ 2733051 h 4925968"/>
              <a:gd name="connsiteX10321" fmla="*/ 3905633 w 8014260"/>
              <a:gd name="connsiteY10321" fmla="*/ 2734834 h 4925968"/>
              <a:gd name="connsiteX10322" fmla="*/ 3914205 w 8014260"/>
              <a:gd name="connsiteY10322" fmla="*/ 2728593 h 4925968"/>
              <a:gd name="connsiteX10323" fmla="*/ 3922915 w 8014260"/>
              <a:gd name="connsiteY10323" fmla="*/ 2727015 h 4925968"/>
              <a:gd name="connsiteX10324" fmla="*/ 4081608 w 8014260"/>
              <a:gd name="connsiteY10324" fmla="*/ 2726055 h 4925968"/>
              <a:gd name="connsiteX10325" fmla="*/ 4072350 w 8014260"/>
              <a:gd name="connsiteY10325" fmla="*/ 2734490 h 4925968"/>
              <a:gd name="connsiteX10326" fmla="*/ 4059594 w 8014260"/>
              <a:gd name="connsiteY10326" fmla="*/ 2735656 h 4925968"/>
              <a:gd name="connsiteX10327" fmla="*/ 4070293 w 8014260"/>
              <a:gd name="connsiteY10327" fmla="*/ 2726261 h 4925968"/>
              <a:gd name="connsiteX10328" fmla="*/ 4081608 w 8014260"/>
              <a:gd name="connsiteY10328" fmla="*/ 2726055 h 4925968"/>
              <a:gd name="connsiteX10329" fmla="*/ 6278706 w 8014260"/>
              <a:gd name="connsiteY10329" fmla="*/ 2724136 h 4925968"/>
              <a:gd name="connsiteX10330" fmla="*/ 6309773 w 8014260"/>
              <a:gd name="connsiteY10330" fmla="*/ 2745395 h 4925968"/>
              <a:gd name="connsiteX10331" fmla="*/ 6283026 w 8014260"/>
              <a:gd name="connsiteY10331" fmla="*/ 2770975 h 4925968"/>
              <a:gd name="connsiteX10332" fmla="*/ 6253880 w 8014260"/>
              <a:gd name="connsiteY10332" fmla="*/ 2750745 h 4925968"/>
              <a:gd name="connsiteX10333" fmla="*/ 6278706 w 8014260"/>
              <a:gd name="connsiteY10333" fmla="*/ 2724136 h 4925968"/>
              <a:gd name="connsiteX10334" fmla="*/ 680384 w 8014260"/>
              <a:gd name="connsiteY10334" fmla="*/ 2723244 h 4925968"/>
              <a:gd name="connsiteX10335" fmla="*/ 670577 w 8014260"/>
              <a:gd name="connsiteY10335" fmla="*/ 2740663 h 4925968"/>
              <a:gd name="connsiteX10336" fmla="*/ 660565 w 8014260"/>
              <a:gd name="connsiteY10336" fmla="*/ 2747933 h 4925968"/>
              <a:gd name="connsiteX10337" fmla="*/ 668795 w 8014260"/>
              <a:gd name="connsiteY10337" fmla="*/ 2733256 h 4925968"/>
              <a:gd name="connsiteX10338" fmla="*/ 680384 w 8014260"/>
              <a:gd name="connsiteY10338" fmla="*/ 2723244 h 4925968"/>
              <a:gd name="connsiteX10339" fmla="*/ 4144359 w 8014260"/>
              <a:gd name="connsiteY10339" fmla="*/ 2722215 h 4925968"/>
              <a:gd name="connsiteX10340" fmla="*/ 4156429 w 8014260"/>
              <a:gd name="connsiteY10340" fmla="*/ 2723587 h 4925968"/>
              <a:gd name="connsiteX10341" fmla="*/ 4144359 w 8014260"/>
              <a:gd name="connsiteY10341" fmla="*/ 2735177 h 4925968"/>
              <a:gd name="connsiteX10342" fmla="*/ 4132152 w 8014260"/>
              <a:gd name="connsiteY10342" fmla="*/ 2733599 h 4925968"/>
              <a:gd name="connsiteX10343" fmla="*/ 4144359 w 8014260"/>
              <a:gd name="connsiteY10343" fmla="*/ 2722215 h 4925968"/>
              <a:gd name="connsiteX10344" fmla="*/ 1487832 w 8014260"/>
              <a:gd name="connsiteY10344" fmla="*/ 2722018 h 4925968"/>
              <a:gd name="connsiteX10345" fmla="*/ 1495596 w 8014260"/>
              <a:gd name="connsiteY10345" fmla="*/ 2722969 h 4925968"/>
              <a:gd name="connsiteX10346" fmla="*/ 1507531 w 8014260"/>
              <a:gd name="connsiteY10346" fmla="*/ 2738468 h 4925968"/>
              <a:gd name="connsiteX10347" fmla="*/ 1495665 w 8014260"/>
              <a:gd name="connsiteY10347" fmla="*/ 2740663 h 4925968"/>
              <a:gd name="connsiteX10348" fmla="*/ 1484900 w 8014260"/>
              <a:gd name="connsiteY10348" fmla="*/ 2727084 h 4925968"/>
              <a:gd name="connsiteX10349" fmla="*/ 1487832 w 8014260"/>
              <a:gd name="connsiteY10349" fmla="*/ 2722018 h 4925968"/>
              <a:gd name="connsiteX10350" fmla="*/ 490350 w 8014260"/>
              <a:gd name="connsiteY10350" fmla="*/ 2721803 h 4925968"/>
              <a:gd name="connsiteX10351" fmla="*/ 487263 w 8014260"/>
              <a:gd name="connsiteY10351" fmla="*/ 2725781 h 4925968"/>
              <a:gd name="connsiteX10352" fmla="*/ 483149 w 8014260"/>
              <a:gd name="connsiteY10352" fmla="*/ 2727495 h 4925968"/>
              <a:gd name="connsiteX10353" fmla="*/ 487469 w 8014260"/>
              <a:gd name="connsiteY10353" fmla="*/ 2722900 h 4925968"/>
              <a:gd name="connsiteX10354" fmla="*/ 490350 w 8014260"/>
              <a:gd name="connsiteY10354" fmla="*/ 2721803 h 4925968"/>
              <a:gd name="connsiteX10355" fmla="*/ 2537667 w 8014260"/>
              <a:gd name="connsiteY10355" fmla="*/ 2721049 h 4925968"/>
              <a:gd name="connsiteX10356" fmla="*/ 2548229 w 8014260"/>
              <a:gd name="connsiteY10356" fmla="*/ 2736274 h 4925968"/>
              <a:gd name="connsiteX10357" fmla="*/ 2542948 w 8014260"/>
              <a:gd name="connsiteY10357" fmla="*/ 2747315 h 4925968"/>
              <a:gd name="connsiteX10358" fmla="*/ 2533416 w 8014260"/>
              <a:gd name="connsiteY10358" fmla="*/ 2737096 h 4925968"/>
              <a:gd name="connsiteX10359" fmla="*/ 2537667 w 8014260"/>
              <a:gd name="connsiteY10359" fmla="*/ 2721049 h 4925968"/>
              <a:gd name="connsiteX10360" fmla="*/ 4601788 w 8014260"/>
              <a:gd name="connsiteY10360" fmla="*/ 2720706 h 4925968"/>
              <a:gd name="connsiteX10361" fmla="*/ 4585603 w 8014260"/>
              <a:gd name="connsiteY10361" fmla="*/ 2729896 h 4925968"/>
              <a:gd name="connsiteX10362" fmla="*/ 4571339 w 8014260"/>
              <a:gd name="connsiteY10362" fmla="*/ 2731542 h 4925968"/>
              <a:gd name="connsiteX10363" fmla="*/ 4586015 w 8014260"/>
              <a:gd name="connsiteY10363" fmla="*/ 2722901 h 4925968"/>
              <a:gd name="connsiteX10364" fmla="*/ 4601788 w 8014260"/>
              <a:gd name="connsiteY10364" fmla="*/ 2720706 h 4925968"/>
              <a:gd name="connsiteX10365" fmla="*/ 2947639 w 8014260"/>
              <a:gd name="connsiteY10365" fmla="*/ 2720569 h 4925968"/>
              <a:gd name="connsiteX10366" fmla="*/ 2955594 w 8014260"/>
              <a:gd name="connsiteY10366" fmla="*/ 2729073 h 4925968"/>
              <a:gd name="connsiteX10367" fmla="*/ 2950245 w 8014260"/>
              <a:gd name="connsiteY10367" fmla="*/ 2743269 h 4925968"/>
              <a:gd name="connsiteX10368" fmla="*/ 2941673 w 8014260"/>
              <a:gd name="connsiteY10368" fmla="*/ 2730445 h 4925968"/>
              <a:gd name="connsiteX10369" fmla="*/ 2947639 w 8014260"/>
              <a:gd name="connsiteY10369" fmla="*/ 2720569 h 4925968"/>
              <a:gd name="connsiteX10370" fmla="*/ 4738520 w 8014260"/>
              <a:gd name="connsiteY10370" fmla="*/ 2720415 h 4925968"/>
              <a:gd name="connsiteX10371" fmla="*/ 4745600 w 8014260"/>
              <a:gd name="connsiteY10371" fmla="*/ 2720844 h 4925968"/>
              <a:gd name="connsiteX10372" fmla="*/ 4725095 w 8014260"/>
              <a:gd name="connsiteY10372" fmla="*/ 2732502 h 4925968"/>
              <a:gd name="connsiteX10373" fmla="*/ 4701298 w 8014260"/>
              <a:gd name="connsiteY10373" fmla="*/ 2736617 h 4925968"/>
              <a:gd name="connsiteX10374" fmla="*/ 4722900 w 8014260"/>
              <a:gd name="connsiteY10374" fmla="*/ 2724616 h 4925968"/>
              <a:gd name="connsiteX10375" fmla="*/ 4738520 w 8014260"/>
              <a:gd name="connsiteY10375" fmla="*/ 2720415 h 4925968"/>
              <a:gd name="connsiteX10376" fmla="*/ 2402291 w 8014260"/>
              <a:gd name="connsiteY10376" fmla="*/ 2720020 h 4925968"/>
              <a:gd name="connsiteX10377" fmla="*/ 2412852 w 8014260"/>
              <a:gd name="connsiteY10377" fmla="*/ 2736342 h 4925968"/>
              <a:gd name="connsiteX10378" fmla="*/ 2407503 w 8014260"/>
              <a:gd name="connsiteY10378" fmla="*/ 2746080 h 4925968"/>
              <a:gd name="connsiteX10379" fmla="*/ 2397970 w 8014260"/>
              <a:gd name="connsiteY10379" fmla="*/ 2734834 h 4925968"/>
              <a:gd name="connsiteX10380" fmla="*/ 2402291 w 8014260"/>
              <a:gd name="connsiteY10380" fmla="*/ 2720020 h 4925968"/>
              <a:gd name="connsiteX10381" fmla="*/ 1874775 w 8014260"/>
              <a:gd name="connsiteY10381" fmla="*/ 2718511 h 4925968"/>
              <a:gd name="connsiteX10382" fmla="*/ 1886090 w 8014260"/>
              <a:gd name="connsiteY10382" fmla="*/ 2733667 h 4925968"/>
              <a:gd name="connsiteX10383" fmla="*/ 1879507 w 8014260"/>
              <a:gd name="connsiteY10383" fmla="*/ 2737645 h 4925968"/>
              <a:gd name="connsiteX10384" fmla="*/ 1867097 w 8014260"/>
              <a:gd name="connsiteY10384" fmla="*/ 2722900 h 4925968"/>
              <a:gd name="connsiteX10385" fmla="*/ 1874775 w 8014260"/>
              <a:gd name="connsiteY10385" fmla="*/ 2718511 h 4925968"/>
              <a:gd name="connsiteX10386" fmla="*/ 7569788 w 8014260"/>
              <a:gd name="connsiteY10386" fmla="*/ 2717898 h 4925968"/>
              <a:gd name="connsiteX10387" fmla="*/ 7572536 w 8014260"/>
              <a:gd name="connsiteY10387" fmla="*/ 2718101 h 4925968"/>
              <a:gd name="connsiteX10388" fmla="*/ 7549288 w 8014260"/>
              <a:gd name="connsiteY10388" fmla="*/ 2786201 h 4925968"/>
              <a:gd name="connsiteX10389" fmla="*/ 7520278 w 8014260"/>
              <a:gd name="connsiteY10389" fmla="*/ 2827691 h 4925968"/>
              <a:gd name="connsiteX10390" fmla="*/ 7545378 w 8014260"/>
              <a:gd name="connsiteY10390" fmla="*/ 2761306 h 4925968"/>
              <a:gd name="connsiteX10391" fmla="*/ 7569788 w 8014260"/>
              <a:gd name="connsiteY10391" fmla="*/ 2717898 h 4925968"/>
              <a:gd name="connsiteX10392" fmla="*/ 4687376 w 8014260"/>
              <a:gd name="connsiteY10392" fmla="*/ 2717689 h 4925968"/>
              <a:gd name="connsiteX10393" fmla="*/ 4671808 w 8014260"/>
              <a:gd name="connsiteY10393" fmla="*/ 2723861 h 4925968"/>
              <a:gd name="connsiteX10394" fmla="*/ 4653704 w 8014260"/>
              <a:gd name="connsiteY10394" fmla="*/ 2729073 h 4925968"/>
              <a:gd name="connsiteX10395" fmla="*/ 4669408 w 8014260"/>
              <a:gd name="connsiteY10395" fmla="*/ 2722627 h 4925968"/>
              <a:gd name="connsiteX10396" fmla="*/ 4687376 w 8014260"/>
              <a:gd name="connsiteY10396" fmla="*/ 2717689 h 4925968"/>
              <a:gd name="connsiteX10397" fmla="*/ 4699651 w 8014260"/>
              <a:gd name="connsiteY10397" fmla="*/ 2716934 h 4925968"/>
              <a:gd name="connsiteX10398" fmla="*/ 4679489 w 8014260"/>
              <a:gd name="connsiteY10398" fmla="*/ 2723586 h 4925968"/>
              <a:gd name="connsiteX10399" fmla="*/ 4668780 w 8014260"/>
              <a:gd name="connsiteY10399" fmla="*/ 2727211 h 4925968"/>
              <a:gd name="connsiteX10400" fmla="*/ 4682232 w 8014260"/>
              <a:gd name="connsiteY10400" fmla="*/ 2722626 h 4925968"/>
              <a:gd name="connsiteX10401" fmla="*/ 4699651 w 8014260"/>
              <a:gd name="connsiteY10401" fmla="*/ 2716934 h 4925968"/>
              <a:gd name="connsiteX10402" fmla="*/ 5030971 w 8014260"/>
              <a:gd name="connsiteY10402" fmla="*/ 2716540 h 4925968"/>
              <a:gd name="connsiteX10403" fmla="*/ 5040426 w 8014260"/>
              <a:gd name="connsiteY10403" fmla="*/ 2722969 h 4925968"/>
              <a:gd name="connsiteX10404" fmla="*/ 5019646 w 8014260"/>
              <a:gd name="connsiteY10404" fmla="*/ 2740937 h 4925968"/>
              <a:gd name="connsiteX10405" fmla="*/ 4990842 w 8014260"/>
              <a:gd name="connsiteY10405" fmla="*/ 2735314 h 4925968"/>
              <a:gd name="connsiteX10406" fmla="*/ 5011896 w 8014260"/>
              <a:gd name="connsiteY10406" fmla="*/ 2718032 h 4925968"/>
              <a:gd name="connsiteX10407" fmla="*/ 5030971 w 8014260"/>
              <a:gd name="connsiteY10407" fmla="*/ 2716540 h 4925968"/>
              <a:gd name="connsiteX10408" fmla="*/ 7116343 w 8014260"/>
              <a:gd name="connsiteY10408" fmla="*/ 2715632 h 4925968"/>
              <a:gd name="connsiteX10409" fmla="*/ 7146381 w 8014260"/>
              <a:gd name="connsiteY10409" fmla="*/ 2738743 h 4925968"/>
              <a:gd name="connsiteX10410" fmla="*/ 7119016 w 8014260"/>
              <a:gd name="connsiteY10410" fmla="*/ 2753419 h 4925968"/>
              <a:gd name="connsiteX10411" fmla="*/ 7090830 w 8014260"/>
              <a:gd name="connsiteY10411" fmla="*/ 2731405 h 4925968"/>
              <a:gd name="connsiteX10412" fmla="*/ 7116343 w 8014260"/>
              <a:gd name="connsiteY10412" fmla="*/ 2715632 h 4925968"/>
              <a:gd name="connsiteX10413" fmla="*/ 5568834 w 8014260"/>
              <a:gd name="connsiteY10413" fmla="*/ 2715495 h 4925968"/>
              <a:gd name="connsiteX10414" fmla="*/ 5598804 w 8014260"/>
              <a:gd name="connsiteY10414" fmla="*/ 2728113 h 4925968"/>
              <a:gd name="connsiteX10415" fmla="*/ 5573978 w 8014260"/>
              <a:gd name="connsiteY10415" fmla="*/ 2746218 h 4925968"/>
              <a:gd name="connsiteX10416" fmla="*/ 5545586 w 8014260"/>
              <a:gd name="connsiteY10416" fmla="*/ 2733257 h 4925968"/>
              <a:gd name="connsiteX10417" fmla="*/ 5568834 w 8014260"/>
              <a:gd name="connsiteY10417" fmla="*/ 2715495 h 4925968"/>
              <a:gd name="connsiteX10418" fmla="*/ 5922502 w 8014260"/>
              <a:gd name="connsiteY10418" fmla="*/ 2713917 h 4925968"/>
              <a:gd name="connsiteX10419" fmla="*/ 5951717 w 8014260"/>
              <a:gd name="connsiteY10419" fmla="*/ 2727702 h 4925968"/>
              <a:gd name="connsiteX10420" fmla="*/ 5927645 w 8014260"/>
              <a:gd name="connsiteY10420" fmla="*/ 2755340 h 4925968"/>
              <a:gd name="connsiteX10421" fmla="*/ 5897676 w 8014260"/>
              <a:gd name="connsiteY10421" fmla="*/ 2736274 h 4925968"/>
              <a:gd name="connsiteX10422" fmla="*/ 5922502 w 8014260"/>
              <a:gd name="connsiteY10422" fmla="*/ 2713917 h 4925968"/>
              <a:gd name="connsiteX10423" fmla="*/ 5221408 w 8014260"/>
              <a:gd name="connsiteY10423" fmla="*/ 2711723 h 4925968"/>
              <a:gd name="connsiteX10424" fmla="*/ 5249663 w 8014260"/>
              <a:gd name="connsiteY10424" fmla="*/ 2722627 h 4925968"/>
              <a:gd name="connsiteX10425" fmla="*/ 5227717 w 8014260"/>
              <a:gd name="connsiteY10425" fmla="*/ 2741281 h 4925968"/>
              <a:gd name="connsiteX10426" fmla="*/ 5199600 w 8014260"/>
              <a:gd name="connsiteY10426" fmla="*/ 2729553 h 4925968"/>
              <a:gd name="connsiteX10427" fmla="*/ 5221408 w 8014260"/>
              <a:gd name="connsiteY10427" fmla="*/ 2711723 h 4925968"/>
              <a:gd name="connsiteX10428" fmla="*/ 4709733 w 8014260"/>
              <a:gd name="connsiteY10428" fmla="*/ 2711722 h 4925968"/>
              <a:gd name="connsiteX10429" fmla="*/ 4689365 w 8014260"/>
              <a:gd name="connsiteY10429" fmla="*/ 2718923 h 4925968"/>
              <a:gd name="connsiteX10430" fmla="*/ 4671054 w 8014260"/>
              <a:gd name="connsiteY10430" fmla="*/ 2724821 h 4925968"/>
              <a:gd name="connsiteX10431" fmla="*/ 4691697 w 8014260"/>
              <a:gd name="connsiteY10431" fmla="*/ 2717414 h 4925968"/>
              <a:gd name="connsiteX10432" fmla="*/ 4709733 w 8014260"/>
              <a:gd name="connsiteY10432" fmla="*/ 2711722 h 4925968"/>
              <a:gd name="connsiteX10433" fmla="*/ 6417238 w 8014260"/>
              <a:gd name="connsiteY10433" fmla="*/ 2711311 h 4925968"/>
              <a:gd name="connsiteX10434" fmla="*/ 6449402 w 8014260"/>
              <a:gd name="connsiteY10434" fmla="*/ 2731542 h 4925968"/>
              <a:gd name="connsiteX10435" fmla="*/ 6423891 w 8014260"/>
              <a:gd name="connsiteY10435" fmla="*/ 2756436 h 4925968"/>
              <a:gd name="connsiteX10436" fmla="*/ 6393441 w 8014260"/>
              <a:gd name="connsiteY10436" fmla="*/ 2735177 h 4925968"/>
              <a:gd name="connsiteX10437" fmla="*/ 6417238 w 8014260"/>
              <a:gd name="connsiteY10437" fmla="*/ 2711311 h 4925968"/>
              <a:gd name="connsiteX10438" fmla="*/ 2675924 w 8014260"/>
              <a:gd name="connsiteY10438" fmla="*/ 2710899 h 4925968"/>
              <a:gd name="connsiteX10439" fmla="*/ 2683194 w 8014260"/>
              <a:gd name="connsiteY10439" fmla="*/ 2720706 h 4925968"/>
              <a:gd name="connsiteX10440" fmla="*/ 2677707 w 8014260"/>
              <a:gd name="connsiteY10440" fmla="*/ 2732913 h 4925968"/>
              <a:gd name="connsiteX10441" fmla="*/ 2668517 w 8014260"/>
              <a:gd name="connsiteY10441" fmla="*/ 2718100 h 4925968"/>
              <a:gd name="connsiteX10442" fmla="*/ 2675924 w 8014260"/>
              <a:gd name="connsiteY10442" fmla="*/ 2710899 h 4925968"/>
              <a:gd name="connsiteX10443" fmla="*/ 3995678 w 8014260"/>
              <a:gd name="connsiteY10443" fmla="*/ 2710076 h 4925968"/>
              <a:gd name="connsiteX10444" fmla="*/ 3987105 w 8014260"/>
              <a:gd name="connsiteY10444" fmla="*/ 2716180 h 4925968"/>
              <a:gd name="connsiteX10445" fmla="*/ 3977230 w 8014260"/>
              <a:gd name="connsiteY10445" fmla="*/ 2718374 h 4925968"/>
              <a:gd name="connsiteX10446" fmla="*/ 3984431 w 8014260"/>
              <a:gd name="connsiteY10446" fmla="*/ 2713231 h 4925968"/>
              <a:gd name="connsiteX10447" fmla="*/ 3995678 w 8014260"/>
              <a:gd name="connsiteY10447" fmla="*/ 2710076 h 4925968"/>
              <a:gd name="connsiteX10448" fmla="*/ 4811120 w 8014260"/>
              <a:gd name="connsiteY10448" fmla="*/ 2709416 h 4925968"/>
              <a:gd name="connsiteX10449" fmla="*/ 4819049 w 8014260"/>
              <a:gd name="connsiteY10449" fmla="*/ 2710625 h 4925968"/>
              <a:gd name="connsiteX10450" fmla="*/ 4796898 w 8014260"/>
              <a:gd name="connsiteY10450" fmla="*/ 2723998 h 4925968"/>
              <a:gd name="connsiteX10451" fmla="*/ 4773032 w 8014260"/>
              <a:gd name="connsiteY10451" fmla="*/ 2726124 h 4925968"/>
              <a:gd name="connsiteX10452" fmla="*/ 4795115 w 8014260"/>
              <a:gd name="connsiteY10452" fmla="*/ 2713094 h 4925968"/>
              <a:gd name="connsiteX10453" fmla="*/ 4811120 w 8014260"/>
              <a:gd name="connsiteY10453" fmla="*/ 2709416 h 4925968"/>
              <a:gd name="connsiteX10454" fmla="*/ 3284641 w 8014260"/>
              <a:gd name="connsiteY10454" fmla="*/ 2709185 h 4925968"/>
              <a:gd name="connsiteX10455" fmla="*/ 3291910 w 8014260"/>
              <a:gd name="connsiteY10455" fmla="*/ 2722833 h 4925968"/>
              <a:gd name="connsiteX10456" fmla="*/ 3284641 w 8014260"/>
              <a:gd name="connsiteY10456" fmla="*/ 2725850 h 4925968"/>
              <a:gd name="connsiteX10457" fmla="*/ 3277371 w 8014260"/>
              <a:gd name="connsiteY10457" fmla="*/ 2718718 h 4925968"/>
              <a:gd name="connsiteX10458" fmla="*/ 3284641 w 8014260"/>
              <a:gd name="connsiteY10458" fmla="*/ 2709185 h 4925968"/>
              <a:gd name="connsiteX10459" fmla="*/ 4674963 w 8014260"/>
              <a:gd name="connsiteY10459" fmla="*/ 2707950 h 4925968"/>
              <a:gd name="connsiteX10460" fmla="*/ 4659944 w 8014260"/>
              <a:gd name="connsiteY10460" fmla="*/ 2715220 h 4925968"/>
              <a:gd name="connsiteX10461" fmla="*/ 4643416 w 8014260"/>
              <a:gd name="connsiteY10461" fmla="*/ 2718581 h 4925968"/>
              <a:gd name="connsiteX10462" fmla="*/ 4659807 w 8014260"/>
              <a:gd name="connsiteY10462" fmla="*/ 2710282 h 4925968"/>
              <a:gd name="connsiteX10463" fmla="*/ 4674963 w 8014260"/>
              <a:gd name="connsiteY10463" fmla="*/ 2707950 h 4925968"/>
              <a:gd name="connsiteX10464" fmla="*/ 1298500 w 8014260"/>
              <a:gd name="connsiteY10464" fmla="*/ 2707745 h 4925968"/>
              <a:gd name="connsiteX10465" fmla="*/ 1312354 w 8014260"/>
              <a:gd name="connsiteY10465" fmla="*/ 2720089 h 4925968"/>
              <a:gd name="connsiteX10466" fmla="*/ 1301928 w 8014260"/>
              <a:gd name="connsiteY10466" fmla="*/ 2727222 h 4925968"/>
              <a:gd name="connsiteX10467" fmla="*/ 1288007 w 8014260"/>
              <a:gd name="connsiteY10467" fmla="*/ 2715220 h 4925968"/>
              <a:gd name="connsiteX10468" fmla="*/ 1298500 w 8014260"/>
              <a:gd name="connsiteY10468" fmla="*/ 2707745 h 4925968"/>
              <a:gd name="connsiteX10469" fmla="*/ 4733256 w 8014260"/>
              <a:gd name="connsiteY10469" fmla="*/ 2707676 h 4925968"/>
              <a:gd name="connsiteX10470" fmla="*/ 4713505 w 8014260"/>
              <a:gd name="connsiteY10470" fmla="*/ 2716317 h 4925968"/>
              <a:gd name="connsiteX10471" fmla="*/ 4690805 w 8014260"/>
              <a:gd name="connsiteY10471" fmla="*/ 2722421 h 4925968"/>
              <a:gd name="connsiteX10472" fmla="*/ 4709047 w 8014260"/>
              <a:gd name="connsiteY10472" fmla="*/ 2714534 h 4925968"/>
              <a:gd name="connsiteX10473" fmla="*/ 4733256 w 8014260"/>
              <a:gd name="connsiteY10473" fmla="*/ 2707676 h 4925968"/>
              <a:gd name="connsiteX10474" fmla="*/ 4721460 w 8014260"/>
              <a:gd name="connsiteY10474" fmla="*/ 2706578 h 4925968"/>
              <a:gd name="connsiteX10475" fmla="*/ 4704041 w 8014260"/>
              <a:gd name="connsiteY10475" fmla="*/ 2712682 h 4925968"/>
              <a:gd name="connsiteX10476" fmla="*/ 4680929 w 8014260"/>
              <a:gd name="connsiteY10476" fmla="*/ 2720431 h 4925968"/>
              <a:gd name="connsiteX10477" fmla="*/ 4698074 w 8014260"/>
              <a:gd name="connsiteY10477" fmla="*/ 2714396 h 4925968"/>
              <a:gd name="connsiteX10478" fmla="*/ 4721460 w 8014260"/>
              <a:gd name="connsiteY10478" fmla="*/ 2706578 h 4925968"/>
              <a:gd name="connsiteX10479" fmla="*/ 4956647 w 8014260"/>
              <a:gd name="connsiteY10479" fmla="*/ 2706570 h 4925968"/>
              <a:gd name="connsiteX10480" fmla="*/ 4966291 w 8014260"/>
              <a:gd name="connsiteY10480" fmla="*/ 2710488 h 4925968"/>
              <a:gd name="connsiteX10481" fmla="*/ 4946472 w 8014260"/>
              <a:gd name="connsiteY10481" fmla="*/ 2726604 h 4925968"/>
              <a:gd name="connsiteX10482" fmla="*/ 4918696 w 8014260"/>
              <a:gd name="connsiteY10482" fmla="*/ 2725370 h 4925968"/>
              <a:gd name="connsiteX10483" fmla="*/ 4939339 w 8014260"/>
              <a:gd name="connsiteY10483" fmla="*/ 2708773 h 4925968"/>
              <a:gd name="connsiteX10484" fmla="*/ 4956647 w 8014260"/>
              <a:gd name="connsiteY10484" fmla="*/ 2706570 h 4925968"/>
              <a:gd name="connsiteX10485" fmla="*/ 575964 w 8014260"/>
              <a:gd name="connsiteY10485" fmla="*/ 2706373 h 4925968"/>
              <a:gd name="connsiteX10486" fmla="*/ 577037 w 8014260"/>
              <a:gd name="connsiteY10486" fmla="*/ 2706784 h 4925968"/>
              <a:gd name="connsiteX10487" fmla="*/ 570384 w 8014260"/>
              <a:gd name="connsiteY10487" fmla="*/ 2716179 h 4925968"/>
              <a:gd name="connsiteX10488" fmla="*/ 565719 w 8014260"/>
              <a:gd name="connsiteY10488" fmla="*/ 2718237 h 4925968"/>
              <a:gd name="connsiteX10489" fmla="*/ 571342 w 8014260"/>
              <a:gd name="connsiteY10489" fmla="*/ 2710693 h 4925968"/>
              <a:gd name="connsiteX10490" fmla="*/ 575964 w 8014260"/>
              <a:gd name="connsiteY10490" fmla="*/ 2706373 h 4925968"/>
              <a:gd name="connsiteX10491" fmla="*/ 1030148 w 8014260"/>
              <a:gd name="connsiteY10491" fmla="*/ 2706098 h 4925968"/>
              <a:gd name="connsiteX10492" fmla="*/ 1043727 w 8014260"/>
              <a:gd name="connsiteY10492" fmla="*/ 2712270 h 4925968"/>
              <a:gd name="connsiteX10493" fmla="*/ 1033507 w 8014260"/>
              <a:gd name="connsiteY10493" fmla="*/ 2724272 h 4925968"/>
              <a:gd name="connsiteX10494" fmla="*/ 1019859 w 8014260"/>
              <a:gd name="connsiteY10494" fmla="*/ 2718443 h 4925968"/>
              <a:gd name="connsiteX10495" fmla="*/ 1030148 w 8014260"/>
              <a:gd name="connsiteY10495" fmla="*/ 2706098 h 4925968"/>
              <a:gd name="connsiteX10496" fmla="*/ 3692005 w 8014260"/>
              <a:gd name="connsiteY10496" fmla="*/ 2705893 h 4925968"/>
              <a:gd name="connsiteX10497" fmla="*/ 3701195 w 8014260"/>
              <a:gd name="connsiteY10497" fmla="*/ 2710694 h 4925968"/>
              <a:gd name="connsiteX10498" fmla="*/ 3695229 w 8014260"/>
              <a:gd name="connsiteY10498" fmla="*/ 2719472 h 4925968"/>
              <a:gd name="connsiteX10499" fmla="*/ 3687136 w 8014260"/>
              <a:gd name="connsiteY10499" fmla="*/ 2717346 h 4925968"/>
              <a:gd name="connsiteX10500" fmla="*/ 3692005 w 8014260"/>
              <a:gd name="connsiteY10500" fmla="*/ 2705893 h 4925968"/>
              <a:gd name="connsiteX10501" fmla="*/ 2268354 w 8014260"/>
              <a:gd name="connsiteY10501" fmla="*/ 2705276 h 4925968"/>
              <a:gd name="connsiteX10502" fmla="*/ 2276720 w 8014260"/>
              <a:gd name="connsiteY10502" fmla="*/ 2718717 h 4925968"/>
              <a:gd name="connsiteX10503" fmla="*/ 2270342 w 8014260"/>
              <a:gd name="connsiteY10503" fmla="*/ 2725713 h 4925968"/>
              <a:gd name="connsiteX10504" fmla="*/ 2258821 w 8014260"/>
              <a:gd name="connsiteY10504" fmla="*/ 2711174 h 4925968"/>
              <a:gd name="connsiteX10505" fmla="*/ 2268354 w 8014260"/>
              <a:gd name="connsiteY10505" fmla="*/ 2705276 h 4925968"/>
              <a:gd name="connsiteX10506" fmla="*/ 6977605 w 8014260"/>
              <a:gd name="connsiteY10506" fmla="*/ 2704727 h 4925968"/>
              <a:gd name="connsiteX10507" fmla="*/ 7007711 w 8014260"/>
              <a:gd name="connsiteY10507" fmla="*/ 2726193 h 4925968"/>
              <a:gd name="connsiteX10508" fmla="*/ 6980280 w 8014260"/>
              <a:gd name="connsiteY10508" fmla="*/ 2742789 h 4925968"/>
              <a:gd name="connsiteX10509" fmla="*/ 6952025 w 8014260"/>
              <a:gd name="connsiteY10509" fmla="*/ 2721186 h 4925968"/>
              <a:gd name="connsiteX10510" fmla="*/ 6977605 w 8014260"/>
              <a:gd name="connsiteY10510" fmla="*/ 2704727 h 4925968"/>
              <a:gd name="connsiteX10511" fmla="*/ 4884082 w 8014260"/>
              <a:gd name="connsiteY10511" fmla="*/ 2704487 h 4925968"/>
              <a:gd name="connsiteX10512" fmla="*/ 4892225 w 8014260"/>
              <a:gd name="connsiteY10512" fmla="*/ 2707402 h 4925968"/>
              <a:gd name="connsiteX10513" fmla="*/ 4870828 w 8014260"/>
              <a:gd name="connsiteY10513" fmla="*/ 2722009 h 4925968"/>
              <a:gd name="connsiteX10514" fmla="*/ 4845110 w 8014260"/>
              <a:gd name="connsiteY10514" fmla="*/ 2721735 h 4925968"/>
              <a:gd name="connsiteX10515" fmla="*/ 4866987 w 8014260"/>
              <a:gd name="connsiteY10515" fmla="*/ 2707538 h 4925968"/>
              <a:gd name="connsiteX10516" fmla="*/ 4884082 w 8014260"/>
              <a:gd name="connsiteY10516" fmla="*/ 2704487 h 4925968"/>
              <a:gd name="connsiteX10517" fmla="*/ 2808695 w 8014260"/>
              <a:gd name="connsiteY10517" fmla="*/ 2704384 h 4925968"/>
              <a:gd name="connsiteX10518" fmla="*/ 2819256 w 8014260"/>
              <a:gd name="connsiteY10518" fmla="*/ 2719471 h 4925968"/>
              <a:gd name="connsiteX10519" fmla="*/ 2813838 w 8014260"/>
              <a:gd name="connsiteY10519" fmla="*/ 2728935 h 4925968"/>
              <a:gd name="connsiteX10520" fmla="*/ 2804306 w 8014260"/>
              <a:gd name="connsiteY10520" fmla="*/ 2718717 h 4925968"/>
              <a:gd name="connsiteX10521" fmla="*/ 2808695 w 8014260"/>
              <a:gd name="connsiteY10521" fmla="*/ 2704384 h 4925968"/>
              <a:gd name="connsiteX10522" fmla="*/ 6555907 w 8014260"/>
              <a:gd name="connsiteY10522" fmla="*/ 2702121 h 4925968"/>
              <a:gd name="connsiteX10523" fmla="*/ 6588962 w 8014260"/>
              <a:gd name="connsiteY10523" fmla="*/ 2721666 h 4925968"/>
              <a:gd name="connsiteX10524" fmla="*/ 6564685 w 8014260"/>
              <a:gd name="connsiteY10524" fmla="*/ 2745669 h 4925968"/>
              <a:gd name="connsiteX10525" fmla="*/ 6533687 w 8014260"/>
              <a:gd name="connsiteY10525" fmla="*/ 2727564 h 4925968"/>
              <a:gd name="connsiteX10526" fmla="*/ 6555907 w 8014260"/>
              <a:gd name="connsiteY10526" fmla="*/ 2702121 h 4925968"/>
              <a:gd name="connsiteX10527" fmla="*/ 1556977 w 8014260"/>
              <a:gd name="connsiteY10527" fmla="*/ 2700406 h 4925968"/>
              <a:gd name="connsiteX10528" fmla="*/ 1567883 w 8014260"/>
              <a:gd name="connsiteY10528" fmla="*/ 2717140 h 4925968"/>
              <a:gd name="connsiteX10529" fmla="*/ 1558004 w 8014260"/>
              <a:gd name="connsiteY10529" fmla="*/ 2717482 h 4925968"/>
              <a:gd name="connsiteX10530" fmla="*/ 1546005 w 8014260"/>
              <a:gd name="connsiteY10530" fmla="*/ 2701366 h 4925968"/>
              <a:gd name="connsiteX10531" fmla="*/ 1556977 w 8014260"/>
              <a:gd name="connsiteY10531" fmla="*/ 2700406 h 4925968"/>
              <a:gd name="connsiteX10532" fmla="*/ 5707229 w 8014260"/>
              <a:gd name="connsiteY10532" fmla="*/ 2699995 h 4925968"/>
              <a:gd name="connsiteX10533" fmla="*/ 5736581 w 8014260"/>
              <a:gd name="connsiteY10533" fmla="*/ 2712408 h 4925968"/>
              <a:gd name="connsiteX10534" fmla="*/ 5710864 w 8014260"/>
              <a:gd name="connsiteY10534" fmla="*/ 2729553 h 4925968"/>
              <a:gd name="connsiteX10535" fmla="*/ 5683089 w 8014260"/>
              <a:gd name="connsiteY10535" fmla="*/ 2716798 h 4925968"/>
              <a:gd name="connsiteX10536" fmla="*/ 5707229 w 8014260"/>
              <a:gd name="connsiteY10536" fmla="*/ 2699995 h 4925968"/>
              <a:gd name="connsiteX10537" fmla="*/ 5356305 w 8014260"/>
              <a:gd name="connsiteY10537" fmla="*/ 2699515 h 4925968"/>
              <a:gd name="connsiteX10538" fmla="*/ 5385177 w 8014260"/>
              <a:gd name="connsiteY10538" fmla="*/ 2710213 h 4925968"/>
              <a:gd name="connsiteX10539" fmla="*/ 5363506 w 8014260"/>
              <a:gd name="connsiteY10539" fmla="*/ 2727495 h 4925968"/>
              <a:gd name="connsiteX10540" fmla="*/ 5334771 w 8014260"/>
              <a:gd name="connsiteY10540" fmla="*/ 2715699 h 4925968"/>
              <a:gd name="connsiteX10541" fmla="*/ 5356305 w 8014260"/>
              <a:gd name="connsiteY10541" fmla="*/ 2699515 h 4925968"/>
              <a:gd name="connsiteX10542" fmla="*/ 6836947 w 8014260"/>
              <a:gd name="connsiteY10542" fmla="*/ 2699103 h 4925968"/>
              <a:gd name="connsiteX10543" fmla="*/ 6868426 w 8014260"/>
              <a:gd name="connsiteY10543" fmla="*/ 2718854 h 4925968"/>
              <a:gd name="connsiteX10544" fmla="*/ 6842297 w 8014260"/>
              <a:gd name="connsiteY10544" fmla="*/ 2738399 h 4925968"/>
              <a:gd name="connsiteX10545" fmla="*/ 6812670 w 8014260"/>
              <a:gd name="connsiteY10545" fmla="*/ 2718237 h 4925968"/>
              <a:gd name="connsiteX10546" fmla="*/ 6836947 w 8014260"/>
              <a:gd name="connsiteY10546" fmla="*/ 2699103 h 4925968"/>
              <a:gd name="connsiteX10547" fmla="*/ 6061650 w 8014260"/>
              <a:gd name="connsiteY10547" fmla="*/ 2698554 h 4925968"/>
              <a:gd name="connsiteX10548" fmla="*/ 6090865 w 8014260"/>
              <a:gd name="connsiteY10548" fmla="*/ 2711379 h 4925968"/>
              <a:gd name="connsiteX10549" fmla="*/ 6066588 w 8014260"/>
              <a:gd name="connsiteY10549" fmla="*/ 2736891 h 4925968"/>
              <a:gd name="connsiteX10550" fmla="*/ 6036550 w 8014260"/>
              <a:gd name="connsiteY10550" fmla="*/ 2718031 h 4925968"/>
              <a:gd name="connsiteX10551" fmla="*/ 6061650 w 8014260"/>
              <a:gd name="connsiteY10551" fmla="*/ 2698554 h 4925968"/>
              <a:gd name="connsiteX10552" fmla="*/ 6697182 w 8014260"/>
              <a:gd name="connsiteY10552" fmla="*/ 2698418 h 4925968"/>
              <a:gd name="connsiteX10553" fmla="*/ 6728934 w 8014260"/>
              <a:gd name="connsiteY10553" fmla="*/ 2718238 h 4925968"/>
              <a:gd name="connsiteX10554" fmla="*/ 6702942 w 8014260"/>
              <a:gd name="connsiteY10554" fmla="*/ 2739566 h 4925968"/>
              <a:gd name="connsiteX10555" fmla="*/ 6673110 w 8014260"/>
              <a:gd name="connsiteY10555" fmla="*/ 2719952 h 4925968"/>
              <a:gd name="connsiteX10556" fmla="*/ 6697182 w 8014260"/>
              <a:gd name="connsiteY10556" fmla="*/ 2698418 h 4925968"/>
              <a:gd name="connsiteX10557" fmla="*/ 7312824 w 8014260"/>
              <a:gd name="connsiteY10557" fmla="*/ 2694440 h 4925968"/>
              <a:gd name="connsiteX10558" fmla="*/ 7343753 w 8014260"/>
              <a:gd name="connsiteY10558" fmla="*/ 2718718 h 4925968"/>
              <a:gd name="connsiteX10559" fmla="*/ 7321191 w 8014260"/>
              <a:gd name="connsiteY10559" fmla="*/ 2733531 h 4925968"/>
              <a:gd name="connsiteX10560" fmla="*/ 7289850 w 8014260"/>
              <a:gd name="connsiteY10560" fmla="*/ 2709185 h 4925968"/>
              <a:gd name="connsiteX10561" fmla="*/ 7312824 w 8014260"/>
              <a:gd name="connsiteY10561" fmla="*/ 2694440 h 4925968"/>
              <a:gd name="connsiteX10562" fmla="*/ 4771866 w 8014260"/>
              <a:gd name="connsiteY10562" fmla="*/ 2693411 h 4925968"/>
              <a:gd name="connsiteX10563" fmla="*/ 4759097 w 8014260"/>
              <a:gd name="connsiteY10563" fmla="*/ 2697514 h 4925968"/>
              <a:gd name="connsiteX10564" fmla="*/ 4760483 w 8014260"/>
              <a:gd name="connsiteY10564" fmla="*/ 2697115 h 4925968"/>
              <a:gd name="connsiteX10565" fmla="*/ 4746012 w 8014260"/>
              <a:gd name="connsiteY10565" fmla="*/ 2701915 h 4925968"/>
              <a:gd name="connsiteX10566" fmla="*/ 4725438 w 8014260"/>
              <a:gd name="connsiteY10566" fmla="*/ 2708088 h 4925968"/>
              <a:gd name="connsiteX10567" fmla="*/ 4735366 w 8014260"/>
              <a:gd name="connsiteY10567" fmla="*/ 2704680 h 4925968"/>
              <a:gd name="connsiteX10568" fmla="*/ 4734970 w 8014260"/>
              <a:gd name="connsiteY10568" fmla="*/ 2704795 h 4925968"/>
              <a:gd name="connsiteX10569" fmla="*/ 4736290 w 8014260"/>
              <a:gd name="connsiteY10569" fmla="*/ 2704362 h 4925968"/>
              <a:gd name="connsiteX10570" fmla="*/ 4741417 w 8014260"/>
              <a:gd name="connsiteY10570" fmla="*/ 2702602 h 4925968"/>
              <a:gd name="connsiteX10571" fmla="*/ 4743391 w 8014260"/>
              <a:gd name="connsiteY10571" fmla="*/ 2702034 h 4925968"/>
              <a:gd name="connsiteX10572" fmla="*/ 4756093 w 8014260"/>
              <a:gd name="connsiteY10572" fmla="*/ 2697869 h 4925968"/>
              <a:gd name="connsiteX10573" fmla="*/ 4771866 w 8014260"/>
              <a:gd name="connsiteY10573" fmla="*/ 2693411 h 4925968"/>
              <a:gd name="connsiteX10574" fmla="*/ 4748687 w 8014260"/>
              <a:gd name="connsiteY10574" fmla="*/ 2692657 h 4925968"/>
              <a:gd name="connsiteX10575" fmla="*/ 4733530 w 8014260"/>
              <a:gd name="connsiteY10575" fmla="*/ 2699104 h 4925968"/>
              <a:gd name="connsiteX10576" fmla="*/ 4715768 w 8014260"/>
              <a:gd name="connsiteY10576" fmla="*/ 2703082 h 4925968"/>
              <a:gd name="connsiteX10577" fmla="*/ 4729484 w 8014260"/>
              <a:gd name="connsiteY10577" fmla="*/ 2696978 h 4925968"/>
              <a:gd name="connsiteX10578" fmla="*/ 4748687 w 8014260"/>
              <a:gd name="connsiteY10578" fmla="*/ 2692657 h 4925968"/>
              <a:gd name="connsiteX10579" fmla="*/ 401606 w 8014260"/>
              <a:gd name="connsiteY10579" fmla="*/ 2692383 h 4925968"/>
              <a:gd name="connsiteX10580" fmla="*/ 400236 w 8014260"/>
              <a:gd name="connsiteY10580" fmla="*/ 2695606 h 4925968"/>
              <a:gd name="connsiteX10581" fmla="*/ 398521 w 8014260"/>
              <a:gd name="connsiteY10581" fmla="*/ 2695675 h 4925968"/>
              <a:gd name="connsiteX10582" fmla="*/ 399686 w 8014260"/>
              <a:gd name="connsiteY10582" fmla="*/ 2692657 h 4925968"/>
              <a:gd name="connsiteX10583" fmla="*/ 401606 w 8014260"/>
              <a:gd name="connsiteY10583" fmla="*/ 2692383 h 4925968"/>
              <a:gd name="connsiteX10584" fmla="*/ 1164974 w 8014260"/>
              <a:gd name="connsiteY10584" fmla="*/ 2691559 h 4925968"/>
              <a:gd name="connsiteX10585" fmla="*/ 1177592 w 8014260"/>
              <a:gd name="connsiteY10585" fmla="*/ 2702121 h 4925968"/>
              <a:gd name="connsiteX10586" fmla="*/ 1165866 w 8014260"/>
              <a:gd name="connsiteY10586" fmla="*/ 2710487 h 4925968"/>
              <a:gd name="connsiteX10587" fmla="*/ 1153183 w 8014260"/>
              <a:gd name="connsiteY10587" fmla="*/ 2700269 h 4925968"/>
              <a:gd name="connsiteX10588" fmla="*/ 1164974 w 8014260"/>
              <a:gd name="connsiteY10588" fmla="*/ 2691559 h 4925968"/>
              <a:gd name="connsiteX10589" fmla="*/ 4068647 w 8014260"/>
              <a:gd name="connsiteY10589" fmla="*/ 2691422 h 4925968"/>
              <a:gd name="connsiteX10590" fmla="*/ 4058840 w 8014260"/>
              <a:gd name="connsiteY10590" fmla="*/ 2698006 h 4925968"/>
              <a:gd name="connsiteX10591" fmla="*/ 4048553 w 8014260"/>
              <a:gd name="connsiteY10591" fmla="*/ 2700406 h 4925968"/>
              <a:gd name="connsiteX10592" fmla="*/ 4058566 w 8014260"/>
              <a:gd name="connsiteY10592" fmla="*/ 2693685 h 4925968"/>
              <a:gd name="connsiteX10593" fmla="*/ 4068647 w 8014260"/>
              <a:gd name="connsiteY10593" fmla="*/ 2691422 h 4925968"/>
              <a:gd name="connsiteX10594" fmla="*/ 4805950 w 8014260"/>
              <a:gd name="connsiteY10594" fmla="*/ 2690325 h 4925968"/>
              <a:gd name="connsiteX10595" fmla="*/ 4786611 w 8014260"/>
              <a:gd name="connsiteY10595" fmla="*/ 2699446 h 4925968"/>
              <a:gd name="connsiteX10596" fmla="*/ 4762128 w 8014260"/>
              <a:gd name="connsiteY10596" fmla="*/ 2704727 h 4925968"/>
              <a:gd name="connsiteX10597" fmla="*/ 4781673 w 8014260"/>
              <a:gd name="connsiteY10597" fmla="*/ 2695743 h 4925968"/>
              <a:gd name="connsiteX10598" fmla="*/ 4805950 w 8014260"/>
              <a:gd name="connsiteY10598" fmla="*/ 2690325 h 4925968"/>
              <a:gd name="connsiteX10599" fmla="*/ 5146725 w 8014260"/>
              <a:gd name="connsiteY10599" fmla="*/ 2689914 h 4925968"/>
              <a:gd name="connsiteX10600" fmla="*/ 5174774 w 8014260"/>
              <a:gd name="connsiteY10600" fmla="*/ 2697115 h 4925968"/>
              <a:gd name="connsiteX10601" fmla="*/ 5153309 w 8014260"/>
              <a:gd name="connsiteY10601" fmla="*/ 2712751 h 4925968"/>
              <a:gd name="connsiteX10602" fmla="*/ 5124985 w 8014260"/>
              <a:gd name="connsiteY10602" fmla="*/ 2704933 h 4925968"/>
              <a:gd name="connsiteX10603" fmla="*/ 5146725 w 8014260"/>
              <a:gd name="connsiteY10603" fmla="*/ 2689914 h 4925968"/>
              <a:gd name="connsiteX10604" fmla="*/ 5492848 w 8014260"/>
              <a:gd name="connsiteY10604" fmla="*/ 2687308 h 4925968"/>
              <a:gd name="connsiteX10605" fmla="*/ 5521858 w 8014260"/>
              <a:gd name="connsiteY10605" fmla="*/ 2696977 h 4925968"/>
              <a:gd name="connsiteX10606" fmla="*/ 5499912 w 8014260"/>
              <a:gd name="connsiteY10606" fmla="*/ 2713711 h 4925968"/>
              <a:gd name="connsiteX10607" fmla="*/ 5471109 w 8014260"/>
              <a:gd name="connsiteY10607" fmla="*/ 2702944 h 4925968"/>
              <a:gd name="connsiteX10608" fmla="*/ 5492848 w 8014260"/>
              <a:gd name="connsiteY10608" fmla="*/ 2687308 h 4925968"/>
              <a:gd name="connsiteX10609" fmla="*/ 4573739 w 8014260"/>
              <a:gd name="connsiteY10609" fmla="*/ 2684839 h 4925968"/>
              <a:gd name="connsiteX10610" fmla="*/ 4587729 w 8014260"/>
              <a:gd name="connsiteY10610" fmla="*/ 2686348 h 4925968"/>
              <a:gd name="connsiteX10611" fmla="*/ 4573807 w 8014260"/>
              <a:gd name="connsiteY10611" fmla="*/ 2695949 h 4925968"/>
              <a:gd name="connsiteX10612" fmla="*/ 4559749 w 8014260"/>
              <a:gd name="connsiteY10612" fmla="*/ 2695881 h 4925968"/>
              <a:gd name="connsiteX10613" fmla="*/ 4573739 w 8014260"/>
              <a:gd name="connsiteY10613" fmla="*/ 2684839 h 4925968"/>
              <a:gd name="connsiteX10614" fmla="*/ 6201897 w 8014260"/>
              <a:gd name="connsiteY10614" fmla="*/ 2684770 h 4925968"/>
              <a:gd name="connsiteX10615" fmla="*/ 6230495 w 8014260"/>
              <a:gd name="connsiteY10615" fmla="*/ 2698281 h 4925968"/>
              <a:gd name="connsiteX10616" fmla="*/ 6208000 w 8014260"/>
              <a:gd name="connsiteY10616" fmla="*/ 2720021 h 4925968"/>
              <a:gd name="connsiteX10617" fmla="*/ 6175973 w 8014260"/>
              <a:gd name="connsiteY10617" fmla="*/ 2703287 h 4925968"/>
              <a:gd name="connsiteX10618" fmla="*/ 6201897 w 8014260"/>
              <a:gd name="connsiteY10618" fmla="*/ 2684770 h 4925968"/>
              <a:gd name="connsiteX10619" fmla="*/ 1615615 w 8014260"/>
              <a:gd name="connsiteY10619" fmla="*/ 2684770 h 4925968"/>
              <a:gd name="connsiteX10620" fmla="*/ 1627479 w 8014260"/>
              <a:gd name="connsiteY10620" fmla="*/ 2697938 h 4925968"/>
              <a:gd name="connsiteX10621" fmla="*/ 1619181 w 8014260"/>
              <a:gd name="connsiteY10621" fmla="*/ 2700064 h 4925968"/>
              <a:gd name="connsiteX10622" fmla="*/ 1607041 w 8014260"/>
              <a:gd name="connsiteY10622" fmla="*/ 2687034 h 4925968"/>
              <a:gd name="connsiteX10623" fmla="*/ 1615615 w 8014260"/>
              <a:gd name="connsiteY10623" fmla="*/ 2684770 h 4925968"/>
              <a:gd name="connsiteX10624" fmla="*/ 4498850 w 8014260"/>
              <a:gd name="connsiteY10624" fmla="*/ 2684565 h 4925968"/>
              <a:gd name="connsiteX10625" fmla="*/ 4513937 w 8014260"/>
              <a:gd name="connsiteY10625" fmla="*/ 2684908 h 4925968"/>
              <a:gd name="connsiteX10626" fmla="*/ 4501730 w 8014260"/>
              <a:gd name="connsiteY10626" fmla="*/ 2696155 h 4925968"/>
              <a:gd name="connsiteX10627" fmla="*/ 4486848 w 8014260"/>
              <a:gd name="connsiteY10627" fmla="*/ 2695949 h 4925968"/>
              <a:gd name="connsiteX10628" fmla="*/ 4498850 w 8014260"/>
              <a:gd name="connsiteY10628" fmla="*/ 2684565 h 4925968"/>
              <a:gd name="connsiteX10629" fmla="*/ 5845212 w 8014260"/>
              <a:gd name="connsiteY10629" fmla="*/ 2684496 h 4925968"/>
              <a:gd name="connsiteX10630" fmla="*/ 5875112 w 8014260"/>
              <a:gd name="connsiteY10630" fmla="*/ 2696224 h 4925968"/>
              <a:gd name="connsiteX10631" fmla="*/ 5849601 w 8014260"/>
              <a:gd name="connsiteY10631" fmla="*/ 2713026 h 4925968"/>
              <a:gd name="connsiteX10632" fmla="*/ 5821346 w 8014260"/>
              <a:gd name="connsiteY10632" fmla="*/ 2701024 h 4925968"/>
              <a:gd name="connsiteX10633" fmla="*/ 5845212 w 8014260"/>
              <a:gd name="connsiteY10633" fmla="*/ 2684496 h 4925968"/>
              <a:gd name="connsiteX10634" fmla="*/ 745831 w 8014260"/>
              <a:gd name="connsiteY10634" fmla="*/ 2683218 h 4925968"/>
              <a:gd name="connsiteX10635" fmla="*/ 749173 w 8014260"/>
              <a:gd name="connsiteY10635" fmla="*/ 2685730 h 4925968"/>
              <a:gd name="connsiteX10636" fmla="*/ 740053 w 8014260"/>
              <a:gd name="connsiteY10636" fmla="*/ 2700407 h 4925968"/>
              <a:gd name="connsiteX10637" fmla="*/ 731206 w 8014260"/>
              <a:gd name="connsiteY10637" fmla="*/ 2702875 h 4925968"/>
              <a:gd name="connsiteX10638" fmla="*/ 738884 w 8014260"/>
              <a:gd name="connsiteY10638" fmla="*/ 2688885 h 4925968"/>
              <a:gd name="connsiteX10639" fmla="*/ 745831 w 8014260"/>
              <a:gd name="connsiteY10639" fmla="*/ 2683218 h 4925968"/>
              <a:gd name="connsiteX10640" fmla="*/ 3143503 w 8014260"/>
              <a:gd name="connsiteY10640" fmla="*/ 2682165 h 4925968"/>
              <a:gd name="connsiteX10641" fmla="*/ 3157150 w 8014260"/>
              <a:gd name="connsiteY10641" fmla="*/ 2690325 h 4925968"/>
              <a:gd name="connsiteX10642" fmla="*/ 3149469 w 8014260"/>
              <a:gd name="connsiteY10642" fmla="*/ 2697321 h 4925968"/>
              <a:gd name="connsiteX10643" fmla="*/ 3139113 w 8014260"/>
              <a:gd name="connsiteY10643" fmla="*/ 2689023 h 4925968"/>
              <a:gd name="connsiteX10644" fmla="*/ 3143503 w 8014260"/>
              <a:gd name="connsiteY10644" fmla="*/ 2682165 h 4925968"/>
              <a:gd name="connsiteX10645" fmla="*/ 4662070 w 8014260"/>
              <a:gd name="connsiteY10645" fmla="*/ 2681753 h 4925968"/>
              <a:gd name="connsiteX10646" fmla="*/ 4647257 w 8014260"/>
              <a:gd name="connsiteY10646" fmla="*/ 2690943 h 4925968"/>
              <a:gd name="connsiteX10647" fmla="*/ 4632443 w 8014260"/>
              <a:gd name="connsiteY10647" fmla="*/ 2691423 h 4925968"/>
              <a:gd name="connsiteX10648" fmla="*/ 4645885 w 8014260"/>
              <a:gd name="connsiteY10648" fmla="*/ 2682782 h 4925968"/>
              <a:gd name="connsiteX10649" fmla="*/ 4662070 w 8014260"/>
              <a:gd name="connsiteY10649" fmla="*/ 2681753 h 4925968"/>
              <a:gd name="connsiteX10650" fmla="*/ 3913382 w 8014260"/>
              <a:gd name="connsiteY10650" fmla="*/ 2680655 h 4925968"/>
              <a:gd name="connsiteX10651" fmla="*/ 3901586 w 8014260"/>
              <a:gd name="connsiteY10651" fmla="*/ 2689228 h 4925968"/>
              <a:gd name="connsiteX10652" fmla="*/ 3895277 w 8014260"/>
              <a:gd name="connsiteY10652" fmla="*/ 2688199 h 4925968"/>
              <a:gd name="connsiteX10653" fmla="*/ 3900283 w 8014260"/>
              <a:gd name="connsiteY10653" fmla="*/ 2682438 h 4925968"/>
              <a:gd name="connsiteX10654" fmla="*/ 3913382 w 8014260"/>
              <a:gd name="connsiteY10654" fmla="*/ 2680655 h 4925968"/>
              <a:gd name="connsiteX10655" fmla="*/ 4423618 w 8014260"/>
              <a:gd name="connsiteY10655" fmla="*/ 2679422 h 4925968"/>
              <a:gd name="connsiteX10656" fmla="*/ 4438980 w 8014260"/>
              <a:gd name="connsiteY10656" fmla="*/ 2680039 h 4925968"/>
              <a:gd name="connsiteX10657" fmla="*/ 4427664 w 8014260"/>
              <a:gd name="connsiteY10657" fmla="*/ 2692520 h 4925968"/>
              <a:gd name="connsiteX10658" fmla="*/ 4413605 w 8014260"/>
              <a:gd name="connsiteY10658" fmla="*/ 2692452 h 4925968"/>
              <a:gd name="connsiteX10659" fmla="*/ 4423618 w 8014260"/>
              <a:gd name="connsiteY10659" fmla="*/ 2679422 h 4925968"/>
              <a:gd name="connsiteX10660" fmla="*/ 662281 w 8014260"/>
              <a:gd name="connsiteY10660" fmla="*/ 2679353 h 4925968"/>
              <a:gd name="connsiteX10661" fmla="*/ 656861 w 8014260"/>
              <a:gd name="connsiteY10661" fmla="*/ 2689297 h 4925968"/>
              <a:gd name="connsiteX10662" fmla="*/ 648565 w 8014260"/>
              <a:gd name="connsiteY10662" fmla="*/ 2695057 h 4925968"/>
              <a:gd name="connsiteX10663" fmla="*/ 655695 w 8014260"/>
              <a:gd name="connsiteY10663" fmla="*/ 2684496 h 4925968"/>
              <a:gd name="connsiteX10664" fmla="*/ 662281 w 8014260"/>
              <a:gd name="connsiteY10664" fmla="*/ 2679353 h 4925968"/>
              <a:gd name="connsiteX10665" fmla="*/ 3986145 w 8014260"/>
              <a:gd name="connsiteY10665" fmla="*/ 2678598 h 4925968"/>
              <a:gd name="connsiteX10666" fmla="*/ 3974898 w 8014260"/>
              <a:gd name="connsiteY10666" fmla="*/ 2686210 h 4925968"/>
              <a:gd name="connsiteX10667" fmla="*/ 3966943 w 8014260"/>
              <a:gd name="connsiteY10667" fmla="*/ 2686622 h 4925968"/>
              <a:gd name="connsiteX10668" fmla="*/ 3975035 w 8014260"/>
              <a:gd name="connsiteY10668" fmla="*/ 2680244 h 4925968"/>
              <a:gd name="connsiteX10669" fmla="*/ 3986145 w 8014260"/>
              <a:gd name="connsiteY10669" fmla="*/ 2678598 h 4925968"/>
              <a:gd name="connsiteX10670" fmla="*/ 4870528 w 8014260"/>
              <a:gd name="connsiteY10670" fmla="*/ 2677886 h 4925968"/>
              <a:gd name="connsiteX10671" fmla="*/ 4879125 w 8014260"/>
              <a:gd name="connsiteY10671" fmla="*/ 2678186 h 4925968"/>
              <a:gd name="connsiteX10672" fmla="*/ 4859031 w 8014260"/>
              <a:gd name="connsiteY10672" fmla="*/ 2688199 h 4925968"/>
              <a:gd name="connsiteX10673" fmla="*/ 4834823 w 8014260"/>
              <a:gd name="connsiteY10673" fmla="*/ 2691491 h 4925968"/>
              <a:gd name="connsiteX10674" fmla="*/ 4853339 w 8014260"/>
              <a:gd name="connsiteY10674" fmla="*/ 2681958 h 4925968"/>
              <a:gd name="connsiteX10675" fmla="*/ 4870528 w 8014260"/>
              <a:gd name="connsiteY10675" fmla="*/ 2677886 h 4925968"/>
              <a:gd name="connsiteX10676" fmla="*/ 4829037 w 8014260"/>
              <a:gd name="connsiteY10676" fmla="*/ 2677729 h 4925968"/>
              <a:gd name="connsiteX10677" fmla="*/ 4814454 w 8014260"/>
              <a:gd name="connsiteY10677" fmla="*/ 2681821 h 4925968"/>
              <a:gd name="connsiteX10678" fmla="*/ 4797584 w 8014260"/>
              <a:gd name="connsiteY10678" fmla="*/ 2686622 h 4925968"/>
              <a:gd name="connsiteX10679" fmla="*/ 4815071 w 8014260"/>
              <a:gd name="connsiteY10679" fmla="*/ 2681479 h 4925968"/>
              <a:gd name="connsiteX10680" fmla="*/ 4827924 w 8014260"/>
              <a:gd name="connsiteY10680" fmla="*/ 2677928 h 4925968"/>
              <a:gd name="connsiteX10681" fmla="*/ 562701 w 8014260"/>
              <a:gd name="connsiteY10681" fmla="*/ 2677226 h 4925968"/>
              <a:gd name="connsiteX10682" fmla="*/ 557970 w 8014260"/>
              <a:gd name="connsiteY10682" fmla="*/ 2683467 h 4925968"/>
              <a:gd name="connsiteX10683" fmla="*/ 554334 w 8014260"/>
              <a:gd name="connsiteY10683" fmla="*/ 2684976 h 4925968"/>
              <a:gd name="connsiteX10684" fmla="*/ 558724 w 8014260"/>
              <a:gd name="connsiteY10684" fmla="*/ 2679626 h 4925968"/>
              <a:gd name="connsiteX10685" fmla="*/ 562701 w 8014260"/>
              <a:gd name="connsiteY10685" fmla="*/ 2677226 h 4925968"/>
              <a:gd name="connsiteX10686" fmla="*/ 1934438 w 8014260"/>
              <a:gd name="connsiteY10686" fmla="*/ 2676609 h 4925968"/>
              <a:gd name="connsiteX10687" fmla="*/ 1947401 w 8014260"/>
              <a:gd name="connsiteY10687" fmla="*/ 2690257 h 4925968"/>
              <a:gd name="connsiteX10688" fmla="*/ 1937869 w 8014260"/>
              <a:gd name="connsiteY10688" fmla="*/ 2695675 h 4925968"/>
              <a:gd name="connsiteX10689" fmla="*/ 1928062 w 8014260"/>
              <a:gd name="connsiteY10689" fmla="*/ 2683262 h 4925968"/>
              <a:gd name="connsiteX10690" fmla="*/ 1934438 w 8014260"/>
              <a:gd name="connsiteY10690" fmla="*/ 2676609 h 4925968"/>
              <a:gd name="connsiteX10691" fmla="*/ 7174841 w 8014260"/>
              <a:gd name="connsiteY10691" fmla="*/ 2676129 h 4925968"/>
              <a:gd name="connsiteX10692" fmla="*/ 7205977 w 8014260"/>
              <a:gd name="connsiteY10692" fmla="*/ 2698212 h 4925968"/>
              <a:gd name="connsiteX10693" fmla="*/ 7183551 w 8014260"/>
              <a:gd name="connsiteY10693" fmla="*/ 2713711 h 4925968"/>
              <a:gd name="connsiteX10694" fmla="*/ 7151936 w 8014260"/>
              <a:gd name="connsiteY10694" fmla="*/ 2691491 h 4925968"/>
              <a:gd name="connsiteX10695" fmla="*/ 7174841 w 8014260"/>
              <a:gd name="connsiteY10695" fmla="*/ 2676129 h 4925968"/>
              <a:gd name="connsiteX10696" fmla="*/ 476290 w 8014260"/>
              <a:gd name="connsiteY10696" fmla="*/ 2676061 h 4925968"/>
              <a:gd name="connsiteX10697" fmla="*/ 472381 w 8014260"/>
              <a:gd name="connsiteY10697" fmla="*/ 2679559 h 4925968"/>
              <a:gd name="connsiteX10698" fmla="*/ 470735 w 8014260"/>
              <a:gd name="connsiteY10698" fmla="*/ 2679970 h 4925968"/>
              <a:gd name="connsiteX10699" fmla="*/ 474850 w 8014260"/>
              <a:gd name="connsiteY10699" fmla="*/ 2676198 h 4925968"/>
              <a:gd name="connsiteX10700" fmla="*/ 476290 w 8014260"/>
              <a:gd name="connsiteY10700" fmla="*/ 2676061 h 4925968"/>
              <a:gd name="connsiteX10701" fmla="*/ 5092573 w 8014260"/>
              <a:gd name="connsiteY10701" fmla="*/ 2675598 h 4925968"/>
              <a:gd name="connsiteX10702" fmla="*/ 5100502 w 8014260"/>
              <a:gd name="connsiteY10702" fmla="*/ 2680519 h 4925968"/>
              <a:gd name="connsiteX10703" fmla="*/ 5078145 w 8014260"/>
              <a:gd name="connsiteY10703" fmla="*/ 2694441 h 4925968"/>
              <a:gd name="connsiteX10704" fmla="*/ 5052222 w 8014260"/>
              <a:gd name="connsiteY10704" fmla="*/ 2690120 h 4925968"/>
              <a:gd name="connsiteX10705" fmla="*/ 5075539 w 8014260"/>
              <a:gd name="connsiteY10705" fmla="*/ 2675924 h 4925968"/>
              <a:gd name="connsiteX10706" fmla="*/ 5092573 w 8014260"/>
              <a:gd name="connsiteY10706" fmla="*/ 2675598 h 4925968"/>
              <a:gd name="connsiteX10707" fmla="*/ 4735862 w 8014260"/>
              <a:gd name="connsiteY10707" fmla="*/ 2674895 h 4925968"/>
              <a:gd name="connsiteX10708" fmla="*/ 4721734 w 8014260"/>
              <a:gd name="connsiteY10708" fmla="*/ 2682713 h 4925968"/>
              <a:gd name="connsiteX10709" fmla="*/ 4705275 w 8014260"/>
              <a:gd name="connsiteY10709" fmla="*/ 2684222 h 4925968"/>
              <a:gd name="connsiteX10710" fmla="*/ 4720431 w 8014260"/>
              <a:gd name="connsiteY10710" fmla="*/ 2676061 h 4925968"/>
              <a:gd name="connsiteX10711" fmla="*/ 4735862 w 8014260"/>
              <a:gd name="connsiteY10711" fmla="*/ 2674895 h 4925968"/>
              <a:gd name="connsiteX10712" fmla="*/ 958341 w 8014260"/>
              <a:gd name="connsiteY10712" fmla="*/ 2674689 h 4925968"/>
              <a:gd name="connsiteX10713" fmla="*/ 968149 w 8014260"/>
              <a:gd name="connsiteY10713" fmla="*/ 2682027 h 4925968"/>
              <a:gd name="connsiteX10714" fmla="*/ 960810 w 8014260"/>
              <a:gd name="connsiteY10714" fmla="*/ 2692177 h 4925968"/>
              <a:gd name="connsiteX10715" fmla="*/ 946823 w 8014260"/>
              <a:gd name="connsiteY10715" fmla="*/ 2687719 h 4925968"/>
              <a:gd name="connsiteX10716" fmla="*/ 958341 w 8014260"/>
              <a:gd name="connsiteY10716" fmla="*/ 2674689 h 4925968"/>
              <a:gd name="connsiteX10717" fmla="*/ 5630968 w 8014260"/>
              <a:gd name="connsiteY10717" fmla="*/ 2673592 h 4925968"/>
              <a:gd name="connsiteX10718" fmla="*/ 5659360 w 8014260"/>
              <a:gd name="connsiteY10718" fmla="*/ 2683124 h 4925968"/>
              <a:gd name="connsiteX10719" fmla="*/ 5636317 w 8014260"/>
              <a:gd name="connsiteY10719" fmla="*/ 2699035 h 4925968"/>
              <a:gd name="connsiteX10720" fmla="*/ 5608131 w 8014260"/>
              <a:gd name="connsiteY10720" fmla="*/ 2688542 h 4925968"/>
              <a:gd name="connsiteX10721" fmla="*/ 5630968 w 8014260"/>
              <a:gd name="connsiteY10721" fmla="*/ 2673592 h 4925968"/>
              <a:gd name="connsiteX10722" fmla="*/ 5283062 w 8014260"/>
              <a:gd name="connsiteY10722" fmla="*/ 2673524 h 4925968"/>
              <a:gd name="connsiteX10723" fmla="*/ 5309671 w 8014260"/>
              <a:gd name="connsiteY10723" fmla="*/ 2682439 h 4925968"/>
              <a:gd name="connsiteX10724" fmla="*/ 5286560 w 8014260"/>
              <a:gd name="connsiteY10724" fmla="*/ 2696292 h 4925968"/>
              <a:gd name="connsiteX10725" fmla="*/ 5259676 w 8014260"/>
              <a:gd name="connsiteY10725" fmla="*/ 2686485 h 4925968"/>
              <a:gd name="connsiteX10726" fmla="*/ 5283062 w 8014260"/>
              <a:gd name="connsiteY10726" fmla="*/ 2673524 h 4925968"/>
              <a:gd name="connsiteX10727" fmla="*/ 6341799 w 8014260"/>
              <a:gd name="connsiteY10727" fmla="*/ 2673043 h 4925968"/>
              <a:gd name="connsiteX10728" fmla="*/ 6370329 w 8014260"/>
              <a:gd name="connsiteY10728" fmla="*/ 2687171 h 4925968"/>
              <a:gd name="connsiteX10729" fmla="*/ 6347423 w 8014260"/>
              <a:gd name="connsiteY10729" fmla="*/ 2705962 h 4925968"/>
              <a:gd name="connsiteX10730" fmla="*/ 6315602 w 8014260"/>
              <a:gd name="connsiteY10730" fmla="*/ 2690943 h 4925968"/>
              <a:gd name="connsiteX10731" fmla="*/ 6341799 w 8014260"/>
              <a:gd name="connsiteY10731" fmla="*/ 2673043 h 4925968"/>
              <a:gd name="connsiteX10732" fmla="*/ 4144977 w 8014260"/>
              <a:gd name="connsiteY10732" fmla="*/ 2672769 h 4925968"/>
              <a:gd name="connsiteX10733" fmla="*/ 4133730 w 8014260"/>
              <a:gd name="connsiteY10733" fmla="*/ 2681342 h 4925968"/>
              <a:gd name="connsiteX10734" fmla="*/ 4121454 w 8014260"/>
              <a:gd name="connsiteY10734" fmla="*/ 2684634 h 4925968"/>
              <a:gd name="connsiteX10735" fmla="*/ 4130233 w 8014260"/>
              <a:gd name="connsiteY10735" fmla="*/ 2677021 h 4925968"/>
              <a:gd name="connsiteX10736" fmla="*/ 4144977 w 8014260"/>
              <a:gd name="connsiteY10736" fmla="*/ 2672769 h 4925968"/>
              <a:gd name="connsiteX10737" fmla="*/ 2129342 w 8014260"/>
              <a:gd name="connsiteY10737" fmla="*/ 2671123 h 4925968"/>
              <a:gd name="connsiteX10738" fmla="*/ 2140864 w 8014260"/>
              <a:gd name="connsiteY10738" fmla="*/ 2684222 h 4925968"/>
              <a:gd name="connsiteX10739" fmla="*/ 2133732 w 8014260"/>
              <a:gd name="connsiteY10739" fmla="*/ 2690188 h 4925968"/>
              <a:gd name="connsiteX10740" fmla="*/ 2126188 w 8014260"/>
              <a:gd name="connsiteY10740" fmla="*/ 2680313 h 4925968"/>
              <a:gd name="connsiteX10741" fmla="*/ 2129342 w 8014260"/>
              <a:gd name="connsiteY10741" fmla="*/ 2671123 h 4925968"/>
              <a:gd name="connsiteX10742" fmla="*/ 4843739 w 8014260"/>
              <a:gd name="connsiteY10742" fmla="*/ 2671122 h 4925968"/>
              <a:gd name="connsiteX10743" fmla="*/ 4822136 w 8014260"/>
              <a:gd name="connsiteY10743" fmla="*/ 2677638 h 4925968"/>
              <a:gd name="connsiteX10744" fmla="*/ 4807242 w 8014260"/>
              <a:gd name="connsiteY10744" fmla="*/ 2681539 h 4925968"/>
              <a:gd name="connsiteX10745" fmla="*/ 4806019 w 8014260"/>
              <a:gd name="connsiteY10745" fmla="*/ 2681959 h 4925968"/>
              <a:gd name="connsiteX10746" fmla="*/ 4791128 w 8014260"/>
              <a:gd name="connsiteY10746" fmla="*/ 2685515 h 4925968"/>
              <a:gd name="connsiteX10747" fmla="*/ 4775296 w 8014260"/>
              <a:gd name="connsiteY10747" fmla="*/ 2691148 h 4925968"/>
              <a:gd name="connsiteX10748" fmla="*/ 4752390 w 8014260"/>
              <a:gd name="connsiteY10748" fmla="*/ 2697732 h 4925968"/>
              <a:gd name="connsiteX10749" fmla="*/ 4770359 w 8014260"/>
              <a:gd name="connsiteY10749" fmla="*/ 2691412 h 4925968"/>
              <a:gd name="connsiteX10750" fmla="*/ 4760345 w 8014260"/>
              <a:gd name="connsiteY10750" fmla="*/ 2694645 h 4925968"/>
              <a:gd name="connsiteX10751" fmla="*/ 4743269 w 8014260"/>
              <a:gd name="connsiteY10751" fmla="*/ 2699789 h 4925968"/>
              <a:gd name="connsiteX10752" fmla="*/ 4763843 w 8014260"/>
              <a:gd name="connsiteY10752" fmla="*/ 2692999 h 4925968"/>
              <a:gd name="connsiteX10753" fmla="*/ 4782222 w 8014260"/>
              <a:gd name="connsiteY10753" fmla="*/ 2687582 h 4925968"/>
              <a:gd name="connsiteX10754" fmla="*/ 4773789 w 8014260"/>
              <a:gd name="connsiteY10754" fmla="*/ 2690304 h 4925968"/>
              <a:gd name="connsiteX10755" fmla="*/ 4787738 w 8014260"/>
              <a:gd name="connsiteY10755" fmla="*/ 2686313 h 4925968"/>
              <a:gd name="connsiteX10756" fmla="*/ 4803208 w 8014260"/>
              <a:gd name="connsiteY10756" fmla="*/ 2680724 h 4925968"/>
              <a:gd name="connsiteX10757" fmla="*/ 4821381 w 8014260"/>
              <a:gd name="connsiteY10757" fmla="*/ 2676678 h 4925968"/>
              <a:gd name="connsiteX10758" fmla="*/ 4810349 w 8014260"/>
              <a:gd name="connsiteY10758" fmla="*/ 2680470 h 4925968"/>
              <a:gd name="connsiteX10759" fmla="*/ 4826662 w 8014260"/>
              <a:gd name="connsiteY10759" fmla="*/ 2675443 h 4925968"/>
              <a:gd name="connsiteX10760" fmla="*/ 4843739 w 8014260"/>
              <a:gd name="connsiteY10760" fmla="*/ 2671122 h 4925968"/>
              <a:gd name="connsiteX10761" fmla="*/ 4944551 w 8014260"/>
              <a:gd name="connsiteY10761" fmla="*/ 2670111 h 4925968"/>
              <a:gd name="connsiteX10762" fmla="*/ 4952643 w 8014260"/>
              <a:gd name="connsiteY10762" fmla="*/ 2671534 h 4925968"/>
              <a:gd name="connsiteX10763" fmla="*/ 4930629 w 8014260"/>
              <a:gd name="connsiteY10763" fmla="*/ 2683193 h 4925968"/>
              <a:gd name="connsiteX10764" fmla="*/ 4906558 w 8014260"/>
              <a:gd name="connsiteY10764" fmla="*/ 2684222 h 4925968"/>
              <a:gd name="connsiteX10765" fmla="*/ 4928435 w 8014260"/>
              <a:gd name="connsiteY10765" fmla="*/ 2672906 h 4925968"/>
              <a:gd name="connsiteX10766" fmla="*/ 4944551 w 8014260"/>
              <a:gd name="connsiteY10766" fmla="*/ 2670111 h 4925968"/>
              <a:gd name="connsiteX10767" fmla="*/ 1352362 w 8014260"/>
              <a:gd name="connsiteY10767" fmla="*/ 2669537 h 4925968"/>
              <a:gd name="connsiteX10768" fmla="*/ 1360427 w 8014260"/>
              <a:gd name="connsiteY10768" fmla="*/ 2670095 h 4925968"/>
              <a:gd name="connsiteX10769" fmla="*/ 1370714 w 8014260"/>
              <a:gd name="connsiteY10769" fmla="*/ 2686691 h 4925968"/>
              <a:gd name="connsiteX10770" fmla="*/ 1360427 w 8014260"/>
              <a:gd name="connsiteY10770" fmla="*/ 2688131 h 4925968"/>
              <a:gd name="connsiteX10771" fmla="*/ 1348564 w 8014260"/>
              <a:gd name="connsiteY10771" fmla="*/ 2674689 h 4925968"/>
              <a:gd name="connsiteX10772" fmla="*/ 1352362 w 8014260"/>
              <a:gd name="connsiteY10772" fmla="*/ 2669537 h 4925968"/>
              <a:gd name="connsiteX10773" fmla="*/ 5983675 w 8014260"/>
              <a:gd name="connsiteY10773" fmla="*/ 2669408 h 4925968"/>
              <a:gd name="connsiteX10774" fmla="*/ 6014056 w 8014260"/>
              <a:gd name="connsiteY10774" fmla="*/ 2680861 h 4925968"/>
              <a:gd name="connsiteX10775" fmla="*/ 5988819 w 8014260"/>
              <a:gd name="connsiteY10775" fmla="*/ 2697252 h 4925968"/>
              <a:gd name="connsiteX10776" fmla="*/ 5960084 w 8014260"/>
              <a:gd name="connsiteY10776" fmla="*/ 2685730 h 4925968"/>
              <a:gd name="connsiteX10777" fmla="*/ 5983675 w 8014260"/>
              <a:gd name="connsiteY10777" fmla="*/ 2669408 h 4925968"/>
              <a:gd name="connsiteX10778" fmla="*/ 1675415 w 8014260"/>
              <a:gd name="connsiteY10778" fmla="*/ 2669271 h 4925968"/>
              <a:gd name="connsiteX10779" fmla="*/ 1687759 w 8014260"/>
              <a:gd name="connsiteY10779" fmla="*/ 2682713 h 4925968"/>
              <a:gd name="connsiteX10780" fmla="*/ 1679874 w 8014260"/>
              <a:gd name="connsiteY10780" fmla="*/ 2686690 h 4925968"/>
              <a:gd name="connsiteX10781" fmla="*/ 1668830 w 8014260"/>
              <a:gd name="connsiteY10781" fmla="*/ 2672837 h 4925968"/>
              <a:gd name="connsiteX10782" fmla="*/ 1675415 w 8014260"/>
              <a:gd name="connsiteY10782" fmla="*/ 2669271 h 4925968"/>
              <a:gd name="connsiteX10783" fmla="*/ 5016654 w 8014260"/>
              <a:gd name="connsiteY10783" fmla="*/ 2669014 h 4925968"/>
              <a:gd name="connsiteX10784" fmla="*/ 5025681 w 8014260"/>
              <a:gd name="connsiteY10784" fmla="*/ 2671877 h 4925968"/>
              <a:gd name="connsiteX10785" fmla="*/ 5005999 w 8014260"/>
              <a:gd name="connsiteY10785" fmla="*/ 2684633 h 4925968"/>
              <a:gd name="connsiteX10786" fmla="*/ 4978978 w 8014260"/>
              <a:gd name="connsiteY10786" fmla="*/ 2683810 h 4925968"/>
              <a:gd name="connsiteX10787" fmla="*/ 4999141 w 8014260"/>
              <a:gd name="connsiteY10787" fmla="*/ 2671397 h 4925968"/>
              <a:gd name="connsiteX10788" fmla="*/ 5016654 w 8014260"/>
              <a:gd name="connsiteY10788" fmla="*/ 2669014 h 4925968"/>
              <a:gd name="connsiteX10789" fmla="*/ 4350580 w 8014260"/>
              <a:gd name="connsiteY10789" fmla="*/ 2667900 h 4925968"/>
              <a:gd name="connsiteX10790" fmla="*/ 4364296 w 8014260"/>
              <a:gd name="connsiteY10790" fmla="*/ 2669614 h 4925968"/>
              <a:gd name="connsiteX10791" fmla="*/ 4353666 w 8014260"/>
              <a:gd name="connsiteY10791" fmla="*/ 2684085 h 4925968"/>
              <a:gd name="connsiteX10792" fmla="*/ 4340156 w 8014260"/>
              <a:gd name="connsiteY10792" fmla="*/ 2682439 h 4925968"/>
              <a:gd name="connsiteX10793" fmla="*/ 4350580 w 8014260"/>
              <a:gd name="connsiteY10793" fmla="*/ 2667900 h 4925968"/>
              <a:gd name="connsiteX10794" fmla="*/ 4056851 w 8014260"/>
              <a:gd name="connsiteY10794" fmla="*/ 2666391 h 4925968"/>
              <a:gd name="connsiteX10795" fmla="*/ 4050199 w 8014260"/>
              <a:gd name="connsiteY10795" fmla="*/ 2671465 h 4925968"/>
              <a:gd name="connsiteX10796" fmla="*/ 4038472 w 8014260"/>
              <a:gd name="connsiteY10796" fmla="*/ 2674826 h 4925968"/>
              <a:gd name="connsiteX10797" fmla="*/ 4046221 w 8014260"/>
              <a:gd name="connsiteY10797" fmla="*/ 2668928 h 4925968"/>
              <a:gd name="connsiteX10798" fmla="*/ 4056851 w 8014260"/>
              <a:gd name="connsiteY10798" fmla="*/ 2666391 h 4925968"/>
              <a:gd name="connsiteX10799" fmla="*/ 4866918 w 8014260"/>
              <a:gd name="connsiteY10799" fmla="*/ 2666048 h 4925968"/>
              <a:gd name="connsiteX10800" fmla="*/ 4863705 w 8014260"/>
              <a:gd name="connsiteY10800" fmla="*/ 2667725 h 4925968"/>
              <a:gd name="connsiteX10801" fmla="*/ 4859443 w 8014260"/>
              <a:gd name="connsiteY10801" fmla="*/ 2668928 h 4925968"/>
              <a:gd name="connsiteX10802" fmla="*/ 4862853 w 8014260"/>
              <a:gd name="connsiteY10802" fmla="*/ 2668170 h 4925968"/>
              <a:gd name="connsiteX10803" fmla="*/ 4862812 w 8014260"/>
              <a:gd name="connsiteY10803" fmla="*/ 2668191 h 4925968"/>
              <a:gd name="connsiteX10804" fmla="*/ 4849705 w 8014260"/>
              <a:gd name="connsiteY10804" fmla="*/ 2672495 h 4925968"/>
              <a:gd name="connsiteX10805" fmla="*/ 4833263 w 8014260"/>
              <a:gd name="connsiteY10805" fmla="*/ 2676978 h 4925968"/>
              <a:gd name="connsiteX10806" fmla="*/ 4829037 w 8014260"/>
              <a:gd name="connsiteY10806" fmla="*/ 2677729 h 4925968"/>
              <a:gd name="connsiteX10807" fmla="*/ 4833519 w 8014260"/>
              <a:gd name="connsiteY10807" fmla="*/ 2676472 h 4925968"/>
              <a:gd name="connsiteX10808" fmla="*/ 4827947 w 8014260"/>
              <a:gd name="connsiteY10808" fmla="*/ 2677921 h 4925968"/>
              <a:gd name="connsiteX10809" fmla="*/ 4827924 w 8014260"/>
              <a:gd name="connsiteY10809" fmla="*/ 2677928 h 4925968"/>
              <a:gd name="connsiteX10810" fmla="*/ 4824536 w 8014260"/>
              <a:gd name="connsiteY10810" fmla="*/ 2678530 h 4925968"/>
              <a:gd name="connsiteX10811" fmla="*/ 4842641 w 8014260"/>
              <a:gd name="connsiteY10811" fmla="*/ 2671809 h 4925968"/>
              <a:gd name="connsiteX10812" fmla="*/ 4866918 w 8014260"/>
              <a:gd name="connsiteY10812" fmla="*/ 2666048 h 4925968"/>
              <a:gd name="connsiteX10813" fmla="*/ 4855260 w 8014260"/>
              <a:gd name="connsiteY10813" fmla="*/ 2665705 h 4925968"/>
              <a:gd name="connsiteX10814" fmla="*/ 4832217 w 8014260"/>
              <a:gd name="connsiteY10814" fmla="*/ 2672289 h 4925968"/>
              <a:gd name="connsiteX10815" fmla="*/ 4814523 w 8014260"/>
              <a:gd name="connsiteY10815" fmla="*/ 2677364 h 4925968"/>
              <a:gd name="connsiteX10816" fmla="*/ 4837361 w 8014260"/>
              <a:gd name="connsiteY10816" fmla="*/ 2670780 h 4925968"/>
              <a:gd name="connsiteX10817" fmla="*/ 4855260 w 8014260"/>
              <a:gd name="connsiteY10817" fmla="*/ 2665705 h 4925968"/>
              <a:gd name="connsiteX10818" fmla="*/ 4808900 w 8014260"/>
              <a:gd name="connsiteY10818" fmla="*/ 2665637 h 4925968"/>
              <a:gd name="connsiteX10819" fmla="*/ 4795801 w 8014260"/>
              <a:gd name="connsiteY10819" fmla="*/ 2671946 h 4925968"/>
              <a:gd name="connsiteX10820" fmla="*/ 4777490 w 8014260"/>
              <a:gd name="connsiteY10820" fmla="*/ 2674827 h 4925968"/>
              <a:gd name="connsiteX10821" fmla="*/ 4792166 w 8014260"/>
              <a:gd name="connsiteY10821" fmla="*/ 2667900 h 4925968"/>
              <a:gd name="connsiteX10822" fmla="*/ 4808900 w 8014260"/>
              <a:gd name="connsiteY10822" fmla="*/ 2665637 h 4925968"/>
              <a:gd name="connsiteX10823" fmla="*/ 7555409 w 8014260"/>
              <a:gd name="connsiteY10823" fmla="*/ 2665154 h 4925968"/>
              <a:gd name="connsiteX10824" fmla="*/ 7558340 w 8014260"/>
              <a:gd name="connsiteY10824" fmla="*/ 2666185 h 4925968"/>
              <a:gd name="connsiteX10825" fmla="*/ 7537012 w 8014260"/>
              <a:gd name="connsiteY10825" fmla="*/ 2731473 h 4925968"/>
              <a:gd name="connsiteX10826" fmla="*/ 7509032 w 8014260"/>
              <a:gd name="connsiteY10826" fmla="*/ 2765831 h 4925968"/>
              <a:gd name="connsiteX10827" fmla="*/ 7530634 w 8014260"/>
              <a:gd name="connsiteY10827" fmla="*/ 2706373 h 4925968"/>
              <a:gd name="connsiteX10828" fmla="*/ 7555409 w 8014260"/>
              <a:gd name="connsiteY10828" fmla="*/ 2665154 h 4925968"/>
              <a:gd name="connsiteX10829" fmla="*/ 7037338 w 8014260"/>
              <a:gd name="connsiteY10829" fmla="*/ 2664128 h 4925968"/>
              <a:gd name="connsiteX10830" fmla="*/ 7067787 w 8014260"/>
              <a:gd name="connsiteY10830" fmla="*/ 2684839 h 4925968"/>
              <a:gd name="connsiteX10831" fmla="*/ 7044196 w 8014260"/>
              <a:gd name="connsiteY10831" fmla="*/ 2700133 h 4925968"/>
              <a:gd name="connsiteX10832" fmla="*/ 7013267 w 8014260"/>
              <a:gd name="connsiteY10832" fmla="*/ 2679284 h 4925968"/>
              <a:gd name="connsiteX10833" fmla="*/ 7037338 w 8014260"/>
              <a:gd name="connsiteY10833" fmla="*/ 2664128 h 4925968"/>
              <a:gd name="connsiteX10834" fmla="*/ 6480606 w 8014260"/>
              <a:gd name="connsiteY10834" fmla="*/ 2663990 h 4925968"/>
              <a:gd name="connsiteX10835" fmla="*/ 6510027 w 8014260"/>
              <a:gd name="connsiteY10835" fmla="*/ 2678186 h 4925968"/>
              <a:gd name="connsiteX10836" fmla="*/ 6485406 w 8014260"/>
              <a:gd name="connsiteY10836" fmla="*/ 2696635 h 4925968"/>
              <a:gd name="connsiteX10837" fmla="*/ 6455505 w 8014260"/>
              <a:gd name="connsiteY10837" fmla="*/ 2681958 h 4925968"/>
              <a:gd name="connsiteX10838" fmla="*/ 6480606 w 8014260"/>
              <a:gd name="connsiteY10838" fmla="*/ 2663990 h 4925968"/>
              <a:gd name="connsiteX10839" fmla="*/ 5420908 w 8014260"/>
              <a:gd name="connsiteY10839" fmla="*/ 2663990 h 4925968"/>
              <a:gd name="connsiteX10840" fmla="*/ 5446077 w 8014260"/>
              <a:gd name="connsiteY10840" fmla="*/ 2672700 h 4925968"/>
              <a:gd name="connsiteX10841" fmla="*/ 5423651 w 8014260"/>
              <a:gd name="connsiteY10841" fmla="*/ 2685387 h 4925968"/>
              <a:gd name="connsiteX10842" fmla="*/ 5395533 w 8014260"/>
              <a:gd name="connsiteY10842" fmla="*/ 2675854 h 4925968"/>
              <a:gd name="connsiteX10843" fmla="*/ 5420908 w 8014260"/>
              <a:gd name="connsiteY10843" fmla="*/ 2663990 h 4925968"/>
              <a:gd name="connsiteX10844" fmla="*/ 3832543 w 8014260"/>
              <a:gd name="connsiteY10844" fmla="*/ 2663896 h 4925968"/>
              <a:gd name="connsiteX10845" fmla="*/ 3835887 w 8014260"/>
              <a:gd name="connsiteY10845" fmla="*/ 2669683 h 4925968"/>
              <a:gd name="connsiteX10846" fmla="*/ 3829783 w 8014260"/>
              <a:gd name="connsiteY10846" fmla="*/ 2675375 h 4925968"/>
              <a:gd name="connsiteX10847" fmla="*/ 3820936 w 8014260"/>
              <a:gd name="connsiteY10847" fmla="*/ 2672632 h 4925968"/>
              <a:gd name="connsiteX10848" fmla="*/ 3826834 w 8014260"/>
              <a:gd name="connsiteY10848" fmla="*/ 2664128 h 4925968"/>
              <a:gd name="connsiteX10849" fmla="*/ 3832543 w 8014260"/>
              <a:gd name="connsiteY10849" fmla="*/ 2663896 h 4925968"/>
              <a:gd name="connsiteX10850" fmla="*/ 4205121 w 8014260"/>
              <a:gd name="connsiteY10850" fmla="*/ 2663854 h 4925968"/>
              <a:gd name="connsiteX10851" fmla="*/ 4214723 w 8014260"/>
              <a:gd name="connsiteY10851" fmla="*/ 2664883 h 4925968"/>
              <a:gd name="connsiteX10852" fmla="*/ 4207110 w 8014260"/>
              <a:gd name="connsiteY10852" fmla="*/ 2672083 h 4925968"/>
              <a:gd name="connsiteX10853" fmla="*/ 4193188 w 8014260"/>
              <a:gd name="connsiteY10853" fmla="*/ 2673249 h 4925968"/>
              <a:gd name="connsiteX10854" fmla="*/ 4205121 w 8014260"/>
              <a:gd name="connsiteY10854" fmla="*/ 2663854 h 4925968"/>
              <a:gd name="connsiteX10855" fmla="*/ 821251 w 8014260"/>
              <a:gd name="connsiteY10855" fmla="*/ 2661522 h 4925968"/>
              <a:gd name="connsiteX10856" fmla="*/ 813637 w 8014260"/>
              <a:gd name="connsiteY10856" fmla="*/ 2676197 h 4925968"/>
              <a:gd name="connsiteX10857" fmla="*/ 802117 w 8014260"/>
              <a:gd name="connsiteY10857" fmla="*/ 2679832 h 4925968"/>
              <a:gd name="connsiteX10858" fmla="*/ 810003 w 8014260"/>
              <a:gd name="connsiteY10858" fmla="*/ 2664471 h 4925968"/>
              <a:gd name="connsiteX10859" fmla="*/ 821251 w 8014260"/>
              <a:gd name="connsiteY10859" fmla="*/ 2661522 h 4925968"/>
              <a:gd name="connsiteX10860" fmla="*/ 4276925 w 8014260"/>
              <a:gd name="connsiteY10860" fmla="*/ 2660835 h 4925968"/>
              <a:gd name="connsiteX10861" fmla="*/ 4289887 w 8014260"/>
              <a:gd name="connsiteY10861" fmla="*/ 2661247 h 4925968"/>
              <a:gd name="connsiteX10862" fmla="*/ 4278914 w 8014260"/>
              <a:gd name="connsiteY10862" fmla="*/ 2672631 h 4925968"/>
              <a:gd name="connsiteX10863" fmla="*/ 4265815 w 8014260"/>
              <a:gd name="connsiteY10863" fmla="*/ 2672014 h 4925968"/>
              <a:gd name="connsiteX10864" fmla="*/ 4276925 w 8014260"/>
              <a:gd name="connsiteY10864" fmla="*/ 2660835 h 4925968"/>
              <a:gd name="connsiteX10865" fmla="*/ 5769020 w 8014260"/>
              <a:gd name="connsiteY10865" fmla="*/ 2659121 h 4925968"/>
              <a:gd name="connsiteX10866" fmla="*/ 5797549 w 8014260"/>
              <a:gd name="connsiteY10866" fmla="*/ 2668243 h 4925968"/>
              <a:gd name="connsiteX10867" fmla="*/ 5774369 w 8014260"/>
              <a:gd name="connsiteY10867" fmla="*/ 2683810 h 4925968"/>
              <a:gd name="connsiteX10868" fmla="*/ 5746045 w 8014260"/>
              <a:gd name="connsiteY10868" fmla="*/ 2673798 h 4925968"/>
              <a:gd name="connsiteX10869" fmla="*/ 5769020 w 8014260"/>
              <a:gd name="connsiteY10869" fmla="*/ 2659121 h 4925968"/>
              <a:gd name="connsiteX10870" fmla="*/ 891701 w 8014260"/>
              <a:gd name="connsiteY10870" fmla="*/ 2658298 h 4925968"/>
              <a:gd name="connsiteX10871" fmla="*/ 894702 w 8014260"/>
              <a:gd name="connsiteY10871" fmla="*/ 2662756 h 4925968"/>
              <a:gd name="connsiteX10872" fmla="*/ 887772 w 8014260"/>
              <a:gd name="connsiteY10872" fmla="*/ 2674346 h 4925968"/>
              <a:gd name="connsiteX10873" fmla="*/ 874537 w 8014260"/>
              <a:gd name="connsiteY10873" fmla="*/ 2674414 h 4925968"/>
              <a:gd name="connsiteX10874" fmla="*/ 882627 w 8014260"/>
              <a:gd name="connsiteY10874" fmla="*/ 2661041 h 4925968"/>
              <a:gd name="connsiteX10875" fmla="*/ 891701 w 8014260"/>
              <a:gd name="connsiteY10875" fmla="*/ 2658298 h 4925968"/>
              <a:gd name="connsiteX10876" fmla="*/ 6620989 w 8014260"/>
              <a:gd name="connsiteY10876" fmla="*/ 2657956 h 4925968"/>
              <a:gd name="connsiteX10877" fmla="*/ 6649862 w 8014260"/>
              <a:gd name="connsiteY10877" fmla="*/ 2673523 h 4925968"/>
              <a:gd name="connsiteX10878" fmla="*/ 6627299 w 8014260"/>
              <a:gd name="connsiteY10878" fmla="*/ 2691011 h 4925968"/>
              <a:gd name="connsiteX10879" fmla="*/ 6595203 w 8014260"/>
              <a:gd name="connsiteY10879" fmla="*/ 2675101 h 4925968"/>
              <a:gd name="connsiteX10880" fmla="*/ 6620989 w 8014260"/>
              <a:gd name="connsiteY10880" fmla="*/ 2657956 h 4925968"/>
              <a:gd name="connsiteX10881" fmla="*/ 6897847 w 8014260"/>
              <a:gd name="connsiteY10881" fmla="*/ 2657476 h 4925968"/>
              <a:gd name="connsiteX10882" fmla="*/ 6928845 w 8014260"/>
              <a:gd name="connsiteY10882" fmla="*/ 2676130 h 4925968"/>
              <a:gd name="connsiteX10883" fmla="*/ 6905665 w 8014260"/>
              <a:gd name="connsiteY10883" fmla="*/ 2692314 h 4925968"/>
              <a:gd name="connsiteX10884" fmla="*/ 6874255 w 8014260"/>
              <a:gd name="connsiteY10884" fmla="*/ 2673318 h 4925968"/>
              <a:gd name="connsiteX10885" fmla="*/ 6897847 w 8014260"/>
              <a:gd name="connsiteY10885" fmla="*/ 2657476 h 4925968"/>
              <a:gd name="connsiteX10886" fmla="*/ 7465963 w 8014260"/>
              <a:gd name="connsiteY10886" fmla="*/ 2656764 h 4925968"/>
              <a:gd name="connsiteX10887" fmla="*/ 7474809 w 8014260"/>
              <a:gd name="connsiteY10887" fmla="*/ 2660493 h 4925968"/>
              <a:gd name="connsiteX10888" fmla="*/ 7455401 w 8014260"/>
              <a:gd name="connsiteY10888" fmla="*/ 2706853 h 4925968"/>
              <a:gd name="connsiteX10889" fmla="*/ 7425569 w 8014260"/>
              <a:gd name="connsiteY10889" fmla="*/ 2711037 h 4925968"/>
              <a:gd name="connsiteX10890" fmla="*/ 7448475 w 8014260"/>
              <a:gd name="connsiteY10890" fmla="*/ 2670163 h 4925968"/>
              <a:gd name="connsiteX10891" fmla="*/ 7465963 w 8014260"/>
              <a:gd name="connsiteY10891" fmla="*/ 2656764 h 4925968"/>
              <a:gd name="connsiteX10892" fmla="*/ 4906009 w 8014260"/>
              <a:gd name="connsiteY10892" fmla="*/ 2656721 h 4925968"/>
              <a:gd name="connsiteX10893" fmla="*/ 4888251 w 8014260"/>
              <a:gd name="connsiteY10893" fmla="*/ 2661421 h 4925968"/>
              <a:gd name="connsiteX10894" fmla="*/ 4894693 w 8014260"/>
              <a:gd name="connsiteY10894" fmla="*/ 2659944 h 4925968"/>
              <a:gd name="connsiteX10895" fmla="*/ 4879263 w 8014260"/>
              <a:gd name="connsiteY10895" fmla="*/ 2664128 h 4925968"/>
              <a:gd name="connsiteX10896" fmla="*/ 4865496 w 8014260"/>
              <a:gd name="connsiteY10896" fmla="*/ 2667582 h 4925968"/>
              <a:gd name="connsiteX10897" fmla="*/ 4862853 w 8014260"/>
              <a:gd name="connsiteY10897" fmla="*/ 2668170 h 4925968"/>
              <a:gd name="connsiteX10898" fmla="*/ 4863705 w 8014260"/>
              <a:gd name="connsiteY10898" fmla="*/ 2667725 h 4925968"/>
              <a:gd name="connsiteX10899" fmla="*/ 4872736 w 8014260"/>
              <a:gd name="connsiteY10899" fmla="*/ 2665176 h 4925968"/>
              <a:gd name="connsiteX10900" fmla="*/ 4869044 w 8014260"/>
              <a:gd name="connsiteY10900" fmla="*/ 2666048 h 4925968"/>
              <a:gd name="connsiteX10901" fmla="*/ 4890167 w 8014260"/>
              <a:gd name="connsiteY10901" fmla="*/ 2660218 h 4925968"/>
              <a:gd name="connsiteX10902" fmla="*/ 4906009 w 8014260"/>
              <a:gd name="connsiteY10902" fmla="*/ 2656721 h 4925968"/>
              <a:gd name="connsiteX10903" fmla="*/ 7373586 w 8014260"/>
              <a:gd name="connsiteY10903" fmla="*/ 2656652 h 4925968"/>
              <a:gd name="connsiteX10904" fmla="*/ 7402938 w 8014260"/>
              <a:gd name="connsiteY10904" fmla="*/ 2671671 h 4925968"/>
              <a:gd name="connsiteX10905" fmla="*/ 7378797 w 8014260"/>
              <a:gd name="connsiteY10905" fmla="*/ 2693891 h 4925968"/>
              <a:gd name="connsiteX10906" fmla="*/ 7350406 w 8014260"/>
              <a:gd name="connsiteY10906" fmla="*/ 2670642 h 4925968"/>
              <a:gd name="connsiteX10907" fmla="*/ 7373586 w 8014260"/>
              <a:gd name="connsiteY10907" fmla="*/ 2656652 h 4925968"/>
              <a:gd name="connsiteX10908" fmla="*/ 6758150 w 8014260"/>
              <a:gd name="connsiteY10908" fmla="*/ 2655623 h 4925968"/>
              <a:gd name="connsiteX10909" fmla="*/ 6789491 w 8014260"/>
              <a:gd name="connsiteY10909" fmla="*/ 2672563 h 4925968"/>
              <a:gd name="connsiteX10910" fmla="*/ 6766653 w 8014260"/>
              <a:gd name="connsiteY10910" fmla="*/ 2689434 h 4925968"/>
              <a:gd name="connsiteX10911" fmla="*/ 6734832 w 8014260"/>
              <a:gd name="connsiteY10911" fmla="*/ 2672083 h 4925968"/>
              <a:gd name="connsiteX10912" fmla="*/ 6758150 w 8014260"/>
              <a:gd name="connsiteY10912" fmla="*/ 2655623 h 4925968"/>
              <a:gd name="connsiteX10913" fmla="*/ 6121521 w 8014260"/>
              <a:gd name="connsiteY10913" fmla="*/ 2655144 h 4925968"/>
              <a:gd name="connsiteX10914" fmla="*/ 6153342 w 8014260"/>
              <a:gd name="connsiteY10914" fmla="*/ 2665979 h 4925968"/>
              <a:gd name="connsiteX10915" fmla="*/ 6129408 w 8014260"/>
              <a:gd name="connsiteY10915" fmla="*/ 2682576 h 4925968"/>
              <a:gd name="connsiteX10916" fmla="*/ 6099438 w 8014260"/>
              <a:gd name="connsiteY10916" fmla="*/ 2671740 h 4925968"/>
              <a:gd name="connsiteX10917" fmla="*/ 6121521 w 8014260"/>
              <a:gd name="connsiteY10917" fmla="*/ 2655144 h 4925968"/>
              <a:gd name="connsiteX10918" fmla="*/ 4882967 w 8014260"/>
              <a:gd name="connsiteY10918" fmla="*/ 2654596 h 4925968"/>
              <a:gd name="connsiteX10919" fmla="*/ 4867468 w 8014260"/>
              <a:gd name="connsiteY10919" fmla="*/ 2660356 h 4925968"/>
              <a:gd name="connsiteX10920" fmla="*/ 4849911 w 8014260"/>
              <a:gd name="connsiteY10920" fmla="*/ 2663237 h 4925968"/>
              <a:gd name="connsiteX10921" fmla="*/ 4863901 w 8014260"/>
              <a:gd name="connsiteY10921" fmla="*/ 2657750 h 4925968"/>
              <a:gd name="connsiteX10922" fmla="*/ 4882967 w 8014260"/>
              <a:gd name="connsiteY10922" fmla="*/ 2654596 h 4925968"/>
              <a:gd name="connsiteX10923" fmla="*/ 5208858 w 8014260"/>
              <a:gd name="connsiteY10923" fmla="*/ 2654183 h 4925968"/>
              <a:gd name="connsiteX10924" fmla="*/ 5235056 w 8014260"/>
              <a:gd name="connsiteY10924" fmla="*/ 2660012 h 4925968"/>
              <a:gd name="connsiteX10925" fmla="*/ 5213796 w 8014260"/>
              <a:gd name="connsiteY10925" fmla="*/ 2671945 h 4925968"/>
              <a:gd name="connsiteX10926" fmla="*/ 5186775 w 8014260"/>
              <a:gd name="connsiteY10926" fmla="*/ 2666459 h 4925968"/>
              <a:gd name="connsiteX10927" fmla="*/ 5208858 w 8014260"/>
              <a:gd name="connsiteY10927" fmla="*/ 2654183 h 4925968"/>
              <a:gd name="connsiteX10928" fmla="*/ 5554433 w 8014260"/>
              <a:gd name="connsiteY10928" fmla="*/ 2652675 h 4925968"/>
              <a:gd name="connsiteX10929" fmla="*/ 5583168 w 8014260"/>
              <a:gd name="connsiteY10929" fmla="*/ 2660081 h 4925968"/>
              <a:gd name="connsiteX10930" fmla="*/ 5561291 w 8014260"/>
              <a:gd name="connsiteY10930" fmla="*/ 2672768 h 4925968"/>
              <a:gd name="connsiteX10931" fmla="*/ 5532282 w 8014260"/>
              <a:gd name="connsiteY10931" fmla="*/ 2664470 h 4925968"/>
              <a:gd name="connsiteX10932" fmla="*/ 5554433 w 8014260"/>
              <a:gd name="connsiteY10932" fmla="*/ 2652675 h 4925968"/>
              <a:gd name="connsiteX10933" fmla="*/ 4939819 w 8014260"/>
              <a:gd name="connsiteY10933" fmla="*/ 2652400 h 4925968"/>
              <a:gd name="connsiteX10934" fmla="*/ 4919451 w 8014260"/>
              <a:gd name="connsiteY10934" fmla="*/ 2660150 h 4925968"/>
              <a:gd name="connsiteX10935" fmla="*/ 4895722 w 8014260"/>
              <a:gd name="connsiteY10935" fmla="*/ 2663853 h 4925968"/>
              <a:gd name="connsiteX10936" fmla="*/ 4916364 w 8014260"/>
              <a:gd name="connsiteY10936" fmla="*/ 2656172 h 4925968"/>
              <a:gd name="connsiteX10937" fmla="*/ 4939819 w 8014260"/>
              <a:gd name="connsiteY10937" fmla="*/ 2652400 h 4925968"/>
              <a:gd name="connsiteX10938" fmla="*/ 3482013 w 8014260"/>
              <a:gd name="connsiteY10938" fmla="*/ 2651920 h 4925968"/>
              <a:gd name="connsiteX10939" fmla="*/ 3489351 w 8014260"/>
              <a:gd name="connsiteY10939" fmla="*/ 2667762 h 4925968"/>
              <a:gd name="connsiteX10940" fmla="*/ 3481328 w 8014260"/>
              <a:gd name="connsiteY10940" fmla="*/ 2677021 h 4925968"/>
              <a:gd name="connsiteX10941" fmla="*/ 3476116 w 8014260"/>
              <a:gd name="connsiteY10941" fmla="*/ 2664882 h 4925968"/>
              <a:gd name="connsiteX10942" fmla="*/ 3482013 w 8014260"/>
              <a:gd name="connsiteY10942" fmla="*/ 2651920 h 4925968"/>
              <a:gd name="connsiteX10943" fmla="*/ 3008537 w 8014260"/>
              <a:gd name="connsiteY10943" fmla="*/ 2649931 h 4925968"/>
              <a:gd name="connsiteX10944" fmla="*/ 3015875 w 8014260"/>
              <a:gd name="connsiteY10944" fmla="*/ 2662687 h 4925968"/>
              <a:gd name="connsiteX10945" fmla="*/ 3008126 w 8014260"/>
              <a:gd name="connsiteY10945" fmla="*/ 2669408 h 4925968"/>
              <a:gd name="connsiteX10946" fmla="*/ 3000856 w 8014260"/>
              <a:gd name="connsiteY10946" fmla="*/ 2657132 h 4925968"/>
              <a:gd name="connsiteX10947" fmla="*/ 3008537 w 8014260"/>
              <a:gd name="connsiteY10947" fmla="*/ 2649931 h 4925968"/>
              <a:gd name="connsiteX10948" fmla="*/ 4129203 w 8014260"/>
              <a:gd name="connsiteY10948" fmla="*/ 2648423 h 4925968"/>
              <a:gd name="connsiteX10949" fmla="*/ 4119534 w 8014260"/>
              <a:gd name="connsiteY10949" fmla="*/ 2654526 h 4925968"/>
              <a:gd name="connsiteX10950" fmla="*/ 4110687 w 8014260"/>
              <a:gd name="connsiteY10950" fmla="*/ 2656241 h 4925968"/>
              <a:gd name="connsiteX10951" fmla="*/ 4118916 w 8014260"/>
              <a:gd name="connsiteY10951" fmla="*/ 2650549 h 4925968"/>
              <a:gd name="connsiteX10952" fmla="*/ 4129203 w 8014260"/>
              <a:gd name="connsiteY10952" fmla="*/ 2648423 h 4925968"/>
              <a:gd name="connsiteX10953" fmla="*/ 1738577 w 8014260"/>
              <a:gd name="connsiteY10953" fmla="*/ 2648286 h 4925968"/>
              <a:gd name="connsiteX10954" fmla="*/ 1751196 w 8014260"/>
              <a:gd name="connsiteY10954" fmla="*/ 2662002 h 4925968"/>
              <a:gd name="connsiteX10955" fmla="*/ 1740632 w 8014260"/>
              <a:gd name="connsiteY10955" fmla="*/ 2663785 h 4925968"/>
              <a:gd name="connsiteX10956" fmla="*/ 1729727 w 8014260"/>
              <a:gd name="connsiteY10956" fmla="*/ 2649794 h 4925968"/>
              <a:gd name="connsiteX10957" fmla="*/ 1738577 w 8014260"/>
              <a:gd name="connsiteY10957" fmla="*/ 2648286 h 4925968"/>
              <a:gd name="connsiteX10958" fmla="*/ 648085 w 8014260"/>
              <a:gd name="connsiteY10958" fmla="*/ 2647737 h 4925968"/>
              <a:gd name="connsiteX10959" fmla="*/ 642117 w 8014260"/>
              <a:gd name="connsiteY10959" fmla="*/ 2656858 h 4925968"/>
              <a:gd name="connsiteX10960" fmla="*/ 635948 w 8014260"/>
              <a:gd name="connsiteY10960" fmla="*/ 2661659 h 4925968"/>
              <a:gd name="connsiteX10961" fmla="*/ 640061 w 8014260"/>
              <a:gd name="connsiteY10961" fmla="*/ 2654046 h 4925968"/>
              <a:gd name="connsiteX10962" fmla="*/ 648085 w 8014260"/>
              <a:gd name="connsiteY10962" fmla="*/ 2647737 h 4925968"/>
              <a:gd name="connsiteX10963" fmla="*/ 4927543 w 8014260"/>
              <a:gd name="connsiteY10963" fmla="*/ 2647395 h 4925968"/>
              <a:gd name="connsiteX10964" fmla="*/ 4913873 w 8014260"/>
              <a:gd name="connsiteY10964" fmla="*/ 2651242 h 4925968"/>
              <a:gd name="connsiteX10965" fmla="*/ 4916296 w 8014260"/>
              <a:gd name="connsiteY10965" fmla="*/ 2650686 h 4925968"/>
              <a:gd name="connsiteX10966" fmla="*/ 4895722 w 8014260"/>
              <a:gd name="connsiteY10966" fmla="*/ 2656241 h 4925968"/>
              <a:gd name="connsiteX10967" fmla="*/ 4877205 w 8014260"/>
              <a:gd name="connsiteY10967" fmla="*/ 2660562 h 4925968"/>
              <a:gd name="connsiteX10968" fmla="*/ 4887432 w 8014260"/>
              <a:gd name="connsiteY10968" fmla="*/ 2657729 h 4925968"/>
              <a:gd name="connsiteX10969" fmla="*/ 4886189 w 8014260"/>
              <a:gd name="connsiteY10969" fmla="*/ 2658024 h 4925968"/>
              <a:gd name="connsiteX10970" fmla="*/ 4906283 w 8014260"/>
              <a:gd name="connsiteY10970" fmla="*/ 2652401 h 4925968"/>
              <a:gd name="connsiteX10971" fmla="*/ 4927543 w 8014260"/>
              <a:gd name="connsiteY10971" fmla="*/ 2647395 h 4925968"/>
              <a:gd name="connsiteX10972" fmla="*/ 3344100 w 8014260"/>
              <a:gd name="connsiteY10972" fmla="*/ 2645954 h 4925968"/>
              <a:gd name="connsiteX10973" fmla="*/ 3354318 w 8014260"/>
              <a:gd name="connsiteY10973" fmla="*/ 2656583 h 4925968"/>
              <a:gd name="connsiteX10974" fmla="*/ 3347460 w 8014260"/>
              <a:gd name="connsiteY10974" fmla="*/ 2666665 h 4925968"/>
              <a:gd name="connsiteX10975" fmla="*/ 3339231 w 8014260"/>
              <a:gd name="connsiteY10975" fmla="*/ 2658573 h 4925968"/>
              <a:gd name="connsiteX10976" fmla="*/ 3344100 w 8014260"/>
              <a:gd name="connsiteY10976" fmla="*/ 2645954 h 4925968"/>
              <a:gd name="connsiteX10977" fmla="*/ 548917 w 8014260"/>
              <a:gd name="connsiteY10977" fmla="*/ 2645817 h 4925968"/>
              <a:gd name="connsiteX10978" fmla="*/ 543979 w 8014260"/>
              <a:gd name="connsiteY10978" fmla="*/ 2651029 h 4925968"/>
              <a:gd name="connsiteX10979" fmla="*/ 541852 w 8014260"/>
              <a:gd name="connsiteY10979" fmla="*/ 2651372 h 4925968"/>
              <a:gd name="connsiteX10980" fmla="*/ 545967 w 8014260"/>
              <a:gd name="connsiteY10980" fmla="*/ 2646640 h 4925968"/>
              <a:gd name="connsiteX10981" fmla="*/ 548917 w 8014260"/>
              <a:gd name="connsiteY10981" fmla="*/ 2645817 h 4925968"/>
              <a:gd name="connsiteX10982" fmla="*/ 7741175 w 8014260"/>
              <a:gd name="connsiteY10982" fmla="*/ 2644651 h 4925968"/>
              <a:gd name="connsiteX10983" fmla="*/ 7706336 w 8014260"/>
              <a:gd name="connsiteY10983" fmla="*/ 2732776 h 4925968"/>
              <a:gd name="connsiteX10984" fmla="*/ 7664022 w 8014260"/>
              <a:gd name="connsiteY10984" fmla="*/ 2814593 h 4925968"/>
              <a:gd name="connsiteX10985" fmla="*/ 7696871 w 8014260"/>
              <a:gd name="connsiteY10985" fmla="*/ 2729965 h 4925968"/>
              <a:gd name="connsiteX10986" fmla="*/ 7741175 w 8014260"/>
              <a:gd name="connsiteY10986" fmla="*/ 2644651 h 4925968"/>
              <a:gd name="connsiteX10987" fmla="*/ 5345195 w 8014260"/>
              <a:gd name="connsiteY10987" fmla="*/ 2644513 h 4925968"/>
              <a:gd name="connsiteX10988" fmla="*/ 5370844 w 8014260"/>
              <a:gd name="connsiteY10988" fmla="*/ 2651440 h 4925968"/>
              <a:gd name="connsiteX10989" fmla="*/ 5348487 w 8014260"/>
              <a:gd name="connsiteY10989" fmla="*/ 2661658 h 4925968"/>
              <a:gd name="connsiteX10990" fmla="*/ 5321947 w 8014260"/>
              <a:gd name="connsiteY10990" fmla="*/ 2654457 h 4925968"/>
              <a:gd name="connsiteX10991" fmla="*/ 5345195 w 8014260"/>
              <a:gd name="connsiteY10991" fmla="*/ 2644513 h 4925968"/>
              <a:gd name="connsiteX10992" fmla="*/ 5907277 w 8014260"/>
              <a:gd name="connsiteY10992" fmla="*/ 2644240 h 4925968"/>
              <a:gd name="connsiteX10993" fmla="*/ 5936081 w 8014260"/>
              <a:gd name="connsiteY10993" fmla="*/ 2653155 h 4925968"/>
              <a:gd name="connsiteX10994" fmla="*/ 5913175 w 8014260"/>
              <a:gd name="connsiteY10994" fmla="*/ 2668586 h 4925968"/>
              <a:gd name="connsiteX10995" fmla="*/ 5884509 w 8014260"/>
              <a:gd name="connsiteY10995" fmla="*/ 2658916 h 4925968"/>
              <a:gd name="connsiteX10996" fmla="*/ 5907277 w 8014260"/>
              <a:gd name="connsiteY10996" fmla="*/ 2644240 h 4925968"/>
              <a:gd name="connsiteX10997" fmla="*/ 4967594 w 8014260"/>
              <a:gd name="connsiteY10997" fmla="*/ 2643691 h 4925968"/>
              <a:gd name="connsiteX10998" fmla="*/ 4946334 w 8014260"/>
              <a:gd name="connsiteY10998" fmla="*/ 2648354 h 4925968"/>
              <a:gd name="connsiteX10999" fmla="*/ 4931795 w 8014260"/>
              <a:gd name="connsiteY10999" fmla="*/ 2651578 h 4925968"/>
              <a:gd name="connsiteX11000" fmla="*/ 4951683 w 8014260"/>
              <a:gd name="connsiteY11000" fmla="*/ 2646914 h 4925968"/>
              <a:gd name="connsiteX11001" fmla="*/ 4967594 w 8014260"/>
              <a:gd name="connsiteY11001" fmla="*/ 2643691 h 4925968"/>
              <a:gd name="connsiteX11002" fmla="*/ 5152151 w 8014260"/>
              <a:gd name="connsiteY11002" fmla="*/ 2643571 h 4925968"/>
              <a:gd name="connsiteX11003" fmla="*/ 5160303 w 8014260"/>
              <a:gd name="connsiteY11003" fmla="*/ 2647189 h 4925968"/>
              <a:gd name="connsiteX11004" fmla="*/ 5138769 w 8014260"/>
              <a:gd name="connsiteY11004" fmla="*/ 2657887 h 4925968"/>
              <a:gd name="connsiteX11005" fmla="*/ 5112914 w 8014260"/>
              <a:gd name="connsiteY11005" fmla="*/ 2654664 h 4925968"/>
              <a:gd name="connsiteX11006" fmla="*/ 5134997 w 8014260"/>
              <a:gd name="connsiteY11006" fmla="*/ 2644377 h 4925968"/>
              <a:gd name="connsiteX11007" fmla="*/ 5152151 w 8014260"/>
              <a:gd name="connsiteY11007" fmla="*/ 2643571 h 4925968"/>
              <a:gd name="connsiteX11008" fmla="*/ 5005176 w 8014260"/>
              <a:gd name="connsiteY11008" fmla="*/ 2643373 h 4925968"/>
              <a:gd name="connsiteX11009" fmla="*/ 5012994 w 8014260"/>
              <a:gd name="connsiteY11009" fmla="*/ 2644033 h 4925968"/>
              <a:gd name="connsiteX11010" fmla="*/ 4990637 w 8014260"/>
              <a:gd name="connsiteY11010" fmla="*/ 2653018 h 4925968"/>
              <a:gd name="connsiteX11011" fmla="*/ 4968417 w 8014260"/>
              <a:gd name="connsiteY11011" fmla="*/ 2654115 h 4925968"/>
              <a:gd name="connsiteX11012" fmla="*/ 4989334 w 8014260"/>
              <a:gd name="connsiteY11012" fmla="*/ 2645954 h 4925968"/>
              <a:gd name="connsiteX11013" fmla="*/ 5005176 w 8014260"/>
              <a:gd name="connsiteY11013" fmla="*/ 2643373 h 4925968"/>
              <a:gd name="connsiteX11014" fmla="*/ 3618488 w 8014260"/>
              <a:gd name="connsiteY11014" fmla="*/ 2642594 h 4925968"/>
              <a:gd name="connsiteX11015" fmla="*/ 3627266 w 8014260"/>
              <a:gd name="connsiteY11015" fmla="*/ 2652743 h 4925968"/>
              <a:gd name="connsiteX11016" fmla="*/ 3618831 w 8014260"/>
              <a:gd name="connsiteY11016" fmla="*/ 2663648 h 4925968"/>
              <a:gd name="connsiteX11017" fmla="*/ 3611561 w 8014260"/>
              <a:gd name="connsiteY11017" fmla="*/ 2651235 h 4925968"/>
              <a:gd name="connsiteX11018" fmla="*/ 3618488 w 8014260"/>
              <a:gd name="connsiteY11018" fmla="*/ 2642594 h 4925968"/>
              <a:gd name="connsiteX11019" fmla="*/ 7719983 w 8014260"/>
              <a:gd name="connsiteY11019" fmla="*/ 2642251 h 4925968"/>
              <a:gd name="connsiteX11020" fmla="*/ 7688848 w 8014260"/>
              <a:gd name="connsiteY11020" fmla="*/ 2725164 h 4925968"/>
              <a:gd name="connsiteX11021" fmla="*/ 7647563 w 8014260"/>
              <a:gd name="connsiteY11021" fmla="*/ 2806637 h 4925968"/>
              <a:gd name="connsiteX11022" fmla="*/ 7678492 w 8014260"/>
              <a:gd name="connsiteY11022" fmla="*/ 2724547 h 4925968"/>
              <a:gd name="connsiteX11023" fmla="*/ 7719983 w 8014260"/>
              <a:gd name="connsiteY11023" fmla="*/ 2642251 h 4925968"/>
              <a:gd name="connsiteX11024" fmla="*/ 6261767 w 8014260"/>
              <a:gd name="connsiteY11024" fmla="*/ 2642182 h 4925968"/>
              <a:gd name="connsiteX11025" fmla="*/ 6292902 w 8014260"/>
              <a:gd name="connsiteY11025" fmla="*/ 2653978 h 4925968"/>
              <a:gd name="connsiteX11026" fmla="*/ 6268214 w 8014260"/>
              <a:gd name="connsiteY11026" fmla="*/ 2669888 h 4925968"/>
              <a:gd name="connsiteX11027" fmla="*/ 6238793 w 8014260"/>
              <a:gd name="connsiteY11027" fmla="*/ 2658230 h 4925968"/>
              <a:gd name="connsiteX11028" fmla="*/ 6261767 w 8014260"/>
              <a:gd name="connsiteY11028" fmla="*/ 2642182 h 4925968"/>
              <a:gd name="connsiteX11029" fmla="*/ 1088168 w 8014260"/>
              <a:gd name="connsiteY11029" fmla="*/ 2640331 h 4925968"/>
              <a:gd name="connsiteX11030" fmla="*/ 1101264 w 8014260"/>
              <a:gd name="connsiteY11030" fmla="*/ 2648149 h 4925968"/>
              <a:gd name="connsiteX11031" fmla="*/ 1091114 w 8014260"/>
              <a:gd name="connsiteY11031" fmla="*/ 2658573 h 4925968"/>
              <a:gd name="connsiteX11032" fmla="*/ 1079594 w 8014260"/>
              <a:gd name="connsiteY11032" fmla="*/ 2652058 h 4925968"/>
              <a:gd name="connsiteX11033" fmla="*/ 1088168 w 8014260"/>
              <a:gd name="connsiteY11033" fmla="*/ 2640331 h 4925968"/>
              <a:gd name="connsiteX11034" fmla="*/ 5078917 w 8014260"/>
              <a:gd name="connsiteY11034" fmla="*/ 2640115 h 4925968"/>
              <a:gd name="connsiteX11035" fmla="*/ 5086923 w 8014260"/>
              <a:gd name="connsiteY11035" fmla="*/ 2642250 h 4925968"/>
              <a:gd name="connsiteX11036" fmla="*/ 5065869 w 8014260"/>
              <a:gd name="connsiteY11036" fmla="*/ 2651303 h 4925968"/>
              <a:gd name="connsiteX11037" fmla="*/ 5040357 w 8014260"/>
              <a:gd name="connsiteY11037" fmla="*/ 2650891 h 4925968"/>
              <a:gd name="connsiteX11038" fmla="*/ 5061343 w 8014260"/>
              <a:gd name="connsiteY11038" fmla="*/ 2642045 h 4925968"/>
              <a:gd name="connsiteX11039" fmla="*/ 5078917 w 8014260"/>
              <a:gd name="connsiteY11039" fmla="*/ 2640115 h 4925968"/>
              <a:gd name="connsiteX11040" fmla="*/ 1222446 w 8014260"/>
              <a:gd name="connsiteY11040" fmla="*/ 2639988 h 4925968"/>
              <a:gd name="connsiteX11041" fmla="*/ 1235542 w 8014260"/>
              <a:gd name="connsiteY11041" fmla="*/ 2651098 h 4925968"/>
              <a:gd name="connsiteX11042" fmla="*/ 1225119 w 8014260"/>
              <a:gd name="connsiteY11042" fmla="*/ 2658916 h 4925968"/>
              <a:gd name="connsiteX11043" fmla="*/ 1213598 w 8014260"/>
              <a:gd name="connsiteY11043" fmla="*/ 2649520 h 4925968"/>
              <a:gd name="connsiteX11044" fmla="*/ 1222446 w 8014260"/>
              <a:gd name="connsiteY11044" fmla="*/ 2639988 h 4925968"/>
              <a:gd name="connsiteX11045" fmla="*/ 5693787 w 8014260"/>
              <a:gd name="connsiteY11045" fmla="*/ 2639164 h 4925968"/>
              <a:gd name="connsiteX11046" fmla="*/ 5720808 w 8014260"/>
              <a:gd name="connsiteY11046" fmla="*/ 2645885 h 4925968"/>
              <a:gd name="connsiteX11047" fmla="*/ 5697285 w 8014260"/>
              <a:gd name="connsiteY11047" fmla="*/ 2659121 h 4925968"/>
              <a:gd name="connsiteX11048" fmla="*/ 5669990 w 8014260"/>
              <a:gd name="connsiteY11048" fmla="*/ 2651577 h 4925968"/>
              <a:gd name="connsiteX11049" fmla="*/ 5693787 w 8014260"/>
              <a:gd name="connsiteY11049" fmla="*/ 2639164 h 4925968"/>
              <a:gd name="connsiteX11050" fmla="*/ 7698861 w 8014260"/>
              <a:gd name="connsiteY11050" fmla="*/ 2638410 h 4925968"/>
              <a:gd name="connsiteX11051" fmla="*/ 7669989 w 8014260"/>
              <a:gd name="connsiteY11051" fmla="*/ 2718854 h 4925968"/>
              <a:gd name="connsiteX11052" fmla="*/ 7631104 w 8014260"/>
              <a:gd name="connsiteY11052" fmla="*/ 2796212 h 4925968"/>
              <a:gd name="connsiteX11053" fmla="*/ 7660182 w 8014260"/>
              <a:gd name="connsiteY11053" fmla="*/ 2716317 h 4925968"/>
              <a:gd name="connsiteX11054" fmla="*/ 7698861 w 8014260"/>
              <a:gd name="connsiteY11054" fmla="*/ 2638410 h 4925968"/>
              <a:gd name="connsiteX11055" fmla="*/ 4796075 w 8014260"/>
              <a:gd name="connsiteY11055" fmla="*/ 2638067 h 4925968"/>
              <a:gd name="connsiteX11056" fmla="*/ 4781331 w 8014260"/>
              <a:gd name="connsiteY11056" fmla="*/ 2646708 h 4925968"/>
              <a:gd name="connsiteX11057" fmla="*/ 4766449 w 8014260"/>
              <a:gd name="connsiteY11057" fmla="*/ 2646365 h 4925968"/>
              <a:gd name="connsiteX11058" fmla="*/ 4779890 w 8014260"/>
              <a:gd name="connsiteY11058" fmla="*/ 2638204 h 4925968"/>
              <a:gd name="connsiteX11059" fmla="*/ 4796075 w 8014260"/>
              <a:gd name="connsiteY11059" fmla="*/ 2638067 h 4925968"/>
              <a:gd name="connsiteX11060" fmla="*/ 7234575 w 8014260"/>
              <a:gd name="connsiteY11060" fmla="*/ 2637313 h 4925968"/>
              <a:gd name="connsiteX11061" fmla="*/ 7266327 w 8014260"/>
              <a:gd name="connsiteY11061" fmla="*/ 2659259 h 4925968"/>
              <a:gd name="connsiteX11062" fmla="*/ 7242941 w 8014260"/>
              <a:gd name="connsiteY11062" fmla="*/ 2673592 h 4925968"/>
              <a:gd name="connsiteX11063" fmla="*/ 7213041 w 8014260"/>
              <a:gd name="connsiteY11063" fmla="*/ 2652949 h 4925968"/>
              <a:gd name="connsiteX11064" fmla="*/ 7234575 w 8014260"/>
              <a:gd name="connsiteY11064" fmla="*/ 2637313 h 4925968"/>
              <a:gd name="connsiteX11065" fmla="*/ 4707264 w 8014260"/>
              <a:gd name="connsiteY11065" fmla="*/ 2636559 h 4925968"/>
              <a:gd name="connsiteX11066" fmla="*/ 4721803 w 8014260"/>
              <a:gd name="connsiteY11066" fmla="*/ 2638479 h 4925968"/>
              <a:gd name="connsiteX11067" fmla="*/ 4708224 w 8014260"/>
              <a:gd name="connsiteY11067" fmla="*/ 2647737 h 4925968"/>
              <a:gd name="connsiteX11068" fmla="*/ 4693617 w 8014260"/>
              <a:gd name="connsiteY11068" fmla="*/ 2646228 h 4925968"/>
              <a:gd name="connsiteX11069" fmla="*/ 4707264 w 8014260"/>
              <a:gd name="connsiteY11069" fmla="*/ 2636559 h 4925968"/>
              <a:gd name="connsiteX11070" fmla="*/ 1418720 w 8014260"/>
              <a:gd name="connsiteY11070" fmla="*/ 2636216 h 4925968"/>
              <a:gd name="connsiteX11071" fmla="*/ 1430653 w 8014260"/>
              <a:gd name="connsiteY11071" fmla="*/ 2651166 h 4925968"/>
              <a:gd name="connsiteX11072" fmla="*/ 1419611 w 8014260"/>
              <a:gd name="connsiteY11072" fmla="*/ 2656378 h 4925968"/>
              <a:gd name="connsiteX11073" fmla="*/ 1409597 w 8014260"/>
              <a:gd name="connsiteY11073" fmla="*/ 2640604 h 4925968"/>
              <a:gd name="connsiteX11074" fmla="*/ 1418720 w 8014260"/>
              <a:gd name="connsiteY11074" fmla="*/ 2636216 h 4925968"/>
              <a:gd name="connsiteX11075" fmla="*/ 4870004 w 8014260"/>
              <a:gd name="connsiteY11075" fmla="*/ 2635324 h 4925968"/>
              <a:gd name="connsiteX11076" fmla="*/ 4857180 w 8014260"/>
              <a:gd name="connsiteY11076" fmla="*/ 2642388 h 4925968"/>
              <a:gd name="connsiteX11077" fmla="*/ 4839761 w 8014260"/>
              <a:gd name="connsiteY11077" fmla="*/ 2644102 h 4925968"/>
              <a:gd name="connsiteX11078" fmla="*/ 4850802 w 8014260"/>
              <a:gd name="connsiteY11078" fmla="*/ 2636901 h 4925968"/>
              <a:gd name="connsiteX11079" fmla="*/ 4870004 w 8014260"/>
              <a:gd name="connsiteY11079" fmla="*/ 2635324 h 4925968"/>
              <a:gd name="connsiteX11080" fmla="*/ 5481944 w 8014260"/>
              <a:gd name="connsiteY11080" fmla="*/ 2635050 h 4925968"/>
              <a:gd name="connsiteX11081" fmla="*/ 5507593 w 8014260"/>
              <a:gd name="connsiteY11081" fmla="*/ 2641222 h 4925968"/>
              <a:gd name="connsiteX11082" fmla="*/ 5484825 w 8014260"/>
              <a:gd name="connsiteY11082" fmla="*/ 2651441 h 4925968"/>
              <a:gd name="connsiteX11083" fmla="*/ 5458284 w 8014260"/>
              <a:gd name="connsiteY11083" fmla="*/ 2645063 h 4925968"/>
              <a:gd name="connsiteX11084" fmla="*/ 5481944 w 8014260"/>
              <a:gd name="connsiteY11084" fmla="*/ 2635050 h 4925968"/>
              <a:gd name="connsiteX11085" fmla="*/ 4989471 w 8014260"/>
              <a:gd name="connsiteY11085" fmla="*/ 2632924 h 4925968"/>
              <a:gd name="connsiteX11086" fmla="*/ 4966497 w 8014260"/>
              <a:gd name="connsiteY11086" fmla="*/ 2638136 h 4925968"/>
              <a:gd name="connsiteX11087" fmla="*/ 4948529 w 8014260"/>
              <a:gd name="connsiteY11087" fmla="*/ 2641977 h 4925968"/>
              <a:gd name="connsiteX11088" fmla="*/ 4971297 w 8014260"/>
              <a:gd name="connsiteY11088" fmla="*/ 2636696 h 4925968"/>
              <a:gd name="connsiteX11089" fmla="*/ 4989471 w 8014260"/>
              <a:gd name="connsiteY11089" fmla="*/ 2632924 h 4925968"/>
              <a:gd name="connsiteX11090" fmla="*/ 5000924 w 8014260"/>
              <a:gd name="connsiteY11090" fmla="*/ 2632923 h 4925968"/>
              <a:gd name="connsiteX11091" fmla="*/ 4980967 w 8014260"/>
              <a:gd name="connsiteY11091" fmla="*/ 2638547 h 4925968"/>
              <a:gd name="connsiteX11092" fmla="*/ 4969962 w 8014260"/>
              <a:gd name="connsiteY11092" fmla="*/ 2640436 h 4925968"/>
              <a:gd name="connsiteX11093" fmla="*/ 4956003 w 8014260"/>
              <a:gd name="connsiteY11093" fmla="*/ 2643828 h 4925968"/>
              <a:gd name="connsiteX11094" fmla="*/ 4946701 w 8014260"/>
              <a:gd name="connsiteY11094" fmla="*/ 2645621 h 4925968"/>
              <a:gd name="connsiteX11095" fmla="*/ 4938996 w 8014260"/>
              <a:gd name="connsiteY11095" fmla="*/ 2647737 h 4925968"/>
              <a:gd name="connsiteX11096" fmla="*/ 4921920 w 8014260"/>
              <a:gd name="connsiteY11096" fmla="*/ 2650686 h 4925968"/>
              <a:gd name="connsiteX11097" fmla="*/ 4938859 w 8014260"/>
              <a:gd name="connsiteY11097" fmla="*/ 2645679 h 4925968"/>
              <a:gd name="connsiteX11098" fmla="*/ 4953494 w 8014260"/>
              <a:gd name="connsiteY11098" fmla="*/ 2643478 h 4925968"/>
              <a:gd name="connsiteX11099" fmla="*/ 4961147 w 8014260"/>
              <a:gd name="connsiteY11099" fmla="*/ 2641565 h 4925968"/>
              <a:gd name="connsiteX11100" fmla="*/ 4961691 w 8014260"/>
              <a:gd name="connsiteY11100" fmla="*/ 2641465 h 4925968"/>
              <a:gd name="connsiteX11101" fmla="*/ 4976578 w 8014260"/>
              <a:gd name="connsiteY11101" fmla="*/ 2637244 h 4925968"/>
              <a:gd name="connsiteX11102" fmla="*/ 5000924 w 8014260"/>
              <a:gd name="connsiteY11102" fmla="*/ 2632923 h 4925968"/>
              <a:gd name="connsiteX11103" fmla="*/ 4632580 w 8014260"/>
              <a:gd name="connsiteY11103" fmla="*/ 2632512 h 4925968"/>
              <a:gd name="connsiteX11104" fmla="*/ 4647737 w 8014260"/>
              <a:gd name="connsiteY11104" fmla="*/ 2633541 h 4925968"/>
              <a:gd name="connsiteX11105" fmla="*/ 4635666 w 8014260"/>
              <a:gd name="connsiteY11105" fmla="*/ 2644514 h 4925968"/>
              <a:gd name="connsiteX11106" fmla="*/ 4620716 w 8014260"/>
              <a:gd name="connsiteY11106" fmla="*/ 2643622 h 4925968"/>
              <a:gd name="connsiteX11107" fmla="*/ 4632580 w 8014260"/>
              <a:gd name="connsiteY11107" fmla="*/ 2632512 h 4925968"/>
              <a:gd name="connsiteX11108" fmla="*/ 6402082 w 8014260"/>
              <a:gd name="connsiteY11108" fmla="*/ 2631004 h 4925968"/>
              <a:gd name="connsiteX11109" fmla="*/ 6432532 w 8014260"/>
              <a:gd name="connsiteY11109" fmla="*/ 2644034 h 4925968"/>
              <a:gd name="connsiteX11110" fmla="*/ 6407157 w 8014260"/>
              <a:gd name="connsiteY11110" fmla="*/ 2659327 h 4925968"/>
              <a:gd name="connsiteX11111" fmla="*/ 6378353 w 8014260"/>
              <a:gd name="connsiteY11111" fmla="*/ 2646571 h 4925968"/>
              <a:gd name="connsiteX11112" fmla="*/ 6402082 w 8014260"/>
              <a:gd name="connsiteY11112" fmla="*/ 2631004 h 4925968"/>
              <a:gd name="connsiteX11113" fmla="*/ 4943179 w 8014260"/>
              <a:gd name="connsiteY11113" fmla="*/ 2630729 h 4925968"/>
              <a:gd name="connsiteX11114" fmla="*/ 4929806 w 8014260"/>
              <a:gd name="connsiteY11114" fmla="*/ 2636421 h 4925968"/>
              <a:gd name="connsiteX11115" fmla="*/ 4911838 w 8014260"/>
              <a:gd name="connsiteY11115" fmla="*/ 2638478 h 4925968"/>
              <a:gd name="connsiteX11116" fmla="*/ 4926720 w 8014260"/>
              <a:gd name="connsiteY11116" fmla="*/ 2631826 h 4925968"/>
              <a:gd name="connsiteX11117" fmla="*/ 4943179 w 8014260"/>
              <a:gd name="connsiteY11117" fmla="*/ 2630729 h 4925968"/>
              <a:gd name="connsiteX11118" fmla="*/ 7677738 w 8014260"/>
              <a:gd name="connsiteY11118" fmla="*/ 2630386 h 4925968"/>
              <a:gd name="connsiteX11119" fmla="*/ 7652363 w 8014260"/>
              <a:gd name="connsiteY11119" fmla="*/ 2706235 h 4925968"/>
              <a:gd name="connsiteX11120" fmla="*/ 7616085 w 8014260"/>
              <a:gd name="connsiteY11120" fmla="*/ 2779342 h 4925968"/>
              <a:gd name="connsiteX11121" fmla="*/ 7643174 w 8014260"/>
              <a:gd name="connsiteY11121" fmla="*/ 2700406 h 4925968"/>
              <a:gd name="connsiteX11122" fmla="*/ 7677738 w 8014260"/>
              <a:gd name="connsiteY11122" fmla="*/ 2630386 h 4925968"/>
              <a:gd name="connsiteX11123" fmla="*/ 6046014 w 8014260"/>
              <a:gd name="connsiteY11123" fmla="*/ 2629495 h 4925968"/>
              <a:gd name="connsiteX11124" fmla="*/ 6075092 w 8014260"/>
              <a:gd name="connsiteY11124" fmla="*/ 2638479 h 4925968"/>
              <a:gd name="connsiteX11125" fmla="*/ 6052255 w 8014260"/>
              <a:gd name="connsiteY11125" fmla="*/ 2653841 h 4925968"/>
              <a:gd name="connsiteX11126" fmla="*/ 6023383 w 8014260"/>
              <a:gd name="connsiteY11126" fmla="*/ 2644171 h 4925968"/>
              <a:gd name="connsiteX11127" fmla="*/ 6046014 w 8014260"/>
              <a:gd name="connsiteY11127" fmla="*/ 2629495 h 4925968"/>
              <a:gd name="connsiteX11128" fmla="*/ 4201761 w 8014260"/>
              <a:gd name="connsiteY11128" fmla="*/ 2628878 h 4925968"/>
              <a:gd name="connsiteX11129" fmla="*/ 4192228 w 8014260"/>
              <a:gd name="connsiteY11129" fmla="*/ 2635599 h 4925968"/>
              <a:gd name="connsiteX11130" fmla="*/ 4182010 w 8014260"/>
              <a:gd name="connsiteY11130" fmla="*/ 2637931 h 4925968"/>
              <a:gd name="connsiteX11131" fmla="*/ 4194491 w 8014260"/>
              <a:gd name="connsiteY11131" fmla="*/ 2629770 h 4925968"/>
              <a:gd name="connsiteX11132" fmla="*/ 4201761 w 8014260"/>
              <a:gd name="connsiteY11132" fmla="*/ 2628878 h 4925968"/>
              <a:gd name="connsiteX11133" fmla="*/ 5269552 w 8014260"/>
              <a:gd name="connsiteY11133" fmla="*/ 2628809 h 4925968"/>
              <a:gd name="connsiteX11134" fmla="*/ 5295338 w 8014260"/>
              <a:gd name="connsiteY11134" fmla="*/ 2634090 h 4925968"/>
              <a:gd name="connsiteX11135" fmla="*/ 5273804 w 8014260"/>
              <a:gd name="connsiteY11135" fmla="*/ 2642113 h 4925968"/>
              <a:gd name="connsiteX11136" fmla="*/ 5247537 w 8014260"/>
              <a:gd name="connsiteY11136" fmla="*/ 2636696 h 4925968"/>
              <a:gd name="connsiteX11137" fmla="*/ 5269552 w 8014260"/>
              <a:gd name="connsiteY11137" fmla="*/ 2628809 h 4925968"/>
              <a:gd name="connsiteX11138" fmla="*/ 5038716 w 8014260"/>
              <a:gd name="connsiteY11138" fmla="*/ 2628553 h 4925968"/>
              <a:gd name="connsiteX11139" fmla="*/ 5035311 w 8014260"/>
              <a:gd name="connsiteY11139" fmla="*/ 2629346 h 4925968"/>
              <a:gd name="connsiteX11140" fmla="*/ 5022303 w 8014260"/>
              <a:gd name="connsiteY11140" fmla="*/ 2632034 h 4925968"/>
              <a:gd name="connsiteX11141" fmla="*/ 5029178 w 8014260"/>
              <a:gd name="connsiteY11141" fmla="*/ 2630935 h 4925968"/>
              <a:gd name="connsiteX11142" fmla="*/ 5013816 w 8014260"/>
              <a:gd name="connsiteY11142" fmla="*/ 2634089 h 4925968"/>
              <a:gd name="connsiteX11143" fmla="*/ 4993859 w 8014260"/>
              <a:gd name="connsiteY11143" fmla="*/ 2637655 h 4925968"/>
              <a:gd name="connsiteX11144" fmla="*/ 5008057 w 8014260"/>
              <a:gd name="connsiteY11144" fmla="*/ 2634481 h 4925968"/>
              <a:gd name="connsiteX11145" fmla="*/ 5003118 w 8014260"/>
              <a:gd name="connsiteY11145" fmla="*/ 2635325 h 4925968"/>
              <a:gd name="connsiteX11146" fmla="*/ 5021909 w 8014260"/>
              <a:gd name="connsiteY11146" fmla="*/ 2631210 h 4925968"/>
              <a:gd name="connsiteX11147" fmla="*/ 1995201 w 8014260"/>
              <a:gd name="connsiteY11147" fmla="*/ 2626615 h 4925968"/>
              <a:gd name="connsiteX11148" fmla="*/ 2003499 w 8014260"/>
              <a:gd name="connsiteY11148" fmla="*/ 2639302 h 4925968"/>
              <a:gd name="connsiteX11149" fmla="*/ 1997053 w 8014260"/>
              <a:gd name="connsiteY11149" fmla="*/ 2643828 h 4925968"/>
              <a:gd name="connsiteX11150" fmla="*/ 1985532 w 8014260"/>
              <a:gd name="connsiteY11150" fmla="*/ 2629632 h 4925968"/>
              <a:gd name="connsiteX11151" fmla="*/ 1995201 w 8014260"/>
              <a:gd name="connsiteY11151" fmla="*/ 2626615 h 4925968"/>
              <a:gd name="connsiteX11152" fmla="*/ 5830330 w 8014260"/>
              <a:gd name="connsiteY11152" fmla="*/ 2624762 h 4925968"/>
              <a:gd name="connsiteX11153" fmla="*/ 5859133 w 8014260"/>
              <a:gd name="connsiteY11153" fmla="*/ 2631620 h 4925968"/>
              <a:gd name="connsiteX11154" fmla="*/ 5836913 w 8014260"/>
              <a:gd name="connsiteY11154" fmla="*/ 2644239 h 4925968"/>
              <a:gd name="connsiteX11155" fmla="*/ 5807836 w 8014260"/>
              <a:gd name="connsiteY11155" fmla="*/ 2636627 h 4925968"/>
              <a:gd name="connsiteX11156" fmla="*/ 5830330 w 8014260"/>
              <a:gd name="connsiteY11156" fmla="*/ 2624762 h 4925968"/>
              <a:gd name="connsiteX11157" fmla="*/ 7098580 w 8014260"/>
              <a:gd name="connsiteY11157" fmla="*/ 2624694 h 4925968"/>
              <a:gd name="connsiteX11158" fmla="*/ 7128276 w 8014260"/>
              <a:gd name="connsiteY11158" fmla="*/ 2643828 h 4925968"/>
              <a:gd name="connsiteX11159" fmla="*/ 7105576 w 8014260"/>
              <a:gd name="connsiteY11159" fmla="*/ 2658984 h 4925968"/>
              <a:gd name="connsiteX11160" fmla="*/ 7074989 w 8014260"/>
              <a:gd name="connsiteY11160" fmla="*/ 2640742 h 4925968"/>
              <a:gd name="connsiteX11161" fmla="*/ 7098580 w 8014260"/>
              <a:gd name="connsiteY11161" fmla="*/ 2624694 h 4925968"/>
              <a:gd name="connsiteX11162" fmla="*/ 2461955 w 8014260"/>
              <a:gd name="connsiteY11162" fmla="*/ 2624420 h 4925968"/>
              <a:gd name="connsiteX11163" fmla="*/ 2470528 w 8014260"/>
              <a:gd name="connsiteY11163" fmla="*/ 2641840 h 4925968"/>
              <a:gd name="connsiteX11164" fmla="*/ 2464219 w 8014260"/>
              <a:gd name="connsiteY11164" fmla="*/ 2649863 h 4925968"/>
              <a:gd name="connsiteX11165" fmla="*/ 2456332 w 8014260"/>
              <a:gd name="connsiteY11165" fmla="*/ 2641771 h 4925968"/>
              <a:gd name="connsiteX11166" fmla="*/ 2461955 w 8014260"/>
              <a:gd name="connsiteY11166" fmla="*/ 2624420 h 4925968"/>
              <a:gd name="connsiteX11167" fmla="*/ 5012060 w 8014260"/>
              <a:gd name="connsiteY11167" fmla="*/ 2624360 h 4925968"/>
              <a:gd name="connsiteX11168" fmla="*/ 5017589 w 8014260"/>
              <a:gd name="connsiteY11168" fmla="*/ 2624694 h 4925968"/>
              <a:gd name="connsiteX11169" fmla="*/ 5000718 w 8014260"/>
              <a:gd name="connsiteY11169" fmla="*/ 2629632 h 4925968"/>
              <a:gd name="connsiteX11170" fmla="*/ 4984259 w 8014260"/>
              <a:gd name="connsiteY11170" fmla="*/ 2631003 h 4925968"/>
              <a:gd name="connsiteX11171" fmla="*/ 4999690 w 8014260"/>
              <a:gd name="connsiteY11171" fmla="*/ 2626134 h 4925968"/>
              <a:gd name="connsiteX11172" fmla="*/ 5012060 w 8014260"/>
              <a:gd name="connsiteY11172" fmla="*/ 2624360 h 4925968"/>
              <a:gd name="connsiteX11173" fmla="*/ 2870829 w 8014260"/>
              <a:gd name="connsiteY11173" fmla="*/ 2624214 h 4925968"/>
              <a:gd name="connsiteX11174" fmla="*/ 2878167 w 8014260"/>
              <a:gd name="connsiteY11174" fmla="*/ 2637656 h 4925968"/>
              <a:gd name="connsiteX11175" fmla="*/ 2870555 w 8014260"/>
              <a:gd name="connsiteY11175" fmla="*/ 2645748 h 4925968"/>
              <a:gd name="connsiteX11176" fmla="*/ 2863286 w 8014260"/>
              <a:gd name="connsiteY11176" fmla="*/ 2632856 h 4925968"/>
              <a:gd name="connsiteX11177" fmla="*/ 2870829 w 8014260"/>
              <a:gd name="connsiteY11177" fmla="*/ 2624214 h 4925968"/>
              <a:gd name="connsiteX11178" fmla="*/ 634778 w 8014260"/>
              <a:gd name="connsiteY11178" fmla="*/ 2623940 h 4925968"/>
              <a:gd name="connsiteX11179" fmla="*/ 630529 w 8014260"/>
              <a:gd name="connsiteY11179" fmla="*/ 2629838 h 4925968"/>
              <a:gd name="connsiteX11180" fmla="*/ 624767 w 8014260"/>
              <a:gd name="connsiteY11180" fmla="*/ 2634638 h 4925968"/>
              <a:gd name="connsiteX11181" fmla="*/ 627716 w 8014260"/>
              <a:gd name="connsiteY11181" fmla="*/ 2630181 h 4925968"/>
              <a:gd name="connsiteX11182" fmla="*/ 634778 w 8014260"/>
              <a:gd name="connsiteY11182" fmla="*/ 2623940 h 4925968"/>
              <a:gd name="connsiteX11183" fmla="*/ 4558514 w 8014260"/>
              <a:gd name="connsiteY11183" fmla="*/ 2623254 h 4925968"/>
              <a:gd name="connsiteX11184" fmla="*/ 4572847 w 8014260"/>
              <a:gd name="connsiteY11184" fmla="*/ 2625791 h 4925968"/>
              <a:gd name="connsiteX11185" fmla="*/ 4560160 w 8014260"/>
              <a:gd name="connsiteY11185" fmla="*/ 2637793 h 4925968"/>
              <a:gd name="connsiteX11186" fmla="*/ 4547061 w 8014260"/>
              <a:gd name="connsiteY11186" fmla="*/ 2636147 h 4925968"/>
              <a:gd name="connsiteX11187" fmla="*/ 4558514 w 8014260"/>
              <a:gd name="connsiteY11187" fmla="*/ 2623254 h 4925968"/>
              <a:gd name="connsiteX11188" fmla="*/ 5618212 w 8014260"/>
              <a:gd name="connsiteY11188" fmla="*/ 2623117 h 4925968"/>
              <a:gd name="connsiteX11189" fmla="*/ 5644890 w 8014260"/>
              <a:gd name="connsiteY11189" fmla="*/ 2628398 h 4925968"/>
              <a:gd name="connsiteX11190" fmla="*/ 5623219 w 8014260"/>
              <a:gd name="connsiteY11190" fmla="*/ 2639027 h 4925968"/>
              <a:gd name="connsiteX11191" fmla="*/ 5595649 w 8014260"/>
              <a:gd name="connsiteY11191" fmla="*/ 2633678 h 4925968"/>
              <a:gd name="connsiteX11192" fmla="*/ 5618212 w 8014260"/>
              <a:gd name="connsiteY11192" fmla="*/ 2623117 h 4925968"/>
              <a:gd name="connsiteX11193" fmla="*/ 2325275 w 8014260"/>
              <a:gd name="connsiteY11193" fmla="*/ 2622911 h 4925968"/>
              <a:gd name="connsiteX11194" fmla="*/ 2338374 w 8014260"/>
              <a:gd name="connsiteY11194" fmla="*/ 2632512 h 4925968"/>
              <a:gd name="connsiteX11195" fmla="*/ 2330076 w 8014260"/>
              <a:gd name="connsiteY11195" fmla="*/ 2641976 h 4925968"/>
              <a:gd name="connsiteX11196" fmla="*/ 2320337 w 8014260"/>
              <a:gd name="connsiteY11196" fmla="*/ 2631826 h 4925968"/>
              <a:gd name="connsiteX11197" fmla="*/ 2325275 w 8014260"/>
              <a:gd name="connsiteY11197" fmla="*/ 2622911 h 4925968"/>
              <a:gd name="connsiteX11198" fmla="*/ 6541368 w 8014260"/>
              <a:gd name="connsiteY11198" fmla="*/ 2622500 h 4925968"/>
              <a:gd name="connsiteX11199" fmla="*/ 6572160 w 8014260"/>
              <a:gd name="connsiteY11199" fmla="*/ 2636353 h 4925968"/>
              <a:gd name="connsiteX11200" fmla="*/ 6547197 w 8014260"/>
              <a:gd name="connsiteY11200" fmla="*/ 2651509 h 4925968"/>
              <a:gd name="connsiteX11201" fmla="*/ 6518051 w 8014260"/>
              <a:gd name="connsiteY11201" fmla="*/ 2638067 h 4925968"/>
              <a:gd name="connsiteX11202" fmla="*/ 6541368 w 8014260"/>
              <a:gd name="connsiteY11202" fmla="*/ 2622500 h 4925968"/>
              <a:gd name="connsiteX11203" fmla="*/ 5050576 w 8014260"/>
              <a:gd name="connsiteY11203" fmla="*/ 2622499 h 4925968"/>
              <a:gd name="connsiteX11204" fmla="*/ 5028287 w 8014260"/>
              <a:gd name="connsiteY11204" fmla="*/ 2627094 h 4925968"/>
              <a:gd name="connsiteX11205" fmla="*/ 5011691 w 8014260"/>
              <a:gd name="connsiteY11205" fmla="*/ 2629700 h 4925968"/>
              <a:gd name="connsiteX11206" fmla="*/ 5032470 w 8014260"/>
              <a:gd name="connsiteY11206" fmla="*/ 2625242 h 4925968"/>
              <a:gd name="connsiteX11207" fmla="*/ 5050576 w 8014260"/>
              <a:gd name="connsiteY11207" fmla="*/ 2622499 h 4925968"/>
              <a:gd name="connsiteX11208" fmla="*/ 736277 w 8014260"/>
              <a:gd name="connsiteY11208" fmla="*/ 2622294 h 4925968"/>
              <a:gd name="connsiteX11209" fmla="*/ 727157 w 8014260"/>
              <a:gd name="connsiteY11209" fmla="*/ 2636421 h 4925968"/>
              <a:gd name="connsiteX11210" fmla="*/ 718104 w 8014260"/>
              <a:gd name="connsiteY11210" fmla="*/ 2643143 h 4925968"/>
              <a:gd name="connsiteX11211" fmla="*/ 724275 w 8014260"/>
              <a:gd name="connsiteY11211" fmla="*/ 2632170 h 4925968"/>
              <a:gd name="connsiteX11212" fmla="*/ 736277 w 8014260"/>
              <a:gd name="connsiteY11212" fmla="*/ 2622294 h 4925968"/>
              <a:gd name="connsiteX11213" fmla="*/ 5404379 w 8014260"/>
              <a:gd name="connsiteY11213" fmla="*/ 2622019 h 4925968"/>
              <a:gd name="connsiteX11214" fmla="*/ 5431468 w 8014260"/>
              <a:gd name="connsiteY11214" fmla="*/ 2625928 h 4925968"/>
              <a:gd name="connsiteX11215" fmla="*/ 5411375 w 8014260"/>
              <a:gd name="connsiteY11215" fmla="*/ 2634432 h 4925968"/>
              <a:gd name="connsiteX11216" fmla="*/ 5383874 w 8014260"/>
              <a:gd name="connsiteY11216" fmla="*/ 2629769 h 4925968"/>
              <a:gd name="connsiteX11217" fmla="*/ 5404379 w 8014260"/>
              <a:gd name="connsiteY11217" fmla="*/ 2622019 h 4925968"/>
              <a:gd name="connsiteX11218" fmla="*/ 4033192 w 8014260"/>
              <a:gd name="connsiteY11218" fmla="*/ 2621677 h 4925968"/>
              <a:gd name="connsiteX11219" fmla="*/ 4043067 w 8014260"/>
              <a:gd name="connsiteY11219" fmla="*/ 2622637 h 4925968"/>
              <a:gd name="connsiteX11220" fmla="*/ 4037443 w 8014260"/>
              <a:gd name="connsiteY11220" fmla="*/ 2628741 h 4925968"/>
              <a:gd name="connsiteX11221" fmla="*/ 4028459 w 8014260"/>
              <a:gd name="connsiteY11221" fmla="*/ 2629358 h 4925968"/>
              <a:gd name="connsiteX11222" fmla="*/ 4033192 w 8014260"/>
              <a:gd name="connsiteY11222" fmla="*/ 2621677 h 4925968"/>
              <a:gd name="connsiteX11223" fmla="*/ 5213051 w 8014260"/>
              <a:gd name="connsiteY11223" fmla="*/ 2620314 h 4925968"/>
              <a:gd name="connsiteX11224" fmla="*/ 5221408 w 8014260"/>
              <a:gd name="connsiteY11224" fmla="*/ 2622500 h 4925968"/>
              <a:gd name="connsiteX11225" fmla="*/ 5199531 w 8014260"/>
              <a:gd name="connsiteY11225" fmla="*/ 2630044 h 4925968"/>
              <a:gd name="connsiteX11226" fmla="*/ 5174980 w 8014260"/>
              <a:gd name="connsiteY11226" fmla="*/ 2628192 h 4925968"/>
              <a:gd name="connsiteX11227" fmla="*/ 5196720 w 8014260"/>
              <a:gd name="connsiteY11227" fmla="*/ 2620854 h 4925968"/>
              <a:gd name="connsiteX11228" fmla="*/ 5213051 w 8014260"/>
              <a:gd name="connsiteY11228" fmla="*/ 2620314 h 4925968"/>
              <a:gd name="connsiteX11229" fmla="*/ 5102628 w 8014260"/>
              <a:gd name="connsiteY11229" fmla="*/ 2619414 h 4925968"/>
              <a:gd name="connsiteX11230" fmla="*/ 5082329 w 8014260"/>
              <a:gd name="connsiteY11230" fmla="*/ 2622500 h 4925968"/>
              <a:gd name="connsiteX11231" fmla="*/ 5071424 w 8014260"/>
              <a:gd name="connsiteY11231" fmla="*/ 2624166 h 4925968"/>
              <a:gd name="connsiteX11232" fmla="*/ 5054416 w 8014260"/>
              <a:gd name="connsiteY11232" fmla="*/ 2629358 h 4925968"/>
              <a:gd name="connsiteX11233" fmla="*/ 5029865 w 8014260"/>
              <a:gd name="connsiteY11233" fmla="*/ 2631895 h 4925968"/>
              <a:gd name="connsiteX11234" fmla="*/ 5034708 w 8014260"/>
              <a:gd name="connsiteY11234" fmla="*/ 2629486 h 4925968"/>
              <a:gd name="connsiteX11235" fmla="*/ 5035311 w 8014260"/>
              <a:gd name="connsiteY11235" fmla="*/ 2629346 h 4925968"/>
              <a:gd name="connsiteX11236" fmla="*/ 5040562 w 8014260"/>
              <a:gd name="connsiteY11236" fmla="*/ 2628261 h 4925968"/>
              <a:gd name="connsiteX11237" fmla="*/ 5038716 w 8014260"/>
              <a:gd name="connsiteY11237" fmla="*/ 2628553 h 4925968"/>
              <a:gd name="connsiteX11238" fmla="*/ 5049684 w 8014260"/>
              <a:gd name="connsiteY11238" fmla="*/ 2625998 h 4925968"/>
              <a:gd name="connsiteX11239" fmla="*/ 5073961 w 8014260"/>
              <a:gd name="connsiteY11239" fmla="*/ 2623392 h 4925968"/>
              <a:gd name="connsiteX11240" fmla="*/ 5071951 w 8014260"/>
              <a:gd name="connsiteY11240" fmla="*/ 2624005 h 4925968"/>
              <a:gd name="connsiteX11241" fmla="*/ 5085003 w 8014260"/>
              <a:gd name="connsiteY11241" fmla="*/ 2621814 h 4925968"/>
              <a:gd name="connsiteX11242" fmla="*/ 5102628 w 8014260"/>
              <a:gd name="connsiteY11242" fmla="*/ 2619414 h 4925968"/>
              <a:gd name="connsiteX11243" fmla="*/ 5061755 w 8014260"/>
              <a:gd name="connsiteY11243" fmla="*/ 2618933 h 4925968"/>
              <a:gd name="connsiteX11244" fmla="*/ 5044266 w 8014260"/>
              <a:gd name="connsiteY11244" fmla="*/ 2622499 h 4925968"/>
              <a:gd name="connsiteX11245" fmla="*/ 5020195 w 8014260"/>
              <a:gd name="connsiteY11245" fmla="*/ 2626751 h 4925968"/>
              <a:gd name="connsiteX11246" fmla="*/ 5039534 w 8014260"/>
              <a:gd name="connsiteY11246" fmla="*/ 2622842 h 4925968"/>
              <a:gd name="connsiteX11247" fmla="*/ 5061755 w 8014260"/>
              <a:gd name="connsiteY11247" fmla="*/ 2618933 h 4925968"/>
              <a:gd name="connsiteX11248" fmla="*/ 5139705 w 8014260"/>
              <a:gd name="connsiteY11248" fmla="*/ 2618685 h 4925968"/>
              <a:gd name="connsiteX11249" fmla="*/ 5147411 w 8014260"/>
              <a:gd name="connsiteY11249" fmla="*/ 2619756 h 4925968"/>
              <a:gd name="connsiteX11250" fmla="*/ 5127523 w 8014260"/>
              <a:gd name="connsiteY11250" fmla="*/ 2626271 h 4925968"/>
              <a:gd name="connsiteX11251" fmla="*/ 5102697 w 8014260"/>
              <a:gd name="connsiteY11251" fmla="*/ 2626409 h 4925968"/>
              <a:gd name="connsiteX11252" fmla="*/ 5123819 w 8014260"/>
              <a:gd name="connsiteY11252" fmla="*/ 2620030 h 4925968"/>
              <a:gd name="connsiteX11253" fmla="*/ 5139705 w 8014260"/>
              <a:gd name="connsiteY11253" fmla="*/ 2618685 h 4925968"/>
              <a:gd name="connsiteX11254" fmla="*/ 6958814 w 8014260"/>
              <a:gd name="connsiteY11254" fmla="*/ 2617288 h 4925968"/>
              <a:gd name="connsiteX11255" fmla="*/ 6989949 w 8014260"/>
              <a:gd name="connsiteY11255" fmla="*/ 2635530 h 4925968"/>
              <a:gd name="connsiteX11256" fmla="*/ 6965466 w 8014260"/>
              <a:gd name="connsiteY11256" fmla="*/ 2650001 h 4925968"/>
              <a:gd name="connsiteX11257" fmla="*/ 6936045 w 8014260"/>
              <a:gd name="connsiteY11257" fmla="*/ 2632650 h 4925968"/>
              <a:gd name="connsiteX11258" fmla="*/ 6958814 w 8014260"/>
              <a:gd name="connsiteY11258" fmla="*/ 2617288 h 4925968"/>
              <a:gd name="connsiteX11259" fmla="*/ 6680860 w 8014260"/>
              <a:gd name="connsiteY11259" fmla="*/ 2616945 h 4925968"/>
              <a:gd name="connsiteX11260" fmla="*/ 6711721 w 8014260"/>
              <a:gd name="connsiteY11260" fmla="*/ 2632101 h 4925968"/>
              <a:gd name="connsiteX11261" fmla="*/ 6686826 w 8014260"/>
              <a:gd name="connsiteY11261" fmla="*/ 2646915 h 4925968"/>
              <a:gd name="connsiteX11262" fmla="*/ 6657611 w 8014260"/>
              <a:gd name="connsiteY11262" fmla="*/ 2632376 h 4925968"/>
              <a:gd name="connsiteX11263" fmla="*/ 6680860 w 8014260"/>
              <a:gd name="connsiteY11263" fmla="*/ 2616945 h 4925968"/>
              <a:gd name="connsiteX11264" fmla="*/ 3207008 w 8014260"/>
              <a:gd name="connsiteY11264" fmla="*/ 2615779 h 4925968"/>
              <a:gd name="connsiteX11265" fmla="*/ 3214346 w 8014260"/>
              <a:gd name="connsiteY11265" fmla="*/ 2632238 h 4925968"/>
              <a:gd name="connsiteX11266" fmla="*/ 3206185 w 8014260"/>
              <a:gd name="connsiteY11266" fmla="*/ 2638822 h 4925968"/>
              <a:gd name="connsiteX11267" fmla="*/ 3200973 w 8014260"/>
              <a:gd name="connsiteY11267" fmla="*/ 2626477 h 4925968"/>
              <a:gd name="connsiteX11268" fmla="*/ 3207008 w 8014260"/>
              <a:gd name="connsiteY11268" fmla="*/ 2615779 h 4925968"/>
              <a:gd name="connsiteX11269" fmla="*/ 6184889 w 8014260"/>
              <a:gd name="connsiteY11269" fmla="*/ 2615299 h 4925968"/>
              <a:gd name="connsiteX11270" fmla="*/ 6214310 w 8014260"/>
              <a:gd name="connsiteY11270" fmla="*/ 2624626 h 4925968"/>
              <a:gd name="connsiteX11271" fmla="*/ 6191815 w 8014260"/>
              <a:gd name="connsiteY11271" fmla="*/ 2639988 h 4925968"/>
              <a:gd name="connsiteX11272" fmla="*/ 6162600 w 8014260"/>
              <a:gd name="connsiteY11272" fmla="*/ 2630112 h 4925968"/>
              <a:gd name="connsiteX11273" fmla="*/ 6184889 w 8014260"/>
              <a:gd name="connsiteY11273" fmla="*/ 2615299 h 4925968"/>
              <a:gd name="connsiteX11274" fmla="*/ 6820214 w 8014260"/>
              <a:gd name="connsiteY11274" fmla="*/ 2614956 h 4925968"/>
              <a:gd name="connsiteX11275" fmla="*/ 6851006 w 8014260"/>
              <a:gd name="connsiteY11275" fmla="*/ 2631621 h 4925968"/>
              <a:gd name="connsiteX11276" fmla="*/ 6826180 w 8014260"/>
              <a:gd name="connsiteY11276" fmla="*/ 2646228 h 4925968"/>
              <a:gd name="connsiteX11277" fmla="*/ 6797034 w 8014260"/>
              <a:gd name="connsiteY11277" fmla="*/ 2630249 h 4925968"/>
              <a:gd name="connsiteX11278" fmla="*/ 6820214 w 8014260"/>
              <a:gd name="connsiteY11278" fmla="*/ 2614956 h 4925968"/>
              <a:gd name="connsiteX11279" fmla="*/ 5112434 w 8014260"/>
              <a:gd name="connsiteY11279" fmla="*/ 2614956 h 4925968"/>
              <a:gd name="connsiteX11280" fmla="*/ 5092135 w 8014260"/>
              <a:gd name="connsiteY11280" fmla="*/ 2618453 h 4925968"/>
              <a:gd name="connsiteX11281" fmla="*/ 5082727 w 8014260"/>
              <a:gd name="connsiteY11281" fmla="*/ 2619603 h 4925968"/>
              <a:gd name="connsiteX11282" fmla="*/ 5073824 w 8014260"/>
              <a:gd name="connsiteY11282" fmla="*/ 2621471 h 4925968"/>
              <a:gd name="connsiteX11283" fmla="*/ 5056610 w 8014260"/>
              <a:gd name="connsiteY11283" fmla="*/ 2623254 h 4925968"/>
              <a:gd name="connsiteX11284" fmla="*/ 5073412 w 8014260"/>
              <a:gd name="connsiteY11284" fmla="*/ 2619345 h 4925968"/>
              <a:gd name="connsiteX11285" fmla="*/ 5087089 w 8014260"/>
              <a:gd name="connsiteY11285" fmla="*/ 2618247 h 4925968"/>
              <a:gd name="connsiteX11286" fmla="*/ 5094192 w 8014260"/>
              <a:gd name="connsiteY11286" fmla="*/ 2616945 h 4925968"/>
              <a:gd name="connsiteX11287" fmla="*/ 5112434 w 8014260"/>
              <a:gd name="connsiteY11287" fmla="*/ 2614956 h 4925968"/>
              <a:gd name="connsiteX11288" fmla="*/ 4119053 w 8014260"/>
              <a:gd name="connsiteY11288" fmla="*/ 2614544 h 4925968"/>
              <a:gd name="connsiteX11289" fmla="*/ 4109932 w 8014260"/>
              <a:gd name="connsiteY11289" fmla="*/ 2622362 h 4925968"/>
              <a:gd name="connsiteX11290" fmla="*/ 4100468 w 8014260"/>
              <a:gd name="connsiteY11290" fmla="*/ 2624557 h 4925968"/>
              <a:gd name="connsiteX11291" fmla="*/ 4106572 w 8014260"/>
              <a:gd name="connsiteY11291" fmla="*/ 2618179 h 4925968"/>
              <a:gd name="connsiteX11292" fmla="*/ 4119053 w 8014260"/>
              <a:gd name="connsiteY11292" fmla="*/ 2614544 h 4925968"/>
              <a:gd name="connsiteX11293" fmla="*/ 1793028 w 8014260"/>
              <a:gd name="connsiteY11293" fmla="*/ 2614270 h 4925968"/>
              <a:gd name="connsiteX11294" fmla="*/ 1798996 w 8014260"/>
              <a:gd name="connsiteY11294" fmla="*/ 2615916 h 4925968"/>
              <a:gd name="connsiteX11295" fmla="*/ 1810377 w 8014260"/>
              <a:gd name="connsiteY11295" fmla="*/ 2630317 h 4925968"/>
              <a:gd name="connsiteX11296" fmla="*/ 1798720 w 8014260"/>
              <a:gd name="connsiteY11296" fmla="*/ 2631003 h 4925968"/>
              <a:gd name="connsiteX11297" fmla="*/ 1790558 w 8014260"/>
              <a:gd name="connsiteY11297" fmla="*/ 2618590 h 4925968"/>
              <a:gd name="connsiteX11298" fmla="*/ 1793028 w 8014260"/>
              <a:gd name="connsiteY11298" fmla="*/ 2614270 h 4925968"/>
              <a:gd name="connsiteX11299" fmla="*/ 2597058 w 8014260"/>
              <a:gd name="connsiteY11299" fmla="*/ 2613859 h 4925968"/>
              <a:gd name="connsiteX11300" fmla="*/ 2605630 w 8014260"/>
              <a:gd name="connsiteY11300" fmla="*/ 2630455 h 4925968"/>
              <a:gd name="connsiteX11301" fmla="*/ 2599321 w 8014260"/>
              <a:gd name="connsiteY11301" fmla="*/ 2639439 h 4925968"/>
              <a:gd name="connsiteX11302" fmla="*/ 2591434 w 8014260"/>
              <a:gd name="connsiteY11302" fmla="*/ 2632307 h 4925968"/>
              <a:gd name="connsiteX11303" fmla="*/ 2597058 w 8014260"/>
              <a:gd name="connsiteY11303" fmla="*/ 2613859 h 4925968"/>
              <a:gd name="connsiteX11304" fmla="*/ 1479481 w 8014260"/>
              <a:gd name="connsiteY11304" fmla="*/ 2613447 h 4925968"/>
              <a:gd name="connsiteX11305" fmla="*/ 1490179 w 8014260"/>
              <a:gd name="connsiteY11305" fmla="*/ 2625174 h 4925968"/>
              <a:gd name="connsiteX11306" fmla="*/ 1480441 w 8014260"/>
              <a:gd name="connsiteY11306" fmla="*/ 2626135 h 4925968"/>
              <a:gd name="connsiteX11307" fmla="*/ 1469539 w 8014260"/>
              <a:gd name="connsiteY11307" fmla="*/ 2614613 h 4925968"/>
              <a:gd name="connsiteX11308" fmla="*/ 1479481 w 8014260"/>
              <a:gd name="connsiteY11308" fmla="*/ 2613447 h 4925968"/>
              <a:gd name="connsiteX11309" fmla="*/ 2735178 w 8014260"/>
              <a:gd name="connsiteY11309" fmla="*/ 2612419 h 4925968"/>
              <a:gd name="connsiteX11310" fmla="*/ 2741693 w 8014260"/>
              <a:gd name="connsiteY11310" fmla="*/ 2620580 h 4925968"/>
              <a:gd name="connsiteX11311" fmla="*/ 2732778 w 8014260"/>
              <a:gd name="connsiteY11311" fmla="*/ 2631072 h 4925968"/>
              <a:gd name="connsiteX11312" fmla="*/ 2726468 w 8014260"/>
              <a:gd name="connsiteY11312" fmla="*/ 2620374 h 4925968"/>
              <a:gd name="connsiteX11313" fmla="*/ 2735178 w 8014260"/>
              <a:gd name="connsiteY11313" fmla="*/ 2612419 h 4925968"/>
              <a:gd name="connsiteX11314" fmla="*/ 7658193 w 8014260"/>
              <a:gd name="connsiteY11314" fmla="*/ 2612418 h 4925968"/>
              <a:gd name="connsiteX11315" fmla="*/ 7634739 w 8014260"/>
              <a:gd name="connsiteY11315" fmla="*/ 2687925 h 4925968"/>
              <a:gd name="connsiteX11316" fmla="*/ 7601888 w 8014260"/>
              <a:gd name="connsiteY11316" fmla="*/ 2753762 h 4925968"/>
              <a:gd name="connsiteX11317" fmla="*/ 7625480 w 8014260"/>
              <a:gd name="connsiteY11317" fmla="*/ 2680244 h 4925968"/>
              <a:gd name="connsiteX11318" fmla="*/ 7658193 w 8014260"/>
              <a:gd name="connsiteY11318" fmla="*/ 2612418 h 4925968"/>
              <a:gd name="connsiteX11319" fmla="*/ 5333126 w 8014260"/>
              <a:gd name="connsiteY11319" fmla="*/ 2612076 h 4925968"/>
              <a:gd name="connsiteX11320" fmla="*/ 5357266 w 8014260"/>
              <a:gd name="connsiteY11320" fmla="*/ 2615162 h 4925968"/>
              <a:gd name="connsiteX11321" fmla="*/ 5334223 w 8014260"/>
              <a:gd name="connsiteY11321" fmla="*/ 2621060 h 4925968"/>
              <a:gd name="connsiteX11322" fmla="*/ 5310220 w 8014260"/>
              <a:gd name="connsiteY11322" fmla="*/ 2617356 h 4925968"/>
              <a:gd name="connsiteX11323" fmla="*/ 5333126 w 8014260"/>
              <a:gd name="connsiteY11323" fmla="*/ 2612076 h 4925968"/>
              <a:gd name="connsiteX11324" fmla="*/ 4274936 w 8014260"/>
              <a:gd name="connsiteY11324" fmla="*/ 2611938 h 4925968"/>
              <a:gd name="connsiteX11325" fmla="*/ 4266089 w 8014260"/>
              <a:gd name="connsiteY11325" fmla="*/ 2619962 h 4925968"/>
              <a:gd name="connsiteX11326" fmla="*/ 4254773 w 8014260"/>
              <a:gd name="connsiteY11326" fmla="*/ 2622225 h 4925968"/>
              <a:gd name="connsiteX11327" fmla="*/ 4264855 w 8014260"/>
              <a:gd name="connsiteY11327" fmla="*/ 2614064 h 4925968"/>
              <a:gd name="connsiteX11328" fmla="*/ 4274936 w 8014260"/>
              <a:gd name="connsiteY11328" fmla="*/ 2611938 h 4925968"/>
              <a:gd name="connsiteX11329" fmla="*/ 5559166 w 8014260"/>
              <a:gd name="connsiteY11329" fmla="*/ 2611578 h 4925968"/>
              <a:gd name="connsiteX11330" fmla="*/ 5568424 w 8014260"/>
              <a:gd name="connsiteY11330" fmla="*/ 2615024 h 4925968"/>
              <a:gd name="connsiteX11331" fmla="*/ 5548329 w 8014260"/>
              <a:gd name="connsiteY11331" fmla="*/ 2623802 h 4925968"/>
              <a:gd name="connsiteX11332" fmla="*/ 5520692 w 8014260"/>
              <a:gd name="connsiteY11332" fmla="*/ 2619825 h 4925968"/>
              <a:gd name="connsiteX11333" fmla="*/ 5541266 w 8014260"/>
              <a:gd name="connsiteY11333" fmla="*/ 2611732 h 4925968"/>
              <a:gd name="connsiteX11334" fmla="*/ 5559166 w 8014260"/>
              <a:gd name="connsiteY11334" fmla="*/ 2611578 h 4925968"/>
              <a:gd name="connsiteX11335" fmla="*/ 5123956 w 8014260"/>
              <a:gd name="connsiteY11335" fmla="*/ 2609469 h 4925968"/>
              <a:gd name="connsiteX11336" fmla="*/ 5100501 w 8014260"/>
              <a:gd name="connsiteY11336" fmla="*/ 2613172 h 4925968"/>
              <a:gd name="connsiteX11337" fmla="*/ 5083082 w 8014260"/>
              <a:gd name="connsiteY11337" fmla="*/ 2615504 h 4925968"/>
              <a:gd name="connsiteX11338" fmla="*/ 5106331 w 8014260"/>
              <a:gd name="connsiteY11338" fmla="*/ 2611664 h 4925968"/>
              <a:gd name="connsiteX11339" fmla="*/ 5123956 w 8014260"/>
              <a:gd name="connsiteY11339" fmla="*/ 2609469 h 4925968"/>
              <a:gd name="connsiteX11340" fmla="*/ 5972222 w 8014260"/>
              <a:gd name="connsiteY11340" fmla="*/ 2609195 h 4925968"/>
              <a:gd name="connsiteX11341" fmla="*/ 5997872 w 8014260"/>
              <a:gd name="connsiteY11341" fmla="*/ 2616808 h 4925968"/>
              <a:gd name="connsiteX11342" fmla="*/ 5975172 w 8014260"/>
              <a:gd name="connsiteY11342" fmla="*/ 2629358 h 4925968"/>
              <a:gd name="connsiteX11343" fmla="*/ 5946505 w 8014260"/>
              <a:gd name="connsiteY11343" fmla="*/ 2621471 h 4925968"/>
              <a:gd name="connsiteX11344" fmla="*/ 5972222 w 8014260"/>
              <a:gd name="connsiteY11344" fmla="*/ 2609195 h 4925968"/>
              <a:gd name="connsiteX11345" fmla="*/ 5135615 w 8014260"/>
              <a:gd name="connsiteY11345" fmla="*/ 2609195 h 4925968"/>
              <a:gd name="connsiteX11346" fmla="*/ 5114287 w 8014260"/>
              <a:gd name="connsiteY11346" fmla="*/ 2613309 h 4925968"/>
              <a:gd name="connsiteX11347" fmla="*/ 5092616 w 8014260"/>
              <a:gd name="connsiteY11347" fmla="*/ 2615641 h 4925968"/>
              <a:gd name="connsiteX11348" fmla="*/ 5112161 w 8014260"/>
              <a:gd name="connsiteY11348" fmla="*/ 2611732 h 4925968"/>
              <a:gd name="connsiteX11349" fmla="*/ 5135615 w 8014260"/>
              <a:gd name="connsiteY11349" fmla="*/ 2609195 h 4925968"/>
              <a:gd name="connsiteX11350" fmla="*/ 4484242 w 8014260"/>
              <a:gd name="connsiteY11350" fmla="*/ 2609127 h 4925968"/>
              <a:gd name="connsiteX11351" fmla="*/ 4498438 w 8014260"/>
              <a:gd name="connsiteY11351" fmla="*/ 2612967 h 4925968"/>
              <a:gd name="connsiteX11352" fmla="*/ 4487397 w 8014260"/>
              <a:gd name="connsiteY11352" fmla="*/ 2625723 h 4925968"/>
              <a:gd name="connsiteX11353" fmla="*/ 4473475 w 8014260"/>
              <a:gd name="connsiteY11353" fmla="*/ 2621951 h 4925968"/>
              <a:gd name="connsiteX11354" fmla="*/ 4484242 w 8014260"/>
              <a:gd name="connsiteY11354" fmla="*/ 2609127 h 4925968"/>
              <a:gd name="connsiteX11355" fmla="*/ 5756333 w 8014260"/>
              <a:gd name="connsiteY11355" fmla="*/ 2609058 h 4925968"/>
              <a:gd name="connsiteX11356" fmla="*/ 5782804 w 8014260"/>
              <a:gd name="connsiteY11356" fmla="*/ 2614339 h 4925968"/>
              <a:gd name="connsiteX11357" fmla="*/ 5757910 w 8014260"/>
              <a:gd name="connsiteY11357" fmla="*/ 2625311 h 4925968"/>
              <a:gd name="connsiteX11358" fmla="*/ 5733016 w 8014260"/>
              <a:gd name="connsiteY11358" fmla="*/ 2619002 h 4925968"/>
              <a:gd name="connsiteX11359" fmla="*/ 5756333 w 8014260"/>
              <a:gd name="connsiteY11359" fmla="*/ 2609058 h 4925968"/>
              <a:gd name="connsiteX11360" fmla="*/ 3959125 w 8014260"/>
              <a:gd name="connsiteY11360" fmla="*/ 2605972 h 4925968"/>
              <a:gd name="connsiteX11361" fmla="*/ 3968932 w 8014260"/>
              <a:gd name="connsiteY11361" fmla="*/ 2612693 h 4925968"/>
              <a:gd name="connsiteX11362" fmla="*/ 3963720 w 8014260"/>
              <a:gd name="connsiteY11362" fmla="*/ 2620717 h 4925968"/>
              <a:gd name="connsiteX11363" fmla="*/ 3955491 w 8014260"/>
              <a:gd name="connsiteY11363" fmla="*/ 2620511 h 4925968"/>
              <a:gd name="connsiteX11364" fmla="*/ 3959125 w 8014260"/>
              <a:gd name="connsiteY11364" fmla="*/ 2605972 h 4925968"/>
              <a:gd name="connsiteX11365" fmla="*/ 532662 w 8014260"/>
              <a:gd name="connsiteY11365" fmla="*/ 2605286 h 4925968"/>
              <a:gd name="connsiteX11366" fmla="*/ 531153 w 8014260"/>
              <a:gd name="connsiteY11366" fmla="*/ 2608098 h 4925968"/>
              <a:gd name="connsiteX11367" fmla="*/ 529576 w 8014260"/>
              <a:gd name="connsiteY11367" fmla="*/ 2608372 h 4925968"/>
              <a:gd name="connsiteX11368" fmla="*/ 530811 w 8014260"/>
              <a:gd name="connsiteY11368" fmla="*/ 2605697 h 4925968"/>
              <a:gd name="connsiteX11369" fmla="*/ 532662 w 8014260"/>
              <a:gd name="connsiteY11369" fmla="*/ 2605286 h 4925968"/>
              <a:gd name="connsiteX11370" fmla="*/ 5237730 w 8014260"/>
              <a:gd name="connsiteY11370" fmla="*/ 2605217 h 4925968"/>
              <a:gd name="connsiteX11371" fmla="*/ 5217430 w 8014260"/>
              <a:gd name="connsiteY11371" fmla="*/ 2606726 h 4925968"/>
              <a:gd name="connsiteX11372" fmla="*/ 5201452 w 8014260"/>
              <a:gd name="connsiteY11372" fmla="*/ 2608029 h 4925968"/>
              <a:gd name="connsiteX11373" fmla="*/ 5219968 w 8014260"/>
              <a:gd name="connsiteY11373" fmla="*/ 2606315 h 4925968"/>
              <a:gd name="connsiteX11374" fmla="*/ 5237730 w 8014260"/>
              <a:gd name="connsiteY11374" fmla="*/ 2605217 h 4925968"/>
              <a:gd name="connsiteX11375" fmla="*/ 5258647 w 8014260"/>
              <a:gd name="connsiteY11375" fmla="*/ 2605012 h 4925968"/>
              <a:gd name="connsiteX11376" fmla="*/ 5282514 w 8014260"/>
              <a:gd name="connsiteY11376" fmla="*/ 2607138 h 4925968"/>
              <a:gd name="connsiteX11377" fmla="*/ 5262419 w 8014260"/>
              <a:gd name="connsiteY11377" fmla="*/ 2611115 h 4925968"/>
              <a:gd name="connsiteX11378" fmla="*/ 5237456 w 8014260"/>
              <a:gd name="connsiteY11378" fmla="*/ 2609401 h 4925968"/>
              <a:gd name="connsiteX11379" fmla="*/ 5258647 w 8014260"/>
              <a:gd name="connsiteY11379" fmla="*/ 2605012 h 4925968"/>
              <a:gd name="connsiteX11380" fmla="*/ 620513 w 8014260"/>
              <a:gd name="connsiteY11380" fmla="*/ 2604943 h 4925968"/>
              <a:gd name="connsiteX11381" fmla="*/ 613724 w 8014260"/>
              <a:gd name="connsiteY11381" fmla="*/ 2610772 h 4925968"/>
              <a:gd name="connsiteX11382" fmla="*/ 613656 w 8014260"/>
              <a:gd name="connsiteY11382" fmla="*/ 2609812 h 4925968"/>
              <a:gd name="connsiteX11383" fmla="*/ 617976 w 8014260"/>
              <a:gd name="connsiteY11383" fmla="*/ 2605766 h 4925968"/>
              <a:gd name="connsiteX11384" fmla="*/ 620513 w 8014260"/>
              <a:gd name="connsiteY11384" fmla="*/ 2604943 h 4925968"/>
              <a:gd name="connsiteX11385" fmla="*/ 5208370 w 8014260"/>
              <a:gd name="connsiteY11385" fmla="*/ 2604722 h 4925968"/>
              <a:gd name="connsiteX11386" fmla="*/ 5208652 w 8014260"/>
              <a:gd name="connsiteY11386" fmla="*/ 2604738 h 4925968"/>
              <a:gd name="connsiteX11387" fmla="*/ 5188970 w 8014260"/>
              <a:gd name="connsiteY11387" fmla="*/ 2608921 h 4925968"/>
              <a:gd name="connsiteX11388" fmla="*/ 5174535 w 8014260"/>
              <a:gd name="connsiteY11388" fmla="*/ 2609443 h 4925968"/>
              <a:gd name="connsiteX11389" fmla="*/ 5156719 w 8014260"/>
              <a:gd name="connsiteY11389" fmla="*/ 2611762 h 4925968"/>
              <a:gd name="connsiteX11390" fmla="*/ 5164076 w 8014260"/>
              <a:gd name="connsiteY11390" fmla="*/ 2611115 h 4925968"/>
              <a:gd name="connsiteX11391" fmla="*/ 5148988 w 8014260"/>
              <a:gd name="connsiteY11391" fmla="*/ 2613173 h 4925968"/>
              <a:gd name="connsiteX11392" fmla="*/ 5128688 w 8014260"/>
              <a:gd name="connsiteY11392" fmla="*/ 2615299 h 4925968"/>
              <a:gd name="connsiteX11393" fmla="*/ 5143301 w 8014260"/>
              <a:gd name="connsiteY11393" fmla="*/ 2613074 h 4925968"/>
              <a:gd name="connsiteX11394" fmla="*/ 5137878 w 8014260"/>
              <a:gd name="connsiteY11394" fmla="*/ 2613584 h 4925968"/>
              <a:gd name="connsiteX11395" fmla="*/ 5158109 w 8014260"/>
              <a:gd name="connsiteY11395" fmla="*/ 2610703 h 4925968"/>
              <a:gd name="connsiteX11396" fmla="*/ 5173526 w 8014260"/>
              <a:gd name="connsiteY11396" fmla="*/ 2609480 h 4925968"/>
              <a:gd name="connsiteX11397" fmla="*/ 5164350 w 8014260"/>
              <a:gd name="connsiteY11397" fmla="*/ 2609812 h 4925968"/>
              <a:gd name="connsiteX11398" fmla="*/ 5184238 w 8014260"/>
              <a:gd name="connsiteY11398" fmla="*/ 2605698 h 4925968"/>
              <a:gd name="connsiteX11399" fmla="*/ 5194032 w 8014260"/>
              <a:gd name="connsiteY11399" fmla="*/ 2604861 h 4925968"/>
              <a:gd name="connsiteX11400" fmla="*/ 5191576 w 8014260"/>
              <a:gd name="connsiteY11400" fmla="*/ 2605286 h 4925968"/>
              <a:gd name="connsiteX11401" fmla="*/ 5185404 w 8014260"/>
              <a:gd name="connsiteY11401" fmla="*/ 2603983 h 4925968"/>
              <a:gd name="connsiteX11402" fmla="*/ 5163390 w 8014260"/>
              <a:gd name="connsiteY11402" fmla="*/ 2606932 h 4925968"/>
              <a:gd name="connsiteX11403" fmla="*/ 5146108 w 8014260"/>
              <a:gd name="connsiteY11403" fmla="*/ 2608303 h 4925968"/>
              <a:gd name="connsiteX11404" fmla="*/ 5166819 w 8014260"/>
              <a:gd name="connsiteY11404" fmla="*/ 2605286 h 4925968"/>
              <a:gd name="connsiteX11405" fmla="*/ 5185404 w 8014260"/>
              <a:gd name="connsiteY11405" fmla="*/ 2603983 h 4925968"/>
              <a:gd name="connsiteX11406" fmla="*/ 5485210 w 8014260"/>
              <a:gd name="connsiteY11406" fmla="*/ 2603571 h 4925968"/>
              <a:gd name="connsiteX11407" fmla="*/ 5493876 w 8014260"/>
              <a:gd name="connsiteY11407" fmla="*/ 2606040 h 4925968"/>
              <a:gd name="connsiteX11408" fmla="*/ 5473234 w 8014260"/>
              <a:gd name="connsiteY11408" fmla="*/ 2612349 h 4925968"/>
              <a:gd name="connsiteX11409" fmla="*/ 5446625 w 8014260"/>
              <a:gd name="connsiteY11409" fmla="*/ 2609469 h 4925968"/>
              <a:gd name="connsiteX11410" fmla="*/ 5467130 w 8014260"/>
              <a:gd name="connsiteY11410" fmla="*/ 2603777 h 4925968"/>
              <a:gd name="connsiteX11411" fmla="*/ 5485210 w 8014260"/>
              <a:gd name="connsiteY11411" fmla="*/ 2603571 h 4925968"/>
              <a:gd name="connsiteX11412" fmla="*/ 5152212 w 8014260"/>
              <a:gd name="connsiteY11412" fmla="*/ 2603160 h 4925968"/>
              <a:gd name="connsiteX11413" fmla="*/ 5137878 w 8014260"/>
              <a:gd name="connsiteY11413" fmla="*/ 2607001 h 4925968"/>
              <a:gd name="connsiteX11414" fmla="*/ 5119225 w 8014260"/>
              <a:gd name="connsiteY11414" fmla="*/ 2607686 h 4925968"/>
              <a:gd name="connsiteX11415" fmla="*/ 5132117 w 8014260"/>
              <a:gd name="connsiteY11415" fmla="*/ 2603915 h 4925968"/>
              <a:gd name="connsiteX11416" fmla="*/ 5152212 w 8014260"/>
              <a:gd name="connsiteY11416" fmla="*/ 2603160 h 4925968"/>
              <a:gd name="connsiteX11417" fmla="*/ 4987756 w 8014260"/>
              <a:gd name="connsiteY11417" fmla="*/ 2603092 h 4925968"/>
              <a:gd name="connsiteX11418" fmla="*/ 5004490 w 8014260"/>
              <a:gd name="connsiteY11418" fmla="*/ 2603434 h 4925968"/>
              <a:gd name="connsiteX11419" fmla="*/ 4991665 w 8014260"/>
              <a:gd name="connsiteY11419" fmla="*/ 2609881 h 4925968"/>
              <a:gd name="connsiteX11420" fmla="*/ 4974178 w 8014260"/>
              <a:gd name="connsiteY11420" fmla="*/ 2610430 h 4925968"/>
              <a:gd name="connsiteX11421" fmla="*/ 4987756 w 8014260"/>
              <a:gd name="connsiteY11421" fmla="*/ 2603092 h 4925968"/>
              <a:gd name="connsiteX11422" fmla="*/ 5072555 w 8014260"/>
              <a:gd name="connsiteY11422" fmla="*/ 2602997 h 4925968"/>
              <a:gd name="connsiteX11423" fmla="*/ 5078076 w 8014260"/>
              <a:gd name="connsiteY11423" fmla="*/ 2604326 h 4925968"/>
              <a:gd name="connsiteX11424" fmla="*/ 5062851 w 8014260"/>
              <a:gd name="connsiteY11424" fmla="*/ 2609264 h 4925968"/>
              <a:gd name="connsiteX11425" fmla="*/ 5046392 w 8014260"/>
              <a:gd name="connsiteY11425" fmla="*/ 2609538 h 4925968"/>
              <a:gd name="connsiteX11426" fmla="*/ 5060245 w 8014260"/>
              <a:gd name="connsiteY11426" fmla="*/ 2604189 h 4925968"/>
              <a:gd name="connsiteX11427" fmla="*/ 5072555 w 8014260"/>
              <a:gd name="connsiteY11427" fmla="*/ 2602997 h 4925968"/>
              <a:gd name="connsiteX11428" fmla="*/ 4348728 w 8014260"/>
              <a:gd name="connsiteY11428" fmla="*/ 2602749 h 4925968"/>
              <a:gd name="connsiteX11429" fmla="*/ 4338304 w 8014260"/>
              <a:gd name="connsiteY11429" fmla="*/ 2612144 h 4925968"/>
              <a:gd name="connsiteX11430" fmla="*/ 4326989 w 8014260"/>
              <a:gd name="connsiteY11430" fmla="*/ 2613173 h 4925968"/>
              <a:gd name="connsiteX11431" fmla="*/ 4335904 w 8014260"/>
              <a:gd name="connsiteY11431" fmla="*/ 2604052 h 4925968"/>
              <a:gd name="connsiteX11432" fmla="*/ 4348728 w 8014260"/>
              <a:gd name="connsiteY11432" fmla="*/ 2602749 h 4925968"/>
              <a:gd name="connsiteX11433" fmla="*/ 6324518 w 8014260"/>
              <a:gd name="connsiteY11433" fmla="*/ 2602337 h 4925968"/>
              <a:gd name="connsiteX11434" fmla="*/ 6353801 w 8014260"/>
              <a:gd name="connsiteY11434" fmla="*/ 2612487 h 4925968"/>
              <a:gd name="connsiteX11435" fmla="*/ 6331033 w 8014260"/>
              <a:gd name="connsiteY11435" fmla="*/ 2627780 h 4925968"/>
              <a:gd name="connsiteX11436" fmla="*/ 6301955 w 8014260"/>
              <a:gd name="connsiteY11436" fmla="*/ 2617151 h 4925968"/>
              <a:gd name="connsiteX11437" fmla="*/ 6324518 w 8014260"/>
              <a:gd name="connsiteY11437" fmla="*/ 2602337 h 4925968"/>
              <a:gd name="connsiteX11438" fmla="*/ 4189348 w 8014260"/>
              <a:gd name="connsiteY11438" fmla="*/ 2601377 h 4925968"/>
              <a:gd name="connsiteX11439" fmla="*/ 4183655 w 8014260"/>
              <a:gd name="connsiteY11439" fmla="*/ 2606863 h 4925968"/>
              <a:gd name="connsiteX11440" fmla="*/ 4171997 w 8014260"/>
              <a:gd name="connsiteY11440" fmla="*/ 2610361 h 4925968"/>
              <a:gd name="connsiteX11441" fmla="*/ 4179403 w 8014260"/>
              <a:gd name="connsiteY11441" fmla="*/ 2603434 h 4925968"/>
              <a:gd name="connsiteX11442" fmla="*/ 4189348 w 8014260"/>
              <a:gd name="connsiteY11442" fmla="*/ 2601377 h 4925968"/>
              <a:gd name="connsiteX11443" fmla="*/ 5243157 w 8014260"/>
              <a:gd name="connsiteY11443" fmla="*/ 2601171 h 4925968"/>
              <a:gd name="connsiteX11444" fmla="*/ 5247743 w 8014260"/>
              <a:gd name="connsiteY11444" fmla="*/ 2601377 h 4925968"/>
              <a:gd name="connsiteX11445" fmla="*/ 5225729 w 8014260"/>
              <a:gd name="connsiteY11445" fmla="*/ 2603503 h 4925968"/>
              <a:gd name="connsiteX11446" fmla="*/ 5214888 w 8014260"/>
              <a:gd name="connsiteY11446" fmla="*/ 2603933 h 4925968"/>
              <a:gd name="connsiteX11447" fmla="*/ 5209955 w 8014260"/>
              <a:gd name="connsiteY11447" fmla="*/ 2604669 h 4925968"/>
              <a:gd name="connsiteX11448" fmla="*/ 5208370 w 8014260"/>
              <a:gd name="connsiteY11448" fmla="*/ 2604722 h 4925968"/>
              <a:gd name="connsiteX11449" fmla="*/ 5200689 w 8014260"/>
              <a:gd name="connsiteY11449" fmla="*/ 2604292 h 4925968"/>
              <a:gd name="connsiteX11450" fmla="*/ 5194032 w 8014260"/>
              <a:gd name="connsiteY11450" fmla="*/ 2604861 h 4925968"/>
              <a:gd name="connsiteX11451" fmla="*/ 5207418 w 8014260"/>
              <a:gd name="connsiteY11451" fmla="*/ 2602543 h 4925968"/>
              <a:gd name="connsiteX11452" fmla="*/ 5225534 w 8014260"/>
              <a:gd name="connsiteY11452" fmla="*/ 2602338 h 4925968"/>
              <a:gd name="connsiteX11453" fmla="*/ 5230598 w 8014260"/>
              <a:gd name="connsiteY11453" fmla="*/ 2601789 h 4925968"/>
              <a:gd name="connsiteX11454" fmla="*/ 5243157 w 8014260"/>
              <a:gd name="connsiteY11454" fmla="*/ 2601171 h 4925968"/>
              <a:gd name="connsiteX11455" fmla="*/ 4411478 w 8014260"/>
              <a:gd name="connsiteY11455" fmla="*/ 2600897 h 4925968"/>
              <a:gd name="connsiteX11456" fmla="*/ 4423617 w 8014260"/>
              <a:gd name="connsiteY11456" fmla="*/ 2602406 h 4925968"/>
              <a:gd name="connsiteX11457" fmla="*/ 4411615 w 8014260"/>
              <a:gd name="connsiteY11457" fmla="*/ 2613378 h 4925968"/>
              <a:gd name="connsiteX11458" fmla="*/ 4399340 w 8014260"/>
              <a:gd name="connsiteY11458" fmla="*/ 2611732 h 4925968"/>
              <a:gd name="connsiteX11459" fmla="*/ 4411478 w 8014260"/>
              <a:gd name="connsiteY11459" fmla="*/ 2600897 h 4925968"/>
              <a:gd name="connsiteX11460" fmla="*/ 1015881 w 8014260"/>
              <a:gd name="connsiteY11460" fmla="*/ 2600486 h 4925968"/>
              <a:gd name="connsiteX11461" fmla="*/ 1026784 w 8014260"/>
              <a:gd name="connsiteY11461" fmla="*/ 2608235 h 4925968"/>
              <a:gd name="connsiteX11462" fmla="*/ 1017597 w 8014260"/>
              <a:gd name="connsiteY11462" fmla="*/ 2616877 h 4925968"/>
              <a:gd name="connsiteX11463" fmla="*/ 1005729 w 8014260"/>
              <a:gd name="connsiteY11463" fmla="*/ 2610704 h 4925968"/>
              <a:gd name="connsiteX11464" fmla="*/ 1015881 w 8014260"/>
              <a:gd name="connsiteY11464" fmla="*/ 2600486 h 4925968"/>
              <a:gd name="connsiteX11465" fmla="*/ 5196789 w 8014260"/>
              <a:gd name="connsiteY11465" fmla="*/ 2600417 h 4925968"/>
              <a:gd name="connsiteX11466" fmla="*/ 5176352 w 8014260"/>
              <a:gd name="connsiteY11466" fmla="*/ 2602749 h 4925968"/>
              <a:gd name="connsiteX11467" fmla="*/ 5154886 w 8014260"/>
              <a:gd name="connsiteY11467" fmla="*/ 2605012 h 4925968"/>
              <a:gd name="connsiteX11468" fmla="*/ 5176900 w 8014260"/>
              <a:gd name="connsiteY11468" fmla="*/ 2602474 h 4925968"/>
              <a:gd name="connsiteX11469" fmla="*/ 5196789 w 8014260"/>
              <a:gd name="connsiteY11469" fmla="*/ 2600417 h 4925968"/>
              <a:gd name="connsiteX11470" fmla="*/ 4916296 w 8014260"/>
              <a:gd name="connsiteY11470" fmla="*/ 2600005 h 4925968"/>
              <a:gd name="connsiteX11471" fmla="*/ 4930492 w 8014260"/>
              <a:gd name="connsiteY11471" fmla="*/ 2601239 h 4925968"/>
              <a:gd name="connsiteX11472" fmla="*/ 4916227 w 8014260"/>
              <a:gd name="connsiteY11472" fmla="*/ 2609195 h 4925968"/>
              <a:gd name="connsiteX11473" fmla="*/ 4900728 w 8014260"/>
              <a:gd name="connsiteY11473" fmla="*/ 2608235 h 4925968"/>
              <a:gd name="connsiteX11474" fmla="*/ 4916296 w 8014260"/>
              <a:gd name="connsiteY11474" fmla="*/ 2600005 h 4925968"/>
              <a:gd name="connsiteX11475" fmla="*/ 3749956 w 8014260"/>
              <a:gd name="connsiteY11475" fmla="*/ 2598634 h 4925968"/>
              <a:gd name="connsiteX11476" fmla="*/ 3758803 w 8014260"/>
              <a:gd name="connsiteY11476" fmla="*/ 2609676 h 4925968"/>
              <a:gd name="connsiteX11477" fmla="*/ 3752974 w 8014260"/>
              <a:gd name="connsiteY11477" fmla="*/ 2623940 h 4925968"/>
              <a:gd name="connsiteX11478" fmla="*/ 3746185 w 8014260"/>
              <a:gd name="connsiteY11478" fmla="*/ 2615573 h 4925968"/>
              <a:gd name="connsiteX11479" fmla="*/ 3749956 w 8014260"/>
              <a:gd name="connsiteY11479" fmla="*/ 2598634 h 4925968"/>
              <a:gd name="connsiteX11480" fmla="*/ 5410981 w 8014260"/>
              <a:gd name="connsiteY11480" fmla="*/ 2598616 h 4925968"/>
              <a:gd name="connsiteX11481" fmla="*/ 5418713 w 8014260"/>
              <a:gd name="connsiteY11481" fmla="*/ 2600211 h 4925968"/>
              <a:gd name="connsiteX11482" fmla="*/ 5395670 w 8014260"/>
              <a:gd name="connsiteY11482" fmla="*/ 2605011 h 4925968"/>
              <a:gd name="connsiteX11483" fmla="*/ 5373382 w 8014260"/>
              <a:gd name="connsiteY11483" fmla="*/ 2602748 h 4925968"/>
              <a:gd name="connsiteX11484" fmla="*/ 5394915 w 8014260"/>
              <a:gd name="connsiteY11484" fmla="*/ 2598770 h 4925968"/>
              <a:gd name="connsiteX11485" fmla="*/ 5410981 w 8014260"/>
              <a:gd name="connsiteY11485" fmla="*/ 2598616 h 4925968"/>
              <a:gd name="connsiteX11486" fmla="*/ 5681169 w 8014260"/>
              <a:gd name="connsiteY11486" fmla="*/ 2598222 h 4925968"/>
              <a:gd name="connsiteX11487" fmla="*/ 5706201 w 8014260"/>
              <a:gd name="connsiteY11487" fmla="*/ 2602131 h 4925968"/>
              <a:gd name="connsiteX11488" fmla="*/ 5683227 w 8014260"/>
              <a:gd name="connsiteY11488" fmla="*/ 2610978 h 4925968"/>
              <a:gd name="connsiteX11489" fmla="*/ 5657715 w 8014260"/>
              <a:gd name="connsiteY11489" fmla="*/ 2606452 h 4925968"/>
              <a:gd name="connsiteX11490" fmla="*/ 5681169 w 8014260"/>
              <a:gd name="connsiteY11490" fmla="*/ 2598222 h 4925968"/>
              <a:gd name="connsiteX11491" fmla="*/ 1538665 w 8014260"/>
              <a:gd name="connsiteY11491" fmla="*/ 2597880 h 4925968"/>
              <a:gd name="connsiteX11492" fmla="*/ 1550394 w 8014260"/>
              <a:gd name="connsiteY11492" fmla="*/ 2609881 h 4925968"/>
              <a:gd name="connsiteX11493" fmla="*/ 1541820 w 8014260"/>
              <a:gd name="connsiteY11493" fmla="*/ 2612693 h 4925968"/>
              <a:gd name="connsiteX11494" fmla="*/ 1531808 w 8014260"/>
              <a:gd name="connsiteY11494" fmla="*/ 2602338 h 4925968"/>
              <a:gd name="connsiteX11495" fmla="*/ 1538665 w 8014260"/>
              <a:gd name="connsiteY11495" fmla="*/ 2597880 h 4925968"/>
              <a:gd name="connsiteX11496" fmla="*/ 7294787 w 8014260"/>
              <a:gd name="connsiteY11496" fmla="*/ 2597330 h 4925968"/>
              <a:gd name="connsiteX11497" fmla="*/ 7324552 w 8014260"/>
              <a:gd name="connsiteY11497" fmla="*/ 2618796 h 4925968"/>
              <a:gd name="connsiteX11498" fmla="*/ 7303223 w 8014260"/>
              <a:gd name="connsiteY11498" fmla="*/ 2634638 h 4925968"/>
              <a:gd name="connsiteX11499" fmla="*/ 7273665 w 8014260"/>
              <a:gd name="connsiteY11499" fmla="*/ 2613241 h 4925968"/>
              <a:gd name="connsiteX11500" fmla="*/ 7294787 w 8014260"/>
              <a:gd name="connsiteY11500" fmla="*/ 2597330 h 4925968"/>
              <a:gd name="connsiteX11501" fmla="*/ 5336862 w 8014260"/>
              <a:gd name="connsiteY11501" fmla="*/ 2596388 h 4925968"/>
              <a:gd name="connsiteX11502" fmla="*/ 5338895 w 8014260"/>
              <a:gd name="connsiteY11502" fmla="*/ 2596608 h 4925968"/>
              <a:gd name="connsiteX11503" fmla="*/ 5336486 w 8014260"/>
              <a:gd name="connsiteY11503" fmla="*/ 2596919 h 4925968"/>
              <a:gd name="connsiteX11504" fmla="*/ 5339117 w 8014260"/>
              <a:gd name="connsiteY11504" fmla="*/ 2596632 h 4925968"/>
              <a:gd name="connsiteX11505" fmla="*/ 5344303 w 8014260"/>
              <a:gd name="connsiteY11505" fmla="*/ 2597194 h 4925968"/>
              <a:gd name="connsiteX11506" fmla="*/ 5323524 w 8014260"/>
              <a:gd name="connsiteY11506" fmla="*/ 2600143 h 4925968"/>
              <a:gd name="connsiteX11507" fmla="*/ 5306458 w 8014260"/>
              <a:gd name="connsiteY11507" fmla="*/ 2599460 h 4925968"/>
              <a:gd name="connsiteX11508" fmla="*/ 5289920 w 8014260"/>
              <a:gd name="connsiteY11508" fmla="*/ 2601103 h 4925968"/>
              <a:gd name="connsiteX11509" fmla="*/ 5286491 w 8014260"/>
              <a:gd name="connsiteY11509" fmla="*/ 2601286 h 4925968"/>
              <a:gd name="connsiteX11510" fmla="*/ 5283061 w 8014260"/>
              <a:gd name="connsiteY11510" fmla="*/ 2601720 h 4925968"/>
              <a:gd name="connsiteX11511" fmla="*/ 5263790 w 8014260"/>
              <a:gd name="connsiteY11511" fmla="*/ 2602954 h 4925968"/>
              <a:gd name="connsiteX11512" fmla="*/ 5281621 w 8014260"/>
              <a:gd name="connsiteY11512" fmla="*/ 2600828 h 4925968"/>
              <a:gd name="connsiteX11513" fmla="*/ 5293901 w 8014260"/>
              <a:gd name="connsiteY11513" fmla="*/ 2600019 h 4925968"/>
              <a:gd name="connsiteX11514" fmla="*/ 5294035 w 8014260"/>
              <a:gd name="connsiteY11514" fmla="*/ 2600006 h 4925968"/>
              <a:gd name="connsiteX11515" fmla="*/ 5294525 w 8014260"/>
              <a:gd name="connsiteY11515" fmla="*/ 2599978 h 4925968"/>
              <a:gd name="connsiteX11516" fmla="*/ 5299315 w 8014260"/>
              <a:gd name="connsiteY11516" fmla="*/ 2599662 h 4925968"/>
              <a:gd name="connsiteX11517" fmla="*/ 5298754 w 8014260"/>
              <a:gd name="connsiteY11517" fmla="*/ 2599733 h 4925968"/>
              <a:gd name="connsiteX11518" fmla="*/ 5304689 w 8014260"/>
              <a:gd name="connsiteY11518" fmla="*/ 2599390 h 4925968"/>
              <a:gd name="connsiteX11519" fmla="*/ 5299521 w 8014260"/>
              <a:gd name="connsiteY11519" fmla="*/ 2599183 h 4925968"/>
              <a:gd name="connsiteX11520" fmla="*/ 5320575 w 8014260"/>
              <a:gd name="connsiteY11520" fmla="*/ 2596714 h 4925968"/>
              <a:gd name="connsiteX11521" fmla="*/ 5336862 w 8014260"/>
              <a:gd name="connsiteY11521" fmla="*/ 2596388 h 4925968"/>
              <a:gd name="connsiteX11522" fmla="*/ 5254901 w 8014260"/>
              <a:gd name="connsiteY11522" fmla="*/ 2596370 h 4925968"/>
              <a:gd name="connsiteX11523" fmla="*/ 5258990 w 8014260"/>
              <a:gd name="connsiteY11523" fmla="*/ 2596439 h 4925968"/>
              <a:gd name="connsiteX11524" fmla="*/ 5254297 w 8014260"/>
              <a:gd name="connsiteY11524" fmla="*/ 2596822 h 4925968"/>
              <a:gd name="connsiteX11525" fmla="*/ 5270649 w 8014260"/>
              <a:gd name="connsiteY11525" fmla="*/ 2596440 h 4925968"/>
              <a:gd name="connsiteX11526" fmla="*/ 5249183 w 8014260"/>
              <a:gd name="connsiteY11526" fmla="*/ 2598360 h 4925968"/>
              <a:gd name="connsiteX11527" fmla="*/ 5227512 w 8014260"/>
              <a:gd name="connsiteY11527" fmla="*/ 2599114 h 4925968"/>
              <a:gd name="connsiteX11528" fmla="*/ 5233757 w 8014260"/>
              <a:gd name="connsiteY11528" fmla="*/ 2598439 h 4925968"/>
              <a:gd name="connsiteX11529" fmla="*/ 5217979 w 8014260"/>
              <a:gd name="connsiteY11529" fmla="*/ 2599182 h 4925968"/>
              <a:gd name="connsiteX11530" fmla="*/ 5241297 w 8014260"/>
              <a:gd name="connsiteY11530" fmla="*/ 2597125 h 4925968"/>
              <a:gd name="connsiteX11531" fmla="*/ 5254901 w 8014260"/>
              <a:gd name="connsiteY11531" fmla="*/ 2596370 h 4925968"/>
              <a:gd name="connsiteX11532" fmla="*/ 2191407 w 8014260"/>
              <a:gd name="connsiteY11532" fmla="*/ 2596096 h 4925968"/>
              <a:gd name="connsiteX11533" fmla="*/ 2198814 w 8014260"/>
              <a:gd name="connsiteY11533" fmla="*/ 2614133 h 4925968"/>
              <a:gd name="connsiteX11534" fmla="*/ 2191750 w 8014260"/>
              <a:gd name="connsiteY11534" fmla="*/ 2618659 h 4925968"/>
              <a:gd name="connsiteX11535" fmla="*/ 2184412 w 8014260"/>
              <a:gd name="connsiteY11535" fmla="*/ 2609264 h 4925968"/>
              <a:gd name="connsiteX11536" fmla="*/ 2191407 w 8014260"/>
              <a:gd name="connsiteY11536" fmla="*/ 2596096 h 4925968"/>
              <a:gd name="connsiteX11537" fmla="*/ 5316494 w 8014260"/>
              <a:gd name="connsiteY11537" fmla="*/ 2594622 h 4925968"/>
              <a:gd name="connsiteX11538" fmla="*/ 5320712 w 8014260"/>
              <a:gd name="connsiteY11538" fmla="*/ 2594725 h 4925968"/>
              <a:gd name="connsiteX11539" fmla="*/ 5297806 w 8014260"/>
              <a:gd name="connsiteY11539" fmla="*/ 2596851 h 4925968"/>
              <a:gd name="connsiteX11540" fmla="*/ 5281622 w 8014260"/>
              <a:gd name="connsiteY11540" fmla="*/ 2597125 h 4925968"/>
              <a:gd name="connsiteX11541" fmla="*/ 5303019 w 8014260"/>
              <a:gd name="connsiteY11541" fmla="*/ 2595342 h 4925968"/>
              <a:gd name="connsiteX11542" fmla="*/ 5316494 w 8014260"/>
              <a:gd name="connsiteY11542" fmla="*/ 2594622 h 4925968"/>
              <a:gd name="connsiteX11543" fmla="*/ 1282111 w 8014260"/>
              <a:gd name="connsiteY11543" fmla="*/ 2594519 h 4925968"/>
              <a:gd name="connsiteX11544" fmla="*/ 1297537 w 8014260"/>
              <a:gd name="connsiteY11544" fmla="*/ 2605149 h 4925968"/>
              <a:gd name="connsiteX11545" fmla="*/ 1286977 w 8014260"/>
              <a:gd name="connsiteY11545" fmla="*/ 2612624 h 4925968"/>
              <a:gd name="connsiteX11546" fmla="*/ 1274084 w 8014260"/>
              <a:gd name="connsiteY11546" fmla="*/ 2603503 h 4925968"/>
              <a:gd name="connsiteX11547" fmla="*/ 1282111 w 8014260"/>
              <a:gd name="connsiteY11547" fmla="*/ 2594519 h 4925968"/>
              <a:gd name="connsiteX11548" fmla="*/ 4840927 w 8014260"/>
              <a:gd name="connsiteY11548" fmla="*/ 2594382 h 4925968"/>
              <a:gd name="connsiteX11549" fmla="*/ 4855671 w 8014260"/>
              <a:gd name="connsiteY11549" fmla="*/ 2595959 h 4925968"/>
              <a:gd name="connsiteX11550" fmla="*/ 4845384 w 8014260"/>
              <a:gd name="connsiteY11550" fmla="*/ 2604875 h 4925968"/>
              <a:gd name="connsiteX11551" fmla="*/ 4827896 w 8014260"/>
              <a:gd name="connsiteY11551" fmla="*/ 2604600 h 4925968"/>
              <a:gd name="connsiteX11552" fmla="*/ 4840927 w 8014260"/>
              <a:gd name="connsiteY11552" fmla="*/ 2594382 h 4925968"/>
              <a:gd name="connsiteX11553" fmla="*/ 6108217 w 8014260"/>
              <a:gd name="connsiteY11553" fmla="*/ 2594245 h 4925968"/>
              <a:gd name="connsiteX11554" fmla="*/ 6136471 w 8014260"/>
              <a:gd name="connsiteY11554" fmla="*/ 2600760 h 4925968"/>
              <a:gd name="connsiteX11555" fmla="*/ 6114252 w 8014260"/>
              <a:gd name="connsiteY11555" fmla="*/ 2614613 h 4925968"/>
              <a:gd name="connsiteX11556" fmla="*/ 6085379 w 8014260"/>
              <a:gd name="connsiteY11556" fmla="*/ 2606452 h 4925968"/>
              <a:gd name="connsiteX11557" fmla="*/ 6108217 w 8014260"/>
              <a:gd name="connsiteY11557" fmla="*/ 2594245 h 4925968"/>
              <a:gd name="connsiteX11558" fmla="*/ 5893424 w 8014260"/>
              <a:gd name="connsiteY11558" fmla="*/ 2593765 h 4925968"/>
              <a:gd name="connsiteX11559" fmla="*/ 5921199 w 8014260"/>
              <a:gd name="connsiteY11559" fmla="*/ 2599594 h 4925968"/>
              <a:gd name="connsiteX11560" fmla="*/ 5897196 w 8014260"/>
              <a:gd name="connsiteY11560" fmla="*/ 2610224 h 4925968"/>
              <a:gd name="connsiteX11561" fmla="*/ 5871204 w 8014260"/>
              <a:gd name="connsiteY11561" fmla="*/ 2604326 h 4925968"/>
              <a:gd name="connsiteX11562" fmla="*/ 5893424 w 8014260"/>
              <a:gd name="connsiteY11562" fmla="*/ 2593765 h 4925968"/>
              <a:gd name="connsiteX11563" fmla="*/ 5372696 w 8014260"/>
              <a:gd name="connsiteY11563" fmla="*/ 2592598 h 4925968"/>
              <a:gd name="connsiteX11564" fmla="*/ 5354111 w 8014260"/>
              <a:gd name="connsiteY11564" fmla="*/ 2594999 h 4925968"/>
              <a:gd name="connsiteX11565" fmla="*/ 5339117 w 8014260"/>
              <a:gd name="connsiteY11565" fmla="*/ 2596632 h 4925968"/>
              <a:gd name="connsiteX11566" fmla="*/ 5338895 w 8014260"/>
              <a:gd name="connsiteY11566" fmla="*/ 2596608 h 4925968"/>
              <a:gd name="connsiteX11567" fmla="*/ 5353494 w 8014260"/>
              <a:gd name="connsiteY11567" fmla="*/ 2594725 h 4925968"/>
              <a:gd name="connsiteX11568" fmla="*/ 5372696 w 8014260"/>
              <a:gd name="connsiteY11568" fmla="*/ 2592598 h 4925968"/>
              <a:gd name="connsiteX11569" fmla="*/ 7540695 w 8014260"/>
              <a:gd name="connsiteY11569" fmla="*/ 2591406 h 4925968"/>
              <a:gd name="connsiteX11570" fmla="*/ 7543801 w 8014260"/>
              <a:gd name="connsiteY11570" fmla="*/ 2593833 h 4925968"/>
              <a:gd name="connsiteX11571" fmla="*/ 7522267 w 8014260"/>
              <a:gd name="connsiteY11571" fmla="*/ 2662413 h 4925968"/>
              <a:gd name="connsiteX11572" fmla="*/ 7496344 w 8014260"/>
              <a:gd name="connsiteY11572" fmla="*/ 2686622 h 4925968"/>
              <a:gd name="connsiteX11573" fmla="*/ 7516575 w 8014260"/>
              <a:gd name="connsiteY11573" fmla="*/ 2626134 h 4925968"/>
              <a:gd name="connsiteX11574" fmla="*/ 7540695 w 8014260"/>
              <a:gd name="connsiteY11574" fmla="*/ 2591406 h 4925968"/>
              <a:gd name="connsiteX11575" fmla="*/ 5622233 w 8014260"/>
              <a:gd name="connsiteY11575" fmla="*/ 2591115 h 4925968"/>
              <a:gd name="connsiteX11576" fmla="*/ 5630968 w 8014260"/>
              <a:gd name="connsiteY11576" fmla="*/ 2593558 h 4925968"/>
              <a:gd name="connsiteX11577" fmla="*/ 5610257 w 8014260"/>
              <a:gd name="connsiteY11577" fmla="*/ 2600485 h 4925968"/>
              <a:gd name="connsiteX11578" fmla="*/ 5583511 w 8014260"/>
              <a:gd name="connsiteY11578" fmla="*/ 2598085 h 4925968"/>
              <a:gd name="connsiteX11579" fmla="*/ 5604085 w 8014260"/>
              <a:gd name="connsiteY11579" fmla="*/ 2591707 h 4925968"/>
              <a:gd name="connsiteX11580" fmla="*/ 5622233 w 8014260"/>
              <a:gd name="connsiteY11580" fmla="*/ 2591115 h 4925968"/>
              <a:gd name="connsiteX11581" fmla="*/ 6464695 w 8014260"/>
              <a:gd name="connsiteY11581" fmla="*/ 2591090 h 4925968"/>
              <a:gd name="connsiteX11582" fmla="*/ 6493293 w 8014260"/>
              <a:gd name="connsiteY11582" fmla="*/ 2602681 h 4925968"/>
              <a:gd name="connsiteX11583" fmla="*/ 6469770 w 8014260"/>
              <a:gd name="connsiteY11583" fmla="*/ 2617631 h 4925968"/>
              <a:gd name="connsiteX11584" fmla="*/ 6441309 w 8014260"/>
              <a:gd name="connsiteY11584" fmla="*/ 2605698 h 4925968"/>
              <a:gd name="connsiteX11585" fmla="*/ 6464695 w 8014260"/>
              <a:gd name="connsiteY11585" fmla="*/ 2591090 h 4925968"/>
              <a:gd name="connsiteX11586" fmla="*/ 719821 w 8014260"/>
              <a:gd name="connsiteY11586" fmla="*/ 2591022 h 4925968"/>
              <a:gd name="connsiteX11587" fmla="*/ 713922 w 8014260"/>
              <a:gd name="connsiteY11587" fmla="*/ 2598703 h 4925968"/>
              <a:gd name="connsiteX11588" fmla="*/ 705486 w 8014260"/>
              <a:gd name="connsiteY11588" fmla="*/ 2605424 h 4925968"/>
              <a:gd name="connsiteX11589" fmla="*/ 711250 w 8014260"/>
              <a:gd name="connsiteY11589" fmla="*/ 2597194 h 4925968"/>
              <a:gd name="connsiteX11590" fmla="*/ 719821 w 8014260"/>
              <a:gd name="connsiteY11590" fmla="*/ 2591022 h 4925968"/>
              <a:gd name="connsiteX11591" fmla="*/ 5282179 w 8014260"/>
              <a:gd name="connsiteY11591" fmla="*/ 2589778 h 4925968"/>
              <a:gd name="connsiteX11592" fmla="*/ 5287588 w 8014260"/>
              <a:gd name="connsiteY11592" fmla="*/ 2590747 h 4925968"/>
              <a:gd name="connsiteX11593" fmla="*/ 5270512 w 8014260"/>
              <a:gd name="connsiteY11593" fmla="*/ 2594450 h 4925968"/>
              <a:gd name="connsiteX11594" fmla="*/ 5254395 w 8014260"/>
              <a:gd name="connsiteY11594" fmla="*/ 2593970 h 4925968"/>
              <a:gd name="connsiteX11595" fmla="*/ 5269826 w 8014260"/>
              <a:gd name="connsiteY11595" fmla="*/ 2590404 h 4925968"/>
              <a:gd name="connsiteX11596" fmla="*/ 5282179 w 8014260"/>
              <a:gd name="connsiteY11596" fmla="*/ 2589778 h 4925968"/>
              <a:gd name="connsiteX11597" fmla="*/ 5398679 w 8014260"/>
              <a:gd name="connsiteY11597" fmla="*/ 2588998 h 4925968"/>
              <a:gd name="connsiteX11598" fmla="*/ 5406643 w 8014260"/>
              <a:gd name="connsiteY11598" fmla="*/ 2589101 h 4925968"/>
              <a:gd name="connsiteX11599" fmla="*/ 5385452 w 8014260"/>
              <a:gd name="connsiteY11599" fmla="*/ 2591638 h 4925968"/>
              <a:gd name="connsiteX11600" fmla="*/ 5373318 w 8014260"/>
              <a:gd name="connsiteY11600" fmla="*/ 2591863 h 4925968"/>
              <a:gd name="connsiteX11601" fmla="*/ 5361448 w 8014260"/>
              <a:gd name="connsiteY11601" fmla="*/ 2593284 h 4925968"/>
              <a:gd name="connsiteX11602" fmla="*/ 5343755 w 8014260"/>
              <a:gd name="connsiteY11602" fmla="*/ 2594587 h 4925968"/>
              <a:gd name="connsiteX11603" fmla="*/ 5365563 w 8014260"/>
              <a:gd name="connsiteY11603" fmla="*/ 2592118 h 4925968"/>
              <a:gd name="connsiteX11604" fmla="*/ 5367364 w 8014260"/>
              <a:gd name="connsiteY11604" fmla="*/ 2591973 h 4925968"/>
              <a:gd name="connsiteX11605" fmla="*/ 5363232 w 8014260"/>
              <a:gd name="connsiteY11605" fmla="*/ 2592050 h 4925968"/>
              <a:gd name="connsiteX11606" fmla="*/ 5382640 w 8014260"/>
              <a:gd name="connsiteY11606" fmla="*/ 2589924 h 4925968"/>
              <a:gd name="connsiteX11607" fmla="*/ 5398679 w 8014260"/>
              <a:gd name="connsiteY11607" fmla="*/ 2588998 h 4925968"/>
              <a:gd name="connsiteX11608" fmla="*/ 5360420 w 8014260"/>
              <a:gd name="connsiteY11608" fmla="*/ 2588073 h 4925968"/>
              <a:gd name="connsiteX11609" fmla="*/ 5344784 w 8014260"/>
              <a:gd name="connsiteY11609" fmla="*/ 2591639 h 4925968"/>
              <a:gd name="connsiteX11610" fmla="*/ 5326541 w 8014260"/>
              <a:gd name="connsiteY11610" fmla="*/ 2592736 h 4925968"/>
              <a:gd name="connsiteX11611" fmla="*/ 5327235 w 8014260"/>
              <a:gd name="connsiteY11611" fmla="*/ 2592577 h 4925968"/>
              <a:gd name="connsiteX11612" fmla="*/ 5313443 w 8014260"/>
              <a:gd name="connsiteY11612" fmla="*/ 2593490 h 4925968"/>
              <a:gd name="connsiteX11613" fmla="*/ 5290194 w 8014260"/>
              <a:gd name="connsiteY11613" fmla="*/ 2594381 h 4925968"/>
              <a:gd name="connsiteX11614" fmla="*/ 5310425 w 8014260"/>
              <a:gd name="connsiteY11614" fmla="*/ 2593353 h 4925968"/>
              <a:gd name="connsiteX11615" fmla="*/ 5327658 w 8014260"/>
              <a:gd name="connsiteY11615" fmla="*/ 2592480 h 4925968"/>
              <a:gd name="connsiteX11616" fmla="*/ 5342383 w 8014260"/>
              <a:gd name="connsiteY11616" fmla="*/ 2589102 h 4925968"/>
              <a:gd name="connsiteX11617" fmla="*/ 5360420 w 8014260"/>
              <a:gd name="connsiteY11617" fmla="*/ 2588073 h 4925968"/>
              <a:gd name="connsiteX11618" fmla="*/ 5394915 w 8014260"/>
              <a:gd name="connsiteY11618" fmla="*/ 2587592 h 4925968"/>
              <a:gd name="connsiteX11619" fmla="*/ 5372901 w 8014260"/>
              <a:gd name="connsiteY11619" fmla="*/ 2589718 h 4925968"/>
              <a:gd name="connsiteX11620" fmla="*/ 5353287 w 8014260"/>
              <a:gd name="connsiteY11620" fmla="*/ 2591021 h 4925968"/>
              <a:gd name="connsiteX11621" fmla="*/ 5375096 w 8014260"/>
              <a:gd name="connsiteY11621" fmla="*/ 2589170 h 4925968"/>
              <a:gd name="connsiteX11622" fmla="*/ 5394915 w 8014260"/>
              <a:gd name="connsiteY11622" fmla="*/ 2587592 h 4925968"/>
              <a:gd name="connsiteX11623" fmla="*/ 5545792 w 8014260"/>
              <a:gd name="connsiteY11623" fmla="*/ 2587541 h 4925968"/>
              <a:gd name="connsiteX11624" fmla="*/ 5555324 w 8014260"/>
              <a:gd name="connsiteY11624" fmla="*/ 2588964 h 4925968"/>
              <a:gd name="connsiteX11625" fmla="*/ 5535916 w 8014260"/>
              <a:gd name="connsiteY11625" fmla="*/ 2594382 h 4925968"/>
              <a:gd name="connsiteX11626" fmla="*/ 5510267 w 8014260"/>
              <a:gd name="connsiteY11626" fmla="*/ 2593422 h 4925968"/>
              <a:gd name="connsiteX11627" fmla="*/ 5528029 w 8014260"/>
              <a:gd name="connsiteY11627" fmla="*/ 2588484 h 4925968"/>
              <a:gd name="connsiteX11628" fmla="*/ 5545792 w 8014260"/>
              <a:gd name="connsiteY11628" fmla="*/ 2587541 h 4925968"/>
              <a:gd name="connsiteX11629" fmla="*/ 5472266 w 8014260"/>
              <a:gd name="connsiteY11629" fmla="*/ 2587036 h 4925968"/>
              <a:gd name="connsiteX11630" fmla="*/ 5480573 w 8014260"/>
              <a:gd name="connsiteY11630" fmla="*/ 2587661 h 4925968"/>
              <a:gd name="connsiteX11631" fmla="*/ 5461096 w 8014260"/>
              <a:gd name="connsiteY11631" fmla="*/ 2591571 h 4925968"/>
              <a:gd name="connsiteX11632" fmla="*/ 5435790 w 8014260"/>
              <a:gd name="connsiteY11632" fmla="*/ 2591502 h 4925968"/>
              <a:gd name="connsiteX11633" fmla="*/ 5455472 w 8014260"/>
              <a:gd name="connsiteY11633" fmla="*/ 2588004 h 4925968"/>
              <a:gd name="connsiteX11634" fmla="*/ 5472266 w 8014260"/>
              <a:gd name="connsiteY11634" fmla="*/ 2587036 h 4925968"/>
              <a:gd name="connsiteX11635" fmla="*/ 805614 w 8014260"/>
              <a:gd name="connsiteY11635" fmla="*/ 2586152 h 4925968"/>
              <a:gd name="connsiteX11636" fmla="*/ 798825 w 8014260"/>
              <a:gd name="connsiteY11636" fmla="*/ 2597056 h 4925968"/>
              <a:gd name="connsiteX11637" fmla="*/ 788744 w 8014260"/>
              <a:gd name="connsiteY11637" fmla="*/ 2601377 h 4925968"/>
              <a:gd name="connsiteX11638" fmla="*/ 796630 w 8014260"/>
              <a:gd name="connsiteY11638" fmla="*/ 2588484 h 4925968"/>
              <a:gd name="connsiteX11639" fmla="*/ 805614 w 8014260"/>
              <a:gd name="connsiteY11639" fmla="*/ 2586152 h 4925968"/>
              <a:gd name="connsiteX11640" fmla="*/ 4766997 w 8014260"/>
              <a:gd name="connsiteY11640" fmla="*/ 2585741 h 4925968"/>
              <a:gd name="connsiteX11641" fmla="*/ 4781880 w 8014260"/>
              <a:gd name="connsiteY11641" fmla="*/ 2587867 h 4925968"/>
              <a:gd name="connsiteX11642" fmla="*/ 4769398 w 8014260"/>
              <a:gd name="connsiteY11642" fmla="*/ 2598429 h 4925968"/>
              <a:gd name="connsiteX11643" fmla="*/ 4754790 w 8014260"/>
              <a:gd name="connsiteY11643" fmla="*/ 2596440 h 4925968"/>
              <a:gd name="connsiteX11644" fmla="*/ 4766997 w 8014260"/>
              <a:gd name="connsiteY11644" fmla="*/ 2585741 h 4925968"/>
              <a:gd name="connsiteX11645" fmla="*/ 5197268 w 8014260"/>
              <a:gd name="connsiteY11645" fmla="*/ 2585193 h 4925968"/>
              <a:gd name="connsiteX11646" fmla="*/ 5213110 w 8014260"/>
              <a:gd name="connsiteY11646" fmla="*/ 2586838 h 4925968"/>
              <a:gd name="connsiteX11647" fmla="*/ 5195965 w 8014260"/>
              <a:gd name="connsiteY11647" fmla="*/ 2591022 h 4925968"/>
              <a:gd name="connsiteX11648" fmla="*/ 5181289 w 8014260"/>
              <a:gd name="connsiteY11648" fmla="*/ 2589513 h 4925968"/>
              <a:gd name="connsiteX11649" fmla="*/ 5197268 w 8014260"/>
              <a:gd name="connsiteY11649" fmla="*/ 2585193 h 4925968"/>
              <a:gd name="connsiteX11650" fmla="*/ 7640568 w 8014260"/>
              <a:gd name="connsiteY11650" fmla="*/ 2584232 h 4925968"/>
              <a:gd name="connsiteX11651" fmla="*/ 7616291 w 8014260"/>
              <a:gd name="connsiteY11651" fmla="*/ 2664265 h 4925968"/>
              <a:gd name="connsiteX11652" fmla="*/ 7587693 w 8014260"/>
              <a:gd name="connsiteY11652" fmla="*/ 2719266 h 4925968"/>
              <a:gd name="connsiteX11653" fmla="*/ 7611834 w 8014260"/>
              <a:gd name="connsiteY11653" fmla="*/ 2641976 h 4925968"/>
              <a:gd name="connsiteX11654" fmla="*/ 7640568 w 8014260"/>
              <a:gd name="connsiteY11654" fmla="*/ 2584232 h 4925968"/>
              <a:gd name="connsiteX11655" fmla="*/ 7157078 w 8014260"/>
              <a:gd name="connsiteY11655" fmla="*/ 2584232 h 4925968"/>
              <a:gd name="connsiteX11656" fmla="*/ 7187048 w 8014260"/>
              <a:gd name="connsiteY11656" fmla="*/ 2603297 h 4925968"/>
              <a:gd name="connsiteX11657" fmla="*/ 7165788 w 8014260"/>
              <a:gd name="connsiteY11657" fmla="*/ 2619276 h 4925968"/>
              <a:gd name="connsiteX11658" fmla="*/ 7135956 w 8014260"/>
              <a:gd name="connsiteY11658" fmla="*/ 2600280 h 4925968"/>
              <a:gd name="connsiteX11659" fmla="*/ 7157078 w 8014260"/>
              <a:gd name="connsiteY11659" fmla="*/ 2584232 h 4925968"/>
              <a:gd name="connsiteX11660" fmla="*/ 5835662 w 8014260"/>
              <a:gd name="connsiteY11660" fmla="*/ 2582723 h 4925968"/>
              <a:gd name="connsiteX11661" fmla="*/ 5844114 w 8014260"/>
              <a:gd name="connsiteY11661" fmla="*/ 2586427 h 4925968"/>
              <a:gd name="connsiteX11662" fmla="*/ 5822100 w 8014260"/>
              <a:gd name="connsiteY11662" fmla="*/ 2595959 h 4925968"/>
              <a:gd name="connsiteX11663" fmla="*/ 5795491 w 8014260"/>
              <a:gd name="connsiteY11663" fmla="*/ 2591913 h 4925968"/>
              <a:gd name="connsiteX11664" fmla="*/ 5818054 w 8014260"/>
              <a:gd name="connsiteY11664" fmla="*/ 2582929 h 4925968"/>
              <a:gd name="connsiteX11665" fmla="*/ 5835662 w 8014260"/>
              <a:gd name="connsiteY11665" fmla="*/ 2582723 h 4925968"/>
              <a:gd name="connsiteX11666" fmla="*/ 4262317 w 8014260"/>
              <a:gd name="connsiteY11666" fmla="*/ 2582655 h 4925968"/>
              <a:gd name="connsiteX11667" fmla="*/ 4254636 w 8014260"/>
              <a:gd name="connsiteY11667" fmla="*/ 2589169 h 4925968"/>
              <a:gd name="connsiteX11668" fmla="*/ 4244006 w 8014260"/>
              <a:gd name="connsiteY11668" fmla="*/ 2591981 h 4925968"/>
              <a:gd name="connsiteX11669" fmla="*/ 4250316 w 8014260"/>
              <a:gd name="connsiteY11669" fmla="*/ 2586495 h 4925968"/>
              <a:gd name="connsiteX11670" fmla="*/ 4262317 w 8014260"/>
              <a:gd name="connsiteY11670" fmla="*/ 2582655 h 4925968"/>
              <a:gd name="connsiteX11671" fmla="*/ 3068820 w 8014260"/>
              <a:gd name="connsiteY11671" fmla="*/ 2582518 h 4925968"/>
              <a:gd name="connsiteX11672" fmla="*/ 3076158 w 8014260"/>
              <a:gd name="connsiteY11672" fmla="*/ 2598291 h 4925968"/>
              <a:gd name="connsiteX11673" fmla="*/ 3067928 w 8014260"/>
              <a:gd name="connsiteY11673" fmla="*/ 2604052 h 4925968"/>
              <a:gd name="connsiteX11674" fmla="*/ 3062716 w 8014260"/>
              <a:gd name="connsiteY11674" fmla="*/ 2592394 h 4925968"/>
              <a:gd name="connsiteX11675" fmla="*/ 3068820 w 8014260"/>
              <a:gd name="connsiteY11675" fmla="*/ 2582518 h 4925968"/>
              <a:gd name="connsiteX11676" fmla="*/ 6602610 w 8014260"/>
              <a:gd name="connsiteY11676" fmla="*/ 2582380 h 4925968"/>
              <a:gd name="connsiteX11677" fmla="*/ 6632510 w 8014260"/>
              <a:gd name="connsiteY11677" fmla="*/ 2594450 h 4925968"/>
              <a:gd name="connsiteX11678" fmla="*/ 6610565 w 8014260"/>
              <a:gd name="connsiteY11678" fmla="*/ 2610087 h 4925968"/>
              <a:gd name="connsiteX11679" fmla="*/ 6580870 w 8014260"/>
              <a:gd name="connsiteY11679" fmla="*/ 2597742 h 4925968"/>
              <a:gd name="connsiteX11680" fmla="*/ 6602610 w 8014260"/>
              <a:gd name="connsiteY11680" fmla="*/ 2582380 h 4925968"/>
              <a:gd name="connsiteX11681" fmla="*/ 5456432 w 8014260"/>
              <a:gd name="connsiteY11681" fmla="*/ 2581489 h 4925968"/>
              <a:gd name="connsiteX11682" fmla="*/ 5435928 w 8014260"/>
              <a:gd name="connsiteY11682" fmla="*/ 2584109 h 4925968"/>
              <a:gd name="connsiteX11683" fmla="*/ 5429977 w 8014260"/>
              <a:gd name="connsiteY11683" fmla="*/ 2584721 h 4925968"/>
              <a:gd name="connsiteX11684" fmla="*/ 5428940 w 8014260"/>
              <a:gd name="connsiteY11684" fmla="*/ 2584884 h 4925968"/>
              <a:gd name="connsiteX11685" fmla="*/ 5421508 w 8014260"/>
              <a:gd name="connsiteY11685" fmla="*/ 2585689 h 4925968"/>
              <a:gd name="connsiteX11686" fmla="*/ 5416999 w 8014260"/>
              <a:gd name="connsiteY11686" fmla="*/ 2586015 h 4925968"/>
              <a:gd name="connsiteX11687" fmla="*/ 5436955 w 8014260"/>
              <a:gd name="connsiteY11687" fmla="*/ 2583683 h 4925968"/>
              <a:gd name="connsiteX11688" fmla="*/ 5456432 w 8014260"/>
              <a:gd name="connsiteY11688" fmla="*/ 2581489 h 4925968"/>
              <a:gd name="connsiteX11689" fmla="*/ 5468022 w 8014260"/>
              <a:gd name="connsiteY11689" fmla="*/ 2581283 h 4925968"/>
              <a:gd name="connsiteX11690" fmla="*/ 5449643 w 8014260"/>
              <a:gd name="connsiteY11690" fmla="*/ 2583684 h 4925968"/>
              <a:gd name="connsiteX11691" fmla="*/ 5434889 w 8014260"/>
              <a:gd name="connsiteY11691" fmla="*/ 2584716 h 4925968"/>
              <a:gd name="connsiteX11692" fmla="*/ 5427766 w 8014260"/>
              <a:gd name="connsiteY11692" fmla="*/ 2585741 h 4925968"/>
              <a:gd name="connsiteX11693" fmla="*/ 5408221 w 8014260"/>
              <a:gd name="connsiteY11693" fmla="*/ 2588347 h 4925968"/>
              <a:gd name="connsiteX11694" fmla="*/ 5426600 w 8014260"/>
              <a:gd name="connsiteY11694" fmla="*/ 2585809 h 4925968"/>
              <a:gd name="connsiteX11695" fmla="*/ 5434062 w 8014260"/>
              <a:gd name="connsiteY11695" fmla="*/ 2584774 h 4925968"/>
              <a:gd name="connsiteX11696" fmla="*/ 5426120 w 8014260"/>
              <a:gd name="connsiteY11696" fmla="*/ 2585329 h 4925968"/>
              <a:gd name="connsiteX11697" fmla="*/ 5428940 w 8014260"/>
              <a:gd name="connsiteY11697" fmla="*/ 2584884 h 4925968"/>
              <a:gd name="connsiteX11698" fmla="*/ 5434967 w 8014260"/>
              <a:gd name="connsiteY11698" fmla="*/ 2584232 h 4925968"/>
              <a:gd name="connsiteX11699" fmla="*/ 5435928 w 8014260"/>
              <a:gd name="connsiteY11699" fmla="*/ 2584109 h 4925968"/>
              <a:gd name="connsiteX11700" fmla="*/ 5443402 w 8014260"/>
              <a:gd name="connsiteY11700" fmla="*/ 2583341 h 4925968"/>
              <a:gd name="connsiteX11701" fmla="*/ 5468022 w 8014260"/>
              <a:gd name="connsiteY11701" fmla="*/ 2581283 h 4925968"/>
              <a:gd name="connsiteX11702" fmla="*/ 5434144 w 8014260"/>
              <a:gd name="connsiteY11702" fmla="*/ 2581214 h 4925968"/>
              <a:gd name="connsiteX11703" fmla="*/ 5418371 w 8014260"/>
              <a:gd name="connsiteY11703" fmla="*/ 2584643 h 4925968"/>
              <a:gd name="connsiteX11704" fmla="*/ 5398688 w 8014260"/>
              <a:gd name="connsiteY11704" fmla="*/ 2586838 h 4925968"/>
              <a:gd name="connsiteX11705" fmla="*/ 5416039 w 8014260"/>
              <a:gd name="connsiteY11705" fmla="*/ 2583203 h 4925968"/>
              <a:gd name="connsiteX11706" fmla="*/ 5434144 w 8014260"/>
              <a:gd name="connsiteY11706" fmla="*/ 2581214 h 4925968"/>
              <a:gd name="connsiteX11707" fmla="*/ 1147213 w 8014260"/>
              <a:gd name="connsiteY11707" fmla="*/ 2580597 h 4925968"/>
              <a:gd name="connsiteX11708" fmla="*/ 1159695 w 8014260"/>
              <a:gd name="connsiteY11708" fmla="*/ 2590267 h 4925968"/>
              <a:gd name="connsiteX11709" fmla="*/ 1152630 w 8014260"/>
              <a:gd name="connsiteY11709" fmla="*/ 2598222 h 4925968"/>
              <a:gd name="connsiteX11710" fmla="*/ 1138982 w 8014260"/>
              <a:gd name="connsiteY11710" fmla="*/ 2589650 h 4925968"/>
              <a:gd name="connsiteX11711" fmla="*/ 1147213 w 8014260"/>
              <a:gd name="connsiteY11711" fmla="*/ 2580597 h 4925968"/>
              <a:gd name="connsiteX11712" fmla="*/ 6244896 w 8014260"/>
              <a:gd name="connsiteY11712" fmla="*/ 2579638 h 4925968"/>
              <a:gd name="connsiteX11713" fmla="*/ 6275688 w 8014260"/>
              <a:gd name="connsiteY11713" fmla="*/ 2586770 h 4925968"/>
              <a:gd name="connsiteX11714" fmla="*/ 6255800 w 8014260"/>
              <a:gd name="connsiteY11714" fmla="*/ 2600486 h 4925968"/>
              <a:gd name="connsiteX11715" fmla="*/ 6224665 w 8014260"/>
              <a:gd name="connsiteY11715" fmla="*/ 2592874 h 4925968"/>
              <a:gd name="connsiteX11716" fmla="*/ 6244896 w 8014260"/>
              <a:gd name="connsiteY11716" fmla="*/ 2579638 h 4925968"/>
              <a:gd name="connsiteX11717" fmla="*/ 1599974 w 8014260"/>
              <a:gd name="connsiteY11717" fmla="*/ 2579569 h 4925968"/>
              <a:gd name="connsiteX11718" fmla="*/ 1611085 w 8014260"/>
              <a:gd name="connsiteY11718" fmla="*/ 2591982 h 4925968"/>
              <a:gd name="connsiteX11719" fmla="*/ 1604502 w 8014260"/>
              <a:gd name="connsiteY11719" fmla="*/ 2594382 h 4925968"/>
              <a:gd name="connsiteX11720" fmla="*/ 1592224 w 8014260"/>
              <a:gd name="connsiteY11720" fmla="*/ 2582244 h 4925968"/>
              <a:gd name="connsiteX11721" fmla="*/ 1599974 w 8014260"/>
              <a:gd name="connsiteY11721" fmla="*/ 2579569 h 4925968"/>
              <a:gd name="connsiteX11722" fmla="*/ 5123957 w 8014260"/>
              <a:gd name="connsiteY11722" fmla="*/ 2578471 h 4925968"/>
              <a:gd name="connsiteX11723" fmla="*/ 5139455 w 8014260"/>
              <a:gd name="connsiteY11723" fmla="*/ 2580597 h 4925968"/>
              <a:gd name="connsiteX11724" fmla="*/ 5125191 w 8014260"/>
              <a:gd name="connsiteY11724" fmla="*/ 2586221 h 4925968"/>
              <a:gd name="connsiteX11725" fmla="*/ 5108663 w 8014260"/>
              <a:gd name="connsiteY11725" fmla="*/ 2584301 h 4925968"/>
              <a:gd name="connsiteX11726" fmla="*/ 5123957 w 8014260"/>
              <a:gd name="connsiteY11726" fmla="*/ 2578471 h 4925968"/>
              <a:gd name="connsiteX11727" fmla="*/ 606797 w 8014260"/>
              <a:gd name="connsiteY11727" fmla="*/ 2577717 h 4925968"/>
              <a:gd name="connsiteX11728" fmla="*/ 605357 w 8014260"/>
              <a:gd name="connsiteY11728" fmla="*/ 2579363 h 4925968"/>
              <a:gd name="connsiteX11729" fmla="*/ 601105 w 8014260"/>
              <a:gd name="connsiteY11729" fmla="*/ 2581900 h 4925968"/>
              <a:gd name="connsiteX11730" fmla="*/ 602751 w 8014260"/>
              <a:gd name="connsiteY11730" fmla="*/ 2580186 h 4925968"/>
              <a:gd name="connsiteX11731" fmla="*/ 606797 w 8014260"/>
              <a:gd name="connsiteY11731" fmla="*/ 2577717 h 4925968"/>
              <a:gd name="connsiteX11732" fmla="*/ 6031887 w 8014260"/>
              <a:gd name="connsiteY11732" fmla="*/ 2577442 h 4925968"/>
              <a:gd name="connsiteX11733" fmla="*/ 6059594 w 8014260"/>
              <a:gd name="connsiteY11733" fmla="*/ 2582654 h 4925968"/>
              <a:gd name="connsiteX11734" fmla="*/ 6038608 w 8014260"/>
              <a:gd name="connsiteY11734" fmla="*/ 2594381 h 4925968"/>
              <a:gd name="connsiteX11735" fmla="*/ 6010079 w 8014260"/>
              <a:gd name="connsiteY11735" fmla="*/ 2589444 h 4925968"/>
              <a:gd name="connsiteX11736" fmla="*/ 6031887 w 8014260"/>
              <a:gd name="connsiteY11736" fmla="*/ 2577442 h 4925968"/>
              <a:gd name="connsiteX11737" fmla="*/ 7019644 w 8014260"/>
              <a:gd name="connsiteY11737" fmla="*/ 2576962 h 4925968"/>
              <a:gd name="connsiteX11738" fmla="*/ 7049203 w 8014260"/>
              <a:gd name="connsiteY11738" fmla="*/ 2594313 h 4925968"/>
              <a:gd name="connsiteX11739" fmla="*/ 7027120 w 8014260"/>
              <a:gd name="connsiteY11739" fmla="*/ 2609881 h 4925968"/>
              <a:gd name="connsiteX11740" fmla="*/ 6997768 w 8014260"/>
              <a:gd name="connsiteY11740" fmla="*/ 2592530 h 4925968"/>
              <a:gd name="connsiteX11741" fmla="*/ 7019644 w 8014260"/>
              <a:gd name="connsiteY11741" fmla="*/ 2576962 h 4925968"/>
              <a:gd name="connsiteX11742" fmla="*/ 6743336 w 8014260"/>
              <a:gd name="connsiteY11742" fmla="*/ 2576620 h 4925968"/>
              <a:gd name="connsiteX11743" fmla="*/ 6771865 w 8014260"/>
              <a:gd name="connsiteY11743" fmla="*/ 2591022 h 4925968"/>
              <a:gd name="connsiteX11744" fmla="*/ 6748273 w 8014260"/>
              <a:gd name="connsiteY11744" fmla="*/ 2605904 h 4925968"/>
              <a:gd name="connsiteX11745" fmla="*/ 6719950 w 8014260"/>
              <a:gd name="connsiteY11745" fmla="*/ 2591365 h 4925968"/>
              <a:gd name="connsiteX11746" fmla="*/ 6743336 w 8014260"/>
              <a:gd name="connsiteY11746" fmla="*/ 2576620 h 4925968"/>
              <a:gd name="connsiteX11747" fmla="*/ 5535771 w 8014260"/>
              <a:gd name="connsiteY11747" fmla="*/ 2576217 h 4925968"/>
              <a:gd name="connsiteX11748" fmla="*/ 5543049 w 8014260"/>
              <a:gd name="connsiteY11748" fmla="*/ 2576345 h 4925968"/>
              <a:gd name="connsiteX11749" fmla="*/ 5520897 w 8014260"/>
              <a:gd name="connsiteY11749" fmla="*/ 2580117 h 4925968"/>
              <a:gd name="connsiteX11750" fmla="*/ 5499500 w 8014260"/>
              <a:gd name="connsiteY11750" fmla="*/ 2580872 h 4925968"/>
              <a:gd name="connsiteX11751" fmla="*/ 5519800 w 8014260"/>
              <a:gd name="connsiteY11751" fmla="*/ 2577580 h 4925968"/>
              <a:gd name="connsiteX11752" fmla="*/ 5535771 w 8014260"/>
              <a:gd name="connsiteY11752" fmla="*/ 2576217 h 4925968"/>
              <a:gd name="connsiteX11753" fmla="*/ 5760320 w 8014260"/>
              <a:gd name="connsiteY11753" fmla="*/ 2575771 h 4925968"/>
              <a:gd name="connsiteX11754" fmla="*/ 5768472 w 8014260"/>
              <a:gd name="connsiteY11754" fmla="*/ 2578197 h 4925968"/>
              <a:gd name="connsiteX11755" fmla="*/ 5745497 w 8014260"/>
              <a:gd name="connsiteY11755" fmla="*/ 2586084 h 4925968"/>
              <a:gd name="connsiteX11756" fmla="*/ 5720946 w 8014260"/>
              <a:gd name="connsiteY11756" fmla="*/ 2583752 h 4925968"/>
              <a:gd name="connsiteX11757" fmla="*/ 5743783 w 8014260"/>
              <a:gd name="connsiteY11757" fmla="*/ 2576277 h 4925968"/>
              <a:gd name="connsiteX11758" fmla="*/ 5760320 w 8014260"/>
              <a:gd name="connsiteY11758" fmla="*/ 2575771 h 4925968"/>
              <a:gd name="connsiteX11759" fmla="*/ 1855709 w 8014260"/>
              <a:gd name="connsiteY11759" fmla="*/ 2575179 h 4925968"/>
              <a:gd name="connsiteX11760" fmla="*/ 1867164 w 8014260"/>
              <a:gd name="connsiteY11760" fmla="*/ 2587318 h 4925968"/>
              <a:gd name="connsiteX11761" fmla="*/ 1859893 w 8014260"/>
              <a:gd name="connsiteY11761" fmla="*/ 2590884 h 4925968"/>
              <a:gd name="connsiteX11762" fmla="*/ 1852419 w 8014260"/>
              <a:gd name="connsiteY11762" fmla="*/ 2581900 h 4925968"/>
              <a:gd name="connsiteX11763" fmla="*/ 1855709 w 8014260"/>
              <a:gd name="connsiteY11763" fmla="*/ 2575179 h 4925968"/>
              <a:gd name="connsiteX11764" fmla="*/ 6881113 w 8014260"/>
              <a:gd name="connsiteY11764" fmla="*/ 2574563 h 4925968"/>
              <a:gd name="connsiteX11765" fmla="*/ 6910602 w 8014260"/>
              <a:gd name="connsiteY11765" fmla="*/ 2590061 h 4925968"/>
              <a:gd name="connsiteX11766" fmla="*/ 6888382 w 8014260"/>
              <a:gd name="connsiteY11766" fmla="*/ 2605629 h 4925968"/>
              <a:gd name="connsiteX11767" fmla="*/ 6859099 w 8014260"/>
              <a:gd name="connsiteY11767" fmla="*/ 2589993 h 4925968"/>
              <a:gd name="connsiteX11768" fmla="*/ 6881113 w 8014260"/>
              <a:gd name="connsiteY11768" fmla="*/ 2574563 h 4925968"/>
              <a:gd name="connsiteX11769" fmla="*/ 947249 w 8014260"/>
              <a:gd name="connsiteY11769" fmla="*/ 2573679 h 4925968"/>
              <a:gd name="connsiteX11770" fmla="*/ 951690 w 8014260"/>
              <a:gd name="connsiteY11770" fmla="*/ 2577168 h 4925968"/>
              <a:gd name="connsiteX11771" fmla="*/ 943735 w 8014260"/>
              <a:gd name="connsiteY11771" fmla="*/ 2589307 h 4925968"/>
              <a:gd name="connsiteX11772" fmla="*/ 932557 w 8014260"/>
              <a:gd name="connsiteY11772" fmla="*/ 2587524 h 4925968"/>
              <a:gd name="connsiteX11773" fmla="*/ 937973 w 8014260"/>
              <a:gd name="connsiteY11773" fmla="*/ 2576414 h 4925968"/>
              <a:gd name="connsiteX11774" fmla="*/ 947249 w 8014260"/>
              <a:gd name="connsiteY11774" fmla="*/ 2573679 h 4925968"/>
              <a:gd name="connsiteX11775" fmla="*/ 5609254 w 8014260"/>
              <a:gd name="connsiteY11775" fmla="*/ 2573011 h 4925968"/>
              <a:gd name="connsiteX11776" fmla="*/ 5617389 w 8014260"/>
              <a:gd name="connsiteY11776" fmla="*/ 2573671 h 4925968"/>
              <a:gd name="connsiteX11777" fmla="*/ 5597433 w 8014260"/>
              <a:gd name="connsiteY11777" fmla="*/ 2578609 h 4925968"/>
              <a:gd name="connsiteX11778" fmla="*/ 5572401 w 8014260"/>
              <a:gd name="connsiteY11778" fmla="*/ 2578883 h 4925968"/>
              <a:gd name="connsiteX11779" fmla="*/ 5592632 w 8014260"/>
              <a:gd name="connsiteY11779" fmla="*/ 2574357 h 4925968"/>
              <a:gd name="connsiteX11780" fmla="*/ 5609254 w 8014260"/>
              <a:gd name="connsiteY11780" fmla="*/ 2573011 h 4925968"/>
              <a:gd name="connsiteX11781" fmla="*/ 5683741 w 8014260"/>
              <a:gd name="connsiteY11781" fmla="*/ 2572598 h 4925968"/>
              <a:gd name="connsiteX11782" fmla="*/ 5692347 w 8014260"/>
              <a:gd name="connsiteY11782" fmla="*/ 2574013 h 4925968"/>
              <a:gd name="connsiteX11783" fmla="*/ 5670608 w 8014260"/>
              <a:gd name="connsiteY11783" fmla="*/ 2580597 h 4925968"/>
              <a:gd name="connsiteX11784" fmla="*/ 5646947 w 8014260"/>
              <a:gd name="connsiteY11784" fmla="*/ 2579362 h 4925968"/>
              <a:gd name="connsiteX11785" fmla="*/ 5667316 w 8014260"/>
              <a:gd name="connsiteY11785" fmla="*/ 2573602 h 4925968"/>
              <a:gd name="connsiteX11786" fmla="*/ 5683741 w 8014260"/>
              <a:gd name="connsiteY11786" fmla="*/ 2572598 h 4925968"/>
              <a:gd name="connsiteX11787" fmla="*/ 5518360 w 8014260"/>
              <a:gd name="connsiteY11787" fmla="*/ 2572573 h 4925968"/>
              <a:gd name="connsiteX11788" fmla="*/ 5500255 w 8014260"/>
              <a:gd name="connsiteY11788" fmla="*/ 2575522 h 4925968"/>
              <a:gd name="connsiteX11789" fmla="*/ 5479132 w 8014260"/>
              <a:gd name="connsiteY11789" fmla="*/ 2578539 h 4925968"/>
              <a:gd name="connsiteX11790" fmla="*/ 5497512 w 8014260"/>
              <a:gd name="connsiteY11790" fmla="*/ 2575659 h 4925968"/>
              <a:gd name="connsiteX11791" fmla="*/ 5518360 w 8014260"/>
              <a:gd name="connsiteY11791" fmla="*/ 2572573 h 4925968"/>
              <a:gd name="connsiteX11792" fmla="*/ 5530841 w 8014260"/>
              <a:gd name="connsiteY11792" fmla="*/ 2572436 h 4925968"/>
              <a:gd name="connsiteX11793" fmla="*/ 5510747 w 8014260"/>
              <a:gd name="connsiteY11793" fmla="*/ 2575385 h 4925968"/>
              <a:gd name="connsiteX11794" fmla="*/ 5489145 w 8014260"/>
              <a:gd name="connsiteY11794" fmla="*/ 2577717 h 4925968"/>
              <a:gd name="connsiteX11795" fmla="*/ 5508964 w 8014260"/>
              <a:gd name="connsiteY11795" fmla="*/ 2574974 h 4925968"/>
              <a:gd name="connsiteX11796" fmla="*/ 5530841 w 8014260"/>
              <a:gd name="connsiteY11796" fmla="*/ 2572436 h 4925968"/>
              <a:gd name="connsiteX11797" fmla="*/ 4692931 w 8014260"/>
              <a:gd name="connsiteY11797" fmla="*/ 2572368 h 4925968"/>
              <a:gd name="connsiteX11798" fmla="*/ 4706716 w 8014260"/>
              <a:gd name="connsiteY11798" fmla="*/ 2576277 h 4925968"/>
              <a:gd name="connsiteX11799" fmla="*/ 4695948 w 8014260"/>
              <a:gd name="connsiteY11799" fmla="*/ 2586907 h 4925968"/>
              <a:gd name="connsiteX11800" fmla="*/ 4680724 w 8014260"/>
              <a:gd name="connsiteY11800" fmla="*/ 2584850 h 4925968"/>
              <a:gd name="connsiteX11801" fmla="*/ 4692931 w 8014260"/>
              <a:gd name="connsiteY11801" fmla="*/ 2572368 h 4925968"/>
              <a:gd name="connsiteX11802" fmla="*/ 5507662 w 8014260"/>
              <a:gd name="connsiteY11802" fmla="*/ 2571339 h 4925968"/>
              <a:gd name="connsiteX11803" fmla="*/ 5489008 w 8014260"/>
              <a:gd name="connsiteY11803" fmla="*/ 2575317 h 4925968"/>
              <a:gd name="connsiteX11804" fmla="*/ 5471588 w 8014260"/>
              <a:gd name="connsiteY11804" fmla="*/ 2577649 h 4925968"/>
              <a:gd name="connsiteX11805" fmla="*/ 5488597 w 8014260"/>
              <a:gd name="connsiteY11805" fmla="*/ 2574014 h 4925968"/>
              <a:gd name="connsiteX11806" fmla="*/ 5507662 w 8014260"/>
              <a:gd name="connsiteY11806" fmla="*/ 2571339 h 4925968"/>
              <a:gd name="connsiteX11807" fmla="*/ 869329 w 8014260"/>
              <a:gd name="connsiteY11807" fmla="*/ 2571270 h 4925968"/>
              <a:gd name="connsiteX11808" fmla="*/ 878312 w 8014260"/>
              <a:gd name="connsiteY11808" fmla="*/ 2572504 h 4925968"/>
              <a:gd name="connsiteX11809" fmla="*/ 867951 w 8014260"/>
              <a:gd name="connsiteY11809" fmla="*/ 2584026 h 4925968"/>
              <a:gd name="connsiteX11810" fmla="*/ 860479 w 8014260"/>
              <a:gd name="connsiteY11810" fmla="*/ 2582791 h 4925968"/>
              <a:gd name="connsiteX11811" fmla="*/ 869329 w 8014260"/>
              <a:gd name="connsiteY11811" fmla="*/ 2571270 h 4925968"/>
              <a:gd name="connsiteX11812" fmla="*/ 5330587 w 8014260"/>
              <a:gd name="connsiteY11812" fmla="*/ 2570790 h 4925968"/>
              <a:gd name="connsiteX11813" fmla="*/ 5347732 w 8014260"/>
              <a:gd name="connsiteY11813" fmla="*/ 2571201 h 4925968"/>
              <a:gd name="connsiteX11814" fmla="*/ 5335114 w 8014260"/>
              <a:gd name="connsiteY11814" fmla="*/ 2576277 h 4925968"/>
              <a:gd name="connsiteX11815" fmla="*/ 5316323 w 8014260"/>
              <a:gd name="connsiteY11815" fmla="*/ 2576002 h 4925968"/>
              <a:gd name="connsiteX11816" fmla="*/ 5330587 w 8014260"/>
              <a:gd name="connsiteY11816" fmla="*/ 2570790 h 4925968"/>
              <a:gd name="connsiteX11817" fmla="*/ 5049342 w 8014260"/>
              <a:gd name="connsiteY11817" fmla="*/ 2570516 h 4925968"/>
              <a:gd name="connsiteX11818" fmla="*/ 5065046 w 8014260"/>
              <a:gd name="connsiteY11818" fmla="*/ 2572848 h 4925968"/>
              <a:gd name="connsiteX11819" fmla="*/ 5049753 w 8014260"/>
              <a:gd name="connsiteY11819" fmla="*/ 2579912 h 4925968"/>
              <a:gd name="connsiteX11820" fmla="*/ 5035351 w 8014260"/>
              <a:gd name="connsiteY11820" fmla="*/ 2577305 h 4925968"/>
              <a:gd name="connsiteX11821" fmla="*/ 5049342 w 8014260"/>
              <a:gd name="connsiteY11821" fmla="*/ 2570516 h 4925968"/>
              <a:gd name="connsiteX11822" fmla="*/ 705486 w 8014260"/>
              <a:gd name="connsiteY11822" fmla="*/ 2569968 h 4925968"/>
              <a:gd name="connsiteX11823" fmla="*/ 700958 w 8014260"/>
              <a:gd name="connsiteY11823" fmla="*/ 2575934 h 4925968"/>
              <a:gd name="connsiteX11824" fmla="*/ 694308 w 8014260"/>
              <a:gd name="connsiteY11824" fmla="*/ 2581078 h 4925968"/>
              <a:gd name="connsiteX11825" fmla="*/ 697118 w 8014260"/>
              <a:gd name="connsiteY11825" fmla="*/ 2576826 h 4925968"/>
              <a:gd name="connsiteX11826" fmla="*/ 705486 w 8014260"/>
              <a:gd name="connsiteY11826" fmla="*/ 2569968 h 4925968"/>
              <a:gd name="connsiteX11827" fmla="*/ 5416767 w 8014260"/>
              <a:gd name="connsiteY11827" fmla="*/ 2569376 h 4925968"/>
              <a:gd name="connsiteX11828" fmla="*/ 5422142 w 8014260"/>
              <a:gd name="connsiteY11828" fmla="*/ 2570174 h 4925968"/>
              <a:gd name="connsiteX11829" fmla="*/ 5405134 w 8014260"/>
              <a:gd name="connsiteY11829" fmla="*/ 2575386 h 4925968"/>
              <a:gd name="connsiteX11830" fmla="*/ 5389086 w 8014260"/>
              <a:gd name="connsiteY11830" fmla="*/ 2576003 h 4925968"/>
              <a:gd name="connsiteX11831" fmla="*/ 5404448 w 8014260"/>
              <a:gd name="connsiteY11831" fmla="*/ 2570790 h 4925968"/>
              <a:gd name="connsiteX11832" fmla="*/ 5416767 w 8014260"/>
              <a:gd name="connsiteY11832" fmla="*/ 2569376 h 4925968"/>
              <a:gd name="connsiteX11833" fmla="*/ 7446830 w 8014260"/>
              <a:gd name="connsiteY11833" fmla="*/ 2568570 h 4925968"/>
              <a:gd name="connsiteX11834" fmla="*/ 7456568 w 8014260"/>
              <a:gd name="connsiteY11834" fmla="*/ 2572093 h 4925968"/>
              <a:gd name="connsiteX11835" fmla="*/ 7437160 w 8014260"/>
              <a:gd name="connsiteY11835" fmla="*/ 2614133 h 4925968"/>
              <a:gd name="connsiteX11836" fmla="*/ 7409385 w 8014260"/>
              <a:gd name="connsiteY11836" fmla="*/ 2614956 h 4925968"/>
              <a:gd name="connsiteX11837" fmla="*/ 7429068 w 8014260"/>
              <a:gd name="connsiteY11837" fmla="*/ 2580118 h 4925968"/>
              <a:gd name="connsiteX11838" fmla="*/ 7446830 w 8014260"/>
              <a:gd name="connsiteY11838" fmla="*/ 2568570 h 4925968"/>
              <a:gd name="connsiteX11839" fmla="*/ 2053564 w 8014260"/>
              <a:gd name="connsiteY11839" fmla="*/ 2567704 h 4925968"/>
              <a:gd name="connsiteX11840" fmla="*/ 2062617 w 8014260"/>
              <a:gd name="connsiteY11840" fmla="*/ 2579088 h 4925968"/>
              <a:gd name="connsiteX11841" fmla="*/ 2057267 w 8014260"/>
              <a:gd name="connsiteY11841" fmla="*/ 2588826 h 4925968"/>
              <a:gd name="connsiteX11842" fmla="*/ 2047871 w 8014260"/>
              <a:gd name="connsiteY11842" fmla="*/ 2573739 h 4925968"/>
              <a:gd name="connsiteX11843" fmla="*/ 2053564 w 8014260"/>
              <a:gd name="connsiteY11843" fmla="*/ 2567704 h 4925968"/>
              <a:gd name="connsiteX11844" fmla="*/ 5974503 w 8014260"/>
              <a:gd name="connsiteY11844" fmla="*/ 2565741 h 4925968"/>
              <a:gd name="connsiteX11845" fmla="*/ 5982372 w 8014260"/>
              <a:gd name="connsiteY11845" fmla="*/ 2569968 h 4925968"/>
              <a:gd name="connsiteX11846" fmla="*/ 5959398 w 8014260"/>
              <a:gd name="connsiteY11846" fmla="*/ 2579912 h 4925968"/>
              <a:gd name="connsiteX11847" fmla="*/ 5933612 w 8014260"/>
              <a:gd name="connsiteY11847" fmla="*/ 2575248 h 4925968"/>
              <a:gd name="connsiteX11848" fmla="*/ 5957066 w 8014260"/>
              <a:gd name="connsiteY11848" fmla="*/ 2565784 h 4925968"/>
              <a:gd name="connsiteX11849" fmla="*/ 5974503 w 8014260"/>
              <a:gd name="connsiteY11849" fmla="*/ 2565741 h 4925968"/>
              <a:gd name="connsiteX11850" fmla="*/ 6388229 w 8014260"/>
              <a:gd name="connsiteY11850" fmla="*/ 2565579 h 4925968"/>
              <a:gd name="connsiteX11851" fmla="*/ 6415181 w 8014260"/>
              <a:gd name="connsiteY11851" fmla="*/ 2574631 h 4925968"/>
              <a:gd name="connsiteX11852" fmla="*/ 6393578 w 8014260"/>
              <a:gd name="connsiteY11852" fmla="*/ 2588141 h 4925968"/>
              <a:gd name="connsiteX11853" fmla="*/ 6363608 w 8014260"/>
              <a:gd name="connsiteY11853" fmla="*/ 2578951 h 4925968"/>
              <a:gd name="connsiteX11854" fmla="*/ 6388229 w 8014260"/>
              <a:gd name="connsiteY11854" fmla="*/ 2565579 h 4925968"/>
              <a:gd name="connsiteX11855" fmla="*/ 4335286 w 8014260"/>
              <a:gd name="connsiteY11855" fmla="*/ 2564824 h 4925968"/>
              <a:gd name="connsiteX11856" fmla="*/ 4327125 w 8014260"/>
              <a:gd name="connsiteY11856" fmla="*/ 2571545 h 4925968"/>
              <a:gd name="connsiteX11857" fmla="*/ 4315535 w 8014260"/>
              <a:gd name="connsiteY11857" fmla="*/ 2574631 h 4925968"/>
              <a:gd name="connsiteX11858" fmla="*/ 4323971 w 8014260"/>
              <a:gd name="connsiteY11858" fmla="*/ 2567773 h 4925968"/>
              <a:gd name="connsiteX11859" fmla="*/ 4335286 w 8014260"/>
              <a:gd name="connsiteY11859" fmla="*/ 2564824 h 4925968"/>
              <a:gd name="connsiteX11860" fmla="*/ 5604291 w 8014260"/>
              <a:gd name="connsiteY11860" fmla="*/ 2564755 h 4925968"/>
              <a:gd name="connsiteX11861" fmla="*/ 5585569 w 8014260"/>
              <a:gd name="connsiteY11861" fmla="*/ 2568390 h 4925968"/>
              <a:gd name="connsiteX11862" fmla="*/ 5562252 w 8014260"/>
              <a:gd name="connsiteY11862" fmla="*/ 2570447 h 4925968"/>
              <a:gd name="connsiteX11863" fmla="*/ 5582620 w 8014260"/>
              <a:gd name="connsiteY11863" fmla="*/ 2566813 h 4925968"/>
              <a:gd name="connsiteX11864" fmla="*/ 5604291 w 8014260"/>
              <a:gd name="connsiteY11864" fmla="*/ 2564755 h 4925968"/>
              <a:gd name="connsiteX11865" fmla="*/ 5255081 w 8014260"/>
              <a:gd name="connsiteY11865" fmla="*/ 2564138 h 4925968"/>
              <a:gd name="connsiteX11866" fmla="*/ 5274352 w 8014260"/>
              <a:gd name="connsiteY11866" fmla="*/ 2566058 h 4925968"/>
              <a:gd name="connsiteX11867" fmla="*/ 5261596 w 8014260"/>
              <a:gd name="connsiteY11867" fmla="*/ 2571681 h 4925968"/>
              <a:gd name="connsiteX11868" fmla="*/ 5244040 w 8014260"/>
              <a:gd name="connsiteY11868" fmla="*/ 2569624 h 4925968"/>
              <a:gd name="connsiteX11869" fmla="*/ 5255081 w 8014260"/>
              <a:gd name="connsiteY11869" fmla="*/ 2564138 h 4925968"/>
              <a:gd name="connsiteX11870" fmla="*/ 5494837 w 8014260"/>
              <a:gd name="connsiteY11870" fmla="*/ 2563864 h 4925968"/>
              <a:gd name="connsiteX11871" fmla="*/ 5480710 w 8014260"/>
              <a:gd name="connsiteY11871" fmla="*/ 2568733 h 4925968"/>
              <a:gd name="connsiteX11872" fmla="*/ 5461439 w 8014260"/>
              <a:gd name="connsiteY11872" fmla="*/ 2570927 h 4925968"/>
              <a:gd name="connsiteX11873" fmla="*/ 5475772 w 8014260"/>
              <a:gd name="connsiteY11873" fmla="*/ 2565990 h 4925968"/>
              <a:gd name="connsiteX11874" fmla="*/ 5494837 w 8014260"/>
              <a:gd name="connsiteY11874" fmla="*/ 2563864 h 4925968"/>
              <a:gd name="connsiteX11875" fmla="*/ 5592015 w 8014260"/>
              <a:gd name="connsiteY11875" fmla="*/ 2561738 h 4925968"/>
              <a:gd name="connsiteX11876" fmla="*/ 5574458 w 8014260"/>
              <a:gd name="connsiteY11876" fmla="*/ 2565099 h 4925968"/>
              <a:gd name="connsiteX11877" fmla="*/ 5552649 w 8014260"/>
              <a:gd name="connsiteY11877" fmla="*/ 2568116 h 4925968"/>
              <a:gd name="connsiteX11878" fmla="*/ 5568903 w 8014260"/>
              <a:gd name="connsiteY11878" fmla="*/ 2565167 h 4925968"/>
              <a:gd name="connsiteX11879" fmla="*/ 5592015 w 8014260"/>
              <a:gd name="connsiteY11879" fmla="*/ 2561738 h 4925968"/>
              <a:gd name="connsiteX11880" fmla="*/ 6169802 w 8014260"/>
              <a:gd name="connsiteY11880" fmla="*/ 2561052 h 4925968"/>
              <a:gd name="connsiteX11881" fmla="*/ 6198262 w 8014260"/>
              <a:gd name="connsiteY11881" fmla="*/ 2566469 h 4925968"/>
              <a:gd name="connsiteX11882" fmla="*/ 6178237 w 8014260"/>
              <a:gd name="connsiteY11882" fmla="*/ 2578814 h 4925968"/>
              <a:gd name="connsiteX11883" fmla="*/ 6148611 w 8014260"/>
              <a:gd name="connsiteY11883" fmla="*/ 2572779 h 4925968"/>
              <a:gd name="connsiteX11884" fmla="*/ 6169802 w 8014260"/>
              <a:gd name="connsiteY11884" fmla="*/ 2561052 h 4925968"/>
              <a:gd name="connsiteX11885" fmla="*/ 5581042 w 8014260"/>
              <a:gd name="connsiteY11885" fmla="*/ 2559818 h 4925968"/>
              <a:gd name="connsiteX11886" fmla="*/ 5562663 w 8014260"/>
              <a:gd name="connsiteY11886" fmla="*/ 2563932 h 4925968"/>
              <a:gd name="connsiteX11887" fmla="*/ 5543392 w 8014260"/>
              <a:gd name="connsiteY11887" fmla="*/ 2566950 h 4925968"/>
              <a:gd name="connsiteX11888" fmla="*/ 5561977 w 8014260"/>
              <a:gd name="connsiteY11888" fmla="*/ 2562835 h 4925968"/>
              <a:gd name="connsiteX11889" fmla="*/ 5581042 w 8014260"/>
              <a:gd name="connsiteY11889" fmla="*/ 2559818 h 4925968"/>
              <a:gd name="connsiteX11890" fmla="*/ 4975000 w 8014260"/>
              <a:gd name="connsiteY11890" fmla="*/ 2559337 h 4925968"/>
              <a:gd name="connsiteX11891" fmla="*/ 4990362 w 8014260"/>
              <a:gd name="connsiteY11891" fmla="*/ 2562766 h 4925968"/>
              <a:gd name="connsiteX11892" fmla="*/ 4977537 w 8014260"/>
              <a:gd name="connsiteY11892" fmla="*/ 2570996 h 4925968"/>
              <a:gd name="connsiteX11893" fmla="*/ 4962313 w 8014260"/>
              <a:gd name="connsiteY11893" fmla="*/ 2569007 h 4925968"/>
              <a:gd name="connsiteX11894" fmla="*/ 4975000 w 8014260"/>
              <a:gd name="connsiteY11894" fmla="*/ 2559337 h 4925968"/>
              <a:gd name="connsiteX11895" fmla="*/ 1343078 w 8014260"/>
              <a:gd name="connsiteY11895" fmla="*/ 2558995 h 4925968"/>
              <a:gd name="connsiteX11896" fmla="*/ 1353571 w 8014260"/>
              <a:gd name="connsiteY11896" fmla="*/ 2568664 h 4925968"/>
              <a:gd name="connsiteX11897" fmla="*/ 1343830 w 8014260"/>
              <a:gd name="connsiteY11897" fmla="*/ 2570790 h 4925968"/>
              <a:gd name="connsiteX11898" fmla="*/ 1333131 w 8014260"/>
              <a:gd name="connsiteY11898" fmla="*/ 2561326 h 4925968"/>
              <a:gd name="connsiteX11899" fmla="*/ 1343078 w 8014260"/>
              <a:gd name="connsiteY11899" fmla="*/ 2558995 h 4925968"/>
              <a:gd name="connsiteX11900" fmla="*/ 5672228 w 8014260"/>
              <a:gd name="connsiteY11900" fmla="*/ 2558677 h 4925968"/>
              <a:gd name="connsiteX11901" fmla="*/ 5679660 w 8014260"/>
              <a:gd name="connsiteY11901" fmla="*/ 2558994 h 4925968"/>
              <a:gd name="connsiteX11902" fmla="*/ 5657578 w 8014260"/>
              <a:gd name="connsiteY11902" fmla="*/ 2563932 h 4925968"/>
              <a:gd name="connsiteX11903" fmla="*/ 5635975 w 8014260"/>
              <a:gd name="connsiteY11903" fmla="*/ 2564961 h 4925968"/>
              <a:gd name="connsiteX11904" fmla="*/ 5656206 w 8014260"/>
              <a:gd name="connsiteY11904" fmla="*/ 2560366 h 4925968"/>
              <a:gd name="connsiteX11905" fmla="*/ 5672228 w 8014260"/>
              <a:gd name="connsiteY11905" fmla="*/ 2558677 h 4925968"/>
              <a:gd name="connsiteX11906" fmla="*/ 5899030 w 8014260"/>
              <a:gd name="connsiteY11906" fmla="*/ 2558154 h 4925968"/>
              <a:gd name="connsiteX11907" fmla="*/ 5906385 w 8014260"/>
              <a:gd name="connsiteY11907" fmla="*/ 2560983 h 4925968"/>
              <a:gd name="connsiteX11908" fmla="*/ 5882108 w 8014260"/>
              <a:gd name="connsiteY11908" fmla="*/ 2569556 h 4925968"/>
              <a:gd name="connsiteX11909" fmla="*/ 5858585 w 8014260"/>
              <a:gd name="connsiteY11909" fmla="*/ 2566675 h 4925968"/>
              <a:gd name="connsiteX11910" fmla="*/ 5882725 w 8014260"/>
              <a:gd name="connsiteY11910" fmla="*/ 2558514 h 4925968"/>
              <a:gd name="connsiteX11911" fmla="*/ 5899030 w 8014260"/>
              <a:gd name="connsiteY11911" fmla="*/ 2558154 h 4925968"/>
              <a:gd name="connsiteX11912" fmla="*/ 7355824 w 8014260"/>
              <a:gd name="connsiteY11912" fmla="*/ 2557554 h 4925968"/>
              <a:gd name="connsiteX11913" fmla="*/ 7382708 w 8014260"/>
              <a:gd name="connsiteY11913" fmla="*/ 2574082 h 4925968"/>
              <a:gd name="connsiteX11914" fmla="*/ 7362545 w 8014260"/>
              <a:gd name="connsiteY11914" fmla="*/ 2593902 h 4925968"/>
              <a:gd name="connsiteX11915" fmla="*/ 7332370 w 8014260"/>
              <a:gd name="connsiteY11915" fmla="*/ 2572162 h 4925968"/>
              <a:gd name="connsiteX11916" fmla="*/ 7355824 w 8014260"/>
              <a:gd name="connsiteY11916" fmla="*/ 2557554 h 4925968"/>
              <a:gd name="connsiteX11917" fmla="*/ 4176592 w 8014260"/>
              <a:gd name="connsiteY11917" fmla="*/ 2557418 h 4925968"/>
              <a:gd name="connsiteX11918" fmla="*/ 4169391 w 8014260"/>
              <a:gd name="connsiteY11918" fmla="*/ 2564276 h 4925968"/>
              <a:gd name="connsiteX11919" fmla="*/ 4162327 w 8014260"/>
              <a:gd name="connsiteY11919" fmla="*/ 2564824 h 4925968"/>
              <a:gd name="connsiteX11920" fmla="*/ 4165756 w 8014260"/>
              <a:gd name="connsiteY11920" fmla="*/ 2558926 h 4925968"/>
              <a:gd name="connsiteX11921" fmla="*/ 4176592 w 8014260"/>
              <a:gd name="connsiteY11921" fmla="*/ 2557418 h 4925968"/>
              <a:gd name="connsiteX11922" fmla="*/ 692044 w 8014260"/>
              <a:gd name="connsiteY11922" fmla="*/ 2555909 h 4925968"/>
              <a:gd name="connsiteX11923" fmla="*/ 687518 w 8014260"/>
              <a:gd name="connsiteY11923" fmla="*/ 2560503 h 4925968"/>
              <a:gd name="connsiteX11924" fmla="*/ 683677 w 8014260"/>
              <a:gd name="connsiteY11924" fmla="*/ 2563041 h 4925968"/>
              <a:gd name="connsiteX11925" fmla="*/ 688135 w 8014260"/>
              <a:gd name="connsiteY11925" fmla="*/ 2558172 h 4925968"/>
              <a:gd name="connsiteX11926" fmla="*/ 692044 w 8014260"/>
              <a:gd name="connsiteY11926" fmla="*/ 2555909 h 4925968"/>
              <a:gd name="connsiteX11927" fmla="*/ 5746234 w 8014260"/>
              <a:gd name="connsiteY11927" fmla="*/ 2555035 h 4925968"/>
              <a:gd name="connsiteX11928" fmla="*/ 5754344 w 8014260"/>
              <a:gd name="connsiteY11928" fmla="*/ 2555909 h 4925968"/>
              <a:gd name="connsiteX11929" fmla="*/ 5734318 w 8014260"/>
              <a:gd name="connsiteY11929" fmla="*/ 2561875 h 4925968"/>
              <a:gd name="connsiteX11930" fmla="*/ 5709286 w 8014260"/>
              <a:gd name="connsiteY11930" fmla="*/ 2562287 h 4925968"/>
              <a:gd name="connsiteX11931" fmla="*/ 5729586 w 8014260"/>
              <a:gd name="connsiteY11931" fmla="*/ 2556732 h 4925968"/>
              <a:gd name="connsiteX11932" fmla="*/ 5746234 w 8014260"/>
              <a:gd name="connsiteY11932" fmla="*/ 2555035 h 4925968"/>
              <a:gd name="connsiteX11933" fmla="*/ 4618316 w 8014260"/>
              <a:gd name="connsiteY11933" fmla="*/ 2554743 h 4925968"/>
              <a:gd name="connsiteX11934" fmla="*/ 4631895 w 8014260"/>
              <a:gd name="connsiteY11934" fmla="*/ 2557691 h 4925968"/>
              <a:gd name="connsiteX11935" fmla="*/ 4620785 w 8014260"/>
              <a:gd name="connsiteY11935" fmla="*/ 2571819 h 4925968"/>
              <a:gd name="connsiteX11936" fmla="*/ 4607480 w 8014260"/>
              <a:gd name="connsiteY11936" fmla="*/ 2568664 h 4925968"/>
              <a:gd name="connsiteX11937" fmla="*/ 4618316 w 8014260"/>
              <a:gd name="connsiteY11937" fmla="*/ 2554743 h 4925968"/>
              <a:gd name="connsiteX11938" fmla="*/ 5821981 w 8014260"/>
              <a:gd name="connsiteY11938" fmla="*/ 2554665 h 4925968"/>
              <a:gd name="connsiteX11939" fmla="*/ 5829919 w 8014260"/>
              <a:gd name="connsiteY11939" fmla="*/ 2556731 h 4925968"/>
              <a:gd name="connsiteX11940" fmla="*/ 5808179 w 8014260"/>
              <a:gd name="connsiteY11940" fmla="*/ 2563795 h 4925968"/>
              <a:gd name="connsiteX11941" fmla="*/ 5784245 w 8014260"/>
              <a:gd name="connsiteY11941" fmla="*/ 2562561 h 4925968"/>
              <a:gd name="connsiteX11942" fmla="*/ 5804476 w 8014260"/>
              <a:gd name="connsiteY11942" fmla="*/ 2555840 h 4925968"/>
              <a:gd name="connsiteX11943" fmla="*/ 5821981 w 8014260"/>
              <a:gd name="connsiteY11943" fmla="*/ 2554665 h 4925968"/>
              <a:gd name="connsiteX11944" fmla="*/ 5568767 w 8014260"/>
              <a:gd name="connsiteY11944" fmla="*/ 2554331 h 4925968"/>
              <a:gd name="connsiteX11945" fmla="*/ 5553816 w 8014260"/>
              <a:gd name="connsiteY11945" fmla="*/ 2559063 h 4925968"/>
              <a:gd name="connsiteX11946" fmla="*/ 5533516 w 8014260"/>
              <a:gd name="connsiteY11946" fmla="*/ 2562081 h 4925968"/>
              <a:gd name="connsiteX11947" fmla="*/ 5550044 w 8014260"/>
              <a:gd name="connsiteY11947" fmla="*/ 2557074 h 4925968"/>
              <a:gd name="connsiteX11948" fmla="*/ 5568767 w 8014260"/>
              <a:gd name="connsiteY11948" fmla="*/ 2554331 h 4925968"/>
              <a:gd name="connsiteX11949" fmla="*/ 2930425 w 8014260"/>
              <a:gd name="connsiteY11949" fmla="*/ 2554262 h 4925968"/>
              <a:gd name="connsiteX11950" fmla="*/ 2940164 w 8014260"/>
              <a:gd name="connsiteY11950" fmla="*/ 2564275 h 4925968"/>
              <a:gd name="connsiteX11951" fmla="*/ 2932620 w 8014260"/>
              <a:gd name="connsiteY11951" fmla="*/ 2570996 h 4925968"/>
              <a:gd name="connsiteX11952" fmla="*/ 2924459 w 8014260"/>
              <a:gd name="connsiteY11952" fmla="*/ 2560091 h 4925968"/>
              <a:gd name="connsiteX11953" fmla="*/ 2930425 w 8014260"/>
              <a:gd name="connsiteY11953" fmla="*/ 2554262 h 4925968"/>
              <a:gd name="connsiteX11954" fmla="*/ 6523056 w 8014260"/>
              <a:gd name="connsiteY11954" fmla="*/ 2554125 h 4925968"/>
              <a:gd name="connsiteX11955" fmla="*/ 6554055 w 8014260"/>
              <a:gd name="connsiteY11955" fmla="*/ 2563246 h 4925968"/>
              <a:gd name="connsiteX11956" fmla="*/ 6534304 w 8014260"/>
              <a:gd name="connsiteY11956" fmla="*/ 2577648 h 4925968"/>
              <a:gd name="connsiteX11957" fmla="*/ 6503031 w 8014260"/>
              <a:gd name="connsiteY11957" fmla="*/ 2568116 h 4925968"/>
              <a:gd name="connsiteX11958" fmla="*/ 6523056 w 8014260"/>
              <a:gd name="connsiteY11958" fmla="*/ 2554125 h 4925968"/>
              <a:gd name="connsiteX11959" fmla="*/ 1661216 w 8014260"/>
              <a:gd name="connsiteY11959" fmla="*/ 2554125 h 4925968"/>
              <a:gd name="connsiteX11960" fmla="*/ 1669790 w 8014260"/>
              <a:gd name="connsiteY11960" fmla="*/ 2565029 h 4925968"/>
              <a:gd name="connsiteX11961" fmla="*/ 1662728 w 8014260"/>
              <a:gd name="connsiteY11961" fmla="*/ 2570927 h 4925968"/>
              <a:gd name="connsiteX11962" fmla="*/ 1653808 w 8014260"/>
              <a:gd name="connsiteY11962" fmla="*/ 2557348 h 4925968"/>
              <a:gd name="connsiteX11963" fmla="*/ 1661216 w 8014260"/>
              <a:gd name="connsiteY11963" fmla="*/ 2554125 h 4925968"/>
              <a:gd name="connsiteX11964" fmla="*/ 5666835 w 8014260"/>
              <a:gd name="connsiteY11964" fmla="*/ 2551656 h 4925968"/>
              <a:gd name="connsiteX11965" fmla="*/ 5646330 w 8014260"/>
              <a:gd name="connsiteY11965" fmla="*/ 2556046 h 4925968"/>
              <a:gd name="connsiteX11966" fmla="*/ 5625139 w 8014260"/>
              <a:gd name="connsiteY11966" fmla="*/ 2558514 h 4925968"/>
              <a:gd name="connsiteX11967" fmla="*/ 5645438 w 8014260"/>
              <a:gd name="connsiteY11967" fmla="*/ 2554331 h 4925968"/>
              <a:gd name="connsiteX11968" fmla="*/ 5666835 w 8014260"/>
              <a:gd name="connsiteY11968" fmla="*/ 2551656 h 4925968"/>
              <a:gd name="connsiteX11969" fmla="*/ 4405838 w 8014260"/>
              <a:gd name="connsiteY11969" fmla="*/ 2550053 h 4925968"/>
              <a:gd name="connsiteX11970" fmla="*/ 4408735 w 8014260"/>
              <a:gd name="connsiteY11970" fmla="*/ 2551382 h 4925968"/>
              <a:gd name="connsiteX11971" fmla="*/ 4401397 w 8014260"/>
              <a:gd name="connsiteY11971" fmla="*/ 2557897 h 4925968"/>
              <a:gd name="connsiteX11972" fmla="*/ 4388161 w 8014260"/>
              <a:gd name="connsiteY11972" fmla="*/ 2560435 h 4925968"/>
              <a:gd name="connsiteX11973" fmla="*/ 4396665 w 8014260"/>
              <a:gd name="connsiteY11973" fmla="*/ 2553096 h 4925968"/>
              <a:gd name="connsiteX11974" fmla="*/ 4405838 w 8014260"/>
              <a:gd name="connsiteY11974" fmla="*/ 2550053 h 4925968"/>
              <a:gd name="connsiteX11975" fmla="*/ 5182866 w 8014260"/>
              <a:gd name="connsiteY11975" fmla="*/ 2549668 h 4925968"/>
              <a:gd name="connsiteX11976" fmla="*/ 5200011 w 8014260"/>
              <a:gd name="connsiteY11976" fmla="*/ 2552685 h 4925968"/>
              <a:gd name="connsiteX11977" fmla="*/ 5186021 w 8014260"/>
              <a:gd name="connsiteY11977" fmla="*/ 2559132 h 4925968"/>
              <a:gd name="connsiteX11978" fmla="*/ 5170453 w 8014260"/>
              <a:gd name="connsiteY11978" fmla="*/ 2556731 h 4925968"/>
              <a:gd name="connsiteX11979" fmla="*/ 5182866 w 8014260"/>
              <a:gd name="connsiteY11979" fmla="*/ 2549668 h 4925968"/>
              <a:gd name="connsiteX11980" fmla="*/ 3884373 w 8014260"/>
              <a:gd name="connsiteY11980" fmla="*/ 2549256 h 4925968"/>
              <a:gd name="connsiteX11981" fmla="*/ 3892739 w 8014260"/>
              <a:gd name="connsiteY11981" fmla="*/ 2560160 h 4925968"/>
              <a:gd name="connsiteX11982" fmla="*/ 3886293 w 8014260"/>
              <a:gd name="connsiteY11982" fmla="*/ 2573945 h 4925968"/>
              <a:gd name="connsiteX11983" fmla="*/ 3879983 w 8014260"/>
              <a:gd name="connsiteY11983" fmla="*/ 2565509 h 4925968"/>
              <a:gd name="connsiteX11984" fmla="*/ 3884373 w 8014260"/>
              <a:gd name="connsiteY11984" fmla="*/ 2549256 h 4925968"/>
              <a:gd name="connsiteX11985" fmla="*/ 5653531 w 8014260"/>
              <a:gd name="connsiteY11985" fmla="*/ 2547885 h 4925968"/>
              <a:gd name="connsiteX11986" fmla="*/ 5636180 w 8014260"/>
              <a:gd name="connsiteY11986" fmla="*/ 2552205 h 4925968"/>
              <a:gd name="connsiteX11987" fmla="*/ 5614852 w 8014260"/>
              <a:gd name="connsiteY11987" fmla="*/ 2555634 h 4925968"/>
              <a:gd name="connsiteX11988" fmla="*/ 5632477 w 8014260"/>
              <a:gd name="connsiteY11988" fmla="*/ 2551382 h 4925968"/>
              <a:gd name="connsiteX11989" fmla="*/ 5653531 w 8014260"/>
              <a:gd name="connsiteY11989" fmla="*/ 2547885 h 4925968"/>
              <a:gd name="connsiteX11990" fmla="*/ 6111637 w 8014260"/>
              <a:gd name="connsiteY11990" fmla="*/ 2547652 h 4925968"/>
              <a:gd name="connsiteX11991" fmla="*/ 6120630 w 8014260"/>
              <a:gd name="connsiteY11991" fmla="*/ 2551999 h 4925968"/>
              <a:gd name="connsiteX11992" fmla="*/ 6099439 w 8014260"/>
              <a:gd name="connsiteY11992" fmla="*/ 2562835 h 4925968"/>
              <a:gd name="connsiteX11993" fmla="*/ 6072007 w 8014260"/>
              <a:gd name="connsiteY11993" fmla="*/ 2558308 h 4925968"/>
              <a:gd name="connsiteX11994" fmla="*/ 6093746 w 8014260"/>
              <a:gd name="connsiteY11994" fmla="*/ 2547884 h 4925968"/>
              <a:gd name="connsiteX11995" fmla="*/ 6111637 w 8014260"/>
              <a:gd name="connsiteY11995" fmla="*/ 2547652 h 4925968"/>
              <a:gd name="connsiteX11996" fmla="*/ 4252030 w 8014260"/>
              <a:gd name="connsiteY11996" fmla="*/ 2547336 h 4925968"/>
              <a:gd name="connsiteX11997" fmla="*/ 4242909 w 8014260"/>
              <a:gd name="connsiteY11997" fmla="*/ 2555497 h 4925968"/>
              <a:gd name="connsiteX11998" fmla="*/ 4233445 w 8014260"/>
              <a:gd name="connsiteY11998" fmla="*/ 2557829 h 4925968"/>
              <a:gd name="connsiteX11999" fmla="*/ 4239549 w 8014260"/>
              <a:gd name="connsiteY11999" fmla="*/ 2551245 h 4925968"/>
              <a:gd name="connsiteX12000" fmla="*/ 4252030 w 8014260"/>
              <a:gd name="connsiteY12000" fmla="*/ 2547336 h 4925968"/>
              <a:gd name="connsiteX12001" fmla="*/ 4099293 w 8014260"/>
              <a:gd name="connsiteY12001" fmla="*/ 2546135 h 4925968"/>
              <a:gd name="connsiteX12002" fmla="*/ 4102662 w 8014260"/>
              <a:gd name="connsiteY12002" fmla="*/ 2551862 h 4925968"/>
              <a:gd name="connsiteX12003" fmla="*/ 4096627 w 8014260"/>
              <a:gd name="connsiteY12003" fmla="*/ 2558788 h 4925968"/>
              <a:gd name="connsiteX12004" fmla="*/ 4087781 w 8014260"/>
              <a:gd name="connsiteY12004" fmla="*/ 2556388 h 4925968"/>
              <a:gd name="connsiteX12005" fmla="*/ 4093610 w 8014260"/>
              <a:gd name="connsiteY12005" fmla="*/ 2546993 h 4925968"/>
              <a:gd name="connsiteX12006" fmla="*/ 4099293 w 8014260"/>
              <a:gd name="connsiteY12006" fmla="*/ 2546135 h 4925968"/>
              <a:gd name="connsiteX12007" fmla="*/ 4901826 w 8014260"/>
              <a:gd name="connsiteY12007" fmla="*/ 2545553 h 4925968"/>
              <a:gd name="connsiteX12008" fmla="*/ 4916090 w 8014260"/>
              <a:gd name="connsiteY12008" fmla="*/ 2549119 h 4925968"/>
              <a:gd name="connsiteX12009" fmla="*/ 4902991 w 8014260"/>
              <a:gd name="connsiteY12009" fmla="*/ 2559063 h 4925968"/>
              <a:gd name="connsiteX12010" fmla="*/ 4889001 w 8014260"/>
              <a:gd name="connsiteY12010" fmla="*/ 2555634 h 4925968"/>
              <a:gd name="connsiteX12011" fmla="*/ 4901826 w 8014260"/>
              <a:gd name="connsiteY12011" fmla="*/ 2545553 h 4925968"/>
              <a:gd name="connsiteX12012" fmla="*/ 5466445 w 8014260"/>
              <a:gd name="connsiteY12012" fmla="*/ 2545073 h 4925968"/>
              <a:gd name="connsiteX12013" fmla="*/ 5482218 w 8014260"/>
              <a:gd name="connsiteY12013" fmla="*/ 2545210 h 4925968"/>
              <a:gd name="connsiteX12014" fmla="*/ 5465210 w 8014260"/>
              <a:gd name="connsiteY12014" fmla="*/ 2552137 h 4925968"/>
              <a:gd name="connsiteX12015" fmla="*/ 5450603 w 8014260"/>
              <a:gd name="connsiteY12015" fmla="*/ 2551725 h 4925968"/>
              <a:gd name="connsiteX12016" fmla="*/ 5466445 w 8014260"/>
              <a:gd name="connsiteY12016" fmla="*/ 2545073 h 4925968"/>
              <a:gd name="connsiteX12017" fmla="*/ 6311214 w 8014260"/>
              <a:gd name="connsiteY12017" fmla="*/ 2544730 h 4925968"/>
              <a:gd name="connsiteX12018" fmla="*/ 6337479 w 8014260"/>
              <a:gd name="connsiteY12018" fmla="*/ 2552274 h 4925968"/>
              <a:gd name="connsiteX12019" fmla="*/ 6314643 w 8014260"/>
              <a:gd name="connsiteY12019" fmla="*/ 2564412 h 4925968"/>
              <a:gd name="connsiteX12020" fmla="*/ 6287485 w 8014260"/>
              <a:gd name="connsiteY12020" fmla="*/ 2557280 h 4925968"/>
              <a:gd name="connsiteX12021" fmla="*/ 6311214 w 8014260"/>
              <a:gd name="connsiteY12021" fmla="*/ 2544730 h 4925968"/>
              <a:gd name="connsiteX12022" fmla="*/ 4544181 w 8014260"/>
              <a:gd name="connsiteY12022" fmla="*/ 2544730 h 4925968"/>
              <a:gd name="connsiteX12023" fmla="*/ 4557212 w 8014260"/>
              <a:gd name="connsiteY12023" fmla="*/ 2545965 h 4925968"/>
              <a:gd name="connsiteX12024" fmla="*/ 4546170 w 8014260"/>
              <a:gd name="connsiteY12024" fmla="*/ 2556869 h 4925968"/>
              <a:gd name="connsiteX12025" fmla="*/ 4533071 w 8014260"/>
              <a:gd name="connsiteY12025" fmla="*/ 2555497 h 4925968"/>
              <a:gd name="connsiteX12026" fmla="*/ 4544181 w 8014260"/>
              <a:gd name="connsiteY12026" fmla="*/ 2544730 h 4925968"/>
              <a:gd name="connsiteX12027" fmla="*/ 6665635 w 8014260"/>
              <a:gd name="connsiteY12027" fmla="*/ 2544318 h 4925968"/>
              <a:gd name="connsiteX12028" fmla="*/ 6693204 w 8014260"/>
              <a:gd name="connsiteY12028" fmla="*/ 2555497 h 4925968"/>
              <a:gd name="connsiteX12029" fmla="*/ 6672562 w 8014260"/>
              <a:gd name="connsiteY12029" fmla="*/ 2569899 h 4925968"/>
              <a:gd name="connsiteX12030" fmla="*/ 6641906 w 8014260"/>
              <a:gd name="connsiteY12030" fmla="*/ 2558583 h 4925968"/>
              <a:gd name="connsiteX12031" fmla="*/ 6665635 w 8014260"/>
              <a:gd name="connsiteY12031" fmla="*/ 2544318 h 4925968"/>
              <a:gd name="connsiteX12032" fmla="*/ 7217155 w 8014260"/>
              <a:gd name="connsiteY12032" fmla="*/ 2544250 h 4925968"/>
              <a:gd name="connsiteX12033" fmla="*/ 7246027 w 8014260"/>
              <a:gd name="connsiteY12033" fmla="*/ 2564207 h 4925968"/>
              <a:gd name="connsiteX12034" fmla="*/ 7224219 w 8014260"/>
              <a:gd name="connsiteY12034" fmla="*/ 2578197 h 4925968"/>
              <a:gd name="connsiteX12035" fmla="*/ 7195072 w 8014260"/>
              <a:gd name="connsiteY12035" fmla="*/ 2558241 h 4925968"/>
              <a:gd name="connsiteX12036" fmla="*/ 7217155 w 8014260"/>
              <a:gd name="connsiteY12036" fmla="*/ 2544250 h 4925968"/>
              <a:gd name="connsiteX12037" fmla="*/ 4470869 w 8014260"/>
              <a:gd name="connsiteY12037" fmla="*/ 2544044 h 4925968"/>
              <a:gd name="connsiteX12038" fmla="*/ 4482253 w 8014260"/>
              <a:gd name="connsiteY12038" fmla="*/ 2544592 h 4925968"/>
              <a:gd name="connsiteX12039" fmla="*/ 4470389 w 8014260"/>
              <a:gd name="connsiteY12039" fmla="*/ 2553919 h 4925968"/>
              <a:gd name="connsiteX12040" fmla="*/ 4460170 w 8014260"/>
              <a:gd name="connsiteY12040" fmla="*/ 2553439 h 4925968"/>
              <a:gd name="connsiteX12041" fmla="*/ 4470869 w 8014260"/>
              <a:gd name="connsiteY12041" fmla="*/ 2544044 h 4925968"/>
              <a:gd name="connsiteX12042" fmla="*/ 5733933 w 8014260"/>
              <a:gd name="connsiteY12042" fmla="*/ 2543435 h 4925968"/>
              <a:gd name="connsiteX12043" fmla="*/ 5740697 w 8014260"/>
              <a:gd name="connsiteY12043" fmla="*/ 2543496 h 4925968"/>
              <a:gd name="connsiteX12044" fmla="*/ 5721768 w 8014260"/>
              <a:gd name="connsiteY12044" fmla="*/ 2548434 h 4925968"/>
              <a:gd name="connsiteX12045" fmla="*/ 5698314 w 8014260"/>
              <a:gd name="connsiteY12045" fmla="*/ 2550422 h 4925968"/>
              <a:gd name="connsiteX12046" fmla="*/ 5719094 w 8014260"/>
              <a:gd name="connsiteY12046" fmla="*/ 2545484 h 4925968"/>
              <a:gd name="connsiteX12047" fmla="*/ 5733933 w 8014260"/>
              <a:gd name="connsiteY12047" fmla="*/ 2543435 h 4925968"/>
              <a:gd name="connsiteX12048" fmla="*/ 7624178 w 8014260"/>
              <a:gd name="connsiteY12048" fmla="*/ 2543084 h 4925968"/>
              <a:gd name="connsiteX12049" fmla="*/ 7601683 w 8014260"/>
              <a:gd name="connsiteY12049" fmla="*/ 2621471 h 4925968"/>
              <a:gd name="connsiteX12050" fmla="*/ 7574115 w 8014260"/>
              <a:gd name="connsiteY12050" fmla="*/ 2671877 h 4925968"/>
              <a:gd name="connsiteX12051" fmla="*/ 7597912 w 8014260"/>
              <a:gd name="connsiteY12051" fmla="*/ 2594108 h 4925968"/>
              <a:gd name="connsiteX12052" fmla="*/ 7624178 w 8014260"/>
              <a:gd name="connsiteY12052" fmla="*/ 2543084 h 4925968"/>
              <a:gd name="connsiteX12053" fmla="*/ 5392104 w 8014260"/>
              <a:gd name="connsiteY12053" fmla="*/ 2543084 h 4925968"/>
              <a:gd name="connsiteX12054" fmla="*/ 5408769 w 8014260"/>
              <a:gd name="connsiteY12054" fmla="*/ 2544113 h 4925968"/>
              <a:gd name="connsiteX12055" fmla="*/ 5396082 w 8014260"/>
              <a:gd name="connsiteY12055" fmla="*/ 2550971 h 4925968"/>
              <a:gd name="connsiteX12056" fmla="*/ 5378594 w 8014260"/>
              <a:gd name="connsiteY12056" fmla="*/ 2550628 h 4925968"/>
              <a:gd name="connsiteX12057" fmla="*/ 5392104 w 8014260"/>
              <a:gd name="connsiteY12057" fmla="*/ 2543084 h 4925968"/>
              <a:gd name="connsiteX12058" fmla="*/ 5642627 w 8014260"/>
              <a:gd name="connsiteY12058" fmla="*/ 2542535 h 4925968"/>
              <a:gd name="connsiteX12059" fmla="*/ 5625413 w 8014260"/>
              <a:gd name="connsiteY12059" fmla="*/ 2547816 h 4925968"/>
              <a:gd name="connsiteX12060" fmla="*/ 5606691 w 8014260"/>
              <a:gd name="connsiteY12060" fmla="*/ 2550971 h 4925968"/>
              <a:gd name="connsiteX12061" fmla="*/ 5621984 w 8014260"/>
              <a:gd name="connsiteY12061" fmla="*/ 2546033 h 4925968"/>
              <a:gd name="connsiteX12062" fmla="*/ 5642627 w 8014260"/>
              <a:gd name="connsiteY12062" fmla="*/ 2542535 h 4925968"/>
              <a:gd name="connsiteX12063" fmla="*/ 678326 w 8014260"/>
              <a:gd name="connsiteY12063" fmla="*/ 2540889 h 4925968"/>
              <a:gd name="connsiteX12064" fmla="*/ 674348 w 8014260"/>
              <a:gd name="connsiteY12064" fmla="*/ 2544661 h 4925968"/>
              <a:gd name="connsiteX12065" fmla="*/ 671743 w 8014260"/>
              <a:gd name="connsiteY12065" fmla="*/ 2545347 h 4925968"/>
              <a:gd name="connsiteX12066" fmla="*/ 674898 w 8014260"/>
              <a:gd name="connsiteY12066" fmla="*/ 2542398 h 4925968"/>
              <a:gd name="connsiteX12067" fmla="*/ 678326 w 8014260"/>
              <a:gd name="connsiteY12067" fmla="*/ 2540889 h 4925968"/>
              <a:gd name="connsiteX12068" fmla="*/ 5556284 w 8014260"/>
              <a:gd name="connsiteY12068" fmla="*/ 2540136 h 4925968"/>
              <a:gd name="connsiteX12069" fmla="*/ 5541059 w 8014260"/>
              <a:gd name="connsiteY12069" fmla="*/ 2546788 h 4925968"/>
              <a:gd name="connsiteX12070" fmla="*/ 5523297 w 8014260"/>
              <a:gd name="connsiteY12070" fmla="*/ 2548228 h 4925968"/>
              <a:gd name="connsiteX12071" fmla="*/ 5537150 w 8014260"/>
              <a:gd name="connsiteY12071" fmla="*/ 2542124 h 4925968"/>
              <a:gd name="connsiteX12072" fmla="*/ 5556284 w 8014260"/>
              <a:gd name="connsiteY12072" fmla="*/ 2540136 h 4925968"/>
              <a:gd name="connsiteX12073" fmla="*/ 1401505 w 8014260"/>
              <a:gd name="connsiteY12073" fmla="*/ 2539175 h 4925968"/>
              <a:gd name="connsiteX12074" fmla="*/ 1413508 w 8014260"/>
              <a:gd name="connsiteY12074" fmla="*/ 2548982 h 4925968"/>
              <a:gd name="connsiteX12075" fmla="*/ 1405414 w 8014260"/>
              <a:gd name="connsiteY12075" fmla="*/ 2552411 h 4925968"/>
              <a:gd name="connsiteX12076" fmla="*/ 1394717 w 8014260"/>
              <a:gd name="connsiteY12076" fmla="*/ 2542261 h 4925968"/>
              <a:gd name="connsiteX12077" fmla="*/ 1401505 w 8014260"/>
              <a:gd name="connsiteY12077" fmla="*/ 2539175 h 4925968"/>
              <a:gd name="connsiteX12078" fmla="*/ 2520591 w 8014260"/>
              <a:gd name="connsiteY12078" fmla="*/ 2538901 h 4925968"/>
              <a:gd name="connsiteX12079" fmla="*/ 2530878 w 8014260"/>
              <a:gd name="connsiteY12079" fmla="*/ 2544592 h 4925968"/>
              <a:gd name="connsiteX12080" fmla="*/ 2524431 w 8014260"/>
              <a:gd name="connsiteY12080" fmla="*/ 2555291 h 4925968"/>
              <a:gd name="connsiteX12081" fmla="*/ 2516201 w 8014260"/>
              <a:gd name="connsiteY12081" fmla="*/ 2550559 h 4925968"/>
              <a:gd name="connsiteX12082" fmla="*/ 2520591 w 8014260"/>
              <a:gd name="connsiteY12082" fmla="*/ 2538901 h 4925968"/>
              <a:gd name="connsiteX12083" fmla="*/ 6035042 w 8014260"/>
              <a:gd name="connsiteY12083" fmla="*/ 2538712 h 4925968"/>
              <a:gd name="connsiteX12084" fmla="*/ 6044163 w 8014260"/>
              <a:gd name="connsiteY12084" fmla="*/ 2541507 h 4925968"/>
              <a:gd name="connsiteX12085" fmla="*/ 6022698 w 8014260"/>
              <a:gd name="connsiteY12085" fmla="*/ 2551177 h 4925968"/>
              <a:gd name="connsiteX12086" fmla="*/ 5996774 w 8014260"/>
              <a:gd name="connsiteY12086" fmla="*/ 2548845 h 4925968"/>
              <a:gd name="connsiteX12087" fmla="*/ 6018102 w 8014260"/>
              <a:gd name="connsiteY12087" fmla="*/ 2539518 h 4925968"/>
              <a:gd name="connsiteX12088" fmla="*/ 6035042 w 8014260"/>
              <a:gd name="connsiteY12088" fmla="*/ 2538712 h 4925968"/>
              <a:gd name="connsiteX12089" fmla="*/ 794366 w 8014260"/>
              <a:gd name="connsiteY12089" fmla="*/ 2538421 h 4925968"/>
              <a:gd name="connsiteX12090" fmla="*/ 782980 w 8014260"/>
              <a:gd name="connsiteY12090" fmla="*/ 2551245 h 4925968"/>
              <a:gd name="connsiteX12091" fmla="*/ 776878 w 8014260"/>
              <a:gd name="connsiteY12091" fmla="*/ 2554606 h 4925968"/>
              <a:gd name="connsiteX12092" fmla="*/ 781679 w 8014260"/>
              <a:gd name="connsiteY12092" fmla="*/ 2547748 h 4925968"/>
              <a:gd name="connsiteX12093" fmla="*/ 794366 w 8014260"/>
              <a:gd name="connsiteY12093" fmla="*/ 2538421 h 4925968"/>
              <a:gd name="connsiteX12094" fmla="*/ 6804784 w 8014260"/>
              <a:gd name="connsiteY12094" fmla="*/ 2537871 h 4925968"/>
              <a:gd name="connsiteX12095" fmla="*/ 6832078 w 8014260"/>
              <a:gd name="connsiteY12095" fmla="*/ 2550902 h 4925968"/>
              <a:gd name="connsiteX12096" fmla="*/ 6811025 w 8014260"/>
              <a:gd name="connsiteY12096" fmla="*/ 2565372 h 4925968"/>
              <a:gd name="connsiteX12097" fmla="*/ 6780712 w 8014260"/>
              <a:gd name="connsiteY12097" fmla="*/ 2552205 h 4925968"/>
              <a:gd name="connsiteX12098" fmla="*/ 6804784 w 8014260"/>
              <a:gd name="connsiteY12098" fmla="*/ 2537871 h 4925968"/>
              <a:gd name="connsiteX12099" fmla="*/ 2386517 w 8014260"/>
              <a:gd name="connsiteY12099" fmla="*/ 2537803 h 4925968"/>
              <a:gd name="connsiteX12100" fmla="*/ 2393512 w 8014260"/>
              <a:gd name="connsiteY12100" fmla="*/ 2550148 h 4925968"/>
              <a:gd name="connsiteX12101" fmla="*/ 2385419 w 8014260"/>
              <a:gd name="connsiteY12101" fmla="*/ 2557485 h 4925968"/>
              <a:gd name="connsiteX12102" fmla="*/ 2380413 w 8014260"/>
              <a:gd name="connsiteY12102" fmla="*/ 2547404 h 4925968"/>
              <a:gd name="connsiteX12103" fmla="*/ 2386517 w 8014260"/>
              <a:gd name="connsiteY12103" fmla="*/ 2537803 h 4925968"/>
              <a:gd name="connsiteX12104" fmla="*/ 7081916 w 8014260"/>
              <a:gd name="connsiteY12104" fmla="*/ 2537187 h 4925968"/>
              <a:gd name="connsiteX12105" fmla="*/ 7108525 w 8014260"/>
              <a:gd name="connsiteY12105" fmla="*/ 2554468 h 4925968"/>
              <a:gd name="connsiteX12106" fmla="*/ 7086990 w 8014260"/>
              <a:gd name="connsiteY12106" fmla="*/ 2568802 h 4925968"/>
              <a:gd name="connsiteX12107" fmla="*/ 7057432 w 8014260"/>
              <a:gd name="connsiteY12107" fmla="*/ 2551314 h 4925968"/>
              <a:gd name="connsiteX12108" fmla="*/ 7081916 w 8014260"/>
              <a:gd name="connsiteY12108" fmla="*/ 2537187 h 4925968"/>
              <a:gd name="connsiteX12109" fmla="*/ 5807844 w 8014260"/>
              <a:gd name="connsiteY12109" fmla="*/ 2537169 h 4925968"/>
              <a:gd name="connsiteX12110" fmla="*/ 5816065 w 8014260"/>
              <a:gd name="connsiteY12110" fmla="*/ 2537460 h 4925968"/>
              <a:gd name="connsiteX12111" fmla="*/ 5797137 w 8014260"/>
              <a:gd name="connsiteY12111" fmla="*/ 2543426 h 4925968"/>
              <a:gd name="connsiteX12112" fmla="*/ 5772723 w 8014260"/>
              <a:gd name="connsiteY12112" fmla="*/ 2544798 h 4925968"/>
              <a:gd name="connsiteX12113" fmla="*/ 5792885 w 8014260"/>
              <a:gd name="connsiteY12113" fmla="*/ 2539037 h 4925968"/>
              <a:gd name="connsiteX12114" fmla="*/ 5807844 w 8014260"/>
              <a:gd name="connsiteY12114" fmla="*/ 2537169 h 4925968"/>
              <a:gd name="connsiteX12115" fmla="*/ 5727803 w 8014260"/>
              <a:gd name="connsiteY12115" fmla="*/ 2536294 h 4925968"/>
              <a:gd name="connsiteX12116" fmla="*/ 5709835 w 8014260"/>
              <a:gd name="connsiteY12116" fmla="*/ 2541163 h 4925968"/>
              <a:gd name="connsiteX12117" fmla="*/ 5688575 w 8014260"/>
              <a:gd name="connsiteY12117" fmla="*/ 2544318 h 4925968"/>
              <a:gd name="connsiteX12118" fmla="*/ 5705034 w 8014260"/>
              <a:gd name="connsiteY12118" fmla="*/ 2539792 h 4925968"/>
              <a:gd name="connsiteX12119" fmla="*/ 5727803 w 8014260"/>
              <a:gd name="connsiteY12119" fmla="*/ 2536294 h 4925968"/>
              <a:gd name="connsiteX12120" fmla="*/ 6943590 w 8014260"/>
              <a:gd name="connsiteY12120" fmla="*/ 2535197 h 4925968"/>
              <a:gd name="connsiteX12121" fmla="*/ 6970541 w 8014260"/>
              <a:gd name="connsiteY12121" fmla="*/ 2550353 h 4925968"/>
              <a:gd name="connsiteX12122" fmla="*/ 6949144 w 8014260"/>
              <a:gd name="connsiteY12122" fmla="*/ 2564755 h 4925968"/>
              <a:gd name="connsiteX12123" fmla="*/ 6919244 w 8014260"/>
              <a:gd name="connsiteY12123" fmla="*/ 2549462 h 4925968"/>
              <a:gd name="connsiteX12124" fmla="*/ 6943590 w 8014260"/>
              <a:gd name="connsiteY12124" fmla="*/ 2535197 h 4925968"/>
              <a:gd name="connsiteX12125" fmla="*/ 4322667 w 8014260"/>
              <a:gd name="connsiteY12125" fmla="*/ 2534443 h 4925968"/>
              <a:gd name="connsiteX12126" fmla="*/ 4315672 w 8014260"/>
              <a:gd name="connsiteY12126" fmla="*/ 2541369 h 4925968"/>
              <a:gd name="connsiteX12127" fmla="*/ 4305454 w 8014260"/>
              <a:gd name="connsiteY12127" fmla="*/ 2543495 h 4925968"/>
              <a:gd name="connsiteX12128" fmla="*/ 4313889 w 8014260"/>
              <a:gd name="connsiteY12128" fmla="*/ 2536294 h 4925968"/>
              <a:gd name="connsiteX12129" fmla="*/ 4322667 w 8014260"/>
              <a:gd name="connsiteY12129" fmla="*/ 2534443 h 4925968"/>
              <a:gd name="connsiteX12130" fmla="*/ 5958559 w 8014260"/>
              <a:gd name="connsiteY12130" fmla="*/ 2534160 h 4925968"/>
              <a:gd name="connsiteX12131" fmla="*/ 5967354 w 8014260"/>
              <a:gd name="connsiteY12131" fmla="*/ 2536157 h 4925968"/>
              <a:gd name="connsiteX12132" fmla="*/ 5948563 w 8014260"/>
              <a:gd name="connsiteY12132" fmla="*/ 2544318 h 4925968"/>
              <a:gd name="connsiteX12133" fmla="*/ 5922228 w 8014260"/>
              <a:gd name="connsiteY12133" fmla="*/ 2543633 h 4925968"/>
              <a:gd name="connsiteX12134" fmla="*/ 5942048 w 8014260"/>
              <a:gd name="connsiteY12134" fmla="*/ 2535403 h 4925968"/>
              <a:gd name="connsiteX12135" fmla="*/ 5958559 w 8014260"/>
              <a:gd name="connsiteY12135" fmla="*/ 2534160 h 4925968"/>
              <a:gd name="connsiteX12136" fmla="*/ 5317284 w 8014260"/>
              <a:gd name="connsiteY12136" fmla="*/ 2534100 h 4925968"/>
              <a:gd name="connsiteX12137" fmla="*/ 5334703 w 8014260"/>
              <a:gd name="connsiteY12137" fmla="*/ 2536294 h 4925968"/>
              <a:gd name="connsiteX12138" fmla="*/ 5321330 w 8014260"/>
              <a:gd name="connsiteY12138" fmla="*/ 2543633 h 4925968"/>
              <a:gd name="connsiteX12139" fmla="*/ 5305488 w 8014260"/>
              <a:gd name="connsiteY12139" fmla="*/ 2541781 h 4925968"/>
              <a:gd name="connsiteX12140" fmla="*/ 5317284 w 8014260"/>
              <a:gd name="connsiteY12140" fmla="*/ 2534100 h 4925968"/>
              <a:gd name="connsiteX12141" fmla="*/ 5884268 w 8014260"/>
              <a:gd name="connsiteY12141" fmla="*/ 2533783 h 4925968"/>
              <a:gd name="connsiteX12142" fmla="*/ 5891640 w 8014260"/>
              <a:gd name="connsiteY12142" fmla="*/ 2535197 h 4925968"/>
              <a:gd name="connsiteX12143" fmla="*/ 5870381 w 8014260"/>
              <a:gd name="connsiteY12143" fmla="*/ 2542192 h 4925968"/>
              <a:gd name="connsiteX12144" fmla="*/ 5846309 w 8014260"/>
              <a:gd name="connsiteY12144" fmla="*/ 2542124 h 4925968"/>
              <a:gd name="connsiteX12145" fmla="*/ 5867843 w 8014260"/>
              <a:gd name="connsiteY12145" fmla="*/ 2535403 h 4925968"/>
              <a:gd name="connsiteX12146" fmla="*/ 5884268 w 8014260"/>
              <a:gd name="connsiteY12146" fmla="*/ 2533783 h 4925968"/>
              <a:gd name="connsiteX12147" fmla="*/ 5109211 w 8014260"/>
              <a:gd name="connsiteY12147" fmla="*/ 2532455 h 4925968"/>
              <a:gd name="connsiteX12148" fmla="*/ 5124985 w 8014260"/>
              <a:gd name="connsiteY12148" fmla="*/ 2536912 h 4925968"/>
              <a:gd name="connsiteX12149" fmla="*/ 5112640 w 8014260"/>
              <a:gd name="connsiteY12149" fmla="*/ 2544593 h 4925968"/>
              <a:gd name="connsiteX12150" fmla="*/ 5096730 w 8014260"/>
              <a:gd name="connsiteY12150" fmla="*/ 2540616 h 4925968"/>
              <a:gd name="connsiteX12151" fmla="*/ 5109211 w 8014260"/>
              <a:gd name="connsiteY12151" fmla="*/ 2532455 h 4925968"/>
              <a:gd name="connsiteX12152" fmla="*/ 1070059 w 8014260"/>
              <a:gd name="connsiteY12152" fmla="*/ 2531974 h 4925968"/>
              <a:gd name="connsiteX12153" fmla="*/ 1083913 w 8014260"/>
              <a:gd name="connsiteY12153" fmla="*/ 2536844 h 4925968"/>
              <a:gd name="connsiteX12154" fmla="*/ 1075887 w 8014260"/>
              <a:gd name="connsiteY12154" fmla="*/ 2546856 h 4925968"/>
              <a:gd name="connsiteX12155" fmla="*/ 1064504 w 8014260"/>
              <a:gd name="connsiteY12155" fmla="*/ 2541233 h 4925968"/>
              <a:gd name="connsiteX12156" fmla="*/ 1070059 w 8014260"/>
              <a:gd name="connsiteY12156" fmla="*/ 2531974 h 4925968"/>
              <a:gd name="connsiteX12157" fmla="*/ 5629390 w 8014260"/>
              <a:gd name="connsiteY12157" fmla="*/ 2531631 h 4925968"/>
              <a:gd name="connsiteX12158" fmla="*/ 5614097 w 8014260"/>
              <a:gd name="connsiteY12158" fmla="*/ 2538009 h 4925968"/>
              <a:gd name="connsiteX12159" fmla="*/ 5595649 w 8014260"/>
              <a:gd name="connsiteY12159" fmla="*/ 2540478 h 4925968"/>
              <a:gd name="connsiteX12160" fmla="*/ 5611080 w 8014260"/>
              <a:gd name="connsiteY12160" fmla="*/ 2533962 h 4925968"/>
              <a:gd name="connsiteX12161" fmla="*/ 5629390 w 8014260"/>
              <a:gd name="connsiteY12161" fmla="*/ 2531631 h 4925968"/>
              <a:gd name="connsiteX12162" fmla="*/ 5716213 w 8014260"/>
              <a:gd name="connsiteY12162" fmla="*/ 2529986 h 4925968"/>
              <a:gd name="connsiteX12163" fmla="*/ 5698245 w 8014260"/>
              <a:gd name="connsiteY12163" fmla="*/ 2535472 h 4925968"/>
              <a:gd name="connsiteX12164" fmla="*/ 5678563 w 8014260"/>
              <a:gd name="connsiteY12164" fmla="*/ 2538764 h 4925968"/>
              <a:gd name="connsiteX12165" fmla="*/ 5696805 w 8014260"/>
              <a:gd name="connsiteY12165" fmla="*/ 2533209 h 4925968"/>
              <a:gd name="connsiteX12166" fmla="*/ 5716213 w 8014260"/>
              <a:gd name="connsiteY12166" fmla="*/ 2529986 h 4925968"/>
              <a:gd name="connsiteX12167" fmla="*/ 6447756 w 8014260"/>
              <a:gd name="connsiteY12167" fmla="*/ 2529848 h 4925968"/>
              <a:gd name="connsiteX12168" fmla="*/ 6476491 w 8014260"/>
              <a:gd name="connsiteY12168" fmla="*/ 2538558 h 4925968"/>
              <a:gd name="connsiteX12169" fmla="*/ 6453174 w 8014260"/>
              <a:gd name="connsiteY12169" fmla="*/ 2550971 h 4925968"/>
              <a:gd name="connsiteX12170" fmla="*/ 6426359 w 8014260"/>
              <a:gd name="connsiteY12170" fmla="*/ 2542604 h 4925968"/>
              <a:gd name="connsiteX12171" fmla="*/ 6447756 w 8014260"/>
              <a:gd name="connsiteY12171" fmla="*/ 2529848 h 4925968"/>
              <a:gd name="connsiteX12172" fmla="*/ 2249906 w 8014260"/>
              <a:gd name="connsiteY12172" fmla="*/ 2529642 h 4925968"/>
              <a:gd name="connsiteX12173" fmla="*/ 2259850 w 8014260"/>
              <a:gd name="connsiteY12173" fmla="*/ 2537872 h 4925968"/>
              <a:gd name="connsiteX12174" fmla="*/ 2252923 w 8014260"/>
              <a:gd name="connsiteY12174" fmla="*/ 2545895 h 4925968"/>
              <a:gd name="connsiteX12175" fmla="*/ 2244899 w 8014260"/>
              <a:gd name="connsiteY12175" fmla="*/ 2539175 h 4925968"/>
              <a:gd name="connsiteX12176" fmla="*/ 2249906 w 8014260"/>
              <a:gd name="connsiteY12176" fmla="*/ 2529642 h 4925968"/>
              <a:gd name="connsiteX12177" fmla="*/ 6232278 w 8014260"/>
              <a:gd name="connsiteY12177" fmla="*/ 2529505 h 4925968"/>
              <a:gd name="connsiteX12178" fmla="*/ 6259230 w 8014260"/>
              <a:gd name="connsiteY12178" fmla="*/ 2534443 h 4925968"/>
              <a:gd name="connsiteX12179" fmla="*/ 6237970 w 8014260"/>
              <a:gd name="connsiteY12179" fmla="*/ 2545964 h 4925968"/>
              <a:gd name="connsiteX12180" fmla="*/ 6210470 w 8014260"/>
              <a:gd name="connsiteY12180" fmla="*/ 2540684 h 4925968"/>
              <a:gd name="connsiteX12181" fmla="*/ 6232278 w 8014260"/>
              <a:gd name="connsiteY12181" fmla="*/ 2529505 h 4925968"/>
              <a:gd name="connsiteX12182" fmla="*/ 3536329 w 8014260"/>
              <a:gd name="connsiteY12182" fmla="*/ 2529368 h 4925968"/>
              <a:gd name="connsiteX12183" fmla="*/ 3547164 w 8014260"/>
              <a:gd name="connsiteY12183" fmla="*/ 2534511 h 4925968"/>
              <a:gd name="connsiteX12184" fmla="*/ 3542021 w 8014260"/>
              <a:gd name="connsiteY12184" fmla="*/ 2549462 h 4925968"/>
              <a:gd name="connsiteX12185" fmla="*/ 3533517 w 8014260"/>
              <a:gd name="connsiteY12185" fmla="*/ 2541027 h 4925968"/>
              <a:gd name="connsiteX12186" fmla="*/ 3536329 w 8014260"/>
              <a:gd name="connsiteY12186" fmla="*/ 2529368 h 4925968"/>
              <a:gd name="connsiteX12187" fmla="*/ 1207561 w 8014260"/>
              <a:gd name="connsiteY12187" fmla="*/ 2529025 h 4925968"/>
              <a:gd name="connsiteX12188" fmla="*/ 1218055 w 8014260"/>
              <a:gd name="connsiteY12188" fmla="*/ 2536432 h 4925968"/>
              <a:gd name="connsiteX12189" fmla="*/ 1208594 w 8014260"/>
              <a:gd name="connsiteY12189" fmla="*/ 2542329 h 4925968"/>
              <a:gd name="connsiteX12190" fmla="*/ 1197825 w 8014260"/>
              <a:gd name="connsiteY12190" fmla="*/ 2533482 h 4925968"/>
              <a:gd name="connsiteX12191" fmla="*/ 1207561 w 8014260"/>
              <a:gd name="connsiteY12191" fmla="*/ 2529025 h 4925968"/>
              <a:gd name="connsiteX12192" fmla="*/ 1917087 w 8014260"/>
              <a:gd name="connsiteY12192" fmla="*/ 2527722 h 4925968"/>
              <a:gd name="connsiteX12193" fmla="*/ 1926483 w 8014260"/>
              <a:gd name="connsiteY12193" fmla="*/ 2540752 h 4925968"/>
              <a:gd name="connsiteX12194" fmla="*/ 1920311 w 8014260"/>
              <a:gd name="connsiteY12194" fmla="*/ 2543427 h 4925968"/>
              <a:gd name="connsiteX12195" fmla="*/ 1911122 w 8014260"/>
              <a:gd name="connsiteY12195" fmla="*/ 2532797 h 4925968"/>
              <a:gd name="connsiteX12196" fmla="*/ 1917087 w 8014260"/>
              <a:gd name="connsiteY12196" fmla="*/ 2527722 h 4925968"/>
              <a:gd name="connsiteX12197" fmla="*/ 4826731 w 8014260"/>
              <a:gd name="connsiteY12197" fmla="*/ 2527585 h 4925968"/>
              <a:gd name="connsiteX12198" fmla="*/ 4840789 w 8014260"/>
              <a:gd name="connsiteY12198" fmla="*/ 2532111 h 4925968"/>
              <a:gd name="connsiteX12199" fmla="*/ 4827759 w 8014260"/>
              <a:gd name="connsiteY12199" fmla="*/ 2543221 h 4925968"/>
              <a:gd name="connsiteX12200" fmla="*/ 4814866 w 8014260"/>
              <a:gd name="connsiteY12200" fmla="*/ 2539792 h 4925968"/>
              <a:gd name="connsiteX12201" fmla="*/ 4826731 w 8014260"/>
              <a:gd name="connsiteY12201" fmla="*/ 2527585 h 4925968"/>
              <a:gd name="connsiteX12202" fmla="*/ 3399993 w 8014260"/>
              <a:gd name="connsiteY12202" fmla="*/ 2527242 h 4925968"/>
              <a:gd name="connsiteX12203" fmla="*/ 3415355 w 8014260"/>
              <a:gd name="connsiteY12203" fmla="*/ 2539586 h 4925968"/>
              <a:gd name="connsiteX12204" fmla="*/ 3405068 w 8014260"/>
              <a:gd name="connsiteY12204" fmla="*/ 2549325 h 4925968"/>
              <a:gd name="connsiteX12205" fmla="*/ 3396701 w 8014260"/>
              <a:gd name="connsiteY12205" fmla="*/ 2538078 h 4925968"/>
              <a:gd name="connsiteX12206" fmla="*/ 3399993 w 8014260"/>
              <a:gd name="connsiteY12206" fmla="*/ 2527242 h 4925968"/>
              <a:gd name="connsiteX12207" fmla="*/ 2793402 w 8014260"/>
              <a:gd name="connsiteY12207" fmla="*/ 2526968 h 4925968"/>
              <a:gd name="connsiteX12208" fmla="*/ 2800466 w 8014260"/>
              <a:gd name="connsiteY12208" fmla="*/ 2539861 h 4925968"/>
              <a:gd name="connsiteX12209" fmla="*/ 2792236 w 8014260"/>
              <a:gd name="connsiteY12209" fmla="*/ 2546444 h 4925968"/>
              <a:gd name="connsiteX12210" fmla="*/ 2787161 w 8014260"/>
              <a:gd name="connsiteY12210" fmla="*/ 2536020 h 4925968"/>
              <a:gd name="connsiteX12211" fmla="*/ 2793402 w 8014260"/>
              <a:gd name="connsiteY12211" fmla="*/ 2526968 h 4925968"/>
              <a:gd name="connsiteX12212" fmla="*/ 5802898 w 8014260"/>
              <a:gd name="connsiteY12212" fmla="*/ 2525939 h 4925968"/>
              <a:gd name="connsiteX12213" fmla="*/ 5784382 w 8014260"/>
              <a:gd name="connsiteY12213" fmla="*/ 2531425 h 4925968"/>
              <a:gd name="connsiteX12214" fmla="*/ 5761339 w 8014260"/>
              <a:gd name="connsiteY12214" fmla="*/ 2534305 h 4925968"/>
              <a:gd name="connsiteX12215" fmla="*/ 5779650 w 8014260"/>
              <a:gd name="connsiteY12215" fmla="*/ 2529025 h 4925968"/>
              <a:gd name="connsiteX12216" fmla="*/ 5802898 w 8014260"/>
              <a:gd name="connsiteY12216" fmla="*/ 2525939 h 4925968"/>
              <a:gd name="connsiteX12217" fmla="*/ 2655762 w 8014260"/>
              <a:gd name="connsiteY12217" fmla="*/ 2524978 h 4925968"/>
              <a:gd name="connsiteX12218" fmla="*/ 2665980 w 8014260"/>
              <a:gd name="connsiteY12218" fmla="*/ 2531014 h 4925968"/>
              <a:gd name="connsiteX12219" fmla="*/ 2659534 w 8014260"/>
              <a:gd name="connsiteY12219" fmla="*/ 2541438 h 4925968"/>
              <a:gd name="connsiteX12220" fmla="*/ 2651304 w 8014260"/>
              <a:gd name="connsiteY12220" fmla="*/ 2536500 h 4925968"/>
              <a:gd name="connsiteX12221" fmla="*/ 2655762 w 8014260"/>
              <a:gd name="connsiteY12221" fmla="*/ 2524978 h 4925968"/>
              <a:gd name="connsiteX12222" fmla="*/ 1722594 w 8014260"/>
              <a:gd name="connsiteY12222" fmla="*/ 2523744 h 4925968"/>
              <a:gd name="connsiteX12223" fmla="*/ 1729727 w 8014260"/>
              <a:gd name="connsiteY12223" fmla="*/ 2532454 h 4925968"/>
              <a:gd name="connsiteX12224" fmla="*/ 1724037 w 8014260"/>
              <a:gd name="connsiteY12224" fmla="*/ 2537049 h 4925968"/>
              <a:gd name="connsiteX12225" fmla="*/ 1715051 w 8014260"/>
              <a:gd name="connsiteY12225" fmla="*/ 2524636 h 4925968"/>
              <a:gd name="connsiteX12226" fmla="*/ 1722594 w 8014260"/>
              <a:gd name="connsiteY12226" fmla="*/ 2523744 h 4925968"/>
              <a:gd name="connsiteX12227" fmla="*/ 1458128 w 8014260"/>
              <a:gd name="connsiteY12227" fmla="*/ 2520187 h 4925968"/>
              <a:gd name="connsiteX12228" fmla="*/ 1465835 w 8014260"/>
              <a:gd name="connsiteY12228" fmla="*/ 2521824 h 4925968"/>
              <a:gd name="connsiteX12229" fmla="*/ 1473652 w 8014260"/>
              <a:gd name="connsiteY12229" fmla="*/ 2531151 h 4925968"/>
              <a:gd name="connsiteX12230" fmla="*/ 1465492 w 8014260"/>
              <a:gd name="connsiteY12230" fmla="*/ 2534580 h 4925968"/>
              <a:gd name="connsiteX12231" fmla="*/ 1455615 w 8014260"/>
              <a:gd name="connsiteY12231" fmla="*/ 2523333 h 4925968"/>
              <a:gd name="connsiteX12232" fmla="*/ 1458128 w 8014260"/>
              <a:gd name="connsiteY12232" fmla="*/ 2520187 h 4925968"/>
              <a:gd name="connsiteX12233" fmla="*/ 5703389 w 8014260"/>
              <a:gd name="connsiteY12233" fmla="*/ 2520178 h 4925968"/>
              <a:gd name="connsiteX12234" fmla="*/ 5687753 w 8014260"/>
              <a:gd name="connsiteY12234" fmla="*/ 2526419 h 4925968"/>
              <a:gd name="connsiteX12235" fmla="*/ 5668001 w 8014260"/>
              <a:gd name="connsiteY12235" fmla="*/ 2529574 h 4925968"/>
              <a:gd name="connsiteX12236" fmla="*/ 5685215 w 8014260"/>
              <a:gd name="connsiteY12236" fmla="*/ 2523059 h 4925968"/>
              <a:gd name="connsiteX12237" fmla="*/ 5703389 w 8014260"/>
              <a:gd name="connsiteY12237" fmla="*/ 2520178 h 4925968"/>
              <a:gd name="connsiteX12238" fmla="*/ 6174816 w 8014260"/>
              <a:gd name="connsiteY12238" fmla="*/ 2518644 h 4925968"/>
              <a:gd name="connsiteX12239" fmla="*/ 6182557 w 8014260"/>
              <a:gd name="connsiteY12239" fmla="*/ 2522373 h 4925968"/>
              <a:gd name="connsiteX12240" fmla="*/ 6158828 w 8014260"/>
              <a:gd name="connsiteY12240" fmla="*/ 2532523 h 4925968"/>
              <a:gd name="connsiteX12241" fmla="*/ 6134688 w 8014260"/>
              <a:gd name="connsiteY12241" fmla="*/ 2528751 h 4925968"/>
              <a:gd name="connsiteX12242" fmla="*/ 6158280 w 8014260"/>
              <a:gd name="connsiteY12242" fmla="*/ 2518876 h 4925968"/>
              <a:gd name="connsiteX12243" fmla="*/ 6174816 w 8014260"/>
              <a:gd name="connsiteY12243" fmla="*/ 2518644 h 4925968"/>
              <a:gd name="connsiteX12244" fmla="*/ 776946 w 8014260"/>
              <a:gd name="connsiteY12244" fmla="*/ 2518052 h 4925968"/>
              <a:gd name="connsiteX12245" fmla="*/ 770913 w 8014260"/>
              <a:gd name="connsiteY12245" fmla="*/ 2525048 h 4925968"/>
              <a:gd name="connsiteX12246" fmla="*/ 764740 w 8014260"/>
              <a:gd name="connsiteY12246" fmla="*/ 2529162 h 4925968"/>
              <a:gd name="connsiteX12247" fmla="*/ 768922 w 8014260"/>
              <a:gd name="connsiteY12247" fmla="*/ 2523333 h 4925968"/>
              <a:gd name="connsiteX12248" fmla="*/ 776946 w 8014260"/>
              <a:gd name="connsiteY12248" fmla="*/ 2518052 h 4925968"/>
              <a:gd name="connsiteX12249" fmla="*/ 5869284 w 8014260"/>
              <a:gd name="connsiteY12249" fmla="*/ 2517906 h 4925968"/>
              <a:gd name="connsiteX12250" fmla="*/ 5877101 w 8014260"/>
              <a:gd name="connsiteY12250" fmla="*/ 2518121 h 4925968"/>
              <a:gd name="connsiteX12251" fmla="*/ 5859956 w 8014260"/>
              <a:gd name="connsiteY12251" fmla="*/ 2524156 h 4925968"/>
              <a:gd name="connsiteX12252" fmla="*/ 5834994 w 8014260"/>
              <a:gd name="connsiteY12252" fmla="*/ 2526350 h 4925968"/>
              <a:gd name="connsiteX12253" fmla="*/ 5854059 w 8014260"/>
              <a:gd name="connsiteY12253" fmla="*/ 2520315 h 4925968"/>
              <a:gd name="connsiteX12254" fmla="*/ 5869284 w 8014260"/>
              <a:gd name="connsiteY12254" fmla="*/ 2517906 h 4925968"/>
              <a:gd name="connsiteX12255" fmla="*/ 5789319 w 8014260"/>
              <a:gd name="connsiteY12255" fmla="*/ 2517504 h 4925968"/>
              <a:gd name="connsiteX12256" fmla="*/ 5770666 w 8014260"/>
              <a:gd name="connsiteY12256" fmla="*/ 2523539 h 4925968"/>
              <a:gd name="connsiteX12257" fmla="*/ 5750092 w 8014260"/>
              <a:gd name="connsiteY12257" fmla="*/ 2526900 h 4925968"/>
              <a:gd name="connsiteX12258" fmla="*/ 5769020 w 8014260"/>
              <a:gd name="connsiteY12258" fmla="*/ 2520865 h 4925968"/>
              <a:gd name="connsiteX12259" fmla="*/ 5789319 w 8014260"/>
              <a:gd name="connsiteY12259" fmla="*/ 2517504 h 4925968"/>
              <a:gd name="connsiteX12260" fmla="*/ 4395568 w 8014260"/>
              <a:gd name="connsiteY12260" fmla="*/ 2517366 h 4925968"/>
              <a:gd name="connsiteX12261" fmla="*/ 4386652 w 8014260"/>
              <a:gd name="connsiteY12261" fmla="*/ 2524567 h 4925968"/>
              <a:gd name="connsiteX12262" fmla="*/ 4377120 w 8014260"/>
              <a:gd name="connsiteY12262" fmla="*/ 2526144 h 4925968"/>
              <a:gd name="connsiteX12263" fmla="*/ 4384732 w 8014260"/>
              <a:gd name="connsiteY12263" fmla="*/ 2520041 h 4925968"/>
              <a:gd name="connsiteX12264" fmla="*/ 4395568 w 8014260"/>
              <a:gd name="connsiteY12264" fmla="*/ 2517366 h 4925968"/>
              <a:gd name="connsiteX12265" fmla="*/ 6586837 w 8014260"/>
              <a:gd name="connsiteY12265" fmla="*/ 2516544 h 4925968"/>
              <a:gd name="connsiteX12266" fmla="*/ 6615297 w 8014260"/>
              <a:gd name="connsiteY12266" fmla="*/ 2526900 h 4925968"/>
              <a:gd name="connsiteX12267" fmla="*/ 6591637 w 8014260"/>
              <a:gd name="connsiteY12267" fmla="*/ 2539518 h 4925968"/>
              <a:gd name="connsiteX12268" fmla="*/ 6565097 w 8014260"/>
              <a:gd name="connsiteY12268" fmla="*/ 2529711 h 4925968"/>
              <a:gd name="connsiteX12269" fmla="*/ 6586837 w 8014260"/>
              <a:gd name="connsiteY12269" fmla="*/ 2516544 h 4925968"/>
              <a:gd name="connsiteX12270" fmla="*/ 5243011 w 8014260"/>
              <a:gd name="connsiteY12270" fmla="*/ 2515035 h 4925968"/>
              <a:gd name="connsiteX12271" fmla="*/ 5259813 w 8014260"/>
              <a:gd name="connsiteY12271" fmla="*/ 2520041 h 4925968"/>
              <a:gd name="connsiteX12272" fmla="*/ 5248772 w 8014260"/>
              <a:gd name="connsiteY12272" fmla="*/ 2527448 h 4925968"/>
              <a:gd name="connsiteX12273" fmla="*/ 5231764 w 8014260"/>
              <a:gd name="connsiteY12273" fmla="*/ 2522784 h 4925968"/>
              <a:gd name="connsiteX12274" fmla="*/ 5243011 w 8014260"/>
              <a:gd name="connsiteY12274" fmla="*/ 2515035 h 4925968"/>
              <a:gd name="connsiteX12275" fmla="*/ 661730 w 8014260"/>
              <a:gd name="connsiteY12275" fmla="*/ 2514898 h 4925968"/>
              <a:gd name="connsiteX12276" fmla="*/ 663376 w 8014260"/>
              <a:gd name="connsiteY12276" fmla="*/ 2515172 h 4925968"/>
              <a:gd name="connsiteX12277" fmla="*/ 661868 w 8014260"/>
              <a:gd name="connsiteY12277" fmla="*/ 2516749 h 4925968"/>
              <a:gd name="connsiteX12278" fmla="*/ 660016 w 8014260"/>
              <a:gd name="connsiteY12278" fmla="*/ 2516475 h 4925968"/>
              <a:gd name="connsiteX12279" fmla="*/ 661730 w 8014260"/>
              <a:gd name="connsiteY12279" fmla="*/ 2514898 h 4925968"/>
              <a:gd name="connsiteX12280" fmla="*/ 5035693 w 8014260"/>
              <a:gd name="connsiteY12280" fmla="*/ 2513114 h 4925968"/>
              <a:gd name="connsiteX12281" fmla="*/ 5050575 w 8014260"/>
              <a:gd name="connsiteY12281" fmla="*/ 2517435 h 4925968"/>
              <a:gd name="connsiteX12282" fmla="*/ 5037888 w 8014260"/>
              <a:gd name="connsiteY12282" fmla="*/ 2526899 h 4925968"/>
              <a:gd name="connsiteX12283" fmla="*/ 5023349 w 8014260"/>
              <a:gd name="connsiteY12283" fmla="*/ 2522784 h 4925968"/>
              <a:gd name="connsiteX12284" fmla="*/ 5035693 w 8014260"/>
              <a:gd name="connsiteY12284" fmla="*/ 2513114 h 4925968"/>
              <a:gd name="connsiteX12285" fmla="*/ 5944876 w 8014260"/>
              <a:gd name="connsiteY12285" fmla="*/ 2512308 h 4925968"/>
              <a:gd name="connsiteX12286" fmla="*/ 5953226 w 8014260"/>
              <a:gd name="connsiteY12286" fmla="*/ 2513183 h 4925968"/>
              <a:gd name="connsiteX12287" fmla="*/ 5932515 w 8014260"/>
              <a:gd name="connsiteY12287" fmla="*/ 2520452 h 4925968"/>
              <a:gd name="connsiteX12288" fmla="*/ 5909677 w 8014260"/>
              <a:gd name="connsiteY12288" fmla="*/ 2521413 h 4925968"/>
              <a:gd name="connsiteX12289" fmla="*/ 5928605 w 8014260"/>
              <a:gd name="connsiteY12289" fmla="*/ 2514417 h 4925968"/>
              <a:gd name="connsiteX12290" fmla="*/ 5944876 w 8014260"/>
              <a:gd name="connsiteY12290" fmla="*/ 2512308 h 4925968"/>
              <a:gd name="connsiteX12291" fmla="*/ 7524231 w 8014260"/>
              <a:gd name="connsiteY12291" fmla="*/ 2512196 h 4925968"/>
              <a:gd name="connsiteX12292" fmla="*/ 7526999 w 8014260"/>
              <a:gd name="connsiteY12292" fmla="*/ 2515309 h 4925968"/>
              <a:gd name="connsiteX12293" fmla="*/ 7506357 w 8014260"/>
              <a:gd name="connsiteY12293" fmla="*/ 2574905 h 4925968"/>
              <a:gd name="connsiteX12294" fmla="*/ 7480365 w 8014260"/>
              <a:gd name="connsiteY12294" fmla="*/ 2596302 h 4925968"/>
              <a:gd name="connsiteX12295" fmla="*/ 7499841 w 8014260"/>
              <a:gd name="connsiteY12295" fmla="*/ 2543838 h 4925968"/>
              <a:gd name="connsiteX12296" fmla="*/ 7524231 w 8014260"/>
              <a:gd name="connsiteY12296" fmla="*/ 2512196 h 4925968"/>
              <a:gd name="connsiteX12297" fmla="*/ 5542774 w 8014260"/>
              <a:gd name="connsiteY12297" fmla="*/ 2512086 h 4925968"/>
              <a:gd name="connsiteX12298" fmla="*/ 5527823 w 8014260"/>
              <a:gd name="connsiteY12298" fmla="*/ 2520864 h 4925968"/>
              <a:gd name="connsiteX12299" fmla="*/ 5512462 w 8014260"/>
              <a:gd name="connsiteY12299" fmla="*/ 2520247 h 4925968"/>
              <a:gd name="connsiteX12300" fmla="*/ 5525835 w 8014260"/>
              <a:gd name="connsiteY12300" fmla="*/ 2512154 h 4925968"/>
              <a:gd name="connsiteX12301" fmla="*/ 5542774 w 8014260"/>
              <a:gd name="connsiteY12301" fmla="*/ 2512086 h 4925968"/>
              <a:gd name="connsiteX12302" fmla="*/ 6096292 w 8014260"/>
              <a:gd name="connsiteY12302" fmla="*/ 2512060 h 4925968"/>
              <a:gd name="connsiteX12303" fmla="*/ 6105268 w 8014260"/>
              <a:gd name="connsiteY12303" fmla="*/ 2514898 h 4925968"/>
              <a:gd name="connsiteX12304" fmla="*/ 6084762 w 8014260"/>
              <a:gd name="connsiteY12304" fmla="*/ 2523882 h 4925968"/>
              <a:gd name="connsiteX12305" fmla="*/ 6059593 w 8014260"/>
              <a:gd name="connsiteY12305" fmla="*/ 2522167 h 4925968"/>
              <a:gd name="connsiteX12306" fmla="*/ 6078521 w 8014260"/>
              <a:gd name="connsiteY12306" fmla="*/ 2513389 h 4925968"/>
              <a:gd name="connsiteX12307" fmla="*/ 6096292 w 8014260"/>
              <a:gd name="connsiteY12307" fmla="*/ 2512060 h 4925968"/>
              <a:gd name="connsiteX12308" fmla="*/ 6370946 w 8014260"/>
              <a:gd name="connsiteY12308" fmla="*/ 2511469 h 4925968"/>
              <a:gd name="connsiteX12309" fmla="*/ 6397830 w 8014260"/>
              <a:gd name="connsiteY12309" fmla="*/ 2517572 h 4925968"/>
              <a:gd name="connsiteX12310" fmla="*/ 6376364 w 8014260"/>
              <a:gd name="connsiteY12310" fmla="*/ 2529711 h 4925968"/>
              <a:gd name="connsiteX12311" fmla="*/ 6349000 w 8014260"/>
              <a:gd name="connsiteY12311" fmla="*/ 2523333 h 4925968"/>
              <a:gd name="connsiteX12312" fmla="*/ 6370946 w 8014260"/>
              <a:gd name="connsiteY12312" fmla="*/ 2511469 h 4925968"/>
              <a:gd name="connsiteX12313" fmla="*/ 6020854 w 8014260"/>
              <a:gd name="connsiteY12313" fmla="*/ 2510114 h 4925968"/>
              <a:gd name="connsiteX12314" fmla="*/ 6028938 w 8014260"/>
              <a:gd name="connsiteY12314" fmla="*/ 2511880 h 4925968"/>
              <a:gd name="connsiteX12315" fmla="*/ 6008775 w 8014260"/>
              <a:gd name="connsiteY12315" fmla="*/ 2519973 h 4925968"/>
              <a:gd name="connsiteX12316" fmla="*/ 5983744 w 8014260"/>
              <a:gd name="connsiteY12316" fmla="*/ 2519767 h 4925968"/>
              <a:gd name="connsiteX12317" fmla="*/ 6004181 w 8014260"/>
              <a:gd name="connsiteY12317" fmla="*/ 2511949 h 4925968"/>
              <a:gd name="connsiteX12318" fmla="*/ 6020854 w 8014260"/>
              <a:gd name="connsiteY12318" fmla="*/ 2510114 h 4925968"/>
              <a:gd name="connsiteX12319" fmla="*/ 865622 w 8014260"/>
              <a:gd name="connsiteY12319" fmla="*/ 2510097 h 4925968"/>
              <a:gd name="connsiteX12320" fmla="*/ 856363 w 8014260"/>
              <a:gd name="connsiteY12320" fmla="*/ 2519561 h 4925968"/>
              <a:gd name="connsiteX12321" fmla="*/ 847173 w 8014260"/>
              <a:gd name="connsiteY12321" fmla="*/ 2522441 h 4925968"/>
              <a:gd name="connsiteX12322" fmla="*/ 853484 w 8014260"/>
              <a:gd name="connsiteY12322" fmla="*/ 2514829 h 4925968"/>
              <a:gd name="connsiteX12323" fmla="*/ 865622 w 8014260"/>
              <a:gd name="connsiteY12323" fmla="*/ 2510097 h 4925968"/>
              <a:gd name="connsiteX12324" fmla="*/ 998255 w 8014260"/>
              <a:gd name="connsiteY12324" fmla="*/ 2509754 h 4925968"/>
              <a:gd name="connsiteX12325" fmla="*/ 1009641 w 8014260"/>
              <a:gd name="connsiteY12325" fmla="*/ 2511331 h 4925968"/>
              <a:gd name="connsiteX12326" fmla="*/ 1001479 w 8014260"/>
              <a:gd name="connsiteY12326" fmla="*/ 2519698 h 4925968"/>
              <a:gd name="connsiteX12327" fmla="*/ 991398 w 8014260"/>
              <a:gd name="connsiteY12327" fmla="*/ 2516886 h 4925968"/>
              <a:gd name="connsiteX12328" fmla="*/ 998255 w 8014260"/>
              <a:gd name="connsiteY12328" fmla="*/ 2509754 h 4925968"/>
              <a:gd name="connsiteX12329" fmla="*/ 5616018 w 8014260"/>
              <a:gd name="connsiteY12329" fmla="*/ 2509686 h 4925968"/>
              <a:gd name="connsiteX12330" fmla="*/ 5602781 w 8014260"/>
              <a:gd name="connsiteY12330" fmla="*/ 2517229 h 4925968"/>
              <a:gd name="connsiteX12331" fmla="*/ 5584814 w 8014260"/>
              <a:gd name="connsiteY12331" fmla="*/ 2519081 h 4925968"/>
              <a:gd name="connsiteX12332" fmla="*/ 5599558 w 8014260"/>
              <a:gd name="connsiteY12332" fmla="*/ 2510577 h 4925968"/>
              <a:gd name="connsiteX12333" fmla="*/ 5616018 w 8014260"/>
              <a:gd name="connsiteY12333" fmla="*/ 2509686 h 4925968"/>
              <a:gd name="connsiteX12334" fmla="*/ 2114391 w 8014260"/>
              <a:gd name="connsiteY12334" fmla="*/ 2507902 h 4925968"/>
              <a:gd name="connsiteX12335" fmla="*/ 2123924 w 8014260"/>
              <a:gd name="connsiteY12335" fmla="*/ 2516475 h 4925968"/>
              <a:gd name="connsiteX12336" fmla="*/ 2116448 w 8014260"/>
              <a:gd name="connsiteY12336" fmla="*/ 2522852 h 4925968"/>
              <a:gd name="connsiteX12337" fmla="*/ 2108425 w 8014260"/>
              <a:gd name="connsiteY12337" fmla="*/ 2512771 h 4925968"/>
              <a:gd name="connsiteX12338" fmla="*/ 2114391 w 8014260"/>
              <a:gd name="connsiteY12338" fmla="*/ 2507902 h 4925968"/>
              <a:gd name="connsiteX12339" fmla="*/ 5451837 w 8014260"/>
              <a:gd name="connsiteY12339" fmla="*/ 2507697 h 4925968"/>
              <a:gd name="connsiteX12340" fmla="*/ 5468845 w 8014260"/>
              <a:gd name="connsiteY12340" fmla="*/ 2508932 h 4925968"/>
              <a:gd name="connsiteX12341" fmla="*/ 5454991 w 8014260"/>
              <a:gd name="connsiteY12341" fmla="*/ 2517436 h 4925968"/>
              <a:gd name="connsiteX12342" fmla="*/ 5439561 w 8014260"/>
              <a:gd name="connsiteY12342" fmla="*/ 2516407 h 4925968"/>
              <a:gd name="connsiteX12343" fmla="*/ 5451837 w 8014260"/>
              <a:gd name="connsiteY12343" fmla="*/ 2507697 h 4925968"/>
              <a:gd name="connsiteX12344" fmla="*/ 5776975 w 8014260"/>
              <a:gd name="connsiteY12344" fmla="*/ 2507285 h 4925968"/>
              <a:gd name="connsiteX12345" fmla="*/ 5761544 w 8014260"/>
              <a:gd name="connsiteY12345" fmla="*/ 2513800 h 4925968"/>
              <a:gd name="connsiteX12346" fmla="*/ 5741176 w 8014260"/>
              <a:gd name="connsiteY12346" fmla="*/ 2517435 h 4925968"/>
              <a:gd name="connsiteX12347" fmla="*/ 5755304 w 8014260"/>
              <a:gd name="connsiteY12347" fmla="*/ 2511468 h 4925968"/>
              <a:gd name="connsiteX12348" fmla="*/ 5776975 w 8014260"/>
              <a:gd name="connsiteY12348" fmla="*/ 2507285 h 4925968"/>
              <a:gd name="connsiteX12349" fmla="*/ 3262215 w 8014260"/>
              <a:gd name="connsiteY12349" fmla="*/ 2507148 h 4925968"/>
              <a:gd name="connsiteX12350" fmla="*/ 3277714 w 8014260"/>
              <a:gd name="connsiteY12350" fmla="*/ 2521207 h 4925968"/>
              <a:gd name="connsiteX12351" fmla="*/ 3267358 w 8014260"/>
              <a:gd name="connsiteY12351" fmla="*/ 2529985 h 4925968"/>
              <a:gd name="connsiteX12352" fmla="*/ 3258923 w 8014260"/>
              <a:gd name="connsiteY12352" fmla="*/ 2517778 h 4925968"/>
              <a:gd name="connsiteX12353" fmla="*/ 3262215 w 8014260"/>
              <a:gd name="connsiteY12353" fmla="*/ 2507148 h 4925968"/>
              <a:gd name="connsiteX12354" fmla="*/ 4751842 w 8014260"/>
              <a:gd name="connsiteY12354" fmla="*/ 2506188 h 4925968"/>
              <a:gd name="connsiteX12355" fmla="*/ 4766038 w 8014260"/>
              <a:gd name="connsiteY12355" fmla="*/ 2510783 h 4925968"/>
              <a:gd name="connsiteX12356" fmla="*/ 4754996 w 8014260"/>
              <a:gd name="connsiteY12356" fmla="*/ 2522921 h 4925968"/>
              <a:gd name="connsiteX12357" fmla="*/ 4741006 w 8014260"/>
              <a:gd name="connsiteY12357" fmla="*/ 2517641 h 4925968"/>
              <a:gd name="connsiteX12358" fmla="*/ 4751842 w 8014260"/>
              <a:gd name="connsiteY12358" fmla="*/ 2506188 h 4925968"/>
              <a:gd name="connsiteX12359" fmla="*/ 5863660 w 8014260"/>
              <a:gd name="connsiteY12359" fmla="*/ 2506051 h 4925968"/>
              <a:gd name="connsiteX12360" fmla="*/ 5844594 w 8014260"/>
              <a:gd name="connsiteY12360" fmla="*/ 2512497 h 4925968"/>
              <a:gd name="connsiteX12361" fmla="*/ 5824295 w 8014260"/>
              <a:gd name="connsiteY12361" fmla="*/ 2515309 h 4925968"/>
              <a:gd name="connsiteX12362" fmla="*/ 5841851 w 8014260"/>
              <a:gd name="connsiteY12362" fmla="*/ 2509137 h 4925968"/>
              <a:gd name="connsiteX12363" fmla="*/ 5863660 w 8014260"/>
              <a:gd name="connsiteY12363" fmla="*/ 2506051 h 4925968"/>
              <a:gd name="connsiteX12364" fmla="*/ 6725231 w 8014260"/>
              <a:gd name="connsiteY12364" fmla="*/ 2505708 h 4925968"/>
              <a:gd name="connsiteX12365" fmla="*/ 6753486 w 8014260"/>
              <a:gd name="connsiteY12365" fmla="*/ 2516338 h 4925968"/>
              <a:gd name="connsiteX12366" fmla="*/ 6733117 w 8014260"/>
              <a:gd name="connsiteY12366" fmla="*/ 2530534 h 4925968"/>
              <a:gd name="connsiteX12367" fmla="*/ 6704108 w 8014260"/>
              <a:gd name="connsiteY12367" fmla="*/ 2520796 h 4925968"/>
              <a:gd name="connsiteX12368" fmla="*/ 6725231 w 8014260"/>
              <a:gd name="connsiteY12368" fmla="*/ 2505708 h 4925968"/>
              <a:gd name="connsiteX12369" fmla="*/ 3671020 w 8014260"/>
              <a:gd name="connsiteY12369" fmla="*/ 2504885 h 4925968"/>
              <a:gd name="connsiteX12370" fmla="*/ 3681718 w 8014260"/>
              <a:gd name="connsiteY12370" fmla="*/ 2506051 h 4925968"/>
              <a:gd name="connsiteX12371" fmla="*/ 3677672 w 8014260"/>
              <a:gd name="connsiteY12371" fmla="*/ 2522099 h 4925968"/>
              <a:gd name="connsiteX12372" fmla="*/ 3668551 w 8014260"/>
              <a:gd name="connsiteY12372" fmla="*/ 2517573 h 4925968"/>
              <a:gd name="connsiteX12373" fmla="*/ 3671020 w 8014260"/>
              <a:gd name="connsiteY12373" fmla="*/ 2504885 h 4925968"/>
              <a:gd name="connsiteX12374" fmla="*/ 767482 w 8014260"/>
              <a:gd name="connsiteY12374" fmla="*/ 2503033 h 4925968"/>
              <a:gd name="connsiteX12375" fmla="*/ 759458 w 8014260"/>
              <a:gd name="connsiteY12375" fmla="*/ 2510166 h 4925968"/>
              <a:gd name="connsiteX12376" fmla="*/ 753559 w 8014260"/>
              <a:gd name="connsiteY12376" fmla="*/ 2514349 h 4925968"/>
              <a:gd name="connsiteX12377" fmla="*/ 757539 w 8014260"/>
              <a:gd name="connsiteY12377" fmla="*/ 2510234 h 4925968"/>
              <a:gd name="connsiteX12378" fmla="*/ 767482 w 8014260"/>
              <a:gd name="connsiteY12378" fmla="*/ 2503033 h 4925968"/>
              <a:gd name="connsiteX12379" fmla="*/ 4468538 w 8014260"/>
              <a:gd name="connsiteY12379" fmla="*/ 2501936 h 4925968"/>
              <a:gd name="connsiteX12380" fmla="*/ 4460308 w 8014260"/>
              <a:gd name="connsiteY12380" fmla="*/ 2508932 h 4925968"/>
              <a:gd name="connsiteX12381" fmla="*/ 4448786 w 8014260"/>
              <a:gd name="connsiteY12381" fmla="*/ 2511538 h 4925968"/>
              <a:gd name="connsiteX12382" fmla="*/ 4457290 w 8014260"/>
              <a:gd name="connsiteY12382" fmla="*/ 2504405 h 4925968"/>
              <a:gd name="connsiteX12383" fmla="*/ 4468538 w 8014260"/>
              <a:gd name="connsiteY12383" fmla="*/ 2501936 h 4925968"/>
              <a:gd name="connsiteX12384" fmla="*/ 939140 w 8014260"/>
              <a:gd name="connsiteY12384" fmla="*/ 2501936 h 4925968"/>
              <a:gd name="connsiteX12385" fmla="*/ 928920 w 8014260"/>
              <a:gd name="connsiteY12385" fmla="*/ 2510646 h 4925968"/>
              <a:gd name="connsiteX12386" fmla="*/ 918700 w 8014260"/>
              <a:gd name="connsiteY12386" fmla="*/ 2510783 h 4925968"/>
              <a:gd name="connsiteX12387" fmla="*/ 927274 w 8014260"/>
              <a:gd name="connsiteY12387" fmla="*/ 2503308 h 4925968"/>
              <a:gd name="connsiteX12388" fmla="*/ 939140 w 8014260"/>
              <a:gd name="connsiteY12388" fmla="*/ 2501936 h 4925968"/>
              <a:gd name="connsiteX12389" fmla="*/ 7276340 w 8014260"/>
              <a:gd name="connsiteY12389" fmla="*/ 2501867 h 4925968"/>
              <a:gd name="connsiteX12390" fmla="*/ 7304320 w 8014260"/>
              <a:gd name="connsiteY12390" fmla="*/ 2521138 h 4925968"/>
              <a:gd name="connsiteX12391" fmla="*/ 7284158 w 8014260"/>
              <a:gd name="connsiteY12391" fmla="*/ 2536500 h 4925968"/>
              <a:gd name="connsiteX12392" fmla="*/ 7255423 w 8014260"/>
              <a:gd name="connsiteY12392" fmla="*/ 2518601 h 4925968"/>
              <a:gd name="connsiteX12393" fmla="*/ 7276340 w 8014260"/>
              <a:gd name="connsiteY12393" fmla="*/ 2501867 h 4925968"/>
              <a:gd name="connsiteX12394" fmla="*/ 5684966 w 8014260"/>
              <a:gd name="connsiteY12394" fmla="*/ 2501644 h 4925968"/>
              <a:gd name="connsiteX12395" fmla="*/ 5690427 w 8014260"/>
              <a:gd name="connsiteY12395" fmla="*/ 2502416 h 4925968"/>
              <a:gd name="connsiteX12396" fmla="*/ 5673556 w 8014260"/>
              <a:gd name="connsiteY12396" fmla="*/ 2510577 h 4925968"/>
              <a:gd name="connsiteX12397" fmla="*/ 5657508 w 8014260"/>
              <a:gd name="connsiteY12397" fmla="*/ 2512291 h 4925968"/>
              <a:gd name="connsiteX12398" fmla="*/ 5672664 w 8014260"/>
              <a:gd name="connsiteY12398" fmla="*/ 2504267 h 4925968"/>
              <a:gd name="connsiteX12399" fmla="*/ 5684966 w 8014260"/>
              <a:gd name="connsiteY12399" fmla="*/ 2501644 h 4925968"/>
              <a:gd name="connsiteX12400" fmla="*/ 1265718 w 8014260"/>
              <a:gd name="connsiteY12400" fmla="*/ 2500290 h 4925968"/>
              <a:gd name="connsiteX12401" fmla="*/ 1277653 w 8014260"/>
              <a:gd name="connsiteY12401" fmla="*/ 2507628 h 4925968"/>
              <a:gd name="connsiteX12402" fmla="*/ 1269558 w 8014260"/>
              <a:gd name="connsiteY12402" fmla="*/ 2511880 h 4925968"/>
              <a:gd name="connsiteX12403" fmla="*/ 1258996 w 8014260"/>
              <a:gd name="connsiteY12403" fmla="*/ 2504062 h 4925968"/>
              <a:gd name="connsiteX12404" fmla="*/ 1265718 w 8014260"/>
              <a:gd name="connsiteY12404" fmla="*/ 2500290 h 4925968"/>
              <a:gd name="connsiteX12405" fmla="*/ 7822077 w 8014260"/>
              <a:gd name="connsiteY12405" fmla="*/ 2500169 h 4925968"/>
              <a:gd name="connsiteX12406" fmla="*/ 7824432 w 8014260"/>
              <a:gd name="connsiteY12406" fmla="*/ 2502347 h 4925968"/>
              <a:gd name="connsiteX12407" fmla="*/ 7760652 w 8014260"/>
              <a:gd name="connsiteY12407" fmla="*/ 2630661 h 4925968"/>
              <a:gd name="connsiteX12408" fmla="*/ 7746387 w 8014260"/>
              <a:gd name="connsiteY12408" fmla="*/ 2655692 h 4925968"/>
              <a:gd name="connsiteX12409" fmla="*/ 7787947 w 8014260"/>
              <a:gd name="connsiteY12409" fmla="*/ 2557349 h 4925968"/>
              <a:gd name="connsiteX12410" fmla="*/ 7822077 w 8014260"/>
              <a:gd name="connsiteY12410" fmla="*/ 2500169 h 4925968"/>
              <a:gd name="connsiteX12411" fmla="*/ 6865339 w 8014260"/>
              <a:gd name="connsiteY12411" fmla="*/ 2498027 h 4925968"/>
              <a:gd name="connsiteX12412" fmla="*/ 6892017 w 8014260"/>
              <a:gd name="connsiteY12412" fmla="*/ 2511469 h 4925968"/>
              <a:gd name="connsiteX12413" fmla="*/ 6869797 w 8014260"/>
              <a:gd name="connsiteY12413" fmla="*/ 2525185 h 4925968"/>
              <a:gd name="connsiteX12414" fmla="*/ 6842296 w 8014260"/>
              <a:gd name="connsiteY12414" fmla="*/ 2512703 h 4925968"/>
              <a:gd name="connsiteX12415" fmla="*/ 6865339 w 8014260"/>
              <a:gd name="connsiteY12415" fmla="*/ 2498027 h 4925968"/>
              <a:gd name="connsiteX12416" fmla="*/ 4018310 w 8014260"/>
              <a:gd name="connsiteY12416" fmla="*/ 2498027 h 4925968"/>
              <a:gd name="connsiteX12417" fmla="*/ 4028459 w 8014260"/>
              <a:gd name="connsiteY12417" fmla="*/ 2501318 h 4925968"/>
              <a:gd name="connsiteX12418" fmla="*/ 4022287 w 8014260"/>
              <a:gd name="connsiteY12418" fmla="*/ 2515720 h 4925968"/>
              <a:gd name="connsiteX12419" fmla="*/ 4014126 w 8014260"/>
              <a:gd name="connsiteY12419" fmla="*/ 2513252 h 4925968"/>
              <a:gd name="connsiteX12420" fmla="*/ 4018310 w 8014260"/>
              <a:gd name="connsiteY12420" fmla="*/ 2498027 h 4925968"/>
              <a:gd name="connsiteX12421" fmla="*/ 6310416 w 8014260"/>
              <a:gd name="connsiteY12421" fmla="*/ 2497838 h 4925968"/>
              <a:gd name="connsiteX12422" fmla="*/ 6320540 w 8014260"/>
              <a:gd name="connsiteY12422" fmla="*/ 2501936 h 4925968"/>
              <a:gd name="connsiteX12423" fmla="*/ 6301818 w 8014260"/>
              <a:gd name="connsiteY12423" fmla="*/ 2512840 h 4925968"/>
              <a:gd name="connsiteX12424" fmla="*/ 6273151 w 8014260"/>
              <a:gd name="connsiteY12424" fmla="*/ 2509411 h 4925968"/>
              <a:gd name="connsiteX12425" fmla="*/ 6291805 w 8014260"/>
              <a:gd name="connsiteY12425" fmla="*/ 2498781 h 4925968"/>
              <a:gd name="connsiteX12426" fmla="*/ 6310416 w 8014260"/>
              <a:gd name="connsiteY12426" fmla="*/ 2497838 h 4925968"/>
              <a:gd name="connsiteX12427" fmla="*/ 749855 w 8014260"/>
              <a:gd name="connsiteY12427" fmla="*/ 2497547 h 4925968"/>
              <a:gd name="connsiteX12428" fmla="*/ 744849 w 8014260"/>
              <a:gd name="connsiteY12428" fmla="*/ 2501868 h 4925968"/>
              <a:gd name="connsiteX12429" fmla="*/ 742723 w 8014260"/>
              <a:gd name="connsiteY12429" fmla="*/ 2502828 h 4925968"/>
              <a:gd name="connsiteX12430" fmla="*/ 746563 w 8014260"/>
              <a:gd name="connsiteY12430" fmla="*/ 2499536 h 4925968"/>
              <a:gd name="connsiteX12431" fmla="*/ 749855 w 8014260"/>
              <a:gd name="connsiteY12431" fmla="*/ 2497547 h 4925968"/>
              <a:gd name="connsiteX12432" fmla="*/ 1525496 w 8014260"/>
              <a:gd name="connsiteY12432" fmla="*/ 2496998 h 4925968"/>
              <a:gd name="connsiteX12433" fmla="*/ 1532972 w 8014260"/>
              <a:gd name="connsiteY12433" fmla="*/ 2508725 h 4925968"/>
              <a:gd name="connsiteX12434" fmla="*/ 1524812 w 8014260"/>
              <a:gd name="connsiteY12434" fmla="*/ 2510439 h 4925968"/>
              <a:gd name="connsiteX12435" fmla="*/ 1516924 w 8014260"/>
              <a:gd name="connsiteY12435" fmla="*/ 2501044 h 4925968"/>
              <a:gd name="connsiteX12436" fmla="*/ 1525496 w 8014260"/>
              <a:gd name="connsiteY12436" fmla="*/ 2496998 h 4925968"/>
              <a:gd name="connsiteX12437" fmla="*/ 5932078 w 8014260"/>
              <a:gd name="connsiteY12437" fmla="*/ 2496218 h 4925968"/>
              <a:gd name="connsiteX12438" fmla="*/ 5939167 w 8014260"/>
              <a:gd name="connsiteY12438" fmla="*/ 2496449 h 4925968"/>
              <a:gd name="connsiteX12439" fmla="*/ 5919347 w 8014260"/>
              <a:gd name="connsiteY12439" fmla="*/ 2503444 h 4925968"/>
              <a:gd name="connsiteX12440" fmla="*/ 5897401 w 8014260"/>
              <a:gd name="connsiteY12440" fmla="*/ 2505708 h 4925968"/>
              <a:gd name="connsiteX12441" fmla="*/ 5917015 w 8014260"/>
              <a:gd name="connsiteY12441" fmla="*/ 2498918 h 4925968"/>
              <a:gd name="connsiteX12442" fmla="*/ 5932078 w 8014260"/>
              <a:gd name="connsiteY12442" fmla="*/ 2496218 h 4925968"/>
              <a:gd name="connsiteX12443" fmla="*/ 7138974 w 8014260"/>
              <a:gd name="connsiteY12443" fmla="*/ 2495352 h 4925968"/>
              <a:gd name="connsiteX12444" fmla="*/ 7167229 w 8014260"/>
              <a:gd name="connsiteY12444" fmla="*/ 2512017 h 4925968"/>
              <a:gd name="connsiteX12445" fmla="*/ 7144461 w 8014260"/>
              <a:gd name="connsiteY12445" fmla="*/ 2527173 h 4925968"/>
              <a:gd name="connsiteX12446" fmla="*/ 7117783 w 8014260"/>
              <a:gd name="connsiteY12446" fmla="*/ 2510097 h 4925968"/>
              <a:gd name="connsiteX12447" fmla="*/ 7138974 w 8014260"/>
              <a:gd name="connsiteY12447" fmla="*/ 2495352 h 4925968"/>
              <a:gd name="connsiteX12448" fmla="*/ 6508449 w 8014260"/>
              <a:gd name="connsiteY12448" fmla="*/ 2494666 h 4925968"/>
              <a:gd name="connsiteX12449" fmla="*/ 6536156 w 8014260"/>
              <a:gd name="connsiteY12449" fmla="*/ 2501524 h 4925968"/>
              <a:gd name="connsiteX12450" fmla="*/ 6515924 w 8014260"/>
              <a:gd name="connsiteY12450" fmla="*/ 2514623 h 4925968"/>
              <a:gd name="connsiteX12451" fmla="*/ 6487738 w 8014260"/>
              <a:gd name="connsiteY12451" fmla="*/ 2507491 h 4925968"/>
              <a:gd name="connsiteX12452" fmla="*/ 6508449 w 8014260"/>
              <a:gd name="connsiteY12452" fmla="*/ 2494666 h 4925968"/>
              <a:gd name="connsiteX12453" fmla="*/ 5851247 w 8014260"/>
              <a:gd name="connsiteY12453" fmla="*/ 2494598 h 4925968"/>
              <a:gd name="connsiteX12454" fmla="*/ 5832182 w 8014260"/>
              <a:gd name="connsiteY12454" fmla="*/ 2501730 h 4925968"/>
              <a:gd name="connsiteX12455" fmla="*/ 5813597 w 8014260"/>
              <a:gd name="connsiteY12455" fmla="*/ 2504542 h 4925968"/>
              <a:gd name="connsiteX12456" fmla="*/ 5832731 w 8014260"/>
              <a:gd name="connsiteY12456" fmla="*/ 2497341 h 4925968"/>
              <a:gd name="connsiteX12457" fmla="*/ 5851247 w 8014260"/>
              <a:gd name="connsiteY12457" fmla="*/ 2494598 h 4925968"/>
              <a:gd name="connsiteX12458" fmla="*/ 7001814 w 8014260"/>
              <a:gd name="connsiteY12458" fmla="*/ 2494324 h 4925968"/>
              <a:gd name="connsiteX12459" fmla="*/ 7029795 w 8014260"/>
              <a:gd name="connsiteY12459" fmla="*/ 2509000 h 4925968"/>
              <a:gd name="connsiteX12460" fmla="*/ 7009289 w 8014260"/>
              <a:gd name="connsiteY12460" fmla="*/ 2523882 h 4925968"/>
              <a:gd name="connsiteX12461" fmla="*/ 6980554 w 8014260"/>
              <a:gd name="connsiteY12461" fmla="*/ 2510303 h 4925968"/>
              <a:gd name="connsiteX12462" fmla="*/ 7001814 w 8014260"/>
              <a:gd name="connsiteY12462" fmla="*/ 2494324 h 4925968"/>
              <a:gd name="connsiteX12463" fmla="*/ 5379417 w 8014260"/>
              <a:gd name="connsiteY12463" fmla="*/ 2494255 h 4925968"/>
              <a:gd name="connsiteX12464" fmla="*/ 5394230 w 8014260"/>
              <a:gd name="connsiteY12464" fmla="*/ 2497684 h 4925968"/>
              <a:gd name="connsiteX12465" fmla="*/ 5383943 w 8014260"/>
              <a:gd name="connsiteY12465" fmla="*/ 2506463 h 4925968"/>
              <a:gd name="connsiteX12466" fmla="*/ 5366456 w 8014260"/>
              <a:gd name="connsiteY12466" fmla="*/ 2503925 h 4925968"/>
              <a:gd name="connsiteX12467" fmla="*/ 5379417 w 8014260"/>
              <a:gd name="connsiteY12467" fmla="*/ 2494255 h 4925968"/>
              <a:gd name="connsiteX12468" fmla="*/ 5763601 w 8014260"/>
              <a:gd name="connsiteY12468" fmla="*/ 2492197 h 4925968"/>
              <a:gd name="connsiteX12469" fmla="*/ 5747142 w 8014260"/>
              <a:gd name="connsiteY12469" fmla="*/ 2500084 h 4925968"/>
              <a:gd name="connsiteX12470" fmla="*/ 5729929 w 8014260"/>
              <a:gd name="connsiteY12470" fmla="*/ 2502278 h 4925968"/>
              <a:gd name="connsiteX12471" fmla="*/ 5746525 w 8014260"/>
              <a:gd name="connsiteY12471" fmla="*/ 2494255 h 4925968"/>
              <a:gd name="connsiteX12472" fmla="*/ 5763601 w 8014260"/>
              <a:gd name="connsiteY12472" fmla="*/ 2492197 h 4925968"/>
              <a:gd name="connsiteX12473" fmla="*/ 4678598 w 8014260"/>
              <a:gd name="connsiteY12473" fmla="*/ 2492129 h 4925968"/>
              <a:gd name="connsiteX12474" fmla="*/ 4691011 w 8014260"/>
              <a:gd name="connsiteY12474" fmla="*/ 2494529 h 4925968"/>
              <a:gd name="connsiteX12475" fmla="*/ 4679284 w 8014260"/>
              <a:gd name="connsiteY12475" fmla="*/ 2505091 h 4925968"/>
              <a:gd name="connsiteX12476" fmla="*/ 4666734 w 8014260"/>
              <a:gd name="connsiteY12476" fmla="*/ 2502554 h 4925968"/>
              <a:gd name="connsiteX12477" fmla="*/ 4678598 w 8014260"/>
              <a:gd name="connsiteY12477" fmla="*/ 2492129 h 4925968"/>
              <a:gd name="connsiteX12478" fmla="*/ 7802279 w 8014260"/>
              <a:gd name="connsiteY12478" fmla="*/ 2491375 h 4925968"/>
              <a:gd name="connsiteX12479" fmla="*/ 7771967 w 8014260"/>
              <a:gd name="connsiteY12479" fmla="*/ 2566949 h 4925968"/>
              <a:gd name="connsiteX12480" fmla="*/ 7727939 w 8014260"/>
              <a:gd name="connsiteY12480" fmla="*/ 2649177 h 4925968"/>
              <a:gd name="connsiteX12481" fmla="*/ 7760583 w 8014260"/>
              <a:gd name="connsiteY12481" fmla="*/ 2565029 h 4925968"/>
              <a:gd name="connsiteX12482" fmla="*/ 7802279 w 8014260"/>
              <a:gd name="connsiteY12482" fmla="*/ 2491375 h 4925968"/>
              <a:gd name="connsiteX12483" fmla="*/ 4545553 w 8014260"/>
              <a:gd name="connsiteY12483" fmla="*/ 2490620 h 4925968"/>
              <a:gd name="connsiteX12484" fmla="*/ 4532248 w 8014260"/>
              <a:gd name="connsiteY12484" fmla="*/ 2499673 h 4925968"/>
              <a:gd name="connsiteX12485" fmla="*/ 4521481 w 8014260"/>
              <a:gd name="connsiteY12485" fmla="*/ 2499741 h 4925968"/>
              <a:gd name="connsiteX12486" fmla="*/ 4532591 w 8014260"/>
              <a:gd name="connsiteY12486" fmla="*/ 2492198 h 4925968"/>
              <a:gd name="connsiteX12487" fmla="*/ 4545553 w 8014260"/>
              <a:gd name="connsiteY12487" fmla="*/ 2490620 h 4925968"/>
              <a:gd name="connsiteX12488" fmla="*/ 4960324 w 8014260"/>
              <a:gd name="connsiteY12488" fmla="*/ 2489729 h 4925968"/>
              <a:gd name="connsiteX12489" fmla="*/ 4975069 w 8014260"/>
              <a:gd name="connsiteY12489" fmla="*/ 2494804 h 4925968"/>
              <a:gd name="connsiteX12490" fmla="*/ 4962656 w 8014260"/>
              <a:gd name="connsiteY12490" fmla="*/ 2505640 h 4925968"/>
              <a:gd name="connsiteX12491" fmla="*/ 4949214 w 8014260"/>
              <a:gd name="connsiteY12491" fmla="*/ 2501799 h 4925968"/>
              <a:gd name="connsiteX12492" fmla="*/ 4960324 w 8014260"/>
              <a:gd name="connsiteY12492" fmla="*/ 2489729 h 4925968"/>
              <a:gd name="connsiteX12493" fmla="*/ 5171002 w 8014260"/>
              <a:gd name="connsiteY12493" fmla="*/ 2489181 h 4925968"/>
              <a:gd name="connsiteX12494" fmla="*/ 5185335 w 8014260"/>
              <a:gd name="connsiteY12494" fmla="*/ 2495078 h 4925968"/>
              <a:gd name="connsiteX12495" fmla="*/ 5172168 w 8014260"/>
              <a:gd name="connsiteY12495" fmla="*/ 2503719 h 4925968"/>
              <a:gd name="connsiteX12496" fmla="*/ 5158109 w 8014260"/>
              <a:gd name="connsiteY12496" fmla="*/ 2498027 h 4925968"/>
              <a:gd name="connsiteX12497" fmla="*/ 5171002 w 8014260"/>
              <a:gd name="connsiteY12497" fmla="*/ 2489181 h 4925968"/>
              <a:gd name="connsiteX12498" fmla="*/ 6234670 w 8014260"/>
              <a:gd name="connsiteY12498" fmla="*/ 2488974 h 4925968"/>
              <a:gd name="connsiteX12499" fmla="*/ 6243045 w 8014260"/>
              <a:gd name="connsiteY12499" fmla="*/ 2492197 h 4925968"/>
              <a:gd name="connsiteX12500" fmla="*/ 6223431 w 8014260"/>
              <a:gd name="connsiteY12500" fmla="*/ 2502210 h 4925968"/>
              <a:gd name="connsiteX12501" fmla="*/ 6197577 w 8014260"/>
              <a:gd name="connsiteY12501" fmla="*/ 2500015 h 4925968"/>
              <a:gd name="connsiteX12502" fmla="*/ 6218219 w 8014260"/>
              <a:gd name="connsiteY12502" fmla="*/ 2489660 h 4925968"/>
              <a:gd name="connsiteX12503" fmla="*/ 6234670 w 8014260"/>
              <a:gd name="connsiteY12503" fmla="*/ 2488974 h 4925968"/>
              <a:gd name="connsiteX12504" fmla="*/ 6006710 w 8014260"/>
              <a:gd name="connsiteY12504" fmla="*/ 2488846 h 4925968"/>
              <a:gd name="connsiteX12505" fmla="*/ 6013782 w 8014260"/>
              <a:gd name="connsiteY12505" fmla="*/ 2489729 h 4925968"/>
              <a:gd name="connsiteX12506" fmla="*/ 5995265 w 8014260"/>
              <a:gd name="connsiteY12506" fmla="*/ 2497204 h 4925968"/>
              <a:gd name="connsiteX12507" fmla="*/ 5971673 w 8014260"/>
              <a:gd name="connsiteY12507" fmla="*/ 2498919 h 4925968"/>
              <a:gd name="connsiteX12508" fmla="*/ 5991767 w 8014260"/>
              <a:gd name="connsiteY12508" fmla="*/ 2491100 h 4925968"/>
              <a:gd name="connsiteX12509" fmla="*/ 6006710 w 8014260"/>
              <a:gd name="connsiteY12509" fmla="*/ 2488846 h 4925968"/>
              <a:gd name="connsiteX12510" fmla="*/ 4309432 w 8014260"/>
              <a:gd name="connsiteY12510" fmla="*/ 2488769 h 4925968"/>
              <a:gd name="connsiteX12511" fmla="*/ 4302231 w 8014260"/>
              <a:gd name="connsiteY12511" fmla="*/ 2495696 h 4925968"/>
              <a:gd name="connsiteX12512" fmla="*/ 4295167 w 8014260"/>
              <a:gd name="connsiteY12512" fmla="*/ 2496381 h 4925968"/>
              <a:gd name="connsiteX12513" fmla="*/ 4298528 w 8014260"/>
              <a:gd name="connsiteY12513" fmla="*/ 2490484 h 4925968"/>
              <a:gd name="connsiteX12514" fmla="*/ 4309432 w 8014260"/>
              <a:gd name="connsiteY12514" fmla="*/ 2488769 h 4925968"/>
              <a:gd name="connsiteX12515" fmla="*/ 4615916 w 8014260"/>
              <a:gd name="connsiteY12515" fmla="*/ 2488357 h 4925968"/>
              <a:gd name="connsiteX12516" fmla="*/ 4605560 w 8014260"/>
              <a:gd name="connsiteY12516" fmla="*/ 2497752 h 4925968"/>
              <a:gd name="connsiteX12517" fmla="*/ 4594244 w 8014260"/>
              <a:gd name="connsiteY12517" fmla="*/ 2497821 h 4925968"/>
              <a:gd name="connsiteX12518" fmla="*/ 4603160 w 8014260"/>
              <a:gd name="connsiteY12518" fmla="*/ 2488494 h 4925968"/>
              <a:gd name="connsiteX12519" fmla="*/ 4615916 w 8014260"/>
              <a:gd name="connsiteY12519" fmla="*/ 2488357 h 4925968"/>
              <a:gd name="connsiteX12520" fmla="*/ 1132947 w 8014260"/>
              <a:gd name="connsiteY12520" fmla="*/ 2488014 h 4925968"/>
              <a:gd name="connsiteX12521" fmla="*/ 1143030 w 8014260"/>
              <a:gd name="connsiteY12521" fmla="*/ 2493570 h 4925968"/>
              <a:gd name="connsiteX12522" fmla="*/ 1133016 w 8014260"/>
              <a:gd name="connsiteY12522" fmla="*/ 2498507 h 4925968"/>
              <a:gd name="connsiteX12523" fmla="*/ 1124442 w 8014260"/>
              <a:gd name="connsiteY12523" fmla="*/ 2493570 h 4925968"/>
              <a:gd name="connsiteX12524" fmla="*/ 1132947 w 8014260"/>
              <a:gd name="connsiteY12524" fmla="*/ 2488014 h 4925968"/>
              <a:gd name="connsiteX12525" fmla="*/ 7605798 w 8014260"/>
              <a:gd name="connsiteY12525" fmla="*/ 2487456 h 4925968"/>
              <a:gd name="connsiteX12526" fmla="*/ 7608747 w 8014260"/>
              <a:gd name="connsiteY12526" fmla="*/ 2487808 h 4925968"/>
              <a:gd name="connsiteX12527" fmla="*/ 7588996 w 8014260"/>
              <a:gd name="connsiteY12527" fmla="*/ 2561669 h 4925968"/>
              <a:gd name="connsiteX12528" fmla="*/ 7561564 w 8014260"/>
              <a:gd name="connsiteY12528" fmla="*/ 2609126 h 4925968"/>
              <a:gd name="connsiteX12529" fmla="*/ 7582960 w 8014260"/>
              <a:gd name="connsiteY12529" fmla="*/ 2534443 h 4925968"/>
              <a:gd name="connsiteX12530" fmla="*/ 7605798 w 8014260"/>
              <a:gd name="connsiteY12530" fmla="*/ 2487456 h 4925968"/>
              <a:gd name="connsiteX12531" fmla="*/ 7778482 w 8014260"/>
              <a:gd name="connsiteY12531" fmla="*/ 2486231 h 4925968"/>
              <a:gd name="connsiteX12532" fmla="*/ 7750913 w 8014260"/>
              <a:gd name="connsiteY12532" fmla="*/ 2559886 h 4925968"/>
              <a:gd name="connsiteX12533" fmla="*/ 7709696 w 8014260"/>
              <a:gd name="connsiteY12533" fmla="*/ 2640125 h 4925968"/>
              <a:gd name="connsiteX12534" fmla="*/ 7738431 w 8014260"/>
              <a:gd name="connsiteY12534" fmla="*/ 2559955 h 4925968"/>
              <a:gd name="connsiteX12535" fmla="*/ 7778482 w 8014260"/>
              <a:gd name="connsiteY12535" fmla="*/ 2486231 h 4925968"/>
              <a:gd name="connsiteX12536" fmla="*/ 6081359 w 8014260"/>
              <a:gd name="connsiteY12536" fmla="*/ 2484919 h 4925968"/>
              <a:gd name="connsiteX12537" fmla="*/ 6090111 w 8014260"/>
              <a:gd name="connsiteY12537" fmla="*/ 2486231 h 4925968"/>
              <a:gd name="connsiteX12538" fmla="*/ 6070017 w 8014260"/>
              <a:gd name="connsiteY12538" fmla="*/ 2494666 h 4925968"/>
              <a:gd name="connsiteX12539" fmla="*/ 6046700 w 8014260"/>
              <a:gd name="connsiteY12539" fmla="*/ 2495284 h 4925968"/>
              <a:gd name="connsiteX12540" fmla="*/ 6064942 w 8014260"/>
              <a:gd name="connsiteY12540" fmla="*/ 2487054 h 4925968"/>
              <a:gd name="connsiteX12541" fmla="*/ 6081359 w 8014260"/>
              <a:gd name="connsiteY12541" fmla="*/ 2484919 h 4925968"/>
              <a:gd name="connsiteX12542" fmla="*/ 6157808 w 8014260"/>
              <a:gd name="connsiteY12542" fmla="*/ 2484765 h 4925968"/>
              <a:gd name="connsiteX12543" fmla="*/ 6166235 w 8014260"/>
              <a:gd name="connsiteY12543" fmla="*/ 2486985 h 4925968"/>
              <a:gd name="connsiteX12544" fmla="*/ 6146689 w 8014260"/>
              <a:gd name="connsiteY12544" fmla="*/ 2496175 h 4925968"/>
              <a:gd name="connsiteX12545" fmla="*/ 6121178 w 8014260"/>
              <a:gd name="connsiteY12545" fmla="*/ 2495489 h 4925968"/>
              <a:gd name="connsiteX12546" fmla="*/ 6140997 w 8014260"/>
              <a:gd name="connsiteY12546" fmla="*/ 2486505 h 4925968"/>
              <a:gd name="connsiteX12547" fmla="*/ 6157808 w 8014260"/>
              <a:gd name="connsiteY12547" fmla="*/ 2484765 h 4925968"/>
              <a:gd name="connsiteX12548" fmla="*/ 5924765 w 8014260"/>
              <a:gd name="connsiteY12548" fmla="*/ 2482391 h 4925968"/>
              <a:gd name="connsiteX12549" fmla="*/ 5908374 w 8014260"/>
              <a:gd name="connsiteY12549" fmla="*/ 2489249 h 4925968"/>
              <a:gd name="connsiteX12550" fmla="*/ 5885469 w 8014260"/>
              <a:gd name="connsiteY12550" fmla="*/ 2493021 h 4925968"/>
              <a:gd name="connsiteX12551" fmla="*/ 5904740 w 8014260"/>
              <a:gd name="connsiteY12551" fmla="*/ 2485408 h 4925968"/>
              <a:gd name="connsiteX12552" fmla="*/ 5924765 w 8014260"/>
              <a:gd name="connsiteY12552" fmla="*/ 2482391 h 4925968"/>
              <a:gd name="connsiteX12553" fmla="*/ 737305 w 8014260"/>
              <a:gd name="connsiteY12553" fmla="*/ 2481773 h 4925968"/>
              <a:gd name="connsiteX12554" fmla="*/ 733397 w 8014260"/>
              <a:gd name="connsiteY12554" fmla="*/ 2484859 h 4925968"/>
              <a:gd name="connsiteX12555" fmla="*/ 731750 w 8014260"/>
              <a:gd name="connsiteY12555" fmla="*/ 2485613 h 4925968"/>
              <a:gd name="connsiteX12556" fmla="*/ 735865 w 8014260"/>
              <a:gd name="connsiteY12556" fmla="*/ 2482322 h 4925968"/>
              <a:gd name="connsiteX12557" fmla="*/ 737305 w 8014260"/>
              <a:gd name="connsiteY12557" fmla="*/ 2481773 h 4925968"/>
              <a:gd name="connsiteX12558" fmla="*/ 1780957 w 8014260"/>
              <a:gd name="connsiteY12558" fmla="*/ 2481293 h 4925968"/>
              <a:gd name="connsiteX12559" fmla="*/ 1789392 w 8014260"/>
              <a:gd name="connsiteY12559" fmla="*/ 2495078 h 4925968"/>
              <a:gd name="connsiteX12560" fmla="*/ 1782878 w 8014260"/>
              <a:gd name="connsiteY12560" fmla="*/ 2497958 h 4925968"/>
              <a:gd name="connsiteX12561" fmla="*/ 1774992 w 8014260"/>
              <a:gd name="connsiteY12561" fmla="*/ 2490277 h 4925968"/>
              <a:gd name="connsiteX12562" fmla="*/ 1780957 w 8014260"/>
              <a:gd name="connsiteY12562" fmla="*/ 2481293 h 4925968"/>
              <a:gd name="connsiteX12563" fmla="*/ 7427627 w 8014260"/>
              <a:gd name="connsiteY12563" fmla="*/ 2480916 h 4925968"/>
              <a:gd name="connsiteX12564" fmla="*/ 7437296 w 8014260"/>
              <a:gd name="connsiteY12564" fmla="*/ 2486163 h 4925968"/>
              <a:gd name="connsiteX12565" fmla="*/ 7417477 w 8014260"/>
              <a:gd name="connsiteY12565" fmla="*/ 2521961 h 4925968"/>
              <a:gd name="connsiteX12566" fmla="*/ 7391073 w 8014260"/>
              <a:gd name="connsiteY12566" fmla="*/ 2519493 h 4925968"/>
              <a:gd name="connsiteX12567" fmla="*/ 7409522 w 8014260"/>
              <a:gd name="connsiteY12567" fmla="*/ 2489660 h 4925968"/>
              <a:gd name="connsiteX12568" fmla="*/ 7427627 w 8014260"/>
              <a:gd name="connsiteY12568" fmla="*/ 2480916 h 4925968"/>
              <a:gd name="connsiteX12569" fmla="*/ 5837600 w 8014260"/>
              <a:gd name="connsiteY12569" fmla="*/ 2479579 h 4925968"/>
              <a:gd name="connsiteX12570" fmla="*/ 5822992 w 8014260"/>
              <a:gd name="connsiteY12570" fmla="*/ 2487055 h 4925968"/>
              <a:gd name="connsiteX12571" fmla="*/ 5802486 w 8014260"/>
              <a:gd name="connsiteY12571" fmla="*/ 2490758 h 4925968"/>
              <a:gd name="connsiteX12572" fmla="*/ 5818672 w 8014260"/>
              <a:gd name="connsiteY12572" fmla="*/ 2482939 h 4925968"/>
              <a:gd name="connsiteX12573" fmla="*/ 5837600 w 8014260"/>
              <a:gd name="connsiteY12573" fmla="*/ 2479579 h 4925968"/>
              <a:gd name="connsiteX12574" fmla="*/ 6648215 w 8014260"/>
              <a:gd name="connsiteY12574" fmla="*/ 2479510 h 4925968"/>
              <a:gd name="connsiteX12575" fmla="*/ 6674618 w 8014260"/>
              <a:gd name="connsiteY12575" fmla="*/ 2488769 h 4925968"/>
              <a:gd name="connsiteX12576" fmla="*/ 6652741 w 8014260"/>
              <a:gd name="connsiteY12576" fmla="*/ 2501867 h 4925968"/>
              <a:gd name="connsiteX12577" fmla="*/ 6625858 w 8014260"/>
              <a:gd name="connsiteY12577" fmla="*/ 2492472 h 4925968"/>
              <a:gd name="connsiteX12578" fmla="*/ 6648215 w 8014260"/>
              <a:gd name="connsiteY12578" fmla="*/ 2479510 h 4925968"/>
              <a:gd name="connsiteX12579" fmla="*/ 4385281 w 8014260"/>
              <a:gd name="connsiteY12579" fmla="*/ 2479167 h 4925968"/>
              <a:gd name="connsiteX12580" fmla="*/ 4374171 w 8014260"/>
              <a:gd name="connsiteY12580" fmla="*/ 2487671 h 4925968"/>
              <a:gd name="connsiteX12581" fmla="*/ 4366216 w 8014260"/>
              <a:gd name="connsiteY12581" fmla="*/ 2488357 h 4925968"/>
              <a:gd name="connsiteX12582" fmla="*/ 4374240 w 8014260"/>
              <a:gd name="connsiteY12582" fmla="*/ 2481293 h 4925968"/>
              <a:gd name="connsiteX12583" fmla="*/ 4385281 w 8014260"/>
              <a:gd name="connsiteY12583" fmla="*/ 2479167 h 4925968"/>
              <a:gd name="connsiteX12584" fmla="*/ 4225901 w 8014260"/>
              <a:gd name="connsiteY12584" fmla="*/ 2478344 h 4925968"/>
              <a:gd name="connsiteX12585" fmla="*/ 4235022 w 8014260"/>
              <a:gd name="connsiteY12585" fmla="*/ 2481636 h 4925968"/>
              <a:gd name="connsiteX12586" fmla="*/ 4229193 w 8014260"/>
              <a:gd name="connsiteY12586" fmla="*/ 2492129 h 4925968"/>
              <a:gd name="connsiteX12587" fmla="*/ 4221169 w 8014260"/>
              <a:gd name="connsiteY12587" fmla="*/ 2491580 h 4925968"/>
              <a:gd name="connsiteX12588" fmla="*/ 4225901 w 8014260"/>
              <a:gd name="connsiteY12588" fmla="*/ 2478344 h 4925968"/>
              <a:gd name="connsiteX12589" fmla="*/ 1979223 w 8014260"/>
              <a:gd name="connsiteY12589" fmla="*/ 2478344 h 4925968"/>
              <a:gd name="connsiteX12590" fmla="*/ 1987864 w 8014260"/>
              <a:gd name="connsiteY12590" fmla="*/ 2487877 h 4925968"/>
              <a:gd name="connsiteX12591" fmla="*/ 1979154 w 8014260"/>
              <a:gd name="connsiteY12591" fmla="*/ 2491580 h 4925968"/>
              <a:gd name="connsiteX12592" fmla="*/ 1972089 w 8014260"/>
              <a:gd name="connsiteY12592" fmla="*/ 2480950 h 4925968"/>
              <a:gd name="connsiteX12593" fmla="*/ 1979223 w 8014260"/>
              <a:gd name="connsiteY12593" fmla="*/ 2478344 h 4925968"/>
              <a:gd name="connsiteX12594" fmla="*/ 6434726 w 8014260"/>
              <a:gd name="connsiteY12594" fmla="*/ 2477796 h 4925968"/>
              <a:gd name="connsiteX12595" fmla="*/ 6458935 w 8014260"/>
              <a:gd name="connsiteY12595" fmla="*/ 2483557 h 4925968"/>
              <a:gd name="connsiteX12596" fmla="*/ 6435069 w 8014260"/>
              <a:gd name="connsiteY12596" fmla="*/ 2495147 h 4925968"/>
              <a:gd name="connsiteX12597" fmla="*/ 6410997 w 8014260"/>
              <a:gd name="connsiteY12597" fmla="*/ 2489249 h 4925968"/>
              <a:gd name="connsiteX12598" fmla="*/ 6434726 w 8014260"/>
              <a:gd name="connsiteY12598" fmla="*/ 2477796 h 4925968"/>
              <a:gd name="connsiteX12599" fmla="*/ 7754754 w 8014260"/>
              <a:gd name="connsiteY12599" fmla="*/ 2477659 h 4925968"/>
              <a:gd name="connsiteX12600" fmla="*/ 7727664 w 8014260"/>
              <a:gd name="connsiteY12600" fmla="*/ 2554949 h 4925968"/>
              <a:gd name="connsiteX12601" fmla="*/ 7690769 w 8014260"/>
              <a:gd name="connsiteY12601" fmla="*/ 2628398 h 4925968"/>
              <a:gd name="connsiteX12602" fmla="*/ 7717583 w 8014260"/>
              <a:gd name="connsiteY12602" fmla="*/ 2548982 h 4925968"/>
              <a:gd name="connsiteX12603" fmla="*/ 7754754 w 8014260"/>
              <a:gd name="connsiteY12603" fmla="*/ 2477659 h 4925968"/>
              <a:gd name="connsiteX12604" fmla="*/ 1328468 w 8014260"/>
              <a:gd name="connsiteY12604" fmla="*/ 2477659 h 4925968"/>
              <a:gd name="connsiteX12605" fmla="*/ 1337520 w 8014260"/>
              <a:gd name="connsiteY12605" fmla="*/ 2484791 h 4925968"/>
              <a:gd name="connsiteX12606" fmla="*/ 1330592 w 8014260"/>
              <a:gd name="connsiteY12606" fmla="*/ 2489386 h 4925968"/>
              <a:gd name="connsiteX12607" fmla="*/ 1320031 w 8014260"/>
              <a:gd name="connsiteY12607" fmla="*/ 2480951 h 4925968"/>
              <a:gd name="connsiteX12608" fmla="*/ 1328468 w 8014260"/>
              <a:gd name="connsiteY12608" fmla="*/ 2477659 h 4925968"/>
              <a:gd name="connsiteX12609" fmla="*/ 848750 w 8014260"/>
              <a:gd name="connsiteY12609" fmla="*/ 2477659 h 4925968"/>
              <a:gd name="connsiteX12610" fmla="*/ 842852 w 8014260"/>
              <a:gd name="connsiteY12610" fmla="*/ 2483625 h 4925968"/>
              <a:gd name="connsiteX12611" fmla="*/ 835102 w 8014260"/>
              <a:gd name="connsiteY12611" fmla="*/ 2487397 h 4925968"/>
              <a:gd name="connsiteX12612" fmla="*/ 839971 w 8014260"/>
              <a:gd name="connsiteY12612" fmla="*/ 2481293 h 4925968"/>
              <a:gd name="connsiteX12613" fmla="*/ 848750 w 8014260"/>
              <a:gd name="connsiteY12613" fmla="*/ 2477659 h 4925968"/>
              <a:gd name="connsiteX12614" fmla="*/ 1583515 w 8014260"/>
              <a:gd name="connsiteY12614" fmla="*/ 2473270 h 4925968"/>
              <a:gd name="connsiteX12615" fmla="*/ 1596958 w 8014260"/>
              <a:gd name="connsiteY12615" fmla="*/ 2482871 h 4925968"/>
              <a:gd name="connsiteX12616" fmla="*/ 1585093 w 8014260"/>
              <a:gd name="connsiteY12616" fmla="*/ 2483831 h 4925968"/>
              <a:gd name="connsiteX12617" fmla="*/ 1578511 w 8014260"/>
              <a:gd name="connsiteY12617" fmla="*/ 2476493 h 4925968"/>
              <a:gd name="connsiteX12618" fmla="*/ 1583515 w 8014260"/>
              <a:gd name="connsiteY12618" fmla="*/ 2473270 h 4925968"/>
              <a:gd name="connsiteX12619" fmla="*/ 5305830 w 8014260"/>
              <a:gd name="connsiteY12619" fmla="*/ 2472241 h 4925968"/>
              <a:gd name="connsiteX12620" fmla="*/ 5320163 w 8014260"/>
              <a:gd name="connsiteY12620" fmla="*/ 2478002 h 4925968"/>
              <a:gd name="connsiteX12621" fmla="*/ 5307064 w 8014260"/>
              <a:gd name="connsiteY12621" fmla="*/ 2487054 h 4925968"/>
              <a:gd name="connsiteX12622" fmla="*/ 5293074 w 8014260"/>
              <a:gd name="connsiteY12622" fmla="*/ 2481293 h 4925968"/>
              <a:gd name="connsiteX12623" fmla="*/ 5305830 w 8014260"/>
              <a:gd name="connsiteY12623" fmla="*/ 2472241 h 4925968"/>
              <a:gd name="connsiteX12624" fmla="*/ 3125467 w 8014260"/>
              <a:gd name="connsiteY12624" fmla="*/ 2472241 h 4925968"/>
              <a:gd name="connsiteX12625" fmla="*/ 3132394 w 8014260"/>
              <a:gd name="connsiteY12625" fmla="*/ 2489661 h 4925968"/>
              <a:gd name="connsiteX12626" fmla="*/ 3126633 w 8014260"/>
              <a:gd name="connsiteY12626" fmla="*/ 2500153 h 4925968"/>
              <a:gd name="connsiteX12627" fmla="*/ 3120804 w 8014260"/>
              <a:gd name="connsiteY12627" fmla="*/ 2488494 h 4925968"/>
              <a:gd name="connsiteX12628" fmla="*/ 3125467 w 8014260"/>
              <a:gd name="connsiteY12628" fmla="*/ 2472241 h 4925968"/>
              <a:gd name="connsiteX12629" fmla="*/ 5999243 w 8014260"/>
              <a:gd name="connsiteY12629" fmla="*/ 2471692 h 4925968"/>
              <a:gd name="connsiteX12630" fmla="*/ 5982578 w 8014260"/>
              <a:gd name="connsiteY12630" fmla="*/ 2479236 h 4925968"/>
              <a:gd name="connsiteX12631" fmla="*/ 5960015 w 8014260"/>
              <a:gd name="connsiteY12631" fmla="*/ 2482185 h 4925968"/>
              <a:gd name="connsiteX12632" fmla="*/ 5975377 w 8014260"/>
              <a:gd name="connsiteY12632" fmla="*/ 2475258 h 4925968"/>
              <a:gd name="connsiteX12633" fmla="*/ 5999243 w 8014260"/>
              <a:gd name="connsiteY12633" fmla="*/ 2471692 h 4925968"/>
              <a:gd name="connsiteX12634" fmla="*/ 5585363 w 8014260"/>
              <a:gd name="connsiteY12634" fmla="*/ 2471418 h 4925968"/>
              <a:gd name="connsiteX12635" fmla="*/ 5602577 w 8014260"/>
              <a:gd name="connsiteY12635" fmla="*/ 2471486 h 4925968"/>
              <a:gd name="connsiteX12636" fmla="*/ 5589066 w 8014260"/>
              <a:gd name="connsiteY12636" fmla="*/ 2481225 h 4925968"/>
              <a:gd name="connsiteX12637" fmla="*/ 5573019 w 8014260"/>
              <a:gd name="connsiteY12637" fmla="*/ 2480402 h 4925968"/>
              <a:gd name="connsiteX12638" fmla="*/ 5585363 w 8014260"/>
              <a:gd name="connsiteY12638" fmla="*/ 2471418 h 4925968"/>
              <a:gd name="connsiteX12639" fmla="*/ 5676369 w 8014260"/>
              <a:gd name="connsiteY12639" fmla="*/ 2471144 h 4925968"/>
              <a:gd name="connsiteX12640" fmla="*/ 5661486 w 8014260"/>
              <a:gd name="connsiteY12640" fmla="*/ 2481294 h 4925968"/>
              <a:gd name="connsiteX12641" fmla="*/ 5646125 w 8014260"/>
              <a:gd name="connsiteY12641" fmla="*/ 2481225 h 4925968"/>
              <a:gd name="connsiteX12642" fmla="*/ 5659498 w 8014260"/>
              <a:gd name="connsiteY12642" fmla="*/ 2471967 h 4925968"/>
              <a:gd name="connsiteX12643" fmla="*/ 5676369 w 8014260"/>
              <a:gd name="connsiteY12643" fmla="*/ 2471144 h 4925968"/>
              <a:gd name="connsiteX12644" fmla="*/ 4455645 w 8014260"/>
              <a:gd name="connsiteY12644" fmla="*/ 2467097 h 4925968"/>
              <a:gd name="connsiteX12645" fmla="*/ 4448512 w 8014260"/>
              <a:gd name="connsiteY12645" fmla="*/ 2473475 h 4925968"/>
              <a:gd name="connsiteX12646" fmla="*/ 4438294 w 8014260"/>
              <a:gd name="connsiteY12646" fmla="*/ 2475464 h 4925968"/>
              <a:gd name="connsiteX12647" fmla="*/ 4446592 w 8014260"/>
              <a:gd name="connsiteY12647" fmla="*/ 2467852 h 4925968"/>
              <a:gd name="connsiteX12648" fmla="*/ 4455645 w 8014260"/>
              <a:gd name="connsiteY12648" fmla="*/ 2467097 h 4925968"/>
              <a:gd name="connsiteX12649" fmla="*/ 6786610 w 8014260"/>
              <a:gd name="connsiteY12649" fmla="*/ 2466892 h 4925968"/>
              <a:gd name="connsiteX12650" fmla="*/ 6812739 w 8014260"/>
              <a:gd name="connsiteY12650" fmla="*/ 2478139 h 4925968"/>
              <a:gd name="connsiteX12651" fmla="*/ 6790519 w 8014260"/>
              <a:gd name="connsiteY12651" fmla="*/ 2491649 h 4925968"/>
              <a:gd name="connsiteX12652" fmla="*/ 6763979 w 8014260"/>
              <a:gd name="connsiteY12652" fmla="*/ 2480265 h 4925968"/>
              <a:gd name="connsiteX12653" fmla="*/ 6786610 w 8014260"/>
              <a:gd name="connsiteY12653" fmla="*/ 2466892 h 4925968"/>
              <a:gd name="connsiteX12654" fmla="*/ 5911666 w 8014260"/>
              <a:gd name="connsiteY12654" fmla="*/ 2466549 h 4925968"/>
              <a:gd name="connsiteX12655" fmla="*/ 5896304 w 8014260"/>
              <a:gd name="connsiteY12655" fmla="*/ 2474436 h 4925968"/>
              <a:gd name="connsiteX12656" fmla="*/ 5875867 w 8014260"/>
              <a:gd name="connsiteY12656" fmla="*/ 2478071 h 4925968"/>
              <a:gd name="connsiteX12657" fmla="*/ 5889926 w 8014260"/>
              <a:gd name="connsiteY12657" fmla="*/ 2470801 h 4925968"/>
              <a:gd name="connsiteX12658" fmla="*/ 5911666 w 8014260"/>
              <a:gd name="connsiteY12658" fmla="*/ 2466549 h 4925968"/>
              <a:gd name="connsiteX12659" fmla="*/ 5749680 w 8014260"/>
              <a:gd name="connsiteY12659" fmla="*/ 2466275 h 4925968"/>
              <a:gd name="connsiteX12660" fmla="*/ 5736375 w 8014260"/>
              <a:gd name="connsiteY12660" fmla="*/ 2475053 h 4925968"/>
              <a:gd name="connsiteX12661" fmla="*/ 5718476 w 8014260"/>
              <a:gd name="connsiteY12661" fmla="*/ 2477453 h 4925968"/>
              <a:gd name="connsiteX12662" fmla="*/ 5733221 w 8014260"/>
              <a:gd name="connsiteY12662" fmla="*/ 2467646 h 4925968"/>
              <a:gd name="connsiteX12663" fmla="*/ 5749680 w 8014260"/>
              <a:gd name="connsiteY12663" fmla="*/ 2466275 h 4925968"/>
              <a:gd name="connsiteX12664" fmla="*/ 6372447 w 8014260"/>
              <a:gd name="connsiteY12664" fmla="*/ 2465717 h 4925968"/>
              <a:gd name="connsiteX12665" fmla="*/ 6380822 w 8014260"/>
              <a:gd name="connsiteY12665" fmla="*/ 2469703 h 4925968"/>
              <a:gd name="connsiteX12666" fmla="*/ 6361208 w 8014260"/>
              <a:gd name="connsiteY12666" fmla="*/ 2480676 h 4925968"/>
              <a:gd name="connsiteX12667" fmla="*/ 6335079 w 8014260"/>
              <a:gd name="connsiteY12667" fmla="*/ 2476630 h 4925968"/>
              <a:gd name="connsiteX12668" fmla="*/ 6355996 w 8014260"/>
              <a:gd name="connsiteY12668" fmla="*/ 2466000 h 4925968"/>
              <a:gd name="connsiteX12669" fmla="*/ 6372447 w 8014260"/>
              <a:gd name="connsiteY12669" fmla="*/ 2465717 h 4925968"/>
              <a:gd name="connsiteX12670" fmla="*/ 3806192 w 8014260"/>
              <a:gd name="connsiteY12670" fmla="*/ 2464491 h 4925968"/>
              <a:gd name="connsiteX12671" fmla="*/ 3821142 w 8014260"/>
              <a:gd name="connsiteY12671" fmla="*/ 2469634 h 4925968"/>
              <a:gd name="connsiteX12672" fmla="*/ 3810992 w 8014260"/>
              <a:gd name="connsiteY12672" fmla="*/ 2482596 h 4925968"/>
              <a:gd name="connsiteX12673" fmla="*/ 3802900 w 8014260"/>
              <a:gd name="connsiteY12673" fmla="*/ 2475601 h 4925968"/>
              <a:gd name="connsiteX12674" fmla="*/ 3806192 w 8014260"/>
              <a:gd name="connsiteY12674" fmla="*/ 2464491 h 4925968"/>
              <a:gd name="connsiteX12675" fmla="*/ 4886052 w 8014260"/>
              <a:gd name="connsiteY12675" fmla="*/ 2463600 h 4925968"/>
              <a:gd name="connsiteX12676" fmla="*/ 4900180 w 8014260"/>
              <a:gd name="connsiteY12676" fmla="*/ 2469087 h 4925968"/>
              <a:gd name="connsiteX12677" fmla="*/ 4889001 w 8014260"/>
              <a:gd name="connsiteY12677" fmla="*/ 2480471 h 4925968"/>
              <a:gd name="connsiteX12678" fmla="*/ 4875148 w 8014260"/>
              <a:gd name="connsiteY12678" fmla="*/ 2474504 h 4925968"/>
              <a:gd name="connsiteX12679" fmla="*/ 4886052 w 8014260"/>
              <a:gd name="connsiteY12679" fmla="*/ 2463600 h 4925968"/>
              <a:gd name="connsiteX12680" fmla="*/ 6066305 w 8014260"/>
              <a:gd name="connsiteY12680" fmla="*/ 2463170 h 4925968"/>
              <a:gd name="connsiteX12681" fmla="*/ 6074955 w 8014260"/>
              <a:gd name="connsiteY12681" fmla="*/ 2463462 h 4925968"/>
              <a:gd name="connsiteX12682" fmla="*/ 6057741 w 8014260"/>
              <a:gd name="connsiteY12682" fmla="*/ 2471555 h 4925968"/>
              <a:gd name="connsiteX12683" fmla="*/ 6033807 w 8014260"/>
              <a:gd name="connsiteY12683" fmla="*/ 2474161 h 4925968"/>
              <a:gd name="connsiteX12684" fmla="*/ 6050814 w 8014260"/>
              <a:gd name="connsiteY12684" fmla="*/ 2466274 h 4925968"/>
              <a:gd name="connsiteX12685" fmla="*/ 6066305 w 8014260"/>
              <a:gd name="connsiteY12685" fmla="*/ 2463170 h 4925968"/>
              <a:gd name="connsiteX12686" fmla="*/ 7732122 w 8014260"/>
              <a:gd name="connsiteY12686" fmla="*/ 2463120 h 4925968"/>
              <a:gd name="connsiteX12687" fmla="*/ 7705170 w 8014260"/>
              <a:gd name="connsiteY12687" fmla="*/ 2544661 h 4925968"/>
              <a:gd name="connsiteX12688" fmla="*/ 7672389 w 8014260"/>
              <a:gd name="connsiteY12688" fmla="*/ 2610910 h 4925968"/>
              <a:gd name="connsiteX12689" fmla="*/ 7699135 w 8014260"/>
              <a:gd name="connsiteY12689" fmla="*/ 2527791 h 4925968"/>
              <a:gd name="connsiteX12690" fmla="*/ 7732122 w 8014260"/>
              <a:gd name="connsiteY12690" fmla="*/ 2463120 h 4925968"/>
              <a:gd name="connsiteX12691" fmla="*/ 5513628 w 8014260"/>
              <a:gd name="connsiteY12691" fmla="*/ 2462365 h 4925968"/>
              <a:gd name="connsiteX12692" fmla="*/ 5528441 w 8014260"/>
              <a:gd name="connsiteY12692" fmla="*/ 2466069 h 4925968"/>
              <a:gd name="connsiteX12693" fmla="*/ 5515137 w 8014260"/>
              <a:gd name="connsiteY12693" fmla="*/ 2475396 h 4925968"/>
              <a:gd name="connsiteX12694" fmla="*/ 5500255 w 8014260"/>
              <a:gd name="connsiteY12694" fmla="*/ 2471967 h 4925968"/>
              <a:gd name="connsiteX12695" fmla="*/ 5513628 w 8014260"/>
              <a:gd name="connsiteY12695" fmla="*/ 2462365 h 4925968"/>
              <a:gd name="connsiteX12696" fmla="*/ 1058264 w 8014260"/>
              <a:gd name="connsiteY12696" fmla="*/ 2462022 h 4925968"/>
              <a:gd name="connsiteX12697" fmla="*/ 1069237 w 8014260"/>
              <a:gd name="connsiteY12697" fmla="*/ 2464491 h 4925968"/>
              <a:gd name="connsiteX12698" fmla="*/ 1062445 w 8014260"/>
              <a:gd name="connsiteY12698" fmla="*/ 2469292 h 4925968"/>
              <a:gd name="connsiteX12699" fmla="*/ 1050652 w 8014260"/>
              <a:gd name="connsiteY12699" fmla="*/ 2467372 h 4925968"/>
              <a:gd name="connsiteX12700" fmla="*/ 1058264 w 8014260"/>
              <a:gd name="connsiteY12700" fmla="*/ 2462022 h 4925968"/>
              <a:gd name="connsiteX12701" fmla="*/ 5093849 w 8014260"/>
              <a:gd name="connsiteY12701" fmla="*/ 2460170 h 4925968"/>
              <a:gd name="connsiteX12702" fmla="*/ 5109485 w 8014260"/>
              <a:gd name="connsiteY12702" fmla="*/ 2465246 h 4925968"/>
              <a:gd name="connsiteX12703" fmla="*/ 5098375 w 8014260"/>
              <a:gd name="connsiteY12703" fmla="*/ 2476150 h 4925968"/>
              <a:gd name="connsiteX12704" fmla="*/ 5084042 w 8014260"/>
              <a:gd name="connsiteY12704" fmla="*/ 2472035 h 4925968"/>
              <a:gd name="connsiteX12705" fmla="*/ 5093849 w 8014260"/>
              <a:gd name="connsiteY12705" fmla="*/ 2460170 h 4925968"/>
              <a:gd name="connsiteX12706" fmla="*/ 837502 w 8014260"/>
              <a:gd name="connsiteY12706" fmla="*/ 2459896 h 4925968"/>
              <a:gd name="connsiteX12707" fmla="*/ 832016 w 8014260"/>
              <a:gd name="connsiteY12707" fmla="*/ 2464559 h 4925968"/>
              <a:gd name="connsiteX12708" fmla="*/ 824269 w 8014260"/>
              <a:gd name="connsiteY12708" fmla="*/ 2469223 h 4925968"/>
              <a:gd name="connsiteX12709" fmla="*/ 827422 w 8014260"/>
              <a:gd name="connsiteY12709" fmla="*/ 2466274 h 4925968"/>
              <a:gd name="connsiteX12710" fmla="*/ 837502 w 8014260"/>
              <a:gd name="connsiteY12710" fmla="*/ 2459896 h 4925968"/>
              <a:gd name="connsiteX12711" fmla="*/ 6571337 w 8014260"/>
              <a:gd name="connsiteY12711" fmla="*/ 2458731 h 4925968"/>
              <a:gd name="connsiteX12712" fmla="*/ 6596780 w 8014260"/>
              <a:gd name="connsiteY12712" fmla="*/ 2465315 h 4925968"/>
              <a:gd name="connsiteX12713" fmla="*/ 6574491 w 8014260"/>
              <a:gd name="connsiteY12713" fmla="*/ 2477933 h 4925968"/>
              <a:gd name="connsiteX12714" fmla="*/ 6549185 w 8014260"/>
              <a:gd name="connsiteY12714" fmla="*/ 2471281 h 4925968"/>
              <a:gd name="connsiteX12715" fmla="*/ 6571337 w 8014260"/>
              <a:gd name="connsiteY12715" fmla="*/ 2458731 h 4925968"/>
              <a:gd name="connsiteX12716" fmla="*/ 7334084 w 8014260"/>
              <a:gd name="connsiteY12716" fmla="*/ 2458525 h 4925968"/>
              <a:gd name="connsiteX12717" fmla="*/ 7361310 w 8014260"/>
              <a:gd name="connsiteY12717" fmla="*/ 2476973 h 4925968"/>
              <a:gd name="connsiteX12718" fmla="*/ 7341147 w 8014260"/>
              <a:gd name="connsiteY12718" fmla="*/ 2493638 h 4925968"/>
              <a:gd name="connsiteX12719" fmla="*/ 7313304 w 8014260"/>
              <a:gd name="connsiteY12719" fmla="*/ 2474161 h 4925968"/>
              <a:gd name="connsiteX12720" fmla="*/ 7334084 w 8014260"/>
              <a:gd name="connsiteY12720" fmla="*/ 2458525 h 4925968"/>
              <a:gd name="connsiteX12721" fmla="*/ 6295131 w 8014260"/>
              <a:gd name="connsiteY12721" fmla="*/ 2458388 h 4925968"/>
              <a:gd name="connsiteX12722" fmla="*/ 6303601 w 8014260"/>
              <a:gd name="connsiteY12722" fmla="*/ 2461337 h 4925968"/>
              <a:gd name="connsiteX12723" fmla="*/ 6284124 w 8014260"/>
              <a:gd name="connsiteY12723" fmla="*/ 2471624 h 4925968"/>
              <a:gd name="connsiteX12724" fmla="*/ 6258476 w 8014260"/>
              <a:gd name="connsiteY12724" fmla="*/ 2470047 h 4925968"/>
              <a:gd name="connsiteX12725" fmla="*/ 6278227 w 8014260"/>
              <a:gd name="connsiteY12725" fmla="*/ 2459965 h 4925968"/>
              <a:gd name="connsiteX12726" fmla="*/ 6295131 w 8014260"/>
              <a:gd name="connsiteY12726" fmla="*/ 2458388 h 4925968"/>
              <a:gd name="connsiteX12727" fmla="*/ 6923906 w 8014260"/>
              <a:gd name="connsiteY12727" fmla="*/ 2457771 h 4925968"/>
              <a:gd name="connsiteX12728" fmla="*/ 6950515 w 8014260"/>
              <a:gd name="connsiteY12728" fmla="*/ 2470664 h 4925968"/>
              <a:gd name="connsiteX12729" fmla="*/ 6928981 w 8014260"/>
              <a:gd name="connsiteY12729" fmla="*/ 2484928 h 4925968"/>
              <a:gd name="connsiteX12730" fmla="*/ 6901892 w 8014260"/>
              <a:gd name="connsiteY12730" fmla="*/ 2471898 h 4925968"/>
              <a:gd name="connsiteX12731" fmla="*/ 6923906 w 8014260"/>
              <a:gd name="connsiteY12731" fmla="*/ 2457771 h 4925968"/>
              <a:gd name="connsiteX12732" fmla="*/ 6142181 w 8014260"/>
              <a:gd name="connsiteY12732" fmla="*/ 2457600 h 4925968"/>
              <a:gd name="connsiteX12733" fmla="*/ 6150187 w 8014260"/>
              <a:gd name="connsiteY12733" fmla="*/ 2458800 h 4925968"/>
              <a:gd name="connsiteX12734" fmla="*/ 6133317 w 8014260"/>
              <a:gd name="connsiteY12734" fmla="*/ 2467440 h 4925968"/>
              <a:gd name="connsiteX12735" fmla="*/ 6108080 w 8014260"/>
              <a:gd name="connsiteY12735" fmla="*/ 2468675 h 4925968"/>
              <a:gd name="connsiteX12736" fmla="*/ 6126871 w 8014260"/>
              <a:gd name="connsiteY12736" fmla="*/ 2460103 h 4925968"/>
              <a:gd name="connsiteX12737" fmla="*/ 6142181 w 8014260"/>
              <a:gd name="connsiteY12737" fmla="*/ 2457600 h 4925968"/>
              <a:gd name="connsiteX12738" fmla="*/ 5818638 w 8014260"/>
              <a:gd name="connsiteY12738" fmla="*/ 2456544 h 4925968"/>
              <a:gd name="connsiteX12739" fmla="*/ 5824158 w 8014260"/>
              <a:gd name="connsiteY12739" fmla="*/ 2457427 h 4925968"/>
              <a:gd name="connsiteX12740" fmla="*/ 5807425 w 8014260"/>
              <a:gd name="connsiteY12740" fmla="*/ 2466960 h 4925968"/>
              <a:gd name="connsiteX12741" fmla="*/ 5791308 w 8014260"/>
              <a:gd name="connsiteY12741" fmla="*/ 2468949 h 4925968"/>
              <a:gd name="connsiteX12742" fmla="*/ 5806328 w 8014260"/>
              <a:gd name="connsiteY12742" fmla="*/ 2459622 h 4925968"/>
              <a:gd name="connsiteX12743" fmla="*/ 5818638 w 8014260"/>
              <a:gd name="connsiteY12743" fmla="*/ 2456544 h 4925968"/>
              <a:gd name="connsiteX12744" fmla="*/ 921170 w 8014260"/>
              <a:gd name="connsiteY12744" fmla="*/ 2456536 h 4925968"/>
              <a:gd name="connsiteX12745" fmla="*/ 915751 w 8014260"/>
              <a:gd name="connsiteY12745" fmla="*/ 2461337 h 4925968"/>
              <a:gd name="connsiteX12746" fmla="*/ 906837 w 8014260"/>
              <a:gd name="connsiteY12746" fmla="*/ 2463532 h 4925968"/>
              <a:gd name="connsiteX12747" fmla="*/ 911362 w 8014260"/>
              <a:gd name="connsiteY12747" fmla="*/ 2458045 h 4925968"/>
              <a:gd name="connsiteX12748" fmla="*/ 921170 w 8014260"/>
              <a:gd name="connsiteY12748" fmla="*/ 2456536 h 4925968"/>
              <a:gd name="connsiteX12749" fmla="*/ 6217396 w 8014260"/>
              <a:gd name="connsiteY12749" fmla="*/ 2455910 h 4925968"/>
              <a:gd name="connsiteX12750" fmla="*/ 6226929 w 8014260"/>
              <a:gd name="connsiteY12750" fmla="*/ 2457701 h 4925968"/>
              <a:gd name="connsiteX12751" fmla="*/ 6208069 w 8014260"/>
              <a:gd name="connsiteY12751" fmla="*/ 2467303 h 4925968"/>
              <a:gd name="connsiteX12752" fmla="*/ 6183518 w 8014260"/>
              <a:gd name="connsiteY12752" fmla="*/ 2467097 h 4925968"/>
              <a:gd name="connsiteX12753" fmla="*/ 6200868 w 8014260"/>
              <a:gd name="connsiteY12753" fmla="*/ 2458182 h 4925968"/>
              <a:gd name="connsiteX12754" fmla="*/ 6217396 w 8014260"/>
              <a:gd name="connsiteY12754" fmla="*/ 2455910 h 4925968"/>
              <a:gd name="connsiteX12755" fmla="*/ 1193298 w 8014260"/>
              <a:gd name="connsiteY12755" fmla="*/ 2455644 h 4925968"/>
              <a:gd name="connsiteX12756" fmla="*/ 1205503 w 8014260"/>
              <a:gd name="connsiteY12756" fmla="*/ 2460719 h 4925968"/>
              <a:gd name="connsiteX12757" fmla="*/ 1195013 w 8014260"/>
              <a:gd name="connsiteY12757" fmla="*/ 2464080 h 4925968"/>
              <a:gd name="connsiteX12758" fmla="*/ 1184518 w 8014260"/>
              <a:gd name="connsiteY12758" fmla="*/ 2458525 h 4925968"/>
              <a:gd name="connsiteX12759" fmla="*/ 1193298 w 8014260"/>
              <a:gd name="connsiteY12759" fmla="*/ 2455644 h 4925968"/>
              <a:gd name="connsiteX12760" fmla="*/ 1387239 w 8014260"/>
              <a:gd name="connsiteY12760" fmla="*/ 2454685 h 4925968"/>
              <a:gd name="connsiteX12761" fmla="*/ 1399928 w 8014260"/>
              <a:gd name="connsiteY12761" fmla="*/ 2462503 h 4925968"/>
              <a:gd name="connsiteX12762" fmla="*/ 1390324 w 8014260"/>
              <a:gd name="connsiteY12762" fmla="*/ 2464972 h 4925968"/>
              <a:gd name="connsiteX12763" fmla="*/ 1380725 w 8014260"/>
              <a:gd name="connsiteY12763" fmla="*/ 2458045 h 4925968"/>
              <a:gd name="connsiteX12764" fmla="*/ 1387239 w 8014260"/>
              <a:gd name="connsiteY12764" fmla="*/ 2454685 h 4925968"/>
              <a:gd name="connsiteX12765" fmla="*/ 5986076 w 8014260"/>
              <a:gd name="connsiteY12765" fmla="*/ 2454204 h 4925968"/>
              <a:gd name="connsiteX12766" fmla="*/ 5969754 w 8014260"/>
              <a:gd name="connsiteY12766" fmla="*/ 2462297 h 4925968"/>
              <a:gd name="connsiteX12767" fmla="*/ 5948699 w 8014260"/>
              <a:gd name="connsiteY12767" fmla="*/ 2465863 h 4925968"/>
              <a:gd name="connsiteX12768" fmla="*/ 5965228 w 8014260"/>
              <a:gd name="connsiteY12768" fmla="*/ 2457633 h 4925968"/>
              <a:gd name="connsiteX12769" fmla="*/ 5986076 w 8014260"/>
              <a:gd name="connsiteY12769" fmla="*/ 2454204 h 4925968"/>
              <a:gd name="connsiteX12770" fmla="*/ 822002 w 8014260"/>
              <a:gd name="connsiteY12770" fmla="*/ 2454204 h 4925968"/>
              <a:gd name="connsiteX12771" fmla="*/ 818917 w 8014260"/>
              <a:gd name="connsiteY12771" fmla="*/ 2456948 h 4925968"/>
              <a:gd name="connsiteX12772" fmla="*/ 813772 w 8014260"/>
              <a:gd name="connsiteY12772" fmla="*/ 2459759 h 4925968"/>
              <a:gd name="connsiteX12773" fmla="*/ 816926 w 8014260"/>
              <a:gd name="connsiteY12773" fmla="*/ 2457153 h 4925968"/>
              <a:gd name="connsiteX12774" fmla="*/ 822002 w 8014260"/>
              <a:gd name="connsiteY12774" fmla="*/ 2454204 h 4925968"/>
              <a:gd name="connsiteX12775" fmla="*/ 4528681 w 8014260"/>
              <a:gd name="connsiteY12775" fmla="*/ 2452833 h 4925968"/>
              <a:gd name="connsiteX12776" fmla="*/ 4520177 w 8014260"/>
              <a:gd name="connsiteY12776" fmla="*/ 2460170 h 4925968"/>
              <a:gd name="connsiteX12777" fmla="*/ 4510645 w 8014260"/>
              <a:gd name="connsiteY12777" fmla="*/ 2462228 h 4925968"/>
              <a:gd name="connsiteX12778" fmla="*/ 4517503 w 8014260"/>
              <a:gd name="connsiteY12778" fmla="*/ 2455302 h 4925968"/>
              <a:gd name="connsiteX12779" fmla="*/ 4528681 w 8014260"/>
              <a:gd name="connsiteY12779" fmla="*/ 2452833 h 4925968"/>
              <a:gd name="connsiteX12780" fmla="*/ 7197473 w 8014260"/>
              <a:gd name="connsiteY12780" fmla="*/ 2452764 h 4925968"/>
              <a:gd name="connsiteX12781" fmla="*/ 7224836 w 8014260"/>
              <a:gd name="connsiteY12781" fmla="*/ 2469635 h 4925968"/>
              <a:gd name="connsiteX12782" fmla="*/ 7204605 w 8014260"/>
              <a:gd name="connsiteY12782" fmla="*/ 2485134 h 4925968"/>
              <a:gd name="connsiteX12783" fmla="*/ 7176693 w 8014260"/>
              <a:gd name="connsiteY12783" fmla="*/ 2468195 h 4925968"/>
              <a:gd name="connsiteX12784" fmla="*/ 7197473 w 8014260"/>
              <a:gd name="connsiteY12784" fmla="*/ 2452764 h 4925968"/>
              <a:gd name="connsiteX12785" fmla="*/ 7059421 w 8014260"/>
              <a:gd name="connsiteY12785" fmla="*/ 2452764 h 4925968"/>
              <a:gd name="connsiteX12786" fmla="*/ 7087676 w 8014260"/>
              <a:gd name="connsiteY12786" fmla="*/ 2466685 h 4925968"/>
              <a:gd name="connsiteX12787" fmla="*/ 7068473 w 8014260"/>
              <a:gd name="connsiteY12787" fmla="*/ 2482391 h 4925968"/>
              <a:gd name="connsiteX12788" fmla="*/ 7039807 w 8014260"/>
              <a:gd name="connsiteY12788" fmla="*/ 2468400 h 4925968"/>
              <a:gd name="connsiteX12789" fmla="*/ 7059421 w 8014260"/>
              <a:gd name="connsiteY12789" fmla="*/ 2452764 h 4925968"/>
              <a:gd name="connsiteX12790" fmla="*/ 986116 w 8014260"/>
              <a:gd name="connsiteY12790" fmla="*/ 2451255 h 4925968"/>
              <a:gd name="connsiteX12791" fmla="*/ 997296 w 8014260"/>
              <a:gd name="connsiteY12791" fmla="*/ 2451255 h 4925968"/>
              <a:gd name="connsiteX12792" fmla="*/ 986255 w 8014260"/>
              <a:gd name="connsiteY12792" fmla="*/ 2457565 h 4925968"/>
              <a:gd name="connsiteX12793" fmla="*/ 978232 w 8014260"/>
              <a:gd name="connsiteY12793" fmla="*/ 2456741 h 4925968"/>
              <a:gd name="connsiteX12794" fmla="*/ 986116 w 8014260"/>
              <a:gd name="connsiteY12794" fmla="*/ 2451255 h 4925968"/>
              <a:gd name="connsiteX12795" fmla="*/ 2306073 w 8014260"/>
              <a:gd name="connsiteY12795" fmla="*/ 2450021 h 4925968"/>
              <a:gd name="connsiteX12796" fmla="*/ 2315605 w 8014260"/>
              <a:gd name="connsiteY12796" fmla="*/ 2460034 h 4925968"/>
              <a:gd name="connsiteX12797" fmla="*/ 2311285 w 8014260"/>
              <a:gd name="connsiteY12797" fmla="*/ 2470732 h 4925968"/>
              <a:gd name="connsiteX12798" fmla="*/ 2303878 w 8014260"/>
              <a:gd name="connsiteY12798" fmla="*/ 2460925 h 4925968"/>
              <a:gd name="connsiteX12799" fmla="*/ 2306073 w 8014260"/>
              <a:gd name="connsiteY12799" fmla="*/ 2450021 h 4925968"/>
              <a:gd name="connsiteX12800" fmla="*/ 2441106 w 8014260"/>
              <a:gd name="connsiteY12800" fmla="*/ 2446661 h 4925968"/>
              <a:gd name="connsiteX12801" fmla="*/ 2450708 w 8014260"/>
              <a:gd name="connsiteY12801" fmla="*/ 2457017 h 4925968"/>
              <a:gd name="connsiteX12802" fmla="*/ 2446524 w 8014260"/>
              <a:gd name="connsiteY12802" fmla="*/ 2469635 h 4925968"/>
              <a:gd name="connsiteX12803" fmla="*/ 2439049 w 8014260"/>
              <a:gd name="connsiteY12803" fmla="*/ 2459211 h 4925968"/>
              <a:gd name="connsiteX12804" fmla="*/ 2441106 w 8014260"/>
              <a:gd name="connsiteY12804" fmla="*/ 2446661 h 4925968"/>
              <a:gd name="connsiteX12805" fmla="*/ 5438945 w 8014260"/>
              <a:gd name="connsiteY12805" fmla="*/ 2446386 h 4925968"/>
              <a:gd name="connsiteX12806" fmla="*/ 5454306 w 8014260"/>
              <a:gd name="connsiteY12806" fmla="*/ 2450090 h 4925968"/>
              <a:gd name="connsiteX12807" fmla="*/ 5442442 w 8014260"/>
              <a:gd name="connsiteY12807" fmla="*/ 2460582 h 4925968"/>
              <a:gd name="connsiteX12808" fmla="*/ 5427354 w 8014260"/>
              <a:gd name="connsiteY12808" fmla="*/ 2456879 h 4925968"/>
              <a:gd name="connsiteX12809" fmla="*/ 5438945 w 8014260"/>
              <a:gd name="connsiteY12809" fmla="*/ 2446386 h 4925968"/>
              <a:gd name="connsiteX12810" fmla="*/ 5897333 w 8014260"/>
              <a:gd name="connsiteY12810" fmla="*/ 2446043 h 4925968"/>
              <a:gd name="connsiteX12811" fmla="*/ 5883137 w 8014260"/>
              <a:gd name="connsiteY12811" fmla="*/ 2454958 h 4925968"/>
              <a:gd name="connsiteX12812" fmla="*/ 5864003 w 8014260"/>
              <a:gd name="connsiteY12812" fmla="*/ 2458250 h 4925968"/>
              <a:gd name="connsiteX12813" fmla="*/ 5878337 w 8014260"/>
              <a:gd name="connsiteY12813" fmla="*/ 2449197 h 4925968"/>
              <a:gd name="connsiteX12814" fmla="*/ 5897333 w 8014260"/>
              <a:gd name="connsiteY12814" fmla="*/ 2446043 h 4925968"/>
              <a:gd name="connsiteX12815" fmla="*/ 2172273 w 8014260"/>
              <a:gd name="connsiteY12815" fmla="*/ 2446043 h 4925968"/>
              <a:gd name="connsiteX12816" fmla="*/ 2187223 w 8014260"/>
              <a:gd name="connsiteY12816" fmla="*/ 2454410 h 4925968"/>
              <a:gd name="connsiteX12817" fmla="*/ 2176799 w 8014260"/>
              <a:gd name="connsiteY12817" fmla="*/ 2459553 h 4925968"/>
              <a:gd name="connsiteX12818" fmla="*/ 2168775 w 8014260"/>
              <a:gd name="connsiteY12818" fmla="*/ 2452421 h 4925968"/>
              <a:gd name="connsiteX12819" fmla="*/ 2172273 w 8014260"/>
              <a:gd name="connsiteY12819" fmla="*/ 2446043 h 4925968"/>
              <a:gd name="connsiteX12820" fmla="*/ 4811918 w 8014260"/>
              <a:gd name="connsiteY12820" fmla="*/ 2445357 h 4925968"/>
              <a:gd name="connsiteX12821" fmla="*/ 4824948 w 8014260"/>
              <a:gd name="connsiteY12821" fmla="*/ 2448101 h 4925968"/>
              <a:gd name="connsiteX12822" fmla="*/ 4813907 w 8014260"/>
              <a:gd name="connsiteY12822" fmla="*/ 2458456 h 4925968"/>
              <a:gd name="connsiteX12823" fmla="*/ 4800739 w 8014260"/>
              <a:gd name="connsiteY12823" fmla="*/ 2455713 h 4925968"/>
              <a:gd name="connsiteX12824" fmla="*/ 4811918 w 8014260"/>
              <a:gd name="connsiteY12824" fmla="*/ 2445357 h 4925968"/>
              <a:gd name="connsiteX12825" fmla="*/ 809246 w 8014260"/>
              <a:gd name="connsiteY12825" fmla="*/ 2445015 h 4925968"/>
              <a:gd name="connsiteX12826" fmla="*/ 803829 w 8014260"/>
              <a:gd name="connsiteY12826" fmla="*/ 2448924 h 4925968"/>
              <a:gd name="connsiteX12827" fmla="*/ 802183 w 8014260"/>
              <a:gd name="connsiteY12827" fmla="*/ 2449404 h 4925968"/>
              <a:gd name="connsiteX12828" fmla="*/ 807120 w 8014260"/>
              <a:gd name="connsiteY12828" fmla="*/ 2445701 h 4925968"/>
              <a:gd name="connsiteX12829" fmla="*/ 809246 w 8014260"/>
              <a:gd name="connsiteY12829" fmla="*/ 2445015 h 4925968"/>
              <a:gd name="connsiteX12830" fmla="*/ 1842405 w 8014260"/>
              <a:gd name="connsiteY12830" fmla="*/ 2444055 h 4925968"/>
              <a:gd name="connsiteX12831" fmla="*/ 1851458 w 8014260"/>
              <a:gd name="connsiteY12831" fmla="*/ 2452490 h 4925968"/>
              <a:gd name="connsiteX12832" fmla="*/ 1843299 w 8014260"/>
              <a:gd name="connsiteY12832" fmla="*/ 2456056 h 4925968"/>
              <a:gd name="connsiteX12833" fmla="*/ 1835683 w 8014260"/>
              <a:gd name="connsiteY12833" fmla="*/ 2446592 h 4925968"/>
              <a:gd name="connsiteX12834" fmla="*/ 1842405 w 8014260"/>
              <a:gd name="connsiteY12834" fmla="*/ 2444055 h 4925968"/>
              <a:gd name="connsiteX12835" fmla="*/ 6060004 w 8014260"/>
              <a:gd name="connsiteY12835" fmla="*/ 2443643 h 4925968"/>
              <a:gd name="connsiteX12836" fmla="*/ 6042722 w 8014260"/>
              <a:gd name="connsiteY12836" fmla="*/ 2452009 h 4925968"/>
              <a:gd name="connsiteX12837" fmla="*/ 6020776 w 8014260"/>
              <a:gd name="connsiteY12837" fmla="*/ 2454958 h 4925968"/>
              <a:gd name="connsiteX12838" fmla="*/ 6040939 w 8014260"/>
              <a:gd name="connsiteY12838" fmla="*/ 2445769 h 4925968"/>
              <a:gd name="connsiteX12839" fmla="*/ 6060004 w 8014260"/>
              <a:gd name="connsiteY12839" fmla="*/ 2443643 h 4925968"/>
              <a:gd name="connsiteX12840" fmla="*/ 6493430 w 8014260"/>
              <a:gd name="connsiteY12840" fmla="*/ 2442958 h 4925968"/>
              <a:gd name="connsiteX12841" fmla="*/ 6518531 w 8014260"/>
              <a:gd name="connsiteY12841" fmla="*/ 2447827 h 4925968"/>
              <a:gd name="connsiteX12842" fmla="*/ 6496448 w 8014260"/>
              <a:gd name="connsiteY12842" fmla="*/ 2460171 h 4925968"/>
              <a:gd name="connsiteX12843" fmla="*/ 6472788 w 8014260"/>
              <a:gd name="connsiteY12843" fmla="*/ 2454479 h 4925968"/>
              <a:gd name="connsiteX12844" fmla="*/ 6493430 w 8014260"/>
              <a:gd name="connsiteY12844" fmla="*/ 2442958 h 4925968"/>
              <a:gd name="connsiteX12845" fmla="*/ 2987346 w 8014260"/>
              <a:gd name="connsiteY12845" fmla="*/ 2442066 h 4925968"/>
              <a:gd name="connsiteX12846" fmla="*/ 2994273 w 8014260"/>
              <a:gd name="connsiteY12846" fmla="*/ 2459211 h 4925968"/>
              <a:gd name="connsiteX12847" fmla="*/ 2988581 w 8014260"/>
              <a:gd name="connsiteY12847" fmla="*/ 2469772 h 4925968"/>
              <a:gd name="connsiteX12848" fmla="*/ 2982752 w 8014260"/>
              <a:gd name="connsiteY12848" fmla="*/ 2458319 h 4925968"/>
              <a:gd name="connsiteX12849" fmla="*/ 2987346 w 8014260"/>
              <a:gd name="connsiteY12849" fmla="*/ 2442066 h 4925968"/>
              <a:gd name="connsiteX12850" fmla="*/ 6709937 w 8014260"/>
              <a:gd name="connsiteY12850" fmla="*/ 2441448 h 4925968"/>
              <a:gd name="connsiteX12851" fmla="*/ 6734694 w 8014260"/>
              <a:gd name="connsiteY12851" fmla="*/ 2450089 h 4925968"/>
              <a:gd name="connsiteX12852" fmla="*/ 6711514 w 8014260"/>
              <a:gd name="connsiteY12852" fmla="*/ 2463051 h 4925968"/>
              <a:gd name="connsiteX12853" fmla="*/ 6686894 w 8014260"/>
              <a:gd name="connsiteY12853" fmla="*/ 2454410 h 4925968"/>
              <a:gd name="connsiteX12854" fmla="*/ 6709937 w 8014260"/>
              <a:gd name="connsiteY12854" fmla="*/ 2441448 h 4925968"/>
              <a:gd name="connsiteX12855" fmla="*/ 4601925 w 8014260"/>
              <a:gd name="connsiteY12855" fmla="*/ 2441379 h 4925968"/>
              <a:gd name="connsiteX12856" fmla="*/ 4593695 w 8014260"/>
              <a:gd name="connsiteY12856" fmla="*/ 2448580 h 4925968"/>
              <a:gd name="connsiteX12857" fmla="*/ 4582105 w 8014260"/>
              <a:gd name="connsiteY12857" fmla="*/ 2450569 h 4925968"/>
              <a:gd name="connsiteX12858" fmla="*/ 4590609 w 8014260"/>
              <a:gd name="connsiteY12858" fmla="*/ 2443231 h 4925968"/>
              <a:gd name="connsiteX12859" fmla="*/ 4601925 w 8014260"/>
              <a:gd name="connsiteY12859" fmla="*/ 2441379 h 4925968"/>
              <a:gd name="connsiteX12860" fmla="*/ 7709971 w 8014260"/>
              <a:gd name="connsiteY12860" fmla="*/ 2440832 h 4925968"/>
              <a:gd name="connsiteX12861" fmla="*/ 7687203 w 8014260"/>
              <a:gd name="connsiteY12861" fmla="*/ 2517847 h 4925968"/>
              <a:gd name="connsiteX12862" fmla="*/ 7655107 w 8014260"/>
              <a:gd name="connsiteY12862" fmla="*/ 2584370 h 4925968"/>
              <a:gd name="connsiteX12863" fmla="*/ 7679658 w 8014260"/>
              <a:gd name="connsiteY12863" fmla="*/ 2502416 h 4925968"/>
              <a:gd name="connsiteX12864" fmla="*/ 7709971 w 8014260"/>
              <a:gd name="connsiteY12864" fmla="*/ 2440832 h 4925968"/>
              <a:gd name="connsiteX12865" fmla="*/ 7508345 w 8014260"/>
              <a:gd name="connsiteY12865" fmla="*/ 2440832 h 4925968"/>
              <a:gd name="connsiteX12866" fmla="*/ 7490309 w 8014260"/>
              <a:gd name="connsiteY12866" fmla="*/ 2490415 h 4925968"/>
              <a:gd name="connsiteX12867" fmla="*/ 7463151 w 8014260"/>
              <a:gd name="connsiteY12867" fmla="*/ 2509549 h 4925968"/>
              <a:gd name="connsiteX12868" fmla="*/ 7484069 w 8014260"/>
              <a:gd name="connsiteY12868" fmla="*/ 2460857 h 4925968"/>
              <a:gd name="connsiteX12869" fmla="*/ 7508345 w 8014260"/>
              <a:gd name="connsiteY12869" fmla="*/ 2440832 h 4925968"/>
              <a:gd name="connsiteX12870" fmla="*/ 1643591 w 8014260"/>
              <a:gd name="connsiteY12870" fmla="*/ 2440008 h 4925968"/>
              <a:gd name="connsiteX12871" fmla="*/ 1652920 w 8014260"/>
              <a:gd name="connsiteY12871" fmla="*/ 2449198 h 4925968"/>
              <a:gd name="connsiteX12872" fmla="*/ 1646952 w 8014260"/>
              <a:gd name="connsiteY12872" fmla="*/ 2453999 h 4925968"/>
              <a:gd name="connsiteX12873" fmla="*/ 1638723 w 8014260"/>
              <a:gd name="connsiteY12873" fmla="*/ 2447346 h 4925968"/>
              <a:gd name="connsiteX12874" fmla="*/ 1643591 w 8014260"/>
              <a:gd name="connsiteY12874" fmla="*/ 2440008 h 4925968"/>
              <a:gd name="connsiteX12875" fmla="*/ 5230187 w 8014260"/>
              <a:gd name="connsiteY12875" fmla="*/ 2438637 h 4925968"/>
              <a:gd name="connsiteX12876" fmla="*/ 5244520 w 8014260"/>
              <a:gd name="connsiteY12876" fmla="*/ 2446592 h 4925968"/>
              <a:gd name="connsiteX12877" fmla="*/ 5234096 w 8014260"/>
              <a:gd name="connsiteY12877" fmla="*/ 2455645 h 4925968"/>
              <a:gd name="connsiteX12878" fmla="*/ 5218391 w 8014260"/>
              <a:gd name="connsiteY12878" fmla="*/ 2449472 h 4925968"/>
              <a:gd name="connsiteX12879" fmla="*/ 5230187 w 8014260"/>
              <a:gd name="connsiteY12879" fmla="*/ 2438637 h 4925968"/>
              <a:gd name="connsiteX12880" fmla="*/ 4151903 w 8014260"/>
              <a:gd name="connsiteY12880" fmla="*/ 2438362 h 4925968"/>
              <a:gd name="connsiteX12881" fmla="*/ 4161710 w 8014260"/>
              <a:gd name="connsiteY12881" fmla="*/ 2441997 h 4925968"/>
              <a:gd name="connsiteX12882" fmla="*/ 4155058 w 8014260"/>
              <a:gd name="connsiteY12882" fmla="*/ 2455096 h 4925968"/>
              <a:gd name="connsiteX12883" fmla="*/ 4147103 w 8014260"/>
              <a:gd name="connsiteY12883" fmla="*/ 2452421 h 4925968"/>
              <a:gd name="connsiteX12884" fmla="*/ 4151903 w 8014260"/>
              <a:gd name="connsiteY12884" fmla="*/ 2438362 h 4925968"/>
              <a:gd name="connsiteX12885" fmla="*/ 4738331 w 8014260"/>
              <a:gd name="connsiteY12885" fmla="*/ 2436030 h 4925968"/>
              <a:gd name="connsiteX12886" fmla="*/ 4749647 w 8014260"/>
              <a:gd name="connsiteY12886" fmla="*/ 2438019 h 4925968"/>
              <a:gd name="connsiteX12887" fmla="*/ 4737851 w 8014260"/>
              <a:gd name="connsiteY12887" fmla="*/ 2447140 h 4925968"/>
              <a:gd name="connsiteX12888" fmla="*/ 4727632 w 8014260"/>
              <a:gd name="connsiteY12888" fmla="*/ 2445357 h 4925968"/>
              <a:gd name="connsiteX12889" fmla="*/ 4738331 w 8014260"/>
              <a:gd name="connsiteY12889" fmla="*/ 2436030 h 4925968"/>
              <a:gd name="connsiteX12890" fmla="*/ 2580530 w 8014260"/>
              <a:gd name="connsiteY12890" fmla="*/ 2434933 h 4925968"/>
              <a:gd name="connsiteX12891" fmla="*/ 2589445 w 8014260"/>
              <a:gd name="connsiteY12891" fmla="*/ 2440214 h 4925968"/>
              <a:gd name="connsiteX12892" fmla="*/ 2581696 w 8014260"/>
              <a:gd name="connsiteY12892" fmla="*/ 2454479 h 4925968"/>
              <a:gd name="connsiteX12893" fmla="*/ 2573946 w 8014260"/>
              <a:gd name="connsiteY12893" fmla="*/ 2445152 h 4925968"/>
              <a:gd name="connsiteX12894" fmla="*/ 2580530 w 8014260"/>
              <a:gd name="connsiteY12894" fmla="*/ 2434933 h 4925968"/>
              <a:gd name="connsiteX12895" fmla="*/ 4678803 w 8014260"/>
              <a:gd name="connsiteY12895" fmla="*/ 2433836 h 4925968"/>
              <a:gd name="connsiteX12896" fmla="*/ 4668105 w 8014260"/>
              <a:gd name="connsiteY12896" fmla="*/ 2442889 h 4925968"/>
              <a:gd name="connsiteX12897" fmla="*/ 4655555 w 8014260"/>
              <a:gd name="connsiteY12897" fmla="*/ 2444809 h 4925968"/>
              <a:gd name="connsiteX12898" fmla="*/ 4663784 w 8014260"/>
              <a:gd name="connsiteY12898" fmla="*/ 2436442 h 4925968"/>
              <a:gd name="connsiteX12899" fmla="*/ 4678803 w 8014260"/>
              <a:gd name="connsiteY12899" fmla="*/ 2433836 h 4925968"/>
              <a:gd name="connsiteX12900" fmla="*/ 6128053 w 8014260"/>
              <a:gd name="connsiteY12900" fmla="*/ 2433827 h 4925968"/>
              <a:gd name="connsiteX12901" fmla="*/ 6135168 w 8014260"/>
              <a:gd name="connsiteY12901" fmla="*/ 2434796 h 4925968"/>
              <a:gd name="connsiteX12902" fmla="*/ 6115828 w 8014260"/>
              <a:gd name="connsiteY12902" fmla="*/ 2444054 h 4925968"/>
              <a:gd name="connsiteX12903" fmla="*/ 6095666 w 8014260"/>
              <a:gd name="connsiteY12903" fmla="*/ 2445769 h 4925968"/>
              <a:gd name="connsiteX12904" fmla="*/ 6113428 w 8014260"/>
              <a:gd name="connsiteY12904" fmla="*/ 2436716 h 4925968"/>
              <a:gd name="connsiteX12905" fmla="*/ 6128053 w 8014260"/>
              <a:gd name="connsiteY12905" fmla="*/ 2433827 h 4925968"/>
              <a:gd name="connsiteX12906" fmla="*/ 5971811 w 8014260"/>
              <a:gd name="connsiteY12906" fmla="*/ 2433698 h 4925968"/>
              <a:gd name="connsiteX12907" fmla="*/ 5957066 w 8014260"/>
              <a:gd name="connsiteY12907" fmla="*/ 2442477 h 4925968"/>
              <a:gd name="connsiteX12908" fmla="*/ 5936630 w 8014260"/>
              <a:gd name="connsiteY12908" fmla="*/ 2446043 h 4925968"/>
              <a:gd name="connsiteX12909" fmla="*/ 5952951 w 8014260"/>
              <a:gd name="connsiteY12909" fmla="*/ 2436922 h 4925968"/>
              <a:gd name="connsiteX12910" fmla="*/ 5971811 w 8014260"/>
              <a:gd name="connsiteY12910" fmla="*/ 2433698 h 4925968"/>
              <a:gd name="connsiteX12911" fmla="*/ 6433397 w 8014260"/>
              <a:gd name="connsiteY12911" fmla="*/ 2432078 h 4925968"/>
              <a:gd name="connsiteX12912" fmla="*/ 6441104 w 8014260"/>
              <a:gd name="connsiteY12912" fmla="*/ 2436167 h 4925968"/>
              <a:gd name="connsiteX12913" fmla="*/ 6420187 w 8014260"/>
              <a:gd name="connsiteY12913" fmla="*/ 2447278 h 4925968"/>
              <a:gd name="connsiteX12914" fmla="*/ 6395704 w 8014260"/>
              <a:gd name="connsiteY12914" fmla="*/ 2443917 h 4925968"/>
              <a:gd name="connsiteX12915" fmla="*/ 6416895 w 8014260"/>
              <a:gd name="connsiteY12915" fmla="*/ 2432875 h 4925968"/>
              <a:gd name="connsiteX12916" fmla="*/ 6433397 w 8014260"/>
              <a:gd name="connsiteY12916" fmla="*/ 2432078 h 4925968"/>
              <a:gd name="connsiteX12917" fmla="*/ 1446768 w 8014260"/>
              <a:gd name="connsiteY12917" fmla="*/ 2429584 h 4925968"/>
              <a:gd name="connsiteX12918" fmla="*/ 1456988 w 8014260"/>
              <a:gd name="connsiteY12918" fmla="*/ 2438705 h 4925968"/>
              <a:gd name="connsiteX12919" fmla="*/ 1451430 w 8014260"/>
              <a:gd name="connsiteY12919" fmla="*/ 2441448 h 4925968"/>
              <a:gd name="connsiteX12920" fmla="*/ 1442106 w 8014260"/>
              <a:gd name="connsiteY12920" fmla="*/ 2434659 h 4925968"/>
              <a:gd name="connsiteX12921" fmla="*/ 1446768 w 8014260"/>
              <a:gd name="connsiteY12921" fmla="*/ 2429584 h 4925968"/>
              <a:gd name="connsiteX12922" fmla="*/ 5020674 w 8014260"/>
              <a:gd name="connsiteY12922" fmla="*/ 2428281 h 4925968"/>
              <a:gd name="connsiteX12923" fmla="*/ 5034253 w 8014260"/>
              <a:gd name="connsiteY12923" fmla="*/ 2433287 h 4925968"/>
              <a:gd name="connsiteX12924" fmla="*/ 5023006 w 8014260"/>
              <a:gd name="connsiteY12924" fmla="*/ 2445563 h 4925968"/>
              <a:gd name="connsiteX12925" fmla="*/ 5009701 w 8014260"/>
              <a:gd name="connsiteY12925" fmla="*/ 2440283 h 4925968"/>
              <a:gd name="connsiteX12926" fmla="*/ 5020674 w 8014260"/>
              <a:gd name="connsiteY12926" fmla="*/ 2428281 h 4925968"/>
              <a:gd name="connsiteX12927" fmla="*/ 909719 w 8014260"/>
              <a:gd name="connsiteY12927" fmla="*/ 2428213 h 4925968"/>
              <a:gd name="connsiteX12928" fmla="*/ 903202 w 8014260"/>
              <a:gd name="connsiteY12928" fmla="*/ 2433151 h 4925968"/>
              <a:gd name="connsiteX12929" fmla="*/ 895386 w 8014260"/>
              <a:gd name="connsiteY12929" fmla="*/ 2436511 h 4925968"/>
              <a:gd name="connsiteX12930" fmla="*/ 899978 w 8014260"/>
              <a:gd name="connsiteY12930" fmla="*/ 2432328 h 4925968"/>
              <a:gd name="connsiteX12931" fmla="*/ 909719 w 8014260"/>
              <a:gd name="connsiteY12931" fmla="*/ 2428213 h 4925968"/>
              <a:gd name="connsiteX12932" fmla="*/ 1252618 w 8014260"/>
              <a:gd name="connsiteY12932" fmla="*/ 2428144 h 4925968"/>
              <a:gd name="connsiteX12933" fmla="*/ 1264481 w 8014260"/>
              <a:gd name="connsiteY12933" fmla="*/ 2433768 h 4925968"/>
              <a:gd name="connsiteX12934" fmla="*/ 1254264 w 8014260"/>
              <a:gd name="connsiteY12934" fmla="*/ 2436443 h 4925968"/>
              <a:gd name="connsiteX12935" fmla="*/ 1245350 w 8014260"/>
              <a:gd name="connsiteY12935" fmla="*/ 2431299 h 4925968"/>
              <a:gd name="connsiteX12936" fmla="*/ 1252618 w 8014260"/>
              <a:gd name="connsiteY12936" fmla="*/ 2428144 h 4925968"/>
              <a:gd name="connsiteX12937" fmla="*/ 2037037 w 8014260"/>
              <a:gd name="connsiteY12937" fmla="*/ 2427733 h 4925968"/>
              <a:gd name="connsiteX12938" fmla="*/ 2044441 w 8014260"/>
              <a:gd name="connsiteY12938" fmla="*/ 2434728 h 4925968"/>
              <a:gd name="connsiteX12939" fmla="*/ 2039985 w 8014260"/>
              <a:gd name="connsiteY12939" fmla="*/ 2440763 h 4925968"/>
              <a:gd name="connsiteX12940" fmla="*/ 2032852 w 8014260"/>
              <a:gd name="connsiteY12940" fmla="*/ 2431985 h 4925968"/>
              <a:gd name="connsiteX12941" fmla="*/ 2037037 w 8014260"/>
              <a:gd name="connsiteY12941" fmla="*/ 2427733 h 4925968"/>
              <a:gd name="connsiteX12942" fmla="*/ 6204109 w 8014260"/>
              <a:gd name="connsiteY12942" fmla="*/ 2427433 h 4925968"/>
              <a:gd name="connsiteX12943" fmla="*/ 6211361 w 8014260"/>
              <a:gd name="connsiteY12943" fmla="*/ 2428830 h 4925968"/>
              <a:gd name="connsiteX12944" fmla="*/ 6191816 w 8014260"/>
              <a:gd name="connsiteY12944" fmla="*/ 2438363 h 4925968"/>
              <a:gd name="connsiteX12945" fmla="*/ 6169596 w 8014260"/>
              <a:gd name="connsiteY12945" fmla="*/ 2439392 h 4925968"/>
              <a:gd name="connsiteX12946" fmla="*/ 6188936 w 8014260"/>
              <a:gd name="connsiteY12946" fmla="*/ 2429996 h 4925968"/>
              <a:gd name="connsiteX12947" fmla="*/ 6204109 w 8014260"/>
              <a:gd name="connsiteY12947" fmla="*/ 2427433 h 4925968"/>
              <a:gd name="connsiteX12948" fmla="*/ 6842776 w 8014260"/>
              <a:gd name="connsiteY12948" fmla="*/ 2427390 h 4925968"/>
              <a:gd name="connsiteX12949" fmla="*/ 6871991 w 8014260"/>
              <a:gd name="connsiteY12949" fmla="*/ 2436374 h 4925968"/>
              <a:gd name="connsiteX12950" fmla="*/ 6853887 w 8014260"/>
              <a:gd name="connsiteY12950" fmla="*/ 2450570 h 4925968"/>
              <a:gd name="connsiteX12951" fmla="*/ 6824808 w 8014260"/>
              <a:gd name="connsiteY12951" fmla="*/ 2441517 h 4925968"/>
              <a:gd name="connsiteX12952" fmla="*/ 6842776 w 8014260"/>
              <a:gd name="connsiteY12952" fmla="*/ 2427390 h 4925968"/>
              <a:gd name="connsiteX12953" fmla="*/ 6354187 w 8014260"/>
              <a:gd name="connsiteY12953" fmla="*/ 2425958 h 4925968"/>
              <a:gd name="connsiteX12954" fmla="*/ 6363814 w 8014260"/>
              <a:gd name="connsiteY12954" fmla="*/ 2428487 h 4925968"/>
              <a:gd name="connsiteX12955" fmla="*/ 6345092 w 8014260"/>
              <a:gd name="connsiteY12955" fmla="*/ 2439322 h 4925968"/>
              <a:gd name="connsiteX12956" fmla="*/ 6320403 w 8014260"/>
              <a:gd name="connsiteY12956" fmla="*/ 2438088 h 4925968"/>
              <a:gd name="connsiteX12957" fmla="*/ 6337617 w 8014260"/>
              <a:gd name="connsiteY12957" fmla="*/ 2428007 h 4925968"/>
              <a:gd name="connsiteX12958" fmla="*/ 6354187 w 8014260"/>
              <a:gd name="connsiteY12958" fmla="*/ 2425958 h 4925968"/>
              <a:gd name="connsiteX12959" fmla="*/ 2848129 w 8014260"/>
              <a:gd name="connsiteY12959" fmla="*/ 2425333 h 4925968"/>
              <a:gd name="connsiteX12960" fmla="*/ 2859033 w 8014260"/>
              <a:gd name="connsiteY12960" fmla="*/ 2432808 h 4925968"/>
              <a:gd name="connsiteX12961" fmla="*/ 2853958 w 8014260"/>
              <a:gd name="connsiteY12961" fmla="*/ 2446592 h 4925968"/>
              <a:gd name="connsiteX12962" fmla="*/ 2845386 w 8014260"/>
              <a:gd name="connsiteY12962" fmla="*/ 2436511 h 4925968"/>
              <a:gd name="connsiteX12963" fmla="*/ 2848129 w 8014260"/>
              <a:gd name="connsiteY12963" fmla="*/ 2425333 h 4925968"/>
              <a:gd name="connsiteX12964" fmla="*/ 5735690 w 8014260"/>
              <a:gd name="connsiteY12964" fmla="*/ 2425263 h 4925968"/>
              <a:gd name="connsiteX12965" fmla="*/ 5723071 w 8014260"/>
              <a:gd name="connsiteY12965" fmla="*/ 2436099 h 4925968"/>
              <a:gd name="connsiteX12966" fmla="*/ 5706337 w 8014260"/>
              <a:gd name="connsiteY12966" fmla="*/ 2436442 h 4925968"/>
              <a:gd name="connsiteX12967" fmla="*/ 5717996 w 8014260"/>
              <a:gd name="connsiteY12967" fmla="*/ 2426360 h 4925968"/>
              <a:gd name="connsiteX12968" fmla="*/ 5735690 w 8014260"/>
              <a:gd name="connsiteY12968" fmla="*/ 2425263 h 4925968"/>
              <a:gd name="connsiteX12969" fmla="*/ 794227 w 8014260"/>
              <a:gd name="connsiteY12969" fmla="*/ 2425058 h 4925968"/>
              <a:gd name="connsiteX12970" fmla="*/ 792786 w 8014260"/>
              <a:gd name="connsiteY12970" fmla="*/ 2427184 h 4925968"/>
              <a:gd name="connsiteX12971" fmla="*/ 791140 w 8014260"/>
              <a:gd name="connsiteY12971" fmla="*/ 2427801 h 4925968"/>
              <a:gd name="connsiteX12972" fmla="*/ 792306 w 8014260"/>
              <a:gd name="connsiteY12972" fmla="*/ 2425881 h 4925968"/>
              <a:gd name="connsiteX12973" fmla="*/ 794227 w 8014260"/>
              <a:gd name="connsiteY12973" fmla="*/ 2425058 h 4925968"/>
              <a:gd name="connsiteX12974" fmla="*/ 1118683 w 8014260"/>
              <a:gd name="connsiteY12974" fmla="*/ 2424783 h 4925968"/>
              <a:gd name="connsiteX12975" fmla="*/ 1126910 w 8014260"/>
              <a:gd name="connsiteY12975" fmla="*/ 2427869 h 4925968"/>
              <a:gd name="connsiteX12976" fmla="*/ 1119917 w 8014260"/>
              <a:gd name="connsiteY12976" fmla="*/ 2433150 h 4925968"/>
              <a:gd name="connsiteX12977" fmla="*/ 1111343 w 8014260"/>
              <a:gd name="connsiteY12977" fmla="*/ 2428761 h 4925968"/>
              <a:gd name="connsiteX12978" fmla="*/ 1118683 w 8014260"/>
              <a:gd name="connsiteY12978" fmla="*/ 2424783 h 4925968"/>
              <a:gd name="connsiteX12979" fmla="*/ 6279830 w 8014260"/>
              <a:gd name="connsiteY12979" fmla="*/ 2424664 h 4925968"/>
              <a:gd name="connsiteX12980" fmla="*/ 6287005 w 8014260"/>
              <a:gd name="connsiteY12980" fmla="*/ 2427321 h 4925968"/>
              <a:gd name="connsiteX12981" fmla="*/ 6266774 w 8014260"/>
              <a:gd name="connsiteY12981" fmla="*/ 2437197 h 4925968"/>
              <a:gd name="connsiteX12982" fmla="*/ 6244485 w 8014260"/>
              <a:gd name="connsiteY12982" fmla="*/ 2436648 h 4925968"/>
              <a:gd name="connsiteX12983" fmla="*/ 6263551 w 8014260"/>
              <a:gd name="connsiteY12983" fmla="*/ 2426841 h 4925968"/>
              <a:gd name="connsiteX12984" fmla="*/ 6279830 w 8014260"/>
              <a:gd name="connsiteY12984" fmla="*/ 2424664 h 4925968"/>
              <a:gd name="connsiteX12985" fmla="*/ 5809688 w 8014260"/>
              <a:gd name="connsiteY12985" fmla="*/ 2422657 h 4925968"/>
              <a:gd name="connsiteX12986" fmla="*/ 5794875 w 8014260"/>
              <a:gd name="connsiteY12986" fmla="*/ 2434041 h 4925968"/>
              <a:gd name="connsiteX12987" fmla="*/ 5779513 w 8014260"/>
              <a:gd name="connsiteY12987" fmla="*/ 2434385 h 4925968"/>
              <a:gd name="connsiteX12988" fmla="*/ 5792817 w 8014260"/>
              <a:gd name="connsiteY12988" fmla="*/ 2423960 h 4925968"/>
              <a:gd name="connsiteX12989" fmla="*/ 5809688 w 8014260"/>
              <a:gd name="connsiteY12989" fmla="*/ 2422657 h 4925968"/>
              <a:gd name="connsiteX12990" fmla="*/ 6628601 w 8014260"/>
              <a:gd name="connsiteY12990" fmla="*/ 2421423 h 4925968"/>
              <a:gd name="connsiteX12991" fmla="*/ 6656102 w 8014260"/>
              <a:gd name="connsiteY12991" fmla="*/ 2427733 h 4925968"/>
              <a:gd name="connsiteX12992" fmla="*/ 6636351 w 8014260"/>
              <a:gd name="connsiteY12992" fmla="*/ 2440488 h 4925968"/>
              <a:gd name="connsiteX12993" fmla="*/ 6610565 w 8014260"/>
              <a:gd name="connsiteY12993" fmla="*/ 2434453 h 4925968"/>
              <a:gd name="connsiteX12994" fmla="*/ 6628601 w 8014260"/>
              <a:gd name="connsiteY12994" fmla="*/ 2421423 h 4925968"/>
              <a:gd name="connsiteX12995" fmla="*/ 6040262 w 8014260"/>
              <a:gd name="connsiteY12995" fmla="*/ 2421097 h 4925968"/>
              <a:gd name="connsiteX12996" fmla="*/ 6046494 w 8014260"/>
              <a:gd name="connsiteY12996" fmla="*/ 2421697 h 4925968"/>
              <a:gd name="connsiteX12997" fmla="*/ 6028389 w 8014260"/>
              <a:gd name="connsiteY12997" fmla="*/ 2431436 h 4925968"/>
              <a:gd name="connsiteX12998" fmla="*/ 6010421 w 8014260"/>
              <a:gd name="connsiteY12998" fmla="*/ 2433973 h 4925968"/>
              <a:gd name="connsiteX12999" fmla="*/ 6026880 w 8014260"/>
              <a:gd name="connsiteY12999" fmla="*/ 2424509 h 4925968"/>
              <a:gd name="connsiteX13000" fmla="*/ 6040262 w 8014260"/>
              <a:gd name="connsiteY13000" fmla="*/ 2421097 h 4925968"/>
              <a:gd name="connsiteX13001" fmla="*/ 5647634 w 8014260"/>
              <a:gd name="connsiteY13001" fmla="*/ 2420669 h 4925968"/>
              <a:gd name="connsiteX13002" fmla="*/ 5661624 w 8014260"/>
              <a:gd name="connsiteY13002" fmla="*/ 2422795 h 4925968"/>
              <a:gd name="connsiteX13003" fmla="*/ 5650651 w 8014260"/>
              <a:gd name="connsiteY13003" fmla="*/ 2433425 h 4925968"/>
              <a:gd name="connsiteX13004" fmla="*/ 5633918 w 8014260"/>
              <a:gd name="connsiteY13004" fmla="*/ 2432396 h 4925968"/>
              <a:gd name="connsiteX13005" fmla="*/ 5647634 w 8014260"/>
              <a:gd name="connsiteY13005" fmla="*/ 2420669 h 4925968"/>
              <a:gd name="connsiteX13006" fmla="*/ 2711792 w 8014260"/>
              <a:gd name="connsiteY13006" fmla="*/ 2419160 h 4925968"/>
              <a:gd name="connsiteX13007" fmla="*/ 2722627 w 8014260"/>
              <a:gd name="connsiteY13007" fmla="*/ 2424783 h 4925968"/>
              <a:gd name="connsiteX13008" fmla="*/ 2717553 w 8014260"/>
              <a:gd name="connsiteY13008" fmla="*/ 2438705 h 4925968"/>
              <a:gd name="connsiteX13009" fmla="*/ 2709049 w 8014260"/>
              <a:gd name="connsiteY13009" fmla="*/ 2430270 h 4925968"/>
              <a:gd name="connsiteX13010" fmla="*/ 2711792 w 8014260"/>
              <a:gd name="connsiteY13010" fmla="*/ 2419160 h 4925968"/>
              <a:gd name="connsiteX13011" fmla="*/ 5366386 w 8014260"/>
              <a:gd name="connsiteY13011" fmla="*/ 2419091 h 4925968"/>
              <a:gd name="connsiteX13012" fmla="*/ 5379142 w 8014260"/>
              <a:gd name="connsiteY13012" fmla="*/ 2426978 h 4925968"/>
              <a:gd name="connsiteX13013" fmla="*/ 5364603 w 8014260"/>
              <a:gd name="connsiteY13013" fmla="*/ 2436374 h 4925968"/>
              <a:gd name="connsiteX13014" fmla="*/ 5353013 w 8014260"/>
              <a:gd name="connsiteY13014" fmla="*/ 2429653 h 4925968"/>
              <a:gd name="connsiteX13015" fmla="*/ 5366386 w 8014260"/>
              <a:gd name="connsiteY13015" fmla="*/ 2419091 h 4925968"/>
              <a:gd name="connsiteX13016" fmla="*/ 893122 w 8014260"/>
              <a:gd name="connsiteY13016" fmla="*/ 2417239 h 4925968"/>
              <a:gd name="connsiteX13017" fmla="*/ 889759 w 8014260"/>
              <a:gd name="connsiteY13017" fmla="*/ 2419777 h 4925968"/>
              <a:gd name="connsiteX13018" fmla="*/ 884136 w 8014260"/>
              <a:gd name="connsiteY13018" fmla="*/ 2422451 h 4925968"/>
              <a:gd name="connsiteX13019" fmla="*/ 887703 w 8014260"/>
              <a:gd name="connsiteY13019" fmla="*/ 2419640 h 4925968"/>
              <a:gd name="connsiteX13020" fmla="*/ 893122 w 8014260"/>
              <a:gd name="connsiteY13020" fmla="*/ 2417239 h 4925968"/>
              <a:gd name="connsiteX13021" fmla="*/ 4445357 w 8014260"/>
              <a:gd name="connsiteY13021" fmla="*/ 2417103 h 4925968"/>
              <a:gd name="connsiteX13022" fmla="*/ 4433699 w 8014260"/>
              <a:gd name="connsiteY13022" fmla="*/ 2426704 h 4925968"/>
              <a:gd name="connsiteX13023" fmla="*/ 4427390 w 8014260"/>
              <a:gd name="connsiteY13023" fmla="*/ 2426498 h 4925968"/>
              <a:gd name="connsiteX13024" fmla="*/ 4432327 w 8014260"/>
              <a:gd name="connsiteY13024" fmla="*/ 2420395 h 4925968"/>
              <a:gd name="connsiteX13025" fmla="*/ 4445357 w 8014260"/>
              <a:gd name="connsiteY13025" fmla="*/ 2417103 h 4925968"/>
              <a:gd name="connsiteX13026" fmla="*/ 6984394 w 8014260"/>
              <a:gd name="connsiteY13026" fmla="*/ 2416074 h 4925968"/>
              <a:gd name="connsiteX13027" fmla="*/ 7009494 w 8014260"/>
              <a:gd name="connsiteY13027" fmla="*/ 2428418 h 4925968"/>
              <a:gd name="connsiteX13028" fmla="*/ 6986931 w 8014260"/>
              <a:gd name="connsiteY13028" fmla="*/ 2442477 h 4925968"/>
              <a:gd name="connsiteX13029" fmla="*/ 6961968 w 8014260"/>
              <a:gd name="connsiteY13029" fmla="*/ 2430270 h 4925968"/>
              <a:gd name="connsiteX13030" fmla="*/ 6984394 w 8014260"/>
              <a:gd name="connsiteY13030" fmla="*/ 2416074 h 4925968"/>
              <a:gd name="connsiteX13031" fmla="*/ 7589787 w 8014260"/>
              <a:gd name="connsiteY13031" fmla="*/ 2415999 h 4925968"/>
              <a:gd name="connsiteX13032" fmla="*/ 7592699 w 8014260"/>
              <a:gd name="connsiteY13032" fmla="*/ 2416691 h 4925968"/>
              <a:gd name="connsiteX13033" fmla="*/ 7573017 w 8014260"/>
              <a:gd name="connsiteY13033" fmla="*/ 2489386 h 4925968"/>
              <a:gd name="connsiteX13034" fmla="*/ 7547779 w 8014260"/>
              <a:gd name="connsiteY13034" fmla="*/ 2526900 h 4925968"/>
              <a:gd name="connsiteX13035" fmla="*/ 7568079 w 8014260"/>
              <a:gd name="connsiteY13035" fmla="*/ 2456948 h 4925968"/>
              <a:gd name="connsiteX13036" fmla="*/ 7589787 w 8014260"/>
              <a:gd name="connsiteY13036" fmla="*/ 2415999 h 4925968"/>
              <a:gd name="connsiteX13037" fmla="*/ 5882862 w 8014260"/>
              <a:gd name="connsiteY13037" fmla="*/ 2415731 h 4925968"/>
              <a:gd name="connsiteX13038" fmla="*/ 5871341 w 8014260"/>
              <a:gd name="connsiteY13038" fmla="*/ 2425469 h 4925968"/>
              <a:gd name="connsiteX13039" fmla="*/ 5851864 w 8014260"/>
              <a:gd name="connsiteY13039" fmla="*/ 2428555 h 4925968"/>
              <a:gd name="connsiteX13040" fmla="*/ 5865100 w 8014260"/>
              <a:gd name="connsiteY13040" fmla="*/ 2418337 h 4925968"/>
              <a:gd name="connsiteX13041" fmla="*/ 5882862 w 8014260"/>
              <a:gd name="connsiteY13041" fmla="*/ 2415731 h 4925968"/>
              <a:gd name="connsiteX13042" fmla="*/ 3938962 w 8014260"/>
              <a:gd name="connsiteY13042" fmla="*/ 2414908 h 4925968"/>
              <a:gd name="connsiteX13043" fmla="*/ 3948083 w 8014260"/>
              <a:gd name="connsiteY13043" fmla="*/ 2422315 h 4925968"/>
              <a:gd name="connsiteX13044" fmla="*/ 3943900 w 8014260"/>
              <a:gd name="connsiteY13044" fmla="*/ 2436716 h 4925968"/>
              <a:gd name="connsiteX13045" fmla="*/ 3936562 w 8014260"/>
              <a:gd name="connsiteY13045" fmla="*/ 2427870 h 4925968"/>
              <a:gd name="connsiteX13046" fmla="*/ 3938962 w 8014260"/>
              <a:gd name="connsiteY13046" fmla="*/ 2414908 h 4925968"/>
              <a:gd name="connsiteX13047" fmla="*/ 4371223 w 8014260"/>
              <a:gd name="connsiteY13047" fmla="*/ 2412919 h 4925968"/>
              <a:gd name="connsiteX13048" fmla="*/ 4362993 w 8014260"/>
              <a:gd name="connsiteY13048" fmla="*/ 2423275 h 4925968"/>
              <a:gd name="connsiteX13049" fmla="*/ 4353597 w 8014260"/>
              <a:gd name="connsiteY13049" fmla="*/ 2422726 h 4925968"/>
              <a:gd name="connsiteX13050" fmla="*/ 4358604 w 8014260"/>
              <a:gd name="connsiteY13050" fmla="*/ 2414222 h 4925968"/>
              <a:gd name="connsiteX13051" fmla="*/ 4371223 w 8014260"/>
              <a:gd name="connsiteY13051" fmla="*/ 2412919 h 4925968"/>
              <a:gd name="connsiteX13052" fmla="*/ 980287 w 8014260"/>
              <a:gd name="connsiteY13052" fmla="*/ 2412919 h 4925968"/>
              <a:gd name="connsiteX13053" fmla="*/ 973498 w 8014260"/>
              <a:gd name="connsiteY13053" fmla="*/ 2417514 h 4925968"/>
              <a:gd name="connsiteX13054" fmla="*/ 965882 w 8014260"/>
              <a:gd name="connsiteY13054" fmla="*/ 2418199 h 4925968"/>
              <a:gd name="connsiteX13055" fmla="*/ 972607 w 8014260"/>
              <a:gd name="connsiteY13055" fmla="*/ 2413399 h 4925968"/>
              <a:gd name="connsiteX13056" fmla="*/ 980287 w 8014260"/>
              <a:gd name="connsiteY13056" fmla="*/ 2412919 h 4925968"/>
              <a:gd name="connsiteX13057" fmla="*/ 4518052 w 8014260"/>
              <a:gd name="connsiteY13057" fmla="*/ 2410862 h 4925968"/>
              <a:gd name="connsiteX13058" fmla="*/ 4506942 w 8014260"/>
              <a:gd name="connsiteY13058" fmla="*/ 2419366 h 4925968"/>
              <a:gd name="connsiteX13059" fmla="*/ 4498918 w 8014260"/>
              <a:gd name="connsiteY13059" fmla="*/ 2419846 h 4925968"/>
              <a:gd name="connsiteX13060" fmla="*/ 4506942 w 8014260"/>
              <a:gd name="connsiteY13060" fmla="*/ 2412714 h 4925968"/>
              <a:gd name="connsiteX13061" fmla="*/ 4518052 w 8014260"/>
              <a:gd name="connsiteY13061" fmla="*/ 2410862 h 4925968"/>
              <a:gd name="connsiteX13062" fmla="*/ 880432 w 8014260"/>
              <a:gd name="connsiteY13062" fmla="*/ 2410725 h 4925968"/>
              <a:gd name="connsiteX13063" fmla="*/ 876043 w 8014260"/>
              <a:gd name="connsiteY13063" fmla="*/ 2413400 h 4925968"/>
              <a:gd name="connsiteX13064" fmla="*/ 873162 w 8014260"/>
              <a:gd name="connsiteY13064" fmla="*/ 2414634 h 4925968"/>
              <a:gd name="connsiteX13065" fmla="*/ 876592 w 8014260"/>
              <a:gd name="connsiteY13065" fmla="*/ 2412234 h 4925968"/>
              <a:gd name="connsiteX13066" fmla="*/ 880432 w 8014260"/>
              <a:gd name="connsiteY13066" fmla="*/ 2410725 h 4925968"/>
              <a:gd name="connsiteX13067" fmla="*/ 1045439 w 8014260"/>
              <a:gd name="connsiteY13067" fmla="*/ 2409970 h 4925968"/>
              <a:gd name="connsiteX13068" fmla="*/ 1052983 w 8014260"/>
              <a:gd name="connsiteY13068" fmla="*/ 2412301 h 4925968"/>
              <a:gd name="connsiteX13069" fmla="*/ 1046603 w 8014260"/>
              <a:gd name="connsiteY13069" fmla="*/ 2415799 h 4925968"/>
              <a:gd name="connsiteX13070" fmla="*/ 1039060 w 8014260"/>
              <a:gd name="connsiteY13070" fmla="*/ 2414565 h 4925968"/>
              <a:gd name="connsiteX13071" fmla="*/ 1045439 w 8014260"/>
              <a:gd name="connsiteY13071" fmla="*/ 2409970 h 4925968"/>
              <a:gd name="connsiteX13072" fmla="*/ 6113806 w 8014260"/>
              <a:gd name="connsiteY13072" fmla="*/ 2409834 h 4925968"/>
              <a:gd name="connsiteX13073" fmla="*/ 6120904 w 8014260"/>
              <a:gd name="connsiteY13073" fmla="*/ 2410382 h 4925968"/>
              <a:gd name="connsiteX13074" fmla="*/ 6104307 w 8014260"/>
              <a:gd name="connsiteY13074" fmla="*/ 2419915 h 4925968"/>
              <a:gd name="connsiteX13075" fmla="*/ 6083528 w 8014260"/>
              <a:gd name="connsiteY13075" fmla="*/ 2422864 h 4925968"/>
              <a:gd name="connsiteX13076" fmla="*/ 6100330 w 8014260"/>
              <a:gd name="connsiteY13076" fmla="*/ 2413194 h 4925968"/>
              <a:gd name="connsiteX13077" fmla="*/ 6113806 w 8014260"/>
              <a:gd name="connsiteY13077" fmla="*/ 2409834 h 4925968"/>
              <a:gd name="connsiteX13078" fmla="*/ 5571990 w 8014260"/>
              <a:gd name="connsiteY13078" fmla="*/ 2409696 h 4925968"/>
              <a:gd name="connsiteX13079" fmla="*/ 5587763 w 8014260"/>
              <a:gd name="connsiteY13079" fmla="*/ 2411959 h 4925968"/>
              <a:gd name="connsiteX13080" fmla="*/ 5576653 w 8014260"/>
              <a:gd name="connsiteY13080" fmla="*/ 2423480 h 4925968"/>
              <a:gd name="connsiteX13081" fmla="*/ 5561154 w 8014260"/>
              <a:gd name="connsiteY13081" fmla="*/ 2421217 h 4925968"/>
              <a:gd name="connsiteX13082" fmla="*/ 5571990 w 8014260"/>
              <a:gd name="connsiteY13082" fmla="*/ 2409696 h 4925968"/>
              <a:gd name="connsiteX13083" fmla="*/ 7121006 w 8014260"/>
              <a:gd name="connsiteY13083" fmla="*/ 2409559 h 4925968"/>
              <a:gd name="connsiteX13084" fmla="*/ 7146313 w 8014260"/>
              <a:gd name="connsiteY13084" fmla="*/ 2424029 h 4925968"/>
              <a:gd name="connsiteX13085" fmla="*/ 7124161 w 8014260"/>
              <a:gd name="connsiteY13085" fmla="*/ 2438568 h 4925968"/>
              <a:gd name="connsiteX13086" fmla="*/ 7098992 w 8014260"/>
              <a:gd name="connsiteY13086" fmla="*/ 2424303 h 4925968"/>
              <a:gd name="connsiteX13087" fmla="*/ 7121006 w 8014260"/>
              <a:gd name="connsiteY13087" fmla="*/ 2409559 h 4925968"/>
              <a:gd name="connsiteX13088" fmla="*/ 1705176 w 8014260"/>
              <a:gd name="connsiteY13088" fmla="*/ 2409010 h 4925968"/>
              <a:gd name="connsiteX13089" fmla="*/ 1715120 w 8014260"/>
              <a:gd name="connsiteY13089" fmla="*/ 2415937 h 4925968"/>
              <a:gd name="connsiteX13090" fmla="*/ 1708058 w 8014260"/>
              <a:gd name="connsiteY13090" fmla="*/ 2419846 h 4925968"/>
              <a:gd name="connsiteX13091" fmla="*/ 1700032 w 8014260"/>
              <a:gd name="connsiteY13091" fmla="*/ 2414222 h 4925968"/>
              <a:gd name="connsiteX13092" fmla="*/ 1705176 w 8014260"/>
              <a:gd name="connsiteY13092" fmla="*/ 2409010 h 4925968"/>
              <a:gd name="connsiteX13093" fmla="*/ 7253365 w 8014260"/>
              <a:gd name="connsiteY13093" fmla="*/ 2408393 h 4925968"/>
              <a:gd name="connsiteX13094" fmla="*/ 7282580 w 8014260"/>
              <a:gd name="connsiteY13094" fmla="*/ 2424166 h 4925968"/>
              <a:gd name="connsiteX13095" fmla="*/ 7264955 w 8014260"/>
              <a:gd name="connsiteY13095" fmla="*/ 2440076 h 4925968"/>
              <a:gd name="connsiteX13096" fmla="*/ 7235877 w 8014260"/>
              <a:gd name="connsiteY13096" fmla="*/ 2424440 h 4925968"/>
              <a:gd name="connsiteX13097" fmla="*/ 7253365 w 8014260"/>
              <a:gd name="connsiteY13097" fmla="*/ 2408393 h 4925968"/>
              <a:gd name="connsiteX13098" fmla="*/ 7690014 w 8014260"/>
              <a:gd name="connsiteY13098" fmla="*/ 2407570 h 4925968"/>
              <a:gd name="connsiteX13099" fmla="*/ 7670058 w 8014260"/>
              <a:gd name="connsiteY13099" fmla="*/ 2481431 h 4925968"/>
              <a:gd name="connsiteX13100" fmla="*/ 7639608 w 8014260"/>
              <a:gd name="connsiteY13100" fmla="*/ 2545073 h 4925968"/>
              <a:gd name="connsiteX13101" fmla="*/ 7661416 w 8014260"/>
              <a:gd name="connsiteY13101" fmla="*/ 2466549 h 4925968"/>
              <a:gd name="connsiteX13102" fmla="*/ 7690014 w 8014260"/>
              <a:gd name="connsiteY13102" fmla="*/ 2407570 h 4925968"/>
              <a:gd name="connsiteX13103" fmla="*/ 6569005 w 8014260"/>
              <a:gd name="connsiteY13103" fmla="*/ 2406138 h 4925968"/>
              <a:gd name="connsiteX13104" fmla="*/ 6577989 w 8014260"/>
              <a:gd name="connsiteY13104" fmla="*/ 2410656 h 4925968"/>
              <a:gd name="connsiteX13105" fmla="*/ 6559335 w 8014260"/>
              <a:gd name="connsiteY13105" fmla="*/ 2423138 h 4925968"/>
              <a:gd name="connsiteX13106" fmla="*/ 6533069 w 8014260"/>
              <a:gd name="connsiteY13106" fmla="*/ 2419366 h 4925968"/>
              <a:gd name="connsiteX13107" fmla="*/ 6551997 w 8014260"/>
              <a:gd name="connsiteY13107" fmla="*/ 2407021 h 4925968"/>
              <a:gd name="connsiteX13108" fmla="*/ 6569005 w 8014260"/>
              <a:gd name="connsiteY13108" fmla="*/ 2406138 h 4925968"/>
              <a:gd name="connsiteX13109" fmla="*/ 5951914 w 8014260"/>
              <a:gd name="connsiteY13109" fmla="*/ 2405366 h 4925968"/>
              <a:gd name="connsiteX13110" fmla="*/ 5957683 w 8014260"/>
              <a:gd name="connsiteY13110" fmla="*/ 2406404 h 4925968"/>
              <a:gd name="connsiteX13111" fmla="*/ 5941361 w 8014260"/>
              <a:gd name="connsiteY13111" fmla="*/ 2417171 h 4925968"/>
              <a:gd name="connsiteX13112" fmla="*/ 5924628 w 8014260"/>
              <a:gd name="connsiteY13112" fmla="*/ 2418748 h 4925968"/>
              <a:gd name="connsiteX13113" fmla="*/ 5939510 w 8014260"/>
              <a:gd name="connsiteY13113" fmla="*/ 2408804 h 4925968"/>
              <a:gd name="connsiteX13114" fmla="*/ 5951914 w 8014260"/>
              <a:gd name="connsiteY13114" fmla="*/ 2405366 h 4925968"/>
              <a:gd name="connsiteX13115" fmla="*/ 4946677 w 8014260"/>
              <a:gd name="connsiteY13115" fmla="*/ 2404895 h 4925968"/>
              <a:gd name="connsiteX13116" fmla="*/ 4959158 w 8014260"/>
              <a:gd name="connsiteY13116" fmla="*/ 2409079 h 4925968"/>
              <a:gd name="connsiteX13117" fmla="*/ 4947431 w 8014260"/>
              <a:gd name="connsiteY13117" fmla="*/ 2418748 h 4925968"/>
              <a:gd name="connsiteX13118" fmla="*/ 4934813 w 8014260"/>
              <a:gd name="connsiteY13118" fmla="*/ 2414565 h 4925968"/>
              <a:gd name="connsiteX13119" fmla="*/ 4946677 w 8014260"/>
              <a:gd name="connsiteY13119" fmla="*/ 2404895 h 4925968"/>
              <a:gd name="connsiteX13120" fmla="*/ 1311939 w 8014260"/>
              <a:gd name="connsiteY13120" fmla="*/ 2404003 h 4925968"/>
              <a:gd name="connsiteX13121" fmla="*/ 1325244 w 8014260"/>
              <a:gd name="connsiteY13121" fmla="*/ 2409353 h 4925968"/>
              <a:gd name="connsiteX13122" fmla="*/ 1313379 w 8014260"/>
              <a:gd name="connsiteY13122" fmla="*/ 2410999 h 4925968"/>
              <a:gd name="connsiteX13123" fmla="*/ 1306932 w 8014260"/>
              <a:gd name="connsiteY13123" fmla="*/ 2406610 h 4925968"/>
              <a:gd name="connsiteX13124" fmla="*/ 1311939 w 8014260"/>
              <a:gd name="connsiteY13124" fmla="*/ 2404003 h 4925968"/>
              <a:gd name="connsiteX13125" fmla="*/ 1506980 w 8014260"/>
              <a:gd name="connsiteY13125" fmla="*/ 2403044 h 4925968"/>
              <a:gd name="connsiteX13126" fmla="*/ 1516855 w 8014260"/>
              <a:gd name="connsiteY13126" fmla="*/ 2412508 h 4925968"/>
              <a:gd name="connsiteX13127" fmla="*/ 1511508 w 8014260"/>
              <a:gd name="connsiteY13127" fmla="*/ 2415251 h 4925968"/>
              <a:gd name="connsiteX13128" fmla="*/ 1503139 w 8014260"/>
              <a:gd name="connsiteY13128" fmla="*/ 2410382 h 4925968"/>
              <a:gd name="connsiteX13129" fmla="*/ 1506980 w 8014260"/>
              <a:gd name="connsiteY13129" fmla="*/ 2403044 h 4925968"/>
              <a:gd name="connsiteX13130" fmla="*/ 1900631 w 8014260"/>
              <a:gd name="connsiteY13130" fmla="*/ 2402907 h 4925968"/>
              <a:gd name="connsiteX13131" fmla="*/ 1915375 w 8014260"/>
              <a:gd name="connsiteY13131" fmla="*/ 2409971 h 4925968"/>
              <a:gd name="connsiteX13132" fmla="*/ 1904812 w 8014260"/>
              <a:gd name="connsiteY13132" fmla="*/ 2411822 h 4925968"/>
              <a:gd name="connsiteX13133" fmla="*/ 1896927 w 8014260"/>
              <a:gd name="connsiteY13133" fmla="*/ 2406199 h 4925968"/>
              <a:gd name="connsiteX13134" fmla="*/ 1900631 w 8014260"/>
              <a:gd name="connsiteY13134" fmla="*/ 2402907 h 4925968"/>
              <a:gd name="connsiteX13135" fmla="*/ 5152417 w 8014260"/>
              <a:gd name="connsiteY13135" fmla="*/ 2402426 h 4925968"/>
              <a:gd name="connsiteX13136" fmla="*/ 5168807 w 8014260"/>
              <a:gd name="connsiteY13136" fmla="*/ 2407570 h 4925968"/>
              <a:gd name="connsiteX13137" fmla="*/ 5157834 w 8014260"/>
              <a:gd name="connsiteY13137" fmla="*/ 2419160 h 4925968"/>
              <a:gd name="connsiteX13138" fmla="*/ 5144324 w 8014260"/>
              <a:gd name="connsiteY13138" fmla="*/ 2413194 h 4925968"/>
              <a:gd name="connsiteX13139" fmla="*/ 5152417 w 8014260"/>
              <a:gd name="connsiteY13139" fmla="*/ 2402426 h 4925968"/>
              <a:gd name="connsiteX13140" fmla="*/ 6766104 w 8014260"/>
              <a:gd name="connsiteY13140" fmla="*/ 2401603 h 4925968"/>
              <a:gd name="connsiteX13141" fmla="*/ 6793399 w 8014260"/>
              <a:gd name="connsiteY13141" fmla="*/ 2409902 h 4925968"/>
              <a:gd name="connsiteX13142" fmla="*/ 6773442 w 8014260"/>
              <a:gd name="connsiteY13142" fmla="*/ 2423343 h 4925968"/>
              <a:gd name="connsiteX13143" fmla="*/ 6747793 w 8014260"/>
              <a:gd name="connsiteY13143" fmla="*/ 2415457 h 4925968"/>
              <a:gd name="connsiteX13144" fmla="*/ 6766104 w 8014260"/>
              <a:gd name="connsiteY13144" fmla="*/ 2401603 h 4925968"/>
              <a:gd name="connsiteX13145" fmla="*/ 4589375 w 8014260"/>
              <a:gd name="connsiteY13145" fmla="*/ 2401398 h 4925968"/>
              <a:gd name="connsiteX13146" fmla="*/ 4582517 w 8014260"/>
              <a:gd name="connsiteY13146" fmla="*/ 2407433 h 4925968"/>
              <a:gd name="connsiteX13147" fmla="*/ 4570789 w 8014260"/>
              <a:gd name="connsiteY13147" fmla="*/ 2410107 h 4925968"/>
              <a:gd name="connsiteX13148" fmla="*/ 4578539 w 8014260"/>
              <a:gd name="connsiteY13148" fmla="*/ 2403318 h 4925968"/>
              <a:gd name="connsiteX13149" fmla="*/ 4589375 w 8014260"/>
              <a:gd name="connsiteY13149" fmla="*/ 2401398 h 4925968"/>
              <a:gd name="connsiteX13150" fmla="*/ 6188652 w 8014260"/>
              <a:gd name="connsiteY13150" fmla="*/ 2400600 h 4925968"/>
              <a:gd name="connsiteX13151" fmla="*/ 6195175 w 8014260"/>
              <a:gd name="connsiteY13151" fmla="*/ 2401946 h 4925968"/>
              <a:gd name="connsiteX13152" fmla="*/ 6177482 w 8014260"/>
              <a:gd name="connsiteY13152" fmla="*/ 2411616 h 4925968"/>
              <a:gd name="connsiteX13153" fmla="*/ 6155948 w 8014260"/>
              <a:gd name="connsiteY13153" fmla="*/ 2413605 h 4925968"/>
              <a:gd name="connsiteX13154" fmla="*/ 6173847 w 8014260"/>
              <a:gd name="connsiteY13154" fmla="*/ 2403935 h 4925968"/>
              <a:gd name="connsiteX13155" fmla="*/ 6188652 w 8014260"/>
              <a:gd name="connsiteY13155" fmla="*/ 2400600 h 4925968"/>
              <a:gd name="connsiteX13156" fmla="*/ 6491125 w 8014260"/>
              <a:gd name="connsiteY13156" fmla="*/ 2396040 h 4925968"/>
              <a:gd name="connsiteX13157" fmla="*/ 6500632 w 8014260"/>
              <a:gd name="connsiteY13157" fmla="*/ 2399547 h 4925968"/>
              <a:gd name="connsiteX13158" fmla="*/ 6481703 w 8014260"/>
              <a:gd name="connsiteY13158" fmla="*/ 2411479 h 4925968"/>
              <a:gd name="connsiteX13159" fmla="*/ 6457563 w 8014260"/>
              <a:gd name="connsiteY13159" fmla="*/ 2409696 h 4925968"/>
              <a:gd name="connsiteX13160" fmla="*/ 6474571 w 8014260"/>
              <a:gd name="connsiteY13160" fmla="*/ 2397626 h 4925968"/>
              <a:gd name="connsiteX13161" fmla="*/ 6491125 w 8014260"/>
              <a:gd name="connsiteY13161" fmla="*/ 2396040 h 4925968"/>
              <a:gd name="connsiteX13162" fmla="*/ 6031202 w 8014260"/>
              <a:gd name="connsiteY13162" fmla="*/ 2395225 h 4925968"/>
              <a:gd name="connsiteX13163" fmla="*/ 6016114 w 8014260"/>
              <a:gd name="connsiteY13163" fmla="*/ 2405581 h 4925968"/>
              <a:gd name="connsiteX13164" fmla="*/ 5997597 w 8014260"/>
              <a:gd name="connsiteY13164" fmla="*/ 2408324 h 4925968"/>
              <a:gd name="connsiteX13165" fmla="*/ 6012891 w 8014260"/>
              <a:gd name="connsiteY13165" fmla="*/ 2397763 h 4925968"/>
              <a:gd name="connsiteX13166" fmla="*/ 6031202 w 8014260"/>
              <a:gd name="connsiteY13166" fmla="*/ 2395225 h 4925968"/>
              <a:gd name="connsiteX13167" fmla="*/ 1179923 w 8014260"/>
              <a:gd name="connsiteY13167" fmla="*/ 2395157 h 4925968"/>
              <a:gd name="connsiteX13168" fmla="*/ 1186849 w 8014260"/>
              <a:gd name="connsiteY13168" fmla="*/ 2397832 h 4925968"/>
              <a:gd name="connsiteX13169" fmla="*/ 1181090 w 8014260"/>
              <a:gd name="connsiteY13169" fmla="*/ 2401123 h 4925968"/>
              <a:gd name="connsiteX13170" fmla="*/ 1172447 w 8014260"/>
              <a:gd name="connsiteY13170" fmla="*/ 2397077 h 4925968"/>
              <a:gd name="connsiteX13171" fmla="*/ 1179923 w 8014260"/>
              <a:gd name="connsiteY13171" fmla="*/ 2395157 h 4925968"/>
              <a:gd name="connsiteX13172" fmla="*/ 6261930 w 8014260"/>
              <a:gd name="connsiteY13172" fmla="*/ 2394025 h 4925968"/>
              <a:gd name="connsiteX13173" fmla="*/ 6270545 w 8014260"/>
              <a:gd name="connsiteY13173" fmla="*/ 2395088 h 4925968"/>
              <a:gd name="connsiteX13174" fmla="*/ 6253606 w 8014260"/>
              <a:gd name="connsiteY13174" fmla="*/ 2405512 h 4925968"/>
              <a:gd name="connsiteX13175" fmla="*/ 6231249 w 8014260"/>
              <a:gd name="connsiteY13175" fmla="*/ 2406884 h 4925968"/>
              <a:gd name="connsiteX13176" fmla="*/ 6246886 w 8014260"/>
              <a:gd name="connsiteY13176" fmla="*/ 2397283 h 4925968"/>
              <a:gd name="connsiteX13177" fmla="*/ 6261930 w 8014260"/>
              <a:gd name="connsiteY13177" fmla="*/ 2394025 h 4925968"/>
              <a:gd name="connsiteX13178" fmla="*/ 867950 w 8014260"/>
              <a:gd name="connsiteY13178" fmla="*/ 2393854 h 4925968"/>
              <a:gd name="connsiteX13179" fmla="*/ 864041 w 8014260"/>
              <a:gd name="connsiteY13179" fmla="*/ 2396666 h 4925968"/>
              <a:gd name="connsiteX13180" fmla="*/ 862395 w 8014260"/>
              <a:gd name="connsiteY13180" fmla="*/ 2397283 h 4925968"/>
              <a:gd name="connsiteX13181" fmla="*/ 866511 w 8014260"/>
              <a:gd name="connsiteY13181" fmla="*/ 2394334 h 4925968"/>
              <a:gd name="connsiteX13182" fmla="*/ 867950 w 8014260"/>
              <a:gd name="connsiteY13182" fmla="*/ 2393854 h 4925968"/>
              <a:gd name="connsiteX13183" fmla="*/ 7408193 w 8014260"/>
              <a:gd name="connsiteY13183" fmla="*/ 2392756 h 4925968"/>
              <a:gd name="connsiteX13184" fmla="*/ 7416380 w 8014260"/>
              <a:gd name="connsiteY13184" fmla="*/ 2398928 h 4925968"/>
              <a:gd name="connsiteX13185" fmla="*/ 7395669 w 8014260"/>
              <a:gd name="connsiteY13185" fmla="*/ 2430133 h 4925968"/>
              <a:gd name="connsiteX13186" fmla="*/ 7371323 w 8014260"/>
              <a:gd name="connsiteY13186" fmla="*/ 2423206 h 4925968"/>
              <a:gd name="connsiteX13187" fmla="*/ 7392240 w 8014260"/>
              <a:gd name="connsiteY13187" fmla="*/ 2397077 h 4925968"/>
              <a:gd name="connsiteX13188" fmla="*/ 7408193 w 8014260"/>
              <a:gd name="connsiteY13188" fmla="*/ 2392756 h 4925968"/>
              <a:gd name="connsiteX13189" fmla="*/ 4661796 w 8014260"/>
              <a:gd name="connsiteY13189" fmla="*/ 2391385 h 4925968"/>
              <a:gd name="connsiteX13190" fmla="*/ 4653292 w 8014260"/>
              <a:gd name="connsiteY13190" fmla="*/ 2398792 h 4925968"/>
              <a:gd name="connsiteX13191" fmla="*/ 4643691 w 8014260"/>
              <a:gd name="connsiteY13191" fmla="*/ 2400232 h 4925968"/>
              <a:gd name="connsiteX13192" fmla="*/ 4650618 w 8014260"/>
              <a:gd name="connsiteY13192" fmla="*/ 2393168 h 4925968"/>
              <a:gd name="connsiteX13193" fmla="*/ 4661796 w 8014260"/>
              <a:gd name="connsiteY13193" fmla="*/ 2391385 h 4925968"/>
              <a:gd name="connsiteX13194" fmla="*/ 6416114 w 8014260"/>
              <a:gd name="connsiteY13194" fmla="*/ 2391008 h 4925968"/>
              <a:gd name="connsiteX13195" fmla="*/ 6423410 w 8014260"/>
              <a:gd name="connsiteY13195" fmla="*/ 2394540 h 4925968"/>
              <a:gd name="connsiteX13196" fmla="*/ 6403384 w 8014260"/>
              <a:gd name="connsiteY13196" fmla="*/ 2405444 h 4925968"/>
              <a:gd name="connsiteX13197" fmla="*/ 6380890 w 8014260"/>
              <a:gd name="connsiteY13197" fmla="*/ 2403867 h 4925968"/>
              <a:gd name="connsiteX13198" fmla="*/ 6399818 w 8014260"/>
              <a:gd name="connsiteY13198" fmla="*/ 2392825 h 4925968"/>
              <a:gd name="connsiteX13199" fmla="*/ 6416114 w 8014260"/>
              <a:gd name="connsiteY13199" fmla="*/ 2391008 h 4925968"/>
              <a:gd name="connsiteX13200" fmla="*/ 4870827 w 8014260"/>
              <a:gd name="connsiteY13200" fmla="*/ 2390562 h 4925968"/>
              <a:gd name="connsiteX13201" fmla="*/ 4883652 w 8014260"/>
              <a:gd name="connsiteY13201" fmla="*/ 2392345 h 4925968"/>
              <a:gd name="connsiteX13202" fmla="*/ 4875697 w 8014260"/>
              <a:gd name="connsiteY13202" fmla="*/ 2400711 h 4925968"/>
              <a:gd name="connsiteX13203" fmla="*/ 4861775 w 8014260"/>
              <a:gd name="connsiteY13203" fmla="*/ 2399888 h 4925968"/>
              <a:gd name="connsiteX13204" fmla="*/ 4870827 w 8014260"/>
              <a:gd name="connsiteY13204" fmla="*/ 2390562 h 4925968"/>
              <a:gd name="connsiteX13205" fmla="*/ 6338267 w 8014260"/>
              <a:gd name="connsiteY13205" fmla="*/ 2390477 h 4925968"/>
              <a:gd name="connsiteX13206" fmla="*/ 6347012 w 8014260"/>
              <a:gd name="connsiteY13206" fmla="*/ 2392071 h 4925968"/>
              <a:gd name="connsiteX13207" fmla="*/ 6329935 w 8014260"/>
              <a:gd name="connsiteY13207" fmla="*/ 2402769 h 4925968"/>
              <a:gd name="connsiteX13208" fmla="*/ 6305864 w 8014260"/>
              <a:gd name="connsiteY13208" fmla="*/ 2403867 h 4925968"/>
              <a:gd name="connsiteX13209" fmla="*/ 6322734 w 8014260"/>
              <a:gd name="connsiteY13209" fmla="*/ 2393305 h 4925968"/>
              <a:gd name="connsiteX13210" fmla="*/ 6338267 w 8014260"/>
              <a:gd name="connsiteY13210" fmla="*/ 2390477 h 4925968"/>
              <a:gd name="connsiteX13211" fmla="*/ 5497443 w 8014260"/>
              <a:gd name="connsiteY13211" fmla="*/ 2388436 h 4925968"/>
              <a:gd name="connsiteX13212" fmla="*/ 5512942 w 8014260"/>
              <a:gd name="connsiteY13212" fmla="*/ 2392894 h 4925968"/>
              <a:gd name="connsiteX13213" fmla="*/ 5501627 w 8014260"/>
              <a:gd name="connsiteY13213" fmla="*/ 2404964 h 4925968"/>
              <a:gd name="connsiteX13214" fmla="*/ 5487499 w 8014260"/>
              <a:gd name="connsiteY13214" fmla="*/ 2401604 h 4925968"/>
              <a:gd name="connsiteX13215" fmla="*/ 5497443 w 8014260"/>
              <a:gd name="connsiteY13215" fmla="*/ 2388436 h 4925968"/>
              <a:gd name="connsiteX13216" fmla="*/ 973083 w 8014260"/>
              <a:gd name="connsiteY13216" fmla="*/ 2387270 h 4925968"/>
              <a:gd name="connsiteX13217" fmla="*/ 962730 w 8014260"/>
              <a:gd name="connsiteY13217" fmla="*/ 2392482 h 4925968"/>
              <a:gd name="connsiteX13218" fmla="*/ 955186 w 8014260"/>
              <a:gd name="connsiteY13218" fmla="*/ 2395019 h 4925968"/>
              <a:gd name="connsiteX13219" fmla="*/ 958822 w 8014260"/>
              <a:gd name="connsiteY13219" fmla="*/ 2392550 h 4925968"/>
              <a:gd name="connsiteX13220" fmla="*/ 973083 w 8014260"/>
              <a:gd name="connsiteY13220" fmla="*/ 2387270 h 4925968"/>
              <a:gd name="connsiteX13221" fmla="*/ 6904431 w 8014260"/>
              <a:gd name="connsiteY13221" fmla="*/ 2384596 h 4925968"/>
              <a:gd name="connsiteX13222" fmla="*/ 6930216 w 8014260"/>
              <a:gd name="connsiteY13222" fmla="*/ 2394402 h 4925968"/>
              <a:gd name="connsiteX13223" fmla="*/ 6909231 w 8014260"/>
              <a:gd name="connsiteY13223" fmla="*/ 2409353 h 4925968"/>
              <a:gd name="connsiteX13224" fmla="*/ 6884817 w 8014260"/>
              <a:gd name="connsiteY13224" fmla="*/ 2398723 h 4925968"/>
              <a:gd name="connsiteX13225" fmla="*/ 6904431 w 8014260"/>
              <a:gd name="connsiteY13225" fmla="*/ 2384596 h 4925968"/>
              <a:gd name="connsiteX13226" fmla="*/ 4727770 w 8014260"/>
              <a:gd name="connsiteY13226" fmla="*/ 2384527 h 4925968"/>
              <a:gd name="connsiteX13227" fmla="*/ 4735177 w 8014260"/>
              <a:gd name="connsiteY13227" fmla="*/ 2385624 h 4925968"/>
              <a:gd name="connsiteX13228" fmla="*/ 4725713 w 8014260"/>
              <a:gd name="connsiteY13228" fmla="*/ 2392825 h 4925968"/>
              <a:gd name="connsiteX13229" fmla="*/ 4715357 w 8014260"/>
              <a:gd name="connsiteY13229" fmla="*/ 2393031 h 4925968"/>
              <a:gd name="connsiteX13230" fmla="*/ 4727770 w 8014260"/>
              <a:gd name="connsiteY13230" fmla="*/ 2384527 h 4925968"/>
              <a:gd name="connsiteX13231" fmla="*/ 5289851 w 8014260"/>
              <a:gd name="connsiteY13231" fmla="*/ 2384047 h 4925968"/>
              <a:gd name="connsiteX13232" fmla="*/ 5303635 w 8014260"/>
              <a:gd name="connsiteY13232" fmla="*/ 2389876 h 4925968"/>
              <a:gd name="connsiteX13233" fmla="*/ 5292663 w 8014260"/>
              <a:gd name="connsiteY13233" fmla="*/ 2401397 h 4925968"/>
              <a:gd name="connsiteX13234" fmla="*/ 5279152 w 8014260"/>
              <a:gd name="connsiteY13234" fmla="*/ 2395088 h 4925968"/>
              <a:gd name="connsiteX13235" fmla="*/ 5289851 w 8014260"/>
              <a:gd name="connsiteY13235" fmla="*/ 2384047 h 4925968"/>
              <a:gd name="connsiteX13236" fmla="*/ 6099645 w 8014260"/>
              <a:gd name="connsiteY13236" fmla="*/ 2382966 h 4925968"/>
              <a:gd name="connsiteX13237" fmla="*/ 6105953 w 8014260"/>
              <a:gd name="connsiteY13237" fmla="*/ 2383909 h 4925968"/>
              <a:gd name="connsiteX13238" fmla="*/ 6089769 w 8014260"/>
              <a:gd name="connsiteY13238" fmla="*/ 2394196 h 4925968"/>
              <a:gd name="connsiteX13239" fmla="*/ 6070840 w 8014260"/>
              <a:gd name="connsiteY13239" fmla="*/ 2397214 h 4925968"/>
              <a:gd name="connsiteX13240" fmla="*/ 6085723 w 8014260"/>
              <a:gd name="connsiteY13240" fmla="*/ 2387064 h 4925968"/>
              <a:gd name="connsiteX13241" fmla="*/ 6099645 w 8014260"/>
              <a:gd name="connsiteY13241" fmla="*/ 2382966 h 4925968"/>
              <a:gd name="connsiteX13242" fmla="*/ 4806243 w 8014260"/>
              <a:gd name="connsiteY13242" fmla="*/ 2382898 h 4925968"/>
              <a:gd name="connsiteX13243" fmla="*/ 4809449 w 8014260"/>
              <a:gd name="connsiteY13243" fmla="*/ 2385212 h 4925968"/>
              <a:gd name="connsiteX13244" fmla="*/ 4802522 w 8014260"/>
              <a:gd name="connsiteY13244" fmla="*/ 2392002 h 4925968"/>
              <a:gd name="connsiteX13245" fmla="*/ 4788875 w 8014260"/>
              <a:gd name="connsiteY13245" fmla="*/ 2392414 h 4925968"/>
              <a:gd name="connsiteX13246" fmla="*/ 4796967 w 8014260"/>
              <a:gd name="connsiteY13246" fmla="*/ 2384801 h 4925968"/>
              <a:gd name="connsiteX13247" fmla="*/ 4806243 w 8014260"/>
              <a:gd name="connsiteY13247" fmla="*/ 2382898 h 4925968"/>
              <a:gd name="connsiteX13248" fmla="*/ 6690735 w 8014260"/>
              <a:gd name="connsiteY13248" fmla="*/ 2381990 h 4925968"/>
              <a:gd name="connsiteX13249" fmla="*/ 6715218 w 8014260"/>
              <a:gd name="connsiteY13249" fmla="*/ 2388299 h 4925968"/>
              <a:gd name="connsiteX13250" fmla="*/ 6694713 w 8014260"/>
              <a:gd name="connsiteY13250" fmla="*/ 2401261 h 4925968"/>
              <a:gd name="connsiteX13251" fmla="*/ 6669955 w 8014260"/>
              <a:gd name="connsiteY13251" fmla="*/ 2394883 h 4925968"/>
              <a:gd name="connsiteX13252" fmla="*/ 6690735 w 8014260"/>
              <a:gd name="connsiteY13252" fmla="*/ 2381990 h 4925968"/>
              <a:gd name="connsiteX13253" fmla="*/ 955391 w 8014260"/>
              <a:gd name="connsiteY13253" fmla="*/ 2380069 h 4925968"/>
              <a:gd name="connsiteX13254" fmla="*/ 948876 w 8014260"/>
              <a:gd name="connsiteY13254" fmla="*/ 2383498 h 4925968"/>
              <a:gd name="connsiteX13255" fmla="*/ 944556 w 8014260"/>
              <a:gd name="connsiteY13255" fmla="*/ 2385076 h 4925968"/>
              <a:gd name="connsiteX13256" fmla="*/ 949218 w 8014260"/>
              <a:gd name="connsiteY13256" fmla="*/ 2382470 h 4925968"/>
              <a:gd name="connsiteX13257" fmla="*/ 955391 w 8014260"/>
              <a:gd name="connsiteY13257" fmla="*/ 2380069 h 4925968"/>
              <a:gd name="connsiteX13258" fmla="*/ 1568361 w 8014260"/>
              <a:gd name="connsiteY13258" fmla="*/ 2378149 h 4925968"/>
              <a:gd name="connsiteX13259" fmla="*/ 1576384 w 8014260"/>
              <a:gd name="connsiteY13259" fmla="*/ 2382813 h 4925968"/>
              <a:gd name="connsiteX13260" fmla="*/ 1570965 w 8014260"/>
              <a:gd name="connsiteY13260" fmla="*/ 2386996 h 4925968"/>
              <a:gd name="connsiteX13261" fmla="*/ 1561364 w 8014260"/>
              <a:gd name="connsiteY13261" fmla="*/ 2381030 h 4925968"/>
              <a:gd name="connsiteX13262" fmla="*/ 1568361 w 8014260"/>
              <a:gd name="connsiteY13262" fmla="*/ 2378149 h 4925968"/>
              <a:gd name="connsiteX13263" fmla="*/ 1372220 w 8014260"/>
              <a:gd name="connsiteY13263" fmla="*/ 2377806 h 4925968"/>
              <a:gd name="connsiteX13264" fmla="*/ 1381340 w 8014260"/>
              <a:gd name="connsiteY13264" fmla="*/ 2383429 h 4925968"/>
              <a:gd name="connsiteX13265" fmla="*/ 1375306 w 8014260"/>
              <a:gd name="connsiteY13265" fmla="*/ 2386927 h 4925968"/>
              <a:gd name="connsiteX13266" fmla="*/ 1367213 w 8014260"/>
              <a:gd name="connsiteY13266" fmla="*/ 2382950 h 4925968"/>
              <a:gd name="connsiteX13267" fmla="*/ 1372220 w 8014260"/>
              <a:gd name="connsiteY13267" fmla="*/ 2377806 h 4925968"/>
              <a:gd name="connsiteX13268" fmla="*/ 3455953 w 8014260"/>
              <a:gd name="connsiteY13268" fmla="*/ 2376983 h 4925968"/>
              <a:gd name="connsiteX13269" fmla="*/ 3463771 w 8014260"/>
              <a:gd name="connsiteY13269" fmla="*/ 2384732 h 4925968"/>
              <a:gd name="connsiteX13270" fmla="*/ 3459862 w 8014260"/>
              <a:gd name="connsiteY13270" fmla="*/ 2398860 h 4925968"/>
              <a:gd name="connsiteX13271" fmla="*/ 3453347 w 8014260"/>
              <a:gd name="connsiteY13271" fmla="*/ 2389808 h 4925968"/>
              <a:gd name="connsiteX13272" fmla="*/ 3455953 w 8014260"/>
              <a:gd name="connsiteY13272" fmla="*/ 2376983 h 4925968"/>
              <a:gd name="connsiteX13273" fmla="*/ 1039402 w 8014260"/>
              <a:gd name="connsiteY13273" fmla="*/ 2376914 h 4925968"/>
              <a:gd name="connsiteX13274" fmla="*/ 1033023 w 8014260"/>
              <a:gd name="connsiteY13274" fmla="*/ 2380823 h 4925968"/>
              <a:gd name="connsiteX13275" fmla="*/ 1026714 w 8014260"/>
              <a:gd name="connsiteY13275" fmla="*/ 2380549 h 4925968"/>
              <a:gd name="connsiteX13276" fmla="*/ 1031583 w 8014260"/>
              <a:gd name="connsiteY13276" fmla="*/ 2377531 h 4925968"/>
              <a:gd name="connsiteX13277" fmla="*/ 1039402 w 8014260"/>
              <a:gd name="connsiteY13277" fmla="*/ 2376914 h 4925968"/>
              <a:gd name="connsiteX13278" fmla="*/ 1105787 w 8014260"/>
              <a:gd name="connsiteY13278" fmla="*/ 2376572 h 4925968"/>
              <a:gd name="connsiteX13279" fmla="*/ 1112577 w 8014260"/>
              <a:gd name="connsiteY13279" fmla="*/ 2379658 h 4925968"/>
              <a:gd name="connsiteX13280" fmla="*/ 1105512 w 8014260"/>
              <a:gd name="connsiteY13280" fmla="*/ 2382264 h 4925968"/>
              <a:gd name="connsiteX13281" fmla="*/ 1098586 w 8014260"/>
              <a:gd name="connsiteY13281" fmla="*/ 2381441 h 4925968"/>
              <a:gd name="connsiteX13282" fmla="*/ 1105787 w 8014260"/>
              <a:gd name="connsiteY13282" fmla="*/ 2376572 h 4925968"/>
              <a:gd name="connsiteX13283" fmla="*/ 1764155 w 8014260"/>
              <a:gd name="connsiteY13283" fmla="*/ 2375474 h 4925968"/>
              <a:gd name="connsiteX13284" fmla="*/ 1774716 w 8014260"/>
              <a:gd name="connsiteY13284" fmla="*/ 2379589 h 4925968"/>
              <a:gd name="connsiteX13285" fmla="*/ 1769094 w 8014260"/>
              <a:gd name="connsiteY13285" fmla="*/ 2383293 h 4925968"/>
              <a:gd name="connsiteX13286" fmla="*/ 1760932 w 8014260"/>
              <a:gd name="connsiteY13286" fmla="*/ 2378560 h 4925968"/>
              <a:gd name="connsiteX13287" fmla="*/ 1764155 w 8014260"/>
              <a:gd name="connsiteY13287" fmla="*/ 2375474 h 4925968"/>
              <a:gd name="connsiteX13288" fmla="*/ 4285840 w 8014260"/>
              <a:gd name="connsiteY13288" fmla="*/ 2374446 h 4925968"/>
              <a:gd name="connsiteX13289" fmla="*/ 4292835 w 8014260"/>
              <a:gd name="connsiteY13289" fmla="*/ 2383362 h 4925968"/>
              <a:gd name="connsiteX13290" fmla="*/ 4284949 w 8014260"/>
              <a:gd name="connsiteY13290" fmla="*/ 2394334 h 4925968"/>
              <a:gd name="connsiteX13291" fmla="*/ 4279942 w 8014260"/>
              <a:gd name="connsiteY13291" fmla="*/ 2386996 h 4925968"/>
              <a:gd name="connsiteX13292" fmla="*/ 4285840 w 8014260"/>
              <a:gd name="connsiteY13292" fmla="*/ 2374446 h 4925968"/>
              <a:gd name="connsiteX13293" fmla="*/ 3593045 w 8014260"/>
              <a:gd name="connsiteY13293" fmla="*/ 2373829 h 4925968"/>
              <a:gd name="connsiteX13294" fmla="*/ 3603881 w 8014260"/>
              <a:gd name="connsiteY13294" fmla="*/ 2384870 h 4925968"/>
              <a:gd name="connsiteX13295" fmla="*/ 3595857 w 8014260"/>
              <a:gd name="connsiteY13295" fmla="*/ 2394197 h 4925968"/>
              <a:gd name="connsiteX13296" fmla="*/ 3589342 w 8014260"/>
              <a:gd name="connsiteY13296" fmla="*/ 2385830 h 4925968"/>
              <a:gd name="connsiteX13297" fmla="*/ 3593045 w 8014260"/>
              <a:gd name="connsiteY13297" fmla="*/ 2373829 h 4925968"/>
              <a:gd name="connsiteX13298" fmla="*/ 5079928 w 8014260"/>
              <a:gd name="connsiteY13298" fmla="*/ 2372937 h 4925968"/>
              <a:gd name="connsiteX13299" fmla="*/ 5093507 w 8014260"/>
              <a:gd name="connsiteY13299" fmla="*/ 2377189 h 4925968"/>
              <a:gd name="connsiteX13300" fmla="*/ 5083083 w 8014260"/>
              <a:gd name="connsiteY13300" fmla="*/ 2386790 h 4925968"/>
              <a:gd name="connsiteX13301" fmla="*/ 5069367 w 8014260"/>
              <a:gd name="connsiteY13301" fmla="*/ 2382538 h 4925968"/>
              <a:gd name="connsiteX13302" fmla="*/ 5079928 w 8014260"/>
              <a:gd name="connsiteY13302" fmla="*/ 2372937 h 4925968"/>
              <a:gd name="connsiteX13303" fmla="*/ 5853167 w 8014260"/>
              <a:gd name="connsiteY13303" fmla="*/ 2372594 h 4925968"/>
              <a:gd name="connsiteX13304" fmla="*/ 5868872 w 8014260"/>
              <a:gd name="connsiteY13304" fmla="*/ 2372731 h 4925968"/>
              <a:gd name="connsiteX13305" fmla="*/ 5853853 w 8014260"/>
              <a:gd name="connsiteY13305" fmla="*/ 2384665 h 4925968"/>
              <a:gd name="connsiteX13306" fmla="*/ 5839520 w 8014260"/>
              <a:gd name="connsiteY13306" fmla="*/ 2383567 h 4925968"/>
              <a:gd name="connsiteX13307" fmla="*/ 5853167 w 8014260"/>
              <a:gd name="connsiteY13307" fmla="*/ 2372594 h 4925968"/>
              <a:gd name="connsiteX13308" fmla="*/ 6173719 w 8014260"/>
              <a:gd name="connsiteY13308" fmla="*/ 2372037 h 4925968"/>
              <a:gd name="connsiteX13309" fmla="*/ 6180774 w 8014260"/>
              <a:gd name="connsiteY13309" fmla="*/ 2372800 h 4925968"/>
              <a:gd name="connsiteX13310" fmla="*/ 6163767 w 8014260"/>
              <a:gd name="connsiteY13310" fmla="*/ 2383773 h 4925968"/>
              <a:gd name="connsiteX13311" fmla="*/ 6144907 w 8014260"/>
              <a:gd name="connsiteY13311" fmla="*/ 2386310 h 4925968"/>
              <a:gd name="connsiteX13312" fmla="*/ 6159926 w 8014260"/>
              <a:gd name="connsiteY13312" fmla="*/ 2375749 h 4925968"/>
              <a:gd name="connsiteX13313" fmla="*/ 6173719 w 8014260"/>
              <a:gd name="connsiteY13313" fmla="*/ 2372037 h 4925968"/>
              <a:gd name="connsiteX13314" fmla="*/ 7040905 w 8014260"/>
              <a:gd name="connsiteY13314" fmla="*/ 2371702 h 4925968"/>
              <a:gd name="connsiteX13315" fmla="*/ 7066827 w 8014260"/>
              <a:gd name="connsiteY13315" fmla="*/ 2383498 h 4925968"/>
              <a:gd name="connsiteX13316" fmla="*/ 7048928 w 8014260"/>
              <a:gd name="connsiteY13316" fmla="*/ 2398997 h 4925968"/>
              <a:gd name="connsiteX13317" fmla="*/ 7022045 w 8014260"/>
              <a:gd name="connsiteY13317" fmla="*/ 2388093 h 4925968"/>
              <a:gd name="connsiteX13318" fmla="*/ 7040905 w 8014260"/>
              <a:gd name="connsiteY13318" fmla="*/ 2371702 h 4925968"/>
              <a:gd name="connsiteX13319" fmla="*/ 5794257 w 8014260"/>
              <a:gd name="connsiteY13319" fmla="*/ 2371017 h 4925968"/>
              <a:gd name="connsiteX13320" fmla="*/ 5783353 w 8014260"/>
              <a:gd name="connsiteY13320" fmla="*/ 2383636 h 4925968"/>
              <a:gd name="connsiteX13321" fmla="*/ 5767237 w 8014260"/>
              <a:gd name="connsiteY13321" fmla="*/ 2384253 h 4925968"/>
              <a:gd name="connsiteX13322" fmla="*/ 5778347 w 8014260"/>
              <a:gd name="connsiteY13322" fmla="*/ 2371360 h 4925968"/>
              <a:gd name="connsiteX13323" fmla="*/ 5794257 w 8014260"/>
              <a:gd name="connsiteY13323" fmla="*/ 2371017 h 4925968"/>
              <a:gd name="connsiteX13324" fmla="*/ 1238009 w 8014260"/>
              <a:gd name="connsiteY13324" fmla="*/ 2368274 h 4925968"/>
              <a:gd name="connsiteX13325" fmla="*/ 1247063 w 8014260"/>
              <a:gd name="connsiteY13325" fmla="*/ 2372389 h 4925968"/>
              <a:gd name="connsiteX13326" fmla="*/ 1240889 w 8014260"/>
              <a:gd name="connsiteY13326" fmla="*/ 2374034 h 4925968"/>
              <a:gd name="connsiteX13327" fmla="*/ 1232042 w 8014260"/>
              <a:gd name="connsiteY13327" fmla="*/ 2370880 h 4925968"/>
              <a:gd name="connsiteX13328" fmla="*/ 1238009 w 8014260"/>
              <a:gd name="connsiteY13328" fmla="*/ 2368274 h 4925968"/>
              <a:gd name="connsiteX13329" fmla="*/ 7488458 w 8014260"/>
              <a:gd name="connsiteY13329" fmla="*/ 2367862 h 4925968"/>
              <a:gd name="connsiteX13330" fmla="*/ 7471793 w 8014260"/>
              <a:gd name="connsiteY13330" fmla="*/ 2410588 h 4925968"/>
              <a:gd name="connsiteX13331" fmla="*/ 7445390 w 8014260"/>
              <a:gd name="connsiteY13331" fmla="*/ 2424852 h 4925968"/>
              <a:gd name="connsiteX13332" fmla="*/ 7462741 w 8014260"/>
              <a:gd name="connsiteY13332" fmla="*/ 2385419 h 4925968"/>
              <a:gd name="connsiteX13333" fmla="*/ 7488458 w 8014260"/>
              <a:gd name="connsiteY13333" fmla="*/ 2367862 h 4925968"/>
              <a:gd name="connsiteX13334" fmla="*/ 5942664 w 8014260"/>
              <a:gd name="connsiteY13334" fmla="*/ 2367588 h 4925968"/>
              <a:gd name="connsiteX13335" fmla="*/ 5930251 w 8014260"/>
              <a:gd name="connsiteY13335" fmla="*/ 2379041 h 4925968"/>
              <a:gd name="connsiteX13336" fmla="*/ 5912763 w 8014260"/>
              <a:gd name="connsiteY13336" fmla="*/ 2381441 h 4925968"/>
              <a:gd name="connsiteX13337" fmla="*/ 5925999 w 8014260"/>
              <a:gd name="connsiteY13337" fmla="*/ 2369097 h 4925968"/>
              <a:gd name="connsiteX13338" fmla="*/ 5942664 w 8014260"/>
              <a:gd name="connsiteY13338" fmla="*/ 2367588 h 4925968"/>
              <a:gd name="connsiteX13339" fmla="*/ 6629064 w 8014260"/>
              <a:gd name="connsiteY13339" fmla="*/ 2367219 h 4925968"/>
              <a:gd name="connsiteX13340" fmla="*/ 6637517 w 8014260"/>
              <a:gd name="connsiteY13340" fmla="*/ 2372045 h 4925968"/>
              <a:gd name="connsiteX13341" fmla="*/ 6616943 w 8014260"/>
              <a:gd name="connsiteY13341" fmla="*/ 2384801 h 4925968"/>
              <a:gd name="connsiteX13342" fmla="*/ 6593763 w 8014260"/>
              <a:gd name="connsiteY13342" fmla="*/ 2379795 h 4925968"/>
              <a:gd name="connsiteX13343" fmla="*/ 6612691 w 8014260"/>
              <a:gd name="connsiteY13343" fmla="*/ 2367793 h 4925968"/>
              <a:gd name="connsiteX13344" fmla="*/ 6629064 w 8014260"/>
              <a:gd name="connsiteY13344" fmla="*/ 2367219 h 4925968"/>
              <a:gd name="connsiteX13345" fmla="*/ 4072762 w 8014260"/>
              <a:gd name="connsiteY13345" fmla="*/ 2367039 h 4925968"/>
              <a:gd name="connsiteX13346" fmla="*/ 4081814 w 8014260"/>
              <a:gd name="connsiteY13346" fmla="*/ 2373348 h 4925968"/>
              <a:gd name="connsiteX13347" fmla="*/ 4077562 w 8014260"/>
              <a:gd name="connsiteY13347" fmla="*/ 2386584 h 4925968"/>
              <a:gd name="connsiteX13348" fmla="*/ 4070293 w 8014260"/>
              <a:gd name="connsiteY13348" fmla="*/ 2378972 h 4925968"/>
              <a:gd name="connsiteX13349" fmla="*/ 4072762 w 8014260"/>
              <a:gd name="connsiteY13349" fmla="*/ 2367039 h 4925968"/>
              <a:gd name="connsiteX13350" fmla="*/ 7887456 w 8014260"/>
              <a:gd name="connsiteY13350" fmla="*/ 2366765 h 4925968"/>
              <a:gd name="connsiteX13351" fmla="*/ 7854537 w 8014260"/>
              <a:gd name="connsiteY13351" fmla="*/ 2431984 h 4925968"/>
              <a:gd name="connsiteX13352" fmla="*/ 7811332 w 8014260"/>
              <a:gd name="connsiteY13352" fmla="*/ 2498370 h 4925968"/>
              <a:gd name="connsiteX13353" fmla="*/ 7842879 w 8014260"/>
              <a:gd name="connsiteY13353" fmla="*/ 2426704 h 4925968"/>
              <a:gd name="connsiteX13354" fmla="*/ 7887456 w 8014260"/>
              <a:gd name="connsiteY13354" fmla="*/ 2366765 h 4925968"/>
              <a:gd name="connsiteX13355" fmla="*/ 940028 w 8014260"/>
              <a:gd name="connsiteY13355" fmla="*/ 2364502 h 4925968"/>
              <a:gd name="connsiteX13356" fmla="*/ 938176 w 8014260"/>
              <a:gd name="connsiteY13356" fmla="*/ 2366697 h 4925968"/>
              <a:gd name="connsiteX13357" fmla="*/ 933169 w 8014260"/>
              <a:gd name="connsiteY13357" fmla="*/ 2368754 h 4925968"/>
              <a:gd name="connsiteX13358" fmla="*/ 934336 w 8014260"/>
              <a:gd name="connsiteY13358" fmla="*/ 2367176 h 4925968"/>
              <a:gd name="connsiteX13359" fmla="*/ 940028 w 8014260"/>
              <a:gd name="connsiteY13359" fmla="*/ 2364502 h 4925968"/>
              <a:gd name="connsiteX13360" fmla="*/ 7176281 w 8014260"/>
              <a:gd name="connsiteY13360" fmla="*/ 2363473 h 4925968"/>
              <a:gd name="connsiteX13361" fmla="*/ 7202959 w 8014260"/>
              <a:gd name="connsiteY13361" fmla="*/ 2376983 h 4925968"/>
              <a:gd name="connsiteX13362" fmla="*/ 7183619 w 8014260"/>
              <a:gd name="connsiteY13362" fmla="*/ 2393785 h 4925968"/>
              <a:gd name="connsiteX13363" fmla="*/ 7158039 w 8014260"/>
              <a:gd name="connsiteY13363" fmla="*/ 2379521 h 4925968"/>
              <a:gd name="connsiteX13364" fmla="*/ 7176281 w 8014260"/>
              <a:gd name="connsiteY13364" fmla="*/ 2363473 h 4925968"/>
              <a:gd name="connsiteX13365" fmla="*/ 5705858 w 8014260"/>
              <a:gd name="connsiteY13365" fmla="*/ 2363404 h 4925968"/>
              <a:gd name="connsiteX13366" fmla="*/ 5721082 w 8014260"/>
              <a:gd name="connsiteY13366" fmla="*/ 2365118 h 4925968"/>
              <a:gd name="connsiteX13367" fmla="*/ 5709355 w 8014260"/>
              <a:gd name="connsiteY13367" fmla="*/ 2377463 h 4925968"/>
              <a:gd name="connsiteX13368" fmla="*/ 5694336 w 8014260"/>
              <a:gd name="connsiteY13368" fmla="*/ 2375680 h 4925968"/>
              <a:gd name="connsiteX13369" fmla="*/ 5705858 w 8014260"/>
              <a:gd name="connsiteY13369" fmla="*/ 2363404 h 4925968"/>
              <a:gd name="connsiteX13370" fmla="*/ 6248814 w 8014260"/>
              <a:gd name="connsiteY13370" fmla="*/ 2362710 h 4925968"/>
              <a:gd name="connsiteX13371" fmla="*/ 6255527 w 8014260"/>
              <a:gd name="connsiteY13371" fmla="*/ 2364022 h 4925968"/>
              <a:gd name="connsiteX13372" fmla="*/ 6238519 w 8014260"/>
              <a:gd name="connsiteY13372" fmla="*/ 2374857 h 4925968"/>
              <a:gd name="connsiteX13373" fmla="*/ 6218082 w 8014260"/>
              <a:gd name="connsiteY13373" fmla="*/ 2376915 h 4925968"/>
              <a:gd name="connsiteX13374" fmla="*/ 6235364 w 8014260"/>
              <a:gd name="connsiteY13374" fmla="*/ 2365873 h 4925968"/>
              <a:gd name="connsiteX13375" fmla="*/ 6248814 w 8014260"/>
              <a:gd name="connsiteY13375" fmla="*/ 2362710 h 4925968"/>
              <a:gd name="connsiteX13376" fmla="*/ 7313579 w 8014260"/>
              <a:gd name="connsiteY13376" fmla="*/ 2360867 h 4925968"/>
              <a:gd name="connsiteX13377" fmla="*/ 7339228 w 8014260"/>
              <a:gd name="connsiteY13377" fmla="*/ 2377806 h 4925968"/>
              <a:gd name="connsiteX13378" fmla="*/ 7320985 w 8014260"/>
              <a:gd name="connsiteY13378" fmla="*/ 2394060 h 4925968"/>
              <a:gd name="connsiteX13379" fmla="*/ 7294445 w 8014260"/>
              <a:gd name="connsiteY13379" fmla="*/ 2378218 h 4925968"/>
              <a:gd name="connsiteX13380" fmla="*/ 7313579 w 8014260"/>
              <a:gd name="connsiteY13380" fmla="*/ 2360867 h 4925968"/>
              <a:gd name="connsiteX13381" fmla="*/ 6016251 w 8014260"/>
              <a:gd name="connsiteY13381" fmla="*/ 2360455 h 4925968"/>
              <a:gd name="connsiteX13382" fmla="*/ 6002603 w 8014260"/>
              <a:gd name="connsiteY13382" fmla="*/ 2371497 h 4925968"/>
              <a:gd name="connsiteX13383" fmla="*/ 5985115 w 8014260"/>
              <a:gd name="connsiteY13383" fmla="*/ 2374171 h 4925968"/>
              <a:gd name="connsiteX13384" fmla="*/ 6000134 w 8014260"/>
              <a:gd name="connsiteY13384" fmla="*/ 2361827 h 4925968"/>
              <a:gd name="connsiteX13385" fmla="*/ 6016251 w 8014260"/>
              <a:gd name="connsiteY13385" fmla="*/ 2360455 h 4925968"/>
              <a:gd name="connsiteX13386" fmla="*/ 6825426 w 8014260"/>
              <a:gd name="connsiteY13386" fmla="*/ 2359838 h 4925968"/>
              <a:gd name="connsiteX13387" fmla="*/ 6851693 w 8014260"/>
              <a:gd name="connsiteY13387" fmla="*/ 2366833 h 4925968"/>
              <a:gd name="connsiteX13388" fmla="*/ 6833519 w 8014260"/>
              <a:gd name="connsiteY13388" fmla="*/ 2381235 h 4925968"/>
              <a:gd name="connsiteX13389" fmla="*/ 6806978 w 8014260"/>
              <a:gd name="connsiteY13389" fmla="*/ 2374171 h 4925968"/>
              <a:gd name="connsiteX13390" fmla="*/ 6825426 w 8014260"/>
              <a:gd name="connsiteY13390" fmla="*/ 2359838 h 4925968"/>
              <a:gd name="connsiteX13391" fmla="*/ 5424337 w 8014260"/>
              <a:gd name="connsiteY13391" fmla="*/ 2359221 h 4925968"/>
              <a:gd name="connsiteX13392" fmla="*/ 5438053 w 8014260"/>
              <a:gd name="connsiteY13392" fmla="*/ 2363884 h 4925968"/>
              <a:gd name="connsiteX13393" fmla="*/ 5427080 w 8014260"/>
              <a:gd name="connsiteY13393" fmla="*/ 2376229 h 4925968"/>
              <a:gd name="connsiteX13394" fmla="*/ 5413638 w 8014260"/>
              <a:gd name="connsiteY13394" fmla="*/ 2371154 h 4925968"/>
              <a:gd name="connsiteX13395" fmla="*/ 5424337 w 8014260"/>
              <a:gd name="connsiteY13395" fmla="*/ 2359221 h 4925968"/>
              <a:gd name="connsiteX13396" fmla="*/ 7672732 w 8014260"/>
              <a:gd name="connsiteY13396" fmla="*/ 2358398 h 4925968"/>
              <a:gd name="connsiteX13397" fmla="*/ 7652500 w 8014260"/>
              <a:gd name="connsiteY13397" fmla="*/ 2437265 h 4925968"/>
              <a:gd name="connsiteX13398" fmla="*/ 7626029 w 8014260"/>
              <a:gd name="connsiteY13398" fmla="*/ 2491580 h 4925968"/>
              <a:gd name="connsiteX13399" fmla="*/ 7646328 w 8014260"/>
              <a:gd name="connsiteY13399" fmla="*/ 2412508 h 4925968"/>
              <a:gd name="connsiteX13400" fmla="*/ 7672732 w 8014260"/>
              <a:gd name="connsiteY13400" fmla="*/ 2358398 h 4925968"/>
              <a:gd name="connsiteX13401" fmla="*/ 3319343 w 8014260"/>
              <a:gd name="connsiteY13401" fmla="*/ 2358261 h 4925968"/>
              <a:gd name="connsiteX13402" fmla="*/ 3328738 w 8014260"/>
              <a:gd name="connsiteY13402" fmla="*/ 2369714 h 4925968"/>
              <a:gd name="connsiteX13403" fmla="*/ 3320440 w 8014260"/>
              <a:gd name="connsiteY13403" fmla="*/ 2381236 h 4925968"/>
              <a:gd name="connsiteX13404" fmla="*/ 3314542 w 8014260"/>
              <a:gd name="connsiteY13404" fmla="*/ 2367999 h 4925968"/>
              <a:gd name="connsiteX13405" fmla="*/ 3319343 w 8014260"/>
              <a:gd name="connsiteY13405" fmla="*/ 2358261 h 4925968"/>
              <a:gd name="connsiteX13406" fmla="*/ 6552160 w 8014260"/>
              <a:gd name="connsiteY13406" fmla="*/ 2357610 h 4925968"/>
              <a:gd name="connsiteX13407" fmla="*/ 6559473 w 8014260"/>
              <a:gd name="connsiteY13407" fmla="*/ 2361622 h 4925968"/>
              <a:gd name="connsiteX13408" fmla="*/ 6541299 w 8014260"/>
              <a:gd name="connsiteY13408" fmla="*/ 2373760 h 4925968"/>
              <a:gd name="connsiteX13409" fmla="*/ 6517433 w 8014260"/>
              <a:gd name="connsiteY13409" fmla="*/ 2371634 h 4925968"/>
              <a:gd name="connsiteX13410" fmla="*/ 6537184 w 8014260"/>
              <a:gd name="connsiteY13410" fmla="*/ 2358741 h 4925968"/>
              <a:gd name="connsiteX13411" fmla="*/ 6552160 w 8014260"/>
              <a:gd name="connsiteY13411" fmla="*/ 2357610 h 4925968"/>
              <a:gd name="connsiteX13412" fmla="*/ 7861738 w 8014260"/>
              <a:gd name="connsiteY13412" fmla="*/ 2357506 h 4925968"/>
              <a:gd name="connsiteX13413" fmla="*/ 7829506 w 8014260"/>
              <a:gd name="connsiteY13413" fmla="*/ 2426018 h 4925968"/>
              <a:gd name="connsiteX13414" fmla="*/ 7789386 w 8014260"/>
              <a:gd name="connsiteY13414" fmla="*/ 2490415 h 4925968"/>
              <a:gd name="connsiteX13415" fmla="*/ 7821482 w 8014260"/>
              <a:gd name="connsiteY13415" fmla="*/ 2413811 h 4925968"/>
              <a:gd name="connsiteX13416" fmla="*/ 7861738 w 8014260"/>
              <a:gd name="connsiteY13416" fmla="*/ 2357506 h 4925968"/>
              <a:gd name="connsiteX13417" fmla="*/ 6322572 w 8014260"/>
              <a:gd name="connsiteY13417" fmla="*/ 2356212 h 4925968"/>
              <a:gd name="connsiteX13418" fmla="*/ 6330210 w 8014260"/>
              <a:gd name="connsiteY13418" fmla="*/ 2357850 h 4925968"/>
              <a:gd name="connsiteX13419" fmla="*/ 6314025 w 8014260"/>
              <a:gd name="connsiteY13419" fmla="*/ 2368685 h 4925968"/>
              <a:gd name="connsiteX13420" fmla="*/ 6290982 w 8014260"/>
              <a:gd name="connsiteY13420" fmla="*/ 2370605 h 4925968"/>
              <a:gd name="connsiteX13421" fmla="*/ 6307373 w 8014260"/>
              <a:gd name="connsiteY13421" fmla="*/ 2359770 h 4925968"/>
              <a:gd name="connsiteX13422" fmla="*/ 6322572 w 8014260"/>
              <a:gd name="connsiteY13422" fmla="*/ 2356212 h 4925968"/>
              <a:gd name="connsiteX13423" fmla="*/ 1026302 w 8014260"/>
              <a:gd name="connsiteY13423" fmla="*/ 2356135 h 4925968"/>
              <a:gd name="connsiteX13424" fmla="*/ 1021913 w 8014260"/>
              <a:gd name="connsiteY13424" fmla="*/ 2358604 h 4925968"/>
              <a:gd name="connsiteX13425" fmla="*/ 1016016 w 8014260"/>
              <a:gd name="connsiteY13425" fmla="*/ 2360250 h 4925968"/>
              <a:gd name="connsiteX13426" fmla="*/ 1019103 w 8014260"/>
              <a:gd name="connsiteY13426" fmla="*/ 2358398 h 4925968"/>
              <a:gd name="connsiteX13427" fmla="*/ 1026302 w 8014260"/>
              <a:gd name="connsiteY13427" fmla="*/ 2356135 h 4925968"/>
              <a:gd name="connsiteX13428" fmla="*/ 1435041 w 8014260"/>
              <a:gd name="connsiteY13428" fmla="*/ 2355038 h 4925968"/>
              <a:gd name="connsiteX13429" fmla="*/ 1443886 w 8014260"/>
              <a:gd name="connsiteY13429" fmla="*/ 2359770 h 4925968"/>
              <a:gd name="connsiteX13430" fmla="*/ 1435726 w 8014260"/>
              <a:gd name="connsiteY13430" fmla="*/ 2361896 h 4925968"/>
              <a:gd name="connsiteX13431" fmla="*/ 1428320 w 8014260"/>
              <a:gd name="connsiteY13431" fmla="*/ 2356615 h 4925968"/>
              <a:gd name="connsiteX13432" fmla="*/ 1435041 w 8014260"/>
              <a:gd name="connsiteY13432" fmla="*/ 2355038 h 4925968"/>
              <a:gd name="connsiteX13433" fmla="*/ 6475308 w 8014260"/>
              <a:gd name="connsiteY13433" fmla="*/ 2352877 h 4925968"/>
              <a:gd name="connsiteX13434" fmla="*/ 6483212 w 8014260"/>
              <a:gd name="connsiteY13434" fmla="*/ 2355655 h 4925968"/>
              <a:gd name="connsiteX13435" fmla="*/ 6464558 w 8014260"/>
              <a:gd name="connsiteY13435" fmla="*/ 2367587 h 4925968"/>
              <a:gd name="connsiteX13436" fmla="*/ 6441516 w 8014260"/>
              <a:gd name="connsiteY13436" fmla="*/ 2366833 h 4925968"/>
              <a:gd name="connsiteX13437" fmla="*/ 6459895 w 8014260"/>
              <a:gd name="connsiteY13437" fmla="*/ 2355038 h 4925968"/>
              <a:gd name="connsiteX13438" fmla="*/ 6475308 w 8014260"/>
              <a:gd name="connsiteY13438" fmla="*/ 2352877 h 4925968"/>
              <a:gd name="connsiteX13439" fmla="*/ 6398327 w 8014260"/>
              <a:gd name="connsiteY13439" fmla="*/ 2352671 h 4925968"/>
              <a:gd name="connsiteX13440" fmla="*/ 6406059 w 8014260"/>
              <a:gd name="connsiteY13440" fmla="*/ 2354969 h 4925968"/>
              <a:gd name="connsiteX13441" fmla="*/ 6387817 w 8014260"/>
              <a:gd name="connsiteY13441" fmla="*/ 2366696 h 4925968"/>
              <a:gd name="connsiteX13442" fmla="*/ 6366832 w 8014260"/>
              <a:gd name="connsiteY13442" fmla="*/ 2366970 h 4925968"/>
              <a:gd name="connsiteX13443" fmla="*/ 6383497 w 8014260"/>
              <a:gd name="connsiteY13443" fmla="*/ 2355312 h 4925968"/>
              <a:gd name="connsiteX13444" fmla="*/ 6398327 w 8014260"/>
              <a:gd name="connsiteY13444" fmla="*/ 2352671 h 4925968"/>
              <a:gd name="connsiteX13445" fmla="*/ 7576034 w 8014260"/>
              <a:gd name="connsiteY13445" fmla="*/ 2352226 h 4925968"/>
              <a:gd name="connsiteX13446" fmla="*/ 7558752 w 8014260"/>
              <a:gd name="connsiteY13446" fmla="*/ 2412370 h 4925968"/>
              <a:gd name="connsiteX13447" fmla="*/ 7532829 w 8014260"/>
              <a:gd name="connsiteY13447" fmla="*/ 2448649 h 4925968"/>
              <a:gd name="connsiteX13448" fmla="*/ 7550111 w 8014260"/>
              <a:gd name="connsiteY13448" fmla="*/ 2391728 h 4925968"/>
              <a:gd name="connsiteX13449" fmla="*/ 7576034 w 8014260"/>
              <a:gd name="connsiteY13449" fmla="*/ 2352226 h 4925968"/>
              <a:gd name="connsiteX13450" fmla="*/ 5006204 w 8014260"/>
              <a:gd name="connsiteY13450" fmla="*/ 2351678 h 4925968"/>
              <a:gd name="connsiteX13451" fmla="*/ 5017863 w 8014260"/>
              <a:gd name="connsiteY13451" fmla="*/ 2355586 h 4925968"/>
              <a:gd name="connsiteX13452" fmla="*/ 5006135 w 8014260"/>
              <a:gd name="connsiteY13452" fmla="*/ 2363953 h 4925968"/>
              <a:gd name="connsiteX13453" fmla="*/ 4995643 w 8014260"/>
              <a:gd name="connsiteY13453" fmla="*/ 2360524 h 4925968"/>
              <a:gd name="connsiteX13454" fmla="*/ 5006204 w 8014260"/>
              <a:gd name="connsiteY13454" fmla="*/ 2351678 h 4925968"/>
              <a:gd name="connsiteX13455" fmla="*/ 4574836 w 8014260"/>
              <a:gd name="connsiteY13455" fmla="*/ 2351403 h 4925968"/>
              <a:gd name="connsiteX13456" fmla="*/ 4567635 w 8014260"/>
              <a:gd name="connsiteY13456" fmla="*/ 2358193 h 4925968"/>
              <a:gd name="connsiteX13457" fmla="*/ 4560571 w 8014260"/>
              <a:gd name="connsiteY13457" fmla="*/ 2358741 h 4925968"/>
              <a:gd name="connsiteX13458" fmla="*/ 4563932 w 8014260"/>
              <a:gd name="connsiteY13458" fmla="*/ 2352912 h 4925968"/>
              <a:gd name="connsiteX13459" fmla="*/ 4574836 w 8014260"/>
              <a:gd name="connsiteY13459" fmla="*/ 2351403 h 4925968"/>
              <a:gd name="connsiteX13460" fmla="*/ 5214825 w 8014260"/>
              <a:gd name="connsiteY13460" fmla="*/ 2350374 h 4925968"/>
              <a:gd name="connsiteX13461" fmla="*/ 5228266 w 8014260"/>
              <a:gd name="connsiteY13461" fmla="*/ 2356066 h 4925968"/>
              <a:gd name="connsiteX13462" fmla="*/ 5217568 w 8014260"/>
              <a:gd name="connsiteY13462" fmla="*/ 2364776 h 4925968"/>
              <a:gd name="connsiteX13463" fmla="*/ 5203989 w 8014260"/>
              <a:gd name="connsiteY13463" fmla="*/ 2359152 h 4925968"/>
              <a:gd name="connsiteX13464" fmla="*/ 5214825 w 8014260"/>
              <a:gd name="connsiteY13464" fmla="*/ 2350374 h 4925968"/>
              <a:gd name="connsiteX13465" fmla="*/ 6090797 w 8014260"/>
              <a:gd name="connsiteY13465" fmla="*/ 2350237 h 4925968"/>
              <a:gd name="connsiteX13466" fmla="*/ 6076190 w 8014260"/>
              <a:gd name="connsiteY13466" fmla="*/ 2362032 h 4925968"/>
              <a:gd name="connsiteX13467" fmla="*/ 6058153 w 8014260"/>
              <a:gd name="connsiteY13467" fmla="*/ 2364364 h 4925968"/>
              <a:gd name="connsiteX13468" fmla="*/ 6071389 w 8014260"/>
              <a:gd name="connsiteY13468" fmla="*/ 2353597 h 4925968"/>
              <a:gd name="connsiteX13469" fmla="*/ 6090797 w 8014260"/>
              <a:gd name="connsiteY13469" fmla="*/ 2350237 h 4925968"/>
              <a:gd name="connsiteX13470" fmla="*/ 1628503 w 8014260"/>
              <a:gd name="connsiteY13470" fmla="*/ 2350237 h 4925968"/>
              <a:gd name="connsiteX13471" fmla="*/ 1638997 w 8014260"/>
              <a:gd name="connsiteY13471" fmla="*/ 2353666 h 4925968"/>
              <a:gd name="connsiteX13472" fmla="*/ 1633371 w 8014260"/>
              <a:gd name="connsiteY13472" fmla="*/ 2356752 h 4925968"/>
              <a:gd name="connsiteX13473" fmla="*/ 1625281 w 8014260"/>
              <a:gd name="connsiteY13473" fmla="*/ 2352774 h 4925968"/>
              <a:gd name="connsiteX13474" fmla="*/ 1628503 w 8014260"/>
              <a:gd name="connsiteY13474" fmla="*/ 2350237 h 4925968"/>
              <a:gd name="connsiteX13475" fmla="*/ 1166071 w 8014260"/>
              <a:gd name="connsiteY13475" fmla="*/ 2348660 h 4925968"/>
              <a:gd name="connsiteX13476" fmla="*/ 1172724 w 8014260"/>
              <a:gd name="connsiteY13476" fmla="*/ 2350854 h 4925968"/>
              <a:gd name="connsiteX13477" fmla="*/ 1164562 w 8014260"/>
              <a:gd name="connsiteY13477" fmla="*/ 2353598 h 4925968"/>
              <a:gd name="connsiteX13478" fmla="*/ 1159828 w 8014260"/>
              <a:gd name="connsiteY13478" fmla="*/ 2351814 h 4925968"/>
              <a:gd name="connsiteX13479" fmla="*/ 1166071 w 8014260"/>
              <a:gd name="connsiteY13479" fmla="*/ 2348660 h 4925968"/>
              <a:gd name="connsiteX13480" fmla="*/ 3727530 w 8014260"/>
              <a:gd name="connsiteY13480" fmla="*/ 2348111 h 4925968"/>
              <a:gd name="connsiteX13481" fmla="*/ 3735143 w 8014260"/>
              <a:gd name="connsiteY13481" fmla="*/ 2352843 h 4925968"/>
              <a:gd name="connsiteX13482" fmla="*/ 3731234 w 8014260"/>
              <a:gd name="connsiteY13482" fmla="*/ 2366559 h 4925968"/>
              <a:gd name="connsiteX13483" fmla="*/ 3724925 w 8014260"/>
              <a:gd name="connsiteY13483" fmla="*/ 2360249 h 4925968"/>
              <a:gd name="connsiteX13484" fmla="*/ 3727530 w 8014260"/>
              <a:gd name="connsiteY13484" fmla="*/ 2348111 h 4925968"/>
              <a:gd name="connsiteX13485" fmla="*/ 7834581 w 8014260"/>
              <a:gd name="connsiteY13485" fmla="*/ 2346808 h 4925968"/>
              <a:gd name="connsiteX13486" fmla="*/ 7807697 w 8014260"/>
              <a:gd name="connsiteY13486" fmla="*/ 2411410 h 4925968"/>
              <a:gd name="connsiteX13487" fmla="*/ 7767372 w 8014260"/>
              <a:gd name="connsiteY13487" fmla="*/ 2480402 h 4925968"/>
              <a:gd name="connsiteX13488" fmla="*/ 7794529 w 8014260"/>
              <a:gd name="connsiteY13488" fmla="*/ 2408118 h 4925968"/>
              <a:gd name="connsiteX13489" fmla="*/ 7834581 w 8014260"/>
              <a:gd name="connsiteY13489" fmla="*/ 2346808 h 4925968"/>
              <a:gd name="connsiteX13490" fmla="*/ 5630488 w 8014260"/>
              <a:gd name="connsiteY13490" fmla="*/ 2346739 h 4925968"/>
              <a:gd name="connsiteX13491" fmla="*/ 5646193 w 8014260"/>
              <a:gd name="connsiteY13491" fmla="*/ 2349825 h 4925968"/>
              <a:gd name="connsiteX13492" fmla="*/ 5635563 w 8014260"/>
              <a:gd name="connsiteY13492" fmla="*/ 2363198 h 4925968"/>
              <a:gd name="connsiteX13493" fmla="*/ 5621161 w 8014260"/>
              <a:gd name="connsiteY13493" fmla="*/ 2361347 h 4925968"/>
              <a:gd name="connsiteX13494" fmla="*/ 5630488 w 8014260"/>
              <a:gd name="connsiteY13494" fmla="*/ 2346739 h 4925968"/>
              <a:gd name="connsiteX13495" fmla="*/ 1098655 w 8014260"/>
              <a:gd name="connsiteY13495" fmla="*/ 2346053 h 4925968"/>
              <a:gd name="connsiteX13496" fmla="*/ 1093991 w 8014260"/>
              <a:gd name="connsiteY13496" fmla="*/ 2348660 h 4925968"/>
              <a:gd name="connsiteX13497" fmla="*/ 1087135 w 8014260"/>
              <a:gd name="connsiteY13497" fmla="*/ 2349002 h 4925968"/>
              <a:gd name="connsiteX13498" fmla="*/ 1090014 w 8014260"/>
              <a:gd name="connsiteY13498" fmla="*/ 2346945 h 4925968"/>
              <a:gd name="connsiteX13499" fmla="*/ 1098655 w 8014260"/>
              <a:gd name="connsiteY13499" fmla="*/ 2346053 h 4925968"/>
              <a:gd name="connsiteX13500" fmla="*/ 4650755 w 8014260"/>
              <a:gd name="connsiteY13500" fmla="*/ 2345368 h 4925968"/>
              <a:gd name="connsiteX13501" fmla="*/ 4640193 w 8014260"/>
              <a:gd name="connsiteY13501" fmla="*/ 2353666 h 4925968"/>
              <a:gd name="connsiteX13502" fmla="*/ 4631758 w 8014260"/>
              <a:gd name="connsiteY13502" fmla="*/ 2354078 h 4925968"/>
              <a:gd name="connsiteX13503" fmla="*/ 4639370 w 8014260"/>
              <a:gd name="connsiteY13503" fmla="*/ 2347083 h 4925968"/>
              <a:gd name="connsiteX13504" fmla="*/ 4650755 w 8014260"/>
              <a:gd name="connsiteY13504" fmla="*/ 2345368 h 4925968"/>
              <a:gd name="connsiteX13505" fmla="*/ 4493568 w 8014260"/>
              <a:gd name="connsiteY13505" fmla="*/ 2344133 h 4925968"/>
              <a:gd name="connsiteX13506" fmla="*/ 4500564 w 8014260"/>
              <a:gd name="connsiteY13506" fmla="*/ 2350785 h 4925968"/>
              <a:gd name="connsiteX13507" fmla="*/ 4493568 w 8014260"/>
              <a:gd name="connsiteY13507" fmla="*/ 2357575 h 4925968"/>
              <a:gd name="connsiteX13508" fmla="*/ 4486574 w 8014260"/>
              <a:gd name="connsiteY13508" fmla="*/ 2356477 h 4925968"/>
              <a:gd name="connsiteX13509" fmla="*/ 4493568 w 8014260"/>
              <a:gd name="connsiteY13509" fmla="*/ 2344133 h 4925968"/>
              <a:gd name="connsiteX13510" fmla="*/ 1298153 w 8014260"/>
              <a:gd name="connsiteY13510" fmla="*/ 2343859 h 4925968"/>
              <a:gd name="connsiteX13511" fmla="*/ 1306041 w 8014260"/>
              <a:gd name="connsiteY13511" fmla="*/ 2345985 h 4925968"/>
              <a:gd name="connsiteX13512" fmla="*/ 1300622 w 8014260"/>
              <a:gd name="connsiteY13512" fmla="*/ 2349139 h 4925968"/>
              <a:gd name="connsiteX13513" fmla="*/ 1291159 w 8014260"/>
              <a:gd name="connsiteY13513" fmla="*/ 2346396 h 4925968"/>
              <a:gd name="connsiteX13514" fmla="*/ 1298153 w 8014260"/>
              <a:gd name="connsiteY13514" fmla="*/ 2343859 h 4925968"/>
              <a:gd name="connsiteX13515" fmla="*/ 1012036 w 8014260"/>
              <a:gd name="connsiteY13515" fmla="*/ 2343379 h 4925968"/>
              <a:gd name="connsiteX13516" fmla="*/ 1008882 w 8014260"/>
              <a:gd name="connsiteY13516" fmla="*/ 2345436 h 4925968"/>
              <a:gd name="connsiteX13517" fmla="*/ 1004768 w 8014260"/>
              <a:gd name="connsiteY13517" fmla="*/ 2346191 h 4925968"/>
              <a:gd name="connsiteX13518" fmla="*/ 1009156 w 8014260"/>
              <a:gd name="connsiteY13518" fmla="*/ 2343790 h 4925968"/>
              <a:gd name="connsiteX13519" fmla="*/ 1012036 w 8014260"/>
              <a:gd name="connsiteY13519" fmla="*/ 2343379 h 4925968"/>
              <a:gd name="connsiteX13520" fmla="*/ 6962449 w 8014260"/>
              <a:gd name="connsiteY13520" fmla="*/ 2340635 h 4925968"/>
              <a:gd name="connsiteX13521" fmla="*/ 6988235 w 8014260"/>
              <a:gd name="connsiteY13521" fmla="*/ 2349963 h 4925968"/>
              <a:gd name="connsiteX13522" fmla="*/ 6969513 w 8014260"/>
              <a:gd name="connsiteY13522" fmla="*/ 2364982 h 4925968"/>
              <a:gd name="connsiteX13523" fmla="*/ 6943452 w 8014260"/>
              <a:gd name="connsiteY13523" fmla="*/ 2355586 h 4925968"/>
              <a:gd name="connsiteX13524" fmla="*/ 6962449 w 8014260"/>
              <a:gd name="connsiteY13524" fmla="*/ 2340635 h 4925968"/>
              <a:gd name="connsiteX13525" fmla="*/ 6164658 w 8014260"/>
              <a:gd name="connsiteY13525" fmla="*/ 2340224 h 4925968"/>
              <a:gd name="connsiteX13526" fmla="*/ 6150256 w 8014260"/>
              <a:gd name="connsiteY13526" fmla="*/ 2351745 h 4925968"/>
              <a:gd name="connsiteX13527" fmla="*/ 6131259 w 8014260"/>
              <a:gd name="connsiteY13527" fmla="*/ 2354489 h 4925968"/>
              <a:gd name="connsiteX13528" fmla="*/ 6145867 w 8014260"/>
              <a:gd name="connsiteY13528" fmla="*/ 2342830 h 4925968"/>
              <a:gd name="connsiteX13529" fmla="*/ 6164658 w 8014260"/>
              <a:gd name="connsiteY13529" fmla="*/ 2340224 h 4925968"/>
              <a:gd name="connsiteX13530" fmla="*/ 6763712 w 8014260"/>
              <a:gd name="connsiteY13530" fmla="*/ 2339770 h 4925968"/>
              <a:gd name="connsiteX13531" fmla="*/ 6773579 w 8014260"/>
              <a:gd name="connsiteY13531" fmla="*/ 2345230 h 4925968"/>
              <a:gd name="connsiteX13532" fmla="*/ 6755405 w 8014260"/>
              <a:gd name="connsiteY13532" fmla="*/ 2359289 h 4925968"/>
              <a:gd name="connsiteX13533" fmla="*/ 6730374 w 8014260"/>
              <a:gd name="connsiteY13533" fmla="*/ 2353734 h 4925968"/>
              <a:gd name="connsiteX13534" fmla="*/ 6747108 w 8014260"/>
              <a:gd name="connsiteY13534" fmla="*/ 2340430 h 4925968"/>
              <a:gd name="connsiteX13535" fmla="*/ 6763712 w 8014260"/>
              <a:gd name="connsiteY13535" fmla="*/ 2339770 h 4925968"/>
              <a:gd name="connsiteX13536" fmla="*/ 4721323 w 8014260"/>
              <a:gd name="connsiteY13536" fmla="*/ 2339744 h 4925968"/>
              <a:gd name="connsiteX13537" fmla="*/ 4715768 w 8014260"/>
              <a:gd name="connsiteY13537" fmla="*/ 2345985 h 4925968"/>
              <a:gd name="connsiteX13538" fmla="*/ 4703972 w 8014260"/>
              <a:gd name="connsiteY13538" fmla="*/ 2348042 h 4925968"/>
              <a:gd name="connsiteX13539" fmla="*/ 4711241 w 8014260"/>
              <a:gd name="connsiteY13539" fmla="*/ 2340293 h 4925968"/>
              <a:gd name="connsiteX13540" fmla="*/ 4721323 w 8014260"/>
              <a:gd name="connsiteY13540" fmla="*/ 2339744 h 4925968"/>
              <a:gd name="connsiteX13541" fmla="*/ 4932138 w 8014260"/>
              <a:gd name="connsiteY13541" fmla="*/ 2339607 h 4925968"/>
              <a:gd name="connsiteX13542" fmla="*/ 4943248 w 8014260"/>
              <a:gd name="connsiteY13542" fmla="*/ 2339607 h 4925968"/>
              <a:gd name="connsiteX13543" fmla="*/ 4935156 w 8014260"/>
              <a:gd name="connsiteY13543" fmla="*/ 2348385 h 4925968"/>
              <a:gd name="connsiteX13544" fmla="*/ 4922606 w 8014260"/>
              <a:gd name="connsiteY13544" fmla="*/ 2346808 h 4925968"/>
              <a:gd name="connsiteX13545" fmla="*/ 4932138 w 8014260"/>
              <a:gd name="connsiteY13545" fmla="*/ 2339607 h 4925968"/>
              <a:gd name="connsiteX13546" fmla="*/ 924734 w 8014260"/>
              <a:gd name="connsiteY13546" fmla="*/ 2337275 h 4925968"/>
              <a:gd name="connsiteX13547" fmla="*/ 923294 w 8014260"/>
              <a:gd name="connsiteY13547" fmla="*/ 2339676 h 4925968"/>
              <a:gd name="connsiteX13548" fmla="*/ 921649 w 8014260"/>
              <a:gd name="connsiteY13548" fmla="*/ 2340155 h 4925968"/>
              <a:gd name="connsiteX13549" fmla="*/ 922814 w 8014260"/>
              <a:gd name="connsiteY13549" fmla="*/ 2337961 h 4925968"/>
              <a:gd name="connsiteX13550" fmla="*/ 924734 w 8014260"/>
              <a:gd name="connsiteY13550" fmla="*/ 2337275 h 4925968"/>
              <a:gd name="connsiteX13551" fmla="*/ 4795115 w 8014260"/>
              <a:gd name="connsiteY13551" fmla="*/ 2334875 h 4925968"/>
              <a:gd name="connsiteX13552" fmla="*/ 4787228 w 8014260"/>
              <a:gd name="connsiteY13552" fmla="*/ 2342213 h 4925968"/>
              <a:gd name="connsiteX13553" fmla="*/ 4776736 w 8014260"/>
              <a:gd name="connsiteY13553" fmla="*/ 2342556 h 4925968"/>
              <a:gd name="connsiteX13554" fmla="*/ 4783319 w 8014260"/>
              <a:gd name="connsiteY13554" fmla="*/ 2336315 h 4925968"/>
              <a:gd name="connsiteX13555" fmla="*/ 4795115 w 8014260"/>
              <a:gd name="connsiteY13555" fmla="*/ 2334875 h 4925968"/>
              <a:gd name="connsiteX13556" fmla="*/ 4868976 w 8014260"/>
              <a:gd name="connsiteY13556" fmla="*/ 2334601 h 4925968"/>
              <a:gd name="connsiteX13557" fmla="*/ 4860815 w 8014260"/>
              <a:gd name="connsiteY13557" fmla="*/ 2341870 h 4925968"/>
              <a:gd name="connsiteX13558" fmla="*/ 4849156 w 8014260"/>
              <a:gd name="connsiteY13558" fmla="*/ 2342214 h 4925968"/>
              <a:gd name="connsiteX13559" fmla="*/ 4857592 w 8014260"/>
              <a:gd name="connsiteY13559" fmla="*/ 2334807 h 4925968"/>
              <a:gd name="connsiteX13560" fmla="*/ 4868976 w 8014260"/>
              <a:gd name="connsiteY13560" fmla="*/ 2334601 h 4925968"/>
              <a:gd name="connsiteX13561" fmla="*/ 7807697 w 8014260"/>
              <a:gd name="connsiteY13561" fmla="*/ 2332749 h 4925968"/>
              <a:gd name="connsiteX13562" fmla="*/ 7781568 w 8014260"/>
              <a:gd name="connsiteY13562" fmla="*/ 2401741 h 4925968"/>
              <a:gd name="connsiteX13563" fmla="*/ 7746318 w 8014260"/>
              <a:gd name="connsiteY13563" fmla="*/ 2464560 h 4925968"/>
              <a:gd name="connsiteX13564" fmla="*/ 7771418 w 8014260"/>
              <a:gd name="connsiteY13564" fmla="*/ 2390905 h 4925968"/>
              <a:gd name="connsiteX13565" fmla="*/ 7807697 w 8014260"/>
              <a:gd name="connsiteY13565" fmla="*/ 2332749 h 4925968"/>
              <a:gd name="connsiteX13566" fmla="*/ 5348487 w 8014260"/>
              <a:gd name="connsiteY13566" fmla="*/ 2331994 h 4925968"/>
              <a:gd name="connsiteX13567" fmla="*/ 5362889 w 8014260"/>
              <a:gd name="connsiteY13567" fmla="*/ 2335766 h 4925968"/>
              <a:gd name="connsiteX13568" fmla="*/ 5353425 w 8014260"/>
              <a:gd name="connsiteY13568" fmla="*/ 2345573 h 4925968"/>
              <a:gd name="connsiteX13569" fmla="*/ 5338954 w 8014260"/>
              <a:gd name="connsiteY13569" fmla="*/ 2341596 h 4925968"/>
              <a:gd name="connsiteX13570" fmla="*/ 5348487 w 8014260"/>
              <a:gd name="connsiteY13570" fmla="*/ 2331994 h 4925968"/>
              <a:gd name="connsiteX13571" fmla="*/ 6239684 w 8014260"/>
              <a:gd name="connsiteY13571" fmla="*/ 2330417 h 4925968"/>
              <a:gd name="connsiteX13572" fmla="*/ 6224254 w 8014260"/>
              <a:gd name="connsiteY13572" fmla="*/ 2341801 h 4925968"/>
              <a:gd name="connsiteX13573" fmla="*/ 6204708 w 8014260"/>
              <a:gd name="connsiteY13573" fmla="*/ 2344750 h 4925968"/>
              <a:gd name="connsiteX13574" fmla="*/ 6221442 w 8014260"/>
              <a:gd name="connsiteY13574" fmla="*/ 2332406 h 4925968"/>
              <a:gd name="connsiteX13575" fmla="*/ 6239684 w 8014260"/>
              <a:gd name="connsiteY13575" fmla="*/ 2330417 h 4925968"/>
              <a:gd name="connsiteX13576" fmla="*/ 1492031 w 8014260"/>
              <a:gd name="connsiteY13576" fmla="*/ 2329114 h 4925968"/>
              <a:gd name="connsiteX13577" fmla="*/ 1501221 w 8014260"/>
              <a:gd name="connsiteY13577" fmla="*/ 2333023 h 4925968"/>
              <a:gd name="connsiteX13578" fmla="*/ 1496556 w 8014260"/>
              <a:gd name="connsiteY13578" fmla="*/ 2335903 h 4925968"/>
              <a:gd name="connsiteX13579" fmla="*/ 1489492 w 8014260"/>
              <a:gd name="connsiteY13579" fmla="*/ 2331994 h 4925968"/>
              <a:gd name="connsiteX13580" fmla="*/ 1492031 w 8014260"/>
              <a:gd name="connsiteY13580" fmla="*/ 2329114 h 4925968"/>
              <a:gd name="connsiteX13581" fmla="*/ 1087272 w 8014260"/>
              <a:gd name="connsiteY13581" fmla="*/ 2328634 h 4925968"/>
              <a:gd name="connsiteX13582" fmla="*/ 1082126 w 8014260"/>
              <a:gd name="connsiteY13582" fmla="*/ 2331240 h 4925968"/>
              <a:gd name="connsiteX13583" fmla="*/ 1076777 w 8014260"/>
              <a:gd name="connsiteY13583" fmla="*/ 2332338 h 4925968"/>
              <a:gd name="connsiteX13584" fmla="*/ 1080138 w 8014260"/>
              <a:gd name="connsiteY13584" fmla="*/ 2330349 h 4925968"/>
              <a:gd name="connsiteX13585" fmla="*/ 1087272 w 8014260"/>
              <a:gd name="connsiteY13585" fmla="*/ 2328634 h 4925968"/>
              <a:gd name="connsiteX13586" fmla="*/ 3181154 w 8014260"/>
              <a:gd name="connsiteY13586" fmla="*/ 2327811 h 4925968"/>
              <a:gd name="connsiteX13587" fmla="*/ 3185886 w 8014260"/>
              <a:gd name="connsiteY13587" fmla="*/ 2343379 h 4925968"/>
              <a:gd name="connsiteX13588" fmla="*/ 3181085 w 8014260"/>
              <a:gd name="connsiteY13588" fmla="*/ 2351197 h 4925968"/>
              <a:gd name="connsiteX13589" fmla="*/ 3174433 w 8014260"/>
              <a:gd name="connsiteY13589" fmla="*/ 2335012 h 4925968"/>
              <a:gd name="connsiteX13590" fmla="*/ 3181154 w 8014260"/>
              <a:gd name="connsiteY13590" fmla="*/ 2327811 h 4925968"/>
              <a:gd name="connsiteX13591" fmla="*/ 2231046 w 8014260"/>
              <a:gd name="connsiteY13591" fmla="*/ 2327057 h 4925968"/>
              <a:gd name="connsiteX13592" fmla="*/ 2236121 w 8014260"/>
              <a:gd name="connsiteY13592" fmla="*/ 2342762 h 4925968"/>
              <a:gd name="connsiteX13593" fmla="*/ 2228440 w 8014260"/>
              <a:gd name="connsiteY13593" fmla="*/ 2344751 h 4925968"/>
              <a:gd name="connsiteX13594" fmla="*/ 2225285 w 8014260"/>
              <a:gd name="connsiteY13594" fmla="*/ 2331720 h 4925968"/>
              <a:gd name="connsiteX13595" fmla="*/ 2231046 w 8014260"/>
              <a:gd name="connsiteY13595" fmla="*/ 2327057 h 4925968"/>
              <a:gd name="connsiteX13596" fmla="*/ 2094092 w 8014260"/>
              <a:gd name="connsiteY13596" fmla="*/ 2326920 h 4925968"/>
              <a:gd name="connsiteX13597" fmla="*/ 2099990 w 8014260"/>
              <a:gd name="connsiteY13597" fmla="*/ 2338853 h 4925968"/>
              <a:gd name="connsiteX13598" fmla="*/ 2096287 w 8014260"/>
              <a:gd name="connsiteY13598" fmla="*/ 2347494 h 4925968"/>
              <a:gd name="connsiteX13599" fmla="*/ 2090389 w 8014260"/>
              <a:gd name="connsiteY13599" fmla="*/ 2339059 h 4925968"/>
              <a:gd name="connsiteX13600" fmla="*/ 2094092 w 8014260"/>
              <a:gd name="connsiteY13600" fmla="*/ 2326920 h 4925968"/>
              <a:gd name="connsiteX13601" fmla="*/ 7099883 w 8014260"/>
              <a:gd name="connsiteY13601" fmla="*/ 2325480 h 4925968"/>
              <a:gd name="connsiteX13602" fmla="*/ 7124572 w 8014260"/>
              <a:gd name="connsiteY13602" fmla="*/ 2338030 h 4925968"/>
              <a:gd name="connsiteX13603" fmla="*/ 7104477 w 8014260"/>
              <a:gd name="connsiteY13603" fmla="*/ 2352912 h 4925968"/>
              <a:gd name="connsiteX13604" fmla="*/ 7079515 w 8014260"/>
              <a:gd name="connsiteY13604" fmla="*/ 2340430 h 4925968"/>
              <a:gd name="connsiteX13605" fmla="*/ 7099883 w 8014260"/>
              <a:gd name="connsiteY13605" fmla="*/ 2325480 h 4925968"/>
              <a:gd name="connsiteX13606" fmla="*/ 6687083 w 8014260"/>
              <a:gd name="connsiteY13606" fmla="*/ 2325154 h 4925968"/>
              <a:gd name="connsiteX13607" fmla="*/ 6695330 w 8014260"/>
              <a:gd name="connsiteY13607" fmla="*/ 2329801 h 4925968"/>
              <a:gd name="connsiteX13608" fmla="*/ 6678802 w 8014260"/>
              <a:gd name="connsiteY13608" fmla="*/ 2343242 h 4925968"/>
              <a:gd name="connsiteX13609" fmla="*/ 6653291 w 8014260"/>
              <a:gd name="connsiteY13609" fmla="*/ 2339333 h 4925968"/>
              <a:gd name="connsiteX13610" fmla="*/ 6671738 w 8014260"/>
              <a:gd name="connsiteY13610" fmla="*/ 2326166 h 4925968"/>
              <a:gd name="connsiteX13611" fmla="*/ 6687083 w 8014260"/>
              <a:gd name="connsiteY13611" fmla="*/ 2325154 h 4925968"/>
              <a:gd name="connsiteX13612" fmla="*/ 1959471 w 8014260"/>
              <a:gd name="connsiteY13612" fmla="*/ 2325000 h 4925968"/>
              <a:gd name="connsiteX13613" fmla="*/ 1965231 w 8014260"/>
              <a:gd name="connsiteY13613" fmla="*/ 2335218 h 4925968"/>
              <a:gd name="connsiteX13614" fmla="*/ 1961461 w 8014260"/>
              <a:gd name="connsiteY13614" fmla="*/ 2342282 h 4925968"/>
              <a:gd name="connsiteX13615" fmla="*/ 1955699 w 8014260"/>
              <a:gd name="connsiteY13615" fmla="*/ 2335012 h 4925968"/>
              <a:gd name="connsiteX13616" fmla="*/ 1959471 w 8014260"/>
              <a:gd name="connsiteY13616" fmla="*/ 2325000 h 4925968"/>
              <a:gd name="connsiteX13617" fmla="*/ 1233963 w 8014260"/>
              <a:gd name="connsiteY13617" fmla="*/ 2324588 h 4925968"/>
              <a:gd name="connsiteX13618" fmla="*/ 1229366 w 8014260"/>
              <a:gd name="connsiteY13618" fmla="*/ 2327057 h 4925968"/>
              <a:gd name="connsiteX13619" fmla="*/ 1220591 w 8014260"/>
              <a:gd name="connsiteY13619" fmla="*/ 2326851 h 4925968"/>
              <a:gd name="connsiteX13620" fmla="*/ 1223538 w 8014260"/>
              <a:gd name="connsiteY13620" fmla="*/ 2324999 h 4925968"/>
              <a:gd name="connsiteX13621" fmla="*/ 1233963 w 8014260"/>
              <a:gd name="connsiteY13621" fmla="*/ 2324588 h 4925968"/>
              <a:gd name="connsiteX13622" fmla="*/ 5558205 w 8014260"/>
              <a:gd name="connsiteY13622" fmla="*/ 2323286 h 4925968"/>
              <a:gd name="connsiteX13623" fmla="*/ 5571715 w 8014260"/>
              <a:gd name="connsiteY13623" fmla="*/ 2326989 h 4925968"/>
              <a:gd name="connsiteX13624" fmla="*/ 5560537 w 8014260"/>
              <a:gd name="connsiteY13624" fmla="*/ 2339950 h 4925968"/>
              <a:gd name="connsiteX13625" fmla="*/ 5547301 w 8014260"/>
              <a:gd name="connsiteY13625" fmla="*/ 2335836 h 4925968"/>
              <a:gd name="connsiteX13626" fmla="*/ 5558205 w 8014260"/>
              <a:gd name="connsiteY13626" fmla="*/ 2323286 h 4925968"/>
              <a:gd name="connsiteX13627" fmla="*/ 5139387 w 8014260"/>
              <a:gd name="connsiteY13627" fmla="*/ 2322668 h 4925968"/>
              <a:gd name="connsiteX13628" fmla="*/ 5152417 w 8014260"/>
              <a:gd name="connsiteY13628" fmla="*/ 2326783 h 4925968"/>
              <a:gd name="connsiteX13629" fmla="*/ 5141924 w 8014260"/>
              <a:gd name="connsiteY13629" fmla="*/ 2334876 h 4925968"/>
              <a:gd name="connsiteX13630" fmla="*/ 5130471 w 8014260"/>
              <a:gd name="connsiteY13630" fmla="*/ 2331378 h 4925968"/>
              <a:gd name="connsiteX13631" fmla="*/ 5139387 w 8014260"/>
              <a:gd name="connsiteY13631" fmla="*/ 2322668 h 4925968"/>
              <a:gd name="connsiteX13632" fmla="*/ 1362209 w 8014260"/>
              <a:gd name="connsiteY13632" fmla="*/ 2320954 h 4925968"/>
              <a:gd name="connsiteX13633" fmla="*/ 1369066 w 8014260"/>
              <a:gd name="connsiteY13633" fmla="*/ 2323697 h 4925968"/>
              <a:gd name="connsiteX13634" fmla="*/ 1359054 w 8014260"/>
              <a:gd name="connsiteY13634" fmla="*/ 2324383 h 4925968"/>
              <a:gd name="connsiteX13635" fmla="*/ 1354457 w 8014260"/>
              <a:gd name="connsiteY13635" fmla="*/ 2322188 h 4925968"/>
              <a:gd name="connsiteX13636" fmla="*/ 1362209 w 8014260"/>
              <a:gd name="connsiteY13636" fmla="*/ 2320954 h 4925968"/>
              <a:gd name="connsiteX13637" fmla="*/ 6306747 w 8014260"/>
              <a:gd name="connsiteY13637" fmla="*/ 2320559 h 4925968"/>
              <a:gd name="connsiteX13638" fmla="*/ 6314643 w 8014260"/>
              <a:gd name="connsiteY13638" fmla="*/ 2321571 h 4925968"/>
              <a:gd name="connsiteX13639" fmla="*/ 6299349 w 8014260"/>
              <a:gd name="connsiteY13639" fmla="*/ 2333572 h 4925968"/>
              <a:gd name="connsiteX13640" fmla="*/ 6279461 w 8014260"/>
              <a:gd name="connsiteY13640" fmla="*/ 2336247 h 4925968"/>
              <a:gd name="connsiteX13641" fmla="*/ 6292834 w 8014260"/>
              <a:gd name="connsiteY13641" fmla="*/ 2324588 h 4925968"/>
              <a:gd name="connsiteX13642" fmla="*/ 6306747 w 8014260"/>
              <a:gd name="connsiteY13642" fmla="*/ 2320559 h 4925968"/>
              <a:gd name="connsiteX13643" fmla="*/ 1162434 w 8014260"/>
              <a:gd name="connsiteY13643" fmla="*/ 2319719 h 4925968"/>
              <a:gd name="connsiteX13644" fmla="*/ 1154203 w 8014260"/>
              <a:gd name="connsiteY13644" fmla="*/ 2321776 h 4925968"/>
              <a:gd name="connsiteX13645" fmla="*/ 1148238 w 8014260"/>
              <a:gd name="connsiteY13645" fmla="*/ 2322394 h 4925968"/>
              <a:gd name="connsiteX13646" fmla="*/ 1152421 w 8014260"/>
              <a:gd name="connsiteY13646" fmla="*/ 2321228 h 4925968"/>
              <a:gd name="connsiteX13647" fmla="*/ 1162434 w 8014260"/>
              <a:gd name="connsiteY13647" fmla="*/ 2319719 h 4925968"/>
              <a:gd name="connsiteX13648" fmla="*/ 1824711 w 8014260"/>
              <a:gd name="connsiteY13648" fmla="*/ 2318347 h 4925968"/>
              <a:gd name="connsiteX13649" fmla="*/ 1830404 w 8014260"/>
              <a:gd name="connsiteY13649" fmla="*/ 2326782 h 4925968"/>
              <a:gd name="connsiteX13650" fmla="*/ 1826493 w 8014260"/>
              <a:gd name="connsiteY13650" fmla="*/ 2332269 h 4925968"/>
              <a:gd name="connsiteX13651" fmla="*/ 1820801 w 8014260"/>
              <a:gd name="connsiteY13651" fmla="*/ 2326234 h 4925968"/>
              <a:gd name="connsiteX13652" fmla="*/ 1824711 w 8014260"/>
              <a:gd name="connsiteY13652" fmla="*/ 2318347 h 4925968"/>
              <a:gd name="connsiteX13653" fmla="*/ 4206493 w 8014260"/>
              <a:gd name="connsiteY13653" fmla="*/ 2318279 h 4925968"/>
              <a:gd name="connsiteX13654" fmla="*/ 4215477 w 8014260"/>
              <a:gd name="connsiteY13654" fmla="*/ 2323422 h 4925968"/>
              <a:gd name="connsiteX13655" fmla="*/ 4211157 w 8014260"/>
              <a:gd name="connsiteY13655" fmla="*/ 2335356 h 4925968"/>
              <a:gd name="connsiteX13656" fmla="*/ 4203956 w 8014260"/>
              <a:gd name="connsiteY13656" fmla="*/ 2328909 h 4925968"/>
              <a:gd name="connsiteX13657" fmla="*/ 4206493 w 8014260"/>
              <a:gd name="connsiteY13657" fmla="*/ 2318279 h 4925968"/>
              <a:gd name="connsiteX13658" fmla="*/ 4416828 w 8014260"/>
              <a:gd name="connsiteY13658" fmla="*/ 2316907 h 4925968"/>
              <a:gd name="connsiteX13659" fmla="*/ 4425400 w 8014260"/>
              <a:gd name="connsiteY13659" fmla="*/ 2322325 h 4925968"/>
              <a:gd name="connsiteX13660" fmla="*/ 4419434 w 8014260"/>
              <a:gd name="connsiteY13660" fmla="*/ 2333161 h 4925968"/>
              <a:gd name="connsiteX13661" fmla="*/ 4412850 w 8014260"/>
              <a:gd name="connsiteY13661" fmla="*/ 2328909 h 4925968"/>
              <a:gd name="connsiteX13662" fmla="*/ 4416828 w 8014260"/>
              <a:gd name="connsiteY13662" fmla="*/ 2316907 h 4925968"/>
              <a:gd name="connsiteX13663" fmla="*/ 3864210 w 8014260"/>
              <a:gd name="connsiteY13663" fmla="*/ 2315947 h 4925968"/>
              <a:gd name="connsiteX13664" fmla="*/ 3868530 w 8014260"/>
              <a:gd name="connsiteY13664" fmla="*/ 2325616 h 4925968"/>
              <a:gd name="connsiteX13665" fmla="*/ 3863730 w 8014260"/>
              <a:gd name="connsiteY13665" fmla="*/ 2333572 h 4925968"/>
              <a:gd name="connsiteX13666" fmla="*/ 3857489 w 8014260"/>
              <a:gd name="connsiteY13666" fmla="*/ 2324176 h 4925968"/>
              <a:gd name="connsiteX13667" fmla="*/ 3864210 w 8014260"/>
              <a:gd name="connsiteY13667" fmla="*/ 2315947 h 4925968"/>
              <a:gd name="connsiteX13668" fmla="*/ 6609460 w 8014260"/>
              <a:gd name="connsiteY13668" fmla="*/ 2315784 h 4925968"/>
              <a:gd name="connsiteX13669" fmla="*/ 6618452 w 8014260"/>
              <a:gd name="connsiteY13669" fmla="*/ 2319033 h 4925968"/>
              <a:gd name="connsiteX13670" fmla="*/ 6601856 w 8014260"/>
              <a:gd name="connsiteY13670" fmla="*/ 2332132 h 4925968"/>
              <a:gd name="connsiteX13671" fmla="*/ 6577441 w 8014260"/>
              <a:gd name="connsiteY13671" fmla="*/ 2330966 h 4925968"/>
              <a:gd name="connsiteX13672" fmla="*/ 6593832 w 8014260"/>
              <a:gd name="connsiteY13672" fmla="*/ 2317936 h 4925968"/>
              <a:gd name="connsiteX13673" fmla="*/ 6609460 w 8014260"/>
              <a:gd name="connsiteY13673" fmla="*/ 2315784 h 4925968"/>
              <a:gd name="connsiteX13674" fmla="*/ 7234369 w 8014260"/>
              <a:gd name="connsiteY13674" fmla="*/ 2315741 h 4925968"/>
              <a:gd name="connsiteX13675" fmla="*/ 7260155 w 8014260"/>
              <a:gd name="connsiteY13675" fmla="*/ 2329731 h 4925968"/>
              <a:gd name="connsiteX13676" fmla="*/ 7241638 w 8014260"/>
              <a:gd name="connsiteY13676" fmla="*/ 2345848 h 4925968"/>
              <a:gd name="connsiteX13677" fmla="*/ 7215578 w 8014260"/>
              <a:gd name="connsiteY13677" fmla="*/ 2331789 h 4925968"/>
              <a:gd name="connsiteX13678" fmla="*/ 7234369 w 8014260"/>
              <a:gd name="connsiteY13678" fmla="*/ 2315741 h 4925968"/>
              <a:gd name="connsiteX13679" fmla="*/ 6883787 w 8014260"/>
              <a:gd name="connsiteY13679" fmla="*/ 2315055 h 4925968"/>
              <a:gd name="connsiteX13680" fmla="*/ 6909848 w 8014260"/>
              <a:gd name="connsiteY13680" fmla="*/ 2322188 h 4925968"/>
              <a:gd name="connsiteX13681" fmla="*/ 6893731 w 8014260"/>
              <a:gd name="connsiteY13681" fmla="*/ 2336521 h 4925968"/>
              <a:gd name="connsiteX13682" fmla="*/ 6866916 w 8014260"/>
              <a:gd name="connsiteY13682" fmla="*/ 2330486 h 4925968"/>
              <a:gd name="connsiteX13683" fmla="*/ 6883787 w 8014260"/>
              <a:gd name="connsiteY13683" fmla="*/ 2315055 h 4925968"/>
              <a:gd name="connsiteX13684" fmla="*/ 5911323 w 8014260"/>
              <a:gd name="connsiteY13684" fmla="*/ 2313958 h 4925968"/>
              <a:gd name="connsiteX13685" fmla="*/ 5927302 w 8014260"/>
              <a:gd name="connsiteY13685" fmla="*/ 2314575 h 4925968"/>
              <a:gd name="connsiteX13686" fmla="*/ 5915781 w 8014260"/>
              <a:gd name="connsiteY13686" fmla="*/ 2326920 h 4925968"/>
              <a:gd name="connsiteX13687" fmla="*/ 5899596 w 8014260"/>
              <a:gd name="connsiteY13687" fmla="*/ 2326577 h 4925968"/>
              <a:gd name="connsiteX13688" fmla="*/ 5911323 w 8014260"/>
              <a:gd name="connsiteY13688" fmla="*/ 2313958 h 4925968"/>
              <a:gd name="connsiteX13689" fmla="*/ 6383762 w 8014260"/>
              <a:gd name="connsiteY13689" fmla="*/ 2313906 h 4925968"/>
              <a:gd name="connsiteX13690" fmla="*/ 6390148 w 8014260"/>
              <a:gd name="connsiteY13690" fmla="*/ 2316152 h 4925968"/>
              <a:gd name="connsiteX13691" fmla="*/ 6372592 w 8014260"/>
              <a:gd name="connsiteY13691" fmla="*/ 2328154 h 4925968"/>
              <a:gd name="connsiteX13692" fmla="*/ 6352567 w 8014260"/>
              <a:gd name="connsiteY13692" fmla="*/ 2328977 h 4925968"/>
              <a:gd name="connsiteX13693" fmla="*/ 6370329 w 8014260"/>
              <a:gd name="connsiteY13693" fmla="*/ 2316701 h 4925968"/>
              <a:gd name="connsiteX13694" fmla="*/ 6383762 w 8014260"/>
              <a:gd name="connsiteY13694" fmla="*/ 2313906 h 4925968"/>
              <a:gd name="connsiteX13695" fmla="*/ 998458 w 8014260"/>
              <a:gd name="connsiteY13695" fmla="*/ 2313684 h 4925968"/>
              <a:gd name="connsiteX13696" fmla="*/ 994618 w 8014260"/>
              <a:gd name="connsiteY13696" fmla="*/ 2316359 h 4925968"/>
              <a:gd name="connsiteX13697" fmla="*/ 992766 w 8014260"/>
              <a:gd name="connsiteY13697" fmla="*/ 2316976 h 4925968"/>
              <a:gd name="connsiteX13698" fmla="*/ 996812 w 8014260"/>
              <a:gd name="connsiteY13698" fmla="*/ 2314095 h 4925968"/>
              <a:gd name="connsiteX13699" fmla="*/ 998458 w 8014260"/>
              <a:gd name="connsiteY13699" fmla="*/ 2313684 h 4925968"/>
              <a:gd name="connsiteX13700" fmla="*/ 2364023 w 8014260"/>
              <a:gd name="connsiteY13700" fmla="*/ 2313615 h 4925968"/>
              <a:gd name="connsiteX13701" fmla="*/ 2370469 w 8014260"/>
              <a:gd name="connsiteY13701" fmla="*/ 2327949 h 4925968"/>
              <a:gd name="connsiteX13702" fmla="*/ 2364160 w 8014260"/>
              <a:gd name="connsiteY13702" fmla="*/ 2335836 h 4925968"/>
              <a:gd name="connsiteX13703" fmla="*/ 2359359 w 8014260"/>
              <a:gd name="connsiteY13703" fmla="*/ 2323559 h 4925968"/>
              <a:gd name="connsiteX13704" fmla="*/ 2364023 w 8014260"/>
              <a:gd name="connsiteY13704" fmla="*/ 2313615 h 4925968"/>
              <a:gd name="connsiteX13705" fmla="*/ 6001368 w 8014260"/>
              <a:gd name="connsiteY13705" fmla="*/ 2312381 h 4925968"/>
              <a:gd name="connsiteX13706" fmla="*/ 5988338 w 8014260"/>
              <a:gd name="connsiteY13706" fmla="*/ 2325206 h 4925968"/>
              <a:gd name="connsiteX13707" fmla="*/ 5972634 w 8014260"/>
              <a:gd name="connsiteY13707" fmla="*/ 2326920 h 4925968"/>
              <a:gd name="connsiteX13708" fmla="*/ 5984087 w 8014260"/>
              <a:gd name="connsiteY13708" fmla="*/ 2314164 h 4925968"/>
              <a:gd name="connsiteX13709" fmla="*/ 6001368 w 8014260"/>
              <a:gd name="connsiteY13709" fmla="*/ 2312381 h 4925968"/>
              <a:gd name="connsiteX13710" fmla="*/ 6532890 w 8014260"/>
              <a:gd name="connsiteY13710" fmla="*/ 2311172 h 4925968"/>
              <a:gd name="connsiteX13711" fmla="*/ 6541230 w 8014260"/>
              <a:gd name="connsiteY13711" fmla="*/ 2314095 h 4925968"/>
              <a:gd name="connsiteX13712" fmla="*/ 6524017 w 8014260"/>
              <a:gd name="connsiteY13712" fmla="*/ 2327057 h 4925968"/>
              <a:gd name="connsiteX13713" fmla="*/ 6502277 w 8014260"/>
              <a:gd name="connsiteY13713" fmla="*/ 2326645 h 4925968"/>
              <a:gd name="connsiteX13714" fmla="*/ 6517913 w 8014260"/>
              <a:gd name="connsiteY13714" fmla="*/ 2313752 h 4925968"/>
              <a:gd name="connsiteX13715" fmla="*/ 6532890 w 8014260"/>
              <a:gd name="connsiteY13715" fmla="*/ 2311172 h 4925968"/>
              <a:gd name="connsiteX13716" fmla="*/ 6458395 w 8014260"/>
              <a:gd name="connsiteY13716" fmla="*/ 2310846 h 4925968"/>
              <a:gd name="connsiteX13717" fmla="*/ 6465038 w 8014260"/>
              <a:gd name="connsiteY13717" fmla="*/ 2313821 h 4925968"/>
              <a:gd name="connsiteX13718" fmla="*/ 6447619 w 8014260"/>
              <a:gd name="connsiteY13718" fmla="*/ 2325754 h 4925968"/>
              <a:gd name="connsiteX13719" fmla="*/ 6425879 w 8014260"/>
              <a:gd name="connsiteY13719" fmla="*/ 2325685 h 4925968"/>
              <a:gd name="connsiteX13720" fmla="*/ 6443573 w 8014260"/>
              <a:gd name="connsiteY13720" fmla="*/ 2313684 h 4925968"/>
              <a:gd name="connsiteX13721" fmla="*/ 6458395 w 8014260"/>
              <a:gd name="connsiteY13721" fmla="*/ 2310846 h 4925968"/>
              <a:gd name="connsiteX13722" fmla="*/ 1690363 w 8014260"/>
              <a:gd name="connsiteY13722" fmla="*/ 2310804 h 4925968"/>
              <a:gd name="connsiteX13723" fmla="*/ 1695301 w 8014260"/>
              <a:gd name="connsiteY13723" fmla="*/ 2316428 h 4925968"/>
              <a:gd name="connsiteX13724" fmla="*/ 1691322 w 8014260"/>
              <a:gd name="connsiteY13724" fmla="*/ 2321777 h 4925968"/>
              <a:gd name="connsiteX13725" fmla="*/ 1685906 w 8014260"/>
              <a:gd name="connsiteY13725" fmla="*/ 2315125 h 4925968"/>
              <a:gd name="connsiteX13726" fmla="*/ 1690363 w 8014260"/>
              <a:gd name="connsiteY13726" fmla="*/ 2310804 h 4925968"/>
              <a:gd name="connsiteX13727" fmla="*/ 7782734 w 8014260"/>
              <a:gd name="connsiteY13727" fmla="*/ 2309844 h 4925968"/>
              <a:gd name="connsiteX13728" fmla="*/ 7760034 w 8014260"/>
              <a:gd name="connsiteY13728" fmla="*/ 2377601 h 4925968"/>
              <a:gd name="connsiteX13729" fmla="*/ 7726430 w 8014260"/>
              <a:gd name="connsiteY13729" fmla="*/ 2439803 h 4925968"/>
              <a:gd name="connsiteX13730" fmla="*/ 7749062 w 8014260"/>
              <a:gd name="connsiteY13730" fmla="*/ 2366971 h 4925968"/>
              <a:gd name="connsiteX13731" fmla="*/ 7782734 w 8014260"/>
              <a:gd name="connsiteY13731" fmla="*/ 2309844 h 4925968"/>
              <a:gd name="connsiteX13732" fmla="*/ 5837737 w 8014260"/>
              <a:gd name="connsiteY13732" fmla="*/ 2309501 h 4925968"/>
              <a:gd name="connsiteX13733" fmla="*/ 5853579 w 8014260"/>
              <a:gd name="connsiteY13733" fmla="*/ 2309707 h 4925968"/>
              <a:gd name="connsiteX13734" fmla="*/ 5842949 w 8014260"/>
              <a:gd name="connsiteY13734" fmla="*/ 2322943 h 4925968"/>
              <a:gd name="connsiteX13735" fmla="*/ 5827382 w 8014260"/>
              <a:gd name="connsiteY13735" fmla="*/ 2322599 h 4925968"/>
              <a:gd name="connsiteX13736" fmla="*/ 5837737 w 8014260"/>
              <a:gd name="connsiteY13736" fmla="*/ 2309501 h 4925968"/>
              <a:gd name="connsiteX13737" fmla="*/ 6075366 w 8014260"/>
              <a:gd name="connsiteY13737" fmla="*/ 2307237 h 4925968"/>
              <a:gd name="connsiteX13738" fmla="*/ 6063090 w 8014260"/>
              <a:gd name="connsiteY13738" fmla="*/ 2319650 h 4925968"/>
              <a:gd name="connsiteX13739" fmla="*/ 6045603 w 8014260"/>
              <a:gd name="connsiteY13739" fmla="*/ 2322188 h 4925968"/>
              <a:gd name="connsiteX13740" fmla="*/ 6056164 w 8014260"/>
              <a:gd name="connsiteY13740" fmla="*/ 2310049 h 4925968"/>
              <a:gd name="connsiteX13741" fmla="*/ 6075366 w 8014260"/>
              <a:gd name="connsiteY13741" fmla="*/ 2307237 h 4925968"/>
              <a:gd name="connsiteX13742" fmla="*/ 5276958 w 8014260"/>
              <a:gd name="connsiteY13742" fmla="*/ 2303602 h 4925968"/>
              <a:gd name="connsiteX13743" fmla="*/ 5286834 w 8014260"/>
              <a:gd name="connsiteY13743" fmla="*/ 2310117 h 4925968"/>
              <a:gd name="connsiteX13744" fmla="*/ 5279221 w 8014260"/>
              <a:gd name="connsiteY13744" fmla="*/ 2316290 h 4925968"/>
              <a:gd name="connsiteX13745" fmla="*/ 5265025 w 8014260"/>
              <a:gd name="connsiteY13745" fmla="*/ 2310803 h 4925968"/>
              <a:gd name="connsiteX13746" fmla="*/ 5276958 w 8014260"/>
              <a:gd name="connsiteY13746" fmla="*/ 2303602 h 4925968"/>
              <a:gd name="connsiteX13747" fmla="*/ 5067035 w 8014260"/>
              <a:gd name="connsiteY13747" fmla="*/ 2302917 h 4925968"/>
              <a:gd name="connsiteX13748" fmla="*/ 5077322 w 8014260"/>
              <a:gd name="connsiteY13748" fmla="*/ 2304906 h 4925968"/>
              <a:gd name="connsiteX13749" fmla="*/ 5068544 w 8014260"/>
              <a:gd name="connsiteY13749" fmla="*/ 2313204 h 4925968"/>
              <a:gd name="connsiteX13750" fmla="*/ 5057022 w 8014260"/>
              <a:gd name="connsiteY13750" fmla="*/ 2311009 h 4925968"/>
              <a:gd name="connsiteX13751" fmla="*/ 5067035 w 8014260"/>
              <a:gd name="connsiteY13751" fmla="*/ 2302917 h 4925968"/>
              <a:gd name="connsiteX13752" fmla="*/ 1286289 w 8014260"/>
              <a:gd name="connsiteY13752" fmla="*/ 2302780 h 4925968"/>
              <a:gd name="connsiteX13753" fmla="*/ 1291502 w 8014260"/>
              <a:gd name="connsiteY13753" fmla="*/ 2303809 h 4925968"/>
              <a:gd name="connsiteX13754" fmla="*/ 1287319 w 8014260"/>
              <a:gd name="connsiteY13754" fmla="*/ 2305043 h 4925968"/>
              <a:gd name="connsiteX13755" fmla="*/ 1281900 w 8014260"/>
              <a:gd name="connsiteY13755" fmla="*/ 2304563 h 4925968"/>
              <a:gd name="connsiteX13756" fmla="*/ 1286289 w 8014260"/>
              <a:gd name="connsiteY13756" fmla="*/ 2302780 h 4925968"/>
              <a:gd name="connsiteX13757" fmla="*/ 1554848 w 8014260"/>
              <a:gd name="connsiteY13757" fmla="*/ 2302712 h 4925968"/>
              <a:gd name="connsiteX13758" fmla="*/ 1565206 w 8014260"/>
              <a:gd name="connsiteY13758" fmla="*/ 2307169 h 4925968"/>
              <a:gd name="connsiteX13759" fmla="*/ 1556974 w 8014260"/>
              <a:gd name="connsiteY13759" fmla="*/ 2309021 h 4925968"/>
              <a:gd name="connsiteX13760" fmla="*/ 1550803 w 8014260"/>
              <a:gd name="connsiteY13760" fmla="*/ 2305935 h 4925968"/>
              <a:gd name="connsiteX13761" fmla="*/ 1554848 w 8014260"/>
              <a:gd name="connsiteY13761" fmla="*/ 2302712 h 4925968"/>
              <a:gd name="connsiteX13762" fmla="*/ 7385424 w 8014260"/>
              <a:gd name="connsiteY13762" fmla="*/ 2302462 h 4925968"/>
              <a:gd name="connsiteX13763" fmla="*/ 7394228 w 8014260"/>
              <a:gd name="connsiteY13763" fmla="*/ 2309500 h 4925968"/>
              <a:gd name="connsiteX13764" fmla="*/ 7376809 w 8014260"/>
              <a:gd name="connsiteY13764" fmla="*/ 2335423 h 4925968"/>
              <a:gd name="connsiteX13765" fmla="*/ 7351092 w 8014260"/>
              <a:gd name="connsiteY13765" fmla="*/ 2326988 h 4925968"/>
              <a:gd name="connsiteX13766" fmla="*/ 7369060 w 8014260"/>
              <a:gd name="connsiteY13766" fmla="*/ 2305042 h 4925968"/>
              <a:gd name="connsiteX13767" fmla="*/ 7385424 w 8014260"/>
              <a:gd name="connsiteY13767" fmla="*/ 2302462 h 4925968"/>
              <a:gd name="connsiteX13768" fmla="*/ 5484344 w 8014260"/>
              <a:gd name="connsiteY13768" fmla="*/ 2302231 h 4925968"/>
              <a:gd name="connsiteX13769" fmla="*/ 5497100 w 8014260"/>
              <a:gd name="connsiteY13769" fmla="*/ 2306346 h 4925968"/>
              <a:gd name="connsiteX13770" fmla="*/ 5485716 w 8014260"/>
              <a:gd name="connsiteY13770" fmla="*/ 2316152 h 4925968"/>
              <a:gd name="connsiteX13771" fmla="*/ 5472823 w 8014260"/>
              <a:gd name="connsiteY13771" fmla="*/ 2311900 h 4925968"/>
              <a:gd name="connsiteX13772" fmla="*/ 5484344 w 8014260"/>
              <a:gd name="connsiteY13772" fmla="*/ 2302231 h 4925968"/>
              <a:gd name="connsiteX13773" fmla="*/ 6149022 w 8014260"/>
              <a:gd name="connsiteY13773" fmla="*/ 2300174 h 4925968"/>
              <a:gd name="connsiteX13774" fmla="*/ 6135511 w 8014260"/>
              <a:gd name="connsiteY13774" fmla="*/ 2312175 h 4925968"/>
              <a:gd name="connsiteX13775" fmla="*/ 6117955 w 8014260"/>
              <a:gd name="connsiteY13775" fmla="*/ 2314781 h 4925968"/>
              <a:gd name="connsiteX13776" fmla="*/ 6132905 w 8014260"/>
              <a:gd name="connsiteY13776" fmla="*/ 2301340 h 4925968"/>
              <a:gd name="connsiteX13777" fmla="*/ 6149022 w 8014260"/>
              <a:gd name="connsiteY13777" fmla="*/ 2300174 h 4925968"/>
              <a:gd name="connsiteX13778" fmla="*/ 1419335 w 8014260"/>
              <a:gd name="connsiteY13778" fmla="*/ 2297773 h 4925968"/>
              <a:gd name="connsiteX13779" fmla="*/ 1425439 w 8014260"/>
              <a:gd name="connsiteY13779" fmla="*/ 2300173 h 4925968"/>
              <a:gd name="connsiteX13780" fmla="*/ 1422763 w 8014260"/>
              <a:gd name="connsiteY13780" fmla="*/ 2302573 h 4925968"/>
              <a:gd name="connsiteX13781" fmla="*/ 1416659 w 8014260"/>
              <a:gd name="connsiteY13781" fmla="*/ 2300859 h 4925968"/>
              <a:gd name="connsiteX13782" fmla="*/ 1419335 w 8014260"/>
              <a:gd name="connsiteY13782" fmla="*/ 2297773 h 4925968"/>
              <a:gd name="connsiteX13783" fmla="*/ 1067175 w 8014260"/>
              <a:gd name="connsiteY13783" fmla="*/ 2296402 h 4925968"/>
              <a:gd name="connsiteX13784" fmla="*/ 1070674 w 8014260"/>
              <a:gd name="connsiteY13784" fmla="*/ 2296539 h 4925968"/>
              <a:gd name="connsiteX13785" fmla="*/ 1066695 w 8014260"/>
              <a:gd name="connsiteY13785" fmla="*/ 2299419 h 4925968"/>
              <a:gd name="connsiteX13786" fmla="*/ 1064020 w 8014260"/>
              <a:gd name="connsiteY13786" fmla="*/ 2298665 h 4925968"/>
              <a:gd name="connsiteX13787" fmla="*/ 1067175 w 8014260"/>
              <a:gd name="connsiteY13787" fmla="*/ 2296402 h 4925968"/>
              <a:gd name="connsiteX13788" fmla="*/ 6808281 w 8014260"/>
              <a:gd name="connsiteY13788" fmla="*/ 2295030 h 4925968"/>
              <a:gd name="connsiteX13789" fmla="*/ 6831255 w 8014260"/>
              <a:gd name="connsiteY13789" fmla="*/ 2301065 h 4925968"/>
              <a:gd name="connsiteX13790" fmla="*/ 6813905 w 8014260"/>
              <a:gd name="connsiteY13790" fmla="*/ 2315261 h 4925968"/>
              <a:gd name="connsiteX13791" fmla="*/ 6789422 w 8014260"/>
              <a:gd name="connsiteY13791" fmla="*/ 2310186 h 4925968"/>
              <a:gd name="connsiteX13792" fmla="*/ 6808281 w 8014260"/>
              <a:gd name="connsiteY13792" fmla="*/ 2295030 h 4925968"/>
              <a:gd name="connsiteX13793" fmla="*/ 7558820 w 8014260"/>
              <a:gd name="connsiteY13793" fmla="*/ 2294756 h 4925968"/>
              <a:gd name="connsiteX13794" fmla="*/ 7539825 w 8014260"/>
              <a:gd name="connsiteY13794" fmla="*/ 2348865 h 4925968"/>
              <a:gd name="connsiteX13795" fmla="*/ 7515684 w 8014260"/>
              <a:gd name="connsiteY13795" fmla="*/ 2373760 h 4925968"/>
              <a:gd name="connsiteX13796" fmla="*/ 7535778 w 8014260"/>
              <a:gd name="connsiteY13796" fmla="*/ 2321502 h 4925968"/>
              <a:gd name="connsiteX13797" fmla="*/ 7558820 w 8014260"/>
              <a:gd name="connsiteY13797" fmla="*/ 2294756 h 4925968"/>
              <a:gd name="connsiteX13798" fmla="*/ 5766757 w 8014260"/>
              <a:gd name="connsiteY13798" fmla="*/ 2294550 h 4925968"/>
              <a:gd name="connsiteX13799" fmla="*/ 5779375 w 8014260"/>
              <a:gd name="connsiteY13799" fmla="*/ 2300242 h 4925968"/>
              <a:gd name="connsiteX13800" fmla="*/ 5765111 w 8014260"/>
              <a:gd name="connsiteY13800" fmla="*/ 2313684 h 4925968"/>
              <a:gd name="connsiteX13801" fmla="*/ 5753590 w 8014260"/>
              <a:gd name="connsiteY13801" fmla="*/ 2308540 h 4925968"/>
              <a:gd name="connsiteX13802" fmla="*/ 5766757 w 8014260"/>
              <a:gd name="connsiteY13802" fmla="*/ 2294550 h 4925968"/>
              <a:gd name="connsiteX13803" fmla="*/ 3042485 w 8014260"/>
              <a:gd name="connsiteY13803" fmla="*/ 2294070 h 4925968"/>
              <a:gd name="connsiteX13804" fmla="*/ 3049137 w 8014260"/>
              <a:gd name="connsiteY13804" fmla="*/ 2311901 h 4925968"/>
              <a:gd name="connsiteX13805" fmla="*/ 3042622 w 8014260"/>
              <a:gd name="connsiteY13805" fmla="*/ 2318210 h 4925968"/>
              <a:gd name="connsiteX13806" fmla="*/ 3037684 w 8014260"/>
              <a:gd name="connsiteY13806" fmla="*/ 2303123 h 4925968"/>
              <a:gd name="connsiteX13807" fmla="*/ 3042485 w 8014260"/>
              <a:gd name="connsiteY13807" fmla="*/ 2294070 h 4925968"/>
              <a:gd name="connsiteX13808" fmla="*/ 7969452 w 8014260"/>
              <a:gd name="connsiteY13808" fmla="*/ 2293873 h 4925968"/>
              <a:gd name="connsiteX13809" fmla="*/ 7968723 w 8014260"/>
              <a:gd name="connsiteY13809" fmla="*/ 2299557 h 4925968"/>
              <a:gd name="connsiteX13810" fmla="*/ 7911116 w 8014260"/>
              <a:gd name="connsiteY13810" fmla="*/ 2360250 h 4925968"/>
              <a:gd name="connsiteX13811" fmla="*/ 7895068 w 8014260"/>
              <a:gd name="connsiteY13811" fmla="*/ 2378218 h 4925968"/>
              <a:gd name="connsiteX13812" fmla="*/ 7934708 w 8014260"/>
              <a:gd name="connsiteY13812" fmla="*/ 2316839 h 4925968"/>
              <a:gd name="connsiteX13813" fmla="*/ 7960357 w 8014260"/>
              <a:gd name="connsiteY13813" fmla="*/ 2296882 h 4925968"/>
              <a:gd name="connsiteX13814" fmla="*/ 7969452 w 8014260"/>
              <a:gd name="connsiteY13814" fmla="*/ 2293873 h 4925968"/>
              <a:gd name="connsiteX13815" fmla="*/ 7655457 w 8014260"/>
              <a:gd name="connsiteY13815" fmla="*/ 2293465 h 4925968"/>
              <a:gd name="connsiteX13816" fmla="*/ 7657850 w 8014260"/>
              <a:gd name="connsiteY13816" fmla="*/ 2295167 h 4925968"/>
              <a:gd name="connsiteX13817" fmla="*/ 7635836 w 8014260"/>
              <a:gd name="connsiteY13817" fmla="*/ 2377738 h 4925968"/>
              <a:gd name="connsiteX13818" fmla="*/ 7612587 w 8014260"/>
              <a:gd name="connsiteY13818" fmla="*/ 2419709 h 4925968"/>
              <a:gd name="connsiteX13819" fmla="*/ 7633093 w 8014260"/>
              <a:gd name="connsiteY13819" fmla="*/ 2341184 h 4925968"/>
              <a:gd name="connsiteX13820" fmla="*/ 7655457 w 8014260"/>
              <a:gd name="connsiteY13820" fmla="*/ 2293465 h 4925968"/>
              <a:gd name="connsiteX13821" fmla="*/ 1220041 w 8014260"/>
              <a:gd name="connsiteY13821" fmla="*/ 2293453 h 4925968"/>
              <a:gd name="connsiteX13822" fmla="*/ 1214966 w 8014260"/>
              <a:gd name="connsiteY13822" fmla="*/ 2296333 h 4925968"/>
              <a:gd name="connsiteX13823" fmla="*/ 1209549 w 8014260"/>
              <a:gd name="connsiteY13823" fmla="*/ 2296333 h 4925968"/>
              <a:gd name="connsiteX13824" fmla="*/ 1212909 w 8014260"/>
              <a:gd name="connsiteY13824" fmla="*/ 2293864 h 4925968"/>
              <a:gd name="connsiteX13825" fmla="*/ 1220041 w 8014260"/>
              <a:gd name="connsiteY13825" fmla="*/ 2293453 h 4925968"/>
              <a:gd name="connsiteX13826" fmla="*/ 7019508 w 8014260"/>
              <a:gd name="connsiteY13826" fmla="*/ 2293384 h 4925968"/>
              <a:gd name="connsiteX13827" fmla="*/ 7045705 w 8014260"/>
              <a:gd name="connsiteY13827" fmla="*/ 2302574 h 4925968"/>
              <a:gd name="connsiteX13828" fmla="*/ 7027189 w 8014260"/>
              <a:gd name="connsiteY13828" fmla="*/ 2318141 h 4925968"/>
              <a:gd name="connsiteX13829" fmla="*/ 7002911 w 8014260"/>
              <a:gd name="connsiteY13829" fmla="*/ 2309775 h 4925968"/>
              <a:gd name="connsiteX13830" fmla="*/ 7019508 w 8014260"/>
              <a:gd name="connsiteY13830" fmla="*/ 2293384 h 4925968"/>
              <a:gd name="connsiteX13831" fmla="*/ 2496588 w 8014260"/>
              <a:gd name="connsiteY13831" fmla="*/ 2293316 h 4925968"/>
              <a:gd name="connsiteX13832" fmla="*/ 2507629 w 8014260"/>
              <a:gd name="connsiteY13832" fmla="*/ 2305935 h 4925968"/>
              <a:gd name="connsiteX13833" fmla="*/ 2499879 w 8014260"/>
              <a:gd name="connsiteY13833" fmla="*/ 2316770 h 4925968"/>
              <a:gd name="connsiteX13834" fmla="*/ 2493227 w 8014260"/>
              <a:gd name="connsiteY13834" fmla="*/ 2307375 h 4925968"/>
              <a:gd name="connsiteX13835" fmla="*/ 2496588 w 8014260"/>
              <a:gd name="connsiteY13835" fmla="*/ 2293316 h 4925968"/>
              <a:gd name="connsiteX13836" fmla="*/ 7460451 w 8014260"/>
              <a:gd name="connsiteY13836" fmla="*/ 2292612 h 4925968"/>
              <a:gd name="connsiteX13837" fmla="*/ 7468707 w 8014260"/>
              <a:gd name="connsiteY13837" fmla="*/ 2295921 h 4925968"/>
              <a:gd name="connsiteX13838" fmla="*/ 7450190 w 8014260"/>
              <a:gd name="connsiteY13838" fmla="*/ 2332680 h 4925968"/>
              <a:gd name="connsiteX13839" fmla="*/ 7426736 w 8014260"/>
              <a:gd name="connsiteY13839" fmla="*/ 2337755 h 4925968"/>
              <a:gd name="connsiteX13840" fmla="*/ 7444017 w 8014260"/>
              <a:gd name="connsiteY13840" fmla="*/ 2304631 h 4925968"/>
              <a:gd name="connsiteX13841" fmla="*/ 7460451 w 8014260"/>
              <a:gd name="connsiteY13841" fmla="*/ 2292612 h 4925968"/>
              <a:gd name="connsiteX13842" fmla="*/ 4991460 w 8014260"/>
              <a:gd name="connsiteY13842" fmla="*/ 2291464 h 4925968"/>
              <a:gd name="connsiteX13843" fmla="*/ 5002913 w 8014260"/>
              <a:gd name="connsiteY13843" fmla="*/ 2292287 h 4925968"/>
              <a:gd name="connsiteX13844" fmla="*/ 4994752 w 8014260"/>
              <a:gd name="connsiteY13844" fmla="*/ 2299282 h 4925968"/>
              <a:gd name="connsiteX13845" fmla="*/ 4983024 w 8014260"/>
              <a:gd name="connsiteY13845" fmla="*/ 2298596 h 4925968"/>
              <a:gd name="connsiteX13846" fmla="*/ 4991460 w 8014260"/>
              <a:gd name="connsiteY13846" fmla="*/ 2291464 h 4925968"/>
              <a:gd name="connsiteX13847" fmla="*/ 1140694 w 8014260"/>
              <a:gd name="connsiteY13847" fmla="*/ 2289750 h 4925968"/>
              <a:gd name="connsiteX13848" fmla="*/ 1143641 w 8014260"/>
              <a:gd name="connsiteY13848" fmla="*/ 2289887 h 4925968"/>
              <a:gd name="connsiteX13849" fmla="*/ 1141035 w 8014260"/>
              <a:gd name="connsiteY13849" fmla="*/ 2292150 h 4925968"/>
              <a:gd name="connsiteX13850" fmla="*/ 1136373 w 8014260"/>
              <a:gd name="connsiteY13850" fmla="*/ 2292013 h 4925968"/>
              <a:gd name="connsiteX13851" fmla="*/ 1140694 w 8014260"/>
              <a:gd name="connsiteY13851" fmla="*/ 2289750 h 4925968"/>
              <a:gd name="connsiteX13852" fmla="*/ 6218202 w 8014260"/>
              <a:gd name="connsiteY13852" fmla="*/ 2289518 h 4925968"/>
              <a:gd name="connsiteX13853" fmla="*/ 6224048 w 8014260"/>
              <a:gd name="connsiteY13853" fmla="*/ 2291259 h 4925968"/>
              <a:gd name="connsiteX13854" fmla="*/ 6207932 w 8014260"/>
              <a:gd name="connsiteY13854" fmla="*/ 2304289 h 4925968"/>
              <a:gd name="connsiteX13855" fmla="*/ 6191129 w 8014260"/>
              <a:gd name="connsiteY13855" fmla="*/ 2305180 h 4925968"/>
              <a:gd name="connsiteX13856" fmla="*/ 6205874 w 8014260"/>
              <a:gd name="connsiteY13856" fmla="*/ 2293179 h 4925968"/>
              <a:gd name="connsiteX13857" fmla="*/ 6218202 w 8014260"/>
              <a:gd name="connsiteY13857" fmla="*/ 2289518 h 4925968"/>
              <a:gd name="connsiteX13858" fmla="*/ 4707744 w 8014260"/>
              <a:gd name="connsiteY13858" fmla="*/ 2288172 h 4925968"/>
              <a:gd name="connsiteX13859" fmla="*/ 4700543 w 8014260"/>
              <a:gd name="connsiteY13859" fmla="*/ 2294344 h 4925968"/>
              <a:gd name="connsiteX13860" fmla="*/ 4693411 w 8014260"/>
              <a:gd name="connsiteY13860" fmla="*/ 2294687 h 4925968"/>
              <a:gd name="connsiteX13861" fmla="*/ 4696840 w 8014260"/>
              <a:gd name="connsiteY13861" fmla="*/ 2290298 h 4925968"/>
              <a:gd name="connsiteX13862" fmla="*/ 4707744 w 8014260"/>
              <a:gd name="connsiteY13862" fmla="*/ 2288172 h 4925968"/>
              <a:gd name="connsiteX13863" fmla="*/ 4783937 w 8014260"/>
              <a:gd name="connsiteY13863" fmla="*/ 2285978 h 4925968"/>
              <a:gd name="connsiteX13864" fmla="*/ 4772484 w 8014260"/>
              <a:gd name="connsiteY13864" fmla="*/ 2293590 h 4925968"/>
              <a:gd name="connsiteX13865" fmla="*/ 4764803 w 8014260"/>
              <a:gd name="connsiteY13865" fmla="*/ 2292904 h 4925968"/>
              <a:gd name="connsiteX13866" fmla="*/ 4773170 w 8014260"/>
              <a:gd name="connsiteY13866" fmla="*/ 2286321 h 4925968"/>
              <a:gd name="connsiteX13867" fmla="*/ 4783937 w 8014260"/>
              <a:gd name="connsiteY13867" fmla="*/ 2285978 h 4925968"/>
              <a:gd name="connsiteX13868" fmla="*/ 4928709 w 8014260"/>
              <a:gd name="connsiteY13868" fmla="*/ 2285909 h 4925968"/>
              <a:gd name="connsiteX13869" fmla="*/ 4920685 w 8014260"/>
              <a:gd name="connsiteY13869" fmla="*/ 2293042 h 4925968"/>
              <a:gd name="connsiteX13870" fmla="*/ 4910329 w 8014260"/>
              <a:gd name="connsiteY13870" fmla="*/ 2292356 h 4925968"/>
              <a:gd name="connsiteX13871" fmla="*/ 4917050 w 8014260"/>
              <a:gd name="connsiteY13871" fmla="*/ 2286252 h 4925968"/>
              <a:gd name="connsiteX13872" fmla="*/ 4928709 w 8014260"/>
              <a:gd name="connsiteY13872" fmla="*/ 2285909 h 4925968"/>
              <a:gd name="connsiteX13873" fmla="*/ 4624488 w 8014260"/>
              <a:gd name="connsiteY13873" fmla="*/ 2284606 h 4925968"/>
              <a:gd name="connsiteX13874" fmla="*/ 4633541 w 8014260"/>
              <a:gd name="connsiteY13874" fmla="*/ 2286321 h 4925968"/>
              <a:gd name="connsiteX13875" fmla="*/ 4627642 w 8014260"/>
              <a:gd name="connsiteY13875" fmla="*/ 2294550 h 4925968"/>
              <a:gd name="connsiteX13876" fmla="*/ 4619687 w 8014260"/>
              <a:gd name="connsiteY13876" fmla="*/ 2294687 h 4925968"/>
              <a:gd name="connsiteX13877" fmla="*/ 4624488 w 8014260"/>
              <a:gd name="connsiteY13877" fmla="*/ 2284606 h 4925968"/>
              <a:gd name="connsiteX13878" fmla="*/ 4854917 w 8014260"/>
              <a:gd name="connsiteY13878" fmla="*/ 2284537 h 4925968"/>
              <a:gd name="connsiteX13879" fmla="*/ 4846550 w 8014260"/>
              <a:gd name="connsiteY13879" fmla="*/ 2291670 h 4925968"/>
              <a:gd name="connsiteX13880" fmla="*/ 4834480 w 8014260"/>
              <a:gd name="connsiteY13880" fmla="*/ 2292973 h 4925968"/>
              <a:gd name="connsiteX13881" fmla="*/ 4844904 w 8014260"/>
              <a:gd name="connsiteY13881" fmla="*/ 2285566 h 4925968"/>
              <a:gd name="connsiteX13882" fmla="*/ 4854917 w 8014260"/>
              <a:gd name="connsiteY13882" fmla="*/ 2284537 h 4925968"/>
              <a:gd name="connsiteX13883" fmla="*/ 6297841 w 8014260"/>
              <a:gd name="connsiteY13883" fmla="*/ 2282411 h 4925968"/>
              <a:gd name="connsiteX13884" fmla="*/ 6284056 w 8014260"/>
              <a:gd name="connsiteY13884" fmla="*/ 2294961 h 4925968"/>
              <a:gd name="connsiteX13885" fmla="*/ 6264716 w 8014260"/>
              <a:gd name="connsiteY13885" fmla="*/ 2297499 h 4925968"/>
              <a:gd name="connsiteX13886" fmla="*/ 6278707 w 8014260"/>
              <a:gd name="connsiteY13886" fmla="*/ 2284811 h 4925968"/>
              <a:gd name="connsiteX13887" fmla="*/ 6297841 w 8014260"/>
              <a:gd name="connsiteY13887" fmla="*/ 2282411 h 4925968"/>
              <a:gd name="connsiteX13888" fmla="*/ 3996707 w 8014260"/>
              <a:gd name="connsiteY13888" fmla="*/ 2282343 h 4925968"/>
              <a:gd name="connsiteX13889" fmla="*/ 4004251 w 8014260"/>
              <a:gd name="connsiteY13889" fmla="*/ 2285498 h 4925968"/>
              <a:gd name="connsiteX13890" fmla="*/ 4000205 w 8014260"/>
              <a:gd name="connsiteY13890" fmla="*/ 2297019 h 4925968"/>
              <a:gd name="connsiteX13891" fmla="*/ 3993964 w 8014260"/>
              <a:gd name="connsiteY13891" fmla="*/ 2292424 h 4925968"/>
              <a:gd name="connsiteX13892" fmla="*/ 3996707 w 8014260"/>
              <a:gd name="connsiteY13892" fmla="*/ 2282343 h 4925968"/>
              <a:gd name="connsiteX13893" fmla="*/ 5408907 w 8014260"/>
              <a:gd name="connsiteY13893" fmla="*/ 2281177 h 4925968"/>
              <a:gd name="connsiteX13894" fmla="*/ 5421731 w 8014260"/>
              <a:gd name="connsiteY13894" fmla="*/ 2284811 h 4925968"/>
              <a:gd name="connsiteX13895" fmla="*/ 5413775 w 8014260"/>
              <a:gd name="connsiteY13895" fmla="*/ 2292835 h 4925968"/>
              <a:gd name="connsiteX13896" fmla="*/ 5399785 w 8014260"/>
              <a:gd name="connsiteY13896" fmla="*/ 2290024 h 4925968"/>
              <a:gd name="connsiteX13897" fmla="*/ 5408907 w 8014260"/>
              <a:gd name="connsiteY13897" fmla="*/ 2281177 h 4925968"/>
              <a:gd name="connsiteX13898" fmla="*/ 6745727 w 8014260"/>
              <a:gd name="connsiteY13898" fmla="*/ 2280217 h 4925968"/>
              <a:gd name="connsiteX13899" fmla="*/ 6754171 w 8014260"/>
              <a:gd name="connsiteY13899" fmla="*/ 2284743 h 4925968"/>
              <a:gd name="connsiteX13900" fmla="*/ 6736477 w 8014260"/>
              <a:gd name="connsiteY13900" fmla="*/ 2298733 h 4925968"/>
              <a:gd name="connsiteX13901" fmla="*/ 6712749 w 8014260"/>
              <a:gd name="connsiteY13901" fmla="*/ 2295442 h 4925968"/>
              <a:gd name="connsiteX13902" fmla="*/ 6730237 w 8014260"/>
              <a:gd name="connsiteY13902" fmla="*/ 2281451 h 4925968"/>
              <a:gd name="connsiteX13903" fmla="*/ 6745727 w 8014260"/>
              <a:gd name="connsiteY13903" fmla="*/ 2280217 h 4925968"/>
              <a:gd name="connsiteX13904" fmla="*/ 5691524 w 8014260"/>
              <a:gd name="connsiteY13904" fmla="*/ 2278297 h 4925968"/>
              <a:gd name="connsiteX13905" fmla="*/ 5704966 w 8014260"/>
              <a:gd name="connsiteY13905" fmla="*/ 2280903 h 4925968"/>
              <a:gd name="connsiteX13906" fmla="*/ 5693787 w 8014260"/>
              <a:gd name="connsiteY13906" fmla="*/ 2294345 h 4925968"/>
              <a:gd name="connsiteX13907" fmla="*/ 5680620 w 8014260"/>
              <a:gd name="connsiteY13907" fmla="*/ 2291258 h 4925968"/>
              <a:gd name="connsiteX13908" fmla="*/ 5691524 w 8014260"/>
              <a:gd name="connsiteY13908" fmla="*/ 2278297 h 4925968"/>
              <a:gd name="connsiteX13909" fmla="*/ 5200766 w 8014260"/>
              <a:gd name="connsiteY13909" fmla="*/ 2277679 h 4925968"/>
              <a:gd name="connsiteX13910" fmla="*/ 5212287 w 8014260"/>
              <a:gd name="connsiteY13910" fmla="*/ 2282411 h 4925968"/>
              <a:gd name="connsiteX13911" fmla="*/ 5201246 w 8014260"/>
              <a:gd name="connsiteY13911" fmla="*/ 2290023 h 4925968"/>
              <a:gd name="connsiteX13912" fmla="*/ 5191645 w 8014260"/>
              <a:gd name="connsiteY13912" fmla="*/ 2283920 h 4925968"/>
              <a:gd name="connsiteX13913" fmla="*/ 5200766 w 8014260"/>
              <a:gd name="connsiteY13913" fmla="*/ 2277679 h 4925968"/>
              <a:gd name="connsiteX13914" fmla="*/ 7760035 w 8014260"/>
              <a:gd name="connsiteY13914" fmla="*/ 2277062 h 4925968"/>
              <a:gd name="connsiteX13915" fmla="*/ 7738980 w 8014260"/>
              <a:gd name="connsiteY13915" fmla="*/ 2345574 h 4925968"/>
              <a:gd name="connsiteX13916" fmla="*/ 7707708 w 8014260"/>
              <a:gd name="connsiteY13916" fmla="*/ 2407296 h 4925968"/>
              <a:gd name="connsiteX13917" fmla="*/ 7728008 w 8014260"/>
              <a:gd name="connsiteY13917" fmla="*/ 2334121 h 4925968"/>
              <a:gd name="connsiteX13918" fmla="*/ 7760035 w 8014260"/>
              <a:gd name="connsiteY13918" fmla="*/ 2277062 h 4925968"/>
              <a:gd name="connsiteX13919" fmla="*/ 7944241 w 8014260"/>
              <a:gd name="connsiteY13919" fmla="*/ 2276925 h 4925968"/>
              <a:gd name="connsiteX13920" fmla="*/ 7915300 w 8014260"/>
              <a:gd name="connsiteY13920" fmla="*/ 2317936 h 4925968"/>
              <a:gd name="connsiteX13921" fmla="*/ 7871683 w 8014260"/>
              <a:gd name="connsiteY13921" fmla="*/ 2365667 h 4925968"/>
              <a:gd name="connsiteX13922" fmla="*/ 7903024 w 8014260"/>
              <a:gd name="connsiteY13922" fmla="*/ 2309226 h 4925968"/>
              <a:gd name="connsiteX13923" fmla="*/ 7944241 w 8014260"/>
              <a:gd name="connsiteY13923" fmla="*/ 2276925 h 4925968"/>
              <a:gd name="connsiteX13924" fmla="*/ 7155296 w 8014260"/>
              <a:gd name="connsiteY13924" fmla="*/ 2276239 h 4925968"/>
              <a:gd name="connsiteX13925" fmla="*/ 7181356 w 8014260"/>
              <a:gd name="connsiteY13925" fmla="*/ 2287898 h 4925968"/>
              <a:gd name="connsiteX13926" fmla="*/ 7162703 w 8014260"/>
              <a:gd name="connsiteY13926" fmla="*/ 2303945 h 4925968"/>
              <a:gd name="connsiteX13927" fmla="*/ 7138562 w 8014260"/>
              <a:gd name="connsiteY13927" fmla="*/ 2293315 h 4925968"/>
              <a:gd name="connsiteX13928" fmla="*/ 7155296 w 8014260"/>
              <a:gd name="connsiteY13928" fmla="*/ 2276239 h 4925968"/>
              <a:gd name="connsiteX13929" fmla="*/ 6373141 w 8014260"/>
              <a:gd name="connsiteY13929" fmla="*/ 2274799 h 4925968"/>
              <a:gd name="connsiteX13930" fmla="*/ 6359151 w 8014260"/>
              <a:gd name="connsiteY13930" fmla="*/ 2287075 h 4925968"/>
              <a:gd name="connsiteX13931" fmla="*/ 6338508 w 8014260"/>
              <a:gd name="connsiteY13931" fmla="*/ 2290229 h 4925968"/>
              <a:gd name="connsiteX13932" fmla="*/ 6351195 w 8014260"/>
              <a:gd name="connsiteY13932" fmla="*/ 2278090 h 4925968"/>
              <a:gd name="connsiteX13933" fmla="*/ 6373141 w 8014260"/>
              <a:gd name="connsiteY13933" fmla="*/ 2274799 h 4925968"/>
              <a:gd name="connsiteX13934" fmla="*/ 4341938 w 8014260"/>
              <a:gd name="connsiteY13934" fmla="*/ 2272811 h 4925968"/>
              <a:gd name="connsiteX13935" fmla="*/ 4349276 w 8014260"/>
              <a:gd name="connsiteY13935" fmla="*/ 2276925 h 4925968"/>
              <a:gd name="connsiteX13936" fmla="*/ 4345024 w 8014260"/>
              <a:gd name="connsiteY13936" fmla="*/ 2287487 h 4925968"/>
              <a:gd name="connsiteX13937" fmla="*/ 4337824 w 8014260"/>
              <a:gd name="connsiteY13937" fmla="*/ 2280080 h 4925968"/>
              <a:gd name="connsiteX13938" fmla="*/ 4341938 w 8014260"/>
              <a:gd name="connsiteY13938" fmla="*/ 2272811 h 4925968"/>
              <a:gd name="connsiteX13939" fmla="*/ 6668155 w 8014260"/>
              <a:gd name="connsiteY13939" fmla="*/ 2270375 h 4925968"/>
              <a:gd name="connsiteX13940" fmla="*/ 6676402 w 8014260"/>
              <a:gd name="connsiteY13940" fmla="*/ 2274388 h 4925968"/>
              <a:gd name="connsiteX13941" fmla="*/ 6658983 w 8014260"/>
              <a:gd name="connsiteY13941" fmla="*/ 2288378 h 4925968"/>
              <a:gd name="connsiteX13942" fmla="*/ 6637380 w 8014260"/>
              <a:gd name="connsiteY13942" fmla="*/ 2286458 h 4925968"/>
              <a:gd name="connsiteX13943" fmla="*/ 6653222 w 8014260"/>
              <a:gd name="connsiteY13943" fmla="*/ 2272330 h 4925968"/>
              <a:gd name="connsiteX13944" fmla="*/ 6668155 w 8014260"/>
              <a:gd name="connsiteY13944" fmla="*/ 2270375 h 4925968"/>
              <a:gd name="connsiteX13945" fmla="*/ 6578332 w 8014260"/>
              <a:gd name="connsiteY13945" fmla="*/ 2268010 h 4925968"/>
              <a:gd name="connsiteX13946" fmla="*/ 6599592 w 8014260"/>
              <a:gd name="connsiteY13946" fmla="*/ 2268490 h 4925968"/>
              <a:gd name="connsiteX13947" fmla="*/ 6585190 w 8014260"/>
              <a:gd name="connsiteY13947" fmla="*/ 2281520 h 4925968"/>
              <a:gd name="connsiteX13948" fmla="*/ 6560981 w 8014260"/>
              <a:gd name="connsiteY13948" fmla="*/ 2281932 h 4925968"/>
              <a:gd name="connsiteX13949" fmla="*/ 6578332 w 8014260"/>
              <a:gd name="connsiteY13949" fmla="*/ 2268010 h 4925968"/>
              <a:gd name="connsiteX13950" fmla="*/ 1347255 w 8014260"/>
              <a:gd name="connsiteY13950" fmla="*/ 2267872 h 4925968"/>
              <a:gd name="connsiteX13951" fmla="*/ 1351440 w 8014260"/>
              <a:gd name="connsiteY13951" fmla="*/ 2271095 h 4925968"/>
              <a:gd name="connsiteX13952" fmla="*/ 1346915 w 8014260"/>
              <a:gd name="connsiteY13952" fmla="*/ 2273770 h 4925968"/>
              <a:gd name="connsiteX13953" fmla="*/ 1342799 w 8014260"/>
              <a:gd name="connsiteY13953" fmla="*/ 2271575 h 4925968"/>
              <a:gd name="connsiteX13954" fmla="*/ 1347255 w 8014260"/>
              <a:gd name="connsiteY13954" fmla="*/ 2267872 h 4925968"/>
              <a:gd name="connsiteX13955" fmla="*/ 6441567 w 8014260"/>
              <a:gd name="connsiteY13955" fmla="*/ 2267427 h 4925968"/>
              <a:gd name="connsiteX13956" fmla="*/ 6448853 w 8014260"/>
              <a:gd name="connsiteY13956" fmla="*/ 2269450 h 4925968"/>
              <a:gd name="connsiteX13957" fmla="*/ 6432394 w 8014260"/>
              <a:gd name="connsiteY13957" fmla="*/ 2282823 h 4925968"/>
              <a:gd name="connsiteX13958" fmla="*/ 6412917 w 8014260"/>
              <a:gd name="connsiteY13958" fmla="*/ 2283166 h 4925968"/>
              <a:gd name="connsiteX13959" fmla="*/ 6427800 w 8014260"/>
              <a:gd name="connsiteY13959" fmla="*/ 2270959 h 4925968"/>
              <a:gd name="connsiteX13960" fmla="*/ 6441567 w 8014260"/>
              <a:gd name="connsiteY13960" fmla="*/ 2267427 h 4925968"/>
              <a:gd name="connsiteX13961" fmla="*/ 6944480 w 8014260"/>
              <a:gd name="connsiteY13961" fmla="*/ 2267119 h 4925968"/>
              <a:gd name="connsiteX13962" fmla="*/ 6966975 w 8014260"/>
              <a:gd name="connsiteY13962" fmla="*/ 2275417 h 4925968"/>
              <a:gd name="connsiteX13963" fmla="*/ 6949144 w 8014260"/>
              <a:gd name="connsiteY13963" fmla="*/ 2290230 h 4925968"/>
              <a:gd name="connsiteX13964" fmla="*/ 6924798 w 8014260"/>
              <a:gd name="connsiteY13964" fmla="*/ 2281452 h 4925968"/>
              <a:gd name="connsiteX13965" fmla="*/ 6944480 w 8014260"/>
              <a:gd name="connsiteY13965" fmla="*/ 2267119 h 4925968"/>
              <a:gd name="connsiteX13966" fmla="*/ 6504746 w 8014260"/>
              <a:gd name="connsiteY13966" fmla="*/ 2266981 h 4925968"/>
              <a:gd name="connsiteX13967" fmla="*/ 6524497 w 8014260"/>
              <a:gd name="connsiteY13967" fmla="*/ 2267598 h 4925968"/>
              <a:gd name="connsiteX13968" fmla="*/ 6506940 w 8014260"/>
              <a:gd name="connsiteY13968" fmla="*/ 2280628 h 4925968"/>
              <a:gd name="connsiteX13969" fmla="*/ 6486984 w 8014260"/>
              <a:gd name="connsiteY13969" fmla="*/ 2280285 h 4925968"/>
              <a:gd name="connsiteX13970" fmla="*/ 6504746 w 8014260"/>
              <a:gd name="connsiteY13970" fmla="*/ 2266981 h 4925968"/>
              <a:gd name="connsiteX13971" fmla="*/ 2902787 w 8014260"/>
              <a:gd name="connsiteY13971" fmla="*/ 2266364 h 4925968"/>
              <a:gd name="connsiteX13972" fmla="*/ 2914103 w 8014260"/>
              <a:gd name="connsiteY13972" fmla="*/ 2283235 h 4925968"/>
              <a:gd name="connsiteX13973" fmla="*/ 2906079 w 8014260"/>
              <a:gd name="connsiteY13973" fmla="*/ 2291601 h 4925968"/>
              <a:gd name="connsiteX13974" fmla="*/ 2899290 w 8014260"/>
              <a:gd name="connsiteY13974" fmla="*/ 2279600 h 4925968"/>
              <a:gd name="connsiteX13975" fmla="*/ 2902787 w 8014260"/>
              <a:gd name="connsiteY13975" fmla="*/ 2266364 h 4925968"/>
              <a:gd name="connsiteX13976" fmla="*/ 7289918 w 8014260"/>
              <a:gd name="connsiteY13976" fmla="*/ 2264718 h 4925968"/>
              <a:gd name="connsiteX13977" fmla="*/ 7316527 w 8014260"/>
              <a:gd name="connsiteY13977" fmla="*/ 2278365 h 4925968"/>
              <a:gd name="connsiteX13978" fmla="*/ 7298834 w 8014260"/>
              <a:gd name="connsiteY13978" fmla="*/ 2295305 h 4925968"/>
              <a:gd name="connsiteX13979" fmla="*/ 7273665 w 8014260"/>
              <a:gd name="connsiteY13979" fmla="*/ 2281040 h 4925968"/>
              <a:gd name="connsiteX13980" fmla="*/ 7289918 w 8014260"/>
              <a:gd name="connsiteY13980" fmla="*/ 2264718 h 4925968"/>
              <a:gd name="connsiteX13981" fmla="*/ 4551314 w 8014260"/>
              <a:gd name="connsiteY13981" fmla="*/ 2263964 h 4925968"/>
              <a:gd name="connsiteX13982" fmla="*/ 4561121 w 8014260"/>
              <a:gd name="connsiteY13982" fmla="*/ 2265472 h 4925968"/>
              <a:gd name="connsiteX13983" fmla="*/ 4554263 w 8014260"/>
              <a:gd name="connsiteY13983" fmla="*/ 2274937 h 4925968"/>
              <a:gd name="connsiteX13984" fmla="*/ 4546376 w 8014260"/>
              <a:gd name="connsiteY13984" fmla="*/ 2273908 h 4925968"/>
              <a:gd name="connsiteX13985" fmla="*/ 4551314 w 8014260"/>
              <a:gd name="connsiteY13985" fmla="*/ 2263964 h 4925968"/>
              <a:gd name="connsiteX13986" fmla="*/ 5616498 w 8014260"/>
              <a:gd name="connsiteY13986" fmla="*/ 2263826 h 4925968"/>
              <a:gd name="connsiteX13987" fmla="*/ 5630488 w 8014260"/>
              <a:gd name="connsiteY13987" fmla="*/ 2265540 h 4925968"/>
              <a:gd name="connsiteX13988" fmla="*/ 5620750 w 8014260"/>
              <a:gd name="connsiteY13988" fmla="*/ 2276239 h 4925968"/>
              <a:gd name="connsiteX13989" fmla="*/ 5606691 w 8014260"/>
              <a:gd name="connsiteY13989" fmla="*/ 2274387 h 4925968"/>
              <a:gd name="connsiteX13990" fmla="*/ 5616498 w 8014260"/>
              <a:gd name="connsiteY13990" fmla="*/ 2263826 h 4925968"/>
              <a:gd name="connsiteX13991" fmla="*/ 5336897 w 8014260"/>
              <a:gd name="connsiteY13991" fmla="*/ 2259712 h 4925968"/>
              <a:gd name="connsiteX13992" fmla="*/ 5347321 w 8014260"/>
              <a:gd name="connsiteY13992" fmla="*/ 2264855 h 4925968"/>
              <a:gd name="connsiteX13993" fmla="*/ 5337514 w 8014260"/>
              <a:gd name="connsiteY13993" fmla="*/ 2270067 h 4925968"/>
              <a:gd name="connsiteX13994" fmla="*/ 5325993 w 8014260"/>
              <a:gd name="connsiteY13994" fmla="*/ 2265610 h 4925968"/>
              <a:gd name="connsiteX13995" fmla="*/ 5336897 w 8014260"/>
              <a:gd name="connsiteY13995" fmla="*/ 2259712 h 4925968"/>
              <a:gd name="connsiteX13996" fmla="*/ 7916328 w 8014260"/>
              <a:gd name="connsiteY13996" fmla="*/ 2259300 h 4925968"/>
              <a:gd name="connsiteX13997" fmla="*/ 7889102 w 8014260"/>
              <a:gd name="connsiteY13997" fmla="*/ 2303260 h 4925968"/>
              <a:gd name="connsiteX13998" fmla="*/ 7848091 w 8014260"/>
              <a:gd name="connsiteY13998" fmla="*/ 2351883 h 4925968"/>
              <a:gd name="connsiteX13999" fmla="*/ 7876552 w 8014260"/>
              <a:gd name="connsiteY13999" fmla="*/ 2294002 h 4925968"/>
              <a:gd name="connsiteX14000" fmla="*/ 7916328 w 8014260"/>
              <a:gd name="connsiteY14000" fmla="*/ 2259300 h 4925968"/>
              <a:gd name="connsiteX14001" fmla="*/ 2629358 w 8014260"/>
              <a:gd name="connsiteY14001" fmla="*/ 2259094 h 4925968"/>
              <a:gd name="connsiteX14002" fmla="*/ 2636216 w 8014260"/>
              <a:gd name="connsiteY14002" fmla="*/ 2272810 h 4925968"/>
              <a:gd name="connsiteX14003" fmla="*/ 2634433 w 8014260"/>
              <a:gd name="connsiteY14003" fmla="*/ 2289201 h 4925968"/>
              <a:gd name="connsiteX14004" fmla="*/ 2627781 w 8014260"/>
              <a:gd name="connsiteY14004" fmla="*/ 2279599 h 4925968"/>
              <a:gd name="connsiteX14005" fmla="*/ 2629358 w 8014260"/>
              <a:gd name="connsiteY14005" fmla="*/ 2259094 h 4925968"/>
              <a:gd name="connsiteX14006" fmla="*/ 5127110 w 8014260"/>
              <a:gd name="connsiteY14006" fmla="*/ 2258065 h 4925968"/>
              <a:gd name="connsiteX14007" fmla="*/ 5137329 w 8014260"/>
              <a:gd name="connsiteY14007" fmla="*/ 2260809 h 4925968"/>
              <a:gd name="connsiteX14008" fmla="*/ 5127659 w 8014260"/>
              <a:gd name="connsiteY14008" fmla="*/ 2266912 h 4925968"/>
              <a:gd name="connsiteX14009" fmla="*/ 5117098 w 8014260"/>
              <a:gd name="connsiteY14009" fmla="*/ 2263140 h 4925968"/>
              <a:gd name="connsiteX14010" fmla="*/ 5127110 w 8014260"/>
              <a:gd name="connsiteY14010" fmla="*/ 2258065 h 4925968"/>
              <a:gd name="connsiteX14011" fmla="*/ 8003219 w 8014260"/>
              <a:gd name="connsiteY14011" fmla="*/ 2257380 h 4925968"/>
              <a:gd name="connsiteX14012" fmla="*/ 8014260 w 8014260"/>
              <a:gd name="connsiteY14012" fmla="*/ 2268284 h 4925968"/>
              <a:gd name="connsiteX14013" fmla="*/ 7988611 w 8014260"/>
              <a:gd name="connsiteY14013" fmla="*/ 2275759 h 4925968"/>
              <a:gd name="connsiteX14014" fmla="*/ 7966048 w 8014260"/>
              <a:gd name="connsiteY14014" fmla="*/ 2285223 h 4925968"/>
              <a:gd name="connsiteX14015" fmla="*/ 7960219 w 8014260"/>
              <a:gd name="connsiteY14015" fmla="*/ 2277131 h 4925968"/>
              <a:gd name="connsiteX14016" fmla="*/ 7979079 w 8014260"/>
              <a:gd name="connsiteY14016" fmla="*/ 2262935 h 4925968"/>
              <a:gd name="connsiteX14017" fmla="*/ 8003219 w 8014260"/>
              <a:gd name="connsiteY14017" fmla="*/ 2257380 h 4925968"/>
              <a:gd name="connsiteX14018" fmla="*/ 2767273 w 8014260"/>
              <a:gd name="connsiteY14018" fmla="*/ 2253265 h 4925968"/>
              <a:gd name="connsiteX14019" fmla="*/ 2773925 w 8014260"/>
              <a:gd name="connsiteY14019" fmla="*/ 2270204 h 4925968"/>
              <a:gd name="connsiteX14020" fmla="*/ 2767547 w 8014260"/>
              <a:gd name="connsiteY14020" fmla="*/ 2278160 h 4925968"/>
              <a:gd name="connsiteX14021" fmla="*/ 2762609 w 8014260"/>
              <a:gd name="connsiteY14021" fmla="*/ 2263689 h 4925968"/>
              <a:gd name="connsiteX14022" fmla="*/ 2767273 w 8014260"/>
              <a:gd name="connsiteY14022" fmla="*/ 2253265 h 4925968"/>
              <a:gd name="connsiteX14023" fmla="*/ 1055105 w 8014260"/>
              <a:gd name="connsiteY14023" fmla="*/ 2251825 h 4925968"/>
              <a:gd name="connsiteX14024" fmla="*/ 1053596 w 8014260"/>
              <a:gd name="connsiteY14024" fmla="*/ 2254568 h 4925968"/>
              <a:gd name="connsiteX14025" fmla="*/ 1052019 w 8014260"/>
              <a:gd name="connsiteY14025" fmla="*/ 2254774 h 4925968"/>
              <a:gd name="connsiteX14026" fmla="*/ 1053254 w 8014260"/>
              <a:gd name="connsiteY14026" fmla="*/ 2252168 h 4925968"/>
              <a:gd name="connsiteX14027" fmla="*/ 1055105 w 8014260"/>
              <a:gd name="connsiteY14027" fmla="*/ 2251825 h 4925968"/>
              <a:gd name="connsiteX14028" fmla="*/ 1480647 w 8014260"/>
              <a:gd name="connsiteY14028" fmla="*/ 2250316 h 4925968"/>
              <a:gd name="connsiteX14029" fmla="*/ 1484967 w 8014260"/>
              <a:gd name="connsiteY14029" fmla="*/ 2255528 h 4925968"/>
              <a:gd name="connsiteX14030" fmla="*/ 1480439 w 8014260"/>
              <a:gd name="connsiteY14030" fmla="*/ 2259026 h 4925968"/>
              <a:gd name="connsiteX14031" fmla="*/ 1476257 w 8014260"/>
              <a:gd name="connsiteY14031" fmla="*/ 2255322 h 4925968"/>
              <a:gd name="connsiteX14032" fmla="*/ 1480647 w 8014260"/>
              <a:gd name="connsiteY14032" fmla="*/ 2250316 h 4925968"/>
              <a:gd name="connsiteX14033" fmla="*/ 6044711 w 8014260"/>
              <a:gd name="connsiteY14033" fmla="*/ 2250111 h 4925968"/>
              <a:gd name="connsiteX14034" fmla="*/ 6059730 w 8014260"/>
              <a:gd name="connsiteY14034" fmla="*/ 2251551 h 4925968"/>
              <a:gd name="connsiteX14035" fmla="*/ 6047043 w 8014260"/>
              <a:gd name="connsiteY14035" fmla="*/ 2264650 h 4925968"/>
              <a:gd name="connsiteX14036" fmla="*/ 6032161 w 8014260"/>
              <a:gd name="connsiteY14036" fmla="*/ 2264787 h 4925968"/>
              <a:gd name="connsiteX14037" fmla="*/ 6044711 w 8014260"/>
              <a:gd name="connsiteY14037" fmla="*/ 2250111 h 4925968"/>
              <a:gd name="connsiteX14038" fmla="*/ 6133934 w 8014260"/>
              <a:gd name="connsiteY14038" fmla="*/ 2248464 h 4925968"/>
              <a:gd name="connsiteX14039" fmla="*/ 6119532 w 8014260"/>
              <a:gd name="connsiteY14039" fmla="*/ 2262249 h 4925968"/>
              <a:gd name="connsiteX14040" fmla="*/ 6104650 w 8014260"/>
              <a:gd name="connsiteY14040" fmla="*/ 2261837 h 4925968"/>
              <a:gd name="connsiteX14041" fmla="*/ 6117749 w 8014260"/>
              <a:gd name="connsiteY14041" fmla="*/ 2249218 h 4925968"/>
              <a:gd name="connsiteX14042" fmla="*/ 6133934 w 8014260"/>
              <a:gd name="connsiteY14042" fmla="*/ 2248464 h 4925968"/>
              <a:gd name="connsiteX14043" fmla="*/ 5544077 w 8014260"/>
              <a:gd name="connsiteY14043" fmla="*/ 2248327 h 4925968"/>
              <a:gd name="connsiteX14044" fmla="*/ 5555531 w 8014260"/>
              <a:gd name="connsiteY14044" fmla="*/ 2251961 h 4925968"/>
              <a:gd name="connsiteX14045" fmla="*/ 5543735 w 8014260"/>
              <a:gd name="connsiteY14045" fmla="*/ 2260603 h 4925968"/>
              <a:gd name="connsiteX14046" fmla="*/ 5533448 w 8014260"/>
              <a:gd name="connsiteY14046" fmla="*/ 2257311 h 4925968"/>
              <a:gd name="connsiteX14047" fmla="*/ 5544077 w 8014260"/>
              <a:gd name="connsiteY14047" fmla="*/ 2248327 h 4925968"/>
              <a:gd name="connsiteX14048" fmla="*/ 5971194 w 8014260"/>
              <a:gd name="connsiteY14048" fmla="*/ 2247847 h 4925968"/>
              <a:gd name="connsiteX14049" fmla="*/ 5986282 w 8014260"/>
              <a:gd name="connsiteY14049" fmla="*/ 2248533 h 4925968"/>
              <a:gd name="connsiteX14050" fmla="*/ 5974349 w 8014260"/>
              <a:gd name="connsiteY14050" fmla="*/ 2262386 h 4925968"/>
              <a:gd name="connsiteX14051" fmla="*/ 5959535 w 8014260"/>
              <a:gd name="connsiteY14051" fmla="*/ 2261632 h 4925968"/>
              <a:gd name="connsiteX14052" fmla="*/ 5971194 w 8014260"/>
              <a:gd name="connsiteY14052" fmla="*/ 2247847 h 4925968"/>
              <a:gd name="connsiteX14053" fmla="*/ 6866986 w 8014260"/>
              <a:gd name="connsiteY14053" fmla="*/ 2247298 h 4925968"/>
              <a:gd name="connsiteX14054" fmla="*/ 6889617 w 8014260"/>
              <a:gd name="connsiteY14054" fmla="*/ 2253402 h 4925968"/>
              <a:gd name="connsiteX14055" fmla="*/ 6870483 w 8014260"/>
              <a:gd name="connsiteY14055" fmla="*/ 2267872 h 4925968"/>
              <a:gd name="connsiteX14056" fmla="*/ 6848058 w 8014260"/>
              <a:gd name="connsiteY14056" fmla="*/ 2261769 h 4925968"/>
              <a:gd name="connsiteX14057" fmla="*/ 6866986 w 8014260"/>
              <a:gd name="connsiteY14057" fmla="*/ 2247298 h 4925968"/>
              <a:gd name="connsiteX14058" fmla="*/ 4131535 w 8014260"/>
              <a:gd name="connsiteY14058" fmla="*/ 2246681 h 4925968"/>
              <a:gd name="connsiteX14059" fmla="*/ 4142097 w 8014260"/>
              <a:gd name="connsiteY14059" fmla="*/ 2252099 h 4925968"/>
              <a:gd name="connsiteX14060" fmla="*/ 4134004 w 8014260"/>
              <a:gd name="connsiteY14060" fmla="*/ 2259711 h 4925968"/>
              <a:gd name="connsiteX14061" fmla="*/ 4127695 w 8014260"/>
              <a:gd name="connsiteY14061" fmla="*/ 2255322 h 4925968"/>
              <a:gd name="connsiteX14062" fmla="*/ 4131535 w 8014260"/>
              <a:gd name="connsiteY14062" fmla="*/ 2246681 h 4925968"/>
              <a:gd name="connsiteX14063" fmla="*/ 1272504 w 8014260"/>
              <a:gd name="connsiteY14063" fmla="*/ 2245172 h 4925968"/>
              <a:gd name="connsiteX14064" fmla="*/ 1275933 w 8014260"/>
              <a:gd name="connsiteY14064" fmla="*/ 2246132 h 4925968"/>
              <a:gd name="connsiteX14065" fmla="*/ 1270928 w 8014260"/>
              <a:gd name="connsiteY14065" fmla="*/ 2249493 h 4925968"/>
              <a:gd name="connsiteX14066" fmla="*/ 1268664 w 8014260"/>
              <a:gd name="connsiteY14066" fmla="*/ 2247778 h 4925968"/>
              <a:gd name="connsiteX14067" fmla="*/ 1272504 w 8014260"/>
              <a:gd name="connsiteY14067" fmla="*/ 2245172 h 4925968"/>
              <a:gd name="connsiteX14068" fmla="*/ 5053799 w 8014260"/>
              <a:gd name="connsiteY14068" fmla="*/ 2245036 h 4925968"/>
              <a:gd name="connsiteX14069" fmla="*/ 5062920 w 8014260"/>
              <a:gd name="connsiteY14069" fmla="*/ 2247642 h 4925968"/>
              <a:gd name="connsiteX14070" fmla="*/ 5052153 w 8014260"/>
              <a:gd name="connsiteY14070" fmla="*/ 2253608 h 4925968"/>
              <a:gd name="connsiteX14071" fmla="*/ 5044541 w 8014260"/>
              <a:gd name="connsiteY14071" fmla="*/ 2251345 h 4925968"/>
              <a:gd name="connsiteX14072" fmla="*/ 5053799 w 8014260"/>
              <a:gd name="connsiteY14072" fmla="*/ 2245036 h 4925968"/>
              <a:gd name="connsiteX14073" fmla="*/ 7080132 w 8014260"/>
              <a:gd name="connsiteY14073" fmla="*/ 2243252 h 4925968"/>
              <a:gd name="connsiteX14074" fmla="*/ 7102421 w 8014260"/>
              <a:gd name="connsiteY14074" fmla="*/ 2253951 h 4925968"/>
              <a:gd name="connsiteX14075" fmla="*/ 7084247 w 8014260"/>
              <a:gd name="connsiteY14075" fmla="*/ 2269244 h 4925968"/>
              <a:gd name="connsiteX14076" fmla="*/ 7060450 w 8014260"/>
              <a:gd name="connsiteY14076" fmla="*/ 2259574 h 4925968"/>
              <a:gd name="connsiteX14077" fmla="*/ 7080132 w 8014260"/>
              <a:gd name="connsiteY14077" fmla="*/ 2243252 h 4925968"/>
              <a:gd name="connsiteX14078" fmla="*/ 6207863 w 8014260"/>
              <a:gd name="connsiteY14078" fmla="*/ 2242704 h 4925968"/>
              <a:gd name="connsiteX14079" fmla="*/ 6195655 w 8014260"/>
              <a:gd name="connsiteY14079" fmla="*/ 2256009 h 4925968"/>
              <a:gd name="connsiteX14080" fmla="*/ 6178168 w 8014260"/>
              <a:gd name="connsiteY14080" fmla="*/ 2258546 h 4925968"/>
              <a:gd name="connsiteX14081" fmla="*/ 6191198 w 8014260"/>
              <a:gd name="connsiteY14081" fmla="*/ 2244144 h 4925968"/>
              <a:gd name="connsiteX14082" fmla="*/ 6207863 w 8014260"/>
              <a:gd name="connsiteY14082" fmla="*/ 2242704 h 4925968"/>
              <a:gd name="connsiteX14083" fmla="*/ 1614170 w 8014260"/>
              <a:gd name="connsiteY14083" fmla="*/ 2239137 h 4925968"/>
              <a:gd name="connsiteX14084" fmla="*/ 1620617 w 8014260"/>
              <a:gd name="connsiteY14084" fmla="*/ 2244075 h 4925968"/>
              <a:gd name="connsiteX14085" fmla="*/ 1614170 w 8014260"/>
              <a:gd name="connsiteY14085" fmla="*/ 2248670 h 4925968"/>
              <a:gd name="connsiteX14086" fmla="*/ 1609575 w 8014260"/>
              <a:gd name="connsiteY14086" fmla="*/ 2243458 h 4925968"/>
              <a:gd name="connsiteX14087" fmla="*/ 1614170 w 8014260"/>
              <a:gd name="connsiteY14087" fmla="*/ 2239137 h 4925968"/>
              <a:gd name="connsiteX14088" fmla="*/ 1129172 w 8014260"/>
              <a:gd name="connsiteY14088" fmla="*/ 2238726 h 4925968"/>
              <a:gd name="connsiteX14089" fmla="*/ 1125400 w 8014260"/>
              <a:gd name="connsiteY14089" fmla="*/ 2241469 h 4925968"/>
              <a:gd name="connsiteX14090" fmla="*/ 1123548 w 8014260"/>
              <a:gd name="connsiteY14090" fmla="*/ 2241881 h 4925968"/>
              <a:gd name="connsiteX14091" fmla="*/ 1127594 w 8014260"/>
              <a:gd name="connsiteY14091" fmla="*/ 2238863 h 4925968"/>
              <a:gd name="connsiteX14092" fmla="*/ 1129172 w 8014260"/>
              <a:gd name="connsiteY14092" fmla="*/ 2238726 h 4925968"/>
              <a:gd name="connsiteX14093" fmla="*/ 7887593 w 8014260"/>
              <a:gd name="connsiteY14093" fmla="*/ 2238315 h 4925968"/>
              <a:gd name="connsiteX14094" fmla="*/ 7860916 w 8014260"/>
              <a:gd name="connsiteY14094" fmla="*/ 2287692 h 4925968"/>
              <a:gd name="connsiteX14095" fmla="*/ 7823471 w 8014260"/>
              <a:gd name="connsiteY14095" fmla="*/ 2335081 h 4925968"/>
              <a:gd name="connsiteX14096" fmla="*/ 7849737 w 8014260"/>
              <a:gd name="connsiteY14096" fmla="*/ 2275416 h 4925968"/>
              <a:gd name="connsiteX14097" fmla="*/ 7887593 w 8014260"/>
              <a:gd name="connsiteY14097" fmla="*/ 2238315 h 4925968"/>
              <a:gd name="connsiteX14098" fmla="*/ 7539961 w 8014260"/>
              <a:gd name="connsiteY14098" fmla="*/ 2237834 h 4925968"/>
              <a:gd name="connsiteX14099" fmla="*/ 7521513 w 8014260"/>
              <a:gd name="connsiteY14099" fmla="*/ 2284469 h 4925968"/>
              <a:gd name="connsiteX14100" fmla="*/ 7498264 w 8014260"/>
              <a:gd name="connsiteY14100" fmla="*/ 2304974 h 4925968"/>
              <a:gd name="connsiteX14101" fmla="*/ 7516713 w 8014260"/>
              <a:gd name="connsiteY14101" fmla="*/ 2260672 h 4925968"/>
              <a:gd name="connsiteX14102" fmla="*/ 7539961 w 8014260"/>
              <a:gd name="connsiteY14102" fmla="*/ 2237834 h 4925968"/>
              <a:gd name="connsiteX14103" fmla="*/ 4981036 w 8014260"/>
              <a:gd name="connsiteY14103" fmla="*/ 2237766 h 4925968"/>
              <a:gd name="connsiteX14104" fmla="*/ 4988511 w 8014260"/>
              <a:gd name="connsiteY14104" fmla="*/ 2239481 h 4925968"/>
              <a:gd name="connsiteX14105" fmla="*/ 4980418 w 8014260"/>
              <a:gd name="connsiteY14105" fmla="*/ 2246202 h 4925968"/>
              <a:gd name="connsiteX14106" fmla="*/ 4970886 w 8014260"/>
              <a:gd name="connsiteY14106" fmla="*/ 2244419 h 4925968"/>
              <a:gd name="connsiteX14107" fmla="*/ 4981036 w 8014260"/>
              <a:gd name="connsiteY14107" fmla="*/ 2237766 h 4925968"/>
              <a:gd name="connsiteX14108" fmla="*/ 5260430 w 8014260"/>
              <a:gd name="connsiteY14108" fmla="*/ 2237697 h 4925968"/>
              <a:gd name="connsiteX14109" fmla="*/ 5271951 w 8014260"/>
              <a:gd name="connsiteY14109" fmla="*/ 2240646 h 4925968"/>
              <a:gd name="connsiteX14110" fmla="*/ 5263722 w 8014260"/>
              <a:gd name="connsiteY14110" fmla="*/ 2246544 h 4925968"/>
              <a:gd name="connsiteX14111" fmla="*/ 5251926 w 8014260"/>
              <a:gd name="connsiteY14111" fmla="*/ 2243595 h 4925968"/>
              <a:gd name="connsiteX14112" fmla="*/ 5260430 w 8014260"/>
              <a:gd name="connsiteY14112" fmla="*/ 2237697 h 4925968"/>
              <a:gd name="connsiteX14113" fmla="*/ 6266705 w 8014260"/>
              <a:gd name="connsiteY14113" fmla="*/ 2236875 h 4925968"/>
              <a:gd name="connsiteX14114" fmla="*/ 6281930 w 8014260"/>
              <a:gd name="connsiteY14114" fmla="*/ 2236943 h 4925968"/>
              <a:gd name="connsiteX14115" fmla="*/ 6267116 w 8014260"/>
              <a:gd name="connsiteY14115" fmla="*/ 2250042 h 4925968"/>
              <a:gd name="connsiteX14116" fmla="*/ 6250657 w 8014260"/>
              <a:gd name="connsiteY14116" fmla="*/ 2251414 h 4925968"/>
              <a:gd name="connsiteX14117" fmla="*/ 6266705 w 8014260"/>
              <a:gd name="connsiteY14117" fmla="*/ 2236875 h 4925968"/>
              <a:gd name="connsiteX14118" fmla="*/ 5899253 w 8014260"/>
              <a:gd name="connsiteY14118" fmla="*/ 2236326 h 4925968"/>
              <a:gd name="connsiteX14119" fmla="*/ 5911872 w 8014260"/>
              <a:gd name="connsiteY14119" fmla="*/ 2241058 h 4925968"/>
              <a:gd name="connsiteX14120" fmla="*/ 5897607 w 8014260"/>
              <a:gd name="connsiteY14120" fmla="*/ 2254911 h 4925968"/>
              <a:gd name="connsiteX14121" fmla="*/ 5886086 w 8014260"/>
              <a:gd name="connsiteY14121" fmla="*/ 2250659 h 4925968"/>
              <a:gd name="connsiteX14122" fmla="*/ 5899253 w 8014260"/>
              <a:gd name="connsiteY14122" fmla="*/ 2236326 h 4925968"/>
              <a:gd name="connsiteX14123" fmla="*/ 7640028 w 8014260"/>
              <a:gd name="connsiteY14123" fmla="*/ 2236212 h 4925968"/>
              <a:gd name="connsiteX14124" fmla="*/ 7642351 w 8014260"/>
              <a:gd name="connsiteY14124" fmla="*/ 2237354 h 4925968"/>
              <a:gd name="connsiteX14125" fmla="*/ 7621915 w 8014260"/>
              <a:gd name="connsiteY14125" fmla="*/ 2307992 h 4925968"/>
              <a:gd name="connsiteX14126" fmla="*/ 7597980 w 8014260"/>
              <a:gd name="connsiteY14126" fmla="*/ 2350168 h 4925968"/>
              <a:gd name="connsiteX14127" fmla="*/ 7617113 w 8014260"/>
              <a:gd name="connsiteY14127" fmla="*/ 2283371 h 4925968"/>
              <a:gd name="connsiteX14128" fmla="*/ 7640028 w 8014260"/>
              <a:gd name="connsiteY14128" fmla="*/ 2236212 h 4925968"/>
              <a:gd name="connsiteX14129" fmla="*/ 1198369 w 8014260"/>
              <a:gd name="connsiteY14129" fmla="*/ 2234063 h 4925968"/>
              <a:gd name="connsiteX14130" fmla="*/ 1201934 w 8014260"/>
              <a:gd name="connsiteY14130" fmla="*/ 2235297 h 4925968"/>
              <a:gd name="connsiteX14131" fmla="*/ 1197957 w 8014260"/>
              <a:gd name="connsiteY14131" fmla="*/ 2238589 h 4925968"/>
              <a:gd name="connsiteX14132" fmla="*/ 1195214 w 8014260"/>
              <a:gd name="connsiteY14132" fmla="*/ 2236600 h 4925968"/>
              <a:gd name="connsiteX14133" fmla="*/ 1198369 w 8014260"/>
              <a:gd name="connsiteY14133" fmla="*/ 2234063 h 4925968"/>
              <a:gd name="connsiteX14134" fmla="*/ 5469942 w 8014260"/>
              <a:gd name="connsiteY14134" fmla="*/ 2233651 h 4925968"/>
              <a:gd name="connsiteX14135" fmla="*/ 5481396 w 8014260"/>
              <a:gd name="connsiteY14135" fmla="*/ 2237011 h 4925968"/>
              <a:gd name="connsiteX14136" fmla="*/ 5470354 w 8014260"/>
              <a:gd name="connsiteY14136" fmla="*/ 2245378 h 4925968"/>
              <a:gd name="connsiteX14137" fmla="*/ 5460822 w 8014260"/>
              <a:gd name="connsiteY14137" fmla="*/ 2240372 h 4925968"/>
              <a:gd name="connsiteX14138" fmla="*/ 5469942 w 8014260"/>
              <a:gd name="connsiteY14138" fmla="*/ 2233651 h 4925968"/>
              <a:gd name="connsiteX14139" fmla="*/ 4917119 w 8014260"/>
              <a:gd name="connsiteY14139" fmla="*/ 2233582 h 4925968"/>
              <a:gd name="connsiteX14140" fmla="*/ 4907175 w 8014260"/>
              <a:gd name="connsiteY14140" fmla="*/ 2240714 h 4925968"/>
              <a:gd name="connsiteX14141" fmla="*/ 4898191 w 8014260"/>
              <a:gd name="connsiteY14141" fmla="*/ 2240509 h 4925968"/>
              <a:gd name="connsiteX14142" fmla="*/ 4905186 w 8014260"/>
              <a:gd name="connsiteY14142" fmla="*/ 2234336 h 4925968"/>
              <a:gd name="connsiteX14143" fmla="*/ 4917119 w 8014260"/>
              <a:gd name="connsiteY14143" fmla="*/ 2233582 h 4925968"/>
              <a:gd name="connsiteX14144" fmla="*/ 4840995 w 8014260"/>
              <a:gd name="connsiteY14144" fmla="*/ 2233514 h 4925968"/>
              <a:gd name="connsiteX14145" fmla="*/ 4833726 w 8014260"/>
              <a:gd name="connsiteY14145" fmla="*/ 2238315 h 4925968"/>
              <a:gd name="connsiteX14146" fmla="*/ 4826662 w 8014260"/>
              <a:gd name="connsiteY14146" fmla="*/ 2239069 h 4925968"/>
              <a:gd name="connsiteX14147" fmla="*/ 4830091 w 8014260"/>
              <a:gd name="connsiteY14147" fmla="*/ 2234955 h 4925968"/>
              <a:gd name="connsiteX14148" fmla="*/ 4840995 w 8014260"/>
              <a:gd name="connsiteY14148" fmla="*/ 2233514 h 4925968"/>
              <a:gd name="connsiteX14149" fmla="*/ 7973250 w 8014260"/>
              <a:gd name="connsiteY14149" fmla="*/ 2232074 h 4925968"/>
              <a:gd name="connsiteX14150" fmla="*/ 7986349 w 8014260"/>
              <a:gd name="connsiteY14150" fmla="*/ 2243115 h 4925968"/>
              <a:gd name="connsiteX14151" fmla="*/ 7939783 w 8014260"/>
              <a:gd name="connsiteY14151" fmla="*/ 2265747 h 4925968"/>
              <a:gd name="connsiteX14152" fmla="*/ 7931347 w 8014260"/>
              <a:gd name="connsiteY14152" fmla="*/ 2260946 h 4925968"/>
              <a:gd name="connsiteX14153" fmla="*/ 7973250 w 8014260"/>
              <a:gd name="connsiteY14153" fmla="*/ 2232074 h 4925968"/>
              <a:gd name="connsiteX14154" fmla="*/ 7739734 w 8014260"/>
              <a:gd name="connsiteY14154" fmla="*/ 2231799 h 4925968"/>
              <a:gd name="connsiteX14155" fmla="*/ 7720120 w 8014260"/>
              <a:gd name="connsiteY14155" fmla="*/ 2301408 h 4925968"/>
              <a:gd name="connsiteX14156" fmla="*/ 7690219 w 8014260"/>
              <a:gd name="connsiteY14156" fmla="*/ 2361690 h 4925968"/>
              <a:gd name="connsiteX14157" fmla="*/ 7710519 w 8014260"/>
              <a:gd name="connsiteY14157" fmla="*/ 2285223 h 4925968"/>
              <a:gd name="connsiteX14158" fmla="*/ 7739734 w 8014260"/>
              <a:gd name="connsiteY14158" fmla="*/ 2231799 h 4925968"/>
              <a:gd name="connsiteX14159" fmla="*/ 6802075 w 8014260"/>
              <a:gd name="connsiteY14159" fmla="*/ 2231328 h 4925968"/>
              <a:gd name="connsiteX14160" fmla="*/ 6811230 w 8014260"/>
              <a:gd name="connsiteY14160" fmla="*/ 2235914 h 4925968"/>
              <a:gd name="connsiteX14161" fmla="*/ 6795251 w 8014260"/>
              <a:gd name="connsiteY14161" fmla="*/ 2251139 h 4925968"/>
              <a:gd name="connsiteX14162" fmla="*/ 6772208 w 8014260"/>
              <a:gd name="connsiteY14162" fmla="*/ 2247299 h 4925968"/>
              <a:gd name="connsiteX14163" fmla="*/ 6786953 w 8014260"/>
              <a:gd name="connsiteY14163" fmla="*/ 2233171 h 4925968"/>
              <a:gd name="connsiteX14164" fmla="*/ 6802075 w 8014260"/>
              <a:gd name="connsiteY14164" fmla="*/ 2231328 h 4925968"/>
              <a:gd name="connsiteX14165" fmla="*/ 4769946 w 8014260"/>
              <a:gd name="connsiteY14165" fmla="*/ 2229536 h 4925968"/>
              <a:gd name="connsiteX14166" fmla="*/ 4762471 w 8014260"/>
              <a:gd name="connsiteY14166" fmla="*/ 2237080 h 4925968"/>
              <a:gd name="connsiteX14167" fmla="*/ 4752527 w 8014260"/>
              <a:gd name="connsiteY14167" fmla="*/ 2237834 h 4925968"/>
              <a:gd name="connsiteX14168" fmla="*/ 4756916 w 8014260"/>
              <a:gd name="connsiteY14168" fmla="*/ 2231868 h 4925968"/>
              <a:gd name="connsiteX14169" fmla="*/ 4769946 w 8014260"/>
              <a:gd name="connsiteY14169" fmla="*/ 2229536 h 4925968"/>
              <a:gd name="connsiteX14170" fmla="*/ 6356819 w 8014260"/>
              <a:gd name="connsiteY14170" fmla="*/ 2229056 h 4925968"/>
              <a:gd name="connsiteX14171" fmla="*/ 6341869 w 8014260"/>
              <a:gd name="connsiteY14171" fmla="*/ 2243046 h 4925968"/>
              <a:gd name="connsiteX14172" fmla="*/ 6324107 w 8014260"/>
              <a:gd name="connsiteY14172" fmla="*/ 2244144 h 4925968"/>
              <a:gd name="connsiteX14173" fmla="*/ 6337685 w 8014260"/>
              <a:gd name="connsiteY14173" fmla="*/ 2231388 h 4925968"/>
              <a:gd name="connsiteX14174" fmla="*/ 6356819 w 8014260"/>
              <a:gd name="connsiteY14174" fmla="*/ 2229056 h 4925968"/>
              <a:gd name="connsiteX14175" fmla="*/ 3513904 w 8014260"/>
              <a:gd name="connsiteY14175" fmla="*/ 2228713 h 4925968"/>
              <a:gd name="connsiteX14176" fmla="*/ 3518636 w 8014260"/>
              <a:gd name="connsiteY14176" fmla="*/ 2242360 h 4925968"/>
              <a:gd name="connsiteX14177" fmla="*/ 3514178 w 8014260"/>
              <a:gd name="connsiteY14177" fmla="*/ 2249630 h 4925968"/>
              <a:gd name="connsiteX14178" fmla="*/ 3509652 w 8014260"/>
              <a:gd name="connsiteY14178" fmla="*/ 2239206 h 4925968"/>
              <a:gd name="connsiteX14179" fmla="*/ 3513904 w 8014260"/>
              <a:gd name="connsiteY14179" fmla="*/ 2228713 h 4925968"/>
              <a:gd name="connsiteX14180" fmla="*/ 3649075 w 8014260"/>
              <a:gd name="connsiteY14180" fmla="*/ 2227753 h 4925968"/>
              <a:gd name="connsiteX14181" fmla="*/ 3656550 w 8014260"/>
              <a:gd name="connsiteY14181" fmla="*/ 2232828 h 4925968"/>
              <a:gd name="connsiteX14182" fmla="*/ 3651681 w 8014260"/>
              <a:gd name="connsiteY14182" fmla="*/ 2243115 h 4925968"/>
              <a:gd name="connsiteX14183" fmla="*/ 3645989 w 8014260"/>
              <a:gd name="connsiteY14183" fmla="*/ 2237148 h 4925968"/>
              <a:gd name="connsiteX14184" fmla="*/ 3649075 w 8014260"/>
              <a:gd name="connsiteY14184" fmla="*/ 2227753 h 4925968"/>
              <a:gd name="connsiteX14185" fmla="*/ 4478481 w 8014260"/>
              <a:gd name="connsiteY14185" fmla="*/ 2226450 h 4925968"/>
              <a:gd name="connsiteX14186" fmla="*/ 4485683 w 8014260"/>
              <a:gd name="connsiteY14186" fmla="*/ 2231182 h 4925968"/>
              <a:gd name="connsiteX14187" fmla="*/ 4475807 w 8014260"/>
              <a:gd name="connsiteY14187" fmla="*/ 2237422 h 4925968"/>
              <a:gd name="connsiteX14188" fmla="*/ 4471349 w 8014260"/>
              <a:gd name="connsiteY14188" fmla="*/ 2233102 h 4925968"/>
              <a:gd name="connsiteX14189" fmla="*/ 4478481 w 8014260"/>
              <a:gd name="connsiteY14189" fmla="*/ 2226450 h 4925968"/>
              <a:gd name="connsiteX14190" fmla="*/ 5823952 w 8014260"/>
              <a:gd name="connsiteY14190" fmla="*/ 2225901 h 4925968"/>
              <a:gd name="connsiteX14191" fmla="*/ 5838011 w 8014260"/>
              <a:gd name="connsiteY14191" fmla="*/ 2228507 h 4925968"/>
              <a:gd name="connsiteX14192" fmla="*/ 5827038 w 8014260"/>
              <a:gd name="connsiteY14192" fmla="*/ 2240714 h 4925968"/>
              <a:gd name="connsiteX14193" fmla="*/ 5813254 w 8014260"/>
              <a:gd name="connsiteY14193" fmla="*/ 2237560 h 4925968"/>
              <a:gd name="connsiteX14194" fmla="*/ 5823952 w 8014260"/>
              <a:gd name="connsiteY14194" fmla="*/ 2225901 h 4925968"/>
              <a:gd name="connsiteX14195" fmla="*/ 1747696 w 8014260"/>
              <a:gd name="connsiteY14195" fmla="*/ 2224667 h 4925968"/>
              <a:gd name="connsiteX14196" fmla="*/ 1752290 w 8014260"/>
              <a:gd name="connsiteY14196" fmla="*/ 2233994 h 4925968"/>
              <a:gd name="connsiteX14197" fmla="*/ 1747902 w 8014260"/>
              <a:gd name="connsiteY14197" fmla="*/ 2239617 h 4925968"/>
              <a:gd name="connsiteX14198" fmla="*/ 1743513 w 8014260"/>
              <a:gd name="connsiteY14198" fmla="*/ 2232759 h 4925968"/>
              <a:gd name="connsiteX14199" fmla="*/ 1747696 w 8014260"/>
              <a:gd name="connsiteY14199" fmla="*/ 2224667 h 4925968"/>
              <a:gd name="connsiteX14200" fmla="*/ 7214686 w 8014260"/>
              <a:gd name="connsiteY14200" fmla="*/ 2224324 h 4925968"/>
              <a:gd name="connsiteX14201" fmla="*/ 7237454 w 8014260"/>
              <a:gd name="connsiteY14201" fmla="*/ 2237011 h 4925968"/>
              <a:gd name="connsiteX14202" fmla="*/ 7219967 w 8014260"/>
              <a:gd name="connsiteY14202" fmla="*/ 2253059 h 4925968"/>
              <a:gd name="connsiteX14203" fmla="*/ 7195346 w 8014260"/>
              <a:gd name="connsiteY14203" fmla="*/ 2239617 h 4925968"/>
              <a:gd name="connsiteX14204" fmla="*/ 7214686 w 8014260"/>
              <a:gd name="connsiteY14204" fmla="*/ 2224324 h 4925968"/>
              <a:gd name="connsiteX14205" fmla="*/ 6431296 w 8014260"/>
              <a:gd name="connsiteY14205" fmla="*/ 2223638 h 4925968"/>
              <a:gd name="connsiteX14206" fmla="*/ 6415454 w 8014260"/>
              <a:gd name="connsiteY14206" fmla="*/ 2237354 h 4925968"/>
              <a:gd name="connsiteX14207" fmla="*/ 6397761 w 8014260"/>
              <a:gd name="connsiteY14207" fmla="*/ 2237697 h 4925968"/>
              <a:gd name="connsiteX14208" fmla="*/ 6413740 w 8014260"/>
              <a:gd name="connsiteY14208" fmla="*/ 2223775 h 4925968"/>
              <a:gd name="connsiteX14209" fmla="*/ 6431296 w 8014260"/>
              <a:gd name="connsiteY14209" fmla="*/ 2223638 h 4925968"/>
              <a:gd name="connsiteX14210" fmla="*/ 6726508 w 8014260"/>
              <a:gd name="connsiteY14210" fmla="*/ 2221427 h 4925968"/>
              <a:gd name="connsiteX14211" fmla="*/ 6734421 w 8014260"/>
              <a:gd name="connsiteY14211" fmla="*/ 2225696 h 4925968"/>
              <a:gd name="connsiteX14212" fmla="*/ 6718716 w 8014260"/>
              <a:gd name="connsiteY14212" fmla="*/ 2239686 h 4925968"/>
              <a:gd name="connsiteX14213" fmla="*/ 6695330 w 8014260"/>
              <a:gd name="connsiteY14213" fmla="*/ 2237903 h 4925968"/>
              <a:gd name="connsiteX14214" fmla="*/ 6711241 w 8014260"/>
              <a:gd name="connsiteY14214" fmla="*/ 2223844 h 4925968"/>
              <a:gd name="connsiteX14215" fmla="*/ 6726508 w 8014260"/>
              <a:gd name="connsiteY14215" fmla="*/ 2221427 h 4925968"/>
              <a:gd name="connsiteX14216" fmla="*/ 6636282 w 8014260"/>
              <a:gd name="connsiteY14216" fmla="*/ 2218495 h 4925968"/>
              <a:gd name="connsiteX14217" fmla="*/ 6658365 w 8014260"/>
              <a:gd name="connsiteY14217" fmla="*/ 2218495 h 4925968"/>
              <a:gd name="connsiteX14218" fmla="*/ 6643963 w 8014260"/>
              <a:gd name="connsiteY14218" fmla="*/ 2232554 h 4925968"/>
              <a:gd name="connsiteX14219" fmla="*/ 6621606 w 8014260"/>
              <a:gd name="connsiteY14219" fmla="*/ 2232828 h 4925968"/>
              <a:gd name="connsiteX14220" fmla="*/ 6636282 w 8014260"/>
              <a:gd name="connsiteY14220" fmla="*/ 2218495 h 4925968"/>
              <a:gd name="connsiteX14221" fmla="*/ 6506734 w 8014260"/>
              <a:gd name="connsiteY14221" fmla="*/ 2218426 h 4925968"/>
              <a:gd name="connsiteX14222" fmla="*/ 6492813 w 8014260"/>
              <a:gd name="connsiteY14222" fmla="*/ 2231730 h 4925968"/>
              <a:gd name="connsiteX14223" fmla="*/ 6472101 w 8014260"/>
              <a:gd name="connsiteY14223" fmla="*/ 2234131 h 4925968"/>
              <a:gd name="connsiteX14224" fmla="*/ 6484720 w 8014260"/>
              <a:gd name="connsiteY14224" fmla="*/ 2220895 h 4925968"/>
              <a:gd name="connsiteX14225" fmla="*/ 6506734 w 8014260"/>
              <a:gd name="connsiteY14225" fmla="*/ 2218426 h 4925968"/>
              <a:gd name="connsiteX14226" fmla="*/ 5396424 w 8014260"/>
              <a:gd name="connsiteY14226" fmla="*/ 2217535 h 4925968"/>
              <a:gd name="connsiteX14227" fmla="*/ 5406711 w 8014260"/>
              <a:gd name="connsiteY14227" fmla="*/ 2220347 h 4925968"/>
              <a:gd name="connsiteX14228" fmla="*/ 5397041 w 8014260"/>
              <a:gd name="connsiteY14228" fmla="*/ 2226313 h 4925968"/>
              <a:gd name="connsiteX14229" fmla="*/ 5386549 w 8014260"/>
              <a:gd name="connsiteY14229" fmla="*/ 2223501 h 4925968"/>
              <a:gd name="connsiteX14230" fmla="*/ 5396424 w 8014260"/>
              <a:gd name="connsiteY14230" fmla="*/ 2217535 h 4925968"/>
              <a:gd name="connsiteX14231" fmla="*/ 5185473 w 8014260"/>
              <a:gd name="connsiteY14231" fmla="*/ 2217260 h 4925968"/>
              <a:gd name="connsiteX14232" fmla="*/ 5197268 w 8014260"/>
              <a:gd name="connsiteY14232" fmla="*/ 2219181 h 4925968"/>
              <a:gd name="connsiteX14233" fmla="*/ 5189108 w 8014260"/>
              <a:gd name="connsiteY14233" fmla="*/ 2225147 h 4925968"/>
              <a:gd name="connsiteX14234" fmla="*/ 5178683 w 8014260"/>
              <a:gd name="connsiteY14234" fmla="*/ 2222335 h 4925968"/>
              <a:gd name="connsiteX14235" fmla="*/ 5185473 w 8014260"/>
              <a:gd name="connsiteY14235" fmla="*/ 2217260 h 4925968"/>
              <a:gd name="connsiteX14236" fmla="*/ 5749954 w 8014260"/>
              <a:gd name="connsiteY14236" fmla="*/ 2216986 h 4925968"/>
              <a:gd name="connsiteX14237" fmla="*/ 5763602 w 8014260"/>
              <a:gd name="connsiteY14237" fmla="*/ 2217878 h 4925968"/>
              <a:gd name="connsiteX14238" fmla="*/ 5753589 w 8014260"/>
              <a:gd name="connsiteY14238" fmla="*/ 2228713 h 4925968"/>
              <a:gd name="connsiteX14239" fmla="*/ 5739805 w 8014260"/>
              <a:gd name="connsiteY14239" fmla="*/ 2227685 h 4925968"/>
              <a:gd name="connsiteX14240" fmla="*/ 5749954 w 8014260"/>
              <a:gd name="connsiteY14240" fmla="*/ 2216986 h 4925968"/>
              <a:gd name="connsiteX14241" fmla="*/ 7001334 w 8014260"/>
              <a:gd name="connsiteY14241" fmla="*/ 2216917 h 4925968"/>
              <a:gd name="connsiteX14242" fmla="*/ 7024719 w 8014260"/>
              <a:gd name="connsiteY14242" fmla="*/ 2224598 h 4925968"/>
              <a:gd name="connsiteX14243" fmla="*/ 7006271 w 8014260"/>
              <a:gd name="connsiteY14243" fmla="*/ 2239891 h 4925968"/>
              <a:gd name="connsiteX14244" fmla="*/ 6983160 w 8014260"/>
              <a:gd name="connsiteY14244" fmla="*/ 2232279 h 4925968"/>
              <a:gd name="connsiteX14245" fmla="*/ 7001334 w 8014260"/>
              <a:gd name="connsiteY14245" fmla="*/ 2216917 h 4925968"/>
              <a:gd name="connsiteX14246" fmla="*/ 7439414 w 8014260"/>
              <a:gd name="connsiteY14246" fmla="*/ 2215005 h 4925968"/>
              <a:gd name="connsiteX14247" fmla="*/ 7447858 w 8014260"/>
              <a:gd name="connsiteY14247" fmla="*/ 2218837 h 4925968"/>
              <a:gd name="connsiteX14248" fmla="*/ 7429478 w 8014260"/>
              <a:gd name="connsiteY14248" fmla="*/ 2250041 h 4925968"/>
              <a:gd name="connsiteX14249" fmla="*/ 7407121 w 8014260"/>
              <a:gd name="connsiteY14249" fmla="*/ 2251276 h 4925968"/>
              <a:gd name="connsiteX14250" fmla="*/ 7423924 w 8014260"/>
              <a:gd name="connsiteY14250" fmla="*/ 2222746 h 4925968"/>
              <a:gd name="connsiteX14251" fmla="*/ 7439414 w 8014260"/>
              <a:gd name="connsiteY14251" fmla="*/ 2215005 h 4925968"/>
              <a:gd name="connsiteX14252" fmla="*/ 1880055 w 8014260"/>
              <a:gd name="connsiteY14252" fmla="*/ 2214929 h 4925968"/>
              <a:gd name="connsiteX14253" fmla="*/ 1887530 w 8014260"/>
              <a:gd name="connsiteY14253" fmla="*/ 2219935 h 4925968"/>
              <a:gd name="connsiteX14254" fmla="*/ 1882867 w 8014260"/>
              <a:gd name="connsiteY14254" fmla="*/ 2229536 h 4925968"/>
              <a:gd name="connsiteX14255" fmla="*/ 1877105 w 8014260"/>
              <a:gd name="connsiteY14255" fmla="*/ 2223844 h 4925968"/>
              <a:gd name="connsiteX14256" fmla="*/ 1880055 w 8014260"/>
              <a:gd name="connsiteY14256" fmla="*/ 2214929 h 4925968"/>
              <a:gd name="connsiteX14257" fmla="*/ 4684290 w 8014260"/>
              <a:gd name="connsiteY14257" fmla="*/ 2214175 h 4925968"/>
              <a:gd name="connsiteX14258" fmla="*/ 4692314 w 8014260"/>
              <a:gd name="connsiteY14258" fmla="*/ 2216986 h 4925968"/>
              <a:gd name="connsiteX14259" fmla="*/ 4686005 w 8014260"/>
              <a:gd name="connsiteY14259" fmla="*/ 2225627 h 4925968"/>
              <a:gd name="connsiteX14260" fmla="*/ 4679489 w 8014260"/>
              <a:gd name="connsiteY14260" fmla="*/ 2220964 h 4925968"/>
              <a:gd name="connsiteX14261" fmla="*/ 4684290 w 8014260"/>
              <a:gd name="connsiteY14261" fmla="*/ 2214175 h 4925968"/>
              <a:gd name="connsiteX14262" fmla="*/ 6575812 w 8014260"/>
              <a:gd name="connsiteY14262" fmla="*/ 2214174 h 4925968"/>
              <a:gd name="connsiteX14263" fmla="*/ 6582790 w 8014260"/>
              <a:gd name="connsiteY14263" fmla="*/ 2217192 h 4925968"/>
              <a:gd name="connsiteX14264" fmla="*/ 6565783 w 8014260"/>
              <a:gd name="connsiteY14264" fmla="*/ 2231525 h 4925968"/>
              <a:gd name="connsiteX14265" fmla="*/ 6546992 w 8014260"/>
              <a:gd name="connsiteY14265" fmla="*/ 2231319 h 4925968"/>
              <a:gd name="connsiteX14266" fmla="*/ 6562148 w 8014260"/>
              <a:gd name="connsiteY14266" fmla="*/ 2217123 h 4925968"/>
              <a:gd name="connsiteX14267" fmla="*/ 6575812 w 8014260"/>
              <a:gd name="connsiteY14267" fmla="*/ 2214174 h 4925968"/>
              <a:gd name="connsiteX14268" fmla="*/ 7859818 w 8014260"/>
              <a:gd name="connsiteY14268" fmla="*/ 2212254 h 4925968"/>
              <a:gd name="connsiteX14269" fmla="*/ 7835815 w 8014260"/>
              <a:gd name="connsiteY14269" fmla="*/ 2263346 h 4925968"/>
              <a:gd name="connsiteX14270" fmla="*/ 7799468 w 8014260"/>
              <a:gd name="connsiteY14270" fmla="*/ 2312998 h 4925968"/>
              <a:gd name="connsiteX14271" fmla="*/ 7823128 w 8014260"/>
              <a:gd name="connsiteY14271" fmla="*/ 2252511 h 4925968"/>
              <a:gd name="connsiteX14272" fmla="*/ 7859818 w 8014260"/>
              <a:gd name="connsiteY14272" fmla="*/ 2212254 h 4925968"/>
              <a:gd name="connsiteX14273" fmla="*/ 3374618 w 8014260"/>
              <a:gd name="connsiteY14273" fmla="*/ 2212254 h 4925968"/>
              <a:gd name="connsiteX14274" fmla="*/ 3382299 w 8014260"/>
              <a:gd name="connsiteY14274" fmla="*/ 2220895 h 4925968"/>
              <a:gd name="connsiteX14275" fmla="*/ 3377430 w 8014260"/>
              <a:gd name="connsiteY14275" fmla="*/ 2231320 h 4925968"/>
              <a:gd name="connsiteX14276" fmla="*/ 3371532 w 8014260"/>
              <a:gd name="connsiteY14276" fmla="*/ 2222336 h 4925968"/>
              <a:gd name="connsiteX14277" fmla="*/ 3374618 w 8014260"/>
              <a:gd name="connsiteY14277" fmla="*/ 2212254 h 4925968"/>
              <a:gd name="connsiteX14278" fmla="*/ 4267323 w 8014260"/>
              <a:gd name="connsiteY14278" fmla="*/ 2211225 h 4925968"/>
              <a:gd name="connsiteX14279" fmla="*/ 4271507 w 8014260"/>
              <a:gd name="connsiteY14279" fmla="*/ 2217192 h 4925968"/>
              <a:gd name="connsiteX14280" fmla="*/ 4266638 w 8014260"/>
              <a:gd name="connsiteY14280" fmla="*/ 2222952 h 4925968"/>
              <a:gd name="connsiteX14281" fmla="*/ 4260534 w 8014260"/>
              <a:gd name="connsiteY14281" fmla="*/ 2217329 h 4925968"/>
              <a:gd name="connsiteX14282" fmla="*/ 4267323 w 8014260"/>
              <a:gd name="connsiteY14282" fmla="*/ 2211225 h 4925968"/>
              <a:gd name="connsiteX14283" fmla="*/ 3785755 w 8014260"/>
              <a:gd name="connsiteY14283" fmla="*/ 2211088 h 4925968"/>
              <a:gd name="connsiteX14284" fmla="*/ 3792270 w 8014260"/>
              <a:gd name="connsiteY14284" fmla="*/ 2218083 h 4925968"/>
              <a:gd name="connsiteX14285" fmla="*/ 3785823 w 8014260"/>
              <a:gd name="connsiteY14285" fmla="*/ 2225147 h 4925968"/>
              <a:gd name="connsiteX14286" fmla="*/ 3781091 w 8014260"/>
              <a:gd name="connsiteY14286" fmla="*/ 2217466 h 4925968"/>
              <a:gd name="connsiteX14287" fmla="*/ 3785755 w 8014260"/>
              <a:gd name="connsiteY14287" fmla="*/ 2211088 h 4925968"/>
              <a:gd name="connsiteX14288" fmla="*/ 7348280 w 8014260"/>
              <a:gd name="connsiteY14288" fmla="*/ 2209854 h 4925968"/>
              <a:gd name="connsiteX14289" fmla="*/ 7371597 w 8014260"/>
              <a:gd name="connsiteY14289" fmla="*/ 2218152 h 4925968"/>
              <a:gd name="connsiteX14290" fmla="*/ 7355823 w 8014260"/>
              <a:gd name="connsiteY14290" fmla="*/ 2239823 h 4925968"/>
              <a:gd name="connsiteX14291" fmla="*/ 7330791 w 8014260"/>
              <a:gd name="connsiteY14291" fmla="*/ 2229810 h 4925968"/>
              <a:gd name="connsiteX14292" fmla="*/ 7348280 w 8014260"/>
              <a:gd name="connsiteY14292" fmla="*/ 2209854 h 4925968"/>
              <a:gd name="connsiteX14293" fmla="*/ 5676300 w 8014260"/>
              <a:gd name="connsiteY14293" fmla="*/ 2207933 h 4925968"/>
              <a:gd name="connsiteX14294" fmla="*/ 5688987 w 8014260"/>
              <a:gd name="connsiteY14294" fmla="*/ 2209373 h 4925968"/>
              <a:gd name="connsiteX14295" fmla="*/ 5681100 w 8014260"/>
              <a:gd name="connsiteY14295" fmla="*/ 2217877 h 4925968"/>
              <a:gd name="connsiteX14296" fmla="*/ 5667247 w 8014260"/>
              <a:gd name="connsiteY14296" fmla="*/ 2217329 h 4925968"/>
              <a:gd name="connsiteX14297" fmla="*/ 5676300 w 8014260"/>
              <a:gd name="connsiteY14297" fmla="*/ 2207933 h 4925968"/>
              <a:gd name="connsiteX14298" fmla="*/ 1406097 w 8014260"/>
              <a:gd name="connsiteY14298" fmla="*/ 2206973 h 4925968"/>
              <a:gd name="connsiteX14299" fmla="*/ 1408841 w 8014260"/>
              <a:gd name="connsiteY14299" fmla="*/ 2211019 h 4925968"/>
              <a:gd name="connsiteX14300" fmla="*/ 1401914 w 8014260"/>
              <a:gd name="connsiteY14300" fmla="*/ 2212322 h 4925968"/>
              <a:gd name="connsiteX14301" fmla="*/ 1401708 w 8014260"/>
              <a:gd name="connsiteY14301" fmla="*/ 2208962 h 4925968"/>
              <a:gd name="connsiteX14302" fmla="*/ 1406097 w 8014260"/>
              <a:gd name="connsiteY14302" fmla="*/ 2206973 h 4925968"/>
              <a:gd name="connsiteX14303" fmla="*/ 7944446 w 8014260"/>
              <a:gd name="connsiteY14303" fmla="*/ 2204573 h 4925968"/>
              <a:gd name="connsiteX14304" fmla="*/ 7957887 w 8014260"/>
              <a:gd name="connsiteY14304" fmla="*/ 2214997 h 4925968"/>
              <a:gd name="connsiteX14305" fmla="*/ 7949246 w 8014260"/>
              <a:gd name="connsiteY14305" fmla="*/ 2221855 h 4925968"/>
              <a:gd name="connsiteX14306" fmla="*/ 7903984 w 8014260"/>
              <a:gd name="connsiteY14306" fmla="*/ 2248533 h 4925968"/>
              <a:gd name="connsiteX14307" fmla="*/ 7926272 w 8014260"/>
              <a:gd name="connsiteY14307" fmla="*/ 2214860 h 4925968"/>
              <a:gd name="connsiteX14308" fmla="*/ 7944446 w 8014260"/>
              <a:gd name="connsiteY14308" fmla="*/ 2204573 h 4925968"/>
              <a:gd name="connsiteX14309" fmla="*/ 5112434 w 8014260"/>
              <a:gd name="connsiteY14309" fmla="*/ 2202996 h 4925968"/>
              <a:gd name="connsiteX14310" fmla="*/ 5123270 w 8014260"/>
              <a:gd name="connsiteY14310" fmla="*/ 2204642 h 4925968"/>
              <a:gd name="connsiteX14311" fmla="*/ 5116686 w 8014260"/>
              <a:gd name="connsiteY14311" fmla="*/ 2209100 h 4925968"/>
              <a:gd name="connsiteX14312" fmla="*/ 5104753 w 8014260"/>
              <a:gd name="connsiteY14312" fmla="*/ 2208208 h 4925968"/>
              <a:gd name="connsiteX14313" fmla="*/ 5112434 w 8014260"/>
              <a:gd name="connsiteY14313" fmla="*/ 2202996 h 4925968"/>
              <a:gd name="connsiteX14314" fmla="*/ 5320712 w 8014260"/>
              <a:gd name="connsiteY14314" fmla="*/ 2200390 h 4925968"/>
              <a:gd name="connsiteX14315" fmla="*/ 5332096 w 8014260"/>
              <a:gd name="connsiteY14315" fmla="*/ 2202653 h 4925968"/>
              <a:gd name="connsiteX14316" fmla="*/ 5323524 w 8014260"/>
              <a:gd name="connsiteY14316" fmla="*/ 2208276 h 4925968"/>
              <a:gd name="connsiteX14317" fmla="*/ 5313786 w 8014260"/>
              <a:gd name="connsiteY14317" fmla="*/ 2206219 h 4925968"/>
              <a:gd name="connsiteX14318" fmla="*/ 5320712 w 8014260"/>
              <a:gd name="connsiteY14318" fmla="*/ 2200390 h 4925968"/>
              <a:gd name="connsiteX14319" fmla="*/ 2013513 w 8014260"/>
              <a:gd name="connsiteY14319" fmla="*/ 2199498 h 4925968"/>
              <a:gd name="connsiteX14320" fmla="*/ 2021055 w 8014260"/>
              <a:gd name="connsiteY14320" fmla="*/ 2205259 h 4925968"/>
              <a:gd name="connsiteX14321" fmla="*/ 2016462 w 8014260"/>
              <a:gd name="connsiteY14321" fmla="*/ 2216575 h 4925968"/>
              <a:gd name="connsiteX14322" fmla="*/ 2010701 w 8014260"/>
              <a:gd name="connsiteY14322" fmla="*/ 2209991 h 4925968"/>
              <a:gd name="connsiteX14323" fmla="*/ 2013513 w 8014260"/>
              <a:gd name="connsiteY14323" fmla="*/ 2199498 h 4925968"/>
              <a:gd name="connsiteX14324" fmla="*/ 5612066 w 8014260"/>
              <a:gd name="connsiteY14324" fmla="*/ 2198118 h 4925968"/>
              <a:gd name="connsiteX14325" fmla="*/ 5615058 w 8014260"/>
              <a:gd name="connsiteY14325" fmla="*/ 2200938 h 4925968"/>
              <a:gd name="connsiteX14326" fmla="*/ 5607788 w 8014260"/>
              <a:gd name="connsiteY14326" fmla="*/ 2207453 h 4925968"/>
              <a:gd name="connsiteX14327" fmla="*/ 5594415 w 8014260"/>
              <a:gd name="connsiteY14327" fmla="*/ 2206425 h 4925968"/>
              <a:gd name="connsiteX14328" fmla="*/ 5602850 w 8014260"/>
              <a:gd name="connsiteY14328" fmla="*/ 2199155 h 4925968"/>
              <a:gd name="connsiteX14329" fmla="*/ 5612066 w 8014260"/>
              <a:gd name="connsiteY14329" fmla="*/ 2198118 h 4925968"/>
              <a:gd name="connsiteX14330" fmla="*/ 6936937 w 8014260"/>
              <a:gd name="connsiteY14330" fmla="*/ 2195186 h 4925968"/>
              <a:gd name="connsiteX14331" fmla="*/ 6945921 w 8014260"/>
              <a:gd name="connsiteY14331" fmla="*/ 2201007 h 4925968"/>
              <a:gd name="connsiteX14332" fmla="*/ 6929804 w 8014260"/>
              <a:gd name="connsiteY14332" fmla="*/ 2217123 h 4925968"/>
              <a:gd name="connsiteX14333" fmla="*/ 6907310 w 8014260"/>
              <a:gd name="connsiteY14333" fmla="*/ 2212597 h 4925968"/>
              <a:gd name="connsiteX14334" fmla="*/ 6921780 w 8014260"/>
              <a:gd name="connsiteY14334" fmla="*/ 2196206 h 4925968"/>
              <a:gd name="connsiteX14335" fmla="*/ 6936937 w 8014260"/>
              <a:gd name="connsiteY14335" fmla="*/ 2195186 h 4925968"/>
              <a:gd name="connsiteX14336" fmla="*/ 3919692 w 8014260"/>
              <a:gd name="connsiteY14336" fmla="*/ 2191817 h 4925968"/>
              <a:gd name="connsiteX14337" fmla="*/ 3927099 w 8014260"/>
              <a:gd name="connsiteY14337" fmla="*/ 2195383 h 4925968"/>
              <a:gd name="connsiteX14338" fmla="*/ 3922161 w 8014260"/>
              <a:gd name="connsiteY14338" fmla="*/ 2203750 h 4925968"/>
              <a:gd name="connsiteX14339" fmla="*/ 3916537 w 8014260"/>
              <a:gd name="connsiteY14339" fmla="*/ 2199429 h 4925968"/>
              <a:gd name="connsiteX14340" fmla="*/ 3919692 w 8014260"/>
              <a:gd name="connsiteY14340" fmla="*/ 2191817 h 4925968"/>
              <a:gd name="connsiteX14341" fmla="*/ 5039123 w 8014260"/>
              <a:gd name="connsiteY14341" fmla="*/ 2191131 h 4925968"/>
              <a:gd name="connsiteX14342" fmla="*/ 5047833 w 8014260"/>
              <a:gd name="connsiteY14342" fmla="*/ 2193806 h 4925968"/>
              <a:gd name="connsiteX14343" fmla="*/ 5040769 w 8014260"/>
              <a:gd name="connsiteY14343" fmla="*/ 2199155 h 4925968"/>
              <a:gd name="connsiteX14344" fmla="*/ 5032197 w 8014260"/>
              <a:gd name="connsiteY14344" fmla="*/ 2197852 h 4925968"/>
              <a:gd name="connsiteX14345" fmla="*/ 5039123 w 8014260"/>
              <a:gd name="connsiteY14345" fmla="*/ 2191131 h 4925968"/>
              <a:gd name="connsiteX14346" fmla="*/ 7136367 w 8014260"/>
              <a:gd name="connsiteY14346" fmla="*/ 2190789 h 4925968"/>
              <a:gd name="connsiteX14347" fmla="*/ 7159547 w 8014260"/>
              <a:gd name="connsiteY14347" fmla="*/ 2200733 h 4925968"/>
              <a:gd name="connsiteX14348" fmla="*/ 7141100 w 8014260"/>
              <a:gd name="connsiteY14348" fmla="*/ 2216506 h 4925968"/>
              <a:gd name="connsiteX14349" fmla="*/ 7118126 w 8014260"/>
              <a:gd name="connsiteY14349" fmla="*/ 2206631 h 4925968"/>
              <a:gd name="connsiteX14350" fmla="*/ 7136367 w 8014260"/>
              <a:gd name="connsiteY14350" fmla="*/ 2190789 h 4925968"/>
              <a:gd name="connsiteX14351" fmla="*/ 7625686 w 8014260"/>
              <a:gd name="connsiteY14351" fmla="*/ 2190378 h 4925968"/>
              <a:gd name="connsiteX14352" fmla="*/ 7608267 w 8014260"/>
              <a:gd name="connsiteY14352" fmla="*/ 2247093 h 4925968"/>
              <a:gd name="connsiteX14353" fmla="*/ 7582687 w 8014260"/>
              <a:gd name="connsiteY14353" fmla="*/ 2289476 h 4925968"/>
              <a:gd name="connsiteX14354" fmla="*/ 7600312 w 8014260"/>
              <a:gd name="connsiteY14354" fmla="*/ 2233514 h 4925968"/>
              <a:gd name="connsiteX14355" fmla="*/ 7625686 w 8014260"/>
              <a:gd name="connsiteY14355" fmla="*/ 2190378 h 4925968"/>
              <a:gd name="connsiteX14356" fmla="*/ 5529333 w 8014260"/>
              <a:gd name="connsiteY14356" fmla="*/ 2189074 h 4925968"/>
              <a:gd name="connsiteX14357" fmla="*/ 5540717 w 8014260"/>
              <a:gd name="connsiteY14357" fmla="*/ 2190240 h 4925968"/>
              <a:gd name="connsiteX14358" fmla="*/ 5532488 w 8014260"/>
              <a:gd name="connsiteY14358" fmla="*/ 2196755 h 4925968"/>
              <a:gd name="connsiteX14359" fmla="*/ 5520829 w 8014260"/>
              <a:gd name="connsiteY14359" fmla="*/ 2195658 h 4925968"/>
              <a:gd name="connsiteX14360" fmla="*/ 5529333 w 8014260"/>
              <a:gd name="connsiteY14360" fmla="*/ 2189074 h 4925968"/>
              <a:gd name="connsiteX14361" fmla="*/ 4966222 w 8014260"/>
              <a:gd name="connsiteY14361" fmla="*/ 2188251 h 4925968"/>
              <a:gd name="connsiteX14362" fmla="*/ 4974040 w 8014260"/>
              <a:gd name="connsiteY14362" fmla="*/ 2188799 h 4925968"/>
              <a:gd name="connsiteX14363" fmla="*/ 4967525 w 8014260"/>
              <a:gd name="connsiteY14363" fmla="*/ 2192640 h 4925968"/>
              <a:gd name="connsiteX14364" fmla="*/ 4956552 w 8014260"/>
              <a:gd name="connsiteY14364" fmla="*/ 2193120 h 4925968"/>
              <a:gd name="connsiteX14365" fmla="*/ 4966222 w 8014260"/>
              <a:gd name="connsiteY14365" fmla="*/ 2188251 h 4925968"/>
              <a:gd name="connsiteX14366" fmla="*/ 4623597 w 8014260"/>
              <a:gd name="connsiteY14366" fmla="*/ 2185782 h 4925968"/>
              <a:gd name="connsiteX14367" fmla="*/ 4613241 w 8014260"/>
              <a:gd name="connsiteY14367" fmla="*/ 2193120 h 4925968"/>
              <a:gd name="connsiteX14368" fmla="*/ 4605423 w 8014260"/>
              <a:gd name="connsiteY14368" fmla="*/ 2191269 h 4925968"/>
              <a:gd name="connsiteX14369" fmla="*/ 4608989 w 8014260"/>
              <a:gd name="connsiteY14369" fmla="*/ 2185851 h 4925968"/>
              <a:gd name="connsiteX14370" fmla="*/ 4623597 w 8014260"/>
              <a:gd name="connsiteY14370" fmla="*/ 2185782 h 4925968"/>
              <a:gd name="connsiteX14371" fmla="*/ 4892293 w 8014260"/>
              <a:gd name="connsiteY14371" fmla="*/ 2183657 h 4925968"/>
              <a:gd name="connsiteX14372" fmla="*/ 4900865 w 8014260"/>
              <a:gd name="connsiteY14372" fmla="*/ 2183931 h 4925968"/>
              <a:gd name="connsiteX14373" fmla="*/ 4891333 w 8014260"/>
              <a:gd name="connsiteY14373" fmla="*/ 2190446 h 4925968"/>
              <a:gd name="connsiteX14374" fmla="*/ 4885846 w 8014260"/>
              <a:gd name="connsiteY14374" fmla="*/ 2188594 h 4925968"/>
              <a:gd name="connsiteX14375" fmla="*/ 4892293 w 8014260"/>
              <a:gd name="connsiteY14375" fmla="*/ 2183657 h 4925968"/>
              <a:gd name="connsiteX14376" fmla="*/ 6176590 w 8014260"/>
              <a:gd name="connsiteY14376" fmla="*/ 2182285 h 4925968"/>
              <a:gd name="connsiteX14377" fmla="*/ 6191815 w 8014260"/>
              <a:gd name="connsiteY14377" fmla="*/ 2183451 h 4925968"/>
              <a:gd name="connsiteX14378" fmla="*/ 6179402 w 8014260"/>
              <a:gd name="connsiteY14378" fmla="*/ 2197235 h 4925968"/>
              <a:gd name="connsiteX14379" fmla="*/ 6164314 w 8014260"/>
              <a:gd name="connsiteY14379" fmla="*/ 2197647 h 4925968"/>
              <a:gd name="connsiteX14380" fmla="*/ 6176590 w 8014260"/>
              <a:gd name="connsiteY14380" fmla="*/ 2182285 h 4925968"/>
              <a:gd name="connsiteX14381" fmla="*/ 5247263 w 8014260"/>
              <a:gd name="connsiteY14381" fmla="*/ 2181804 h 4925968"/>
              <a:gd name="connsiteX14382" fmla="*/ 5258304 w 8014260"/>
              <a:gd name="connsiteY14382" fmla="*/ 2184410 h 4925968"/>
              <a:gd name="connsiteX14383" fmla="*/ 5251377 w 8014260"/>
              <a:gd name="connsiteY14383" fmla="*/ 2188182 h 4925968"/>
              <a:gd name="connsiteX14384" fmla="*/ 5239444 w 8014260"/>
              <a:gd name="connsiteY14384" fmla="*/ 2185919 h 4925968"/>
              <a:gd name="connsiteX14385" fmla="*/ 5247263 w 8014260"/>
              <a:gd name="connsiteY14385" fmla="*/ 2181804 h 4925968"/>
              <a:gd name="connsiteX14386" fmla="*/ 7520278 w 8014260"/>
              <a:gd name="connsiteY14386" fmla="*/ 2181050 h 4925968"/>
              <a:gd name="connsiteX14387" fmla="*/ 7503545 w 8014260"/>
              <a:gd name="connsiteY14387" fmla="*/ 2218357 h 4925968"/>
              <a:gd name="connsiteX14388" fmla="*/ 7479610 w 8014260"/>
              <a:gd name="connsiteY14388" fmla="*/ 2233514 h 4925968"/>
              <a:gd name="connsiteX14389" fmla="*/ 7496687 w 8014260"/>
              <a:gd name="connsiteY14389" fmla="*/ 2197715 h 4925968"/>
              <a:gd name="connsiteX14390" fmla="*/ 7520278 w 8014260"/>
              <a:gd name="connsiteY14390" fmla="*/ 2181050 h 4925968"/>
              <a:gd name="connsiteX14391" fmla="*/ 6103896 w 8014260"/>
              <a:gd name="connsiteY14391" fmla="*/ 2180776 h 4925968"/>
              <a:gd name="connsiteX14392" fmla="*/ 6118367 w 8014260"/>
              <a:gd name="connsiteY14392" fmla="*/ 2181805 h 4925968"/>
              <a:gd name="connsiteX14393" fmla="*/ 6105885 w 8014260"/>
              <a:gd name="connsiteY14393" fmla="*/ 2196275 h 4925968"/>
              <a:gd name="connsiteX14394" fmla="*/ 6091689 w 8014260"/>
              <a:gd name="connsiteY14394" fmla="*/ 2195109 h 4925968"/>
              <a:gd name="connsiteX14395" fmla="*/ 6103896 w 8014260"/>
              <a:gd name="connsiteY14395" fmla="*/ 2180776 h 4925968"/>
              <a:gd name="connsiteX14396" fmla="*/ 6848058 w 8014260"/>
              <a:gd name="connsiteY14396" fmla="*/ 2180364 h 4925968"/>
              <a:gd name="connsiteX14397" fmla="*/ 6868838 w 8014260"/>
              <a:gd name="connsiteY14397" fmla="*/ 2184548 h 4925968"/>
              <a:gd name="connsiteX14398" fmla="*/ 6853475 w 8014260"/>
              <a:gd name="connsiteY14398" fmla="*/ 2199430 h 4925968"/>
              <a:gd name="connsiteX14399" fmla="*/ 6829816 w 8014260"/>
              <a:gd name="connsiteY14399" fmla="*/ 2196138 h 4925968"/>
              <a:gd name="connsiteX14400" fmla="*/ 6848058 w 8014260"/>
              <a:gd name="connsiteY14400" fmla="*/ 2180364 h 4925968"/>
              <a:gd name="connsiteX14401" fmla="*/ 2146898 w 8014260"/>
              <a:gd name="connsiteY14401" fmla="*/ 2180090 h 4925968"/>
              <a:gd name="connsiteX14402" fmla="*/ 2154511 w 8014260"/>
              <a:gd name="connsiteY14402" fmla="*/ 2186468 h 4925968"/>
              <a:gd name="connsiteX14403" fmla="*/ 2149984 w 8014260"/>
              <a:gd name="connsiteY14403" fmla="*/ 2199361 h 4925968"/>
              <a:gd name="connsiteX14404" fmla="*/ 2144155 w 8014260"/>
              <a:gd name="connsiteY14404" fmla="*/ 2192023 h 4925968"/>
              <a:gd name="connsiteX14405" fmla="*/ 2146898 w 8014260"/>
              <a:gd name="connsiteY14405" fmla="*/ 2180090 h 4925968"/>
              <a:gd name="connsiteX14406" fmla="*/ 6265950 w 8014260"/>
              <a:gd name="connsiteY14406" fmla="*/ 2179885 h 4925968"/>
              <a:gd name="connsiteX14407" fmla="*/ 6252851 w 8014260"/>
              <a:gd name="connsiteY14407" fmla="*/ 2194355 h 4925968"/>
              <a:gd name="connsiteX14408" fmla="*/ 6236735 w 8014260"/>
              <a:gd name="connsiteY14408" fmla="*/ 2195041 h 4925968"/>
              <a:gd name="connsiteX14409" fmla="*/ 6248668 w 8014260"/>
              <a:gd name="connsiteY14409" fmla="*/ 2181736 h 4925968"/>
              <a:gd name="connsiteX14410" fmla="*/ 6265950 w 8014260"/>
              <a:gd name="connsiteY14410" fmla="*/ 2179885 h 4925968"/>
              <a:gd name="connsiteX14411" fmla="*/ 5455472 w 8014260"/>
              <a:gd name="connsiteY14411" fmla="*/ 2177759 h 4925968"/>
              <a:gd name="connsiteX14412" fmla="*/ 5466787 w 8014260"/>
              <a:gd name="connsiteY14412" fmla="*/ 2180227 h 4925968"/>
              <a:gd name="connsiteX14413" fmla="*/ 5457597 w 8014260"/>
              <a:gd name="connsiteY14413" fmla="*/ 2185028 h 4925968"/>
              <a:gd name="connsiteX14414" fmla="*/ 5447997 w 8014260"/>
              <a:gd name="connsiteY14414" fmla="*/ 2182628 h 4925968"/>
              <a:gd name="connsiteX14415" fmla="*/ 5455472 w 8014260"/>
              <a:gd name="connsiteY14415" fmla="*/ 2177759 h 4925968"/>
              <a:gd name="connsiteX14416" fmla="*/ 7829079 w 8014260"/>
              <a:gd name="connsiteY14416" fmla="*/ 2177746 h 4925968"/>
              <a:gd name="connsiteX14417" fmla="*/ 7833277 w 8014260"/>
              <a:gd name="connsiteY14417" fmla="*/ 2178170 h 4925968"/>
              <a:gd name="connsiteX14418" fmla="*/ 7811812 w 8014260"/>
              <a:gd name="connsiteY14418" fmla="*/ 2231388 h 4925968"/>
              <a:gd name="connsiteX14419" fmla="*/ 7777248 w 8014260"/>
              <a:gd name="connsiteY14419" fmla="*/ 2282274 h 4925968"/>
              <a:gd name="connsiteX14420" fmla="*/ 7799742 w 8014260"/>
              <a:gd name="connsiteY14420" fmla="*/ 2217672 h 4925968"/>
              <a:gd name="connsiteX14421" fmla="*/ 7829079 w 8014260"/>
              <a:gd name="connsiteY14421" fmla="*/ 2177746 h 4925968"/>
              <a:gd name="connsiteX14422" fmla="*/ 1332649 w 8014260"/>
              <a:gd name="connsiteY14422" fmla="*/ 2176867 h 4925968"/>
              <a:gd name="connsiteX14423" fmla="*/ 1331209 w 8014260"/>
              <a:gd name="connsiteY14423" fmla="*/ 2182010 h 4925968"/>
              <a:gd name="connsiteX14424" fmla="*/ 1327436 w 8014260"/>
              <a:gd name="connsiteY14424" fmla="*/ 2182079 h 4925968"/>
              <a:gd name="connsiteX14425" fmla="*/ 1327780 w 8014260"/>
              <a:gd name="connsiteY14425" fmla="*/ 2177141 h 4925968"/>
              <a:gd name="connsiteX14426" fmla="*/ 1332649 w 8014260"/>
              <a:gd name="connsiteY14426" fmla="*/ 2176867 h 4925968"/>
              <a:gd name="connsiteX14427" fmla="*/ 3236497 w 8014260"/>
              <a:gd name="connsiteY14427" fmla="*/ 2176798 h 4925968"/>
              <a:gd name="connsiteX14428" fmla="*/ 3243424 w 8014260"/>
              <a:gd name="connsiteY14428" fmla="*/ 2190034 h 4925968"/>
              <a:gd name="connsiteX14429" fmla="*/ 3236909 w 8014260"/>
              <a:gd name="connsiteY14429" fmla="*/ 2196755 h 4925968"/>
              <a:gd name="connsiteX14430" fmla="*/ 3231834 w 8014260"/>
              <a:gd name="connsiteY14430" fmla="*/ 2183587 h 4925968"/>
              <a:gd name="connsiteX14431" fmla="*/ 3236497 w 8014260"/>
              <a:gd name="connsiteY14431" fmla="*/ 2176798 h 4925968"/>
              <a:gd name="connsiteX14432" fmla="*/ 4399340 w 8014260"/>
              <a:gd name="connsiteY14432" fmla="*/ 2176730 h 4925968"/>
              <a:gd name="connsiteX14433" fmla="*/ 4405581 w 8014260"/>
              <a:gd name="connsiteY14433" fmla="*/ 2180913 h 4925968"/>
              <a:gd name="connsiteX14434" fmla="*/ 4403112 w 8014260"/>
              <a:gd name="connsiteY14434" fmla="*/ 2187771 h 4925968"/>
              <a:gd name="connsiteX14435" fmla="*/ 4396940 w 8014260"/>
              <a:gd name="connsiteY14435" fmla="*/ 2185097 h 4925968"/>
              <a:gd name="connsiteX14436" fmla="*/ 4399340 w 8014260"/>
              <a:gd name="connsiteY14436" fmla="*/ 2176730 h 4925968"/>
              <a:gd name="connsiteX14437" fmla="*/ 6340154 w 8014260"/>
              <a:gd name="connsiteY14437" fmla="*/ 2175290 h 4925968"/>
              <a:gd name="connsiteX14438" fmla="*/ 6325752 w 8014260"/>
              <a:gd name="connsiteY14438" fmla="*/ 2190789 h 4925968"/>
              <a:gd name="connsiteX14439" fmla="*/ 6310253 w 8014260"/>
              <a:gd name="connsiteY14439" fmla="*/ 2190926 h 4925968"/>
              <a:gd name="connsiteX14440" fmla="*/ 6323146 w 8014260"/>
              <a:gd name="connsiteY14440" fmla="*/ 2176798 h 4925968"/>
              <a:gd name="connsiteX14441" fmla="*/ 6340154 w 8014260"/>
              <a:gd name="connsiteY14441" fmla="*/ 2175290 h 4925968"/>
              <a:gd name="connsiteX14442" fmla="*/ 7920580 w 8014260"/>
              <a:gd name="connsiteY14442" fmla="*/ 2173712 h 4925968"/>
              <a:gd name="connsiteX14443" fmla="*/ 7929770 w 8014260"/>
              <a:gd name="connsiteY14443" fmla="*/ 2184685 h 4925968"/>
              <a:gd name="connsiteX14444" fmla="*/ 7910773 w 8014260"/>
              <a:gd name="connsiteY14444" fmla="*/ 2200527 h 4925968"/>
              <a:gd name="connsiteX14445" fmla="*/ 7890474 w 8014260"/>
              <a:gd name="connsiteY14445" fmla="*/ 2215889 h 4925968"/>
              <a:gd name="connsiteX14446" fmla="*/ 7877100 w 8014260"/>
              <a:gd name="connsiteY14446" fmla="*/ 2214860 h 4925968"/>
              <a:gd name="connsiteX14447" fmla="*/ 7906178 w 8014260"/>
              <a:gd name="connsiteY14447" fmla="*/ 2178718 h 4925968"/>
              <a:gd name="connsiteX14448" fmla="*/ 7920580 w 8014260"/>
              <a:gd name="connsiteY14448" fmla="*/ 2173712 h 4925968"/>
              <a:gd name="connsiteX14449" fmla="*/ 6029213 w 8014260"/>
              <a:gd name="connsiteY14449" fmla="*/ 2173369 h 4925968"/>
              <a:gd name="connsiteX14450" fmla="*/ 6043888 w 8014260"/>
              <a:gd name="connsiteY14450" fmla="*/ 2174740 h 4925968"/>
              <a:gd name="connsiteX14451" fmla="*/ 6034493 w 8014260"/>
              <a:gd name="connsiteY14451" fmla="*/ 2188113 h 4925968"/>
              <a:gd name="connsiteX14452" fmla="*/ 6018514 w 8014260"/>
              <a:gd name="connsiteY14452" fmla="*/ 2188319 h 4925968"/>
              <a:gd name="connsiteX14453" fmla="*/ 6029213 w 8014260"/>
              <a:gd name="connsiteY14453" fmla="*/ 2173369 h 4925968"/>
              <a:gd name="connsiteX14454" fmla="*/ 1537292 w 8014260"/>
              <a:gd name="connsiteY14454" fmla="*/ 2172615 h 4925968"/>
              <a:gd name="connsiteX14455" fmla="*/ 1540447 w 8014260"/>
              <a:gd name="connsiteY14455" fmla="*/ 2175633 h 4925968"/>
              <a:gd name="connsiteX14456" fmla="*/ 1537978 w 8014260"/>
              <a:gd name="connsiteY14456" fmla="*/ 2180159 h 4925968"/>
              <a:gd name="connsiteX14457" fmla="*/ 1533040 w 8014260"/>
              <a:gd name="connsiteY14457" fmla="*/ 2175770 h 4925968"/>
              <a:gd name="connsiteX14458" fmla="*/ 1537292 w 8014260"/>
              <a:gd name="connsiteY14458" fmla="*/ 2172615 h 4925968"/>
              <a:gd name="connsiteX14459" fmla="*/ 7719306 w 8014260"/>
              <a:gd name="connsiteY14459" fmla="*/ 2171438 h 4925968"/>
              <a:gd name="connsiteX14460" fmla="*/ 7721972 w 8014260"/>
              <a:gd name="connsiteY14460" fmla="*/ 2173094 h 4925968"/>
              <a:gd name="connsiteX14461" fmla="*/ 7701467 w 8014260"/>
              <a:gd name="connsiteY14461" fmla="*/ 2248875 h 4925968"/>
              <a:gd name="connsiteX14462" fmla="*/ 7675269 w 8014260"/>
              <a:gd name="connsiteY14462" fmla="*/ 2300105 h 4925968"/>
              <a:gd name="connsiteX14463" fmla="*/ 7697009 w 8014260"/>
              <a:gd name="connsiteY14463" fmla="*/ 2217054 h 4925968"/>
              <a:gd name="connsiteX14464" fmla="*/ 7719306 w 8014260"/>
              <a:gd name="connsiteY14464" fmla="*/ 2171438 h 4925968"/>
              <a:gd name="connsiteX14465" fmla="*/ 6398790 w 8014260"/>
              <a:gd name="connsiteY14465" fmla="*/ 2170901 h 4925968"/>
              <a:gd name="connsiteX14466" fmla="*/ 6414357 w 8014260"/>
              <a:gd name="connsiteY14466" fmla="*/ 2171312 h 4925968"/>
              <a:gd name="connsiteX14467" fmla="*/ 6400024 w 8014260"/>
              <a:gd name="connsiteY14467" fmla="*/ 2185097 h 4925968"/>
              <a:gd name="connsiteX14468" fmla="*/ 6383154 w 8014260"/>
              <a:gd name="connsiteY14468" fmla="*/ 2186331 h 4925968"/>
              <a:gd name="connsiteX14469" fmla="*/ 6398790 w 8014260"/>
              <a:gd name="connsiteY14469" fmla="*/ 2170901 h 4925968"/>
              <a:gd name="connsiteX14470" fmla="*/ 4054794 w 8014260"/>
              <a:gd name="connsiteY14470" fmla="*/ 2170900 h 4925968"/>
              <a:gd name="connsiteX14471" fmla="*/ 4062201 w 8014260"/>
              <a:gd name="connsiteY14471" fmla="*/ 2173918 h 4925968"/>
              <a:gd name="connsiteX14472" fmla="*/ 4057195 w 8014260"/>
              <a:gd name="connsiteY14472" fmla="*/ 2181461 h 4925968"/>
              <a:gd name="connsiteX14473" fmla="*/ 4051571 w 8014260"/>
              <a:gd name="connsiteY14473" fmla="*/ 2177895 h 4925968"/>
              <a:gd name="connsiteX14474" fmla="*/ 4054794 w 8014260"/>
              <a:gd name="connsiteY14474" fmla="*/ 2170900 h 4925968"/>
              <a:gd name="connsiteX14475" fmla="*/ 7270716 w 8014260"/>
              <a:gd name="connsiteY14475" fmla="*/ 2170146 h 4925968"/>
              <a:gd name="connsiteX14476" fmla="*/ 7294239 w 8014260"/>
              <a:gd name="connsiteY14476" fmla="*/ 2182284 h 4925968"/>
              <a:gd name="connsiteX14477" fmla="*/ 7276065 w 8014260"/>
              <a:gd name="connsiteY14477" fmla="*/ 2198538 h 4925968"/>
              <a:gd name="connsiteX14478" fmla="*/ 7252816 w 8014260"/>
              <a:gd name="connsiteY14478" fmla="*/ 2186536 h 4925968"/>
              <a:gd name="connsiteX14479" fmla="*/ 7270716 w 8014260"/>
              <a:gd name="connsiteY14479" fmla="*/ 2170146 h 4925968"/>
              <a:gd name="connsiteX14480" fmla="*/ 4820009 w 8014260"/>
              <a:gd name="connsiteY14480" fmla="*/ 2169941 h 4925968"/>
              <a:gd name="connsiteX14481" fmla="*/ 4828445 w 8014260"/>
              <a:gd name="connsiteY14481" fmla="*/ 2171929 h 4925968"/>
              <a:gd name="connsiteX14482" fmla="*/ 4819803 w 8014260"/>
              <a:gd name="connsiteY14482" fmla="*/ 2178033 h 4925968"/>
              <a:gd name="connsiteX14483" fmla="*/ 4812945 w 8014260"/>
              <a:gd name="connsiteY14483" fmla="*/ 2174741 h 4925968"/>
              <a:gd name="connsiteX14484" fmla="*/ 4820009 w 8014260"/>
              <a:gd name="connsiteY14484" fmla="*/ 2169941 h 4925968"/>
              <a:gd name="connsiteX14485" fmla="*/ 1183624 w 8014260"/>
              <a:gd name="connsiteY14485" fmla="*/ 2168431 h 4925968"/>
              <a:gd name="connsiteX14486" fmla="*/ 1185339 w 8014260"/>
              <a:gd name="connsiteY14486" fmla="*/ 2169665 h 4925968"/>
              <a:gd name="connsiteX14487" fmla="*/ 1183899 w 8014260"/>
              <a:gd name="connsiteY14487" fmla="*/ 2171517 h 4925968"/>
              <a:gd name="connsiteX14488" fmla="*/ 1182046 w 8014260"/>
              <a:gd name="connsiteY14488" fmla="*/ 2170283 h 4925968"/>
              <a:gd name="connsiteX14489" fmla="*/ 1183624 w 8014260"/>
              <a:gd name="connsiteY14489" fmla="*/ 2168431 h 4925968"/>
              <a:gd name="connsiteX14490" fmla="*/ 6784638 w 8014260"/>
              <a:gd name="connsiteY14490" fmla="*/ 2168063 h 4925968"/>
              <a:gd name="connsiteX14491" fmla="*/ 6792576 w 8014260"/>
              <a:gd name="connsiteY14491" fmla="*/ 2172135 h 4925968"/>
              <a:gd name="connsiteX14492" fmla="*/ 6777488 w 8014260"/>
              <a:gd name="connsiteY14492" fmla="*/ 2187154 h 4925968"/>
              <a:gd name="connsiteX14493" fmla="*/ 6755611 w 8014260"/>
              <a:gd name="connsiteY14493" fmla="*/ 2185576 h 4925968"/>
              <a:gd name="connsiteX14494" fmla="*/ 6770836 w 8014260"/>
              <a:gd name="connsiteY14494" fmla="*/ 2170215 h 4925968"/>
              <a:gd name="connsiteX14495" fmla="*/ 6784638 w 8014260"/>
              <a:gd name="connsiteY14495" fmla="*/ 2168063 h 4925968"/>
              <a:gd name="connsiteX14496" fmla="*/ 5955283 w 8014260"/>
              <a:gd name="connsiteY14496" fmla="*/ 2167608 h 4925968"/>
              <a:gd name="connsiteX14497" fmla="*/ 5970507 w 8014260"/>
              <a:gd name="connsiteY14497" fmla="*/ 2167951 h 4925968"/>
              <a:gd name="connsiteX14498" fmla="*/ 5957958 w 8014260"/>
              <a:gd name="connsiteY14498" fmla="*/ 2181530 h 4925968"/>
              <a:gd name="connsiteX14499" fmla="*/ 5945681 w 8014260"/>
              <a:gd name="connsiteY14499" fmla="*/ 2179472 h 4925968"/>
              <a:gd name="connsiteX14500" fmla="*/ 5955283 w 8014260"/>
              <a:gd name="connsiteY14500" fmla="*/ 2167608 h 4925968"/>
              <a:gd name="connsiteX14501" fmla="*/ 1258583 w 8014260"/>
              <a:gd name="connsiteY14501" fmla="*/ 2166786 h 4925968"/>
              <a:gd name="connsiteX14502" fmla="*/ 1260023 w 8014260"/>
              <a:gd name="connsiteY14502" fmla="*/ 2167197 h 4925968"/>
              <a:gd name="connsiteX14503" fmla="*/ 1256113 w 8014260"/>
              <a:gd name="connsiteY14503" fmla="*/ 2170077 h 4925968"/>
              <a:gd name="connsiteX14504" fmla="*/ 1254467 w 8014260"/>
              <a:gd name="connsiteY14504" fmla="*/ 2169872 h 4925968"/>
              <a:gd name="connsiteX14505" fmla="*/ 1258583 w 8014260"/>
              <a:gd name="connsiteY14505" fmla="*/ 2166786 h 4925968"/>
              <a:gd name="connsiteX14506" fmla="*/ 6489522 w 8014260"/>
              <a:gd name="connsiteY14506" fmla="*/ 2165756 h 4925968"/>
              <a:gd name="connsiteX14507" fmla="*/ 6474983 w 8014260"/>
              <a:gd name="connsiteY14507" fmla="*/ 2180570 h 4925968"/>
              <a:gd name="connsiteX14508" fmla="*/ 6457220 w 8014260"/>
              <a:gd name="connsiteY14508" fmla="*/ 2182216 h 4925968"/>
              <a:gd name="connsiteX14509" fmla="*/ 6470113 w 8014260"/>
              <a:gd name="connsiteY14509" fmla="*/ 2167677 h 4925968"/>
              <a:gd name="connsiteX14510" fmla="*/ 6489522 w 8014260"/>
              <a:gd name="connsiteY14510" fmla="*/ 2165756 h 4925968"/>
              <a:gd name="connsiteX14511" fmla="*/ 5173402 w 8014260"/>
              <a:gd name="connsiteY14511" fmla="*/ 2164591 h 4925968"/>
              <a:gd name="connsiteX14512" fmla="*/ 5185404 w 8014260"/>
              <a:gd name="connsiteY14512" fmla="*/ 2165963 h 4925968"/>
              <a:gd name="connsiteX14513" fmla="*/ 5175391 w 8014260"/>
              <a:gd name="connsiteY14513" fmla="*/ 2170695 h 4925968"/>
              <a:gd name="connsiteX14514" fmla="*/ 5166339 w 8014260"/>
              <a:gd name="connsiteY14514" fmla="*/ 2168980 h 4925968"/>
              <a:gd name="connsiteX14515" fmla="*/ 5173402 w 8014260"/>
              <a:gd name="connsiteY14515" fmla="*/ 2164591 h 4925968"/>
              <a:gd name="connsiteX14516" fmla="*/ 5381817 w 8014260"/>
              <a:gd name="connsiteY14516" fmla="*/ 2163905 h 4925968"/>
              <a:gd name="connsiteX14517" fmla="*/ 5391967 w 8014260"/>
              <a:gd name="connsiteY14517" fmla="*/ 2166168 h 4925968"/>
              <a:gd name="connsiteX14518" fmla="*/ 5386275 w 8014260"/>
              <a:gd name="connsiteY14518" fmla="*/ 2170832 h 4925968"/>
              <a:gd name="connsiteX14519" fmla="*/ 5374411 w 8014260"/>
              <a:gd name="connsiteY14519" fmla="*/ 2169460 h 4925968"/>
              <a:gd name="connsiteX14520" fmla="*/ 5381817 w 8014260"/>
              <a:gd name="connsiteY14520" fmla="*/ 2163905 h 4925968"/>
              <a:gd name="connsiteX14521" fmla="*/ 6545893 w 8014260"/>
              <a:gd name="connsiteY14521" fmla="*/ 2163288 h 4925968"/>
              <a:gd name="connsiteX14522" fmla="*/ 6564273 w 8014260"/>
              <a:gd name="connsiteY14522" fmla="*/ 2163425 h 4925968"/>
              <a:gd name="connsiteX14523" fmla="*/ 6549322 w 8014260"/>
              <a:gd name="connsiteY14523" fmla="*/ 2177964 h 4925968"/>
              <a:gd name="connsiteX14524" fmla="*/ 6530806 w 8014260"/>
              <a:gd name="connsiteY14524" fmla="*/ 2178032 h 4925968"/>
              <a:gd name="connsiteX14525" fmla="*/ 6545893 w 8014260"/>
              <a:gd name="connsiteY14525" fmla="*/ 2163288 h 4925968"/>
              <a:gd name="connsiteX14526" fmla="*/ 5884235 w 8014260"/>
              <a:gd name="connsiteY14526" fmla="*/ 2162876 h 4925968"/>
              <a:gd name="connsiteX14527" fmla="*/ 5896510 w 8014260"/>
              <a:gd name="connsiteY14527" fmla="*/ 2164179 h 4925968"/>
              <a:gd name="connsiteX14528" fmla="*/ 5884852 w 8014260"/>
              <a:gd name="connsiteY14528" fmla="*/ 2174947 h 4925968"/>
              <a:gd name="connsiteX14529" fmla="*/ 5872439 w 8014260"/>
              <a:gd name="connsiteY14529" fmla="*/ 2173506 h 4925968"/>
              <a:gd name="connsiteX14530" fmla="*/ 5884235 w 8014260"/>
              <a:gd name="connsiteY14530" fmla="*/ 2162876 h 4925968"/>
              <a:gd name="connsiteX14531" fmla="*/ 7057706 w 8014260"/>
              <a:gd name="connsiteY14531" fmla="*/ 2162739 h 4925968"/>
              <a:gd name="connsiteX14532" fmla="*/ 7080680 w 8014260"/>
              <a:gd name="connsiteY14532" fmla="*/ 2170763 h 4925968"/>
              <a:gd name="connsiteX14533" fmla="*/ 7063124 w 8014260"/>
              <a:gd name="connsiteY14533" fmla="*/ 2187085 h 4925968"/>
              <a:gd name="connsiteX14534" fmla="*/ 7041315 w 8014260"/>
              <a:gd name="connsiteY14534" fmla="*/ 2178101 h 4925968"/>
              <a:gd name="connsiteX14535" fmla="*/ 7057706 w 8014260"/>
              <a:gd name="connsiteY14535" fmla="*/ 2162739 h 4925968"/>
              <a:gd name="connsiteX14536" fmla="*/ 6621881 w 8014260"/>
              <a:gd name="connsiteY14536" fmla="*/ 2162054 h 4925968"/>
              <a:gd name="connsiteX14537" fmla="*/ 6640260 w 8014260"/>
              <a:gd name="connsiteY14537" fmla="*/ 2162877 h 4925968"/>
              <a:gd name="connsiteX14538" fmla="*/ 6625035 w 8014260"/>
              <a:gd name="connsiteY14538" fmla="*/ 2177141 h 4925968"/>
              <a:gd name="connsiteX14539" fmla="*/ 6605010 w 8014260"/>
              <a:gd name="connsiteY14539" fmla="*/ 2176387 h 4925968"/>
              <a:gd name="connsiteX14540" fmla="*/ 6621881 w 8014260"/>
              <a:gd name="connsiteY14540" fmla="*/ 2162054 h 4925968"/>
              <a:gd name="connsiteX14541" fmla="*/ 6709062 w 8014260"/>
              <a:gd name="connsiteY14541" fmla="*/ 2161779 h 4925968"/>
              <a:gd name="connsiteX14542" fmla="*/ 6716452 w 8014260"/>
              <a:gd name="connsiteY14542" fmla="*/ 2165413 h 4925968"/>
              <a:gd name="connsiteX14543" fmla="*/ 6700061 w 8014260"/>
              <a:gd name="connsiteY14543" fmla="*/ 2180707 h 4925968"/>
              <a:gd name="connsiteX14544" fmla="*/ 6680790 w 8014260"/>
              <a:gd name="connsiteY14544" fmla="*/ 2179678 h 4925968"/>
              <a:gd name="connsiteX14545" fmla="*/ 6695192 w 8014260"/>
              <a:gd name="connsiteY14545" fmla="*/ 2164522 h 4925968"/>
              <a:gd name="connsiteX14546" fmla="*/ 6709062 w 8014260"/>
              <a:gd name="connsiteY14546" fmla="*/ 2161779 h 4925968"/>
              <a:gd name="connsiteX14547" fmla="*/ 5809345 w 8014260"/>
              <a:gd name="connsiteY14547" fmla="*/ 2160202 h 4925968"/>
              <a:gd name="connsiteX14548" fmla="*/ 5822032 w 8014260"/>
              <a:gd name="connsiteY14548" fmla="*/ 2160681 h 4925968"/>
              <a:gd name="connsiteX14549" fmla="*/ 5811539 w 8014260"/>
              <a:gd name="connsiteY14549" fmla="*/ 2170077 h 4925968"/>
              <a:gd name="connsiteX14550" fmla="*/ 5800361 w 8014260"/>
              <a:gd name="connsiteY14550" fmla="*/ 2169597 h 4925968"/>
              <a:gd name="connsiteX14551" fmla="*/ 5809345 w 8014260"/>
              <a:gd name="connsiteY14551" fmla="*/ 2160202 h 4925968"/>
              <a:gd name="connsiteX14552" fmla="*/ 5739599 w 8014260"/>
              <a:gd name="connsiteY14552" fmla="*/ 2156156 h 4925968"/>
              <a:gd name="connsiteX14553" fmla="*/ 5748240 w 8014260"/>
              <a:gd name="connsiteY14553" fmla="*/ 2157322 h 4925968"/>
              <a:gd name="connsiteX14554" fmla="*/ 5737884 w 8014260"/>
              <a:gd name="connsiteY14554" fmla="*/ 2165757 h 4925968"/>
              <a:gd name="connsiteX14555" fmla="*/ 5727735 w 8014260"/>
              <a:gd name="connsiteY14555" fmla="*/ 2164317 h 4925968"/>
              <a:gd name="connsiteX14556" fmla="*/ 5739599 w 8014260"/>
              <a:gd name="connsiteY14556" fmla="*/ 2156156 h 4925968"/>
              <a:gd name="connsiteX14557" fmla="*/ 2281452 w 8014260"/>
              <a:gd name="connsiteY14557" fmla="*/ 2155950 h 4925968"/>
              <a:gd name="connsiteX14558" fmla="*/ 2286184 w 8014260"/>
              <a:gd name="connsiteY14558" fmla="*/ 2167540 h 4925968"/>
              <a:gd name="connsiteX14559" fmla="*/ 2282138 w 8014260"/>
              <a:gd name="connsiteY14559" fmla="*/ 2182148 h 4925968"/>
              <a:gd name="connsiteX14560" fmla="*/ 2277406 w 8014260"/>
              <a:gd name="connsiteY14560" fmla="*/ 2165414 h 4925968"/>
              <a:gd name="connsiteX14561" fmla="*/ 2281452 w 8014260"/>
              <a:gd name="connsiteY14561" fmla="*/ 2155950 h 4925968"/>
              <a:gd name="connsiteX14562" fmla="*/ 5097759 w 8014260"/>
              <a:gd name="connsiteY14562" fmla="*/ 2154853 h 4925968"/>
              <a:gd name="connsiteX14563" fmla="*/ 5108731 w 8014260"/>
              <a:gd name="connsiteY14563" fmla="*/ 2155196 h 4925968"/>
              <a:gd name="connsiteX14564" fmla="*/ 5101462 w 8014260"/>
              <a:gd name="connsiteY14564" fmla="*/ 2158762 h 4925968"/>
              <a:gd name="connsiteX14565" fmla="*/ 5094330 w 8014260"/>
              <a:gd name="connsiteY14565" fmla="*/ 2158282 h 4925968"/>
              <a:gd name="connsiteX14566" fmla="*/ 5097759 w 8014260"/>
              <a:gd name="connsiteY14566" fmla="*/ 2154853 h 4925968"/>
              <a:gd name="connsiteX14567" fmla="*/ 5664230 w 8014260"/>
              <a:gd name="connsiteY14567" fmla="*/ 2152726 h 4925968"/>
              <a:gd name="connsiteX14568" fmla="*/ 5674517 w 8014260"/>
              <a:gd name="connsiteY14568" fmla="*/ 2153823 h 4925968"/>
              <a:gd name="connsiteX14569" fmla="*/ 5664915 w 8014260"/>
              <a:gd name="connsiteY14569" fmla="*/ 2160339 h 4925968"/>
              <a:gd name="connsiteX14570" fmla="*/ 5654423 w 8014260"/>
              <a:gd name="connsiteY14570" fmla="*/ 2159310 h 4925968"/>
              <a:gd name="connsiteX14571" fmla="*/ 5664230 w 8014260"/>
              <a:gd name="connsiteY14571" fmla="*/ 2152726 h 4925968"/>
              <a:gd name="connsiteX14572" fmla="*/ 7608129 w 8014260"/>
              <a:gd name="connsiteY14572" fmla="*/ 2150189 h 4925968"/>
              <a:gd name="connsiteX14573" fmla="*/ 7591807 w 8014260"/>
              <a:gd name="connsiteY14573" fmla="*/ 2198195 h 4925968"/>
              <a:gd name="connsiteX14574" fmla="*/ 7566981 w 8014260"/>
              <a:gd name="connsiteY14574" fmla="*/ 2233651 h 4925968"/>
              <a:gd name="connsiteX14575" fmla="*/ 7583783 w 8014260"/>
              <a:gd name="connsiteY14575" fmla="*/ 2185714 h 4925968"/>
              <a:gd name="connsiteX14576" fmla="*/ 7608129 w 8014260"/>
              <a:gd name="connsiteY14576" fmla="*/ 2150189 h 4925968"/>
              <a:gd name="connsiteX14577" fmla="*/ 5309259 w 8014260"/>
              <a:gd name="connsiteY14577" fmla="*/ 2149778 h 4925968"/>
              <a:gd name="connsiteX14578" fmla="*/ 5320644 w 8014260"/>
              <a:gd name="connsiteY14578" fmla="*/ 2151767 h 4925968"/>
              <a:gd name="connsiteX14579" fmla="*/ 5309328 w 8014260"/>
              <a:gd name="connsiteY14579" fmla="*/ 2155676 h 4925968"/>
              <a:gd name="connsiteX14580" fmla="*/ 5301167 w 8014260"/>
              <a:gd name="connsiteY14580" fmla="*/ 2153344 h 4925968"/>
              <a:gd name="connsiteX14581" fmla="*/ 5309259 w 8014260"/>
              <a:gd name="connsiteY14581" fmla="*/ 2149778 h 4925968"/>
              <a:gd name="connsiteX14582" fmla="*/ 4191063 w 8014260"/>
              <a:gd name="connsiteY14582" fmla="*/ 2148200 h 4925968"/>
              <a:gd name="connsiteX14583" fmla="*/ 4195383 w 8014260"/>
              <a:gd name="connsiteY14583" fmla="*/ 2153481 h 4925968"/>
              <a:gd name="connsiteX14584" fmla="*/ 4190651 w 8014260"/>
              <a:gd name="connsiteY14584" fmla="*/ 2160682 h 4925968"/>
              <a:gd name="connsiteX14585" fmla="*/ 4186605 w 8014260"/>
              <a:gd name="connsiteY14585" fmla="*/ 2153138 h 4925968"/>
              <a:gd name="connsiteX14586" fmla="*/ 4191063 w 8014260"/>
              <a:gd name="connsiteY14586" fmla="*/ 2148200 h 4925968"/>
              <a:gd name="connsiteX14587" fmla="*/ 5589477 w 8014260"/>
              <a:gd name="connsiteY14587" fmla="*/ 2147515 h 4925968"/>
              <a:gd name="connsiteX14588" fmla="*/ 5600793 w 8014260"/>
              <a:gd name="connsiteY14588" fmla="*/ 2149092 h 4925968"/>
              <a:gd name="connsiteX14589" fmla="*/ 5591603 w 8014260"/>
              <a:gd name="connsiteY14589" fmla="*/ 2154167 h 4925968"/>
              <a:gd name="connsiteX14590" fmla="*/ 5582002 w 8014260"/>
              <a:gd name="connsiteY14590" fmla="*/ 2152590 h 4925968"/>
              <a:gd name="connsiteX14591" fmla="*/ 5589477 w 8014260"/>
              <a:gd name="connsiteY14591" fmla="*/ 2147515 h 4925968"/>
              <a:gd name="connsiteX14592" fmla="*/ 4741966 w 8014260"/>
              <a:gd name="connsiteY14592" fmla="*/ 2147515 h 4925968"/>
              <a:gd name="connsiteX14593" fmla="*/ 4750744 w 8014260"/>
              <a:gd name="connsiteY14593" fmla="*/ 2149230 h 4925968"/>
              <a:gd name="connsiteX14594" fmla="*/ 4746149 w 8014260"/>
              <a:gd name="connsiteY14594" fmla="*/ 2155265 h 4925968"/>
              <a:gd name="connsiteX14595" fmla="*/ 4739085 w 8014260"/>
              <a:gd name="connsiteY14595" fmla="*/ 2152796 h 4925968"/>
              <a:gd name="connsiteX14596" fmla="*/ 4741966 w 8014260"/>
              <a:gd name="connsiteY14596" fmla="*/ 2147515 h 4925968"/>
              <a:gd name="connsiteX14597" fmla="*/ 4536157 w 8014260"/>
              <a:gd name="connsiteY14597" fmla="*/ 2147377 h 4925968"/>
              <a:gd name="connsiteX14598" fmla="*/ 4540203 w 8014260"/>
              <a:gd name="connsiteY14598" fmla="*/ 2151149 h 4925968"/>
              <a:gd name="connsiteX14599" fmla="*/ 4535265 w 8014260"/>
              <a:gd name="connsiteY14599" fmla="*/ 2155264 h 4925968"/>
              <a:gd name="connsiteX14600" fmla="*/ 4529299 w 8014260"/>
              <a:gd name="connsiteY14600" fmla="*/ 2151766 h 4925968"/>
              <a:gd name="connsiteX14601" fmla="*/ 4536157 w 8014260"/>
              <a:gd name="connsiteY14601" fmla="*/ 2147377 h 4925968"/>
              <a:gd name="connsiteX14602" fmla="*/ 5037683 w 8014260"/>
              <a:gd name="connsiteY14602" fmla="*/ 2146281 h 4925968"/>
              <a:gd name="connsiteX14603" fmla="*/ 5028768 w 8014260"/>
              <a:gd name="connsiteY14603" fmla="*/ 2151218 h 4925968"/>
              <a:gd name="connsiteX14604" fmla="*/ 5019715 w 8014260"/>
              <a:gd name="connsiteY14604" fmla="*/ 2150601 h 4925968"/>
              <a:gd name="connsiteX14605" fmla="*/ 5025339 w 8014260"/>
              <a:gd name="connsiteY14605" fmla="*/ 2146486 h 4925968"/>
              <a:gd name="connsiteX14606" fmla="*/ 5037683 w 8014260"/>
              <a:gd name="connsiteY14606" fmla="*/ 2146281 h 4925968"/>
              <a:gd name="connsiteX14607" fmla="*/ 6994639 w 8014260"/>
              <a:gd name="connsiteY14607" fmla="*/ 2140545 h 4925968"/>
              <a:gd name="connsiteX14608" fmla="*/ 7002637 w 8014260"/>
              <a:gd name="connsiteY14608" fmla="*/ 2146143 h 4925968"/>
              <a:gd name="connsiteX14609" fmla="*/ 6986795 w 8014260"/>
              <a:gd name="connsiteY14609" fmla="*/ 2162946 h 4925968"/>
              <a:gd name="connsiteX14610" fmla="*/ 6964506 w 8014260"/>
              <a:gd name="connsiteY14610" fmla="*/ 2158351 h 4925968"/>
              <a:gd name="connsiteX14611" fmla="*/ 6980623 w 8014260"/>
              <a:gd name="connsiteY14611" fmla="*/ 2141480 h 4925968"/>
              <a:gd name="connsiteX14612" fmla="*/ 6994639 w 8014260"/>
              <a:gd name="connsiteY14612" fmla="*/ 2140545 h 4925968"/>
              <a:gd name="connsiteX14613" fmla="*/ 5519046 w 8014260"/>
              <a:gd name="connsiteY14613" fmla="*/ 2139834 h 4925968"/>
              <a:gd name="connsiteX14614" fmla="*/ 5526521 w 8014260"/>
              <a:gd name="connsiteY14614" fmla="*/ 2141685 h 4925968"/>
              <a:gd name="connsiteX14615" fmla="*/ 5518360 w 8014260"/>
              <a:gd name="connsiteY14615" fmla="*/ 2147103 h 4925968"/>
              <a:gd name="connsiteX14616" fmla="*/ 5508827 w 8014260"/>
              <a:gd name="connsiteY14616" fmla="*/ 2144977 h 4925968"/>
              <a:gd name="connsiteX14617" fmla="*/ 5519046 w 8014260"/>
              <a:gd name="connsiteY14617" fmla="*/ 2139834 h 4925968"/>
              <a:gd name="connsiteX14618" fmla="*/ 1669376 w 8014260"/>
              <a:gd name="connsiteY14618" fmla="*/ 2139559 h 4925968"/>
              <a:gd name="connsiteX14619" fmla="*/ 1673012 w 8014260"/>
              <a:gd name="connsiteY14619" fmla="*/ 2143605 h 4925968"/>
              <a:gd name="connsiteX14620" fmla="*/ 1668141 w 8014260"/>
              <a:gd name="connsiteY14620" fmla="*/ 2149297 h 4925968"/>
              <a:gd name="connsiteX14621" fmla="*/ 1665672 w 8014260"/>
              <a:gd name="connsiteY14621" fmla="*/ 2143948 h 4925968"/>
              <a:gd name="connsiteX14622" fmla="*/ 1669376 w 8014260"/>
              <a:gd name="connsiteY14622" fmla="*/ 2139559 h 4925968"/>
              <a:gd name="connsiteX14623" fmla="*/ 7191506 w 8014260"/>
              <a:gd name="connsiteY14623" fmla="*/ 2134759 h 4925968"/>
              <a:gd name="connsiteX14624" fmla="*/ 7215028 w 8014260"/>
              <a:gd name="connsiteY14624" fmla="*/ 2144497 h 4925968"/>
              <a:gd name="connsiteX14625" fmla="*/ 7198227 w 8014260"/>
              <a:gd name="connsiteY14625" fmla="*/ 2161573 h 4925968"/>
              <a:gd name="connsiteX14626" fmla="*/ 7176281 w 8014260"/>
              <a:gd name="connsiteY14626" fmla="*/ 2152521 h 4925968"/>
              <a:gd name="connsiteX14627" fmla="*/ 7191506 w 8014260"/>
              <a:gd name="connsiteY14627" fmla="*/ 2134759 h 4925968"/>
              <a:gd name="connsiteX14628" fmla="*/ 4954152 w 8014260"/>
              <a:gd name="connsiteY14628" fmla="*/ 2134141 h 4925968"/>
              <a:gd name="connsiteX14629" fmla="*/ 4962519 w 8014260"/>
              <a:gd name="connsiteY14629" fmla="*/ 2135787 h 4925968"/>
              <a:gd name="connsiteX14630" fmla="*/ 4953877 w 8014260"/>
              <a:gd name="connsiteY14630" fmla="*/ 2140657 h 4925968"/>
              <a:gd name="connsiteX14631" fmla="*/ 4947088 w 8014260"/>
              <a:gd name="connsiteY14631" fmla="*/ 2137982 h 4925968"/>
              <a:gd name="connsiteX14632" fmla="*/ 4954152 w 8014260"/>
              <a:gd name="connsiteY14632" fmla="*/ 2134141 h 4925968"/>
              <a:gd name="connsiteX14633" fmla="*/ 7417426 w 8014260"/>
              <a:gd name="connsiteY14633" fmla="*/ 2133730 h 4925968"/>
              <a:gd name="connsiteX14634" fmla="*/ 7426187 w 8014260"/>
              <a:gd name="connsiteY14634" fmla="*/ 2138119 h 4925968"/>
              <a:gd name="connsiteX14635" fmla="*/ 7410551 w 8014260"/>
              <a:gd name="connsiteY14635" fmla="*/ 2163288 h 4925968"/>
              <a:gd name="connsiteX14636" fmla="*/ 7386822 w 8014260"/>
              <a:gd name="connsiteY14636" fmla="*/ 2161985 h 4925968"/>
              <a:gd name="connsiteX14637" fmla="*/ 7402390 w 8014260"/>
              <a:gd name="connsiteY14637" fmla="*/ 2138599 h 4925968"/>
              <a:gd name="connsiteX14638" fmla="*/ 7417426 w 8014260"/>
              <a:gd name="connsiteY14638" fmla="*/ 2133730 h 4925968"/>
              <a:gd name="connsiteX14639" fmla="*/ 5233547 w 8014260"/>
              <a:gd name="connsiteY14639" fmla="*/ 2133661 h 4925968"/>
              <a:gd name="connsiteX14640" fmla="*/ 5246783 w 8014260"/>
              <a:gd name="connsiteY14640" fmla="*/ 2135033 h 4925968"/>
              <a:gd name="connsiteX14641" fmla="*/ 5234850 w 8014260"/>
              <a:gd name="connsiteY14641" fmla="*/ 2138393 h 4925968"/>
              <a:gd name="connsiteX14642" fmla="*/ 5228472 w 8014260"/>
              <a:gd name="connsiteY14642" fmla="*/ 2136610 h 4925968"/>
              <a:gd name="connsiteX14643" fmla="*/ 5233547 w 8014260"/>
              <a:gd name="connsiteY14643" fmla="*/ 2133661 h 4925968"/>
              <a:gd name="connsiteX14644" fmla="*/ 7891983 w 8014260"/>
              <a:gd name="connsiteY14644" fmla="*/ 2133113 h 4925968"/>
              <a:gd name="connsiteX14645" fmla="*/ 7901103 w 8014260"/>
              <a:gd name="connsiteY14645" fmla="*/ 2147858 h 4925968"/>
              <a:gd name="connsiteX14646" fmla="*/ 7884644 w 8014260"/>
              <a:gd name="connsiteY14646" fmla="*/ 2165277 h 4925968"/>
              <a:gd name="connsiteX14647" fmla="*/ 7862561 w 8014260"/>
              <a:gd name="connsiteY14647" fmla="*/ 2184617 h 4925968"/>
              <a:gd name="connsiteX14648" fmla="*/ 7854332 w 8014260"/>
              <a:gd name="connsiteY14648" fmla="*/ 2174810 h 4925968"/>
              <a:gd name="connsiteX14649" fmla="*/ 7868734 w 8014260"/>
              <a:gd name="connsiteY14649" fmla="*/ 2151492 h 4925968"/>
              <a:gd name="connsiteX14650" fmla="*/ 7891983 w 8014260"/>
              <a:gd name="connsiteY14650" fmla="*/ 2133113 h 4925968"/>
              <a:gd name="connsiteX14651" fmla="*/ 7804790 w 8014260"/>
              <a:gd name="connsiteY14651" fmla="*/ 2132711 h 4925968"/>
              <a:gd name="connsiteX14652" fmla="*/ 7808794 w 8014260"/>
              <a:gd name="connsiteY14652" fmla="*/ 2133250 h 4925968"/>
              <a:gd name="connsiteX14653" fmla="*/ 7789043 w 8014260"/>
              <a:gd name="connsiteY14653" fmla="*/ 2190034 h 4925968"/>
              <a:gd name="connsiteX14654" fmla="*/ 7757016 w 8014260"/>
              <a:gd name="connsiteY14654" fmla="*/ 2238452 h 4925968"/>
              <a:gd name="connsiteX14655" fmla="*/ 7778413 w 8014260"/>
              <a:gd name="connsiteY14655" fmla="*/ 2171586 h 4925968"/>
              <a:gd name="connsiteX14656" fmla="*/ 7804790 w 8014260"/>
              <a:gd name="connsiteY14656" fmla="*/ 2132711 h 4925968"/>
              <a:gd name="connsiteX14657" fmla="*/ 5444019 w 8014260"/>
              <a:gd name="connsiteY14657" fmla="*/ 2130506 h 4925968"/>
              <a:gd name="connsiteX14658" fmla="*/ 5455267 w 8014260"/>
              <a:gd name="connsiteY14658" fmla="*/ 2131741 h 4925968"/>
              <a:gd name="connsiteX14659" fmla="*/ 5444019 w 8014260"/>
              <a:gd name="connsiteY14659" fmla="*/ 2136130 h 4925968"/>
              <a:gd name="connsiteX14660" fmla="*/ 5435927 w 8014260"/>
              <a:gd name="connsiteY14660" fmla="*/ 2134415 h 4925968"/>
              <a:gd name="connsiteX14661" fmla="*/ 5444019 w 8014260"/>
              <a:gd name="connsiteY14661" fmla="*/ 2130506 h 4925968"/>
              <a:gd name="connsiteX14662" fmla="*/ 3096663 w 8014260"/>
              <a:gd name="connsiteY14662" fmla="*/ 2130164 h 4925968"/>
              <a:gd name="connsiteX14663" fmla="*/ 3101669 w 8014260"/>
              <a:gd name="connsiteY14663" fmla="*/ 2148201 h 4925968"/>
              <a:gd name="connsiteX14664" fmla="*/ 3097280 w 8014260"/>
              <a:gd name="connsiteY14664" fmla="*/ 2156087 h 4925968"/>
              <a:gd name="connsiteX14665" fmla="*/ 3092548 w 8014260"/>
              <a:gd name="connsiteY14665" fmla="*/ 2142234 h 4925968"/>
              <a:gd name="connsiteX14666" fmla="*/ 3096663 w 8014260"/>
              <a:gd name="connsiteY14666" fmla="*/ 2130164 h 4925968"/>
              <a:gd name="connsiteX14667" fmla="*/ 4325890 w 8014260"/>
              <a:gd name="connsiteY14667" fmla="*/ 2125569 h 4925968"/>
              <a:gd name="connsiteX14668" fmla="*/ 4330143 w 8014260"/>
              <a:gd name="connsiteY14668" fmla="*/ 2130301 h 4925968"/>
              <a:gd name="connsiteX14669" fmla="*/ 4325479 w 8014260"/>
              <a:gd name="connsiteY14669" fmla="*/ 2136954 h 4925968"/>
              <a:gd name="connsiteX14670" fmla="*/ 4321433 w 8014260"/>
              <a:gd name="connsiteY14670" fmla="*/ 2130096 h 4925968"/>
              <a:gd name="connsiteX14671" fmla="*/ 4325890 w 8014260"/>
              <a:gd name="connsiteY14671" fmla="*/ 2125569 h 4925968"/>
              <a:gd name="connsiteX14672" fmla="*/ 6919106 w 8014260"/>
              <a:gd name="connsiteY14672" fmla="*/ 2123289 h 4925968"/>
              <a:gd name="connsiteX14673" fmla="*/ 6926582 w 8014260"/>
              <a:gd name="connsiteY14673" fmla="*/ 2128655 h 4925968"/>
              <a:gd name="connsiteX14674" fmla="*/ 6910740 w 8014260"/>
              <a:gd name="connsiteY14674" fmla="*/ 2144360 h 4925968"/>
              <a:gd name="connsiteX14675" fmla="*/ 6889412 w 8014260"/>
              <a:gd name="connsiteY14675" fmla="*/ 2140451 h 4925968"/>
              <a:gd name="connsiteX14676" fmla="*/ 6905459 w 8014260"/>
              <a:gd name="connsiteY14676" fmla="*/ 2124403 h 4925968"/>
              <a:gd name="connsiteX14677" fmla="*/ 6919106 w 8014260"/>
              <a:gd name="connsiteY14677" fmla="*/ 2123289 h 4925968"/>
              <a:gd name="connsiteX14678" fmla="*/ 1461716 w 8014260"/>
              <a:gd name="connsiteY14678" fmla="*/ 2122071 h 4925968"/>
              <a:gd name="connsiteX14679" fmla="*/ 1464392 w 8014260"/>
              <a:gd name="connsiteY14679" fmla="*/ 2126872 h 4925968"/>
              <a:gd name="connsiteX14680" fmla="*/ 1460277 w 8014260"/>
              <a:gd name="connsiteY14680" fmla="*/ 2130918 h 4925968"/>
              <a:gd name="connsiteX14681" fmla="*/ 1458219 w 8014260"/>
              <a:gd name="connsiteY14681" fmla="*/ 2125294 h 4925968"/>
              <a:gd name="connsiteX14682" fmla="*/ 1461716 w 8014260"/>
              <a:gd name="connsiteY14682" fmla="*/ 2122071 h 4925968"/>
              <a:gd name="connsiteX14683" fmla="*/ 2414566 w 8014260"/>
              <a:gd name="connsiteY14683" fmla="*/ 2121660 h 4925968"/>
              <a:gd name="connsiteX14684" fmla="*/ 2419641 w 8014260"/>
              <a:gd name="connsiteY14684" fmla="*/ 2138942 h 4925968"/>
              <a:gd name="connsiteX14685" fmla="*/ 2415595 w 8014260"/>
              <a:gd name="connsiteY14685" fmla="*/ 2150052 h 4925968"/>
              <a:gd name="connsiteX14686" fmla="*/ 2410863 w 8014260"/>
              <a:gd name="connsiteY14686" fmla="*/ 2137365 h 4925968"/>
              <a:gd name="connsiteX14687" fmla="*/ 2414566 w 8014260"/>
              <a:gd name="connsiteY14687" fmla="*/ 2121660 h 4925968"/>
              <a:gd name="connsiteX14688" fmla="*/ 4670162 w 8014260"/>
              <a:gd name="connsiteY14688" fmla="*/ 2120151 h 4925968"/>
              <a:gd name="connsiteX14689" fmla="*/ 4678940 w 8014260"/>
              <a:gd name="connsiteY14689" fmla="*/ 2121042 h 4925968"/>
              <a:gd name="connsiteX14690" fmla="*/ 4670368 w 8014260"/>
              <a:gd name="connsiteY14690" fmla="*/ 2126254 h 4925968"/>
              <a:gd name="connsiteX14691" fmla="*/ 4665087 w 8014260"/>
              <a:gd name="connsiteY14691" fmla="*/ 2123991 h 4925968"/>
              <a:gd name="connsiteX14692" fmla="*/ 4670162 w 8014260"/>
              <a:gd name="connsiteY14692" fmla="*/ 2120151 h 4925968"/>
              <a:gd name="connsiteX14693" fmla="*/ 7492718 w 8014260"/>
              <a:gd name="connsiteY14693" fmla="*/ 2118848 h 4925968"/>
              <a:gd name="connsiteX14694" fmla="*/ 7499979 w 8014260"/>
              <a:gd name="connsiteY14694" fmla="*/ 2120837 h 4925968"/>
              <a:gd name="connsiteX14695" fmla="*/ 7484000 w 8014260"/>
              <a:gd name="connsiteY14695" fmla="*/ 2151081 h 4925968"/>
              <a:gd name="connsiteX14696" fmla="*/ 7461026 w 8014260"/>
              <a:gd name="connsiteY14696" fmla="*/ 2159653 h 4925968"/>
              <a:gd name="connsiteX14697" fmla="*/ 7478513 w 8014260"/>
              <a:gd name="connsiteY14697" fmla="*/ 2128586 h 4925968"/>
              <a:gd name="connsiteX14698" fmla="*/ 7492718 w 8014260"/>
              <a:gd name="connsiteY14698" fmla="*/ 2118848 h 4925968"/>
              <a:gd name="connsiteX14699" fmla="*/ 5370021 w 8014260"/>
              <a:gd name="connsiteY14699" fmla="*/ 2118642 h 4925968"/>
              <a:gd name="connsiteX14700" fmla="*/ 5377565 w 8014260"/>
              <a:gd name="connsiteY14700" fmla="*/ 2121728 h 4925968"/>
              <a:gd name="connsiteX14701" fmla="*/ 5371050 w 8014260"/>
              <a:gd name="connsiteY14701" fmla="*/ 2124677 h 4925968"/>
              <a:gd name="connsiteX14702" fmla="*/ 5363438 w 8014260"/>
              <a:gd name="connsiteY14702" fmla="*/ 2122688 h 4925968"/>
              <a:gd name="connsiteX14703" fmla="*/ 5370021 w 8014260"/>
              <a:gd name="connsiteY14703" fmla="*/ 2118642 h 4925968"/>
              <a:gd name="connsiteX14704" fmla="*/ 5160646 w 8014260"/>
              <a:gd name="connsiteY14704" fmla="*/ 2118437 h 4925968"/>
              <a:gd name="connsiteX14705" fmla="*/ 5168670 w 8014260"/>
              <a:gd name="connsiteY14705" fmla="*/ 2121592 h 4925968"/>
              <a:gd name="connsiteX14706" fmla="*/ 5162155 w 8014260"/>
              <a:gd name="connsiteY14706" fmla="*/ 2124541 h 4925968"/>
              <a:gd name="connsiteX14707" fmla="*/ 5154543 w 8014260"/>
              <a:gd name="connsiteY14707" fmla="*/ 2123718 h 4925968"/>
              <a:gd name="connsiteX14708" fmla="*/ 5160646 w 8014260"/>
              <a:gd name="connsiteY14708" fmla="*/ 2118437 h 4925968"/>
              <a:gd name="connsiteX14709" fmla="*/ 4880909 w 8014260"/>
              <a:gd name="connsiteY14709" fmla="*/ 2117271 h 4925968"/>
              <a:gd name="connsiteX14710" fmla="*/ 4887904 w 8014260"/>
              <a:gd name="connsiteY14710" fmla="*/ 2119466 h 4925968"/>
              <a:gd name="connsiteX14711" fmla="*/ 4877960 w 8014260"/>
              <a:gd name="connsiteY14711" fmla="*/ 2123032 h 4925968"/>
              <a:gd name="connsiteX14712" fmla="*/ 4873640 w 8014260"/>
              <a:gd name="connsiteY14712" fmla="*/ 2120974 h 4925968"/>
              <a:gd name="connsiteX14713" fmla="*/ 4880909 w 8014260"/>
              <a:gd name="connsiteY14713" fmla="*/ 2117271 h 4925968"/>
              <a:gd name="connsiteX14714" fmla="*/ 7703897 w 8014260"/>
              <a:gd name="connsiteY14714" fmla="*/ 2114478 h 4925968"/>
              <a:gd name="connsiteX14715" fmla="*/ 7706611 w 8014260"/>
              <a:gd name="connsiteY14715" fmla="*/ 2114665 h 4925968"/>
              <a:gd name="connsiteX14716" fmla="*/ 7687751 w 8014260"/>
              <a:gd name="connsiteY14716" fmla="*/ 2181256 h 4925968"/>
              <a:gd name="connsiteX14717" fmla="*/ 7661896 w 8014260"/>
              <a:gd name="connsiteY14717" fmla="*/ 2231114 h 4925968"/>
              <a:gd name="connsiteX14718" fmla="*/ 7681030 w 8014260"/>
              <a:gd name="connsiteY14718" fmla="*/ 2162534 h 4925968"/>
              <a:gd name="connsiteX14719" fmla="*/ 7703897 w 8014260"/>
              <a:gd name="connsiteY14719" fmla="*/ 2114478 h 4925968"/>
              <a:gd name="connsiteX14720" fmla="*/ 7326952 w 8014260"/>
              <a:gd name="connsiteY14720" fmla="*/ 2112950 h 4925968"/>
              <a:gd name="connsiteX14721" fmla="*/ 7349446 w 8014260"/>
              <a:gd name="connsiteY14721" fmla="*/ 2124814 h 4925968"/>
              <a:gd name="connsiteX14722" fmla="*/ 7331273 w 8014260"/>
              <a:gd name="connsiteY14722" fmla="*/ 2142508 h 4925968"/>
              <a:gd name="connsiteX14723" fmla="*/ 7310355 w 8014260"/>
              <a:gd name="connsiteY14723" fmla="*/ 2130095 h 4925968"/>
              <a:gd name="connsiteX14724" fmla="*/ 7326952 w 8014260"/>
              <a:gd name="connsiteY14724" fmla="*/ 2112950 h 4925968"/>
              <a:gd name="connsiteX14725" fmla="*/ 6842974 w 8014260"/>
              <a:gd name="connsiteY14725" fmla="*/ 2111415 h 4925968"/>
              <a:gd name="connsiteX14726" fmla="*/ 6850046 w 8014260"/>
              <a:gd name="connsiteY14726" fmla="*/ 2116174 h 4925968"/>
              <a:gd name="connsiteX14727" fmla="*/ 6833313 w 8014260"/>
              <a:gd name="connsiteY14727" fmla="*/ 2132084 h 4925968"/>
              <a:gd name="connsiteX14728" fmla="*/ 6814316 w 8014260"/>
              <a:gd name="connsiteY14728" fmla="*/ 2129272 h 4925968"/>
              <a:gd name="connsiteX14729" fmla="*/ 6829266 w 8014260"/>
              <a:gd name="connsiteY14729" fmla="*/ 2113293 h 4925968"/>
              <a:gd name="connsiteX14730" fmla="*/ 6842974 w 8014260"/>
              <a:gd name="connsiteY14730" fmla="*/ 2111415 h 4925968"/>
              <a:gd name="connsiteX14731" fmla="*/ 7590436 w 8014260"/>
              <a:gd name="connsiteY14731" fmla="*/ 2111236 h 4925968"/>
              <a:gd name="connsiteX14732" fmla="*/ 7575211 w 8014260"/>
              <a:gd name="connsiteY14732" fmla="*/ 2150327 h 4925968"/>
              <a:gd name="connsiteX14733" fmla="*/ 7551071 w 8014260"/>
              <a:gd name="connsiteY14733" fmla="*/ 2178787 h 4925968"/>
              <a:gd name="connsiteX14734" fmla="*/ 7567119 w 8014260"/>
              <a:gd name="connsiteY14734" fmla="*/ 2138051 h 4925968"/>
              <a:gd name="connsiteX14735" fmla="*/ 7590436 w 8014260"/>
              <a:gd name="connsiteY14735" fmla="*/ 2111236 h 4925968"/>
              <a:gd name="connsiteX14736" fmla="*/ 6308744 w 8014260"/>
              <a:gd name="connsiteY14736" fmla="*/ 2110961 h 4925968"/>
              <a:gd name="connsiteX14737" fmla="*/ 6323420 w 8014260"/>
              <a:gd name="connsiteY14737" fmla="*/ 2111099 h 4925968"/>
              <a:gd name="connsiteX14738" fmla="*/ 6313545 w 8014260"/>
              <a:gd name="connsiteY14738" fmla="*/ 2125294 h 4925968"/>
              <a:gd name="connsiteX14739" fmla="*/ 6296194 w 8014260"/>
              <a:gd name="connsiteY14739" fmla="*/ 2126940 h 4925968"/>
              <a:gd name="connsiteX14740" fmla="*/ 6308744 w 8014260"/>
              <a:gd name="connsiteY14740" fmla="*/ 2110961 h 4925968"/>
              <a:gd name="connsiteX14741" fmla="*/ 5723619 w 8014260"/>
              <a:gd name="connsiteY14741" fmla="*/ 2110687 h 4925968"/>
              <a:gd name="connsiteX14742" fmla="*/ 5734387 w 8014260"/>
              <a:gd name="connsiteY14742" fmla="*/ 2111647 h 4925968"/>
              <a:gd name="connsiteX14743" fmla="*/ 5724923 w 8014260"/>
              <a:gd name="connsiteY14743" fmla="*/ 2116791 h 4925968"/>
              <a:gd name="connsiteX14744" fmla="*/ 5715733 w 8014260"/>
              <a:gd name="connsiteY14744" fmla="*/ 2115762 h 4925968"/>
              <a:gd name="connsiteX14745" fmla="*/ 5723619 w 8014260"/>
              <a:gd name="connsiteY14745" fmla="*/ 2110687 h 4925968"/>
              <a:gd name="connsiteX14746" fmla="*/ 5797755 w 8014260"/>
              <a:gd name="connsiteY14746" fmla="*/ 2110275 h 4925968"/>
              <a:gd name="connsiteX14747" fmla="*/ 5807904 w 8014260"/>
              <a:gd name="connsiteY14747" fmla="*/ 2110618 h 4925968"/>
              <a:gd name="connsiteX14748" fmla="*/ 5798234 w 8014260"/>
              <a:gd name="connsiteY14748" fmla="*/ 2117202 h 4925968"/>
              <a:gd name="connsiteX14749" fmla="*/ 5787879 w 8014260"/>
              <a:gd name="connsiteY14749" fmla="*/ 2116927 h 4925968"/>
              <a:gd name="connsiteX14750" fmla="*/ 5797755 w 8014260"/>
              <a:gd name="connsiteY14750" fmla="*/ 2110275 h 4925968"/>
              <a:gd name="connsiteX14751" fmla="*/ 6236324 w 8014260"/>
              <a:gd name="connsiteY14751" fmla="*/ 2109727 h 4925968"/>
              <a:gd name="connsiteX14752" fmla="*/ 6250177 w 8014260"/>
              <a:gd name="connsiteY14752" fmla="*/ 2111304 h 4925968"/>
              <a:gd name="connsiteX14753" fmla="*/ 6237216 w 8014260"/>
              <a:gd name="connsiteY14753" fmla="*/ 2126255 h 4925968"/>
              <a:gd name="connsiteX14754" fmla="*/ 6223637 w 8014260"/>
              <a:gd name="connsiteY14754" fmla="*/ 2124540 h 4925968"/>
              <a:gd name="connsiteX14755" fmla="*/ 6236324 w 8014260"/>
              <a:gd name="connsiteY14755" fmla="*/ 2109727 h 4925968"/>
              <a:gd name="connsiteX14756" fmla="*/ 6383770 w 8014260"/>
              <a:gd name="connsiteY14756" fmla="*/ 2109384 h 4925968"/>
              <a:gd name="connsiteX14757" fmla="*/ 6398035 w 8014260"/>
              <a:gd name="connsiteY14757" fmla="*/ 2109727 h 4925968"/>
              <a:gd name="connsiteX14758" fmla="*/ 6384319 w 8014260"/>
              <a:gd name="connsiteY14758" fmla="*/ 2124883 h 4925968"/>
              <a:gd name="connsiteX14759" fmla="*/ 6368751 w 8014260"/>
              <a:gd name="connsiteY14759" fmla="*/ 2124677 h 4925968"/>
              <a:gd name="connsiteX14760" fmla="*/ 6383770 w 8014260"/>
              <a:gd name="connsiteY14760" fmla="*/ 2109384 h 4925968"/>
              <a:gd name="connsiteX14761" fmla="*/ 5651748 w 8014260"/>
              <a:gd name="connsiteY14761" fmla="*/ 2108835 h 4925968"/>
              <a:gd name="connsiteX14762" fmla="*/ 5660595 w 8014260"/>
              <a:gd name="connsiteY14762" fmla="*/ 2109315 h 4925968"/>
              <a:gd name="connsiteX14763" fmla="*/ 5653600 w 8014260"/>
              <a:gd name="connsiteY14763" fmla="*/ 2114870 h 4925968"/>
              <a:gd name="connsiteX14764" fmla="*/ 5643313 w 8014260"/>
              <a:gd name="connsiteY14764" fmla="*/ 2114116 h 4925968"/>
              <a:gd name="connsiteX14765" fmla="*/ 5651748 w 8014260"/>
              <a:gd name="connsiteY14765" fmla="*/ 2108835 h 4925968"/>
              <a:gd name="connsiteX14766" fmla="*/ 5881285 w 8014260"/>
              <a:gd name="connsiteY14766" fmla="*/ 2107601 h 4925968"/>
              <a:gd name="connsiteX14767" fmla="*/ 5873193 w 8014260"/>
              <a:gd name="connsiteY14767" fmla="*/ 2115968 h 4925968"/>
              <a:gd name="connsiteX14768" fmla="*/ 5860779 w 8014260"/>
              <a:gd name="connsiteY14768" fmla="*/ 2116174 h 4925968"/>
              <a:gd name="connsiteX14769" fmla="*/ 5870243 w 8014260"/>
              <a:gd name="connsiteY14769" fmla="*/ 2109041 h 4925968"/>
              <a:gd name="connsiteX14770" fmla="*/ 5881285 w 8014260"/>
              <a:gd name="connsiteY14770" fmla="*/ 2107601 h 4925968"/>
              <a:gd name="connsiteX14771" fmla="*/ 1800364 w 8014260"/>
              <a:gd name="connsiteY14771" fmla="*/ 2107395 h 4925968"/>
              <a:gd name="connsiteX14772" fmla="*/ 1804958 w 8014260"/>
              <a:gd name="connsiteY14772" fmla="*/ 2109109 h 4925968"/>
              <a:gd name="connsiteX14773" fmla="*/ 1804273 w 8014260"/>
              <a:gd name="connsiteY14773" fmla="*/ 2117133 h 4925968"/>
              <a:gd name="connsiteX14774" fmla="*/ 1797964 w 8014260"/>
              <a:gd name="connsiteY14774" fmla="*/ 2114116 h 4925968"/>
              <a:gd name="connsiteX14775" fmla="*/ 1800364 w 8014260"/>
              <a:gd name="connsiteY14775" fmla="*/ 2107395 h 4925968"/>
              <a:gd name="connsiteX14776" fmla="*/ 5954803 w 8014260"/>
              <a:gd name="connsiteY14776" fmla="*/ 2106435 h 4925968"/>
              <a:gd name="connsiteX14777" fmla="*/ 5946847 w 8014260"/>
              <a:gd name="connsiteY14777" fmla="*/ 2114802 h 4925968"/>
              <a:gd name="connsiteX14778" fmla="*/ 5933131 w 8014260"/>
              <a:gd name="connsiteY14778" fmla="*/ 2116105 h 4925968"/>
              <a:gd name="connsiteX14779" fmla="*/ 5942184 w 8014260"/>
              <a:gd name="connsiteY14779" fmla="*/ 2106846 h 4925968"/>
              <a:gd name="connsiteX14780" fmla="*/ 5954803 w 8014260"/>
              <a:gd name="connsiteY14780" fmla="*/ 2106435 h 4925968"/>
              <a:gd name="connsiteX14781" fmla="*/ 7129252 w 8014260"/>
              <a:gd name="connsiteY14781" fmla="*/ 2106418 h 4925968"/>
              <a:gd name="connsiteX14782" fmla="*/ 7137259 w 8014260"/>
              <a:gd name="connsiteY14782" fmla="*/ 2114048 h 4925968"/>
              <a:gd name="connsiteX14783" fmla="*/ 7121760 w 8014260"/>
              <a:gd name="connsiteY14783" fmla="*/ 2130164 h 4925968"/>
              <a:gd name="connsiteX14784" fmla="*/ 7098237 w 8014260"/>
              <a:gd name="connsiteY14784" fmla="*/ 2122689 h 4925968"/>
              <a:gd name="connsiteX14785" fmla="*/ 7113942 w 8014260"/>
              <a:gd name="connsiteY14785" fmla="*/ 2106504 h 4925968"/>
              <a:gd name="connsiteX14786" fmla="*/ 7129252 w 8014260"/>
              <a:gd name="connsiteY14786" fmla="*/ 2106418 h 4925968"/>
              <a:gd name="connsiteX14787" fmla="*/ 5087952 w 8014260"/>
              <a:gd name="connsiteY14787" fmla="*/ 2106024 h 4925968"/>
              <a:gd name="connsiteX14788" fmla="*/ 5094604 w 8014260"/>
              <a:gd name="connsiteY14788" fmla="*/ 2108699 h 4925968"/>
              <a:gd name="connsiteX14789" fmla="*/ 5086374 w 8014260"/>
              <a:gd name="connsiteY14789" fmla="*/ 2112471 h 4925968"/>
              <a:gd name="connsiteX14790" fmla="*/ 5081642 w 8014260"/>
              <a:gd name="connsiteY14790" fmla="*/ 2110207 h 4925968"/>
              <a:gd name="connsiteX14791" fmla="*/ 5087952 w 8014260"/>
              <a:gd name="connsiteY14791" fmla="*/ 2106024 h 4925968"/>
              <a:gd name="connsiteX14792" fmla="*/ 5293760 w 8014260"/>
              <a:gd name="connsiteY14792" fmla="*/ 2105338 h 4925968"/>
              <a:gd name="connsiteX14793" fmla="*/ 5306928 w 8014260"/>
              <a:gd name="connsiteY14793" fmla="*/ 2105612 h 4925968"/>
              <a:gd name="connsiteX14794" fmla="*/ 5299247 w 8014260"/>
              <a:gd name="connsiteY14794" fmla="*/ 2109384 h 4925968"/>
              <a:gd name="connsiteX14795" fmla="*/ 5289234 w 8014260"/>
              <a:gd name="connsiteY14795" fmla="*/ 2108424 h 4925968"/>
              <a:gd name="connsiteX14796" fmla="*/ 5293760 w 8014260"/>
              <a:gd name="connsiteY14796" fmla="*/ 2105338 h 4925968"/>
              <a:gd name="connsiteX14797" fmla="*/ 6162669 w 8014260"/>
              <a:gd name="connsiteY14797" fmla="*/ 2104652 h 4925968"/>
              <a:gd name="connsiteX14798" fmla="*/ 6175631 w 8014260"/>
              <a:gd name="connsiteY14798" fmla="*/ 2105269 h 4925968"/>
              <a:gd name="connsiteX14799" fmla="*/ 6165001 w 8014260"/>
              <a:gd name="connsiteY14799" fmla="*/ 2120013 h 4925968"/>
              <a:gd name="connsiteX14800" fmla="*/ 6150256 w 8014260"/>
              <a:gd name="connsiteY14800" fmla="*/ 2119328 h 4925968"/>
              <a:gd name="connsiteX14801" fmla="*/ 6162669 w 8014260"/>
              <a:gd name="connsiteY14801" fmla="*/ 2104652 h 4925968"/>
              <a:gd name="connsiteX14802" fmla="*/ 5578505 w 8014260"/>
              <a:gd name="connsiteY14802" fmla="*/ 2104172 h 4925968"/>
              <a:gd name="connsiteX14803" fmla="*/ 5586117 w 8014260"/>
              <a:gd name="connsiteY14803" fmla="*/ 2105955 h 4925968"/>
              <a:gd name="connsiteX14804" fmla="*/ 5578299 w 8014260"/>
              <a:gd name="connsiteY14804" fmla="*/ 2109933 h 4925968"/>
              <a:gd name="connsiteX14805" fmla="*/ 5570412 w 8014260"/>
              <a:gd name="connsiteY14805" fmla="*/ 2108904 h 4925968"/>
              <a:gd name="connsiteX14806" fmla="*/ 5578505 w 8014260"/>
              <a:gd name="connsiteY14806" fmla="*/ 2104172 h 4925968"/>
              <a:gd name="connsiteX14807" fmla="*/ 4459553 w 8014260"/>
              <a:gd name="connsiteY14807" fmla="*/ 2104172 h 4925968"/>
              <a:gd name="connsiteX14808" fmla="*/ 4466891 w 8014260"/>
              <a:gd name="connsiteY14808" fmla="*/ 2106229 h 4925968"/>
              <a:gd name="connsiteX14809" fmla="*/ 4461816 w 8014260"/>
              <a:gd name="connsiteY14809" fmla="*/ 2112058 h 4925968"/>
              <a:gd name="connsiteX14810" fmla="*/ 4456261 w 8014260"/>
              <a:gd name="connsiteY14810" fmla="*/ 2109521 h 4925968"/>
              <a:gd name="connsiteX14811" fmla="*/ 4459553 w 8014260"/>
              <a:gd name="connsiteY14811" fmla="*/ 2104172 h 4925968"/>
              <a:gd name="connsiteX14812" fmla="*/ 6766851 w 8014260"/>
              <a:gd name="connsiteY14812" fmla="*/ 2104163 h 4925968"/>
              <a:gd name="connsiteX14813" fmla="*/ 6773580 w 8014260"/>
              <a:gd name="connsiteY14813" fmla="*/ 2108561 h 4925968"/>
              <a:gd name="connsiteX14814" fmla="*/ 6757944 w 8014260"/>
              <a:gd name="connsiteY14814" fmla="*/ 2123374 h 4925968"/>
              <a:gd name="connsiteX14815" fmla="*/ 6738604 w 8014260"/>
              <a:gd name="connsiteY14815" fmla="*/ 2122208 h 4925968"/>
              <a:gd name="connsiteX14816" fmla="*/ 6752869 w 8014260"/>
              <a:gd name="connsiteY14816" fmla="*/ 2107121 h 4925968"/>
              <a:gd name="connsiteX14817" fmla="*/ 6766851 w 8014260"/>
              <a:gd name="connsiteY14817" fmla="*/ 2104163 h 4925968"/>
              <a:gd name="connsiteX14818" fmla="*/ 6465261 w 8014260"/>
              <a:gd name="connsiteY14818" fmla="*/ 2104146 h 4925968"/>
              <a:gd name="connsiteX14819" fmla="*/ 6472308 w 8014260"/>
              <a:gd name="connsiteY14819" fmla="*/ 2106572 h 4925968"/>
              <a:gd name="connsiteX14820" fmla="*/ 6460169 w 8014260"/>
              <a:gd name="connsiteY14820" fmla="*/ 2121454 h 4925968"/>
              <a:gd name="connsiteX14821" fmla="*/ 6442613 w 8014260"/>
              <a:gd name="connsiteY14821" fmla="*/ 2123374 h 4925968"/>
              <a:gd name="connsiteX14822" fmla="*/ 6452968 w 8014260"/>
              <a:gd name="connsiteY14822" fmla="*/ 2108767 h 4925968"/>
              <a:gd name="connsiteX14823" fmla="*/ 6465261 w 8014260"/>
              <a:gd name="connsiteY14823" fmla="*/ 2104146 h 4925968"/>
              <a:gd name="connsiteX14824" fmla="*/ 6016937 w 8014260"/>
              <a:gd name="connsiteY14824" fmla="*/ 2104104 h 4925968"/>
              <a:gd name="connsiteX14825" fmla="*/ 6028938 w 8014260"/>
              <a:gd name="connsiteY14825" fmla="*/ 2104721 h 4925968"/>
              <a:gd name="connsiteX14826" fmla="*/ 6017005 w 8014260"/>
              <a:gd name="connsiteY14826" fmla="*/ 2115420 h 4925968"/>
              <a:gd name="connsiteX14827" fmla="*/ 6004867 w 8014260"/>
              <a:gd name="connsiteY14827" fmla="*/ 2114734 h 4925968"/>
              <a:gd name="connsiteX14828" fmla="*/ 6016937 w 8014260"/>
              <a:gd name="connsiteY14828" fmla="*/ 2104104 h 4925968"/>
              <a:gd name="connsiteX14829" fmla="*/ 6531080 w 8014260"/>
              <a:gd name="connsiteY14829" fmla="*/ 2103966 h 4925968"/>
              <a:gd name="connsiteX14830" fmla="*/ 6546716 w 8014260"/>
              <a:gd name="connsiteY14830" fmla="*/ 2104994 h 4925968"/>
              <a:gd name="connsiteX14831" fmla="*/ 6532520 w 8014260"/>
              <a:gd name="connsiteY14831" fmla="*/ 2119465 h 4925968"/>
              <a:gd name="connsiteX14832" fmla="*/ 6515581 w 8014260"/>
              <a:gd name="connsiteY14832" fmla="*/ 2120082 h 4925968"/>
              <a:gd name="connsiteX14833" fmla="*/ 6531080 w 8014260"/>
              <a:gd name="connsiteY14833" fmla="*/ 2103966 h 4925968"/>
              <a:gd name="connsiteX14834" fmla="*/ 6678733 w 8014260"/>
              <a:gd name="connsiteY14834" fmla="*/ 2103075 h 4925968"/>
              <a:gd name="connsiteX14835" fmla="*/ 6697250 w 8014260"/>
              <a:gd name="connsiteY14835" fmla="*/ 2104103 h 4925968"/>
              <a:gd name="connsiteX14836" fmla="*/ 6682505 w 8014260"/>
              <a:gd name="connsiteY14836" fmla="*/ 2119465 h 4925968"/>
              <a:gd name="connsiteX14837" fmla="*/ 6663783 w 8014260"/>
              <a:gd name="connsiteY14837" fmla="*/ 2118574 h 4925968"/>
              <a:gd name="connsiteX14838" fmla="*/ 6678733 w 8014260"/>
              <a:gd name="connsiteY14838" fmla="*/ 2103075 h 4925968"/>
              <a:gd name="connsiteX14839" fmla="*/ 6102319 w 8014260"/>
              <a:gd name="connsiteY14839" fmla="*/ 2103074 h 4925968"/>
              <a:gd name="connsiteX14840" fmla="*/ 6091415 w 8014260"/>
              <a:gd name="connsiteY14840" fmla="*/ 2116516 h 4925968"/>
              <a:gd name="connsiteX14841" fmla="*/ 6078247 w 8014260"/>
              <a:gd name="connsiteY14841" fmla="*/ 2116448 h 4925968"/>
              <a:gd name="connsiteX14842" fmla="*/ 6088877 w 8014260"/>
              <a:gd name="connsiteY14842" fmla="*/ 2103417 h 4925968"/>
              <a:gd name="connsiteX14843" fmla="*/ 6102319 w 8014260"/>
              <a:gd name="connsiteY14843" fmla="*/ 2103074 h 4925968"/>
              <a:gd name="connsiteX14844" fmla="*/ 3569796 w 8014260"/>
              <a:gd name="connsiteY14844" fmla="*/ 2103006 h 4925968"/>
              <a:gd name="connsiteX14845" fmla="*/ 3574254 w 8014260"/>
              <a:gd name="connsiteY14845" fmla="*/ 2114322 h 4925968"/>
              <a:gd name="connsiteX14846" fmla="*/ 3569796 w 8014260"/>
              <a:gd name="connsiteY14846" fmla="*/ 2116791 h 4925968"/>
              <a:gd name="connsiteX14847" fmla="*/ 3566504 w 8014260"/>
              <a:gd name="connsiteY14847" fmla="*/ 2109041 h 4925968"/>
              <a:gd name="connsiteX14848" fmla="*/ 3569796 w 8014260"/>
              <a:gd name="connsiteY14848" fmla="*/ 2103006 h 4925968"/>
              <a:gd name="connsiteX14849" fmla="*/ 6616540 w 8014260"/>
              <a:gd name="connsiteY14849" fmla="*/ 2099903 h 4925968"/>
              <a:gd name="connsiteX14850" fmla="*/ 6622360 w 8014260"/>
              <a:gd name="connsiteY14850" fmla="*/ 2103349 h 4925968"/>
              <a:gd name="connsiteX14851" fmla="*/ 6606175 w 8014260"/>
              <a:gd name="connsiteY14851" fmla="*/ 2118848 h 4925968"/>
              <a:gd name="connsiteX14852" fmla="*/ 6589716 w 8014260"/>
              <a:gd name="connsiteY14852" fmla="*/ 2118368 h 4925968"/>
              <a:gd name="connsiteX14853" fmla="*/ 6604186 w 8014260"/>
              <a:gd name="connsiteY14853" fmla="*/ 2102938 h 4925968"/>
              <a:gd name="connsiteX14854" fmla="*/ 6616540 w 8014260"/>
              <a:gd name="connsiteY14854" fmla="*/ 2099903 h 4925968"/>
              <a:gd name="connsiteX14855" fmla="*/ 5502587 w 8014260"/>
              <a:gd name="connsiteY14855" fmla="*/ 2097314 h 4925968"/>
              <a:gd name="connsiteX14856" fmla="*/ 5512531 w 8014260"/>
              <a:gd name="connsiteY14856" fmla="*/ 2099234 h 4925968"/>
              <a:gd name="connsiteX14857" fmla="*/ 5506907 w 8014260"/>
              <a:gd name="connsiteY14857" fmla="*/ 2102800 h 4925968"/>
              <a:gd name="connsiteX14858" fmla="*/ 5497786 w 8014260"/>
              <a:gd name="connsiteY14858" fmla="*/ 2101977 h 4925968"/>
              <a:gd name="connsiteX14859" fmla="*/ 5502587 w 8014260"/>
              <a:gd name="connsiteY14859" fmla="*/ 2097314 h 4925968"/>
              <a:gd name="connsiteX14860" fmla="*/ 4803413 w 8014260"/>
              <a:gd name="connsiteY14860" fmla="*/ 2096834 h 4925968"/>
              <a:gd name="connsiteX14861" fmla="*/ 4810820 w 8014260"/>
              <a:gd name="connsiteY14861" fmla="*/ 2097177 h 4925968"/>
              <a:gd name="connsiteX14862" fmla="*/ 4806431 w 8014260"/>
              <a:gd name="connsiteY14862" fmla="*/ 2101017 h 4925968"/>
              <a:gd name="connsiteX14863" fmla="*/ 4800396 w 8014260"/>
              <a:gd name="connsiteY14863" fmla="*/ 2100125 h 4925968"/>
              <a:gd name="connsiteX14864" fmla="*/ 4803413 w 8014260"/>
              <a:gd name="connsiteY14864" fmla="*/ 2096834 h 4925968"/>
              <a:gd name="connsiteX14865" fmla="*/ 2957582 w 8014260"/>
              <a:gd name="connsiteY14865" fmla="*/ 2096765 h 4925968"/>
              <a:gd name="connsiteX14866" fmla="*/ 2964577 w 8014260"/>
              <a:gd name="connsiteY14866" fmla="*/ 2111030 h 4925968"/>
              <a:gd name="connsiteX14867" fmla="*/ 2958200 w 8014260"/>
              <a:gd name="connsiteY14867" fmla="*/ 2119054 h 4925968"/>
              <a:gd name="connsiteX14868" fmla="*/ 2953056 w 8014260"/>
              <a:gd name="connsiteY14868" fmla="*/ 2104789 h 4925968"/>
              <a:gd name="connsiteX14869" fmla="*/ 2957582 w 8014260"/>
              <a:gd name="connsiteY14869" fmla="*/ 2096765 h 4925968"/>
              <a:gd name="connsiteX14870" fmla="*/ 1389227 w 8014260"/>
              <a:gd name="connsiteY14870" fmla="*/ 2096492 h 4925968"/>
              <a:gd name="connsiteX14871" fmla="*/ 1390666 w 8014260"/>
              <a:gd name="connsiteY14871" fmla="*/ 2097452 h 4925968"/>
              <a:gd name="connsiteX14872" fmla="*/ 1386826 w 8014260"/>
              <a:gd name="connsiteY14872" fmla="*/ 2100675 h 4925968"/>
              <a:gd name="connsiteX14873" fmla="*/ 1385180 w 8014260"/>
              <a:gd name="connsiteY14873" fmla="*/ 2099921 h 4925968"/>
              <a:gd name="connsiteX14874" fmla="*/ 1389227 w 8014260"/>
              <a:gd name="connsiteY14874" fmla="*/ 2096492 h 4925968"/>
              <a:gd name="connsiteX14875" fmla="*/ 3705791 w 8014260"/>
              <a:gd name="connsiteY14875" fmla="*/ 2096148 h 4925968"/>
              <a:gd name="connsiteX14876" fmla="*/ 3710249 w 8014260"/>
              <a:gd name="connsiteY14876" fmla="*/ 2106709 h 4925968"/>
              <a:gd name="connsiteX14877" fmla="*/ 3705791 w 8014260"/>
              <a:gd name="connsiteY14877" fmla="*/ 2109658 h 4925968"/>
              <a:gd name="connsiteX14878" fmla="*/ 3702499 w 8014260"/>
              <a:gd name="connsiteY14878" fmla="*/ 2102457 h 4925968"/>
              <a:gd name="connsiteX14879" fmla="*/ 3705791 w 8014260"/>
              <a:gd name="connsiteY14879" fmla="*/ 2096148 h 4925968"/>
              <a:gd name="connsiteX14880" fmla="*/ 2546994 w 8014260"/>
              <a:gd name="connsiteY14880" fmla="*/ 2094023 h 4925968"/>
              <a:gd name="connsiteX14881" fmla="*/ 2554675 w 8014260"/>
              <a:gd name="connsiteY14881" fmla="*/ 2101292 h 4925968"/>
              <a:gd name="connsiteX14882" fmla="*/ 2550354 w 8014260"/>
              <a:gd name="connsiteY14882" fmla="*/ 2117340 h 4925968"/>
              <a:gd name="connsiteX14883" fmla="*/ 2544388 w 8014260"/>
              <a:gd name="connsiteY14883" fmla="*/ 2108767 h 4925968"/>
              <a:gd name="connsiteX14884" fmla="*/ 2546994 w 8014260"/>
              <a:gd name="connsiteY14884" fmla="*/ 2094023 h 4925968"/>
              <a:gd name="connsiteX14885" fmla="*/ 5015051 w 8014260"/>
              <a:gd name="connsiteY14885" fmla="*/ 2092788 h 4925968"/>
              <a:gd name="connsiteX14886" fmla="*/ 5023692 w 8014260"/>
              <a:gd name="connsiteY14886" fmla="*/ 2092857 h 4925968"/>
              <a:gd name="connsiteX14887" fmla="*/ 5015325 w 8014260"/>
              <a:gd name="connsiteY14887" fmla="*/ 2097040 h 4925968"/>
              <a:gd name="connsiteX14888" fmla="*/ 5007987 w 8014260"/>
              <a:gd name="connsiteY14888" fmla="*/ 2095874 h 4925968"/>
              <a:gd name="connsiteX14889" fmla="*/ 5015051 w 8014260"/>
              <a:gd name="connsiteY14889" fmla="*/ 2092788 h 4925968"/>
              <a:gd name="connsiteX14890" fmla="*/ 5221271 w 8014260"/>
              <a:gd name="connsiteY14890" fmla="*/ 2089496 h 4925968"/>
              <a:gd name="connsiteX14891" fmla="*/ 5229226 w 8014260"/>
              <a:gd name="connsiteY14891" fmla="*/ 2091210 h 4925968"/>
              <a:gd name="connsiteX14892" fmla="*/ 5222711 w 8014260"/>
              <a:gd name="connsiteY14892" fmla="*/ 2094777 h 4925968"/>
              <a:gd name="connsiteX14893" fmla="*/ 5216333 w 8014260"/>
              <a:gd name="connsiteY14893" fmla="*/ 2092239 h 4925968"/>
              <a:gd name="connsiteX14894" fmla="*/ 5221271 w 8014260"/>
              <a:gd name="connsiteY14894" fmla="*/ 2089496 h 4925968"/>
              <a:gd name="connsiteX14895" fmla="*/ 3434076 w 8014260"/>
              <a:gd name="connsiteY14895" fmla="*/ 2086684 h 4925968"/>
              <a:gd name="connsiteX14896" fmla="*/ 3437300 w 8014260"/>
              <a:gd name="connsiteY14896" fmla="*/ 2099303 h 4925968"/>
              <a:gd name="connsiteX14897" fmla="*/ 3429962 w 8014260"/>
              <a:gd name="connsiteY14897" fmla="*/ 2096628 h 4925968"/>
              <a:gd name="connsiteX14898" fmla="*/ 3429550 w 8014260"/>
              <a:gd name="connsiteY14898" fmla="*/ 2087850 h 4925968"/>
              <a:gd name="connsiteX14899" fmla="*/ 3434076 w 8014260"/>
              <a:gd name="connsiteY14899" fmla="*/ 2086684 h 4925968"/>
              <a:gd name="connsiteX14900" fmla="*/ 1313858 w 8014260"/>
              <a:gd name="connsiteY14900" fmla="*/ 2086684 h 4925968"/>
              <a:gd name="connsiteX14901" fmla="*/ 1315846 w 8014260"/>
              <a:gd name="connsiteY14901" fmla="*/ 2088261 h 4925968"/>
              <a:gd name="connsiteX14902" fmla="*/ 1314338 w 8014260"/>
              <a:gd name="connsiteY14902" fmla="*/ 2090319 h 4925968"/>
              <a:gd name="connsiteX14903" fmla="*/ 1312280 w 8014260"/>
              <a:gd name="connsiteY14903" fmla="*/ 2088673 h 4925968"/>
              <a:gd name="connsiteX14904" fmla="*/ 1313858 w 8014260"/>
              <a:gd name="connsiteY14904" fmla="*/ 2086684 h 4925968"/>
              <a:gd name="connsiteX14905" fmla="*/ 5429137 w 8014260"/>
              <a:gd name="connsiteY14905" fmla="*/ 2086478 h 4925968"/>
              <a:gd name="connsiteX14906" fmla="*/ 5441893 w 8014260"/>
              <a:gd name="connsiteY14906" fmla="*/ 2086547 h 4925968"/>
              <a:gd name="connsiteX14907" fmla="*/ 5433321 w 8014260"/>
              <a:gd name="connsiteY14907" fmla="*/ 2090936 h 4925968"/>
              <a:gd name="connsiteX14908" fmla="*/ 5423925 w 8014260"/>
              <a:gd name="connsiteY14908" fmla="*/ 2090045 h 4925968"/>
              <a:gd name="connsiteX14909" fmla="*/ 5429137 w 8014260"/>
              <a:gd name="connsiteY14909" fmla="*/ 2086478 h 4925968"/>
              <a:gd name="connsiteX14910" fmla="*/ 4595684 w 8014260"/>
              <a:gd name="connsiteY14910" fmla="*/ 2084421 h 4925968"/>
              <a:gd name="connsiteX14911" fmla="*/ 4602131 w 8014260"/>
              <a:gd name="connsiteY14911" fmla="*/ 2087439 h 4925968"/>
              <a:gd name="connsiteX14912" fmla="*/ 4595616 w 8014260"/>
              <a:gd name="connsiteY14912" fmla="*/ 2091554 h 4925968"/>
              <a:gd name="connsiteX14913" fmla="*/ 4591021 w 8014260"/>
              <a:gd name="connsiteY14913" fmla="*/ 2088125 h 4925968"/>
              <a:gd name="connsiteX14914" fmla="*/ 4595684 w 8014260"/>
              <a:gd name="connsiteY14914" fmla="*/ 2084421 h 4925968"/>
              <a:gd name="connsiteX14915" fmla="*/ 3843293 w 8014260"/>
              <a:gd name="connsiteY14915" fmla="*/ 2084146 h 4925968"/>
              <a:gd name="connsiteX14916" fmla="*/ 3846379 w 8014260"/>
              <a:gd name="connsiteY14916" fmla="*/ 2094913 h 4925968"/>
              <a:gd name="connsiteX14917" fmla="*/ 3839247 w 8014260"/>
              <a:gd name="connsiteY14917" fmla="*/ 2094571 h 4925968"/>
              <a:gd name="connsiteX14918" fmla="*/ 3838836 w 8014260"/>
              <a:gd name="connsiteY14918" fmla="*/ 2086547 h 4925968"/>
              <a:gd name="connsiteX14919" fmla="*/ 3843293 w 8014260"/>
              <a:gd name="connsiteY14919" fmla="*/ 2084146 h 4925968"/>
              <a:gd name="connsiteX14920" fmla="*/ 7867499 w 8014260"/>
              <a:gd name="connsiteY14920" fmla="*/ 2082912 h 4925968"/>
              <a:gd name="connsiteX14921" fmla="*/ 7874425 w 8014260"/>
              <a:gd name="connsiteY14921" fmla="*/ 2103075 h 4925968"/>
              <a:gd name="connsiteX14922" fmla="*/ 7835335 w 8014260"/>
              <a:gd name="connsiteY14922" fmla="*/ 2144703 h 4925968"/>
              <a:gd name="connsiteX14923" fmla="*/ 7831221 w 8014260"/>
              <a:gd name="connsiteY14923" fmla="*/ 2129547 h 4925968"/>
              <a:gd name="connsiteX14924" fmla="*/ 7843564 w 8014260"/>
              <a:gd name="connsiteY14924" fmla="*/ 2106366 h 4925968"/>
              <a:gd name="connsiteX14925" fmla="*/ 7867499 w 8014260"/>
              <a:gd name="connsiteY14925" fmla="*/ 2082912 h 4925968"/>
              <a:gd name="connsiteX14926" fmla="*/ 7040562 w 8014260"/>
              <a:gd name="connsiteY14926" fmla="*/ 2082432 h 4925968"/>
              <a:gd name="connsiteX14927" fmla="*/ 7060588 w 8014260"/>
              <a:gd name="connsiteY14927" fmla="*/ 2089633 h 4925968"/>
              <a:gd name="connsiteX14928" fmla="*/ 7043305 w 8014260"/>
              <a:gd name="connsiteY14928" fmla="*/ 2105338 h 4925968"/>
              <a:gd name="connsiteX14929" fmla="*/ 7023142 w 8014260"/>
              <a:gd name="connsiteY14929" fmla="*/ 2098548 h 4925968"/>
              <a:gd name="connsiteX14930" fmla="*/ 7040562 w 8014260"/>
              <a:gd name="connsiteY14930" fmla="*/ 2082432 h 4925968"/>
              <a:gd name="connsiteX14931" fmla="*/ 4939682 w 8014260"/>
              <a:gd name="connsiteY14931" fmla="*/ 2076671 h 4925968"/>
              <a:gd name="connsiteX14932" fmla="*/ 4948391 w 8014260"/>
              <a:gd name="connsiteY14932" fmla="*/ 2077082 h 4925968"/>
              <a:gd name="connsiteX14933" fmla="*/ 4939750 w 8014260"/>
              <a:gd name="connsiteY14933" fmla="*/ 2080374 h 4925968"/>
              <a:gd name="connsiteX14934" fmla="*/ 4934538 w 8014260"/>
              <a:gd name="connsiteY14934" fmla="*/ 2079140 h 4925968"/>
              <a:gd name="connsiteX14935" fmla="*/ 4939682 w 8014260"/>
              <a:gd name="connsiteY14935" fmla="*/ 2076671 h 4925968"/>
              <a:gd name="connsiteX14936" fmla="*/ 7249045 w 8014260"/>
              <a:gd name="connsiteY14936" fmla="*/ 2076602 h 4925968"/>
              <a:gd name="connsiteX14937" fmla="*/ 7271265 w 8014260"/>
              <a:gd name="connsiteY14937" fmla="*/ 2087438 h 4925968"/>
              <a:gd name="connsiteX14938" fmla="*/ 7254737 w 8014260"/>
              <a:gd name="connsiteY14938" fmla="*/ 2103280 h 4925968"/>
              <a:gd name="connsiteX14939" fmla="*/ 7232242 w 8014260"/>
              <a:gd name="connsiteY14939" fmla="*/ 2092582 h 4925968"/>
              <a:gd name="connsiteX14940" fmla="*/ 7249045 w 8014260"/>
              <a:gd name="connsiteY14940" fmla="*/ 2076602 h 4925968"/>
              <a:gd name="connsiteX14941" fmla="*/ 5148782 w 8014260"/>
              <a:gd name="connsiteY14941" fmla="*/ 2074889 h 4925968"/>
              <a:gd name="connsiteX14942" fmla="*/ 5154680 w 8014260"/>
              <a:gd name="connsiteY14942" fmla="*/ 2076672 h 4925968"/>
              <a:gd name="connsiteX14943" fmla="*/ 5147753 w 8014260"/>
              <a:gd name="connsiteY14943" fmla="*/ 2079347 h 4925968"/>
              <a:gd name="connsiteX14944" fmla="*/ 5142884 w 8014260"/>
              <a:gd name="connsiteY14944" fmla="*/ 2076740 h 4925968"/>
              <a:gd name="connsiteX14945" fmla="*/ 5148782 w 8014260"/>
              <a:gd name="connsiteY14945" fmla="*/ 2074889 h 4925968"/>
              <a:gd name="connsiteX14946" fmla="*/ 5355345 w 8014260"/>
              <a:gd name="connsiteY14946" fmla="*/ 2074203 h 4925968"/>
              <a:gd name="connsiteX14947" fmla="*/ 5364603 w 8014260"/>
              <a:gd name="connsiteY14947" fmla="*/ 2075094 h 4925968"/>
              <a:gd name="connsiteX14948" fmla="*/ 5359117 w 8014260"/>
              <a:gd name="connsiteY14948" fmla="*/ 2079278 h 4925968"/>
              <a:gd name="connsiteX14949" fmla="*/ 5351710 w 8014260"/>
              <a:gd name="connsiteY14949" fmla="*/ 2077357 h 4925968"/>
              <a:gd name="connsiteX14950" fmla="*/ 5355345 w 8014260"/>
              <a:gd name="connsiteY14950" fmla="*/ 2074203 h 4925968"/>
              <a:gd name="connsiteX14951" fmla="*/ 5711824 w 8014260"/>
              <a:gd name="connsiteY14951" fmla="*/ 2073585 h 4925968"/>
              <a:gd name="connsiteX14952" fmla="*/ 5719985 w 8014260"/>
              <a:gd name="connsiteY14952" fmla="*/ 2073859 h 4925968"/>
              <a:gd name="connsiteX14953" fmla="*/ 5712853 w 8014260"/>
              <a:gd name="connsiteY14953" fmla="*/ 2078454 h 4925968"/>
              <a:gd name="connsiteX14954" fmla="*/ 5704417 w 8014260"/>
              <a:gd name="connsiteY14954" fmla="*/ 2077700 h 4925968"/>
              <a:gd name="connsiteX14955" fmla="*/ 5711824 w 8014260"/>
              <a:gd name="connsiteY14955" fmla="*/ 2073585 h 4925968"/>
              <a:gd name="connsiteX14956" fmla="*/ 1934644 w 8014260"/>
              <a:gd name="connsiteY14956" fmla="*/ 2072625 h 4925968"/>
              <a:gd name="connsiteX14957" fmla="*/ 1937935 w 8014260"/>
              <a:gd name="connsiteY14957" fmla="*/ 2079552 h 4925968"/>
              <a:gd name="connsiteX14958" fmla="*/ 1935056 w 8014260"/>
              <a:gd name="connsiteY14958" fmla="*/ 2086135 h 4925968"/>
              <a:gd name="connsiteX14959" fmla="*/ 1930392 w 8014260"/>
              <a:gd name="connsiteY14959" fmla="*/ 2077083 h 4925968"/>
              <a:gd name="connsiteX14960" fmla="*/ 1934644 w 8014260"/>
              <a:gd name="connsiteY14960" fmla="*/ 2072625 h 4925968"/>
              <a:gd name="connsiteX14961" fmla="*/ 7784956 w 8014260"/>
              <a:gd name="connsiteY14961" fmla="*/ 2072516 h 4925968"/>
              <a:gd name="connsiteX14962" fmla="*/ 7788564 w 8014260"/>
              <a:gd name="connsiteY14962" fmla="*/ 2073517 h 4925968"/>
              <a:gd name="connsiteX14963" fmla="*/ 7767922 w 8014260"/>
              <a:gd name="connsiteY14963" fmla="*/ 2137845 h 4925968"/>
              <a:gd name="connsiteX14964" fmla="*/ 7740352 w 8014260"/>
              <a:gd name="connsiteY14964" fmla="*/ 2180639 h 4925968"/>
              <a:gd name="connsiteX14965" fmla="*/ 7760721 w 8014260"/>
              <a:gd name="connsiteY14965" fmla="*/ 2110070 h 4925968"/>
              <a:gd name="connsiteX14966" fmla="*/ 7784956 w 8014260"/>
              <a:gd name="connsiteY14966" fmla="*/ 2072516 h 4925968"/>
              <a:gd name="connsiteX14967" fmla="*/ 7691386 w 8014260"/>
              <a:gd name="connsiteY14967" fmla="*/ 2072214 h 4925968"/>
              <a:gd name="connsiteX14968" fmla="*/ 7673212 w 8014260"/>
              <a:gd name="connsiteY14968" fmla="*/ 2130781 h 4925968"/>
              <a:gd name="connsiteX14969" fmla="*/ 7648592 w 8014260"/>
              <a:gd name="connsiteY14969" fmla="*/ 2176592 h 4925968"/>
              <a:gd name="connsiteX14970" fmla="*/ 7666492 w 8014260"/>
              <a:gd name="connsiteY14970" fmla="*/ 2117613 h 4925968"/>
              <a:gd name="connsiteX14971" fmla="*/ 7691386 w 8014260"/>
              <a:gd name="connsiteY14971" fmla="*/ 2072214 h 4925968"/>
              <a:gd name="connsiteX14972" fmla="*/ 5794737 w 8014260"/>
              <a:gd name="connsiteY14972" fmla="*/ 2071871 h 4925968"/>
              <a:gd name="connsiteX14973" fmla="*/ 5788153 w 8014260"/>
              <a:gd name="connsiteY14973" fmla="*/ 2075986 h 4925968"/>
              <a:gd name="connsiteX14974" fmla="*/ 5776357 w 8014260"/>
              <a:gd name="connsiteY14974" fmla="*/ 2077083 h 4925968"/>
              <a:gd name="connsiteX14975" fmla="*/ 5784039 w 8014260"/>
              <a:gd name="connsiteY14975" fmla="*/ 2072351 h 4925968"/>
              <a:gd name="connsiteX14976" fmla="*/ 5794737 w 8014260"/>
              <a:gd name="connsiteY14976" fmla="*/ 2071871 h 4925968"/>
              <a:gd name="connsiteX14977" fmla="*/ 2819188 w 8014260"/>
              <a:gd name="connsiteY14977" fmla="*/ 2071391 h 4925968"/>
              <a:gd name="connsiteX14978" fmla="*/ 2826251 w 8014260"/>
              <a:gd name="connsiteY14978" fmla="*/ 2085313 h 4925968"/>
              <a:gd name="connsiteX14979" fmla="*/ 2819942 w 8014260"/>
              <a:gd name="connsiteY14979" fmla="*/ 2094571 h 4925968"/>
              <a:gd name="connsiteX14980" fmla="*/ 2814730 w 8014260"/>
              <a:gd name="connsiteY14980" fmla="*/ 2080375 h 4925968"/>
              <a:gd name="connsiteX14981" fmla="*/ 2819188 w 8014260"/>
              <a:gd name="connsiteY14981" fmla="*/ 2071391 h 4925968"/>
              <a:gd name="connsiteX14982" fmla="*/ 7572263 w 8014260"/>
              <a:gd name="connsiteY14982" fmla="*/ 2070568 h 4925968"/>
              <a:gd name="connsiteX14983" fmla="*/ 7555597 w 8014260"/>
              <a:gd name="connsiteY14983" fmla="*/ 2104995 h 4925968"/>
              <a:gd name="connsiteX14984" fmla="*/ 7533446 w 8014260"/>
              <a:gd name="connsiteY14984" fmla="*/ 2123718 h 4925968"/>
              <a:gd name="connsiteX14985" fmla="*/ 7548397 w 8014260"/>
              <a:gd name="connsiteY14985" fmla="*/ 2091073 h 4925968"/>
              <a:gd name="connsiteX14986" fmla="*/ 7572263 w 8014260"/>
              <a:gd name="connsiteY14986" fmla="*/ 2070568 h 4925968"/>
              <a:gd name="connsiteX14987" fmla="*/ 3978739 w 8014260"/>
              <a:gd name="connsiteY14987" fmla="*/ 2070431 h 4925968"/>
              <a:gd name="connsiteX14988" fmla="*/ 3981756 w 8014260"/>
              <a:gd name="connsiteY14988" fmla="*/ 2080444 h 4925968"/>
              <a:gd name="connsiteX14989" fmla="*/ 3974624 w 8014260"/>
              <a:gd name="connsiteY14989" fmla="*/ 2080169 h 4925968"/>
              <a:gd name="connsiteX14990" fmla="*/ 3974281 w 8014260"/>
              <a:gd name="connsiteY14990" fmla="*/ 2072694 h 4925968"/>
              <a:gd name="connsiteX14991" fmla="*/ 3978739 w 8014260"/>
              <a:gd name="connsiteY14991" fmla="*/ 2070431 h 4925968"/>
              <a:gd name="connsiteX14992" fmla="*/ 1593457 w 8014260"/>
              <a:gd name="connsiteY14992" fmla="*/ 2068990 h 4925968"/>
              <a:gd name="connsiteX14993" fmla="*/ 1596682 w 8014260"/>
              <a:gd name="connsiteY14993" fmla="*/ 2073791 h 4925968"/>
              <a:gd name="connsiteX14994" fmla="*/ 1591881 w 8014260"/>
              <a:gd name="connsiteY14994" fmla="*/ 2079826 h 4925968"/>
              <a:gd name="connsiteX14995" fmla="*/ 1589480 w 8014260"/>
              <a:gd name="connsiteY14995" fmla="*/ 2075437 h 4925968"/>
              <a:gd name="connsiteX14996" fmla="*/ 1593457 w 8014260"/>
              <a:gd name="connsiteY14996" fmla="*/ 2068990 h 4925968"/>
              <a:gd name="connsiteX14997" fmla="*/ 5857282 w 8014260"/>
              <a:gd name="connsiteY14997" fmla="*/ 2068579 h 4925968"/>
              <a:gd name="connsiteX14998" fmla="*/ 5867706 w 8014260"/>
              <a:gd name="connsiteY14998" fmla="*/ 2068716 h 4925968"/>
              <a:gd name="connsiteX14999" fmla="*/ 5858105 w 8014260"/>
              <a:gd name="connsiteY14999" fmla="*/ 2073997 h 4925968"/>
              <a:gd name="connsiteX15000" fmla="*/ 5849121 w 8014260"/>
              <a:gd name="connsiteY15000" fmla="*/ 2073654 h 4925968"/>
              <a:gd name="connsiteX15001" fmla="*/ 5857282 w 8014260"/>
              <a:gd name="connsiteY15001" fmla="*/ 2068579 h 4925968"/>
              <a:gd name="connsiteX15002" fmla="*/ 5650445 w 8014260"/>
              <a:gd name="connsiteY15002" fmla="*/ 2068579 h 4925968"/>
              <a:gd name="connsiteX15003" fmla="*/ 5638581 w 8014260"/>
              <a:gd name="connsiteY15003" fmla="*/ 2074203 h 4925968"/>
              <a:gd name="connsiteX15004" fmla="*/ 5632272 w 8014260"/>
              <a:gd name="connsiteY15004" fmla="*/ 2073037 h 4925968"/>
              <a:gd name="connsiteX15005" fmla="*/ 5637347 w 8014260"/>
              <a:gd name="connsiteY15005" fmla="*/ 2069128 h 4925968"/>
              <a:gd name="connsiteX15006" fmla="*/ 5650445 w 8014260"/>
              <a:gd name="connsiteY15006" fmla="*/ 2068579 h 4925968"/>
              <a:gd name="connsiteX15007" fmla="*/ 2681343 w 8014260"/>
              <a:gd name="connsiteY15007" fmla="*/ 2067825 h 4925968"/>
              <a:gd name="connsiteX15008" fmla="*/ 2689161 w 8014260"/>
              <a:gd name="connsiteY15008" fmla="*/ 2076329 h 4925968"/>
              <a:gd name="connsiteX15009" fmla="*/ 2684703 w 8014260"/>
              <a:gd name="connsiteY15009" fmla="*/ 2091348 h 4925968"/>
              <a:gd name="connsiteX15010" fmla="*/ 2678668 w 8014260"/>
              <a:gd name="connsiteY15010" fmla="*/ 2081884 h 4925968"/>
              <a:gd name="connsiteX15011" fmla="*/ 2681343 w 8014260"/>
              <a:gd name="connsiteY15011" fmla="*/ 2067825 h 4925968"/>
              <a:gd name="connsiteX15012" fmla="*/ 4729484 w 8014260"/>
              <a:gd name="connsiteY15012" fmla="*/ 2067414 h 4925968"/>
              <a:gd name="connsiteX15013" fmla="*/ 4736822 w 8014260"/>
              <a:gd name="connsiteY15013" fmla="*/ 2068785 h 4925968"/>
              <a:gd name="connsiteX15014" fmla="*/ 4731679 w 8014260"/>
              <a:gd name="connsiteY15014" fmla="*/ 2073037 h 4925968"/>
              <a:gd name="connsiteX15015" fmla="*/ 4726124 w 8014260"/>
              <a:gd name="connsiteY15015" fmla="*/ 2071254 h 4925968"/>
              <a:gd name="connsiteX15016" fmla="*/ 4729484 w 8014260"/>
              <a:gd name="connsiteY15016" fmla="*/ 2067414 h 4925968"/>
              <a:gd name="connsiteX15017" fmla="*/ 6976070 w 8014260"/>
              <a:gd name="connsiteY15017" fmla="*/ 2064164 h 4925968"/>
              <a:gd name="connsiteX15018" fmla="*/ 6983571 w 8014260"/>
              <a:gd name="connsiteY15018" fmla="*/ 2069677 h 4925968"/>
              <a:gd name="connsiteX15019" fmla="*/ 6967455 w 8014260"/>
              <a:gd name="connsiteY15019" fmla="*/ 2086341 h 4925968"/>
              <a:gd name="connsiteX15020" fmla="*/ 6948047 w 8014260"/>
              <a:gd name="connsiteY15020" fmla="*/ 2082432 h 4925968"/>
              <a:gd name="connsiteX15021" fmla="*/ 6962243 w 8014260"/>
              <a:gd name="connsiteY15021" fmla="*/ 2065699 h 4925968"/>
              <a:gd name="connsiteX15022" fmla="*/ 6976070 w 8014260"/>
              <a:gd name="connsiteY15022" fmla="*/ 2064164 h 4925968"/>
              <a:gd name="connsiteX15023" fmla="*/ 5940813 w 8014260"/>
              <a:gd name="connsiteY15023" fmla="*/ 2061996 h 4925968"/>
              <a:gd name="connsiteX15024" fmla="*/ 5932721 w 8014260"/>
              <a:gd name="connsiteY15024" fmla="*/ 2068374 h 4925968"/>
              <a:gd name="connsiteX15025" fmla="*/ 5921062 w 8014260"/>
              <a:gd name="connsiteY15025" fmla="*/ 2069882 h 4925968"/>
              <a:gd name="connsiteX15026" fmla="*/ 5929429 w 8014260"/>
              <a:gd name="connsiteY15026" fmla="*/ 2063367 h 4925968"/>
              <a:gd name="connsiteX15027" fmla="*/ 5940813 w 8014260"/>
              <a:gd name="connsiteY15027" fmla="*/ 2061996 h 4925968"/>
              <a:gd name="connsiteX15028" fmla="*/ 5284982 w 8014260"/>
              <a:gd name="connsiteY15028" fmla="*/ 2061927 h 4925968"/>
              <a:gd name="connsiteX15029" fmla="*/ 5293623 w 8014260"/>
              <a:gd name="connsiteY15029" fmla="*/ 2061995 h 4925968"/>
              <a:gd name="connsiteX15030" fmla="*/ 5285256 w 8014260"/>
              <a:gd name="connsiteY15030" fmla="*/ 2065219 h 4925968"/>
              <a:gd name="connsiteX15031" fmla="*/ 5277918 w 8014260"/>
              <a:gd name="connsiteY15031" fmla="*/ 2064258 h 4925968"/>
              <a:gd name="connsiteX15032" fmla="*/ 5284982 w 8014260"/>
              <a:gd name="connsiteY15032" fmla="*/ 2061927 h 4925968"/>
              <a:gd name="connsiteX15033" fmla="*/ 5075264 w 8014260"/>
              <a:gd name="connsiteY15033" fmla="*/ 2060212 h 4925968"/>
              <a:gd name="connsiteX15034" fmla="*/ 5079242 w 8014260"/>
              <a:gd name="connsiteY15034" fmla="*/ 2061789 h 4925968"/>
              <a:gd name="connsiteX15035" fmla="*/ 5074167 w 8014260"/>
              <a:gd name="connsiteY15035" fmla="*/ 2063572 h 4925968"/>
              <a:gd name="connsiteX15036" fmla="*/ 5068269 w 8014260"/>
              <a:gd name="connsiteY15036" fmla="*/ 2062201 h 4925968"/>
              <a:gd name="connsiteX15037" fmla="*/ 5075264 w 8014260"/>
              <a:gd name="connsiteY15037" fmla="*/ 2060212 h 4925968"/>
              <a:gd name="connsiteX15038" fmla="*/ 5563897 w 8014260"/>
              <a:gd name="connsiteY15038" fmla="*/ 2057538 h 4925968"/>
              <a:gd name="connsiteX15039" fmla="*/ 5572881 w 8014260"/>
              <a:gd name="connsiteY15039" fmla="*/ 2058978 h 4925968"/>
              <a:gd name="connsiteX15040" fmla="*/ 5566777 w 8014260"/>
              <a:gd name="connsiteY15040" fmla="*/ 2064053 h 4925968"/>
              <a:gd name="connsiteX15041" fmla="*/ 5558822 w 8014260"/>
              <a:gd name="connsiteY15041" fmla="*/ 2063642 h 4925968"/>
              <a:gd name="connsiteX15042" fmla="*/ 5563897 w 8014260"/>
              <a:gd name="connsiteY15042" fmla="*/ 2057538 h 4925968"/>
              <a:gd name="connsiteX15043" fmla="*/ 4112676 w 8014260"/>
              <a:gd name="connsiteY15043" fmla="*/ 2056440 h 4925968"/>
              <a:gd name="connsiteX15044" fmla="*/ 4116310 w 8014260"/>
              <a:gd name="connsiteY15044" fmla="*/ 2061721 h 4925968"/>
              <a:gd name="connsiteX15045" fmla="*/ 4111304 w 8014260"/>
              <a:gd name="connsiteY15045" fmla="*/ 2067481 h 4925968"/>
              <a:gd name="connsiteX15046" fmla="*/ 4108835 w 8014260"/>
              <a:gd name="connsiteY15046" fmla="*/ 2060829 h 4925968"/>
              <a:gd name="connsiteX15047" fmla="*/ 4112676 w 8014260"/>
              <a:gd name="connsiteY15047" fmla="*/ 2056440 h 4925968"/>
              <a:gd name="connsiteX15048" fmla="*/ 6011330 w 8014260"/>
              <a:gd name="connsiteY15048" fmla="*/ 2054006 h 4925968"/>
              <a:gd name="connsiteX15049" fmla="*/ 6014194 w 8014260"/>
              <a:gd name="connsiteY15049" fmla="*/ 2055549 h 4925968"/>
              <a:gd name="connsiteX15050" fmla="*/ 6006992 w 8014260"/>
              <a:gd name="connsiteY15050" fmla="*/ 2061927 h 4925968"/>
              <a:gd name="connsiteX15051" fmla="*/ 5993756 w 8014260"/>
              <a:gd name="connsiteY15051" fmla="*/ 2063710 h 4925968"/>
              <a:gd name="connsiteX15052" fmla="*/ 6002192 w 8014260"/>
              <a:gd name="connsiteY15052" fmla="*/ 2056578 h 4925968"/>
              <a:gd name="connsiteX15053" fmla="*/ 6011330 w 8014260"/>
              <a:gd name="connsiteY15053" fmla="*/ 2054006 h 4925968"/>
              <a:gd name="connsiteX15054" fmla="*/ 4865821 w 8014260"/>
              <a:gd name="connsiteY15054" fmla="*/ 2052669 h 4925968"/>
              <a:gd name="connsiteX15055" fmla="*/ 4872199 w 8014260"/>
              <a:gd name="connsiteY15055" fmla="*/ 2054658 h 4925968"/>
              <a:gd name="connsiteX15056" fmla="*/ 4865615 w 8014260"/>
              <a:gd name="connsiteY15056" fmla="*/ 2057469 h 4925968"/>
              <a:gd name="connsiteX15057" fmla="*/ 4861089 w 8014260"/>
              <a:gd name="connsiteY15057" fmla="*/ 2055206 h 4925968"/>
              <a:gd name="connsiteX15058" fmla="*/ 4865821 w 8014260"/>
              <a:gd name="connsiteY15058" fmla="*/ 2052669 h 4925968"/>
              <a:gd name="connsiteX15059" fmla="*/ 6888588 w 8014260"/>
              <a:gd name="connsiteY15059" fmla="*/ 2052531 h 4925968"/>
              <a:gd name="connsiteX15060" fmla="*/ 6906762 w 8014260"/>
              <a:gd name="connsiteY15060" fmla="*/ 2056440 h 4925968"/>
              <a:gd name="connsiteX15061" fmla="*/ 6891126 w 8014260"/>
              <a:gd name="connsiteY15061" fmla="*/ 2071802 h 4925968"/>
              <a:gd name="connsiteX15062" fmla="*/ 6871718 w 8014260"/>
              <a:gd name="connsiteY15062" fmla="*/ 2069196 h 4925968"/>
              <a:gd name="connsiteX15063" fmla="*/ 6888588 w 8014260"/>
              <a:gd name="connsiteY15063" fmla="*/ 2052531 h 4925968"/>
              <a:gd name="connsiteX15064" fmla="*/ 7470541 w 8014260"/>
              <a:gd name="connsiteY15064" fmla="*/ 2050919 h 4925968"/>
              <a:gd name="connsiteX15065" fmla="*/ 7479404 w 8014260"/>
              <a:gd name="connsiteY15065" fmla="*/ 2053285 h 4925968"/>
              <a:gd name="connsiteX15066" fmla="*/ 7464591 w 8014260"/>
              <a:gd name="connsiteY15066" fmla="*/ 2078591 h 4925968"/>
              <a:gd name="connsiteX15067" fmla="*/ 7442234 w 8014260"/>
              <a:gd name="connsiteY15067" fmla="*/ 2080786 h 4925968"/>
              <a:gd name="connsiteX15068" fmla="*/ 7456018 w 8014260"/>
              <a:gd name="connsiteY15068" fmla="*/ 2058017 h 4925968"/>
              <a:gd name="connsiteX15069" fmla="*/ 7470541 w 8014260"/>
              <a:gd name="connsiteY15069" fmla="*/ 2050919 h 4925968"/>
              <a:gd name="connsiteX15070" fmla="*/ 3294996 w 8014260"/>
              <a:gd name="connsiteY15070" fmla="*/ 2049514 h 4925968"/>
              <a:gd name="connsiteX15071" fmla="*/ 3297191 w 8014260"/>
              <a:gd name="connsiteY15071" fmla="*/ 2060007 h 4925968"/>
              <a:gd name="connsiteX15072" fmla="*/ 3292939 w 8014260"/>
              <a:gd name="connsiteY15072" fmla="*/ 2062270 h 4925968"/>
              <a:gd name="connsiteX15073" fmla="*/ 3289304 w 8014260"/>
              <a:gd name="connsiteY15073" fmla="*/ 2053629 h 4925968"/>
              <a:gd name="connsiteX15074" fmla="*/ 3294996 w 8014260"/>
              <a:gd name="connsiteY15074" fmla="*/ 2049514 h 4925968"/>
              <a:gd name="connsiteX15075" fmla="*/ 5490996 w 8014260"/>
              <a:gd name="connsiteY15075" fmla="*/ 2049171 h 4925968"/>
              <a:gd name="connsiteX15076" fmla="*/ 5498951 w 8014260"/>
              <a:gd name="connsiteY15076" fmla="*/ 2050269 h 4925968"/>
              <a:gd name="connsiteX15077" fmla="*/ 5492436 w 8014260"/>
              <a:gd name="connsiteY15077" fmla="*/ 2054932 h 4925968"/>
              <a:gd name="connsiteX15078" fmla="*/ 5486058 w 8014260"/>
              <a:gd name="connsiteY15078" fmla="*/ 2052737 h 4925968"/>
              <a:gd name="connsiteX15079" fmla="*/ 5490996 w 8014260"/>
              <a:gd name="connsiteY15079" fmla="*/ 2049171 h 4925968"/>
              <a:gd name="connsiteX15080" fmla="*/ 7397417 w 8014260"/>
              <a:gd name="connsiteY15080" fmla="*/ 2047910 h 4925968"/>
              <a:gd name="connsiteX15081" fmla="*/ 7404515 w 8014260"/>
              <a:gd name="connsiteY15081" fmla="*/ 2054314 h 4925968"/>
              <a:gd name="connsiteX15082" fmla="*/ 7389702 w 8014260"/>
              <a:gd name="connsiteY15082" fmla="*/ 2074682 h 4925968"/>
              <a:gd name="connsiteX15083" fmla="*/ 7366179 w 8014260"/>
              <a:gd name="connsiteY15083" fmla="*/ 2068990 h 4925968"/>
              <a:gd name="connsiteX15084" fmla="*/ 7383941 w 8014260"/>
              <a:gd name="connsiteY15084" fmla="*/ 2048965 h 4925968"/>
              <a:gd name="connsiteX15085" fmla="*/ 7397417 w 8014260"/>
              <a:gd name="connsiteY15085" fmla="*/ 2047910 h 4925968"/>
              <a:gd name="connsiteX15086" fmla="*/ 6087368 w 8014260"/>
              <a:gd name="connsiteY15086" fmla="*/ 2047799 h 4925968"/>
              <a:gd name="connsiteX15087" fmla="*/ 6079412 w 8014260"/>
              <a:gd name="connsiteY15087" fmla="*/ 2055892 h 4925968"/>
              <a:gd name="connsiteX15088" fmla="*/ 6065696 w 8014260"/>
              <a:gd name="connsiteY15088" fmla="*/ 2058086 h 4925968"/>
              <a:gd name="connsiteX15089" fmla="*/ 6074817 w 8014260"/>
              <a:gd name="connsiteY15089" fmla="*/ 2049103 h 4925968"/>
              <a:gd name="connsiteX15090" fmla="*/ 6087368 w 8014260"/>
              <a:gd name="connsiteY15090" fmla="*/ 2047799 h 4925968"/>
              <a:gd name="connsiteX15091" fmla="*/ 5210298 w 8014260"/>
              <a:gd name="connsiteY15091" fmla="*/ 2047250 h 4925968"/>
              <a:gd name="connsiteX15092" fmla="*/ 5215990 w 8014260"/>
              <a:gd name="connsiteY15092" fmla="*/ 2048759 h 4925968"/>
              <a:gd name="connsiteX15093" fmla="*/ 5209201 w 8014260"/>
              <a:gd name="connsiteY15093" fmla="*/ 2050336 h 4925968"/>
              <a:gd name="connsiteX15094" fmla="*/ 5205086 w 8014260"/>
              <a:gd name="connsiteY15094" fmla="*/ 2048965 h 4925968"/>
              <a:gd name="connsiteX15095" fmla="*/ 5210298 w 8014260"/>
              <a:gd name="connsiteY15095" fmla="*/ 2047250 h 4925968"/>
              <a:gd name="connsiteX15096" fmla="*/ 7172715 w 8014260"/>
              <a:gd name="connsiteY15096" fmla="*/ 2045810 h 4925968"/>
              <a:gd name="connsiteX15097" fmla="*/ 7194181 w 8014260"/>
              <a:gd name="connsiteY15097" fmla="*/ 2053765 h 4925968"/>
              <a:gd name="connsiteX15098" fmla="*/ 7178682 w 8014260"/>
              <a:gd name="connsiteY15098" fmla="*/ 2070499 h 4925968"/>
              <a:gd name="connsiteX15099" fmla="*/ 7157079 w 8014260"/>
              <a:gd name="connsiteY15099" fmla="*/ 2063024 h 4925968"/>
              <a:gd name="connsiteX15100" fmla="*/ 7172715 w 8014260"/>
              <a:gd name="connsiteY15100" fmla="*/ 2045810 h 4925968"/>
              <a:gd name="connsiteX15101" fmla="*/ 4246749 w 8014260"/>
              <a:gd name="connsiteY15101" fmla="*/ 2044645 h 4925968"/>
              <a:gd name="connsiteX15102" fmla="*/ 4251344 w 8014260"/>
              <a:gd name="connsiteY15102" fmla="*/ 2046634 h 4925968"/>
              <a:gd name="connsiteX15103" fmla="*/ 4250521 w 8014260"/>
              <a:gd name="connsiteY15103" fmla="*/ 2053354 h 4925968"/>
              <a:gd name="connsiteX15104" fmla="*/ 4244143 w 8014260"/>
              <a:gd name="connsiteY15104" fmla="*/ 2050063 h 4925968"/>
              <a:gd name="connsiteX15105" fmla="*/ 4246749 w 8014260"/>
              <a:gd name="connsiteY15105" fmla="*/ 2044645 h 4925968"/>
              <a:gd name="connsiteX15106" fmla="*/ 6811436 w 8014260"/>
              <a:gd name="connsiteY15106" fmla="*/ 2044439 h 4925968"/>
              <a:gd name="connsiteX15107" fmla="*/ 6830089 w 8014260"/>
              <a:gd name="connsiteY15107" fmla="*/ 2046770 h 4925968"/>
              <a:gd name="connsiteX15108" fmla="*/ 6815413 w 8014260"/>
              <a:gd name="connsiteY15108" fmla="*/ 2062750 h 4925968"/>
              <a:gd name="connsiteX15109" fmla="*/ 6796622 w 8014260"/>
              <a:gd name="connsiteY15109" fmla="*/ 2060555 h 4925968"/>
              <a:gd name="connsiteX15110" fmla="*/ 6811436 w 8014260"/>
              <a:gd name="connsiteY15110" fmla="*/ 2044439 h 4925968"/>
              <a:gd name="connsiteX15111" fmla="*/ 7675887 w 8014260"/>
              <a:gd name="connsiteY15111" fmla="*/ 2042175 h 4925968"/>
              <a:gd name="connsiteX15112" fmla="*/ 7658261 w 8014260"/>
              <a:gd name="connsiteY15112" fmla="*/ 2091759 h 4925968"/>
              <a:gd name="connsiteX15113" fmla="*/ 7634053 w 8014260"/>
              <a:gd name="connsiteY15113" fmla="*/ 2133593 h 4925968"/>
              <a:gd name="connsiteX15114" fmla="*/ 7652295 w 8014260"/>
              <a:gd name="connsiteY15114" fmla="*/ 2080992 h 4925968"/>
              <a:gd name="connsiteX15115" fmla="*/ 7675887 w 8014260"/>
              <a:gd name="connsiteY15115" fmla="*/ 2042175 h 4925968"/>
              <a:gd name="connsiteX15116" fmla="*/ 5420359 w 8014260"/>
              <a:gd name="connsiteY15116" fmla="*/ 2041627 h 4925968"/>
              <a:gd name="connsiteX15117" fmla="*/ 5427217 w 8014260"/>
              <a:gd name="connsiteY15117" fmla="*/ 2042381 h 4925968"/>
              <a:gd name="connsiteX15118" fmla="*/ 5417204 w 8014260"/>
              <a:gd name="connsiteY15118" fmla="*/ 2045125 h 4925968"/>
              <a:gd name="connsiteX15119" fmla="*/ 5412609 w 8014260"/>
              <a:gd name="connsiteY15119" fmla="*/ 2044233 h 4925968"/>
              <a:gd name="connsiteX15120" fmla="*/ 5420359 w 8014260"/>
              <a:gd name="connsiteY15120" fmla="*/ 2041627 h 4925968"/>
              <a:gd name="connsiteX15121" fmla="*/ 6161091 w 8014260"/>
              <a:gd name="connsiteY15121" fmla="*/ 2040942 h 4925968"/>
              <a:gd name="connsiteX15122" fmla="*/ 6150118 w 8014260"/>
              <a:gd name="connsiteY15122" fmla="*/ 2051503 h 4925968"/>
              <a:gd name="connsiteX15123" fmla="*/ 6137226 w 8014260"/>
              <a:gd name="connsiteY15123" fmla="*/ 2052326 h 4925968"/>
              <a:gd name="connsiteX15124" fmla="*/ 6148336 w 8014260"/>
              <a:gd name="connsiteY15124" fmla="*/ 2041902 h 4925968"/>
              <a:gd name="connsiteX15125" fmla="*/ 6161091 w 8014260"/>
              <a:gd name="connsiteY15125" fmla="*/ 2040942 h 4925968"/>
              <a:gd name="connsiteX15126" fmla="*/ 5001130 w 8014260"/>
              <a:gd name="connsiteY15126" fmla="*/ 2040461 h 4925968"/>
              <a:gd name="connsiteX15127" fmla="*/ 5005244 w 8014260"/>
              <a:gd name="connsiteY15127" fmla="*/ 2042313 h 4925968"/>
              <a:gd name="connsiteX15128" fmla="*/ 5000376 w 8014260"/>
              <a:gd name="connsiteY15128" fmla="*/ 2045125 h 4925968"/>
              <a:gd name="connsiteX15129" fmla="*/ 4996535 w 8014260"/>
              <a:gd name="connsiteY15129" fmla="*/ 2042381 h 4925968"/>
              <a:gd name="connsiteX15130" fmla="*/ 5001130 w 8014260"/>
              <a:gd name="connsiteY15130" fmla="*/ 2040461 h 4925968"/>
              <a:gd name="connsiteX15131" fmla="*/ 6736272 w 8014260"/>
              <a:gd name="connsiteY15131" fmla="*/ 2040118 h 4925968"/>
              <a:gd name="connsiteX15132" fmla="*/ 6754858 w 8014260"/>
              <a:gd name="connsiteY15132" fmla="*/ 2041215 h 4925968"/>
              <a:gd name="connsiteX15133" fmla="*/ 6739221 w 8014260"/>
              <a:gd name="connsiteY15133" fmla="*/ 2057332 h 4925968"/>
              <a:gd name="connsiteX15134" fmla="*/ 6721939 w 8014260"/>
              <a:gd name="connsiteY15134" fmla="*/ 2054931 h 4925968"/>
              <a:gd name="connsiteX15135" fmla="*/ 6736272 w 8014260"/>
              <a:gd name="connsiteY15135" fmla="*/ 2040118 h 4925968"/>
              <a:gd name="connsiteX15136" fmla="*/ 6439664 w 8014260"/>
              <a:gd name="connsiteY15136" fmla="*/ 2038198 h 4925968"/>
              <a:gd name="connsiteX15137" fmla="*/ 6455300 w 8014260"/>
              <a:gd name="connsiteY15137" fmla="*/ 2039226 h 4925968"/>
              <a:gd name="connsiteX15138" fmla="*/ 6443504 w 8014260"/>
              <a:gd name="connsiteY15138" fmla="*/ 2054040 h 4925968"/>
              <a:gd name="connsiteX15139" fmla="*/ 6427662 w 8014260"/>
              <a:gd name="connsiteY15139" fmla="*/ 2053285 h 4925968"/>
              <a:gd name="connsiteX15140" fmla="*/ 6439664 w 8014260"/>
              <a:gd name="connsiteY15140" fmla="*/ 2038198 h 4925968"/>
              <a:gd name="connsiteX15141" fmla="*/ 6529709 w 8014260"/>
              <a:gd name="connsiteY15141" fmla="*/ 2037992 h 4925968"/>
              <a:gd name="connsiteX15142" fmla="*/ 6516953 w 8014260"/>
              <a:gd name="connsiteY15142" fmla="*/ 2053629 h 4925968"/>
              <a:gd name="connsiteX15143" fmla="*/ 6501180 w 8014260"/>
              <a:gd name="connsiteY15143" fmla="*/ 2055000 h 4925968"/>
              <a:gd name="connsiteX15144" fmla="*/ 6512358 w 8014260"/>
              <a:gd name="connsiteY15144" fmla="*/ 2039364 h 4925968"/>
              <a:gd name="connsiteX15145" fmla="*/ 6529709 w 8014260"/>
              <a:gd name="connsiteY15145" fmla="*/ 2037992 h 4925968"/>
              <a:gd name="connsiteX15146" fmla="*/ 6662822 w 8014260"/>
              <a:gd name="connsiteY15146" fmla="*/ 2037513 h 4925968"/>
              <a:gd name="connsiteX15147" fmla="*/ 6678939 w 8014260"/>
              <a:gd name="connsiteY15147" fmla="*/ 2038884 h 4925968"/>
              <a:gd name="connsiteX15148" fmla="*/ 6662754 w 8014260"/>
              <a:gd name="connsiteY15148" fmla="*/ 2055069 h 4925968"/>
              <a:gd name="connsiteX15149" fmla="*/ 6647735 w 8014260"/>
              <a:gd name="connsiteY15149" fmla="*/ 2052874 h 4925968"/>
              <a:gd name="connsiteX15150" fmla="*/ 6662822 w 8014260"/>
              <a:gd name="connsiteY15150" fmla="*/ 2037513 h 4925968"/>
              <a:gd name="connsiteX15151" fmla="*/ 2068033 w 8014260"/>
              <a:gd name="connsiteY15151" fmla="*/ 2037032 h 4925968"/>
              <a:gd name="connsiteX15152" fmla="*/ 2070297 w 8014260"/>
              <a:gd name="connsiteY15152" fmla="*/ 2047045 h 4925968"/>
              <a:gd name="connsiteX15153" fmla="*/ 2066318 w 8014260"/>
              <a:gd name="connsiteY15153" fmla="*/ 2052051 h 4925968"/>
              <a:gd name="connsiteX15154" fmla="*/ 2062752 w 8014260"/>
              <a:gd name="connsiteY15154" fmla="*/ 2044850 h 4925968"/>
              <a:gd name="connsiteX15155" fmla="*/ 2068033 w 8014260"/>
              <a:gd name="connsiteY15155" fmla="*/ 2037032 h 4925968"/>
              <a:gd name="connsiteX15156" fmla="*/ 6589237 w 8014260"/>
              <a:gd name="connsiteY15156" fmla="*/ 2036964 h 4925968"/>
              <a:gd name="connsiteX15157" fmla="*/ 6604530 w 8014260"/>
              <a:gd name="connsiteY15157" fmla="*/ 2038472 h 4925968"/>
              <a:gd name="connsiteX15158" fmla="*/ 6590745 w 8014260"/>
              <a:gd name="connsiteY15158" fmla="*/ 2053903 h 4925968"/>
              <a:gd name="connsiteX15159" fmla="*/ 6574355 w 8014260"/>
              <a:gd name="connsiteY15159" fmla="*/ 2052188 h 4925968"/>
              <a:gd name="connsiteX15160" fmla="*/ 6589237 w 8014260"/>
              <a:gd name="connsiteY15160" fmla="*/ 2036964 h 4925968"/>
              <a:gd name="connsiteX15161" fmla="*/ 6366763 w 8014260"/>
              <a:gd name="connsiteY15161" fmla="*/ 2036621 h 4925968"/>
              <a:gd name="connsiteX15162" fmla="*/ 6381851 w 8014260"/>
              <a:gd name="connsiteY15162" fmla="*/ 2037032 h 4925968"/>
              <a:gd name="connsiteX15163" fmla="*/ 6370055 w 8014260"/>
              <a:gd name="connsiteY15163" fmla="*/ 2052531 h 4925968"/>
              <a:gd name="connsiteX15164" fmla="*/ 6355242 w 8014260"/>
              <a:gd name="connsiteY15164" fmla="*/ 2052189 h 4925968"/>
              <a:gd name="connsiteX15165" fmla="*/ 6366763 w 8014260"/>
              <a:gd name="connsiteY15165" fmla="*/ 2036621 h 4925968"/>
              <a:gd name="connsiteX15166" fmla="*/ 6234609 w 8014260"/>
              <a:gd name="connsiteY15166" fmla="*/ 2035729 h 4925968"/>
              <a:gd name="connsiteX15167" fmla="*/ 6224871 w 8014260"/>
              <a:gd name="connsiteY15167" fmla="*/ 2047594 h 4925968"/>
              <a:gd name="connsiteX15168" fmla="*/ 6209989 w 8014260"/>
              <a:gd name="connsiteY15168" fmla="*/ 2048691 h 4925968"/>
              <a:gd name="connsiteX15169" fmla="*/ 6219384 w 8014260"/>
              <a:gd name="connsiteY15169" fmla="*/ 2037307 h 4925968"/>
              <a:gd name="connsiteX15170" fmla="*/ 6234609 w 8014260"/>
              <a:gd name="connsiteY15170" fmla="*/ 2035729 h 4925968"/>
              <a:gd name="connsiteX15171" fmla="*/ 5856939 w 8014260"/>
              <a:gd name="connsiteY15171" fmla="*/ 2035318 h 4925968"/>
              <a:gd name="connsiteX15172" fmla="*/ 5846240 w 8014260"/>
              <a:gd name="connsiteY15172" fmla="*/ 2040599 h 4925968"/>
              <a:gd name="connsiteX15173" fmla="*/ 5837805 w 8014260"/>
              <a:gd name="connsiteY15173" fmla="*/ 2040736 h 4925968"/>
              <a:gd name="connsiteX15174" fmla="*/ 5845486 w 8014260"/>
              <a:gd name="connsiteY15174" fmla="*/ 2036072 h 4925968"/>
              <a:gd name="connsiteX15175" fmla="*/ 5856939 w 8014260"/>
              <a:gd name="connsiteY15175" fmla="*/ 2035318 h 4925968"/>
              <a:gd name="connsiteX15176" fmla="*/ 6294136 w 8014260"/>
              <a:gd name="connsiteY15176" fmla="*/ 2034014 h 4925968"/>
              <a:gd name="connsiteX15177" fmla="*/ 6307647 w 8014260"/>
              <a:gd name="connsiteY15177" fmla="*/ 2035112 h 4925968"/>
              <a:gd name="connsiteX15178" fmla="*/ 6297086 w 8014260"/>
              <a:gd name="connsiteY15178" fmla="*/ 2048073 h 4925968"/>
              <a:gd name="connsiteX15179" fmla="*/ 6282066 w 8014260"/>
              <a:gd name="connsiteY15179" fmla="*/ 2048416 h 4925968"/>
              <a:gd name="connsiteX15180" fmla="*/ 6294136 w 8014260"/>
              <a:gd name="connsiteY15180" fmla="*/ 2034014 h 4925968"/>
              <a:gd name="connsiteX15181" fmla="*/ 4383567 w 8014260"/>
              <a:gd name="connsiteY15181" fmla="*/ 2033466 h 4925968"/>
              <a:gd name="connsiteX15182" fmla="*/ 4387133 w 8014260"/>
              <a:gd name="connsiteY15182" fmla="*/ 2037512 h 4925968"/>
              <a:gd name="connsiteX15183" fmla="*/ 4382058 w 8014260"/>
              <a:gd name="connsiteY15183" fmla="*/ 2041970 h 4925968"/>
              <a:gd name="connsiteX15184" fmla="*/ 4379658 w 8014260"/>
              <a:gd name="connsiteY15184" fmla="*/ 2036895 h 4925968"/>
              <a:gd name="connsiteX15185" fmla="*/ 4383567 w 8014260"/>
              <a:gd name="connsiteY15185" fmla="*/ 2033466 h 4925968"/>
              <a:gd name="connsiteX15186" fmla="*/ 5773889 w 8014260"/>
              <a:gd name="connsiteY15186" fmla="*/ 2031752 h 4925968"/>
              <a:gd name="connsiteX15187" fmla="*/ 5780679 w 8014260"/>
              <a:gd name="connsiteY15187" fmla="*/ 2032780 h 4925968"/>
              <a:gd name="connsiteX15188" fmla="*/ 5774849 w 8014260"/>
              <a:gd name="connsiteY15188" fmla="*/ 2037855 h 4925968"/>
              <a:gd name="connsiteX15189" fmla="*/ 5766346 w 8014260"/>
              <a:gd name="connsiteY15189" fmla="*/ 2035935 h 4925968"/>
              <a:gd name="connsiteX15190" fmla="*/ 5773889 w 8014260"/>
              <a:gd name="connsiteY15190" fmla="*/ 2031752 h 4925968"/>
              <a:gd name="connsiteX15191" fmla="*/ 5344235 w 8014260"/>
              <a:gd name="connsiteY15191" fmla="*/ 2031752 h 4925968"/>
              <a:gd name="connsiteX15192" fmla="*/ 5352945 w 8014260"/>
              <a:gd name="connsiteY15192" fmla="*/ 2031821 h 4925968"/>
              <a:gd name="connsiteX15193" fmla="*/ 5344372 w 8014260"/>
              <a:gd name="connsiteY15193" fmla="*/ 2035112 h 4925968"/>
              <a:gd name="connsiteX15194" fmla="*/ 5339160 w 8014260"/>
              <a:gd name="connsiteY15194" fmla="*/ 2034152 h 4925968"/>
              <a:gd name="connsiteX15195" fmla="*/ 5344235 w 8014260"/>
              <a:gd name="connsiteY15195" fmla="*/ 2031752 h 4925968"/>
              <a:gd name="connsiteX15196" fmla="*/ 5136301 w 8014260"/>
              <a:gd name="connsiteY15196" fmla="*/ 2030242 h 4925968"/>
              <a:gd name="connsiteX15197" fmla="*/ 5142610 w 8014260"/>
              <a:gd name="connsiteY15197" fmla="*/ 2031477 h 4925968"/>
              <a:gd name="connsiteX15198" fmla="*/ 5135958 w 8014260"/>
              <a:gd name="connsiteY15198" fmla="*/ 2033328 h 4925968"/>
              <a:gd name="connsiteX15199" fmla="*/ 5131500 w 8014260"/>
              <a:gd name="connsiteY15199" fmla="*/ 2031888 h 4925968"/>
              <a:gd name="connsiteX15200" fmla="*/ 5136301 w 8014260"/>
              <a:gd name="connsiteY15200" fmla="*/ 2030242 h 4925968"/>
              <a:gd name="connsiteX15201" fmla="*/ 5928399 w 8014260"/>
              <a:gd name="connsiteY15201" fmla="*/ 2029420 h 4925968"/>
              <a:gd name="connsiteX15202" fmla="*/ 5921473 w 8014260"/>
              <a:gd name="connsiteY15202" fmla="*/ 2033671 h 4925968"/>
              <a:gd name="connsiteX15203" fmla="*/ 5909745 w 8014260"/>
              <a:gd name="connsiteY15203" fmla="*/ 2035455 h 4925968"/>
              <a:gd name="connsiteX15204" fmla="*/ 5917495 w 8014260"/>
              <a:gd name="connsiteY15204" fmla="*/ 2030791 h 4925968"/>
              <a:gd name="connsiteX15205" fmla="*/ 5928399 w 8014260"/>
              <a:gd name="connsiteY15205" fmla="*/ 2029420 h 4925968"/>
              <a:gd name="connsiteX15206" fmla="*/ 1519734 w 8014260"/>
              <a:gd name="connsiteY15206" fmla="*/ 2027500 h 4925968"/>
              <a:gd name="connsiteX15207" fmla="*/ 1521243 w 8014260"/>
              <a:gd name="connsiteY15207" fmla="*/ 2028803 h 4925968"/>
              <a:gd name="connsiteX15208" fmla="*/ 1517403 w 8014260"/>
              <a:gd name="connsiteY15208" fmla="*/ 2032232 h 4925968"/>
              <a:gd name="connsiteX15209" fmla="*/ 1515688 w 8014260"/>
              <a:gd name="connsiteY15209" fmla="*/ 2031203 h 4925968"/>
              <a:gd name="connsiteX15210" fmla="*/ 1519734 w 8014260"/>
              <a:gd name="connsiteY15210" fmla="*/ 2027500 h 4925968"/>
              <a:gd name="connsiteX15211" fmla="*/ 7553541 w 8014260"/>
              <a:gd name="connsiteY15211" fmla="*/ 2025374 h 4925968"/>
              <a:gd name="connsiteX15212" fmla="*/ 7537561 w 8014260"/>
              <a:gd name="connsiteY15212" fmla="*/ 2052875 h 4925968"/>
              <a:gd name="connsiteX15213" fmla="*/ 7515067 w 8014260"/>
              <a:gd name="connsiteY15213" fmla="*/ 2064739 h 4925968"/>
              <a:gd name="connsiteX15214" fmla="*/ 7530909 w 8014260"/>
              <a:gd name="connsiteY15214" fmla="*/ 2037718 h 4925968"/>
              <a:gd name="connsiteX15215" fmla="*/ 7553541 w 8014260"/>
              <a:gd name="connsiteY15215" fmla="*/ 2025374 h 4925968"/>
              <a:gd name="connsiteX15216" fmla="*/ 4517709 w 8014260"/>
              <a:gd name="connsiteY15216" fmla="*/ 2025305 h 4925968"/>
              <a:gd name="connsiteX15217" fmla="*/ 4522303 w 8014260"/>
              <a:gd name="connsiteY15217" fmla="*/ 2026813 h 4925968"/>
              <a:gd name="connsiteX15218" fmla="*/ 4521343 w 8014260"/>
              <a:gd name="connsiteY15218" fmla="*/ 2031614 h 4925968"/>
              <a:gd name="connsiteX15219" fmla="*/ 4515034 w 8014260"/>
              <a:gd name="connsiteY15219" fmla="*/ 2029214 h 4925968"/>
              <a:gd name="connsiteX15220" fmla="*/ 4517709 w 8014260"/>
              <a:gd name="connsiteY15220" fmla="*/ 2025305 h 4925968"/>
              <a:gd name="connsiteX15221" fmla="*/ 6000820 w 8014260"/>
              <a:gd name="connsiteY15221" fmla="*/ 2021259 h 4925968"/>
              <a:gd name="connsiteX15222" fmla="*/ 5991356 w 8014260"/>
              <a:gd name="connsiteY15222" fmla="*/ 2026540 h 4925968"/>
              <a:gd name="connsiteX15223" fmla="*/ 5982235 w 8014260"/>
              <a:gd name="connsiteY15223" fmla="*/ 2027088 h 4925968"/>
              <a:gd name="connsiteX15224" fmla="*/ 5990122 w 8014260"/>
              <a:gd name="connsiteY15224" fmla="*/ 2022151 h 4925968"/>
              <a:gd name="connsiteX15225" fmla="*/ 6000820 w 8014260"/>
              <a:gd name="connsiteY15225" fmla="*/ 2021259 h 4925968"/>
              <a:gd name="connsiteX15226" fmla="*/ 7108430 w 8014260"/>
              <a:gd name="connsiteY15226" fmla="*/ 2021071 h 4925968"/>
              <a:gd name="connsiteX15227" fmla="*/ 7116685 w 8014260"/>
              <a:gd name="connsiteY15227" fmla="*/ 2027157 h 4925968"/>
              <a:gd name="connsiteX15228" fmla="*/ 7102077 w 8014260"/>
              <a:gd name="connsiteY15228" fmla="*/ 2044576 h 4925968"/>
              <a:gd name="connsiteX15229" fmla="*/ 7081778 w 8014260"/>
              <a:gd name="connsiteY15229" fmla="*/ 2039913 h 4925968"/>
              <a:gd name="connsiteX15230" fmla="*/ 7094465 w 8014260"/>
              <a:gd name="connsiteY15230" fmla="*/ 2022288 h 4925968"/>
              <a:gd name="connsiteX15231" fmla="*/ 7108430 w 8014260"/>
              <a:gd name="connsiteY15231" fmla="*/ 2021071 h 4925968"/>
              <a:gd name="connsiteX15232" fmla="*/ 5699136 w 8014260"/>
              <a:gd name="connsiteY15232" fmla="*/ 2020916 h 4925968"/>
              <a:gd name="connsiteX15233" fmla="*/ 5707092 w 8014260"/>
              <a:gd name="connsiteY15233" fmla="*/ 2024277 h 4925968"/>
              <a:gd name="connsiteX15234" fmla="*/ 5700576 w 8014260"/>
              <a:gd name="connsiteY15234" fmla="*/ 2028803 h 4925968"/>
              <a:gd name="connsiteX15235" fmla="*/ 5693033 w 8014260"/>
              <a:gd name="connsiteY15235" fmla="*/ 2028391 h 4925968"/>
              <a:gd name="connsiteX15236" fmla="*/ 5699136 w 8014260"/>
              <a:gd name="connsiteY15236" fmla="*/ 2020916 h 4925968"/>
              <a:gd name="connsiteX15237" fmla="*/ 7843908 w 8014260"/>
              <a:gd name="connsiteY15237" fmla="*/ 2020779 h 4925968"/>
              <a:gd name="connsiteX15238" fmla="*/ 7852206 w 8014260"/>
              <a:gd name="connsiteY15238" fmla="*/ 2038678 h 4925968"/>
              <a:gd name="connsiteX15239" fmla="*/ 7843154 w 8014260"/>
              <a:gd name="connsiteY15239" fmla="*/ 2056852 h 4925968"/>
              <a:gd name="connsiteX15240" fmla="*/ 7808109 w 8014260"/>
              <a:gd name="connsiteY15240" fmla="*/ 2090731 h 4925968"/>
              <a:gd name="connsiteX15241" fmla="*/ 7832044 w 8014260"/>
              <a:gd name="connsiteY15241" fmla="*/ 2032849 h 4925968"/>
              <a:gd name="connsiteX15242" fmla="*/ 7843908 w 8014260"/>
              <a:gd name="connsiteY15242" fmla="*/ 2020779 h 4925968"/>
              <a:gd name="connsiteX15243" fmla="*/ 7659564 w 8014260"/>
              <a:gd name="connsiteY15243" fmla="*/ 2019202 h 4925968"/>
              <a:gd name="connsiteX15244" fmla="*/ 7642899 w 8014260"/>
              <a:gd name="connsiteY15244" fmla="*/ 2059664 h 4925968"/>
              <a:gd name="connsiteX15245" fmla="*/ 7618416 w 8014260"/>
              <a:gd name="connsiteY15245" fmla="*/ 2095737 h 4925968"/>
              <a:gd name="connsiteX15246" fmla="*/ 7634876 w 8014260"/>
              <a:gd name="connsiteY15246" fmla="*/ 2054863 h 4925968"/>
              <a:gd name="connsiteX15247" fmla="*/ 7659564 w 8014260"/>
              <a:gd name="connsiteY15247" fmla="*/ 2019202 h 4925968"/>
              <a:gd name="connsiteX15248" fmla="*/ 4654732 w 8014260"/>
              <a:gd name="connsiteY15248" fmla="*/ 2018584 h 4925968"/>
              <a:gd name="connsiteX15249" fmla="*/ 4658298 w 8014260"/>
              <a:gd name="connsiteY15249" fmla="*/ 2021396 h 4925968"/>
              <a:gd name="connsiteX15250" fmla="*/ 4653155 w 8014260"/>
              <a:gd name="connsiteY15250" fmla="*/ 2024413 h 4925968"/>
              <a:gd name="connsiteX15251" fmla="*/ 4650823 w 8014260"/>
              <a:gd name="connsiteY15251" fmla="*/ 2020916 h 4925968"/>
              <a:gd name="connsiteX15252" fmla="*/ 4654732 w 8014260"/>
              <a:gd name="connsiteY15252" fmla="*/ 2018584 h 4925968"/>
              <a:gd name="connsiteX15253" fmla="*/ 1721703 w 8014260"/>
              <a:gd name="connsiteY15253" fmla="*/ 2017213 h 4925968"/>
              <a:gd name="connsiteX15254" fmla="*/ 1726710 w 8014260"/>
              <a:gd name="connsiteY15254" fmla="*/ 2018790 h 4925968"/>
              <a:gd name="connsiteX15255" fmla="*/ 1725474 w 8014260"/>
              <a:gd name="connsiteY15255" fmla="*/ 2028460 h 4925968"/>
              <a:gd name="connsiteX15256" fmla="*/ 1721634 w 8014260"/>
              <a:gd name="connsiteY15256" fmla="*/ 2026883 h 4925968"/>
              <a:gd name="connsiteX15257" fmla="*/ 1721703 w 8014260"/>
              <a:gd name="connsiteY15257" fmla="*/ 2017213 h 4925968"/>
              <a:gd name="connsiteX15258" fmla="*/ 5271403 w 8014260"/>
              <a:gd name="connsiteY15258" fmla="*/ 2017075 h 4925968"/>
              <a:gd name="connsiteX15259" fmla="*/ 5275381 w 8014260"/>
              <a:gd name="connsiteY15259" fmla="*/ 2019750 h 4925968"/>
              <a:gd name="connsiteX15260" fmla="*/ 5271815 w 8014260"/>
              <a:gd name="connsiteY15260" fmla="*/ 2021876 h 4925968"/>
              <a:gd name="connsiteX15261" fmla="*/ 5266808 w 8014260"/>
              <a:gd name="connsiteY15261" fmla="*/ 2021258 h 4925968"/>
              <a:gd name="connsiteX15262" fmla="*/ 5271403 w 8014260"/>
              <a:gd name="connsiteY15262" fmla="*/ 2017075 h 4925968"/>
              <a:gd name="connsiteX15263" fmla="*/ 5625413 w 8014260"/>
              <a:gd name="connsiteY15263" fmla="*/ 2015567 h 4925968"/>
              <a:gd name="connsiteX15264" fmla="*/ 5633300 w 8014260"/>
              <a:gd name="connsiteY15264" fmla="*/ 2016321 h 4925968"/>
              <a:gd name="connsiteX15265" fmla="*/ 5626853 w 8014260"/>
              <a:gd name="connsiteY15265" fmla="*/ 2021670 h 4925968"/>
              <a:gd name="connsiteX15266" fmla="*/ 5620475 w 8014260"/>
              <a:gd name="connsiteY15266" fmla="*/ 2019613 h 4925968"/>
              <a:gd name="connsiteX15267" fmla="*/ 5625413 w 8014260"/>
              <a:gd name="connsiteY15267" fmla="*/ 2015567 h 4925968"/>
              <a:gd name="connsiteX15268" fmla="*/ 7306721 w 8014260"/>
              <a:gd name="connsiteY15268" fmla="*/ 2015293 h 4925968"/>
              <a:gd name="connsiteX15269" fmla="*/ 7328049 w 8014260"/>
              <a:gd name="connsiteY15269" fmla="*/ 2027294 h 4925968"/>
              <a:gd name="connsiteX15270" fmla="*/ 7312206 w 8014260"/>
              <a:gd name="connsiteY15270" fmla="*/ 2042725 h 4925968"/>
              <a:gd name="connsiteX15271" fmla="*/ 7290741 w 8014260"/>
              <a:gd name="connsiteY15271" fmla="*/ 2032300 h 4925968"/>
              <a:gd name="connsiteX15272" fmla="*/ 7306721 w 8014260"/>
              <a:gd name="connsiteY15272" fmla="*/ 2015293 h 4925968"/>
              <a:gd name="connsiteX15273" fmla="*/ 4791754 w 8014260"/>
              <a:gd name="connsiteY15273" fmla="*/ 2014195 h 4925968"/>
              <a:gd name="connsiteX15274" fmla="*/ 4794497 w 8014260"/>
              <a:gd name="connsiteY15274" fmla="*/ 2017966 h 4925968"/>
              <a:gd name="connsiteX15275" fmla="*/ 4787365 w 8014260"/>
              <a:gd name="connsiteY15275" fmla="*/ 2017829 h 4925968"/>
              <a:gd name="connsiteX15276" fmla="*/ 4787228 w 8014260"/>
              <a:gd name="connsiteY15276" fmla="*/ 2015018 h 4925968"/>
              <a:gd name="connsiteX15277" fmla="*/ 4791754 w 8014260"/>
              <a:gd name="connsiteY15277" fmla="*/ 2014195 h 4925968"/>
              <a:gd name="connsiteX15278" fmla="*/ 5563074 w 8014260"/>
              <a:gd name="connsiteY15278" fmla="*/ 2011315 h 4925968"/>
              <a:gd name="connsiteX15279" fmla="*/ 5554708 w 8014260"/>
              <a:gd name="connsiteY15279" fmla="*/ 2015430 h 4925968"/>
              <a:gd name="connsiteX15280" fmla="*/ 5547438 w 8014260"/>
              <a:gd name="connsiteY15280" fmla="*/ 2015567 h 4925968"/>
              <a:gd name="connsiteX15281" fmla="*/ 5554502 w 8014260"/>
              <a:gd name="connsiteY15281" fmla="*/ 2012481 h 4925968"/>
              <a:gd name="connsiteX15282" fmla="*/ 5563074 w 8014260"/>
              <a:gd name="connsiteY15282" fmla="*/ 2011315 h 4925968"/>
              <a:gd name="connsiteX15283" fmla="*/ 4926034 w 8014260"/>
              <a:gd name="connsiteY15283" fmla="*/ 2010492 h 4925968"/>
              <a:gd name="connsiteX15284" fmla="*/ 4929532 w 8014260"/>
              <a:gd name="connsiteY15284" fmla="*/ 2012207 h 4925968"/>
              <a:gd name="connsiteX15285" fmla="*/ 4924388 w 8014260"/>
              <a:gd name="connsiteY15285" fmla="*/ 2014058 h 4925968"/>
              <a:gd name="connsiteX15286" fmla="*/ 4922125 w 8014260"/>
              <a:gd name="connsiteY15286" fmla="*/ 2011932 h 4925968"/>
              <a:gd name="connsiteX15287" fmla="*/ 4926034 w 8014260"/>
              <a:gd name="connsiteY15287" fmla="*/ 2010492 h 4925968"/>
              <a:gd name="connsiteX15288" fmla="*/ 6073652 w 8014260"/>
              <a:gd name="connsiteY15288" fmla="*/ 2009669 h 4925968"/>
              <a:gd name="connsiteX15289" fmla="*/ 6065559 w 8014260"/>
              <a:gd name="connsiteY15289" fmla="*/ 2015841 h 4925968"/>
              <a:gd name="connsiteX15290" fmla="*/ 6053969 w 8014260"/>
              <a:gd name="connsiteY15290" fmla="*/ 2018036 h 4925968"/>
              <a:gd name="connsiteX15291" fmla="*/ 6062336 w 8014260"/>
              <a:gd name="connsiteY15291" fmla="*/ 2011795 h 4925968"/>
              <a:gd name="connsiteX15292" fmla="*/ 6073652 w 8014260"/>
              <a:gd name="connsiteY15292" fmla="*/ 2009669 h 4925968"/>
              <a:gd name="connsiteX15293" fmla="*/ 5061685 w 8014260"/>
              <a:gd name="connsiteY15293" fmla="*/ 2007131 h 4925968"/>
              <a:gd name="connsiteX15294" fmla="*/ 5065114 w 8014260"/>
              <a:gd name="connsiteY15294" fmla="*/ 2008434 h 4925968"/>
              <a:gd name="connsiteX15295" fmla="*/ 5059902 w 8014260"/>
              <a:gd name="connsiteY15295" fmla="*/ 2009943 h 4925968"/>
              <a:gd name="connsiteX15296" fmla="*/ 5057708 w 8014260"/>
              <a:gd name="connsiteY15296" fmla="*/ 2008297 h 4925968"/>
              <a:gd name="connsiteX15297" fmla="*/ 5061685 w 8014260"/>
              <a:gd name="connsiteY15297" fmla="*/ 2007131 h 4925968"/>
              <a:gd name="connsiteX15298" fmla="*/ 1444365 w 8014260"/>
              <a:gd name="connsiteY15298" fmla="*/ 2006926 h 4925968"/>
              <a:gd name="connsiteX15299" fmla="*/ 1446011 w 8014260"/>
              <a:gd name="connsiteY15299" fmla="*/ 2009258 h 4925968"/>
              <a:gd name="connsiteX15300" fmla="*/ 1444502 w 8014260"/>
              <a:gd name="connsiteY15300" fmla="*/ 2011452 h 4925968"/>
              <a:gd name="connsiteX15301" fmla="*/ 1442652 w 8014260"/>
              <a:gd name="connsiteY15301" fmla="*/ 2009052 h 4925968"/>
              <a:gd name="connsiteX15302" fmla="*/ 1444365 w 8014260"/>
              <a:gd name="connsiteY15302" fmla="*/ 2006926 h 4925968"/>
              <a:gd name="connsiteX15303" fmla="*/ 7769667 w 8014260"/>
              <a:gd name="connsiteY15303" fmla="*/ 2005545 h 4925968"/>
              <a:gd name="connsiteX15304" fmla="*/ 7772790 w 8014260"/>
              <a:gd name="connsiteY15304" fmla="*/ 2005965 h 4925968"/>
              <a:gd name="connsiteX15305" fmla="*/ 7753724 w 8014260"/>
              <a:gd name="connsiteY15305" fmla="*/ 2064601 h 4925968"/>
              <a:gd name="connsiteX15306" fmla="*/ 7726292 w 8014260"/>
              <a:gd name="connsiteY15306" fmla="*/ 2111647 h 4925968"/>
              <a:gd name="connsiteX15307" fmla="*/ 7745700 w 8014260"/>
              <a:gd name="connsiteY15307" fmla="*/ 2046359 h 4925968"/>
              <a:gd name="connsiteX15308" fmla="*/ 7769667 w 8014260"/>
              <a:gd name="connsiteY15308" fmla="*/ 2005545 h 4925968"/>
              <a:gd name="connsiteX15309" fmla="*/ 5477555 w 8014260"/>
              <a:gd name="connsiteY15309" fmla="*/ 2003291 h 4925968"/>
              <a:gd name="connsiteX15310" fmla="*/ 5482904 w 8014260"/>
              <a:gd name="connsiteY15310" fmla="*/ 2004731 h 4925968"/>
              <a:gd name="connsiteX15311" fmla="*/ 5478858 w 8014260"/>
              <a:gd name="connsiteY15311" fmla="*/ 2007817 h 4925968"/>
              <a:gd name="connsiteX15312" fmla="*/ 5473372 w 8014260"/>
              <a:gd name="connsiteY15312" fmla="*/ 2007200 h 4925968"/>
              <a:gd name="connsiteX15313" fmla="*/ 5477555 w 8014260"/>
              <a:gd name="connsiteY15313" fmla="*/ 2003291 h 4925968"/>
              <a:gd name="connsiteX15314" fmla="*/ 5195828 w 8014260"/>
              <a:gd name="connsiteY15314" fmla="*/ 2002879 h 4925968"/>
              <a:gd name="connsiteX15315" fmla="*/ 5200285 w 8014260"/>
              <a:gd name="connsiteY15315" fmla="*/ 2003222 h 4925968"/>
              <a:gd name="connsiteX15316" fmla="*/ 5199188 w 8014260"/>
              <a:gd name="connsiteY15316" fmla="*/ 2004800 h 4925968"/>
              <a:gd name="connsiteX15317" fmla="*/ 5193016 w 8014260"/>
              <a:gd name="connsiteY15317" fmla="*/ 2004182 h 4925968"/>
              <a:gd name="connsiteX15318" fmla="*/ 5195828 w 8014260"/>
              <a:gd name="connsiteY15318" fmla="*/ 2002879 h 4925968"/>
              <a:gd name="connsiteX15319" fmla="*/ 7033146 w 8014260"/>
              <a:gd name="connsiteY15319" fmla="*/ 2002056 h 4925968"/>
              <a:gd name="connsiteX15320" fmla="*/ 7039738 w 8014260"/>
              <a:gd name="connsiteY15320" fmla="*/ 2007543 h 4925968"/>
              <a:gd name="connsiteX15321" fmla="*/ 7025543 w 8014260"/>
              <a:gd name="connsiteY15321" fmla="*/ 2023591 h 4925968"/>
              <a:gd name="connsiteX15322" fmla="*/ 7004694 w 8014260"/>
              <a:gd name="connsiteY15322" fmla="*/ 2018996 h 4925968"/>
              <a:gd name="connsiteX15323" fmla="*/ 7020536 w 8014260"/>
              <a:gd name="connsiteY15323" fmla="*/ 2003154 h 4925968"/>
              <a:gd name="connsiteX15324" fmla="*/ 7033146 w 8014260"/>
              <a:gd name="connsiteY15324" fmla="*/ 2002056 h 4925968"/>
              <a:gd name="connsiteX15325" fmla="*/ 2198333 w 8014260"/>
              <a:gd name="connsiteY15325" fmla="*/ 1999450 h 4925968"/>
              <a:gd name="connsiteX15326" fmla="*/ 2202859 w 8014260"/>
              <a:gd name="connsiteY15326" fmla="*/ 2011314 h 4925968"/>
              <a:gd name="connsiteX15327" fmla="*/ 2198607 w 8014260"/>
              <a:gd name="connsiteY15327" fmla="*/ 2015635 h 4925968"/>
              <a:gd name="connsiteX15328" fmla="*/ 2195247 w 8014260"/>
              <a:gd name="connsiteY15328" fmla="*/ 2007542 h 4925968"/>
              <a:gd name="connsiteX15329" fmla="*/ 2198333 w 8014260"/>
              <a:gd name="connsiteY15329" fmla="*/ 1999450 h 4925968"/>
              <a:gd name="connsiteX15330" fmla="*/ 3152418 w 8014260"/>
              <a:gd name="connsiteY15330" fmla="*/ 1998422 h 4925968"/>
              <a:gd name="connsiteX15331" fmla="*/ 3156944 w 8014260"/>
              <a:gd name="connsiteY15331" fmla="*/ 2011109 h 4925968"/>
              <a:gd name="connsiteX15332" fmla="*/ 3152350 w 8014260"/>
              <a:gd name="connsiteY15332" fmla="*/ 2011932 h 4925968"/>
              <a:gd name="connsiteX15333" fmla="*/ 3148989 w 8014260"/>
              <a:gd name="connsiteY15333" fmla="*/ 2003154 h 4925968"/>
              <a:gd name="connsiteX15334" fmla="*/ 3152418 w 8014260"/>
              <a:gd name="connsiteY15334" fmla="*/ 1998422 h 4925968"/>
              <a:gd name="connsiteX15335" fmla="*/ 7642420 w 8014260"/>
              <a:gd name="connsiteY15335" fmla="*/ 1998216 h 4925968"/>
              <a:gd name="connsiteX15336" fmla="*/ 7625481 w 8014260"/>
              <a:gd name="connsiteY15336" fmla="*/ 2032986 h 4925968"/>
              <a:gd name="connsiteX15337" fmla="*/ 7602369 w 8014260"/>
              <a:gd name="connsiteY15337" fmla="*/ 2059801 h 4925968"/>
              <a:gd name="connsiteX15338" fmla="*/ 7619514 w 8014260"/>
              <a:gd name="connsiteY15338" fmla="*/ 2024345 h 4925968"/>
              <a:gd name="connsiteX15339" fmla="*/ 7642420 w 8014260"/>
              <a:gd name="connsiteY15339" fmla="*/ 1998216 h 4925968"/>
              <a:gd name="connsiteX15340" fmla="*/ 6149844 w 8014260"/>
              <a:gd name="connsiteY15340" fmla="*/ 1996159 h 4925968"/>
              <a:gd name="connsiteX15341" fmla="*/ 6139146 w 8014260"/>
              <a:gd name="connsiteY15341" fmla="*/ 2004457 h 4925968"/>
              <a:gd name="connsiteX15342" fmla="*/ 6126733 w 8014260"/>
              <a:gd name="connsiteY15342" fmla="*/ 2007543 h 4925968"/>
              <a:gd name="connsiteX15343" fmla="*/ 6134963 w 8014260"/>
              <a:gd name="connsiteY15343" fmla="*/ 2000137 h 4925968"/>
              <a:gd name="connsiteX15344" fmla="*/ 6149844 w 8014260"/>
              <a:gd name="connsiteY15344" fmla="*/ 1996159 h 4925968"/>
              <a:gd name="connsiteX15345" fmla="*/ 5403968 w 8014260"/>
              <a:gd name="connsiteY15345" fmla="*/ 1993690 h 4925968"/>
              <a:gd name="connsiteX15346" fmla="*/ 5409181 w 8014260"/>
              <a:gd name="connsiteY15346" fmla="*/ 1993895 h 4925968"/>
              <a:gd name="connsiteX15347" fmla="*/ 5406026 w 8014260"/>
              <a:gd name="connsiteY15347" fmla="*/ 1997461 h 4925968"/>
              <a:gd name="connsiteX15348" fmla="*/ 5400745 w 8014260"/>
              <a:gd name="connsiteY15348" fmla="*/ 1996433 h 4925968"/>
              <a:gd name="connsiteX15349" fmla="*/ 5403968 w 8014260"/>
              <a:gd name="connsiteY15349" fmla="*/ 1993690 h 4925968"/>
              <a:gd name="connsiteX15350" fmla="*/ 5990327 w 8014260"/>
              <a:gd name="connsiteY15350" fmla="*/ 1992044 h 4925968"/>
              <a:gd name="connsiteX15351" fmla="*/ 5980315 w 8014260"/>
              <a:gd name="connsiteY15351" fmla="*/ 1998079 h 4925968"/>
              <a:gd name="connsiteX15352" fmla="*/ 5971399 w 8014260"/>
              <a:gd name="connsiteY15352" fmla="*/ 1998628 h 4925968"/>
              <a:gd name="connsiteX15353" fmla="*/ 5978463 w 8014260"/>
              <a:gd name="connsiteY15353" fmla="*/ 1993278 h 4925968"/>
              <a:gd name="connsiteX15354" fmla="*/ 5990327 w 8014260"/>
              <a:gd name="connsiteY15354" fmla="*/ 1992044 h 4925968"/>
              <a:gd name="connsiteX15355" fmla="*/ 5906454 w 8014260"/>
              <a:gd name="connsiteY15355" fmla="*/ 1988478 h 4925968"/>
              <a:gd name="connsiteX15356" fmla="*/ 5914204 w 8014260"/>
              <a:gd name="connsiteY15356" fmla="*/ 1990055 h 4925968"/>
              <a:gd name="connsiteX15357" fmla="*/ 5907688 w 8014260"/>
              <a:gd name="connsiteY15357" fmla="*/ 1995267 h 4925968"/>
              <a:gd name="connsiteX15358" fmla="*/ 5896784 w 8014260"/>
              <a:gd name="connsiteY15358" fmla="*/ 1994650 h 4925968"/>
              <a:gd name="connsiteX15359" fmla="*/ 5906454 w 8014260"/>
              <a:gd name="connsiteY15359" fmla="*/ 1988478 h 4925968"/>
              <a:gd name="connsiteX15360" fmla="*/ 6956517 w 8014260"/>
              <a:gd name="connsiteY15360" fmla="*/ 1987320 h 4925968"/>
              <a:gd name="connsiteX15361" fmla="*/ 6962998 w 8014260"/>
              <a:gd name="connsiteY15361" fmla="*/ 1992592 h 4925968"/>
              <a:gd name="connsiteX15362" fmla="*/ 6948390 w 8014260"/>
              <a:gd name="connsiteY15362" fmla="*/ 2009051 h 4925968"/>
              <a:gd name="connsiteX15363" fmla="*/ 6929530 w 8014260"/>
              <a:gd name="connsiteY15363" fmla="*/ 2005485 h 4925968"/>
              <a:gd name="connsiteX15364" fmla="*/ 6944275 w 8014260"/>
              <a:gd name="connsiteY15364" fmla="*/ 1988889 h 4925968"/>
              <a:gd name="connsiteX15365" fmla="*/ 6956517 w 8014260"/>
              <a:gd name="connsiteY15365" fmla="*/ 1987320 h 4925968"/>
              <a:gd name="connsiteX15366" fmla="*/ 6219590 w 8014260"/>
              <a:gd name="connsiteY15366" fmla="*/ 1986009 h 4925968"/>
              <a:gd name="connsiteX15367" fmla="*/ 6211635 w 8014260"/>
              <a:gd name="connsiteY15367" fmla="*/ 1993758 h 4925968"/>
              <a:gd name="connsiteX15368" fmla="*/ 6197988 w 8014260"/>
              <a:gd name="connsiteY15368" fmla="*/ 1996707 h 4925968"/>
              <a:gd name="connsiteX15369" fmla="*/ 6207109 w 8014260"/>
              <a:gd name="connsiteY15369" fmla="*/ 1988066 h 4925968"/>
              <a:gd name="connsiteX15370" fmla="*/ 6219590 w 8014260"/>
              <a:gd name="connsiteY15370" fmla="*/ 1986009 h 4925968"/>
              <a:gd name="connsiteX15371" fmla="*/ 5331685 w 8014260"/>
              <a:gd name="connsiteY15371" fmla="*/ 1984157 h 4925968"/>
              <a:gd name="connsiteX15372" fmla="*/ 5335045 w 8014260"/>
              <a:gd name="connsiteY15372" fmla="*/ 1984637 h 4925968"/>
              <a:gd name="connsiteX15373" fmla="*/ 5329902 w 8014260"/>
              <a:gd name="connsiteY15373" fmla="*/ 1986900 h 4925968"/>
              <a:gd name="connsiteX15374" fmla="*/ 5327776 w 8014260"/>
              <a:gd name="connsiteY15374" fmla="*/ 1985872 h 4925968"/>
              <a:gd name="connsiteX15375" fmla="*/ 5331685 w 8014260"/>
              <a:gd name="connsiteY15375" fmla="*/ 1984157 h 4925968"/>
              <a:gd name="connsiteX15376" fmla="*/ 7241698 w 8014260"/>
              <a:gd name="connsiteY15376" fmla="*/ 1983746 h 4925968"/>
              <a:gd name="connsiteX15377" fmla="*/ 7250073 w 8014260"/>
              <a:gd name="connsiteY15377" fmla="*/ 1990878 h 4925968"/>
              <a:gd name="connsiteX15378" fmla="*/ 7235740 w 8014260"/>
              <a:gd name="connsiteY15378" fmla="*/ 2008778 h 4925968"/>
              <a:gd name="connsiteX15379" fmla="*/ 7214617 w 8014260"/>
              <a:gd name="connsiteY15379" fmla="*/ 2000685 h 4925968"/>
              <a:gd name="connsiteX15380" fmla="*/ 7227716 w 8014260"/>
              <a:gd name="connsiteY15380" fmla="*/ 1984226 h 4925968"/>
              <a:gd name="connsiteX15381" fmla="*/ 7241698 w 8014260"/>
              <a:gd name="connsiteY15381" fmla="*/ 1983746 h 4925968"/>
              <a:gd name="connsiteX15382" fmla="*/ 6060485 w 8014260"/>
              <a:gd name="connsiteY15382" fmla="*/ 1983334 h 4925968"/>
              <a:gd name="connsiteX15383" fmla="*/ 6054792 w 8014260"/>
              <a:gd name="connsiteY15383" fmla="*/ 1987380 h 4925968"/>
              <a:gd name="connsiteX15384" fmla="*/ 6043134 w 8014260"/>
              <a:gd name="connsiteY15384" fmla="*/ 1989781 h 4925968"/>
              <a:gd name="connsiteX15385" fmla="*/ 6050540 w 8014260"/>
              <a:gd name="connsiteY15385" fmla="*/ 1984843 h 4925968"/>
              <a:gd name="connsiteX15386" fmla="*/ 6060485 w 8014260"/>
              <a:gd name="connsiteY15386" fmla="*/ 1983334 h 4925968"/>
              <a:gd name="connsiteX15387" fmla="*/ 5120664 w 8014260"/>
              <a:gd name="connsiteY15387" fmla="*/ 1979631 h 4925968"/>
              <a:gd name="connsiteX15388" fmla="*/ 5126493 w 8014260"/>
              <a:gd name="connsiteY15388" fmla="*/ 1980454 h 4925968"/>
              <a:gd name="connsiteX15389" fmla="*/ 5124573 w 8014260"/>
              <a:gd name="connsiteY15389" fmla="*/ 1982374 h 4925968"/>
              <a:gd name="connsiteX15390" fmla="*/ 5119429 w 8014260"/>
              <a:gd name="connsiteY15390" fmla="*/ 1981140 h 4925968"/>
              <a:gd name="connsiteX15391" fmla="*/ 5120664 w 8014260"/>
              <a:gd name="connsiteY15391" fmla="*/ 1979631 h 4925968"/>
              <a:gd name="connsiteX15392" fmla="*/ 5833142 w 8014260"/>
              <a:gd name="connsiteY15392" fmla="*/ 1979357 h 4925968"/>
              <a:gd name="connsiteX15393" fmla="*/ 5841646 w 8014260"/>
              <a:gd name="connsiteY15393" fmla="*/ 1979562 h 4925968"/>
              <a:gd name="connsiteX15394" fmla="*/ 5832045 w 8014260"/>
              <a:gd name="connsiteY15394" fmla="*/ 1986695 h 4925968"/>
              <a:gd name="connsiteX15395" fmla="*/ 5826627 w 8014260"/>
              <a:gd name="connsiteY15395" fmla="*/ 1984637 h 4925968"/>
              <a:gd name="connsiteX15396" fmla="*/ 5833142 w 8014260"/>
              <a:gd name="connsiteY15396" fmla="*/ 1979357 h 4925968"/>
              <a:gd name="connsiteX15397" fmla="*/ 4984671 w 8014260"/>
              <a:gd name="connsiteY15397" fmla="*/ 1977505 h 4925968"/>
              <a:gd name="connsiteX15398" fmla="*/ 4990637 w 8014260"/>
              <a:gd name="connsiteY15398" fmla="*/ 1978739 h 4925968"/>
              <a:gd name="connsiteX15399" fmla="*/ 4988717 w 8014260"/>
              <a:gd name="connsiteY15399" fmla="*/ 1980865 h 4925968"/>
              <a:gd name="connsiteX15400" fmla="*/ 4983505 w 8014260"/>
              <a:gd name="connsiteY15400" fmla="*/ 1979220 h 4925968"/>
              <a:gd name="connsiteX15401" fmla="*/ 4984671 w 8014260"/>
              <a:gd name="connsiteY15401" fmla="*/ 1977505 h 4925968"/>
              <a:gd name="connsiteX15402" fmla="*/ 6881413 w 8014260"/>
              <a:gd name="connsiteY15402" fmla="*/ 1977222 h 4925968"/>
              <a:gd name="connsiteX15403" fmla="*/ 6887422 w 8014260"/>
              <a:gd name="connsiteY15403" fmla="*/ 1981962 h 4925968"/>
              <a:gd name="connsiteX15404" fmla="*/ 6871580 w 8014260"/>
              <a:gd name="connsiteY15404" fmla="*/ 1998422 h 4925968"/>
              <a:gd name="connsiteX15405" fmla="*/ 6854847 w 8014260"/>
              <a:gd name="connsiteY15405" fmla="*/ 1996021 h 4925968"/>
              <a:gd name="connsiteX15406" fmla="*/ 6868974 w 8014260"/>
              <a:gd name="connsiteY15406" fmla="*/ 1979425 h 4925968"/>
              <a:gd name="connsiteX15407" fmla="*/ 6881413 w 8014260"/>
              <a:gd name="connsiteY15407" fmla="*/ 1977222 h 4925968"/>
              <a:gd name="connsiteX15408" fmla="*/ 7452607 w 8014260"/>
              <a:gd name="connsiteY15408" fmla="*/ 1974873 h 4925968"/>
              <a:gd name="connsiteX15409" fmla="*/ 7460134 w 8014260"/>
              <a:gd name="connsiteY15409" fmla="*/ 1979836 h 4925968"/>
              <a:gd name="connsiteX15410" fmla="*/ 7444978 w 8014260"/>
              <a:gd name="connsiteY15410" fmla="*/ 2000068 h 4925968"/>
              <a:gd name="connsiteX15411" fmla="*/ 7423855 w 8014260"/>
              <a:gd name="connsiteY15411" fmla="*/ 1997667 h 4925968"/>
              <a:gd name="connsiteX15412" fmla="*/ 7439217 w 8014260"/>
              <a:gd name="connsiteY15412" fmla="*/ 1977573 h 4925968"/>
              <a:gd name="connsiteX15413" fmla="*/ 7452607 w 8014260"/>
              <a:gd name="connsiteY15413" fmla="*/ 1974873 h 4925968"/>
              <a:gd name="connsiteX15414" fmla="*/ 6293177 w 8014260"/>
              <a:gd name="connsiteY15414" fmla="*/ 1974761 h 4925968"/>
              <a:gd name="connsiteX15415" fmla="*/ 6282752 w 8014260"/>
              <a:gd name="connsiteY15415" fmla="*/ 1984980 h 4925968"/>
              <a:gd name="connsiteX15416" fmla="*/ 6269448 w 8014260"/>
              <a:gd name="connsiteY15416" fmla="*/ 1986969 h 4925968"/>
              <a:gd name="connsiteX15417" fmla="*/ 6279941 w 8014260"/>
              <a:gd name="connsiteY15417" fmla="*/ 1976887 h 4925968"/>
              <a:gd name="connsiteX15418" fmla="*/ 6293177 w 8014260"/>
              <a:gd name="connsiteY15418" fmla="*/ 1974761 h 4925968"/>
              <a:gd name="connsiteX15419" fmla="*/ 7624658 w 8014260"/>
              <a:gd name="connsiteY15419" fmla="*/ 1974487 h 4925968"/>
              <a:gd name="connsiteX15420" fmla="*/ 7609432 w 8014260"/>
              <a:gd name="connsiteY15420" fmla="*/ 2001371 h 4925968"/>
              <a:gd name="connsiteX15421" fmla="*/ 7586116 w 8014260"/>
              <a:gd name="connsiteY15421" fmla="*/ 2020779 h 4925968"/>
              <a:gd name="connsiteX15422" fmla="*/ 7603123 w 8014260"/>
              <a:gd name="connsiteY15422" fmla="*/ 1992112 h 4925968"/>
              <a:gd name="connsiteX15423" fmla="*/ 7624658 w 8014260"/>
              <a:gd name="connsiteY15423" fmla="*/ 1974487 h 4925968"/>
              <a:gd name="connsiteX15424" fmla="*/ 5767785 w 8014260"/>
              <a:gd name="connsiteY15424" fmla="*/ 1974076 h 4925968"/>
              <a:gd name="connsiteX15425" fmla="*/ 5762299 w 8014260"/>
              <a:gd name="connsiteY15425" fmla="*/ 1979974 h 4925968"/>
              <a:gd name="connsiteX15426" fmla="*/ 5754961 w 8014260"/>
              <a:gd name="connsiteY15426" fmla="*/ 1978808 h 4925968"/>
              <a:gd name="connsiteX15427" fmla="*/ 5758596 w 8014260"/>
              <a:gd name="connsiteY15427" fmla="*/ 1974487 h 4925968"/>
              <a:gd name="connsiteX15428" fmla="*/ 5767785 w 8014260"/>
              <a:gd name="connsiteY15428" fmla="*/ 1974076 h 4925968"/>
              <a:gd name="connsiteX15429" fmla="*/ 5697286 w 8014260"/>
              <a:gd name="connsiteY15429" fmla="*/ 1973939 h 4925968"/>
              <a:gd name="connsiteX15430" fmla="*/ 5688919 w 8014260"/>
              <a:gd name="connsiteY15430" fmla="*/ 1978260 h 4925968"/>
              <a:gd name="connsiteX15431" fmla="*/ 5681649 w 8014260"/>
              <a:gd name="connsiteY15431" fmla="*/ 1978945 h 4925968"/>
              <a:gd name="connsiteX15432" fmla="*/ 5688644 w 8014260"/>
              <a:gd name="connsiteY15432" fmla="*/ 1975654 h 4925968"/>
              <a:gd name="connsiteX15433" fmla="*/ 5697286 w 8014260"/>
              <a:gd name="connsiteY15433" fmla="*/ 1973939 h 4925968"/>
              <a:gd name="connsiteX15434" fmla="*/ 5259607 w 8014260"/>
              <a:gd name="connsiteY15434" fmla="*/ 1973047 h 4925968"/>
              <a:gd name="connsiteX15435" fmla="*/ 5261871 w 8014260"/>
              <a:gd name="connsiteY15435" fmla="*/ 1974556 h 4925968"/>
              <a:gd name="connsiteX15436" fmla="*/ 5256247 w 8014260"/>
              <a:gd name="connsiteY15436" fmla="*/ 1975927 h 4925968"/>
              <a:gd name="connsiteX15437" fmla="*/ 5254532 w 8014260"/>
              <a:gd name="connsiteY15437" fmla="*/ 1974693 h 4925968"/>
              <a:gd name="connsiteX15438" fmla="*/ 5259607 w 8014260"/>
              <a:gd name="connsiteY15438" fmla="*/ 1973047 h 4925968"/>
              <a:gd name="connsiteX15439" fmla="*/ 6794771 w 8014260"/>
              <a:gd name="connsiteY15439" fmla="*/ 1972704 h 4925968"/>
              <a:gd name="connsiteX15440" fmla="*/ 6811162 w 8014260"/>
              <a:gd name="connsiteY15440" fmla="*/ 1974761 h 4925968"/>
              <a:gd name="connsiteX15441" fmla="*/ 6797994 w 8014260"/>
              <a:gd name="connsiteY15441" fmla="*/ 1990123 h 4925968"/>
              <a:gd name="connsiteX15442" fmla="*/ 6780232 w 8014260"/>
              <a:gd name="connsiteY15442" fmla="*/ 1989849 h 4925968"/>
              <a:gd name="connsiteX15443" fmla="*/ 6794771 w 8014260"/>
              <a:gd name="connsiteY15443" fmla="*/ 1972704 h 4925968"/>
              <a:gd name="connsiteX15444" fmla="*/ 4850390 w 8014260"/>
              <a:gd name="connsiteY15444" fmla="*/ 1971744 h 4925968"/>
              <a:gd name="connsiteX15445" fmla="*/ 4854025 w 8014260"/>
              <a:gd name="connsiteY15445" fmla="*/ 1974831 h 4925968"/>
              <a:gd name="connsiteX15446" fmla="*/ 4849910 w 8014260"/>
              <a:gd name="connsiteY15446" fmla="*/ 1976202 h 4925968"/>
              <a:gd name="connsiteX15447" fmla="*/ 4847098 w 8014260"/>
              <a:gd name="connsiteY15447" fmla="*/ 1972704 h 4925968"/>
              <a:gd name="connsiteX15448" fmla="*/ 4850390 w 8014260"/>
              <a:gd name="connsiteY15448" fmla="*/ 1971744 h 4925968"/>
              <a:gd name="connsiteX15449" fmla="*/ 7527239 w 8014260"/>
              <a:gd name="connsiteY15449" fmla="*/ 1971118 h 4925968"/>
              <a:gd name="connsiteX15450" fmla="*/ 7534062 w 8014260"/>
              <a:gd name="connsiteY15450" fmla="*/ 1973253 h 4925968"/>
              <a:gd name="connsiteX15451" fmla="*/ 7519386 w 8014260"/>
              <a:gd name="connsiteY15451" fmla="*/ 1994649 h 4925968"/>
              <a:gd name="connsiteX15452" fmla="*/ 7496618 w 8014260"/>
              <a:gd name="connsiteY15452" fmla="*/ 1999999 h 4925968"/>
              <a:gd name="connsiteX15453" fmla="*/ 7514038 w 8014260"/>
              <a:gd name="connsiteY15453" fmla="*/ 1976956 h 4925968"/>
              <a:gd name="connsiteX15454" fmla="*/ 7527239 w 8014260"/>
              <a:gd name="connsiteY15454" fmla="*/ 1971118 h 4925968"/>
              <a:gd name="connsiteX15455" fmla="*/ 6133728 w 8014260"/>
              <a:gd name="connsiteY15455" fmla="*/ 1969824 h 4925968"/>
              <a:gd name="connsiteX15456" fmla="*/ 6124744 w 8014260"/>
              <a:gd name="connsiteY15456" fmla="*/ 1975448 h 4925968"/>
              <a:gd name="connsiteX15457" fmla="*/ 6115280 w 8014260"/>
              <a:gd name="connsiteY15457" fmla="*/ 1976819 h 4925968"/>
              <a:gd name="connsiteX15458" fmla="*/ 6122892 w 8014260"/>
              <a:gd name="connsiteY15458" fmla="*/ 1972087 h 4925968"/>
              <a:gd name="connsiteX15459" fmla="*/ 6133728 w 8014260"/>
              <a:gd name="connsiteY15459" fmla="*/ 1969824 h 4925968"/>
              <a:gd name="connsiteX15460" fmla="*/ 6736341 w 8014260"/>
              <a:gd name="connsiteY15460" fmla="*/ 1969001 h 4925968"/>
              <a:gd name="connsiteX15461" fmla="*/ 6722899 w 8014260"/>
              <a:gd name="connsiteY15461" fmla="*/ 1986283 h 4925968"/>
              <a:gd name="connsiteX15462" fmla="*/ 6706577 w 8014260"/>
              <a:gd name="connsiteY15462" fmla="*/ 1985323 h 4925968"/>
              <a:gd name="connsiteX15463" fmla="*/ 6718510 w 8014260"/>
              <a:gd name="connsiteY15463" fmla="*/ 1969550 h 4925968"/>
              <a:gd name="connsiteX15464" fmla="*/ 6736341 w 8014260"/>
              <a:gd name="connsiteY15464" fmla="*/ 1969001 h 4925968"/>
              <a:gd name="connsiteX15465" fmla="*/ 6644924 w 8014260"/>
              <a:gd name="connsiteY15465" fmla="*/ 1967286 h 4925968"/>
              <a:gd name="connsiteX15466" fmla="*/ 6661795 w 8014260"/>
              <a:gd name="connsiteY15466" fmla="*/ 1967286 h 4925968"/>
              <a:gd name="connsiteX15467" fmla="*/ 6648079 w 8014260"/>
              <a:gd name="connsiteY15467" fmla="*/ 1983334 h 4925968"/>
              <a:gd name="connsiteX15468" fmla="*/ 6632511 w 8014260"/>
              <a:gd name="connsiteY15468" fmla="*/ 1981962 h 4925968"/>
              <a:gd name="connsiteX15469" fmla="*/ 6644924 w 8014260"/>
              <a:gd name="connsiteY15469" fmla="*/ 1967286 h 4925968"/>
              <a:gd name="connsiteX15470" fmla="*/ 6366557 w 8014260"/>
              <a:gd name="connsiteY15470" fmla="*/ 1966327 h 4925968"/>
              <a:gd name="connsiteX15471" fmla="*/ 6353732 w 8014260"/>
              <a:gd name="connsiteY15471" fmla="*/ 1979220 h 4925968"/>
              <a:gd name="connsiteX15472" fmla="*/ 6341868 w 8014260"/>
              <a:gd name="connsiteY15472" fmla="*/ 1979151 h 4925968"/>
              <a:gd name="connsiteX15473" fmla="*/ 6351812 w 8014260"/>
              <a:gd name="connsiteY15473" fmla="*/ 1968110 h 4925968"/>
              <a:gd name="connsiteX15474" fmla="*/ 6366557 w 8014260"/>
              <a:gd name="connsiteY15474" fmla="*/ 1966327 h 4925968"/>
              <a:gd name="connsiteX15475" fmla="*/ 1855022 w 8014260"/>
              <a:gd name="connsiteY15475" fmla="*/ 1965503 h 4925968"/>
              <a:gd name="connsiteX15476" fmla="*/ 1858863 w 8014260"/>
              <a:gd name="connsiteY15476" fmla="*/ 1973527 h 4925968"/>
              <a:gd name="connsiteX15477" fmla="*/ 1855092 w 8014260"/>
              <a:gd name="connsiteY15477" fmla="*/ 1980110 h 4925968"/>
              <a:gd name="connsiteX15478" fmla="*/ 1852005 w 8014260"/>
              <a:gd name="connsiteY15478" fmla="*/ 1970372 h 4925968"/>
              <a:gd name="connsiteX15479" fmla="*/ 1855022 w 8014260"/>
              <a:gd name="connsiteY15479" fmla="*/ 1965503 h 4925968"/>
              <a:gd name="connsiteX15480" fmla="*/ 4711928 w 8014260"/>
              <a:gd name="connsiteY15480" fmla="*/ 1964269 h 4925968"/>
              <a:gd name="connsiteX15481" fmla="*/ 4718100 w 8014260"/>
              <a:gd name="connsiteY15481" fmla="*/ 1965503 h 4925968"/>
              <a:gd name="connsiteX15482" fmla="*/ 4716660 w 8014260"/>
              <a:gd name="connsiteY15482" fmla="*/ 1969138 h 4925968"/>
              <a:gd name="connsiteX15483" fmla="*/ 4711174 w 8014260"/>
              <a:gd name="connsiteY15483" fmla="*/ 1967081 h 4925968"/>
              <a:gd name="connsiteX15484" fmla="*/ 4711928 w 8014260"/>
              <a:gd name="connsiteY15484" fmla="*/ 1964269 h 4925968"/>
              <a:gd name="connsiteX15485" fmla="*/ 5609708 w 8014260"/>
              <a:gd name="connsiteY15485" fmla="*/ 1962829 h 4925968"/>
              <a:gd name="connsiteX15486" fmla="*/ 5615812 w 8014260"/>
              <a:gd name="connsiteY15486" fmla="*/ 1963926 h 4925968"/>
              <a:gd name="connsiteX15487" fmla="*/ 5613343 w 8014260"/>
              <a:gd name="connsiteY15487" fmla="*/ 1968315 h 4925968"/>
              <a:gd name="connsiteX15488" fmla="*/ 5607239 w 8014260"/>
              <a:gd name="connsiteY15488" fmla="*/ 1968110 h 4925968"/>
              <a:gd name="connsiteX15489" fmla="*/ 5609708 w 8014260"/>
              <a:gd name="connsiteY15489" fmla="*/ 1962829 h 4925968"/>
              <a:gd name="connsiteX15490" fmla="*/ 6425605 w 8014260"/>
              <a:gd name="connsiteY15490" fmla="*/ 1962006 h 4925968"/>
              <a:gd name="connsiteX15491" fmla="*/ 6439390 w 8014260"/>
              <a:gd name="connsiteY15491" fmla="*/ 1962211 h 4925968"/>
              <a:gd name="connsiteX15492" fmla="*/ 6426565 w 8014260"/>
              <a:gd name="connsiteY15492" fmla="*/ 1976133 h 4925968"/>
              <a:gd name="connsiteX15493" fmla="*/ 6413946 w 8014260"/>
              <a:gd name="connsiteY15493" fmla="*/ 1976065 h 4925968"/>
              <a:gd name="connsiteX15494" fmla="*/ 6425605 w 8014260"/>
              <a:gd name="connsiteY15494" fmla="*/ 1962006 h 4925968"/>
              <a:gd name="connsiteX15495" fmla="*/ 2330350 w 8014260"/>
              <a:gd name="connsiteY15495" fmla="*/ 1962005 h 4925968"/>
              <a:gd name="connsiteX15496" fmla="*/ 2335013 w 8014260"/>
              <a:gd name="connsiteY15496" fmla="*/ 1965023 h 4925968"/>
              <a:gd name="connsiteX15497" fmla="*/ 2334534 w 8014260"/>
              <a:gd name="connsiteY15497" fmla="*/ 1977024 h 4925968"/>
              <a:gd name="connsiteX15498" fmla="*/ 2328087 w 8014260"/>
              <a:gd name="connsiteY15498" fmla="*/ 1971881 h 4925968"/>
              <a:gd name="connsiteX15499" fmla="*/ 2330350 w 8014260"/>
              <a:gd name="connsiteY15499" fmla="*/ 1962005 h 4925968"/>
              <a:gd name="connsiteX15500" fmla="*/ 6498711 w 8014260"/>
              <a:gd name="connsiteY15500" fmla="*/ 1961800 h 4925968"/>
              <a:gd name="connsiteX15501" fmla="*/ 6513524 w 8014260"/>
              <a:gd name="connsiteY15501" fmla="*/ 1962417 h 4925968"/>
              <a:gd name="connsiteX15502" fmla="*/ 6501454 w 8014260"/>
              <a:gd name="connsiteY15502" fmla="*/ 1978259 h 4925968"/>
              <a:gd name="connsiteX15503" fmla="*/ 6486915 w 8014260"/>
              <a:gd name="connsiteY15503" fmla="*/ 1977368 h 4925968"/>
              <a:gd name="connsiteX15504" fmla="*/ 6498711 w 8014260"/>
              <a:gd name="connsiteY15504" fmla="*/ 1961800 h 4925968"/>
              <a:gd name="connsiteX15505" fmla="*/ 6581882 w 8014260"/>
              <a:gd name="connsiteY15505" fmla="*/ 1961765 h 4925968"/>
              <a:gd name="connsiteX15506" fmla="*/ 6587111 w 8014260"/>
              <a:gd name="connsiteY15506" fmla="*/ 1965983 h 4925968"/>
              <a:gd name="connsiteX15507" fmla="*/ 6575246 w 8014260"/>
              <a:gd name="connsiteY15507" fmla="*/ 1981139 h 4925968"/>
              <a:gd name="connsiteX15508" fmla="*/ 6559404 w 8014260"/>
              <a:gd name="connsiteY15508" fmla="*/ 1979973 h 4925968"/>
              <a:gd name="connsiteX15509" fmla="*/ 6571406 w 8014260"/>
              <a:gd name="connsiteY15509" fmla="*/ 1964543 h 4925968"/>
              <a:gd name="connsiteX15510" fmla="*/ 6581882 w 8014260"/>
              <a:gd name="connsiteY15510" fmla="*/ 1961765 h 4925968"/>
              <a:gd name="connsiteX15511" fmla="*/ 7755535 w 8014260"/>
              <a:gd name="connsiteY15511" fmla="*/ 1960572 h 4925968"/>
              <a:gd name="connsiteX15512" fmla="*/ 7757977 w 8014260"/>
              <a:gd name="connsiteY15512" fmla="*/ 1960703 h 4925968"/>
              <a:gd name="connsiteX15513" fmla="*/ 7736923 w 8014260"/>
              <a:gd name="connsiteY15513" fmla="*/ 2017281 h 4925968"/>
              <a:gd name="connsiteX15514" fmla="*/ 7712508 w 8014260"/>
              <a:gd name="connsiteY15514" fmla="*/ 2058978 h 4925968"/>
              <a:gd name="connsiteX15515" fmla="*/ 7731917 w 8014260"/>
              <a:gd name="connsiteY15515" fmla="*/ 2001714 h 4925968"/>
              <a:gd name="connsiteX15516" fmla="*/ 7755535 w 8014260"/>
              <a:gd name="connsiteY15516" fmla="*/ 1960572 h 4925968"/>
              <a:gd name="connsiteX15517" fmla="*/ 1650653 w 8014260"/>
              <a:gd name="connsiteY15517" fmla="*/ 1960566 h 4925968"/>
              <a:gd name="connsiteX15518" fmla="*/ 1652093 w 8014260"/>
              <a:gd name="connsiteY15518" fmla="*/ 1962280 h 4925968"/>
              <a:gd name="connsiteX15519" fmla="*/ 1648253 w 8014260"/>
              <a:gd name="connsiteY15519" fmla="*/ 1965778 h 4925968"/>
              <a:gd name="connsiteX15520" fmla="*/ 1646607 w 8014260"/>
              <a:gd name="connsiteY15520" fmla="*/ 1964337 h 4925968"/>
              <a:gd name="connsiteX15521" fmla="*/ 1650653 w 8014260"/>
              <a:gd name="connsiteY15521" fmla="*/ 1960566 h 4925968"/>
              <a:gd name="connsiteX15522" fmla="*/ 7165316 w 8014260"/>
              <a:gd name="connsiteY15522" fmla="*/ 1957685 h 4925968"/>
              <a:gd name="connsiteX15523" fmla="*/ 7172852 w 8014260"/>
              <a:gd name="connsiteY15523" fmla="*/ 1964406 h 4925968"/>
              <a:gd name="connsiteX15524" fmla="*/ 7158724 w 8014260"/>
              <a:gd name="connsiteY15524" fmla="*/ 1980728 h 4925968"/>
              <a:gd name="connsiteX15525" fmla="*/ 7138219 w 8014260"/>
              <a:gd name="connsiteY15525" fmla="*/ 1975996 h 4925968"/>
              <a:gd name="connsiteX15526" fmla="*/ 7151043 w 8014260"/>
              <a:gd name="connsiteY15526" fmla="*/ 1959194 h 4925968"/>
              <a:gd name="connsiteX15527" fmla="*/ 7165316 w 8014260"/>
              <a:gd name="connsiteY15527" fmla="*/ 1957685 h 4925968"/>
              <a:gd name="connsiteX15528" fmla="*/ 7362682 w 8014260"/>
              <a:gd name="connsiteY15528" fmla="*/ 1956587 h 4925968"/>
              <a:gd name="connsiteX15529" fmla="*/ 7384147 w 8014260"/>
              <a:gd name="connsiteY15529" fmla="*/ 1964268 h 4925968"/>
              <a:gd name="connsiteX15530" fmla="*/ 7368237 w 8014260"/>
              <a:gd name="connsiteY15530" fmla="*/ 1982236 h 4925968"/>
              <a:gd name="connsiteX15531" fmla="*/ 7348280 w 8014260"/>
              <a:gd name="connsiteY15531" fmla="*/ 1972292 h 4925968"/>
              <a:gd name="connsiteX15532" fmla="*/ 7362682 w 8014260"/>
              <a:gd name="connsiteY15532" fmla="*/ 1956587 h 4925968"/>
              <a:gd name="connsiteX15533" fmla="*/ 5050096 w 8014260"/>
              <a:gd name="connsiteY15533" fmla="*/ 1956108 h 4925968"/>
              <a:gd name="connsiteX15534" fmla="*/ 5051604 w 8014260"/>
              <a:gd name="connsiteY15534" fmla="*/ 1956794 h 4925968"/>
              <a:gd name="connsiteX15535" fmla="*/ 5047559 w 8014260"/>
              <a:gd name="connsiteY15535" fmla="*/ 1957068 h 4925968"/>
              <a:gd name="connsiteX15536" fmla="*/ 5045844 w 8014260"/>
              <a:gd name="connsiteY15536" fmla="*/ 1956451 h 4925968"/>
              <a:gd name="connsiteX15537" fmla="*/ 5050096 w 8014260"/>
              <a:gd name="connsiteY15537" fmla="*/ 1956108 h 4925968"/>
              <a:gd name="connsiteX15538" fmla="*/ 5185815 w 8014260"/>
              <a:gd name="connsiteY15538" fmla="*/ 1955148 h 4925968"/>
              <a:gd name="connsiteX15539" fmla="*/ 5187324 w 8014260"/>
              <a:gd name="connsiteY15539" fmla="*/ 1955765 h 4925968"/>
              <a:gd name="connsiteX15540" fmla="*/ 5183278 w 8014260"/>
              <a:gd name="connsiteY15540" fmla="*/ 1956451 h 4925968"/>
              <a:gd name="connsiteX15541" fmla="*/ 5181563 w 8014260"/>
              <a:gd name="connsiteY15541" fmla="*/ 1955902 h 4925968"/>
              <a:gd name="connsiteX15542" fmla="*/ 5185815 w 8014260"/>
              <a:gd name="connsiteY15542" fmla="*/ 1955148 h 4925968"/>
              <a:gd name="connsiteX15543" fmla="*/ 4575796 w 8014260"/>
              <a:gd name="connsiteY15543" fmla="*/ 1955011 h 4925968"/>
              <a:gd name="connsiteX15544" fmla="*/ 4580871 w 8014260"/>
              <a:gd name="connsiteY15544" fmla="*/ 1957411 h 4925968"/>
              <a:gd name="connsiteX15545" fmla="*/ 4579362 w 8014260"/>
              <a:gd name="connsiteY15545" fmla="*/ 1962692 h 4925968"/>
              <a:gd name="connsiteX15546" fmla="*/ 4575453 w 8014260"/>
              <a:gd name="connsiteY15546" fmla="*/ 1960703 h 4925968"/>
              <a:gd name="connsiteX15547" fmla="*/ 4575796 w 8014260"/>
              <a:gd name="connsiteY15547" fmla="*/ 1955011 h 4925968"/>
              <a:gd name="connsiteX15548" fmla="*/ 6206492 w 8014260"/>
              <a:gd name="connsiteY15548" fmla="*/ 1954599 h 4925968"/>
              <a:gd name="connsiteX15549" fmla="*/ 6196890 w 8014260"/>
              <a:gd name="connsiteY15549" fmla="*/ 1960771 h 4925968"/>
              <a:gd name="connsiteX15550" fmla="*/ 6186535 w 8014260"/>
              <a:gd name="connsiteY15550" fmla="*/ 1962760 h 4925968"/>
              <a:gd name="connsiteX15551" fmla="*/ 6196342 w 8014260"/>
              <a:gd name="connsiteY15551" fmla="*/ 1956519 h 4925968"/>
              <a:gd name="connsiteX15552" fmla="*/ 6206492 w 8014260"/>
              <a:gd name="connsiteY15552" fmla="*/ 1954599 h 4925968"/>
              <a:gd name="connsiteX15553" fmla="*/ 5544558 w 8014260"/>
              <a:gd name="connsiteY15553" fmla="*/ 1951787 h 4925968"/>
              <a:gd name="connsiteX15554" fmla="*/ 5539414 w 8014260"/>
              <a:gd name="connsiteY15554" fmla="*/ 1956382 h 4925968"/>
              <a:gd name="connsiteX15555" fmla="*/ 5534065 w 8014260"/>
              <a:gd name="connsiteY15555" fmla="*/ 1956519 h 4925968"/>
              <a:gd name="connsiteX15556" fmla="*/ 5537425 w 8014260"/>
              <a:gd name="connsiteY15556" fmla="*/ 1952816 h 4925968"/>
              <a:gd name="connsiteX15557" fmla="*/ 5544558 w 8014260"/>
              <a:gd name="connsiteY15557" fmla="*/ 1951787 h 4925968"/>
              <a:gd name="connsiteX15558" fmla="*/ 4443300 w 8014260"/>
              <a:gd name="connsiteY15558" fmla="*/ 1948633 h 4925968"/>
              <a:gd name="connsiteX15559" fmla="*/ 4445837 w 8014260"/>
              <a:gd name="connsiteY15559" fmla="*/ 1954531 h 4925968"/>
              <a:gd name="connsiteX15560" fmla="*/ 4440214 w 8014260"/>
              <a:gd name="connsiteY15560" fmla="*/ 1955971 h 4925968"/>
              <a:gd name="connsiteX15561" fmla="*/ 4438293 w 8014260"/>
              <a:gd name="connsiteY15561" fmla="*/ 1951170 h 4925968"/>
              <a:gd name="connsiteX15562" fmla="*/ 4443300 w 8014260"/>
              <a:gd name="connsiteY15562" fmla="*/ 1948633 h 4925968"/>
              <a:gd name="connsiteX15563" fmla="*/ 4913552 w 8014260"/>
              <a:gd name="connsiteY15563" fmla="*/ 1947947 h 4925968"/>
              <a:gd name="connsiteX15564" fmla="*/ 4915267 w 8014260"/>
              <a:gd name="connsiteY15564" fmla="*/ 1948632 h 4925968"/>
              <a:gd name="connsiteX15565" fmla="*/ 4911289 w 8014260"/>
              <a:gd name="connsiteY15565" fmla="*/ 1948838 h 4925968"/>
              <a:gd name="connsiteX15566" fmla="*/ 4909369 w 8014260"/>
              <a:gd name="connsiteY15566" fmla="*/ 1948152 h 4925968"/>
              <a:gd name="connsiteX15567" fmla="*/ 4913552 w 8014260"/>
              <a:gd name="connsiteY15567" fmla="*/ 1947947 h 4925968"/>
              <a:gd name="connsiteX15568" fmla="*/ 3011212 w 8014260"/>
              <a:gd name="connsiteY15568" fmla="*/ 1946576 h 4925968"/>
              <a:gd name="connsiteX15569" fmla="*/ 3016013 w 8014260"/>
              <a:gd name="connsiteY15569" fmla="*/ 1951788 h 4925968"/>
              <a:gd name="connsiteX15570" fmla="*/ 3015258 w 8014260"/>
              <a:gd name="connsiteY15570" fmla="*/ 1961389 h 4925968"/>
              <a:gd name="connsiteX15571" fmla="*/ 3008606 w 8014260"/>
              <a:gd name="connsiteY15571" fmla="*/ 1953296 h 4925968"/>
              <a:gd name="connsiteX15572" fmla="*/ 3011212 w 8014260"/>
              <a:gd name="connsiteY15572" fmla="*/ 1946576 h 4925968"/>
              <a:gd name="connsiteX15573" fmla="*/ 5465622 w 8014260"/>
              <a:gd name="connsiteY15573" fmla="*/ 1946027 h 4925968"/>
              <a:gd name="connsiteX15574" fmla="*/ 5468982 w 8014260"/>
              <a:gd name="connsiteY15574" fmla="*/ 1946301 h 4925968"/>
              <a:gd name="connsiteX15575" fmla="*/ 5463839 w 8014260"/>
              <a:gd name="connsiteY15575" fmla="*/ 1949456 h 4925968"/>
              <a:gd name="connsiteX15576" fmla="*/ 5461713 w 8014260"/>
              <a:gd name="connsiteY15576" fmla="*/ 1948427 h 4925968"/>
              <a:gd name="connsiteX15577" fmla="*/ 5465622 w 8014260"/>
              <a:gd name="connsiteY15577" fmla="*/ 1946027 h 4925968"/>
              <a:gd name="connsiteX15578" fmla="*/ 7829163 w 8014260"/>
              <a:gd name="connsiteY15578" fmla="*/ 1945615 h 4925968"/>
              <a:gd name="connsiteX15579" fmla="*/ 7831701 w 8014260"/>
              <a:gd name="connsiteY15579" fmla="*/ 1951239 h 4925968"/>
              <a:gd name="connsiteX15580" fmla="*/ 7833209 w 8014260"/>
              <a:gd name="connsiteY15580" fmla="*/ 1959400 h 4925968"/>
              <a:gd name="connsiteX15581" fmla="*/ 7815241 w 8014260"/>
              <a:gd name="connsiteY15581" fmla="*/ 1998285 h 4925968"/>
              <a:gd name="connsiteX15582" fmla="*/ 7792610 w 8014260"/>
              <a:gd name="connsiteY15582" fmla="*/ 2020368 h 4925968"/>
              <a:gd name="connsiteX15583" fmla="*/ 7798028 w 8014260"/>
              <a:gd name="connsiteY15583" fmla="*/ 1989987 h 4925968"/>
              <a:gd name="connsiteX15584" fmla="*/ 7822442 w 8014260"/>
              <a:gd name="connsiteY15584" fmla="*/ 1949387 h 4925968"/>
              <a:gd name="connsiteX15585" fmla="*/ 7829163 w 8014260"/>
              <a:gd name="connsiteY15585" fmla="*/ 1945615 h 4925968"/>
              <a:gd name="connsiteX15586" fmla="*/ 7607238 w 8014260"/>
              <a:gd name="connsiteY15586" fmla="*/ 1944381 h 4925968"/>
              <a:gd name="connsiteX15587" fmla="*/ 7589270 w 8014260"/>
              <a:gd name="connsiteY15587" fmla="*/ 1968247 h 4925968"/>
              <a:gd name="connsiteX15588" fmla="*/ 7570136 w 8014260"/>
              <a:gd name="connsiteY15588" fmla="*/ 1977094 h 4925968"/>
              <a:gd name="connsiteX15589" fmla="*/ 7586595 w 8014260"/>
              <a:gd name="connsiteY15589" fmla="*/ 1953845 h 4925968"/>
              <a:gd name="connsiteX15590" fmla="*/ 7607238 w 8014260"/>
              <a:gd name="connsiteY15590" fmla="*/ 1944381 h 4925968"/>
              <a:gd name="connsiteX15591" fmla="*/ 6113428 w 8014260"/>
              <a:gd name="connsiteY15591" fmla="*/ 1943009 h 4925968"/>
              <a:gd name="connsiteX15592" fmla="*/ 6120424 w 8014260"/>
              <a:gd name="connsiteY15592" fmla="*/ 1945684 h 4925968"/>
              <a:gd name="connsiteX15593" fmla="*/ 6112263 w 8014260"/>
              <a:gd name="connsiteY15593" fmla="*/ 1951307 h 4925968"/>
              <a:gd name="connsiteX15594" fmla="*/ 6104787 w 8014260"/>
              <a:gd name="connsiteY15594" fmla="*/ 1950621 h 4925968"/>
              <a:gd name="connsiteX15595" fmla="*/ 6113428 w 8014260"/>
              <a:gd name="connsiteY15595" fmla="*/ 1943009 h 4925968"/>
              <a:gd name="connsiteX15596" fmla="*/ 5393544 w 8014260"/>
              <a:gd name="connsiteY15596" fmla="*/ 1942392 h 4925968"/>
              <a:gd name="connsiteX15597" fmla="*/ 5396493 w 8014260"/>
              <a:gd name="connsiteY15597" fmla="*/ 1943215 h 4925968"/>
              <a:gd name="connsiteX15598" fmla="*/ 5391418 w 8014260"/>
              <a:gd name="connsiteY15598" fmla="*/ 1945958 h 4925968"/>
              <a:gd name="connsiteX15599" fmla="*/ 5389224 w 8014260"/>
              <a:gd name="connsiteY15599" fmla="*/ 1945067 h 4925968"/>
              <a:gd name="connsiteX15600" fmla="*/ 5393544 w 8014260"/>
              <a:gd name="connsiteY15600" fmla="*/ 1942392 h 4925968"/>
              <a:gd name="connsiteX15601" fmla="*/ 4303397 w 8014260"/>
              <a:gd name="connsiteY15601" fmla="*/ 1941775 h 4925968"/>
              <a:gd name="connsiteX15602" fmla="*/ 4309363 w 8014260"/>
              <a:gd name="connsiteY15602" fmla="*/ 1945410 h 4925968"/>
              <a:gd name="connsiteX15603" fmla="*/ 4307717 w 8014260"/>
              <a:gd name="connsiteY15603" fmla="*/ 1952473 h 4925968"/>
              <a:gd name="connsiteX15604" fmla="*/ 4302368 w 8014260"/>
              <a:gd name="connsiteY15604" fmla="*/ 1947467 h 4925968"/>
              <a:gd name="connsiteX15605" fmla="*/ 4303397 w 8014260"/>
              <a:gd name="connsiteY15605" fmla="*/ 1941775 h 4925968"/>
              <a:gd name="connsiteX15606" fmla="*/ 3624797 w 8014260"/>
              <a:gd name="connsiteY15606" fmla="*/ 1940335 h 4925968"/>
              <a:gd name="connsiteX15607" fmla="*/ 3628912 w 8014260"/>
              <a:gd name="connsiteY15607" fmla="*/ 1953365 h 4925968"/>
              <a:gd name="connsiteX15608" fmla="*/ 3625071 w 8014260"/>
              <a:gd name="connsiteY15608" fmla="*/ 1960429 h 4925968"/>
              <a:gd name="connsiteX15609" fmla="*/ 3621711 w 8014260"/>
              <a:gd name="connsiteY15609" fmla="*/ 1945478 h 4925968"/>
              <a:gd name="connsiteX15610" fmla="*/ 3624797 w 8014260"/>
              <a:gd name="connsiteY15610" fmla="*/ 1940335 h 4925968"/>
              <a:gd name="connsiteX15611" fmla="*/ 6037441 w 8014260"/>
              <a:gd name="connsiteY15611" fmla="*/ 1940197 h 4925968"/>
              <a:gd name="connsiteX15612" fmla="*/ 6048277 w 8014260"/>
              <a:gd name="connsiteY15612" fmla="*/ 1940197 h 4925968"/>
              <a:gd name="connsiteX15613" fmla="*/ 6041008 w 8014260"/>
              <a:gd name="connsiteY15613" fmla="*/ 1946575 h 4925968"/>
              <a:gd name="connsiteX15614" fmla="*/ 6033944 w 8014260"/>
              <a:gd name="connsiteY15614" fmla="*/ 1946026 h 4925968"/>
              <a:gd name="connsiteX15615" fmla="*/ 6037441 w 8014260"/>
              <a:gd name="connsiteY15615" fmla="*/ 1940197 h 4925968"/>
              <a:gd name="connsiteX15616" fmla="*/ 3762712 w 8014260"/>
              <a:gd name="connsiteY15616" fmla="*/ 1938826 h 4925968"/>
              <a:gd name="connsiteX15617" fmla="*/ 3765455 w 8014260"/>
              <a:gd name="connsiteY15617" fmla="*/ 1950484 h 4925968"/>
              <a:gd name="connsiteX15618" fmla="*/ 3759969 w 8014260"/>
              <a:gd name="connsiteY15618" fmla="*/ 1953982 h 4925968"/>
              <a:gd name="connsiteX15619" fmla="*/ 3757843 w 8014260"/>
              <a:gd name="connsiteY15619" fmla="*/ 1944587 h 4925968"/>
              <a:gd name="connsiteX15620" fmla="*/ 3762712 w 8014260"/>
              <a:gd name="connsiteY15620" fmla="*/ 1938826 h 4925968"/>
              <a:gd name="connsiteX15621" fmla="*/ 5320369 w 8014260"/>
              <a:gd name="connsiteY15621" fmla="*/ 1938483 h 4925968"/>
              <a:gd name="connsiteX15622" fmla="*/ 5322152 w 8014260"/>
              <a:gd name="connsiteY15622" fmla="*/ 1938757 h 4925968"/>
              <a:gd name="connsiteX15623" fmla="*/ 5318312 w 8014260"/>
              <a:gd name="connsiteY15623" fmla="*/ 1940129 h 4925968"/>
              <a:gd name="connsiteX15624" fmla="*/ 5316392 w 8014260"/>
              <a:gd name="connsiteY15624" fmla="*/ 1939992 h 4925968"/>
              <a:gd name="connsiteX15625" fmla="*/ 5320369 w 8014260"/>
              <a:gd name="connsiteY15625" fmla="*/ 1938483 h 4925968"/>
              <a:gd name="connsiteX15626" fmla="*/ 6276195 w 8014260"/>
              <a:gd name="connsiteY15626" fmla="*/ 1937899 h 4925968"/>
              <a:gd name="connsiteX15627" fmla="*/ 6279324 w 8014260"/>
              <a:gd name="connsiteY15627" fmla="*/ 1938482 h 4925968"/>
              <a:gd name="connsiteX15628" fmla="*/ 6272260 w 8014260"/>
              <a:gd name="connsiteY15628" fmla="*/ 1944175 h 4925968"/>
              <a:gd name="connsiteX15629" fmla="*/ 6258887 w 8014260"/>
              <a:gd name="connsiteY15629" fmla="*/ 1947672 h 4925968"/>
              <a:gd name="connsiteX15630" fmla="*/ 6267048 w 8014260"/>
              <a:gd name="connsiteY15630" fmla="*/ 1941225 h 4925968"/>
              <a:gd name="connsiteX15631" fmla="*/ 6276195 w 8014260"/>
              <a:gd name="connsiteY15631" fmla="*/ 1937899 h 4925968"/>
              <a:gd name="connsiteX15632" fmla="*/ 3894660 w 8014260"/>
              <a:gd name="connsiteY15632" fmla="*/ 1937385 h 4925968"/>
              <a:gd name="connsiteX15633" fmla="*/ 3900901 w 8014260"/>
              <a:gd name="connsiteY15633" fmla="*/ 1939991 h 4925968"/>
              <a:gd name="connsiteX15634" fmla="*/ 3899872 w 8014260"/>
              <a:gd name="connsiteY15634" fmla="*/ 1950964 h 4925968"/>
              <a:gd name="connsiteX15635" fmla="*/ 3894180 w 8014260"/>
              <a:gd name="connsiteY15635" fmla="*/ 1945820 h 4925968"/>
              <a:gd name="connsiteX15636" fmla="*/ 3894660 w 8014260"/>
              <a:gd name="connsiteY15636" fmla="*/ 1937385 h 4925968"/>
              <a:gd name="connsiteX15637" fmla="*/ 4030723 w 8014260"/>
              <a:gd name="connsiteY15637" fmla="*/ 1937042 h 4925968"/>
              <a:gd name="connsiteX15638" fmla="*/ 4036895 w 8014260"/>
              <a:gd name="connsiteY15638" fmla="*/ 1939443 h 4925968"/>
              <a:gd name="connsiteX15639" fmla="*/ 4035798 w 8014260"/>
              <a:gd name="connsiteY15639" fmla="*/ 1949249 h 4925968"/>
              <a:gd name="connsiteX15640" fmla="*/ 4030174 w 8014260"/>
              <a:gd name="connsiteY15640" fmla="*/ 1944586 h 4925968"/>
              <a:gd name="connsiteX15641" fmla="*/ 4030723 w 8014260"/>
              <a:gd name="connsiteY15641" fmla="*/ 1937042 h 4925968"/>
              <a:gd name="connsiteX15642" fmla="*/ 4166922 w 8014260"/>
              <a:gd name="connsiteY15642" fmla="*/ 1936974 h 4925968"/>
              <a:gd name="connsiteX15643" fmla="*/ 4172065 w 8014260"/>
              <a:gd name="connsiteY15643" fmla="*/ 1940814 h 4925968"/>
              <a:gd name="connsiteX15644" fmla="*/ 4170762 w 8014260"/>
              <a:gd name="connsiteY15644" fmla="*/ 1950416 h 4925968"/>
              <a:gd name="connsiteX15645" fmla="*/ 4166785 w 8014260"/>
              <a:gd name="connsiteY15645" fmla="*/ 1947124 h 4925968"/>
              <a:gd name="connsiteX15646" fmla="*/ 4166922 w 8014260"/>
              <a:gd name="connsiteY15646" fmla="*/ 1936974 h 4925968"/>
              <a:gd name="connsiteX15647" fmla="*/ 7089725 w 8014260"/>
              <a:gd name="connsiteY15647" fmla="*/ 1936803 h 4925968"/>
              <a:gd name="connsiteX15648" fmla="*/ 7095838 w 8014260"/>
              <a:gd name="connsiteY15648" fmla="*/ 1943215 h 4925968"/>
              <a:gd name="connsiteX15649" fmla="*/ 7080818 w 8014260"/>
              <a:gd name="connsiteY15649" fmla="*/ 1959743 h 4925968"/>
              <a:gd name="connsiteX15650" fmla="*/ 7062371 w 8014260"/>
              <a:gd name="connsiteY15650" fmla="*/ 1954119 h 4925968"/>
              <a:gd name="connsiteX15651" fmla="*/ 7077595 w 8014260"/>
              <a:gd name="connsiteY15651" fmla="*/ 1937386 h 4925968"/>
              <a:gd name="connsiteX15652" fmla="*/ 7089725 w 8014260"/>
              <a:gd name="connsiteY15652" fmla="*/ 1936803 h 4925968"/>
              <a:gd name="connsiteX15653" fmla="*/ 7742684 w 8014260"/>
              <a:gd name="connsiteY15653" fmla="*/ 1934505 h 4925968"/>
              <a:gd name="connsiteX15654" fmla="*/ 7723893 w 8014260"/>
              <a:gd name="connsiteY15654" fmla="*/ 1980659 h 4925968"/>
              <a:gd name="connsiteX15655" fmla="*/ 7698861 w 8014260"/>
              <a:gd name="connsiteY15655" fmla="*/ 2022630 h 4925968"/>
              <a:gd name="connsiteX15656" fmla="*/ 7717652 w 8014260"/>
              <a:gd name="connsiteY15656" fmla="*/ 1973733 h 4925968"/>
              <a:gd name="connsiteX15657" fmla="*/ 7742684 w 8014260"/>
              <a:gd name="connsiteY15657" fmla="*/ 1934505 h 4925968"/>
              <a:gd name="connsiteX15658" fmla="*/ 6194627 w 8014260"/>
              <a:gd name="connsiteY15658" fmla="*/ 1934231 h 4925968"/>
              <a:gd name="connsiteX15659" fmla="*/ 6187701 w 8014260"/>
              <a:gd name="connsiteY15659" fmla="*/ 1938140 h 4925968"/>
              <a:gd name="connsiteX15660" fmla="*/ 6176042 w 8014260"/>
              <a:gd name="connsiteY15660" fmla="*/ 1941157 h 4925968"/>
              <a:gd name="connsiteX15661" fmla="*/ 6183860 w 8014260"/>
              <a:gd name="connsiteY15661" fmla="*/ 1936837 h 4925968"/>
              <a:gd name="connsiteX15662" fmla="*/ 6194627 w 8014260"/>
              <a:gd name="connsiteY15662" fmla="*/ 1934231 h 4925968"/>
              <a:gd name="connsiteX15663" fmla="*/ 4777353 w 8014260"/>
              <a:gd name="connsiteY15663" fmla="*/ 1933202 h 4925968"/>
              <a:gd name="connsiteX15664" fmla="*/ 4778793 w 8014260"/>
              <a:gd name="connsiteY15664" fmla="*/ 1934162 h 4925968"/>
              <a:gd name="connsiteX15665" fmla="*/ 4774747 w 8014260"/>
              <a:gd name="connsiteY15665" fmla="*/ 1934231 h 4925968"/>
              <a:gd name="connsiteX15666" fmla="*/ 4773032 w 8014260"/>
              <a:gd name="connsiteY15666" fmla="*/ 1933271 h 4925968"/>
              <a:gd name="connsiteX15667" fmla="*/ 4777353 w 8014260"/>
              <a:gd name="connsiteY15667" fmla="*/ 1933202 h 4925968"/>
              <a:gd name="connsiteX15668" fmla="*/ 3488529 w 8014260"/>
              <a:gd name="connsiteY15668" fmla="*/ 1931968 h 4925968"/>
              <a:gd name="connsiteX15669" fmla="*/ 3491684 w 8014260"/>
              <a:gd name="connsiteY15669" fmla="*/ 1946781 h 4925968"/>
              <a:gd name="connsiteX15670" fmla="*/ 3487638 w 8014260"/>
              <a:gd name="connsiteY15670" fmla="*/ 1952199 h 4925968"/>
              <a:gd name="connsiteX15671" fmla="*/ 3485032 w 8014260"/>
              <a:gd name="connsiteY15671" fmla="*/ 1935946 h 4925968"/>
              <a:gd name="connsiteX15672" fmla="*/ 3488529 w 8014260"/>
              <a:gd name="connsiteY15672" fmla="*/ 1931968 h 4925968"/>
              <a:gd name="connsiteX15673" fmla="*/ 5109006 w 8014260"/>
              <a:gd name="connsiteY15673" fmla="*/ 1930665 h 4925968"/>
              <a:gd name="connsiteX15674" fmla="*/ 5110721 w 8014260"/>
              <a:gd name="connsiteY15674" fmla="*/ 1932380 h 4925968"/>
              <a:gd name="connsiteX15675" fmla="*/ 5109143 w 8014260"/>
              <a:gd name="connsiteY15675" fmla="*/ 1933065 h 4925968"/>
              <a:gd name="connsiteX15676" fmla="*/ 5107292 w 8014260"/>
              <a:gd name="connsiteY15676" fmla="*/ 1931282 h 4925968"/>
              <a:gd name="connsiteX15677" fmla="*/ 5109006 w 8014260"/>
              <a:gd name="connsiteY15677" fmla="*/ 1930665 h 4925968"/>
              <a:gd name="connsiteX15678" fmla="*/ 1574941 w 8014260"/>
              <a:gd name="connsiteY15678" fmla="*/ 1929362 h 4925968"/>
              <a:gd name="connsiteX15679" fmla="*/ 1576587 w 8014260"/>
              <a:gd name="connsiteY15679" fmla="*/ 1932174 h 4925968"/>
              <a:gd name="connsiteX15680" fmla="*/ 1575079 w 8014260"/>
              <a:gd name="connsiteY15680" fmla="*/ 1934506 h 4925968"/>
              <a:gd name="connsiteX15681" fmla="*/ 1573227 w 8014260"/>
              <a:gd name="connsiteY15681" fmla="*/ 1931556 h 4925968"/>
              <a:gd name="connsiteX15682" fmla="*/ 1574941 w 8014260"/>
              <a:gd name="connsiteY15682" fmla="*/ 1929362 h 4925968"/>
              <a:gd name="connsiteX15683" fmla="*/ 4972943 w 8014260"/>
              <a:gd name="connsiteY15683" fmla="*/ 1928333 h 4925968"/>
              <a:gd name="connsiteX15684" fmla="*/ 4974932 w 8014260"/>
              <a:gd name="connsiteY15684" fmla="*/ 1929087 h 4925968"/>
              <a:gd name="connsiteX15685" fmla="*/ 4973423 w 8014260"/>
              <a:gd name="connsiteY15685" fmla="*/ 1930733 h 4925968"/>
              <a:gd name="connsiteX15686" fmla="*/ 4971709 w 8014260"/>
              <a:gd name="connsiteY15686" fmla="*/ 1929910 h 4925968"/>
              <a:gd name="connsiteX15687" fmla="*/ 4972943 w 8014260"/>
              <a:gd name="connsiteY15687" fmla="*/ 1928333 h 4925968"/>
              <a:gd name="connsiteX15688" fmla="*/ 5977914 w 8014260"/>
              <a:gd name="connsiteY15688" fmla="*/ 1927921 h 4925968"/>
              <a:gd name="connsiteX15689" fmla="*/ 5970302 w 8014260"/>
              <a:gd name="connsiteY15689" fmla="*/ 1935739 h 4925968"/>
              <a:gd name="connsiteX15690" fmla="*/ 5960427 w 8014260"/>
              <a:gd name="connsiteY15690" fmla="*/ 1936425 h 4925968"/>
              <a:gd name="connsiteX15691" fmla="*/ 5964884 w 8014260"/>
              <a:gd name="connsiteY15691" fmla="*/ 1930459 h 4925968"/>
              <a:gd name="connsiteX15692" fmla="*/ 5977914 w 8014260"/>
              <a:gd name="connsiteY15692" fmla="*/ 1927921 h 4925968"/>
              <a:gd name="connsiteX15693" fmla="*/ 5817642 w 8014260"/>
              <a:gd name="connsiteY15693" fmla="*/ 1927921 h 4925968"/>
              <a:gd name="connsiteX15694" fmla="*/ 5826764 w 8014260"/>
              <a:gd name="connsiteY15694" fmla="*/ 1928607 h 4925968"/>
              <a:gd name="connsiteX15695" fmla="*/ 5822580 w 8014260"/>
              <a:gd name="connsiteY15695" fmla="*/ 1934436 h 4925968"/>
              <a:gd name="connsiteX15696" fmla="*/ 5815311 w 8014260"/>
              <a:gd name="connsiteY15696" fmla="*/ 1933682 h 4925968"/>
              <a:gd name="connsiteX15697" fmla="*/ 5817642 w 8014260"/>
              <a:gd name="connsiteY15697" fmla="*/ 1927921 h 4925968"/>
              <a:gd name="connsiteX15698" fmla="*/ 5901379 w 8014260"/>
              <a:gd name="connsiteY15698" fmla="*/ 1925316 h 4925968"/>
              <a:gd name="connsiteX15699" fmla="*/ 5896853 w 8014260"/>
              <a:gd name="connsiteY15699" fmla="*/ 1931419 h 4925968"/>
              <a:gd name="connsiteX15700" fmla="*/ 5888966 w 8014260"/>
              <a:gd name="connsiteY15700" fmla="*/ 1930871 h 4925968"/>
              <a:gd name="connsiteX15701" fmla="*/ 5891984 w 8014260"/>
              <a:gd name="connsiteY15701" fmla="*/ 1926413 h 4925968"/>
              <a:gd name="connsiteX15702" fmla="*/ 5901379 w 8014260"/>
              <a:gd name="connsiteY15702" fmla="*/ 1925316 h 4925968"/>
              <a:gd name="connsiteX15703" fmla="*/ 6351333 w 8014260"/>
              <a:gd name="connsiteY15703" fmla="*/ 1923327 h 4925968"/>
              <a:gd name="connsiteX15704" fmla="*/ 6343789 w 8014260"/>
              <a:gd name="connsiteY15704" fmla="*/ 1929774 h 4925968"/>
              <a:gd name="connsiteX15705" fmla="*/ 6330073 w 8014260"/>
              <a:gd name="connsiteY15705" fmla="*/ 1932517 h 4925968"/>
              <a:gd name="connsiteX15706" fmla="*/ 6341869 w 8014260"/>
              <a:gd name="connsiteY15706" fmla="*/ 1923807 h 4925968"/>
              <a:gd name="connsiteX15707" fmla="*/ 6351333 w 8014260"/>
              <a:gd name="connsiteY15707" fmla="*/ 1923327 h 4925968"/>
              <a:gd name="connsiteX15708" fmla="*/ 5244108 w 8014260"/>
              <a:gd name="connsiteY15708" fmla="*/ 1923258 h 4925968"/>
              <a:gd name="connsiteX15709" fmla="*/ 5246097 w 8014260"/>
              <a:gd name="connsiteY15709" fmla="*/ 1923669 h 4925968"/>
              <a:gd name="connsiteX15710" fmla="*/ 5244862 w 8014260"/>
              <a:gd name="connsiteY15710" fmla="*/ 1925590 h 4925968"/>
              <a:gd name="connsiteX15711" fmla="*/ 5243011 w 8014260"/>
              <a:gd name="connsiteY15711" fmla="*/ 1925041 h 4925968"/>
              <a:gd name="connsiteX15712" fmla="*/ 5244108 w 8014260"/>
              <a:gd name="connsiteY15712" fmla="*/ 1923258 h 4925968"/>
              <a:gd name="connsiteX15713" fmla="*/ 2464767 w 8014260"/>
              <a:gd name="connsiteY15713" fmla="*/ 1922915 h 4925968"/>
              <a:gd name="connsiteX15714" fmla="*/ 2468607 w 8014260"/>
              <a:gd name="connsiteY15714" fmla="*/ 1931007 h 4925968"/>
              <a:gd name="connsiteX15715" fmla="*/ 2463944 w 8014260"/>
              <a:gd name="connsiteY15715" fmla="*/ 1940952 h 4925968"/>
              <a:gd name="connsiteX15716" fmla="*/ 2461201 w 8014260"/>
              <a:gd name="connsiteY15716" fmla="*/ 1930527 h 4925968"/>
              <a:gd name="connsiteX15717" fmla="*/ 2464767 w 8014260"/>
              <a:gd name="connsiteY15717" fmla="*/ 1922915 h 4925968"/>
              <a:gd name="connsiteX15718" fmla="*/ 7014013 w 8014260"/>
              <a:gd name="connsiteY15718" fmla="*/ 1920917 h 4925968"/>
              <a:gd name="connsiteX15719" fmla="*/ 7020057 w 8014260"/>
              <a:gd name="connsiteY15719" fmla="*/ 1926344 h 4925968"/>
              <a:gd name="connsiteX15720" fmla="*/ 7004283 w 8014260"/>
              <a:gd name="connsiteY15720" fmla="*/ 1942940 h 4925968"/>
              <a:gd name="connsiteX15721" fmla="*/ 6987481 w 8014260"/>
              <a:gd name="connsiteY15721" fmla="*/ 1939305 h 4925968"/>
              <a:gd name="connsiteX15722" fmla="*/ 7001540 w 8014260"/>
              <a:gd name="connsiteY15722" fmla="*/ 1922435 h 4925968"/>
              <a:gd name="connsiteX15723" fmla="*/ 7014013 w 8014260"/>
              <a:gd name="connsiteY15723" fmla="*/ 1920917 h 4925968"/>
              <a:gd name="connsiteX15724" fmla="*/ 7727185 w 8014260"/>
              <a:gd name="connsiteY15724" fmla="*/ 1920720 h 4925968"/>
              <a:gd name="connsiteX15725" fmla="*/ 7708874 w 8014260"/>
              <a:gd name="connsiteY15725" fmla="*/ 1960291 h 4925968"/>
              <a:gd name="connsiteX15726" fmla="*/ 7685008 w 8014260"/>
              <a:gd name="connsiteY15726" fmla="*/ 1996981 h 4925968"/>
              <a:gd name="connsiteX15727" fmla="*/ 7703662 w 8014260"/>
              <a:gd name="connsiteY15727" fmla="*/ 1954805 h 4925968"/>
              <a:gd name="connsiteX15728" fmla="*/ 7727185 w 8014260"/>
              <a:gd name="connsiteY15728" fmla="*/ 1920720 h 4925968"/>
              <a:gd name="connsiteX15729" fmla="*/ 7298037 w 8014260"/>
              <a:gd name="connsiteY15729" fmla="*/ 1920240 h 4925968"/>
              <a:gd name="connsiteX15730" fmla="*/ 7306103 w 8014260"/>
              <a:gd name="connsiteY15730" fmla="*/ 1928675 h 4925968"/>
              <a:gd name="connsiteX15731" fmla="*/ 7292662 w 8014260"/>
              <a:gd name="connsiteY15731" fmla="*/ 1943694 h 4925968"/>
              <a:gd name="connsiteX15732" fmla="*/ 7271540 w 8014260"/>
              <a:gd name="connsiteY15732" fmla="*/ 1937796 h 4925968"/>
              <a:gd name="connsiteX15733" fmla="*/ 7283541 w 8014260"/>
              <a:gd name="connsiteY15733" fmla="*/ 1920446 h 4925968"/>
              <a:gd name="connsiteX15734" fmla="*/ 7298037 w 8014260"/>
              <a:gd name="connsiteY15734" fmla="*/ 1920240 h 4925968"/>
              <a:gd name="connsiteX15735" fmla="*/ 4836675 w 8014260"/>
              <a:gd name="connsiteY15735" fmla="*/ 1917017 h 4925968"/>
              <a:gd name="connsiteX15736" fmla="*/ 4838389 w 8014260"/>
              <a:gd name="connsiteY15736" fmla="*/ 1918937 h 4925968"/>
              <a:gd name="connsiteX15737" fmla="*/ 4836812 w 8014260"/>
              <a:gd name="connsiteY15737" fmla="*/ 1919417 h 4925968"/>
              <a:gd name="connsiteX15738" fmla="*/ 4834892 w 8014260"/>
              <a:gd name="connsiteY15738" fmla="*/ 1917428 h 4925968"/>
              <a:gd name="connsiteX15739" fmla="*/ 4836675 w 8014260"/>
              <a:gd name="connsiteY15739" fmla="*/ 1917017 h 4925968"/>
              <a:gd name="connsiteX15740" fmla="*/ 6266019 w 8014260"/>
              <a:gd name="connsiteY15740" fmla="*/ 1916468 h 4925968"/>
              <a:gd name="connsiteX15741" fmla="*/ 6261013 w 8014260"/>
              <a:gd name="connsiteY15741" fmla="*/ 1920309 h 4925968"/>
              <a:gd name="connsiteX15742" fmla="*/ 6248120 w 8014260"/>
              <a:gd name="connsiteY15742" fmla="*/ 1924012 h 4925968"/>
              <a:gd name="connsiteX15743" fmla="*/ 6254498 w 8014260"/>
              <a:gd name="connsiteY15743" fmla="*/ 1919828 h 4925968"/>
              <a:gd name="connsiteX15744" fmla="*/ 6266019 w 8014260"/>
              <a:gd name="connsiteY15744" fmla="*/ 1916468 h 4925968"/>
              <a:gd name="connsiteX15745" fmla="*/ 1986627 w 8014260"/>
              <a:gd name="connsiteY15745" fmla="*/ 1914274 h 4925968"/>
              <a:gd name="connsiteX15746" fmla="*/ 1990536 w 8014260"/>
              <a:gd name="connsiteY15746" fmla="*/ 1923395 h 4925968"/>
              <a:gd name="connsiteX15747" fmla="*/ 1986764 w 8014260"/>
              <a:gd name="connsiteY15747" fmla="*/ 1930459 h 4925968"/>
              <a:gd name="connsiteX15748" fmla="*/ 1983611 w 8014260"/>
              <a:gd name="connsiteY15748" fmla="*/ 1919486 h 4925968"/>
              <a:gd name="connsiteX15749" fmla="*/ 1986627 w 8014260"/>
              <a:gd name="connsiteY15749" fmla="*/ 1914274 h 4925968"/>
              <a:gd name="connsiteX15750" fmla="*/ 4639919 w 8014260"/>
              <a:gd name="connsiteY15750" fmla="*/ 1913931 h 4925968"/>
              <a:gd name="connsiteX15751" fmla="*/ 4641770 w 8014260"/>
              <a:gd name="connsiteY15751" fmla="*/ 1915234 h 4925968"/>
              <a:gd name="connsiteX15752" fmla="*/ 4637930 w 8014260"/>
              <a:gd name="connsiteY15752" fmla="*/ 1915577 h 4925968"/>
              <a:gd name="connsiteX15753" fmla="*/ 4635941 w 8014260"/>
              <a:gd name="connsiteY15753" fmla="*/ 1914411 h 4925968"/>
              <a:gd name="connsiteX15754" fmla="*/ 4639919 w 8014260"/>
              <a:gd name="connsiteY15754" fmla="*/ 1913931 h 4925968"/>
              <a:gd name="connsiteX15755" fmla="*/ 7711754 w 8014260"/>
              <a:gd name="connsiteY15755" fmla="*/ 1913177 h 4925968"/>
              <a:gd name="connsiteX15756" fmla="*/ 7691934 w 8014260"/>
              <a:gd name="connsiteY15756" fmla="*/ 1949044 h 4925968"/>
              <a:gd name="connsiteX15757" fmla="*/ 7671223 w 8014260"/>
              <a:gd name="connsiteY15757" fmla="*/ 1975242 h 4925968"/>
              <a:gd name="connsiteX15758" fmla="*/ 7689603 w 8014260"/>
              <a:gd name="connsiteY15758" fmla="*/ 1940472 h 4925968"/>
              <a:gd name="connsiteX15759" fmla="*/ 7711754 w 8014260"/>
              <a:gd name="connsiteY15759" fmla="*/ 1913177 h 4925968"/>
              <a:gd name="connsiteX15760" fmla="*/ 6926513 w 8014260"/>
              <a:gd name="connsiteY15760" fmla="*/ 1910845 h 4925968"/>
              <a:gd name="connsiteX15761" fmla="*/ 6943452 w 8014260"/>
              <a:gd name="connsiteY15761" fmla="*/ 1913451 h 4925968"/>
              <a:gd name="connsiteX15762" fmla="*/ 6930971 w 8014260"/>
              <a:gd name="connsiteY15762" fmla="*/ 1929225 h 4925968"/>
              <a:gd name="connsiteX15763" fmla="*/ 6912659 w 8014260"/>
              <a:gd name="connsiteY15763" fmla="*/ 1928402 h 4925968"/>
              <a:gd name="connsiteX15764" fmla="*/ 6926513 w 8014260"/>
              <a:gd name="connsiteY15764" fmla="*/ 1910845 h 4925968"/>
              <a:gd name="connsiteX15765" fmla="*/ 5750366 w 8014260"/>
              <a:gd name="connsiteY15765" fmla="*/ 1909885 h 4925968"/>
              <a:gd name="connsiteX15766" fmla="*/ 5746183 w 8014260"/>
              <a:gd name="connsiteY15766" fmla="*/ 1916331 h 4925968"/>
              <a:gd name="connsiteX15767" fmla="*/ 5740148 w 8014260"/>
              <a:gd name="connsiteY15767" fmla="*/ 1916194 h 4925968"/>
              <a:gd name="connsiteX15768" fmla="*/ 5743028 w 8014260"/>
              <a:gd name="connsiteY15768" fmla="*/ 1910776 h 4925968"/>
              <a:gd name="connsiteX15769" fmla="*/ 5750366 w 8014260"/>
              <a:gd name="connsiteY15769" fmla="*/ 1909885 h 4925968"/>
              <a:gd name="connsiteX15770" fmla="*/ 6425193 w 8014260"/>
              <a:gd name="connsiteY15770" fmla="*/ 1907690 h 4925968"/>
              <a:gd name="connsiteX15771" fmla="*/ 6414151 w 8014260"/>
              <a:gd name="connsiteY15771" fmla="*/ 1917566 h 4925968"/>
              <a:gd name="connsiteX15772" fmla="*/ 6401327 w 8014260"/>
              <a:gd name="connsiteY15772" fmla="*/ 1919760 h 4925968"/>
              <a:gd name="connsiteX15773" fmla="*/ 6412505 w 8014260"/>
              <a:gd name="connsiteY15773" fmla="*/ 1909953 h 4925968"/>
              <a:gd name="connsiteX15774" fmla="*/ 6425193 w 8014260"/>
              <a:gd name="connsiteY15774" fmla="*/ 1907690 h 4925968"/>
              <a:gd name="connsiteX15775" fmla="*/ 7695980 w 8014260"/>
              <a:gd name="connsiteY15775" fmla="*/ 1906798 h 4925968"/>
              <a:gd name="connsiteX15776" fmla="*/ 7677120 w 8014260"/>
              <a:gd name="connsiteY15776" fmla="*/ 1935053 h 4925968"/>
              <a:gd name="connsiteX15777" fmla="*/ 7656410 w 8014260"/>
              <a:gd name="connsiteY15777" fmla="*/ 1956656 h 4925968"/>
              <a:gd name="connsiteX15778" fmla="*/ 7673486 w 8014260"/>
              <a:gd name="connsiteY15778" fmla="*/ 1929087 h 4925968"/>
              <a:gd name="connsiteX15779" fmla="*/ 7695980 w 8014260"/>
              <a:gd name="connsiteY15779" fmla="*/ 1906798 h 4925968"/>
              <a:gd name="connsiteX15780" fmla="*/ 7508508 w 8014260"/>
              <a:gd name="connsiteY15780" fmla="*/ 1906696 h 4925968"/>
              <a:gd name="connsiteX15781" fmla="*/ 7515890 w 8014260"/>
              <a:gd name="connsiteY15781" fmla="*/ 1910708 h 4925968"/>
              <a:gd name="connsiteX15782" fmla="*/ 7500047 w 8014260"/>
              <a:gd name="connsiteY15782" fmla="*/ 1929019 h 4925968"/>
              <a:gd name="connsiteX15783" fmla="*/ 7480982 w 8014260"/>
              <a:gd name="connsiteY15783" fmla="*/ 1927784 h 4925968"/>
              <a:gd name="connsiteX15784" fmla="*/ 7494904 w 8014260"/>
              <a:gd name="connsiteY15784" fmla="*/ 1909679 h 4925968"/>
              <a:gd name="connsiteX15785" fmla="*/ 7508508 w 8014260"/>
              <a:gd name="connsiteY15785" fmla="*/ 1906696 h 4925968"/>
              <a:gd name="connsiteX15786" fmla="*/ 3347460 w 8014260"/>
              <a:gd name="connsiteY15786" fmla="*/ 1906250 h 4925968"/>
              <a:gd name="connsiteX15787" fmla="*/ 3353838 w 8014260"/>
              <a:gd name="connsiteY15787" fmla="*/ 1910914 h 4925968"/>
              <a:gd name="connsiteX15788" fmla="*/ 3352809 w 8014260"/>
              <a:gd name="connsiteY15788" fmla="*/ 1923327 h 4925968"/>
              <a:gd name="connsiteX15789" fmla="*/ 3346980 w 8014260"/>
              <a:gd name="connsiteY15789" fmla="*/ 1915852 h 4925968"/>
              <a:gd name="connsiteX15790" fmla="*/ 3347460 w 8014260"/>
              <a:gd name="connsiteY15790" fmla="*/ 1906250 h 4925968"/>
              <a:gd name="connsiteX15791" fmla="*/ 2872200 w 8014260"/>
              <a:gd name="connsiteY15791" fmla="*/ 1904056 h 4925968"/>
              <a:gd name="connsiteX15792" fmla="*/ 2876864 w 8014260"/>
              <a:gd name="connsiteY15792" fmla="*/ 1917635 h 4925968"/>
              <a:gd name="connsiteX15793" fmla="*/ 2872337 w 8014260"/>
              <a:gd name="connsiteY15793" fmla="*/ 1919487 h 4925968"/>
              <a:gd name="connsiteX15794" fmla="*/ 2868840 w 8014260"/>
              <a:gd name="connsiteY15794" fmla="*/ 1910022 h 4925968"/>
              <a:gd name="connsiteX15795" fmla="*/ 2872200 w 8014260"/>
              <a:gd name="connsiteY15795" fmla="*/ 1904056 h 4925968"/>
              <a:gd name="connsiteX15796" fmla="*/ 6853201 w 8014260"/>
              <a:gd name="connsiteY15796" fmla="*/ 1901929 h 4925968"/>
              <a:gd name="connsiteX15797" fmla="*/ 6868631 w 8014260"/>
              <a:gd name="connsiteY15797" fmla="*/ 1905152 h 4925968"/>
              <a:gd name="connsiteX15798" fmla="*/ 6854915 w 8014260"/>
              <a:gd name="connsiteY15798" fmla="*/ 1921131 h 4925968"/>
              <a:gd name="connsiteX15799" fmla="*/ 6838387 w 8014260"/>
              <a:gd name="connsiteY15799" fmla="*/ 1917565 h 4925968"/>
              <a:gd name="connsiteX15800" fmla="*/ 6853201 w 8014260"/>
              <a:gd name="connsiteY15800" fmla="*/ 1901929 h 4925968"/>
              <a:gd name="connsiteX15801" fmla="*/ 7583655 w 8014260"/>
              <a:gd name="connsiteY15801" fmla="*/ 1901793 h 4925968"/>
              <a:gd name="connsiteX15802" fmla="*/ 7590162 w 8014260"/>
              <a:gd name="connsiteY15802" fmla="*/ 1903713 h 4925968"/>
              <a:gd name="connsiteX15803" fmla="*/ 7573771 w 8014260"/>
              <a:gd name="connsiteY15803" fmla="*/ 1921681 h 4925968"/>
              <a:gd name="connsiteX15804" fmla="*/ 7553952 w 8014260"/>
              <a:gd name="connsiteY15804" fmla="*/ 1925041 h 4925968"/>
              <a:gd name="connsiteX15805" fmla="*/ 7570617 w 8014260"/>
              <a:gd name="connsiteY15805" fmla="*/ 1906662 h 4925968"/>
              <a:gd name="connsiteX15806" fmla="*/ 7583655 w 8014260"/>
              <a:gd name="connsiteY15806" fmla="*/ 1901793 h 4925968"/>
              <a:gd name="connsiteX15807" fmla="*/ 5455061 w 8014260"/>
              <a:gd name="connsiteY15807" fmla="*/ 1900352 h 4925968"/>
              <a:gd name="connsiteX15808" fmla="*/ 5456638 w 8014260"/>
              <a:gd name="connsiteY15808" fmla="*/ 1900352 h 4925968"/>
              <a:gd name="connsiteX15809" fmla="*/ 5455335 w 8014260"/>
              <a:gd name="connsiteY15809" fmla="*/ 1901312 h 4925968"/>
              <a:gd name="connsiteX15810" fmla="*/ 5450946 w 8014260"/>
              <a:gd name="connsiteY15810" fmla="*/ 1902341 h 4925968"/>
              <a:gd name="connsiteX15811" fmla="*/ 5455061 w 8014260"/>
              <a:gd name="connsiteY15811" fmla="*/ 1900352 h 4925968"/>
              <a:gd name="connsiteX15812" fmla="*/ 5379142 w 8014260"/>
              <a:gd name="connsiteY15812" fmla="*/ 1898226 h 4925968"/>
              <a:gd name="connsiteX15813" fmla="*/ 5381062 w 8014260"/>
              <a:gd name="connsiteY15813" fmla="*/ 1898569 h 4925968"/>
              <a:gd name="connsiteX15814" fmla="*/ 5379485 w 8014260"/>
              <a:gd name="connsiteY15814" fmla="*/ 1900695 h 4925968"/>
              <a:gd name="connsiteX15815" fmla="*/ 5377839 w 8014260"/>
              <a:gd name="connsiteY15815" fmla="*/ 1900352 h 4925968"/>
              <a:gd name="connsiteX15816" fmla="*/ 5379142 w 8014260"/>
              <a:gd name="connsiteY15816" fmla="*/ 1898226 h 4925968"/>
              <a:gd name="connsiteX15817" fmla="*/ 6776186 w 8014260"/>
              <a:gd name="connsiteY15817" fmla="*/ 1897746 h 4925968"/>
              <a:gd name="connsiteX15818" fmla="*/ 6793536 w 8014260"/>
              <a:gd name="connsiteY15818" fmla="*/ 1897746 h 4925968"/>
              <a:gd name="connsiteX15819" fmla="*/ 6780575 w 8014260"/>
              <a:gd name="connsiteY15819" fmla="*/ 1914000 h 4925968"/>
              <a:gd name="connsiteX15820" fmla="*/ 6764321 w 8014260"/>
              <a:gd name="connsiteY15820" fmla="*/ 1912628 h 4925968"/>
              <a:gd name="connsiteX15821" fmla="*/ 6776186 w 8014260"/>
              <a:gd name="connsiteY15821" fmla="*/ 1897746 h 4925968"/>
              <a:gd name="connsiteX15822" fmla="*/ 4699651 w 8014260"/>
              <a:gd name="connsiteY15822" fmla="*/ 1897746 h 4925968"/>
              <a:gd name="connsiteX15823" fmla="*/ 4701640 w 8014260"/>
              <a:gd name="connsiteY15823" fmla="*/ 1898775 h 4925968"/>
              <a:gd name="connsiteX15824" fmla="*/ 4700131 w 8014260"/>
              <a:gd name="connsiteY15824" fmla="*/ 1900215 h 4925968"/>
              <a:gd name="connsiteX15825" fmla="*/ 4698417 w 8014260"/>
              <a:gd name="connsiteY15825" fmla="*/ 1899186 h 4925968"/>
              <a:gd name="connsiteX15826" fmla="*/ 4699651 w 8014260"/>
              <a:gd name="connsiteY15826" fmla="*/ 1897746 h 4925968"/>
              <a:gd name="connsiteX15827" fmla="*/ 6338851 w 8014260"/>
              <a:gd name="connsiteY15827" fmla="*/ 1896992 h 4925968"/>
              <a:gd name="connsiteX15828" fmla="*/ 6330690 w 8014260"/>
              <a:gd name="connsiteY15828" fmla="*/ 1902478 h 4925968"/>
              <a:gd name="connsiteX15829" fmla="*/ 6319168 w 8014260"/>
              <a:gd name="connsiteY15829" fmla="*/ 1905839 h 4925968"/>
              <a:gd name="connsiteX15830" fmla="*/ 6327604 w 8014260"/>
              <a:gd name="connsiteY15830" fmla="*/ 1900215 h 4925968"/>
              <a:gd name="connsiteX15831" fmla="*/ 6338851 w 8014260"/>
              <a:gd name="connsiteY15831" fmla="*/ 1896992 h 4925968"/>
              <a:gd name="connsiteX15832" fmla="*/ 7679727 w 8014260"/>
              <a:gd name="connsiteY15832" fmla="*/ 1896923 h 4925968"/>
              <a:gd name="connsiteX15833" fmla="*/ 7662377 w 8014260"/>
              <a:gd name="connsiteY15833" fmla="*/ 1918457 h 4925968"/>
              <a:gd name="connsiteX15834" fmla="*/ 7640911 w 8014260"/>
              <a:gd name="connsiteY15834" fmla="*/ 1934642 h 4925968"/>
              <a:gd name="connsiteX15835" fmla="*/ 7657988 w 8014260"/>
              <a:gd name="connsiteY15835" fmla="*/ 1912491 h 4925968"/>
              <a:gd name="connsiteX15836" fmla="*/ 7679727 w 8014260"/>
              <a:gd name="connsiteY15836" fmla="*/ 1896923 h 4925968"/>
              <a:gd name="connsiteX15837" fmla="*/ 6498436 w 8014260"/>
              <a:gd name="connsiteY15837" fmla="*/ 1896101 h 4925968"/>
              <a:gd name="connsiteX15838" fmla="*/ 6485543 w 8014260"/>
              <a:gd name="connsiteY15838" fmla="*/ 1908514 h 4925968"/>
              <a:gd name="connsiteX15839" fmla="*/ 6473747 w 8014260"/>
              <a:gd name="connsiteY15839" fmla="*/ 1908925 h 4925968"/>
              <a:gd name="connsiteX15840" fmla="*/ 6483691 w 8014260"/>
              <a:gd name="connsiteY15840" fmla="*/ 1898364 h 4925968"/>
              <a:gd name="connsiteX15841" fmla="*/ 6498436 w 8014260"/>
              <a:gd name="connsiteY15841" fmla="*/ 1896101 h 4925968"/>
              <a:gd name="connsiteX15842" fmla="*/ 1781642 w 8014260"/>
              <a:gd name="connsiteY15842" fmla="*/ 1896032 h 4925968"/>
              <a:gd name="connsiteX15843" fmla="*/ 1783082 w 8014260"/>
              <a:gd name="connsiteY15843" fmla="*/ 1898090 h 4925968"/>
              <a:gd name="connsiteX15844" fmla="*/ 1779173 w 8014260"/>
              <a:gd name="connsiteY15844" fmla="*/ 1901656 h 4925968"/>
              <a:gd name="connsiteX15845" fmla="*/ 1777527 w 8014260"/>
              <a:gd name="connsiteY15845" fmla="*/ 1899941 h 4925968"/>
              <a:gd name="connsiteX15846" fmla="*/ 1781642 w 8014260"/>
              <a:gd name="connsiteY15846" fmla="*/ 1896032 h 4925968"/>
              <a:gd name="connsiteX15847" fmla="*/ 5677671 w 8014260"/>
              <a:gd name="connsiteY15847" fmla="*/ 1895689 h 4925968"/>
              <a:gd name="connsiteX15848" fmla="*/ 5672527 w 8014260"/>
              <a:gd name="connsiteY15848" fmla="*/ 1901518 h 4925968"/>
              <a:gd name="connsiteX15849" fmla="*/ 5667178 w 8014260"/>
              <a:gd name="connsiteY15849" fmla="*/ 1901724 h 4925968"/>
              <a:gd name="connsiteX15850" fmla="*/ 5670607 w 8014260"/>
              <a:gd name="connsiteY15850" fmla="*/ 1896923 h 4925968"/>
              <a:gd name="connsiteX15851" fmla="*/ 5677671 w 8014260"/>
              <a:gd name="connsiteY15851" fmla="*/ 1895689 h 4925968"/>
              <a:gd name="connsiteX15852" fmla="*/ 7433499 w 8014260"/>
              <a:gd name="connsiteY15852" fmla="*/ 1892928 h 4925968"/>
              <a:gd name="connsiteX15853" fmla="*/ 7439903 w 8014260"/>
              <a:gd name="connsiteY15853" fmla="*/ 1899186 h 4925968"/>
              <a:gd name="connsiteX15854" fmla="*/ 7425433 w 8014260"/>
              <a:gd name="connsiteY15854" fmla="*/ 1915508 h 4925968"/>
              <a:gd name="connsiteX15855" fmla="*/ 7404859 w 8014260"/>
              <a:gd name="connsiteY15855" fmla="*/ 1908513 h 4925968"/>
              <a:gd name="connsiteX15856" fmla="*/ 7420975 w 8014260"/>
              <a:gd name="connsiteY15856" fmla="*/ 1892946 h 4925968"/>
              <a:gd name="connsiteX15857" fmla="*/ 7433499 w 8014260"/>
              <a:gd name="connsiteY15857" fmla="*/ 1892928 h 4925968"/>
              <a:gd name="connsiteX15858" fmla="*/ 4503033 w 8014260"/>
              <a:gd name="connsiteY15858" fmla="*/ 1892603 h 4925968"/>
              <a:gd name="connsiteX15859" fmla="*/ 4504679 w 8014260"/>
              <a:gd name="connsiteY15859" fmla="*/ 1894180 h 4925968"/>
              <a:gd name="connsiteX15860" fmla="*/ 4503445 w 8014260"/>
              <a:gd name="connsiteY15860" fmla="*/ 1895346 h 4925968"/>
              <a:gd name="connsiteX15861" fmla="*/ 4498850 w 8014260"/>
              <a:gd name="connsiteY15861" fmla="*/ 1893289 h 4925968"/>
              <a:gd name="connsiteX15862" fmla="*/ 4503033 w 8014260"/>
              <a:gd name="connsiteY15862" fmla="*/ 1892603 h 4925968"/>
              <a:gd name="connsiteX15863" fmla="*/ 5529470 w 8014260"/>
              <a:gd name="connsiteY15863" fmla="*/ 1892465 h 4925968"/>
              <a:gd name="connsiteX15864" fmla="*/ 5527755 w 8014260"/>
              <a:gd name="connsiteY15864" fmla="*/ 1895551 h 4925968"/>
              <a:gd name="connsiteX15865" fmla="*/ 5523983 w 8014260"/>
              <a:gd name="connsiteY15865" fmla="*/ 1896443 h 4925968"/>
              <a:gd name="connsiteX15866" fmla="*/ 5524532 w 8014260"/>
              <a:gd name="connsiteY15866" fmla="*/ 1893700 h 4925968"/>
              <a:gd name="connsiteX15867" fmla="*/ 5529470 w 8014260"/>
              <a:gd name="connsiteY15867" fmla="*/ 1892465 h 4925968"/>
              <a:gd name="connsiteX15868" fmla="*/ 7221767 w 8014260"/>
              <a:gd name="connsiteY15868" fmla="*/ 1891779 h 4925968"/>
              <a:gd name="connsiteX15869" fmla="*/ 7228677 w 8014260"/>
              <a:gd name="connsiteY15869" fmla="*/ 1898501 h 4925968"/>
              <a:gd name="connsiteX15870" fmla="*/ 7214893 w 8014260"/>
              <a:gd name="connsiteY15870" fmla="*/ 1915577 h 4925968"/>
              <a:gd name="connsiteX15871" fmla="*/ 7195415 w 8014260"/>
              <a:gd name="connsiteY15871" fmla="*/ 1909267 h 4925968"/>
              <a:gd name="connsiteX15872" fmla="*/ 7209406 w 8014260"/>
              <a:gd name="connsiteY15872" fmla="*/ 1892054 h 4925968"/>
              <a:gd name="connsiteX15873" fmla="*/ 7221767 w 8014260"/>
              <a:gd name="connsiteY15873" fmla="*/ 1891779 h 4925968"/>
              <a:gd name="connsiteX15874" fmla="*/ 6703834 w 8014260"/>
              <a:gd name="connsiteY15874" fmla="*/ 1891506 h 4925968"/>
              <a:gd name="connsiteX15875" fmla="*/ 6718579 w 8014260"/>
              <a:gd name="connsiteY15875" fmla="*/ 1892603 h 4925968"/>
              <a:gd name="connsiteX15876" fmla="*/ 6708772 w 8014260"/>
              <a:gd name="connsiteY15876" fmla="*/ 1907896 h 4925968"/>
              <a:gd name="connsiteX15877" fmla="*/ 6691353 w 8014260"/>
              <a:gd name="connsiteY15877" fmla="*/ 1908513 h 4925968"/>
              <a:gd name="connsiteX15878" fmla="*/ 6703834 w 8014260"/>
              <a:gd name="connsiteY15878" fmla="*/ 1891506 h 4925968"/>
              <a:gd name="connsiteX15879" fmla="*/ 5599696 w 8014260"/>
              <a:gd name="connsiteY15879" fmla="*/ 1890614 h 4925968"/>
              <a:gd name="connsiteX15880" fmla="*/ 5602645 w 8014260"/>
              <a:gd name="connsiteY15880" fmla="*/ 1891232 h 4925968"/>
              <a:gd name="connsiteX15881" fmla="*/ 5599353 w 8014260"/>
              <a:gd name="connsiteY15881" fmla="*/ 1894318 h 4925968"/>
              <a:gd name="connsiteX15882" fmla="*/ 5595238 w 8014260"/>
              <a:gd name="connsiteY15882" fmla="*/ 1893563 h 4925968"/>
              <a:gd name="connsiteX15883" fmla="*/ 5599696 w 8014260"/>
              <a:gd name="connsiteY15883" fmla="*/ 1890614 h 4925968"/>
              <a:gd name="connsiteX15884" fmla="*/ 6246063 w 8014260"/>
              <a:gd name="connsiteY15884" fmla="*/ 1890134 h 4925968"/>
              <a:gd name="connsiteX15885" fmla="*/ 6253469 w 8014260"/>
              <a:gd name="connsiteY15885" fmla="*/ 1893152 h 4925968"/>
              <a:gd name="connsiteX15886" fmla="*/ 6245651 w 8014260"/>
              <a:gd name="connsiteY15886" fmla="*/ 1899598 h 4925968"/>
              <a:gd name="connsiteX15887" fmla="*/ 6237902 w 8014260"/>
              <a:gd name="connsiteY15887" fmla="*/ 1898775 h 4925968"/>
              <a:gd name="connsiteX15888" fmla="*/ 6246063 w 8014260"/>
              <a:gd name="connsiteY15888" fmla="*/ 1890134 h 4925968"/>
              <a:gd name="connsiteX15889" fmla="*/ 6571131 w 8014260"/>
              <a:gd name="connsiteY15889" fmla="*/ 1889586 h 4925968"/>
              <a:gd name="connsiteX15890" fmla="*/ 6560913 w 8014260"/>
              <a:gd name="connsiteY15890" fmla="*/ 1901724 h 4925968"/>
              <a:gd name="connsiteX15891" fmla="*/ 6545688 w 8014260"/>
              <a:gd name="connsiteY15891" fmla="*/ 1903439 h 4925968"/>
              <a:gd name="connsiteX15892" fmla="*/ 6557278 w 8014260"/>
              <a:gd name="connsiteY15892" fmla="*/ 1889860 h 4925968"/>
              <a:gd name="connsiteX15893" fmla="*/ 6571131 w 8014260"/>
              <a:gd name="connsiteY15893" fmla="*/ 1889586 h 4925968"/>
              <a:gd name="connsiteX15894" fmla="*/ 2599115 w 8014260"/>
              <a:gd name="connsiteY15894" fmla="*/ 1888693 h 4925968"/>
              <a:gd name="connsiteX15895" fmla="*/ 2602544 w 8014260"/>
              <a:gd name="connsiteY15895" fmla="*/ 1898294 h 4925968"/>
              <a:gd name="connsiteX15896" fmla="*/ 2599663 w 8014260"/>
              <a:gd name="connsiteY15896" fmla="*/ 1906524 h 4925968"/>
              <a:gd name="connsiteX15897" fmla="*/ 2594794 w 8014260"/>
              <a:gd name="connsiteY15897" fmla="*/ 1893905 h 4925968"/>
              <a:gd name="connsiteX15898" fmla="*/ 2599115 w 8014260"/>
              <a:gd name="connsiteY15898" fmla="*/ 1888693 h 4925968"/>
              <a:gd name="connsiteX15899" fmla="*/ 6630178 w 8014260"/>
              <a:gd name="connsiteY15899" fmla="*/ 1888076 h 4925968"/>
              <a:gd name="connsiteX15900" fmla="*/ 6645129 w 8014260"/>
              <a:gd name="connsiteY15900" fmla="*/ 1888350 h 4925968"/>
              <a:gd name="connsiteX15901" fmla="*/ 6633128 w 8014260"/>
              <a:gd name="connsiteY15901" fmla="*/ 1904055 h 4925968"/>
              <a:gd name="connsiteX15902" fmla="*/ 6618451 w 8014260"/>
              <a:gd name="connsiteY15902" fmla="*/ 1903164 h 4925968"/>
              <a:gd name="connsiteX15903" fmla="*/ 6630178 w 8014260"/>
              <a:gd name="connsiteY15903" fmla="*/ 1888076 h 4925968"/>
              <a:gd name="connsiteX15904" fmla="*/ 7816202 w 8014260"/>
              <a:gd name="connsiteY15904" fmla="*/ 1887391 h 4925968"/>
              <a:gd name="connsiteX15905" fmla="*/ 7817916 w 8014260"/>
              <a:gd name="connsiteY15905" fmla="*/ 1892809 h 4925968"/>
              <a:gd name="connsiteX15906" fmla="*/ 7818259 w 8014260"/>
              <a:gd name="connsiteY15906" fmla="*/ 1892397 h 4925968"/>
              <a:gd name="connsiteX15907" fmla="*/ 7818808 w 8014260"/>
              <a:gd name="connsiteY15907" fmla="*/ 1894318 h 4925968"/>
              <a:gd name="connsiteX15908" fmla="*/ 7798028 w 8014260"/>
              <a:gd name="connsiteY15908" fmla="*/ 1934848 h 4925968"/>
              <a:gd name="connsiteX15909" fmla="*/ 7777934 w 8014260"/>
              <a:gd name="connsiteY15909" fmla="*/ 1953228 h 4925968"/>
              <a:gd name="connsiteX15910" fmla="*/ 7801937 w 8014260"/>
              <a:gd name="connsiteY15910" fmla="*/ 1901930 h 4925968"/>
              <a:gd name="connsiteX15911" fmla="*/ 7816202 w 8014260"/>
              <a:gd name="connsiteY15911" fmla="*/ 1887391 h 4925968"/>
              <a:gd name="connsiteX15912" fmla="*/ 6170693 w 8014260"/>
              <a:gd name="connsiteY15912" fmla="*/ 1885333 h 4925968"/>
              <a:gd name="connsiteX15913" fmla="*/ 6181529 w 8014260"/>
              <a:gd name="connsiteY15913" fmla="*/ 1885470 h 4925968"/>
              <a:gd name="connsiteX15914" fmla="*/ 6174259 w 8014260"/>
              <a:gd name="connsiteY15914" fmla="*/ 1892534 h 4925968"/>
              <a:gd name="connsiteX15915" fmla="*/ 6167196 w 8014260"/>
              <a:gd name="connsiteY15915" fmla="*/ 1891848 h 4925968"/>
              <a:gd name="connsiteX15916" fmla="*/ 6170693 w 8014260"/>
              <a:gd name="connsiteY15916" fmla="*/ 1885333 h 4925968"/>
              <a:gd name="connsiteX15917" fmla="*/ 6327192 w 8014260"/>
              <a:gd name="connsiteY15917" fmla="*/ 1883001 h 4925968"/>
              <a:gd name="connsiteX15918" fmla="*/ 6320609 w 8014260"/>
              <a:gd name="connsiteY15918" fmla="*/ 1886499 h 4925968"/>
              <a:gd name="connsiteX15919" fmla="*/ 6308950 w 8014260"/>
              <a:gd name="connsiteY15919" fmla="*/ 1890065 h 4925968"/>
              <a:gd name="connsiteX15920" fmla="*/ 6316699 w 8014260"/>
              <a:gd name="connsiteY15920" fmla="*/ 1886019 h 4925968"/>
              <a:gd name="connsiteX15921" fmla="*/ 6327192 w 8014260"/>
              <a:gd name="connsiteY15921" fmla="*/ 1883001 h 4925968"/>
              <a:gd name="connsiteX15922" fmla="*/ 2735932 w 8014260"/>
              <a:gd name="connsiteY15922" fmla="*/ 1882590 h 4925968"/>
              <a:gd name="connsiteX15923" fmla="*/ 2739292 w 8014260"/>
              <a:gd name="connsiteY15923" fmla="*/ 1896924 h 4925968"/>
              <a:gd name="connsiteX15924" fmla="*/ 2732023 w 8014260"/>
              <a:gd name="connsiteY15924" fmla="*/ 1895072 h 4925968"/>
              <a:gd name="connsiteX15925" fmla="*/ 2731474 w 8014260"/>
              <a:gd name="connsiteY15925" fmla="*/ 1884716 h 4925968"/>
              <a:gd name="connsiteX15926" fmla="*/ 2735932 w 8014260"/>
              <a:gd name="connsiteY15926" fmla="*/ 1882590 h 4925968"/>
              <a:gd name="connsiteX15927" fmla="*/ 7662650 w 8014260"/>
              <a:gd name="connsiteY15927" fmla="*/ 1879435 h 4925968"/>
              <a:gd name="connsiteX15928" fmla="*/ 7647357 w 8014260"/>
              <a:gd name="connsiteY15928" fmla="*/ 1895277 h 4925968"/>
              <a:gd name="connsiteX15929" fmla="*/ 7625206 w 8014260"/>
              <a:gd name="connsiteY15929" fmla="*/ 1905427 h 4925968"/>
              <a:gd name="connsiteX15930" fmla="*/ 7640636 w 8014260"/>
              <a:gd name="connsiteY15930" fmla="*/ 1888693 h 4925968"/>
              <a:gd name="connsiteX15931" fmla="*/ 7662650 w 8014260"/>
              <a:gd name="connsiteY15931" fmla="*/ 1879435 h 4925968"/>
              <a:gd name="connsiteX15932" fmla="*/ 6411477 w 8014260"/>
              <a:gd name="connsiteY15932" fmla="*/ 1877104 h 4925968"/>
              <a:gd name="connsiteX15933" fmla="*/ 6400230 w 8014260"/>
              <a:gd name="connsiteY15933" fmla="*/ 1884579 h 4925968"/>
              <a:gd name="connsiteX15934" fmla="*/ 6390972 w 8014260"/>
              <a:gd name="connsiteY15934" fmla="*/ 1886294 h 4925968"/>
              <a:gd name="connsiteX15935" fmla="*/ 6403659 w 8014260"/>
              <a:gd name="connsiteY15935" fmla="*/ 1878681 h 4925968"/>
              <a:gd name="connsiteX15936" fmla="*/ 6411477 w 8014260"/>
              <a:gd name="connsiteY15936" fmla="*/ 1877104 h 4925968"/>
              <a:gd name="connsiteX15937" fmla="*/ 6111577 w 8014260"/>
              <a:gd name="connsiteY15937" fmla="*/ 1872303 h 4925968"/>
              <a:gd name="connsiteX15938" fmla="*/ 6103073 w 8014260"/>
              <a:gd name="connsiteY15938" fmla="*/ 1880670 h 4925968"/>
              <a:gd name="connsiteX15939" fmla="*/ 6093815 w 8014260"/>
              <a:gd name="connsiteY15939" fmla="*/ 1880670 h 4925968"/>
              <a:gd name="connsiteX15940" fmla="*/ 6099027 w 8014260"/>
              <a:gd name="connsiteY15940" fmla="*/ 1874155 h 4925968"/>
              <a:gd name="connsiteX15941" fmla="*/ 6111577 w 8014260"/>
              <a:gd name="connsiteY15941" fmla="*/ 1872303 h 4925968"/>
              <a:gd name="connsiteX15942" fmla="*/ 4562561 w 8014260"/>
              <a:gd name="connsiteY15942" fmla="*/ 1871960 h 4925968"/>
              <a:gd name="connsiteX15943" fmla="*/ 4564413 w 8014260"/>
              <a:gd name="connsiteY15943" fmla="*/ 1873126 h 4925968"/>
              <a:gd name="connsiteX15944" fmla="*/ 4562835 w 8014260"/>
              <a:gd name="connsiteY15944" fmla="*/ 1874429 h 4925968"/>
              <a:gd name="connsiteX15945" fmla="*/ 4561189 w 8014260"/>
              <a:gd name="connsiteY15945" fmla="*/ 1873331 h 4925968"/>
              <a:gd name="connsiteX15946" fmla="*/ 4562561 w 8014260"/>
              <a:gd name="connsiteY15946" fmla="*/ 1871960 h 4925968"/>
              <a:gd name="connsiteX15947" fmla="*/ 4366353 w 8014260"/>
              <a:gd name="connsiteY15947" fmla="*/ 1870726 h 4925968"/>
              <a:gd name="connsiteX15948" fmla="*/ 4367862 w 8014260"/>
              <a:gd name="connsiteY15948" fmla="*/ 1872852 h 4925968"/>
              <a:gd name="connsiteX15949" fmla="*/ 4363816 w 8014260"/>
              <a:gd name="connsiteY15949" fmla="*/ 1873469 h 4925968"/>
              <a:gd name="connsiteX15950" fmla="*/ 4362101 w 8014260"/>
              <a:gd name="connsiteY15950" fmla="*/ 1871412 h 4925968"/>
              <a:gd name="connsiteX15951" fmla="*/ 4366353 w 8014260"/>
              <a:gd name="connsiteY15951" fmla="*/ 1870726 h 4925968"/>
              <a:gd name="connsiteX15952" fmla="*/ 6037442 w 8014260"/>
              <a:gd name="connsiteY15952" fmla="*/ 1870314 h 4925968"/>
              <a:gd name="connsiteX15953" fmla="*/ 6028733 w 8014260"/>
              <a:gd name="connsiteY15953" fmla="*/ 1876555 h 4925968"/>
              <a:gd name="connsiteX15954" fmla="*/ 6022012 w 8014260"/>
              <a:gd name="connsiteY15954" fmla="*/ 1875526 h 4925968"/>
              <a:gd name="connsiteX15955" fmla="*/ 6029144 w 8014260"/>
              <a:gd name="connsiteY15955" fmla="*/ 1870725 h 4925968"/>
              <a:gd name="connsiteX15956" fmla="*/ 6037442 w 8014260"/>
              <a:gd name="connsiteY15956" fmla="*/ 1870314 h 4925968"/>
              <a:gd name="connsiteX15957" fmla="*/ 5955077 w 8014260"/>
              <a:gd name="connsiteY15957" fmla="*/ 1870109 h 4925968"/>
              <a:gd name="connsiteX15958" fmla="*/ 5962416 w 8014260"/>
              <a:gd name="connsiteY15958" fmla="*/ 1872920 h 4925968"/>
              <a:gd name="connsiteX15959" fmla="*/ 5952883 w 8014260"/>
              <a:gd name="connsiteY15959" fmla="*/ 1879916 h 4925968"/>
              <a:gd name="connsiteX15960" fmla="*/ 5947808 w 8014260"/>
              <a:gd name="connsiteY15960" fmla="*/ 1877104 h 4925968"/>
              <a:gd name="connsiteX15961" fmla="*/ 5955077 w 8014260"/>
              <a:gd name="connsiteY15961" fmla="*/ 1870109 h 4925968"/>
              <a:gd name="connsiteX15962" fmla="*/ 7146535 w 8014260"/>
              <a:gd name="connsiteY15962" fmla="*/ 1869645 h 4925968"/>
              <a:gd name="connsiteX15963" fmla="*/ 7152758 w 8014260"/>
              <a:gd name="connsiteY15963" fmla="*/ 1875800 h 4925968"/>
              <a:gd name="connsiteX15964" fmla="*/ 7137190 w 8014260"/>
              <a:gd name="connsiteY15964" fmla="*/ 1892534 h 4925968"/>
              <a:gd name="connsiteX15965" fmla="*/ 7119772 w 8014260"/>
              <a:gd name="connsiteY15965" fmla="*/ 1885950 h 4925968"/>
              <a:gd name="connsiteX15966" fmla="*/ 7134036 w 8014260"/>
              <a:gd name="connsiteY15966" fmla="*/ 1870588 h 4925968"/>
              <a:gd name="connsiteX15967" fmla="*/ 7146535 w 8014260"/>
              <a:gd name="connsiteY15967" fmla="*/ 1869645 h 4925968"/>
              <a:gd name="connsiteX15968" fmla="*/ 2116723 w 8014260"/>
              <a:gd name="connsiteY15968" fmla="*/ 1864622 h 4925968"/>
              <a:gd name="connsiteX15969" fmla="*/ 2122689 w 8014260"/>
              <a:gd name="connsiteY15969" fmla="*/ 1867777 h 4925968"/>
              <a:gd name="connsiteX15970" fmla="*/ 2121249 w 8014260"/>
              <a:gd name="connsiteY15970" fmla="*/ 1879504 h 4925968"/>
              <a:gd name="connsiteX15971" fmla="*/ 2115900 w 8014260"/>
              <a:gd name="connsiteY15971" fmla="*/ 1873812 h 4925968"/>
              <a:gd name="connsiteX15972" fmla="*/ 2116723 w 8014260"/>
              <a:gd name="connsiteY15972" fmla="*/ 1864622 h 4925968"/>
              <a:gd name="connsiteX15973" fmla="*/ 3208654 w 8014260"/>
              <a:gd name="connsiteY15973" fmla="*/ 1863662 h 4925968"/>
              <a:gd name="connsiteX15974" fmla="*/ 3214209 w 8014260"/>
              <a:gd name="connsiteY15974" fmla="*/ 1871960 h 4925968"/>
              <a:gd name="connsiteX15975" fmla="*/ 3211672 w 8014260"/>
              <a:gd name="connsiteY15975" fmla="*/ 1883756 h 4925968"/>
              <a:gd name="connsiteX15976" fmla="*/ 3207694 w 8014260"/>
              <a:gd name="connsiteY15976" fmla="*/ 1876898 h 4925968"/>
              <a:gd name="connsiteX15977" fmla="*/ 3208654 w 8014260"/>
              <a:gd name="connsiteY15977" fmla="*/ 1863662 h 4925968"/>
              <a:gd name="connsiteX15978" fmla="*/ 6399133 w 8014260"/>
              <a:gd name="connsiteY15978" fmla="*/ 1861399 h 4925968"/>
              <a:gd name="connsiteX15979" fmla="*/ 6387474 w 8014260"/>
              <a:gd name="connsiteY15979" fmla="*/ 1867503 h 4925968"/>
              <a:gd name="connsiteX15980" fmla="*/ 6381028 w 8014260"/>
              <a:gd name="connsiteY15980" fmla="*/ 1868806 h 4925968"/>
              <a:gd name="connsiteX15981" fmla="*/ 6388709 w 8014260"/>
              <a:gd name="connsiteY15981" fmla="*/ 1864622 h 4925968"/>
              <a:gd name="connsiteX15982" fmla="*/ 6399133 w 8014260"/>
              <a:gd name="connsiteY15982" fmla="*/ 1861399 h 4925968"/>
              <a:gd name="connsiteX15983" fmla="*/ 7342244 w 8014260"/>
              <a:gd name="connsiteY15983" fmla="*/ 1860919 h 4925968"/>
              <a:gd name="connsiteX15984" fmla="*/ 7362339 w 8014260"/>
              <a:gd name="connsiteY15984" fmla="*/ 1869491 h 4925968"/>
              <a:gd name="connsiteX15985" fmla="*/ 7349514 w 8014260"/>
              <a:gd name="connsiteY15985" fmla="*/ 1885608 h 4925968"/>
              <a:gd name="connsiteX15986" fmla="*/ 7329145 w 8014260"/>
              <a:gd name="connsiteY15986" fmla="*/ 1876761 h 4925968"/>
              <a:gd name="connsiteX15987" fmla="*/ 7342244 w 8014260"/>
              <a:gd name="connsiteY15987" fmla="*/ 1860919 h 4925968"/>
              <a:gd name="connsiteX15988" fmla="*/ 6483967 w 8014260"/>
              <a:gd name="connsiteY15988" fmla="*/ 1857695 h 4925968"/>
              <a:gd name="connsiteX15989" fmla="*/ 6473542 w 8014260"/>
              <a:gd name="connsiteY15989" fmla="*/ 1865719 h 4925968"/>
              <a:gd name="connsiteX15990" fmla="*/ 6462501 w 8014260"/>
              <a:gd name="connsiteY15990" fmla="*/ 1868600 h 4925968"/>
              <a:gd name="connsiteX15991" fmla="*/ 6471485 w 8014260"/>
              <a:gd name="connsiteY15991" fmla="*/ 1860987 h 4925968"/>
              <a:gd name="connsiteX15992" fmla="*/ 6483967 w 8014260"/>
              <a:gd name="connsiteY15992" fmla="*/ 1857695 h 4925968"/>
              <a:gd name="connsiteX15993" fmla="*/ 1705724 w 8014260"/>
              <a:gd name="connsiteY15993" fmla="*/ 1854541 h 4925968"/>
              <a:gd name="connsiteX15994" fmla="*/ 1707507 w 8014260"/>
              <a:gd name="connsiteY15994" fmla="*/ 1855433 h 4925968"/>
              <a:gd name="connsiteX15995" fmla="*/ 1706067 w 8014260"/>
              <a:gd name="connsiteY15995" fmla="*/ 1860302 h 4925968"/>
              <a:gd name="connsiteX15996" fmla="*/ 1704489 w 8014260"/>
              <a:gd name="connsiteY15996" fmla="*/ 1859273 h 4925968"/>
              <a:gd name="connsiteX15997" fmla="*/ 1705724 w 8014260"/>
              <a:gd name="connsiteY15997" fmla="*/ 1854541 h 4925968"/>
              <a:gd name="connsiteX15998" fmla="*/ 7801182 w 8014260"/>
              <a:gd name="connsiteY15998" fmla="*/ 1854198 h 4925968"/>
              <a:gd name="connsiteX15999" fmla="*/ 7804885 w 8014260"/>
              <a:gd name="connsiteY15999" fmla="*/ 1860713 h 4925968"/>
              <a:gd name="connsiteX16000" fmla="*/ 7772173 w 8014260"/>
              <a:gd name="connsiteY16000" fmla="*/ 1911668 h 4925968"/>
              <a:gd name="connsiteX16001" fmla="*/ 7768744 w 8014260"/>
              <a:gd name="connsiteY16001" fmla="*/ 1905633 h 4925968"/>
              <a:gd name="connsiteX16002" fmla="*/ 7781842 w 8014260"/>
              <a:gd name="connsiteY16002" fmla="*/ 1880670 h 4925968"/>
              <a:gd name="connsiteX16003" fmla="*/ 7801182 w 8014260"/>
              <a:gd name="connsiteY16003" fmla="*/ 1854198 h 4925968"/>
              <a:gd name="connsiteX16004" fmla="*/ 7069957 w 8014260"/>
              <a:gd name="connsiteY16004" fmla="*/ 1851986 h 4925968"/>
              <a:gd name="connsiteX16005" fmla="*/ 7075881 w 8014260"/>
              <a:gd name="connsiteY16005" fmla="*/ 1857078 h 4925968"/>
              <a:gd name="connsiteX16006" fmla="*/ 7063399 w 8014260"/>
              <a:gd name="connsiteY16006" fmla="*/ 1872920 h 4925968"/>
              <a:gd name="connsiteX16007" fmla="*/ 7045020 w 8014260"/>
              <a:gd name="connsiteY16007" fmla="*/ 1870863 h 4925968"/>
              <a:gd name="connsiteX16008" fmla="*/ 7058942 w 8014260"/>
              <a:gd name="connsiteY16008" fmla="*/ 1853169 h 4925968"/>
              <a:gd name="connsiteX16009" fmla="*/ 7069957 w 8014260"/>
              <a:gd name="connsiteY16009" fmla="*/ 1851986 h 4925968"/>
              <a:gd name="connsiteX16010" fmla="*/ 7551277 w 8014260"/>
              <a:gd name="connsiteY16010" fmla="*/ 1850426 h 4925968"/>
              <a:gd name="connsiteX16011" fmla="*/ 7571645 w 8014260"/>
              <a:gd name="connsiteY16011" fmla="*/ 1850975 h 4925968"/>
              <a:gd name="connsiteX16012" fmla="*/ 7556764 w 8014260"/>
              <a:gd name="connsiteY16012" fmla="*/ 1865994 h 4925968"/>
              <a:gd name="connsiteX16013" fmla="*/ 7537355 w 8014260"/>
              <a:gd name="connsiteY16013" fmla="*/ 1864691 h 4925968"/>
              <a:gd name="connsiteX16014" fmla="*/ 7551277 w 8014260"/>
              <a:gd name="connsiteY16014" fmla="*/ 1850426 h 4925968"/>
              <a:gd name="connsiteX16015" fmla="*/ 4229193 w 8014260"/>
              <a:gd name="connsiteY16015" fmla="*/ 1849329 h 4925968"/>
              <a:gd name="connsiteX16016" fmla="*/ 4230770 w 8014260"/>
              <a:gd name="connsiteY16016" fmla="*/ 1851935 h 4925968"/>
              <a:gd name="connsiteX16017" fmla="*/ 4226724 w 8014260"/>
              <a:gd name="connsiteY16017" fmla="*/ 1852964 h 4925968"/>
              <a:gd name="connsiteX16018" fmla="*/ 4224941 w 8014260"/>
              <a:gd name="connsiteY16018" fmla="*/ 1850495 h 4925968"/>
              <a:gd name="connsiteX16019" fmla="*/ 4229193 w 8014260"/>
              <a:gd name="connsiteY16019" fmla="*/ 1849329 h 4925968"/>
              <a:gd name="connsiteX16020" fmla="*/ 7646535 w 8014260"/>
              <a:gd name="connsiteY16020" fmla="*/ 1848986 h 4925968"/>
              <a:gd name="connsiteX16021" fmla="*/ 7631858 w 8014260"/>
              <a:gd name="connsiteY16021" fmla="*/ 1862153 h 4925968"/>
              <a:gd name="connsiteX16022" fmla="*/ 7611628 w 8014260"/>
              <a:gd name="connsiteY16022" fmla="*/ 1864828 h 4925968"/>
              <a:gd name="connsiteX16023" fmla="*/ 7625000 w 8014260"/>
              <a:gd name="connsiteY16023" fmla="*/ 1852140 h 4925968"/>
              <a:gd name="connsiteX16024" fmla="*/ 7646535 w 8014260"/>
              <a:gd name="connsiteY16024" fmla="*/ 1848986 h 4925968"/>
              <a:gd name="connsiteX16025" fmla="*/ 5515206 w 8014260"/>
              <a:gd name="connsiteY16025" fmla="*/ 1847751 h 4925968"/>
              <a:gd name="connsiteX16026" fmla="*/ 5513765 w 8014260"/>
              <a:gd name="connsiteY16026" fmla="*/ 1850631 h 4925968"/>
              <a:gd name="connsiteX16027" fmla="*/ 5512051 w 8014260"/>
              <a:gd name="connsiteY16027" fmla="*/ 1850494 h 4925968"/>
              <a:gd name="connsiteX16028" fmla="*/ 5513217 w 8014260"/>
              <a:gd name="connsiteY16028" fmla="*/ 1847820 h 4925968"/>
              <a:gd name="connsiteX16029" fmla="*/ 5515206 w 8014260"/>
              <a:gd name="connsiteY16029" fmla="*/ 1847751 h 4925968"/>
              <a:gd name="connsiteX16030" fmla="*/ 5886360 w 8014260"/>
              <a:gd name="connsiteY16030" fmla="*/ 1845488 h 4925968"/>
              <a:gd name="connsiteX16031" fmla="*/ 5878337 w 8014260"/>
              <a:gd name="connsiteY16031" fmla="*/ 1853169 h 4925968"/>
              <a:gd name="connsiteX16032" fmla="*/ 5872233 w 8014260"/>
              <a:gd name="connsiteY16032" fmla="*/ 1852483 h 4925968"/>
              <a:gd name="connsiteX16033" fmla="*/ 5876142 w 8014260"/>
              <a:gd name="connsiteY16033" fmla="*/ 1845557 h 4925968"/>
              <a:gd name="connsiteX16034" fmla="*/ 5886360 w 8014260"/>
              <a:gd name="connsiteY16034" fmla="*/ 1845488 h 4925968"/>
              <a:gd name="connsiteX16035" fmla="*/ 7747965 w 8014260"/>
              <a:gd name="connsiteY16035" fmla="*/ 1845214 h 4925968"/>
              <a:gd name="connsiteX16036" fmla="*/ 7733495 w 8014260"/>
              <a:gd name="connsiteY16036" fmla="*/ 1859821 h 4925968"/>
              <a:gd name="connsiteX16037" fmla="*/ 7711137 w 8014260"/>
              <a:gd name="connsiteY16037" fmla="*/ 1878544 h 4925968"/>
              <a:gd name="connsiteX16038" fmla="*/ 7728762 w 8014260"/>
              <a:gd name="connsiteY16038" fmla="*/ 1859753 h 4925968"/>
              <a:gd name="connsiteX16039" fmla="*/ 7747965 w 8014260"/>
              <a:gd name="connsiteY16039" fmla="*/ 1845214 h 4925968"/>
              <a:gd name="connsiteX16040" fmla="*/ 7733288 w 8014260"/>
              <a:gd name="connsiteY16040" fmla="*/ 1844871 h 4925968"/>
              <a:gd name="connsiteX16041" fmla="*/ 7719983 w 8014260"/>
              <a:gd name="connsiteY16041" fmla="*/ 1856050 h 4925968"/>
              <a:gd name="connsiteX16042" fmla="*/ 7697763 w 8014260"/>
              <a:gd name="connsiteY16042" fmla="*/ 1869148 h 4925968"/>
              <a:gd name="connsiteX16043" fmla="*/ 7714497 w 8014260"/>
              <a:gd name="connsiteY16043" fmla="*/ 1854335 h 4925968"/>
              <a:gd name="connsiteX16044" fmla="*/ 7733288 w 8014260"/>
              <a:gd name="connsiteY16044" fmla="*/ 1844871 h 4925968"/>
              <a:gd name="connsiteX16045" fmla="*/ 5590780 w 8014260"/>
              <a:gd name="connsiteY16045" fmla="*/ 1841854 h 4925968"/>
              <a:gd name="connsiteX16046" fmla="*/ 5586871 w 8014260"/>
              <a:gd name="connsiteY16046" fmla="*/ 1844391 h 4925968"/>
              <a:gd name="connsiteX16047" fmla="*/ 5584951 w 8014260"/>
              <a:gd name="connsiteY16047" fmla="*/ 1844803 h 4925968"/>
              <a:gd name="connsiteX16048" fmla="*/ 5589066 w 8014260"/>
              <a:gd name="connsiteY16048" fmla="*/ 1842128 h 4925968"/>
              <a:gd name="connsiteX16049" fmla="*/ 5590780 w 8014260"/>
              <a:gd name="connsiteY16049" fmla="*/ 1841854 h 4925968"/>
              <a:gd name="connsiteX16050" fmla="*/ 7762297 w 8014260"/>
              <a:gd name="connsiteY16050" fmla="*/ 1840893 h 4925968"/>
              <a:gd name="connsiteX16051" fmla="*/ 7748993 w 8014260"/>
              <a:gd name="connsiteY16051" fmla="*/ 1857284 h 4925968"/>
              <a:gd name="connsiteX16052" fmla="*/ 7724784 w 8014260"/>
              <a:gd name="connsiteY16052" fmla="*/ 1883070 h 4925968"/>
              <a:gd name="connsiteX16053" fmla="*/ 7744261 w 8014260"/>
              <a:gd name="connsiteY16053" fmla="*/ 1857969 h 4925968"/>
              <a:gd name="connsiteX16054" fmla="*/ 7762297 w 8014260"/>
              <a:gd name="connsiteY16054" fmla="*/ 1840893 h 4925968"/>
              <a:gd name="connsiteX16055" fmla="*/ 4424920 w 8014260"/>
              <a:gd name="connsiteY16055" fmla="*/ 1840550 h 4925968"/>
              <a:gd name="connsiteX16056" fmla="*/ 4426841 w 8014260"/>
              <a:gd name="connsiteY16056" fmla="*/ 1841510 h 4925968"/>
              <a:gd name="connsiteX16057" fmla="*/ 4425195 w 8014260"/>
              <a:gd name="connsiteY16057" fmla="*/ 1842265 h 4925968"/>
              <a:gd name="connsiteX16058" fmla="*/ 4423549 w 8014260"/>
              <a:gd name="connsiteY16058" fmla="*/ 1841304 h 4925968"/>
              <a:gd name="connsiteX16059" fmla="*/ 4424920 w 8014260"/>
              <a:gd name="connsiteY16059" fmla="*/ 1840550 h 4925968"/>
              <a:gd name="connsiteX16060" fmla="*/ 6983708 w 8014260"/>
              <a:gd name="connsiteY16060" fmla="*/ 1839933 h 4925968"/>
              <a:gd name="connsiteX16061" fmla="*/ 7000716 w 8014260"/>
              <a:gd name="connsiteY16061" fmla="*/ 1842471 h 4925968"/>
              <a:gd name="connsiteX16062" fmla="*/ 6988783 w 8014260"/>
              <a:gd name="connsiteY16062" fmla="*/ 1858793 h 4925968"/>
              <a:gd name="connsiteX16063" fmla="*/ 6971021 w 8014260"/>
              <a:gd name="connsiteY16063" fmla="*/ 1857558 h 4925968"/>
              <a:gd name="connsiteX16064" fmla="*/ 6983708 w 8014260"/>
              <a:gd name="connsiteY16064" fmla="*/ 1839933 h 4925968"/>
              <a:gd name="connsiteX16065" fmla="*/ 7788975 w 8014260"/>
              <a:gd name="connsiteY16065" fmla="*/ 1839865 h 4925968"/>
              <a:gd name="connsiteX16066" fmla="*/ 7790141 w 8014260"/>
              <a:gd name="connsiteY16066" fmla="*/ 1840414 h 4925968"/>
              <a:gd name="connsiteX16067" fmla="*/ 7780813 w 8014260"/>
              <a:gd name="connsiteY16067" fmla="*/ 1858107 h 4925968"/>
              <a:gd name="connsiteX16068" fmla="*/ 7755233 w 8014260"/>
              <a:gd name="connsiteY16068" fmla="*/ 1894523 h 4925968"/>
              <a:gd name="connsiteX16069" fmla="*/ 7759622 w 8014260"/>
              <a:gd name="connsiteY16069" fmla="*/ 1879778 h 4925968"/>
              <a:gd name="connsiteX16070" fmla="*/ 7775190 w 8014260"/>
              <a:gd name="connsiteY16070" fmla="*/ 1855844 h 4925968"/>
              <a:gd name="connsiteX16071" fmla="*/ 7788975 w 8014260"/>
              <a:gd name="connsiteY16071" fmla="*/ 1839865 h 4925968"/>
              <a:gd name="connsiteX16072" fmla="*/ 6557073 w 8014260"/>
              <a:gd name="connsiteY16072" fmla="*/ 1839796 h 4925968"/>
              <a:gd name="connsiteX16073" fmla="*/ 6547609 w 8014260"/>
              <a:gd name="connsiteY16073" fmla="*/ 1848780 h 4925968"/>
              <a:gd name="connsiteX16074" fmla="*/ 6533550 w 8014260"/>
              <a:gd name="connsiteY16074" fmla="*/ 1852552 h 4925968"/>
              <a:gd name="connsiteX16075" fmla="*/ 6543151 w 8014260"/>
              <a:gd name="connsiteY16075" fmla="*/ 1843705 h 4925968"/>
              <a:gd name="connsiteX16076" fmla="*/ 6557073 w 8014260"/>
              <a:gd name="connsiteY16076" fmla="*/ 1839796 h 4925968"/>
              <a:gd name="connsiteX16077" fmla="*/ 6471348 w 8014260"/>
              <a:gd name="connsiteY16077" fmla="*/ 1838356 h 4925968"/>
              <a:gd name="connsiteX16078" fmla="*/ 6463118 w 8014260"/>
              <a:gd name="connsiteY16078" fmla="*/ 1843431 h 4925968"/>
              <a:gd name="connsiteX16079" fmla="*/ 6451665 w 8014260"/>
              <a:gd name="connsiteY16079" fmla="*/ 1847271 h 4925968"/>
              <a:gd name="connsiteX16080" fmla="*/ 6460169 w 8014260"/>
              <a:gd name="connsiteY16080" fmla="*/ 1842059 h 4925968"/>
              <a:gd name="connsiteX16081" fmla="*/ 6471348 w 8014260"/>
              <a:gd name="connsiteY16081" fmla="*/ 1838356 h 4925968"/>
              <a:gd name="connsiteX16082" fmla="*/ 7776151 w 8014260"/>
              <a:gd name="connsiteY16082" fmla="*/ 1837258 h 4925968"/>
              <a:gd name="connsiteX16083" fmla="*/ 7761338 w 8014260"/>
              <a:gd name="connsiteY16083" fmla="*/ 1859410 h 4925968"/>
              <a:gd name="connsiteX16084" fmla="*/ 7738569 w 8014260"/>
              <a:gd name="connsiteY16084" fmla="*/ 1887253 h 4925968"/>
              <a:gd name="connsiteX16085" fmla="*/ 7767235 w 8014260"/>
              <a:gd name="connsiteY16085" fmla="*/ 1846037 h 4925968"/>
              <a:gd name="connsiteX16086" fmla="*/ 7773888 w 8014260"/>
              <a:gd name="connsiteY16086" fmla="*/ 1838904 h 4925968"/>
              <a:gd name="connsiteX16087" fmla="*/ 7776151 w 8014260"/>
              <a:gd name="connsiteY16087" fmla="*/ 1837258 h 4925968"/>
              <a:gd name="connsiteX16088" fmla="*/ 6378834 w 8014260"/>
              <a:gd name="connsiteY16088" fmla="*/ 1835201 h 4925968"/>
              <a:gd name="connsiteX16089" fmla="*/ 6389875 w 8014260"/>
              <a:gd name="connsiteY16089" fmla="*/ 1835476 h 4925968"/>
              <a:gd name="connsiteX16090" fmla="*/ 6378628 w 8014260"/>
              <a:gd name="connsiteY16090" fmla="*/ 1844048 h 4925968"/>
              <a:gd name="connsiteX16091" fmla="*/ 6370741 w 8014260"/>
              <a:gd name="connsiteY16091" fmla="*/ 1842814 h 4925968"/>
              <a:gd name="connsiteX16092" fmla="*/ 6378834 w 8014260"/>
              <a:gd name="connsiteY16092" fmla="*/ 1835201 h 4925968"/>
              <a:gd name="connsiteX16093" fmla="*/ 7718543 w 8014260"/>
              <a:gd name="connsiteY16093" fmla="*/ 1834995 h 4925968"/>
              <a:gd name="connsiteX16094" fmla="*/ 7705101 w 8014260"/>
              <a:gd name="connsiteY16094" fmla="*/ 1844185 h 4925968"/>
              <a:gd name="connsiteX16095" fmla="*/ 7684184 w 8014260"/>
              <a:gd name="connsiteY16095" fmla="*/ 1850700 h 4925968"/>
              <a:gd name="connsiteX16096" fmla="*/ 7700027 w 8014260"/>
              <a:gd name="connsiteY16096" fmla="*/ 1839110 h 4925968"/>
              <a:gd name="connsiteX16097" fmla="*/ 7718543 w 8014260"/>
              <a:gd name="connsiteY16097" fmla="*/ 1834995 h 4925968"/>
              <a:gd name="connsiteX16098" fmla="*/ 1912973 w 8014260"/>
              <a:gd name="connsiteY16098" fmla="*/ 1834310 h 4925968"/>
              <a:gd name="connsiteX16099" fmla="*/ 1914413 w 8014260"/>
              <a:gd name="connsiteY16099" fmla="*/ 1836641 h 4925968"/>
              <a:gd name="connsiteX16100" fmla="*/ 1910503 w 8014260"/>
              <a:gd name="connsiteY16100" fmla="*/ 1840276 h 4925968"/>
              <a:gd name="connsiteX16101" fmla="*/ 1908857 w 8014260"/>
              <a:gd name="connsiteY16101" fmla="*/ 1838287 h 4925968"/>
              <a:gd name="connsiteX16102" fmla="*/ 1912973 w 8014260"/>
              <a:gd name="connsiteY16102" fmla="*/ 1834310 h 4925968"/>
              <a:gd name="connsiteX16103" fmla="*/ 7477142 w 8014260"/>
              <a:gd name="connsiteY16103" fmla="*/ 1832115 h 4925968"/>
              <a:gd name="connsiteX16104" fmla="*/ 7496002 w 8014260"/>
              <a:gd name="connsiteY16104" fmla="*/ 1838356 h 4925968"/>
              <a:gd name="connsiteX16105" fmla="*/ 7481600 w 8014260"/>
              <a:gd name="connsiteY16105" fmla="*/ 1853169 h 4925968"/>
              <a:gd name="connsiteX16106" fmla="*/ 7462534 w 8014260"/>
              <a:gd name="connsiteY16106" fmla="*/ 1847065 h 4925968"/>
              <a:gd name="connsiteX16107" fmla="*/ 7477142 w 8014260"/>
              <a:gd name="connsiteY16107" fmla="*/ 1832115 h 4925968"/>
              <a:gd name="connsiteX16108" fmla="*/ 6907996 w 8014260"/>
              <a:gd name="connsiteY16108" fmla="*/ 1830744 h 4925968"/>
              <a:gd name="connsiteX16109" fmla="*/ 6925484 w 8014260"/>
              <a:gd name="connsiteY16109" fmla="*/ 1831498 h 4925968"/>
              <a:gd name="connsiteX16110" fmla="*/ 6912797 w 8014260"/>
              <a:gd name="connsiteY16110" fmla="*/ 1847820 h 4925968"/>
              <a:gd name="connsiteX16111" fmla="*/ 6896886 w 8014260"/>
              <a:gd name="connsiteY16111" fmla="*/ 1847272 h 4925968"/>
              <a:gd name="connsiteX16112" fmla="*/ 6907996 w 8014260"/>
              <a:gd name="connsiteY16112" fmla="*/ 1830744 h 4925968"/>
              <a:gd name="connsiteX16113" fmla="*/ 4092307 w 8014260"/>
              <a:gd name="connsiteY16113" fmla="*/ 1829578 h 4925968"/>
              <a:gd name="connsiteX16114" fmla="*/ 4093816 w 8014260"/>
              <a:gd name="connsiteY16114" fmla="*/ 1832664 h 4925968"/>
              <a:gd name="connsiteX16115" fmla="*/ 4089838 w 8014260"/>
              <a:gd name="connsiteY16115" fmla="*/ 1834104 h 4925968"/>
              <a:gd name="connsiteX16116" fmla="*/ 4088055 w 8014260"/>
              <a:gd name="connsiteY16116" fmla="*/ 1831224 h 4925968"/>
              <a:gd name="connsiteX16117" fmla="*/ 4092307 w 8014260"/>
              <a:gd name="connsiteY16117" fmla="*/ 1829578 h 4925968"/>
              <a:gd name="connsiteX16118" fmla="*/ 6462637 w 8014260"/>
              <a:gd name="connsiteY16118" fmla="*/ 1828892 h 4925968"/>
              <a:gd name="connsiteX16119" fmla="*/ 6452076 w 8014260"/>
              <a:gd name="connsiteY16119" fmla="*/ 1833898 h 4925968"/>
              <a:gd name="connsiteX16120" fmla="*/ 6441995 w 8014260"/>
              <a:gd name="connsiteY16120" fmla="*/ 1837122 h 4925968"/>
              <a:gd name="connsiteX16121" fmla="*/ 6450842 w 8014260"/>
              <a:gd name="connsiteY16121" fmla="*/ 1832390 h 4925968"/>
              <a:gd name="connsiteX16122" fmla="*/ 6462637 w 8014260"/>
              <a:gd name="connsiteY16122" fmla="*/ 1828892 h 4925968"/>
              <a:gd name="connsiteX16123" fmla="*/ 6630316 w 8014260"/>
              <a:gd name="connsiteY16123" fmla="*/ 1826354 h 4925968"/>
              <a:gd name="connsiteX16124" fmla="*/ 6617423 w 8014260"/>
              <a:gd name="connsiteY16124" fmla="*/ 1838219 h 4925968"/>
              <a:gd name="connsiteX16125" fmla="*/ 6605627 w 8014260"/>
              <a:gd name="connsiteY16125" fmla="*/ 1839042 h 4925968"/>
              <a:gd name="connsiteX16126" fmla="*/ 6615640 w 8014260"/>
              <a:gd name="connsiteY16126" fmla="*/ 1828960 h 4925968"/>
              <a:gd name="connsiteX16127" fmla="*/ 6630316 w 8014260"/>
              <a:gd name="connsiteY16127" fmla="*/ 1826354 h 4925968"/>
              <a:gd name="connsiteX16128" fmla="*/ 5804750 w 8014260"/>
              <a:gd name="connsiteY16128" fmla="*/ 1824983 h 4925968"/>
              <a:gd name="connsiteX16129" fmla="*/ 5808728 w 8014260"/>
              <a:gd name="connsiteY16129" fmla="*/ 1828069 h 4925968"/>
              <a:gd name="connsiteX16130" fmla="*/ 5804064 w 8014260"/>
              <a:gd name="connsiteY16130" fmla="*/ 1833693 h 4925968"/>
              <a:gd name="connsiteX16131" fmla="*/ 5800155 w 8014260"/>
              <a:gd name="connsiteY16131" fmla="*/ 1831909 h 4925968"/>
              <a:gd name="connsiteX16132" fmla="*/ 5804750 w 8014260"/>
              <a:gd name="connsiteY16132" fmla="*/ 1824983 h 4925968"/>
              <a:gd name="connsiteX16133" fmla="*/ 5663818 w 8014260"/>
              <a:gd name="connsiteY16133" fmla="*/ 1824709 h 4925968"/>
              <a:gd name="connsiteX16134" fmla="*/ 5660869 w 8014260"/>
              <a:gd name="connsiteY16134" fmla="*/ 1828755 h 4925968"/>
              <a:gd name="connsiteX16135" fmla="*/ 5657302 w 8014260"/>
              <a:gd name="connsiteY16135" fmla="*/ 1829715 h 4925968"/>
              <a:gd name="connsiteX16136" fmla="*/ 5658811 w 8014260"/>
              <a:gd name="connsiteY16136" fmla="*/ 1826355 h 4925968"/>
              <a:gd name="connsiteX16137" fmla="*/ 5663818 w 8014260"/>
              <a:gd name="connsiteY16137" fmla="*/ 1824709 h 4925968"/>
              <a:gd name="connsiteX16138" fmla="*/ 7278260 w 8014260"/>
              <a:gd name="connsiteY16138" fmla="*/ 1824357 h 4925968"/>
              <a:gd name="connsiteX16139" fmla="*/ 7285461 w 8014260"/>
              <a:gd name="connsiteY16139" fmla="*/ 1830744 h 4925968"/>
              <a:gd name="connsiteX16140" fmla="*/ 7271539 w 8014260"/>
              <a:gd name="connsiteY16140" fmla="*/ 1847889 h 4925968"/>
              <a:gd name="connsiteX16141" fmla="*/ 7252885 w 8014260"/>
              <a:gd name="connsiteY16141" fmla="*/ 1840962 h 4925968"/>
              <a:gd name="connsiteX16142" fmla="*/ 7265504 w 8014260"/>
              <a:gd name="connsiteY16142" fmla="*/ 1825326 h 4925968"/>
              <a:gd name="connsiteX16143" fmla="*/ 7278260 w 8014260"/>
              <a:gd name="connsiteY16143" fmla="*/ 1824357 h 4925968"/>
              <a:gd name="connsiteX16144" fmla="*/ 6317934 w 8014260"/>
              <a:gd name="connsiteY16144" fmla="*/ 1823886 h 4925968"/>
              <a:gd name="connsiteX16145" fmla="*/ 6306138 w 8014260"/>
              <a:gd name="connsiteY16145" fmla="*/ 1834173 h 4925968"/>
              <a:gd name="connsiteX16146" fmla="*/ 6299966 w 8014260"/>
              <a:gd name="connsiteY16146" fmla="*/ 1832253 h 4925968"/>
              <a:gd name="connsiteX16147" fmla="*/ 6305041 w 8014260"/>
              <a:gd name="connsiteY16147" fmla="*/ 1825120 h 4925968"/>
              <a:gd name="connsiteX16148" fmla="*/ 6317934 w 8014260"/>
              <a:gd name="connsiteY16148" fmla="*/ 1823886 h 4925968"/>
              <a:gd name="connsiteX16149" fmla="*/ 5735827 w 8014260"/>
              <a:gd name="connsiteY16149" fmla="*/ 1819634 h 4925968"/>
              <a:gd name="connsiteX16150" fmla="*/ 5731095 w 8014260"/>
              <a:gd name="connsiteY16150" fmla="*/ 1824778 h 4925968"/>
              <a:gd name="connsiteX16151" fmla="*/ 5728694 w 8014260"/>
              <a:gd name="connsiteY16151" fmla="*/ 1823680 h 4925968"/>
              <a:gd name="connsiteX16152" fmla="*/ 5732192 w 8014260"/>
              <a:gd name="connsiteY16152" fmla="*/ 1819977 h 4925968"/>
              <a:gd name="connsiteX16153" fmla="*/ 5735827 w 8014260"/>
              <a:gd name="connsiteY16153" fmla="*/ 1819634 h 4925968"/>
              <a:gd name="connsiteX16154" fmla="*/ 6846009 w 8014260"/>
              <a:gd name="connsiteY16154" fmla="*/ 1819111 h 4925968"/>
              <a:gd name="connsiteX16155" fmla="*/ 6850732 w 8014260"/>
              <a:gd name="connsiteY16155" fmla="*/ 1824366 h 4925968"/>
              <a:gd name="connsiteX16156" fmla="*/ 6838250 w 8014260"/>
              <a:gd name="connsiteY16156" fmla="*/ 1839591 h 4925968"/>
              <a:gd name="connsiteX16157" fmla="*/ 6823231 w 8014260"/>
              <a:gd name="connsiteY16157" fmla="*/ 1838082 h 4925968"/>
              <a:gd name="connsiteX16158" fmla="*/ 6835576 w 8014260"/>
              <a:gd name="connsiteY16158" fmla="*/ 1821005 h 4925968"/>
              <a:gd name="connsiteX16159" fmla="*/ 6846009 w 8014260"/>
              <a:gd name="connsiteY16159" fmla="*/ 1819111 h 4925968"/>
              <a:gd name="connsiteX16160" fmla="*/ 2249152 w 8014260"/>
              <a:gd name="connsiteY16160" fmla="*/ 1818262 h 4925968"/>
              <a:gd name="connsiteX16161" fmla="*/ 2255118 w 8014260"/>
              <a:gd name="connsiteY16161" fmla="*/ 1821554 h 4925968"/>
              <a:gd name="connsiteX16162" fmla="*/ 2253609 w 8014260"/>
              <a:gd name="connsiteY16162" fmla="*/ 1833007 h 4925968"/>
              <a:gd name="connsiteX16163" fmla="*/ 2248260 w 8014260"/>
              <a:gd name="connsiteY16163" fmla="*/ 1827246 h 4925968"/>
              <a:gd name="connsiteX16164" fmla="*/ 2249152 w 8014260"/>
              <a:gd name="connsiteY16164" fmla="*/ 1818262 h 4925968"/>
              <a:gd name="connsiteX16165" fmla="*/ 6702805 w 8014260"/>
              <a:gd name="connsiteY16165" fmla="*/ 1817644 h 4925968"/>
              <a:gd name="connsiteX16166" fmla="*/ 6691832 w 8014260"/>
              <a:gd name="connsiteY16166" fmla="*/ 1830537 h 4925968"/>
              <a:gd name="connsiteX16167" fmla="*/ 6677841 w 8014260"/>
              <a:gd name="connsiteY16167" fmla="*/ 1832458 h 4925968"/>
              <a:gd name="connsiteX16168" fmla="*/ 6687580 w 8014260"/>
              <a:gd name="connsiteY16168" fmla="*/ 1819839 h 4925968"/>
              <a:gd name="connsiteX16169" fmla="*/ 6702805 w 8014260"/>
              <a:gd name="connsiteY16169" fmla="*/ 1817644 h 4925968"/>
              <a:gd name="connsiteX16170" fmla="*/ 3068682 w 8014260"/>
              <a:gd name="connsiteY16170" fmla="*/ 1817165 h 4925968"/>
              <a:gd name="connsiteX16171" fmla="*/ 3074169 w 8014260"/>
              <a:gd name="connsiteY16171" fmla="*/ 1825189 h 4925968"/>
              <a:gd name="connsiteX16172" fmla="*/ 3071563 w 8014260"/>
              <a:gd name="connsiteY16172" fmla="*/ 1836230 h 4925968"/>
              <a:gd name="connsiteX16173" fmla="*/ 3067654 w 8014260"/>
              <a:gd name="connsiteY16173" fmla="*/ 1829578 h 4925968"/>
              <a:gd name="connsiteX16174" fmla="*/ 3068682 w 8014260"/>
              <a:gd name="connsiteY16174" fmla="*/ 1817165 h 4925968"/>
              <a:gd name="connsiteX16175" fmla="*/ 6762812 w 8014260"/>
              <a:gd name="connsiteY16175" fmla="*/ 1815861 h 4925968"/>
              <a:gd name="connsiteX16176" fmla="*/ 6776871 w 8014260"/>
              <a:gd name="connsiteY16176" fmla="*/ 1817027 h 4925968"/>
              <a:gd name="connsiteX16177" fmla="*/ 6764115 w 8014260"/>
              <a:gd name="connsiteY16177" fmla="*/ 1832046 h 4925968"/>
              <a:gd name="connsiteX16178" fmla="*/ 6750262 w 8014260"/>
              <a:gd name="connsiteY16178" fmla="*/ 1830263 h 4925968"/>
              <a:gd name="connsiteX16179" fmla="*/ 6762812 w 8014260"/>
              <a:gd name="connsiteY16179" fmla="*/ 1815861 h 4925968"/>
              <a:gd name="connsiteX16180" fmla="*/ 6544110 w 8014260"/>
              <a:gd name="connsiteY16180" fmla="*/ 1815587 h 4925968"/>
              <a:gd name="connsiteX16181" fmla="*/ 6534372 w 8014260"/>
              <a:gd name="connsiteY16181" fmla="*/ 1821348 h 4925968"/>
              <a:gd name="connsiteX16182" fmla="*/ 6523194 w 8014260"/>
              <a:gd name="connsiteY16182" fmla="*/ 1824503 h 4925968"/>
              <a:gd name="connsiteX16183" fmla="*/ 6534029 w 8014260"/>
              <a:gd name="connsiteY16183" fmla="*/ 1818125 h 4925968"/>
              <a:gd name="connsiteX16184" fmla="*/ 6544110 w 8014260"/>
              <a:gd name="connsiteY16184" fmla="*/ 1815587 h 4925968"/>
              <a:gd name="connsiteX16185" fmla="*/ 3954873 w 8014260"/>
              <a:gd name="connsiteY16185" fmla="*/ 1812021 h 4925968"/>
              <a:gd name="connsiteX16186" fmla="*/ 3956588 w 8014260"/>
              <a:gd name="connsiteY16186" fmla="*/ 1815313 h 4925968"/>
              <a:gd name="connsiteX16187" fmla="*/ 3955422 w 8014260"/>
              <a:gd name="connsiteY16187" fmla="*/ 1818262 h 4925968"/>
              <a:gd name="connsiteX16188" fmla="*/ 3950827 w 8014260"/>
              <a:gd name="connsiteY16188" fmla="*/ 1814627 h 4925968"/>
              <a:gd name="connsiteX16189" fmla="*/ 3954873 w 8014260"/>
              <a:gd name="connsiteY16189" fmla="*/ 1812021 h 4925968"/>
              <a:gd name="connsiteX16190" fmla="*/ 7684597 w 8014260"/>
              <a:gd name="connsiteY16190" fmla="*/ 1810444 h 4925968"/>
              <a:gd name="connsiteX16191" fmla="*/ 7703044 w 8014260"/>
              <a:gd name="connsiteY16191" fmla="*/ 1810787 h 4925968"/>
              <a:gd name="connsiteX16192" fmla="*/ 7690289 w 8014260"/>
              <a:gd name="connsiteY16192" fmla="*/ 1818948 h 4925968"/>
              <a:gd name="connsiteX16193" fmla="*/ 7669577 w 8014260"/>
              <a:gd name="connsiteY16193" fmla="*/ 1819565 h 4925968"/>
              <a:gd name="connsiteX16194" fmla="*/ 7684597 w 8014260"/>
              <a:gd name="connsiteY16194" fmla="*/ 1810444 h 4925968"/>
              <a:gd name="connsiteX16195" fmla="*/ 6170625 w 8014260"/>
              <a:gd name="connsiteY16195" fmla="*/ 1809964 h 4925968"/>
              <a:gd name="connsiteX16196" fmla="*/ 6163972 w 8014260"/>
              <a:gd name="connsiteY16196" fmla="*/ 1816411 h 4925968"/>
              <a:gd name="connsiteX16197" fmla="*/ 6156017 w 8014260"/>
              <a:gd name="connsiteY16197" fmla="*/ 1818262 h 4925968"/>
              <a:gd name="connsiteX16198" fmla="*/ 6160681 w 8014260"/>
              <a:gd name="connsiteY16198" fmla="*/ 1812501 h 4925968"/>
              <a:gd name="connsiteX16199" fmla="*/ 6170625 w 8014260"/>
              <a:gd name="connsiteY16199" fmla="*/ 1809964 h 4925968"/>
              <a:gd name="connsiteX16200" fmla="*/ 6234610 w 8014260"/>
              <a:gd name="connsiteY16200" fmla="*/ 1809621 h 4925968"/>
              <a:gd name="connsiteX16201" fmla="*/ 6241262 w 8014260"/>
              <a:gd name="connsiteY16201" fmla="*/ 1814765 h 4925968"/>
              <a:gd name="connsiteX16202" fmla="*/ 6234130 w 8014260"/>
              <a:gd name="connsiteY16202" fmla="*/ 1821211 h 4925968"/>
              <a:gd name="connsiteX16203" fmla="*/ 6227272 w 8014260"/>
              <a:gd name="connsiteY16203" fmla="*/ 1820388 h 4925968"/>
              <a:gd name="connsiteX16204" fmla="*/ 6234610 w 8014260"/>
              <a:gd name="connsiteY16204" fmla="*/ 1809621 h 4925968"/>
              <a:gd name="connsiteX16205" fmla="*/ 6531629 w 8014260"/>
              <a:gd name="connsiteY16205" fmla="*/ 1805300 h 4925968"/>
              <a:gd name="connsiteX16206" fmla="*/ 6523674 w 8014260"/>
              <a:gd name="connsiteY16206" fmla="*/ 1809552 h 4925968"/>
              <a:gd name="connsiteX16207" fmla="*/ 6513455 w 8014260"/>
              <a:gd name="connsiteY16207" fmla="*/ 1813118 h 4925968"/>
              <a:gd name="connsiteX16208" fmla="*/ 6520107 w 8014260"/>
              <a:gd name="connsiteY16208" fmla="*/ 1809552 h 4925968"/>
              <a:gd name="connsiteX16209" fmla="*/ 6531629 w 8014260"/>
              <a:gd name="connsiteY16209" fmla="*/ 1805300 h 4925968"/>
              <a:gd name="connsiteX16210" fmla="*/ 4287143 w 8014260"/>
              <a:gd name="connsiteY16210" fmla="*/ 1804340 h 4925968"/>
              <a:gd name="connsiteX16211" fmla="*/ 4288995 w 8014260"/>
              <a:gd name="connsiteY16211" fmla="*/ 1805643 h 4925968"/>
              <a:gd name="connsiteX16212" fmla="*/ 4287417 w 8014260"/>
              <a:gd name="connsiteY16212" fmla="*/ 1807083 h 4925968"/>
              <a:gd name="connsiteX16213" fmla="*/ 4285771 w 8014260"/>
              <a:gd name="connsiteY16213" fmla="*/ 1805780 h 4925968"/>
              <a:gd name="connsiteX16214" fmla="*/ 4287143 w 8014260"/>
              <a:gd name="connsiteY16214" fmla="*/ 1804340 h 4925968"/>
              <a:gd name="connsiteX16215" fmla="*/ 6093746 w 8014260"/>
              <a:gd name="connsiteY16215" fmla="*/ 1802351 h 4925968"/>
              <a:gd name="connsiteX16216" fmla="*/ 6088945 w 8014260"/>
              <a:gd name="connsiteY16216" fmla="*/ 1812912 h 4925968"/>
              <a:gd name="connsiteX16217" fmla="*/ 6080579 w 8014260"/>
              <a:gd name="connsiteY16217" fmla="*/ 1812364 h 4925968"/>
              <a:gd name="connsiteX16218" fmla="*/ 6083253 w 8014260"/>
              <a:gd name="connsiteY16218" fmla="*/ 1804751 h 4925968"/>
              <a:gd name="connsiteX16219" fmla="*/ 6093746 w 8014260"/>
              <a:gd name="connsiteY16219" fmla="*/ 1802351 h 4925968"/>
              <a:gd name="connsiteX16220" fmla="*/ 7399647 w 8014260"/>
              <a:gd name="connsiteY16220" fmla="*/ 1801666 h 4925968"/>
              <a:gd name="connsiteX16221" fmla="*/ 7419809 w 8014260"/>
              <a:gd name="connsiteY16221" fmla="*/ 1809347 h 4925968"/>
              <a:gd name="connsiteX16222" fmla="*/ 7405682 w 8014260"/>
              <a:gd name="connsiteY16222" fmla="*/ 1824434 h 4925968"/>
              <a:gd name="connsiteX16223" fmla="*/ 7386891 w 8014260"/>
              <a:gd name="connsiteY16223" fmla="*/ 1815382 h 4925968"/>
              <a:gd name="connsiteX16224" fmla="*/ 7399647 w 8014260"/>
              <a:gd name="connsiteY16224" fmla="*/ 1801666 h 4925968"/>
              <a:gd name="connsiteX16225" fmla="*/ 7609158 w 8014260"/>
              <a:gd name="connsiteY16225" fmla="*/ 1801528 h 4925968"/>
              <a:gd name="connsiteX16226" fmla="*/ 7628841 w 8014260"/>
              <a:gd name="connsiteY16226" fmla="*/ 1804545 h 4925968"/>
              <a:gd name="connsiteX16227" fmla="*/ 7615604 w 8014260"/>
              <a:gd name="connsiteY16227" fmla="*/ 1815518 h 4925968"/>
              <a:gd name="connsiteX16228" fmla="*/ 7595785 w 8014260"/>
              <a:gd name="connsiteY16228" fmla="*/ 1813049 h 4925968"/>
              <a:gd name="connsiteX16229" fmla="*/ 7609158 w 8014260"/>
              <a:gd name="connsiteY16229" fmla="*/ 1801528 h 4925968"/>
              <a:gd name="connsiteX16230" fmla="*/ 7202745 w 8014260"/>
              <a:gd name="connsiteY16230" fmla="*/ 1800628 h 4925968"/>
              <a:gd name="connsiteX16231" fmla="*/ 7208857 w 8014260"/>
              <a:gd name="connsiteY16231" fmla="*/ 1807427 h 4925968"/>
              <a:gd name="connsiteX16232" fmla="*/ 7194592 w 8014260"/>
              <a:gd name="connsiteY16232" fmla="*/ 1822720 h 4925968"/>
              <a:gd name="connsiteX16233" fmla="*/ 7177516 w 8014260"/>
              <a:gd name="connsiteY16233" fmla="*/ 1817782 h 4925968"/>
              <a:gd name="connsiteX16234" fmla="*/ 7190409 w 8014260"/>
              <a:gd name="connsiteY16234" fmla="*/ 1801597 h 4925968"/>
              <a:gd name="connsiteX16235" fmla="*/ 7202745 w 8014260"/>
              <a:gd name="connsiteY16235" fmla="*/ 1800628 h 4925968"/>
              <a:gd name="connsiteX16236" fmla="*/ 3818124 w 8014260"/>
              <a:gd name="connsiteY16236" fmla="*/ 1797139 h 4925968"/>
              <a:gd name="connsiteX16237" fmla="*/ 3819976 w 8014260"/>
              <a:gd name="connsiteY16237" fmla="*/ 1800980 h 4925968"/>
              <a:gd name="connsiteX16238" fmla="*/ 3816135 w 8014260"/>
              <a:gd name="connsiteY16238" fmla="*/ 1803723 h 4925968"/>
              <a:gd name="connsiteX16239" fmla="*/ 3814078 w 8014260"/>
              <a:gd name="connsiteY16239" fmla="*/ 1800294 h 4925968"/>
              <a:gd name="connsiteX16240" fmla="*/ 3818124 w 8014260"/>
              <a:gd name="connsiteY16240" fmla="*/ 1797139 h 4925968"/>
              <a:gd name="connsiteX16241" fmla="*/ 6616189 w 8014260"/>
              <a:gd name="connsiteY16241" fmla="*/ 1793230 h 4925968"/>
              <a:gd name="connsiteX16242" fmla="*/ 6605628 w 8014260"/>
              <a:gd name="connsiteY16242" fmla="*/ 1800774 h 4925968"/>
              <a:gd name="connsiteX16243" fmla="*/ 6594655 w 8014260"/>
              <a:gd name="connsiteY16243" fmla="*/ 1803929 h 4925968"/>
              <a:gd name="connsiteX16244" fmla="*/ 6603776 w 8014260"/>
              <a:gd name="connsiteY16244" fmla="*/ 1796865 h 4925968"/>
              <a:gd name="connsiteX16245" fmla="*/ 6616189 w 8014260"/>
              <a:gd name="connsiteY16245" fmla="*/ 1793230 h 4925968"/>
              <a:gd name="connsiteX16246" fmla="*/ 3681787 w 8014260"/>
              <a:gd name="connsiteY16246" fmla="*/ 1785000 h 4925968"/>
              <a:gd name="connsiteX16247" fmla="*/ 3683433 w 8014260"/>
              <a:gd name="connsiteY16247" fmla="*/ 1789527 h 4925968"/>
              <a:gd name="connsiteX16248" fmla="*/ 3679456 w 8014260"/>
              <a:gd name="connsiteY16248" fmla="*/ 1792201 h 4925968"/>
              <a:gd name="connsiteX16249" fmla="*/ 3677604 w 8014260"/>
              <a:gd name="connsiteY16249" fmla="*/ 1788018 h 4925968"/>
              <a:gd name="connsiteX16250" fmla="*/ 3681787 w 8014260"/>
              <a:gd name="connsiteY16250" fmla="*/ 1785000 h 4925968"/>
              <a:gd name="connsiteX16251" fmla="*/ 1836780 w 8014260"/>
              <a:gd name="connsiteY16251" fmla="*/ 1783149 h 4925968"/>
              <a:gd name="connsiteX16252" fmla="*/ 1838631 w 8014260"/>
              <a:gd name="connsiteY16252" fmla="*/ 1784246 h 4925968"/>
              <a:gd name="connsiteX16253" fmla="*/ 1837122 w 8014260"/>
              <a:gd name="connsiteY16253" fmla="*/ 1789458 h 4925968"/>
              <a:gd name="connsiteX16254" fmla="*/ 1835546 w 8014260"/>
              <a:gd name="connsiteY16254" fmla="*/ 1788224 h 4925968"/>
              <a:gd name="connsiteX16255" fmla="*/ 1836780 w 8014260"/>
              <a:gd name="connsiteY16255" fmla="*/ 1783149 h 4925968"/>
              <a:gd name="connsiteX16256" fmla="*/ 7127118 w 8014260"/>
              <a:gd name="connsiteY16256" fmla="*/ 1780962 h 4925968"/>
              <a:gd name="connsiteX16257" fmla="*/ 7133282 w 8014260"/>
              <a:gd name="connsiteY16257" fmla="*/ 1786852 h 4925968"/>
              <a:gd name="connsiteX16258" fmla="*/ 7119908 w 8014260"/>
              <a:gd name="connsiteY16258" fmla="*/ 1802900 h 4925968"/>
              <a:gd name="connsiteX16259" fmla="*/ 7103244 w 8014260"/>
              <a:gd name="connsiteY16259" fmla="*/ 1798991 h 4925968"/>
              <a:gd name="connsiteX16260" fmla="*/ 7114833 w 8014260"/>
              <a:gd name="connsiteY16260" fmla="*/ 1782737 h 4925968"/>
              <a:gd name="connsiteX16261" fmla="*/ 7127118 w 8014260"/>
              <a:gd name="connsiteY16261" fmla="*/ 1780962 h 4925968"/>
              <a:gd name="connsiteX16262" fmla="*/ 7534269 w 8014260"/>
              <a:gd name="connsiteY16262" fmla="*/ 1779514 h 4925968"/>
              <a:gd name="connsiteX16263" fmla="*/ 7553814 w 8014260"/>
              <a:gd name="connsiteY16263" fmla="*/ 1785823 h 4925968"/>
              <a:gd name="connsiteX16264" fmla="*/ 7539001 w 8014260"/>
              <a:gd name="connsiteY16264" fmla="*/ 1798031 h 4925968"/>
              <a:gd name="connsiteX16265" fmla="*/ 7520827 w 8014260"/>
              <a:gd name="connsiteY16265" fmla="*/ 1790830 h 4925968"/>
              <a:gd name="connsiteX16266" fmla="*/ 7534269 w 8014260"/>
              <a:gd name="connsiteY16266" fmla="*/ 1779514 h 4925968"/>
              <a:gd name="connsiteX16267" fmla="*/ 6603981 w 8014260"/>
              <a:gd name="connsiteY16267" fmla="*/ 1779446 h 4925968"/>
              <a:gd name="connsiteX16268" fmla="*/ 6594243 w 8014260"/>
              <a:gd name="connsiteY16268" fmla="*/ 1784658 h 4925968"/>
              <a:gd name="connsiteX16269" fmla="*/ 6584093 w 8014260"/>
              <a:gd name="connsiteY16269" fmla="*/ 1788155 h 4925968"/>
              <a:gd name="connsiteX16270" fmla="*/ 6594037 w 8014260"/>
              <a:gd name="connsiteY16270" fmla="*/ 1782875 h 4925968"/>
              <a:gd name="connsiteX16271" fmla="*/ 6603981 w 8014260"/>
              <a:gd name="connsiteY16271" fmla="*/ 1779446 h 4925968"/>
              <a:gd name="connsiteX16272" fmla="*/ 2044303 w 8014260"/>
              <a:gd name="connsiteY16272" fmla="*/ 1776222 h 4925968"/>
              <a:gd name="connsiteX16273" fmla="*/ 2046017 w 8014260"/>
              <a:gd name="connsiteY16273" fmla="*/ 1778348 h 4925968"/>
              <a:gd name="connsiteX16274" fmla="*/ 2042245 w 8014260"/>
              <a:gd name="connsiteY16274" fmla="*/ 1782463 h 4925968"/>
              <a:gd name="connsiteX16275" fmla="*/ 2040325 w 8014260"/>
              <a:gd name="connsiteY16275" fmla="*/ 1780749 h 4925968"/>
              <a:gd name="connsiteX16276" fmla="*/ 2044303 w 8014260"/>
              <a:gd name="connsiteY16276" fmla="*/ 1776222 h 4925968"/>
              <a:gd name="connsiteX16277" fmla="*/ 2383980 w 8014260"/>
              <a:gd name="connsiteY16277" fmla="*/ 1776085 h 4925968"/>
              <a:gd name="connsiteX16278" fmla="*/ 2387889 w 8014260"/>
              <a:gd name="connsiteY16278" fmla="*/ 1786441 h 4925968"/>
              <a:gd name="connsiteX16279" fmla="*/ 2384048 w 8014260"/>
              <a:gd name="connsiteY16279" fmla="*/ 1793779 h 4925968"/>
              <a:gd name="connsiteX16280" fmla="*/ 2380894 w 8014260"/>
              <a:gd name="connsiteY16280" fmla="*/ 1781435 h 4925968"/>
              <a:gd name="connsiteX16281" fmla="*/ 2383980 w 8014260"/>
              <a:gd name="connsiteY16281" fmla="*/ 1776085 h 4925968"/>
              <a:gd name="connsiteX16282" fmla="*/ 3542364 w 8014260"/>
              <a:gd name="connsiteY16282" fmla="*/ 1775400 h 4925968"/>
              <a:gd name="connsiteX16283" fmla="*/ 3546753 w 8014260"/>
              <a:gd name="connsiteY16283" fmla="*/ 1779789 h 4925968"/>
              <a:gd name="connsiteX16284" fmla="*/ 3545450 w 8014260"/>
              <a:gd name="connsiteY16284" fmla="*/ 1784109 h 4925968"/>
              <a:gd name="connsiteX16285" fmla="*/ 3540787 w 8014260"/>
              <a:gd name="connsiteY16285" fmla="*/ 1778897 h 4925968"/>
              <a:gd name="connsiteX16286" fmla="*/ 3542364 w 8014260"/>
              <a:gd name="connsiteY16286" fmla="*/ 1775400 h 4925968"/>
              <a:gd name="connsiteX16287" fmla="*/ 6592323 w 8014260"/>
              <a:gd name="connsiteY16287" fmla="*/ 1774919 h 4925968"/>
              <a:gd name="connsiteX16288" fmla="*/ 6585190 w 8014260"/>
              <a:gd name="connsiteY16288" fmla="*/ 1779788 h 4925968"/>
              <a:gd name="connsiteX16289" fmla="*/ 6575109 w 8014260"/>
              <a:gd name="connsiteY16289" fmla="*/ 1782463 h 4925968"/>
              <a:gd name="connsiteX16290" fmla="*/ 6583682 w 8014260"/>
              <a:gd name="connsiteY16290" fmla="*/ 1776496 h 4925968"/>
              <a:gd name="connsiteX16291" fmla="*/ 6592323 w 8014260"/>
              <a:gd name="connsiteY16291" fmla="*/ 1774919 h 4925968"/>
              <a:gd name="connsiteX16292" fmla="*/ 5648387 w 8014260"/>
              <a:gd name="connsiteY16292" fmla="*/ 1773548 h 4925968"/>
              <a:gd name="connsiteX16293" fmla="*/ 5647015 w 8014260"/>
              <a:gd name="connsiteY16293" fmla="*/ 1777251 h 4925968"/>
              <a:gd name="connsiteX16294" fmla="*/ 5645301 w 8014260"/>
              <a:gd name="connsiteY16294" fmla="*/ 1777183 h 4925968"/>
              <a:gd name="connsiteX16295" fmla="*/ 5646398 w 8014260"/>
              <a:gd name="connsiteY16295" fmla="*/ 1773754 h 4925968"/>
              <a:gd name="connsiteX16296" fmla="*/ 5648387 w 8014260"/>
              <a:gd name="connsiteY16296" fmla="*/ 1773548 h 4925968"/>
              <a:gd name="connsiteX16297" fmla="*/ 2930220 w 8014260"/>
              <a:gd name="connsiteY16297" fmla="*/ 1773480 h 4925968"/>
              <a:gd name="connsiteX16298" fmla="*/ 2934197 w 8014260"/>
              <a:gd name="connsiteY16298" fmla="*/ 1785687 h 4925968"/>
              <a:gd name="connsiteX16299" fmla="*/ 2930151 w 8014260"/>
              <a:gd name="connsiteY16299" fmla="*/ 1790350 h 4925968"/>
              <a:gd name="connsiteX16300" fmla="*/ 2926996 w 8014260"/>
              <a:gd name="connsiteY16300" fmla="*/ 1776772 h 4925968"/>
              <a:gd name="connsiteX16301" fmla="*/ 2930220 w 8014260"/>
              <a:gd name="connsiteY16301" fmla="*/ 1773480 h 4925968"/>
              <a:gd name="connsiteX16302" fmla="*/ 6689158 w 8014260"/>
              <a:gd name="connsiteY16302" fmla="*/ 1773342 h 4925968"/>
              <a:gd name="connsiteX16303" fmla="*/ 6679351 w 8014260"/>
              <a:gd name="connsiteY16303" fmla="*/ 1781846 h 4925968"/>
              <a:gd name="connsiteX16304" fmla="*/ 6665566 w 8014260"/>
              <a:gd name="connsiteY16304" fmla="*/ 1785686 h 4925968"/>
              <a:gd name="connsiteX16305" fmla="*/ 6675510 w 8014260"/>
              <a:gd name="connsiteY16305" fmla="*/ 1777320 h 4925968"/>
              <a:gd name="connsiteX16306" fmla="*/ 6689158 w 8014260"/>
              <a:gd name="connsiteY16306" fmla="*/ 1773342 h 4925968"/>
              <a:gd name="connsiteX16307" fmla="*/ 6512496 w 8014260"/>
              <a:gd name="connsiteY16307" fmla="*/ 1772313 h 4925968"/>
              <a:gd name="connsiteX16308" fmla="*/ 6519354 w 8014260"/>
              <a:gd name="connsiteY16308" fmla="*/ 1777457 h 4925968"/>
              <a:gd name="connsiteX16309" fmla="*/ 6511193 w 8014260"/>
              <a:gd name="connsiteY16309" fmla="*/ 1785412 h 4925968"/>
              <a:gd name="connsiteX16310" fmla="*/ 6503786 w 8014260"/>
              <a:gd name="connsiteY16310" fmla="*/ 1783149 h 4925968"/>
              <a:gd name="connsiteX16311" fmla="*/ 6512496 w 8014260"/>
              <a:gd name="connsiteY16311" fmla="*/ 1772313 h 4925968"/>
              <a:gd name="connsiteX16312" fmla="*/ 6015153 w 8014260"/>
              <a:gd name="connsiteY16312" fmla="*/ 1768884 h 4925968"/>
              <a:gd name="connsiteX16313" fmla="*/ 6010970 w 8014260"/>
              <a:gd name="connsiteY16313" fmla="*/ 1778485 h 4925968"/>
              <a:gd name="connsiteX16314" fmla="*/ 6005004 w 8014260"/>
              <a:gd name="connsiteY16314" fmla="*/ 1777868 h 4925968"/>
              <a:gd name="connsiteX16315" fmla="*/ 6007884 w 8014260"/>
              <a:gd name="connsiteY16315" fmla="*/ 1769776 h 4925968"/>
              <a:gd name="connsiteX16316" fmla="*/ 6015153 w 8014260"/>
              <a:gd name="connsiteY16316" fmla="*/ 1768884 h 4925968"/>
              <a:gd name="connsiteX16317" fmla="*/ 4149229 w 8014260"/>
              <a:gd name="connsiteY16317" fmla="*/ 1767650 h 4925968"/>
              <a:gd name="connsiteX16318" fmla="*/ 4151012 w 8014260"/>
              <a:gd name="connsiteY16318" fmla="*/ 1770805 h 4925968"/>
              <a:gd name="connsiteX16319" fmla="*/ 4149434 w 8014260"/>
              <a:gd name="connsiteY16319" fmla="*/ 1771490 h 4925968"/>
              <a:gd name="connsiteX16320" fmla="*/ 4147446 w 8014260"/>
              <a:gd name="connsiteY16320" fmla="*/ 1767993 h 4925968"/>
              <a:gd name="connsiteX16321" fmla="*/ 4149229 w 8014260"/>
              <a:gd name="connsiteY16321" fmla="*/ 1767650 h 4925968"/>
              <a:gd name="connsiteX16322" fmla="*/ 7051723 w 8014260"/>
              <a:gd name="connsiteY16322" fmla="*/ 1765592 h 4925968"/>
              <a:gd name="connsiteX16323" fmla="*/ 7057775 w 8014260"/>
              <a:gd name="connsiteY16323" fmla="*/ 1770118 h 4925968"/>
              <a:gd name="connsiteX16324" fmla="*/ 7044745 w 8014260"/>
              <a:gd name="connsiteY16324" fmla="*/ 1786235 h 4925968"/>
              <a:gd name="connsiteX16325" fmla="*/ 7028491 w 8014260"/>
              <a:gd name="connsiteY16325" fmla="*/ 1782874 h 4925968"/>
              <a:gd name="connsiteX16326" fmla="*/ 7040424 w 8014260"/>
              <a:gd name="connsiteY16326" fmla="*/ 1768061 h 4925968"/>
              <a:gd name="connsiteX16327" fmla="*/ 7051723 w 8014260"/>
              <a:gd name="connsiteY16327" fmla="*/ 1765592 h 4925968"/>
              <a:gd name="connsiteX16328" fmla="*/ 5724306 w 8014260"/>
              <a:gd name="connsiteY16328" fmla="*/ 1764632 h 4925968"/>
              <a:gd name="connsiteX16329" fmla="*/ 5722866 w 8014260"/>
              <a:gd name="connsiteY16329" fmla="*/ 1766415 h 4925968"/>
              <a:gd name="connsiteX16330" fmla="*/ 5718545 w 8014260"/>
              <a:gd name="connsiteY16330" fmla="*/ 1768335 h 4925968"/>
              <a:gd name="connsiteX16331" fmla="*/ 5720191 w 8014260"/>
              <a:gd name="connsiteY16331" fmla="*/ 1766552 h 4925968"/>
              <a:gd name="connsiteX16332" fmla="*/ 5724306 w 8014260"/>
              <a:gd name="connsiteY16332" fmla="*/ 1764632 h 4925968"/>
              <a:gd name="connsiteX16333" fmla="*/ 7671154 w 8014260"/>
              <a:gd name="connsiteY16333" fmla="*/ 1763809 h 4925968"/>
              <a:gd name="connsiteX16334" fmla="*/ 7687545 w 8014260"/>
              <a:gd name="connsiteY16334" fmla="*/ 1769022 h 4925968"/>
              <a:gd name="connsiteX16335" fmla="*/ 7673006 w 8014260"/>
              <a:gd name="connsiteY16335" fmla="*/ 1777183 h 4925968"/>
              <a:gd name="connsiteX16336" fmla="*/ 7655038 w 8014260"/>
              <a:gd name="connsiteY16336" fmla="*/ 1771833 h 4925968"/>
              <a:gd name="connsiteX16337" fmla="*/ 7671154 w 8014260"/>
              <a:gd name="connsiteY16337" fmla="*/ 1763809 h 4925968"/>
              <a:gd name="connsiteX16338" fmla="*/ 7326266 w 8014260"/>
              <a:gd name="connsiteY16338" fmla="*/ 1762643 h 4925968"/>
              <a:gd name="connsiteX16339" fmla="*/ 7342451 w 8014260"/>
              <a:gd name="connsiteY16339" fmla="*/ 1773067 h 4925968"/>
              <a:gd name="connsiteX16340" fmla="*/ 7328254 w 8014260"/>
              <a:gd name="connsiteY16340" fmla="*/ 1786097 h 4925968"/>
              <a:gd name="connsiteX16341" fmla="*/ 7310767 w 8014260"/>
              <a:gd name="connsiteY16341" fmla="*/ 1777251 h 4925968"/>
              <a:gd name="connsiteX16342" fmla="*/ 7326266 w 8014260"/>
              <a:gd name="connsiteY16342" fmla="*/ 1762643 h 4925968"/>
              <a:gd name="connsiteX16343" fmla="*/ 6436920 w 8014260"/>
              <a:gd name="connsiteY16343" fmla="*/ 1762232 h 4925968"/>
              <a:gd name="connsiteX16344" fmla="*/ 6447687 w 8014260"/>
              <a:gd name="connsiteY16344" fmla="*/ 1762781 h 4925968"/>
              <a:gd name="connsiteX16345" fmla="*/ 6440418 w 8014260"/>
              <a:gd name="connsiteY16345" fmla="*/ 1771216 h 4925968"/>
              <a:gd name="connsiteX16346" fmla="*/ 6433423 w 8014260"/>
              <a:gd name="connsiteY16346" fmla="*/ 1770050 h 4925968"/>
              <a:gd name="connsiteX16347" fmla="*/ 6436920 w 8014260"/>
              <a:gd name="connsiteY16347" fmla="*/ 1762232 h 4925968"/>
              <a:gd name="connsiteX16348" fmla="*/ 6762264 w 8014260"/>
              <a:gd name="connsiteY16348" fmla="*/ 1758323 h 4925968"/>
              <a:gd name="connsiteX16349" fmla="*/ 6749577 w 8014260"/>
              <a:gd name="connsiteY16349" fmla="*/ 1769502 h 4925968"/>
              <a:gd name="connsiteX16350" fmla="*/ 6737507 w 8014260"/>
              <a:gd name="connsiteY16350" fmla="*/ 1770805 h 4925968"/>
              <a:gd name="connsiteX16351" fmla="*/ 6747245 w 8014260"/>
              <a:gd name="connsiteY16351" fmla="*/ 1761341 h 4925968"/>
              <a:gd name="connsiteX16352" fmla="*/ 6762264 w 8014260"/>
              <a:gd name="connsiteY16352" fmla="*/ 1758323 h 4925968"/>
              <a:gd name="connsiteX16353" fmla="*/ 3407810 w 8014260"/>
              <a:gd name="connsiteY16353" fmla="*/ 1757706 h 4925968"/>
              <a:gd name="connsiteX16354" fmla="*/ 3409525 w 8014260"/>
              <a:gd name="connsiteY16354" fmla="*/ 1762781 h 4925968"/>
              <a:gd name="connsiteX16355" fmla="*/ 3405547 w 8014260"/>
              <a:gd name="connsiteY16355" fmla="*/ 1765250 h 4925968"/>
              <a:gd name="connsiteX16356" fmla="*/ 3403627 w 8014260"/>
              <a:gd name="connsiteY16356" fmla="*/ 1760586 h 4925968"/>
              <a:gd name="connsiteX16357" fmla="*/ 3407810 w 8014260"/>
              <a:gd name="connsiteY16357" fmla="*/ 1757706 h 4925968"/>
              <a:gd name="connsiteX16358" fmla="*/ 6967661 w 8014260"/>
              <a:gd name="connsiteY16358" fmla="*/ 1754208 h 4925968"/>
              <a:gd name="connsiteX16359" fmla="*/ 6982475 w 8014260"/>
              <a:gd name="connsiteY16359" fmla="*/ 1756814 h 4925968"/>
              <a:gd name="connsiteX16360" fmla="*/ 6972668 w 8014260"/>
              <a:gd name="connsiteY16360" fmla="*/ 1772176 h 4925968"/>
              <a:gd name="connsiteX16361" fmla="*/ 6955180 w 8014260"/>
              <a:gd name="connsiteY16361" fmla="*/ 1771216 h 4925968"/>
              <a:gd name="connsiteX16362" fmla="*/ 6967661 w 8014260"/>
              <a:gd name="connsiteY16362" fmla="*/ 1754208 h 4925968"/>
              <a:gd name="connsiteX16363" fmla="*/ 6676196 w 8014260"/>
              <a:gd name="connsiteY16363" fmla="*/ 1753934 h 4925968"/>
              <a:gd name="connsiteX16364" fmla="*/ 6669132 w 8014260"/>
              <a:gd name="connsiteY16364" fmla="*/ 1758392 h 4925968"/>
              <a:gd name="connsiteX16365" fmla="*/ 6655828 w 8014260"/>
              <a:gd name="connsiteY16365" fmla="*/ 1763261 h 4925968"/>
              <a:gd name="connsiteX16366" fmla="*/ 6664057 w 8014260"/>
              <a:gd name="connsiteY16366" fmla="*/ 1758186 h 4925968"/>
              <a:gd name="connsiteX16367" fmla="*/ 6676196 w 8014260"/>
              <a:gd name="connsiteY16367" fmla="*/ 1753934 h 4925968"/>
              <a:gd name="connsiteX16368" fmla="*/ 6834685 w 8014260"/>
              <a:gd name="connsiteY16368" fmla="*/ 1749065 h 4925968"/>
              <a:gd name="connsiteX16369" fmla="*/ 6823986 w 8014260"/>
              <a:gd name="connsiteY16369" fmla="*/ 1761204 h 4925968"/>
              <a:gd name="connsiteX16370" fmla="*/ 6809790 w 8014260"/>
              <a:gd name="connsiteY16370" fmla="*/ 1763398 h 4925968"/>
              <a:gd name="connsiteX16371" fmla="*/ 6819254 w 8014260"/>
              <a:gd name="connsiteY16371" fmla="*/ 1751534 h 4925968"/>
              <a:gd name="connsiteX16372" fmla="*/ 6834685 w 8014260"/>
              <a:gd name="connsiteY16372" fmla="*/ 1749065 h 4925968"/>
              <a:gd name="connsiteX16373" fmla="*/ 6664400 w 8014260"/>
              <a:gd name="connsiteY16373" fmla="*/ 1748996 h 4925968"/>
              <a:gd name="connsiteX16374" fmla="*/ 6652673 w 8014260"/>
              <a:gd name="connsiteY16374" fmla="*/ 1754345 h 4925968"/>
              <a:gd name="connsiteX16375" fmla="*/ 6646295 w 8014260"/>
              <a:gd name="connsiteY16375" fmla="*/ 1756608 h 4925968"/>
              <a:gd name="connsiteX16376" fmla="*/ 6653976 w 8014260"/>
              <a:gd name="connsiteY16376" fmla="*/ 1753042 h 4925968"/>
              <a:gd name="connsiteX16377" fmla="*/ 6664400 w 8014260"/>
              <a:gd name="connsiteY16377" fmla="*/ 1748996 h 4925968"/>
              <a:gd name="connsiteX16378" fmla="*/ 6366763 w 8014260"/>
              <a:gd name="connsiteY16378" fmla="*/ 1747625 h 4925968"/>
              <a:gd name="connsiteX16379" fmla="*/ 6375267 w 8014260"/>
              <a:gd name="connsiteY16379" fmla="*/ 1747625 h 4925968"/>
              <a:gd name="connsiteX16380" fmla="*/ 6365666 w 8014260"/>
              <a:gd name="connsiteY16380" fmla="*/ 1757432 h 4925968"/>
              <a:gd name="connsiteX16381" fmla="*/ 6360317 w 8014260"/>
              <a:gd name="connsiteY16381" fmla="*/ 1754825 h 4925968"/>
              <a:gd name="connsiteX16382" fmla="*/ 6366763 w 8014260"/>
              <a:gd name="connsiteY16382" fmla="*/ 1747625 h 4925968"/>
              <a:gd name="connsiteX16383" fmla="*/ 6895172 w 8014260"/>
              <a:gd name="connsiteY16383" fmla="*/ 1747350 h 4925968"/>
              <a:gd name="connsiteX16384" fmla="*/ 6908820 w 8014260"/>
              <a:gd name="connsiteY16384" fmla="*/ 1749133 h 4925968"/>
              <a:gd name="connsiteX16385" fmla="*/ 6895652 w 8014260"/>
              <a:gd name="connsiteY16385" fmla="*/ 1763329 h 4925968"/>
              <a:gd name="connsiteX16386" fmla="*/ 6882211 w 8014260"/>
              <a:gd name="connsiteY16386" fmla="*/ 1760998 h 4925968"/>
              <a:gd name="connsiteX16387" fmla="*/ 6895172 w 8014260"/>
              <a:gd name="connsiteY16387" fmla="*/ 1747350 h 4925968"/>
              <a:gd name="connsiteX16388" fmla="*/ 6304012 w 8014260"/>
              <a:gd name="connsiteY16388" fmla="*/ 1747350 h 4925968"/>
              <a:gd name="connsiteX16389" fmla="*/ 6296468 w 8014260"/>
              <a:gd name="connsiteY16389" fmla="*/ 1753797 h 4925968"/>
              <a:gd name="connsiteX16390" fmla="*/ 6288856 w 8014260"/>
              <a:gd name="connsiteY16390" fmla="*/ 1754482 h 4925968"/>
              <a:gd name="connsiteX16391" fmla="*/ 6294891 w 8014260"/>
              <a:gd name="connsiteY16391" fmla="*/ 1749613 h 4925968"/>
              <a:gd name="connsiteX16392" fmla="*/ 6304012 w 8014260"/>
              <a:gd name="connsiteY16392" fmla="*/ 1747350 h 4925968"/>
              <a:gd name="connsiteX16393" fmla="*/ 7460957 w 8014260"/>
              <a:gd name="connsiteY16393" fmla="*/ 1744539 h 4925968"/>
              <a:gd name="connsiteX16394" fmla="*/ 7476936 w 8014260"/>
              <a:gd name="connsiteY16394" fmla="*/ 1754689 h 4925968"/>
              <a:gd name="connsiteX16395" fmla="*/ 7462534 w 8014260"/>
              <a:gd name="connsiteY16395" fmla="*/ 1766210 h 4925968"/>
              <a:gd name="connsiteX16396" fmla="*/ 7445252 w 8014260"/>
              <a:gd name="connsiteY16396" fmla="*/ 1757638 h 4925968"/>
              <a:gd name="connsiteX16397" fmla="*/ 7460957 w 8014260"/>
              <a:gd name="connsiteY16397" fmla="*/ 1744539 h 4925968"/>
              <a:gd name="connsiteX16398" fmla="*/ 5937246 w 8014260"/>
              <a:gd name="connsiteY16398" fmla="*/ 1743990 h 4925968"/>
              <a:gd name="connsiteX16399" fmla="*/ 5943418 w 8014260"/>
              <a:gd name="connsiteY16399" fmla="*/ 1744401 h 4925968"/>
              <a:gd name="connsiteX16400" fmla="*/ 5936835 w 8014260"/>
              <a:gd name="connsiteY16400" fmla="*/ 1752494 h 4925968"/>
              <a:gd name="connsiteX16401" fmla="*/ 5932514 w 8014260"/>
              <a:gd name="connsiteY16401" fmla="*/ 1750573 h 4925968"/>
              <a:gd name="connsiteX16402" fmla="*/ 5937246 w 8014260"/>
              <a:gd name="connsiteY16402" fmla="*/ 1743990 h 4925968"/>
              <a:gd name="connsiteX16403" fmla="*/ 5794806 w 8014260"/>
              <a:gd name="connsiteY16403" fmla="*/ 1742138 h 4925968"/>
              <a:gd name="connsiteX16404" fmla="*/ 5797755 w 8014260"/>
              <a:gd name="connsiteY16404" fmla="*/ 1742344 h 4925968"/>
              <a:gd name="connsiteX16405" fmla="*/ 5792680 w 8014260"/>
              <a:gd name="connsiteY16405" fmla="*/ 1747282 h 4925968"/>
              <a:gd name="connsiteX16406" fmla="*/ 5790554 w 8014260"/>
              <a:gd name="connsiteY16406" fmla="*/ 1746733 h 4925968"/>
              <a:gd name="connsiteX16407" fmla="*/ 5794806 w 8014260"/>
              <a:gd name="connsiteY16407" fmla="*/ 1742138 h 4925968"/>
              <a:gd name="connsiteX16408" fmla="*/ 2515722 w 8014260"/>
              <a:gd name="connsiteY16408" fmla="*/ 1738229 h 4925968"/>
              <a:gd name="connsiteX16409" fmla="*/ 2520797 w 8014260"/>
              <a:gd name="connsiteY16409" fmla="*/ 1741932 h 4925968"/>
              <a:gd name="connsiteX16410" fmla="*/ 2519562 w 8014260"/>
              <a:gd name="connsiteY16410" fmla="*/ 1755305 h 4925968"/>
              <a:gd name="connsiteX16411" fmla="*/ 2515653 w 8014260"/>
              <a:gd name="connsiteY16411" fmla="*/ 1751945 h 4925968"/>
              <a:gd name="connsiteX16412" fmla="*/ 2515722 w 8014260"/>
              <a:gd name="connsiteY16412" fmla="*/ 1738229 h 4925968"/>
              <a:gd name="connsiteX16413" fmla="*/ 2789425 w 8014260"/>
              <a:gd name="connsiteY16413" fmla="*/ 1736035 h 4925968"/>
              <a:gd name="connsiteX16414" fmla="*/ 2794842 w 8014260"/>
              <a:gd name="connsiteY16414" fmla="*/ 1742824 h 4925968"/>
              <a:gd name="connsiteX16415" fmla="*/ 2792168 w 8014260"/>
              <a:gd name="connsiteY16415" fmla="*/ 1753386 h 4925968"/>
              <a:gd name="connsiteX16416" fmla="*/ 2788327 w 8014260"/>
              <a:gd name="connsiteY16416" fmla="*/ 1747693 h 4925968"/>
              <a:gd name="connsiteX16417" fmla="*/ 2789425 w 8014260"/>
              <a:gd name="connsiteY16417" fmla="*/ 1736035 h 4925968"/>
              <a:gd name="connsiteX16418" fmla="*/ 7595305 w 8014260"/>
              <a:gd name="connsiteY16418" fmla="*/ 1734663 h 4925968"/>
              <a:gd name="connsiteX16419" fmla="*/ 7611696 w 8014260"/>
              <a:gd name="connsiteY16419" fmla="*/ 1743098 h 4925968"/>
              <a:gd name="connsiteX16420" fmla="*/ 7595099 w 8014260"/>
              <a:gd name="connsiteY16420" fmla="*/ 1752014 h 4925968"/>
              <a:gd name="connsiteX16421" fmla="*/ 7579875 w 8014260"/>
              <a:gd name="connsiteY16421" fmla="*/ 1743373 h 4925968"/>
              <a:gd name="connsiteX16422" fmla="*/ 7595305 w 8014260"/>
              <a:gd name="connsiteY16422" fmla="*/ 1734663 h 4925968"/>
              <a:gd name="connsiteX16423" fmla="*/ 5868735 w 8014260"/>
              <a:gd name="connsiteY16423" fmla="*/ 1733703 h 4925968"/>
              <a:gd name="connsiteX16424" fmla="*/ 5867569 w 8014260"/>
              <a:gd name="connsiteY16424" fmla="*/ 1737818 h 4925968"/>
              <a:gd name="connsiteX16425" fmla="*/ 5861534 w 8014260"/>
              <a:gd name="connsiteY16425" fmla="*/ 1740012 h 4925968"/>
              <a:gd name="connsiteX16426" fmla="*/ 5864346 w 8014260"/>
              <a:gd name="connsiteY16426" fmla="*/ 1735555 h 4925968"/>
              <a:gd name="connsiteX16427" fmla="*/ 5868735 w 8014260"/>
              <a:gd name="connsiteY16427" fmla="*/ 1733703 h 4925968"/>
              <a:gd name="connsiteX16428" fmla="*/ 4011382 w 8014260"/>
              <a:gd name="connsiteY16428" fmla="*/ 1731851 h 4925968"/>
              <a:gd name="connsiteX16429" fmla="*/ 4013234 w 8014260"/>
              <a:gd name="connsiteY16429" fmla="*/ 1735966 h 4925968"/>
              <a:gd name="connsiteX16430" fmla="*/ 4011725 w 8014260"/>
              <a:gd name="connsiteY16430" fmla="*/ 1737063 h 4925968"/>
              <a:gd name="connsiteX16431" fmla="*/ 4009668 w 8014260"/>
              <a:gd name="connsiteY16431" fmla="*/ 1732605 h 4925968"/>
              <a:gd name="connsiteX16432" fmla="*/ 4011382 w 8014260"/>
              <a:gd name="connsiteY16432" fmla="*/ 1731851 h 4925968"/>
              <a:gd name="connsiteX16433" fmla="*/ 7260300 w 8014260"/>
              <a:gd name="connsiteY16433" fmla="*/ 1730720 h 4925968"/>
              <a:gd name="connsiteX16434" fmla="*/ 7265915 w 8014260"/>
              <a:gd name="connsiteY16434" fmla="*/ 1736652 h 4925968"/>
              <a:gd name="connsiteX16435" fmla="*/ 7253365 w 8014260"/>
              <a:gd name="connsiteY16435" fmla="*/ 1752631 h 4925968"/>
              <a:gd name="connsiteX16436" fmla="*/ 7236014 w 8014260"/>
              <a:gd name="connsiteY16436" fmla="*/ 1748173 h 4925968"/>
              <a:gd name="connsiteX16437" fmla="*/ 7249387 w 8014260"/>
              <a:gd name="connsiteY16437" fmla="*/ 1730960 h 4925968"/>
              <a:gd name="connsiteX16438" fmla="*/ 7260300 w 8014260"/>
              <a:gd name="connsiteY16438" fmla="*/ 1730720 h 4925968"/>
              <a:gd name="connsiteX16439" fmla="*/ 3269210 w 8014260"/>
              <a:gd name="connsiteY16439" fmla="*/ 1729999 h 4925968"/>
              <a:gd name="connsiteX16440" fmla="*/ 3271130 w 8014260"/>
              <a:gd name="connsiteY16440" fmla="*/ 1734594 h 4925968"/>
              <a:gd name="connsiteX16441" fmla="*/ 3267221 w 8014260"/>
              <a:gd name="connsiteY16441" fmla="*/ 1737269 h 4925968"/>
              <a:gd name="connsiteX16442" fmla="*/ 3265095 w 8014260"/>
              <a:gd name="connsiteY16442" fmla="*/ 1733086 h 4925968"/>
              <a:gd name="connsiteX16443" fmla="*/ 3269210 w 8014260"/>
              <a:gd name="connsiteY16443" fmla="*/ 1729999 h 4925968"/>
              <a:gd name="connsiteX16444" fmla="*/ 6748411 w 8014260"/>
              <a:gd name="connsiteY16444" fmla="*/ 1729794 h 4925968"/>
              <a:gd name="connsiteX16445" fmla="*/ 6737918 w 8014260"/>
              <a:gd name="connsiteY16445" fmla="*/ 1736789 h 4925968"/>
              <a:gd name="connsiteX16446" fmla="*/ 6726877 w 8014260"/>
              <a:gd name="connsiteY16446" fmla="*/ 1740218 h 4925968"/>
              <a:gd name="connsiteX16447" fmla="*/ 6735930 w 8014260"/>
              <a:gd name="connsiteY16447" fmla="*/ 1733772 h 4925968"/>
              <a:gd name="connsiteX16448" fmla="*/ 6748411 w 8014260"/>
              <a:gd name="connsiteY16448" fmla="*/ 1729794 h 4925968"/>
              <a:gd name="connsiteX16449" fmla="*/ 6227066 w 8014260"/>
              <a:gd name="connsiteY16449" fmla="*/ 1725748 h 4925968"/>
              <a:gd name="connsiteX16450" fmla="*/ 6219659 w 8014260"/>
              <a:gd name="connsiteY16450" fmla="*/ 1739875 h 4925968"/>
              <a:gd name="connsiteX16451" fmla="*/ 6211909 w 8014260"/>
              <a:gd name="connsiteY16451" fmla="*/ 1736652 h 4925968"/>
              <a:gd name="connsiteX16452" fmla="*/ 6218287 w 8014260"/>
              <a:gd name="connsiteY16452" fmla="*/ 1726228 h 4925968"/>
              <a:gd name="connsiteX16453" fmla="*/ 6227066 w 8014260"/>
              <a:gd name="connsiteY16453" fmla="*/ 1725748 h 4925968"/>
              <a:gd name="connsiteX16454" fmla="*/ 2176868 w 8014260"/>
              <a:gd name="connsiteY16454" fmla="*/ 1722113 h 4925968"/>
              <a:gd name="connsiteX16455" fmla="*/ 2178376 w 8014260"/>
              <a:gd name="connsiteY16455" fmla="*/ 1724856 h 4925968"/>
              <a:gd name="connsiteX16456" fmla="*/ 2174468 w 8014260"/>
              <a:gd name="connsiteY16456" fmla="*/ 1728560 h 4925968"/>
              <a:gd name="connsiteX16457" fmla="*/ 2172753 w 8014260"/>
              <a:gd name="connsiteY16457" fmla="*/ 1726228 h 4925968"/>
              <a:gd name="connsiteX16458" fmla="*/ 2176868 w 8014260"/>
              <a:gd name="connsiteY16458" fmla="*/ 1722113 h 4925968"/>
              <a:gd name="connsiteX16459" fmla="*/ 2651030 w 8014260"/>
              <a:gd name="connsiteY16459" fmla="*/ 1720947 h 4925968"/>
              <a:gd name="connsiteX16460" fmla="*/ 2656174 w 8014260"/>
              <a:gd name="connsiteY16460" fmla="*/ 1725748 h 4925968"/>
              <a:gd name="connsiteX16461" fmla="*/ 2654802 w 8014260"/>
              <a:gd name="connsiteY16461" fmla="*/ 1738023 h 4925968"/>
              <a:gd name="connsiteX16462" fmla="*/ 2650825 w 8014260"/>
              <a:gd name="connsiteY16462" fmla="*/ 1733840 h 4925968"/>
              <a:gd name="connsiteX16463" fmla="*/ 2651030 w 8014260"/>
              <a:gd name="connsiteY16463" fmla="*/ 1720947 h 4925968"/>
              <a:gd name="connsiteX16464" fmla="*/ 6736341 w 8014260"/>
              <a:gd name="connsiteY16464" fmla="*/ 1720878 h 4925968"/>
              <a:gd name="connsiteX16465" fmla="*/ 6728043 w 8014260"/>
              <a:gd name="connsiteY16465" fmla="*/ 1725130 h 4925968"/>
              <a:gd name="connsiteX16466" fmla="*/ 6716659 w 8014260"/>
              <a:gd name="connsiteY16466" fmla="*/ 1729588 h 4925968"/>
              <a:gd name="connsiteX16467" fmla="*/ 6725231 w 8014260"/>
              <a:gd name="connsiteY16467" fmla="*/ 1725267 h 4925968"/>
              <a:gd name="connsiteX16468" fmla="*/ 6736341 w 8014260"/>
              <a:gd name="connsiteY16468" fmla="*/ 1720878 h 4925968"/>
              <a:gd name="connsiteX16469" fmla="*/ 6725094 w 8014260"/>
              <a:gd name="connsiteY16469" fmla="*/ 1718067 h 4925968"/>
              <a:gd name="connsiteX16470" fmla="*/ 6717893 w 8014260"/>
              <a:gd name="connsiteY16470" fmla="*/ 1724033 h 4925968"/>
              <a:gd name="connsiteX16471" fmla="*/ 6707880 w 8014260"/>
              <a:gd name="connsiteY16471" fmla="*/ 1725816 h 4925968"/>
              <a:gd name="connsiteX16472" fmla="*/ 6716452 w 8014260"/>
              <a:gd name="connsiteY16472" fmla="*/ 1718890 h 4925968"/>
              <a:gd name="connsiteX16473" fmla="*/ 6725094 w 8014260"/>
              <a:gd name="connsiteY16473" fmla="*/ 1718067 h 4925968"/>
              <a:gd name="connsiteX16474" fmla="*/ 1968317 w 8014260"/>
              <a:gd name="connsiteY16474" fmla="*/ 1715941 h 4925968"/>
              <a:gd name="connsiteX16475" fmla="*/ 1970305 w 8014260"/>
              <a:gd name="connsiteY16475" fmla="*/ 1719919 h 4925968"/>
              <a:gd name="connsiteX16476" fmla="*/ 1968796 w 8014260"/>
              <a:gd name="connsiteY16476" fmla="*/ 1722730 h 4925968"/>
              <a:gd name="connsiteX16477" fmla="*/ 1966739 w 8014260"/>
              <a:gd name="connsiteY16477" fmla="*/ 1718547 h 4925968"/>
              <a:gd name="connsiteX16478" fmla="*/ 1968317 w 8014260"/>
              <a:gd name="connsiteY16478" fmla="*/ 1715941 h 4925968"/>
              <a:gd name="connsiteX16479" fmla="*/ 6643827 w 8014260"/>
              <a:gd name="connsiteY16479" fmla="*/ 1709837 h 4925968"/>
              <a:gd name="connsiteX16480" fmla="*/ 6652262 w 8014260"/>
              <a:gd name="connsiteY16480" fmla="*/ 1714500 h 4925968"/>
              <a:gd name="connsiteX16481" fmla="*/ 6645130 w 8014260"/>
              <a:gd name="connsiteY16481" fmla="*/ 1723759 h 4925968"/>
              <a:gd name="connsiteX16482" fmla="*/ 6636763 w 8014260"/>
              <a:gd name="connsiteY16482" fmla="*/ 1721701 h 4925968"/>
              <a:gd name="connsiteX16483" fmla="*/ 6643827 w 8014260"/>
              <a:gd name="connsiteY16483" fmla="*/ 1709837 h 4925968"/>
              <a:gd name="connsiteX16484" fmla="*/ 7185737 w 8014260"/>
              <a:gd name="connsiteY16484" fmla="*/ 1709820 h 4925968"/>
              <a:gd name="connsiteX16485" fmla="*/ 7190409 w 8014260"/>
              <a:gd name="connsiteY16485" fmla="*/ 1715872 h 4925968"/>
              <a:gd name="connsiteX16486" fmla="*/ 7175321 w 8014260"/>
              <a:gd name="connsiteY16486" fmla="*/ 1731097 h 4925968"/>
              <a:gd name="connsiteX16487" fmla="*/ 7160920 w 8014260"/>
              <a:gd name="connsiteY16487" fmla="*/ 1726296 h 4925968"/>
              <a:gd name="connsiteX16488" fmla="*/ 7174841 w 8014260"/>
              <a:gd name="connsiteY16488" fmla="*/ 1710454 h 4925968"/>
              <a:gd name="connsiteX16489" fmla="*/ 7185737 w 8014260"/>
              <a:gd name="connsiteY16489" fmla="*/ 1709820 h 4925968"/>
              <a:gd name="connsiteX16490" fmla="*/ 6821448 w 8014260"/>
              <a:gd name="connsiteY16490" fmla="*/ 1708876 h 4925968"/>
              <a:gd name="connsiteX16491" fmla="*/ 6810613 w 8014260"/>
              <a:gd name="connsiteY16491" fmla="*/ 1717037 h 4925968"/>
              <a:gd name="connsiteX16492" fmla="*/ 6797651 w 8014260"/>
              <a:gd name="connsiteY16492" fmla="*/ 1720329 h 4925968"/>
              <a:gd name="connsiteX16493" fmla="*/ 6808555 w 8014260"/>
              <a:gd name="connsiteY16493" fmla="*/ 1712237 h 4925968"/>
              <a:gd name="connsiteX16494" fmla="*/ 6821448 w 8014260"/>
              <a:gd name="connsiteY16494" fmla="*/ 1708876 h 4925968"/>
              <a:gd name="connsiteX16495" fmla="*/ 7384628 w 8014260"/>
              <a:gd name="connsiteY16495" fmla="*/ 1702910 h 4925968"/>
              <a:gd name="connsiteX16496" fmla="*/ 7400469 w 8014260"/>
              <a:gd name="connsiteY16496" fmla="*/ 1713746 h 4925968"/>
              <a:gd name="connsiteX16497" fmla="*/ 7386548 w 8014260"/>
              <a:gd name="connsiteY16497" fmla="*/ 1726502 h 4925968"/>
              <a:gd name="connsiteX16498" fmla="*/ 7369608 w 8014260"/>
              <a:gd name="connsiteY16498" fmla="*/ 1714843 h 4925968"/>
              <a:gd name="connsiteX16499" fmla="*/ 7384628 w 8014260"/>
              <a:gd name="connsiteY16499" fmla="*/ 1702910 h 4925968"/>
              <a:gd name="connsiteX16500" fmla="*/ 3873674 w 8014260"/>
              <a:gd name="connsiteY16500" fmla="*/ 1698178 h 4925968"/>
              <a:gd name="connsiteX16501" fmla="*/ 3875594 w 8014260"/>
              <a:gd name="connsiteY16501" fmla="*/ 1703253 h 4925968"/>
              <a:gd name="connsiteX16502" fmla="*/ 3874086 w 8014260"/>
              <a:gd name="connsiteY16502" fmla="*/ 1704762 h 4925968"/>
              <a:gd name="connsiteX16503" fmla="*/ 3871960 w 8014260"/>
              <a:gd name="connsiteY16503" fmla="*/ 1699275 h 4925968"/>
              <a:gd name="connsiteX16504" fmla="*/ 3873674 w 8014260"/>
              <a:gd name="connsiteY16504" fmla="*/ 1698178 h 4925968"/>
              <a:gd name="connsiteX16505" fmla="*/ 7653735 w 8014260"/>
              <a:gd name="connsiteY16505" fmla="*/ 1696670 h 4925968"/>
              <a:gd name="connsiteX16506" fmla="*/ 7671223 w 8014260"/>
              <a:gd name="connsiteY16506" fmla="*/ 1705654 h 4925968"/>
              <a:gd name="connsiteX16507" fmla="*/ 7656410 w 8014260"/>
              <a:gd name="connsiteY16507" fmla="*/ 1714295 h 4925968"/>
              <a:gd name="connsiteX16508" fmla="*/ 7640430 w 8014260"/>
              <a:gd name="connsiteY16508" fmla="*/ 1704899 h 4925968"/>
              <a:gd name="connsiteX16509" fmla="*/ 7653735 w 8014260"/>
              <a:gd name="connsiteY16509" fmla="*/ 1696670 h 4925968"/>
              <a:gd name="connsiteX16510" fmla="*/ 3130884 w 8014260"/>
              <a:gd name="connsiteY16510" fmla="*/ 1695504 h 4925968"/>
              <a:gd name="connsiteX16511" fmla="*/ 3132461 w 8014260"/>
              <a:gd name="connsiteY16511" fmla="*/ 1700168 h 4925968"/>
              <a:gd name="connsiteX16512" fmla="*/ 3128415 w 8014260"/>
              <a:gd name="connsiteY16512" fmla="*/ 1701813 h 4925968"/>
              <a:gd name="connsiteX16513" fmla="*/ 3126632 w 8014260"/>
              <a:gd name="connsiteY16513" fmla="*/ 1697424 h 4925968"/>
              <a:gd name="connsiteX16514" fmla="*/ 3130884 w 8014260"/>
              <a:gd name="connsiteY16514" fmla="*/ 1695504 h 4925968"/>
              <a:gd name="connsiteX16515" fmla="*/ 7516986 w 8014260"/>
              <a:gd name="connsiteY16515" fmla="*/ 1694064 h 4925968"/>
              <a:gd name="connsiteX16516" fmla="*/ 7535640 w 8014260"/>
              <a:gd name="connsiteY16516" fmla="*/ 1704900 h 4925968"/>
              <a:gd name="connsiteX16517" fmla="*/ 7521787 w 8014260"/>
              <a:gd name="connsiteY16517" fmla="*/ 1715255 h 4925968"/>
              <a:gd name="connsiteX16518" fmla="*/ 7504916 w 8014260"/>
              <a:gd name="connsiteY16518" fmla="*/ 1705517 h 4925968"/>
              <a:gd name="connsiteX16519" fmla="*/ 7516986 w 8014260"/>
              <a:gd name="connsiteY16519" fmla="*/ 1694064 h 4925968"/>
              <a:gd name="connsiteX16520" fmla="*/ 6808624 w 8014260"/>
              <a:gd name="connsiteY16520" fmla="*/ 1693652 h 4925968"/>
              <a:gd name="connsiteX16521" fmla="*/ 6797514 w 8014260"/>
              <a:gd name="connsiteY16521" fmla="*/ 1699756 h 4925968"/>
              <a:gd name="connsiteX16522" fmla="*/ 6788393 w 8014260"/>
              <a:gd name="connsiteY16522" fmla="*/ 1702499 h 4925968"/>
              <a:gd name="connsiteX16523" fmla="*/ 6797583 w 8014260"/>
              <a:gd name="connsiteY16523" fmla="*/ 1697561 h 4925968"/>
              <a:gd name="connsiteX16524" fmla="*/ 6808624 w 8014260"/>
              <a:gd name="connsiteY16524" fmla="*/ 1693652 h 4925968"/>
              <a:gd name="connsiteX16525" fmla="*/ 6573532 w 8014260"/>
              <a:gd name="connsiteY16525" fmla="*/ 1693652 h 4925968"/>
              <a:gd name="connsiteX16526" fmla="*/ 6580253 w 8014260"/>
              <a:gd name="connsiteY16526" fmla="*/ 1695984 h 4925968"/>
              <a:gd name="connsiteX16527" fmla="*/ 6574355 w 8014260"/>
              <a:gd name="connsiteY16527" fmla="*/ 1705448 h 4925968"/>
              <a:gd name="connsiteX16528" fmla="*/ 6565988 w 8014260"/>
              <a:gd name="connsiteY16528" fmla="*/ 1701127 h 4925968"/>
              <a:gd name="connsiteX16529" fmla="*/ 6573532 w 8014260"/>
              <a:gd name="connsiteY16529" fmla="*/ 1693652 h 4925968"/>
              <a:gd name="connsiteX16530" fmla="*/ 6894075 w 8014260"/>
              <a:gd name="connsiteY16530" fmla="*/ 1692898 h 4925968"/>
              <a:gd name="connsiteX16531" fmla="*/ 6883034 w 8014260"/>
              <a:gd name="connsiteY16531" fmla="*/ 1703048 h 4925968"/>
              <a:gd name="connsiteX16532" fmla="*/ 6870003 w 8014260"/>
              <a:gd name="connsiteY16532" fmla="*/ 1705311 h 4925968"/>
              <a:gd name="connsiteX16533" fmla="*/ 6878233 w 8014260"/>
              <a:gd name="connsiteY16533" fmla="*/ 1696807 h 4925968"/>
              <a:gd name="connsiteX16534" fmla="*/ 6894075 w 8014260"/>
              <a:gd name="connsiteY16534" fmla="*/ 1692898 h 4925968"/>
              <a:gd name="connsiteX16535" fmla="*/ 6797171 w 8014260"/>
              <a:gd name="connsiteY16535" fmla="*/ 1692898 h 4925968"/>
              <a:gd name="connsiteX16536" fmla="*/ 6787912 w 8014260"/>
              <a:gd name="connsiteY16536" fmla="*/ 1696876 h 4925968"/>
              <a:gd name="connsiteX16537" fmla="*/ 6778586 w 8014260"/>
              <a:gd name="connsiteY16537" fmla="*/ 1700648 h 4925968"/>
              <a:gd name="connsiteX16538" fmla="*/ 6786130 w 8014260"/>
              <a:gd name="connsiteY16538" fmla="*/ 1697424 h 4925968"/>
              <a:gd name="connsiteX16539" fmla="*/ 6797171 w 8014260"/>
              <a:gd name="connsiteY16539" fmla="*/ 1692898 h 4925968"/>
              <a:gd name="connsiteX16540" fmla="*/ 7099952 w 8014260"/>
              <a:gd name="connsiteY16540" fmla="*/ 1692761 h 4925968"/>
              <a:gd name="connsiteX16541" fmla="*/ 7114834 w 8014260"/>
              <a:gd name="connsiteY16541" fmla="*/ 1696258 h 4925968"/>
              <a:gd name="connsiteX16542" fmla="*/ 7104958 w 8014260"/>
              <a:gd name="connsiteY16542" fmla="*/ 1711414 h 4925968"/>
              <a:gd name="connsiteX16543" fmla="*/ 7087402 w 8014260"/>
              <a:gd name="connsiteY16543" fmla="*/ 1709426 h 4925968"/>
              <a:gd name="connsiteX16544" fmla="*/ 7099952 w 8014260"/>
              <a:gd name="connsiteY16544" fmla="*/ 1692761 h 4925968"/>
              <a:gd name="connsiteX16545" fmla="*/ 7026159 w 8014260"/>
              <a:gd name="connsiteY16545" fmla="*/ 1684257 h 4925968"/>
              <a:gd name="connsiteX16546" fmla="*/ 7041178 w 8014260"/>
              <a:gd name="connsiteY16546" fmla="*/ 1684942 h 4925968"/>
              <a:gd name="connsiteX16547" fmla="*/ 7029177 w 8014260"/>
              <a:gd name="connsiteY16547" fmla="*/ 1698658 h 4925968"/>
              <a:gd name="connsiteX16548" fmla="*/ 7014364 w 8014260"/>
              <a:gd name="connsiteY16548" fmla="*/ 1697355 h 4925968"/>
              <a:gd name="connsiteX16549" fmla="*/ 7026159 w 8014260"/>
              <a:gd name="connsiteY16549" fmla="*/ 1684257 h 4925968"/>
              <a:gd name="connsiteX16550" fmla="*/ 6966769 w 8014260"/>
              <a:gd name="connsiteY16550" fmla="*/ 1684188 h 4925968"/>
              <a:gd name="connsiteX16551" fmla="*/ 6956482 w 8014260"/>
              <a:gd name="connsiteY16551" fmla="*/ 1695573 h 4925968"/>
              <a:gd name="connsiteX16552" fmla="*/ 6941463 w 8014260"/>
              <a:gd name="connsiteY16552" fmla="*/ 1696944 h 4925968"/>
              <a:gd name="connsiteX16553" fmla="*/ 6953534 w 8014260"/>
              <a:gd name="connsiteY16553" fmla="*/ 1685423 h 4925968"/>
              <a:gd name="connsiteX16554" fmla="*/ 6966769 w 8014260"/>
              <a:gd name="connsiteY16554" fmla="*/ 1684188 h 4925968"/>
              <a:gd name="connsiteX16555" fmla="*/ 6434863 w 8014260"/>
              <a:gd name="connsiteY16555" fmla="*/ 1683571 h 4925968"/>
              <a:gd name="connsiteX16556" fmla="*/ 6428348 w 8014260"/>
              <a:gd name="connsiteY16556" fmla="*/ 1689880 h 4925968"/>
              <a:gd name="connsiteX16557" fmla="*/ 6422107 w 8014260"/>
              <a:gd name="connsiteY16557" fmla="*/ 1689606 h 4925968"/>
              <a:gd name="connsiteX16558" fmla="*/ 6427045 w 8014260"/>
              <a:gd name="connsiteY16558" fmla="*/ 1685148 h 4925968"/>
              <a:gd name="connsiteX16559" fmla="*/ 6434863 w 8014260"/>
              <a:gd name="connsiteY16559" fmla="*/ 1683571 h 4925968"/>
              <a:gd name="connsiteX16560" fmla="*/ 6140106 w 8014260"/>
              <a:gd name="connsiteY16560" fmla="*/ 1680965 h 4925968"/>
              <a:gd name="connsiteX16561" fmla="*/ 6145730 w 8014260"/>
              <a:gd name="connsiteY16561" fmla="*/ 1685148 h 4925968"/>
              <a:gd name="connsiteX16562" fmla="*/ 6142506 w 8014260"/>
              <a:gd name="connsiteY16562" fmla="*/ 1694818 h 4925968"/>
              <a:gd name="connsiteX16563" fmla="*/ 6136746 w 8014260"/>
              <a:gd name="connsiteY16563" fmla="*/ 1692692 h 4925968"/>
              <a:gd name="connsiteX16564" fmla="*/ 6140106 w 8014260"/>
              <a:gd name="connsiteY16564" fmla="*/ 1680965 h 4925968"/>
              <a:gd name="connsiteX16565" fmla="*/ 6502140 w 8014260"/>
              <a:gd name="connsiteY16565" fmla="*/ 1678976 h 4925968"/>
              <a:gd name="connsiteX16566" fmla="*/ 6508175 w 8014260"/>
              <a:gd name="connsiteY16566" fmla="*/ 1679731 h 4925968"/>
              <a:gd name="connsiteX16567" fmla="*/ 6499122 w 8014260"/>
              <a:gd name="connsiteY16567" fmla="*/ 1689812 h 4925968"/>
              <a:gd name="connsiteX16568" fmla="*/ 6493362 w 8014260"/>
              <a:gd name="connsiteY16568" fmla="*/ 1687480 h 4925968"/>
              <a:gd name="connsiteX16569" fmla="*/ 6502140 w 8014260"/>
              <a:gd name="connsiteY16569" fmla="*/ 1678976 h 4925968"/>
              <a:gd name="connsiteX16570" fmla="*/ 5780678 w 8014260"/>
              <a:gd name="connsiteY16570" fmla="*/ 1677879 h 4925968"/>
              <a:gd name="connsiteX16571" fmla="*/ 5779375 w 8014260"/>
              <a:gd name="connsiteY16571" fmla="*/ 1682542 h 4925968"/>
              <a:gd name="connsiteX16572" fmla="*/ 5777661 w 8014260"/>
              <a:gd name="connsiteY16572" fmla="*/ 1682405 h 4925968"/>
              <a:gd name="connsiteX16573" fmla="*/ 5778690 w 8014260"/>
              <a:gd name="connsiteY16573" fmla="*/ 1678085 h 4925968"/>
              <a:gd name="connsiteX16574" fmla="*/ 5780678 w 8014260"/>
              <a:gd name="connsiteY16574" fmla="*/ 1677879 h 4925968"/>
              <a:gd name="connsiteX16575" fmla="*/ 2309364 w 8014260"/>
              <a:gd name="connsiteY16575" fmla="*/ 1673764 h 4925968"/>
              <a:gd name="connsiteX16576" fmla="*/ 2311079 w 8014260"/>
              <a:gd name="connsiteY16576" fmla="*/ 1676301 h 4925968"/>
              <a:gd name="connsiteX16577" fmla="*/ 2307238 w 8014260"/>
              <a:gd name="connsiteY16577" fmla="*/ 1680279 h 4925968"/>
              <a:gd name="connsiteX16578" fmla="*/ 2305318 w 8014260"/>
              <a:gd name="connsiteY16578" fmla="*/ 1678222 h 4925968"/>
              <a:gd name="connsiteX16579" fmla="*/ 2309364 w 8014260"/>
              <a:gd name="connsiteY16579" fmla="*/ 1673764 h 4925968"/>
              <a:gd name="connsiteX16580" fmla="*/ 5855773 w 8014260"/>
              <a:gd name="connsiteY16580" fmla="*/ 1670403 h 4925968"/>
              <a:gd name="connsiteX16581" fmla="*/ 5857214 w 8014260"/>
              <a:gd name="connsiteY16581" fmla="*/ 1670540 h 4925968"/>
              <a:gd name="connsiteX16582" fmla="*/ 5853236 w 8014260"/>
              <a:gd name="connsiteY16582" fmla="*/ 1674312 h 4925968"/>
              <a:gd name="connsiteX16583" fmla="*/ 5851590 w 8014260"/>
              <a:gd name="connsiteY16583" fmla="*/ 1674449 h 4925968"/>
              <a:gd name="connsiteX16584" fmla="*/ 5855773 w 8014260"/>
              <a:gd name="connsiteY16584" fmla="*/ 1670403 h 4925968"/>
              <a:gd name="connsiteX16585" fmla="*/ 6880702 w 8014260"/>
              <a:gd name="connsiteY16585" fmla="*/ 1668620 h 4925968"/>
              <a:gd name="connsiteX16586" fmla="*/ 6868906 w 8014260"/>
              <a:gd name="connsiteY16586" fmla="*/ 1675478 h 4925968"/>
              <a:gd name="connsiteX16587" fmla="*/ 6858825 w 8014260"/>
              <a:gd name="connsiteY16587" fmla="*/ 1678427 h 4925968"/>
              <a:gd name="connsiteX16588" fmla="*/ 6869523 w 8014260"/>
              <a:gd name="connsiteY16588" fmla="*/ 1671981 h 4925968"/>
              <a:gd name="connsiteX16589" fmla="*/ 6880702 w 8014260"/>
              <a:gd name="connsiteY16589" fmla="*/ 1668620 h 4925968"/>
              <a:gd name="connsiteX16590" fmla="*/ 3736034 w 8014260"/>
              <a:gd name="connsiteY16590" fmla="*/ 1667455 h 4925968"/>
              <a:gd name="connsiteX16591" fmla="*/ 3737954 w 8014260"/>
              <a:gd name="connsiteY16591" fmla="*/ 1673559 h 4925968"/>
              <a:gd name="connsiteX16592" fmla="*/ 3736446 w 8014260"/>
              <a:gd name="connsiteY16592" fmla="*/ 1675547 h 4925968"/>
              <a:gd name="connsiteX16593" fmla="*/ 3734251 w 8014260"/>
              <a:gd name="connsiteY16593" fmla="*/ 1669032 h 4925968"/>
              <a:gd name="connsiteX16594" fmla="*/ 3736034 w 8014260"/>
              <a:gd name="connsiteY16594" fmla="*/ 1667455 h 4925968"/>
              <a:gd name="connsiteX16595" fmla="*/ 7307269 w 8014260"/>
              <a:gd name="connsiteY16595" fmla="*/ 1664299 h 4925968"/>
              <a:gd name="connsiteX16596" fmla="*/ 7323728 w 8014260"/>
              <a:gd name="connsiteY16596" fmla="*/ 1672460 h 4925968"/>
              <a:gd name="connsiteX16597" fmla="*/ 7309189 w 8014260"/>
              <a:gd name="connsiteY16597" fmla="*/ 1685834 h 4925968"/>
              <a:gd name="connsiteX16598" fmla="*/ 7294033 w 8014260"/>
              <a:gd name="connsiteY16598" fmla="*/ 1678770 h 4925968"/>
              <a:gd name="connsiteX16599" fmla="*/ 7307269 w 8014260"/>
              <a:gd name="connsiteY16599" fmla="*/ 1664299 h 4925968"/>
              <a:gd name="connsiteX16600" fmla="*/ 6868769 w 8014260"/>
              <a:gd name="connsiteY16600" fmla="*/ 1663545 h 4925968"/>
              <a:gd name="connsiteX16601" fmla="*/ 6859236 w 8014260"/>
              <a:gd name="connsiteY16601" fmla="*/ 1667866 h 4925968"/>
              <a:gd name="connsiteX16602" fmla="*/ 6849155 w 8014260"/>
              <a:gd name="connsiteY16602" fmla="*/ 1671912 h 4925968"/>
              <a:gd name="connsiteX16603" fmla="*/ 6861568 w 8014260"/>
              <a:gd name="connsiteY16603" fmla="*/ 1666357 h 4925968"/>
              <a:gd name="connsiteX16604" fmla="*/ 6868769 w 8014260"/>
              <a:gd name="connsiteY16604" fmla="*/ 1663545 h 4925968"/>
              <a:gd name="connsiteX16605" fmla="*/ 6849223 w 8014260"/>
              <a:gd name="connsiteY16605" fmla="*/ 1659842 h 4925968"/>
              <a:gd name="connsiteX16606" fmla="*/ 6857864 w 8014260"/>
              <a:gd name="connsiteY16606" fmla="*/ 1659842 h 4925968"/>
              <a:gd name="connsiteX16607" fmla="*/ 6850664 w 8014260"/>
              <a:gd name="connsiteY16607" fmla="*/ 1667043 h 4925968"/>
              <a:gd name="connsiteX16608" fmla="*/ 6840651 w 8014260"/>
              <a:gd name="connsiteY16608" fmla="*/ 1667866 h 4925968"/>
              <a:gd name="connsiteX16609" fmla="*/ 6849223 w 8014260"/>
              <a:gd name="connsiteY16609" fmla="*/ 1659842 h 4925968"/>
              <a:gd name="connsiteX16610" fmla="*/ 2991255 w 8014260"/>
              <a:gd name="connsiteY16610" fmla="*/ 1658470 h 4925968"/>
              <a:gd name="connsiteX16611" fmla="*/ 2993107 w 8014260"/>
              <a:gd name="connsiteY16611" fmla="*/ 1662585 h 4925968"/>
              <a:gd name="connsiteX16612" fmla="*/ 2989129 w 8014260"/>
              <a:gd name="connsiteY16612" fmla="*/ 1664574 h 4925968"/>
              <a:gd name="connsiteX16613" fmla="*/ 2987072 w 8014260"/>
              <a:gd name="connsiteY16613" fmla="*/ 1660870 h 4925968"/>
              <a:gd name="connsiteX16614" fmla="*/ 2991255 w 8014260"/>
              <a:gd name="connsiteY16614" fmla="*/ 1658470 h 4925968"/>
              <a:gd name="connsiteX16615" fmla="*/ 2100333 w 8014260"/>
              <a:gd name="connsiteY16615" fmla="*/ 1654219 h 4925968"/>
              <a:gd name="connsiteX16616" fmla="*/ 2102322 w 8014260"/>
              <a:gd name="connsiteY16616" fmla="*/ 1655385 h 4925968"/>
              <a:gd name="connsiteX16617" fmla="*/ 2100882 w 8014260"/>
              <a:gd name="connsiteY16617" fmla="*/ 1661283 h 4925968"/>
              <a:gd name="connsiteX16618" fmla="*/ 2099167 w 8014260"/>
              <a:gd name="connsiteY16618" fmla="*/ 1659774 h 4925968"/>
              <a:gd name="connsiteX16619" fmla="*/ 2100333 w 8014260"/>
              <a:gd name="connsiteY16619" fmla="*/ 1654219 h 4925968"/>
              <a:gd name="connsiteX16620" fmla="*/ 6069812 w 8014260"/>
              <a:gd name="connsiteY16620" fmla="*/ 1650035 h 4925968"/>
              <a:gd name="connsiteX16621" fmla="*/ 6073721 w 8014260"/>
              <a:gd name="connsiteY16621" fmla="*/ 1652641 h 4925968"/>
              <a:gd name="connsiteX16622" fmla="*/ 6068783 w 8014260"/>
              <a:gd name="connsiteY16622" fmla="*/ 1662379 h 4925968"/>
              <a:gd name="connsiteX16623" fmla="*/ 6065217 w 8014260"/>
              <a:gd name="connsiteY16623" fmla="*/ 1657236 h 4925968"/>
              <a:gd name="connsiteX16624" fmla="*/ 6069812 w 8014260"/>
              <a:gd name="connsiteY16624" fmla="*/ 1650035 h 4925968"/>
              <a:gd name="connsiteX16625" fmla="*/ 7577406 w 8014260"/>
              <a:gd name="connsiteY16625" fmla="*/ 1649692 h 4925968"/>
              <a:gd name="connsiteX16626" fmla="*/ 7594757 w 8014260"/>
              <a:gd name="connsiteY16626" fmla="*/ 1660802 h 4925968"/>
              <a:gd name="connsiteX16627" fmla="*/ 7580560 w 8014260"/>
              <a:gd name="connsiteY16627" fmla="*/ 1669580 h 4925968"/>
              <a:gd name="connsiteX16628" fmla="*/ 7564513 w 8014260"/>
              <a:gd name="connsiteY16628" fmla="*/ 1657922 h 4925968"/>
              <a:gd name="connsiteX16629" fmla="*/ 7577406 w 8014260"/>
              <a:gd name="connsiteY16629" fmla="*/ 1649692 h 4925968"/>
              <a:gd name="connsiteX16630" fmla="*/ 6777077 w 8014260"/>
              <a:gd name="connsiteY16630" fmla="*/ 1647292 h 4925968"/>
              <a:gd name="connsiteX16631" fmla="*/ 6785032 w 8014260"/>
              <a:gd name="connsiteY16631" fmla="*/ 1650584 h 4925968"/>
              <a:gd name="connsiteX16632" fmla="*/ 6777763 w 8014260"/>
              <a:gd name="connsiteY16632" fmla="*/ 1662723 h 4925968"/>
              <a:gd name="connsiteX16633" fmla="*/ 6769602 w 8014260"/>
              <a:gd name="connsiteY16633" fmla="*/ 1657511 h 4925968"/>
              <a:gd name="connsiteX16634" fmla="*/ 6777077 w 8014260"/>
              <a:gd name="connsiteY16634" fmla="*/ 1647292 h 4925968"/>
              <a:gd name="connsiteX16635" fmla="*/ 6953808 w 8014260"/>
              <a:gd name="connsiteY16635" fmla="*/ 1647086 h 4925968"/>
              <a:gd name="connsiteX16636" fmla="*/ 6943041 w 8014260"/>
              <a:gd name="connsiteY16636" fmla="*/ 1654630 h 4925968"/>
              <a:gd name="connsiteX16637" fmla="*/ 6930011 w 8014260"/>
              <a:gd name="connsiteY16637" fmla="*/ 1657991 h 4925968"/>
              <a:gd name="connsiteX16638" fmla="*/ 6940915 w 8014260"/>
              <a:gd name="connsiteY16638" fmla="*/ 1650515 h 4925968"/>
              <a:gd name="connsiteX16639" fmla="*/ 6953808 w 8014260"/>
              <a:gd name="connsiteY16639" fmla="*/ 1647086 h 4925968"/>
              <a:gd name="connsiteX16640" fmla="*/ 7441892 w 8014260"/>
              <a:gd name="connsiteY16640" fmla="*/ 1646743 h 4925968"/>
              <a:gd name="connsiteX16641" fmla="*/ 7458694 w 8014260"/>
              <a:gd name="connsiteY16641" fmla="*/ 1657716 h 4925968"/>
              <a:gd name="connsiteX16642" fmla="*/ 7444224 w 8014260"/>
              <a:gd name="connsiteY16642" fmla="*/ 1668689 h 4925968"/>
              <a:gd name="connsiteX16643" fmla="*/ 7428724 w 8014260"/>
              <a:gd name="connsiteY16643" fmla="*/ 1657030 h 4925968"/>
              <a:gd name="connsiteX16644" fmla="*/ 7441892 w 8014260"/>
              <a:gd name="connsiteY16644" fmla="*/ 1646743 h 4925968"/>
              <a:gd name="connsiteX16645" fmla="*/ 5927783 w 8014260"/>
              <a:gd name="connsiteY16645" fmla="*/ 1645852 h 4925968"/>
              <a:gd name="connsiteX16646" fmla="*/ 5930732 w 8014260"/>
              <a:gd name="connsiteY16646" fmla="*/ 1645920 h 4925968"/>
              <a:gd name="connsiteX16647" fmla="*/ 5925657 w 8014260"/>
              <a:gd name="connsiteY16647" fmla="*/ 1651475 h 4925968"/>
              <a:gd name="connsiteX16648" fmla="*/ 5923531 w 8014260"/>
              <a:gd name="connsiteY16648" fmla="*/ 1650996 h 4925968"/>
              <a:gd name="connsiteX16649" fmla="*/ 5927783 w 8014260"/>
              <a:gd name="connsiteY16649" fmla="*/ 1645852 h 4925968"/>
              <a:gd name="connsiteX16650" fmla="*/ 6350167 w 8014260"/>
              <a:gd name="connsiteY16650" fmla="*/ 1642423 h 4925968"/>
              <a:gd name="connsiteX16651" fmla="*/ 6357573 w 8014260"/>
              <a:gd name="connsiteY16651" fmla="*/ 1648664 h 4925968"/>
              <a:gd name="connsiteX16652" fmla="*/ 6348109 w 8014260"/>
              <a:gd name="connsiteY16652" fmla="*/ 1659363 h 4925968"/>
              <a:gd name="connsiteX16653" fmla="*/ 6343034 w 8014260"/>
              <a:gd name="connsiteY16653" fmla="*/ 1653533 h 4925968"/>
              <a:gd name="connsiteX16654" fmla="*/ 6350167 w 8014260"/>
              <a:gd name="connsiteY16654" fmla="*/ 1642423 h 4925968"/>
              <a:gd name="connsiteX16655" fmla="*/ 3598531 w 8014260"/>
              <a:gd name="connsiteY16655" fmla="*/ 1640160 h 4925968"/>
              <a:gd name="connsiteX16656" fmla="*/ 3600795 w 8014260"/>
              <a:gd name="connsiteY16656" fmla="*/ 1647155 h 4925968"/>
              <a:gd name="connsiteX16657" fmla="*/ 3599286 w 8014260"/>
              <a:gd name="connsiteY16657" fmla="*/ 1649693 h 4925968"/>
              <a:gd name="connsiteX16658" fmla="*/ 3596954 w 8014260"/>
              <a:gd name="connsiteY16658" fmla="*/ 1642286 h 4925968"/>
              <a:gd name="connsiteX16659" fmla="*/ 3598531 w 8014260"/>
              <a:gd name="connsiteY16659" fmla="*/ 1640160 h 4925968"/>
              <a:gd name="connsiteX16660" fmla="*/ 7231420 w 8014260"/>
              <a:gd name="connsiteY16660" fmla="*/ 1638719 h 4925968"/>
              <a:gd name="connsiteX16661" fmla="*/ 7247399 w 8014260"/>
              <a:gd name="connsiteY16661" fmla="*/ 1641668 h 4925968"/>
              <a:gd name="connsiteX16662" fmla="*/ 7236494 w 8014260"/>
              <a:gd name="connsiteY16662" fmla="*/ 1658059 h 4925968"/>
              <a:gd name="connsiteX16663" fmla="*/ 7220310 w 8014260"/>
              <a:gd name="connsiteY16663" fmla="*/ 1655247 h 4925968"/>
              <a:gd name="connsiteX16664" fmla="*/ 7231420 w 8014260"/>
              <a:gd name="connsiteY16664" fmla="*/ 1638719 h 4925968"/>
              <a:gd name="connsiteX16665" fmla="*/ 6929737 w 8014260"/>
              <a:gd name="connsiteY16665" fmla="*/ 1637897 h 4925968"/>
              <a:gd name="connsiteX16666" fmla="*/ 6920958 w 8014260"/>
              <a:gd name="connsiteY16666" fmla="*/ 1641668 h 4925968"/>
              <a:gd name="connsiteX16667" fmla="*/ 6911631 w 8014260"/>
              <a:gd name="connsiteY16667" fmla="*/ 1645372 h 4925968"/>
              <a:gd name="connsiteX16668" fmla="*/ 6918901 w 8014260"/>
              <a:gd name="connsiteY16668" fmla="*/ 1642217 h 4925968"/>
              <a:gd name="connsiteX16669" fmla="*/ 6929737 w 8014260"/>
              <a:gd name="connsiteY16669" fmla="*/ 1637897 h 4925968"/>
              <a:gd name="connsiteX16670" fmla="*/ 5997940 w 8014260"/>
              <a:gd name="connsiteY16670" fmla="*/ 1637211 h 4925968"/>
              <a:gd name="connsiteX16671" fmla="*/ 6001712 w 8014260"/>
              <a:gd name="connsiteY16671" fmla="*/ 1638720 h 4925968"/>
              <a:gd name="connsiteX16672" fmla="*/ 5997254 w 8014260"/>
              <a:gd name="connsiteY16672" fmla="*/ 1643246 h 4925968"/>
              <a:gd name="connsiteX16673" fmla="*/ 5994374 w 8014260"/>
              <a:gd name="connsiteY16673" fmla="*/ 1642355 h 4925968"/>
              <a:gd name="connsiteX16674" fmla="*/ 5997940 w 8014260"/>
              <a:gd name="connsiteY16674" fmla="*/ 1637211 h 4925968"/>
              <a:gd name="connsiteX16675" fmla="*/ 6941051 w 8014260"/>
              <a:gd name="connsiteY16675" fmla="*/ 1635085 h 4925968"/>
              <a:gd name="connsiteX16676" fmla="*/ 6930559 w 8014260"/>
              <a:gd name="connsiteY16676" fmla="*/ 1640366 h 4925968"/>
              <a:gd name="connsiteX16677" fmla="*/ 6920683 w 8014260"/>
              <a:gd name="connsiteY16677" fmla="*/ 1643932 h 4925968"/>
              <a:gd name="connsiteX16678" fmla="*/ 6932616 w 8014260"/>
              <a:gd name="connsiteY16678" fmla="*/ 1638171 h 4925968"/>
              <a:gd name="connsiteX16679" fmla="*/ 6941051 w 8014260"/>
              <a:gd name="connsiteY16679" fmla="*/ 1635085 h 4925968"/>
              <a:gd name="connsiteX16680" fmla="*/ 2443301 w 8014260"/>
              <a:gd name="connsiteY16680" fmla="*/ 1631998 h 4925968"/>
              <a:gd name="connsiteX16681" fmla="*/ 2444741 w 8014260"/>
              <a:gd name="connsiteY16681" fmla="*/ 1635085 h 4925968"/>
              <a:gd name="connsiteX16682" fmla="*/ 2440764 w 8014260"/>
              <a:gd name="connsiteY16682" fmla="*/ 1638376 h 4925968"/>
              <a:gd name="connsiteX16683" fmla="*/ 2439118 w 8014260"/>
              <a:gd name="connsiteY16683" fmla="*/ 1635633 h 4925968"/>
              <a:gd name="connsiteX16684" fmla="*/ 2443301 w 8014260"/>
              <a:gd name="connsiteY16684" fmla="*/ 1631998 h 4925968"/>
              <a:gd name="connsiteX16685" fmla="*/ 7026502 w 8014260"/>
              <a:gd name="connsiteY16685" fmla="*/ 1631587 h 4925968"/>
              <a:gd name="connsiteX16686" fmla="*/ 7015392 w 8014260"/>
              <a:gd name="connsiteY16686" fmla="*/ 1641120 h 4925968"/>
              <a:gd name="connsiteX16687" fmla="*/ 7002363 w 8014260"/>
              <a:gd name="connsiteY16687" fmla="*/ 1643177 h 4925968"/>
              <a:gd name="connsiteX16688" fmla="*/ 7013198 w 8014260"/>
              <a:gd name="connsiteY16688" fmla="*/ 1634056 h 4925968"/>
              <a:gd name="connsiteX16689" fmla="*/ 7026502 w 8014260"/>
              <a:gd name="connsiteY16689" fmla="*/ 1631587 h 4925968"/>
              <a:gd name="connsiteX16690" fmla="*/ 6702805 w 8014260"/>
              <a:gd name="connsiteY16690" fmla="*/ 1627060 h 4925968"/>
              <a:gd name="connsiteX16691" fmla="*/ 6713572 w 8014260"/>
              <a:gd name="connsiteY16691" fmla="*/ 1628226 h 4925968"/>
              <a:gd name="connsiteX16692" fmla="*/ 6706302 w 8014260"/>
              <a:gd name="connsiteY16692" fmla="*/ 1637690 h 4925968"/>
              <a:gd name="connsiteX16693" fmla="*/ 6699307 w 8014260"/>
              <a:gd name="connsiteY16693" fmla="*/ 1635976 h 4925968"/>
              <a:gd name="connsiteX16694" fmla="*/ 6702805 w 8014260"/>
              <a:gd name="connsiteY16694" fmla="*/ 1627060 h 4925968"/>
              <a:gd name="connsiteX16695" fmla="*/ 7159137 w 8014260"/>
              <a:gd name="connsiteY16695" fmla="*/ 1626101 h 4925968"/>
              <a:gd name="connsiteX16696" fmla="*/ 7173745 w 8014260"/>
              <a:gd name="connsiteY16696" fmla="*/ 1627747 h 4925968"/>
              <a:gd name="connsiteX16697" fmla="*/ 7161331 w 8014260"/>
              <a:gd name="connsiteY16697" fmla="*/ 1640709 h 4925968"/>
              <a:gd name="connsiteX16698" fmla="*/ 7146930 w 8014260"/>
              <a:gd name="connsiteY16698" fmla="*/ 1638445 h 4925968"/>
              <a:gd name="connsiteX16699" fmla="*/ 7159137 w 8014260"/>
              <a:gd name="connsiteY16699" fmla="*/ 1626101 h 4925968"/>
              <a:gd name="connsiteX16700" fmla="*/ 2852312 w 8014260"/>
              <a:gd name="connsiteY16700" fmla="*/ 1625620 h 4925968"/>
              <a:gd name="connsiteX16701" fmla="*/ 2854164 w 8014260"/>
              <a:gd name="connsiteY16701" fmla="*/ 1629255 h 4925968"/>
              <a:gd name="connsiteX16702" fmla="*/ 2850187 w 8014260"/>
              <a:gd name="connsiteY16702" fmla="*/ 1631244 h 4925968"/>
              <a:gd name="connsiteX16703" fmla="*/ 2848129 w 8014260"/>
              <a:gd name="connsiteY16703" fmla="*/ 1627952 h 4925968"/>
              <a:gd name="connsiteX16704" fmla="*/ 2852312 w 8014260"/>
              <a:gd name="connsiteY16704" fmla="*/ 1625620 h 4925968"/>
              <a:gd name="connsiteX16705" fmla="*/ 7099334 w 8014260"/>
              <a:gd name="connsiteY16705" fmla="*/ 1624387 h 4925968"/>
              <a:gd name="connsiteX16706" fmla="*/ 7088499 w 8014260"/>
              <a:gd name="connsiteY16706" fmla="*/ 1635222 h 4925968"/>
              <a:gd name="connsiteX16707" fmla="*/ 7073822 w 8014260"/>
              <a:gd name="connsiteY16707" fmla="*/ 1635839 h 4925968"/>
              <a:gd name="connsiteX16708" fmla="*/ 7086441 w 8014260"/>
              <a:gd name="connsiteY16708" fmla="*/ 1625004 h 4925968"/>
              <a:gd name="connsiteX16709" fmla="*/ 7099334 w 8014260"/>
              <a:gd name="connsiteY16709" fmla="*/ 1624387 h 4925968"/>
              <a:gd name="connsiteX16710" fmla="*/ 3461371 w 8014260"/>
              <a:gd name="connsiteY16710" fmla="*/ 1620203 h 4925968"/>
              <a:gd name="connsiteX16711" fmla="*/ 3463497 w 8014260"/>
              <a:gd name="connsiteY16711" fmla="*/ 1623358 h 4925968"/>
              <a:gd name="connsiteX16712" fmla="*/ 3462263 w 8014260"/>
              <a:gd name="connsiteY16712" fmla="*/ 1630696 h 4925968"/>
              <a:gd name="connsiteX16713" fmla="*/ 3460411 w 8014260"/>
              <a:gd name="connsiteY16713" fmla="*/ 1627198 h 4925968"/>
              <a:gd name="connsiteX16714" fmla="*/ 3461371 w 8014260"/>
              <a:gd name="connsiteY16714" fmla="*/ 1620203 h 4925968"/>
              <a:gd name="connsiteX16715" fmla="*/ 6570171 w 8014260"/>
              <a:gd name="connsiteY16715" fmla="*/ 1615334 h 4925968"/>
              <a:gd name="connsiteX16716" fmla="*/ 6562627 w 8014260"/>
              <a:gd name="connsiteY16716" fmla="*/ 1621026 h 4925968"/>
              <a:gd name="connsiteX16717" fmla="*/ 6555015 w 8014260"/>
              <a:gd name="connsiteY16717" fmla="*/ 1622741 h 4925968"/>
              <a:gd name="connsiteX16718" fmla="*/ 6561050 w 8014260"/>
              <a:gd name="connsiteY16718" fmla="*/ 1618557 h 4925968"/>
              <a:gd name="connsiteX16719" fmla="*/ 6570171 w 8014260"/>
              <a:gd name="connsiteY16719" fmla="*/ 1615334 h 4925968"/>
              <a:gd name="connsiteX16720" fmla="*/ 6641220 w 8014260"/>
              <a:gd name="connsiteY16720" fmla="*/ 1610259 h 4925968"/>
              <a:gd name="connsiteX16721" fmla="*/ 6631619 w 8014260"/>
              <a:gd name="connsiteY16721" fmla="*/ 1620478 h 4925968"/>
              <a:gd name="connsiteX16722" fmla="*/ 6626338 w 8014260"/>
              <a:gd name="connsiteY16722" fmla="*/ 1617872 h 4925968"/>
              <a:gd name="connsiteX16723" fmla="*/ 6632785 w 8014260"/>
              <a:gd name="connsiteY16723" fmla="*/ 1610465 h 4925968"/>
              <a:gd name="connsiteX16724" fmla="*/ 6641220 w 8014260"/>
              <a:gd name="connsiteY16724" fmla="*/ 1610259 h 4925968"/>
              <a:gd name="connsiteX16725" fmla="*/ 7013198 w 8014260"/>
              <a:gd name="connsiteY16725" fmla="*/ 1610053 h 4925968"/>
              <a:gd name="connsiteX16726" fmla="*/ 7001402 w 8014260"/>
              <a:gd name="connsiteY16726" fmla="*/ 1616362 h 4925968"/>
              <a:gd name="connsiteX16727" fmla="*/ 6991320 w 8014260"/>
              <a:gd name="connsiteY16727" fmla="*/ 1619311 h 4925968"/>
              <a:gd name="connsiteX16728" fmla="*/ 7002019 w 8014260"/>
              <a:gd name="connsiteY16728" fmla="*/ 1613413 h 4925968"/>
              <a:gd name="connsiteX16729" fmla="*/ 7013198 w 8014260"/>
              <a:gd name="connsiteY16729" fmla="*/ 1610053 h 4925968"/>
              <a:gd name="connsiteX16730" fmla="*/ 7001608 w 8014260"/>
              <a:gd name="connsiteY16730" fmla="*/ 1607721 h 4925968"/>
              <a:gd name="connsiteX16731" fmla="*/ 6993242 w 8014260"/>
              <a:gd name="connsiteY16731" fmla="*/ 1611219 h 4925968"/>
              <a:gd name="connsiteX16732" fmla="*/ 6981926 w 8014260"/>
              <a:gd name="connsiteY16732" fmla="*/ 1615882 h 4925968"/>
              <a:gd name="connsiteX16733" fmla="*/ 6990567 w 8014260"/>
              <a:gd name="connsiteY16733" fmla="*/ 1612316 h 4925968"/>
              <a:gd name="connsiteX16734" fmla="*/ 7001608 w 8014260"/>
              <a:gd name="connsiteY16734" fmla="*/ 1607721 h 4925968"/>
              <a:gd name="connsiteX16735" fmla="*/ 7638579 w 8014260"/>
              <a:gd name="connsiteY16735" fmla="*/ 1605732 h 4925968"/>
              <a:gd name="connsiteX16736" fmla="*/ 7654215 w 8014260"/>
              <a:gd name="connsiteY16736" fmla="*/ 1618968 h 4925968"/>
              <a:gd name="connsiteX16737" fmla="*/ 7641185 w 8014260"/>
              <a:gd name="connsiteY16737" fmla="*/ 1627404 h 4925968"/>
              <a:gd name="connsiteX16738" fmla="*/ 7625686 w 8014260"/>
              <a:gd name="connsiteY16738" fmla="*/ 1615951 h 4925968"/>
              <a:gd name="connsiteX16739" fmla="*/ 7638579 w 8014260"/>
              <a:gd name="connsiteY16739" fmla="*/ 1605732 h 4925968"/>
              <a:gd name="connsiteX16740" fmla="*/ 2714192 w 8014260"/>
              <a:gd name="connsiteY16740" fmla="*/ 1603881 h 4925968"/>
              <a:gd name="connsiteX16741" fmla="*/ 2715838 w 8014260"/>
              <a:gd name="connsiteY16741" fmla="*/ 1607104 h 4925968"/>
              <a:gd name="connsiteX16742" fmla="*/ 2714604 w 8014260"/>
              <a:gd name="connsiteY16742" fmla="*/ 1610053 h 4925968"/>
              <a:gd name="connsiteX16743" fmla="*/ 2710009 w 8014260"/>
              <a:gd name="connsiteY16743" fmla="*/ 1606487 h 4925968"/>
              <a:gd name="connsiteX16744" fmla="*/ 2714192 w 8014260"/>
              <a:gd name="connsiteY16744" fmla="*/ 1603881 h 4925968"/>
              <a:gd name="connsiteX16745" fmla="*/ 2577375 w 8014260"/>
              <a:gd name="connsiteY16745" fmla="*/ 1602098 h 4925968"/>
              <a:gd name="connsiteX16746" fmla="*/ 2579158 w 8014260"/>
              <a:gd name="connsiteY16746" fmla="*/ 1605047 h 4925968"/>
              <a:gd name="connsiteX16747" fmla="*/ 2575249 w 8014260"/>
              <a:gd name="connsiteY16747" fmla="*/ 1607996 h 4925968"/>
              <a:gd name="connsiteX16748" fmla="*/ 2573260 w 8014260"/>
              <a:gd name="connsiteY16748" fmla="*/ 1605459 h 4925968"/>
              <a:gd name="connsiteX16749" fmla="*/ 2577375 w 8014260"/>
              <a:gd name="connsiteY16749" fmla="*/ 1602098 h 4925968"/>
              <a:gd name="connsiteX16750" fmla="*/ 7367757 w 8014260"/>
              <a:gd name="connsiteY16750" fmla="*/ 1601344 h 4925968"/>
              <a:gd name="connsiteX16751" fmla="*/ 7381747 w 8014260"/>
              <a:gd name="connsiteY16751" fmla="*/ 1609436 h 4925968"/>
              <a:gd name="connsiteX16752" fmla="*/ 7370500 w 8014260"/>
              <a:gd name="connsiteY16752" fmla="*/ 1621849 h 4925968"/>
              <a:gd name="connsiteX16753" fmla="*/ 7353630 w 8014260"/>
              <a:gd name="connsiteY16753" fmla="*/ 1612865 h 4925968"/>
              <a:gd name="connsiteX16754" fmla="*/ 7367757 w 8014260"/>
              <a:gd name="connsiteY16754" fmla="*/ 1601344 h 4925968"/>
              <a:gd name="connsiteX16755" fmla="*/ 6993722 w 8014260"/>
              <a:gd name="connsiteY16755" fmla="*/ 1599835 h 4925968"/>
              <a:gd name="connsiteX16756" fmla="*/ 6983092 w 8014260"/>
              <a:gd name="connsiteY16756" fmla="*/ 1608476 h 4925968"/>
              <a:gd name="connsiteX16757" fmla="*/ 6973011 w 8014260"/>
              <a:gd name="connsiteY16757" fmla="*/ 1608339 h 4925968"/>
              <a:gd name="connsiteX16758" fmla="*/ 6981926 w 8014260"/>
              <a:gd name="connsiteY16758" fmla="*/ 1600521 h 4925968"/>
              <a:gd name="connsiteX16759" fmla="*/ 6993722 w 8014260"/>
              <a:gd name="connsiteY16759" fmla="*/ 1599835 h 4925968"/>
              <a:gd name="connsiteX16760" fmla="*/ 2232966 w 8014260"/>
              <a:gd name="connsiteY16760" fmla="*/ 1599286 h 4925968"/>
              <a:gd name="connsiteX16761" fmla="*/ 2234955 w 8014260"/>
              <a:gd name="connsiteY16761" fmla="*/ 1600589 h 4925968"/>
              <a:gd name="connsiteX16762" fmla="*/ 2233515 w 8014260"/>
              <a:gd name="connsiteY16762" fmla="*/ 1606555 h 4925968"/>
              <a:gd name="connsiteX16763" fmla="*/ 2231800 w 8014260"/>
              <a:gd name="connsiteY16763" fmla="*/ 1604910 h 4925968"/>
              <a:gd name="connsiteX16764" fmla="*/ 2232966 w 8014260"/>
              <a:gd name="connsiteY16764" fmla="*/ 1599286 h 4925968"/>
              <a:gd name="connsiteX16765" fmla="*/ 3324074 w 8014260"/>
              <a:gd name="connsiteY16765" fmla="*/ 1597777 h 4925968"/>
              <a:gd name="connsiteX16766" fmla="*/ 3326131 w 8014260"/>
              <a:gd name="connsiteY16766" fmla="*/ 1601480 h 4925968"/>
              <a:gd name="connsiteX16767" fmla="*/ 3324760 w 8014260"/>
              <a:gd name="connsiteY16767" fmla="*/ 1608475 h 4925968"/>
              <a:gd name="connsiteX16768" fmla="*/ 3322977 w 8014260"/>
              <a:gd name="connsiteY16768" fmla="*/ 1604772 h 4925968"/>
              <a:gd name="connsiteX16769" fmla="*/ 3324074 w 8014260"/>
              <a:gd name="connsiteY16769" fmla="*/ 1597777 h 4925968"/>
              <a:gd name="connsiteX16770" fmla="*/ 7502447 w 8014260"/>
              <a:gd name="connsiteY16770" fmla="*/ 1596543 h 4925968"/>
              <a:gd name="connsiteX16771" fmla="*/ 7517467 w 8014260"/>
              <a:gd name="connsiteY16771" fmla="*/ 1606624 h 4925968"/>
              <a:gd name="connsiteX16772" fmla="*/ 7506974 w 8014260"/>
              <a:gd name="connsiteY16772" fmla="*/ 1616568 h 4925968"/>
              <a:gd name="connsiteX16773" fmla="*/ 7489212 w 8014260"/>
              <a:gd name="connsiteY16773" fmla="*/ 1606281 h 4925968"/>
              <a:gd name="connsiteX16774" fmla="*/ 7502447 w 8014260"/>
              <a:gd name="connsiteY16774" fmla="*/ 1596543 h 4925968"/>
              <a:gd name="connsiteX16775" fmla="*/ 7086305 w 8014260"/>
              <a:gd name="connsiteY16775" fmla="*/ 1588999 h 4925968"/>
              <a:gd name="connsiteX16776" fmla="*/ 7076360 w 8014260"/>
              <a:gd name="connsiteY16776" fmla="*/ 1595720 h 4925968"/>
              <a:gd name="connsiteX16777" fmla="*/ 7062576 w 8014260"/>
              <a:gd name="connsiteY16777" fmla="*/ 1599355 h 4925968"/>
              <a:gd name="connsiteX16778" fmla="*/ 7072589 w 8014260"/>
              <a:gd name="connsiteY16778" fmla="*/ 1592703 h 4925968"/>
              <a:gd name="connsiteX16779" fmla="*/ 7086305 w 8014260"/>
              <a:gd name="connsiteY16779" fmla="*/ 1588999 h 4925968"/>
              <a:gd name="connsiteX16780" fmla="*/ 6272123 w 8014260"/>
              <a:gd name="connsiteY16780" fmla="*/ 1588244 h 4925968"/>
              <a:gd name="connsiteX16781" fmla="*/ 6282272 w 8014260"/>
              <a:gd name="connsiteY16781" fmla="*/ 1589547 h 4925968"/>
              <a:gd name="connsiteX16782" fmla="*/ 6274180 w 8014260"/>
              <a:gd name="connsiteY16782" fmla="*/ 1601343 h 4925968"/>
              <a:gd name="connsiteX16783" fmla="*/ 6268145 w 8014260"/>
              <a:gd name="connsiteY16783" fmla="*/ 1599286 h 4925968"/>
              <a:gd name="connsiteX16784" fmla="*/ 6272123 w 8014260"/>
              <a:gd name="connsiteY16784" fmla="*/ 1588244 h 4925968"/>
              <a:gd name="connsiteX16785" fmla="*/ 6909848 w 8014260"/>
              <a:gd name="connsiteY16785" fmla="*/ 1581593 h 4925968"/>
              <a:gd name="connsiteX16786" fmla="*/ 6921095 w 8014260"/>
              <a:gd name="connsiteY16786" fmla="*/ 1583993 h 4925968"/>
              <a:gd name="connsiteX16787" fmla="*/ 6910396 w 8014260"/>
              <a:gd name="connsiteY16787" fmla="*/ 1595995 h 4925968"/>
              <a:gd name="connsiteX16788" fmla="*/ 6902098 w 8014260"/>
              <a:gd name="connsiteY16788" fmla="*/ 1592497 h 4925968"/>
              <a:gd name="connsiteX16789" fmla="*/ 6909848 w 8014260"/>
              <a:gd name="connsiteY16789" fmla="*/ 1581593 h 4925968"/>
              <a:gd name="connsiteX16790" fmla="*/ 7073891 w 8014260"/>
              <a:gd name="connsiteY16790" fmla="*/ 1579535 h 4925968"/>
              <a:gd name="connsiteX16791" fmla="*/ 7062712 w 8014260"/>
              <a:gd name="connsiteY16791" fmla="*/ 1584610 h 4925968"/>
              <a:gd name="connsiteX16792" fmla="*/ 7059121 w 8014260"/>
              <a:gd name="connsiteY16792" fmla="*/ 1585825 h 4925968"/>
              <a:gd name="connsiteX16793" fmla="*/ 7051396 w 8014260"/>
              <a:gd name="connsiteY16793" fmla="*/ 1589068 h 4925968"/>
              <a:gd name="connsiteX16794" fmla="*/ 7044196 w 8014260"/>
              <a:gd name="connsiteY16794" fmla="*/ 1591674 h 4925968"/>
              <a:gd name="connsiteX16795" fmla="*/ 7053934 w 8014260"/>
              <a:gd name="connsiteY16795" fmla="*/ 1587491 h 4925968"/>
              <a:gd name="connsiteX16796" fmla="*/ 7054562 w 8014260"/>
              <a:gd name="connsiteY16796" fmla="*/ 1587265 h 4925968"/>
              <a:gd name="connsiteX16797" fmla="*/ 7062850 w 8014260"/>
              <a:gd name="connsiteY16797" fmla="*/ 1583581 h 4925968"/>
              <a:gd name="connsiteX16798" fmla="*/ 7073891 w 8014260"/>
              <a:gd name="connsiteY16798" fmla="*/ 1579535 h 4925968"/>
              <a:gd name="connsiteX16799" fmla="*/ 7291976 w 8014260"/>
              <a:gd name="connsiteY16799" fmla="*/ 1576929 h 4925968"/>
              <a:gd name="connsiteX16800" fmla="*/ 7306995 w 8014260"/>
              <a:gd name="connsiteY16800" fmla="*/ 1580564 h 4925968"/>
              <a:gd name="connsiteX16801" fmla="*/ 7294582 w 8014260"/>
              <a:gd name="connsiteY16801" fmla="*/ 1591262 h 4925968"/>
              <a:gd name="connsiteX16802" fmla="*/ 7279906 w 8014260"/>
              <a:gd name="connsiteY16802" fmla="*/ 1587422 h 4925968"/>
              <a:gd name="connsiteX16803" fmla="*/ 7291976 w 8014260"/>
              <a:gd name="connsiteY16803" fmla="*/ 1576929 h 4925968"/>
              <a:gd name="connsiteX16804" fmla="*/ 7159341 w 8014260"/>
              <a:gd name="connsiteY16804" fmla="*/ 1575763 h 4925968"/>
              <a:gd name="connsiteX16805" fmla="*/ 7148163 w 8014260"/>
              <a:gd name="connsiteY16805" fmla="*/ 1583992 h 4925968"/>
              <a:gd name="connsiteX16806" fmla="*/ 7134653 w 8014260"/>
              <a:gd name="connsiteY16806" fmla="*/ 1585158 h 4925968"/>
              <a:gd name="connsiteX16807" fmla="*/ 7145558 w 8014260"/>
              <a:gd name="connsiteY16807" fmla="*/ 1577409 h 4925968"/>
              <a:gd name="connsiteX16808" fmla="*/ 7159341 w 8014260"/>
              <a:gd name="connsiteY16808" fmla="*/ 1575763 h 4925968"/>
              <a:gd name="connsiteX16809" fmla="*/ 3186297 w 8014260"/>
              <a:gd name="connsiteY16809" fmla="*/ 1572608 h 4925968"/>
              <a:gd name="connsiteX16810" fmla="*/ 3188561 w 8014260"/>
              <a:gd name="connsiteY16810" fmla="*/ 1580220 h 4925968"/>
              <a:gd name="connsiteX16811" fmla="*/ 3187052 w 8014260"/>
              <a:gd name="connsiteY16811" fmla="*/ 1582895 h 4925968"/>
              <a:gd name="connsiteX16812" fmla="*/ 3184720 w 8014260"/>
              <a:gd name="connsiteY16812" fmla="*/ 1574940 h 4925968"/>
              <a:gd name="connsiteX16813" fmla="*/ 3186297 w 8014260"/>
              <a:gd name="connsiteY16813" fmla="*/ 1572608 h 4925968"/>
              <a:gd name="connsiteX16814" fmla="*/ 7232242 w 8014260"/>
              <a:gd name="connsiteY16814" fmla="*/ 1570620 h 4925968"/>
              <a:gd name="connsiteX16815" fmla="*/ 7220721 w 8014260"/>
              <a:gd name="connsiteY16815" fmla="*/ 1580838 h 4925968"/>
              <a:gd name="connsiteX16816" fmla="*/ 7206936 w 8014260"/>
              <a:gd name="connsiteY16816" fmla="*/ 1581387 h 4925968"/>
              <a:gd name="connsiteX16817" fmla="*/ 7217155 w 8014260"/>
              <a:gd name="connsiteY16817" fmla="*/ 1571306 h 4925968"/>
              <a:gd name="connsiteX16818" fmla="*/ 7232242 w 8014260"/>
              <a:gd name="connsiteY16818" fmla="*/ 1570620 h 4925968"/>
              <a:gd name="connsiteX16819" fmla="*/ 5910021 w 8014260"/>
              <a:gd name="connsiteY16819" fmla="*/ 1563282 h 4925968"/>
              <a:gd name="connsiteX16820" fmla="*/ 5912215 w 8014260"/>
              <a:gd name="connsiteY16820" fmla="*/ 1565751 h 4925968"/>
              <a:gd name="connsiteX16821" fmla="*/ 5910775 w 8014260"/>
              <a:gd name="connsiteY16821" fmla="*/ 1568974 h 4925968"/>
              <a:gd name="connsiteX16822" fmla="*/ 5908512 w 8014260"/>
              <a:gd name="connsiteY16822" fmla="*/ 1566368 h 4925968"/>
              <a:gd name="connsiteX16823" fmla="*/ 5910021 w 8014260"/>
              <a:gd name="connsiteY16823" fmla="*/ 1563282 h 4925968"/>
              <a:gd name="connsiteX16824" fmla="*/ 5987927 w 8014260"/>
              <a:gd name="connsiteY16824" fmla="*/ 1560882 h 4925968"/>
              <a:gd name="connsiteX16825" fmla="*/ 5989436 w 8014260"/>
              <a:gd name="connsiteY16825" fmla="*/ 1561293 h 4925968"/>
              <a:gd name="connsiteX16826" fmla="*/ 5985527 w 8014260"/>
              <a:gd name="connsiteY16826" fmla="*/ 1565751 h 4925968"/>
              <a:gd name="connsiteX16827" fmla="*/ 5983812 w 8014260"/>
              <a:gd name="connsiteY16827" fmla="*/ 1565751 h 4925968"/>
              <a:gd name="connsiteX16828" fmla="*/ 5987927 w 8014260"/>
              <a:gd name="connsiteY16828" fmla="*/ 1560882 h 4925968"/>
              <a:gd name="connsiteX16829" fmla="*/ 7426667 w 8014260"/>
              <a:gd name="connsiteY16829" fmla="*/ 1557316 h 4925968"/>
              <a:gd name="connsiteX16830" fmla="*/ 7441960 w 8014260"/>
              <a:gd name="connsiteY16830" fmla="*/ 1563899 h 4925968"/>
              <a:gd name="connsiteX16831" fmla="*/ 7429547 w 8014260"/>
              <a:gd name="connsiteY16831" fmla="*/ 1572129 h 4925968"/>
              <a:gd name="connsiteX16832" fmla="*/ 7414528 w 8014260"/>
              <a:gd name="connsiteY16832" fmla="*/ 1565271 h 4925968"/>
              <a:gd name="connsiteX16833" fmla="*/ 7426667 w 8014260"/>
              <a:gd name="connsiteY16833" fmla="*/ 1557316 h 4925968"/>
              <a:gd name="connsiteX16834" fmla="*/ 7562593 w 8014260"/>
              <a:gd name="connsiteY16834" fmla="*/ 1556766 h 4925968"/>
              <a:gd name="connsiteX16835" fmla="*/ 7578023 w 8014260"/>
              <a:gd name="connsiteY16835" fmla="*/ 1565750 h 4925968"/>
              <a:gd name="connsiteX16836" fmla="*/ 7565610 w 8014260"/>
              <a:gd name="connsiteY16836" fmla="*/ 1573842 h 4925968"/>
              <a:gd name="connsiteX16837" fmla="*/ 7550454 w 8014260"/>
              <a:gd name="connsiteY16837" fmla="*/ 1564584 h 4925968"/>
              <a:gd name="connsiteX16838" fmla="*/ 7562593 w 8014260"/>
              <a:gd name="connsiteY16838" fmla="*/ 1556766 h 4925968"/>
              <a:gd name="connsiteX16839" fmla="*/ 7145901 w 8014260"/>
              <a:gd name="connsiteY16839" fmla="*/ 1555052 h 4925968"/>
              <a:gd name="connsiteX16840" fmla="*/ 7134174 w 8014260"/>
              <a:gd name="connsiteY16840" fmla="*/ 1560812 h 4925968"/>
              <a:gd name="connsiteX16841" fmla="*/ 7124024 w 8014260"/>
              <a:gd name="connsiteY16841" fmla="*/ 1563693 h 4925968"/>
              <a:gd name="connsiteX16842" fmla="*/ 7134722 w 8014260"/>
              <a:gd name="connsiteY16842" fmla="*/ 1558275 h 4925968"/>
              <a:gd name="connsiteX16843" fmla="*/ 7145901 w 8014260"/>
              <a:gd name="connsiteY16843" fmla="*/ 1555052 h 4925968"/>
              <a:gd name="connsiteX16844" fmla="*/ 7134379 w 8014260"/>
              <a:gd name="connsiteY16844" fmla="*/ 1554435 h 4925968"/>
              <a:gd name="connsiteX16845" fmla="*/ 7120799 w 8014260"/>
              <a:gd name="connsiteY16845" fmla="*/ 1559853 h 4925968"/>
              <a:gd name="connsiteX16846" fmla="*/ 7114970 w 8014260"/>
              <a:gd name="connsiteY16846" fmla="*/ 1561979 h 4925968"/>
              <a:gd name="connsiteX16847" fmla="*/ 7126011 w 8014260"/>
              <a:gd name="connsiteY16847" fmla="*/ 1557589 h 4925968"/>
              <a:gd name="connsiteX16848" fmla="*/ 7134379 w 8014260"/>
              <a:gd name="connsiteY16848" fmla="*/ 1554435 h 4925968"/>
              <a:gd name="connsiteX16849" fmla="*/ 6836261 w 8014260"/>
              <a:gd name="connsiteY16849" fmla="*/ 1553886 h 4925968"/>
              <a:gd name="connsiteX16850" fmla="*/ 6846000 w 8014260"/>
              <a:gd name="connsiteY16850" fmla="*/ 1558481 h 4925968"/>
              <a:gd name="connsiteX16851" fmla="*/ 6840376 w 8014260"/>
              <a:gd name="connsiteY16851" fmla="*/ 1567945 h 4925968"/>
              <a:gd name="connsiteX16852" fmla="*/ 6831461 w 8014260"/>
              <a:gd name="connsiteY16852" fmla="*/ 1565956 h 4925968"/>
              <a:gd name="connsiteX16853" fmla="*/ 6836261 w 8014260"/>
              <a:gd name="connsiteY16853" fmla="*/ 1553886 h 4925968"/>
              <a:gd name="connsiteX16854" fmla="*/ 6487875 w 8014260"/>
              <a:gd name="connsiteY16854" fmla="*/ 1552583 h 4925968"/>
              <a:gd name="connsiteX16855" fmla="*/ 6483074 w 8014260"/>
              <a:gd name="connsiteY16855" fmla="*/ 1568905 h 4925968"/>
              <a:gd name="connsiteX16856" fmla="*/ 6474845 w 8014260"/>
              <a:gd name="connsiteY16856" fmla="*/ 1566573 h 4925968"/>
              <a:gd name="connsiteX16857" fmla="*/ 6477519 w 8014260"/>
              <a:gd name="connsiteY16857" fmla="*/ 1554640 h 4925968"/>
              <a:gd name="connsiteX16858" fmla="*/ 6487875 w 8014260"/>
              <a:gd name="connsiteY16858" fmla="*/ 1552583 h 4925968"/>
              <a:gd name="connsiteX16859" fmla="*/ 2366354 w 8014260"/>
              <a:gd name="connsiteY16859" fmla="*/ 1552583 h 4925968"/>
              <a:gd name="connsiteX16860" fmla="*/ 2368412 w 8014260"/>
              <a:gd name="connsiteY16860" fmla="*/ 1557246 h 4925968"/>
              <a:gd name="connsiteX16861" fmla="*/ 2366834 w 8014260"/>
              <a:gd name="connsiteY16861" fmla="*/ 1559921 h 4925968"/>
              <a:gd name="connsiteX16862" fmla="*/ 2364777 w 8014260"/>
              <a:gd name="connsiteY16862" fmla="*/ 1555052 h 4925968"/>
              <a:gd name="connsiteX16863" fmla="*/ 2366354 w 8014260"/>
              <a:gd name="connsiteY16863" fmla="*/ 1552583 h 4925968"/>
              <a:gd name="connsiteX16864" fmla="*/ 6202103 w 8014260"/>
              <a:gd name="connsiteY16864" fmla="*/ 1546617 h 4925968"/>
              <a:gd name="connsiteX16865" fmla="*/ 6206012 w 8014260"/>
              <a:gd name="connsiteY16865" fmla="*/ 1549771 h 4925968"/>
              <a:gd name="connsiteX16866" fmla="*/ 6201074 w 8014260"/>
              <a:gd name="connsiteY16866" fmla="*/ 1560744 h 4925968"/>
              <a:gd name="connsiteX16867" fmla="*/ 6197508 w 8014260"/>
              <a:gd name="connsiteY16867" fmla="*/ 1554641 h 4925968"/>
              <a:gd name="connsiteX16868" fmla="*/ 6202103 w 8014260"/>
              <a:gd name="connsiteY16868" fmla="*/ 1546617 h 4925968"/>
              <a:gd name="connsiteX16869" fmla="*/ 3048383 w 8014260"/>
              <a:gd name="connsiteY16869" fmla="*/ 1546617 h 4925968"/>
              <a:gd name="connsiteX16870" fmla="*/ 3050577 w 8014260"/>
              <a:gd name="connsiteY16870" fmla="*/ 1553749 h 4925968"/>
              <a:gd name="connsiteX16871" fmla="*/ 3049068 w 8014260"/>
              <a:gd name="connsiteY16871" fmla="*/ 1556218 h 4925968"/>
              <a:gd name="connsiteX16872" fmla="*/ 3046805 w 8014260"/>
              <a:gd name="connsiteY16872" fmla="*/ 1548811 h 4925968"/>
              <a:gd name="connsiteX16873" fmla="*/ 3048383 w 8014260"/>
              <a:gd name="connsiteY16873" fmla="*/ 1546617 h 4925968"/>
              <a:gd name="connsiteX16874" fmla="*/ 7113599 w 8014260"/>
              <a:gd name="connsiteY16874" fmla="*/ 1541473 h 4925968"/>
              <a:gd name="connsiteX16875" fmla="*/ 7124228 w 8014260"/>
              <a:gd name="connsiteY16875" fmla="*/ 1542708 h 4925968"/>
              <a:gd name="connsiteX16876" fmla="*/ 7117234 w 8014260"/>
              <a:gd name="connsiteY16876" fmla="*/ 1550252 h 4925968"/>
              <a:gd name="connsiteX16877" fmla="*/ 7105712 w 8014260"/>
              <a:gd name="connsiteY16877" fmla="*/ 1550457 h 4925968"/>
              <a:gd name="connsiteX16878" fmla="*/ 7113599 w 8014260"/>
              <a:gd name="connsiteY16878" fmla="*/ 1541473 h 4925968"/>
              <a:gd name="connsiteX16879" fmla="*/ 6062747 w 8014260"/>
              <a:gd name="connsiteY16879" fmla="*/ 1539621 h 4925968"/>
              <a:gd name="connsiteX16880" fmla="*/ 6058701 w 8014260"/>
              <a:gd name="connsiteY16880" fmla="*/ 1544559 h 4925968"/>
              <a:gd name="connsiteX16881" fmla="*/ 6056095 w 8014260"/>
              <a:gd name="connsiteY16881" fmla="*/ 1543530 h 4925968"/>
              <a:gd name="connsiteX16882" fmla="*/ 6059318 w 8014260"/>
              <a:gd name="connsiteY16882" fmla="*/ 1539759 h 4925968"/>
              <a:gd name="connsiteX16883" fmla="*/ 6062747 w 8014260"/>
              <a:gd name="connsiteY16883" fmla="*/ 1539621 h 4925968"/>
              <a:gd name="connsiteX16884" fmla="*/ 6764596 w 8014260"/>
              <a:gd name="connsiteY16884" fmla="*/ 1539210 h 4925968"/>
              <a:gd name="connsiteX16885" fmla="*/ 6773442 w 8014260"/>
              <a:gd name="connsiteY16885" fmla="*/ 1539896 h 4925968"/>
              <a:gd name="connsiteX16886" fmla="*/ 6767338 w 8014260"/>
              <a:gd name="connsiteY16886" fmla="*/ 1549086 h 4925968"/>
              <a:gd name="connsiteX16887" fmla="*/ 6759452 w 8014260"/>
              <a:gd name="connsiteY16887" fmla="*/ 1549428 h 4925968"/>
              <a:gd name="connsiteX16888" fmla="*/ 6764596 w 8014260"/>
              <a:gd name="connsiteY16888" fmla="*/ 1539210 h 4925968"/>
              <a:gd name="connsiteX16889" fmla="*/ 7219282 w 8014260"/>
              <a:gd name="connsiteY16889" fmla="*/ 1536055 h 4925968"/>
              <a:gd name="connsiteX16890" fmla="*/ 7207143 w 8014260"/>
              <a:gd name="connsiteY16890" fmla="*/ 1542707 h 4925968"/>
              <a:gd name="connsiteX16891" fmla="*/ 7195141 w 8014260"/>
              <a:gd name="connsiteY16891" fmla="*/ 1544902 h 4925968"/>
              <a:gd name="connsiteX16892" fmla="*/ 7207417 w 8014260"/>
              <a:gd name="connsiteY16892" fmla="*/ 1538318 h 4925968"/>
              <a:gd name="connsiteX16893" fmla="*/ 7219282 w 8014260"/>
              <a:gd name="connsiteY16893" fmla="*/ 1536055 h 4925968"/>
              <a:gd name="connsiteX16894" fmla="*/ 7353766 w 8014260"/>
              <a:gd name="connsiteY16894" fmla="*/ 1534203 h 4925968"/>
              <a:gd name="connsiteX16895" fmla="*/ 7366316 w 8014260"/>
              <a:gd name="connsiteY16895" fmla="*/ 1538524 h 4925968"/>
              <a:gd name="connsiteX16896" fmla="*/ 7351640 w 8014260"/>
              <a:gd name="connsiteY16896" fmla="*/ 1544970 h 4925968"/>
              <a:gd name="connsiteX16897" fmla="*/ 7340187 w 8014260"/>
              <a:gd name="connsiteY16897" fmla="*/ 1541198 h 4925968"/>
              <a:gd name="connsiteX16898" fmla="*/ 7353766 w 8014260"/>
              <a:gd name="connsiteY16898" fmla="*/ 1534203 h 4925968"/>
              <a:gd name="connsiteX16899" fmla="*/ 7195414 w 8014260"/>
              <a:gd name="connsiteY16899" fmla="*/ 1532832 h 4925968"/>
              <a:gd name="connsiteX16900" fmla="*/ 7184373 w 8014260"/>
              <a:gd name="connsiteY16900" fmla="*/ 1537359 h 4925968"/>
              <a:gd name="connsiteX16901" fmla="*/ 7177309 w 8014260"/>
              <a:gd name="connsiteY16901" fmla="*/ 1539622 h 4925968"/>
              <a:gd name="connsiteX16902" fmla="*/ 7186706 w 8014260"/>
              <a:gd name="connsiteY16902" fmla="*/ 1535712 h 4925968"/>
              <a:gd name="connsiteX16903" fmla="*/ 7195414 w 8014260"/>
              <a:gd name="connsiteY16903" fmla="*/ 1532832 h 4925968"/>
              <a:gd name="connsiteX16904" fmla="*/ 6691352 w 8014260"/>
              <a:gd name="connsiteY16904" fmla="*/ 1530226 h 4925968"/>
              <a:gd name="connsiteX16905" fmla="*/ 6700061 w 8014260"/>
              <a:gd name="connsiteY16905" fmla="*/ 1544285 h 4925968"/>
              <a:gd name="connsiteX16906" fmla="*/ 6692792 w 8014260"/>
              <a:gd name="connsiteY16906" fmla="*/ 1555258 h 4925968"/>
              <a:gd name="connsiteX16907" fmla="*/ 6687100 w 8014260"/>
              <a:gd name="connsiteY16907" fmla="*/ 1548948 h 4925968"/>
              <a:gd name="connsiteX16908" fmla="*/ 6691352 w 8014260"/>
              <a:gd name="connsiteY16908" fmla="*/ 1530226 h 4925968"/>
              <a:gd name="connsiteX16909" fmla="*/ 6131739 w 8014260"/>
              <a:gd name="connsiteY16909" fmla="*/ 1528443 h 4925968"/>
              <a:gd name="connsiteX16910" fmla="*/ 6134551 w 8014260"/>
              <a:gd name="connsiteY16910" fmla="*/ 1529677 h 4925968"/>
              <a:gd name="connsiteX16911" fmla="*/ 6131259 w 8014260"/>
              <a:gd name="connsiteY16911" fmla="*/ 1535232 h 4925968"/>
              <a:gd name="connsiteX16912" fmla="*/ 6127282 w 8014260"/>
              <a:gd name="connsiteY16912" fmla="*/ 1533792 h 4925968"/>
              <a:gd name="connsiteX16913" fmla="*/ 6131739 w 8014260"/>
              <a:gd name="connsiteY16913" fmla="*/ 1528443 h 4925968"/>
              <a:gd name="connsiteX16914" fmla="*/ 7279014 w 8014260"/>
              <a:gd name="connsiteY16914" fmla="*/ 1527345 h 4925968"/>
              <a:gd name="connsiteX16915" fmla="*/ 7292319 w 8014260"/>
              <a:gd name="connsiteY16915" fmla="*/ 1527482 h 4925968"/>
              <a:gd name="connsiteX16916" fmla="*/ 7280798 w 8014260"/>
              <a:gd name="connsiteY16916" fmla="*/ 1534409 h 4925968"/>
              <a:gd name="connsiteX16917" fmla="*/ 7267767 w 8014260"/>
              <a:gd name="connsiteY16917" fmla="*/ 1534066 h 4925968"/>
              <a:gd name="connsiteX16918" fmla="*/ 7279014 w 8014260"/>
              <a:gd name="connsiteY16918" fmla="*/ 1527345 h 4925968"/>
              <a:gd name="connsiteX16919" fmla="*/ 7206594 w 8014260"/>
              <a:gd name="connsiteY16919" fmla="*/ 1527071 h 4925968"/>
              <a:gd name="connsiteX16920" fmla="*/ 7200627 w 8014260"/>
              <a:gd name="connsiteY16920" fmla="*/ 1529745 h 4925968"/>
              <a:gd name="connsiteX16921" fmla="*/ 7186363 w 8014260"/>
              <a:gd name="connsiteY16921" fmla="*/ 1534889 h 4925968"/>
              <a:gd name="connsiteX16922" fmla="*/ 7193358 w 8014260"/>
              <a:gd name="connsiteY16922" fmla="*/ 1531871 h 4925968"/>
              <a:gd name="connsiteX16923" fmla="*/ 7206594 w 8014260"/>
              <a:gd name="connsiteY16923" fmla="*/ 1527071 h 4925968"/>
              <a:gd name="connsiteX16924" fmla="*/ 2910400 w 8014260"/>
              <a:gd name="connsiteY16924" fmla="*/ 1522682 h 4925968"/>
              <a:gd name="connsiteX16925" fmla="*/ 2912457 w 8014260"/>
              <a:gd name="connsiteY16925" fmla="*/ 1525425 h 4925968"/>
              <a:gd name="connsiteX16926" fmla="*/ 2911017 w 8014260"/>
              <a:gd name="connsiteY16926" fmla="*/ 1531392 h 4925968"/>
              <a:gd name="connsiteX16927" fmla="*/ 2909234 w 8014260"/>
              <a:gd name="connsiteY16927" fmla="*/ 1528443 h 4925968"/>
              <a:gd name="connsiteX16928" fmla="*/ 2910400 w 8014260"/>
              <a:gd name="connsiteY16928" fmla="*/ 1522682 h 4925968"/>
              <a:gd name="connsiteX16929" fmla="*/ 7485988 w 8014260"/>
              <a:gd name="connsiteY16929" fmla="*/ 1520625 h 4925968"/>
              <a:gd name="connsiteX16930" fmla="*/ 7501556 w 8014260"/>
              <a:gd name="connsiteY16930" fmla="*/ 1525974 h 4925968"/>
              <a:gd name="connsiteX16931" fmla="*/ 7490035 w 8014260"/>
              <a:gd name="connsiteY16931" fmla="*/ 1533244 h 4925968"/>
              <a:gd name="connsiteX16932" fmla="*/ 7475770 w 8014260"/>
              <a:gd name="connsiteY16932" fmla="*/ 1528375 h 4925968"/>
              <a:gd name="connsiteX16933" fmla="*/ 7485988 w 8014260"/>
              <a:gd name="connsiteY16933" fmla="*/ 1520625 h 4925968"/>
              <a:gd name="connsiteX16934" fmla="*/ 7621777 w 8014260"/>
              <a:gd name="connsiteY16934" fmla="*/ 1516579 h 4925968"/>
              <a:gd name="connsiteX16935" fmla="*/ 7637414 w 8014260"/>
              <a:gd name="connsiteY16935" fmla="*/ 1524054 h 4925968"/>
              <a:gd name="connsiteX16936" fmla="*/ 7625961 w 8014260"/>
              <a:gd name="connsiteY16936" fmla="*/ 1532489 h 4925968"/>
              <a:gd name="connsiteX16937" fmla="*/ 7611628 w 8014260"/>
              <a:gd name="connsiteY16937" fmla="*/ 1525700 h 4925968"/>
              <a:gd name="connsiteX16938" fmla="*/ 7621777 w 8014260"/>
              <a:gd name="connsiteY16938" fmla="*/ 1516579 h 4925968"/>
              <a:gd name="connsiteX16939" fmla="*/ 7042139 w 8014260"/>
              <a:gd name="connsiteY16939" fmla="*/ 1516030 h 4925968"/>
              <a:gd name="connsiteX16940" fmla="*/ 7053866 w 8014260"/>
              <a:gd name="connsiteY16940" fmla="*/ 1518088 h 4925968"/>
              <a:gd name="connsiteX16941" fmla="*/ 7043785 w 8014260"/>
              <a:gd name="connsiteY16941" fmla="*/ 1531118 h 4925968"/>
              <a:gd name="connsiteX16942" fmla="*/ 7035006 w 8014260"/>
              <a:gd name="connsiteY16942" fmla="*/ 1527826 h 4925968"/>
              <a:gd name="connsiteX16943" fmla="*/ 7042139 w 8014260"/>
              <a:gd name="connsiteY16943" fmla="*/ 1516030 h 4925968"/>
              <a:gd name="connsiteX16944" fmla="*/ 2500566 w 8014260"/>
              <a:gd name="connsiteY16944" fmla="*/ 1515961 h 4925968"/>
              <a:gd name="connsiteX16945" fmla="*/ 2502417 w 8014260"/>
              <a:gd name="connsiteY16945" fmla="*/ 1517881 h 4925968"/>
              <a:gd name="connsiteX16946" fmla="*/ 2500840 w 8014260"/>
              <a:gd name="connsiteY16946" fmla="*/ 1523162 h 4925968"/>
              <a:gd name="connsiteX16947" fmla="*/ 2499194 w 8014260"/>
              <a:gd name="connsiteY16947" fmla="*/ 1521173 h 4925968"/>
              <a:gd name="connsiteX16948" fmla="*/ 2500566 w 8014260"/>
              <a:gd name="connsiteY16948" fmla="*/ 1515961 h 4925968"/>
              <a:gd name="connsiteX16949" fmla="*/ 7279083 w 8014260"/>
              <a:gd name="connsiteY16949" fmla="*/ 1505606 h 4925968"/>
              <a:gd name="connsiteX16950" fmla="*/ 7268315 w 8014260"/>
              <a:gd name="connsiteY16950" fmla="*/ 1509721 h 4925968"/>
              <a:gd name="connsiteX16951" fmla="*/ 7257274 w 8014260"/>
              <a:gd name="connsiteY16951" fmla="*/ 1512395 h 4925968"/>
              <a:gd name="connsiteX16952" fmla="*/ 7266532 w 8014260"/>
              <a:gd name="connsiteY16952" fmla="*/ 1508006 h 4925968"/>
              <a:gd name="connsiteX16953" fmla="*/ 7279083 w 8014260"/>
              <a:gd name="connsiteY16953" fmla="*/ 1505606 h 4925968"/>
              <a:gd name="connsiteX16954" fmla="*/ 2772828 w 8014260"/>
              <a:gd name="connsiteY16954" fmla="*/ 1505263 h 4925968"/>
              <a:gd name="connsiteX16955" fmla="*/ 2774885 w 8014260"/>
              <a:gd name="connsiteY16955" fmla="*/ 1510955 h 4925968"/>
              <a:gd name="connsiteX16956" fmla="*/ 2773308 w 8014260"/>
              <a:gd name="connsiteY16956" fmla="*/ 1513081 h 4925968"/>
              <a:gd name="connsiteX16957" fmla="*/ 2771182 w 8014260"/>
              <a:gd name="connsiteY16957" fmla="*/ 1507115 h 4925968"/>
              <a:gd name="connsiteX16958" fmla="*/ 2772828 w 8014260"/>
              <a:gd name="connsiteY16958" fmla="*/ 1505263 h 4925968"/>
              <a:gd name="connsiteX16959" fmla="*/ 7267355 w 8014260"/>
              <a:gd name="connsiteY16959" fmla="*/ 1504166 h 4925968"/>
              <a:gd name="connsiteX16960" fmla="*/ 7256245 w 8014260"/>
              <a:gd name="connsiteY16960" fmla="*/ 1508281 h 4925968"/>
              <a:gd name="connsiteX16961" fmla="*/ 7247604 w 8014260"/>
              <a:gd name="connsiteY16961" fmla="*/ 1511298 h 4925968"/>
              <a:gd name="connsiteX16962" fmla="*/ 7258989 w 8014260"/>
              <a:gd name="connsiteY16962" fmla="*/ 1506978 h 4925968"/>
              <a:gd name="connsiteX16963" fmla="*/ 7267355 w 8014260"/>
              <a:gd name="connsiteY16963" fmla="*/ 1504166 h 4925968"/>
              <a:gd name="connsiteX16964" fmla="*/ 7413020 w 8014260"/>
              <a:gd name="connsiteY16964" fmla="*/ 1501010 h 4925968"/>
              <a:gd name="connsiteX16965" fmla="*/ 7427078 w 8014260"/>
              <a:gd name="connsiteY16965" fmla="*/ 1503822 h 4925968"/>
              <a:gd name="connsiteX16966" fmla="*/ 7415763 w 8014260"/>
              <a:gd name="connsiteY16966" fmla="*/ 1509652 h 4925968"/>
              <a:gd name="connsiteX16967" fmla="*/ 7401978 w 8014260"/>
              <a:gd name="connsiteY16967" fmla="*/ 1506565 h 4925968"/>
              <a:gd name="connsiteX16968" fmla="*/ 7413020 w 8014260"/>
              <a:gd name="connsiteY16968" fmla="*/ 1501010 h 4925968"/>
              <a:gd name="connsiteX16969" fmla="*/ 2636080 w 8014260"/>
              <a:gd name="connsiteY16969" fmla="*/ 1499914 h 4925968"/>
              <a:gd name="connsiteX16970" fmla="*/ 2637794 w 8014260"/>
              <a:gd name="connsiteY16970" fmla="*/ 1505058 h 4925968"/>
              <a:gd name="connsiteX16971" fmla="*/ 2636217 w 8014260"/>
              <a:gd name="connsiteY16971" fmla="*/ 1507115 h 4925968"/>
              <a:gd name="connsiteX16972" fmla="*/ 2634297 w 8014260"/>
              <a:gd name="connsiteY16972" fmla="*/ 1501697 h 4925968"/>
              <a:gd name="connsiteX16973" fmla="*/ 2636080 w 8014260"/>
              <a:gd name="connsiteY16973" fmla="*/ 1499914 h 4925968"/>
              <a:gd name="connsiteX16974" fmla="*/ 7352875 w 8014260"/>
              <a:gd name="connsiteY16974" fmla="*/ 1497444 h 4925968"/>
              <a:gd name="connsiteX16975" fmla="*/ 7341627 w 8014260"/>
              <a:gd name="connsiteY16975" fmla="*/ 1502519 h 4925968"/>
              <a:gd name="connsiteX16976" fmla="*/ 7328666 w 8014260"/>
              <a:gd name="connsiteY16976" fmla="*/ 1502931 h 4925968"/>
              <a:gd name="connsiteX16977" fmla="*/ 7339982 w 8014260"/>
              <a:gd name="connsiteY16977" fmla="*/ 1497925 h 4925968"/>
              <a:gd name="connsiteX16978" fmla="*/ 7352875 w 8014260"/>
              <a:gd name="connsiteY16978" fmla="*/ 1497444 h 4925968"/>
              <a:gd name="connsiteX16979" fmla="*/ 6970816 w 8014260"/>
              <a:gd name="connsiteY16979" fmla="*/ 1486197 h 4925968"/>
              <a:gd name="connsiteX16980" fmla="*/ 6978222 w 8014260"/>
              <a:gd name="connsiteY16980" fmla="*/ 1488117 h 4925968"/>
              <a:gd name="connsiteX16981" fmla="*/ 6972530 w 8014260"/>
              <a:gd name="connsiteY16981" fmla="*/ 1502588 h 4925968"/>
              <a:gd name="connsiteX16982" fmla="*/ 6964644 w 8014260"/>
              <a:gd name="connsiteY16982" fmla="*/ 1497444 h 4925968"/>
              <a:gd name="connsiteX16983" fmla="*/ 6970816 w 8014260"/>
              <a:gd name="connsiteY16983" fmla="*/ 1486197 h 4925968"/>
              <a:gd name="connsiteX16984" fmla="*/ 6404619 w 8014260"/>
              <a:gd name="connsiteY16984" fmla="*/ 1484689 h 4925968"/>
              <a:gd name="connsiteX16985" fmla="*/ 6409283 w 8014260"/>
              <a:gd name="connsiteY16985" fmla="*/ 1490518 h 4925968"/>
              <a:gd name="connsiteX16986" fmla="*/ 6405236 w 8014260"/>
              <a:gd name="connsiteY16986" fmla="*/ 1504646 h 4925968"/>
              <a:gd name="connsiteX16987" fmla="*/ 6400093 w 8014260"/>
              <a:gd name="connsiteY16987" fmla="*/ 1496828 h 4925968"/>
              <a:gd name="connsiteX16988" fmla="*/ 6404619 w 8014260"/>
              <a:gd name="connsiteY16988" fmla="*/ 1484689 h 4925968"/>
              <a:gd name="connsiteX16989" fmla="*/ 7548328 w 8014260"/>
              <a:gd name="connsiteY16989" fmla="*/ 1483866 h 4925968"/>
              <a:gd name="connsiteX16990" fmla="*/ 7561975 w 8014260"/>
              <a:gd name="connsiteY16990" fmla="*/ 1488324 h 4925968"/>
              <a:gd name="connsiteX16991" fmla="*/ 7550659 w 8014260"/>
              <a:gd name="connsiteY16991" fmla="*/ 1496348 h 4925968"/>
              <a:gd name="connsiteX16992" fmla="*/ 7537287 w 8014260"/>
              <a:gd name="connsiteY16992" fmla="*/ 1491616 h 4925968"/>
              <a:gd name="connsiteX16993" fmla="*/ 7548328 w 8014260"/>
              <a:gd name="connsiteY16993" fmla="*/ 1483866 h 4925968"/>
              <a:gd name="connsiteX16994" fmla="*/ 7247673 w 8014260"/>
              <a:gd name="connsiteY16994" fmla="*/ 1482563 h 4925968"/>
              <a:gd name="connsiteX16995" fmla="*/ 7259538 w 8014260"/>
              <a:gd name="connsiteY16995" fmla="*/ 1483729 h 4925968"/>
              <a:gd name="connsiteX16996" fmla="*/ 7248977 w 8014260"/>
              <a:gd name="connsiteY16996" fmla="*/ 1494016 h 4925968"/>
              <a:gd name="connsiteX16997" fmla="*/ 7238827 w 8014260"/>
              <a:gd name="connsiteY16997" fmla="*/ 1491752 h 4925968"/>
              <a:gd name="connsiteX16998" fmla="*/ 7247673 w 8014260"/>
              <a:gd name="connsiteY16998" fmla="*/ 1482563 h 4925968"/>
              <a:gd name="connsiteX16999" fmla="*/ 7339913 w 8014260"/>
              <a:gd name="connsiteY16999" fmla="*/ 1480986 h 4925968"/>
              <a:gd name="connsiteX17000" fmla="*/ 7331614 w 8014260"/>
              <a:gd name="connsiteY17000" fmla="*/ 1484895 h 4925968"/>
              <a:gd name="connsiteX17001" fmla="*/ 7319339 w 8014260"/>
              <a:gd name="connsiteY17001" fmla="*/ 1488118 h 4925968"/>
              <a:gd name="connsiteX17002" fmla="*/ 7329009 w 8014260"/>
              <a:gd name="connsiteY17002" fmla="*/ 1484209 h 4925968"/>
              <a:gd name="connsiteX17003" fmla="*/ 7339913 w 8014260"/>
              <a:gd name="connsiteY17003" fmla="*/ 1480986 h 4925968"/>
              <a:gd name="connsiteX17004" fmla="*/ 7328254 w 8014260"/>
              <a:gd name="connsiteY17004" fmla="*/ 1479888 h 4925968"/>
              <a:gd name="connsiteX17005" fmla="*/ 7319682 w 8014260"/>
              <a:gd name="connsiteY17005" fmla="*/ 1484003 h 4925968"/>
              <a:gd name="connsiteX17006" fmla="*/ 7310286 w 8014260"/>
              <a:gd name="connsiteY17006" fmla="*/ 1488186 h 4925968"/>
              <a:gd name="connsiteX17007" fmla="*/ 7317144 w 8014260"/>
              <a:gd name="connsiteY17007" fmla="*/ 1484277 h 4925968"/>
              <a:gd name="connsiteX17008" fmla="*/ 7328254 w 8014260"/>
              <a:gd name="connsiteY17008" fmla="*/ 1479888 h 4925968"/>
              <a:gd name="connsiteX17009" fmla="*/ 6900726 w 8014260"/>
              <a:gd name="connsiteY17009" fmla="*/ 1470150 h 4925968"/>
              <a:gd name="connsiteX17010" fmla="*/ 6906761 w 8014260"/>
              <a:gd name="connsiteY17010" fmla="*/ 1470424 h 4925968"/>
              <a:gd name="connsiteX17011" fmla="*/ 6897709 w 8014260"/>
              <a:gd name="connsiteY17011" fmla="*/ 1480162 h 4925968"/>
              <a:gd name="connsiteX17012" fmla="*/ 6891948 w 8014260"/>
              <a:gd name="connsiteY17012" fmla="*/ 1478242 h 4925968"/>
              <a:gd name="connsiteX17013" fmla="*/ 6900726 w 8014260"/>
              <a:gd name="connsiteY17013" fmla="*/ 1470150 h 4925968"/>
              <a:gd name="connsiteX17014" fmla="*/ 7473301 w 8014260"/>
              <a:gd name="connsiteY17014" fmla="*/ 1468298 h 4925968"/>
              <a:gd name="connsiteX17015" fmla="*/ 7487223 w 8014260"/>
              <a:gd name="connsiteY17015" fmla="*/ 1469258 h 4925968"/>
              <a:gd name="connsiteX17016" fmla="*/ 7477280 w 8014260"/>
              <a:gd name="connsiteY17016" fmla="*/ 1475636 h 4925968"/>
              <a:gd name="connsiteX17017" fmla="*/ 7463220 w 8014260"/>
              <a:gd name="connsiteY17017" fmla="*/ 1474539 h 4925968"/>
              <a:gd name="connsiteX17018" fmla="*/ 7473301 w 8014260"/>
              <a:gd name="connsiteY17018" fmla="*/ 1468298 h 4925968"/>
              <a:gd name="connsiteX17019" fmla="*/ 7412882 w 8014260"/>
              <a:gd name="connsiteY17019" fmla="*/ 1467818 h 4925968"/>
              <a:gd name="connsiteX17020" fmla="*/ 7404721 w 8014260"/>
              <a:gd name="connsiteY17020" fmla="*/ 1472550 h 4925968"/>
              <a:gd name="connsiteX17021" fmla="*/ 7391005 w 8014260"/>
              <a:gd name="connsiteY17021" fmla="*/ 1474334 h 4925968"/>
              <a:gd name="connsiteX17022" fmla="*/ 7400332 w 8014260"/>
              <a:gd name="connsiteY17022" fmla="*/ 1469190 h 4925968"/>
              <a:gd name="connsiteX17023" fmla="*/ 7412882 w 8014260"/>
              <a:gd name="connsiteY17023" fmla="*/ 1467818 h 4925968"/>
              <a:gd name="connsiteX17024" fmla="*/ 6612348 w 8014260"/>
              <a:gd name="connsiteY17024" fmla="*/ 1455954 h 4925968"/>
              <a:gd name="connsiteX17025" fmla="*/ 6619617 w 8014260"/>
              <a:gd name="connsiteY17025" fmla="*/ 1464869 h 4925968"/>
              <a:gd name="connsiteX17026" fmla="*/ 6610153 w 8014260"/>
              <a:gd name="connsiteY17026" fmla="*/ 1477557 h 4925968"/>
              <a:gd name="connsiteX17027" fmla="*/ 6605147 w 8014260"/>
              <a:gd name="connsiteY17027" fmla="*/ 1469464 h 4925968"/>
              <a:gd name="connsiteX17028" fmla="*/ 6612348 w 8014260"/>
              <a:gd name="connsiteY17028" fmla="*/ 1455954 h 4925968"/>
              <a:gd name="connsiteX17029" fmla="*/ 7174292 w 8014260"/>
              <a:gd name="connsiteY17029" fmla="*/ 1451496 h 4925968"/>
              <a:gd name="connsiteX17030" fmla="*/ 7186637 w 8014260"/>
              <a:gd name="connsiteY17030" fmla="*/ 1452594 h 4925968"/>
              <a:gd name="connsiteX17031" fmla="*/ 7177447 w 8014260"/>
              <a:gd name="connsiteY17031" fmla="*/ 1466721 h 4925968"/>
              <a:gd name="connsiteX17032" fmla="*/ 7168051 w 8014260"/>
              <a:gd name="connsiteY17032" fmla="*/ 1464047 h 4925968"/>
              <a:gd name="connsiteX17033" fmla="*/ 7174292 w 8014260"/>
              <a:gd name="connsiteY17033" fmla="*/ 1451496 h 4925968"/>
              <a:gd name="connsiteX17034" fmla="*/ 6820351 w 8014260"/>
              <a:gd name="connsiteY17034" fmla="*/ 1451016 h 4925968"/>
              <a:gd name="connsiteX17035" fmla="*/ 6828992 w 8014260"/>
              <a:gd name="connsiteY17035" fmla="*/ 1455817 h 4925968"/>
              <a:gd name="connsiteX17036" fmla="*/ 6825769 w 8014260"/>
              <a:gd name="connsiteY17036" fmla="*/ 1476391 h 4925968"/>
              <a:gd name="connsiteX17037" fmla="*/ 6815139 w 8014260"/>
              <a:gd name="connsiteY17037" fmla="*/ 1470013 h 4925968"/>
              <a:gd name="connsiteX17038" fmla="*/ 6820351 w 8014260"/>
              <a:gd name="connsiteY17038" fmla="*/ 1451016 h 4925968"/>
              <a:gd name="connsiteX17039" fmla="*/ 7400332 w 8014260"/>
              <a:gd name="connsiteY17039" fmla="*/ 1450056 h 4925968"/>
              <a:gd name="connsiteX17040" fmla="*/ 7391966 w 8014260"/>
              <a:gd name="connsiteY17040" fmla="*/ 1455131 h 4925968"/>
              <a:gd name="connsiteX17041" fmla="*/ 7380993 w 8014260"/>
              <a:gd name="connsiteY17041" fmla="*/ 1459040 h 4925968"/>
              <a:gd name="connsiteX17042" fmla="*/ 7386822 w 8014260"/>
              <a:gd name="connsiteY17042" fmla="*/ 1455337 h 4925968"/>
              <a:gd name="connsiteX17043" fmla="*/ 7400332 w 8014260"/>
              <a:gd name="connsiteY17043" fmla="*/ 1450056 h 4925968"/>
              <a:gd name="connsiteX17044" fmla="*/ 7609913 w 8014260"/>
              <a:gd name="connsiteY17044" fmla="*/ 1442238 h 4925968"/>
              <a:gd name="connsiteX17045" fmla="*/ 7622121 w 8014260"/>
              <a:gd name="connsiteY17045" fmla="*/ 1447176 h 4925968"/>
              <a:gd name="connsiteX17046" fmla="*/ 7609844 w 8014260"/>
              <a:gd name="connsiteY17046" fmla="*/ 1454514 h 4925968"/>
              <a:gd name="connsiteX17047" fmla="*/ 7597568 w 8014260"/>
              <a:gd name="connsiteY17047" fmla="*/ 1449644 h 4925968"/>
              <a:gd name="connsiteX17048" fmla="*/ 7609913 w 8014260"/>
              <a:gd name="connsiteY17048" fmla="*/ 1442238 h 4925968"/>
              <a:gd name="connsiteX17049" fmla="*/ 6119052 w 8014260"/>
              <a:gd name="connsiteY17049" fmla="*/ 1438946 h 4925968"/>
              <a:gd name="connsiteX17050" fmla="*/ 6120835 w 8014260"/>
              <a:gd name="connsiteY17050" fmla="*/ 1439221 h 4925968"/>
              <a:gd name="connsiteX17051" fmla="*/ 6117063 w 8014260"/>
              <a:gd name="connsiteY17051" fmla="*/ 1444501 h 4925968"/>
              <a:gd name="connsiteX17052" fmla="*/ 6115074 w 8014260"/>
              <a:gd name="connsiteY17052" fmla="*/ 1444707 h 4925968"/>
              <a:gd name="connsiteX17053" fmla="*/ 6119052 w 8014260"/>
              <a:gd name="connsiteY17053" fmla="*/ 1438946 h 4925968"/>
              <a:gd name="connsiteX17054" fmla="*/ 6334393 w 8014260"/>
              <a:gd name="connsiteY17054" fmla="*/ 1432637 h 4925968"/>
              <a:gd name="connsiteX17055" fmla="*/ 6338234 w 8014260"/>
              <a:gd name="connsiteY17055" fmla="*/ 1439015 h 4925968"/>
              <a:gd name="connsiteX17056" fmla="*/ 6333502 w 8014260"/>
              <a:gd name="connsiteY17056" fmla="*/ 1448479 h 4925968"/>
              <a:gd name="connsiteX17057" fmla="*/ 6329729 w 8014260"/>
              <a:gd name="connsiteY17057" fmla="*/ 1444433 h 4925968"/>
              <a:gd name="connsiteX17058" fmla="*/ 6334393 w 8014260"/>
              <a:gd name="connsiteY17058" fmla="*/ 1432637 h 4925968"/>
              <a:gd name="connsiteX17059" fmla="*/ 6040596 w 8014260"/>
              <a:gd name="connsiteY17059" fmla="*/ 1431882 h 4925968"/>
              <a:gd name="connsiteX17060" fmla="*/ 6042585 w 8014260"/>
              <a:gd name="connsiteY17060" fmla="*/ 1432431 h 4925968"/>
              <a:gd name="connsiteX17061" fmla="*/ 6041351 w 8014260"/>
              <a:gd name="connsiteY17061" fmla="*/ 1439151 h 4925968"/>
              <a:gd name="connsiteX17062" fmla="*/ 6039636 w 8014260"/>
              <a:gd name="connsiteY17062" fmla="*/ 1438397 h 4925968"/>
              <a:gd name="connsiteX17063" fmla="*/ 6040596 w 8014260"/>
              <a:gd name="connsiteY17063" fmla="*/ 1431882 h 4925968"/>
              <a:gd name="connsiteX17064" fmla="*/ 7469007 w 8014260"/>
              <a:gd name="connsiteY17064" fmla="*/ 1431393 h 4925968"/>
              <a:gd name="connsiteX17065" fmla="*/ 7473096 w 8014260"/>
              <a:gd name="connsiteY17065" fmla="*/ 1431745 h 4925968"/>
              <a:gd name="connsiteX17066" fmla="*/ 7467266 w 8014260"/>
              <a:gd name="connsiteY17066" fmla="*/ 1436683 h 4925968"/>
              <a:gd name="connsiteX17067" fmla="*/ 7452865 w 8014260"/>
              <a:gd name="connsiteY17067" fmla="*/ 1439975 h 4925968"/>
              <a:gd name="connsiteX17068" fmla="*/ 7459723 w 8014260"/>
              <a:gd name="connsiteY17068" fmla="*/ 1434488 h 4925968"/>
              <a:gd name="connsiteX17069" fmla="*/ 7469007 w 8014260"/>
              <a:gd name="connsiteY17069" fmla="*/ 1431393 h 4925968"/>
              <a:gd name="connsiteX17070" fmla="*/ 7535298 w 8014260"/>
              <a:gd name="connsiteY17070" fmla="*/ 1428659 h 4925968"/>
              <a:gd name="connsiteX17071" fmla="*/ 7546683 w 8014260"/>
              <a:gd name="connsiteY17071" fmla="*/ 1430579 h 4925968"/>
              <a:gd name="connsiteX17072" fmla="*/ 7534886 w 8014260"/>
              <a:gd name="connsiteY17072" fmla="*/ 1437643 h 4925968"/>
              <a:gd name="connsiteX17073" fmla="*/ 7524599 w 8014260"/>
              <a:gd name="connsiteY17073" fmla="*/ 1436065 h 4925968"/>
              <a:gd name="connsiteX17074" fmla="*/ 7535298 w 8014260"/>
              <a:gd name="connsiteY17074" fmla="*/ 1428659 h 4925968"/>
              <a:gd name="connsiteX17075" fmla="*/ 6195245 w 8014260"/>
              <a:gd name="connsiteY17075" fmla="*/ 1422418 h 4925968"/>
              <a:gd name="connsiteX17076" fmla="*/ 6192433 w 8014260"/>
              <a:gd name="connsiteY17076" fmla="*/ 1427973 h 4925968"/>
              <a:gd name="connsiteX17077" fmla="*/ 6188867 w 8014260"/>
              <a:gd name="connsiteY17077" fmla="*/ 1429825 h 4925968"/>
              <a:gd name="connsiteX17078" fmla="*/ 6190238 w 8014260"/>
              <a:gd name="connsiteY17078" fmla="*/ 1425436 h 4925968"/>
              <a:gd name="connsiteX17079" fmla="*/ 6195245 w 8014260"/>
              <a:gd name="connsiteY17079" fmla="*/ 1422418 h 4925968"/>
              <a:gd name="connsiteX17080" fmla="*/ 7103861 w 8014260"/>
              <a:gd name="connsiteY17080" fmla="*/ 1414600 h 4925968"/>
              <a:gd name="connsiteX17081" fmla="*/ 7111199 w 8014260"/>
              <a:gd name="connsiteY17081" fmla="*/ 1422281 h 4925968"/>
              <a:gd name="connsiteX17082" fmla="*/ 7104684 w 8014260"/>
              <a:gd name="connsiteY17082" fmla="*/ 1431608 h 4925968"/>
              <a:gd name="connsiteX17083" fmla="*/ 7097277 w 8014260"/>
              <a:gd name="connsiteY17083" fmla="*/ 1426739 h 4925968"/>
              <a:gd name="connsiteX17084" fmla="*/ 7103861 w 8014260"/>
              <a:gd name="connsiteY17084" fmla="*/ 1414600 h 4925968"/>
              <a:gd name="connsiteX17085" fmla="*/ 6264235 w 8014260"/>
              <a:gd name="connsiteY17085" fmla="*/ 1412543 h 4925968"/>
              <a:gd name="connsiteX17086" fmla="*/ 6267047 w 8014260"/>
              <a:gd name="connsiteY17086" fmla="*/ 1413983 h 4925968"/>
              <a:gd name="connsiteX17087" fmla="*/ 6263755 w 8014260"/>
              <a:gd name="connsiteY17087" fmla="*/ 1419950 h 4925968"/>
              <a:gd name="connsiteX17088" fmla="*/ 6259778 w 8014260"/>
              <a:gd name="connsiteY17088" fmla="*/ 1418235 h 4925968"/>
              <a:gd name="connsiteX17089" fmla="*/ 6264235 w 8014260"/>
              <a:gd name="connsiteY17089" fmla="*/ 1412543 h 4925968"/>
              <a:gd name="connsiteX17090" fmla="*/ 7459723 w 8014260"/>
              <a:gd name="connsiteY17090" fmla="*/ 1405479 h 4925968"/>
              <a:gd name="connsiteX17091" fmla="*/ 7454854 w 8014260"/>
              <a:gd name="connsiteY17091" fmla="*/ 1411994 h 4925968"/>
              <a:gd name="connsiteX17092" fmla="*/ 7441961 w 8014260"/>
              <a:gd name="connsiteY17092" fmla="*/ 1417069 h 4925968"/>
              <a:gd name="connsiteX17093" fmla="*/ 7448338 w 8014260"/>
              <a:gd name="connsiteY17093" fmla="*/ 1409114 h 4925968"/>
              <a:gd name="connsiteX17094" fmla="*/ 7459723 w 8014260"/>
              <a:gd name="connsiteY17094" fmla="*/ 1405479 h 4925968"/>
              <a:gd name="connsiteX17095" fmla="*/ 7392377 w 8014260"/>
              <a:gd name="connsiteY17095" fmla="*/ 1405479 h 4925968"/>
              <a:gd name="connsiteX17096" fmla="*/ 7381472 w 8014260"/>
              <a:gd name="connsiteY17096" fmla="*/ 1420566 h 4925968"/>
              <a:gd name="connsiteX17097" fmla="*/ 7371528 w 8014260"/>
              <a:gd name="connsiteY17097" fmla="*/ 1418989 h 4925968"/>
              <a:gd name="connsiteX17098" fmla="*/ 7380718 w 8014260"/>
              <a:gd name="connsiteY17098" fmla="*/ 1406027 h 4925968"/>
              <a:gd name="connsiteX17099" fmla="*/ 7392377 w 8014260"/>
              <a:gd name="connsiteY17099" fmla="*/ 1405479 h 4925968"/>
              <a:gd name="connsiteX17100" fmla="*/ 7038984 w 8014260"/>
              <a:gd name="connsiteY17100" fmla="*/ 1402873 h 4925968"/>
              <a:gd name="connsiteX17101" fmla="*/ 7032949 w 8014260"/>
              <a:gd name="connsiteY17101" fmla="*/ 1411034 h 4925968"/>
              <a:gd name="connsiteX17102" fmla="*/ 7025062 w 8014260"/>
              <a:gd name="connsiteY17102" fmla="*/ 1411719 h 4925968"/>
              <a:gd name="connsiteX17103" fmla="*/ 7030137 w 8014260"/>
              <a:gd name="connsiteY17103" fmla="*/ 1402941 h 4925968"/>
              <a:gd name="connsiteX17104" fmla="*/ 7038984 w 8014260"/>
              <a:gd name="connsiteY17104" fmla="*/ 1402873 h 4925968"/>
              <a:gd name="connsiteX17105" fmla="*/ 7532692 w 8014260"/>
              <a:gd name="connsiteY17105" fmla="*/ 1384767 h 4925968"/>
              <a:gd name="connsiteX17106" fmla="*/ 7524668 w 8014260"/>
              <a:gd name="connsiteY17106" fmla="*/ 1392243 h 4925968"/>
              <a:gd name="connsiteX17107" fmla="*/ 7513078 w 8014260"/>
              <a:gd name="connsiteY17107" fmla="*/ 1395054 h 4925968"/>
              <a:gd name="connsiteX17108" fmla="*/ 7521445 w 8014260"/>
              <a:gd name="connsiteY17108" fmla="*/ 1387442 h 4925968"/>
              <a:gd name="connsiteX17109" fmla="*/ 7532692 w 8014260"/>
              <a:gd name="connsiteY17109" fmla="*/ 1384767 h 4925968"/>
              <a:gd name="connsiteX17110" fmla="*/ 7309601 w 8014260"/>
              <a:gd name="connsiteY17110" fmla="*/ 1382847 h 4925968"/>
              <a:gd name="connsiteX17111" fmla="*/ 7320231 w 8014260"/>
              <a:gd name="connsiteY17111" fmla="*/ 1386688 h 4925968"/>
              <a:gd name="connsiteX17112" fmla="*/ 7308435 w 8014260"/>
              <a:gd name="connsiteY17112" fmla="*/ 1401364 h 4925968"/>
              <a:gd name="connsiteX17113" fmla="*/ 7300960 w 8014260"/>
              <a:gd name="connsiteY17113" fmla="*/ 1395878 h 4925968"/>
              <a:gd name="connsiteX17114" fmla="*/ 7309601 w 8014260"/>
              <a:gd name="connsiteY17114" fmla="*/ 1382847 h 4925968"/>
              <a:gd name="connsiteX17115" fmla="*/ 7609501 w 8014260"/>
              <a:gd name="connsiteY17115" fmla="*/ 1379487 h 4925968"/>
              <a:gd name="connsiteX17116" fmla="*/ 7598872 w 8014260"/>
              <a:gd name="connsiteY17116" fmla="*/ 1388883 h 4925968"/>
              <a:gd name="connsiteX17117" fmla="*/ 7586321 w 8014260"/>
              <a:gd name="connsiteY17117" fmla="*/ 1389774 h 4925968"/>
              <a:gd name="connsiteX17118" fmla="*/ 7594482 w 8014260"/>
              <a:gd name="connsiteY17118" fmla="*/ 1380996 h 4925968"/>
              <a:gd name="connsiteX17119" fmla="*/ 7609501 w 8014260"/>
              <a:gd name="connsiteY17119" fmla="*/ 1379487 h 4925968"/>
              <a:gd name="connsiteX17120" fmla="*/ 6538076 w 8014260"/>
              <a:gd name="connsiteY17120" fmla="*/ 1377293 h 4925968"/>
              <a:gd name="connsiteX17121" fmla="*/ 6542191 w 8014260"/>
              <a:gd name="connsiteY17121" fmla="*/ 1388403 h 4925968"/>
              <a:gd name="connsiteX17122" fmla="*/ 6534578 w 8014260"/>
              <a:gd name="connsiteY17122" fmla="*/ 1396152 h 4925968"/>
              <a:gd name="connsiteX17123" fmla="*/ 6532178 w 8014260"/>
              <a:gd name="connsiteY17123" fmla="*/ 1386071 h 4925968"/>
              <a:gd name="connsiteX17124" fmla="*/ 6538076 w 8014260"/>
              <a:gd name="connsiteY17124" fmla="*/ 1377293 h 4925968"/>
              <a:gd name="connsiteX17125" fmla="*/ 6950722 w 8014260"/>
              <a:gd name="connsiteY17125" fmla="*/ 1362000 h 4925968"/>
              <a:gd name="connsiteX17126" fmla="*/ 6959980 w 8014260"/>
              <a:gd name="connsiteY17126" fmla="*/ 1373932 h 4925968"/>
              <a:gd name="connsiteX17127" fmla="*/ 6955797 w 8014260"/>
              <a:gd name="connsiteY17127" fmla="*/ 1397181 h 4925968"/>
              <a:gd name="connsiteX17128" fmla="*/ 6947362 w 8014260"/>
              <a:gd name="connsiteY17128" fmla="*/ 1380448 h 4925968"/>
              <a:gd name="connsiteX17129" fmla="*/ 6950722 w 8014260"/>
              <a:gd name="connsiteY17129" fmla="*/ 1362000 h 4925968"/>
              <a:gd name="connsiteX17130" fmla="*/ 6742787 w 8014260"/>
              <a:gd name="connsiteY17130" fmla="*/ 1356581 h 4925968"/>
              <a:gd name="connsiteX17131" fmla="*/ 6751360 w 8014260"/>
              <a:gd name="connsiteY17131" fmla="*/ 1357953 h 4925968"/>
              <a:gd name="connsiteX17132" fmla="*/ 6743816 w 8014260"/>
              <a:gd name="connsiteY17132" fmla="*/ 1379555 h 4925968"/>
              <a:gd name="connsiteX17133" fmla="*/ 6736272 w 8014260"/>
              <a:gd name="connsiteY17133" fmla="*/ 1372286 h 4925968"/>
              <a:gd name="connsiteX17134" fmla="*/ 6742787 w 8014260"/>
              <a:gd name="connsiteY17134" fmla="*/ 1356581 h 4925968"/>
              <a:gd name="connsiteX17135" fmla="*/ 7234712 w 8014260"/>
              <a:gd name="connsiteY17135" fmla="*/ 1349929 h 4925968"/>
              <a:gd name="connsiteX17136" fmla="*/ 7244450 w 8014260"/>
              <a:gd name="connsiteY17136" fmla="*/ 1355210 h 4925968"/>
              <a:gd name="connsiteX17137" fmla="*/ 7238826 w 8014260"/>
              <a:gd name="connsiteY17137" fmla="*/ 1364742 h 4925968"/>
              <a:gd name="connsiteX17138" fmla="*/ 7229911 w 8014260"/>
              <a:gd name="connsiteY17138" fmla="*/ 1361999 h 4925968"/>
              <a:gd name="connsiteX17139" fmla="*/ 7234712 w 8014260"/>
              <a:gd name="connsiteY17139" fmla="*/ 1349929 h 4925968"/>
              <a:gd name="connsiteX17140" fmla="*/ 7164897 w 8014260"/>
              <a:gd name="connsiteY17140" fmla="*/ 1338065 h 4925968"/>
              <a:gd name="connsiteX17141" fmla="*/ 7171617 w 8014260"/>
              <a:gd name="connsiteY17141" fmla="*/ 1340465 h 4925968"/>
              <a:gd name="connsiteX17142" fmla="*/ 7164554 w 8014260"/>
              <a:gd name="connsiteY17142" fmla="*/ 1346226 h 4925968"/>
              <a:gd name="connsiteX17143" fmla="*/ 7157696 w 8014260"/>
              <a:gd name="connsiteY17143" fmla="*/ 1346294 h 4925968"/>
              <a:gd name="connsiteX17144" fmla="*/ 7164897 w 8014260"/>
              <a:gd name="connsiteY17144" fmla="*/ 1338065 h 4925968"/>
              <a:gd name="connsiteX17145" fmla="*/ 7581658 w 8014260"/>
              <a:gd name="connsiteY17145" fmla="*/ 1320028 h 4925968"/>
              <a:gd name="connsiteX17146" fmla="*/ 7592631 w 8014260"/>
              <a:gd name="connsiteY17146" fmla="*/ 1320165 h 4925968"/>
              <a:gd name="connsiteX17147" fmla="*/ 7584127 w 8014260"/>
              <a:gd name="connsiteY17147" fmla="*/ 1333195 h 4925968"/>
              <a:gd name="connsiteX17148" fmla="*/ 7574320 w 8014260"/>
              <a:gd name="connsiteY17148" fmla="*/ 1332235 h 4925968"/>
              <a:gd name="connsiteX17149" fmla="*/ 7581658 w 8014260"/>
              <a:gd name="connsiteY17149" fmla="*/ 1320028 h 4925968"/>
              <a:gd name="connsiteX17150" fmla="*/ 6472171 w 8014260"/>
              <a:gd name="connsiteY17150" fmla="*/ 1319000 h 4925968"/>
              <a:gd name="connsiteX17151" fmla="*/ 6466890 w 8014260"/>
              <a:gd name="connsiteY17151" fmla="*/ 1332030 h 4925968"/>
              <a:gd name="connsiteX17152" fmla="*/ 6461678 w 8014260"/>
              <a:gd name="connsiteY17152" fmla="*/ 1331001 h 4925968"/>
              <a:gd name="connsiteX17153" fmla="*/ 6465244 w 8014260"/>
              <a:gd name="connsiteY17153" fmla="*/ 1320097 h 4925968"/>
              <a:gd name="connsiteX17154" fmla="*/ 6472171 w 8014260"/>
              <a:gd name="connsiteY17154" fmla="*/ 1319000 h 4925968"/>
              <a:gd name="connsiteX17155" fmla="*/ 6250315 w 8014260"/>
              <a:gd name="connsiteY17155" fmla="*/ 1305832 h 4925968"/>
              <a:gd name="connsiteX17156" fmla="*/ 6251892 w 8014260"/>
              <a:gd name="connsiteY17156" fmla="*/ 1306861 h 4925968"/>
              <a:gd name="connsiteX17157" fmla="*/ 6248120 w 8014260"/>
              <a:gd name="connsiteY17157" fmla="*/ 1312622 h 4925968"/>
              <a:gd name="connsiteX17158" fmla="*/ 6246337 w 8014260"/>
              <a:gd name="connsiteY17158" fmla="*/ 1312073 h 4925968"/>
              <a:gd name="connsiteX17159" fmla="*/ 6250315 w 8014260"/>
              <a:gd name="connsiteY17159" fmla="*/ 1305832 h 4925968"/>
              <a:gd name="connsiteX17160" fmla="*/ 6327467 w 8014260"/>
              <a:gd name="connsiteY17160" fmla="*/ 1300689 h 4925968"/>
              <a:gd name="connsiteX17161" fmla="*/ 6326095 w 8014260"/>
              <a:gd name="connsiteY17161" fmla="*/ 1305558 h 4925968"/>
              <a:gd name="connsiteX17162" fmla="*/ 6320746 w 8014260"/>
              <a:gd name="connsiteY17162" fmla="*/ 1308919 h 4925968"/>
              <a:gd name="connsiteX17163" fmla="*/ 6321500 w 8014260"/>
              <a:gd name="connsiteY17163" fmla="*/ 1305421 h 4925968"/>
              <a:gd name="connsiteX17164" fmla="*/ 6327467 w 8014260"/>
              <a:gd name="connsiteY17164" fmla="*/ 1300689 h 4925968"/>
              <a:gd name="connsiteX17165" fmla="*/ 7516986 w 8014260"/>
              <a:gd name="connsiteY17165" fmla="*/ 1297123 h 4925968"/>
              <a:gd name="connsiteX17166" fmla="*/ 7528371 w 8014260"/>
              <a:gd name="connsiteY17166" fmla="*/ 1297740 h 4925968"/>
              <a:gd name="connsiteX17167" fmla="*/ 7516644 w 8014260"/>
              <a:gd name="connsiteY17167" fmla="*/ 1317286 h 4925968"/>
              <a:gd name="connsiteX17168" fmla="*/ 7507111 w 8014260"/>
              <a:gd name="connsiteY17168" fmla="*/ 1313925 h 4925968"/>
              <a:gd name="connsiteX17169" fmla="*/ 7516986 w 8014260"/>
              <a:gd name="connsiteY17169" fmla="*/ 1297123 h 4925968"/>
              <a:gd name="connsiteX17170" fmla="*/ 6397350 w 8014260"/>
              <a:gd name="connsiteY17170" fmla="*/ 1290882 h 4925968"/>
              <a:gd name="connsiteX17171" fmla="*/ 6399750 w 8014260"/>
              <a:gd name="connsiteY17171" fmla="*/ 1294859 h 4925968"/>
              <a:gd name="connsiteX17172" fmla="*/ 6392823 w 8014260"/>
              <a:gd name="connsiteY17172" fmla="*/ 1300620 h 4925968"/>
              <a:gd name="connsiteX17173" fmla="*/ 6392892 w 8014260"/>
              <a:gd name="connsiteY17173" fmla="*/ 1296094 h 4925968"/>
              <a:gd name="connsiteX17174" fmla="*/ 6397350 w 8014260"/>
              <a:gd name="connsiteY17174" fmla="*/ 1290882 h 4925968"/>
              <a:gd name="connsiteX17175" fmla="*/ 6170213 w 8014260"/>
              <a:gd name="connsiteY17175" fmla="*/ 1287110 h 4925968"/>
              <a:gd name="connsiteX17176" fmla="*/ 6172613 w 8014260"/>
              <a:gd name="connsiteY17176" fmla="*/ 1291293 h 4925968"/>
              <a:gd name="connsiteX17177" fmla="*/ 6171242 w 8014260"/>
              <a:gd name="connsiteY17177" fmla="*/ 1295683 h 4925968"/>
              <a:gd name="connsiteX17178" fmla="*/ 6168841 w 8014260"/>
              <a:gd name="connsiteY17178" fmla="*/ 1291293 h 4925968"/>
              <a:gd name="connsiteX17179" fmla="*/ 6170213 w 8014260"/>
              <a:gd name="connsiteY17179" fmla="*/ 1287110 h 4925968"/>
              <a:gd name="connsiteX17180" fmla="*/ 7308847 w 8014260"/>
              <a:gd name="connsiteY17180" fmla="*/ 1272502 h 4925968"/>
              <a:gd name="connsiteX17181" fmla="*/ 7299657 w 8014260"/>
              <a:gd name="connsiteY17181" fmla="*/ 1281143 h 4925968"/>
              <a:gd name="connsiteX17182" fmla="*/ 7290467 w 8014260"/>
              <a:gd name="connsiteY17182" fmla="*/ 1283749 h 4925968"/>
              <a:gd name="connsiteX17183" fmla="*/ 7296160 w 8014260"/>
              <a:gd name="connsiteY17183" fmla="*/ 1278263 h 4925968"/>
              <a:gd name="connsiteX17184" fmla="*/ 7308847 w 8014260"/>
              <a:gd name="connsiteY17184" fmla="*/ 1272502 h 4925968"/>
              <a:gd name="connsiteX17185" fmla="*/ 7448338 w 8014260"/>
              <a:gd name="connsiteY17185" fmla="*/ 1271748 h 4925968"/>
              <a:gd name="connsiteX17186" fmla="*/ 7458830 w 8014260"/>
              <a:gd name="connsiteY17186" fmla="*/ 1274354 h 4925968"/>
              <a:gd name="connsiteX17187" fmla="*/ 7446075 w 8014260"/>
              <a:gd name="connsiteY17187" fmla="*/ 1294036 h 4925968"/>
              <a:gd name="connsiteX17188" fmla="*/ 7438805 w 8014260"/>
              <a:gd name="connsiteY17188" fmla="*/ 1289030 h 4925968"/>
              <a:gd name="connsiteX17189" fmla="*/ 7448338 w 8014260"/>
              <a:gd name="connsiteY17189" fmla="*/ 1271748 h 4925968"/>
              <a:gd name="connsiteX17190" fmla="*/ 6668583 w 8014260"/>
              <a:gd name="connsiteY17190" fmla="*/ 1266399 h 4925968"/>
              <a:gd name="connsiteX17191" fmla="*/ 6674001 w 8014260"/>
              <a:gd name="connsiteY17191" fmla="*/ 1275108 h 4925968"/>
              <a:gd name="connsiteX17192" fmla="*/ 6667417 w 8014260"/>
              <a:gd name="connsiteY17192" fmla="*/ 1287110 h 4925968"/>
              <a:gd name="connsiteX17193" fmla="*/ 6663440 w 8014260"/>
              <a:gd name="connsiteY17193" fmla="*/ 1278949 h 4925968"/>
              <a:gd name="connsiteX17194" fmla="*/ 6668583 w 8014260"/>
              <a:gd name="connsiteY17194" fmla="*/ 1266399 h 4925968"/>
              <a:gd name="connsiteX17195" fmla="*/ 7081709 w 8014260"/>
              <a:gd name="connsiteY17195" fmla="*/ 1265507 h 4925968"/>
              <a:gd name="connsiteX17196" fmla="*/ 7090007 w 8014260"/>
              <a:gd name="connsiteY17196" fmla="*/ 1285258 h 4925968"/>
              <a:gd name="connsiteX17197" fmla="*/ 7083355 w 8014260"/>
              <a:gd name="connsiteY17197" fmla="*/ 1305078 h 4925968"/>
              <a:gd name="connsiteX17198" fmla="*/ 7077114 w 8014260"/>
              <a:gd name="connsiteY17198" fmla="*/ 1289167 h 4925968"/>
              <a:gd name="connsiteX17199" fmla="*/ 7081709 w 8014260"/>
              <a:gd name="connsiteY17199" fmla="*/ 1265507 h 4925968"/>
              <a:gd name="connsiteX17200" fmla="*/ 7377581 w 8014260"/>
              <a:gd name="connsiteY17200" fmla="*/ 1261049 h 4925968"/>
              <a:gd name="connsiteX17201" fmla="*/ 7382502 w 8014260"/>
              <a:gd name="connsiteY17201" fmla="*/ 1263792 h 4925968"/>
              <a:gd name="connsiteX17202" fmla="*/ 7374546 w 8014260"/>
              <a:gd name="connsiteY17202" fmla="*/ 1277097 h 4925968"/>
              <a:gd name="connsiteX17203" fmla="*/ 7367208 w 8014260"/>
              <a:gd name="connsiteY17203" fmla="*/ 1277165 h 4925968"/>
              <a:gd name="connsiteX17204" fmla="*/ 7371117 w 8014260"/>
              <a:gd name="connsiteY17204" fmla="*/ 1266124 h 4925968"/>
              <a:gd name="connsiteX17205" fmla="*/ 7377581 w 8014260"/>
              <a:gd name="connsiteY17205" fmla="*/ 1261049 h 4925968"/>
              <a:gd name="connsiteX17206" fmla="*/ 6876115 w 8014260"/>
              <a:gd name="connsiteY17206" fmla="*/ 1255983 h 4925968"/>
              <a:gd name="connsiteX17207" fmla="*/ 6878576 w 8014260"/>
              <a:gd name="connsiteY17207" fmla="*/ 1265713 h 4925968"/>
              <a:gd name="connsiteX17208" fmla="*/ 6874598 w 8014260"/>
              <a:gd name="connsiteY17208" fmla="*/ 1286698 h 4925968"/>
              <a:gd name="connsiteX17209" fmla="*/ 6867328 w 8014260"/>
              <a:gd name="connsiteY17209" fmla="*/ 1272365 h 4925968"/>
              <a:gd name="connsiteX17210" fmla="*/ 6871237 w 8014260"/>
              <a:gd name="connsiteY17210" fmla="*/ 1257826 h 4925968"/>
              <a:gd name="connsiteX17211" fmla="*/ 6876115 w 8014260"/>
              <a:gd name="connsiteY17211" fmla="*/ 1255983 h 4925968"/>
              <a:gd name="connsiteX17212" fmla="*/ 6598563 w 8014260"/>
              <a:gd name="connsiteY17212" fmla="*/ 1199944 h 4925968"/>
              <a:gd name="connsiteX17213" fmla="*/ 6602335 w 8014260"/>
              <a:gd name="connsiteY17213" fmla="*/ 1204676 h 4925968"/>
              <a:gd name="connsiteX17214" fmla="*/ 6597329 w 8014260"/>
              <a:gd name="connsiteY17214" fmla="*/ 1218392 h 4925968"/>
              <a:gd name="connsiteX17215" fmla="*/ 6593900 w 8014260"/>
              <a:gd name="connsiteY17215" fmla="*/ 1209751 h 4925968"/>
              <a:gd name="connsiteX17216" fmla="*/ 6598563 w 8014260"/>
              <a:gd name="connsiteY17216" fmla="*/ 1199944 h 4925968"/>
              <a:gd name="connsiteX17217" fmla="*/ 7209680 w 8014260"/>
              <a:gd name="connsiteY17217" fmla="*/ 1180331 h 4925968"/>
              <a:gd name="connsiteX17218" fmla="*/ 7219212 w 8014260"/>
              <a:gd name="connsiteY17218" fmla="*/ 1197065 h 4925968"/>
              <a:gd name="connsiteX17219" fmla="*/ 7214686 w 8014260"/>
              <a:gd name="connsiteY17219" fmla="*/ 1220656 h 4925968"/>
              <a:gd name="connsiteX17220" fmla="*/ 7207142 w 8014260"/>
              <a:gd name="connsiteY17220" fmla="*/ 1207557 h 4925968"/>
              <a:gd name="connsiteX17221" fmla="*/ 7209680 w 8014260"/>
              <a:gd name="connsiteY17221" fmla="*/ 1180331 h 4925968"/>
              <a:gd name="connsiteX17222" fmla="*/ 6458112 w 8014260"/>
              <a:gd name="connsiteY17222" fmla="*/ 1175255 h 4925968"/>
              <a:gd name="connsiteX17223" fmla="*/ 6456671 w 8014260"/>
              <a:gd name="connsiteY17223" fmla="*/ 1182045 h 4925968"/>
              <a:gd name="connsiteX17224" fmla="*/ 6452899 w 8014260"/>
              <a:gd name="connsiteY17224" fmla="*/ 1183965 h 4925968"/>
              <a:gd name="connsiteX17225" fmla="*/ 6453174 w 8014260"/>
              <a:gd name="connsiteY17225" fmla="*/ 1177793 h 4925968"/>
              <a:gd name="connsiteX17226" fmla="*/ 6458112 w 8014260"/>
              <a:gd name="connsiteY17226" fmla="*/ 1175255 h 4925968"/>
              <a:gd name="connsiteX17227" fmla="*/ 6529503 w 8014260"/>
              <a:gd name="connsiteY17227" fmla="*/ 1167507 h 4925968"/>
              <a:gd name="connsiteX17228" fmla="*/ 6531973 w 8014260"/>
              <a:gd name="connsiteY17228" fmla="*/ 1171553 h 4925968"/>
              <a:gd name="connsiteX17229" fmla="*/ 6525046 w 8014260"/>
              <a:gd name="connsiteY17229" fmla="*/ 1177382 h 4925968"/>
              <a:gd name="connsiteX17230" fmla="*/ 6525046 w 8014260"/>
              <a:gd name="connsiteY17230" fmla="*/ 1172719 h 4925968"/>
              <a:gd name="connsiteX17231" fmla="*/ 6529503 w 8014260"/>
              <a:gd name="connsiteY17231" fmla="*/ 1167507 h 4925968"/>
              <a:gd name="connsiteX17232" fmla="*/ 6380341 w 8014260"/>
              <a:gd name="connsiteY17232" fmla="*/ 1165860 h 4925968"/>
              <a:gd name="connsiteX17233" fmla="*/ 6382125 w 8014260"/>
              <a:gd name="connsiteY17233" fmla="*/ 1166889 h 4925968"/>
              <a:gd name="connsiteX17234" fmla="*/ 6378490 w 8014260"/>
              <a:gd name="connsiteY17234" fmla="*/ 1173404 h 4925968"/>
              <a:gd name="connsiteX17235" fmla="*/ 6376501 w 8014260"/>
              <a:gd name="connsiteY17235" fmla="*/ 1172993 h 4925968"/>
              <a:gd name="connsiteX17236" fmla="*/ 6380341 w 8014260"/>
              <a:gd name="connsiteY17236" fmla="*/ 1165860 h 4925968"/>
              <a:gd name="connsiteX17237" fmla="*/ 7011553 w 8014260"/>
              <a:gd name="connsiteY17237" fmla="*/ 1159757 h 4925968"/>
              <a:gd name="connsiteX17238" fmla="*/ 7006409 w 8014260"/>
              <a:gd name="connsiteY17238" fmla="*/ 1181565 h 4925968"/>
              <a:gd name="connsiteX17239" fmla="*/ 6998385 w 8014260"/>
              <a:gd name="connsiteY17239" fmla="*/ 1176148 h 4925968"/>
              <a:gd name="connsiteX17240" fmla="*/ 7001334 w 8014260"/>
              <a:gd name="connsiteY17240" fmla="*/ 1159963 h 4925968"/>
              <a:gd name="connsiteX17241" fmla="*/ 7011553 w 8014260"/>
              <a:gd name="connsiteY17241" fmla="*/ 1159757 h 4925968"/>
              <a:gd name="connsiteX17242" fmla="*/ 6799160 w 8014260"/>
              <a:gd name="connsiteY17242" fmla="*/ 1152282 h 4925968"/>
              <a:gd name="connsiteX17243" fmla="*/ 6804166 w 8014260"/>
              <a:gd name="connsiteY17243" fmla="*/ 1162158 h 4925968"/>
              <a:gd name="connsiteX17244" fmla="*/ 6800051 w 8014260"/>
              <a:gd name="connsiteY17244" fmla="*/ 1176216 h 4925968"/>
              <a:gd name="connsiteX17245" fmla="*/ 6794839 w 8014260"/>
              <a:gd name="connsiteY17245" fmla="*/ 1170318 h 4925968"/>
              <a:gd name="connsiteX17246" fmla="*/ 6799160 w 8014260"/>
              <a:gd name="connsiteY17246" fmla="*/ 1152282 h 4925968"/>
              <a:gd name="connsiteX17247" fmla="*/ 7439971 w 8014260"/>
              <a:gd name="connsiteY17247" fmla="*/ 1148715 h 4925968"/>
              <a:gd name="connsiteX17248" fmla="*/ 7448750 w 8014260"/>
              <a:gd name="connsiteY17248" fmla="*/ 1151938 h 4925968"/>
              <a:gd name="connsiteX17249" fmla="*/ 7440931 w 8014260"/>
              <a:gd name="connsiteY17249" fmla="*/ 1161882 h 4925968"/>
              <a:gd name="connsiteX17250" fmla="*/ 7433182 w 8014260"/>
              <a:gd name="connsiteY17250" fmla="*/ 1167026 h 4925968"/>
              <a:gd name="connsiteX17251" fmla="*/ 7439971 w 8014260"/>
              <a:gd name="connsiteY17251" fmla="*/ 1148715 h 4925968"/>
              <a:gd name="connsiteX17252" fmla="*/ 7591945 w 8014260"/>
              <a:gd name="connsiteY17252" fmla="*/ 1134245 h 4925968"/>
              <a:gd name="connsiteX17253" fmla="*/ 7602369 w 8014260"/>
              <a:gd name="connsiteY17253" fmla="*/ 1137948 h 4925968"/>
              <a:gd name="connsiteX17254" fmla="*/ 7588927 w 8014260"/>
              <a:gd name="connsiteY17254" fmla="*/ 1161060 h 4925968"/>
              <a:gd name="connsiteX17255" fmla="*/ 7581864 w 8014260"/>
              <a:gd name="connsiteY17255" fmla="*/ 1154544 h 4925968"/>
              <a:gd name="connsiteX17256" fmla="*/ 7591945 w 8014260"/>
              <a:gd name="connsiteY17256" fmla="*/ 1134245 h 4925968"/>
              <a:gd name="connsiteX17257" fmla="*/ 6299280 w 8014260"/>
              <a:gd name="connsiteY17257" fmla="*/ 1131845 h 4925968"/>
              <a:gd name="connsiteX17258" fmla="*/ 6301338 w 8014260"/>
              <a:gd name="connsiteY17258" fmla="*/ 1133148 h 4925968"/>
              <a:gd name="connsiteX17259" fmla="*/ 6300309 w 8014260"/>
              <a:gd name="connsiteY17259" fmla="*/ 1142269 h 4925968"/>
              <a:gd name="connsiteX17260" fmla="*/ 6298526 w 8014260"/>
              <a:gd name="connsiteY17260" fmla="*/ 1140760 h 4925968"/>
              <a:gd name="connsiteX17261" fmla="*/ 6299280 w 8014260"/>
              <a:gd name="connsiteY17261" fmla="*/ 1131845 h 4925968"/>
              <a:gd name="connsiteX17262" fmla="*/ 7523828 w 8014260"/>
              <a:gd name="connsiteY17262" fmla="*/ 1118284 h 4925968"/>
              <a:gd name="connsiteX17263" fmla="*/ 7528577 w 8014260"/>
              <a:gd name="connsiteY17263" fmla="*/ 1121147 h 4925968"/>
              <a:gd name="connsiteX17264" fmla="*/ 7519867 w 8014260"/>
              <a:gd name="connsiteY17264" fmla="*/ 1137400 h 4925968"/>
              <a:gd name="connsiteX17265" fmla="*/ 7512597 w 8014260"/>
              <a:gd name="connsiteY17265" fmla="*/ 1138155 h 4925968"/>
              <a:gd name="connsiteX17266" fmla="*/ 7517124 w 8014260"/>
              <a:gd name="connsiteY17266" fmla="*/ 1124781 h 4925968"/>
              <a:gd name="connsiteX17267" fmla="*/ 7523828 w 8014260"/>
              <a:gd name="connsiteY17267" fmla="*/ 1118284 h 4925968"/>
              <a:gd name="connsiteX17268" fmla="*/ 7353920 w 8014260"/>
              <a:gd name="connsiteY17268" fmla="*/ 1089145 h 4925968"/>
              <a:gd name="connsiteX17269" fmla="*/ 7356852 w 8014260"/>
              <a:gd name="connsiteY17269" fmla="*/ 1101601 h 4925968"/>
              <a:gd name="connsiteX17270" fmla="*/ 7351092 w 8014260"/>
              <a:gd name="connsiteY17270" fmla="*/ 1129239 h 4925968"/>
              <a:gd name="connsiteX17271" fmla="*/ 7342862 w 8014260"/>
              <a:gd name="connsiteY17271" fmla="*/ 1111820 h 4925968"/>
              <a:gd name="connsiteX17272" fmla="*/ 7347388 w 8014260"/>
              <a:gd name="connsiteY17272" fmla="*/ 1090217 h 4925968"/>
              <a:gd name="connsiteX17273" fmla="*/ 7353920 w 8014260"/>
              <a:gd name="connsiteY17273" fmla="*/ 1089145 h 4925968"/>
              <a:gd name="connsiteX17274" fmla="*/ 6730785 w 8014260"/>
              <a:gd name="connsiteY17274" fmla="*/ 1077187 h 4925968"/>
              <a:gd name="connsiteX17275" fmla="*/ 6734489 w 8014260"/>
              <a:gd name="connsiteY17275" fmla="*/ 1085554 h 4925968"/>
              <a:gd name="connsiteX17276" fmla="*/ 6729757 w 8014260"/>
              <a:gd name="connsiteY17276" fmla="*/ 1096389 h 4925968"/>
              <a:gd name="connsiteX17277" fmla="*/ 6726053 w 8014260"/>
              <a:gd name="connsiteY17277" fmla="*/ 1090766 h 4925968"/>
              <a:gd name="connsiteX17278" fmla="*/ 6730785 w 8014260"/>
              <a:gd name="connsiteY17278" fmla="*/ 1077187 h 4925968"/>
              <a:gd name="connsiteX17279" fmla="*/ 7135751 w 8014260"/>
              <a:gd name="connsiteY17279" fmla="*/ 1060453 h 4925968"/>
              <a:gd name="connsiteX17280" fmla="*/ 7144255 w 8014260"/>
              <a:gd name="connsiteY17280" fmla="*/ 1063744 h 4925968"/>
              <a:gd name="connsiteX17281" fmla="*/ 7136368 w 8014260"/>
              <a:gd name="connsiteY17281" fmla="*/ 1088022 h 4925968"/>
              <a:gd name="connsiteX17282" fmla="*/ 7129030 w 8014260"/>
              <a:gd name="connsiteY17282" fmla="*/ 1077872 h 4925968"/>
              <a:gd name="connsiteX17283" fmla="*/ 7135751 w 8014260"/>
              <a:gd name="connsiteY17283" fmla="*/ 1060453 h 4925968"/>
              <a:gd name="connsiteX17284" fmla="*/ 6587385 w 8014260"/>
              <a:gd name="connsiteY17284" fmla="*/ 1046600 h 4925968"/>
              <a:gd name="connsiteX17285" fmla="*/ 6590677 w 8014260"/>
              <a:gd name="connsiteY17285" fmla="*/ 1049137 h 4925968"/>
              <a:gd name="connsiteX17286" fmla="*/ 6585876 w 8014260"/>
              <a:gd name="connsiteY17286" fmla="*/ 1057504 h 4925968"/>
              <a:gd name="connsiteX17287" fmla="*/ 6583476 w 8014260"/>
              <a:gd name="connsiteY17287" fmla="*/ 1055035 h 4925968"/>
              <a:gd name="connsiteX17288" fmla="*/ 6587385 w 8014260"/>
              <a:gd name="connsiteY17288" fmla="*/ 1046600 h 4925968"/>
              <a:gd name="connsiteX17289" fmla="*/ 6932000 w 8014260"/>
              <a:gd name="connsiteY17289" fmla="*/ 1045571 h 4925968"/>
              <a:gd name="connsiteX17290" fmla="*/ 6937349 w 8014260"/>
              <a:gd name="connsiteY17290" fmla="*/ 1055927 h 4925968"/>
              <a:gd name="connsiteX17291" fmla="*/ 6930697 w 8014260"/>
              <a:gd name="connsiteY17291" fmla="*/ 1068545 h 4925968"/>
              <a:gd name="connsiteX17292" fmla="*/ 6926787 w 8014260"/>
              <a:gd name="connsiteY17292" fmla="*/ 1058944 h 4925968"/>
              <a:gd name="connsiteX17293" fmla="*/ 6932000 w 8014260"/>
              <a:gd name="connsiteY17293" fmla="*/ 1045571 h 4925968"/>
              <a:gd name="connsiteX17294" fmla="*/ 6663303 w 8014260"/>
              <a:gd name="connsiteY17294" fmla="*/ 1045022 h 4925968"/>
              <a:gd name="connsiteX17295" fmla="*/ 6662137 w 8014260"/>
              <a:gd name="connsiteY17295" fmla="*/ 1051263 h 4925968"/>
              <a:gd name="connsiteX17296" fmla="*/ 6656171 w 8014260"/>
              <a:gd name="connsiteY17296" fmla="*/ 1053732 h 4925968"/>
              <a:gd name="connsiteX17297" fmla="*/ 6658983 w 8014260"/>
              <a:gd name="connsiteY17297" fmla="*/ 1047217 h 4925968"/>
              <a:gd name="connsiteX17298" fmla="*/ 6663303 w 8014260"/>
              <a:gd name="connsiteY17298" fmla="*/ 1045022 h 4925968"/>
              <a:gd name="connsiteX17299" fmla="*/ 6510164 w 8014260"/>
              <a:gd name="connsiteY17299" fmla="*/ 1021088 h 4925968"/>
              <a:gd name="connsiteX17300" fmla="*/ 6512016 w 8014260"/>
              <a:gd name="connsiteY17300" fmla="*/ 1022597 h 4925968"/>
              <a:gd name="connsiteX17301" fmla="*/ 6508449 w 8014260"/>
              <a:gd name="connsiteY17301" fmla="*/ 1029592 h 4925968"/>
              <a:gd name="connsiteX17302" fmla="*/ 6506392 w 8014260"/>
              <a:gd name="connsiteY17302" fmla="*/ 1028769 h 4925968"/>
              <a:gd name="connsiteX17303" fmla="*/ 6510164 w 8014260"/>
              <a:gd name="connsiteY17303" fmla="*/ 1021088 h 4925968"/>
              <a:gd name="connsiteX17304" fmla="*/ 7602164 w 8014260"/>
              <a:gd name="connsiteY17304" fmla="*/ 978911 h 4925968"/>
              <a:gd name="connsiteX17305" fmla="*/ 7594483 w 8014260"/>
              <a:gd name="connsiteY17305" fmla="*/ 998113 h 4925968"/>
              <a:gd name="connsiteX17306" fmla="*/ 7582892 w 8014260"/>
              <a:gd name="connsiteY17306" fmla="*/ 1005451 h 4925968"/>
              <a:gd name="connsiteX17307" fmla="*/ 7586802 w 8014260"/>
              <a:gd name="connsiteY17307" fmla="*/ 988238 h 4925968"/>
              <a:gd name="connsiteX17308" fmla="*/ 7602164 w 8014260"/>
              <a:gd name="connsiteY17308" fmla="*/ 978911 h 4925968"/>
              <a:gd name="connsiteX17309" fmla="*/ 7267151 w 8014260"/>
              <a:gd name="connsiteY17309" fmla="*/ 972122 h 4925968"/>
              <a:gd name="connsiteX17310" fmla="*/ 7273322 w 8014260"/>
              <a:gd name="connsiteY17310" fmla="*/ 987621 h 4925968"/>
              <a:gd name="connsiteX17311" fmla="*/ 7266190 w 8014260"/>
              <a:gd name="connsiteY17311" fmla="*/ 1006961 h 4925968"/>
              <a:gd name="connsiteX17312" fmla="*/ 7261047 w 8014260"/>
              <a:gd name="connsiteY17312" fmla="*/ 985152 h 4925968"/>
              <a:gd name="connsiteX17313" fmla="*/ 7267151 w 8014260"/>
              <a:gd name="connsiteY17313" fmla="*/ 972122 h 4925968"/>
              <a:gd name="connsiteX17314" fmla="*/ 6427593 w 8014260"/>
              <a:gd name="connsiteY17314" fmla="*/ 970133 h 4925968"/>
              <a:gd name="connsiteX17315" fmla="*/ 6429788 w 8014260"/>
              <a:gd name="connsiteY17315" fmla="*/ 971093 h 4925968"/>
              <a:gd name="connsiteX17316" fmla="*/ 6428965 w 8014260"/>
              <a:gd name="connsiteY17316" fmla="*/ 981791 h 4925968"/>
              <a:gd name="connsiteX17317" fmla="*/ 6427045 w 8014260"/>
              <a:gd name="connsiteY17317" fmla="*/ 980146 h 4925968"/>
              <a:gd name="connsiteX17318" fmla="*/ 6427593 w 8014260"/>
              <a:gd name="connsiteY17318" fmla="*/ 970133 h 4925968"/>
              <a:gd name="connsiteX17319" fmla="*/ 6868495 w 8014260"/>
              <a:gd name="connsiteY17319" fmla="*/ 965401 h 4925968"/>
              <a:gd name="connsiteX17320" fmla="*/ 6863146 w 8014260"/>
              <a:gd name="connsiteY17320" fmla="*/ 979460 h 4925968"/>
              <a:gd name="connsiteX17321" fmla="*/ 6858002 w 8014260"/>
              <a:gd name="connsiteY17321" fmla="*/ 977403 h 4925968"/>
              <a:gd name="connsiteX17322" fmla="*/ 6861568 w 8014260"/>
              <a:gd name="connsiteY17322" fmla="*/ 965539 h 4925968"/>
              <a:gd name="connsiteX17323" fmla="*/ 6868495 w 8014260"/>
              <a:gd name="connsiteY17323" fmla="*/ 965401 h 4925968"/>
              <a:gd name="connsiteX17324" fmla="*/ 7499225 w 8014260"/>
              <a:gd name="connsiteY17324" fmla="*/ 939409 h 4925968"/>
              <a:gd name="connsiteX17325" fmla="*/ 7508963 w 8014260"/>
              <a:gd name="connsiteY17325" fmla="*/ 949010 h 4925968"/>
              <a:gd name="connsiteX17326" fmla="*/ 7501762 w 8014260"/>
              <a:gd name="connsiteY17326" fmla="*/ 973562 h 4925968"/>
              <a:gd name="connsiteX17327" fmla="*/ 7494150 w 8014260"/>
              <a:gd name="connsiteY17327" fmla="*/ 966087 h 4925968"/>
              <a:gd name="connsiteX17328" fmla="*/ 7499225 w 8014260"/>
              <a:gd name="connsiteY17328" fmla="*/ 939409 h 4925968"/>
              <a:gd name="connsiteX17329" fmla="*/ 7061752 w 8014260"/>
              <a:gd name="connsiteY17329" fmla="*/ 938449 h 4925968"/>
              <a:gd name="connsiteX17330" fmla="*/ 7067445 w 8014260"/>
              <a:gd name="connsiteY17330" fmla="*/ 947296 h 4925968"/>
              <a:gd name="connsiteX17331" fmla="*/ 7064564 w 8014260"/>
              <a:gd name="connsiteY17331" fmla="*/ 964098 h 4925968"/>
              <a:gd name="connsiteX17332" fmla="*/ 7058804 w 8014260"/>
              <a:gd name="connsiteY17332" fmla="*/ 958612 h 4925968"/>
              <a:gd name="connsiteX17333" fmla="*/ 7061752 w 8014260"/>
              <a:gd name="connsiteY17333" fmla="*/ 938449 h 4925968"/>
              <a:gd name="connsiteX17334" fmla="*/ 6795320 w 8014260"/>
              <a:gd name="connsiteY17334" fmla="*/ 926791 h 4925968"/>
              <a:gd name="connsiteX17335" fmla="*/ 6794154 w 8014260"/>
              <a:gd name="connsiteY17335" fmla="*/ 932757 h 4925968"/>
              <a:gd name="connsiteX17336" fmla="*/ 6788119 w 8014260"/>
              <a:gd name="connsiteY17336" fmla="*/ 935089 h 4925968"/>
              <a:gd name="connsiteX17337" fmla="*/ 6790862 w 8014260"/>
              <a:gd name="connsiteY17337" fmla="*/ 928917 h 4925968"/>
              <a:gd name="connsiteX17338" fmla="*/ 6795320 w 8014260"/>
              <a:gd name="connsiteY17338" fmla="*/ 926791 h 4925968"/>
              <a:gd name="connsiteX17339" fmla="*/ 6718236 w 8014260"/>
              <a:gd name="connsiteY17339" fmla="*/ 918698 h 4925968"/>
              <a:gd name="connsiteX17340" fmla="*/ 6721596 w 8014260"/>
              <a:gd name="connsiteY17340" fmla="*/ 922538 h 4925968"/>
              <a:gd name="connsiteX17341" fmla="*/ 6716864 w 8014260"/>
              <a:gd name="connsiteY17341" fmla="*/ 931591 h 4925968"/>
              <a:gd name="connsiteX17342" fmla="*/ 6714396 w 8014260"/>
              <a:gd name="connsiteY17342" fmla="*/ 928025 h 4925968"/>
              <a:gd name="connsiteX17343" fmla="*/ 6718236 w 8014260"/>
              <a:gd name="connsiteY17343" fmla="*/ 918698 h 4925968"/>
              <a:gd name="connsiteX17344" fmla="*/ 6640054 w 8014260"/>
              <a:gd name="connsiteY17344" fmla="*/ 874944 h 4925968"/>
              <a:gd name="connsiteX17345" fmla="*/ 6641701 w 8014260"/>
              <a:gd name="connsiteY17345" fmla="*/ 877481 h 4925968"/>
              <a:gd name="connsiteX17346" fmla="*/ 6638066 w 8014260"/>
              <a:gd name="connsiteY17346" fmla="*/ 884545 h 4925968"/>
              <a:gd name="connsiteX17347" fmla="*/ 6636214 w 8014260"/>
              <a:gd name="connsiteY17347" fmla="*/ 882625 h 4925968"/>
              <a:gd name="connsiteX17348" fmla="*/ 6640054 w 8014260"/>
              <a:gd name="connsiteY17348" fmla="*/ 874944 h 4925968"/>
              <a:gd name="connsiteX17349" fmla="*/ 7426187 w 8014260"/>
              <a:gd name="connsiteY17349" fmla="*/ 861513 h 4925968"/>
              <a:gd name="connsiteX17350" fmla="*/ 7420220 w 8014260"/>
              <a:gd name="connsiteY17350" fmla="*/ 884342 h 4925968"/>
              <a:gd name="connsiteX17351" fmla="*/ 7410002 w 8014260"/>
              <a:gd name="connsiteY17351" fmla="*/ 884214 h 4925968"/>
              <a:gd name="connsiteX17352" fmla="*/ 7413843 w 8014260"/>
              <a:gd name="connsiteY17352" fmla="*/ 866657 h 4925968"/>
              <a:gd name="connsiteX17353" fmla="*/ 7426187 w 8014260"/>
              <a:gd name="connsiteY17353" fmla="*/ 861513 h 4925968"/>
              <a:gd name="connsiteX17354" fmla="*/ 6995093 w 8014260"/>
              <a:gd name="connsiteY17354" fmla="*/ 854991 h 4925968"/>
              <a:gd name="connsiteX17355" fmla="*/ 7000922 w 8014260"/>
              <a:gd name="connsiteY17355" fmla="*/ 858900 h 4925968"/>
              <a:gd name="connsiteX17356" fmla="*/ 6994201 w 8014260"/>
              <a:gd name="connsiteY17356" fmla="*/ 870901 h 4925968"/>
              <a:gd name="connsiteX17357" fmla="*/ 6990155 w 8014260"/>
              <a:gd name="connsiteY17357" fmla="*/ 865072 h 4925968"/>
              <a:gd name="connsiteX17358" fmla="*/ 6995093 w 8014260"/>
              <a:gd name="connsiteY17358" fmla="*/ 854991 h 4925968"/>
              <a:gd name="connsiteX17359" fmla="*/ 7197147 w 8014260"/>
              <a:gd name="connsiteY17359" fmla="*/ 846335 h 4925968"/>
              <a:gd name="connsiteX17360" fmla="*/ 7201245 w 8014260"/>
              <a:gd name="connsiteY17360" fmla="*/ 849025 h 4925968"/>
              <a:gd name="connsiteX17361" fmla="*/ 7196581 w 8014260"/>
              <a:gd name="connsiteY17361" fmla="*/ 867131 h 4925968"/>
              <a:gd name="connsiteX17362" fmla="*/ 7190889 w 8014260"/>
              <a:gd name="connsiteY17362" fmla="*/ 862056 h 4925968"/>
              <a:gd name="connsiteX17363" fmla="*/ 7194181 w 8014260"/>
              <a:gd name="connsiteY17363" fmla="*/ 846420 h 4925968"/>
              <a:gd name="connsiteX17364" fmla="*/ 7197147 w 8014260"/>
              <a:gd name="connsiteY17364" fmla="*/ 846335 h 4925968"/>
              <a:gd name="connsiteX17365" fmla="*/ 6925484 w 8014260"/>
              <a:gd name="connsiteY17365" fmla="*/ 816515 h 4925968"/>
              <a:gd name="connsiteX17366" fmla="*/ 6928090 w 8014260"/>
              <a:gd name="connsiteY17366" fmla="*/ 820082 h 4925968"/>
              <a:gd name="connsiteX17367" fmla="*/ 6921164 w 8014260"/>
              <a:gd name="connsiteY17367" fmla="*/ 825020 h 4925968"/>
              <a:gd name="connsiteX17368" fmla="*/ 6921095 w 8014260"/>
              <a:gd name="connsiteY17368" fmla="*/ 820973 h 4925968"/>
              <a:gd name="connsiteX17369" fmla="*/ 6925484 w 8014260"/>
              <a:gd name="connsiteY17369" fmla="*/ 816515 h 4925968"/>
              <a:gd name="connsiteX17370" fmla="*/ 6555701 w 8014260"/>
              <a:gd name="connsiteY17370" fmla="*/ 805336 h 4925968"/>
              <a:gd name="connsiteX17371" fmla="*/ 6557827 w 8014260"/>
              <a:gd name="connsiteY17371" fmla="*/ 806844 h 4925968"/>
              <a:gd name="connsiteX17372" fmla="*/ 6557141 w 8014260"/>
              <a:gd name="connsiteY17372" fmla="*/ 818641 h 4925968"/>
              <a:gd name="connsiteX17373" fmla="*/ 6555221 w 8014260"/>
              <a:gd name="connsiteY17373" fmla="*/ 816515 h 4925968"/>
              <a:gd name="connsiteX17374" fmla="*/ 6555701 w 8014260"/>
              <a:gd name="connsiteY17374" fmla="*/ 805336 h 4925968"/>
              <a:gd name="connsiteX17375" fmla="*/ 6848949 w 8014260"/>
              <a:gd name="connsiteY17375" fmla="*/ 795119 h 4925968"/>
              <a:gd name="connsiteX17376" fmla="*/ 6852309 w 8014260"/>
              <a:gd name="connsiteY17376" fmla="*/ 800126 h 4925968"/>
              <a:gd name="connsiteX17377" fmla="*/ 6847715 w 8014260"/>
              <a:gd name="connsiteY17377" fmla="*/ 809727 h 4925968"/>
              <a:gd name="connsiteX17378" fmla="*/ 6845177 w 8014260"/>
              <a:gd name="connsiteY17378" fmla="*/ 805132 h 4925968"/>
              <a:gd name="connsiteX17379" fmla="*/ 6848949 w 8014260"/>
              <a:gd name="connsiteY17379" fmla="*/ 795119 h 4925968"/>
              <a:gd name="connsiteX17380" fmla="*/ 7338044 w 8014260"/>
              <a:gd name="connsiteY17380" fmla="*/ 759873 h 4925968"/>
              <a:gd name="connsiteX17381" fmla="*/ 7342793 w 8014260"/>
              <a:gd name="connsiteY17381" fmla="*/ 762067 h 4925968"/>
              <a:gd name="connsiteX17382" fmla="*/ 7337239 w 8014260"/>
              <a:gd name="connsiteY17382" fmla="*/ 779899 h 4925968"/>
              <a:gd name="connsiteX17383" fmla="*/ 7330724 w 8014260"/>
              <a:gd name="connsiteY17383" fmla="*/ 775440 h 4925968"/>
              <a:gd name="connsiteX17384" fmla="*/ 7334633 w 8014260"/>
              <a:gd name="connsiteY17384" fmla="*/ 760147 h 4925968"/>
              <a:gd name="connsiteX17385" fmla="*/ 7338044 w 8014260"/>
              <a:gd name="connsiteY17385" fmla="*/ 759873 h 4925968"/>
              <a:gd name="connsiteX17386" fmla="*/ 7127522 w 8014260"/>
              <a:gd name="connsiteY17386" fmla="*/ 755480 h 4925968"/>
              <a:gd name="connsiteX17387" fmla="*/ 7131293 w 8014260"/>
              <a:gd name="connsiteY17387" fmla="*/ 761103 h 4925968"/>
              <a:gd name="connsiteX17388" fmla="*/ 7126218 w 8014260"/>
              <a:gd name="connsiteY17388" fmla="*/ 774134 h 4925968"/>
              <a:gd name="connsiteX17389" fmla="*/ 7122858 w 8014260"/>
              <a:gd name="connsiteY17389" fmla="*/ 764464 h 4925968"/>
              <a:gd name="connsiteX17390" fmla="*/ 7127522 w 8014260"/>
              <a:gd name="connsiteY17390" fmla="*/ 755480 h 4925968"/>
              <a:gd name="connsiteX17391" fmla="*/ 6768916 w 8014260"/>
              <a:gd name="connsiteY17391" fmla="*/ 732229 h 4925968"/>
              <a:gd name="connsiteX17392" fmla="*/ 6770699 w 8014260"/>
              <a:gd name="connsiteY17392" fmla="*/ 734903 h 4925968"/>
              <a:gd name="connsiteX17393" fmla="*/ 6769808 w 8014260"/>
              <a:gd name="connsiteY17393" fmla="*/ 740390 h 4925968"/>
              <a:gd name="connsiteX17394" fmla="*/ 6765281 w 8014260"/>
              <a:gd name="connsiteY17394" fmla="*/ 740733 h 4925968"/>
              <a:gd name="connsiteX17395" fmla="*/ 6768916 w 8014260"/>
              <a:gd name="connsiteY17395" fmla="*/ 732229 h 4925968"/>
              <a:gd name="connsiteX17396" fmla="*/ 7593522 w 8014260"/>
              <a:gd name="connsiteY17396" fmla="*/ 729491 h 4925968"/>
              <a:gd name="connsiteX17397" fmla="*/ 7581931 w 8014260"/>
              <a:gd name="connsiteY17397" fmla="*/ 752738 h 4925968"/>
              <a:gd name="connsiteX17398" fmla="*/ 7573771 w 8014260"/>
              <a:gd name="connsiteY17398" fmla="*/ 747259 h 4925968"/>
              <a:gd name="connsiteX17399" fmla="*/ 7583303 w 8014260"/>
              <a:gd name="connsiteY17399" fmla="*/ 730108 h 4925968"/>
              <a:gd name="connsiteX17400" fmla="*/ 7593522 w 8014260"/>
              <a:gd name="connsiteY17400" fmla="*/ 729491 h 4925968"/>
              <a:gd name="connsiteX17401" fmla="*/ 7057363 w 8014260"/>
              <a:gd name="connsiteY17401" fmla="*/ 718515 h 4925968"/>
              <a:gd name="connsiteX17402" fmla="*/ 7060038 w 8014260"/>
              <a:gd name="connsiteY17402" fmla="*/ 721395 h 4925968"/>
              <a:gd name="connsiteX17403" fmla="*/ 7053111 w 8014260"/>
              <a:gd name="connsiteY17403" fmla="*/ 725717 h 4925968"/>
              <a:gd name="connsiteX17404" fmla="*/ 7052975 w 8014260"/>
              <a:gd name="connsiteY17404" fmla="*/ 722356 h 4925968"/>
              <a:gd name="connsiteX17405" fmla="*/ 7057363 w 8014260"/>
              <a:gd name="connsiteY17405" fmla="*/ 718515 h 4925968"/>
              <a:gd name="connsiteX17406" fmla="*/ 6982269 w 8014260"/>
              <a:gd name="connsiteY17406" fmla="*/ 680659 h 4925968"/>
              <a:gd name="connsiteX17407" fmla="*/ 6981446 w 8014260"/>
              <a:gd name="connsiteY17407" fmla="*/ 691495 h 4925968"/>
              <a:gd name="connsiteX17408" fmla="*/ 6975891 w 8014260"/>
              <a:gd name="connsiteY17408" fmla="*/ 691358 h 4925968"/>
              <a:gd name="connsiteX17409" fmla="*/ 6976234 w 8014260"/>
              <a:gd name="connsiteY17409" fmla="*/ 683265 h 4925968"/>
              <a:gd name="connsiteX17410" fmla="*/ 6982269 w 8014260"/>
              <a:gd name="connsiteY17410" fmla="*/ 680659 h 4925968"/>
              <a:gd name="connsiteX17411" fmla="*/ 7259195 w 8014260"/>
              <a:gd name="connsiteY17411" fmla="*/ 671401 h 4925968"/>
              <a:gd name="connsiteX17412" fmla="*/ 7266532 w 8014260"/>
              <a:gd name="connsiteY17412" fmla="*/ 672705 h 4925968"/>
              <a:gd name="connsiteX17413" fmla="*/ 7260909 w 8014260"/>
              <a:gd name="connsiteY17413" fmla="*/ 684157 h 4925968"/>
              <a:gd name="connsiteX17414" fmla="*/ 7255491 w 8014260"/>
              <a:gd name="connsiteY17414" fmla="*/ 681140 h 4925968"/>
              <a:gd name="connsiteX17415" fmla="*/ 7259195 w 8014260"/>
              <a:gd name="connsiteY17415" fmla="*/ 671401 h 4925968"/>
              <a:gd name="connsiteX17416" fmla="*/ 7502354 w 8014260"/>
              <a:gd name="connsiteY17416" fmla="*/ 652201 h 4925968"/>
              <a:gd name="connsiteX17417" fmla="*/ 7510472 w 8014260"/>
              <a:gd name="connsiteY17417" fmla="*/ 655423 h 4925968"/>
              <a:gd name="connsiteX17418" fmla="*/ 7499431 w 8014260"/>
              <a:gd name="connsiteY17418" fmla="*/ 670237 h 4925968"/>
              <a:gd name="connsiteX17419" fmla="*/ 7492298 w 8014260"/>
              <a:gd name="connsiteY17419" fmla="*/ 666603 h 4925968"/>
              <a:gd name="connsiteX17420" fmla="*/ 7498196 w 8014260"/>
              <a:gd name="connsiteY17420" fmla="*/ 652269 h 4925968"/>
              <a:gd name="connsiteX17421" fmla="*/ 7502354 w 8014260"/>
              <a:gd name="connsiteY17421" fmla="*/ 652201 h 4925968"/>
              <a:gd name="connsiteX17422" fmla="*/ 6683534 w 8014260"/>
              <a:gd name="connsiteY17422" fmla="*/ 641910 h 4925968"/>
              <a:gd name="connsiteX17423" fmla="*/ 6685660 w 8014260"/>
              <a:gd name="connsiteY17423" fmla="*/ 644653 h 4925968"/>
              <a:gd name="connsiteX17424" fmla="*/ 6684974 w 8014260"/>
              <a:gd name="connsiteY17424" fmla="*/ 656998 h 4925968"/>
              <a:gd name="connsiteX17425" fmla="*/ 6683054 w 8014260"/>
              <a:gd name="connsiteY17425" fmla="*/ 654049 h 4925968"/>
              <a:gd name="connsiteX17426" fmla="*/ 6683534 w 8014260"/>
              <a:gd name="connsiteY17426" fmla="*/ 641910 h 4925968"/>
              <a:gd name="connsiteX17427" fmla="*/ 7187323 w 8014260"/>
              <a:gd name="connsiteY17427" fmla="*/ 635808 h 4925968"/>
              <a:gd name="connsiteX17428" fmla="*/ 7191369 w 8014260"/>
              <a:gd name="connsiteY17428" fmla="*/ 638209 h 4925968"/>
              <a:gd name="connsiteX17429" fmla="*/ 7186980 w 8014260"/>
              <a:gd name="connsiteY17429" fmla="*/ 641705 h 4925968"/>
              <a:gd name="connsiteX17430" fmla="*/ 7183963 w 8014260"/>
              <a:gd name="connsiteY17430" fmla="*/ 640404 h 4925968"/>
              <a:gd name="connsiteX17431" fmla="*/ 7187323 w 8014260"/>
              <a:gd name="connsiteY17431" fmla="*/ 635808 h 4925968"/>
              <a:gd name="connsiteX17432" fmla="*/ 6898532 w 8014260"/>
              <a:gd name="connsiteY17432" fmla="*/ 595549 h 4925968"/>
              <a:gd name="connsiteX17433" fmla="*/ 6900246 w 8014260"/>
              <a:gd name="connsiteY17433" fmla="*/ 599252 h 4925968"/>
              <a:gd name="connsiteX17434" fmla="*/ 6896680 w 8014260"/>
              <a:gd name="connsiteY17434" fmla="*/ 606590 h 4925968"/>
              <a:gd name="connsiteX17435" fmla="*/ 6894760 w 8014260"/>
              <a:gd name="connsiteY17435" fmla="*/ 603573 h 4925968"/>
              <a:gd name="connsiteX17436" fmla="*/ 6898532 w 8014260"/>
              <a:gd name="connsiteY17436" fmla="*/ 595549 h 4925968"/>
              <a:gd name="connsiteX17437" fmla="*/ 7414323 w 8014260"/>
              <a:gd name="connsiteY17437" fmla="*/ 578476 h 4925968"/>
              <a:gd name="connsiteX17438" fmla="*/ 7418849 w 8014260"/>
              <a:gd name="connsiteY17438" fmla="*/ 589106 h 4925968"/>
              <a:gd name="connsiteX17439" fmla="*/ 7414186 w 8014260"/>
              <a:gd name="connsiteY17439" fmla="*/ 598913 h 4925968"/>
              <a:gd name="connsiteX17440" fmla="*/ 7408219 w 8014260"/>
              <a:gd name="connsiteY17440" fmla="*/ 596582 h 4925968"/>
              <a:gd name="connsiteX17441" fmla="*/ 7414323 w 8014260"/>
              <a:gd name="connsiteY17441" fmla="*/ 578476 h 4925968"/>
              <a:gd name="connsiteX17442" fmla="*/ 7106947 w 8014260"/>
              <a:gd name="connsiteY17442" fmla="*/ 577173 h 4925968"/>
              <a:gd name="connsiteX17443" fmla="*/ 7113050 w 8014260"/>
              <a:gd name="connsiteY17443" fmla="*/ 578202 h 4925968"/>
              <a:gd name="connsiteX17444" fmla="*/ 7111885 w 8014260"/>
              <a:gd name="connsiteY17444" fmla="*/ 589996 h 4925968"/>
              <a:gd name="connsiteX17445" fmla="*/ 7106398 w 8014260"/>
              <a:gd name="connsiteY17445" fmla="*/ 586568 h 4925968"/>
              <a:gd name="connsiteX17446" fmla="*/ 7106947 w 8014260"/>
              <a:gd name="connsiteY17446" fmla="*/ 577173 h 4925968"/>
              <a:gd name="connsiteX17447" fmla="*/ 7324894 w 8014260"/>
              <a:gd name="connsiteY17447" fmla="*/ 559204 h 4925968"/>
              <a:gd name="connsiteX17448" fmla="*/ 7329627 w 8014260"/>
              <a:gd name="connsiteY17448" fmla="*/ 562770 h 4925968"/>
              <a:gd name="connsiteX17449" fmla="*/ 7324621 w 8014260"/>
              <a:gd name="connsiteY17449" fmla="*/ 566886 h 4925968"/>
              <a:gd name="connsiteX17450" fmla="*/ 7321123 w 8014260"/>
              <a:gd name="connsiteY17450" fmla="*/ 564759 h 4925968"/>
              <a:gd name="connsiteX17451" fmla="*/ 7324894 w 8014260"/>
              <a:gd name="connsiteY17451" fmla="*/ 559204 h 4925968"/>
              <a:gd name="connsiteX17452" fmla="*/ 7586116 w 8014260"/>
              <a:gd name="connsiteY17452" fmla="*/ 494739 h 4925968"/>
              <a:gd name="connsiteX17453" fmla="*/ 7594070 w 8014260"/>
              <a:gd name="connsiteY17453" fmla="*/ 496248 h 4925968"/>
              <a:gd name="connsiteX17454" fmla="*/ 7585087 w 8014260"/>
              <a:gd name="connsiteY17454" fmla="*/ 505437 h 4925968"/>
              <a:gd name="connsiteX17455" fmla="*/ 7579600 w 8014260"/>
              <a:gd name="connsiteY17455" fmla="*/ 502215 h 4925968"/>
              <a:gd name="connsiteX17456" fmla="*/ 7586116 w 8014260"/>
              <a:gd name="connsiteY17456" fmla="*/ 494739 h 4925968"/>
              <a:gd name="connsiteX17457" fmla="*/ 7240814 w 8014260"/>
              <a:gd name="connsiteY17457" fmla="*/ 486167 h 4925968"/>
              <a:gd name="connsiteX17458" fmla="*/ 7244587 w 8014260"/>
              <a:gd name="connsiteY17458" fmla="*/ 494602 h 4925968"/>
              <a:gd name="connsiteX17459" fmla="*/ 7240060 w 8014260"/>
              <a:gd name="connsiteY17459" fmla="*/ 505163 h 4925968"/>
              <a:gd name="connsiteX17460" fmla="*/ 7237249 w 8014260"/>
              <a:gd name="connsiteY17460" fmla="*/ 497687 h 4925968"/>
              <a:gd name="connsiteX17461" fmla="*/ 7240814 w 8014260"/>
              <a:gd name="connsiteY17461" fmla="*/ 486167 h 4925968"/>
              <a:gd name="connsiteX17462" fmla="*/ 6811230 w 8014260"/>
              <a:gd name="connsiteY17462" fmla="*/ 484244 h 4925968"/>
              <a:gd name="connsiteX17463" fmla="*/ 6813356 w 8014260"/>
              <a:gd name="connsiteY17463" fmla="*/ 487537 h 4925968"/>
              <a:gd name="connsiteX17464" fmla="*/ 6812739 w 8014260"/>
              <a:gd name="connsiteY17464" fmla="*/ 500704 h 4925968"/>
              <a:gd name="connsiteX17465" fmla="*/ 6810819 w 8014260"/>
              <a:gd name="connsiteY17465" fmla="*/ 497207 h 4925968"/>
              <a:gd name="connsiteX17466" fmla="*/ 6811230 w 8014260"/>
              <a:gd name="connsiteY17466" fmla="*/ 484244 h 4925968"/>
              <a:gd name="connsiteX17467" fmla="*/ 7489144 w 8014260"/>
              <a:gd name="connsiteY17467" fmla="*/ 472930 h 4925968"/>
              <a:gd name="connsiteX17468" fmla="*/ 7493738 w 8014260"/>
              <a:gd name="connsiteY17468" fmla="*/ 474987 h 4925968"/>
              <a:gd name="connsiteX17469" fmla="*/ 7487361 w 8014260"/>
              <a:gd name="connsiteY17469" fmla="*/ 482051 h 4925968"/>
              <a:gd name="connsiteX17470" fmla="*/ 7484274 w 8014260"/>
              <a:gd name="connsiteY17470" fmla="*/ 478486 h 4925968"/>
              <a:gd name="connsiteX17471" fmla="*/ 7489144 w 8014260"/>
              <a:gd name="connsiteY17471" fmla="*/ 472930 h 4925968"/>
              <a:gd name="connsiteX17472" fmla="*/ 7027394 w 8014260"/>
              <a:gd name="connsiteY17472" fmla="*/ 470527 h 4925968"/>
              <a:gd name="connsiteX17473" fmla="*/ 7029383 w 8014260"/>
              <a:gd name="connsiteY17473" fmla="*/ 474231 h 4925968"/>
              <a:gd name="connsiteX17474" fmla="*/ 7025954 w 8014260"/>
              <a:gd name="connsiteY17474" fmla="*/ 481980 h 4925968"/>
              <a:gd name="connsiteX17475" fmla="*/ 7023760 w 8014260"/>
              <a:gd name="connsiteY17475" fmla="*/ 479169 h 4925968"/>
              <a:gd name="connsiteX17476" fmla="*/ 7027394 w 8014260"/>
              <a:gd name="connsiteY17476" fmla="*/ 470527 h 4925968"/>
              <a:gd name="connsiteX17477" fmla="*/ 7385930 w 8014260"/>
              <a:gd name="connsiteY17477" fmla="*/ 397286 h 4925968"/>
              <a:gd name="connsiteX17478" fmla="*/ 7393337 w 8014260"/>
              <a:gd name="connsiteY17478" fmla="*/ 399343 h 4925968"/>
              <a:gd name="connsiteX17479" fmla="*/ 7391897 w 8014260"/>
              <a:gd name="connsiteY17479" fmla="*/ 411894 h 4925968"/>
              <a:gd name="connsiteX17480" fmla="*/ 7385176 w 8014260"/>
              <a:gd name="connsiteY17480" fmla="*/ 407367 h 4925968"/>
              <a:gd name="connsiteX17481" fmla="*/ 7385930 w 8014260"/>
              <a:gd name="connsiteY17481" fmla="*/ 397286 h 4925968"/>
              <a:gd name="connsiteX17482" fmla="*/ 7154678 w 8014260"/>
              <a:gd name="connsiteY17482" fmla="*/ 363200 h 4925968"/>
              <a:gd name="connsiteX17483" fmla="*/ 7159068 w 8014260"/>
              <a:gd name="connsiteY17483" fmla="*/ 365120 h 4925968"/>
              <a:gd name="connsiteX17484" fmla="*/ 7158039 w 8014260"/>
              <a:gd name="connsiteY17484" fmla="*/ 371773 h 4925968"/>
              <a:gd name="connsiteX17485" fmla="*/ 7153375 w 8014260"/>
              <a:gd name="connsiteY17485" fmla="*/ 369029 h 4925968"/>
              <a:gd name="connsiteX17486" fmla="*/ 7154678 w 8014260"/>
              <a:gd name="connsiteY17486" fmla="*/ 363200 h 4925968"/>
              <a:gd name="connsiteX17487" fmla="*/ 6938858 w 8014260"/>
              <a:gd name="connsiteY17487" fmla="*/ 336866 h 4925968"/>
              <a:gd name="connsiteX17488" fmla="*/ 6941052 w 8014260"/>
              <a:gd name="connsiteY17488" fmla="*/ 339335 h 4925968"/>
              <a:gd name="connsiteX17489" fmla="*/ 6940915 w 8014260"/>
              <a:gd name="connsiteY17489" fmla="*/ 353805 h 4925968"/>
              <a:gd name="connsiteX17490" fmla="*/ 6938789 w 8014260"/>
              <a:gd name="connsiteY17490" fmla="*/ 350582 h 4925968"/>
              <a:gd name="connsiteX17491" fmla="*/ 6938858 w 8014260"/>
              <a:gd name="connsiteY17491" fmla="*/ 336866 h 4925968"/>
              <a:gd name="connsiteX17492" fmla="*/ 7562935 w 8014260"/>
              <a:gd name="connsiteY17492" fmla="*/ 324249 h 4925968"/>
              <a:gd name="connsiteX17493" fmla="*/ 7561975 w 8014260"/>
              <a:gd name="connsiteY17493" fmla="*/ 335222 h 4925968"/>
              <a:gd name="connsiteX17494" fmla="*/ 7554568 w 8014260"/>
              <a:gd name="connsiteY17494" fmla="*/ 332958 h 4925968"/>
              <a:gd name="connsiteX17495" fmla="*/ 7554911 w 8014260"/>
              <a:gd name="connsiteY17495" fmla="*/ 324592 h 4925968"/>
              <a:gd name="connsiteX17496" fmla="*/ 7562935 w 8014260"/>
              <a:gd name="connsiteY17496" fmla="*/ 324249 h 4925968"/>
              <a:gd name="connsiteX17497" fmla="*/ 7291496 w 8014260"/>
              <a:gd name="connsiteY17497" fmla="*/ 266365 h 4925968"/>
              <a:gd name="connsiteX17498" fmla="*/ 7293622 w 8014260"/>
              <a:gd name="connsiteY17498" fmla="*/ 270891 h 4925968"/>
              <a:gd name="connsiteX17499" fmla="*/ 7292662 w 8014260"/>
              <a:gd name="connsiteY17499" fmla="*/ 277063 h 4925968"/>
              <a:gd name="connsiteX17500" fmla="*/ 7287381 w 8014260"/>
              <a:gd name="connsiteY17500" fmla="*/ 274389 h 4925968"/>
              <a:gd name="connsiteX17501" fmla="*/ 7291496 w 8014260"/>
              <a:gd name="connsiteY17501" fmla="*/ 266365 h 4925968"/>
              <a:gd name="connsiteX17502" fmla="*/ 7067239 w 8014260"/>
              <a:gd name="connsiteY17502" fmla="*/ 205260 h 4925968"/>
              <a:gd name="connsiteX17503" fmla="*/ 7070187 w 8014260"/>
              <a:gd name="connsiteY17503" fmla="*/ 216850 h 4925968"/>
              <a:gd name="connsiteX17504" fmla="*/ 7069091 w 8014260"/>
              <a:gd name="connsiteY17504" fmla="*/ 223708 h 4925968"/>
              <a:gd name="connsiteX17505" fmla="*/ 7066073 w 8014260"/>
              <a:gd name="connsiteY17505" fmla="*/ 211708 h 4925968"/>
              <a:gd name="connsiteX17506" fmla="*/ 7067239 w 8014260"/>
              <a:gd name="connsiteY17506" fmla="*/ 205260 h 4925968"/>
              <a:gd name="connsiteX17507" fmla="*/ 7451630 w 8014260"/>
              <a:gd name="connsiteY17507" fmla="*/ 198059 h 4925968"/>
              <a:gd name="connsiteX17508" fmla="*/ 7453893 w 8014260"/>
              <a:gd name="connsiteY17508" fmla="*/ 202928 h 4925968"/>
              <a:gd name="connsiteX17509" fmla="*/ 7449161 w 8014260"/>
              <a:gd name="connsiteY17509" fmla="*/ 207935 h 4925968"/>
              <a:gd name="connsiteX17510" fmla="*/ 7446692 w 8014260"/>
              <a:gd name="connsiteY17510" fmla="*/ 203614 h 4925968"/>
              <a:gd name="connsiteX17511" fmla="*/ 7451630 w 8014260"/>
              <a:gd name="connsiteY17511" fmla="*/ 198059 h 4925968"/>
              <a:gd name="connsiteX17512" fmla="*/ 7196375 w 8014260"/>
              <a:gd name="connsiteY17512" fmla="*/ 94436 h 4925968"/>
              <a:gd name="connsiteX17513" fmla="*/ 7199118 w 8014260"/>
              <a:gd name="connsiteY17513" fmla="*/ 107122 h 4925968"/>
              <a:gd name="connsiteX17514" fmla="*/ 7198089 w 8014260"/>
              <a:gd name="connsiteY17514" fmla="*/ 113637 h 4925968"/>
              <a:gd name="connsiteX17515" fmla="*/ 7195141 w 8014260"/>
              <a:gd name="connsiteY17515" fmla="*/ 100403 h 4925968"/>
              <a:gd name="connsiteX17516" fmla="*/ 7196375 w 8014260"/>
              <a:gd name="connsiteY17516" fmla="*/ 94436 h 4925968"/>
              <a:gd name="connsiteX17517" fmla="*/ 7340805 w 8014260"/>
              <a:gd name="connsiteY17517" fmla="*/ 22289 h 4925968"/>
              <a:gd name="connsiteX17518" fmla="*/ 7343891 w 8014260"/>
              <a:gd name="connsiteY17518" fmla="*/ 34634 h 4925968"/>
              <a:gd name="connsiteX17519" fmla="*/ 7342451 w 8014260"/>
              <a:gd name="connsiteY17519" fmla="*/ 40121 h 4925968"/>
              <a:gd name="connsiteX17520" fmla="*/ 7339091 w 8014260"/>
              <a:gd name="connsiteY17520" fmla="*/ 27159 h 4925968"/>
              <a:gd name="connsiteX17521" fmla="*/ 7340805 w 8014260"/>
              <a:gd name="connsiteY17521" fmla="*/ 22289 h 4925968"/>
              <a:gd name="connsiteX17522" fmla="*/ 7507111 w 8014260"/>
              <a:gd name="connsiteY17522" fmla="*/ 0 h 4925968"/>
              <a:gd name="connsiteX17523" fmla="*/ 7510403 w 8014260"/>
              <a:gd name="connsiteY17523" fmla="*/ 10699 h 4925968"/>
              <a:gd name="connsiteX17524" fmla="*/ 7508894 w 8014260"/>
              <a:gd name="connsiteY17524" fmla="*/ 14950 h 4925968"/>
              <a:gd name="connsiteX17525" fmla="*/ 7505328 w 8014260"/>
              <a:gd name="connsiteY17525" fmla="*/ 3703 h 4925968"/>
              <a:gd name="connsiteX17526" fmla="*/ 7507111 w 8014260"/>
              <a:gd name="connsiteY17526" fmla="*/ 0 h 4925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  <a:cxn ang="0">
                <a:pos x="connsiteX17316" y="connsiteY17316"/>
              </a:cxn>
              <a:cxn ang="0">
                <a:pos x="connsiteX17317" y="connsiteY17317"/>
              </a:cxn>
              <a:cxn ang="0">
                <a:pos x="connsiteX17318" y="connsiteY17318"/>
              </a:cxn>
              <a:cxn ang="0">
                <a:pos x="connsiteX17319" y="connsiteY17319"/>
              </a:cxn>
              <a:cxn ang="0">
                <a:pos x="connsiteX17320" y="connsiteY17320"/>
              </a:cxn>
              <a:cxn ang="0">
                <a:pos x="connsiteX17321" y="connsiteY17321"/>
              </a:cxn>
              <a:cxn ang="0">
                <a:pos x="connsiteX17322" y="connsiteY17322"/>
              </a:cxn>
              <a:cxn ang="0">
                <a:pos x="connsiteX17323" y="connsiteY17323"/>
              </a:cxn>
              <a:cxn ang="0">
                <a:pos x="connsiteX17324" y="connsiteY17324"/>
              </a:cxn>
              <a:cxn ang="0">
                <a:pos x="connsiteX17325" y="connsiteY17325"/>
              </a:cxn>
              <a:cxn ang="0">
                <a:pos x="connsiteX17326" y="connsiteY17326"/>
              </a:cxn>
              <a:cxn ang="0">
                <a:pos x="connsiteX17327" y="connsiteY17327"/>
              </a:cxn>
              <a:cxn ang="0">
                <a:pos x="connsiteX17328" y="connsiteY17328"/>
              </a:cxn>
              <a:cxn ang="0">
                <a:pos x="connsiteX17329" y="connsiteY17329"/>
              </a:cxn>
              <a:cxn ang="0">
                <a:pos x="connsiteX17330" y="connsiteY17330"/>
              </a:cxn>
              <a:cxn ang="0">
                <a:pos x="connsiteX17331" y="connsiteY17331"/>
              </a:cxn>
              <a:cxn ang="0">
                <a:pos x="connsiteX17332" y="connsiteY17332"/>
              </a:cxn>
              <a:cxn ang="0">
                <a:pos x="connsiteX17333" y="connsiteY17333"/>
              </a:cxn>
              <a:cxn ang="0">
                <a:pos x="connsiteX17334" y="connsiteY17334"/>
              </a:cxn>
              <a:cxn ang="0">
                <a:pos x="connsiteX17335" y="connsiteY17335"/>
              </a:cxn>
              <a:cxn ang="0">
                <a:pos x="connsiteX17336" y="connsiteY17336"/>
              </a:cxn>
              <a:cxn ang="0">
                <a:pos x="connsiteX17337" y="connsiteY17337"/>
              </a:cxn>
              <a:cxn ang="0">
                <a:pos x="connsiteX17338" y="connsiteY17338"/>
              </a:cxn>
              <a:cxn ang="0">
                <a:pos x="connsiteX17339" y="connsiteY17339"/>
              </a:cxn>
              <a:cxn ang="0">
                <a:pos x="connsiteX17340" y="connsiteY17340"/>
              </a:cxn>
              <a:cxn ang="0">
                <a:pos x="connsiteX17341" y="connsiteY17341"/>
              </a:cxn>
              <a:cxn ang="0">
                <a:pos x="connsiteX17342" y="connsiteY17342"/>
              </a:cxn>
              <a:cxn ang="0">
                <a:pos x="connsiteX17343" y="connsiteY17343"/>
              </a:cxn>
              <a:cxn ang="0">
                <a:pos x="connsiteX17344" y="connsiteY17344"/>
              </a:cxn>
              <a:cxn ang="0">
                <a:pos x="connsiteX17345" y="connsiteY17345"/>
              </a:cxn>
              <a:cxn ang="0">
                <a:pos x="connsiteX17346" y="connsiteY17346"/>
              </a:cxn>
              <a:cxn ang="0">
                <a:pos x="connsiteX17347" y="connsiteY17347"/>
              </a:cxn>
              <a:cxn ang="0">
                <a:pos x="connsiteX17348" y="connsiteY17348"/>
              </a:cxn>
              <a:cxn ang="0">
                <a:pos x="connsiteX17349" y="connsiteY17349"/>
              </a:cxn>
              <a:cxn ang="0">
                <a:pos x="connsiteX17350" y="connsiteY17350"/>
              </a:cxn>
              <a:cxn ang="0">
                <a:pos x="connsiteX17351" y="connsiteY17351"/>
              </a:cxn>
              <a:cxn ang="0">
                <a:pos x="connsiteX17352" y="connsiteY17352"/>
              </a:cxn>
              <a:cxn ang="0">
                <a:pos x="connsiteX17353" y="connsiteY17353"/>
              </a:cxn>
              <a:cxn ang="0">
                <a:pos x="connsiteX17354" y="connsiteY17354"/>
              </a:cxn>
              <a:cxn ang="0">
                <a:pos x="connsiteX17355" y="connsiteY17355"/>
              </a:cxn>
              <a:cxn ang="0">
                <a:pos x="connsiteX17356" y="connsiteY17356"/>
              </a:cxn>
              <a:cxn ang="0">
                <a:pos x="connsiteX17357" y="connsiteY17357"/>
              </a:cxn>
              <a:cxn ang="0">
                <a:pos x="connsiteX17358" y="connsiteY17358"/>
              </a:cxn>
              <a:cxn ang="0">
                <a:pos x="connsiteX17359" y="connsiteY17359"/>
              </a:cxn>
              <a:cxn ang="0">
                <a:pos x="connsiteX17360" y="connsiteY17360"/>
              </a:cxn>
              <a:cxn ang="0">
                <a:pos x="connsiteX17361" y="connsiteY17361"/>
              </a:cxn>
              <a:cxn ang="0">
                <a:pos x="connsiteX17362" y="connsiteY17362"/>
              </a:cxn>
              <a:cxn ang="0">
                <a:pos x="connsiteX17363" y="connsiteY17363"/>
              </a:cxn>
              <a:cxn ang="0">
                <a:pos x="connsiteX17364" y="connsiteY17364"/>
              </a:cxn>
              <a:cxn ang="0">
                <a:pos x="connsiteX17365" y="connsiteY17365"/>
              </a:cxn>
              <a:cxn ang="0">
                <a:pos x="connsiteX17366" y="connsiteY17366"/>
              </a:cxn>
              <a:cxn ang="0">
                <a:pos x="connsiteX17367" y="connsiteY17367"/>
              </a:cxn>
              <a:cxn ang="0">
                <a:pos x="connsiteX17368" y="connsiteY17368"/>
              </a:cxn>
              <a:cxn ang="0">
                <a:pos x="connsiteX17369" y="connsiteY17369"/>
              </a:cxn>
              <a:cxn ang="0">
                <a:pos x="connsiteX17370" y="connsiteY17370"/>
              </a:cxn>
              <a:cxn ang="0">
                <a:pos x="connsiteX17371" y="connsiteY17371"/>
              </a:cxn>
              <a:cxn ang="0">
                <a:pos x="connsiteX17372" y="connsiteY17372"/>
              </a:cxn>
              <a:cxn ang="0">
                <a:pos x="connsiteX17373" y="connsiteY17373"/>
              </a:cxn>
              <a:cxn ang="0">
                <a:pos x="connsiteX17374" y="connsiteY17374"/>
              </a:cxn>
              <a:cxn ang="0">
                <a:pos x="connsiteX17375" y="connsiteY17375"/>
              </a:cxn>
              <a:cxn ang="0">
                <a:pos x="connsiteX17376" y="connsiteY17376"/>
              </a:cxn>
              <a:cxn ang="0">
                <a:pos x="connsiteX17377" y="connsiteY17377"/>
              </a:cxn>
              <a:cxn ang="0">
                <a:pos x="connsiteX17378" y="connsiteY17378"/>
              </a:cxn>
              <a:cxn ang="0">
                <a:pos x="connsiteX17379" y="connsiteY17379"/>
              </a:cxn>
              <a:cxn ang="0">
                <a:pos x="connsiteX17380" y="connsiteY17380"/>
              </a:cxn>
              <a:cxn ang="0">
                <a:pos x="connsiteX17381" y="connsiteY17381"/>
              </a:cxn>
              <a:cxn ang="0">
                <a:pos x="connsiteX17382" y="connsiteY17382"/>
              </a:cxn>
              <a:cxn ang="0">
                <a:pos x="connsiteX17383" y="connsiteY17383"/>
              </a:cxn>
              <a:cxn ang="0">
                <a:pos x="connsiteX17384" y="connsiteY17384"/>
              </a:cxn>
              <a:cxn ang="0">
                <a:pos x="connsiteX17385" y="connsiteY17385"/>
              </a:cxn>
              <a:cxn ang="0">
                <a:pos x="connsiteX17386" y="connsiteY17386"/>
              </a:cxn>
              <a:cxn ang="0">
                <a:pos x="connsiteX17387" y="connsiteY17387"/>
              </a:cxn>
              <a:cxn ang="0">
                <a:pos x="connsiteX17388" y="connsiteY17388"/>
              </a:cxn>
              <a:cxn ang="0">
                <a:pos x="connsiteX17389" y="connsiteY17389"/>
              </a:cxn>
              <a:cxn ang="0">
                <a:pos x="connsiteX17390" y="connsiteY17390"/>
              </a:cxn>
              <a:cxn ang="0">
                <a:pos x="connsiteX17391" y="connsiteY17391"/>
              </a:cxn>
              <a:cxn ang="0">
                <a:pos x="connsiteX17392" y="connsiteY17392"/>
              </a:cxn>
              <a:cxn ang="0">
                <a:pos x="connsiteX17393" y="connsiteY17393"/>
              </a:cxn>
              <a:cxn ang="0">
                <a:pos x="connsiteX17394" y="connsiteY17394"/>
              </a:cxn>
              <a:cxn ang="0">
                <a:pos x="connsiteX17395" y="connsiteY17395"/>
              </a:cxn>
              <a:cxn ang="0">
                <a:pos x="connsiteX17396" y="connsiteY17396"/>
              </a:cxn>
              <a:cxn ang="0">
                <a:pos x="connsiteX17397" y="connsiteY17397"/>
              </a:cxn>
              <a:cxn ang="0">
                <a:pos x="connsiteX17398" y="connsiteY17398"/>
              </a:cxn>
              <a:cxn ang="0">
                <a:pos x="connsiteX17399" y="connsiteY17399"/>
              </a:cxn>
              <a:cxn ang="0">
                <a:pos x="connsiteX17400" y="connsiteY17400"/>
              </a:cxn>
              <a:cxn ang="0">
                <a:pos x="connsiteX17401" y="connsiteY17401"/>
              </a:cxn>
              <a:cxn ang="0">
                <a:pos x="connsiteX17402" y="connsiteY17402"/>
              </a:cxn>
              <a:cxn ang="0">
                <a:pos x="connsiteX17403" y="connsiteY17403"/>
              </a:cxn>
              <a:cxn ang="0">
                <a:pos x="connsiteX17404" y="connsiteY17404"/>
              </a:cxn>
              <a:cxn ang="0">
                <a:pos x="connsiteX17405" y="connsiteY17405"/>
              </a:cxn>
              <a:cxn ang="0">
                <a:pos x="connsiteX17406" y="connsiteY17406"/>
              </a:cxn>
              <a:cxn ang="0">
                <a:pos x="connsiteX17407" y="connsiteY17407"/>
              </a:cxn>
              <a:cxn ang="0">
                <a:pos x="connsiteX17408" y="connsiteY17408"/>
              </a:cxn>
              <a:cxn ang="0">
                <a:pos x="connsiteX17409" y="connsiteY17409"/>
              </a:cxn>
              <a:cxn ang="0">
                <a:pos x="connsiteX17410" y="connsiteY17410"/>
              </a:cxn>
              <a:cxn ang="0">
                <a:pos x="connsiteX17411" y="connsiteY17411"/>
              </a:cxn>
              <a:cxn ang="0">
                <a:pos x="connsiteX17412" y="connsiteY17412"/>
              </a:cxn>
              <a:cxn ang="0">
                <a:pos x="connsiteX17413" y="connsiteY17413"/>
              </a:cxn>
              <a:cxn ang="0">
                <a:pos x="connsiteX17414" y="connsiteY17414"/>
              </a:cxn>
              <a:cxn ang="0">
                <a:pos x="connsiteX17415" y="connsiteY17415"/>
              </a:cxn>
              <a:cxn ang="0">
                <a:pos x="connsiteX17416" y="connsiteY17416"/>
              </a:cxn>
              <a:cxn ang="0">
                <a:pos x="connsiteX17417" y="connsiteY17417"/>
              </a:cxn>
              <a:cxn ang="0">
                <a:pos x="connsiteX17418" y="connsiteY17418"/>
              </a:cxn>
              <a:cxn ang="0">
                <a:pos x="connsiteX17419" y="connsiteY17419"/>
              </a:cxn>
              <a:cxn ang="0">
                <a:pos x="connsiteX17420" y="connsiteY17420"/>
              </a:cxn>
              <a:cxn ang="0">
                <a:pos x="connsiteX17421" y="connsiteY17421"/>
              </a:cxn>
              <a:cxn ang="0">
                <a:pos x="connsiteX17422" y="connsiteY17422"/>
              </a:cxn>
              <a:cxn ang="0">
                <a:pos x="connsiteX17423" y="connsiteY17423"/>
              </a:cxn>
              <a:cxn ang="0">
                <a:pos x="connsiteX17424" y="connsiteY17424"/>
              </a:cxn>
              <a:cxn ang="0">
                <a:pos x="connsiteX17425" y="connsiteY17425"/>
              </a:cxn>
              <a:cxn ang="0">
                <a:pos x="connsiteX17426" y="connsiteY17426"/>
              </a:cxn>
              <a:cxn ang="0">
                <a:pos x="connsiteX17427" y="connsiteY17427"/>
              </a:cxn>
              <a:cxn ang="0">
                <a:pos x="connsiteX17428" y="connsiteY17428"/>
              </a:cxn>
              <a:cxn ang="0">
                <a:pos x="connsiteX17429" y="connsiteY17429"/>
              </a:cxn>
              <a:cxn ang="0">
                <a:pos x="connsiteX17430" y="connsiteY17430"/>
              </a:cxn>
              <a:cxn ang="0">
                <a:pos x="connsiteX17431" y="connsiteY17431"/>
              </a:cxn>
              <a:cxn ang="0">
                <a:pos x="connsiteX17432" y="connsiteY17432"/>
              </a:cxn>
              <a:cxn ang="0">
                <a:pos x="connsiteX17433" y="connsiteY17433"/>
              </a:cxn>
              <a:cxn ang="0">
                <a:pos x="connsiteX17434" y="connsiteY17434"/>
              </a:cxn>
              <a:cxn ang="0">
                <a:pos x="connsiteX17435" y="connsiteY17435"/>
              </a:cxn>
              <a:cxn ang="0">
                <a:pos x="connsiteX17436" y="connsiteY17436"/>
              </a:cxn>
              <a:cxn ang="0">
                <a:pos x="connsiteX17437" y="connsiteY17437"/>
              </a:cxn>
              <a:cxn ang="0">
                <a:pos x="connsiteX17438" y="connsiteY17438"/>
              </a:cxn>
              <a:cxn ang="0">
                <a:pos x="connsiteX17439" y="connsiteY17439"/>
              </a:cxn>
              <a:cxn ang="0">
                <a:pos x="connsiteX17440" y="connsiteY17440"/>
              </a:cxn>
              <a:cxn ang="0">
                <a:pos x="connsiteX17441" y="connsiteY17441"/>
              </a:cxn>
              <a:cxn ang="0">
                <a:pos x="connsiteX17442" y="connsiteY17442"/>
              </a:cxn>
              <a:cxn ang="0">
                <a:pos x="connsiteX17443" y="connsiteY17443"/>
              </a:cxn>
              <a:cxn ang="0">
                <a:pos x="connsiteX17444" y="connsiteY17444"/>
              </a:cxn>
              <a:cxn ang="0">
                <a:pos x="connsiteX17445" y="connsiteY17445"/>
              </a:cxn>
              <a:cxn ang="0">
                <a:pos x="connsiteX17446" y="connsiteY17446"/>
              </a:cxn>
              <a:cxn ang="0">
                <a:pos x="connsiteX17447" y="connsiteY17447"/>
              </a:cxn>
              <a:cxn ang="0">
                <a:pos x="connsiteX17448" y="connsiteY17448"/>
              </a:cxn>
              <a:cxn ang="0">
                <a:pos x="connsiteX17449" y="connsiteY17449"/>
              </a:cxn>
              <a:cxn ang="0">
                <a:pos x="connsiteX17450" y="connsiteY17450"/>
              </a:cxn>
              <a:cxn ang="0">
                <a:pos x="connsiteX17451" y="connsiteY17451"/>
              </a:cxn>
              <a:cxn ang="0">
                <a:pos x="connsiteX17452" y="connsiteY17452"/>
              </a:cxn>
              <a:cxn ang="0">
                <a:pos x="connsiteX17453" y="connsiteY17453"/>
              </a:cxn>
              <a:cxn ang="0">
                <a:pos x="connsiteX17454" y="connsiteY17454"/>
              </a:cxn>
              <a:cxn ang="0">
                <a:pos x="connsiteX17455" y="connsiteY17455"/>
              </a:cxn>
              <a:cxn ang="0">
                <a:pos x="connsiteX17456" y="connsiteY17456"/>
              </a:cxn>
              <a:cxn ang="0">
                <a:pos x="connsiteX17457" y="connsiteY17457"/>
              </a:cxn>
              <a:cxn ang="0">
                <a:pos x="connsiteX17458" y="connsiteY17458"/>
              </a:cxn>
              <a:cxn ang="0">
                <a:pos x="connsiteX17459" y="connsiteY17459"/>
              </a:cxn>
              <a:cxn ang="0">
                <a:pos x="connsiteX17460" y="connsiteY17460"/>
              </a:cxn>
              <a:cxn ang="0">
                <a:pos x="connsiteX17461" y="connsiteY17461"/>
              </a:cxn>
              <a:cxn ang="0">
                <a:pos x="connsiteX17462" y="connsiteY17462"/>
              </a:cxn>
              <a:cxn ang="0">
                <a:pos x="connsiteX17463" y="connsiteY17463"/>
              </a:cxn>
              <a:cxn ang="0">
                <a:pos x="connsiteX17464" y="connsiteY17464"/>
              </a:cxn>
              <a:cxn ang="0">
                <a:pos x="connsiteX17465" y="connsiteY17465"/>
              </a:cxn>
              <a:cxn ang="0">
                <a:pos x="connsiteX17466" y="connsiteY17466"/>
              </a:cxn>
              <a:cxn ang="0">
                <a:pos x="connsiteX17467" y="connsiteY17467"/>
              </a:cxn>
              <a:cxn ang="0">
                <a:pos x="connsiteX17468" y="connsiteY17468"/>
              </a:cxn>
              <a:cxn ang="0">
                <a:pos x="connsiteX17469" y="connsiteY17469"/>
              </a:cxn>
              <a:cxn ang="0">
                <a:pos x="connsiteX17470" y="connsiteY17470"/>
              </a:cxn>
              <a:cxn ang="0">
                <a:pos x="connsiteX17471" y="connsiteY17471"/>
              </a:cxn>
              <a:cxn ang="0">
                <a:pos x="connsiteX17472" y="connsiteY17472"/>
              </a:cxn>
              <a:cxn ang="0">
                <a:pos x="connsiteX17473" y="connsiteY17473"/>
              </a:cxn>
              <a:cxn ang="0">
                <a:pos x="connsiteX17474" y="connsiteY17474"/>
              </a:cxn>
              <a:cxn ang="0">
                <a:pos x="connsiteX17475" y="connsiteY17475"/>
              </a:cxn>
              <a:cxn ang="0">
                <a:pos x="connsiteX17476" y="connsiteY17476"/>
              </a:cxn>
              <a:cxn ang="0">
                <a:pos x="connsiteX17477" y="connsiteY17477"/>
              </a:cxn>
              <a:cxn ang="0">
                <a:pos x="connsiteX17478" y="connsiteY17478"/>
              </a:cxn>
              <a:cxn ang="0">
                <a:pos x="connsiteX17479" y="connsiteY17479"/>
              </a:cxn>
              <a:cxn ang="0">
                <a:pos x="connsiteX17480" y="connsiteY17480"/>
              </a:cxn>
              <a:cxn ang="0">
                <a:pos x="connsiteX17481" y="connsiteY17481"/>
              </a:cxn>
              <a:cxn ang="0">
                <a:pos x="connsiteX17482" y="connsiteY17482"/>
              </a:cxn>
              <a:cxn ang="0">
                <a:pos x="connsiteX17483" y="connsiteY17483"/>
              </a:cxn>
              <a:cxn ang="0">
                <a:pos x="connsiteX17484" y="connsiteY17484"/>
              </a:cxn>
              <a:cxn ang="0">
                <a:pos x="connsiteX17485" y="connsiteY17485"/>
              </a:cxn>
              <a:cxn ang="0">
                <a:pos x="connsiteX17486" y="connsiteY17486"/>
              </a:cxn>
              <a:cxn ang="0">
                <a:pos x="connsiteX17487" y="connsiteY17487"/>
              </a:cxn>
              <a:cxn ang="0">
                <a:pos x="connsiteX17488" y="connsiteY17488"/>
              </a:cxn>
              <a:cxn ang="0">
                <a:pos x="connsiteX17489" y="connsiteY17489"/>
              </a:cxn>
              <a:cxn ang="0">
                <a:pos x="connsiteX17490" y="connsiteY17490"/>
              </a:cxn>
              <a:cxn ang="0">
                <a:pos x="connsiteX17491" y="connsiteY17491"/>
              </a:cxn>
              <a:cxn ang="0">
                <a:pos x="connsiteX17492" y="connsiteY17492"/>
              </a:cxn>
              <a:cxn ang="0">
                <a:pos x="connsiteX17493" y="connsiteY17493"/>
              </a:cxn>
              <a:cxn ang="0">
                <a:pos x="connsiteX17494" y="connsiteY17494"/>
              </a:cxn>
              <a:cxn ang="0">
                <a:pos x="connsiteX17495" y="connsiteY17495"/>
              </a:cxn>
              <a:cxn ang="0">
                <a:pos x="connsiteX17496" y="connsiteY17496"/>
              </a:cxn>
              <a:cxn ang="0">
                <a:pos x="connsiteX17497" y="connsiteY17497"/>
              </a:cxn>
              <a:cxn ang="0">
                <a:pos x="connsiteX17498" y="connsiteY17498"/>
              </a:cxn>
              <a:cxn ang="0">
                <a:pos x="connsiteX17499" y="connsiteY17499"/>
              </a:cxn>
              <a:cxn ang="0">
                <a:pos x="connsiteX17500" y="connsiteY17500"/>
              </a:cxn>
              <a:cxn ang="0">
                <a:pos x="connsiteX17501" y="connsiteY17501"/>
              </a:cxn>
              <a:cxn ang="0">
                <a:pos x="connsiteX17502" y="connsiteY17502"/>
              </a:cxn>
              <a:cxn ang="0">
                <a:pos x="connsiteX17503" y="connsiteY17503"/>
              </a:cxn>
              <a:cxn ang="0">
                <a:pos x="connsiteX17504" y="connsiteY17504"/>
              </a:cxn>
              <a:cxn ang="0">
                <a:pos x="connsiteX17505" y="connsiteY17505"/>
              </a:cxn>
              <a:cxn ang="0">
                <a:pos x="connsiteX17506" y="connsiteY17506"/>
              </a:cxn>
              <a:cxn ang="0">
                <a:pos x="connsiteX17507" y="connsiteY17507"/>
              </a:cxn>
              <a:cxn ang="0">
                <a:pos x="connsiteX17508" y="connsiteY17508"/>
              </a:cxn>
              <a:cxn ang="0">
                <a:pos x="connsiteX17509" y="connsiteY17509"/>
              </a:cxn>
              <a:cxn ang="0">
                <a:pos x="connsiteX17510" y="connsiteY17510"/>
              </a:cxn>
              <a:cxn ang="0">
                <a:pos x="connsiteX17511" y="connsiteY17511"/>
              </a:cxn>
              <a:cxn ang="0">
                <a:pos x="connsiteX17512" y="connsiteY17512"/>
              </a:cxn>
              <a:cxn ang="0">
                <a:pos x="connsiteX17513" y="connsiteY17513"/>
              </a:cxn>
              <a:cxn ang="0">
                <a:pos x="connsiteX17514" y="connsiteY17514"/>
              </a:cxn>
              <a:cxn ang="0">
                <a:pos x="connsiteX17515" y="connsiteY17515"/>
              </a:cxn>
              <a:cxn ang="0">
                <a:pos x="connsiteX17516" y="connsiteY17516"/>
              </a:cxn>
              <a:cxn ang="0">
                <a:pos x="connsiteX17517" y="connsiteY17517"/>
              </a:cxn>
              <a:cxn ang="0">
                <a:pos x="connsiteX17518" y="connsiteY17518"/>
              </a:cxn>
              <a:cxn ang="0">
                <a:pos x="connsiteX17519" y="connsiteY17519"/>
              </a:cxn>
              <a:cxn ang="0">
                <a:pos x="connsiteX17520" y="connsiteY17520"/>
              </a:cxn>
              <a:cxn ang="0">
                <a:pos x="connsiteX17521" y="connsiteY17521"/>
              </a:cxn>
              <a:cxn ang="0">
                <a:pos x="connsiteX17522" y="connsiteY17522"/>
              </a:cxn>
              <a:cxn ang="0">
                <a:pos x="connsiteX17523" y="connsiteY17523"/>
              </a:cxn>
              <a:cxn ang="0">
                <a:pos x="connsiteX17524" y="connsiteY17524"/>
              </a:cxn>
              <a:cxn ang="0">
                <a:pos x="connsiteX17525" y="connsiteY17525"/>
              </a:cxn>
              <a:cxn ang="0">
                <a:pos x="connsiteX17526" y="connsiteY17526"/>
              </a:cxn>
            </a:cxnLst>
            <a:rect l="l" t="t" r="r" b="b"/>
            <a:pathLst>
              <a:path w="8014260" h="4925968">
                <a:moveTo>
                  <a:pt x="412321" y="4823987"/>
                </a:moveTo>
                <a:cubicBezTo>
                  <a:pt x="419862" y="4822889"/>
                  <a:pt x="428022" y="4823232"/>
                  <a:pt x="434263" y="4828033"/>
                </a:cubicBezTo>
                <a:cubicBezTo>
                  <a:pt x="447430" y="4838183"/>
                  <a:pt x="451545" y="4866026"/>
                  <a:pt x="445579" y="4889001"/>
                </a:cubicBezTo>
                <a:cubicBezTo>
                  <a:pt x="442498" y="4901002"/>
                  <a:pt x="437484" y="4910260"/>
                  <a:pt x="430013" y="4916638"/>
                </a:cubicBezTo>
                <a:cubicBezTo>
                  <a:pt x="420893" y="4924319"/>
                  <a:pt x="411498" y="4928365"/>
                  <a:pt x="400936" y="4924456"/>
                </a:cubicBezTo>
                <a:cubicBezTo>
                  <a:pt x="398325" y="4903128"/>
                  <a:pt x="395312" y="4876245"/>
                  <a:pt x="392294" y="4847578"/>
                </a:cubicBezTo>
                <a:cubicBezTo>
                  <a:pt x="397164" y="4834342"/>
                  <a:pt x="404224" y="4825221"/>
                  <a:pt x="412321" y="4823987"/>
                </a:cubicBezTo>
                <a:close/>
                <a:moveTo>
                  <a:pt x="551651" y="4720664"/>
                </a:moveTo>
                <a:cubicBezTo>
                  <a:pt x="564976" y="4723127"/>
                  <a:pt x="576434" y="4744897"/>
                  <a:pt x="578904" y="4775500"/>
                </a:cubicBezTo>
                <a:cubicBezTo>
                  <a:pt x="582261" y="4817128"/>
                  <a:pt x="568754" y="4853064"/>
                  <a:pt x="549209" y="4862185"/>
                </a:cubicBezTo>
                <a:cubicBezTo>
                  <a:pt x="529595" y="4871444"/>
                  <a:pt x="512589" y="4854504"/>
                  <a:pt x="510121" y="4816991"/>
                </a:cubicBezTo>
                <a:cubicBezTo>
                  <a:pt x="507854" y="4782770"/>
                  <a:pt x="520337" y="4739701"/>
                  <a:pt x="537960" y="4725025"/>
                </a:cubicBezTo>
                <a:cubicBezTo>
                  <a:pt x="542558" y="4721168"/>
                  <a:pt x="547207" y="4719843"/>
                  <a:pt x="551651" y="4720664"/>
                </a:cubicBezTo>
                <a:close/>
                <a:moveTo>
                  <a:pt x="473462" y="4651906"/>
                </a:moveTo>
                <a:cubicBezTo>
                  <a:pt x="486096" y="4647788"/>
                  <a:pt x="496487" y="4659669"/>
                  <a:pt x="499620" y="4686827"/>
                </a:cubicBezTo>
                <a:cubicBezTo>
                  <a:pt x="504014" y="4725231"/>
                  <a:pt x="491873" y="4770563"/>
                  <a:pt x="472742" y="4784416"/>
                </a:cubicBezTo>
                <a:cubicBezTo>
                  <a:pt x="454841" y="4797309"/>
                  <a:pt x="436735" y="4781193"/>
                  <a:pt x="433513" y="4750606"/>
                </a:cubicBezTo>
                <a:cubicBezTo>
                  <a:pt x="430291" y="4720019"/>
                  <a:pt x="442633" y="4680654"/>
                  <a:pt x="460260" y="4661384"/>
                </a:cubicBezTo>
                <a:cubicBezTo>
                  <a:pt x="464783" y="4656429"/>
                  <a:pt x="469245" y="4653279"/>
                  <a:pt x="473462" y="4651906"/>
                </a:cubicBezTo>
                <a:close/>
                <a:moveTo>
                  <a:pt x="416775" y="4631071"/>
                </a:moveTo>
                <a:cubicBezTo>
                  <a:pt x="426235" y="4636215"/>
                  <a:pt x="427816" y="4657748"/>
                  <a:pt x="420069" y="4684221"/>
                </a:cubicBezTo>
                <a:cubicBezTo>
                  <a:pt x="411219" y="4714327"/>
                  <a:pt x="398052" y="4728866"/>
                  <a:pt x="381250" y="4734764"/>
                </a:cubicBezTo>
                <a:cubicBezTo>
                  <a:pt x="375007" y="4710624"/>
                  <a:pt x="373365" y="4686278"/>
                  <a:pt x="371923" y="4667076"/>
                </a:cubicBezTo>
                <a:cubicBezTo>
                  <a:pt x="395789" y="4636420"/>
                  <a:pt x="406763" y="4625584"/>
                  <a:pt x="416775" y="4631071"/>
                </a:cubicBezTo>
                <a:close/>
                <a:moveTo>
                  <a:pt x="681739" y="4604917"/>
                </a:moveTo>
                <a:cubicBezTo>
                  <a:pt x="695185" y="4610407"/>
                  <a:pt x="706719" y="4639352"/>
                  <a:pt x="709339" y="4677979"/>
                </a:cubicBezTo>
                <a:cubicBezTo>
                  <a:pt x="712706" y="4727426"/>
                  <a:pt x="700699" y="4771317"/>
                  <a:pt x="682595" y="4783455"/>
                </a:cubicBezTo>
                <a:cubicBezTo>
                  <a:pt x="663396" y="4796349"/>
                  <a:pt x="645012" y="4774266"/>
                  <a:pt x="641040" y="4726740"/>
                </a:cubicBezTo>
                <a:cubicBezTo>
                  <a:pt x="637131" y="4679969"/>
                  <a:pt x="649471" y="4623253"/>
                  <a:pt x="667922" y="4607754"/>
                </a:cubicBezTo>
                <a:cubicBezTo>
                  <a:pt x="672562" y="4603862"/>
                  <a:pt x="677259" y="4603086"/>
                  <a:pt x="681739" y="4604917"/>
                </a:cubicBezTo>
                <a:close/>
                <a:moveTo>
                  <a:pt x="397229" y="4543014"/>
                </a:moveTo>
                <a:cubicBezTo>
                  <a:pt x="408203" y="4538488"/>
                  <a:pt x="411219" y="4547540"/>
                  <a:pt x="404017" y="4563999"/>
                </a:cubicBezTo>
                <a:cubicBezTo>
                  <a:pt x="400656" y="4571680"/>
                  <a:pt x="395374" y="4581213"/>
                  <a:pt x="389684" y="4589374"/>
                </a:cubicBezTo>
                <a:cubicBezTo>
                  <a:pt x="382210" y="4600210"/>
                  <a:pt x="373498" y="4609879"/>
                  <a:pt x="363143" y="4614886"/>
                </a:cubicBezTo>
                <a:cubicBezTo>
                  <a:pt x="361088" y="4603159"/>
                  <a:pt x="359099" y="4592117"/>
                  <a:pt x="357245" y="4581899"/>
                </a:cubicBezTo>
                <a:cubicBezTo>
                  <a:pt x="363210" y="4569760"/>
                  <a:pt x="371440" y="4561668"/>
                  <a:pt x="378849" y="4555358"/>
                </a:cubicBezTo>
                <a:cubicBezTo>
                  <a:pt x="385295" y="4549872"/>
                  <a:pt x="392155" y="4545140"/>
                  <a:pt x="397229" y="4543014"/>
                </a:cubicBezTo>
                <a:close/>
                <a:moveTo>
                  <a:pt x="601081" y="4509376"/>
                </a:moveTo>
                <a:cubicBezTo>
                  <a:pt x="613803" y="4505634"/>
                  <a:pt x="624540" y="4521103"/>
                  <a:pt x="628144" y="4554741"/>
                </a:cubicBezTo>
                <a:cubicBezTo>
                  <a:pt x="633286" y="4602747"/>
                  <a:pt x="622107" y="4658914"/>
                  <a:pt x="603040" y="4675648"/>
                </a:cubicBezTo>
                <a:cubicBezTo>
                  <a:pt x="585348" y="4691215"/>
                  <a:pt x="566766" y="4668790"/>
                  <a:pt x="562717" y="4629082"/>
                </a:cubicBezTo>
                <a:cubicBezTo>
                  <a:pt x="558743" y="4589580"/>
                  <a:pt x="570468" y="4541162"/>
                  <a:pt x="587891" y="4519560"/>
                </a:cubicBezTo>
                <a:cubicBezTo>
                  <a:pt x="592379" y="4514005"/>
                  <a:pt x="596839" y="4510623"/>
                  <a:pt x="601081" y="4509376"/>
                </a:cubicBezTo>
                <a:close/>
                <a:moveTo>
                  <a:pt x="474370" y="4507543"/>
                </a:moveTo>
                <a:cubicBezTo>
                  <a:pt x="476609" y="4507808"/>
                  <a:pt x="478177" y="4509205"/>
                  <a:pt x="478841" y="4511879"/>
                </a:cubicBezTo>
                <a:cubicBezTo>
                  <a:pt x="481517" y="4522646"/>
                  <a:pt x="469378" y="4552067"/>
                  <a:pt x="451820" y="4573258"/>
                </a:cubicBezTo>
                <a:cubicBezTo>
                  <a:pt x="435227" y="4593284"/>
                  <a:pt x="419316" y="4599044"/>
                  <a:pt x="416300" y="4588894"/>
                </a:cubicBezTo>
                <a:cubicBezTo>
                  <a:pt x="413005" y="4577990"/>
                  <a:pt x="424321" y="4553301"/>
                  <a:pt x="441946" y="4531836"/>
                </a:cubicBezTo>
                <a:cubicBezTo>
                  <a:pt x="454861" y="4516148"/>
                  <a:pt x="467654" y="4506749"/>
                  <a:pt x="474370" y="4507543"/>
                </a:cubicBezTo>
                <a:close/>
                <a:moveTo>
                  <a:pt x="809853" y="4487492"/>
                </a:moveTo>
                <a:cubicBezTo>
                  <a:pt x="823505" y="4494326"/>
                  <a:pt x="835797" y="4527874"/>
                  <a:pt x="839298" y="4572571"/>
                </a:cubicBezTo>
                <a:cubicBezTo>
                  <a:pt x="843962" y="4633059"/>
                  <a:pt x="831617" y="4686277"/>
                  <a:pt x="812277" y="4697799"/>
                </a:cubicBezTo>
                <a:cubicBezTo>
                  <a:pt x="792806" y="4709389"/>
                  <a:pt x="774764" y="4678528"/>
                  <a:pt x="770860" y="4619892"/>
                </a:cubicBezTo>
                <a:cubicBezTo>
                  <a:pt x="767225" y="4565988"/>
                  <a:pt x="778470" y="4506323"/>
                  <a:pt x="796023" y="4490138"/>
                </a:cubicBezTo>
                <a:cubicBezTo>
                  <a:pt x="800607" y="4485903"/>
                  <a:pt x="805305" y="4485213"/>
                  <a:pt x="809853" y="4487492"/>
                </a:cubicBezTo>
                <a:close/>
                <a:moveTo>
                  <a:pt x="538510" y="4477769"/>
                </a:moveTo>
                <a:cubicBezTo>
                  <a:pt x="545349" y="4476869"/>
                  <a:pt x="550408" y="4482184"/>
                  <a:pt x="552154" y="4495831"/>
                </a:cubicBezTo>
                <a:cubicBezTo>
                  <a:pt x="555652" y="4522783"/>
                  <a:pt x="544065" y="4570995"/>
                  <a:pt x="526231" y="4591774"/>
                </a:cubicBezTo>
                <a:cubicBezTo>
                  <a:pt x="507921" y="4612966"/>
                  <a:pt x="490916" y="4602405"/>
                  <a:pt x="487554" y="4576207"/>
                </a:cubicBezTo>
                <a:cubicBezTo>
                  <a:pt x="484190" y="4550146"/>
                  <a:pt x="496331" y="4519491"/>
                  <a:pt x="514162" y="4496997"/>
                </a:cubicBezTo>
                <a:cubicBezTo>
                  <a:pt x="523044" y="4485785"/>
                  <a:pt x="531669" y="4478669"/>
                  <a:pt x="538510" y="4477769"/>
                </a:cubicBezTo>
                <a:close/>
                <a:moveTo>
                  <a:pt x="382345" y="4469153"/>
                </a:moveTo>
                <a:cubicBezTo>
                  <a:pt x="392907" y="4465313"/>
                  <a:pt x="395238" y="4474571"/>
                  <a:pt x="387212" y="4489590"/>
                </a:cubicBezTo>
                <a:cubicBezTo>
                  <a:pt x="383374" y="4496791"/>
                  <a:pt x="377544" y="4505158"/>
                  <a:pt x="371923" y="4512839"/>
                </a:cubicBezTo>
                <a:cubicBezTo>
                  <a:pt x="366848" y="4519628"/>
                  <a:pt x="363417" y="4522303"/>
                  <a:pt x="348122" y="4532796"/>
                </a:cubicBezTo>
                <a:cubicBezTo>
                  <a:pt x="346137" y="4522303"/>
                  <a:pt x="344351" y="4512770"/>
                  <a:pt x="342639" y="4503992"/>
                </a:cubicBezTo>
                <a:cubicBezTo>
                  <a:pt x="348605" y="4493019"/>
                  <a:pt x="356560" y="4485407"/>
                  <a:pt x="364173" y="4479715"/>
                </a:cubicBezTo>
                <a:cubicBezTo>
                  <a:pt x="370622" y="4474914"/>
                  <a:pt x="377339" y="4471005"/>
                  <a:pt x="382345" y="4469153"/>
                </a:cubicBezTo>
                <a:close/>
                <a:moveTo>
                  <a:pt x="452714" y="4436595"/>
                </a:moveTo>
                <a:cubicBezTo>
                  <a:pt x="458853" y="4433663"/>
                  <a:pt x="463070" y="4434109"/>
                  <a:pt x="463754" y="4438841"/>
                </a:cubicBezTo>
                <a:cubicBezTo>
                  <a:pt x="465199" y="4448374"/>
                  <a:pt x="452374" y="4472514"/>
                  <a:pt x="435293" y="4491305"/>
                </a:cubicBezTo>
                <a:cubicBezTo>
                  <a:pt x="417874" y="4510507"/>
                  <a:pt x="403475" y="4516200"/>
                  <a:pt x="401965" y="4505433"/>
                </a:cubicBezTo>
                <a:cubicBezTo>
                  <a:pt x="400525" y="4494940"/>
                  <a:pt x="413285" y="4472240"/>
                  <a:pt x="430153" y="4454615"/>
                </a:cubicBezTo>
                <a:cubicBezTo>
                  <a:pt x="438518" y="4445837"/>
                  <a:pt x="446575" y="4439527"/>
                  <a:pt x="452714" y="4436595"/>
                </a:cubicBezTo>
                <a:close/>
                <a:moveTo>
                  <a:pt x="367256" y="4400848"/>
                </a:moveTo>
                <a:cubicBezTo>
                  <a:pt x="377683" y="4398447"/>
                  <a:pt x="380219" y="4406265"/>
                  <a:pt x="371647" y="4420324"/>
                </a:cubicBezTo>
                <a:cubicBezTo>
                  <a:pt x="367738" y="4426771"/>
                  <a:pt x="361495" y="4434315"/>
                  <a:pt x="355602" y="4441104"/>
                </a:cubicBezTo>
                <a:cubicBezTo>
                  <a:pt x="349773" y="4447825"/>
                  <a:pt x="349428" y="4447962"/>
                  <a:pt x="333109" y="4456672"/>
                </a:cubicBezTo>
                <a:cubicBezTo>
                  <a:pt x="331461" y="4448236"/>
                  <a:pt x="329748" y="4439595"/>
                  <a:pt x="328100" y="4431434"/>
                </a:cubicBezTo>
                <a:cubicBezTo>
                  <a:pt x="332556" y="4423548"/>
                  <a:pt x="338794" y="4417513"/>
                  <a:pt x="346069" y="4412026"/>
                </a:cubicBezTo>
                <a:cubicBezTo>
                  <a:pt x="354162" y="4405922"/>
                  <a:pt x="361294" y="4402219"/>
                  <a:pt x="367256" y="4400848"/>
                </a:cubicBezTo>
                <a:close/>
                <a:moveTo>
                  <a:pt x="523788" y="4397101"/>
                </a:moveTo>
                <a:cubicBezTo>
                  <a:pt x="529883" y="4393595"/>
                  <a:pt x="534118" y="4393647"/>
                  <a:pt x="535215" y="4398104"/>
                </a:cubicBezTo>
                <a:cubicBezTo>
                  <a:pt x="537412" y="4407363"/>
                  <a:pt x="524312" y="4433492"/>
                  <a:pt x="506412" y="4454751"/>
                </a:cubicBezTo>
                <a:cubicBezTo>
                  <a:pt x="489676" y="4474571"/>
                  <a:pt x="474315" y="4482526"/>
                  <a:pt x="472260" y="4473062"/>
                </a:cubicBezTo>
                <a:cubicBezTo>
                  <a:pt x="469999" y="4463049"/>
                  <a:pt x="483093" y="4438224"/>
                  <a:pt x="501199" y="4417444"/>
                </a:cubicBezTo>
                <a:cubicBezTo>
                  <a:pt x="509736" y="4407671"/>
                  <a:pt x="517695" y="4400607"/>
                  <a:pt x="523788" y="4397101"/>
                </a:cubicBezTo>
                <a:close/>
                <a:moveTo>
                  <a:pt x="926942" y="4386240"/>
                </a:moveTo>
                <a:cubicBezTo>
                  <a:pt x="945664" y="4374855"/>
                  <a:pt x="965833" y="4420324"/>
                  <a:pt x="970217" y="4482938"/>
                </a:cubicBezTo>
                <a:cubicBezTo>
                  <a:pt x="974610" y="4546649"/>
                  <a:pt x="962053" y="4602610"/>
                  <a:pt x="942578" y="4613103"/>
                </a:cubicBezTo>
                <a:cubicBezTo>
                  <a:pt x="923036" y="4623664"/>
                  <a:pt x="905001" y="4584436"/>
                  <a:pt x="901014" y="4518394"/>
                </a:cubicBezTo>
                <a:cubicBezTo>
                  <a:pt x="897454" y="4458386"/>
                  <a:pt x="909183" y="4396938"/>
                  <a:pt x="926942" y="4386240"/>
                </a:cubicBezTo>
                <a:close/>
                <a:moveTo>
                  <a:pt x="437126" y="4373921"/>
                </a:moveTo>
                <a:cubicBezTo>
                  <a:pt x="443128" y="4371050"/>
                  <a:pt x="447430" y="4370912"/>
                  <a:pt x="448663" y="4374238"/>
                </a:cubicBezTo>
                <a:cubicBezTo>
                  <a:pt x="451271" y="4381165"/>
                  <a:pt x="438927" y="4402493"/>
                  <a:pt x="421786" y="4419707"/>
                </a:cubicBezTo>
                <a:cubicBezTo>
                  <a:pt x="405527" y="4436098"/>
                  <a:pt x="391057" y="4442270"/>
                  <a:pt x="388658" y="4434451"/>
                </a:cubicBezTo>
                <a:cubicBezTo>
                  <a:pt x="386054" y="4426153"/>
                  <a:pt x="398191" y="4406402"/>
                  <a:pt x="415404" y="4390012"/>
                </a:cubicBezTo>
                <a:cubicBezTo>
                  <a:pt x="423424" y="4382400"/>
                  <a:pt x="431124" y="4376793"/>
                  <a:pt x="437126" y="4373921"/>
                </a:cubicBezTo>
                <a:close/>
                <a:moveTo>
                  <a:pt x="731066" y="4365042"/>
                </a:moveTo>
                <a:cubicBezTo>
                  <a:pt x="743697" y="4365559"/>
                  <a:pt x="754019" y="4387304"/>
                  <a:pt x="757212" y="4427525"/>
                </a:cubicBezTo>
                <a:cubicBezTo>
                  <a:pt x="761389" y="4480606"/>
                  <a:pt x="750626" y="4540339"/>
                  <a:pt x="732659" y="4557141"/>
                </a:cubicBezTo>
                <a:cubicBezTo>
                  <a:pt x="715031" y="4573669"/>
                  <a:pt x="695970" y="4544386"/>
                  <a:pt x="691305" y="4496585"/>
                </a:cubicBezTo>
                <a:cubicBezTo>
                  <a:pt x="686368" y="4446385"/>
                  <a:pt x="699052" y="4390904"/>
                  <a:pt x="717842" y="4371701"/>
                </a:cubicBezTo>
                <a:cubicBezTo>
                  <a:pt x="722386" y="4367055"/>
                  <a:pt x="726855" y="4364869"/>
                  <a:pt x="731066" y="4365042"/>
                </a:cubicBezTo>
                <a:close/>
                <a:moveTo>
                  <a:pt x="595699" y="4355191"/>
                </a:moveTo>
                <a:cubicBezTo>
                  <a:pt x="601839" y="4352174"/>
                  <a:pt x="605885" y="4353185"/>
                  <a:pt x="606402" y="4359014"/>
                </a:cubicBezTo>
                <a:cubicBezTo>
                  <a:pt x="607359" y="4369712"/>
                  <a:pt x="594675" y="4397350"/>
                  <a:pt x="578349" y="4417444"/>
                </a:cubicBezTo>
                <a:cubicBezTo>
                  <a:pt x="560731" y="4439184"/>
                  <a:pt x="544883" y="4444945"/>
                  <a:pt x="543171" y="4433492"/>
                </a:cubicBezTo>
                <a:cubicBezTo>
                  <a:pt x="541525" y="4422107"/>
                  <a:pt x="554900" y="4395979"/>
                  <a:pt x="572452" y="4375542"/>
                </a:cubicBezTo>
                <a:cubicBezTo>
                  <a:pt x="581337" y="4365255"/>
                  <a:pt x="589566" y="4358209"/>
                  <a:pt x="595699" y="4355191"/>
                </a:cubicBezTo>
                <a:close/>
                <a:moveTo>
                  <a:pt x="509464" y="4336502"/>
                </a:moveTo>
                <a:cubicBezTo>
                  <a:pt x="515340" y="4333416"/>
                  <a:pt x="519236" y="4333605"/>
                  <a:pt x="519854" y="4337822"/>
                </a:cubicBezTo>
                <a:cubicBezTo>
                  <a:pt x="521018" y="4345572"/>
                  <a:pt x="509359" y="4366077"/>
                  <a:pt x="493584" y="4383771"/>
                </a:cubicBezTo>
                <a:cubicBezTo>
                  <a:pt x="477334" y="4402013"/>
                  <a:pt x="460873" y="4410654"/>
                  <a:pt x="459158" y="4402356"/>
                </a:cubicBezTo>
                <a:cubicBezTo>
                  <a:pt x="457445" y="4393921"/>
                  <a:pt x="470198" y="4372387"/>
                  <a:pt x="487137" y="4354830"/>
                </a:cubicBezTo>
                <a:cubicBezTo>
                  <a:pt x="495711" y="4345949"/>
                  <a:pt x="503583" y="4339588"/>
                  <a:pt x="509464" y="4336502"/>
                </a:cubicBezTo>
                <a:close/>
                <a:moveTo>
                  <a:pt x="351761" y="4335834"/>
                </a:moveTo>
                <a:cubicBezTo>
                  <a:pt x="361775" y="4333845"/>
                  <a:pt x="364243" y="4339674"/>
                  <a:pt x="359027" y="4349961"/>
                </a:cubicBezTo>
                <a:cubicBezTo>
                  <a:pt x="352995" y="4361963"/>
                  <a:pt x="343393" y="4371427"/>
                  <a:pt x="319325" y="4385074"/>
                </a:cubicBezTo>
                <a:cubicBezTo>
                  <a:pt x="317470" y="4376022"/>
                  <a:pt x="315825" y="4367723"/>
                  <a:pt x="314177" y="4359562"/>
                </a:cubicBezTo>
                <a:cubicBezTo>
                  <a:pt x="320283" y="4352087"/>
                  <a:pt x="327208" y="4345846"/>
                  <a:pt x="335437" y="4342006"/>
                </a:cubicBezTo>
                <a:cubicBezTo>
                  <a:pt x="341127" y="4339331"/>
                  <a:pt x="347234" y="4336725"/>
                  <a:pt x="351761" y="4335834"/>
                </a:cubicBezTo>
                <a:close/>
                <a:moveTo>
                  <a:pt x="667081" y="4322512"/>
                </a:moveTo>
                <a:cubicBezTo>
                  <a:pt x="673747" y="4322786"/>
                  <a:pt x="678513" y="4329490"/>
                  <a:pt x="679782" y="4344955"/>
                </a:cubicBezTo>
                <a:cubicBezTo>
                  <a:pt x="682388" y="4376502"/>
                  <a:pt x="670592" y="4427525"/>
                  <a:pt x="652352" y="4447413"/>
                </a:cubicBezTo>
                <a:cubicBezTo>
                  <a:pt x="634104" y="4467301"/>
                  <a:pt x="617237" y="4449882"/>
                  <a:pt x="614563" y="4419364"/>
                </a:cubicBezTo>
                <a:cubicBezTo>
                  <a:pt x="611959" y="4389257"/>
                  <a:pt x="624920" y="4359357"/>
                  <a:pt x="642960" y="4338645"/>
                </a:cubicBezTo>
                <a:cubicBezTo>
                  <a:pt x="651836" y="4328393"/>
                  <a:pt x="660406" y="4322238"/>
                  <a:pt x="667081" y="4322512"/>
                </a:cubicBezTo>
                <a:close/>
                <a:moveTo>
                  <a:pt x="424311" y="4315431"/>
                </a:moveTo>
                <a:cubicBezTo>
                  <a:pt x="429738" y="4313683"/>
                  <a:pt x="433406" y="4314300"/>
                  <a:pt x="434126" y="4317729"/>
                </a:cubicBezTo>
                <a:cubicBezTo>
                  <a:pt x="435563" y="4324998"/>
                  <a:pt x="423221" y="4343035"/>
                  <a:pt x="406827" y="4357025"/>
                </a:cubicBezTo>
                <a:cubicBezTo>
                  <a:pt x="390575" y="4370878"/>
                  <a:pt x="375833" y="4374855"/>
                  <a:pt x="375146" y="4366146"/>
                </a:cubicBezTo>
                <a:cubicBezTo>
                  <a:pt x="374463" y="4357231"/>
                  <a:pt x="387212" y="4340360"/>
                  <a:pt x="403951" y="4327329"/>
                </a:cubicBezTo>
                <a:cubicBezTo>
                  <a:pt x="411695" y="4321294"/>
                  <a:pt x="418881" y="4317180"/>
                  <a:pt x="424311" y="4315431"/>
                </a:cubicBezTo>
                <a:close/>
                <a:moveTo>
                  <a:pt x="1058336" y="4304081"/>
                </a:moveTo>
                <a:cubicBezTo>
                  <a:pt x="1077201" y="4294480"/>
                  <a:pt x="1097226" y="4337616"/>
                  <a:pt x="1101339" y="4397899"/>
                </a:cubicBezTo>
                <a:cubicBezTo>
                  <a:pt x="1105525" y="4459209"/>
                  <a:pt x="1092835" y="4514896"/>
                  <a:pt x="1073361" y="4524634"/>
                </a:cubicBezTo>
                <a:cubicBezTo>
                  <a:pt x="1053747" y="4534441"/>
                  <a:pt x="1035778" y="4494596"/>
                  <a:pt x="1031938" y="4429377"/>
                </a:cubicBezTo>
                <a:cubicBezTo>
                  <a:pt x="1028438" y="4370055"/>
                  <a:pt x="1040579" y="4313202"/>
                  <a:pt x="1058336" y="4304081"/>
                </a:cubicBezTo>
                <a:close/>
                <a:moveTo>
                  <a:pt x="591451" y="4293932"/>
                </a:moveTo>
                <a:cubicBezTo>
                  <a:pt x="593511" y="4301064"/>
                  <a:pt x="581093" y="4323353"/>
                  <a:pt x="564159" y="4342898"/>
                </a:cubicBezTo>
                <a:cubicBezTo>
                  <a:pt x="546739" y="4362923"/>
                  <a:pt x="531995" y="4371702"/>
                  <a:pt x="530004" y="4363335"/>
                </a:cubicBezTo>
                <a:cubicBezTo>
                  <a:pt x="528083" y="4355105"/>
                  <a:pt x="540222" y="4333434"/>
                  <a:pt x="557022" y="4314848"/>
                </a:cubicBezTo>
                <a:cubicBezTo>
                  <a:pt x="573483" y="4296606"/>
                  <a:pt x="589529" y="4286799"/>
                  <a:pt x="591451" y="4293932"/>
                </a:cubicBezTo>
                <a:close/>
                <a:moveTo>
                  <a:pt x="495700" y="4284674"/>
                </a:moveTo>
                <a:cubicBezTo>
                  <a:pt x="501352" y="4282136"/>
                  <a:pt x="505103" y="4282239"/>
                  <a:pt x="505655" y="4285634"/>
                </a:cubicBezTo>
                <a:cubicBezTo>
                  <a:pt x="506752" y="4292354"/>
                  <a:pt x="494063" y="4311419"/>
                  <a:pt x="478153" y="4326576"/>
                </a:cubicBezTo>
                <a:cubicBezTo>
                  <a:pt x="461898" y="4342006"/>
                  <a:pt x="448116" y="4347699"/>
                  <a:pt x="446950" y="4339812"/>
                </a:cubicBezTo>
                <a:cubicBezTo>
                  <a:pt x="445851" y="4332062"/>
                  <a:pt x="458473" y="4313683"/>
                  <a:pt x="474381" y="4299555"/>
                </a:cubicBezTo>
                <a:cubicBezTo>
                  <a:pt x="482509" y="4292389"/>
                  <a:pt x="490053" y="4287211"/>
                  <a:pt x="495700" y="4284674"/>
                </a:cubicBezTo>
                <a:close/>
                <a:moveTo>
                  <a:pt x="342029" y="4270537"/>
                </a:moveTo>
                <a:cubicBezTo>
                  <a:pt x="345948" y="4271746"/>
                  <a:pt x="347780" y="4274729"/>
                  <a:pt x="346479" y="4279255"/>
                </a:cubicBezTo>
                <a:cubicBezTo>
                  <a:pt x="343393" y="4290296"/>
                  <a:pt x="328100" y="4304904"/>
                  <a:pt x="311639" y="4310870"/>
                </a:cubicBezTo>
                <a:cubicBezTo>
                  <a:pt x="308757" y="4311899"/>
                  <a:pt x="304919" y="4312036"/>
                  <a:pt x="304371" y="4310733"/>
                </a:cubicBezTo>
                <a:cubicBezTo>
                  <a:pt x="301558" y="4303601"/>
                  <a:pt x="297239" y="4296880"/>
                  <a:pt x="301698" y="4286524"/>
                </a:cubicBezTo>
                <a:cubicBezTo>
                  <a:pt x="309445" y="4279598"/>
                  <a:pt x="316986" y="4275346"/>
                  <a:pt x="325081" y="4272465"/>
                </a:cubicBezTo>
                <a:cubicBezTo>
                  <a:pt x="332111" y="4269894"/>
                  <a:pt x="338113" y="4269328"/>
                  <a:pt x="342029" y="4270537"/>
                </a:cubicBezTo>
                <a:close/>
                <a:moveTo>
                  <a:pt x="408973" y="4259753"/>
                </a:moveTo>
                <a:cubicBezTo>
                  <a:pt x="414425" y="4258595"/>
                  <a:pt x="418148" y="4259539"/>
                  <a:pt x="418968" y="4262865"/>
                </a:cubicBezTo>
                <a:cubicBezTo>
                  <a:pt x="420615" y="4269448"/>
                  <a:pt x="409779" y="4283919"/>
                  <a:pt x="394692" y="4295097"/>
                </a:cubicBezTo>
                <a:cubicBezTo>
                  <a:pt x="378916" y="4306755"/>
                  <a:pt x="363417" y="4309636"/>
                  <a:pt x="362461" y="4301406"/>
                </a:cubicBezTo>
                <a:cubicBezTo>
                  <a:pt x="361572" y="4293451"/>
                  <a:pt x="373224" y="4279255"/>
                  <a:pt x="388590" y="4269242"/>
                </a:cubicBezTo>
                <a:cubicBezTo>
                  <a:pt x="396337" y="4264167"/>
                  <a:pt x="403523" y="4260910"/>
                  <a:pt x="408973" y="4259753"/>
                </a:cubicBezTo>
                <a:close/>
                <a:moveTo>
                  <a:pt x="5103657" y="4253195"/>
                </a:moveTo>
                <a:cubicBezTo>
                  <a:pt x="5122790" y="4253263"/>
                  <a:pt x="5141787" y="4276101"/>
                  <a:pt x="5144256" y="4301887"/>
                </a:cubicBezTo>
                <a:cubicBezTo>
                  <a:pt x="5146793" y="4328153"/>
                  <a:pt x="5132597" y="4348384"/>
                  <a:pt x="5112709" y="4346944"/>
                </a:cubicBezTo>
                <a:cubicBezTo>
                  <a:pt x="5093713" y="4345503"/>
                  <a:pt x="5076979" y="4325478"/>
                  <a:pt x="5073961" y="4300652"/>
                </a:cubicBezTo>
                <a:cubicBezTo>
                  <a:pt x="5070807" y="4274592"/>
                  <a:pt x="5084317" y="4253058"/>
                  <a:pt x="5103657" y="4253195"/>
                </a:cubicBezTo>
                <a:close/>
                <a:moveTo>
                  <a:pt x="651089" y="4252029"/>
                </a:moveTo>
                <a:cubicBezTo>
                  <a:pt x="657595" y="4248189"/>
                  <a:pt x="662054" y="4247949"/>
                  <a:pt x="662982" y="4252167"/>
                </a:cubicBezTo>
                <a:cubicBezTo>
                  <a:pt x="664764" y="4260053"/>
                  <a:pt x="652553" y="4282067"/>
                  <a:pt x="635959" y="4301201"/>
                </a:cubicBezTo>
                <a:cubicBezTo>
                  <a:pt x="618267" y="4321638"/>
                  <a:pt x="601532" y="4331514"/>
                  <a:pt x="599751" y="4322598"/>
                </a:cubicBezTo>
                <a:cubicBezTo>
                  <a:pt x="597964" y="4314026"/>
                  <a:pt x="609899" y="4292492"/>
                  <a:pt x="626911" y="4273495"/>
                </a:cubicBezTo>
                <a:cubicBezTo>
                  <a:pt x="636028" y="4263311"/>
                  <a:pt x="644583" y="4255870"/>
                  <a:pt x="651089" y="4252029"/>
                </a:cubicBezTo>
                <a:close/>
                <a:moveTo>
                  <a:pt x="5239102" y="4249423"/>
                </a:moveTo>
                <a:cubicBezTo>
                  <a:pt x="5258442" y="4248258"/>
                  <a:pt x="5277026" y="4270271"/>
                  <a:pt x="5279084" y="4296538"/>
                </a:cubicBezTo>
                <a:cubicBezTo>
                  <a:pt x="5281210" y="4323284"/>
                  <a:pt x="5266671" y="4345230"/>
                  <a:pt x="5246714" y="4345367"/>
                </a:cubicBezTo>
                <a:cubicBezTo>
                  <a:pt x="5226620" y="4345504"/>
                  <a:pt x="5209887" y="4324450"/>
                  <a:pt x="5208310" y="4297086"/>
                </a:cubicBezTo>
                <a:cubicBezTo>
                  <a:pt x="5206869" y="4272192"/>
                  <a:pt x="5220928" y="4250452"/>
                  <a:pt x="5239102" y="4249423"/>
                </a:cubicBezTo>
                <a:close/>
                <a:moveTo>
                  <a:pt x="577592" y="4244897"/>
                </a:moveTo>
                <a:cubicBezTo>
                  <a:pt x="578763" y="4250795"/>
                  <a:pt x="566967" y="4268900"/>
                  <a:pt x="550915" y="4285702"/>
                </a:cubicBezTo>
                <a:cubicBezTo>
                  <a:pt x="533636" y="4303807"/>
                  <a:pt x="518548" y="4312517"/>
                  <a:pt x="517108" y="4305316"/>
                </a:cubicBezTo>
                <a:cubicBezTo>
                  <a:pt x="515873" y="4298526"/>
                  <a:pt x="527465" y="4280764"/>
                  <a:pt x="543581" y="4264785"/>
                </a:cubicBezTo>
                <a:cubicBezTo>
                  <a:pt x="560589" y="4247983"/>
                  <a:pt x="576360" y="4238725"/>
                  <a:pt x="577592" y="4244897"/>
                </a:cubicBezTo>
                <a:close/>
                <a:moveTo>
                  <a:pt x="4969583" y="4244417"/>
                </a:moveTo>
                <a:cubicBezTo>
                  <a:pt x="4988854" y="4246817"/>
                  <a:pt x="5007439" y="4270683"/>
                  <a:pt x="5009496" y="4295577"/>
                </a:cubicBezTo>
                <a:cubicBezTo>
                  <a:pt x="5011622" y="4320883"/>
                  <a:pt x="4996946" y="4338440"/>
                  <a:pt x="4976989" y="4334599"/>
                </a:cubicBezTo>
                <a:cubicBezTo>
                  <a:pt x="4956895" y="4330759"/>
                  <a:pt x="4940162" y="4308059"/>
                  <a:pt x="4938653" y="4282684"/>
                </a:cubicBezTo>
                <a:cubicBezTo>
                  <a:pt x="4937281" y="4259573"/>
                  <a:pt x="4951409" y="4242085"/>
                  <a:pt x="4969583" y="4244417"/>
                </a:cubicBezTo>
                <a:close/>
                <a:moveTo>
                  <a:pt x="858137" y="4241705"/>
                </a:moveTo>
                <a:cubicBezTo>
                  <a:pt x="871116" y="4243058"/>
                  <a:pt x="882160" y="4265060"/>
                  <a:pt x="886070" y="4306001"/>
                </a:cubicBezTo>
                <a:cubicBezTo>
                  <a:pt x="891693" y="4364226"/>
                  <a:pt x="880929" y="4430543"/>
                  <a:pt x="861718" y="4445082"/>
                </a:cubicBezTo>
                <a:cubicBezTo>
                  <a:pt x="843887" y="4458592"/>
                  <a:pt x="824486" y="4420873"/>
                  <a:pt x="819956" y="4368135"/>
                </a:cubicBezTo>
                <a:cubicBezTo>
                  <a:pt x="815365" y="4315534"/>
                  <a:pt x="826953" y="4263619"/>
                  <a:pt x="844717" y="4247297"/>
                </a:cubicBezTo>
                <a:cubicBezTo>
                  <a:pt x="849275" y="4243097"/>
                  <a:pt x="853816" y="4241254"/>
                  <a:pt x="858137" y="4241705"/>
                </a:cubicBezTo>
                <a:close/>
                <a:moveTo>
                  <a:pt x="481014" y="4237670"/>
                </a:moveTo>
                <a:cubicBezTo>
                  <a:pt x="486998" y="4235416"/>
                  <a:pt x="491180" y="4235433"/>
                  <a:pt x="491873" y="4238382"/>
                </a:cubicBezTo>
                <a:cubicBezTo>
                  <a:pt x="493102" y="4244005"/>
                  <a:pt x="481927" y="4258818"/>
                  <a:pt x="466632" y="4271711"/>
                </a:cubicBezTo>
                <a:cubicBezTo>
                  <a:pt x="450994" y="4284879"/>
                  <a:pt x="437281" y="4290434"/>
                  <a:pt x="434747" y="4284673"/>
                </a:cubicBezTo>
                <a:cubicBezTo>
                  <a:pt x="432071" y="4278501"/>
                  <a:pt x="443177" y="4263139"/>
                  <a:pt x="459364" y="4250589"/>
                </a:cubicBezTo>
                <a:cubicBezTo>
                  <a:pt x="467248" y="4244451"/>
                  <a:pt x="475033" y="4239925"/>
                  <a:pt x="481014" y="4237670"/>
                </a:cubicBezTo>
                <a:close/>
                <a:moveTo>
                  <a:pt x="1201746" y="4233750"/>
                </a:moveTo>
                <a:cubicBezTo>
                  <a:pt x="1215579" y="4241099"/>
                  <a:pt x="1228301" y="4271728"/>
                  <a:pt x="1232261" y="4313545"/>
                </a:cubicBezTo>
                <a:cubicBezTo>
                  <a:pt x="1237609" y="4369712"/>
                  <a:pt x="1226016" y="4426702"/>
                  <a:pt x="1206951" y="4439458"/>
                </a:cubicBezTo>
                <a:cubicBezTo>
                  <a:pt x="1188778" y="4451665"/>
                  <a:pt x="1170058" y="4419295"/>
                  <a:pt x="1164436" y="4363814"/>
                </a:cubicBezTo>
                <a:cubicBezTo>
                  <a:pt x="1158468" y="4304355"/>
                  <a:pt x="1168825" y="4247777"/>
                  <a:pt x="1187820" y="4234609"/>
                </a:cubicBezTo>
                <a:cubicBezTo>
                  <a:pt x="1192396" y="4231437"/>
                  <a:pt x="1197134" y="4231300"/>
                  <a:pt x="1201746" y="4233750"/>
                </a:cubicBezTo>
                <a:close/>
                <a:moveTo>
                  <a:pt x="5372765" y="4230975"/>
                </a:moveTo>
                <a:cubicBezTo>
                  <a:pt x="5391830" y="4226243"/>
                  <a:pt x="5410964" y="4245103"/>
                  <a:pt x="5413707" y="4271232"/>
                </a:cubicBezTo>
                <a:cubicBezTo>
                  <a:pt x="5416519" y="4297703"/>
                  <a:pt x="5402460" y="4322873"/>
                  <a:pt x="5382640" y="4326782"/>
                </a:cubicBezTo>
                <a:cubicBezTo>
                  <a:pt x="5363712" y="4330554"/>
                  <a:pt x="5346705" y="4313751"/>
                  <a:pt x="5343550" y="4288377"/>
                </a:cubicBezTo>
                <a:cubicBezTo>
                  <a:pt x="5340189" y="4261493"/>
                  <a:pt x="5353288" y="4235776"/>
                  <a:pt x="5372765" y="4230975"/>
                </a:cubicBezTo>
                <a:close/>
                <a:moveTo>
                  <a:pt x="4833931" y="4225077"/>
                </a:moveTo>
                <a:cubicBezTo>
                  <a:pt x="4852997" y="4228164"/>
                  <a:pt x="4871925" y="4251823"/>
                  <a:pt x="4874394" y="4275689"/>
                </a:cubicBezTo>
                <a:cubicBezTo>
                  <a:pt x="4876863" y="4299967"/>
                  <a:pt x="4862598" y="4315877"/>
                  <a:pt x="4842710" y="4311077"/>
                </a:cubicBezTo>
                <a:cubicBezTo>
                  <a:pt x="4823713" y="4306482"/>
                  <a:pt x="4806911" y="4285634"/>
                  <a:pt x="4804031" y="4262934"/>
                </a:cubicBezTo>
                <a:cubicBezTo>
                  <a:pt x="4800944" y="4239068"/>
                  <a:pt x="4814523" y="4221923"/>
                  <a:pt x="4833931" y="4225077"/>
                </a:cubicBezTo>
                <a:close/>
                <a:moveTo>
                  <a:pt x="722208" y="4215262"/>
                </a:moveTo>
                <a:cubicBezTo>
                  <a:pt x="728782" y="4212322"/>
                  <a:pt x="733413" y="4212870"/>
                  <a:pt x="734438" y="4217602"/>
                </a:cubicBezTo>
                <a:cubicBezTo>
                  <a:pt x="736429" y="4226997"/>
                  <a:pt x="723121" y="4250452"/>
                  <a:pt x="705569" y="4268557"/>
                </a:cubicBezTo>
                <a:cubicBezTo>
                  <a:pt x="688768" y="4286113"/>
                  <a:pt x="673474" y="4293109"/>
                  <a:pt x="671005" y="4284467"/>
                </a:cubicBezTo>
                <a:cubicBezTo>
                  <a:pt x="668330" y="4275209"/>
                  <a:pt x="680537" y="4252441"/>
                  <a:pt x="698298" y="4233855"/>
                </a:cubicBezTo>
                <a:cubicBezTo>
                  <a:pt x="707110" y="4224631"/>
                  <a:pt x="715629" y="4218202"/>
                  <a:pt x="722208" y="4215262"/>
                </a:cubicBezTo>
                <a:close/>
                <a:moveTo>
                  <a:pt x="563395" y="4204503"/>
                </a:moveTo>
                <a:cubicBezTo>
                  <a:pt x="565591" y="4208824"/>
                  <a:pt x="553932" y="4224460"/>
                  <a:pt x="537611" y="4239342"/>
                </a:cubicBezTo>
                <a:cubicBezTo>
                  <a:pt x="521358" y="4254086"/>
                  <a:pt x="506409" y="4261630"/>
                  <a:pt x="504900" y="4255732"/>
                </a:cubicBezTo>
                <a:cubicBezTo>
                  <a:pt x="503391" y="4249903"/>
                  <a:pt x="515870" y="4233718"/>
                  <a:pt x="532402" y="4220002"/>
                </a:cubicBezTo>
                <a:cubicBezTo>
                  <a:pt x="548039" y="4206972"/>
                  <a:pt x="561342" y="4200388"/>
                  <a:pt x="563395" y="4204503"/>
                </a:cubicBezTo>
                <a:close/>
                <a:moveTo>
                  <a:pt x="648095" y="4202377"/>
                </a:moveTo>
                <a:cubicBezTo>
                  <a:pt x="650222" y="4207795"/>
                  <a:pt x="638222" y="4226586"/>
                  <a:pt x="621350" y="4244279"/>
                </a:cubicBezTo>
                <a:cubicBezTo>
                  <a:pt x="604889" y="4261630"/>
                  <a:pt x="588775" y="4271300"/>
                  <a:pt x="587406" y="4264579"/>
                </a:cubicBezTo>
                <a:cubicBezTo>
                  <a:pt x="586102" y="4258064"/>
                  <a:pt x="597686" y="4239959"/>
                  <a:pt x="613463" y="4223843"/>
                </a:cubicBezTo>
                <a:cubicBezTo>
                  <a:pt x="630609" y="4206355"/>
                  <a:pt x="645970" y="4196959"/>
                  <a:pt x="648095" y="4202377"/>
                </a:cubicBezTo>
                <a:close/>
                <a:moveTo>
                  <a:pt x="394434" y="4202000"/>
                </a:moveTo>
                <a:cubicBezTo>
                  <a:pt x="400110" y="4201639"/>
                  <a:pt x="404052" y="4203165"/>
                  <a:pt x="404705" y="4206697"/>
                </a:cubicBezTo>
                <a:cubicBezTo>
                  <a:pt x="405942" y="4213281"/>
                  <a:pt x="395170" y="4225694"/>
                  <a:pt x="380842" y="4234198"/>
                </a:cubicBezTo>
                <a:cubicBezTo>
                  <a:pt x="365613" y="4243319"/>
                  <a:pt x="351344" y="4244005"/>
                  <a:pt x="350043" y="4235844"/>
                </a:cubicBezTo>
                <a:cubicBezTo>
                  <a:pt x="348813" y="4228231"/>
                  <a:pt x="359232" y="4216367"/>
                  <a:pt x="373772" y="4208617"/>
                </a:cubicBezTo>
                <a:cubicBezTo>
                  <a:pt x="381354" y="4204606"/>
                  <a:pt x="388758" y="4202360"/>
                  <a:pt x="394434" y="4202000"/>
                </a:cubicBezTo>
                <a:close/>
                <a:moveTo>
                  <a:pt x="315139" y="4201417"/>
                </a:moveTo>
                <a:cubicBezTo>
                  <a:pt x="327690" y="4200183"/>
                  <a:pt x="334135" y="4205806"/>
                  <a:pt x="330019" y="4214996"/>
                </a:cubicBezTo>
                <a:cubicBezTo>
                  <a:pt x="325975" y="4224048"/>
                  <a:pt x="312190" y="4234678"/>
                  <a:pt x="298610" y="4237833"/>
                </a:cubicBezTo>
                <a:cubicBezTo>
                  <a:pt x="294975" y="4238656"/>
                  <a:pt x="290586" y="4238039"/>
                  <a:pt x="289354" y="4236393"/>
                </a:cubicBezTo>
                <a:cubicBezTo>
                  <a:pt x="287362" y="4233650"/>
                  <a:pt x="287637" y="4229603"/>
                  <a:pt x="286952" y="4226106"/>
                </a:cubicBezTo>
                <a:cubicBezTo>
                  <a:pt x="286746" y="4226174"/>
                  <a:pt x="286612" y="4226243"/>
                  <a:pt x="286469" y="4226312"/>
                </a:cubicBezTo>
                <a:cubicBezTo>
                  <a:pt x="286264" y="4225283"/>
                  <a:pt x="286061" y="4224323"/>
                  <a:pt x="285920" y="4223294"/>
                </a:cubicBezTo>
                <a:cubicBezTo>
                  <a:pt x="284549" y="4212870"/>
                  <a:pt x="298128" y="4203132"/>
                  <a:pt x="315139" y="4201417"/>
                </a:cubicBezTo>
                <a:close/>
                <a:moveTo>
                  <a:pt x="4699857" y="4197576"/>
                </a:moveTo>
                <a:cubicBezTo>
                  <a:pt x="4719128" y="4202514"/>
                  <a:pt x="4737576" y="4226311"/>
                  <a:pt x="4739428" y="4248600"/>
                </a:cubicBezTo>
                <a:cubicBezTo>
                  <a:pt x="4741279" y="4271231"/>
                  <a:pt x="4726466" y="4284467"/>
                  <a:pt x="4706509" y="4277952"/>
                </a:cubicBezTo>
                <a:cubicBezTo>
                  <a:pt x="4686415" y="4271368"/>
                  <a:pt x="4669750" y="4249011"/>
                  <a:pt x="4668447" y="4226586"/>
                </a:cubicBezTo>
                <a:cubicBezTo>
                  <a:pt x="4667282" y="4206217"/>
                  <a:pt x="4681615" y="4192982"/>
                  <a:pt x="4699857" y="4197576"/>
                </a:cubicBezTo>
                <a:close/>
                <a:moveTo>
                  <a:pt x="5522662" y="4193299"/>
                </a:moveTo>
                <a:cubicBezTo>
                  <a:pt x="5535552" y="4196437"/>
                  <a:pt x="5546186" y="4209527"/>
                  <a:pt x="5548604" y="4227477"/>
                </a:cubicBezTo>
                <a:cubicBezTo>
                  <a:pt x="5552033" y="4252989"/>
                  <a:pt x="5538454" y="4280627"/>
                  <a:pt x="5518771" y="4288034"/>
                </a:cubicBezTo>
                <a:cubicBezTo>
                  <a:pt x="5498952" y="4295509"/>
                  <a:pt x="5480915" y="4280010"/>
                  <a:pt x="5478241" y="4253264"/>
                </a:cubicBezTo>
                <a:cubicBezTo>
                  <a:pt x="5475635" y="4226929"/>
                  <a:pt x="5489899" y="4199360"/>
                  <a:pt x="5509239" y="4193668"/>
                </a:cubicBezTo>
                <a:cubicBezTo>
                  <a:pt x="5513817" y="4192314"/>
                  <a:pt x="5518365" y="4192254"/>
                  <a:pt x="5522662" y="4193299"/>
                </a:cubicBezTo>
                <a:close/>
                <a:moveTo>
                  <a:pt x="794337" y="4190959"/>
                </a:moveTo>
                <a:cubicBezTo>
                  <a:pt x="801185" y="4190461"/>
                  <a:pt x="806208" y="4195450"/>
                  <a:pt x="807958" y="4209166"/>
                </a:cubicBezTo>
                <a:cubicBezTo>
                  <a:pt x="811458" y="4236324"/>
                  <a:pt x="800070" y="4288308"/>
                  <a:pt x="782102" y="4307030"/>
                </a:cubicBezTo>
                <a:cubicBezTo>
                  <a:pt x="763723" y="4326164"/>
                  <a:pt x="746167" y="4305796"/>
                  <a:pt x="742603" y="4275278"/>
                </a:cubicBezTo>
                <a:cubicBezTo>
                  <a:pt x="739106" y="4244965"/>
                  <a:pt x="751653" y="4222128"/>
                  <a:pt x="769755" y="4205669"/>
                </a:cubicBezTo>
                <a:cubicBezTo>
                  <a:pt x="778811" y="4197440"/>
                  <a:pt x="787486" y="4191456"/>
                  <a:pt x="794337" y="4190959"/>
                </a:cubicBezTo>
                <a:close/>
                <a:moveTo>
                  <a:pt x="467850" y="4190479"/>
                </a:moveTo>
                <a:cubicBezTo>
                  <a:pt x="473558" y="4189142"/>
                  <a:pt x="477468" y="4189724"/>
                  <a:pt x="478088" y="4192570"/>
                </a:cubicBezTo>
                <a:cubicBezTo>
                  <a:pt x="479318" y="4198262"/>
                  <a:pt x="467248" y="4211704"/>
                  <a:pt x="451408" y="4222197"/>
                </a:cubicBezTo>
                <a:cubicBezTo>
                  <a:pt x="435496" y="4232690"/>
                  <a:pt x="422124" y="4235227"/>
                  <a:pt x="421574" y="4227958"/>
                </a:cubicBezTo>
                <a:cubicBezTo>
                  <a:pt x="421097" y="4221168"/>
                  <a:pt x="431999" y="4209029"/>
                  <a:pt x="446813" y="4199909"/>
                </a:cubicBezTo>
                <a:cubicBezTo>
                  <a:pt x="454628" y="4195074"/>
                  <a:pt x="462139" y="4191817"/>
                  <a:pt x="467850" y="4190479"/>
                </a:cubicBezTo>
                <a:close/>
                <a:moveTo>
                  <a:pt x="1322235" y="4174259"/>
                </a:moveTo>
                <a:cubicBezTo>
                  <a:pt x="1341095" y="4166853"/>
                  <a:pt x="1360914" y="4201279"/>
                  <a:pt x="1364822" y="4252097"/>
                </a:cubicBezTo>
                <a:cubicBezTo>
                  <a:pt x="1368801" y="4303875"/>
                  <a:pt x="1356111" y="4354076"/>
                  <a:pt x="1336636" y="4362991"/>
                </a:cubicBezTo>
                <a:cubicBezTo>
                  <a:pt x="1317023" y="4371906"/>
                  <a:pt x="1298846" y="4334668"/>
                  <a:pt x="1295221" y="4278364"/>
                </a:cubicBezTo>
                <a:cubicBezTo>
                  <a:pt x="1291922" y="4226860"/>
                  <a:pt x="1304205" y="4181391"/>
                  <a:pt x="1322235" y="4174259"/>
                </a:cubicBezTo>
                <a:close/>
                <a:moveTo>
                  <a:pt x="539492" y="4168542"/>
                </a:moveTo>
                <a:cubicBezTo>
                  <a:pt x="544950" y="4166528"/>
                  <a:pt x="548686" y="4166408"/>
                  <a:pt x="549545" y="4168568"/>
                </a:cubicBezTo>
                <a:cubicBezTo>
                  <a:pt x="551191" y="4172820"/>
                  <a:pt x="540562" y="4185233"/>
                  <a:pt x="525471" y="4196959"/>
                </a:cubicBezTo>
                <a:cubicBezTo>
                  <a:pt x="509769" y="4209098"/>
                  <a:pt x="494202" y="4214996"/>
                  <a:pt x="493171" y="4209167"/>
                </a:cubicBezTo>
                <a:cubicBezTo>
                  <a:pt x="492213" y="4203543"/>
                  <a:pt x="503803" y="4190445"/>
                  <a:pt x="519097" y="4179883"/>
                </a:cubicBezTo>
                <a:cubicBezTo>
                  <a:pt x="526847" y="4174466"/>
                  <a:pt x="534029" y="4170557"/>
                  <a:pt x="539492" y="4168542"/>
                </a:cubicBezTo>
                <a:close/>
                <a:moveTo>
                  <a:pt x="634719" y="4165619"/>
                </a:moveTo>
                <a:cubicBezTo>
                  <a:pt x="636505" y="4169596"/>
                  <a:pt x="624709" y="4185164"/>
                  <a:pt x="608730" y="4200183"/>
                </a:cubicBezTo>
                <a:cubicBezTo>
                  <a:pt x="592887" y="4215133"/>
                  <a:pt x="578008" y="4223706"/>
                  <a:pt x="576291" y="4218768"/>
                </a:cubicBezTo>
                <a:cubicBezTo>
                  <a:pt x="574511" y="4213761"/>
                  <a:pt x="586167" y="4198057"/>
                  <a:pt x="602213" y="4183929"/>
                </a:cubicBezTo>
                <a:cubicBezTo>
                  <a:pt x="618126" y="4169871"/>
                  <a:pt x="633009" y="4161641"/>
                  <a:pt x="634719" y="4165619"/>
                </a:cubicBezTo>
                <a:close/>
                <a:moveTo>
                  <a:pt x="4562286" y="4163560"/>
                </a:moveTo>
                <a:cubicBezTo>
                  <a:pt x="4581214" y="4167264"/>
                  <a:pt x="4600759" y="4189484"/>
                  <a:pt x="4603914" y="4210743"/>
                </a:cubicBezTo>
                <a:cubicBezTo>
                  <a:pt x="4607068" y="4232140"/>
                  <a:pt x="4593284" y="4245239"/>
                  <a:pt x="4573602" y="4239410"/>
                </a:cubicBezTo>
                <a:cubicBezTo>
                  <a:pt x="4554810" y="4233855"/>
                  <a:pt x="4537185" y="4213898"/>
                  <a:pt x="4533756" y="4194216"/>
                </a:cubicBezTo>
                <a:cubicBezTo>
                  <a:pt x="4530122" y="4173162"/>
                  <a:pt x="4542741" y="4159583"/>
                  <a:pt x="4562286" y="4163560"/>
                </a:cubicBezTo>
                <a:close/>
                <a:moveTo>
                  <a:pt x="991069" y="4163253"/>
                </a:moveTo>
                <a:cubicBezTo>
                  <a:pt x="1004018" y="4168409"/>
                  <a:pt x="1014537" y="4191079"/>
                  <a:pt x="1017878" y="4230221"/>
                </a:cubicBezTo>
                <a:cubicBezTo>
                  <a:pt x="1022267" y="4282205"/>
                  <a:pt x="1011774" y="4340634"/>
                  <a:pt x="993601" y="4353733"/>
                </a:cubicBezTo>
                <a:cubicBezTo>
                  <a:pt x="974740" y="4367244"/>
                  <a:pt x="953890" y="4321432"/>
                  <a:pt x="950122" y="4266088"/>
                </a:cubicBezTo>
                <a:cubicBezTo>
                  <a:pt x="946488" y="4212733"/>
                  <a:pt x="959106" y="4172682"/>
                  <a:pt x="977485" y="4163972"/>
                </a:cubicBezTo>
                <a:cubicBezTo>
                  <a:pt x="982166" y="4161761"/>
                  <a:pt x="986752" y="4161534"/>
                  <a:pt x="991069" y="4163253"/>
                </a:cubicBezTo>
                <a:close/>
                <a:moveTo>
                  <a:pt x="719969" y="4161503"/>
                </a:moveTo>
                <a:cubicBezTo>
                  <a:pt x="722373" y="4166921"/>
                  <a:pt x="710232" y="4185301"/>
                  <a:pt x="693221" y="4202514"/>
                </a:cubicBezTo>
                <a:cubicBezTo>
                  <a:pt x="675803" y="4220208"/>
                  <a:pt x="660509" y="4229329"/>
                  <a:pt x="658248" y="4223020"/>
                </a:cubicBezTo>
                <a:cubicBezTo>
                  <a:pt x="655986" y="4216710"/>
                  <a:pt x="667710" y="4198125"/>
                  <a:pt x="684652" y="4181460"/>
                </a:cubicBezTo>
                <a:cubicBezTo>
                  <a:pt x="701041" y="4165344"/>
                  <a:pt x="717568" y="4156154"/>
                  <a:pt x="719969" y="4161503"/>
                </a:cubicBezTo>
                <a:close/>
                <a:moveTo>
                  <a:pt x="5028219" y="4160817"/>
                </a:moveTo>
                <a:cubicBezTo>
                  <a:pt x="5047284" y="4161914"/>
                  <a:pt x="5063949" y="4182900"/>
                  <a:pt x="5066624" y="4209029"/>
                </a:cubicBezTo>
                <a:cubicBezTo>
                  <a:pt x="5069230" y="4235021"/>
                  <a:pt x="5056543" y="4255046"/>
                  <a:pt x="5037752" y="4254360"/>
                </a:cubicBezTo>
                <a:cubicBezTo>
                  <a:pt x="5018344" y="4253674"/>
                  <a:pt x="4999073" y="4229671"/>
                  <a:pt x="4997289" y="4203885"/>
                </a:cubicBezTo>
                <a:cubicBezTo>
                  <a:pt x="4995575" y="4179128"/>
                  <a:pt x="5009428" y="4159788"/>
                  <a:pt x="5028219" y="4160817"/>
                </a:cubicBezTo>
                <a:close/>
                <a:moveTo>
                  <a:pt x="5162703" y="4160611"/>
                </a:moveTo>
                <a:cubicBezTo>
                  <a:pt x="5181700" y="4159857"/>
                  <a:pt x="5198502" y="4180088"/>
                  <a:pt x="5201314" y="4207040"/>
                </a:cubicBezTo>
                <a:cubicBezTo>
                  <a:pt x="5204057" y="4233855"/>
                  <a:pt x="5191576" y="4255938"/>
                  <a:pt x="5172853" y="4257241"/>
                </a:cubicBezTo>
                <a:cubicBezTo>
                  <a:pt x="5153514" y="4258613"/>
                  <a:pt x="5134174" y="4235432"/>
                  <a:pt x="5132117" y="4208617"/>
                </a:cubicBezTo>
                <a:cubicBezTo>
                  <a:pt x="5130197" y="4182831"/>
                  <a:pt x="5143981" y="4161229"/>
                  <a:pt x="5162703" y="4160611"/>
                </a:cubicBezTo>
                <a:close/>
                <a:moveTo>
                  <a:pt x="4893665" y="4150736"/>
                </a:moveTo>
                <a:cubicBezTo>
                  <a:pt x="4912662" y="4153274"/>
                  <a:pt x="4929327" y="4174534"/>
                  <a:pt x="4931864" y="4199565"/>
                </a:cubicBezTo>
                <a:cubicBezTo>
                  <a:pt x="4934333" y="4224460"/>
                  <a:pt x="4921509" y="4242291"/>
                  <a:pt x="4902718" y="4239959"/>
                </a:cubicBezTo>
                <a:cubicBezTo>
                  <a:pt x="4883241" y="4237559"/>
                  <a:pt x="4864107" y="4213281"/>
                  <a:pt x="4862461" y="4188867"/>
                </a:cubicBezTo>
                <a:cubicBezTo>
                  <a:pt x="4860884" y="4165344"/>
                  <a:pt x="4874874" y="4148268"/>
                  <a:pt x="4893665" y="4150736"/>
                </a:cubicBezTo>
                <a:close/>
                <a:moveTo>
                  <a:pt x="5297464" y="4148198"/>
                </a:moveTo>
                <a:cubicBezTo>
                  <a:pt x="5316460" y="4145798"/>
                  <a:pt x="5333262" y="4165001"/>
                  <a:pt x="5336006" y="4192158"/>
                </a:cubicBezTo>
                <a:cubicBezTo>
                  <a:pt x="5338681" y="4219247"/>
                  <a:pt x="5326130" y="4243319"/>
                  <a:pt x="5307408" y="4246542"/>
                </a:cubicBezTo>
                <a:cubicBezTo>
                  <a:pt x="5288068" y="4249903"/>
                  <a:pt x="5268729" y="4227888"/>
                  <a:pt x="5266808" y="4200456"/>
                </a:cubicBezTo>
                <a:cubicBezTo>
                  <a:pt x="5264957" y="4174053"/>
                  <a:pt x="5278673" y="4150599"/>
                  <a:pt x="5297464" y="4148198"/>
                </a:cubicBezTo>
                <a:close/>
                <a:moveTo>
                  <a:pt x="453824" y="4140312"/>
                </a:moveTo>
                <a:cubicBezTo>
                  <a:pt x="459072" y="4139969"/>
                  <a:pt x="462654" y="4141204"/>
                  <a:pt x="463410" y="4144084"/>
                </a:cubicBezTo>
                <a:cubicBezTo>
                  <a:pt x="464917" y="4149776"/>
                  <a:pt x="454360" y="4160611"/>
                  <a:pt x="439816" y="4168430"/>
                </a:cubicBezTo>
                <a:cubicBezTo>
                  <a:pt x="424454" y="4176728"/>
                  <a:pt x="409640" y="4177688"/>
                  <a:pt x="408956" y="4170556"/>
                </a:cubicBezTo>
                <a:cubicBezTo>
                  <a:pt x="408339" y="4163698"/>
                  <a:pt x="419584" y="4152793"/>
                  <a:pt x="434261" y="4146004"/>
                </a:cubicBezTo>
                <a:cubicBezTo>
                  <a:pt x="441667" y="4142575"/>
                  <a:pt x="448578" y="4140655"/>
                  <a:pt x="453824" y="4140312"/>
                </a:cubicBezTo>
                <a:close/>
                <a:moveTo>
                  <a:pt x="380069" y="4139961"/>
                </a:moveTo>
                <a:cubicBezTo>
                  <a:pt x="385574" y="4140449"/>
                  <a:pt x="389445" y="4142507"/>
                  <a:pt x="390099" y="4146004"/>
                </a:cubicBezTo>
                <a:cubicBezTo>
                  <a:pt x="391400" y="4153137"/>
                  <a:pt x="380152" y="4164315"/>
                  <a:pt x="365134" y="4170556"/>
                </a:cubicBezTo>
                <a:cubicBezTo>
                  <a:pt x="351007" y="4176454"/>
                  <a:pt x="339003" y="4175356"/>
                  <a:pt x="337084" y="4168018"/>
                </a:cubicBezTo>
                <a:cubicBezTo>
                  <a:pt x="335026" y="4160269"/>
                  <a:pt x="345584" y="4149022"/>
                  <a:pt x="360262" y="4143330"/>
                </a:cubicBezTo>
                <a:cubicBezTo>
                  <a:pt x="367430" y="4140553"/>
                  <a:pt x="374564" y="4139472"/>
                  <a:pt x="380069" y="4139961"/>
                </a:cubicBezTo>
                <a:close/>
                <a:moveTo>
                  <a:pt x="5656686" y="4139359"/>
                </a:moveTo>
                <a:cubicBezTo>
                  <a:pt x="5670294" y="4140420"/>
                  <a:pt x="5681752" y="4152726"/>
                  <a:pt x="5683912" y="4171242"/>
                </a:cubicBezTo>
                <a:cubicBezTo>
                  <a:pt x="5686861" y="4196205"/>
                  <a:pt x="5672870" y="4224391"/>
                  <a:pt x="5653119" y="4233444"/>
                </a:cubicBezTo>
                <a:cubicBezTo>
                  <a:pt x="5634260" y="4242016"/>
                  <a:pt x="5616977" y="4230015"/>
                  <a:pt x="5613617" y="4205943"/>
                </a:cubicBezTo>
                <a:cubicBezTo>
                  <a:pt x="5610119" y="4180294"/>
                  <a:pt x="5623013" y="4151902"/>
                  <a:pt x="5642626" y="4142232"/>
                </a:cubicBezTo>
                <a:cubicBezTo>
                  <a:pt x="5647375" y="4139901"/>
                  <a:pt x="5652150" y="4139005"/>
                  <a:pt x="5656686" y="4139359"/>
                </a:cubicBezTo>
                <a:close/>
                <a:moveTo>
                  <a:pt x="622035" y="4136335"/>
                </a:moveTo>
                <a:cubicBezTo>
                  <a:pt x="623062" y="4139901"/>
                  <a:pt x="611607" y="4152382"/>
                  <a:pt x="596248" y="4164727"/>
                </a:cubicBezTo>
                <a:cubicBezTo>
                  <a:pt x="580610" y="4177346"/>
                  <a:pt x="567033" y="4184341"/>
                  <a:pt x="564769" y="4180638"/>
                </a:cubicBezTo>
                <a:cubicBezTo>
                  <a:pt x="562367" y="4176729"/>
                  <a:pt x="573821" y="4163218"/>
                  <a:pt x="589938" y="4151285"/>
                </a:cubicBezTo>
                <a:cubicBezTo>
                  <a:pt x="605778" y="4139490"/>
                  <a:pt x="621007" y="4132563"/>
                  <a:pt x="622035" y="4136335"/>
                </a:cubicBezTo>
                <a:close/>
                <a:moveTo>
                  <a:pt x="4759248" y="4132220"/>
                </a:moveTo>
                <a:cubicBezTo>
                  <a:pt x="4778313" y="4136061"/>
                  <a:pt x="4794773" y="4157252"/>
                  <a:pt x="4797036" y="4180843"/>
                </a:cubicBezTo>
                <a:cubicBezTo>
                  <a:pt x="4799299" y="4204160"/>
                  <a:pt x="4786063" y="4219865"/>
                  <a:pt x="4767341" y="4216025"/>
                </a:cubicBezTo>
                <a:cubicBezTo>
                  <a:pt x="4747795" y="4212047"/>
                  <a:pt x="4728867" y="4187907"/>
                  <a:pt x="4727564" y="4165207"/>
                </a:cubicBezTo>
                <a:cubicBezTo>
                  <a:pt x="4726261" y="4143193"/>
                  <a:pt x="4740457" y="4128448"/>
                  <a:pt x="4759248" y="4132220"/>
                </a:cubicBezTo>
                <a:close/>
                <a:moveTo>
                  <a:pt x="526264" y="4129648"/>
                </a:moveTo>
                <a:cubicBezTo>
                  <a:pt x="531578" y="4128533"/>
                  <a:pt x="535315" y="4128893"/>
                  <a:pt x="536171" y="4130985"/>
                </a:cubicBezTo>
                <a:cubicBezTo>
                  <a:pt x="538022" y="4135443"/>
                  <a:pt x="526365" y="4147101"/>
                  <a:pt x="511138" y="4156222"/>
                </a:cubicBezTo>
                <a:cubicBezTo>
                  <a:pt x="496741" y="4164863"/>
                  <a:pt x="483637" y="4167812"/>
                  <a:pt x="481924" y="4162669"/>
                </a:cubicBezTo>
                <a:cubicBezTo>
                  <a:pt x="480007" y="4157182"/>
                  <a:pt x="491457" y="4145455"/>
                  <a:pt x="506887" y="4137157"/>
                </a:cubicBezTo>
                <a:cubicBezTo>
                  <a:pt x="514054" y="4133351"/>
                  <a:pt x="520947" y="4130762"/>
                  <a:pt x="526264" y="4129648"/>
                </a:cubicBezTo>
                <a:close/>
                <a:moveTo>
                  <a:pt x="286058" y="4129134"/>
                </a:moveTo>
                <a:cubicBezTo>
                  <a:pt x="298679" y="4125568"/>
                  <a:pt x="309788" y="4126871"/>
                  <a:pt x="313765" y="4132563"/>
                </a:cubicBezTo>
                <a:cubicBezTo>
                  <a:pt x="318428" y="4139147"/>
                  <a:pt x="314173" y="4147582"/>
                  <a:pt x="302584" y="4154989"/>
                </a:cubicBezTo>
                <a:cubicBezTo>
                  <a:pt x="294151" y="4160269"/>
                  <a:pt x="285783" y="4162738"/>
                  <a:pt x="274128" y="4160818"/>
                </a:cubicBezTo>
                <a:cubicBezTo>
                  <a:pt x="273095" y="4155332"/>
                  <a:pt x="271728" y="4149571"/>
                  <a:pt x="271037" y="4143604"/>
                </a:cubicBezTo>
                <a:cubicBezTo>
                  <a:pt x="270214" y="4136884"/>
                  <a:pt x="275427" y="4132152"/>
                  <a:pt x="286058" y="4129134"/>
                </a:cubicBezTo>
                <a:close/>
                <a:moveTo>
                  <a:pt x="781130" y="4128500"/>
                </a:moveTo>
                <a:cubicBezTo>
                  <a:pt x="787542" y="4126151"/>
                  <a:pt x="791770" y="4126802"/>
                  <a:pt x="792250" y="4130917"/>
                </a:cubicBezTo>
                <a:cubicBezTo>
                  <a:pt x="793146" y="4138666"/>
                  <a:pt x="780250" y="4156291"/>
                  <a:pt x="763172" y="4171242"/>
                </a:cubicBezTo>
                <a:cubicBezTo>
                  <a:pt x="746235" y="4186124"/>
                  <a:pt x="730531" y="4193325"/>
                  <a:pt x="728129" y="4186604"/>
                </a:cubicBezTo>
                <a:cubicBezTo>
                  <a:pt x="725594" y="4179540"/>
                  <a:pt x="738694" y="4159789"/>
                  <a:pt x="757001" y="4144084"/>
                </a:cubicBezTo>
                <a:cubicBezTo>
                  <a:pt x="766160" y="4136198"/>
                  <a:pt x="774732" y="4130848"/>
                  <a:pt x="781130" y="4128500"/>
                </a:cubicBezTo>
                <a:close/>
                <a:moveTo>
                  <a:pt x="1454663" y="4127967"/>
                </a:moveTo>
                <a:cubicBezTo>
                  <a:pt x="1473454" y="4121178"/>
                  <a:pt x="1493345" y="4149913"/>
                  <a:pt x="1497389" y="4194353"/>
                </a:cubicBezTo>
                <a:cubicBezTo>
                  <a:pt x="1501505" y="4239410"/>
                  <a:pt x="1488885" y="4285358"/>
                  <a:pt x="1469410" y="4294137"/>
                </a:cubicBezTo>
                <a:cubicBezTo>
                  <a:pt x="1449794" y="4302915"/>
                  <a:pt x="1431415" y="4269174"/>
                  <a:pt x="1427781" y="4219316"/>
                </a:cubicBezTo>
                <a:cubicBezTo>
                  <a:pt x="1424417" y="4173093"/>
                  <a:pt x="1436425" y="4134551"/>
                  <a:pt x="1454663" y="4127967"/>
                </a:cubicBezTo>
                <a:close/>
                <a:moveTo>
                  <a:pt x="4428281" y="4126528"/>
                </a:moveTo>
                <a:cubicBezTo>
                  <a:pt x="4447483" y="4131534"/>
                  <a:pt x="4466343" y="4153000"/>
                  <a:pt x="4468812" y="4172408"/>
                </a:cubicBezTo>
                <a:cubicBezTo>
                  <a:pt x="4471280" y="4192022"/>
                  <a:pt x="4456879" y="4202446"/>
                  <a:pt x="4436922" y="4195588"/>
                </a:cubicBezTo>
                <a:cubicBezTo>
                  <a:pt x="4417925" y="4189004"/>
                  <a:pt x="4401123" y="4170076"/>
                  <a:pt x="4398243" y="4151903"/>
                </a:cubicBezTo>
                <a:cubicBezTo>
                  <a:pt x="4395225" y="4132768"/>
                  <a:pt x="4408804" y="4121384"/>
                  <a:pt x="4428281" y="4126528"/>
                </a:cubicBezTo>
                <a:close/>
                <a:moveTo>
                  <a:pt x="706663" y="4124607"/>
                </a:moveTo>
                <a:cubicBezTo>
                  <a:pt x="708720" y="4128173"/>
                  <a:pt x="695756" y="4144015"/>
                  <a:pt x="678479" y="4159720"/>
                </a:cubicBezTo>
                <a:cubicBezTo>
                  <a:pt x="662225" y="4174533"/>
                  <a:pt x="648028" y="4183037"/>
                  <a:pt x="646104" y="4178785"/>
                </a:cubicBezTo>
                <a:cubicBezTo>
                  <a:pt x="644116" y="4174259"/>
                  <a:pt x="656667" y="4157937"/>
                  <a:pt x="674085" y="4143055"/>
                </a:cubicBezTo>
                <a:cubicBezTo>
                  <a:pt x="690201" y="4129202"/>
                  <a:pt x="704742" y="4121178"/>
                  <a:pt x="706663" y="4124607"/>
                </a:cubicBezTo>
                <a:close/>
                <a:moveTo>
                  <a:pt x="5432360" y="4121384"/>
                </a:moveTo>
                <a:cubicBezTo>
                  <a:pt x="5451426" y="4116721"/>
                  <a:pt x="5468296" y="4133591"/>
                  <a:pt x="5470971" y="4160337"/>
                </a:cubicBezTo>
                <a:cubicBezTo>
                  <a:pt x="5473645" y="4186946"/>
                  <a:pt x="5461026" y="4212595"/>
                  <a:pt x="5442236" y="4218493"/>
                </a:cubicBezTo>
                <a:cubicBezTo>
                  <a:pt x="5422827" y="4224597"/>
                  <a:pt x="5403488" y="4205052"/>
                  <a:pt x="5401568" y="4177620"/>
                </a:cubicBezTo>
                <a:cubicBezTo>
                  <a:pt x="5399716" y="4151216"/>
                  <a:pt x="5413501" y="4125979"/>
                  <a:pt x="5432360" y="4121384"/>
                </a:cubicBezTo>
                <a:close/>
                <a:moveTo>
                  <a:pt x="926360" y="4109263"/>
                </a:moveTo>
                <a:cubicBezTo>
                  <a:pt x="933167" y="4110069"/>
                  <a:pt x="937982" y="4114630"/>
                  <a:pt x="939288" y="4125499"/>
                </a:cubicBezTo>
                <a:cubicBezTo>
                  <a:pt x="941894" y="4147239"/>
                  <a:pt x="929894" y="4190650"/>
                  <a:pt x="911236" y="4200937"/>
                </a:cubicBezTo>
                <a:cubicBezTo>
                  <a:pt x="892445" y="4211293"/>
                  <a:pt x="874890" y="4186536"/>
                  <a:pt x="872080" y="4160887"/>
                </a:cubicBezTo>
                <a:cubicBezTo>
                  <a:pt x="869270" y="4135375"/>
                  <a:pt x="882846" y="4123922"/>
                  <a:pt x="901498" y="4115555"/>
                </a:cubicBezTo>
                <a:cubicBezTo>
                  <a:pt x="910757" y="4111406"/>
                  <a:pt x="919551" y="4108458"/>
                  <a:pt x="926360" y="4109263"/>
                </a:cubicBezTo>
                <a:close/>
                <a:moveTo>
                  <a:pt x="853682" y="4109083"/>
                </a:moveTo>
                <a:cubicBezTo>
                  <a:pt x="860008" y="4108578"/>
                  <a:pt x="864191" y="4110858"/>
                  <a:pt x="864740" y="4115898"/>
                </a:cubicBezTo>
                <a:cubicBezTo>
                  <a:pt x="865771" y="4125156"/>
                  <a:pt x="852737" y="4141684"/>
                  <a:pt x="835797" y="4153411"/>
                </a:cubicBezTo>
                <a:cubicBezTo>
                  <a:pt x="817766" y="4165961"/>
                  <a:pt x="801511" y="4169048"/>
                  <a:pt x="799793" y="4159446"/>
                </a:cubicBezTo>
                <a:cubicBezTo>
                  <a:pt x="798079" y="4149845"/>
                  <a:pt x="811660" y="4131123"/>
                  <a:pt x="829767" y="4118984"/>
                </a:cubicBezTo>
                <a:cubicBezTo>
                  <a:pt x="838892" y="4112881"/>
                  <a:pt x="847356" y="4109589"/>
                  <a:pt x="853682" y="4109083"/>
                </a:cubicBezTo>
                <a:close/>
                <a:moveTo>
                  <a:pt x="609345" y="4108971"/>
                </a:moveTo>
                <a:cubicBezTo>
                  <a:pt x="610102" y="4112469"/>
                  <a:pt x="599058" y="4122687"/>
                  <a:pt x="584524" y="4132288"/>
                </a:cubicBezTo>
                <a:cubicBezTo>
                  <a:pt x="568470" y="4142918"/>
                  <a:pt x="554619" y="4148199"/>
                  <a:pt x="552973" y="4143947"/>
                </a:cubicBezTo>
                <a:cubicBezTo>
                  <a:pt x="551328" y="4139763"/>
                  <a:pt x="562781" y="4128516"/>
                  <a:pt x="578688" y="4119121"/>
                </a:cubicBezTo>
                <a:cubicBezTo>
                  <a:pt x="594257" y="4109863"/>
                  <a:pt x="608522" y="4105336"/>
                  <a:pt x="609345" y="4108971"/>
                </a:cubicBezTo>
                <a:close/>
                <a:moveTo>
                  <a:pt x="4623528" y="4106845"/>
                </a:moveTo>
                <a:cubicBezTo>
                  <a:pt x="4642593" y="4110891"/>
                  <a:pt x="4659327" y="4131054"/>
                  <a:pt x="4661932" y="4153068"/>
                </a:cubicBezTo>
                <a:cubicBezTo>
                  <a:pt x="4664538" y="4175014"/>
                  <a:pt x="4651851" y="4189073"/>
                  <a:pt x="4633060" y="4184958"/>
                </a:cubicBezTo>
                <a:cubicBezTo>
                  <a:pt x="4613652" y="4180706"/>
                  <a:pt x="4594381" y="4157663"/>
                  <a:pt x="4592598" y="4136472"/>
                </a:cubicBezTo>
                <a:cubicBezTo>
                  <a:pt x="4590815" y="4116172"/>
                  <a:pt x="4604737" y="4102867"/>
                  <a:pt x="4623528" y="4106845"/>
                </a:cubicBezTo>
                <a:close/>
                <a:moveTo>
                  <a:pt x="1111219" y="4105336"/>
                </a:moveTo>
                <a:cubicBezTo>
                  <a:pt x="1130075" y="4099576"/>
                  <a:pt x="1146672" y="4120424"/>
                  <a:pt x="1150306" y="4167813"/>
                </a:cubicBezTo>
                <a:cubicBezTo>
                  <a:pt x="1153871" y="4214447"/>
                  <a:pt x="1142420" y="4267528"/>
                  <a:pt x="1124043" y="4276924"/>
                </a:cubicBezTo>
                <a:cubicBezTo>
                  <a:pt x="1106002" y="4286113"/>
                  <a:pt x="1086458" y="4245925"/>
                  <a:pt x="1082207" y="4198468"/>
                </a:cubicBezTo>
                <a:cubicBezTo>
                  <a:pt x="1077680" y="4148268"/>
                  <a:pt x="1091672" y="4111303"/>
                  <a:pt x="1111219" y="4105336"/>
                </a:cubicBezTo>
                <a:close/>
                <a:moveTo>
                  <a:pt x="693285" y="4099576"/>
                </a:moveTo>
                <a:cubicBezTo>
                  <a:pt x="695756" y="4101633"/>
                  <a:pt x="684166" y="4113772"/>
                  <a:pt x="667777" y="4127008"/>
                </a:cubicBezTo>
                <a:cubicBezTo>
                  <a:pt x="651526" y="4140175"/>
                  <a:pt x="636366" y="4148748"/>
                  <a:pt x="634584" y="4145387"/>
                </a:cubicBezTo>
                <a:cubicBezTo>
                  <a:pt x="632873" y="4142027"/>
                  <a:pt x="645282" y="4128448"/>
                  <a:pt x="661879" y="4116103"/>
                </a:cubicBezTo>
                <a:cubicBezTo>
                  <a:pt x="677716" y="4104376"/>
                  <a:pt x="691027" y="4097587"/>
                  <a:pt x="693285" y="4099576"/>
                </a:cubicBezTo>
                <a:close/>
                <a:moveTo>
                  <a:pt x="1589767" y="4093267"/>
                </a:moveTo>
                <a:cubicBezTo>
                  <a:pt x="1608901" y="4089838"/>
                  <a:pt x="1627965" y="4114938"/>
                  <a:pt x="1630914" y="4152657"/>
                </a:cubicBezTo>
                <a:cubicBezTo>
                  <a:pt x="1633933" y="4191062"/>
                  <a:pt x="1620354" y="4229878"/>
                  <a:pt x="1600669" y="4235707"/>
                </a:cubicBezTo>
                <a:cubicBezTo>
                  <a:pt x="1580853" y="4241537"/>
                  <a:pt x="1563298" y="4209990"/>
                  <a:pt x="1560619" y="4166853"/>
                </a:cubicBezTo>
                <a:cubicBezTo>
                  <a:pt x="1558218" y="4127625"/>
                  <a:pt x="1571594" y="4096490"/>
                  <a:pt x="1589767" y="4093267"/>
                </a:cubicBezTo>
                <a:close/>
                <a:moveTo>
                  <a:pt x="777917" y="4089288"/>
                </a:moveTo>
                <a:cubicBezTo>
                  <a:pt x="778605" y="4094089"/>
                  <a:pt x="766190" y="4108216"/>
                  <a:pt x="750211" y="4121521"/>
                </a:cubicBezTo>
                <a:cubicBezTo>
                  <a:pt x="733477" y="4135443"/>
                  <a:pt x="717432" y="4143809"/>
                  <a:pt x="716332" y="4138597"/>
                </a:cubicBezTo>
                <a:cubicBezTo>
                  <a:pt x="715101" y="4133248"/>
                  <a:pt x="728404" y="4117132"/>
                  <a:pt x="745616" y="4103690"/>
                </a:cubicBezTo>
                <a:cubicBezTo>
                  <a:pt x="762832" y="4090180"/>
                  <a:pt x="777163" y="4084076"/>
                  <a:pt x="777917" y="4089288"/>
                </a:cubicBezTo>
                <a:close/>
                <a:moveTo>
                  <a:pt x="4293315" y="4088260"/>
                </a:moveTo>
                <a:cubicBezTo>
                  <a:pt x="4312518" y="4093472"/>
                  <a:pt x="4331240" y="4113497"/>
                  <a:pt x="4333503" y="4131122"/>
                </a:cubicBezTo>
                <a:cubicBezTo>
                  <a:pt x="4335698" y="4148953"/>
                  <a:pt x="4321159" y="4157869"/>
                  <a:pt x="4301202" y="4150942"/>
                </a:cubicBezTo>
                <a:cubicBezTo>
                  <a:pt x="4281108" y="4143947"/>
                  <a:pt x="4264100" y="4125087"/>
                  <a:pt x="4262523" y="4107874"/>
                </a:cubicBezTo>
                <a:cubicBezTo>
                  <a:pt x="4261083" y="4092100"/>
                  <a:pt x="4274936" y="4083254"/>
                  <a:pt x="4293315" y="4088260"/>
                </a:cubicBezTo>
                <a:close/>
                <a:moveTo>
                  <a:pt x="512734" y="4085491"/>
                </a:moveTo>
                <a:cubicBezTo>
                  <a:pt x="518220" y="4085260"/>
                  <a:pt x="522079" y="4086408"/>
                  <a:pt x="522731" y="4088946"/>
                </a:cubicBezTo>
                <a:cubicBezTo>
                  <a:pt x="524031" y="4094158"/>
                  <a:pt x="512717" y="4103759"/>
                  <a:pt x="497699" y="4110480"/>
                </a:cubicBezTo>
                <a:cubicBezTo>
                  <a:pt x="483569" y="4116789"/>
                  <a:pt x="471639" y="4117613"/>
                  <a:pt x="469786" y="4112194"/>
                </a:cubicBezTo>
                <a:cubicBezTo>
                  <a:pt x="467799" y="4106434"/>
                  <a:pt x="478359" y="4096353"/>
                  <a:pt x="492967" y="4090317"/>
                </a:cubicBezTo>
                <a:cubicBezTo>
                  <a:pt x="500134" y="4087334"/>
                  <a:pt x="507245" y="4085722"/>
                  <a:pt x="512734" y="4085491"/>
                </a:cubicBezTo>
                <a:close/>
                <a:moveTo>
                  <a:pt x="439259" y="4083416"/>
                </a:moveTo>
                <a:cubicBezTo>
                  <a:pt x="444204" y="4083956"/>
                  <a:pt x="447600" y="4085859"/>
                  <a:pt x="448457" y="4089014"/>
                </a:cubicBezTo>
                <a:cubicBezTo>
                  <a:pt x="450305" y="4095736"/>
                  <a:pt x="439540" y="4105748"/>
                  <a:pt x="424797" y="4111303"/>
                </a:cubicBezTo>
                <a:cubicBezTo>
                  <a:pt x="411358" y="4116310"/>
                  <a:pt x="398325" y="4115075"/>
                  <a:pt x="396613" y="4108560"/>
                </a:cubicBezTo>
                <a:cubicBezTo>
                  <a:pt x="394692" y="4101427"/>
                  <a:pt x="406006" y="4090798"/>
                  <a:pt x="420752" y="4085997"/>
                </a:cubicBezTo>
                <a:cubicBezTo>
                  <a:pt x="427816" y="4083699"/>
                  <a:pt x="434310" y="4082876"/>
                  <a:pt x="439259" y="4083416"/>
                </a:cubicBezTo>
                <a:close/>
                <a:moveTo>
                  <a:pt x="680465" y="4080374"/>
                </a:moveTo>
                <a:cubicBezTo>
                  <a:pt x="682038" y="4082568"/>
                  <a:pt x="671276" y="4092032"/>
                  <a:pt x="656118" y="4102388"/>
                </a:cubicBezTo>
                <a:cubicBezTo>
                  <a:pt x="640347" y="4113155"/>
                  <a:pt x="624843" y="4120287"/>
                  <a:pt x="623885" y="4116721"/>
                </a:cubicBezTo>
                <a:cubicBezTo>
                  <a:pt x="622993" y="4113292"/>
                  <a:pt x="634653" y="4102525"/>
                  <a:pt x="650016" y="4093061"/>
                </a:cubicBezTo>
                <a:cubicBezTo>
                  <a:pt x="665583" y="4083528"/>
                  <a:pt x="678888" y="4078179"/>
                  <a:pt x="680465" y="4080374"/>
                </a:cubicBezTo>
                <a:close/>
                <a:moveTo>
                  <a:pt x="4490003" y="4077562"/>
                </a:moveTo>
                <a:cubicBezTo>
                  <a:pt x="4509068" y="4082842"/>
                  <a:pt x="4525116" y="4102456"/>
                  <a:pt x="4526968" y="4122687"/>
                </a:cubicBezTo>
                <a:cubicBezTo>
                  <a:pt x="4528819" y="4142575"/>
                  <a:pt x="4515172" y="4154165"/>
                  <a:pt x="4496381" y="4148610"/>
                </a:cubicBezTo>
                <a:cubicBezTo>
                  <a:pt x="4477865" y="4143124"/>
                  <a:pt x="4459897" y="4122619"/>
                  <a:pt x="4457496" y="4104171"/>
                </a:cubicBezTo>
                <a:cubicBezTo>
                  <a:pt x="4454890" y="4084557"/>
                  <a:pt x="4470115" y="4072144"/>
                  <a:pt x="4490003" y="4077562"/>
                </a:cubicBezTo>
                <a:close/>
                <a:moveTo>
                  <a:pt x="5579985" y="4077349"/>
                </a:moveTo>
                <a:cubicBezTo>
                  <a:pt x="5593094" y="4079156"/>
                  <a:pt x="5603485" y="4091706"/>
                  <a:pt x="5606005" y="4110891"/>
                </a:cubicBezTo>
                <a:cubicBezTo>
                  <a:pt x="5609502" y="4138049"/>
                  <a:pt x="5595992" y="4166578"/>
                  <a:pt x="5576172" y="4173916"/>
                </a:cubicBezTo>
                <a:cubicBezTo>
                  <a:pt x="5557656" y="4180706"/>
                  <a:pt x="5539482" y="4164933"/>
                  <a:pt x="5536807" y="4139832"/>
                </a:cubicBezTo>
                <a:cubicBezTo>
                  <a:pt x="5534064" y="4114663"/>
                  <a:pt x="5547574" y="4086888"/>
                  <a:pt x="5566160" y="4079276"/>
                </a:cubicBezTo>
                <a:cubicBezTo>
                  <a:pt x="5570943" y="4077338"/>
                  <a:pt x="5575615" y="4076747"/>
                  <a:pt x="5579985" y="4077349"/>
                </a:cubicBezTo>
                <a:close/>
                <a:moveTo>
                  <a:pt x="586202" y="4077330"/>
                </a:moveTo>
                <a:cubicBezTo>
                  <a:pt x="591415" y="4076464"/>
                  <a:pt x="594945" y="4076910"/>
                  <a:pt x="595628" y="4078796"/>
                </a:cubicBezTo>
                <a:cubicBezTo>
                  <a:pt x="597003" y="4082499"/>
                  <a:pt x="586372" y="4091346"/>
                  <a:pt x="571760" y="4098890"/>
                </a:cubicBezTo>
                <a:cubicBezTo>
                  <a:pt x="556402" y="4106845"/>
                  <a:pt x="541657" y="4109863"/>
                  <a:pt x="541111" y="4104719"/>
                </a:cubicBezTo>
                <a:cubicBezTo>
                  <a:pt x="540628" y="4099850"/>
                  <a:pt x="551944" y="4090386"/>
                  <a:pt x="566691" y="4083734"/>
                </a:cubicBezTo>
                <a:cubicBezTo>
                  <a:pt x="574096" y="4080373"/>
                  <a:pt x="580992" y="4078196"/>
                  <a:pt x="586202" y="4077330"/>
                </a:cubicBezTo>
                <a:close/>
                <a:moveTo>
                  <a:pt x="5792674" y="4073220"/>
                </a:moveTo>
                <a:cubicBezTo>
                  <a:pt x="5806259" y="4073207"/>
                  <a:pt x="5817472" y="4084265"/>
                  <a:pt x="5819426" y="4102114"/>
                </a:cubicBezTo>
                <a:cubicBezTo>
                  <a:pt x="5822032" y="4126254"/>
                  <a:pt x="5807836" y="4154714"/>
                  <a:pt x="5787879" y="4165207"/>
                </a:cubicBezTo>
                <a:cubicBezTo>
                  <a:pt x="5768883" y="4175220"/>
                  <a:pt x="5751943" y="4165001"/>
                  <a:pt x="5748857" y="4141616"/>
                </a:cubicBezTo>
                <a:cubicBezTo>
                  <a:pt x="5745634" y="4116927"/>
                  <a:pt x="5758939" y="4087849"/>
                  <a:pt x="5778552" y="4077082"/>
                </a:cubicBezTo>
                <a:cubicBezTo>
                  <a:pt x="5783353" y="4074459"/>
                  <a:pt x="5788145" y="4073224"/>
                  <a:pt x="5792674" y="4073220"/>
                </a:cubicBezTo>
                <a:close/>
                <a:moveTo>
                  <a:pt x="365690" y="4071004"/>
                </a:moveTo>
                <a:cubicBezTo>
                  <a:pt x="370792" y="4072230"/>
                  <a:pt x="374323" y="4074819"/>
                  <a:pt x="375076" y="4078454"/>
                </a:cubicBezTo>
                <a:cubicBezTo>
                  <a:pt x="376516" y="4085723"/>
                  <a:pt x="366366" y="4095324"/>
                  <a:pt x="352513" y="4099782"/>
                </a:cubicBezTo>
                <a:cubicBezTo>
                  <a:pt x="338180" y="4104377"/>
                  <a:pt x="325837" y="4102045"/>
                  <a:pt x="323505" y="4094227"/>
                </a:cubicBezTo>
                <a:cubicBezTo>
                  <a:pt x="320966" y="4085860"/>
                  <a:pt x="331597" y="4075642"/>
                  <a:pt x="346889" y="4071733"/>
                </a:cubicBezTo>
                <a:cubicBezTo>
                  <a:pt x="353922" y="4069915"/>
                  <a:pt x="360587" y="4069778"/>
                  <a:pt x="365690" y="4071004"/>
                </a:cubicBezTo>
                <a:close/>
                <a:moveTo>
                  <a:pt x="1723429" y="4070909"/>
                </a:moveTo>
                <a:cubicBezTo>
                  <a:pt x="1742564" y="4068235"/>
                  <a:pt x="1761700" y="4087643"/>
                  <a:pt x="1764713" y="4118161"/>
                </a:cubicBezTo>
                <a:cubicBezTo>
                  <a:pt x="1767798" y="4149159"/>
                  <a:pt x="1754288" y="4181940"/>
                  <a:pt x="1734607" y="4187290"/>
                </a:cubicBezTo>
                <a:cubicBezTo>
                  <a:pt x="1714786" y="4192639"/>
                  <a:pt x="1697025" y="4165893"/>
                  <a:pt x="1694353" y="4130437"/>
                </a:cubicBezTo>
                <a:cubicBezTo>
                  <a:pt x="1691950" y="4097793"/>
                  <a:pt x="1705117" y="4073515"/>
                  <a:pt x="1723429" y="4070909"/>
                </a:cubicBezTo>
                <a:close/>
                <a:moveTo>
                  <a:pt x="2537187" y="4070154"/>
                </a:moveTo>
                <a:cubicBezTo>
                  <a:pt x="2556321" y="4069606"/>
                  <a:pt x="2575043" y="4074612"/>
                  <a:pt x="2576964" y="4078521"/>
                </a:cubicBezTo>
                <a:cubicBezTo>
                  <a:pt x="2578952" y="4082499"/>
                  <a:pt x="2564139" y="4085242"/>
                  <a:pt x="2544251" y="4085585"/>
                </a:cubicBezTo>
                <a:cubicBezTo>
                  <a:pt x="2525323" y="4085928"/>
                  <a:pt x="2508727" y="4083116"/>
                  <a:pt x="2506326" y="4079276"/>
                </a:cubicBezTo>
                <a:cubicBezTo>
                  <a:pt x="2503789" y="4075161"/>
                  <a:pt x="2517505" y="4070840"/>
                  <a:pt x="2537187" y="4070154"/>
                </a:cubicBezTo>
                <a:close/>
                <a:moveTo>
                  <a:pt x="2401878" y="4069812"/>
                </a:moveTo>
                <a:cubicBezTo>
                  <a:pt x="2421150" y="4070360"/>
                  <a:pt x="2439529" y="4073926"/>
                  <a:pt x="2441244" y="4078521"/>
                </a:cubicBezTo>
                <a:cubicBezTo>
                  <a:pt x="2443026" y="4083116"/>
                  <a:pt x="2428145" y="4087848"/>
                  <a:pt x="2408188" y="4088260"/>
                </a:cubicBezTo>
                <a:cubicBezTo>
                  <a:pt x="2388162" y="4088671"/>
                  <a:pt x="2371361" y="4082911"/>
                  <a:pt x="2370195" y="4077081"/>
                </a:cubicBezTo>
                <a:cubicBezTo>
                  <a:pt x="2369166" y="4071663"/>
                  <a:pt x="2383362" y="4069263"/>
                  <a:pt x="2401878" y="4069812"/>
                </a:cubicBezTo>
                <a:close/>
                <a:moveTo>
                  <a:pt x="5086100" y="4068440"/>
                </a:moveTo>
                <a:cubicBezTo>
                  <a:pt x="5104891" y="4067823"/>
                  <a:pt x="5122516" y="4088877"/>
                  <a:pt x="5125123" y="4115212"/>
                </a:cubicBezTo>
                <a:cubicBezTo>
                  <a:pt x="5127729" y="4141547"/>
                  <a:pt x="5114355" y="4163355"/>
                  <a:pt x="5095427" y="4163424"/>
                </a:cubicBezTo>
                <a:cubicBezTo>
                  <a:pt x="5076225" y="4163561"/>
                  <a:pt x="5059217" y="4142987"/>
                  <a:pt x="5056611" y="4116652"/>
                </a:cubicBezTo>
                <a:cubicBezTo>
                  <a:pt x="5054005" y="4090455"/>
                  <a:pt x="5067104" y="4069058"/>
                  <a:pt x="5086100" y="4068440"/>
                </a:cubicBezTo>
                <a:close/>
                <a:moveTo>
                  <a:pt x="4952781" y="4067343"/>
                </a:moveTo>
                <a:cubicBezTo>
                  <a:pt x="4971572" y="4068921"/>
                  <a:pt x="4988923" y="4091415"/>
                  <a:pt x="4990637" y="4116378"/>
                </a:cubicBezTo>
                <a:cubicBezTo>
                  <a:pt x="4992352" y="4141890"/>
                  <a:pt x="4978567" y="4160201"/>
                  <a:pt x="4959296" y="4158006"/>
                </a:cubicBezTo>
                <a:cubicBezTo>
                  <a:pt x="4940162" y="4155811"/>
                  <a:pt x="4923497" y="4134209"/>
                  <a:pt x="4921714" y="4109177"/>
                </a:cubicBezTo>
                <a:cubicBezTo>
                  <a:pt x="4919931" y="4084351"/>
                  <a:pt x="4933716" y="4065766"/>
                  <a:pt x="4952781" y="4067343"/>
                </a:cubicBezTo>
                <a:close/>
                <a:moveTo>
                  <a:pt x="2674347" y="4064189"/>
                </a:moveTo>
                <a:cubicBezTo>
                  <a:pt x="2693687" y="4063023"/>
                  <a:pt x="2711517" y="4068098"/>
                  <a:pt x="2712546" y="4073173"/>
                </a:cubicBezTo>
                <a:cubicBezTo>
                  <a:pt x="2713575" y="4078316"/>
                  <a:pt x="2698007" y="4081745"/>
                  <a:pt x="2678050" y="4082294"/>
                </a:cubicBezTo>
                <a:cubicBezTo>
                  <a:pt x="2657956" y="4082843"/>
                  <a:pt x="2642114" y="4081128"/>
                  <a:pt x="2641634" y="4076328"/>
                </a:cubicBezTo>
                <a:cubicBezTo>
                  <a:pt x="2641223" y="4071938"/>
                  <a:pt x="2656105" y="4065286"/>
                  <a:pt x="2674347" y="4064189"/>
                </a:cubicBezTo>
                <a:close/>
                <a:moveTo>
                  <a:pt x="2265816" y="4063983"/>
                </a:moveTo>
                <a:cubicBezTo>
                  <a:pt x="2285087" y="4064806"/>
                  <a:pt x="2303535" y="4069469"/>
                  <a:pt x="2305456" y="4076739"/>
                </a:cubicBezTo>
                <a:cubicBezTo>
                  <a:pt x="2307376" y="4084077"/>
                  <a:pt x="2292700" y="4092649"/>
                  <a:pt x="2272743" y="4093541"/>
                </a:cubicBezTo>
                <a:cubicBezTo>
                  <a:pt x="2253746" y="4094432"/>
                  <a:pt x="2237150" y="4086203"/>
                  <a:pt x="2234681" y="4077081"/>
                </a:cubicBezTo>
                <a:cubicBezTo>
                  <a:pt x="2232075" y="4067412"/>
                  <a:pt x="2246134" y="4063160"/>
                  <a:pt x="2265816" y="4063983"/>
                </a:cubicBezTo>
                <a:close/>
                <a:moveTo>
                  <a:pt x="764956" y="4063502"/>
                </a:moveTo>
                <a:cubicBezTo>
                  <a:pt x="766600" y="4065834"/>
                  <a:pt x="754461" y="4077355"/>
                  <a:pt x="738345" y="4089563"/>
                </a:cubicBezTo>
                <a:cubicBezTo>
                  <a:pt x="722297" y="4101633"/>
                  <a:pt x="707485" y="4109725"/>
                  <a:pt x="705906" y="4106639"/>
                </a:cubicBezTo>
                <a:cubicBezTo>
                  <a:pt x="704330" y="4103485"/>
                  <a:pt x="716195" y="4091071"/>
                  <a:pt x="732383" y="4079618"/>
                </a:cubicBezTo>
                <a:cubicBezTo>
                  <a:pt x="748496" y="4068234"/>
                  <a:pt x="763313" y="4061170"/>
                  <a:pt x="764956" y="4063502"/>
                </a:cubicBezTo>
                <a:close/>
                <a:moveTo>
                  <a:pt x="1255437" y="4061968"/>
                </a:moveTo>
                <a:cubicBezTo>
                  <a:pt x="1268541" y="4065235"/>
                  <a:pt x="1279254" y="4080614"/>
                  <a:pt x="1282596" y="4109726"/>
                </a:cubicBezTo>
                <a:cubicBezTo>
                  <a:pt x="1287394" y="4151217"/>
                  <a:pt x="1275879" y="4202035"/>
                  <a:pt x="1256397" y="4210675"/>
                </a:cubicBezTo>
                <a:cubicBezTo>
                  <a:pt x="1238293" y="4218631"/>
                  <a:pt x="1218887" y="4181804"/>
                  <a:pt x="1214768" y="4140107"/>
                </a:cubicBezTo>
                <a:cubicBezTo>
                  <a:pt x="1210727" y="4098479"/>
                  <a:pt x="1223413" y="4068647"/>
                  <a:pt x="1241722" y="4062680"/>
                </a:cubicBezTo>
                <a:cubicBezTo>
                  <a:pt x="1246439" y="4061137"/>
                  <a:pt x="1251071" y="4060880"/>
                  <a:pt x="1255437" y="4061968"/>
                </a:cubicBezTo>
                <a:close/>
                <a:moveTo>
                  <a:pt x="1059489" y="4061060"/>
                </a:moveTo>
                <a:cubicBezTo>
                  <a:pt x="1066296" y="4061874"/>
                  <a:pt x="1071062" y="4065457"/>
                  <a:pt x="1072194" y="4073584"/>
                </a:cubicBezTo>
                <a:cubicBezTo>
                  <a:pt x="1074457" y="4089837"/>
                  <a:pt x="1062044" y="4126939"/>
                  <a:pt x="1043322" y="4135100"/>
                </a:cubicBezTo>
                <a:cubicBezTo>
                  <a:pt x="1024394" y="4143330"/>
                  <a:pt x="1006837" y="4117201"/>
                  <a:pt x="1004369" y="4097793"/>
                </a:cubicBezTo>
                <a:cubicBezTo>
                  <a:pt x="1001971" y="4078522"/>
                  <a:pt x="1015751" y="4071184"/>
                  <a:pt x="1034544" y="4065149"/>
                </a:cubicBezTo>
                <a:cubicBezTo>
                  <a:pt x="1043839" y="4062200"/>
                  <a:pt x="1052681" y="4060245"/>
                  <a:pt x="1059489" y="4061060"/>
                </a:cubicBezTo>
                <a:close/>
                <a:moveTo>
                  <a:pt x="840216" y="4060981"/>
                </a:moveTo>
                <a:cubicBezTo>
                  <a:pt x="846275" y="4059387"/>
                  <a:pt x="850270" y="4059901"/>
                  <a:pt x="850616" y="4062816"/>
                </a:cubicBezTo>
                <a:cubicBezTo>
                  <a:pt x="851297" y="4068715"/>
                  <a:pt x="837513" y="4082362"/>
                  <a:pt x="820094" y="4093952"/>
                </a:cubicBezTo>
                <a:cubicBezTo>
                  <a:pt x="802403" y="4105748"/>
                  <a:pt x="788206" y="4110617"/>
                  <a:pt x="787382" y="4104239"/>
                </a:cubicBezTo>
                <a:cubicBezTo>
                  <a:pt x="786560" y="4098067"/>
                  <a:pt x="800417" y="4082705"/>
                  <a:pt x="817419" y="4071800"/>
                </a:cubicBezTo>
                <a:cubicBezTo>
                  <a:pt x="826028" y="4066279"/>
                  <a:pt x="834157" y="4062576"/>
                  <a:pt x="840216" y="4060981"/>
                </a:cubicBezTo>
                <a:close/>
                <a:moveTo>
                  <a:pt x="668257" y="4060691"/>
                </a:moveTo>
                <a:cubicBezTo>
                  <a:pt x="669144" y="4063366"/>
                  <a:pt x="658106" y="4071527"/>
                  <a:pt x="643706" y="4079345"/>
                </a:cubicBezTo>
                <a:cubicBezTo>
                  <a:pt x="628276" y="4087712"/>
                  <a:pt x="614421" y="4092032"/>
                  <a:pt x="613530" y="4088260"/>
                </a:cubicBezTo>
                <a:cubicBezTo>
                  <a:pt x="612637" y="4084763"/>
                  <a:pt x="623337" y="4076053"/>
                  <a:pt x="637944" y="4068921"/>
                </a:cubicBezTo>
                <a:cubicBezTo>
                  <a:pt x="653170" y="4061446"/>
                  <a:pt x="667363" y="4057811"/>
                  <a:pt x="668257" y="4060691"/>
                </a:cubicBezTo>
                <a:close/>
                <a:moveTo>
                  <a:pt x="5221203" y="4059456"/>
                </a:moveTo>
                <a:cubicBezTo>
                  <a:pt x="5239994" y="4057742"/>
                  <a:pt x="5257550" y="4078727"/>
                  <a:pt x="5259814" y="4105679"/>
                </a:cubicBezTo>
                <a:cubicBezTo>
                  <a:pt x="5262076" y="4132837"/>
                  <a:pt x="5248566" y="4155948"/>
                  <a:pt x="5229501" y="4157388"/>
                </a:cubicBezTo>
                <a:cubicBezTo>
                  <a:pt x="5210299" y="4158897"/>
                  <a:pt x="5193496" y="4138598"/>
                  <a:pt x="5191165" y="4111303"/>
                </a:cubicBezTo>
                <a:cubicBezTo>
                  <a:pt x="5188833" y="4084213"/>
                  <a:pt x="5202206" y="4061239"/>
                  <a:pt x="5221203" y="4059456"/>
                </a:cubicBezTo>
                <a:close/>
                <a:moveTo>
                  <a:pt x="1858806" y="4058771"/>
                </a:moveTo>
                <a:cubicBezTo>
                  <a:pt x="1878077" y="4057673"/>
                  <a:pt x="1896866" y="4072555"/>
                  <a:pt x="1899338" y="4096147"/>
                </a:cubicBezTo>
                <a:cubicBezTo>
                  <a:pt x="1901873" y="4120150"/>
                  <a:pt x="1887885" y="4146073"/>
                  <a:pt x="1868063" y="4149845"/>
                </a:cubicBezTo>
                <a:cubicBezTo>
                  <a:pt x="1848177" y="4153617"/>
                  <a:pt x="1830758" y="4131191"/>
                  <a:pt x="1828628" y="4103073"/>
                </a:cubicBezTo>
                <a:cubicBezTo>
                  <a:pt x="1826710" y="4077356"/>
                  <a:pt x="1840492" y="4059799"/>
                  <a:pt x="1858806" y="4058771"/>
                </a:cubicBezTo>
                <a:close/>
                <a:moveTo>
                  <a:pt x="2129890" y="4057948"/>
                </a:moveTo>
                <a:cubicBezTo>
                  <a:pt x="2149161" y="4058565"/>
                  <a:pt x="2167678" y="4065698"/>
                  <a:pt x="2169735" y="4077219"/>
                </a:cubicBezTo>
                <a:cubicBezTo>
                  <a:pt x="2171793" y="4088946"/>
                  <a:pt x="2157254" y="4102525"/>
                  <a:pt x="2137366" y="4104171"/>
                </a:cubicBezTo>
                <a:cubicBezTo>
                  <a:pt x="2117340" y="4105885"/>
                  <a:pt x="2100264" y="4092581"/>
                  <a:pt x="2098755" y="4077905"/>
                </a:cubicBezTo>
                <a:cubicBezTo>
                  <a:pt x="2097315" y="4064395"/>
                  <a:pt x="2111442" y="4057399"/>
                  <a:pt x="2129890" y="4057948"/>
                </a:cubicBezTo>
                <a:close/>
                <a:moveTo>
                  <a:pt x="4816855" y="4057673"/>
                </a:moveTo>
                <a:cubicBezTo>
                  <a:pt x="4835646" y="4059525"/>
                  <a:pt x="4853202" y="4080647"/>
                  <a:pt x="4855671" y="4104582"/>
                </a:cubicBezTo>
                <a:cubicBezTo>
                  <a:pt x="4858140" y="4128585"/>
                  <a:pt x="4844698" y="4146073"/>
                  <a:pt x="4825702" y="4143467"/>
                </a:cubicBezTo>
                <a:cubicBezTo>
                  <a:pt x="4806499" y="4140792"/>
                  <a:pt x="4789560" y="4120218"/>
                  <a:pt x="4787091" y="4096558"/>
                </a:cubicBezTo>
                <a:cubicBezTo>
                  <a:pt x="4784691" y="4073103"/>
                  <a:pt x="4797927" y="4055821"/>
                  <a:pt x="4816855" y="4057673"/>
                </a:cubicBezTo>
                <a:close/>
                <a:moveTo>
                  <a:pt x="1994117" y="4055204"/>
                </a:moveTo>
                <a:cubicBezTo>
                  <a:pt x="2013318" y="4055067"/>
                  <a:pt x="2032040" y="4065629"/>
                  <a:pt x="2034302" y="4082774"/>
                </a:cubicBezTo>
                <a:cubicBezTo>
                  <a:pt x="2036633" y="4100193"/>
                  <a:pt x="2022438" y="4119670"/>
                  <a:pt x="2002619" y="4122413"/>
                </a:cubicBezTo>
                <a:cubicBezTo>
                  <a:pt x="1983691" y="4125019"/>
                  <a:pt x="1966821" y="4109177"/>
                  <a:pt x="1963871" y="4089220"/>
                </a:cubicBezTo>
                <a:cubicBezTo>
                  <a:pt x="1960717" y="4068303"/>
                  <a:pt x="1974570" y="4055342"/>
                  <a:pt x="1994117" y="4055204"/>
                </a:cubicBezTo>
                <a:close/>
                <a:moveTo>
                  <a:pt x="2808009" y="4052393"/>
                </a:moveTo>
                <a:cubicBezTo>
                  <a:pt x="2827075" y="4050404"/>
                  <a:pt x="2845591" y="4055205"/>
                  <a:pt x="2847443" y="4060554"/>
                </a:cubicBezTo>
                <a:cubicBezTo>
                  <a:pt x="2849295" y="4065972"/>
                  <a:pt x="2834413" y="4070292"/>
                  <a:pt x="2814593" y="4071869"/>
                </a:cubicBezTo>
                <a:cubicBezTo>
                  <a:pt x="2795665" y="4073378"/>
                  <a:pt x="2779412" y="4072418"/>
                  <a:pt x="2777148" y="4067481"/>
                </a:cubicBezTo>
                <a:cubicBezTo>
                  <a:pt x="2774748" y="4062268"/>
                  <a:pt x="2788533" y="4054450"/>
                  <a:pt x="2808009" y="4052393"/>
                </a:cubicBezTo>
                <a:close/>
                <a:moveTo>
                  <a:pt x="984199" y="4052375"/>
                </a:moveTo>
                <a:cubicBezTo>
                  <a:pt x="991118" y="4052872"/>
                  <a:pt x="996073" y="4055273"/>
                  <a:pt x="997237" y="4059525"/>
                </a:cubicBezTo>
                <a:cubicBezTo>
                  <a:pt x="999636" y="4068097"/>
                  <a:pt x="986330" y="4081608"/>
                  <a:pt x="968020" y="4088603"/>
                </a:cubicBezTo>
                <a:cubicBezTo>
                  <a:pt x="950679" y="4095186"/>
                  <a:pt x="934555" y="4093335"/>
                  <a:pt x="931740" y="4084831"/>
                </a:cubicBezTo>
                <a:cubicBezTo>
                  <a:pt x="928727" y="4075710"/>
                  <a:pt x="940933" y="4063503"/>
                  <a:pt x="959384" y="4056645"/>
                </a:cubicBezTo>
                <a:cubicBezTo>
                  <a:pt x="968395" y="4053284"/>
                  <a:pt x="977275" y="4051878"/>
                  <a:pt x="984199" y="4052375"/>
                </a:cubicBezTo>
                <a:close/>
                <a:moveTo>
                  <a:pt x="4158830" y="4051707"/>
                </a:moveTo>
                <a:cubicBezTo>
                  <a:pt x="4178101" y="4056987"/>
                  <a:pt x="4196412" y="4075435"/>
                  <a:pt x="4198127" y="4091209"/>
                </a:cubicBezTo>
                <a:cubicBezTo>
                  <a:pt x="4199841" y="4107257"/>
                  <a:pt x="4184822" y="4114732"/>
                  <a:pt x="4164865" y="4107942"/>
                </a:cubicBezTo>
                <a:cubicBezTo>
                  <a:pt x="4144703" y="4101153"/>
                  <a:pt x="4128175" y="4084008"/>
                  <a:pt x="4127077" y="4068509"/>
                </a:cubicBezTo>
                <a:cubicBezTo>
                  <a:pt x="4126049" y="4054450"/>
                  <a:pt x="4140588" y="4046769"/>
                  <a:pt x="4158830" y="4051707"/>
                </a:cubicBezTo>
                <a:close/>
                <a:moveTo>
                  <a:pt x="912119" y="4049058"/>
                </a:moveTo>
                <a:cubicBezTo>
                  <a:pt x="918404" y="4049100"/>
                  <a:pt x="922726" y="4051021"/>
                  <a:pt x="923720" y="4054450"/>
                </a:cubicBezTo>
                <a:cubicBezTo>
                  <a:pt x="925776" y="4061582"/>
                  <a:pt x="911853" y="4073241"/>
                  <a:pt x="893200" y="4081745"/>
                </a:cubicBezTo>
                <a:cubicBezTo>
                  <a:pt x="875850" y="4089700"/>
                  <a:pt x="860214" y="4091620"/>
                  <a:pt x="858295" y="4084831"/>
                </a:cubicBezTo>
                <a:cubicBezTo>
                  <a:pt x="856238" y="4077630"/>
                  <a:pt x="869950" y="4063571"/>
                  <a:pt x="888744" y="4054930"/>
                </a:cubicBezTo>
                <a:cubicBezTo>
                  <a:pt x="897588" y="4050849"/>
                  <a:pt x="905836" y="4049015"/>
                  <a:pt x="912119" y="4049058"/>
                </a:cubicBezTo>
                <a:close/>
                <a:moveTo>
                  <a:pt x="752954" y="4048346"/>
                </a:moveTo>
                <a:cubicBezTo>
                  <a:pt x="754118" y="4049923"/>
                  <a:pt x="742670" y="4058770"/>
                  <a:pt x="727167" y="4068783"/>
                </a:cubicBezTo>
                <a:cubicBezTo>
                  <a:pt x="711392" y="4079070"/>
                  <a:pt x="697675" y="4086202"/>
                  <a:pt x="695346" y="4084556"/>
                </a:cubicBezTo>
                <a:cubicBezTo>
                  <a:pt x="692874" y="4082842"/>
                  <a:pt x="704259" y="4072624"/>
                  <a:pt x="720513" y="4062816"/>
                </a:cubicBezTo>
                <a:cubicBezTo>
                  <a:pt x="736429" y="4053147"/>
                  <a:pt x="751785" y="4046631"/>
                  <a:pt x="752954" y="4048346"/>
                </a:cubicBezTo>
                <a:close/>
                <a:moveTo>
                  <a:pt x="2464903" y="4047867"/>
                </a:moveTo>
                <a:cubicBezTo>
                  <a:pt x="2484106" y="4048278"/>
                  <a:pt x="2500154" y="4052941"/>
                  <a:pt x="2501868" y="4059525"/>
                </a:cubicBezTo>
                <a:cubicBezTo>
                  <a:pt x="2503514" y="4066041"/>
                  <a:pt x="2489798" y="4072144"/>
                  <a:pt x="2470938" y="4071938"/>
                </a:cubicBezTo>
                <a:cubicBezTo>
                  <a:pt x="2452353" y="4071733"/>
                  <a:pt x="2434591" y="4065903"/>
                  <a:pt x="2432191" y="4059320"/>
                </a:cubicBezTo>
                <a:cubicBezTo>
                  <a:pt x="2429653" y="4052462"/>
                  <a:pt x="2445015" y="4047455"/>
                  <a:pt x="2464903" y="4047867"/>
                </a:cubicBezTo>
                <a:close/>
                <a:moveTo>
                  <a:pt x="2598292" y="4046906"/>
                </a:moveTo>
                <a:cubicBezTo>
                  <a:pt x="2617425" y="4046152"/>
                  <a:pt x="2634433" y="4049581"/>
                  <a:pt x="2637108" y="4055410"/>
                </a:cubicBezTo>
                <a:cubicBezTo>
                  <a:pt x="2639988" y="4061720"/>
                  <a:pt x="2626066" y="4068303"/>
                  <a:pt x="2606178" y="4069126"/>
                </a:cubicBezTo>
                <a:cubicBezTo>
                  <a:pt x="2587662" y="4069881"/>
                  <a:pt x="2570037" y="4064737"/>
                  <a:pt x="2567842" y="4058702"/>
                </a:cubicBezTo>
                <a:cubicBezTo>
                  <a:pt x="2565647" y="4052736"/>
                  <a:pt x="2579706" y="4047661"/>
                  <a:pt x="2598292" y="4046906"/>
                </a:cubicBezTo>
                <a:close/>
                <a:moveTo>
                  <a:pt x="276465" y="4046202"/>
                </a:moveTo>
                <a:cubicBezTo>
                  <a:pt x="282215" y="4045277"/>
                  <a:pt x="287188" y="4046151"/>
                  <a:pt x="292299" y="4048552"/>
                </a:cubicBezTo>
                <a:cubicBezTo>
                  <a:pt x="301007" y="4052666"/>
                  <a:pt x="302516" y="4061102"/>
                  <a:pt x="295869" y="4068440"/>
                </a:cubicBezTo>
                <a:cubicBezTo>
                  <a:pt x="288047" y="4077150"/>
                  <a:pt x="278855" y="4079893"/>
                  <a:pt x="259996" y="4077835"/>
                </a:cubicBezTo>
                <a:cubicBezTo>
                  <a:pt x="258693" y="4070292"/>
                  <a:pt x="257251" y="4062336"/>
                  <a:pt x="255951" y="4054655"/>
                </a:cubicBezTo>
                <a:cubicBezTo>
                  <a:pt x="264182" y="4049854"/>
                  <a:pt x="270711" y="4047128"/>
                  <a:pt x="276465" y="4046202"/>
                </a:cubicBezTo>
                <a:close/>
                <a:moveTo>
                  <a:pt x="4353255" y="4045397"/>
                </a:moveTo>
                <a:cubicBezTo>
                  <a:pt x="4372388" y="4049992"/>
                  <a:pt x="4389053" y="4067755"/>
                  <a:pt x="4391659" y="4086203"/>
                </a:cubicBezTo>
                <a:cubicBezTo>
                  <a:pt x="4394265" y="4104651"/>
                  <a:pt x="4381578" y="4115418"/>
                  <a:pt x="4362787" y="4110686"/>
                </a:cubicBezTo>
                <a:cubicBezTo>
                  <a:pt x="4343447" y="4105816"/>
                  <a:pt x="4324108" y="4085448"/>
                  <a:pt x="4322256" y="4067892"/>
                </a:cubicBezTo>
                <a:cubicBezTo>
                  <a:pt x="4320473" y="4051090"/>
                  <a:pt x="4334463" y="4040940"/>
                  <a:pt x="4353255" y="4045397"/>
                </a:cubicBezTo>
                <a:close/>
                <a:moveTo>
                  <a:pt x="2328910" y="4044094"/>
                </a:moveTo>
                <a:cubicBezTo>
                  <a:pt x="2348112" y="4045054"/>
                  <a:pt x="2364297" y="4050541"/>
                  <a:pt x="2366012" y="4057536"/>
                </a:cubicBezTo>
                <a:cubicBezTo>
                  <a:pt x="2367726" y="4064463"/>
                  <a:pt x="2353941" y="4068577"/>
                  <a:pt x="2335082" y="4067823"/>
                </a:cubicBezTo>
                <a:cubicBezTo>
                  <a:pt x="2315399" y="4067068"/>
                  <a:pt x="2296951" y="4061582"/>
                  <a:pt x="2296060" y="4054312"/>
                </a:cubicBezTo>
                <a:cubicBezTo>
                  <a:pt x="2295237" y="4047386"/>
                  <a:pt x="2309982" y="4043203"/>
                  <a:pt x="2328910" y="4044094"/>
                </a:cubicBezTo>
                <a:close/>
                <a:moveTo>
                  <a:pt x="4683467" y="4041557"/>
                </a:moveTo>
                <a:cubicBezTo>
                  <a:pt x="4702258" y="4044917"/>
                  <a:pt x="4719540" y="4066451"/>
                  <a:pt x="4721118" y="4088397"/>
                </a:cubicBezTo>
                <a:cubicBezTo>
                  <a:pt x="4722764" y="4110822"/>
                  <a:pt x="4708911" y="4125156"/>
                  <a:pt x="4689640" y="4120904"/>
                </a:cubicBezTo>
                <a:cubicBezTo>
                  <a:pt x="4670437" y="4116721"/>
                  <a:pt x="4653909" y="4096078"/>
                  <a:pt x="4652195" y="4074269"/>
                </a:cubicBezTo>
                <a:cubicBezTo>
                  <a:pt x="4650480" y="4052667"/>
                  <a:pt x="4664402" y="4038128"/>
                  <a:pt x="4683467" y="4041557"/>
                </a:cubicBezTo>
                <a:close/>
                <a:moveTo>
                  <a:pt x="5355071" y="4039843"/>
                </a:moveTo>
                <a:cubicBezTo>
                  <a:pt x="5373931" y="4036071"/>
                  <a:pt x="5391624" y="4054862"/>
                  <a:pt x="5394436" y="4081745"/>
                </a:cubicBezTo>
                <a:cubicBezTo>
                  <a:pt x="5397248" y="4108629"/>
                  <a:pt x="5383944" y="4134278"/>
                  <a:pt x="5364947" y="4138255"/>
                </a:cubicBezTo>
                <a:cubicBezTo>
                  <a:pt x="5345676" y="4142370"/>
                  <a:pt x="5328599" y="4123785"/>
                  <a:pt x="5325856" y="4096078"/>
                </a:cubicBezTo>
                <a:cubicBezTo>
                  <a:pt x="5323113" y="4068509"/>
                  <a:pt x="5336075" y="4043683"/>
                  <a:pt x="5355071" y="4039843"/>
                </a:cubicBezTo>
                <a:close/>
                <a:moveTo>
                  <a:pt x="2734286" y="4039020"/>
                </a:moveTo>
                <a:cubicBezTo>
                  <a:pt x="2753420" y="4037237"/>
                  <a:pt x="2769948" y="4039637"/>
                  <a:pt x="2772348" y="4045260"/>
                </a:cubicBezTo>
                <a:cubicBezTo>
                  <a:pt x="2774748" y="4050953"/>
                  <a:pt x="2762130" y="4057468"/>
                  <a:pt x="2743407" y="4059525"/>
                </a:cubicBezTo>
                <a:cubicBezTo>
                  <a:pt x="2724205" y="4061651"/>
                  <a:pt x="2705002" y="4057605"/>
                  <a:pt x="2703151" y="4051844"/>
                </a:cubicBezTo>
                <a:cubicBezTo>
                  <a:pt x="2701436" y="4046358"/>
                  <a:pt x="2715701" y="4040803"/>
                  <a:pt x="2734286" y="4039020"/>
                </a:cubicBezTo>
                <a:close/>
                <a:moveTo>
                  <a:pt x="2941672" y="4038334"/>
                </a:moveTo>
                <a:cubicBezTo>
                  <a:pt x="2960463" y="4035864"/>
                  <a:pt x="2979528" y="4039225"/>
                  <a:pt x="2982134" y="4046220"/>
                </a:cubicBezTo>
                <a:cubicBezTo>
                  <a:pt x="2984740" y="4053284"/>
                  <a:pt x="2970339" y="4058290"/>
                  <a:pt x="2950725" y="4060142"/>
                </a:cubicBezTo>
                <a:cubicBezTo>
                  <a:pt x="2932002" y="4061856"/>
                  <a:pt x="2914994" y="4060073"/>
                  <a:pt x="2912183" y="4054930"/>
                </a:cubicBezTo>
                <a:cubicBezTo>
                  <a:pt x="2909165" y="4049444"/>
                  <a:pt x="2922127" y="4040871"/>
                  <a:pt x="2941672" y="4038334"/>
                </a:cubicBezTo>
                <a:close/>
                <a:moveTo>
                  <a:pt x="572321" y="4037305"/>
                </a:moveTo>
                <a:cubicBezTo>
                  <a:pt x="577561" y="4037357"/>
                  <a:pt x="581059" y="4038711"/>
                  <a:pt x="581709" y="4041283"/>
                </a:cubicBezTo>
                <a:cubicBezTo>
                  <a:pt x="582876" y="4045878"/>
                  <a:pt x="572926" y="4053559"/>
                  <a:pt x="559283" y="4058908"/>
                </a:cubicBezTo>
                <a:cubicBezTo>
                  <a:pt x="545084" y="4064532"/>
                  <a:pt x="530683" y="4064943"/>
                  <a:pt x="529587" y="4059457"/>
                </a:cubicBezTo>
                <a:cubicBezTo>
                  <a:pt x="528559" y="4054176"/>
                  <a:pt x="538844" y="4045878"/>
                  <a:pt x="552495" y="4041146"/>
                </a:cubicBezTo>
                <a:cubicBezTo>
                  <a:pt x="560108" y="4038505"/>
                  <a:pt x="567085" y="4037254"/>
                  <a:pt x="572321" y="4037305"/>
                </a:cubicBezTo>
                <a:close/>
                <a:moveTo>
                  <a:pt x="2192161" y="4037167"/>
                </a:moveTo>
                <a:cubicBezTo>
                  <a:pt x="2211432" y="4038334"/>
                  <a:pt x="2227823" y="4044300"/>
                  <a:pt x="2229880" y="4051775"/>
                </a:cubicBezTo>
                <a:cubicBezTo>
                  <a:pt x="2231938" y="4059182"/>
                  <a:pt x="2218565" y="4062473"/>
                  <a:pt x="2199636" y="4061925"/>
                </a:cubicBezTo>
                <a:cubicBezTo>
                  <a:pt x="2180091" y="4061308"/>
                  <a:pt x="2161232" y="4055479"/>
                  <a:pt x="2159997" y="4047797"/>
                </a:cubicBezTo>
                <a:cubicBezTo>
                  <a:pt x="2158694" y="4040460"/>
                  <a:pt x="2173233" y="4036002"/>
                  <a:pt x="2192161" y="4037167"/>
                </a:cubicBezTo>
                <a:close/>
                <a:moveTo>
                  <a:pt x="741156" y="4036619"/>
                </a:moveTo>
                <a:cubicBezTo>
                  <a:pt x="741774" y="4038402"/>
                  <a:pt x="729290" y="4046220"/>
                  <a:pt x="713246" y="4054655"/>
                </a:cubicBezTo>
                <a:cubicBezTo>
                  <a:pt x="698227" y="4062542"/>
                  <a:pt x="685811" y="4067411"/>
                  <a:pt x="684440" y="4065354"/>
                </a:cubicBezTo>
                <a:cubicBezTo>
                  <a:pt x="682930" y="4063160"/>
                  <a:pt x="694519" y="4054655"/>
                  <a:pt x="710570" y="4046974"/>
                </a:cubicBezTo>
                <a:cubicBezTo>
                  <a:pt x="726276" y="4039431"/>
                  <a:pt x="740473" y="4034905"/>
                  <a:pt x="741156" y="4036619"/>
                </a:cubicBezTo>
                <a:close/>
                <a:moveTo>
                  <a:pt x="645651" y="4033524"/>
                </a:moveTo>
                <a:cubicBezTo>
                  <a:pt x="651108" y="4032932"/>
                  <a:pt x="654917" y="4033430"/>
                  <a:pt x="655499" y="4035110"/>
                </a:cubicBezTo>
                <a:cubicBezTo>
                  <a:pt x="656733" y="4038539"/>
                  <a:pt x="645279" y="4045877"/>
                  <a:pt x="630262" y="4051981"/>
                </a:cubicBezTo>
                <a:cubicBezTo>
                  <a:pt x="616064" y="4057741"/>
                  <a:pt x="604205" y="4059593"/>
                  <a:pt x="602420" y="4055958"/>
                </a:cubicBezTo>
                <a:cubicBezTo>
                  <a:pt x="600565" y="4052118"/>
                  <a:pt x="611197" y="4043888"/>
                  <a:pt x="625872" y="4038470"/>
                </a:cubicBezTo>
                <a:cubicBezTo>
                  <a:pt x="633074" y="4035795"/>
                  <a:pt x="640185" y="4034115"/>
                  <a:pt x="645651" y="4033524"/>
                </a:cubicBezTo>
                <a:close/>
                <a:moveTo>
                  <a:pt x="1378811" y="4032779"/>
                </a:moveTo>
                <a:cubicBezTo>
                  <a:pt x="1397879" y="4030516"/>
                  <a:pt x="1413995" y="4043409"/>
                  <a:pt x="1416877" y="4077219"/>
                </a:cubicBezTo>
                <a:cubicBezTo>
                  <a:pt x="1419691" y="4110412"/>
                  <a:pt x="1407478" y="4150805"/>
                  <a:pt x="1388892" y="4156840"/>
                </a:cubicBezTo>
                <a:cubicBezTo>
                  <a:pt x="1370649" y="4162738"/>
                  <a:pt x="1351522" y="4129271"/>
                  <a:pt x="1347954" y="4094158"/>
                </a:cubicBezTo>
                <a:cubicBezTo>
                  <a:pt x="1344179" y="4056919"/>
                  <a:pt x="1358995" y="4035111"/>
                  <a:pt x="1378811" y="4032779"/>
                </a:cubicBezTo>
                <a:close/>
                <a:moveTo>
                  <a:pt x="837511" y="4032573"/>
                </a:moveTo>
                <a:cubicBezTo>
                  <a:pt x="839161" y="4035248"/>
                  <a:pt x="825783" y="4045946"/>
                  <a:pt x="808231" y="4057194"/>
                </a:cubicBezTo>
                <a:cubicBezTo>
                  <a:pt x="791768" y="4067686"/>
                  <a:pt x="777577" y="4074270"/>
                  <a:pt x="775998" y="4071252"/>
                </a:cubicBezTo>
                <a:cubicBezTo>
                  <a:pt x="774280" y="4068029"/>
                  <a:pt x="787380" y="4055891"/>
                  <a:pt x="805005" y="4045192"/>
                </a:cubicBezTo>
                <a:cubicBezTo>
                  <a:pt x="821262" y="4035317"/>
                  <a:pt x="835999" y="4030036"/>
                  <a:pt x="837511" y="4032573"/>
                </a:cubicBezTo>
                <a:close/>
                <a:moveTo>
                  <a:pt x="499179" y="4032170"/>
                </a:moveTo>
                <a:cubicBezTo>
                  <a:pt x="504264" y="4032830"/>
                  <a:pt x="507778" y="4034699"/>
                  <a:pt x="508537" y="4037579"/>
                </a:cubicBezTo>
                <a:cubicBezTo>
                  <a:pt x="510041" y="4043340"/>
                  <a:pt x="499890" y="4051776"/>
                  <a:pt x="486039" y="4056508"/>
                </a:cubicBezTo>
                <a:cubicBezTo>
                  <a:pt x="471773" y="4061377"/>
                  <a:pt x="459434" y="4060623"/>
                  <a:pt x="457100" y="4054313"/>
                </a:cubicBezTo>
                <a:cubicBezTo>
                  <a:pt x="454628" y="4047661"/>
                  <a:pt x="465190" y="4038266"/>
                  <a:pt x="480415" y="4034014"/>
                </a:cubicBezTo>
                <a:cubicBezTo>
                  <a:pt x="487447" y="4032059"/>
                  <a:pt x="494097" y="4031510"/>
                  <a:pt x="499179" y="4032170"/>
                </a:cubicBezTo>
                <a:close/>
                <a:moveTo>
                  <a:pt x="2529712" y="4029487"/>
                </a:moveTo>
                <a:cubicBezTo>
                  <a:pt x="2548572" y="4030036"/>
                  <a:pt x="2564483" y="4034287"/>
                  <a:pt x="2563591" y="4039362"/>
                </a:cubicBezTo>
                <a:cubicBezTo>
                  <a:pt x="2562631" y="4044643"/>
                  <a:pt x="2547612" y="4048758"/>
                  <a:pt x="2527929" y="4048346"/>
                </a:cubicBezTo>
                <a:cubicBezTo>
                  <a:pt x="2509001" y="4047935"/>
                  <a:pt x="2493708" y="4042517"/>
                  <a:pt x="2494188" y="4037236"/>
                </a:cubicBezTo>
                <a:cubicBezTo>
                  <a:pt x="2494668" y="4032024"/>
                  <a:pt x="2510236" y="4028938"/>
                  <a:pt x="2529712" y="4029487"/>
                </a:cubicBezTo>
                <a:close/>
                <a:moveTo>
                  <a:pt x="2054739" y="4028732"/>
                </a:moveTo>
                <a:cubicBezTo>
                  <a:pt x="2074012" y="4029761"/>
                  <a:pt x="2090937" y="4036002"/>
                  <a:pt x="2093543" y="4043820"/>
                </a:cubicBezTo>
                <a:cubicBezTo>
                  <a:pt x="2096286" y="4052118"/>
                  <a:pt x="2082104" y="4058290"/>
                  <a:pt x="2062147" y="4057810"/>
                </a:cubicBezTo>
                <a:cubicBezTo>
                  <a:pt x="2043563" y="4057330"/>
                  <a:pt x="2025663" y="4046220"/>
                  <a:pt x="2023809" y="4040528"/>
                </a:cubicBezTo>
                <a:cubicBezTo>
                  <a:pt x="2021823" y="4032778"/>
                  <a:pt x="2036017" y="4027703"/>
                  <a:pt x="2054739" y="4028732"/>
                </a:cubicBezTo>
                <a:close/>
                <a:moveTo>
                  <a:pt x="1192746" y="4028338"/>
                </a:moveTo>
                <a:cubicBezTo>
                  <a:pt x="1199717" y="4029778"/>
                  <a:pt x="1204652" y="4032915"/>
                  <a:pt x="1205926" y="4037510"/>
                </a:cubicBezTo>
                <a:cubicBezTo>
                  <a:pt x="1208460" y="4046563"/>
                  <a:pt x="1195915" y="4076738"/>
                  <a:pt x="1177325" y="4083528"/>
                </a:cubicBezTo>
                <a:cubicBezTo>
                  <a:pt x="1158260" y="4090454"/>
                  <a:pt x="1140568" y="4068303"/>
                  <a:pt x="1137895" y="4054313"/>
                </a:cubicBezTo>
                <a:cubicBezTo>
                  <a:pt x="1135219" y="4040391"/>
                  <a:pt x="1148589" y="4033670"/>
                  <a:pt x="1167382" y="4029349"/>
                </a:cubicBezTo>
                <a:cubicBezTo>
                  <a:pt x="1176781" y="4027154"/>
                  <a:pt x="1185778" y="4026897"/>
                  <a:pt x="1192746" y="4028338"/>
                </a:cubicBezTo>
                <a:close/>
                <a:moveTo>
                  <a:pt x="2660083" y="4027086"/>
                </a:moveTo>
                <a:cubicBezTo>
                  <a:pt x="2679079" y="4026195"/>
                  <a:pt x="2696224" y="4028389"/>
                  <a:pt x="2698831" y="4032984"/>
                </a:cubicBezTo>
                <a:cubicBezTo>
                  <a:pt x="2701368" y="4037510"/>
                  <a:pt x="2687515" y="4043134"/>
                  <a:pt x="2668655" y="4044300"/>
                </a:cubicBezTo>
                <a:cubicBezTo>
                  <a:pt x="2649316" y="4045466"/>
                  <a:pt x="2632514" y="4041968"/>
                  <a:pt x="2630113" y="4037030"/>
                </a:cubicBezTo>
                <a:cubicBezTo>
                  <a:pt x="2627713" y="4032093"/>
                  <a:pt x="2641155" y="4027978"/>
                  <a:pt x="2660083" y="4027086"/>
                </a:cubicBezTo>
                <a:close/>
                <a:moveTo>
                  <a:pt x="2388917" y="4026469"/>
                </a:moveTo>
                <a:cubicBezTo>
                  <a:pt x="2407982" y="4027087"/>
                  <a:pt x="2425196" y="4031407"/>
                  <a:pt x="2427596" y="4036894"/>
                </a:cubicBezTo>
                <a:cubicBezTo>
                  <a:pt x="2429928" y="4042380"/>
                  <a:pt x="2416006" y="4047181"/>
                  <a:pt x="2396941" y="4046769"/>
                </a:cubicBezTo>
                <a:cubicBezTo>
                  <a:pt x="2377464" y="4046358"/>
                  <a:pt x="2360730" y="4040940"/>
                  <a:pt x="2358467" y="4035179"/>
                </a:cubicBezTo>
                <a:cubicBezTo>
                  <a:pt x="2356204" y="4029418"/>
                  <a:pt x="2369783" y="4025921"/>
                  <a:pt x="2388917" y="4026469"/>
                </a:cubicBezTo>
                <a:close/>
                <a:moveTo>
                  <a:pt x="2870829" y="4025235"/>
                </a:moveTo>
                <a:cubicBezTo>
                  <a:pt x="2889826" y="4023247"/>
                  <a:pt x="2905736" y="4025853"/>
                  <a:pt x="2907383" y="4031751"/>
                </a:cubicBezTo>
                <a:cubicBezTo>
                  <a:pt x="2909028" y="4037580"/>
                  <a:pt x="2895381" y="4044369"/>
                  <a:pt x="2876659" y="4046427"/>
                </a:cubicBezTo>
                <a:cubicBezTo>
                  <a:pt x="2858211" y="4048415"/>
                  <a:pt x="2840654" y="4044918"/>
                  <a:pt x="2838254" y="4039432"/>
                </a:cubicBezTo>
                <a:cubicBezTo>
                  <a:pt x="2835716" y="4033671"/>
                  <a:pt x="2851078" y="4027293"/>
                  <a:pt x="2870829" y="4025235"/>
                </a:cubicBezTo>
                <a:close/>
                <a:moveTo>
                  <a:pt x="3077666" y="4023109"/>
                </a:moveTo>
                <a:cubicBezTo>
                  <a:pt x="3096663" y="4020777"/>
                  <a:pt x="3115042" y="4024824"/>
                  <a:pt x="3116962" y="4032230"/>
                </a:cubicBezTo>
                <a:cubicBezTo>
                  <a:pt x="3118882" y="4039774"/>
                  <a:pt x="3104069" y="4046495"/>
                  <a:pt x="3084249" y="4048141"/>
                </a:cubicBezTo>
                <a:cubicBezTo>
                  <a:pt x="3065321" y="4049718"/>
                  <a:pt x="3049136" y="4047181"/>
                  <a:pt x="3046805" y="4040186"/>
                </a:cubicBezTo>
                <a:cubicBezTo>
                  <a:pt x="3044336" y="4032847"/>
                  <a:pt x="3058258" y="4025372"/>
                  <a:pt x="3077666" y="4023109"/>
                </a:cubicBezTo>
                <a:close/>
                <a:moveTo>
                  <a:pt x="728264" y="4022148"/>
                </a:moveTo>
                <a:cubicBezTo>
                  <a:pt x="729702" y="4024138"/>
                  <a:pt x="719008" y="4030173"/>
                  <a:pt x="704399" y="4036345"/>
                </a:cubicBezTo>
                <a:cubicBezTo>
                  <a:pt x="688899" y="4042860"/>
                  <a:pt x="674224" y="4046632"/>
                  <a:pt x="673606" y="4043614"/>
                </a:cubicBezTo>
                <a:cubicBezTo>
                  <a:pt x="672985" y="4040665"/>
                  <a:pt x="684304" y="4033533"/>
                  <a:pt x="699118" y="4027978"/>
                </a:cubicBezTo>
                <a:cubicBezTo>
                  <a:pt x="713997" y="4022491"/>
                  <a:pt x="726822" y="4020160"/>
                  <a:pt x="728264" y="4022148"/>
                </a:cubicBezTo>
                <a:close/>
                <a:moveTo>
                  <a:pt x="5717589" y="4020610"/>
                </a:moveTo>
                <a:cubicBezTo>
                  <a:pt x="5730444" y="4022204"/>
                  <a:pt x="5740165" y="4034407"/>
                  <a:pt x="5741862" y="4053284"/>
                </a:cubicBezTo>
                <a:cubicBezTo>
                  <a:pt x="5744126" y="4078179"/>
                  <a:pt x="5730821" y="4105474"/>
                  <a:pt x="5712030" y="4114595"/>
                </a:cubicBezTo>
                <a:cubicBezTo>
                  <a:pt x="5692416" y="4124127"/>
                  <a:pt x="5673420" y="4108903"/>
                  <a:pt x="5672048" y="4082705"/>
                </a:cubicBezTo>
                <a:cubicBezTo>
                  <a:pt x="5670745" y="4057262"/>
                  <a:pt x="5684941" y="4030516"/>
                  <a:pt x="5703869" y="4022698"/>
                </a:cubicBezTo>
                <a:cubicBezTo>
                  <a:pt x="5708670" y="4020726"/>
                  <a:pt x="5713304" y="4020079"/>
                  <a:pt x="5717589" y="4020610"/>
                </a:cubicBezTo>
                <a:close/>
                <a:moveTo>
                  <a:pt x="1919844" y="4020572"/>
                </a:moveTo>
                <a:cubicBezTo>
                  <a:pt x="1939114" y="4021806"/>
                  <a:pt x="1955504" y="4028664"/>
                  <a:pt x="1957565" y="4036413"/>
                </a:cubicBezTo>
                <a:cubicBezTo>
                  <a:pt x="1959622" y="4044163"/>
                  <a:pt x="1946725" y="4057605"/>
                  <a:pt x="1927868" y="4058633"/>
                </a:cubicBezTo>
                <a:cubicBezTo>
                  <a:pt x="1908392" y="4059731"/>
                  <a:pt x="1889049" y="4043271"/>
                  <a:pt x="1887681" y="4033053"/>
                </a:cubicBezTo>
                <a:cubicBezTo>
                  <a:pt x="1886375" y="4023315"/>
                  <a:pt x="1900915" y="4019474"/>
                  <a:pt x="1919844" y="4020572"/>
                </a:cubicBezTo>
                <a:close/>
                <a:moveTo>
                  <a:pt x="4547953" y="4020160"/>
                </a:moveTo>
                <a:cubicBezTo>
                  <a:pt x="4566744" y="4023658"/>
                  <a:pt x="4584163" y="4043683"/>
                  <a:pt x="4586152" y="4064119"/>
                </a:cubicBezTo>
                <a:cubicBezTo>
                  <a:pt x="4588209" y="4084762"/>
                  <a:pt x="4574493" y="4097792"/>
                  <a:pt x="4555360" y="4093335"/>
                </a:cubicBezTo>
                <a:cubicBezTo>
                  <a:pt x="4536089" y="4088877"/>
                  <a:pt x="4519424" y="4069674"/>
                  <a:pt x="4517367" y="4049649"/>
                </a:cubicBezTo>
                <a:cubicBezTo>
                  <a:pt x="4515377" y="4029761"/>
                  <a:pt x="4529025" y="4016662"/>
                  <a:pt x="4547953" y="4020160"/>
                </a:cubicBezTo>
                <a:close/>
                <a:moveTo>
                  <a:pt x="2253541" y="4019886"/>
                </a:moveTo>
                <a:cubicBezTo>
                  <a:pt x="2272537" y="4020983"/>
                  <a:pt x="2289751" y="4026058"/>
                  <a:pt x="2291603" y="4031888"/>
                </a:cubicBezTo>
                <a:cubicBezTo>
                  <a:pt x="2293523" y="4037648"/>
                  <a:pt x="2279395" y="4042243"/>
                  <a:pt x="2260193" y="4041283"/>
                </a:cubicBezTo>
                <a:cubicBezTo>
                  <a:pt x="2240785" y="4040323"/>
                  <a:pt x="2224188" y="4034219"/>
                  <a:pt x="2222268" y="4028184"/>
                </a:cubicBezTo>
                <a:cubicBezTo>
                  <a:pt x="2220416" y="4022080"/>
                  <a:pt x="2234338" y="4018788"/>
                  <a:pt x="2253541" y="4019886"/>
                </a:cubicBezTo>
                <a:close/>
                <a:moveTo>
                  <a:pt x="4021052" y="4019131"/>
                </a:moveTo>
                <a:cubicBezTo>
                  <a:pt x="4039912" y="4022286"/>
                  <a:pt x="4059388" y="4038059"/>
                  <a:pt x="4062406" y="4052667"/>
                </a:cubicBezTo>
                <a:cubicBezTo>
                  <a:pt x="4065423" y="4067343"/>
                  <a:pt x="4051433" y="4075641"/>
                  <a:pt x="4031682" y="4070909"/>
                </a:cubicBezTo>
                <a:cubicBezTo>
                  <a:pt x="4012823" y="4066383"/>
                  <a:pt x="3995403" y="4052187"/>
                  <a:pt x="3992111" y="4038882"/>
                </a:cubicBezTo>
                <a:cubicBezTo>
                  <a:pt x="3988614" y="4024549"/>
                  <a:pt x="4001438" y="4015908"/>
                  <a:pt x="4021052" y="4019131"/>
                </a:cubicBezTo>
                <a:close/>
                <a:moveTo>
                  <a:pt x="824759" y="4018103"/>
                </a:moveTo>
                <a:cubicBezTo>
                  <a:pt x="826744" y="4019063"/>
                  <a:pt x="814608" y="4026881"/>
                  <a:pt x="798004" y="4036414"/>
                </a:cubicBezTo>
                <a:cubicBezTo>
                  <a:pt x="781484" y="4045878"/>
                  <a:pt x="766463" y="4053079"/>
                  <a:pt x="765229" y="4051159"/>
                </a:cubicBezTo>
                <a:cubicBezTo>
                  <a:pt x="763996" y="4049238"/>
                  <a:pt x="776819" y="4039569"/>
                  <a:pt x="793617" y="4030653"/>
                </a:cubicBezTo>
                <a:cubicBezTo>
                  <a:pt x="809532" y="4022218"/>
                  <a:pt x="822907" y="4017212"/>
                  <a:pt x="824759" y="4018103"/>
                </a:cubicBezTo>
                <a:close/>
                <a:moveTo>
                  <a:pt x="407170" y="4016868"/>
                </a:moveTo>
                <a:cubicBezTo>
                  <a:pt x="420957" y="4014125"/>
                  <a:pt x="432956" y="4018034"/>
                  <a:pt x="433846" y="4025441"/>
                </a:cubicBezTo>
                <a:cubicBezTo>
                  <a:pt x="434807" y="4032779"/>
                  <a:pt x="423767" y="4041900"/>
                  <a:pt x="410325" y="4045123"/>
                </a:cubicBezTo>
                <a:cubicBezTo>
                  <a:pt x="396334" y="4048484"/>
                  <a:pt x="384745" y="4044849"/>
                  <a:pt x="383786" y="4036756"/>
                </a:cubicBezTo>
                <a:cubicBezTo>
                  <a:pt x="382825" y="4028733"/>
                  <a:pt x="393524" y="4019611"/>
                  <a:pt x="407170" y="4016868"/>
                </a:cubicBezTo>
                <a:close/>
                <a:moveTo>
                  <a:pt x="1511997" y="4016799"/>
                </a:moveTo>
                <a:cubicBezTo>
                  <a:pt x="1531131" y="4015290"/>
                  <a:pt x="1547724" y="4023314"/>
                  <a:pt x="1550948" y="4049100"/>
                </a:cubicBezTo>
                <a:cubicBezTo>
                  <a:pt x="1554173" y="4074818"/>
                  <a:pt x="1542649" y="4108353"/>
                  <a:pt x="1524133" y="4114800"/>
                </a:cubicBezTo>
                <a:cubicBezTo>
                  <a:pt x="1505070" y="4121452"/>
                  <a:pt x="1484634" y="4090317"/>
                  <a:pt x="1481958" y="4060553"/>
                </a:cubicBezTo>
                <a:cubicBezTo>
                  <a:pt x="1479285" y="4031955"/>
                  <a:pt x="1493273" y="4018239"/>
                  <a:pt x="1511997" y="4016799"/>
                </a:cubicBezTo>
                <a:close/>
                <a:moveTo>
                  <a:pt x="2821725" y="4015470"/>
                </a:moveTo>
                <a:cubicBezTo>
                  <a:pt x="2828497" y="4016285"/>
                  <a:pt x="2833109" y="4017931"/>
                  <a:pt x="2833864" y="4020297"/>
                </a:cubicBezTo>
                <a:cubicBezTo>
                  <a:pt x="2835441" y="4025098"/>
                  <a:pt x="2821314" y="4030927"/>
                  <a:pt x="2802180" y="4032778"/>
                </a:cubicBezTo>
                <a:cubicBezTo>
                  <a:pt x="2782909" y="4034699"/>
                  <a:pt x="2766724" y="4031956"/>
                  <a:pt x="2765147" y="4027223"/>
                </a:cubicBezTo>
                <a:cubicBezTo>
                  <a:pt x="2763638" y="4022491"/>
                  <a:pt x="2777697" y="4017623"/>
                  <a:pt x="2796625" y="4015633"/>
                </a:cubicBezTo>
                <a:cubicBezTo>
                  <a:pt x="2806020" y="4014673"/>
                  <a:pt x="2814953" y="4014656"/>
                  <a:pt x="2821725" y="4015470"/>
                </a:cubicBezTo>
                <a:close/>
                <a:moveTo>
                  <a:pt x="1117626" y="4014725"/>
                </a:moveTo>
                <a:cubicBezTo>
                  <a:pt x="1124627" y="4015514"/>
                  <a:pt x="1129664" y="4017863"/>
                  <a:pt x="1130899" y="4021669"/>
                </a:cubicBezTo>
                <a:cubicBezTo>
                  <a:pt x="1133370" y="4029350"/>
                  <a:pt x="1120267" y="4040392"/>
                  <a:pt x="1101822" y="4045535"/>
                </a:cubicBezTo>
                <a:cubicBezTo>
                  <a:pt x="1084397" y="4050404"/>
                  <a:pt x="1068076" y="4047798"/>
                  <a:pt x="1065127" y="4040254"/>
                </a:cubicBezTo>
                <a:cubicBezTo>
                  <a:pt x="1061975" y="4032093"/>
                  <a:pt x="1074116" y="4022218"/>
                  <a:pt x="1092629" y="4017143"/>
                </a:cubicBezTo>
                <a:cubicBezTo>
                  <a:pt x="1101682" y="4014708"/>
                  <a:pt x="1110631" y="4013937"/>
                  <a:pt x="1117626" y="4014725"/>
                </a:cubicBezTo>
                <a:close/>
                <a:moveTo>
                  <a:pt x="1784050" y="4014536"/>
                </a:moveTo>
                <a:cubicBezTo>
                  <a:pt x="1803256" y="4015359"/>
                  <a:pt x="1819441" y="4019474"/>
                  <a:pt x="1821636" y="4032504"/>
                </a:cubicBezTo>
                <a:cubicBezTo>
                  <a:pt x="1823828" y="4045466"/>
                  <a:pt x="1811144" y="4064942"/>
                  <a:pt x="1792352" y="4067206"/>
                </a:cubicBezTo>
                <a:cubicBezTo>
                  <a:pt x="1772875" y="4069538"/>
                  <a:pt x="1753398" y="4048072"/>
                  <a:pt x="1751889" y="4032161"/>
                </a:cubicBezTo>
                <a:cubicBezTo>
                  <a:pt x="1750449" y="4016868"/>
                  <a:pt x="1765128" y="4013782"/>
                  <a:pt x="1784050" y="4014536"/>
                </a:cubicBezTo>
                <a:close/>
                <a:moveTo>
                  <a:pt x="4219797" y="4014331"/>
                </a:moveTo>
                <a:cubicBezTo>
                  <a:pt x="4238794" y="4019268"/>
                  <a:pt x="4254842" y="4035864"/>
                  <a:pt x="4256693" y="4052392"/>
                </a:cubicBezTo>
                <a:cubicBezTo>
                  <a:pt x="4258477" y="4068646"/>
                  <a:pt x="4244829" y="4077424"/>
                  <a:pt x="4226038" y="4072143"/>
                </a:cubicBezTo>
                <a:cubicBezTo>
                  <a:pt x="4207522" y="4066931"/>
                  <a:pt x="4189622" y="4049580"/>
                  <a:pt x="4187222" y="4034561"/>
                </a:cubicBezTo>
                <a:cubicBezTo>
                  <a:pt x="4184684" y="4018651"/>
                  <a:pt x="4199978" y="4009187"/>
                  <a:pt x="4219797" y="4014331"/>
                </a:cubicBezTo>
                <a:close/>
                <a:moveTo>
                  <a:pt x="2586702" y="4013782"/>
                </a:moveTo>
                <a:cubicBezTo>
                  <a:pt x="2605150" y="4013439"/>
                  <a:pt x="2622295" y="4016251"/>
                  <a:pt x="2624146" y="4020434"/>
                </a:cubicBezTo>
                <a:cubicBezTo>
                  <a:pt x="2625930" y="4024549"/>
                  <a:pt x="2611596" y="4028870"/>
                  <a:pt x="2593148" y="4029144"/>
                </a:cubicBezTo>
                <a:cubicBezTo>
                  <a:pt x="2575386" y="4029350"/>
                  <a:pt x="2559476" y="4025784"/>
                  <a:pt x="2557213" y="4021737"/>
                </a:cubicBezTo>
                <a:cubicBezTo>
                  <a:pt x="2554744" y="4017348"/>
                  <a:pt x="2567911" y="4014056"/>
                  <a:pt x="2586702" y="4013782"/>
                </a:cubicBezTo>
                <a:close/>
                <a:moveTo>
                  <a:pt x="899105" y="4013457"/>
                </a:moveTo>
                <a:cubicBezTo>
                  <a:pt x="905113" y="4012668"/>
                  <a:pt x="909044" y="4013405"/>
                  <a:pt x="909519" y="4015497"/>
                </a:cubicBezTo>
                <a:cubicBezTo>
                  <a:pt x="910413" y="4019337"/>
                  <a:pt x="898070" y="4026744"/>
                  <a:pt x="881744" y="4034493"/>
                </a:cubicBezTo>
                <a:cubicBezTo>
                  <a:pt x="864881" y="4042517"/>
                  <a:pt x="848281" y="4047250"/>
                  <a:pt x="846842" y="4043409"/>
                </a:cubicBezTo>
                <a:cubicBezTo>
                  <a:pt x="845402" y="4039363"/>
                  <a:pt x="858777" y="4028459"/>
                  <a:pt x="876190" y="4020572"/>
                </a:cubicBezTo>
                <a:cubicBezTo>
                  <a:pt x="885008" y="4016560"/>
                  <a:pt x="893096" y="4014245"/>
                  <a:pt x="899105" y="4013457"/>
                </a:cubicBezTo>
                <a:close/>
                <a:moveTo>
                  <a:pt x="1647924" y="4012411"/>
                </a:moveTo>
                <a:cubicBezTo>
                  <a:pt x="1667055" y="4012411"/>
                  <a:pt x="1683374" y="4016800"/>
                  <a:pt x="1686050" y="4036003"/>
                </a:cubicBezTo>
                <a:cubicBezTo>
                  <a:pt x="1688728" y="4055068"/>
                  <a:pt x="1676523" y="4081334"/>
                  <a:pt x="1657868" y="4085517"/>
                </a:cubicBezTo>
                <a:cubicBezTo>
                  <a:pt x="1638525" y="4089769"/>
                  <a:pt x="1618637" y="4063366"/>
                  <a:pt x="1616582" y="4040735"/>
                </a:cubicBezTo>
                <a:cubicBezTo>
                  <a:pt x="1614591" y="4018995"/>
                  <a:pt x="1628993" y="4012411"/>
                  <a:pt x="1647924" y="4012411"/>
                </a:cubicBezTo>
                <a:close/>
                <a:moveTo>
                  <a:pt x="2453657" y="4012342"/>
                </a:moveTo>
                <a:cubicBezTo>
                  <a:pt x="2472585" y="4013165"/>
                  <a:pt x="2488153" y="4016868"/>
                  <a:pt x="2488496" y="4021394"/>
                </a:cubicBezTo>
                <a:cubicBezTo>
                  <a:pt x="2488839" y="4025578"/>
                  <a:pt x="2474574" y="4029144"/>
                  <a:pt x="2457155" y="4028595"/>
                </a:cubicBezTo>
                <a:cubicBezTo>
                  <a:pt x="2438227" y="4028115"/>
                  <a:pt x="2422110" y="4023383"/>
                  <a:pt x="2421013" y="4018788"/>
                </a:cubicBezTo>
                <a:cubicBezTo>
                  <a:pt x="2419984" y="4014262"/>
                  <a:pt x="2435003" y="4011587"/>
                  <a:pt x="2453657" y="4012342"/>
                </a:cubicBezTo>
                <a:close/>
                <a:moveTo>
                  <a:pt x="812549" y="4011381"/>
                </a:moveTo>
                <a:cubicBezTo>
                  <a:pt x="813715" y="4012136"/>
                  <a:pt x="802259" y="4018102"/>
                  <a:pt x="787034" y="4025509"/>
                </a:cubicBezTo>
                <a:cubicBezTo>
                  <a:pt x="772016" y="4032847"/>
                  <a:pt x="757549" y="4038950"/>
                  <a:pt x="755560" y="4038059"/>
                </a:cubicBezTo>
                <a:cubicBezTo>
                  <a:pt x="753429" y="4037099"/>
                  <a:pt x="766047" y="4029075"/>
                  <a:pt x="782581" y="4021737"/>
                </a:cubicBezTo>
                <a:cubicBezTo>
                  <a:pt x="798214" y="4014879"/>
                  <a:pt x="811314" y="4010696"/>
                  <a:pt x="812549" y="4011381"/>
                </a:cubicBezTo>
                <a:close/>
                <a:moveTo>
                  <a:pt x="2116312" y="4010970"/>
                </a:moveTo>
                <a:cubicBezTo>
                  <a:pt x="2135446" y="4012136"/>
                  <a:pt x="2152728" y="4017417"/>
                  <a:pt x="2155334" y="4023589"/>
                </a:cubicBezTo>
                <a:cubicBezTo>
                  <a:pt x="2157872" y="4029624"/>
                  <a:pt x="2144018" y="4034493"/>
                  <a:pt x="2125022" y="4033465"/>
                </a:cubicBezTo>
                <a:cubicBezTo>
                  <a:pt x="2105545" y="4032436"/>
                  <a:pt x="2088606" y="4026126"/>
                  <a:pt x="2086220" y="4019749"/>
                </a:cubicBezTo>
                <a:cubicBezTo>
                  <a:pt x="2083817" y="4013371"/>
                  <a:pt x="2097247" y="4009804"/>
                  <a:pt x="2116312" y="4010970"/>
                </a:cubicBezTo>
                <a:close/>
                <a:moveTo>
                  <a:pt x="3029531" y="4009564"/>
                </a:moveTo>
                <a:cubicBezTo>
                  <a:pt x="3036261" y="4010661"/>
                  <a:pt x="3040873" y="4012822"/>
                  <a:pt x="3041936" y="4015908"/>
                </a:cubicBezTo>
                <a:cubicBezTo>
                  <a:pt x="3044062" y="4022012"/>
                  <a:pt x="3031168" y="4029144"/>
                  <a:pt x="3012446" y="4031476"/>
                </a:cubicBezTo>
                <a:cubicBezTo>
                  <a:pt x="2993175" y="4033945"/>
                  <a:pt x="2974316" y="4030104"/>
                  <a:pt x="2972807" y="4024001"/>
                </a:cubicBezTo>
                <a:cubicBezTo>
                  <a:pt x="2971435" y="4018171"/>
                  <a:pt x="2985769" y="4011862"/>
                  <a:pt x="3004422" y="4009599"/>
                </a:cubicBezTo>
                <a:cubicBezTo>
                  <a:pt x="3013955" y="4008433"/>
                  <a:pt x="3022802" y="4008467"/>
                  <a:pt x="3029531" y="4009564"/>
                </a:cubicBezTo>
                <a:close/>
                <a:moveTo>
                  <a:pt x="3211123" y="4008501"/>
                </a:moveTo>
                <a:cubicBezTo>
                  <a:pt x="3229982" y="4006101"/>
                  <a:pt x="3248910" y="4010490"/>
                  <a:pt x="3251516" y="4018446"/>
                </a:cubicBezTo>
                <a:cubicBezTo>
                  <a:pt x="3254054" y="4026332"/>
                  <a:pt x="3239720" y="4034562"/>
                  <a:pt x="3220107" y="4036276"/>
                </a:cubicBezTo>
                <a:cubicBezTo>
                  <a:pt x="3200287" y="4037991"/>
                  <a:pt x="3183005" y="4033327"/>
                  <a:pt x="3181222" y="4025441"/>
                </a:cubicBezTo>
                <a:cubicBezTo>
                  <a:pt x="3179576" y="4017965"/>
                  <a:pt x="3192537" y="4010833"/>
                  <a:pt x="3211123" y="4008501"/>
                </a:cubicBezTo>
                <a:close/>
                <a:moveTo>
                  <a:pt x="1045549" y="4008261"/>
                </a:moveTo>
                <a:cubicBezTo>
                  <a:pt x="1051864" y="4008587"/>
                  <a:pt x="1056181" y="4010250"/>
                  <a:pt x="1057176" y="4013233"/>
                </a:cubicBezTo>
                <a:cubicBezTo>
                  <a:pt x="1059304" y="4019406"/>
                  <a:pt x="1045313" y="4029487"/>
                  <a:pt x="1026519" y="4034836"/>
                </a:cubicBezTo>
                <a:cubicBezTo>
                  <a:pt x="1008966" y="4039842"/>
                  <a:pt x="993121" y="4038402"/>
                  <a:pt x="991203" y="4032162"/>
                </a:cubicBezTo>
                <a:cubicBezTo>
                  <a:pt x="989147" y="4025509"/>
                  <a:pt x="1003067" y="4016320"/>
                  <a:pt x="1021991" y="4011313"/>
                </a:cubicBezTo>
                <a:cubicBezTo>
                  <a:pt x="1030943" y="4008947"/>
                  <a:pt x="1039242" y="4007935"/>
                  <a:pt x="1045549" y="4008261"/>
                </a:cubicBezTo>
                <a:close/>
                <a:moveTo>
                  <a:pt x="974489" y="4007927"/>
                </a:moveTo>
                <a:cubicBezTo>
                  <a:pt x="980282" y="4008073"/>
                  <a:pt x="983794" y="4009461"/>
                  <a:pt x="983587" y="4012136"/>
                </a:cubicBezTo>
                <a:cubicBezTo>
                  <a:pt x="983177" y="4017622"/>
                  <a:pt x="968568" y="4026400"/>
                  <a:pt x="950599" y="4031544"/>
                </a:cubicBezTo>
                <a:cubicBezTo>
                  <a:pt x="932426" y="4036756"/>
                  <a:pt x="918919" y="4035796"/>
                  <a:pt x="918987" y="4029898"/>
                </a:cubicBezTo>
                <a:cubicBezTo>
                  <a:pt x="919120" y="4024206"/>
                  <a:pt x="934419" y="4015702"/>
                  <a:pt x="951696" y="4011176"/>
                </a:cubicBezTo>
                <a:cubicBezTo>
                  <a:pt x="960613" y="4008878"/>
                  <a:pt x="968689" y="4007781"/>
                  <a:pt x="974489" y="4007927"/>
                </a:cubicBezTo>
                <a:close/>
                <a:moveTo>
                  <a:pt x="2747505" y="4007756"/>
                </a:moveTo>
                <a:cubicBezTo>
                  <a:pt x="2754157" y="4008399"/>
                  <a:pt x="2758666" y="4009771"/>
                  <a:pt x="2759386" y="4011794"/>
                </a:cubicBezTo>
                <a:cubicBezTo>
                  <a:pt x="2760758" y="4015566"/>
                  <a:pt x="2747865" y="4020366"/>
                  <a:pt x="2730377" y="4022218"/>
                </a:cubicBezTo>
                <a:cubicBezTo>
                  <a:pt x="2712203" y="4024138"/>
                  <a:pt x="2694647" y="4021944"/>
                  <a:pt x="2692589" y="4018035"/>
                </a:cubicBezTo>
                <a:cubicBezTo>
                  <a:pt x="2690532" y="4014057"/>
                  <a:pt x="2704179" y="4009874"/>
                  <a:pt x="2722764" y="4008090"/>
                </a:cubicBezTo>
                <a:cubicBezTo>
                  <a:pt x="2732057" y="4007198"/>
                  <a:pt x="2740852" y="4007113"/>
                  <a:pt x="2747505" y="4007756"/>
                </a:cubicBezTo>
                <a:close/>
                <a:moveTo>
                  <a:pt x="5491545" y="4006718"/>
                </a:moveTo>
                <a:cubicBezTo>
                  <a:pt x="5510404" y="4001781"/>
                  <a:pt x="5527961" y="4019612"/>
                  <a:pt x="5529881" y="4045809"/>
                </a:cubicBezTo>
                <a:cubicBezTo>
                  <a:pt x="5531801" y="4072487"/>
                  <a:pt x="5518085" y="4098067"/>
                  <a:pt x="5498814" y="4103553"/>
                </a:cubicBezTo>
                <a:cubicBezTo>
                  <a:pt x="5479543" y="4109040"/>
                  <a:pt x="5462810" y="4091758"/>
                  <a:pt x="5460752" y="4064394"/>
                </a:cubicBezTo>
                <a:cubicBezTo>
                  <a:pt x="5458695" y="4037374"/>
                  <a:pt x="5472411" y="4011725"/>
                  <a:pt x="5491545" y="4006718"/>
                </a:cubicBezTo>
                <a:close/>
                <a:moveTo>
                  <a:pt x="2315331" y="4006513"/>
                </a:moveTo>
                <a:cubicBezTo>
                  <a:pt x="2333985" y="4007473"/>
                  <a:pt x="2350924" y="4011725"/>
                  <a:pt x="2352501" y="4016457"/>
                </a:cubicBezTo>
                <a:cubicBezTo>
                  <a:pt x="2354079" y="4021120"/>
                  <a:pt x="2339265" y="4024823"/>
                  <a:pt x="2320817" y="4023658"/>
                </a:cubicBezTo>
                <a:cubicBezTo>
                  <a:pt x="2302918" y="4022560"/>
                  <a:pt x="2287213" y="4017691"/>
                  <a:pt x="2285156" y="4013096"/>
                </a:cubicBezTo>
                <a:cubicBezTo>
                  <a:pt x="2282961" y="4008227"/>
                  <a:pt x="2296540" y="4005552"/>
                  <a:pt x="2315331" y="4006513"/>
                </a:cubicBezTo>
                <a:close/>
                <a:moveTo>
                  <a:pt x="1303651" y="4005141"/>
                </a:moveTo>
                <a:cubicBezTo>
                  <a:pt x="1322440" y="4002809"/>
                  <a:pt x="1339307" y="4007473"/>
                  <a:pt x="1340611" y="4016046"/>
                </a:cubicBezTo>
                <a:cubicBezTo>
                  <a:pt x="1341847" y="4024755"/>
                  <a:pt x="1328269" y="4043683"/>
                  <a:pt x="1309135" y="4047318"/>
                </a:cubicBezTo>
                <a:cubicBezTo>
                  <a:pt x="1290070" y="4050953"/>
                  <a:pt x="1273198" y="4034219"/>
                  <a:pt x="1271827" y="4025098"/>
                </a:cubicBezTo>
                <a:cubicBezTo>
                  <a:pt x="1270457" y="4016114"/>
                  <a:pt x="1284652" y="4007541"/>
                  <a:pt x="1303651" y="4005141"/>
                </a:cubicBezTo>
                <a:close/>
                <a:moveTo>
                  <a:pt x="800821" y="4005004"/>
                </a:moveTo>
                <a:cubicBezTo>
                  <a:pt x="802743" y="4005827"/>
                  <a:pt x="791014" y="4010970"/>
                  <a:pt x="775516" y="4017074"/>
                </a:cubicBezTo>
                <a:cubicBezTo>
                  <a:pt x="760906" y="4022698"/>
                  <a:pt x="747741" y="4026881"/>
                  <a:pt x="746028" y="4025578"/>
                </a:cubicBezTo>
                <a:cubicBezTo>
                  <a:pt x="744104" y="4024138"/>
                  <a:pt x="755486" y="4017828"/>
                  <a:pt x="771193" y="4012273"/>
                </a:cubicBezTo>
                <a:cubicBezTo>
                  <a:pt x="785666" y="4007199"/>
                  <a:pt x="799037" y="4004250"/>
                  <a:pt x="800821" y="4005004"/>
                </a:cubicBezTo>
                <a:close/>
                <a:moveTo>
                  <a:pt x="1981018" y="4001506"/>
                </a:moveTo>
                <a:cubicBezTo>
                  <a:pt x="2000080" y="4002741"/>
                  <a:pt x="2017228" y="4008432"/>
                  <a:pt x="2019214" y="4014810"/>
                </a:cubicBezTo>
                <a:cubicBezTo>
                  <a:pt x="2021137" y="4021189"/>
                  <a:pt x="2007076" y="4026058"/>
                  <a:pt x="1987872" y="4024960"/>
                </a:cubicBezTo>
                <a:cubicBezTo>
                  <a:pt x="1968465" y="4023794"/>
                  <a:pt x="1951801" y="4017142"/>
                  <a:pt x="1949879" y="4010490"/>
                </a:cubicBezTo>
                <a:cubicBezTo>
                  <a:pt x="1947958" y="4003906"/>
                  <a:pt x="1961809" y="4000271"/>
                  <a:pt x="1981018" y="4001506"/>
                </a:cubicBezTo>
                <a:close/>
                <a:moveTo>
                  <a:pt x="2513184" y="4000615"/>
                </a:moveTo>
                <a:cubicBezTo>
                  <a:pt x="2532523" y="4000889"/>
                  <a:pt x="2548983" y="4003564"/>
                  <a:pt x="2550080" y="4007267"/>
                </a:cubicBezTo>
                <a:cubicBezTo>
                  <a:pt x="2551177" y="4010696"/>
                  <a:pt x="2537735" y="4013713"/>
                  <a:pt x="2519905" y="4013507"/>
                </a:cubicBezTo>
                <a:cubicBezTo>
                  <a:pt x="2501045" y="4013371"/>
                  <a:pt x="2483832" y="4009599"/>
                  <a:pt x="2482803" y="4005964"/>
                </a:cubicBezTo>
                <a:cubicBezTo>
                  <a:pt x="2481843" y="4002466"/>
                  <a:pt x="2495147" y="4000340"/>
                  <a:pt x="2513184" y="4000615"/>
                </a:cubicBezTo>
                <a:close/>
                <a:moveTo>
                  <a:pt x="2648082" y="4000203"/>
                </a:moveTo>
                <a:cubicBezTo>
                  <a:pt x="2667421" y="3999655"/>
                  <a:pt x="2684017" y="4001506"/>
                  <a:pt x="2685663" y="4004867"/>
                </a:cubicBezTo>
                <a:cubicBezTo>
                  <a:pt x="2687241" y="4008090"/>
                  <a:pt x="2674142" y="4011588"/>
                  <a:pt x="2656517" y="4012273"/>
                </a:cubicBezTo>
                <a:cubicBezTo>
                  <a:pt x="2637726" y="4012960"/>
                  <a:pt x="2620307" y="4010148"/>
                  <a:pt x="2618729" y="4006719"/>
                </a:cubicBezTo>
                <a:cubicBezTo>
                  <a:pt x="2617221" y="4003427"/>
                  <a:pt x="2630182" y="4000752"/>
                  <a:pt x="2648082" y="4000203"/>
                </a:cubicBezTo>
                <a:close/>
                <a:moveTo>
                  <a:pt x="2955680" y="3999448"/>
                </a:moveTo>
                <a:cubicBezTo>
                  <a:pt x="2962589" y="4000151"/>
                  <a:pt x="2967424" y="4001780"/>
                  <a:pt x="2968556" y="4004249"/>
                </a:cubicBezTo>
                <a:cubicBezTo>
                  <a:pt x="2970750" y="4009119"/>
                  <a:pt x="2956966" y="4015497"/>
                  <a:pt x="2938106" y="4017828"/>
                </a:cubicBezTo>
                <a:cubicBezTo>
                  <a:pt x="2918835" y="4020229"/>
                  <a:pt x="2902307" y="4017828"/>
                  <a:pt x="2900113" y="4012959"/>
                </a:cubicBezTo>
                <a:cubicBezTo>
                  <a:pt x="2897987" y="4008090"/>
                  <a:pt x="2911429" y="4002672"/>
                  <a:pt x="2930357" y="4000203"/>
                </a:cubicBezTo>
                <a:cubicBezTo>
                  <a:pt x="2939786" y="3998968"/>
                  <a:pt x="2948770" y="3998745"/>
                  <a:pt x="2955680" y="3999448"/>
                </a:cubicBezTo>
                <a:close/>
                <a:moveTo>
                  <a:pt x="2179063" y="3997941"/>
                </a:moveTo>
                <a:cubicBezTo>
                  <a:pt x="2197785" y="3999175"/>
                  <a:pt x="2214724" y="4003838"/>
                  <a:pt x="2216302" y="4008708"/>
                </a:cubicBezTo>
                <a:cubicBezTo>
                  <a:pt x="2217879" y="4013577"/>
                  <a:pt x="2203066" y="4017143"/>
                  <a:pt x="2184618" y="4015703"/>
                </a:cubicBezTo>
                <a:cubicBezTo>
                  <a:pt x="2166650" y="4014331"/>
                  <a:pt x="2151013" y="4009051"/>
                  <a:pt x="2148887" y="4004319"/>
                </a:cubicBezTo>
                <a:cubicBezTo>
                  <a:pt x="2146624" y="3999244"/>
                  <a:pt x="2160203" y="3996706"/>
                  <a:pt x="2179063" y="3997941"/>
                </a:cubicBezTo>
                <a:close/>
                <a:moveTo>
                  <a:pt x="5928199" y="3997283"/>
                </a:moveTo>
                <a:cubicBezTo>
                  <a:pt x="5941803" y="3996046"/>
                  <a:pt x="5953055" y="4005639"/>
                  <a:pt x="5955009" y="4022561"/>
                </a:cubicBezTo>
                <a:cubicBezTo>
                  <a:pt x="5957615" y="4045398"/>
                  <a:pt x="5943419" y="4074064"/>
                  <a:pt x="5923462" y="4085997"/>
                </a:cubicBezTo>
                <a:cubicBezTo>
                  <a:pt x="5904466" y="4097450"/>
                  <a:pt x="5887458" y="4089221"/>
                  <a:pt x="5884371" y="4067001"/>
                </a:cubicBezTo>
                <a:cubicBezTo>
                  <a:pt x="5881148" y="4043478"/>
                  <a:pt x="5894453" y="4014400"/>
                  <a:pt x="5914067" y="4002261"/>
                </a:cubicBezTo>
                <a:cubicBezTo>
                  <a:pt x="5918868" y="3999312"/>
                  <a:pt x="5923664" y="3997696"/>
                  <a:pt x="5928199" y="3997283"/>
                </a:cubicBezTo>
                <a:close/>
                <a:moveTo>
                  <a:pt x="705871" y="3996774"/>
                </a:moveTo>
                <a:cubicBezTo>
                  <a:pt x="710827" y="3996671"/>
                  <a:pt x="714202" y="3997426"/>
                  <a:pt x="715024" y="3998969"/>
                </a:cubicBezTo>
                <a:cubicBezTo>
                  <a:pt x="716808" y="4002261"/>
                  <a:pt x="705834" y="4008227"/>
                  <a:pt x="691024" y="4012685"/>
                </a:cubicBezTo>
                <a:cubicBezTo>
                  <a:pt x="677513" y="4016800"/>
                  <a:pt x="664622" y="4017897"/>
                  <a:pt x="662907" y="4014536"/>
                </a:cubicBezTo>
                <a:cubicBezTo>
                  <a:pt x="661055" y="4010902"/>
                  <a:pt x="672507" y="4003632"/>
                  <a:pt x="687251" y="3999723"/>
                </a:cubicBezTo>
                <a:cubicBezTo>
                  <a:pt x="694385" y="3997837"/>
                  <a:pt x="700918" y="3996877"/>
                  <a:pt x="705871" y="3996774"/>
                </a:cubicBezTo>
                <a:close/>
                <a:moveTo>
                  <a:pt x="2377121" y="3996363"/>
                </a:moveTo>
                <a:cubicBezTo>
                  <a:pt x="2396529" y="3997186"/>
                  <a:pt x="2412988" y="4000478"/>
                  <a:pt x="2414223" y="4004249"/>
                </a:cubicBezTo>
                <a:cubicBezTo>
                  <a:pt x="2415389" y="4007816"/>
                  <a:pt x="2401947" y="4010490"/>
                  <a:pt x="2384185" y="4009804"/>
                </a:cubicBezTo>
                <a:cubicBezTo>
                  <a:pt x="2365325" y="4009050"/>
                  <a:pt x="2348043" y="4004730"/>
                  <a:pt x="2346877" y="4001026"/>
                </a:cubicBezTo>
                <a:cubicBezTo>
                  <a:pt x="2345780" y="3997460"/>
                  <a:pt x="2359084" y="3995608"/>
                  <a:pt x="2377121" y="3996363"/>
                </a:cubicBezTo>
                <a:close/>
                <a:moveTo>
                  <a:pt x="4412851" y="3995952"/>
                </a:moveTo>
                <a:cubicBezTo>
                  <a:pt x="4431642" y="3999518"/>
                  <a:pt x="4449061" y="4017966"/>
                  <a:pt x="4451255" y="4036620"/>
                </a:cubicBezTo>
                <a:cubicBezTo>
                  <a:pt x="4453450" y="4055411"/>
                  <a:pt x="4439803" y="4066932"/>
                  <a:pt x="4420737" y="4062337"/>
                </a:cubicBezTo>
                <a:cubicBezTo>
                  <a:pt x="4401466" y="4057742"/>
                  <a:pt x="4384733" y="4039980"/>
                  <a:pt x="4382538" y="4021806"/>
                </a:cubicBezTo>
                <a:cubicBezTo>
                  <a:pt x="4380412" y="4003838"/>
                  <a:pt x="4393923" y="3992317"/>
                  <a:pt x="4412851" y="3995952"/>
                </a:cubicBezTo>
                <a:close/>
                <a:moveTo>
                  <a:pt x="897039" y="3995403"/>
                </a:moveTo>
                <a:cubicBezTo>
                  <a:pt x="898137" y="3997049"/>
                  <a:pt x="885105" y="4003358"/>
                  <a:pt x="868785" y="4010559"/>
                </a:cubicBezTo>
                <a:cubicBezTo>
                  <a:pt x="852256" y="4017828"/>
                  <a:pt x="837993" y="4022904"/>
                  <a:pt x="836895" y="4020914"/>
                </a:cubicBezTo>
                <a:cubicBezTo>
                  <a:pt x="835795" y="4018926"/>
                  <a:pt x="848550" y="4010765"/>
                  <a:pt x="864943" y="4003975"/>
                </a:cubicBezTo>
                <a:cubicBezTo>
                  <a:pt x="881471" y="3997117"/>
                  <a:pt x="895940" y="3993688"/>
                  <a:pt x="897039" y="3995403"/>
                </a:cubicBezTo>
                <a:close/>
                <a:moveTo>
                  <a:pt x="3348968" y="3995128"/>
                </a:moveTo>
                <a:cubicBezTo>
                  <a:pt x="3368514" y="3993963"/>
                  <a:pt x="3385796" y="4000135"/>
                  <a:pt x="3386482" y="4008844"/>
                </a:cubicBezTo>
                <a:cubicBezTo>
                  <a:pt x="3387236" y="4017691"/>
                  <a:pt x="3371463" y="4025784"/>
                  <a:pt x="3351574" y="4026333"/>
                </a:cubicBezTo>
                <a:cubicBezTo>
                  <a:pt x="3331549" y="4026950"/>
                  <a:pt x="3315981" y="4020366"/>
                  <a:pt x="3315707" y="4011588"/>
                </a:cubicBezTo>
                <a:cubicBezTo>
                  <a:pt x="3315501" y="4003701"/>
                  <a:pt x="3330795" y="3996295"/>
                  <a:pt x="3348968" y="3995128"/>
                </a:cubicBezTo>
                <a:close/>
                <a:moveTo>
                  <a:pt x="633117" y="3995085"/>
                </a:moveTo>
                <a:cubicBezTo>
                  <a:pt x="638150" y="3995471"/>
                  <a:pt x="641578" y="3996842"/>
                  <a:pt x="642196" y="3999037"/>
                </a:cubicBezTo>
                <a:cubicBezTo>
                  <a:pt x="643431" y="4003426"/>
                  <a:pt x="633074" y="4010078"/>
                  <a:pt x="619218" y="4014331"/>
                </a:cubicBezTo>
                <a:cubicBezTo>
                  <a:pt x="604956" y="4018651"/>
                  <a:pt x="592681" y="4018651"/>
                  <a:pt x="590553" y="4013850"/>
                </a:cubicBezTo>
                <a:cubicBezTo>
                  <a:pt x="588360" y="4008707"/>
                  <a:pt x="599194" y="4000889"/>
                  <a:pt x="614421" y="3997048"/>
                </a:cubicBezTo>
                <a:cubicBezTo>
                  <a:pt x="621450" y="3995299"/>
                  <a:pt x="628087" y="3994699"/>
                  <a:pt x="633117" y="3995085"/>
                </a:cubicBezTo>
                <a:close/>
                <a:moveTo>
                  <a:pt x="3887253" y="3994717"/>
                </a:moveTo>
                <a:cubicBezTo>
                  <a:pt x="3906455" y="3997392"/>
                  <a:pt x="3925109" y="4011176"/>
                  <a:pt x="3927167" y="4024138"/>
                </a:cubicBezTo>
                <a:cubicBezTo>
                  <a:pt x="3929155" y="4037305"/>
                  <a:pt x="3914548" y="4044712"/>
                  <a:pt x="3894591" y="4040803"/>
                </a:cubicBezTo>
                <a:cubicBezTo>
                  <a:pt x="3874497" y="4036825"/>
                  <a:pt x="3857558" y="4023932"/>
                  <a:pt x="3856186" y="4011245"/>
                </a:cubicBezTo>
                <a:cubicBezTo>
                  <a:pt x="3854883" y="3999586"/>
                  <a:pt x="3868874" y="3992180"/>
                  <a:pt x="3887253" y="3994717"/>
                </a:cubicBezTo>
                <a:close/>
                <a:moveTo>
                  <a:pt x="1843788" y="3993071"/>
                </a:moveTo>
                <a:cubicBezTo>
                  <a:pt x="1862922" y="3993894"/>
                  <a:pt x="1880202" y="3999312"/>
                  <a:pt x="1882948" y="4006033"/>
                </a:cubicBezTo>
                <a:cubicBezTo>
                  <a:pt x="1885552" y="4012685"/>
                  <a:pt x="1871768" y="4018308"/>
                  <a:pt x="1852839" y="4017691"/>
                </a:cubicBezTo>
                <a:cubicBezTo>
                  <a:pt x="1833364" y="4017074"/>
                  <a:pt x="1816420" y="4010559"/>
                  <a:pt x="1813888" y="4003564"/>
                </a:cubicBezTo>
                <a:cubicBezTo>
                  <a:pt x="1811349" y="3996637"/>
                  <a:pt x="1824724" y="3992248"/>
                  <a:pt x="1843788" y="3993071"/>
                </a:cubicBezTo>
                <a:close/>
                <a:moveTo>
                  <a:pt x="3140691" y="3992797"/>
                </a:moveTo>
                <a:cubicBezTo>
                  <a:pt x="3159688" y="3990740"/>
                  <a:pt x="3175256" y="3994031"/>
                  <a:pt x="3176627" y="4000752"/>
                </a:cubicBezTo>
                <a:cubicBezTo>
                  <a:pt x="3177999" y="4007404"/>
                  <a:pt x="3164008" y="4014743"/>
                  <a:pt x="3145286" y="4016663"/>
                </a:cubicBezTo>
                <a:cubicBezTo>
                  <a:pt x="3126907" y="4018583"/>
                  <a:pt x="3109419" y="4014605"/>
                  <a:pt x="3107430" y="4008502"/>
                </a:cubicBezTo>
                <a:cubicBezTo>
                  <a:pt x="3105373" y="4002055"/>
                  <a:pt x="3120940" y="3994923"/>
                  <a:pt x="3140691" y="3992797"/>
                </a:cubicBezTo>
                <a:close/>
                <a:moveTo>
                  <a:pt x="2881064" y="3992548"/>
                </a:moveTo>
                <a:cubicBezTo>
                  <a:pt x="2887990" y="3993002"/>
                  <a:pt x="2892911" y="3994271"/>
                  <a:pt x="2894008" y="3996294"/>
                </a:cubicBezTo>
                <a:cubicBezTo>
                  <a:pt x="2896203" y="4000409"/>
                  <a:pt x="2882693" y="4006032"/>
                  <a:pt x="2864108" y="4008227"/>
                </a:cubicBezTo>
                <a:cubicBezTo>
                  <a:pt x="2846551" y="4010284"/>
                  <a:pt x="2830366" y="4008639"/>
                  <a:pt x="2827760" y="4004935"/>
                </a:cubicBezTo>
                <a:cubicBezTo>
                  <a:pt x="2824948" y="4000889"/>
                  <a:pt x="2837430" y="3996157"/>
                  <a:pt x="2856084" y="3993688"/>
                </a:cubicBezTo>
                <a:cubicBezTo>
                  <a:pt x="2865205" y="3992453"/>
                  <a:pt x="2874137" y="3992093"/>
                  <a:pt x="2881064" y="3992548"/>
                </a:cubicBezTo>
                <a:close/>
                <a:moveTo>
                  <a:pt x="779231" y="3992188"/>
                </a:moveTo>
                <a:cubicBezTo>
                  <a:pt x="784687" y="3991664"/>
                  <a:pt x="788474" y="3991870"/>
                  <a:pt x="789026" y="3992865"/>
                </a:cubicBezTo>
                <a:cubicBezTo>
                  <a:pt x="790058" y="3994854"/>
                  <a:pt x="778396" y="3999517"/>
                  <a:pt x="763305" y="4003975"/>
                </a:cubicBezTo>
                <a:cubicBezTo>
                  <a:pt x="749042" y="4008158"/>
                  <a:pt x="737245" y="4010147"/>
                  <a:pt x="735600" y="4007952"/>
                </a:cubicBezTo>
                <a:cubicBezTo>
                  <a:pt x="733887" y="4005621"/>
                  <a:pt x="744722" y="3999791"/>
                  <a:pt x="759463" y="3995883"/>
                </a:cubicBezTo>
                <a:cubicBezTo>
                  <a:pt x="766667" y="3993962"/>
                  <a:pt x="773782" y="3992710"/>
                  <a:pt x="779231" y="3992188"/>
                </a:cubicBezTo>
                <a:close/>
                <a:moveTo>
                  <a:pt x="1437929" y="3991700"/>
                </a:moveTo>
                <a:cubicBezTo>
                  <a:pt x="1456790" y="3990465"/>
                  <a:pt x="1473866" y="3995403"/>
                  <a:pt x="1475649" y="4003290"/>
                </a:cubicBezTo>
                <a:cubicBezTo>
                  <a:pt x="1477431" y="4011245"/>
                  <a:pt x="1463577" y="4022012"/>
                  <a:pt x="1444515" y="4024206"/>
                </a:cubicBezTo>
                <a:cubicBezTo>
                  <a:pt x="1425240" y="4026470"/>
                  <a:pt x="1408575" y="4016663"/>
                  <a:pt x="1406796" y="4008228"/>
                </a:cubicBezTo>
                <a:cubicBezTo>
                  <a:pt x="1404943" y="3999998"/>
                  <a:pt x="1418868" y="3992934"/>
                  <a:pt x="1437929" y="3991700"/>
                </a:cubicBezTo>
                <a:close/>
                <a:moveTo>
                  <a:pt x="333998" y="3991151"/>
                </a:moveTo>
                <a:cubicBezTo>
                  <a:pt x="347093" y="3989437"/>
                  <a:pt x="358069" y="3994580"/>
                  <a:pt x="358958" y="4002810"/>
                </a:cubicBezTo>
                <a:cubicBezTo>
                  <a:pt x="359782" y="4010902"/>
                  <a:pt x="350116" y="4019406"/>
                  <a:pt x="337153" y="4022080"/>
                </a:cubicBezTo>
                <a:cubicBezTo>
                  <a:pt x="323162" y="4025030"/>
                  <a:pt x="309996" y="4019818"/>
                  <a:pt x="309239" y="4010971"/>
                </a:cubicBezTo>
                <a:cubicBezTo>
                  <a:pt x="308414" y="4001918"/>
                  <a:pt x="319523" y="3992934"/>
                  <a:pt x="333998" y="3991151"/>
                </a:cubicBezTo>
                <a:close/>
                <a:moveTo>
                  <a:pt x="2574632" y="3990053"/>
                </a:moveTo>
                <a:cubicBezTo>
                  <a:pt x="2591846" y="3989916"/>
                  <a:pt x="2609059" y="3991974"/>
                  <a:pt x="2611322" y="3994786"/>
                </a:cubicBezTo>
                <a:cubicBezTo>
                  <a:pt x="2613586" y="3997666"/>
                  <a:pt x="2600624" y="4000478"/>
                  <a:pt x="2582725" y="4000615"/>
                </a:cubicBezTo>
                <a:cubicBezTo>
                  <a:pt x="2564345" y="4000752"/>
                  <a:pt x="2548435" y="3998283"/>
                  <a:pt x="2546309" y="3995266"/>
                </a:cubicBezTo>
                <a:cubicBezTo>
                  <a:pt x="2544183" y="3992317"/>
                  <a:pt x="2556733" y="3990122"/>
                  <a:pt x="2574632" y="3990053"/>
                </a:cubicBezTo>
                <a:close/>
                <a:moveTo>
                  <a:pt x="1251931" y="3989462"/>
                </a:moveTo>
                <a:cubicBezTo>
                  <a:pt x="1258950" y="3990568"/>
                  <a:pt x="1264010" y="3992934"/>
                  <a:pt x="1265244" y="3996363"/>
                </a:cubicBezTo>
                <a:cubicBezTo>
                  <a:pt x="1267712" y="4003358"/>
                  <a:pt x="1254545" y="4012411"/>
                  <a:pt x="1236030" y="4015840"/>
                </a:cubicBezTo>
                <a:cubicBezTo>
                  <a:pt x="1218544" y="4019063"/>
                  <a:pt x="1202150" y="4015771"/>
                  <a:pt x="1199201" y="4008913"/>
                </a:cubicBezTo>
                <a:cubicBezTo>
                  <a:pt x="1196051" y="4001506"/>
                  <a:pt x="1208255" y="3993551"/>
                  <a:pt x="1226842" y="3990122"/>
                </a:cubicBezTo>
                <a:cubicBezTo>
                  <a:pt x="1235928" y="3988510"/>
                  <a:pt x="1244911" y="3988356"/>
                  <a:pt x="1251931" y="3989462"/>
                </a:cubicBezTo>
                <a:close/>
                <a:moveTo>
                  <a:pt x="2241745" y="3988751"/>
                </a:moveTo>
                <a:cubicBezTo>
                  <a:pt x="2260947" y="3989985"/>
                  <a:pt x="2277475" y="3993826"/>
                  <a:pt x="2278161" y="3997598"/>
                </a:cubicBezTo>
                <a:cubicBezTo>
                  <a:pt x="2278846" y="4001232"/>
                  <a:pt x="2265130" y="4003564"/>
                  <a:pt x="2247162" y="4002398"/>
                </a:cubicBezTo>
                <a:cubicBezTo>
                  <a:pt x="2229332" y="4001232"/>
                  <a:pt x="2213078" y="3996912"/>
                  <a:pt x="2210815" y="3993209"/>
                </a:cubicBezTo>
                <a:cubicBezTo>
                  <a:pt x="2208415" y="3989299"/>
                  <a:pt x="2222542" y="3987516"/>
                  <a:pt x="2241745" y="3988751"/>
                </a:cubicBezTo>
                <a:close/>
                <a:moveTo>
                  <a:pt x="885516" y="3988751"/>
                </a:moveTo>
                <a:cubicBezTo>
                  <a:pt x="886335" y="3989231"/>
                  <a:pt x="873036" y="3994169"/>
                  <a:pt x="856095" y="4000752"/>
                </a:cubicBezTo>
                <a:cubicBezTo>
                  <a:pt x="839980" y="4006993"/>
                  <a:pt x="827635" y="4011588"/>
                  <a:pt x="826812" y="4010559"/>
                </a:cubicBezTo>
                <a:cubicBezTo>
                  <a:pt x="825985" y="4009599"/>
                  <a:pt x="837786" y="4003632"/>
                  <a:pt x="853149" y="3998009"/>
                </a:cubicBezTo>
                <a:cubicBezTo>
                  <a:pt x="869335" y="3992180"/>
                  <a:pt x="884697" y="3988202"/>
                  <a:pt x="885516" y="3988751"/>
                </a:cubicBezTo>
                <a:close/>
                <a:moveTo>
                  <a:pt x="2808927" y="3988099"/>
                </a:moveTo>
                <a:cubicBezTo>
                  <a:pt x="2815588" y="3988425"/>
                  <a:pt x="2820011" y="3989471"/>
                  <a:pt x="2820697" y="3991220"/>
                </a:cubicBezTo>
                <a:cubicBezTo>
                  <a:pt x="2821932" y="3994512"/>
                  <a:pt x="2808627" y="3999106"/>
                  <a:pt x="2791071" y="4001095"/>
                </a:cubicBezTo>
                <a:cubicBezTo>
                  <a:pt x="2772349" y="4003221"/>
                  <a:pt x="2755204" y="4001781"/>
                  <a:pt x="2753969" y="3998421"/>
                </a:cubicBezTo>
                <a:cubicBezTo>
                  <a:pt x="2752735" y="3995197"/>
                  <a:pt x="2765902" y="3991425"/>
                  <a:pt x="2783733" y="3989300"/>
                </a:cubicBezTo>
                <a:cubicBezTo>
                  <a:pt x="2793368" y="3988168"/>
                  <a:pt x="2802267" y="3987773"/>
                  <a:pt x="2808927" y="3988099"/>
                </a:cubicBezTo>
                <a:close/>
                <a:moveTo>
                  <a:pt x="2042806" y="3987927"/>
                </a:moveTo>
                <a:cubicBezTo>
                  <a:pt x="2061528" y="3989299"/>
                  <a:pt x="2078471" y="3994168"/>
                  <a:pt x="2080047" y="3999175"/>
                </a:cubicBezTo>
                <a:cubicBezTo>
                  <a:pt x="2081623" y="4004181"/>
                  <a:pt x="2066808" y="4007816"/>
                  <a:pt x="2048361" y="4006307"/>
                </a:cubicBezTo>
                <a:cubicBezTo>
                  <a:pt x="2030392" y="4004867"/>
                  <a:pt x="2014758" y="3999380"/>
                  <a:pt x="2012633" y="3994443"/>
                </a:cubicBezTo>
                <a:cubicBezTo>
                  <a:pt x="2010438" y="3989230"/>
                  <a:pt x="2024017" y="3986556"/>
                  <a:pt x="2042806" y="3987927"/>
                </a:cubicBezTo>
                <a:close/>
                <a:moveTo>
                  <a:pt x="2441038" y="3987722"/>
                </a:moveTo>
                <a:cubicBezTo>
                  <a:pt x="2458801" y="3988408"/>
                  <a:pt x="2474780" y="3991151"/>
                  <a:pt x="2475740" y="3994031"/>
                </a:cubicBezTo>
                <a:cubicBezTo>
                  <a:pt x="2476769" y="3996980"/>
                  <a:pt x="2462641" y="3999175"/>
                  <a:pt x="2444536" y="3998489"/>
                </a:cubicBezTo>
                <a:cubicBezTo>
                  <a:pt x="2426019" y="3997803"/>
                  <a:pt x="2411206" y="3994580"/>
                  <a:pt x="2410177" y="3991563"/>
                </a:cubicBezTo>
                <a:cubicBezTo>
                  <a:pt x="2409217" y="3988614"/>
                  <a:pt x="2423276" y="3987036"/>
                  <a:pt x="2441038" y="3987722"/>
                </a:cubicBezTo>
                <a:close/>
                <a:moveTo>
                  <a:pt x="1707724" y="3987516"/>
                </a:moveTo>
                <a:cubicBezTo>
                  <a:pt x="1726790" y="3987790"/>
                  <a:pt x="1744140" y="3993071"/>
                  <a:pt x="1746882" y="4000135"/>
                </a:cubicBezTo>
                <a:cubicBezTo>
                  <a:pt x="1749491" y="4006993"/>
                  <a:pt x="1735774" y="4013371"/>
                  <a:pt x="1716848" y="4013302"/>
                </a:cubicBezTo>
                <a:cubicBezTo>
                  <a:pt x="1697439" y="4013233"/>
                  <a:pt x="1680430" y="4006924"/>
                  <a:pt x="1677890" y="3999586"/>
                </a:cubicBezTo>
                <a:cubicBezTo>
                  <a:pt x="1675359" y="3992248"/>
                  <a:pt x="1688659" y="3987242"/>
                  <a:pt x="1707724" y="3987516"/>
                </a:cubicBezTo>
                <a:close/>
                <a:moveTo>
                  <a:pt x="874136" y="3987379"/>
                </a:moveTo>
                <a:cubicBezTo>
                  <a:pt x="873313" y="3988065"/>
                  <a:pt x="860005" y="3992042"/>
                  <a:pt x="843684" y="3997323"/>
                </a:cubicBezTo>
                <a:cubicBezTo>
                  <a:pt x="828870" y="4002123"/>
                  <a:pt x="816870" y="4005758"/>
                  <a:pt x="816663" y="4004798"/>
                </a:cubicBezTo>
                <a:cubicBezTo>
                  <a:pt x="816457" y="4003769"/>
                  <a:pt x="829080" y="3998557"/>
                  <a:pt x="845466" y="3993894"/>
                </a:cubicBezTo>
                <a:cubicBezTo>
                  <a:pt x="861309" y="3989368"/>
                  <a:pt x="874958" y="3986693"/>
                  <a:pt x="874136" y="3987379"/>
                </a:cubicBezTo>
                <a:close/>
                <a:moveTo>
                  <a:pt x="1574058" y="3986419"/>
                </a:moveTo>
                <a:cubicBezTo>
                  <a:pt x="1592922" y="3986350"/>
                  <a:pt x="1609996" y="3991905"/>
                  <a:pt x="1611229" y="3999243"/>
                </a:cubicBezTo>
                <a:cubicBezTo>
                  <a:pt x="1612466" y="4006649"/>
                  <a:pt x="1598269" y="4013439"/>
                  <a:pt x="1578997" y="4013782"/>
                </a:cubicBezTo>
                <a:cubicBezTo>
                  <a:pt x="1559725" y="4014262"/>
                  <a:pt x="1543406" y="4007610"/>
                  <a:pt x="1542034" y="3999860"/>
                </a:cubicBezTo>
                <a:cubicBezTo>
                  <a:pt x="1540663" y="3992179"/>
                  <a:pt x="1554925" y="3986487"/>
                  <a:pt x="1574058" y="3986419"/>
                </a:cubicBezTo>
                <a:close/>
                <a:moveTo>
                  <a:pt x="4083461" y="3985390"/>
                </a:moveTo>
                <a:cubicBezTo>
                  <a:pt x="4102526" y="3989230"/>
                  <a:pt x="4119054" y="4003701"/>
                  <a:pt x="4121317" y="4018514"/>
                </a:cubicBezTo>
                <a:cubicBezTo>
                  <a:pt x="4123580" y="4033258"/>
                  <a:pt x="4110550" y="4041557"/>
                  <a:pt x="4091759" y="4037374"/>
                </a:cubicBezTo>
                <a:cubicBezTo>
                  <a:pt x="4072282" y="4033053"/>
                  <a:pt x="4053286" y="4016594"/>
                  <a:pt x="4051846" y="4002741"/>
                </a:cubicBezTo>
                <a:cubicBezTo>
                  <a:pt x="4050405" y="3989436"/>
                  <a:pt x="4064601" y="3981618"/>
                  <a:pt x="4083461" y="3985390"/>
                </a:cubicBezTo>
                <a:close/>
                <a:moveTo>
                  <a:pt x="3482288" y="3985253"/>
                </a:moveTo>
                <a:cubicBezTo>
                  <a:pt x="3501490" y="3984293"/>
                  <a:pt x="3519664" y="3991425"/>
                  <a:pt x="3521241" y="4000958"/>
                </a:cubicBezTo>
                <a:cubicBezTo>
                  <a:pt x="3522819" y="4010696"/>
                  <a:pt x="3507868" y="4019131"/>
                  <a:pt x="3487980" y="4019406"/>
                </a:cubicBezTo>
                <a:cubicBezTo>
                  <a:pt x="3467955" y="4019680"/>
                  <a:pt x="3451564" y="4012273"/>
                  <a:pt x="3450535" y="4002741"/>
                </a:cubicBezTo>
                <a:cubicBezTo>
                  <a:pt x="3449644" y="3994100"/>
                  <a:pt x="3464046" y="3986281"/>
                  <a:pt x="3482288" y="3985253"/>
                </a:cubicBezTo>
                <a:close/>
                <a:moveTo>
                  <a:pt x="2733934" y="3985089"/>
                </a:moveTo>
                <a:cubicBezTo>
                  <a:pt x="2740646" y="3985286"/>
                  <a:pt x="2745498" y="3986041"/>
                  <a:pt x="2746630" y="3987378"/>
                </a:cubicBezTo>
                <a:cubicBezTo>
                  <a:pt x="2748893" y="3989984"/>
                  <a:pt x="2736000" y="3993962"/>
                  <a:pt x="2718170" y="3995814"/>
                </a:cubicBezTo>
                <a:cubicBezTo>
                  <a:pt x="2699859" y="3997665"/>
                  <a:pt x="2684017" y="3996568"/>
                  <a:pt x="2681891" y="3993757"/>
                </a:cubicBezTo>
                <a:cubicBezTo>
                  <a:pt x="2679765" y="3990945"/>
                  <a:pt x="2692246" y="3988064"/>
                  <a:pt x="2710077" y="3986144"/>
                </a:cubicBezTo>
                <a:cubicBezTo>
                  <a:pt x="2718649" y="3985252"/>
                  <a:pt x="2727222" y="3984892"/>
                  <a:pt x="2733934" y="3985089"/>
                </a:cubicBezTo>
                <a:close/>
                <a:moveTo>
                  <a:pt x="557889" y="3985064"/>
                </a:moveTo>
                <a:cubicBezTo>
                  <a:pt x="563022" y="3986024"/>
                  <a:pt x="566688" y="3988133"/>
                  <a:pt x="567580" y="3991082"/>
                </a:cubicBezTo>
                <a:cubicBezTo>
                  <a:pt x="569292" y="3996843"/>
                  <a:pt x="559352" y="4004592"/>
                  <a:pt x="545839" y="4008364"/>
                </a:cubicBezTo>
                <a:cubicBezTo>
                  <a:pt x="532330" y="4012136"/>
                  <a:pt x="519573" y="4010284"/>
                  <a:pt x="517861" y="4003838"/>
                </a:cubicBezTo>
                <a:cubicBezTo>
                  <a:pt x="516142" y="3997323"/>
                  <a:pt x="525608" y="3989230"/>
                  <a:pt x="539393" y="3985939"/>
                </a:cubicBezTo>
                <a:cubicBezTo>
                  <a:pt x="546153" y="3984292"/>
                  <a:pt x="552751" y="3984104"/>
                  <a:pt x="557889" y="3985064"/>
                </a:cubicBezTo>
                <a:close/>
                <a:moveTo>
                  <a:pt x="958913" y="3984764"/>
                </a:moveTo>
                <a:cubicBezTo>
                  <a:pt x="965033" y="3983967"/>
                  <a:pt x="969356" y="3983950"/>
                  <a:pt x="970487" y="3984910"/>
                </a:cubicBezTo>
                <a:cubicBezTo>
                  <a:pt x="972822" y="3986899"/>
                  <a:pt x="959585" y="3992865"/>
                  <a:pt x="941826" y="3997803"/>
                </a:cubicBezTo>
                <a:cubicBezTo>
                  <a:pt x="924951" y="4002466"/>
                  <a:pt x="910208" y="4004249"/>
                  <a:pt x="908081" y="4001986"/>
                </a:cubicBezTo>
                <a:cubicBezTo>
                  <a:pt x="905815" y="3999586"/>
                  <a:pt x="918641" y="3993962"/>
                  <a:pt x="936541" y="3989299"/>
                </a:cubicBezTo>
                <a:cubicBezTo>
                  <a:pt x="944872" y="3987138"/>
                  <a:pt x="952796" y="3985561"/>
                  <a:pt x="958913" y="3984764"/>
                </a:cubicBezTo>
                <a:close/>
                <a:moveTo>
                  <a:pt x="861922" y="3983470"/>
                </a:moveTo>
                <a:cubicBezTo>
                  <a:pt x="863436" y="3984224"/>
                  <a:pt x="852666" y="3987173"/>
                  <a:pt x="837922" y="3990945"/>
                </a:cubicBezTo>
                <a:cubicBezTo>
                  <a:pt x="822284" y="3994922"/>
                  <a:pt x="807543" y="3998009"/>
                  <a:pt x="806789" y="3996568"/>
                </a:cubicBezTo>
                <a:cubicBezTo>
                  <a:pt x="806101" y="3995197"/>
                  <a:pt x="817483" y="3990739"/>
                  <a:pt x="832370" y="3987378"/>
                </a:cubicBezTo>
                <a:cubicBezTo>
                  <a:pt x="847457" y="3984018"/>
                  <a:pt x="860346" y="3982715"/>
                  <a:pt x="861922" y="3983470"/>
                </a:cubicBezTo>
                <a:close/>
                <a:moveTo>
                  <a:pt x="3090113" y="3981824"/>
                </a:moveTo>
                <a:cubicBezTo>
                  <a:pt x="3097023" y="3982612"/>
                  <a:pt x="3101875" y="3984395"/>
                  <a:pt x="3103041" y="3987036"/>
                </a:cubicBezTo>
                <a:cubicBezTo>
                  <a:pt x="3105304" y="3992317"/>
                  <a:pt x="3091520" y="3999037"/>
                  <a:pt x="3072660" y="4001506"/>
                </a:cubicBezTo>
                <a:cubicBezTo>
                  <a:pt x="3053389" y="4003975"/>
                  <a:pt x="3036861" y="4001506"/>
                  <a:pt x="3034667" y="3996294"/>
                </a:cubicBezTo>
                <a:cubicBezTo>
                  <a:pt x="3032472" y="3991151"/>
                  <a:pt x="3045914" y="3985184"/>
                  <a:pt x="3064842" y="3982578"/>
                </a:cubicBezTo>
                <a:cubicBezTo>
                  <a:pt x="3074237" y="3981241"/>
                  <a:pt x="3083204" y="3981035"/>
                  <a:pt x="3090113" y="3981824"/>
                </a:cubicBezTo>
                <a:close/>
                <a:moveTo>
                  <a:pt x="2304838" y="3981618"/>
                </a:moveTo>
                <a:cubicBezTo>
                  <a:pt x="2322600" y="3982715"/>
                  <a:pt x="2338648" y="3985801"/>
                  <a:pt x="2339676" y="3988750"/>
                </a:cubicBezTo>
                <a:cubicBezTo>
                  <a:pt x="2340774" y="3991630"/>
                  <a:pt x="2326646" y="3993482"/>
                  <a:pt x="2308541" y="3992385"/>
                </a:cubicBezTo>
                <a:cubicBezTo>
                  <a:pt x="2290024" y="3991219"/>
                  <a:pt x="2275143" y="3987722"/>
                  <a:pt x="2274045" y="3984704"/>
                </a:cubicBezTo>
                <a:cubicBezTo>
                  <a:pt x="2273017" y="3981755"/>
                  <a:pt x="2287007" y="3980520"/>
                  <a:pt x="2304838" y="3981618"/>
                </a:cubicBezTo>
                <a:close/>
                <a:moveTo>
                  <a:pt x="3751396" y="3980727"/>
                </a:moveTo>
                <a:cubicBezTo>
                  <a:pt x="3770461" y="3981413"/>
                  <a:pt x="3789252" y="3992523"/>
                  <a:pt x="3791584" y="4004319"/>
                </a:cubicBezTo>
                <a:cubicBezTo>
                  <a:pt x="3793916" y="4016251"/>
                  <a:pt x="3779445" y="4024481"/>
                  <a:pt x="3759557" y="4022698"/>
                </a:cubicBezTo>
                <a:cubicBezTo>
                  <a:pt x="3740560" y="4020984"/>
                  <a:pt x="3723827" y="4011314"/>
                  <a:pt x="3721083" y="4000341"/>
                </a:cubicBezTo>
                <a:cubicBezTo>
                  <a:pt x="3718203" y="3988751"/>
                  <a:pt x="3731782" y="3979904"/>
                  <a:pt x="3751396" y="3980727"/>
                </a:cubicBezTo>
                <a:close/>
                <a:moveTo>
                  <a:pt x="2637589" y="3979972"/>
                </a:moveTo>
                <a:cubicBezTo>
                  <a:pt x="2655762" y="3979629"/>
                  <a:pt x="2670987" y="3981138"/>
                  <a:pt x="2672427" y="3983744"/>
                </a:cubicBezTo>
                <a:cubicBezTo>
                  <a:pt x="2673730" y="3986144"/>
                  <a:pt x="2661729" y="3988545"/>
                  <a:pt x="2644995" y="3989025"/>
                </a:cubicBezTo>
                <a:cubicBezTo>
                  <a:pt x="2627713" y="3989505"/>
                  <a:pt x="2610500" y="3987447"/>
                  <a:pt x="2608442" y="3984979"/>
                </a:cubicBezTo>
                <a:cubicBezTo>
                  <a:pt x="2606385" y="3982441"/>
                  <a:pt x="2619827" y="3980315"/>
                  <a:pt x="2637589" y="3979972"/>
                </a:cubicBezTo>
                <a:close/>
                <a:moveTo>
                  <a:pt x="2502965" y="3979904"/>
                </a:moveTo>
                <a:cubicBezTo>
                  <a:pt x="2521070" y="3980247"/>
                  <a:pt x="2535952" y="3982373"/>
                  <a:pt x="2536844" y="3984979"/>
                </a:cubicBezTo>
                <a:cubicBezTo>
                  <a:pt x="2537667" y="3987379"/>
                  <a:pt x="2525048" y="3989368"/>
                  <a:pt x="2508246" y="3989094"/>
                </a:cubicBezTo>
                <a:cubicBezTo>
                  <a:pt x="2490964" y="3988819"/>
                  <a:pt x="2473956" y="3986076"/>
                  <a:pt x="2472584" y="3983607"/>
                </a:cubicBezTo>
                <a:cubicBezTo>
                  <a:pt x="2471144" y="3981070"/>
                  <a:pt x="2485066" y="3979493"/>
                  <a:pt x="2502965" y="3979904"/>
                </a:cubicBezTo>
                <a:close/>
                <a:moveTo>
                  <a:pt x="1180393" y="3979852"/>
                </a:moveTo>
                <a:cubicBezTo>
                  <a:pt x="1186928" y="3980555"/>
                  <a:pt x="1191178" y="3982406"/>
                  <a:pt x="1191522" y="3985321"/>
                </a:cubicBezTo>
                <a:cubicBezTo>
                  <a:pt x="1192209" y="3990876"/>
                  <a:pt x="1178697" y="3998352"/>
                  <a:pt x="1160936" y="4001781"/>
                </a:cubicBezTo>
                <a:cubicBezTo>
                  <a:pt x="1143312" y="4005210"/>
                  <a:pt x="1127263" y="4003221"/>
                  <a:pt x="1125068" y="3997734"/>
                </a:cubicBezTo>
                <a:cubicBezTo>
                  <a:pt x="1122735" y="3991974"/>
                  <a:pt x="1136658" y="3984636"/>
                  <a:pt x="1155587" y="3981275"/>
                </a:cubicBezTo>
                <a:cubicBezTo>
                  <a:pt x="1165052" y="3979595"/>
                  <a:pt x="1173861" y="3979149"/>
                  <a:pt x="1180393" y="3979852"/>
                </a:cubicBezTo>
                <a:close/>
                <a:moveTo>
                  <a:pt x="3615402" y="3979835"/>
                </a:moveTo>
                <a:cubicBezTo>
                  <a:pt x="3634330" y="3978875"/>
                  <a:pt x="3653463" y="3987105"/>
                  <a:pt x="3656138" y="3997735"/>
                </a:cubicBezTo>
                <a:cubicBezTo>
                  <a:pt x="3658813" y="4008502"/>
                  <a:pt x="3644617" y="4017692"/>
                  <a:pt x="3624866" y="4017623"/>
                </a:cubicBezTo>
                <a:cubicBezTo>
                  <a:pt x="3604977" y="4017554"/>
                  <a:pt x="3587490" y="4008982"/>
                  <a:pt x="3585638" y="3998557"/>
                </a:cubicBezTo>
                <a:cubicBezTo>
                  <a:pt x="3583855" y="3988819"/>
                  <a:pt x="3596816" y="3980795"/>
                  <a:pt x="3615402" y="3979835"/>
                </a:cubicBezTo>
                <a:close/>
                <a:moveTo>
                  <a:pt x="2082484" y="3979081"/>
                </a:moveTo>
                <a:cubicBezTo>
                  <a:pt x="2088246" y="3978395"/>
                  <a:pt x="2096664" y="3978395"/>
                  <a:pt x="2106300" y="3979150"/>
                </a:cubicBezTo>
                <a:cubicBezTo>
                  <a:pt x="2124473" y="3980590"/>
                  <a:pt x="2139904" y="3984225"/>
                  <a:pt x="2141755" y="3987996"/>
                </a:cubicBezTo>
                <a:cubicBezTo>
                  <a:pt x="2143676" y="3991906"/>
                  <a:pt x="2129205" y="3994374"/>
                  <a:pt x="2110071" y="3992866"/>
                </a:cubicBezTo>
                <a:cubicBezTo>
                  <a:pt x="2092241" y="3991425"/>
                  <a:pt x="2076209" y="3986831"/>
                  <a:pt x="2074493" y="3983127"/>
                </a:cubicBezTo>
                <a:cubicBezTo>
                  <a:pt x="2073565" y="3981138"/>
                  <a:pt x="2076705" y="3979767"/>
                  <a:pt x="2082484" y="3979081"/>
                </a:cubicBezTo>
                <a:close/>
                <a:moveTo>
                  <a:pt x="1907634" y="3978258"/>
                </a:moveTo>
                <a:cubicBezTo>
                  <a:pt x="1926424" y="3979630"/>
                  <a:pt x="1942748" y="3984499"/>
                  <a:pt x="1943847" y="3989780"/>
                </a:cubicBezTo>
                <a:cubicBezTo>
                  <a:pt x="1944942" y="3994923"/>
                  <a:pt x="1929514" y="3998695"/>
                  <a:pt x="1911135" y="3997118"/>
                </a:cubicBezTo>
                <a:cubicBezTo>
                  <a:pt x="1892959" y="3995540"/>
                  <a:pt x="1877938" y="3990054"/>
                  <a:pt x="1876293" y="3984979"/>
                </a:cubicBezTo>
                <a:cubicBezTo>
                  <a:pt x="1874577" y="3979630"/>
                  <a:pt x="1888773" y="3976887"/>
                  <a:pt x="1907634" y="3978258"/>
                </a:cubicBezTo>
                <a:close/>
                <a:moveTo>
                  <a:pt x="1031952" y="3977949"/>
                </a:moveTo>
                <a:cubicBezTo>
                  <a:pt x="1038228" y="3977572"/>
                  <a:pt x="1042463" y="3978121"/>
                  <a:pt x="1043253" y="3979698"/>
                </a:cubicBezTo>
                <a:cubicBezTo>
                  <a:pt x="1044831" y="3982853"/>
                  <a:pt x="1031593" y="3989299"/>
                  <a:pt x="1014040" y="3993551"/>
                </a:cubicBezTo>
                <a:cubicBezTo>
                  <a:pt x="997719" y="3997529"/>
                  <a:pt x="982359" y="3998146"/>
                  <a:pt x="980092" y="3995197"/>
                </a:cubicBezTo>
                <a:cubicBezTo>
                  <a:pt x="977758" y="3991974"/>
                  <a:pt x="990791" y="3985870"/>
                  <a:pt x="1008415" y="3981756"/>
                </a:cubicBezTo>
                <a:cubicBezTo>
                  <a:pt x="1017364" y="3979629"/>
                  <a:pt x="1025681" y="3978326"/>
                  <a:pt x="1031952" y="3977949"/>
                </a:cubicBezTo>
                <a:close/>
                <a:moveTo>
                  <a:pt x="3274422" y="3976818"/>
                </a:moveTo>
                <a:cubicBezTo>
                  <a:pt x="3293418" y="3974829"/>
                  <a:pt x="3309398" y="3978601"/>
                  <a:pt x="3311181" y="3985939"/>
                </a:cubicBezTo>
                <a:cubicBezTo>
                  <a:pt x="3312895" y="3993209"/>
                  <a:pt x="3299385" y="4000821"/>
                  <a:pt x="3280731" y="4002673"/>
                </a:cubicBezTo>
                <a:cubicBezTo>
                  <a:pt x="3261254" y="4004593"/>
                  <a:pt x="3242875" y="3999586"/>
                  <a:pt x="3241983" y="3992522"/>
                </a:cubicBezTo>
                <a:cubicBezTo>
                  <a:pt x="3241160" y="3985664"/>
                  <a:pt x="3255699" y="3978806"/>
                  <a:pt x="3274422" y="3976818"/>
                </a:cubicBezTo>
                <a:close/>
                <a:moveTo>
                  <a:pt x="1105807" y="3976019"/>
                </a:moveTo>
                <a:cubicBezTo>
                  <a:pt x="1112258" y="3976131"/>
                  <a:pt x="1116736" y="3977194"/>
                  <a:pt x="1117452" y="3979217"/>
                </a:cubicBezTo>
                <a:cubicBezTo>
                  <a:pt x="1118969" y="3983401"/>
                  <a:pt x="1105523" y="3990396"/>
                  <a:pt x="1087691" y="3994305"/>
                </a:cubicBezTo>
                <a:cubicBezTo>
                  <a:pt x="1069451" y="3998351"/>
                  <a:pt x="1054359" y="3997597"/>
                  <a:pt x="1052854" y="3993002"/>
                </a:cubicBezTo>
                <a:cubicBezTo>
                  <a:pt x="1051342" y="3988476"/>
                  <a:pt x="1064648" y="3982098"/>
                  <a:pt x="1082273" y="3978532"/>
                </a:cubicBezTo>
                <a:cubicBezTo>
                  <a:pt x="1090917" y="3976748"/>
                  <a:pt x="1099351" y="3975908"/>
                  <a:pt x="1105807" y="3976019"/>
                </a:cubicBezTo>
                <a:close/>
                <a:moveTo>
                  <a:pt x="2366629" y="3975652"/>
                </a:moveTo>
                <a:cubicBezTo>
                  <a:pt x="2384802" y="3976475"/>
                  <a:pt x="2399821" y="3978875"/>
                  <a:pt x="2400850" y="3981481"/>
                </a:cubicBezTo>
                <a:cubicBezTo>
                  <a:pt x="2401879" y="3984018"/>
                  <a:pt x="2387614" y="3985596"/>
                  <a:pt x="2369783" y="3984567"/>
                </a:cubicBezTo>
                <a:cubicBezTo>
                  <a:pt x="2353118" y="3983607"/>
                  <a:pt x="2337962" y="3980727"/>
                  <a:pt x="2336522" y="3978463"/>
                </a:cubicBezTo>
                <a:cubicBezTo>
                  <a:pt x="2334945" y="3975995"/>
                  <a:pt x="2348729" y="3974829"/>
                  <a:pt x="2366629" y="3975652"/>
                </a:cubicBezTo>
                <a:close/>
                <a:moveTo>
                  <a:pt x="958143" y="3974760"/>
                </a:moveTo>
                <a:cubicBezTo>
                  <a:pt x="960134" y="3975240"/>
                  <a:pt x="947789" y="3978943"/>
                  <a:pt x="930849" y="3983058"/>
                </a:cubicBezTo>
                <a:cubicBezTo>
                  <a:pt x="914044" y="3987104"/>
                  <a:pt x="898752" y="3989848"/>
                  <a:pt x="897588" y="3988956"/>
                </a:cubicBezTo>
                <a:cubicBezTo>
                  <a:pt x="896352" y="3988064"/>
                  <a:pt x="909519" y="3984155"/>
                  <a:pt x="926595" y="3980315"/>
                </a:cubicBezTo>
                <a:cubicBezTo>
                  <a:pt x="942783" y="3976680"/>
                  <a:pt x="956291" y="3974348"/>
                  <a:pt x="958143" y="3974760"/>
                </a:cubicBezTo>
                <a:close/>
                <a:moveTo>
                  <a:pt x="5008742" y="3974691"/>
                </a:moveTo>
                <a:cubicBezTo>
                  <a:pt x="5026984" y="3972977"/>
                  <a:pt x="5044952" y="3994168"/>
                  <a:pt x="5047764" y="4020777"/>
                </a:cubicBezTo>
                <a:cubicBezTo>
                  <a:pt x="5050576" y="4047386"/>
                  <a:pt x="5037408" y="4069812"/>
                  <a:pt x="5018960" y="4069606"/>
                </a:cubicBezTo>
                <a:cubicBezTo>
                  <a:pt x="5001404" y="4069400"/>
                  <a:pt x="4984807" y="4049444"/>
                  <a:pt x="4981584" y="4024960"/>
                </a:cubicBezTo>
                <a:cubicBezTo>
                  <a:pt x="4978155" y="3998557"/>
                  <a:pt x="4990157" y="3976337"/>
                  <a:pt x="5008742" y="3974691"/>
                </a:cubicBezTo>
                <a:close/>
                <a:moveTo>
                  <a:pt x="3016244" y="3974486"/>
                </a:moveTo>
                <a:cubicBezTo>
                  <a:pt x="3023042" y="3974983"/>
                  <a:pt x="3027774" y="3976372"/>
                  <a:pt x="3028700" y="3978601"/>
                </a:cubicBezTo>
                <a:cubicBezTo>
                  <a:pt x="3030552" y="3983058"/>
                  <a:pt x="3016424" y="3989230"/>
                  <a:pt x="2998045" y="3991562"/>
                </a:cubicBezTo>
                <a:cubicBezTo>
                  <a:pt x="2980420" y="3993825"/>
                  <a:pt x="2964647" y="3992111"/>
                  <a:pt x="2962315" y="3988065"/>
                </a:cubicBezTo>
                <a:cubicBezTo>
                  <a:pt x="2959846" y="3983744"/>
                  <a:pt x="2972739" y="3978463"/>
                  <a:pt x="2991393" y="3975720"/>
                </a:cubicBezTo>
                <a:cubicBezTo>
                  <a:pt x="3000582" y="3974383"/>
                  <a:pt x="3009446" y="3973988"/>
                  <a:pt x="3016244" y="3974486"/>
                </a:cubicBezTo>
                <a:close/>
                <a:moveTo>
                  <a:pt x="4873776" y="3974006"/>
                </a:moveTo>
                <a:cubicBezTo>
                  <a:pt x="4891881" y="3972977"/>
                  <a:pt x="4910055" y="3993688"/>
                  <a:pt x="4913141" y="4018994"/>
                </a:cubicBezTo>
                <a:cubicBezTo>
                  <a:pt x="4916227" y="4044437"/>
                  <a:pt x="4903403" y="4064942"/>
                  <a:pt x="4884886" y="4064051"/>
                </a:cubicBezTo>
                <a:cubicBezTo>
                  <a:pt x="4867398" y="4063228"/>
                  <a:pt x="4850528" y="4043751"/>
                  <a:pt x="4847167" y="4020503"/>
                </a:cubicBezTo>
                <a:cubicBezTo>
                  <a:pt x="4843464" y="3995403"/>
                  <a:pt x="4855191" y="3975034"/>
                  <a:pt x="4873776" y="3974006"/>
                </a:cubicBezTo>
                <a:close/>
                <a:moveTo>
                  <a:pt x="1364757" y="3973594"/>
                </a:moveTo>
                <a:cubicBezTo>
                  <a:pt x="1383547" y="3972223"/>
                  <a:pt x="1399524" y="3975926"/>
                  <a:pt x="1400485" y="3982647"/>
                </a:cubicBezTo>
                <a:cubicBezTo>
                  <a:pt x="1401377" y="3988819"/>
                  <a:pt x="1387937" y="3995746"/>
                  <a:pt x="1370446" y="3997529"/>
                </a:cubicBezTo>
                <a:cubicBezTo>
                  <a:pt x="1351727" y="3999449"/>
                  <a:pt x="1335058" y="3994785"/>
                  <a:pt x="1333412" y="3987996"/>
                </a:cubicBezTo>
                <a:cubicBezTo>
                  <a:pt x="1331836" y="3981207"/>
                  <a:pt x="1346030" y="3974966"/>
                  <a:pt x="1364757" y="3973594"/>
                </a:cubicBezTo>
                <a:close/>
                <a:moveTo>
                  <a:pt x="935035" y="3973320"/>
                </a:moveTo>
                <a:cubicBezTo>
                  <a:pt x="936129" y="3973526"/>
                  <a:pt x="923031" y="3976132"/>
                  <a:pt x="907669" y="3979012"/>
                </a:cubicBezTo>
                <a:cubicBezTo>
                  <a:pt x="892785" y="3981893"/>
                  <a:pt x="880303" y="3984087"/>
                  <a:pt x="879348" y="3983676"/>
                </a:cubicBezTo>
                <a:cubicBezTo>
                  <a:pt x="878318" y="3983264"/>
                  <a:pt x="890935" y="3980315"/>
                  <a:pt x="906572" y="3977503"/>
                </a:cubicBezTo>
                <a:cubicBezTo>
                  <a:pt x="921178" y="3974898"/>
                  <a:pt x="934001" y="3973115"/>
                  <a:pt x="935035" y="3973320"/>
                </a:cubicBezTo>
                <a:close/>
                <a:moveTo>
                  <a:pt x="946210" y="3973251"/>
                </a:moveTo>
                <a:cubicBezTo>
                  <a:pt x="947375" y="3973251"/>
                  <a:pt x="935718" y="3975788"/>
                  <a:pt x="920289" y="3979081"/>
                </a:cubicBezTo>
                <a:cubicBezTo>
                  <a:pt x="904033" y="3982510"/>
                  <a:pt x="888603" y="3985870"/>
                  <a:pt x="888263" y="3985527"/>
                </a:cubicBezTo>
                <a:cubicBezTo>
                  <a:pt x="887917" y="3985184"/>
                  <a:pt x="900195" y="3982029"/>
                  <a:pt x="915899" y="3978875"/>
                </a:cubicBezTo>
                <a:cubicBezTo>
                  <a:pt x="931808" y="3975652"/>
                  <a:pt x="944975" y="3973320"/>
                  <a:pt x="946210" y="3973251"/>
                </a:cubicBezTo>
                <a:close/>
                <a:moveTo>
                  <a:pt x="2145347" y="3972608"/>
                </a:moveTo>
                <a:cubicBezTo>
                  <a:pt x="2150705" y="3972120"/>
                  <a:pt x="2158488" y="3972154"/>
                  <a:pt x="2167404" y="3972771"/>
                </a:cubicBezTo>
                <a:cubicBezTo>
                  <a:pt x="2184961" y="3974006"/>
                  <a:pt x="2201694" y="3977229"/>
                  <a:pt x="2203340" y="3980178"/>
                </a:cubicBezTo>
                <a:cubicBezTo>
                  <a:pt x="2205123" y="3983127"/>
                  <a:pt x="2191544" y="3984910"/>
                  <a:pt x="2173508" y="3983607"/>
                </a:cubicBezTo>
                <a:cubicBezTo>
                  <a:pt x="2154923" y="3982304"/>
                  <a:pt x="2139492" y="3978601"/>
                  <a:pt x="2137846" y="3975583"/>
                </a:cubicBezTo>
                <a:cubicBezTo>
                  <a:pt x="2137057" y="3974108"/>
                  <a:pt x="2139989" y="3973097"/>
                  <a:pt x="2145347" y="3972608"/>
                </a:cubicBezTo>
                <a:close/>
                <a:moveTo>
                  <a:pt x="2565511" y="3971811"/>
                </a:moveTo>
                <a:cubicBezTo>
                  <a:pt x="2582313" y="3971880"/>
                  <a:pt x="2597400" y="3973526"/>
                  <a:pt x="2599046" y="3975652"/>
                </a:cubicBezTo>
                <a:cubicBezTo>
                  <a:pt x="2600761" y="3977914"/>
                  <a:pt x="2586976" y="3979972"/>
                  <a:pt x="2568803" y="3979903"/>
                </a:cubicBezTo>
                <a:cubicBezTo>
                  <a:pt x="2551726" y="3979835"/>
                  <a:pt x="2537050" y="3977846"/>
                  <a:pt x="2535473" y="3975720"/>
                </a:cubicBezTo>
                <a:cubicBezTo>
                  <a:pt x="2533758" y="3973388"/>
                  <a:pt x="2547269" y="3971742"/>
                  <a:pt x="2565511" y="3971811"/>
                </a:cubicBezTo>
                <a:close/>
                <a:moveTo>
                  <a:pt x="4278090" y="3970920"/>
                </a:moveTo>
                <a:cubicBezTo>
                  <a:pt x="4296881" y="3974486"/>
                  <a:pt x="4314232" y="3991357"/>
                  <a:pt x="4316358" y="4008090"/>
                </a:cubicBezTo>
                <a:cubicBezTo>
                  <a:pt x="4318415" y="4024961"/>
                  <a:pt x="4304699" y="4034837"/>
                  <a:pt x="4285566" y="4030310"/>
                </a:cubicBezTo>
                <a:cubicBezTo>
                  <a:pt x="4266294" y="4025715"/>
                  <a:pt x="4249629" y="4009531"/>
                  <a:pt x="4247572" y="3993345"/>
                </a:cubicBezTo>
                <a:cubicBezTo>
                  <a:pt x="4245515" y="3977298"/>
                  <a:pt x="4259093" y="3967354"/>
                  <a:pt x="4278090" y="3970920"/>
                </a:cubicBezTo>
                <a:close/>
                <a:moveTo>
                  <a:pt x="2943584" y="3970465"/>
                </a:moveTo>
                <a:cubicBezTo>
                  <a:pt x="2949919" y="3970713"/>
                  <a:pt x="2954256" y="3971708"/>
                  <a:pt x="2955251" y="3973457"/>
                </a:cubicBezTo>
                <a:cubicBezTo>
                  <a:pt x="2957240" y="3977023"/>
                  <a:pt x="2943113" y="3982441"/>
                  <a:pt x="2924253" y="3984910"/>
                </a:cubicBezTo>
                <a:cubicBezTo>
                  <a:pt x="2906628" y="3987173"/>
                  <a:pt x="2890718" y="3986076"/>
                  <a:pt x="2888797" y="3982784"/>
                </a:cubicBezTo>
                <a:cubicBezTo>
                  <a:pt x="2886740" y="3979286"/>
                  <a:pt x="2900867" y="3974554"/>
                  <a:pt x="2919933" y="3971948"/>
                </a:cubicBezTo>
                <a:cubicBezTo>
                  <a:pt x="2928916" y="3970713"/>
                  <a:pt x="2937249" y="3970216"/>
                  <a:pt x="2943584" y="3970465"/>
                </a:cubicBezTo>
                <a:close/>
                <a:moveTo>
                  <a:pt x="1770268" y="3970165"/>
                </a:moveTo>
                <a:cubicBezTo>
                  <a:pt x="1788993" y="3970988"/>
                  <a:pt x="1805931" y="3975720"/>
                  <a:pt x="1807577" y="3981138"/>
                </a:cubicBezTo>
                <a:cubicBezTo>
                  <a:pt x="1809083" y="3986213"/>
                  <a:pt x="1796326" y="3990396"/>
                  <a:pt x="1778704" y="3990053"/>
                </a:cubicBezTo>
                <a:cubicBezTo>
                  <a:pt x="1760392" y="3989642"/>
                  <a:pt x="1742493" y="3983881"/>
                  <a:pt x="1740230" y="3978326"/>
                </a:cubicBezTo>
                <a:cubicBezTo>
                  <a:pt x="1737965" y="3972703"/>
                  <a:pt x="1751478" y="3969342"/>
                  <a:pt x="1770268" y="3970165"/>
                </a:cubicBezTo>
                <a:close/>
                <a:moveTo>
                  <a:pt x="2427665" y="3969823"/>
                </a:moveTo>
                <a:cubicBezTo>
                  <a:pt x="2445564" y="3970303"/>
                  <a:pt x="2462092" y="3972360"/>
                  <a:pt x="2463327" y="3974555"/>
                </a:cubicBezTo>
                <a:cubicBezTo>
                  <a:pt x="2464492" y="3976612"/>
                  <a:pt x="2451805" y="3978121"/>
                  <a:pt x="2434866" y="3977641"/>
                </a:cubicBezTo>
                <a:cubicBezTo>
                  <a:pt x="2416555" y="3977161"/>
                  <a:pt x="2400782" y="3974761"/>
                  <a:pt x="2399479" y="3972566"/>
                </a:cubicBezTo>
                <a:cubicBezTo>
                  <a:pt x="2398244" y="3970509"/>
                  <a:pt x="2410657" y="3969411"/>
                  <a:pt x="2427665" y="3969823"/>
                </a:cubicBezTo>
                <a:close/>
                <a:moveTo>
                  <a:pt x="1968534" y="3968725"/>
                </a:moveTo>
                <a:cubicBezTo>
                  <a:pt x="1987941" y="3970097"/>
                  <a:pt x="2004469" y="3974006"/>
                  <a:pt x="2005568" y="3978052"/>
                </a:cubicBezTo>
                <a:cubicBezTo>
                  <a:pt x="2006668" y="3981755"/>
                  <a:pt x="1993154" y="3984155"/>
                  <a:pt x="1975324" y="3982921"/>
                </a:cubicBezTo>
                <a:cubicBezTo>
                  <a:pt x="1956465" y="3981618"/>
                  <a:pt x="1939114" y="3976612"/>
                  <a:pt x="1938083" y="3972703"/>
                </a:cubicBezTo>
                <a:cubicBezTo>
                  <a:pt x="1937055" y="3968931"/>
                  <a:pt x="1950498" y="3967422"/>
                  <a:pt x="1968534" y="3968725"/>
                </a:cubicBezTo>
                <a:close/>
                <a:moveTo>
                  <a:pt x="2870615" y="3968519"/>
                </a:moveTo>
                <a:cubicBezTo>
                  <a:pt x="2876916" y="3968690"/>
                  <a:pt x="2881150" y="3969513"/>
                  <a:pt x="2881665" y="3970988"/>
                </a:cubicBezTo>
                <a:cubicBezTo>
                  <a:pt x="2882625" y="3974005"/>
                  <a:pt x="2868703" y="3978600"/>
                  <a:pt x="2850804" y="3980795"/>
                </a:cubicBezTo>
                <a:cubicBezTo>
                  <a:pt x="2832493" y="3983058"/>
                  <a:pt x="2817748" y="3982235"/>
                  <a:pt x="2816720" y="3979217"/>
                </a:cubicBezTo>
                <a:cubicBezTo>
                  <a:pt x="2815691" y="3976337"/>
                  <a:pt x="2829544" y="3972222"/>
                  <a:pt x="2847169" y="3969959"/>
                </a:cubicBezTo>
                <a:cubicBezTo>
                  <a:pt x="2855947" y="3968827"/>
                  <a:pt x="2864314" y="3968347"/>
                  <a:pt x="2870615" y="3968519"/>
                </a:cubicBezTo>
                <a:close/>
                <a:moveTo>
                  <a:pt x="840205" y="3968365"/>
                </a:moveTo>
                <a:cubicBezTo>
                  <a:pt x="845140" y="3968467"/>
                  <a:pt x="848485" y="3969136"/>
                  <a:pt x="849240" y="3970233"/>
                </a:cubicBezTo>
                <a:cubicBezTo>
                  <a:pt x="850882" y="3972497"/>
                  <a:pt x="839705" y="3975994"/>
                  <a:pt x="824756" y="3978738"/>
                </a:cubicBezTo>
                <a:cubicBezTo>
                  <a:pt x="811175" y="3981207"/>
                  <a:pt x="798282" y="3982029"/>
                  <a:pt x="796775" y="3979766"/>
                </a:cubicBezTo>
                <a:cubicBezTo>
                  <a:pt x="795129" y="3977297"/>
                  <a:pt x="806719" y="3972291"/>
                  <a:pt x="821601" y="3969891"/>
                </a:cubicBezTo>
                <a:cubicBezTo>
                  <a:pt x="828733" y="3968725"/>
                  <a:pt x="835266" y="3968262"/>
                  <a:pt x="840205" y="3968365"/>
                </a:cubicBezTo>
                <a:close/>
                <a:moveTo>
                  <a:pt x="2207686" y="3968134"/>
                </a:moveTo>
                <a:cubicBezTo>
                  <a:pt x="2213061" y="3967765"/>
                  <a:pt x="2220930" y="3967834"/>
                  <a:pt x="2229880" y="3968383"/>
                </a:cubicBezTo>
                <a:cubicBezTo>
                  <a:pt x="2248054" y="3969480"/>
                  <a:pt x="2263347" y="3972017"/>
                  <a:pt x="2264719" y="3974486"/>
                </a:cubicBezTo>
                <a:cubicBezTo>
                  <a:pt x="2266090" y="3976955"/>
                  <a:pt x="2252237" y="3978190"/>
                  <a:pt x="2234407" y="3976955"/>
                </a:cubicBezTo>
                <a:cubicBezTo>
                  <a:pt x="2217673" y="3975789"/>
                  <a:pt x="2202380" y="3972703"/>
                  <a:pt x="2200459" y="3970509"/>
                </a:cubicBezTo>
                <a:cubicBezTo>
                  <a:pt x="2199430" y="3969308"/>
                  <a:pt x="2202311" y="3968502"/>
                  <a:pt x="2207686" y="3968134"/>
                </a:cubicBezTo>
                <a:close/>
                <a:moveTo>
                  <a:pt x="2795982" y="3967824"/>
                </a:moveTo>
                <a:cubicBezTo>
                  <a:pt x="2802283" y="3967867"/>
                  <a:pt x="2806535" y="3968519"/>
                  <a:pt x="2807324" y="3969822"/>
                </a:cubicBezTo>
                <a:cubicBezTo>
                  <a:pt x="2808901" y="3972359"/>
                  <a:pt x="2795528" y="3976406"/>
                  <a:pt x="2777903" y="3978463"/>
                </a:cubicBezTo>
                <a:cubicBezTo>
                  <a:pt x="2761444" y="3980315"/>
                  <a:pt x="2746014" y="3979903"/>
                  <a:pt x="2743819" y="3977709"/>
                </a:cubicBezTo>
                <a:cubicBezTo>
                  <a:pt x="2741487" y="3975308"/>
                  <a:pt x="2754655" y="3971673"/>
                  <a:pt x="2772348" y="3969479"/>
                </a:cubicBezTo>
                <a:cubicBezTo>
                  <a:pt x="2781332" y="3968347"/>
                  <a:pt x="2789682" y="3967782"/>
                  <a:pt x="2795982" y="3967824"/>
                </a:cubicBezTo>
                <a:close/>
                <a:moveTo>
                  <a:pt x="914161" y="3967542"/>
                </a:moveTo>
                <a:cubicBezTo>
                  <a:pt x="919494" y="3967216"/>
                  <a:pt x="923102" y="3967353"/>
                  <a:pt x="923436" y="3967971"/>
                </a:cubicBezTo>
                <a:cubicBezTo>
                  <a:pt x="924125" y="3969205"/>
                  <a:pt x="912123" y="3972017"/>
                  <a:pt x="896899" y="3974623"/>
                </a:cubicBezTo>
                <a:cubicBezTo>
                  <a:pt x="881602" y="3977229"/>
                  <a:pt x="869605" y="3977640"/>
                  <a:pt x="869537" y="3975995"/>
                </a:cubicBezTo>
                <a:cubicBezTo>
                  <a:pt x="869468" y="3974486"/>
                  <a:pt x="880646" y="3971400"/>
                  <a:pt x="894430" y="3969891"/>
                </a:cubicBezTo>
                <a:cubicBezTo>
                  <a:pt x="901739" y="3968656"/>
                  <a:pt x="908817" y="3967868"/>
                  <a:pt x="914161" y="3967542"/>
                </a:cubicBezTo>
                <a:close/>
                <a:moveTo>
                  <a:pt x="2723527" y="3967251"/>
                </a:moveTo>
                <a:cubicBezTo>
                  <a:pt x="2729896" y="3967336"/>
                  <a:pt x="2734148" y="3967936"/>
                  <a:pt x="2734560" y="3969068"/>
                </a:cubicBezTo>
                <a:cubicBezTo>
                  <a:pt x="2735246" y="3971263"/>
                  <a:pt x="2722558" y="3974554"/>
                  <a:pt x="2705688" y="3976269"/>
                </a:cubicBezTo>
                <a:cubicBezTo>
                  <a:pt x="2687583" y="3978121"/>
                  <a:pt x="2672015" y="3976680"/>
                  <a:pt x="2671123" y="3974349"/>
                </a:cubicBezTo>
                <a:cubicBezTo>
                  <a:pt x="2670232" y="3972154"/>
                  <a:pt x="2682851" y="3970302"/>
                  <a:pt x="2699790" y="3968519"/>
                </a:cubicBezTo>
                <a:cubicBezTo>
                  <a:pt x="2708671" y="3967593"/>
                  <a:pt x="2717158" y="3967165"/>
                  <a:pt x="2723527" y="3967251"/>
                </a:cubicBezTo>
                <a:close/>
                <a:moveTo>
                  <a:pt x="5144393" y="3967148"/>
                </a:moveTo>
                <a:cubicBezTo>
                  <a:pt x="5162909" y="3965364"/>
                  <a:pt x="5180191" y="3986830"/>
                  <a:pt x="5182455" y="4014605"/>
                </a:cubicBezTo>
                <a:cubicBezTo>
                  <a:pt x="5184580" y="4040460"/>
                  <a:pt x="5172442" y="4063296"/>
                  <a:pt x="5155023" y="4065834"/>
                </a:cubicBezTo>
                <a:cubicBezTo>
                  <a:pt x="5136917" y="4068509"/>
                  <a:pt x="5118744" y="4047249"/>
                  <a:pt x="5115863" y="4020091"/>
                </a:cubicBezTo>
                <a:cubicBezTo>
                  <a:pt x="5112983" y="3992728"/>
                  <a:pt x="5125807" y="3968930"/>
                  <a:pt x="5144393" y="3967148"/>
                </a:cubicBezTo>
                <a:close/>
                <a:moveTo>
                  <a:pt x="4740389" y="3966599"/>
                </a:moveTo>
                <a:cubicBezTo>
                  <a:pt x="4758768" y="3967490"/>
                  <a:pt x="4776256" y="3987996"/>
                  <a:pt x="4778725" y="4011793"/>
                </a:cubicBezTo>
                <a:cubicBezTo>
                  <a:pt x="4781194" y="4035453"/>
                  <a:pt x="4767478" y="4053490"/>
                  <a:pt x="4749098" y="4050678"/>
                </a:cubicBezTo>
                <a:cubicBezTo>
                  <a:pt x="4731473" y="4048003"/>
                  <a:pt x="4715151" y="4028664"/>
                  <a:pt x="4712340" y="4006993"/>
                </a:cubicBezTo>
                <a:cubicBezTo>
                  <a:pt x="4709253" y="3983813"/>
                  <a:pt x="4721804" y="3965845"/>
                  <a:pt x="4740389" y="3966599"/>
                </a:cubicBezTo>
                <a:close/>
                <a:moveTo>
                  <a:pt x="1499169" y="3966188"/>
                </a:moveTo>
                <a:cubicBezTo>
                  <a:pt x="1517965" y="3965708"/>
                  <a:pt x="1534421" y="3969823"/>
                  <a:pt x="1535793" y="3975926"/>
                </a:cubicBezTo>
                <a:cubicBezTo>
                  <a:pt x="1537166" y="3981893"/>
                  <a:pt x="1522078" y="3988134"/>
                  <a:pt x="1503766" y="3988408"/>
                </a:cubicBezTo>
                <a:cubicBezTo>
                  <a:pt x="1485799" y="3988682"/>
                  <a:pt x="1470505" y="3983882"/>
                  <a:pt x="1468582" y="3977984"/>
                </a:cubicBezTo>
                <a:cubicBezTo>
                  <a:pt x="1466598" y="3971743"/>
                  <a:pt x="1480446" y="3966668"/>
                  <a:pt x="1499169" y="3966188"/>
                </a:cubicBezTo>
                <a:close/>
                <a:moveTo>
                  <a:pt x="467382" y="3965845"/>
                </a:moveTo>
                <a:cubicBezTo>
                  <a:pt x="480548" y="3963650"/>
                  <a:pt x="491937" y="3967627"/>
                  <a:pt x="493235" y="3974554"/>
                </a:cubicBezTo>
                <a:cubicBezTo>
                  <a:pt x="494471" y="3981343"/>
                  <a:pt x="485011" y="3989299"/>
                  <a:pt x="472253" y="3992385"/>
                </a:cubicBezTo>
                <a:cubicBezTo>
                  <a:pt x="458468" y="3995746"/>
                  <a:pt x="444890" y="3992248"/>
                  <a:pt x="443517" y="3984636"/>
                </a:cubicBezTo>
                <a:cubicBezTo>
                  <a:pt x="442149" y="3976886"/>
                  <a:pt x="452983" y="3968176"/>
                  <a:pt x="467382" y="3965845"/>
                </a:cubicBezTo>
                <a:close/>
                <a:moveTo>
                  <a:pt x="1634548" y="3965639"/>
                </a:moveTo>
                <a:cubicBezTo>
                  <a:pt x="1653270" y="3965913"/>
                  <a:pt x="1670071" y="3970371"/>
                  <a:pt x="1671580" y="3976132"/>
                </a:cubicBezTo>
                <a:cubicBezTo>
                  <a:pt x="1673092" y="3981756"/>
                  <a:pt x="1658208" y="3986899"/>
                  <a:pt x="1639826" y="3986419"/>
                </a:cubicBezTo>
                <a:cubicBezTo>
                  <a:pt x="1621864" y="3985939"/>
                  <a:pt x="1606361" y="3980864"/>
                  <a:pt x="1604303" y="3975309"/>
                </a:cubicBezTo>
                <a:cubicBezTo>
                  <a:pt x="1602181" y="3969411"/>
                  <a:pt x="1615826" y="3965365"/>
                  <a:pt x="1634548" y="3965639"/>
                </a:cubicBezTo>
                <a:close/>
                <a:moveTo>
                  <a:pt x="766578" y="3965373"/>
                </a:moveTo>
                <a:cubicBezTo>
                  <a:pt x="772069" y="3965707"/>
                  <a:pt x="775787" y="3966873"/>
                  <a:pt x="776269" y="3968656"/>
                </a:cubicBezTo>
                <a:cubicBezTo>
                  <a:pt x="777230" y="3972017"/>
                  <a:pt x="766600" y="3976612"/>
                  <a:pt x="752609" y="3979698"/>
                </a:cubicBezTo>
                <a:cubicBezTo>
                  <a:pt x="738343" y="3982784"/>
                  <a:pt x="726066" y="3982921"/>
                  <a:pt x="724355" y="3979286"/>
                </a:cubicBezTo>
                <a:cubicBezTo>
                  <a:pt x="722638" y="3975652"/>
                  <a:pt x="732450" y="3969959"/>
                  <a:pt x="746299" y="3967079"/>
                </a:cubicBezTo>
                <a:cubicBezTo>
                  <a:pt x="753845" y="3965536"/>
                  <a:pt x="761093" y="3965039"/>
                  <a:pt x="766578" y="3965373"/>
                </a:cubicBezTo>
                <a:close/>
                <a:moveTo>
                  <a:pt x="2270951" y="3964293"/>
                </a:moveTo>
                <a:cubicBezTo>
                  <a:pt x="2276120" y="3963993"/>
                  <a:pt x="2283544" y="3964027"/>
                  <a:pt x="2292082" y="3964405"/>
                </a:cubicBezTo>
                <a:cubicBezTo>
                  <a:pt x="2310050" y="3965228"/>
                  <a:pt x="2326372" y="3967559"/>
                  <a:pt x="2327264" y="3969617"/>
                </a:cubicBezTo>
                <a:cubicBezTo>
                  <a:pt x="2328155" y="3971605"/>
                  <a:pt x="2315400" y="3972634"/>
                  <a:pt x="2298323" y="3971743"/>
                </a:cubicBezTo>
                <a:cubicBezTo>
                  <a:pt x="2280012" y="3970782"/>
                  <a:pt x="2264376" y="3968176"/>
                  <a:pt x="2263347" y="3966188"/>
                </a:cubicBezTo>
                <a:cubicBezTo>
                  <a:pt x="2262867" y="3965227"/>
                  <a:pt x="2265782" y="3964593"/>
                  <a:pt x="2270951" y="3964293"/>
                </a:cubicBezTo>
                <a:close/>
                <a:moveTo>
                  <a:pt x="1030978" y="3964267"/>
                </a:moveTo>
                <a:cubicBezTo>
                  <a:pt x="1032966" y="3965227"/>
                  <a:pt x="1021030" y="3968999"/>
                  <a:pt x="1004297" y="3972634"/>
                </a:cubicBezTo>
                <a:cubicBezTo>
                  <a:pt x="987907" y="3976268"/>
                  <a:pt x="972272" y="3978326"/>
                  <a:pt x="970423" y="3977160"/>
                </a:cubicBezTo>
                <a:cubicBezTo>
                  <a:pt x="968499" y="3975994"/>
                  <a:pt x="980295" y="3972291"/>
                  <a:pt x="996959" y="3968862"/>
                </a:cubicBezTo>
                <a:cubicBezTo>
                  <a:pt x="1013351" y="3965501"/>
                  <a:pt x="1028989" y="3963375"/>
                  <a:pt x="1030978" y="3964267"/>
                </a:cubicBezTo>
                <a:close/>
                <a:moveTo>
                  <a:pt x="3224341" y="3963701"/>
                </a:moveTo>
                <a:cubicBezTo>
                  <a:pt x="3231285" y="3964644"/>
                  <a:pt x="3236188" y="3966667"/>
                  <a:pt x="3237457" y="3969616"/>
                </a:cubicBezTo>
                <a:cubicBezTo>
                  <a:pt x="3239995" y="3975377"/>
                  <a:pt x="3226279" y="3982578"/>
                  <a:pt x="3207488" y="3985047"/>
                </a:cubicBezTo>
                <a:cubicBezTo>
                  <a:pt x="3188285" y="3987515"/>
                  <a:pt x="3171552" y="3984772"/>
                  <a:pt x="3169220" y="3979080"/>
                </a:cubicBezTo>
                <a:cubicBezTo>
                  <a:pt x="3166889" y="3973388"/>
                  <a:pt x="3180124" y="3967010"/>
                  <a:pt x="3198984" y="3964267"/>
                </a:cubicBezTo>
                <a:cubicBezTo>
                  <a:pt x="3208413" y="3962895"/>
                  <a:pt x="3217397" y="3962758"/>
                  <a:pt x="3224341" y="3963701"/>
                </a:cubicBezTo>
                <a:close/>
                <a:moveTo>
                  <a:pt x="2490621" y="3962964"/>
                </a:moveTo>
                <a:cubicBezTo>
                  <a:pt x="2507492" y="3963170"/>
                  <a:pt x="2522717" y="3964953"/>
                  <a:pt x="2524363" y="3967079"/>
                </a:cubicBezTo>
                <a:cubicBezTo>
                  <a:pt x="2526008" y="3969205"/>
                  <a:pt x="2513390" y="3970851"/>
                  <a:pt x="2496519" y="3970645"/>
                </a:cubicBezTo>
                <a:cubicBezTo>
                  <a:pt x="2479854" y="3970439"/>
                  <a:pt x="2464424" y="3968382"/>
                  <a:pt x="2462915" y="3966325"/>
                </a:cubicBezTo>
                <a:cubicBezTo>
                  <a:pt x="2461337" y="3964267"/>
                  <a:pt x="2473888" y="3962827"/>
                  <a:pt x="2490621" y="3962964"/>
                </a:cubicBezTo>
                <a:close/>
                <a:moveTo>
                  <a:pt x="3408428" y="3962621"/>
                </a:moveTo>
                <a:cubicBezTo>
                  <a:pt x="3427493" y="3960838"/>
                  <a:pt x="3443678" y="3965502"/>
                  <a:pt x="3445736" y="3973594"/>
                </a:cubicBezTo>
                <a:cubicBezTo>
                  <a:pt x="3447793" y="3981687"/>
                  <a:pt x="3434626" y="3989573"/>
                  <a:pt x="3415903" y="3991151"/>
                </a:cubicBezTo>
                <a:cubicBezTo>
                  <a:pt x="3396495" y="3992797"/>
                  <a:pt x="3377773" y="3986899"/>
                  <a:pt x="3376538" y="3979149"/>
                </a:cubicBezTo>
                <a:cubicBezTo>
                  <a:pt x="3375372" y="3971674"/>
                  <a:pt x="3389706" y="3964336"/>
                  <a:pt x="3408428" y="3962621"/>
                </a:cubicBezTo>
                <a:close/>
                <a:moveTo>
                  <a:pt x="2625861" y="3962621"/>
                </a:moveTo>
                <a:cubicBezTo>
                  <a:pt x="2642458" y="3962141"/>
                  <a:pt x="2658094" y="3963582"/>
                  <a:pt x="2660014" y="3965776"/>
                </a:cubicBezTo>
                <a:cubicBezTo>
                  <a:pt x="2661935" y="3967971"/>
                  <a:pt x="2649727" y="3970165"/>
                  <a:pt x="2632857" y="3970577"/>
                </a:cubicBezTo>
                <a:cubicBezTo>
                  <a:pt x="2616260" y="3970920"/>
                  <a:pt x="2600624" y="3969274"/>
                  <a:pt x="2598773" y="3967148"/>
                </a:cubicBezTo>
                <a:cubicBezTo>
                  <a:pt x="2596921" y="3964953"/>
                  <a:pt x="2608991" y="3962964"/>
                  <a:pt x="2625861" y="3962621"/>
                </a:cubicBezTo>
                <a:close/>
                <a:moveTo>
                  <a:pt x="2008415" y="3962570"/>
                </a:moveTo>
                <a:cubicBezTo>
                  <a:pt x="2013556" y="3962090"/>
                  <a:pt x="2021203" y="3962141"/>
                  <a:pt x="2030188" y="3962759"/>
                </a:cubicBezTo>
                <a:cubicBezTo>
                  <a:pt x="2047537" y="3963924"/>
                  <a:pt x="2064751" y="3967216"/>
                  <a:pt x="2067013" y="3970165"/>
                </a:cubicBezTo>
                <a:cubicBezTo>
                  <a:pt x="2069279" y="3973046"/>
                  <a:pt x="2056243" y="3974760"/>
                  <a:pt x="2038214" y="3973526"/>
                </a:cubicBezTo>
                <a:cubicBezTo>
                  <a:pt x="2019762" y="3972223"/>
                  <a:pt x="2003786" y="3968519"/>
                  <a:pt x="2001656" y="3965570"/>
                </a:cubicBezTo>
                <a:cubicBezTo>
                  <a:pt x="2000628" y="3964061"/>
                  <a:pt x="2003272" y="3963050"/>
                  <a:pt x="2008415" y="3962570"/>
                </a:cubicBezTo>
                <a:close/>
                <a:moveTo>
                  <a:pt x="3948358" y="3962278"/>
                </a:moveTo>
                <a:cubicBezTo>
                  <a:pt x="3967560" y="3965227"/>
                  <a:pt x="3983951" y="3977640"/>
                  <a:pt x="3986077" y="3990739"/>
                </a:cubicBezTo>
                <a:cubicBezTo>
                  <a:pt x="3988271" y="4003769"/>
                  <a:pt x="3975104" y="4011450"/>
                  <a:pt x="3956245" y="4008227"/>
                </a:cubicBezTo>
                <a:cubicBezTo>
                  <a:pt x="3936699" y="4004866"/>
                  <a:pt x="3917839" y="3990807"/>
                  <a:pt x="3916536" y="3978531"/>
                </a:cubicBezTo>
                <a:cubicBezTo>
                  <a:pt x="3915302" y="3966736"/>
                  <a:pt x="3929567" y="3959398"/>
                  <a:pt x="3948358" y="3962278"/>
                </a:cubicBezTo>
                <a:close/>
                <a:moveTo>
                  <a:pt x="1314098" y="3961961"/>
                </a:moveTo>
                <a:cubicBezTo>
                  <a:pt x="1320846" y="3962810"/>
                  <a:pt x="1325392" y="3964576"/>
                  <a:pt x="1326214" y="3967148"/>
                </a:cubicBezTo>
                <a:cubicBezTo>
                  <a:pt x="1327721" y="3971948"/>
                  <a:pt x="1314688" y="3978052"/>
                  <a:pt x="1297135" y="3980246"/>
                </a:cubicBezTo>
                <a:cubicBezTo>
                  <a:pt x="1278416" y="3982647"/>
                  <a:pt x="1261062" y="3979835"/>
                  <a:pt x="1259488" y="3974554"/>
                </a:cubicBezTo>
                <a:cubicBezTo>
                  <a:pt x="1257974" y="3969479"/>
                  <a:pt x="1270802" y="3964336"/>
                  <a:pt x="1288767" y="3962279"/>
                </a:cubicBezTo>
                <a:cubicBezTo>
                  <a:pt x="1298403" y="3961181"/>
                  <a:pt x="1307357" y="3961112"/>
                  <a:pt x="1314098" y="3961961"/>
                </a:cubicBezTo>
                <a:close/>
                <a:moveTo>
                  <a:pt x="1008549" y="3961936"/>
                </a:moveTo>
                <a:cubicBezTo>
                  <a:pt x="1009373" y="3961867"/>
                  <a:pt x="996751" y="3963856"/>
                  <a:pt x="980498" y="3966668"/>
                </a:cubicBezTo>
                <a:cubicBezTo>
                  <a:pt x="964177" y="3969479"/>
                  <a:pt x="950807" y="3971811"/>
                  <a:pt x="950668" y="3971674"/>
                </a:cubicBezTo>
                <a:cubicBezTo>
                  <a:pt x="950529" y="3971537"/>
                  <a:pt x="961983" y="3969342"/>
                  <a:pt x="977143" y="3966805"/>
                </a:cubicBezTo>
                <a:cubicBezTo>
                  <a:pt x="993186" y="3964130"/>
                  <a:pt x="1007655" y="3962073"/>
                  <a:pt x="1008549" y="3961936"/>
                </a:cubicBezTo>
                <a:close/>
                <a:moveTo>
                  <a:pt x="996410" y="3961113"/>
                </a:moveTo>
                <a:cubicBezTo>
                  <a:pt x="997850" y="3961593"/>
                  <a:pt x="987082" y="3963513"/>
                  <a:pt x="972202" y="3965913"/>
                </a:cubicBezTo>
                <a:cubicBezTo>
                  <a:pt x="956497" y="3968382"/>
                  <a:pt x="941684" y="3970440"/>
                  <a:pt x="941067" y="3969754"/>
                </a:cubicBezTo>
                <a:cubicBezTo>
                  <a:pt x="940449" y="3969068"/>
                  <a:pt x="951970" y="3966393"/>
                  <a:pt x="966923" y="3964130"/>
                </a:cubicBezTo>
                <a:cubicBezTo>
                  <a:pt x="982010" y="3961799"/>
                  <a:pt x="994904" y="3960701"/>
                  <a:pt x="996410" y="3961113"/>
                </a:cubicBezTo>
                <a:close/>
                <a:moveTo>
                  <a:pt x="1019792" y="3960769"/>
                </a:moveTo>
                <a:cubicBezTo>
                  <a:pt x="1020006" y="3960975"/>
                  <a:pt x="1007519" y="3963444"/>
                  <a:pt x="991610" y="3966462"/>
                </a:cubicBezTo>
                <a:cubicBezTo>
                  <a:pt x="975358" y="3969548"/>
                  <a:pt x="962117" y="3971811"/>
                  <a:pt x="960541" y="3971742"/>
                </a:cubicBezTo>
                <a:cubicBezTo>
                  <a:pt x="958897" y="3971605"/>
                  <a:pt x="971651" y="3968862"/>
                  <a:pt x="988181" y="3965913"/>
                </a:cubicBezTo>
                <a:cubicBezTo>
                  <a:pt x="1004643" y="3962964"/>
                  <a:pt x="1019591" y="3960564"/>
                  <a:pt x="1019792" y="3960769"/>
                </a:cubicBezTo>
                <a:close/>
                <a:moveTo>
                  <a:pt x="2355793" y="3959946"/>
                </a:moveTo>
                <a:cubicBezTo>
                  <a:pt x="2372664" y="3960564"/>
                  <a:pt x="2387477" y="3962552"/>
                  <a:pt x="2388506" y="3964473"/>
                </a:cubicBezTo>
                <a:cubicBezTo>
                  <a:pt x="2389603" y="3966393"/>
                  <a:pt x="2376299" y="3967559"/>
                  <a:pt x="2359496" y="3966804"/>
                </a:cubicBezTo>
                <a:cubicBezTo>
                  <a:pt x="2342557" y="3966119"/>
                  <a:pt x="2327950" y="3963924"/>
                  <a:pt x="2326852" y="3962072"/>
                </a:cubicBezTo>
                <a:cubicBezTo>
                  <a:pt x="2325824" y="3960221"/>
                  <a:pt x="2338991" y="3959329"/>
                  <a:pt x="2355793" y="3959946"/>
                </a:cubicBezTo>
                <a:close/>
                <a:moveTo>
                  <a:pt x="1833775" y="3959467"/>
                </a:moveTo>
                <a:cubicBezTo>
                  <a:pt x="1851948" y="3960702"/>
                  <a:pt x="1867378" y="3964268"/>
                  <a:pt x="1869232" y="3968177"/>
                </a:cubicBezTo>
                <a:cubicBezTo>
                  <a:pt x="1871150" y="3972223"/>
                  <a:pt x="1856682" y="3975035"/>
                  <a:pt x="1837545" y="3973732"/>
                </a:cubicBezTo>
                <a:cubicBezTo>
                  <a:pt x="1819717" y="3972566"/>
                  <a:pt x="1803666" y="3968040"/>
                  <a:pt x="1801952" y="3964199"/>
                </a:cubicBezTo>
                <a:cubicBezTo>
                  <a:pt x="1800099" y="3960016"/>
                  <a:pt x="1814434" y="3958164"/>
                  <a:pt x="1833775" y="3959467"/>
                </a:cubicBezTo>
                <a:close/>
                <a:moveTo>
                  <a:pt x="5638783" y="3958860"/>
                </a:moveTo>
                <a:cubicBezTo>
                  <a:pt x="5651980" y="3960371"/>
                  <a:pt x="5662601" y="3972702"/>
                  <a:pt x="5665121" y="3991630"/>
                </a:cubicBezTo>
                <a:cubicBezTo>
                  <a:pt x="5668413" y="4016319"/>
                  <a:pt x="5655177" y="4044643"/>
                  <a:pt x="5636318" y="4053284"/>
                </a:cubicBezTo>
                <a:cubicBezTo>
                  <a:pt x="5616909" y="4062131"/>
                  <a:pt x="5599559" y="4048757"/>
                  <a:pt x="5596404" y="4022697"/>
                </a:cubicBezTo>
                <a:cubicBezTo>
                  <a:pt x="5593250" y="3996774"/>
                  <a:pt x="5605937" y="3969342"/>
                  <a:pt x="5624933" y="3961112"/>
                </a:cubicBezTo>
                <a:cubicBezTo>
                  <a:pt x="5629700" y="3959055"/>
                  <a:pt x="5634384" y="3958356"/>
                  <a:pt x="5638783" y="3958860"/>
                </a:cubicBezTo>
                <a:close/>
                <a:moveTo>
                  <a:pt x="2071801" y="3958747"/>
                </a:moveTo>
                <a:cubicBezTo>
                  <a:pt x="2077284" y="3958490"/>
                  <a:pt x="2085223" y="3958678"/>
                  <a:pt x="2094161" y="3959330"/>
                </a:cubicBezTo>
                <a:cubicBezTo>
                  <a:pt x="2112335" y="3960633"/>
                  <a:pt x="2127422" y="3963239"/>
                  <a:pt x="2128519" y="3965570"/>
                </a:cubicBezTo>
                <a:cubicBezTo>
                  <a:pt x="2129548" y="3967765"/>
                  <a:pt x="2117066" y="3968794"/>
                  <a:pt x="2100264" y="3967628"/>
                </a:cubicBezTo>
                <a:cubicBezTo>
                  <a:pt x="2082925" y="3966462"/>
                  <a:pt x="2065783" y="3963033"/>
                  <a:pt x="2064134" y="3960838"/>
                </a:cubicBezTo>
                <a:cubicBezTo>
                  <a:pt x="2063283" y="3959707"/>
                  <a:pt x="2066312" y="3959004"/>
                  <a:pt x="2071801" y="3958747"/>
                </a:cubicBezTo>
                <a:close/>
                <a:moveTo>
                  <a:pt x="1030850" y="3958534"/>
                </a:moveTo>
                <a:lnTo>
                  <a:pt x="1022607" y="3959810"/>
                </a:lnTo>
                <a:cubicBezTo>
                  <a:pt x="1021750" y="3959947"/>
                  <a:pt x="1024630" y="3959484"/>
                  <a:pt x="1029827" y="3958686"/>
                </a:cubicBezTo>
                <a:close/>
                <a:moveTo>
                  <a:pt x="1094499" y="3957083"/>
                </a:moveTo>
                <a:cubicBezTo>
                  <a:pt x="1100428" y="3956655"/>
                  <a:pt x="1104426" y="3956792"/>
                  <a:pt x="1104972" y="3957615"/>
                </a:cubicBezTo>
                <a:cubicBezTo>
                  <a:pt x="1106210" y="3959398"/>
                  <a:pt x="1092284" y="3963719"/>
                  <a:pt x="1074250" y="3967079"/>
                </a:cubicBezTo>
                <a:cubicBezTo>
                  <a:pt x="1057516" y="3970165"/>
                  <a:pt x="1043183" y="3970988"/>
                  <a:pt x="1041880" y="3969136"/>
                </a:cubicBezTo>
                <a:cubicBezTo>
                  <a:pt x="1040579" y="3967148"/>
                  <a:pt x="1054294" y="3963033"/>
                  <a:pt x="1072400" y="3959946"/>
                </a:cubicBezTo>
                <a:cubicBezTo>
                  <a:pt x="1080696" y="3958506"/>
                  <a:pt x="1088564" y="3957512"/>
                  <a:pt x="1094499" y="3957083"/>
                </a:cubicBezTo>
                <a:close/>
                <a:moveTo>
                  <a:pt x="261628" y="3957083"/>
                </a:moveTo>
                <a:cubicBezTo>
                  <a:pt x="267334" y="3956586"/>
                  <a:pt x="272136" y="3957992"/>
                  <a:pt x="277005" y="3961113"/>
                </a:cubicBezTo>
                <a:cubicBezTo>
                  <a:pt x="285095" y="3966325"/>
                  <a:pt x="286746" y="3974280"/>
                  <a:pt x="279952" y="3981207"/>
                </a:cubicBezTo>
                <a:cubicBezTo>
                  <a:pt x="277005" y="3984224"/>
                  <a:pt x="272341" y="3987036"/>
                  <a:pt x="267677" y="3988751"/>
                </a:cubicBezTo>
                <a:cubicBezTo>
                  <a:pt x="259793" y="3991699"/>
                  <a:pt x="251837" y="3991837"/>
                  <a:pt x="244568" y="3987311"/>
                </a:cubicBezTo>
                <a:cubicBezTo>
                  <a:pt x="243330" y="3979973"/>
                  <a:pt x="242029" y="3972086"/>
                  <a:pt x="240795" y="3964473"/>
                </a:cubicBezTo>
                <a:cubicBezTo>
                  <a:pt x="249300" y="3959981"/>
                  <a:pt x="255915" y="3957580"/>
                  <a:pt x="261628" y="3957083"/>
                </a:cubicBezTo>
                <a:close/>
                <a:moveTo>
                  <a:pt x="693475" y="3956980"/>
                </a:moveTo>
                <a:cubicBezTo>
                  <a:pt x="698276" y="3957940"/>
                  <a:pt x="701447" y="3959809"/>
                  <a:pt x="701857" y="3962278"/>
                </a:cubicBezTo>
                <a:cubicBezTo>
                  <a:pt x="702687" y="3967011"/>
                  <a:pt x="691570" y="3973183"/>
                  <a:pt x="677995" y="3975857"/>
                </a:cubicBezTo>
                <a:cubicBezTo>
                  <a:pt x="663932" y="3978669"/>
                  <a:pt x="652481" y="3977023"/>
                  <a:pt x="651654" y="3971605"/>
                </a:cubicBezTo>
                <a:cubicBezTo>
                  <a:pt x="650835" y="3966256"/>
                  <a:pt x="661674" y="3959398"/>
                  <a:pt x="675319" y="3957135"/>
                </a:cubicBezTo>
                <a:cubicBezTo>
                  <a:pt x="682247" y="3955969"/>
                  <a:pt x="688673" y="3956020"/>
                  <a:pt x="693475" y="3956980"/>
                </a:cubicBezTo>
                <a:close/>
                <a:moveTo>
                  <a:pt x="2134503" y="3956312"/>
                </a:moveTo>
                <a:cubicBezTo>
                  <a:pt x="2139595" y="3956124"/>
                  <a:pt x="2146967" y="3956278"/>
                  <a:pt x="2155471" y="3956793"/>
                </a:cubicBezTo>
                <a:cubicBezTo>
                  <a:pt x="2173439" y="3957821"/>
                  <a:pt x="2189967" y="3960222"/>
                  <a:pt x="2191201" y="3962073"/>
                </a:cubicBezTo>
                <a:cubicBezTo>
                  <a:pt x="2192299" y="3963856"/>
                  <a:pt x="2179611" y="3964611"/>
                  <a:pt x="2162672" y="3963513"/>
                </a:cubicBezTo>
                <a:cubicBezTo>
                  <a:pt x="2144361" y="3962348"/>
                  <a:pt x="2128519" y="3959742"/>
                  <a:pt x="2127216" y="3957890"/>
                </a:cubicBezTo>
                <a:cubicBezTo>
                  <a:pt x="2126599" y="3957032"/>
                  <a:pt x="2129411" y="3956501"/>
                  <a:pt x="2134503" y="3956312"/>
                </a:cubicBezTo>
                <a:close/>
                <a:moveTo>
                  <a:pt x="1240505" y="3955146"/>
                </a:moveTo>
                <a:cubicBezTo>
                  <a:pt x="1246953" y="3955540"/>
                  <a:pt x="1251393" y="3956655"/>
                  <a:pt x="1252075" y="3958438"/>
                </a:cubicBezTo>
                <a:cubicBezTo>
                  <a:pt x="1253453" y="3962141"/>
                  <a:pt x="1239870" y="3967491"/>
                  <a:pt x="1222033" y="3969959"/>
                </a:cubicBezTo>
                <a:cubicBezTo>
                  <a:pt x="1203729" y="3972497"/>
                  <a:pt x="1188639" y="3971056"/>
                  <a:pt x="1187202" y="3967079"/>
                </a:cubicBezTo>
                <a:cubicBezTo>
                  <a:pt x="1185831" y="3963170"/>
                  <a:pt x="1199273" y="3958438"/>
                  <a:pt x="1216893" y="3956175"/>
                </a:cubicBezTo>
                <a:cubicBezTo>
                  <a:pt x="1225606" y="3955077"/>
                  <a:pt x="1234057" y="3954752"/>
                  <a:pt x="1240505" y="3955146"/>
                </a:cubicBezTo>
                <a:close/>
                <a:moveTo>
                  <a:pt x="3150292" y="3954691"/>
                </a:moveTo>
                <a:cubicBezTo>
                  <a:pt x="3157167" y="3955283"/>
                  <a:pt x="3162019" y="3956860"/>
                  <a:pt x="3163048" y="3959329"/>
                </a:cubicBezTo>
                <a:cubicBezTo>
                  <a:pt x="3165105" y="3964267"/>
                  <a:pt x="3151321" y="3970919"/>
                  <a:pt x="3132873" y="3973388"/>
                </a:cubicBezTo>
                <a:cubicBezTo>
                  <a:pt x="3115316" y="3975788"/>
                  <a:pt x="3099337" y="3973937"/>
                  <a:pt x="3096800" y="3969548"/>
                </a:cubicBezTo>
                <a:cubicBezTo>
                  <a:pt x="3094125" y="3964816"/>
                  <a:pt x="3106812" y="3959055"/>
                  <a:pt x="3125398" y="3955969"/>
                </a:cubicBezTo>
                <a:cubicBezTo>
                  <a:pt x="3134519" y="3954494"/>
                  <a:pt x="3143417" y="3954100"/>
                  <a:pt x="3150292" y="3954691"/>
                </a:cubicBezTo>
                <a:close/>
                <a:moveTo>
                  <a:pt x="2552207" y="3954666"/>
                </a:moveTo>
                <a:cubicBezTo>
                  <a:pt x="2569694" y="3954460"/>
                  <a:pt x="2584714" y="3956038"/>
                  <a:pt x="2586291" y="3958301"/>
                </a:cubicBezTo>
                <a:cubicBezTo>
                  <a:pt x="2587800" y="3960358"/>
                  <a:pt x="2576347" y="3962278"/>
                  <a:pt x="2560573" y="3962484"/>
                </a:cubicBezTo>
                <a:cubicBezTo>
                  <a:pt x="2543634" y="3962690"/>
                  <a:pt x="2527655" y="3961044"/>
                  <a:pt x="2525117" y="3958918"/>
                </a:cubicBezTo>
                <a:cubicBezTo>
                  <a:pt x="2522649" y="3956792"/>
                  <a:pt x="2535199" y="3954872"/>
                  <a:pt x="2552207" y="3954666"/>
                </a:cubicBezTo>
                <a:close/>
                <a:moveTo>
                  <a:pt x="4606452" y="3954323"/>
                </a:moveTo>
                <a:cubicBezTo>
                  <a:pt x="4625037" y="3956243"/>
                  <a:pt x="4642114" y="3975994"/>
                  <a:pt x="4644240" y="3998008"/>
                </a:cubicBezTo>
                <a:cubicBezTo>
                  <a:pt x="4646297" y="4019679"/>
                  <a:pt x="4632032" y="4035453"/>
                  <a:pt x="4613722" y="4031544"/>
                </a:cubicBezTo>
                <a:cubicBezTo>
                  <a:pt x="4595891" y="4027703"/>
                  <a:pt x="4580049" y="4009255"/>
                  <a:pt x="4577511" y="3989299"/>
                </a:cubicBezTo>
                <a:cubicBezTo>
                  <a:pt x="4574837" y="3968107"/>
                  <a:pt x="4587867" y="3952403"/>
                  <a:pt x="4606452" y="3954323"/>
                </a:cubicBezTo>
                <a:close/>
                <a:moveTo>
                  <a:pt x="2419641" y="3954117"/>
                </a:moveTo>
                <a:cubicBezTo>
                  <a:pt x="2435826" y="3954460"/>
                  <a:pt x="2449405" y="3956243"/>
                  <a:pt x="2450639" y="3958164"/>
                </a:cubicBezTo>
                <a:cubicBezTo>
                  <a:pt x="2451942" y="3960153"/>
                  <a:pt x="2438775" y="3961524"/>
                  <a:pt x="2421630" y="3961113"/>
                </a:cubicBezTo>
                <a:cubicBezTo>
                  <a:pt x="2404622" y="3960701"/>
                  <a:pt x="2389466" y="3958644"/>
                  <a:pt x="2389054" y="3956792"/>
                </a:cubicBezTo>
                <a:cubicBezTo>
                  <a:pt x="2388643" y="3954872"/>
                  <a:pt x="2402222" y="3953706"/>
                  <a:pt x="2419641" y="3954117"/>
                </a:cubicBezTo>
                <a:close/>
                <a:moveTo>
                  <a:pt x="2198418" y="3953946"/>
                </a:moveTo>
                <a:cubicBezTo>
                  <a:pt x="2203648" y="3953723"/>
                  <a:pt x="2211123" y="3953809"/>
                  <a:pt x="2219524" y="3954255"/>
                </a:cubicBezTo>
                <a:cubicBezTo>
                  <a:pt x="2236463" y="3955078"/>
                  <a:pt x="2251345" y="3957135"/>
                  <a:pt x="2252511" y="3958850"/>
                </a:cubicBezTo>
                <a:cubicBezTo>
                  <a:pt x="2253677" y="3960564"/>
                  <a:pt x="2240510" y="3961250"/>
                  <a:pt x="2223639" y="3960290"/>
                </a:cubicBezTo>
                <a:cubicBezTo>
                  <a:pt x="2206700" y="3959330"/>
                  <a:pt x="2191955" y="3957067"/>
                  <a:pt x="2190789" y="3955489"/>
                </a:cubicBezTo>
                <a:cubicBezTo>
                  <a:pt x="2190206" y="3954700"/>
                  <a:pt x="2193189" y="3954169"/>
                  <a:pt x="2198418" y="3953946"/>
                </a:cubicBezTo>
                <a:close/>
                <a:moveTo>
                  <a:pt x="1165691" y="3953697"/>
                </a:moveTo>
                <a:cubicBezTo>
                  <a:pt x="1172144" y="3953552"/>
                  <a:pt x="1176608" y="3954083"/>
                  <a:pt x="1177598" y="3955352"/>
                </a:cubicBezTo>
                <a:cubicBezTo>
                  <a:pt x="1179591" y="3957958"/>
                  <a:pt x="1166899" y="3962690"/>
                  <a:pt x="1149209" y="3965639"/>
                </a:cubicBezTo>
                <a:cubicBezTo>
                  <a:pt x="1131994" y="3968519"/>
                  <a:pt x="1115261" y="3968314"/>
                  <a:pt x="1114094" y="3965570"/>
                </a:cubicBezTo>
                <a:cubicBezTo>
                  <a:pt x="1112928" y="3962896"/>
                  <a:pt x="1125275" y="3958781"/>
                  <a:pt x="1141802" y="3956106"/>
                </a:cubicBezTo>
                <a:cubicBezTo>
                  <a:pt x="1150785" y="3954666"/>
                  <a:pt x="1159242" y="3953843"/>
                  <a:pt x="1165691" y="3953697"/>
                </a:cubicBezTo>
                <a:close/>
                <a:moveTo>
                  <a:pt x="5852002" y="3953077"/>
                </a:moveTo>
                <a:cubicBezTo>
                  <a:pt x="5865066" y="3952785"/>
                  <a:pt x="5875199" y="3963033"/>
                  <a:pt x="5877308" y="3980727"/>
                </a:cubicBezTo>
                <a:cubicBezTo>
                  <a:pt x="5880188" y="4004387"/>
                  <a:pt x="5867844" y="4031682"/>
                  <a:pt x="5848984" y="4043340"/>
                </a:cubicBezTo>
                <a:cubicBezTo>
                  <a:pt x="5829644" y="4055342"/>
                  <a:pt x="5809962" y="4043683"/>
                  <a:pt x="5807699" y="4018857"/>
                </a:cubicBezTo>
                <a:cubicBezTo>
                  <a:pt x="5805504" y="3995128"/>
                  <a:pt x="5819357" y="3967011"/>
                  <a:pt x="5838148" y="3956998"/>
                </a:cubicBezTo>
                <a:cubicBezTo>
                  <a:pt x="5842966" y="3954443"/>
                  <a:pt x="5847647" y="3953175"/>
                  <a:pt x="5852002" y="3953077"/>
                </a:cubicBezTo>
                <a:close/>
                <a:moveTo>
                  <a:pt x="1872289" y="3952712"/>
                </a:moveTo>
                <a:cubicBezTo>
                  <a:pt x="1877494" y="3952214"/>
                  <a:pt x="1885172" y="3952232"/>
                  <a:pt x="1894123" y="3952815"/>
                </a:cubicBezTo>
                <a:cubicBezTo>
                  <a:pt x="1911541" y="3953912"/>
                  <a:pt x="1928623" y="3957135"/>
                  <a:pt x="1930678" y="3959947"/>
                </a:cubicBezTo>
                <a:cubicBezTo>
                  <a:pt x="1932803" y="3962896"/>
                  <a:pt x="1919637" y="3964611"/>
                  <a:pt x="1901601" y="3963445"/>
                </a:cubicBezTo>
                <a:cubicBezTo>
                  <a:pt x="1883151" y="3962210"/>
                  <a:pt x="1867309" y="3958644"/>
                  <a:pt x="1865320" y="3955695"/>
                </a:cubicBezTo>
                <a:cubicBezTo>
                  <a:pt x="1864359" y="3954220"/>
                  <a:pt x="1867086" y="3953209"/>
                  <a:pt x="1872289" y="3952712"/>
                </a:cubicBezTo>
                <a:close/>
                <a:moveTo>
                  <a:pt x="1697576" y="3952403"/>
                </a:moveTo>
                <a:cubicBezTo>
                  <a:pt x="1715747" y="3953157"/>
                  <a:pt x="1731177" y="3956517"/>
                  <a:pt x="1733098" y="3960495"/>
                </a:cubicBezTo>
                <a:cubicBezTo>
                  <a:pt x="1735016" y="3964678"/>
                  <a:pt x="1720686" y="3967970"/>
                  <a:pt x="1701553" y="3967216"/>
                </a:cubicBezTo>
                <a:cubicBezTo>
                  <a:pt x="1683721" y="3966461"/>
                  <a:pt x="1667743" y="3962278"/>
                  <a:pt x="1665891" y="3958232"/>
                </a:cubicBezTo>
                <a:cubicBezTo>
                  <a:pt x="1663969" y="3953980"/>
                  <a:pt x="1678303" y="3951580"/>
                  <a:pt x="1697576" y="3952403"/>
                </a:cubicBezTo>
                <a:close/>
                <a:moveTo>
                  <a:pt x="1424624" y="3952128"/>
                </a:moveTo>
                <a:cubicBezTo>
                  <a:pt x="1443894" y="3951237"/>
                  <a:pt x="1460357" y="3953843"/>
                  <a:pt x="1461519" y="3958575"/>
                </a:cubicBezTo>
                <a:cubicBezTo>
                  <a:pt x="1462618" y="3963032"/>
                  <a:pt x="1449314" y="3967764"/>
                  <a:pt x="1431553" y="3968793"/>
                </a:cubicBezTo>
                <a:cubicBezTo>
                  <a:pt x="1412760" y="3969890"/>
                  <a:pt x="1395548" y="3966256"/>
                  <a:pt x="1394450" y="3961455"/>
                </a:cubicBezTo>
                <a:cubicBezTo>
                  <a:pt x="1393420" y="3956860"/>
                  <a:pt x="1406656" y="3952951"/>
                  <a:pt x="1424624" y="3952128"/>
                </a:cubicBezTo>
                <a:close/>
                <a:moveTo>
                  <a:pt x="3543118" y="3951306"/>
                </a:moveTo>
                <a:cubicBezTo>
                  <a:pt x="3562183" y="3950139"/>
                  <a:pt x="3578437" y="3956038"/>
                  <a:pt x="3580563" y="3965158"/>
                </a:cubicBezTo>
                <a:cubicBezTo>
                  <a:pt x="3582620" y="3974211"/>
                  <a:pt x="3569521" y="3982441"/>
                  <a:pt x="3550731" y="3983401"/>
                </a:cubicBezTo>
                <a:cubicBezTo>
                  <a:pt x="3531322" y="3984429"/>
                  <a:pt x="3512532" y="3977229"/>
                  <a:pt x="3511297" y="3968519"/>
                </a:cubicBezTo>
                <a:cubicBezTo>
                  <a:pt x="3510063" y="3960152"/>
                  <a:pt x="3524396" y="3952540"/>
                  <a:pt x="3543118" y="3951306"/>
                </a:cubicBezTo>
                <a:close/>
                <a:moveTo>
                  <a:pt x="1080764" y="3951237"/>
                </a:moveTo>
                <a:lnTo>
                  <a:pt x="1069209" y="3952910"/>
                </a:lnTo>
                <a:lnTo>
                  <a:pt x="1069449" y="3952883"/>
                </a:lnTo>
                <a:lnTo>
                  <a:pt x="1065117" y="3953502"/>
                </a:lnTo>
                <a:lnTo>
                  <a:pt x="1050936" y="3955558"/>
                </a:lnTo>
                <a:lnTo>
                  <a:pt x="1030850" y="3958534"/>
                </a:lnTo>
                <a:lnTo>
                  <a:pt x="1042479" y="3956735"/>
                </a:lnTo>
                <a:lnTo>
                  <a:pt x="1013969" y="3960564"/>
                </a:lnTo>
                <a:cubicBezTo>
                  <a:pt x="1012182" y="3960564"/>
                  <a:pt x="1023776" y="3958507"/>
                  <a:pt x="1039685" y="3956312"/>
                </a:cubicBezTo>
                <a:lnTo>
                  <a:pt x="1066259" y="3953250"/>
                </a:lnTo>
                <a:close/>
                <a:moveTo>
                  <a:pt x="2282413" y="3950620"/>
                </a:moveTo>
                <a:cubicBezTo>
                  <a:pt x="2298803" y="3951237"/>
                  <a:pt x="2312519" y="3952883"/>
                  <a:pt x="2314508" y="3954598"/>
                </a:cubicBezTo>
                <a:cubicBezTo>
                  <a:pt x="2316497" y="3956450"/>
                  <a:pt x="2304084" y="3957409"/>
                  <a:pt x="2286870" y="3956724"/>
                </a:cubicBezTo>
                <a:cubicBezTo>
                  <a:pt x="2269794" y="3956038"/>
                  <a:pt x="2254295" y="3954049"/>
                  <a:pt x="2253060" y="3952403"/>
                </a:cubicBezTo>
                <a:cubicBezTo>
                  <a:pt x="2251826" y="3950757"/>
                  <a:pt x="2265131" y="3950003"/>
                  <a:pt x="2282413" y="3950620"/>
                </a:cubicBezTo>
                <a:close/>
                <a:moveTo>
                  <a:pt x="1092629" y="3950551"/>
                </a:moveTo>
                <a:cubicBezTo>
                  <a:pt x="1092011" y="3951100"/>
                  <a:pt x="1079462" y="3953569"/>
                  <a:pt x="1063417" y="3956175"/>
                </a:cubicBezTo>
                <a:cubicBezTo>
                  <a:pt x="1046544" y="3958918"/>
                  <a:pt x="1031796" y="3960838"/>
                  <a:pt x="1031729" y="3960221"/>
                </a:cubicBezTo>
                <a:cubicBezTo>
                  <a:pt x="1031729" y="3959672"/>
                  <a:pt x="1045375" y="3957066"/>
                  <a:pt x="1062659" y="3954323"/>
                </a:cubicBezTo>
                <a:cubicBezTo>
                  <a:pt x="1079669" y="3951649"/>
                  <a:pt x="1093320" y="3950003"/>
                  <a:pt x="1092629" y="3950551"/>
                </a:cubicBezTo>
                <a:close/>
                <a:moveTo>
                  <a:pt x="2784169" y="3950225"/>
                </a:moveTo>
                <a:cubicBezTo>
                  <a:pt x="2790179" y="3950191"/>
                  <a:pt x="2794293" y="3950722"/>
                  <a:pt x="2795048" y="3951854"/>
                </a:cubicBezTo>
                <a:cubicBezTo>
                  <a:pt x="2796488" y="3954049"/>
                  <a:pt x="2783801" y="3957889"/>
                  <a:pt x="2767136" y="3960015"/>
                </a:cubicBezTo>
                <a:cubicBezTo>
                  <a:pt x="2750471" y="3962141"/>
                  <a:pt x="2735452" y="3961936"/>
                  <a:pt x="2734080" y="3959810"/>
                </a:cubicBezTo>
                <a:cubicBezTo>
                  <a:pt x="2732640" y="3957615"/>
                  <a:pt x="2745259" y="3954186"/>
                  <a:pt x="2761923" y="3951991"/>
                </a:cubicBezTo>
                <a:cubicBezTo>
                  <a:pt x="2770256" y="3950859"/>
                  <a:pt x="2778160" y="3950259"/>
                  <a:pt x="2784169" y="3950225"/>
                </a:cubicBezTo>
                <a:close/>
                <a:moveTo>
                  <a:pt x="5279839" y="3950209"/>
                </a:moveTo>
                <a:cubicBezTo>
                  <a:pt x="5298492" y="3947945"/>
                  <a:pt x="5315226" y="3969274"/>
                  <a:pt x="5317077" y="3997803"/>
                </a:cubicBezTo>
                <a:cubicBezTo>
                  <a:pt x="5318792" y="4024275"/>
                  <a:pt x="5306036" y="4048347"/>
                  <a:pt x="5288617" y="4051433"/>
                </a:cubicBezTo>
                <a:cubicBezTo>
                  <a:pt x="5270168" y="4054793"/>
                  <a:pt x="5252749" y="4033945"/>
                  <a:pt x="5250281" y="4005759"/>
                </a:cubicBezTo>
                <a:cubicBezTo>
                  <a:pt x="5247812" y="3977572"/>
                  <a:pt x="5261253" y="3952472"/>
                  <a:pt x="5279839" y="3950209"/>
                </a:cubicBezTo>
                <a:close/>
                <a:moveTo>
                  <a:pt x="2710677" y="3949986"/>
                </a:moveTo>
                <a:cubicBezTo>
                  <a:pt x="2716781" y="3950054"/>
                  <a:pt x="2720913" y="3950654"/>
                  <a:pt x="2721736" y="3951786"/>
                </a:cubicBezTo>
                <a:cubicBezTo>
                  <a:pt x="2723245" y="3953843"/>
                  <a:pt x="2711860" y="3957135"/>
                  <a:pt x="2696224" y="3958987"/>
                </a:cubicBezTo>
                <a:cubicBezTo>
                  <a:pt x="2679422" y="3960976"/>
                  <a:pt x="2663443" y="3959261"/>
                  <a:pt x="2660837" y="3956998"/>
                </a:cubicBezTo>
                <a:cubicBezTo>
                  <a:pt x="2658231" y="3954803"/>
                  <a:pt x="2670849" y="3953295"/>
                  <a:pt x="2687789" y="3951374"/>
                </a:cubicBezTo>
                <a:cubicBezTo>
                  <a:pt x="2696498" y="3950380"/>
                  <a:pt x="2704574" y="3949917"/>
                  <a:pt x="2710677" y="3949986"/>
                </a:cubicBezTo>
                <a:close/>
                <a:moveTo>
                  <a:pt x="3077966" y="3949908"/>
                </a:moveTo>
                <a:cubicBezTo>
                  <a:pt x="3084284" y="3950191"/>
                  <a:pt x="3088604" y="3951305"/>
                  <a:pt x="3089599" y="3953226"/>
                </a:cubicBezTo>
                <a:cubicBezTo>
                  <a:pt x="3091657" y="3957272"/>
                  <a:pt x="3077529" y="3963238"/>
                  <a:pt x="3058738" y="3965913"/>
                </a:cubicBezTo>
                <a:cubicBezTo>
                  <a:pt x="3041113" y="3968451"/>
                  <a:pt x="3025271" y="3967284"/>
                  <a:pt x="3023351" y="3963719"/>
                </a:cubicBezTo>
                <a:cubicBezTo>
                  <a:pt x="3021293" y="3959878"/>
                  <a:pt x="3035353" y="3954529"/>
                  <a:pt x="3054349" y="3951580"/>
                </a:cubicBezTo>
                <a:cubicBezTo>
                  <a:pt x="3063333" y="3950174"/>
                  <a:pt x="3071648" y="3949625"/>
                  <a:pt x="3077966" y="3949908"/>
                </a:cubicBezTo>
                <a:close/>
                <a:moveTo>
                  <a:pt x="974841" y="3949523"/>
                </a:moveTo>
                <a:cubicBezTo>
                  <a:pt x="980070" y="3949557"/>
                  <a:pt x="983516" y="3950140"/>
                  <a:pt x="984063" y="3951169"/>
                </a:cubicBezTo>
                <a:cubicBezTo>
                  <a:pt x="985026" y="3953020"/>
                  <a:pt x="974740" y="3955763"/>
                  <a:pt x="960888" y="3957889"/>
                </a:cubicBezTo>
                <a:cubicBezTo>
                  <a:pt x="946486" y="3960084"/>
                  <a:pt x="932150" y="3960701"/>
                  <a:pt x="931328" y="3958712"/>
                </a:cubicBezTo>
                <a:cubicBezTo>
                  <a:pt x="930579" y="3956792"/>
                  <a:pt x="941136" y="3953226"/>
                  <a:pt x="954919" y="3951169"/>
                </a:cubicBezTo>
                <a:cubicBezTo>
                  <a:pt x="962599" y="3950003"/>
                  <a:pt x="969613" y="3949488"/>
                  <a:pt x="974841" y="3949523"/>
                </a:cubicBezTo>
                <a:close/>
                <a:moveTo>
                  <a:pt x="1559522" y="3949385"/>
                </a:moveTo>
                <a:cubicBezTo>
                  <a:pt x="1578862" y="3949316"/>
                  <a:pt x="1595456" y="3952403"/>
                  <a:pt x="1597105" y="3956792"/>
                </a:cubicBezTo>
                <a:cubicBezTo>
                  <a:pt x="1598611" y="3960907"/>
                  <a:pt x="1585448" y="3964816"/>
                  <a:pt x="1567755" y="3965022"/>
                </a:cubicBezTo>
                <a:cubicBezTo>
                  <a:pt x="1548890" y="3965227"/>
                  <a:pt x="1531472" y="3961181"/>
                  <a:pt x="1529967" y="3956723"/>
                </a:cubicBezTo>
                <a:cubicBezTo>
                  <a:pt x="1528527" y="3952471"/>
                  <a:pt x="1541488" y="3949454"/>
                  <a:pt x="1559522" y="3949385"/>
                </a:cubicBezTo>
                <a:close/>
                <a:moveTo>
                  <a:pt x="2858236" y="3949214"/>
                </a:moveTo>
                <a:cubicBezTo>
                  <a:pt x="2864245" y="3949129"/>
                  <a:pt x="2868360" y="3949626"/>
                  <a:pt x="2869114" y="3950758"/>
                </a:cubicBezTo>
                <a:cubicBezTo>
                  <a:pt x="2870692" y="3953158"/>
                  <a:pt x="2857044" y="3957478"/>
                  <a:pt x="2838939" y="3959947"/>
                </a:cubicBezTo>
                <a:cubicBezTo>
                  <a:pt x="2822068" y="3962279"/>
                  <a:pt x="2807530" y="3962210"/>
                  <a:pt x="2806021" y="3960016"/>
                </a:cubicBezTo>
                <a:cubicBezTo>
                  <a:pt x="2804443" y="3957684"/>
                  <a:pt x="2817885" y="3953775"/>
                  <a:pt x="2835990" y="3951169"/>
                </a:cubicBezTo>
                <a:cubicBezTo>
                  <a:pt x="2844322" y="3949969"/>
                  <a:pt x="2852226" y="3949300"/>
                  <a:pt x="2858236" y="3949214"/>
                </a:cubicBezTo>
                <a:close/>
                <a:moveTo>
                  <a:pt x="1934714" y="3949059"/>
                </a:moveTo>
                <a:cubicBezTo>
                  <a:pt x="1939967" y="3948802"/>
                  <a:pt x="1947752" y="3948973"/>
                  <a:pt x="1956668" y="3949591"/>
                </a:cubicBezTo>
                <a:cubicBezTo>
                  <a:pt x="1974841" y="3950757"/>
                  <a:pt x="1990480" y="3953226"/>
                  <a:pt x="1992123" y="3955489"/>
                </a:cubicBezTo>
                <a:cubicBezTo>
                  <a:pt x="1993770" y="3957683"/>
                  <a:pt x="1980328" y="3958712"/>
                  <a:pt x="1962430" y="3957340"/>
                </a:cubicBezTo>
                <a:cubicBezTo>
                  <a:pt x="1945835" y="3956106"/>
                  <a:pt x="1930196" y="3953088"/>
                  <a:pt x="1927935" y="3951100"/>
                </a:cubicBezTo>
                <a:cubicBezTo>
                  <a:pt x="1926731" y="3950002"/>
                  <a:pt x="1929458" y="3949316"/>
                  <a:pt x="1934714" y="3949059"/>
                </a:cubicBezTo>
                <a:close/>
                <a:moveTo>
                  <a:pt x="2931694" y="3948117"/>
                </a:moveTo>
                <a:cubicBezTo>
                  <a:pt x="2937712" y="3948151"/>
                  <a:pt x="2941603" y="3948906"/>
                  <a:pt x="2942015" y="3950415"/>
                </a:cubicBezTo>
                <a:cubicBezTo>
                  <a:pt x="2942770" y="3953158"/>
                  <a:pt x="2930082" y="3957616"/>
                  <a:pt x="2913486" y="3960153"/>
                </a:cubicBezTo>
                <a:cubicBezTo>
                  <a:pt x="2896272" y="3962759"/>
                  <a:pt x="2879607" y="3962553"/>
                  <a:pt x="2878373" y="3959947"/>
                </a:cubicBezTo>
                <a:cubicBezTo>
                  <a:pt x="2877070" y="3957204"/>
                  <a:pt x="2890923" y="3952883"/>
                  <a:pt x="2908617" y="3950140"/>
                </a:cubicBezTo>
                <a:cubicBezTo>
                  <a:pt x="2917532" y="3948768"/>
                  <a:pt x="2925676" y="3948082"/>
                  <a:pt x="2931694" y="3948117"/>
                </a:cubicBezTo>
                <a:close/>
                <a:moveTo>
                  <a:pt x="1049354" y="3948108"/>
                </a:moveTo>
                <a:cubicBezTo>
                  <a:pt x="1054584" y="3947945"/>
                  <a:pt x="1057995" y="3948151"/>
                  <a:pt x="1058131" y="3948700"/>
                </a:cubicBezTo>
                <a:cubicBezTo>
                  <a:pt x="1058404" y="3949866"/>
                  <a:pt x="1046194" y="3952060"/>
                  <a:pt x="1030905" y="3954049"/>
                </a:cubicBezTo>
                <a:cubicBezTo>
                  <a:pt x="1016505" y="3955901"/>
                  <a:pt x="1005258" y="3956724"/>
                  <a:pt x="1004227" y="3955695"/>
                </a:cubicBezTo>
                <a:cubicBezTo>
                  <a:pt x="1003062" y="3954598"/>
                  <a:pt x="1014787" y="3951649"/>
                  <a:pt x="1029669" y="3949728"/>
                </a:cubicBezTo>
                <a:cubicBezTo>
                  <a:pt x="1037079" y="3948802"/>
                  <a:pt x="1044125" y="3948271"/>
                  <a:pt x="1049354" y="3948108"/>
                </a:cubicBezTo>
                <a:close/>
                <a:moveTo>
                  <a:pt x="3005125" y="3947954"/>
                </a:moveTo>
                <a:cubicBezTo>
                  <a:pt x="3011400" y="3948099"/>
                  <a:pt x="3015601" y="3949008"/>
                  <a:pt x="3016081" y="3950689"/>
                </a:cubicBezTo>
                <a:cubicBezTo>
                  <a:pt x="3017042" y="3954049"/>
                  <a:pt x="3003120" y="3959192"/>
                  <a:pt x="2985220" y="3961799"/>
                </a:cubicBezTo>
                <a:cubicBezTo>
                  <a:pt x="2966910" y="3964473"/>
                  <a:pt x="2952302" y="3963787"/>
                  <a:pt x="2951273" y="3960495"/>
                </a:cubicBezTo>
                <a:cubicBezTo>
                  <a:pt x="2950245" y="3957272"/>
                  <a:pt x="2964235" y="3952540"/>
                  <a:pt x="2981723" y="3949797"/>
                </a:cubicBezTo>
                <a:cubicBezTo>
                  <a:pt x="2990501" y="3948425"/>
                  <a:pt x="2998850" y="3947808"/>
                  <a:pt x="3005125" y="3947954"/>
                </a:cubicBezTo>
                <a:close/>
                <a:moveTo>
                  <a:pt x="3814284" y="3947534"/>
                </a:moveTo>
                <a:cubicBezTo>
                  <a:pt x="3833486" y="3949386"/>
                  <a:pt x="3849328" y="3959810"/>
                  <a:pt x="3850906" y="3971469"/>
                </a:cubicBezTo>
                <a:cubicBezTo>
                  <a:pt x="3852483" y="3982921"/>
                  <a:pt x="3838629" y="3990259"/>
                  <a:pt x="3819770" y="3988065"/>
                </a:cubicBezTo>
                <a:cubicBezTo>
                  <a:pt x="3801253" y="3985939"/>
                  <a:pt x="3783491" y="3975240"/>
                  <a:pt x="3781297" y="3964816"/>
                </a:cubicBezTo>
                <a:cubicBezTo>
                  <a:pt x="3778965" y="3953775"/>
                  <a:pt x="3794464" y="3945614"/>
                  <a:pt x="3814284" y="3947534"/>
                </a:cubicBezTo>
                <a:close/>
                <a:moveTo>
                  <a:pt x="4143194" y="3947396"/>
                </a:moveTo>
                <a:cubicBezTo>
                  <a:pt x="4161985" y="3950551"/>
                  <a:pt x="4179335" y="3965570"/>
                  <a:pt x="4181324" y="3980452"/>
                </a:cubicBezTo>
                <a:cubicBezTo>
                  <a:pt x="4183382" y="3995265"/>
                  <a:pt x="4169597" y="4003975"/>
                  <a:pt x="4150463" y="3999860"/>
                </a:cubicBezTo>
                <a:cubicBezTo>
                  <a:pt x="4131192" y="3995677"/>
                  <a:pt x="4114596" y="3981343"/>
                  <a:pt x="4112538" y="3967079"/>
                </a:cubicBezTo>
                <a:cubicBezTo>
                  <a:pt x="4110550" y="3952951"/>
                  <a:pt x="4124197" y="3944173"/>
                  <a:pt x="4143194" y="3947396"/>
                </a:cubicBezTo>
                <a:close/>
                <a:moveTo>
                  <a:pt x="1998007" y="3947345"/>
                </a:moveTo>
                <a:cubicBezTo>
                  <a:pt x="2003270" y="3947225"/>
                  <a:pt x="2011086" y="3947465"/>
                  <a:pt x="2020175" y="3948082"/>
                </a:cubicBezTo>
                <a:cubicBezTo>
                  <a:pt x="2037111" y="3949180"/>
                  <a:pt x="2052341" y="3951237"/>
                  <a:pt x="2054669" y="3952883"/>
                </a:cubicBezTo>
                <a:cubicBezTo>
                  <a:pt x="2057070" y="3954597"/>
                  <a:pt x="2043558" y="3955214"/>
                  <a:pt x="2025457" y="3953911"/>
                </a:cubicBezTo>
                <a:cubicBezTo>
                  <a:pt x="2008241" y="3952677"/>
                  <a:pt x="1993290" y="3950345"/>
                  <a:pt x="1991165" y="3948768"/>
                </a:cubicBezTo>
                <a:cubicBezTo>
                  <a:pt x="1990032" y="3947945"/>
                  <a:pt x="1992742" y="3947465"/>
                  <a:pt x="1998007" y="3947345"/>
                </a:cubicBezTo>
                <a:close/>
                <a:moveTo>
                  <a:pt x="901186" y="3947208"/>
                </a:moveTo>
                <a:cubicBezTo>
                  <a:pt x="906741" y="3947551"/>
                  <a:pt x="910548" y="3948459"/>
                  <a:pt x="911100" y="3949934"/>
                </a:cubicBezTo>
                <a:cubicBezTo>
                  <a:pt x="912055" y="3952677"/>
                  <a:pt x="901495" y="3956929"/>
                  <a:pt x="887438" y="3958301"/>
                </a:cubicBezTo>
                <a:cubicBezTo>
                  <a:pt x="873034" y="3959741"/>
                  <a:pt x="860758" y="3959192"/>
                  <a:pt x="858908" y="3956312"/>
                </a:cubicBezTo>
                <a:cubicBezTo>
                  <a:pt x="857054" y="3953432"/>
                  <a:pt x="866796" y="3949317"/>
                  <a:pt x="880786" y="3947877"/>
                </a:cubicBezTo>
                <a:cubicBezTo>
                  <a:pt x="888331" y="3947088"/>
                  <a:pt x="895632" y="3946865"/>
                  <a:pt x="901186" y="3947208"/>
                </a:cubicBezTo>
                <a:close/>
                <a:moveTo>
                  <a:pt x="3333676" y="3946437"/>
                </a:moveTo>
                <a:cubicBezTo>
                  <a:pt x="3352467" y="3943899"/>
                  <a:pt x="3369612" y="3946917"/>
                  <a:pt x="3371943" y="3953569"/>
                </a:cubicBezTo>
                <a:cubicBezTo>
                  <a:pt x="3374275" y="3960084"/>
                  <a:pt x="3360559" y="3967628"/>
                  <a:pt x="3341700" y="3969754"/>
                </a:cubicBezTo>
                <a:cubicBezTo>
                  <a:pt x="3322429" y="3971948"/>
                  <a:pt x="3305901" y="3968451"/>
                  <a:pt x="3303638" y="3962073"/>
                </a:cubicBezTo>
                <a:cubicBezTo>
                  <a:pt x="3301443" y="3955763"/>
                  <a:pt x="3314816" y="3948974"/>
                  <a:pt x="3333676" y="3946437"/>
                </a:cubicBezTo>
                <a:close/>
                <a:moveTo>
                  <a:pt x="2062135" y="3946248"/>
                </a:moveTo>
                <a:cubicBezTo>
                  <a:pt x="2067305" y="3946162"/>
                  <a:pt x="2074730" y="3946368"/>
                  <a:pt x="2083129" y="3946848"/>
                </a:cubicBezTo>
                <a:cubicBezTo>
                  <a:pt x="2099921" y="3947877"/>
                  <a:pt x="2115009" y="3949797"/>
                  <a:pt x="2116312" y="3951237"/>
                </a:cubicBezTo>
                <a:cubicBezTo>
                  <a:pt x="2117615" y="3952677"/>
                  <a:pt x="2104653" y="3953089"/>
                  <a:pt x="2087783" y="3951992"/>
                </a:cubicBezTo>
                <a:cubicBezTo>
                  <a:pt x="2070926" y="3950894"/>
                  <a:pt x="2055903" y="3948768"/>
                  <a:pt x="2054669" y="3947397"/>
                </a:cubicBezTo>
                <a:cubicBezTo>
                  <a:pt x="2054051" y="3946711"/>
                  <a:pt x="2056968" y="3946334"/>
                  <a:pt x="2062135" y="3946248"/>
                </a:cubicBezTo>
                <a:close/>
                <a:moveTo>
                  <a:pt x="2480128" y="3945682"/>
                </a:moveTo>
                <a:cubicBezTo>
                  <a:pt x="2496725" y="3945682"/>
                  <a:pt x="2511950" y="3947739"/>
                  <a:pt x="2512430" y="3950003"/>
                </a:cubicBezTo>
                <a:cubicBezTo>
                  <a:pt x="2512773" y="3952197"/>
                  <a:pt x="2500360" y="3953843"/>
                  <a:pt x="2484243" y="3953706"/>
                </a:cubicBezTo>
                <a:cubicBezTo>
                  <a:pt x="2467853" y="3953637"/>
                  <a:pt x="2454274" y="3951991"/>
                  <a:pt x="2452559" y="3949865"/>
                </a:cubicBezTo>
                <a:cubicBezTo>
                  <a:pt x="2450776" y="3947671"/>
                  <a:pt x="2463464" y="3945682"/>
                  <a:pt x="2480128" y="3945682"/>
                </a:cubicBezTo>
                <a:close/>
                <a:moveTo>
                  <a:pt x="2342694" y="3944791"/>
                </a:moveTo>
                <a:cubicBezTo>
                  <a:pt x="2359153" y="3944996"/>
                  <a:pt x="2375132" y="3946917"/>
                  <a:pt x="2376504" y="3948974"/>
                </a:cubicBezTo>
                <a:cubicBezTo>
                  <a:pt x="2377807" y="3950826"/>
                  <a:pt x="2366148" y="3952060"/>
                  <a:pt x="2350101" y="3951786"/>
                </a:cubicBezTo>
                <a:cubicBezTo>
                  <a:pt x="2333779" y="3951443"/>
                  <a:pt x="2319377" y="3949797"/>
                  <a:pt x="2316908" y="3948014"/>
                </a:cubicBezTo>
                <a:cubicBezTo>
                  <a:pt x="2314233" y="3946094"/>
                  <a:pt x="2325823" y="3944585"/>
                  <a:pt x="2342694" y="3944791"/>
                </a:cubicBezTo>
                <a:close/>
                <a:moveTo>
                  <a:pt x="2125699" y="3944790"/>
                </a:moveTo>
                <a:cubicBezTo>
                  <a:pt x="2131262" y="3944670"/>
                  <a:pt x="2139046" y="3944824"/>
                  <a:pt x="2147790" y="3945270"/>
                </a:cubicBezTo>
                <a:cubicBezTo>
                  <a:pt x="2163975" y="3946093"/>
                  <a:pt x="2177554" y="3947808"/>
                  <a:pt x="2178651" y="3949179"/>
                </a:cubicBezTo>
                <a:cubicBezTo>
                  <a:pt x="2179885" y="3950619"/>
                  <a:pt x="2166581" y="3951099"/>
                  <a:pt x="2149367" y="3950139"/>
                </a:cubicBezTo>
                <a:cubicBezTo>
                  <a:pt x="2132291" y="3949179"/>
                  <a:pt x="2117203" y="3947190"/>
                  <a:pt x="2116929" y="3945956"/>
                </a:cubicBezTo>
                <a:cubicBezTo>
                  <a:pt x="2116792" y="3945304"/>
                  <a:pt x="2120135" y="3944910"/>
                  <a:pt x="2125699" y="3944790"/>
                </a:cubicBezTo>
                <a:close/>
                <a:moveTo>
                  <a:pt x="3676712" y="3944585"/>
                </a:moveTo>
                <a:cubicBezTo>
                  <a:pt x="3695778" y="3943762"/>
                  <a:pt x="3712648" y="3950826"/>
                  <a:pt x="3715391" y="3961044"/>
                </a:cubicBezTo>
                <a:cubicBezTo>
                  <a:pt x="3718272" y="3971948"/>
                  <a:pt x="3704213" y="3980932"/>
                  <a:pt x="3684393" y="3980727"/>
                </a:cubicBezTo>
                <a:cubicBezTo>
                  <a:pt x="3665876" y="3980521"/>
                  <a:pt x="3648251" y="3972292"/>
                  <a:pt x="3646194" y="3963033"/>
                </a:cubicBezTo>
                <a:cubicBezTo>
                  <a:pt x="3644137" y="3953706"/>
                  <a:pt x="3658127" y="3945408"/>
                  <a:pt x="3676712" y="3944585"/>
                </a:cubicBezTo>
                <a:close/>
                <a:moveTo>
                  <a:pt x="1758678" y="3944448"/>
                </a:moveTo>
                <a:cubicBezTo>
                  <a:pt x="1776165" y="3945339"/>
                  <a:pt x="1792897" y="3948288"/>
                  <a:pt x="1794618" y="3951100"/>
                </a:cubicBezTo>
                <a:cubicBezTo>
                  <a:pt x="1796260" y="3953980"/>
                  <a:pt x="1782748" y="3955969"/>
                  <a:pt x="1764713" y="3955009"/>
                </a:cubicBezTo>
                <a:cubicBezTo>
                  <a:pt x="1746195" y="3954049"/>
                  <a:pt x="1730767" y="3950757"/>
                  <a:pt x="1729121" y="3947739"/>
                </a:cubicBezTo>
                <a:cubicBezTo>
                  <a:pt x="1727540" y="3944791"/>
                  <a:pt x="1740845" y="3943487"/>
                  <a:pt x="1758678" y="3944448"/>
                </a:cubicBezTo>
                <a:close/>
                <a:moveTo>
                  <a:pt x="1143169" y="3944242"/>
                </a:moveTo>
                <a:cubicBezTo>
                  <a:pt x="1141596" y="3944516"/>
                  <a:pt x="1126917" y="3946094"/>
                  <a:pt x="1110802" y="3948014"/>
                </a:cubicBezTo>
                <a:cubicBezTo>
                  <a:pt x="1094617" y="3949934"/>
                  <a:pt x="1083300" y="3951374"/>
                  <a:pt x="1085561" y="3950963"/>
                </a:cubicBezTo>
                <a:cubicBezTo>
                  <a:pt x="1087826" y="3950620"/>
                  <a:pt x="1102368" y="3948631"/>
                  <a:pt x="1118894" y="3946711"/>
                </a:cubicBezTo>
                <a:cubicBezTo>
                  <a:pt x="1133570" y="3944996"/>
                  <a:pt x="1144681" y="3943968"/>
                  <a:pt x="1143169" y="3944242"/>
                </a:cubicBezTo>
                <a:close/>
                <a:moveTo>
                  <a:pt x="1131312" y="3944104"/>
                </a:moveTo>
                <a:lnTo>
                  <a:pt x="1106943" y="3947623"/>
                </a:lnTo>
                <a:lnTo>
                  <a:pt x="1120286" y="3945976"/>
                </a:lnTo>
                <a:lnTo>
                  <a:pt x="1095099" y="3949180"/>
                </a:lnTo>
                <a:cubicBezTo>
                  <a:pt x="1094242" y="3949248"/>
                  <a:pt x="1097005" y="3948871"/>
                  <a:pt x="1102038" y="3948228"/>
                </a:cubicBezTo>
                <a:lnTo>
                  <a:pt x="1105161" y="3947842"/>
                </a:lnTo>
                <a:lnTo>
                  <a:pt x="1085050" y="3949977"/>
                </a:lnTo>
                <a:cubicBezTo>
                  <a:pt x="1079393" y="3950499"/>
                  <a:pt x="1075689" y="3950722"/>
                  <a:pt x="1075689" y="3950414"/>
                </a:cubicBezTo>
                <a:cubicBezTo>
                  <a:pt x="1075622" y="3949797"/>
                  <a:pt x="1087485" y="3947739"/>
                  <a:pt x="1102503" y="3946025"/>
                </a:cubicBezTo>
                <a:cubicBezTo>
                  <a:pt x="1117590" y="3944310"/>
                  <a:pt x="1130277" y="3943624"/>
                  <a:pt x="1131312" y="3944104"/>
                </a:cubicBezTo>
                <a:close/>
                <a:moveTo>
                  <a:pt x="2614889" y="3943693"/>
                </a:moveTo>
                <a:cubicBezTo>
                  <a:pt x="2631348" y="3943213"/>
                  <a:pt x="2647052" y="3944996"/>
                  <a:pt x="2648013" y="3947466"/>
                </a:cubicBezTo>
                <a:cubicBezTo>
                  <a:pt x="2648904" y="3949866"/>
                  <a:pt x="2636834" y="3952060"/>
                  <a:pt x="2620923" y="3952472"/>
                </a:cubicBezTo>
                <a:cubicBezTo>
                  <a:pt x="2604602" y="3952883"/>
                  <a:pt x="2590542" y="3951443"/>
                  <a:pt x="2588417" y="3949111"/>
                </a:cubicBezTo>
                <a:cubicBezTo>
                  <a:pt x="2586085" y="3946642"/>
                  <a:pt x="2598155" y="3944173"/>
                  <a:pt x="2614889" y="3943693"/>
                </a:cubicBezTo>
                <a:close/>
                <a:moveTo>
                  <a:pt x="1374054" y="3943410"/>
                </a:moveTo>
                <a:cubicBezTo>
                  <a:pt x="1380802" y="3943984"/>
                  <a:pt x="1385706" y="3945099"/>
                  <a:pt x="1386907" y="3946642"/>
                </a:cubicBezTo>
                <a:cubicBezTo>
                  <a:pt x="1389374" y="3949866"/>
                  <a:pt x="1376551" y="3953980"/>
                  <a:pt x="1358648" y="3955421"/>
                </a:cubicBezTo>
                <a:cubicBezTo>
                  <a:pt x="1340341" y="3956929"/>
                  <a:pt x="1324431" y="3955078"/>
                  <a:pt x="1322165" y="3951649"/>
                </a:cubicBezTo>
                <a:cubicBezTo>
                  <a:pt x="1319972" y="3948151"/>
                  <a:pt x="1332315" y="3944722"/>
                  <a:pt x="1350149" y="3943419"/>
                </a:cubicBezTo>
                <a:cubicBezTo>
                  <a:pt x="1358722" y="3942802"/>
                  <a:pt x="1367308" y="3942836"/>
                  <a:pt x="1374054" y="3943410"/>
                </a:cubicBezTo>
                <a:close/>
                <a:moveTo>
                  <a:pt x="1165533" y="3943282"/>
                </a:moveTo>
                <a:cubicBezTo>
                  <a:pt x="1167516" y="3943968"/>
                  <a:pt x="1155519" y="3946505"/>
                  <a:pt x="1138714" y="3948906"/>
                </a:cubicBezTo>
                <a:cubicBezTo>
                  <a:pt x="1122323" y="3951306"/>
                  <a:pt x="1106619" y="3952609"/>
                  <a:pt x="1104770" y="3951786"/>
                </a:cubicBezTo>
                <a:cubicBezTo>
                  <a:pt x="1102846" y="3950963"/>
                  <a:pt x="1114712" y="3948563"/>
                  <a:pt x="1131445" y="3946299"/>
                </a:cubicBezTo>
                <a:cubicBezTo>
                  <a:pt x="1147906" y="3944037"/>
                  <a:pt x="1163609" y="3942665"/>
                  <a:pt x="1165533" y="3943282"/>
                </a:cubicBezTo>
                <a:close/>
                <a:moveTo>
                  <a:pt x="1154486" y="3941842"/>
                </a:moveTo>
                <a:cubicBezTo>
                  <a:pt x="1154211" y="3941910"/>
                  <a:pt x="1139126" y="3943693"/>
                  <a:pt x="1122664" y="3945682"/>
                </a:cubicBezTo>
                <a:lnTo>
                  <a:pt x="1120286" y="3945976"/>
                </a:lnTo>
                <a:lnTo>
                  <a:pt x="1126367" y="3945202"/>
                </a:lnTo>
                <a:cubicBezTo>
                  <a:pt x="1142281" y="3943213"/>
                  <a:pt x="1154762" y="3941704"/>
                  <a:pt x="1154486" y="3941842"/>
                </a:cubicBezTo>
                <a:close/>
                <a:moveTo>
                  <a:pt x="2207386" y="3941567"/>
                </a:moveTo>
                <a:cubicBezTo>
                  <a:pt x="2223914" y="3942047"/>
                  <a:pt x="2239618" y="3943968"/>
                  <a:pt x="2240510" y="3945614"/>
                </a:cubicBezTo>
                <a:cubicBezTo>
                  <a:pt x="2241470" y="3947191"/>
                  <a:pt x="2229400" y="3947945"/>
                  <a:pt x="2213352" y="3947328"/>
                </a:cubicBezTo>
                <a:cubicBezTo>
                  <a:pt x="2196962" y="3946711"/>
                  <a:pt x="2182903" y="3945133"/>
                  <a:pt x="2180777" y="3943624"/>
                </a:cubicBezTo>
                <a:cubicBezTo>
                  <a:pt x="2178514" y="3942047"/>
                  <a:pt x="2190652" y="3941087"/>
                  <a:pt x="2207386" y="3941567"/>
                </a:cubicBezTo>
                <a:close/>
                <a:moveTo>
                  <a:pt x="601180" y="3940813"/>
                </a:moveTo>
                <a:cubicBezTo>
                  <a:pt x="614486" y="3938687"/>
                  <a:pt x="625872" y="3941911"/>
                  <a:pt x="627451" y="3947809"/>
                </a:cubicBezTo>
                <a:cubicBezTo>
                  <a:pt x="628958" y="3953569"/>
                  <a:pt x="619699" y="3960359"/>
                  <a:pt x="606942" y="3963308"/>
                </a:cubicBezTo>
                <a:cubicBezTo>
                  <a:pt x="593160" y="3966462"/>
                  <a:pt x="579445" y="3963994"/>
                  <a:pt x="577795" y="3957547"/>
                </a:cubicBezTo>
                <a:cubicBezTo>
                  <a:pt x="576085" y="3951100"/>
                  <a:pt x="586917" y="3943145"/>
                  <a:pt x="601180" y="3940813"/>
                </a:cubicBezTo>
                <a:close/>
                <a:moveTo>
                  <a:pt x="1799286" y="3940247"/>
                </a:moveTo>
                <a:cubicBezTo>
                  <a:pt x="1804763" y="3939990"/>
                  <a:pt x="1812685" y="3940127"/>
                  <a:pt x="1821633" y="3940676"/>
                </a:cubicBezTo>
                <a:cubicBezTo>
                  <a:pt x="1839810" y="3941773"/>
                  <a:pt x="1854897" y="3944036"/>
                  <a:pt x="1855927" y="3946162"/>
                </a:cubicBezTo>
                <a:cubicBezTo>
                  <a:pt x="1856885" y="3948082"/>
                  <a:pt x="1844471" y="3949111"/>
                  <a:pt x="1827670" y="3948151"/>
                </a:cubicBezTo>
                <a:cubicBezTo>
                  <a:pt x="1810321" y="3947122"/>
                  <a:pt x="1793176" y="3944173"/>
                  <a:pt x="1791597" y="3942185"/>
                </a:cubicBezTo>
                <a:cubicBezTo>
                  <a:pt x="1790773" y="3941156"/>
                  <a:pt x="1793805" y="3940504"/>
                  <a:pt x="1799286" y="3940247"/>
                </a:cubicBezTo>
                <a:close/>
                <a:moveTo>
                  <a:pt x="1228848" y="3939141"/>
                </a:moveTo>
                <a:cubicBezTo>
                  <a:pt x="1234866" y="3938944"/>
                  <a:pt x="1238978" y="3939132"/>
                  <a:pt x="1239736" y="3939784"/>
                </a:cubicBezTo>
                <a:cubicBezTo>
                  <a:pt x="1241307" y="3941156"/>
                  <a:pt x="1227597" y="3944242"/>
                  <a:pt x="1209493" y="3946299"/>
                </a:cubicBezTo>
                <a:cubicBezTo>
                  <a:pt x="1192549" y="3948220"/>
                  <a:pt x="1178009" y="3948494"/>
                  <a:pt x="1176502" y="3947054"/>
                </a:cubicBezTo>
                <a:cubicBezTo>
                  <a:pt x="1174857" y="3945545"/>
                  <a:pt x="1188368" y="3942802"/>
                  <a:pt x="1206541" y="3940813"/>
                </a:cubicBezTo>
                <a:cubicBezTo>
                  <a:pt x="1214907" y="3939921"/>
                  <a:pt x="1222831" y="3939338"/>
                  <a:pt x="1228848" y="3939141"/>
                </a:cubicBezTo>
                <a:close/>
                <a:moveTo>
                  <a:pt x="1623711" y="3939099"/>
                </a:moveTo>
                <a:cubicBezTo>
                  <a:pt x="1641407" y="3939647"/>
                  <a:pt x="1657593" y="3942254"/>
                  <a:pt x="1658620" y="3945065"/>
                </a:cubicBezTo>
                <a:cubicBezTo>
                  <a:pt x="1659714" y="3947945"/>
                  <a:pt x="1645726" y="3950277"/>
                  <a:pt x="1627690" y="3949797"/>
                </a:cubicBezTo>
                <a:cubicBezTo>
                  <a:pt x="1609171" y="3949317"/>
                  <a:pt x="1594292" y="3946300"/>
                  <a:pt x="1593126" y="3943213"/>
                </a:cubicBezTo>
                <a:cubicBezTo>
                  <a:pt x="1592025" y="3940264"/>
                  <a:pt x="1605882" y="3938550"/>
                  <a:pt x="1623711" y="3939099"/>
                </a:cubicBezTo>
                <a:close/>
                <a:moveTo>
                  <a:pt x="1300648" y="3938901"/>
                </a:moveTo>
                <a:cubicBezTo>
                  <a:pt x="1307111" y="3939047"/>
                  <a:pt x="1311570" y="3939681"/>
                  <a:pt x="1312565" y="3940813"/>
                </a:cubicBezTo>
                <a:cubicBezTo>
                  <a:pt x="1314553" y="3943077"/>
                  <a:pt x="1301660" y="3946574"/>
                  <a:pt x="1283966" y="3948289"/>
                </a:cubicBezTo>
                <a:cubicBezTo>
                  <a:pt x="1266684" y="3949935"/>
                  <a:pt x="1249953" y="3949043"/>
                  <a:pt x="1248784" y="3946642"/>
                </a:cubicBezTo>
                <a:cubicBezTo>
                  <a:pt x="1247692" y="3944311"/>
                  <a:pt x="1260034" y="3941499"/>
                  <a:pt x="1276698" y="3939922"/>
                </a:cubicBezTo>
                <a:cubicBezTo>
                  <a:pt x="1285719" y="3939099"/>
                  <a:pt x="1294183" y="3938756"/>
                  <a:pt x="1300648" y="3938901"/>
                </a:cubicBezTo>
                <a:close/>
                <a:moveTo>
                  <a:pt x="1861745" y="3938601"/>
                </a:moveTo>
                <a:cubicBezTo>
                  <a:pt x="1867017" y="3938515"/>
                  <a:pt x="1874853" y="3938755"/>
                  <a:pt x="1883975" y="3939304"/>
                </a:cubicBezTo>
                <a:cubicBezTo>
                  <a:pt x="1900912" y="3940333"/>
                  <a:pt x="1916141" y="3942184"/>
                  <a:pt x="1918401" y="3943693"/>
                </a:cubicBezTo>
                <a:cubicBezTo>
                  <a:pt x="1920801" y="3945270"/>
                  <a:pt x="1907290" y="3945751"/>
                  <a:pt x="1889186" y="3944516"/>
                </a:cubicBezTo>
                <a:cubicBezTo>
                  <a:pt x="1871971" y="3943419"/>
                  <a:pt x="1857023" y="3941224"/>
                  <a:pt x="1854897" y="3939852"/>
                </a:cubicBezTo>
                <a:cubicBezTo>
                  <a:pt x="1853763" y="3939098"/>
                  <a:pt x="1856476" y="3938686"/>
                  <a:pt x="1861745" y="3938601"/>
                </a:cubicBezTo>
                <a:close/>
                <a:moveTo>
                  <a:pt x="1204342" y="3938413"/>
                </a:moveTo>
                <a:cubicBezTo>
                  <a:pt x="1206197" y="3938413"/>
                  <a:pt x="1194266" y="3939373"/>
                  <a:pt x="1178486" y="3940882"/>
                </a:cubicBezTo>
                <a:cubicBezTo>
                  <a:pt x="1163746" y="3942253"/>
                  <a:pt x="1150440" y="3943693"/>
                  <a:pt x="1148797" y="3943762"/>
                </a:cubicBezTo>
                <a:cubicBezTo>
                  <a:pt x="1147013" y="3943831"/>
                  <a:pt x="1158598" y="3942322"/>
                  <a:pt x="1174514" y="3940813"/>
                </a:cubicBezTo>
                <a:cubicBezTo>
                  <a:pt x="1189118" y="3939373"/>
                  <a:pt x="1202699" y="3938481"/>
                  <a:pt x="1204342" y="3938413"/>
                </a:cubicBezTo>
                <a:close/>
                <a:moveTo>
                  <a:pt x="1926704" y="3938361"/>
                </a:moveTo>
                <a:cubicBezTo>
                  <a:pt x="1932152" y="3938378"/>
                  <a:pt x="1939763" y="3938652"/>
                  <a:pt x="1948094" y="3939167"/>
                </a:cubicBezTo>
                <a:cubicBezTo>
                  <a:pt x="1965171" y="3940127"/>
                  <a:pt x="1979508" y="3941842"/>
                  <a:pt x="1980191" y="3943007"/>
                </a:cubicBezTo>
                <a:cubicBezTo>
                  <a:pt x="1980879" y="3944173"/>
                  <a:pt x="1967089" y="3944242"/>
                  <a:pt x="1950289" y="3943145"/>
                </a:cubicBezTo>
                <a:cubicBezTo>
                  <a:pt x="1933146" y="3941978"/>
                  <a:pt x="1919017" y="3940127"/>
                  <a:pt x="1918333" y="3939098"/>
                </a:cubicBezTo>
                <a:cubicBezTo>
                  <a:pt x="1917988" y="3938583"/>
                  <a:pt x="1921266" y="3938343"/>
                  <a:pt x="1926704" y="3938361"/>
                </a:cubicBezTo>
                <a:close/>
                <a:moveTo>
                  <a:pt x="4471692" y="3938344"/>
                </a:moveTo>
                <a:cubicBezTo>
                  <a:pt x="4490209" y="3940539"/>
                  <a:pt x="4507422" y="3958918"/>
                  <a:pt x="4509548" y="3978944"/>
                </a:cubicBezTo>
                <a:cubicBezTo>
                  <a:pt x="4511674" y="3998763"/>
                  <a:pt x="4497478" y="4012548"/>
                  <a:pt x="4479167" y="4008502"/>
                </a:cubicBezTo>
                <a:cubicBezTo>
                  <a:pt x="4461405" y="4004593"/>
                  <a:pt x="4445494" y="3987379"/>
                  <a:pt x="4442888" y="3969342"/>
                </a:cubicBezTo>
                <a:cubicBezTo>
                  <a:pt x="4440145" y="3950140"/>
                  <a:pt x="4453107" y="3936219"/>
                  <a:pt x="4471692" y="3938344"/>
                </a:cubicBezTo>
                <a:close/>
                <a:moveTo>
                  <a:pt x="1988545" y="3938190"/>
                </a:moveTo>
                <a:cubicBezTo>
                  <a:pt x="1993890" y="3938156"/>
                  <a:pt x="2001551" y="3938344"/>
                  <a:pt x="2010230" y="3938756"/>
                </a:cubicBezTo>
                <a:cubicBezTo>
                  <a:pt x="2026618" y="3939579"/>
                  <a:pt x="2040338" y="3941019"/>
                  <a:pt x="2042255" y="3942185"/>
                </a:cubicBezTo>
                <a:cubicBezTo>
                  <a:pt x="2044315" y="3943350"/>
                  <a:pt x="2031830" y="3943556"/>
                  <a:pt x="2014617" y="3942596"/>
                </a:cubicBezTo>
                <a:cubicBezTo>
                  <a:pt x="1997540" y="3941636"/>
                  <a:pt x="1982040" y="3939921"/>
                  <a:pt x="1980807" y="3938961"/>
                </a:cubicBezTo>
                <a:cubicBezTo>
                  <a:pt x="1980191" y="3938481"/>
                  <a:pt x="1983208" y="3938224"/>
                  <a:pt x="1988545" y="3938190"/>
                </a:cubicBezTo>
                <a:close/>
                <a:moveTo>
                  <a:pt x="1486968" y="3938138"/>
                </a:moveTo>
                <a:cubicBezTo>
                  <a:pt x="1504453" y="3937864"/>
                  <a:pt x="1521050" y="3939990"/>
                  <a:pt x="1522694" y="3942938"/>
                </a:cubicBezTo>
                <a:cubicBezTo>
                  <a:pt x="1524340" y="3945956"/>
                  <a:pt x="1510830" y="3949111"/>
                  <a:pt x="1492861" y="3949454"/>
                </a:cubicBezTo>
                <a:cubicBezTo>
                  <a:pt x="1474414" y="3949796"/>
                  <a:pt x="1459049" y="3947259"/>
                  <a:pt x="1457476" y="3944036"/>
                </a:cubicBezTo>
                <a:cubicBezTo>
                  <a:pt x="1455897" y="3940881"/>
                  <a:pt x="1469202" y="3938412"/>
                  <a:pt x="1486968" y="3938138"/>
                </a:cubicBezTo>
                <a:close/>
                <a:moveTo>
                  <a:pt x="390782" y="3936904"/>
                </a:moveTo>
                <a:cubicBezTo>
                  <a:pt x="404221" y="3934572"/>
                  <a:pt x="417871" y="3940813"/>
                  <a:pt x="418487" y="3949317"/>
                </a:cubicBezTo>
                <a:cubicBezTo>
                  <a:pt x="419103" y="3957340"/>
                  <a:pt x="408888" y="3965502"/>
                  <a:pt x="395853" y="3967559"/>
                </a:cubicBezTo>
                <a:cubicBezTo>
                  <a:pt x="382411" y="3969685"/>
                  <a:pt x="371305" y="3965022"/>
                  <a:pt x="370000" y="3956381"/>
                </a:cubicBezTo>
                <a:cubicBezTo>
                  <a:pt x="368698" y="3947877"/>
                  <a:pt x="377885" y="3939167"/>
                  <a:pt x="390782" y="3936904"/>
                </a:cubicBezTo>
                <a:close/>
                <a:moveTo>
                  <a:pt x="2051813" y="3936792"/>
                </a:moveTo>
                <a:cubicBezTo>
                  <a:pt x="2056915" y="3936595"/>
                  <a:pt x="2064303" y="3936630"/>
                  <a:pt x="2072633" y="3936973"/>
                </a:cubicBezTo>
                <a:cubicBezTo>
                  <a:pt x="2089291" y="3937590"/>
                  <a:pt x="2104447" y="3939373"/>
                  <a:pt x="2104721" y="3940607"/>
                </a:cubicBezTo>
                <a:cubicBezTo>
                  <a:pt x="2104927" y="3941842"/>
                  <a:pt x="2092308" y="3942185"/>
                  <a:pt x="2076203" y="3941362"/>
                </a:cubicBezTo>
                <a:cubicBezTo>
                  <a:pt x="2059743" y="3940607"/>
                  <a:pt x="2046301" y="3939167"/>
                  <a:pt x="2044725" y="3938001"/>
                </a:cubicBezTo>
                <a:cubicBezTo>
                  <a:pt x="2043903" y="3937418"/>
                  <a:pt x="2046713" y="3936989"/>
                  <a:pt x="2051813" y="3936792"/>
                </a:cubicBezTo>
                <a:close/>
                <a:moveTo>
                  <a:pt x="2407640" y="3936081"/>
                </a:moveTo>
                <a:cubicBezTo>
                  <a:pt x="2423824" y="3936218"/>
                  <a:pt x="2436786" y="3938207"/>
                  <a:pt x="2437609" y="3940607"/>
                </a:cubicBezTo>
                <a:cubicBezTo>
                  <a:pt x="2438501" y="3942939"/>
                  <a:pt x="2426225" y="3944653"/>
                  <a:pt x="2410588" y="3944516"/>
                </a:cubicBezTo>
                <a:cubicBezTo>
                  <a:pt x="2395227" y="3944379"/>
                  <a:pt x="2380413" y="3942459"/>
                  <a:pt x="2378905" y="3940333"/>
                </a:cubicBezTo>
                <a:cubicBezTo>
                  <a:pt x="2377327" y="3938069"/>
                  <a:pt x="2390700" y="3936012"/>
                  <a:pt x="2407640" y="3936081"/>
                </a:cubicBezTo>
                <a:close/>
                <a:moveTo>
                  <a:pt x="809529" y="3935806"/>
                </a:moveTo>
                <a:cubicBezTo>
                  <a:pt x="823245" y="3934297"/>
                  <a:pt x="835453" y="3937041"/>
                  <a:pt x="836413" y="3941155"/>
                </a:cubicBezTo>
                <a:cubicBezTo>
                  <a:pt x="837371" y="3945270"/>
                  <a:pt x="826400" y="3949659"/>
                  <a:pt x="812824" y="3951442"/>
                </a:cubicBezTo>
                <a:cubicBezTo>
                  <a:pt x="798763" y="3953226"/>
                  <a:pt x="787101" y="3951717"/>
                  <a:pt x="786143" y="3947259"/>
                </a:cubicBezTo>
                <a:cubicBezTo>
                  <a:pt x="785187" y="3942870"/>
                  <a:pt x="795951" y="3937315"/>
                  <a:pt x="809529" y="3935806"/>
                </a:cubicBezTo>
                <a:close/>
                <a:moveTo>
                  <a:pt x="2270480" y="3935396"/>
                </a:moveTo>
                <a:cubicBezTo>
                  <a:pt x="2286596" y="3935601"/>
                  <a:pt x="2300175" y="3937384"/>
                  <a:pt x="2301752" y="3939442"/>
                </a:cubicBezTo>
                <a:cubicBezTo>
                  <a:pt x="2303329" y="3941499"/>
                  <a:pt x="2292082" y="3942802"/>
                  <a:pt x="2276309" y="3942528"/>
                </a:cubicBezTo>
                <a:cubicBezTo>
                  <a:pt x="2259918" y="3942254"/>
                  <a:pt x="2243939" y="3940265"/>
                  <a:pt x="2243116" y="3938413"/>
                </a:cubicBezTo>
                <a:cubicBezTo>
                  <a:pt x="2242362" y="3936630"/>
                  <a:pt x="2254569" y="3935190"/>
                  <a:pt x="2270480" y="3935396"/>
                </a:cubicBezTo>
                <a:close/>
                <a:moveTo>
                  <a:pt x="3285395" y="3934649"/>
                </a:moveTo>
                <a:cubicBezTo>
                  <a:pt x="3292099" y="3935532"/>
                  <a:pt x="3296711" y="3937487"/>
                  <a:pt x="3297534" y="3940333"/>
                </a:cubicBezTo>
                <a:cubicBezTo>
                  <a:pt x="3299180" y="3945957"/>
                  <a:pt x="3284641" y="3953089"/>
                  <a:pt x="3266399" y="3955284"/>
                </a:cubicBezTo>
                <a:cubicBezTo>
                  <a:pt x="3248705" y="3957410"/>
                  <a:pt x="3233206" y="3954941"/>
                  <a:pt x="3231080" y="3950003"/>
                </a:cubicBezTo>
                <a:cubicBezTo>
                  <a:pt x="3228817" y="3944654"/>
                  <a:pt x="3242121" y="3938276"/>
                  <a:pt x="3260706" y="3935396"/>
                </a:cubicBezTo>
                <a:cubicBezTo>
                  <a:pt x="3269896" y="3933955"/>
                  <a:pt x="3278691" y="3933767"/>
                  <a:pt x="3285395" y="3934649"/>
                </a:cubicBezTo>
                <a:close/>
                <a:moveTo>
                  <a:pt x="2543565" y="3934435"/>
                </a:moveTo>
                <a:cubicBezTo>
                  <a:pt x="2559544" y="3934229"/>
                  <a:pt x="2572506" y="3936287"/>
                  <a:pt x="2573260" y="3938961"/>
                </a:cubicBezTo>
                <a:cubicBezTo>
                  <a:pt x="2574083" y="3941567"/>
                  <a:pt x="2561807" y="3943831"/>
                  <a:pt x="2546171" y="3943968"/>
                </a:cubicBezTo>
                <a:cubicBezTo>
                  <a:pt x="2530809" y="3944173"/>
                  <a:pt x="2516065" y="3942253"/>
                  <a:pt x="2514624" y="3939853"/>
                </a:cubicBezTo>
                <a:cubicBezTo>
                  <a:pt x="2513115" y="3937247"/>
                  <a:pt x="2526626" y="3934641"/>
                  <a:pt x="2543565" y="3934435"/>
                </a:cubicBezTo>
                <a:close/>
                <a:moveTo>
                  <a:pt x="1663378" y="3933741"/>
                </a:moveTo>
                <a:cubicBezTo>
                  <a:pt x="1668890" y="3933389"/>
                  <a:pt x="1676828" y="3933372"/>
                  <a:pt x="1685776" y="3933750"/>
                </a:cubicBezTo>
                <a:cubicBezTo>
                  <a:pt x="1703950" y="3934504"/>
                  <a:pt x="1718899" y="3936424"/>
                  <a:pt x="1719860" y="3938481"/>
                </a:cubicBezTo>
                <a:cubicBezTo>
                  <a:pt x="1720753" y="3940333"/>
                  <a:pt x="1708203" y="3941568"/>
                  <a:pt x="1691399" y="3940951"/>
                </a:cubicBezTo>
                <a:cubicBezTo>
                  <a:pt x="1674119" y="3940333"/>
                  <a:pt x="1657042" y="3937658"/>
                  <a:pt x="1655534" y="3935738"/>
                </a:cubicBezTo>
                <a:cubicBezTo>
                  <a:pt x="1654777" y="3934778"/>
                  <a:pt x="1657868" y="3934092"/>
                  <a:pt x="1663378" y="3933741"/>
                </a:cubicBezTo>
                <a:close/>
                <a:moveTo>
                  <a:pt x="1183189" y="3933175"/>
                </a:moveTo>
                <a:cubicBezTo>
                  <a:pt x="1188676" y="3933132"/>
                  <a:pt x="1192480" y="3933406"/>
                  <a:pt x="1193026" y="3933955"/>
                </a:cubicBezTo>
                <a:cubicBezTo>
                  <a:pt x="1194127" y="3935052"/>
                  <a:pt x="1182401" y="3936836"/>
                  <a:pt x="1167109" y="3938345"/>
                </a:cubicBezTo>
                <a:cubicBezTo>
                  <a:pt x="1152701" y="3939716"/>
                  <a:pt x="1140774" y="3940333"/>
                  <a:pt x="1139126" y="3939373"/>
                </a:cubicBezTo>
                <a:cubicBezTo>
                  <a:pt x="1137413" y="3938345"/>
                  <a:pt x="1148385" y="3935876"/>
                  <a:pt x="1163264" y="3934298"/>
                </a:cubicBezTo>
                <a:cubicBezTo>
                  <a:pt x="1170535" y="3933578"/>
                  <a:pt x="1177704" y="3933218"/>
                  <a:pt x="1183189" y="3933175"/>
                </a:cubicBezTo>
                <a:close/>
                <a:moveTo>
                  <a:pt x="2135446" y="3932995"/>
                </a:moveTo>
                <a:cubicBezTo>
                  <a:pt x="2151494" y="3933407"/>
                  <a:pt x="2164798" y="3935052"/>
                  <a:pt x="2165964" y="3936699"/>
                </a:cubicBezTo>
                <a:cubicBezTo>
                  <a:pt x="2167061" y="3938345"/>
                  <a:pt x="2155197" y="3939168"/>
                  <a:pt x="2139492" y="3938687"/>
                </a:cubicBezTo>
                <a:cubicBezTo>
                  <a:pt x="2124130" y="3938207"/>
                  <a:pt x="2109180" y="3936561"/>
                  <a:pt x="2107328" y="3935190"/>
                </a:cubicBezTo>
                <a:cubicBezTo>
                  <a:pt x="2105339" y="3933681"/>
                  <a:pt x="2118507" y="3932584"/>
                  <a:pt x="2135446" y="3932995"/>
                </a:cubicBezTo>
                <a:close/>
                <a:moveTo>
                  <a:pt x="1110082" y="3932575"/>
                </a:moveTo>
                <a:cubicBezTo>
                  <a:pt x="1114932" y="3932755"/>
                  <a:pt x="1118172" y="3933338"/>
                  <a:pt x="1118820" y="3934230"/>
                </a:cubicBezTo>
                <a:cubicBezTo>
                  <a:pt x="1120126" y="3936013"/>
                  <a:pt x="1110460" y="3938345"/>
                  <a:pt x="1096398" y="3940059"/>
                </a:cubicBezTo>
                <a:cubicBezTo>
                  <a:pt x="1082067" y="3941842"/>
                  <a:pt x="1067392" y="3942185"/>
                  <a:pt x="1066157" y="3940333"/>
                </a:cubicBezTo>
                <a:cubicBezTo>
                  <a:pt x="1064855" y="3938482"/>
                  <a:pt x="1076719" y="3934984"/>
                  <a:pt x="1091668" y="3933338"/>
                </a:cubicBezTo>
                <a:cubicBezTo>
                  <a:pt x="1098765" y="3932618"/>
                  <a:pt x="1105230" y="3932395"/>
                  <a:pt x="1110082" y="3932575"/>
                </a:cubicBezTo>
                <a:close/>
                <a:moveTo>
                  <a:pt x="1411734" y="3931897"/>
                </a:moveTo>
                <a:cubicBezTo>
                  <a:pt x="1429765" y="3931211"/>
                  <a:pt x="1445816" y="3932035"/>
                  <a:pt x="1447943" y="3934161"/>
                </a:cubicBezTo>
                <a:cubicBezTo>
                  <a:pt x="1450067" y="3936218"/>
                  <a:pt x="1437311" y="3938755"/>
                  <a:pt x="1419617" y="3939510"/>
                </a:cubicBezTo>
                <a:cubicBezTo>
                  <a:pt x="1402335" y="3940195"/>
                  <a:pt x="1385395" y="3938687"/>
                  <a:pt x="1384097" y="3936561"/>
                </a:cubicBezTo>
                <a:cubicBezTo>
                  <a:pt x="1382791" y="3934503"/>
                  <a:pt x="1395135" y="3932583"/>
                  <a:pt x="1411734" y="3931897"/>
                </a:cubicBezTo>
                <a:close/>
                <a:moveTo>
                  <a:pt x="1852365" y="3931528"/>
                </a:moveTo>
                <a:cubicBezTo>
                  <a:pt x="1857691" y="3931571"/>
                  <a:pt x="1865356" y="3931794"/>
                  <a:pt x="1874029" y="3932171"/>
                </a:cubicBezTo>
                <a:cubicBezTo>
                  <a:pt x="1890487" y="3932926"/>
                  <a:pt x="1904137" y="3934092"/>
                  <a:pt x="1906193" y="3934915"/>
                </a:cubicBezTo>
                <a:cubicBezTo>
                  <a:pt x="1908251" y="3935806"/>
                  <a:pt x="1895838" y="3935875"/>
                  <a:pt x="1878692" y="3934915"/>
                </a:cubicBezTo>
                <a:cubicBezTo>
                  <a:pt x="1861620" y="3934023"/>
                  <a:pt x="1846050" y="3932652"/>
                  <a:pt x="1844744" y="3931966"/>
                </a:cubicBezTo>
                <a:cubicBezTo>
                  <a:pt x="1844057" y="3931623"/>
                  <a:pt x="1847042" y="3931485"/>
                  <a:pt x="1852365" y="3931528"/>
                </a:cubicBezTo>
                <a:close/>
                <a:moveTo>
                  <a:pt x="1914491" y="3931460"/>
                </a:moveTo>
                <a:cubicBezTo>
                  <a:pt x="1919204" y="3931365"/>
                  <a:pt x="1926353" y="3931451"/>
                  <a:pt x="1934789" y="3931760"/>
                </a:cubicBezTo>
                <a:cubicBezTo>
                  <a:pt x="1951250" y="3932309"/>
                  <a:pt x="1967158" y="3933749"/>
                  <a:pt x="1968462" y="3934709"/>
                </a:cubicBezTo>
                <a:cubicBezTo>
                  <a:pt x="1969767" y="3935601"/>
                  <a:pt x="1957972" y="3935738"/>
                  <a:pt x="1941923" y="3934984"/>
                </a:cubicBezTo>
                <a:cubicBezTo>
                  <a:pt x="1925602" y="3934229"/>
                  <a:pt x="1911269" y="3933063"/>
                  <a:pt x="1908799" y="3932240"/>
                </a:cubicBezTo>
                <a:cubicBezTo>
                  <a:pt x="1907498" y="3931828"/>
                  <a:pt x="1909775" y="3931554"/>
                  <a:pt x="1914491" y="3931460"/>
                </a:cubicBezTo>
                <a:close/>
                <a:moveTo>
                  <a:pt x="2772151" y="3931340"/>
                </a:moveTo>
                <a:cubicBezTo>
                  <a:pt x="2778229" y="3931400"/>
                  <a:pt x="2782395" y="3932069"/>
                  <a:pt x="2782910" y="3933338"/>
                </a:cubicBezTo>
                <a:cubicBezTo>
                  <a:pt x="2783870" y="3935807"/>
                  <a:pt x="2771937" y="3939579"/>
                  <a:pt x="2756095" y="3941773"/>
                </a:cubicBezTo>
                <a:cubicBezTo>
                  <a:pt x="2739842" y="3944037"/>
                  <a:pt x="2725920" y="3943968"/>
                  <a:pt x="2723725" y="3941705"/>
                </a:cubicBezTo>
                <a:cubicBezTo>
                  <a:pt x="2721394" y="3939305"/>
                  <a:pt x="2733326" y="3935395"/>
                  <a:pt x="2749923" y="3932995"/>
                </a:cubicBezTo>
                <a:cubicBezTo>
                  <a:pt x="2758084" y="3931829"/>
                  <a:pt x="2766073" y="3931280"/>
                  <a:pt x="2772151" y="3931340"/>
                </a:cubicBezTo>
                <a:close/>
                <a:moveTo>
                  <a:pt x="1725696" y="3931255"/>
                </a:moveTo>
                <a:cubicBezTo>
                  <a:pt x="1730984" y="3931143"/>
                  <a:pt x="1738823" y="3931315"/>
                  <a:pt x="1747910" y="3931761"/>
                </a:cubicBezTo>
                <a:cubicBezTo>
                  <a:pt x="1764852" y="3932584"/>
                  <a:pt x="1780004" y="3934093"/>
                  <a:pt x="1782199" y="3935396"/>
                </a:cubicBezTo>
                <a:cubicBezTo>
                  <a:pt x="1784535" y="3936767"/>
                  <a:pt x="1771021" y="3937384"/>
                  <a:pt x="1752917" y="3936424"/>
                </a:cubicBezTo>
                <a:cubicBezTo>
                  <a:pt x="1735701" y="3935533"/>
                  <a:pt x="1720822" y="3933750"/>
                  <a:pt x="1718766" y="3932447"/>
                </a:cubicBezTo>
                <a:cubicBezTo>
                  <a:pt x="1717667" y="3931761"/>
                  <a:pt x="1720408" y="3931366"/>
                  <a:pt x="1725696" y="3931255"/>
                </a:cubicBezTo>
                <a:close/>
                <a:moveTo>
                  <a:pt x="1788993" y="3931049"/>
                </a:moveTo>
                <a:cubicBezTo>
                  <a:pt x="1793893" y="3931057"/>
                  <a:pt x="1801129" y="3931280"/>
                  <a:pt x="1809565" y="3931692"/>
                </a:cubicBezTo>
                <a:cubicBezTo>
                  <a:pt x="1826229" y="3932447"/>
                  <a:pt x="1842004" y="3933818"/>
                  <a:pt x="1843853" y="3934778"/>
                </a:cubicBezTo>
                <a:cubicBezTo>
                  <a:pt x="1845704" y="3935739"/>
                  <a:pt x="1833497" y="3935944"/>
                  <a:pt x="1816560" y="3935053"/>
                </a:cubicBezTo>
                <a:cubicBezTo>
                  <a:pt x="1799893" y="3934161"/>
                  <a:pt x="1784188" y="3932584"/>
                  <a:pt x="1782407" y="3931692"/>
                </a:cubicBezTo>
                <a:cubicBezTo>
                  <a:pt x="1781513" y="3931246"/>
                  <a:pt x="1784088" y="3931040"/>
                  <a:pt x="1788993" y="3931049"/>
                </a:cubicBezTo>
                <a:close/>
                <a:moveTo>
                  <a:pt x="2845728" y="3930680"/>
                </a:moveTo>
                <a:cubicBezTo>
                  <a:pt x="2851386" y="3930560"/>
                  <a:pt x="2855261" y="3931040"/>
                  <a:pt x="2856221" y="3932172"/>
                </a:cubicBezTo>
                <a:cubicBezTo>
                  <a:pt x="2858210" y="3934503"/>
                  <a:pt x="2845797" y="3938755"/>
                  <a:pt x="2828789" y="3941361"/>
                </a:cubicBezTo>
                <a:cubicBezTo>
                  <a:pt x="2811850" y="3944036"/>
                  <a:pt x="2796557" y="3944173"/>
                  <a:pt x="2795391" y="3941842"/>
                </a:cubicBezTo>
                <a:cubicBezTo>
                  <a:pt x="2794225" y="3939510"/>
                  <a:pt x="2807392" y="3935464"/>
                  <a:pt x="2824537" y="3932789"/>
                </a:cubicBezTo>
                <a:cubicBezTo>
                  <a:pt x="2832629" y="3931520"/>
                  <a:pt x="2840070" y="3930800"/>
                  <a:pt x="2845728" y="3930680"/>
                </a:cubicBezTo>
                <a:close/>
                <a:moveTo>
                  <a:pt x="3467749" y="3930457"/>
                </a:moveTo>
                <a:cubicBezTo>
                  <a:pt x="3486609" y="3928194"/>
                  <a:pt x="3503754" y="3932103"/>
                  <a:pt x="3506497" y="3939647"/>
                </a:cubicBezTo>
                <a:cubicBezTo>
                  <a:pt x="3509172" y="3947053"/>
                  <a:pt x="3495524" y="3955009"/>
                  <a:pt x="3476733" y="3956792"/>
                </a:cubicBezTo>
                <a:cubicBezTo>
                  <a:pt x="3457462" y="3958643"/>
                  <a:pt x="3440660" y="3954323"/>
                  <a:pt x="3438191" y="3947122"/>
                </a:cubicBezTo>
                <a:cubicBezTo>
                  <a:pt x="3435722" y="3940058"/>
                  <a:pt x="3448890" y="3932720"/>
                  <a:pt x="3467749" y="3930457"/>
                </a:cubicBezTo>
                <a:close/>
                <a:moveTo>
                  <a:pt x="1547795" y="3930252"/>
                </a:moveTo>
                <a:cubicBezTo>
                  <a:pt x="1565899" y="3930389"/>
                  <a:pt x="1581741" y="3931829"/>
                  <a:pt x="1583663" y="3933886"/>
                </a:cubicBezTo>
                <a:cubicBezTo>
                  <a:pt x="1585580" y="3935944"/>
                  <a:pt x="1572552" y="3937727"/>
                  <a:pt x="1554722" y="3937590"/>
                </a:cubicBezTo>
                <a:cubicBezTo>
                  <a:pt x="1537302" y="3937453"/>
                  <a:pt x="1520569" y="3935327"/>
                  <a:pt x="1519538" y="3933337"/>
                </a:cubicBezTo>
                <a:cubicBezTo>
                  <a:pt x="1518511" y="3931417"/>
                  <a:pt x="1531060" y="3930183"/>
                  <a:pt x="1547795" y="3930252"/>
                </a:cubicBezTo>
                <a:close/>
                <a:moveTo>
                  <a:pt x="1998225" y="3929566"/>
                </a:moveTo>
                <a:cubicBezTo>
                  <a:pt x="2014344" y="3930046"/>
                  <a:pt x="2028127" y="3931418"/>
                  <a:pt x="2029841" y="3932652"/>
                </a:cubicBezTo>
                <a:cubicBezTo>
                  <a:pt x="2031558" y="3933886"/>
                  <a:pt x="2020514" y="3934435"/>
                  <a:pt x="2004744" y="3933886"/>
                </a:cubicBezTo>
                <a:cubicBezTo>
                  <a:pt x="1988487" y="3933338"/>
                  <a:pt x="1972235" y="3931898"/>
                  <a:pt x="1971208" y="3930800"/>
                </a:cubicBezTo>
                <a:cubicBezTo>
                  <a:pt x="1970246" y="3929772"/>
                  <a:pt x="1982385" y="3929154"/>
                  <a:pt x="1998225" y="3929566"/>
                </a:cubicBezTo>
                <a:close/>
                <a:moveTo>
                  <a:pt x="2697827" y="3929515"/>
                </a:moveTo>
                <a:cubicBezTo>
                  <a:pt x="2703528" y="3929755"/>
                  <a:pt x="2707471" y="3930423"/>
                  <a:pt x="2708432" y="3931761"/>
                </a:cubicBezTo>
                <a:cubicBezTo>
                  <a:pt x="2710352" y="3934436"/>
                  <a:pt x="2699722" y="3939099"/>
                  <a:pt x="2684086" y="3939991"/>
                </a:cubicBezTo>
                <a:cubicBezTo>
                  <a:pt x="2667970" y="3940882"/>
                  <a:pt x="2651510" y="3939099"/>
                  <a:pt x="2650207" y="3936287"/>
                </a:cubicBezTo>
                <a:cubicBezTo>
                  <a:pt x="2648973" y="3933613"/>
                  <a:pt x="2660974" y="3930664"/>
                  <a:pt x="2676679" y="3929841"/>
                </a:cubicBezTo>
                <a:cubicBezTo>
                  <a:pt x="2684668" y="3929463"/>
                  <a:pt x="2692126" y="3929275"/>
                  <a:pt x="2697827" y="3929515"/>
                </a:cubicBezTo>
                <a:close/>
                <a:moveTo>
                  <a:pt x="1363312" y="3929266"/>
                </a:moveTo>
                <a:cubicBezTo>
                  <a:pt x="1369831" y="3929309"/>
                  <a:pt x="1374283" y="3929634"/>
                  <a:pt x="1374970" y="3930252"/>
                </a:cubicBezTo>
                <a:cubicBezTo>
                  <a:pt x="1376208" y="3931486"/>
                  <a:pt x="1363654" y="3933406"/>
                  <a:pt x="1346856" y="3934366"/>
                </a:cubicBezTo>
                <a:cubicBezTo>
                  <a:pt x="1328683" y="3935464"/>
                  <a:pt x="1312838" y="3935121"/>
                  <a:pt x="1311469" y="3933818"/>
                </a:cubicBezTo>
                <a:cubicBezTo>
                  <a:pt x="1310168" y="3932583"/>
                  <a:pt x="1322440" y="3930937"/>
                  <a:pt x="1339307" y="3929977"/>
                </a:cubicBezTo>
                <a:cubicBezTo>
                  <a:pt x="1348224" y="3929463"/>
                  <a:pt x="1356798" y="3929223"/>
                  <a:pt x="1363312" y="3929266"/>
                </a:cubicBezTo>
                <a:close/>
                <a:moveTo>
                  <a:pt x="1036378" y="3928777"/>
                </a:moveTo>
                <a:cubicBezTo>
                  <a:pt x="1041831" y="3929171"/>
                  <a:pt x="1045476" y="3930183"/>
                  <a:pt x="1045854" y="3931623"/>
                </a:cubicBezTo>
                <a:cubicBezTo>
                  <a:pt x="1046472" y="3934366"/>
                  <a:pt x="1035776" y="3937521"/>
                  <a:pt x="1021654" y="3939373"/>
                </a:cubicBezTo>
                <a:cubicBezTo>
                  <a:pt x="1007383" y="3941224"/>
                  <a:pt x="995105" y="3940950"/>
                  <a:pt x="993598" y="3938276"/>
                </a:cubicBezTo>
                <a:cubicBezTo>
                  <a:pt x="992087" y="3935601"/>
                  <a:pt x="1002100" y="3931555"/>
                  <a:pt x="1016093" y="3929634"/>
                </a:cubicBezTo>
                <a:cubicBezTo>
                  <a:pt x="1023672" y="3928605"/>
                  <a:pt x="1030924" y="3928382"/>
                  <a:pt x="1036378" y="3928777"/>
                </a:cubicBezTo>
                <a:close/>
                <a:moveTo>
                  <a:pt x="2918148" y="3928596"/>
                </a:moveTo>
                <a:cubicBezTo>
                  <a:pt x="2924286" y="3928382"/>
                  <a:pt x="2928572" y="3928845"/>
                  <a:pt x="2929464" y="3930045"/>
                </a:cubicBezTo>
                <a:cubicBezTo>
                  <a:pt x="2931247" y="3932446"/>
                  <a:pt x="2918972" y="3936972"/>
                  <a:pt x="2902307" y="3939852"/>
                </a:cubicBezTo>
                <a:cubicBezTo>
                  <a:pt x="2885847" y="3942733"/>
                  <a:pt x="2870417" y="3943007"/>
                  <a:pt x="2868702" y="3940744"/>
                </a:cubicBezTo>
                <a:cubicBezTo>
                  <a:pt x="2866988" y="3938412"/>
                  <a:pt x="2879127" y="3934229"/>
                  <a:pt x="2895723" y="3931211"/>
                </a:cubicBezTo>
                <a:cubicBezTo>
                  <a:pt x="2904021" y="3929702"/>
                  <a:pt x="2912010" y="3928811"/>
                  <a:pt x="2918148" y="3928596"/>
                </a:cubicBezTo>
                <a:close/>
                <a:moveTo>
                  <a:pt x="3211963" y="3927654"/>
                </a:moveTo>
                <a:cubicBezTo>
                  <a:pt x="3218324" y="3928057"/>
                  <a:pt x="3222713" y="3929394"/>
                  <a:pt x="3223810" y="3931623"/>
                </a:cubicBezTo>
                <a:cubicBezTo>
                  <a:pt x="3226073" y="3936218"/>
                  <a:pt x="3212083" y="3942733"/>
                  <a:pt x="3193292" y="3945545"/>
                </a:cubicBezTo>
                <a:cubicBezTo>
                  <a:pt x="3175667" y="3948151"/>
                  <a:pt x="3159756" y="3946779"/>
                  <a:pt x="3157630" y="3942733"/>
                </a:cubicBezTo>
                <a:cubicBezTo>
                  <a:pt x="3155367" y="3938481"/>
                  <a:pt x="3169357" y="3932446"/>
                  <a:pt x="3188286" y="3929291"/>
                </a:cubicBezTo>
                <a:cubicBezTo>
                  <a:pt x="3197269" y="3927782"/>
                  <a:pt x="3205602" y="3927251"/>
                  <a:pt x="3211963" y="3927654"/>
                </a:cubicBezTo>
                <a:close/>
                <a:moveTo>
                  <a:pt x="1350967" y="3927509"/>
                </a:moveTo>
                <a:lnTo>
                  <a:pt x="1323685" y="3929285"/>
                </a:lnTo>
                <a:lnTo>
                  <a:pt x="1339719" y="3928606"/>
                </a:lnTo>
                <a:cubicBezTo>
                  <a:pt x="1341026" y="3928743"/>
                  <a:pt x="1328336" y="3929497"/>
                  <a:pt x="1312697" y="3930389"/>
                </a:cubicBezTo>
                <a:lnTo>
                  <a:pt x="1297604" y="3931281"/>
                </a:lnTo>
                <a:lnTo>
                  <a:pt x="1293091" y="3932163"/>
                </a:lnTo>
                <a:cubicBezTo>
                  <a:pt x="1287860" y="3932823"/>
                  <a:pt x="1280396" y="3933577"/>
                  <a:pt x="1272034" y="3934229"/>
                </a:cubicBezTo>
                <a:lnTo>
                  <a:pt x="1241785" y="3935315"/>
                </a:lnTo>
                <a:lnTo>
                  <a:pt x="1220254" y="3936904"/>
                </a:lnTo>
                <a:lnTo>
                  <a:pt x="1241721" y="3934970"/>
                </a:lnTo>
                <a:lnTo>
                  <a:pt x="1246471" y="3934048"/>
                </a:lnTo>
                <a:lnTo>
                  <a:pt x="1241930" y="3934572"/>
                </a:lnTo>
                <a:cubicBezTo>
                  <a:pt x="1234039" y="3935223"/>
                  <a:pt x="1226391" y="3935789"/>
                  <a:pt x="1220650" y="3936123"/>
                </a:cubicBezTo>
                <a:lnTo>
                  <a:pt x="1216003" y="3936200"/>
                </a:lnTo>
                <a:lnTo>
                  <a:pt x="1209258" y="3936926"/>
                </a:lnTo>
                <a:lnTo>
                  <a:pt x="1215728" y="3936424"/>
                </a:lnTo>
                <a:cubicBezTo>
                  <a:pt x="1214701" y="3936699"/>
                  <a:pt x="1201532" y="3938002"/>
                  <a:pt x="1185553" y="3939579"/>
                </a:cubicBezTo>
                <a:cubicBezTo>
                  <a:pt x="1168751" y="3941225"/>
                  <a:pt x="1155654" y="3942459"/>
                  <a:pt x="1157504" y="3942048"/>
                </a:cubicBezTo>
                <a:lnTo>
                  <a:pt x="1170195" y="3940623"/>
                </a:lnTo>
                <a:lnTo>
                  <a:pt x="1166486" y="3940881"/>
                </a:lnTo>
                <a:cubicBezTo>
                  <a:pt x="1166142" y="3940607"/>
                  <a:pt x="1179724" y="3939029"/>
                  <a:pt x="1197077" y="3937315"/>
                </a:cubicBezTo>
                <a:lnTo>
                  <a:pt x="1213596" y="3935911"/>
                </a:lnTo>
                <a:lnTo>
                  <a:pt x="1236853" y="3932789"/>
                </a:lnTo>
                <a:lnTo>
                  <a:pt x="1257669" y="3932062"/>
                </a:lnTo>
                <a:lnTo>
                  <a:pt x="1262908" y="3931623"/>
                </a:lnTo>
                <a:cubicBezTo>
                  <a:pt x="1278820" y="3930457"/>
                  <a:pt x="1290619" y="3929772"/>
                  <a:pt x="1289519" y="3929977"/>
                </a:cubicBezTo>
                <a:cubicBezTo>
                  <a:pt x="1288904" y="3930114"/>
                  <a:pt x="1284667" y="3930474"/>
                  <a:pt x="1278541" y="3930955"/>
                </a:cubicBezTo>
                <a:lnTo>
                  <a:pt x="1263253" y="3932116"/>
                </a:lnTo>
                <a:lnTo>
                  <a:pt x="1249613" y="3933686"/>
                </a:lnTo>
                <a:lnTo>
                  <a:pt x="1268189" y="3931967"/>
                </a:lnTo>
                <a:lnTo>
                  <a:pt x="1297901" y="3930778"/>
                </a:lnTo>
                <a:lnTo>
                  <a:pt x="1302378" y="3930446"/>
                </a:lnTo>
                <a:lnTo>
                  <a:pt x="1300082" y="3930569"/>
                </a:lnTo>
                <a:cubicBezTo>
                  <a:pt x="1294772" y="3930818"/>
                  <a:pt x="1291748" y="3930903"/>
                  <a:pt x="1292470" y="3930732"/>
                </a:cubicBezTo>
                <a:cubicBezTo>
                  <a:pt x="1293774" y="3930389"/>
                  <a:pt x="1308449" y="3929292"/>
                  <a:pt x="1323741" y="3928469"/>
                </a:cubicBezTo>
                <a:cubicBezTo>
                  <a:pt x="1339377" y="3927646"/>
                  <a:pt x="1351656" y="3927234"/>
                  <a:pt x="1350967" y="3927509"/>
                </a:cubicBezTo>
                <a:close/>
                <a:moveTo>
                  <a:pt x="4007268" y="3927440"/>
                </a:moveTo>
                <a:cubicBezTo>
                  <a:pt x="4026128" y="3929566"/>
                  <a:pt x="4043547" y="3941979"/>
                  <a:pt x="4046222" y="3955215"/>
                </a:cubicBezTo>
                <a:cubicBezTo>
                  <a:pt x="4048896" y="3968314"/>
                  <a:pt x="4035317" y="3976681"/>
                  <a:pt x="4016389" y="3973663"/>
                </a:cubicBezTo>
                <a:cubicBezTo>
                  <a:pt x="3997050" y="3970577"/>
                  <a:pt x="3980179" y="3958576"/>
                  <a:pt x="3977642" y="3946026"/>
                </a:cubicBezTo>
                <a:cubicBezTo>
                  <a:pt x="3975104" y="3933544"/>
                  <a:pt x="3988340" y="3925314"/>
                  <a:pt x="4007268" y="3927440"/>
                </a:cubicBezTo>
                <a:close/>
                <a:moveTo>
                  <a:pt x="1590270" y="3926840"/>
                </a:moveTo>
                <a:cubicBezTo>
                  <a:pt x="1595748" y="3926635"/>
                  <a:pt x="1603718" y="3926652"/>
                  <a:pt x="1612877" y="3926892"/>
                </a:cubicBezTo>
                <a:cubicBezTo>
                  <a:pt x="1629678" y="3927303"/>
                  <a:pt x="1644766" y="3928469"/>
                  <a:pt x="1646347" y="3929635"/>
                </a:cubicBezTo>
                <a:cubicBezTo>
                  <a:pt x="1647988" y="3930869"/>
                  <a:pt x="1634203" y="3931624"/>
                  <a:pt x="1615961" y="3931144"/>
                </a:cubicBezTo>
                <a:cubicBezTo>
                  <a:pt x="1598885" y="3930664"/>
                  <a:pt x="1584209" y="3929223"/>
                  <a:pt x="1582633" y="3928126"/>
                </a:cubicBezTo>
                <a:cubicBezTo>
                  <a:pt x="1581811" y="3927474"/>
                  <a:pt x="1584793" y="3927046"/>
                  <a:pt x="1590270" y="3926840"/>
                </a:cubicBezTo>
                <a:close/>
                <a:moveTo>
                  <a:pt x="1778394" y="3926711"/>
                </a:moveTo>
                <a:cubicBezTo>
                  <a:pt x="1783092" y="3926702"/>
                  <a:pt x="1790222" y="3926822"/>
                  <a:pt x="1798659" y="3927097"/>
                </a:cubicBezTo>
                <a:cubicBezTo>
                  <a:pt x="1815117" y="3927577"/>
                  <a:pt x="1831029" y="3928606"/>
                  <a:pt x="1832400" y="3929155"/>
                </a:cubicBezTo>
                <a:cubicBezTo>
                  <a:pt x="1833705" y="3929703"/>
                  <a:pt x="1821978" y="3929635"/>
                  <a:pt x="1805860" y="3929018"/>
                </a:cubicBezTo>
                <a:cubicBezTo>
                  <a:pt x="1789536" y="3928400"/>
                  <a:pt x="1775203" y="3927577"/>
                  <a:pt x="1772734" y="3927097"/>
                </a:cubicBezTo>
                <a:cubicBezTo>
                  <a:pt x="1771432" y="3926857"/>
                  <a:pt x="1773696" y="3926720"/>
                  <a:pt x="1778394" y="3926711"/>
                </a:cubicBezTo>
                <a:close/>
                <a:moveTo>
                  <a:pt x="2992335" y="3926188"/>
                </a:moveTo>
                <a:cubicBezTo>
                  <a:pt x="2998730" y="3925982"/>
                  <a:pt x="3003050" y="3926548"/>
                  <a:pt x="3003599" y="3927988"/>
                </a:cubicBezTo>
                <a:cubicBezTo>
                  <a:pt x="3004491" y="3930594"/>
                  <a:pt x="2991941" y="3935258"/>
                  <a:pt x="2975207" y="3938275"/>
                </a:cubicBezTo>
                <a:cubicBezTo>
                  <a:pt x="2957102" y="3941498"/>
                  <a:pt x="2941672" y="3941704"/>
                  <a:pt x="2940506" y="3939029"/>
                </a:cubicBezTo>
                <a:cubicBezTo>
                  <a:pt x="2939408" y="3936492"/>
                  <a:pt x="2951753" y="3932171"/>
                  <a:pt x="2968624" y="3929017"/>
                </a:cubicBezTo>
                <a:cubicBezTo>
                  <a:pt x="2977470" y="3927371"/>
                  <a:pt x="2985940" y="3926393"/>
                  <a:pt x="2992335" y="3926188"/>
                </a:cubicBezTo>
                <a:close/>
                <a:moveTo>
                  <a:pt x="1842745" y="3926103"/>
                </a:moveTo>
                <a:cubicBezTo>
                  <a:pt x="1848038" y="3925982"/>
                  <a:pt x="1855650" y="3926000"/>
                  <a:pt x="1864154" y="3926206"/>
                </a:cubicBezTo>
                <a:cubicBezTo>
                  <a:pt x="1880271" y="3926617"/>
                  <a:pt x="1893163" y="3927715"/>
                  <a:pt x="1893986" y="3928538"/>
                </a:cubicBezTo>
                <a:cubicBezTo>
                  <a:pt x="1894808" y="3929361"/>
                  <a:pt x="1882533" y="3929497"/>
                  <a:pt x="1866894" y="3928949"/>
                </a:cubicBezTo>
                <a:cubicBezTo>
                  <a:pt x="1851533" y="3928400"/>
                  <a:pt x="1836721" y="3927440"/>
                  <a:pt x="1835280" y="3926823"/>
                </a:cubicBezTo>
                <a:cubicBezTo>
                  <a:pt x="1834490" y="3926480"/>
                  <a:pt x="1837460" y="3926223"/>
                  <a:pt x="1842745" y="3926103"/>
                </a:cubicBezTo>
                <a:close/>
                <a:moveTo>
                  <a:pt x="1715668" y="3926085"/>
                </a:moveTo>
                <a:cubicBezTo>
                  <a:pt x="1720801" y="3926154"/>
                  <a:pt x="1728329" y="3926342"/>
                  <a:pt x="1736935" y="3926617"/>
                </a:cubicBezTo>
                <a:cubicBezTo>
                  <a:pt x="1754493" y="3927234"/>
                  <a:pt x="1769241" y="3928126"/>
                  <a:pt x="1770335" y="3928606"/>
                </a:cubicBezTo>
                <a:cubicBezTo>
                  <a:pt x="1771363" y="3929086"/>
                  <a:pt x="1759431" y="3929018"/>
                  <a:pt x="1743521" y="3928400"/>
                </a:cubicBezTo>
                <a:cubicBezTo>
                  <a:pt x="1726515" y="3927715"/>
                  <a:pt x="1710737" y="3926754"/>
                  <a:pt x="1708749" y="3926274"/>
                </a:cubicBezTo>
                <a:cubicBezTo>
                  <a:pt x="1707788" y="3926068"/>
                  <a:pt x="1710533" y="3926017"/>
                  <a:pt x="1715668" y="3926085"/>
                </a:cubicBezTo>
                <a:close/>
                <a:moveTo>
                  <a:pt x="5413227" y="3925932"/>
                </a:moveTo>
                <a:cubicBezTo>
                  <a:pt x="5431743" y="3920925"/>
                  <a:pt x="5449506" y="3939853"/>
                  <a:pt x="5452043" y="3967560"/>
                </a:cubicBezTo>
                <a:cubicBezTo>
                  <a:pt x="5454581" y="3994992"/>
                  <a:pt x="5440933" y="4022218"/>
                  <a:pt x="5422485" y="4026058"/>
                </a:cubicBezTo>
                <a:cubicBezTo>
                  <a:pt x="5404792" y="4029762"/>
                  <a:pt x="5388333" y="4011725"/>
                  <a:pt x="5385315" y="3985528"/>
                </a:cubicBezTo>
                <a:cubicBezTo>
                  <a:pt x="5382092" y="3957410"/>
                  <a:pt x="5394573" y="3930869"/>
                  <a:pt x="5413227" y="3925932"/>
                </a:cubicBezTo>
                <a:close/>
                <a:moveTo>
                  <a:pt x="1477021" y="3925725"/>
                </a:moveTo>
                <a:cubicBezTo>
                  <a:pt x="1493821" y="3925588"/>
                  <a:pt x="1508842" y="3926274"/>
                  <a:pt x="1510416" y="3927371"/>
                </a:cubicBezTo>
                <a:cubicBezTo>
                  <a:pt x="1512064" y="3928537"/>
                  <a:pt x="1498282" y="3929840"/>
                  <a:pt x="1480106" y="3929977"/>
                </a:cubicBezTo>
                <a:cubicBezTo>
                  <a:pt x="1463029" y="3930115"/>
                  <a:pt x="1448422" y="3929223"/>
                  <a:pt x="1446843" y="3928057"/>
                </a:cubicBezTo>
                <a:cubicBezTo>
                  <a:pt x="1445267" y="3926823"/>
                  <a:pt x="1458781" y="3925931"/>
                  <a:pt x="1477021" y="3925725"/>
                </a:cubicBezTo>
                <a:close/>
                <a:moveTo>
                  <a:pt x="1654077" y="3925665"/>
                </a:moveTo>
                <a:cubicBezTo>
                  <a:pt x="1659389" y="3925657"/>
                  <a:pt x="1666918" y="3925794"/>
                  <a:pt x="1675284" y="3926068"/>
                </a:cubicBezTo>
                <a:cubicBezTo>
                  <a:pt x="1692293" y="3926685"/>
                  <a:pt x="1706900" y="3927646"/>
                  <a:pt x="1707860" y="3928331"/>
                </a:cubicBezTo>
                <a:cubicBezTo>
                  <a:pt x="1708820" y="3929086"/>
                  <a:pt x="1695381" y="3929223"/>
                  <a:pt x="1678575" y="3928606"/>
                </a:cubicBezTo>
                <a:cubicBezTo>
                  <a:pt x="1661504" y="3927920"/>
                  <a:pt x="1647097" y="3926823"/>
                  <a:pt x="1646136" y="3926137"/>
                </a:cubicBezTo>
                <a:cubicBezTo>
                  <a:pt x="1645657" y="3925828"/>
                  <a:pt x="1648761" y="3925674"/>
                  <a:pt x="1654077" y="3925665"/>
                </a:cubicBezTo>
                <a:close/>
                <a:moveTo>
                  <a:pt x="2334122" y="3925657"/>
                </a:moveTo>
                <a:cubicBezTo>
                  <a:pt x="2349278" y="3925725"/>
                  <a:pt x="2362583" y="3927783"/>
                  <a:pt x="2364160" y="3930183"/>
                </a:cubicBezTo>
                <a:cubicBezTo>
                  <a:pt x="2365806" y="3932652"/>
                  <a:pt x="2353324" y="3934641"/>
                  <a:pt x="2337139" y="3934572"/>
                </a:cubicBezTo>
                <a:cubicBezTo>
                  <a:pt x="2320612" y="3934504"/>
                  <a:pt x="2306758" y="3932583"/>
                  <a:pt x="2305935" y="3930115"/>
                </a:cubicBezTo>
                <a:cubicBezTo>
                  <a:pt x="2305113" y="3927646"/>
                  <a:pt x="2317594" y="3925588"/>
                  <a:pt x="2334122" y="3925657"/>
                </a:cubicBezTo>
                <a:close/>
                <a:moveTo>
                  <a:pt x="2196482" y="3925656"/>
                </a:moveTo>
                <a:cubicBezTo>
                  <a:pt x="2212667" y="3925725"/>
                  <a:pt x="2227343" y="3927782"/>
                  <a:pt x="2228509" y="3929908"/>
                </a:cubicBezTo>
                <a:cubicBezTo>
                  <a:pt x="2229538" y="3932035"/>
                  <a:pt x="2216919" y="3933474"/>
                  <a:pt x="2200528" y="3933132"/>
                </a:cubicBezTo>
                <a:cubicBezTo>
                  <a:pt x="2184001" y="3932789"/>
                  <a:pt x="2170353" y="3931006"/>
                  <a:pt x="2170079" y="3929017"/>
                </a:cubicBezTo>
                <a:cubicBezTo>
                  <a:pt x="2169804" y="3927097"/>
                  <a:pt x="2181189" y="3925588"/>
                  <a:pt x="2196482" y="3925656"/>
                </a:cubicBezTo>
                <a:close/>
                <a:moveTo>
                  <a:pt x="3138059" y="3924568"/>
                </a:moveTo>
                <a:cubicBezTo>
                  <a:pt x="3144617" y="3924679"/>
                  <a:pt x="3149263" y="3925656"/>
                  <a:pt x="3150224" y="3927508"/>
                </a:cubicBezTo>
                <a:cubicBezTo>
                  <a:pt x="3152075" y="3931211"/>
                  <a:pt x="3138908" y="3936972"/>
                  <a:pt x="3121146" y="3939990"/>
                </a:cubicBezTo>
                <a:cubicBezTo>
                  <a:pt x="3102903" y="3943076"/>
                  <a:pt x="3087473" y="3942527"/>
                  <a:pt x="3085690" y="3938961"/>
                </a:cubicBezTo>
                <a:cubicBezTo>
                  <a:pt x="3083907" y="3935395"/>
                  <a:pt x="3096800" y="3930114"/>
                  <a:pt x="3114425" y="3926822"/>
                </a:cubicBezTo>
                <a:cubicBezTo>
                  <a:pt x="3123031" y="3925210"/>
                  <a:pt x="3131501" y="3924456"/>
                  <a:pt x="3138059" y="3924568"/>
                </a:cubicBezTo>
                <a:close/>
                <a:moveTo>
                  <a:pt x="2061253" y="3924490"/>
                </a:moveTo>
                <a:cubicBezTo>
                  <a:pt x="2077371" y="3924696"/>
                  <a:pt x="2091966" y="3926548"/>
                  <a:pt x="2092583" y="3928262"/>
                </a:cubicBezTo>
                <a:cubicBezTo>
                  <a:pt x="2093269" y="3929977"/>
                  <a:pt x="2080386" y="3930868"/>
                  <a:pt x="2063858" y="3930457"/>
                </a:cubicBezTo>
                <a:cubicBezTo>
                  <a:pt x="2048428" y="3930045"/>
                  <a:pt x="2035674" y="3928674"/>
                  <a:pt x="2034232" y="3927165"/>
                </a:cubicBezTo>
                <a:cubicBezTo>
                  <a:pt x="2032860" y="3925519"/>
                  <a:pt x="2044861" y="3924285"/>
                  <a:pt x="2061253" y="3924490"/>
                </a:cubicBezTo>
                <a:close/>
                <a:moveTo>
                  <a:pt x="3065835" y="3924448"/>
                </a:moveTo>
                <a:cubicBezTo>
                  <a:pt x="3071871" y="3924473"/>
                  <a:pt x="3075780" y="3925348"/>
                  <a:pt x="3076226" y="3927097"/>
                </a:cubicBezTo>
                <a:cubicBezTo>
                  <a:pt x="3077049" y="3930251"/>
                  <a:pt x="3064567" y="3935258"/>
                  <a:pt x="3048039" y="3938206"/>
                </a:cubicBezTo>
                <a:cubicBezTo>
                  <a:pt x="3030963" y="3941224"/>
                  <a:pt x="3014092" y="3941155"/>
                  <a:pt x="3012721" y="3938206"/>
                </a:cubicBezTo>
                <a:cubicBezTo>
                  <a:pt x="3011349" y="3935120"/>
                  <a:pt x="3025065" y="3930114"/>
                  <a:pt x="3042690" y="3926891"/>
                </a:cubicBezTo>
                <a:cubicBezTo>
                  <a:pt x="3051639" y="3925245"/>
                  <a:pt x="3059800" y="3924422"/>
                  <a:pt x="3065835" y="3924448"/>
                </a:cubicBezTo>
                <a:close/>
                <a:moveTo>
                  <a:pt x="2469499" y="3923805"/>
                </a:moveTo>
                <a:cubicBezTo>
                  <a:pt x="2484655" y="3923599"/>
                  <a:pt x="2498028" y="3925725"/>
                  <a:pt x="2499743" y="3928468"/>
                </a:cubicBezTo>
                <a:cubicBezTo>
                  <a:pt x="2501594" y="3931280"/>
                  <a:pt x="2489250" y="3933817"/>
                  <a:pt x="2473065" y="3934023"/>
                </a:cubicBezTo>
                <a:cubicBezTo>
                  <a:pt x="2456537" y="3934229"/>
                  <a:pt x="2442615" y="3932240"/>
                  <a:pt x="2441587" y="3929428"/>
                </a:cubicBezTo>
                <a:cubicBezTo>
                  <a:pt x="2440627" y="3926616"/>
                  <a:pt x="2452902" y="3924010"/>
                  <a:pt x="2469499" y="3923805"/>
                </a:cubicBezTo>
                <a:close/>
                <a:moveTo>
                  <a:pt x="1643634" y="3923411"/>
                </a:moveTo>
                <a:cubicBezTo>
                  <a:pt x="1648691" y="3923445"/>
                  <a:pt x="1656048" y="3923531"/>
                  <a:pt x="1664381" y="3923668"/>
                </a:cubicBezTo>
                <a:cubicBezTo>
                  <a:pt x="1680976" y="3923942"/>
                  <a:pt x="1696200" y="3924491"/>
                  <a:pt x="1696541" y="3924765"/>
                </a:cubicBezTo>
                <a:cubicBezTo>
                  <a:pt x="1696888" y="3925040"/>
                  <a:pt x="1684335" y="3924834"/>
                  <a:pt x="1668289" y="3924422"/>
                </a:cubicBezTo>
                <a:cubicBezTo>
                  <a:pt x="1651896" y="3924011"/>
                  <a:pt x="1638319" y="3923600"/>
                  <a:pt x="1636674" y="3923463"/>
                </a:cubicBezTo>
                <a:cubicBezTo>
                  <a:pt x="1635817" y="3923394"/>
                  <a:pt x="1638574" y="3923376"/>
                  <a:pt x="1643634" y="3923411"/>
                </a:cubicBezTo>
                <a:close/>
                <a:moveTo>
                  <a:pt x="1707028" y="3923402"/>
                </a:moveTo>
                <a:cubicBezTo>
                  <a:pt x="1712385" y="3923360"/>
                  <a:pt x="1720033" y="3923394"/>
                  <a:pt x="1728501" y="3923531"/>
                </a:cubicBezTo>
                <a:cubicBezTo>
                  <a:pt x="1744551" y="3923805"/>
                  <a:pt x="1757375" y="3924491"/>
                  <a:pt x="1758061" y="3924902"/>
                </a:cubicBezTo>
                <a:cubicBezTo>
                  <a:pt x="1758745" y="3925383"/>
                  <a:pt x="1746331" y="3925314"/>
                  <a:pt x="1730628" y="3924902"/>
                </a:cubicBezTo>
                <a:cubicBezTo>
                  <a:pt x="1715197" y="3924560"/>
                  <a:pt x="1700519" y="3924011"/>
                  <a:pt x="1699288" y="3923737"/>
                </a:cubicBezTo>
                <a:cubicBezTo>
                  <a:pt x="1698601" y="3923565"/>
                  <a:pt x="1701667" y="3923445"/>
                  <a:pt x="1707028" y="3923402"/>
                </a:cubicBezTo>
                <a:close/>
                <a:moveTo>
                  <a:pt x="1537988" y="3923393"/>
                </a:moveTo>
                <a:cubicBezTo>
                  <a:pt x="1554722" y="3923462"/>
                  <a:pt x="1570147" y="3923942"/>
                  <a:pt x="1571865" y="3924559"/>
                </a:cubicBezTo>
                <a:cubicBezTo>
                  <a:pt x="1573579" y="3925177"/>
                  <a:pt x="1561095" y="3925656"/>
                  <a:pt x="1544228" y="3925519"/>
                </a:cubicBezTo>
                <a:cubicBezTo>
                  <a:pt x="1527564" y="3925382"/>
                  <a:pt x="1512064" y="3924696"/>
                  <a:pt x="1510480" y="3924148"/>
                </a:cubicBezTo>
                <a:cubicBezTo>
                  <a:pt x="1508839" y="3923599"/>
                  <a:pt x="1521184" y="3923325"/>
                  <a:pt x="1537988" y="3923393"/>
                </a:cubicBezTo>
                <a:close/>
                <a:moveTo>
                  <a:pt x="1580583" y="3923008"/>
                </a:moveTo>
                <a:cubicBezTo>
                  <a:pt x="1585940" y="3923034"/>
                  <a:pt x="1593607" y="3923120"/>
                  <a:pt x="1602245" y="3923257"/>
                </a:cubicBezTo>
                <a:cubicBezTo>
                  <a:pt x="1618634" y="3923531"/>
                  <a:pt x="1632285" y="3923874"/>
                  <a:pt x="1634134" y="3924217"/>
                </a:cubicBezTo>
                <a:cubicBezTo>
                  <a:pt x="1636055" y="3924491"/>
                  <a:pt x="1623508" y="3924491"/>
                  <a:pt x="1606361" y="3924148"/>
                </a:cubicBezTo>
                <a:cubicBezTo>
                  <a:pt x="1589288" y="3923805"/>
                  <a:pt x="1573923" y="3923325"/>
                  <a:pt x="1572755" y="3923119"/>
                </a:cubicBezTo>
                <a:cubicBezTo>
                  <a:pt x="1572175" y="3923016"/>
                  <a:pt x="1575225" y="3922982"/>
                  <a:pt x="1580583" y="3923008"/>
                </a:cubicBezTo>
                <a:close/>
                <a:moveTo>
                  <a:pt x="1926629" y="3922776"/>
                </a:moveTo>
                <a:cubicBezTo>
                  <a:pt x="1941787" y="3923050"/>
                  <a:pt x="1955092" y="3924353"/>
                  <a:pt x="1956668" y="3925588"/>
                </a:cubicBezTo>
                <a:cubicBezTo>
                  <a:pt x="1958311" y="3926959"/>
                  <a:pt x="1945761" y="3927577"/>
                  <a:pt x="1929578" y="3927165"/>
                </a:cubicBezTo>
                <a:cubicBezTo>
                  <a:pt x="1912981" y="3926754"/>
                  <a:pt x="1899198" y="3925656"/>
                  <a:pt x="1898372" y="3924490"/>
                </a:cubicBezTo>
                <a:cubicBezTo>
                  <a:pt x="1897619" y="3923325"/>
                  <a:pt x="1910099" y="3922502"/>
                  <a:pt x="1926629" y="3922776"/>
                </a:cubicBezTo>
                <a:close/>
                <a:moveTo>
                  <a:pt x="1392013" y="3922571"/>
                </a:moveTo>
                <a:cubicBezTo>
                  <a:pt x="1397328" y="3922588"/>
                  <a:pt x="1400929" y="3922811"/>
                  <a:pt x="1401649" y="3923188"/>
                </a:cubicBezTo>
                <a:lnTo>
                  <a:pt x="1380026" y="3925368"/>
                </a:lnTo>
                <a:lnTo>
                  <a:pt x="1397191" y="3924629"/>
                </a:lnTo>
                <a:cubicBezTo>
                  <a:pt x="1413170" y="3924148"/>
                  <a:pt x="1425513" y="3923874"/>
                  <a:pt x="1424966" y="3924011"/>
                </a:cubicBezTo>
                <a:cubicBezTo>
                  <a:pt x="1424693" y="3924079"/>
                  <a:pt x="1420713" y="3924268"/>
                  <a:pt x="1414748" y="3924508"/>
                </a:cubicBezTo>
                <a:lnTo>
                  <a:pt x="1403919" y="3924902"/>
                </a:lnTo>
                <a:lnTo>
                  <a:pt x="1436281" y="3924902"/>
                </a:lnTo>
                <a:cubicBezTo>
                  <a:pt x="1437172" y="3925451"/>
                  <a:pt x="1423799" y="3926411"/>
                  <a:pt x="1407066" y="3926891"/>
                </a:cubicBezTo>
                <a:lnTo>
                  <a:pt x="1382834" y="3926736"/>
                </a:lnTo>
                <a:lnTo>
                  <a:pt x="1355564" y="3927988"/>
                </a:lnTo>
                <a:lnTo>
                  <a:pt x="1380414" y="3926721"/>
                </a:lnTo>
                <a:lnTo>
                  <a:pt x="1374768" y="3926685"/>
                </a:lnTo>
                <a:cubicBezTo>
                  <a:pt x="1374321" y="3926411"/>
                  <a:pt x="1377423" y="3926085"/>
                  <a:pt x="1382729" y="3925768"/>
                </a:cubicBezTo>
                <a:lnTo>
                  <a:pt x="1403855" y="3924904"/>
                </a:lnTo>
                <a:lnTo>
                  <a:pt x="1392594" y="3925314"/>
                </a:lnTo>
                <a:cubicBezTo>
                  <a:pt x="1384265" y="3925588"/>
                  <a:pt x="1376976" y="3925828"/>
                  <a:pt x="1372015" y="3925965"/>
                </a:cubicBezTo>
                <a:lnTo>
                  <a:pt x="1369301" y="3925979"/>
                </a:lnTo>
                <a:lnTo>
                  <a:pt x="1355853" y="3926531"/>
                </a:lnTo>
                <a:lnTo>
                  <a:pt x="1354432" y="3926494"/>
                </a:lnTo>
                <a:lnTo>
                  <a:pt x="1334924" y="3927578"/>
                </a:lnTo>
                <a:cubicBezTo>
                  <a:pt x="1317913" y="3928469"/>
                  <a:pt x="1302621" y="3929155"/>
                  <a:pt x="1301593" y="3929086"/>
                </a:cubicBezTo>
                <a:cubicBezTo>
                  <a:pt x="1300560" y="3929018"/>
                  <a:pt x="1313866" y="3928194"/>
                  <a:pt x="1331148" y="3927303"/>
                </a:cubicBezTo>
                <a:lnTo>
                  <a:pt x="1350911" y="3926403"/>
                </a:lnTo>
                <a:lnTo>
                  <a:pt x="1345964" y="3926274"/>
                </a:lnTo>
                <a:cubicBezTo>
                  <a:pt x="1345411" y="3925589"/>
                  <a:pt x="1356999" y="3924080"/>
                  <a:pt x="1372089" y="3923188"/>
                </a:cubicBezTo>
                <a:cubicBezTo>
                  <a:pt x="1379669" y="3922742"/>
                  <a:pt x="1386699" y="3922554"/>
                  <a:pt x="1392013" y="3922571"/>
                </a:cubicBezTo>
                <a:close/>
                <a:moveTo>
                  <a:pt x="1591407" y="3922502"/>
                </a:moveTo>
                <a:cubicBezTo>
                  <a:pt x="1607457" y="3922502"/>
                  <a:pt x="1620900" y="3922708"/>
                  <a:pt x="1622201" y="3922845"/>
                </a:cubicBezTo>
                <a:cubicBezTo>
                  <a:pt x="1623508" y="3922982"/>
                  <a:pt x="1611847" y="3922913"/>
                  <a:pt x="1596144" y="3922845"/>
                </a:cubicBezTo>
                <a:cubicBezTo>
                  <a:pt x="1579681" y="3922708"/>
                  <a:pt x="1564047" y="3922708"/>
                  <a:pt x="1563566" y="3922708"/>
                </a:cubicBezTo>
                <a:cubicBezTo>
                  <a:pt x="1563084" y="3922708"/>
                  <a:pt x="1575566" y="3922502"/>
                  <a:pt x="1591407" y="3922502"/>
                </a:cubicBezTo>
                <a:close/>
                <a:moveTo>
                  <a:pt x="1464843" y="3922476"/>
                </a:moveTo>
                <a:cubicBezTo>
                  <a:pt x="1470294" y="3922450"/>
                  <a:pt x="1474136" y="3922536"/>
                  <a:pt x="1475030" y="3922708"/>
                </a:cubicBezTo>
                <a:lnTo>
                  <a:pt x="1472387" y="3922989"/>
                </a:lnTo>
                <a:lnTo>
                  <a:pt x="1488817" y="3922819"/>
                </a:lnTo>
                <a:cubicBezTo>
                  <a:pt x="1494590" y="3922776"/>
                  <a:pt x="1498246" y="3922776"/>
                  <a:pt x="1498420" y="3922845"/>
                </a:cubicBezTo>
                <a:cubicBezTo>
                  <a:pt x="1498756" y="3922983"/>
                  <a:pt x="1486620" y="3923257"/>
                  <a:pt x="1470502" y="3923394"/>
                </a:cubicBezTo>
                <a:lnTo>
                  <a:pt x="1467660" y="3923419"/>
                </a:lnTo>
                <a:lnTo>
                  <a:pt x="1465969" y="3923486"/>
                </a:lnTo>
                <a:lnTo>
                  <a:pt x="1486483" y="3923325"/>
                </a:lnTo>
                <a:cubicBezTo>
                  <a:pt x="1485180" y="3923462"/>
                  <a:pt x="1471805" y="3923736"/>
                  <a:pt x="1455759" y="3924148"/>
                </a:cubicBezTo>
                <a:cubicBezTo>
                  <a:pt x="1439848" y="3924490"/>
                  <a:pt x="1427436" y="3924765"/>
                  <a:pt x="1427912" y="3924628"/>
                </a:cubicBezTo>
                <a:lnTo>
                  <a:pt x="1429404" y="3924556"/>
                </a:lnTo>
                <a:lnTo>
                  <a:pt x="1419274" y="3924765"/>
                </a:lnTo>
                <a:cubicBezTo>
                  <a:pt x="1417419" y="3924491"/>
                  <a:pt x="1429011" y="3923531"/>
                  <a:pt x="1444989" y="3922914"/>
                </a:cubicBezTo>
                <a:cubicBezTo>
                  <a:pt x="1452326" y="3922639"/>
                  <a:pt x="1459392" y="3922502"/>
                  <a:pt x="1464843" y="3922476"/>
                </a:cubicBezTo>
                <a:close/>
                <a:moveTo>
                  <a:pt x="1538330" y="3922228"/>
                </a:moveTo>
                <a:cubicBezTo>
                  <a:pt x="1544261" y="3922211"/>
                  <a:pt x="1548374" y="3922262"/>
                  <a:pt x="1549230" y="3922365"/>
                </a:cubicBezTo>
                <a:lnTo>
                  <a:pt x="1536764" y="3922647"/>
                </a:lnTo>
                <a:lnTo>
                  <a:pt x="1560547" y="3922708"/>
                </a:lnTo>
                <a:cubicBezTo>
                  <a:pt x="1560001" y="3922708"/>
                  <a:pt x="1555799" y="3922708"/>
                  <a:pt x="1549679" y="3922716"/>
                </a:cubicBezTo>
                <a:lnTo>
                  <a:pt x="1531562" y="3922764"/>
                </a:lnTo>
                <a:lnTo>
                  <a:pt x="1524955" y="3922914"/>
                </a:lnTo>
                <a:cubicBezTo>
                  <a:pt x="1508358" y="3923120"/>
                  <a:pt x="1493687" y="3923394"/>
                  <a:pt x="1491350" y="3923394"/>
                </a:cubicBezTo>
                <a:lnTo>
                  <a:pt x="1507378" y="3922826"/>
                </a:lnTo>
                <a:lnTo>
                  <a:pt x="1506921" y="3922828"/>
                </a:lnTo>
                <a:cubicBezTo>
                  <a:pt x="1502136" y="3922828"/>
                  <a:pt x="1499751" y="3922810"/>
                  <a:pt x="1500954" y="3922776"/>
                </a:cubicBezTo>
                <a:lnTo>
                  <a:pt x="1509864" y="3922738"/>
                </a:lnTo>
                <a:lnTo>
                  <a:pt x="1516517" y="3922503"/>
                </a:lnTo>
                <a:cubicBezTo>
                  <a:pt x="1524646" y="3922331"/>
                  <a:pt x="1532394" y="3922246"/>
                  <a:pt x="1538330" y="3922228"/>
                </a:cubicBezTo>
                <a:close/>
                <a:moveTo>
                  <a:pt x="1318361" y="3921739"/>
                </a:moveTo>
                <a:cubicBezTo>
                  <a:pt x="1323861" y="3921867"/>
                  <a:pt x="1327653" y="3922296"/>
                  <a:pt x="1328132" y="3922914"/>
                </a:cubicBezTo>
                <a:cubicBezTo>
                  <a:pt x="1329159" y="3924217"/>
                  <a:pt x="1317363" y="3925794"/>
                  <a:pt x="1302068" y="3926823"/>
                </a:cubicBezTo>
                <a:cubicBezTo>
                  <a:pt x="1287667" y="3927851"/>
                  <a:pt x="1275735" y="3928057"/>
                  <a:pt x="1274092" y="3926960"/>
                </a:cubicBezTo>
                <a:cubicBezTo>
                  <a:pt x="1272378" y="3925794"/>
                  <a:pt x="1283415" y="3923531"/>
                  <a:pt x="1298299" y="3922365"/>
                </a:cubicBezTo>
                <a:cubicBezTo>
                  <a:pt x="1305635" y="3921782"/>
                  <a:pt x="1312854" y="3921610"/>
                  <a:pt x="1318361" y="3921739"/>
                </a:cubicBezTo>
                <a:close/>
                <a:moveTo>
                  <a:pt x="1790222" y="3921336"/>
                </a:moveTo>
                <a:cubicBezTo>
                  <a:pt x="1805381" y="3921473"/>
                  <a:pt x="1818820" y="3922434"/>
                  <a:pt x="1820740" y="3923257"/>
                </a:cubicBezTo>
                <a:cubicBezTo>
                  <a:pt x="1822731" y="3924148"/>
                  <a:pt x="1810385" y="3924560"/>
                  <a:pt x="1794198" y="3924285"/>
                </a:cubicBezTo>
                <a:cubicBezTo>
                  <a:pt x="1777604" y="3924011"/>
                  <a:pt x="1763613" y="3923325"/>
                  <a:pt x="1762520" y="3922571"/>
                </a:cubicBezTo>
                <a:cubicBezTo>
                  <a:pt x="1761419" y="3921816"/>
                  <a:pt x="1773694" y="3921199"/>
                  <a:pt x="1790222" y="3921336"/>
                </a:cubicBezTo>
                <a:close/>
                <a:moveTo>
                  <a:pt x="4338921" y="3921062"/>
                </a:moveTo>
                <a:cubicBezTo>
                  <a:pt x="4357643" y="3924353"/>
                  <a:pt x="4373760" y="3941567"/>
                  <a:pt x="4374926" y="3959604"/>
                </a:cubicBezTo>
                <a:cubicBezTo>
                  <a:pt x="4376023" y="3976132"/>
                  <a:pt x="4362513" y="3987104"/>
                  <a:pt x="4345230" y="3983744"/>
                </a:cubicBezTo>
                <a:cubicBezTo>
                  <a:pt x="4326508" y="3980109"/>
                  <a:pt x="4309843" y="3963307"/>
                  <a:pt x="4307992" y="3946230"/>
                </a:cubicBezTo>
                <a:cubicBezTo>
                  <a:pt x="4306208" y="3929291"/>
                  <a:pt x="4320268" y="3917839"/>
                  <a:pt x="4338921" y="3921062"/>
                </a:cubicBezTo>
                <a:close/>
                <a:moveTo>
                  <a:pt x="1654231" y="3920993"/>
                </a:moveTo>
                <a:cubicBezTo>
                  <a:pt x="1669247" y="3920993"/>
                  <a:pt x="1682830" y="3921473"/>
                  <a:pt x="1684885" y="3921953"/>
                </a:cubicBezTo>
                <a:cubicBezTo>
                  <a:pt x="1687011" y="3922433"/>
                  <a:pt x="1674668" y="3922639"/>
                  <a:pt x="1658620" y="3922571"/>
                </a:cubicBezTo>
                <a:cubicBezTo>
                  <a:pt x="1642023" y="3922502"/>
                  <a:pt x="1627962" y="3922227"/>
                  <a:pt x="1626798" y="3921885"/>
                </a:cubicBezTo>
                <a:cubicBezTo>
                  <a:pt x="1625566" y="3921542"/>
                  <a:pt x="1637771" y="3920993"/>
                  <a:pt x="1654231" y="3920993"/>
                </a:cubicBezTo>
                <a:close/>
                <a:moveTo>
                  <a:pt x="961177" y="3920213"/>
                </a:moveTo>
                <a:cubicBezTo>
                  <a:pt x="966390" y="3920908"/>
                  <a:pt x="970143" y="3922331"/>
                  <a:pt x="971105" y="3924217"/>
                </a:cubicBezTo>
                <a:cubicBezTo>
                  <a:pt x="973024" y="3927989"/>
                  <a:pt x="963214" y="3932378"/>
                  <a:pt x="949502" y="3934504"/>
                </a:cubicBezTo>
                <a:cubicBezTo>
                  <a:pt x="935921" y="3936562"/>
                  <a:pt x="922963" y="3935601"/>
                  <a:pt x="921178" y="3931761"/>
                </a:cubicBezTo>
                <a:cubicBezTo>
                  <a:pt x="919398" y="3927852"/>
                  <a:pt x="928722" y="3922640"/>
                  <a:pt x="942505" y="3920582"/>
                </a:cubicBezTo>
                <a:cubicBezTo>
                  <a:pt x="949295" y="3919553"/>
                  <a:pt x="955965" y="3919519"/>
                  <a:pt x="961177" y="3920213"/>
                </a:cubicBezTo>
                <a:close/>
                <a:moveTo>
                  <a:pt x="734505" y="3919690"/>
                </a:moveTo>
                <a:cubicBezTo>
                  <a:pt x="747944" y="3917770"/>
                  <a:pt x="759535" y="3920582"/>
                  <a:pt x="761727" y="3925725"/>
                </a:cubicBezTo>
                <a:cubicBezTo>
                  <a:pt x="764060" y="3931211"/>
                  <a:pt x="754046" y="3937110"/>
                  <a:pt x="739991" y="3939304"/>
                </a:cubicBezTo>
                <a:cubicBezTo>
                  <a:pt x="725999" y="3941498"/>
                  <a:pt x="712901" y="3938893"/>
                  <a:pt x="712216" y="3933132"/>
                </a:cubicBezTo>
                <a:cubicBezTo>
                  <a:pt x="711526" y="3927714"/>
                  <a:pt x="721197" y="3921611"/>
                  <a:pt x="734505" y="3919690"/>
                </a:cubicBezTo>
                <a:close/>
                <a:moveTo>
                  <a:pt x="2603779" y="3919485"/>
                </a:moveTo>
                <a:cubicBezTo>
                  <a:pt x="2618798" y="3918867"/>
                  <a:pt x="2632651" y="3920856"/>
                  <a:pt x="2635188" y="3923737"/>
                </a:cubicBezTo>
                <a:cubicBezTo>
                  <a:pt x="2637794" y="3926891"/>
                  <a:pt x="2625861" y="3930046"/>
                  <a:pt x="2609882" y="3930732"/>
                </a:cubicBezTo>
                <a:cubicBezTo>
                  <a:pt x="2593286" y="3931418"/>
                  <a:pt x="2579021" y="3929634"/>
                  <a:pt x="2577307" y="3926480"/>
                </a:cubicBezTo>
                <a:cubicBezTo>
                  <a:pt x="2575592" y="3923394"/>
                  <a:pt x="2587457" y="3920170"/>
                  <a:pt x="2603779" y="3919485"/>
                </a:cubicBezTo>
                <a:close/>
                <a:moveTo>
                  <a:pt x="1245944" y="3919081"/>
                </a:moveTo>
                <a:cubicBezTo>
                  <a:pt x="1250911" y="3919467"/>
                  <a:pt x="1253994" y="3920273"/>
                  <a:pt x="1254066" y="3921336"/>
                </a:cubicBezTo>
                <a:cubicBezTo>
                  <a:pt x="1254136" y="3923257"/>
                  <a:pt x="1242747" y="3925451"/>
                  <a:pt x="1228822" y="3926617"/>
                </a:cubicBezTo>
                <a:cubicBezTo>
                  <a:pt x="1213943" y="3927851"/>
                  <a:pt x="1200778" y="3927509"/>
                  <a:pt x="1201050" y="3925451"/>
                </a:cubicBezTo>
                <a:cubicBezTo>
                  <a:pt x="1201328" y="3923463"/>
                  <a:pt x="1212571" y="3920582"/>
                  <a:pt x="1226562" y="3919347"/>
                </a:cubicBezTo>
                <a:cubicBezTo>
                  <a:pt x="1234143" y="3918730"/>
                  <a:pt x="1240983" y="3918696"/>
                  <a:pt x="1245944" y="3919081"/>
                </a:cubicBezTo>
                <a:close/>
                <a:moveTo>
                  <a:pt x="1581532" y="3918798"/>
                </a:moveTo>
                <a:cubicBezTo>
                  <a:pt x="1596278" y="3918524"/>
                  <a:pt x="1609445" y="3919073"/>
                  <a:pt x="1610678" y="3919690"/>
                </a:cubicBezTo>
                <a:cubicBezTo>
                  <a:pt x="1611982" y="3920376"/>
                  <a:pt x="1599228" y="3920924"/>
                  <a:pt x="1583590" y="3921130"/>
                </a:cubicBezTo>
                <a:cubicBezTo>
                  <a:pt x="1568776" y="3921336"/>
                  <a:pt x="1555813" y="3921199"/>
                  <a:pt x="1554579" y="3920650"/>
                </a:cubicBezTo>
                <a:cubicBezTo>
                  <a:pt x="1553276" y="3920102"/>
                  <a:pt x="1565762" y="3919073"/>
                  <a:pt x="1581532" y="3918798"/>
                </a:cubicBezTo>
                <a:close/>
                <a:moveTo>
                  <a:pt x="3604292" y="3917359"/>
                </a:moveTo>
                <a:cubicBezTo>
                  <a:pt x="3623014" y="3916056"/>
                  <a:pt x="3640022" y="3922022"/>
                  <a:pt x="3641325" y="3930595"/>
                </a:cubicBezTo>
                <a:cubicBezTo>
                  <a:pt x="3642696" y="3939373"/>
                  <a:pt x="3628637" y="3947054"/>
                  <a:pt x="3609366" y="3947808"/>
                </a:cubicBezTo>
                <a:cubicBezTo>
                  <a:pt x="3590164" y="3948631"/>
                  <a:pt x="3573979" y="3942596"/>
                  <a:pt x="3572539" y="3934366"/>
                </a:cubicBezTo>
                <a:cubicBezTo>
                  <a:pt x="3571167" y="3926205"/>
                  <a:pt x="3585295" y="3918662"/>
                  <a:pt x="3604292" y="3917359"/>
                </a:cubicBezTo>
                <a:close/>
                <a:moveTo>
                  <a:pt x="1716501" y="3916810"/>
                </a:moveTo>
                <a:cubicBezTo>
                  <a:pt x="1731246" y="3916673"/>
                  <a:pt x="1744688" y="3917633"/>
                  <a:pt x="1746331" y="3918662"/>
                </a:cubicBezTo>
                <a:cubicBezTo>
                  <a:pt x="1748117" y="3919759"/>
                  <a:pt x="1735913" y="3920513"/>
                  <a:pt x="1720135" y="3920445"/>
                </a:cubicBezTo>
                <a:cubicBezTo>
                  <a:pt x="1705251" y="3920376"/>
                  <a:pt x="1691946" y="3919828"/>
                  <a:pt x="1690371" y="3919005"/>
                </a:cubicBezTo>
                <a:cubicBezTo>
                  <a:pt x="1688657" y="3918045"/>
                  <a:pt x="1700519" y="3916947"/>
                  <a:pt x="1716501" y="3916810"/>
                </a:cubicBezTo>
                <a:close/>
                <a:moveTo>
                  <a:pt x="1527193" y="3916424"/>
                </a:moveTo>
                <a:cubicBezTo>
                  <a:pt x="1532568" y="3916621"/>
                  <a:pt x="1536238" y="3917016"/>
                  <a:pt x="1537027" y="3917496"/>
                </a:cubicBezTo>
                <a:cubicBezTo>
                  <a:pt x="1538601" y="3918524"/>
                  <a:pt x="1527834" y="3919485"/>
                  <a:pt x="1512886" y="3919965"/>
                </a:cubicBezTo>
                <a:cubicBezTo>
                  <a:pt x="1497110" y="3920513"/>
                  <a:pt x="1482092" y="3920445"/>
                  <a:pt x="1481338" y="3919485"/>
                </a:cubicBezTo>
                <a:cubicBezTo>
                  <a:pt x="1480585" y="3918593"/>
                  <a:pt x="1492106" y="3917153"/>
                  <a:pt x="1507127" y="3916536"/>
                </a:cubicBezTo>
                <a:cubicBezTo>
                  <a:pt x="1514736" y="3916227"/>
                  <a:pt x="1521819" y="3916227"/>
                  <a:pt x="1527193" y="3916424"/>
                </a:cubicBezTo>
                <a:close/>
                <a:moveTo>
                  <a:pt x="1853457" y="3915987"/>
                </a:moveTo>
                <a:cubicBezTo>
                  <a:pt x="1868199" y="3916056"/>
                  <a:pt x="1881229" y="3917496"/>
                  <a:pt x="1882260" y="3918936"/>
                </a:cubicBezTo>
                <a:cubicBezTo>
                  <a:pt x="1883425" y="3920445"/>
                  <a:pt x="1870256" y="3921405"/>
                  <a:pt x="1854691" y="3921200"/>
                </a:cubicBezTo>
                <a:cubicBezTo>
                  <a:pt x="1839667" y="3920925"/>
                  <a:pt x="1826985" y="3919965"/>
                  <a:pt x="1826024" y="3918662"/>
                </a:cubicBezTo>
                <a:cubicBezTo>
                  <a:pt x="1824927" y="3917291"/>
                  <a:pt x="1837681" y="3915919"/>
                  <a:pt x="1853457" y="3915987"/>
                </a:cubicBezTo>
                <a:close/>
                <a:moveTo>
                  <a:pt x="525816" y="3915712"/>
                </a:moveTo>
                <a:cubicBezTo>
                  <a:pt x="539323" y="3913587"/>
                  <a:pt x="552695" y="3919278"/>
                  <a:pt x="553040" y="3926959"/>
                </a:cubicBezTo>
                <a:cubicBezTo>
                  <a:pt x="553383" y="3934161"/>
                  <a:pt x="542962" y="3941361"/>
                  <a:pt x="529860" y="3943281"/>
                </a:cubicBezTo>
                <a:cubicBezTo>
                  <a:pt x="516347" y="3945339"/>
                  <a:pt x="505513" y="3941293"/>
                  <a:pt x="504416" y="3933474"/>
                </a:cubicBezTo>
                <a:cubicBezTo>
                  <a:pt x="503388" y="3925794"/>
                  <a:pt x="512921" y="3917701"/>
                  <a:pt x="525816" y="3915712"/>
                </a:cubicBezTo>
                <a:close/>
                <a:moveTo>
                  <a:pt x="1986910" y="3915644"/>
                </a:moveTo>
                <a:cubicBezTo>
                  <a:pt x="2002480" y="3915575"/>
                  <a:pt x="2017086" y="3917495"/>
                  <a:pt x="2017977" y="3919484"/>
                </a:cubicBezTo>
                <a:cubicBezTo>
                  <a:pt x="2018871" y="3921336"/>
                  <a:pt x="2007487" y="3922570"/>
                  <a:pt x="1992672" y="3922502"/>
                </a:cubicBezTo>
                <a:cubicBezTo>
                  <a:pt x="1976899" y="3922433"/>
                  <a:pt x="1962633" y="3920924"/>
                  <a:pt x="1961742" y="3919073"/>
                </a:cubicBezTo>
                <a:cubicBezTo>
                  <a:pt x="1960919" y="3917358"/>
                  <a:pt x="1971962" y="3915712"/>
                  <a:pt x="1986910" y="3915644"/>
                </a:cubicBezTo>
                <a:close/>
                <a:moveTo>
                  <a:pt x="3396426" y="3915302"/>
                </a:moveTo>
                <a:cubicBezTo>
                  <a:pt x="3415080" y="3912901"/>
                  <a:pt x="3430990" y="3916124"/>
                  <a:pt x="3431950" y="3922845"/>
                </a:cubicBezTo>
                <a:cubicBezTo>
                  <a:pt x="3432842" y="3929086"/>
                  <a:pt x="3419400" y="3936012"/>
                  <a:pt x="3401981" y="3938138"/>
                </a:cubicBezTo>
                <a:cubicBezTo>
                  <a:pt x="3383396" y="3940402"/>
                  <a:pt x="3366799" y="3936973"/>
                  <a:pt x="3365222" y="3930800"/>
                </a:cubicBezTo>
                <a:cubicBezTo>
                  <a:pt x="3363645" y="3924628"/>
                  <a:pt x="3377841" y="3917702"/>
                  <a:pt x="3396426" y="3915302"/>
                </a:cubicBezTo>
                <a:close/>
                <a:moveTo>
                  <a:pt x="2122758" y="3915301"/>
                </a:moveTo>
                <a:cubicBezTo>
                  <a:pt x="2138326" y="3915164"/>
                  <a:pt x="2152865" y="3917427"/>
                  <a:pt x="2153825" y="3919896"/>
                </a:cubicBezTo>
                <a:cubicBezTo>
                  <a:pt x="2154717" y="3922159"/>
                  <a:pt x="2143264" y="3923873"/>
                  <a:pt x="2128450" y="3923805"/>
                </a:cubicBezTo>
                <a:cubicBezTo>
                  <a:pt x="2112540" y="3923668"/>
                  <a:pt x="2098344" y="3921884"/>
                  <a:pt x="2097521" y="3919553"/>
                </a:cubicBezTo>
                <a:cubicBezTo>
                  <a:pt x="2096698" y="3917358"/>
                  <a:pt x="2107808" y="3915369"/>
                  <a:pt x="2122758" y="3915301"/>
                </a:cubicBezTo>
                <a:close/>
                <a:moveTo>
                  <a:pt x="3872371" y="3914067"/>
                </a:moveTo>
                <a:cubicBezTo>
                  <a:pt x="3891299" y="3915164"/>
                  <a:pt x="3908581" y="3925314"/>
                  <a:pt x="3911187" y="3936835"/>
                </a:cubicBezTo>
                <a:cubicBezTo>
                  <a:pt x="3913793" y="3948220"/>
                  <a:pt x="3900215" y="3956106"/>
                  <a:pt x="3881286" y="3954255"/>
                </a:cubicBezTo>
                <a:cubicBezTo>
                  <a:pt x="3861947" y="3952334"/>
                  <a:pt x="3845145" y="3942528"/>
                  <a:pt x="3842676" y="3931623"/>
                </a:cubicBezTo>
                <a:cubicBezTo>
                  <a:pt x="3840207" y="3920788"/>
                  <a:pt x="3853512" y="3912970"/>
                  <a:pt x="3872371" y="3914067"/>
                </a:cubicBezTo>
                <a:close/>
                <a:moveTo>
                  <a:pt x="2257998" y="3913998"/>
                </a:moveTo>
                <a:cubicBezTo>
                  <a:pt x="2273497" y="3913724"/>
                  <a:pt x="2288310" y="3916261"/>
                  <a:pt x="2289476" y="3919142"/>
                </a:cubicBezTo>
                <a:cubicBezTo>
                  <a:pt x="2290574" y="3921816"/>
                  <a:pt x="2279395" y="3924011"/>
                  <a:pt x="2264582" y="3924079"/>
                </a:cubicBezTo>
                <a:cubicBezTo>
                  <a:pt x="2248877" y="3924217"/>
                  <a:pt x="2234338" y="3922091"/>
                  <a:pt x="2233241" y="3919347"/>
                </a:cubicBezTo>
                <a:cubicBezTo>
                  <a:pt x="2232212" y="3916741"/>
                  <a:pt x="2243048" y="3914273"/>
                  <a:pt x="2257998" y="3913998"/>
                </a:cubicBezTo>
                <a:close/>
                <a:moveTo>
                  <a:pt x="6065300" y="3913941"/>
                </a:moveTo>
                <a:cubicBezTo>
                  <a:pt x="6078779" y="3912407"/>
                  <a:pt x="6089529" y="3921319"/>
                  <a:pt x="6090866" y="3937521"/>
                </a:cubicBezTo>
                <a:cubicBezTo>
                  <a:pt x="6092717" y="3959467"/>
                  <a:pt x="6077767" y="3987378"/>
                  <a:pt x="6057742" y="3999586"/>
                </a:cubicBezTo>
                <a:cubicBezTo>
                  <a:pt x="6037579" y="4011930"/>
                  <a:pt x="6020914" y="4003152"/>
                  <a:pt x="6019611" y="3979355"/>
                </a:cubicBezTo>
                <a:cubicBezTo>
                  <a:pt x="6018445" y="3957752"/>
                  <a:pt x="6032847" y="3930183"/>
                  <a:pt x="6051158" y="3919073"/>
                </a:cubicBezTo>
                <a:cubicBezTo>
                  <a:pt x="6056010" y="3916124"/>
                  <a:pt x="6060807" y="3914452"/>
                  <a:pt x="6065300" y="3913941"/>
                </a:cubicBezTo>
                <a:close/>
                <a:moveTo>
                  <a:pt x="1171529" y="3913424"/>
                </a:moveTo>
                <a:cubicBezTo>
                  <a:pt x="1176585" y="3913929"/>
                  <a:pt x="1180035" y="3914958"/>
                  <a:pt x="1180685" y="3916330"/>
                </a:cubicBezTo>
                <a:cubicBezTo>
                  <a:pt x="1181920" y="3919004"/>
                  <a:pt x="1171426" y="3922091"/>
                  <a:pt x="1157438" y="3923599"/>
                </a:cubicBezTo>
                <a:cubicBezTo>
                  <a:pt x="1142966" y="3925177"/>
                  <a:pt x="1130691" y="3924765"/>
                  <a:pt x="1128633" y="3922159"/>
                </a:cubicBezTo>
                <a:cubicBezTo>
                  <a:pt x="1126438" y="3919347"/>
                  <a:pt x="1137342" y="3915233"/>
                  <a:pt x="1152701" y="3913655"/>
                </a:cubicBezTo>
                <a:cubicBezTo>
                  <a:pt x="1159800" y="3912935"/>
                  <a:pt x="1166470" y="3912918"/>
                  <a:pt x="1171529" y="3913424"/>
                </a:cubicBezTo>
                <a:close/>
                <a:moveTo>
                  <a:pt x="1454266" y="3913191"/>
                </a:moveTo>
                <a:cubicBezTo>
                  <a:pt x="1459613" y="3913517"/>
                  <a:pt x="1463200" y="3914134"/>
                  <a:pt x="1463507" y="3914889"/>
                </a:cubicBezTo>
                <a:cubicBezTo>
                  <a:pt x="1464125" y="3916398"/>
                  <a:pt x="1451987" y="3917975"/>
                  <a:pt x="1436693" y="3918661"/>
                </a:cubicBezTo>
                <a:cubicBezTo>
                  <a:pt x="1422359" y="3919347"/>
                  <a:pt x="1410705" y="3919073"/>
                  <a:pt x="1409397" y="3917770"/>
                </a:cubicBezTo>
                <a:cubicBezTo>
                  <a:pt x="1408027" y="3916329"/>
                  <a:pt x="1419481" y="3914066"/>
                  <a:pt x="1434428" y="3913243"/>
                </a:cubicBezTo>
                <a:cubicBezTo>
                  <a:pt x="1441801" y="3912831"/>
                  <a:pt x="1448917" y="3912866"/>
                  <a:pt x="1454266" y="3913191"/>
                </a:cubicBezTo>
                <a:close/>
                <a:moveTo>
                  <a:pt x="1643735" y="3912009"/>
                </a:moveTo>
                <a:cubicBezTo>
                  <a:pt x="1658890" y="3911667"/>
                  <a:pt x="1671648" y="3912695"/>
                  <a:pt x="1672677" y="3914067"/>
                </a:cubicBezTo>
                <a:cubicBezTo>
                  <a:pt x="1673703" y="3915438"/>
                  <a:pt x="1662390" y="3916467"/>
                  <a:pt x="1647370" y="3916741"/>
                </a:cubicBezTo>
                <a:cubicBezTo>
                  <a:pt x="1631667" y="3917016"/>
                  <a:pt x="1616784" y="3916399"/>
                  <a:pt x="1616784" y="3915096"/>
                </a:cubicBezTo>
                <a:cubicBezTo>
                  <a:pt x="1616715" y="3913930"/>
                  <a:pt x="1628578" y="3912352"/>
                  <a:pt x="1643735" y="3912009"/>
                </a:cubicBezTo>
                <a:close/>
                <a:moveTo>
                  <a:pt x="2395363" y="3911461"/>
                </a:moveTo>
                <a:cubicBezTo>
                  <a:pt x="2410108" y="3911187"/>
                  <a:pt x="2423481" y="3913724"/>
                  <a:pt x="2424990" y="3916810"/>
                </a:cubicBezTo>
                <a:cubicBezTo>
                  <a:pt x="2426636" y="3920102"/>
                  <a:pt x="2414223" y="3922914"/>
                  <a:pt x="2398518" y="3923051"/>
                </a:cubicBezTo>
                <a:cubicBezTo>
                  <a:pt x="2383636" y="3923188"/>
                  <a:pt x="2370469" y="3921062"/>
                  <a:pt x="2368960" y="3918113"/>
                </a:cubicBezTo>
                <a:cubicBezTo>
                  <a:pt x="2367383" y="3914959"/>
                  <a:pt x="2379521" y="3911736"/>
                  <a:pt x="2395363" y="3911461"/>
                </a:cubicBezTo>
                <a:close/>
                <a:moveTo>
                  <a:pt x="3739463" y="3909678"/>
                </a:moveTo>
                <a:cubicBezTo>
                  <a:pt x="3758254" y="3909883"/>
                  <a:pt x="3775193" y="3918456"/>
                  <a:pt x="3776359" y="3928263"/>
                </a:cubicBezTo>
                <a:cubicBezTo>
                  <a:pt x="3777594" y="3938207"/>
                  <a:pt x="3763398" y="3945271"/>
                  <a:pt x="3744127" y="3944516"/>
                </a:cubicBezTo>
                <a:cubicBezTo>
                  <a:pt x="3724924" y="3943762"/>
                  <a:pt x="3708739" y="3935875"/>
                  <a:pt x="3707436" y="3926480"/>
                </a:cubicBezTo>
                <a:cubicBezTo>
                  <a:pt x="3706133" y="3917153"/>
                  <a:pt x="3720467" y="3909541"/>
                  <a:pt x="3739463" y="3909678"/>
                </a:cubicBezTo>
                <a:close/>
                <a:moveTo>
                  <a:pt x="2832492" y="3909000"/>
                </a:moveTo>
                <a:cubicBezTo>
                  <a:pt x="2838168" y="3908991"/>
                  <a:pt x="2842094" y="3909677"/>
                  <a:pt x="2843054" y="3911049"/>
                </a:cubicBezTo>
                <a:cubicBezTo>
                  <a:pt x="2844974" y="3913792"/>
                  <a:pt x="2834276" y="3918181"/>
                  <a:pt x="2818708" y="3920993"/>
                </a:cubicBezTo>
                <a:cubicBezTo>
                  <a:pt x="2802660" y="3923874"/>
                  <a:pt x="2786407" y="3923874"/>
                  <a:pt x="2785104" y="3921062"/>
                </a:cubicBezTo>
                <a:cubicBezTo>
                  <a:pt x="2783869" y="3918319"/>
                  <a:pt x="2795802" y="3913861"/>
                  <a:pt x="2811438" y="3911117"/>
                </a:cubicBezTo>
                <a:cubicBezTo>
                  <a:pt x="2819393" y="3909711"/>
                  <a:pt x="2826817" y="3909008"/>
                  <a:pt x="2832492" y="3909000"/>
                </a:cubicBezTo>
                <a:close/>
                <a:moveTo>
                  <a:pt x="1779525" y="3908992"/>
                </a:moveTo>
                <a:cubicBezTo>
                  <a:pt x="1794613" y="3908717"/>
                  <a:pt x="1807303" y="3910158"/>
                  <a:pt x="1808330" y="3912009"/>
                </a:cubicBezTo>
                <a:cubicBezTo>
                  <a:pt x="1809291" y="3913792"/>
                  <a:pt x="1797969" y="3915095"/>
                  <a:pt x="1782958" y="3915233"/>
                </a:cubicBezTo>
                <a:cubicBezTo>
                  <a:pt x="1768210" y="3915369"/>
                  <a:pt x="1754355" y="3914410"/>
                  <a:pt x="1752641" y="3912832"/>
                </a:cubicBezTo>
                <a:cubicBezTo>
                  <a:pt x="1750790" y="3911186"/>
                  <a:pt x="1763273" y="3909198"/>
                  <a:pt x="1779525" y="3908992"/>
                </a:cubicBezTo>
                <a:close/>
                <a:moveTo>
                  <a:pt x="1379890" y="3908110"/>
                </a:moveTo>
                <a:cubicBezTo>
                  <a:pt x="1385138" y="3908564"/>
                  <a:pt x="1388584" y="3909472"/>
                  <a:pt x="1389096" y="3910638"/>
                </a:cubicBezTo>
                <a:cubicBezTo>
                  <a:pt x="1389989" y="3912764"/>
                  <a:pt x="1379705" y="3914890"/>
                  <a:pt x="1365780" y="3915919"/>
                </a:cubicBezTo>
                <a:cubicBezTo>
                  <a:pt x="1351309" y="3916948"/>
                  <a:pt x="1336908" y="3916399"/>
                  <a:pt x="1336155" y="3914273"/>
                </a:cubicBezTo>
                <a:cubicBezTo>
                  <a:pt x="1335401" y="3912284"/>
                  <a:pt x="1346028" y="3909404"/>
                  <a:pt x="1359881" y="3908307"/>
                </a:cubicBezTo>
                <a:cubicBezTo>
                  <a:pt x="1367597" y="3907655"/>
                  <a:pt x="1374645" y="3907655"/>
                  <a:pt x="1379890" y="3908110"/>
                </a:cubicBezTo>
                <a:close/>
                <a:moveTo>
                  <a:pt x="2907656" y="3908022"/>
                </a:moveTo>
                <a:cubicBezTo>
                  <a:pt x="2913502" y="3907962"/>
                  <a:pt x="2917326" y="3908648"/>
                  <a:pt x="2917463" y="3910089"/>
                </a:cubicBezTo>
                <a:cubicBezTo>
                  <a:pt x="2917669" y="3912832"/>
                  <a:pt x="2905256" y="3917358"/>
                  <a:pt x="2889345" y="3920238"/>
                </a:cubicBezTo>
                <a:cubicBezTo>
                  <a:pt x="2873092" y="3923187"/>
                  <a:pt x="2859787" y="3923462"/>
                  <a:pt x="2858210" y="3920993"/>
                </a:cubicBezTo>
                <a:cubicBezTo>
                  <a:pt x="2856495" y="3918387"/>
                  <a:pt x="2869251" y="3913518"/>
                  <a:pt x="2885710" y="3910432"/>
                </a:cubicBezTo>
                <a:cubicBezTo>
                  <a:pt x="2893939" y="3908888"/>
                  <a:pt x="2901809" y="3908082"/>
                  <a:pt x="2907656" y="3908022"/>
                </a:cubicBezTo>
                <a:close/>
                <a:moveTo>
                  <a:pt x="2528958" y="3907140"/>
                </a:moveTo>
                <a:cubicBezTo>
                  <a:pt x="2544320" y="3906249"/>
                  <a:pt x="2559339" y="3909060"/>
                  <a:pt x="2560642" y="3912695"/>
                </a:cubicBezTo>
                <a:cubicBezTo>
                  <a:pt x="2561876" y="3916124"/>
                  <a:pt x="2550835" y="3919210"/>
                  <a:pt x="2536090" y="3919828"/>
                </a:cubicBezTo>
                <a:cubicBezTo>
                  <a:pt x="2520523" y="3920513"/>
                  <a:pt x="2505778" y="3918182"/>
                  <a:pt x="2504543" y="3914615"/>
                </a:cubicBezTo>
                <a:cubicBezTo>
                  <a:pt x="2503378" y="3911255"/>
                  <a:pt x="2514007" y="3907895"/>
                  <a:pt x="2528958" y="3907140"/>
                </a:cubicBezTo>
                <a:close/>
                <a:moveTo>
                  <a:pt x="2759404" y="3907080"/>
                </a:moveTo>
                <a:cubicBezTo>
                  <a:pt x="2764993" y="3907312"/>
                  <a:pt x="2769022" y="3908169"/>
                  <a:pt x="2770222" y="3909609"/>
                </a:cubicBezTo>
                <a:cubicBezTo>
                  <a:pt x="2772691" y="3912558"/>
                  <a:pt x="2760689" y="3917290"/>
                  <a:pt x="2744779" y="3919690"/>
                </a:cubicBezTo>
                <a:cubicBezTo>
                  <a:pt x="2728319" y="3922159"/>
                  <a:pt x="2714123" y="3921542"/>
                  <a:pt x="2712615" y="3918319"/>
                </a:cubicBezTo>
                <a:cubicBezTo>
                  <a:pt x="2711037" y="3915095"/>
                  <a:pt x="2722902" y="3910637"/>
                  <a:pt x="2739224" y="3908306"/>
                </a:cubicBezTo>
                <a:cubicBezTo>
                  <a:pt x="2746665" y="3907243"/>
                  <a:pt x="2753814" y="3906849"/>
                  <a:pt x="2759404" y="3907080"/>
                </a:cubicBezTo>
                <a:close/>
                <a:moveTo>
                  <a:pt x="1915382" y="3906523"/>
                </a:moveTo>
                <a:cubicBezTo>
                  <a:pt x="1930473" y="3906386"/>
                  <a:pt x="1943155" y="3908306"/>
                  <a:pt x="1943981" y="3910569"/>
                </a:cubicBezTo>
                <a:cubicBezTo>
                  <a:pt x="1944801" y="3912764"/>
                  <a:pt x="1933351" y="3914341"/>
                  <a:pt x="1918333" y="3914410"/>
                </a:cubicBezTo>
                <a:cubicBezTo>
                  <a:pt x="1903516" y="3914478"/>
                  <a:pt x="1889801" y="3913038"/>
                  <a:pt x="1888225" y="3911049"/>
                </a:cubicBezTo>
                <a:cubicBezTo>
                  <a:pt x="1886579" y="3908923"/>
                  <a:pt x="1899063" y="3906660"/>
                  <a:pt x="1915382" y="3906523"/>
                </a:cubicBezTo>
                <a:close/>
                <a:moveTo>
                  <a:pt x="1569051" y="3906318"/>
                </a:moveTo>
                <a:cubicBezTo>
                  <a:pt x="1583661" y="3905632"/>
                  <a:pt x="1597854" y="3907003"/>
                  <a:pt x="1598882" y="3908855"/>
                </a:cubicBezTo>
                <a:cubicBezTo>
                  <a:pt x="1599913" y="3910706"/>
                  <a:pt x="1588116" y="3912352"/>
                  <a:pt x="1572825" y="3912832"/>
                </a:cubicBezTo>
                <a:cubicBezTo>
                  <a:pt x="1558355" y="3913313"/>
                  <a:pt x="1546420" y="3912696"/>
                  <a:pt x="1544774" y="3911049"/>
                </a:cubicBezTo>
                <a:cubicBezTo>
                  <a:pt x="1543058" y="3909335"/>
                  <a:pt x="1554100" y="3907003"/>
                  <a:pt x="1569051" y="3906318"/>
                </a:cubicBezTo>
                <a:close/>
                <a:moveTo>
                  <a:pt x="2980968" y="3905219"/>
                </a:moveTo>
                <a:cubicBezTo>
                  <a:pt x="2986472" y="3905047"/>
                  <a:pt x="2990124" y="3905596"/>
                  <a:pt x="2990707" y="3906934"/>
                </a:cubicBezTo>
                <a:cubicBezTo>
                  <a:pt x="2991941" y="3909609"/>
                  <a:pt x="2978842" y="3914684"/>
                  <a:pt x="2961903" y="3917907"/>
                </a:cubicBezTo>
                <a:cubicBezTo>
                  <a:pt x="2945101" y="3921130"/>
                  <a:pt x="2930150" y="3921473"/>
                  <a:pt x="2929807" y="3918730"/>
                </a:cubicBezTo>
                <a:cubicBezTo>
                  <a:pt x="2929465" y="3915987"/>
                  <a:pt x="2942838" y="3911117"/>
                  <a:pt x="2960120" y="3907826"/>
                </a:cubicBezTo>
                <a:cubicBezTo>
                  <a:pt x="2968109" y="3906282"/>
                  <a:pt x="2975465" y="3905391"/>
                  <a:pt x="2980968" y="3905219"/>
                </a:cubicBezTo>
                <a:close/>
                <a:moveTo>
                  <a:pt x="3346465" y="3905177"/>
                </a:moveTo>
                <a:cubicBezTo>
                  <a:pt x="3352775" y="3905854"/>
                  <a:pt x="3357095" y="3907552"/>
                  <a:pt x="3358090" y="3910158"/>
                </a:cubicBezTo>
                <a:cubicBezTo>
                  <a:pt x="3360078" y="3915644"/>
                  <a:pt x="3346020" y="3922571"/>
                  <a:pt x="3327091" y="3925245"/>
                </a:cubicBezTo>
                <a:cubicBezTo>
                  <a:pt x="3309467" y="3927714"/>
                  <a:pt x="3293625" y="3925725"/>
                  <a:pt x="3291773" y="3920993"/>
                </a:cubicBezTo>
                <a:cubicBezTo>
                  <a:pt x="3289784" y="3915987"/>
                  <a:pt x="3303912" y="3909472"/>
                  <a:pt x="3322908" y="3906318"/>
                </a:cubicBezTo>
                <a:cubicBezTo>
                  <a:pt x="3331857" y="3904843"/>
                  <a:pt x="3340156" y="3904500"/>
                  <a:pt x="3346465" y="3905177"/>
                </a:cubicBezTo>
                <a:close/>
                <a:moveTo>
                  <a:pt x="869743" y="3904603"/>
                </a:moveTo>
                <a:cubicBezTo>
                  <a:pt x="884211" y="3903368"/>
                  <a:pt x="896349" y="3907072"/>
                  <a:pt x="896963" y="3912558"/>
                </a:cubicBezTo>
                <a:cubicBezTo>
                  <a:pt x="897585" y="3917496"/>
                  <a:pt x="887571" y="3922228"/>
                  <a:pt x="874476" y="3923257"/>
                </a:cubicBezTo>
                <a:cubicBezTo>
                  <a:pt x="860415" y="3924354"/>
                  <a:pt x="847454" y="3921268"/>
                  <a:pt x="846975" y="3915987"/>
                </a:cubicBezTo>
                <a:cubicBezTo>
                  <a:pt x="846563" y="3910912"/>
                  <a:pt x="856368" y="3905700"/>
                  <a:pt x="869743" y="3904603"/>
                </a:cubicBezTo>
                <a:close/>
                <a:moveTo>
                  <a:pt x="2048565" y="3904259"/>
                </a:moveTo>
                <a:cubicBezTo>
                  <a:pt x="2063858" y="3903917"/>
                  <a:pt x="2077300" y="3905905"/>
                  <a:pt x="2079428" y="3908649"/>
                </a:cubicBezTo>
                <a:cubicBezTo>
                  <a:pt x="2081690" y="3911529"/>
                  <a:pt x="2069827" y="3913724"/>
                  <a:pt x="2053706" y="3913792"/>
                </a:cubicBezTo>
                <a:cubicBezTo>
                  <a:pt x="2038899" y="3913861"/>
                  <a:pt x="2025178" y="3912009"/>
                  <a:pt x="2023806" y="3909609"/>
                </a:cubicBezTo>
                <a:cubicBezTo>
                  <a:pt x="2022435" y="3907140"/>
                  <a:pt x="2033611" y="3904603"/>
                  <a:pt x="2048565" y="3904259"/>
                </a:cubicBezTo>
                <a:close/>
                <a:moveTo>
                  <a:pt x="4203956" y="3903779"/>
                </a:moveTo>
                <a:cubicBezTo>
                  <a:pt x="4222678" y="3906660"/>
                  <a:pt x="4238863" y="3921884"/>
                  <a:pt x="4240234" y="3937795"/>
                </a:cubicBezTo>
                <a:cubicBezTo>
                  <a:pt x="4241469" y="3952540"/>
                  <a:pt x="4228233" y="3962141"/>
                  <a:pt x="4210745" y="3959123"/>
                </a:cubicBezTo>
                <a:cubicBezTo>
                  <a:pt x="4192160" y="3955969"/>
                  <a:pt x="4175221" y="3941019"/>
                  <a:pt x="4173300" y="3926000"/>
                </a:cubicBezTo>
                <a:cubicBezTo>
                  <a:pt x="4171380" y="3911049"/>
                  <a:pt x="4185370" y="3900899"/>
                  <a:pt x="4203956" y="3903779"/>
                </a:cubicBezTo>
                <a:close/>
                <a:moveTo>
                  <a:pt x="1078360" y="3903368"/>
                </a:moveTo>
                <a:cubicBezTo>
                  <a:pt x="1092008" y="3901791"/>
                  <a:pt x="1104629" y="3904054"/>
                  <a:pt x="1106002" y="3907895"/>
                </a:cubicBezTo>
                <a:cubicBezTo>
                  <a:pt x="1107369" y="3911667"/>
                  <a:pt x="1096879" y="3915850"/>
                  <a:pt x="1083300" y="3917428"/>
                </a:cubicBezTo>
                <a:cubicBezTo>
                  <a:pt x="1069518" y="3919074"/>
                  <a:pt x="1057171" y="3917702"/>
                  <a:pt x="1055868" y="3913793"/>
                </a:cubicBezTo>
                <a:cubicBezTo>
                  <a:pt x="1054564" y="3909952"/>
                  <a:pt x="1064715" y="3904946"/>
                  <a:pt x="1078360" y="3903368"/>
                </a:cubicBezTo>
                <a:close/>
                <a:moveTo>
                  <a:pt x="3051820" y="3901997"/>
                </a:moveTo>
                <a:cubicBezTo>
                  <a:pt x="3058052" y="3901671"/>
                  <a:pt x="3062510" y="3902134"/>
                  <a:pt x="3063539" y="3903506"/>
                </a:cubicBezTo>
                <a:cubicBezTo>
                  <a:pt x="3065596" y="3906249"/>
                  <a:pt x="3053801" y="3911393"/>
                  <a:pt x="3037135" y="3914890"/>
                </a:cubicBezTo>
                <a:cubicBezTo>
                  <a:pt x="3020745" y="3918319"/>
                  <a:pt x="3005040" y="3918936"/>
                  <a:pt x="3003120" y="3916399"/>
                </a:cubicBezTo>
                <a:cubicBezTo>
                  <a:pt x="3001131" y="3913793"/>
                  <a:pt x="3012790" y="3908923"/>
                  <a:pt x="3029455" y="3905220"/>
                </a:cubicBezTo>
                <a:cubicBezTo>
                  <a:pt x="3037581" y="3903437"/>
                  <a:pt x="3045588" y="3902322"/>
                  <a:pt x="3051820" y="3901997"/>
                </a:cubicBezTo>
                <a:close/>
                <a:moveTo>
                  <a:pt x="2183863" y="3901585"/>
                </a:moveTo>
                <a:cubicBezTo>
                  <a:pt x="2199156" y="3901105"/>
                  <a:pt x="2212666" y="3903368"/>
                  <a:pt x="2215067" y="3906454"/>
                </a:cubicBezTo>
                <a:cubicBezTo>
                  <a:pt x="2217604" y="3909746"/>
                  <a:pt x="2205877" y="3912558"/>
                  <a:pt x="2189829" y="3912695"/>
                </a:cubicBezTo>
                <a:cubicBezTo>
                  <a:pt x="2175016" y="3912832"/>
                  <a:pt x="2161231" y="3910775"/>
                  <a:pt x="2159586" y="3907895"/>
                </a:cubicBezTo>
                <a:cubicBezTo>
                  <a:pt x="2157871" y="3905014"/>
                  <a:pt x="2168913" y="3901997"/>
                  <a:pt x="2183863" y="3901585"/>
                </a:cubicBezTo>
                <a:close/>
                <a:moveTo>
                  <a:pt x="1705047" y="3900831"/>
                </a:moveTo>
                <a:cubicBezTo>
                  <a:pt x="1719858" y="3900283"/>
                  <a:pt x="1733644" y="3902134"/>
                  <a:pt x="1734398" y="3904397"/>
                </a:cubicBezTo>
                <a:cubicBezTo>
                  <a:pt x="1735153" y="3906661"/>
                  <a:pt x="1723081" y="3908444"/>
                  <a:pt x="1707721" y="3908787"/>
                </a:cubicBezTo>
                <a:cubicBezTo>
                  <a:pt x="1692290" y="3909061"/>
                  <a:pt x="1680218" y="3907895"/>
                  <a:pt x="1680082" y="3905632"/>
                </a:cubicBezTo>
                <a:cubicBezTo>
                  <a:pt x="1680016" y="3903643"/>
                  <a:pt x="1691193" y="3901311"/>
                  <a:pt x="1705047" y="3900831"/>
                </a:cubicBezTo>
                <a:close/>
                <a:moveTo>
                  <a:pt x="316164" y="3900762"/>
                </a:moveTo>
                <a:cubicBezTo>
                  <a:pt x="329261" y="3899048"/>
                  <a:pt x="340854" y="3905220"/>
                  <a:pt x="342430" y="3914478"/>
                </a:cubicBezTo>
                <a:cubicBezTo>
                  <a:pt x="343942" y="3923599"/>
                  <a:pt x="334478" y="3932583"/>
                  <a:pt x="321722" y="3934366"/>
                </a:cubicBezTo>
                <a:cubicBezTo>
                  <a:pt x="309239" y="3936150"/>
                  <a:pt x="296412" y="3929772"/>
                  <a:pt x="294972" y="3920856"/>
                </a:cubicBezTo>
                <a:cubicBezTo>
                  <a:pt x="293464" y="3911872"/>
                  <a:pt x="303274" y="3902477"/>
                  <a:pt x="316164" y="3900762"/>
                </a:cubicBezTo>
                <a:close/>
                <a:moveTo>
                  <a:pt x="5776070" y="3900437"/>
                </a:moveTo>
                <a:cubicBezTo>
                  <a:pt x="5789144" y="3901701"/>
                  <a:pt x="5799470" y="3913621"/>
                  <a:pt x="5801115" y="3931829"/>
                </a:cubicBezTo>
                <a:cubicBezTo>
                  <a:pt x="5803378" y="3956175"/>
                  <a:pt x="5789662" y="3983332"/>
                  <a:pt x="5770391" y="3992591"/>
                </a:cubicBezTo>
                <a:cubicBezTo>
                  <a:pt x="5750983" y="4001849"/>
                  <a:pt x="5734113" y="3989230"/>
                  <a:pt x="5731849" y="3963719"/>
                </a:cubicBezTo>
                <a:cubicBezTo>
                  <a:pt x="5729586" y="3938481"/>
                  <a:pt x="5743165" y="3911392"/>
                  <a:pt x="5762299" y="3902888"/>
                </a:cubicBezTo>
                <a:cubicBezTo>
                  <a:pt x="5767049" y="3900779"/>
                  <a:pt x="5771712" y="3900016"/>
                  <a:pt x="5776070" y="3900437"/>
                </a:cubicBezTo>
                <a:close/>
                <a:moveTo>
                  <a:pt x="1287737" y="3900420"/>
                </a:moveTo>
                <a:cubicBezTo>
                  <a:pt x="1301933" y="3899185"/>
                  <a:pt x="1314481" y="3900900"/>
                  <a:pt x="1315720" y="3903780"/>
                </a:cubicBezTo>
                <a:cubicBezTo>
                  <a:pt x="1316957" y="3906592"/>
                  <a:pt x="1306459" y="3909610"/>
                  <a:pt x="1292468" y="3910844"/>
                </a:cubicBezTo>
                <a:cubicBezTo>
                  <a:pt x="1277998" y="3912147"/>
                  <a:pt x="1265654" y="3911393"/>
                  <a:pt x="1263594" y="3908649"/>
                </a:cubicBezTo>
                <a:cubicBezTo>
                  <a:pt x="1261405" y="3905700"/>
                  <a:pt x="1272309" y="3901723"/>
                  <a:pt x="1287737" y="3900420"/>
                </a:cubicBezTo>
                <a:close/>
                <a:moveTo>
                  <a:pt x="2666666" y="3900145"/>
                </a:moveTo>
                <a:cubicBezTo>
                  <a:pt x="2681411" y="3899528"/>
                  <a:pt x="2694578" y="3901380"/>
                  <a:pt x="2695882" y="3904877"/>
                </a:cubicBezTo>
                <a:cubicBezTo>
                  <a:pt x="2697322" y="3908649"/>
                  <a:pt x="2684634" y="3913450"/>
                  <a:pt x="2669067" y="3914067"/>
                </a:cubicBezTo>
                <a:cubicBezTo>
                  <a:pt x="2654185" y="3914684"/>
                  <a:pt x="2641223" y="3912421"/>
                  <a:pt x="2639920" y="3908855"/>
                </a:cubicBezTo>
                <a:cubicBezTo>
                  <a:pt x="2638549" y="3905015"/>
                  <a:pt x="2650893" y="3900831"/>
                  <a:pt x="2666666" y="3900145"/>
                </a:cubicBezTo>
                <a:close/>
                <a:moveTo>
                  <a:pt x="3273513" y="3899862"/>
                </a:moveTo>
                <a:cubicBezTo>
                  <a:pt x="3279771" y="3900265"/>
                  <a:pt x="3283954" y="3901619"/>
                  <a:pt x="3284434" y="3903848"/>
                </a:cubicBezTo>
                <a:cubicBezTo>
                  <a:pt x="3285395" y="3908375"/>
                  <a:pt x="3271542" y="3914615"/>
                  <a:pt x="3253642" y="3917496"/>
                </a:cubicBezTo>
                <a:cubicBezTo>
                  <a:pt x="3235400" y="3920445"/>
                  <a:pt x="3220792" y="3919279"/>
                  <a:pt x="3219764" y="3914958"/>
                </a:cubicBezTo>
                <a:cubicBezTo>
                  <a:pt x="3218735" y="3910775"/>
                  <a:pt x="3232657" y="3904671"/>
                  <a:pt x="3250144" y="3901585"/>
                </a:cubicBezTo>
                <a:cubicBezTo>
                  <a:pt x="3258922" y="3900008"/>
                  <a:pt x="3267255" y="3899459"/>
                  <a:pt x="3273513" y="3899862"/>
                </a:cubicBezTo>
                <a:close/>
                <a:moveTo>
                  <a:pt x="3126366" y="3899262"/>
                </a:moveTo>
                <a:cubicBezTo>
                  <a:pt x="3132410" y="3899082"/>
                  <a:pt x="3136611" y="3899699"/>
                  <a:pt x="3137537" y="3901174"/>
                </a:cubicBezTo>
                <a:cubicBezTo>
                  <a:pt x="3139388" y="3904329"/>
                  <a:pt x="3125878" y="3910021"/>
                  <a:pt x="3107979" y="3913519"/>
                </a:cubicBezTo>
                <a:cubicBezTo>
                  <a:pt x="3091108" y="3916810"/>
                  <a:pt x="3076500" y="3917016"/>
                  <a:pt x="3074786" y="3914204"/>
                </a:cubicBezTo>
                <a:cubicBezTo>
                  <a:pt x="3072934" y="3911187"/>
                  <a:pt x="3086170" y="3905838"/>
                  <a:pt x="3104138" y="3902134"/>
                </a:cubicBezTo>
                <a:cubicBezTo>
                  <a:pt x="3112436" y="3900419"/>
                  <a:pt x="3120323" y="3899442"/>
                  <a:pt x="3126366" y="3899262"/>
                </a:cubicBezTo>
                <a:close/>
                <a:moveTo>
                  <a:pt x="1494984" y="3899047"/>
                </a:moveTo>
                <a:cubicBezTo>
                  <a:pt x="1510413" y="3897950"/>
                  <a:pt x="1523241" y="3899596"/>
                  <a:pt x="1524335" y="3902271"/>
                </a:cubicBezTo>
                <a:cubicBezTo>
                  <a:pt x="1525365" y="3904671"/>
                  <a:pt x="1515077" y="3906934"/>
                  <a:pt x="1501229" y="3907757"/>
                </a:cubicBezTo>
                <a:cubicBezTo>
                  <a:pt x="1486756" y="3908580"/>
                  <a:pt x="1472285" y="3907552"/>
                  <a:pt x="1471393" y="3905220"/>
                </a:cubicBezTo>
                <a:cubicBezTo>
                  <a:pt x="1470573" y="3902956"/>
                  <a:pt x="1481064" y="3900008"/>
                  <a:pt x="1494984" y="3899047"/>
                </a:cubicBezTo>
                <a:close/>
                <a:moveTo>
                  <a:pt x="3199756" y="3898104"/>
                </a:moveTo>
                <a:cubicBezTo>
                  <a:pt x="3205825" y="3898207"/>
                  <a:pt x="3209785" y="3899253"/>
                  <a:pt x="3210300" y="3901242"/>
                </a:cubicBezTo>
                <a:cubicBezTo>
                  <a:pt x="3211260" y="3904945"/>
                  <a:pt x="3198916" y="3910500"/>
                  <a:pt x="3182388" y="3913723"/>
                </a:cubicBezTo>
                <a:cubicBezTo>
                  <a:pt x="3165380" y="3917016"/>
                  <a:pt x="3148441" y="3916810"/>
                  <a:pt x="3146864" y="3913381"/>
                </a:cubicBezTo>
                <a:cubicBezTo>
                  <a:pt x="3145355" y="3909952"/>
                  <a:pt x="3158934" y="3904191"/>
                  <a:pt x="3176559" y="3900625"/>
                </a:cubicBezTo>
                <a:cubicBezTo>
                  <a:pt x="3185508" y="3898841"/>
                  <a:pt x="3193686" y="3898001"/>
                  <a:pt x="3199756" y="3898104"/>
                </a:cubicBezTo>
                <a:close/>
                <a:moveTo>
                  <a:pt x="2321846" y="3897745"/>
                </a:moveTo>
                <a:cubicBezTo>
                  <a:pt x="2337002" y="3897402"/>
                  <a:pt x="2349827" y="3900145"/>
                  <a:pt x="2350856" y="3903780"/>
                </a:cubicBezTo>
                <a:cubicBezTo>
                  <a:pt x="2351884" y="3907346"/>
                  <a:pt x="2340637" y="3910226"/>
                  <a:pt x="2325618" y="3910569"/>
                </a:cubicBezTo>
                <a:cubicBezTo>
                  <a:pt x="2309845" y="3910912"/>
                  <a:pt x="2294963" y="3908238"/>
                  <a:pt x="2294894" y="3904740"/>
                </a:cubicBezTo>
                <a:cubicBezTo>
                  <a:pt x="2294826" y="3901311"/>
                  <a:pt x="2306690" y="3898156"/>
                  <a:pt x="2321846" y="3897745"/>
                </a:cubicBezTo>
                <a:close/>
                <a:moveTo>
                  <a:pt x="3529608" y="3897402"/>
                </a:moveTo>
                <a:cubicBezTo>
                  <a:pt x="3548056" y="3895070"/>
                  <a:pt x="3564721" y="3899253"/>
                  <a:pt x="3566367" y="3906866"/>
                </a:cubicBezTo>
                <a:cubicBezTo>
                  <a:pt x="3567944" y="3914341"/>
                  <a:pt x="3553199" y="3922365"/>
                  <a:pt x="3535026" y="3923737"/>
                </a:cubicBezTo>
                <a:cubicBezTo>
                  <a:pt x="3517264" y="3925108"/>
                  <a:pt x="3501833" y="3920856"/>
                  <a:pt x="3499776" y="3914273"/>
                </a:cubicBezTo>
                <a:cubicBezTo>
                  <a:pt x="3497581" y="3907277"/>
                  <a:pt x="3511091" y="3899734"/>
                  <a:pt x="3529608" y="3897402"/>
                </a:cubicBezTo>
                <a:close/>
                <a:moveTo>
                  <a:pt x="1840561" y="3896167"/>
                </a:moveTo>
                <a:cubicBezTo>
                  <a:pt x="1855373" y="3895687"/>
                  <a:pt x="1869228" y="3898019"/>
                  <a:pt x="1869979" y="3900694"/>
                </a:cubicBezTo>
                <a:cubicBezTo>
                  <a:pt x="1870736" y="3903437"/>
                  <a:pt x="1858737" y="3905494"/>
                  <a:pt x="1843307" y="3905700"/>
                </a:cubicBezTo>
                <a:cubicBezTo>
                  <a:pt x="1827874" y="3905905"/>
                  <a:pt x="1815735" y="3904259"/>
                  <a:pt x="1815596" y="3901585"/>
                </a:cubicBezTo>
                <a:cubicBezTo>
                  <a:pt x="1815462" y="3899185"/>
                  <a:pt x="1826705" y="3896579"/>
                  <a:pt x="1840561" y="3896167"/>
                </a:cubicBezTo>
                <a:close/>
                <a:moveTo>
                  <a:pt x="662222" y="3895825"/>
                </a:moveTo>
                <a:cubicBezTo>
                  <a:pt x="675110" y="3894728"/>
                  <a:pt x="686769" y="3899597"/>
                  <a:pt x="687595" y="3905975"/>
                </a:cubicBezTo>
                <a:cubicBezTo>
                  <a:pt x="688418" y="3912490"/>
                  <a:pt x="678335" y="3918936"/>
                  <a:pt x="665303" y="3920788"/>
                </a:cubicBezTo>
                <a:cubicBezTo>
                  <a:pt x="651862" y="3922708"/>
                  <a:pt x="640613" y="3919417"/>
                  <a:pt x="639107" y="3912490"/>
                </a:cubicBezTo>
                <a:cubicBezTo>
                  <a:pt x="637527" y="3905083"/>
                  <a:pt x="648301" y="3897059"/>
                  <a:pt x="662222" y="3895825"/>
                </a:cubicBezTo>
                <a:close/>
                <a:moveTo>
                  <a:pt x="2455165" y="3892738"/>
                </a:moveTo>
                <a:cubicBezTo>
                  <a:pt x="2470459" y="3891915"/>
                  <a:pt x="2483900" y="3894521"/>
                  <a:pt x="2486095" y="3898499"/>
                </a:cubicBezTo>
                <a:cubicBezTo>
                  <a:pt x="2488427" y="3902613"/>
                  <a:pt x="2476631" y="3906385"/>
                  <a:pt x="2460515" y="3906865"/>
                </a:cubicBezTo>
                <a:cubicBezTo>
                  <a:pt x="2445701" y="3907345"/>
                  <a:pt x="2431985" y="3904808"/>
                  <a:pt x="2430545" y="3901105"/>
                </a:cubicBezTo>
                <a:cubicBezTo>
                  <a:pt x="2429173" y="3897401"/>
                  <a:pt x="2440215" y="3893492"/>
                  <a:pt x="2455165" y="3892738"/>
                </a:cubicBezTo>
                <a:close/>
                <a:moveTo>
                  <a:pt x="1975459" y="3891778"/>
                </a:moveTo>
                <a:cubicBezTo>
                  <a:pt x="1990065" y="3891229"/>
                  <a:pt x="2004399" y="3893904"/>
                  <a:pt x="2005499" y="3897059"/>
                </a:cubicBezTo>
                <a:cubicBezTo>
                  <a:pt x="2006593" y="3900282"/>
                  <a:pt x="1994867" y="3902751"/>
                  <a:pt x="1979508" y="3902956"/>
                </a:cubicBezTo>
                <a:cubicBezTo>
                  <a:pt x="1963937" y="3903162"/>
                  <a:pt x="1951658" y="3901174"/>
                  <a:pt x="1951182" y="3898019"/>
                </a:cubicBezTo>
                <a:cubicBezTo>
                  <a:pt x="1950771" y="3895207"/>
                  <a:pt x="1961536" y="3892258"/>
                  <a:pt x="1975459" y="3891778"/>
                </a:cubicBezTo>
                <a:close/>
                <a:moveTo>
                  <a:pt x="1632076" y="3890956"/>
                </a:moveTo>
                <a:cubicBezTo>
                  <a:pt x="1646344" y="3890407"/>
                  <a:pt x="1658139" y="3892327"/>
                  <a:pt x="1659643" y="3895139"/>
                </a:cubicBezTo>
                <a:cubicBezTo>
                  <a:pt x="1661221" y="3898157"/>
                  <a:pt x="1649905" y="3900694"/>
                  <a:pt x="1634888" y="3901243"/>
                </a:cubicBezTo>
                <a:cubicBezTo>
                  <a:pt x="1621171" y="3901723"/>
                  <a:pt x="1608277" y="3900351"/>
                  <a:pt x="1606839" y="3897814"/>
                </a:cubicBezTo>
                <a:cubicBezTo>
                  <a:pt x="1605261" y="3895071"/>
                  <a:pt x="1617059" y="3891710"/>
                  <a:pt x="1632076" y="3890956"/>
                </a:cubicBezTo>
                <a:close/>
                <a:moveTo>
                  <a:pt x="1421400" y="3889173"/>
                </a:moveTo>
                <a:cubicBezTo>
                  <a:pt x="1436625" y="3887870"/>
                  <a:pt x="1450408" y="3890133"/>
                  <a:pt x="1450956" y="3893493"/>
                </a:cubicBezTo>
                <a:cubicBezTo>
                  <a:pt x="1451435" y="3896648"/>
                  <a:pt x="1440672" y="3899528"/>
                  <a:pt x="1426406" y="3900488"/>
                </a:cubicBezTo>
                <a:cubicBezTo>
                  <a:pt x="1412139" y="3901448"/>
                  <a:pt x="1399864" y="3900214"/>
                  <a:pt x="1398492" y="3897197"/>
                </a:cubicBezTo>
                <a:cubicBezTo>
                  <a:pt x="1397125" y="3894179"/>
                  <a:pt x="1407339" y="3890407"/>
                  <a:pt x="1421400" y="3889173"/>
                </a:cubicBezTo>
                <a:close/>
                <a:moveTo>
                  <a:pt x="4067893" y="3888760"/>
                </a:moveTo>
                <a:cubicBezTo>
                  <a:pt x="4086410" y="3890407"/>
                  <a:pt x="4103417" y="3903368"/>
                  <a:pt x="4105406" y="3917290"/>
                </a:cubicBezTo>
                <a:cubicBezTo>
                  <a:pt x="4107326" y="3931006"/>
                  <a:pt x="4092925" y="3940195"/>
                  <a:pt x="4074614" y="3936972"/>
                </a:cubicBezTo>
                <a:cubicBezTo>
                  <a:pt x="4056852" y="3933817"/>
                  <a:pt x="4041078" y="3921816"/>
                  <a:pt x="4038678" y="3909540"/>
                </a:cubicBezTo>
                <a:cubicBezTo>
                  <a:pt x="4036140" y="3896442"/>
                  <a:pt x="4049308" y="3887114"/>
                  <a:pt x="4067893" y="3888760"/>
                </a:cubicBezTo>
                <a:close/>
                <a:moveTo>
                  <a:pt x="1213192" y="3888623"/>
                </a:moveTo>
                <a:cubicBezTo>
                  <a:pt x="1226770" y="3887114"/>
                  <a:pt x="1239527" y="3889652"/>
                  <a:pt x="1241036" y="3893561"/>
                </a:cubicBezTo>
                <a:cubicBezTo>
                  <a:pt x="1242543" y="3897470"/>
                  <a:pt x="1232112" y="3901516"/>
                  <a:pt x="1218539" y="3902956"/>
                </a:cubicBezTo>
                <a:cubicBezTo>
                  <a:pt x="1204822" y="3904397"/>
                  <a:pt x="1192271" y="3902751"/>
                  <a:pt x="1190905" y="3898842"/>
                </a:cubicBezTo>
                <a:cubicBezTo>
                  <a:pt x="1189461" y="3894932"/>
                  <a:pt x="1199471" y="3890063"/>
                  <a:pt x="1213192" y="3888623"/>
                </a:cubicBezTo>
                <a:close/>
                <a:moveTo>
                  <a:pt x="5550661" y="3888281"/>
                </a:moveTo>
                <a:cubicBezTo>
                  <a:pt x="5569589" y="3883275"/>
                  <a:pt x="5586185" y="3901174"/>
                  <a:pt x="5587763" y="3928538"/>
                </a:cubicBezTo>
                <a:cubicBezTo>
                  <a:pt x="5589272" y="3953912"/>
                  <a:pt x="5576241" y="3979698"/>
                  <a:pt x="5558685" y="3985939"/>
                </a:cubicBezTo>
                <a:cubicBezTo>
                  <a:pt x="5539963" y="3992454"/>
                  <a:pt x="5522680" y="3975035"/>
                  <a:pt x="5520417" y="3947534"/>
                </a:cubicBezTo>
                <a:cubicBezTo>
                  <a:pt x="5518154" y="3920034"/>
                  <a:pt x="5531870" y="3893219"/>
                  <a:pt x="5550661" y="3888281"/>
                </a:cubicBezTo>
                <a:close/>
                <a:moveTo>
                  <a:pt x="1003406" y="3888212"/>
                </a:moveTo>
                <a:cubicBezTo>
                  <a:pt x="1017739" y="3886154"/>
                  <a:pt x="1030562" y="3889309"/>
                  <a:pt x="1031796" y="3894521"/>
                </a:cubicBezTo>
                <a:cubicBezTo>
                  <a:pt x="1032961" y="3899253"/>
                  <a:pt x="1023292" y="3904191"/>
                  <a:pt x="1010401" y="3905974"/>
                </a:cubicBezTo>
                <a:cubicBezTo>
                  <a:pt x="996476" y="3907894"/>
                  <a:pt x="983035" y="3905631"/>
                  <a:pt x="981799" y="3900556"/>
                </a:cubicBezTo>
                <a:cubicBezTo>
                  <a:pt x="980775" y="3895824"/>
                  <a:pt x="990374" y="3890063"/>
                  <a:pt x="1003406" y="3888212"/>
                </a:cubicBezTo>
                <a:close/>
                <a:moveTo>
                  <a:pt x="2109591" y="3887252"/>
                </a:moveTo>
                <a:cubicBezTo>
                  <a:pt x="2124062" y="3886498"/>
                  <a:pt x="2138806" y="3889309"/>
                  <a:pt x="2140795" y="3892944"/>
                </a:cubicBezTo>
                <a:cubicBezTo>
                  <a:pt x="2142784" y="3896579"/>
                  <a:pt x="2131743" y="3899665"/>
                  <a:pt x="2116449" y="3900077"/>
                </a:cubicBezTo>
                <a:cubicBezTo>
                  <a:pt x="2101842" y="3900488"/>
                  <a:pt x="2089497" y="3898568"/>
                  <a:pt x="2087097" y="3895276"/>
                </a:cubicBezTo>
                <a:cubicBezTo>
                  <a:pt x="2084638" y="3891778"/>
                  <a:pt x="2094709" y="3888006"/>
                  <a:pt x="2109591" y="3887252"/>
                </a:cubicBezTo>
                <a:close/>
                <a:moveTo>
                  <a:pt x="2591502" y="3885743"/>
                </a:moveTo>
                <a:cubicBezTo>
                  <a:pt x="2606727" y="3884852"/>
                  <a:pt x="2619894" y="3887663"/>
                  <a:pt x="2621609" y="3891915"/>
                </a:cubicBezTo>
                <a:cubicBezTo>
                  <a:pt x="2623323" y="3896098"/>
                  <a:pt x="2612625" y="3900008"/>
                  <a:pt x="2597675" y="3900968"/>
                </a:cubicBezTo>
                <a:cubicBezTo>
                  <a:pt x="2581901" y="3901928"/>
                  <a:pt x="2566814" y="3899185"/>
                  <a:pt x="2565922" y="3894933"/>
                </a:cubicBezTo>
                <a:cubicBezTo>
                  <a:pt x="2565099" y="3890818"/>
                  <a:pt x="2576483" y="3886634"/>
                  <a:pt x="2591502" y="3885743"/>
                </a:cubicBezTo>
                <a:close/>
                <a:moveTo>
                  <a:pt x="4800053" y="3885606"/>
                </a:moveTo>
                <a:cubicBezTo>
                  <a:pt x="4818981" y="3885880"/>
                  <a:pt x="4835920" y="3906317"/>
                  <a:pt x="4837360" y="3930869"/>
                </a:cubicBezTo>
                <a:cubicBezTo>
                  <a:pt x="4838732" y="3953980"/>
                  <a:pt x="4825702" y="3971605"/>
                  <a:pt x="4808008" y="3970508"/>
                </a:cubicBezTo>
                <a:cubicBezTo>
                  <a:pt x="4790383" y="3969410"/>
                  <a:pt x="4773786" y="3950414"/>
                  <a:pt x="4770906" y="3928194"/>
                </a:cubicBezTo>
                <a:cubicBezTo>
                  <a:pt x="4767820" y="3904671"/>
                  <a:pt x="4781125" y="3885331"/>
                  <a:pt x="4800053" y="3885606"/>
                </a:cubicBezTo>
                <a:close/>
                <a:moveTo>
                  <a:pt x="4933647" y="3884166"/>
                </a:moveTo>
                <a:cubicBezTo>
                  <a:pt x="4952780" y="3883137"/>
                  <a:pt x="4969720" y="3903231"/>
                  <a:pt x="4971709" y="3929634"/>
                </a:cubicBezTo>
                <a:cubicBezTo>
                  <a:pt x="4973560" y="3954186"/>
                  <a:pt x="4960804" y="3974417"/>
                  <a:pt x="4943248" y="3974623"/>
                </a:cubicBezTo>
                <a:cubicBezTo>
                  <a:pt x="4924594" y="3974897"/>
                  <a:pt x="4906900" y="3953432"/>
                  <a:pt x="4905049" y="3928537"/>
                </a:cubicBezTo>
                <a:cubicBezTo>
                  <a:pt x="4903265" y="3904603"/>
                  <a:pt x="4915816" y="3885195"/>
                  <a:pt x="4933647" y="3884166"/>
                </a:cubicBezTo>
                <a:close/>
                <a:moveTo>
                  <a:pt x="1767386" y="3884097"/>
                </a:moveTo>
                <a:cubicBezTo>
                  <a:pt x="1781720" y="3883549"/>
                  <a:pt x="1793515" y="3885880"/>
                  <a:pt x="1795092" y="3889104"/>
                </a:cubicBezTo>
                <a:cubicBezTo>
                  <a:pt x="1796668" y="3892533"/>
                  <a:pt x="1785418" y="3895413"/>
                  <a:pt x="1770333" y="3895893"/>
                </a:cubicBezTo>
                <a:cubicBezTo>
                  <a:pt x="1756618" y="3896305"/>
                  <a:pt x="1743655" y="3894453"/>
                  <a:pt x="1742216" y="3891573"/>
                </a:cubicBezTo>
                <a:cubicBezTo>
                  <a:pt x="1740637" y="3888418"/>
                  <a:pt x="1752435" y="3884715"/>
                  <a:pt x="1767386" y="3884097"/>
                </a:cubicBezTo>
                <a:close/>
                <a:moveTo>
                  <a:pt x="3480642" y="3883617"/>
                </a:moveTo>
                <a:cubicBezTo>
                  <a:pt x="3486969" y="3884646"/>
                  <a:pt x="3491306" y="3886771"/>
                  <a:pt x="3492301" y="3889789"/>
                </a:cubicBezTo>
                <a:cubicBezTo>
                  <a:pt x="3494427" y="3896236"/>
                  <a:pt x="3480300" y="3903643"/>
                  <a:pt x="3461440" y="3906043"/>
                </a:cubicBezTo>
                <a:cubicBezTo>
                  <a:pt x="3443815" y="3908238"/>
                  <a:pt x="3427973" y="3905494"/>
                  <a:pt x="3426053" y="3899939"/>
                </a:cubicBezTo>
                <a:cubicBezTo>
                  <a:pt x="3423995" y="3894041"/>
                  <a:pt x="3438055" y="3886978"/>
                  <a:pt x="3457051" y="3884029"/>
                </a:cubicBezTo>
                <a:cubicBezTo>
                  <a:pt x="3466000" y="3882657"/>
                  <a:pt x="3474316" y="3882589"/>
                  <a:pt x="3480642" y="3883617"/>
                </a:cubicBezTo>
                <a:close/>
                <a:moveTo>
                  <a:pt x="450787" y="3883069"/>
                </a:moveTo>
                <a:cubicBezTo>
                  <a:pt x="463884" y="3881217"/>
                  <a:pt x="475544" y="3886909"/>
                  <a:pt x="477120" y="3895551"/>
                </a:cubicBezTo>
                <a:cubicBezTo>
                  <a:pt x="478699" y="3904123"/>
                  <a:pt x="469373" y="3912490"/>
                  <a:pt x="456546" y="3914410"/>
                </a:cubicBezTo>
                <a:cubicBezTo>
                  <a:pt x="444066" y="3916330"/>
                  <a:pt x="431311" y="3910706"/>
                  <a:pt x="429733" y="3902409"/>
                </a:cubicBezTo>
                <a:cubicBezTo>
                  <a:pt x="428155" y="3893973"/>
                  <a:pt x="437894" y="3884852"/>
                  <a:pt x="450787" y="3883069"/>
                </a:cubicBezTo>
                <a:close/>
                <a:moveTo>
                  <a:pt x="2894669" y="3882305"/>
                </a:moveTo>
                <a:cubicBezTo>
                  <a:pt x="2900044" y="3882365"/>
                  <a:pt x="2903747" y="3883171"/>
                  <a:pt x="2904570" y="3884715"/>
                </a:cubicBezTo>
                <a:cubicBezTo>
                  <a:pt x="2906353" y="3888006"/>
                  <a:pt x="2894078" y="3893493"/>
                  <a:pt x="2878098" y="3896647"/>
                </a:cubicBezTo>
                <a:cubicBezTo>
                  <a:pt x="2861708" y="3899871"/>
                  <a:pt x="2847992" y="3899734"/>
                  <a:pt x="2847032" y="3896305"/>
                </a:cubicBezTo>
                <a:cubicBezTo>
                  <a:pt x="2846140" y="3892876"/>
                  <a:pt x="2858416" y="3887595"/>
                  <a:pt x="2874738" y="3884372"/>
                </a:cubicBezTo>
                <a:cubicBezTo>
                  <a:pt x="2882247" y="3882931"/>
                  <a:pt x="2889294" y="3882245"/>
                  <a:pt x="2894669" y="3882305"/>
                </a:cubicBezTo>
                <a:close/>
                <a:moveTo>
                  <a:pt x="3666083" y="3882246"/>
                </a:moveTo>
                <a:cubicBezTo>
                  <a:pt x="3684874" y="3881011"/>
                  <a:pt x="3700441" y="3887114"/>
                  <a:pt x="3700990" y="3896030"/>
                </a:cubicBezTo>
                <a:cubicBezTo>
                  <a:pt x="3701539" y="3904259"/>
                  <a:pt x="3687480" y="3911940"/>
                  <a:pt x="3670197" y="3912832"/>
                </a:cubicBezTo>
                <a:cubicBezTo>
                  <a:pt x="3651475" y="3913724"/>
                  <a:pt x="3635359" y="3907757"/>
                  <a:pt x="3634124" y="3899527"/>
                </a:cubicBezTo>
                <a:cubicBezTo>
                  <a:pt x="3632890" y="3891366"/>
                  <a:pt x="3647635" y="3883480"/>
                  <a:pt x="3666083" y="3882246"/>
                </a:cubicBezTo>
                <a:close/>
                <a:moveTo>
                  <a:pt x="4666871" y="3882109"/>
                </a:moveTo>
                <a:cubicBezTo>
                  <a:pt x="4684839" y="3883549"/>
                  <a:pt x="4700475" y="3901517"/>
                  <a:pt x="4702738" y="3923326"/>
                </a:cubicBezTo>
                <a:cubicBezTo>
                  <a:pt x="4705070" y="3946026"/>
                  <a:pt x="4691286" y="3962965"/>
                  <a:pt x="4672289" y="3960359"/>
                </a:cubicBezTo>
                <a:cubicBezTo>
                  <a:pt x="4654664" y="3957958"/>
                  <a:pt x="4638410" y="3939099"/>
                  <a:pt x="4636284" y="3918799"/>
                </a:cubicBezTo>
                <a:cubicBezTo>
                  <a:pt x="4634021" y="3896922"/>
                  <a:pt x="4647806" y="3880532"/>
                  <a:pt x="4666871" y="3882109"/>
                </a:cubicBezTo>
                <a:close/>
                <a:moveTo>
                  <a:pt x="2247574" y="3882039"/>
                </a:moveTo>
                <a:cubicBezTo>
                  <a:pt x="2261427" y="3881628"/>
                  <a:pt x="2274251" y="3884577"/>
                  <a:pt x="2276240" y="3888349"/>
                </a:cubicBezTo>
                <a:cubicBezTo>
                  <a:pt x="2278366" y="3892395"/>
                  <a:pt x="2267462" y="3895961"/>
                  <a:pt x="2252100" y="3896510"/>
                </a:cubicBezTo>
                <a:cubicBezTo>
                  <a:pt x="2236464" y="3897058"/>
                  <a:pt x="2223571" y="3894590"/>
                  <a:pt x="2222268" y="3890543"/>
                </a:cubicBezTo>
                <a:cubicBezTo>
                  <a:pt x="2221033" y="3886566"/>
                  <a:pt x="2232692" y="3882451"/>
                  <a:pt x="2247574" y="3882039"/>
                </a:cubicBezTo>
                <a:close/>
                <a:moveTo>
                  <a:pt x="2967304" y="3881499"/>
                </a:moveTo>
                <a:cubicBezTo>
                  <a:pt x="2972842" y="3881371"/>
                  <a:pt x="2976579" y="3882074"/>
                  <a:pt x="2977334" y="3883617"/>
                </a:cubicBezTo>
                <a:cubicBezTo>
                  <a:pt x="2978843" y="3886635"/>
                  <a:pt x="2967733" y="3891847"/>
                  <a:pt x="2952165" y="3895344"/>
                </a:cubicBezTo>
                <a:cubicBezTo>
                  <a:pt x="2935980" y="3898979"/>
                  <a:pt x="2920276" y="3899391"/>
                  <a:pt x="2919453" y="3896167"/>
                </a:cubicBezTo>
                <a:cubicBezTo>
                  <a:pt x="2918698" y="3893150"/>
                  <a:pt x="2930768" y="3887869"/>
                  <a:pt x="2946473" y="3884372"/>
                </a:cubicBezTo>
                <a:cubicBezTo>
                  <a:pt x="2954428" y="3882588"/>
                  <a:pt x="2961766" y="3881628"/>
                  <a:pt x="2967304" y="3881499"/>
                </a:cubicBezTo>
                <a:close/>
                <a:moveTo>
                  <a:pt x="2820345" y="3880042"/>
                </a:moveTo>
                <a:cubicBezTo>
                  <a:pt x="2826045" y="3880428"/>
                  <a:pt x="2829954" y="3881662"/>
                  <a:pt x="2830503" y="3883617"/>
                </a:cubicBezTo>
                <a:cubicBezTo>
                  <a:pt x="2831532" y="3887252"/>
                  <a:pt x="2820422" y="3892395"/>
                  <a:pt x="2805746" y="3895070"/>
                </a:cubicBezTo>
                <a:cubicBezTo>
                  <a:pt x="2790110" y="3897950"/>
                  <a:pt x="2775845" y="3897127"/>
                  <a:pt x="2774816" y="3893149"/>
                </a:cubicBezTo>
                <a:cubicBezTo>
                  <a:pt x="2773856" y="3889446"/>
                  <a:pt x="2784624" y="3884303"/>
                  <a:pt x="2799437" y="3881559"/>
                </a:cubicBezTo>
                <a:cubicBezTo>
                  <a:pt x="2807152" y="3880119"/>
                  <a:pt x="2814644" y="3879656"/>
                  <a:pt x="2820345" y="3880042"/>
                </a:cubicBezTo>
                <a:close/>
                <a:moveTo>
                  <a:pt x="795740" y="3879503"/>
                </a:moveTo>
                <a:cubicBezTo>
                  <a:pt x="808226" y="3878268"/>
                  <a:pt x="820775" y="3883069"/>
                  <a:pt x="822351" y="3889104"/>
                </a:cubicBezTo>
                <a:cubicBezTo>
                  <a:pt x="823930" y="3895276"/>
                  <a:pt x="814469" y="3901174"/>
                  <a:pt x="801435" y="3902820"/>
                </a:cubicBezTo>
                <a:cubicBezTo>
                  <a:pt x="788061" y="3904535"/>
                  <a:pt x="776198" y="3901517"/>
                  <a:pt x="774074" y="3895276"/>
                </a:cubicBezTo>
                <a:cubicBezTo>
                  <a:pt x="771808" y="3888487"/>
                  <a:pt x="781819" y="3880875"/>
                  <a:pt x="795740" y="3879503"/>
                </a:cubicBezTo>
                <a:close/>
                <a:moveTo>
                  <a:pt x="1557667" y="3879091"/>
                </a:moveTo>
                <a:cubicBezTo>
                  <a:pt x="1572957" y="3878063"/>
                  <a:pt x="1586333" y="3880875"/>
                  <a:pt x="1586131" y="3884578"/>
                </a:cubicBezTo>
                <a:cubicBezTo>
                  <a:pt x="1585991" y="3888144"/>
                  <a:pt x="1575017" y="3890956"/>
                  <a:pt x="1560614" y="3891710"/>
                </a:cubicBezTo>
                <a:cubicBezTo>
                  <a:pt x="1546420" y="3892396"/>
                  <a:pt x="1534487" y="3890613"/>
                  <a:pt x="1533732" y="3887252"/>
                </a:cubicBezTo>
                <a:cubicBezTo>
                  <a:pt x="1532909" y="3883823"/>
                  <a:pt x="1543334" y="3880052"/>
                  <a:pt x="1557667" y="3879091"/>
                </a:cubicBezTo>
                <a:close/>
                <a:moveTo>
                  <a:pt x="3041396" y="3878628"/>
                </a:moveTo>
                <a:cubicBezTo>
                  <a:pt x="3047285" y="3878440"/>
                  <a:pt x="3051194" y="3879125"/>
                  <a:pt x="3051468" y="3880737"/>
                </a:cubicBezTo>
                <a:cubicBezTo>
                  <a:pt x="3051880" y="3883755"/>
                  <a:pt x="3039673" y="3889035"/>
                  <a:pt x="3023831" y="3892602"/>
                </a:cubicBezTo>
                <a:cubicBezTo>
                  <a:pt x="3007646" y="3896236"/>
                  <a:pt x="2994204" y="3896854"/>
                  <a:pt x="2992421" y="3894110"/>
                </a:cubicBezTo>
                <a:cubicBezTo>
                  <a:pt x="2990570" y="3891230"/>
                  <a:pt x="3002983" y="3885538"/>
                  <a:pt x="3019442" y="3881766"/>
                </a:cubicBezTo>
                <a:cubicBezTo>
                  <a:pt x="3027637" y="3879880"/>
                  <a:pt x="3035506" y="3878817"/>
                  <a:pt x="3041396" y="3878628"/>
                </a:cubicBezTo>
                <a:close/>
                <a:moveTo>
                  <a:pt x="3934162" y="3878542"/>
                </a:moveTo>
                <a:cubicBezTo>
                  <a:pt x="3952816" y="3879776"/>
                  <a:pt x="3969206" y="3890681"/>
                  <a:pt x="3970646" y="3902682"/>
                </a:cubicBezTo>
                <a:cubicBezTo>
                  <a:pt x="3972018" y="3914478"/>
                  <a:pt x="3957067" y="3922502"/>
                  <a:pt x="3938825" y="3919896"/>
                </a:cubicBezTo>
                <a:cubicBezTo>
                  <a:pt x="3920857" y="3917290"/>
                  <a:pt x="3905701" y="3907345"/>
                  <a:pt x="3903781" y="3896784"/>
                </a:cubicBezTo>
                <a:cubicBezTo>
                  <a:pt x="3901792" y="3885606"/>
                  <a:pt x="3915508" y="3877307"/>
                  <a:pt x="3934162" y="3878542"/>
                </a:cubicBezTo>
                <a:close/>
                <a:moveTo>
                  <a:pt x="5989899" y="3877677"/>
                </a:moveTo>
                <a:cubicBezTo>
                  <a:pt x="6002668" y="3877394"/>
                  <a:pt x="6012119" y="3887372"/>
                  <a:pt x="6013508" y="3904603"/>
                </a:cubicBezTo>
                <a:cubicBezTo>
                  <a:pt x="6015359" y="3927166"/>
                  <a:pt x="6001575" y="3954255"/>
                  <a:pt x="5982715" y="3965365"/>
                </a:cubicBezTo>
                <a:cubicBezTo>
                  <a:pt x="5964130" y="3976269"/>
                  <a:pt x="5946093" y="3966874"/>
                  <a:pt x="5943556" y="3944860"/>
                </a:cubicBezTo>
                <a:cubicBezTo>
                  <a:pt x="5940950" y="3921474"/>
                  <a:pt x="5956243" y="3891778"/>
                  <a:pt x="5976200" y="3881491"/>
                </a:cubicBezTo>
                <a:cubicBezTo>
                  <a:pt x="5981018" y="3879005"/>
                  <a:pt x="5985643" y="3877771"/>
                  <a:pt x="5989899" y="3877677"/>
                </a:cubicBezTo>
                <a:close/>
                <a:moveTo>
                  <a:pt x="1901598" y="3877582"/>
                </a:moveTo>
                <a:cubicBezTo>
                  <a:pt x="1917026" y="3876896"/>
                  <a:pt x="1929784" y="3879845"/>
                  <a:pt x="1930606" y="3883823"/>
                </a:cubicBezTo>
                <a:cubicBezTo>
                  <a:pt x="1931363" y="3887458"/>
                  <a:pt x="1920867" y="3890475"/>
                  <a:pt x="1906880" y="3890955"/>
                </a:cubicBezTo>
                <a:cubicBezTo>
                  <a:pt x="1892340" y="3891504"/>
                  <a:pt x="1878005" y="3889035"/>
                  <a:pt x="1877457" y="3885400"/>
                </a:cubicBezTo>
                <a:cubicBezTo>
                  <a:pt x="1876906" y="3881971"/>
                  <a:pt x="1887679" y="3878337"/>
                  <a:pt x="1901598" y="3877582"/>
                </a:cubicBezTo>
                <a:close/>
                <a:moveTo>
                  <a:pt x="5067721" y="3876416"/>
                </a:moveTo>
                <a:cubicBezTo>
                  <a:pt x="5086855" y="3874221"/>
                  <a:pt x="5103862" y="3894316"/>
                  <a:pt x="5106057" y="3921953"/>
                </a:cubicBezTo>
                <a:cubicBezTo>
                  <a:pt x="5108114" y="3947602"/>
                  <a:pt x="5095496" y="3969822"/>
                  <a:pt x="5077939" y="3971262"/>
                </a:cubicBezTo>
                <a:cubicBezTo>
                  <a:pt x="5059285" y="3972839"/>
                  <a:pt x="5041523" y="3951374"/>
                  <a:pt x="5039466" y="3925039"/>
                </a:cubicBezTo>
                <a:cubicBezTo>
                  <a:pt x="5037477" y="3899802"/>
                  <a:pt x="5049959" y="3878473"/>
                  <a:pt x="5067721" y="3876416"/>
                </a:cubicBezTo>
                <a:close/>
                <a:moveTo>
                  <a:pt x="2382471" y="3875731"/>
                </a:moveTo>
                <a:cubicBezTo>
                  <a:pt x="2396256" y="3875113"/>
                  <a:pt x="2409286" y="3878200"/>
                  <a:pt x="2411617" y="3882383"/>
                </a:cubicBezTo>
                <a:cubicBezTo>
                  <a:pt x="2414086" y="3886841"/>
                  <a:pt x="2403456" y="3890955"/>
                  <a:pt x="2388163" y="3891710"/>
                </a:cubicBezTo>
                <a:cubicBezTo>
                  <a:pt x="2372595" y="3892464"/>
                  <a:pt x="2359360" y="3889858"/>
                  <a:pt x="2357782" y="3885400"/>
                </a:cubicBezTo>
                <a:cubicBezTo>
                  <a:pt x="2356205" y="3881012"/>
                  <a:pt x="2367589" y="3876416"/>
                  <a:pt x="2382471" y="3875731"/>
                </a:cubicBezTo>
                <a:close/>
                <a:moveTo>
                  <a:pt x="1347333" y="3875457"/>
                </a:moveTo>
                <a:cubicBezTo>
                  <a:pt x="1360912" y="3873948"/>
                  <a:pt x="1374080" y="3876623"/>
                  <a:pt x="1375999" y="3880737"/>
                </a:cubicBezTo>
                <a:cubicBezTo>
                  <a:pt x="1377919" y="3884852"/>
                  <a:pt x="1368112" y="3888967"/>
                  <a:pt x="1354395" y="3890339"/>
                </a:cubicBezTo>
                <a:cubicBezTo>
                  <a:pt x="1340816" y="3891710"/>
                  <a:pt x="1327785" y="3889927"/>
                  <a:pt x="1325937" y="3885881"/>
                </a:cubicBezTo>
                <a:cubicBezTo>
                  <a:pt x="1324083" y="3881766"/>
                  <a:pt x="1333479" y="3876965"/>
                  <a:pt x="1347333" y="3875457"/>
                </a:cubicBezTo>
                <a:close/>
                <a:moveTo>
                  <a:pt x="3797824" y="3875319"/>
                </a:moveTo>
                <a:cubicBezTo>
                  <a:pt x="3816204" y="3874839"/>
                  <a:pt x="3833555" y="3883137"/>
                  <a:pt x="3835681" y="3893355"/>
                </a:cubicBezTo>
                <a:cubicBezTo>
                  <a:pt x="3837807" y="3903574"/>
                  <a:pt x="3823885" y="3911529"/>
                  <a:pt x="3805437" y="3910775"/>
                </a:cubicBezTo>
                <a:cubicBezTo>
                  <a:pt x="3787812" y="3910020"/>
                  <a:pt x="3771764" y="3902408"/>
                  <a:pt x="3769158" y="3893492"/>
                </a:cubicBezTo>
                <a:cubicBezTo>
                  <a:pt x="3766415" y="3883891"/>
                  <a:pt x="3779171" y="3875799"/>
                  <a:pt x="3797824" y="3875319"/>
                </a:cubicBezTo>
                <a:close/>
                <a:moveTo>
                  <a:pt x="3114750" y="3874779"/>
                </a:moveTo>
                <a:cubicBezTo>
                  <a:pt x="3120271" y="3874565"/>
                  <a:pt x="3123957" y="3875182"/>
                  <a:pt x="3124575" y="3876691"/>
                </a:cubicBezTo>
                <a:cubicBezTo>
                  <a:pt x="3125946" y="3879914"/>
                  <a:pt x="3113053" y="3885675"/>
                  <a:pt x="3096114" y="3889447"/>
                </a:cubicBezTo>
                <a:cubicBezTo>
                  <a:pt x="3079312" y="3893150"/>
                  <a:pt x="3064361" y="3893630"/>
                  <a:pt x="3063882" y="3890544"/>
                </a:cubicBezTo>
                <a:cubicBezTo>
                  <a:pt x="3063401" y="3887390"/>
                  <a:pt x="3076706" y="3881766"/>
                  <a:pt x="3093919" y="3877857"/>
                </a:cubicBezTo>
                <a:cubicBezTo>
                  <a:pt x="3101874" y="3876039"/>
                  <a:pt x="3109230" y="3874994"/>
                  <a:pt x="3114750" y="3874779"/>
                </a:cubicBezTo>
                <a:close/>
                <a:moveTo>
                  <a:pt x="3407476" y="3874684"/>
                </a:moveTo>
                <a:cubicBezTo>
                  <a:pt x="3413777" y="3875370"/>
                  <a:pt x="3418028" y="3877102"/>
                  <a:pt x="3418577" y="3879708"/>
                </a:cubicBezTo>
                <a:cubicBezTo>
                  <a:pt x="3419606" y="3884988"/>
                  <a:pt x="3405822" y="3891778"/>
                  <a:pt x="3387991" y="3894658"/>
                </a:cubicBezTo>
                <a:cubicBezTo>
                  <a:pt x="3369748" y="3897539"/>
                  <a:pt x="3355004" y="3895756"/>
                  <a:pt x="3353907" y="3890681"/>
                </a:cubicBezTo>
                <a:cubicBezTo>
                  <a:pt x="3352809" y="3885743"/>
                  <a:pt x="3366525" y="3879091"/>
                  <a:pt x="3384082" y="3875936"/>
                </a:cubicBezTo>
                <a:cubicBezTo>
                  <a:pt x="3392826" y="3874358"/>
                  <a:pt x="3401175" y="3873998"/>
                  <a:pt x="3407476" y="3874684"/>
                </a:cubicBezTo>
                <a:close/>
                <a:moveTo>
                  <a:pt x="4532111" y="3874633"/>
                </a:moveTo>
                <a:cubicBezTo>
                  <a:pt x="4550079" y="3876211"/>
                  <a:pt x="4565784" y="3892738"/>
                  <a:pt x="4568253" y="3912763"/>
                </a:cubicBezTo>
                <a:cubicBezTo>
                  <a:pt x="4570859" y="3933612"/>
                  <a:pt x="4557143" y="3948768"/>
                  <a:pt x="4538214" y="3946025"/>
                </a:cubicBezTo>
                <a:cubicBezTo>
                  <a:pt x="4520521" y="3943419"/>
                  <a:pt x="4504267" y="3926137"/>
                  <a:pt x="4501936" y="3907552"/>
                </a:cubicBezTo>
                <a:cubicBezTo>
                  <a:pt x="4499467" y="3887801"/>
                  <a:pt x="4513114" y="3872987"/>
                  <a:pt x="4532111" y="3874633"/>
                </a:cubicBezTo>
                <a:close/>
                <a:moveTo>
                  <a:pt x="2746485" y="3873253"/>
                </a:moveTo>
                <a:cubicBezTo>
                  <a:pt x="2751894" y="3873913"/>
                  <a:pt x="2755649" y="3875388"/>
                  <a:pt x="2756575" y="3877514"/>
                </a:cubicBezTo>
                <a:cubicBezTo>
                  <a:pt x="2758358" y="3881697"/>
                  <a:pt x="2747797" y="3886909"/>
                  <a:pt x="2732984" y="3889309"/>
                </a:cubicBezTo>
                <a:cubicBezTo>
                  <a:pt x="2717279" y="3891847"/>
                  <a:pt x="2702191" y="3890132"/>
                  <a:pt x="2701231" y="3885675"/>
                </a:cubicBezTo>
                <a:cubicBezTo>
                  <a:pt x="2700202" y="3881354"/>
                  <a:pt x="2711518" y="3876073"/>
                  <a:pt x="2726468" y="3873879"/>
                </a:cubicBezTo>
                <a:cubicBezTo>
                  <a:pt x="2734012" y="3872747"/>
                  <a:pt x="2741076" y="3872593"/>
                  <a:pt x="2746485" y="3873253"/>
                </a:cubicBezTo>
                <a:close/>
                <a:moveTo>
                  <a:pt x="1136931" y="3872370"/>
                </a:moveTo>
                <a:cubicBezTo>
                  <a:pt x="1151331" y="3870244"/>
                  <a:pt x="1164431" y="3873193"/>
                  <a:pt x="1166486" y="3878405"/>
                </a:cubicBezTo>
                <a:cubicBezTo>
                  <a:pt x="1168338" y="3883137"/>
                  <a:pt x="1159493" y="3888144"/>
                  <a:pt x="1146806" y="3889927"/>
                </a:cubicBezTo>
                <a:cubicBezTo>
                  <a:pt x="1133019" y="3891915"/>
                  <a:pt x="1119236" y="3889790"/>
                  <a:pt x="1116973" y="3884783"/>
                </a:cubicBezTo>
                <a:cubicBezTo>
                  <a:pt x="1114983" y="3880257"/>
                  <a:pt x="1124175" y="3874290"/>
                  <a:pt x="1136931" y="3872370"/>
                </a:cubicBezTo>
                <a:close/>
                <a:moveTo>
                  <a:pt x="3186829" y="3871495"/>
                </a:moveTo>
                <a:cubicBezTo>
                  <a:pt x="3192795" y="3871324"/>
                  <a:pt x="3196858" y="3872061"/>
                  <a:pt x="3197544" y="3873742"/>
                </a:cubicBezTo>
                <a:cubicBezTo>
                  <a:pt x="3198916" y="3877171"/>
                  <a:pt x="3186229" y="3883137"/>
                  <a:pt x="3169632" y="3886771"/>
                </a:cubicBezTo>
                <a:cubicBezTo>
                  <a:pt x="3153036" y="3890406"/>
                  <a:pt x="3138223" y="3890749"/>
                  <a:pt x="3136920" y="3887594"/>
                </a:cubicBezTo>
                <a:cubicBezTo>
                  <a:pt x="3135616" y="3884440"/>
                  <a:pt x="3148235" y="3878610"/>
                  <a:pt x="3164694" y="3874701"/>
                </a:cubicBezTo>
                <a:cubicBezTo>
                  <a:pt x="3172992" y="3872746"/>
                  <a:pt x="3180862" y="3871666"/>
                  <a:pt x="3186829" y="3871495"/>
                </a:cubicBezTo>
                <a:close/>
                <a:moveTo>
                  <a:pt x="2038484" y="3871136"/>
                </a:moveTo>
                <a:cubicBezTo>
                  <a:pt x="2052750" y="3870519"/>
                  <a:pt x="2064543" y="3873536"/>
                  <a:pt x="2065986" y="3877788"/>
                </a:cubicBezTo>
                <a:cubicBezTo>
                  <a:pt x="2067421" y="3881903"/>
                  <a:pt x="2057757" y="3885401"/>
                  <a:pt x="2043697" y="3886155"/>
                </a:cubicBezTo>
                <a:cubicBezTo>
                  <a:pt x="2029293" y="3886910"/>
                  <a:pt x="2014479" y="3884235"/>
                  <a:pt x="2013110" y="3880188"/>
                </a:cubicBezTo>
                <a:cubicBezTo>
                  <a:pt x="2011669" y="3876074"/>
                  <a:pt x="2023463" y="3871685"/>
                  <a:pt x="2038484" y="3871136"/>
                </a:cubicBezTo>
                <a:close/>
                <a:moveTo>
                  <a:pt x="3332775" y="3870278"/>
                </a:moveTo>
                <a:cubicBezTo>
                  <a:pt x="3339076" y="3870466"/>
                  <a:pt x="3343345" y="3871718"/>
                  <a:pt x="3344168" y="3874016"/>
                </a:cubicBezTo>
                <a:cubicBezTo>
                  <a:pt x="3345814" y="3878542"/>
                  <a:pt x="3332647" y="3885194"/>
                  <a:pt x="3315090" y="3888417"/>
                </a:cubicBezTo>
                <a:cubicBezTo>
                  <a:pt x="3298700" y="3891435"/>
                  <a:pt x="3283338" y="3890818"/>
                  <a:pt x="3281074" y="3887183"/>
                </a:cubicBezTo>
                <a:cubicBezTo>
                  <a:pt x="3278674" y="3883274"/>
                  <a:pt x="3291704" y="3876759"/>
                  <a:pt x="3309192" y="3872918"/>
                </a:cubicBezTo>
                <a:cubicBezTo>
                  <a:pt x="3318142" y="3870963"/>
                  <a:pt x="3326474" y="3870089"/>
                  <a:pt x="3332775" y="3870278"/>
                </a:cubicBezTo>
                <a:close/>
                <a:moveTo>
                  <a:pt x="1691466" y="3870039"/>
                </a:moveTo>
                <a:cubicBezTo>
                  <a:pt x="1706691" y="3868873"/>
                  <a:pt x="1720616" y="3871822"/>
                  <a:pt x="1721438" y="3875937"/>
                </a:cubicBezTo>
                <a:cubicBezTo>
                  <a:pt x="1722193" y="3879846"/>
                  <a:pt x="1711563" y="3883138"/>
                  <a:pt x="1697295" y="3883892"/>
                </a:cubicBezTo>
                <a:cubicBezTo>
                  <a:pt x="1682962" y="3884646"/>
                  <a:pt x="1670620" y="3882726"/>
                  <a:pt x="1669043" y="3879023"/>
                </a:cubicBezTo>
                <a:cubicBezTo>
                  <a:pt x="1667467" y="3875320"/>
                  <a:pt x="1677478" y="3871136"/>
                  <a:pt x="1691466" y="3870039"/>
                </a:cubicBezTo>
                <a:close/>
                <a:moveTo>
                  <a:pt x="3260046" y="3869584"/>
                </a:moveTo>
                <a:cubicBezTo>
                  <a:pt x="3266124" y="3869490"/>
                  <a:pt x="3270376" y="3870313"/>
                  <a:pt x="3271405" y="3872096"/>
                </a:cubicBezTo>
                <a:cubicBezTo>
                  <a:pt x="3273531" y="3875799"/>
                  <a:pt x="3260158" y="3882246"/>
                  <a:pt x="3242327" y="3885949"/>
                </a:cubicBezTo>
                <a:cubicBezTo>
                  <a:pt x="3225456" y="3889447"/>
                  <a:pt x="3210780" y="3889584"/>
                  <a:pt x="3208860" y="3886223"/>
                </a:cubicBezTo>
                <a:cubicBezTo>
                  <a:pt x="3206802" y="3882726"/>
                  <a:pt x="3219764" y="3876622"/>
                  <a:pt x="3237732" y="3872576"/>
                </a:cubicBezTo>
                <a:cubicBezTo>
                  <a:pt x="3246064" y="3870690"/>
                  <a:pt x="3253968" y="3869678"/>
                  <a:pt x="3260046" y="3869584"/>
                </a:cubicBezTo>
                <a:close/>
                <a:moveTo>
                  <a:pt x="2519288" y="3867981"/>
                </a:moveTo>
                <a:cubicBezTo>
                  <a:pt x="2533209" y="3867501"/>
                  <a:pt x="2545760" y="3870999"/>
                  <a:pt x="2547200" y="3875457"/>
                </a:cubicBezTo>
                <a:cubicBezTo>
                  <a:pt x="2548777" y="3880325"/>
                  <a:pt x="2537393" y="3884646"/>
                  <a:pt x="2522031" y="3885400"/>
                </a:cubicBezTo>
                <a:cubicBezTo>
                  <a:pt x="2506463" y="3886223"/>
                  <a:pt x="2493982" y="3883274"/>
                  <a:pt x="2493090" y="3878268"/>
                </a:cubicBezTo>
                <a:cubicBezTo>
                  <a:pt x="2492267" y="3873467"/>
                  <a:pt x="2504543" y="3868461"/>
                  <a:pt x="2519288" y="3867981"/>
                </a:cubicBezTo>
                <a:close/>
                <a:moveTo>
                  <a:pt x="584378" y="3865649"/>
                </a:moveTo>
                <a:cubicBezTo>
                  <a:pt x="597616" y="3863523"/>
                  <a:pt x="609552" y="3868530"/>
                  <a:pt x="611606" y="3876553"/>
                </a:cubicBezTo>
                <a:cubicBezTo>
                  <a:pt x="613731" y="3884646"/>
                  <a:pt x="605229" y="3892327"/>
                  <a:pt x="592337" y="3894590"/>
                </a:cubicBezTo>
                <a:cubicBezTo>
                  <a:pt x="579921" y="3896784"/>
                  <a:pt x="566962" y="3892189"/>
                  <a:pt x="564694" y="3884371"/>
                </a:cubicBezTo>
                <a:cubicBezTo>
                  <a:pt x="562434" y="3876622"/>
                  <a:pt x="571554" y="3867707"/>
                  <a:pt x="584378" y="3865649"/>
                </a:cubicBezTo>
                <a:close/>
                <a:moveTo>
                  <a:pt x="930229" y="3865307"/>
                </a:moveTo>
                <a:cubicBezTo>
                  <a:pt x="942640" y="3863661"/>
                  <a:pt x="955401" y="3868050"/>
                  <a:pt x="957251" y="3874085"/>
                </a:cubicBezTo>
                <a:cubicBezTo>
                  <a:pt x="959101" y="3880120"/>
                  <a:pt x="949774" y="3886361"/>
                  <a:pt x="936812" y="3888418"/>
                </a:cubicBezTo>
                <a:cubicBezTo>
                  <a:pt x="923439" y="3890475"/>
                  <a:pt x="911371" y="3887870"/>
                  <a:pt x="909106" y="3881697"/>
                </a:cubicBezTo>
                <a:cubicBezTo>
                  <a:pt x="906639" y="3875045"/>
                  <a:pt x="916374" y="3867090"/>
                  <a:pt x="930229" y="3865307"/>
                </a:cubicBezTo>
                <a:close/>
                <a:moveTo>
                  <a:pt x="4395637" y="3865033"/>
                </a:moveTo>
                <a:cubicBezTo>
                  <a:pt x="4414771" y="3865924"/>
                  <a:pt x="4431642" y="3881560"/>
                  <a:pt x="4433836" y="3900557"/>
                </a:cubicBezTo>
                <a:cubicBezTo>
                  <a:pt x="4435962" y="3918113"/>
                  <a:pt x="4423343" y="3931144"/>
                  <a:pt x="4405787" y="3929429"/>
                </a:cubicBezTo>
                <a:cubicBezTo>
                  <a:pt x="4387133" y="3927578"/>
                  <a:pt x="4369439" y="3910913"/>
                  <a:pt x="4367382" y="3893493"/>
                </a:cubicBezTo>
                <a:cubicBezTo>
                  <a:pt x="4365393" y="3876623"/>
                  <a:pt x="4377806" y="3864210"/>
                  <a:pt x="4395637" y="3865033"/>
                </a:cubicBezTo>
                <a:close/>
                <a:moveTo>
                  <a:pt x="2173302" y="3864140"/>
                </a:moveTo>
                <a:cubicBezTo>
                  <a:pt x="2187566" y="3863455"/>
                  <a:pt x="2199636" y="3866747"/>
                  <a:pt x="2201282" y="3871341"/>
                </a:cubicBezTo>
                <a:cubicBezTo>
                  <a:pt x="2203065" y="3876279"/>
                  <a:pt x="2192024" y="3880394"/>
                  <a:pt x="2177005" y="3880943"/>
                </a:cubicBezTo>
                <a:cubicBezTo>
                  <a:pt x="2163358" y="3881423"/>
                  <a:pt x="2150190" y="3878473"/>
                  <a:pt x="2148544" y="3874359"/>
                </a:cubicBezTo>
                <a:cubicBezTo>
                  <a:pt x="2146761" y="3869833"/>
                  <a:pt x="2158351" y="3864826"/>
                  <a:pt x="2173302" y="3864140"/>
                </a:cubicBezTo>
                <a:close/>
                <a:moveTo>
                  <a:pt x="3589753" y="3863866"/>
                </a:moveTo>
                <a:cubicBezTo>
                  <a:pt x="3608887" y="3860986"/>
                  <a:pt x="3625346" y="3864757"/>
                  <a:pt x="3626786" y="3872370"/>
                </a:cubicBezTo>
                <a:cubicBezTo>
                  <a:pt x="3628089" y="3879571"/>
                  <a:pt x="3614991" y="3887115"/>
                  <a:pt x="3597366" y="3889172"/>
                </a:cubicBezTo>
                <a:cubicBezTo>
                  <a:pt x="3578712" y="3891366"/>
                  <a:pt x="3561498" y="3887252"/>
                  <a:pt x="3560195" y="3880325"/>
                </a:cubicBezTo>
                <a:cubicBezTo>
                  <a:pt x="3558961" y="3873673"/>
                  <a:pt x="3571922" y="3866541"/>
                  <a:pt x="3589753" y="3863866"/>
                </a:cubicBezTo>
                <a:close/>
                <a:moveTo>
                  <a:pt x="1482776" y="3863524"/>
                </a:moveTo>
                <a:cubicBezTo>
                  <a:pt x="1496356" y="3862152"/>
                  <a:pt x="1509386" y="3865170"/>
                  <a:pt x="1511170" y="3869627"/>
                </a:cubicBezTo>
                <a:cubicBezTo>
                  <a:pt x="1512950" y="3874017"/>
                  <a:pt x="1502872" y="3878337"/>
                  <a:pt x="1489226" y="3879503"/>
                </a:cubicBezTo>
                <a:cubicBezTo>
                  <a:pt x="1475578" y="3880669"/>
                  <a:pt x="1462685" y="3878543"/>
                  <a:pt x="1461037" y="3874222"/>
                </a:cubicBezTo>
                <a:cubicBezTo>
                  <a:pt x="1459324" y="3869833"/>
                  <a:pt x="1468923" y="3864895"/>
                  <a:pt x="1482776" y="3863524"/>
                </a:cubicBezTo>
                <a:close/>
                <a:moveTo>
                  <a:pt x="232563" y="3861809"/>
                </a:moveTo>
                <a:cubicBezTo>
                  <a:pt x="242027" y="3857900"/>
                  <a:pt x="253071" y="3858723"/>
                  <a:pt x="259790" y="3863798"/>
                </a:cubicBezTo>
                <a:cubicBezTo>
                  <a:pt x="266512" y="3868873"/>
                  <a:pt x="269188" y="3874839"/>
                  <a:pt x="265552" y="3882040"/>
                </a:cubicBezTo>
                <a:cubicBezTo>
                  <a:pt x="261714" y="3889584"/>
                  <a:pt x="254304" y="3893561"/>
                  <a:pt x="242850" y="3894041"/>
                </a:cubicBezTo>
                <a:cubicBezTo>
                  <a:pt x="234554" y="3894384"/>
                  <a:pt x="229134" y="3891641"/>
                  <a:pt x="227351" y="3885812"/>
                </a:cubicBezTo>
                <a:cubicBezTo>
                  <a:pt x="226597" y="3883343"/>
                  <a:pt x="226465" y="3880600"/>
                  <a:pt x="226048" y="3877925"/>
                </a:cubicBezTo>
                <a:cubicBezTo>
                  <a:pt x="224814" y="3871890"/>
                  <a:pt x="223374" y="3865581"/>
                  <a:pt x="232563" y="3861809"/>
                </a:cubicBezTo>
                <a:close/>
                <a:moveTo>
                  <a:pt x="1827946" y="3861328"/>
                </a:moveTo>
                <a:cubicBezTo>
                  <a:pt x="1843307" y="3860368"/>
                  <a:pt x="1856743" y="3863934"/>
                  <a:pt x="1856811" y="3868461"/>
                </a:cubicBezTo>
                <a:cubicBezTo>
                  <a:pt x="1856811" y="3872850"/>
                  <a:pt x="1845910" y="3876210"/>
                  <a:pt x="1831577" y="3876827"/>
                </a:cubicBezTo>
                <a:cubicBezTo>
                  <a:pt x="1817311" y="3877376"/>
                  <a:pt x="1805309" y="3874907"/>
                  <a:pt x="1804351" y="3870724"/>
                </a:cubicBezTo>
                <a:cubicBezTo>
                  <a:pt x="1803323" y="3866540"/>
                  <a:pt x="1813677" y="3862220"/>
                  <a:pt x="1827946" y="3861328"/>
                </a:cubicBezTo>
                <a:close/>
                <a:moveTo>
                  <a:pt x="5202344" y="3861191"/>
                </a:moveTo>
                <a:cubicBezTo>
                  <a:pt x="5221477" y="3857968"/>
                  <a:pt x="5238485" y="3877993"/>
                  <a:pt x="5240543" y="3906523"/>
                </a:cubicBezTo>
                <a:cubicBezTo>
                  <a:pt x="5242463" y="3932994"/>
                  <a:pt x="5229844" y="3956655"/>
                  <a:pt x="5212219" y="3959261"/>
                </a:cubicBezTo>
                <a:cubicBezTo>
                  <a:pt x="5193565" y="3962004"/>
                  <a:pt x="5175803" y="3940538"/>
                  <a:pt x="5173883" y="3913243"/>
                </a:cubicBezTo>
                <a:cubicBezTo>
                  <a:pt x="5172031" y="3886977"/>
                  <a:pt x="5184513" y="3864209"/>
                  <a:pt x="5202344" y="3861191"/>
                </a:cubicBezTo>
                <a:close/>
                <a:moveTo>
                  <a:pt x="2651304" y="3858998"/>
                </a:moveTo>
                <a:cubicBezTo>
                  <a:pt x="2665706" y="3857557"/>
                  <a:pt x="2680451" y="3861124"/>
                  <a:pt x="2682371" y="3866061"/>
                </a:cubicBezTo>
                <a:cubicBezTo>
                  <a:pt x="2684360" y="3871068"/>
                  <a:pt x="2673318" y="3876143"/>
                  <a:pt x="2658025" y="3877240"/>
                </a:cubicBezTo>
                <a:cubicBezTo>
                  <a:pt x="2643417" y="3878269"/>
                  <a:pt x="2631142" y="3875800"/>
                  <a:pt x="2628810" y="3871068"/>
                </a:cubicBezTo>
                <a:cubicBezTo>
                  <a:pt x="2626341" y="3866061"/>
                  <a:pt x="2636491" y="3860438"/>
                  <a:pt x="2651304" y="3858998"/>
                </a:cubicBezTo>
                <a:close/>
                <a:moveTo>
                  <a:pt x="1276010" y="3857351"/>
                </a:moveTo>
                <a:cubicBezTo>
                  <a:pt x="1289179" y="3856322"/>
                  <a:pt x="1300560" y="3859820"/>
                  <a:pt x="1301730" y="3864826"/>
                </a:cubicBezTo>
                <a:cubicBezTo>
                  <a:pt x="1302894" y="3869764"/>
                  <a:pt x="1293225" y="3874565"/>
                  <a:pt x="1280332" y="3876005"/>
                </a:cubicBezTo>
                <a:cubicBezTo>
                  <a:pt x="1266411" y="3877582"/>
                  <a:pt x="1252966" y="3874839"/>
                  <a:pt x="1251730" y="3869695"/>
                </a:cubicBezTo>
                <a:cubicBezTo>
                  <a:pt x="1250496" y="3864415"/>
                  <a:pt x="1261471" y="3858585"/>
                  <a:pt x="1276010" y="3857351"/>
                </a:cubicBezTo>
                <a:close/>
                <a:moveTo>
                  <a:pt x="2307169" y="3856460"/>
                </a:moveTo>
                <a:cubicBezTo>
                  <a:pt x="2322532" y="3855431"/>
                  <a:pt x="2335493" y="3859134"/>
                  <a:pt x="2336796" y="3864621"/>
                </a:cubicBezTo>
                <a:cubicBezTo>
                  <a:pt x="2337962" y="3869558"/>
                  <a:pt x="2327812" y="3873879"/>
                  <a:pt x="2313959" y="3874702"/>
                </a:cubicBezTo>
                <a:cubicBezTo>
                  <a:pt x="2299489" y="3875593"/>
                  <a:pt x="2284881" y="3872096"/>
                  <a:pt x="2283852" y="3867158"/>
                </a:cubicBezTo>
                <a:cubicBezTo>
                  <a:pt x="2282892" y="3862426"/>
                  <a:pt x="2293316" y="3857488"/>
                  <a:pt x="2307169" y="3856460"/>
                </a:cubicBezTo>
                <a:close/>
                <a:moveTo>
                  <a:pt x="4262660" y="3854883"/>
                </a:moveTo>
                <a:cubicBezTo>
                  <a:pt x="4281588" y="3856323"/>
                  <a:pt x="4298322" y="3871273"/>
                  <a:pt x="4299556" y="3887870"/>
                </a:cubicBezTo>
                <a:cubicBezTo>
                  <a:pt x="4300722" y="3903506"/>
                  <a:pt x="4287555" y="3913999"/>
                  <a:pt x="4269792" y="3911598"/>
                </a:cubicBezTo>
                <a:cubicBezTo>
                  <a:pt x="4252167" y="3909267"/>
                  <a:pt x="4235708" y="3895413"/>
                  <a:pt x="4233034" y="3880737"/>
                </a:cubicBezTo>
                <a:cubicBezTo>
                  <a:pt x="4230222" y="3865170"/>
                  <a:pt x="4243732" y="3853442"/>
                  <a:pt x="4262660" y="3854883"/>
                </a:cubicBezTo>
                <a:close/>
                <a:moveTo>
                  <a:pt x="1961878" y="3852756"/>
                </a:moveTo>
                <a:cubicBezTo>
                  <a:pt x="1977036" y="3851522"/>
                  <a:pt x="1991163" y="3855225"/>
                  <a:pt x="1992121" y="3860231"/>
                </a:cubicBezTo>
                <a:cubicBezTo>
                  <a:pt x="1993084" y="3864964"/>
                  <a:pt x="1982452" y="3869010"/>
                  <a:pt x="1968258" y="3869764"/>
                </a:cubicBezTo>
                <a:cubicBezTo>
                  <a:pt x="1953923" y="3870518"/>
                  <a:pt x="1941513" y="3867912"/>
                  <a:pt x="1939726" y="3863318"/>
                </a:cubicBezTo>
                <a:cubicBezTo>
                  <a:pt x="1938013" y="3858791"/>
                  <a:pt x="1947888" y="3853854"/>
                  <a:pt x="1961878" y="3852756"/>
                </a:cubicBezTo>
                <a:close/>
                <a:moveTo>
                  <a:pt x="1618907" y="3852139"/>
                </a:moveTo>
                <a:cubicBezTo>
                  <a:pt x="1632557" y="3851110"/>
                  <a:pt x="1645108" y="3854676"/>
                  <a:pt x="1646411" y="3859477"/>
                </a:cubicBezTo>
                <a:cubicBezTo>
                  <a:pt x="1647645" y="3864209"/>
                  <a:pt x="1636944" y="3868735"/>
                  <a:pt x="1623368" y="3869627"/>
                </a:cubicBezTo>
                <a:cubicBezTo>
                  <a:pt x="1609378" y="3870587"/>
                  <a:pt x="1597306" y="3867912"/>
                  <a:pt x="1596074" y="3863111"/>
                </a:cubicBezTo>
                <a:cubicBezTo>
                  <a:pt x="1594905" y="3858448"/>
                  <a:pt x="1605328" y="3853168"/>
                  <a:pt x="1618907" y="3852139"/>
                </a:cubicBezTo>
                <a:close/>
                <a:moveTo>
                  <a:pt x="2955071" y="3850921"/>
                </a:moveTo>
                <a:cubicBezTo>
                  <a:pt x="2960326" y="3851110"/>
                  <a:pt x="2963926" y="3852173"/>
                  <a:pt x="2964578" y="3854059"/>
                </a:cubicBezTo>
                <a:cubicBezTo>
                  <a:pt x="2966018" y="3858105"/>
                  <a:pt x="2953468" y="3864620"/>
                  <a:pt x="2938037" y="3867981"/>
                </a:cubicBezTo>
                <a:cubicBezTo>
                  <a:pt x="2923293" y="3871204"/>
                  <a:pt x="2910468" y="3870792"/>
                  <a:pt x="2909165" y="3867089"/>
                </a:cubicBezTo>
                <a:cubicBezTo>
                  <a:pt x="2907725" y="3863112"/>
                  <a:pt x="2920001" y="3856528"/>
                  <a:pt x="2935637" y="3853030"/>
                </a:cubicBezTo>
                <a:cubicBezTo>
                  <a:pt x="2942906" y="3851418"/>
                  <a:pt x="2949816" y="3850732"/>
                  <a:pt x="2955071" y="3850921"/>
                </a:cubicBezTo>
                <a:close/>
                <a:moveTo>
                  <a:pt x="3028802" y="3850596"/>
                </a:moveTo>
                <a:cubicBezTo>
                  <a:pt x="3034512" y="3850510"/>
                  <a:pt x="3038335" y="3851384"/>
                  <a:pt x="3038713" y="3853236"/>
                </a:cubicBezTo>
                <a:cubicBezTo>
                  <a:pt x="3039467" y="3857008"/>
                  <a:pt x="3026917" y="3863111"/>
                  <a:pt x="3010663" y="3866952"/>
                </a:cubicBezTo>
                <a:cubicBezTo>
                  <a:pt x="2995439" y="3870518"/>
                  <a:pt x="2982751" y="3870792"/>
                  <a:pt x="2981311" y="3867501"/>
                </a:cubicBezTo>
                <a:cubicBezTo>
                  <a:pt x="2979665" y="3864003"/>
                  <a:pt x="2991392" y="3857831"/>
                  <a:pt x="3007577" y="3853716"/>
                </a:cubicBezTo>
                <a:cubicBezTo>
                  <a:pt x="3015498" y="3851727"/>
                  <a:pt x="3023093" y="3850682"/>
                  <a:pt x="3028802" y="3850596"/>
                </a:cubicBezTo>
                <a:close/>
                <a:moveTo>
                  <a:pt x="3541215" y="3850571"/>
                </a:moveTo>
                <a:cubicBezTo>
                  <a:pt x="3547610" y="3851625"/>
                  <a:pt x="3551999" y="3853820"/>
                  <a:pt x="3552651" y="3856872"/>
                </a:cubicBezTo>
                <a:cubicBezTo>
                  <a:pt x="3553954" y="3862975"/>
                  <a:pt x="3540306" y="3870382"/>
                  <a:pt x="3522476" y="3872988"/>
                </a:cubicBezTo>
                <a:cubicBezTo>
                  <a:pt x="3504165" y="3875662"/>
                  <a:pt x="3489283" y="3873125"/>
                  <a:pt x="3487980" y="3867159"/>
                </a:cubicBezTo>
                <a:cubicBezTo>
                  <a:pt x="3486677" y="3861329"/>
                  <a:pt x="3500187" y="3854128"/>
                  <a:pt x="3517744" y="3851111"/>
                </a:cubicBezTo>
                <a:cubicBezTo>
                  <a:pt x="3526419" y="3849602"/>
                  <a:pt x="3534820" y="3849516"/>
                  <a:pt x="3541215" y="3850571"/>
                </a:cubicBezTo>
                <a:close/>
                <a:moveTo>
                  <a:pt x="721194" y="3849121"/>
                </a:moveTo>
                <a:cubicBezTo>
                  <a:pt x="734369" y="3847750"/>
                  <a:pt x="745611" y="3853305"/>
                  <a:pt x="746779" y="3861192"/>
                </a:cubicBezTo>
                <a:cubicBezTo>
                  <a:pt x="747873" y="3868872"/>
                  <a:pt x="737931" y="3876073"/>
                  <a:pt x="725174" y="3877308"/>
                </a:cubicBezTo>
                <a:cubicBezTo>
                  <a:pt x="712487" y="3878542"/>
                  <a:pt x="700211" y="3873467"/>
                  <a:pt x="699187" y="3866060"/>
                </a:cubicBezTo>
                <a:cubicBezTo>
                  <a:pt x="698159" y="3858448"/>
                  <a:pt x="708237" y="3850493"/>
                  <a:pt x="721194" y="3849121"/>
                </a:cubicBezTo>
                <a:close/>
                <a:moveTo>
                  <a:pt x="1065196" y="3848778"/>
                </a:moveTo>
                <a:cubicBezTo>
                  <a:pt x="1077678" y="3847338"/>
                  <a:pt x="1090293" y="3851796"/>
                  <a:pt x="1092078" y="3857762"/>
                </a:cubicBezTo>
                <a:cubicBezTo>
                  <a:pt x="1094066" y="3864278"/>
                  <a:pt x="1083095" y="3870655"/>
                  <a:pt x="1068828" y="3872027"/>
                </a:cubicBezTo>
                <a:cubicBezTo>
                  <a:pt x="1055252" y="3873330"/>
                  <a:pt x="1044481" y="3869969"/>
                  <a:pt x="1043523" y="3863523"/>
                </a:cubicBezTo>
                <a:cubicBezTo>
                  <a:pt x="1042632" y="3857145"/>
                  <a:pt x="1052301" y="3850287"/>
                  <a:pt x="1065196" y="3848778"/>
                </a:cubicBezTo>
                <a:close/>
                <a:moveTo>
                  <a:pt x="3101695" y="3847989"/>
                </a:moveTo>
                <a:cubicBezTo>
                  <a:pt x="3107087" y="3847835"/>
                  <a:pt x="3110653" y="3848641"/>
                  <a:pt x="3111270" y="3850424"/>
                </a:cubicBezTo>
                <a:cubicBezTo>
                  <a:pt x="3112436" y="3853922"/>
                  <a:pt x="3100778" y="3859957"/>
                  <a:pt x="3085347" y="3863866"/>
                </a:cubicBezTo>
                <a:cubicBezTo>
                  <a:pt x="3070260" y="3867707"/>
                  <a:pt x="3055446" y="3868461"/>
                  <a:pt x="3053595" y="3865512"/>
                </a:cubicBezTo>
                <a:cubicBezTo>
                  <a:pt x="3051606" y="3862289"/>
                  <a:pt x="3064499" y="3855636"/>
                  <a:pt x="3081164" y="3851316"/>
                </a:cubicBezTo>
                <a:cubicBezTo>
                  <a:pt x="3089085" y="3849258"/>
                  <a:pt x="3096303" y="3848144"/>
                  <a:pt x="3101695" y="3847989"/>
                </a:cubicBezTo>
                <a:close/>
                <a:moveTo>
                  <a:pt x="2443918" y="3847681"/>
                </a:moveTo>
                <a:cubicBezTo>
                  <a:pt x="2458183" y="3846858"/>
                  <a:pt x="2470253" y="3850630"/>
                  <a:pt x="2471968" y="3855979"/>
                </a:cubicBezTo>
                <a:cubicBezTo>
                  <a:pt x="2473819" y="3861740"/>
                  <a:pt x="2462778" y="3866815"/>
                  <a:pt x="2447759" y="3867501"/>
                </a:cubicBezTo>
                <a:cubicBezTo>
                  <a:pt x="2434112" y="3868186"/>
                  <a:pt x="2420944" y="3864757"/>
                  <a:pt x="2419230" y="3859820"/>
                </a:cubicBezTo>
                <a:cubicBezTo>
                  <a:pt x="2417378" y="3854402"/>
                  <a:pt x="2428968" y="3848504"/>
                  <a:pt x="2443918" y="3847681"/>
                </a:cubicBezTo>
                <a:close/>
                <a:moveTo>
                  <a:pt x="2880070" y="3847664"/>
                </a:moveTo>
                <a:cubicBezTo>
                  <a:pt x="2885625" y="3847921"/>
                  <a:pt x="2889586" y="3849121"/>
                  <a:pt x="2890786" y="3851179"/>
                </a:cubicBezTo>
                <a:cubicBezTo>
                  <a:pt x="2893324" y="3855568"/>
                  <a:pt x="2881871" y="3862084"/>
                  <a:pt x="2865960" y="3865375"/>
                </a:cubicBezTo>
                <a:cubicBezTo>
                  <a:pt x="2851353" y="3868461"/>
                  <a:pt x="2837568" y="3867638"/>
                  <a:pt x="2835922" y="3863523"/>
                </a:cubicBezTo>
                <a:cubicBezTo>
                  <a:pt x="2834139" y="3859409"/>
                  <a:pt x="2844975" y="3853100"/>
                  <a:pt x="2859788" y="3849807"/>
                </a:cubicBezTo>
                <a:cubicBezTo>
                  <a:pt x="2867366" y="3848092"/>
                  <a:pt x="2874515" y="3847406"/>
                  <a:pt x="2880070" y="3847664"/>
                </a:cubicBezTo>
                <a:close/>
                <a:moveTo>
                  <a:pt x="3723896" y="3846996"/>
                </a:moveTo>
                <a:cubicBezTo>
                  <a:pt x="3743098" y="3845144"/>
                  <a:pt x="3759626" y="3850905"/>
                  <a:pt x="3761272" y="3859958"/>
                </a:cubicBezTo>
                <a:cubicBezTo>
                  <a:pt x="3762781" y="3868324"/>
                  <a:pt x="3749751" y="3875800"/>
                  <a:pt x="3732194" y="3876828"/>
                </a:cubicBezTo>
                <a:cubicBezTo>
                  <a:pt x="3713472" y="3877857"/>
                  <a:pt x="3696190" y="3872371"/>
                  <a:pt x="3694681" y="3864347"/>
                </a:cubicBezTo>
                <a:cubicBezTo>
                  <a:pt x="3693240" y="3856597"/>
                  <a:pt x="3706134" y="3848779"/>
                  <a:pt x="3723896" y="3846996"/>
                </a:cubicBezTo>
                <a:close/>
                <a:moveTo>
                  <a:pt x="4127283" y="3845967"/>
                </a:moveTo>
                <a:cubicBezTo>
                  <a:pt x="4146485" y="3846722"/>
                  <a:pt x="4163150" y="3859066"/>
                  <a:pt x="4165002" y="3873742"/>
                </a:cubicBezTo>
                <a:cubicBezTo>
                  <a:pt x="4166648" y="3887390"/>
                  <a:pt x="4153755" y="3897128"/>
                  <a:pt x="4136198" y="3895482"/>
                </a:cubicBezTo>
                <a:cubicBezTo>
                  <a:pt x="4117545" y="3893699"/>
                  <a:pt x="4100056" y="3880737"/>
                  <a:pt x="4098342" y="3867501"/>
                </a:cubicBezTo>
                <a:cubicBezTo>
                  <a:pt x="4096696" y="3854745"/>
                  <a:pt x="4109452" y="3845281"/>
                  <a:pt x="4127283" y="3845967"/>
                </a:cubicBezTo>
                <a:close/>
                <a:moveTo>
                  <a:pt x="3174450" y="3844372"/>
                </a:moveTo>
                <a:cubicBezTo>
                  <a:pt x="3180485" y="3844098"/>
                  <a:pt x="3184617" y="3844835"/>
                  <a:pt x="3185131" y="3846653"/>
                </a:cubicBezTo>
                <a:cubicBezTo>
                  <a:pt x="3186091" y="3850013"/>
                  <a:pt x="3174295" y="3856048"/>
                  <a:pt x="3158522" y="3860163"/>
                </a:cubicBezTo>
                <a:cubicBezTo>
                  <a:pt x="3142406" y="3864346"/>
                  <a:pt x="3128553" y="3865238"/>
                  <a:pt x="3126358" y="3862220"/>
                </a:cubicBezTo>
                <a:cubicBezTo>
                  <a:pt x="3124026" y="3859066"/>
                  <a:pt x="3135822" y="3852619"/>
                  <a:pt x="3152350" y="3848162"/>
                </a:cubicBezTo>
                <a:cubicBezTo>
                  <a:pt x="3160476" y="3845933"/>
                  <a:pt x="3168415" y="3844647"/>
                  <a:pt x="3174450" y="3844372"/>
                </a:cubicBezTo>
                <a:close/>
                <a:moveTo>
                  <a:pt x="373430" y="3844116"/>
                </a:moveTo>
                <a:cubicBezTo>
                  <a:pt x="386731" y="3841578"/>
                  <a:pt x="399420" y="3847407"/>
                  <a:pt x="401753" y="3856940"/>
                </a:cubicBezTo>
                <a:cubicBezTo>
                  <a:pt x="403877" y="3865512"/>
                  <a:pt x="395646" y="3874359"/>
                  <a:pt x="383714" y="3876691"/>
                </a:cubicBezTo>
                <a:cubicBezTo>
                  <a:pt x="370275" y="3879297"/>
                  <a:pt x="357792" y="3873948"/>
                  <a:pt x="355529" y="3864346"/>
                </a:cubicBezTo>
                <a:cubicBezTo>
                  <a:pt x="353472" y="3855500"/>
                  <a:pt x="361425" y="3846447"/>
                  <a:pt x="373430" y="3844116"/>
                </a:cubicBezTo>
                <a:close/>
                <a:moveTo>
                  <a:pt x="2097178" y="3843909"/>
                </a:moveTo>
                <a:cubicBezTo>
                  <a:pt x="2112334" y="3842675"/>
                  <a:pt x="2126393" y="3846721"/>
                  <a:pt x="2127353" y="3852207"/>
                </a:cubicBezTo>
                <a:cubicBezTo>
                  <a:pt x="2128313" y="3857419"/>
                  <a:pt x="2117684" y="3861808"/>
                  <a:pt x="2103419" y="3862563"/>
                </a:cubicBezTo>
                <a:cubicBezTo>
                  <a:pt x="2089086" y="3863317"/>
                  <a:pt x="2076680" y="3860368"/>
                  <a:pt x="2074970" y="3855362"/>
                </a:cubicBezTo>
                <a:cubicBezTo>
                  <a:pt x="2073251" y="3850356"/>
                  <a:pt x="2083199" y="3845075"/>
                  <a:pt x="2097178" y="3843909"/>
                </a:cubicBezTo>
                <a:close/>
                <a:moveTo>
                  <a:pt x="1409672" y="3843909"/>
                </a:moveTo>
                <a:cubicBezTo>
                  <a:pt x="1423112" y="3842606"/>
                  <a:pt x="1434635" y="3846035"/>
                  <a:pt x="1436489" y="3851316"/>
                </a:cubicBezTo>
                <a:cubicBezTo>
                  <a:pt x="1438472" y="3856871"/>
                  <a:pt x="1428050" y="3862220"/>
                  <a:pt x="1413924" y="3863386"/>
                </a:cubicBezTo>
                <a:cubicBezTo>
                  <a:pt x="1400964" y="3864483"/>
                  <a:pt x="1388823" y="3861740"/>
                  <a:pt x="1386832" y="3856871"/>
                </a:cubicBezTo>
                <a:cubicBezTo>
                  <a:pt x="1384774" y="3851590"/>
                  <a:pt x="1395407" y="3845281"/>
                  <a:pt x="1409672" y="3843909"/>
                </a:cubicBezTo>
                <a:close/>
                <a:moveTo>
                  <a:pt x="3467998" y="3842289"/>
                </a:moveTo>
                <a:cubicBezTo>
                  <a:pt x="3474007" y="3842949"/>
                  <a:pt x="3477899" y="3844767"/>
                  <a:pt x="3478311" y="3847613"/>
                </a:cubicBezTo>
                <a:cubicBezTo>
                  <a:pt x="3479065" y="3852825"/>
                  <a:pt x="3466446" y="3859614"/>
                  <a:pt x="3449919" y="3862701"/>
                </a:cubicBezTo>
                <a:cubicBezTo>
                  <a:pt x="3432705" y="3865924"/>
                  <a:pt x="3416109" y="3864415"/>
                  <a:pt x="3414874" y="3859546"/>
                </a:cubicBezTo>
                <a:cubicBezTo>
                  <a:pt x="3413640" y="3854608"/>
                  <a:pt x="3427356" y="3847545"/>
                  <a:pt x="3444981" y="3843910"/>
                </a:cubicBezTo>
                <a:cubicBezTo>
                  <a:pt x="3453862" y="3842126"/>
                  <a:pt x="3461989" y="3841629"/>
                  <a:pt x="3467998" y="3842289"/>
                </a:cubicBezTo>
                <a:close/>
                <a:moveTo>
                  <a:pt x="1753463" y="3841441"/>
                </a:moveTo>
                <a:cubicBezTo>
                  <a:pt x="1767111" y="3840275"/>
                  <a:pt x="1779935" y="3844116"/>
                  <a:pt x="1781580" y="3849259"/>
                </a:cubicBezTo>
                <a:cubicBezTo>
                  <a:pt x="1783159" y="3854403"/>
                  <a:pt x="1772870" y="3859271"/>
                  <a:pt x="1759224" y="3860300"/>
                </a:cubicBezTo>
                <a:cubicBezTo>
                  <a:pt x="1745576" y="3861329"/>
                  <a:pt x="1732889" y="3858312"/>
                  <a:pt x="1731380" y="3853236"/>
                </a:cubicBezTo>
                <a:cubicBezTo>
                  <a:pt x="1729870" y="3848093"/>
                  <a:pt x="1739676" y="3842607"/>
                  <a:pt x="1753463" y="3841441"/>
                </a:cubicBezTo>
                <a:close/>
                <a:moveTo>
                  <a:pt x="3248525" y="3840703"/>
                </a:moveTo>
                <a:cubicBezTo>
                  <a:pt x="3254037" y="3840566"/>
                  <a:pt x="3257723" y="3841372"/>
                  <a:pt x="3258375" y="3843155"/>
                </a:cubicBezTo>
                <a:cubicBezTo>
                  <a:pt x="3259678" y="3846927"/>
                  <a:pt x="3246785" y="3853442"/>
                  <a:pt x="3229846" y="3857488"/>
                </a:cubicBezTo>
                <a:cubicBezTo>
                  <a:pt x="3213112" y="3861534"/>
                  <a:pt x="3198162" y="3861946"/>
                  <a:pt x="3197682" y="3858311"/>
                </a:cubicBezTo>
                <a:cubicBezTo>
                  <a:pt x="3197201" y="3854608"/>
                  <a:pt x="3210506" y="3848230"/>
                  <a:pt x="3227720" y="3843909"/>
                </a:cubicBezTo>
                <a:cubicBezTo>
                  <a:pt x="3235675" y="3841920"/>
                  <a:pt x="3243013" y="3840840"/>
                  <a:pt x="3248525" y="3840703"/>
                </a:cubicBezTo>
                <a:close/>
                <a:moveTo>
                  <a:pt x="3994307" y="3840275"/>
                </a:moveTo>
                <a:cubicBezTo>
                  <a:pt x="4013235" y="3840892"/>
                  <a:pt x="4029762" y="3851933"/>
                  <a:pt x="4030585" y="3864346"/>
                </a:cubicBezTo>
                <a:cubicBezTo>
                  <a:pt x="4031408" y="3876142"/>
                  <a:pt x="4017967" y="3884097"/>
                  <a:pt x="4000136" y="3882520"/>
                </a:cubicBezTo>
                <a:cubicBezTo>
                  <a:pt x="3982442" y="3881011"/>
                  <a:pt x="3966257" y="3870999"/>
                  <a:pt x="3963994" y="3860163"/>
                </a:cubicBezTo>
                <a:cubicBezTo>
                  <a:pt x="3961526" y="3848710"/>
                  <a:pt x="3975310" y="3839657"/>
                  <a:pt x="3994307" y="3840275"/>
                </a:cubicBezTo>
                <a:close/>
                <a:moveTo>
                  <a:pt x="3860095" y="3839863"/>
                </a:moveTo>
                <a:cubicBezTo>
                  <a:pt x="3878063" y="3839657"/>
                  <a:pt x="3893563" y="3847407"/>
                  <a:pt x="3895757" y="3857556"/>
                </a:cubicBezTo>
                <a:cubicBezTo>
                  <a:pt x="3898089" y="3868049"/>
                  <a:pt x="3884098" y="3876279"/>
                  <a:pt x="3865170" y="3875593"/>
                </a:cubicBezTo>
                <a:cubicBezTo>
                  <a:pt x="3847477" y="3874907"/>
                  <a:pt x="3831429" y="3867089"/>
                  <a:pt x="3829372" y="3857968"/>
                </a:cubicBezTo>
                <a:cubicBezTo>
                  <a:pt x="3827177" y="3848298"/>
                  <a:pt x="3841099" y="3840069"/>
                  <a:pt x="3860095" y="3839863"/>
                </a:cubicBezTo>
                <a:close/>
                <a:moveTo>
                  <a:pt x="2807255" y="3839726"/>
                </a:moveTo>
                <a:cubicBezTo>
                  <a:pt x="2812759" y="3840566"/>
                  <a:pt x="2816582" y="3842367"/>
                  <a:pt x="2817131" y="3844870"/>
                </a:cubicBezTo>
                <a:cubicBezTo>
                  <a:pt x="2818297" y="3849945"/>
                  <a:pt x="2806638" y="3856185"/>
                  <a:pt x="2791413" y="3858723"/>
                </a:cubicBezTo>
                <a:cubicBezTo>
                  <a:pt x="2777080" y="3861123"/>
                  <a:pt x="2765079" y="3859478"/>
                  <a:pt x="2763364" y="3854746"/>
                </a:cubicBezTo>
                <a:cubicBezTo>
                  <a:pt x="2761581" y="3849739"/>
                  <a:pt x="2772554" y="3843018"/>
                  <a:pt x="2787298" y="3840343"/>
                </a:cubicBezTo>
                <a:cubicBezTo>
                  <a:pt x="2794567" y="3839006"/>
                  <a:pt x="2801751" y="3838886"/>
                  <a:pt x="2807255" y="3839726"/>
                </a:cubicBezTo>
                <a:close/>
                <a:moveTo>
                  <a:pt x="5336349" y="3839108"/>
                </a:moveTo>
                <a:cubicBezTo>
                  <a:pt x="5355620" y="3835268"/>
                  <a:pt x="5372765" y="3854470"/>
                  <a:pt x="5375234" y="3883000"/>
                </a:cubicBezTo>
                <a:cubicBezTo>
                  <a:pt x="5377497" y="3909471"/>
                  <a:pt x="5364947" y="3934503"/>
                  <a:pt x="5347390" y="3938275"/>
                </a:cubicBezTo>
                <a:cubicBezTo>
                  <a:pt x="5328668" y="3942322"/>
                  <a:pt x="5310700" y="3921610"/>
                  <a:pt x="5308437" y="3893629"/>
                </a:cubicBezTo>
                <a:cubicBezTo>
                  <a:pt x="5306242" y="3866815"/>
                  <a:pt x="5318518" y="3842743"/>
                  <a:pt x="5336349" y="3839108"/>
                </a:cubicBezTo>
                <a:close/>
                <a:moveTo>
                  <a:pt x="3394360" y="3838645"/>
                </a:moveTo>
                <a:cubicBezTo>
                  <a:pt x="3400695" y="3838817"/>
                  <a:pt x="3404929" y="3840103"/>
                  <a:pt x="3405341" y="3842469"/>
                </a:cubicBezTo>
                <a:cubicBezTo>
                  <a:pt x="3406096" y="3847064"/>
                  <a:pt x="3393614" y="3853579"/>
                  <a:pt x="3376812" y="3857214"/>
                </a:cubicBezTo>
                <a:cubicBezTo>
                  <a:pt x="3359873" y="3860917"/>
                  <a:pt x="3345059" y="3860643"/>
                  <a:pt x="3342728" y="3856734"/>
                </a:cubicBezTo>
                <a:cubicBezTo>
                  <a:pt x="3340259" y="3852619"/>
                  <a:pt x="3352877" y="3845761"/>
                  <a:pt x="3370777" y="3841509"/>
                </a:cubicBezTo>
                <a:cubicBezTo>
                  <a:pt x="3379589" y="3839417"/>
                  <a:pt x="3388025" y="3838474"/>
                  <a:pt x="3394360" y="3838645"/>
                </a:cubicBezTo>
                <a:close/>
                <a:moveTo>
                  <a:pt x="5699326" y="3838520"/>
                </a:moveTo>
                <a:cubicBezTo>
                  <a:pt x="5712146" y="3841046"/>
                  <a:pt x="5722112" y="3854625"/>
                  <a:pt x="5723552" y="3874222"/>
                </a:cubicBezTo>
                <a:cubicBezTo>
                  <a:pt x="5725472" y="3899803"/>
                  <a:pt x="5710795" y="3928263"/>
                  <a:pt x="5692416" y="3934367"/>
                </a:cubicBezTo>
                <a:cubicBezTo>
                  <a:pt x="5674379" y="3940333"/>
                  <a:pt x="5658538" y="3925657"/>
                  <a:pt x="5656137" y="3900900"/>
                </a:cubicBezTo>
                <a:cubicBezTo>
                  <a:pt x="5653531" y="3874565"/>
                  <a:pt x="5666973" y="3846927"/>
                  <a:pt x="5685764" y="3839864"/>
                </a:cubicBezTo>
                <a:cubicBezTo>
                  <a:pt x="5690462" y="3838064"/>
                  <a:pt x="5695053" y="3837678"/>
                  <a:pt x="5699326" y="3838520"/>
                </a:cubicBezTo>
                <a:close/>
                <a:moveTo>
                  <a:pt x="3320165" y="3838457"/>
                </a:moveTo>
                <a:cubicBezTo>
                  <a:pt x="3326217" y="3838371"/>
                  <a:pt x="3330417" y="3839314"/>
                  <a:pt x="3331275" y="3841303"/>
                </a:cubicBezTo>
                <a:cubicBezTo>
                  <a:pt x="3332989" y="3845281"/>
                  <a:pt x="3320576" y="3851933"/>
                  <a:pt x="3304049" y="3855911"/>
                </a:cubicBezTo>
                <a:cubicBezTo>
                  <a:pt x="3287589" y="3859820"/>
                  <a:pt x="3272433" y="3859957"/>
                  <a:pt x="3270787" y="3856254"/>
                </a:cubicBezTo>
                <a:cubicBezTo>
                  <a:pt x="3269210" y="3852482"/>
                  <a:pt x="3281417" y="3846035"/>
                  <a:pt x="3297945" y="3841784"/>
                </a:cubicBezTo>
                <a:cubicBezTo>
                  <a:pt x="3306209" y="3839658"/>
                  <a:pt x="3314113" y="3838543"/>
                  <a:pt x="3320165" y="3838457"/>
                </a:cubicBezTo>
                <a:close/>
                <a:moveTo>
                  <a:pt x="2578472" y="3837874"/>
                </a:moveTo>
                <a:cubicBezTo>
                  <a:pt x="2592806" y="3836777"/>
                  <a:pt x="2605081" y="3840481"/>
                  <a:pt x="2607139" y="3846173"/>
                </a:cubicBezTo>
                <a:cubicBezTo>
                  <a:pt x="2609333" y="3852277"/>
                  <a:pt x="2598635" y="3857831"/>
                  <a:pt x="2583616" y="3858860"/>
                </a:cubicBezTo>
                <a:cubicBezTo>
                  <a:pt x="2570037" y="3859820"/>
                  <a:pt x="2556595" y="3856391"/>
                  <a:pt x="2554538" y="3851110"/>
                </a:cubicBezTo>
                <a:cubicBezTo>
                  <a:pt x="2552275" y="3845419"/>
                  <a:pt x="2563453" y="3839040"/>
                  <a:pt x="2578472" y="3837874"/>
                </a:cubicBezTo>
                <a:close/>
                <a:moveTo>
                  <a:pt x="2233240" y="3834514"/>
                </a:moveTo>
                <a:cubicBezTo>
                  <a:pt x="2248534" y="3833348"/>
                  <a:pt x="2262318" y="3837874"/>
                  <a:pt x="2262661" y="3843841"/>
                </a:cubicBezTo>
                <a:cubicBezTo>
                  <a:pt x="2263073" y="3849533"/>
                  <a:pt x="2252374" y="3854128"/>
                  <a:pt x="2238041" y="3854814"/>
                </a:cubicBezTo>
                <a:cubicBezTo>
                  <a:pt x="2223777" y="3855568"/>
                  <a:pt x="2211569" y="3852139"/>
                  <a:pt x="2210198" y="3846653"/>
                </a:cubicBezTo>
                <a:cubicBezTo>
                  <a:pt x="2208895" y="3841166"/>
                  <a:pt x="2219044" y="3835611"/>
                  <a:pt x="2233240" y="3834514"/>
                </a:cubicBezTo>
                <a:close/>
                <a:moveTo>
                  <a:pt x="856917" y="3834103"/>
                </a:moveTo>
                <a:cubicBezTo>
                  <a:pt x="870222" y="3833142"/>
                  <a:pt x="880990" y="3839246"/>
                  <a:pt x="881741" y="3847476"/>
                </a:cubicBezTo>
                <a:cubicBezTo>
                  <a:pt x="882498" y="3855362"/>
                  <a:pt x="872144" y="3862220"/>
                  <a:pt x="859387" y="3862906"/>
                </a:cubicBezTo>
                <a:cubicBezTo>
                  <a:pt x="846698" y="3863592"/>
                  <a:pt x="834695" y="3858037"/>
                  <a:pt x="834147" y="3850562"/>
                </a:cubicBezTo>
                <a:cubicBezTo>
                  <a:pt x="833529" y="3842812"/>
                  <a:pt x="843887" y="3834994"/>
                  <a:pt x="856917" y="3834103"/>
                </a:cubicBezTo>
                <a:close/>
                <a:moveTo>
                  <a:pt x="5913051" y="3833300"/>
                </a:moveTo>
                <a:cubicBezTo>
                  <a:pt x="5926039" y="3833978"/>
                  <a:pt x="5936132" y="3845024"/>
                  <a:pt x="5937315" y="3862358"/>
                </a:cubicBezTo>
                <a:cubicBezTo>
                  <a:pt x="5938893" y="3885949"/>
                  <a:pt x="5924834" y="3912284"/>
                  <a:pt x="5905426" y="3922228"/>
                </a:cubicBezTo>
                <a:cubicBezTo>
                  <a:pt x="5886086" y="3932172"/>
                  <a:pt x="5869421" y="3920651"/>
                  <a:pt x="5867707" y="3896168"/>
                </a:cubicBezTo>
                <a:cubicBezTo>
                  <a:pt x="5865992" y="3871959"/>
                  <a:pt x="5880051" y="3845281"/>
                  <a:pt x="5899322" y="3836229"/>
                </a:cubicBezTo>
                <a:cubicBezTo>
                  <a:pt x="5904072" y="3834000"/>
                  <a:pt x="5908722" y="3833074"/>
                  <a:pt x="5913051" y="3833300"/>
                </a:cubicBezTo>
                <a:close/>
                <a:moveTo>
                  <a:pt x="1200227" y="3833211"/>
                </a:moveTo>
                <a:cubicBezTo>
                  <a:pt x="1212775" y="3831908"/>
                  <a:pt x="1225325" y="3836571"/>
                  <a:pt x="1227041" y="3842606"/>
                </a:cubicBezTo>
                <a:cubicBezTo>
                  <a:pt x="1228756" y="3848710"/>
                  <a:pt x="1219361" y="3854745"/>
                  <a:pt x="1206261" y="3856460"/>
                </a:cubicBezTo>
                <a:cubicBezTo>
                  <a:pt x="1192891" y="3858174"/>
                  <a:pt x="1180958" y="3855225"/>
                  <a:pt x="1178764" y="3849053"/>
                </a:cubicBezTo>
                <a:cubicBezTo>
                  <a:pt x="1176431" y="3842401"/>
                  <a:pt x="1186305" y="3834720"/>
                  <a:pt x="1200227" y="3833211"/>
                </a:cubicBezTo>
                <a:close/>
                <a:moveTo>
                  <a:pt x="1545733" y="3830880"/>
                </a:moveTo>
                <a:cubicBezTo>
                  <a:pt x="1559037" y="3829782"/>
                  <a:pt x="1570492" y="3833760"/>
                  <a:pt x="1571797" y="3839315"/>
                </a:cubicBezTo>
                <a:cubicBezTo>
                  <a:pt x="1573095" y="3844733"/>
                  <a:pt x="1563566" y="3849945"/>
                  <a:pt x="1550739" y="3851316"/>
                </a:cubicBezTo>
                <a:cubicBezTo>
                  <a:pt x="1536821" y="3852756"/>
                  <a:pt x="1523237" y="3849533"/>
                  <a:pt x="1521800" y="3843910"/>
                </a:cubicBezTo>
                <a:cubicBezTo>
                  <a:pt x="1520359" y="3838217"/>
                  <a:pt x="1531262" y="3831977"/>
                  <a:pt x="1545733" y="3830880"/>
                </a:cubicBezTo>
                <a:close/>
                <a:moveTo>
                  <a:pt x="1888978" y="3830605"/>
                </a:moveTo>
                <a:cubicBezTo>
                  <a:pt x="1902626" y="3829577"/>
                  <a:pt x="1915313" y="3833829"/>
                  <a:pt x="1916820" y="3839452"/>
                </a:cubicBezTo>
                <a:cubicBezTo>
                  <a:pt x="1918331" y="3845007"/>
                  <a:pt x="1907769" y="3850287"/>
                  <a:pt x="1894192" y="3851179"/>
                </a:cubicBezTo>
                <a:cubicBezTo>
                  <a:pt x="1880339" y="3852139"/>
                  <a:pt x="1867991" y="3848779"/>
                  <a:pt x="1866551" y="3843155"/>
                </a:cubicBezTo>
                <a:cubicBezTo>
                  <a:pt x="1865181" y="3837600"/>
                  <a:pt x="1875329" y="3831703"/>
                  <a:pt x="1888978" y="3830605"/>
                </a:cubicBezTo>
                <a:close/>
                <a:moveTo>
                  <a:pt x="509626" y="3828204"/>
                </a:moveTo>
                <a:cubicBezTo>
                  <a:pt x="523004" y="3826284"/>
                  <a:pt x="535347" y="3832319"/>
                  <a:pt x="536716" y="3841578"/>
                </a:cubicBezTo>
                <a:cubicBezTo>
                  <a:pt x="538022" y="3850150"/>
                  <a:pt x="529381" y="3858037"/>
                  <a:pt x="517103" y="3859888"/>
                </a:cubicBezTo>
                <a:cubicBezTo>
                  <a:pt x="503729" y="3861946"/>
                  <a:pt x="491523" y="3856253"/>
                  <a:pt x="490151" y="3846858"/>
                </a:cubicBezTo>
                <a:cubicBezTo>
                  <a:pt x="488849" y="3838217"/>
                  <a:pt x="497420" y="3829988"/>
                  <a:pt x="509626" y="3828204"/>
                </a:cubicBezTo>
                <a:close/>
                <a:moveTo>
                  <a:pt x="3652230" y="3827930"/>
                </a:moveTo>
                <a:cubicBezTo>
                  <a:pt x="3669786" y="3825392"/>
                  <a:pt x="3685697" y="3829370"/>
                  <a:pt x="3686862" y="3836640"/>
                </a:cubicBezTo>
                <a:cubicBezTo>
                  <a:pt x="3688029" y="3843909"/>
                  <a:pt x="3674244" y="3851727"/>
                  <a:pt x="3656345" y="3853853"/>
                </a:cubicBezTo>
                <a:cubicBezTo>
                  <a:pt x="3638033" y="3855979"/>
                  <a:pt x="3623289" y="3852276"/>
                  <a:pt x="3622123" y="3845212"/>
                </a:cubicBezTo>
                <a:cubicBezTo>
                  <a:pt x="3620957" y="3838354"/>
                  <a:pt x="3634742" y="3830467"/>
                  <a:pt x="3652230" y="3827930"/>
                </a:cubicBezTo>
                <a:close/>
                <a:moveTo>
                  <a:pt x="6212990" y="3826731"/>
                </a:moveTo>
                <a:cubicBezTo>
                  <a:pt x="6220019" y="3829062"/>
                  <a:pt x="6225077" y="3835097"/>
                  <a:pt x="6226448" y="3844253"/>
                </a:cubicBezTo>
                <a:cubicBezTo>
                  <a:pt x="6229397" y="3863798"/>
                  <a:pt x="6215338" y="3891573"/>
                  <a:pt x="6195587" y="3905632"/>
                </a:cubicBezTo>
                <a:cubicBezTo>
                  <a:pt x="6175630" y="3919759"/>
                  <a:pt x="6157868" y="3914273"/>
                  <a:pt x="6155605" y="3892876"/>
                </a:cubicBezTo>
                <a:cubicBezTo>
                  <a:pt x="6153410" y="3871891"/>
                  <a:pt x="6168292" y="3843361"/>
                  <a:pt x="6187700" y="3831428"/>
                </a:cubicBezTo>
                <a:cubicBezTo>
                  <a:pt x="6196959" y="3825770"/>
                  <a:pt x="6205960" y="3824399"/>
                  <a:pt x="6212990" y="3826731"/>
                </a:cubicBezTo>
                <a:close/>
                <a:moveTo>
                  <a:pt x="2714260" y="3824845"/>
                </a:moveTo>
                <a:cubicBezTo>
                  <a:pt x="2728457" y="3822993"/>
                  <a:pt x="2740389" y="3826011"/>
                  <a:pt x="2742173" y="3831771"/>
                </a:cubicBezTo>
                <a:cubicBezTo>
                  <a:pt x="2744024" y="3837875"/>
                  <a:pt x="2733051" y="3844459"/>
                  <a:pt x="2718101" y="3846447"/>
                </a:cubicBezTo>
                <a:cubicBezTo>
                  <a:pt x="2704454" y="3848230"/>
                  <a:pt x="2691355" y="3845281"/>
                  <a:pt x="2689709" y="3839864"/>
                </a:cubicBezTo>
                <a:cubicBezTo>
                  <a:pt x="2687857" y="3833966"/>
                  <a:pt x="2699379" y="3826833"/>
                  <a:pt x="2714260" y="3824845"/>
                </a:cubicBezTo>
                <a:close/>
                <a:moveTo>
                  <a:pt x="2367246" y="3824569"/>
                </a:moveTo>
                <a:cubicBezTo>
                  <a:pt x="2382334" y="3822992"/>
                  <a:pt x="2396667" y="3827587"/>
                  <a:pt x="2397901" y="3833896"/>
                </a:cubicBezTo>
                <a:cubicBezTo>
                  <a:pt x="2399136" y="3839726"/>
                  <a:pt x="2388574" y="3845143"/>
                  <a:pt x="2374515" y="3846172"/>
                </a:cubicBezTo>
                <a:cubicBezTo>
                  <a:pt x="2360114" y="3847201"/>
                  <a:pt x="2347632" y="3843840"/>
                  <a:pt x="2345643" y="3838011"/>
                </a:cubicBezTo>
                <a:cubicBezTo>
                  <a:pt x="2343654" y="3832182"/>
                  <a:pt x="2353324" y="3826010"/>
                  <a:pt x="2367246" y="3824569"/>
                </a:cubicBezTo>
                <a:close/>
                <a:moveTo>
                  <a:pt x="2022912" y="3819907"/>
                </a:moveTo>
                <a:cubicBezTo>
                  <a:pt x="2036427" y="3818466"/>
                  <a:pt x="2049798" y="3822787"/>
                  <a:pt x="2051854" y="3828822"/>
                </a:cubicBezTo>
                <a:cubicBezTo>
                  <a:pt x="2053981" y="3834857"/>
                  <a:pt x="2044310" y="3840549"/>
                  <a:pt x="2030528" y="3841852"/>
                </a:cubicBezTo>
                <a:cubicBezTo>
                  <a:pt x="2016880" y="3843155"/>
                  <a:pt x="2003783" y="3839658"/>
                  <a:pt x="2001792" y="3833691"/>
                </a:cubicBezTo>
                <a:cubicBezTo>
                  <a:pt x="1999871" y="3827656"/>
                  <a:pt x="2009128" y="3821416"/>
                  <a:pt x="2022912" y="3819907"/>
                </a:cubicBezTo>
                <a:close/>
                <a:moveTo>
                  <a:pt x="1335127" y="3818398"/>
                </a:moveTo>
                <a:cubicBezTo>
                  <a:pt x="1347609" y="3817095"/>
                  <a:pt x="1360226" y="3821895"/>
                  <a:pt x="1362008" y="3828067"/>
                </a:cubicBezTo>
                <a:cubicBezTo>
                  <a:pt x="1363930" y="3834857"/>
                  <a:pt x="1352955" y="3841235"/>
                  <a:pt x="1338689" y="3842401"/>
                </a:cubicBezTo>
                <a:cubicBezTo>
                  <a:pt x="1325113" y="3843498"/>
                  <a:pt x="1314345" y="3839795"/>
                  <a:pt x="1313454" y="3833142"/>
                </a:cubicBezTo>
                <a:cubicBezTo>
                  <a:pt x="1312493" y="3826696"/>
                  <a:pt x="1322229" y="3819769"/>
                  <a:pt x="1335127" y="3818398"/>
                </a:cubicBezTo>
                <a:close/>
                <a:moveTo>
                  <a:pt x="990373" y="3818398"/>
                </a:moveTo>
                <a:cubicBezTo>
                  <a:pt x="1003542" y="3816752"/>
                  <a:pt x="1015065" y="3822307"/>
                  <a:pt x="1016502" y="3830262"/>
                </a:cubicBezTo>
                <a:cubicBezTo>
                  <a:pt x="1017942" y="3838080"/>
                  <a:pt x="1008477" y="3845350"/>
                  <a:pt x="995654" y="3846858"/>
                </a:cubicBezTo>
                <a:cubicBezTo>
                  <a:pt x="983172" y="3848367"/>
                  <a:pt x="970418" y="3843429"/>
                  <a:pt x="969042" y="3836023"/>
                </a:cubicBezTo>
                <a:cubicBezTo>
                  <a:pt x="967605" y="3828479"/>
                  <a:pt x="977480" y="3819975"/>
                  <a:pt x="990373" y="3818398"/>
                </a:cubicBezTo>
                <a:close/>
                <a:moveTo>
                  <a:pt x="1680902" y="3818054"/>
                </a:moveTo>
                <a:cubicBezTo>
                  <a:pt x="1694278" y="3817163"/>
                  <a:pt x="1705663" y="3821415"/>
                  <a:pt x="1706900" y="3827313"/>
                </a:cubicBezTo>
                <a:cubicBezTo>
                  <a:pt x="1708132" y="3833142"/>
                  <a:pt x="1698531" y="3838560"/>
                  <a:pt x="1685637" y="3839863"/>
                </a:cubicBezTo>
                <a:cubicBezTo>
                  <a:pt x="1671717" y="3841234"/>
                  <a:pt x="1658138" y="3837600"/>
                  <a:pt x="1656835" y="3831633"/>
                </a:cubicBezTo>
                <a:cubicBezTo>
                  <a:pt x="1655460" y="3825530"/>
                  <a:pt x="1666434" y="3819083"/>
                  <a:pt x="1680902" y="3818054"/>
                </a:cubicBezTo>
                <a:close/>
                <a:moveTo>
                  <a:pt x="3601943" y="3815243"/>
                </a:moveTo>
                <a:cubicBezTo>
                  <a:pt x="3607961" y="3816323"/>
                  <a:pt x="3611870" y="3818672"/>
                  <a:pt x="3612316" y="3822032"/>
                </a:cubicBezTo>
                <a:cubicBezTo>
                  <a:pt x="3613139" y="3828205"/>
                  <a:pt x="3600521" y="3835543"/>
                  <a:pt x="3583993" y="3838423"/>
                </a:cubicBezTo>
                <a:cubicBezTo>
                  <a:pt x="3566779" y="3841441"/>
                  <a:pt x="3550114" y="3838903"/>
                  <a:pt x="3548880" y="3833074"/>
                </a:cubicBezTo>
                <a:cubicBezTo>
                  <a:pt x="3547508" y="3827176"/>
                  <a:pt x="3561224" y="3819426"/>
                  <a:pt x="3578918" y="3816066"/>
                </a:cubicBezTo>
                <a:cubicBezTo>
                  <a:pt x="3587799" y="3814351"/>
                  <a:pt x="3595926" y="3814163"/>
                  <a:pt x="3601943" y="3815243"/>
                </a:cubicBezTo>
                <a:close/>
                <a:moveTo>
                  <a:pt x="3088347" y="3814823"/>
                </a:moveTo>
                <a:cubicBezTo>
                  <a:pt x="3093988" y="3814831"/>
                  <a:pt x="3097828" y="3815963"/>
                  <a:pt x="3098309" y="3818192"/>
                </a:cubicBezTo>
                <a:cubicBezTo>
                  <a:pt x="3099269" y="3822375"/>
                  <a:pt x="3088090" y="3829028"/>
                  <a:pt x="3073551" y="3833211"/>
                </a:cubicBezTo>
                <a:cubicBezTo>
                  <a:pt x="3057984" y="3837669"/>
                  <a:pt x="3043925" y="3837806"/>
                  <a:pt x="3042965" y="3833348"/>
                </a:cubicBezTo>
                <a:cubicBezTo>
                  <a:pt x="3042073" y="3829233"/>
                  <a:pt x="3052840" y="3822512"/>
                  <a:pt x="3067585" y="3818192"/>
                </a:cubicBezTo>
                <a:cubicBezTo>
                  <a:pt x="3075266" y="3815929"/>
                  <a:pt x="3082707" y="3814814"/>
                  <a:pt x="3088347" y="3814823"/>
                </a:cubicBezTo>
                <a:close/>
                <a:moveTo>
                  <a:pt x="3015061" y="3814154"/>
                </a:moveTo>
                <a:cubicBezTo>
                  <a:pt x="3020367" y="3814334"/>
                  <a:pt x="3024002" y="3815586"/>
                  <a:pt x="3024791" y="3817849"/>
                </a:cubicBezTo>
                <a:cubicBezTo>
                  <a:pt x="3026368" y="3822307"/>
                  <a:pt x="3015738" y="3829097"/>
                  <a:pt x="3000993" y="3833143"/>
                </a:cubicBezTo>
                <a:cubicBezTo>
                  <a:pt x="2985426" y="3837395"/>
                  <a:pt x="2970475" y="3837120"/>
                  <a:pt x="2969790" y="3832388"/>
                </a:cubicBezTo>
                <a:cubicBezTo>
                  <a:pt x="2969104" y="3827862"/>
                  <a:pt x="2980419" y="3820867"/>
                  <a:pt x="2995301" y="3816889"/>
                </a:cubicBezTo>
                <a:cubicBezTo>
                  <a:pt x="3002776" y="3814866"/>
                  <a:pt x="3009754" y="3813974"/>
                  <a:pt x="3015061" y="3814154"/>
                </a:cubicBezTo>
                <a:close/>
                <a:moveTo>
                  <a:pt x="2503994" y="3813460"/>
                </a:moveTo>
                <a:cubicBezTo>
                  <a:pt x="2519288" y="3812157"/>
                  <a:pt x="2532867" y="3817369"/>
                  <a:pt x="2533004" y="3824090"/>
                </a:cubicBezTo>
                <a:cubicBezTo>
                  <a:pt x="2533210" y="3830605"/>
                  <a:pt x="2522442" y="3835817"/>
                  <a:pt x="2508041" y="3836640"/>
                </a:cubicBezTo>
                <a:cubicBezTo>
                  <a:pt x="2493776" y="3837463"/>
                  <a:pt x="2481706" y="3833485"/>
                  <a:pt x="2480609" y="3827176"/>
                </a:cubicBezTo>
                <a:cubicBezTo>
                  <a:pt x="2479511" y="3820867"/>
                  <a:pt x="2489730" y="3814694"/>
                  <a:pt x="2503994" y="3813460"/>
                </a:cubicBezTo>
                <a:close/>
                <a:moveTo>
                  <a:pt x="3161685" y="3812989"/>
                </a:moveTo>
                <a:cubicBezTo>
                  <a:pt x="3167506" y="3812723"/>
                  <a:pt x="3171518" y="3813563"/>
                  <a:pt x="3172238" y="3815586"/>
                </a:cubicBezTo>
                <a:cubicBezTo>
                  <a:pt x="3173609" y="3819290"/>
                  <a:pt x="3162705" y="3825942"/>
                  <a:pt x="3147960" y="3830331"/>
                </a:cubicBezTo>
                <a:cubicBezTo>
                  <a:pt x="3131570" y="3835269"/>
                  <a:pt x="3117237" y="3836229"/>
                  <a:pt x="3115111" y="3832594"/>
                </a:cubicBezTo>
                <a:cubicBezTo>
                  <a:pt x="3112916" y="3828822"/>
                  <a:pt x="3124163" y="3821895"/>
                  <a:pt x="3140279" y="3817026"/>
                </a:cubicBezTo>
                <a:cubicBezTo>
                  <a:pt x="3148234" y="3814626"/>
                  <a:pt x="3155864" y="3813254"/>
                  <a:pt x="3161685" y="3812989"/>
                </a:cubicBezTo>
                <a:close/>
                <a:moveTo>
                  <a:pt x="643842" y="3812568"/>
                </a:moveTo>
                <a:cubicBezTo>
                  <a:pt x="657148" y="3810374"/>
                  <a:pt x="669696" y="3816203"/>
                  <a:pt x="671542" y="3825187"/>
                </a:cubicBezTo>
                <a:cubicBezTo>
                  <a:pt x="673258" y="3833417"/>
                  <a:pt x="664826" y="3841304"/>
                  <a:pt x="652685" y="3843361"/>
                </a:cubicBezTo>
                <a:cubicBezTo>
                  <a:pt x="639175" y="3845555"/>
                  <a:pt x="626969" y="3840481"/>
                  <a:pt x="625118" y="3831359"/>
                </a:cubicBezTo>
                <a:cubicBezTo>
                  <a:pt x="623403" y="3822993"/>
                  <a:pt x="631629" y="3814626"/>
                  <a:pt x="643842" y="3812568"/>
                </a:cubicBezTo>
                <a:close/>
                <a:moveTo>
                  <a:pt x="5473303" y="3810717"/>
                </a:moveTo>
                <a:cubicBezTo>
                  <a:pt x="5491477" y="3806396"/>
                  <a:pt x="5507593" y="3822787"/>
                  <a:pt x="5510542" y="3848916"/>
                </a:cubicBezTo>
                <a:cubicBezTo>
                  <a:pt x="5513560" y="3876005"/>
                  <a:pt x="5500049" y="3903300"/>
                  <a:pt x="5481121" y="3908100"/>
                </a:cubicBezTo>
                <a:cubicBezTo>
                  <a:pt x="5463359" y="3912627"/>
                  <a:pt x="5446694" y="3895070"/>
                  <a:pt x="5443814" y="3869216"/>
                </a:cubicBezTo>
                <a:cubicBezTo>
                  <a:pt x="5440728" y="3841784"/>
                  <a:pt x="5454238" y="3815312"/>
                  <a:pt x="5473303" y="3810717"/>
                </a:cubicBezTo>
                <a:close/>
                <a:moveTo>
                  <a:pt x="3785275" y="3810237"/>
                </a:moveTo>
                <a:cubicBezTo>
                  <a:pt x="3802557" y="3808523"/>
                  <a:pt x="3819290" y="3814626"/>
                  <a:pt x="3821073" y="3823336"/>
                </a:cubicBezTo>
                <a:cubicBezTo>
                  <a:pt x="3822994" y="3832183"/>
                  <a:pt x="3809826" y="3840138"/>
                  <a:pt x="3791995" y="3841098"/>
                </a:cubicBezTo>
                <a:cubicBezTo>
                  <a:pt x="3773685" y="3842058"/>
                  <a:pt x="3758323" y="3836640"/>
                  <a:pt x="3756471" y="3828342"/>
                </a:cubicBezTo>
                <a:cubicBezTo>
                  <a:pt x="3754688" y="3820181"/>
                  <a:pt x="3767650" y="3812020"/>
                  <a:pt x="3785275" y="3810237"/>
                </a:cubicBezTo>
                <a:close/>
                <a:moveTo>
                  <a:pt x="3234817" y="3809739"/>
                </a:moveTo>
                <a:cubicBezTo>
                  <a:pt x="3240321" y="3809517"/>
                  <a:pt x="3244041" y="3810374"/>
                  <a:pt x="3244796" y="3812363"/>
                </a:cubicBezTo>
                <a:cubicBezTo>
                  <a:pt x="3246236" y="3816272"/>
                  <a:pt x="3235057" y="3822992"/>
                  <a:pt x="3219558" y="3827519"/>
                </a:cubicBezTo>
                <a:cubicBezTo>
                  <a:pt x="3203442" y="3832251"/>
                  <a:pt x="3187806" y="3832937"/>
                  <a:pt x="3187120" y="3828959"/>
                </a:cubicBezTo>
                <a:cubicBezTo>
                  <a:pt x="3186503" y="3825118"/>
                  <a:pt x="3198504" y="3818192"/>
                  <a:pt x="3214140" y="3813597"/>
                </a:cubicBezTo>
                <a:cubicBezTo>
                  <a:pt x="3222027" y="3811265"/>
                  <a:pt x="3229314" y="3809962"/>
                  <a:pt x="3234817" y="3809739"/>
                </a:cubicBezTo>
                <a:close/>
                <a:moveTo>
                  <a:pt x="2941072" y="3809620"/>
                </a:moveTo>
                <a:cubicBezTo>
                  <a:pt x="2946610" y="3810134"/>
                  <a:pt x="2950519" y="3811745"/>
                  <a:pt x="2951205" y="3814283"/>
                </a:cubicBezTo>
                <a:cubicBezTo>
                  <a:pt x="2952577" y="3819427"/>
                  <a:pt x="2941192" y="3826490"/>
                  <a:pt x="2926036" y="3830056"/>
                </a:cubicBezTo>
                <a:cubicBezTo>
                  <a:pt x="2911703" y="3833417"/>
                  <a:pt x="2899702" y="3832526"/>
                  <a:pt x="2897781" y="3827794"/>
                </a:cubicBezTo>
                <a:cubicBezTo>
                  <a:pt x="2895793" y="3822787"/>
                  <a:pt x="2906422" y="3815312"/>
                  <a:pt x="2921167" y="3811540"/>
                </a:cubicBezTo>
                <a:cubicBezTo>
                  <a:pt x="2928368" y="3809688"/>
                  <a:pt x="2935535" y="3809105"/>
                  <a:pt x="2941072" y="3809620"/>
                </a:cubicBezTo>
                <a:close/>
                <a:moveTo>
                  <a:pt x="298334" y="3808933"/>
                </a:moveTo>
                <a:cubicBezTo>
                  <a:pt x="310610" y="3806602"/>
                  <a:pt x="323981" y="3811471"/>
                  <a:pt x="325769" y="3819357"/>
                </a:cubicBezTo>
                <a:cubicBezTo>
                  <a:pt x="327409" y="3826764"/>
                  <a:pt x="319183" y="3834376"/>
                  <a:pt x="307179" y="3836228"/>
                </a:cubicBezTo>
                <a:cubicBezTo>
                  <a:pt x="295318" y="3838080"/>
                  <a:pt x="283591" y="3833073"/>
                  <a:pt x="281392" y="3825736"/>
                </a:cubicBezTo>
                <a:cubicBezTo>
                  <a:pt x="279130" y="3818192"/>
                  <a:pt x="286331" y="3811196"/>
                  <a:pt x="298334" y="3808933"/>
                </a:cubicBezTo>
                <a:close/>
                <a:moveTo>
                  <a:pt x="2160135" y="3808454"/>
                </a:moveTo>
                <a:cubicBezTo>
                  <a:pt x="2173851" y="3807631"/>
                  <a:pt x="2186195" y="3812706"/>
                  <a:pt x="2187292" y="3819221"/>
                </a:cubicBezTo>
                <a:cubicBezTo>
                  <a:pt x="2188390" y="3825736"/>
                  <a:pt x="2177417" y="3831634"/>
                  <a:pt x="2163770" y="3832388"/>
                </a:cubicBezTo>
                <a:cubicBezTo>
                  <a:pt x="2149642" y="3833142"/>
                  <a:pt x="2137846" y="3829028"/>
                  <a:pt x="2136817" y="3822444"/>
                </a:cubicBezTo>
                <a:cubicBezTo>
                  <a:pt x="2135789" y="3815997"/>
                  <a:pt x="2146487" y="3809345"/>
                  <a:pt x="2160135" y="3808454"/>
                </a:cubicBezTo>
                <a:close/>
                <a:moveTo>
                  <a:pt x="3527645" y="3807313"/>
                </a:moveTo>
                <a:cubicBezTo>
                  <a:pt x="3533723" y="3807716"/>
                  <a:pt x="3537975" y="3809242"/>
                  <a:pt x="3539004" y="3811814"/>
                </a:cubicBezTo>
                <a:cubicBezTo>
                  <a:pt x="3541130" y="3817300"/>
                  <a:pt x="3527825" y="3825049"/>
                  <a:pt x="3509926" y="3828753"/>
                </a:cubicBezTo>
                <a:cubicBezTo>
                  <a:pt x="3493055" y="3832250"/>
                  <a:pt x="3478379" y="3831153"/>
                  <a:pt x="3476459" y="3826353"/>
                </a:cubicBezTo>
                <a:cubicBezTo>
                  <a:pt x="3474401" y="3821278"/>
                  <a:pt x="3487363" y="3813734"/>
                  <a:pt x="3505331" y="3809550"/>
                </a:cubicBezTo>
                <a:cubicBezTo>
                  <a:pt x="3513663" y="3807630"/>
                  <a:pt x="3521567" y="3806910"/>
                  <a:pt x="3527645" y="3807313"/>
                </a:cubicBezTo>
                <a:close/>
                <a:moveTo>
                  <a:pt x="3307880" y="3806439"/>
                </a:moveTo>
                <a:cubicBezTo>
                  <a:pt x="3313924" y="3806225"/>
                  <a:pt x="3318073" y="3807151"/>
                  <a:pt x="3318587" y="3809277"/>
                </a:cubicBezTo>
                <a:cubicBezTo>
                  <a:pt x="3319616" y="3813254"/>
                  <a:pt x="3307889" y="3819975"/>
                  <a:pt x="3292184" y="3824433"/>
                </a:cubicBezTo>
                <a:cubicBezTo>
                  <a:pt x="3276068" y="3828959"/>
                  <a:pt x="3262214" y="3829782"/>
                  <a:pt x="3259951" y="3826284"/>
                </a:cubicBezTo>
                <a:cubicBezTo>
                  <a:pt x="3257551" y="3822581"/>
                  <a:pt x="3269347" y="3815380"/>
                  <a:pt x="3285806" y="3810442"/>
                </a:cubicBezTo>
                <a:cubicBezTo>
                  <a:pt x="3293898" y="3808007"/>
                  <a:pt x="3301837" y="3806653"/>
                  <a:pt x="3307880" y="3806439"/>
                </a:cubicBezTo>
                <a:close/>
                <a:moveTo>
                  <a:pt x="1815733" y="3805368"/>
                </a:moveTo>
                <a:cubicBezTo>
                  <a:pt x="1829038" y="3804407"/>
                  <a:pt x="1840561" y="3808934"/>
                  <a:pt x="1842004" y="3815243"/>
                </a:cubicBezTo>
                <a:cubicBezTo>
                  <a:pt x="1843441" y="3821416"/>
                  <a:pt x="1833975" y="3827245"/>
                  <a:pt x="1821154" y="3828616"/>
                </a:cubicBezTo>
                <a:cubicBezTo>
                  <a:pt x="1807231" y="3830125"/>
                  <a:pt x="1793580" y="3826216"/>
                  <a:pt x="1792006" y="3819769"/>
                </a:cubicBezTo>
                <a:cubicBezTo>
                  <a:pt x="1790427" y="3813323"/>
                  <a:pt x="1801397" y="3806465"/>
                  <a:pt x="1815733" y="3805368"/>
                </a:cubicBezTo>
                <a:close/>
                <a:moveTo>
                  <a:pt x="3382050" y="3804056"/>
                </a:moveTo>
                <a:cubicBezTo>
                  <a:pt x="3387562" y="3804064"/>
                  <a:pt x="3391248" y="3805127"/>
                  <a:pt x="3391900" y="3807219"/>
                </a:cubicBezTo>
                <a:cubicBezTo>
                  <a:pt x="3393271" y="3811746"/>
                  <a:pt x="3380378" y="3818946"/>
                  <a:pt x="3363507" y="3823267"/>
                </a:cubicBezTo>
                <a:cubicBezTo>
                  <a:pt x="3346774" y="3827519"/>
                  <a:pt x="3331824" y="3827519"/>
                  <a:pt x="3331344" y="3823267"/>
                </a:cubicBezTo>
                <a:cubicBezTo>
                  <a:pt x="3330864" y="3818878"/>
                  <a:pt x="3344099" y="3811814"/>
                  <a:pt x="3361244" y="3807219"/>
                </a:cubicBezTo>
                <a:cubicBezTo>
                  <a:pt x="3369199" y="3805093"/>
                  <a:pt x="3376538" y="3804047"/>
                  <a:pt x="3382050" y="3804056"/>
                </a:cubicBezTo>
                <a:close/>
                <a:moveTo>
                  <a:pt x="3453296" y="3804022"/>
                </a:moveTo>
                <a:cubicBezTo>
                  <a:pt x="3459485" y="3804099"/>
                  <a:pt x="3463874" y="3805334"/>
                  <a:pt x="3464869" y="3807700"/>
                </a:cubicBezTo>
                <a:cubicBezTo>
                  <a:pt x="3466858" y="3812432"/>
                  <a:pt x="3454925" y="3819769"/>
                  <a:pt x="3438329" y="3823953"/>
                </a:cubicBezTo>
                <a:cubicBezTo>
                  <a:pt x="3422007" y="3828068"/>
                  <a:pt x="3406439" y="3827793"/>
                  <a:pt x="3404519" y="3823404"/>
                </a:cubicBezTo>
                <a:cubicBezTo>
                  <a:pt x="3402599" y="3818946"/>
                  <a:pt x="3414394" y="3811814"/>
                  <a:pt x="3430922" y="3807288"/>
                </a:cubicBezTo>
                <a:cubicBezTo>
                  <a:pt x="3439117" y="3805025"/>
                  <a:pt x="3447107" y="3803945"/>
                  <a:pt x="3453296" y="3804022"/>
                </a:cubicBezTo>
                <a:close/>
                <a:moveTo>
                  <a:pt x="1471667" y="3803790"/>
                </a:moveTo>
                <a:cubicBezTo>
                  <a:pt x="1484629" y="3803035"/>
                  <a:pt x="1496289" y="3808385"/>
                  <a:pt x="1497110" y="3814900"/>
                </a:cubicBezTo>
                <a:cubicBezTo>
                  <a:pt x="1497865" y="3821552"/>
                  <a:pt x="1487783" y="3827519"/>
                  <a:pt x="1474683" y="3828685"/>
                </a:cubicBezTo>
                <a:cubicBezTo>
                  <a:pt x="1461243" y="3829919"/>
                  <a:pt x="1449926" y="3826216"/>
                  <a:pt x="1448489" y="3819495"/>
                </a:cubicBezTo>
                <a:cubicBezTo>
                  <a:pt x="1446907" y="3812225"/>
                  <a:pt x="1457745" y="3804613"/>
                  <a:pt x="1471667" y="3803790"/>
                </a:cubicBezTo>
                <a:close/>
                <a:moveTo>
                  <a:pt x="1124314" y="3802624"/>
                </a:moveTo>
                <a:cubicBezTo>
                  <a:pt x="1137411" y="3800704"/>
                  <a:pt x="1149273" y="3805916"/>
                  <a:pt x="1151264" y="3813871"/>
                </a:cubicBezTo>
                <a:cubicBezTo>
                  <a:pt x="1153183" y="3821758"/>
                  <a:pt x="1144473" y="3828959"/>
                  <a:pt x="1131579" y="3830811"/>
                </a:cubicBezTo>
                <a:cubicBezTo>
                  <a:pt x="1119101" y="3832594"/>
                  <a:pt x="1106202" y="3828067"/>
                  <a:pt x="1104214" y="3820592"/>
                </a:cubicBezTo>
                <a:cubicBezTo>
                  <a:pt x="1102161" y="3813117"/>
                  <a:pt x="1111487" y="3804545"/>
                  <a:pt x="1124314" y="3802624"/>
                </a:cubicBezTo>
                <a:close/>
                <a:moveTo>
                  <a:pt x="4590404" y="3801938"/>
                </a:moveTo>
                <a:cubicBezTo>
                  <a:pt x="4607686" y="3802007"/>
                  <a:pt x="4624625" y="3819632"/>
                  <a:pt x="4626751" y="3839931"/>
                </a:cubicBezTo>
                <a:cubicBezTo>
                  <a:pt x="4628877" y="3860574"/>
                  <a:pt x="4615916" y="3876896"/>
                  <a:pt x="4598153" y="3875868"/>
                </a:cubicBezTo>
                <a:cubicBezTo>
                  <a:pt x="4579843" y="3874839"/>
                  <a:pt x="4564275" y="3858379"/>
                  <a:pt x="4562149" y="3838080"/>
                </a:cubicBezTo>
                <a:cubicBezTo>
                  <a:pt x="4560091" y="3818123"/>
                  <a:pt x="4572779" y="3801870"/>
                  <a:pt x="4590404" y="3801938"/>
                </a:cubicBezTo>
                <a:close/>
                <a:moveTo>
                  <a:pt x="2639714" y="3801527"/>
                </a:moveTo>
                <a:cubicBezTo>
                  <a:pt x="2653910" y="3800361"/>
                  <a:pt x="2666597" y="3805025"/>
                  <a:pt x="2668106" y="3811540"/>
                </a:cubicBezTo>
                <a:cubicBezTo>
                  <a:pt x="2669615" y="3818055"/>
                  <a:pt x="2659328" y="3824227"/>
                  <a:pt x="2645337" y="3825599"/>
                </a:cubicBezTo>
                <a:cubicBezTo>
                  <a:pt x="2630867" y="3826970"/>
                  <a:pt x="2618385" y="3823473"/>
                  <a:pt x="2616054" y="3816958"/>
                </a:cubicBezTo>
                <a:cubicBezTo>
                  <a:pt x="2613585" y="3810031"/>
                  <a:pt x="2624352" y="3802830"/>
                  <a:pt x="2639714" y="3801527"/>
                </a:cubicBezTo>
                <a:close/>
                <a:moveTo>
                  <a:pt x="4455027" y="3800704"/>
                </a:moveTo>
                <a:cubicBezTo>
                  <a:pt x="4472035" y="3800155"/>
                  <a:pt x="4489523" y="3815792"/>
                  <a:pt x="4492334" y="3834308"/>
                </a:cubicBezTo>
                <a:cubicBezTo>
                  <a:pt x="4495146" y="3853031"/>
                  <a:pt x="4482802" y="3868118"/>
                  <a:pt x="4465040" y="3867501"/>
                </a:cubicBezTo>
                <a:cubicBezTo>
                  <a:pt x="4446866" y="3866884"/>
                  <a:pt x="4430681" y="3852139"/>
                  <a:pt x="4428075" y="3834034"/>
                </a:cubicBezTo>
                <a:cubicBezTo>
                  <a:pt x="4425469" y="3815929"/>
                  <a:pt x="4437402" y="3801321"/>
                  <a:pt x="4455027" y="3800704"/>
                </a:cubicBezTo>
                <a:close/>
                <a:moveTo>
                  <a:pt x="3919966" y="3800636"/>
                </a:moveTo>
                <a:cubicBezTo>
                  <a:pt x="3937317" y="3799950"/>
                  <a:pt x="3953913" y="3808454"/>
                  <a:pt x="3955491" y="3818878"/>
                </a:cubicBezTo>
                <a:cubicBezTo>
                  <a:pt x="3957205" y="3829439"/>
                  <a:pt x="3943832" y="3838012"/>
                  <a:pt x="3926001" y="3837875"/>
                </a:cubicBezTo>
                <a:cubicBezTo>
                  <a:pt x="3907690" y="3837738"/>
                  <a:pt x="3892466" y="3829988"/>
                  <a:pt x="3890819" y="3819975"/>
                </a:cubicBezTo>
                <a:cubicBezTo>
                  <a:pt x="3889174" y="3810100"/>
                  <a:pt x="3902409" y="3801321"/>
                  <a:pt x="3919966" y="3800636"/>
                </a:cubicBezTo>
                <a:close/>
                <a:moveTo>
                  <a:pt x="4723243" y="3800635"/>
                </a:moveTo>
                <a:cubicBezTo>
                  <a:pt x="4740251" y="3799332"/>
                  <a:pt x="4757808" y="3817506"/>
                  <a:pt x="4760688" y="3839657"/>
                </a:cubicBezTo>
                <a:cubicBezTo>
                  <a:pt x="4763637" y="3862014"/>
                  <a:pt x="4751361" y="3881011"/>
                  <a:pt x="4733667" y="3881285"/>
                </a:cubicBezTo>
                <a:cubicBezTo>
                  <a:pt x="4715493" y="3881559"/>
                  <a:pt x="4699240" y="3864483"/>
                  <a:pt x="4696497" y="3842400"/>
                </a:cubicBezTo>
                <a:cubicBezTo>
                  <a:pt x="4693754" y="3820386"/>
                  <a:pt x="4705618" y="3802007"/>
                  <a:pt x="4723243" y="3800635"/>
                </a:cubicBezTo>
                <a:close/>
                <a:moveTo>
                  <a:pt x="2867511" y="3799898"/>
                </a:moveTo>
                <a:cubicBezTo>
                  <a:pt x="2872714" y="3800910"/>
                  <a:pt x="2876143" y="3803138"/>
                  <a:pt x="2876658" y="3806327"/>
                </a:cubicBezTo>
                <a:cubicBezTo>
                  <a:pt x="2877550" y="3812088"/>
                  <a:pt x="2867194" y="3818946"/>
                  <a:pt x="2853409" y="3821963"/>
                </a:cubicBezTo>
                <a:cubicBezTo>
                  <a:pt x="2839008" y="3825118"/>
                  <a:pt x="2824743" y="3822650"/>
                  <a:pt x="2823989" y="3816751"/>
                </a:cubicBezTo>
                <a:cubicBezTo>
                  <a:pt x="2823303" y="3811059"/>
                  <a:pt x="2833864" y="3803859"/>
                  <a:pt x="2847717" y="3800772"/>
                </a:cubicBezTo>
                <a:cubicBezTo>
                  <a:pt x="2855329" y="3799092"/>
                  <a:pt x="2862307" y="3798886"/>
                  <a:pt x="2867511" y="3799898"/>
                </a:cubicBezTo>
                <a:close/>
                <a:moveTo>
                  <a:pt x="4322599" y="3798510"/>
                </a:moveTo>
                <a:cubicBezTo>
                  <a:pt x="4339950" y="3799127"/>
                  <a:pt x="4356615" y="3813803"/>
                  <a:pt x="4358398" y="3830125"/>
                </a:cubicBezTo>
                <a:cubicBezTo>
                  <a:pt x="4360113" y="3846790"/>
                  <a:pt x="4346876" y="3859203"/>
                  <a:pt x="4329046" y="3857626"/>
                </a:cubicBezTo>
                <a:cubicBezTo>
                  <a:pt x="4310735" y="3855980"/>
                  <a:pt x="4295441" y="3842469"/>
                  <a:pt x="4293659" y="3826285"/>
                </a:cubicBezTo>
                <a:cubicBezTo>
                  <a:pt x="4291875" y="3810443"/>
                  <a:pt x="4304974" y="3797892"/>
                  <a:pt x="4322599" y="3798510"/>
                </a:cubicBezTo>
                <a:close/>
                <a:moveTo>
                  <a:pt x="6136171" y="3798355"/>
                </a:moveTo>
                <a:cubicBezTo>
                  <a:pt x="6143123" y="3801287"/>
                  <a:pt x="6147992" y="3808282"/>
                  <a:pt x="6149295" y="3818672"/>
                </a:cubicBezTo>
                <a:cubicBezTo>
                  <a:pt x="6151901" y="3839452"/>
                  <a:pt x="6139283" y="3865649"/>
                  <a:pt x="6120355" y="3878748"/>
                </a:cubicBezTo>
                <a:cubicBezTo>
                  <a:pt x="6100946" y="3892259"/>
                  <a:pt x="6081401" y="3884509"/>
                  <a:pt x="6079481" y="3862289"/>
                </a:cubicBezTo>
                <a:cubicBezTo>
                  <a:pt x="6077629" y="3841029"/>
                  <a:pt x="6091688" y="3813872"/>
                  <a:pt x="6110548" y="3802419"/>
                </a:cubicBezTo>
                <a:cubicBezTo>
                  <a:pt x="6120184" y="3796555"/>
                  <a:pt x="6129219" y="3795423"/>
                  <a:pt x="6136171" y="3798355"/>
                </a:cubicBezTo>
                <a:close/>
                <a:moveTo>
                  <a:pt x="2294071" y="3796864"/>
                </a:moveTo>
                <a:cubicBezTo>
                  <a:pt x="2307718" y="3795561"/>
                  <a:pt x="2320611" y="3800704"/>
                  <a:pt x="2322257" y="3807631"/>
                </a:cubicBezTo>
                <a:cubicBezTo>
                  <a:pt x="2323972" y="3814489"/>
                  <a:pt x="2313685" y="3821004"/>
                  <a:pt x="2300037" y="3822170"/>
                </a:cubicBezTo>
                <a:cubicBezTo>
                  <a:pt x="2286321" y="3823335"/>
                  <a:pt x="2273634" y="3819015"/>
                  <a:pt x="2272056" y="3812157"/>
                </a:cubicBezTo>
                <a:cubicBezTo>
                  <a:pt x="2270479" y="3805230"/>
                  <a:pt x="2280286" y="3798167"/>
                  <a:pt x="2294071" y="3796864"/>
                </a:cubicBezTo>
                <a:close/>
                <a:moveTo>
                  <a:pt x="4053628" y="3796726"/>
                </a:moveTo>
                <a:cubicBezTo>
                  <a:pt x="4070910" y="3796452"/>
                  <a:pt x="4087712" y="3807013"/>
                  <a:pt x="4089701" y="3819358"/>
                </a:cubicBezTo>
                <a:cubicBezTo>
                  <a:pt x="4091758" y="3831908"/>
                  <a:pt x="4078659" y="3841646"/>
                  <a:pt x="4060829" y="3840960"/>
                </a:cubicBezTo>
                <a:cubicBezTo>
                  <a:pt x="4042518" y="3840206"/>
                  <a:pt x="4027087" y="3830536"/>
                  <a:pt x="4025098" y="3818603"/>
                </a:cubicBezTo>
                <a:cubicBezTo>
                  <a:pt x="4023178" y="3806876"/>
                  <a:pt x="4036003" y="3797001"/>
                  <a:pt x="4053628" y="3796726"/>
                </a:cubicBezTo>
                <a:close/>
                <a:moveTo>
                  <a:pt x="4188937" y="3796658"/>
                </a:moveTo>
                <a:cubicBezTo>
                  <a:pt x="4206425" y="3797344"/>
                  <a:pt x="4222678" y="3810237"/>
                  <a:pt x="4224118" y="3824570"/>
                </a:cubicBezTo>
                <a:cubicBezTo>
                  <a:pt x="4225627" y="3839040"/>
                  <a:pt x="4212048" y="3849739"/>
                  <a:pt x="4194149" y="3848161"/>
                </a:cubicBezTo>
                <a:cubicBezTo>
                  <a:pt x="4175838" y="3846515"/>
                  <a:pt x="4160819" y="3834720"/>
                  <a:pt x="4159379" y="3820592"/>
                </a:cubicBezTo>
                <a:cubicBezTo>
                  <a:pt x="4157938" y="3806876"/>
                  <a:pt x="4171380" y="3795972"/>
                  <a:pt x="4188937" y="3796658"/>
                </a:cubicBezTo>
                <a:close/>
                <a:moveTo>
                  <a:pt x="780930" y="3795972"/>
                </a:moveTo>
                <a:cubicBezTo>
                  <a:pt x="793069" y="3794669"/>
                  <a:pt x="804455" y="3800430"/>
                  <a:pt x="806377" y="3809002"/>
                </a:cubicBezTo>
                <a:cubicBezTo>
                  <a:pt x="808569" y="3818260"/>
                  <a:pt x="798897" y="3826627"/>
                  <a:pt x="785388" y="3828067"/>
                </a:cubicBezTo>
                <a:cubicBezTo>
                  <a:pt x="773041" y="3829370"/>
                  <a:pt x="762002" y="3824227"/>
                  <a:pt x="760081" y="3815928"/>
                </a:cubicBezTo>
                <a:cubicBezTo>
                  <a:pt x="757956" y="3806670"/>
                  <a:pt x="767627" y="3797480"/>
                  <a:pt x="780930" y="3795972"/>
                </a:cubicBezTo>
                <a:close/>
                <a:moveTo>
                  <a:pt x="4858620" y="3795560"/>
                </a:moveTo>
                <a:cubicBezTo>
                  <a:pt x="4875902" y="3794669"/>
                  <a:pt x="4892979" y="3814351"/>
                  <a:pt x="4895173" y="3838011"/>
                </a:cubicBezTo>
                <a:cubicBezTo>
                  <a:pt x="4897436" y="3862014"/>
                  <a:pt x="4884543" y="3882177"/>
                  <a:pt x="4866781" y="3882314"/>
                </a:cubicBezTo>
                <a:cubicBezTo>
                  <a:pt x="4848470" y="3882451"/>
                  <a:pt x="4832834" y="3864072"/>
                  <a:pt x="4830571" y="3840069"/>
                </a:cubicBezTo>
                <a:cubicBezTo>
                  <a:pt x="4828376" y="3816477"/>
                  <a:pt x="4840995" y="3796520"/>
                  <a:pt x="4858620" y="3795560"/>
                </a:cubicBezTo>
                <a:close/>
                <a:moveTo>
                  <a:pt x="435218" y="3792817"/>
                </a:moveTo>
                <a:cubicBezTo>
                  <a:pt x="447081" y="3791171"/>
                  <a:pt x="458607" y="3795903"/>
                  <a:pt x="460525" y="3803378"/>
                </a:cubicBezTo>
                <a:cubicBezTo>
                  <a:pt x="462514" y="3810991"/>
                  <a:pt x="454626" y="3818878"/>
                  <a:pt x="442695" y="3821072"/>
                </a:cubicBezTo>
                <a:cubicBezTo>
                  <a:pt x="431105" y="3823198"/>
                  <a:pt x="418896" y="3818329"/>
                  <a:pt x="416429" y="3810991"/>
                </a:cubicBezTo>
                <a:cubicBezTo>
                  <a:pt x="413684" y="3802761"/>
                  <a:pt x="422258" y="3794600"/>
                  <a:pt x="435218" y="3792817"/>
                </a:cubicBezTo>
                <a:close/>
                <a:moveTo>
                  <a:pt x="1949740" y="3792680"/>
                </a:moveTo>
                <a:cubicBezTo>
                  <a:pt x="1964209" y="3791309"/>
                  <a:pt x="1976417" y="3796589"/>
                  <a:pt x="1977036" y="3803996"/>
                </a:cubicBezTo>
                <a:cubicBezTo>
                  <a:pt x="1977652" y="3810717"/>
                  <a:pt x="1967638" y="3816477"/>
                  <a:pt x="1954539" y="3817506"/>
                </a:cubicBezTo>
                <a:cubicBezTo>
                  <a:pt x="1940480" y="3818603"/>
                  <a:pt x="1927449" y="3813871"/>
                  <a:pt x="1927038" y="3806945"/>
                </a:cubicBezTo>
                <a:cubicBezTo>
                  <a:pt x="1926627" y="3800293"/>
                  <a:pt x="1936434" y="3793983"/>
                  <a:pt x="1949740" y="3792680"/>
                </a:cubicBezTo>
                <a:close/>
                <a:moveTo>
                  <a:pt x="3734362" y="3790400"/>
                </a:moveTo>
                <a:cubicBezTo>
                  <a:pt x="3740766" y="3791875"/>
                  <a:pt x="3745189" y="3794738"/>
                  <a:pt x="3746184" y="3798647"/>
                </a:cubicBezTo>
                <a:cubicBezTo>
                  <a:pt x="3748172" y="3806465"/>
                  <a:pt x="3735279" y="3814558"/>
                  <a:pt x="3717723" y="3816821"/>
                </a:cubicBezTo>
                <a:cubicBezTo>
                  <a:pt x="3700372" y="3819015"/>
                  <a:pt x="3683844" y="3815243"/>
                  <a:pt x="3682816" y="3808317"/>
                </a:cubicBezTo>
                <a:cubicBezTo>
                  <a:pt x="3681787" y="3801596"/>
                  <a:pt x="3694131" y="3793572"/>
                  <a:pt x="3710659" y="3790486"/>
                </a:cubicBezTo>
                <a:cubicBezTo>
                  <a:pt x="3719574" y="3788840"/>
                  <a:pt x="3727958" y="3788926"/>
                  <a:pt x="3734362" y="3790400"/>
                </a:cubicBezTo>
                <a:close/>
                <a:moveTo>
                  <a:pt x="1606152" y="3789319"/>
                </a:moveTo>
                <a:cubicBezTo>
                  <a:pt x="1618907" y="3788428"/>
                  <a:pt x="1630909" y="3793983"/>
                  <a:pt x="1632009" y="3800772"/>
                </a:cubicBezTo>
                <a:cubicBezTo>
                  <a:pt x="1633173" y="3807699"/>
                  <a:pt x="1623298" y="3814077"/>
                  <a:pt x="1610268" y="3815380"/>
                </a:cubicBezTo>
                <a:cubicBezTo>
                  <a:pt x="1596894" y="3816751"/>
                  <a:pt x="1585303" y="3812843"/>
                  <a:pt x="1583588" y="3805847"/>
                </a:cubicBezTo>
                <a:cubicBezTo>
                  <a:pt x="1581739" y="3798372"/>
                  <a:pt x="1592301" y="3790348"/>
                  <a:pt x="1606152" y="3789319"/>
                </a:cubicBezTo>
                <a:close/>
                <a:moveTo>
                  <a:pt x="1261538" y="3786714"/>
                </a:moveTo>
                <a:cubicBezTo>
                  <a:pt x="1274843" y="3785616"/>
                  <a:pt x="1285542" y="3791652"/>
                  <a:pt x="1286364" y="3799881"/>
                </a:cubicBezTo>
                <a:cubicBezTo>
                  <a:pt x="1287121" y="3807768"/>
                  <a:pt x="1276762" y="3814900"/>
                  <a:pt x="1264008" y="3815792"/>
                </a:cubicBezTo>
                <a:cubicBezTo>
                  <a:pt x="1251321" y="3816683"/>
                  <a:pt x="1239321" y="3811197"/>
                  <a:pt x="1238770" y="3803584"/>
                </a:cubicBezTo>
                <a:cubicBezTo>
                  <a:pt x="1238221" y="3795766"/>
                  <a:pt x="1248505" y="3787811"/>
                  <a:pt x="1261538" y="3786714"/>
                </a:cubicBezTo>
                <a:close/>
                <a:moveTo>
                  <a:pt x="4992626" y="3785685"/>
                </a:moveTo>
                <a:cubicBezTo>
                  <a:pt x="5009908" y="3783971"/>
                  <a:pt x="5027053" y="3804065"/>
                  <a:pt x="5029385" y="3829028"/>
                </a:cubicBezTo>
                <a:cubicBezTo>
                  <a:pt x="5031785" y="3854402"/>
                  <a:pt x="5019029" y="3876485"/>
                  <a:pt x="5001267" y="3877583"/>
                </a:cubicBezTo>
                <a:cubicBezTo>
                  <a:pt x="4982956" y="3878680"/>
                  <a:pt x="4967182" y="3859889"/>
                  <a:pt x="4964851" y="3834377"/>
                </a:cubicBezTo>
                <a:cubicBezTo>
                  <a:pt x="4962519" y="3809277"/>
                  <a:pt x="4975069" y="3787468"/>
                  <a:pt x="4992626" y="3785685"/>
                </a:cubicBezTo>
                <a:close/>
                <a:moveTo>
                  <a:pt x="2429585" y="3784520"/>
                </a:moveTo>
                <a:cubicBezTo>
                  <a:pt x="2443232" y="3783354"/>
                  <a:pt x="2455920" y="3788840"/>
                  <a:pt x="2457428" y="3796110"/>
                </a:cubicBezTo>
                <a:cubicBezTo>
                  <a:pt x="2458937" y="3803311"/>
                  <a:pt x="2448376" y="3810169"/>
                  <a:pt x="2434797" y="3811266"/>
                </a:cubicBezTo>
                <a:cubicBezTo>
                  <a:pt x="2420875" y="3812432"/>
                  <a:pt x="2408599" y="3807768"/>
                  <a:pt x="2407159" y="3800430"/>
                </a:cubicBezTo>
                <a:cubicBezTo>
                  <a:pt x="2405788" y="3793161"/>
                  <a:pt x="2415937" y="3785685"/>
                  <a:pt x="2429585" y="3784520"/>
                </a:cubicBezTo>
                <a:close/>
                <a:moveTo>
                  <a:pt x="2774542" y="3783490"/>
                </a:moveTo>
                <a:cubicBezTo>
                  <a:pt x="2788670" y="3781090"/>
                  <a:pt x="2801289" y="3784519"/>
                  <a:pt x="2802797" y="3790897"/>
                </a:cubicBezTo>
                <a:cubicBezTo>
                  <a:pt x="2804237" y="3797206"/>
                  <a:pt x="2793950" y="3804545"/>
                  <a:pt x="2780029" y="3807219"/>
                </a:cubicBezTo>
                <a:cubicBezTo>
                  <a:pt x="2765627" y="3809962"/>
                  <a:pt x="2753214" y="3807425"/>
                  <a:pt x="2750951" y="3800978"/>
                </a:cubicBezTo>
                <a:cubicBezTo>
                  <a:pt x="2748482" y="3794120"/>
                  <a:pt x="2759249" y="3786028"/>
                  <a:pt x="2774542" y="3783490"/>
                </a:cubicBezTo>
                <a:close/>
                <a:moveTo>
                  <a:pt x="226944" y="3780062"/>
                </a:moveTo>
                <a:cubicBezTo>
                  <a:pt x="239699" y="3779033"/>
                  <a:pt x="249573" y="3782668"/>
                  <a:pt x="250601" y="3789252"/>
                </a:cubicBezTo>
                <a:cubicBezTo>
                  <a:pt x="251560" y="3795629"/>
                  <a:pt x="242850" y="3801870"/>
                  <a:pt x="230576" y="3803104"/>
                </a:cubicBezTo>
                <a:cubicBezTo>
                  <a:pt x="218851" y="3804202"/>
                  <a:pt x="212539" y="3800910"/>
                  <a:pt x="210893" y="3793366"/>
                </a:cubicBezTo>
                <a:cubicBezTo>
                  <a:pt x="210827" y="3792886"/>
                  <a:pt x="210689" y="3792475"/>
                  <a:pt x="210617" y="3791994"/>
                </a:cubicBezTo>
                <a:cubicBezTo>
                  <a:pt x="209387" y="3784519"/>
                  <a:pt x="214461" y="3781022"/>
                  <a:pt x="226944" y="3780062"/>
                </a:cubicBezTo>
                <a:close/>
                <a:moveTo>
                  <a:pt x="913289" y="3779719"/>
                </a:moveTo>
                <a:cubicBezTo>
                  <a:pt x="926661" y="3777044"/>
                  <a:pt x="939214" y="3782736"/>
                  <a:pt x="941270" y="3792543"/>
                </a:cubicBezTo>
                <a:cubicBezTo>
                  <a:pt x="943122" y="3801459"/>
                  <a:pt x="934824" y="3810100"/>
                  <a:pt x="922752" y="3812157"/>
                </a:cubicBezTo>
                <a:cubicBezTo>
                  <a:pt x="909175" y="3814489"/>
                  <a:pt x="896963" y="3809139"/>
                  <a:pt x="894912" y="3799607"/>
                </a:cubicBezTo>
                <a:cubicBezTo>
                  <a:pt x="893057" y="3790897"/>
                  <a:pt x="901218" y="3782188"/>
                  <a:pt x="913289" y="3779719"/>
                </a:cubicBezTo>
                <a:close/>
                <a:moveTo>
                  <a:pt x="5835208" y="3779707"/>
                </a:moveTo>
                <a:cubicBezTo>
                  <a:pt x="5848076" y="3781009"/>
                  <a:pt x="5858157" y="3793161"/>
                  <a:pt x="5859751" y="3811677"/>
                </a:cubicBezTo>
                <a:cubicBezTo>
                  <a:pt x="5861809" y="3835955"/>
                  <a:pt x="5847201" y="3864415"/>
                  <a:pt x="5828822" y="3872096"/>
                </a:cubicBezTo>
                <a:cubicBezTo>
                  <a:pt x="5810785" y="3879572"/>
                  <a:pt x="5794806" y="3867021"/>
                  <a:pt x="5792269" y="3843430"/>
                </a:cubicBezTo>
                <a:cubicBezTo>
                  <a:pt x="5789526" y="3818330"/>
                  <a:pt x="5802830" y="3790692"/>
                  <a:pt x="5821621" y="3782188"/>
                </a:cubicBezTo>
                <a:cubicBezTo>
                  <a:pt x="5826319" y="3780044"/>
                  <a:pt x="5830918" y="3779273"/>
                  <a:pt x="5835208" y="3779707"/>
                </a:cubicBezTo>
                <a:close/>
                <a:moveTo>
                  <a:pt x="2087234" y="3779376"/>
                </a:moveTo>
                <a:cubicBezTo>
                  <a:pt x="2100470" y="3778690"/>
                  <a:pt x="2111374" y="3784313"/>
                  <a:pt x="2112129" y="3791514"/>
                </a:cubicBezTo>
                <a:cubicBezTo>
                  <a:pt x="2112814" y="3798647"/>
                  <a:pt x="2102939" y="3804819"/>
                  <a:pt x="2089840" y="3805916"/>
                </a:cubicBezTo>
                <a:cubicBezTo>
                  <a:pt x="2075791" y="3807082"/>
                  <a:pt x="2062692" y="3802076"/>
                  <a:pt x="2062071" y="3794738"/>
                </a:cubicBezTo>
                <a:cubicBezTo>
                  <a:pt x="2061455" y="3787194"/>
                  <a:pt x="2072703" y="3780061"/>
                  <a:pt x="2087234" y="3779376"/>
                </a:cubicBezTo>
                <a:close/>
                <a:moveTo>
                  <a:pt x="3661540" y="3777069"/>
                </a:moveTo>
                <a:cubicBezTo>
                  <a:pt x="3667626" y="3777883"/>
                  <a:pt x="3671878" y="3779924"/>
                  <a:pt x="3672872" y="3783010"/>
                </a:cubicBezTo>
                <a:cubicBezTo>
                  <a:pt x="3674998" y="3789594"/>
                  <a:pt x="3661625" y="3797960"/>
                  <a:pt x="3643726" y="3801389"/>
                </a:cubicBezTo>
                <a:cubicBezTo>
                  <a:pt x="3626855" y="3804613"/>
                  <a:pt x="3612179" y="3802624"/>
                  <a:pt x="3610259" y="3796795"/>
                </a:cubicBezTo>
                <a:cubicBezTo>
                  <a:pt x="3608201" y="3790691"/>
                  <a:pt x="3621231" y="3782393"/>
                  <a:pt x="3639200" y="3778484"/>
                </a:cubicBezTo>
                <a:cubicBezTo>
                  <a:pt x="3647532" y="3776666"/>
                  <a:pt x="3655453" y="3776255"/>
                  <a:pt x="3661540" y="3777069"/>
                </a:cubicBezTo>
                <a:close/>
                <a:moveTo>
                  <a:pt x="571347" y="3775124"/>
                </a:moveTo>
                <a:cubicBezTo>
                  <a:pt x="583283" y="3773889"/>
                  <a:pt x="594323" y="3779308"/>
                  <a:pt x="595625" y="3787331"/>
                </a:cubicBezTo>
                <a:cubicBezTo>
                  <a:pt x="596929" y="3795424"/>
                  <a:pt x="588360" y="3803516"/>
                  <a:pt x="576355" y="3805299"/>
                </a:cubicBezTo>
                <a:cubicBezTo>
                  <a:pt x="563394" y="3807220"/>
                  <a:pt x="551598" y="3800979"/>
                  <a:pt x="550777" y="3792063"/>
                </a:cubicBezTo>
                <a:cubicBezTo>
                  <a:pt x="550091" y="3784108"/>
                  <a:pt x="559554" y="3776359"/>
                  <a:pt x="571347" y="3775124"/>
                </a:cubicBezTo>
                <a:close/>
                <a:moveTo>
                  <a:pt x="1741667" y="3774850"/>
                </a:moveTo>
                <a:cubicBezTo>
                  <a:pt x="1754488" y="3774095"/>
                  <a:pt x="1766220" y="3780062"/>
                  <a:pt x="1767111" y="3787194"/>
                </a:cubicBezTo>
                <a:cubicBezTo>
                  <a:pt x="1767932" y="3794463"/>
                  <a:pt x="1757919" y="3800978"/>
                  <a:pt x="1744822" y="3802213"/>
                </a:cubicBezTo>
                <a:cubicBezTo>
                  <a:pt x="1731377" y="3803448"/>
                  <a:pt x="1720062" y="3799195"/>
                  <a:pt x="1718556" y="3791789"/>
                </a:cubicBezTo>
                <a:cubicBezTo>
                  <a:pt x="1716910" y="3783833"/>
                  <a:pt x="1727676" y="3775672"/>
                  <a:pt x="1741667" y="3774850"/>
                </a:cubicBezTo>
                <a:close/>
                <a:moveTo>
                  <a:pt x="3147670" y="3773751"/>
                </a:moveTo>
                <a:cubicBezTo>
                  <a:pt x="3153156" y="3773648"/>
                  <a:pt x="3157048" y="3774746"/>
                  <a:pt x="3158180" y="3777043"/>
                </a:cubicBezTo>
                <a:cubicBezTo>
                  <a:pt x="3160580" y="3781844"/>
                  <a:pt x="3148990" y="3790074"/>
                  <a:pt x="3133148" y="3794943"/>
                </a:cubicBezTo>
                <a:cubicBezTo>
                  <a:pt x="3118609" y="3799401"/>
                  <a:pt x="3105030" y="3799469"/>
                  <a:pt x="3103521" y="3794943"/>
                </a:cubicBezTo>
                <a:cubicBezTo>
                  <a:pt x="3102013" y="3790348"/>
                  <a:pt x="3112848" y="3782530"/>
                  <a:pt x="3127593" y="3777661"/>
                </a:cubicBezTo>
                <a:cubicBezTo>
                  <a:pt x="3135102" y="3775157"/>
                  <a:pt x="3142183" y="3773854"/>
                  <a:pt x="3147670" y="3773751"/>
                </a:cubicBezTo>
                <a:close/>
                <a:moveTo>
                  <a:pt x="3221444" y="3773023"/>
                </a:moveTo>
                <a:cubicBezTo>
                  <a:pt x="3226828" y="3772912"/>
                  <a:pt x="3230634" y="3773923"/>
                  <a:pt x="3231560" y="3776084"/>
                </a:cubicBezTo>
                <a:cubicBezTo>
                  <a:pt x="3233480" y="3780679"/>
                  <a:pt x="3221753" y="3788771"/>
                  <a:pt x="3206185" y="3793640"/>
                </a:cubicBezTo>
                <a:cubicBezTo>
                  <a:pt x="3191578" y="3798167"/>
                  <a:pt x="3178410" y="3798509"/>
                  <a:pt x="3176627" y="3794395"/>
                </a:cubicBezTo>
                <a:cubicBezTo>
                  <a:pt x="3174707" y="3789868"/>
                  <a:pt x="3186229" y="3781707"/>
                  <a:pt x="3201865" y="3776701"/>
                </a:cubicBezTo>
                <a:cubicBezTo>
                  <a:pt x="3209100" y="3774369"/>
                  <a:pt x="3216061" y="3773135"/>
                  <a:pt x="3221444" y="3773023"/>
                </a:cubicBezTo>
                <a:close/>
                <a:moveTo>
                  <a:pt x="2563933" y="3771695"/>
                </a:moveTo>
                <a:cubicBezTo>
                  <a:pt x="2577512" y="3770186"/>
                  <a:pt x="2590611" y="3775672"/>
                  <a:pt x="2592463" y="3783216"/>
                </a:cubicBezTo>
                <a:cubicBezTo>
                  <a:pt x="2594314" y="3790828"/>
                  <a:pt x="2584301" y="3798029"/>
                  <a:pt x="2570654" y="3799470"/>
                </a:cubicBezTo>
                <a:cubicBezTo>
                  <a:pt x="2557007" y="3800909"/>
                  <a:pt x="2544114" y="3796177"/>
                  <a:pt x="2542331" y="3788634"/>
                </a:cubicBezTo>
                <a:cubicBezTo>
                  <a:pt x="2540547" y="3780953"/>
                  <a:pt x="2550011" y="3773272"/>
                  <a:pt x="2563933" y="3771695"/>
                </a:cubicBezTo>
                <a:close/>
                <a:moveTo>
                  <a:pt x="3075171" y="3771669"/>
                </a:moveTo>
                <a:cubicBezTo>
                  <a:pt x="3080615" y="3772020"/>
                  <a:pt x="3084386" y="3773580"/>
                  <a:pt x="3084935" y="3776221"/>
                </a:cubicBezTo>
                <a:cubicBezTo>
                  <a:pt x="3085964" y="3781708"/>
                  <a:pt x="3074306" y="3789594"/>
                  <a:pt x="3059218" y="3793846"/>
                </a:cubicBezTo>
                <a:cubicBezTo>
                  <a:pt x="3043925" y="3798167"/>
                  <a:pt x="3031786" y="3797207"/>
                  <a:pt x="3031374" y="3791378"/>
                </a:cubicBezTo>
                <a:cubicBezTo>
                  <a:pt x="3030963" y="3786165"/>
                  <a:pt x="3041730" y="3778485"/>
                  <a:pt x="3055377" y="3774369"/>
                </a:cubicBezTo>
                <a:cubicBezTo>
                  <a:pt x="3062612" y="3772175"/>
                  <a:pt x="3069728" y="3771317"/>
                  <a:pt x="3075171" y="3771669"/>
                </a:cubicBezTo>
                <a:close/>
                <a:moveTo>
                  <a:pt x="3845830" y="3770804"/>
                </a:moveTo>
                <a:cubicBezTo>
                  <a:pt x="3863730" y="3768678"/>
                  <a:pt x="3878955" y="3774713"/>
                  <a:pt x="3880395" y="3784451"/>
                </a:cubicBezTo>
                <a:cubicBezTo>
                  <a:pt x="3881835" y="3794052"/>
                  <a:pt x="3868256" y="3802625"/>
                  <a:pt x="3850631" y="3803379"/>
                </a:cubicBezTo>
                <a:cubicBezTo>
                  <a:pt x="3834172" y="3804134"/>
                  <a:pt x="3818947" y="3798304"/>
                  <a:pt x="3817027" y="3790418"/>
                </a:cubicBezTo>
                <a:cubicBezTo>
                  <a:pt x="3814969" y="3781914"/>
                  <a:pt x="3828206" y="3772861"/>
                  <a:pt x="3845830" y="3770804"/>
                </a:cubicBezTo>
                <a:close/>
                <a:moveTo>
                  <a:pt x="3295108" y="3770632"/>
                </a:moveTo>
                <a:cubicBezTo>
                  <a:pt x="3300551" y="3770409"/>
                  <a:pt x="3304392" y="3771283"/>
                  <a:pt x="3305421" y="3773272"/>
                </a:cubicBezTo>
                <a:cubicBezTo>
                  <a:pt x="3307615" y="3777456"/>
                  <a:pt x="3295614" y="3785479"/>
                  <a:pt x="3279772" y="3790555"/>
                </a:cubicBezTo>
                <a:cubicBezTo>
                  <a:pt x="3263518" y="3795766"/>
                  <a:pt x="3249597" y="3796384"/>
                  <a:pt x="3248362" y="3791995"/>
                </a:cubicBezTo>
                <a:cubicBezTo>
                  <a:pt x="3247128" y="3787537"/>
                  <a:pt x="3258992" y="3779788"/>
                  <a:pt x="3275177" y="3774575"/>
                </a:cubicBezTo>
                <a:cubicBezTo>
                  <a:pt x="3282618" y="3772175"/>
                  <a:pt x="3289664" y="3770855"/>
                  <a:pt x="3295108" y="3770632"/>
                </a:cubicBezTo>
                <a:close/>
                <a:moveTo>
                  <a:pt x="5622051" y="3770145"/>
                </a:moveTo>
                <a:cubicBezTo>
                  <a:pt x="5635135" y="3772971"/>
                  <a:pt x="5645113" y="3786936"/>
                  <a:pt x="5646604" y="3807150"/>
                </a:cubicBezTo>
                <a:cubicBezTo>
                  <a:pt x="5648456" y="3832182"/>
                  <a:pt x="5635563" y="3857968"/>
                  <a:pt x="5617800" y="3864757"/>
                </a:cubicBezTo>
                <a:cubicBezTo>
                  <a:pt x="5599010" y="3871890"/>
                  <a:pt x="5581110" y="3854813"/>
                  <a:pt x="5579190" y="3828136"/>
                </a:cubicBezTo>
                <a:cubicBezTo>
                  <a:pt x="5577407" y="3802487"/>
                  <a:pt x="5590094" y="3777592"/>
                  <a:pt x="5608131" y="3771214"/>
                </a:cubicBezTo>
                <a:cubicBezTo>
                  <a:pt x="5612983" y="3769499"/>
                  <a:pt x="5617690" y="3769204"/>
                  <a:pt x="5622051" y="3770145"/>
                </a:cubicBezTo>
                <a:close/>
                <a:moveTo>
                  <a:pt x="5127659" y="3770117"/>
                </a:moveTo>
                <a:cubicBezTo>
                  <a:pt x="5145079" y="3768334"/>
                  <a:pt x="5161949" y="3789183"/>
                  <a:pt x="5163869" y="3815037"/>
                </a:cubicBezTo>
                <a:cubicBezTo>
                  <a:pt x="5165858" y="3841441"/>
                  <a:pt x="5152691" y="3864621"/>
                  <a:pt x="5134860" y="3866129"/>
                </a:cubicBezTo>
                <a:cubicBezTo>
                  <a:pt x="5116549" y="3867638"/>
                  <a:pt x="5101119" y="3848230"/>
                  <a:pt x="5099062" y="3821347"/>
                </a:cubicBezTo>
                <a:cubicBezTo>
                  <a:pt x="5097073" y="3795012"/>
                  <a:pt x="5110034" y="3771901"/>
                  <a:pt x="5127659" y="3770117"/>
                </a:cubicBezTo>
                <a:close/>
                <a:moveTo>
                  <a:pt x="1393621" y="3770049"/>
                </a:moveTo>
                <a:cubicBezTo>
                  <a:pt x="1406860" y="3767649"/>
                  <a:pt x="1418930" y="3774713"/>
                  <a:pt x="1420985" y="3782942"/>
                </a:cubicBezTo>
                <a:cubicBezTo>
                  <a:pt x="1423112" y="3791172"/>
                  <a:pt x="1414610" y="3798647"/>
                  <a:pt x="1401646" y="3800499"/>
                </a:cubicBezTo>
                <a:cubicBezTo>
                  <a:pt x="1389233" y="3802350"/>
                  <a:pt x="1376272" y="3797618"/>
                  <a:pt x="1374012" y="3789869"/>
                </a:cubicBezTo>
                <a:cubicBezTo>
                  <a:pt x="1371816" y="3782188"/>
                  <a:pt x="1380867" y="3772381"/>
                  <a:pt x="1393621" y="3770049"/>
                </a:cubicBezTo>
                <a:close/>
                <a:moveTo>
                  <a:pt x="3586822" y="3769329"/>
                </a:moveTo>
                <a:cubicBezTo>
                  <a:pt x="3593028" y="3769706"/>
                  <a:pt x="3597469" y="3771352"/>
                  <a:pt x="3598532" y="3774164"/>
                </a:cubicBezTo>
                <a:cubicBezTo>
                  <a:pt x="3600589" y="3779856"/>
                  <a:pt x="3588793" y="3787880"/>
                  <a:pt x="3572197" y="3792063"/>
                </a:cubicBezTo>
                <a:cubicBezTo>
                  <a:pt x="3555875" y="3796178"/>
                  <a:pt x="3540239" y="3795149"/>
                  <a:pt x="3538250" y="3789868"/>
                </a:cubicBezTo>
                <a:cubicBezTo>
                  <a:pt x="3536261" y="3784519"/>
                  <a:pt x="3547919" y="3776633"/>
                  <a:pt x="3564516" y="3772106"/>
                </a:cubicBezTo>
                <a:cubicBezTo>
                  <a:pt x="3572643" y="3769843"/>
                  <a:pt x="3580615" y="3768951"/>
                  <a:pt x="3586822" y="3769329"/>
                </a:cubicBezTo>
                <a:close/>
                <a:moveTo>
                  <a:pt x="3368549" y="3767819"/>
                </a:moveTo>
                <a:cubicBezTo>
                  <a:pt x="3373949" y="3767751"/>
                  <a:pt x="3377532" y="3768883"/>
                  <a:pt x="3378184" y="3771215"/>
                </a:cubicBezTo>
                <a:cubicBezTo>
                  <a:pt x="3379418" y="3775809"/>
                  <a:pt x="3367828" y="3783353"/>
                  <a:pt x="3352398" y="3788085"/>
                </a:cubicBezTo>
                <a:cubicBezTo>
                  <a:pt x="3337310" y="3792749"/>
                  <a:pt x="3322565" y="3793366"/>
                  <a:pt x="3320645" y="3789457"/>
                </a:cubicBezTo>
                <a:cubicBezTo>
                  <a:pt x="3318588" y="3785205"/>
                  <a:pt x="3331412" y="3776838"/>
                  <a:pt x="3348009" y="3771626"/>
                </a:cubicBezTo>
                <a:cubicBezTo>
                  <a:pt x="3355930" y="3769157"/>
                  <a:pt x="3363148" y="3767888"/>
                  <a:pt x="3368549" y="3767819"/>
                </a:cubicBezTo>
                <a:close/>
                <a:moveTo>
                  <a:pt x="2220142" y="3766071"/>
                </a:moveTo>
                <a:cubicBezTo>
                  <a:pt x="2233584" y="3764837"/>
                  <a:pt x="2245174" y="3769980"/>
                  <a:pt x="2247025" y="3777524"/>
                </a:cubicBezTo>
                <a:cubicBezTo>
                  <a:pt x="2249014" y="3785547"/>
                  <a:pt x="2238590" y="3792886"/>
                  <a:pt x="2224462" y="3793983"/>
                </a:cubicBezTo>
                <a:cubicBezTo>
                  <a:pt x="2211501" y="3794943"/>
                  <a:pt x="2199294" y="3790348"/>
                  <a:pt x="2197373" y="3783216"/>
                </a:cubicBezTo>
                <a:cubicBezTo>
                  <a:pt x="2195247" y="3775603"/>
                  <a:pt x="2205877" y="3767374"/>
                  <a:pt x="2220142" y="3766071"/>
                </a:cubicBezTo>
                <a:close/>
                <a:moveTo>
                  <a:pt x="3514958" y="3766011"/>
                </a:moveTo>
                <a:cubicBezTo>
                  <a:pt x="3520899" y="3766174"/>
                  <a:pt x="3524842" y="3767648"/>
                  <a:pt x="3525425" y="3770392"/>
                </a:cubicBezTo>
                <a:cubicBezTo>
                  <a:pt x="3526523" y="3775467"/>
                  <a:pt x="3514933" y="3782874"/>
                  <a:pt x="3499296" y="3787262"/>
                </a:cubicBezTo>
                <a:cubicBezTo>
                  <a:pt x="3482563" y="3791926"/>
                  <a:pt x="3466995" y="3791858"/>
                  <a:pt x="3465006" y="3787194"/>
                </a:cubicBezTo>
                <a:cubicBezTo>
                  <a:pt x="3463018" y="3782530"/>
                  <a:pt x="3475636" y="3774438"/>
                  <a:pt x="3492507" y="3769500"/>
                </a:cubicBezTo>
                <a:cubicBezTo>
                  <a:pt x="3501079" y="3766997"/>
                  <a:pt x="3509018" y="3765848"/>
                  <a:pt x="3514958" y="3766011"/>
                </a:cubicBezTo>
                <a:close/>
                <a:moveTo>
                  <a:pt x="3442212" y="3765925"/>
                </a:moveTo>
                <a:cubicBezTo>
                  <a:pt x="3448067" y="3766002"/>
                  <a:pt x="3451942" y="3767340"/>
                  <a:pt x="3452182" y="3769912"/>
                </a:cubicBezTo>
                <a:cubicBezTo>
                  <a:pt x="3452525" y="3774849"/>
                  <a:pt x="3440318" y="3782256"/>
                  <a:pt x="3424544" y="3786714"/>
                </a:cubicBezTo>
                <a:cubicBezTo>
                  <a:pt x="3408428" y="3791309"/>
                  <a:pt x="3395055" y="3791514"/>
                  <a:pt x="3393340" y="3787194"/>
                </a:cubicBezTo>
                <a:cubicBezTo>
                  <a:pt x="3391489" y="3782668"/>
                  <a:pt x="3403970" y="3774438"/>
                  <a:pt x="3420361" y="3769500"/>
                </a:cubicBezTo>
                <a:cubicBezTo>
                  <a:pt x="3428522" y="3767031"/>
                  <a:pt x="3436357" y="3765848"/>
                  <a:pt x="3442212" y="3765925"/>
                </a:cubicBezTo>
                <a:close/>
                <a:moveTo>
                  <a:pt x="3001096" y="3765265"/>
                </a:moveTo>
                <a:cubicBezTo>
                  <a:pt x="3006343" y="3765951"/>
                  <a:pt x="3009840" y="3767991"/>
                  <a:pt x="3010458" y="3771215"/>
                </a:cubicBezTo>
                <a:cubicBezTo>
                  <a:pt x="3011555" y="3777044"/>
                  <a:pt x="3001474" y="3784656"/>
                  <a:pt x="2987758" y="3788634"/>
                </a:cubicBezTo>
                <a:cubicBezTo>
                  <a:pt x="2973425" y="3792749"/>
                  <a:pt x="2959023" y="3791240"/>
                  <a:pt x="2958063" y="3785205"/>
                </a:cubicBezTo>
                <a:cubicBezTo>
                  <a:pt x="2957171" y="3779445"/>
                  <a:pt x="2967527" y="3771421"/>
                  <a:pt x="2981243" y="3767443"/>
                </a:cubicBezTo>
                <a:cubicBezTo>
                  <a:pt x="2988855" y="3765248"/>
                  <a:pt x="2995850" y="3764579"/>
                  <a:pt x="3001096" y="3765265"/>
                </a:cubicBezTo>
                <a:close/>
                <a:moveTo>
                  <a:pt x="361359" y="3764151"/>
                </a:moveTo>
                <a:cubicBezTo>
                  <a:pt x="373911" y="3762505"/>
                  <a:pt x="384333" y="3766277"/>
                  <a:pt x="385499" y="3773066"/>
                </a:cubicBezTo>
                <a:cubicBezTo>
                  <a:pt x="386661" y="3779787"/>
                  <a:pt x="377750" y="3786577"/>
                  <a:pt x="365472" y="3788017"/>
                </a:cubicBezTo>
                <a:cubicBezTo>
                  <a:pt x="353472" y="3789388"/>
                  <a:pt x="342087" y="3784794"/>
                  <a:pt x="341058" y="3778416"/>
                </a:cubicBezTo>
                <a:cubicBezTo>
                  <a:pt x="339963" y="3771969"/>
                  <a:pt x="349217" y="3765660"/>
                  <a:pt x="361359" y="3764151"/>
                </a:cubicBezTo>
                <a:close/>
                <a:moveTo>
                  <a:pt x="6060494" y="3762607"/>
                </a:moveTo>
                <a:cubicBezTo>
                  <a:pt x="6067532" y="3766362"/>
                  <a:pt x="6072452" y="3774095"/>
                  <a:pt x="6073515" y="3784862"/>
                </a:cubicBezTo>
                <a:cubicBezTo>
                  <a:pt x="6075641" y="3806533"/>
                  <a:pt x="6061788" y="3833005"/>
                  <a:pt x="6042517" y="3844183"/>
                </a:cubicBezTo>
                <a:cubicBezTo>
                  <a:pt x="6023109" y="3855499"/>
                  <a:pt x="6006238" y="3846584"/>
                  <a:pt x="6004044" y="3823747"/>
                </a:cubicBezTo>
                <a:cubicBezTo>
                  <a:pt x="6001849" y="3801115"/>
                  <a:pt x="6015565" y="3774575"/>
                  <a:pt x="6034768" y="3764219"/>
                </a:cubicBezTo>
                <a:cubicBezTo>
                  <a:pt x="6044301" y="3759075"/>
                  <a:pt x="6053456" y="3758853"/>
                  <a:pt x="6060494" y="3762607"/>
                </a:cubicBezTo>
                <a:close/>
                <a:moveTo>
                  <a:pt x="1874915" y="3760173"/>
                </a:moveTo>
                <a:cubicBezTo>
                  <a:pt x="1887402" y="3758802"/>
                  <a:pt x="1900088" y="3764700"/>
                  <a:pt x="1901937" y="3772243"/>
                </a:cubicBezTo>
                <a:cubicBezTo>
                  <a:pt x="1903926" y="3780404"/>
                  <a:pt x="1893093" y="3788017"/>
                  <a:pt x="1878759" y="3788977"/>
                </a:cubicBezTo>
                <a:cubicBezTo>
                  <a:pt x="1865181" y="3789937"/>
                  <a:pt x="1854343" y="3785136"/>
                  <a:pt x="1853385" y="3777250"/>
                </a:cubicBezTo>
                <a:cubicBezTo>
                  <a:pt x="1852354" y="3769500"/>
                  <a:pt x="1862026" y="3761545"/>
                  <a:pt x="1874915" y="3760173"/>
                </a:cubicBezTo>
                <a:close/>
                <a:moveTo>
                  <a:pt x="1048944" y="3760105"/>
                </a:moveTo>
                <a:cubicBezTo>
                  <a:pt x="1062245" y="3757704"/>
                  <a:pt x="1074659" y="3764562"/>
                  <a:pt x="1076099" y="3775124"/>
                </a:cubicBezTo>
                <a:cubicBezTo>
                  <a:pt x="1077471" y="3784862"/>
                  <a:pt x="1068897" y="3794189"/>
                  <a:pt x="1056625" y="3796177"/>
                </a:cubicBezTo>
                <a:cubicBezTo>
                  <a:pt x="1043247" y="3798372"/>
                  <a:pt x="1030975" y="3791514"/>
                  <a:pt x="1029533" y="3781090"/>
                </a:cubicBezTo>
                <a:cubicBezTo>
                  <a:pt x="1028226" y="3771489"/>
                  <a:pt x="1036733" y="3762299"/>
                  <a:pt x="1048944" y="3760105"/>
                </a:cubicBezTo>
                <a:close/>
                <a:moveTo>
                  <a:pt x="2699996" y="3757568"/>
                </a:moveTo>
                <a:cubicBezTo>
                  <a:pt x="2713644" y="3755921"/>
                  <a:pt x="2726194" y="3761202"/>
                  <a:pt x="2727497" y="3768883"/>
                </a:cubicBezTo>
                <a:cubicBezTo>
                  <a:pt x="2728800" y="3776495"/>
                  <a:pt x="2718102" y="3784313"/>
                  <a:pt x="2704523" y="3786028"/>
                </a:cubicBezTo>
                <a:cubicBezTo>
                  <a:pt x="2690532" y="3787811"/>
                  <a:pt x="2678531" y="3783079"/>
                  <a:pt x="2677228" y="3775124"/>
                </a:cubicBezTo>
                <a:cubicBezTo>
                  <a:pt x="2675993" y="3767306"/>
                  <a:pt x="2686349" y="3759145"/>
                  <a:pt x="2699996" y="3757568"/>
                </a:cubicBezTo>
                <a:close/>
                <a:moveTo>
                  <a:pt x="3980865" y="3757224"/>
                </a:moveTo>
                <a:cubicBezTo>
                  <a:pt x="3998627" y="3756127"/>
                  <a:pt x="4013578" y="3764562"/>
                  <a:pt x="4014606" y="3776289"/>
                </a:cubicBezTo>
                <a:cubicBezTo>
                  <a:pt x="4015566" y="3787056"/>
                  <a:pt x="4003085" y="3796040"/>
                  <a:pt x="3986557" y="3796589"/>
                </a:cubicBezTo>
                <a:cubicBezTo>
                  <a:pt x="3969343" y="3797138"/>
                  <a:pt x="3952473" y="3788565"/>
                  <a:pt x="3951101" y="3778415"/>
                </a:cubicBezTo>
                <a:cubicBezTo>
                  <a:pt x="3949661" y="3767991"/>
                  <a:pt x="3963171" y="3758321"/>
                  <a:pt x="3980865" y="3757224"/>
                </a:cubicBezTo>
                <a:close/>
                <a:moveTo>
                  <a:pt x="706316" y="3756813"/>
                </a:moveTo>
                <a:cubicBezTo>
                  <a:pt x="718320" y="3755647"/>
                  <a:pt x="729225" y="3761613"/>
                  <a:pt x="730456" y="3770048"/>
                </a:cubicBezTo>
                <a:cubicBezTo>
                  <a:pt x="731827" y="3779238"/>
                  <a:pt x="721194" y="3788428"/>
                  <a:pt x="708304" y="3788977"/>
                </a:cubicBezTo>
                <a:cubicBezTo>
                  <a:pt x="695964" y="3789525"/>
                  <a:pt x="686224" y="3783285"/>
                  <a:pt x="685536" y="3774575"/>
                </a:cubicBezTo>
                <a:cubicBezTo>
                  <a:pt x="684987" y="3766140"/>
                  <a:pt x="694589" y="3757979"/>
                  <a:pt x="706316" y="3756813"/>
                </a:cubicBezTo>
                <a:close/>
                <a:moveTo>
                  <a:pt x="2927004" y="3753598"/>
                </a:moveTo>
                <a:cubicBezTo>
                  <a:pt x="2932533" y="3754601"/>
                  <a:pt x="2936322" y="3756984"/>
                  <a:pt x="2936871" y="3760448"/>
                </a:cubicBezTo>
                <a:cubicBezTo>
                  <a:pt x="2937968" y="3766894"/>
                  <a:pt x="2927544" y="3774781"/>
                  <a:pt x="2913554" y="3778347"/>
                </a:cubicBezTo>
                <a:cubicBezTo>
                  <a:pt x="2899358" y="3781913"/>
                  <a:pt x="2886945" y="3779924"/>
                  <a:pt x="2885093" y="3773546"/>
                </a:cubicBezTo>
                <a:cubicBezTo>
                  <a:pt x="2883241" y="3767168"/>
                  <a:pt x="2892911" y="3758802"/>
                  <a:pt x="2906696" y="3755030"/>
                </a:cubicBezTo>
                <a:cubicBezTo>
                  <a:pt x="2914205" y="3752972"/>
                  <a:pt x="2921475" y="3752595"/>
                  <a:pt x="2927004" y="3753598"/>
                </a:cubicBezTo>
                <a:close/>
                <a:moveTo>
                  <a:pt x="2354695" y="3752287"/>
                </a:moveTo>
                <a:cubicBezTo>
                  <a:pt x="2369166" y="3750778"/>
                  <a:pt x="2381442" y="3756950"/>
                  <a:pt x="2382196" y="3765591"/>
                </a:cubicBezTo>
                <a:cubicBezTo>
                  <a:pt x="2382950" y="3773478"/>
                  <a:pt x="2373006" y="3780336"/>
                  <a:pt x="2359976" y="3781433"/>
                </a:cubicBezTo>
                <a:cubicBezTo>
                  <a:pt x="2345917" y="3782667"/>
                  <a:pt x="2332818" y="3776975"/>
                  <a:pt x="2332201" y="3768883"/>
                </a:cubicBezTo>
                <a:cubicBezTo>
                  <a:pt x="2331652" y="3761133"/>
                  <a:pt x="2341322" y="3753727"/>
                  <a:pt x="2354695" y="3752287"/>
                </a:cubicBezTo>
                <a:close/>
                <a:moveTo>
                  <a:pt x="1529547" y="3752287"/>
                </a:moveTo>
                <a:cubicBezTo>
                  <a:pt x="1542644" y="3750435"/>
                  <a:pt x="1554509" y="3759694"/>
                  <a:pt x="1556158" y="3768197"/>
                </a:cubicBezTo>
                <a:cubicBezTo>
                  <a:pt x="1557734" y="3776701"/>
                  <a:pt x="1548406" y="3784314"/>
                  <a:pt x="1535583" y="3785823"/>
                </a:cubicBezTo>
                <a:cubicBezTo>
                  <a:pt x="1523103" y="3787262"/>
                  <a:pt x="1510277" y="3781845"/>
                  <a:pt x="1508701" y="3773958"/>
                </a:cubicBezTo>
                <a:cubicBezTo>
                  <a:pt x="1507122" y="3765934"/>
                  <a:pt x="1516659" y="3754139"/>
                  <a:pt x="1529547" y="3752287"/>
                </a:cubicBezTo>
                <a:close/>
                <a:moveTo>
                  <a:pt x="3795407" y="3750186"/>
                </a:moveTo>
                <a:cubicBezTo>
                  <a:pt x="3801871" y="3751789"/>
                  <a:pt x="3806294" y="3754858"/>
                  <a:pt x="3806946" y="3758939"/>
                </a:cubicBezTo>
                <a:cubicBezTo>
                  <a:pt x="3808180" y="3766757"/>
                  <a:pt x="3795836" y="3774918"/>
                  <a:pt x="3779103" y="3777524"/>
                </a:cubicBezTo>
                <a:cubicBezTo>
                  <a:pt x="3761066" y="3780336"/>
                  <a:pt x="3745430" y="3776633"/>
                  <a:pt x="3744058" y="3769020"/>
                </a:cubicBezTo>
                <a:cubicBezTo>
                  <a:pt x="3742755" y="3761956"/>
                  <a:pt x="3754825" y="3753590"/>
                  <a:pt x="3771628" y="3750230"/>
                </a:cubicBezTo>
                <a:cubicBezTo>
                  <a:pt x="3780440" y="3748446"/>
                  <a:pt x="3788944" y="3748583"/>
                  <a:pt x="3795407" y="3750186"/>
                </a:cubicBezTo>
                <a:close/>
                <a:moveTo>
                  <a:pt x="4112265" y="3748172"/>
                </a:moveTo>
                <a:cubicBezTo>
                  <a:pt x="4130095" y="3746526"/>
                  <a:pt x="4146075" y="3756059"/>
                  <a:pt x="4148406" y="3769706"/>
                </a:cubicBezTo>
                <a:cubicBezTo>
                  <a:pt x="4150669" y="3783285"/>
                  <a:pt x="4138119" y="3794463"/>
                  <a:pt x="4120563" y="3794532"/>
                </a:cubicBezTo>
                <a:cubicBezTo>
                  <a:pt x="4103281" y="3794532"/>
                  <a:pt x="4086478" y="3783765"/>
                  <a:pt x="4085107" y="3771695"/>
                </a:cubicBezTo>
                <a:cubicBezTo>
                  <a:pt x="4083804" y="3760036"/>
                  <a:pt x="4095805" y="3749612"/>
                  <a:pt x="4112265" y="3748172"/>
                </a:cubicBezTo>
                <a:close/>
                <a:moveTo>
                  <a:pt x="5261048" y="3748103"/>
                </a:moveTo>
                <a:cubicBezTo>
                  <a:pt x="5278330" y="3744537"/>
                  <a:pt x="5295612" y="3764425"/>
                  <a:pt x="5298081" y="3791034"/>
                </a:cubicBezTo>
                <a:cubicBezTo>
                  <a:pt x="5300619" y="3817986"/>
                  <a:pt x="5288000" y="3843224"/>
                  <a:pt x="5270169" y="3846515"/>
                </a:cubicBezTo>
                <a:cubicBezTo>
                  <a:pt x="5251858" y="3849876"/>
                  <a:pt x="5235948" y="3831222"/>
                  <a:pt x="5233479" y="3803722"/>
                </a:cubicBezTo>
                <a:cubicBezTo>
                  <a:pt x="5231010" y="3776632"/>
                  <a:pt x="5243423" y="3751738"/>
                  <a:pt x="5261048" y="3748103"/>
                </a:cubicBezTo>
                <a:close/>
                <a:moveTo>
                  <a:pt x="2010089" y="3745154"/>
                </a:moveTo>
                <a:cubicBezTo>
                  <a:pt x="2022641" y="3743851"/>
                  <a:pt x="2035259" y="3750160"/>
                  <a:pt x="2036903" y="3758047"/>
                </a:cubicBezTo>
                <a:cubicBezTo>
                  <a:pt x="2038618" y="3766071"/>
                  <a:pt x="2029223" y="3773615"/>
                  <a:pt x="2016124" y="3775192"/>
                </a:cubicBezTo>
                <a:cubicBezTo>
                  <a:pt x="2002753" y="3776838"/>
                  <a:pt x="1990751" y="3772380"/>
                  <a:pt x="1988623" y="3764425"/>
                </a:cubicBezTo>
                <a:cubicBezTo>
                  <a:pt x="1986293" y="3755784"/>
                  <a:pt x="1996237" y="3746526"/>
                  <a:pt x="2010089" y="3745154"/>
                </a:cubicBezTo>
                <a:close/>
                <a:moveTo>
                  <a:pt x="496460" y="3744537"/>
                </a:moveTo>
                <a:cubicBezTo>
                  <a:pt x="508942" y="3742754"/>
                  <a:pt x="519297" y="3746937"/>
                  <a:pt x="520328" y="3754413"/>
                </a:cubicBezTo>
                <a:cubicBezTo>
                  <a:pt x="521286" y="3761751"/>
                  <a:pt x="512235" y="3769020"/>
                  <a:pt x="500027" y="3770529"/>
                </a:cubicBezTo>
                <a:cubicBezTo>
                  <a:pt x="487955" y="3771969"/>
                  <a:pt x="476778" y="3767031"/>
                  <a:pt x="475887" y="3760173"/>
                </a:cubicBezTo>
                <a:cubicBezTo>
                  <a:pt x="474993" y="3753178"/>
                  <a:pt x="484257" y="3746252"/>
                  <a:pt x="496460" y="3744537"/>
                </a:cubicBezTo>
                <a:close/>
                <a:moveTo>
                  <a:pt x="4246818" y="3741382"/>
                </a:moveTo>
                <a:cubicBezTo>
                  <a:pt x="4264718" y="3740285"/>
                  <a:pt x="4280354" y="3751807"/>
                  <a:pt x="4282411" y="3767648"/>
                </a:cubicBezTo>
                <a:cubicBezTo>
                  <a:pt x="4284469" y="3783353"/>
                  <a:pt x="4271576" y="3795903"/>
                  <a:pt x="4253950" y="3795286"/>
                </a:cubicBezTo>
                <a:cubicBezTo>
                  <a:pt x="4237560" y="3794738"/>
                  <a:pt x="4221855" y="3783148"/>
                  <a:pt x="4219318" y="3769774"/>
                </a:cubicBezTo>
                <a:cubicBezTo>
                  <a:pt x="4216574" y="3755510"/>
                  <a:pt x="4229262" y="3742480"/>
                  <a:pt x="4246818" y="3741382"/>
                </a:cubicBezTo>
                <a:close/>
                <a:moveTo>
                  <a:pt x="285026" y="3741382"/>
                </a:moveTo>
                <a:cubicBezTo>
                  <a:pt x="296412" y="3739325"/>
                  <a:pt x="308484" y="3742000"/>
                  <a:pt x="310544" y="3747281"/>
                </a:cubicBezTo>
                <a:cubicBezTo>
                  <a:pt x="312530" y="3752630"/>
                  <a:pt x="304028" y="3758871"/>
                  <a:pt x="291820" y="3760517"/>
                </a:cubicBezTo>
                <a:cubicBezTo>
                  <a:pt x="279334" y="3762231"/>
                  <a:pt x="268913" y="3758939"/>
                  <a:pt x="267746" y="3753315"/>
                </a:cubicBezTo>
                <a:cubicBezTo>
                  <a:pt x="266719" y="3748309"/>
                  <a:pt x="274128" y="3743303"/>
                  <a:pt x="285026" y="3741382"/>
                </a:cubicBezTo>
                <a:close/>
                <a:moveTo>
                  <a:pt x="1182945" y="3740971"/>
                </a:moveTo>
                <a:cubicBezTo>
                  <a:pt x="1196316" y="3738365"/>
                  <a:pt x="1208868" y="3745155"/>
                  <a:pt x="1210791" y="3756059"/>
                </a:cubicBezTo>
                <a:cubicBezTo>
                  <a:pt x="1212571" y="3766072"/>
                  <a:pt x="1204205" y="3776084"/>
                  <a:pt x="1192070" y="3778347"/>
                </a:cubicBezTo>
                <a:cubicBezTo>
                  <a:pt x="1178555" y="3780885"/>
                  <a:pt x="1166283" y="3774095"/>
                  <a:pt x="1164359" y="3763191"/>
                </a:cubicBezTo>
                <a:cubicBezTo>
                  <a:pt x="1162649" y="3753110"/>
                  <a:pt x="1170808" y="3743372"/>
                  <a:pt x="1182945" y="3740971"/>
                </a:cubicBezTo>
                <a:close/>
                <a:moveTo>
                  <a:pt x="840323" y="3739462"/>
                </a:moveTo>
                <a:cubicBezTo>
                  <a:pt x="852047" y="3738090"/>
                  <a:pt x="863431" y="3744194"/>
                  <a:pt x="865143" y="3752835"/>
                </a:cubicBezTo>
                <a:cubicBezTo>
                  <a:pt x="866862" y="3761544"/>
                  <a:pt x="858703" y="3770117"/>
                  <a:pt x="846764" y="3772174"/>
                </a:cubicBezTo>
                <a:cubicBezTo>
                  <a:pt x="834974" y="3774163"/>
                  <a:pt x="823180" y="3768608"/>
                  <a:pt x="820911" y="3759967"/>
                </a:cubicBezTo>
                <a:cubicBezTo>
                  <a:pt x="818446" y="3750434"/>
                  <a:pt x="827358" y="3740970"/>
                  <a:pt x="840323" y="3739462"/>
                </a:cubicBezTo>
                <a:close/>
                <a:moveTo>
                  <a:pt x="2490347" y="3738090"/>
                </a:moveTo>
                <a:cubicBezTo>
                  <a:pt x="2503720" y="3736856"/>
                  <a:pt x="2515310" y="3742548"/>
                  <a:pt x="2517094" y="3750777"/>
                </a:cubicBezTo>
                <a:cubicBezTo>
                  <a:pt x="2519014" y="3759487"/>
                  <a:pt x="2508384" y="3767511"/>
                  <a:pt x="2494325" y="3768540"/>
                </a:cubicBezTo>
                <a:cubicBezTo>
                  <a:pt x="2481364" y="3769569"/>
                  <a:pt x="2469156" y="3764288"/>
                  <a:pt x="2467304" y="3756538"/>
                </a:cubicBezTo>
                <a:cubicBezTo>
                  <a:pt x="2465384" y="3748171"/>
                  <a:pt x="2476014" y="3739393"/>
                  <a:pt x="2490347" y="3738090"/>
                </a:cubicBezTo>
                <a:close/>
                <a:moveTo>
                  <a:pt x="4379795" y="3735827"/>
                </a:moveTo>
                <a:cubicBezTo>
                  <a:pt x="4397626" y="3734319"/>
                  <a:pt x="4413811" y="3747143"/>
                  <a:pt x="4416348" y="3765043"/>
                </a:cubicBezTo>
                <a:cubicBezTo>
                  <a:pt x="4418885" y="3782942"/>
                  <a:pt x="4406678" y="3797481"/>
                  <a:pt x="4389053" y="3797344"/>
                </a:cubicBezTo>
                <a:cubicBezTo>
                  <a:pt x="4371908" y="3797207"/>
                  <a:pt x="4354832" y="3782462"/>
                  <a:pt x="4353117" y="3766346"/>
                </a:cubicBezTo>
                <a:cubicBezTo>
                  <a:pt x="4351472" y="3750778"/>
                  <a:pt x="4363336" y="3737336"/>
                  <a:pt x="4379795" y="3735827"/>
                </a:cubicBezTo>
                <a:close/>
                <a:moveTo>
                  <a:pt x="6348487" y="3735810"/>
                </a:moveTo>
                <a:cubicBezTo>
                  <a:pt x="6355911" y="3737525"/>
                  <a:pt x="6361243" y="3743165"/>
                  <a:pt x="6362443" y="3752218"/>
                </a:cubicBezTo>
                <a:cubicBezTo>
                  <a:pt x="6364843" y="3770460"/>
                  <a:pt x="6350373" y="3796795"/>
                  <a:pt x="6330416" y="3810648"/>
                </a:cubicBezTo>
                <a:cubicBezTo>
                  <a:pt x="6311419" y="3823884"/>
                  <a:pt x="6294548" y="3820455"/>
                  <a:pt x="6291737" y="3802419"/>
                </a:cubicBezTo>
                <a:cubicBezTo>
                  <a:pt x="6288719" y="3783353"/>
                  <a:pt x="6302298" y="3756539"/>
                  <a:pt x="6321980" y="3742960"/>
                </a:cubicBezTo>
                <a:cubicBezTo>
                  <a:pt x="6331547" y="3736307"/>
                  <a:pt x="6341063" y="3734096"/>
                  <a:pt x="6348487" y="3735810"/>
                </a:cubicBezTo>
                <a:close/>
                <a:moveTo>
                  <a:pt x="3721229" y="3735638"/>
                </a:moveTo>
                <a:cubicBezTo>
                  <a:pt x="3727273" y="3736547"/>
                  <a:pt x="3731439" y="3738844"/>
                  <a:pt x="3732262" y="3742342"/>
                </a:cubicBezTo>
                <a:cubicBezTo>
                  <a:pt x="3733908" y="3749269"/>
                  <a:pt x="3721495" y="3758047"/>
                  <a:pt x="3704898" y="3761682"/>
                </a:cubicBezTo>
                <a:cubicBezTo>
                  <a:pt x="3688371" y="3765385"/>
                  <a:pt x="3673283" y="3763053"/>
                  <a:pt x="3671706" y="3756676"/>
                </a:cubicBezTo>
                <a:cubicBezTo>
                  <a:pt x="3670128" y="3750229"/>
                  <a:pt x="3682473" y="3741451"/>
                  <a:pt x="3698932" y="3737267"/>
                </a:cubicBezTo>
                <a:cubicBezTo>
                  <a:pt x="3707264" y="3735210"/>
                  <a:pt x="3715185" y="3734730"/>
                  <a:pt x="3721229" y="3735638"/>
                </a:cubicBezTo>
                <a:close/>
                <a:moveTo>
                  <a:pt x="1664307" y="3735416"/>
                </a:moveTo>
                <a:cubicBezTo>
                  <a:pt x="1677337" y="3733565"/>
                  <a:pt x="1689138" y="3740697"/>
                  <a:pt x="1690918" y="3751669"/>
                </a:cubicBezTo>
                <a:cubicBezTo>
                  <a:pt x="1692700" y="3762574"/>
                  <a:pt x="1683440" y="3769295"/>
                  <a:pt x="1670619" y="3770872"/>
                </a:cubicBezTo>
                <a:cubicBezTo>
                  <a:pt x="1658138" y="3772381"/>
                  <a:pt x="1645314" y="3766483"/>
                  <a:pt x="1643663" y="3758322"/>
                </a:cubicBezTo>
                <a:cubicBezTo>
                  <a:pt x="1641882" y="3747692"/>
                  <a:pt x="1651349" y="3737199"/>
                  <a:pt x="1664307" y="3735416"/>
                </a:cubicBezTo>
                <a:close/>
                <a:moveTo>
                  <a:pt x="2834070" y="3734250"/>
                </a:moveTo>
                <a:cubicBezTo>
                  <a:pt x="2847649" y="3731439"/>
                  <a:pt x="2860336" y="3735553"/>
                  <a:pt x="2861845" y="3743028"/>
                </a:cubicBezTo>
                <a:cubicBezTo>
                  <a:pt x="2863354" y="3750504"/>
                  <a:pt x="2852998" y="3759214"/>
                  <a:pt x="2839488" y="3762163"/>
                </a:cubicBezTo>
                <a:cubicBezTo>
                  <a:pt x="2825703" y="3765111"/>
                  <a:pt x="2813359" y="3761476"/>
                  <a:pt x="2811919" y="3753727"/>
                </a:cubicBezTo>
                <a:cubicBezTo>
                  <a:pt x="2810479" y="3746046"/>
                  <a:pt x="2820491" y="3737131"/>
                  <a:pt x="2834070" y="3734250"/>
                </a:cubicBezTo>
                <a:close/>
                <a:moveTo>
                  <a:pt x="4515995" y="3729930"/>
                </a:moveTo>
                <a:cubicBezTo>
                  <a:pt x="4533825" y="3729450"/>
                  <a:pt x="4549050" y="3744880"/>
                  <a:pt x="4550627" y="3765111"/>
                </a:cubicBezTo>
                <a:cubicBezTo>
                  <a:pt x="4552068" y="3783697"/>
                  <a:pt x="4540066" y="3798716"/>
                  <a:pt x="4523538" y="3798990"/>
                </a:cubicBezTo>
                <a:cubicBezTo>
                  <a:pt x="4506462" y="3799264"/>
                  <a:pt x="4489180" y="3782874"/>
                  <a:pt x="4487191" y="3764837"/>
                </a:cubicBezTo>
                <a:cubicBezTo>
                  <a:pt x="4485202" y="3746252"/>
                  <a:pt x="4498369" y="3730410"/>
                  <a:pt x="4515995" y="3729930"/>
                </a:cubicBezTo>
                <a:close/>
                <a:moveTo>
                  <a:pt x="2145116" y="3729792"/>
                </a:moveTo>
                <a:cubicBezTo>
                  <a:pt x="2157597" y="3728558"/>
                  <a:pt x="2170216" y="3735210"/>
                  <a:pt x="2171862" y="3743440"/>
                </a:cubicBezTo>
                <a:cubicBezTo>
                  <a:pt x="2173577" y="3751806"/>
                  <a:pt x="2164181" y="3759693"/>
                  <a:pt x="2151082" y="3761339"/>
                </a:cubicBezTo>
                <a:cubicBezTo>
                  <a:pt x="2137709" y="3763054"/>
                  <a:pt x="2125776" y="3758253"/>
                  <a:pt x="2123582" y="3749886"/>
                </a:cubicBezTo>
                <a:cubicBezTo>
                  <a:pt x="2121250" y="3740765"/>
                  <a:pt x="2131194" y="3731164"/>
                  <a:pt x="2145116" y="3729792"/>
                </a:cubicBezTo>
                <a:close/>
                <a:moveTo>
                  <a:pt x="3647815" y="3727735"/>
                </a:moveTo>
                <a:cubicBezTo>
                  <a:pt x="3653515" y="3728129"/>
                  <a:pt x="3657476" y="3729826"/>
                  <a:pt x="3658607" y="3732741"/>
                </a:cubicBezTo>
                <a:cubicBezTo>
                  <a:pt x="3660939" y="3738845"/>
                  <a:pt x="3649075" y="3747555"/>
                  <a:pt x="3632204" y="3752081"/>
                </a:cubicBezTo>
                <a:cubicBezTo>
                  <a:pt x="3615471" y="3756608"/>
                  <a:pt x="3599972" y="3755579"/>
                  <a:pt x="3598394" y="3749886"/>
                </a:cubicBezTo>
                <a:cubicBezTo>
                  <a:pt x="3596817" y="3744195"/>
                  <a:pt x="3609641" y="3735347"/>
                  <a:pt x="3626581" y="3730547"/>
                </a:cubicBezTo>
                <a:cubicBezTo>
                  <a:pt x="3634673" y="3728249"/>
                  <a:pt x="3642114" y="3727341"/>
                  <a:pt x="3647815" y="3727735"/>
                </a:cubicBezTo>
                <a:close/>
                <a:moveTo>
                  <a:pt x="3281272" y="3727581"/>
                </a:moveTo>
                <a:cubicBezTo>
                  <a:pt x="3286664" y="3727478"/>
                  <a:pt x="3290435" y="3728695"/>
                  <a:pt x="3291430" y="3731233"/>
                </a:cubicBezTo>
                <a:cubicBezTo>
                  <a:pt x="3293350" y="3736239"/>
                  <a:pt x="3283063" y="3744606"/>
                  <a:pt x="3268456" y="3750024"/>
                </a:cubicBezTo>
                <a:cubicBezTo>
                  <a:pt x="3252957" y="3755785"/>
                  <a:pt x="3237938" y="3756265"/>
                  <a:pt x="3236772" y="3750984"/>
                </a:cubicBezTo>
                <a:cubicBezTo>
                  <a:pt x="3235606" y="3745840"/>
                  <a:pt x="3246579" y="3737268"/>
                  <a:pt x="3261392" y="3731850"/>
                </a:cubicBezTo>
                <a:cubicBezTo>
                  <a:pt x="3268867" y="3729107"/>
                  <a:pt x="3275880" y="3727684"/>
                  <a:pt x="3281272" y="3727581"/>
                </a:cubicBezTo>
                <a:close/>
                <a:moveTo>
                  <a:pt x="3905015" y="3727255"/>
                </a:moveTo>
                <a:cubicBezTo>
                  <a:pt x="3922640" y="3724238"/>
                  <a:pt x="3939168" y="3730273"/>
                  <a:pt x="3940745" y="3740217"/>
                </a:cubicBezTo>
                <a:cubicBezTo>
                  <a:pt x="3942254" y="3749612"/>
                  <a:pt x="3929978" y="3758802"/>
                  <a:pt x="3913382" y="3760791"/>
                </a:cubicBezTo>
                <a:cubicBezTo>
                  <a:pt x="3895414" y="3762917"/>
                  <a:pt x="3879572" y="3757224"/>
                  <a:pt x="3877926" y="3747966"/>
                </a:cubicBezTo>
                <a:cubicBezTo>
                  <a:pt x="3876349" y="3739257"/>
                  <a:pt x="3888350" y="3730136"/>
                  <a:pt x="3905015" y="3727255"/>
                </a:cubicBezTo>
                <a:close/>
                <a:moveTo>
                  <a:pt x="3209185" y="3726955"/>
                </a:moveTo>
                <a:cubicBezTo>
                  <a:pt x="3214432" y="3727306"/>
                  <a:pt x="3217912" y="3729003"/>
                  <a:pt x="3218187" y="3731918"/>
                </a:cubicBezTo>
                <a:cubicBezTo>
                  <a:pt x="3218735" y="3737884"/>
                  <a:pt x="3206803" y="3746457"/>
                  <a:pt x="3191715" y="3751258"/>
                </a:cubicBezTo>
                <a:cubicBezTo>
                  <a:pt x="3177519" y="3755715"/>
                  <a:pt x="3166135" y="3755235"/>
                  <a:pt x="3164900" y="3749818"/>
                </a:cubicBezTo>
                <a:cubicBezTo>
                  <a:pt x="3163529" y="3744125"/>
                  <a:pt x="3174913" y="3734935"/>
                  <a:pt x="3189589" y="3730067"/>
                </a:cubicBezTo>
                <a:cubicBezTo>
                  <a:pt x="3196927" y="3727598"/>
                  <a:pt x="3203939" y="3726603"/>
                  <a:pt x="3209185" y="3726955"/>
                </a:cubicBezTo>
                <a:close/>
                <a:moveTo>
                  <a:pt x="3355038" y="3726406"/>
                </a:moveTo>
                <a:cubicBezTo>
                  <a:pt x="3360336" y="3726363"/>
                  <a:pt x="3364022" y="3727563"/>
                  <a:pt x="3364811" y="3729998"/>
                </a:cubicBezTo>
                <a:cubicBezTo>
                  <a:pt x="3366525" y="3735210"/>
                  <a:pt x="3354387" y="3744263"/>
                  <a:pt x="3338956" y="3749406"/>
                </a:cubicBezTo>
                <a:cubicBezTo>
                  <a:pt x="3324349" y="3754275"/>
                  <a:pt x="3311318" y="3754550"/>
                  <a:pt x="3309810" y="3749818"/>
                </a:cubicBezTo>
                <a:cubicBezTo>
                  <a:pt x="3308164" y="3744743"/>
                  <a:pt x="3320028" y="3735622"/>
                  <a:pt x="3335596" y="3730272"/>
                </a:cubicBezTo>
                <a:cubicBezTo>
                  <a:pt x="3342831" y="3727734"/>
                  <a:pt x="3349740" y="3726448"/>
                  <a:pt x="3355038" y="3726406"/>
                </a:cubicBezTo>
                <a:close/>
                <a:moveTo>
                  <a:pt x="5395327" y="3724992"/>
                </a:moveTo>
                <a:cubicBezTo>
                  <a:pt x="5412609" y="3720671"/>
                  <a:pt x="5430303" y="3739599"/>
                  <a:pt x="5433252" y="3765728"/>
                </a:cubicBezTo>
                <a:cubicBezTo>
                  <a:pt x="5436201" y="3792131"/>
                  <a:pt x="5423857" y="3818054"/>
                  <a:pt x="5405957" y="3822512"/>
                </a:cubicBezTo>
                <a:cubicBezTo>
                  <a:pt x="5387646" y="3827107"/>
                  <a:pt x="5371256" y="3809208"/>
                  <a:pt x="5368375" y="3781776"/>
                </a:cubicBezTo>
                <a:cubicBezTo>
                  <a:pt x="5365564" y="3754481"/>
                  <a:pt x="5377496" y="3729449"/>
                  <a:pt x="5395327" y="3724992"/>
                </a:cubicBezTo>
                <a:close/>
                <a:moveTo>
                  <a:pt x="3427870" y="3724648"/>
                </a:moveTo>
                <a:cubicBezTo>
                  <a:pt x="3433408" y="3724442"/>
                  <a:pt x="3437403" y="3725437"/>
                  <a:pt x="3438603" y="3727666"/>
                </a:cubicBezTo>
                <a:cubicBezTo>
                  <a:pt x="3441072" y="3732329"/>
                  <a:pt x="3429276" y="3741245"/>
                  <a:pt x="3413572" y="3746731"/>
                </a:cubicBezTo>
                <a:cubicBezTo>
                  <a:pt x="3397249" y="3752355"/>
                  <a:pt x="3383259" y="3752972"/>
                  <a:pt x="3381682" y="3748034"/>
                </a:cubicBezTo>
                <a:cubicBezTo>
                  <a:pt x="3380104" y="3743096"/>
                  <a:pt x="3391763" y="3734455"/>
                  <a:pt x="3407879" y="3728832"/>
                </a:cubicBezTo>
                <a:cubicBezTo>
                  <a:pt x="3415251" y="3726260"/>
                  <a:pt x="3422332" y="3724854"/>
                  <a:pt x="3427870" y="3724648"/>
                </a:cubicBezTo>
                <a:close/>
                <a:moveTo>
                  <a:pt x="3574014" y="3724160"/>
                </a:moveTo>
                <a:cubicBezTo>
                  <a:pt x="3580169" y="3724288"/>
                  <a:pt x="3584507" y="3725814"/>
                  <a:pt x="3585296" y="3728695"/>
                </a:cubicBezTo>
                <a:cubicBezTo>
                  <a:pt x="3586736" y="3734112"/>
                  <a:pt x="3575351" y="3742274"/>
                  <a:pt x="3559647" y="3747143"/>
                </a:cubicBezTo>
                <a:cubicBezTo>
                  <a:pt x="3543667" y="3752080"/>
                  <a:pt x="3529403" y="3752218"/>
                  <a:pt x="3526797" y="3747417"/>
                </a:cubicBezTo>
                <a:cubicBezTo>
                  <a:pt x="3523985" y="3742342"/>
                  <a:pt x="3535301" y="3733564"/>
                  <a:pt x="3551828" y="3728009"/>
                </a:cubicBezTo>
                <a:cubicBezTo>
                  <a:pt x="3559886" y="3725300"/>
                  <a:pt x="3567859" y="3724031"/>
                  <a:pt x="3574014" y="3724160"/>
                </a:cubicBezTo>
                <a:close/>
                <a:moveTo>
                  <a:pt x="212950" y="3723963"/>
                </a:moveTo>
                <a:cubicBezTo>
                  <a:pt x="224474" y="3722660"/>
                  <a:pt x="234073" y="3724443"/>
                  <a:pt x="235444" y="3728764"/>
                </a:cubicBezTo>
                <a:cubicBezTo>
                  <a:pt x="236816" y="3732878"/>
                  <a:pt x="229136" y="3737953"/>
                  <a:pt x="218025" y="3739325"/>
                </a:cubicBezTo>
                <a:cubicBezTo>
                  <a:pt x="205886" y="3740834"/>
                  <a:pt x="197039" y="3738639"/>
                  <a:pt x="197246" y="3733633"/>
                </a:cubicBezTo>
                <a:cubicBezTo>
                  <a:pt x="195738" y="3728489"/>
                  <a:pt x="201292" y="3725335"/>
                  <a:pt x="212950" y="3723963"/>
                </a:cubicBezTo>
                <a:close/>
                <a:moveTo>
                  <a:pt x="2624764" y="3723758"/>
                </a:moveTo>
                <a:cubicBezTo>
                  <a:pt x="2639234" y="3722249"/>
                  <a:pt x="2651510" y="3728833"/>
                  <a:pt x="2652196" y="3738091"/>
                </a:cubicBezTo>
                <a:cubicBezTo>
                  <a:pt x="2652882" y="3746526"/>
                  <a:pt x="2643006" y="3753796"/>
                  <a:pt x="2629907" y="3755030"/>
                </a:cubicBezTo>
                <a:cubicBezTo>
                  <a:pt x="2615848" y="3756333"/>
                  <a:pt x="2602750" y="3750092"/>
                  <a:pt x="2602201" y="3741383"/>
                </a:cubicBezTo>
                <a:cubicBezTo>
                  <a:pt x="2601652" y="3733016"/>
                  <a:pt x="2611391" y="3725198"/>
                  <a:pt x="2624764" y="3723758"/>
                </a:cubicBezTo>
                <a:close/>
                <a:moveTo>
                  <a:pt x="3500565" y="3723474"/>
                </a:moveTo>
                <a:cubicBezTo>
                  <a:pt x="3506223" y="3723379"/>
                  <a:pt x="3510166" y="3724614"/>
                  <a:pt x="3511161" y="3727186"/>
                </a:cubicBezTo>
                <a:cubicBezTo>
                  <a:pt x="3513150" y="3732329"/>
                  <a:pt x="3502657" y="3740490"/>
                  <a:pt x="3487295" y="3745771"/>
                </a:cubicBezTo>
                <a:cubicBezTo>
                  <a:pt x="3471453" y="3751189"/>
                  <a:pt x="3455200" y="3751600"/>
                  <a:pt x="3453828" y="3746525"/>
                </a:cubicBezTo>
                <a:cubicBezTo>
                  <a:pt x="3452525" y="3741657"/>
                  <a:pt x="3464252" y="3733153"/>
                  <a:pt x="3479683" y="3727735"/>
                </a:cubicBezTo>
                <a:cubicBezTo>
                  <a:pt x="3487535" y="3724991"/>
                  <a:pt x="3494907" y="3723568"/>
                  <a:pt x="3500565" y="3723474"/>
                </a:cubicBezTo>
                <a:close/>
                <a:moveTo>
                  <a:pt x="630125" y="3723140"/>
                </a:moveTo>
                <a:cubicBezTo>
                  <a:pt x="642673" y="3720946"/>
                  <a:pt x="653302" y="3725266"/>
                  <a:pt x="654948" y="3733359"/>
                </a:cubicBezTo>
                <a:cubicBezTo>
                  <a:pt x="656527" y="3741246"/>
                  <a:pt x="647953" y="3749338"/>
                  <a:pt x="635815" y="3751258"/>
                </a:cubicBezTo>
                <a:cubicBezTo>
                  <a:pt x="623881" y="3753110"/>
                  <a:pt x="612294" y="3748172"/>
                  <a:pt x="610716" y="3740697"/>
                </a:cubicBezTo>
                <a:cubicBezTo>
                  <a:pt x="609137" y="3733153"/>
                  <a:pt x="617986" y="3725266"/>
                  <a:pt x="630125" y="3723140"/>
                </a:cubicBezTo>
                <a:close/>
                <a:moveTo>
                  <a:pt x="3134485" y="3722857"/>
                </a:moveTo>
                <a:cubicBezTo>
                  <a:pt x="3139731" y="3723329"/>
                  <a:pt x="3143229" y="3725301"/>
                  <a:pt x="3143846" y="3728627"/>
                </a:cubicBezTo>
                <a:cubicBezTo>
                  <a:pt x="3145012" y="3734662"/>
                  <a:pt x="3134999" y="3743029"/>
                  <a:pt x="3121283" y="3747761"/>
                </a:cubicBezTo>
                <a:cubicBezTo>
                  <a:pt x="3107019" y="3752699"/>
                  <a:pt x="3092617" y="3751738"/>
                  <a:pt x="3091588" y="3745566"/>
                </a:cubicBezTo>
                <a:cubicBezTo>
                  <a:pt x="3090628" y="3739668"/>
                  <a:pt x="3100915" y="3730821"/>
                  <a:pt x="3114631" y="3726089"/>
                </a:cubicBezTo>
                <a:cubicBezTo>
                  <a:pt x="3122243" y="3723414"/>
                  <a:pt x="3129239" y="3722386"/>
                  <a:pt x="3134485" y="3722857"/>
                </a:cubicBezTo>
                <a:close/>
                <a:moveTo>
                  <a:pt x="4650549" y="3722729"/>
                </a:moveTo>
                <a:cubicBezTo>
                  <a:pt x="4668311" y="3722386"/>
                  <a:pt x="4683398" y="3739668"/>
                  <a:pt x="4684702" y="3761820"/>
                </a:cubicBezTo>
                <a:cubicBezTo>
                  <a:pt x="4685868" y="3782050"/>
                  <a:pt x="4673523" y="3798647"/>
                  <a:pt x="4656995" y="3798784"/>
                </a:cubicBezTo>
                <a:cubicBezTo>
                  <a:pt x="4639713" y="3798921"/>
                  <a:pt x="4622705" y="3780885"/>
                  <a:pt x="4621128" y="3760859"/>
                </a:cubicBezTo>
                <a:cubicBezTo>
                  <a:pt x="4619414" y="3740285"/>
                  <a:pt x="4632786" y="3723003"/>
                  <a:pt x="4650549" y="3722729"/>
                </a:cubicBezTo>
                <a:close/>
                <a:moveTo>
                  <a:pt x="1320314" y="3722111"/>
                </a:moveTo>
                <a:cubicBezTo>
                  <a:pt x="1332519" y="3720808"/>
                  <a:pt x="1343697" y="3727803"/>
                  <a:pt x="1345551" y="3737884"/>
                </a:cubicBezTo>
                <a:cubicBezTo>
                  <a:pt x="1347535" y="3748857"/>
                  <a:pt x="1337869" y="3759350"/>
                  <a:pt x="1324290" y="3760859"/>
                </a:cubicBezTo>
                <a:cubicBezTo>
                  <a:pt x="1311944" y="3762231"/>
                  <a:pt x="1300971" y="3755235"/>
                  <a:pt x="1299188" y="3745017"/>
                </a:cubicBezTo>
                <a:cubicBezTo>
                  <a:pt x="1297199" y="3733976"/>
                  <a:pt x="1306870" y="3723551"/>
                  <a:pt x="1320314" y="3722111"/>
                </a:cubicBezTo>
                <a:close/>
                <a:moveTo>
                  <a:pt x="420066" y="3720328"/>
                </a:moveTo>
                <a:cubicBezTo>
                  <a:pt x="431445" y="3717859"/>
                  <a:pt x="443447" y="3720739"/>
                  <a:pt x="445298" y="3726706"/>
                </a:cubicBezTo>
                <a:cubicBezTo>
                  <a:pt x="447150" y="3732672"/>
                  <a:pt x="438443" y="3739667"/>
                  <a:pt x="426235" y="3741656"/>
                </a:cubicBezTo>
                <a:cubicBezTo>
                  <a:pt x="414781" y="3743508"/>
                  <a:pt x="404974" y="3740765"/>
                  <a:pt x="402849" y="3735347"/>
                </a:cubicBezTo>
                <a:cubicBezTo>
                  <a:pt x="400517" y="3729449"/>
                  <a:pt x="408267" y="3722865"/>
                  <a:pt x="420066" y="3720328"/>
                </a:cubicBezTo>
                <a:close/>
                <a:moveTo>
                  <a:pt x="5758753" y="3719807"/>
                </a:moveTo>
                <a:cubicBezTo>
                  <a:pt x="5771789" y="3721884"/>
                  <a:pt x="5781690" y="3734935"/>
                  <a:pt x="5782873" y="3754276"/>
                </a:cubicBezTo>
                <a:cubicBezTo>
                  <a:pt x="5784382" y="3778279"/>
                  <a:pt x="5771214" y="3803791"/>
                  <a:pt x="5753315" y="3811403"/>
                </a:cubicBezTo>
                <a:cubicBezTo>
                  <a:pt x="5734455" y="3819427"/>
                  <a:pt x="5716624" y="3803859"/>
                  <a:pt x="5715184" y="3778210"/>
                </a:cubicBezTo>
                <a:cubicBezTo>
                  <a:pt x="5713744" y="3753384"/>
                  <a:pt x="5726706" y="3728695"/>
                  <a:pt x="5744879" y="3721563"/>
                </a:cubicBezTo>
                <a:cubicBezTo>
                  <a:pt x="5749714" y="3719643"/>
                  <a:pt x="5754408" y="3719115"/>
                  <a:pt x="5758753" y="3719807"/>
                </a:cubicBezTo>
                <a:close/>
                <a:moveTo>
                  <a:pt x="1798177" y="3719643"/>
                </a:moveTo>
                <a:cubicBezTo>
                  <a:pt x="1811341" y="3717585"/>
                  <a:pt x="1823346" y="3723895"/>
                  <a:pt x="1825607" y="3734319"/>
                </a:cubicBezTo>
                <a:cubicBezTo>
                  <a:pt x="1827802" y="3744675"/>
                  <a:pt x="1819366" y="3753659"/>
                  <a:pt x="1806473" y="3755647"/>
                </a:cubicBezTo>
                <a:cubicBezTo>
                  <a:pt x="1793992" y="3757568"/>
                  <a:pt x="1781034" y="3752218"/>
                  <a:pt x="1778701" y="3742069"/>
                </a:cubicBezTo>
                <a:cubicBezTo>
                  <a:pt x="1776370" y="3731987"/>
                  <a:pt x="1785418" y="3721631"/>
                  <a:pt x="1798177" y="3719643"/>
                </a:cubicBezTo>
                <a:close/>
                <a:moveTo>
                  <a:pt x="974804" y="3717722"/>
                </a:moveTo>
                <a:cubicBezTo>
                  <a:pt x="986600" y="3715733"/>
                  <a:pt x="997984" y="3721837"/>
                  <a:pt x="999769" y="3731095"/>
                </a:cubicBezTo>
                <a:cubicBezTo>
                  <a:pt x="1001554" y="3740491"/>
                  <a:pt x="993459" y="3750023"/>
                  <a:pt x="981526" y="3752561"/>
                </a:cubicBezTo>
                <a:cubicBezTo>
                  <a:pt x="969731" y="3755098"/>
                  <a:pt x="957936" y="3749543"/>
                  <a:pt x="955605" y="3740422"/>
                </a:cubicBezTo>
                <a:cubicBezTo>
                  <a:pt x="953064" y="3730410"/>
                  <a:pt x="961910" y="3719985"/>
                  <a:pt x="974804" y="3717722"/>
                </a:cubicBezTo>
                <a:close/>
                <a:moveTo>
                  <a:pt x="3060830" y="3714567"/>
                </a:moveTo>
                <a:cubicBezTo>
                  <a:pt x="3066316" y="3715305"/>
                  <a:pt x="3070054" y="3717551"/>
                  <a:pt x="3070534" y="3721083"/>
                </a:cubicBezTo>
                <a:cubicBezTo>
                  <a:pt x="3071494" y="3727735"/>
                  <a:pt x="3061070" y="3736308"/>
                  <a:pt x="3047079" y="3740697"/>
                </a:cubicBezTo>
                <a:cubicBezTo>
                  <a:pt x="3032952" y="3745086"/>
                  <a:pt x="3020607" y="3743715"/>
                  <a:pt x="3018825" y="3737268"/>
                </a:cubicBezTo>
                <a:cubicBezTo>
                  <a:pt x="3017041" y="3730821"/>
                  <a:pt x="3026780" y="3721769"/>
                  <a:pt x="3040633" y="3717105"/>
                </a:cubicBezTo>
                <a:cubicBezTo>
                  <a:pt x="3048108" y="3714602"/>
                  <a:pt x="3055343" y="3713830"/>
                  <a:pt x="3060830" y="3714567"/>
                </a:cubicBezTo>
                <a:close/>
                <a:moveTo>
                  <a:pt x="2280767" y="3714431"/>
                </a:moveTo>
                <a:cubicBezTo>
                  <a:pt x="2293523" y="3713539"/>
                  <a:pt x="2305593" y="3720534"/>
                  <a:pt x="2306827" y="3729107"/>
                </a:cubicBezTo>
                <a:cubicBezTo>
                  <a:pt x="2308130" y="3737885"/>
                  <a:pt x="2298323" y="3745909"/>
                  <a:pt x="2285225" y="3747349"/>
                </a:cubicBezTo>
                <a:cubicBezTo>
                  <a:pt x="2271851" y="3748789"/>
                  <a:pt x="2260193" y="3743509"/>
                  <a:pt x="2258410" y="3734662"/>
                </a:cubicBezTo>
                <a:cubicBezTo>
                  <a:pt x="2256421" y="3725129"/>
                  <a:pt x="2266845" y="3715391"/>
                  <a:pt x="2280767" y="3714431"/>
                </a:cubicBezTo>
                <a:close/>
                <a:moveTo>
                  <a:pt x="5969718" y="3714291"/>
                </a:moveTo>
                <a:cubicBezTo>
                  <a:pt x="5982779" y="3713758"/>
                  <a:pt x="5993670" y="3723774"/>
                  <a:pt x="5995882" y="3740697"/>
                </a:cubicBezTo>
                <a:cubicBezTo>
                  <a:pt x="5998831" y="3763465"/>
                  <a:pt x="5985733" y="3790897"/>
                  <a:pt x="5967010" y="3801390"/>
                </a:cubicBezTo>
                <a:cubicBezTo>
                  <a:pt x="5949317" y="3811334"/>
                  <a:pt x="5932309" y="3801870"/>
                  <a:pt x="5928948" y="3780061"/>
                </a:cubicBezTo>
                <a:cubicBezTo>
                  <a:pt x="5925314" y="3756539"/>
                  <a:pt x="5937315" y="3729381"/>
                  <a:pt x="5956175" y="3718477"/>
                </a:cubicBezTo>
                <a:cubicBezTo>
                  <a:pt x="5960770" y="3715819"/>
                  <a:pt x="5965365" y="3714469"/>
                  <a:pt x="5969718" y="3714291"/>
                </a:cubicBezTo>
                <a:close/>
                <a:moveTo>
                  <a:pt x="6271866" y="3713710"/>
                </a:moveTo>
                <a:cubicBezTo>
                  <a:pt x="6278929" y="3715802"/>
                  <a:pt x="6283952" y="3721803"/>
                  <a:pt x="6285427" y="3731233"/>
                </a:cubicBezTo>
                <a:cubicBezTo>
                  <a:pt x="6288514" y="3751189"/>
                  <a:pt x="6274523" y="3778142"/>
                  <a:pt x="6254566" y="3790966"/>
                </a:cubicBezTo>
                <a:cubicBezTo>
                  <a:pt x="6235981" y="3802899"/>
                  <a:pt x="6218013" y="3796932"/>
                  <a:pt x="6215681" y="3777730"/>
                </a:cubicBezTo>
                <a:cubicBezTo>
                  <a:pt x="6213350" y="3758459"/>
                  <a:pt x="6227271" y="3731781"/>
                  <a:pt x="6246063" y="3719643"/>
                </a:cubicBezTo>
                <a:cubicBezTo>
                  <a:pt x="6255698" y="3713436"/>
                  <a:pt x="6264802" y="3711619"/>
                  <a:pt x="6271866" y="3713710"/>
                </a:cubicBezTo>
                <a:close/>
                <a:moveTo>
                  <a:pt x="4784279" y="3712991"/>
                </a:moveTo>
                <a:cubicBezTo>
                  <a:pt x="4802042" y="3712236"/>
                  <a:pt x="4817266" y="3730478"/>
                  <a:pt x="4818707" y="3754413"/>
                </a:cubicBezTo>
                <a:cubicBezTo>
                  <a:pt x="4820010" y="3776427"/>
                  <a:pt x="4807802" y="3794738"/>
                  <a:pt x="4791275" y="3795492"/>
                </a:cubicBezTo>
                <a:cubicBezTo>
                  <a:pt x="4774061" y="3796246"/>
                  <a:pt x="4756916" y="3777113"/>
                  <a:pt x="4755133" y="3755304"/>
                </a:cubicBezTo>
                <a:cubicBezTo>
                  <a:pt x="4753281" y="3732879"/>
                  <a:pt x="4766517" y="3713745"/>
                  <a:pt x="4784279" y="3712991"/>
                </a:cubicBezTo>
                <a:close/>
                <a:moveTo>
                  <a:pt x="4040872" y="3708533"/>
                </a:moveTo>
                <a:cubicBezTo>
                  <a:pt x="4057469" y="3706818"/>
                  <a:pt x="4072625" y="3714568"/>
                  <a:pt x="4074477" y="3725746"/>
                </a:cubicBezTo>
                <a:cubicBezTo>
                  <a:pt x="4076466" y="3737610"/>
                  <a:pt x="4063161" y="3748309"/>
                  <a:pt x="4045193" y="3749338"/>
                </a:cubicBezTo>
                <a:cubicBezTo>
                  <a:pt x="4028391" y="3750229"/>
                  <a:pt x="4013646" y="3742754"/>
                  <a:pt x="4011795" y="3732261"/>
                </a:cubicBezTo>
                <a:cubicBezTo>
                  <a:pt x="4009806" y="3721152"/>
                  <a:pt x="4022905" y="3710453"/>
                  <a:pt x="4040872" y="3708533"/>
                </a:cubicBezTo>
                <a:close/>
                <a:moveTo>
                  <a:pt x="2760415" y="3706269"/>
                </a:moveTo>
                <a:cubicBezTo>
                  <a:pt x="2773720" y="3704349"/>
                  <a:pt x="2785241" y="3709424"/>
                  <a:pt x="2786818" y="3717653"/>
                </a:cubicBezTo>
                <a:cubicBezTo>
                  <a:pt x="2788533" y="3726431"/>
                  <a:pt x="2777766" y="3735553"/>
                  <a:pt x="2763707" y="3737541"/>
                </a:cubicBezTo>
                <a:cubicBezTo>
                  <a:pt x="2750814" y="3739393"/>
                  <a:pt x="2738675" y="3734387"/>
                  <a:pt x="2737029" y="3726431"/>
                </a:cubicBezTo>
                <a:cubicBezTo>
                  <a:pt x="2735383" y="3717790"/>
                  <a:pt x="2746150" y="3708326"/>
                  <a:pt x="2760415" y="3706269"/>
                </a:cubicBezTo>
                <a:close/>
                <a:moveTo>
                  <a:pt x="1451851" y="3705652"/>
                </a:moveTo>
                <a:cubicBezTo>
                  <a:pt x="1465150" y="3702909"/>
                  <a:pt x="1477838" y="3709355"/>
                  <a:pt x="1480306" y="3720260"/>
                </a:cubicBezTo>
                <a:cubicBezTo>
                  <a:pt x="1482501" y="3729998"/>
                  <a:pt x="1474340" y="3740285"/>
                  <a:pt x="1462409" y="3742754"/>
                </a:cubicBezTo>
                <a:cubicBezTo>
                  <a:pt x="1448966" y="3745566"/>
                  <a:pt x="1436419" y="3738982"/>
                  <a:pt x="1434087" y="3728009"/>
                </a:cubicBezTo>
                <a:cubicBezTo>
                  <a:pt x="1431961" y="3717996"/>
                  <a:pt x="1439845" y="3708052"/>
                  <a:pt x="1451851" y="3705652"/>
                </a:cubicBezTo>
                <a:close/>
                <a:moveTo>
                  <a:pt x="3854524" y="3705069"/>
                </a:moveTo>
                <a:cubicBezTo>
                  <a:pt x="3860645" y="3706698"/>
                  <a:pt x="3864931" y="3709870"/>
                  <a:pt x="3865857" y="3714156"/>
                </a:cubicBezTo>
                <a:cubicBezTo>
                  <a:pt x="3867777" y="3722729"/>
                  <a:pt x="3855570" y="3732330"/>
                  <a:pt x="3839042" y="3735347"/>
                </a:cubicBezTo>
                <a:cubicBezTo>
                  <a:pt x="3822651" y="3738365"/>
                  <a:pt x="3807289" y="3734319"/>
                  <a:pt x="3805438" y="3726501"/>
                </a:cubicBezTo>
                <a:cubicBezTo>
                  <a:pt x="3803654" y="3718614"/>
                  <a:pt x="3815656" y="3709013"/>
                  <a:pt x="3832184" y="3705241"/>
                </a:cubicBezTo>
                <a:cubicBezTo>
                  <a:pt x="3840448" y="3703355"/>
                  <a:pt x="3848403" y="3703441"/>
                  <a:pt x="3854524" y="3705069"/>
                </a:cubicBezTo>
                <a:close/>
                <a:moveTo>
                  <a:pt x="1935409" y="3704349"/>
                </a:moveTo>
                <a:cubicBezTo>
                  <a:pt x="1948711" y="3703389"/>
                  <a:pt x="1959687" y="3710041"/>
                  <a:pt x="1960779" y="3720191"/>
                </a:cubicBezTo>
                <a:cubicBezTo>
                  <a:pt x="1961809" y="3729929"/>
                  <a:pt x="1951728" y="3739530"/>
                  <a:pt x="1939043" y="3740490"/>
                </a:cubicBezTo>
                <a:cubicBezTo>
                  <a:pt x="1926424" y="3741450"/>
                  <a:pt x="1914076" y="3733495"/>
                  <a:pt x="1913187" y="3724031"/>
                </a:cubicBezTo>
                <a:cubicBezTo>
                  <a:pt x="1912226" y="3714224"/>
                  <a:pt x="1922374" y="3705377"/>
                  <a:pt x="1935409" y="3704349"/>
                </a:cubicBezTo>
                <a:close/>
                <a:moveTo>
                  <a:pt x="347432" y="3702841"/>
                </a:moveTo>
                <a:cubicBezTo>
                  <a:pt x="358751" y="3700715"/>
                  <a:pt x="368491" y="3702429"/>
                  <a:pt x="370135" y="3707299"/>
                </a:cubicBezTo>
                <a:cubicBezTo>
                  <a:pt x="371645" y="3712031"/>
                  <a:pt x="364098" y="3717928"/>
                  <a:pt x="353196" y="3720123"/>
                </a:cubicBezTo>
                <a:cubicBezTo>
                  <a:pt x="341745" y="3722455"/>
                  <a:pt x="329333" y="3719574"/>
                  <a:pt x="328573" y="3714774"/>
                </a:cubicBezTo>
                <a:cubicBezTo>
                  <a:pt x="327892" y="3710179"/>
                  <a:pt x="336326" y="3704967"/>
                  <a:pt x="347432" y="3702841"/>
                </a:cubicBezTo>
                <a:close/>
                <a:moveTo>
                  <a:pt x="764196" y="3701949"/>
                </a:moveTo>
                <a:cubicBezTo>
                  <a:pt x="776817" y="3699686"/>
                  <a:pt x="787583" y="3704418"/>
                  <a:pt x="789572" y="3713059"/>
                </a:cubicBezTo>
                <a:cubicBezTo>
                  <a:pt x="791491" y="3721494"/>
                  <a:pt x="783195" y="3730067"/>
                  <a:pt x="771055" y="3732056"/>
                </a:cubicBezTo>
                <a:cubicBezTo>
                  <a:pt x="759121" y="3733976"/>
                  <a:pt x="747393" y="3728764"/>
                  <a:pt x="745405" y="3720740"/>
                </a:cubicBezTo>
                <a:cubicBezTo>
                  <a:pt x="743489" y="3712647"/>
                  <a:pt x="752124" y="3704075"/>
                  <a:pt x="764196" y="3701949"/>
                </a:cubicBezTo>
                <a:close/>
                <a:moveTo>
                  <a:pt x="4915816" y="3700166"/>
                </a:moveTo>
                <a:cubicBezTo>
                  <a:pt x="4933579" y="3697080"/>
                  <a:pt x="4949832" y="3714499"/>
                  <a:pt x="4952507" y="3739737"/>
                </a:cubicBezTo>
                <a:cubicBezTo>
                  <a:pt x="4955113" y="3764837"/>
                  <a:pt x="4942837" y="3786714"/>
                  <a:pt x="4925280" y="3788017"/>
                </a:cubicBezTo>
                <a:cubicBezTo>
                  <a:pt x="4907998" y="3789252"/>
                  <a:pt x="4890922" y="3769158"/>
                  <a:pt x="4889207" y="3745703"/>
                </a:cubicBezTo>
                <a:cubicBezTo>
                  <a:pt x="4887561" y="3723072"/>
                  <a:pt x="4899357" y="3703047"/>
                  <a:pt x="4915816" y="3700166"/>
                </a:cubicBezTo>
                <a:close/>
                <a:moveTo>
                  <a:pt x="2985795" y="3699985"/>
                </a:moveTo>
                <a:cubicBezTo>
                  <a:pt x="2990947" y="3701177"/>
                  <a:pt x="2994650" y="3703800"/>
                  <a:pt x="2995576" y="3707503"/>
                </a:cubicBezTo>
                <a:cubicBezTo>
                  <a:pt x="2997428" y="3714841"/>
                  <a:pt x="2987552" y="3724305"/>
                  <a:pt x="2974042" y="3728420"/>
                </a:cubicBezTo>
                <a:cubicBezTo>
                  <a:pt x="2960532" y="3732466"/>
                  <a:pt x="2947707" y="3729860"/>
                  <a:pt x="2945993" y="3722317"/>
                </a:cubicBezTo>
                <a:cubicBezTo>
                  <a:pt x="2944210" y="3714636"/>
                  <a:pt x="2953605" y="3705172"/>
                  <a:pt x="2967321" y="3701057"/>
                </a:cubicBezTo>
                <a:cubicBezTo>
                  <a:pt x="2974042" y="3699034"/>
                  <a:pt x="2980643" y="3698794"/>
                  <a:pt x="2985795" y="3699985"/>
                </a:cubicBezTo>
                <a:close/>
                <a:moveTo>
                  <a:pt x="2414429" y="3699617"/>
                </a:moveTo>
                <a:cubicBezTo>
                  <a:pt x="2428008" y="3698108"/>
                  <a:pt x="2441450" y="3705446"/>
                  <a:pt x="2441930" y="3715048"/>
                </a:cubicBezTo>
                <a:cubicBezTo>
                  <a:pt x="2442341" y="3724100"/>
                  <a:pt x="2431986" y="3731918"/>
                  <a:pt x="2418818" y="3732947"/>
                </a:cubicBezTo>
                <a:cubicBezTo>
                  <a:pt x="2405240" y="3733976"/>
                  <a:pt x="2394335" y="3728146"/>
                  <a:pt x="2393170" y="3718682"/>
                </a:cubicBezTo>
                <a:cubicBezTo>
                  <a:pt x="2392072" y="3709424"/>
                  <a:pt x="2401536" y="3700989"/>
                  <a:pt x="2414429" y="3699617"/>
                </a:cubicBezTo>
                <a:close/>
                <a:moveTo>
                  <a:pt x="1110872" y="3695091"/>
                </a:moveTo>
                <a:cubicBezTo>
                  <a:pt x="1123008" y="3694062"/>
                  <a:pt x="1133503" y="3701194"/>
                  <a:pt x="1134528" y="3711138"/>
                </a:cubicBezTo>
                <a:cubicBezTo>
                  <a:pt x="1135558" y="3721083"/>
                  <a:pt x="1126505" y="3730752"/>
                  <a:pt x="1114502" y="3732398"/>
                </a:cubicBezTo>
                <a:cubicBezTo>
                  <a:pt x="1102499" y="3734044"/>
                  <a:pt x="1091392" y="3727392"/>
                  <a:pt x="1089747" y="3717585"/>
                </a:cubicBezTo>
                <a:cubicBezTo>
                  <a:pt x="1087962" y="3707023"/>
                  <a:pt x="1098112" y="3696188"/>
                  <a:pt x="1110872" y="3695091"/>
                </a:cubicBezTo>
                <a:close/>
                <a:moveTo>
                  <a:pt x="554549" y="3695022"/>
                </a:moveTo>
                <a:cubicBezTo>
                  <a:pt x="565864" y="3692279"/>
                  <a:pt x="577930" y="3695708"/>
                  <a:pt x="579854" y="3702497"/>
                </a:cubicBezTo>
                <a:cubicBezTo>
                  <a:pt x="581776" y="3709286"/>
                  <a:pt x="573065" y="3717105"/>
                  <a:pt x="560925" y="3719299"/>
                </a:cubicBezTo>
                <a:cubicBezTo>
                  <a:pt x="549470" y="3721357"/>
                  <a:pt x="539663" y="3718270"/>
                  <a:pt x="537473" y="3712167"/>
                </a:cubicBezTo>
                <a:cubicBezTo>
                  <a:pt x="535074" y="3705446"/>
                  <a:pt x="542752" y="3697902"/>
                  <a:pt x="554549" y="3695022"/>
                </a:cubicBezTo>
                <a:close/>
                <a:moveTo>
                  <a:pt x="5533242" y="3693308"/>
                </a:moveTo>
                <a:cubicBezTo>
                  <a:pt x="5551072" y="3689673"/>
                  <a:pt x="5567669" y="3708053"/>
                  <a:pt x="5569315" y="3733565"/>
                </a:cubicBezTo>
                <a:cubicBezTo>
                  <a:pt x="5571029" y="3759419"/>
                  <a:pt x="5557450" y="3784588"/>
                  <a:pt x="5539345" y="3788977"/>
                </a:cubicBezTo>
                <a:cubicBezTo>
                  <a:pt x="5520829" y="3793435"/>
                  <a:pt x="5505467" y="3775878"/>
                  <a:pt x="5503684" y="3748584"/>
                </a:cubicBezTo>
                <a:cubicBezTo>
                  <a:pt x="5501969" y="3722111"/>
                  <a:pt x="5515479" y="3696943"/>
                  <a:pt x="5533242" y="3693308"/>
                </a:cubicBezTo>
                <a:close/>
                <a:moveTo>
                  <a:pt x="4173780" y="3693171"/>
                </a:moveTo>
                <a:cubicBezTo>
                  <a:pt x="4190377" y="3691525"/>
                  <a:pt x="4205602" y="3700646"/>
                  <a:pt x="4208070" y="3713813"/>
                </a:cubicBezTo>
                <a:cubicBezTo>
                  <a:pt x="4210677" y="3727598"/>
                  <a:pt x="4197647" y="3740079"/>
                  <a:pt x="4179747" y="3740971"/>
                </a:cubicBezTo>
                <a:cubicBezTo>
                  <a:pt x="4162876" y="3741794"/>
                  <a:pt x="4147926" y="3732673"/>
                  <a:pt x="4145663" y="3720328"/>
                </a:cubicBezTo>
                <a:cubicBezTo>
                  <a:pt x="4143263" y="3707161"/>
                  <a:pt x="4155881" y="3694954"/>
                  <a:pt x="4173780" y="3693171"/>
                </a:cubicBezTo>
                <a:close/>
                <a:moveTo>
                  <a:pt x="287873" y="3691275"/>
                </a:moveTo>
                <a:cubicBezTo>
                  <a:pt x="292195" y="3691592"/>
                  <a:pt x="295382" y="3692621"/>
                  <a:pt x="296343" y="3694336"/>
                </a:cubicBezTo>
                <a:cubicBezTo>
                  <a:pt x="298198" y="3697765"/>
                  <a:pt x="290171" y="3702909"/>
                  <a:pt x="279130" y="3704966"/>
                </a:cubicBezTo>
                <a:cubicBezTo>
                  <a:pt x="267540" y="3707161"/>
                  <a:pt x="257458" y="3705926"/>
                  <a:pt x="255607" y="3702497"/>
                </a:cubicBezTo>
                <a:cubicBezTo>
                  <a:pt x="253755" y="3699137"/>
                  <a:pt x="261505" y="3694816"/>
                  <a:pt x="272614" y="3692484"/>
                </a:cubicBezTo>
                <a:cubicBezTo>
                  <a:pt x="278102" y="3691352"/>
                  <a:pt x="283555" y="3690958"/>
                  <a:pt x="287873" y="3691275"/>
                </a:cubicBezTo>
                <a:close/>
                <a:moveTo>
                  <a:pt x="2069960" y="3690565"/>
                </a:moveTo>
                <a:cubicBezTo>
                  <a:pt x="2083057" y="3689399"/>
                  <a:pt x="2094366" y="3695640"/>
                  <a:pt x="2095669" y="3704966"/>
                </a:cubicBezTo>
                <a:cubicBezTo>
                  <a:pt x="2096904" y="3714156"/>
                  <a:pt x="2087096" y="3723209"/>
                  <a:pt x="2074349" y="3724375"/>
                </a:cubicBezTo>
                <a:cubicBezTo>
                  <a:pt x="2061659" y="3725472"/>
                  <a:pt x="2049248" y="3718202"/>
                  <a:pt x="2048083" y="3709287"/>
                </a:cubicBezTo>
                <a:cubicBezTo>
                  <a:pt x="2046916" y="3700166"/>
                  <a:pt x="2056927" y="3691731"/>
                  <a:pt x="2069960" y="3690565"/>
                </a:cubicBezTo>
                <a:close/>
                <a:moveTo>
                  <a:pt x="3783509" y="3690332"/>
                </a:moveTo>
                <a:cubicBezTo>
                  <a:pt x="3789029" y="3691678"/>
                  <a:pt x="3792407" y="3694576"/>
                  <a:pt x="3792270" y="3698657"/>
                </a:cubicBezTo>
                <a:cubicBezTo>
                  <a:pt x="3791996" y="3706406"/>
                  <a:pt x="3779788" y="3714704"/>
                  <a:pt x="3763809" y="3718339"/>
                </a:cubicBezTo>
                <a:cubicBezTo>
                  <a:pt x="3747076" y="3722111"/>
                  <a:pt x="3732125" y="3719436"/>
                  <a:pt x="3731782" y="3712304"/>
                </a:cubicBezTo>
                <a:cubicBezTo>
                  <a:pt x="3731439" y="3705034"/>
                  <a:pt x="3744744" y="3695639"/>
                  <a:pt x="3761889" y="3691318"/>
                </a:cubicBezTo>
                <a:cubicBezTo>
                  <a:pt x="3770324" y="3689192"/>
                  <a:pt x="3777988" y="3688986"/>
                  <a:pt x="3783509" y="3690332"/>
                </a:cubicBezTo>
                <a:close/>
                <a:moveTo>
                  <a:pt x="1587979" y="3689742"/>
                </a:moveTo>
                <a:cubicBezTo>
                  <a:pt x="1601354" y="3687822"/>
                  <a:pt x="1613766" y="3694886"/>
                  <a:pt x="1615203" y="3705378"/>
                </a:cubicBezTo>
                <a:cubicBezTo>
                  <a:pt x="1616646" y="3715117"/>
                  <a:pt x="1608074" y="3724306"/>
                  <a:pt x="1595797" y="3726227"/>
                </a:cubicBezTo>
                <a:cubicBezTo>
                  <a:pt x="1582426" y="3728353"/>
                  <a:pt x="1570146" y="3721083"/>
                  <a:pt x="1568642" y="3710385"/>
                </a:cubicBezTo>
                <a:cubicBezTo>
                  <a:pt x="1567268" y="3700509"/>
                  <a:pt x="1575768" y="3691525"/>
                  <a:pt x="1587979" y="3689742"/>
                </a:cubicBezTo>
                <a:close/>
                <a:moveTo>
                  <a:pt x="214955" y="3685695"/>
                </a:moveTo>
                <a:cubicBezTo>
                  <a:pt x="218950" y="3685935"/>
                  <a:pt x="221659" y="3686758"/>
                  <a:pt x="222002" y="3688164"/>
                </a:cubicBezTo>
                <a:cubicBezTo>
                  <a:pt x="222686" y="3690976"/>
                  <a:pt x="213497" y="3695022"/>
                  <a:pt x="202458" y="3696394"/>
                </a:cubicBezTo>
                <a:cubicBezTo>
                  <a:pt x="192032" y="3697697"/>
                  <a:pt x="185451" y="3696599"/>
                  <a:pt x="184557" y="3693787"/>
                </a:cubicBezTo>
                <a:cubicBezTo>
                  <a:pt x="183734" y="3691113"/>
                  <a:pt x="190111" y="3688438"/>
                  <a:pt x="200194" y="3686724"/>
                </a:cubicBezTo>
                <a:cubicBezTo>
                  <a:pt x="205680" y="3685798"/>
                  <a:pt x="210959" y="3685455"/>
                  <a:pt x="214955" y="3685695"/>
                </a:cubicBezTo>
                <a:close/>
                <a:moveTo>
                  <a:pt x="2551109" y="3684736"/>
                </a:moveTo>
                <a:cubicBezTo>
                  <a:pt x="2564071" y="3684050"/>
                  <a:pt x="2575867" y="3690565"/>
                  <a:pt x="2576758" y="3699343"/>
                </a:cubicBezTo>
                <a:cubicBezTo>
                  <a:pt x="2577650" y="3708259"/>
                  <a:pt x="2567706" y="3716900"/>
                  <a:pt x="2554607" y="3718203"/>
                </a:cubicBezTo>
                <a:cubicBezTo>
                  <a:pt x="2541165" y="3719506"/>
                  <a:pt x="2529781" y="3713676"/>
                  <a:pt x="2528135" y="3704144"/>
                </a:cubicBezTo>
                <a:cubicBezTo>
                  <a:pt x="2526420" y="3694268"/>
                  <a:pt x="2537119" y="3685490"/>
                  <a:pt x="2551109" y="3684736"/>
                </a:cubicBezTo>
                <a:close/>
                <a:moveTo>
                  <a:pt x="6196119" y="3684495"/>
                </a:moveTo>
                <a:cubicBezTo>
                  <a:pt x="6203268" y="3687255"/>
                  <a:pt x="6208377" y="3693890"/>
                  <a:pt x="6209783" y="3703732"/>
                </a:cubicBezTo>
                <a:cubicBezTo>
                  <a:pt x="6212526" y="3723140"/>
                  <a:pt x="6198879" y="3749337"/>
                  <a:pt x="6179814" y="3761476"/>
                </a:cubicBezTo>
                <a:cubicBezTo>
                  <a:pt x="6160269" y="3773889"/>
                  <a:pt x="6143192" y="3767511"/>
                  <a:pt x="6140517" y="3746594"/>
                </a:cubicBezTo>
                <a:cubicBezTo>
                  <a:pt x="6137843" y="3725815"/>
                  <a:pt x="6151079" y="3699822"/>
                  <a:pt x="6170213" y="3688507"/>
                </a:cubicBezTo>
                <a:cubicBezTo>
                  <a:pt x="6179780" y="3682849"/>
                  <a:pt x="6188969" y="3681734"/>
                  <a:pt x="6196119" y="3684495"/>
                </a:cubicBezTo>
                <a:close/>
                <a:moveTo>
                  <a:pt x="5051056" y="3682609"/>
                </a:moveTo>
                <a:cubicBezTo>
                  <a:pt x="5069024" y="3679866"/>
                  <a:pt x="5084660" y="3698314"/>
                  <a:pt x="5086786" y="3725129"/>
                </a:cubicBezTo>
                <a:cubicBezTo>
                  <a:pt x="5088775" y="3749818"/>
                  <a:pt x="5077390" y="3771832"/>
                  <a:pt x="5060931" y="3774986"/>
                </a:cubicBezTo>
                <a:cubicBezTo>
                  <a:pt x="5043786" y="3778278"/>
                  <a:pt x="5026230" y="3758802"/>
                  <a:pt x="5023487" y="3733838"/>
                </a:cubicBezTo>
                <a:cubicBezTo>
                  <a:pt x="5020743" y="3708806"/>
                  <a:pt x="5033431" y="3685352"/>
                  <a:pt x="5051056" y="3682609"/>
                </a:cubicBezTo>
                <a:close/>
                <a:moveTo>
                  <a:pt x="3708679" y="3682017"/>
                </a:moveTo>
                <a:cubicBezTo>
                  <a:pt x="3714551" y="3682660"/>
                  <a:pt x="3718443" y="3684803"/>
                  <a:pt x="3718683" y="3688301"/>
                </a:cubicBezTo>
                <a:cubicBezTo>
                  <a:pt x="3719232" y="3695090"/>
                  <a:pt x="3707093" y="3704143"/>
                  <a:pt x="3691251" y="3708601"/>
                </a:cubicBezTo>
                <a:cubicBezTo>
                  <a:pt x="3675135" y="3713127"/>
                  <a:pt x="3661762" y="3712098"/>
                  <a:pt x="3659910" y="3705995"/>
                </a:cubicBezTo>
                <a:cubicBezTo>
                  <a:pt x="3657990" y="3699617"/>
                  <a:pt x="3670403" y="3689741"/>
                  <a:pt x="3686793" y="3684735"/>
                </a:cubicBezTo>
                <a:cubicBezTo>
                  <a:pt x="3694954" y="3682231"/>
                  <a:pt x="3702806" y="3681374"/>
                  <a:pt x="3708679" y="3682017"/>
                </a:cubicBezTo>
                <a:close/>
                <a:moveTo>
                  <a:pt x="900674" y="3681375"/>
                </a:moveTo>
                <a:cubicBezTo>
                  <a:pt x="913152" y="3678906"/>
                  <a:pt x="923439" y="3684255"/>
                  <a:pt x="924330" y="3693582"/>
                </a:cubicBezTo>
                <a:cubicBezTo>
                  <a:pt x="925224" y="3702703"/>
                  <a:pt x="916169" y="3711619"/>
                  <a:pt x="903891" y="3713607"/>
                </a:cubicBezTo>
                <a:cubicBezTo>
                  <a:pt x="891891" y="3715596"/>
                  <a:pt x="880716" y="3709904"/>
                  <a:pt x="879961" y="3701400"/>
                </a:cubicBezTo>
                <a:cubicBezTo>
                  <a:pt x="879135" y="3692691"/>
                  <a:pt x="888393" y="3683707"/>
                  <a:pt x="900674" y="3681375"/>
                </a:cubicBezTo>
                <a:close/>
                <a:moveTo>
                  <a:pt x="4306483" y="3679386"/>
                </a:moveTo>
                <a:cubicBezTo>
                  <a:pt x="4324108" y="3677329"/>
                  <a:pt x="4340636" y="3689330"/>
                  <a:pt x="4342076" y="3705241"/>
                </a:cubicBezTo>
                <a:cubicBezTo>
                  <a:pt x="4343447" y="3720534"/>
                  <a:pt x="4331309" y="3733427"/>
                  <a:pt x="4314576" y="3734387"/>
                </a:cubicBezTo>
                <a:cubicBezTo>
                  <a:pt x="4296539" y="3735484"/>
                  <a:pt x="4280766" y="3723826"/>
                  <a:pt x="4279257" y="3708464"/>
                </a:cubicBezTo>
                <a:cubicBezTo>
                  <a:pt x="4277817" y="3694062"/>
                  <a:pt x="4289750" y="3681306"/>
                  <a:pt x="4306483" y="3679386"/>
                </a:cubicBezTo>
                <a:close/>
                <a:moveTo>
                  <a:pt x="2896067" y="3677877"/>
                </a:moveTo>
                <a:cubicBezTo>
                  <a:pt x="2909165" y="3675408"/>
                  <a:pt x="2920138" y="3680140"/>
                  <a:pt x="2921030" y="3688507"/>
                </a:cubicBezTo>
                <a:cubicBezTo>
                  <a:pt x="2921921" y="3696737"/>
                  <a:pt x="2912183" y="3705652"/>
                  <a:pt x="2899221" y="3708875"/>
                </a:cubicBezTo>
                <a:cubicBezTo>
                  <a:pt x="2885300" y="3712373"/>
                  <a:pt x="2872132" y="3707915"/>
                  <a:pt x="2871378" y="3699274"/>
                </a:cubicBezTo>
                <a:cubicBezTo>
                  <a:pt x="2870555" y="3690359"/>
                  <a:pt x="2881665" y="3680689"/>
                  <a:pt x="2896067" y="3677877"/>
                </a:cubicBezTo>
                <a:close/>
                <a:moveTo>
                  <a:pt x="3633525" y="3677714"/>
                </a:moveTo>
                <a:cubicBezTo>
                  <a:pt x="3639217" y="3677843"/>
                  <a:pt x="3643212" y="3679420"/>
                  <a:pt x="3644275" y="3682404"/>
                </a:cubicBezTo>
                <a:cubicBezTo>
                  <a:pt x="3646400" y="3688370"/>
                  <a:pt x="3635976" y="3697354"/>
                  <a:pt x="3620614" y="3702772"/>
                </a:cubicBezTo>
                <a:cubicBezTo>
                  <a:pt x="3604841" y="3708327"/>
                  <a:pt x="3588450" y="3708121"/>
                  <a:pt x="3586941" y="3702223"/>
                </a:cubicBezTo>
                <a:cubicBezTo>
                  <a:pt x="3585501" y="3696600"/>
                  <a:pt x="3597160" y="3687273"/>
                  <a:pt x="3612591" y="3681718"/>
                </a:cubicBezTo>
                <a:cubicBezTo>
                  <a:pt x="3620443" y="3678906"/>
                  <a:pt x="3627832" y="3677585"/>
                  <a:pt x="3633525" y="3677714"/>
                </a:cubicBezTo>
                <a:close/>
                <a:moveTo>
                  <a:pt x="3965640" y="3677534"/>
                </a:moveTo>
                <a:cubicBezTo>
                  <a:pt x="3982100" y="3674311"/>
                  <a:pt x="3997462" y="3680209"/>
                  <a:pt x="3999450" y="3690564"/>
                </a:cubicBezTo>
                <a:cubicBezTo>
                  <a:pt x="4001439" y="3700920"/>
                  <a:pt x="3989369" y="3711687"/>
                  <a:pt x="3972841" y="3714224"/>
                </a:cubicBezTo>
                <a:cubicBezTo>
                  <a:pt x="3956450" y="3716762"/>
                  <a:pt x="3940952" y="3710795"/>
                  <a:pt x="3939100" y="3701194"/>
                </a:cubicBezTo>
                <a:cubicBezTo>
                  <a:pt x="3937179" y="3691524"/>
                  <a:pt x="3949112" y="3680894"/>
                  <a:pt x="3965640" y="3677534"/>
                </a:cubicBezTo>
                <a:close/>
                <a:moveTo>
                  <a:pt x="2203408" y="3677534"/>
                </a:moveTo>
                <a:cubicBezTo>
                  <a:pt x="2216576" y="3675957"/>
                  <a:pt x="2228440" y="3681238"/>
                  <a:pt x="2230360" y="3689947"/>
                </a:cubicBezTo>
                <a:cubicBezTo>
                  <a:pt x="2232280" y="3698520"/>
                  <a:pt x="2223502" y="3707161"/>
                  <a:pt x="2210678" y="3708944"/>
                </a:cubicBezTo>
                <a:cubicBezTo>
                  <a:pt x="2198196" y="3710659"/>
                  <a:pt x="2185234" y="3704350"/>
                  <a:pt x="2183246" y="3695914"/>
                </a:cubicBezTo>
                <a:cubicBezTo>
                  <a:pt x="2181257" y="3687479"/>
                  <a:pt x="2190584" y="3679112"/>
                  <a:pt x="2203408" y="3677534"/>
                </a:cubicBezTo>
                <a:close/>
                <a:moveTo>
                  <a:pt x="3414566" y="3676745"/>
                </a:moveTo>
                <a:cubicBezTo>
                  <a:pt x="3419881" y="3676711"/>
                  <a:pt x="3423550" y="3678117"/>
                  <a:pt x="3424407" y="3680963"/>
                </a:cubicBezTo>
                <a:cubicBezTo>
                  <a:pt x="3426122" y="3686587"/>
                  <a:pt x="3415629" y="3695708"/>
                  <a:pt x="3400953" y="3701469"/>
                </a:cubicBezTo>
                <a:cubicBezTo>
                  <a:pt x="3385454" y="3707572"/>
                  <a:pt x="3370572" y="3707915"/>
                  <a:pt x="3369749" y="3702017"/>
                </a:cubicBezTo>
                <a:cubicBezTo>
                  <a:pt x="3368857" y="3696325"/>
                  <a:pt x="3380036" y="3686998"/>
                  <a:pt x="3394849" y="3681169"/>
                </a:cubicBezTo>
                <a:cubicBezTo>
                  <a:pt x="3402290" y="3678254"/>
                  <a:pt x="3409251" y="3676780"/>
                  <a:pt x="3414566" y="3676745"/>
                </a:cubicBezTo>
                <a:close/>
                <a:moveTo>
                  <a:pt x="3341278" y="3676394"/>
                </a:moveTo>
                <a:cubicBezTo>
                  <a:pt x="3346722" y="3676540"/>
                  <a:pt x="3350511" y="3678151"/>
                  <a:pt x="3351094" y="3681169"/>
                </a:cubicBezTo>
                <a:cubicBezTo>
                  <a:pt x="3352260" y="3687341"/>
                  <a:pt x="3340739" y="3696873"/>
                  <a:pt x="3325720" y="3702360"/>
                </a:cubicBezTo>
                <a:cubicBezTo>
                  <a:pt x="3310495" y="3707915"/>
                  <a:pt x="3298356" y="3707366"/>
                  <a:pt x="3297808" y="3700851"/>
                </a:cubicBezTo>
                <a:cubicBezTo>
                  <a:pt x="3297328" y="3695022"/>
                  <a:pt x="3307958" y="3685832"/>
                  <a:pt x="3321536" y="3680414"/>
                </a:cubicBezTo>
                <a:cubicBezTo>
                  <a:pt x="3328737" y="3677568"/>
                  <a:pt x="3335835" y="3676248"/>
                  <a:pt x="3341278" y="3676394"/>
                </a:cubicBezTo>
                <a:close/>
                <a:moveTo>
                  <a:pt x="3487312" y="3676257"/>
                </a:moveTo>
                <a:cubicBezTo>
                  <a:pt x="3492747" y="3676214"/>
                  <a:pt x="3496621" y="3677534"/>
                  <a:pt x="3497582" y="3680209"/>
                </a:cubicBezTo>
                <a:cubicBezTo>
                  <a:pt x="3499708" y="3685970"/>
                  <a:pt x="3488324" y="3695639"/>
                  <a:pt x="3472756" y="3701332"/>
                </a:cubicBezTo>
                <a:cubicBezTo>
                  <a:pt x="3458217" y="3706681"/>
                  <a:pt x="3444844" y="3706955"/>
                  <a:pt x="3442923" y="3701812"/>
                </a:cubicBezTo>
                <a:cubicBezTo>
                  <a:pt x="3440797" y="3696188"/>
                  <a:pt x="3451976" y="3686518"/>
                  <a:pt x="3467681" y="3680483"/>
                </a:cubicBezTo>
                <a:cubicBezTo>
                  <a:pt x="3474882" y="3677705"/>
                  <a:pt x="3481877" y="3676300"/>
                  <a:pt x="3487312" y="3676257"/>
                </a:cubicBezTo>
                <a:close/>
                <a:moveTo>
                  <a:pt x="3561249" y="3676163"/>
                </a:moveTo>
                <a:cubicBezTo>
                  <a:pt x="3566710" y="3676180"/>
                  <a:pt x="3570585" y="3677534"/>
                  <a:pt x="3571648" y="3680209"/>
                </a:cubicBezTo>
                <a:cubicBezTo>
                  <a:pt x="3573843" y="3685764"/>
                  <a:pt x="3561910" y="3695434"/>
                  <a:pt x="3546137" y="3700989"/>
                </a:cubicBezTo>
                <a:cubicBezTo>
                  <a:pt x="3529883" y="3706750"/>
                  <a:pt x="3515961" y="3706818"/>
                  <a:pt x="3514658" y="3701057"/>
                </a:cubicBezTo>
                <a:cubicBezTo>
                  <a:pt x="3513355" y="3695297"/>
                  <a:pt x="3525151" y="3685902"/>
                  <a:pt x="3541336" y="3680141"/>
                </a:cubicBezTo>
                <a:cubicBezTo>
                  <a:pt x="3548742" y="3677466"/>
                  <a:pt x="3555789" y="3676146"/>
                  <a:pt x="3561249" y="3676163"/>
                </a:cubicBezTo>
                <a:close/>
                <a:moveTo>
                  <a:pt x="1723081" y="3675888"/>
                </a:moveTo>
                <a:cubicBezTo>
                  <a:pt x="1736453" y="3674174"/>
                  <a:pt x="1748868" y="3681032"/>
                  <a:pt x="1750236" y="3690907"/>
                </a:cubicBezTo>
                <a:cubicBezTo>
                  <a:pt x="1751472" y="3700028"/>
                  <a:pt x="1742836" y="3708806"/>
                  <a:pt x="1730623" y="3710589"/>
                </a:cubicBezTo>
                <a:cubicBezTo>
                  <a:pt x="1717186" y="3712510"/>
                  <a:pt x="1704978" y="3705515"/>
                  <a:pt x="1703603" y="3695296"/>
                </a:cubicBezTo>
                <a:cubicBezTo>
                  <a:pt x="1702301" y="3685901"/>
                  <a:pt x="1710873" y="3677465"/>
                  <a:pt x="1723081" y="3675888"/>
                </a:cubicBezTo>
                <a:close/>
                <a:moveTo>
                  <a:pt x="1245492" y="3674996"/>
                </a:moveTo>
                <a:cubicBezTo>
                  <a:pt x="1257630" y="3674242"/>
                  <a:pt x="1268189" y="3681718"/>
                  <a:pt x="1269221" y="3691730"/>
                </a:cubicBezTo>
                <a:cubicBezTo>
                  <a:pt x="1270316" y="3701811"/>
                  <a:pt x="1261267" y="3711481"/>
                  <a:pt x="1249260" y="3713058"/>
                </a:cubicBezTo>
                <a:cubicBezTo>
                  <a:pt x="1237259" y="3714636"/>
                  <a:pt x="1226154" y="3707641"/>
                  <a:pt x="1224436" y="3697559"/>
                </a:cubicBezTo>
                <a:cubicBezTo>
                  <a:pt x="1222652" y="3686655"/>
                  <a:pt x="1232733" y="3675888"/>
                  <a:pt x="1245492" y="3674996"/>
                </a:cubicBezTo>
                <a:close/>
                <a:moveTo>
                  <a:pt x="483293" y="3674105"/>
                </a:moveTo>
                <a:cubicBezTo>
                  <a:pt x="494609" y="3671842"/>
                  <a:pt x="503795" y="3674516"/>
                  <a:pt x="504691" y="3680483"/>
                </a:cubicBezTo>
                <a:cubicBezTo>
                  <a:pt x="505513" y="3686244"/>
                  <a:pt x="497078" y="3693033"/>
                  <a:pt x="486173" y="3695228"/>
                </a:cubicBezTo>
                <a:cubicBezTo>
                  <a:pt x="475477" y="3697354"/>
                  <a:pt x="464638" y="3694542"/>
                  <a:pt x="463200" y="3689398"/>
                </a:cubicBezTo>
                <a:cubicBezTo>
                  <a:pt x="461623" y="3683638"/>
                  <a:pt x="471085" y="3676574"/>
                  <a:pt x="483293" y="3674105"/>
                </a:cubicBezTo>
                <a:close/>
                <a:moveTo>
                  <a:pt x="3267375" y="3673728"/>
                </a:moveTo>
                <a:cubicBezTo>
                  <a:pt x="3272364" y="3674019"/>
                  <a:pt x="3275827" y="3675751"/>
                  <a:pt x="3276753" y="3678837"/>
                </a:cubicBezTo>
                <a:cubicBezTo>
                  <a:pt x="3278742" y="3685421"/>
                  <a:pt x="3268044" y="3695297"/>
                  <a:pt x="3253299" y="3700714"/>
                </a:cubicBezTo>
                <a:cubicBezTo>
                  <a:pt x="3239857" y="3705652"/>
                  <a:pt x="3226827" y="3705172"/>
                  <a:pt x="3224976" y="3699549"/>
                </a:cubicBezTo>
                <a:cubicBezTo>
                  <a:pt x="3222987" y="3693376"/>
                  <a:pt x="3234165" y="3682815"/>
                  <a:pt x="3248841" y="3677260"/>
                </a:cubicBezTo>
                <a:cubicBezTo>
                  <a:pt x="3255870" y="3674585"/>
                  <a:pt x="3262386" y="3673437"/>
                  <a:pt x="3267375" y="3673728"/>
                </a:cubicBezTo>
                <a:close/>
                <a:moveTo>
                  <a:pt x="2686692" y="3669785"/>
                </a:moveTo>
                <a:cubicBezTo>
                  <a:pt x="2699653" y="3669168"/>
                  <a:pt x="2711106" y="3675477"/>
                  <a:pt x="2711723" y="3684324"/>
                </a:cubicBezTo>
                <a:cubicBezTo>
                  <a:pt x="2712341" y="3693308"/>
                  <a:pt x="2702191" y="3702086"/>
                  <a:pt x="2689092" y="3703389"/>
                </a:cubicBezTo>
                <a:cubicBezTo>
                  <a:pt x="2674553" y="3704829"/>
                  <a:pt x="2662963" y="3697285"/>
                  <a:pt x="2662963" y="3687067"/>
                </a:cubicBezTo>
                <a:cubicBezTo>
                  <a:pt x="2662963" y="3677946"/>
                  <a:pt x="2673867" y="3670333"/>
                  <a:pt x="2686692" y="3669785"/>
                </a:cubicBezTo>
                <a:close/>
                <a:moveTo>
                  <a:pt x="688897" y="3668619"/>
                </a:moveTo>
                <a:cubicBezTo>
                  <a:pt x="700281" y="3665739"/>
                  <a:pt x="712348" y="3670128"/>
                  <a:pt x="714271" y="3677741"/>
                </a:cubicBezTo>
                <a:cubicBezTo>
                  <a:pt x="716190" y="3685421"/>
                  <a:pt x="707552" y="3693788"/>
                  <a:pt x="695410" y="3695983"/>
                </a:cubicBezTo>
                <a:cubicBezTo>
                  <a:pt x="683958" y="3698040"/>
                  <a:pt x="674151" y="3694405"/>
                  <a:pt x="671886" y="3687479"/>
                </a:cubicBezTo>
                <a:cubicBezTo>
                  <a:pt x="669487" y="3679935"/>
                  <a:pt x="677101" y="3671500"/>
                  <a:pt x="688897" y="3668619"/>
                </a:cubicBezTo>
                <a:close/>
                <a:moveTo>
                  <a:pt x="3193626" y="3667719"/>
                </a:moveTo>
                <a:cubicBezTo>
                  <a:pt x="3199190" y="3668173"/>
                  <a:pt x="3203064" y="3670265"/>
                  <a:pt x="3203716" y="3673831"/>
                </a:cubicBezTo>
                <a:cubicBezTo>
                  <a:pt x="3204950" y="3680483"/>
                  <a:pt x="3194595" y="3690085"/>
                  <a:pt x="3180810" y="3695228"/>
                </a:cubicBezTo>
                <a:cubicBezTo>
                  <a:pt x="3166614" y="3700509"/>
                  <a:pt x="3154338" y="3699754"/>
                  <a:pt x="3152281" y="3693240"/>
                </a:cubicBezTo>
                <a:cubicBezTo>
                  <a:pt x="3150224" y="3686793"/>
                  <a:pt x="3159687" y="3676918"/>
                  <a:pt x="3173403" y="3671431"/>
                </a:cubicBezTo>
                <a:cubicBezTo>
                  <a:pt x="3180810" y="3668447"/>
                  <a:pt x="3188062" y="3667264"/>
                  <a:pt x="3193626" y="3667719"/>
                </a:cubicBezTo>
                <a:close/>
                <a:moveTo>
                  <a:pt x="4441105" y="3666082"/>
                </a:moveTo>
                <a:cubicBezTo>
                  <a:pt x="4457701" y="3664573"/>
                  <a:pt x="4473063" y="3676917"/>
                  <a:pt x="4475601" y="3693925"/>
                </a:cubicBezTo>
                <a:cubicBezTo>
                  <a:pt x="4478275" y="3711756"/>
                  <a:pt x="4465382" y="3727735"/>
                  <a:pt x="4447483" y="3728421"/>
                </a:cubicBezTo>
                <a:cubicBezTo>
                  <a:pt x="4430612" y="3729107"/>
                  <a:pt x="4415593" y="3716762"/>
                  <a:pt x="4413193" y="3700440"/>
                </a:cubicBezTo>
                <a:cubicBezTo>
                  <a:pt x="4410656" y="3683089"/>
                  <a:pt x="4423206" y="3667659"/>
                  <a:pt x="4441105" y="3666082"/>
                </a:cubicBezTo>
                <a:close/>
                <a:moveTo>
                  <a:pt x="2340569" y="3664505"/>
                </a:moveTo>
                <a:cubicBezTo>
                  <a:pt x="2353873" y="3663613"/>
                  <a:pt x="2364709" y="3669031"/>
                  <a:pt x="2365601" y="3677535"/>
                </a:cubicBezTo>
                <a:cubicBezTo>
                  <a:pt x="2366492" y="3685696"/>
                  <a:pt x="2356274" y="3693788"/>
                  <a:pt x="2343518" y="3694611"/>
                </a:cubicBezTo>
                <a:cubicBezTo>
                  <a:pt x="2330899" y="3695434"/>
                  <a:pt x="2318692" y="3688576"/>
                  <a:pt x="2318006" y="3680758"/>
                </a:cubicBezTo>
                <a:cubicBezTo>
                  <a:pt x="2317252" y="3672528"/>
                  <a:pt x="2327539" y="3665328"/>
                  <a:pt x="2340569" y="3664505"/>
                </a:cubicBezTo>
                <a:close/>
                <a:moveTo>
                  <a:pt x="1861615" y="3663407"/>
                </a:moveTo>
                <a:cubicBezTo>
                  <a:pt x="1873823" y="3663133"/>
                  <a:pt x="1884519" y="3669785"/>
                  <a:pt x="1885273" y="3678358"/>
                </a:cubicBezTo>
                <a:cubicBezTo>
                  <a:pt x="1886093" y="3687753"/>
                  <a:pt x="1875741" y="3695914"/>
                  <a:pt x="1861956" y="3696394"/>
                </a:cubicBezTo>
                <a:cubicBezTo>
                  <a:pt x="1849748" y="3696874"/>
                  <a:pt x="1839185" y="3689879"/>
                  <a:pt x="1838432" y="3681101"/>
                </a:cubicBezTo>
                <a:cubicBezTo>
                  <a:pt x="1837612" y="3671431"/>
                  <a:pt x="1847827" y="3663750"/>
                  <a:pt x="1861615" y="3663407"/>
                </a:cubicBezTo>
                <a:close/>
                <a:moveTo>
                  <a:pt x="5894311" y="3662155"/>
                </a:moveTo>
                <a:cubicBezTo>
                  <a:pt x="5907479" y="3662670"/>
                  <a:pt x="5917598" y="3673831"/>
                  <a:pt x="5919347" y="3691936"/>
                </a:cubicBezTo>
                <a:cubicBezTo>
                  <a:pt x="5921404" y="3714362"/>
                  <a:pt x="5908649" y="3740217"/>
                  <a:pt x="5890886" y="3749338"/>
                </a:cubicBezTo>
                <a:cubicBezTo>
                  <a:pt x="5871958" y="3759076"/>
                  <a:pt x="5853990" y="3746663"/>
                  <a:pt x="5851796" y="3722386"/>
                </a:cubicBezTo>
                <a:cubicBezTo>
                  <a:pt x="5849670" y="3699000"/>
                  <a:pt x="5862220" y="3673969"/>
                  <a:pt x="5880325" y="3665327"/>
                </a:cubicBezTo>
                <a:cubicBezTo>
                  <a:pt x="5885195" y="3662995"/>
                  <a:pt x="5889922" y="3661984"/>
                  <a:pt x="5894311" y="3662155"/>
                </a:cubicBezTo>
                <a:close/>
                <a:moveTo>
                  <a:pt x="203794" y="3661855"/>
                </a:moveTo>
                <a:cubicBezTo>
                  <a:pt x="207224" y="3661589"/>
                  <a:pt x="209418" y="3661795"/>
                  <a:pt x="209522" y="3662584"/>
                </a:cubicBezTo>
                <a:cubicBezTo>
                  <a:pt x="209728" y="3664229"/>
                  <a:pt x="201633" y="3667384"/>
                  <a:pt x="191002" y="3669510"/>
                </a:cubicBezTo>
                <a:cubicBezTo>
                  <a:pt x="180310" y="3671705"/>
                  <a:pt x="173312" y="3671773"/>
                  <a:pt x="172965" y="3670196"/>
                </a:cubicBezTo>
                <a:cubicBezTo>
                  <a:pt x="172625" y="3668756"/>
                  <a:pt x="180310" y="3666150"/>
                  <a:pt x="190660" y="3663955"/>
                </a:cubicBezTo>
                <a:cubicBezTo>
                  <a:pt x="195701" y="3662858"/>
                  <a:pt x="200365" y="3662121"/>
                  <a:pt x="203794" y="3661855"/>
                </a:cubicBezTo>
                <a:close/>
                <a:moveTo>
                  <a:pt x="423558" y="3660715"/>
                </a:moveTo>
                <a:cubicBezTo>
                  <a:pt x="427672" y="3661247"/>
                  <a:pt x="430518" y="3662687"/>
                  <a:pt x="430963" y="3664916"/>
                </a:cubicBezTo>
                <a:cubicBezTo>
                  <a:pt x="431857" y="3669511"/>
                  <a:pt x="423079" y="3675683"/>
                  <a:pt x="411969" y="3678152"/>
                </a:cubicBezTo>
                <a:cubicBezTo>
                  <a:pt x="400584" y="3680689"/>
                  <a:pt x="390710" y="3679043"/>
                  <a:pt x="389748" y="3674723"/>
                </a:cubicBezTo>
                <a:cubicBezTo>
                  <a:pt x="388786" y="3670402"/>
                  <a:pt x="397089" y="3664847"/>
                  <a:pt x="408540" y="3661967"/>
                </a:cubicBezTo>
                <a:cubicBezTo>
                  <a:pt x="414061" y="3660561"/>
                  <a:pt x="419445" y="3660184"/>
                  <a:pt x="423558" y="3660715"/>
                </a:cubicBezTo>
                <a:close/>
                <a:moveTo>
                  <a:pt x="5184581" y="3660595"/>
                </a:moveTo>
                <a:cubicBezTo>
                  <a:pt x="5202411" y="3656618"/>
                  <a:pt x="5218459" y="3674792"/>
                  <a:pt x="5220997" y="3702155"/>
                </a:cubicBezTo>
                <a:cubicBezTo>
                  <a:pt x="5223466" y="3729244"/>
                  <a:pt x="5210916" y="3754001"/>
                  <a:pt x="5193291" y="3756402"/>
                </a:cubicBezTo>
                <a:cubicBezTo>
                  <a:pt x="5176900" y="3758596"/>
                  <a:pt x="5160852" y="3740148"/>
                  <a:pt x="5157834" y="3715802"/>
                </a:cubicBezTo>
                <a:cubicBezTo>
                  <a:pt x="5154611" y="3689948"/>
                  <a:pt x="5167024" y="3664573"/>
                  <a:pt x="5184581" y="3660595"/>
                </a:cubicBezTo>
                <a:close/>
                <a:moveTo>
                  <a:pt x="1379085" y="3657852"/>
                </a:moveTo>
                <a:cubicBezTo>
                  <a:pt x="1391085" y="3656618"/>
                  <a:pt x="1402263" y="3663750"/>
                  <a:pt x="1403845" y="3673625"/>
                </a:cubicBezTo>
                <a:cubicBezTo>
                  <a:pt x="1405487" y="3683569"/>
                  <a:pt x="1397191" y="3693171"/>
                  <a:pt x="1385186" y="3695228"/>
                </a:cubicBezTo>
                <a:cubicBezTo>
                  <a:pt x="1373324" y="3697285"/>
                  <a:pt x="1361668" y="3690633"/>
                  <a:pt x="1359469" y="3680621"/>
                </a:cubicBezTo>
                <a:cubicBezTo>
                  <a:pt x="1357068" y="3669717"/>
                  <a:pt x="1366191" y="3659086"/>
                  <a:pt x="1379085" y="3657852"/>
                </a:cubicBezTo>
                <a:close/>
                <a:moveTo>
                  <a:pt x="282625" y="3657235"/>
                </a:moveTo>
                <a:cubicBezTo>
                  <a:pt x="284137" y="3659361"/>
                  <a:pt x="277415" y="3663545"/>
                  <a:pt x="267744" y="3666151"/>
                </a:cubicBezTo>
                <a:cubicBezTo>
                  <a:pt x="257048" y="3669099"/>
                  <a:pt x="246004" y="3669511"/>
                  <a:pt x="244156" y="3667454"/>
                </a:cubicBezTo>
                <a:cubicBezTo>
                  <a:pt x="242372" y="3665465"/>
                  <a:pt x="250806" y="3661419"/>
                  <a:pt x="261915" y="3658470"/>
                </a:cubicBezTo>
                <a:cubicBezTo>
                  <a:pt x="272274" y="3655726"/>
                  <a:pt x="281118" y="3655109"/>
                  <a:pt x="282625" y="3657235"/>
                </a:cubicBezTo>
                <a:close/>
                <a:moveTo>
                  <a:pt x="3118728" y="3656454"/>
                </a:moveTo>
                <a:cubicBezTo>
                  <a:pt x="3123957" y="3657286"/>
                  <a:pt x="3127798" y="3659669"/>
                  <a:pt x="3128895" y="3663338"/>
                </a:cubicBezTo>
                <a:cubicBezTo>
                  <a:pt x="3131021" y="3670676"/>
                  <a:pt x="3121626" y="3680826"/>
                  <a:pt x="3108047" y="3685969"/>
                </a:cubicBezTo>
                <a:cubicBezTo>
                  <a:pt x="3094674" y="3691044"/>
                  <a:pt x="3081575" y="3689330"/>
                  <a:pt x="3079586" y="3681854"/>
                </a:cubicBezTo>
                <a:cubicBezTo>
                  <a:pt x="3077529" y="3674311"/>
                  <a:pt x="3086581" y="3664092"/>
                  <a:pt x="3100229" y="3658880"/>
                </a:cubicBezTo>
                <a:cubicBezTo>
                  <a:pt x="3106881" y="3656342"/>
                  <a:pt x="3113499" y="3655622"/>
                  <a:pt x="3118728" y="3656454"/>
                </a:cubicBezTo>
                <a:close/>
                <a:moveTo>
                  <a:pt x="3894865" y="3655246"/>
                </a:moveTo>
                <a:cubicBezTo>
                  <a:pt x="3910776" y="3651680"/>
                  <a:pt x="3924286" y="3656001"/>
                  <a:pt x="3925726" y="3664848"/>
                </a:cubicBezTo>
                <a:cubicBezTo>
                  <a:pt x="3927235" y="3674243"/>
                  <a:pt x="3914479" y="3684599"/>
                  <a:pt x="3897608" y="3687890"/>
                </a:cubicBezTo>
                <a:cubicBezTo>
                  <a:pt x="3880875" y="3691114"/>
                  <a:pt x="3865787" y="3686587"/>
                  <a:pt x="3865170" y="3678015"/>
                </a:cubicBezTo>
                <a:cubicBezTo>
                  <a:pt x="3864553" y="3669237"/>
                  <a:pt x="3877720" y="3659087"/>
                  <a:pt x="3894865" y="3655246"/>
                </a:cubicBezTo>
                <a:close/>
                <a:moveTo>
                  <a:pt x="348456" y="3654997"/>
                </a:moveTo>
                <a:cubicBezTo>
                  <a:pt x="352596" y="3655057"/>
                  <a:pt x="355596" y="3655931"/>
                  <a:pt x="356282" y="3657646"/>
                </a:cubicBezTo>
                <a:cubicBezTo>
                  <a:pt x="357654" y="3661075"/>
                  <a:pt x="349287" y="3666699"/>
                  <a:pt x="338521" y="3669305"/>
                </a:cubicBezTo>
                <a:cubicBezTo>
                  <a:pt x="328986" y="3671568"/>
                  <a:pt x="319180" y="3671019"/>
                  <a:pt x="317534" y="3668345"/>
                </a:cubicBezTo>
                <a:cubicBezTo>
                  <a:pt x="315616" y="3665259"/>
                  <a:pt x="323159" y="3660321"/>
                  <a:pt x="333789" y="3657235"/>
                </a:cubicBezTo>
                <a:cubicBezTo>
                  <a:pt x="339034" y="3655692"/>
                  <a:pt x="344315" y="3654937"/>
                  <a:pt x="348456" y="3654997"/>
                </a:cubicBezTo>
                <a:close/>
                <a:moveTo>
                  <a:pt x="1033443" y="3654423"/>
                </a:moveTo>
                <a:cubicBezTo>
                  <a:pt x="1045993" y="3651886"/>
                  <a:pt x="1056760" y="3657235"/>
                  <a:pt x="1058610" y="3666905"/>
                </a:cubicBezTo>
                <a:cubicBezTo>
                  <a:pt x="1060396" y="3676437"/>
                  <a:pt x="1052025" y="3686176"/>
                  <a:pt x="1039889" y="3688507"/>
                </a:cubicBezTo>
                <a:cubicBezTo>
                  <a:pt x="1027954" y="3690839"/>
                  <a:pt x="1016295" y="3685078"/>
                  <a:pt x="1014517" y="3675889"/>
                </a:cubicBezTo>
                <a:cubicBezTo>
                  <a:pt x="1012665" y="3666767"/>
                  <a:pt x="1021371" y="3656892"/>
                  <a:pt x="1033443" y="3654423"/>
                </a:cubicBezTo>
                <a:close/>
                <a:moveTo>
                  <a:pt x="4100057" y="3653051"/>
                </a:moveTo>
                <a:cubicBezTo>
                  <a:pt x="4116585" y="3650445"/>
                  <a:pt x="4131535" y="3658606"/>
                  <a:pt x="4133112" y="3671019"/>
                </a:cubicBezTo>
                <a:cubicBezTo>
                  <a:pt x="4134690" y="3683433"/>
                  <a:pt x="4122002" y="3695297"/>
                  <a:pt x="4105475" y="3697011"/>
                </a:cubicBezTo>
                <a:cubicBezTo>
                  <a:pt x="4088810" y="3698657"/>
                  <a:pt x="4074065" y="3690633"/>
                  <a:pt x="4072556" y="3679043"/>
                </a:cubicBezTo>
                <a:cubicBezTo>
                  <a:pt x="4071047" y="3667453"/>
                  <a:pt x="4083598" y="3655589"/>
                  <a:pt x="4100057" y="3653051"/>
                </a:cubicBezTo>
                <a:close/>
                <a:moveTo>
                  <a:pt x="1994181" y="3652435"/>
                </a:moveTo>
                <a:cubicBezTo>
                  <a:pt x="2006384" y="3651474"/>
                  <a:pt x="2017772" y="3656755"/>
                  <a:pt x="2019965" y="3664573"/>
                </a:cubicBezTo>
                <a:cubicBezTo>
                  <a:pt x="2022364" y="3673009"/>
                  <a:pt x="2012834" y="3681581"/>
                  <a:pt x="1999392" y="3682884"/>
                </a:cubicBezTo>
                <a:cubicBezTo>
                  <a:pt x="1987116" y="3684050"/>
                  <a:pt x="1975799" y="3678495"/>
                  <a:pt x="1973675" y="3670402"/>
                </a:cubicBezTo>
                <a:cubicBezTo>
                  <a:pt x="1971341" y="3661624"/>
                  <a:pt x="1980807" y="3653463"/>
                  <a:pt x="1994181" y="3652435"/>
                </a:cubicBezTo>
                <a:close/>
                <a:moveTo>
                  <a:pt x="4574973" y="3652228"/>
                </a:moveTo>
                <a:cubicBezTo>
                  <a:pt x="4591638" y="3650720"/>
                  <a:pt x="4606932" y="3664436"/>
                  <a:pt x="4609469" y="3683364"/>
                </a:cubicBezTo>
                <a:cubicBezTo>
                  <a:pt x="4612075" y="3703115"/>
                  <a:pt x="4599113" y="3720740"/>
                  <a:pt x="4581283" y="3721563"/>
                </a:cubicBezTo>
                <a:cubicBezTo>
                  <a:pt x="4564412" y="3722317"/>
                  <a:pt x="4549324" y="3708464"/>
                  <a:pt x="4546993" y="3690291"/>
                </a:cubicBezTo>
                <a:cubicBezTo>
                  <a:pt x="4544455" y="3670882"/>
                  <a:pt x="4557074" y="3653874"/>
                  <a:pt x="4574973" y="3652228"/>
                </a:cubicBezTo>
                <a:close/>
                <a:moveTo>
                  <a:pt x="5680262" y="3651670"/>
                </a:moveTo>
                <a:cubicBezTo>
                  <a:pt x="5692716" y="3654329"/>
                  <a:pt x="5703183" y="3667470"/>
                  <a:pt x="5705240" y="3685627"/>
                </a:cubicBezTo>
                <a:cubicBezTo>
                  <a:pt x="5708052" y="3710041"/>
                  <a:pt x="5695433" y="3736307"/>
                  <a:pt x="5677397" y="3743508"/>
                </a:cubicBezTo>
                <a:cubicBezTo>
                  <a:pt x="5658948" y="3750846"/>
                  <a:pt x="5642558" y="3736445"/>
                  <a:pt x="5639883" y="3710796"/>
                </a:cubicBezTo>
                <a:cubicBezTo>
                  <a:pt x="5637209" y="3685284"/>
                  <a:pt x="5649416" y="3659498"/>
                  <a:pt x="5667384" y="3652708"/>
                </a:cubicBezTo>
                <a:cubicBezTo>
                  <a:pt x="5671739" y="3651062"/>
                  <a:pt x="5676111" y="3650784"/>
                  <a:pt x="5680262" y="3651670"/>
                </a:cubicBezTo>
                <a:close/>
                <a:moveTo>
                  <a:pt x="2473134" y="3651543"/>
                </a:moveTo>
                <a:cubicBezTo>
                  <a:pt x="2486301" y="3649828"/>
                  <a:pt x="2498234" y="3654286"/>
                  <a:pt x="2500291" y="3662173"/>
                </a:cubicBezTo>
                <a:cubicBezTo>
                  <a:pt x="2502349" y="3670060"/>
                  <a:pt x="2493845" y="3678083"/>
                  <a:pt x="2480883" y="3679935"/>
                </a:cubicBezTo>
                <a:cubicBezTo>
                  <a:pt x="2468402" y="3681718"/>
                  <a:pt x="2455440" y="3676095"/>
                  <a:pt x="2453246" y="3668482"/>
                </a:cubicBezTo>
                <a:cubicBezTo>
                  <a:pt x="2451051" y="3660870"/>
                  <a:pt x="2460309" y="3653189"/>
                  <a:pt x="2473134" y="3651543"/>
                </a:cubicBezTo>
                <a:close/>
                <a:moveTo>
                  <a:pt x="2818846" y="3648319"/>
                </a:moveTo>
                <a:cubicBezTo>
                  <a:pt x="2832356" y="3645576"/>
                  <a:pt x="2845729" y="3651131"/>
                  <a:pt x="2846141" y="3660458"/>
                </a:cubicBezTo>
                <a:cubicBezTo>
                  <a:pt x="2846621" y="3669304"/>
                  <a:pt x="2836334" y="3678974"/>
                  <a:pt x="2823235" y="3681238"/>
                </a:cubicBezTo>
                <a:cubicBezTo>
                  <a:pt x="2809724" y="3683569"/>
                  <a:pt x="2798820" y="3677877"/>
                  <a:pt x="2797655" y="3668687"/>
                </a:cubicBezTo>
                <a:cubicBezTo>
                  <a:pt x="2796557" y="3659704"/>
                  <a:pt x="2806021" y="3650925"/>
                  <a:pt x="2818846" y="3648319"/>
                </a:cubicBezTo>
                <a:close/>
                <a:moveTo>
                  <a:pt x="198410" y="3648251"/>
                </a:moveTo>
                <a:cubicBezTo>
                  <a:pt x="198545" y="3649074"/>
                  <a:pt x="191347" y="3652023"/>
                  <a:pt x="181815" y="3654766"/>
                </a:cubicBezTo>
                <a:cubicBezTo>
                  <a:pt x="172556" y="3657372"/>
                  <a:pt x="164120" y="3658881"/>
                  <a:pt x="163299" y="3658469"/>
                </a:cubicBezTo>
                <a:cubicBezTo>
                  <a:pt x="162408" y="3658058"/>
                  <a:pt x="169470" y="3655589"/>
                  <a:pt x="178591" y="3652777"/>
                </a:cubicBezTo>
                <a:cubicBezTo>
                  <a:pt x="189083" y="3649554"/>
                  <a:pt x="198273" y="3647222"/>
                  <a:pt x="198410" y="3648251"/>
                </a:cubicBezTo>
                <a:close/>
                <a:moveTo>
                  <a:pt x="6119284" y="3646947"/>
                </a:moveTo>
                <a:cubicBezTo>
                  <a:pt x="6126373" y="3650633"/>
                  <a:pt x="6131431" y="3658297"/>
                  <a:pt x="6132631" y="3668961"/>
                </a:cubicBezTo>
                <a:cubicBezTo>
                  <a:pt x="6135031" y="3690221"/>
                  <a:pt x="6121178" y="3716967"/>
                  <a:pt x="6102524" y="3727118"/>
                </a:cubicBezTo>
                <a:cubicBezTo>
                  <a:pt x="6084693" y="3736856"/>
                  <a:pt x="6068166" y="3728352"/>
                  <a:pt x="6065285" y="3707847"/>
                </a:cubicBezTo>
                <a:cubicBezTo>
                  <a:pt x="6062199" y="3685764"/>
                  <a:pt x="6074818" y="3659497"/>
                  <a:pt x="6093746" y="3648799"/>
                </a:cubicBezTo>
                <a:cubicBezTo>
                  <a:pt x="6103073" y="3643552"/>
                  <a:pt x="6112194" y="3643261"/>
                  <a:pt x="6119284" y="3646947"/>
                </a:cubicBezTo>
                <a:close/>
                <a:moveTo>
                  <a:pt x="6485638" y="3645576"/>
                </a:moveTo>
                <a:cubicBezTo>
                  <a:pt x="6492813" y="3647170"/>
                  <a:pt x="6497751" y="3652399"/>
                  <a:pt x="6498505" y="3660800"/>
                </a:cubicBezTo>
                <a:cubicBezTo>
                  <a:pt x="6500014" y="3677877"/>
                  <a:pt x="6484789" y="3702497"/>
                  <a:pt x="6464763" y="3715596"/>
                </a:cubicBezTo>
                <a:cubicBezTo>
                  <a:pt x="6444601" y="3728832"/>
                  <a:pt x="6428142" y="3724580"/>
                  <a:pt x="6427182" y="3705583"/>
                </a:cubicBezTo>
                <a:cubicBezTo>
                  <a:pt x="6426290" y="3688301"/>
                  <a:pt x="6440966" y="3663818"/>
                  <a:pt x="6459346" y="3652159"/>
                </a:cubicBezTo>
                <a:cubicBezTo>
                  <a:pt x="6469050" y="3646021"/>
                  <a:pt x="6478462" y="3643981"/>
                  <a:pt x="6485638" y="3645576"/>
                </a:cubicBezTo>
                <a:close/>
                <a:moveTo>
                  <a:pt x="823791" y="3644547"/>
                </a:moveTo>
                <a:cubicBezTo>
                  <a:pt x="835175" y="3642216"/>
                  <a:pt x="847179" y="3647840"/>
                  <a:pt x="848891" y="3656137"/>
                </a:cubicBezTo>
                <a:cubicBezTo>
                  <a:pt x="850470" y="3663818"/>
                  <a:pt x="843061" y="3671843"/>
                  <a:pt x="832294" y="3674311"/>
                </a:cubicBezTo>
                <a:cubicBezTo>
                  <a:pt x="820156" y="3677054"/>
                  <a:pt x="808567" y="3672528"/>
                  <a:pt x="806377" y="3664161"/>
                </a:cubicBezTo>
                <a:cubicBezTo>
                  <a:pt x="804110" y="3655726"/>
                  <a:pt x="811929" y="3646948"/>
                  <a:pt x="823791" y="3644547"/>
                </a:cubicBezTo>
                <a:close/>
                <a:moveTo>
                  <a:pt x="1512609" y="3643244"/>
                </a:moveTo>
                <a:cubicBezTo>
                  <a:pt x="1525295" y="3641461"/>
                  <a:pt x="1537845" y="3649279"/>
                  <a:pt x="1538943" y="3659704"/>
                </a:cubicBezTo>
                <a:cubicBezTo>
                  <a:pt x="1539836" y="3669373"/>
                  <a:pt x="1530781" y="3678357"/>
                  <a:pt x="1518780" y="3679523"/>
                </a:cubicBezTo>
                <a:cubicBezTo>
                  <a:pt x="1506711" y="3680689"/>
                  <a:pt x="1495670" y="3673625"/>
                  <a:pt x="1494022" y="3663887"/>
                </a:cubicBezTo>
                <a:cubicBezTo>
                  <a:pt x="1492446" y="3654217"/>
                  <a:pt x="1500814" y="3644890"/>
                  <a:pt x="1512609" y="3643244"/>
                </a:cubicBezTo>
                <a:close/>
                <a:moveTo>
                  <a:pt x="2127353" y="3642559"/>
                </a:moveTo>
                <a:cubicBezTo>
                  <a:pt x="2140795" y="3641050"/>
                  <a:pt x="2153277" y="3646057"/>
                  <a:pt x="2155128" y="3653943"/>
                </a:cubicBezTo>
                <a:cubicBezTo>
                  <a:pt x="2156843" y="3661144"/>
                  <a:pt x="2148408" y="3668551"/>
                  <a:pt x="2136269" y="3670128"/>
                </a:cubicBezTo>
                <a:cubicBezTo>
                  <a:pt x="2122759" y="3671911"/>
                  <a:pt x="2110483" y="3666631"/>
                  <a:pt x="2108631" y="3658401"/>
                </a:cubicBezTo>
                <a:cubicBezTo>
                  <a:pt x="2106917" y="3650857"/>
                  <a:pt x="2115215" y="3643999"/>
                  <a:pt x="2127353" y="3642559"/>
                </a:cubicBezTo>
                <a:close/>
                <a:moveTo>
                  <a:pt x="631005" y="3642292"/>
                </a:moveTo>
                <a:cubicBezTo>
                  <a:pt x="635078" y="3643535"/>
                  <a:pt x="637941" y="3645987"/>
                  <a:pt x="638763" y="3649416"/>
                </a:cubicBezTo>
                <a:cubicBezTo>
                  <a:pt x="640343" y="3656000"/>
                  <a:pt x="632798" y="3663818"/>
                  <a:pt x="621890" y="3666630"/>
                </a:cubicBezTo>
                <a:cubicBezTo>
                  <a:pt x="610442" y="3669579"/>
                  <a:pt x="598028" y="3665601"/>
                  <a:pt x="597270" y="3658880"/>
                </a:cubicBezTo>
                <a:cubicBezTo>
                  <a:pt x="596516" y="3652502"/>
                  <a:pt x="604956" y="3645164"/>
                  <a:pt x="615995" y="3642421"/>
                </a:cubicBezTo>
                <a:cubicBezTo>
                  <a:pt x="621652" y="3641015"/>
                  <a:pt x="626935" y="3641049"/>
                  <a:pt x="631005" y="3642292"/>
                </a:cubicBezTo>
                <a:close/>
                <a:moveTo>
                  <a:pt x="186683" y="3641393"/>
                </a:moveTo>
                <a:cubicBezTo>
                  <a:pt x="187781" y="3641530"/>
                  <a:pt x="180441" y="3645028"/>
                  <a:pt x="171594" y="3648251"/>
                </a:cubicBezTo>
                <a:cubicBezTo>
                  <a:pt x="162472" y="3651543"/>
                  <a:pt x="154382" y="3653875"/>
                  <a:pt x="153903" y="3653600"/>
                </a:cubicBezTo>
                <a:cubicBezTo>
                  <a:pt x="153491" y="3653395"/>
                  <a:pt x="159319" y="3651063"/>
                  <a:pt x="167618" y="3647908"/>
                </a:cubicBezTo>
                <a:cubicBezTo>
                  <a:pt x="176945" y="3644411"/>
                  <a:pt x="185588" y="3641256"/>
                  <a:pt x="186683" y="3641393"/>
                </a:cubicBezTo>
                <a:close/>
                <a:moveTo>
                  <a:pt x="3029661" y="3639815"/>
                </a:moveTo>
                <a:cubicBezTo>
                  <a:pt x="3042691" y="3636455"/>
                  <a:pt x="3053664" y="3640501"/>
                  <a:pt x="3054624" y="3648799"/>
                </a:cubicBezTo>
                <a:cubicBezTo>
                  <a:pt x="3055515" y="3657029"/>
                  <a:pt x="3045914" y="3666699"/>
                  <a:pt x="3033021" y="3670813"/>
                </a:cubicBezTo>
                <a:cubicBezTo>
                  <a:pt x="3019168" y="3675271"/>
                  <a:pt x="3006001" y="3671705"/>
                  <a:pt x="3005177" y="3663064"/>
                </a:cubicBezTo>
                <a:cubicBezTo>
                  <a:pt x="3004354" y="3654217"/>
                  <a:pt x="3015327" y="3643656"/>
                  <a:pt x="3029661" y="3639815"/>
                </a:cubicBezTo>
                <a:close/>
                <a:moveTo>
                  <a:pt x="3841561" y="3639215"/>
                </a:moveTo>
                <a:cubicBezTo>
                  <a:pt x="3847493" y="3640450"/>
                  <a:pt x="3851488" y="3643381"/>
                  <a:pt x="3851865" y="3647633"/>
                </a:cubicBezTo>
                <a:cubicBezTo>
                  <a:pt x="3852620" y="3655657"/>
                  <a:pt x="3840619" y="3665396"/>
                  <a:pt x="3824845" y="3669716"/>
                </a:cubicBezTo>
                <a:cubicBezTo>
                  <a:pt x="3808729" y="3674105"/>
                  <a:pt x="3795219" y="3671979"/>
                  <a:pt x="3793230" y="3664710"/>
                </a:cubicBezTo>
                <a:cubicBezTo>
                  <a:pt x="3791172" y="3657029"/>
                  <a:pt x="3803311" y="3646056"/>
                  <a:pt x="3819633" y="3640981"/>
                </a:cubicBezTo>
                <a:cubicBezTo>
                  <a:pt x="3827760" y="3638443"/>
                  <a:pt x="3835629" y="3637981"/>
                  <a:pt x="3841561" y="3639215"/>
                </a:cubicBezTo>
                <a:close/>
                <a:moveTo>
                  <a:pt x="174883" y="3637826"/>
                </a:moveTo>
                <a:cubicBezTo>
                  <a:pt x="175847" y="3637964"/>
                  <a:pt x="167824" y="3642352"/>
                  <a:pt x="159319" y="3645987"/>
                </a:cubicBezTo>
                <a:cubicBezTo>
                  <a:pt x="151500" y="3649348"/>
                  <a:pt x="144845" y="3651680"/>
                  <a:pt x="144641" y="3651336"/>
                </a:cubicBezTo>
                <a:cubicBezTo>
                  <a:pt x="144506" y="3651062"/>
                  <a:pt x="150472" y="3648182"/>
                  <a:pt x="158701" y="3644478"/>
                </a:cubicBezTo>
                <a:cubicBezTo>
                  <a:pt x="166588" y="3640844"/>
                  <a:pt x="173996" y="3637689"/>
                  <a:pt x="174883" y="3637826"/>
                </a:cubicBezTo>
                <a:close/>
                <a:moveTo>
                  <a:pt x="2608510" y="3637278"/>
                </a:moveTo>
                <a:cubicBezTo>
                  <a:pt x="2621609" y="3635563"/>
                  <a:pt x="2633473" y="3639884"/>
                  <a:pt x="2635325" y="3647702"/>
                </a:cubicBezTo>
                <a:cubicBezTo>
                  <a:pt x="2637177" y="3655520"/>
                  <a:pt x="2628330" y="3663544"/>
                  <a:pt x="2615437" y="3665327"/>
                </a:cubicBezTo>
                <a:cubicBezTo>
                  <a:pt x="2602955" y="3666973"/>
                  <a:pt x="2590062" y="3661418"/>
                  <a:pt x="2588142" y="3653943"/>
                </a:cubicBezTo>
                <a:cubicBezTo>
                  <a:pt x="2586222" y="3646468"/>
                  <a:pt x="2595686" y="3638992"/>
                  <a:pt x="2608510" y="3637278"/>
                </a:cubicBezTo>
                <a:close/>
                <a:moveTo>
                  <a:pt x="4709253" y="3636797"/>
                </a:moveTo>
                <a:cubicBezTo>
                  <a:pt x="4725849" y="3635426"/>
                  <a:pt x="4741279" y="3650925"/>
                  <a:pt x="4743405" y="3671293"/>
                </a:cubicBezTo>
                <a:cubicBezTo>
                  <a:pt x="4745600" y="3693102"/>
                  <a:pt x="4732570" y="3712030"/>
                  <a:pt x="4714602" y="3712784"/>
                </a:cubicBezTo>
                <a:cubicBezTo>
                  <a:pt x="4697800" y="3713470"/>
                  <a:pt x="4682850" y="3698108"/>
                  <a:pt x="4680655" y="3678083"/>
                </a:cubicBezTo>
                <a:cubicBezTo>
                  <a:pt x="4678392" y="3656823"/>
                  <a:pt x="4691216" y="3638306"/>
                  <a:pt x="4709253" y="3636797"/>
                </a:cubicBezTo>
                <a:close/>
                <a:moveTo>
                  <a:pt x="5319547" y="3634672"/>
                </a:moveTo>
                <a:cubicBezTo>
                  <a:pt x="5337652" y="3632066"/>
                  <a:pt x="5353563" y="3651406"/>
                  <a:pt x="5355757" y="3679249"/>
                </a:cubicBezTo>
                <a:cubicBezTo>
                  <a:pt x="5357815" y="3704967"/>
                  <a:pt x="5346499" y="3728284"/>
                  <a:pt x="5329902" y="3732124"/>
                </a:cubicBezTo>
                <a:cubicBezTo>
                  <a:pt x="5312689" y="3736102"/>
                  <a:pt x="5294927" y="3716420"/>
                  <a:pt x="5292046" y="3689947"/>
                </a:cubicBezTo>
                <a:cubicBezTo>
                  <a:pt x="5289166" y="3663338"/>
                  <a:pt x="5301785" y="3637209"/>
                  <a:pt x="5319547" y="3634672"/>
                </a:cubicBezTo>
                <a:close/>
                <a:moveTo>
                  <a:pt x="162608" y="3632615"/>
                </a:moveTo>
                <a:cubicBezTo>
                  <a:pt x="163159" y="3633163"/>
                  <a:pt x="157945" y="3636661"/>
                  <a:pt x="151018" y="3640227"/>
                </a:cubicBezTo>
                <a:cubicBezTo>
                  <a:pt x="143201" y="3644273"/>
                  <a:pt x="135315" y="3647360"/>
                  <a:pt x="134972" y="3646811"/>
                </a:cubicBezTo>
                <a:cubicBezTo>
                  <a:pt x="134630" y="3646193"/>
                  <a:pt x="141350" y="3642285"/>
                  <a:pt x="149304" y="3638238"/>
                </a:cubicBezTo>
                <a:cubicBezTo>
                  <a:pt x="156370" y="3634603"/>
                  <a:pt x="162062" y="3632066"/>
                  <a:pt x="162608" y="3632615"/>
                </a:cubicBezTo>
                <a:close/>
                <a:moveTo>
                  <a:pt x="2264924" y="3632409"/>
                </a:moveTo>
                <a:cubicBezTo>
                  <a:pt x="2277132" y="3631654"/>
                  <a:pt x="2288379" y="3636181"/>
                  <a:pt x="2290162" y="3642833"/>
                </a:cubicBezTo>
                <a:cubicBezTo>
                  <a:pt x="2292150" y="3650034"/>
                  <a:pt x="2282412" y="3657303"/>
                  <a:pt x="2268833" y="3658401"/>
                </a:cubicBezTo>
                <a:cubicBezTo>
                  <a:pt x="2256489" y="3659361"/>
                  <a:pt x="2245516" y="3654492"/>
                  <a:pt x="2243733" y="3647496"/>
                </a:cubicBezTo>
                <a:cubicBezTo>
                  <a:pt x="2241813" y="3640021"/>
                  <a:pt x="2251551" y="3633232"/>
                  <a:pt x="2264924" y="3632409"/>
                </a:cubicBezTo>
                <a:close/>
                <a:moveTo>
                  <a:pt x="271172" y="3632135"/>
                </a:moveTo>
                <a:cubicBezTo>
                  <a:pt x="272614" y="3633300"/>
                  <a:pt x="264933" y="3637827"/>
                  <a:pt x="255401" y="3641050"/>
                </a:cubicBezTo>
                <a:cubicBezTo>
                  <a:pt x="246827" y="3643931"/>
                  <a:pt x="237913" y="3645508"/>
                  <a:pt x="235992" y="3644754"/>
                </a:cubicBezTo>
                <a:cubicBezTo>
                  <a:pt x="233796" y="3643862"/>
                  <a:pt x="239899" y="3640570"/>
                  <a:pt x="249915" y="3636867"/>
                </a:cubicBezTo>
                <a:cubicBezTo>
                  <a:pt x="259790" y="3633232"/>
                  <a:pt x="269666" y="3630832"/>
                  <a:pt x="271172" y="3632135"/>
                </a:cubicBezTo>
                <a:close/>
                <a:moveTo>
                  <a:pt x="1167655" y="3631448"/>
                </a:moveTo>
                <a:cubicBezTo>
                  <a:pt x="1180273" y="3629185"/>
                  <a:pt x="1191037" y="3634809"/>
                  <a:pt x="1193095" y="3644753"/>
                </a:cubicBezTo>
                <a:cubicBezTo>
                  <a:pt x="1195086" y="3654491"/>
                  <a:pt x="1186854" y="3664298"/>
                  <a:pt x="1174783" y="3666492"/>
                </a:cubicBezTo>
                <a:cubicBezTo>
                  <a:pt x="1162852" y="3668687"/>
                  <a:pt x="1151054" y="3662515"/>
                  <a:pt x="1149067" y="3653051"/>
                </a:cubicBezTo>
                <a:cubicBezTo>
                  <a:pt x="1147077" y="3643587"/>
                  <a:pt x="1155585" y="3633643"/>
                  <a:pt x="1167655" y="3631448"/>
                </a:cubicBezTo>
                <a:close/>
                <a:moveTo>
                  <a:pt x="1648330" y="3631174"/>
                </a:moveTo>
                <a:cubicBezTo>
                  <a:pt x="1660125" y="3630145"/>
                  <a:pt x="1671717" y="3636729"/>
                  <a:pt x="1673566" y="3645645"/>
                </a:cubicBezTo>
                <a:cubicBezTo>
                  <a:pt x="1675694" y="3655451"/>
                  <a:pt x="1665883" y="3665052"/>
                  <a:pt x="1652858" y="3665738"/>
                </a:cubicBezTo>
                <a:cubicBezTo>
                  <a:pt x="1640719" y="3666424"/>
                  <a:pt x="1630155" y="3659361"/>
                  <a:pt x="1628854" y="3649897"/>
                </a:cubicBezTo>
                <a:cubicBezTo>
                  <a:pt x="1627685" y="3640707"/>
                  <a:pt x="1636534" y="3632203"/>
                  <a:pt x="1648330" y="3631174"/>
                </a:cubicBezTo>
                <a:close/>
                <a:moveTo>
                  <a:pt x="4234131" y="3630625"/>
                </a:moveTo>
                <a:cubicBezTo>
                  <a:pt x="4250796" y="3628636"/>
                  <a:pt x="4265335" y="3638718"/>
                  <a:pt x="4266707" y="3653188"/>
                </a:cubicBezTo>
                <a:cubicBezTo>
                  <a:pt x="4268009" y="3667521"/>
                  <a:pt x="4255048" y="3680757"/>
                  <a:pt x="4238520" y="3681854"/>
                </a:cubicBezTo>
                <a:cubicBezTo>
                  <a:pt x="4221718" y="3683020"/>
                  <a:pt x="4207316" y="3673008"/>
                  <a:pt x="4206013" y="3659292"/>
                </a:cubicBezTo>
                <a:cubicBezTo>
                  <a:pt x="4204710" y="3645781"/>
                  <a:pt x="4217672" y="3632545"/>
                  <a:pt x="4234131" y="3630625"/>
                </a:cubicBezTo>
                <a:close/>
                <a:moveTo>
                  <a:pt x="3767324" y="3629974"/>
                </a:moveTo>
                <a:cubicBezTo>
                  <a:pt x="3772862" y="3630488"/>
                  <a:pt x="3776634" y="3632648"/>
                  <a:pt x="3777457" y="3636317"/>
                </a:cubicBezTo>
                <a:cubicBezTo>
                  <a:pt x="3779103" y="3643587"/>
                  <a:pt x="3768130" y="3653668"/>
                  <a:pt x="3752700" y="3659086"/>
                </a:cubicBezTo>
                <a:cubicBezTo>
                  <a:pt x="3736652" y="3664778"/>
                  <a:pt x="3720878" y="3663544"/>
                  <a:pt x="3720056" y="3656412"/>
                </a:cubicBezTo>
                <a:cubicBezTo>
                  <a:pt x="3719233" y="3649554"/>
                  <a:pt x="3731028" y="3639198"/>
                  <a:pt x="3746596" y="3633506"/>
                </a:cubicBezTo>
                <a:cubicBezTo>
                  <a:pt x="3754482" y="3630591"/>
                  <a:pt x="3761786" y="3629460"/>
                  <a:pt x="3767324" y="3629974"/>
                </a:cubicBezTo>
                <a:close/>
                <a:moveTo>
                  <a:pt x="6408186" y="3628747"/>
                </a:moveTo>
                <a:cubicBezTo>
                  <a:pt x="6415232" y="3630334"/>
                  <a:pt x="6420222" y="3635597"/>
                  <a:pt x="6421627" y="3644136"/>
                </a:cubicBezTo>
                <a:cubicBezTo>
                  <a:pt x="6424576" y="3662309"/>
                  <a:pt x="6410517" y="3687684"/>
                  <a:pt x="6390560" y="3700577"/>
                </a:cubicBezTo>
                <a:cubicBezTo>
                  <a:pt x="6371907" y="3712579"/>
                  <a:pt x="6354076" y="3708052"/>
                  <a:pt x="6351881" y="3690427"/>
                </a:cubicBezTo>
                <a:cubicBezTo>
                  <a:pt x="6349618" y="3672871"/>
                  <a:pt x="6363677" y="3647496"/>
                  <a:pt x="6382400" y="3635426"/>
                </a:cubicBezTo>
                <a:cubicBezTo>
                  <a:pt x="6392035" y="3629253"/>
                  <a:pt x="6401139" y="3627161"/>
                  <a:pt x="6408186" y="3628747"/>
                </a:cubicBezTo>
                <a:close/>
                <a:moveTo>
                  <a:pt x="3694166" y="3626271"/>
                </a:moveTo>
                <a:cubicBezTo>
                  <a:pt x="3699635" y="3626476"/>
                  <a:pt x="3703527" y="3628122"/>
                  <a:pt x="3704624" y="3631174"/>
                </a:cubicBezTo>
                <a:cubicBezTo>
                  <a:pt x="3706819" y="3637621"/>
                  <a:pt x="3694954" y="3648388"/>
                  <a:pt x="3679181" y="3654012"/>
                </a:cubicBezTo>
                <a:cubicBezTo>
                  <a:pt x="3662928" y="3659841"/>
                  <a:pt x="3649006" y="3659292"/>
                  <a:pt x="3647634" y="3652708"/>
                </a:cubicBezTo>
                <a:cubicBezTo>
                  <a:pt x="3646263" y="3646056"/>
                  <a:pt x="3658059" y="3635975"/>
                  <a:pt x="3674244" y="3630009"/>
                </a:cubicBezTo>
                <a:cubicBezTo>
                  <a:pt x="3681650" y="3627300"/>
                  <a:pt x="3688697" y="3626065"/>
                  <a:pt x="3694166" y="3626271"/>
                </a:cubicBezTo>
                <a:close/>
                <a:moveTo>
                  <a:pt x="558276" y="3624076"/>
                </a:moveTo>
                <a:cubicBezTo>
                  <a:pt x="562227" y="3625036"/>
                  <a:pt x="564836" y="3627059"/>
                  <a:pt x="564970" y="3629871"/>
                </a:cubicBezTo>
                <a:cubicBezTo>
                  <a:pt x="565176" y="3635769"/>
                  <a:pt x="556397" y="3642696"/>
                  <a:pt x="545081" y="3645233"/>
                </a:cubicBezTo>
                <a:cubicBezTo>
                  <a:pt x="533698" y="3647839"/>
                  <a:pt x="524235" y="3645370"/>
                  <a:pt x="523823" y="3639746"/>
                </a:cubicBezTo>
                <a:cubicBezTo>
                  <a:pt x="523413" y="3634260"/>
                  <a:pt x="532052" y="3627677"/>
                  <a:pt x="543503" y="3624659"/>
                </a:cubicBezTo>
                <a:cubicBezTo>
                  <a:pt x="549025" y="3623219"/>
                  <a:pt x="554325" y="3623116"/>
                  <a:pt x="558276" y="3624076"/>
                </a:cubicBezTo>
                <a:close/>
                <a:moveTo>
                  <a:pt x="3621000" y="3623673"/>
                </a:moveTo>
                <a:cubicBezTo>
                  <a:pt x="3626529" y="3624007"/>
                  <a:pt x="3630249" y="3625996"/>
                  <a:pt x="3630695" y="3629528"/>
                </a:cubicBezTo>
                <a:cubicBezTo>
                  <a:pt x="3631450" y="3636044"/>
                  <a:pt x="3620203" y="3645851"/>
                  <a:pt x="3605733" y="3651337"/>
                </a:cubicBezTo>
                <a:cubicBezTo>
                  <a:pt x="3590165" y="3657235"/>
                  <a:pt x="3576449" y="3656686"/>
                  <a:pt x="3575626" y="3649828"/>
                </a:cubicBezTo>
                <a:cubicBezTo>
                  <a:pt x="3574872" y="3643450"/>
                  <a:pt x="3585776" y="3633643"/>
                  <a:pt x="3600452" y="3627745"/>
                </a:cubicBezTo>
                <a:cubicBezTo>
                  <a:pt x="3608133" y="3624659"/>
                  <a:pt x="3615471" y="3623339"/>
                  <a:pt x="3621000" y="3623673"/>
                </a:cubicBezTo>
                <a:close/>
                <a:moveTo>
                  <a:pt x="4027019" y="3622602"/>
                </a:moveTo>
                <a:cubicBezTo>
                  <a:pt x="4043066" y="3619173"/>
                  <a:pt x="4056714" y="3624522"/>
                  <a:pt x="4058840" y="3635083"/>
                </a:cubicBezTo>
                <a:cubicBezTo>
                  <a:pt x="4061034" y="3646193"/>
                  <a:pt x="4048896" y="3658058"/>
                  <a:pt x="4032094" y="3661144"/>
                </a:cubicBezTo>
                <a:cubicBezTo>
                  <a:pt x="4015292" y="3664299"/>
                  <a:pt x="3999930" y="3658264"/>
                  <a:pt x="3998558" y="3648045"/>
                </a:cubicBezTo>
                <a:cubicBezTo>
                  <a:pt x="3997186" y="3637758"/>
                  <a:pt x="4009943" y="3626305"/>
                  <a:pt x="4027019" y="3622602"/>
                </a:cubicBezTo>
                <a:close/>
                <a:moveTo>
                  <a:pt x="3546187" y="3622421"/>
                </a:moveTo>
                <a:cubicBezTo>
                  <a:pt x="3551708" y="3622258"/>
                  <a:pt x="3555668" y="3623664"/>
                  <a:pt x="3556903" y="3626648"/>
                </a:cubicBezTo>
                <a:cubicBezTo>
                  <a:pt x="3559578" y="3632957"/>
                  <a:pt x="3548262" y="3643656"/>
                  <a:pt x="3532557" y="3649965"/>
                </a:cubicBezTo>
                <a:cubicBezTo>
                  <a:pt x="3518087" y="3655726"/>
                  <a:pt x="3504439" y="3655863"/>
                  <a:pt x="3502656" y="3650034"/>
                </a:cubicBezTo>
                <a:cubicBezTo>
                  <a:pt x="3500873" y="3644204"/>
                  <a:pt x="3511572" y="3633986"/>
                  <a:pt x="3526111" y="3627608"/>
                </a:cubicBezTo>
                <a:cubicBezTo>
                  <a:pt x="3533586" y="3624316"/>
                  <a:pt x="3540667" y="3622584"/>
                  <a:pt x="3546187" y="3622421"/>
                </a:cubicBezTo>
                <a:close/>
                <a:moveTo>
                  <a:pt x="2397695" y="3622259"/>
                </a:moveTo>
                <a:cubicBezTo>
                  <a:pt x="2411000" y="3620682"/>
                  <a:pt x="2423482" y="3624659"/>
                  <a:pt x="2425333" y="3631517"/>
                </a:cubicBezTo>
                <a:cubicBezTo>
                  <a:pt x="2426979" y="3637758"/>
                  <a:pt x="2418544" y="3644342"/>
                  <a:pt x="2406405" y="3645919"/>
                </a:cubicBezTo>
                <a:cubicBezTo>
                  <a:pt x="2392895" y="3647702"/>
                  <a:pt x="2380619" y="3643176"/>
                  <a:pt x="2378836" y="3636112"/>
                </a:cubicBezTo>
                <a:cubicBezTo>
                  <a:pt x="2377190" y="3629666"/>
                  <a:pt x="2385488" y="3623699"/>
                  <a:pt x="2397695" y="3622259"/>
                </a:cubicBezTo>
                <a:close/>
                <a:moveTo>
                  <a:pt x="1783092" y="3621436"/>
                </a:moveTo>
                <a:cubicBezTo>
                  <a:pt x="1794953" y="3620544"/>
                  <a:pt x="1806612" y="3626648"/>
                  <a:pt x="1808601" y="3634946"/>
                </a:cubicBezTo>
                <a:cubicBezTo>
                  <a:pt x="1810657" y="3643381"/>
                  <a:pt x="1802842" y="3651542"/>
                  <a:pt x="1790837" y="3653394"/>
                </a:cubicBezTo>
                <a:cubicBezTo>
                  <a:pt x="1779250" y="3655177"/>
                  <a:pt x="1766972" y="3649348"/>
                  <a:pt x="1764438" y="3640775"/>
                </a:cubicBezTo>
                <a:cubicBezTo>
                  <a:pt x="1761553" y="3631242"/>
                  <a:pt x="1770127" y="3622464"/>
                  <a:pt x="1783092" y="3621436"/>
                </a:cubicBezTo>
                <a:close/>
                <a:moveTo>
                  <a:pt x="3473956" y="3621281"/>
                </a:moveTo>
                <a:cubicBezTo>
                  <a:pt x="3479408" y="3621453"/>
                  <a:pt x="3483214" y="3623219"/>
                  <a:pt x="3483797" y="3626511"/>
                </a:cubicBezTo>
                <a:cubicBezTo>
                  <a:pt x="3485031" y="3633232"/>
                  <a:pt x="3473510" y="3643519"/>
                  <a:pt x="3458491" y="3649417"/>
                </a:cubicBezTo>
                <a:cubicBezTo>
                  <a:pt x="3443335" y="3655383"/>
                  <a:pt x="3431127" y="3654766"/>
                  <a:pt x="3430579" y="3647702"/>
                </a:cubicBezTo>
                <a:cubicBezTo>
                  <a:pt x="3430099" y="3641393"/>
                  <a:pt x="3440660" y="3631449"/>
                  <a:pt x="3454239" y="3625619"/>
                </a:cubicBezTo>
                <a:cubicBezTo>
                  <a:pt x="3461405" y="3622533"/>
                  <a:pt x="3468503" y="3621110"/>
                  <a:pt x="3473956" y="3621281"/>
                </a:cubicBezTo>
                <a:close/>
                <a:moveTo>
                  <a:pt x="2744848" y="3620819"/>
                </a:moveTo>
                <a:cubicBezTo>
                  <a:pt x="2758083" y="3619036"/>
                  <a:pt x="2769056" y="3623150"/>
                  <a:pt x="2770222" y="3631037"/>
                </a:cubicBezTo>
                <a:cubicBezTo>
                  <a:pt x="2771320" y="3638581"/>
                  <a:pt x="2761375" y="3647153"/>
                  <a:pt x="2748688" y="3648799"/>
                </a:cubicBezTo>
                <a:cubicBezTo>
                  <a:pt x="2736001" y="3650445"/>
                  <a:pt x="2723793" y="3644685"/>
                  <a:pt x="2722765" y="3637347"/>
                </a:cubicBezTo>
                <a:cubicBezTo>
                  <a:pt x="2721736" y="3629803"/>
                  <a:pt x="2731886" y="3622534"/>
                  <a:pt x="2744848" y="3620819"/>
                </a:cubicBezTo>
                <a:close/>
                <a:moveTo>
                  <a:pt x="150472" y="3620064"/>
                </a:moveTo>
                <a:cubicBezTo>
                  <a:pt x="151088" y="3620887"/>
                  <a:pt x="147043" y="3624316"/>
                  <a:pt x="140730" y="3628020"/>
                </a:cubicBezTo>
                <a:cubicBezTo>
                  <a:pt x="133394" y="3632341"/>
                  <a:pt x="126192" y="3635221"/>
                  <a:pt x="125026" y="3634603"/>
                </a:cubicBezTo>
                <a:cubicBezTo>
                  <a:pt x="123862" y="3634055"/>
                  <a:pt x="129074" y="3630077"/>
                  <a:pt x="136070" y="3626031"/>
                </a:cubicBezTo>
                <a:cubicBezTo>
                  <a:pt x="142722" y="3622190"/>
                  <a:pt x="149785" y="3619173"/>
                  <a:pt x="150472" y="3620064"/>
                </a:cubicBezTo>
                <a:close/>
                <a:moveTo>
                  <a:pt x="336334" y="3619910"/>
                </a:moveTo>
                <a:cubicBezTo>
                  <a:pt x="340080" y="3619396"/>
                  <a:pt x="342738" y="3619618"/>
                  <a:pt x="343251" y="3620750"/>
                </a:cubicBezTo>
                <a:cubicBezTo>
                  <a:pt x="344282" y="3623013"/>
                  <a:pt x="336465" y="3628225"/>
                  <a:pt x="326245" y="3631723"/>
                </a:cubicBezTo>
                <a:cubicBezTo>
                  <a:pt x="315822" y="3635289"/>
                  <a:pt x="306972" y="3636181"/>
                  <a:pt x="306149" y="3633986"/>
                </a:cubicBezTo>
                <a:cubicBezTo>
                  <a:pt x="305326" y="3631860"/>
                  <a:pt x="313214" y="3627060"/>
                  <a:pt x="322884" y="3623493"/>
                </a:cubicBezTo>
                <a:cubicBezTo>
                  <a:pt x="327753" y="3621676"/>
                  <a:pt x="332587" y="3620424"/>
                  <a:pt x="336334" y="3619910"/>
                </a:cubicBezTo>
                <a:close/>
                <a:moveTo>
                  <a:pt x="4841818" y="3619379"/>
                </a:moveTo>
                <a:cubicBezTo>
                  <a:pt x="4858415" y="3616979"/>
                  <a:pt x="4873983" y="3632341"/>
                  <a:pt x="4877000" y="3654354"/>
                </a:cubicBezTo>
                <a:cubicBezTo>
                  <a:pt x="4880086" y="3677398"/>
                  <a:pt x="4867536" y="3699069"/>
                  <a:pt x="4849705" y="3700921"/>
                </a:cubicBezTo>
                <a:cubicBezTo>
                  <a:pt x="4832766" y="3702704"/>
                  <a:pt x="4817541" y="3687205"/>
                  <a:pt x="4814729" y="3665602"/>
                </a:cubicBezTo>
                <a:cubicBezTo>
                  <a:pt x="4811712" y="3642696"/>
                  <a:pt x="4823919" y="3621985"/>
                  <a:pt x="4841818" y="3619379"/>
                </a:cubicBezTo>
                <a:close/>
                <a:moveTo>
                  <a:pt x="3400035" y="3618855"/>
                </a:moveTo>
                <a:cubicBezTo>
                  <a:pt x="3405308" y="3619087"/>
                  <a:pt x="3408874" y="3621093"/>
                  <a:pt x="3409594" y="3624796"/>
                </a:cubicBezTo>
                <a:cubicBezTo>
                  <a:pt x="3410897" y="3631449"/>
                  <a:pt x="3401158" y="3641324"/>
                  <a:pt x="3387511" y="3647291"/>
                </a:cubicBezTo>
                <a:cubicBezTo>
                  <a:pt x="3373383" y="3653463"/>
                  <a:pt x="3358913" y="3653120"/>
                  <a:pt x="3357679" y="3646399"/>
                </a:cubicBezTo>
                <a:cubicBezTo>
                  <a:pt x="3356513" y="3639953"/>
                  <a:pt x="3366594" y="3629597"/>
                  <a:pt x="3380241" y="3623562"/>
                </a:cubicBezTo>
                <a:cubicBezTo>
                  <a:pt x="3387785" y="3620167"/>
                  <a:pt x="3394763" y="3618624"/>
                  <a:pt x="3400035" y="3618855"/>
                </a:cubicBezTo>
                <a:close/>
                <a:moveTo>
                  <a:pt x="958688" y="3616704"/>
                </a:moveTo>
                <a:cubicBezTo>
                  <a:pt x="970210" y="3613824"/>
                  <a:pt x="981869" y="3619379"/>
                  <a:pt x="983241" y="3628294"/>
                </a:cubicBezTo>
                <a:cubicBezTo>
                  <a:pt x="984614" y="3637278"/>
                  <a:pt x="975494" y="3646742"/>
                  <a:pt x="963353" y="3649074"/>
                </a:cubicBezTo>
                <a:cubicBezTo>
                  <a:pt x="952041" y="3651200"/>
                  <a:pt x="942370" y="3646742"/>
                  <a:pt x="940587" y="3638512"/>
                </a:cubicBezTo>
                <a:cubicBezTo>
                  <a:pt x="938592" y="3629597"/>
                  <a:pt x="946824" y="3619653"/>
                  <a:pt x="958688" y="3616704"/>
                </a:cubicBezTo>
                <a:close/>
                <a:moveTo>
                  <a:pt x="258757" y="3616635"/>
                </a:moveTo>
                <a:cubicBezTo>
                  <a:pt x="259309" y="3617664"/>
                  <a:pt x="251695" y="3622190"/>
                  <a:pt x="242918" y="3625894"/>
                </a:cubicBezTo>
                <a:cubicBezTo>
                  <a:pt x="233731" y="3629734"/>
                  <a:pt x="225705" y="3632066"/>
                  <a:pt x="225362" y="3631243"/>
                </a:cubicBezTo>
                <a:cubicBezTo>
                  <a:pt x="225017" y="3630420"/>
                  <a:pt x="232701" y="3626305"/>
                  <a:pt x="241409" y="3622396"/>
                </a:cubicBezTo>
                <a:cubicBezTo>
                  <a:pt x="250462" y="3618350"/>
                  <a:pt x="258281" y="3615607"/>
                  <a:pt x="258757" y="3616635"/>
                </a:cubicBezTo>
                <a:close/>
                <a:moveTo>
                  <a:pt x="2953948" y="3615950"/>
                </a:moveTo>
                <a:cubicBezTo>
                  <a:pt x="2966498" y="3612864"/>
                  <a:pt x="2978568" y="3616773"/>
                  <a:pt x="2979871" y="3625002"/>
                </a:cubicBezTo>
                <a:cubicBezTo>
                  <a:pt x="2981174" y="3633300"/>
                  <a:pt x="2971641" y="3643999"/>
                  <a:pt x="2958748" y="3647771"/>
                </a:cubicBezTo>
                <a:cubicBezTo>
                  <a:pt x="2945512" y="3651680"/>
                  <a:pt x="2933854" y="3647428"/>
                  <a:pt x="2931934" y="3638856"/>
                </a:cubicBezTo>
                <a:cubicBezTo>
                  <a:pt x="2929876" y="3629597"/>
                  <a:pt x="2940163" y="3619310"/>
                  <a:pt x="2953948" y="3615950"/>
                </a:cubicBezTo>
                <a:close/>
                <a:moveTo>
                  <a:pt x="416630" y="3615264"/>
                </a:moveTo>
                <a:cubicBezTo>
                  <a:pt x="417727" y="3618899"/>
                  <a:pt x="409089" y="3625208"/>
                  <a:pt x="397977" y="3628569"/>
                </a:cubicBezTo>
                <a:cubicBezTo>
                  <a:pt x="388240" y="3631586"/>
                  <a:pt x="378846" y="3631518"/>
                  <a:pt x="377816" y="3628706"/>
                </a:cubicBezTo>
                <a:cubicBezTo>
                  <a:pt x="376791" y="3625619"/>
                  <a:pt x="385705" y="3619584"/>
                  <a:pt x="396811" y="3615744"/>
                </a:cubicBezTo>
                <a:cubicBezTo>
                  <a:pt x="406962" y="3612247"/>
                  <a:pt x="415672" y="3611903"/>
                  <a:pt x="416630" y="3615264"/>
                </a:cubicBezTo>
                <a:close/>
                <a:moveTo>
                  <a:pt x="3327409" y="3614226"/>
                </a:moveTo>
                <a:cubicBezTo>
                  <a:pt x="3332749" y="3614732"/>
                  <a:pt x="3336281" y="3617012"/>
                  <a:pt x="3336556" y="3620887"/>
                </a:cubicBezTo>
                <a:cubicBezTo>
                  <a:pt x="3337036" y="3628431"/>
                  <a:pt x="3326612" y="3638238"/>
                  <a:pt x="3312553" y="3643862"/>
                </a:cubicBezTo>
                <a:cubicBezTo>
                  <a:pt x="3298562" y="3649485"/>
                  <a:pt x="3286424" y="3648594"/>
                  <a:pt x="3285052" y="3641598"/>
                </a:cubicBezTo>
                <a:cubicBezTo>
                  <a:pt x="3283612" y="3634672"/>
                  <a:pt x="3293488" y="3624248"/>
                  <a:pt x="3307409" y="3618213"/>
                </a:cubicBezTo>
                <a:cubicBezTo>
                  <a:pt x="3314918" y="3614989"/>
                  <a:pt x="3322068" y="3613721"/>
                  <a:pt x="3327409" y="3614226"/>
                </a:cubicBezTo>
                <a:close/>
                <a:moveTo>
                  <a:pt x="481381" y="3613934"/>
                </a:moveTo>
                <a:cubicBezTo>
                  <a:pt x="485745" y="3613995"/>
                  <a:pt x="489087" y="3615092"/>
                  <a:pt x="490083" y="3617252"/>
                </a:cubicBezTo>
                <a:cubicBezTo>
                  <a:pt x="492069" y="3621573"/>
                  <a:pt x="484458" y="3628568"/>
                  <a:pt x="473694" y="3632134"/>
                </a:cubicBezTo>
                <a:cubicBezTo>
                  <a:pt x="463129" y="3635632"/>
                  <a:pt x="452567" y="3634603"/>
                  <a:pt x="451403" y="3630283"/>
                </a:cubicBezTo>
                <a:cubicBezTo>
                  <a:pt x="450305" y="3626305"/>
                  <a:pt x="456750" y="3620613"/>
                  <a:pt x="466557" y="3616841"/>
                </a:cubicBezTo>
                <a:cubicBezTo>
                  <a:pt x="471634" y="3614852"/>
                  <a:pt x="477018" y="3613875"/>
                  <a:pt x="481381" y="3613934"/>
                </a:cubicBezTo>
                <a:close/>
                <a:moveTo>
                  <a:pt x="1917439" y="3613755"/>
                </a:moveTo>
                <a:cubicBezTo>
                  <a:pt x="1928888" y="3612658"/>
                  <a:pt x="1941166" y="3618144"/>
                  <a:pt x="1943569" y="3625688"/>
                </a:cubicBezTo>
                <a:cubicBezTo>
                  <a:pt x="1946242" y="3634055"/>
                  <a:pt x="1937187" y="3642284"/>
                  <a:pt x="1924090" y="3643244"/>
                </a:cubicBezTo>
                <a:cubicBezTo>
                  <a:pt x="1912090" y="3644136"/>
                  <a:pt x="1900909" y="3638169"/>
                  <a:pt x="1899198" y="3630146"/>
                </a:cubicBezTo>
                <a:cubicBezTo>
                  <a:pt x="1897481" y="3622190"/>
                  <a:pt x="1905643" y="3614921"/>
                  <a:pt x="1917439" y="3613755"/>
                </a:cubicBezTo>
                <a:close/>
                <a:moveTo>
                  <a:pt x="1302822" y="3612658"/>
                </a:moveTo>
                <a:cubicBezTo>
                  <a:pt x="1315375" y="3610944"/>
                  <a:pt x="1326146" y="3617116"/>
                  <a:pt x="1327853" y="3627060"/>
                </a:cubicBezTo>
                <a:cubicBezTo>
                  <a:pt x="1329569" y="3636798"/>
                  <a:pt x="1321070" y="3646193"/>
                  <a:pt x="1308928" y="3647908"/>
                </a:cubicBezTo>
                <a:cubicBezTo>
                  <a:pt x="1296996" y="3649554"/>
                  <a:pt x="1285336" y="3642833"/>
                  <a:pt x="1283623" y="3633369"/>
                </a:cubicBezTo>
                <a:cubicBezTo>
                  <a:pt x="1281908" y="3623768"/>
                  <a:pt x="1290619" y="3614373"/>
                  <a:pt x="1302822" y="3612658"/>
                </a:cubicBezTo>
                <a:close/>
                <a:moveTo>
                  <a:pt x="749039" y="3611561"/>
                </a:moveTo>
                <a:cubicBezTo>
                  <a:pt x="760289" y="3608612"/>
                  <a:pt x="770713" y="3612178"/>
                  <a:pt x="772907" y="3619790"/>
                </a:cubicBezTo>
                <a:cubicBezTo>
                  <a:pt x="775308" y="3627883"/>
                  <a:pt x="766664" y="3637141"/>
                  <a:pt x="754734" y="3639335"/>
                </a:cubicBezTo>
                <a:cubicBezTo>
                  <a:pt x="743965" y="3641325"/>
                  <a:pt x="733130" y="3636867"/>
                  <a:pt x="731690" y="3629871"/>
                </a:cubicBezTo>
                <a:cubicBezTo>
                  <a:pt x="730179" y="3622671"/>
                  <a:pt x="737931" y="3614510"/>
                  <a:pt x="749039" y="3611561"/>
                </a:cubicBezTo>
                <a:close/>
                <a:moveTo>
                  <a:pt x="5456570" y="3611354"/>
                </a:moveTo>
                <a:cubicBezTo>
                  <a:pt x="5474606" y="3608406"/>
                  <a:pt x="5490105" y="3627333"/>
                  <a:pt x="5491614" y="3654560"/>
                </a:cubicBezTo>
                <a:cubicBezTo>
                  <a:pt x="5492986" y="3679523"/>
                  <a:pt x="5480641" y="3702977"/>
                  <a:pt x="5463908" y="3706955"/>
                </a:cubicBezTo>
                <a:cubicBezTo>
                  <a:pt x="5446488" y="3711070"/>
                  <a:pt x="5429069" y="3690976"/>
                  <a:pt x="5427217" y="3665052"/>
                </a:cubicBezTo>
                <a:cubicBezTo>
                  <a:pt x="5425297" y="3638443"/>
                  <a:pt x="5438602" y="3614303"/>
                  <a:pt x="5456570" y="3611354"/>
                </a:cubicBezTo>
                <a:close/>
                <a:moveTo>
                  <a:pt x="2533072" y="3610326"/>
                </a:moveTo>
                <a:cubicBezTo>
                  <a:pt x="2546376" y="3608611"/>
                  <a:pt x="2558789" y="3612246"/>
                  <a:pt x="2560367" y="3618829"/>
                </a:cubicBezTo>
                <a:cubicBezTo>
                  <a:pt x="2561807" y="3624865"/>
                  <a:pt x="2553234" y="3631242"/>
                  <a:pt x="2541027" y="3632888"/>
                </a:cubicBezTo>
                <a:cubicBezTo>
                  <a:pt x="2527586" y="3634671"/>
                  <a:pt x="2515378" y="3630351"/>
                  <a:pt x="2513801" y="3623699"/>
                </a:cubicBezTo>
                <a:cubicBezTo>
                  <a:pt x="2512361" y="3617526"/>
                  <a:pt x="2520796" y="3611835"/>
                  <a:pt x="2533072" y="3610326"/>
                </a:cubicBezTo>
                <a:close/>
                <a:moveTo>
                  <a:pt x="4366284" y="3609503"/>
                </a:moveTo>
                <a:cubicBezTo>
                  <a:pt x="4382812" y="3606965"/>
                  <a:pt x="4398106" y="3618281"/>
                  <a:pt x="4400094" y="3634603"/>
                </a:cubicBezTo>
                <a:cubicBezTo>
                  <a:pt x="4402083" y="3650857"/>
                  <a:pt x="4389876" y="3666081"/>
                  <a:pt x="4373348" y="3667796"/>
                </a:cubicBezTo>
                <a:cubicBezTo>
                  <a:pt x="4356820" y="3669579"/>
                  <a:pt x="4341527" y="3657989"/>
                  <a:pt x="4339607" y="3642490"/>
                </a:cubicBezTo>
                <a:cubicBezTo>
                  <a:pt x="4337755" y="3626922"/>
                  <a:pt x="4349825" y="3612040"/>
                  <a:pt x="4366284" y="3609503"/>
                </a:cubicBezTo>
                <a:close/>
                <a:moveTo>
                  <a:pt x="2055078" y="3607035"/>
                </a:moveTo>
                <a:cubicBezTo>
                  <a:pt x="2067147" y="3606966"/>
                  <a:pt x="2077983" y="3612384"/>
                  <a:pt x="2079150" y="3619310"/>
                </a:cubicBezTo>
                <a:cubicBezTo>
                  <a:pt x="2080314" y="3626306"/>
                  <a:pt x="2071400" y="3633026"/>
                  <a:pt x="2059398" y="3633918"/>
                </a:cubicBezTo>
                <a:cubicBezTo>
                  <a:pt x="2047465" y="3634809"/>
                  <a:pt x="2036081" y="3629392"/>
                  <a:pt x="2034298" y="3622122"/>
                </a:cubicBezTo>
                <a:cubicBezTo>
                  <a:pt x="2032310" y="3614235"/>
                  <a:pt x="2042185" y="3607172"/>
                  <a:pt x="2055078" y="3607035"/>
                </a:cubicBezTo>
                <a:close/>
                <a:moveTo>
                  <a:pt x="246621" y="3606006"/>
                </a:moveTo>
                <a:cubicBezTo>
                  <a:pt x="247376" y="3606623"/>
                  <a:pt x="241617" y="3610669"/>
                  <a:pt x="233040" y="3615264"/>
                </a:cubicBezTo>
                <a:cubicBezTo>
                  <a:pt x="224743" y="3619722"/>
                  <a:pt x="216927" y="3623014"/>
                  <a:pt x="215622" y="3622945"/>
                </a:cubicBezTo>
                <a:cubicBezTo>
                  <a:pt x="214181" y="3622877"/>
                  <a:pt x="221865" y="3618076"/>
                  <a:pt x="230712" y="3613207"/>
                </a:cubicBezTo>
                <a:cubicBezTo>
                  <a:pt x="238732" y="3608749"/>
                  <a:pt x="245936" y="3605457"/>
                  <a:pt x="246621" y="3606006"/>
                </a:cubicBezTo>
                <a:close/>
                <a:moveTo>
                  <a:pt x="3252605" y="3605456"/>
                </a:moveTo>
                <a:cubicBezTo>
                  <a:pt x="3257620" y="3606296"/>
                  <a:pt x="3261152" y="3608782"/>
                  <a:pt x="3261941" y="3612657"/>
                </a:cubicBezTo>
                <a:cubicBezTo>
                  <a:pt x="3263518" y="3620338"/>
                  <a:pt x="3253231" y="3631380"/>
                  <a:pt x="3239858" y="3636729"/>
                </a:cubicBezTo>
                <a:cubicBezTo>
                  <a:pt x="3226210" y="3642215"/>
                  <a:pt x="3214003" y="3640432"/>
                  <a:pt x="3212494" y="3632545"/>
                </a:cubicBezTo>
                <a:cubicBezTo>
                  <a:pt x="3210986" y="3624727"/>
                  <a:pt x="3220930" y="3613549"/>
                  <a:pt x="3234371" y="3608131"/>
                </a:cubicBezTo>
                <a:cubicBezTo>
                  <a:pt x="3241092" y="3605422"/>
                  <a:pt x="3247590" y="3604616"/>
                  <a:pt x="3252605" y="3605456"/>
                </a:cubicBezTo>
                <a:close/>
                <a:moveTo>
                  <a:pt x="6332498" y="3605234"/>
                </a:moveTo>
                <a:cubicBezTo>
                  <a:pt x="6339656" y="3607360"/>
                  <a:pt x="6344783" y="3613172"/>
                  <a:pt x="6346257" y="3622122"/>
                </a:cubicBezTo>
                <a:cubicBezTo>
                  <a:pt x="6349138" y="3639747"/>
                  <a:pt x="6335422" y="3664847"/>
                  <a:pt x="6316425" y="3677123"/>
                </a:cubicBezTo>
                <a:cubicBezTo>
                  <a:pt x="6296948" y="3689742"/>
                  <a:pt x="6279735" y="3685010"/>
                  <a:pt x="6276991" y="3665875"/>
                </a:cubicBezTo>
                <a:cubicBezTo>
                  <a:pt x="6274248" y="3646879"/>
                  <a:pt x="6287416" y="3622053"/>
                  <a:pt x="6306549" y="3610463"/>
                </a:cubicBezTo>
                <a:cubicBezTo>
                  <a:pt x="6316151" y="3604668"/>
                  <a:pt x="6325340" y="3603108"/>
                  <a:pt x="6332498" y="3605234"/>
                </a:cubicBezTo>
                <a:close/>
                <a:moveTo>
                  <a:pt x="5819657" y="3602583"/>
                </a:moveTo>
                <a:cubicBezTo>
                  <a:pt x="5831895" y="3605765"/>
                  <a:pt x="5841269" y="3618727"/>
                  <a:pt x="5842195" y="3636318"/>
                </a:cubicBezTo>
                <a:cubicBezTo>
                  <a:pt x="5843360" y="3660184"/>
                  <a:pt x="5829370" y="3685078"/>
                  <a:pt x="5811196" y="3691319"/>
                </a:cubicBezTo>
                <a:cubicBezTo>
                  <a:pt x="5792680" y="3697697"/>
                  <a:pt x="5777455" y="3683020"/>
                  <a:pt x="5776083" y="3657783"/>
                </a:cubicBezTo>
                <a:cubicBezTo>
                  <a:pt x="5774780" y="3633300"/>
                  <a:pt x="5788908" y="3608063"/>
                  <a:pt x="5806670" y="3602851"/>
                </a:cubicBezTo>
                <a:cubicBezTo>
                  <a:pt x="5811180" y="3601548"/>
                  <a:pt x="5815577" y="3601522"/>
                  <a:pt x="5819657" y="3602583"/>
                </a:cubicBezTo>
                <a:close/>
                <a:moveTo>
                  <a:pt x="2189143" y="3600999"/>
                </a:moveTo>
                <a:cubicBezTo>
                  <a:pt x="2202037" y="3600382"/>
                  <a:pt x="2213901" y="3605662"/>
                  <a:pt x="2214381" y="3612658"/>
                </a:cubicBezTo>
                <a:cubicBezTo>
                  <a:pt x="2214861" y="3618898"/>
                  <a:pt x="2204985" y="3624933"/>
                  <a:pt x="2193121" y="3625276"/>
                </a:cubicBezTo>
                <a:cubicBezTo>
                  <a:pt x="2180914" y="3625688"/>
                  <a:pt x="2170490" y="3620476"/>
                  <a:pt x="2169392" y="3613824"/>
                </a:cubicBezTo>
                <a:cubicBezTo>
                  <a:pt x="2168295" y="3607240"/>
                  <a:pt x="2177211" y="3601548"/>
                  <a:pt x="2189143" y="3600999"/>
                </a:cubicBezTo>
                <a:close/>
                <a:moveTo>
                  <a:pt x="6032208" y="3599624"/>
                </a:moveTo>
                <a:cubicBezTo>
                  <a:pt x="6045247" y="3600013"/>
                  <a:pt x="6055084" y="3610634"/>
                  <a:pt x="6056164" y="3627813"/>
                </a:cubicBezTo>
                <a:cubicBezTo>
                  <a:pt x="6057604" y="3649210"/>
                  <a:pt x="6044300" y="3673625"/>
                  <a:pt x="6026332" y="3682746"/>
                </a:cubicBezTo>
                <a:cubicBezTo>
                  <a:pt x="6007404" y="3692347"/>
                  <a:pt x="5989642" y="3680552"/>
                  <a:pt x="5988270" y="3657509"/>
                </a:cubicBezTo>
                <a:cubicBezTo>
                  <a:pt x="5986967" y="3635152"/>
                  <a:pt x="6000134" y="3611286"/>
                  <a:pt x="6018308" y="3602782"/>
                </a:cubicBezTo>
                <a:cubicBezTo>
                  <a:pt x="6023160" y="3600502"/>
                  <a:pt x="6027862" y="3599494"/>
                  <a:pt x="6032208" y="3599624"/>
                </a:cubicBezTo>
                <a:close/>
                <a:moveTo>
                  <a:pt x="3974401" y="3599362"/>
                </a:moveTo>
                <a:cubicBezTo>
                  <a:pt x="3980402" y="3601222"/>
                  <a:pt x="3984499" y="3604942"/>
                  <a:pt x="3984980" y="3609983"/>
                </a:cubicBezTo>
                <a:cubicBezTo>
                  <a:pt x="3985940" y="3620270"/>
                  <a:pt x="3972703" y="3631449"/>
                  <a:pt x="3955696" y="3634878"/>
                </a:cubicBezTo>
                <a:cubicBezTo>
                  <a:pt x="3939580" y="3638170"/>
                  <a:pt x="3927029" y="3633918"/>
                  <a:pt x="3926069" y="3624591"/>
                </a:cubicBezTo>
                <a:cubicBezTo>
                  <a:pt x="3925178" y="3615676"/>
                  <a:pt x="3937042" y="3604429"/>
                  <a:pt x="3952404" y="3599902"/>
                </a:cubicBezTo>
                <a:cubicBezTo>
                  <a:pt x="3960496" y="3597502"/>
                  <a:pt x="3968400" y="3597502"/>
                  <a:pt x="3974401" y="3599362"/>
                </a:cubicBezTo>
                <a:close/>
                <a:moveTo>
                  <a:pt x="4975960" y="3598942"/>
                </a:moveTo>
                <a:cubicBezTo>
                  <a:pt x="4992625" y="3596267"/>
                  <a:pt x="5008193" y="3612521"/>
                  <a:pt x="5011005" y="3635769"/>
                </a:cubicBezTo>
                <a:cubicBezTo>
                  <a:pt x="5014022" y="3660115"/>
                  <a:pt x="5001335" y="3683158"/>
                  <a:pt x="4983504" y="3685490"/>
                </a:cubicBezTo>
                <a:cubicBezTo>
                  <a:pt x="4966565" y="3687684"/>
                  <a:pt x="4951340" y="3671294"/>
                  <a:pt x="4948597" y="3648319"/>
                </a:cubicBezTo>
                <a:cubicBezTo>
                  <a:pt x="4945716" y="3623905"/>
                  <a:pt x="4957993" y="3601822"/>
                  <a:pt x="4975960" y="3598942"/>
                </a:cubicBezTo>
                <a:close/>
                <a:moveTo>
                  <a:pt x="1438472" y="3597845"/>
                </a:moveTo>
                <a:cubicBezTo>
                  <a:pt x="1451024" y="3596816"/>
                  <a:pt x="1461585" y="3603468"/>
                  <a:pt x="1462752" y="3613207"/>
                </a:cubicBezTo>
                <a:cubicBezTo>
                  <a:pt x="1463919" y="3622739"/>
                  <a:pt x="1455069" y="3631312"/>
                  <a:pt x="1442796" y="3632341"/>
                </a:cubicBezTo>
                <a:cubicBezTo>
                  <a:pt x="1430725" y="3633369"/>
                  <a:pt x="1419343" y="3626168"/>
                  <a:pt x="1418243" y="3616842"/>
                </a:cubicBezTo>
                <a:cubicBezTo>
                  <a:pt x="1417146" y="3607377"/>
                  <a:pt x="1426266" y="3598805"/>
                  <a:pt x="1438472" y="3597845"/>
                </a:cubicBezTo>
                <a:close/>
                <a:moveTo>
                  <a:pt x="234756" y="3596198"/>
                </a:moveTo>
                <a:cubicBezTo>
                  <a:pt x="236265" y="3596335"/>
                  <a:pt x="230712" y="3600999"/>
                  <a:pt x="222410" y="3606280"/>
                </a:cubicBezTo>
                <a:cubicBezTo>
                  <a:pt x="214318" y="3611423"/>
                  <a:pt x="206571" y="3615332"/>
                  <a:pt x="205746" y="3614920"/>
                </a:cubicBezTo>
                <a:cubicBezTo>
                  <a:pt x="205128" y="3614577"/>
                  <a:pt x="210687" y="3610326"/>
                  <a:pt x="217267" y="3606005"/>
                </a:cubicBezTo>
                <a:cubicBezTo>
                  <a:pt x="225429" y="3600587"/>
                  <a:pt x="233316" y="3596061"/>
                  <a:pt x="234756" y="3596198"/>
                </a:cubicBezTo>
                <a:close/>
                <a:moveTo>
                  <a:pt x="2671467" y="3595444"/>
                </a:moveTo>
                <a:cubicBezTo>
                  <a:pt x="2683742" y="3594621"/>
                  <a:pt x="2694510" y="3598393"/>
                  <a:pt x="2695401" y="3604360"/>
                </a:cubicBezTo>
                <a:cubicBezTo>
                  <a:pt x="2696430" y="3610875"/>
                  <a:pt x="2686143" y="3617458"/>
                  <a:pt x="2672495" y="3618350"/>
                </a:cubicBezTo>
                <a:cubicBezTo>
                  <a:pt x="2660151" y="3619173"/>
                  <a:pt x="2649658" y="3614921"/>
                  <a:pt x="2648698" y="3608886"/>
                </a:cubicBezTo>
                <a:cubicBezTo>
                  <a:pt x="2647670" y="3602302"/>
                  <a:pt x="2657751" y="3596336"/>
                  <a:pt x="2671467" y="3595444"/>
                </a:cubicBezTo>
                <a:close/>
                <a:moveTo>
                  <a:pt x="137920" y="3595307"/>
                </a:moveTo>
                <a:cubicBezTo>
                  <a:pt x="137852" y="3597364"/>
                  <a:pt x="132569" y="3602028"/>
                  <a:pt x="125920" y="3605731"/>
                </a:cubicBezTo>
                <a:cubicBezTo>
                  <a:pt x="119334" y="3609366"/>
                  <a:pt x="113781" y="3610669"/>
                  <a:pt x="113917" y="3608749"/>
                </a:cubicBezTo>
                <a:cubicBezTo>
                  <a:pt x="114056" y="3606828"/>
                  <a:pt x="119681" y="3602234"/>
                  <a:pt x="126056" y="3598599"/>
                </a:cubicBezTo>
                <a:cubicBezTo>
                  <a:pt x="132569" y="3594896"/>
                  <a:pt x="138060" y="3593318"/>
                  <a:pt x="137920" y="3595307"/>
                </a:cubicBezTo>
                <a:close/>
                <a:moveTo>
                  <a:pt x="2894789" y="3594724"/>
                </a:moveTo>
                <a:cubicBezTo>
                  <a:pt x="2899650" y="3595821"/>
                  <a:pt x="2903130" y="3598256"/>
                  <a:pt x="2904159" y="3601891"/>
                </a:cubicBezTo>
                <a:cubicBezTo>
                  <a:pt x="2906216" y="3609229"/>
                  <a:pt x="2897850" y="3618213"/>
                  <a:pt x="2885025" y="3621779"/>
                </a:cubicBezTo>
                <a:cubicBezTo>
                  <a:pt x="2872612" y="3625208"/>
                  <a:pt x="2859719" y="3621436"/>
                  <a:pt x="2857525" y="3614304"/>
                </a:cubicBezTo>
                <a:cubicBezTo>
                  <a:pt x="2855330" y="3607309"/>
                  <a:pt x="2864451" y="3598873"/>
                  <a:pt x="2877139" y="3595581"/>
                </a:cubicBezTo>
                <a:cubicBezTo>
                  <a:pt x="2883688" y="3593866"/>
                  <a:pt x="2889929" y="3593626"/>
                  <a:pt x="2894789" y="3594724"/>
                </a:cubicBezTo>
                <a:close/>
                <a:moveTo>
                  <a:pt x="2323149" y="3594279"/>
                </a:moveTo>
                <a:cubicBezTo>
                  <a:pt x="2335699" y="3593181"/>
                  <a:pt x="2348455" y="3597639"/>
                  <a:pt x="2349552" y="3603811"/>
                </a:cubicBezTo>
                <a:cubicBezTo>
                  <a:pt x="2350581" y="3609572"/>
                  <a:pt x="2341529" y="3615332"/>
                  <a:pt x="2329527" y="3616155"/>
                </a:cubicBezTo>
                <a:cubicBezTo>
                  <a:pt x="2317526" y="3617047"/>
                  <a:pt x="2306347" y="3612589"/>
                  <a:pt x="2304701" y="3606691"/>
                </a:cubicBezTo>
                <a:cubicBezTo>
                  <a:pt x="2303055" y="3600793"/>
                  <a:pt x="2311353" y="3595376"/>
                  <a:pt x="2323149" y="3594279"/>
                </a:cubicBezTo>
                <a:close/>
                <a:moveTo>
                  <a:pt x="331661" y="3593524"/>
                </a:moveTo>
                <a:cubicBezTo>
                  <a:pt x="332075" y="3595307"/>
                  <a:pt x="325145" y="3600245"/>
                  <a:pt x="315820" y="3604497"/>
                </a:cubicBezTo>
                <a:cubicBezTo>
                  <a:pt x="305875" y="3609023"/>
                  <a:pt x="296274" y="3611424"/>
                  <a:pt x="296685" y="3609503"/>
                </a:cubicBezTo>
                <a:cubicBezTo>
                  <a:pt x="297028" y="3607720"/>
                  <a:pt x="304642" y="3602919"/>
                  <a:pt x="314106" y="3598462"/>
                </a:cubicBezTo>
                <a:cubicBezTo>
                  <a:pt x="323361" y="3594004"/>
                  <a:pt x="331247" y="3591741"/>
                  <a:pt x="331661" y="3593524"/>
                </a:cubicBezTo>
                <a:close/>
                <a:moveTo>
                  <a:pt x="4159104" y="3592221"/>
                </a:moveTo>
                <a:cubicBezTo>
                  <a:pt x="4175289" y="3588655"/>
                  <a:pt x="4189074" y="3594964"/>
                  <a:pt x="4191885" y="3607308"/>
                </a:cubicBezTo>
                <a:cubicBezTo>
                  <a:pt x="4194765" y="3620201"/>
                  <a:pt x="4183313" y="3633712"/>
                  <a:pt x="4166579" y="3637072"/>
                </a:cubicBezTo>
                <a:cubicBezTo>
                  <a:pt x="4149914" y="3640364"/>
                  <a:pt x="4134072" y="3633026"/>
                  <a:pt x="4131946" y="3621024"/>
                </a:cubicBezTo>
                <a:cubicBezTo>
                  <a:pt x="4129820" y="3609091"/>
                  <a:pt x="4142233" y="3595993"/>
                  <a:pt x="4159104" y="3592221"/>
                </a:cubicBezTo>
                <a:close/>
                <a:moveTo>
                  <a:pt x="3178076" y="3591561"/>
                </a:moveTo>
                <a:cubicBezTo>
                  <a:pt x="3183262" y="3592684"/>
                  <a:pt x="3186879" y="3595650"/>
                  <a:pt x="3187668" y="3600039"/>
                </a:cubicBezTo>
                <a:cubicBezTo>
                  <a:pt x="3189177" y="3607994"/>
                  <a:pt x="3179919" y="3618693"/>
                  <a:pt x="3167231" y="3623905"/>
                </a:cubicBezTo>
                <a:cubicBezTo>
                  <a:pt x="3153515" y="3629528"/>
                  <a:pt x="3140005" y="3627197"/>
                  <a:pt x="3138428" y="3618761"/>
                </a:cubicBezTo>
                <a:cubicBezTo>
                  <a:pt x="3136987" y="3610875"/>
                  <a:pt x="3146246" y="3599559"/>
                  <a:pt x="3159070" y="3594141"/>
                </a:cubicBezTo>
                <a:cubicBezTo>
                  <a:pt x="3166134" y="3591158"/>
                  <a:pt x="3172889" y="3590438"/>
                  <a:pt x="3178076" y="3591561"/>
                </a:cubicBezTo>
                <a:close/>
                <a:moveTo>
                  <a:pt x="1092971" y="3589135"/>
                </a:moveTo>
                <a:cubicBezTo>
                  <a:pt x="1104490" y="3586803"/>
                  <a:pt x="1116219" y="3593181"/>
                  <a:pt x="1117586" y="3602439"/>
                </a:cubicBezTo>
                <a:cubicBezTo>
                  <a:pt x="1118959" y="3611767"/>
                  <a:pt x="1109769" y="3621162"/>
                  <a:pt x="1097630" y="3623013"/>
                </a:cubicBezTo>
                <a:cubicBezTo>
                  <a:pt x="1086316" y="3624728"/>
                  <a:pt x="1076648" y="3619516"/>
                  <a:pt x="1074795" y="3610806"/>
                </a:cubicBezTo>
                <a:cubicBezTo>
                  <a:pt x="1072874" y="3601411"/>
                  <a:pt x="1081106" y="3591535"/>
                  <a:pt x="1092971" y="3589135"/>
                </a:cubicBezTo>
                <a:close/>
                <a:moveTo>
                  <a:pt x="4499398" y="3588449"/>
                </a:moveTo>
                <a:cubicBezTo>
                  <a:pt x="4515857" y="3585638"/>
                  <a:pt x="4531356" y="3598325"/>
                  <a:pt x="4533551" y="3616499"/>
                </a:cubicBezTo>
                <a:cubicBezTo>
                  <a:pt x="4535746" y="3634672"/>
                  <a:pt x="4523813" y="3651680"/>
                  <a:pt x="4507285" y="3653738"/>
                </a:cubicBezTo>
                <a:cubicBezTo>
                  <a:pt x="4490894" y="3655795"/>
                  <a:pt x="4475258" y="3642696"/>
                  <a:pt x="4473201" y="3625277"/>
                </a:cubicBezTo>
                <a:cubicBezTo>
                  <a:pt x="4471075" y="3607720"/>
                  <a:pt x="4482939" y="3591193"/>
                  <a:pt x="4499398" y="3588449"/>
                </a:cubicBezTo>
                <a:close/>
                <a:moveTo>
                  <a:pt x="1573920" y="3587009"/>
                </a:moveTo>
                <a:cubicBezTo>
                  <a:pt x="1586539" y="3586529"/>
                  <a:pt x="1596893" y="3593112"/>
                  <a:pt x="1597785" y="3602371"/>
                </a:cubicBezTo>
                <a:cubicBezTo>
                  <a:pt x="1598678" y="3611423"/>
                  <a:pt x="1589555" y="3619241"/>
                  <a:pt x="1577280" y="3619859"/>
                </a:cubicBezTo>
                <a:cubicBezTo>
                  <a:pt x="1565208" y="3620476"/>
                  <a:pt x="1553961" y="3613138"/>
                  <a:pt x="1553140" y="3604291"/>
                </a:cubicBezTo>
                <a:cubicBezTo>
                  <a:pt x="1552316" y="3595170"/>
                  <a:pt x="1561575" y="3587557"/>
                  <a:pt x="1573920" y="3587009"/>
                </a:cubicBezTo>
                <a:close/>
                <a:moveTo>
                  <a:pt x="2460858" y="3585706"/>
                </a:moveTo>
                <a:cubicBezTo>
                  <a:pt x="2472859" y="3585157"/>
                  <a:pt x="2483626" y="3588654"/>
                  <a:pt x="2484723" y="3593935"/>
                </a:cubicBezTo>
                <a:cubicBezTo>
                  <a:pt x="2485821" y="3599216"/>
                  <a:pt x="2476905" y="3604771"/>
                  <a:pt x="2464904" y="3605868"/>
                </a:cubicBezTo>
                <a:cubicBezTo>
                  <a:pt x="2452971" y="3606965"/>
                  <a:pt x="2441655" y="3603056"/>
                  <a:pt x="2439941" y="3597707"/>
                </a:cubicBezTo>
                <a:cubicBezTo>
                  <a:pt x="2438089" y="3591809"/>
                  <a:pt x="2447964" y="3586323"/>
                  <a:pt x="2460858" y="3585706"/>
                </a:cubicBezTo>
                <a:close/>
                <a:moveTo>
                  <a:pt x="690762" y="3585697"/>
                </a:moveTo>
                <a:cubicBezTo>
                  <a:pt x="695015" y="3586786"/>
                  <a:pt x="698086" y="3589100"/>
                  <a:pt x="698839" y="3592358"/>
                </a:cubicBezTo>
                <a:cubicBezTo>
                  <a:pt x="700346" y="3598942"/>
                  <a:pt x="692117" y="3607171"/>
                  <a:pt x="681009" y="3610120"/>
                </a:cubicBezTo>
                <a:cubicBezTo>
                  <a:pt x="669554" y="3613206"/>
                  <a:pt x="659473" y="3610463"/>
                  <a:pt x="657967" y="3604017"/>
                </a:cubicBezTo>
                <a:cubicBezTo>
                  <a:pt x="656455" y="3597639"/>
                  <a:pt x="664344" y="3589752"/>
                  <a:pt x="675589" y="3586391"/>
                </a:cubicBezTo>
                <a:cubicBezTo>
                  <a:pt x="681075" y="3584745"/>
                  <a:pt x="686510" y="3584608"/>
                  <a:pt x="690762" y="3585697"/>
                </a:cubicBezTo>
                <a:close/>
                <a:moveTo>
                  <a:pt x="899212" y="3584676"/>
                </a:moveTo>
                <a:cubicBezTo>
                  <a:pt x="903345" y="3586237"/>
                  <a:pt x="906293" y="3589271"/>
                  <a:pt x="907257" y="3593455"/>
                </a:cubicBezTo>
                <a:cubicBezTo>
                  <a:pt x="909106" y="3601684"/>
                  <a:pt x="901972" y="3610874"/>
                  <a:pt x="890931" y="3614577"/>
                </a:cubicBezTo>
                <a:cubicBezTo>
                  <a:pt x="879616" y="3618418"/>
                  <a:pt x="866998" y="3612794"/>
                  <a:pt x="865899" y="3604290"/>
                </a:cubicBezTo>
                <a:cubicBezTo>
                  <a:pt x="864871" y="3596198"/>
                  <a:pt x="873032" y="3588037"/>
                  <a:pt x="884074" y="3584745"/>
                </a:cubicBezTo>
                <a:cubicBezTo>
                  <a:pt x="889766" y="3583030"/>
                  <a:pt x="895078" y="3583116"/>
                  <a:pt x="899212" y="3584676"/>
                </a:cubicBezTo>
                <a:close/>
                <a:moveTo>
                  <a:pt x="222890" y="3582893"/>
                </a:moveTo>
                <a:cubicBezTo>
                  <a:pt x="223577" y="3583785"/>
                  <a:pt x="217749" y="3589409"/>
                  <a:pt x="211026" y="3594278"/>
                </a:cubicBezTo>
                <a:cubicBezTo>
                  <a:pt x="203895" y="3599421"/>
                  <a:pt x="197381" y="3602919"/>
                  <a:pt x="196419" y="3602233"/>
                </a:cubicBezTo>
                <a:cubicBezTo>
                  <a:pt x="195529" y="3601547"/>
                  <a:pt x="200741" y="3596884"/>
                  <a:pt x="208077" y="3591466"/>
                </a:cubicBezTo>
                <a:cubicBezTo>
                  <a:pt x="215212" y="3586254"/>
                  <a:pt x="222205" y="3582139"/>
                  <a:pt x="222890" y="3582893"/>
                </a:cubicBezTo>
                <a:close/>
                <a:moveTo>
                  <a:pt x="3901123" y="3582774"/>
                </a:moveTo>
                <a:cubicBezTo>
                  <a:pt x="3906438" y="3584077"/>
                  <a:pt x="3909918" y="3587146"/>
                  <a:pt x="3910433" y="3591673"/>
                </a:cubicBezTo>
                <a:cubicBezTo>
                  <a:pt x="3911461" y="3600588"/>
                  <a:pt x="3899666" y="3611629"/>
                  <a:pt x="3884304" y="3616224"/>
                </a:cubicBezTo>
                <a:cubicBezTo>
                  <a:pt x="3869216" y="3620751"/>
                  <a:pt x="3854540" y="3618076"/>
                  <a:pt x="3852963" y="3610395"/>
                </a:cubicBezTo>
                <a:cubicBezTo>
                  <a:pt x="3851248" y="3602028"/>
                  <a:pt x="3864278" y="3589821"/>
                  <a:pt x="3880806" y="3584472"/>
                </a:cubicBezTo>
                <a:cubicBezTo>
                  <a:pt x="3888658" y="3581934"/>
                  <a:pt x="3895808" y="3581471"/>
                  <a:pt x="3901123" y="3582774"/>
                </a:cubicBezTo>
                <a:close/>
                <a:moveTo>
                  <a:pt x="1708614" y="3579602"/>
                </a:moveTo>
                <a:cubicBezTo>
                  <a:pt x="1721162" y="3579191"/>
                  <a:pt x="1731722" y="3585363"/>
                  <a:pt x="1732889" y="3593867"/>
                </a:cubicBezTo>
                <a:cubicBezTo>
                  <a:pt x="1734056" y="3602234"/>
                  <a:pt x="1725068" y="3609572"/>
                  <a:pt x="1712795" y="3610121"/>
                </a:cubicBezTo>
                <a:cubicBezTo>
                  <a:pt x="1700728" y="3610669"/>
                  <a:pt x="1689338" y="3603880"/>
                  <a:pt x="1688241" y="3595581"/>
                </a:cubicBezTo>
                <a:cubicBezTo>
                  <a:pt x="1687214" y="3587146"/>
                  <a:pt x="1696336" y="3580014"/>
                  <a:pt x="1708614" y="3579602"/>
                </a:cubicBezTo>
                <a:close/>
                <a:moveTo>
                  <a:pt x="5592289" y="3578162"/>
                </a:moveTo>
                <a:cubicBezTo>
                  <a:pt x="5610462" y="3573704"/>
                  <a:pt x="5626030" y="3590643"/>
                  <a:pt x="5627745" y="3616978"/>
                </a:cubicBezTo>
                <a:cubicBezTo>
                  <a:pt x="5629254" y="3641118"/>
                  <a:pt x="5617115" y="3664984"/>
                  <a:pt x="5600313" y="3670539"/>
                </a:cubicBezTo>
                <a:cubicBezTo>
                  <a:pt x="5582962" y="3676300"/>
                  <a:pt x="5565268" y="3658400"/>
                  <a:pt x="5563211" y="3633300"/>
                </a:cubicBezTo>
                <a:cubicBezTo>
                  <a:pt x="5561016" y="3607582"/>
                  <a:pt x="5574321" y="3582620"/>
                  <a:pt x="5592289" y="3578162"/>
                </a:cubicBezTo>
                <a:close/>
                <a:moveTo>
                  <a:pt x="2820679" y="3576585"/>
                </a:moveTo>
                <a:cubicBezTo>
                  <a:pt x="2825274" y="3577545"/>
                  <a:pt x="2828617" y="3579465"/>
                  <a:pt x="2829680" y="3582209"/>
                </a:cubicBezTo>
                <a:cubicBezTo>
                  <a:pt x="2831944" y="3588106"/>
                  <a:pt x="2822411" y="3595925"/>
                  <a:pt x="2809038" y="3598462"/>
                </a:cubicBezTo>
                <a:cubicBezTo>
                  <a:pt x="2796831" y="3600793"/>
                  <a:pt x="2785652" y="3597708"/>
                  <a:pt x="2783595" y="3592015"/>
                </a:cubicBezTo>
                <a:cubicBezTo>
                  <a:pt x="2781400" y="3585843"/>
                  <a:pt x="2790864" y="3579122"/>
                  <a:pt x="2804169" y="3576722"/>
                </a:cubicBezTo>
                <a:cubicBezTo>
                  <a:pt x="2810238" y="3575625"/>
                  <a:pt x="2816084" y="3575625"/>
                  <a:pt x="2820679" y="3576585"/>
                </a:cubicBezTo>
                <a:close/>
                <a:moveTo>
                  <a:pt x="5109829" y="3575213"/>
                </a:moveTo>
                <a:cubicBezTo>
                  <a:pt x="5126494" y="3572058"/>
                  <a:pt x="5142130" y="3588518"/>
                  <a:pt x="5145079" y="3612658"/>
                </a:cubicBezTo>
                <a:cubicBezTo>
                  <a:pt x="5148234" y="3637964"/>
                  <a:pt x="5135615" y="3662447"/>
                  <a:pt x="5117716" y="3665464"/>
                </a:cubicBezTo>
                <a:cubicBezTo>
                  <a:pt x="5100777" y="3668345"/>
                  <a:pt x="5085483" y="3651680"/>
                  <a:pt x="5082671" y="3627608"/>
                </a:cubicBezTo>
                <a:cubicBezTo>
                  <a:pt x="5079654" y="3602096"/>
                  <a:pt x="5091929" y="3578642"/>
                  <a:pt x="5109829" y="3575213"/>
                </a:cubicBezTo>
                <a:close/>
                <a:moveTo>
                  <a:pt x="1843031" y="3574870"/>
                </a:moveTo>
                <a:cubicBezTo>
                  <a:pt x="1855647" y="3574458"/>
                  <a:pt x="1866345" y="3579876"/>
                  <a:pt x="1867991" y="3587557"/>
                </a:cubicBezTo>
                <a:cubicBezTo>
                  <a:pt x="1869570" y="3595169"/>
                  <a:pt x="1860995" y="3602027"/>
                  <a:pt x="1848788" y="3602713"/>
                </a:cubicBezTo>
                <a:cubicBezTo>
                  <a:pt x="1836856" y="3603399"/>
                  <a:pt x="1825128" y="3597295"/>
                  <a:pt x="1823552" y="3589683"/>
                </a:cubicBezTo>
                <a:cubicBezTo>
                  <a:pt x="1821903" y="3582002"/>
                  <a:pt x="1830820" y="3575350"/>
                  <a:pt x="1843031" y="3574870"/>
                </a:cubicBezTo>
                <a:close/>
                <a:moveTo>
                  <a:pt x="398698" y="3574733"/>
                </a:moveTo>
                <a:cubicBezTo>
                  <a:pt x="402163" y="3574099"/>
                  <a:pt x="404425" y="3574424"/>
                  <a:pt x="404561" y="3575899"/>
                </a:cubicBezTo>
                <a:cubicBezTo>
                  <a:pt x="404769" y="3578779"/>
                  <a:pt x="395851" y="3585500"/>
                  <a:pt x="386319" y="3589478"/>
                </a:cubicBezTo>
                <a:cubicBezTo>
                  <a:pt x="376170" y="3593661"/>
                  <a:pt x="368557" y="3594484"/>
                  <a:pt x="368969" y="3591466"/>
                </a:cubicBezTo>
                <a:cubicBezTo>
                  <a:pt x="369311" y="3588723"/>
                  <a:pt x="376376" y="3583717"/>
                  <a:pt x="385635" y="3579328"/>
                </a:cubicBezTo>
                <a:cubicBezTo>
                  <a:pt x="390573" y="3576962"/>
                  <a:pt x="395236" y="3575367"/>
                  <a:pt x="398698" y="3574733"/>
                </a:cubicBezTo>
                <a:close/>
                <a:moveTo>
                  <a:pt x="2593286" y="3574322"/>
                </a:moveTo>
                <a:cubicBezTo>
                  <a:pt x="2605699" y="3572676"/>
                  <a:pt x="2618592" y="3575762"/>
                  <a:pt x="2619826" y="3581180"/>
                </a:cubicBezTo>
                <a:cubicBezTo>
                  <a:pt x="2620855" y="3586186"/>
                  <a:pt x="2611940" y="3591810"/>
                  <a:pt x="2599938" y="3593181"/>
                </a:cubicBezTo>
                <a:cubicBezTo>
                  <a:pt x="2588005" y="3594553"/>
                  <a:pt x="2576758" y="3591124"/>
                  <a:pt x="2575044" y="3586049"/>
                </a:cubicBezTo>
                <a:cubicBezTo>
                  <a:pt x="2573329" y="3580974"/>
                  <a:pt x="2581490" y="3575899"/>
                  <a:pt x="2593286" y="3574322"/>
                </a:cubicBezTo>
                <a:close/>
                <a:moveTo>
                  <a:pt x="6255415" y="3574003"/>
                </a:moveTo>
                <a:cubicBezTo>
                  <a:pt x="6262642" y="3576841"/>
                  <a:pt x="6267905" y="3583476"/>
                  <a:pt x="6269311" y="3593112"/>
                </a:cubicBezTo>
                <a:cubicBezTo>
                  <a:pt x="6272123" y="3612589"/>
                  <a:pt x="6258819" y="3637758"/>
                  <a:pt x="6240028" y="3649005"/>
                </a:cubicBezTo>
                <a:cubicBezTo>
                  <a:pt x="6222265" y="3659566"/>
                  <a:pt x="6205394" y="3653188"/>
                  <a:pt x="6202171" y="3634466"/>
                </a:cubicBezTo>
                <a:cubicBezTo>
                  <a:pt x="6198674" y="3614235"/>
                  <a:pt x="6210881" y="3589066"/>
                  <a:pt x="6229741" y="3577681"/>
                </a:cubicBezTo>
                <a:cubicBezTo>
                  <a:pt x="6238999" y="3572126"/>
                  <a:pt x="6248189" y="3571166"/>
                  <a:pt x="6255415" y="3574003"/>
                </a:cubicBezTo>
                <a:close/>
                <a:moveTo>
                  <a:pt x="3103932" y="3573138"/>
                </a:moveTo>
                <a:cubicBezTo>
                  <a:pt x="3108784" y="3574287"/>
                  <a:pt x="3112299" y="3576927"/>
                  <a:pt x="3113122" y="3580836"/>
                </a:cubicBezTo>
                <a:cubicBezTo>
                  <a:pt x="3114836" y="3588791"/>
                  <a:pt x="3105578" y="3599970"/>
                  <a:pt x="3092754" y="3604839"/>
                </a:cubicBezTo>
                <a:cubicBezTo>
                  <a:pt x="3079586" y="3609846"/>
                  <a:pt x="3067722" y="3606828"/>
                  <a:pt x="3065527" y="3598667"/>
                </a:cubicBezTo>
                <a:cubicBezTo>
                  <a:pt x="3063127" y="3589820"/>
                  <a:pt x="3073003" y="3578916"/>
                  <a:pt x="3086719" y="3574390"/>
                </a:cubicBezTo>
                <a:cubicBezTo>
                  <a:pt x="3092891" y="3572332"/>
                  <a:pt x="3099080" y="3571989"/>
                  <a:pt x="3103932" y="3573138"/>
                </a:cubicBezTo>
                <a:close/>
                <a:moveTo>
                  <a:pt x="319386" y="3573018"/>
                </a:moveTo>
                <a:cubicBezTo>
                  <a:pt x="320345" y="3574116"/>
                  <a:pt x="312935" y="3580082"/>
                  <a:pt x="304163" y="3585157"/>
                </a:cubicBezTo>
                <a:cubicBezTo>
                  <a:pt x="296206" y="3589752"/>
                  <a:pt x="288659" y="3592838"/>
                  <a:pt x="287150" y="3592427"/>
                </a:cubicBezTo>
                <a:cubicBezTo>
                  <a:pt x="285438" y="3591947"/>
                  <a:pt x="291679" y="3587077"/>
                  <a:pt x="300731" y="3581522"/>
                </a:cubicBezTo>
                <a:cubicBezTo>
                  <a:pt x="309921" y="3575899"/>
                  <a:pt x="318423" y="3571921"/>
                  <a:pt x="319386" y="3573018"/>
                </a:cubicBezTo>
                <a:close/>
                <a:moveTo>
                  <a:pt x="3826859" y="3572426"/>
                </a:moveTo>
                <a:cubicBezTo>
                  <a:pt x="3832320" y="3572950"/>
                  <a:pt x="3836195" y="3575110"/>
                  <a:pt x="3837258" y="3578779"/>
                </a:cubicBezTo>
                <a:cubicBezTo>
                  <a:pt x="3839521" y="3586460"/>
                  <a:pt x="3827726" y="3598187"/>
                  <a:pt x="3811884" y="3604153"/>
                </a:cubicBezTo>
                <a:cubicBezTo>
                  <a:pt x="3795699" y="3610188"/>
                  <a:pt x="3781777" y="3609023"/>
                  <a:pt x="3780405" y="3601273"/>
                </a:cubicBezTo>
                <a:cubicBezTo>
                  <a:pt x="3779034" y="3593524"/>
                  <a:pt x="3790830" y="3582208"/>
                  <a:pt x="3806946" y="3575898"/>
                </a:cubicBezTo>
                <a:cubicBezTo>
                  <a:pt x="3814352" y="3573018"/>
                  <a:pt x="3821399" y="3571904"/>
                  <a:pt x="3826859" y="3572426"/>
                </a:cubicBezTo>
                <a:close/>
                <a:moveTo>
                  <a:pt x="1979710" y="3572059"/>
                </a:moveTo>
                <a:cubicBezTo>
                  <a:pt x="1992257" y="3572059"/>
                  <a:pt x="2002612" y="3577339"/>
                  <a:pt x="2003439" y="3584335"/>
                </a:cubicBezTo>
                <a:cubicBezTo>
                  <a:pt x="2004260" y="3591055"/>
                  <a:pt x="1995070" y="3596885"/>
                  <a:pt x="1982723" y="3597022"/>
                </a:cubicBezTo>
                <a:cubicBezTo>
                  <a:pt x="1970654" y="3597159"/>
                  <a:pt x="1959407" y="3591193"/>
                  <a:pt x="1958721" y="3584403"/>
                </a:cubicBezTo>
                <a:cubicBezTo>
                  <a:pt x="1957969" y="3577408"/>
                  <a:pt x="1967364" y="3571990"/>
                  <a:pt x="1979710" y="3572059"/>
                </a:cubicBezTo>
                <a:close/>
                <a:moveTo>
                  <a:pt x="2113019" y="3570001"/>
                </a:moveTo>
                <a:cubicBezTo>
                  <a:pt x="2125775" y="3569590"/>
                  <a:pt x="2136611" y="3573567"/>
                  <a:pt x="2138600" y="3579739"/>
                </a:cubicBezTo>
                <a:cubicBezTo>
                  <a:pt x="2140589" y="3585706"/>
                  <a:pt x="2132222" y="3591398"/>
                  <a:pt x="2120152" y="3592152"/>
                </a:cubicBezTo>
                <a:cubicBezTo>
                  <a:pt x="2108150" y="3592838"/>
                  <a:pt x="2096355" y="3588175"/>
                  <a:pt x="2094297" y="3582003"/>
                </a:cubicBezTo>
                <a:cubicBezTo>
                  <a:pt x="2092308" y="3575899"/>
                  <a:pt x="2100950" y="3570413"/>
                  <a:pt x="2113019" y="3570001"/>
                </a:cubicBezTo>
                <a:close/>
                <a:moveTo>
                  <a:pt x="616054" y="3568338"/>
                </a:moveTo>
                <a:cubicBezTo>
                  <a:pt x="620180" y="3568990"/>
                  <a:pt x="623164" y="3570858"/>
                  <a:pt x="623815" y="3573773"/>
                </a:cubicBezTo>
                <a:cubicBezTo>
                  <a:pt x="625118" y="3579671"/>
                  <a:pt x="616815" y="3587832"/>
                  <a:pt x="606051" y="3591055"/>
                </a:cubicBezTo>
                <a:cubicBezTo>
                  <a:pt x="596449" y="3593936"/>
                  <a:pt x="586850" y="3592290"/>
                  <a:pt x="585200" y="3587489"/>
                </a:cubicBezTo>
                <a:cubicBezTo>
                  <a:pt x="583350" y="3582003"/>
                  <a:pt x="590687" y="3574253"/>
                  <a:pt x="601454" y="3570207"/>
                </a:cubicBezTo>
                <a:cubicBezTo>
                  <a:pt x="606667" y="3568252"/>
                  <a:pt x="611935" y="3567687"/>
                  <a:pt x="616054" y="3568338"/>
                </a:cubicBezTo>
                <a:close/>
                <a:moveTo>
                  <a:pt x="1226837" y="3567738"/>
                </a:moveTo>
                <a:cubicBezTo>
                  <a:pt x="1238221" y="3565612"/>
                  <a:pt x="1250291" y="3572196"/>
                  <a:pt x="1252072" y="3581454"/>
                </a:cubicBezTo>
                <a:cubicBezTo>
                  <a:pt x="1253790" y="3590850"/>
                  <a:pt x="1245010" y="3600108"/>
                  <a:pt x="1232874" y="3601754"/>
                </a:cubicBezTo>
                <a:cubicBezTo>
                  <a:pt x="1220391" y="3603468"/>
                  <a:pt x="1210170" y="3597159"/>
                  <a:pt x="1209210" y="3587078"/>
                </a:cubicBezTo>
                <a:cubicBezTo>
                  <a:pt x="1208322" y="3578162"/>
                  <a:pt x="1216003" y="3569727"/>
                  <a:pt x="1226837" y="3567738"/>
                </a:cubicBezTo>
                <a:close/>
                <a:moveTo>
                  <a:pt x="3752896" y="3567574"/>
                </a:moveTo>
                <a:cubicBezTo>
                  <a:pt x="3758631" y="3567840"/>
                  <a:pt x="3762643" y="3569966"/>
                  <a:pt x="3763329" y="3573841"/>
                </a:cubicBezTo>
                <a:cubicBezTo>
                  <a:pt x="3764632" y="3581110"/>
                  <a:pt x="3753933" y="3592015"/>
                  <a:pt x="3739463" y="3598393"/>
                </a:cubicBezTo>
                <a:cubicBezTo>
                  <a:pt x="3724169" y="3605113"/>
                  <a:pt x="3709699" y="3604702"/>
                  <a:pt x="3708396" y="3597295"/>
                </a:cubicBezTo>
                <a:cubicBezTo>
                  <a:pt x="3707162" y="3590300"/>
                  <a:pt x="3717586" y="3579327"/>
                  <a:pt x="3732125" y="3572469"/>
                </a:cubicBezTo>
                <a:cubicBezTo>
                  <a:pt x="3739703" y="3568903"/>
                  <a:pt x="3747161" y="3567308"/>
                  <a:pt x="3752896" y="3567574"/>
                </a:cubicBezTo>
                <a:close/>
                <a:moveTo>
                  <a:pt x="2249495" y="3567532"/>
                </a:moveTo>
                <a:cubicBezTo>
                  <a:pt x="2262113" y="3567258"/>
                  <a:pt x="2272674" y="3570961"/>
                  <a:pt x="2274046" y="3576379"/>
                </a:cubicBezTo>
                <a:cubicBezTo>
                  <a:pt x="2275418" y="3581728"/>
                  <a:pt x="2266571" y="3586666"/>
                  <a:pt x="2254364" y="3587146"/>
                </a:cubicBezTo>
                <a:cubicBezTo>
                  <a:pt x="2242362" y="3587626"/>
                  <a:pt x="2230841" y="3583237"/>
                  <a:pt x="2229538" y="3577819"/>
                </a:cubicBezTo>
                <a:cubicBezTo>
                  <a:pt x="2228235" y="3572402"/>
                  <a:pt x="2237287" y="3567806"/>
                  <a:pt x="2249495" y="3567532"/>
                </a:cubicBezTo>
                <a:close/>
                <a:moveTo>
                  <a:pt x="4633472" y="3566572"/>
                </a:moveTo>
                <a:cubicBezTo>
                  <a:pt x="4649931" y="3564035"/>
                  <a:pt x="4665294" y="3578436"/>
                  <a:pt x="4667214" y="3598462"/>
                </a:cubicBezTo>
                <a:cubicBezTo>
                  <a:pt x="4669134" y="3618487"/>
                  <a:pt x="4656927" y="3636935"/>
                  <a:pt x="4640399" y="3638718"/>
                </a:cubicBezTo>
                <a:cubicBezTo>
                  <a:pt x="4623802" y="3640501"/>
                  <a:pt x="4608578" y="3625894"/>
                  <a:pt x="4606726" y="3606486"/>
                </a:cubicBezTo>
                <a:cubicBezTo>
                  <a:pt x="4604806" y="3587077"/>
                  <a:pt x="4617013" y="3569041"/>
                  <a:pt x="4633472" y="3566572"/>
                </a:cubicBezTo>
                <a:close/>
                <a:moveTo>
                  <a:pt x="3680536" y="3565655"/>
                </a:moveTo>
                <a:cubicBezTo>
                  <a:pt x="3685714" y="3566040"/>
                  <a:pt x="3689194" y="3568115"/>
                  <a:pt x="3689811" y="3571784"/>
                </a:cubicBezTo>
                <a:cubicBezTo>
                  <a:pt x="3691046" y="3578985"/>
                  <a:pt x="3680210" y="3589547"/>
                  <a:pt x="3665465" y="3595719"/>
                </a:cubicBezTo>
                <a:cubicBezTo>
                  <a:pt x="3650035" y="3602165"/>
                  <a:pt x="3635290" y="3601342"/>
                  <a:pt x="3635016" y="3593867"/>
                </a:cubicBezTo>
                <a:cubicBezTo>
                  <a:pt x="3634810" y="3586597"/>
                  <a:pt x="3646263" y="3575831"/>
                  <a:pt x="3661076" y="3569658"/>
                </a:cubicBezTo>
                <a:cubicBezTo>
                  <a:pt x="3668483" y="3566572"/>
                  <a:pt x="3675358" y="3565269"/>
                  <a:pt x="3680536" y="3565655"/>
                </a:cubicBezTo>
                <a:close/>
                <a:moveTo>
                  <a:pt x="468840" y="3563871"/>
                </a:moveTo>
                <a:cubicBezTo>
                  <a:pt x="472732" y="3563382"/>
                  <a:pt x="475613" y="3563863"/>
                  <a:pt x="476368" y="3565475"/>
                </a:cubicBezTo>
                <a:cubicBezTo>
                  <a:pt x="477944" y="3568766"/>
                  <a:pt x="470673" y="3575487"/>
                  <a:pt x="460454" y="3579945"/>
                </a:cubicBezTo>
                <a:cubicBezTo>
                  <a:pt x="450030" y="3584540"/>
                  <a:pt x="440908" y="3585431"/>
                  <a:pt x="439607" y="3582208"/>
                </a:cubicBezTo>
                <a:cubicBezTo>
                  <a:pt x="438304" y="3579053"/>
                  <a:pt x="445436" y="3572744"/>
                  <a:pt x="455241" y="3568081"/>
                </a:cubicBezTo>
                <a:cubicBezTo>
                  <a:pt x="460044" y="3565817"/>
                  <a:pt x="464947" y="3564360"/>
                  <a:pt x="468840" y="3563871"/>
                </a:cubicBezTo>
                <a:close/>
                <a:moveTo>
                  <a:pt x="2385694" y="3563485"/>
                </a:moveTo>
                <a:cubicBezTo>
                  <a:pt x="2398313" y="3563005"/>
                  <a:pt x="2408600" y="3566229"/>
                  <a:pt x="2409423" y="3571098"/>
                </a:cubicBezTo>
                <a:cubicBezTo>
                  <a:pt x="2410245" y="3575830"/>
                  <a:pt x="2400987" y="3580356"/>
                  <a:pt x="2388711" y="3580836"/>
                </a:cubicBezTo>
                <a:cubicBezTo>
                  <a:pt x="2376641" y="3581316"/>
                  <a:pt x="2365463" y="3577339"/>
                  <a:pt x="2364708" y="3572607"/>
                </a:cubicBezTo>
                <a:cubicBezTo>
                  <a:pt x="2363954" y="3567737"/>
                  <a:pt x="2373350" y="3563828"/>
                  <a:pt x="2385694" y="3563485"/>
                </a:cubicBezTo>
                <a:close/>
                <a:moveTo>
                  <a:pt x="4294001" y="3562663"/>
                </a:moveTo>
                <a:cubicBezTo>
                  <a:pt x="4309911" y="3559920"/>
                  <a:pt x="4323696" y="3568766"/>
                  <a:pt x="4325547" y="3582963"/>
                </a:cubicBezTo>
                <a:cubicBezTo>
                  <a:pt x="4327468" y="3597913"/>
                  <a:pt x="4315124" y="3612452"/>
                  <a:pt x="4298253" y="3614989"/>
                </a:cubicBezTo>
                <a:cubicBezTo>
                  <a:pt x="4281519" y="3617458"/>
                  <a:pt x="4266157" y="3607514"/>
                  <a:pt x="4265128" y="3593592"/>
                </a:cubicBezTo>
                <a:cubicBezTo>
                  <a:pt x="4264031" y="3579396"/>
                  <a:pt x="4276856" y="3565680"/>
                  <a:pt x="4294001" y="3562663"/>
                </a:cubicBezTo>
                <a:close/>
                <a:moveTo>
                  <a:pt x="3605818" y="3562577"/>
                </a:moveTo>
                <a:cubicBezTo>
                  <a:pt x="3611030" y="3562697"/>
                  <a:pt x="3614853" y="3564343"/>
                  <a:pt x="3616019" y="3567463"/>
                </a:cubicBezTo>
                <a:cubicBezTo>
                  <a:pt x="3618557" y="3574253"/>
                  <a:pt x="3608270" y="3585431"/>
                  <a:pt x="3593319" y="3592152"/>
                </a:cubicBezTo>
                <a:cubicBezTo>
                  <a:pt x="3578094" y="3599010"/>
                  <a:pt x="3565064" y="3599010"/>
                  <a:pt x="3563350" y="3591878"/>
                </a:cubicBezTo>
                <a:cubicBezTo>
                  <a:pt x="3561704" y="3584883"/>
                  <a:pt x="3572677" y="3573292"/>
                  <a:pt x="3587284" y="3566846"/>
                </a:cubicBezTo>
                <a:cubicBezTo>
                  <a:pt x="3594005" y="3563863"/>
                  <a:pt x="3600606" y="3562457"/>
                  <a:pt x="3605818" y="3562577"/>
                </a:cubicBezTo>
                <a:close/>
                <a:moveTo>
                  <a:pt x="209999" y="3561565"/>
                </a:moveTo>
                <a:cubicBezTo>
                  <a:pt x="211163" y="3562594"/>
                  <a:pt x="205677" y="3568972"/>
                  <a:pt x="198888" y="3574321"/>
                </a:cubicBezTo>
                <a:cubicBezTo>
                  <a:pt x="193059" y="3578916"/>
                  <a:pt x="187229" y="3581865"/>
                  <a:pt x="186065" y="3581042"/>
                </a:cubicBezTo>
                <a:cubicBezTo>
                  <a:pt x="184694" y="3580082"/>
                  <a:pt x="189769" y="3574458"/>
                  <a:pt x="196897" y="3568835"/>
                </a:cubicBezTo>
                <a:cubicBezTo>
                  <a:pt x="202798" y="3564171"/>
                  <a:pt x="208971" y="3560674"/>
                  <a:pt x="209999" y="3561565"/>
                </a:cubicBezTo>
                <a:close/>
                <a:moveTo>
                  <a:pt x="542749" y="3561085"/>
                </a:moveTo>
                <a:cubicBezTo>
                  <a:pt x="546816" y="3561119"/>
                  <a:pt x="549609" y="3562388"/>
                  <a:pt x="550088" y="3564926"/>
                </a:cubicBezTo>
                <a:cubicBezTo>
                  <a:pt x="550980" y="3569452"/>
                  <a:pt x="543710" y="3576448"/>
                  <a:pt x="533837" y="3580357"/>
                </a:cubicBezTo>
                <a:cubicBezTo>
                  <a:pt x="523071" y="3584609"/>
                  <a:pt x="512302" y="3584334"/>
                  <a:pt x="511339" y="3579877"/>
                </a:cubicBezTo>
                <a:cubicBezTo>
                  <a:pt x="510520" y="3575899"/>
                  <a:pt x="518129" y="3568904"/>
                  <a:pt x="527802" y="3564652"/>
                </a:cubicBezTo>
                <a:cubicBezTo>
                  <a:pt x="533355" y="3562251"/>
                  <a:pt x="538687" y="3561051"/>
                  <a:pt x="542749" y="3561085"/>
                </a:cubicBezTo>
                <a:close/>
                <a:moveTo>
                  <a:pt x="4085724" y="3560949"/>
                </a:moveTo>
                <a:cubicBezTo>
                  <a:pt x="4101977" y="3556560"/>
                  <a:pt x="4117271" y="3563212"/>
                  <a:pt x="4118094" y="3575145"/>
                </a:cubicBezTo>
                <a:cubicBezTo>
                  <a:pt x="4118848" y="3586461"/>
                  <a:pt x="4106915" y="3598325"/>
                  <a:pt x="4091210" y="3601891"/>
                </a:cubicBezTo>
                <a:cubicBezTo>
                  <a:pt x="4075094" y="3605594"/>
                  <a:pt x="4061515" y="3600382"/>
                  <a:pt x="4059458" y="3589821"/>
                </a:cubicBezTo>
                <a:cubicBezTo>
                  <a:pt x="4057263" y="3578711"/>
                  <a:pt x="4069402" y="3565406"/>
                  <a:pt x="4085724" y="3560949"/>
                </a:cubicBezTo>
                <a:close/>
                <a:moveTo>
                  <a:pt x="3532788" y="3559474"/>
                </a:moveTo>
                <a:cubicBezTo>
                  <a:pt x="3537717" y="3559783"/>
                  <a:pt x="3541129" y="3561772"/>
                  <a:pt x="3542021" y="3565338"/>
                </a:cubicBezTo>
                <a:cubicBezTo>
                  <a:pt x="3543941" y="3572950"/>
                  <a:pt x="3533243" y="3584335"/>
                  <a:pt x="3518498" y="3590713"/>
                </a:cubicBezTo>
                <a:cubicBezTo>
                  <a:pt x="3505125" y="3596473"/>
                  <a:pt x="3492163" y="3595993"/>
                  <a:pt x="3490449" y="3589478"/>
                </a:cubicBezTo>
                <a:cubicBezTo>
                  <a:pt x="3488597" y="3582414"/>
                  <a:pt x="3499776" y="3570207"/>
                  <a:pt x="3514452" y="3563692"/>
                </a:cubicBezTo>
                <a:cubicBezTo>
                  <a:pt x="3521412" y="3560537"/>
                  <a:pt x="3527859" y="3559166"/>
                  <a:pt x="3532788" y="3559474"/>
                </a:cubicBezTo>
                <a:close/>
                <a:moveTo>
                  <a:pt x="2730035" y="3559303"/>
                </a:moveTo>
                <a:cubicBezTo>
                  <a:pt x="2742036" y="3557794"/>
                  <a:pt x="2753078" y="3560126"/>
                  <a:pt x="2754449" y="3564995"/>
                </a:cubicBezTo>
                <a:cubicBezTo>
                  <a:pt x="2755889" y="3569864"/>
                  <a:pt x="2747454" y="3575694"/>
                  <a:pt x="2735452" y="3577682"/>
                </a:cubicBezTo>
                <a:cubicBezTo>
                  <a:pt x="2723588" y="3579603"/>
                  <a:pt x="2712067" y="3576722"/>
                  <a:pt x="2710078" y="3571784"/>
                </a:cubicBezTo>
                <a:cubicBezTo>
                  <a:pt x="2707883" y="3566435"/>
                  <a:pt x="2717210" y="3560880"/>
                  <a:pt x="2730035" y="3559303"/>
                </a:cubicBezTo>
                <a:close/>
                <a:moveTo>
                  <a:pt x="3029978" y="3558128"/>
                </a:moveTo>
                <a:cubicBezTo>
                  <a:pt x="3034478" y="3559148"/>
                  <a:pt x="3037478" y="3561565"/>
                  <a:pt x="3038027" y="3565269"/>
                </a:cubicBezTo>
                <a:cubicBezTo>
                  <a:pt x="3039124" y="3572402"/>
                  <a:pt x="3029249" y="3582140"/>
                  <a:pt x="3016630" y="3585706"/>
                </a:cubicBezTo>
                <a:cubicBezTo>
                  <a:pt x="3004080" y="3589203"/>
                  <a:pt x="2991941" y="3585638"/>
                  <a:pt x="2990981" y="3578711"/>
                </a:cubicBezTo>
                <a:cubicBezTo>
                  <a:pt x="2990021" y="3571647"/>
                  <a:pt x="3000102" y="3563074"/>
                  <a:pt x="3012927" y="3559371"/>
                </a:cubicBezTo>
                <a:cubicBezTo>
                  <a:pt x="3019476" y="3557485"/>
                  <a:pt x="3025477" y="3557107"/>
                  <a:pt x="3029978" y="3558128"/>
                </a:cubicBezTo>
                <a:close/>
                <a:moveTo>
                  <a:pt x="6619669" y="3557545"/>
                </a:moveTo>
                <a:cubicBezTo>
                  <a:pt x="6627213" y="3558085"/>
                  <a:pt x="6632717" y="3562045"/>
                  <a:pt x="6634088" y="3569178"/>
                </a:cubicBezTo>
                <a:cubicBezTo>
                  <a:pt x="6636831" y="3583579"/>
                  <a:pt x="6622635" y="3606691"/>
                  <a:pt x="6602815" y="3620339"/>
                </a:cubicBezTo>
                <a:cubicBezTo>
                  <a:pt x="6583956" y="3633369"/>
                  <a:pt x="6566605" y="3632752"/>
                  <a:pt x="6563519" y="3618487"/>
                </a:cubicBezTo>
                <a:cubicBezTo>
                  <a:pt x="6560228" y="3603194"/>
                  <a:pt x="6573257" y="3579945"/>
                  <a:pt x="6593009" y="3566434"/>
                </a:cubicBezTo>
                <a:cubicBezTo>
                  <a:pt x="6602541" y="3559885"/>
                  <a:pt x="6612125" y="3557005"/>
                  <a:pt x="6619669" y="3557545"/>
                </a:cubicBezTo>
                <a:close/>
                <a:moveTo>
                  <a:pt x="306969" y="3556216"/>
                </a:moveTo>
                <a:cubicBezTo>
                  <a:pt x="307933" y="3556902"/>
                  <a:pt x="301901" y="3562732"/>
                  <a:pt x="294352" y="3568149"/>
                </a:cubicBezTo>
                <a:cubicBezTo>
                  <a:pt x="286743" y="3573636"/>
                  <a:pt x="278852" y="3577888"/>
                  <a:pt x="277346" y="3577682"/>
                </a:cubicBezTo>
                <a:cubicBezTo>
                  <a:pt x="275769" y="3577408"/>
                  <a:pt x="280568" y="3572950"/>
                  <a:pt x="288250" y="3567189"/>
                </a:cubicBezTo>
                <a:cubicBezTo>
                  <a:pt x="296755" y="3560812"/>
                  <a:pt x="305806" y="3555325"/>
                  <a:pt x="306969" y="3556216"/>
                </a:cubicBezTo>
                <a:close/>
                <a:moveTo>
                  <a:pt x="2520796" y="3556080"/>
                </a:moveTo>
                <a:cubicBezTo>
                  <a:pt x="2533415" y="3555188"/>
                  <a:pt x="2543702" y="3557657"/>
                  <a:pt x="2544594" y="3562115"/>
                </a:cubicBezTo>
                <a:cubicBezTo>
                  <a:pt x="2545485" y="3566435"/>
                  <a:pt x="2536364" y="3570893"/>
                  <a:pt x="2524088" y="3571784"/>
                </a:cubicBezTo>
                <a:cubicBezTo>
                  <a:pt x="2512018" y="3572607"/>
                  <a:pt x="2500771" y="3569316"/>
                  <a:pt x="2500017" y="3565064"/>
                </a:cubicBezTo>
                <a:cubicBezTo>
                  <a:pt x="2499193" y="3560674"/>
                  <a:pt x="2508520" y="3556834"/>
                  <a:pt x="2520796" y="3556080"/>
                </a:cubicBezTo>
                <a:close/>
                <a:moveTo>
                  <a:pt x="3460008" y="3555084"/>
                </a:moveTo>
                <a:cubicBezTo>
                  <a:pt x="3465315" y="3555564"/>
                  <a:pt x="3468812" y="3557965"/>
                  <a:pt x="3469053" y="3562114"/>
                </a:cubicBezTo>
                <a:cubicBezTo>
                  <a:pt x="3469464" y="3570069"/>
                  <a:pt x="3459108" y="3580562"/>
                  <a:pt x="3445050" y="3586666"/>
                </a:cubicBezTo>
                <a:cubicBezTo>
                  <a:pt x="3431059" y="3592769"/>
                  <a:pt x="3419058" y="3591946"/>
                  <a:pt x="3417686" y="3584540"/>
                </a:cubicBezTo>
                <a:cubicBezTo>
                  <a:pt x="3416314" y="3577202"/>
                  <a:pt x="3426190" y="3566092"/>
                  <a:pt x="3440112" y="3559576"/>
                </a:cubicBezTo>
                <a:cubicBezTo>
                  <a:pt x="3447587" y="3556044"/>
                  <a:pt x="3454702" y="3554604"/>
                  <a:pt x="3460008" y="3555084"/>
                </a:cubicBezTo>
                <a:close/>
                <a:moveTo>
                  <a:pt x="1362693" y="3552033"/>
                </a:moveTo>
                <a:cubicBezTo>
                  <a:pt x="1374350" y="3550936"/>
                  <a:pt x="1385943" y="3558205"/>
                  <a:pt x="1386971" y="3567258"/>
                </a:cubicBezTo>
                <a:cubicBezTo>
                  <a:pt x="1388000" y="3576447"/>
                  <a:pt x="1378605" y="3584814"/>
                  <a:pt x="1366395" y="3585637"/>
                </a:cubicBezTo>
                <a:cubicBezTo>
                  <a:pt x="1355013" y="3586323"/>
                  <a:pt x="1345620" y="3580425"/>
                  <a:pt x="1343973" y="3571510"/>
                </a:cubicBezTo>
                <a:cubicBezTo>
                  <a:pt x="1342187" y="3561977"/>
                  <a:pt x="1350761" y="3553130"/>
                  <a:pt x="1362693" y="3552033"/>
                </a:cubicBezTo>
                <a:close/>
                <a:moveTo>
                  <a:pt x="810284" y="3551484"/>
                </a:moveTo>
                <a:cubicBezTo>
                  <a:pt x="821322" y="3549015"/>
                  <a:pt x="831953" y="3553678"/>
                  <a:pt x="832980" y="3561223"/>
                </a:cubicBezTo>
                <a:cubicBezTo>
                  <a:pt x="834010" y="3568835"/>
                  <a:pt x="825369" y="3577133"/>
                  <a:pt x="814191" y="3579259"/>
                </a:cubicBezTo>
                <a:cubicBezTo>
                  <a:pt x="802874" y="3581453"/>
                  <a:pt x="792861" y="3577270"/>
                  <a:pt x="791765" y="3569726"/>
                </a:cubicBezTo>
                <a:cubicBezTo>
                  <a:pt x="790668" y="3562114"/>
                  <a:pt x="798828" y="3554021"/>
                  <a:pt x="810284" y="3551484"/>
                </a:cubicBezTo>
                <a:close/>
                <a:moveTo>
                  <a:pt x="123314" y="3550936"/>
                </a:moveTo>
                <a:cubicBezTo>
                  <a:pt x="124341" y="3553816"/>
                  <a:pt x="120433" y="3558617"/>
                  <a:pt x="115357" y="3561909"/>
                </a:cubicBezTo>
                <a:cubicBezTo>
                  <a:pt x="109048" y="3566023"/>
                  <a:pt x="103287" y="3566709"/>
                  <a:pt x="102945" y="3563623"/>
                </a:cubicBezTo>
                <a:cubicBezTo>
                  <a:pt x="102672" y="3561086"/>
                  <a:pt x="106924" y="3556422"/>
                  <a:pt x="112341" y="3554022"/>
                </a:cubicBezTo>
                <a:cubicBezTo>
                  <a:pt x="116730" y="3552170"/>
                  <a:pt x="120572" y="3551759"/>
                  <a:pt x="123314" y="3550936"/>
                </a:cubicBezTo>
                <a:close/>
                <a:moveTo>
                  <a:pt x="1019313" y="3550524"/>
                </a:moveTo>
                <a:cubicBezTo>
                  <a:pt x="1030696" y="3548398"/>
                  <a:pt x="1040162" y="3553747"/>
                  <a:pt x="1041398" y="3562731"/>
                </a:cubicBezTo>
                <a:cubicBezTo>
                  <a:pt x="1042565" y="3571441"/>
                  <a:pt x="1034539" y="3580630"/>
                  <a:pt x="1023634" y="3583100"/>
                </a:cubicBezTo>
                <a:cubicBezTo>
                  <a:pt x="1013141" y="3585500"/>
                  <a:pt x="1001896" y="3580356"/>
                  <a:pt x="1000044" y="3572264"/>
                </a:cubicBezTo>
                <a:cubicBezTo>
                  <a:pt x="997984" y="3563211"/>
                  <a:pt x="1007172" y="3552787"/>
                  <a:pt x="1019313" y="3550524"/>
                </a:cubicBezTo>
                <a:close/>
                <a:moveTo>
                  <a:pt x="5942870" y="3548536"/>
                </a:moveTo>
                <a:cubicBezTo>
                  <a:pt x="5960770" y="3542021"/>
                  <a:pt x="5977503" y="3555120"/>
                  <a:pt x="5979080" y="3577134"/>
                </a:cubicBezTo>
                <a:cubicBezTo>
                  <a:pt x="5980658" y="3599354"/>
                  <a:pt x="5966942" y="3624042"/>
                  <a:pt x="5948700" y="3631586"/>
                </a:cubicBezTo>
                <a:cubicBezTo>
                  <a:pt x="5930046" y="3639267"/>
                  <a:pt x="5914615" y="3626991"/>
                  <a:pt x="5912970" y="3603126"/>
                </a:cubicBezTo>
                <a:cubicBezTo>
                  <a:pt x="5911324" y="3579877"/>
                  <a:pt x="5924971" y="3555120"/>
                  <a:pt x="5942870" y="3548536"/>
                </a:cubicBezTo>
                <a:close/>
                <a:moveTo>
                  <a:pt x="5243285" y="3547918"/>
                </a:moveTo>
                <a:cubicBezTo>
                  <a:pt x="5260979" y="3543529"/>
                  <a:pt x="5277849" y="3562045"/>
                  <a:pt x="5279632" y="3588243"/>
                </a:cubicBezTo>
                <a:cubicBezTo>
                  <a:pt x="5281415" y="3613138"/>
                  <a:pt x="5269414" y="3636454"/>
                  <a:pt x="5252680" y="3640364"/>
                </a:cubicBezTo>
                <a:cubicBezTo>
                  <a:pt x="5234575" y="3644547"/>
                  <a:pt x="5218528" y="3626236"/>
                  <a:pt x="5216539" y="3599627"/>
                </a:cubicBezTo>
                <a:cubicBezTo>
                  <a:pt x="5214756" y="3574664"/>
                  <a:pt x="5226483" y="3552101"/>
                  <a:pt x="5243285" y="3547918"/>
                </a:cubicBezTo>
                <a:close/>
                <a:moveTo>
                  <a:pt x="3386045" y="3547781"/>
                </a:moveTo>
                <a:cubicBezTo>
                  <a:pt x="3390854" y="3548673"/>
                  <a:pt x="3394094" y="3551313"/>
                  <a:pt x="3394643" y="3555462"/>
                </a:cubicBezTo>
                <a:cubicBezTo>
                  <a:pt x="3395672" y="3563623"/>
                  <a:pt x="3384905" y="3575419"/>
                  <a:pt x="3371532" y="3580974"/>
                </a:cubicBezTo>
                <a:cubicBezTo>
                  <a:pt x="3357679" y="3586734"/>
                  <a:pt x="3346157" y="3584883"/>
                  <a:pt x="3345128" y="3576447"/>
                </a:cubicBezTo>
                <a:cubicBezTo>
                  <a:pt x="3344100" y="3568218"/>
                  <a:pt x="3354661" y="3556216"/>
                  <a:pt x="3368034" y="3550593"/>
                </a:cubicBezTo>
                <a:cubicBezTo>
                  <a:pt x="3374858" y="3547747"/>
                  <a:pt x="3381236" y="3546889"/>
                  <a:pt x="3386045" y="3547781"/>
                </a:cubicBezTo>
                <a:close/>
                <a:moveTo>
                  <a:pt x="2955533" y="3545860"/>
                </a:moveTo>
                <a:cubicBezTo>
                  <a:pt x="2959948" y="3546580"/>
                  <a:pt x="2963034" y="3548329"/>
                  <a:pt x="2963755" y="3551004"/>
                </a:cubicBezTo>
                <a:cubicBezTo>
                  <a:pt x="2965332" y="3556902"/>
                  <a:pt x="2955456" y="3564995"/>
                  <a:pt x="2941946" y="3568286"/>
                </a:cubicBezTo>
                <a:cubicBezTo>
                  <a:pt x="2929739" y="3571235"/>
                  <a:pt x="2919040" y="3568766"/>
                  <a:pt x="2917600" y="3563211"/>
                </a:cubicBezTo>
                <a:cubicBezTo>
                  <a:pt x="2916091" y="3557176"/>
                  <a:pt x="2925898" y="3550113"/>
                  <a:pt x="2939340" y="3546889"/>
                </a:cubicBezTo>
                <a:cubicBezTo>
                  <a:pt x="2945375" y="3545449"/>
                  <a:pt x="2951118" y="3545140"/>
                  <a:pt x="2955533" y="3545860"/>
                </a:cubicBezTo>
                <a:close/>
                <a:moveTo>
                  <a:pt x="6544548" y="3545544"/>
                </a:moveTo>
                <a:cubicBezTo>
                  <a:pt x="6551569" y="3546701"/>
                  <a:pt x="6556524" y="3551279"/>
                  <a:pt x="6557896" y="3558960"/>
                </a:cubicBezTo>
                <a:cubicBezTo>
                  <a:pt x="6560776" y="3575282"/>
                  <a:pt x="6546717" y="3598805"/>
                  <a:pt x="6526760" y="3611424"/>
                </a:cubicBezTo>
                <a:cubicBezTo>
                  <a:pt x="6508175" y="3623151"/>
                  <a:pt x="6490345" y="3619859"/>
                  <a:pt x="6488150" y="3603948"/>
                </a:cubicBezTo>
                <a:cubicBezTo>
                  <a:pt x="6485955" y="3587969"/>
                  <a:pt x="6500014" y="3564309"/>
                  <a:pt x="6518805" y="3552651"/>
                </a:cubicBezTo>
                <a:cubicBezTo>
                  <a:pt x="6528441" y="3546650"/>
                  <a:pt x="6537527" y="3544387"/>
                  <a:pt x="6544548" y="3545544"/>
                </a:cubicBezTo>
                <a:close/>
                <a:moveTo>
                  <a:pt x="390983" y="3544009"/>
                </a:moveTo>
                <a:cubicBezTo>
                  <a:pt x="392353" y="3545792"/>
                  <a:pt x="386318" y="3551621"/>
                  <a:pt x="377263" y="3557107"/>
                </a:cubicBezTo>
                <a:cubicBezTo>
                  <a:pt x="368693" y="3562251"/>
                  <a:pt x="359435" y="3565611"/>
                  <a:pt x="358200" y="3564240"/>
                </a:cubicBezTo>
                <a:cubicBezTo>
                  <a:pt x="356895" y="3562800"/>
                  <a:pt x="363069" y="3557245"/>
                  <a:pt x="372121" y="3551416"/>
                </a:cubicBezTo>
                <a:cubicBezTo>
                  <a:pt x="380762" y="3545929"/>
                  <a:pt x="389679" y="3542294"/>
                  <a:pt x="390983" y="3544009"/>
                </a:cubicBezTo>
                <a:close/>
                <a:moveTo>
                  <a:pt x="4767820" y="3543598"/>
                </a:moveTo>
                <a:cubicBezTo>
                  <a:pt x="4784554" y="3541609"/>
                  <a:pt x="4799436" y="3557519"/>
                  <a:pt x="4801013" y="3579260"/>
                </a:cubicBezTo>
                <a:cubicBezTo>
                  <a:pt x="4802591" y="3600793"/>
                  <a:pt x="4789766" y="3620613"/>
                  <a:pt x="4773239" y="3621916"/>
                </a:cubicBezTo>
                <a:cubicBezTo>
                  <a:pt x="4756368" y="3623219"/>
                  <a:pt x="4741760" y="3607171"/>
                  <a:pt x="4740183" y="3585912"/>
                </a:cubicBezTo>
                <a:cubicBezTo>
                  <a:pt x="4738674" y="3564858"/>
                  <a:pt x="4751361" y="3545518"/>
                  <a:pt x="4767820" y="3543598"/>
                </a:cubicBezTo>
                <a:close/>
                <a:moveTo>
                  <a:pt x="2655831" y="3543530"/>
                </a:moveTo>
                <a:cubicBezTo>
                  <a:pt x="2668381" y="3542158"/>
                  <a:pt x="2678668" y="3544558"/>
                  <a:pt x="2679628" y="3548810"/>
                </a:cubicBezTo>
                <a:cubicBezTo>
                  <a:pt x="2680588" y="3552925"/>
                  <a:pt x="2671467" y="3557108"/>
                  <a:pt x="2659192" y="3558411"/>
                </a:cubicBezTo>
                <a:cubicBezTo>
                  <a:pt x="2647121" y="3559714"/>
                  <a:pt x="2635943" y="3557040"/>
                  <a:pt x="2635120" y="3552994"/>
                </a:cubicBezTo>
                <a:cubicBezTo>
                  <a:pt x="2634297" y="3548947"/>
                  <a:pt x="2643555" y="3544901"/>
                  <a:pt x="2655831" y="3543530"/>
                </a:cubicBezTo>
                <a:close/>
                <a:moveTo>
                  <a:pt x="1495737" y="3541746"/>
                </a:moveTo>
                <a:cubicBezTo>
                  <a:pt x="1507122" y="3540237"/>
                  <a:pt x="1519400" y="3546684"/>
                  <a:pt x="1521663" y="3555393"/>
                </a:cubicBezTo>
                <a:cubicBezTo>
                  <a:pt x="1523856" y="3564103"/>
                  <a:pt x="1515490" y="3572333"/>
                  <a:pt x="1503212" y="3573498"/>
                </a:cubicBezTo>
                <a:cubicBezTo>
                  <a:pt x="1490733" y="3574664"/>
                  <a:pt x="1480171" y="3568423"/>
                  <a:pt x="1478798" y="3559028"/>
                </a:cubicBezTo>
                <a:cubicBezTo>
                  <a:pt x="1477564" y="3550661"/>
                  <a:pt x="1484833" y="3543186"/>
                  <a:pt x="1495737" y="3541746"/>
                </a:cubicBezTo>
                <a:close/>
                <a:moveTo>
                  <a:pt x="2309159" y="3540443"/>
                </a:moveTo>
                <a:cubicBezTo>
                  <a:pt x="2320680" y="3540237"/>
                  <a:pt x="2332613" y="3543598"/>
                  <a:pt x="2334122" y="3547850"/>
                </a:cubicBezTo>
                <a:cubicBezTo>
                  <a:pt x="2335631" y="3552033"/>
                  <a:pt x="2326578" y="3556011"/>
                  <a:pt x="2314371" y="3556216"/>
                </a:cubicBezTo>
                <a:cubicBezTo>
                  <a:pt x="2301821" y="3556422"/>
                  <a:pt x="2291739" y="3552787"/>
                  <a:pt x="2290985" y="3548055"/>
                </a:cubicBezTo>
                <a:cubicBezTo>
                  <a:pt x="2290299" y="3543872"/>
                  <a:pt x="2298255" y="3540649"/>
                  <a:pt x="2309159" y="3540443"/>
                </a:cubicBezTo>
                <a:close/>
                <a:moveTo>
                  <a:pt x="2175427" y="3539551"/>
                </a:moveTo>
                <a:cubicBezTo>
                  <a:pt x="2187292" y="3539894"/>
                  <a:pt x="2198402" y="3544421"/>
                  <a:pt x="2198882" y="3549290"/>
                </a:cubicBezTo>
                <a:cubicBezTo>
                  <a:pt x="2199362" y="3554159"/>
                  <a:pt x="2189281" y="3558274"/>
                  <a:pt x="2177142" y="3557862"/>
                </a:cubicBezTo>
                <a:cubicBezTo>
                  <a:pt x="2164866" y="3557451"/>
                  <a:pt x="2155196" y="3552650"/>
                  <a:pt x="2155402" y="3547301"/>
                </a:cubicBezTo>
                <a:cubicBezTo>
                  <a:pt x="2155539" y="3542569"/>
                  <a:pt x="2164523" y="3539140"/>
                  <a:pt x="2175427" y="3539551"/>
                </a:cubicBezTo>
                <a:close/>
                <a:moveTo>
                  <a:pt x="294146" y="3539208"/>
                </a:moveTo>
                <a:cubicBezTo>
                  <a:pt x="294900" y="3540237"/>
                  <a:pt x="290099" y="3545586"/>
                  <a:pt x="283105" y="3551415"/>
                </a:cubicBezTo>
                <a:cubicBezTo>
                  <a:pt x="275151" y="3557999"/>
                  <a:pt x="267470" y="3562800"/>
                  <a:pt x="266919" y="3561634"/>
                </a:cubicBezTo>
                <a:cubicBezTo>
                  <a:pt x="266304" y="3560468"/>
                  <a:pt x="272681" y="3553953"/>
                  <a:pt x="280637" y="3547438"/>
                </a:cubicBezTo>
                <a:cubicBezTo>
                  <a:pt x="287565" y="3541814"/>
                  <a:pt x="293393" y="3538179"/>
                  <a:pt x="294146" y="3539208"/>
                </a:cubicBezTo>
                <a:close/>
                <a:moveTo>
                  <a:pt x="2444056" y="3538249"/>
                </a:moveTo>
                <a:cubicBezTo>
                  <a:pt x="2455508" y="3537632"/>
                  <a:pt x="2467578" y="3540100"/>
                  <a:pt x="2469430" y="3543735"/>
                </a:cubicBezTo>
                <a:cubicBezTo>
                  <a:pt x="2471282" y="3547370"/>
                  <a:pt x="2462572" y="3551210"/>
                  <a:pt x="2450296" y="3551828"/>
                </a:cubicBezTo>
                <a:cubicBezTo>
                  <a:pt x="2438775" y="3552445"/>
                  <a:pt x="2428968" y="3550045"/>
                  <a:pt x="2426773" y="3546410"/>
                </a:cubicBezTo>
                <a:cubicBezTo>
                  <a:pt x="2424442" y="3542500"/>
                  <a:pt x="2432191" y="3538935"/>
                  <a:pt x="2444056" y="3538249"/>
                </a:cubicBezTo>
                <a:close/>
                <a:moveTo>
                  <a:pt x="4032994" y="3537297"/>
                </a:moveTo>
                <a:cubicBezTo>
                  <a:pt x="4038558" y="3538951"/>
                  <a:pt x="4042381" y="3542569"/>
                  <a:pt x="4043273" y="3547781"/>
                </a:cubicBezTo>
                <a:cubicBezTo>
                  <a:pt x="4044987" y="3558068"/>
                  <a:pt x="4034014" y="3570275"/>
                  <a:pt x="4018652" y="3575144"/>
                </a:cubicBezTo>
                <a:cubicBezTo>
                  <a:pt x="4002605" y="3580219"/>
                  <a:pt x="3986831" y="3575624"/>
                  <a:pt x="3985871" y="3565543"/>
                </a:cubicBezTo>
                <a:cubicBezTo>
                  <a:pt x="3984980" y="3555805"/>
                  <a:pt x="3996775" y="3543735"/>
                  <a:pt x="4012275" y="3538591"/>
                </a:cubicBezTo>
                <a:cubicBezTo>
                  <a:pt x="4020127" y="3535951"/>
                  <a:pt x="4027431" y="3535642"/>
                  <a:pt x="4032994" y="3537297"/>
                </a:cubicBezTo>
                <a:close/>
                <a:moveTo>
                  <a:pt x="2038961" y="3537083"/>
                </a:moveTo>
                <a:cubicBezTo>
                  <a:pt x="2050618" y="3537220"/>
                  <a:pt x="2062210" y="3542432"/>
                  <a:pt x="2063308" y="3548056"/>
                </a:cubicBezTo>
                <a:cubicBezTo>
                  <a:pt x="2064402" y="3553748"/>
                  <a:pt x="2054942" y="3558548"/>
                  <a:pt x="2042664" y="3558343"/>
                </a:cubicBezTo>
                <a:cubicBezTo>
                  <a:pt x="2031213" y="3558137"/>
                  <a:pt x="2021748" y="3553679"/>
                  <a:pt x="2020102" y="3547919"/>
                </a:cubicBezTo>
                <a:cubicBezTo>
                  <a:pt x="2018387" y="3541746"/>
                  <a:pt x="2026891" y="3536946"/>
                  <a:pt x="2038961" y="3537083"/>
                </a:cubicBezTo>
                <a:close/>
                <a:moveTo>
                  <a:pt x="6180672" y="3536765"/>
                </a:moveTo>
                <a:cubicBezTo>
                  <a:pt x="6187581" y="3540494"/>
                  <a:pt x="6192262" y="3548090"/>
                  <a:pt x="6193119" y="3558686"/>
                </a:cubicBezTo>
                <a:cubicBezTo>
                  <a:pt x="6194765" y="3578436"/>
                  <a:pt x="6181597" y="3602165"/>
                  <a:pt x="6163698" y="3611835"/>
                </a:cubicBezTo>
                <a:cubicBezTo>
                  <a:pt x="6144701" y="3622122"/>
                  <a:pt x="6126939" y="3612521"/>
                  <a:pt x="6125225" y="3591055"/>
                </a:cubicBezTo>
                <a:cubicBezTo>
                  <a:pt x="6123647" y="3570413"/>
                  <a:pt x="6136609" y="3547164"/>
                  <a:pt x="6154851" y="3538043"/>
                </a:cubicBezTo>
                <a:cubicBezTo>
                  <a:pt x="6164624" y="3533173"/>
                  <a:pt x="6173762" y="3533036"/>
                  <a:pt x="6180672" y="3536765"/>
                </a:cubicBezTo>
                <a:close/>
                <a:moveTo>
                  <a:pt x="5741905" y="3536538"/>
                </a:moveTo>
                <a:cubicBezTo>
                  <a:pt x="5754057" y="3539753"/>
                  <a:pt x="5763122" y="3553113"/>
                  <a:pt x="5764356" y="3571990"/>
                </a:cubicBezTo>
                <a:cubicBezTo>
                  <a:pt x="5765796" y="3595102"/>
                  <a:pt x="5753589" y="3618830"/>
                  <a:pt x="5736718" y="3625277"/>
                </a:cubicBezTo>
                <a:cubicBezTo>
                  <a:pt x="5719299" y="3631998"/>
                  <a:pt x="5701605" y="3615950"/>
                  <a:pt x="5699548" y="3591878"/>
                </a:cubicBezTo>
                <a:cubicBezTo>
                  <a:pt x="5697490" y="3567190"/>
                  <a:pt x="5710864" y="3542226"/>
                  <a:pt x="5728900" y="3536877"/>
                </a:cubicBezTo>
                <a:cubicBezTo>
                  <a:pt x="5733461" y="3535522"/>
                  <a:pt x="5737855" y="3535467"/>
                  <a:pt x="5741905" y="3536538"/>
                </a:cubicBezTo>
                <a:close/>
                <a:moveTo>
                  <a:pt x="3311369" y="3536036"/>
                </a:moveTo>
                <a:cubicBezTo>
                  <a:pt x="3316101" y="3537082"/>
                  <a:pt x="3319410" y="3539859"/>
                  <a:pt x="3320302" y="3544009"/>
                </a:cubicBezTo>
                <a:cubicBezTo>
                  <a:pt x="3322222" y="3552787"/>
                  <a:pt x="3311867" y="3564994"/>
                  <a:pt x="3298014" y="3570686"/>
                </a:cubicBezTo>
                <a:cubicBezTo>
                  <a:pt x="3285258" y="3575898"/>
                  <a:pt x="3273256" y="3573909"/>
                  <a:pt x="3271405" y="3566160"/>
                </a:cubicBezTo>
                <a:cubicBezTo>
                  <a:pt x="3269484" y="3557656"/>
                  <a:pt x="3279840" y="3544352"/>
                  <a:pt x="3293899" y="3538454"/>
                </a:cubicBezTo>
                <a:cubicBezTo>
                  <a:pt x="3300482" y="3535676"/>
                  <a:pt x="3306637" y="3534990"/>
                  <a:pt x="3311369" y="3536036"/>
                </a:cubicBezTo>
                <a:close/>
                <a:moveTo>
                  <a:pt x="1632967" y="3535916"/>
                </a:moveTo>
                <a:cubicBezTo>
                  <a:pt x="1644626" y="3535710"/>
                  <a:pt x="1656212" y="3542774"/>
                  <a:pt x="1657108" y="3550661"/>
                </a:cubicBezTo>
                <a:cubicBezTo>
                  <a:pt x="1657999" y="3558753"/>
                  <a:pt x="1648467" y="3565680"/>
                  <a:pt x="1636261" y="3565749"/>
                </a:cubicBezTo>
                <a:cubicBezTo>
                  <a:pt x="1623847" y="3565817"/>
                  <a:pt x="1614039" y="3558959"/>
                  <a:pt x="1613766" y="3550113"/>
                </a:cubicBezTo>
                <a:cubicBezTo>
                  <a:pt x="1613489" y="3542363"/>
                  <a:pt x="1621996" y="3536122"/>
                  <a:pt x="1632967" y="3535916"/>
                </a:cubicBezTo>
                <a:close/>
                <a:moveTo>
                  <a:pt x="2879084" y="3535153"/>
                </a:moveTo>
                <a:cubicBezTo>
                  <a:pt x="2884133" y="3535642"/>
                  <a:pt x="2887871" y="3537151"/>
                  <a:pt x="2888728" y="3539620"/>
                </a:cubicBezTo>
                <a:cubicBezTo>
                  <a:pt x="2890305" y="3544215"/>
                  <a:pt x="2882076" y="3550593"/>
                  <a:pt x="2870143" y="3553610"/>
                </a:cubicBezTo>
                <a:cubicBezTo>
                  <a:pt x="2858347" y="3556559"/>
                  <a:pt x="2846757" y="3554708"/>
                  <a:pt x="2844631" y="3550113"/>
                </a:cubicBezTo>
                <a:cubicBezTo>
                  <a:pt x="2842437" y="3545381"/>
                  <a:pt x="2849637" y="3539963"/>
                  <a:pt x="2861571" y="3536808"/>
                </a:cubicBezTo>
                <a:cubicBezTo>
                  <a:pt x="2867674" y="3535196"/>
                  <a:pt x="2874035" y="3534665"/>
                  <a:pt x="2879084" y="3535153"/>
                </a:cubicBezTo>
                <a:close/>
                <a:moveTo>
                  <a:pt x="1903037" y="3534751"/>
                </a:moveTo>
                <a:cubicBezTo>
                  <a:pt x="1914627" y="3534751"/>
                  <a:pt x="1926422" y="3540512"/>
                  <a:pt x="1927722" y="3547027"/>
                </a:cubicBezTo>
                <a:cubicBezTo>
                  <a:pt x="1929028" y="3553542"/>
                  <a:pt x="1919768" y="3559097"/>
                  <a:pt x="1907562" y="3559029"/>
                </a:cubicBezTo>
                <a:cubicBezTo>
                  <a:pt x="1896176" y="3558960"/>
                  <a:pt x="1886441" y="3554022"/>
                  <a:pt x="1884660" y="3547575"/>
                </a:cubicBezTo>
                <a:cubicBezTo>
                  <a:pt x="1882736" y="3540512"/>
                  <a:pt x="1891101" y="3534751"/>
                  <a:pt x="1903037" y="3534751"/>
                </a:cubicBezTo>
                <a:close/>
                <a:moveTo>
                  <a:pt x="4426292" y="3534271"/>
                </a:moveTo>
                <a:cubicBezTo>
                  <a:pt x="4443368" y="3531047"/>
                  <a:pt x="4457907" y="3542295"/>
                  <a:pt x="4458936" y="3559508"/>
                </a:cubicBezTo>
                <a:cubicBezTo>
                  <a:pt x="4459896" y="3575693"/>
                  <a:pt x="4448443" y="3590301"/>
                  <a:pt x="4432601" y="3592975"/>
                </a:cubicBezTo>
                <a:cubicBezTo>
                  <a:pt x="4415868" y="3595856"/>
                  <a:pt x="4400231" y="3584814"/>
                  <a:pt x="4398448" y="3568972"/>
                </a:cubicBezTo>
                <a:cubicBezTo>
                  <a:pt x="4396665" y="3553130"/>
                  <a:pt x="4409284" y="3537494"/>
                  <a:pt x="4426292" y="3534271"/>
                </a:cubicBezTo>
                <a:close/>
                <a:moveTo>
                  <a:pt x="1767590" y="3533996"/>
                </a:moveTo>
                <a:cubicBezTo>
                  <a:pt x="1779180" y="3533790"/>
                  <a:pt x="1790976" y="3540100"/>
                  <a:pt x="1792349" y="3547438"/>
                </a:cubicBezTo>
                <a:cubicBezTo>
                  <a:pt x="1793719" y="3554776"/>
                  <a:pt x="1784462" y="3561085"/>
                  <a:pt x="1772254" y="3561154"/>
                </a:cubicBezTo>
                <a:cubicBezTo>
                  <a:pt x="1760870" y="3561222"/>
                  <a:pt x="1751132" y="3555873"/>
                  <a:pt x="1749347" y="3548672"/>
                </a:cubicBezTo>
                <a:cubicBezTo>
                  <a:pt x="1747361" y="3540854"/>
                  <a:pt x="1755657" y="3534202"/>
                  <a:pt x="1767590" y="3533996"/>
                </a:cubicBezTo>
                <a:close/>
                <a:moveTo>
                  <a:pt x="2579364" y="3530979"/>
                </a:moveTo>
                <a:cubicBezTo>
                  <a:pt x="2590886" y="3529882"/>
                  <a:pt x="2602887" y="3531459"/>
                  <a:pt x="2604602" y="3534683"/>
                </a:cubicBezTo>
                <a:cubicBezTo>
                  <a:pt x="2606385" y="3537906"/>
                  <a:pt x="2597607" y="3541815"/>
                  <a:pt x="2585331" y="3542912"/>
                </a:cubicBezTo>
                <a:cubicBezTo>
                  <a:pt x="2573878" y="3543941"/>
                  <a:pt x="2564071" y="3542158"/>
                  <a:pt x="2561945" y="3539003"/>
                </a:cubicBezTo>
                <a:cubicBezTo>
                  <a:pt x="2559682" y="3535574"/>
                  <a:pt x="2567500" y="3532145"/>
                  <a:pt x="2579364" y="3530979"/>
                </a:cubicBezTo>
                <a:close/>
                <a:moveTo>
                  <a:pt x="196078" y="3527481"/>
                </a:moveTo>
                <a:cubicBezTo>
                  <a:pt x="196626" y="3528990"/>
                  <a:pt x="192511" y="3534819"/>
                  <a:pt x="188259" y="3538591"/>
                </a:cubicBezTo>
                <a:cubicBezTo>
                  <a:pt x="182634" y="3543598"/>
                  <a:pt x="175847" y="3547027"/>
                  <a:pt x="174747" y="3545518"/>
                </a:cubicBezTo>
                <a:cubicBezTo>
                  <a:pt x="173583" y="3544009"/>
                  <a:pt x="177768" y="3538317"/>
                  <a:pt x="183664" y="3533174"/>
                </a:cubicBezTo>
                <a:cubicBezTo>
                  <a:pt x="189080" y="3528442"/>
                  <a:pt x="195390" y="3525493"/>
                  <a:pt x="196078" y="3527481"/>
                </a:cubicBezTo>
                <a:close/>
                <a:moveTo>
                  <a:pt x="6470448" y="3527438"/>
                </a:moveTo>
                <a:cubicBezTo>
                  <a:pt x="6477383" y="3529539"/>
                  <a:pt x="6482149" y="3535025"/>
                  <a:pt x="6483006" y="3543323"/>
                </a:cubicBezTo>
                <a:cubicBezTo>
                  <a:pt x="6484721" y="3560057"/>
                  <a:pt x="6470593" y="3582620"/>
                  <a:pt x="6451322" y="3594210"/>
                </a:cubicBezTo>
                <a:cubicBezTo>
                  <a:pt x="6431845" y="3605868"/>
                  <a:pt x="6415249" y="3601205"/>
                  <a:pt x="6413397" y="3583237"/>
                </a:cubicBezTo>
                <a:cubicBezTo>
                  <a:pt x="6411614" y="3565406"/>
                  <a:pt x="6425605" y="3542432"/>
                  <a:pt x="6444876" y="3531870"/>
                </a:cubicBezTo>
                <a:cubicBezTo>
                  <a:pt x="6454408" y="3526624"/>
                  <a:pt x="6463512" y="3525338"/>
                  <a:pt x="6470448" y="3527438"/>
                </a:cubicBezTo>
                <a:close/>
                <a:moveTo>
                  <a:pt x="2806706" y="3526341"/>
                </a:moveTo>
                <a:cubicBezTo>
                  <a:pt x="2810958" y="3526898"/>
                  <a:pt x="2813770" y="3528201"/>
                  <a:pt x="2814250" y="3530224"/>
                </a:cubicBezTo>
                <a:cubicBezTo>
                  <a:pt x="2815210" y="3534202"/>
                  <a:pt x="2806089" y="3539346"/>
                  <a:pt x="2793882" y="3541266"/>
                </a:cubicBezTo>
                <a:cubicBezTo>
                  <a:pt x="2781880" y="3543186"/>
                  <a:pt x="2770702" y="3541060"/>
                  <a:pt x="2769879" y="3537220"/>
                </a:cubicBezTo>
                <a:cubicBezTo>
                  <a:pt x="2769056" y="3533173"/>
                  <a:pt x="2778314" y="3528784"/>
                  <a:pt x="2790522" y="3526933"/>
                </a:cubicBezTo>
                <a:cubicBezTo>
                  <a:pt x="2796762" y="3525972"/>
                  <a:pt x="2802454" y="3525784"/>
                  <a:pt x="2806706" y="3526341"/>
                </a:cubicBezTo>
                <a:close/>
                <a:moveTo>
                  <a:pt x="1152362" y="3525287"/>
                </a:moveTo>
                <a:cubicBezTo>
                  <a:pt x="1163743" y="3523161"/>
                  <a:pt x="1173755" y="3528510"/>
                  <a:pt x="1175609" y="3537631"/>
                </a:cubicBezTo>
                <a:cubicBezTo>
                  <a:pt x="1177459" y="3546615"/>
                  <a:pt x="1170327" y="3555462"/>
                  <a:pt x="1159219" y="3558068"/>
                </a:cubicBezTo>
                <a:cubicBezTo>
                  <a:pt x="1147831" y="3560743"/>
                  <a:pt x="1135216" y="3554090"/>
                  <a:pt x="1134116" y="3544832"/>
                </a:cubicBezTo>
                <a:cubicBezTo>
                  <a:pt x="1133088" y="3536054"/>
                  <a:pt x="1141250" y="3527207"/>
                  <a:pt x="1152362" y="3525287"/>
                </a:cubicBezTo>
                <a:close/>
                <a:moveTo>
                  <a:pt x="5378800" y="3525081"/>
                </a:moveTo>
                <a:cubicBezTo>
                  <a:pt x="5396631" y="3522132"/>
                  <a:pt x="5413570" y="3541746"/>
                  <a:pt x="5415079" y="3567532"/>
                </a:cubicBezTo>
                <a:cubicBezTo>
                  <a:pt x="5416450" y="3592358"/>
                  <a:pt x="5404312" y="3614578"/>
                  <a:pt x="5387304" y="3617595"/>
                </a:cubicBezTo>
                <a:cubicBezTo>
                  <a:pt x="5370159" y="3620681"/>
                  <a:pt x="5354660" y="3603468"/>
                  <a:pt x="5351642" y="3578436"/>
                </a:cubicBezTo>
                <a:cubicBezTo>
                  <a:pt x="5348419" y="3551895"/>
                  <a:pt x="5360695" y="3528030"/>
                  <a:pt x="5378800" y="3525081"/>
                </a:cubicBezTo>
                <a:close/>
                <a:moveTo>
                  <a:pt x="749390" y="3524567"/>
                </a:moveTo>
                <a:cubicBezTo>
                  <a:pt x="753583" y="3525733"/>
                  <a:pt x="756652" y="3528236"/>
                  <a:pt x="757407" y="3531733"/>
                </a:cubicBezTo>
                <a:cubicBezTo>
                  <a:pt x="758915" y="3538797"/>
                  <a:pt x="750752" y="3547644"/>
                  <a:pt x="739986" y="3550593"/>
                </a:cubicBezTo>
                <a:cubicBezTo>
                  <a:pt x="730524" y="3553199"/>
                  <a:pt x="720577" y="3550456"/>
                  <a:pt x="718794" y="3544695"/>
                </a:cubicBezTo>
                <a:cubicBezTo>
                  <a:pt x="716739" y="3538112"/>
                  <a:pt x="724077" y="3529196"/>
                  <a:pt x="734636" y="3525424"/>
                </a:cubicBezTo>
                <a:cubicBezTo>
                  <a:pt x="739884" y="3523572"/>
                  <a:pt x="745199" y="3523401"/>
                  <a:pt x="749390" y="3524567"/>
                </a:cubicBezTo>
                <a:close/>
                <a:moveTo>
                  <a:pt x="4222129" y="3523161"/>
                </a:moveTo>
                <a:cubicBezTo>
                  <a:pt x="4237903" y="3520966"/>
                  <a:pt x="4250864" y="3529607"/>
                  <a:pt x="4251207" y="3542363"/>
                </a:cubicBezTo>
                <a:cubicBezTo>
                  <a:pt x="4251550" y="3556422"/>
                  <a:pt x="4237765" y="3569658"/>
                  <a:pt x="4220758" y="3571784"/>
                </a:cubicBezTo>
                <a:cubicBezTo>
                  <a:pt x="4203750" y="3573910"/>
                  <a:pt x="4191200" y="3564789"/>
                  <a:pt x="4192160" y="3550799"/>
                </a:cubicBezTo>
                <a:cubicBezTo>
                  <a:pt x="4192983" y="3538317"/>
                  <a:pt x="4207042" y="3525287"/>
                  <a:pt x="4222129" y="3523161"/>
                </a:cubicBezTo>
                <a:close/>
                <a:moveTo>
                  <a:pt x="3237218" y="3522364"/>
                </a:moveTo>
                <a:cubicBezTo>
                  <a:pt x="3241984" y="3523247"/>
                  <a:pt x="3245379" y="3525664"/>
                  <a:pt x="3246099" y="3529471"/>
                </a:cubicBezTo>
                <a:cubicBezTo>
                  <a:pt x="3247539" y="3537220"/>
                  <a:pt x="3238143" y="3548741"/>
                  <a:pt x="3225319" y="3554159"/>
                </a:cubicBezTo>
                <a:cubicBezTo>
                  <a:pt x="3212152" y="3559783"/>
                  <a:pt x="3200493" y="3557451"/>
                  <a:pt x="3198504" y="3549496"/>
                </a:cubicBezTo>
                <a:cubicBezTo>
                  <a:pt x="3196378" y="3540923"/>
                  <a:pt x="3206391" y="3529676"/>
                  <a:pt x="3220107" y="3524464"/>
                </a:cubicBezTo>
                <a:cubicBezTo>
                  <a:pt x="3226313" y="3522132"/>
                  <a:pt x="3232451" y="3521481"/>
                  <a:pt x="3237218" y="3522364"/>
                </a:cubicBezTo>
                <a:close/>
                <a:moveTo>
                  <a:pt x="464090" y="3521652"/>
                </a:moveTo>
                <a:cubicBezTo>
                  <a:pt x="464569" y="3524669"/>
                  <a:pt x="457713" y="3531253"/>
                  <a:pt x="448387" y="3536397"/>
                </a:cubicBezTo>
                <a:cubicBezTo>
                  <a:pt x="438440" y="3541951"/>
                  <a:pt x="428903" y="3544146"/>
                  <a:pt x="429182" y="3540854"/>
                </a:cubicBezTo>
                <a:cubicBezTo>
                  <a:pt x="429454" y="3537768"/>
                  <a:pt x="436997" y="3531253"/>
                  <a:pt x="446463" y="3525835"/>
                </a:cubicBezTo>
                <a:cubicBezTo>
                  <a:pt x="455791" y="3520555"/>
                  <a:pt x="463609" y="3518634"/>
                  <a:pt x="464090" y="3521652"/>
                </a:cubicBezTo>
                <a:close/>
                <a:moveTo>
                  <a:pt x="3959879" y="3520263"/>
                </a:moveTo>
                <a:cubicBezTo>
                  <a:pt x="3965280" y="3521361"/>
                  <a:pt x="3969069" y="3524224"/>
                  <a:pt x="3970029" y="3528579"/>
                </a:cubicBezTo>
                <a:cubicBezTo>
                  <a:pt x="3972018" y="3537768"/>
                  <a:pt x="3960085" y="3550456"/>
                  <a:pt x="3944243" y="3556011"/>
                </a:cubicBezTo>
                <a:cubicBezTo>
                  <a:pt x="3928058" y="3561703"/>
                  <a:pt x="3914274" y="3558960"/>
                  <a:pt x="3913108" y="3549770"/>
                </a:cubicBezTo>
                <a:cubicBezTo>
                  <a:pt x="3911942" y="3540580"/>
                  <a:pt x="3923875" y="3528441"/>
                  <a:pt x="3940060" y="3522544"/>
                </a:cubicBezTo>
                <a:cubicBezTo>
                  <a:pt x="3947466" y="3519835"/>
                  <a:pt x="3954479" y="3519166"/>
                  <a:pt x="3959879" y="3520263"/>
                </a:cubicBezTo>
                <a:close/>
                <a:moveTo>
                  <a:pt x="2370949" y="3519731"/>
                </a:moveTo>
                <a:cubicBezTo>
                  <a:pt x="2383362" y="3519869"/>
                  <a:pt x="2393786" y="3522749"/>
                  <a:pt x="2393992" y="3526384"/>
                </a:cubicBezTo>
                <a:cubicBezTo>
                  <a:pt x="2394198" y="3529539"/>
                  <a:pt x="2384665" y="3532350"/>
                  <a:pt x="2373761" y="3532144"/>
                </a:cubicBezTo>
                <a:cubicBezTo>
                  <a:pt x="2362788" y="3531939"/>
                  <a:pt x="2352433" y="3528647"/>
                  <a:pt x="2351815" y="3525424"/>
                </a:cubicBezTo>
                <a:cubicBezTo>
                  <a:pt x="2351130" y="3522063"/>
                  <a:pt x="2359702" y="3519595"/>
                  <a:pt x="2370949" y="3519731"/>
                </a:cubicBezTo>
                <a:close/>
                <a:moveTo>
                  <a:pt x="4899151" y="3519389"/>
                </a:moveTo>
                <a:cubicBezTo>
                  <a:pt x="4915542" y="3515274"/>
                  <a:pt x="4931727" y="3530910"/>
                  <a:pt x="4934470" y="3553610"/>
                </a:cubicBezTo>
                <a:cubicBezTo>
                  <a:pt x="4937213" y="3576585"/>
                  <a:pt x="4926035" y="3598462"/>
                  <a:pt x="4909370" y="3602234"/>
                </a:cubicBezTo>
                <a:cubicBezTo>
                  <a:pt x="4893048" y="3605937"/>
                  <a:pt x="4876863" y="3589684"/>
                  <a:pt x="4874188" y="3567395"/>
                </a:cubicBezTo>
                <a:cubicBezTo>
                  <a:pt x="4871514" y="3544764"/>
                  <a:pt x="4882624" y="3523572"/>
                  <a:pt x="4899151" y="3519389"/>
                </a:cubicBezTo>
                <a:close/>
                <a:moveTo>
                  <a:pt x="2507218" y="3518292"/>
                </a:moveTo>
                <a:cubicBezTo>
                  <a:pt x="2518602" y="3518017"/>
                  <a:pt x="2528066" y="3519663"/>
                  <a:pt x="2529232" y="3522475"/>
                </a:cubicBezTo>
                <a:cubicBezTo>
                  <a:pt x="2530329" y="3525218"/>
                  <a:pt x="2522168" y="3528099"/>
                  <a:pt x="2511127" y="3528716"/>
                </a:cubicBezTo>
                <a:cubicBezTo>
                  <a:pt x="2500566" y="3529264"/>
                  <a:pt x="2489250" y="3527138"/>
                  <a:pt x="2487536" y="3524395"/>
                </a:cubicBezTo>
                <a:cubicBezTo>
                  <a:pt x="2485547" y="3521378"/>
                  <a:pt x="2494942" y="3518566"/>
                  <a:pt x="2507218" y="3518292"/>
                </a:cubicBezTo>
                <a:close/>
                <a:moveTo>
                  <a:pt x="2731689" y="3517854"/>
                </a:moveTo>
                <a:cubicBezTo>
                  <a:pt x="2736121" y="3518377"/>
                  <a:pt x="2739224" y="3519457"/>
                  <a:pt x="2739704" y="3521034"/>
                </a:cubicBezTo>
                <a:cubicBezTo>
                  <a:pt x="2740664" y="3524189"/>
                  <a:pt x="2731200" y="3528236"/>
                  <a:pt x="2719061" y="3529539"/>
                </a:cubicBezTo>
                <a:cubicBezTo>
                  <a:pt x="2707677" y="3530704"/>
                  <a:pt x="2698281" y="3529127"/>
                  <a:pt x="2696773" y="3526110"/>
                </a:cubicBezTo>
                <a:cubicBezTo>
                  <a:pt x="2695127" y="3522886"/>
                  <a:pt x="2703699" y="3519457"/>
                  <a:pt x="2715701" y="3518017"/>
                </a:cubicBezTo>
                <a:cubicBezTo>
                  <a:pt x="2721496" y="3517365"/>
                  <a:pt x="2727257" y="3517331"/>
                  <a:pt x="2731689" y="3517854"/>
                </a:cubicBezTo>
                <a:close/>
                <a:moveTo>
                  <a:pt x="378364" y="3517743"/>
                </a:moveTo>
                <a:cubicBezTo>
                  <a:pt x="379253" y="3519320"/>
                  <a:pt x="373631" y="3525150"/>
                  <a:pt x="365193" y="3531322"/>
                </a:cubicBezTo>
                <a:cubicBezTo>
                  <a:pt x="357103" y="3537220"/>
                  <a:pt x="349080" y="3541472"/>
                  <a:pt x="347706" y="3540717"/>
                </a:cubicBezTo>
                <a:cubicBezTo>
                  <a:pt x="346131" y="3539894"/>
                  <a:pt x="353536" y="3532488"/>
                  <a:pt x="362316" y="3525973"/>
                </a:cubicBezTo>
                <a:cubicBezTo>
                  <a:pt x="370272" y="3520006"/>
                  <a:pt x="377541" y="3516234"/>
                  <a:pt x="378364" y="3517743"/>
                </a:cubicBezTo>
                <a:close/>
                <a:moveTo>
                  <a:pt x="943673" y="3517194"/>
                </a:moveTo>
                <a:cubicBezTo>
                  <a:pt x="954642" y="3514108"/>
                  <a:pt x="965408" y="3518497"/>
                  <a:pt x="966781" y="3526521"/>
                </a:cubicBezTo>
                <a:cubicBezTo>
                  <a:pt x="968152" y="3534614"/>
                  <a:pt x="959716" y="3543941"/>
                  <a:pt x="948608" y="3546889"/>
                </a:cubicBezTo>
                <a:cubicBezTo>
                  <a:pt x="937292" y="3549907"/>
                  <a:pt x="927141" y="3545861"/>
                  <a:pt x="925703" y="3537768"/>
                </a:cubicBezTo>
                <a:cubicBezTo>
                  <a:pt x="924330" y="3529676"/>
                  <a:pt x="932353" y="3520418"/>
                  <a:pt x="943673" y="3517194"/>
                </a:cubicBezTo>
                <a:close/>
                <a:moveTo>
                  <a:pt x="281461" y="3516852"/>
                </a:moveTo>
                <a:cubicBezTo>
                  <a:pt x="282419" y="3518086"/>
                  <a:pt x="277275" y="3524532"/>
                  <a:pt x="270005" y="3531185"/>
                </a:cubicBezTo>
                <a:cubicBezTo>
                  <a:pt x="263903" y="3536740"/>
                  <a:pt x="257938" y="3540786"/>
                  <a:pt x="256565" y="3540443"/>
                </a:cubicBezTo>
                <a:cubicBezTo>
                  <a:pt x="254985" y="3540032"/>
                  <a:pt x="259787" y="3533928"/>
                  <a:pt x="266716" y="3527207"/>
                </a:cubicBezTo>
                <a:cubicBezTo>
                  <a:pt x="273502" y="3520761"/>
                  <a:pt x="280567" y="3515686"/>
                  <a:pt x="281461" y="3516852"/>
                </a:cubicBezTo>
                <a:close/>
                <a:moveTo>
                  <a:pt x="2234955" y="3516097"/>
                </a:moveTo>
                <a:cubicBezTo>
                  <a:pt x="2246476" y="3516508"/>
                  <a:pt x="2256352" y="3519663"/>
                  <a:pt x="2258135" y="3523640"/>
                </a:cubicBezTo>
                <a:cubicBezTo>
                  <a:pt x="2259849" y="3527618"/>
                  <a:pt x="2252580" y="3530910"/>
                  <a:pt x="2241401" y="3531116"/>
                </a:cubicBezTo>
                <a:cubicBezTo>
                  <a:pt x="2229880" y="3531321"/>
                  <a:pt x="2217330" y="3526932"/>
                  <a:pt x="2216301" y="3522680"/>
                </a:cubicBezTo>
                <a:cubicBezTo>
                  <a:pt x="2215341" y="3518634"/>
                  <a:pt x="2223708" y="3515754"/>
                  <a:pt x="2234955" y="3516097"/>
                </a:cubicBezTo>
                <a:close/>
                <a:moveTo>
                  <a:pt x="3161925" y="3512299"/>
                </a:moveTo>
                <a:cubicBezTo>
                  <a:pt x="3166700" y="3512719"/>
                  <a:pt x="3170078" y="3514622"/>
                  <a:pt x="3171004" y="3518017"/>
                </a:cubicBezTo>
                <a:cubicBezTo>
                  <a:pt x="3172855" y="3524670"/>
                  <a:pt x="3164214" y="3534614"/>
                  <a:pt x="3151527" y="3539620"/>
                </a:cubicBezTo>
                <a:cubicBezTo>
                  <a:pt x="3139251" y="3544489"/>
                  <a:pt x="3126495" y="3542569"/>
                  <a:pt x="3124507" y="3536122"/>
                </a:cubicBezTo>
                <a:cubicBezTo>
                  <a:pt x="3122586" y="3529676"/>
                  <a:pt x="3131844" y="3520349"/>
                  <a:pt x="3144463" y="3515480"/>
                </a:cubicBezTo>
                <a:cubicBezTo>
                  <a:pt x="3150978" y="3512942"/>
                  <a:pt x="3157151" y="3511879"/>
                  <a:pt x="3161925" y="3512299"/>
                </a:cubicBezTo>
                <a:close/>
                <a:moveTo>
                  <a:pt x="2099647" y="3509650"/>
                </a:moveTo>
                <a:cubicBezTo>
                  <a:pt x="2112060" y="3510336"/>
                  <a:pt x="2122553" y="3514999"/>
                  <a:pt x="2122827" y="3520211"/>
                </a:cubicBezTo>
                <a:cubicBezTo>
                  <a:pt x="2123033" y="3524738"/>
                  <a:pt x="2113569" y="3528236"/>
                  <a:pt x="2102665" y="3527550"/>
                </a:cubicBezTo>
                <a:cubicBezTo>
                  <a:pt x="2091623" y="3526727"/>
                  <a:pt x="2081272" y="3521857"/>
                  <a:pt x="2080589" y="3517194"/>
                </a:cubicBezTo>
                <a:cubicBezTo>
                  <a:pt x="2079904" y="3512325"/>
                  <a:pt x="2088400" y="3509033"/>
                  <a:pt x="2099647" y="3509650"/>
                </a:cubicBezTo>
                <a:close/>
                <a:moveTo>
                  <a:pt x="2656722" y="3509445"/>
                </a:moveTo>
                <a:cubicBezTo>
                  <a:pt x="2660768" y="3509839"/>
                  <a:pt x="2663580" y="3510679"/>
                  <a:pt x="2664334" y="3511914"/>
                </a:cubicBezTo>
                <a:cubicBezTo>
                  <a:pt x="2665774" y="3514314"/>
                  <a:pt x="2657956" y="3517332"/>
                  <a:pt x="2647052" y="3518635"/>
                </a:cubicBezTo>
                <a:cubicBezTo>
                  <a:pt x="2635599" y="3520007"/>
                  <a:pt x="2623186" y="3518429"/>
                  <a:pt x="2622569" y="3515823"/>
                </a:cubicBezTo>
                <a:cubicBezTo>
                  <a:pt x="2621883" y="3513354"/>
                  <a:pt x="2630524" y="3510748"/>
                  <a:pt x="2641703" y="3509651"/>
                </a:cubicBezTo>
                <a:cubicBezTo>
                  <a:pt x="2647395" y="3509102"/>
                  <a:pt x="2652676" y="3509051"/>
                  <a:pt x="2656722" y="3509445"/>
                </a:cubicBezTo>
                <a:close/>
                <a:moveTo>
                  <a:pt x="3885212" y="3509179"/>
                </a:moveTo>
                <a:cubicBezTo>
                  <a:pt x="3890990" y="3509856"/>
                  <a:pt x="3895070" y="3512531"/>
                  <a:pt x="3895825" y="3516989"/>
                </a:cubicBezTo>
                <a:cubicBezTo>
                  <a:pt x="3897197" y="3525355"/>
                  <a:pt x="3886635" y="3537151"/>
                  <a:pt x="3872165" y="3543392"/>
                </a:cubicBezTo>
                <a:cubicBezTo>
                  <a:pt x="3856940" y="3550044"/>
                  <a:pt x="3842333" y="3548467"/>
                  <a:pt x="3840893" y="3539894"/>
                </a:cubicBezTo>
                <a:cubicBezTo>
                  <a:pt x="3839521" y="3531802"/>
                  <a:pt x="3849808" y="3520143"/>
                  <a:pt x="3864415" y="3513354"/>
                </a:cubicBezTo>
                <a:cubicBezTo>
                  <a:pt x="3871959" y="3509822"/>
                  <a:pt x="3879434" y="3508502"/>
                  <a:pt x="3885212" y="3509179"/>
                </a:cubicBezTo>
                <a:close/>
                <a:moveTo>
                  <a:pt x="677339" y="3507867"/>
                </a:moveTo>
                <a:cubicBezTo>
                  <a:pt x="680753" y="3508741"/>
                  <a:pt x="682996" y="3510782"/>
                  <a:pt x="683269" y="3513765"/>
                </a:cubicBezTo>
                <a:cubicBezTo>
                  <a:pt x="683817" y="3519801"/>
                  <a:pt x="676344" y="3527345"/>
                  <a:pt x="666335" y="3531048"/>
                </a:cubicBezTo>
                <a:cubicBezTo>
                  <a:pt x="655427" y="3535026"/>
                  <a:pt x="645004" y="3533242"/>
                  <a:pt x="644593" y="3527276"/>
                </a:cubicBezTo>
                <a:cubicBezTo>
                  <a:pt x="644179" y="3521035"/>
                  <a:pt x="653026" y="3512806"/>
                  <a:pt x="664411" y="3508965"/>
                </a:cubicBezTo>
                <a:cubicBezTo>
                  <a:pt x="669349" y="3507284"/>
                  <a:pt x="673927" y="3506993"/>
                  <a:pt x="677339" y="3507867"/>
                </a:cubicBezTo>
                <a:close/>
                <a:moveTo>
                  <a:pt x="1288079" y="3507044"/>
                </a:moveTo>
                <a:cubicBezTo>
                  <a:pt x="1299464" y="3506222"/>
                  <a:pt x="1309063" y="3512394"/>
                  <a:pt x="1310365" y="3521378"/>
                </a:cubicBezTo>
                <a:cubicBezTo>
                  <a:pt x="1311672" y="3530087"/>
                  <a:pt x="1303715" y="3538454"/>
                  <a:pt x="1292741" y="3539894"/>
                </a:cubicBezTo>
                <a:cubicBezTo>
                  <a:pt x="1282248" y="3541266"/>
                  <a:pt x="1270794" y="3535025"/>
                  <a:pt x="1268878" y="3526727"/>
                </a:cubicBezTo>
                <a:cubicBezTo>
                  <a:pt x="1266684" y="3517400"/>
                  <a:pt x="1275871" y="3507936"/>
                  <a:pt x="1288079" y="3507044"/>
                </a:cubicBezTo>
                <a:close/>
                <a:moveTo>
                  <a:pt x="4557691" y="3506153"/>
                </a:moveTo>
                <a:cubicBezTo>
                  <a:pt x="4574836" y="3501969"/>
                  <a:pt x="4590060" y="3513353"/>
                  <a:pt x="4592186" y="3532282"/>
                </a:cubicBezTo>
                <a:cubicBezTo>
                  <a:pt x="4594175" y="3549769"/>
                  <a:pt x="4583340" y="3566983"/>
                  <a:pt x="4567841" y="3570687"/>
                </a:cubicBezTo>
                <a:cubicBezTo>
                  <a:pt x="4551244" y="3574733"/>
                  <a:pt x="4535128" y="3563280"/>
                  <a:pt x="4532042" y="3545655"/>
                </a:cubicBezTo>
                <a:cubicBezTo>
                  <a:pt x="4529093" y="3528441"/>
                  <a:pt x="4540957" y="3510199"/>
                  <a:pt x="4557691" y="3506153"/>
                </a:cubicBezTo>
                <a:close/>
                <a:moveTo>
                  <a:pt x="530297" y="3505698"/>
                </a:moveTo>
                <a:cubicBezTo>
                  <a:pt x="534043" y="3505123"/>
                  <a:pt x="536684" y="3505741"/>
                  <a:pt x="537196" y="3507730"/>
                </a:cubicBezTo>
                <a:cubicBezTo>
                  <a:pt x="538223" y="3511502"/>
                  <a:pt x="529995" y="3519868"/>
                  <a:pt x="520460" y="3524532"/>
                </a:cubicBezTo>
                <a:cubicBezTo>
                  <a:pt x="510659" y="3529401"/>
                  <a:pt x="502013" y="3530018"/>
                  <a:pt x="501671" y="3525972"/>
                </a:cubicBezTo>
                <a:cubicBezTo>
                  <a:pt x="501328" y="3522269"/>
                  <a:pt x="507706" y="3515891"/>
                  <a:pt x="516760" y="3510816"/>
                </a:cubicBezTo>
                <a:cubicBezTo>
                  <a:pt x="521695" y="3508038"/>
                  <a:pt x="526548" y="3506272"/>
                  <a:pt x="530297" y="3505698"/>
                </a:cubicBezTo>
                <a:close/>
                <a:moveTo>
                  <a:pt x="3089068" y="3505682"/>
                </a:moveTo>
                <a:cubicBezTo>
                  <a:pt x="3093474" y="3506067"/>
                  <a:pt x="3096560" y="3507559"/>
                  <a:pt x="3097280" y="3510131"/>
                </a:cubicBezTo>
                <a:cubicBezTo>
                  <a:pt x="3098857" y="3515755"/>
                  <a:pt x="3088982" y="3524327"/>
                  <a:pt x="3075540" y="3528510"/>
                </a:cubicBezTo>
                <a:cubicBezTo>
                  <a:pt x="3063333" y="3532282"/>
                  <a:pt x="3052703" y="3530705"/>
                  <a:pt x="3051332" y="3525355"/>
                </a:cubicBezTo>
                <a:cubicBezTo>
                  <a:pt x="3049754" y="3519595"/>
                  <a:pt x="3059493" y="3511983"/>
                  <a:pt x="3072934" y="3507868"/>
                </a:cubicBezTo>
                <a:cubicBezTo>
                  <a:pt x="3078935" y="3506016"/>
                  <a:pt x="3084661" y="3505296"/>
                  <a:pt x="3089068" y="3505682"/>
                </a:cubicBezTo>
                <a:close/>
                <a:moveTo>
                  <a:pt x="2431643" y="3504095"/>
                </a:moveTo>
                <a:cubicBezTo>
                  <a:pt x="2442753" y="3504301"/>
                  <a:pt x="2453588" y="3506290"/>
                  <a:pt x="2454822" y="3508621"/>
                </a:cubicBezTo>
                <a:cubicBezTo>
                  <a:pt x="2456125" y="3511022"/>
                  <a:pt x="2447553" y="3513216"/>
                  <a:pt x="2436306" y="3513285"/>
                </a:cubicBezTo>
                <a:cubicBezTo>
                  <a:pt x="2424785" y="3513285"/>
                  <a:pt x="2414635" y="3511090"/>
                  <a:pt x="2413332" y="3508416"/>
                </a:cubicBezTo>
                <a:cubicBezTo>
                  <a:pt x="2412029" y="3505810"/>
                  <a:pt x="2420190" y="3503958"/>
                  <a:pt x="2431643" y="3504095"/>
                </a:cubicBezTo>
                <a:close/>
                <a:moveTo>
                  <a:pt x="3812021" y="3503024"/>
                </a:moveTo>
                <a:cubicBezTo>
                  <a:pt x="3817388" y="3503290"/>
                  <a:pt x="3821142" y="3505433"/>
                  <a:pt x="3822103" y="3509376"/>
                </a:cubicBezTo>
                <a:cubicBezTo>
                  <a:pt x="3824023" y="3517194"/>
                  <a:pt x="3813804" y="3528990"/>
                  <a:pt x="3799197" y="3535986"/>
                </a:cubicBezTo>
                <a:cubicBezTo>
                  <a:pt x="3783766" y="3543323"/>
                  <a:pt x="3768816" y="3542844"/>
                  <a:pt x="3767719" y="3534751"/>
                </a:cubicBezTo>
                <a:cubicBezTo>
                  <a:pt x="3766621" y="3527001"/>
                  <a:pt x="3777594" y="3515000"/>
                  <a:pt x="3792270" y="3507936"/>
                </a:cubicBezTo>
                <a:cubicBezTo>
                  <a:pt x="3799677" y="3504370"/>
                  <a:pt x="3806655" y="3502758"/>
                  <a:pt x="3812021" y="3503024"/>
                </a:cubicBezTo>
                <a:close/>
                <a:moveTo>
                  <a:pt x="2566197" y="3502313"/>
                </a:moveTo>
                <a:cubicBezTo>
                  <a:pt x="2577307" y="3501696"/>
                  <a:pt x="2588142" y="3502519"/>
                  <a:pt x="2590062" y="3504439"/>
                </a:cubicBezTo>
                <a:cubicBezTo>
                  <a:pt x="2591845" y="3506359"/>
                  <a:pt x="2583753" y="3508828"/>
                  <a:pt x="2572712" y="3509582"/>
                </a:cubicBezTo>
                <a:cubicBezTo>
                  <a:pt x="2561053" y="3510405"/>
                  <a:pt x="2550972" y="3509171"/>
                  <a:pt x="2549052" y="3507045"/>
                </a:cubicBezTo>
                <a:cubicBezTo>
                  <a:pt x="2547200" y="3504988"/>
                  <a:pt x="2554949" y="3502930"/>
                  <a:pt x="2566197" y="3502313"/>
                </a:cubicBezTo>
                <a:close/>
                <a:moveTo>
                  <a:pt x="1963935" y="3502243"/>
                </a:moveTo>
                <a:cubicBezTo>
                  <a:pt x="1976348" y="3502930"/>
                  <a:pt x="1986910" y="3508416"/>
                  <a:pt x="1987185" y="3514520"/>
                </a:cubicBezTo>
                <a:cubicBezTo>
                  <a:pt x="1987457" y="3519869"/>
                  <a:pt x="1977994" y="3523984"/>
                  <a:pt x="1967087" y="3523229"/>
                </a:cubicBezTo>
                <a:cubicBezTo>
                  <a:pt x="1955978" y="3522406"/>
                  <a:pt x="1945621" y="3516782"/>
                  <a:pt x="1944936" y="3511365"/>
                </a:cubicBezTo>
                <a:cubicBezTo>
                  <a:pt x="1944184" y="3505672"/>
                  <a:pt x="1952689" y="3501695"/>
                  <a:pt x="1963935" y="3502243"/>
                </a:cubicBezTo>
                <a:close/>
                <a:moveTo>
                  <a:pt x="6393406" y="3501678"/>
                </a:moveTo>
                <a:cubicBezTo>
                  <a:pt x="6400402" y="3504318"/>
                  <a:pt x="6405305" y="3510507"/>
                  <a:pt x="6406334" y="3519526"/>
                </a:cubicBezTo>
                <a:cubicBezTo>
                  <a:pt x="6408391" y="3537425"/>
                  <a:pt x="6394127" y="3561360"/>
                  <a:pt x="6375473" y="3571510"/>
                </a:cubicBezTo>
                <a:cubicBezTo>
                  <a:pt x="6357573" y="3581248"/>
                  <a:pt x="6341320" y="3575350"/>
                  <a:pt x="6338714" y="3557931"/>
                </a:cubicBezTo>
                <a:cubicBezTo>
                  <a:pt x="6335902" y="3539208"/>
                  <a:pt x="6349001" y="3515480"/>
                  <a:pt x="6367929" y="3505124"/>
                </a:cubicBezTo>
                <a:cubicBezTo>
                  <a:pt x="6377325" y="3499946"/>
                  <a:pt x="6386411" y="3499038"/>
                  <a:pt x="6393406" y="3501678"/>
                </a:cubicBezTo>
                <a:close/>
                <a:moveTo>
                  <a:pt x="602184" y="3501463"/>
                </a:moveTo>
                <a:cubicBezTo>
                  <a:pt x="605982" y="3501489"/>
                  <a:pt x="608727" y="3502689"/>
                  <a:pt x="609343" y="3505055"/>
                </a:cubicBezTo>
                <a:cubicBezTo>
                  <a:pt x="610577" y="3509787"/>
                  <a:pt x="602964" y="3517811"/>
                  <a:pt x="592813" y="3522337"/>
                </a:cubicBezTo>
                <a:cubicBezTo>
                  <a:pt x="582458" y="3527001"/>
                  <a:pt x="573475" y="3526864"/>
                  <a:pt x="572511" y="3522200"/>
                </a:cubicBezTo>
                <a:cubicBezTo>
                  <a:pt x="571484" y="3517605"/>
                  <a:pt x="579028" y="3509650"/>
                  <a:pt x="588699" y="3504918"/>
                </a:cubicBezTo>
                <a:cubicBezTo>
                  <a:pt x="593533" y="3502586"/>
                  <a:pt x="598386" y="3501438"/>
                  <a:pt x="602184" y="3501463"/>
                </a:cubicBezTo>
                <a:close/>
                <a:moveTo>
                  <a:pt x="3014735" y="3501001"/>
                </a:moveTo>
                <a:cubicBezTo>
                  <a:pt x="3019048" y="3501335"/>
                  <a:pt x="3022014" y="3502621"/>
                  <a:pt x="3022597" y="3504850"/>
                </a:cubicBezTo>
                <a:cubicBezTo>
                  <a:pt x="3023763" y="3509308"/>
                  <a:pt x="3015053" y="3516235"/>
                  <a:pt x="3003189" y="3519800"/>
                </a:cubicBezTo>
                <a:cubicBezTo>
                  <a:pt x="2991393" y="3523367"/>
                  <a:pt x="2980146" y="3522270"/>
                  <a:pt x="2978363" y="3517812"/>
                </a:cubicBezTo>
                <a:cubicBezTo>
                  <a:pt x="2976442" y="3513011"/>
                  <a:pt x="2986112" y="3506222"/>
                  <a:pt x="2998799" y="3502861"/>
                </a:cubicBezTo>
                <a:cubicBezTo>
                  <a:pt x="3004765" y="3501283"/>
                  <a:pt x="3010423" y="3500666"/>
                  <a:pt x="3014735" y="3501001"/>
                </a:cubicBezTo>
                <a:close/>
                <a:moveTo>
                  <a:pt x="3739120" y="3499792"/>
                </a:moveTo>
                <a:cubicBezTo>
                  <a:pt x="3744486" y="3500117"/>
                  <a:pt x="3748172" y="3502346"/>
                  <a:pt x="3748653" y="3506359"/>
                </a:cubicBezTo>
                <a:cubicBezTo>
                  <a:pt x="3749681" y="3514520"/>
                  <a:pt x="3738160" y="3526727"/>
                  <a:pt x="3723141" y="3533585"/>
                </a:cubicBezTo>
                <a:cubicBezTo>
                  <a:pt x="3709082" y="3540031"/>
                  <a:pt x="3697355" y="3539551"/>
                  <a:pt x="3695778" y="3532350"/>
                </a:cubicBezTo>
                <a:cubicBezTo>
                  <a:pt x="3694063" y="3524738"/>
                  <a:pt x="3704967" y="3511913"/>
                  <a:pt x="3719506" y="3504644"/>
                </a:cubicBezTo>
                <a:cubicBezTo>
                  <a:pt x="3726707" y="3501043"/>
                  <a:pt x="3733753" y="3499466"/>
                  <a:pt x="3739120" y="3499792"/>
                </a:cubicBezTo>
                <a:close/>
                <a:moveTo>
                  <a:pt x="5514382" y="3499637"/>
                </a:moveTo>
                <a:cubicBezTo>
                  <a:pt x="5532350" y="3495249"/>
                  <a:pt x="5549357" y="3512805"/>
                  <a:pt x="5551072" y="3537905"/>
                </a:cubicBezTo>
                <a:cubicBezTo>
                  <a:pt x="5552649" y="3561908"/>
                  <a:pt x="5540442" y="3584814"/>
                  <a:pt x="5523503" y="3589340"/>
                </a:cubicBezTo>
                <a:cubicBezTo>
                  <a:pt x="5505192" y="3594210"/>
                  <a:pt x="5488939" y="3576653"/>
                  <a:pt x="5487087" y="3550524"/>
                </a:cubicBezTo>
                <a:cubicBezTo>
                  <a:pt x="5485372" y="3525972"/>
                  <a:pt x="5497305" y="3503889"/>
                  <a:pt x="5514382" y="3499637"/>
                </a:cubicBezTo>
                <a:close/>
                <a:moveTo>
                  <a:pt x="2296814" y="3498952"/>
                </a:moveTo>
                <a:cubicBezTo>
                  <a:pt x="2308061" y="3499638"/>
                  <a:pt x="2318554" y="3502724"/>
                  <a:pt x="2319308" y="3505673"/>
                </a:cubicBezTo>
                <a:cubicBezTo>
                  <a:pt x="2320063" y="3508691"/>
                  <a:pt x="2311216" y="3510885"/>
                  <a:pt x="2299900" y="3510337"/>
                </a:cubicBezTo>
                <a:cubicBezTo>
                  <a:pt x="2288447" y="3509788"/>
                  <a:pt x="2278503" y="3506565"/>
                  <a:pt x="2277612" y="3503342"/>
                </a:cubicBezTo>
                <a:cubicBezTo>
                  <a:pt x="2276720" y="3499981"/>
                  <a:pt x="2285018" y="3498198"/>
                  <a:pt x="2296814" y="3498952"/>
                </a:cubicBezTo>
                <a:close/>
                <a:moveTo>
                  <a:pt x="2940026" y="3497897"/>
                </a:moveTo>
                <a:cubicBezTo>
                  <a:pt x="2944415" y="3497991"/>
                  <a:pt x="2947432" y="3498917"/>
                  <a:pt x="2948187" y="3500735"/>
                </a:cubicBezTo>
                <a:cubicBezTo>
                  <a:pt x="2949764" y="3504369"/>
                  <a:pt x="2941192" y="3510130"/>
                  <a:pt x="2929122" y="3513148"/>
                </a:cubicBezTo>
                <a:cubicBezTo>
                  <a:pt x="2917258" y="3516097"/>
                  <a:pt x="2905805" y="3515274"/>
                  <a:pt x="2904227" y="3511707"/>
                </a:cubicBezTo>
                <a:cubicBezTo>
                  <a:pt x="2902650" y="3508141"/>
                  <a:pt x="2911497" y="3502998"/>
                  <a:pt x="2923635" y="3500049"/>
                </a:cubicBezTo>
                <a:cubicBezTo>
                  <a:pt x="2929876" y="3498540"/>
                  <a:pt x="2935637" y="3497802"/>
                  <a:pt x="2940026" y="3497897"/>
                </a:cubicBezTo>
                <a:close/>
                <a:moveTo>
                  <a:pt x="3664737" y="3496500"/>
                </a:moveTo>
                <a:cubicBezTo>
                  <a:pt x="3670026" y="3496843"/>
                  <a:pt x="3673626" y="3499226"/>
                  <a:pt x="3674381" y="3503547"/>
                </a:cubicBezTo>
                <a:cubicBezTo>
                  <a:pt x="3675752" y="3511365"/>
                  <a:pt x="3666151" y="3522612"/>
                  <a:pt x="3652572" y="3529333"/>
                </a:cubicBezTo>
                <a:cubicBezTo>
                  <a:pt x="3638445" y="3536328"/>
                  <a:pt x="3623975" y="3535711"/>
                  <a:pt x="3622672" y="3527893"/>
                </a:cubicBezTo>
                <a:cubicBezTo>
                  <a:pt x="3621437" y="3520418"/>
                  <a:pt x="3631381" y="3508622"/>
                  <a:pt x="3644960" y="3501695"/>
                </a:cubicBezTo>
                <a:cubicBezTo>
                  <a:pt x="3652469" y="3497854"/>
                  <a:pt x="3659447" y="3496157"/>
                  <a:pt x="3664737" y="3496500"/>
                </a:cubicBezTo>
                <a:close/>
                <a:moveTo>
                  <a:pt x="1419616" y="3496415"/>
                </a:moveTo>
                <a:cubicBezTo>
                  <a:pt x="1431686" y="3494563"/>
                  <a:pt x="1443412" y="3500873"/>
                  <a:pt x="1445265" y="3510200"/>
                </a:cubicBezTo>
                <a:cubicBezTo>
                  <a:pt x="1446838" y="3518498"/>
                  <a:pt x="1439230" y="3526385"/>
                  <a:pt x="1428324" y="3527688"/>
                </a:cubicBezTo>
                <a:cubicBezTo>
                  <a:pt x="1418035" y="3528922"/>
                  <a:pt x="1406102" y="3522613"/>
                  <a:pt x="1403843" y="3514657"/>
                </a:cubicBezTo>
                <a:cubicBezTo>
                  <a:pt x="1401508" y="3506565"/>
                  <a:pt x="1408849" y="3498130"/>
                  <a:pt x="1419616" y="3496415"/>
                </a:cubicBezTo>
                <a:close/>
                <a:moveTo>
                  <a:pt x="2866405" y="3495797"/>
                </a:moveTo>
                <a:cubicBezTo>
                  <a:pt x="2870777" y="3495968"/>
                  <a:pt x="2873778" y="3496791"/>
                  <a:pt x="2874121" y="3498266"/>
                </a:cubicBezTo>
                <a:cubicBezTo>
                  <a:pt x="2874875" y="3501283"/>
                  <a:pt x="2865206" y="3506015"/>
                  <a:pt x="2853136" y="3508210"/>
                </a:cubicBezTo>
                <a:cubicBezTo>
                  <a:pt x="2840860" y="3510404"/>
                  <a:pt x="2831258" y="3509239"/>
                  <a:pt x="2831121" y="3505878"/>
                </a:cubicBezTo>
                <a:cubicBezTo>
                  <a:pt x="2831053" y="3502929"/>
                  <a:pt x="2839557" y="3499294"/>
                  <a:pt x="2850461" y="3497237"/>
                </a:cubicBezTo>
                <a:cubicBezTo>
                  <a:pt x="2856290" y="3496105"/>
                  <a:pt x="2862033" y="3495625"/>
                  <a:pt x="2866405" y="3495797"/>
                </a:cubicBezTo>
                <a:close/>
                <a:moveTo>
                  <a:pt x="1826980" y="3495729"/>
                </a:moveTo>
                <a:cubicBezTo>
                  <a:pt x="1838364" y="3495797"/>
                  <a:pt x="1848859" y="3500804"/>
                  <a:pt x="1851121" y="3507250"/>
                </a:cubicBezTo>
                <a:cubicBezTo>
                  <a:pt x="1853521" y="3514177"/>
                  <a:pt x="1844813" y="3520143"/>
                  <a:pt x="1832809" y="3519869"/>
                </a:cubicBezTo>
                <a:cubicBezTo>
                  <a:pt x="1821976" y="3519595"/>
                  <a:pt x="1811002" y="3513697"/>
                  <a:pt x="1809495" y="3507387"/>
                </a:cubicBezTo>
                <a:cubicBezTo>
                  <a:pt x="1807915" y="3500872"/>
                  <a:pt x="1815733" y="3495660"/>
                  <a:pt x="1826980" y="3495729"/>
                </a:cubicBezTo>
                <a:close/>
                <a:moveTo>
                  <a:pt x="2775914" y="3495043"/>
                </a:moveTo>
                <a:cubicBezTo>
                  <a:pt x="2787298" y="3493260"/>
                  <a:pt x="2797174" y="3493328"/>
                  <a:pt x="2798957" y="3495523"/>
                </a:cubicBezTo>
                <a:cubicBezTo>
                  <a:pt x="2800672" y="3497717"/>
                  <a:pt x="2793470" y="3501146"/>
                  <a:pt x="2782429" y="3503135"/>
                </a:cubicBezTo>
                <a:cubicBezTo>
                  <a:pt x="2770976" y="3505124"/>
                  <a:pt x="2758563" y="3504369"/>
                  <a:pt x="2757535" y="3501969"/>
                </a:cubicBezTo>
                <a:cubicBezTo>
                  <a:pt x="2756574" y="3499706"/>
                  <a:pt x="2764873" y="3496689"/>
                  <a:pt x="2775914" y="3495043"/>
                </a:cubicBezTo>
                <a:close/>
                <a:moveTo>
                  <a:pt x="4165756" y="3493577"/>
                </a:moveTo>
                <a:cubicBezTo>
                  <a:pt x="4171328" y="3495815"/>
                  <a:pt x="4175151" y="3500187"/>
                  <a:pt x="4176043" y="3506222"/>
                </a:cubicBezTo>
                <a:cubicBezTo>
                  <a:pt x="4177827" y="3518155"/>
                  <a:pt x="4166922" y="3531596"/>
                  <a:pt x="4151492" y="3536329"/>
                </a:cubicBezTo>
                <a:cubicBezTo>
                  <a:pt x="4135444" y="3541266"/>
                  <a:pt x="4119602" y="3534957"/>
                  <a:pt x="4118642" y="3523161"/>
                </a:cubicBezTo>
                <a:cubicBezTo>
                  <a:pt x="4117682" y="3511845"/>
                  <a:pt x="4129409" y="3498678"/>
                  <a:pt x="4144977" y="3493740"/>
                </a:cubicBezTo>
                <a:cubicBezTo>
                  <a:pt x="4152863" y="3491237"/>
                  <a:pt x="4160184" y="3491340"/>
                  <a:pt x="4165756" y="3493577"/>
                </a:cubicBezTo>
                <a:close/>
                <a:moveTo>
                  <a:pt x="5033568" y="3492643"/>
                </a:moveTo>
                <a:cubicBezTo>
                  <a:pt x="5050096" y="3488734"/>
                  <a:pt x="5066007" y="3505261"/>
                  <a:pt x="5068475" y="3529264"/>
                </a:cubicBezTo>
                <a:cubicBezTo>
                  <a:pt x="5070944" y="3553267"/>
                  <a:pt x="5059354" y="3576379"/>
                  <a:pt x="5042758" y="3580082"/>
                </a:cubicBezTo>
                <a:cubicBezTo>
                  <a:pt x="5026367" y="3583717"/>
                  <a:pt x="5010388" y="3566434"/>
                  <a:pt x="5007988" y="3542775"/>
                </a:cubicBezTo>
                <a:cubicBezTo>
                  <a:pt x="5005588" y="3518909"/>
                  <a:pt x="5017040" y="3496620"/>
                  <a:pt x="5033568" y="3492643"/>
                </a:cubicBezTo>
                <a:close/>
                <a:moveTo>
                  <a:pt x="366017" y="3492574"/>
                </a:moveTo>
                <a:cubicBezTo>
                  <a:pt x="366978" y="3493946"/>
                  <a:pt x="361010" y="3500941"/>
                  <a:pt x="352782" y="3508005"/>
                </a:cubicBezTo>
                <a:cubicBezTo>
                  <a:pt x="344826" y="3514794"/>
                  <a:pt x="337420" y="3519320"/>
                  <a:pt x="337217" y="3517674"/>
                </a:cubicBezTo>
                <a:cubicBezTo>
                  <a:pt x="337009" y="3516234"/>
                  <a:pt x="342494" y="3509993"/>
                  <a:pt x="349354" y="3503821"/>
                </a:cubicBezTo>
                <a:cubicBezTo>
                  <a:pt x="357515" y="3496415"/>
                  <a:pt x="365126" y="3491271"/>
                  <a:pt x="366017" y="3492574"/>
                </a:cubicBezTo>
                <a:close/>
                <a:moveTo>
                  <a:pt x="2491307" y="3492299"/>
                </a:moveTo>
                <a:cubicBezTo>
                  <a:pt x="2501868" y="3492231"/>
                  <a:pt x="2513047" y="3493671"/>
                  <a:pt x="2514693" y="3495454"/>
                </a:cubicBezTo>
                <a:cubicBezTo>
                  <a:pt x="2516407" y="3497237"/>
                  <a:pt x="2508383" y="3499089"/>
                  <a:pt x="2497479" y="3499226"/>
                </a:cubicBezTo>
                <a:cubicBezTo>
                  <a:pt x="2488015" y="3499295"/>
                  <a:pt x="2477659" y="3497649"/>
                  <a:pt x="2475670" y="3495934"/>
                </a:cubicBezTo>
                <a:cubicBezTo>
                  <a:pt x="2473407" y="3493946"/>
                  <a:pt x="2480540" y="3492368"/>
                  <a:pt x="2491307" y="3492299"/>
                </a:cubicBezTo>
                <a:close/>
                <a:moveTo>
                  <a:pt x="1693936" y="3491683"/>
                </a:moveTo>
                <a:cubicBezTo>
                  <a:pt x="1705317" y="3492232"/>
                  <a:pt x="1714783" y="3498198"/>
                  <a:pt x="1715880" y="3505604"/>
                </a:cubicBezTo>
                <a:cubicBezTo>
                  <a:pt x="1716910" y="3512668"/>
                  <a:pt x="1708539" y="3518635"/>
                  <a:pt x="1697573" y="3518703"/>
                </a:cubicBezTo>
                <a:cubicBezTo>
                  <a:pt x="1686804" y="3518703"/>
                  <a:pt x="1675694" y="3512462"/>
                  <a:pt x="1674047" y="3505399"/>
                </a:cubicBezTo>
                <a:cubicBezTo>
                  <a:pt x="1672195" y="3497512"/>
                  <a:pt x="1681591" y="3491066"/>
                  <a:pt x="1693936" y="3491683"/>
                </a:cubicBezTo>
                <a:close/>
                <a:moveTo>
                  <a:pt x="3592205" y="3491425"/>
                </a:moveTo>
                <a:cubicBezTo>
                  <a:pt x="3597537" y="3491906"/>
                  <a:pt x="3601068" y="3494426"/>
                  <a:pt x="3601343" y="3498815"/>
                </a:cubicBezTo>
                <a:cubicBezTo>
                  <a:pt x="3601823" y="3507250"/>
                  <a:pt x="3591536" y="3518497"/>
                  <a:pt x="3577477" y="3525012"/>
                </a:cubicBezTo>
                <a:cubicBezTo>
                  <a:pt x="3563487" y="3531528"/>
                  <a:pt x="3551485" y="3530636"/>
                  <a:pt x="3550045" y="3522886"/>
                </a:cubicBezTo>
                <a:cubicBezTo>
                  <a:pt x="3548605" y="3515137"/>
                  <a:pt x="3558412" y="3503273"/>
                  <a:pt x="3572265" y="3496277"/>
                </a:cubicBezTo>
                <a:cubicBezTo>
                  <a:pt x="3579740" y="3492505"/>
                  <a:pt x="3586873" y="3490945"/>
                  <a:pt x="3592205" y="3491425"/>
                </a:cubicBezTo>
                <a:close/>
                <a:moveTo>
                  <a:pt x="2716772" y="3491425"/>
                </a:moveTo>
                <a:cubicBezTo>
                  <a:pt x="2721067" y="3491528"/>
                  <a:pt x="2724204" y="3491991"/>
                  <a:pt x="2725096" y="3492848"/>
                </a:cubicBezTo>
                <a:cubicBezTo>
                  <a:pt x="2726810" y="3494425"/>
                  <a:pt x="2718581" y="3497169"/>
                  <a:pt x="2707471" y="3498472"/>
                </a:cubicBezTo>
                <a:cubicBezTo>
                  <a:pt x="2695881" y="3499775"/>
                  <a:pt x="2685800" y="3499089"/>
                  <a:pt x="2684085" y="3497306"/>
                </a:cubicBezTo>
                <a:cubicBezTo>
                  <a:pt x="2682371" y="3495523"/>
                  <a:pt x="2690257" y="3493328"/>
                  <a:pt x="2701504" y="3492163"/>
                </a:cubicBezTo>
                <a:cubicBezTo>
                  <a:pt x="2707025" y="3491579"/>
                  <a:pt x="2712477" y="3491322"/>
                  <a:pt x="2716772" y="3491425"/>
                </a:cubicBezTo>
                <a:close/>
                <a:moveTo>
                  <a:pt x="1556978" y="3491408"/>
                </a:moveTo>
                <a:cubicBezTo>
                  <a:pt x="1568434" y="3491065"/>
                  <a:pt x="1578447" y="3496895"/>
                  <a:pt x="1580299" y="3504918"/>
                </a:cubicBezTo>
                <a:cubicBezTo>
                  <a:pt x="1582149" y="3512874"/>
                  <a:pt x="1574947" y="3519800"/>
                  <a:pt x="1563837" y="3520898"/>
                </a:cubicBezTo>
                <a:cubicBezTo>
                  <a:pt x="1552387" y="3521995"/>
                  <a:pt x="1539696" y="3514725"/>
                  <a:pt x="1538601" y="3506359"/>
                </a:cubicBezTo>
                <a:cubicBezTo>
                  <a:pt x="1537573" y="3498472"/>
                  <a:pt x="1545802" y="3491751"/>
                  <a:pt x="1556978" y="3491408"/>
                </a:cubicBezTo>
                <a:close/>
                <a:moveTo>
                  <a:pt x="6080099" y="3490311"/>
                </a:moveTo>
                <a:cubicBezTo>
                  <a:pt x="6098067" y="3483385"/>
                  <a:pt x="6114732" y="3494975"/>
                  <a:pt x="6116240" y="3515480"/>
                </a:cubicBezTo>
                <a:cubicBezTo>
                  <a:pt x="6117818" y="3536260"/>
                  <a:pt x="6103965" y="3560057"/>
                  <a:pt x="6085722" y="3568012"/>
                </a:cubicBezTo>
                <a:cubicBezTo>
                  <a:pt x="6067068" y="3576174"/>
                  <a:pt x="6051638" y="3565406"/>
                  <a:pt x="6049992" y="3543049"/>
                </a:cubicBezTo>
                <a:cubicBezTo>
                  <a:pt x="6048415" y="3521241"/>
                  <a:pt x="6062062" y="3497307"/>
                  <a:pt x="6080099" y="3490311"/>
                </a:cubicBezTo>
                <a:close/>
                <a:moveTo>
                  <a:pt x="5864895" y="3489968"/>
                </a:moveTo>
                <a:cubicBezTo>
                  <a:pt x="5883274" y="3483110"/>
                  <a:pt x="5899185" y="3496140"/>
                  <a:pt x="5901174" y="3519869"/>
                </a:cubicBezTo>
                <a:cubicBezTo>
                  <a:pt x="5903163" y="3543117"/>
                  <a:pt x="5889789" y="3567943"/>
                  <a:pt x="5871821" y="3574047"/>
                </a:cubicBezTo>
                <a:cubicBezTo>
                  <a:pt x="5855019" y="3579807"/>
                  <a:pt x="5839040" y="3566572"/>
                  <a:pt x="5836503" y="3545037"/>
                </a:cubicBezTo>
                <a:cubicBezTo>
                  <a:pt x="5833760" y="3521995"/>
                  <a:pt x="5846858" y="3496689"/>
                  <a:pt x="5864895" y="3489968"/>
                </a:cubicBezTo>
                <a:close/>
                <a:moveTo>
                  <a:pt x="2160135" y="3489008"/>
                </a:moveTo>
                <a:cubicBezTo>
                  <a:pt x="2171313" y="3489899"/>
                  <a:pt x="2182149" y="3493808"/>
                  <a:pt x="2183452" y="3497511"/>
                </a:cubicBezTo>
                <a:cubicBezTo>
                  <a:pt x="2184755" y="3501215"/>
                  <a:pt x="2176251" y="3504027"/>
                  <a:pt x="2165004" y="3503341"/>
                </a:cubicBezTo>
                <a:cubicBezTo>
                  <a:pt x="2153482" y="3502655"/>
                  <a:pt x="2143264" y="3498815"/>
                  <a:pt x="2141892" y="3494700"/>
                </a:cubicBezTo>
                <a:cubicBezTo>
                  <a:pt x="2140521" y="3490585"/>
                  <a:pt x="2148682" y="3488116"/>
                  <a:pt x="2160135" y="3489008"/>
                </a:cubicBezTo>
                <a:close/>
                <a:moveTo>
                  <a:pt x="2642295" y="3488125"/>
                </a:moveTo>
                <a:cubicBezTo>
                  <a:pt x="2646435" y="3488271"/>
                  <a:pt x="2649418" y="3488700"/>
                  <a:pt x="2650070" y="3489420"/>
                </a:cubicBezTo>
                <a:cubicBezTo>
                  <a:pt x="2651373" y="3490792"/>
                  <a:pt x="2642801" y="3493055"/>
                  <a:pt x="2631965" y="3493878"/>
                </a:cubicBezTo>
                <a:cubicBezTo>
                  <a:pt x="2622295" y="3494632"/>
                  <a:pt x="2612626" y="3493946"/>
                  <a:pt x="2610980" y="3492643"/>
                </a:cubicBezTo>
                <a:cubicBezTo>
                  <a:pt x="2609128" y="3491066"/>
                  <a:pt x="2616672" y="3489351"/>
                  <a:pt x="2627576" y="3488528"/>
                </a:cubicBezTo>
                <a:cubicBezTo>
                  <a:pt x="2632856" y="3488116"/>
                  <a:pt x="2638154" y="3487979"/>
                  <a:pt x="2642295" y="3488125"/>
                </a:cubicBezTo>
                <a:close/>
                <a:moveTo>
                  <a:pt x="882212" y="3488082"/>
                </a:moveTo>
                <a:cubicBezTo>
                  <a:pt x="886609" y="3489076"/>
                  <a:pt x="890005" y="3491442"/>
                  <a:pt x="891069" y="3495249"/>
                </a:cubicBezTo>
                <a:cubicBezTo>
                  <a:pt x="893192" y="3502998"/>
                  <a:pt x="885787" y="3512942"/>
                  <a:pt x="875021" y="3516988"/>
                </a:cubicBezTo>
                <a:cubicBezTo>
                  <a:pt x="864528" y="3520966"/>
                  <a:pt x="853762" y="3515548"/>
                  <a:pt x="852457" y="3507593"/>
                </a:cubicBezTo>
                <a:cubicBezTo>
                  <a:pt x="851221" y="3500255"/>
                  <a:pt x="857533" y="3492368"/>
                  <a:pt x="867339" y="3489145"/>
                </a:cubicBezTo>
                <a:cubicBezTo>
                  <a:pt x="872414" y="3487465"/>
                  <a:pt x="877814" y="3487087"/>
                  <a:pt x="882212" y="3488082"/>
                </a:cubicBezTo>
                <a:close/>
                <a:moveTo>
                  <a:pt x="4351402" y="3487568"/>
                </a:moveTo>
                <a:cubicBezTo>
                  <a:pt x="4367656" y="3483385"/>
                  <a:pt x="4383155" y="3493329"/>
                  <a:pt x="4384183" y="3508828"/>
                </a:cubicBezTo>
                <a:cubicBezTo>
                  <a:pt x="4385144" y="3523572"/>
                  <a:pt x="4373348" y="3538043"/>
                  <a:pt x="4357643" y="3541472"/>
                </a:cubicBezTo>
                <a:cubicBezTo>
                  <a:pt x="4341595" y="3544970"/>
                  <a:pt x="4327811" y="3536877"/>
                  <a:pt x="4325548" y="3522749"/>
                </a:cubicBezTo>
                <a:cubicBezTo>
                  <a:pt x="4323147" y="3507936"/>
                  <a:pt x="4335080" y="3491820"/>
                  <a:pt x="4351402" y="3487568"/>
                </a:cubicBezTo>
                <a:close/>
                <a:moveTo>
                  <a:pt x="2356685" y="3486539"/>
                </a:moveTo>
                <a:cubicBezTo>
                  <a:pt x="2367452" y="3487224"/>
                  <a:pt x="2378082" y="3489830"/>
                  <a:pt x="2379179" y="3492231"/>
                </a:cubicBezTo>
                <a:cubicBezTo>
                  <a:pt x="2380345" y="3494631"/>
                  <a:pt x="2371704" y="3496346"/>
                  <a:pt x="2360731" y="3495660"/>
                </a:cubicBezTo>
                <a:cubicBezTo>
                  <a:pt x="2350924" y="3495043"/>
                  <a:pt x="2341392" y="3492436"/>
                  <a:pt x="2339814" y="3490105"/>
                </a:cubicBezTo>
                <a:cubicBezTo>
                  <a:pt x="2338031" y="3487362"/>
                  <a:pt x="2345712" y="3485853"/>
                  <a:pt x="2356685" y="3486539"/>
                </a:cubicBezTo>
                <a:close/>
                <a:moveTo>
                  <a:pt x="1078019" y="3485510"/>
                </a:moveTo>
                <a:cubicBezTo>
                  <a:pt x="1089056" y="3483316"/>
                  <a:pt x="1099758" y="3488802"/>
                  <a:pt x="1100922" y="3497169"/>
                </a:cubicBezTo>
                <a:cubicBezTo>
                  <a:pt x="1102089" y="3505536"/>
                  <a:pt x="1093448" y="3514451"/>
                  <a:pt x="1082337" y="3516509"/>
                </a:cubicBezTo>
                <a:cubicBezTo>
                  <a:pt x="1070955" y="3518635"/>
                  <a:pt x="1060942" y="3513560"/>
                  <a:pt x="1059705" y="3504987"/>
                </a:cubicBezTo>
                <a:cubicBezTo>
                  <a:pt x="1058472" y="3496415"/>
                  <a:pt x="1066631" y="3487705"/>
                  <a:pt x="1078019" y="3485510"/>
                </a:cubicBezTo>
                <a:close/>
                <a:moveTo>
                  <a:pt x="268634" y="3485441"/>
                </a:moveTo>
                <a:cubicBezTo>
                  <a:pt x="269047" y="3487499"/>
                  <a:pt x="264382" y="3494082"/>
                  <a:pt x="257802" y="3500597"/>
                </a:cubicBezTo>
                <a:cubicBezTo>
                  <a:pt x="251695" y="3506633"/>
                  <a:pt x="245524" y="3510404"/>
                  <a:pt x="245184" y="3508553"/>
                </a:cubicBezTo>
                <a:cubicBezTo>
                  <a:pt x="244836" y="3506701"/>
                  <a:pt x="249980" y="3499637"/>
                  <a:pt x="256151" y="3493465"/>
                </a:cubicBezTo>
                <a:cubicBezTo>
                  <a:pt x="262463" y="3487156"/>
                  <a:pt x="268292" y="3483384"/>
                  <a:pt x="268634" y="3485441"/>
                </a:cubicBezTo>
                <a:close/>
                <a:moveTo>
                  <a:pt x="3517693" y="3484268"/>
                </a:moveTo>
                <a:cubicBezTo>
                  <a:pt x="3522665" y="3484979"/>
                  <a:pt x="3526145" y="3487568"/>
                  <a:pt x="3526866" y="3491820"/>
                </a:cubicBezTo>
                <a:cubicBezTo>
                  <a:pt x="3528305" y="3500187"/>
                  <a:pt x="3518087" y="3512737"/>
                  <a:pt x="3504714" y="3519046"/>
                </a:cubicBezTo>
                <a:cubicBezTo>
                  <a:pt x="3491067" y="3525562"/>
                  <a:pt x="3478996" y="3524121"/>
                  <a:pt x="3477625" y="3515549"/>
                </a:cubicBezTo>
                <a:cubicBezTo>
                  <a:pt x="3476185" y="3507114"/>
                  <a:pt x="3486197" y="3494426"/>
                  <a:pt x="3499570" y="3487980"/>
                </a:cubicBezTo>
                <a:cubicBezTo>
                  <a:pt x="3506257" y="3484722"/>
                  <a:pt x="3512721" y="3483556"/>
                  <a:pt x="3517693" y="3484268"/>
                </a:cubicBezTo>
                <a:close/>
                <a:moveTo>
                  <a:pt x="107676" y="3484071"/>
                </a:moveTo>
                <a:cubicBezTo>
                  <a:pt x="107403" y="3487225"/>
                  <a:pt x="104245" y="3491477"/>
                  <a:pt x="103012" y="3494014"/>
                </a:cubicBezTo>
                <a:cubicBezTo>
                  <a:pt x="95469" y="3498610"/>
                  <a:pt x="90464" y="3498130"/>
                  <a:pt x="89845" y="3494495"/>
                </a:cubicBezTo>
                <a:cubicBezTo>
                  <a:pt x="89365" y="3491409"/>
                  <a:pt x="91424" y="3488117"/>
                  <a:pt x="95948" y="3484894"/>
                </a:cubicBezTo>
                <a:cubicBezTo>
                  <a:pt x="100610" y="3481602"/>
                  <a:pt x="108021" y="3480642"/>
                  <a:pt x="107676" y="3484071"/>
                </a:cubicBezTo>
                <a:close/>
                <a:moveTo>
                  <a:pt x="451130" y="3483659"/>
                </a:moveTo>
                <a:cubicBezTo>
                  <a:pt x="451403" y="3486539"/>
                  <a:pt x="443860" y="3494357"/>
                  <a:pt x="434942" y="3500460"/>
                </a:cubicBezTo>
                <a:cubicBezTo>
                  <a:pt x="425961" y="3506564"/>
                  <a:pt x="418417" y="3509239"/>
                  <a:pt x="418621" y="3506359"/>
                </a:cubicBezTo>
                <a:cubicBezTo>
                  <a:pt x="418824" y="3503821"/>
                  <a:pt x="425273" y="3497169"/>
                  <a:pt x="433433" y="3491134"/>
                </a:cubicBezTo>
                <a:cubicBezTo>
                  <a:pt x="442486" y="3484413"/>
                  <a:pt x="450854" y="3480847"/>
                  <a:pt x="451130" y="3483659"/>
                </a:cubicBezTo>
                <a:close/>
                <a:moveTo>
                  <a:pt x="2553646" y="3483248"/>
                </a:moveTo>
                <a:cubicBezTo>
                  <a:pt x="2564139" y="3483111"/>
                  <a:pt x="2573191" y="3483728"/>
                  <a:pt x="2575180" y="3484962"/>
                </a:cubicBezTo>
                <a:cubicBezTo>
                  <a:pt x="2577375" y="3486265"/>
                  <a:pt x="2569762" y="3487705"/>
                  <a:pt x="2558515" y="3487980"/>
                </a:cubicBezTo>
                <a:cubicBezTo>
                  <a:pt x="2547474" y="3488254"/>
                  <a:pt x="2536844" y="3486951"/>
                  <a:pt x="2536295" y="3485579"/>
                </a:cubicBezTo>
                <a:cubicBezTo>
                  <a:pt x="2535815" y="3484276"/>
                  <a:pt x="2543496" y="3483316"/>
                  <a:pt x="2553646" y="3483248"/>
                </a:cubicBezTo>
                <a:close/>
                <a:moveTo>
                  <a:pt x="2418613" y="3478721"/>
                </a:moveTo>
                <a:cubicBezTo>
                  <a:pt x="2429105" y="3479407"/>
                  <a:pt x="2438158" y="3481121"/>
                  <a:pt x="2439804" y="3482836"/>
                </a:cubicBezTo>
                <a:cubicBezTo>
                  <a:pt x="2441381" y="3484550"/>
                  <a:pt x="2434660" y="3485716"/>
                  <a:pt x="2424922" y="3485442"/>
                </a:cubicBezTo>
                <a:cubicBezTo>
                  <a:pt x="2414086" y="3485099"/>
                  <a:pt x="2402839" y="3482836"/>
                  <a:pt x="2400850" y="3480847"/>
                </a:cubicBezTo>
                <a:cubicBezTo>
                  <a:pt x="2398930" y="3478858"/>
                  <a:pt x="2407366" y="3477898"/>
                  <a:pt x="2418613" y="3478721"/>
                </a:cubicBezTo>
                <a:close/>
                <a:moveTo>
                  <a:pt x="4692930" y="3476938"/>
                </a:moveTo>
                <a:cubicBezTo>
                  <a:pt x="4709047" y="3473920"/>
                  <a:pt x="4722969" y="3485922"/>
                  <a:pt x="4725437" y="3505261"/>
                </a:cubicBezTo>
                <a:cubicBezTo>
                  <a:pt x="4728043" y="3525493"/>
                  <a:pt x="4716316" y="3545038"/>
                  <a:pt x="4699446" y="3548124"/>
                </a:cubicBezTo>
                <a:cubicBezTo>
                  <a:pt x="4682643" y="3551210"/>
                  <a:pt x="4666939" y="3537288"/>
                  <a:pt x="4665156" y="3517949"/>
                </a:cubicBezTo>
                <a:cubicBezTo>
                  <a:pt x="4663372" y="3498541"/>
                  <a:pt x="4675854" y="3480093"/>
                  <a:pt x="4692930" y="3476938"/>
                </a:cubicBezTo>
                <a:close/>
                <a:moveTo>
                  <a:pt x="2025037" y="3476938"/>
                </a:moveTo>
                <a:cubicBezTo>
                  <a:pt x="2036218" y="3478104"/>
                  <a:pt x="2046847" y="3482905"/>
                  <a:pt x="2047738" y="3487362"/>
                </a:cubicBezTo>
                <a:cubicBezTo>
                  <a:pt x="2048560" y="3491889"/>
                  <a:pt x="2039782" y="3495043"/>
                  <a:pt x="2028467" y="3494152"/>
                </a:cubicBezTo>
                <a:cubicBezTo>
                  <a:pt x="2017016" y="3493260"/>
                  <a:pt x="2007002" y="3488528"/>
                  <a:pt x="2006042" y="3483591"/>
                </a:cubicBezTo>
                <a:cubicBezTo>
                  <a:pt x="2005079" y="3478653"/>
                  <a:pt x="2013449" y="3475772"/>
                  <a:pt x="2025037" y="3476938"/>
                </a:cubicBezTo>
                <a:close/>
                <a:moveTo>
                  <a:pt x="2691218" y="3476115"/>
                </a:moveTo>
                <a:cubicBezTo>
                  <a:pt x="2701437" y="3475292"/>
                  <a:pt x="2710078" y="3475292"/>
                  <a:pt x="2710763" y="3476252"/>
                </a:cubicBezTo>
                <a:cubicBezTo>
                  <a:pt x="2711449" y="3477213"/>
                  <a:pt x="2704043" y="3478927"/>
                  <a:pt x="2693961" y="3479887"/>
                </a:cubicBezTo>
                <a:cubicBezTo>
                  <a:pt x="2682989" y="3480916"/>
                  <a:pt x="2672290" y="3480642"/>
                  <a:pt x="2671536" y="3479613"/>
                </a:cubicBezTo>
                <a:cubicBezTo>
                  <a:pt x="2670781" y="3478516"/>
                  <a:pt x="2679902" y="3477007"/>
                  <a:pt x="2691218" y="3476115"/>
                </a:cubicBezTo>
                <a:close/>
                <a:moveTo>
                  <a:pt x="6756847" y="3474889"/>
                </a:moveTo>
                <a:cubicBezTo>
                  <a:pt x="6764099" y="3475515"/>
                  <a:pt x="6769157" y="3479201"/>
                  <a:pt x="6770014" y="3485716"/>
                </a:cubicBezTo>
                <a:cubicBezTo>
                  <a:pt x="6771797" y="3498952"/>
                  <a:pt x="6756915" y="3519595"/>
                  <a:pt x="6736958" y="3531939"/>
                </a:cubicBezTo>
                <a:cubicBezTo>
                  <a:pt x="6717893" y="3543734"/>
                  <a:pt x="6701571" y="3542911"/>
                  <a:pt x="6699239" y="3529607"/>
                </a:cubicBezTo>
                <a:cubicBezTo>
                  <a:pt x="6696770" y="3515685"/>
                  <a:pt x="6710966" y="3494083"/>
                  <a:pt x="6730512" y="3482424"/>
                </a:cubicBezTo>
                <a:cubicBezTo>
                  <a:pt x="6740148" y="3476697"/>
                  <a:pt x="6749594" y="3474263"/>
                  <a:pt x="6756847" y="3474889"/>
                </a:cubicBezTo>
                <a:close/>
                <a:moveTo>
                  <a:pt x="2628749" y="3474863"/>
                </a:moveTo>
                <a:cubicBezTo>
                  <a:pt x="2632633" y="3474966"/>
                  <a:pt x="2635462" y="3475223"/>
                  <a:pt x="2636148" y="3475635"/>
                </a:cubicBezTo>
                <a:cubicBezTo>
                  <a:pt x="2637519" y="3476389"/>
                  <a:pt x="2629907" y="3477693"/>
                  <a:pt x="2619551" y="3478241"/>
                </a:cubicBezTo>
                <a:cubicBezTo>
                  <a:pt x="2608990" y="3478790"/>
                  <a:pt x="2599800" y="3478309"/>
                  <a:pt x="2598703" y="3477349"/>
                </a:cubicBezTo>
                <a:cubicBezTo>
                  <a:pt x="2597606" y="3476389"/>
                  <a:pt x="2605081" y="3475429"/>
                  <a:pt x="2615025" y="3475018"/>
                </a:cubicBezTo>
                <a:cubicBezTo>
                  <a:pt x="2619928" y="3474812"/>
                  <a:pt x="2624866" y="3474760"/>
                  <a:pt x="2628749" y="3474863"/>
                </a:cubicBezTo>
                <a:close/>
                <a:moveTo>
                  <a:pt x="2222542" y="3474332"/>
                </a:moveTo>
                <a:cubicBezTo>
                  <a:pt x="2233652" y="3475772"/>
                  <a:pt x="2243253" y="3479407"/>
                  <a:pt x="2243528" y="3482424"/>
                </a:cubicBezTo>
                <a:cubicBezTo>
                  <a:pt x="2243802" y="3485442"/>
                  <a:pt x="2233927" y="3487156"/>
                  <a:pt x="2223228" y="3485716"/>
                </a:cubicBezTo>
                <a:cubicBezTo>
                  <a:pt x="2212804" y="3484345"/>
                  <a:pt x="2204643" y="3480984"/>
                  <a:pt x="2203820" y="3477898"/>
                </a:cubicBezTo>
                <a:cubicBezTo>
                  <a:pt x="2202928" y="3474606"/>
                  <a:pt x="2211775" y="3472961"/>
                  <a:pt x="2222542" y="3474332"/>
                </a:cubicBezTo>
                <a:close/>
                <a:moveTo>
                  <a:pt x="2777586" y="3474229"/>
                </a:moveTo>
                <a:cubicBezTo>
                  <a:pt x="2781623" y="3474126"/>
                  <a:pt x="2784452" y="3474366"/>
                  <a:pt x="2784967" y="3475018"/>
                </a:cubicBezTo>
                <a:cubicBezTo>
                  <a:pt x="2785996" y="3476321"/>
                  <a:pt x="2777217" y="3478927"/>
                  <a:pt x="2766382" y="3480367"/>
                </a:cubicBezTo>
                <a:cubicBezTo>
                  <a:pt x="2756506" y="3481670"/>
                  <a:pt x="2747317" y="3481533"/>
                  <a:pt x="2745876" y="3480435"/>
                </a:cubicBezTo>
                <a:cubicBezTo>
                  <a:pt x="2744299" y="3479064"/>
                  <a:pt x="2751980" y="3477006"/>
                  <a:pt x="2762953" y="3475498"/>
                </a:cubicBezTo>
                <a:cubicBezTo>
                  <a:pt x="2768302" y="3474777"/>
                  <a:pt x="2773548" y="3474332"/>
                  <a:pt x="2777586" y="3474229"/>
                </a:cubicBezTo>
                <a:close/>
                <a:moveTo>
                  <a:pt x="181745" y="3474127"/>
                </a:moveTo>
                <a:cubicBezTo>
                  <a:pt x="182155" y="3476801"/>
                  <a:pt x="177973" y="3482699"/>
                  <a:pt x="172417" y="3487088"/>
                </a:cubicBezTo>
                <a:cubicBezTo>
                  <a:pt x="166518" y="3491614"/>
                  <a:pt x="162199" y="3492643"/>
                  <a:pt x="162062" y="3489626"/>
                </a:cubicBezTo>
                <a:cubicBezTo>
                  <a:pt x="161923" y="3486745"/>
                  <a:pt x="166382" y="3480642"/>
                  <a:pt x="171525" y="3476527"/>
                </a:cubicBezTo>
                <a:cubicBezTo>
                  <a:pt x="176735" y="3472343"/>
                  <a:pt x="181195" y="3471314"/>
                  <a:pt x="181745" y="3474127"/>
                </a:cubicBezTo>
                <a:close/>
                <a:moveTo>
                  <a:pt x="3444321" y="3474031"/>
                </a:moveTo>
                <a:cubicBezTo>
                  <a:pt x="3448941" y="3474931"/>
                  <a:pt x="3452113" y="3477691"/>
                  <a:pt x="3452799" y="3482218"/>
                </a:cubicBezTo>
                <a:cubicBezTo>
                  <a:pt x="3454170" y="3491065"/>
                  <a:pt x="3444912" y="3502929"/>
                  <a:pt x="3432293" y="3509307"/>
                </a:cubicBezTo>
                <a:cubicBezTo>
                  <a:pt x="3418646" y="3516165"/>
                  <a:pt x="3405273" y="3515205"/>
                  <a:pt x="3403833" y="3505672"/>
                </a:cubicBezTo>
                <a:cubicBezTo>
                  <a:pt x="3402324" y="3496003"/>
                  <a:pt x="3412954" y="3483315"/>
                  <a:pt x="3427150" y="3477006"/>
                </a:cubicBezTo>
                <a:cubicBezTo>
                  <a:pt x="3433631" y="3474091"/>
                  <a:pt x="3439700" y="3473131"/>
                  <a:pt x="3444321" y="3474031"/>
                </a:cubicBezTo>
                <a:close/>
                <a:moveTo>
                  <a:pt x="2468204" y="3473149"/>
                </a:moveTo>
                <a:cubicBezTo>
                  <a:pt x="2471522" y="3472960"/>
                  <a:pt x="2476151" y="3473029"/>
                  <a:pt x="2481226" y="3473372"/>
                </a:cubicBezTo>
                <a:cubicBezTo>
                  <a:pt x="2491444" y="3474058"/>
                  <a:pt x="2500428" y="3475566"/>
                  <a:pt x="2500840" y="3476732"/>
                </a:cubicBezTo>
                <a:cubicBezTo>
                  <a:pt x="2501251" y="3477967"/>
                  <a:pt x="2493090" y="3478652"/>
                  <a:pt x="2482392" y="3478104"/>
                </a:cubicBezTo>
                <a:cubicBezTo>
                  <a:pt x="2471625" y="3477555"/>
                  <a:pt x="2463395" y="3475909"/>
                  <a:pt x="2463052" y="3474469"/>
                </a:cubicBezTo>
                <a:cubicBezTo>
                  <a:pt x="2462880" y="3473783"/>
                  <a:pt x="2464886" y="3473337"/>
                  <a:pt x="2468204" y="3473149"/>
                </a:cubicBezTo>
                <a:close/>
                <a:moveTo>
                  <a:pt x="2851884" y="3471511"/>
                </a:moveTo>
                <a:cubicBezTo>
                  <a:pt x="2856084" y="3471297"/>
                  <a:pt x="2859067" y="3471520"/>
                  <a:pt x="2859719" y="3472274"/>
                </a:cubicBezTo>
                <a:cubicBezTo>
                  <a:pt x="2861022" y="3473783"/>
                  <a:pt x="2852586" y="3477144"/>
                  <a:pt x="2841408" y="3479201"/>
                </a:cubicBezTo>
                <a:cubicBezTo>
                  <a:pt x="2830024" y="3481327"/>
                  <a:pt x="2819943" y="3481464"/>
                  <a:pt x="2818639" y="3479818"/>
                </a:cubicBezTo>
                <a:cubicBezTo>
                  <a:pt x="2817268" y="3478104"/>
                  <a:pt x="2825429" y="3475360"/>
                  <a:pt x="2836745" y="3473372"/>
                </a:cubicBezTo>
                <a:cubicBezTo>
                  <a:pt x="2842265" y="3472377"/>
                  <a:pt x="2847683" y="3471726"/>
                  <a:pt x="2851884" y="3471511"/>
                </a:cubicBezTo>
                <a:close/>
                <a:moveTo>
                  <a:pt x="6318020" y="3470020"/>
                </a:moveTo>
                <a:cubicBezTo>
                  <a:pt x="6324912" y="3473234"/>
                  <a:pt x="6329558" y="3480092"/>
                  <a:pt x="6330347" y="3489831"/>
                </a:cubicBezTo>
                <a:cubicBezTo>
                  <a:pt x="6331856" y="3507868"/>
                  <a:pt x="6318551" y="3530225"/>
                  <a:pt x="6300584" y="3539894"/>
                </a:cubicBezTo>
                <a:cubicBezTo>
                  <a:pt x="6281587" y="3550113"/>
                  <a:pt x="6263825" y="3541952"/>
                  <a:pt x="6262316" y="3522201"/>
                </a:cubicBezTo>
                <a:cubicBezTo>
                  <a:pt x="6260876" y="3503135"/>
                  <a:pt x="6273974" y="3481053"/>
                  <a:pt x="6292217" y="3472069"/>
                </a:cubicBezTo>
                <a:cubicBezTo>
                  <a:pt x="6301990" y="3467234"/>
                  <a:pt x="6311128" y="3466805"/>
                  <a:pt x="6318020" y="3470020"/>
                </a:cubicBezTo>
                <a:close/>
                <a:moveTo>
                  <a:pt x="4091887" y="3469351"/>
                </a:moveTo>
                <a:cubicBezTo>
                  <a:pt x="4097759" y="3470886"/>
                  <a:pt x="4101874" y="3474572"/>
                  <a:pt x="4102731" y="3480024"/>
                </a:cubicBezTo>
                <a:cubicBezTo>
                  <a:pt x="4104309" y="3490242"/>
                  <a:pt x="4093679" y="3503135"/>
                  <a:pt x="4079140" y="3508759"/>
                </a:cubicBezTo>
                <a:cubicBezTo>
                  <a:pt x="4062886" y="3514999"/>
                  <a:pt x="4048416" y="3511845"/>
                  <a:pt x="4046016" y="3501695"/>
                </a:cubicBezTo>
                <a:cubicBezTo>
                  <a:pt x="4043547" y="3491340"/>
                  <a:pt x="4054451" y="3477966"/>
                  <a:pt x="4070499" y="3471589"/>
                </a:cubicBezTo>
                <a:cubicBezTo>
                  <a:pt x="4078385" y="3468434"/>
                  <a:pt x="4086015" y="3467817"/>
                  <a:pt x="4091887" y="3469351"/>
                </a:cubicBezTo>
                <a:close/>
                <a:moveTo>
                  <a:pt x="2543222" y="3469188"/>
                </a:moveTo>
                <a:cubicBezTo>
                  <a:pt x="2553372" y="3469532"/>
                  <a:pt x="2562425" y="3470491"/>
                  <a:pt x="2562699" y="3471452"/>
                </a:cubicBezTo>
                <a:cubicBezTo>
                  <a:pt x="2562974" y="3472343"/>
                  <a:pt x="2553921" y="3473097"/>
                  <a:pt x="2544182" y="3472755"/>
                </a:cubicBezTo>
                <a:cubicBezTo>
                  <a:pt x="2533827" y="3472412"/>
                  <a:pt x="2526009" y="3471109"/>
                  <a:pt x="2526352" y="3470080"/>
                </a:cubicBezTo>
                <a:cubicBezTo>
                  <a:pt x="2526695" y="3469120"/>
                  <a:pt x="2533758" y="3468846"/>
                  <a:pt x="2543222" y="3469188"/>
                </a:cubicBezTo>
                <a:close/>
                <a:moveTo>
                  <a:pt x="2925470" y="3467774"/>
                </a:moveTo>
                <a:cubicBezTo>
                  <a:pt x="2929533" y="3467542"/>
                  <a:pt x="2932379" y="3467885"/>
                  <a:pt x="2933168" y="3468914"/>
                </a:cubicBezTo>
                <a:cubicBezTo>
                  <a:pt x="2934746" y="3470903"/>
                  <a:pt x="2927202" y="3474881"/>
                  <a:pt x="2916298" y="3477555"/>
                </a:cubicBezTo>
                <a:cubicBezTo>
                  <a:pt x="2904914" y="3480367"/>
                  <a:pt x="2892569" y="3480573"/>
                  <a:pt x="2891746" y="3478241"/>
                </a:cubicBezTo>
                <a:cubicBezTo>
                  <a:pt x="2890992" y="3476046"/>
                  <a:pt x="2899359" y="3472549"/>
                  <a:pt x="2910468" y="3470080"/>
                </a:cubicBezTo>
                <a:cubicBezTo>
                  <a:pt x="2916126" y="3468811"/>
                  <a:pt x="2921407" y="3468005"/>
                  <a:pt x="2925470" y="3467774"/>
                </a:cubicBezTo>
                <a:close/>
                <a:moveTo>
                  <a:pt x="353400" y="3466514"/>
                </a:moveTo>
                <a:cubicBezTo>
                  <a:pt x="353124" y="3468845"/>
                  <a:pt x="347157" y="3476595"/>
                  <a:pt x="340163" y="3483316"/>
                </a:cubicBezTo>
                <a:cubicBezTo>
                  <a:pt x="333099" y="3490105"/>
                  <a:pt x="327477" y="3493740"/>
                  <a:pt x="327270" y="3491751"/>
                </a:cubicBezTo>
                <a:cubicBezTo>
                  <a:pt x="327067" y="3489831"/>
                  <a:pt x="332825" y="3482561"/>
                  <a:pt x="340231" y="3475361"/>
                </a:cubicBezTo>
                <a:cubicBezTo>
                  <a:pt x="347228" y="3468503"/>
                  <a:pt x="353536" y="3464251"/>
                  <a:pt x="353400" y="3466514"/>
                </a:cubicBezTo>
                <a:close/>
                <a:moveTo>
                  <a:pt x="6682720" y="3466505"/>
                </a:moveTo>
                <a:cubicBezTo>
                  <a:pt x="6689278" y="3467920"/>
                  <a:pt x="6693615" y="3472411"/>
                  <a:pt x="6694370" y="3479612"/>
                </a:cubicBezTo>
                <a:cubicBezTo>
                  <a:pt x="6695809" y="3493809"/>
                  <a:pt x="6681751" y="3514108"/>
                  <a:pt x="6662891" y="3525493"/>
                </a:cubicBezTo>
                <a:cubicBezTo>
                  <a:pt x="6644306" y="3536671"/>
                  <a:pt x="6626544" y="3534476"/>
                  <a:pt x="6624349" y="3520349"/>
                </a:cubicBezTo>
                <a:cubicBezTo>
                  <a:pt x="6622086" y="3505330"/>
                  <a:pt x="6637722" y="3482424"/>
                  <a:pt x="6657748" y="3471863"/>
                </a:cubicBezTo>
                <a:cubicBezTo>
                  <a:pt x="6667383" y="3466754"/>
                  <a:pt x="6676162" y="3465091"/>
                  <a:pt x="6682720" y="3466505"/>
                </a:cubicBezTo>
                <a:close/>
                <a:moveTo>
                  <a:pt x="5651748" y="3465554"/>
                </a:moveTo>
                <a:cubicBezTo>
                  <a:pt x="5668756" y="3461027"/>
                  <a:pt x="5684598" y="3475292"/>
                  <a:pt x="5687341" y="3498061"/>
                </a:cubicBezTo>
                <a:cubicBezTo>
                  <a:pt x="5690222" y="3521858"/>
                  <a:pt x="5677192" y="3547027"/>
                  <a:pt x="5659018" y="3552376"/>
                </a:cubicBezTo>
                <a:cubicBezTo>
                  <a:pt x="5641804" y="3557451"/>
                  <a:pt x="5626305" y="3542912"/>
                  <a:pt x="5623631" y="3519457"/>
                </a:cubicBezTo>
                <a:cubicBezTo>
                  <a:pt x="5620750" y="3494563"/>
                  <a:pt x="5633369" y="3470423"/>
                  <a:pt x="5651748" y="3465554"/>
                </a:cubicBezTo>
                <a:close/>
                <a:moveTo>
                  <a:pt x="2689958" y="3465253"/>
                </a:moveTo>
                <a:cubicBezTo>
                  <a:pt x="2693927" y="3465159"/>
                  <a:pt x="2696876" y="3465244"/>
                  <a:pt x="2697733" y="3465553"/>
                </a:cubicBezTo>
                <a:cubicBezTo>
                  <a:pt x="2699311" y="3466102"/>
                  <a:pt x="2691698" y="3467542"/>
                  <a:pt x="2682097" y="3468365"/>
                </a:cubicBezTo>
                <a:cubicBezTo>
                  <a:pt x="2672496" y="3469188"/>
                  <a:pt x="2662757" y="3469120"/>
                  <a:pt x="2661797" y="3468434"/>
                </a:cubicBezTo>
                <a:cubicBezTo>
                  <a:pt x="2660906" y="3467748"/>
                  <a:pt x="2667009" y="3466788"/>
                  <a:pt x="2676062" y="3466034"/>
                </a:cubicBezTo>
                <a:cubicBezTo>
                  <a:pt x="2680999" y="3465622"/>
                  <a:pt x="2685989" y="3465348"/>
                  <a:pt x="2689958" y="3465253"/>
                </a:cubicBezTo>
                <a:close/>
                <a:moveTo>
                  <a:pt x="1889526" y="3464799"/>
                </a:moveTo>
                <a:cubicBezTo>
                  <a:pt x="1900771" y="3465896"/>
                  <a:pt x="1911264" y="3471520"/>
                  <a:pt x="1911882" y="3476801"/>
                </a:cubicBezTo>
                <a:cubicBezTo>
                  <a:pt x="1912498" y="3482218"/>
                  <a:pt x="1903720" y="3485922"/>
                  <a:pt x="1892335" y="3485030"/>
                </a:cubicBezTo>
                <a:cubicBezTo>
                  <a:pt x="1880952" y="3484138"/>
                  <a:pt x="1870937" y="3478652"/>
                  <a:pt x="1870188" y="3472892"/>
                </a:cubicBezTo>
                <a:cubicBezTo>
                  <a:pt x="1869364" y="3467062"/>
                  <a:pt x="1877865" y="3463564"/>
                  <a:pt x="1889526" y="3464799"/>
                </a:cubicBezTo>
                <a:close/>
                <a:moveTo>
                  <a:pt x="2269203" y="3464696"/>
                </a:moveTo>
                <a:cubicBezTo>
                  <a:pt x="2272606" y="3464302"/>
                  <a:pt x="2277612" y="3464422"/>
                  <a:pt x="2283236" y="3465142"/>
                </a:cubicBezTo>
                <a:cubicBezTo>
                  <a:pt x="2293729" y="3466514"/>
                  <a:pt x="2302644" y="3469257"/>
                  <a:pt x="2304016" y="3471589"/>
                </a:cubicBezTo>
                <a:cubicBezTo>
                  <a:pt x="2305524" y="3474195"/>
                  <a:pt x="2297158" y="3475360"/>
                  <a:pt x="2285842" y="3474057"/>
                </a:cubicBezTo>
                <a:cubicBezTo>
                  <a:pt x="2275898" y="3472892"/>
                  <a:pt x="2266228" y="3469805"/>
                  <a:pt x="2264788" y="3467337"/>
                </a:cubicBezTo>
                <a:cubicBezTo>
                  <a:pt x="2263999" y="3465999"/>
                  <a:pt x="2265800" y="3465090"/>
                  <a:pt x="2269203" y="3464696"/>
                </a:cubicBezTo>
                <a:close/>
                <a:moveTo>
                  <a:pt x="3369766" y="3464696"/>
                </a:moveTo>
                <a:cubicBezTo>
                  <a:pt x="3374875" y="3465296"/>
                  <a:pt x="3378424" y="3467713"/>
                  <a:pt x="3378801" y="3471863"/>
                </a:cubicBezTo>
                <a:cubicBezTo>
                  <a:pt x="3379487" y="3479750"/>
                  <a:pt x="3369611" y="3491271"/>
                  <a:pt x="3356787" y="3496963"/>
                </a:cubicBezTo>
                <a:cubicBezTo>
                  <a:pt x="3343551" y="3502792"/>
                  <a:pt x="3332510" y="3500666"/>
                  <a:pt x="3331069" y="3492711"/>
                </a:cubicBezTo>
                <a:cubicBezTo>
                  <a:pt x="3329629" y="3484825"/>
                  <a:pt x="3338613" y="3474400"/>
                  <a:pt x="3351369" y="3468434"/>
                </a:cubicBezTo>
                <a:cubicBezTo>
                  <a:pt x="3357987" y="3465313"/>
                  <a:pt x="3364656" y="3464096"/>
                  <a:pt x="3369766" y="3464696"/>
                </a:cubicBezTo>
                <a:close/>
                <a:moveTo>
                  <a:pt x="2603024" y="3464182"/>
                </a:moveTo>
                <a:cubicBezTo>
                  <a:pt x="2613654" y="3464045"/>
                  <a:pt x="2623049" y="3464456"/>
                  <a:pt x="2623324" y="3465279"/>
                </a:cubicBezTo>
                <a:cubicBezTo>
                  <a:pt x="2623598" y="3466034"/>
                  <a:pt x="2616466" y="3466788"/>
                  <a:pt x="2606796" y="3466925"/>
                </a:cubicBezTo>
                <a:cubicBezTo>
                  <a:pt x="2597469" y="3467062"/>
                  <a:pt x="2588828" y="3466377"/>
                  <a:pt x="2587799" y="3465622"/>
                </a:cubicBezTo>
                <a:cubicBezTo>
                  <a:pt x="2586771" y="3464868"/>
                  <a:pt x="2593766" y="3464251"/>
                  <a:pt x="2603024" y="3464182"/>
                </a:cubicBezTo>
                <a:close/>
                <a:moveTo>
                  <a:pt x="3000599" y="3463848"/>
                </a:moveTo>
                <a:cubicBezTo>
                  <a:pt x="3004902" y="3463702"/>
                  <a:pt x="3007817" y="3464285"/>
                  <a:pt x="3008057" y="3465691"/>
                </a:cubicBezTo>
                <a:cubicBezTo>
                  <a:pt x="3008606" y="3468571"/>
                  <a:pt x="2998730" y="3473920"/>
                  <a:pt x="2986729" y="3476869"/>
                </a:cubicBezTo>
                <a:cubicBezTo>
                  <a:pt x="2975550" y="3479613"/>
                  <a:pt x="2966429" y="3479475"/>
                  <a:pt x="2965263" y="3476801"/>
                </a:cubicBezTo>
                <a:cubicBezTo>
                  <a:pt x="2964097" y="3473989"/>
                  <a:pt x="2972944" y="3469394"/>
                  <a:pt x="2984808" y="3466377"/>
                </a:cubicBezTo>
                <a:cubicBezTo>
                  <a:pt x="2990603" y="3464868"/>
                  <a:pt x="2996295" y="3463993"/>
                  <a:pt x="3000599" y="3463848"/>
                </a:cubicBezTo>
                <a:close/>
                <a:moveTo>
                  <a:pt x="1210854" y="3463839"/>
                </a:moveTo>
                <a:cubicBezTo>
                  <a:pt x="1221830" y="3461850"/>
                  <a:pt x="1232869" y="3467268"/>
                  <a:pt x="1234999" y="3475566"/>
                </a:cubicBezTo>
                <a:cubicBezTo>
                  <a:pt x="1237121" y="3483727"/>
                  <a:pt x="1229235" y="3492574"/>
                  <a:pt x="1218263" y="3494494"/>
                </a:cubicBezTo>
                <a:cubicBezTo>
                  <a:pt x="1206743" y="3496483"/>
                  <a:pt x="1196455" y="3491614"/>
                  <a:pt x="1194328" y="3482973"/>
                </a:cubicBezTo>
                <a:cubicBezTo>
                  <a:pt x="1192204" y="3474538"/>
                  <a:pt x="1199681" y="3465828"/>
                  <a:pt x="1210854" y="3463839"/>
                </a:cubicBezTo>
                <a:close/>
                <a:moveTo>
                  <a:pt x="5169562" y="3463496"/>
                </a:moveTo>
                <a:cubicBezTo>
                  <a:pt x="5186364" y="3460959"/>
                  <a:pt x="5201246" y="3478995"/>
                  <a:pt x="5202824" y="3504027"/>
                </a:cubicBezTo>
                <a:cubicBezTo>
                  <a:pt x="5204401" y="3528784"/>
                  <a:pt x="5191508" y="3552307"/>
                  <a:pt x="5174980" y="3554501"/>
                </a:cubicBezTo>
                <a:cubicBezTo>
                  <a:pt x="5158041" y="3556765"/>
                  <a:pt x="5143365" y="3538385"/>
                  <a:pt x="5141787" y="3513422"/>
                </a:cubicBezTo>
                <a:cubicBezTo>
                  <a:pt x="5140210" y="3488802"/>
                  <a:pt x="5153035" y="3465965"/>
                  <a:pt x="5169562" y="3463496"/>
                </a:cubicBezTo>
                <a:close/>
                <a:moveTo>
                  <a:pt x="2764418" y="3462570"/>
                </a:moveTo>
                <a:cubicBezTo>
                  <a:pt x="2768130" y="3462382"/>
                  <a:pt x="2770702" y="3462433"/>
                  <a:pt x="2771114" y="3462810"/>
                </a:cubicBezTo>
                <a:cubicBezTo>
                  <a:pt x="2771937" y="3463565"/>
                  <a:pt x="2764050" y="3465348"/>
                  <a:pt x="2753626" y="3466651"/>
                </a:cubicBezTo>
                <a:cubicBezTo>
                  <a:pt x="2743064" y="3467954"/>
                  <a:pt x="2734286" y="3468160"/>
                  <a:pt x="2733600" y="3467337"/>
                </a:cubicBezTo>
                <a:cubicBezTo>
                  <a:pt x="2732914" y="3466582"/>
                  <a:pt x="2741076" y="3464936"/>
                  <a:pt x="2750882" y="3463771"/>
                </a:cubicBezTo>
                <a:cubicBezTo>
                  <a:pt x="2755854" y="3463188"/>
                  <a:pt x="2760706" y="3462759"/>
                  <a:pt x="2764418" y="3462570"/>
                </a:cubicBezTo>
                <a:close/>
                <a:moveTo>
                  <a:pt x="3074605" y="3460324"/>
                </a:moveTo>
                <a:cubicBezTo>
                  <a:pt x="3078780" y="3460238"/>
                  <a:pt x="3081506" y="3461061"/>
                  <a:pt x="3081918" y="3462879"/>
                </a:cubicBezTo>
                <a:cubicBezTo>
                  <a:pt x="3082672" y="3466513"/>
                  <a:pt x="3073551" y="3472617"/>
                  <a:pt x="3061412" y="3476252"/>
                </a:cubicBezTo>
                <a:cubicBezTo>
                  <a:pt x="3049479" y="3479818"/>
                  <a:pt x="3038507" y="3479475"/>
                  <a:pt x="3037821" y="3475909"/>
                </a:cubicBezTo>
                <a:cubicBezTo>
                  <a:pt x="3037135" y="3472274"/>
                  <a:pt x="3046393" y="3466788"/>
                  <a:pt x="3058601" y="3463221"/>
                </a:cubicBezTo>
                <a:cubicBezTo>
                  <a:pt x="3064807" y="3461404"/>
                  <a:pt x="3070430" y="3460409"/>
                  <a:pt x="3074605" y="3460324"/>
                </a:cubicBezTo>
                <a:close/>
                <a:moveTo>
                  <a:pt x="808718" y="3459879"/>
                </a:moveTo>
                <a:cubicBezTo>
                  <a:pt x="812491" y="3460924"/>
                  <a:pt x="815221" y="3463256"/>
                  <a:pt x="816179" y="3466651"/>
                </a:cubicBezTo>
                <a:cubicBezTo>
                  <a:pt x="818305" y="3474058"/>
                  <a:pt x="810691" y="3483042"/>
                  <a:pt x="799650" y="3486333"/>
                </a:cubicBezTo>
                <a:cubicBezTo>
                  <a:pt x="789707" y="3489282"/>
                  <a:pt x="780243" y="3486813"/>
                  <a:pt x="778185" y="3480641"/>
                </a:cubicBezTo>
                <a:cubicBezTo>
                  <a:pt x="775992" y="3474058"/>
                  <a:pt x="783943" y="3464594"/>
                  <a:pt x="794985" y="3460822"/>
                </a:cubicBezTo>
                <a:cubicBezTo>
                  <a:pt x="800132" y="3459073"/>
                  <a:pt x="804951" y="3458833"/>
                  <a:pt x="808718" y="3459879"/>
                </a:cubicBezTo>
                <a:close/>
                <a:moveTo>
                  <a:pt x="3294817" y="3459390"/>
                </a:moveTo>
                <a:cubicBezTo>
                  <a:pt x="3299557" y="3459536"/>
                  <a:pt x="3302918" y="3461199"/>
                  <a:pt x="3303844" y="3464457"/>
                </a:cubicBezTo>
                <a:cubicBezTo>
                  <a:pt x="3305627" y="3470835"/>
                  <a:pt x="3296917" y="3481053"/>
                  <a:pt x="3284230" y="3486677"/>
                </a:cubicBezTo>
                <a:cubicBezTo>
                  <a:pt x="3271954" y="3492095"/>
                  <a:pt x="3259267" y="3490997"/>
                  <a:pt x="3257415" y="3484756"/>
                </a:cubicBezTo>
                <a:cubicBezTo>
                  <a:pt x="3255563" y="3478516"/>
                  <a:pt x="3264890" y="3468914"/>
                  <a:pt x="3277509" y="3463428"/>
                </a:cubicBezTo>
                <a:cubicBezTo>
                  <a:pt x="3283955" y="3460616"/>
                  <a:pt x="3290076" y="3459245"/>
                  <a:pt x="3294817" y="3459390"/>
                </a:cubicBezTo>
                <a:close/>
                <a:moveTo>
                  <a:pt x="2331104" y="3459193"/>
                </a:moveTo>
                <a:cubicBezTo>
                  <a:pt x="2334070" y="3458953"/>
                  <a:pt x="2338442" y="3459141"/>
                  <a:pt x="2343449" y="3459793"/>
                </a:cubicBezTo>
                <a:cubicBezTo>
                  <a:pt x="2353256" y="3461096"/>
                  <a:pt x="2363406" y="3463771"/>
                  <a:pt x="2364846" y="3465623"/>
                </a:cubicBezTo>
                <a:cubicBezTo>
                  <a:pt x="2366286" y="3467474"/>
                  <a:pt x="2358674" y="3468160"/>
                  <a:pt x="2348250" y="3467063"/>
                </a:cubicBezTo>
                <a:cubicBezTo>
                  <a:pt x="2337620" y="3465897"/>
                  <a:pt x="2328361" y="3463291"/>
                  <a:pt x="2327195" y="3461165"/>
                </a:cubicBezTo>
                <a:cubicBezTo>
                  <a:pt x="2326578" y="3460102"/>
                  <a:pt x="2328138" y="3459433"/>
                  <a:pt x="2331104" y="3459193"/>
                </a:cubicBezTo>
                <a:close/>
                <a:moveTo>
                  <a:pt x="3147592" y="3458070"/>
                </a:moveTo>
                <a:cubicBezTo>
                  <a:pt x="3152316" y="3458027"/>
                  <a:pt x="3155573" y="3459142"/>
                  <a:pt x="3155985" y="3461508"/>
                </a:cubicBezTo>
                <a:cubicBezTo>
                  <a:pt x="3156739" y="3465828"/>
                  <a:pt x="3147618" y="3473235"/>
                  <a:pt x="3135754" y="3477281"/>
                </a:cubicBezTo>
                <a:cubicBezTo>
                  <a:pt x="3123890" y="3481396"/>
                  <a:pt x="3113054" y="3480847"/>
                  <a:pt x="3111682" y="3476595"/>
                </a:cubicBezTo>
                <a:cubicBezTo>
                  <a:pt x="3110311" y="3472412"/>
                  <a:pt x="3118746" y="3465760"/>
                  <a:pt x="3130405" y="3461576"/>
                </a:cubicBezTo>
                <a:cubicBezTo>
                  <a:pt x="3136680" y="3459313"/>
                  <a:pt x="3142869" y="3458113"/>
                  <a:pt x="3147592" y="3458070"/>
                </a:cubicBezTo>
                <a:close/>
                <a:moveTo>
                  <a:pt x="2085594" y="3457872"/>
                </a:moveTo>
                <a:cubicBezTo>
                  <a:pt x="2096423" y="3459312"/>
                  <a:pt x="2106642" y="3463976"/>
                  <a:pt x="2107465" y="3467885"/>
                </a:cubicBezTo>
                <a:cubicBezTo>
                  <a:pt x="2108219" y="3471794"/>
                  <a:pt x="2099166" y="3474057"/>
                  <a:pt x="2088262" y="3472617"/>
                </a:cubicBezTo>
                <a:cubicBezTo>
                  <a:pt x="2078119" y="3471246"/>
                  <a:pt x="2069272" y="3467062"/>
                  <a:pt x="2067972" y="3463153"/>
                </a:cubicBezTo>
                <a:cubicBezTo>
                  <a:pt x="2066596" y="3458901"/>
                  <a:pt x="2074896" y="3456432"/>
                  <a:pt x="2085594" y="3457872"/>
                </a:cubicBezTo>
                <a:close/>
                <a:moveTo>
                  <a:pt x="3223013" y="3457607"/>
                </a:moveTo>
                <a:cubicBezTo>
                  <a:pt x="3227239" y="3457838"/>
                  <a:pt x="3230051" y="3459244"/>
                  <a:pt x="3230394" y="3461850"/>
                </a:cubicBezTo>
                <a:cubicBezTo>
                  <a:pt x="3231217" y="3467543"/>
                  <a:pt x="3220999" y="3476390"/>
                  <a:pt x="3207557" y="3481053"/>
                </a:cubicBezTo>
                <a:cubicBezTo>
                  <a:pt x="3195418" y="3485305"/>
                  <a:pt x="3185200" y="3484071"/>
                  <a:pt x="3184377" y="3478721"/>
                </a:cubicBezTo>
                <a:cubicBezTo>
                  <a:pt x="3183485" y="3472961"/>
                  <a:pt x="3193567" y="3465142"/>
                  <a:pt x="3207145" y="3460410"/>
                </a:cubicBezTo>
                <a:cubicBezTo>
                  <a:pt x="3213146" y="3458318"/>
                  <a:pt x="3218787" y="3457375"/>
                  <a:pt x="3223013" y="3457607"/>
                </a:cubicBezTo>
                <a:close/>
                <a:moveTo>
                  <a:pt x="2845386" y="3457462"/>
                </a:moveTo>
                <a:cubicBezTo>
                  <a:pt x="2846072" y="3458353"/>
                  <a:pt x="2838665" y="3460616"/>
                  <a:pt x="2828652" y="3462330"/>
                </a:cubicBezTo>
                <a:cubicBezTo>
                  <a:pt x="2817748" y="3464251"/>
                  <a:pt x="2807049" y="3464868"/>
                  <a:pt x="2806364" y="3463908"/>
                </a:cubicBezTo>
                <a:cubicBezTo>
                  <a:pt x="2805609" y="3462879"/>
                  <a:pt x="2814730" y="3460685"/>
                  <a:pt x="2825978" y="3458901"/>
                </a:cubicBezTo>
                <a:cubicBezTo>
                  <a:pt x="2836059" y="3457324"/>
                  <a:pt x="2844700" y="3456570"/>
                  <a:pt x="2845386" y="3457462"/>
                </a:cubicBezTo>
                <a:close/>
                <a:moveTo>
                  <a:pt x="515996" y="3457273"/>
                </a:moveTo>
                <a:cubicBezTo>
                  <a:pt x="519466" y="3456090"/>
                  <a:pt x="522038" y="3456055"/>
                  <a:pt x="522723" y="3457530"/>
                </a:cubicBezTo>
                <a:cubicBezTo>
                  <a:pt x="524163" y="3460616"/>
                  <a:pt x="518198" y="3468091"/>
                  <a:pt x="509215" y="3474264"/>
                </a:cubicBezTo>
                <a:cubicBezTo>
                  <a:pt x="500641" y="3480093"/>
                  <a:pt x="491453" y="3483110"/>
                  <a:pt x="490150" y="3480504"/>
                </a:cubicBezTo>
                <a:cubicBezTo>
                  <a:pt x="488774" y="3477830"/>
                  <a:pt x="494881" y="3470491"/>
                  <a:pt x="503865" y="3463908"/>
                </a:cubicBezTo>
                <a:cubicBezTo>
                  <a:pt x="508149" y="3460787"/>
                  <a:pt x="512524" y="3458455"/>
                  <a:pt x="515996" y="3457273"/>
                </a:cubicBezTo>
                <a:close/>
                <a:moveTo>
                  <a:pt x="2393958" y="3456887"/>
                </a:moveTo>
                <a:cubicBezTo>
                  <a:pt x="2396752" y="3456758"/>
                  <a:pt x="2401056" y="3457015"/>
                  <a:pt x="2406268" y="3457667"/>
                </a:cubicBezTo>
                <a:cubicBezTo>
                  <a:pt x="2416418" y="3458970"/>
                  <a:pt x="2426088" y="3461233"/>
                  <a:pt x="2427048" y="3462674"/>
                </a:cubicBezTo>
                <a:cubicBezTo>
                  <a:pt x="2427939" y="3464045"/>
                  <a:pt x="2419367" y="3464388"/>
                  <a:pt x="2409560" y="3463222"/>
                </a:cubicBezTo>
                <a:cubicBezTo>
                  <a:pt x="2400576" y="3462125"/>
                  <a:pt x="2392141" y="3459999"/>
                  <a:pt x="2390701" y="3458421"/>
                </a:cubicBezTo>
                <a:cubicBezTo>
                  <a:pt x="2389877" y="3457530"/>
                  <a:pt x="2391163" y="3457016"/>
                  <a:pt x="2393958" y="3456887"/>
                </a:cubicBezTo>
                <a:close/>
                <a:moveTo>
                  <a:pt x="2467647" y="3456844"/>
                </a:moveTo>
                <a:cubicBezTo>
                  <a:pt x="2477317" y="3457804"/>
                  <a:pt x="2485889" y="3459382"/>
                  <a:pt x="2487535" y="3460548"/>
                </a:cubicBezTo>
                <a:cubicBezTo>
                  <a:pt x="2489181" y="3461714"/>
                  <a:pt x="2482940" y="3462056"/>
                  <a:pt x="2473545" y="3461302"/>
                </a:cubicBezTo>
                <a:cubicBezTo>
                  <a:pt x="2463052" y="3460411"/>
                  <a:pt x="2453039" y="3458353"/>
                  <a:pt x="2452079" y="3457050"/>
                </a:cubicBezTo>
                <a:cubicBezTo>
                  <a:pt x="2451256" y="3455884"/>
                  <a:pt x="2458320" y="3455816"/>
                  <a:pt x="2467647" y="3456844"/>
                </a:cubicBezTo>
                <a:close/>
                <a:moveTo>
                  <a:pt x="2665363" y="3456226"/>
                </a:moveTo>
                <a:cubicBezTo>
                  <a:pt x="2674484" y="3455540"/>
                  <a:pt x="2682783" y="3455609"/>
                  <a:pt x="2683606" y="3456363"/>
                </a:cubicBezTo>
                <a:cubicBezTo>
                  <a:pt x="2684360" y="3457049"/>
                  <a:pt x="2676953" y="3458352"/>
                  <a:pt x="2667969" y="3458969"/>
                </a:cubicBezTo>
                <a:cubicBezTo>
                  <a:pt x="2658642" y="3459587"/>
                  <a:pt x="2650207" y="3459449"/>
                  <a:pt x="2649590" y="3458695"/>
                </a:cubicBezTo>
                <a:cubicBezTo>
                  <a:pt x="2648973" y="3457941"/>
                  <a:pt x="2656379" y="3456843"/>
                  <a:pt x="2665363" y="3456226"/>
                </a:cubicBezTo>
                <a:close/>
                <a:moveTo>
                  <a:pt x="2518610" y="3454864"/>
                </a:moveTo>
                <a:cubicBezTo>
                  <a:pt x="2521585" y="3454786"/>
                  <a:pt x="2525734" y="3454924"/>
                  <a:pt x="2530192" y="3455267"/>
                </a:cubicBezTo>
                <a:cubicBezTo>
                  <a:pt x="2539450" y="3456021"/>
                  <a:pt x="2547542" y="3457324"/>
                  <a:pt x="2548160" y="3458284"/>
                </a:cubicBezTo>
                <a:cubicBezTo>
                  <a:pt x="2548845" y="3459313"/>
                  <a:pt x="2541233" y="3459656"/>
                  <a:pt x="2532249" y="3459039"/>
                </a:cubicBezTo>
                <a:cubicBezTo>
                  <a:pt x="2522922" y="3458353"/>
                  <a:pt x="2514555" y="3456775"/>
                  <a:pt x="2514075" y="3455747"/>
                </a:cubicBezTo>
                <a:cubicBezTo>
                  <a:pt x="2513835" y="3455232"/>
                  <a:pt x="2515635" y="3454941"/>
                  <a:pt x="2518610" y="3454864"/>
                </a:cubicBezTo>
                <a:close/>
                <a:moveTo>
                  <a:pt x="1752090" y="3454238"/>
                </a:moveTo>
                <a:cubicBezTo>
                  <a:pt x="1763268" y="3454718"/>
                  <a:pt x="1774173" y="3460410"/>
                  <a:pt x="1775955" y="3466651"/>
                </a:cubicBezTo>
                <a:cubicBezTo>
                  <a:pt x="1777671" y="3472823"/>
                  <a:pt x="1769508" y="3477967"/>
                  <a:pt x="1758261" y="3477693"/>
                </a:cubicBezTo>
                <a:cubicBezTo>
                  <a:pt x="1746673" y="3477418"/>
                  <a:pt x="1736384" y="3472000"/>
                  <a:pt x="1734669" y="3465348"/>
                </a:cubicBezTo>
                <a:cubicBezTo>
                  <a:pt x="1732957" y="3458764"/>
                  <a:pt x="1740774" y="3453758"/>
                  <a:pt x="1752090" y="3454238"/>
                </a:cubicBezTo>
                <a:close/>
                <a:moveTo>
                  <a:pt x="2752100" y="3453895"/>
                </a:moveTo>
                <a:cubicBezTo>
                  <a:pt x="2755803" y="3453706"/>
                  <a:pt x="2758220" y="3453758"/>
                  <a:pt x="2758358" y="3454101"/>
                </a:cubicBezTo>
                <a:cubicBezTo>
                  <a:pt x="2758632" y="3454787"/>
                  <a:pt x="2751500" y="3456158"/>
                  <a:pt x="2741898" y="3457256"/>
                </a:cubicBezTo>
                <a:cubicBezTo>
                  <a:pt x="2732640" y="3458284"/>
                  <a:pt x="2723999" y="3458627"/>
                  <a:pt x="2722970" y="3458078"/>
                </a:cubicBezTo>
                <a:cubicBezTo>
                  <a:pt x="2721942" y="3457530"/>
                  <a:pt x="2728868" y="3456158"/>
                  <a:pt x="2738127" y="3455130"/>
                </a:cubicBezTo>
                <a:cubicBezTo>
                  <a:pt x="2743407" y="3454512"/>
                  <a:pt x="2748396" y="3454084"/>
                  <a:pt x="2752100" y="3453895"/>
                </a:cubicBezTo>
                <a:close/>
                <a:moveTo>
                  <a:pt x="4017606" y="3451897"/>
                </a:moveTo>
                <a:cubicBezTo>
                  <a:pt x="4023401" y="3453037"/>
                  <a:pt x="4027498" y="3456329"/>
                  <a:pt x="4028253" y="3461438"/>
                </a:cubicBezTo>
                <a:cubicBezTo>
                  <a:pt x="4029693" y="3471040"/>
                  <a:pt x="4019132" y="3483795"/>
                  <a:pt x="4004730" y="3490036"/>
                </a:cubicBezTo>
                <a:cubicBezTo>
                  <a:pt x="3989505" y="3496551"/>
                  <a:pt x="3974829" y="3493739"/>
                  <a:pt x="3973389" y="3483864"/>
                </a:cubicBezTo>
                <a:cubicBezTo>
                  <a:pt x="3972018" y="3474606"/>
                  <a:pt x="3982236" y="3462056"/>
                  <a:pt x="3996775" y="3455266"/>
                </a:cubicBezTo>
                <a:cubicBezTo>
                  <a:pt x="4004319" y="3451768"/>
                  <a:pt x="4011811" y="3450757"/>
                  <a:pt x="4017606" y="3451897"/>
                </a:cubicBezTo>
                <a:close/>
                <a:moveTo>
                  <a:pt x="6605842" y="3451837"/>
                </a:moveTo>
                <a:cubicBezTo>
                  <a:pt x="6612948" y="3453123"/>
                  <a:pt x="6618006" y="3457563"/>
                  <a:pt x="6619412" y="3464799"/>
                </a:cubicBezTo>
                <a:cubicBezTo>
                  <a:pt x="6622086" y="3478926"/>
                  <a:pt x="6608302" y="3500323"/>
                  <a:pt x="6589305" y="3511845"/>
                </a:cubicBezTo>
                <a:cubicBezTo>
                  <a:pt x="6569828" y="3523709"/>
                  <a:pt x="6552752" y="3521103"/>
                  <a:pt x="6550146" y="3505535"/>
                </a:cubicBezTo>
                <a:cubicBezTo>
                  <a:pt x="6547540" y="3490036"/>
                  <a:pt x="6560844" y="3468502"/>
                  <a:pt x="6579978" y="3457804"/>
                </a:cubicBezTo>
                <a:cubicBezTo>
                  <a:pt x="6589579" y="3452420"/>
                  <a:pt x="6598735" y="3450551"/>
                  <a:pt x="6605842" y="3451837"/>
                </a:cubicBezTo>
                <a:close/>
                <a:moveTo>
                  <a:pt x="4485476" y="3451701"/>
                </a:moveTo>
                <a:cubicBezTo>
                  <a:pt x="4500975" y="3448478"/>
                  <a:pt x="4515240" y="3458833"/>
                  <a:pt x="4517092" y="3474881"/>
                </a:cubicBezTo>
                <a:cubicBezTo>
                  <a:pt x="4519149" y="3492232"/>
                  <a:pt x="4506736" y="3509239"/>
                  <a:pt x="4489797" y="3512257"/>
                </a:cubicBezTo>
                <a:cubicBezTo>
                  <a:pt x="4473681" y="3515137"/>
                  <a:pt x="4460376" y="3505330"/>
                  <a:pt x="4458524" y="3489214"/>
                </a:cubicBezTo>
                <a:cubicBezTo>
                  <a:pt x="4456604" y="3472481"/>
                  <a:pt x="4469154" y="3455130"/>
                  <a:pt x="4485476" y="3451701"/>
                </a:cubicBezTo>
                <a:close/>
                <a:moveTo>
                  <a:pt x="2588897" y="3451289"/>
                </a:moveTo>
                <a:cubicBezTo>
                  <a:pt x="2598224" y="3451426"/>
                  <a:pt x="2607413" y="3452249"/>
                  <a:pt x="2609265" y="3453209"/>
                </a:cubicBezTo>
                <a:cubicBezTo>
                  <a:pt x="2610980" y="3454101"/>
                  <a:pt x="2603984" y="3454992"/>
                  <a:pt x="2595069" y="3454924"/>
                </a:cubicBezTo>
                <a:cubicBezTo>
                  <a:pt x="2585742" y="3454855"/>
                  <a:pt x="2577307" y="3453758"/>
                  <a:pt x="2576141" y="3452661"/>
                </a:cubicBezTo>
                <a:cubicBezTo>
                  <a:pt x="2575112" y="3451700"/>
                  <a:pt x="2580530" y="3451152"/>
                  <a:pt x="2588897" y="3451289"/>
                </a:cubicBezTo>
                <a:close/>
                <a:moveTo>
                  <a:pt x="1347606" y="3450740"/>
                </a:moveTo>
                <a:cubicBezTo>
                  <a:pt x="1358781" y="3450261"/>
                  <a:pt x="1369344" y="3456981"/>
                  <a:pt x="1370099" y="3464936"/>
                </a:cubicBezTo>
                <a:cubicBezTo>
                  <a:pt x="1370921" y="3473097"/>
                  <a:pt x="1362216" y="3480298"/>
                  <a:pt x="1350897" y="3480916"/>
                </a:cubicBezTo>
                <a:cubicBezTo>
                  <a:pt x="1339583" y="3481533"/>
                  <a:pt x="1329569" y="3475155"/>
                  <a:pt x="1328608" y="3466788"/>
                </a:cubicBezTo>
                <a:cubicBezTo>
                  <a:pt x="1327720" y="3458353"/>
                  <a:pt x="1336083" y="3451220"/>
                  <a:pt x="1347606" y="3450740"/>
                </a:cubicBezTo>
                <a:close/>
                <a:moveTo>
                  <a:pt x="2912431" y="3450114"/>
                </a:moveTo>
                <a:cubicBezTo>
                  <a:pt x="2916349" y="3449728"/>
                  <a:pt x="2919006" y="3449780"/>
                  <a:pt x="2919315" y="3450397"/>
                </a:cubicBezTo>
                <a:cubicBezTo>
                  <a:pt x="2919932" y="3451631"/>
                  <a:pt x="2910811" y="3454924"/>
                  <a:pt x="2900113" y="3457050"/>
                </a:cubicBezTo>
                <a:cubicBezTo>
                  <a:pt x="2890100" y="3459038"/>
                  <a:pt x="2881459" y="3459587"/>
                  <a:pt x="2880293" y="3458558"/>
                </a:cubicBezTo>
                <a:cubicBezTo>
                  <a:pt x="2879059" y="3457392"/>
                  <a:pt x="2887425" y="3454580"/>
                  <a:pt x="2897987" y="3452454"/>
                </a:cubicBezTo>
                <a:cubicBezTo>
                  <a:pt x="2903336" y="3451323"/>
                  <a:pt x="2908514" y="3450500"/>
                  <a:pt x="2912431" y="3450114"/>
                </a:cubicBezTo>
                <a:close/>
                <a:moveTo>
                  <a:pt x="4279188" y="3449780"/>
                </a:moveTo>
                <a:cubicBezTo>
                  <a:pt x="4294756" y="3445459"/>
                  <a:pt x="4307786" y="3452934"/>
                  <a:pt x="4309020" y="3466993"/>
                </a:cubicBezTo>
                <a:cubicBezTo>
                  <a:pt x="4310255" y="3480709"/>
                  <a:pt x="4298527" y="3495386"/>
                  <a:pt x="4283234" y="3499295"/>
                </a:cubicBezTo>
                <a:cubicBezTo>
                  <a:pt x="4268146" y="3503135"/>
                  <a:pt x="4253333" y="3495660"/>
                  <a:pt x="4251619" y="3483384"/>
                </a:cubicBezTo>
                <a:cubicBezTo>
                  <a:pt x="4249698" y="3470011"/>
                  <a:pt x="4262592" y="3454306"/>
                  <a:pt x="4279188" y="3449780"/>
                </a:cubicBezTo>
                <a:close/>
                <a:moveTo>
                  <a:pt x="437891" y="3449231"/>
                </a:moveTo>
                <a:cubicBezTo>
                  <a:pt x="438164" y="3451700"/>
                  <a:pt x="431924" y="3459381"/>
                  <a:pt x="424311" y="3465965"/>
                </a:cubicBezTo>
                <a:cubicBezTo>
                  <a:pt x="415601" y="3473440"/>
                  <a:pt x="407920" y="3477486"/>
                  <a:pt x="408125" y="3474469"/>
                </a:cubicBezTo>
                <a:cubicBezTo>
                  <a:pt x="408334" y="3471794"/>
                  <a:pt x="414778" y="3464319"/>
                  <a:pt x="422802" y="3457392"/>
                </a:cubicBezTo>
                <a:cubicBezTo>
                  <a:pt x="430553" y="3450672"/>
                  <a:pt x="437615" y="3446831"/>
                  <a:pt x="437891" y="3449231"/>
                </a:cubicBezTo>
                <a:close/>
                <a:moveTo>
                  <a:pt x="1001827" y="3449026"/>
                </a:moveTo>
                <a:cubicBezTo>
                  <a:pt x="1012387" y="3445940"/>
                  <a:pt x="1023222" y="3450604"/>
                  <a:pt x="1024801" y="3458901"/>
                </a:cubicBezTo>
                <a:cubicBezTo>
                  <a:pt x="1026445" y="3467200"/>
                  <a:pt x="1018352" y="3476801"/>
                  <a:pt x="1007586" y="3479339"/>
                </a:cubicBezTo>
                <a:cubicBezTo>
                  <a:pt x="998118" y="3481601"/>
                  <a:pt x="988037" y="3477418"/>
                  <a:pt x="986193" y="3470286"/>
                </a:cubicBezTo>
                <a:cubicBezTo>
                  <a:pt x="983994" y="3462125"/>
                  <a:pt x="991197" y="3452318"/>
                  <a:pt x="1001827" y="3449026"/>
                </a:cubicBezTo>
                <a:close/>
                <a:moveTo>
                  <a:pt x="2832699" y="3448272"/>
                </a:moveTo>
                <a:cubicBezTo>
                  <a:pt x="2833042" y="3448958"/>
                  <a:pt x="2824126" y="3451084"/>
                  <a:pt x="2814457" y="3452523"/>
                </a:cubicBezTo>
                <a:cubicBezTo>
                  <a:pt x="2805541" y="3453826"/>
                  <a:pt x="2797517" y="3454375"/>
                  <a:pt x="2796626" y="3453895"/>
                </a:cubicBezTo>
                <a:cubicBezTo>
                  <a:pt x="2795529" y="3453278"/>
                  <a:pt x="2803004" y="3451563"/>
                  <a:pt x="2813222" y="3449986"/>
                </a:cubicBezTo>
                <a:cubicBezTo>
                  <a:pt x="2823235" y="3448477"/>
                  <a:pt x="2832356" y="3447586"/>
                  <a:pt x="2832699" y="3448272"/>
                </a:cubicBezTo>
                <a:close/>
                <a:moveTo>
                  <a:pt x="4824124" y="3447791"/>
                </a:moveTo>
                <a:cubicBezTo>
                  <a:pt x="4841269" y="3443128"/>
                  <a:pt x="4856631" y="3456432"/>
                  <a:pt x="4859032" y="3478447"/>
                </a:cubicBezTo>
                <a:cubicBezTo>
                  <a:pt x="4861295" y="3498746"/>
                  <a:pt x="4850665" y="3518977"/>
                  <a:pt x="4835234" y="3523435"/>
                </a:cubicBezTo>
                <a:cubicBezTo>
                  <a:pt x="4818638" y="3528236"/>
                  <a:pt x="4802385" y="3514863"/>
                  <a:pt x="4799024" y="3494014"/>
                </a:cubicBezTo>
                <a:cubicBezTo>
                  <a:pt x="4795732" y="3473646"/>
                  <a:pt x="4807459" y="3452318"/>
                  <a:pt x="4824124" y="3447791"/>
                </a:cubicBezTo>
                <a:close/>
                <a:moveTo>
                  <a:pt x="1618222" y="3447449"/>
                </a:moveTo>
                <a:cubicBezTo>
                  <a:pt x="1629472" y="3448066"/>
                  <a:pt x="1639960" y="3454718"/>
                  <a:pt x="1640578" y="3461508"/>
                </a:cubicBezTo>
                <a:cubicBezTo>
                  <a:pt x="1641268" y="3468503"/>
                  <a:pt x="1632485" y="3473921"/>
                  <a:pt x="1621104" y="3473509"/>
                </a:cubicBezTo>
                <a:cubicBezTo>
                  <a:pt x="1609717" y="3473098"/>
                  <a:pt x="1599774" y="3466720"/>
                  <a:pt x="1598949" y="3459450"/>
                </a:cubicBezTo>
                <a:cubicBezTo>
                  <a:pt x="1598196" y="3452044"/>
                  <a:pt x="1606562" y="3446763"/>
                  <a:pt x="1618222" y="3447449"/>
                </a:cubicBezTo>
                <a:close/>
                <a:moveTo>
                  <a:pt x="1481129" y="3445734"/>
                </a:moveTo>
                <a:cubicBezTo>
                  <a:pt x="1492240" y="3445391"/>
                  <a:pt x="1503212" y="3451563"/>
                  <a:pt x="1504997" y="3459107"/>
                </a:cubicBezTo>
                <a:cubicBezTo>
                  <a:pt x="1506779" y="3466650"/>
                  <a:pt x="1498618" y="3473577"/>
                  <a:pt x="1487439" y="3474126"/>
                </a:cubicBezTo>
                <a:cubicBezTo>
                  <a:pt x="1475918" y="3474675"/>
                  <a:pt x="1465630" y="3468982"/>
                  <a:pt x="1463849" y="3460959"/>
                </a:cubicBezTo>
                <a:cubicBezTo>
                  <a:pt x="1462062" y="3453003"/>
                  <a:pt x="1469884" y="3446145"/>
                  <a:pt x="1481129" y="3445734"/>
                </a:cubicBezTo>
                <a:close/>
                <a:moveTo>
                  <a:pt x="2132874" y="3445107"/>
                </a:moveTo>
                <a:cubicBezTo>
                  <a:pt x="2136200" y="3444516"/>
                  <a:pt x="2141172" y="3444602"/>
                  <a:pt x="2146830" y="3445528"/>
                </a:cubicBezTo>
                <a:cubicBezTo>
                  <a:pt x="2157254" y="3447243"/>
                  <a:pt x="2166307" y="3450808"/>
                  <a:pt x="2167884" y="3453963"/>
                </a:cubicBezTo>
                <a:cubicBezTo>
                  <a:pt x="2169393" y="3457049"/>
                  <a:pt x="2162535" y="3458764"/>
                  <a:pt x="2152796" y="3457735"/>
                </a:cubicBezTo>
                <a:cubicBezTo>
                  <a:pt x="2142029" y="3456638"/>
                  <a:pt x="2130645" y="3452317"/>
                  <a:pt x="2128793" y="3448751"/>
                </a:cubicBezTo>
                <a:cubicBezTo>
                  <a:pt x="2127867" y="3446968"/>
                  <a:pt x="2129548" y="3445699"/>
                  <a:pt x="2132874" y="3445107"/>
                </a:cubicBezTo>
                <a:close/>
                <a:moveTo>
                  <a:pt x="2744436" y="3443813"/>
                </a:moveTo>
                <a:cubicBezTo>
                  <a:pt x="2745670" y="3444568"/>
                  <a:pt x="2738332" y="3446282"/>
                  <a:pt x="2729348" y="3447242"/>
                </a:cubicBezTo>
                <a:cubicBezTo>
                  <a:pt x="2720158" y="3448271"/>
                  <a:pt x="2711860" y="3448271"/>
                  <a:pt x="2711312" y="3447379"/>
                </a:cubicBezTo>
                <a:cubicBezTo>
                  <a:pt x="2710832" y="3446556"/>
                  <a:pt x="2716661" y="3445253"/>
                  <a:pt x="2724959" y="3444293"/>
                </a:cubicBezTo>
                <a:cubicBezTo>
                  <a:pt x="2734354" y="3443265"/>
                  <a:pt x="2743201" y="3443059"/>
                  <a:pt x="2744436" y="3443813"/>
                </a:cubicBezTo>
                <a:close/>
                <a:moveTo>
                  <a:pt x="2652470" y="3442374"/>
                </a:moveTo>
                <a:cubicBezTo>
                  <a:pt x="2660700" y="3441825"/>
                  <a:pt x="2668244" y="3442237"/>
                  <a:pt x="2669204" y="3443265"/>
                </a:cubicBezTo>
                <a:cubicBezTo>
                  <a:pt x="2670232" y="3444294"/>
                  <a:pt x="2664540" y="3445597"/>
                  <a:pt x="2655899" y="3446214"/>
                </a:cubicBezTo>
                <a:cubicBezTo>
                  <a:pt x="2647601" y="3446832"/>
                  <a:pt x="2639234" y="3446352"/>
                  <a:pt x="2637657" y="3445391"/>
                </a:cubicBezTo>
                <a:cubicBezTo>
                  <a:pt x="2635874" y="3444294"/>
                  <a:pt x="2643418" y="3442923"/>
                  <a:pt x="2652470" y="3442374"/>
                </a:cubicBezTo>
                <a:close/>
                <a:moveTo>
                  <a:pt x="2993518" y="3441688"/>
                </a:moveTo>
                <a:cubicBezTo>
                  <a:pt x="2995370" y="3442854"/>
                  <a:pt x="2987415" y="3446694"/>
                  <a:pt x="2976442" y="3449574"/>
                </a:cubicBezTo>
                <a:cubicBezTo>
                  <a:pt x="2964920" y="3452592"/>
                  <a:pt x="2954908" y="3453621"/>
                  <a:pt x="2952988" y="3452318"/>
                </a:cubicBezTo>
                <a:cubicBezTo>
                  <a:pt x="2951067" y="3451015"/>
                  <a:pt x="2958748" y="3447791"/>
                  <a:pt x="2969858" y="3444911"/>
                </a:cubicBezTo>
                <a:cubicBezTo>
                  <a:pt x="2980831" y="3442031"/>
                  <a:pt x="2991667" y="3440522"/>
                  <a:pt x="2993518" y="3441688"/>
                </a:cubicBezTo>
                <a:close/>
                <a:moveTo>
                  <a:pt x="735058" y="3441396"/>
                </a:moveTo>
                <a:cubicBezTo>
                  <a:pt x="738835" y="3442082"/>
                  <a:pt x="741565" y="3444054"/>
                  <a:pt x="742180" y="3447106"/>
                </a:cubicBezTo>
                <a:cubicBezTo>
                  <a:pt x="743412" y="3453210"/>
                  <a:pt x="735731" y="3461782"/>
                  <a:pt x="725582" y="3465897"/>
                </a:cubicBezTo>
                <a:cubicBezTo>
                  <a:pt x="715160" y="3470080"/>
                  <a:pt x="706243" y="3468571"/>
                  <a:pt x="705286" y="3462468"/>
                </a:cubicBezTo>
                <a:cubicBezTo>
                  <a:pt x="704325" y="3456501"/>
                  <a:pt x="711936" y="3447586"/>
                  <a:pt x="721604" y="3443403"/>
                </a:cubicBezTo>
                <a:cubicBezTo>
                  <a:pt x="726440" y="3441311"/>
                  <a:pt x="731274" y="3440711"/>
                  <a:pt x="735058" y="3441396"/>
                </a:cubicBezTo>
                <a:close/>
                <a:moveTo>
                  <a:pt x="251155" y="3440308"/>
                </a:moveTo>
                <a:cubicBezTo>
                  <a:pt x="253084" y="3439442"/>
                  <a:pt x="254404" y="3439665"/>
                  <a:pt x="254574" y="3441414"/>
                </a:cubicBezTo>
                <a:cubicBezTo>
                  <a:pt x="252310" y="3444774"/>
                  <a:pt x="249431" y="3449986"/>
                  <a:pt x="245454" y="3454787"/>
                </a:cubicBezTo>
                <a:cubicBezTo>
                  <a:pt x="239693" y="3461576"/>
                  <a:pt x="233864" y="3464114"/>
                  <a:pt x="234001" y="3460548"/>
                </a:cubicBezTo>
                <a:cubicBezTo>
                  <a:pt x="234070" y="3457667"/>
                  <a:pt x="238528" y="3451152"/>
                  <a:pt x="244082" y="3445734"/>
                </a:cubicBezTo>
                <a:cubicBezTo>
                  <a:pt x="246688" y="3443128"/>
                  <a:pt x="249225" y="3441173"/>
                  <a:pt x="251155" y="3440308"/>
                </a:cubicBezTo>
                <a:close/>
                <a:moveTo>
                  <a:pt x="3943934" y="3440299"/>
                </a:moveTo>
                <a:cubicBezTo>
                  <a:pt x="3949369" y="3440831"/>
                  <a:pt x="3953226" y="3443368"/>
                  <a:pt x="3954324" y="3447792"/>
                </a:cubicBezTo>
                <a:cubicBezTo>
                  <a:pt x="3956450" y="3456501"/>
                  <a:pt x="3946438" y="3469326"/>
                  <a:pt x="3931967" y="3476321"/>
                </a:cubicBezTo>
                <a:cubicBezTo>
                  <a:pt x="3916605" y="3483727"/>
                  <a:pt x="3901518" y="3482356"/>
                  <a:pt x="3900077" y="3473372"/>
                </a:cubicBezTo>
                <a:cubicBezTo>
                  <a:pt x="3898706" y="3464731"/>
                  <a:pt x="3909404" y="3451975"/>
                  <a:pt x="3924080" y="3444843"/>
                </a:cubicBezTo>
                <a:cubicBezTo>
                  <a:pt x="3931487" y="3441242"/>
                  <a:pt x="3938499" y="3439768"/>
                  <a:pt x="3943934" y="3440299"/>
                </a:cubicBezTo>
                <a:close/>
                <a:moveTo>
                  <a:pt x="2818434" y="3440247"/>
                </a:moveTo>
                <a:cubicBezTo>
                  <a:pt x="2818777" y="3441002"/>
                  <a:pt x="2810890" y="3442853"/>
                  <a:pt x="2801975" y="3444157"/>
                </a:cubicBezTo>
                <a:cubicBezTo>
                  <a:pt x="2792716" y="3445460"/>
                  <a:pt x="2784761" y="3445871"/>
                  <a:pt x="2784624" y="3445117"/>
                </a:cubicBezTo>
                <a:cubicBezTo>
                  <a:pt x="2784418" y="3444225"/>
                  <a:pt x="2792373" y="3442442"/>
                  <a:pt x="2801220" y="3441208"/>
                </a:cubicBezTo>
                <a:cubicBezTo>
                  <a:pt x="2810341" y="3439905"/>
                  <a:pt x="2818091" y="3439424"/>
                  <a:pt x="2818434" y="3440247"/>
                </a:cubicBezTo>
                <a:close/>
                <a:moveTo>
                  <a:pt x="1948161" y="3439974"/>
                </a:moveTo>
                <a:cubicBezTo>
                  <a:pt x="1958793" y="3441071"/>
                  <a:pt x="1969765" y="3446352"/>
                  <a:pt x="1971341" y="3451221"/>
                </a:cubicBezTo>
                <a:cubicBezTo>
                  <a:pt x="1972920" y="3456090"/>
                  <a:pt x="1964621" y="3459382"/>
                  <a:pt x="1953719" y="3458216"/>
                </a:cubicBezTo>
                <a:cubicBezTo>
                  <a:pt x="1944115" y="3457187"/>
                  <a:pt x="1933964" y="3452181"/>
                  <a:pt x="1932112" y="3447655"/>
                </a:cubicBezTo>
                <a:cubicBezTo>
                  <a:pt x="1929921" y="3442443"/>
                  <a:pt x="1937325" y="3438876"/>
                  <a:pt x="1948161" y="3439974"/>
                </a:cubicBezTo>
                <a:close/>
                <a:moveTo>
                  <a:pt x="589151" y="3439938"/>
                </a:moveTo>
                <a:cubicBezTo>
                  <a:pt x="592641" y="3439218"/>
                  <a:pt x="595181" y="3439698"/>
                  <a:pt x="595968" y="3441550"/>
                </a:cubicBezTo>
                <a:cubicBezTo>
                  <a:pt x="597752" y="3445734"/>
                  <a:pt x="590345" y="3454375"/>
                  <a:pt x="579783" y="3460341"/>
                </a:cubicBezTo>
                <a:cubicBezTo>
                  <a:pt x="570665" y="3465553"/>
                  <a:pt x="562297" y="3466719"/>
                  <a:pt x="561542" y="3462947"/>
                </a:cubicBezTo>
                <a:cubicBezTo>
                  <a:pt x="560718" y="3459244"/>
                  <a:pt x="567646" y="3451289"/>
                  <a:pt x="576631" y="3445528"/>
                </a:cubicBezTo>
                <a:cubicBezTo>
                  <a:pt x="581225" y="3442579"/>
                  <a:pt x="585664" y="3440658"/>
                  <a:pt x="589151" y="3439938"/>
                </a:cubicBezTo>
                <a:close/>
                <a:moveTo>
                  <a:pt x="2905462" y="3439699"/>
                </a:moveTo>
                <a:cubicBezTo>
                  <a:pt x="2907108" y="3440179"/>
                  <a:pt x="2899976" y="3442442"/>
                  <a:pt x="2889620" y="3444568"/>
                </a:cubicBezTo>
                <a:cubicBezTo>
                  <a:pt x="2879059" y="3446694"/>
                  <a:pt x="2869869" y="3447791"/>
                  <a:pt x="2868429" y="3447243"/>
                </a:cubicBezTo>
                <a:cubicBezTo>
                  <a:pt x="2866989" y="3446626"/>
                  <a:pt x="2873984" y="3444637"/>
                  <a:pt x="2883997" y="3442648"/>
                </a:cubicBezTo>
                <a:cubicBezTo>
                  <a:pt x="2893735" y="3440659"/>
                  <a:pt x="2903816" y="3439219"/>
                  <a:pt x="2905462" y="3439699"/>
                </a:cubicBezTo>
                <a:close/>
                <a:moveTo>
                  <a:pt x="6002946" y="3438191"/>
                </a:moveTo>
                <a:cubicBezTo>
                  <a:pt x="6021257" y="3431469"/>
                  <a:pt x="6036962" y="3443608"/>
                  <a:pt x="6038608" y="3465965"/>
                </a:cubicBezTo>
                <a:cubicBezTo>
                  <a:pt x="6040185" y="3487842"/>
                  <a:pt x="6026263" y="3511777"/>
                  <a:pt x="6008227" y="3517880"/>
                </a:cubicBezTo>
                <a:cubicBezTo>
                  <a:pt x="5991356" y="3523572"/>
                  <a:pt x="5975651" y="3511297"/>
                  <a:pt x="5973594" y="3490997"/>
                </a:cubicBezTo>
                <a:cubicBezTo>
                  <a:pt x="5971399" y="3468983"/>
                  <a:pt x="5984841" y="3444843"/>
                  <a:pt x="6002946" y="3438191"/>
                </a:cubicBezTo>
                <a:close/>
                <a:moveTo>
                  <a:pt x="2439941" y="3437710"/>
                </a:moveTo>
                <a:cubicBezTo>
                  <a:pt x="2440078" y="3436613"/>
                  <a:pt x="2446799" y="3436819"/>
                  <a:pt x="2455234" y="3438259"/>
                </a:cubicBezTo>
                <a:cubicBezTo>
                  <a:pt x="2464630" y="3439768"/>
                  <a:pt x="2473339" y="3442168"/>
                  <a:pt x="2473682" y="3443334"/>
                </a:cubicBezTo>
                <a:cubicBezTo>
                  <a:pt x="2473956" y="3444568"/>
                  <a:pt x="2466275" y="3444431"/>
                  <a:pt x="2456949" y="3442991"/>
                </a:cubicBezTo>
                <a:cubicBezTo>
                  <a:pt x="2447690" y="3441482"/>
                  <a:pt x="2439804" y="3439013"/>
                  <a:pt x="2439941" y="3437710"/>
                </a:cubicBezTo>
                <a:close/>
                <a:moveTo>
                  <a:pt x="2195118" y="3437178"/>
                </a:moveTo>
                <a:cubicBezTo>
                  <a:pt x="2198162" y="3436853"/>
                  <a:pt x="2202585" y="3437093"/>
                  <a:pt x="2207591" y="3437985"/>
                </a:cubicBezTo>
                <a:cubicBezTo>
                  <a:pt x="2217467" y="3439836"/>
                  <a:pt x="2227411" y="3443608"/>
                  <a:pt x="2228714" y="3446146"/>
                </a:cubicBezTo>
                <a:cubicBezTo>
                  <a:pt x="2230017" y="3448683"/>
                  <a:pt x="2222130" y="3449506"/>
                  <a:pt x="2211775" y="3447860"/>
                </a:cubicBezTo>
                <a:cubicBezTo>
                  <a:pt x="2201145" y="3446214"/>
                  <a:pt x="2191955" y="3442579"/>
                  <a:pt x="2190926" y="3439768"/>
                </a:cubicBezTo>
                <a:cubicBezTo>
                  <a:pt x="2190412" y="3438396"/>
                  <a:pt x="2192075" y="3437504"/>
                  <a:pt x="2195118" y="3437178"/>
                </a:cubicBezTo>
                <a:close/>
                <a:moveTo>
                  <a:pt x="2506334" y="3436604"/>
                </a:moveTo>
                <a:cubicBezTo>
                  <a:pt x="2509412" y="3436544"/>
                  <a:pt x="2513732" y="3436818"/>
                  <a:pt x="2518259" y="3437435"/>
                </a:cubicBezTo>
                <a:cubicBezTo>
                  <a:pt x="2526489" y="3438464"/>
                  <a:pt x="2533689" y="3440385"/>
                  <a:pt x="2533895" y="3441551"/>
                </a:cubicBezTo>
                <a:cubicBezTo>
                  <a:pt x="2534169" y="3442716"/>
                  <a:pt x="2527586" y="3442990"/>
                  <a:pt x="2518876" y="3441962"/>
                </a:cubicBezTo>
                <a:cubicBezTo>
                  <a:pt x="2510029" y="3440933"/>
                  <a:pt x="2502691" y="3439082"/>
                  <a:pt x="2501868" y="3437779"/>
                </a:cubicBezTo>
                <a:cubicBezTo>
                  <a:pt x="2501422" y="3437058"/>
                  <a:pt x="2503257" y="3436664"/>
                  <a:pt x="2506334" y="3436604"/>
                </a:cubicBezTo>
                <a:close/>
                <a:moveTo>
                  <a:pt x="2377944" y="3436544"/>
                </a:moveTo>
                <a:cubicBezTo>
                  <a:pt x="2377190" y="3435035"/>
                  <a:pt x="2384528" y="3435241"/>
                  <a:pt x="2393581" y="3436956"/>
                </a:cubicBezTo>
                <a:cubicBezTo>
                  <a:pt x="2402702" y="3438601"/>
                  <a:pt x="2411274" y="3441276"/>
                  <a:pt x="2412234" y="3442716"/>
                </a:cubicBezTo>
                <a:cubicBezTo>
                  <a:pt x="2413126" y="3444156"/>
                  <a:pt x="2405788" y="3444088"/>
                  <a:pt x="2396735" y="3442511"/>
                </a:cubicBezTo>
                <a:cubicBezTo>
                  <a:pt x="2387477" y="3440864"/>
                  <a:pt x="2378699" y="3438053"/>
                  <a:pt x="2377944" y="3436544"/>
                </a:cubicBezTo>
                <a:close/>
                <a:moveTo>
                  <a:pt x="2268560" y="3435104"/>
                </a:moveTo>
                <a:cubicBezTo>
                  <a:pt x="2278572" y="3436888"/>
                  <a:pt x="2288722" y="3440248"/>
                  <a:pt x="2290505" y="3442511"/>
                </a:cubicBezTo>
                <a:cubicBezTo>
                  <a:pt x="2292220" y="3444637"/>
                  <a:pt x="2284539" y="3445185"/>
                  <a:pt x="2274800" y="3443540"/>
                </a:cubicBezTo>
                <a:cubicBezTo>
                  <a:pt x="2265062" y="3441894"/>
                  <a:pt x="2255186" y="3438259"/>
                  <a:pt x="2254226" y="3435996"/>
                </a:cubicBezTo>
                <a:cubicBezTo>
                  <a:pt x="2253266" y="3433870"/>
                  <a:pt x="2259438" y="3433527"/>
                  <a:pt x="2268560" y="3435104"/>
                </a:cubicBezTo>
                <a:close/>
                <a:moveTo>
                  <a:pt x="663066" y="3434221"/>
                </a:moveTo>
                <a:cubicBezTo>
                  <a:pt x="666723" y="3434298"/>
                  <a:pt x="669246" y="3435721"/>
                  <a:pt x="669621" y="3438465"/>
                </a:cubicBezTo>
                <a:cubicBezTo>
                  <a:pt x="670379" y="3443814"/>
                  <a:pt x="661938" y="3453141"/>
                  <a:pt x="652341" y="3457530"/>
                </a:cubicBezTo>
                <a:cubicBezTo>
                  <a:pt x="643559" y="3461576"/>
                  <a:pt x="635402" y="3461302"/>
                  <a:pt x="634166" y="3456913"/>
                </a:cubicBezTo>
                <a:cubicBezTo>
                  <a:pt x="632726" y="3451769"/>
                  <a:pt x="639516" y="3443540"/>
                  <a:pt x="649666" y="3438053"/>
                </a:cubicBezTo>
                <a:cubicBezTo>
                  <a:pt x="654606" y="3435412"/>
                  <a:pt x="659404" y="3434143"/>
                  <a:pt x="663066" y="3434221"/>
                </a:cubicBezTo>
                <a:close/>
                <a:moveTo>
                  <a:pt x="2318889" y="3434032"/>
                </a:moveTo>
                <a:cubicBezTo>
                  <a:pt x="2321469" y="3433972"/>
                  <a:pt x="2325412" y="3434349"/>
                  <a:pt x="2330007" y="3435172"/>
                </a:cubicBezTo>
                <a:cubicBezTo>
                  <a:pt x="2340843" y="3437161"/>
                  <a:pt x="2350444" y="3440179"/>
                  <a:pt x="2351473" y="3442030"/>
                </a:cubicBezTo>
                <a:cubicBezTo>
                  <a:pt x="2352433" y="3443608"/>
                  <a:pt x="2345712" y="3443676"/>
                  <a:pt x="2336111" y="3442030"/>
                </a:cubicBezTo>
                <a:cubicBezTo>
                  <a:pt x="2326715" y="3440385"/>
                  <a:pt x="2317663" y="3437435"/>
                  <a:pt x="2315948" y="3435515"/>
                </a:cubicBezTo>
                <a:cubicBezTo>
                  <a:pt x="2315091" y="3434589"/>
                  <a:pt x="2316308" y="3434092"/>
                  <a:pt x="2318889" y="3434032"/>
                </a:cubicBezTo>
                <a:close/>
                <a:moveTo>
                  <a:pt x="340231" y="3433663"/>
                </a:moveTo>
                <a:cubicBezTo>
                  <a:pt x="340782" y="3435309"/>
                  <a:pt x="336321" y="3442510"/>
                  <a:pt x="330562" y="3449162"/>
                </a:cubicBezTo>
                <a:cubicBezTo>
                  <a:pt x="324115" y="3456638"/>
                  <a:pt x="316848" y="3462124"/>
                  <a:pt x="316092" y="3460341"/>
                </a:cubicBezTo>
                <a:cubicBezTo>
                  <a:pt x="315474" y="3458627"/>
                  <a:pt x="319590" y="3452111"/>
                  <a:pt x="325418" y="3445391"/>
                </a:cubicBezTo>
                <a:cubicBezTo>
                  <a:pt x="332481" y="3437230"/>
                  <a:pt x="339478" y="3431675"/>
                  <a:pt x="340231" y="3433663"/>
                </a:cubicBezTo>
                <a:close/>
                <a:moveTo>
                  <a:pt x="5302676" y="3433527"/>
                </a:moveTo>
                <a:cubicBezTo>
                  <a:pt x="5319409" y="3432018"/>
                  <a:pt x="5335114" y="3451083"/>
                  <a:pt x="5337308" y="3476252"/>
                </a:cubicBezTo>
                <a:cubicBezTo>
                  <a:pt x="5339503" y="3501352"/>
                  <a:pt x="5327295" y="3524395"/>
                  <a:pt x="5310562" y="3526247"/>
                </a:cubicBezTo>
                <a:cubicBezTo>
                  <a:pt x="5293828" y="3528098"/>
                  <a:pt x="5278329" y="3510679"/>
                  <a:pt x="5276203" y="3485441"/>
                </a:cubicBezTo>
                <a:cubicBezTo>
                  <a:pt x="5274077" y="3460204"/>
                  <a:pt x="5286010" y="3435035"/>
                  <a:pt x="5302676" y="3433527"/>
                </a:cubicBezTo>
                <a:close/>
                <a:moveTo>
                  <a:pt x="3869559" y="3432874"/>
                </a:moveTo>
                <a:cubicBezTo>
                  <a:pt x="3875252" y="3433080"/>
                  <a:pt x="3879469" y="3435309"/>
                  <a:pt x="3880601" y="3439493"/>
                </a:cubicBezTo>
                <a:cubicBezTo>
                  <a:pt x="3882864" y="3447928"/>
                  <a:pt x="3872372" y="3460958"/>
                  <a:pt x="3857421" y="3468296"/>
                </a:cubicBezTo>
                <a:cubicBezTo>
                  <a:pt x="3843156" y="3475360"/>
                  <a:pt x="3830880" y="3475086"/>
                  <a:pt x="3828343" y="3467611"/>
                </a:cubicBezTo>
                <a:cubicBezTo>
                  <a:pt x="3825600" y="3459655"/>
                  <a:pt x="3835201" y="3446488"/>
                  <a:pt x="3849671" y="3438395"/>
                </a:cubicBezTo>
                <a:cubicBezTo>
                  <a:pt x="3856700" y="3434486"/>
                  <a:pt x="3863867" y="3432669"/>
                  <a:pt x="3869559" y="3432874"/>
                </a:cubicBezTo>
                <a:close/>
                <a:moveTo>
                  <a:pt x="3059467" y="3432480"/>
                </a:moveTo>
                <a:cubicBezTo>
                  <a:pt x="3063470" y="3431983"/>
                  <a:pt x="3066248" y="3432120"/>
                  <a:pt x="3066968" y="3433046"/>
                </a:cubicBezTo>
                <a:cubicBezTo>
                  <a:pt x="3068340" y="3434830"/>
                  <a:pt x="3060659" y="3439287"/>
                  <a:pt x="3049823" y="3442647"/>
                </a:cubicBezTo>
                <a:cubicBezTo>
                  <a:pt x="3038507" y="3446145"/>
                  <a:pt x="3026231" y="3447174"/>
                  <a:pt x="3025614" y="3445048"/>
                </a:cubicBezTo>
                <a:cubicBezTo>
                  <a:pt x="3025066" y="3442922"/>
                  <a:pt x="3033569" y="3438944"/>
                  <a:pt x="3044611" y="3435721"/>
                </a:cubicBezTo>
                <a:cubicBezTo>
                  <a:pt x="3050234" y="3434109"/>
                  <a:pt x="3055464" y="3432978"/>
                  <a:pt x="3059467" y="3432480"/>
                </a:cubicBezTo>
                <a:close/>
                <a:moveTo>
                  <a:pt x="2892774" y="3432224"/>
                </a:moveTo>
                <a:cubicBezTo>
                  <a:pt x="2893666" y="3432772"/>
                  <a:pt x="2886945" y="3434624"/>
                  <a:pt x="2877618" y="3436476"/>
                </a:cubicBezTo>
                <a:cubicBezTo>
                  <a:pt x="2867399" y="3438464"/>
                  <a:pt x="2857593" y="3439562"/>
                  <a:pt x="2857455" y="3438807"/>
                </a:cubicBezTo>
                <a:cubicBezTo>
                  <a:pt x="2857387" y="3438122"/>
                  <a:pt x="2864862" y="3436270"/>
                  <a:pt x="2874257" y="3434487"/>
                </a:cubicBezTo>
                <a:cubicBezTo>
                  <a:pt x="2883722" y="3432704"/>
                  <a:pt x="2891883" y="3431675"/>
                  <a:pt x="2892774" y="3432224"/>
                </a:cubicBezTo>
                <a:close/>
                <a:moveTo>
                  <a:pt x="2579570" y="3431812"/>
                </a:moveTo>
                <a:cubicBezTo>
                  <a:pt x="2587662" y="3432360"/>
                  <a:pt x="2594863" y="3434006"/>
                  <a:pt x="2594932" y="3435309"/>
                </a:cubicBezTo>
                <a:cubicBezTo>
                  <a:pt x="2595000" y="3436612"/>
                  <a:pt x="2588279" y="3437504"/>
                  <a:pt x="2580393" y="3437092"/>
                </a:cubicBezTo>
                <a:cubicBezTo>
                  <a:pt x="2571203" y="3436612"/>
                  <a:pt x="2563590" y="3434692"/>
                  <a:pt x="2564002" y="3433115"/>
                </a:cubicBezTo>
                <a:cubicBezTo>
                  <a:pt x="2564345" y="3431743"/>
                  <a:pt x="2571340" y="3431195"/>
                  <a:pt x="2579570" y="3431812"/>
                </a:cubicBezTo>
                <a:close/>
                <a:moveTo>
                  <a:pt x="6530832" y="3431177"/>
                </a:moveTo>
                <a:cubicBezTo>
                  <a:pt x="6537715" y="3433475"/>
                  <a:pt x="6542464" y="3439013"/>
                  <a:pt x="6543356" y="3447174"/>
                </a:cubicBezTo>
                <a:cubicBezTo>
                  <a:pt x="6545140" y="3463290"/>
                  <a:pt x="6530395" y="3485579"/>
                  <a:pt x="6511810" y="3495111"/>
                </a:cubicBezTo>
                <a:cubicBezTo>
                  <a:pt x="6493773" y="3504369"/>
                  <a:pt x="6477863" y="3499295"/>
                  <a:pt x="6475599" y="3483384"/>
                </a:cubicBezTo>
                <a:cubicBezTo>
                  <a:pt x="6473131" y="3466376"/>
                  <a:pt x="6486572" y="3444293"/>
                  <a:pt x="6505500" y="3434624"/>
                </a:cubicBezTo>
                <a:cubicBezTo>
                  <a:pt x="6514930" y="3429823"/>
                  <a:pt x="6523948" y="3428880"/>
                  <a:pt x="6530832" y="3431177"/>
                </a:cubicBezTo>
                <a:close/>
                <a:moveTo>
                  <a:pt x="6217464" y="3430577"/>
                </a:moveTo>
                <a:cubicBezTo>
                  <a:pt x="6235364" y="3423376"/>
                  <a:pt x="6252165" y="3433527"/>
                  <a:pt x="6253674" y="3452386"/>
                </a:cubicBezTo>
                <a:cubicBezTo>
                  <a:pt x="6255183" y="3471520"/>
                  <a:pt x="6241398" y="3494082"/>
                  <a:pt x="6223156" y="3502381"/>
                </a:cubicBezTo>
                <a:cubicBezTo>
                  <a:pt x="6204434" y="3510885"/>
                  <a:pt x="6189003" y="3501626"/>
                  <a:pt x="6187358" y="3480915"/>
                </a:cubicBezTo>
                <a:cubicBezTo>
                  <a:pt x="6185711" y="3460684"/>
                  <a:pt x="6199359" y="3437847"/>
                  <a:pt x="6217464" y="3430577"/>
                </a:cubicBezTo>
                <a:close/>
                <a:moveTo>
                  <a:pt x="2979597" y="3428932"/>
                </a:moveTo>
                <a:cubicBezTo>
                  <a:pt x="2980283" y="3429755"/>
                  <a:pt x="2972876" y="3432429"/>
                  <a:pt x="2962863" y="3434830"/>
                </a:cubicBezTo>
                <a:cubicBezTo>
                  <a:pt x="2951959" y="3437504"/>
                  <a:pt x="2941329" y="3438945"/>
                  <a:pt x="2940643" y="3438053"/>
                </a:cubicBezTo>
                <a:cubicBezTo>
                  <a:pt x="2940026" y="3437299"/>
                  <a:pt x="2947776" y="3434761"/>
                  <a:pt x="2957583" y="3432429"/>
                </a:cubicBezTo>
                <a:cubicBezTo>
                  <a:pt x="2968830" y="3429755"/>
                  <a:pt x="2978842" y="3428040"/>
                  <a:pt x="2979597" y="3428932"/>
                </a:cubicBezTo>
                <a:close/>
                <a:moveTo>
                  <a:pt x="3796924" y="3427843"/>
                </a:moveTo>
                <a:cubicBezTo>
                  <a:pt x="3801905" y="3428178"/>
                  <a:pt x="3805402" y="3430441"/>
                  <a:pt x="3806397" y="3434556"/>
                </a:cubicBezTo>
                <a:cubicBezTo>
                  <a:pt x="3808455" y="3443334"/>
                  <a:pt x="3797962" y="3456639"/>
                  <a:pt x="3783354" y="3463908"/>
                </a:cubicBezTo>
                <a:cubicBezTo>
                  <a:pt x="3769981" y="3470560"/>
                  <a:pt x="3756951" y="3470080"/>
                  <a:pt x="3755031" y="3462537"/>
                </a:cubicBezTo>
                <a:cubicBezTo>
                  <a:pt x="3752905" y="3454375"/>
                  <a:pt x="3763946" y="3440317"/>
                  <a:pt x="3778554" y="3432704"/>
                </a:cubicBezTo>
                <a:cubicBezTo>
                  <a:pt x="3785480" y="3429103"/>
                  <a:pt x="3791944" y="3427509"/>
                  <a:pt x="3796924" y="3427843"/>
                </a:cubicBezTo>
                <a:close/>
                <a:moveTo>
                  <a:pt x="2804101" y="3427697"/>
                </a:moveTo>
                <a:cubicBezTo>
                  <a:pt x="2805129" y="3428726"/>
                  <a:pt x="2799437" y="3430440"/>
                  <a:pt x="2790796" y="3431743"/>
                </a:cubicBezTo>
                <a:cubicBezTo>
                  <a:pt x="2782498" y="3432978"/>
                  <a:pt x="2774200" y="3433321"/>
                  <a:pt x="2772623" y="3432498"/>
                </a:cubicBezTo>
                <a:cubicBezTo>
                  <a:pt x="2770908" y="3431537"/>
                  <a:pt x="2778383" y="3429274"/>
                  <a:pt x="2787367" y="3428040"/>
                </a:cubicBezTo>
                <a:cubicBezTo>
                  <a:pt x="2795597" y="3426874"/>
                  <a:pt x="2803141" y="3426737"/>
                  <a:pt x="2804101" y="3427697"/>
                </a:cubicBezTo>
                <a:close/>
                <a:moveTo>
                  <a:pt x="2714535" y="3426326"/>
                </a:moveTo>
                <a:cubicBezTo>
                  <a:pt x="2722627" y="3425709"/>
                  <a:pt x="2729897" y="3426189"/>
                  <a:pt x="2730102" y="3427492"/>
                </a:cubicBezTo>
                <a:cubicBezTo>
                  <a:pt x="2730308" y="3428863"/>
                  <a:pt x="2723793" y="3430715"/>
                  <a:pt x="2715975" y="3431469"/>
                </a:cubicBezTo>
                <a:cubicBezTo>
                  <a:pt x="2706854" y="3432429"/>
                  <a:pt x="2699036" y="3431812"/>
                  <a:pt x="2699310" y="3430235"/>
                </a:cubicBezTo>
                <a:cubicBezTo>
                  <a:pt x="2699516" y="3428795"/>
                  <a:pt x="2706236" y="3427080"/>
                  <a:pt x="2714535" y="3426326"/>
                </a:cubicBezTo>
                <a:close/>
                <a:moveTo>
                  <a:pt x="5801201" y="3424737"/>
                </a:moveTo>
                <a:cubicBezTo>
                  <a:pt x="5813678" y="3427521"/>
                  <a:pt x="5823540" y="3440162"/>
                  <a:pt x="5824569" y="3457393"/>
                </a:cubicBezTo>
                <a:cubicBezTo>
                  <a:pt x="5825941" y="3479544"/>
                  <a:pt x="5813528" y="3501832"/>
                  <a:pt x="5796314" y="3507936"/>
                </a:cubicBezTo>
                <a:cubicBezTo>
                  <a:pt x="5778963" y="3514108"/>
                  <a:pt x="5763396" y="3501490"/>
                  <a:pt x="5760447" y="3479201"/>
                </a:cubicBezTo>
                <a:cubicBezTo>
                  <a:pt x="5757292" y="3455541"/>
                  <a:pt x="5769774" y="3431401"/>
                  <a:pt x="5788084" y="3425434"/>
                </a:cubicBezTo>
                <a:cubicBezTo>
                  <a:pt x="5792594" y="3423977"/>
                  <a:pt x="5797043" y="3423809"/>
                  <a:pt x="5801201" y="3424737"/>
                </a:cubicBezTo>
                <a:close/>
                <a:moveTo>
                  <a:pt x="3133491" y="3423317"/>
                </a:moveTo>
                <a:cubicBezTo>
                  <a:pt x="3137897" y="3422794"/>
                  <a:pt x="3141000" y="3423068"/>
                  <a:pt x="3141515" y="3424337"/>
                </a:cubicBezTo>
                <a:cubicBezTo>
                  <a:pt x="3142543" y="3426874"/>
                  <a:pt x="3133216" y="3432635"/>
                  <a:pt x="3121146" y="3436476"/>
                </a:cubicBezTo>
                <a:cubicBezTo>
                  <a:pt x="3109899" y="3440110"/>
                  <a:pt x="3100572" y="3440796"/>
                  <a:pt x="3098995" y="3438464"/>
                </a:cubicBezTo>
                <a:cubicBezTo>
                  <a:pt x="3097349" y="3435927"/>
                  <a:pt x="3105853" y="3430921"/>
                  <a:pt x="3117649" y="3427080"/>
                </a:cubicBezTo>
                <a:cubicBezTo>
                  <a:pt x="3123375" y="3425160"/>
                  <a:pt x="3129085" y="3423840"/>
                  <a:pt x="3133491" y="3423317"/>
                </a:cubicBezTo>
                <a:close/>
                <a:moveTo>
                  <a:pt x="3723201" y="3423257"/>
                </a:moveTo>
                <a:cubicBezTo>
                  <a:pt x="3728747" y="3423429"/>
                  <a:pt x="3732639" y="3425777"/>
                  <a:pt x="3733360" y="3430235"/>
                </a:cubicBezTo>
                <a:cubicBezTo>
                  <a:pt x="3734731" y="3438671"/>
                  <a:pt x="3724581" y="3451358"/>
                  <a:pt x="3710796" y="3458765"/>
                </a:cubicBezTo>
                <a:cubicBezTo>
                  <a:pt x="3696738" y="3466377"/>
                  <a:pt x="3684462" y="3466103"/>
                  <a:pt x="3682336" y="3458010"/>
                </a:cubicBezTo>
                <a:cubicBezTo>
                  <a:pt x="3680210" y="3450055"/>
                  <a:pt x="3689537" y="3437230"/>
                  <a:pt x="3703116" y="3429344"/>
                </a:cubicBezTo>
                <a:cubicBezTo>
                  <a:pt x="3710454" y="3425092"/>
                  <a:pt x="3717655" y="3423086"/>
                  <a:pt x="3723201" y="3423257"/>
                </a:cubicBezTo>
                <a:close/>
                <a:moveTo>
                  <a:pt x="1812716" y="3423171"/>
                </a:moveTo>
                <a:cubicBezTo>
                  <a:pt x="1823482" y="3424199"/>
                  <a:pt x="1834109" y="3430234"/>
                  <a:pt x="1835415" y="3435927"/>
                </a:cubicBezTo>
                <a:cubicBezTo>
                  <a:pt x="1836718" y="3441687"/>
                  <a:pt x="1828077" y="3445665"/>
                  <a:pt x="1817172" y="3444430"/>
                </a:cubicBezTo>
                <a:cubicBezTo>
                  <a:pt x="1807297" y="3443333"/>
                  <a:pt x="1797696" y="3437847"/>
                  <a:pt x="1796050" y="3432498"/>
                </a:cubicBezTo>
                <a:cubicBezTo>
                  <a:pt x="1794198" y="3426325"/>
                  <a:pt x="1801739" y="3422073"/>
                  <a:pt x="1812716" y="3423171"/>
                </a:cubicBezTo>
                <a:close/>
                <a:moveTo>
                  <a:pt x="2879127" y="3422965"/>
                </a:moveTo>
                <a:cubicBezTo>
                  <a:pt x="2880224" y="3423719"/>
                  <a:pt x="2872817" y="3425914"/>
                  <a:pt x="2863902" y="3427560"/>
                </a:cubicBezTo>
                <a:cubicBezTo>
                  <a:pt x="2854781" y="3429206"/>
                  <a:pt x="2846483" y="3429823"/>
                  <a:pt x="2846071" y="3428932"/>
                </a:cubicBezTo>
                <a:cubicBezTo>
                  <a:pt x="2845660" y="3428109"/>
                  <a:pt x="2851558" y="3426325"/>
                  <a:pt x="2859856" y="3424817"/>
                </a:cubicBezTo>
                <a:cubicBezTo>
                  <a:pt x="2869183" y="3423102"/>
                  <a:pt x="2877961" y="3422211"/>
                  <a:pt x="2879127" y="3422965"/>
                </a:cubicBezTo>
                <a:close/>
                <a:moveTo>
                  <a:pt x="1997007" y="3422717"/>
                </a:moveTo>
                <a:cubicBezTo>
                  <a:pt x="2000471" y="3421937"/>
                  <a:pt x="2005528" y="3421971"/>
                  <a:pt x="2011186" y="3423034"/>
                </a:cubicBezTo>
                <a:cubicBezTo>
                  <a:pt x="2021542" y="3424955"/>
                  <a:pt x="2030595" y="3429412"/>
                  <a:pt x="2031829" y="3433252"/>
                </a:cubicBezTo>
                <a:cubicBezTo>
                  <a:pt x="2033065" y="3437093"/>
                  <a:pt x="2026000" y="3439287"/>
                  <a:pt x="2015986" y="3438122"/>
                </a:cubicBezTo>
                <a:cubicBezTo>
                  <a:pt x="2005015" y="3436819"/>
                  <a:pt x="1993834" y="3431675"/>
                  <a:pt x="1992396" y="3427286"/>
                </a:cubicBezTo>
                <a:cubicBezTo>
                  <a:pt x="1991674" y="3425091"/>
                  <a:pt x="1993542" y="3423497"/>
                  <a:pt x="1997007" y="3422717"/>
                </a:cubicBezTo>
                <a:close/>
                <a:moveTo>
                  <a:pt x="1136033" y="3421525"/>
                </a:moveTo>
                <a:cubicBezTo>
                  <a:pt x="1146461" y="3419262"/>
                  <a:pt x="1157366" y="3424954"/>
                  <a:pt x="1159009" y="3433389"/>
                </a:cubicBezTo>
                <a:cubicBezTo>
                  <a:pt x="1160658" y="3441824"/>
                  <a:pt x="1152495" y="3450740"/>
                  <a:pt x="1141727" y="3452454"/>
                </a:cubicBezTo>
                <a:cubicBezTo>
                  <a:pt x="1132195" y="3453963"/>
                  <a:pt x="1122182" y="3448888"/>
                  <a:pt x="1120262" y="3441482"/>
                </a:cubicBezTo>
                <a:cubicBezTo>
                  <a:pt x="1118136" y="3433046"/>
                  <a:pt x="1125405" y="3423788"/>
                  <a:pt x="1136033" y="3421525"/>
                </a:cubicBezTo>
                <a:close/>
                <a:moveTo>
                  <a:pt x="2967047" y="3421114"/>
                </a:moveTo>
                <a:cubicBezTo>
                  <a:pt x="2967390" y="3421731"/>
                  <a:pt x="2958474" y="3424475"/>
                  <a:pt x="2948873" y="3426601"/>
                </a:cubicBezTo>
                <a:cubicBezTo>
                  <a:pt x="2940026" y="3428521"/>
                  <a:pt x="2932002" y="3429687"/>
                  <a:pt x="2931111" y="3429275"/>
                </a:cubicBezTo>
                <a:cubicBezTo>
                  <a:pt x="2929945" y="3428727"/>
                  <a:pt x="2937420" y="3426532"/>
                  <a:pt x="2947639" y="3424200"/>
                </a:cubicBezTo>
                <a:cubicBezTo>
                  <a:pt x="2957651" y="3421937"/>
                  <a:pt x="2966704" y="3420497"/>
                  <a:pt x="2967047" y="3421114"/>
                </a:cubicBezTo>
                <a:close/>
                <a:moveTo>
                  <a:pt x="4224821" y="3419725"/>
                </a:moveTo>
                <a:cubicBezTo>
                  <a:pt x="4230273" y="3421817"/>
                  <a:pt x="4234131" y="3425983"/>
                  <a:pt x="4235160" y="3431744"/>
                </a:cubicBezTo>
                <a:cubicBezTo>
                  <a:pt x="4237354" y="3443951"/>
                  <a:pt x="4225627" y="3459038"/>
                  <a:pt x="4209785" y="3464319"/>
                </a:cubicBezTo>
                <a:cubicBezTo>
                  <a:pt x="4193600" y="3469737"/>
                  <a:pt x="4179679" y="3464251"/>
                  <a:pt x="4178307" y="3452043"/>
                </a:cubicBezTo>
                <a:cubicBezTo>
                  <a:pt x="4177004" y="3439836"/>
                  <a:pt x="4188731" y="3425709"/>
                  <a:pt x="4204916" y="3420154"/>
                </a:cubicBezTo>
                <a:cubicBezTo>
                  <a:pt x="4212322" y="3417616"/>
                  <a:pt x="4219369" y="3417633"/>
                  <a:pt x="4224821" y="3419725"/>
                </a:cubicBezTo>
                <a:close/>
                <a:moveTo>
                  <a:pt x="2637932" y="3419468"/>
                </a:moveTo>
                <a:cubicBezTo>
                  <a:pt x="2646298" y="3419125"/>
                  <a:pt x="2654254" y="3419880"/>
                  <a:pt x="2655145" y="3421526"/>
                </a:cubicBezTo>
                <a:cubicBezTo>
                  <a:pt x="2656037" y="3423172"/>
                  <a:pt x="2649659" y="3425229"/>
                  <a:pt x="2641224" y="3425435"/>
                </a:cubicBezTo>
                <a:cubicBezTo>
                  <a:pt x="2633543" y="3425641"/>
                  <a:pt x="2627233" y="3424680"/>
                  <a:pt x="2625587" y="3423103"/>
                </a:cubicBezTo>
                <a:cubicBezTo>
                  <a:pt x="2623804" y="3421389"/>
                  <a:pt x="2629428" y="3419811"/>
                  <a:pt x="2637932" y="3419468"/>
                </a:cubicBezTo>
                <a:close/>
                <a:moveTo>
                  <a:pt x="942519" y="3417890"/>
                </a:moveTo>
                <a:cubicBezTo>
                  <a:pt x="946633" y="3419365"/>
                  <a:pt x="949499" y="3422382"/>
                  <a:pt x="950045" y="3426532"/>
                </a:cubicBezTo>
                <a:cubicBezTo>
                  <a:pt x="951143" y="3434007"/>
                  <a:pt x="943941" y="3442717"/>
                  <a:pt x="934066" y="3446077"/>
                </a:cubicBezTo>
                <a:cubicBezTo>
                  <a:pt x="923302" y="3449780"/>
                  <a:pt x="912396" y="3446146"/>
                  <a:pt x="911298" y="3438327"/>
                </a:cubicBezTo>
                <a:cubicBezTo>
                  <a:pt x="910337" y="3431264"/>
                  <a:pt x="917811" y="3422074"/>
                  <a:pt x="927483" y="3418508"/>
                </a:cubicBezTo>
                <a:cubicBezTo>
                  <a:pt x="933038" y="3416485"/>
                  <a:pt x="938404" y="3416416"/>
                  <a:pt x="942519" y="3417890"/>
                </a:cubicBezTo>
                <a:close/>
                <a:moveTo>
                  <a:pt x="4959638" y="3416930"/>
                </a:moveTo>
                <a:cubicBezTo>
                  <a:pt x="4975823" y="3413569"/>
                  <a:pt x="4989813" y="3426943"/>
                  <a:pt x="4992625" y="3448751"/>
                </a:cubicBezTo>
                <a:cubicBezTo>
                  <a:pt x="4995506" y="3471588"/>
                  <a:pt x="4983984" y="3493877"/>
                  <a:pt x="4967113" y="3497717"/>
                </a:cubicBezTo>
                <a:cubicBezTo>
                  <a:pt x="4950380" y="3501489"/>
                  <a:pt x="4934401" y="3485784"/>
                  <a:pt x="4932275" y="3463633"/>
                </a:cubicBezTo>
                <a:cubicBezTo>
                  <a:pt x="4930149" y="3441550"/>
                  <a:pt x="4942631" y="3420496"/>
                  <a:pt x="4959638" y="3416930"/>
                </a:cubicBezTo>
                <a:close/>
                <a:moveTo>
                  <a:pt x="3053251" y="3416519"/>
                </a:moveTo>
                <a:cubicBezTo>
                  <a:pt x="3054143" y="3417479"/>
                  <a:pt x="3045365" y="3421183"/>
                  <a:pt x="3034597" y="3424131"/>
                </a:cubicBezTo>
                <a:cubicBezTo>
                  <a:pt x="3023762" y="3427081"/>
                  <a:pt x="3014298" y="3428315"/>
                  <a:pt x="3014161" y="3427012"/>
                </a:cubicBezTo>
                <a:cubicBezTo>
                  <a:pt x="3014023" y="3425846"/>
                  <a:pt x="3022047" y="3422829"/>
                  <a:pt x="3031511" y="3420223"/>
                </a:cubicBezTo>
                <a:cubicBezTo>
                  <a:pt x="3042141" y="3417273"/>
                  <a:pt x="3052360" y="3415491"/>
                  <a:pt x="3053251" y="3416519"/>
                </a:cubicBezTo>
                <a:close/>
                <a:moveTo>
                  <a:pt x="4617767" y="3416450"/>
                </a:moveTo>
                <a:cubicBezTo>
                  <a:pt x="4634089" y="3412610"/>
                  <a:pt x="4649520" y="3425846"/>
                  <a:pt x="4650411" y="3444637"/>
                </a:cubicBezTo>
                <a:cubicBezTo>
                  <a:pt x="4651371" y="3462605"/>
                  <a:pt x="4639576" y="3479475"/>
                  <a:pt x="4623734" y="3482699"/>
                </a:cubicBezTo>
                <a:cubicBezTo>
                  <a:pt x="4607617" y="3485990"/>
                  <a:pt x="4593970" y="3475155"/>
                  <a:pt x="4591707" y="3457598"/>
                </a:cubicBezTo>
                <a:cubicBezTo>
                  <a:pt x="4589375" y="3439219"/>
                  <a:pt x="4601445" y="3420291"/>
                  <a:pt x="4617767" y="3416450"/>
                </a:cubicBezTo>
                <a:close/>
                <a:moveTo>
                  <a:pt x="424311" y="3416381"/>
                </a:moveTo>
                <a:cubicBezTo>
                  <a:pt x="424176" y="3418987"/>
                  <a:pt x="417866" y="3427423"/>
                  <a:pt x="411211" y="3433869"/>
                </a:cubicBezTo>
                <a:cubicBezTo>
                  <a:pt x="403049" y="3441756"/>
                  <a:pt x="396535" y="3445733"/>
                  <a:pt x="397156" y="3442442"/>
                </a:cubicBezTo>
                <a:cubicBezTo>
                  <a:pt x="397704" y="3439561"/>
                  <a:pt x="403875" y="3431400"/>
                  <a:pt x="410389" y="3424817"/>
                </a:cubicBezTo>
                <a:cubicBezTo>
                  <a:pt x="418209" y="3416930"/>
                  <a:pt x="424587" y="3413021"/>
                  <a:pt x="424311" y="3416381"/>
                </a:cubicBezTo>
                <a:close/>
                <a:moveTo>
                  <a:pt x="3648681" y="3416158"/>
                </a:moveTo>
                <a:cubicBezTo>
                  <a:pt x="3653876" y="3416587"/>
                  <a:pt x="3657682" y="3419021"/>
                  <a:pt x="3658745" y="3423308"/>
                </a:cubicBezTo>
                <a:cubicBezTo>
                  <a:pt x="3660939" y="3431880"/>
                  <a:pt x="3651613" y="3444979"/>
                  <a:pt x="3638171" y="3452386"/>
                </a:cubicBezTo>
                <a:cubicBezTo>
                  <a:pt x="3624866" y="3459724"/>
                  <a:pt x="3611904" y="3458901"/>
                  <a:pt x="3609916" y="3450328"/>
                </a:cubicBezTo>
                <a:cubicBezTo>
                  <a:pt x="3607858" y="3441619"/>
                  <a:pt x="3616774" y="3428657"/>
                  <a:pt x="3630284" y="3421045"/>
                </a:cubicBezTo>
                <a:cubicBezTo>
                  <a:pt x="3636902" y="3417307"/>
                  <a:pt x="3643486" y="3415730"/>
                  <a:pt x="3648681" y="3416158"/>
                </a:cubicBezTo>
                <a:close/>
                <a:moveTo>
                  <a:pt x="5437778" y="3415353"/>
                </a:moveTo>
                <a:cubicBezTo>
                  <a:pt x="5454512" y="3412061"/>
                  <a:pt x="5470628" y="3429412"/>
                  <a:pt x="5473097" y="3453826"/>
                </a:cubicBezTo>
                <a:cubicBezTo>
                  <a:pt x="5475566" y="3478241"/>
                  <a:pt x="5463701" y="3501969"/>
                  <a:pt x="5446831" y="3505741"/>
                </a:cubicBezTo>
                <a:cubicBezTo>
                  <a:pt x="5430166" y="3509513"/>
                  <a:pt x="5414050" y="3491134"/>
                  <a:pt x="5411649" y="3466308"/>
                </a:cubicBezTo>
                <a:cubicBezTo>
                  <a:pt x="5409249" y="3441208"/>
                  <a:pt x="5420908" y="3418576"/>
                  <a:pt x="5437778" y="3415353"/>
                </a:cubicBezTo>
                <a:close/>
                <a:moveTo>
                  <a:pt x="3207171" y="3414787"/>
                </a:moveTo>
                <a:cubicBezTo>
                  <a:pt x="3211483" y="3414307"/>
                  <a:pt x="3214414" y="3414804"/>
                  <a:pt x="3215100" y="3416450"/>
                </a:cubicBezTo>
                <a:cubicBezTo>
                  <a:pt x="3216403" y="3419605"/>
                  <a:pt x="3207762" y="3426189"/>
                  <a:pt x="3195761" y="3430646"/>
                </a:cubicBezTo>
                <a:cubicBezTo>
                  <a:pt x="3183965" y="3435036"/>
                  <a:pt x="3172649" y="3435721"/>
                  <a:pt x="3171346" y="3432567"/>
                </a:cubicBezTo>
                <a:cubicBezTo>
                  <a:pt x="3169975" y="3429343"/>
                  <a:pt x="3178890" y="3423377"/>
                  <a:pt x="3190960" y="3418988"/>
                </a:cubicBezTo>
                <a:cubicBezTo>
                  <a:pt x="3197166" y="3416725"/>
                  <a:pt x="3202859" y="3415268"/>
                  <a:pt x="3207171" y="3414787"/>
                </a:cubicBezTo>
                <a:close/>
                <a:moveTo>
                  <a:pt x="2952782" y="3414188"/>
                </a:moveTo>
                <a:cubicBezTo>
                  <a:pt x="2953057" y="3414942"/>
                  <a:pt x="2945170" y="3417342"/>
                  <a:pt x="2936254" y="3419194"/>
                </a:cubicBezTo>
                <a:cubicBezTo>
                  <a:pt x="2926859" y="3421183"/>
                  <a:pt x="2919109" y="3422074"/>
                  <a:pt x="2919041" y="3421320"/>
                </a:cubicBezTo>
                <a:cubicBezTo>
                  <a:pt x="2918904" y="3420566"/>
                  <a:pt x="2926928" y="3418165"/>
                  <a:pt x="2935706" y="3416314"/>
                </a:cubicBezTo>
                <a:cubicBezTo>
                  <a:pt x="2944964" y="3414393"/>
                  <a:pt x="2952508" y="3413433"/>
                  <a:pt x="2952782" y="3414188"/>
                </a:cubicBezTo>
                <a:close/>
                <a:moveTo>
                  <a:pt x="509282" y="3412404"/>
                </a:moveTo>
                <a:cubicBezTo>
                  <a:pt x="510105" y="3415216"/>
                  <a:pt x="504552" y="3422485"/>
                  <a:pt x="496046" y="3429481"/>
                </a:cubicBezTo>
                <a:cubicBezTo>
                  <a:pt x="487886" y="3436270"/>
                  <a:pt x="480066" y="3440179"/>
                  <a:pt x="478693" y="3438259"/>
                </a:cubicBezTo>
                <a:cubicBezTo>
                  <a:pt x="477184" y="3436201"/>
                  <a:pt x="484592" y="3426669"/>
                  <a:pt x="493372" y="3419400"/>
                </a:cubicBezTo>
                <a:cubicBezTo>
                  <a:pt x="501328" y="3412884"/>
                  <a:pt x="508459" y="3409661"/>
                  <a:pt x="509282" y="3412404"/>
                </a:cubicBezTo>
                <a:close/>
                <a:moveTo>
                  <a:pt x="2430528" y="3411967"/>
                </a:moveTo>
                <a:cubicBezTo>
                  <a:pt x="2432963" y="3411855"/>
                  <a:pt x="2436820" y="3412267"/>
                  <a:pt x="2441450" y="3413227"/>
                </a:cubicBezTo>
                <a:cubicBezTo>
                  <a:pt x="2449611" y="3414873"/>
                  <a:pt x="2457566" y="3417753"/>
                  <a:pt x="2458800" y="3419468"/>
                </a:cubicBezTo>
                <a:cubicBezTo>
                  <a:pt x="2460035" y="3421114"/>
                  <a:pt x="2454068" y="3421457"/>
                  <a:pt x="2446250" y="3420085"/>
                </a:cubicBezTo>
                <a:cubicBezTo>
                  <a:pt x="2438432" y="3418713"/>
                  <a:pt x="2429928" y="3415764"/>
                  <a:pt x="2428145" y="3413844"/>
                </a:cubicBezTo>
                <a:cubicBezTo>
                  <a:pt x="2427082" y="3412712"/>
                  <a:pt x="2428093" y="3412078"/>
                  <a:pt x="2430528" y="3411967"/>
                </a:cubicBezTo>
                <a:close/>
                <a:moveTo>
                  <a:pt x="2059561" y="3410433"/>
                </a:moveTo>
                <a:cubicBezTo>
                  <a:pt x="2062877" y="3410073"/>
                  <a:pt x="2067523" y="3410450"/>
                  <a:pt x="2072631" y="3411650"/>
                </a:cubicBezTo>
                <a:cubicBezTo>
                  <a:pt x="2082920" y="3413982"/>
                  <a:pt x="2092034" y="3418645"/>
                  <a:pt x="2092514" y="3421868"/>
                </a:cubicBezTo>
                <a:cubicBezTo>
                  <a:pt x="2092994" y="3425092"/>
                  <a:pt x="2084842" y="3425983"/>
                  <a:pt x="2074071" y="3423789"/>
                </a:cubicBezTo>
                <a:cubicBezTo>
                  <a:pt x="2063238" y="3421594"/>
                  <a:pt x="2054942" y="3417205"/>
                  <a:pt x="2054460" y="3413639"/>
                </a:cubicBezTo>
                <a:cubicBezTo>
                  <a:pt x="2054254" y="3411890"/>
                  <a:pt x="2056243" y="3410793"/>
                  <a:pt x="2059561" y="3410433"/>
                </a:cubicBezTo>
                <a:close/>
                <a:moveTo>
                  <a:pt x="2369020" y="3410338"/>
                </a:moveTo>
                <a:cubicBezTo>
                  <a:pt x="2371858" y="3410432"/>
                  <a:pt x="2376058" y="3411067"/>
                  <a:pt x="2380619" y="3412198"/>
                </a:cubicBezTo>
                <a:cubicBezTo>
                  <a:pt x="2388917" y="3414324"/>
                  <a:pt x="2396530" y="3417342"/>
                  <a:pt x="2397490" y="3418988"/>
                </a:cubicBezTo>
                <a:cubicBezTo>
                  <a:pt x="2398518" y="3420702"/>
                  <a:pt x="2392758" y="3420634"/>
                  <a:pt x="2383980" y="3418645"/>
                </a:cubicBezTo>
                <a:cubicBezTo>
                  <a:pt x="2375544" y="3416794"/>
                  <a:pt x="2367177" y="3413570"/>
                  <a:pt x="2365600" y="3411718"/>
                </a:cubicBezTo>
                <a:cubicBezTo>
                  <a:pt x="2364708" y="3410689"/>
                  <a:pt x="2366183" y="3410244"/>
                  <a:pt x="2369020" y="3410338"/>
                </a:cubicBezTo>
                <a:close/>
                <a:moveTo>
                  <a:pt x="2501320" y="3410141"/>
                </a:moveTo>
                <a:cubicBezTo>
                  <a:pt x="2509824" y="3411239"/>
                  <a:pt x="2517917" y="3413707"/>
                  <a:pt x="2519357" y="3415696"/>
                </a:cubicBezTo>
                <a:cubicBezTo>
                  <a:pt x="2520797" y="3417685"/>
                  <a:pt x="2515036" y="3418371"/>
                  <a:pt x="2506464" y="3417205"/>
                </a:cubicBezTo>
                <a:cubicBezTo>
                  <a:pt x="2498234" y="3416039"/>
                  <a:pt x="2490142" y="3413296"/>
                  <a:pt x="2489387" y="3411375"/>
                </a:cubicBezTo>
                <a:cubicBezTo>
                  <a:pt x="2488770" y="3409798"/>
                  <a:pt x="2494394" y="3409249"/>
                  <a:pt x="2501320" y="3410141"/>
                </a:cubicBezTo>
                <a:close/>
                <a:moveTo>
                  <a:pt x="1675827" y="3409318"/>
                </a:moveTo>
                <a:cubicBezTo>
                  <a:pt x="1686320" y="3409524"/>
                  <a:pt x="1697637" y="3415833"/>
                  <a:pt x="1699489" y="3422348"/>
                </a:cubicBezTo>
                <a:cubicBezTo>
                  <a:pt x="1701341" y="3428932"/>
                  <a:pt x="1693455" y="3434212"/>
                  <a:pt x="1682549" y="3433732"/>
                </a:cubicBezTo>
                <a:cubicBezTo>
                  <a:pt x="1673089" y="3433252"/>
                  <a:pt x="1662594" y="3427492"/>
                  <a:pt x="1660469" y="3421525"/>
                </a:cubicBezTo>
                <a:cubicBezTo>
                  <a:pt x="1658066" y="3414599"/>
                  <a:pt x="1664991" y="3408975"/>
                  <a:pt x="1675827" y="3409318"/>
                </a:cubicBezTo>
                <a:close/>
                <a:moveTo>
                  <a:pt x="3280028" y="3407809"/>
                </a:moveTo>
                <a:cubicBezTo>
                  <a:pt x="3284863" y="3407381"/>
                  <a:pt x="3288309" y="3408152"/>
                  <a:pt x="3288892" y="3410347"/>
                </a:cubicBezTo>
                <a:cubicBezTo>
                  <a:pt x="3289990" y="3414324"/>
                  <a:pt x="3281143" y="3422005"/>
                  <a:pt x="3269347" y="3426806"/>
                </a:cubicBezTo>
                <a:cubicBezTo>
                  <a:pt x="3257620" y="3431607"/>
                  <a:pt x="3246510" y="3432018"/>
                  <a:pt x="3244864" y="3428109"/>
                </a:cubicBezTo>
                <a:cubicBezTo>
                  <a:pt x="3243218" y="3424200"/>
                  <a:pt x="3251242" y="3417411"/>
                  <a:pt x="3262832" y="3412473"/>
                </a:cubicBezTo>
                <a:cubicBezTo>
                  <a:pt x="3268970" y="3409867"/>
                  <a:pt x="3275194" y="3408238"/>
                  <a:pt x="3280028" y="3407809"/>
                </a:cubicBezTo>
                <a:close/>
                <a:moveTo>
                  <a:pt x="3039741" y="3407673"/>
                </a:moveTo>
                <a:cubicBezTo>
                  <a:pt x="3040084" y="3408358"/>
                  <a:pt x="3032060" y="3411170"/>
                  <a:pt x="3021499" y="3413913"/>
                </a:cubicBezTo>
                <a:cubicBezTo>
                  <a:pt x="3010869" y="3416657"/>
                  <a:pt x="3002777" y="3418028"/>
                  <a:pt x="3002434" y="3417342"/>
                </a:cubicBezTo>
                <a:cubicBezTo>
                  <a:pt x="3002159" y="3416588"/>
                  <a:pt x="3010389" y="3413913"/>
                  <a:pt x="3020402" y="3411376"/>
                </a:cubicBezTo>
                <a:cubicBezTo>
                  <a:pt x="3030483" y="3408701"/>
                  <a:pt x="3039330" y="3406986"/>
                  <a:pt x="3039741" y="3407673"/>
                </a:cubicBezTo>
                <a:close/>
                <a:moveTo>
                  <a:pt x="4411067" y="3407398"/>
                </a:moveTo>
                <a:cubicBezTo>
                  <a:pt x="4426772" y="3402734"/>
                  <a:pt x="4440145" y="3411101"/>
                  <a:pt x="4441860" y="3426668"/>
                </a:cubicBezTo>
                <a:cubicBezTo>
                  <a:pt x="4443505" y="3441893"/>
                  <a:pt x="4432258" y="3458009"/>
                  <a:pt x="4416965" y="3462330"/>
                </a:cubicBezTo>
                <a:cubicBezTo>
                  <a:pt x="4401946" y="3466582"/>
                  <a:pt x="4386927" y="3458078"/>
                  <a:pt x="4384595" y="3444225"/>
                </a:cubicBezTo>
                <a:cubicBezTo>
                  <a:pt x="4382126" y="3429274"/>
                  <a:pt x="4394471" y="3412129"/>
                  <a:pt x="4411067" y="3407398"/>
                </a:cubicBezTo>
                <a:close/>
                <a:moveTo>
                  <a:pt x="3575429" y="3407166"/>
                </a:moveTo>
                <a:cubicBezTo>
                  <a:pt x="3580564" y="3407569"/>
                  <a:pt x="3584130" y="3410106"/>
                  <a:pt x="3584884" y="3414804"/>
                </a:cubicBezTo>
                <a:cubicBezTo>
                  <a:pt x="3586325" y="3423377"/>
                  <a:pt x="3577135" y="3436407"/>
                  <a:pt x="3564585" y="3443265"/>
                </a:cubicBezTo>
                <a:cubicBezTo>
                  <a:pt x="3551006" y="3450740"/>
                  <a:pt x="3537564" y="3449231"/>
                  <a:pt x="3535987" y="3440041"/>
                </a:cubicBezTo>
                <a:cubicBezTo>
                  <a:pt x="3534547" y="3431469"/>
                  <a:pt x="3543805" y="3419331"/>
                  <a:pt x="3556561" y="3412335"/>
                </a:cubicBezTo>
                <a:cubicBezTo>
                  <a:pt x="3563590" y="3408494"/>
                  <a:pt x="3570294" y="3406763"/>
                  <a:pt x="3575429" y="3407166"/>
                </a:cubicBezTo>
                <a:close/>
                <a:moveTo>
                  <a:pt x="2306570" y="3406883"/>
                </a:moveTo>
                <a:cubicBezTo>
                  <a:pt x="2309107" y="3406934"/>
                  <a:pt x="2313067" y="3407569"/>
                  <a:pt x="2317800" y="3408769"/>
                </a:cubicBezTo>
                <a:cubicBezTo>
                  <a:pt x="2327264" y="3411170"/>
                  <a:pt x="2336179" y="3414736"/>
                  <a:pt x="2337208" y="3416587"/>
                </a:cubicBezTo>
                <a:cubicBezTo>
                  <a:pt x="2338236" y="3418371"/>
                  <a:pt x="2330693" y="3418028"/>
                  <a:pt x="2321571" y="3415765"/>
                </a:cubicBezTo>
                <a:cubicBezTo>
                  <a:pt x="2313342" y="3413707"/>
                  <a:pt x="2305524" y="3410484"/>
                  <a:pt x="2303878" y="3408495"/>
                </a:cubicBezTo>
                <a:cubicBezTo>
                  <a:pt x="2302918" y="3407363"/>
                  <a:pt x="2304032" y="3406832"/>
                  <a:pt x="2306570" y="3406883"/>
                </a:cubicBezTo>
                <a:close/>
                <a:moveTo>
                  <a:pt x="2864725" y="3406780"/>
                </a:moveTo>
                <a:cubicBezTo>
                  <a:pt x="2866165" y="3408083"/>
                  <a:pt x="2858484" y="3410895"/>
                  <a:pt x="2849775" y="3412335"/>
                </a:cubicBezTo>
                <a:cubicBezTo>
                  <a:pt x="2841820" y="3413638"/>
                  <a:pt x="2834756" y="3413638"/>
                  <a:pt x="2834276" y="3412266"/>
                </a:cubicBezTo>
                <a:cubicBezTo>
                  <a:pt x="2833659" y="3410963"/>
                  <a:pt x="2839351" y="3408769"/>
                  <a:pt x="2847649" y="3407260"/>
                </a:cubicBezTo>
                <a:cubicBezTo>
                  <a:pt x="2855604" y="3405820"/>
                  <a:pt x="2863422" y="3405614"/>
                  <a:pt x="2864725" y="3406780"/>
                </a:cubicBezTo>
                <a:close/>
                <a:moveTo>
                  <a:pt x="2773719" y="3405409"/>
                </a:moveTo>
                <a:cubicBezTo>
                  <a:pt x="2782292" y="3404174"/>
                  <a:pt x="2789767" y="3404586"/>
                  <a:pt x="2790179" y="3406300"/>
                </a:cubicBezTo>
                <a:cubicBezTo>
                  <a:pt x="2790590" y="3408015"/>
                  <a:pt x="2784006" y="3410347"/>
                  <a:pt x="2775434" y="3411444"/>
                </a:cubicBezTo>
                <a:cubicBezTo>
                  <a:pt x="2767136" y="3412473"/>
                  <a:pt x="2760141" y="3411855"/>
                  <a:pt x="2760346" y="3410072"/>
                </a:cubicBezTo>
                <a:cubicBezTo>
                  <a:pt x="2760552" y="3408495"/>
                  <a:pt x="2766313" y="3406437"/>
                  <a:pt x="2773719" y="3405409"/>
                </a:cubicBezTo>
                <a:close/>
                <a:moveTo>
                  <a:pt x="2255667" y="3405271"/>
                </a:moveTo>
                <a:cubicBezTo>
                  <a:pt x="2264582" y="3407466"/>
                  <a:pt x="2273909" y="3411444"/>
                  <a:pt x="2275486" y="3413638"/>
                </a:cubicBezTo>
                <a:cubicBezTo>
                  <a:pt x="2277064" y="3415902"/>
                  <a:pt x="2270891" y="3416038"/>
                  <a:pt x="2261633" y="3413844"/>
                </a:cubicBezTo>
                <a:cubicBezTo>
                  <a:pt x="2252786" y="3411787"/>
                  <a:pt x="2243116" y="3407741"/>
                  <a:pt x="2241608" y="3405409"/>
                </a:cubicBezTo>
                <a:cubicBezTo>
                  <a:pt x="2240030" y="3403009"/>
                  <a:pt x="2246340" y="3403009"/>
                  <a:pt x="2255667" y="3405271"/>
                </a:cubicBezTo>
                <a:close/>
                <a:moveTo>
                  <a:pt x="1270380" y="3405066"/>
                </a:moveTo>
                <a:cubicBezTo>
                  <a:pt x="1281014" y="3403626"/>
                  <a:pt x="1291917" y="3409867"/>
                  <a:pt x="1293565" y="3418165"/>
                </a:cubicBezTo>
                <a:cubicBezTo>
                  <a:pt x="1295211" y="3426463"/>
                  <a:pt x="1287118" y="3434556"/>
                  <a:pt x="1276280" y="3435516"/>
                </a:cubicBezTo>
                <a:cubicBezTo>
                  <a:pt x="1266749" y="3436339"/>
                  <a:pt x="1256598" y="3430715"/>
                  <a:pt x="1254679" y="3423377"/>
                </a:cubicBezTo>
                <a:cubicBezTo>
                  <a:pt x="1252483" y="3415011"/>
                  <a:pt x="1259686" y="3406507"/>
                  <a:pt x="1270380" y="3405066"/>
                </a:cubicBezTo>
                <a:close/>
                <a:moveTo>
                  <a:pt x="2121163" y="3404286"/>
                </a:moveTo>
                <a:cubicBezTo>
                  <a:pt x="2123958" y="3403986"/>
                  <a:pt x="2128278" y="3404415"/>
                  <a:pt x="2133525" y="3405615"/>
                </a:cubicBezTo>
                <a:cubicBezTo>
                  <a:pt x="2143675" y="3407947"/>
                  <a:pt x="2153482" y="3412473"/>
                  <a:pt x="2154442" y="3415285"/>
                </a:cubicBezTo>
                <a:cubicBezTo>
                  <a:pt x="2155402" y="3418028"/>
                  <a:pt x="2146830" y="3418576"/>
                  <a:pt x="2136954" y="3416314"/>
                </a:cubicBezTo>
                <a:cubicBezTo>
                  <a:pt x="2127902" y="3414256"/>
                  <a:pt x="2119398" y="3410210"/>
                  <a:pt x="2117957" y="3407330"/>
                </a:cubicBezTo>
                <a:cubicBezTo>
                  <a:pt x="2117100" y="3405615"/>
                  <a:pt x="2118369" y="3404586"/>
                  <a:pt x="2121163" y="3404286"/>
                </a:cubicBezTo>
                <a:close/>
                <a:moveTo>
                  <a:pt x="6455085" y="3404148"/>
                </a:moveTo>
                <a:cubicBezTo>
                  <a:pt x="6461986" y="3406797"/>
                  <a:pt x="6466650" y="3412849"/>
                  <a:pt x="6467507" y="3421662"/>
                </a:cubicBezTo>
                <a:cubicBezTo>
                  <a:pt x="6469084" y="3437984"/>
                  <a:pt x="6455848" y="3458833"/>
                  <a:pt x="6438018" y="3468365"/>
                </a:cubicBezTo>
                <a:cubicBezTo>
                  <a:pt x="6419021" y="3478515"/>
                  <a:pt x="6401259" y="3472000"/>
                  <a:pt x="6399613" y="3454032"/>
                </a:cubicBezTo>
                <a:cubicBezTo>
                  <a:pt x="6398035" y="3436750"/>
                  <a:pt x="6411134" y="3415970"/>
                  <a:pt x="6429239" y="3407054"/>
                </a:cubicBezTo>
                <a:cubicBezTo>
                  <a:pt x="6439046" y="3402253"/>
                  <a:pt x="6448184" y="3401499"/>
                  <a:pt x="6455085" y="3404148"/>
                </a:cubicBezTo>
                <a:close/>
                <a:moveTo>
                  <a:pt x="2179200" y="3404106"/>
                </a:moveTo>
                <a:cubicBezTo>
                  <a:pt x="2178651" y="3401774"/>
                  <a:pt x="2185989" y="3401843"/>
                  <a:pt x="2195248" y="3404174"/>
                </a:cubicBezTo>
                <a:cubicBezTo>
                  <a:pt x="2204780" y="3406575"/>
                  <a:pt x="2213558" y="3410415"/>
                  <a:pt x="2214930" y="3412816"/>
                </a:cubicBezTo>
                <a:cubicBezTo>
                  <a:pt x="2216576" y="3415490"/>
                  <a:pt x="2208689" y="3415559"/>
                  <a:pt x="2197853" y="3412816"/>
                </a:cubicBezTo>
                <a:cubicBezTo>
                  <a:pt x="2188458" y="3410484"/>
                  <a:pt x="2179817" y="3406438"/>
                  <a:pt x="2179200" y="3404106"/>
                </a:cubicBezTo>
                <a:close/>
                <a:moveTo>
                  <a:pt x="3127524" y="3402871"/>
                </a:moveTo>
                <a:cubicBezTo>
                  <a:pt x="3128278" y="3404243"/>
                  <a:pt x="3119500" y="3408495"/>
                  <a:pt x="3108390" y="3411993"/>
                </a:cubicBezTo>
                <a:cubicBezTo>
                  <a:pt x="3097143" y="3415490"/>
                  <a:pt x="3087405" y="3416999"/>
                  <a:pt x="3086513" y="3415558"/>
                </a:cubicBezTo>
                <a:cubicBezTo>
                  <a:pt x="3085690" y="3414119"/>
                  <a:pt x="3093988" y="3410415"/>
                  <a:pt x="3105441" y="3406918"/>
                </a:cubicBezTo>
                <a:cubicBezTo>
                  <a:pt x="3116414" y="3403557"/>
                  <a:pt x="3126770" y="3401500"/>
                  <a:pt x="3127524" y="3402871"/>
                </a:cubicBezTo>
                <a:close/>
                <a:moveTo>
                  <a:pt x="3353589" y="3402777"/>
                </a:moveTo>
                <a:cubicBezTo>
                  <a:pt x="3358518" y="3402305"/>
                  <a:pt x="3362033" y="3403214"/>
                  <a:pt x="3362959" y="3405683"/>
                </a:cubicBezTo>
                <a:cubicBezTo>
                  <a:pt x="3364674" y="3410209"/>
                  <a:pt x="3356375" y="3418850"/>
                  <a:pt x="3344511" y="3424474"/>
                </a:cubicBezTo>
                <a:cubicBezTo>
                  <a:pt x="3331206" y="3430783"/>
                  <a:pt x="3319205" y="3431263"/>
                  <a:pt x="3317353" y="3426120"/>
                </a:cubicBezTo>
                <a:cubicBezTo>
                  <a:pt x="3315639" y="3421388"/>
                  <a:pt x="3323800" y="3413638"/>
                  <a:pt x="3335733" y="3408152"/>
                </a:cubicBezTo>
                <a:cubicBezTo>
                  <a:pt x="3342316" y="3405100"/>
                  <a:pt x="3348660" y="3403248"/>
                  <a:pt x="3353589" y="3402777"/>
                </a:cubicBezTo>
                <a:close/>
                <a:moveTo>
                  <a:pt x="2938861" y="3402597"/>
                </a:moveTo>
                <a:cubicBezTo>
                  <a:pt x="2939135" y="3403694"/>
                  <a:pt x="2932620" y="3405958"/>
                  <a:pt x="2923979" y="3407741"/>
                </a:cubicBezTo>
                <a:cubicBezTo>
                  <a:pt x="2915201" y="3409592"/>
                  <a:pt x="2908000" y="3410210"/>
                  <a:pt x="2907177" y="3409181"/>
                </a:cubicBezTo>
                <a:cubicBezTo>
                  <a:pt x="2906354" y="3408084"/>
                  <a:pt x="2914446" y="3405272"/>
                  <a:pt x="2923362" y="3403489"/>
                </a:cubicBezTo>
                <a:cubicBezTo>
                  <a:pt x="2931523" y="3401911"/>
                  <a:pt x="2938655" y="3401500"/>
                  <a:pt x="2938861" y="3402597"/>
                </a:cubicBezTo>
                <a:close/>
                <a:moveTo>
                  <a:pt x="3502116" y="3401731"/>
                </a:moveTo>
                <a:cubicBezTo>
                  <a:pt x="3506857" y="3402065"/>
                  <a:pt x="3510234" y="3404003"/>
                  <a:pt x="3510955" y="3407535"/>
                </a:cubicBezTo>
                <a:cubicBezTo>
                  <a:pt x="3512394" y="3414736"/>
                  <a:pt x="3502999" y="3426669"/>
                  <a:pt x="3490243" y="3433184"/>
                </a:cubicBezTo>
                <a:cubicBezTo>
                  <a:pt x="3477144" y="3439905"/>
                  <a:pt x="3465554" y="3438876"/>
                  <a:pt x="3463566" y="3431606"/>
                </a:cubicBezTo>
                <a:cubicBezTo>
                  <a:pt x="3461440" y="3423720"/>
                  <a:pt x="3471521" y="3411924"/>
                  <a:pt x="3485100" y="3405546"/>
                </a:cubicBezTo>
                <a:cubicBezTo>
                  <a:pt x="3491272" y="3402665"/>
                  <a:pt x="3497375" y="3401396"/>
                  <a:pt x="3502116" y="3401731"/>
                </a:cubicBezTo>
                <a:close/>
                <a:moveTo>
                  <a:pt x="3027054" y="3401294"/>
                </a:moveTo>
                <a:cubicBezTo>
                  <a:pt x="3027945" y="3401706"/>
                  <a:pt x="3021225" y="3404037"/>
                  <a:pt x="3011898" y="3406438"/>
                </a:cubicBezTo>
                <a:cubicBezTo>
                  <a:pt x="3001748" y="3409044"/>
                  <a:pt x="2991941" y="3410827"/>
                  <a:pt x="2991804" y="3410141"/>
                </a:cubicBezTo>
                <a:cubicBezTo>
                  <a:pt x="2991667" y="3409524"/>
                  <a:pt x="2999142" y="3407124"/>
                  <a:pt x="3008537" y="3404792"/>
                </a:cubicBezTo>
                <a:cubicBezTo>
                  <a:pt x="3018001" y="3402392"/>
                  <a:pt x="3026094" y="3400883"/>
                  <a:pt x="3027054" y="3401294"/>
                </a:cubicBezTo>
                <a:close/>
                <a:moveTo>
                  <a:pt x="2565511" y="3400746"/>
                </a:moveTo>
                <a:cubicBezTo>
                  <a:pt x="2573809" y="3401637"/>
                  <a:pt x="2580256" y="3404106"/>
                  <a:pt x="2579707" y="3406301"/>
                </a:cubicBezTo>
                <a:cubicBezTo>
                  <a:pt x="2579296" y="3408153"/>
                  <a:pt x="2572918" y="3409113"/>
                  <a:pt x="2565648" y="3408358"/>
                </a:cubicBezTo>
                <a:cubicBezTo>
                  <a:pt x="2558105" y="3407535"/>
                  <a:pt x="2551932" y="3405341"/>
                  <a:pt x="2551384" y="3403352"/>
                </a:cubicBezTo>
                <a:cubicBezTo>
                  <a:pt x="2550698" y="3401089"/>
                  <a:pt x="2557350" y="3399923"/>
                  <a:pt x="2565511" y="3400746"/>
                </a:cubicBezTo>
                <a:close/>
                <a:moveTo>
                  <a:pt x="1542165" y="3400471"/>
                </a:moveTo>
                <a:cubicBezTo>
                  <a:pt x="1552933" y="3401088"/>
                  <a:pt x="1563225" y="3408083"/>
                  <a:pt x="1564042" y="3415284"/>
                </a:cubicBezTo>
                <a:cubicBezTo>
                  <a:pt x="1564864" y="3422554"/>
                  <a:pt x="1555813" y="3428246"/>
                  <a:pt x="1544977" y="3427354"/>
                </a:cubicBezTo>
                <a:cubicBezTo>
                  <a:pt x="1534899" y="3426532"/>
                  <a:pt x="1525983" y="3420565"/>
                  <a:pt x="1524679" y="3413638"/>
                </a:cubicBezTo>
                <a:cubicBezTo>
                  <a:pt x="1523237" y="3406095"/>
                  <a:pt x="1531466" y="3399854"/>
                  <a:pt x="1542165" y="3400471"/>
                </a:cubicBezTo>
                <a:close/>
                <a:moveTo>
                  <a:pt x="3428573" y="3400317"/>
                </a:moveTo>
                <a:cubicBezTo>
                  <a:pt x="3433031" y="3400454"/>
                  <a:pt x="3435997" y="3402152"/>
                  <a:pt x="3436546" y="3405478"/>
                </a:cubicBezTo>
                <a:cubicBezTo>
                  <a:pt x="3437574" y="3411924"/>
                  <a:pt x="3427767" y="3422623"/>
                  <a:pt x="3415286" y="3428178"/>
                </a:cubicBezTo>
                <a:cubicBezTo>
                  <a:pt x="3402804" y="3433664"/>
                  <a:pt x="3390803" y="3432567"/>
                  <a:pt x="3389843" y="3426326"/>
                </a:cubicBezTo>
                <a:cubicBezTo>
                  <a:pt x="3388883" y="3419948"/>
                  <a:pt x="3398895" y="3410210"/>
                  <a:pt x="3411651" y="3404517"/>
                </a:cubicBezTo>
                <a:cubicBezTo>
                  <a:pt x="3418166" y="3401602"/>
                  <a:pt x="3424115" y="3400179"/>
                  <a:pt x="3428573" y="3400317"/>
                </a:cubicBezTo>
                <a:close/>
                <a:moveTo>
                  <a:pt x="1873752" y="3399786"/>
                </a:moveTo>
                <a:cubicBezTo>
                  <a:pt x="1884243" y="3401431"/>
                  <a:pt x="1893432" y="3406232"/>
                  <a:pt x="1895352" y="3411101"/>
                </a:cubicBezTo>
                <a:cubicBezTo>
                  <a:pt x="1897478" y="3416382"/>
                  <a:pt x="1889731" y="3419537"/>
                  <a:pt x="1878417" y="3418028"/>
                </a:cubicBezTo>
                <a:cubicBezTo>
                  <a:pt x="1868331" y="3416656"/>
                  <a:pt x="1858594" y="3411581"/>
                  <a:pt x="1856537" y="3406644"/>
                </a:cubicBezTo>
                <a:cubicBezTo>
                  <a:pt x="1854340" y="3401226"/>
                  <a:pt x="1862438" y="3398002"/>
                  <a:pt x="1873752" y="3399786"/>
                </a:cubicBezTo>
                <a:close/>
                <a:moveTo>
                  <a:pt x="6892574" y="3399271"/>
                </a:moveTo>
                <a:cubicBezTo>
                  <a:pt x="6899801" y="3399682"/>
                  <a:pt x="6904842" y="3402802"/>
                  <a:pt x="6905733" y="3408426"/>
                </a:cubicBezTo>
                <a:cubicBezTo>
                  <a:pt x="6907448" y="3419879"/>
                  <a:pt x="6892565" y="3438122"/>
                  <a:pt x="6872677" y="3449369"/>
                </a:cubicBezTo>
                <a:cubicBezTo>
                  <a:pt x="6852584" y="3460684"/>
                  <a:pt x="6835918" y="3459724"/>
                  <a:pt x="6834753" y="3446625"/>
                </a:cubicBezTo>
                <a:cubicBezTo>
                  <a:pt x="6833655" y="3434624"/>
                  <a:pt x="6847852" y="3416382"/>
                  <a:pt x="6866300" y="3406369"/>
                </a:cubicBezTo>
                <a:cubicBezTo>
                  <a:pt x="6875935" y="3401157"/>
                  <a:pt x="6885348" y="3398859"/>
                  <a:pt x="6892574" y="3399271"/>
                </a:cubicBezTo>
                <a:close/>
                <a:moveTo>
                  <a:pt x="1405761" y="3398550"/>
                </a:moveTo>
                <a:cubicBezTo>
                  <a:pt x="1416322" y="3398002"/>
                  <a:pt x="1427160" y="3404723"/>
                  <a:pt x="1428597" y="3412541"/>
                </a:cubicBezTo>
                <a:cubicBezTo>
                  <a:pt x="1430105" y="3420427"/>
                  <a:pt x="1421739" y="3427491"/>
                  <a:pt x="1410837" y="3427628"/>
                </a:cubicBezTo>
                <a:cubicBezTo>
                  <a:pt x="1401165" y="3427766"/>
                  <a:pt x="1391289" y="3421730"/>
                  <a:pt x="1389577" y="3414667"/>
                </a:cubicBezTo>
                <a:cubicBezTo>
                  <a:pt x="1387519" y="3406437"/>
                  <a:pt x="1394857" y="3399099"/>
                  <a:pt x="1405761" y="3398550"/>
                </a:cubicBezTo>
                <a:close/>
                <a:moveTo>
                  <a:pt x="2698007" y="3397316"/>
                </a:moveTo>
                <a:cubicBezTo>
                  <a:pt x="2705825" y="3396219"/>
                  <a:pt x="2713781" y="3397248"/>
                  <a:pt x="2714809" y="3399511"/>
                </a:cubicBezTo>
                <a:cubicBezTo>
                  <a:pt x="2715838" y="3401431"/>
                  <a:pt x="2711037" y="3403626"/>
                  <a:pt x="2703768" y="3404586"/>
                </a:cubicBezTo>
                <a:cubicBezTo>
                  <a:pt x="2695470" y="3405683"/>
                  <a:pt x="2687583" y="3404723"/>
                  <a:pt x="2686760" y="3402529"/>
                </a:cubicBezTo>
                <a:cubicBezTo>
                  <a:pt x="2686074" y="3400608"/>
                  <a:pt x="2690875" y="3398345"/>
                  <a:pt x="2698007" y="3397316"/>
                </a:cubicBezTo>
                <a:close/>
                <a:moveTo>
                  <a:pt x="4150523" y="3395739"/>
                </a:moveTo>
                <a:cubicBezTo>
                  <a:pt x="4155880" y="3397402"/>
                  <a:pt x="4159652" y="3401122"/>
                  <a:pt x="4160544" y="3406506"/>
                </a:cubicBezTo>
                <a:cubicBezTo>
                  <a:pt x="4162464" y="3418096"/>
                  <a:pt x="4150600" y="3433183"/>
                  <a:pt x="4135307" y="3438670"/>
                </a:cubicBezTo>
                <a:cubicBezTo>
                  <a:pt x="4120768" y="3443882"/>
                  <a:pt x="4107600" y="3439767"/>
                  <a:pt x="4105817" y="3429411"/>
                </a:cubicBezTo>
                <a:cubicBezTo>
                  <a:pt x="4103897" y="3418301"/>
                  <a:pt x="4115556" y="3403420"/>
                  <a:pt x="4130986" y="3397316"/>
                </a:cubicBezTo>
                <a:cubicBezTo>
                  <a:pt x="4138221" y="3394470"/>
                  <a:pt x="4145165" y="3394076"/>
                  <a:pt x="4150523" y="3395739"/>
                </a:cubicBezTo>
                <a:close/>
                <a:moveTo>
                  <a:pt x="3013544" y="3392996"/>
                </a:moveTo>
                <a:cubicBezTo>
                  <a:pt x="3013887" y="3393888"/>
                  <a:pt x="3006206" y="3396631"/>
                  <a:pt x="2997085" y="3398826"/>
                </a:cubicBezTo>
                <a:cubicBezTo>
                  <a:pt x="2987964" y="3401020"/>
                  <a:pt x="2980145" y="3402049"/>
                  <a:pt x="2980283" y="3400952"/>
                </a:cubicBezTo>
                <a:cubicBezTo>
                  <a:pt x="2980420" y="3400060"/>
                  <a:pt x="2987003" y="3397728"/>
                  <a:pt x="2995302" y="3395671"/>
                </a:cubicBezTo>
                <a:cubicBezTo>
                  <a:pt x="3004560" y="3393407"/>
                  <a:pt x="3013201" y="3392104"/>
                  <a:pt x="3013544" y="3392996"/>
                </a:cubicBezTo>
                <a:close/>
                <a:moveTo>
                  <a:pt x="6816973" y="3392919"/>
                </a:moveTo>
                <a:cubicBezTo>
                  <a:pt x="6823951" y="3393493"/>
                  <a:pt x="6828855" y="3396836"/>
                  <a:pt x="6830158" y="3402734"/>
                </a:cubicBezTo>
                <a:cubicBezTo>
                  <a:pt x="6832901" y="3415353"/>
                  <a:pt x="6818842" y="3434281"/>
                  <a:pt x="6798885" y="3445391"/>
                </a:cubicBezTo>
                <a:cubicBezTo>
                  <a:pt x="6780300" y="3455678"/>
                  <a:pt x="6762606" y="3454238"/>
                  <a:pt x="6760549" y="3441825"/>
                </a:cubicBezTo>
                <a:cubicBezTo>
                  <a:pt x="6758423" y="3429344"/>
                  <a:pt x="6772619" y="3409798"/>
                  <a:pt x="6791341" y="3399717"/>
                </a:cubicBezTo>
                <a:cubicBezTo>
                  <a:pt x="6800942" y="3394539"/>
                  <a:pt x="6809995" y="3392345"/>
                  <a:pt x="6816973" y="3392919"/>
                </a:cubicBezTo>
                <a:close/>
                <a:moveTo>
                  <a:pt x="325761" y="3392447"/>
                </a:moveTo>
                <a:cubicBezTo>
                  <a:pt x="326242" y="3394093"/>
                  <a:pt x="322194" y="3401774"/>
                  <a:pt x="318011" y="3406986"/>
                </a:cubicBezTo>
                <a:cubicBezTo>
                  <a:pt x="312527" y="3413913"/>
                  <a:pt x="305805" y="3419262"/>
                  <a:pt x="304706" y="3417753"/>
                </a:cubicBezTo>
                <a:cubicBezTo>
                  <a:pt x="303541" y="3416176"/>
                  <a:pt x="307587" y="3408701"/>
                  <a:pt x="313486" y="3401431"/>
                </a:cubicBezTo>
                <a:cubicBezTo>
                  <a:pt x="318833" y="3394848"/>
                  <a:pt x="325076" y="3390253"/>
                  <a:pt x="325761" y="3392447"/>
                </a:cubicBezTo>
                <a:close/>
                <a:moveTo>
                  <a:pt x="868122" y="3392319"/>
                </a:moveTo>
                <a:cubicBezTo>
                  <a:pt x="871936" y="3393562"/>
                  <a:pt x="874678" y="3396082"/>
                  <a:pt x="875296" y="3399649"/>
                </a:cubicBezTo>
                <a:cubicBezTo>
                  <a:pt x="876531" y="3406712"/>
                  <a:pt x="868986" y="3416382"/>
                  <a:pt x="858767" y="3419400"/>
                </a:cubicBezTo>
                <a:cubicBezTo>
                  <a:pt x="848344" y="3422417"/>
                  <a:pt x="839362" y="3419263"/>
                  <a:pt x="838265" y="3411925"/>
                </a:cubicBezTo>
                <a:cubicBezTo>
                  <a:pt x="837232" y="3404792"/>
                  <a:pt x="844845" y="3395671"/>
                  <a:pt x="854517" y="3392654"/>
                </a:cubicBezTo>
                <a:cubicBezTo>
                  <a:pt x="859419" y="3391110"/>
                  <a:pt x="864308" y="3391076"/>
                  <a:pt x="868122" y="3392319"/>
                </a:cubicBezTo>
                <a:close/>
                <a:moveTo>
                  <a:pt x="3113397" y="3391761"/>
                </a:moveTo>
                <a:cubicBezTo>
                  <a:pt x="3114083" y="3392447"/>
                  <a:pt x="3106745" y="3395533"/>
                  <a:pt x="3096732" y="3398550"/>
                </a:cubicBezTo>
                <a:cubicBezTo>
                  <a:pt x="3085896" y="3401842"/>
                  <a:pt x="3075266" y="3404037"/>
                  <a:pt x="3074581" y="3403283"/>
                </a:cubicBezTo>
                <a:cubicBezTo>
                  <a:pt x="3073895" y="3402528"/>
                  <a:pt x="3082947" y="3399168"/>
                  <a:pt x="3094126" y="3395944"/>
                </a:cubicBezTo>
                <a:cubicBezTo>
                  <a:pt x="3104139" y="3392996"/>
                  <a:pt x="3112711" y="3391076"/>
                  <a:pt x="3113397" y="3391761"/>
                </a:cubicBezTo>
                <a:close/>
                <a:moveTo>
                  <a:pt x="168710" y="3389773"/>
                </a:moveTo>
                <a:cubicBezTo>
                  <a:pt x="164322" y="3396494"/>
                  <a:pt x="161991" y="3401294"/>
                  <a:pt x="158629" y="3404723"/>
                </a:cubicBezTo>
                <a:cubicBezTo>
                  <a:pt x="153483" y="3409936"/>
                  <a:pt x="147793" y="3409730"/>
                  <a:pt x="148273" y="3405204"/>
                </a:cubicBezTo>
                <a:cubicBezTo>
                  <a:pt x="148753" y="3400883"/>
                  <a:pt x="151979" y="3395876"/>
                  <a:pt x="156778" y="3393065"/>
                </a:cubicBezTo>
                <a:cubicBezTo>
                  <a:pt x="160276" y="3390939"/>
                  <a:pt x="163497" y="3391144"/>
                  <a:pt x="168710" y="3389773"/>
                </a:cubicBezTo>
                <a:close/>
                <a:moveTo>
                  <a:pt x="3193815" y="3389044"/>
                </a:moveTo>
                <a:cubicBezTo>
                  <a:pt x="3197595" y="3388401"/>
                  <a:pt x="3200081" y="3388470"/>
                  <a:pt x="3200493" y="3389430"/>
                </a:cubicBezTo>
                <a:cubicBezTo>
                  <a:pt x="3201247" y="3391282"/>
                  <a:pt x="3192812" y="3396220"/>
                  <a:pt x="3181976" y="3399992"/>
                </a:cubicBezTo>
                <a:cubicBezTo>
                  <a:pt x="3171346" y="3403695"/>
                  <a:pt x="3160648" y="3405341"/>
                  <a:pt x="3159276" y="3403763"/>
                </a:cubicBezTo>
                <a:cubicBezTo>
                  <a:pt x="3157699" y="3401980"/>
                  <a:pt x="3167163" y="3397043"/>
                  <a:pt x="3179370" y="3392928"/>
                </a:cubicBezTo>
                <a:cubicBezTo>
                  <a:pt x="3184959" y="3391042"/>
                  <a:pt x="3190034" y="3389687"/>
                  <a:pt x="3193815" y="3389044"/>
                </a:cubicBezTo>
                <a:close/>
                <a:moveTo>
                  <a:pt x="5573909" y="3388470"/>
                </a:moveTo>
                <a:cubicBezTo>
                  <a:pt x="5590711" y="3384218"/>
                  <a:pt x="5606896" y="3400060"/>
                  <a:pt x="5609365" y="3423652"/>
                </a:cubicBezTo>
                <a:cubicBezTo>
                  <a:pt x="5611834" y="3447312"/>
                  <a:pt x="5600038" y="3471040"/>
                  <a:pt x="5583099" y="3475910"/>
                </a:cubicBezTo>
                <a:cubicBezTo>
                  <a:pt x="5566434" y="3480779"/>
                  <a:pt x="5550180" y="3464114"/>
                  <a:pt x="5547780" y="3439974"/>
                </a:cubicBezTo>
                <a:cubicBezTo>
                  <a:pt x="5545311" y="3415628"/>
                  <a:pt x="5557038" y="3392791"/>
                  <a:pt x="5573909" y="3388470"/>
                </a:cubicBezTo>
                <a:close/>
                <a:moveTo>
                  <a:pt x="83190" y="3387715"/>
                </a:moveTo>
                <a:cubicBezTo>
                  <a:pt x="86550" y="3386892"/>
                  <a:pt x="89294" y="3388744"/>
                  <a:pt x="94095" y="3389567"/>
                </a:cubicBezTo>
                <a:cubicBezTo>
                  <a:pt x="89021" y="3394710"/>
                  <a:pt x="86139" y="3398825"/>
                  <a:pt x="82848" y="3400471"/>
                </a:cubicBezTo>
                <a:cubicBezTo>
                  <a:pt x="78254" y="3402803"/>
                  <a:pt x="74688" y="3401226"/>
                  <a:pt x="75031" y="3397111"/>
                </a:cubicBezTo>
                <a:cubicBezTo>
                  <a:pt x="75305" y="3393270"/>
                  <a:pt x="78459" y="3388950"/>
                  <a:pt x="83190" y="3387715"/>
                </a:cubicBezTo>
                <a:close/>
                <a:moveTo>
                  <a:pt x="3100983" y="3385452"/>
                </a:moveTo>
                <a:cubicBezTo>
                  <a:pt x="3101258" y="3386069"/>
                  <a:pt x="3092274" y="3389293"/>
                  <a:pt x="3082673" y="3391967"/>
                </a:cubicBezTo>
                <a:cubicBezTo>
                  <a:pt x="3072454" y="3394847"/>
                  <a:pt x="3064773" y="3396356"/>
                  <a:pt x="3065116" y="3395533"/>
                </a:cubicBezTo>
                <a:cubicBezTo>
                  <a:pt x="3065459" y="3394779"/>
                  <a:pt x="3072454" y="3392379"/>
                  <a:pt x="3081781" y="3389704"/>
                </a:cubicBezTo>
                <a:cubicBezTo>
                  <a:pt x="3091794" y="3386892"/>
                  <a:pt x="3100709" y="3384835"/>
                  <a:pt x="3100983" y="3385452"/>
                </a:cubicBezTo>
                <a:close/>
                <a:moveTo>
                  <a:pt x="5095016" y="3385246"/>
                </a:moveTo>
                <a:cubicBezTo>
                  <a:pt x="5110995" y="3382777"/>
                  <a:pt x="5124985" y="3398276"/>
                  <a:pt x="5126837" y="3420770"/>
                </a:cubicBezTo>
                <a:cubicBezTo>
                  <a:pt x="5128826" y="3444568"/>
                  <a:pt x="5116413" y="3467131"/>
                  <a:pt x="5099474" y="3470011"/>
                </a:cubicBezTo>
                <a:cubicBezTo>
                  <a:pt x="5082671" y="3472892"/>
                  <a:pt x="5067104" y="3455129"/>
                  <a:pt x="5066006" y="3432086"/>
                </a:cubicBezTo>
                <a:cubicBezTo>
                  <a:pt x="5064909" y="3408495"/>
                  <a:pt x="5077733" y="3387921"/>
                  <a:pt x="5095016" y="3385246"/>
                </a:cubicBezTo>
                <a:close/>
                <a:moveTo>
                  <a:pt x="6141272" y="3384286"/>
                </a:moveTo>
                <a:cubicBezTo>
                  <a:pt x="6159583" y="3377771"/>
                  <a:pt x="6175013" y="3389087"/>
                  <a:pt x="6176247" y="3410003"/>
                </a:cubicBezTo>
                <a:cubicBezTo>
                  <a:pt x="6177345" y="3429206"/>
                  <a:pt x="6164658" y="3450534"/>
                  <a:pt x="6147718" y="3458078"/>
                </a:cubicBezTo>
                <a:cubicBezTo>
                  <a:pt x="6130093" y="3465828"/>
                  <a:pt x="6112674" y="3454580"/>
                  <a:pt x="6111028" y="3434281"/>
                </a:cubicBezTo>
                <a:cubicBezTo>
                  <a:pt x="6109314" y="3413501"/>
                  <a:pt x="6123098" y="3390801"/>
                  <a:pt x="6141272" y="3384286"/>
                </a:cubicBezTo>
                <a:close/>
                <a:moveTo>
                  <a:pt x="575675" y="3383523"/>
                </a:moveTo>
                <a:cubicBezTo>
                  <a:pt x="579100" y="3382263"/>
                  <a:pt x="581530" y="3382366"/>
                  <a:pt x="582116" y="3384150"/>
                </a:cubicBezTo>
                <a:cubicBezTo>
                  <a:pt x="583278" y="3387647"/>
                  <a:pt x="576080" y="3397043"/>
                  <a:pt x="567301" y="3403489"/>
                </a:cubicBezTo>
                <a:cubicBezTo>
                  <a:pt x="558387" y="3410073"/>
                  <a:pt x="550293" y="3412405"/>
                  <a:pt x="549882" y="3408564"/>
                </a:cubicBezTo>
                <a:cubicBezTo>
                  <a:pt x="549468" y="3405066"/>
                  <a:pt x="555229" y="3397591"/>
                  <a:pt x="563324" y="3391076"/>
                </a:cubicBezTo>
                <a:cubicBezTo>
                  <a:pt x="567850" y="3387407"/>
                  <a:pt x="572255" y="3384783"/>
                  <a:pt x="575675" y="3383523"/>
                </a:cubicBezTo>
                <a:close/>
                <a:moveTo>
                  <a:pt x="1061694" y="3383120"/>
                </a:moveTo>
                <a:cubicBezTo>
                  <a:pt x="1072120" y="3380651"/>
                  <a:pt x="1081173" y="3384561"/>
                  <a:pt x="1083300" y="3392310"/>
                </a:cubicBezTo>
                <a:cubicBezTo>
                  <a:pt x="1085631" y="3400608"/>
                  <a:pt x="1078288" y="3409661"/>
                  <a:pt x="1067180" y="3412129"/>
                </a:cubicBezTo>
                <a:cubicBezTo>
                  <a:pt x="1056275" y="3414599"/>
                  <a:pt x="1045581" y="3409455"/>
                  <a:pt x="1044823" y="3401225"/>
                </a:cubicBezTo>
                <a:cubicBezTo>
                  <a:pt x="1044272" y="3393545"/>
                  <a:pt x="1051683" y="3385452"/>
                  <a:pt x="1061694" y="3383120"/>
                </a:cubicBezTo>
                <a:close/>
                <a:moveTo>
                  <a:pt x="1922553" y="3382220"/>
                </a:moveTo>
                <a:cubicBezTo>
                  <a:pt x="1925666" y="3381457"/>
                  <a:pt x="1930124" y="3381509"/>
                  <a:pt x="1935063" y="3382572"/>
                </a:cubicBezTo>
                <a:cubicBezTo>
                  <a:pt x="1945073" y="3384698"/>
                  <a:pt x="1954947" y="3390253"/>
                  <a:pt x="1956047" y="3394436"/>
                </a:cubicBezTo>
                <a:cubicBezTo>
                  <a:pt x="1957144" y="3398551"/>
                  <a:pt x="1949326" y="3400403"/>
                  <a:pt x="1938830" y="3398414"/>
                </a:cubicBezTo>
                <a:cubicBezTo>
                  <a:pt x="1928133" y="3396425"/>
                  <a:pt x="1919081" y="3391282"/>
                  <a:pt x="1918120" y="3386755"/>
                </a:cubicBezTo>
                <a:cubicBezTo>
                  <a:pt x="1917676" y="3384560"/>
                  <a:pt x="1919441" y="3382983"/>
                  <a:pt x="1922553" y="3382220"/>
                </a:cubicBezTo>
                <a:close/>
                <a:moveTo>
                  <a:pt x="2626272" y="3382160"/>
                </a:moveTo>
                <a:cubicBezTo>
                  <a:pt x="2633679" y="3382228"/>
                  <a:pt x="2640331" y="3384217"/>
                  <a:pt x="2640400" y="3386549"/>
                </a:cubicBezTo>
                <a:cubicBezTo>
                  <a:pt x="2640400" y="3388950"/>
                  <a:pt x="2634296" y="3391007"/>
                  <a:pt x="2626958" y="3391007"/>
                </a:cubicBezTo>
                <a:cubicBezTo>
                  <a:pt x="2619620" y="3391007"/>
                  <a:pt x="2613517" y="3388950"/>
                  <a:pt x="2613105" y="3386412"/>
                </a:cubicBezTo>
                <a:cubicBezTo>
                  <a:pt x="2612694" y="3384012"/>
                  <a:pt x="2618660" y="3382092"/>
                  <a:pt x="2626272" y="3382160"/>
                </a:cubicBezTo>
                <a:close/>
                <a:moveTo>
                  <a:pt x="6744245" y="3382023"/>
                </a:moveTo>
                <a:cubicBezTo>
                  <a:pt x="6751017" y="3383532"/>
                  <a:pt x="6755543" y="3387818"/>
                  <a:pt x="6756092" y="3394436"/>
                </a:cubicBezTo>
                <a:cubicBezTo>
                  <a:pt x="6757258" y="3407809"/>
                  <a:pt x="6742856" y="3426120"/>
                  <a:pt x="6723379" y="3436338"/>
                </a:cubicBezTo>
                <a:cubicBezTo>
                  <a:pt x="6703971" y="3446488"/>
                  <a:pt x="6687717" y="3443334"/>
                  <a:pt x="6686414" y="3428795"/>
                </a:cubicBezTo>
                <a:cubicBezTo>
                  <a:pt x="6685180" y="3414461"/>
                  <a:pt x="6699650" y="3395328"/>
                  <a:pt x="6718921" y="3386275"/>
                </a:cubicBezTo>
                <a:cubicBezTo>
                  <a:pt x="6728454" y="3381783"/>
                  <a:pt x="6737472" y="3380514"/>
                  <a:pt x="6744245" y="3382023"/>
                </a:cubicBezTo>
                <a:close/>
                <a:moveTo>
                  <a:pt x="2908480" y="3381269"/>
                </a:moveTo>
                <a:cubicBezTo>
                  <a:pt x="2917052" y="3379418"/>
                  <a:pt x="2924459" y="3379486"/>
                  <a:pt x="2924801" y="3381269"/>
                </a:cubicBezTo>
                <a:cubicBezTo>
                  <a:pt x="2925145" y="3382983"/>
                  <a:pt x="2918561" y="3385795"/>
                  <a:pt x="2910057" y="3387441"/>
                </a:cubicBezTo>
                <a:cubicBezTo>
                  <a:pt x="2901759" y="3389087"/>
                  <a:pt x="2894764" y="3388882"/>
                  <a:pt x="2895038" y="3386961"/>
                </a:cubicBezTo>
                <a:cubicBezTo>
                  <a:pt x="2895312" y="3385315"/>
                  <a:pt x="2901073" y="3382778"/>
                  <a:pt x="2908480" y="3381269"/>
                </a:cubicBezTo>
                <a:close/>
                <a:moveTo>
                  <a:pt x="4751361" y="3381268"/>
                </a:moveTo>
                <a:cubicBezTo>
                  <a:pt x="4766723" y="3377976"/>
                  <a:pt x="4781399" y="3390595"/>
                  <a:pt x="4783594" y="3409386"/>
                </a:cubicBezTo>
                <a:cubicBezTo>
                  <a:pt x="4785994" y="3429549"/>
                  <a:pt x="4773786" y="3449574"/>
                  <a:pt x="4756779" y="3452866"/>
                </a:cubicBezTo>
                <a:cubicBezTo>
                  <a:pt x="4740663" y="3456020"/>
                  <a:pt x="4727083" y="3443882"/>
                  <a:pt x="4724957" y="3424817"/>
                </a:cubicBezTo>
                <a:cubicBezTo>
                  <a:pt x="4722763" y="3404860"/>
                  <a:pt x="4734970" y="3384766"/>
                  <a:pt x="4751361" y="3381268"/>
                </a:cubicBezTo>
                <a:close/>
                <a:moveTo>
                  <a:pt x="5926822" y="3380171"/>
                </a:moveTo>
                <a:cubicBezTo>
                  <a:pt x="5943898" y="3374959"/>
                  <a:pt x="5959672" y="3387303"/>
                  <a:pt x="5961866" y="3407603"/>
                </a:cubicBezTo>
                <a:cubicBezTo>
                  <a:pt x="5964198" y="3429274"/>
                  <a:pt x="5950756" y="3452797"/>
                  <a:pt x="5932308" y="3459107"/>
                </a:cubicBezTo>
                <a:cubicBezTo>
                  <a:pt x="5915026" y="3465004"/>
                  <a:pt x="5899733" y="3452729"/>
                  <a:pt x="5897470" y="3431400"/>
                </a:cubicBezTo>
                <a:cubicBezTo>
                  <a:pt x="5895138" y="3408769"/>
                  <a:pt x="5908305" y="3385795"/>
                  <a:pt x="5926822" y="3380171"/>
                </a:cubicBezTo>
                <a:close/>
                <a:moveTo>
                  <a:pt x="407817" y="3379589"/>
                </a:moveTo>
                <a:cubicBezTo>
                  <a:pt x="410012" y="3378165"/>
                  <a:pt x="411280" y="3378148"/>
                  <a:pt x="411075" y="3379897"/>
                </a:cubicBezTo>
                <a:cubicBezTo>
                  <a:pt x="410662" y="3383326"/>
                  <a:pt x="404421" y="3392173"/>
                  <a:pt x="396948" y="3399991"/>
                </a:cubicBezTo>
                <a:cubicBezTo>
                  <a:pt x="390774" y="3406506"/>
                  <a:pt x="385906" y="3409661"/>
                  <a:pt x="385975" y="3407261"/>
                </a:cubicBezTo>
                <a:cubicBezTo>
                  <a:pt x="386047" y="3404449"/>
                  <a:pt x="392149" y="3395396"/>
                  <a:pt x="399006" y="3387715"/>
                </a:cubicBezTo>
                <a:cubicBezTo>
                  <a:pt x="402503" y="3383840"/>
                  <a:pt x="405623" y="3381012"/>
                  <a:pt x="407817" y="3379589"/>
                </a:cubicBezTo>
                <a:close/>
                <a:moveTo>
                  <a:pt x="3086787" y="3379485"/>
                </a:moveTo>
                <a:cubicBezTo>
                  <a:pt x="3087885" y="3379965"/>
                  <a:pt x="3081095" y="3382571"/>
                  <a:pt x="3072111" y="3385109"/>
                </a:cubicBezTo>
                <a:cubicBezTo>
                  <a:pt x="3063196" y="3387646"/>
                  <a:pt x="3054212" y="3389429"/>
                  <a:pt x="3053252" y="3388881"/>
                </a:cubicBezTo>
                <a:cubicBezTo>
                  <a:pt x="3052360" y="3388401"/>
                  <a:pt x="3059150" y="3385795"/>
                  <a:pt x="3068134" y="3383257"/>
                </a:cubicBezTo>
                <a:cubicBezTo>
                  <a:pt x="3076980" y="3380788"/>
                  <a:pt x="3085690" y="3379005"/>
                  <a:pt x="3086787" y="3379485"/>
                </a:cubicBezTo>
                <a:close/>
                <a:moveTo>
                  <a:pt x="1738033" y="3378937"/>
                </a:moveTo>
                <a:cubicBezTo>
                  <a:pt x="1748456" y="3380378"/>
                  <a:pt x="1757645" y="3385727"/>
                  <a:pt x="1759358" y="3391350"/>
                </a:cubicBezTo>
                <a:cubicBezTo>
                  <a:pt x="1761071" y="3396837"/>
                  <a:pt x="1754421" y="3400883"/>
                  <a:pt x="1744752" y="3400403"/>
                </a:cubicBezTo>
                <a:cubicBezTo>
                  <a:pt x="1733916" y="3399786"/>
                  <a:pt x="1722602" y="3393888"/>
                  <a:pt x="1720475" y="3387647"/>
                </a:cubicBezTo>
                <a:cubicBezTo>
                  <a:pt x="1718417" y="3381544"/>
                  <a:pt x="1726785" y="3377360"/>
                  <a:pt x="1738033" y="3378937"/>
                </a:cubicBezTo>
                <a:close/>
                <a:moveTo>
                  <a:pt x="4077314" y="3378465"/>
                </a:moveTo>
                <a:cubicBezTo>
                  <a:pt x="4082518" y="3379691"/>
                  <a:pt x="4086032" y="3383051"/>
                  <a:pt x="4086684" y="3388264"/>
                </a:cubicBezTo>
                <a:cubicBezTo>
                  <a:pt x="4088055" y="3398551"/>
                  <a:pt x="4077357" y="3411993"/>
                  <a:pt x="4062681" y="3418508"/>
                </a:cubicBezTo>
                <a:cubicBezTo>
                  <a:pt x="4048279" y="3424886"/>
                  <a:pt x="4034426" y="3422485"/>
                  <a:pt x="4032368" y="3413227"/>
                </a:cubicBezTo>
                <a:cubicBezTo>
                  <a:pt x="4030174" y="3403351"/>
                  <a:pt x="4041970" y="3388538"/>
                  <a:pt x="4057812" y="3381474"/>
                </a:cubicBezTo>
                <a:cubicBezTo>
                  <a:pt x="4065218" y="3378148"/>
                  <a:pt x="4072111" y="3377239"/>
                  <a:pt x="4077314" y="3378465"/>
                </a:cubicBezTo>
                <a:close/>
                <a:moveTo>
                  <a:pt x="2352913" y="3378320"/>
                </a:moveTo>
                <a:cubicBezTo>
                  <a:pt x="2353118" y="3376605"/>
                  <a:pt x="2359016" y="3377017"/>
                  <a:pt x="2366560" y="3379280"/>
                </a:cubicBezTo>
                <a:cubicBezTo>
                  <a:pt x="2375270" y="3381886"/>
                  <a:pt x="2382813" y="3385658"/>
                  <a:pt x="2383156" y="3387715"/>
                </a:cubicBezTo>
                <a:cubicBezTo>
                  <a:pt x="2383568" y="3389841"/>
                  <a:pt x="2376916" y="3389430"/>
                  <a:pt x="2368206" y="3386824"/>
                </a:cubicBezTo>
                <a:cubicBezTo>
                  <a:pt x="2359771" y="3384286"/>
                  <a:pt x="2352638" y="3380309"/>
                  <a:pt x="2352913" y="3378320"/>
                </a:cubicBezTo>
                <a:close/>
                <a:moveTo>
                  <a:pt x="2429311" y="3378115"/>
                </a:moveTo>
                <a:cubicBezTo>
                  <a:pt x="2437609" y="3380446"/>
                  <a:pt x="2444124" y="3384150"/>
                  <a:pt x="2443644" y="3386344"/>
                </a:cubicBezTo>
                <a:cubicBezTo>
                  <a:pt x="2443233" y="3388196"/>
                  <a:pt x="2436786" y="3388127"/>
                  <a:pt x="2429517" y="3386138"/>
                </a:cubicBezTo>
                <a:cubicBezTo>
                  <a:pt x="2421904" y="3384081"/>
                  <a:pt x="2415732" y="3380789"/>
                  <a:pt x="2415115" y="3378595"/>
                </a:cubicBezTo>
                <a:cubicBezTo>
                  <a:pt x="2414429" y="3375989"/>
                  <a:pt x="2421081" y="3375783"/>
                  <a:pt x="2429311" y="3378115"/>
                </a:cubicBezTo>
                <a:close/>
                <a:moveTo>
                  <a:pt x="2833521" y="3377771"/>
                </a:moveTo>
                <a:cubicBezTo>
                  <a:pt x="2841202" y="3376262"/>
                  <a:pt x="2849158" y="3376948"/>
                  <a:pt x="2849775" y="3379211"/>
                </a:cubicBezTo>
                <a:cubicBezTo>
                  <a:pt x="2850323" y="3381200"/>
                  <a:pt x="2845043" y="3383874"/>
                  <a:pt x="2837979" y="3385246"/>
                </a:cubicBezTo>
                <a:cubicBezTo>
                  <a:pt x="2830024" y="3386755"/>
                  <a:pt x="2822000" y="3386138"/>
                  <a:pt x="2821588" y="3383943"/>
                </a:cubicBezTo>
                <a:cubicBezTo>
                  <a:pt x="2821246" y="3381954"/>
                  <a:pt x="2826663" y="3379142"/>
                  <a:pt x="2833521" y="3377771"/>
                </a:cubicBezTo>
                <a:close/>
                <a:moveTo>
                  <a:pt x="2999211" y="3377360"/>
                </a:moveTo>
                <a:cubicBezTo>
                  <a:pt x="3000171" y="3378732"/>
                  <a:pt x="2992147" y="3382092"/>
                  <a:pt x="2983506" y="3384012"/>
                </a:cubicBezTo>
                <a:cubicBezTo>
                  <a:pt x="2975482" y="3385795"/>
                  <a:pt x="2968899" y="3386070"/>
                  <a:pt x="2968693" y="3384630"/>
                </a:cubicBezTo>
                <a:cubicBezTo>
                  <a:pt x="2968419" y="3383121"/>
                  <a:pt x="2974522" y="3380515"/>
                  <a:pt x="2982820" y="3378526"/>
                </a:cubicBezTo>
                <a:cubicBezTo>
                  <a:pt x="2990913" y="3376606"/>
                  <a:pt x="2998319" y="3376057"/>
                  <a:pt x="2999211" y="3377360"/>
                </a:cubicBezTo>
                <a:close/>
                <a:moveTo>
                  <a:pt x="3266475" y="3375388"/>
                </a:moveTo>
                <a:cubicBezTo>
                  <a:pt x="3270890" y="3374582"/>
                  <a:pt x="3274010" y="3374616"/>
                  <a:pt x="3274559" y="3375782"/>
                </a:cubicBezTo>
                <a:cubicBezTo>
                  <a:pt x="3275657" y="3378114"/>
                  <a:pt x="3266467" y="3384149"/>
                  <a:pt x="3254397" y="3388675"/>
                </a:cubicBezTo>
                <a:cubicBezTo>
                  <a:pt x="3243218" y="3392859"/>
                  <a:pt x="3233754" y="3394230"/>
                  <a:pt x="3232177" y="3392104"/>
                </a:cubicBezTo>
                <a:cubicBezTo>
                  <a:pt x="3230462" y="3389841"/>
                  <a:pt x="3238829" y="3384492"/>
                  <a:pt x="3250625" y="3380034"/>
                </a:cubicBezTo>
                <a:cubicBezTo>
                  <a:pt x="3256351" y="3377839"/>
                  <a:pt x="3262061" y="3376194"/>
                  <a:pt x="3266475" y="3375388"/>
                </a:cubicBezTo>
                <a:close/>
                <a:moveTo>
                  <a:pt x="234928" y="3374702"/>
                </a:moveTo>
                <a:cubicBezTo>
                  <a:pt x="236984" y="3373776"/>
                  <a:pt x="238494" y="3373964"/>
                  <a:pt x="238869" y="3375439"/>
                </a:cubicBezTo>
                <a:cubicBezTo>
                  <a:pt x="239693" y="3378320"/>
                  <a:pt x="235855" y="3385726"/>
                  <a:pt x="230915" y="3390938"/>
                </a:cubicBezTo>
                <a:cubicBezTo>
                  <a:pt x="225839" y="3396219"/>
                  <a:pt x="221108" y="3397728"/>
                  <a:pt x="220971" y="3393956"/>
                </a:cubicBezTo>
                <a:cubicBezTo>
                  <a:pt x="220901" y="3390733"/>
                  <a:pt x="222959" y="3386206"/>
                  <a:pt x="227691" y="3380651"/>
                </a:cubicBezTo>
                <a:cubicBezTo>
                  <a:pt x="230265" y="3377668"/>
                  <a:pt x="232871" y="3375627"/>
                  <a:pt x="234928" y="3374702"/>
                </a:cubicBezTo>
                <a:close/>
                <a:moveTo>
                  <a:pt x="3186777" y="3374616"/>
                </a:moveTo>
                <a:cubicBezTo>
                  <a:pt x="3187669" y="3375508"/>
                  <a:pt x="3178959" y="3379622"/>
                  <a:pt x="3168192" y="3383120"/>
                </a:cubicBezTo>
                <a:cubicBezTo>
                  <a:pt x="3157356" y="3386686"/>
                  <a:pt x="3147961" y="3388538"/>
                  <a:pt x="3147824" y="3387303"/>
                </a:cubicBezTo>
                <a:cubicBezTo>
                  <a:pt x="3147686" y="3386275"/>
                  <a:pt x="3155710" y="3382777"/>
                  <a:pt x="3165106" y="3379691"/>
                </a:cubicBezTo>
                <a:cubicBezTo>
                  <a:pt x="3175667" y="3376193"/>
                  <a:pt x="3185886" y="3373725"/>
                  <a:pt x="3186777" y="3374616"/>
                </a:cubicBezTo>
                <a:close/>
                <a:moveTo>
                  <a:pt x="2293729" y="3374222"/>
                </a:moveTo>
                <a:cubicBezTo>
                  <a:pt x="2296112" y="3374205"/>
                  <a:pt x="2299935" y="3374925"/>
                  <a:pt x="2304564" y="3376400"/>
                </a:cubicBezTo>
                <a:cubicBezTo>
                  <a:pt x="2312656" y="3379006"/>
                  <a:pt x="2320749" y="3383052"/>
                  <a:pt x="2322189" y="3385315"/>
                </a:cubicBezTo>
                <a:cubicBezTo>
                  <a:pt x="2323561" y="3387510"/>
                  <a:pt x="2317731" y="3387510"/>
                  <a:pt x="2309913" y="3385315"/>
                </a:cubicBezTo>
                <a:cubicBezTo>
                  <a:pt x="2302164" y="3383189"/>
                  <a:pt x="2293454" y="3379006"/>
                  <a:pt x="2291534" y="3376468"/>
                </a:cubicBezTo>
                <a:cubicBezTo>
                  <a:pt x="2290402" y="3374993"/>
                  <a:pt x="2291345" y="3374239"/>
                  <a:pt x="2293729" y="3374222"/>
                </a:cubicBezTo>
                <a:close/>
                <a:moveTo>
                  <a:pt x="6354762" y="3371119"/>
                </a:moveTo>
                <a:cubicBezTo>
                  <a:pt x="6372592" y="3363850"/>
                  <a:pt x="6389532" y="3372559"/>
                  <a:pt x="6391178" y="3389704"/>
                </a:cubicBezTo>
                <a:cubicBezTo>
                  <a:pt x="6392823" y="3407124"/>
                  <a:pt x="6379107" y="3428315"/>
                  <a:pt x="6360797" y="3436682"/>
                </a:cubicBezTo>
                <a:cubicBezTo>
                  <a:pt x="6342074" y="3445254"/>
                  <a:pt x="6326575" y="3437436"/>
                  <a:pt x="6324861" y="3418508"/>
                </a:cubicBezTo>
                <a:cubicBezTo>
                  <a:pt x="6323215" y="3399991"/>
                  <a:pt x="6336725" y="3378457"/>
                  <a:pt x="6354762" y="3371119"/>
                </a:cubicBezTo>
                <a:close/>
                <a:moveTo>
                  <a:pt x="1984465" y="3371016"/>
                </a:moveTo>
                <a:cubicBezTo>
                  <a:pt x="1987218" y="3370450"/>
                  <a:pt x="1991503" y="3370741"/>
                  <a:pt x="1996713" y="3372010"/>
                </a:cubicBezTo>
                <a:cubicBezTo>
                  <a:pt x="2006933" y="3374410"/>
                  <a:pt x="2016808" y="3379828"/>
                  <a:pt x="2017905" y="3383463"/>
                </a:cubicBezTo>
                <a:cubicBezTo>
                  <a:pt x="2018933" y="3387029"/>
                  <a:pt x="2010433" y="3388126"/>
                  <a:pt x="2000625" y="3385795"/>
                </a:cubicBezTo>
                <a:cubicBezTo>
                  <a:pt x="1991640" y="3383600"/>
                  <a:pt x="1982999" y="3378868"/>
                  <a:pt x="1981417" y="3375165"/>
                </a:cubicBezTo>
                <a:cubicBezTo>
                  <a:pt x="1980494" y="3373005"/>
                  <a:pt x="1981713" y="3371582"/>
                  <a:pt x="1984465" y="3371016"/>
                </a:cubicBezTo>
                <a:close/>
                <a:moveTo>
                  <a:pt x="2490484" y="3370707"/>
                </a:moveTo>
                <a:cubicBezTo>
                  <a:pt x="2497960" y="3372284"/>
                  <a:pt x="2504681" y="3375645"/>
                  <a:pt x="2504612" y="3377908"/>
                </a:cubicBezTo>
                <a:cubicBezTo>
                  <a:pt x="2504612" y="3380308"/>
                  <a:pt x="2498440" y="3381063"/>
                  <a:pt x="2491033" y="3379554"/>
                </a:cubicBezTo>
                <a:cubicBezTo>
                  <a:pt x="2483626" y="3378045"/>
                  <a:pt x="2477523" y="3374822"/>
                  <a:pt x="2477180" y="3372216"/>
                </a:cubicBezTo>
                <a:cubicBezTo>
                  <a:pt x="2476768" y="3369747"/>
                  <a:pt x="2482803" y="3369061"/>
                  <a:pt x="2490484" y="3370707"/>
                </a:cubicBezTo>
                <a:close/>
                <a:moveTo>
                  <a:pt x="4338646" y="3370365"/>
                </a:moveTo>
                <a:cubicBezTo>
                  <a:pt x="4354420" y="3365633"/>
                  <a:pt x="4368410" y="3374274"/>
                  <a:pt x="4368136" y="3388470"/>
                </a:cubicBezTo>
                <a:cubicBezTo>
                  <a:pt x="4367862" y="3403283"/>
                  <a:pt x="4355037" y="3417548"/>
                  <a:pt x="4338783" y="3421251"/>
                </a:cubicBezTo>
                <a:cubicBezTo>
                  <a:pt x="4323970" y="3424611"/>
                  <a:pt x="4311557" y="3416931"/>
                  <a:pt x="4310871" y="3403969"/>
                </a:cubicBezTo>
                <a:cubicBezTo>
                  <a:pt x="4310117" y="3389979"/>
                  <a:pt x="4322324" y="3375234"/>
                  <a:pt x="4338646" y="3370365"/>
                </a:cubicBezTo>
                <a:close/>
                <a:moveTo>
                  <a:pt x="795348" y="3370253"/>
                </a:moveTo>
                <a:cubicBezTo>
                  <a:pt x="799084" y="3371050"/>
                  <a:pt x="801707" y="3373244"/>
                  <a:pt x="802187" y="3376605"/>
                </a:cubicBezTo>
                <a:cubicBezTo>
                  <a:pt x="803150" y="3383120"/>
                  <a:pt x="794784" y="3392722"/>
                  <a:pt x="785182" y="3396287"/>
                </a:cubicBezTo>
                <a:cubicBezTo>
                  <a:pt x="776333" y="3399580"/>
                  <a:pt x="768104" y="3397865"/>
                  <a:pt x="766664" y="3392242"/>
                </a:cubicBezTo>
                <a:cubicBezTo>
                  <a:pt x="765021" y="3385658"/>
                  <a:pt x="771669" y="3376948"/>
                  <a:pt x="781818" y="3372284"/>
                </a:cubicBezTo>
                <a:cubicBezTo>
                  <a:pt x="786758" y="3370055"/>
                  <a:pt x="791610" y="3369455"/>
                  <a:pt x="795348" y="3370253"/>
                </a:cubicBezTo>
                <a:close/>
                <a:moveTo>
                  <a:pt x="2233180" y="3369910"/>
                </a:moveTo>
                <a:cubicBezTo>
                  <a:pt x="2236258" y="3370210"/>
                  <a:pt x="2240578" y="3371221"/>
                  <a:pt x="2245105" y="3372833"/>
                </a:cubicBezTo>
                <a:cubicBezTo>
                  <a:pt x="2253266" y="3375782"/>
                  <a:pt x="2260673" y="3379965"/>
                  <a:pt x="2260947" y="3381954"/>
                </a:cubicBezTo>
                <a:cubicBezTo>
                  <a:pt x="2261290" y="3383943"/>
                  <a:pt x="2254706" y="3383326"/>
                  <a:pt x="2245928" y="3380445"/>
                </a:cubicBezTo>
                <a:cubicBezTo>
                  <a:pt x="2237081" y="3377565"/>
                  <a:pt x="2229537" y="3373519"/>
                  <a:pt x="2228714" y="3371256"/>
                </a:cubicBezTo>
                <a:cubicBezTo>
                  <a:pt x="2228268" y="3370021"/>
                  <a:pt x="2230103" y="3369610"/>
                  <a:pt x="2233180" y="3369910"/>
                </a:cubicBezTo>
                <a:close/>
                <a:moveTo>
                  <a:pt x="496184" y="3369130"/>
                </a:moveTo>
                <a:cubicBezTo>
                  <a:pt x="496252" y="3372491"/>
                  <a:pt x="489738" y="3381337"/>
                  <a:pt x="481509" y="3388950"/>
                </a:cubicBezTo>
                <a:cubicBezTo>
                  <a:pt x="473619" y="3396288"/>
                  <a:pt x="466969" y="3399717"/>
                  <a:pt x="467515" y="3396082"/>
                </a:cubicBezTo>
                <a:cubicBezTo>
                  <a:pt x="468067" y="3392859"/>
                  <a:pt x="473828" y="3385041"/>
                  <a:pt x="480891" y="3378046"/>
                </a:cubicBezTo>
                <a:cubicBezTo>
                  <a:pt x="489118" y="3369953"/>
                  <a:pt x="496115" y="3365838"/>
                  <a:pt x="496184" y="3369130"/>
                </a:cubicBezTo>
                <a:close/>
                <a:moveTo>
                  <a:pt x="3072660" y="3368376"/>
                </a:moveTo>
                <a:cubicBezTo>
                  <a:pt x="3074374" y="3369130"/>
                  <a:pt x="3069368" y="3371531"/>
                  <a:pt x="3061001" y="3373999"/>
                </a:cubicBezTo>
                <a:cubicBezTo>
                  <a:pt x="3051674" y="3376743"/>
                  <a:pt x="3042347" y="3378252"/>
                  <a:pt x="3041456" y="3377223"/>
                </a:cubicBezTo>
                <a:cubicBezTo>
                  <a:pt x="3040701" y="3376263"/>
                  <a:pt x="3046736" y="3373588"/>
                  <a:pt x="3054829" y="3371256"/>
                </a:cubicBezTo>
                <a:cubicBezTo>
                  <a:pt x="3062784" y="3368993"/>
                  <a:pt x="3070945" y="3367690"/>
                  <a:pt x="3072660" y="3368376"/>
                </a:cubicBezTo>
                <a:close/>
                <a:moveTo>
                  <a:pt x="2760141" y="3368101"/>
                </a:moveTo>
                <a:cubicBezTo>
                  <a:pt x="2767479" y="3367073"/>
                  <a:pt x="2774680" y="3368238"/>
                  <a:pt x="2775366" y="3370502"/>
                </a:cubicBezTo>
                <a:cubicBezTo>
                  <a:pt x="2776052" y="3372764"/>
                  <a:pt x="2770085" y="3375919"/>
                  <a:pt x="2763090" y="3376948"/>
                </a:cubicBezTo>
                <a:cubicBezTo>
                  <a:pt x="2755821" y="3378045"/>
                  <a:pt x="2749031" y="3377016"/>
                  <a:pt x="2748071" y="3374548"/>
                </a:cubicBezTo>
                <a:cubicBezTo>
                  <a:pt x="2747179" y="3372079"/>
                  <a:pt x="2752460" y="3369199"/>
                  <a:pt x="2760141" y="3368101"/>
                </a:cubicBezTo>
                <a:close/>
                <a:moveTo>
                  <a:pt x="3173335" y="3367415"/>
                </a:moveTo>
                <a:cubicBezTo>
                  <a:pt x="3174569" y="3367690"/>
                  <a:pt x="3166820" y="3370913"/>
                  <a:pt x="3156670" y="3374205"/>
                </a:cubicBezTo>
                <a:cubicBezTo>
                  <a:pt x="3146246" y="3377496"/>
                  <a:pt x="3137262" y="3379691"/>
                  <a:pt x="3136302" y="3379280"/>
                </a:cubicBezTo>
                <a:cubicBezTo>
                  <a:pt x="3135342" y="3378868"/>
                  <a:pt x="3142954" y="3375851"/>
                  <a:pt x="3152692" y="3372764"/>
                </a:cubicBezTo>
                <a:cubicBezTo>
                  <a:pt x="3162362" y="3369679"/>
                  <a:pt x="3172101" y="3367073"/>
                  <a:pt x="3173335" y="3367415"/>
                </a:cubicBezTo>
                <a:close/>
                <a:moveTo>
                  <a:pt x="2166787" y="3367279"/>
                </a:moveTo>
                <a:cubicBezTo>
                  <a:pt x="2166170" y="3364947"/>
                  <a:pt x="2171999" y="3365153"/>
                  <a:pt x="2180434" y="3367827"/>
                </a:cubicBezTo>
                <a:cubicBezTo>
                  <a:pt x="2189967" y="3370776"/>
                  <a:pt x="2198951" y="3375371"/>
                  <a:pt x="2200391" y="3377977"/>
                </a:cubicBezTo>
                <a:cubicBezTo>
                  <a:pt x="2201694" y="3380446"/>
                  <a:pt x="2194356" y="3380172"/>
                  <a:pt x="2185303" y="3377428"/>
                </a:cubicBezTo>
                <a:cubicBezTo>
                  <a:pt x="2175977" y="3374548"/>
                  <a:pt x="2167473" y="3369885"/>
                  <a:pt x="2166787" y="3367279"/>
                </a:cubicBezTo>
                <a:close/>
                <a:moveTo>
                  <a:pt x="2042391" y="3367141"/>
                </a:moveTo>
                <a:cubicBezTo>
                  <a:pt x="2042391" y="3364260"/>
                  <a:pt x="2050070" y="3364260"/>
                  <a:pt x="2059672" y="3367209"/>
                </a:cubicBezTo>
                <a:cubicBezTo>
                  <a:pt x="2069342" y="3370090"/>
                  <a:pt x="2077571" y="3374753"/>
                  <a:pt x="2078392" y="3377702"/>
                </a:cubicBezTo>
                <a:cubicBezTo>
                  <a:pt x="2079216" y="3380720"/>
                  <a:pt x="2072291" y="3381063"/>
                  <a:pt x="2062759" y="3378594"/>
                </a:cubicBezTo>
                <a:cubicBezTo>
                  <a:pt x="2052472" y="3375919"/>
                  <a:pt x="2042391" y="3370227"/>
                  <a:pt x="2042391" y="3367141"/>
                </a:cubicBezTo>
                <a:close/>
                <a:moveTo>
                  <a:pt x="4001593" y="3366095"/>
                </a:moveTo>
                <a:cubicBezTo>
                  <a:pt x="4007286" y="3366593"/>
                  <a:pt x="4011520" y="3369233"/>
                  <a:pt x="4012686" y="3373862"/>
                </a:cubicBezTo>
                <a:cubicBezTo>
                  <a:pt x="4015018" y="3383258"/>
                  <a:pt x="4004525" y="3397042"/>
                  <a:pt x="3989643" y="3404380"/>
                </a:cubicBezTo>
                <a:cubicBezTo>
                  <a:pt x="3975447" y="3411375"/>
                  <a:pt x="3963103" y="3410415"/>
                  <a:pt x="3960497" y="3402117"/>
                </a:cubicBezTo>
                <a:cubicBezTo>
                  <a:pt x="3957685" y="3393202"/>
                  <a:pt x="3967218" y="3379348"/>
                  <a:pt x="3981756" y="3371187"/>
                </a:cubicBezTo>
                <a:cubicBezTo>
                  <a:pt x="3988751" y="3367244"/>
                  <a:pt x="3995901" y="3365598"/>
                  <a:pt x="4001593" y="3366095"/>
                </a:cubicBezTo>
                <a:close/>
                <a:moveTo>
                  <a:pt x="648764" y="3365856"/>
                </a:moveTo>
                <a:cubicBezTo>
                  <a:pt x="651964" y="3365547"/>
                  <a:pt x="654125" y="3366593"/>
                  <a:pt x="654464" y="3369062"/>
                </a:cubicBezTo>
                <a:cubicBezTo>
                  <a:pt x="655150" y="3373862"/>
                  <a:pt x="647814" y="3383121"/>
                  <a:pt x="639105" y="3388470"/>
                </a:cubicBezTo>
                <a:cubicBezTo>
                  <a:pt x="630053" y="3394025"/>
                  <a:pt x="621890" y="3394917"/>
                  <a:pt x="621342" y="3390390"/>
                </a:cubicBezTo>
                <a:cubicBezTo>
                  <a:pt x="620793" y="3385864"/>
                  <a:pt x="628131" y="3376537"/>
                  <a:pt x="636842" y="3370776"/>
                </a:cubicBezTo>
                <a:cubicBezTo>
                  <a:pt x="641333" y="3367827"/>
                  <a:pt x="645566" y="3366164"/>
                  <a:pt x="648764" y="3365856"/>
                </a:cubicBezTo>
                <a:close/>
                <a:moveTo>
                  <a:pt x="4543632" y="3365495"/>
                </a:moveTo>
                <a:cubicBezTo>
                  <a:pt x="4559406" y="3360901"/>
                  <a:pt x="4572916" y="3370365"/>
                  <a:pt x="4574768" y="3387372"/>
                </a:cubicBezTo>
                <a:cubicBezTo>
                  <a:pt x="4576551" y="3404106"/>
                  <a:pt x="4565509" y="3421526"/>
                  <a:pt x="4550216" y="3425983"/>
                </a:cubicBezTo>
                <a:cubicBezTo>
                  <a:pt x="4535128" y="3430372"/>
                  <a:pt x="4520109" y="3420702"/>
                  <a:pt x="4517572" y="3405272"/>
                </a:cubicBezTo>
                <a:cubicBezTo>
                  <a:pt x="4514897" y="3388744"/>
                  <a:pt x="4527104" y="3370227"/>
                  <a:pt x="4543632" y="3365495"/>
                </a:cubicBezTo>
                <a:close/>
                <a:moveTo>
                  <a:pt x="6668986" y="3364938"/>
                </a:moveTo>
                <a:cubicBezTo>
                  <a:pt x="6675527" y="3367193"/>
                  <a:pt x="6679796" y="3372353"/>
                  <a:pt x="6680242" y="3379829"/>
                </a:cubicBezTo>
                <a:cubicBezTo>
                  <a:pt x="6681134" y="3393682"/>
                  <a:pt x="6667349" y="3412267"/>
                  <a:pt x="6649655" y="3421457"/>
                </a:cubicBezTo>
                <a:cubicBezTo>
                  <a:pt x="6630864" y="3431264"/>
                  <a:pt x="6613994" y="3426806"/>
                  <a:pt x="6612348" y="3411238"/>
                </a:cubicBezTo>
                <a:cubicBezTo>
                  <a:pt x="6610702" y="3395739"/>
                  <a:pt x="6625172" y="3375714"/>
                  <a:pt x="6644100" y="3367484"/>
                </a:cubicBezTo>
                <a:cubicBezTo>
                  <a:pt x="6653632" y="3363335"/>
                  <a:pt x="6662445" y="3362683"/>
                  <a:pt x="6668986" y="3364938"/>
                </a:cubicBezTo>
                <a:close/>
                <a:moveTo>
                  <a:pt x="2109531" y="3363601"/>
                </a:moveTo>
                <a:cubicBezTo>
                  <a:pt x="2112642" y="3363747"/>
                  <a:pt x="2116894" y="3364604"/>
                  <a:pt x="2121386" y="3366113"/>
                </a:cubicBezTo>
                <a:cubicBezTo>
                  <a:pt x="2130645" y="3369199"/>
                  <a:pt x="2138600" y="3373863"/>
                  <a:pt x="2138943" y="3376537"/>
                </a:cubicBezTo>
                <a:cubicBezTo>
                  <a:pt x="2139354" y="3379075"/>
                  <a:pt x="2131399" y="3378800"/>
                  <a:pt x="2122278" y="3375851"/>
                </a:cubicBezTo>
                <a:cubicBezTo>
                  <a:pt x="2112814" y="3372834"/>
                  <a:pt x="2104721" y="3367965"/>
                  <a:pt x="2104516" y="3365359"/>
                </a:cubicBezTo>
                <a:cubicBezTo>
                  <a:pt x="2104447" y="3364021"/>
                  <a:pt x="2106419" y="3363455"/>
                  <a:pt x="2109531" y="3363601"/>
                </a:cubicBezTo>
                <a:close/>
                <a:moveTo>
                  <a:pt x="1602034" y="3362615"/>
                </a:moveTo>
                <a:cubicBezTo>
                  <a:pt x="1612463" y="3363575"/>
                  <a:pt x="1621653" y="3369061"/>
                  <a:pt x="1623432" y="3375508"/>
                </a:cubicBezTo>
                <a:cubicBezTo>
                  <a:pt x="1625217" y="3381748"/>
                  <a:pt x="1618773" y="3386755"/>
                  <a:pt x="1609035" y="3386755"/>
                </a:cubicBezTo>
                <a:cubicBezTo>
                  <a:pt x="1598196" y="3386686"/>
                  <a:pt x="1586882" y="3380720"/>
                  <a:pt x="1584685" y="3373724"/>
                </a:cubicBezTo>
                <a:cubicBezTo>
                  <a:pt x="1582560" y="3366866"/>
                  <a:pt x="1590788" y="3361586"/>
                  <a:pt x="1602034" y="3362615"/>
                </a:cubicBezTo>
                <a:close/>
                <a:moveTo>
                  <a:pt x="3340928" y="3362341"/>
                </a:moveTo>
                <a:cubicBezTo>
                  <a:pt x="3345043" y="3361758"/>
                  <a:pt x="3347700" y="3362204"/>
                  <a:pt x="3348009" y="3363850"/>
                </a:cubicBezTo>
                <a:cubicBezTo>
                  <a:pt x="3348626" y="3367141"/>
                  <a:pt x="3339436" y="3373931"/>
                  <a:pt x="3327366" y="3378800"/>
                </a:cubicBezTo>
                <a:cubicBezTo>
                  <a:pt x="3315502" y="3383532"/>
                  <a:pt x="3304666" y="3384561"/>
                  <a:pt x="3304118" y="3381406"/>
                </a:cubicBezTo>
                <a:cubicBezTo>
                  <a:pt x="3303638" y="3378114"/>
                  <a:pt x="3312964" y="3371873"/>
                  <a:pt x="3325103" y="3367005"/>
                </a:cubicBezTo>
                <a:cubicBezTo>
                  <a:pt x="3331241" y="3364536"/>
                  <a:pt x="3336813" y="3362924"/>
                  <a:pt x="3340928" y="3362341"/>
                </a:cubicBezTo>
                <a:close/>
                <a:moveTo>
                  <a:pt x="3160785" y="3362272"/>
                </a:moveTo>
                <a:cubicBezTo>
                  <a:pt x="3162500" y="3362478"/>
                  <a:pt x="3154956" y="3365427"/>
                  <a:pt x="3144326" y="3368719"/>
                </a:cubicBezTo>
                <a:cubicBezTo>
                  <a:pt x="3135068" y="3371599"/>
                  <a:pt x="3126633" y="3373588"/>
                  <a:pt x="3125878" y="3373176"/>
                </a:cubicBezTo>
                <a:cubicBezTo>
                  <a:pt x="3125124" y="3372834"/>
                  <a:pt x="3132188" y="3370091"/>
                  <a:pt x="3141309" y="3367210"/>
                </a:cubicBezTo>
                <a:cubicBezTo>
                  <a:pt x="3150636" y="3364261"/>
                  <a:pt x="3159277" y="3362066"/>
                  <a:pt x="3160785" y="3362272"/>
                </a:cubicBezTo>
                <a:close/>
                <a:moveTo>
                  <a:pt x="1195428" y="3361450"/>
                </a:moveTo>
                <a:cubicBezTo>
                  <a:pt x="1206603" y="3359667"/>
                  <a:pt x="1217096" y="3365427"/>
                  <a:pt x="1218263" y="3373863"/>
                </a:cubicBezTo>
                <a:cubicBezTo>
                  <a:pt x="1219293" y="3381475"/>
                  <a:pt x="1212020" y="3388813"/>
                  <a:pt x="1202075" y="3390322"/>
                </a:cubicBezTo>
                <a:cubicBezTo>
                  <a:pt x="1191173" y="3392036"/>
                  <a:pt x="1180201" y="3386276"/>
                  <a:pt x="1179104" y="3378115"/>
                </a:cubicBezTo>
                <a:cubicBezTo>
                  <a:pt x="1178073" y="3370776"/>
                  <a:pt x="1185620" y="3363027"/>
                  <a:pt x="1195428" y="3361450"/>
                </a:cubicBezTo>
                <a:close/>
                <a:moveTo>
                  <a:pt x="722156" y="3361440"/>
                </a:moveTo>
                <a:cubicBezTo>
                  <a:pt x="725433" y="3361620"/>
                  <a:pt x="727642" y="3363129"/>
                  <a:pt x="728053" y="3365907"/>
                </a:cubicBezTo>
                <a:cubicBezTo>
                  <a:pt x="728877" y="3371461"/>
                  <a:pt x="722225" y="3379760"/>
                  <a:pt x="713033" y="3384835"/>
                </a:cubicBezTo>
                <a:cubicBezTo>
                  <a:pt x="703021" y="3390321"/>
                  <a:pt x="693352" y="3389978"/>
                  <a:pt x="693283" y="3384012"/>
                </a:cubicBezTo>
                <a:cubicBezTo>
                  <a:pt x="693283" y="3378457"/>
                  <a:pt x="700623" y="3369953"/>
                  <a:pt x="709878" y="3364947"/>
                </a:cubicBezTo>
                <a:cubicBezTo>
                  <a:pt x="714544" y="3362409"/>
                  <a:pt x="718880" y="3361260"/>
                  <a:pt x="722156" y="3361440"/>
                </a:cubicBezTo>
                <a:close/>
                <a:moveTo>
                  <a:pt x="3928958" y="3357625"/>
                </a:moveTo>
                <a:cubicBezTo>
                  <a:pt x="3934213" y="3358191"/>
                  <a:pt x="3937762" y="3361071"/>
                  <a:pt x="3938482" y="3366112"/>
                </a:cubicBezTo>
                <a:cubicBezTo>
                  <a:pt x="3939785" y="3375165"/>
                  <a:pt x="3930047" y="3388126"/>
                  <a:pt x="3916469" y="3395396"/>
                </a:cubicBezTo>
                <a:cubicBezTo>
                  <a:pt x="3902341" y="3403008"/>
                  <a:pt x="3887939" y="3401637"/>
                  <a:pt x="3886773" y="3392515"/>
                </a:cubicBezTo>
                <a:cubicBezTo>
                  <a:pt x="3885676" y="3383806"/>
                  <a:pt x="3895689" y="3370502"/>
                  <a:pt x="3909199" y="3363026"/>
                </a:cubicBezTo>
                <a:cubicBezTo>
                  <a:pt x="3916742" y="3358808"/>
                  <a:pt x="3923703" y="3357060"/>
                  <a:pt x="3928958" y="3357625"/>
                </a:cubicBezTo>
                <a:close/>
                <a:moveTo>
                  <a:pt x="3260912" y="3356375"/>
                </a:moveTo>
                <a:cubicBezTo>
                  <a:pt x="3261735" y="3357609"/>
                  <a:pt x="3253025" y="3362273"/>
                  <a:pt x="3242053" y="3366250"/>
                </a:cubicBezTo>
                <a:cubicBezTo>
                  <a:pt x="3230806" y="3370365"/>
                  <a:pt x="3220930" y="3372560"/>
                  <a:pt x="3219970" y="3371325"/>
                </a:cubicBezTo>
                <a:cubicBezTo>
                  <a:pt x="3218941" y="3370091"/>
                  <a:pt x="3227171" y="3366044"/>
                  <a:pt x="3238555" y="3361930"/>
                </a:cubicBezTo>
                <a:cubicBezTo>
                  <a:pt x="3249596" y="3357883"/>
                  <a:pt x="3259952" y="3355277"/>
                  <a:pt x="3260912" y="3356375"/>
                </a:cubicBezTo>
                <a:close/>
                <a:moveTo>
                  <a:pt x="3147549" y="3354934"/>
                </a:moveTo>
                <a:cubicBezTo>
                  <a:pt x="3147823" y="3355826"/>
                  <a:pt x="3140211" y="3358980"/>
                  <a:pt x="3131021" y="3361655"/>
                </a:cubicBezTo>
                <a:cubicBezTo>
                  <a:pt x="3121900" y="3364398"/>
                  <a:pt x="3114150" y="3365770"/>
                  <a:pt x="3114356" y="3364741"/>
                </a:cubicBezTo>
                <a:cubicBezTo>
                  <a:pt x="3114493" y="3363781"/>
                  <a:pt x="3121145" y="3361106"/>
                  <a:pt x="3129444" y="3358568"/>
                </a:cubicBezTo>
                <a:cubicBezTo>
                  <a:pt x="3138702" y="3355757"/>
                  <a:pt x="3147274" y="3354042"/>
                  <a:pt x="3147549" y="3354934"/>
                </a:cubicBezTo>
                <a:close/>
                <a:moveTo>
                  <a:pt x="1798723" y="3354728"/>
                </a:moveTo>
                <a:cubicBezTo>
                  <a:pt x="1808734" y="3356717"/>
                  <a:pt x="1818613" y="3362957"/>
                  <a:pt x="1819709" y="3367895"/>
                </a:cubicBezTo>
                <a:cubicBezTo>
                  <a:pt x="1820876" y="3372833"/>
                  <a:pt x="1813057" y="3375508"/>
                  <a:pt x="1802564" y="3373656"/>
                </a:cubicBezTo>
                <a:cubicBezTo>
                  <a:pt x="1791932" y="3371805"/>
                  <a:pt x="1782814" y="3366181"/>
                  <a:pt x="1781853" y="3360831"/>
                </a:cubicBezTo>
                <a:cubicBezTo>
                  <a:pt x="1780892" y="3355619"/>
                  <a:pt x="1788849" y="3352739"/>
                  <a:pt x="1798723" y="3354728"/>
                </a:cubicBezTo>
                <a:close/>
                <a:moveTo>
                  <a:pt x="5712030" y="3354660"/>
                </a:moveTo>
                <a:cubicBezTo>
                  <a:pt x="5729038" y="3350682"/>
                  <a:pt x="5744674" y="3365906"/>
                  <a:pt x="5746525" y="3388675"/>
                </a:cubicBezTo>
                <a:cubicBezTo>
                  <a:pt x="5748377" y="3411444"/>
                  <a:pt x="5735690" y="3434624"/>
                  <a:pt x="5718682" y="3439150"/>
                </a:cubicBezTo>
                <a:cubicBezTo>
                  <a:pt x="5701606" y="3443676"/>
                  <a:pt x="5686175" y="3427972"/>
                  <a:pt x="5684323" y="3404517"/>
                </a:cubicBezTo>
                <a:cubicBezTo>
                  <a:pt x="5682472" y="3381131"/>
                  <a:pt x="5695022" y="3358637"/>
                  <a:pt x="5712030" y="3354660"/>
                </a:cubicBezTo>
                <a:close/>
                <a:moveTo>
                  <a:pt x="2549188" y="3353973"/>
                </a:moveTo>
                <a:cubicBezTo>
                  <a:pt x="2555978" y="3354385"/>
                  <a:pt x="2563590" y="3357540"/>
                  <a:pt x="2564550" y="3360351"/>
                </a:cubicBezTo>
                <a:cubicBezTo>
                  <a:pt x="2565442" y="3363026"/>
                  <a:pt x="2561601" y="3364809"/>
                  <a:pt x="2555155" y="3364603"/>
                </a:cubicBezTo>
                <a:cubicBezTo>
                  <a:pt x="2547748" y="3364398"/>
                  <a:pt x="2540136" y="3361654"/>
                  <a:pt x="2538558" y="3358706"/>
                </a:cubicBezTo>
                <a:cubicBezTo>
                  <a:pt x="2536981" y="3355757"/>
                  <a:pt x="2541987" y="3353493"/>
                  <a:pt x="2549188" y="3353973"/>
                </a:cubicBezTo>
                <a:close/>
                <a:moveTo>
                  <a:pt x="5228061" y="3353357"/>
                </a:moveTo>
                <a:cubicBezTo>
                  <a:pt x="5245274" y="3349996"/>
                  <a:pt x="5260019" y="3366935"/>
                  <a:pt x="5261048" y="3391761"/>
                </a:cubicBezTo>
                <a:cubicBezTo>
                  <a:pt x="5262007" y="3415079"/>
                  <a:pt x="5250555" y="3435927"/>
                  <a:pt x="5234575" y="3439630"/>
                </a:cubicBezTo>
                <a:cubicBezTo>
                  <a:pt x="5217636" y="3443539"/>
                  <a:pt x="5201863" y="3426394"/>
                  <a:pt x="5200080" y="3402597"/>
                </a:cubicBezTo>
                <a:cubicBezTo>
                  <a:pt x="5198297" y="3378663"/>
                  <a:pt x="5210847" y="3356786"/>
                  <a:pt x="5228061" y="3353357"/>
                </a:cubicBezTo>
                <a:close/>
                <a:moveTo>
                  <a:pt x="1466453" y="3352877"/>
                </a:moveTo>
                <a:cubicBezTo>
                  <a:pt x="1476877" y="3353288"/>
                  <a:pt x="1485999" y="3358843"/>
                  <a:pt x="1487852" y="3365838"/>
                </a:cubicBezTo>
                <a:cubicBezTo>
                  <a:pt x="1489636" y="3372696"/>
                  <a:pt x="1483187" y="3378663"/>
                  <a:pt x="1473518" y="3379211"/>
                </a:cubicBezTo>
                <a:cubicBezTo>
                  <a:pt x="1462682" y="3379829"/>
                  <a:pt x="1451435" y="3373931"/>
                  <a:pt x="1449174" y="3366318"/>
                </a:cubicBezTo>
                <a:cubicBezTo>
                  <a:pt x="1446977" y="3358912"/>
                  <a:pt x="1455206" y="3352465"/>
                  <a:pt x="1466453" y="3352877"/>
                </a:cubicBezTo>
                <a:close/>
                <a:moveTo>
                  <a:pt x="1330458" y="3351917"/>
                </a:moveTo>
                <a:cubicBezTo>
                  <a:pt x="1341777" y="3351231"/>
                  <a:pt x="1351994" y="3357541"/>
                  <a:pt x="1353022" y="3365702"/>
                </a:cubicBezTo>
                <a:cubicBezTo>
                  <a:pt x="1353913" y="3373040"/>
                  <a:pt x="1346645" y="3379280"/>
                  <a:pt x="1336562" y="3379966"/>
                </a:cubicBezTo>
                <a:cubicBezTo>
                  <a:pt x="1325590" y="3380652"/>
                  <a:pt x="1314754" y="3374206"/>
                  <a:pt x="1313795" y="3366319"/>
                </a:cubicBezTo>
                <a:cubicBezTo>
                  <a:pt x="1312972" y="3359118"/>
                  <a:pt x="1320513" y="3352466"/>
                  <a:pt x="1330458" y="3351917"/>
                </a:cubicBezTo>
                <a:close/>
                <a:moveTo>
                  <a:pt x="2683948" y="3351505"/>
                </a:moveTo>
                <a:cubicBezTo>
                  <a:pt x="2690875" y="3350340"/>
                  <a:pt x="2698281" y="3351917"/>
                  <a:pt x="2699653" y="3354729"/>
                </a:cubicBezTo>
                <a:cubicBezTo>
                  <a:pt x="2701025" y="3357746"/>
                  <a:pt x="2696087" y="3360764"/>
                  <a:pt x="2688543" y="3361587"/>
                </a:cubicBezTo>
                <a:cubicBezTo>
                  <a:pt x="2682234" y="3362273"/>
                  <a:pt x="2675856" y="3361107"/>
                  <a:pt x="2674141" y="3358844"/>
                </a:cubicBezTo>
                <a:cubicBezTo>
                  <a:pt x="2672152" y="3356238"/>
                  <a:pt x="2676747" y="3352740"/>
                  <a:pt x="2683948" y="3351505"/>
                </a:cubicBezTo>
                <a:close/>
                <a:moveTo>
                  <a:pt x="3413597" y="3351257"/>
                </a:moveTo>
                <a:cubicBezTo>
                  <a:pt x="3417909" y="3350734"/>
                  <a:pt x="3420909" y="3351299"/>
                  <a:pt x="3421527" y="3353151"/>
                </a:cubicBezTo>
                <a:cubicBezTo>
                  <a:pt x="3422898" y="3357198"/>
                  <a:pt x="3412474" y="3366113"/>
                  <a:pt x="3399855" y="3371256"/>
                </a:cubicBezTo>
                <a:cubicBezTo>
                  <a:pt x="3387854" y="3376125"/>
                  <a:pt x="3378184" y="3376331"/>
                  <a:pt x="3377498" y="3372217"/>
                </a:cubicBezTo>
                <a:cubicBezTo>
                  <a:pt x="3376812" y="3368239"/>
                  <a:pt x="3386208" y="3360832"/>
                  <a:pt x="3397798" y="3355895"/>
                </a:cubicBezTo>
                <a:cubicBezTo>
                  <a:pt x="3403661" y="3353391"/>
                  <a:pt x="3409285" y="3351780"/>
                  <a:pt x="3413597" y="3351257"/>
                </a:cubicBezTo>
                <a:close/>
                <a:moveTo>
                  <a:pt x="3855449" y="3351196"/>
                </a:moveTo>
                <a:cubicBezTo>
                  <a:pt x="3860935" y="3351522"/>
                  <a:pt x="3864724" y="3354111"/>
                  <a:pt x="3865307" y="3358843"/>
                </a:cubicBezTo>
                <a:cubicBezTo>
                  <a:pt x="3866404" y="3367827"/>
                  <a:pt x="3856255" y="3380789"/>
                  <a:pt x="3842470" y="3388264"/>
                </a:cubicBezTo>
                <a:cubicBezTo>
                  <a:pt x="3828480" y="3395808"/>
                  <a:pt x="3816204" y="3395259"/>
                  <a:pt x="3814284" y="3386824"/>
                </a:cubicBezTo>
                <a:cubicBezTo>
                  <a:pt x="3812364" y="3378388"/>
                  <a:pt x="3821759" y="3365083"/>
                  <a:pt x="3835407" y="3357128"/>
                </a:cubicBezTo>
                <a:cubicBezTo>
                  <a:pt x="3842779" y="3352807"/>
                  <a:pt x="3849963" y="3350870"/>
                  <a:pt x="3855449" y="3351196"/>
                </a:cubicBezTo>
                <a:close/>
                <a:moveTo>
                  <a:pt x="2968281" y="3349036"/>
                </a:moveTo>
                <a:cubicBezTo>
                  <a:pt x="2975962" y="3347047"/>
                  <a:pt x="2983780" y="3347390"/>
                  <a:pt x="2984260" y="3349722"/>
                </a:cubicBezTo>
                <a:cubicBezTo>
                  <a:pt x="2984672" y="3351711"/>
                  <a:pt x="2979117" y="3354865"/>
                  <a:pt x="2972259" y="3356580"/>
                </a:cubicBezTo>
                <a:cubicBezTo>
                  <a:pt x="2964304" y="3358569"/>
                  <a:pt x="2956348" y="3358363"/>
                  <a:pt x="2956143" y="3356100"/>
                </a:cubicBezTo>
                <a:cubicBezTo>
                  <a:pt x="2955937" y="3354111"/>
                  <a:pt x="2961492" y="3350819"/>
                  <a:pt x="2968281" y="3349036"/>
                </a:cubicBezTo>
                <a:close/>
                <a:moveTo>
                  <a:pt x="987767" y="3348213"/>
                </a:moveTo>
                <a:cubicBezTo>
                  <a:pt x="997506" y="3345538"/>
                  <a:pt x="1007313" y="3349996"/>
                  <a:pt x="1008617" y="3357471"/>
                </a:cubicBezTo>
                <a:cubicBezTo>
                  <a:pt x="1009919" y="3364946"/>
                  <a:pt x="1002306" y="3373519"/>
                  <a:pt x="992084" y="3376331"/>
                </a:cubicBezTo>
                <a:cubicBezTo>
                  <a:pt x="981662" y="3379142"/>
                  <a:pt x="972612" y="3375439"/>
                  <a:pt x="971512" y="3367621"/>
                </a:cubicBezTo>
                <a:cubicBezTo>
                  <a:pt x="970484" y="3360008"/>
                  <a:pt x="978026" y="3350887"/>
                  <a:pt x="987767" y="3348213"/>
                </a:cubicBezTo>
                <a:close/>
                <a:moveTo>
                  <a:pt x="3246921" y="3347253"/>
                </a:moveTo>
                <a:cubicBezTo>
                  <a:pt x="3247744" y="3347802"/>
                  <a:pt x="3240406" y="3351163"/>
                  <a:pt x="3230531" y="3354660"/>
                </a:cubicBezTo>
                <a:cubicBezTo>
                  <a:pt x="3219764" y="3358501"/>
                  <a:pt x="3208996" y="3361381"/>
                  <a:pt x="3208105" y="3360832"/>
                </a:cubicBezTo>
                <a:cubicBezTo>
                  <a:pt x="3207214" y="3360283"/>
                  <a:pt x="3216197" y="3356512"/>
                  <a:pt x="3227307" y="3352671"/>
                </a:cubicBezTo>
                <a:cubicBezTo>
                  <a:pt x="3237389" y="3349173"/>
                  <a:pt x="3246098" y="3346705"/>
                  <a:pt x="3246921" y="3347253"/>
                </a:cubicBezTo>
                <a:close/>
                <a:moveTo>
                  <a:pt x="3059012" y="3347253"/>
                </a:moveTo>
                <a:cubicBezTo>
                  <a:pt x="3059904" y="3348899"/>
                  <a:pt x="3053526" y="3352191"/>
                  <a:pt x="3045228" y="3354454"/>
                </a:cubicBezTo>
                <a:cubicBezTo>
                  <a:pt x="3037615" y="3356511"/>
                  <a:pt x="3031306" y="3357060"/>
                  <a:pt x="3029728" y="3355757"/>
                </a:cubicBezTo>
                <a:cubicBezTo>
                  <a:pt x="3027877" y="3354317"/>
                  <a:pt x="3033432" y="3351094"/>
                  <a:pt x="3041936" y="3348625"/>
                </a:cubicBezTo>
                <a:cubicBezTo>
                  <a:pt x="3050234" y="3346224"/>
                  <a:pt x="3058120" y="3345607"/>
                  <a:pt x="3059012" y="3347253"/>
                </a:cubicBezTo>
                <a:close/>
                <a:moveTo>
                  <a:pt x="4883034" y="3346567"/>
                </a:moveTo>
                <a:cubicBezTo>
                  <a:pt x="4899219" y="3341629"/>
                  <a:pt x="4915335" y="3356031"/>
                  <a:pt x="4917187" y="3377428"/>
                </a:cubicBezTo>
                <a:cubicBezTo>
                  <a:pt x="4918970" y="3397796"/>
                  <a:pt x="4907792" y="3417616"/>
                  <a:pt x="4892087" y="3421868"/>
                </a:cubicBezTo>
                <a:cubicBezTo>
                  <a:pt x="4876039" y="3426257"/>
                  <a:pt x="4861638" y="3414118"/>
                  <a:pt x="4858620" y="3394161"/>
                </a:cubicBezTo>
                <a:cubicBezTo>
                  <a:pt x="4855465" y="3373039"/>
                  <a:pt x="4866575" y="3351642"/>
                  <a:pt x="4883034" y="3346567"/>
                </a:cubicBezTo>
                <a:close/>
                <a:moveTo>
                  <a:pt x="3780756" y="3344098"/>
                </a:moveTo>
                <a:cubicBezTo>
                  <a:pt x="3785909" y="3344543"/>
                  <a:pt x="3789663" y="3347081"/>
                  <a:pt x="3790692" y="3351573"/>
                </a:cubicBezTo>
                <a:cubicBezTo>
                  <a:pt x="3792681" y="3360420"/>
                  <a:pt x="3783149" y="3374136"/>
                  <a:pt x="3769844" y="3381886"/>
                </a:cubicBezTo>
                <a:cubicBezTo>
                  <a:pt x="3756539" y="3389567"/>
                  <a:pt x="3743715" y="3388744"/>
                  <a:pt x="3741795" y="3379760"/>
                </a:cubicBezTo>
                <a:cubicBezTo>
                  <a:pt x="3739806" y="3370638"/>
                  <a:pt x="3748859" y="3357060"/>
                  <a:pt x="3762437" y="3349173"/>
                </a:cubicBezTo>
                <a:cubicBezTo>
                  <a:pt x="3769055" y="3345298"/>
                  <a:pt x="3775604" y="3343652"/>
                  <a:pt x="3780756" y="3344098"/>
                </a:cubicBezTo>
                <a:close/>
                <a:moveTo>
                  <a:pt x="2894900" y="3343618"/>
                </a:moveTo>
                <a:cubicBezTo>
                  <a:pt x="2902170" y="3342109"/>
                  <a:pt x="2909439" y="3342864"/>
                  <a:pt x="2910056" y="3345127"/>
                </a:cubicBezTo>
                <a:cubicBezTo>
                  <a:pt x="2910674" y="3347458"/>
                  <a:pt x="2904570" y="3351025"/>
                  <a:pt x="2897643" y="3352602"/>
                </a:cubicBezTo>
                <a:cubicBezTo>
                  <a:pt x="2890374" y="3354179"/>
                  <a:pt x="2883653" y="3353493"/>
                  <a:pt x="2882830" y="3351025"/>
                </a:cubicBezTo>
                <a:cubicBezTo>
                  <a:pt x="2881939" y="3348487"/>
                  <a:pt x="2887151" y="3345264"/>
                  <a:pt x="2894900" y="3343618"/>
                </a:cubicBezTo>
                <a:close/>
                <a:moveTo>
                  <a:pt x="3487132" y="3342384"/>
                </a:moveTo>
                <a:cubicBezTo>
                  <a:pt x="3491547" y="3341938"/>
                  <a:pt x="3494667" y="3342726"/>
                  <a:pt x="3495456" y="3344921"/>
                </a:cubicBezTo>
                <a:cubicBezTo>
                  <a:pt x="3497170" y="3349584"/>
                  <a:pt x="3487432" y="3359117"/>
                  <a:pt x="3474127" y="3365289"/>
                </a:cubicBezTo>
                <a:cubicBezTo>
                  <a:pt x="3461989" y="3370913"/>
                  <a:pt x="3451427" y="3371393"/>
                  <a:pt x="3449850" y="3366867"/>
                </a:cubicBezTo>
                <a:cubicBezTo>
                  <a:pt x="3448136" y="3361997"/>
                  <a:pt x="3457805" y="3353288"/>
                  <a:pt x="3471041" y="3347253"/>
                </a:cubicBezTo>
                <a:cubicBezTo>
                  <a:pt x="3477007" y="3344510"/>
                  <a:pt x="3482717" y="3342830"/>
                  <a:pt x="3487132" y="3342384"/>
                </a:cubicBezTo>
                <a:close/>
                <a:moveTo>
                  <a:pt x="3234646" y="3342315"/>
                </a:moveTo>
                <a:cubicBezTo>
                  <a:pt x="3235057" y="3342796"/>
                  <a:pt x="3226142" y="3346430"/>
                  <a:pt x="3216609" y="3349654"/>
                </a:cubicBezTo>
                <a:cubicBezTo>
                  <a:pt x="3206459" y="3353083"/>
                  <a:pt x="3198641" y="3355072"/>
                  <a:pt x="3198847" y="3354317"/>
                </a:cubicBezTo>
                <a:cubicBezTo>
                  <a:pt x="3199053" y="3353631"/>
                  <a:pt x="3205911" y="3350888"/>
                  <a:pt x="3215237" y="3347734"/>
                </a:cubicBezTo>
                <a:cubicBezTo>
                  <a:pt x="3225250" y="3344373"/>
                  <a:pt x="3234234" y="3341835"/>
                  <a:pt x="3234646" y="3342315"/>
                </a:cubicBezTo>
                <a:close/>
                <a:moveTo>
                  <a:pt x="6592246" y="3341698"/>
                </a:moveTo>
                <a:cubicBezTo>
                  <a:pt x="6598838" y="3343807"/>
                  <a:pt x="6603432" y="3348727"/>
                  <a:pt x="6604667" y="3355963"/>
                </a:cubicBezTo>
                <a:cubicBezTo>
                  <a:pt x="6607273" y="3370914"/>
                  <a:pt x="6593146" y="3391282"/>
                  <a:pt x="6574012" y="3400403"/>
                </a:cubicBezTo>
                <a:cubicBezTo>
                  <a:pt x="6556044" y="3408975"/>
                  <a:pt x="6539516" y="3404106"/>
                  <a:pt x="6537047" y="3389156"/>
                </a:cubicBezTo>
                <a:cubicBezTo>
                  <a:pt x="6534441" y="3373382"/>
                  <a:pt x="6548500" y="3352740"/>
                  <a:pt x="6567840" y="3344304"/>
                </a:cubicBezTo>
                <a:cubicBezTo>
                  <a:pt x="6577064" y="3340292"/>
                  <a:pt x="6585654" y="3339589"/>
                  <a:pt x="6592246" y="3341698"/>
                </a:cubicBezTo>
                <a:close/>
                <a:moveTo>
                  <a:pt x="4283397" y="3340755"/>
                </a:moveTo>
                <a:cubicBezTo>
                  <a:pt x="4288652" y="3343053"/>
                  <a:pt x="4292286" y="3347527"/>
                  <a:pt x="4293040" y="3353631"/>
                </a:cubicBezTo>
                <a:cubicBezTo>
                  <a:pt x="4294686" y="3366662"/>
                  <a:pt x="4282205" y="3383052"/>
                  <a:pt x="4267049" y="3387853"/>
                </a:cubicBezTo>
                <a:cubicBezTo>
                  <a:pt x="4252441" y="3392516"/>
                  <a:pt x="4239685" y="3386824"/>
                  <a:pt x="4238176" y="3375028"/>
                </a:cubicBezTo>
                <a:cubicBezTo>
                  <a:pt x="4236599" y="3362341"/>
                  <a:pt x="4248601" y="3346499"/>
                  <a:pt x="4264031" y="3340944"/>
                </a:cubicBezTo>
                <a:cubicBezTo>
                  <a:pt x="4271267" y="3338338"/>
                  <a:pt x="4278142" y="3338458"/>
                  <a:pt x="4283397" y="3340755"/>
                </a:cubicBezTo>
                <a:close/>
                <a:moveTo>
                  <a:pt x="3127575" y="3339435"/>
                </a:moveTo>
                <a:cubicBezTo>
                  <a:pt x="3130952" y="3339006"/>
                  <a:pt x="3133250" y="3339126"/>
                  <a:pt x="3133353" y="3339915"/>
                </a:cubicBezTo>
                <a:cubicBezTo>
                  <a:pt x="3133490" y="3341287"/>
                  <a:pt x="3127043" y="3344510"/>
                  <a:pt x="3119225" y="3346842"/>
                </a:cubicBezTo>
                <a:cubicBezTo>
                  <a:pt x="3110996" y="3349311"/>
                  <a:pt x="3104000" y="3350271"/>
                  <a:pt x="3102972" y="3348968"/>
                </a:cubicBezTo>
                <a:cubicBezTo>
                  <a:pt x="3101943" y="3347665"/>
                  <a:pt x="3107224" y="3344785"/>
                  <a:pt x="3115316" y="3342247"/>
                </a:cubicBezTo>
                <a:cubicBezTo>
                  <a:pt x="3119739" y="3340841"/>
                  <a:pt x="3124197" y="3339863"/>
                  <a:pt x="3127575" y="3339435"/>
                </a:cubicBezTo>
                <a:close/>
                <a:moveTo>
                  <a:pt x="3333401" y="3338680"/>
                </a:moveTo>
                <a:cubicBezTo>
                  <a:pt x="3334773" y="3340120"/>
                  <a:pt x="3327024" y="3345058"/>
                  <a:pt x="3316325" y="3349516"/>
                </a:cubicBezTo>
                <a:cubicBezTo>
                  <a:pt x="3305009" y="3354180"/>
                  <a:pt x="3292871" y="3356786"/>
                  <a:pt x="3292322" y="3354865"/>
                </a:cubicBezTo>
                <a:cubicBezTo>
                  <a:pt x="3291773" y="3353151"/>
                  <a:pt x="3300277" y="3348350"/>
                  <a:pt x="3311250" y="3344029"/>
                </a:cubicBezTo>
                <a:cubicBezTo>
                  <a:pt x="3322429" y="3339641"/>
                  <a:pt x="3332030" y="3337171"/>
                  <a:pt x="3333401" y="3338680"/>
                </a:cubicBezTo>
                <a:close/>
                <a:moveTo>
                  <a:pt x="3220655" y="3337447"/>
                </a:moveTo>
                <a:cubicBezTo>
                  <a:pt x="3221684" y="3337927"/>
                  <a:pt x="3214757" y="3340876"/>
                  <a:pt x="3205842" y="3343893"/>
                </a:cubicBezTo>
                <a:cubicBezTo>
                  <a:pt x="3196858" y="3346911"/>
                  <a:pt x="3188080" y="3349174"/>
                  <a:pt x="3187188" y="3348625"/>
                </a:cubicBezTo>
                <a:cubicBezTo>
                  <a:pt x="3186228" y="3348214"/>
                  <a:pt x="3193154" y="3345196"/>
                  <a:pt x="3202138" y="3342179"/>
                </a:cubicBezTo>
                <a:cubicBezTo>
                  <a:pt x="3210917" y="3339230"/>
                  <a:pt x="3219626" y="3337035"/>
                  <a:pt x="3220655" y="3337447"/>
                </a:cubicBezTo>
                <a:close/>
                <a:moveTo>
                  <a:pt x="1848059" y="3337343"/>
                </a:moveTo>
                <a:cubicBezTo>
                  <a:pt x="1850827" y="3336469"/>
                  <a:pt x="1855132" y="3336554"/>
                  <a:pt x="1860377" y="3337789"/>
                </a:cubicBezTo>
                <a:cubicBezTo>
                  <a:pt x="1870528" y="3340189"/>
                  <a:pt x="1880336" y="3346293"/>
                  <a:pt x="1881364" y="3350751"/>
                </a:cubicBezTo>
                <a:cubicBezTo>
                  <a:pt x="1882324" y="3355140"/>
                  <a:pt x="1873819" y="3356992"/>
                  <a:pt x="1864014" y="3354591"/>
                </a:cubicBezTo>
                <a:cubicBezTo>
                  <a:pt x="1854961" y="3352397"/>
                  <a:pt x="1846456" y="3347047"/>
                  <a:pt x="1844950" y="3342659"/>
                </a:cubicBezTo>
                <a:cubicBezTo>
                  <a:pt x="1844057" y="3340052"/>
                  <a:pt x="1845291" y="3338218"/>
                  <a:pt x="1848059" y="3337343"/>
                </a:cubicBezTo>
                <a:close/>
                <a:moveTo>
                  <a:pt x="3707813" y="3336991"/>
                </a:moveTo>
                <a:cubicBezTo>
                  <a:pt x="3712802" y="3337360"/>
                  <a:pt x="3716180" y="3339880"/>
                  <a:pt x="3716763" y="3344578"/>
                </a:cubicBezTo>
                <a:cubicBezTo>
                  <a:pt x="3717861" y="3353150"/>
                  <a:pt x="3708534" y="3366249"/>
                  <a:pt x="3695778" y="3373313"/>
                </a:cubicBezTo>
                <a:cubicBezTo>
                  <a:pt x="3682130" y="3380925"/>
                  <a:pt x="3668963" y="3379074"/>
                  <a:pt x="3667866" y="3369953"/>
                </a:cubicBezTo>
                <a:cubicBezTo>
                  <a:pt x="3666906" y="3361380"/>
                  <a:pt x="3676232" y="3349516"/>
                  <a:pt x="3689194" y="3342315"/>
                </a:cubicBezTo>
                <a:cubicBezTo>
                  <a:pt x="3696223" y="3338406"/>
                  <a:pt x="3702824" y="3336623"/>
                  <a:pt x="3707813" y="3336991"/>
                </a:cubicBezTo>
                <a:close/>
                <a:moveTo>
                  <a:pt x="3561036" y="3336417"/>
                </a:moveTo>
                <a:cubicBezTo>
                  <a:pt x="3565442" y="3336383"/>
                  <a:pt x="3568322" y="3337926"/>
                  <a:pt x="3568768" y="3341150"/>
                </a:cubicBezTo>
                <a:cubicBezTo>
                  <a:pt x="3569660" y="3347322"/>
                  <a:pt x="3559647" y="3358295"/>
                  <a:pt x="3547234" y="3364124"/>
                </a:cubicBezTo>
                <a:cubicBezTo>
                  <a:pt x="3534890" y="3369953"/>
                  <a:pt x="3522888" y="3369267"/>
                  <a:pt x="3522134" y="3363301"/>
                </a:cubicBezTo>
                <a:cubicBezTo>
                  <a:pt x="3521379" y="3357129"/>
                  <a:pt x="3531461" y="3347253"/>
                  <a:pt x="3544148" y="3341150"/>
                </a:cubicBezTo>
                <a:cubicBezTo>
                  <a:pt x="3550697" y="3338063"/>
                  <a:pt x="3556630" y="3336452"/>
                  <a:pt x="3561036" y="3336417"/>
                </a:cubicBezTo>
                <a:close/>
                <a:moveTo>
                  <a:pt x="311015" y="3335663"/>
                </a:moveTo>
                <a:cubicBezTo>
                  <a:pt x="312113" y="3337994"/>
                  <a:pt x="308891" y="3344647"/>
                  <a:pt x="303335" y="3351573"/>
                </a:cubicBezTo>
                <a:cubicBezTo>
                  <a:pt x="297919" y="3358363"/>
                  <a:pt x="292775" y="3361997"/>
                  <a:pt x="291952" y="3359803"/>
                </a:cubicBezTo>
                <a:cubicBezTo>
                  <a:pt x="291130" y="3357471"/>
                  <a:pt x="294556" y="3350476"/>
                  <a:pt x="299910" y="3343549"/>
                </a:cubicBezTo>
                <a:cubicBezTo>
                  <a:pt x="304844" y="3337240"/>
                  <a:pt x="310060" y="3333537"/>
                  <a:pt x="311015" y="3335663"/>
                </a:cubicBezTo>
                <a:close/>
                <a:moveTo>
                  <a:pt x="397496" y="3335526"/>
                </a:moveTo>
                <a:cubicBezTo>
                  <a:pt x="398593" y="3337241"/>
                  <a:pt x="394411" y="3345196"/>
                  <a:pt x="388030" y="3353357"/>
                </a:cubicBezTo>
                <a:cubicBezTo>
                  <a:pt x="381860" y="3361244"/>
                  <a:pt x="375756" y="3366593"/>
                  <a:pt x="374521" y="3365153"/>
                </a:cubicBezTo>
                <a:cubicBezTo>
                  <a:pt x="373355" y="3363781"/>
                  <a:pt x="377950" y="3355209"/>
                  <a:pt x="384056" y="3347322"/>
                </a:cubicBezTo>
                <a:cubicBezTo>
                  <a:pt x="390297" y="3339230"/>
                  <a:pt x="396401" y="3333812"/>
                  <a:pt x="397496" y="3335526"/>
                </a:cubicBezTo>
                <a:close/>
                <a:moveTo>
                  <a:pt x="3634373" y="3334480"/>
                </a:moveTo>
                <a:cubicBezTo>
                  <a:pt x="3639062" y="3334652"/>
                  <a:pt x="3642354" y="3336452"/>
                  <a:pt x="3642972" y="3339915"/>
                </a:cubicBezTo>
                <a:cubicBezTo>
                  <a:pt x="3644411" y="3347528"/>
                  <a:pt x="3633508" y="3360284"/>
                  <a:pt x="3619449" y="3366936"/>
                </a:cubicBezTo>
                <a:cubicBezTo>
                  <a:pt x="3606281" y="3373108"/>
                  <a:pt x="3595925" y="3371394"/>
                  <a:pt x="3595308" y="3363576"/>
                </a:cubicBezTo>
                <a:cubicBezTo>
                  <a:pt x="3594760" y="3356032"/>
                  <a:pt x="3604841" y="3344990"/>
                  <a:pt x="3617391" y="3338818"/>
                </a:cubicBezTo>
                <a:cubicBezTo>
                  <a:pt x="3623597" y="3335766"/>
                  <a:pt x="3629684" y="3334309"/>
                  <a:pt x="3634373" y="3334480"/>
                </a:cubicBezTo>
                <a:close/>
                <a:moveTo>
                  <a:pt x="2278229" y="3334428"/>
                </a:moveTo>
                <a:cubicBezTo>
                  <a:pt x="2276995" y="3331411"/>
                  <a:pt x="2283373" y="3331411"/>
                  <a:pt x="2291466" y="3334565"/>
                </a:cubicBezTo>
                <a:cubicBezTo>
                  <a:pt x="2298529" y="3337309"/>
                  <a:pt x="2305319" y="3341698"/>
                  <a:pt x="2306622" y="3344441"/>
                </a:cubicBezTo>
                <a:cubicBezTo>
                  <a:pt x="2307856" y="3347115"/>
                  <a:pt x="2303193" y="3347458"/>
                  <a:pt x="2296129" y="3345195"/>
                </a:cubicBezTo>
                <a:cubicBezTo>
                  <a:pt x="2288105" y="3342658"/>
                  <a:pt x="2279464" y="3337446"/>
                  <a:pt x="2278229" y="3334428"/>
                </a:cubicBezTo>
                <a:close/>
                <a:moveTo>
                  <a:pt x="2352090" y="3334086"/>
                </a:moveTo>
                <a:cubicBezTo>
                  <a:pt x="2359634" y="3336624"/>
                  <a:pt x="2366971" y="3341081"/>
                  <a:pt x="2367932" y="3343756"/>
                </a:cubicBezTo>
                <a:cubicBezTo>
                  <a:pt x="2368892" y="3346430"/>
                  <a:pt x="2363131" y="3346842"/>
                  <a:pt x="2356136" y="3344647"/>
                </a:cubicBezTo>
                <a:cubicBezTo>
                  <a:pt x="2348798" y="3342384"/>
                  <a:pt x="2341734" y="3337995"/>
                  <a:pt x="2340500" y="3334977"/>
                </a:cubicBezTo>
                <a:cubicBezTo>
                  <a:pt x="2339265" y="3331960"/>
                  <a:pt x="2344340" y="3331548"/>
                  <a:pt x="2352090" y="3334086"/>
                </a:cubicBezTo>
                <a:close/>
                <a:moveTo>
                  <a:pt x="7028019" y="3332970"/>
                </a:moveTo>
                <a:cubicBezTo>
                  <a:pt x="7035246" y="3333279"/>
                  <a:pt x="7040287" y="3335902"/>
                  <a:pt x="7041178" y="3340669"/>
                </a:cubicBezTo>
                <a:cubicBezTo>
                  <a:pt x="7042961" y="3350339"/>
                  <a:pt x="7028080" y="3365975"/>
                  <a:pt x="7008192" y="3375782"/>
                </a:cubicBezTo>
                <a:cubicBezTo>
                  <a:pt x="6989264" y="3385177"/>
                  <a:pt x="6972873" y="3385246"/>
                  <a:pt x="6970541" y="3375370"/>
                </a:cubicBezTo>
                <a:cubicBezTo>
                  <a:pt x="6968141" y="3364946"/>
                  <a:pt x="6982200" y="3348418"/>
                  <a:pt x="7001745" y="3339160"/>
                </a:cubicBezTo>
                <a:cubicBezTo>
                  <a:pt x="7011380" y="3334668"/>
                  <a:pt x="7020793" y="3332662"/>
                  <a:pt x="7028019" y="3332970"/>
                </a:cubicBezTo>
                <a:close/>
                <a:moveTo>
                  <a:pt x="6063708" y="3332919"/>
                </a:moveTo>
                <a:cubicBezTo>
                  <a:pt x="6080853" y="3326953"/>
                  <a:pt x="6096695" y="3337377"/>
                  <a:pt x="6099369" y="3356374"/>
                </a:cubicBezTo>
                <a:cubicBezTo>
                  <a:pt x="6102250" y="3376262"/>
                  <a:pt x="6089014" y="3399305"/>
                  <a:pt x="6070634" y="3406369"/>
                </a:cubicBezTo>
                <a:cubicBezTo>
                  <a:pt x="6053283" y="3413021"/>
                  <a:pt x="6037785" y="3402802"/>
                  <a:pt x="6035179" y="3382914"/>
                </a:cubicBezTo>
                <a:cubicBezTo>
                  <a:pt x="6032435" y="3361792"/>
                  <a:pt x="6045260" y="3339297"/>
                  <a:pt x="6063708" y="3332919"/>
                </a:cubicBezTo>
                <a:close/>
                <a:moveTo>
                  <a:pt x="2820766" y="3331137"/>
                </a:moveTo>
                <a:cubicBezTo>
                  <a:pt x="2826664" y="3330109"/>
                  <a:pt x="2832836" y="3331274"/>
                  <a:pt x="2834276" y="3333606"/>
                </a:cubicBezTo>
                <a:cubicBezTo>
                  <a:pt x="2836059" y="3336555"/>
                  <a:pt x="2831464" y="3339984"/>
                  <a:pt x="2823920" y="3341561"/>
                </a:cubicBezTo>
                <a:cubicBezTo>
                  <a:pt x="2816377" y="3343070"/>
                  <a:pt x="2809313" y="3341973"/>
                  <a:pt x="2808559" y="3339093"/>
                </a:cubicBezTo>
                <a:cubicBezTo>
                  <a:pt x="2807804" y="3336280"/>
                  <a:pt x="2813771" y="3332372"/>
                  <a:pt x="2820766" y="3331137"/>
                </a:cubicBezTo>
                <a:close/>
                <a:moveTo>
                  <a:pt x="6277335" y="3331000"/>
                </a:moveTo>
                <a:cubicBezTo>
                  <a:pt x="6295783" y="3323388"/>
                  <a:pt x="6311830" y="3332372"/>
                  <a:pt x="6313819" y="3351231"/>
                </a:cubicBezTo>
                <a:cubicBezTo>
                  <a:pt x="6315808" y="3369885"/>
                  <a:pt x="6302503" y="3391350"/>
                  <a:pt x="6284398" y="3398620"/>
                </a:cubicBezTo>
                <a:cubicBezTo>
                  <a:pt x="6267596" y="3405409"/>
                  <a:pt x="6251548" y="3396699"/>
                  <a:pt x="6248874" y="3379349"/>
                </a:cubicBezTo>
                <a:cubicBezTo>
                  <a:pt x="6246130" y="3360832"/>
                  <a:pt x="6259229" y="3338406"/>
                  <a:pt x="6277335" y="3331000"/>
                </a:cubicBezTo>
                <a:close/>
                <a:moveTo>
                  <a:pt x="1661427" y="3330519"/>
                </a:moveTo>
                <a:cubicBezTo>
                  <a:pt x="1671233" y="3331754"/>
                  <a:pt x="1681591" y="3338063"/>
                  <a:pt x="1683440" y="3343892"/>
                </a:cubicBezTo>
                <a:cubicBezTo>
                  <a:pt x="1685292" y="3349790"/>
                  <a:pt x="1678160" y="3353699"/>
                  <a:pt x="1667735" y="3352533"/>
                </a:cubicBezTo>
                <a:cubicBezTo>
                  <a:pt x="1657037" y="3351367"/>
                  <a:pt x="1647643" y="3345812"/>
                  <a:pt x="1645997" y="3339572"/>
                </a:cubicBezTo>
                <a:cubicBezTo>
                  <a:pt x="1644349" y="3333331"/>
                  <a:pt x="1651344" y="3329216"/>
                  <a:pt x="1661427" y="3330519"/>
                </a:cubicBezTo>
                <a:close/>
                <a:moveTo>
                  <a:pt x="5362889" y="3330451"/>
                </a:moveTo>
                <a:cubicBezTo>
                  <a:pt x="5379211" y="3329079"/>
                  <a:pt x="5393544" y="3344921"/>
                  <a:pt x="5396082" y="3367827"/>
                </a:cubicBezTo>
                <a:cubicBezTo>
                  <a:pt x="5398756" y="3391967"/>
                  <a:pt x="5386823" y="3414392"/>
                  <a:pt x="5369747" y="3416793"/>
                </a:cubicBezTo>
                <a:cubicBezTo>
                  <a:pt x="5352671" y="3419193"/>
                  <a:pt x="5336691" y="3400402"/>
                  <a:pt x="5334771" y="3376399"/>
                </a:cubicBezTo>
                <a:cubicBezTo>
                  <a:pt x="5332851" y="3352328"/>
                  <a:pt x="5345538" y="3331891"/>
                  <a:pt x="5362889" y="3330451"/>
                </a:cubicBezTo>
                <a:close/>
                <a:moveTo>
                  <a:pt x="2215684" y="3330314"/>
                </a:moveTo>
                <a:cubicBezTo>
                  <a:pt x="2214998" y="3328051"/>
                  <a:pt x="2220691" y="3328325"/>
                  <a:pt x="2227686" y="3330863"/>
                </a:cubicBezTo>
                <a:cubicBezTo>
                  <a:pt x="2236258" y="3333949"/>
                  <a:pt x="2244419" y="3338886"/>
                  <a:pt x="2245928" y="3341835"/>
                </a:cubicBezTo>
                <a:cubicBezTo>
                  <a:pt x="2247437" y="3344785"/>
                  <a:pt x="2241607" y="3344510"/>
                  <a:pt x="2232966" y="3341287"/>
                </a:cubicBezTo>
                <a:cubicBezTo>
                  <a:pt x="2224668" y="3338201"/>
                  <a:pt x="2216439" y="3332989"/>
                  <a:pt x="2215684" y="3330314"/>
                </a:cubicBezTo>
                <a:close/>
                <a:moveTo>
                  <a:pt x="562414" y="3330169"/>
                </a:moveTo>
                <a:cubicBezTo>
                  <a:pt x="565709" y="3328566"/>
                  <a:pt x="567951" y="3328531"/>
                  <a:pt x="568056" y="3330589"/>
                </a:cubicBezTo>
                <a:cubicBezTo>
                  <a:pt x="568331" y="3334292"/>
                  <a:pt x="562021" y="3343276"/>
                  <a:pt x="554477" y="3350134"/>
                </a:cubicBezTo>
                <a:cubicBezTo>
                  <a:pt x="546454" y="3357335"/>
                  <a:pt x="539663" y="3360558"/>
                  <a:pt x="538633" y="3357678"/>
                </a:cubicBezTo>
                <a:cubicBezTo>
                  <a:pt x="537603" y="3354729"/>
                  <a:pt x="542681" y="3346842"/>
                  <a:pt x="550498" y="3339161"/>
                </a:cubicBezTo>
                <a:cubicBezTo>
                  <a:pt x="554785" y="3334943"/>
                  <a:pt x="559121" y="3331772"/>
                  <a:pt x="562414" y="3330169"/>
                </a:cubicBezTo>
                <a:close/>
                <a:moveTo>
                  <a:pt x="2414292" y="3327913"/>
                </a:moveTo>
                <a:cubicBezTo>
                  <a:pt x="2420327" y="3329628"/>
                  <a:pt x="2426568" y="3333468"/>
                  <a:pt x="2428008" y="3336280"/>
                </a:cubicBezTo>
                <a:cubicBezTo>
                  <a:pt x="2429791" y="3339777"/>
                  <a:pt x="2425128" y="3341012"/>
                  <a:pt x="2417447" y="3338954"/>
                </a:cubicBezTo>
                <a:cubicBezTo>
                  <a:pt x="2409835" y="3336966"/>
                  <a:pt x="2402634" y="3332645"/>
                  <a:pt x="2401879" y="3329628"/>
                </a:cubicBezTo>
                <a:cubicBezTo>
                  <a:pt x="2401125" y="3326679"/>
                  <a:pt x="2407229" y="3325856"/>
                  <a:pt x="2414292" y="3327913"/>
                </a:cubicBezTo>
                <a:close/>
                <a:moveTo>
                  <a:pt x="6954194" y="3327896"/>
                </a:moveTo>
                <a:cubicBezTo>
                  <a:pt x="6960889" y="3328616"/>
                  <a:pt x="6965398" y="3331719"/>
                  <a:pt x="6966290" y="3336966"/>
                </a:cubicBezTo>
                <a:cubicBezTo>
                  <a:pt x="6968073" y="3347459"/>
                  <a:pt x="6954700" y="3362889"/>
                  <a:pt x="6935771" y="3372559"/>
                </a:cubicBezTo>
                <a:cubicBezTo>
                  <a:pt x="6916226" y="3382640"/>
                  <a:pt x="6897504" y="3381406"/>
                  <a:pt x="6896475" y="3369542"/>
                </a:cubicBezTo>
                <a:cubicBezTo>
                  <a:pt x="6895447" y="3358089"/>
                  <a:pt x="6910054" y="3341492"/>
                  <a:pt x="6928982" y="3333126"/>
                </a:cubicBezTo>
                <a:cubicBezTo>
                  <a:pt x="6938617" y="3328839"/>
                  <a:pt x="6947498" y="3327176"/>
                  <a:pt x="6954194" y="3327896"/>
                </a:cubicBezTo>
                <a:close/>
                <a:moveTo>
                  <a:pt x="1923265" y="3327502"/>
                </a:moveTo>
                <a:cubicBezTo>
                  <a:pt x="1932864" y="3330451"/>
                  <a:pt x="1941096" y="3335868"/>
                  <a:pt x="1941715" y="3339503"/>
                </a:cubicBezTo>
                <a:cubicBezTo>
                  <a:pt x="1942330" y="3343207"/>
                  <a:pt x="1935267" y="3344029"/>
                  <a:pt x="1925735" y="3341492"/>
                </a:cubicBezTo>
                <a:cubicBezTo>
                  <a:pt x="1915514" y="3338749"/>
                  <a:pt x="1905432" y="3332165"/>
                  <a:pt x="1905643" y="3328393"/>
                </a:cubicBezTo>
                <a:cubicBezTo>
                  <a:pt x="1905778" y="3324759"/>
                  <a:pt x="1913530" y="3324416"/>
                  <a:pt x="1923265" y="3327502"/>
                </a:cubicBezTo>
                <a:close/>
                <a:moveTo>
                  <a:pt x="3206803" y="3327159"/>
                </a:moveTo>
                <a:cubicBezTo>
                  <a:pt x="3207626" y="3328119"/>
                  <a:pt x="3201933" y="3330931"/>
                  <a:pt x="3193293" y="3333811"/>
                </a:cubicBezTo>
                <a:cubicBezTo>
                  <a:pt x="3184926" y="3336623"/>
                  <a:pt x="3176970" y="3338337"/>
                  <a:pt x="3175530" y="3337651"/>
                </a:cubicBezTo>
                <a:cubicBezTo>
                  <a:pt x="3173953" y="3336897"/>
                  <a:pt x="3181565" y="3333125"/>
                  <a:pt x="3190481" y="3330245"/>
                </a:cubicBezTo>
                <a:cubicBezTo>
                  <a:pt x="3198642" y="3327639"/>
                  <a:pt x="3205980" y="3326267"/>
                  <a:pt x="3206803" y="3327159"/>
                </a:cubicBezTo>
                <a:close/>
                <a:moveTo>
                  <a:pt x="3320028" y="3326062"/>
                </a:moveTo>
                <a:cubicBezTo>
                  <a:pt x="3320851" y="3326885"/>
                  <a:pt x="3312004" y="3331274"/>
                  <a:pt x="3301306" y="3335321"/>
                </a:cubicBezTo>
                <a:cubicBezTo>
                  <a:pt x="3291499" y="3339024"/>
                  <a:pt x="3282652" y="3341356"/>
                  <a:pt x="3281349" y="3340807"/>
                </a:cubicBezTo>
                <a:cubicBezTo>
                  <a:pt x="3279977" y="3340189"/>
                  <a:pt x="3288001" y="3336280"/>
                  <a:pt x="3298562" y="3332234"/>
                </a:cubicBezTo>
                <a:cubicBezTo>
                  <a:pt x="3309192" y="3328257"/>
                  <a:pt x="3319274" y="3325239"/>
                  <a:pt x="3320028" y="3326062"/>
                </a:cubicBezTo>
                <a:close/>
                <a:moveTo>
                  <a:pt x="2609676" y="3326062"/>
                </a:moveTo>
                <a:cubicBezTo>
                  <a:pt x="2617083" y="3325719"/>
                  <a:pt x="2624421" y="3328463"/>
                  <a:pt x="2625038" y="3331960"/>
                </a:cubicBezTo>
                <a:cubicBezTo>
                  <a:pt x="2625587" y="3335389"/>
                  <a:pt x="2619072" y="3338612"/>
                  <a:pt x="2612008" y="3338338"/>
                </a:cubicBezTo>
                <a:cubicBezTo>
                  <a:pt x="2605973" y="3338063"/>
                  <a:pt x="2600281" y="3335252"/>
                  <a:pt x="2599664" y="3332234"/>
                </a:cubicBezTo>
                <a:cubicBezTo>
                  <a:pt x="2599046" y="3329080"/>
                  <a:pt x="2603436" y="3326405"/>
                  <a:pt x="2609676" y="3326062"/>
                </a:cubicBezTo>
                <a:close/>
                <a:moveTo>
                  <a:pt x="2165346" y="3325719"/>
                </a:moveTo>
                <a:cubicBezTo>
                  <a:pt x="2174262" y="3328873"/>
                  <a:pt x="2183794" y="3334702"/>
                  <a:pt x="2185166" y="3337789"/>
                </a:cubicBezTo>
                <a:cubicBezTo>
                  <a:pt x="2186332" y="3340463"/>
                  <a:pt x="2180160" y="3340257"/>
                  <a:pt x="2172342" y="3337446"/>
                </a:cubicBezTo>
                <a:cubicBezTo>
                  <a:pt x="2164386" y="3334634"/>
                  <a:pt x="2156088" y="3329559"/>
                  <a:pt x="2154305" y="3326473"/>
                </a:cubicBezTo>
                <a:cubicBezTo>
                  <a:pt x="2152522" y="3323250"/>
                  <a:pt x="2157323" y="3322907"/>
                  <a:pt x="2165346" y="3325719"/>
                </a:cubicBezTo>
                <a:close/>
                <a:moveTo>
                  <a:pt x="482673" y="3325034"/>
                </a:moveTo>
                <a:cubicBezTo>
                  <a:pt x="483082" y="3327708"/>
                  <a:pt x="477184" y="3337172"/>
                  <a:pt x="470465" y="3344647"/>
                </a:cubicBezTo>
                <a:cubicBezTo>
                  <a:pt x="463469" y="3352466"/>
                  <a:pt x="457296" y="3356786"/>
                  <a:pt x="456613" y="3354317"/>
                </a:cubicBezTo>
                <a:cubicBezTo>
                  <a:pt x="455925" y="3351848"/>
                  <a:pt x="461139" y="3343550"/>
                  <a:pt x="468543" y="3335115"/>
                </a:cubicBezTo>
                <a:cubicBezTo>
                  <a:pt x="475541" y="3327296"/>
                  <a:pt x="482261" y="3322427"/>
                  <a:pt x="482673" y="3325034"/>
                </a:cubicBezTo>
                <a:close/>
                <a:moveTo>
                  <a:pt x="4675375" y="3324622"/>
                </a:moveTo>
                <a:cubicBezTo>
                  <a:pt x="4691080" y="3319409"/>
                  <a:pt x="4705139" y="3329216"/>
                  <a:pt x="4707608" y="3347390"/>
                </a:cubicBezTo>
                <a:cubicBezTo>
                  <a:pt x="4710076" y="3365495"/>
                  <a:pt x="4699927" y="3384218"/>
                  <a:pt x="4684633" y="3389567"/>
                </a:cubicBezTo>
                <a:cubicBezTo>
                  <a:pt x="4668860" y="3395122"/>
                  <a:pt x="4652195" y="3383051"/>
                  <a:pt x="4650343" y="3365083"/>
                </a:cubicBezTo>
                <a:cubicBezTo>
                  <a:pt x="4648560" y="3347938"/>
                  <a:pt x="4659944" y="3329696"/>
                  <a:pt x="4675375" y="3324622"/>
                </a:cubicBezTo>
                <a:close/>
                <a:moveTo>
                  <a:pt x="4469154" y="3322290"/>
                </a:moveTo>
                <a:cubicBezTo>
                  <a:pt x="4483831" y="3317147"/>
                  <a:pt x="4497684" y="3324073"/>
                  <a:pt x="4500495" y="3338201"/>
                </a:cubicBezTo>
                <a:cubicBezTo>
                  <a:pt x="4503376" y="3352877"/>
                  <a:pt x="4491923" y="3371119"/>
                  <a:pt x="4476287" y="3376537"/>
                </a:cubicBezTo>
                <a:cubicBezTo>
                  <a:pt x="4460033" y="3382229"/>
                  <a:pt x="4445769" y="3374617"/>
                  <a:pt x="4443780" y="3359529"/>
                </a:cubicBezTo>
                <a:cubicBezTo>
                  <a:pt x="4441791" y="3344373"/>
                  <a:pt x="4453107" y="3327845"/>
                  <a:pt x="4469154" y="3322290"/>
                </a:cubicBezTo>
                <a:close/>
                <a:moveTo>
                  <a:pt x="2091554" y="3321398"/>
                </a:moveTo>
                <a:cubicBezTo>
                  <a:pt x="2091280" y="3318792"/>
                  <a:pt x="2098069" y="3319272"/>
                  <a:pt x="2106299" y="3322496"/>
                </a:cubicBezTo>
                <a:cubicBezTo>
                  <a:pt x="2114597" y="3325719"/>
                  <a:pt x="2122415" y="3330794"/>
                  <a:pt x="2123650" y="3333674"/>
                </a:cubicBezTo>
                <a:cubicBezTo>
                  <a:pt x="2124884" y="3336623"/>
                  <a:pt x="2119260" y="3336555"/>
                  <a:pt x="2110551" y="3333468"/>
                </a:cubicBezTo>
                <a:cubicBezTo>
                  <a:pt x="2100812" y="3330039"/>
                  <a:pt x="2091828" y="3324347"/>
                  <a:pt x="2091554" y="3321398"/>
                </a:cubicBezTo>
                <a:close/>
                <a:moveTo>
                  <a:pt x="1983068" y="3321124"/>
                </a:moveTo>
                <a:cubicBezTo>
                  <a:pt x="1992188" y="3324073"/>
                  <a:pt x="2001033" y="3329765"/>
                  <a:pt x="2002063" y="3333331"/>
                </a:cubicBezTo>
                <a:cubicBezTo>
                  <a:pt x="2003093" y="3336829"/>
                  <a:pt x="1995891" y="3337377"/>
                  <a:pt x="1986771" y="3334497"/>
                </a:cubicBezTo>
                <a:cubicBezTo>
                  <a:pt x="1977512" y="3331616"/>
                  <a:pt x="1968528" y="3325856"/>
                  <a:pt x="1967635" y="3322221"/>
                </a:cubicBezTo>
                <a:cubicBezTo>
                  <a:pt x="1966744" y="3318587"/>
                  <a:pt x="1973945" y="3318106"/>
                  <a:pt x="1983068" y="3321124"/>
                </a:cubicBezTo>
                <a:close/>
                <a:moveTo>
                  <a:pt x="3407331" y="3321055"/>
                </a:moveTo>
                <a:cubicBezTo>
                  <a:pt x="3408771" y="3322838"/>
                  <a:pt x="3401364" y="3328325"/>
                  <a:pt x="3390666" y="3333194"/>
                </a:cubicBezTo>
                <a:cubicBezTo>
                  <a:pt x="3378664" y="3338680"/>
                  <a:pt x="3367417" y="3341286"/>
                  <a:pt x="3365360" y="3339435"/>
                </a:cubicBezTo>
                <a:cubicBezTo>
                  <a:pt x="3363302" y="3337583"/>
                  <a:pt x="3371120" y="3332096"/>
                  <a:pt x="3382847" y="3327022"/>
                </a:cubicBezTo>
                <a:cubicBezTo>
                  <a:pt x="3394095" y="3322152"/>
                  <a:pt x="3405822" y="3319135"/>
                  <a:pt x="3407331" y="3321055"/>
                </a:cubicBezTo>
                <a:close/>
                <a:moveTo>
                  <a:pt x="3306860" y="3320507"/>
                </a:moveTo>
                <a:cubicBezTo>
                  <a:pt x="3307066" y="3321056"/>
                  <a:pt x="3298905" y="3324622"/>
                  <a:pt x="3288412" y="3328463"/>
                </a:cubicBezTo>
                <a:cubicBezTo>
                  <a:pt x="3277851" y="3332303"/>
                  <a:pt x="3269895" y="3334634"/>
                  <a:pt x="3269690" y="3334017"/>
                </a:cubicBezTo>
                <a:cubicBezTo>
                  <a:pt x="3269553" y="3333400"/>
                  <a:pt x="3277851" y="3329902"/>
                  <a:pt x="3287863" y="3326268"/>
                </a:cubicBezTo>
                <a:cubicBezTo>
                  <a:pt x="3297945" y="3322633"/>
                  <a:pt x="3306654" y="3319890"/>
                  <a:pt x="3306860" y="3320507"/>
                </a:cubicBezTo>
                <a:close/>
                <a:moveTo>
                  <a:pt x="2043418" y="3319821"/>
                </a:moveTo>
                <a:cubicBezTo>
                  <a:pt x="2052948" y="3323113"/>
                  <a:pt x="2062004" y="3328599"/>
                  <a:pt x="2063372" y="3331960"/>
                </a:cubicBezTo>
                <a:cubicBezTo>
                  <a:pt x="2064680" y="3335114"/>
                  <a:pt x="2057270" y="3335183"/>
                  <a:pt x="2048217" y="3332028"/>
                </a:cubicBezTo>
                <a:cubicBezTo>
                  <a:pt x="2038891" y="3328805"/>
                  <a:pt x="2030386" y="3323250"/>
                  <a:pt x="2029701" y="3319958"/>
                </a:cubicBezTo>
                <a:cubicBezTo>
                  <a:pt x="2029081" y="3317009"/>
                  <a:pt x="2034981" y="3316941"/>
                  <a:pt x="2043418" y="3319821"/>
                </a:cubicBezTo>
                <a:close/>
                <a:moveTo>
                  <a:pt x="915547" y="3319204"/>
                </a:moveTo>
                <a:cubicBezTo>
                  <a:pt x="925425" y="3315981"/>
                  <a:pt x="934547" y="3319958"/>
                  <a:pt x="935029" y="3327502"/>
                </a:cubicBezTo>
                <a:cubicBezTo>
                  <a:pt x="935439" y="3334086"/>
                  <a:pt x="928307" y="3342658"/>
                  <a:pt x="919802" y="3345950"/>
                </a:cubicBezTo>
                <a:cubicBezTo>
                  <a:pt x="910405" y="3349722"/>
                  <a:pt x="900532" y="3346499"/>
                  <a:pt x="899366" y="3339229"/>
                </a:cubicBezTo>
                <a:cubicBezTo>
                  <a:pt x="898131" y="3331685"/>
                  <a:pt x="905467" y="3322496"/>
                  <a:pt x="915547" y="3319204"/>
                </a:cubicBezTo>
                <a:close/>
                <a:moveTo>
                  <a:pt x="1121839" y="3319135"/>
                </a:moveTo>
                <a:cubicBezTo>
                  <a:pt x="1131716" y="3317763"/>
                  <a:pt x="1141452" y="3323318"/>
                  <a:pt x="1142616" y="3330931"/>
                </a:cubicBezTo>
                <a:cubicBezTo>
                  <a:pt x="1143787" y="3338543"/>
                  <a:pt x="1136104" y="3346155"/>
                  <a:pt x="1125820" y="3347733"/>
                </a:cubicBezTo>
                <a:cubicBezTo>
                  <a:pt x="1115325" y="3349379"/>
                  <a:pt x="1106338" y="3344509"/>
                  <a:pt x="1105313" y="3336554"/>
                </a:cubicBezTo>
                <a:cubicBezTo>
                  <a:pt x="1104354" y="3328805"/>
                  <a:pt x="1112101" y="3320575"/>
                  <a:pt x="1121839" y="3319135"/>
                </a:cubicBezTo>
                <a:close/>
                <a:moveTo>
                  <a:pt x="6880196" y="3318560"/>
                </a:moveTo>
                <a:cubicBezTo>
                  <a:pt x="6887045" y="3319666"/>
                  <a:pt x="6891708" y="3323215"/>
                  <a:pt x="6892497" y="3328873"/>
                </a:cubicBezTo>
                <a:cubicBezTo>
                  <a:pt x="6894075" y="3340257"/>
                  <a:pt x="6879741" y="3356511"/>
                  <a:pt x="6860539" y="3365769"/>
                </a:cubicBezTo>
                <a:cubicBezTo>
                  <a:pt x="6841131" y="3375096"/>
                  <a:pt x="6824672" y="3373039"/>
                  <a:pt x="6823094" y="3360557"/>
                </a:cubicBezTo>
                <a:cubicBezTo>
                  <a:pt x="6821380" y="3348213"/>
                  <a:pt x="6835576" y="3331274"/>
                  <a:pt x="6854778" y="3322907"/>
                </a:cubicBezTo>
                <a:cubicBezTo>
                  <a:pt x="6864311" y="3318792"/>
                  <a:pt x="6873347" y="3317455"/>
                  <a:pt x="6880196" y="3318560"/>
                </a:cubicBezTo>
                <a:close/>
                <a:moveTo>
                  <a:pt x="4209494" y="3317378"/>
                </a:moveTo>
                <a:cubicBezTo>
                  <a:pt x="4214706" y="3319033"/>
                  <a:pt x="4218255" y="3322942"/>
                  <a:pt x="4218975" y="3328737"/>
                </a:cubicBezTo>
                <a:cubicBezTo>
                  <a:pt x="4220347" y="3340189"/>
                  <a:pt x="4209648" y="3354523"/>
                  <a:pt x="4195041" y="3360901"/>
                </a:cubicBezTo>
                <a:cubicBezTo>
                  <a:pt x="4180639" y="3367141"/>
                  <a:pt x="4166786" y="3363644"/>
                  <a:pt x="4164660" y="3353220"/>
                </a:cubicBezTo>
                <a:cubicBezTo>
                  <a:pt x="4162396" y="3342110"/>
                  <a:pt x="4174192" y="3326405"/>
                  <a:pt x="4190034" y="3319547"/>
                </a:cubicBezTo>
                <a:cubicBezTo>
                  <a:pt x="4197406" y="3316324"/>
                  <a:pt x="4204282" y="3315724"/>
                  <a:pt x="4209494" y="3317378"/>
                </a:cubicBezTo>
                <a:close/>
                <a:moveTo>
                  <a:pt x="5848298" y="3316598"/>
                </a:moveTo>
                <a:cubicBezTo>
                  <a:pt x="5865168" y="3311180"/>
                  <a:pt x="5881422" y="3324485"/>
                  <a:pt x="5883822" y="3345882"/>
                </a:cubicBezTo>
                <a:cubicBezTo>
                  <a:pt x="5886222" y="3367348"/>
                  <a:pt x="5874152" y="3390253"/>
                  <a:pt x="5857145" y="3396425"/>
                </a:cubicBezTo>
                <a:cubicBezTo>
                  <a:pt x="5840342" y="3402529"/>
                  <a:pt x="5824089" y="3388744"/>
                  <a:pt x="5821758" y="3366662"/>
                </a:cubicBezTo>
                <a:cubicBezTo>
                  <a:pt x="5819426" y="3344373"/>
                  <a:pt x="5831290" y="3322085"/>
                  <a:pt x="5848298" y="3316598"/>
                </a:cubicBezTo>
                <a:close/>
                <a:moveTo>
                  <a:pt x="3294448" y="3316598"/>
                </a:moveTo>
                <a:cubicBezTo>
                  <a:pt x="3295614" y="3316735"/>
                  <a:pt x="3289030" y="3319684"/>
                  <a:pt x="3279840" y="3323044"/>
                </a:cubicBezTo>
                <a:cubicBezTo>
                  <a:pt x="3270582" y="3326405"/>
                  <a:pt x="3261735" y="3329148"/>
                  <a:pt x="3259746" y="3329217"/>
                </a:cubicBezTo>
                <a:cubicBezTo>
                  <a:pt x="3257895" y="3329285"/>
                  <a:pt x="3264272" y="3326405"/>
                  <a:pt x="3273051" y="3323182"/>
                </a:cubicBezTo>
                <a:cubicBezTo>
                  <a:pt x="3283681" y="3319272"/>
                  <a:pt x="3293145" y="3316324"/>
                  <a:pt x="3294448" y="3316598"/>
                </a:cubicBezTo>
                <a:close/>
                <a:moveTo>
                  <a:pt x="2474985" y="3313032"/>
                </a:moveTo>
                <a:cubicBezTo>
                  <a:pt x="2481157" y="3314335"/>
                  <a:pt x="2487604" y="3318107"/>
                  <a:pt x="2488838" y="3321124"/>
                </a:cubicBezTo>
                <a:cubicBezTo>
                  <a:pt x="2490278" y="3324690"/>
                  <a:pt x="2484655" y="3326885"/>
                  <a:pt x="2477660" y="3325513"/>
                </a:cubicBezTo>
                <a:cubicBezTo>
                  <a:pt x="2471625" y="3324347"/>
                  <a:pt x="2465453" y="3320575"/>
                  <a:pt x="2464081" y="3317352"/>
                </a:cubicBezTo>
                <a:cubicBezTo>
                  <a:pt x="2462435" y="3313443"/>
                  <a:pt x="2467578" y="3311454"/>
                  <a:pt x="2474985" y="3313032"/>
                </a:cubicBezTo>
                <a:close/>
                <a:moveTo>
                  <a:pt x="6516268" y="3312988"/>
                </a:moveTo>
                <a:cubicBezTo>
                  <a:pt x="6523006" y="3315826"/>
                  <a:pt x="6527755" y="3321501"/>
                  <a:pt x="6528681" y="3329216"/>
                </a:cubicBezTo>
                <a:cubicBezTo>
                  <a:pt x="6530601" y="3344852"/>
                  <a:pt x="6517091" y="3364398"/>
                  <a:pt x="6498917" y="3372696"/>
                </a:cubicBezTo>
                <a:cubicBezTo>
                  <a:pt x="6480195" y="3381200"/>
                  <a:pt x="6464421" y="3374891"/>
                  <a:pt x="6462501" y="3357883"/>
                </a:cubicBezTo>
                <a:cubicBezTo>
                  <a:pt x="6460581" y="3341149"/>
                  <a:pt x="6473817" y="3321261"/>
                  <a:pt x="6491922" y="3313786"/>
                </a:cubicBezTo>
                <a:cubicBezTo>
                  <a:pt x="6500803" y="3310151"/>
                  <a:pt x="6509530" y="3310151"/>
                  <a:pt x="6516268" y="3312988"/>
                </a:cubicBezTo>
                <a:close/>
                <a:moveTo>
                  <a:pt x="1525568" y="3312758"/>
                </a:moveTo>
                <a:cubicBezTo>
                  <a:pt x="1535378" y="3313306"/>
                  <a:pt x="1545733" y="3319753"/>
                  <a:pt x="1547584" y="3326268"/>
                </a:cubicBezTo>
                <a:cubicBezTo>
                  <a:pt x="1549436" y="3332852"/>
                  <a:pt x="1542371" y="3337721"/>
                  <a:pt x="1531946" y="3337241"/>
                </a:cubicBezTo>
                <a:cubicBezTo>
                  <a:pt x="1521319" y="3336692"/>
                  <a:pt x="1511853" y="3331069"/>
                  <a:pt x="1510208" y="3324142"/>
                </a:cubicBezTo>
                <a:cubicBezTo>
                  <a:pt x="1508564" y="3317284"/>
                  <a:pt x="1515490" y="3312072"/>
                  <a:pt x="1525568" y="3312758"/>
                </a:cubicBezTo>
                <a:close/>
                <a:moveTo>
                  <a:pt x="3102972" y="3311934"/>
                </a:moveTo>
                <a:cubicBezTo>
                  <a:pt x="3110721" y="3309534"/>
                  <a:pt x="3118197" y="3309671"/>
                  <a:pt x="3118471" y="3312140"/>
                </a:cubicBezTo>
                <a:cubicBezTo>
                  <a:pt x="3118677" y="3314129"/>
                  <a:pt x="3112504" y="3317901"/>
                  <a:pt x="3105989" y="3319890"/>
                </a:cubicBezTo>
                <a:cubicBezTo>
                  <a:pt x="3099200" y="3321947"/>
                  <a:pt x="3091862" y="3322290"/>
                  <a:pt x="3090627" y="3320575"/>
                </a:cubicBezTo>
                <a:cubicBezTo>
                  <a:pt x="3089119" y="3318587"/>
                  <a:pt x="3095222" y="3314266"/>
                  <a:pt x="3102972" y="3311934"/>
                </a:cubicBezTo>
                <a:close/>
                <a:moveTo>
                  <a:pt x="5028254" y="3311588"/>
                </a:moveTo>
                <a:cubicBezTo>
                  <a:pt x="5039736" y="3314690"/>
                  <a:pt x="5049291" y="3327330"/>
                  <a:pt x="5050782" y="3344098"/>
                </a:cubicBezTo>
                <a:cubicBezTo>
                  <a:pt x="5052771" y="3365152"/>
                  <a:pt x="5041729" y="3385864"/>
                  <a:pt x="5025956" y="3390458"/>
                </a:cubicBezTo>
                <a:cubicBezTo>
                  <a:pt x="5009908" y="3395122"/>
                  <a:pt x="4995301" y="3382435"/>
                  <a:pt x="4992215" y="3361586"/>
                </a:cubicBezTo>
                <a:cubicBezTo>
                  <a:pt x="4988923" y="3339366"/>
                  <a:pt x="4999827" y="3317078"/>
                  <a:pt x="5016355" y="3311865"/>
                </a:cubicBezTo>
                <a:cubicBezTo>
                  <a:pt x="5020384" y="3310579"/>
                  <a:pt x="5024426" y="3310553"/>
                  <a:pt x="5028254" y="3311588"/>
                </a:cubicBezTo>
                <a:close/>
                <a:moveTo>
                  <a:pt x="2745739" y="3311386"/>
                </a:moveTo>
                <a:cubicBezTo>
                  <a:pt x="2752803" y="3310357"/>
                  <a:pt x="2759866" y="3312895"/>
                  <a:pt x="2759798" y="3316392"/>
                </a:cubicBezTo>
                <a:cubicBezTo>
                  <a:pt x="2759729" y="3319410"/>
                  <a:pt x="2754312" y="3323044"/>
                  <a:pt x="2748551" y="3323936"/>
                </a:cubicBezTo>
                <a:cubicBezTo>
                  <a:pt x="2741487" y="3325033"/>
                  <a:pt x="2734903" y="3322702"/>
                  <a:pt x="2734698" y="3318930"/>
                </a:cubicBezTo>
                <a:cubicBezTo>
                  <a:pt x="2734629" y="3315638"/>
                  <a:pt x="2739361" y="3312346"/>
                  <a:pt x="2745739" y="3311386"/>
                </a:cubicBezTo>
                <a:close/>
                <a:moveTo>
                  <a:pt x="3028152" y="3310632"/>
                </a:moveTo>
                <a:cubicBezTo>
                  <a:pt x="3035833" y="3308300"/>
                  <a:pt x="3042759" y="3308369"/>
                  <a:pt x="3044062" y="3310769"/>
                </a:cubicBezTo>
                <a:cubicBezTo>
                  <a:pt x="3045297" y="3313032"/>
                  <a:pt x="3040085" y="3316941"/>
                  <a:pt x="3033158" y="3319135"/>
                </a:cubicBezTo>
                <a:cubicBezTo>
                  <a:pt x="3026094" y="3321330"/>
                  <a:pt x="3018893" y="3321330"/>
                  <a:pt x="3017453" y="3318930"/>
                </a:cubicBezTo>
                <a:cubicBezTo>
                  <a:pt x="3016013" y="3316598"/>
                  <a:pt x="3020814" y="3312826"/>
                  <a:pt x="3028152" y="3310632"/>
                </a:cubicBezTo>
                <a:close/>
                <a:moveTo>
                  <a:pt x="5496894" y="3310288"/>
                </a:moveTo>
                <a:cubicBezTo>
                  <a:pt x="5514450" y="3306517"/>
                  <a:pt x="5530087" y="3321741"/>
                  <a:pt x="5532419" y="3345470"/>
                </a:cubicBezTo>
                <a:cubicBezTo>
                  <a:pt x="5534545" y="3367416"/>
                  <a:pt x="5523640" y="3389087"/>
                  <a:pt x="5507867" y="3393750"/>
                </a:cubicBezTo>
                <a:cubicBezTo>
                  <a:pt x="5490928" y="3398757"/>
                  <a:pt x="5474331" y="3383189"/>
                  <a:pt x="5471040" y="3359666"/>
                </a:cubicBezTo>
                <a:cubicBezTo>
                  <a:pt x="5467816" y="3336692"/>
                  <a:pt x="5479818" y="3313992"/>
                  <a:pt x="5496894" y="3310288"/>
                </a:cubicBezTo>
                <a:close/>
                <a:moveTo>
                  <a:pt x="3281212" y="3309877"/>
                </a:moveTo>
                <a:cubicBezTo>
                  <a:pt x="3282241" y="3310494"/>
                  <a:pt x="3274903" y="3313923"/>
                  <a:pt x="3265919" y="3317078"/>
                </a:cubicBezTo>
                <a:cubicBezTo>
                  <a:pt x="3257895" y="3319890"/>
                  <a:pt x="3250214" y="3321947"/>
                  <a:pt x="3248568" y="3321604"/>
                </a:cubicBezTo>
                <a:cubicBezTo>
                  <a:pt x="3246716" y="3321261"/>
                  <a:pt x="3252957" y="3318175"/>
                  <a:pt x="3262147" y="3314883"/>
                </a:cubicBezTo>
                <a:cubicBezTo>
                  <a:pt x="3271405" y="3311592"/>
                  <a:pt x="3280115" y="3309328"/>
                  <a:pt x="3281212" y="3309877"/>
                </a:cubicBezTo>
                <a:close/>
                <a:moveTo>
                  <a:pt x="3192949" y="3306036"/>
                </a:moveTo>
                <a:cubicBezTo>
                  <a:pt x="3193978" y="3307682"/>
                  <a:pt x="3187943" y="3311248"/>
                  <a:pt x="3179439" y="3313991"/>
                </a:cubicBezTo>
                <a:cubicBezTo>
                  <a:pt x="3171278" y="3316666"/>
                  <a:pt x="3163665" y="3317489"/>
                  <a:pt x="3163323" y="3315637"/>
                </a:cubicBezTo>
                <a:cubicBezTo>
                  <a:pt x="3163048" y="3314060"/>
                  <a:pt x="3168672" y="3310699"/>
                  <a:pt x="3175667" y="3308299"/>
                </a:cubicBezTo>
                <a:cubicBezTo>
                  <a:pt x="3184102" y="3305419"/>
                  <a:pt x="3191920" y="3304459"/>
                  <a:pt x="3192949" y="3306036"/>
                </a:cubicBezTo>
                <a:close/>
                <a:moveTo>
                  <a:pt x="1722669" y="3305830"/>
                </a:moveTo>
                <a:cubicBezTo>
                  <a:pt x="1732683" y="3307545"/>
                  <a:pt x="1742900" y="3313855"/>
                  <a:pt x="1744683" y="3319341"/>
                </a:cubicBezTo>
                <a:cubicBezTo>
                  <a:pt x="1746327" y="3324622"/>
                  <a:pt x="1738648" y="3327913"/>
                  <a:pt x="1728974" y="3326130"/>
                </a:cubicBezTo>
                <a:cubicBezTo>
                  <a:pt x="1720199" y="3324553"/>
                  <a:pt x="1711009" y="3318929"/>
                  <a:pt x="1708884" y="3313717"/>
                </a:cubicBezTo>
                <a:cubicBezTo>
                  <a:pt x="1706415" y="3307614"/>
                  <a:pt x="1712449" y="3304116"/>
                  <a:pt x="1722669" y="3305830"/>
                </a:cubicBezTo>
                <a:close/>
                <a:moveTo>
                  <a:pt x="1257630" y="3305008"/>
                </a:moveTo>
                <a:cubicBezTo>
                  <a:pt x="1267778" y="3305145"/>
                  <a:pt x="1276830" y="3311661"/>
                  <a:pt x="1277244" y="3319136"/>
                </a:cubicBezTo>
                <a:cubicBezTo>
                  <a:pt x="1277654" y="3326680"/>
                  <a:pt x="1269628" y="3332646"/>
                  <a:pt x="1259001" y="3332852"/>
                </a:cubicBezTo>
                <a:cubicBezTo>
                  <a:pt x="1248302" y="3333058"/>
                  <a:pt x="1240073" y="3327228"/>
                  <a:pt x="1239659" y="3319204"/>
                </a:cubicBezTo>
                <a:cubicBezTo>
                  <a:pt x="1239247" y="3311386"/>
                  <a:pt x="1247477" y="3304871"/>
                  <a:pt x="1257630" y="3305008"/>
                </a:cubicBezTo>
                <a:close/>
                <a:moveTo>
                  <a:pt x="3473193" y="3304544"/>
                </a:moveTo>
                <a:cubicBezTo>
                  <a:pt x="3477385" y="3303687"/>
                  <a:pt x="3480162" y="3303876"/>
                  <a:pt x="3480642" y="3305351"/>
                </a:cubicBezTo>
                <a:cubicBezTo>
                  <a:pt x="3481603" y="3308299"/>
                  <a:pt x="3472619" y="3315294"/>
                  <a:pt x="3460617" y="3320644"/>
                </a:cubicBezTo>
                <a:cubicBezTo>
                  <a:pt x="3448753" y="3325925"/>
                  <a:pt x="3437780" y="3327707"/>
                  <a:pt x="3436957" y="3324827"/>
                </a:cubicBezTo>
                <a:cubicBezTo>
                  <a:pt x="3436134" y="3321878"/>
                  <a:pt x="3445324" y="3315363"/>
                  <a:pt x="3457257" y="3310014"/>
                </a:cubicBezTo>
                <a:cubicBezTo>
                  <a:pt x="3463395" y="3307305"/>
                  <a:pt x="3469001" y="3305402"/>
                  <a:pt x="3473193" y="3304544"/>
                </a:cubicBezTo>
                <a:close/>
                <a:moveTo>
                  <a:pt x="3393820" y="3304048"/>
                </a:moveTo>
                <a:cubicBezTo>
                  <a:pt x="3394506" y="3305145"/>
                  <a:pt x="3385727" y="3310014"/>
                  <a:pt x="3374686" y="3314540"/>
                </a:cubicBezTo>
                <a:cubicBezTo>
                  <a:pt x="3363507" y="3319135"/>
                  <a:pt x="3353838" y="3321741"/>
                  <a:pt x="3353015" y="3320575"/>
                </a:cubicBezTo>
                <a:cubicBezTo>
                  <a:pt x="3352192" y="3319410"/>
                  <a:pt x="3360421" y="3315158"/>
                  <a:pt x="3371943" y="3310494"/>
                </a:cubicBezTo>
                <a:cubicBezTo>
                  <a:pt x="3382916" y="3306036"/>
                  <a:pt x="3393203" y="3302950"/>
                  <a:pt x="3393820" y="3304048"/>
                </a:cubicBezTo>
                <a:close/>
                <a:moveTo>
                  <a:pt x="6804269" y="3303911"/>
                </a:moveTo>
                <a:cubicBezTo>
                  <a:pt x="6811196" y="3305437"/>
                  <a:pt x="6816031" y="3309569"/>
                  <a:pt x="6816991" y="3315844"/>
                </a:cubicBezTo>
                <a:cubicBezTo>
                  <a:pt x="6818911" y="3328325"/>
                  <a:pt x="6804578" y="3345882"/>
                  <a:pt x="6785924" y="3354386"/>
                </a:cubicBezTo>
                <a:cubicBezTo>
                  <a:pt x="6768093" y="3362547"/>
                  <a:pt x="6751908" y="3359529"/>
                  <a:pt x="6749508" y="3347185"/>
                </a:cubicBezTo>
                <a:cubicBezTo>
                  <a:pt x="6746902" y="3333880"/>
                  <a:pt x="6760001" y="3316050"/>
                  <a:pt x="6778997" y="3307614"/>
                </a:cubicBezTo>
                <a:cubicBezTo>
                  <a:pt x="6788324" y="3303465"/>
                  <a:pt x="6797342" y="3302385"/>
                  <a:pt x="6804269" y="3303911"/>
                </a:cubicBezTo>
                <a:close/>
                <a:moveTo>
                  <a:pt x="1392524" y="3303636"/>
                </a:moveTo>
                <a:cubicBezTo>
                  <a:pt x="1402811" y="3304596"/>
                  <a:pt x="1411864" y="3311386"/>
                  <a:pt x="1412344" y="3318381"/>
                </a:cubicBezTo>
                <a:cubicBezTo>
                  <a:pt x="1412826" y="3325513"/>
                  <a:pt x="1404800" y="3330451"/>
                  <a:pt x="1394033" y="3329834"/>
                </a:cubicBezTo>
                <a:cubicBezTo>
                  <a:pt x="1383268" y="3329217"/>
                  <a:pt x="1374967" y="3323113"/>
                  <a:pt x="1374554" y="3315501"/>
                </a:cubicBezTo>
                <a:cubicBezTo>
                  <a:pt x="1374144" y="3308094"/>
                  <a:pt x="1382306" y="3302676"/>
                  <a:pt x="1392524" y="3303636"/>
                </a:cubicBezTo>
                <a:close/>
                <a:moveTo>
                  <a:pt x="2953330" y="3302128"/>
                </a:moveTo>
                <a:cubicBezTo>
                  <a:pt x="2960326" y="3300002"/>
                  <a:pt x="2967664" y="3300756"/>
                  <a:pt x="2968898" y="3303637"/>
                </a:cubicBezTo>
                <a:cubicBezTo>
                  <a:pt x="2970201" y="3306654"/>
                  <a:pt x="2965195" y="3310563"/>
                  <a:pt x="2957720" y="3312415"/>
                </a:cubicBezTo>
                <a:cubicBezTo>
                  <a:pt x="2951479" y="3313992"/>
                  <a:pt x="2945101" y="3313512"/>
                  <a:pt x="2943455" y="3311318"/>
                </a:cubicBezTo>
                <a:cubicBezTo>
                  <a:pt x="2941535" y="3308712"/>
                  <a:pt x="2946130" y="3304391"/>
                  <a:pt x="2953330" y="3302128"/>
                </a:cubicBezTo>
                <a:close/>
                <a:moveTo>
                  <a:pt x="635228" y="3301295"/>
                </a:moveTo>
                <a:cubicBezTo>
                  <a:pt x="637991" y="3300738"/>
                  <a:pt x="639823" y="3301475"/>
                  <a:pt x="639997" y="3303636"/>
                </a:cubicBezTo>
                <a:cubicBezTo>
                  <a:pt x="640339" y="3308094"/>
                  <a:pt x="634096" y="3316529"/>
                  <a:pt x="625730" y="3323113"/>
                </a:cubicBezTo>
                <a:cubicBezTo>
                  <a:pt x="617296" y="3329765"/>
                  <a:pt x="610095" y="3332097"/>
                  <a:pt x="609340" y="3328393"/>
                </a:cubicBezTo>
                <a:cubicBezTo>
                  <a:pt x="608448" y="3324347"/>
                  <a:pt x="616266" y="3313443"/>
                  <a:pt x="624907" y="3306722"/>
                </a:cubicBezTo>
                <a:cubicBezTo>
                  <a:pt x="628784" y="3303704"/>
                  <a:pt x="632469" y="3301853"/>
                  <a:pt x="635228" y="3301295"/>
                </a:cubicBezTo>
                <a:close/>
                <a:moveTo>
                  <a:pt x="4134312" y="3299838"/>
                </a:moveTo>
                <a:cubicBezTo>
                  <a:pt x="4139542" y="3300755"/>
                  <a:pt x="4143399" y="3303670"/>
                  <a:pt x="4144634" y="3308368"/>
                </a:cubicBezTo>
                <a:cubicBezTo>
                  <a:pt x="4147308" y="3318587"/>
                  <a:pt x="4137159" y="3333331"/>
                  <a:pt x="4122277" y="3340806"/>
                </a:cubicBezTo>
                <a:cubicBezTo>
                  <a:pt x="4107121" y="3348419"/>
                  <a:pt x="4094022" y="3346155"/>
                  <a:pt x="4092170" y="3335594"/>
                </a:cubicBezTo>
                <a:cubicBezTo>
                  <a:pt x="4090387" y="3325239"/>
                  <a:pt x="4101223" y="3310426"/>
                  <a:pt x="4115762" y="3303293"/>
                </a:cubicBezTo>
                <a:cubicBezTo>
                  <a:pt x="4122482" y="3300001"/>
                  <a:pt x="4129083" y="3298921"/>
                  <a:pt x="4134312" y="3299838"/>
                </a:cubicBezTo>
                <a:close/>
                <a:moveTo>
                  <a:pt x="144183" y="3298030"/>
                </a:moveTo>
                <a:cubicBezTo>
                  <a:pt x="146268" y="3297584"/>
                  <a:pt x="148171" y="3298116"/>
                  <a:pt x="149097" y="3299933"/>
                </a:cubicBezTo>
                <a:cubicBezTo>
                  <a:pt x="147312" y="3302676"/>
                  <a:pt x="145256" y="3306997"/>
                  <a:pt x="142101" y="3310083"/>
                </a:cubicBezTo>
                <a:cubicBezTo>
                  <a:pt x="140662" y="3311523"/>
                  <a:pt x="135722" y="3311935"/>
                  <a:pt x="134971" y="3310563"/>
                </a:cubicBezTo>
                <a:cubicBezTo>
                  <a:pt x="134213" y="3309192"/>
                  <a:pt x="136067" y="3304665"/>
                  <a:pt x="138192" y="3301990"/>
                </a:cubicBezTo>
                <a:cubicBezTo>
                  <a:pt x="139837" y="3299898"/>
                  <a:pt x="142101" y="3298475"/>
                  <a:pt x="144183" y="3298030"/>
                </a:cubicBezTo>
                <a:close/>
                <a:moveTo>
                  <a:pt x="3379967" y="3296710"/>
                </a:moveTo>
                <a:cubicBezTo>
                  <a:pt x="3380173" y="3297395"/>
                  <a:pt x="3372423" y="3301099"/>
                  <a:pt x="3362411" y="3305076"/>
                </a:cubicBezTo>
                <a:cubicBezTo>
                  <a:pt x="3351506" y="3309397"/>
                  <a:pt x="3341425" y="3312483"/>
                  <a:pt x="3341425" y="3311729"/>
                </a:cubicBezTo>
                <a:cubicBezTo>
                  <a:pt x="3341425" y="3310974"/>
                  <a:pt x="3349243" y="3307408"/>
                  <a:pt x="3359256" y="3303499"/>
                </a:cubicBezTo>
                <a:cubicBezTo>
                  <a:pt x="3370503" y="3299110"/>
                  <a:pt x="3379830" y="3295955"/>
                  <a:pt x="3379967" y="3296710"/>
                </a:cubicBezTo>
                <a:close/>
                <a:moveTo>
                  <a:pt x="853348" y="3296607"/>
                </a:moveTo>
                <a:cubicBezTo>
                  <a:pt x="856864" y="3297310"/>
                  <a:pt x="859419" y="3299350"/>
                  <a:pt x="860276" y="3302539"/>
                </a:cubicBezTo>
                <a:cubicBezTo>
                  <a:pt x="861991" y="3308780"/>
                  <a:pt x="856023" y="3317215"/>
                  <a:pt x="846903" y="3321604"/>
                </a:cubicBezTo>
                <a:cubicBezTo>
                  <a:pt x="836687" y="3326405"/>
                  <a:pt x="826739" y="3324690"/>
                  <a:pt x="825711" y="3317764"/>
                </a:cubicBezTo>
                <a:cubicBezTo>
                  <a:pt x="824753" y="3311523"/>
                  <a:pt x="831607" y="3302745"/>
                  <a:pt x="840661" y="3298698"/>
                </a:cubicBezTo>
                <a:cubicBezTo>
                  <a:pt x="845357" y="3296538"/>
                  <a:pt x="849834" y="3295904"/>
                  <a:pt x="853348" y="3296607"/>
                </a:cubicBezTo>
                <a:close/>
                <a:moveTo>
                  <a:pt x="3267084" y="3295132"/>
                </a:moveTo>
                <a:cubicBezTo>
                  <a:pt x="3268181" y="3296367"/>
                  <a:pt x="3260295" y="3300687"/>
                  <a:pt x="3251722" y="3303499"/>
                </a:cubicBezTo>
                <a:cubicBezTo>
                  <a:pt x="3243836" y="3306106"/>
                  <a:pt x="3237046" y="3307134"/>
                  <a:pt x="3236703" y="3305694"/>
                </a:cubicBezTo>
                <a:cubicBezTo>
                  <a:pt x="3236429" y="3304116"/>
                  <a:pt x="3242327" y="3300825"/>
                  <a:pt x="3250556" y="3298013"/>
                </a:cubicBezTo>
                <a:cubicBezTo>
                  <a:pt x="3258512" y="3295270"/>
                  <a:pt x="3266055" y="3293967"/>
                  <a:pt x="3267084" y="3295132"/>
                </a:cubicBezTo>
                <a:close/>
                <a:moveTo>
                  <a:pt x="3368034" y="3293075"/>
                </a:moveTo>
                <a:cubicBezTo>
                  <a:pt x="3368240" y="3293555"/>
                  <a:pt x="3359325" y="3297533"/>
                  <a:pt x="3349792" y="3301167"/>
                </a:cubicBezTo>
                <a:cubicBezTo>
                  <a:pt x="3339642" y="3305008"/>
                  <a:pt x="3331961" y="3307340"/>
                  <a:pt x="3332373" y="3306585"/>
                </a:cubicBezTo>
                <a:cubicBezTo>
                  <a:pt x="3332716" y="3305899"/>
                  <a:pt x="3339711" y="3302813"/>
                  <a:pt x="3349038" y="3299316"/>
                </a:cubicBezTo>
                <a:cubicBezTo>
                  <a:pt x="3358845" y="3295475"/>
                  <a:pt x="3367760" y="3292526"/>
                  <a:pt x="3368034" y="3293075"/>
                </a:cubicBezTo>
                <a:close/>
                <a:moveTo>
                  <a:pt x="3546496" y="3289843"/>
                </a:moveTo>
                <a:cubicBezTo>
                  <a:pt x="3550697" y="3289200"/>
                  <a:pt x="3553543" y="3289680"/>
                  <a:pt x="3554023" y="3291498"/>
                </a:cubicBezTo>
                <a:cubicBezTo>
                  <a:pt x="3554983" y="3295132"/>
                  <a:pt x="3546136" y="3303157"/>
                  <a:pt x="3534341" y="3308848"/>
                </a:cubicBezTo>
                <a:cubicBezTo>
                  <a:pt x="3522614" y="3314541"/>
                  <a:pt x="3511641" y="3316050"/>
                  <a:pt x="3510132" y="3312552"/>
                </a:cubicBezTo>
                <a:cubicBezTo>
                  <a:pt x="3508417" y="3308780"/>
                  <a:pt x="3518293" y="3300619"/>
                  <a:pt x="3530843" y="3294927"/>
                </a:cubicBezTo>
                <a:cubicBezTo>
                  <a:pt x="3536741" y="3292252"/>
                  <a:pt x="3542296" y="3290486"/>
                  <a:pt x="3546496" y="3289843"/>
                </a:cubicBezTo>
                <a:close/>
                <a:moveTo>
                  <a:pt x="68448" y="3289303"/>
                </a:moveTo>
                <a:cubicBezTo>
                  <a:pt x="71258" y="3289303"/>
                  <a:pt x="73316" y="3290675"/>
                  <a:pt x="74756" y="3291086"/>
                </a:cubicBezTo>
                <a:cubicBezTo>
                  <a:pt x="74619" y="3296435"/>
                  <a:pt x="70436" y="3301099"/>
                  <a:pt x="65908" y="3301236"/>
                </a:cubicBezTo>
                <a:cubicBezTo>
                  <a:pt x="63304" y="3301373"/>
                  <a:pt x="60355" y="3299727"/>
                  <a:pt x="59876" y="3297738"/>
                </a:cubicBezTo>
                <a:cubicBezTo>
                  <a:pt x="59050" y="3294721"/>
                  <a:pt x="64605" y="3289509"/>
                  <a:pt x="68448" y="3289303"/>
                </a:cubicBezTo>
                <a:close/>
                <a:moveTo>
                  <a:pt x="3354181" y="3289234"/>
                </a:moveTo>
                <a:cubicBezTo>
                  <a:pt x="3355209" y="3289646"/>
                  <a:pt x="3348283" y="3292869"/>
                  <a:pt x="3339367" y="3296298"/>
                </a:cubicBezTo>
                <a:cubicBezTo>
                  <a:pt x="3330383" y="3299659"/>
                  <a:pt x="3321605" y="3302333"/>
                  <a:pt x="3320713" y="3301922"/>
                </a:cubicBezTo>
                <a:cubicBezTo>
                  <a:pt x="3319891" y="3301442"/>
                  <a:pt x="3326817" y="3298150"/>
                  <a:pt x="3335732" y="3294789"/>
                </a:cubicBezTo>
                <a:cubicBezTo>
                  <a:pt x="3344511" y="3291498"/>
                  <a:pt x="3353220" y="3288892"/>
                  <a:pt x="3354181" y="3289234"/>
                </a:cubicBezTo>
                <a:close/>
                <a:moveTo>
                  <a:pt x="1786657" y="3288617"/>
                </a:moveTo>
                <a:cubicBezTo>
                  <a:pt x="1796186" y="3291498"/>
                  <a:pt x="1804415" y="3297395"/>
                  <a:pt x="1805034" y="3301853"/>
                </a:cubicBezTo>
                <a:cubicBezTo>
                  <a:pt x="1805649" y="3306311"/>
                  <a:pt x="1798656" y="3307888"/>
                  <a:pt x="1789121" y="3305488"/>
                </a:cubicBezTo>
                <a:cubicBezTo>
                  <a:pt x="1778904" y="3302882"/>
                  <a:pt x="1768893" y="3295750"/>
                  <a:pt x="1769027" y="3291155"/>
                </a:cubicBezTo>
                <a:cubicBezTo>
                  <a:pt x="1769166" y="3286766"/>
                  <a:pt x="1776846" y="3285669"/>
                  <a:pt x="1786657" y="3288617"/>
                </a:cubicBezTo>
                <a:close/>
                <a:moveTo>
                  <a:pt x="4060701" y="3287374"/>
                </a:moveTo>
                <a:cubicBezTo>
                  <a:pt x="4065716" y="3288120"/>
                  <a:pt x="4069230" y="3290983"/>
                  <a:pt x="4070225" y="3295818"/>
                </a:cubicBezTo>
                <a:cubicBezTo>
                  <a:pt x="4072419" y="3306105"/>
                  <a:pt x="4061995" y="3320781"/>
                  <a:pt x="4047319" y="3328051"/>
                </a:cubicBezTo>
                <a:cubicBezTo>
                  <a:pt x="4034014" y="3334703"/>
                  <a:pt x="4020915" y="3332851"/>
                  <a:pt x="4018858" y="3324073"/>
                </a:cubicBezTo>
                <a:cubicBezTo>
                  <a:pt x="4016664" y="3314540"/>
                  <a:pt x="4027636" y="3299316"/>
                  <a:pt x="4042175" y="3291635"/>
                </a:cubicBezTo>
                <a:cubicBezTo>
                  <a:pt x="4049170" y="3288000"/>
                  <a:pt x="4055686" y="3286628"/>
                  <a:pt x="4060701" y="3287374"/>
                </a:cubicBezTo>
                <a:close/>
                <a:moveTo>
                  <a:pt x="2535198" y="3287246"/>
                </a:moveTo>
                <a:cubicBezTo>
                  <a:pt x="2541850" y="3287863"/>
                  <a:pt x="2548091" y="3291360"/>
                  <a:pt x="2548983" y="3294995"/>
                </a:cubicBezTo>
                <a:cubicBezTo>
                  <a:pt x="2549874" y="3298699"/>
                  <a:pt x="2545142" y="3301305"/>
                  <a:pt x="2538490" y="3300687"/>
                </a:cubicBezTo>
                <a:cubicBezTo>
                  <a:pt x="2531975" y="3300139"/>
                  <a:pt x="2525597" y="3296573"/>
                  <a:pt x="2524568" y="3292938"/>
                </a:cubicBezTo>
                <a:cubicBezTo>
                  <a:pt x="2523608" y="3289509"/>
                  <a:pt x="2528889" y="3286697"/>
                  <a:pt x="2535198" y="3287246"/>
                </a:cubicBezTo>
                <a:close/>
                <a:moveTo>
                  <a:pt x="4396116" y="3286080"/>
                </a:moveTo>
                <a:cubicBezTo>
                  <a:pt x="4410518" y="3280937"/>
                  <a:pt x="4423823" y="3287520"/>
                  <a:pt x="4425537" y="3300893"/>
                </a:cubicBezTo>
                <a:cubicBezTo>
                  <a:pt x="4427389" y="3315295"/>
                  <a:pt x="4415387" y="3332646"/>
                  <a:pt x="4400094" y="3337583"/>
                </a:cubicBezTo>
                <a:cubicBezTo>
                  <a:pt x="4385486" y="3342315"/>
                  <a:pt x="4372388" y="3335526"/>
                  <a:pt x="4370742" y="3322496"/>
                </a:cubicBezTo>
                <a:cubicBezTo>
                  <a:pt x="4368890" y="3308505"/>
                  <a:pt x="4380686" y="3291703"/>
                  <a:pt x="4396116" y="3286080"/>
                </a:cubicBezTo>
                <a:close/>
                <a:moveTo>
                  <a:pt x="2880224" y="3286012"/>
                </a:moveTo>
                <a:cubicBezTo>
                  <a:pt x="2887288" y="3284434"/>
                  <a:pt x="2894420" y="3286560"/>
                  <a:pt x="2894420" y="3290195"/>
                </a:cubicBezTo>
                <a:cubicBezTo>
                  <a:pt x="2894420" y="3293281"/>
                  <a:pt x="2889003" y="3297464"/>
                  <a:pt x="2883310" y="3298767"/>
                </a:cubicBezTo>
                <a:cubicBezTo>
                  <a:pt x="2876452" y="3300345"/>
                  <a:pt x="2869663" y="3298356"/>
                  <a:pt x="2869389" y="3294515"/>
                </a:cubicBezTo>
                <a:cubicBezTo>
                  <a:pt x="2869183" y="3291086"/>
                  <a:pt x="2873846" y="3287383"/>
                  <a:pt x="2880224" y="3286012"/>
                </a:cubicBezTo>
                <a:close/>
                <a:moveTo>
                  <a:pt x="707718" y="3285265"/>
                </a:moveTo>
                <a:cubicBezTo>
                  <a:pt x="710996" y="3284965"/>
                  <a:pt x="713169" y="3286148"/>
                  <a:pt x="713308" y="3288892"/>
                </a:cubicBezTo>
                <a:cubicBezTo>
                  <a:pt x="713581" y="3294515"/>
                  <a:pt x="706176" y="3303979"/>
                  <a:pt x="697188" y="3309672"/>
                </a:cubicBezTo>
                <a:cubicBezTo>
                  <a:pt x="689168" y="3314746"/>
                  <a:pt x="682241" y="3315432"/>
                  <a:pt x="681075" y="3311180"/>
                </a:cubicBezTo>
                <a:cubicBezTo>
                  <a:pt x="679774" y="3306448"/>
                  <a:pt x="686288" y="3297121"/>
                  <a:pt x="695544" y="3290537"/>
                </a:cubicBezTo>
                <a:cubicBezTo>
                  <a:pt x="700075" y="3287348"/>
                  <a:pt x="704445" y="3285565"/>
                  <a:pt x="707718" y="3285265"/>
                </a:cubicBezTo>
                <a:close/>
                <a:moveTo>
                  <a:pt x="6730117" y="3284451"/>
                </a:moveTo>
                <a:cubicBezTo>
                  <a:pt x="6736906" y="3286474"/>
                  <a:pt x="6741416" y="3291257"/>
                  <a:pt x="6742101" y="3298287"/>
                </a:cubicBezTo>
                <a:cubicBezTo>
                  <a:pt x="6743335" y="3311317"/>
                  <a:pt x="6729894" y="3328119"/>
                  <a:pt x="6711926" y="3336280"/>
                </a:cubicBezTo>
                <a:cubicBezTo>
                  <a:pt x="6692929" y="3344921"/>
                  <a:pt x="6675373" y="3340189"/>
                  <a:pt x="6674138" y="3325650"/>
                </a:cubicBezTo>
                <a:cubicBezTo>
                  <a:pt x="6672904" y="3311660"/>
                  <a:pt x="6686208" y="3294652"/>
                  <a:pt x="6704451" y="3287177"/>
                </a:cubicBezTo>
                <a:cubicBezTo>
                  <a:pt x="6714257" y="3283165"/>
                  <a:pt x="6723327" y="3282428"/>
                  <a:pt x="6730117" y="3284451"/>
                </a:cubicBezTo>
                <a:close/>
                <a:moveTo>
                  <a:pt x="224878" y="3284159"/>
                </a:moveTo>
                <a:cubicBezTo>
                  <a:pt x="220626" y="3291428"/>
                  <a:pt x="218226" y="3296983"/>
                  <a:pt x="215140" y="3300275"/>
                </a:cubicBezTo>
                <a:cubicBezTo>
                  <a:pt x="211160" y="3304459"/>
                  <a:pt x="206911" y="3306036"/>
                  <a:pt x="206430" y="3302264"/>
                </a:cubicBezTo>
                <a:cubicBezTo>
                  <a:pt x="205948" y="3298629"/>
                  <a:pt x="209172" y="3292937"/>
                  <a:pt x="213357" y="3289165"/>
                </a:cubicBezTo>
                <a:cubicBezTo>
                  <a:pt x="216580" y="3286285"/>
                  <a:pt x="219801" y="3286285"/>
                  <a:pt x="224878" y="3284159"/>
                </a:cubicBezTo>
                <a:close/>
                <a:moveTo>
                  <a:pt x="6202513" y="3284091"/>
                </a:moveTo>
                <a:cubicBezTo>
                  <a:pt x="6219658" y="3278536"/>
                  <a:pt x="6235363" y="3288480"/>
                  <a:pt x="6237489" y="3306105"/>
                </a:cubicBezTo>
                <a:cubicBezTo>
                  <a:pt x="6239752" y="3324896"/>
                  <a:pt x="6226174" y="3346224"/>
                  <a:pt x="6207657" y="3352945"/>
                </a:cubicBezTo>
                <a:cubicBezTo>
                  <a:pt x="6190306" y="3359254"/>
                  <a:pt x="6175013" y="3349584"/>
                  <a:pt x="6172887" y="3330931"/>
                </a:cubicBezTo>
                <a:cubicBezTo>
                  <a:pt x="6170624" y="3311111"/>
                  <a:pt x="6183997" y="3290057"/>
                  <a:pt x="6202513" y="3284091"/>
                </a:cubicBezTo>
                <a:close/>
                <a:moveTo>
                  <a:pt x="4809448" y="3284022"/>
                </a:moveTo>
                <a:cubicBezTo>
                  <a:pt x="4825153" y="3279496"/>
                  <a:pt x="4838937" y="3290812"/>
                  <a:pt x="4841064" y="3310357"/>
                </a:cubicBezTo>
                <a:cubicBezTo>
                  <a:pt x="4843121" y="3329697"/>
                  <a:pt x="4832491" y="3349173"/>
                  <a:pt x="4817061" y="3353974"/>
                </a:cubicBezTo>
                <a:cubicBezTo>
                  <a:pt x="4800944" y="3358980"/>
                  <a:pt x="4784828" y="3345264"/>
                  <a:pt x="4783525" y="3325719"/>
                </a:cubicBezTo>
                <a:cubicBezTo>
                  <a:pt x="4782222" y="3306997"/>
                  <a:pt x="4793812" y="3288480"/>
                  <a:pt x="4809448" y="3284022"/>
                </a:cubicBezTo>
                <a:close/>
                <a:moveTo>
                  <a:pt x="2672084" y="3284022"/>
                </a:moveTo>
                <a:cubicBezTo>
                  <a:pt x="2678668" y="3283542"/>
                  <a:pt x="2684429" y="3286492"/>
                  <a:pt x="2684360" y="3290195"/>
                </a:cubicBezTo>
                <a:cubicBezTo>
                  <a:pt x="2684360" y="3294104"/>
                  <a:pt x="2679011" y="3297327"/>
                  <a:pt x="2672222" y="3297738"/>
                </a:cubicBezTo>
                <a:cubicBezTo>
                  <a:pt x="2665638" y="3298150"/>
                  <a:pt x="2659740" y="3295338"/>
                  <a:pt x="2659809" y="3291703"/>
                </a:cubicBezTo>
                <a:cubicBezTo>
                  <a:pt x="2659877" y="3288069"/>
                  <a:pt x="2665569" y="3284502"/>
                  <a:pt x="2672084" y="3284022"/>
                </a:cubicBezTo>
                <a:close/>
                <a:moveTo>
                  <a:pt x="779538" y="3283576"/>
                </a:moveTo>
                <a:cubicBezTo>
                  <a:pt x="782953" y="3283833"/>
                  <a:pt x="785417" y="3285496"/>
                  <a:pt x="786004" y="3288480"/>
                </a:cubicBezTo>
                <a:cubicBezTo>
                  <a:pt x="787237" y="3294378"/>
                  <a:pt x="780654" y="3303567"/>
                  <a:pt x="771807" y="3308505"/>
                </a:cubicBezTo>
                <a:cubicBezTo>
                  <a:pt x="763029" y="3313443"/>
                  <a:pt x="754110" y="3313032"/>
                  <a:pt x="753016" y="3307477"/>
                </a:cubicBezTo>
                <a:cubicBezTo>
                  <a:pt x="751986" y="3301853"/>
                  <a:pt x="758572" y="3292458"/>
                  <a:pt x="767418" y="3287108"/>
                </a:cubicBezTo>
                <a:cubicBezTo>
                  <a:pt x="771772" y="3284467"/>
                  <a:pt x="776127" y="3283319"/>
                  <a:pt x="779538" y="3283576"/>
                </a:cubicBezTo>
                <a:close/>
                <a:moveTo>
                  <a:pt x="382684" y="3283474"/>
                </a:moveTo>
                <a:cubicBezTo>
                  <a:pt x="382202" y="3286560"/>
                  <a:pt x="378636" y="3293486"/>
                  <a:pt x="377195" y="3296915"/>
                </a:cubicBezTo>
                <a:cubicBezTo>
                  <a:pt x="369654" y="3307477"/>
                  <a:pt x="364647" y="3311866"/>
                  <a:pt x="363205" y="3310426"/>
                </a:cubicBezTo>
                <a:cubicBezTo>
                  <a:pt x="361834" y="3308985"/>
                  <a:pt x="364716" y="3302127"/>
                  <a:pt x="369654" y="3294995"/>
                </a:cubicBezTo>
                <a:cubicBezTo>
                  <a:pt x="375622" y="3286354"/>
                  <a:pt x="383230" y="3279222"/>
                  <a:pt x="382684" y="3283474"/>
                </a:cubicBezTo>
                <a:close/>
                <a:moveTo>
                  <a:pt x="3466309" y="3282788"/>
                </a:moveTo>
                <a:cubicBezTo>
                  <a:pt x="3467269" y="3284160"/>
                  <a:pt x="3459040" y="3289509"/>
                  <a:pt x="3448273" y="3294241"/>
                </a:cubicBezTo>
                <a:cubicBezTo>
                  <a:pt x="3437780" y="3298836"/>
                  <a:pt x="3426944" y="3301785"/>
                  <a:pt x="3425367" y="3300687"/>
                </a:cubicBezTo>
                <a:cubicBezTo>
                  <a:pt x="3423584" y="3299453"/>
                  <a:pt x="3432979" y="3293829"/>
                  <a:pt x="3444981" y="3288754"/>
                </a:cubicBezTo>
                <a:cubicBezTo>
                  <a:pt x="3456159" y="3283954"/>
                  <a:pt x="3465349" y="3281279"/>
                  <a:pt x="3466309" y="3282788"/>
                </a:cubicBezTo>
                <a:close/>
                <a:moveTo>
                  <a:pt x="5635357" y="3282719"/>
                </a:moveTo>
                <a:cubicBezTo>
                  <a:pt x="5651953" y="3279427"/>
                  <a:pt x="5666286" y="3292595"/>
                  <a:pt x="5669030" y="3314129"/>
                </a:cubicBezTo>
                <a:cubicBezTo>
                  <a:pt x="5671910" y="3336555"/>
                  <a:pt x="5660046" y="3359255"/>
                  <a:pt x="5642832" y="3363918"/>
                </a:cubicBezTo>
                <a:cubicBezTo>
                  <a:pt x="5625687" y="3368513"/>
                  <a:pt x="5609434" y="3352877"/>
                  <a:pt x="5607308" y="3330177"/>
                </a:cubicBezTo>
                <a:cubicBezTo>
                  <a:pt x="5605182" y="3307545"/>
                  <a:pt x="5617937" y="3286148"/>
                  <a:pt x="5635357" y="3282719"/>
                </a:cubicBezTo>
                <a:close/>
                <a:moveTo>
                  <a:pt x="1048942" y="3280868"/>
                </a:moveTo>
                <a:cubicBezTo>
                  <a:pt x="1058884" y="3279016"/>
                  <a:pt x="1068073" y="3284297"/>
                  <a:pt x="1068555" y="3291978"/>
                </a:cubicBezTo>
                <a:cubicBezTo>
                  <a:pt x="1068967" y="3298630"/>
                  <a:pt x="1061832" y="3306379"/>
                  <a:pt x="1053261" y="3308642"/>
                </a:cubicBezTo>
                <a:cubicBezTo>
                  <a:pt x="1043796" y="3311111"/>
                  <a:pt x="1033851" y="3306517"/>
                  <a:pt x="1032687" y="3298904"/>
                </a:cubicBezTo>
                <a:cubicBezTo>
                  <a:pt x="1031451" y="3291017"/>
                  <a:pt x="1038789" y="3282788"/>
                  <a:pt x="1048942" y="3280868"/>
                </a:cubicBezTo>
                <a:close/>
                <a:moveTo>
                  <a:pt x="3340670" y="3279634"/>
                </a:moveTo>
                <a:cubicBezTo>
                  <a:pt x="3340945" y="3280731"/>
                  <a:pt x="3334498" y="3284023"/>
                  <a:pt x="3325926" y="3287177"/>
                </a:cubicBezTo>
                <a:cubicBezTo>
                  <a:pt x="3317285" y="3290332"/>
                  <a:pt x="3310015" y="3292115"/>
                  <a:pt x="3309192" y="3291224"/>
                </a:cubicBezTo>
                <a:cubicBezTo>
                  <a:pt x="3308369" y="3290195"/>
                  <a:pt x="3316393" y="3286012"/>
                  <a:pt x="3325240" y="3282857"/>
                </a:cubicBezTo>
                <a:cubicBezTo>
                  <a:pt x="3333264" y="3280045"/>
                  <a:pt x="3340396" y="3278536"/>
                  <a:pt x="3340670" y="3279634"/>
                </a:cubicBezTo>
                <a:close/>
                <a:moveTo>
                  <a:pt x="1586400" y="3279634"/>
                </a:moveTo>
                <a:cubicBezTo>
                  <a:pt x="1596412" y="3280662"/>
                  <a:pt x="1606632" y="3287109"/>
                  <a:pt x="1608484" y="3293350"/>
                </a:cubicBezTo>
                <a:cubicBezTo>
                  <a:pt x="1610199" y="3299316"/>
                  <a:pt x="1602655" y="3303774"/>
                  <a:pt x="1592986" y="3302539"/>
                </a:cubicBezTo>
                <a:cubicBezTo>
                  <a:pt x="1584273" y="3301442"/>
                  <a:pt x="1575015" y="3295681"/>
                  <a:pt x="1572822" y="3289921"/>
                </a:cubicBezTo>
                <a:cubicBezTo>
                  <a:pt x="1570282" y="3283063"/>
                  <a:pt x="1576181" y="3278536"/>
                  <a:pt x="1586400" y="3279634"/>
                </a:cubicBezTo>
                <a:close/>
                <a:moveTo>
                  <a:pt x="2264581" y="3279290"/>
                </a:moveTo>
                <a:cubicBezTo>
                  <a:pt x="2264238" y="3276205"/>
                  <a:pt x="2270616" y="3276410"/>
                  <a:pt x="2277954" y="3279702"/>
                </a:cubicBezTo>
                <a:cubicBezTo>
                  <a:pt x="2285361" y="3283063"/>
                  <a:pt x="2291533" y="3288412"/>
                  <a:pt x="2291327" y="3291429"/>
                </a:cubicBezTo>
                <a:cubicBezTo>
                  <a:pt x="2291190" y="3293967"/>
                  <a:pt x="2286115" y="3293829"/>
                  <a:pt x="2279532" y="3291086"/>
                </a:cubicBezTo>
                <a:cubicBezTo>
                  <a:pt x="2271988" y="3287932"/>
                  <a:pt x="2264856" y="3282308"/>
                  <a:pt x="2264581" y="3279290"/>
                </a:cubicBezTo>
                <a:close/>
                <a:moveTo>
                  <a:pt x="2203065" y="3279016"/>
                </a:moveTo>
                <a:cubicBezTo>
                  <a:pt x="2202517" y="3275930"/>
                  <a:pt x="2208415" y="3276410"/>
                  <a:pt x="2216164" y="3280113"/>
                </a:cubicBezTo>
                <a:cubicBezTo>
                  <a:pt x="2223639" y="3283679"/>
                  <a:pt x="2230635" y="3289303"/>
                  <a:pt x="2230840" y="3291977"/>
                </a:cubicBezTo>
                <a:cubicBezTo>
                  <a:pt x="2231046" y="3294720"/>
                  <a:pt x="2224668" y="3294172"/>
                  <a:pt x="2217467" y="3290880"/>
                </a:cubicBezTo>
                <a:cubicBezTo>
                  <a:pt x="2209992" y="3287383"/>
                  <a:pt x="2203614" y="3282171"/>
                  <a:pt x="2203065" y="3279016"/>
                </a:cubicBezTo>
                <a:close/>
                <a:moveTo>
                  <a:pt x="3987242" y="3278236"/>
                </a:moveTo>
                <a:cubicBezTo>
                  <a:pt x="3992694" y="3278741"/>
                  <a:pt x="3996432" y="3281587"/>
                  <a:pt x="3996981" y="3286628"/>
                </a:cubicBezTo>
                <a:cubicBezTo>
                  <a:pt x="3998078" y="3296298"/>
                  <a:pt x="3987997" y="3309671"/>
                  <a:pt x="3974075" y="3317078"/>
                </a:cubicBezTo>
                <a:cubicBezTo>
                  <a:pt x="3960085" y="3324622"/>
                  <a:pt x="3947809" y="3323524"/>
                  <a:pt x="3945957" y="3314540"/>
                </a:cubicBezTo>
                <a:cubicBezTo>
                  <a:pt x="3944106" y="3305556"/>
                  <a:pt x="3953570" y="3291909"/>
                  <a:pt x="3967217" y="3283885"/>
                </a:cubicBezTo>
                <a:cubicBezTo>
                  <a:pt x="3974623" y="3279564"/>
                  <a:pt x="3981790" y="3277730"/>
                  <a:pt x="3987242" y="3278236"/>
                </a:cubicBezTo>
                <a:close/>
                <a:moveTo>
                  <a:pt x="548604" y="3278176"/>
                </a:moveTo>
                <a:cubicBezTo>
                  <a:pt x="551457" y="3276513"/>
                  <a:pt x="553448" y="3276341"/>
                  <a:pt x="553653" y="3278193"/>
                </a:cubicBezTo>
                <a:cubicBezTo>
                  <a:pt x="554065" y="3281416"/>
                  <a:pt x="548577" y="3290400"/>
                  <a:pt x="542063" y="3297396"/>
                </a:cubicBezTo>
                <a:cubicBezTo>
                  <a:pt x="534382" y="3305625"/>
                  <a:pt x="526839" y="3310083"/>
                  <a:pt x="526633" y="3306517"/>
                </a:cubicBezTo>
                <a:cubicBezTo>
                  <a:pt x="526428" y="3303362"/>
                  <a:pt x="531849" y="3294378"/>
                  <a:pt x="538359" y="3287109"/>
                </a:cubicBezTo>
                <a:cubicBezTo>
                  <a:pt x="542029" y="3282994"/>
                  <a:pt x="545750" y="3279839"/>
                  <a:pt x="548604" y="3278176"/>
                </a:cubicBezTo>
                <a:close/>
                <a:moveTo>
                  <a:pt x="7163962" y="3278107"/>
                </a:moveTo>
                <a:cubicBezTo>
                  <a:pt x="7171017" y="3278570"/>
                  <a:pt x="7175835" y="3280936"/>
                  <a:pt x="7176486" y="3284982"/>
                </a:cubicBezTo>
                <a:cubicBezTo>
                  <a:pt x="7177790" y="3293212"/>
                  <a:pt x="7162565" y="3305899"/>
                  <a:pt x="7142677" y="3313854"/>
                </a:cubicBezTo>
                <a:cubicBezTo>
                  <a:pt x="7122651" y="3321810"/>
                  <a:pt x="7106398" y="3321055"/>
                  <a:pt x="7105712" y="3311454"/>
                </a:cubicBezTo>
                <a:cubicBezTo>
                  <a:pt x="7105027" y="3302676"/>
                  <a:pt x="7119634" y="3289440"/>
                  <a:pt x="7138013" y="3282651"/>
                </a:cubicBezTo>
                <a:cubicBezTo>
                  <a:pt x="7147614" y="3279084"/>
                  <a:pt x="7156907" y="3277644"/>
                  <a:pt x="7163962" y="3278107"/>
                </a:cubicBezTo>
                <a:close/>
                <a:moveTo>
                  <a:pt x="3619235" y="3277850"/>
                </a:moveTo>
                <a:cubicBezTo>
                  <a:pt x="3623666" y="3277181"/>
                  <a:pt x="3626821" y="3277747"/>
                  <a:pt x="3627678" y="3279770"/>
                </a:cubicBezTo>
                <a:cubicBezTo>
                  <a:pt x="3629530" y="3284160"/>
                  <a:pt x="3619860" y="3293761"/>
                  <a:pt x="3606624" y="3300344"/>
                </a:cubicBezTo>
                <a:cubicBezTo>
                  <a:pt x="3594554" y="3306311"/>
                  <a:pt x="3583856" y="3307408"/>
                  <a:pt x="3582210" y="3303156"/>
                </a:cubicBezTo>
                <a:cubicBezTo>
                  <a:pt x="3580358" y="3298630"/>
                  <a:pt x="3590028" y="3289783"/>
                  <a:pt x="3603127" y="3283337"/>
                </a:cubicBezTo>
                <a:cubicBezTo>
                  <a:pt x="3609093" y="3280422"/>
                  <a:pt x="3614803" y="3278519"/>
                  <a:pt x="3619235" y="3277850"/>
                </a:cubicBezTo>
                <a:close/>
                <a:moveTo>
                  <a:pt x="468819" y="3277782"/>
                </a:moveTo>
                <a:cubicBezTo>
                  <a:pt x="469437" y="3279977"/>
                  <a:pt x="465048" y="3288549"/>
                  <a:pt x="459285" y="3296161"/>
                </a:cubicBezTo>
                <a:cubicBezTo>
                  <a:pt x="452909" y="3304734"/>
                  <a:pt x="445641" y="3310769"/>
                  <a:pt x="444886" y="3308232"/>
                </a:cubicBezTo>
                <a:cubicBezTo>
                  <a:pt x="444199" y="3306037"/>
                  <a:pt x="448245" y="3298219"/>
                  <a:pt x="454074" y="3290401"/>
                </a:cubicBezTo>
                <a:cubicBezTo>
                  <a:pt x="461070" y="3281074"/>
                  <a:pt x="468067" y="3275107"/>
                  <a:pt x="468819" y="3277782"/>
                </a:cubicBezTo>
                <a:close/>
                <a:moveTo>
                  <a:pt x="6416757" y="3277713"/>
                </a:moveTo>
                <a:cubicBezTo>
                  <a:pt x="6435137" y="3271198"/>
                  <a:pt x="6450636" y="3279977"/>
                  <a:pt x="6451870" y="3297533"/>
                </a:cubicBezTo>
                <a:cubicBezTo>
                  <a:pt x="6453036" y="3313649"/>
                  <a:pt x="6440486" y="3332166"/>
                  <a:pt x="6423478" y="3339641"/>
                </a:cubicBezTo>
                <a:cubicBezTo>
                  <a:pt x="6405922" y="3347322"/>
                  <a:pt x="6388365" y="3338887"/>
                  <a:pt x="6386651" y="3321879"/>
                </a:cubicBezTo>
                <a:cubicBezTo>
                  <a:pt x="6384799" y="3304322"/>
                  <a:pt x="6398584" y="3284091"/>
                  <a:pt x="6416757" y="3277713"/>
                </a:cubicBezTo>
                <a:close/>
                <a:moveTo>
                  <a:pt x="5151320" y="3277028"/>
                </a:moveTo>
                <a:cubicBezTo>
                  <a:pt x="5167642" y="3272844"/>
                  <a:pt x="5183552" y="3289303"/>
                  <a:pt x="5184992" y="3312141"/>
                </a:cubicBezTo>
                <a:cubicBezTo>
                  <a:pt x="5186295" y="3333949"/>
                  <a:pt x="5174705" y="3354728"/>
                  <a:pt x="5158932" y="3358638"/>
                </a:cubicBezTo>
                <a:cubicBezTo>
                  <a:pt x="5142747" y="3362615"/>
                  <a:pt x="5128620" y="3348831"/>
                  <a:pt x="5126014" y="3326954"/>
                </a:cubicBezTo>
                <a:cubicBezTo>
                  <a:pt x="5123270" y="3303911"/>
                  <a:pt x="5134860" y="3281211"/>
                  <a:pt x="5151320" y="3277028"/>
                </a:cubicBezTo>
                <a:close/>
                <a:moveTo>
                  <a:pt x="1845563" y="3275381"/>
                </a:moveTo>
                <a:cubicBezTo>
                  <a:pt x="1854547" y="3278193"/>
                  <a:pt x="1863667" y="3284502"/>
                  <a:pt x="1865042" y="3288891"/>
                </a:cubicBezTo>
                <a:cubicBezTo>
                  <a:pt x="1866412" y="3293349"/>
                  <a:pt x="1859826" y="3294789"/>
                  <a:pt x="1850637" y="3292114"/>
                </a:cubicBezTo>
                <a:cubicBezTo>
                  <a:pt x="1841586" y="3289509"/>
                  <a:pt x="1832193" y="3283130"/>
                  <a:pt x="1830957" y="3278673"/>
                </a:cubicBezTo>
                <a:cubicBezTo>
                  <a:pt x="1829653" y="3274146"/>
                  <a:pt x="1836236" y="3272638"/>
                  <a:pt x="1845563" y="3275381"/>
                </a:cubicBezTo>
                <a:close/>
                <a:moveTo>
                  <a:pt x="2140589" y="3275313"/>
                </a:moveTo>
                <a:cubicBezTo>
                  <a:pt x="2140452" y="3272707"/>
                  <a:pt x="2146418" y="3273118"/>
                  <a:pt x="2153276" y="3276204"/>
                </a:cubicBezTo>
                <a:cubicBezTo>
                  <a:pt x="2161163" y="3279770"/>
                  <a:pt x="2169050" y="3286148"/>
                  <a:pt x="2169461" y="3289234"/>
                </a:cubicBezTo>
                <a:cubicBezTo>
                  <a:pt x="2169736" y="3291840"/>
                  <a:pt x="2163769" y="3291429"/>
                  <a:pt x="2156911" y="3288343"/>
                </a:cubicBezTo>
                <a:cubicBezTo>
                  <a:pt x="2148750" y="3284708"/>
                  <a:pt x="2140726" y="3278262"/>
                  <a:pt x="2140589" y="3275313"/>
                </a:cubicBezTo>
                <a:close/>
                <a:moveTo>
                  <a:pt x="4601514" y="3275175"/>
                </a:moveTo>
                <a:cubicBezTo>
                  <a:pt x="4616259" y="3269963"/>
                  <a:pt x="4630181" y="3277644"/>
                  <a:pt x="4633267" y="3293006"/>
                </a:cubicBezTo>
                <a:cubicBezTo>
                  <a:pt x="4636421" y="3308780"/>
                  <a:pt x="4625243" y="3328325"/>
                  <a:pt x="4609607" y="3333948"/>
                </a:cubicBezTo>
                <a:cubicBezTo>
                  <a:pt x="4593285" y="3339777"/>
                  <a:pt x="4578883" y="3331342"/>
                  <a:pt x="4576620" y="3314883"/>
                </a:cubicBezTo>
                <a:cubicBezTo>
                  <a:pt x="4574357" y="3298493"/>
                  <a:pt x="4585467" y="3280799"/>
                  <a:pt x="4601514" y="3275175"/>
                </a:cubicBezTo>
                <a:close/>
                <a:moveTo>
                  <a:pt x="5987241" y="3274764"/>
                </a:moveTo>
                <a:cubicBezTo>
                  <a:pt x="6004386" y="3269894"/>
                  <a:pt x="6019954" y="3282651"/>
                  <a:pt x="6021737" y="3303087"/>
                </a:cubicBezTo>
                <a:cubicBezTo>
                  <a:pt x="6023521" y="3323455"/>
                  <a:pt x="6010627" y="3345332"/>
                  <a:pt x="5993551" y="3350751"/>
                </a:cubicBezTo>
                <a:cubicBezTo>
                  <a:pt x="5976406" y="3356237"/>
                  <a:pt x="5960976" y="3343275"/>
                  <a:pt x="5959192" y="3322084"/>
                </a:cubicBezTo>
                <a:cubicBezTo>
                  <a:pt x="5957409" y="3300961"/>
                  <a:pt x="5970165" y="3279564"/>
                  <a:pt x="5987241" y="3274764"/>
                </a:cubicBezTo>
                <a:close/>
                <a:moveTo>
                  <a:pt x="2338031" y="3273187"/>
                </a:moveTo>
                <a:cubicBezTo>
                  <a:pt x="2345232" y="3275930"/>
                  <a:pt x="2352433" y="3281827"/>
                  <a:pt x="2352365" y="3285051"/>
                </a:cubicBezTo>
                <a:cubicBezTo>
                  <a:pt x="2352296" y="3287794"/>
                  <a:pt x="2346741" y="3288411"/>
                  <a:pt x="2340912" y="3286285"/>
                </a:cubicBezTo>
                <a:cubicBezTo>
                  <a:pt x="2333711" y="3283679"/>
                  <a:pt x="2326990" y="3277987"/>
                  <a:pt x="2326853" y="3274421"/>
                </a:cubicBezTo>
                <a:cubicBezTo>
                  <a:pt x="2326716" y="3271266"/>
                  <a:pt x="2331516" y="3270717"/>
                  <a:pt x="2338031" y="3273187"/>
                </a:cubicBezTo>
                <a:close/>
                <a:moveTo>
                  <a:pt x="7089441" y="3272809"/>
                </a:moveTo>
                <a:cubicBezTo>
                  <a:pt x="7096231" y="3273375"/>
                  <a:pt x="7100877" y="3275929"/>
                  <a:pt x="7101940" y="3280250"/>
                </a:cubicBezTo>
                <a:cubicBezTo>
                  <a:pt x="7104066" y="3288960"/>
                  <a:pt x="7091173" y="3301647"/>
                  <a:pt x="7072314" y="3310014"/>
                </a:cubicBezTo>
                <a:cubicBezTo>
                  <a:pt x="7052974" y="3318586"/>
                  <a:pt x="7033909" y="3318038"/>
                  <a:pt x="7032332" y="3308162"/>
                </a:cubicBezTo>
                <a:cubicBezTo>
                  <a:pt x="7030822" y="3298767"/>
                  <a:pt x="7045361" y="3284433"/>
                  <a:pt x="7064084" y="3277301"/>
                </a:cubicBezTo>
                <a:cubicBezTo>
                  <a:pt x="7073720" y="3273666"/>
                  <a:pt x="7082652" y="3272243"/>
                  <a:pt x="7089441" y="3272809"/>
                </a:cubicBezTo>
                <a:close/>
                <a:moveTo>
                  <a:pt x="3453005" y="3271884"/>
                </a:moveTo>
                <a:cubicBezTo>
                  <a:pt x="3454033" y="3272432"/>
                  <a:pt x="3445461" y="3277027"/>
                  <a:pt x="3434762" y="3281485"/>
                </a:cubicBezTo>
                <a:cubicBezTo>
                  <a:pt x="3423995" y="3285943"/>
                  <a:pt x="3414531" y="3288892"/>
                  <a:pt x="3414257" y="3288000"/>
                </a:cubicBezTo>
                <a:cubicBezTo>
                  <a:pt x="3414051" y="3287177"/>
                  <a:pt x="3421732" y="3283268"/>
                  <a:pt x="3431196" y="3279290"/>
                </a:cubicBezTo>
                <a:cubicBezTo>
                  <a:pt x="3441689" y="3274901"/>
                  <a:pt x="3451976" y="3271335"/>
                  <a:pt x="3453005" y="3271884"/>
                </a:cubicBezTo>
                <a:close/>
                <a:moveTo>
                  <a:pt x="2078325" y="3271198"/>
                </a:moveTo>
                <a:cubicBezTo>
                  <a:pt x="2077983" y="3268592"/>
                  <a:pt x="2083742" y="3269003"/>
                  <a:pt x="2090937" y="3272158"/>
                </a:cubicBezTo>
                <a:cubicBezTo>
                  <a:pt x="2099510" y="3275793"/>
                  <a:pt x="2107602" y="3281691"/>
                  <a:pt x="2108699" y="3284982"/>
                </a:cubicBezTo>
                <a:cubicBezTo>
                  <a:pt x="2109797" y="3288274"/>
                  <a:pt x="2103625" y="3287794"/>
                  <a:pt x="2094915" y="3283954"/>
                </a:cubicBezTo>
                <a:cubicBezTo>
                  <a:pt x="2086552" y="3280250"/>
                  <a:pt x="2078666" y="3274147"/>
                  <a:pt x="2078325" y="3271198"/>
                </a:cubicBezTo>
                <a:close/>
                <a:moveTo>
                  <a:pt x="3912208" y="3270075"/>
                </a:moveTo>
                <a:cubicBezTo>
                  <a:pt x="3917394" y="3270461"/>
                  <a:pt x="3921200" y="3272981"/>
                  <a:pt x="3922298" y="3277508"/>
                </a:cubicBezTo>
                <a:cubicBezTo>
                  <a:pt x="3924492" y="3286492"/>
                  <a:pt x="3915234" y="3300619"/>
                  <a:pt x="3901861" y="3308643"/>
                </a:cubicBezTo>
                <a:cubicBezTo>
                  <a:pt x="3888625" y="3316598"/>
                  <a:pt x="3875663" y="3315775"/>
                  <a:pt x="3873606" y="3306654"/>
                </a:cubicBezTo>
                <a:cubicBezTo>
                  <a:pt x="3871480" y="3297396"/>
                  <a:pt x="3880395" y="3283611"/>
                  <a:pt x="3893837" y="3275450"/>
                </a:cubicBezTo>
                <a:cubicBezTo>
                  <a:pt x="3900455" y="3271438"/>
                  <a:pt x="3907021" y="3269689"/>
                  <a:pt x="3912208" y="3270075"/>
                </a:cubicBezTo>
                <a:close/>
                <a:moveTo>
                  <a:pt x="1907698" y="3269415"/>
                </a:moveTo>
                <a:cubicBezTo>
                  <a:pt x="1917161" y="3272981"/>
                  <a:pt x="1926076" y="3279496"/>
                  <a:pt x="1926420" y="3283063"/>
                </a:cubicBezTo>
                <a:cubicBezTo>
                  <a:pt x="1926832" y="3286766"/>
                  <a:pt x="1919081" y="3286834"/>
                  <a:pt x="1909687" y="3283268"/>
                </a:cubicBezTo>
                <a:cubicBezTo>
                  <a:pt x="1900359" y="3279702"/>
                  <a:pt x="1892335" y="3273393"/>
                  <a:pt x="1892405" y="3269621"/>
                </a:cubicBezTo>
                <a:cubicBezTo>
                  <a:pt x="1892473" y="3266329"/>
                  <a:pt x="1899197" y="3266192"/>
                  <a:pt x="1907698" y="3269415"/>
                </a:cubicBezTo>
                <a:close/>
                <a:moveTo>
                  <a:pt x="3178136" y="3269278"/>
                </a:moveTo>
                <a:cubicBezTo>
                  <a:pt x="3179302" y="3271541"/>
                  <a:pt x="3174021" y="3275793"/>
                  <a:pt x="3167094" y="3278330"/>
                </a:cubicBezTo>
                <a:cubicBezTo>
                  <a:pt x="3160031" y="3280937"/>
                  <a:pt x="3152898" y="3281142"/>
                  <a:pt x="3151527" y="3278811"/>
                </a:cubicBezTo>
                <a:cubicBezTo>
                  <a:pt x="3150155" y="3276410"/>
                  <a:pt x="3154956" y="3272295"/>
                  <a:pt x="3162294" y="3269758"/>
                </a:cubicBezTo>
                <a:cubicBezTo>
                  <a:pt x="3169906" y="3267083"/>
                  <a:pt x="3176901" y="3266877"/>
                  <a:pt x="3178136" y="3269278"/>
                </a:cubicBezTo>
                <a:close/>
                <a:moveTo>
                  <a:pt x="3692100" y="3269021"/>
                </a:moveTo>
                <a:cubicBezTo>
                  <a:pt x="3696738" y="3268575"/>
                  <a:pt x="3699961" y="3269689"/>
                  <a:pt x="3700715" y="3272570"/>
                </a:cubicBezTo>
                <a:cubicBezTo>
                  <a:pt x="3702224" y="3278262"/>
                  <a:pt x="3693240" y="3288823"/>
                  <a:pt x="3680690" y="3295476"/>
                </a:cubicBezTo>
                <a:cubicBezTo>
                  <a:pt x="3668483" y="3301991"/>
                  <a:pt x="3655932" y="3302471"/>
                  <a:pt x="3654424" y="3297053"/>
                </a:cubicBezTo>
                <a:cubicBezTo>
                  <a:pt x="3652847" y="3291567"/>
                  <a:pt x="3662379" y="3281485"/>
                  <a:pt x="3674998" y="3274833"/>
                </a:cubicBezTo>
                <a:cubicBezTo>
                  <a:pt x="3681410" y="3271472"/>
                  <a:pt x="3687462" y="3269466"/>
                  <a:pt x="3692100" y="3269021"/>
                </a:cubicBezTo>
                <a:close/>
                <a:moveTo>
                  <a:pt x="3439974" y="3267906"/>
                </a:moveTo>
                <a:cubicBezTo>
                  <a:pt x="3440934" y="3268111"/>
                  <a:pt x="3433116" y="3271815"/>
                  <a:pt x="3422897" y="3275998"/>
                </a:cubicBezTo>
                <a:cubicBezTo>
                  <a:pt x="3412473" y="3280250"/>
                  <a:pt x="3403695" y="3283268"/>
                  <a:pt x="3402941" y="3282994"/>
                </a:cubicBezTo>
                <a:cubicBezTo>
                  <a:pt x="3402186" y="3282719"/>
                  <a:pt x="3410142" y="3279016"/>
                  <a:pt x="3419743" y="3275107"/>
                </a:cubicBezTo>
                <a:cubicBezTo>
                  <a:pt x="3429550" y="3271129"/>
                  <a:pt x="3439082" y="3267700"/>
                  <a:pt x="3439974" y="3267906"/>
                </a:cubicBezTo>
                <a:close/>
                <a:moveTo>
                  <a:pt x="2027986" y="3267700"/>
                </a:moveTo>
                <a:cubicBezTo>
                  <a:pt x="2036901" y="3271129"/>
                  <a:pt x="2046503" y="3277850"/>
                  <a:pt x="2047874" y="3281622"/>
                </a:cubicBezTo>
                <a:cubicBezTo>
                  <a:pt x="2048974" y="3284777"/>
                  <a:pt x="2042800" y="3284845"/>
                  <a:pt x="2034979" y="3281759"/>
                </a:cubicBezTo>
                <a:cubicBezTo>
                  <a:pt x="2027025" y="3278673"/>
                  <a:pt x="2018661" y="3272844"/>
                  <a:pt x="2016947" y="3269140"/>
                </a:cubicBezTo>
                <a:cubicBezTo>
                  <a:pt x="2015160" y="3265300"/>
                  <a:pt x="2019963" y="3264614"/>
                  <a:pt x="2027986" y="3267700"/>
                </a:cubicBezTo>
                <a:close/>
                <a:moveTo>
                  <a:pt x="3252202" y="3266877"/>
                </a:moveTo>
                <a:cubicBezTo>
                  <a:pt x="3253436" y="3268728"/>
                  <a:pt x="3248910" y="3272295"/>
                  <a:pt x="3241983" y="3275106"/>
                </a:cubicBezTo>
                <a:cubicBezTo>
                  <a:pt x="3234165" y="3278193"/>
                  <a:pt x="3225730" y="3279221"/>
                  <a:pt x="3224496" y="3277164"/>
                </a:cubicBezTo>
                <a:cubicBezTo>
                  <a:pt x="3223330" y="3275038"/>
                  <a:pt x="3229570" y="3270443"/>
                  <a:pt x="3237457" y="3267768"/>
                </a:cubicBezTo>
                <a:cubicBezTo>
                  <a:pt x="3244315" y="3265437"/>
                  <a:pt x="3250968" y="3265025"/>
                  <a:pt x="3252202" y="3266877"/>
                </a:cubicBezTo>
                <a:close/>
                <a:moveTo>
                  <a:pt x="3427904" y="3265163"/>
                </a:moveTo>
                <a:cubicBezTo>
                  <a:pt x="3428659" y="3265437"/>
                  <a:pt x="3421938" y="3268592"/>
                  <a:pt x="3412611" y="3272364"/>
                </a:cubicBezTo>
                <a:cubicBezTo>
                  <a:pt x="3402530" y="3276410"/>
                  <a:pt x="3392860" y="3279702"/>
                  <a:pt x="3392860" y="3279085"/>
                </a:cubicBezTo>
                <a:cubicBezTo>
                  <a:pt x="3392860" y="3278467"/>
                  <a:pt x="3400335" y="3275038"/>
                  <a:pt x="3409731" y="3271335"/>
                </a:cubicBezTo>
                <a:cubicBezTo>
                  <a:pt x="3419126" y="3267632"/>
                  <a:pt x="3427082" y="3264889"/>
                  <a:pt x="3427904" y="3265163"/>
                </a:cubicBezTo>
                <a:close/>
                <a:moveTo>
                  <a:pt x="1958763" y="3264691"/>
                </a:moveTo>
                <a:cubicBezTo>
                  <a:pt x="1961857" y="3264820"/>
                  <a:pt x="1966195" y="3265951"/>
                  <a:pt x="1970721" y="3268043"/>
                </a:cubicBezTo>
                <a:cubicBezTo>
                  <a:pt x="1979088" y="3271815"/>
                  <a:pt x="1986359" y="3277713"/>
                  <a:pt x="1986632" y="3280799"/>
                </a:cubicBezTo>
                <a:cubicBezTo>
                  <a:pt x="1986908" y="3283954"/>
                  <a:pt x="1980325" y="3283611"/>
                  <a:pt x="1971477" y="3279976"/>
                </a:cubicBezTo>
                <a:cubicBezTo>
                  <a:pt x="1962492" y="3276341"/>
                  <a:pt x="1955086" y="3270855"/>
                  <a:pt x="1954260" y="3267357"/>
                </a:cubicBezTo>
                <a:cubicBezTo>
                  <a:pt x="1953815" y="3265437"/>
                  <a:pt x="1955668" y="3264562"/>
                  <a:pt x="1958763" y="3264691"/>
                </a:cubicBezTo>
                <a:close/>
                <a:moveTo>
                  <a:pt x="3087610" y="3264614"/>
                </a:moveTo>
                <a:cubicBezTo>
                  <a:pt x="3094537" y="3262008"/>
                  <a:pt x="3101875" y="3262419"/>
                  <a:pt x="3103109" y="3265368"/>
                </a:cubicBezTo>
                <a:cubicBezTo>
                  <a:pt x="3104412" y="3268386"/>
                  <a:pt x="3099406" y="3272638"/>
                  <a:pt x="3091931" y="3274969"/>
                </a:cubicBezTo>
                <a:cubicBezTo>
                  <a:pt x="3085690" y="3276890"/>
                  <a:pt x="3079381" y="3276752"/>
                  <a:pt x="3077735" y="3274558"/>
                </a:cubicBezTo>
                <a:cubicBezTo>
                  <a:pt x="3075815" y="3272020"/>
                  <a:pt x="3080409" y="3267288"/>
                  <a:pt x="3087610" y="3264614"/>
                </a:cubicBezTo>
                <a:close/>
                <a:moveTo>
                  <a:pt x="3839521" y="3264443"/>
                </a:moveTo>
                <a:cubicBezTo>
                  <a:pt x="3844202" y="3264631"/>
                  <a:pt x="3847476" y="3266706"/>
                  <a:pt x="3848368" y="3270718"/>
                </a:cubicBezTo>
                <a:cubicBezTo>
                  <a:pt x="3850288" y="3279222"/>
                  <a:pt x="3840001" y="3293555"/>
                  <a:pt x="3826285" y="3300893"/>
                </a:cubicBezTo>
                <a:cubicBezTo>
                  <a:pt x="3813598" y="3307683"/>
                  <a:pt x="3801665" y="3306380"/>
                  <a:pt x="3799814" y="3298630"/>
                </a:cubicBezTo>
                <a:cubicBezTo>
                  <a:pt x="3797893" y="3290264"/>
                  <a:pt x="3808249" y="3277028"/>
                  <a:pt x="3822239" y="3269484"/>
                </a:cubicBezTo>
                <a:cubicBezTo>
                  <a:pt x="3828754" y="3265952"/>
                  <a:pt x="3834840" y="3264254"/>
                  <a:pt x="3839521" y="3264443"/>
                </a:cubicBezTo>
                <a:close/>
                <a:moveTo>
                  <a:pt x="7016550" y="3264348"/>
                </a:moveTo>
                <a:cubicBezTo>
                  <a:pt x="7023348" y="3265368"/>
                  <a:pt x="7027942" y="3268454"/>
                  <a:pt x="7028628" y="3273255"/>
                </a:cubicBezTo>
                <a:cubicBezTo>
                  <a:pt x="7030068" y="3282925"/>
                  <a:pt x="7015735" y="3296641"/>
                  <a:pt x="6996464" y="3304528"/>
                </a:cubicBezTo>
                <a:cubicBezTo>
                  <a:pt x="6977056" y="3312483"/>
                  <a:pt x="6960734" y="3310769"/>
                  <a:pt x="6959294" y="3300002"/>
                </a:cubicBezTo>
                <a:cubicBezTo>
                  <a:pt x="6957854" y="3289372"/>
                  <a:pt x="6972119" y="3274764"/>
                  <a:pt x="6991253" y="3267838"/>
                </a:cubicBezTo>
                <a:cubicBezTo>
                  <a:pt x="7000751" y="3264374"/>
                  <a:pt x="7009752" y="3263328"/>
                  <a:pt x="7016550" y="3264348"/>
                </a:cubicBezTo>
                <a:close/>
                <a:moveTo>
                  <a:pt x="3766055" y="3264314"/>
                </a:moveTo>
                <a:cubicBezTo>
                  <a:pt x="3771130" y="3264254"/>
                  <a:pt x="3774645" y="3266054"/>
                  <a:pt x="3774988" y="3269826"/>
                </a:cubicBezTo>
                <a:cubicBezTo>
                  <a:pt x="3775673" y="3276890"/>
                  <a:pt x="3765798" y="3288686"/>
                  <a:pt x="3753042" y="3295476"/>
                </a:cubicBezTo>
                <a:cubicBezTo>
                  <a:pt x="3739875" y="3302471"/>
                  <a:pt x="3728902" y="3301854"/>
                  <a:pt x="3727530" y="3294721"/>
                </a:cubicBezTo>
                <a:cubicBezTo>
                  <a:pt x="3726159" y="3287658"/>
                  <a:pt x="3735074" y="3277028"/>
                  <a:pt x="3747761" y="3269964"/>
                </a:cubicBezTo>
                <a:cubicBezTo>
                  <a:pt x="3754345" y="3266295"/>
                  <a:pt x="3760980" y="3264375"/>
                  <a:pt x="3766055" y="3264314"/>
                </a:cubicBezTo>
                <a:close/>
                <a:moveTo>
                  <a:pt x="2805403" y="3262831"/>
                </a:moveTo>
                <a:cubicBezTo>
                  <a:pt x="2811987" y="3261460"/>
                  <a:pt x="2818159" y="3263517"/>
                  <a:pt x="2819051" y="3267289"/>
                </a:cubicBezTo>
                <a:cubicBezTo>
                  <a:pt x="2819874" y="3271061"/>
                  <a:pt x="2815141" y="3275244"/>
                  <a:pt x="2808558" y="3276547"/>
                </a:cubicBezTo>
                <a:cubicBezTo>
                  <a:pt x="2802111" y="3277850"/>
                  <a:pt x="2795802" y="3275930"/>
                  <a:pt x="2794842" y="3272295"/>
                </a:cubicBezTo>
                <a:cubicBezTo>
                  <a:pt x="2793950" y="3268798"/>
                  <a:pt x="2799094" y="3264134"/>
                  <a:pt x="2805403" y="3262831"/>
                </a:cubicBezTo>
                <a:close/>
                <a:moveTo>
                  <a:pt x="3540169" y="3261871"/>
                </a:moveTo>
                <a:cubicBezTo>
                  <a:pt x="3540924" y="3263859"/>
                  <a:pt x="3531460" y="3270443"/>
                  <a:pt x="3519527" y="3275793"/>
                </a:cubicBezTo>
                <a:cubicBezTo>
                  <a:pt x="3507388" y="3281279"/>
                  <a:pt x="3497924" y="3283268"/>
                  <a:pt x="3497787" y="3280730"/>
                </a:cubicBezTo>
                <a:cubicBezTo>
                  <a:pt x="3497650" y="3278467"/>
                  <a:pt x="3506016" y="3273049"/>
                  <a:pt x="3516783" y="3268180"/>
                </a:cubicBezTo>
                <a:cubicBezTo>
                  <a:pt x="3528236" y="3262968"/>
                  <a:pt x="3539415" y="3259813"/>
                  <a:pt x="3540169" y="3261871"/>
                </a:cubicBezTo>
                <a:close/>
                <a:moveTo>
                  <a:pt x="1451982" y="3261665"/>
                </a:moveTo>
                <a:cubicBezTo>
                  <a:pt x="1462065" y="3262557"/>
                  <a:pt x="1471942" y="3269278"/>
                  <a:pt x="1472969" y="3275930"/>
                </a:cubicBezTo>
                <a:cubicBezTo>
                  <a:pt x="1473997" y="3282445"/>
                  <a:pt x="1465630" y="3287588"/>
                  <a:pt x="1455824" y="3286491"/>
                </a:cubicBezTo>
                <a:cubicBezTo>
                  <a:pt x="1446838" y="3285462"/>
                  <a:pt x="1438336" y="3279633"/>
                  <a:pt x="1436760" y="3273324"/>
                </a:cubicBezTo>
                <a:cubicBezTo>
                  <a:pt x="1434905" y="3265917"/>
                  <a:pt x="1441560" y="3260774"/>
                  <a:pt x="1451982" y="3261665"/>
                </a:cubicBezTo>
                <a:close/>
                <a:moveTo>
                  <a:pt x="1181915" y="3260156"/>
                </a:moveTo>
                <a:cubicBezTo>
                  <a:pt x="1191927" y="3258922"/>
                  <a:pt x="1201736" y="3264682"/>
                  <a:pt x="1202764" y="3272226"/>
                </a:cubicBezTo>
                <a:cubicBezTo>
                  <a:pt x="1203791" y="3279564"/>
                  <a:pt x="1195492" y="3287039"/>
                  <a:pt x="1185823" y="3287725"/>
                </a:cubicBezTo>
                <a:cubicBezTo>
                  <a:pt x="1176910" y="3288342"/>
                  <a:pt x="1168472" y="3283405"/>
                  <a:pt x="1166897" y="3276547"/>
                </a:cubicBezTo>
                <a:cubicBezTo>
                  <a:pt x="1165046" y="3268523"/>
                  <a:pt x="1171627" y="3261322"/>
                  <a:pt x="1181915" y="3260156"/>
                </a:cubicBezTo>
                <a:close/>
                <a:moveTo>
                  <a:pt x="2400370" y="3259882"/>
                </a:moveTo>
                <a:cubicBezTo>
                  <a:pt x="2407091" y="3262214"/>
                  <a:pt x="2412852" y="3267220"/>
                  <a:pt x="2412852" y="3270581"/>
                </a:cubicBezTo>
                <a:cubicBezTo>
                  <a:pt x="2412783" y="3274078"/>
                  <a:pt x="2407365" y="3274901"/>
                  <a:pt x="2400439" y="3272501"/>
                </a:cubicBezTo>
                <a:cubicBezTo>
                  <a:pt x="2393786" y="3270169"/>
                  <a:pt x="2387820" y="3265026"/>
                  <a:pt x="2387889" y="3261734"/>
                </a:cubicBezTo>
                <a:cubicBezTo>
                  <a:pt x="2387957" y="3258442"/>
                  <a:pt x="2393718" y="3257550"/>
                  <a:pt x="2400370" y="3259882"/>
                </a:cubicBezTo>
                <a:close/>
                <a:moveTo>
                  <a:pt x="6654499" y="3259453"/>
                </a:moveTo>
                <a:cubicBezTo>
                  <a:pt x="6661109" y="3262076"/>
                  <a:pt x="6665669" y="3267219"/>
                  <a:pt x="6666389" y="3274146"/>
                </a:cubicBezTo>
                <a:cubicBezTo>
                  <a:pt x="6667830" y="3288274"/>
                  <a:pt x="6653976" y="3305762"/>
                  <a:pt x="6635734" y="3313100"/>
                </a:cubicBezTo>
                <a:cubicBezTo>
                  <a:pt x="6617012" y="3320644"/>
                  <a:pt x="6601650" y="3314883"/>
                  <a:pt x="6600073" y="3299452"/>
                </a:cubicBezTo>
                <a:cubicBezTo>
                  <a:pt x="6598564" y="3284365"/>
                  <a:pt x="6612280" y="3266260"/>
                  <a:pt x="6630316" y="3259882"/>
                </a:cubicBezTo>
                <a:cubicBezTo>
                  <a:pt x="6639232" y="3256727"/>
                  <a:pt x="6647890" y="3256830"/>
                  <a:pt x="6654499" y="3259453"/>
                </a:cubicBezTo>
                <a:close/>
                <a:moveTo>
                  <a:pt x="3414668" y="3259265"/>
                </a:moveTo>
                <a:cubicBezTo>
                  <a:pt x="3415903" y="3259745"/>
                  <a:pt x="3408633" y="3263448"/>
                  <a:pt x="3399786" y="3266946"/>
                </a:cubicBezTo>
                <a:cubicBezTo>
                  <a:pt x="3390734" y="3270512"/>
                  <a:pt x="3382504" y="3272981"/>
                  <a:pt x="3381887" y="3272158"/>
                </a:cubicBezTo>
                <a:cubicBezTo>
                  <a:pt x="3381338" y="3271472"/>
                  <a:pt x="3387099" y="3268455"/>
                  <a:pt x="3395329" y="3265163"/>
                </a:cubicBezTo>
                <a:cubicBezTo>
                  <a:pt x="3404656" y="3261391"/>
                  <a:pt x="3413365" y="3258785"/>
                  <a:pt x="3414668" y="3259265"/>
                </a:cubicBezTo>
                <a:close/>
                <a:moveTo>
                  <a:pt x="3326680" y="3258510"/>
                </a:moveTo>
                <a:cubicBezTo>
                  <a:pt x="3327846" y="3260088"/>
                  <a:pt x="3322017" y="3263859"/>
                  <a:pt x="3313444" y="3267083"/>
                </a:cubicBezTo>
                <a:cubicBezTo>
                  <a:pt x="3306038" y="3269826"/>
                  <a:pt x="3299454" y="3271061"/>
                  <a:pt x="3297671" y="3269963"/>
                </a:cubicBezTo>
                <a:cubicBezTo>
                  <a:pt x="3295682" y="3268660"/>
                  <a:pt x="3301031" y="3264751"/>
                  <a:pt x="3309329" y="3261528"/>
                </a:cubicBezTo>
                <a:cubicBezTo>
                  <a:pt x="3317696" y="3258236"/>
                  <a:pt x="3325514" y="3256933"/>
                  <a:pt x="3326680" y="3258510"/>
                </a:cubicBezTo>
                <a:close/>
                <a:moveTo>
                  <a:pt x="4340832" y="3257096"/>
                </a:moveTo>
                <a:cubicBezTo>
                  <a:pt x="4346242" y="3258888"/>
                  <a:pt x="4350065" y="3263071"/>
                  <a:pt x="4351128" y="3269278"/>
                </a:cubicBezTo>
                <a:cubicBezTo>
                  <a:pt x="4353185" y="3281622"/>
                  <a:pt x="4343104" y="3297121"/>
                  <a:pt x="4328565" y="3303842"/>
                </a:cubicBezTo>
                <a:cubicBezTo>
                  <a:pt x="4313203" y="3310974"/>
                  <a:pt x="4298047" y="3305830"/>
                  <a:pt x="4296744" y="3293143"/>
                </a:cubicBezTo>
                <a:cubicBezTo>
                  <a:pt x="4295509" y="3281073"/>
                  <a:pt x="4306345" y="3265985"/>
                  <a:pt x="4321021" y="3259265"/>
                </a:cubicBezTo>
                <a:cubicBezTo>
                  <a:pt x="4328428" y="3255904"/>
                  <a:pt x="4335423" y="3255304"/>
                  <a:pt x="4340832" y="3257096"/>
                </a:cubicBezTo>
                <a:close/>
                <a:moveTo>
                  <a:pt x="1315439" y="3254395"/>
                </a:moveTo>
                <a:cubicBezTo>
                  <a:pt x="1325384" y="3253778"/>
                  <a:pt x="1335537" y="3259676"/>
                  <a:pt x="1337316" y="3266946"/>
                </a:cubicBezTo>
                <a:cubicBezTo>
                  <a:pt x="1339034" y="3273941"/>
                  <a:pt x="1331488" y="3280662"/>
                  <a:pt x="1321817" y="3280936"/>
                </a:cubicBezTo>
                <a:cubicBezTo>
                  <a:pt x="1313107" y="3281142"/>
                  <a:pt x="1303986" y="3275861"/>
                  <a:pt x="1301861" y="3269346"/>
                </a:cubicBezTo>
                <a:cubicBezTo>
                  <a:pt x="1299395" y="3261597"/>
                  <a:pt x="1305291" y="3255013"/>
                  <a:pt x="1315439" y="3254395"/>
                </a:cubicBezTo>
                <a:close/>
                <a:moveTo>
                  <a:pt x="1649427" y="3253779"/>
                </a:moveTo>
                <a:cubicBezTo>
                  <a:pt x="1658890" y="3256110"/>
                  <a:pt x="1667392" y="3262145"/>
                  <a:pt x="1668561" y="3267495"/>
                </a:cubicBezTo>
                <a:cubicBezTo>
                  <a:pt x="1669724" y="3272776"/>
                  <a:pt x="1663003" y="3275519"/>
                  <a:pt x="1653608" y="3273736"/>
                </a:cubicBezTo>
                <a:cubicBezTo>
                  <a:pt x="1643184" y="3271815"/>
                  <a:pt x="1633170" y="3264752"/>
                  <a:pt x="1632828" y="3259060"/>
                </a:cubicBezTo>
                <a:cubicBezTo>
                  <a:pt x="1632485" y="3253848"/>
                  <a:pt x="1639893" y="3251447"/>
                  <a:pt x="1649427" y="3253779"/>
                </a:cubicBezTo>
                <a:close/>
                <a:moveTo>
                  <a:pt x="298260" y="3253710"/>
                </a:moveTo>
                <a:cubicBezTo>
                  <a:pt x="293937" y="3261940"/>
                  <a:pt x="291606" y="3267632"/>
                  <a:pt x="288317" y="3272295"/>
                </a:cubicBezTo>
                <a:cubicBezTo>
                  <a:pt x="283307" y="3279496"/>
                  <a:pt x="277685" y="3281553"/>
                  <a:pt x="278167" y="3276890"/>
                </a:cubicBezTo>
                <a:cubicBezTo>
                  <a:pt x="278646" y="3272432"/>
                  <a:pt x="281868" y="3266192"/>
                  <a:pt x="286462" y="3261528"/>
                </a:cubicBezTo>
                <a:cubicBezTo>
                  <a:pt x="290028" y="3258099"/>
                  <a:pt x="293183" y="3257070"/>
                  <a:pt x="298260" y="3253710"/>
                </a:cubicBezTo>
                <a:close/>
                <a:moveTo>
                  <a:pt x="3013475" y="3252133"/>
                </a:moveTo>
                <a:cubicBezTo>
                  <a:pt x="3020813" y="3249664"/>
                  <a:pt x="3028151" y="3250967"/>
                  <a:pt x="3028905" y="3254670"/>
                </a:cubicBezTo>
                <a:cubicBezTo>
                  <a:pt x="3029591" y="3258237"/>
                  <a:pt x="3023213" y="3263448"/>
                  <a:pt x="3016218" y="3265026"/>
                </a:cubicBezTo>
                <a:cubicBezTo>
                  <a:pt x="3010252" y="3266397"/>
                  <a:pt x="3004422" y="3264889"/>
                  <a:pt x="3003737" y="3261734"/>
                </a:cubicBezTo>
                <a:cubicBezTo>
                  <a:pt x="3003051" y="3258442"/>
                  <a:pt x="3007371" y="3254190"/>
                  <a:pt x="3013475" y="3252133"/>
                </a:cubicBezTo>
                <a:close/>
                <a:moveTo>
                  <a:pt x="6942003" y="3251344"/>
                </a:moveTo>
                <a:cubicBezTo>
                  <a:pt x="6948681" y="3252870"/>
                  <a:pt x="6953156" y="3256624"/>
                  <a:pt x="6953807" y="3262145"/>
                </a:cubicBezTo>
                <a:cubicBezTo>
                  <a:pt x="6955042" y="3272981"/>
                  <a:pt x="6939817" y="3288343"/>
                  <a:pt x="6921369" y="3295132"/>
                </a:cubicBezTo>
                <a:cubicBezTo>
                  <a:pt x="6903333" y="3301785"/>
                  <a:pt x="6887902" y="3298836"/>
                  <a:pt x="6886050" y="3287863"/>
                </a:cubicBezTo>
                <a:cubicBezTo>
                  <a:pt x="6884062" y="3276204"/>
                  <a:pt x="6898052" y="3260637"/>
                  <a:pt x="6916980" y="3253916"/>
                </a:cubicBezTo>
                <a:cubicBezTo>
                  <a:pt x="6926444" y="3250521"/>
                  <a:pt x="6935325" y="3249818"/>
                  <a:pt x="6942003" y="3251344"/>
                </a:cubicBezTo>
                <a:close/>
                <a:moveTo>
                  <a:pt x="5771351" y="3250555"/>
                </a:moveTo>
                <a:cubicBezTo>
                  <a:pt x="5789114" y="3245755"/>
                  <a:pt x="5804681" y="3258991"/>
                  <a:pt x="5806670" y="3280937"/>
                </a:cubicBezTo>
                <a:cubicBezTo>
                  <a:pt x="5808521" y="3301167"/>
                  <a:pt x="5797206" y="3322153"/>
                  <a:pt x="5781227" y="3327777"/>
                </a:cubicBezTo>
                <a:cubicBezTo>
                  <a:pt x="5764082" y="3333812"/>
                  <a:pt x="5747554" y="3320507"/>
                  <a:pt x="5744605" y="3298836"/>
                </a:cubicBezTo>
                <a:cubicBezTo>
                  <a:pt x="5741656" y="3277302"/>
                  <a:pt x="5754001" y="3255219"/>
                  <a:pt x="5771351" y="3250555"/>
                </a:cubicBezTo>
                <a:close/>
                <a:moveTo>
                  <a:pt x="986396" y="3248429"/>
                </a:moveTo>
                <a:cubicBezTo>
                  <a:pt x="989910" y="3249714"/>
                  <a:pt x="992464" y="3252200"/>
                  <a:pt x="993253" y="3255561"/>
                </a:cubicBezTo>
                <a:cubicBezTo>
                  <a:pt x="994829" y="3262351"/>
                  <a:pt x="988727" y="3270238"/>
                  <a:pt x="979468" y="3273529"/>
                </a:cubicBezTo>
                <a:cubicBezTo>
                  <a:pt x="969182" y="3277164"/>
                  <a:pt x="959237" y="3273872"/>
                  <a:pt x="958415" y="3266329"/>
                </a:cubicBezTo>
                <a:cubicBezTo>
                  <a:pt x="957658" y="3259607"/>
                  <a:pt x="964726" y="3251310"/>
                  <a:pt x="973777" y="3248498"/>
                </a:cubicBezTo>
                <a:cubicBezTo>
                  <a:pt x="978406" y="3247057"/>
                  <a:pt x="982880" y="3247143"/>
                  <a:pt x="986396" y="3248429"/>
                </a:cubicBezTo>
                <a:close/>
                <a:moveTo>
                  <a:pt x="2595000" y="3246989"/>
                </a:moveTo>
                <a:cubicBezTo>
                  <a:pt x="2600623" y="3246440"/>
                  <a:pt x="2607207" y="3250144"/>
                  <a:pt x="2608030" y="3254327"/>
                </a:cubicBezTo>
                <a:cubicBezTo>
                  <a:pt x="2608647" y="3257482"/>
                  <a:pt x="2604464" y="3261597"/>
                  <a:pt x="2600075" y="3262214"/>
                </a:cubicBezTo>
                <a:cubicBezTo>
                  <a:pt x="2594245" y="3263037"/>
                  <a:pt x="2587182" y="3259745"/>
                  <a:pt x="2585947" y="3255767"/>
                </a:cubicBezTo>
                <a:cubicBezTo>
                  <a:pt x="2584644" y="3251653"/>
                  <a:pt x="2588828" y="3247606"/>
                  <a:pt x="2595000" y="3246989"/>
                </a:cubicBezTo>
                <a:close/>
                <a:moveTo>
                  <a:pt x="3526659" y="3246646"/>
                </a:moveTo>
                <a:cubicBezTo>
                  <a:pt x="3527482" y="3247537"/>
                  <a:pt x="3518772" y="3252613"/>
                  <a:pt x="3507731" y="3257481"/>
                </a:cubicBezTo>
                <a:cubicBezTo>
                  <a:pt x="3496553" y="3262488"/>
                  <a:pt x="3486814" y="3265574"/>
                  <a:pt x="3485854" y="3264614"/>
                </a:cubicBezTo>
                <a:cubicBezTo>
                  <a:pt x="3484963" y="3263654"/>
                  <a:pt x="3493192" y="3259127"/>
                  <a:pt x="3504508" y="3254190"/>
                </a:cubicBezTo>
                <a:cubicBezTo>
                  <a:pt x="3515549" y="3249320"/>
                  <a:pt x="3525836" y="3245755"/>
                  <a:pt x="3526659" y="3246646"/>
                </a:cubicBezTo>
                <a:close/>
                <a:moveTo>
                  <a:pt x="3395037" y="3244965"/>
                </a:moveTo>
                <a:cubicBezTo>
                  <a:pt x="3398414" y="3244245"/>
                  <a:pt x="3400712" y="3244177"/>
                  <a:pt x="3400815" y="3245000"/>
                </a:cubicBezTo>
                <a:cubicBezTo>
                  <a:pt x="3401089" y="3246440"/>
                  <a:pt x="3394643" y="3250212"/>
                  <a:pt x="3386825" y="3253298"/>
                </a:cubicBezTo>
                <a:cubicBezTo>
                  <a:pt x="3378595" y="3256522"/>
                  <a:pt x="3371668" y="3258030"/>
                  <a:pt x="3370571" y="3256796"/>
                </a:cubicBezTo>
                <a:cubicBezTo>
                  <a:pt x="3369474" y="3255561"/>
                  <a:pt x="3374754" y="3252132"/>
                  <a:pt x="3382778" y="3248840"/>
                </a:cubicBezTo>
                <a:cubicBezTo>
                  <a:pt x="3387201" y="3247057"/>
                  <a:pt x="3391659" y="3245685"/>
                  <a:pt x="3395037" y="3244965"/>
                </a:cubicBezTo>
                <a:close/>
                <a:moveTo>
                  <a:pt x="4942905" y="3244863"/>
                </a:moveTo>
                <a:cubicBezTo>
                  <a:pt x="4958747" y="3240611"/>
                  <a:pt x="4972532" y="3252887"/>
                  <a:pt x="4974521" y="3273392"/>
                </a:cubicBezTo>
                <a:cubicBezTo>
                  <a:pt x="4976510" y="3293623"/>
                  <a:pt x="4965674" y="3313923"/>
                  <a:pt x="4950243" y="3318518"/>
                </a:cubicBezTo>
                <a:cubicBezTo>
                  <a:pt x="4934127" y="3323319"/>
                  <a:pt x="4918011" y="3308436"/>
                  <a:pt x="4916776" y="3287862"/>
                </a:cubicBezTo>
                <a:cubicBezTo>
                  <a:pt x="4915611" y="3268043"/>
                  <a:pt x="4927269" y="3249046"/>
                  <a:pt x="4942905" y="3244863"/>
                </a:cubicBezTo>
                <a:close/>
                <a:moveTo>
                  <a:pt x="5285462" y="3243628"/>
                </a:moveTo>
                <a:cubicBezTo>
                  <a:pt x="5301784" y="3239582"/>
                  <a:pt x="5318038" y="3260567"/>
                  <a:pt x="5319477" y="3283610"/>
                </a:cubicBezTo>
                <a:cubicBezTo>
                  <a:pt x="5320781" y="3305487"/>
                  <a:pt x="5309122" y="3324758"/>
                  <a:pt x="5293212" y="3326267"/>
                </a:cubicBezTo>
                <a:cubicBezTo>
                  <a:pt x="5277026" y="3330313"/>
                  <a:pt x="5262762" y="3316117"/>
                  <a:pt x="5260156" y="3293966"/>
                </a:cubicBezTo>
                <a:cubicBezTo>
                  <a:pt x="5257344" y="3270512"/>
                  <a:pt x="5268934" y="3247743"/>
                  <a:pt x="5285462" y="3243628"/>
                </a:cubicBezTo>
                <a:close/>
                <a:moveTo>
                  <a:pt x="3605081" y="3242583"/>
                </a:moveTo>
                <a:cubicBezTo>
                  <a:pt x="3609385" y="3241451"/>
                  <a:pt x="3612316" y="3241365"/>
                  <a:pt x="3613002" y="3242600"/>
                </a:cubicBezTo>
                <a:cubicBezTo>
                  <a:pt x="3614373" y="3245069"/>
                  <a:pt x="3605801" y="3252133"/>
                  <a:pt x="3593868" y="3257962"/>
                </a:cubicBezTo>
                <a:cubicBezTo>
                  <a:pt x="3582141" y="3263654"/>
                  <a:pt x="3570894" y="3266192"/>
                  <a:pt x="3569522" y="3263723"/>
                </a:cubicBezTo>
                <a:cubicBezTo>
                  <a:pt x="3568151" y="3261254"/>
                  <a:pt x="3576998" y="3254601"/>
                  <a:pt x="3588931" y="3248841"/>
                </a:cubicBezTo>
                <a:cubicBezTo>
                  <a:pt x="3595103" y="3245892"/>
                  <a:pt x="3600778" y="3243714"/>
                  <a:pt x="3605081" y="3242583"/>
                </a:cubicBezTo>
                <a:close/>
                <a:moveTo>
                  <a:pt x="3513081" y="3240954"/>
                </a:moveTo>
                <a:cubicBezTo>
                  <a:pt x="3514109" y="3241229"/>
                  <a:pt x="3505469" y="3245618"/>
                  <a:pt x="3494495" y="3250281"/>
                </a:cubicBezTo>
                <a:cubicBezTo>
                  <a:pt x="3484826" y="3254396"/>
                  <a:pt x="3475499" y="3257757"/>
                  <a:pt x="3474539" y="3257551"/>
                </a:cubicBezTo>
                <a:cubicBezTo>
                  <a:pt x="3473373" y="3257276"/>
                  <a:pt x="3482288" y="3252956"/>
                  <a:pt x="3493330" y="3248292"/>
                </a:cubicBezTo>
                <a:cubicBezTo>
                  <a:pt x="3503411" y="3243972"/>
                  <a:pt x="3512121" y="3240748"/>
                  <a:pt x="3513081" y="3240954"/>
                </a:cubicBezTo>
                <a:close/>
                <a:moveTo>
                  <a:pt x="625522" y="3239103"/>
                </a:moveTo>
                <a:cubicBezTo>
                  <a:pt x="627106" y="3242258"/>
                  <a:pt x="621824" y="3251310"/>
                  <a:pt x="613660" y="3259403"/>
                </a:cubicBezTo>
                <a:cubicBezTo>
                  <a:pt x="605775" y="3267289"/>
                  <a:pt x="597954" y="3271267"/>
                  <a:pt x="597065" y="3267975"/>
                </a:cubicBezTo>
                <a:cubicBezTo>
                  <a:pt x="596310" y="3265232"/>
                  <a:pt x="601657" y="3256110"/>
                  <a:pt x="608109" y="3249184"/>
                </a:cubicBezTo>
                <a:cubicBezTo>
                  <a:pt x="616129" y="3240543"/>
                  <a:pt x="623949" y="3236017"/>
                  <a:pt x="625522" y="3239103"/>
                </a:cubicBezTo>
                <a:close/>
                <a:moveTo>
                  <a:pt x="3501148" y="3238759"/>
                </a:moveTo>
                <a:cubicBezTo>
                  <a:pt x="3501011" y="3239308"/>
                  <a:pt x="3491958" y="3243628"/>
                  <a:pt x="3482426" y="3247537"/>
                </a:cubicBezTo>
                <a:cubicBezTo>
                  <a:pt x="3473648" y="3251172"/>
                  <a:pt x="3466172" y="3253847"/>
                  <a:pt x="3465487" y="3253641"/>
                </a:cubicBezTo>
                <a:cubicBezTo>
                  <a:pt x="3464801" y="3253367"/>
                  <a:pt x="3472482" y="3249732"/>
                  <a:pt x="3482700" y="3245480"/>
                </a:cubicBezTo>
                <a:cubicBezTo>
                  <a:pt x="3492644" y="3241365"/>
                  <a:pt x="3501285" y="3238210"/>
                  <a:pt x="3501148" y="3238759"/>
                </a:cubicBezTo>
                <a:close/>
                <a:moveTo>
                  <a:pt x="7299117" y="3236685"/>
                </a:moveTo>
                <a:cubicBezTo>
                  <a:pt x="7306120" y="3237320"/>
                  <a:pt x="7310869" y="3239411"/>
                  <a:pt x="7311453" y="3242669"/>
                </a:cubicBezTo>
                <a:cubicBezTo>
                  <a:pt x="7312619" y="3249321"/>
                  <a:pt x="7297393" y="3259060"/>
                  <a:pt x="7277506" y="3264957"/>
                </a:cubicBezTo>
                <a:cubicBezTo>
                  <a:pt x="7257549" y="3270855"/>
                  <a:pt x="7241433" y="3269826"/>
                  <a:pt x="7240815" y="3261940"/>
                </a:cubicBezTo>
                <a:cubicBezTo>
                  <a:pt x="7240267" y="3254739"/>
                  <a:pt x="7254943" y="3244315"/>
                  <a:pt x="7273254" y="3239445"/>
                </a:cubicBezTo>
                <a:cubicBezTo>
                  <a:pt x="7282855" y="3236873"/>
                  <a:pt x="7292113" y="3236051"/>
                  <a:pt x="7299117" y="3236685"/>
                </a:cubicBezTo>
                <a:close/>
                <a:moveTo>
                  <a:pt x="6340496" y="3236496"/>
                </a:moveTo>
                <a:cubicBezTo>
                  <a:pt x="6357641" y="3230941"/>
                  <a:pt x="6373346" y="3239651"/>
                  <a:pt x="6375678" y="3255767"/>
                </a:cubicBezTo>
                <a:cubicBezTo>
                  <a:pt x="6378078" y="3272843"/>
                  <a:pt x="6364499" y="3292869"/>
                  <a:pt x="6346051" y="3299590"/>
                </a:cubicBezTo>
                <a:cubicBezTo>
                  <a:pt x="6328632" y="3305968"/>
                  <a:pt x="6313339" y="3297601"/>
                  <a:pt x="6311144" y="3280456"/>
                </a:cubicBezTo>
                <a:cubicBezTo>
                  <a:pt x="6308676" y="3262282"/>
                  <a:pt x="6321911" y="3242462"/>
                  <a:pt x="6340496" y="3236496"/>
                </a:cubicBezTo>
                <a:close/>
                <a:moveTo>
                  <a:pt x="3487638" y="3235948"/>
                </a:moveTo>
                <a:cubicBezTo>
                  <a:pt x="3488529" y="3236291"/>
                  <a:pt x="3481397" y="3239857"/>
                  <a:pt x="3472550" y="3243561"/>
                </a:cubicBezTo>
                <a:cubicBezTo>
                  <a:pt x="3463566" y="3247264"/>
                  <a:pt x="3454925" y="3250213"/>
                  <a:pt x="3454171" y="3249801"/>
                </a:cubicBezTo>
                <a:cubicBezTo>
                  <a:pt x="3453417" y="3249390"/>
                  <a:pt x="3460549" y="3245755"/>
                  <a:pt x="3469464" y="3242120"/>
                </a:cubicBezTo>
                <a:cubicBezTo>
                  <a:pt x="3478242" y="3238417"/>
                  <a:pt x="3486746" y="3235536"/>
                  <a:pt x="3487638" y="3235948"/>
                </a:cubicBezTo>
                <a:close/>
                <a:moveTo>
                  <a:pt x="2460171" y="3234508"/>
                </a:moveTo>
                <a:cubicBezTo>
                  <a:pt x="2466275" y="3236016"/>
                  <a:pt x="2471967" y="3241023"/>
                  <a:pt x="2472105" y="3245069"/>
                </a:cubicBezTo>
                <a:cubicBezTo>
                  <a:pt x="2472242" y="3249115"/>
                  <a:pt x="2466618" y="3250967"/>
                  <a:pt x="2460309" y="3248978"/>
                </a:cubicBezTo>
                <a:cubicBezTo>
                  <a:pt x="2455302" y="3247401"/>
                  <a:pt x="2450022" y="3242806"/>
                  <a:pt x="2449542" y="3239651"/>
                </a:cubicBezTo>
                <a:cubicBezTo>
                  <a:pt x="2448924" y="3235673"/>
                  <a:pt x="2454274" y="3233136"/>
                  <a:pt x="2460171" y="3234508"/>
                </a:cubicBezTo>
                <a:close/>
                <a:moveTo>
                  <a:pt x="4266012" y="3234456"/>
                </a:moveTo>
                <a:cubicBezTo>
                  <a:pt x="4271679" y="3235725"/>
                  <a:pt x="4275828" y="3239377"/>
                  <a:pt x="4276856" y="3245069"/>
                </a:cubicBezTo>
                <a:cubicBezTo>
                  <a:pt x="4278982" y="3256590"/>
                  <a:pt x="4268352" y="3271953"/>
                  <a:pt x="4253333" y="3278948"/>
                </a:cubicBezTo>
                <a:cubicBezTo>
                  <a:pt x="4239137" y="3285600"/>
                  <a:pt x="4226861" y="3282788"/>
                  <a:pt x="4224392" y="3272432"/>
                </a:cubicBezTo>
                <a:cubicBezTo>
                  <a:pt x="4221786" y="3261391"/>
                  <a:pt x="4231525" y="3245961"/>
                  <a:pt x="4246063" y="3238142"/>
                </a:cubicBezTo>
                <a:cubicBezTo>
                  <a:pt x="4253161" y="3234301"/>
                  <a:pt x="4260345" y="3233187"/>
                  <a:pt x="4266012" y="3234456"/>
                </a:cubicBezTo>
                <a:close/>
                <a:moveTo>
                  <a:pt x="6867338" y="3233908"/>
                </a:moveTo>
                <a:cubicBezTo>
                  <a:pt x="6874101" y="3235708"/>
                  <a:pt x="6878576" y="3239891"/>
                  <a:pt x="6879193" y="3245961"/>
                </a:cubicBezTo>
                <a:cubicBezTo>
                  <a:pt x="6880359" y="3257276"/>
                  <a:pt x="6866780" y="3271884"/>
                  <a:pt x="6848881" y="3279016"/>
                </a:cubicBezTo>
                <a:cubicBezTo>
                  <a:pt x="6829884" y="3286560"/>
                  <a:pt x="6812465" y="3282514"/>
                  <a:pt x="6811299" y="3269826"/>
                </a:cubicBezTo>
                <a:cubicBezTo>
                  <a:pt x="6810201" y="3257551"/>
                  <a:pt x="6823575" y="3242600"/>
                  <a:pt x="6841749" y="3236154"/>
                </a:cubicBezTo>
                <a:cubicBezTo>
                  <a:pt x="6851522" y="3232690"/>
                  <a:pt x="6860574" y="3232107"/>
                  <a:pt x="6867338" y="3233908"/>
                </a:cubicBezTo>
                <a:close/>
                <a:moveTo>
                  <a:pt x="1709776" y="3233204"/>
                </a:moveTo>
                <a:cubicBezTo>
                  <a:pt x="1719036" y="3236016"/>
                  <a:pt x="1727535" y="3242668"/>
                  <a:pt x="1728498" y="3247743"/>
                </a:cubicBezTo>
                <a:cubicBezTo>
                  <a:pt x="1729390" y="3252681"/>
                  <a:pt x="1721982" y="3254738"/>
                  <a:pt x="1712928" y="3252064"/>
                </a:cubicBezTo>
                <a:cubicBezTo>
                  <a:pt x="1703465" y="3249320"/>
                  <a:pt x="1694891" y="3242805"/>
                  <a:pt x="1694067" y="3237662"/>
                </a:cubicBezTo>
                <a:cubicBezTo>
                  <a:pt x="1693318" y="3232655"/>
                  <a:pt x="1700653" y="3230529"/>
                  <a:pt x="1709776" y="3233204"/>
                </a:cubicBezTo>
                <a:close/>
                <a:moveTo>
                  <a:pt x="4527928" y="3232930"/>
                </a:moveTo>
                <a:cubicBezTo>
                  <a:pt x="4542329" y="3227581"/>
                  <a:pt x="4555908" y="3234919"/>
                  <a:pt x="4558034" y="3249321"/>
                </a:cubicBezTo>
                <a:cubicBezTo>
                  <a:pt x="4560298" y="3264888"/>
                  <a:pt x="4548845" y="3283199"/>
                  <a:pt x="4533414" y="3288411"/>
                </a:cubicBezTo>
                <a:cubicBezTo>
                  <a:pt x="4518806" y="3293418"/>
                  <a:pt x="4505365" y="3285805"/>
                  <a:pt x="4503376" y="3271609"/>
                </a:cubicBezTo>
                <a:cubicBezTo>
                  <a:pt x="4501181" y="3256316"/>
                  <a:pt x="4512429" y="3238691"/>
                  <a:pt x="4527928" y="3232930"/>
                </a:cubicBezTo>
                <a:close/>
                <a:moveTo>
                  <a:pt x="6124401" y="3232039"/>
                </a:moveTo>
                <a:cubicBezTo>
                  <a:pt x="6141478" y="3226552"/>
                  <a:pt x="6157525" y="3237594"/>
                  <a:pt x="6159720" y="3256453"/>
                </a:cubicBezTo>
                <a:cubicBezTo>
                  <a:pt x="6161915" y="3275313"/>
                  <a:pt x="6149502" y="3296298"/>
                  <a:pt x="6132425" y="3302607"/>
                </a:cubicBezTo>
                <a:cubicBezTo>
                  <a:pt x="6115486" y="3308917"/>
                  <a:pt x="6099370" y="3297601"/>
                  <a:pt x="6097244" y="3277987"/>
                </a:cubicBezTo>
                <a:cubicBezTo>
                  <a:pt x="6095118" y="3258236"/>
                  <a:pt x="6107256" y="3237662"/>
                  <a:pt x="6124401" y="3232039"/>
                </a:cubicBezTo>
                <a:close/>
                <a:moveTo>
                  <a:pt x="2940711" y="3231970"/>
                </a:moveTo>
                <a:cubicBezTo>
                  <a:pt x="2947295" y="3230393"/>
                  <a:pt x="2953262" y="3232519"/>
                  <a:pt x="2953536" y="3236428"/>
                </a:cubicBezTo>
                <a:cubicBezTo>
                  <a:pt x="2953879" y="3240474"/>
                  <a:pt x="2949010" y="3244657"/>
                  <a:pt x="2942152" y="3246235"/>
                </a:cubicBezTo>
                <a:cubicBezTo>
                  <a:pt x="2935705" y="3247744"/>
                  <a:pt x="2929464" y="3245755"/>
                  <a:pt x="2929190" y="3241983"/>
                </a:cubicBezTo>
                <a:cubicBezTo>
                  <a:pt x="2928916" y="3238211"/>
                  <a:pt x="2934265" y="3233547"/>
                  <a:pt x="2940711" y="3231970"/>
                </a:cubicBezTo>
                <a:close/>
                <a:moveTo>
                  <a:pt x="2731200" y="3230804"/>
                </a:moveTo>
                <a:cubicBezTo>
                  <a:pt x="2737029" y="3230392"/>
                  <a:pt x="2741075" y="3232244"/>
                  <a:pt x="2742515" y="3236153"/>
                </a:cubicBezTo>
                <a:cubicBezTo>
                  <a:pt x="2744093" y="3240405"/>
                  <a:pt x="2739909" y="3245206"/>
                  <a:pt x="2733737" y="3246372"/>
                </a:cubicBezTo>
                <a:cubicBezTo>
                  <a:pt x="2727702" y="3247537"/>
                  <a:pt x="2721118" y="3244726"/>
                  <a:pt x="2720638" y="3240611"/>
                </a:cubicBezTo>
                <a:cubicBezTo>
                  <a:pt x="2720090" y="3236428"/>
                  <a:pt x="2725370" y="3231284"/>
                  <a:pt x="2731200" y="3230804"/>
                </a:cubicBezTo>
                <a:close/>
                <a:moveTo>
                  <a:pt x="7225822" y="3229964"/>
                </a:moveTo>
                <a:cubicBezTo>
                  <a:pt x="7232397" y="3230736"/>
                  <a:pt x="7236769" y="3233067"/>
                  <a:pt x="7237523" y="3236702"/>
                </a:cubicBezTo>
                <a:cubicBezTo>
                  <a:pt x="7239032" y="3243972"/>
                  <a:pt x="7225453" y="3254053"/>
                  <a:pt x="7206594" y="3260294"/>
                </a:cubicBezTo>
                <a:cubicBezTo>
                  <a:pt x="7187117" y="3266740"/>
                  <a:pt x="7168737" y="3265574"/>
                  <a:pt x="7167983" y="3257139"/>
                </a:cubicBezTo>
                <a:cubicBezTo>
                  <a:pt x="7167297" y="3249047"/>
                  <a:pt x="7182042" y="3237799"/>
                  <a:pt x="7200902" y="3232587"/>
                </a:cubicBezTo>
                <a:cubicBezTo>
                  <a:pt x="7210469" y="3229981"/>
                  <a:pt x="7219247" y="3229193"/>
                  <a:pt x="7225822" y="3229964"/>
                </a:cubicBezTo>
                <a:close/>
                <a:moveTo>
                  <a:pt x="4736000" y="3228884"/>
                </a:moveTo>
                <a:cubicBezTo>
                  <a:pt x="4750881" y="3224701"/>
                  <a:pt x="4764392" y="3234508"/>
                  <a:pt x="4766449" y="3251173"/>
                </a:cubicBezTo>
                <a:cubicBezTo>
                  <a:pt x="4768712" y="3268729"/>
                  <a:pt x="4756917" y="3288138"/>
                  <a:pt x="4741006" y="3292870"/>
                </a:cubicBezTo>
                <a:cubicBezTo>
                  <a:pt x="4724752" y="3297670"/>
                  <a:pt x="4710694" y="3287040"/>
                  <a:pt x="4709322" y="3269072"/>
                </a:cubicBezTo>
                <a:cubicBezTo>
                  <a:pt x="4707950" y="3251036"/>
                  <a:pt x="4719678" y="3233411"/>
                  <a:pt x="4736000" y="3228884"/>
                </a:cubicBezTo>
                <a:close/>
                <a:moveTo>
                  <a:pt x="5422279" y="3228267"/>
                </a:moveTo>
                <a:cubicBezTo>
                  <a:pt x="5437984" y="3227033"/>
                  <a:pt x="5452934" y="3243012"/>
                  <a:pt x="5455198" y="3264203"/>
                </a:cubicBezTo>
                <a:cubicBezTo>
                  <a:pt x="5457598" y="3287040"/>
                  <a:pt x="5445185" y="3308231"/>
                  <a:pt x="5427902" y="3310151"/>
                </a:cubicBezTo>
                <a:cubicBezTo>
                  <a:pt x="5411444" y="3312003"/>
                  <a:pt x="5397590" y="3296161"/>
                  <a:pt x="5395396" y="3273804"/>
                </a:cubicBezTo>
                <a:cubicBezTo>
                  <a:pt x="5393133" y="3250419"/>
                  <a:pt x="5405546" y="3229639"/>
                  <a:pt x="5422279" y="3228267"/>
                </a:cubicBezTo>
                <a:close/>
                <a:moveTo>
                  <a:pt x="6555495" y="3227923"/>
                </a:moveTo>
                <a:cubicBezTo>
                  <a:pt x="6573806" y="3222232"/>
                  <a:pt x="6589031" y="3230461"/>
                  <a:pt x="6589854" y="3246303"/>
                </a:cubicBezTo>
                <a:cubicBezTo>
                  <a:pt x="6590608" y="3260842"/>
                  <a:pt x="6577578" y="3277713"/>
                  <a:pt x="6560570" y="3284228"/>
                </a:cubicBezTo>
                <a:cubicBezTo>
                  <a:pt x="6542808" y="3291086"/>
                  <a:pt x="6525731" y="3283405"/>
                  <a:pt x="6524428" y="3267768"/>
                </a:cubicBezTo>
                <a:cubicBezTo>
                  <a:pt x="6523125" y="3251721"/>
                  <a:pt x="6537253" y="3233616"/>
                  <a:pt x="6555495" y="3227923"/>
                </a:cubicBezTo>
                <a:close/>
                <a:moveTo>
                  <a:pt x="3474196" y="3226827"/>
                </a:moveTo>
                <a:cubicBezTo>
                  <a:pt x="3474470" y="3227924"/>
                  <a:pt x="3468024" y="3231422"/>
                  <a:pt x="3459451" y="3234919"/>
                </a:cubicBezTo>
                <a:cubicBezTo>
                  <a:pt x="3450741" y="3238417"/>
                  <a:pt x="3443541" y="3240406"/>
                  <a:pt x="3442786" y="3239514"/>
                </a:cubicBezTo>
                <a:cubicBezTo>
                  <a:pt x="3441963" y="3238554"/>
                  <a:pt x="3449987" y="3234028"/>
                  <a:pt x="3458834" y="3230530"/>
                </a:cubicBezTo>
                <a:cubicBezTo>
                  <a:pt x="3466858" y="3227444"/>
                  <a:pt x="3473921" y="3225729"/>
                  <a:pt x="3474196" y="3226827"/>
                </a:cubicBezTo>
                <a:close/>
                <a:moveTo>
                  <a:pt x="1514047" y="3226827"/>
                </a:moveTo>
                <a:cubicBezTo>
                  <a:pt x="1523583" y="3228747"/>
                  <a:pt x="1531811" y="3235125"/>
                  <a:pt x="1532497" y="3240955"/>
                </a:cubicBezTo>
                <a:cubicBezTo>
                  <a:pt x="1533182" y="3246852"/>
                  <a:pt x="1526255" y="3250281"/>
                  <a:pt x="1516719" y="3248841"/>
                </a:cubicBezTo>
                <a:cubicBezTo>
                  <a:pt x="1506506" y="3247332"/>
                  <a:pt x="1496492" y="3239789"/>
                  <a:pt x="1496627" y="3233685"/>
                </a:cubicBezTo>
                <a:cubicBezTo>
                  <a:pt x="1496765" y="3227856"/>
                  <a:pt x="1504306" y="3224838"/>
                  <a:pt x="1514047" y="3226827"/>
                </a:cubicBezTo>
                <a:close/>
                <a:moveTo>
                  <a:pt x="450397" y="3225892"/>
                </a:moveTo>
                <a:cubicBezTo>
                  <a:pt x="452430" y="3224460"/>
                  <a:pt x="453766" y="3224426"/>
                  <a:pt x="453800" y="3226209"/>
                </a:cubicBezTo>
                <a:cubicBezTo>
                  <a:pt x="453870" y="3229158"/>
                  <a:pt x="449960" y="3237045"/>
                  <a:pt x="445092" y="3243834"/>
                </a:cubicBezTo>
                <a:cubicBezTo>
                  <a:pt x="439399" y="3251721"/>
                  <a:pt x="433157" y="3257070"/>
                  <a:pt x="432746" y="3254327"/>
                </a:cubicBezTo>
                <a:cubicBezTo>
                  <a:pt x="432266" y="3251515"/>
                  <a:pt x="437341" y="3241297"/>
                  <a:pt x="442826" y="3233959"/>
                </a:cubicBezTo>
                <a:cubicBezTo>
                  <a:pt x="445641" y="3230153"/>
                  <a:pt x="448365" y="3227324"/>
                  <a:pt x="450397" y="3225892"/>
                </a:cubicBezTo>
                <a:close/>
                <a:moveTo>
                  <a:pt x="3679078" y="3224838"/>
                </a:moveTo>
                <a:cubicBezTo>
                  <a:pt x="3683176" y="3224083"/>
                  <a:pt x="3685902" y="3224460"/>
                  <a:pt x="3686314" y="3226209"/>
                </a:cubicBezTo>
                <a:cubicBezTo>
                  <a:pt x="3687068" y="3229707"/>
                  <a:pt x="3678015" y="3237799"/>
                  <a:pt x="3666288" y="3243697"/>
                </a:cubicBezTo>
                <a:cubicBezTo>
                  <a:pt x="3654492" y="3249595"/>
                  <a:pt x="3643794" y="3251378"/>
                  <a:pt x="3642422" y="3248086"/>
                </a:cubicBezTo>
                <a:cubicBezTo>
                  <a:pt x="3640914" y="3244520"/>
                  <a:pt x="3651132" y="3236085"/>
                  <a:pt x="3663614" y="3230256"/>
                </a:cubicBezTo>
                <a:cubicBezTo>
                  <a:pt x="3669511" y="3227478"/>
                  <a:pt x="3674981" y="3225592"/>
                  <a:pt x="3679078" y="3224838"/>
                </a:cubicBezTo>
                <a:close/>
                <a:moveTo>
                  <a:pt x="539318" y="3223740"/>
                </a:moveTo>
                <a:cubicBezTo>
                  <a:pt x="540758" y="3226209"/>
                  <a:pt x="536098" y="3235056"/>
                  <a:pt x="528897" y="3243834"/>
                </a:cubicBezTo>
                <a:cubicBezTo>
                  <a:pt x="521767" y="3252475"/>
                  <a:pt x="515040" y="3257550"/>
                  <a:pt x="514633" y="3254464"/>
                </a:cubicBezTo>
                <a:cubicBezTo>
                  <a:pt x="514221" y="3251446"/>
                  <a:pt x="520119" y="3240885"/>
                  <a:pt x="526839" y="3232793"/>
                </a:cubicBezTo>
                <a:cubicBezTo>
                  <a:pt x="532600" y="3225866"/>
                  <a:pt x="538223" y="3221752"/>
                  <a:pt x="539318" y="3223740"/>
                </a:cubicBezTo>
                <a:close/>
                <a:moveTo>
                  <a:pt x="3599080" y="3222575"/>
                </a:moveTo>
                <a:cubicBezTo>
                  <a:pt x="3599148" y="3224221"/>
                  <a:pt x="3589822" y="3230118"/>
                  <a:pt x="3579123" y="3234919"/>
                </a:cubicBezTo>
                <a:cubicBezTo>
                  <a:pt x="3568425" y="3239788"/>
                  <a:pt x="3558412" y="3242669"/>
                  <a:pt x="3557863" y="3241297"/>
                </a:cubicBezTo>
                <a:cubicBezTo>
                  <a:pt x="3557315" y="3239857"/>
                  <a:pt x="3565819" y="3234713"/>
                  <a:pt x="3576723" y="3229638"/>
                </a:cubicBezTo>
                <a:cubicBezTo>
                  <a:pt x="3588861" y="3224015"/>
                  <a:pt x="3599011" y="3220723"/>
                  <a:pt x="3599080" y="3222575"/>
                </a:cubicBezTo>
                <a:close/>
                <a:moveTo>
                  <a:pt x="3312278" y="3221683"/>
                </a:moveTo>
                <a:cubicBezTo>
                  <a:pt x="3312621" y="3224220"/>
                  <a:pt x="3306586" y="3228884"/>
                  <a:pt x="3299523" y="3231490"/>
                </a:cubicBezTo>
                <a:cubicBezTo>
                  <a:pt x="3292253" y="3234164"/>
                  <a:pt x="3285875" y="3234233"/>
                  <a:pt x="3285189" y="3231490"/>
                </a:cubicBezTo>
                <a:cubicBezTo>
                  <a:pt x="3284572" y="3228815"/>
                  <a:pt x="3290058" y="3224494"/>
                  <a:pt x="3297671" y="3221751"/>
                </a:cubicBezTo>
                <a:cubicBezTo>
                  <a:pt x="3304872" y="3219145"/>
                  <a:pt x="3311935" y="3219214"/>
                  <a:pt x="3312278" y="3221683"/>
                </a:cubicBezTo>
                <a:close/>
                <a:moveTo>
                  <a:pt x="912910" y="3221443"/>
                </a:moveTo>
                <a:cubicBezTo>
                  <a:pt x="916083" y="3222831"/>
                  <a:pt x="918221" y="3225489"/>
                  <a:pt x="918500" y="3229021"/>
                </a:cubicBezTo>
                <a:cubicBezTo>
                  <a:pt x="919048" y="3236084"/>
                  <a:pt x="911571" y="3244726"/>
                  <a:pt x="902657" y="3247537"/>
                </a:cubicBezTo>
                <a:cubicBezTo>
                  <a:pt x="893465" y="3250486"/>
                  <a:pt x="885514" y="3247332"/>
                  <a:pt x="885167" y="3240474"/>
                </a:cubicBezTo>
                <a:cubicBezTo>
                  <a:pt x="884827" y="3233616"/>
                  <a:pt x="892437" y="3224494"/>
                  <a:pt x="901147" y="3221477"/>
                </a:cubicBezTo>
                <a:cubicBezTo>
                  <a:pt x="905539" y="3219934"/>
                  <a:pt x="909739" y="3220054"/>
                  <a:pt x="912910" y="3221443"/>
                </a:cubicBezTo>
                <a:close/>
                <a:moveTo>
                  <a:pt x="7151524" y="3220628"/>
                </a:moveTo>
                <a:cubicBezTo>
                  <a:pt x="7158485" y="3221426"/>
                  <a:pt x="7163354" y="3223912"/>
                  <a:pt x="7164554" y="3227787"/>
                </a:cubicBezTo>
                <a:cubicBezTo>
                  <a:pt x="7166886" y="3235536"/>
                  <a:pt x="7152827" y="3246920"/>
                  <a:pt x="7133899" y="3253367"/>
                </a:cubicBezTo>
                <a:cubicBezTo>
                  <a:pt x="7114491" y="3260019"/>
                  <a:pt x="7097757" y="3258990"/>
                  <a:pt x="7095563" y="3250212"/>
                </a:cubicBezTo>
                <a:cubicBezTo>
                  <a:pt x="7093368" y="3241503"/>
                  <a:pt x="7106879" y="3229364"/>
                  <a:pt x="7125943" y="3223603"/>
                </a:cubicBezTo>
                <a:cubicBezTo>
                  <a:pt x="7135510" y="3220722"/>
                  <a:pt x="7144563" y="3219831"/>
                  <a:pt x="7151524" y="3220628"/>
                </a:cubicBezTo>
                <a:close/>
                <a:moveTo>
                  <a:pt x="3221547" y="3220037"/>
                </a:moveTo>
                <a:cubicBezTo>
                  <a:pt x="3228405" y="3217020"/>
                  <a:pt x="3235744" y="3217089"/>
                  <a:pt x="3237047" y="3220037"/>
                </a:cubicBezTo>
                <a:cubicBezTo>
                  <a:pt x="3238418" y="3223123"/>
                  <a:pt x="3233549" y="3227650"/>
                  <a:pt x="3226074" y="3230324"/>
                </a:cubicBezTo>
                <a:cubicBezTo>
                  <a:pt x="3219833" y="3232587"/>
                  <a:pt x="3213523" y="3232725"/>
                  <a:pt x="3211809" y="3230599"/>
                </a:cubicBezTo>
                <a:cubicBezTo>
                  <a:pt x="3209820" y="3228061"/>
                  <a:pt x="3214346" y="3223055"/>
                  <a:pt x="3221547" y="3220037"/>
                </a:cubicBezTo>
                <a:close/>
                <a:moveTo>
                  <a:pt x="1769302" y="3219214"/>
                </a:moveTo>
                <a:cubicBezTo>
                  <a:pt x="1778835" y="3222300"/>
                  <a:pt x="1787886" y="3228815"/>
                  <a:pt x="1789259" y="3233616"/>
                </a:cubicBezTo>
                <a:cubicBezTo>
                  <a:pt x="1790564" y="3238211"/>
                  <a:pt x="1783224" y="3239651"/>
                  <a:pt x="1774173" y="3236634"/>
                </a:cubicBezTo>
                <a:cubicBezTo>
                  <a:pt x="1764844" y="3233616"/>
                  <a:pt x="1756341" y="3226895"/>
                  <a:pt x="1755657" y="3222095"/>
                </a:cubicBezTo>
                <a:cubicBezTo>
                  <a:pt x="1755039" y="3217774"/>
                  <a:pt x="1760870" y="3216540"/>
                  <a:pt x="1769302" y="3219214"/>
                </a:cubicBezTo>
                <a:close/>
                <a:moveTo>
                  <a:pt x="1107714" y="3218323"/>
                </a:moveTo>
                <a:cubicBezTo>
                  <a:pt x="1117108" y="3216814"/>
                  <a:pt x="1125613" y="3221271"/>
                  <a:pt x="1127051" y="3228266"/>
                </a:cubicBezTo>
                <a:cubicBezTo>
                  <a:pt x="1128424" y="3235124"/>
                  <a:pt x="1122044" y="3242120"/>
                  <a:pt x="1112785" y="3244040"/>
                </a:cubicBezTo>
                <a:cubicBezTo>
                  <a:pt x="1102499" y="3246097"/>
                  <a:pt x="1092559" y="3241228"/>
                  <a:pt x="1091869" y="3233616"/>
                </a:cubicBezTo>
                <a:cubicBezTo>
                  <a:pt x="1091252" y="3226758"/>
                  <a:pt x="1098455" y="3219694"/>
                  <a:pt x="1107714" y="3218323"/>
                </a:cubicBezTo>
                <a:close/>
                <a:moveTo>
                  <a:pt x="4192948" y="3217714"/>
                </a:moveTo>
                <a:cubicBezTo>
                  <a:pt x="4197886" y="3218820"/>
                  <a:pt x="4201315" y="3222129"/>
                  <a:pt x="4202241" y="3227444"/>
                </a:cubicBezTo>
                <a:cubicBezTo>
                  <a:pt x="4204230" y="3238691"/>
                  <a:pt x="4193531" y="3253984"/>
                  <a:pt x="4178855" y="3260980"/>
                </a:cubicBezTo>
                <a:cubicBezTo>
                  <a:pt x="4165482" y="3267289"/>
                  <a:pt x="4152521" y="3264477"/>
                  <a:pt x="4150806" y="3254808"/>
                </a:cubicBezTo>
                <a:cubicBezTo>
                  <a:pt x="4148886" y="3244246"/>
                  <a:pt x="4159996" y="3228541"/>
                  <a:pt x="4174603" y="3221203"/>
                </a:cubicBezTo>
                <a:cubicBezTo>
                  <a:pt x="4181564" y="3217705"/>
                  <a:pt x="4188010" y="3216608"/>
                  <a:pt x="4192948" y="3217714"/>
                </a:cubicBezTo>
                <a:close/>
                <a:moveTo>
                  <a:pt x="3385933" y="3216471"/>
                </a:moveTo>
                <a:cubicBezTo>
                  <a:pt x="3387168" y="3218322"/>
                  <a:pt x="3382641" y="3222163"/>
                  <a:pt x="3375715" y="3225180"/>
                </a:cubicBezTo>
                <a:cubicBezTo>
                  <a:pt x="3367897" y="3228609"/>
                  <a:pt x="3359461" y="3229912"/>
                  <a:pt x="3358296" y="3227855"/>
                </a:cubicBezTo>
                <a:cubicBezTo>
                  <a:pt x="3357130" y="3225729"/>
                  <a:pt x="3363370" y="3220791"/>
                  <a:pt x="3371189" y="3217842"/>
                </a:cubicBezTo>
                <a:cubicBezTo>
                  <a:pt x="3378047" y="3215168"/>
                  <a:pt x="3384699" y="3214619"/>
                  <a:pt x="3385933" y="3216471"/>
                </a:cubicBezTo>
                <a:close/>
                <a:moveTo>
                  <a:pt x="5908443" y="3214825"/>
                </a:moveTo>
                <a:cubicBezTo>
                  <a:pt x="5926205" y="3209270"/>
                  <a:pt x="5941978" y="3220997"/>
                  <a:pt x="5944310" y="3241708"/>
                </a:cubicBezTo>
                <a:cubicBezTo>
                  <a:pt x="5946504" y="3260842"/>
                  <a:pt x="5935463" y="3281416"/>
                  <a:pt x="5919553" y="3287657"/>
                </a:cubicBezTo>
                <a:cubicBezTo>
                  <a:pt x="5902408" y="3294377"/>
                  <a:pt x="5885743" y="3282925"/>
                  <a:pt x="5882314" y="3262351"/>
                </a:cubicBezTo>
                <a:cubicBezTo>
                  <a:pt x="5879022" y="3242257"/>
                  <a:pt x="5891229" y="3220242"/>
                  <a:pt x="5908443" y="3214825"/>
                </a:cubicBezTo>
                <a:close/>
                <a:moveTo>
                  <a:pt x="365126" y="3214714"/>
                </a:moveTo>
                <a:cubicBezTo>
                  <a:pt x="366772" y="3214139"/>
                  <a:pt x="367732" y="3214962"/>
                  <a:pt x="367527" y="3217362"/>
                </a:cubicBezTo>
                <a:cubicBezTo>
                  <a:pt x="367114" y="3222094"/>
                  <a:pt x="361421" y="3233067"/>
                  <a:pt x="357376" y="3236839"/>
                </a:cubicBezTo>
                <a:cubicBezTo>
                  <a:pt x="354221" y="3239788"/>
                  <a:pt x="350999" y="3241091"/>
                  <a:pt x="349969" y="3239514"/>
                </a:cubicBezTo>
                <a:cubicBezTo>
                  <a:pt x="348463" y="3237045"/>
                  <a:pt x="353330" y="3227169"/>
                  <a:pt x="358610" y="3220449"/>
                </a:cubicBezTo>
                <a:cubicBezTo>
                  <a:pt x="361149" y="3217260"/>
                  <a:pt x="363478" y="3215288"/>
                  <a:pt x="365126" y="3214714"/>
                </a:cubicBezTo>
                <a:close/>
                <a:moveTo>
                  <a:pt x="2137778" y="3213659"/>
                </a:moveTo>
                <a:cubicBezTo>
                  <a:pt x="2144842" y="3217019"/>
                  <a:pt x="2152454" y="3223603"/>
                  <a:pt x="2153551" y="3227375"/>
                </a:cubicBezTo>
                <a:cubicBezTo>
                  <a:pt x="2154717" y="3231284"/>
                  <a:pt x="2149368" y="3231284"/>
                  <a:pt x="2141687" y="3227306"/>
                </a:cubicBezTo>
                <a:cubicBezTo>
                  <a:pt x="2135240" y="3224014"/>
                  <a:pt x="2128794" y="3218528"/>
                  <a:pt x="2127285" y="3215030"/>
                </a:cubicBezTo>
                <a:cubicBezTo>
                  <a:pt x="2125502" y="3210916"/>
                  <a:pt x="2130371" y="3210298"/>
                  <a:pt x="2137778" y="3213659"/>
                </a:cubicBezTo>
                <a:close/>
                <a:moveTo>
                  <a:pt x="3585913" y="3213453"/>
                </a:moveTo>
                <a:cubicBezTo>
                  <a:pt x="3586598" y="3214002"/>
                  <a:pt x="3577751" y="3218871"/>
                  <a:pt x="3567053" y="3223603"/>
                </a:cubicBezTo>
                <a:cubicBezTo>
                  <a:pt x="3557246" y="3227992"/>
                  <a:pt x="3548536" y="3231078"/>
                  <a:pt x="3547302" y="3230804"/>
                </a:cubicBezTo>
                <a:cubicBezTo>
                  <a:pt x="3545999" y="3230461"/>
                  <a:pt x="3554091" y="3226141"/>
                  <a:pt x="3564652" y="3221408"/>
                </a:cubicBezTo>
                <a:cubicBezTo>
                  <a:pt x="3575214" y="3216676"/>
                  <a:pt x="3585226" y="3212836"/>
                  <a:pt x="3585913" y="3213453"/>
                </a:cubicBezTo>
                <a:close/>
                <a:moveTo>
                  <a:pt x="2189350" y="3212631"/>
                </a:moveTo>
                <a:cubicBezTo>
                  <a:pt x="2189899" y="3209682"/>
                  <a:pt x="2195248" y="3210231"/>
                  <a:pt x="2201900" y="3213865"/>
                </a:cubicBezTo>
                <a:cubicBezTo>
                  <a:pt x="2208141" y="3217363"/>
                  <a:pt x="2214450" y="3223329"/>
                  <a:pt x="2215067" y="3226484"/>
                </a:cubicBezTo>
                <a:cubicBezTo>
                  <a:pt x="2215753" y="3230256"/>
                  <a:pt x="2209169" y="3230187"/>
                  <a:pt x="2202037" y="3226415"/>
                </a:cubicBezTo>
                <a:cubicBezTo>
                  <a:pt x="2194631" y="3222438"/>
                  <a:pt x="2188664" y="3215991"/>
                  <a:pt x="2189350" y="3212631"/>
                </a:cubicBezTo>
                <a:close/>
                <a:moveTo>
                  <a:pt x="692173" y="3212347"/>
                </a:moveTo>
                <a:cubicBezTo>
                  <a:pt x="695202" y="3211430"/>
                  <a:pt x="697431" y="3211841"/>
                  <a:pt x="698084" y="3213796"/>
                </a:cubicBezTo>
                <a:cubicBezTo>
                  <a:pt x="699318" y="3217637"/>
                  <a:pt x="693693" y="3227238"/>
                  <a:pt x="686219" y="3234027"/>
                </a:cubicBezTo>
                <a:cubicBezTo>
                  <a:pt x="678744" y="3240817"/>
                  <a:pt x="670579" y="3243972"/>
                  <a:pt x="668867" y="3240611"/>
                </a:cubicBezTo>
                <a:cubicBezTo>
                  <a:pt x="666809" y="3236633"/>
                  <a:pt x="672640" y="3226621"/>
                  <a:pt x="681487" y="3218871"/>
                </a:cubicBezTo>
                <a:cubicBezTo>
                  <a:pt x="685327" y="3215510"/>
                  <a:pt x="689148" y="3213264"/>
                  <a:pt x="692173" y="3212347"/>
                </a:cubicBezTo>
                <a:close/>
                <a:moveTo>
                  <a:pt x="2076608" y="3212082"/>
                </a:moveTo>
                <a:cubicBezTo>
                  <a:pt x="2084427" y="3215991"/>
                  <a:pt x="2091623" y="3222026"/>
                  <a:pt x="2092926" y="3225729"/>
                </a:cubicBezTo>
                <a:cubicBezTo>
                  <a:pt x="2094160" y="3229296"/>
                  <a:pt x="2088742" y="3229433"/>
                  <a:pt x="2081615" y="3226141"/>
                </a:cubicBezTo>
                <a:cubicBezTo>
                  <a:pt x="2074346" y="3222780"/>
                  <a:pt x="2066939" y="3216540"/>
                  <a:pt x="2065566" y="3212562"/>
                </a:cubicBezTo>
                <a:cubicBezTo>
                  <a:pt x="2064056" y="3208584"/>
                  <a:pt x="2068994" y="3208379"/>
                  <a:pt x="2076608" y="3212082"/>
                </a:cubicBezTo>
                <a:close/>
                <a:moveTo>
                  <a:pt x="6792294" y="3211550"/>
                </a:moveTo>
                <a:cubicBezTo>
                  <a:pt x="6798834" y="3213933"/>
                  <a:pt x="6803309" y="3218528"/>
                  <a:pt x="6803961" y="3224632"/>
                </a:cubicBezTo>
                <a:cubicBezTo>
                  <a:pt x="6805195" y="3237113"/>
                  <a:pt x="6791136" y="3252475"/>
                  <a:pt x="6772894" y="3258922"/>
                </a:cubicBezTo>
                <a:cubicBezTo>
                  <a:pt x="6754172" y="3265574"/>
                  <a:pt x="6738947" y="3260430"/>
                  <a:pt x="6737644" y="3246714"/>
                </a:cubicBezTo>
                <a:cubicBezTo>
                  <a:pt x="6736341" y="3233273"/>
                  <a:pt x="6750194" y="3217294"/>
                  <a:pt x="6768230" y="3211739"/>
                </a:cubicBezTo>
                <a:cubicBezTo>
                  <a:pt x="6777145" y="3208995"/>
                  <a:pt x="6785752" y="3209167"/>
                  <a:pt x="6792294" y="3211550"/>
                </a:cubicBezTo>
                <a:close/>
                <a:moveTo>
                  <a:pt x="3573089" y="3210916"/>
                </a:moveTo>
                <a:cubicBezTo>
                  <a:pt x="3573980" y="3210985"/>
                  <a:pt x="3566162" y="3214894"/>
                  <a:pt x="3556012" y="3219351"/>
                </a:cubicBezTo>
                <a:cubicBezTo>
                  <a:pt x="3545588" y="3223946"/>
                  <a:pt x="3536878" y="3227307"/>
                  <a:pt x="3536124" y="3227101"/>
                </a:cubicBezTo>
                <a:cubicBezTo>
                  <a:pt x="3535370" y="3226895"/>
                  <a:pt x="3543256" y="3223055"/>
                  <a:pt x="3552926" y="3218803"/>
                </a:cubicBezTo>
                <a:cubicBezTo>
                  <a:pt x="3562664" y="3214550"/>
                  <a:pt x="3572128" y="3210847"/>
                  <a:pt x="3573089" y="3210916"/>
                </a:cubicBezTo>
                <a:close/>
                <a:moveTo>
                  <a:pt x="3750624" y="3210453"/>
                </a:moveTo>
                <a:cubicBezTo>
                  <a:pt x="3755494" y="3209424"/>
                  <a:pt x="3758940" y="3209818"/>
                  <a:pt x="3759763" y="3211945"/>
                </a:cubicBezTo>
                <a:cubicBezTo>
                  <a:pt x="3761272" y="3215853"/>
                  <a:pt x="3752905" y="3224563"/>
                  <a:pt x="3741041" y="3231147"/>
                </a:cubicBezTo>
                <a:cubicBezTo>
                  <a:pt x="3727805" y="3238485"/>
                  <a:pt x="3715940" y="3240405"/>
                  <a:pt x="3714294" y="3236016"/>
                </a:cubicBezTo>
                <a:cubicBezTo>
                  <a:pt x="3712786" y="3231970"/>
                  <a:pt x="3721015" y="3223946"/>
                  <a:pt x="3732948" y="3217500"/>
                </a:cubicBezTo>
                <a:cubicBezTo>
                  <a:pt x="3739463" y="3213933"/>
                  <a:pt x="3745755" y="3211481"/>
                  <a:pt x="3750624" y="3210453"/>
                </a:cubicBezTo>
                <a:close/>
                <a:moveTo>
                  <a:pt x="1378260" y="3209888"/>
                </a:moveTo>
                <a:cubicBezTo>
                  <a:pt x="1387792" y="3210985"/>
                  <a:pt x="1396021" y="3217089"/>
                  <a:pt x="1396777" y="3223535"/>
                </a:cubicBezTo>
                <a:cubicBezTo>
                  <a:pt x="1397531" y="3230050"/>
                  <a:pt x="1390672" y="3234577"/>
                  <a:pt x="1381212" y="3233959"/>
                </a:cubicBezTo>
                <a:cubicBezTo>
                  <a:pt x="1371881" y="3233411"/>
                  <a:pt x="1362967" y="3227719"/>
                  <a:pt x="1361388" y="3221272"/>
                </a:cubicBezTo>
                <a:cubicBezTo>
                  <a:pt x="1359605" y="3214003"/>
                  <a:pt x="1367492" y="3208653"/>
                  <a:pt x="1378260" y="3209888"/>
                </a:cubicBezTo>
                <a:close/>
                <a:moveTo>
                  <a:pt x="3148853" y="3209751"/>
                </a:moveTo>
                <a:cubicBezTo>
                  <a:pt x="3155916" y="3207419"/>
                  <a:pt x="3162911" y="3208996"/>
                  <a:pt x="3162911" y="3212836"/>
                </a:cubicBezTo>
                <a:cubicBezTo>
                  <a:pt x="3162843" y="3216129"/>
                  <a:pt x="3157425" y="3220997"/>
                  <a:pt x="3151733" y="3222987"/>
                </a:cubicBezTo>
                <a:cubicBezTo>
                  <a:pt x="3144738" y="3225387"/>
                  <a:pt x="3138154" y="3223947"/>
                  <a:pt x="3137948" y="3219832"/>
                </a:cubicBezTo>
                <a:cubicBezTo>
                  <a:pt x="3137743" y="3216265"/>
                  <a:pt x="3142475" y="3211877"/>
                  <a:pt x="3148853" y="3209751"/>
                </a:cubicBezTo>
                <a:close/>
                <a:moveTo>
                  <a:pt x="3561018" y="3209339"/>
                </a:moveTo>
                <a:cubicBezTo>
                  <a:pt x="3562252" y="3209339"/>
                  <a:pt x="3555737" y="3212562"/>
                  <a:pt x="3546548" y="3216608"/>
                </a:cubicBezTo>
                <a:cubicBezTo>
                  <a:pt x="3537289" y="3220654"/>
                  <a:pt x="3528443" y="3224083"/>
                  <a:pt x="3526385" y="3224358"/>
                </a:cubicBezTo>
                <a:cubicBezTo>
                  <a:pt x="3524465" y="3224632"/>
                  <a:pt x="3530843" y="3221409"/>
                  <a:pt x="3539552" y="3217568"/>
                </a:cubicBezTo>
                <a:cubicBezTo>
                  <a:pt x="3550182" y="3212905"/>
                  <a:pt x="3559646" y="3209270"/>
                  <a:pt x="3561018" y="3209339"/>
                </a:cubicBezTo>
                <a:close/>
                <a:moveTo>
                  <a:pt x="1820496" y="3209047"/>
                </a:moveTo>
                <a:cubicBezTo>
                  <a:pt x="1823308" y="3208653"/>
                  <a:pt x="1827491" y="3209338"/>
                  <a:pt x="1832051" y="3211259"/>
                </a:cubicBezTo>
                <a:cubicBezTo>
                  <a:pt x="1840420" y="3214825"/>
                  <a:pt x="1848168" y="3221134"/>
                  <a:pt x="1849197" y="3225181"/>
                </a:cubicBezTo>
                <a:cubicBezTo>
                  <a:pt x="1850294" y="3229433"/>
                  <a:pt x="1844602" y="3230118"/>
                  <a:pt x="1835757" y="3226895"/>
                </a:cubicBezTo>
                <a:cubicBezTo>
                  <a:pt x="1827320" y="3223809"/>
                  <a:pt x="1818815" y="3217637"/>
                  <a:pt x="1817172" y="3213316"/>
                </a:cubicBezTo>
                <a:cubicBezTo>
                  <a:pt x="1816246" y="3210916"/>
                  <a:pt x="1817686" y="3209441"/>
                  <a:pt x="1820496" y="3209047"/>
                </a:cubicBezTo>
                <a:close/>
                <a:moveTo>
                  <a:pt x="2014340" y="3208584"/>
                </a:moveTo>
                <a:cubicBezTo>
                  <a:pt x="2022294" y="3212151"/>
                  <a:pt x="2030454" y="3219146"/>
                  <a:pt x="2031550" y="3223261"/>
                </a:cubicBezTo>
                <a:cubicBezTo>
                  <a:pt x="2032650" y="3226896"/>
                  <a:pt x="2027783" y="3226964"/>
                  <a:pt x="2020372" y="3223603"/>
                </a:cubicBezTo>
                <a:cubicBezTo>
                  <a:pt x="2011940" y="3219694"/>
                  <a:pt x="2003847" y="3212905"/>
                  <a:pt x="2002955" y="3208996"/>
                </a:cubicBezTo>
                <a:cubicBezTo>
                  <a:pt x="2002199" y="3205499"/>
                  <a:pt x="2007069" y="3205293"/>
                  <a:pt x="2014340" y="3208584"/>
                </a:cubicBezTo>
                <a:close/>
                <a:moveTo>
                  <a:pt x="7077278" y="3208035"/>
                </a:moveTo>
                <a:cubicBezTo>
                  <a:pt x="7084213" y="3209253"/>
                  <a:pt x="7089082" y="3212322"/>
                  <a:pt x="7090076" y="3216814"/>
                </a:cubicBezTo>
                <a:cubicBezTo>
                  <a:pt x="7092065" y="3225867"/>
                  <a:pt x="7078075" y="3238142"/>
                  <a:pt x="7059353" y="3244315"/>
                </a:cubicBezTo>
                <a:cubicBezTo>
                  <a:pt x="7041591" y="3250212"/>
                  <a:pt x="7025406" y="3248086"/>
                  <a:pt x="7022937" y="3239034"/>
                </a:cubicBezTo>
                <a:cubicBezTo>
                  <a:pt x="7020262" y="3229227"/>
                  <a:pt x="7033155" y="3216265"/>
                  <a:pt x="7052083" y="3210367"/>
                </a:cubicBezTo>
                <a:cubicBezTo>
                  <a:pt x="7061341" y="3207452"/>
                  <a:pt x="7070343" y="3206818"/>
                  <a:pt x="7077278" y="3208035"/>
                </a:cubicBezTo>
                <a:close/>
                <a:moveTo>
                  <a:pt x="2250523" y="3207692"/>
                </a:moveTo>
                <a:cubicBezTo>
                  <a:pt x="2250591" y="3204332"/>
                  <a:pt x="2256420" y="3204332"/>
                  <a:pt x="2263073" y="3207692"/>
                </a:cubicBezTo>
                <a:cubicBezTo>
                  <a:pt x="2269794" y="3211053"/>
                  <a:pt x="2275623" y="3216951"/>
                  <a:pt x="2275623" y="3220380"/>
                </a:cubicBezTo>
                <a:cubicBezTo>
                  <a:pt x="2275554" y="3223877"/>
                  <a:pt x="2270068" y="3223877"/>
                  <a:pt x="2263141" y="3220380"/>
                </a:cubicBezTo>
                <a:cubicBezTo>
                  <a:pt x="2256420" y="3217019"/>
                  <a:pt x="2250454" y="3210984"/>
                  <a:pt x="2250523" y="3207692"/>
                </a:cubicBezTo>
                <a:close/>
                <a:moveTo>
                  <a:pt x="5075882" y="3207418"/>
                </a:moveTo>
                <a:cubicBezTo>
                  <a:pt x="5091724" y="3202960"/>
                  <a:pt x="5105782" y="3215442"/>
                  <a:pt x="5108183" y="3236359"/>
                </a:cubicBezTo>
                <a:cubicBezTo>
                  <a:pt x="5110583" y="3257207"/>
                  <a:pt x="5100228" y="3278056"/>
                  <a:pt x="5084728" y="3283199"/>
                </a:cubicBezTo>
                <a:cubicBezTo>
                  <a:pt x="5068749" y="3288549"/>
                  <a:pt x="5052153" y="3273255"/>
                  <a:pt x="5050438" y="3252064"/>
                </a:cubicBezTo>
                <a:cubicBezTo>
                  <a:pt x="5048793" y="3231833"/>
                  <a:pt x="5060245" y="3211807"/>
                  <a:pt x="5075882" y="3207418"/>
                </a:cubicBezTo>
                <a:close/>
                <a:moveTo>
                  <a:pt x="1879100" y="3207075"/>
                </a:moveTo>
                <a:cubicBezTo>
                  <a:pt x="1879238" y="3203509"/>
                  <a:pt x="1886025" y="3203921"/>
                  <a:pt x="1894460" y="3208036"/>
                </a:cubicBezTo>
                <a:cubicBezTo>
                  <a:pt x="1902692" y="3212082"/>
                  <a:pt x="1910235" y="3218734"/>
                  <a:pt x="1910507" y="3222163"/>
                </a:cubicBezTo>
                <a:cubicBezTo>
                  <a:pt x="1910784" y="3225661"/>
                  <a:pt x="1904199" y="3225729"/>
                  <a:pt x="1896245" y="3222232"/>
                </a:cubicBezTo>
                <a:cubicBezTo>
                  <a:pt x="1886984" y="3218254"/>
                  <a:pt x="1878961" y="3211190"/>
                  <a:pt x="1879100" y="3207075"/>
                </a:cubicBezTo>
                <a:close/>
                <a:moveTo>
                  <a:pt x="1940682" y="3207007"/>
                </a:moveTo>
                <a:cubicBezTo>
                  <a:pt x="1939721" y="3203235"/>
                  <a:pt x="1946585" y="3203578"/>
                  <a:pt x="1955086" y="3207830"/>
                </a:cubicBezTo>
                <a:cubicBezTo>
                  <a:pt x="1963794" y="3212219"/>
                  <a:pt x="1971200" y="3218666"/>
                  <a:pt x="1971200" y="3222026"/>
                </a:cubicBezTo>
                <a:cubicBezTo>
                  <a:pt x="1971270" y="3225455"/>
                  <a:pt x="1964346" y="3224564"/>
                  <a:pt x="1955630" y="3220038"/>
                </a:cubicBezTo>
                <a:cubicBezTo>
                  <a:pt x="1948570" y="3216403"/>
                  <a:pt x="1941508" y="3210299"/>
                  <a:pt x="1940682" y="3207007"/>
                </a:cubicBezTo>
                <a:close/>
                <a:moveTo>
                  <a:pt x="5558273" y="3206733"/>
                </a:moveTo>
                <a:cubicBezTo>
                  <a:pt x="5575007" y="3204196"/>
                  <a:pt x="5590986" y="3221135"/>
                  <a:pt x="5592083" y="3243149"/>
                </a:cubicBezTo>
                <a:cubicBezTo>
                  <a:pt x="5593043" y="3264066"/>
                  <a:pt x="5580973" y="3283474"/>
                  <a:pt x="5564788" y="3286423"/>
                </a:cubicBezTo>
                <a:cubicBezTo>
                  <a:pt x="5548261" y="3289441"/>
                  <a:pt x="5534133" y="3274970"/>
                  <a:pt x="5531733" y="3253299"/>
                </a:cubicBezTo>
                <a:cubicBezTo>
                  <a:pt x="5529195" y="3230530"/>
                  <a:pt x="5541471" y="3209270"/>
                  <a:pt x="5558273" y="3206733"/>
                </a:cubicBezTo>
                <a:close/>
                <a:moveTo>
                  <a:pt x="1243641" y="3206253"/>
                </a:moveTo>
                <a:cubicBezTo>
                  <a:pt x="1253169" y="3206527"/>
                  <a:pt x="1261190" y="3212356"/>
                  <a:pt x="1261675" y="3219214"/>
                </a:cubicBezTo>
                <a:cubicBezTo>
                  <a:pt x="1262156" y="3226004"/>
                  <a:pt x="1255160" y="3231422"/>
                  <a:pt x="1245628" y="3231696"/>
                </a:cubicBezTo>
                <a:cubicBezTo>
                  <a:pt x="1235406" y="3231970"/>
                  <a:pt x="1225740" y="3225249"/>
                  <a:pt x="1226080" y="3217911"/>
                </a:cubicBezTo>
                <a:cubicBezTo>
                  <a:pt x="1226355" y="3210985"/>
                  <a:pt x="1233899" y="3205978"/>
                  <a:pt x="1243641" y="3206253"/>
                </a:cubicBezTo>
                <a:close/>
                <a:moveTo>
                  <a:pt x="3460479" y="3206115"/>
                </a:moveTo>
                <a:cubicBezTo>
                  <a:pt x="3460479" y="3208173"/>
                  <a:pt x="3453690" y="3212356"/>
                  <a:pt x="3445255" y="3215579"/>
                </a:cubicBezTo>
                <a:cubicBezTo>
                  <a:pt x="3438397" y="3218186"/>
                  <a:pt x="3431607" y="3219351"/>
                  <a:pt x="3430853" y="3217911"/>
                </a:cubicBezTo>
                <a:cubicBezTo>
                  <a:pt x="3429893" y="3216334"/>
                  <a:pt x="3436682" y="3211739"/>
                  <a:pt x="3444912" y="3208447"/>
                </a:cubicBezTo>
                <a:cubicBezTo>
                  <a:pt x="3453416" y="3205087"/>
                  <a:pt x="3460479" y="3204058"/>
                  <a:pt x="3460479" y="3206115"/>
                </a:cubicBezTo>
                <a:close/>
                <a:moveTo>
                  <a:pt x="131540" y="3205498"/>
                </a:moveTo>
                <a:cubicBezTo>
                  <a:pt x="133872" y="3206801"/>
                  <a:pt x="130375" y="3213590"/>
                  <a:pt x="126396" y="3215511"/>
                </a:cubicBezTo>
                <a:cubicBezTo>
                  <a:pt x="123653" y="3216814"/>
                  <a:pt x="121115" y="3216197"/>
                  <a:pt x="117000" y="3216471"/>
                </a:cubicBezTo>
                <a:cubicBezTo>
                  <a:pt x="119951" y="3212082"/>
                  <a:pt x="121528" y="3208241"/>
                  <a:pt x="123722" y="3206732"/>
                </a:cubicBezTo>
                <a:cubicBezTo>
                  <a:pt x="126123" y="3205155"/>
                  <a:pt x="130032" y="3204607"/>
                  <a:pt x="131540" y="3205498"/>
                </a:cubicBezTo>
                <a:close/>
                <a:moveTo>
                  <a:pt x="4119525" y="3205413"/>
                </a:moveTo>
                <a:cubicBezTo>
                  <a:pt x="4124900" y="3206236"/>
                  <a:pt x="4128517" y="3209476"/>
                  <a:pt x="4128929" y="3214894"/>
                </a:cubicBezTo>
                <a:cubicBezTo>
                  <a:pt x="4129615" y="3225249"/>
                  <a:pt x="4119396" y="3238829"/>
                  <a:pt x="4105475" y="3246098"/>
                </a:cubicBezTo>
                <a:cubicBezTo>
                  <a:pt x="4091553" y="3253368"/>
                  <a:pt x="4079414" y="3251516"/>
                  <a:pt x="4077768" y="3241915"/>
                </a:cubicBezTo>
                <a:cubicBezTo>
                  <a:pt x="4076123" y="3232313"/>
                  <a:pt x="4085861" y="3218255"/>
                  <a:pt x="4099577" y="3210436"/>
                </a:cubicBezTo>
                <a:cubicBezTo>
                  <a:pt x="4107018" y="3206184"/>
                  <a:pt x="4114150" y="3204590"/>
                  <a:pt x="4119525" y="3205413"/>
                </a:cubicBezTo>
                <a:close/>
                <a:moveTo>
                  <a:pt x="3548125" y="3204195"/>
                </a:moveTo>
                <a:cubicBezTo>
                  <a:pt x="3548468" y="3205018"/>
                  <a:pt x="3540855" y="3208996"/>
                  <a:pt x="3531803" y="3212768"/>
                </a:cubicBezTo>
                <a:cubicBezTo>
                  <a:pt x="3522750" y="3216540"/>
                  <a:pt x="3515001" y="3218940"/>
                  <a:pt x="3515138" y="3217911"/>
                </a:cubicBezTo>
                <a:cubicBezTo>
                  <a:pt x="3515275" y="3216951"/>
                  <a:pt x="3521790" y="3213454"/>
                  <a:pt x="3530088" y="3209956"/>
                </a:cubicBezTo>
                <a:cubicBezTo>
                  <a:pt x="3539278" y="3206115"/>
                  <a:pt x="3547782" y="3203373"/>
                  <a:pt x="3548125" y="3204195"/>
                </a:cubicBezTo>
                <a:close/>
                <a:moveTo>
                  <a:pt x="2865685" y="3203373"/>
                </a:moveTo>
                <a:cubicBezTo>
                  <a:pt x="2871583" y="3202138"/>
                  <a:pt x="2877207" y="3205773"/>
                  <a:pt x="2877413" y="3210299"/>
                </a:cubicBezTo>
                <a:cubicBezTo>
                  <a:pt x="2877550" y="3214825"/>
                  <a:pt x="2871995" y="3219489"/>
                  <a:pt x="2865823" y="3220174"/>
                </a:cubicBezTo>
                <a:cubicBezTo>
                  <a:pt x="2860885" y="3220655"/>
                  <a:pt x="2855673" y="3217980"/>
                  <a:pt x="2855261" y="3214688"/>
                </a:cubicBezTo>
                <a:cubicBezTo>
                  <a:pt x="2854644" y="3210505"/>
                  <a:pt x="2859925" y="3204470"/>
                  <a:pt x="2865685" y="3203373"/>
                </a:cubicBezTo>
                <a:close/>
                <a:moveTo>
                  <a:pt x="839006" y="3203244"/>
                </a:moveTo>
                <a:cubicBezTo>
                  <a:pt x="842340" y="3203835"/>
                  <a:pt x="844602" y="3205841"/>
                  <a:pt x="844843" y="3209064"/>
                </a:cubicBezTo>
                <a:cubicBezTo>
                  <a:pt x="845324" y="3215648"/>
                  <a:pt x="837917" y="3224838"/>
                  <a:pt x="828931" y="3229021"/>
                </a:cubicBezTo>
                <a:cubicBezTo>
                  <a:pt x="819948" y="3233205"/>
                  <a:pt x="812201" y="3231284"/>
                  <a:pt x="812201" y="3224564"/>
                </a:cubicBezTo>
                <a:cubicBezTo>
                  <a:pt x="812201" y="3218597"/>
                  <a:pt x="818580" y="3210367"/>
                  <a:pt x="826739" y="3205910"/>
                </a:cubicBezTo>
                <a:cubicBezTo>
                  <a:pt x="831269" y="3203475"/>
                  <a:pt x="835674" y="3202652"/>
                  <a:pt x="839006" y="3203244"/>
                </a:cubicBezTo>
                <a:close/>
                <a:moveTo>
                  <a:pt x="7360265" y="3200878"/>
                </a:moveTo>
                <a:cubicBezTo>
                  <a:pt x="7366986" y="3201743"/>
                  <a:pt x="7371563" y="3203749"/>
                  <a:pt x="7372558" y="3206596"/>
                </a:cubicBezTo>
                <a:cubicBezTo>
                  <a:pt x="7374546" y="3212357"/>
                  <a:pt x="7361722" y="3219557"/>
                  <a:pt x="7342931" y="3223878"/>
                </a:cubicBezTo>
                <a:cubicBezTo>
                  <a:pt x="7323798" y="3228335"/>
                  <a:pt x="7304801" y="3226964"/>
                  <a:pt x="7303360" y="3220380"/>
                </a:cubicBezTo>
                <a:cubicBezTo>
                  <a:pt x="7301989" y="3214071"/>
                  <a:pt x="7316459" y="3205361"/>
                  <a:pt x="7335113" y="3202001"/>
                </a:cubicBezTo>
                <a:cubicBezTo>
                  <a:pt x="7344680" y="3200286"/>
                  <a:pt x="7353544" y="3200012"/>
                  <a:pt x="7360265" y="3200878"/>
                </a:cubicBezTo>
                <a:close/>
                <a:moveTo>
                  <a:pt x="765899" y="3200080"/>
                </a:moveTo>
                <a:cubicBezTo>
                  <a:pt x="768684" y="3200286"/>
                  <a:pt x="770536" y="3201795"/>
                  <a:pt x="770710" y="3204538"/>
                </a:cubicBezTo>
                <a:cubicBezTo>
                  <a:pt x="771052" y="3210093"/>
                  <a:pt x="764881" y="3218528"/>
                  <a:pt x="756444" y="3224152"/>
                </a:cubicBezTo>
                <a:cubicBezTo>
                  <a:pt x="747940" y="3229775"/>
                  <a:pt x="740738" y="3230461"/>
                  <a:pt x="739915" y="3225524"/>
                </a:cubicBezTo>
                <a:cubicBezTo>
                  <a:pt x="738955" y="3220174"/>
                  <a:pt x="746775" y="3208996"/>
                  <a:pt x="755484" y="3203441"/>
                </a:cubicBezTo>
                <a:cubicBezTo>
                  <a:pt x="759393" y="3200972"/>
                  <a:pt x="763113" y="3199875"/>
                  <a:pt x="765899" y="3200080"/>
                </a:cubicBezTo>
                <a:close/>
                <a:moveTo>
                  <a:pt x="3824039" y="3199129"/>
                </a:moveTo>
                <a:cubicBezTo>
                  <a:pt x="3828686" y="3198555"/>
                  <a:pt x="3831909" y="3199532"/>
                  <a:pt x="3832663" y="3202275"/>
                </a:cubicBezTo>
                <a:cubicBezTo>
                  <a:pt x="3834172" y="3207693"/>
                  <a:pt x="3825188" y="3218186"/>
                  <a:pt x="3812569" y="3225044"/>
                </a:cubicBezTo>
                <a:cubicBezTo>
                  <a:pt x="3800362" y="3231696"/>
                  <a:pt x="3787881" y="3232656"/>
                  <a:pt x="3786303" y="3227444"/>
                </a:cubicBezTo>
                <a:cubicBezTo>
                  <a:pt x="3784726" y="3222164"/>
                  <a:pt x="3794258" y="3212151"/>
                  <a:pt x="3806877" y="3205293"/>
                </a:cubicBezTo>
                <a:cubicBezTo>
                  <a:pt x="3813323" y="3201829"/>
                  <a:pt x="3819393" y="3199703"/>
                  <a:pt x="3824039" y="3199129"/>
                </a:cubicBezTo>
                <a:close/>
                <a:moveTo>
                  <a:pt x="4473792" y="3198914"/>
                </a:moveTo>
                <a:cubicBezTo>
                  <a:pt x="4479098" y="3201315"/>
                  <a:pt x="4482767" y="3206218"/>
                  <a:pt x="4483624" y="3213110"/>
                </a:cubicBezTo>
                <a:cubicBezTo>
                  <a:pt x="4485271" y="3226689"/>
                  <a:pt x="4474778" y="3242874"/>
                  <a:pt x="4460170" y="3249115"/>
                </a:cubicBezTo>
                <a:cubicBezTo>
                  <a:pt x="4444808" y="3255698"/>
                  <a:pt x="4429721" y="3248703"/>
                  <a:pt x="4428966" y="3234850"/>
                </a:cubicBezTo>
                <a:cubicBezTo>
                  <a:pt x="4428212" y="3221340"/>
                  <a:pt x="4439322" y="3205910"/>
                  <a:pt x="4454135" y="3199737"/>
                </a:cubicBezTo>
                <a:cubicBezTo>
                  <a:pt x="4461542" y="3196617"/>
                  <a:pt x="4468486" y="3196514"/>
                  <a:pt x="4473792" y="3198914"/>
                </a:cubicBezTo>
                <a:close/>
                <a:moveTo>
                  <a:pt x="3672530" y="3198640"/>
                </a:moveTo>
                <a:cubicBezTo>
                  <a:pt x="3673695" y="3200286"/>
                  <a:pt x="3664505" y="3206870"/>
                  <a:pt x="3652573" y="3212630"/>
                </a:cubicBezTo>
                <a:cubicBezTo>
                  <a:pt x="3640365" y="3218528"/>
                  <a:pt x="3630695" y="3221066"/>
                  <a:pt x="3630284" y="3218803"/>
                </a:cubicBezTo>
                <a:cubicBezTo>
                  <a:pt x="3629873" y="3216814"/>
                  <a:pt x="3637965" y="3211396"/>
                  <a:pt x="3648663" y="3206184"/>
                </a:cubicBezTo>
                <a:cubicBezTo>
                  <a:pt x="3660048" y="3200629"/>
                  <a:pt x="3671363" y="3196926"/>
                  <a:pt x="3672530" y="3198640"/>
                </a:cubicBezTo>
                <a:close/>
                <a:moveTo>
                  <a:pt x="198816" y="3198092"/>
                </a:moveTo>
                <a:cubicBezTo>
                  <a:pt x="202314" y="3199669"/>
                  <a:pt x="205265" y="3199601"/>
                  <a:pt x="205744" y="3201795"/>
                </a:cubicBezTo>
                <a:cubicBezTo>
                  <a:pt x="205948" y="3202893"/>
                  <a:pt x="201353" y="3209476"/>
                  <a:pt x="198955" y="3211465"/>
                </a:cubicBezTo>
                <a:cubicBezTo>
                  <a:pt x="196485" y="3213454"/>
                  <a:pt x="191821" y="3214208"/>
                  <a:pt x="192029" y="3212836"/>
                </a:cubicBezTo>
                <a:cubicBezTo>
                  <a:pt x="192369" y="3209888"/>
                  <a:pt x="195319" y="3205224"/>
                  <a:pt x="198816" y="3198092"/>
                </a:cubicBezTo>
                <a:close/>
                <a:moveTo>
                  <a:pt x="1562594" y="3197251"/>
                </a:moveTo>
                <a:cubicBezTo>
                  <a:pt x="1565656" y="3196154"/>
                  <a:pt x="1569871" y="3196068"/>
                  <a:pt x="1574334" y="3197337"/>
                </a:cubicBezTo>
                <a:cubicBezTo>
                  <a:pt x="1583518" y="3199943"/>
                  <a:pt x="1591544" y="3206801"/>
                  <a:pt x="1592023" y="3212493"/>
                </a:cubicBezTo>
                <a:cubicBezTo>
                  <a:pt x="1592502" y="3218048"/>
                  <a:pt x="1584685" y="3220791"/>
                  <a:pt x="1575632" y="3218254"/>
                </a:cubicBezTo>
                <a:cubicBezTo>
                  <a:pt x="1566239" y="3215648"/>
                  <a:pt x="1558077" y="3208859"/>
                  <a:pt x="1557800" y="3203235"/>
                </a:cubicBezTo>
                <a:cubicBezTo>
                  <a:pt x="1557630" y="3200457"/>
                  <a:pt x="1559532" y="3198349"/>
                  <a:pt x="1562594" y="3197251"/>
                </a:cubicBezTo>
                <a:close/>
                <a:moveTo>
                  <a:pt x="4045012" y="3195426"/>
                </a:moveTo>
                <a:cubicBezTo>
                  <a:pt x="4049976" y="3196172"/>
                  <a:pt x="4053456" y="3199052"/>
                  <a:pt x="4054176" y="3203921"/>
                </a:cubicBezTo>
                <a:cubicBezTo>
                  <a:pt x="4055685" y="3213728"/>
                  <a:pt x="4045467" y="3228335"/>
                  <a:pt x="4032231" y="3235605"/>
                </a:cubicBezTo>
                <a:cubicBezTo>
                  <a:pt x="4018583" y="3243080"/>
                  <a:pt x="4006582" y="3241160"/>
                  <a:pt x="4005142" y="3231216"/>
                </a:cubicBezTo>
                <a:cubicBezTo>
                  <a:pt x="4003701" y="3221409"/>
                  <a:pt x="4013646" y="3207076"/>
                  <a:pt x="4026950" y="3199738"/>
                </a:cubicBezTo>
                <a:cubicBezTo>
                  <a:pt x="4033602" y="3196069"/>
                  <a:pt x="4040049" y="3194680"/>
                  <a:pt x="4045012" y="3195426"/>
                </a:cubicBezTo>
                <a:close/>
                <a:moveTo>
                  <a:pt x="3074923" y="3193085"/>
                </a:moveTo>
                <a:cubicBezTo>
                  <a:pt x="3081438" y="3191096"/>
                  <a:pt x="3087405" y="3193017"/>
                  <a:pt x="3087748" y="3197063"/>
                </a:cubicBezTo>
                <a:cubicBezTo>
                  <a:pt x="3088091" y="3201246"/>
                  <a:pt x="3083221" y="3205772"/>
                  <a:pt x="3076363" y="3207761"/>
                </a:cubicBezTo>
                <a:cubicBezTo>
                  <a:pt x="3069917" y="3209613"/>
                  <a:pt x="3063745" y="3207898"/>
                  <a:pt x="3063470" y="3203989"/>
                </a:cubicBezTo>
                <a:cubicBezTo>
                  <a:pt x="3063196" y="3200080"/>
                  <a:pt x="3068477" y="3194937"/>
                  <a:pt x="3074923" y="3193085"/>
                </a:cubicBezTo>
                <a:close/>
                <a:moveTo>
                  <a:pt x="3897986" y="3192485"/>
                </a:moveTo>
                <a:cubicBezTo>
                  <a:pt x="3902700" y="3192331"/>
                  <a:pt x="3906043" y="3193771"/>
                  <a:pt x="3906729" y="3196926"/>
                </a:cubicBezTo>
                <a:cubicBezTo>
                  <a:pt x="3908101" y="3203372"/>
                  <a:pt x="3898706" y="3215099"/>
                  <a:pt x="3886019" y="3222369"/>
                </a:cubicBezTo>
                <a:cubicBezTo>
                  <a:pt x="3872988" y="3229776"/>
                  <a:pt x="3861398" y="3230050"/>
                  <a:pt x="3859478" y="3223535"/>
                </a:cubicBezTo>
                <a:cubicBezTo>
                  <a:pt x="3857420" y="3216540"/>
                  <a:pt x="3867502" y="3204744"/>
                  <a:pt x="3881012" y="3197612"/>
                </a:cubicBezTo>
                <a:cubicBezTo>
                  <a:pt x="3887184" y="3194388"/>
                  <a:pt x="3893271" y="3192639"/>
                  <a:pt x="3897986" y="3192485"/>
                </a:cubicBezTo>
                <a:close/>
                <a:moveTo>
                  <a:pt x="2321984" y="3192400"/>
                </a:moveTo>
                <a:cubicBezTo>
                  <a:pt x="2327607" y="3194252"/>
                  <a:pt x="2334397" y="3200492"/>
                  <a:pt x="2335288" y="3204675"/>
                </a:cubicBezTo>
                <a:cubicBezTo>
                  <a:pt x="2336180" y="3208859"/>
                  <a:pt x="2330899" y="3210436"/>
                  <a:pt x="2324795" y="3207556"/>
                </a:cubicBezTo>
                <a:cubicBezTo>
                  <a:pt x="2319035" y="3204813"/>
                  <a:pt x="2314508" y="3201315"/>
                  <a:pt x="2313000" y="3196858"/>
                </a:cubicBezTo>
                <a:cubicBezTo>
                  <a:pt x="2311559" y="3192468"/>
                  <a:pt x="2315743" y="3190411"/>
                  <a:pt x="2321984" y="3192400"/>
                </a:cubicBezTo>
                <a:close/>
                <a:moveTo>
                  <a:pt x="7004480" y="3191817"/>
                </a:moveTo>
                <a:cubicBezTo>
                  <a:pt x="7010867" y="3193446"/>
                  <a:pt x="7015188" y="3196892"/>
                  <a:pt x="7016079" y="3201727"/>
                </a:cubicBezTo>
                <a:cubicBezTo>
                  <a:pt x="7017930" y="3211808"/>
                  <a:pt x="7003391" y="3224770"/>
                  <a:pt x="6984189" y="3230668"/>
                </a:cubicBezTo>
                <a:cubicBezTo>
                  <a:pt x="6966289" y="3236154"/>
                  <a:pt x="6950242" y="3232725"/>
                  <a:pt x="6948459" y="3222507"/>
                </a:cubicBezTo>
                <a:cubicBezTo>
                  <a:pt x="6946607" y="3211602"/>
                  <a:pt x="6961077" y="3197955"/>
                  <a:pt x="6980485" y="3192811"/>
                </a:cubicBezTo>
                <a:cubicBezTo>
                  <a:pt x="6989641" y="3190376"/>
                  <a:pt x="6998094" y="3190188"/>
                  <a:pt x="7004480" y="3191817"/>
                </a:cubicBezTo>
                <a:close/>
                <a:moveTo>
                  <a:pt x="6477246" y="3191576"/>
                </a:moveTo>
                <a:cubicBezTo>
                  <a:pt x="6495488" y="3185335"/>
                  <a:pt x="6512565" y="3193633"/>
                  <a:pt x="6514142" y="3209407"/>
                </a:cubicBezTo>
                <a:cubicBezTo>
                  <a:pt x="6515514" y="3224357"/>
                  <a:pt x="6502895" y="3241571"/>
                  <a:pt x="6485750" y="3248086"/>
                </a:cubicBezTo>
                <a:cubicBezTo>
                  <a:pt x="6467165" y="3255150"/>
                  <a:pt x="6450911" y="3247469"/>
                  <a:pt x="6449197" y="3230598"/>
                </a:cubicBezTo>
                <a:cubicBezTo>
                  <a:pt x="6447619" y="3214825"/>
                  <a:pt x="6459964" y="3197542"/>
                  <a:pt x="6477246" y="3191576"/>
                </a:cubicBezTo>
                <a:close/>
                <a:moveTo>
                  <a:pt x="3970964" y="3190968"/>
                </a:moveTo>
                <a:cubicBezTo>
                  <a:pt x="3976064" y="3190959"/>
                  <a:pt x="3979596" y="3193051"/>
                  <a:pt x="3980316" y="3197337"/>
                </a:cubicBezTo>
                <a:cubicBezTo>
                  <a:pt x="3981619" y="3205155"/>
                  <a:pt x="3972429" y="3218117"/>
                  <a:pt x="3959879" y="3225592"/>
                </a:cubicBezTo>
                <a:cubicBezTo>
                  <a:pt x="3946301" y="3233616"/>
                  <a:pt x="3932927" y="3232793"/>
                  <a:pt x="3931556" y="3224426"/>
                </a:cubicBezTo>
                <a:cubicBezTo>
                  <a:pt x="3930184" y="3216608"/>
                  <a:pt x="3939443" y="3204675"/>
                  <a:pt x="3952198" y="3197200"/>
                </a:cubicBezTo>
                <a:cubicBezTo>
                  <a:pt x="3959193" y="3193085"/>
                  <a:pt x="3965863" y="3190977"/>
                  <a:pt x="3970964" y="3190968"/>
                </a:cubicBezTo>
                <a:close/>
                <a:moveTo>
                  <a:pt x="2522580" y="3190548"/>
                </a:moveTo>
                <a:cubicBezTo>
                  <a:pt x="2524843" y="3192948"/>
                  <a:pt x="2529781" y="3196377"/>
                  <a:pt x="2531632" y="3200423"/>
                </a:cubicBezTo>
                <a:cubicBezTo>
                  <a:pt x="2534238" y="3206047"/>
                  <a:pt x="2527929" y="3210848"/>
                  <a:pt x="2521345" y="3209750"/>
                </a:cubicBezTo>
                <a:cubicBezTo>
                  <a:pt x="2515996" y="3208859"/>
                  <a:pt x="2511264" y="3203921"/>
                  <a:pt x="2510715" y="3198641"/>
                </a:cubicBezTo>
                <a:cubicBezTo>
                  <a:pt x="2510235" y="3193222"/>
                  <a:pt x="2514144" y="3189588"/>
                  <a:pt x="2522580" y="3190548"/>
                </a:cubicBezTo>
                <a:close/>
                <a:moveTo>
                  <a:pt x="7288804" y="3190076"/>
                </a:moveTo>
                <a:cubicBezTo>
                  <a:pt x="7295456" y="3191250"/>
                  <a:pt x="7299862" y="3193668"/>
                  <a:pt x="7300343" y="3196926"/>
                </a:cubicBezTo>
                <a:cubicBezTo>
                  <a:pt x="7301303" y="3203578"/>
                  <a:pt x="7286764" y="3211670"/>
                  <a:pt x="7267561" y="3215991"/>
                </a:cubicBezTo>
                <a:cubicBezTo>
                  <a:pt x="7248222" y="3220311"/>
                  <a:pt x="7232311" y="3218391"/>
                  <a:pt x="7231214" y="3210847"/>
                </a:cubicBezTo>
                <a:cubicBezTo>
                  <a:pt x="7230117" y="3203440"/>
                  <a:pt x="7244656" y="3194182"/>
                  <a:pt x="7263790" y="3190685"/>
                </a:cubicBezTo>
                <a:cubicBezTo>
                  <a:pt x="7273254" y="3188970"/>
                  <a:pt x="7282152" y="3188902"/>
                  <a:pt x="7288804" y="3190076"/>
                </a:cubicBezTo>
                <a:close/>
                <a:moveTo>
                  <a:pt x="52878" y="3189930"/>
                </a:moveTo>
                <a:cubicBezTo>
                  <a:pt x="54181" y="3189244"/>
                  <a:pt x="56306" y="3191165"/>
                  <a:pt x="59806" y="3192673"/>
                </a:cubicBezTo>
                <a:cubicBezTo>
                  <a:pt x="55348" y="3195554"/>
                  <a:pt x="52672" y="3197885"/>
                  <a:pt x="49927" y="3198640"/>
                </a:cubicBezTo>
                <a:cubicBezTo>
                  <a:pt x="48351" y="3199052"/>
                  <a:pt x="46844" y="3196788"/>
                  <a:pt x="45266" y="3195759"/>
                </a:cubicBezTo>
                <a:cubicBezTo>
                  <a:pt x="47735" y="3193771"/>
                  <a:pt x="50067" y="3191233"/>
                  <a:pt x="52878" y="3189930"/>
                </a:cubicBezTo>
                <a:close/>
                <a:moveTo>
                  <a:pt x="3534271" y="3189862"/>
                </a:moveTo>
                <a:cubicBezTo>
                  <a:pt x="3535300" y="3190959"/>
                  <a:pt x="3529265" y="3194937"/>
                  <a:pt x="3521653" y="3198298"/>
                </a:cubicBezTo>
                <a:cubicBezTo>
                  <a:pt x="3513903" y="3201727"/>
                  <a:pt x="3505880" y="3203921"/>
                  <a:pt x="3504233" y="3203030"/>
                </a:cubicBezTo>
                <a:cubicBezTo>
                  <a:pt x="3502588" y="3202070"/>
                  <a:pt x="3507251" y="3198572"/>
                  <a:pt x="3515069" y="3195006"/>
                </a:cubicBezTo>
                <a:cubicBezTo>
                  <a:pt x="3523710" y="3191028"/>
                  <a:pt x="3532968" y="3188628"/>
                  <a:pt x="3534271" y="3189862"/>
                </a:cubicBezTo>
                <a:close/>
                <a:moveTo>
                  <a:pt x="6265744" y="3188559"/>
                </a:moveTo>
                <a:cubicBezTo>
                  <a:pt x="6283232" y="3185061"/>
                  <a:pt x="6297634" y="3196377"/>
                  <a:pt x="6298388" y="3214345"/>
                </a:cubicBezTo>
                <a:cubicBezTo>
                  <a:pt x="6299074" y="3232038"/>
                  <a:pt x="6284672" y="3251378"/>
                  <a:pt x="6267733" y="3255493"/>
                </a:cubicBezTo>
                <a:cubicBezTo>
                  <a:pt x="6250108" y="3259745"/>
                  <a:pt x="6235980" y="3248429"/>
                  <a:pt x="6235295" y="3229501"/>
                </a:cubicBezTo>
                <a:cubicBezTo>
                  <a:pt x="6234540" y="3211053"/>
                  <a:pt x="6248736" y="3192056"/>
                  <a:pt x="6265744" y="3188559"/>
                </a:cubicBezTo>
                <a:close/>
                <a:moveTo>
                  <a:pt x="3659293" y="3185541"/>
                </a:moveTo>
                <a:cubicBezTo>
                  <a:pt x="3660253" y="3186227"/>
                  <a:pt x="3651543" y="3191371"/>
                  <a:pt x="3640570" y="3196514"/>
                </a:cubicBezTo>
                <a:cubicBezTo>
                  <a:pt x="3629324" y="3201794"/>
                  <a:pt x="3619585" y="3205292"/>
                  <a:pt x="3618625" y="3204538"/>
                </a:cubicBezTo>
                <a:cubicBezTo>
                  <a:pt x="3617665" y="3203784"/>
                  <a:pt x="3625895" y="3199120"/>
                  <a:pt x="3637141" y="3193908"/>
                </a:cubicBezTo>
                <a:cubicBezTo>
                  <a:pt x="3648183" y="3188765"/>
                  <a:pt x="3658470" y="3184787"/>
                  <a:pt x="3659293" y="3185541"/>
                </a:cubicBezTo>
                <a:close/>
                <a:moveTo>
                  <a:pt x="4869525" y="3184924"/>
                </a:moveTo>
                <a:cubicBezTo>
                  <a:pt x="4884475" y="3181220"/>
                  <a:pt x="4897848" y="3192125"/>
                  <a:pt x="4899700" y="3209818"/>
                </a:cubicBezTo>
                <a:cubicBezTo>
                  <a:pt x="4901757" y="3228472"/>
                  <a:pt x="4889961" y="3248155"/>
                  <a:pt x="4873845" y="3252544"/>
                </a:cubicBezTo>
                <a:cubicBezTo>
                  <a:pt x="4857592" y="3256933"/>
                  <a:pt x="4843602" y="3245000"/>
                  <a:pt x="4842436" y="3226003"/>
                </a:cubicBezTo>
                <a:cubicBezTo>
                  <a:pt x="4841270" y="3206938"/>
                  <a:pt x="4853203" y="3188970"/>
                  <a:pt x="4869525" y="3184924"/>
                </a:cubicBezTo>
                <a:close/>
                <a:moveTo>
                  <a:pt x="2656516" y="3184787"/>
                </a:moveTo>
                <a:cubicBezTo>
                  <a:pt x="2662071" y="3184650"/>
                  <a:pt x="2667146" y="3189108"/>
                  <a:pt x="2667352" y="3196171"/>
                </a:cubicBezTo>
                <a:cubicBezTo>
                  <a:pt x="2665020" y="3198366"/>
                  <a:pt x="2661934" y="3202755"/>
                  <a:pt x="2657751" y="3204470"/>
                </a:cubicBezTo>
                <a:cubicBezTo>
                  <a:pt x="2651921" y="3206801"/>
                  <a:pt x="2645749" y="3201383"/>
                  <a:pt x="2645886" y="3194868"/>
                </a:cubicBezTo>
                <a:cubicBezTo>
                  <a:pt x="2646023" y="3189725"/>
                  <a:pt x="2650893" y="3184924"/>
                  <a:pt x="2656516" y="3184787"/>
                </a:cubicBezTo>
                <a:close/>
                <a:moveTo>
                  <a:pt x="6715261" y="3183287"/>
                </a:moveTo>
                <a:cubicBezTo>
                  <a:pt x="6721887" y="3185765"/>
                  <a:pt x="6726465" y="3190719"/>
                  <a:pt x="6727494" y="3197543"/>
                </a:cubicBezTo>
                <a:cubicBezTo>
                  <a:pt x="6729551" y="3211122"/>
                  <a:pt x="6716384" y="3227101"/>
                  <a:pt x="6698347" y="3233342"/>
                </a:cubicBezTo>
                <a:cubicBezTo>
                  <a:pt x="6680585" y="3239514"/>
                  <a:pt x="6663577" y="3232725"/>
                  <a:pt x="6662343" y="3218735"/>
                </a:cubicBezTo>
                <a:cubicBezTo>
                  <a:pt x="6661177" y="3205224"/>
                  <a:pt x="6673796" y="3189657"/>
                  <a:pt x="6690735" y="3183896"/>
                </a:cubicBezTo>
                <a:cubicBezTo>
                  <a:pt x="6699959" y="3180810"/>
                  <a:pt x="6708634" y="3180810"/>
                  <a:pt x="6715261" y="3183287"/>
                </a:cubicBezTo>
                <a:close/>
                <a:moveTo>
                  <a:pt x="3645920" y="3181632"/>
                </a:moveTo>
                <a:cubicBezTo>
                  <a:pt x="3645920" y="3182181"/>
                  <a:pt x="3638170" y="3186227"/>
                  <a:pt x="3628157" y="3190753"/>
                </a:cubicBezTo>
                <a:cubicBezTo>
                  <a:pt x="3617253" y="3195691"/>
                  <a:pt x="3607309" y="3199600"/>
                  <a:pt x="3607446" y="3198983"/>
                </a:cubicBezTo>
                <a:cubicBezTo>
                  <a:pt x="3607515" y="3198366"/>
                  <a:pt x="3615333" y="3194457"/>
                  <a:pt x="3625414" y="3189862"/>
                </a:cubicBezTo>
                <a:cubicBezTo>
                  <a:pt x="3636661" y="3184787"/>
                  <a:pt x="3645851" y="3181015"/>
                  <a:pt x="3645920" y="3181632"/>
                </a:cubicBezTo>
                <a:close/>
                <a:moveTo>
                  <a:pt x="4660493" y="3181495"/>
                </a:moveTo>
                <a:cubicBezTo>
                  <a:pt x="4674895" y="3176352"/>
                  <a:pt x="4688611" y="3184581"/>
                  <a:pt x="4690805" y="3200080"/>
                </a:cubicBezTo>
                <a:cubicBezTo>
                  <a:pt x="4693137" y="3216745"/>
                  <a:pt x="4681821" y="3235879"/>
                  <a:pt x="4666322" y="3241023"/>
                </a:cubicBezTo>
                <a:cubicBezTo>
                  <a:pt x="4651715" y="3245755"/>
                  <a:pt x="4638204" y="3237114"/>
                  <a:pt x="4636078" y="3221889"/>
                </a:cubicBezTo>
                <a:cubicBezTo>
                  <a:pt x="4633747" y="3205361"/>
                  <a:pt x="4644857" y="3187050"/>
                  <a:pt x="4660493" y="3181495"/>
                </a:cubicBezTo>
                <a:close/>
                <a:moveTo>
                  <a:pt x="3633988" y="3180603"/>
                </a:moveTo>
                <a:cubicBezTo>
                  <a:pt x="3635634" y="3180260"/>
                  <a:pt x="3628158" y="3184101"/>
                  <a:pt x="3618626" y="3188353"/>
                </a:cubicBezTo>
                <a:cubicBezTo>
                  <a:pt x="3609162" y="3192605"/>
                  <a:pt x="3599492" y="3196514"/>
                  <a:pt x="3598600" y="3196445"/>
                </a:cubicBezTo>
                <a:cubicBezTo>
                  <a:pt x="3597709" y="3196377"/>
                  <a:pt x="3603744" y="3193359"/>
                  <a:pt x="3612659" y="3189313"/>
                </a:cubicBezTo>
                <a:cubicBezTo>
                  <a:pt x="3622398" y="3184924"/>
                  <a:pt x="3632273" y="3180878"/>
                  <a:pt x="3633988" y="3180603"/>
                </a:cubicBezTo>
                <a:close/>
                <a:moveTo>
                  <a:pt x="5695433" y="3179781"/>
                </a:moveTo>
                <a:cubicBezTo>
                  <a:pt x="5712236" y="3176764"/>
                  <a:pt x="5728284" y="3192606"/>
                  <a:pt x="5729243" y="3213797"/>
                </a:cubicBezTo>
                <a:cubicBezTo>
                  <a:pt x="5730204" y="3234097"/>
                  <a:pt x="5717997" y="3253299"/>
                  <a:pt x="5701743" y="3256728"/>
                </a:cubicBezTo>
                <a:cubicBezTo>
                  <a:pt x="5685146" y="3260294"/>
                  <a:pt x="5671019" y="3246921"/>
                  <a:pt x="5668688" y="3225936"/>
                </a:cubicBezTo>
                <a:cubicBezTo>
                  <a:pt x="5666218" y="3203921"/>
                  <a:pt x="5678631" y="3182799"/>
                  <a:pt x="5695433" y="3179781"/>
                </a:cubicBezTo>
                <a:close/>
                <a:moveTo>
                  <a:pt x="1034192" y="3179644"/>
                </a:moveTo>
                <a:cubicBezTo>
                  <a:pt x="1043041" y="3178135"/>
                  <a:pt x="1051131" y="3183073"/>
                  <a:pt x="1051682" y="3190274"/>
                </a:cubicBezTo>
                <a:cubicBezTo>
                  <a:pt x="1052229" y="3197475"/>
                  <a:pt x="1044754" y="3204950"/>
                  <a:pt x="1035770" y="3206322"/>
                </a:cubicBezTo>
                <a:cubicBezTo>
                  <a:pt x="1026511" y="3207762"/>
                  <a:pt x="1018487" y="3203236"/>
                  <a:pt x="1018079" y="3196172"/>
                </a:cubicBezTo>
                <a:cubicBezTo>
                  <a:pt x="1017735" y="3189177"/>
                  <a:pt x="1025349" y="3181221"/>
                  <a:pt x="1034192" y="3179644"/>
                </a:cubicBezTo>
                <a:close/>
                <a:moveTo>
                  <a:pt x="3620614" y="3178683"/>
                </a:moveTo>
                <a:cubicBezTo>
                  <a:pt x="3621986" y="3178820"/>
                  <a:pt x="3615676" y="3182249"/>
                  <a:pt x="3606761" y="3186159"/>
                </a:cubicBezTo>
                <a:cubicBezTo>
                  <a:pt x="3597983" y="3190068"/>
                  <a:pt x="3588862" y="3193497"/>
                  <a:pt x="3587558" y="3193359"/>
                </a:cubicBezTo>
                <a:cubicBezTo>
                  <a:pt x="3586255" y="3193222"/>
                  <a:pt x="3592565" y="3189793"/>
                  <a:pt x="3601617" y="3185747"/>
                </a:cubicBezTo>
                <a:cubicBezTo>
                  <a:pt x="3610327" y="3181838"/>
                  <a:pt x="3619242" y="3178546"/>
                  <a:pt x="3620614" y="3178683"/>
                </a:cubicBezTo>
                <a:close/>
                <a:moveTo>
                  <a:pt x="611467" y="3177106"/>
                </a:moveTo>
                <a:cubicBezTo>
                  <a:pt x="612014" y="3180467"/>
                  <a:pt x="606254" y="3190754"/>
                  <a:pt x="599602" y="3198229"/>
                </a:cubicBezTo>
                <a:cubicBezTo>
                  <a:pt x="592606" y="3206116"/>
                  <a:pt x="586227" y="3209956"/>
                  <a:pt x="585405" y="3206664"/>
                </a:cubicBezTo>
                <a:cubicBezTo>
                  <a:pt x="584583" y="3203304"/>
                  <a:pt x="589518" y="3194388"/>
                  <a:pt x="596996" y="3185884"/>
                </a:cubicBezTo>
                <a:cubicBezTo>
                  <a:pt x="603923" y="3177998"/>
                  <a:pt x="610916" y="3173814"/>
                  <a:pt x="611467" y="3177106"/>
                </a:cubicBezTo>
                <a:close/>
                <a:moveTo>
                  <a:pt x="3745293" y="3176969"/>
                </a:moveTo>
                <a:cubicBezTo>
                  <a:pt x="3746801" y="3179163"/>
                  <a:pt x="3738366" y="3186159"/>
                  <a:pt x="3726433" y="3192262"/>
                </a:cubicBezTo>
                <a:cubicBezTo>
                  <a:pt x="3714706" y="3198297"/>
                  <a:pt x="3703459" y="3201246"/>
                  <a:pt x="3701881" y="3199052"/>
                </a:cubicBezTo>
                <a:cubicBezTo>
                  <a:pt x="3700304" y="3196857"/>
                  <a:pt x="3709082" y="3190205"/>
                  <a:pt x="3721016" y="3184170"/>
                </a:cubicBezTo>
                <a:cubicBezTo>
                  <a:pt x="3733360" y="3177998"/>
                  <a:pt x="3743716" y="3174774"/>
                  <a:pt x="3745293" y="3176969"/>
                </a:cubicBezTo>
                <a:close/>
                <a:moveTo>
                  <a:pt x="6048827" y="3176558"/>
                </a:moveTo>
                <a:cubicBezTo>
                  <a:pt x="6066589" y="3172168"/>
                  <a:pt x="6081676" y="3184376"/>
                  <a:pt x="6082636" y="3204196"/>
                </a:cubicBezTo>
                <a:cubicBezTo>
                  <a:pt x="6083597" y="3222780"/>
                  <a:pt x="6071663" y="3241160"/>
                  <a:pt x="6055273" y="3246372"/>
                </a:cubicBezTo>
                <a:cubicBezTo>
                  <a:pt x="6037922" y="3251858"/>
                  <a:pt x="6021737" y="3239857"/>
                  <a:pt x="6019886" y="3220243"/>
                </a:cubicBezTo>
                <a:cubicBezTo>
                  <a:pt x="6018171" y="3200561"/>
                  <a:pt x="6031201" y="3180947"/>
                  <a:pt x="6048827" y="3176558"/>
                </a:cubicBezTo>
                <a:close/>
                <a:moveTo>
                  <a:pt x="7213443" y="3176300"/>
                </a:moveTo>
                <a:cubicBezTo>
                  <a:pt x="7220378" y="3177568"/>
                  <a:pt x="7225247" y="3180294"/>
                  <a:pt x="7226207" y="3184032"/>
                </a:cubicBezTo>
                <a:cubicBezTo>
                  <a:pt x="7228196" y="3191507"/>
                  <a:pt x="7214274" y="3200972"/>
                  <a:pt x="7195552" y="3205566"/>
                </a:cubicBezTo>
                <a:cubicBezTo>
                  <a:pt x="7177859" y="3209887"/>
                  <a:pt x="7161674" y="3207761"/>
                  <a:pt x="7159205" y="3200149"/>
                </a:cubicBezTo>
                <a:cubicBezTo>
                  <a:pt x="7156530" y="3191988"/>
                  <a:pt x="7169423" y="3181495"/>
                  <a:pt x="7188283" y="3177311"/>
                </a:cubicBezTo>
                <a:cubicBezTo>
                  <a:pt x="7197507" y="3175219"/>
                  <a:pt x="7206508" y="3175031"/>
                  <a:pt x="7213443" y="3176300"/>
                </a:cubicBezTo>
                <a:close/>
                <a:moveTo>
                  <a:pt x="278712" y="3175803"/>
                </a:moveTo>
                <a:cubicBezTo>
                  <a:pt x="279399" y="3176146"/>
                  <a:pt x="275970" y="3182935"/>
                  <a:pt x="273502" y="3186707"/>
                </a:cubicBezTo>
                <a:cubicBezTo>
                  <a:pt x="270140" y="3191782"/>
                  <a:pt x="264379" y="3194800"/>
                  <a:pt x="264585" y="3191371"/>
                </a:cubicBezTo>
                <a:cubicBezTo>
                  <a:pt x="264722" y="3189107"/>
                  <a:pt x="266780" y="3184992"/>
                  <a:pt x="268907" y="3179095"/>
                </a:cubicBezTo>
                <a:cubicBezTo>
                  <a:pt x="273502" y="3177449"/>
                  <a:pt x="277273" y="3175049"/>
                  <a:pt x="278712" y="3175803"/>
                </a:cubicBezTo>
                <a:close/>
                <a:moveTo>
                  <a:pt x="1632552" y="3174569"/>
                </a:moveTo>
                <a:cubicBezTo>
                  <a:pt x="1642087" y="3177037"/>
                  <a:pt x="1651071" y="3183758"/>
                  <a:pt x="1652509" y="3189244"/>
                </a:cubicBezTo>
                <a:cubicBezTo>
                  <a:pt x="1653883" y="3194457"/>
                  <a:pt x="1646612" y="3196926"/>
                  <a:pt x="1637489" y="3194388"/>
                </a:cubicBezTo>
                <a:cubicBezTo>
                  <a:pt x="1628233" y="3191782"/>
                  <a:pt x="1619659" y="3184924"/>
                  <a:pt x="1618976" y="3179437"/>
                </a:cubicBezTo>
                <a:cubicBezTo>
                  <a:pt x="1618358" y="3174500"/>
                  <a:pt x="1624120" y="3172374"/>
                  <a:pt x="1632552" y="3174569"/>
                </a:cubicBezTo>
                <a:close/>
                <a:moveTo>
                  <a:pt x="5210641" y="3171962"/>
                </a:moveTo>
                <a:cubicBezTo>
                  <a:pt x="5226415" y="3168259"/>
                  <a:pt x="5240268" y="3181495"/>
                  <a:pt x="5242394" y="3202823"/>
                </a:cubicBezTo>
                <a:cubicBezTo>
                  <a:pt x="5244451" y="3223877"/>
                  <a:pt x="5233616" y="3244794"/>
                  <a:pt x="5218117" y="3249252"/>
                </a:cubicBezTo>
                <a:cubicBezTo>
                  <a:pt x="5201932" y="3253916"/>
                  <a:pt x="5185678" y="3237662"/>
                  <a:pt x="5184444" y="3215991"/>
                </a:cubicBezTo>
                <a:cubicBezTo>
                  <a:pt x="5183209" y="3195074"/>
                  <a:pt x="5194868" y="3175597"/>
                  <a:pt x="5210641" y="3171962"/>
                </a:cubicBezTo>
                <a:close/>
                <a:moveTo>
                  <a:pt x="4399229" y="3171122"/>
                </a:moveTo>
                <a:cubicBezTo>
                  <a:pt x="4404724" y="3173077"/>
                  <a:pt x="4408598" y="3177448"/>
                  <a:pt x="4409284" y="3183689"/>
                </a:cubicBezTo>
                <a:cubicBezTo>
                  <a:pt x="4410656" y="3196377"/>
                  <a:pt x="4399340" y="3212288"/>
                  <a:pt x="4384389" y="3218528"/>
                </a:cubicBezTo>
                <a:cubicBezTo>
                  <a:pt x="4369233" y="3224837"/>
                  <a:pt x="4356957" y="3219351"/>
                  <a:pt x="4356203" y="3206184"/>
                </a:cubicBezTo>
                <a:cubicBezTo>
                  <a:pt x="4355517" y="3194320"/>
                  <a:pt x="4365941" y="3179506"/>
                  <a:pt x="4379451" y="3173060"/>
                </a:cubicBezTo>
                <a:cubicBezTo>
                  <a:pt x="4386618" y="3169631"/>
                  <a:pt x="4393734" y="3169168"/>
                  <a:pt x="4399229" y="3171122"/>
                </a:cubicBezTo>
                <a:close/>
                <a:moveTo>
                  <a:pt x="6906350" y="3170797"/>
                </a:moveTo>
                <a:cubicBezTo>
                  <a:pt x="6924318" y="3166544"/>
                  <a:pt x="6940435" y="3172374"/>
                  <a:pt x="6941326" y="3183072"/>
                </a:cubicBezTo>
                <a:cubicBezTo>
                  <a:pt x="6942217" y="3193908"/>
                  <a:pt x="6927953" y="3206869"/>
                  <a:pt x="6909642" y="3212219"/>
                </a:cubicBezTo>
                <a:cubicBezTo>
                  <a:pt x="6890988" y="3217636"/>
                  <a:pt x="6876107" y="3212836"/>
                  <a:pt x="6875078" y="3200697"/>
                </a:cubicBezTo>
                <a:cubicBezTo>
                  <a:pt x="6874118" y="3188901"/>
                  <a:pt x="6888382" y="3175048"/>
                  <a:pt x="6906350" y="3170797"/>
                </a:cubicBezTo>
                <a:close/>
                <a:moveTo>
                  <a:pt x="1436346" y="3170454"/>
                </a:moveTo>
                <a:cubicBezTo>
                  <a:pt x="1445332" y="3171483"/>
                  <a:pt x="1454385" y="3178135"/>
                  <a:pt x="1455821" y="3184513"/>
                </a:cubicBezTo>
                <a:cubicBezTo>
                  <a:pt x="1457263" y="3190959"/>
                  <a:pt x="1450750" y="3195349"/>
                  <a:pt x="1441630" y="3194320"/>
                </a:cubicBezTo>
                <a:cubicBezTo>
                  <a:pt x="1432642" y="3193291"/>
                  <a:pt x="1423315" y="3186776"/>
                  <a:pt x="1422013" y="3180467"/>
                </a:cubicBezTo>
                <a:cubicBezTo>
                  <a:pt x="1420642" y="3174020"/>
                  <a:pt x="1427157" y="3169426"/>
                  <a:pt x="1436346" y="3170454"/>
                </a:cubicBezTo>
                <a:close/>
                <a:moveTo>
                  <a:pt x="3607516" y="3170042"/>
                </a:moveTo>
                <a:cubicBezTo>
                  <a:pt x="3607790" y="3171140"/>
                  <a:pt x="3601344" y="3174843"/>
                  <a:pt x="3592771" y="3178478"/>
                </a:cubicBezTo>
                <a:cubicBezTo>
                  <a:pt x="3584130" y="3182181"/>
                  <a:pt x="3576861" y="3184444"/>
                  <a:pt x="3576106" y="3183553"/>
                </a:cubicBezTo>
                <a:cubicBezTo>
                  <a:pt x="3575283" y="3182592"/>
                  <a:pt x="3583307" y="3177792"/>
                  <a:pt x="3592154" y="3174157"/>
                </a:cubicBezTo>
                <a:cubicBezTo>
                  <a:pt x="3600178" y="3170797"/>
                  <a:pt x="3607310" y="3168945"/>
                  <a:pt x="3607516" y="3170042"/>
                </a:cubicBezTo>
                <a:close/>
                <a:moveTo>
                  <a:pt x="3370777" y="3168807"/>
                </a:moveTo>
                <a:cubicBezTo>
                  <a:pt x="3372286" y="3171894"/>
                  <a:pt x="3367554" y="3176626"/>
                  <a:pt x="3360010" y="3179643"/>
                </a:cubicBezTo>
                <a:cubicBezTo>
                  <a:pt x="3353701" y="3182181"/>
                  <a:pt x="3347392" y="3182592"/>
                  <a:pt x="3345608" y="3180535"/>
                </a:cubicBezTo>
                <a:cubicBezTo>
                  <a:pt x="3343482" y="3178134"/>
                  <a:pt x="3348009" y="3172785"/>
                  <a:pt x="3355141" y="3169356"/>
                </a:cubicBezTo>
                <a:cubicBezTo>
                  <a:pt x="3361999" y="3166064"/>
                  <a:pt x="3369337" y="3165859"/>
                  <a:pt x="3370777" y="3168807"/>
                </a:cubicBezTo>
                <a:close/>
                <a:moveTo>
                  <a:pt x="3445803" y="3168191"/>
                </a:moveTo>
                <a:cubicBezTo>
                  <a:pt x="3446626" y="3170591"/>
                  <a:pt x="3440865" y="3175597"/>
                  <a:pt x="3434007" y="3178478"/>
                </a:cubicBezTo>
                <a:cubicBezTo>
                  <a:pt x="3426807" y="3181564"/>
                  <a:pt x="3420017" y="3182044"/>
                  <a:pt x="3418920" y="3179507"/>
                </a:cubicBezTo>
                <a:cubicBezTo>
                  <a:pt x="3417891" y="3176969"/>
                  <a:pt x="3423035" y="3172306"/>
                  <a:pt x="3430510" y="3169220"/>
                </a:cubicBezTo>
                <a:cubicBezTo>
                  <a:pt x="3437779" y="3166202"/>
                  <a:pt x="3444980" y="3165722"/>
                  <a:pt x="3445803" y="3168191"/>
                </a:cubicBezTo>
                <a:close/>
                <a:moveTo>
                  <a:pt x="2999965" y="3166613"/>
                </a:moveTo>
                <a:cubicBezTo>
                  <a:pt x="3005726" y="3165516"/>
                  <a:pt x="3009772" y="3167299"/>
                  <a:pt x="3011349" y="3171756"/>
                </a:cubicBezTo>
                <a:cubicBezTo>
                  <a:pt x="3012927" y="3176626"/>
                  <a:pt x="3008743" y="3182112"/>
                  <a:pt x="3002640" y="3184169"/>
                </a:cubicBezTo>
                <a:cubicBezTo>
                  <a:pt x="2996673" y="3186158"/>
                  <a:pt x="2990090" y="3184238"/>
                  <a:pt x="2989541" y="3179437"/>
                </a:cubicBezTo>
                <a:cubicBezTo>
                  <a:pt x="2988992" y="3174500"/>
                  <a:pt x="2994204" y="3167779"/>
                  <a:pt x="2999965" y="3166613"/>
                </a:cubicBezTo>
                <a:close/>
                <a:moveTo>
                  <a:pt x="525396" y="3166408"/>
                </a:moveTo>
                <a:cubicBezTo>
                  <a:pt x="526428" y="3168876"/>
                  <a:pt x="522038" y="3177929"/>
                  <a:pt x="515728" y="3186502"/>
                </a:cubicBezTo>
                <a:cubicBezTo>
                  <a:pt x="509626" y="3194868"/>
                  <a:pt x="503591" y="3200080"/>
                  <a:pt x="502492" y="3197954"/>
                </a:cubicBezTo>
                <a:cubicBezTo>
                  <a:pt x="501465" y="3195966"/>
                  <a:pt x="506262" y="3185953"/>
                  <a:pt x="512230" y="3177655"/>
                </a:cubicBezTo>
                <a:cubicBezTo>
                  <a:pt x="518471" y="3169014"/>
                  <a:pt x="524439" y="3163939"/>
                  <a:pt x="525396" y="3166408"/>
                </a:cubicBezTo>
                <a:close/>
                <a:moveTo>
                  <a:pt x="2384390" y="3163390"/>
                </a:moveTo>
                <a:cubicBezTo>
                  <a:pt x="2387065" y="3166133"/>
                  <a:pt x="2392483" y="3170042"/>
                  <a:pt x="2395020" y="3174431"/>
                </a:cubicBezTo>
                <a:cubicBezTo>
                  <a:pt x="2398312" y="3180123"/>
                  <a:pt x="2392826" y="3184581"/>
                  <a:pt x="2386379" y="3182935"/>
                </a:cubicBezTo>
                <a:cubicBezTo>
                  <a:pt x="2380756" y="3181495"/>
                  <a:pt x="2375749" y="3176557"/>
                  <a:pt x="2374446" y="3170933"/>
                </a:cubicBezTo>
                <a:cubicBezTo>
                  <a:pt x="2373212" y="3165516"/>
                  <a:pt x="2376504" y="3161950"/>
                  <a:pt x="2384390" y="3163390"/>
                </a:cubicBezTo>
                <a:close/>
                <a:moveTo>
                  <a:pt x="3519664" y="3162430"/>
                </a:moveTo>
                <a:cubicBezTo>
                  <a:pt x="3519253" y="3164968"/>
                  <a:pt x="3512944" y="3169220"/>
                  <a:pt x="3505811" y="3171963"/>
                </a:cubicBezTo>
                <a:cubicBezTo>
                  <a:pt x="3498405" y="3174843"/>
                  <a:pt x="3492301" y="3175461"/>
                  <a:pt x="3491753" y="3173335"/>
                </a:cubicBezTo>
                <a:cubicBezTo>
                  <a:pt x="3491135" y="3170866"/>
                  <a:pt x="3497650" y="3165859"/>
                  <a:pt x="3505674" y="3162705"/>
                </a:cubicBezTo>
                <a:cubicBezTo>
                  <a:pt x="3513766" y="3159550"/>
                  <a:pt x="3520144" y="3159482"/>
                  <a:pt x="3519664" y="3162430"/>
                </a:cubicBezTo>
                <a:close/>
                <a:moveTo>
                  <a:pt x="3281691" y="3161744"/>
                </a:moveTo>
                <a:cubicBezTo>
                  <a:pt x="3288961" y="3158658"/>
                  <a:pt x="3296230" y="3159481"/>
                  <a:pt x="3296847" y="3163321"/>
                </a:cubicBezTo>
                <a:cubicBezTo>
                  <a:pt x="3297465" y="3167093"/>
                  <a:pt x="3290950" y="3173128"/>
                  <a:pt x="3284023" y="3175254"/>
                </a:cubicBezTo>
                <a:cubicBezTo>
                  <a:pt x="3278056" y="3177106"/>
                  <a:pt x="3272433" y="3175940"/>
                  <a:pt x="3271816" y="3172648"/>
                </a:cubicBezTo>
                <a:cubicBezTo>
                  <a:pt x="3271198" y="3169219"/>
                  <a:pt x="3275519" y="3164350"/>
                  <a:pt x="3281691" y="3161744"/>
                </a:cubicBezTo>
                <a:close/>
                <a:moveTo>
                  <a:pt x="438849" y="3161676"/>
                </a:moveTo>
                <a:cubicBezTo>
                  <a:pt x="439878" y="3164076"/>
                  <a:pt x="436722" y="3171688"/>
                  <a:pt x="431237" y="3179712"/>
                </a:cubicBezTo>
                <a:cubicBezTo>
                  <a:pt x="425820" y="3187667"/>
                  <a:pt x="420813" y="3192125"/>
                  <a:pt x="419993" y="3189725"/>
                </a:cubicBezTo>
                <a:cubicBezTo>
                  <a:pt x="419165" y="3187256"/>
                  <a:pt x="422598" y="3179232"/>
                  <a:pt x="427880" y="3171208"/>
                </a:cubicBezTo>
                <a:cubicBezTo>
                  <a:pt x="432746" y="3163802"/>
                  <a:pt x="437822" y="3159413"/>
                  <a:pt x="438849" y="3161676"/>
                </a:cubicBezTo>
                <a:close/>
                <a:moveTo>
                  <a:pt x="7436474" y="3161469"/>
                </a:moveTo>
                <a:cubicBezTo>
                  <a:pt x="7438600" y="3165241"/>
                  <a:pt x="7423993" y="3182798"/>
                  <a:pt x="7404584" y="3190068"/>
                </a:cubicBezTo>
                <a:cubicBezTo>
                  <a:pt x="7384764" y="3197543"/>
                  <a:pt x="7368648" y="3192536"/>
                  <a:pt x="7366796" y="3186639"/>
                </a:cubicBezTo>
                <a:cubicBezTo>
                  <a:pt x="7364945" y="3180809"/>
                  <a:pt x="7378661" y="3176420"/>
                  <a:pt x="7397863" y="3171688"/>
                </a:cubicBezTo>
                <a:cubicBezTo>
                  <a:pt x="7417135" y="3166956"/>
                  <a:pt x="7434417" y="3157766"/>
                  <a:pt x="7436474" y="3161469"/>
                </a:cubicBezTo>
                <a:close/>
                <a:moveTo>
                  <a:pt x="7117028" y="3160030"/>
                </a:moveTo>
                <a:cubicBezTo>
                  <a:pt x="7136299" y="3156326"/>
                  <a:pt x="7152621" y="3160990"/>
                  <a:pt x="7152895" y="3169768"/>
                </a:cubicBezTo>
                <a:cubicBezTo>
                  <a:pt x="7153170" y="3178135"/>
                  <a:pt x="7139179" y="3187599"/>
                  <a:pt x="7121143" y="3191851"/>
                </a:cubicBezTo>
                <a:cubicBezTo>
                  <a:pt x="7103243" y="3196035"/>
                  <a:pt x="7087265" y="3192880"/>
                  <a:pt x="7085344" y="3184239"/>
                </a:cubicBezTo>
                <a:cubicBezTo>
                  <a:pt x="7083286" y="3175049"/>
                  <a:pt x="7097757" y="3163802"/>
                  <a:pt x="7117028" y="3160030"/>
                </a:cubicBezTo>
                <a:close/>
                <a:moveTo>
                  <a:pt x="1167170" y="3159138"/>
                </a:moveTo>
                <a:cubicBezTo>
                  <a:pt x="1176294" y="3158521"/>
                  <a:pt x="1184729" y="3164145"/>
                  <a:pt x="1185754" y="3171209"/>
                </a:cubicBezTo>
                <a:cubicBezTo>
                  <a:pt x="1186714" y="3178135"/>
                  <a:pt x="1179449" y="3184787"/>
                  <a:pt x="1170529" y="3185267"/>
                </a:cubicBezTo>
                <a:cubicBezTo>
                  <a:pt x="1161273" y="3185816"/>
                  <a:pt x="1152699" y="3180535"/>
                  <a:pt x="1151877" y="3173540"/>
                </a:cubicBezTo>
                <a:cubicBezTo>
                  <a:pt x="1151053" y="3166613"/>
                  <a:pt x="1158254" y="3159755"/>
                  <a:pt x="1167170" y="3159138"/>
                </a:cubicBezTo>
                <a:close/>
                <a:moveTo>
                  <a:pt x="3731508" y="3158932"/>
                </a:moveTo>
                <a:cubicBezTo>
                  <a:pt x="3732400" y="3160030"/>
                  <a:pt x="3724170" y="3165516"/>
                  <a:pt x="3713403" y="3170797"/>
                </a:cubicBezTo>
                <a:cubicBezTo>
                  <a:pt x="3702979" y="3175940"/>
                  <a:pt x="3692143" y="3179643"/>
                  <a:pt x="3690635" y="3178889"/>
                </a:cubicBezTo>
                <a:cubicBezTo>
                  <a:pt x="3688920" y="3177998"/>
                  <a:pt x="3698247" y="3172237"/>
                  <a:pt x="3710317" y="3166476"/>
                </a:cubicBezTo>
                <a:cubicBezTo>
                  <a:pt x="3721427" y="3161058"/>
                  <a:pt x="3730548" y="3157766"/>
                  <a:pt x="3731508" y="3158932"/>
                </a:cubicBezTo>
                <a:close/>
                <a:moveTo>
                  <a:pt x="2788602" y="3158041"/>
                </a:moveTo>
                <a:cubicBezTo>
                  <a:pt x="2795254" y="3156121"/>
                  <a:pt x="2802798" y="3160716"/>
                  <a:pt x="2801495" y="3166819"/>
                </a:cubicBezTo>
                <a:cubicBezTo>
                  <a:pt x="2800535" y="3171345"/>
                  <a:pt x="2796488" y="3175392"/>
                  <a:pt x="2794774" y="3178067"/>
                </a:cubicBezTo>
                <a:cubicBezTo>
                  <a:pt x="2786750" y="3179918"/>
                  <a:pt x="2781949" y="3176764"/>
                  <a:pt x="2780784" y="3171003"/>
                </a:cubicBezTo>
                <a:cubicBezTo>
                  <a:pt x="2779686" y="3165516"/>
                  <a:pt x="2783253" y="3159550"/>
                  <a:pt x="2788602" y="3158041"/>
                </a:cubicBezTo>
                <a:close/>
                <a:moveTo>
                  <a:pt x="3810315" y="3157543"/>
                </a:moveTo>
                <a:cubicBezTo>
                  <a:pt x="3814627" y="3156498"/>
                  <a:pt x="3817645" y="3156566"/>
                  <a:pt x="3818331" y="3158041"/>
                </a:cubicBezTo>
                <a:cubicBezTo>
                  <a:pt x="3819771" y="3161333"/>
                  <a:pt x="3809552" y="3170385"/>
                  <a:pt x="3796934" y="3176557"/>
                </a:cubicBezTo>
                <a:cubicBezTo>
                  <a:pt x="3785069" y="3182386"/>
                  <a:pt x="3775194" y="3183964"/>
                  <a:pt x="3774508" y="3180535"/>
                </a:cubicBezTo>
                <a:cubicBezTo>
                  <a:pt x="3773754" y="3177106"/>
                  <a:pt x="3783012" y="3169562"/>
                  <a:pt x="3794533" y="3163733"/>
                </a:cubicBezTo>
                <a:cubicBezTo>
                  <a:pt x="3800397" y="3160749"/>
                  <a:pt x="3806003" y="3158589"/>
                  <a:pt x="3810315" y="3157543"/>
                </a:cubicBezTo>
                <a:close/>
                <a:moveTo>
                  <a:pt x="1683492" y="3157132"/>
                </a:moveTo>
                <a:cubicBezTo>
                  <a:pt x="1686267" y="3156361"/>
                  <a:pt x="1690436" y="3156703"/>
                  <a:pt x="1695031" y="3158452"/>
                </a:cubicBezTo>
                <a:cubicBezTo>
                  <a:pt x="1703327" y="3161607"/>
                  <a:pt x="1711079" y="3168259"/>
                  <a:pt x="1712176" y="3172923"/>
                </a:cubicBezTo>
                <a:cubicBezTo>
                  <a:pt x="1713272" y="3177861"/>
                  <a:pt x="1707649" y="3179301"/>
                  <a:pt x="1698868" y="3176420"/>
                </a:cubicBezTo>
                <a:cubicBezTo>
                  <a:pt x="1690436" y="3173677"/>
                  <a:pt x="1681930" y="3167368"/>
                  <a:pt x="1680285" y="3162499"/>
                </a:cubicBezTo>
                <a:cubicBezTo>
                  <a:pt x="1679325" y="3159790"/>
                  <a:pt x="1680712" y="3157904"/>
                  <a:pt x="1683492" y="3157132"/>
                </a:cubicBezTo>
                <a:close/>
                <a:moveTo>
                  <a:pt x="1301382" y="3157013"/>
                </a:moveTo>
                <a:cubicBezTo>
                  <a:pt x="1310227" y="3157218"/>
                  <a:pt x="1319211" y="3163527"/>
                  <a:pt x="1320444" y="3170317"/>
                </a:cubicBezTo>
                <a:cubicBezTo>
                  <a:pt x="1321681" y="3177038"/>
                  <a:pt x="1314888" y="3182524"/>
                  <a:pt x="1305838" y="3182319"/>
                </a:cubicBezTo>
                <a:cubicBezTo>
                  <a:pt x="1296787" y="3182044"/>
                  <a:pt x="1287667" y="3175941"/>
                  <a:pt x="1286637" y="3169288"/>
                </a:cubicBezTo>
                <a:cubicBezTo>
                  <a:pt x="1285537" y="3162430"/>
                  <a:pt x="1292330" y="3156738"/>
                  <a:pt x="1301382" y="3157013"/>
                </a:cubicBezTo>
                <a:close/>
                <a:moveTo>
                  <a:pt x="7326403" y="3156533"/>
                </a:moveTo>
                <a:cubicBezTo>
                  <a:pt x="7345194" y="3154749"/>
                  <a:pt x="7361310" y="3159001"/>
                  <a:pt x="7362202" y="3165174"/>
                </a:cubicBezTo>
                <a:cubicBezTo>
                  <a:pt x="7363093" y="3171277"/>
                  <a:pt x="7347526" y="3178067"/>
                  <a:pt x="7329283" y="3180124"/>
                </a:cubicBezTo>
                <a:cubicBezTo>
                  <a:pt x="7311384" y="3182181"/>
                  <a:pt x="7296365" y="3179301"/>
                  <a:pt x="7294924" y="3172855"/>
                </a:cubicBezTo>
                <a:cubicBezTo>
                  <a:pt x="7293416" y="3165997"/>
                  <a:pt x="7307680" y="3158316"/>
                  <a:pt x="7326403" y="3156533"/>
                </a:cubicBezTo>
                <a:close/>
                <a:moveTo>
                  <a:pt x="3718683" y="3151800"/>
                </a:moveTo>
                <a:cubicBezTo>
                  <a:pt x="3718752" y="3152417"/>
                  <a:pt x="3710728" y="3156875"/>
                  <a:pt x="3701196" y="3161401"/>
                </a:cubicBezTo>
                <a:cubicBezTo>
                  <a:pt x="3690703" y="3166407"/>
                  <a:pt x="3680690" y="3170385"/>
                  <a:pt x="3679936" y="3169905"/>
                </a:cubicBezTo>
                <a:cubicBezTo>
                  <a:pt x="3679250" y="3169425"/>
                  <a:pt x="3688028" y="3164761"/>
                  <a:pt x="3698521" y="3159892"/>
                </a:cubicBezTo>
                <a:cubicBezTo>
                  <a:pt x="3709357" y="3154886"/>
                  <a:pt x="3718546" y="3151114"/>
                  <a:pt x="3718683" y="3151800"/>
                </a:cubicBezTo>
                <a:close/>
                <a:moveTo>
                  <a:pt x="3705859" y="3150771"/>
                </a:moveTo>
                <a:cubicBezTo>
                  <a:pt x="3707436" y="3150428"/>
                  <a:pt x="3700304" y="3154131"/>
                  <a:pt x="3690085" y="3158863"/>
                </a:cubicBezTo>
                <a:cubicBezTo>
                  <a:pt x="3679661" y="3163733"/>
                  <a:pt x="3670608" y="3167505"/>
                  <a:pt x="3669237" y="3167710"/>
                </a:cubicBezTo>
                <a:cubicBezTo>
                  <a:pt x="3667865" y="3167847"/>
                  <a:pt x="3674860" y="3164350"/>
                  <a:pt x="3684736" y="3159755"/>
                </a:cubicBezTo>
                <a:cubicBezTo>
                  <a:pt x="3694337" y="3155298"/>
                  <a:pt x="3704281" y="3151046"/>
                  <a:pt x="3705859" y="3150771"/>
                </a:cubicBezTo>
                <a:close/>
                <a:moveTo>
                  <a:pt x="3694200" y="3150223"/>
                </a:moveTo>
                <a:cubicBezTo>
                  <a:pt x="3694954" y="3150359"/>
                  <a:pt x="3688234" y="3153788"/>
                  <a:pt x="3678907" y="3158040"/>
                </a:cubicBezTo>
                <a:cubicBezTo>
                  <a:pt x="3668825" y="3162635"/>
                  <a:pt x="3659156" y="3166476"/>
                  <a:pt x="3659224" y="3165927"/>
                </a:cubicBezTo>
                <a:cubicBezTo>
                  <a:pt x="3659224" y="3165378"/>
                  <a:pt x="3666768" y="3161607"/>
                  <a:pt x="3676095" y="3157423"/>
                </a:cubicBezTo>
                <a:cubicBezTo>
                  <a:pt x="3685491" y="3153171"/>
                  <a:pt x="3693446" y="3150017"/>
                  <a:pt x="3694200" y="3150223"/>
                </a:cubicBezTo>
                <a:close/>
                <a:moveTo>
                  <a:pt x="6617766" y="3149537"/>
                </a:moveTo>
                <a:cubicBezTo>
                  <a:pt x="6634980" y="3145148"/>
                  <a:pt x="6650479" y="3152554"/>
                  <a:pt x="6652262" y="3165859"/>
                </a:cubicBezTo>
                <a:cubicBezTo>
                  <a:pt x="6654114" y="3179986"/>
                  <a:pt x="6640260" y="3196240"/>
                  <a:pt x="6621744" y="3201795"/>
                </a:cubicBezTo>
                <a:cubicBezTo>
                  <a:pt x="6604393" y="3207007"/>
                  <a:pt x="6589306" y="3200080"/>
                  <a:pt x="6587522" y="3185815"/>
                </a:cubicBezTo>
                <a:cubicBezTo>
                  <a:pt x="6585465" y="3170728"/>
                  <a:pt x="6599181" y="3154269"/>
                  <a:pt x="6617766" y="3149537"/>
                </a:cubicBezTo>
                <a:close/>
                <a:moveTo>
                  <a:pt x="4324486" y="3149203"/>
                </a:moveTo>
                <a:cubicBezTo>
                  <a:pt x="4329800" y="3150549"/>
                  <a:pt x="4333435" y="3154475"/>
                  <a:pt x="4334258" y="3160716"/>
                </a:cubicBezTo>
                <a:cubicBezTo>
                  <a:pt x="4335766" y="3172032"/>
                  <a:pt x="4326234" y="3186707"/>
                  <a:pt x="4312655" y="3193909"/>
                </a:cubicBezTo>
                <a:cubicBezTo>
                  <a:pt x="4298596" y="3201384"/>
                  <a:pt x="4283988" y="3197612"/>
                  <a:pt x="4282548" y="3186228"/>
                </a:cubicBezTo>
                <a:cubicBezTo>
                  <a:pt x="4281177" y="3175392"/>
                  <a:pt x="4291121" y="3160578"/>
                  <a:pt x="4304631" y="3153172"/>
                </a:cubicBezTo>
                <a:cubicBezTo>
                  <a:pt x="4312175" y="3149091"/>
                  <a:pt x="4319170" y="3147857"/>
                  <a:pt x="4324486" y="3149203"/>
                </a:cubicBezTo>
                <a:close/>
                <a:moveTo>
                  <a:pt x="5833691" y="3149125"/>
                </a:moveTo>
                <a:cubicBezTo>
                  <a:pt x="5849670" y="3146313"/>
                  <a:pt x="5864620" y="3159412"/>
                  <a:pt x="5866746" y="3178271"/>
                </a:cubicBezTo>
                <a:cubicBezTo>
                  <a:pt x="5869009" y="3198708"/>
                  <a:pt x="5856253" y="3219145"/>
                  <a:pt x="5838697" y="3222986"/>
                </a:cubicBezTo>
                <a:cubicBezTo>
                  <a:pt x="5822032" y="3226620"/>
                  <a:pt x="5808110" y="3213933"/>
                  <a:pt x="5806053" y="3193702"/>
                </a:cubicBezTo>
                <a:cubicBezTo>
                  <a:pt x="5803927" y="3172579"/>
                  <a:pt x="5816751" y="3152074"/>
                  <a:pt x="5833691" y="3149125"/>
                </a:cubicBezTo>
                <a:close/>
                <a:moveTo>
                  <a:pt x="958894" y="3148920"/>
                </a:moveTo>
                <a:cubicBezTo>
                  <a:pt x="968083" y="3145971"/>
                  <a:pt x="976795" y="3149537"/>
                  <a:pt x="977341" y="3156326"/>
                </a:cubicBezTo>
                <a:cubicBezTo>
                  <a:pt x="977887" y="3163253"/>
                  <a:pt x="970415" y="3171209"/>
                  <a:pt x="961362" y="3173609"/>
                </a:cubicBezTo>
                <a:cubicBezTo>
                  <a:pt x="952309" y="3176078"/>
                  <a:pt x="944423" y="3172168"/>
                  <a:pt x="944353" y="3165036"/>
                </a:cubicBezTo>
                <a:cubicBezTo>
                  <a:pt x="944286" y="3158727"/>
                  <a:pt x="950663" y="3151594"/>
                  <a:pt x="958894" y="3148920"/>
                </a:cubicBezTo>
                <a:close/>
                <a:moveTo>
                  <a:pt x="3593663" y="3148645"/>
                </a:moveTo>
                <a:cubicBezTo>
                  <a:pt x="3595240" y="3150154"/>
                  <a:pt x="3589753" y="3154269"/>
                  <a:pt x="3581387" y="3158041"/>
                </a:cubicBezTo>
                <a:cubicBezTo>
                  <a:pt x="3573225" y="3161676"/>
                  <a:pt x="3565270" y="3163527"/>
                  <a:pt x="3564379" y="3161881"/>
                </a:cubicBezTo>
                <a:cubicBezTo>
                  <a:pt x="3563625" y="3160510"/>
                  <a:pt x="3569179" y="3156258"/>
                  <a:pt x="3575763" y="3153103"/>
                </a:cubicBezTo>
                <a:cubicBezTo>
                  <a:pt x="3584061" y="3149194"/>
                  <a:pt x="3592085" y="3147274"/>
                  <a:pt x="3593663" y="3148645"/>
                </a:cubicBezTo>
                <a:close/>
                <a:moveTo>
                  <a:pt x="6401190" y="3148439"/>
                </a:moveTo>
                <a:cubicBezTo>
                  <a:pt x="6418198" y="3143159"/>
                  <a:pt x="6434382" y="3152280"/>
                  <a:pt x="6436508" y="3168259"/>
                </a:cubicBezTo>
                <a:cubicBezTo>
                  <a:pt x="6438634" y="3184307"/>
                  <a:pt x="6426290" y="3202343"/>
                  <a:pt x="6409145" y="3208378"/>
                </a:cubicBezTo>
                <a:cubicBezTo>
                  <a:pt x="6392206" y="3214345"/>
                  <a:pt x="6376021" y="3205361"/>
                  <a:pt x="6373963" y="3188627"/>
                </a:cubicBezTo>
                <a:cubicBezTo>
                  <a:pt x="6371838" y="3171756"/>
                  <a:pt x="6384045" y="3153720"/>
                  <a:pt x="6401190" y="3148439"/>
                </a:cubicBezTo>
                <a:close/>
                <a:moveTo>
                  <a:pt x="5345881" y="3148029"/>
                </a:moveTo>
                <a:cubicBezTo>
                  <a:pt x="5361997" y="3147206"/>
                  <a:pt x="5375851" y="3162430"/>
                  <a:pt x="5377634" y="3183827"/>
                </a:cubicBezTo>
                <a:cubicBezTo>
                  <a:pt x="5379417" y="3204881"/>
                  <a:pt x="5368101" y="3224084"/>
                  <a:pt x="5352465" y="3225867"/>
                </a:cubicBezTo>
                <a:cubicBezTo>
                  <a:pt x="5337103" y="3227650"/>
                  <a:pt x="5321672" y="3210917"/>
                  <a:pt x="5319135" y="3190480"/>
                </a:cubicBezTo>
                <a:cubicBezTo>
                  <a:pt x="5316460" y="3168466"/>
                  <a:pt x="5328942" y="3148989"/>
                  <a:pt x="5345881" y="3148029"/>
                </a:cubicBezTo>
                <a:close/>
                <a:moveTo>
                  <a:pt x="3207145" y="3147685"/>
                </a:moveTo>
                <a:cubicBezTo>
                  <a:pt x="3213523" y="3144873"/>
                  <a:pt x="3220175" y="3145696"/>
                  <a:pt x="3221478" y="3149399"/>
                </a:cubicBezTo>
                <a:cubicBezTo>
                  <a:pt x="3222919" y="3153240"/>
                  <a:pt x="3218735" y="3158452"/>
                  <a:pt x="3212083" y="3161264"/>
                </a:cubicBezTo>
                <a:cubicBezTo>
                  <a:pt x="3205636" y="3164007"/>
                  <a:pt x="3199121" y="3163390"/>
                  <a:pt x="3197613" y="3159755"/>
                </a:cubicBezTo>
                <a:cubicBezTo>
                  <a:pt x="3196241" y="3156257"/>
                  <a:pt x="3200699" y="3150497"/>
                  <a:pt x="3207145" y="3147685"/>
                </a:cubicBezTo>
                <a:close/>
                <a:moveTo>
                  <a:pt x="1753120" y="3146382"/>
                </a:moveTo>
                <a:cubicBezTo>
                  <a:pt x="1761964" y="3149400"/>
                  <a:pt x="1771634" y="3157149"/>
                  <a:pt x="1773076" y="3162224"/>
                </a:cubicBezTo>
                <a:cubicBezTo>
                  <a:pt x="1774309" y="3166545"/>
                  <a:pt x="1768205" y="3167848"/>
                  <a:pt x="1760319" y="3165036"/>
                </a:cubicBezTo>
                <a:cubicBezTo>
                  <a:pt x="1752364" y="3162156"/>
                  <a:pt x="1743997" y="3155572"/>
                  <a:pt x="1742213" y="3150703"/>
                </a:cubicBezTo>
                <a:cubicBezTo>
                  <a:pt x="1740363" y="3145628"/>
                  <a:pt x="1745094" y="3143639"/>
                  <a:pt x="1753120" y="3146382"/>
                </a:cubicBezTo>
                <a:close/>
                <a:moveTo>
                  <a:pt x="3681171" y="3145491"/>
                </a:moveTo>
                <a:cubicBezTo>
                  <a:pt x="3682885" y="3145697"/>
                  <a:pt x="3676027" y="3149606"/>
                  <a:pt x="3667249" y="3153584"/>
                </a:cubicBezTo>
                <a:cubicBezTo>
                  <a:pt x="3658127" y="3157767"/>
                  <a:pt x="3649761" y="3160716"/>
                  <a:pt x="3648663" y="3160236"/>
                </a:cubicBezTo>
                <a:cubicBezTo>
                  <a:pt x="3647635" y="3159756"/>
                  <a:pt x="3652984" y="3156601"/>
                  <a:pt x="3661145" y="3152829"/>
                </a:cubicBezTo>
                <a:cubicBezTo>
                  <a:pt x="3670335" y="3148577"/>
                  <a:pt x="3679387" y="3145354"/>
                  <a:pt x="3681171" y="3145491"/>
                </a:cubicBezTo>
                <a:close/>
                <a:moveTo>
                  <a:pt x="6829952" y="3144873"/>
                </a:moveTo>
                <a:cubicBezTo>
                  <a:pt x="6848400" y="3140073"/>
                  <a:pt x="6863968" y="3146245"/>
                  <a:pt x="6865408" y="3158521"/>
                </a:cubicBezTo>
                <a:cubicBezTo>
                  <a:pt x="6866780" y="3169837"/>
                  <a:pt x="6854573" y="3182730"/>
                  <a:pt x="6837633" y="3188353"/>
                </a:cubicBezTo>
                <a:cubicBezTo>
                  <a:pt x="6820077" y="3194182"/>
                  <a:pt x="6802589" y="3188902"/>
                  <a:pt x="6800463" y="3176626"/>
                </a:cubicBezTo>
                <a:cubicBezTo>
                  <a:pt x="6798268" y="3164418"/>
                  <a:pt x="6811847" y="3149537"/>
                  <a:pt x="6829952" y="3144873"/>
                </a:cubicBezTo>
                <a:close/>
                <a:moveTo>
                  <a:pt x="5000855" y="3143982"/>
                </a:moveTo>
                <a:cubicBezTo>
                  <a:pt x="5016766" y="3139112"/>
                  <a:pt x="5031716" y="3151251"/>
                  <a:pt x="5033362" y="3170728"/>
                </a:cubicBezTo>
                <a:cubicBezTo>
                  <a:pt x="5035008" y="3190273"/>
                  <a:pt x="5023007" y="3209887"/>
                  <a:pt x="5006822" y="3213728"/>
                </a:cubicBezTo>
                <a:cubicBezTo>
                  <a:pt x="4990568" y="3217637"/>
                  <a:pt x="4976646" y="3204332"/>
                  <a:pt x="4975755" y="3184581"/>
                </a:cubicBezTo>
                <a:cubicBezTo>
                  <a:pt x="4974932" y="3166065"/>
                  <a:pt x="4985768" y="3148645"/>
                  <a:pt x="5000855" y="3143982"/>
                </a:cubicBezTo>
                <a:close/>
                <a:moveTo>
                  <a:pt x="4604848" y="3142113"/>
                </a:moveTo>
                <a:cubicBezTo>
                  <a:pt x="4610446" y="3144393"/>
                  <a:pt x="4614510" y="3149297"/>
                  <a:pt x="4615847" y="3156395"/>
                </a:cubicBezTo>
                <a:cubicBezTo>
                  <a:pt x="4618727" y="3171414"/>
                  <a:pt x="4607686" y="3189862"/>
                  <a:pt x="4591912" y="3195966"/>
                </a:cubicBezTo>
                <a:cubicBezTo>
                  <a:pt x="4577442" y="3201589"/>
                  <a:pt x="4563589" y="3194525"/>
                  <a:pt x="4561600" y="3180809"/>
                </a:cubicBezTo>
                <a:cubicBezTo>
                  <a:pt x="4559680" y="3166956"/>
                  <a:pt x="4570104" y="3150223"/>
                  <a:pt x="4584643" y="3143571"/>
                </a:cubicBezTo>
                <a:cubicBezTo>
                  <a:pt x="4592118" y="3140176"/>
                  <a:pt x="4599250" y="3139833"/>
                  <a:pt x="4604848" y="3142113"/>
                </a:cubicBezTo>
                <a:close/>
                <a:moveTo>
                  <a:pt x="3882221" y="3141136"/>
                </a:moveTo>
                <a:cubicBezTo>
                  <a:pt x="3887167" y="3139901"/>
                  <a:pt x="3890716" y="3140073"/>
                  <a:pt x="3891711" y="3141993"/>
                </a:cubicBezTo>
                <a:cubicBezTo>
                  <a:pt x="3893494" y="3145491"/>
                  <a:pt x="3885333" y="3154132"/>
                  <a:pt x="3873537" y="3160853"/>
                </a:cubicBezTo>
                <a:cubicBezTo>
                  <a:pt x="3860301" y="3168396"/>
                  <a:pt x="3848300" y="3170865"/>
                  <a:pt x="3846311" y="3166888"/>
                </a:cubicBezTo>
                <a:cubicBezTo>
                  <a:pt x="3844528" y="3163253"/>
                  <a:pt x="3852552" y="3155298"/>
                  <a:pt x="3864347" y="3148714"/>
                </a:cubicBezTo>
                <a:cubicBezTo>
                  <a:pt x="3870931" y="3145010"/>
                  <a:pt x="3877275" y="3142370"/>
                  <a:pt x="3882221" y="3141136"/>
                </a:cubicBezTo>
                <a:close/>
                <a:moveTo>
                  <a:pt x="678846" y="3140638"/>
                </a:moveTo>
                <a:cubicBezTo>
                  <a:pt x="681420" y="3140004"/>
                  <a:pt x="682996" y="3141033"/>
                  <a:pt x="682928" y="3143845"/>
                </a:cubicBezTo>
                <a:cubicBezTo>
                  <a:pt x="682790" y="3148440"/>
                  <a:pt x="676614" y="3158178"/>
                  <a:pt x="669964" y="3164350"/>
                </a:cubicBezTo>
                <a:cubicBezTo>
                  <a:pt x="661803" y="3171963"/>
                  <a:pt x="655218" y="3173883"/>
                  <a:pt x="655769" y="3168396"/>
                </a:cubicBezTo>
                <a:cubicBezTo>
                  <a:pt x="656249" y="3163596"/>
                  <a:pt x="662286" y="3153789"/>
                  <a:pt x="668800" y="3147411"/>
                </a:cubicBezTo>
                <a:cubicBezTo>
                  <a:pt x="672709" y="3143570"/>
                  <a:pt x="676276" y="3141273"/>
                  <a:pt x="678846" y="3140638"/>
                </a:cubicBezTo>
                <a:close/>
                <a:moveTo>
                  <a:pt x="1814772" y="3140484"/>
                </a:moveTo>
                <a:cubicBezTo>
                  <a:pt x="1823274" y="3143981"/>
                  <a:pt x="1831642" y="3150839"/>
                  <a:pt x="1833358" y="3155503"/>
                </a:cubicBezTo>
                <a:cubicBezTo>
                  <a:pt x="1835073" y="3160304"/>
                  <a:pt x="1829514" y="3161126"/>
                  <a:pt x="1820876" y="3157355"/>
                </a:cubicBezTo>
                <a:cubicBezTo>
                  <a:pt x="1812508" y="3153720"/>
                  <a:pt x="1804209" y="3146656"/>
                  <a:pt x="1803179" y="3142198"/>
                </a:cubicBezTo>
                <a:cubicBezTo>
                  <a:pt x="1802358" y="3138564"/>
                  <a:pt x="1807910" y="3137672"/>
                  <a:pt x="1814772" y="3140484"/>
                </a:cubicBezTo>
                <a:close/>
                <a:moveTo>
                  <a:pt x="2062753" y="3139593"/>
                </a:moveTo>
                <a:cubicBezTo>
                  <a:pt x="2068930" y="3143090"/>
                  <a:pt x="2075580" y="3149811"/>
                  <a:pt x="2076677" y="3153583"/>
                </a:cubicBezTo>
                <a:cubicBezTo>
                  <a:pt x="2078048" y="3158041"/>
                  <a:pt x="2072356" y="3158452"/>
                  <a:pt x="2065156" y="3154406"/>
                </a:cubicBezTo>
                <a:cubicBezTo>
                  <a:pt x="2058985" y="3150909"/>
                  <a:pt x="2052812" y="3144668"/>
                  <a:pt x="2051506" y="3140553"/>
                </a:cubicBezTo>
                <a:cubicBezTo>
                  <a:pt x="2049932" y="3135684"/>
                  <a:pt x="2055212" y="3135204"/>
                  <a:pt x="2062753" y="3139593"/>
                </a:cubicBezTo>
                <a:close/>
                <a:moveTo>
                  <a:pt x="1988963" y="3139456"/>
                </a:moveTo>
                <a:cubicBezTo>
                  <a:pt x="1988072" y="3135478"/>
                  <a:pt x="1994037" y="3135478"/>
                  <a:pt x="2001171" y="3139524"/>
                </a:cubicBezTo>
                <a:cubicBezTo>
                  <a:pt x="2008509" y="3143570"/>
                  <a:pt x="2015299" y="3150703"/>
                  <a:pt x="2015709" y="3154612"/>
                </a:cubicBezTo>
                <a:cubicBezTo>
                  <a:pt x="2016189" y="3158590"/>
                  <a:pt x="2010359" y="3157835"/>
                  <a:pt x="2002266" y="3152897"/>
                </a:cubicBezTo>
                <a:cubicBezTo>
                  <a:pt x="1995482" y="3148714"/>
                  <a:pt x="1989787" y="3143022"/>
                  <a:pt x="1988963" y="3139456"/>
                </a:cubicBezTo>
                <a:close/>
                <a:moveTo>
                  <a:pt x="7251788" y="3138770"/>
                </a:moveTo>
                <a:cubicBezTo>
                  <a:pt x="7271265" y="3136301"/>
                  <a:pt x="7287724" y="3140691"/>
                  <a:pt x="7289095" y="3147892"/>
                </a:cubicBezTo>
                <a:cubicBezTo>
                  <a:pt x="7290330" y="3154612"/>
                  <a:pt x="7276888" y="3161882"/>
                  <a:pt x="7259195" y="3164694"/>
                </a:cubicBezTo>
                <a:cubicBezTo>
                  <a:pt x="7240335" y="3167711"/>
                  <a:pt x="7223053" y="3164351"/>
                  <a:pt x="7221750" y="3156601"/>
                </a:cubicBezTo>
                <a:cubicBezTo>
                  <a:pt x="7220515" y="3149195"/>
                  <a:pt x="7233683" y="3141034"/>
                  <a:pt x="7251788" y="3138770"/>
                </a:cubicBezTo>
                <a:close/>
                <a:moveTo>
                  <a:pt x="7043578" y="3138770"/>
                </a:moveTo>
                <a:cubicBezTo>
                  <a:pt x="7061478" y="3135615"/>
                  <a:pt x="7077594" y="3141170"/>
                  <a:pt x="7078417" y="3150360"/>
                </a:cubicBezTo>
                <a:cubicBezTo>
                  <a:pt x="7079309" y="3159550"/>
                  <a:pt x="7065044" y="3170179"/>
                  <a:pt x="7046802" y="3174226"/>
                </a:cubicBezTo>
                <a:cubicBezTo>
                  <a:pt x="7028148" y="3178340"/>
                  <a:pt x="7013335" y="3174020"/>
                  <a:pt x="7012375" y="3163596"/>
                </a:cubicBezTo>
                <a:cubicBezTo>
                  <a:pt x="7011415" y="3153446"/>
                  <a:pt x="7025679" y="3141925"/>
                  <a:pt x="7043578" y="3138770"/>
                </a:cubicBezTo>
                <a:close/>
                <a:moveTo>
                  <a:pt x="1927378" y="3138633"/>
                </a:moveTo>
                <a:cubicBezTo>
                  <a:pt x="1926557" y="3134380"/>
                  <a:pt x="1931904" y="3134449"/>
                  <a:pt x="1939857" y="3138907"/>
                </a:cubicBezTo>
                <a:cubicBezTo>
                  <a:pt x="1947268" y="3143021"/>
                  <a:pt x="1954747" y="3150223"/>
                  <a:pt x="1955293" y="3153788"/>
                </a:cubicBezTo>
                <a:cubicBezTo>
                  <a:pt x="1955909" y="3157423"/>
                  <a:pt x="1949667" y="3157149"/>
                  <a:pt x="1942538" y="3153377"/>
                </a:cubicBezTo>
                <a:cubicBezTo>
                  <a:pt x="1935061" y="3149399"/>
                  <a:pt x="1928269" y="3142747"/>
                  <a:pt x="1927378" y="3138633"/>
                </a:cubicBezTo>
                <a:close/>
                <a:moveTo>
                  <a:pt x="1496627" y="3138633"/>
                </a:moveTo>
                <a:cubicBezTo>
                  <a:pt x="1506023" y="3140485"/>
                  <a:pt x="1515005" y="3147206"/>
                  <a:pt x="1516242" y="3153172"/>
                </a:cubicBezTo>
                <a:cubicBezTo>
                  <a:pt x="1517342" y="3158933"/>
                  <a:pt x="1509932" y="3162362"/>
                  <a:pt x="1500883" y="3160373"/>
                </a:cubicBezTo>
                <a:cubicBezTo>
                  <a:pt x="1491688" y="3158384"/>
                  <a:pt x="1483187" y="3151389"/>
                  <a:pt x="1482706" y="3145354"/>
                </a:cubicBezTo>
                <a:cubicBezTo>
                  <a:pt x="1482295" y="3139868"/>
                  <a:pt x="1488191" y="3136987"/>
                  <a:pt x="1496627" y="3138633"/>
                </a:cubicBezTo>
                <a:close/>
                <a:moveTo>
                  <a:pt x="6187633" y="3138427"/>
                </a:moveTo>
                <a:cubicBezTo>
                  <a:pt x="6205395" y="3134175"/>
                  <a:pt x="6220345" y="3145628"/>
                  <a:pt x="6221100" y="3164213"/>
                </a:cubicBezTo>
                <a:cubicBezTo>
                  <a:pt x="6221785" y="3181632"/>
                  <a:pt x="6209784" y="3198846"/>
                  <a:pt x="6193325" y="3203852"/>
                </a:cubicBezTo>
                <a:cubicBezTo>
                  <a:pt x="6175905" y="3209133"/>
                  <a:pt x="6159858" y="3198023"/>
                  <a:pt x="6158280" y="3179575"/>
                </a:cubicBezTo>
                <a:cubicBezTo>
                  <a:pt x="6156703" y="3161058"/>
                  <a:pt x="6169870" y="3142679"/>
                  <a:pt x="6187633" y="3138427"/>
                </a:cubicBezTo>
                <a:close/>
                <a:moveTo>
                  <a:pt x="1865109" y="3137810"/>
                </a:moveTo>
                <a:cubicBezTo>
                  <a:pt x="1865588" y="3134587"/>
                  <a:pt x="1872035" y="3135067"/>
                  <a:pt x="1878961" y="3138908"/>
                </a:cubicBezTo>
                <a:cubicBezTo>
                  <a:pt x="1887328" y="3143502"/>
                  <a:pt x="1894187" y="3150703"/>
                  <a:pt x="1894050" y="3154750"/>
                </a:cubicBezTo>
                <a:cubicBezTo>
                  <a:pt x="1893981" y="3157973"/>
                  <a:pt x="1887398" y="3157356"/>
                  <a:pt x="1880336" y="3153584"/>
                </a:cubicBezTo>
                <a:cubicBezTo>
                  <a:pt x="1871692" y="3148852"/>
                  <a:pt x="1864630" y="3141582"/>
                  <a:pt x="1865109" y="3137810"/>
                </a:cubicBezTo>
                <a:close/>
                <a:moveTo>
                  <a:pt x="2124062" y="3137056"/>
                </a:moveTo>
                <a:cubicBezTo>
                  <a:pt x="2130851" y="3140827"/>
                  <a:pt x="2137092" y="3147480"/>
                  <a:pt x="2137640" y="3151389"/>
                </a:cubicBezTo>
                <a:cubicBezTo>
                  <a:pt x="2138189" y="3155435"/>
                  <a:pt x="2133320" y="3155504"/>
                  <a:pt x="2126325" y="3151663"/>
                </a:cubicBezTo>
                <a:cubicBezTo>
                  <a:pt x="2119810" y="3148097"/>
                  <a:pt x="2113226" y="3141171"/>
                  <a:pt x="2112677" y="3137398"/>
                </a:cubicBezTo>
                <a:cubicBezTo>
                  <a:pt x="2112129" y="3133558"/>
                  <a:pt x="2117546" y="3133421"/>
                  <a:pt x="2124062" y="3137056"/>
                </a:cubicBezTo>
                <a:close/>
                <a:moveTo>
                  <a:pt x="4251962" y="3133558"/>
                </a:moveTo>
                <a:cubicBezTo>
                  <a:pt x="4257174" y="3134844"/>
                  <a:pt x="4260534" y="3138598"/>
                  <a:pt x="4260603" y="3144462"/>
                </a:cubicBezTo>
                <a:cubicBezTo>
                  <a:pt x="4260809" y="3155778"/>
                  <a:pt x="4250385" y="3169357"/>
                  <a:pt x="4236325" y="3176215"/>
                </a:cubicBezTo>
                <a:cubicBezTo>
                  <a:pt x="4222473" y="3182936"/>
                  <a:pt x="4210540" y="3179918"/>
                  <a:pt x="4209442" y="3169426"/>
                </a:cubicBezTo>
                <a:cubicBezTo>
                  <a:pt x="4208345" y="3158796"/>
                  <a:pt x="4218221" y="3144943"/>
                  <a:pt x="4232211" y="3137467"/>
                </a:cubicBezTo>
                <a:cubicBezTo>
                  <a:pt x="4239686" y="3133455"/>
                  <a:pt x="4246749" y="3132272"/>
                  <a:pt x="4251962" y="3133558"/>
                </a:cubicBezTo>
                <a:close/>
                <a:moveTo>
                  <a:pt x="353945" y="3133283"/>
                </a:moveTo>
                <a:cubicBezTo>
                  <a:pt x="349077" y="3141856"/>
                  <a:pt x="346263" y="3147959"/>
                  <a:pt x="343040" y="3152074"/>
                </a:cubicBezTo>
                <a:cubicBezTo>
                  <a:pt x="338583" y="3157835"/>
                  <a:pt x="335154" y="3159206"/>
                  <a:pt x="335497" y="3155160"/>
                </a:cubicBezTo>
                <a:cubicBezTo>
                  <a:pt x="335772" y="3151388"/>
                  <a:pt x="338788" y="3144942"/>
                  <a:pt x="343383" y="3140072"/>
                </a:cubicBezTo>
                <a:cubicBezTo>
                  <a:pt x="346607" y="3136643"/>
                  <a:pt x="349281" y="3136232"/>
                  <a:pt x="353945" y="3133283"/>
                </a:cubicBezTo>
                <a:close/>
                <a:moveTo>
                  <a:pt x="3804614" y="3132872"/>
                </a:moveTo>
                <a:cubicBezTo>
                  <a:pt x="3806671" y="3133901"/>
                  <a:pt x="3798304" y="3140142"/>
                  <a:pt x="3786371" y="3146246"/>
                </a:cubicBezTo>
                <a:cubicBezTo>
                  <a:pt x="3774164" y="3152486"/>
                  <a:pt x="3763877" y="3155778"/>
                  <a:pt x="3762711" y="3154132"/>
                </a:cubicBezTo>
                <a:cubicBezTo>
                  <a:pt x="3761546" y="3152486"/>
                  <a:pt x="3770392" y="3146520"/>
                  <a:pt x="3782120" y="3140691"/>
                </a:cubicBezTo>
                <a:cubicBezTo>
                  <a:pt x="3792681" y="3135478"/>
                  <a:pt x="3802762" y="3131912"/>
                  <a:pt x="3804614" y="3132872"/>
                </a:cubicBezTo>
                <a:close/>
                <a:moveTo>
                  <a:pt x="4793126" y="3132598"/>
                </a:moveTo>
                <a:cubicBezTo>
                  <a:pt x="4807528" y="3127591"/>
                  <a:pt x="4821381" y="3136575"/>
                  <a:pt x="4823713" y="3152829"/>
                </a:cubicBezTo>
                <a:cubicBezTo>
                  <a:pt x="4826250" y="3170454"/>
                  <a:pt x="4815140" y="3190136"/>
                  <a:pt x="4799573" y="3195212"/>
                </a:cubicBezTo>
                <a:cubicBezTo>
                  <a:pt x="4785034" y="3200012"/>
                  <a:pt x="4771318" y="3190480"/>
                  <a:pt x="4769055" y="3174363"/>
                </a:cubicBezTo>
                <a:cubicBezTo>
                  <a:pt x="4766586" y="3156738"/>
                  <a:pt x="4777421" y="3138084"/>
                  <a:pt x="4793126" y="3132598"/>
                </a:cubicBezTo>
                <a:close/>
                <a:moveTo>
                  <a:pt x="3667728" y="3131775"/>
                </a:moveTo>
                <a:cubicBezTo>
                  <a:pt x="3667797" y="3133352"/>
                  <a:pt x="3661144" y="3137535"/>
                  <a:pt x="3653395" y="3140964"/>
                </a:cubicBezTo>
                <a:cubicBezTo>
                  <a:pt x="3644411" y="3144942"/>
                  <a:pt x="3636936" y="3146725"/>
                  <a:pt x="3637347" y="3144599"/>
                </a:cubicBezTo>
                <a:cubicBezTo>
                  <a:pt x="3637690" y="3142816"/>
                  <a:pt x="3644548" y="3138496"/>
                  <a:pt x="3652709" y="3135067"/>
                </a:cubicBezTo>
                <a:cubicBezTo>
                  <a:pt x="3660664" y="3131775"/>
                  <a:pt x="3667659" y="3130266"/>
                  <a:pt x="3667728" y="3131775"/>
                </a:cubicBezTo>
                <a:close/>
                <a:moveTo>
                  <a:pt x="5482355" y="3131500"/>
                </a:moveTo>
                <a:cubicBezTo>
                  <a:pt x="5498608" y="3129991"/>
                  <a:pt x="5512256" y="3144462"/>
                  <a:pt x="5513971" y="3165584"/>
                </a:cubicBezTo>
                <a:cubicBezTo>
                  <a:pt x="5515617" y="3186158"/>
                  <a:pt x="5504095" y="3205498"/>
                  <a:pt x="5488321" y="3207898"/>
                </a:cubicBezTo>
                <a:cubicBezTo>
                  <a:pt x="5472960" y="3210230"/>
                  <a:pt x="5457392" y="3194251"/>
                  <a:pt x="5455060" y="3174362"/>
                </a:cubicBezTo>
                <a:cubicBezTo>
                  <a:pt x="5452523" y="3152760"/>
                  <a:pt x="5465279" y="3133009"/>
                  <a:pt x="5482355" y="3131500"/>
                </a:cubicBezTo>
                <a:close/>
                <a:moveTo>
                  <a:pt x="2184343" y="3128689"/>
                </a:moveTo>
                <a:cubicBezTo>
                  <a:pt x="2190103" y="3131363"/>
                  <a:pt x="2196824" y="3138564"/>
                  <a:pt x="2197647" y="3142885"/>
                </a:cubicBezTo>
                <a:cubicBezTo>
                  <a:pt x="2198470" y="3147137"/>
                  <a:pt x="2193052" y="3147960"/>
                  <a:pt x="2186880" y="3144256"/>
                </a:cubicBezTo>
                <a:cubicBezTo>
                  <a:pt x="2181051" y="3140690"/>
                  <a:pt x="2176525" y="3136575"/>
                  <a:pt x="2175153" y="3131912"/>
                </a:cubicBezTo>
                <a:cubicBezTo>
                  <a:pt x="2173781" y="3127317"/>
                  <a:pt x="2178102" y="3125808"/>
                  <a:pt x="2184343" y="3128689"/>
                </a:cubicBezTo>
                <a:close/>
                <a:moveTo>
                  <a:pt x="3957153" y="3127985"/>
                </a:moveTo>
                <a:cubicBezTo>
                  <a:pt x="3961490" y="3127591"/>
                  <a:pt x="3964302" y="3128756"/>
                  <a:pt x="3964680" y="3131637"/>
                </a:cubicBezTo>
                <a:cubicBezTo>
                  <a:pt x="3965434" y="3137192"/>
                  <a:pt x="3955353" y="3147891"/>
                  <a:pt x="3942871" y="3154269"/>
                </a:cubicBezTo>
                <a:cubicBezTo>
                  <a:pt x="3930527" y="3160578"/>
                  <a:pt x="3918731" y="3161058"/>
                  <a:pt x="3918183" y="3155709"/>
                </a:cubicBezTo>
                <a:cubicBezTo>
                  <a:pt x="3917565" y="3150085"/>
                  <a:pt x="3927784" y="3140279"/>
                  <a:pt x="3940471" y="3133695"/>
                </a:cubicBezTo>
                <a:cubicBezTo>
                  <a:pt x="3946951" y="3130334"/>
                  <a:pt x="3952815" y="3128380"/>
                  <a:pt x="3957153" y="3127985"/>
                </a:cubicBezTo>
                <a:close/>
                <a:moveTo>
                  <a:pt x="7414691" y="3127668"/>
                </a:moveTo>
                <a:cubicBezTo>
                  <a:pt x="7421146" y="3127008"/>
                  <a:pt x="7425226" y="3127145"/>
                  <a:pt x="7425295" y="3129991"/>
                </a:cubicBezTo>
                <a:cubicBezTo>
                  <a:pt x="7425432" y="3135409"/>
                  <a:pt x="7411236" y="3149057"/>
                  <a:pt x="7393200" y="3151320"/>
                </a:cubicBezTo>
                <a:cubicBezTo>
                  <a:pt x="7375301" y="3153583"/>
                  <a:pt x="7359596" y="3148508"/>
                  <a:pt x="7357950" y="3142610"/>
                </a:cubicBezTo>
                <a:cubicBezTo>
                  <a:pt x="7356167" y="3136301"/>
                  <a:pt x="7370637" y="3130266"/>
                  <a:pt x="7389840" y="3130128"/>
                </a:cubicBezTo>
                <a:cubicBezTo>
                  <a:pt x="7399406" y="3129785"/>
                  <a:pt x="7408236" y="3128328"/>
                  <a:pt x="7414691" y="3127668"/>
                </a:cubicBezTo>
                <a:close/>
                <a:moveTo>
                  <a:pt x="2924321" y="3125671"/>
                </a:moveTo>
                <a:cubicBezTo>
                  <a:pt x="2928779" y="3125808"/>
                  <a:pt x="2932757" y="3128825"/>
                  <a:pt x="2935637" y="3129992"/>
                </a:cubicBezTo>
                <a:cubicBezTo>
                  <a:pt x="2936871" y="3137192"/>
                  <a:pt x="2933031" y="3143227"/>
                  <a:pt x="2927887" y="3145285"/>
                </a:cubicBezTo>
                <a:cubicBezTo>
                  <a:pt x="2921510" y="3147822"/>
                  <a:pt x="2915474" y="3144188"/>
                  <a:pt x="2914994" y="3137330"/>
                </a:cubicBezTo>
                <a:cubicBezTo>
                  <a:pt x="2914583" y="3131637"/>
                  <a:pt x="2918698" y="3125465"/>
                  <a:pt x="2924321" y="3125671"/>
                </a:cubicBezTo>
                <a:close/>
                <a:moveTo>
                  <a:pt x="896887" y="3124463"/>
                </a:moveTo>
                <a:cubicBezTo>
                  <a:pt x="899809" y="3125466"/>
                  <a:pt x="901833" y="3127626"/>
                  <a:pt x="902247" y="3130678"/>
                </a:cubicBezTo>
                <a:cubicBezTo>
                  <a:pt x="903133" y="3136919"/>
                  <a:pt x="897374" y="3144188"/>
                  <a:pt x="888803" y="3148029"/>
                </a:cubicBezTo>
                <a:cubicBezTo>
                  <a:pt x="880574" y="3151732"/>
                  <a:pt x="872620" y="3150429"/>
                  <a:pt x="871314" y="3144874"/>
                </a:cubicBezTo>
                <a:cubicBezTo>
                  <a:pt x="869805" y="3138702"/>
                  <a:pt x="877212" y="3128689"/>
                  <a:pt x="886127" y="3125192"/>
                </a:cubicBezTo>
                <a:cubicBezTo>
                  <a:pt x="890138" y="3123614"/>
                  <a:pt x="893967" y="3123460"/>
                  <a:pt x="896887" y="3124463"/>
                </a:cubicBezTo>
                <a:close/>
                <a:moveTo>
                  <a:pt x="3133970" y="3123271"/>
                </a:moveTo>
                <a:cubicBezTo>
                  <a:pt x="3139937" y="3121556"/>
                  <a:pt x="3145560" y="3124574"/>
                  <a:pt x="3145698" y="3129580"/>
                </a:cubicBezTo>
                <a:cubicBezTo>
                  <a:pt x="3145835" y="3134518"/>
                  <a:pt x="3140280" y="3140347"/>
                  <a:pt x="3134108" y="3141582"/>
                </a:cubicBezTo>
                <a:cubicBezTo>
                  <a:pt x="3129239" y="3142610"/>
                  <a:pt x="3124026" y="3140004"/>
                  <a:pt x="3123546" y="3136232"/>
                </a:cubicBezTo>
                <a:cubicBezTo>
                  <a:pt x="3122929" y="3131500"/>
                  <a:pt x="3128210" y="3124985"/>
                  <a:pt x="3133970" y="3123271"/>
                </a:cubicBezTo>
                <a:close/>
                <a:moveTo>
                  <a:pt x="3791790" y="3121831"/>
                </a:moveTo>
                <a:cubicBezTo>
                  <a:pt x="3793093" y="3122174"/>
                  <a:pt x="3784795" y="3127180"/>
                  <a:pt x="3773754" y="3132598"/>
                </a:cubicBezTo>
                <a:cubicBezTo>
                  <a:pt x="3762506" y="3138153"/>
                  <a:pt x="3752631" y="3141993"/>
                  <a:pt x="3751328" y="3141582"/>
                </a:cubicBezTo>
                <a:cubicBezTo>
                  <a:pt x="3750025" y="3141170"/>
                  <a:pt x="3757980" y="3136575"/>
                  <a:pt x="3769158" y="3131158"/>
                </a:cubicBezTo>
                <a:cubicBezTo>
                  <a:pt x="3779925" y="3125877"/>
                  <a:pt x="3790487" y="3121488"/>
                  <a:pt x="3791790" y="3121831"/>
                </a:cubicBezTo>
                <a:close/>
                <a:moveTo>
                  <a:pt x="4177338" y="3121437"/>
                </a:moveTo>
                <a:cubicBezTo>
                  <a:pt x="4182147" y="3122260"/>
                  <a:pt x="4185405" y="3125260"/>
                  <a:pt x="4185988" y="3130472"/>
                </a:cubicBezTo>
                <a:cubicBezTo>
                  <a:pt x="4187153" y="3140690"/>
                  <a:pt x="4176523" y="3155641"/>
                  <a:pt x="4163219" y="3162430"/>
                </a:cubicBezTo>
                <a:cubicBezTo>
                  <a:pt x="4149434" y="3169494"/>
                  <a:pt x="4137913" y="3166888"/>
                  <a:pt x="4136747" y="3156326"/>
                </a:cubicBezTo>
                <a:cubicBezTo>
                  <a:pt x="4135581" y="3146039"/>
                  <a:pt x="4146005" y="3132392"/>
                  <a:pt x="4159378" y="3125465"/>
                </a:cubicBezTo>
                <a:cubicBezTo>
                  <a:pt x="4166167" y="3121968"/>
                  <a:pt x="4172528" y="3120614"/>
                  <a:pt x="4177338" y="3121437"/>
                </a:cubicBezTo>
                <a:close/>
                <a:moveTo>
                  <a:pt x="4029274" y="3120211"/>
                </a:moveTo>
                <a:cubicBezTo>
                  <a:pt x="4034100" y="3119859"/>
                  <a:pt x="4037615" y="3121077"/>
                  <a:pt x="4038472" y="3124026"/>
                </a:cubicBezTo>
                <a:cubicBezTo>
                  <a:pt x="4040393" y="3130472"/>
                  <a:pt x="4029762" y="3143022"/>
                  <a:pt x="4015841" y="3150292"/>
                </a:cubicBezTo>
                <a:cubicBezTo>
                  <a:pt x="4002605" y="3157218"/>
                  <a:pt x="3992043" y="3156807"/>
                  <a:pt x="3991084" y="3149949"/>
                </a:cubicBezTo>
                <a:cubicBezTo>
                  <a:pt x="3990123" y="3143297"/>
                  <a:pt x="3999656" y="3132598"/>
                  <a:pt x="4012206" y="3125809"/>
                </a:cubicBezTo>
                <a:cubicBezTo>
                  <a:pt x="4018309" y="3122482"/>
                  <a:pt x="4024447" y="3120562"/>
                  <a:pt x="4029274" y="3120211"/>
                </a:cubicBezTo>
                <a:close/>
                <a:moveTo>
                  <a:pt x="3767238" y="3119773"/>
                </a:moveTo>
                <a:cubicBezTo>
                  <a:pt x="3767581" y="3119979"/>
                  <a:pt x="3758734" y="3124436"/>
                  <a:pt x="3749202" y="3128825"/>
                </a:cubicBezTo>
                <a:cubicBezTo>
                  <a:pt x="3739120" y="3133489"/>
                  <a:pt x="3731370" y="3136712"/>
                  <a:pt x="3731645" y="3136095"/>
                </a:cubicBezTo>
                <a:cubicBezTo>
                  <a:pt x="3731919" y="3135546"/>
                  <a:pt x="3738777" y="3132186"/>
                  <a:pt x="3748036" y="3127865"/>
                </a:cubicBezTo>
                <a:cubicBezTo>
                  <a:pt x="3757980" y="3123270"/>
                  <a:pt x="3766895" y="3119499"/>
                  <a:pt x="3767238" y="3119773"/>
                </a:cubicBezTo>
                <a:close/>
                <a:moveTo>
                  <a:pt x="3778485" y="3119567"/>
                </a:moveTo>
                <a:cubicBezTo>
                  <a:pt x="3779925" y="3119362"/>
                  <a:pt x="3773273" y="3122928"/>
                  <a:pt x="3763741" y="3127523"/>
                </a:cubicBezTo>
                <a:cubicBezTo>
                  <a:pt x="3753179" y="3132598"/>
                  <a:pt x="3742206" y="3137330"/>
                  <a:pt x="3740423" y="3137673"/>
                </a:cubicBezTo>
                <a:cubicBezTo>
                  <a:pt x="3738640" y="3138015"/>
                  <a:pt x="3747007" y="3133626"/>
                  <a:pt x="3758048" y="3128483"/>
                </a:cubicBezTo>
                <a:cubicBezTo>
                  <a:pt x="3768198" y="3123614"/>
                  <a:pt x="3776976" y="3119842"/>
                  <a:pt x="3778485" y="3119567"/>
                </a:cubicBezTo>
                <a:close/>
                <a:moveTo>
                  <a:pt x="3754002" y="3118676"/>
                </a:moveTo>
                <a:cubicBezTo>
                  <a:pt x="3754825" y="3118950"/>
                  <a:pt x="3747761" y="3122723"/>
                  <a:pt x="3738915" y="3126837"/>
                </a:cubicBezTo>
                <a:cubicBezTo>
                  <a:pt x="3729931" y="3130952"/>
                  <a:pt x="3721289" y="3134313"/>
                  <a:pt x="3720604" y="3133969"/>
                </a:cubicBezTo>
                <a:cubicBezTo>
                  <a:pt x="3719849" y="3133627"/>
                  <a:pt x="3726982" y="3129718"/>
                  <a:pt x="3735897" y="3125672"/>
                </a:cubicBezTo>
                <a:cubicBezTo>
                  <a:pt x="3744607" y="3121625"/>
                  <a:pt x="3753111" y="3118402"/>
                  <a:pt x="3754002" y="3118676"/>
                </a:cubicBezTo>
                <a:close/>
                <a:moveTo>
                  <a:pt x="750511" y="3118667"/>
                </a:moveTo>
                <a:cubicBezTo>
                  <a:pt x="753426" y="3118075"/>
                  <a:pt x="755381" y="3119018"/>
                  <a:pt x="755622" y="3121625"/>
                </a:cubicBezTo>
                <a:cubicBezTo>
                  <a:pt x="756101" y="3126837"/>
                  <a:pt x="749794" y="3136301"/>
                  <a:pt x="741631" y="3142747"/>
                </a:cubicBezTo>
                <a:cubicBezTo>
                  <a:pt x="733606" y="3149057"/>
                  <a:pt x="726751" y="3149948"/>
                  <a:pt x="726884" y="3144462"/>
                </a:cubicBezTo>
                <a:cubicBezTo>
                  <a:pt x="726953" y="3139593"/>
                  <a:pt x="732442" y="3131226"/>
                  <a:pt x="739643" y="3124917"/>
                </a:cubicBezTo>
                <a:cubicBezTo>
                  <a:pt x="743720" y="3121385"/>
                  <a:pt x="747596" y="3119259"/>
                  <a:pt x="750511" y="3118667"/>
                </a:cubicBezTo>
                <a:close/>
                <a:moveTo>
                  <a:pt x="4101634" y="3117742"/>
                </a:moveTo>
                <a:cubicBezTo>
                  <a:pt x="4106880" y="3117407"/>
                  <a:pt x="4110652" y="3119122"/>
                  <a:pt x="4111784" y="3123065"/>
                </a:cubicBezTo>
                <a:cubicBezTo>
                  <a:pt x="4113772" y="3130266"/>
                  <a:pt x="4105269" y="3142953"/>
                  <a:pt x="4092924" y="3150635"/>
                </a:cubicBezTo>
                <a:cubicBezTo>
                  <a:pt x="4079551" y="3159001"/>
                  <a:pt x="4065766" y="3159070"/>
                  <a:pt x="4063435" y="3151389"/>
                </a:cubicBezTo>
                <a:cubicBezTo>
                  <a:pt x="4061309" y="3144394"/>
                  <a:pt x="4070156" y="3132324"/>
                  <a:pt x="4082637" y="3124711"/>
                </a:cubicBezTo>
                <a:cubicBezTo>
                  <a:pt x="4089666" y="3120459"/>
                  <a:pt x="4096387" y="3118076"/>
                  <a:pt x="4101634" y="3117742"/>
                </a:cubicBezTo>
                <a:close/>
                <a:moveTo>
                  <a:pt x="2578060" y="3117648"/>
                </a:moveTo>
                <a:cubicBezTo>
                  <a:pt x="2583204" y="3117031"/>
                  <a:pt x="2588691" y="3122105"/>
                  <a:pt x="2589925" y="3128621"/>
                </a:cubicBezTo>
                <a:cubicBezTo>
                  <a:pt x="2591159" y="3135547"/>
                  <a:pt x="2587868" y="3140828"/>
                  <a:pt x="2582038" y="3141239"/>
                </a:cubicBezTo>
                <a:cubicBezTo>
                  <a:pt x="2576278" y="3141651"/>
                  <a:pt x="2570860" y="3136987"/>
                  <a:pt x="2569899" y="3130678"/>
                </a:cubicBezTo>
                <a:cubicBezTo>
                  <a:pt x="2568871" y="3124231"/>
                  <a:pt x="2572437" y="3118471"/>
                  <a:pt x="2578060" y="3117648"/>
                </a:cubicBezTo>
                <a:close/>
                <a:moveTo>
                  <a:pt x="1090224" y="3117442"/>
                </a:moveTo>
                <a:cubicBezTo>
                  <a:pt x="1099416" y="3115178"/>
                  <a:pt x="1108670" y="3119019"/>
                  <a:pt x="1110659" y="3125740"/>
                </a:cubicBezTo>
                <a:cubicBezTo>
                  <a:pt x="1112510" y="3132049"/>
                  <a:pt x="1105723" y="3139799"/>
                  <a:pt x="1096944" y="3141582"/>
                </a:cubicBezTo>
                <a:cubicBezTo>
                  <a:pt x="1087751" y="3143433"/>
                  <a:pt x="1079251" y="3139319"/>
                  <a:pt x="1077950" y="3132118"/>
                </a:cubicBezTo>
                <a:cubicBezTo>
                  <a:pt x="1076782" y="3125740"/>
                  <a:pt x="1081994" y="3119430"/>
                  <a:pt x="1090224" y="3117442"/>
                </a:cubicBezTo>
                <a:close/>
                <a:moveTo>
                  <a:pt x="7179642" y="3117168"/>
                </a:moveTo>
                <a:cubicBezTo>
                  <a:pt x="7197267" y="3115110"/>
                  <a:pt x="7213863" y="3120459"/>
                  <a:pt x="7215235" y="3128072"/>
                </a:cubicBezTo>
                <a:cubicBezTo>
                  <a:pt x="7216607" y="3135753"/>
                  <a:pt x="7202753" y="3143982"/>
                  <a:pt x="7184648" y="3146794"/>
                </a:cubicBezTo>
                <a:cubicBezTo>
                  <a:pt x="7166063" y="3149674"/>
                  <a:pt x="7150838" y="3145697"/>
                  <a:pt x="7149398" y="3137056"/>
                </a:cubicBezTo>
                <a:cubicBezTo>
                  <a:pt x="7148027" y="3128483"/>
                  <a:pt x="7161674" y="3119294"/>
                  <a:pt x="7179642" y="3117168"/>
                </a:cubicBezTo>
                <a:close/>
                <a:moveTo>
                  <a:pt x="5969479" y="3117030"/>
                </a:moveTo>
                <a:cubicBezTo>
                  <a:pt x="5986144" y="3112023"/>
                  <a:pt x="6002946" y="3124573"/>
                  <a:pt x="6004934" y="3143776"/>
                </a:cubicBezTo>
                <a:cubicBezTo>
                  <a:pt x="6006855" y="3162018"/>
                  <a:pt x="5995402" y="3180740"/>
                  <a:pt x="5979080" y="3185884"/>
                </a:cubicBezTo>
                <a:cubicBezTo>
                  <a:pt x="5962552" y="3191165"/>
                  <a:pt x="5947464" y="3180809"/>
                  <a:pt x="5944378" y="3162224"/>
                </a:cubicBezTo>
                <a:cubicBezTo>
                  <a:pt x="5941086" y="3142404"/>
                  <a:pt x="5952334" y="3122104"/>
                  <a:pt x="5969479" y="3117030"/>
                </a:cubicBezTo>
                <a:close/>
                <a:moveTo>
                  <a:pt x="1361666" y="3114904"/>
                </a:moveTo>
                <a:cubicBezTo>
                  <a:pt x="1371056" y="3116070"/>
                  <a:pt x="1379907" y="3122859"/>
                  <a:pt x="1380456" y="3129100"/>
                </a:cubicBezTo>
                <a:cubicBezTo>
                  <a:pt x="1381000" y="3135410"/>
                  <a:pt x="1373393" y="3139524"/>
                  <a:pt x="1364200" y="3138084"/>
                </a:cubicBezTo>
                <a:cubicBezTo>
                  <a:pt x="1354941" y="3136644"/>
                  <a:pt x="1346918" y="3129855"/>
                  <a:pt x="1346854" y="3123340"/>
                </a:cubicBezTo>
                <a:cubicBezTo>
                  <a:pt x="1346784" y="3117579"/>
                  <a:pt x="1353298" y="3113876"/>
                  <a:pt x="1361666" y="3114904"/>
                </a:cubicBezTo>
                <a:close/>
                <a:moveTo>
                  <a:pt x="6754651" y="3113875"/>
                </a:moveTo>
                <a:cubicBezTo>
                  <a:pt x="6772825" y="3109418"/>
                  <a:pt x="6789558" y="3116961"/>
                  <a:pt x="6790450" y="3129580"/>
                </a:cubicBezTo>
                <a:cubicBezTo>
                  <a:pt x="6791341" y="3141787"/>
                  <a:pt x="6778449" y="3154886"/>
                  <a:pt x="6761098" y="3159824"/>
                </a:cubicBezTo>
                <a:cubicBezTo>
                  <a:pt x="6743610" y="3164762"/>
                  <a:pt x="6728316" y="3159207"/>
                  <a:pt x="6725847" y="3146656"/>
                </a:cubicBezTo>
                <a:cubicBezTo>
                  <a:pt x="6723241" y="3133352"/>
                  <a:pt x="6736203" y="3118333"/>
                  <a:pt x="6754651" y="3113875"/>
                </a:cubicBezTo>
                <a:close/>
                <a:moveTo>
                  <a:pt x="6968415" y="3113807"/>
                </a:moveTo>
                <a:cubicBezTo>
                  <a:pt x="6986795" y="3110447"/>
                  <a:pt x="7002019" y="3116619"/>
                  <a:pt x="7003048" y="3127317"/>
                </a:cubicBezTo>
                <a:cubicBezTo>
                  <a:pt x="7004077" y="3137810"/>
                  <a:pt x="6989675" y="3149332"/>
                  <a:pt x="6971707" y="3152761"/>
                </a:cubicBezTo>
                <a:cubicBezTo>
                  <a:pt x="6954905" y="3155984"/>
                  <a:pt x="6939543" y="3150635"/>
                  <a:pt x="6938034" y="3140553"/>
                </a:cubicBezTo>
                <a:cubicBezTo>
                  <a:pt x="6936388" y="3129649"/>
                  <a:pt x="6950310" y="3117168"/>
                  <a:pt x="6968415" y="3113807"/>
                </a:cubicBezTo>
                <a:close/>
                <a:moveTo>
                  <a:pt x="596925" y="3113738"/>
                </a:moveTo>
                <a:cubicBezTo>
                  <a:pt x="597474" y="3117373"/>
                  <a:pt x="591233" y="3129100"/>
                  <a:pt x="584583" y="3136918"/>
                </a:cubicBezTo>
                <a:cubicBezTo>
                  <a:pt x="578891" y="3143639"/>
                  <a:pt x="573472" y="3146999"/>
                  <a:pt x="572923" y="3143982"/>
                </a:cubicBezTo>
                <a:cubicBezTo>
                  <a:pt x="572308" y="3140895"/>
                  <a:pt x="576491" y="3132186"/>
                  <a:pt x="582387" y="3124368"/>
                </a:cubicBezTo>
                <a:cubicBezTo>
                  <a:pt x="589382" y="3115109"/>
                  <a:pt x="596378" y="3110034"/>
                  <a:pt x="596925" y="3113738"/>
                </a:cubicBezTo>
                <a:close/>
                <a:moveTo>
                  <a:pt x="189077" y="3113121"/>
                </a:moveTo>
                <a:cubicBezTo>
                  <a:pt x="191001" y="3113464"/>
                  <a:pt x="187980" y="3119499"/>
                  <a:pt x="184688" y="3121831"/>
                </a:cubicBezTo>
                <a:cubicBezTo>
                  <a:pt x="181053" y="3124437"/>
                  <a:pt x="177557" y="3125808"/>
                  <a:pt x="177763" y="3122311"/>
                </a:cubicBezTo>
                <a:cubicBezTo>
                  <a:pt x="177899" y="3120459"/>
                  <a:pt x="179478" y="3117716"/>
                  <a:pt x="180436" y="3115316"/>
                </a:cubicBezTo>
                <a:cubicBezTo>
                  <a:pt x="184894" y="3114150"/>
                  <a:pt x="187571" y="3112847"/>
                  <a:pt x="189077" y="3113121"/>
                </a:cubicBezTo>
                <a:close/>
                <a:moveTo>
                  <a:pt x="1557800" y="3112846"/>
                </a:moveTo>
                <a:cubicBezTo>
                  <a:pt x="1566100" y="3115246"/>
                  <a:pt x="1573987" y="3121693"/>
                  <a:pt x="1575359" y="3127179"/>
                </a:cubicBezTo>
                <a:cubicBezTo>
                  <a:pt x="1576801" y="3132666"/>
                  <a:pt x="1571382" y="3135272"/>
                  <a:pt x="1562811" y="3133214"/>
                </a:cubicBezTo>
                <a:cubicBezTo>
                  <a:pt x="1554371" y="3131226"/>
                  <a:pt x="1545868" y="3125191"/>
                  <a:pt x="1543883" y="3119704"/>
                </a:cubicBezTo>
                <a:cubicBezTo>
                  <a:pt x="1541617" y="3113601"/>
                  <a:pt x="1548544" y="3110103"/>
                  <a:pt x="1557800" y="3112846"/>
                </a:cubicBezTo>
                <a:close/>
                <a:moveTo>
                  <a:pt x="3490724" y="3112778"/>
                </a:moveTo>
                <a:cubicBezTo>
                  <a:pt x="3497719" y="3109829"/>
                  <a:pt x="3504234" y="3110309"/>
                  <a:pt x="3504714" y="3113738"/>
                </a:cubicBezTo>
                <a:cubicBezTo>
                  <a:pt x="3505125" y="3117235"/>
                  <a:pt x="3499502" y="3122105"/>
                  <a:pt x="3491684" y="3124985"/>
                </a:cubicBezTo>
                <a:cubicBezTo>
                  <a:pt x="3485100" y="3127454"/>
                  <a:pt x="3479614" y="3127317"/>
                  <a:pt x="3478860" y="3124642"/>
                </a:cubicBezTo>
                <a:cubicBezTo>
                  <a:pt x="3478037" y="3121625"/>
                  <a:pt x="3483797" y="3115796"/>
                  <a:pt x="3490724" y="3112778"/>
                </a:cubicBezTo>
                <a:close/>
                <a:moveTo>
                  <a:pt x="822956" y="3111972"/>
                </a:moveTo>
                <a:cubicBezTo>
                  <a:pt x="826308" y="3112041"/>
                  <a:pt x="828624" y="3113704"/>
                  <a:pt x="828797" y="3116893"/>
                </a:cubicBezTo>
                <a:cubicBezTo>
                  <a:pt x="829139" y="3122791"/>
                  <a:pt x="822966" y="3131775"/>
                  <a:pt x="815288" y="3136712"/>
                </a:cubicBezTo>
                <a:cubicBezTo>
                  <a:pt x="807260" y="3141925"/>
                  <a:pt x="800267" y="3141925"/>
                  <a:pt x="799101" y="3136507"/>
                </a:cubicBezTo>
                <a:cubicBezTo>
                  <a:pt x="797935" y="3131089"/>
                  <a:pt x="803009" y="3122516"/>
                  <a:pt x="810895" y="3116619"/>
                </a:cubicBezTo>
                <a:cubicBezTo>
                  <a:pt x="815217" y="3113430"/>
                  <a:pt x="819607" y="3111904"/>
                  <a:pt x="822956" y="3111972"/>
                </a:cubicBezTo>
                <a:close/>
                <a:moveTo>
                  <a:pt x="3579466" y="3111269"/>
                </a:moveTo>
                <a:cubicBezTo>
                  <a:pt x="3579672" y="3114081"/>
                  <a:pt x="3573500" y="3119156"/>
                  <a:pt x="3566436" y="3122105"/>
                </a:cubicBezTo>
                <a:cubicBezTo>
                  <a:pt x="3559235" y="3125054"/>
                  <a:pt x="3553063" y="3125328"/>
                  <a:pt x="3552514" y="3122448"/>
                </a:cubicBezTo>
                <a:cubicBezTo>
                  <a:pt x="3551965" y="3119636"/>
                  <a:pt x="3557726" y="3114767"/>
                  <a:pt x="3565270" y="3111680"/>
                </a:cubicBezTo>
                <a:cubicBezTo>
                  <a:pt x="3572471" y="3108732"/>
                  <a:pt x="3579329" y="3108526"/>
                  <a:pt x="3579466" y="3111269"/>
                </a:cubicBezTo>
                <a:close/>
                <a:moveTo>
                  <a:pt x="3740834" y="3110446"/>
                </a:moveTo>
                <a:cubicBezTo>
                  <a:pt x="3740972" y="3111612"/>
                  <a:pt x="3734456" y="3115384"/>
                  <a:pt x="3725884" y="3119225"/>
                </a:cubicBezTo>
                <a:cubicBezTo>
                  <a:pt x="3717243" y="3123065"/>
                  <a:pt x="3710111" y="3125397"/>
                  <a:pt x="3709425" y="3124437"/>
                </a:cubicBezTo>
                <a:cubicBezTo>
                  <a:pt x="3708808" y="3123545"/>
                  <a:pt x="3714911" y="3119636"/>
                  <a:pt x="3723072" y="3115864"/>
                </a:cubicBezTo>
                <a:cubicBezTo>
                  <a:pt x="3732056" y="3111681"/>
                  <a:pt x="3740697" y="3109143"/>
                  <a:pt x="3740834" y="3110446"/>
                </a:cubicBezTo>
                <a:close/>
                <a:moveTo>
                  <a:pt x="2239344" y="3110163"/>
                </a:moveTo>
                <a:cubicBezTo>
                  <a:pt x="2241076" y="3109434"/>
                  <a:pt x="2243562" y="3109828"/>
                  <a:pt x="2246409" y="3111817"/>
                </a:cubicBezTo>
                <a:cubicBezTo>
                  <a:pt x="2250935" y="3115041"/>
                  <a:pt x="2255050" y="3120321"/>
                  <a:pt x="2257999" y="3123270"/>
                </a:cubicBezTo>
                <a:cubicBezTo>
                  <a:pt x="2259233" y="3130265"/>
                  <a:pt x="2255255" y="3132597"/>
                  <a:pt x="2249906" y="3130746"/>
                </a:cubicBezTo>
                <a:cubicBezTo>
                  <a:pt x="2243322" y="3128414"/>
                  <a:pt x="2237219" y="3121282"/>
                  <a:pt x="2236807" y="3115246"/>
                </a:cubicBezTo>
                <a:cubicBezTo>
                  <a:pt x="2236635" y="3112743"/>
                  <a:pt x="2237613" y="3110891"/>
                  <a:pt x="2239344" y="3110163"/>
                </a:cubicBezTo>
                <a:close/>
                <a:moveTo>
                  <a:pt x="6542328" y="3109966"/>
                </a:moveTo>
                <a:cubicBezTo>
                  <a:pt x="6559747" y="3106606"/>
                  <a:pt x="6574423" y="3115933"/>
                  <a:pt x="6575315" y="3130815"/>
                </a:cubicBezTo>
                <a:cubicBezTo>
                  <a:pt x="6576138" y="3145559"/>
                  <a:pt x="6562147" y="3161813"/>
                  <a:pt x="6545071" y="3165790"/>
                </a:cubicBezTo>
                <a:cubicBezTo>
                  <a:pt x="6527515" y="3169974"/>
                  <a:pt x="6513113" y="3160853"/>
                  <a:pt x="6512221" y="3145079"/>
                </a:cubicBezTo>
                <a:cubicBezTo>
                  <a:pt x="6511330" y="3129649"/>
                  <a:pt x="6525320" y="3113327"/>
                  <a:pt x="6542328" y="3109966"/>
                </a:cubicBezTo>
                <a:close/>
                <a:moveTo>
                  <a:pt x="3877583" y="3109830"/>
                </a:moveTo>
                <a:cubicBezTo>
                  <a:pt x="3878337" y="3112230"/>
                  <a:pt x="3869285" y="3119294"/>
                  <a:pt x="3857352" y="3125397"/>
                </a:cubicBezTo>
                <a:cubicBezTo>
                  <a:pt x="3845556" y="3131432"/>
                  <a:pt x="3834652" y="3134313"/>
                  <a:pt x="3833966" y="3131912"/>
                </a:cubicBezTo>
                <a:cubicBezTo>
                  <a:pt x="3833280" y="3129443"/>
                  <a:pt x="3842470" y="3122791"/>
                  <a:pt x="3854540" y="3116756"/>
                </a:cubicBezTo>
                <a:cubicBezTo>
                  <a:pt x="3866816" y="3110446"/>
                  <a:pt x="3876760" y="3107361"/>
                  <a:pt x="3877583" y="3109830"/>
                </a:cubicBezTo>
                <a:close/>
                <a:moveTo>
                  <a:pt x="5618418" y="3109555"/>
                </a:moveTo>
                <a:cubicBezTo>
                  <a:pt x="5634671" y="3107017"/>
                  <a:pt x="5648867" y="3120322"/>
                  <a:pt x="5650924" y="3140553"/>
                </a:cubicBezTo>
                <a:cubicBezTo>
                  <a:pt x="5652982" y="3160510"/>
                  <a:pt x="5641803" y="3179986"/>
                  <a:pt x="5625961" y="3183553"/>
                </a:cubicBezTo>
                <a:cubicBezTo>
                  <a:pt x="5609365" y="3187324"/>
                  <a:pt x="5592906" y="3170934"/>
                  <a:pt x="5591603" y="3150017"/>
                </a:cubicBezTo>
                <a:cubicBezTo>
                  <a:pt x="5590437" y="3129854"/>
                  <a:pt x="5602370" y="3112092"/>
                  <a:pt x="5618418" y="3109555"/>
                </a:cubicBezTo>
                <a:close/>
                <a:moveTo>
                  <a:pt x="118166" y="3109075"/>
                </a:moveTo>
                <a:cubicBezTo>
                  <a:pt x="113366" y="3114287"/>
                  <a:pt x="111447" y="3117099"/>
                  <a:pt x="109799" y="3117716"/>
                </a:cubicBezTo>
                <a:cubicBezTo>
                  <a:pt x="107949" y="3118402"/>
                  <a:pt x="106303" y="3117030"/>
                  <a:pt x="104586" y="3116481"/>
                </a:cubicBezTo>
                <a:cubicBezTo>
                  <a:pt x="106234" y="3114424"/>
                  <a:pt x="107605" y="3111681"/>
                  <a:pt x="109595" y="3110515"/>
                </a:cubicBezTo>
                <a:cubicBezTo>
                  <a:pt x="111583" y="3109349"/>
                  <a:pt x="114053" y="3109761"/>
                  <a:pt x="118166" y="3109075"/>
                </a:cubicBezTo>
                <a:close/>
                <a:moveTo>
                  <a:pt x="4530122" y="3109066"/>
                </a:moveTo>
                <a:cubicBezTo>
                  <a:pt x="4535865" y="3110995"/>
                  <a:pt x="4540134" y="3115487"/>
                  <a:pt x="4541300" y="3122036"/>
                </a:cubicBezTo>
                <a:cubicBezTo>
                  <a:pt x="4543700" y="3135272"/>
                  <a:pt x="4533276" y="3151937"/>
                  <a:pt x="4518326" y="3158658"/>
                </a:cubicBezTo>
                <a:cubicBezTo>
                  <a:pt x="4504061" y="3165036"/>
                  <a:pt x="4491648" y="3160784"/>
                  <a:pt x="4488974" y="3148645"/>
                </a:cubicBezTo>
                <a:cubicBezTo>
                  <a:pt x="4486093" y="3135752"/>
                  <a:pt x="4495626" y="3119156"/>
                  <a:pt x="4510096" y="3111475"/>
                </a:cubicBezTo>
                <a:cubicBezTo>
                  <a:pt x="4517160" y="3107771"/>
                  <a:pt x="4524378" y="3107137"/>
                  <a:pt x="4530122" y="3109066"/>
                </a:cubicBezTo>
                <a:close/>
                <a:moveTo>
                  <a:pt x="3416588" y="3107292"/>
                </a:moveTo>
                <a:cubicBezTo>
                  <a:pt x="3422623" y="3104822"/>
                  <a:pt x="3429001" y="3105440"/>
                  <a:pt x="3430167" y="3108457"/>
                </a:cubicBezTo>
                <a:cubicBezTo>
                  <a:pt x="3431539" y="3112024"/>
                  <a:pt x="3426052" y="3118264"/>
                  <a:pt x="3419126" y="3121213"/>
                </a:cubicBezTo>
                <a:cubicBezTo>
                  <a:pt x="3413159" y="3123682"/>
                  <a:pt x="3407124" y="3123270"/>
                  <a:pt x="3405821" y="3120047"/>
                </a:cubicBezTo>
                <a:cubicBezTo>
                  <a:pt x="3404244" y="3116276"/>
                  <a:pt x="3409250" y="3110309"/>
                  <a:pt x="3416588" y="3107292"/>
                </a:cubicBezTo>
                <a:close/>
                <a:moveTo>
                  <a:pt x="2446044" y="3107086"/>
                </a:moveTo>
                <a:cubicBezTo>
                  <a:pt x="2448170" y="3110653"/>
                  <a:pt x="2452490" y="3115727"/>
                  <a:pt x="2454068" y="3120940"/>
                </a:cubicBezTo>
                <a:cubicBezTo>
                  <a:pt x="2455919" y="3127249"/>
                  <a:pt x="2450639" y="3131089"/>
                  <a:pt x="2444809" y="3129375"/>
                </a:cubicBezTo>
                <a:cubicBezTo>
                  <a:pt x="2438706" y="3127660"/>
                  <a:pt x="2434042" y="3121763"/>
                  <a:pt x="2433837" y="3115385"/>
                </a:cubicBezTo>
                <a:cubicBezTo>
                  <a:pt x="2433562" y="3109418"/>
                  <a:pt x="2438157" y="3105166"/>
                  <a:pt x="2446044" y="3107086"/>
                </a:cubicBezTo>
                <a:close/>
                <a:moveTo>
                  <a:pt x="7317213" y="3106948"/>
                </a:moveTo>
                <a:cubicBezTo>
                  <a:pt x="7334976" y="3106743"/>
                  <a:pt x="7350886" y="3112504"/>
                  <a:pt x="7351709" y="3118882"/>
                </a:cubicBezTo>
                <a:cubicBezTo>
                  <a:pt x="7352464" y="3125328"/>
                  <a:pt x="7338199" y="3130883"/>
                  <a:pt x="7320094" y="3131843"/>
                </a:cubicBezTo>
                <a:cubicBezTo>
                  <a:pt x="7301578" y="3132803"/>
                  <a:pt x="7286902" y="3128483"/>
                  <a:pt x="7286010" y="3121076"/>
                </a:cubicBezTo>
                <a:cubicBezTo>
                  <a:pt x="7285187" y="3113875"/>
                  <a:pt x="7299383" y="3107223"/>
                  <a:pt x="7317213" y="3106948"/>
                </a:cubicBezTo>
                <a:close/>
                <a:moveTo>
                  <a:pt x="1225737" y="3106606"/>
                </a:moveTo>
                <a:cubicBezTo>
                  <a:pt x="1235067" y="3106263"/>
                  <a:pt x="1243980" y="3111818"/>
                  <a:pt x="1245149" y="3118608"/>
                </a:cubicBezTo>
                <a:cubicBezTo>
                  <a:pt x="1246313" y="3125123"/>
                  <a:pt x="1238973" y="3131089"/>
                  <a:pt x="1229992" y="3131089"/>
                </a:cubicBezTo>
                <a:cubicBezTo>
                  <a:pt x="1221899" y="3131089"/>
                  <a:pt x="1214078" y="3126288"/>
                  <a:pt x="1212296" y="3120185"/>
                </a:cubicBezTo>
                <a:cubicBezTo>
                  <a:pt x="1210374" y="3113259"/>
                  <a:pt x="1216481" y="3106949"/>
                  <a:pt x="1225737" y="3106606"/>
                </a:cubicBezTo>
                <a:close/>
                <a:moveTo>
                  <a:pt x="5134106" y="3106058"/>
                </a:moveTo>
                <a:cubicBezTo>
                  <a:pt x="5150086" y="3101257"/>
                  <a:pt x="5165173" y="3113464"/>
                  <a:pt x="5167162" y="3133215"/>
                </a:cubicBezTo>
                <a:cubicBezTo>
                  <a:pt x="5169013" y="3151594"/>
                  <a:pt x="5158521" y="3171071"/>
                  <a:pt x="5143845" y="3176009"/>
                </a:cubicBezTo>
                <a:cubicBezTo>
                  <a:pt x="5127454" y="3181564"/>
                  <a:pt x="5112641" y="3170111"/>
                  <a:pt x="5109898" y="3150360"/>
                </a:cubicBezTo>
                <a:cubicBezTo>
                  <a:pt x="5107155" y="3130403"/>
                  <a:pt x="5117922" y="3110858"/>
                  <a:pt x="5134106" y="3106058"/>
                </a:cubicBezTo>
                <a:close/>
                <a:moveTo>
                  <a:pt x="507197" y="3103889"/>
                </a:moveTo>
                <a:cubicBezTo>
                  <a:pt x="509110" y="3102646"/>
                  <a:pt x="510413" y="3102834"/>
                  <a:pt x="510584" y="3105029"/>
                </a:cubicBezTo>
                <a:cubicBezTo>
                  <a:pt x="508388" y="3109487"/>
                  <a:pt x="505577" y="3116345"/>
                  <a:pt x="501667" y="3122723"/>
                </a:cubicBezTo>
                <a:cubicBezTo>
                  <a:pt x="496046" y="3131912"/>
                  <a:pt x="490286" y="3135821"/>
                  <a:pt x="490353" y="3131295"/>
                </a:cubicBezTo>
                <a:cubicBezTo>
                  <a:pt x="490423" y="3127592"/>
                  <a:pt x="494742" y="3118814"/>
                  <a:pt x="500162" y="3111338"/>
                </a:cubicBezTo>
                <a:cubicBezTo>
                  <a:pt x="502765" y="3107806"/>
                  <a:pt x="505288" y="3105132"/>
                  <a:pt x="507197" y="3103889"/>
                </a:cubicBezTo>
                <a:close/>
                <a:moveTo>
                  <a:pt x="3653052" y="3102834"/>
                </a:moveTo>
                <a:cubicBezTo>
                  <a:pt x="3653943" y="3104960"/>
                  <a:pt x="3649143" y="3109075"/>
                  <a:pt x="3642011" y="3112435"/>
                </a:cubicBezTo>
                <a:cubicBezTo>
                  <a:pt x="3633918" y="3116276"/>
                  <a:pt x="3626031" y="3117648"/>
                  <a:pt x="3625277" y="3115316"/>
                </a:cubicBezTo>
                <a:cubicBezTo>
                  <a:pt x="3624523" y="3112847"/>
                  <a:pt x="3630969" y="3107635"/>
                  <a:pt x="3639062" y="3104206"/>
                </a:cubicBezTo>
                <a:cubicBezTo>
                  <a:pt x="3646125" y="3101257"/>
                  <a:pt x="3652160" y="3100708"/>
                  <a:pt x="3653052" y="3102834"/>
                </a:cubicBezTo>
                <a:close/>
                <a:moveTo>
                  <a:pt x="6326233" y="3101668"/>
                </a:moveTo>
                <a:cubicBezTo>
                  <a:pt x="6342966" y="3097828"/>
                  <a:pt x="6357299" y="3106811"/>
                  <a:pt x="6359563" y="3122585"/>
                </a:cubicBezTo>
                <a:cubicBezTo>
                  <a:pt x="6361963" y="3139112"/>
                  <a:pt x="6349550" y="3157012"/>
                  <a:pt x="6331993" y="3162224"/>
                </a:cubicBezTo>
                <a:cubicBezTo>
                  <a:pt x="6314574" y="3167436"/>
                  <a:pt x="6298458" y="3157355"/>
                  <a:pt x="6296880" y="3140279"/>
                </a:cubicBezTo>
                <a:cubicBezTo>
                  <a:pt x="6295234" y="3123134"/>
                  <a:pt x="6308470" y="3105714"/>
                  <a:pt x="6326233" y="3101668"/>
                </a:cubicBezTo>
                <a:close/>
                <a:moveTo>
                  <a:pt x="2716524" y="3095839"/>
                </a:moveTo>
                <a:cubicBezTo>
                  <a:pt x="2718650" y="3098857"/>
                  <a:pt x="2722902" y="3102491"/>
                  <a:pt x="2724410" y="3107429"/>
                </a:cubicBezTo>
                <a:cubicBezTo>
                  <a:pt x="2726262" y="3113327"/>
                  <a:pt x="2721050" y="3119499"/>
                  <a:pt x="2715221" y="3120117"/>
                </a:cubicBezTo>
                <a:cubicBezTo>
                  <a:pt x="2709186" y="3120734"/>
                  <a:pt x="2704591" y="3116345"/>
                  <a:pt x="2704385" y="3109624"/>
                </a:cubicBezTo>
                <a:cubicBezTo>
                  <a:pt x="2704248" y="3103314"/>
                  <a:pt x="2708774" y="3096868"/>
                  <a:pt x="2716524" y="3095839"/>
                </a:cubicBezTo>
                <a:close/>
                <a:moveTo>
                  <a:pt x="3342659" y="3094879"/>
                </a:moveTo>
                <a:cubicBezTo>
                  <a:pt x="3349174" y="3092342"/>
                  <a:pt x="3355140" y="3093919"/>
                  <a:pt x="3355483" y="3098102"/>
                </a:cubicBezTo>
                <a:cubicBezTo>
                  <a:pt x="3355826" y="3102423"/>
                  <a:pt x="3350957" y="3107566"/>
                  <a:pt x="3344168" y="3110172"/>
                </a:cubicBezTo>
                <a:cubicBezTo>
                  <a:pt x="3337721" y="3112641"/>
                  <a:pt x="3331549" y="3111269"/>
                  <a:pt x="3331275" y="3107223"/>
                </a:cubicBezTo>
                <a:cubicBezTo>
                  <a:pt x="3330932" y="3103108"/>
                  <a:pt x="3336281" y="3097348"/>
                  <a:pt x="3342659" y="3094879"/>
                </a:cubicBezTo>
                <a:close/>
                <a:moveTo>
                  <a:pt x="265064" y="3094742"/>
                </a:moveTo>
                <a:cubicBezTo>
                  <a:pt x="262049" y="3099954"/>
                  <a:pt x="260403" y="3103589"/>
                  <a:pt x="257863" y="3106812"/>
                </a:cubicBezTo>
                <a:cubicBezTo>
                  <a:pt x="254299" y="3111407"/>
                  <a:pt x="249360" y="3112847"/>
                  <a:pt x="250252" y="3108869"/>
                </a:cubicBezTo>
                <a:cubicBezTo>
                  <a:pt x="250732" y="3106606"/>
                  <a:pt x="253820" y="3101463"/>
                  <a:pt x="256012" y="3099337"/>
                </a:cubicBezTo>
                <a:cubicBezTo>
                  <a:pt x="258414" y="3097074"/>
                  <a:pt x="261155" y="3096662"/>
                  <a:pt x="265064" y="3094742"/>
                </a:cubicBezTo>
                <a:close/>
                <a:moveTo>
                  <a:pt x="3863799" y="3093438"/>
                </a:moveTo>
                <a:cubicBezTo>
                  <a:pt x="3865376" y="3094055"/>
                  <a:pt x="3858107" y="3098993"/>
                  <a:pt x="3847133" y="3104617"/>
                </a:cubicBezTo>
                <a:cubicBezTo>
                  <a:pt x="3835887" y="3110377"/>
                  <a:pt x="3823748" y="3114904"/>
                  <a:pt x="3822925" y="3113806"/>
                </a:cubicBezTo>
                <a:cubicBezTo>
                  <a:pt x="3822171" y="3112778"/>
                  <a:pt x="3830400" y="3107634"/>
                  <a:pt x="3841373" y="3102217"/>
                </a:cubicBezTo>
                <a:cubicBezTo>
                  <a:pt x="3852620" y="3096661"/>
                  <a:pt x="3862221" y="3092821"/>
                  <a:pt x="3863799" y="3093438"/>
                </a:cubicBezTo>
                <a:close/>
                <a:moveTo>
                  <a:pt x="1619934" y="3093370"/>
                </a:moveTo>
                <a:cubicBezTo>
                  <a:pt x="1628164" y="3096868"/>
                  <a:pt x="1635707" y="3104000"/>
                  <a:pt x="1636119" y="3108663"/>
                </a:cubicBezTo>
                <a:cubicBezTo>
                  <a:pt x="1636601" y="3113464"/>
                  <a:pt x="1630155" y="3115110"/>
                  <a:pt x="1622198" y="3112298"/>
                </a:cubicBezTo>
                <a:cubicBezTo>
                  <a:pt x="1613078" y="3109143"/>
                  <a:pt x="1604848" y="3101394"/>
                  <a:pt x="1604848" y="3095908"/>
                </a:cubicBezTo>
                <a:cubicBezTo>
                  <a:pt x="1604848" y="3091039"/>
                  <a:pt x="1611500" y="3089873"/>
                  <a:pt x="1619934" y="3093370"/>
                </a:cubicBezTo>
                <a:close/>
                <a:moveTo>
                  <a:pt x="7105987" y="3092204"/>
                </a:moveTo>
                <a:cubicBezTo>
                  <a:pt x="7124298" y="3090147"/>
                  <a:pt x="7139454" y="3096182"/>
                  <a:pt x="7140415" y="3105303"/>
                </a:cubicBezTo>
                <a:cubicBezTo>
                  <a:pt x="7141374" y="3114287"/>
                  <a:pt x="7126904" y="3123408"/>
                  <a:pt x="7109004" y="3125671"/>
                </a:cubicBezTo>
                <a:cubicBezTo>
                  <a:pt x="7092203" y="3127797"/>
                  <a:pt x="7076978" y="3122654"/>
                  <a:pt x="7075537" y="3113875"/>
                </a:cubicBezTo>
                <a:cubicBezTo>
                  <a:pt x="7073960" y="3104411"/>
                  <a:pt x="7087951" y="3094262"/>
                  <a:pt x="7105987" y="3092204"/>
                </a:cubicBezTo>
                <a:close/>
                <a:moveTo>
                  <a:pt x="7512529" y="3089735"/>
                </a:moveTo>
                <a:cubicBezTo>
                  <a:pt x="7514724" y="3091655"/>
                  <a:pt x="7500733" y="3118607"/>
                  <a:pt x="7480914" y="3144187"/>
                </a:cubicBezTo>
                <a:cubicBezTo>
                  <a:pt x="7460477" y="3170453"/>
                  <a:pt x="7441000" y="3182661"/>
                  <a:pt x="7439834" y="3178203"/>
                </a:cubicBezTo>
                <a:cubicBezTo>
                  <a:pt x="7438669" y="3173951"/>
                  <a:pt x="7453756" y="3157903"/>
                  <a:pt x="7473301" y="3134586"/>
                </a:cubicBezTo>
                <a:cubicBezTo>
                  <a:pt x="7493190" y="3110720"/>
                  <a:pt x="7510335" y="3087814"/>
                  <a:pt x="7512529" y="3089735"/>
                </a:cubicBezTo>
                <a:close/>
                <a:moveTo>
                  <a:pt x="3727187" y="3089049"/>
                </a:moveTo>
                <a:cubicBezTo>
                  <a:pt x="3728490" y="3090558"/>
                  <a:pt x="3722798" y="3094879"/>
                  <a:pt x="3714294" y="3098788"/>
                </a:cubicBezTo>
                <a:cubicBezTo>
                  <a:pt x="3706202" y="3102491"/>
                  <a:pt x="3698383" y="3104343"/>
                  <a:pt x="3697766" y="3102559"/>
                </a:cubicBezTo>
                <a:cubicBezTo>
                  <a:pt x="3697218" y="3101051"/>
                  <a:pt x="3702773" y="3096730"/>
                  <a:pt x="3709631" y="3093438"/>
                </a:cubicBezTo>
                <a:cubicBezTo>
                  <a:pt x="3717929" y="3089392"/>
                  <a:pt x="3725815" y="3087540"/>
                  <a:pt x="3727187" y="3089049"/>
                </a:cubicBezTo>
                <a:close/>
                <a:moveTo>
                  <a:pt x="3827109" y="3088980"/>
                </a:moveTo>
                <a:cubicBezTo>
                  <a:pt x="3828549" y="3088844"/>
                  <a:pt x="3820799" y="3092753"/>
                  <a:pt x="3810238" y="3097690"/>
                </a:cubicBezTo>
                <a:cubicBezTo>
                  <a:pt x="3801048" y="3101942"/>
                  <a:pt x="3792819" y="3105371"/>
                  <a:pt x="3792338" y="3105166"/>
                </a:cubicBezTo>
                <a:cubicBezTo>
                  <a:pt x="3791858" y="3104891"/>
                  <a:pt x="3799128" y="3101119"/>
                  <a:pt x="3808112" y="3096936"/>
                </a:cubicBezTo>
                <a:cubicBezTo>
                  <a:pt x="3817370" y="3092615"/>
                  <a:pt x="3825806" y="3089118"/>
                  <a:pt x="3827109" y="3088980"/>
                </a:cubicBezTo>
                <a:close/>
                <a:moveTo>
                  <a:pt x="4737568" y="3088852"/>
                </a:moveTo>
                <a:cubicBezTo>
                  <a:pt x="4743183" y="3091501"/>
                  <a:pt x="4747281" y="3096833"/>
                  <a:pt x="4748686" y="3104343"/>
                </a:cubicBezTo>
                <a:cubicBezTo>
                  <a:pt x="4751635" y="3120253"/>
                  <a:pt x="4740525" y="3139113"/>
                  <a:pt x="4724752" y="3144942"/>
                </a:cubicBezTo>
                <a:cubicBezTo>
                  <a:pt x="4710282" y="3150223"/>
                  <a:pt x="4696360" y="3142199"/>
                  <a:pt x="4694302" y="3127660"/>
                </a:cubicBezTo>
                <a:cubicBezTo>
                  <a:pt x="4692314" y="3112916"/>
                  <a:pt x="4702738" y="3095771"/>
                  <a:pt x="4717345" y="3089461"/>
                </a:cubicBezTo>
                <a:cubicBezTo>
                  <a:pt x="4724821" y="3086237"/>
                  <a:pt x="4731953" y="3086203"/>
                  <a:pt x="4737568" y="3088852"/>
                </a:cubicBezTo>
                <a:close/>
                <a:moveTo>
                  <a:pt x="3950209" y="3088843"/>
                </a:moveTo>
                <a:cubicBezTo>
                  <a:pt x="3952267" y="3091586"/>
                  <a:pt x="3942940" y="3100022"/>
                  <a:pt x="3930184" y="3106674"/>
                </a:cubicBezTo>
                <a:cubicBezTo>
                  <a:pt x="3918388" y="3112778"/>
                  <a:pt x="3907827" y="3115109"/>
                  <a:pt x="3906593" y="3112160"/>
                </a:cubicBezTo>
                <a:cubicBezTo>
                  <a:pt x="3905358" y="3109280"/>
                  <a:pt x="3913999" y="3101942"/>
                  <a:pt x="3925452" y="3095838"/>
                </a:cubicBezTo>
                <a:cubicBezTo>
                  <a:pt x="3936905" y="3089735"/>
                  <a:pt x="3948289" y="3086374"/>
                  <a:pt x="3950209" y="3088843"/>
                </a:cubicBezTo>
                <a:close/>
                <a:moveTo>
                  <a:pt x="3838698" y="3088501"/>
                </a:moveTo>
                <a:cubicBezTo>
                  <a:pt x="3840001" y="3088226"/>
                  <a:pt x="3832389" y="3092067"/>
                  <a:pt x="3822308" y="3096936"/>
                </a:cubicBezTo>
                <a:cubicBezTo>
                  <a:pt x="3811952" y="3101874"/>
                  <a:pt x="3803037" y="3105783"/>
                  <a:pt x="3801940" y="3105920"/>
                </a:cubicBezTo>
                <a:cubicBezTo>
                  <a:pt x="3800911" y="3106057"/>
                  <a:pt x="3808317" y="3102285"/>
                  <a:pt x="3818056" y="3097690"/>
                </a:cubicBezTo>
                <a:cubicBezTo>
                  <a:pt x="3827657" y="3093164"/>
                  <a:pt x="3837464" y="3088844"/>
                  <a:pt x="3838698" y="3088501"/>
                </a:cubicBezTo>
                <a:close/>
                <a:moveTo>
                  <a:pt x="3061070" y="3088432"/>
                </a:moveTo>
                <a:cubicBezTo>
                  <a:pt x="3063264" y="3089941"/>
                  <a:pt x="3068202" y="3091450"/>
                  <a:pt x="3069985" y="3094810"/>
                </a:cubicBezTo>
                <a:cubicBezTo>
                  <a:pt x="3072522" y="3099405"/>
                  <a:pt x="3066282" y="3106605"/>
                  <a:pt x="3059767" y="3108046"/>
                </a:cubicBezTo>
                <a:cubicBezTo>
                  <a:pt x="3054486" y="3109212"/>
                  <a:pt x="3049822" y="3105988"/>
                  <a:pt x="3049342" y="3100845"/>
                </a:cubicBezTo>
                <a:cubicBezTo>
                  <a:pt x="3048862" y="3095564"/>
                  <a:pt x="3052771" y="3090558"/>
                  <a:pt x="3061070" y="3088432"/>
                </a:cubicBezTo>
                <a:close/>
                <a:moveTo>
                  <a:pt x="3851180" y="3088158"/>
                </a:moveTo>
                <a:cubicBezTo>
                  <a:pt x="3852345" y="3088226"/>
                  <a:pt x="3843910" y="3092958"/>
                  <a:pt x="3833212" y="3098102"/>
                </a:cubicBezTo>
                <a:cubicBezTo>
                  <a:pt x="3823748" y="3102697"/>
                  <a:pt x="3814284" y="3106674"/>
                  <a:pt x="3812775" y="3106812"/>
                </a:cubicBezTo>
                <a:cubicBezTo>
                  <a:pt x="3811060" y="3106949"/>
                  <a:pt x="3818535" y="3102834"/>
                  <a:pt x="3829234" y="3097690"/>
                </a:cubicBezTo>
                <a:cubicBezTo>
                  <a:pt x="3839658" y="3092616"/>
                  <a:pt x="3850014" y="3088089"/>
                  <a:pt x="3851180" y="3088158"/>
                </a:cubicBezTo>
                <a:close/>
                <a:moveTo>
                  <a:pt x="35596" y="3086718"/>
                </a:moveTo>
                <a:cubicBezTo>
                  <a:pt x="37173" y="3086512"/>
                  <a:pt x="39780" y="3088157"/>
                  <a:pt x="39780" y="3089392"/>
                </a:cubicBezTo>
                <a:cubicBezTo>
                  <a:pt x="39780" y="3090695"/>
                  <a:pt x="37243" y="3092478"/>
                  <a:pt x="35047" y="3094947"/>
                </a:cubicBezTo>
                <a:cubicBezTo>
                  <a:pt x="33194" y="3093027"/>
                  <a:pt x="30932" y="3091861"/>
                  <a:pt x="31138" y="3090558"/>
                </a:cubicBezTo>
                <a:cubicBezTo>
                  <a:pt x="31274" y="3089324"/>
                  <a:pt x="34089" y="3086854"/>
                  <a:pt x="35596" y="3086718"/>
                </a:cubicBezTo>
                <a:close/>
                <a:moveTo>
                  <a:pt x="4927337" y="3086512"/>
                </a:moveTo>
                <a:cubicBezTo>
                  <a:pt x="4941876" y="3082603"/>
                  <a:pt x="4955318" y="3093027"/>
                  <a:pt x="4957238" y="3110104"/>
                </a:cubicBezTo>
                <a:cubicBezTo>
                  <a:pt x="4959227" y="3128346"/>
                  <a:pt x="4947294" y="3148509"/>
                  <a:pt x="4931864" y="3152349"/>
                </a:cubicBezTo>
                <a:cubicBezTo>
                  <a:pt x="4917188" y="3155984"/>
                  <a:pt x="4903883" y="3145011"/>
                  <a:pt x="4902031" y="3128072"/>
                </a:cubicBezTo>
                <a:cubicBezTo>
                  <a:pt x="4900043" y="3109830"/>
                  <a:pt x="4911770" y="3090696"/>
                  <a:pt x="4927337" y="3086512"/>
                </a:cubicBezTo>
                <a:close/>
                <a:moveTo>
                  <a:pt x="3814489" y="3084935"/>
                </a:moveTo>
                <a:cubicBezTo>
                  <a:pt x="3815587" y="3085347"/>
                  <a:pt x="3808317" y="3089530"/>
                  <a:pt x="3799402" y="3093576"/>
                </a:cubicBezTo>
                <a:cubicBezTo>
                  <a:pt x="3791378" y="3097279"/>
                  <a:pt x="3783697" y="3100160"/>
                  <a:pt x="3782051" y="3100091"/>
                </a:cubicBezTo>
                <a:cubicBezTo>
                  <a:pt x="3780131" y="3100023"/>
                  <a:pt x="3786303" y="3096251"/>
                  <a:pt x="3795424" y="3091999"/>
                </a:cubicBezTo>
                <a:cubicBezTo>
                  <a:pt x="3804682" y="3087678"/>
                  <a:pt x="3813323" y="3084524"/>
                  <a:pt x="3814489" y="3084935"/>
                </a:cubicBezTo>
                <a:close/>
                <a:moveTo>
                  <a:pt x="420631" y="3084831"/>
                </a:moveTo>
                <a:cubicBezTo>
                  <a:pt x="422199" y="3083666"/>
                  <a:pt x="423143" y="3083768"/>
                  <a:pt x="423076" y="3085551"/>
                </a:cubicBezTo>
                <a:cubicBezTo>
                  <a:pt x="423004" y="3088226"/>
                  <a:pt x="419646" y="3095153"/>
                  <a:pt x="416697" y="3103040"/>
                </a:cubicBezTo>
                <a:cubicBezTo>
                  <a:pt x="412239" y="3106194"/>
                  <a:pt x="408398" y="3109898"/>
                  <a:pt x="406616" y="3109829"/>
                </a:cubicBezTo>
                <a:cubicBezTo>
                  <a:pt x="404213" y="3109760"/>
                  <a:pt x="409016" y="3099062"/>
                  <a:pt x="414433" y="3091724"/>
                </a:cubicBezTo>
                <a:cubicBezTo>
                  <a:pt x="416871" y="3088432"/>
                  <a:pt x="419062" y="3085997"/>
                  <a:pt x="420631" y="3084831"/>
                </a:cubicBezTo>
                <a:close/>
                <a:moveTo>
                  <a:pt x="6894897" y="3084248"/>
                </a:moveTo>
                <a:cubicBezTo>
                  <a:pt x="6911974" y="3081643"/>
                  <a:pt x="6927267" y="3088501"/>
                  <a:pt x="6928501" y="3098993"/>
                </a:cubicBezTo>
                <a:cubicBezTo>
                  <a:pt x="6929804" y="3110240"/>
                  <a:pt x="6915609" y="3122105"/>
                  <a:pt x="6897092" y="3125740"/>
                </a:cubicBezTo>
                <a:cubicBezTo>
                  <a:pt x="6879878" y="3129100"/>
                  <a:pt x="6865134" y="3122996"/>
                  <a:pt x="6863762" y="3111612"/>
                </a:cubicBezTo>
                <a:cubicBezTo>
                  <a:pt x="6862322" y="3099542"/>
                  <a:pt x="6876312" y="3087060"/>
                  <a:pt x="6894897" y="3084248"/>
                </a:cubicBezTo>
                <a:close/>
                <a:moveTo>
                  <a:pt x="5755167" y="3083906"/>
                </a:moveTo>
                <a:cubicBezTo>
                  <a:pt x="5771420" y="3080409"/>
                  <a:pt x="5785890" y="3092410"/>
                  <a:pt x="5788359" y="3111750"/>
                </a:cubicBezTo>
                <a:cubicBezTo>
                  <a:pt x="5790760" y="3131021"/>
                  <a:pt x="5780130" y="3150155"/>
                  <a:pt x="5764288" y="3154887"/>
                </a:cubicBezTo>
                <a:cubicBezTo>
                  <a:pt x="5747828" y="3159756"/>
                  <a:pt x="5730821" y="3144943"/>
                  <a:pt x="5729038" y="3124849"/>
                </a:cubicBezTo>
                <a:cubicBezTo>
                  <a:pt x="5727323" y="3105646"/>
                  <a:pt x="5739119" y="3087335"/>
                  <a:pt x="5755167" y="3083906"/>
                </a:cubicBezTo>
                <a:close/>
                <a:moveTo>
                  <a:pt x="6108285" y="3083494"/>
                </a:moveTo>
                <a:cubicBezTo>
                  <a:pt x="6125087" y="3078762"/>
                  <a:pt x="6141752" y="3090490"/>
                  <a:pt x="6143535" y="3108595"/>
                </a:cubicBezTo>
                <a:cubicBezTo>
                  <a:pt x="6145250" y="3125740"/>
                  <a:pt x="6133591" y="3143502"/>
                  <a:pt x="6117269" y="3148509"/>
                </a:cubicBezTo>
                <a:cubicBezTo>
                  <a:pt x="6100604" y="3153652"/>
                  <a:pt x="6085722" y="3144051"/>
                  <a:pt x="6082773" y="3126426"/>
                </a:cubicBezTo>
                <a:cubicBezTo>
                  <a:pt x="6079619" y="3107703"/>
                  <a:pt x="6091140" y="3088364"/>
                  <a:pt x="6108285" y="3083494"/>
                </a:cubicBezTo>
                <a:close/>
                <a:moveTo>
                  <a:pt x="4456580" y="3083057"/>
                </a:moveTo>
                <a:cubicBezTo>
                  <a:pt x="4461920" y="3084711"/>
                  <a:pt x="4465589" y="3089015"/>
                  <a:pt x="4466412" y="3095633"/>
                </a:cubicBezTo>
                <a:cubicBezTo>
                  <a:pt x="4467920" y="3107635"/>
                  <a:pt x="4458456" y="3122722"/>
                  <a:pt x="4444878" y="3129717"/>
                </a:cubicBezTo>
                <a:cubicBezTo>
                  <a:pt x="4430819" y="3136987"/>
                  <a:pt x="4416143" y="3132323"/>
                  <a:pt x="4414702" y="3120185"/>
                </a:cubicBezTo>
                <a:cubicBezTo>
                  <a:pt x="4413331" y="3108663"/>
                  <a:pt x="4423206" y="3093507"/>
                  <a:pt x="4436717" y="3086375"/>
                </a:cubicBezTo>
                <a:cubicBezTo>
                  <a:pt x="4444227" y="3082397"/>
                  <a:pt x="4451239" y="3081402"/>
                  <a:pt x="4456580" y="3083057"/>
                </a:cubicBezTo>
                <a:close/>
                <a:moveTo>
                  <a:pt x="7378250" y="3081917"/>
                </a:moveTo>
                <a:cubicBezTo>
                  <a:pt x="7396561" y="3082671"/>
                  <a:pt x="7411923" y="3084317"/>
                  <a:pt x="7413431" y="3090147"/>
                </a:cubicBezTo>
                <a:cubicBezTo>
                  <a:pt x="7415008" y="3095976"/>
                  <a:pt x="7401704" y="3106331"/>
                  <a:pt x="7383874" y="3105851"/>
                </a:cubicBezTo>
                <a:cubicBezTo>
                  <a:pt x="7366248" y="3105371"/>
                  <a:pt x="7349926" y="3099542"/>
                  <a:pt x="7349240" y="3092890"/>
                </a:cubicBezTo>
                <a:cubicBezTo>
                  <a:pt x="7348623" y="3086374"/>
                  <a:pt x="7361448" y="3081300"/>
                  <a:pt x="7378250" y="3081917"/>
                </a:cubicBezTo>
                <a:close/>
                <a:moveTo>
                  <a:pt x="7241227" y="3081299"/>
                </a:moveTo>
                <a:cubicBezTo>
                  <a:pt x="7259470" y="3080202"/>
                  <a:pt x="7275448" y="3085963"/>
                  <a:pt x="7277163" y="3093712"/>
                </a:cubicBezTo>
                <a:cubicBezTo>
                  <a:pt x="7278946" y="3101393"/>
                  <a:pt x="7265710" y="3108183"/>
                  <a:pt x="7247810" y="3109486"/>
                </a:cubicBezTo>
                <a:cubicBezTo>
                  <a:pt x="7230254" y="3110789"/>
                  <a:pt x="7213520" y="3105302"/>
                  <a:pt x="7212560" y="3097416"/>
                </a:cubicBezTo>
                <a:cubicBezTo>
                  <a:pt x="7211669" y="3089735"/>
                  <a:pt x="7224357" y="3082328"/>
                  <a:pt x="7241227" y="3081299"/>
                </a:cubicBezTo>
                <a:close/>
                <a:moveTo>
                  <a:pt x="1680491" y="3079448"/>
                </a:moveTo>
                <a:cubicBezTo>
                  <a:pt x="1689132" y="3083425"/>
                  <a:pt x="1696403" y="3090626"/>
                  <a:pt x="1696334" y="3095153"/>
                </a:cubicBezTo>
                <a:cubicBezTo>
                  <a:pt x="1696264" y="3099679"/>
                  <a:pt x="1689271" y="3099816"/>
                  <a:pt x="1680558" y="3095564"/>
                </a:cubicBezTo>
                <a:cubicBezTo>
                  <a:pt x="1673630" y="3092204"/>
                  <a:pt x="1666637" y="3085346"/>
                  <a:pt x="1665952" y="3081299"/>
                </a:cubicBezTo>
                <a:cubicBezTo>
                  <a:pt x="1665126" y="3076499"/>
                  <a:pt x="1672056" y="3075539"/>
                  <a:pt x="1680491" y="3079448"/>
                </a:cubicBezTo>
                <a:close/>
                <a:moveTo>
                  <a:pt x="1019583" y="3079174"/>
                </a:moveTo>
                <a:cubicBezTo>
                  <a:pt x="1027611" y="3077939"/>
                  <a:pt x="1034809" y="3082466"/>
                  <a:pt x="1035225" y="3088775"/>
                </a:cubicBezTo>
                <a:cubicBezTo>
                  <a:pt x="1035634" y="3095221"/>
                  <a:pt x="1029323" y="3101393"/>
                  <a:pt x="1020823" y="3103245"/>
                </a:cubicBezTo>
                <a:cubicBezTo>
                  <a:pt x="1012180" y="3105097"/>
                  <a:pt x="1004773" y="3101874"/>
                  <a:pt x="1003883" y="3095702"/>
                </a:cubicBezTo>
                <a:cubicBezTo>
                  <a:pt x="1002852" y="3088912"/>
                  <a:pt x="1010741" y="3080545"/>
                  <a:pt x="1019583" y="3079174"/>
                </a:cubicBezTo>
                <a:close/>
                <a:moveTo>
                  <a:pt x="1423522" y="3078968"/>
                </a:moveTo>
                <a:cubicBezTo>
                  <a:pt x="1431683" y="3081231"/>
                  <a:pt x="1439090" y="3088089"/>
                  <a:pt x="1439500" y="3093645"/>
                </a:cubicBezTo>
                <a:cubicBezTo>
                  <a:pt x="1439914" y="3099336"/>
                  <a:pt x="1433537" y="3102149"/>
                  <a:pt x="1424754" y="3100228"/>
                </a:cubicBezTo>
                <a:cubicBezTo>
                  <a:pt x="1415980" y="3098308"/>
                  <a:pt x="1408433" y="3092478"/>
                  <a:pt x="1407473" y="3086718"/>
                </a:cubicBezTo>
                <a:cubicBezTo>
                  <a:pt x="1406445" y="3080408"/>
                  <a:pt x="1414471" y="3076431"/>
                  <a:pt x="1423522" y="3078968"/>
                </a:cubicBezTo>
                <a:close/>
                <a:moveTo>
                  <a:pt x="6680105" y="3076979"/>
                </a:moveTo>
                <a:cubicBezTo>
                  <a:pt x="6697388" y="3073688"/>
                  <a:pt x="6712543" y="3082123"/>
                  <a:pt x="6713778" y="3095427"/>
                </a:cubicBezTo>
                <a:cubicBezTo>
                  <a:pt x="6715013" y="3108663"/>
                  <a:pt x="6701502" y="3123134"/>
                  <a:pt x="6684426" y="3127043"/>
                </a:cubicBezTo>
                <a:cubicBezTo>
                  <a:pt x="6667007" y="3131089"/>
                  <a:pt x="6652124" y="3123134"/>
                  <a:pt x="6650890" y="3108938"/>
                </a:cubicBezTo>
                <a:cubicBezTo>
                  <a:pt x="6649656" y="3094947"/>
                  <a:pt x="6663029" y="3080203"/>
                  <a:pt x="6680105" y="3076979"/>
                </a:cubicBezTo>
                <a:close/>
                <a:moveTo>
                  <a:pt x="3266604" y="3075745"/>
                </a:moveTo>
                <a:cubicBezTo>
                  <a:pt x="3272159" y="3073208"/>
                  <a:pt x="3278743" y="3074922"/>
                  <a:pt x="3279634" y="3079174"/>
                </a:cubicBezTo>
                <a:cubicBezTo>
                  <a:pt x="3280526" y="3083358"/>
                  <a:pt x="3275383" y="3089804"/>
                  <a:pt x="3269416" y="3091518"/>
                </a:cubicBezTo>
                <a:cubicBezTo>
                  <a:pt x="3263792" y="3093096"/>
                  <a:pt x="3259335" y="3092684"/>
                  <a:pt x="3257894" y="3088569"/>
                </a:cubicBezTo>
                <a:cubicBezTo>
                  <a:pt x="3256454" y="3084523"/>
                  <a:pt x="3260569" y="3078488"/>
                  <a:pt x="3266604" y="3075745"/>
                </a:cubicBezTo>
                <a:close/>
                <a:moveTo>
                  <a:pt x="5267700" y="3072179"/>
                </a:moveTo>
                <a:cubicBezTo>
                  <a:pt x="5283748" y="3067584"/>
                  <a:pt x="5299041" y="3081986"/>
                  <a:pt x="5301510" y="3101943"/>
                </a:cubicBezTo>
                <a:cubicBezTo>
                  <a:pt x="5303773" y="3120253"/>
                  <a:pt x="5293212" y="3136850"/>
                  <a:pt x="5278605" y="3141856"/>
                </a:cubicBezTo>
                <a:cubicBezTo>
                  <a:pt x="5262214" y="3147411"/>
                  <a:pt x="5247126" y="3136095"/>
                  <a:pt x="5244040" y="3116276"/>
                </a:cubicBezTo>
                <a:cubicBezTo>
                  <a:pt x="5240954" y="3096388"/>
                  <a:pt x="5251584" y="3076774"/>
                  <a:pt x="5267700" y="3072179"/>
                </a:cubicBezTo>
                <a:close/>
                <a:moveTo>
                  <a:pt x="7499704" y="3072042"/>
                </a:moveTo>
                <a:cubicBezTo>
                  <a:pt x="7500390" y="3076088"/>
                  <a:pt x="7486125" y="3101531"/>
                  <a:pt x="7468157" y="3121968"/>
                </a:cubicBezTo>
                <a:cubicBezTo>
                  <a:pt x="7448887" y="3143777"/>
                  <a:pt x="7432221" y="3150840"/>
                  <a:pt x="7431055" y="3145971"/>
                </a:cubicBezTo>
                <a:cubicBezTo>
                  <a:pt x="7429890" y="3141171"/>
                  <a:pt x="7444704" y="3127523"/>
                  <a:pt x="7463699" y="3107292"/>
                </a:cubicBezTo>
                <a:cubicBezTo>
                  <a:pt x="7482834" y="3086924"/>
                  <a:pt x="7498950" y="3067653"/>
                  <a:pt x="7499704" y="3072042"/>
                </a:cubicBezTo>
                <a:close/>
                <a:moveTo>
                  <a:pt x="3800980" y="3071081"/>
                </a:moveTo>
                <a:cubicBezTo>
                  <a:pt x="3801597" y="3072590"/>
                  <a:pt x="3793505" y="3077734"/>
                  <a:pt x="3784932" y="3081437"/>
                </a:cubicBezTo>
                <a:cubicBezTo>
                  <a:pt x="3776977" y="3084866"/>
                  <a:pt x="3770599" y="3086306"/>
                  <a:pt x="3770668" y="3084660"/>
                </a:cubicBezTo>
                <a:cubicBezTo>
                  <a:pt x="3770668" y="3082877"/>
                  <a:pt x="3776908" y="3078762"/>
                  <a:pt x="3785206" y="3075059"/>
                </a:cubicBezTo>
                <a:cubicBezTo>
                  <a:pt x="3793230" y="3071493"/>
                  <a:pt x="3800500" y="3069710"/>
                  <a:pt x="3800980" y="3071081"/>
                </a:cubicBezTo>
                <a:close/>
                <a:moveTo>
                  <a:pt x="4016038" y="3070884"/>
                </a:moveTo>
                <a:cubicBezTo>
                  <a:pt x="4020316" y="3070018"/>
                  <a:pt x="4023247" y="3070361"/>
                  <a:pt x="4023796" y="3072179"/>
                </a:cubicBezTo>
                <a:cubicBezTo>
                  <a:pt x="4025030" y="3076157"/>
                  <a:pt x="4015086" y="3085415"/>
                  <a:pt x="4001782" y="3092273"/>
                </a:cubicBezTo>
                <a:cubicBezTo>
                  <a:pt x="3989780" y="3098445"/>
                  <a:pt x="3979356" y="3100091"/>
                  <a:pt x="3978259" y="3096319"/>
                </a:cubicBezTo>
                <a:cubicBezTo>
                  <a:pt x="3977024" y="3092204"/>
                  <a:pt x="3986968" y="3083632"/>
                  <a:pt x="4000204" y="3076843"/>
                </a:cubicBezTo>
                <a:cubicBezTo>
                  <a:pt x="4006136" y="3073825"/>
                  <a:pt x="4011760" y="3071750"/>
                  <a:pt x="4016038" y="3070884"/>
                </a:cubicBezTo>
                <a:close/>
                <a:moveTo>
                  <a:pt x="663263" y="3070490"/>
                </a:moveTo>
                <a:cubicBezTo>
                  <a:pt x="665834" y="3069212"/>
                  <a:pt x="667668" y="3069401"/>
                  <a:pt x="667975" y="3071424"/>
                </a:cubicBezTo>
                <a:cubicBezTo>
                  <a:pt x="668596" y="3075676"/>
                  <a:pt x="663174" y="3085140"/>
                  <a:pt x="655769" y="3093095"/>
                </a:cubicBezTo>
                <a:cubicBezTo>
                  <a:pt x="649387" y="3099885"/>
                  <a:pt x="644043" y="3102902"/>
                  <a:pt x="643149" y="3100022"/>
                </a:cubicBezTo>
                <a:cubicBezTo>
                  <a:pt x="642124" y="3096798"/>
                  <a:pt x="647471" y="3086169"/>
                  <a:pt x="654125" y="3078350"/>
                </a:cubicBezTo>
                <a:cubicBezTo>
                  <a:pt x="657382" y="3074510"/>
                  <a:pt x="660691" y="3071767"/>
                  <a:pt x="663263" y="3070490"/>
                </a:cubicBezTo>
                <a:close/>
                <a:moveTo>
                  <a:pt x="2300089" y="3069315"/>
                </a:moveTo>
                <a:cubicBezTo>
                  <a:pt x="2302215" y="3068235"/>
                  <a:pt x="2305352" y="3068269"/>
                  <a:pt x="2309296" y="3069915"/>
                </a:cubicBezTo>
                <a:cubicBezTo>
                  <a:pt x="2311422" y="3073687"/>
                  <a:pt x="2315742" y="3079311"/>
                  <a:pt x="2317320" y="3084523"/>
                </a:cubicBezTo>
                <a:cubicBezTo>
                  <a:pt x="2319171" y="3090763"/>
                  <a:pt x="2313822" y="3093369"/>
                  <a:pt x="2307924" y="3090695"/>
                </a:cubicBezTo>
                <a:cubicBezTo>
                  <a:pt x="2301752" y="3087883"/>
                  <a:pt x="2297157" y="3081437"/>
                  <a:pt x="2296952" y="3075402"/>
                </a:cubicBezTo>
                <a:cubicBezTo>
                  <a:pt x="2296849" y="3072590"/>
                  <a:pt x="2297963" y="3070395"/>
                  <a:pt x="2300089" y="3069315"/>
                </a:cubicBezTo>
                <a:close/>
                <a:moveTo>
                  <a:pt x="2844768" y="3069299"/>
                </a:moveTo>
                <a:cubicBezTo>
                  <a:pt x="2852381" y="3066830"/>
                  <a:pt x="2857867" y="3070808"/>
                  <a:pt x="2859033" y="3077048"/>
                </a:cubicBezTo>
                <a:cubicBezTo>
                  <a:pt x="2860267" y="3083632"/>
                  <a:pt x="2856976" y="3089392"/>
                  <a:pt x="2851146" y="3090901"/>
                </a:cubicBezTo>
                <a:cubicBezTo>
                  <a:pt x="2845454" y="3092410"/>
                  <a:pt x="2838939" y="3088844"/>
                  <a:pt x="2839419" y="3082878"/>
                </a:cubicBezTo>
                <a:cubicBezTo>
                  <a:pt x="2839968" y="3077666"/>
                  <a:pt x="2843397" y="3072659"/>
                  <a:pt x="2844768" y="3069299"/>
                </a:cubicBezTo>
                <a:close/>
                <a:moveTo>
                  <a:pt x="6466341" y="3067172"/>
                </a:moveTo>
                <a:cubicBezTo>
                  <a:pt x="6482869" y="3064223"/>
                  <a:pt x="6497065" y="3073276"/>
                  <a:pt x="6498642" y="3087815"/>
                </a:cubicBezTo>
                <a:cubicBezTo>
                  <a:pt x="6500220" y="3103108"/>
                  <a:pt x="6487052" y="3119225"/>
                  <a:pt x="6469495" y="3123476"/>
                </a:cubicBezTo>
                <a:cubicBezTo>
                  <a:pt x="6452145" y="3127660"/>
                  <a:pt x="6436372" y="3117647"/>
                  <a:pt x="6435617" y="3101874"/>
                </a:cubicBezTo>
                <a:cubicBezTo>
                  <a:pt x="6434863" y="3085757"/>
                  <a:pt x="6448441" y="3070396"/>
                  <a:pt x="6466341" y="3067172"/>
                </a:cubicBezTo>
                <a:close/>
                <a:moveTo>
                  <a:pt x="1731321" y="3066735"/>
                </a:moveTo>
                <a:cubicBezTo>
                  <a:pt x="1733880" y="3066487"/>
                  <a:pt x="1737583" y="3067447"/>
                  <a:pt x="1741734" y="3069710"/>
                </a:cubicBezTo>
                <a:cubicBezTo>
                  <a:pt x="1749068" y="3073550"/>
                  <a:pt x="1755379" y="3080065"/>
                  <a:pt x="1756340" y="3084729"/>
                </a:cubicBezTo>
                <a:cubicBezTo>
                  <a:pt x="1757300" y="3089324"/>
                  <a:pt x="1752432" y="3090352"/>
                  <a:pt x="1745094" y="3087198"/>
                </a:cubicBezTo>
                <a:cubicBezTo>
                  <a:pt x="1736793" y="3083632"/>
                  <a:pt x="1728565" y="3075951"/>
                  <a:pt x="1727743" y="3071013"/>
                </a:cubicBezTo>
                <a:cubicBezTo>
                  <a:pt x="1727331" y="3068441"/>
                  <a:pt x="1728752" y="3066984"/>
                  <a:pt x="1731321" y="3066735"/>
                </a:cubicBezTo>
                <a:close/>
                <a:moveTo>
                  <a:pt x="3937179" y="3066212"/>
                </a:moveTo>
                <a:cubicBezTo>
                  <a:pt x="3938208" y="3067583"/>
                  <a:pt x="3928950" y="3074030"/>
                  <a:pt x="3917016" y="3080065"/>
                </a:cubicBezTo>
                <a:cubicBezTo>
                  <a:pt x="3905907" y="3085689"/>
                  <a:pt x="3896580" y="3088775"/>
                  <a:pt x="3895071" y="3087677"/>
                </a:cubicBezTo>
                <a:cubicBezTo>
                  <a:pt x="3893494" y="3086443"/>
                  <a:pt x="3901861" y="3080682"/>
                  <a:pt x="3913519" y="3074785"/>
                </a:cubicBezTo>
                <a:cubicBezTo>
                  <a:pt x="3924903" y="3069024"/>
                  <a:pt x="3936151" y="3064840"/>
                  <a:pt x="3937179" y="3066212"/>
                </a:cubicBezTo>
                <a:close/>
                <a:moveTo>
                  <a:pt x="335223" y="3064635"/>
                </a:moveTo>
                <a:cubicBezTo>
                  <a:pt x="335564" y="3065321"/>
                  <a:pt x="331450" y="3072796"/>
                  <a:pt x="329050" y="3075608"/>
                </a:cubicBezTo>
                <a:cubicBezTo>
                  <a:pt x="326580" y="3078420"/>
                  <a:pt x="321574" y="3081575"/>
                  <a:pt x="321642" y="3080408"/>
                </a:cubicBezTo>
                <a:cubicBezTo>
                  <a:pt x="321849" y="3077871"/>
                  <a:pt x="324525" y="3072659"/>
                  <a:pt x="327337" y="3065664"/>
                </a:cubicBezTo>
                <a:cubicBezTo>
                  <a:pt x="331175" y="3064978"/>
                  <a:pt x="334469" y="3063263"/>
                  <a:pt x="335223" y="3064635"/>
                </a:cubicBezTo>
                <a:close/>
                <a:moveTo>
                  <a:pt x="1789603" y="3064224"/>
                </a:moveTo>
                <a:cubicBezTo>
                  <a:pt x="1788985" y="3059766"/>
                  <a:pt x="1794881" y="3059766"/>
                  <a:pt x="1802700" y="3064292"/>
                </a:cubicBezTo>
                <a:cubicBezTo>
                  <a:pt x="1810174" y="3068544"/>
                  <a:pt x="1817240" y="3076020"/>
                  <a:pt x="1817445" y="3079860"/>
                </a:cubicBezTo>
                <a:cubicBezTo>
                  <a:pt x="1817651" y="3083769"/>
                  <a:pt x="1811341" y="3083700"/>
                  <a:pt x="1804070" y="3079654"/>
                </a:cubicBezTo>
                <a:cubicBezTo>
                  <a:pt x="1796596" y="3075539"/>
                  <a:pt x="1790220" y="3068750"/>
                  <a:pt x="1789603" y="3064224"/>
                </a:cubicBezTo>
                <a:close/>
                <a:moveTo>
                  <a:pt x="7030687" y="3063606"/>
                </a:moveTo>
                <a:cubicBezTo>
                  <a:pt x="7048860" y="3061274"/>
                  <a:pt x="7065456" y="3068201"/>
                  <a:pt x="7066279" y="3077939"/>
                </a:cubicBezTo>
                <a:cubicBezTo>
                  <a:pt x="7067102" y="3087266"/>
                  <a:pt x="7054209" y="3096456"/>
                  <a:pt x="7036995" y="3099268"/>
                </a:cubicBezTo>
                <a:cubicBezTo>
                  <a:pt x="7018479" y="3102285"/>
                  <a:pt x="7002705" y="3096525"/>
                  <a:pt x="7001608" y="3085826"/>
                </a:cubicBezTo>
                <a:cubicBezTo>
                  <a:pt x="7000649" y="3075745"/>
                  <a:pt x="7013336" y="3065800"/>
                  <a:pt x="7030687" y="3063606"/>
                </a:cubicBezTo>
                <a:close/>
                <a:moveTo>
                  <a:pt x="4382573" y="3063195"/>
                </a:moveTo>
                <a:cubicBezTo>
                  <a:pt x="4388094" y="3064309"/>
                  <a:pt x="4391934" y="3067927"/>
                  <a:pt x="4392619" y="3073756"/>
                </a:cubicBezTo>
                <a:cubicBezTo>
                  <a:pt x="4393923" y="3084798"/>
                  <a:pt x="4383841" y="3099474"/>
                  <a:pt x="4369988" y="3106537"/>
                </a:cubicBezTo>
                <a:cubicBezTo>
                  <a:pt x="4355998" y="3113739"/>
                  <a:pt x="4343585" y="3111064"/>
                  <a:pt x="4341527" y="3100503"/>
                </a:cubicBezTo>
                <a:cubicBezTo>
                  <a:pt x="4339470" y="3089941"/>
                  <a:pt x="4348797" y="3075333"/>
                  <a:pt x="4362444" y="3067653"/>
                </a:cubicBezTo>
                <a:cubicBezTo>
                  <a:pt x="4369851" y="3063469"/>
                  <a:pt x="4377052" y="3062081"/>
                  <a:pt x="4382573" y="3063195"/>
                </a:cubicBezTo>
                <a:close/>
                <a:moveTo>
                  <a:pt x="1861544" y="3059560"/>
                </a:moveTo>
                <a:cubicBezTo>
                  <a:pt x="1868606" y="3063126"/>
                  <a:pt x="1876217" y="3070670"/>
                  <a:pt x="1877518" y="3075402"/>
                </a:cubicBezTo>
                <a:cubicBezTo>
                  <a:pt x="1878894" y="3080340"/>
                  <a:pt x="1873818" y="3080751"/>
                  <a:pt x="1866136" y="3076431"/>
                </a:cubicBezTo>
                <a:cubicBezTo>
                  <a:pt x="1859691" y="3072796"/>
                  <a:pt x="1853174" y="3066555"/>
                  <a:pt x="1851461" y="3062235"/>
                </a:cubicBezTo>
                <a:cubicBezTo>
                  <a:pt x="1849408" y="3057228"/>
                  <a:pt x="1854137" y="3055925"/>
                  <a:pt x="1861544" y="3059560"/>
                </a:cubicBezTo>
                <a:close/>
                <a:moveTo>
                  <a:pt x="1288009" y="3059422"/>
                </a:moveTo>
                <a:cubicBezTo>
                  <a:pt x="1296169" y="3060794"/>
                  <a:pt x="1303507" y="3067172"/>
                  <a:pt x="1303919" y="3073138"/>
                </a:cubicBezTo>
                <a:cubicBezTo>
                  <a:pt x="1304331" y="3079242"/>
                  <a:pt x="1297952" y="3083151"/>
                  <a:pt x="1289311" y="3082260"/>
                </a:cubicBezTo>
                <a:cubicBezTo>
                  <a:pt x="1280532" y="3081368"/>
                  <a:pt x="1273057" y="3076156"/>
                  <a:pt x="1272096" y="3069984"/>
                </a:cubicBezTo>
                <a:cubicBezTo>
                  <a:pt x="1271070" y="3063331"/>
                  <a:pt x="1279094" y="3057914"/>
                  <a:pt x="1288009" y="3059422"/>
                </a:cubicBezTo>
                <a:close/>
                <a:moveTo>
                  <a:pt x="1152493" y="3058531"/>
                </a:moveTo>
                <a:cubicBezTo>
                  <a:pt x="1160653" y="3058394"/>
                  <a:pt x="1168062" y="3063606"/>
                  <a:pt x="1168953" y="3069915"/>
                </a:cubicBezTo>
                <a:cubicBezTo>
                  <a:pt x="1169912" y="3076224"/>
                  <a:pt x="1164083" y="3081437"/>
                  <a:pt x="1155375" y="3082191"/>
                </a:cubicBezTo>
                <a:cubicBezTo>
                  <a:pt x="1147007" y="3082877"/>
                  <a:pt x="1138914" y="3078625"/>
                  <a:pt x="1137544" y="3072590"/>
                </a:cubicBezTo>
                <a:cubicBezTo>
                  <a:pt x="1135965" y="3065800"/>
                  <a:pt x="1143510" y="3058668"/>
                  <a:pt x="1152493" y="3058531"/>
                </a:cubicBezTo>
                <a:close/>
                <a:moveTo>
                  <a:pt x="3900215" y="3057434"/>
                </a:moveTo>
                <a:cubicBezTo>
                  <a:pt x="3901175" y="3057297"/>
                  <a:pt x="3892809" y="3061481"/>
                  <a:pt x="3883276" y="3066007"/>
                </a:cubicBezTo>
                <a:cubicBezTo>
                  <a:pt x="3874566" y="3070121"/>
                  <a:pt x="3866199" y="3073825"/>
                  <a:pt x="3864828" y="3074168"/>
                </a:cubicBezTo>
                <a:cubicBezTo>
                  <a:pt x="3863182" y="3074579"/>
                  <a:pt x="3869766" y="3071150"/>
                  <a:pt x="3879847" y="3066418"/>
                </a:cubicBezTo>
                <a:cubicBezTo>
                  <a:pt x="3889722" y="3061686"/>
                  <a:pt x="3899255" y="3057572"/>
                  <a:pt x="3900215" y="3057434"/>
                </a:cubicBezTo>
                <a:close/>
                <a:moveTo>
                  <a:pt x="4088252" y="3057314"/>
                </a:moveTo>
                <a:cubicBezTo>
                  <a:pt x="4092804" y="3056662"/>
                  <a:pt x="4095907" y="3057502"/>
                  <a:pt x="4096559" y="3060040"/>
                </a:cubicBezTo>
                <a:cubicBezTo>
                  <a:pt x="4097794" y="3065047"/>
                  <a:pt x="4088398" y="3075265"/>
                  <a:pt x="4075848" y="3081986"/>
                </a:cubicBezTo>
                <a:cubicBezTo>
                  <a:pt x="4063572" y="3088569"/>
                  <a:pt x="4051228" y="3089736"/>
                  <a:pt x="4049993" y="3084866"/>
                </a:cubicBezTo>
                <a:cubicBezTo>
                  <a:pt x="4048827" y="3079997"/>
                  <a:pt x="4058634" y="3070259"/>
                  <a:pt x="4071253" y="3063538"/>
                </a:cubicBezTo>
                <a:cubicBezTo>
                  <a:pt x="4077699" y="3060109"/>
                  <a:pt x="4083700" y="3057966"/>
                  <a:pt x="4088252" y="3057314"/>
                </a:cubicBezTo>
                <a:close/>
                <a:moveTo>
                  <a:pt x="5406643" y="3057160"/>
                </a:moveTo>
                <a:cubicBezTo>
                  <a:pt x="5421936" y="3056611"/>
                  <a:pt x="5435584" y="3070259"/>
                  <a:pt x="5437504" y="3088638"/>
                </a:cubicBezTo>
                <a:cubicBezTo>
                  <a:pt x="5439493" y="3108184"/>
                  <a:pt x="5427423" y="3126494"/>
                  <a:pt x="5411032" y="3128003"/>
                </a:cubicBezTo>
                <a:cubicBezTo>
                  <a:pt x="5394436" y="3129580"/>
                  <a:pt x="5380103" y="3113944"/>
                  <a:pt x="5378937" y="3093850"/>
                </a:cubicBezTo>
                <a:cubicBezTo>
                  <a:pt x="5377703" y="3073619"/>
                  <a:pt x="5389910" y="3057777"/>
                  <a:pt x="5406643" y="3057160"/>
                </a:cubicBezTo>
                <a:close/>
                <a:moveTo>
                  <a:pt x="3887116" y="3057160"/>
                </a:moveTo>
                <a:cubicBezTo>
                  <a:pt x="3887802" y="3057502"/>
                  <a:pt x="3880395" y="3061411"/>
                  <a:pt x="3871617" y="3065526"/>
                </a:cubicBezTo>
                <a:cubicBezTo>
                  <a:pt x="3862427" y="3069778"/>
                  <a:pt x="3854198" y="3073070"/>
                  <a:pt x="3853649" y="3072727"/>
                </a:cubicBezTo>
                <a:cubicBezTo>
                  <a:pt x="3853100" y="3072315"/>
                  <a:pt x="3860438" y="3068269"/>
                  <a:pt x="3869285" y="3064223"/>
                </a:cubicBezTo>
                <a:cubicBezTo>
                  <a:pt x="3878269" y="3059971"/>
                  <a:pt x="3886430" y="3056816"/>
                  <a:pt x="3887116" y="3057160"/>
                </a:cubicBezTo>
                <a:close/>
                <a:moveTo>
                  <a:pt x="3924355" y="3056954"/>
                </a:moveTo>
                <a:cubicBezTo>
                  <a:pt x="3924698" y="3057640"/>
                  <a:pt x="3915920" y="3062715"/>
                  <a:pt x="3904810" y="3068201"/>
                </a:cubicBezTo>
                <a:cubicBezTo>
                  <a:pt x="3893700" y="3073687"/>
                  <a:pt x="3884167" y="3077459"/>
                  <a:pt x="3883687" y="3076842"/>
                </a:cubicBezTo>
                <a:cubicBezTo>
                  <a:pt x="3883207" y="3076156"/>
                  <a:pt x="3891711" y="3071424"/>
                  <a:pt x="3903027" y="3065869"/>
                </a:cubicBezTo>
                <a:cubicBezTo>
                  <a:pt x="3914000" y="3060520"/>
                  <a:pt x="3924012" y="3056268"/>
                  <a:pt x="3924355" y="3056954"/>
                </a:cubicBezTo>
                <a:close/>
                <a:moveTo>
                  <a:pt x="3911530" y="3055994"/>
                </a:moveTo>
                <a:cubicBezTo>
                  <a:pt x="3912216" y="3056063"/>
                  <a:pt x="3904878" y="3059903"/>
                  <a:pt x="3895071" y="3064635"/>
                </a:cubicBezTo>
                <a:cubicBezTo>
                  <a:pt x="3884304" y="3069847"/>
                  <a:pt x="3873743" y="3074511"/>
                  <a:pt x="3872920" y="3074511"/>
                </a:cubicBezTo>
                <a:cubicBezTo>
                  <a:pt x="3872165" y="3074511"/>
                  <a:pt x="3879915" y="3070533"/>
                  <a:pt x="3889585" y="3065870"/>
                </a:cubicBezTo>
                <a:cubicBezTo>
                  <a:pt x="3900695" y="3060521"/>
                  <a:pt x="3910707" y="3055994"/>
                  <a:pt x="3911530" y="3055994"/>
                </a:cubicBezTo>
                <a:close/>
                <a:moveTo>
                  <a:pt x="1974493" y="3055651"/>
                </a:moveTo>
                <a:cubicBezTo>
                  <a:pt x="1974357" y="3051810"/>
                  <a:pt x="1979979" y="3052153"/>
                  <a:pt x="1986632" y="3056473"/>
                </a:cubicBezTo>
                <a:cubicBezTo>
                  <a:pt x="1993489" y="3060931"/>
                  <a:pt x="1999389" y="3067927"/>
                  <a:pt x="1999593" y="3071973"/>
                </a:cubicBezTo>
                <a:cubicBezTo>
                  <a:pt x="1999798" y="3075950"/>
                  <a:pt x="1994517" y="3075539"/>
                  <a:pt x="1987593" y="3071081"/>
                </a:cubicBezTo>
                <a:cubicBezTo>
                  <a:pt x="1980802" y="3066760"/>
                  <a:pt x="1974631" y="3059491"/>
                  <a:pt x="1974493" y="3055651"/>
                </a:cubicBezTo>
                <a:close/>
                <a:moveTo>
                  <a:pt x="5893972" y="3055446"/>
                </a:moveTo>
                <a:cubicBezTo>
                  <a:pt x="5910363" y="3052222"/>
                  <a:pt x="5924559" y="3063812"/>
                  <a:pt x="5926616" y="3082466"/>
                </a:cubicBezTo>
                <a:cubicBezTo>
                  <a:pt x="5928605" y="3100845"/>
                  <a:pt x="5917426" y="3119293"/>
                  <a:pt x="5901447" y="3123614"/>
                </a:cubicBezTo>
                <a:cubicBezTo>
                  <a:pt x="5884782" y="3128140"/>
                  <a:pt x="5868117" y="3113944"/>
                  <a:pt x="5866883" y="3094536"/>
                </a:cubicBezTo>
                <a:cubicBezTo>
                  <a:pt x="5865717" y="3075882"/>
                  <a:pt x="5877787" y="3058600"/>
                  <a:pt x="5893972" y="3055446"/>
                </a:cubicBezTo>
                <a:close/>
                <a:moveTo>
                  <a:pt x="1915438" y="3055282"/>
                </a:moveTo>
                <a:cubicBezTo>
                  <a:pt x="1917453" y="3054999"/>
                  <a:pt x="1920622" y="3055959"/>
                  <a:pt x="1924432" y="3058257"/>
                </a:cubicBezTo>
                <a:cubicBezTo>
                  <a:pt x="1930673" y="3062029"/>
                  <a:pt x="1937251" y="3069092"/>
                  <a:pt x="1938559" y="3073276"/>
                </a:cubicBezTo>
                <a:cubicBezTo>
                  <a:pt x="1940068" y="3078145"/>
                  <a:pt x="1934372" y="3078762"/>
                  <a:pt x="1927242" y="3074579"/>
                </a:cubicBezTo>
                <a:cubicBezTo>
                  <a:pt x="1921069" y="3070944"/>
                  <a:pt x="1914829" y="3064292"/>
                  <a:pt x="1913386" y="3059766"/>
                </a:cubicBezTo>
                <a:cubicBezTo>
                  <a:pt x="1912564" y="3057091"/>
                  <a:pt x="1913423" y="3055565"/>
                  <a:pt x="1915438" y="3055282"/>
                </a:cubicBezTo>
                <a:close/>
                <a:moveTo>
                  <a:pt x="3637896" y="3053113"/>
                </a:moveTo>
                <a:cubicBezTo>
                  <a:pt x="3639611" y="3056200"/>
                  <a:pt x="3635084" y="3061275"/>
                  <a:pt x="3627609" y="3064841"/>
                </a:cubicBezTo>
                <a:cubicBezTo>
                  <a:pt x="3620134" y="3068407"/>
                  <a:pt x="3613139" y="3068818"/>
                  <a:pt x="3612384" y="3065595"/>
                </a:cubicBezTo>
                <a:cubicBezTo>
                  <a:pt x="3611699" y="3062440"/>
                  <a:pt x="3617597" y="3056405"/>
                  <a:pt x="3624455" y="3053319"/>
                </a:cubicBezTo>
                <a:cubicBezTo>
                  <a:pt x="3630352" y="3050713"/>
                  <a:pt x="3636456" y="3050645"/>
                  <a:pt x="3637896" y="3053113"/>
                </a:cubicBezTo>
                <a:close/>
                <a:moveTo>
                  <a:pt x="7170589" y="3051948"/>
                </a:moveTo>
                <a:cubicBezTo>
                  <a:pt x="7187529" y="3051605"/>
                  <a:pt x="7202685" y="3058325"/>
                  <a:pt x="7203782" y="3066212"/>
                </a:cubicBezTo>
                <a:cubicBezTo>
                  <a:pt x="7204879" y="3074716"/>
                  <a:pt x="7190683" y="3082123"/>
                  <a:pt x="7172235" y="3083220"/>
                </a:cubicBezTo>
                <a:cubicBezTo>
                  <a:pt x="7155158" y="3084248"/>
                  <a:pt x="7140551" y="3078557"/>
                  <a:pt x="7139317" y="3069847"/>
                </a:cubicBezTo>
                <a:cubicBezTo>
                  <a:pt x="7138013" y="3060657"/>
                  <a:pt x="7152073" y="3052359"/>
                  <a:pt x="7170589" y="3051948"/>
                </a:cubicBezTo>
                <a:close/>
                <a:moveTo>
                  <a:pt x="7305486" y="3051262"/>
                </a:moveTo>
                <a:cubicBezTo>
                  <a:pt x="7323523" y="3051811"/>
                  <a:pt x="7339914" y="3059080"/>
                  <a:pt x="7340737" y="3066281"/>
                </a:cubicBezTo>
                <a:cubicBezTo>
                  <a:pt x="7341491" y="3073208"/>
                  <a:pt x="7328529" y="3078146"/>
                  <a:pt x="7311453" y="3078146"/>
                </a:cubicBezTo>
                <a:cubicBezTo>
                  <a:pt x="7293005" y="3078146"/>
                  <a:pt x="7277437" y="3072247"/>
                  <a:pt x="7276477" y="3064224"/>
                </a:cubicBezTo>
                <a:cubicBezTo>
                  <a:pt x="7275586" y="3056749"/>
                  <a:pt x="7288273" y="3050782"/>
                  <a:pt x="7305486" y="3051262"/>
                </a:cubicBezTo>
                <a:close/>
                <a:moveTo>
                  <a:pt x="4663613" y="3051235"/>
                </a:moveTo>
                <a:cubicBezTo>
                  <a:pt x="4669219" y="3053799"/>
                  <a:pt x="4673248" y="3058908"/>
                  <a:pt x="4674071" y="3065869"/>
                </a:cubicBezTo>
                <a:cubicBezTo>
                  <a:pt x="4675648" y="3079173"/>
                  <a:pt x="4666116" y="3094947"/>
                  <a:pt x="4652400" y="3101531"/>
                </a:cubicBezTo>
                <a:cubicBezTo>
                  <a:pt x="4637175" y="3108800"/>
                  <a:pt x="4623528" y="3103314"/>
                  <a:pt x="4621196" y="3089255"/>
                </a:cubicBezTo>
                <a:cubicBezTo>
                  <a:pt x="4618864" y="3075402"/>
                  <a:pt x="4629083" y="3058463"/>
                  <a:pt x="4643690" y="3051879"/>
                </a:cubicBezTo>
                <a:cubicBezTo>
                  <a:pt x="4650823" y="3048655"/>
                  <a:pt x="4658006" y="3048672"/>
                  <a:pt x="4663613" y="3051235"/>
                </a:cubicBezTo>
                <a:close/>
                <a:moveTo>
                  <a:pt x="6247709" y="3050576"/>
                </a:moveTo>
                <a:cubicBezTo>
                  <a:pt x="6264579" y="3046393"/>
                  <a:pt x="6281038" y="3057777"/>
                  <a:pt x="6282410" y="3074648"/>
                </a:cubicBezTo>
                <a:cubicBezTo>
                  <a:pt x="6283782" y="3091793"/>
                  <a:pt x="6270340" y="3108869"/>
                  <a:pt x="6252646" y="3112230"/>
                </a:cubicBezTo>
                <a:cubicBezTo>
                  <a:pt x="6235707" y="3115453"/>
                  <a:pt x="6222403" y="3105097"/>
                  <a:pt x="6221031" y="3087815"/>
                </a:cubicBezTo>
                <a:cubicBezTo>
                  <a:pt x="6219728" y="3071150"/>
                  <a:pt x="6231592" y="3054554"/>
                  <a:pt x="6247709" y="3050576"/>
                </a:cubicBezTo>
                <a:close/>
                <a:moveTo>
                  <a:pt x="3712991" y="3050508"/>
                </a:moveTo>
                <a:cubicBezTo>
                  <a:pt x="3713608" y="3052977"/>
                  <a:pt x="3707573" y="3058395"/>
                  <a:pt x="3700715" y="3061618"/>
                </a:cubicBezTo>
                <a:cubicBezTo>
                  <a:pt x="3693514" y="3064978"/>
                  <a:pt x="3686862" y="3065596"/>
                  <a:pt x="3685970" y="3062852"/>
                </a:cubicBezTo>
                <a:cubicBezTo>
                  <a:pt x="3685079" y="3060041"/>
                  <a:pt x="3690222" y="3055240"/>
                  <a:pt x="3697972" y="3051742"/>
                </a:cubicBezTo>
                <a:cubicBezTo>
                  <a:pt x="3705173" y="3048451"/>
                  <a:pt x="3712374" y="3047902"/>
                  <a:pt x="3712991" y="3050508"/>
                </a:cubicBezTo>
                <a:close/>
                <a:moveTo>
                  <a:pt x="3192332" y="3050165"/>
                </a:moveTo>
                <a:cubicBezTo>
                  <a:pt x="3196858" y="3049547"/>
                  <a:pt x="3201110" y="3051399"/>
                  <a:pt x="3207557" y="3052291"/>
                </a:cubicBezTo>
                <a:cubicBezTo>
                  <a:pt x="3203168" y="3057708"/>
                  <a:pt x="3200836" y="3062029"/>
                  <a:pt x="3196995" y="3064978"/>
                </a:cubicBezTo>
                <a:cubicBezTo>
                  <a:pt x="3192812" y="3068201"/>
                  <a:pt x="3186091" y="3066624"/>
                  <a:pt x="3184308" y="3062852"/>
                </a:cubicBezTo>
                <a:cubicBezTo>
                  <a:pt x="3182045" y="3058120"/>
                  <a:pt x="3185954" y="3051125"/>
                  <a:pt x="3192332" y="3050165"/>
                </a:cubicBezTo>
                <a:close/>
                <a:moveTo>
                  <a:pt x="2046089" y="3050027"/>
                </a:moveTo>
                <a:cubicBezTo>
                  <a:pt x="2051851" y="3053113"/>
                  <a:pt x="2058640" y="3061069"/>
                  <a:pt x="2059531" y="3065526"/>
                </a:cubicBezTo>
                <a:cubicBezTo>
                  <a:pt x="2060425" y="3069984"/>
                  <a:pt x="2055006" y="3070532"/>
                  <a:pt x="2048833" y="3066280"/>
                </a:cubicBezTo>
                <a:cubicBezTo>
                  <a:pt x="2043004" y="3062303"/>
                  <a:pt x="2038477" y="3057708"/>
                  <a:pt x="2037039" y="3052839"/>
                </a:cubicBezTo>
                <a:cubicBezTo>
                  <a:pt x="2035597" y="3047970"/>
                  <a:pt x="2039851" y="3046667"/>
                  <a:pt x="2046089" y="3050027"/>
                </a:cubicBezTo>
                <a:close/>
                <a:moveTo>
                  <a:pt x="6818020" y="3049959"/>
                </a:moveTo>
                <a:cubicBezTo>
                  <a:pt x="6835165" y="3047147"/>
                  <a:pt x="6850595" y="3054897"/>
                  <a:pt x="6852104" y="3066761"/>
                </a:cubicBezTo>
                <a:cubicBezTo>
                  <a:pt x="6853613" y="3078557"/>
                  <a:pt x="6840514" y="3091107"/>
                  <a:pt x="6823369" y="3094604"/>
                </a:cubicBezTo>
                <a:cubicBezTo>
                  <a:pt x="6806224" y="3098102"/>
                  <a:pt x="6790862" y="3090901"/>
                  <a:pt x="6789422" y="3078282"/>
                </a:cubicBezTo>
                <a:cubicBezTo>
                  <a:pt x="6787913" y="3065732"/>
                  <a:pt x="6800943" y="3052702"/>
                  <a:pt x="6818020" y="3049959"/>
                </a:cubicBezTo>
                <a:close/>
                <a:moveTo>
                  <a:pt x="4309054" y="3049805"/>
                </a:moveTo>
                <a:cubicBezTo>
                  <a:pt x="4313906" y="3050593"/>
                  <a:pt x="4317215" y="3053422"/>
                  <a:pt x="4317798" y="3058189"/>
                </a:cubicBezTo>
                <a:cubicBezTo>
                  <a:pt x="4318964" y="3067653"/>
                  <a:pt x="4308540" y="3083426"/>
                  <a:pt x="4295235" y="3090147"/>
                </a:cubicBezTo>
                <a:cubicBezTo>
                  <a:pt x="4281451" y="3097142"/>
                  <a:pt x="4269723" y="3093302"/>
                  <a:pt x="4268558" y="3083426"/>
                </a:cubicBezTo>
                <a:cubicBezTo>
                  <a:pt x="4267392" y="3073756"/>
                  <a:pt x="4277748" y="3060383"/>
                  <a:pt x="4291052" y="3053663"/>
                </a:cubicBezTo>
                <a:cubicBezTo>
                  <a:pt x="4297807" y="3050268"/>
                  <a:pt x="4304202" y="3049016"/>
                  <a:pt x="4309054" y="3049805"/>
                </a:cubicBezTo>
                <a:close/>
                <a:moveTo>
                  <a:pt x="955170" y="3049521"/>
                </a:moveTo>
                <a:cubicBezTo>
                  <a:pt x="958156" y="3050661"/>
                  <a:pt x="960265" y="3052873"/>
                  <a:pt x="960746" y="3055856"/>
                </a:cubicBezTo>
                <a:cubicBezTo>
                  <a:pt x="961841" y="3062440"/>
                  <a:pt x="954022" y="3071218"/>
                  <a:pt x="945517" y="3073413"/>
                </a:cubicBezTo>
                <a:cubicBezTo>
                  <a:pt x="937563" y="3075470"/>
                  <a:pt x="930977" y="3072178"/>
                  <a:pt x="930640" y="3065869"/>
                </a:cubicBezTo>
                <a:cubicBezTo>
                  <a:pt x="930224" y="3059422"/>
                  <a:pt x="936124" y="3052359"/>
                  <a:pt x="944350" y="3049615"/>
                </a:cubicBezTo>
                <a:cubicBezTo>
                  <a:pt x="948332" y="3048312"/>
                  <a:pt x="952186" y="3048381"/>
                  <a:pt x="955170" y="3049521"/>
                </a:cubicBezTo>
                <a:close/>
                <a:moveTo>
                  <a:pt x="3873880" y="3048999"/>
                </a:moveTo>
                <a:cubicBezTo>
                  <a:pt x="3874977" y="3049753"/>
                  <a:pt x="3869422" y="3053251"/>
                  <a:pt x="3860987" y="3057228"/>
                </a:cubicBezTo>
                <a:cubicBezTo>
                  <a:pt x="3851523" y="3061686"/>
                  <a:pt x="3842882" y="3064635"/>
                  <a:pt x="3842745" y="3063332"/>
                </a:cubicBezTo>
                <a:cubicBezTo>
                  <a:pt x="3842539" y="3062235"/>
                  <a:pt x="3849191" y="3058051"/>
                  <a:pt x="3857215" y="3054348"/>
                </a:cubicBezTo>
                <a:cubicBezTo>
                  <a:pt x="3865307" y="3050645"/>
                  <a:pt x="3872783" y="3048244"/>
                  <a:pt x="3873880" y="3048999"/>
                </a:cubicBezTo>
                <a:close/>
                <a:moveTo>
                  <a:pt x="1483047" y="3048861"/>
                </a:moveTo>
                <a:cubicBezTo>
                  <a:pt x="1491279" y="3051536"/>
                  <a:pt x="1498820" y="3058394"/>
                  <a:pt x="1499509" y="3063743"/>
                </a:cubicBezTo>
                <a:cubicBezTo>
                  <a:pt x="1500260" y="3069778"/>
                  <a:pt x="1492237" y="3072384"/>
                  <a:pt x="1483393" y="3069161"/>
                </a:cubicBezTo>
                <a:cubicBezTo>
                  <a:pt x="1475231" y="3066143"/>
                  <a:pt x="1468576" y="3059422"/>
                  <a:pt x="1468441" y="3054005"/>
                </a:cubicBezTo>
                <a:cubicBezTo>
                  <a:pt x="1468303" y="3048312"/>
                  <a:pt x="1474545" y="3046118"/>
                  <a:pt x="1483047" y="3048861"/>
                </a:cubicBezTo>
                <a:close/>
                <a:moveTo>
                  <a:pt x="4162970" y="3048673"/>
                </a:moveTo>
                <a:cubicBezTo>
                  <a:pt x="4167385" y="3048656"/>
                  <a:pt x="4170283" y="3050199"/>
                  <a:pt x="4170557" y="3053388"/>
                </a:cubicBezTo>
                <a:cubicBezTo>
                  <a:pt x="4171038" y="3059834"/>
                  <a:pt x="4161025" y="3070944"/>
                  <a:pt x="4148200" y="3077665"/>
                </a:cubicBezTo>
                <a:cubicBezTo>
                  <a:pt x="4134004" y="3085072"/>
                  <a:pt x="4122757" y="3084455"/>
                  <a:pt x="4122894" y="3076705"/>
                </a:cubicBezTo>
                <a:cubicBezTo>
                  <a:pt x="4122963" y="3069847"/>
                  <a:pt x="4133730" y="3059286"/>
                  <a:pt x="4146280" y="3053320"/>
                </a:cubicBezTo>
                <a:cubicBezTo>
                  <a:pt x="4152623" y="3050268"/>
                  <a:pt x="4158555" y="3048690"/>
                  <a:pt x="4162970" y="3048673"/>
                </a:cubicBezTo>
                <a:close/>
                <a:moveTo>
                  <a:pt x="3551348" y="3048519"/>
                </a:moveTo>
                <a:cubicBezTo>
                  <a:pt x="3557452" y="3046255"/>
                  <a:pt x="3563487" y="3047147"/>
                  <a:pt x="3564105" y="3050370"/>
                </a:cubicBezTo>
                <a:cubicBezTo>
                  <a:pt x="3564859" y="3054279"/>
                  <a:pt x="3558481" y="3060863"/>
                  <a:pt x="3551554" y="3063538"/>
                </a:cubicBezTo>
                <a:cubicBezTo>
                  <a:pt x="3544422" y="3066281"/>
                  <a:pt x="3538593" y="3064703"/>
                  <a:pt x="3539210" y="3060040"/>
                </a:cubicBezTo>
                <a:cubicBezTo>
                  <a:pt x="3539759" y="3055925"/>
                  <a:pt x="3544902" y="3050919"/>
                  <a:pt x="3551348" y="3048519"/>
                </a:cubicBezTo>
                <a:close/>
                <a:moveTo>
                  <a:pt x="7487223" y="3048382"/>
                </a:moveTo>
                <a:cubicBezTo>
                  <a:pt x="7488458" y="3052497"/>
                  <a:pt x="7474536" y="3076500"/>
                  <a:pt x="7456430" y="3094056"/>
                </a:cubicBezTo>
                <a:cubicBezTo>
                  <a:pt x="7437913" y="3112024"/>
                  <a:pt x="7423101" y="3114905"/>
                  <a:pt x="7422072" y="3109350"/>
                </a:cubicBezTo>
                <a:cubicBezTo>
                  <a:pt x="7421043" y="3103932"/>
                  <a:pt x="7434896" y="3092959"/>
                  <a:pt x="7452521" y="3076911"/>
                </a:cubicBezTo>
                <a:cubicBezTo>
                  <a:pt x="7469872" y="3061069"/>
                  <a:pt x="7486057" y="3044473"/>
                  <a:pt x="7487223" y="3048382"/>
                </a:cubicBezTo>
                <a:close/>
                <a:moveTo>
                  <a:pt x="581220" y="3047970"/>
                </a:moveTo>
                <a:cubicBezTo>
                  <a:pt x="581770" y="3050370"/>
                  <a:pt x="577791" y="3059697"/>
                  <a:pt x="573676" y="3065800"/>
                </a:cubicBezTo>
                <a:cubicBezTo>
                  <a:pt x="568259" y="3073893"/>
                  <a:pt x="561606" y="3079722"/>
                  <a:pt x="560442" y="3077459"/>
                </a:cubicBezTo>
                <a:cubicBezTo>
                  <a:pt x="559275" y="3075059"/>
                  <a:pt x="563183" y="3065732"/>
                  <a:pt x="569012" y="3057228"/>
                </a:cubicBezTo>
                <a:cubicBezTo>
                  <a:pt x="574294" y="3049479"/>
                  <a:pt x="580534" y="3044815"/>
                  <a:pt x="581220" y="3047970"/>
                </a:cubicBezTo>
                <a:close/>
                <a:moveTo>
                  <a:pt x="4234388" y="3045989"/>
                </a:moveTo>
                <a:cubicBezTo>
                  <a:pt x="4239497" y="3045895"/>
                  <a:pt x="4243046" y="3047798"/>
                  <a:pt x="4243801" y="3051810"/>
                </a:cubicBezTo>
                <a:cubicBezTo>
                  <a:pt x="4245241" y="3059079"/>
                  <a:pt x="4235983" y="3071424"/>
                  <a:pt x="4223432" y="3078625"/>
                </a:cubicBezTo>
                <a:cubicBezTo>
                  <a:pt x="4209854" y="3086374"/>
                  <a:pt x="4196480" y="3085894"/>
                  <a:pt x="4194972" y="3078076"/>
                </a:cubicBezTo>
                <a:cubicBezTo>
                  <a:pt x="4193600" y="3070807"/>
                  <a:pt x="4202927" y="3059354"/>
                  <a:pt x="4215615" y="3052153"/>
                </a:cubicBezTo>
                <a:cubicBezTo>
                  <a:pt x="4222610" y="3048175"/>
                  <a:pt x="4229279" y="3046084"/>
                  <a:pt x="4234388" y="3045989"/>
                </a:cubicBezTo>
                <a:close/>
                <a:moveTo>
                  <a:pt x="5059079" y="3045501"/>
                </a:moveTo>
                <a:cubicBezTo>
                  <a:pt x="5074373" y="3040495"/>
                  <a:pt x="5089392" y="3052222"/>
                  <a:pt x="5090969" y="3070944"/>
                </a:cubicBezTo>
                <a:cubicBezTo>
                  <a:pt x="5092478" y="3088364"/>
                  <a:pt x="5081848" y="3106812"/>
                  <a:pt x="5067240" y="3111544"/>
                </a:cubicBezTo>
                <a:cubicBezTo>
                  <a:pt x="5051741" y="3116619"/>
                  <a:pt x="5037065" y="3104274"/>
                  <a:pt x="5035488" y="3085346"/>
                </a:cubicBezTo>
                <a:cubicBezTo>
                  <a:pt x="5033979" y="3067584"/>
                  <a:pt x="5044335" y="3050302"/>
                  <a:pt x="5059079" y="3045501"/>
                </a:cubicBezTo>
                <a:close/>
                <a:moveTo>
                  <a:pt x="3786577" y="3042141"/>
                </a:moveTo>
                <a:cubicBezTo>
                  <a:pt x="3786852" y="3044335"/>
                  <a:pt x="3780885" y="3049204"/>
                  <a:pt x="3774301" y="3052290"/>
                </a:cubicBezTo>
                <a:cubicBezTo>
                  <a:pt x="3766346" y="3055925"/>
                  <a:pt x="3758665" y="3057022"/>
                  <a:pt x="3758597" y="3054348"/>
                </a:cubicBezTo>
                <a:cubicBezTo>
                  <a:pt x="3758528" y="3052016"/>
                  <a:pt x="3764426" y="3047010"/>
                  <a:pt x="3771010" y="3043924"/>
                </a:cubicBezTo>
                <a:cubicBezTo>
                  <a:pt x="3778622" y="3040289"/>
                  <a:pt x="3786234" y="3039466"/>
                  <a:pt x="3786577" y="3042141"/>
                </a:cubicBezTo>
                <a:close/>
                <a:moveTo>
                  <a:pt x="4009669" y="3041593"/>
                </a:moveTo>
                <a:cubicBezTo>
                  <a:pt x="4011246" y="3043307"/>
                  <a:pt x="4002879" y="3050028"/>
                  <a:pt x="3991015" y="3056269"/>
                </a:cubicBezTo>
                <a:cubicBezTo>
                  <a:pt x="3979288" y="3062441"/>
                  <a:pt x="3967972" y="3065938"/>
                  <a:pt x="3966326" y="3064224"/>
                </a:cubicBezTo>
                <a:cubicBezTo>
                  <a:pt x="3964680" y="3062509"/>
                  <a:pt x="3973390" y="3055994"/>
                  <a:pt x="3985254" y="3049891"/>
                </a:cubicBezTo>
                <a:cubicBezTo>
                  <a:pt x="3997667" y="3043444"/>
                  <a:pt x="4008023" y="3039809"/>
                  <a:pt x="4009669" y="3041593"/>
                </a:cubicBezTo>
                <a:close/>
                <a:moveTo>
                  <a:pt x="2107122" y="3039603"/>
                </a:moveTo>
                <a:cubicBezTo>
                  <a:pt x="2113980" y="3043238"/>
                  <a:pt x="2121592" y="3052359"/>
                  <a:pt x="2120221" y="3056062"/>
                </a:cubicBezTo>
                <a:cubicBezTo>
                  <a:pt x="2119192" y="3058806"/>
                  <a:pt x="2115008" y="3058463"/>
                  <a:pt x="2113225" y="3059080"/>
                </a:cubicBezTo>
                <a:cubicBezTo>
                  <a:pt x="2104927" y="3054348"/>
                  <a:pt x="2100058" y="3048724"/>
                  <a:pt x="2098961" y="3043512"/>
                </a:cubicBezTo>
                <a:cubicBezTo>
                  <a:pt x="2097932" y="3038506"/>
                  <a:pt x="2101635" y="3036723"/>
                  <a:pt x="2107122" y="3039603"/>
                </a:cubicBezTo>
                <a:close/>
                <a:moveTo>
                  <a:pt x="2985837" y="3039466"/>
                </a:moveTo>
                <a:cubicBezTo>
                  <a:pt x="2987895" y="3042003"/>
                  <a:pt x="2992146" y="3045021"/>
                  <a:pt x="2993655" y="3049204"/>
                </a:cubicBezTo>
                <a:cubicBezTo>
                  <a:pt x="2995438" y="3054279"/>
                  <a:pt x="2990158" y="3059903"/>
                  <a:pt x="2984397" y="3060726"/>
                </a:cubicBezTo>
                <a:cubicBezTo>
                  <a:pt x="2978362" y="3061549"/>
                  <a:pt x="2973836" y="3057845"/>
                  <a:pt x="2973630" y="3051948"/>
                </a:cubicBezTo>
                <a:cubicBezTo>
                  <a:pt x="2973493" y="3046324"/>
                  <a:pt x="2978088" y="3040563"/>
                  <a:pt x="2985837" y="3039466"/>
                </a:cubicBezTo>
                <a:close/>
                <a:moveTo>
                  <a:pt x="5541677" y="3039328"/>
                </a:moveTo>
                <a:cubicBezTo>
                  <a:pt x="5556834" y="3037408"/>
                  <a:pt x="5571167" y="3049547"/>
                  <a:pt x="5574047" y="3067378"/>
                </a:cubicBezTo>
                <a:cubicBezTo>
                  <a:pt x="5576996" y="3085895"/>
                  <a:pt x="5565200" y="3105646"/>
                  <a:pt x="5549084" y="3108663"/>
                </a:cubicBezTo>
                <a:cubicBezTo>
                  <a:pt x="5532351" y="3111818"/>
                  <a:pt x="5517606" y="3098170"/>
                  <a:pt x="5515548" y="3078350"/>
                </a:cubicBezTo>
                <a:cubicBezTo>
                  <a:pt x="5513491" y="3058531"/>
                  <a:pt x="5525081" y="3041386"/>
                  <a:pt x="5541677" y="3039328"/>
                </a:cubicBezTo>
                <a:close/>
                <a:moveTo>
                  <a:pt x="4850254" y="3039191"/>
                </a:moveTo>
                <a:cubicBezTo>
                  <a:pt x="4865273" y="3033156"/>
                  <a:pt x="4878920" y="3040151"/>
                  <a:pt x="4881732" y="3055788"/>
                </a:cubicBezTo>
                <a:cubicBezTo>
                  <a:pt x="4884749" y="3072247"/>
                  <a:pt x="4873708" y="3091449"/>
                  <a:pt x="4857934" y="3096867"/>
                </a:cubicBezTo>
                <a:cubicBezTo>
                  <a:pt x="4843396" y="3101805"/>
                  <a:pt x="4829405" y="3092958"/>
                  <a:pt x="4827348" y="3077733"/>
                </a:cubicBezTo>
                <a:cubicBezTo>
                  <a:pt x="4825153" y="3062371"/>
                  <a:pt x="4835577" y="3045021"/>
                  <a:pt x="4850254" y="3039191"/>
                </a:cubicBezTo>
                <a:close/>
                <a:moveTo>
                  <a:pt x="736049" y="3038986"/>
                </a:moveTo>
                <a:cubicBezTo>
                  <a:pt x="738597" y="3038317"/>
                  <a:pt x="740291" y="3039054"/>
                  <a:pt x="740395" y="3041386"/>
                </a:cubicBezTo>
                <a:cubicBezTo>
                  <a:pt x="740604" y="3046187"/>
                  <a:pt x="734634" y="3055994"/>
                  <a:pt x="727847" y="3062372"/>
                </a:cubicBezTo>
                <a:cubicBezTo>
                  <a:pt x="720849" y="3068956"/>
                  <a:pt x="714884" y="3070601"/>
                  <a:pt x="714338" y="3065938"/>
                </a:cubicBezTo>
                <a:cubicBezTo>
                  <a:pt x="713790" y="3061412"/>
                  <a:pt x="719273" y="3051948"/>
                  <a:pt x="726611" y="3045021"/>
                </a:cubicBezTo>
                <a:cubicBezTo>
                  <a:pt x="730111" y="3041729"/>
                  <a:pt x="733504" y="3039654"/>
                  <a:pt x="736049" y="3038986"/>
                </a:cubicBezTo>
                <a:close/>
                <a:moveTo>
                  <a:pt x="3475979" y="3037888"/>
                </a:moveTo>
                <a:cubicBezTo>
                  <a:pt x="3482494" y="3035076"/>
                  <a:pt x="3488529" y="3036379"/>
                  <a:pt x="3489077" y="3040631"/>
                </a:cubicBezTo>
                <a:cubicBezTo>
                  <a:pt x="3489626" y="3045021"/>
                  <a:pt x="3484962" y="3050370"/>
                  <a:pt x="3478173" y="3053319"/>
                </a:cubicBezTo>
                <a:cubicBezTo>
                  <a:pt x="3471864" y="3056062"/>
                  <a:pt x="3465486" y="3054896"/>
                  <a:pt x="3465006" y="3050918"/>
                </a:cubicBezTo>
                <a:cubicBezTo>
                  <a:pt x="3464389" y="3046804"/>
                  <a:pt x="3469600" y="3040631"/>
                  <a:pt x="3475979" y="3037888"/>
                </a:cubicBezTo>
                <a:close/>
                <a:moveTo>
                  <a:pt x="6605147" y="3036860"/>
                </a:moveTo>
                <a:cubicBezTo>
                  <a:pt x="6621743" y="3034323"/>
                  <a:pt x="6635870" y="3042758"/>
                  <a:pt x="6637379" y="3055994"/>
                </a:cubicBezTo>
                <a:cubicBezTo>
                  <a:pt x="6639025" y="3069984"/>
                  <a:pt x="6625789" y="3084523"/>
                  <a:pt x="6608301" y="3088226"/>
                </a:cubicBezTo>
                <a:cubicBezTo>
                  <a:pt x="6590882" y="3091930"/>
                  <a:pt x="6575177" y="3082740"/>
                  <a:pt x="6574423" y="3068339"/>
                </a:cubicBezTo>
                <a:cubicBezTo>
                  <a:pt x="6573668" y="3053594"/>
                  <a:pt x="6587247" y="3039603"/>
                  <a:pt x="6605147" y="3036860"/>
                </a:cubicBezTo>
                <a:close/>
                <a:moveTo>
                  <a:pt x="494536" y="3030276"/>
                </a:moveTo>
                <a:cubicBezTo>
                  <a:pt x="495290" y="3033293"/>
                  <a:pt x="491587" y="3042758"/>
                  <a:pt x="486649" y="3049958"/>
                </a:cubicBezTo>
                <a:cubicBezTo>
                  <a:pt x="481781" y="3057091"/>
                  <a:pt x="478832" y="3058942"/>
                  <a:pt x="477322" y="3057708"/>
                </a:cubicBezTo>
                <a:cubicBezTo>
                  <a:pt x="475538" y="3056131"/>
                  <a:pt x="478626" y="3047558"/>
                  <a:pt x="483633" y="3039603"/>
                </a:cubicBezTo>
                <a:cubicBezTo>
                  <a:pt x="488705" y="3031510"/>
                  <a:pt x="493782" y="3027190"/>
                  <a:pt x="494536" y="3030276"/>
                </a:cubicBezTo>
                <a:close/>
                <a:moveTo>
                  <a:pt x="6956140" y="3030071"/>
                </a:moveTo>
                <a:cubicBezTo>
                  <a:pt x="6973285" y="3028150"/>
                  <a:pt x="6988715" y="3035626"/>
                  <a:pt x="6990293" y="3046118"/>
                </a:cubicBezTo>
                <a:cubicBezTo>
                  <a:pt x="6991870" y="3056611"/>
                  <a:pt x="6978840" y="3067104"/>
                  <a:pt x="6961763" y="3069710"/>
                </a:cubicBezTo>
                <a:cubicBezTo>
                  <a:pt x="6944687" y="3072247"/>
                  <a:pt x="6929257" y="3065458"/>
                  <a:pt x="6927748" y="3054348"/>
                </a:cubicBezTo>
                <a:cubicBezTo>
                  <a:pt x="6926239" y="3043169"/>
                  <a:pt x="6939063" y="3031991"/>
                  <a:pt x="6956140" y="3030071"/>
                </a:cubicBezTo>
                <a:close/>
                <a:moveTo>
                  <a:pt x="881647" y="3028398"/>
                </a:moveTo>
                <a:cubicBezTo>
                  <a:pt x="884515" y="3029144"/>
                  <a:pt x="886368" y="3031167"/>
                  <a:pt x="886472" y="3034253"/>
                </a:cubicBezTo>
                <a:cubicBezTo>
                  <a:pt x="886678" y="3040494"/>
                  <a:pt x="880164" y="3048038"/>
                  <a:pt x="871796" y="3051536"/>
                </a:cubicBezTo>
                <a:cubicBezTo>
                  <a:pt x="863770" y="3054896"/>
                  <a:pt x="856845" y="3052496"/>
                  <a:pt x="857324" y="3046255"/>
                </a:cubicBezTo>
                <a:cubicBezTo>
                  <a:pt x="857736" y="3040700"/>
                  <a:pt x="863498" y="3033636"/>
                  <a:pt x="870701" y="3030207"/>
                </a:cubicBezTo>
                <a:cubicBezTo>
                  <a:pt x="874882" y="3028184"/>
                  <a:pt x="878773" y="3027652"/>
                  <a:pt x="881647" y="3028398"/>
                </a:cubicBezTo>
                <a:close/>
                <a:moveTo>
                  <a:pt x="3996363" y="3027533"/>
                </a:moveTo>
                <a:cubicBezTo>
                  <a:pt x="3996912" y="3028493"/>
                  <a:pt x="3988202" y="3033979"/>
                  <a:pt x="3977504" y="3039328"/>
                </a:cubicBezTo>
                <a:cubicBezTo>
                  <a:pt x="3966874" y="3044609"/>
                  <a:pt x="3956519" y="3048587"/>
                  <a:pt x="3955421" y="3047901"/>
                </a:cubicBezTo>
                <a:cubicBezTo>
                  <a:pt x="3954187" y="3047147"/>
                  <a:pt x="3963857" y="3041386"/>
                  <a:pt x="3975858" y="3035488"/>
                </a:cubicBezTo>
                <a:cubicBezTo>
                  <a:pt x="3987105" y="3030002"/>
                  <a:pt x="3995815" y="3026573"/>
                  <a:pt x="3996363" y="3027533"/>
                </a:cubicBezTo>
                <a:close/>
                <a:moveTo>
                  <a:pt x="3860576" y="3027533"/>
                </a:moveTo>
                <a:cubicBezTo>
                  <a:pt x="3861741" y="3029179"/>
                  <a:pt x="3855844" y="3033637"/>
                  <a:pt x="3847340" y="3037545"/>
                </a:cubicBezTo>
                <a:cubicBezTo>
                  <a:pt x="3839933" y="3040974"/>
                  <a:pt x="3833418" y="3042757"/>
                  <a:pt x="3831635" y="3041660"/>
                </a:cubicBezTo>
                <a:cubicBezTo>
                  <a:pt x="3829646" y="3040426"/>
                  <a:pt x="3834995" y="3035899"/>
                  <a:pt x="3843293" y="3031853"/>
                </a:cubicBezTo>
                <a:cubicBezTo>
                  <a:pt x="3851660" y="3027807"/>
                  <a:pt x="3859478" y="3025887"/>
                  <a:pt x="3860576" y="3027533"/>
                </a:cubicBezTo>
                <a:close/>
                <a:moveTo>
                  <a:pt x="2500977" y="3027190"/>
                </a:moveTo>
                <a:cubicBezTo>
                  <a:pt x="2506464" y="3027327"/>
                  <a:pt x="2511676" y="3033911"/>
                  <a:pt x="2512225" y="3041454"/>
                </a:cubicBezTo>
                <a:cubicBezTo>
                  <a:pt x="2512842" y="3049135"/>
                  <a:pt x="2508590" y="3055033"/>
                  <a:pt x="2500909" y="3053387"/>
                </a:cubicBezTo>
                <a:cubicBezTo>
                  <a:pt x="2498920" y="3049273"/>
                  <a:pt x="2494736" y="3043580"/>
                  <a:pt x="2493639" y="3037683"/>
                </a:cubicBezTo>
                <a:cubicBezTo>
                  <a:pt x="2492542" y="3031647"/>
                  <a:pt x="2495697" y="3027053"/>
                  <a:pt x="2500977" y="3027190"/>
                </a:cubicBezTo>
                <a:close/>
                <a:moveTo>
                  <a:pt x="3960360" y="3026779"/>
                </a:moveTo>
                <a:cubicBezTo>
                  <a:pt x="3960223" y="3027190"/>
                  <a:pt x="3952953" y="3030894"/>
                  <a:pt x="3943421" y="3035351"/>
                </a:cubicBezTo>
                <a:cubicBezTo>
                  <a:pt x="3934231" y="3039672"/>
                  <a:pt x="3925933" y="3043238"/>
                  <a:pt x="3925384" y="3043101"/>
                </a:cubicBezTo>
                <a:cubicBezTo>
                  <a:pt x="3924767" y="3042964"/>
                  <a:pt x="3931967" y="3039260"/>
                  <a:pt x="3941020" y="3035008"/>
                </a:cubicBezTo>
                <a:cubicBezTo>
                  <a:pt x="3951307" y="3030208"/>
                  <a:pt x="3960497" y="3026299"/>
                  <a:pt x="3960360" y="3026779"/>
                </a:cubicBezTo>
                <a:close/>
                <a:moveTo>
                  <a:pt x="6032298" y="3026162"/>
                </a:moveTo>
                <a:cubicBezTo>
                  <a:pt x="6048758" y="3022801"/>
                  <a:pt x="6063091" y="3033705"/>
                  <a:pt x="6065080" y="3051330"/>
                </a:cubicBezTo>
                <a:cubicBezTo>
                  <a:pt x="6067137" y="3068750"/>
                  <a:pt x="6055890" y="3086375"/>
                  <a:pt x="6039842" y="3090833"/>
                </a:cubicBezTo>
                <a:cubicBezTo>
                  <a:pt x="6023109" y="3095496"/>
                  <a:pt x="6006444" y="3082397"/>
                  <a:pt x="6005209" y="3063881"/>
                </a:cubicBezTo>
                <a:cubicBezTo>
                  <a:pt x="6003975" y="3046187"/>
                  <a:pt x="6016113" y="3029385"/>
                  <a:pt x="6032298" y="3026162"/>
                </a:cubicBezTo>
                <a:close/>
                <a:moveTo>
                  <a:pt x="7369883" y="3026025"/>
                </a:moveTo>
                <a:cubicBezTo>
                  <a:pt x="7386891" y="3028082"/>
                  <a:pt x="7401430" y="3034666"/>
                  <a:pt x="7402459" y="3041592"/>
                </a:cubicBezTo>
                <a:cubicBezTo>
                  <a:pt x="7403419" y="3048519"/>
                  <a:pt x="7390251" y="3054691"/>
                  <a:pt x="7373381" y="3053045"/>
                </a:cubicBezTo>
                <a:cubicBezTo>
                  <a:pt x="7356236" y="3051468"/>
                  <a:pt x="7341697" y="3044473"/>
                  <a:pt x="7340668" y="3036792"/>
                </a:cubicBezTo>
                <a:cubicBezTo>
                  <a:pt x="7339708" y="3029179"/>
                  <a:pt x="7353013" y="3023967"/>
                  <a:pt x="7369883" y="3026025"/>
                </a:cubicBezTo>
                <a:close/>
                <a:moveTo>
                  <a:pt x="3971675" y="3025408"/>
                </a:moveTo>
                <a:cubicBezTo>
                  <a:pt x="3971812" y="3025544"/>
                  <a:pt x="3963788" y="3029591"/>
                  <a:pt x="3953227" y="3034597"/>
                </a:cubicBezTo>
                <a:cubicBezTo>
                  <a:pt x="3942734" y="3039604"/>
                  <a:pt x="3934779" y="3043170"/>
                  <a:pt x="3934710" y="3042895"/>
                </a:cubicBezTo>
                <a:cubicBezTo>
                  <a:pt x="3934642" y="3042689"/>
                  <a:pt x="3942940" y="3038506"/>
                  <a:pt x="3952884" y="3033843"/>
                </a:cubicBezTo>
                <a:cubicBezTo>
                  <a:pt x="3962897" y="3029111"/>
                  <a:pt x="3971538" y="3025270"/>
                  <a:pt x="3971675" y="3025408"/>
                </a:cubicBezTo>
                <a:close/>
                <a:moveTo>
                  <a:pt x="1542986" y="3025270"/>
                </a:moveTo>
                <a:cubicBezTo>
                  <a:pt x="1551697" y="3028425"/>
                  <a:pt x="1559174" y="3035557"/>
                  <a:pt x="1559380" y="3040700"/>
                </a:cubicBezTo>
                <a:cubicBezTo>
                  <a:pt x="1559586" y="3045913"/>
                  <a:pt x="1552864" y="3047216"/>
                  <a:pt x="1544156" y="3043718"/>
                </a:cubicBezTo>
                <a:cubicBezTo>
                  <a:pt x="1535857" y="3040358"/>
                  <a:pt x="1528656" y="3032882"/>
                  <a:pt x="1529135" y="3028082"/>
                </a:cubicBezTo>
                <a:cubicBezTo>
                  <a:pt x="1529547" y="3023761"/>
                  <a:pt x="1535513" y="3022458"/>
                  <a:pt x="1542986" y="3025270"/>
                </a:cubicBezTo>
                <a:close/>
                <a:moveTo>
                  <a:pt x="174335" y="3024584"/>
                </a:moveTo>
                <a:cubicBezTo>
                  <a:pt x="172138" y="3027738"/>
                  <a:pt x="170974" y="3030344"/>
                  <a:pt x="169328" y="3031510"/>
                </a:cubicBezTo>
                <a:cubicBezTo>
                  <a:pt x="167818" y="3032608"/>
                  <a:pt x="165763" y="3032128"/>
                  <a:pt x="163909" y="3032334"/>
                </a:cubicBezTo>
                <a:cubicBezTo>
                  <a:pt x="164937" y="3030413"/>
                  <a:pt x="165694" y="3027944"/>
                  <a:pt x="167133" y="3026779"/>
                </a:cubicBezTo>
                <a:cubicBezTo>
                  <a:pt x="168779" y="3025476"/>
                  <a:pt x="171041" y="3025476"/>
                  <a:pt x="174335" y="3024584"/>
                </a:cubicBezTo>
                <a:close/>
                <a:moveTo>
                  <a:pt x="3983814" y="3023762"/>
                </a:moveTo>
                <a:cubicBezTo>
                  <a:pt x="3984980" y="3023693"/>
                  <a:pt x="3976476" y="3028356"/>
                  <a:pt x="3965846" y="3033500"/>
                </a:cubicBezTo>
                <a:cubicBezTo>
                  <a:pt x="3956314" y="3038095"/>
                  <a:pt x="3946918" y="3042210"/>
                  <a:pt x="3945478" y="3042484"/>
                </a:cubicBezTo>
                <a:cubicBezTo>
                  <a:pt x="3943763" y="3042758"/>
                  <a:pt x="3951239" y="3038712"/>
                  <a:pt x="3962006" y="3033500"/>
                </a:cubicBezTo>
                <a:cubicBezTo>
                  <a:pt x="3972293" y="3028425"/>
                  <a:pt x="3982648" y="3023830"/>
                  <a:pt x="3983814" y="3023762"/>
                </a:cubicBezTo>
                <a:close/>
                <a:moveTo>
                  <a:pt x="3400610" y="3023624"/>
                </a:moveTo>
                <a:cubicBezTo>
                  <a:pt x="3406165" y="3021018"/>
                  <a:pt x="3412680" y="3022115"/>
                  <a:pt x="3413503" y="3025887"/>
                </a:cubicBezTo>
                <a:cubicBezTo>
                  <a:pt x="3414120" y="3028767"/>
                  <a:pt x="3410074" y="3034391"/>
                  <a:pt x="3405685" y="3036723"/>
                </a:cubicBezTo>
                <a:cubicBezTo>
                  <a:pt x="3399924" y="3039740"/>
                  <a:pt x="3392997" y="3039192"/>
                  <a:pt x="3391694" y="3035694"/>
                </a:cubicBezTo>
                <a:cubicBezTo>
                  <a:pt x="3390391" y="3031990"/>
                  <a:pt x="3394506" y="3026504"/>
                  <a:pt x="3400610" y="3023624"/>
                </a:cubicBezTo>
                <a:close/>
                <a:moveTo>
                  <a:pt x="808860" y="3023332"/>
                </a:moveTo>
                <a:cubicBezTo>
                  <a:pt x="811360" y="3023692"/>
                  <a:pt x="812821" y="3025612"/>
                  <a:pt x="812610" y="3028973"/>
                </a:cubicBezTo>
                <a:cubicBezTo>
                  <a:pt x="812270" y="3034665"/>
                  <a:pt x="806233" y="3043100"/>
                  <a:pt x="799237" y="3047901"/>
                </a:cubicBezTo>
                <a:cubicBezTo>
                  <a:pt x="791967" y="3052908"/>
                  <a:pt x="786001" y="3053250"/>
                  <a:pt x="785383" y="3048450"/>
                </a:cubicBezTo>
                <a:cubicBezTo>
                  <a:pt x="784700" y="3042963"/>
                  <a:pt x="791009" y="3032813"/>
                  <a:pt x="798828" y="3027053"/>
                </a:cubicBezTo>
                <a:cubicBezTo>
                  <a:pt x="802807" y="3024172"/>
                  <a:pt x="806352" y="3022972"/>
                  <a:pt x="808860" y="3023332"/>
                </a:cubicBezTo>
                <a:close/>
                <a:moveTo>
                  <a:pt x="3947672" y="3023144"/>
                </a:moveTo>
                <a:cubicBezTo>
                  <a:pt x="3948633" y="3023556"/>
                  <a:pt x="3941295" y="3027808"/>
                  <a:pt x="3932379" y="3031923"/>
                </a:cubicBezTo>
                <a:cubicBezTo>
                  <a:pt x="3924355" y="3035626"/>
                  <a:pt x="3916743" y="3038575"/>
                  <a:pt x="3915166" y="3038438"/>
                </a:cubicBezTo>
                <a:cubicBezTo>
                  <a:pt x="3913382" y="3038369"/>
                  <a:pt x="3919623" y="3034529"/>
                  <a:pt x="3928813" y="3030208"/>
                </a:cubicBezTo>
                <a:cubicBezTo>
                  <a:pt x="3938071" y="3025888"/>
                  <a:pt x="3946644" y="3022664"/>
                  <a:pt x="3947672" y="3023144"/>
                </a:cubicBezTo>
                <a:close/>
                <a:moveTo>
                  <a:pt x="2636423" y="3021224"/>
                </a:moveTo>
                <a:cubicBezTo>
                  <a:pt x="2641841" y="3019989"/>
                  <a:pt x="2646984" y="3025750"/>
                  <a:pt x="2647601" y="3036723"/>
                </a:cubicBezTo>
                <a:cubicBezTo>
                  <a:pt x="2645270" y="3039603"/>
                  <a:pt x="2642321" y="3045775"/>
                  <a:pt x="2638206" y="3047901"/>
                </a:cubicBezTo>
                <a:cubicBezTo>
                  <a:pt x="2633680" y="3050233"/>
                  <a:pt x="2628193" y="3041729"/>
                  <a:pt x="2628605" y="3034117"/>
                </a:cubicBezTo>
                <a:cubicBezTo>
                  <a:pt x="2628948" y="3027602"/>
                  <a:pt x="2631142" y="3022390"/>
                  <a:pt x="2636423" y="3021224"/>
                </a:cubicBezTo>
                <a:close/>
                <a:moveTo>
                  <a:pt x="4589016" y="3020349"/>
                </a:moveTo>
                <a:cubicBezTo>
                  <a:pt x="4594056" y="3022253"/>
                  <a:pt x="4597605" y="3026505"/>
                  <a:pt x="4598634" y="3032746"/>
                </a:cubicBezTo>
                <a:cubicBezTo>
                  <a:pt x="4600828" y="3046050"/>
                  <a:pt x="4590404" y="3062646"/>
                  <a:pt x="4575660" y="3068956"/>
                </a:cubicBezTo>
                <a:cubicBezTo>
                  <a:pt x="4562286" y="3074648"/>
                  <a:pt x="4549051" y="3069504"/>
                  <a:pt x="4547061" y="3057914"/>
                </a:cubicBezTo>
                <a:cubicBezTo>
                  <a:pt x="4544867" y="3045295"/>
                  <a:pt x="4555771" y="3028562"/>
                  <a:pt x="4570447" y="3022047"/>
                </a:cubicBezTo>
                <a:cubicBezTo>
                  <a:pt x="4577443" y="3018892"/>
                  <a:pt x="4583975" y="3018446"/>
                  <a:pt x="4589016" y="3020349"/>
                </a:cubicBezTo>
                <a:close/>
                <a:moveTo>
                  <a:pt x="4082295" y="3019989"/>
                </a:moveTo>
                <a:cubicBezTo>
                  <a:pt x="4084421" y="3022458"/>
                  <a:pt x="4075094" y="3030688"/>
                  <a:pt x="4062338" y="3037272"/>
                </a:cubicBezTo>
                <a:cubicBezTo>
                  <a:pt x="4050542" y="3043375"/>
                  <a:pt x="4039981" y="3045844"/>
                  <a:pt x="4038678" y="3043101"/>
                </a:cubicBezTo>
                <a:cubicBezTo>
                  <a:pt x="4037443" y="3040495"/>
                  <a:pt x="4045948" y="3033431"/>
                  <a:pt x="4057469" y="3027327"/>
                </a:cubicBezTo>
                <a:cubicBezTo>
                  <a:pt x="4068853" y="3021292"/>
                  <a:pt x="4080375" y="3017795"/>
                  <a:pt x="4082295" y="3019989"/>
                </a:cubicBezTo>
                <a:close/>
                <a:moveTo>
                  <a:pt x="6388228" y="3019441"/>
                </a:moveTo>
                <a:cubicBezTo>
                  <a:pt x="6404276" y="3016698"/>
                  <a:pt x="6419295" y="3026436"/>
                  <a:pt x="6421353" y="3040975"/>
                </a:cubicBezTo>
                <a:cubicBezTo>
                  <a:pt x="6423410" y="3056749"/>
                  <a:pt x="6410448" y="3073002"/>
                  <a:pt x="6392823" y="3076842"/>
                </a:cubicBezTo>
                <a:cubicBezTo>
                  <a:pt x="6376021" y="3080477"/>
                  <a:pt x="6362099" y="3071424"/>
                  <a:pt x="6360179" y="3055651"/>
                </a:cubicBezTo>
                <a:cubicBezTo>
                  <a:pt x="6358122" y="3039192"/>
                  <a:pt x="6371152" y="3022390"/>
                  <a:pt x="6388228" y="3019441"/>
                </a:cubicBezTo>
                <a:close/>
                <a:moveTo>
                  <a:pt x="7093574" y="3018755"/>
                </a:moveTo>
                <a:cubicBezTo>
                  <a:pt x="7110582" y="3017658"/>
                  <a:pt x="7126355" y="3024996"/>
                  <a:pt x="7128138" y="3034254"/>
                </a:cubicBezTo>
                <a:cubicBezTo>
                  <a:pt x="7129922" y="3043512"/>
                  <a:pt x="7117371" y="3052016"/>
                  <a:pt x="7100295" y="3053662"/>
                </a:cubicBezTo>
                <a:cubicBezTo>
                  <a:pt x="7083424" y="3055308"/>
                  <a:pt x="7067650" y="3048793"/>
                  <a:pt x="7065867" y="3038986"/>
                </a:cubicBezTo>
                <a:cubicBezTo>
                  <a:pt x="7064085" y="3029111"/>
                  <a:pt x="7076498" y="3019784"/>
                  <a:pt x="7093574" y="3018755"/>
                </a:cubicBezTo>
                <a:close/>
                <a:moveTo>
                  <a:pt x="1347673" y="3018549"/>
                </a:moveTo>
                <a:cubicBezTo>
                  <a:pt x="1355832" y="3020400"/>
                  <a:pt x="1363240" y="3027121"/>
                  <a:pt x="1363582" y="3032676"/>
                </a:cubicBezTo>
                <a:cubicBezTo>
                  <a:pt x="1363927" y="3038437"/>
                  <a:pt x="1357478" y="3042141"/>
                  <a:pt x="1349592" y="3040906"/>
                </a:cubicBezTo>
                <a:cubicBezTo>
                  <a:pt x="1340469" y="3039466"/>
                  <a:pt x="1332449" y="3032471"/>
                  <a:pt x="1332585" y="3025750"/>
                </a:cubicBezTo>
                <a:cubicBezTo>
                  <a:pt x="1332652" y="3019852"/>
                  <a:pt x="1339304" y="3016629"/>
                  <a:pt x="1347673" y="3018549"/>
                </a:cubicBezTo>
                <a:close/>
                <a:moveTo>
                  <a:pt x="7475015" y="3017589"/>
                </a:moveTo>
                <a:cubicBezTo>
                  <a:pt x="7476250" y="3022321"/>
                  <a:pt x="7463905" y="3042964"/>
                  <a:pt x="7447377" y="3056954"/>
                </a:cubicBezTo>
                <a:cubicBezTo>
                  <a:pt x="7429478" y="3072110"/>
                  <a:pt x="7414048" y="3072042"/>
                  <a:pt x="7412814" y="3065664"/>
                </a:cubicBezTo>
                <a:cubicBezTo>
                  <a:pt x="7411647" y="3059697"/>
                  <a:pt x="7423924" y="3051468"/>
                  <a:pt x="7440452" y="3039260"/>
                </a:cubicBezTo>
                <a:cubicBezTo>
                  <a:pt x="7457870" y="3026367"/>
                  <a:pt x="7473781" y="3012651"/>
                  <a:pt x="7475015" y="3017589"/>
                </a:cubicBezTo>
                <a:close/>
                <a:moveTo>
                  <a:pt x="5680345" y="3017451"/>
                </a:moveTo>
                <a:cubicBezTo>
                  <a:pt x="5695776" y="3015874"/>
                  <a:pt x="5709560" y="3028150"/>
                  <a:pt x="5711549" y="3045638"/>
                </a:cubicBezTo>
                <a:cubicBezTo>
                  <a:pt x="5713607" y="3064086"/>
                  <a:pt x="5701399" y="3082397"/>
                  <a:pt x="5684872" y="3085140"/>
                </a:cubicBezTo>
                <a:cubicBezTo>
                  <a:pt x="5668138" y="3087883"/>
                  <a:pt x="5653668" y="3074098"/>
                  <a:pt x="5652434" y="3054759"/>
                </a:cubicBezTo>
                <a:cubicBezTo>
                  <a:pt x="5651199" y="3035351"/>
                  <a:pt x="5663475" y="3019166"/>
                  <a:pt x="5680345" y="3017451"/>
                </a:cubicBezTo>
                <a:close/>
                <a:moveTo>
                  <a:pt x="7231556" y="3016903"/>
                </a:moveTo>
                <a:cubicBezTo>
                  <a:pt x="7248564" y="3017246"/>
                  <a:pt x="7264063" y="3024859"/>
                  <a:pt x="7265640" y="3033020"/>
                </a:cubicBezTo>
                <a:cubicBezTo>
                  <a:pt x="7267218" y="3041181"/>
                  <a:pt x="7254462" y="3047559"/>
                  <a:pt x="7237454" y="3047764"/>
                </a:cubicBezTo>
                <a:cubicBezTo>
                  <a:pt x="7220584" y="3047970"/>
                  <a:pt x="7205084" y="3041318"/>
                  <a:pt x="7203507" y="3032677"/>
                </a:cubicBezTo>
                <a:cubicBezTo>
                  <a:pt x="7201930" y="3023967"/>
                  <a:pt x="7214548" y="3016560"/>
                  <a:pt x="7231556" y="3016903"/>
                </a:cubicBezTo>
                <a:close/>
                <a:moveTo>
                  <a:pt x="407095" y="3016903"/>
                </a:moveTo>
                <a:cubicBezTo>
                  <a:pt x="407711" y="3017040"/>
                  <a:pt x="404352" y="3024104"/>
                  <a:pt x="401883" y="3028219"/>
                </a:cubicBezTo>
                <a:cubicBezTo>
                  <a:pt x="398590" y="3033774"/>
                  <a:pt x="392832" y="3038368"/>
                  <a:pt x="393104" y="3035283"/>
                </a:cubicBezTo>
                <a:cubicBezTo>
                  <a:pt x="393309" y="3033157"/>
                  <a:pt x="395300" y="3028836"/>
                  <a:pt x="397427" y="3023006"/>
                </a:cubicBezTo>
                <a:cubicBezTo>
                  <a:pt x="401950" y="3019989"/>
                  <a:pt x="405722" y="3016697"/>
                  <a:pt x="407095" y="3016903"/>
                </a:cubicBezTo>
                <a:close/>
                <a:moveTo>
                  <a:pt x="249565" y="3016286"/>
                </a:moveTo>
                <a:cubicBezTo>
                  <a:pt x="244764" y="3022595"/>
                  <a:pt x="242981" y="3025750"/>
                  <a:pt x="241337" y="3026916"/>
                </a:cubicBezTo>
                <a:cubicBezTo>
                  <a:pt x="239551" y="3028219"/>
                  <a:pt x="237908" y="3027533"/>
                  <a:pt x="236192" y="3027739"/>
                </a:cubicBezTo>
                <a:cubicBezTo>
                  <a:pt x="237839" y="3025339"/>
                  <a:pt x="239211" y="3022390"/>
                  <a:pt x="241130" y="3020675"/>
                </a:cubicBezTo>
                <a:cubicBezTo>
                  <a:pt x="243049" y="3018892"/>
                  <a:pt x="245519" y="3018343"/>
                  <a:pt x="249565" y="3016286"/>
                </a:cubicBezTo>
                <a:close/>
                <a:moveTo>
                  <a:pt x="1078700" y="3014983"/>
                </a:moveTo>
                <a:cubicBezTo>
                  <a:pt x="1086657" y="3014502"/>
                  <a:pt x="1093924" y="3019577"/>
                  <a:pt x="1094133" y="3025544"/>
                </a:cubicBezTo>
                <a:cubicBezTo>
                  <a:pt x="1094340" y="3031716"/>
                  <a:pt x="1087821" y="3037820"/>
                  <a:pt x="1080074" y="3038917"/>
                </a:cubicBezTo>
                <a:cubicBezTo>
                  <a:pt x="1071019" y="3040151"/>
                  <a:pt x="1063409" y="3035008"/>
                  <a:pt x="1063615" y="3027670"/>
                </a:cubicBezTo>
                <a:cubicBezTo>
                  <a:pt x="1063821" y="3021223"/>
                  <a:pt x="1070541" y="3015463"/>
                  <a:pt x="1078700" y="3014983"/>
                </a:cubicBezTo>
                <a:close/>
                <a:moveTo>
                  <a:pt x="6742101" y="3012172"/>
                </a:moveTo>
                <a:cubicBezTo>
                  <a:pt x="6759932" y="3009360"/>
                  <a:pt x="6775088" y="3017658"/>
                  <a:pt x="6776186" y="3030551"/>
                </a:cubicBezTo>
                <a:cubicBezTo>
                  <a:pt x="6777214" y="3042553"/>
                  <a:pt x="6765213" y="3054486"/>
                  <a:pt x="6748891" y="3057983"/>
                </a:cubicBezTo>
                <a:cubicBezTo>
                  <a:pt x="6731540" y="3061755"/>
                  <a:pt x="6715287" y="3054211"/>
                  <a:pt x="6713298" y="3041250"/>
                </a:cubicBezTo>
                <a:cubicBezTo>
                  <a:pt x="6711378" y="3028288"/>
                  <a:pt x="6724476" y="3014915"/>
                  <a:pt x="6742101" y="3012172"/>
                </a:cubicBezTo>
                <a:close/>
                <a:moveTo>
                  <a:pt x="93889" y="3011623"/>
                </a:moveTo>
                <a:cubicBezTo>
                  <a:pt x="95054" y="3012034"/>
                  <a:pt x="96220" y="3012446"/>
                  <a:pt x="97317" y="3012857"/>
                </a:cubicBezTo>
                <a:cubicBezTo>
                  <a:pt x="95671" y="3014366"/>
                  <a:pt x="93957" y="3015944"/>
                  <a:pt x="92310" y="3017452"/>
                </a:cubicBezTo>
                <a:cubicBezTo>
                  <a:pt x="91487" y="3016698"/>
                  <a:pt x="89704" y="3015806"/>
                  <a:pt x="90047" y="3015121"/>
                </a:cubicBezTo>
                <a:cubicBezTo>
                  <a:pt x="90664" y="3013954"/>
                  <a:pt x="92586" y="3012789"/>
                  <a:pt x="93889" y="3011623"/>
                </a:cubicBezTo>
                <a:close/>
                <a:moveTo>
                  <a:pt x="3118128" y="3011143"/>
                </a:moveTo>
                <a:cubicBezTo>
                  <a:pt x="3123546" y="3010251"/>
                  <a:pt x="3128210" y="3013475"/>
                  <a:pt x="3128758" y="3018481"/>
                </a:cubicBezTo>
                <a:cubicBezTo>
                  <a:pt x="3129307" y="3023282"/>
                  <a:pt x="3125055" y="3028014"/>
                  <a:pt x="3119294" y="3028974"/>
                </a:cubicBezTo>
                <a:cubicBezTo>
                  <a:pt x="3113259" y="3030002"/>
                  <a:pt x="3108664" y="3027054"/>
                  <a:pt x="3108459" y="3021979"/>
                </a:cubicBezTo>
                <a:cubicBezTo>
                  <a:pt x="3108253" y="3017178"/>
                  <a:pt x="3112779" y="3012035"/>
                  <a:pt x="3118128" y="3011143"/>
                </a:cubicBezTo>
                <a:close/>
                <a:moveTo>
                  <a:pt x="2162277" y="3009462"/>
                </a:moveTo>
                <a:cubicBezTo>
                  <a:pt x="2164095" y="3008605"/>
                  <a:pt x="2166615" y="3008776"/>
                  <a:pt x="2169324" y="3010251"/>
                </a:cubicBezTo>
                <a:cubicBezTo>
                  <a:pt x="2174742" y="3013269"/>
                  <a:pt x="2179542" y="3020469"/>
                  <a:pt x="2180160" y="3026504"/>
                </a:cubicBezTo>
                <a:cubicBezTo>
                  <a:pt x="2180708" y="3032265"/>
                  <a:pt x="2176388" y="3034117"/>
                  <a:pt x="2170490" y="3030688"/>
                </a:cubicBezTo>
                <a:cubicBezTo>
                  <a:pt x="2164318" y="3027122"/>
                  <a:pt x="2159654" y="3020469"/>
                  <a:pt x="2159449" y="3014846"/>
                </a:cubicBezTo>
                <a:cubicBezTo>
                  <a:pt x="2159346" y="3012205"/>
                  <a:pt x="2160460" y="3010319"/>
                  <a:pt x="2162277" y="3009462"/>
                </a:cubicBezTo>
                <a:close/>
                <a:moveTo>
                  <a:pt x="3934368" y="3009359"/>
                </a:moveTo>
                <a:cubicBezTo>
                  <a:pt x="3934505" y="3010868"/>
                  <a:pt x="3928059" y="3015189"/>
                  <a:pt x="3920309" y="3018755"/>
                </a:cubicBezTo>
                <a:cubicBezTo>
                  <a:pt x="3912148" y="3022526"/>
                  <a:pt x="3905153" y="3024584"/>
                  <a:pt x="3904124" y="3023350"/>
                </a:cubicBezTo>
                <a:cubicBezTo>
                  <a:pt x="3903096" y="3022115"/>
                  <a:pt x="3908308" y="3018138"/>
                  <a:pt x="3916400" y="3014297"/>
                </a:cubicBezTo>
                <a:cubicBezTo>
                  <a:pt x="3925178" y="3010045"/>
                  <a:pt x="3934162" y="3007645"/>
                  <a:pt x="3934368" y="3009359"/>
                </a:cubicBezTo>
                <a:close/>
                <a:moveTo>
                  <a:pt x="5194114" y="3008742"/>
                </a:moveTo>
                <a:cubicBezTo>
                  <a:pt x="5208721" y="3005450"/>
                  <a:pt x="5222506" y="3016560"/>
                  <a:pt x="5224769" y="3033774"/>
                </a:cubicBezTo>
                <a:cubicBezTo>
                  <a:pt x="5227169" y="3052291"/>
                  <a:pt x="5215648" y="3071973"/>
                  <a:pt x="5200080" y="3075539"/>
                </a:cubicBezTo>
                <a:cubicBezTo>
                  <a:pt x="5185335" y="3078968"/>
                  <a:pt x="5171688" y="3067172"/>
                  <a:pt x="5169493" y="3049685"/>
                </a:cubicBezTo>
                <a:cubicBezTo>
                  <a:pt x="5167162" y="3030756"/>
                  <a:pt x="5178409" y="3012308"/>
                  <a:pt x="5194114" y="3008742"/>
                </a:cubicBezTo>
                <a:close/>
                <a:moveTo>
                  <a:pt x="3335853" y="3006925"/>
                </a:moveTo>
                <a:cubicBezTo>
                  <a:pt x="3338287" y="3007560"/>
                  <a:pt x="3339676" y="3009017"/>
                  <a:pt x="3338887" y="3011143"/>
                </a:cubicBezTo>
                <a:cubicBezTo>
                  <a:pt x="3337653" y="3014298"/>
                  <a:pt x="3333401" y="3017727"/>
                  <a:pt x="3331618" y="3019921"/>
                </a:cubicBezTo>
                <a:cubicBezTo>
                  <a:pt x="3323594" y="3022596"/>
                  <a:pt x="3318931" y="3021156"/>
                  <a:pt x="3318108" y="3017521"/>
                </a:cubicBezTo>
                <a:cubicBezTo>
                  <a:pt x="3317285" y="3013955"/>
                  <a:pt x="3321057" y="3009497"/>
                  <a:pt x="3326543" y="3007645"/>
                </a:cubicBezTo>
                <a:cubicBezTo>
                  <a:pt x="3329937" y="3006479"/>
                  <a:pt x="3333418" y="3006291"/>
                  <a:pt x="3335853" y="3006925"/>
                </a:cubicBezTo>
                <a:close/>
                <a:moveTo>
                  <a:pt x="1603887" y="3006273"/>
                </a:moveTo>
                <a:cubicBezTo>
                  <a:pt x="1612115" y="3010045"/>
                  <a:pt x="1619249" y="3017863"/>
                  <a:pt x="1619249" y="3023006"/>
                </a:cubicBezTo>
                <a:cubicBezTo>
                  <a:pt x="1619249" y="3027327"/>
                  <a:pt x="1612802" y="3028219"/>
                  <a:pt x="1605875" y="3025064"/>
                </a:cubicBezTo>
                <a:cubicBezTo>
                  <a:pt x="1597439" y="3021223"/>
                  <a:pt x="1590034" y="3013405"/>
                  <a:pt x="1590377" y="3008468"/>
                </a:cubicBezTo>
                <a:cubicBezTo>
                  <a:pt x="1590648" y="3004216"/>
                  <a:pt x="1597030" y="3003187"/>
                  <a:pt x="1603887" y="3006273"/>
                </a:cubicBezTo>
                <a:close/>
                <a:moveTo>
                  <a:pt x="1210034" y="3005862"/>
                </a:moveTo>
                <a:cubicBezTo>
                  <a:pt x="1218946" y="3005519"/>
                  <a:pt x="1228068" y="3011966"/>
                  <a:pt x="1228410" y="3018618"/>
                </a:cubicBezTo>
                <a:cubicBezTo>
                  <a:pt x="1228687" y="3024653"/>
                  <a:pt x="1222309" y="3029522"/>
                  <a:pt x="1214487" y="3029385"/>
                </a:cubicBezTo>
                <a:cubicBezTo>
                  <a:pt x="1206192" y="3029248"/>
                  <a:pt x="1199127" y="3024379"/>
                  <a:pt x="1197893" y="3017864"/>
                </a:cubicBezTo>
                <a:cubicBezTo>
                  <a:pt x="1196659" y="3011349"/>
                  <a:pt x="1201872" y="3006137"/>
                  <a:pt x="1210034" y="3005862"/>
                </a:cubicBezTo>
                <a:close/>
                <a:moveTo>
                  <a:pt x="2365600" y="3005039"/>
                </a:moveTo>
                <a:cubicBezTo>
                  <a:pt x="2371018" y="3006616"/>
                  <a:pt x="2376093" y="3014503"/>
                  <a:pt x="2376230" y="3021429"/>
                </a:cubicBezTo>
                <a:cubicBezTo>
                  <a:pt x="2376299" y="3028356"/>
                  <a:pt x="2371292" y="3033225"/>
                  <a:pt x="2366354" y="3030276"/>
                </a:cubicBezTo>
                <a:cubicBezTo>
                  <a:pt x="2361554" y="3027396"/>
                  <a:pt x="2358262" y="3022458"/>
                  <a:pt x="2357302" y="3015806"/>
                </a:cubicBezTo>
                <a:cubicBezTo>
                  <a:pt x="2356273" y="3008056"/>
                  <a:pt x="2359908" y="3003393"/>
                  <a:pt x="2365600" y="3005039"/>
                </a:cubicBezTo>
                <a:close/>
                <a:moveTo>
                  <a:pt x="4147789" y="3001738"/>
                </a:moveTo>
                <a:cubicBezTo>
                  <a:pt x="4152469" y="3000701"/>
                  <a:pt x="4155607" y="3001027"/>
                  <a:pt x="4155950" y="3003050"/>
                </a:cubicBezTo>
                <a:cubicBezTo>
                  <a:pt x="4156567" y="3006822"/>
                  <a:pt x="4147720" y="3014983"/>
                  <a:pt x="4135719" y="3021361"/>
                </a:cubicBezTo>
                <a:cubicBezTo>
                  <a:pt x="4122551" y="3028357"/>
                  <a:pt x="4110961" y="3030414"/>
                  <a:pt x="4110207" y="3026299"/>
                </a:cubicBezTo>
                <a:cubicBezTo>
                  <a:pt x="4109521" y="3022596"/>
                  <a:pt x="4118436" y="3014915"/>
                  <a:pt x="4130370" y="3008605"/>
                </a:cubicBezTo>
                <a:cubicBezTo>
                  <a:pt x="4136885" y="3005176"/>
                  <a:pt x="4143108" y="3002776"/>
                  <a:pt x="4147789" y="3001738"/>
                </a:cubicBezTo>
                <a:close/>
                <a:moveTo>
                  <a:pt x="4069608" y="2999553"/>
                </a:moveTo>
                <a:cubicBezTo>
                  <a:pt x="4070019" y="3001062"/>
                  <a:pt x="4060075" y="3007645"/>
                  <a:pt x="4048279" y="3013475"/>
                </a:cubicBezTo>
                <a:cubicBezTo>
                  <a:pt x="4037307" y="3018892"/>
                  <a:pt x="4028323" y="3021910"/>
                  <a:pt x="4027363" y="3020675"/>
                </a:cubicBezTo>
                <a:cubicBezTo>
                  <a:pt x="4026197" y="3019304"/>
                  <a:pt x="4035112" y="3013543"/>
                  <a:pt x="4046908" y="3007714"/>
                </a:cubicBezTo>
                <a:cubicBezTo>
                  <a:pt x="4058429" y="3002021"/>
                  <a:pt x="4069265" y="2998044"/>
                  <a:pt x="4069608" y="2999553"/>
                </a:cubicBezTo>
                <a:close/>
                <a:moveTo>
                  <a:pt x="653092" y="2998249"/>
                </a:moveTo>
                <a:cubicBezTo>
                  <a:pt x="654125" y="3001336"/>
                  <a:pt x="649802" y="3010525"/>
                  <a:pt x="643492" y="3018686"/>
                </a:cubicBezTo>
                <a:cubicBezTo>
                  <a:pt x="637321" y="3026642"/>
                  <a:pt x="631353" y="3030962"/>
                  <a:pt x="630189" y="3028150"/>
                </a:cubicBezTo>
                <a:cubicBezTo>
                  <a:pt x="629159" y="3025544"/>
                  <a:pt x="633890" y="3015257"/>
                  <a:pt x="639857" y="3007371"/>
                </a:cubicBezTo>
                <a:cubicBezTo>
                  <a:pt x="646099" y="2999210"/>
                  <a:pt x="652066" y="2995163"/>
                  <a:pt x="653092" y="2998249"/>
                </a:cubicBezTo>
                <a:close/>
                <a:moveTo>
                  <a:pt x="6171378" y="2997015"/>
                </a:moveTo>
                <a:cubicBezTo>
                  <a:pt x="6187906" y="2993929"/>
                  <a:pt x="6202102" y="3004216"/>
                  <a:pt x="6204022" y="3020881"/>
                </a:cubicBezTo>
                <a:cubicBezTo>
                  <a:pt x="6205942" y="3037272"/>
                  <a:pt x="6194490" y="3053937"/>
                  <a:pt x="6178442" y="3058120"/>
                </a:cubicBezTo>
                <a:cubicBezTo>
                  <a:pt x="6161640" y="3062509"/>
                  <a:pt x="6145112" y="3050234"/>
                  <a:pt x="6143946" y="3032746"/>
                </a:cubicBezTo>
                <a:cubicBezTo>
                  <a:pt x="6142849" y="3015944"/>
                  <a:pt x="6155125" y="3000102"/>
                  <a:pt x="6171378" y="2997015"/>
                </a:cubicBezTo>
                <a:close/>
                <a:moveTo>
                  <a:pt x="4776530" y="2996946"/>
                </a:moveTo>
                <a:cubicBezTo>
                  <a:pt x="4790863" y="2991117"/>
                  <a:pt x="4805265" y="2998523"/>
                  <a:pt x="4806911" y="3012994"/>
                </a:cubicBezTo>
                <a:cubicBezTo>
                  <a:pt x="4808556" y="3027807"/>
                  <a:pt x="4797515" y="3044541"/>
                  <a:pt x="4782428" y="3049821"/>
                </a:cubicBezTo>
                <a:cubicBezTo>
                  <a:pt x="4768231" y="3054828"/>
                  <a:pt x="4756024" y="3048107"/>
                  <a:pt x="4753898" y="3034391"/>
                </a:cubicBezTo>
                <a:cubicBezTo>
                  <a:pt x="4751635" y="3019852"/>
                  <a:pt x="4761922" y="3002912"/>
                  <a:pt x="4776530" y="2996946"/>
                </a:cubicBezTo>
                <a:close/>
                <a:moveTo>
                  <a:pt x="4515129" y="2996526"/>
                </a:moveTo>
                <a:cubicBezTo>
                  <a:pt x="4520230" y="2997958"/>
                  <a:pt x="4523813" y="3001609"/>
                  <a:pt x="4524705" y="3007164"/>
                </a:cubicBezTo>
                <a:cubicBezTo>
                  <a:pt x="4526419" y="3018274"/>
                  <a:pt x="4516475" y="3033293"/>
                  <a:pt x="4502828" y="3040289"/>
                </a:cubicBezTo>
                <a:cubicBezTo>
                  <a:pt x="4488700" y="3047490"/>
                  <a:pt x="4476287" y="3044541"/>
                  <a:pt x="4473749" y="3033637"/>
                </a:cubicBezTo>
                <a:cubicBezTo>
                  <a:pt x="4471075" y="3021978"/>
                  <a:pt x="4481362" y="3006410"/>
                  <a:pt x="4496450" y="2999209"/>
                </a:cubicBezTo>
                <a:cubicBezTo>
                  <a:pt x="4503411" y="2995883"/>
                  <a:pt x="4510029" y="2995094"/>
                  <a:pt x="4515129" y="2996526"/>
                </a:cubicBezTo>
                <a:close/>
                <a:moveTo>
                  <a:pt x="2771114" y="2996055"/>
                </a:moveTo>
                <a:cubicBezTo>
                  <a:pt x="2776531" y="2995027"/>
                  <a:pt x="2781675" y="3000582"/>
                  <a:pt x="2782224" y="3011143"/>
                </a:cubicBezTo>
                <a:cubicBezTo>
                  <a:pt x="2779892" y="3013886"/>
                  <a:pt x="2776874" y="3019784"/>
                  <a:pt x="2772828" y="3021704"/>
                </a:cubicBezTo>
                <a:cubicBezTo>
                  <a:pt x="2768302" y="3023830"/>
                  <a:pt x="2762815" y="3015532"/>
                  <a:pt x="2763227" y="3008263"/>
                </a:cubicBezTo>
                <a:cubicBezTo>
                  <a:pt x="2763570" y="3001953"/>
                  <a:pt x="2765833" y="2997015"/>
                  <a:pt x="2771114" y="2996055"/>
                </a:cubicBezTo>
                <a:close/>
                <a:moveTo>
                  <a:pt x="4020161" y="2995163"/>
                </a:moveTo>
                <a:cubicBezTo>
                  <a:pt x="4021121" y="2995369"/>
                  <a:pt x="4014194" y="2999003"/>
                  <a:pt x="4005279" y="3003187"/>
                </a:cubicBezTo>
                <a:cubicBezTo>
                  <a:pt x="3996363" y="3007370"/>
                  <a:pt x="3987585" y="3010936"/>
                  <a:pt x="3986762" y="3010731"/>
                </a:cubicBezTo>
                <a:cubicBezTo>
                  <a:pt x="3985939" y="3010457"/>
                  <a:pt x="3992866" y="3006616"/>
                  <a:pt x="4001850" y="3002432"/>
                </a:cubicBezTo>
                <a:cubicBezTo>
                  <a:pt x="4010628" y="2998318"/>
                  <a:pt x="4019201" y="2994957"/>
                  <a:pt x="4020161" y="2995163"/>
                </a:cubicBezTo>
                <a:close/>
                <a:moveTo>
                  <a:pt x="4032848" y="2994889"/>
                </a:moveTo>
                <a:cubicBezTo>
                  <a:pt x="4034425" y="2994409"/>
                  <a:pt x="4026882" y="2998112"/>
                  <a:pt x="4017418" y="3002639"/>
                </a:cubicBezTo>
                <a:cubicBezTo>
                  <a:pt x="4007953" y="3007096"/>
                  <a:pt x="3998353" y="3011417"/>
                  <a:pt x="3997461" y="3011554"/>
                </a:cubicBezTo>
                <a:cubicBezTo>
                  <a:pt x="3996638" y="3011691"/>
                  <a:pt x="4002673" y="3008605"/>
                  <a:pt x="4011588" y="3004422"/>
                </a:cubicBezTo>
                <a:cubicBezTo>
                  <a:pt x="4021327" y="2999827"/>
                  <a:pt x="4031134" y="2995438"/>
                  <a:pt x="4032848" y="2994889"/>
                </a:cubicBezTo>
                <a:close/>
                <a:moveTo>
                  <a:pt x="319312" y="2994684"/>
                </a:moveTo>
                <a:cubicBezTo>
                  <a:pt x="321025" y="2994615"/>
                  <a:pt x="317529" y="3001473"/>
                  <a:pt x="314580" y="3003805"/>
                </a:cubicBezTo>
                <a:cubicBezTo>
                  <a:pt x="311973" y="3005793"/>
                  <a:pt x="310055" y="3005588"/>
                  <a:pt x="307858" y="3006342"/>
                </a:cubicBezTo>
                <a:cubicBezTo>
                  <a:pt x="309506" y="3003599"/>
                  <a:pt x="311152" y="3000925"/>
                  <a:pt x="313140" y="2997701"/>
                </a:cubicBezTo>
                <a:cubicBezTo>
                  <a:pt x="315471" y="2996535"/>
                  <a:pt x="318008" y="2994684"/>
                  <a:pt x="319312" y="2994684"/>
                </a:cubicBezTo>
                <a:close/>
                <a:moveTo>
                  <a:pt x="6881524" y="2993380"/>
                </a:moveTo>
                <a:cubicBezTo>
                  <a:pt x="6898258" y="2991803"/>
                  <a:pt x="6912385" y="2999004"/>
                  <a:pt x="6914511" y="3009840"/>
                </a:cubicBezTo>
                <a:cubicBezTo>
                  <a:pt x="6916774" y="3021224"/>
                  <a:pt x="6904224" y="3032334"/>
                  <a:pt x="6886736" y="3034872"/>
                </a:cubicBezTo>
                <a:cubicBezTo>
                  <a:pt x="6869385" y="3037409"/>
                  <a:pt x="6853407" y="3029934"/>
                  <a:pt x="6851966" y="3018207"/>
                </a:cubicBezTo>
                <a:cubicBezTo>
                  <a:pt x="6850526" y="3006411"/>
                  <a:pt x="6863899" y="2995027"/>
                  <a:pt x="6881524" y="2993380"/>
                </a:cubicBezTo>
                <a:close/>
                <a:moveTo>
                  <a:pt x="5818466" y="2992969"/>
                </a:moveTo>
                <a:cubicBezTo>
                  <a:pt x="5833965" y="2991254"/>
                  <a:pt x="5847749" y="3003119"/>
                  <a:pt x="5849533" y="3019921"/>
                </a:cubicBezTo>
                <a:cubicBezTo>
                  <a:pt x="5851453" y="3037820"/>
                  <a:pt x="5839108" y="3055514"/>
                  <a:pt x="5822443" y="3058394"/>
                </a:cubicBezTo>
                <a:cubicBezTo>
                  <a:pt x="5805641" y="3061274"/>
                  <a:pt x="5791171" y="3048107"/>
                  <a:pt x="5790142" y="3029453"/>
                </a:cubicBezTo>
                <a:cubicBezTo>
                  <a:pt x="5789045" y="3010662"/>
                  <a:pt x="5801527" y="2994820"/>
                  <a:pt x="5818466" y="2992969"/>
                </a:cubicBezTo>
                <a:close/>
                <a:moveTo>
                  <a:pt x="4985973" y="2992901"/>
                </a:moveTo>
                <a:cubicBezTo>
                  <a:pt x="5000924" y="2988717"/>
                  <a:pt x="5013954" y="2998044"/>
                  <a:pt x="5015463" y="3014503"/>
                </a:cubicBezTo>
                <a:cubicBezTo>
                  <a:pt x="5016971" y="3030757"/>
                  <a:pt x="5006273" y="3047902"/>
                  <a:pt x="4991528" y="3052634"/>
                </a:cubicBezTo>
                <a:cubicBezTo>
                  <a:pt x="4975961" y="3057572"/>
                  <a:pt x="4960873" y="3046050"/>
                  <a:pt x="4960324" y="3029248"/>
                </a:cubicBezTo>
                <a:cubicBezTo>
                  <a:pt x="4959707" y="3012926"/>
                  <a:pt x="4971023" y="2997084"/>
                  <a:pt x="4985973" y="2992901"/>
                </a:cubicBezTo>
                <a:close/>
                <a:moveTo>
                  <a:pt x="4044095" y="2992489"/>
                </a:moveTo>
                <a:cubicBezTo>
                  <a:pt x="4044233" y="2992695"/>
                  <a:pt x="4036414" y="2996604"/>
                  <a:pt x="4026470" y="3001405"/>
                </a:cubicBezTo>
                <a:cubicBezTo>
                  <a:pt x="4015566" y="3006617"/>
                  <a:pt x="4005622" y="3011074"/>
                  <a:pt x="4005690" y="3010800"/>
                </a:cubicBezTo>
                <a:cubicBezTo>
                  <a:pt x="4005759" y="3010525"/>
                  <a:pt x="4013577" y="3006548"/>
                  <a:pt x="4023590" y="3001816"/>
                </a:cubicBezTo>
                <a:cubicBezTo>
                  <a:pt x="4034769" y="2996467"/>
                  <a:pt x="4044027" y="2992283"/>
                  <a:pt x="4044095" y="2992489"/>
                </a:cubicBezTo>
                <a:close/>
                <a:moveTo>
                  <a:pt x="6526348" y="2992283"/>
                </a:moveTo>
                <a:cubicBezTo>
                  <a:pt x="6543287" y="2989197"/>
                  <a:pt x="6559472" y="2999484"/>
                  <a:pt x="6560501" y="3013886"/>
                </a:cubicBezTo>
                <a:cubicBezTo>
                  <a:pt x="6561393" y="3027602"/>
                  <a:pt x="6549117" y="3041318"/>
                  <a:pt x="6532726" y="3044884"/>
                </a:cubicBezTo>
                <a:cubicBezTo>
                  <a:pt x="6515924" y="3048519"/>
                  <a:pt x="6501591" y="3040495"/>
                  <a:pt x="6499259" y="3026093"/>
                </a:cubicBezTo>
                <a:cubicBezTo>
                  <a:pt x="6496790" y="3010937"/>
                  <a:pt x="6509203" y="2995369"/>
                  <a:pt x="6526348" y="2992283"/>
                </a:cubicBezTo>
                <a:close/>
                <a:moveTo>
                  <a:pt x="4056851" y="2991803"/>
                </a:moveTo>
                <a:cubicBezTo>
                  <a:pt x="4057880" y="2992009"/>
                  <a:pt x="4049376" y="2996946"/>
                  <a:pt x="4038335" y="3002296"/>
                </a:cubicBezTo>
                <a:cubicBezTo>
                  <a:pt x="4027088" y="3007782"/>
                  <a:pt x="4017281" y="3011965"/>
                  <a:pt x="4016252" y="3011691"/>
                </a:cubicBezTo>
                <a:cubicBezTo>
                  <a:pt x="4015155" y="3011417"/>
                  <a:pt x="4023384" y="3006890"/>
                  <a:pt x="4034563" y="3001473"/>
                </a:cubicBezTo>
                <a:cubicBezTo>
                  <a:pt x="4045467" y="2996123"/>
                  <a:pt x="4055823" y="2991597"/>
                  <a:pt x="4056851" y="2991803"/>
                </a:cubicBezTo>
                <a:close/>
                <a:moveTo>
                  <a:pt x="3771422" y="2991254"/>
                </a:moveTo>
                <a:cubicBezTo>
                  <a:pt x="3772793" y="2994546"/>
                  <a:pt x="3767924" y="2999827"/>
                  <a:pt x="3760449" y="3003393"/>
                </a:cubicBezTo>
                <a:cubicBezTo>
                  <a:pt x="3754208" y="3006342"/>
                  <a:pt x="3747899" y="3007028"/>
                  <a:pt x="3746184" y="3004765"/>
                </a:cubicBezTo>
                <a:cubicBezTo>
                  <a:pt x="3744196" y="3002159"/>
                  <a:pt x="3748722" y="2996261"/>
                  <a:pt x="3755854" y="2992352"/>
                </a:cubicBezTo>
                <a:cubicBezTo>
                  <a:pt x="3762780" y="2988580"/>
                  <a:pt x="3770119" y="2988100"/>
                  <a:pt x="3771422" y="2991254"/>
                </a:cubicBezTo>
                <a:close/>
                <a:moveTo>
                  <a:pt x="1654713" y="2990809"/>
                </a:moveTo>
                <a:cubicBezTo>
                  <a:pt x="1656830" y="2990311"/>
                  <a:pt x="1660091" y="2990946"/>
                  <a:pt x="1664031" y="2992832"/>
                </a:cubicBezTo>
                <a:cubicBezTo>
                  <a:pt x="1671436" y="2996466"/>
                  <a:pt x="1678913" y="3003873"/>
                  <a:pt x="1679805" y="3008468"/>
                </a:cubicBezTo>
                <a:cubicBezTo>
                  <a:pt x="1680695" y="3013063"/>
                  <a:pt x="1674867" y="3014229"/>
                  <a:pt x="1667804" y="3011074"/>
                </a:cubicBezTo>
                <a:cubicBezTo>
                  <a:pt x="1660399" y="3007713"/>
                  <a:pt x="1653401" y="3000855"/>
                  <a:pt x="1652237" y="2995575"/>
                </a:cubicBezTo>
                <a:cubicBezTo>
                  <a:pt x="1651617" y="2992934"/>
                  <a:pt x="1652596" y="2991306"/>
                  <a:pt x="1654713" y="2990809"/>
                </a:cubicBezTo>
                <a:close/>
                <a:moveTo>
                  <a:pt x="3846310" y="2988442"/>
                </a:moveTo>
                <a:cubicBezTo>
                  <a:pt x="3846448" y="2991391"/>
                  <a:pt x="3840275" y="2996740"/>
                  <a:pt x="3833280" y="2999895"/>
                </a:cubicBezTo>
                <a:cubicBezTo>
                  <a:pt x="3826011" y="3003118"/>
                  <a:pt x="3819907" y="3003461"/>
                  <a:pt x="3819427" y="3000444"/>
                </a:cubicBezTo>
                <a:cubicBezTo>
                  <a:pt x="3818878" y="2997495"/>
                  <a:pt x="3824639" y="2992351"/>
                  <a:pt x="3832183" y="2988991"/>
                </a:cubicBezTo>
                <a:cubicBezTo>
                  <a:pt x="3839452" y="2985767"/>
                  <a:pt x="3846174" y="2985630"/>
                  <a:pt x="3846310" y="2988442"/>
                </a:cubicBezTo>
                <a:close/>
                <a:moveTo>
                  <a:pt x="4220269" y="2987868"/>
                </a:moveTo>
                <a:cubicBezTo>
                  <a:pt x="4224821" y="2987208"/>
                  <a:pt x="4227924" y="2987996"/>
                  <a:pt x="4228576" y="2990431"/>
                </a:cubicBezTo>
                <a:cubicBezTo>
                  <a:pt x="4229810" y="2995232"/>
                  <a:pt x="4220415" y="3005107"/>
                  <a:pt x="4207865" y="3011623"/>
                </a:cubicBezTo>
                <a:cubicBezTo>
                  <a:pt x="4195589" y="3018001"/>
                  <a:pt x="4183244" y="3019304"/>
                  <a:pt x="4182010" y="3014640"/>
                </a:cubicBezTo>
                <a:cubicBezTo>
                  <a:pt x="4180776" y="3009908"/>
                  <a:pt x="4190582" y="3000513"/>
                  <a:pt x="4203270" y="2993998"/>
                </a:cubicBezTo>
                <a:cubicBezTo>
                  <a:pt x="4209716" y="2990637"/>
                  <a:pt x="4215717" y="2988528"/>
                  <a:pt x="4220269" y="2987868"/>
                </a:cubicBezTo>
                <a:close/>
                <a:moveTo>
                  <a:pt x="7295268" y="2987208"/>
                </a:moveTo>
                <a:cubicBezTo>
                  <a:pt x="7311932" y="2988785"/>
                  <a:pt x="7325854" y="2996261"/>
                  <a:pt x="7328185" y="3004285"/>
                </a:cubicBezTo>
                <a:cubicBezTo>
                  <a:pt x="7330586" y="3012583"/>
                  <a:pt x="7318310" y="3018138"/>
                  <a:pt x="7301028" y="3017178"/>
                </a:cubicBezTo>
                <a:cubicBezTo>
                  <a:pt x="7283883" y="3016217"/>
                  <a:pt x="7267973" y="3008811"/>
                  <a:pt x="7266258" y="3000307"/>
                </a:cubicBezTo>
                <a:cubicBezTo>
                  <a:pt x="7264613" y="2991872"/>
                  <a:pt x="7277848" y="2985562"/>
                  <a:pt x="7295268" y="2987208"/>
                </a:cubicBezTo>
                <a:close/>
                <a:moveTo>
                  <a:pt x="4007200" y="2987208"/>
                </a:moveTo>
                <a:cubicBezTo>
                  <a:pt x="4007749" y="2988374"/>
                  <a:pt x="4000136" y="2992763"/>
                  <a:pt x="3990329" y="2997084"/>
                </a:cubicBezTo>
                <a:cubicBezTo>
                  <a:pt x="3982100" y="3000718"/>
                  <a:pt x="3975310" y="3002776"/>
                  <a:pt x="3975790" y="3001336"/>
                </a:cubicBezTo>
                <a:cubicBezTo>
                  <a:pt x="3976407" y="2999895"/>
                  <a:pt x="3983746" y="2995438"/>
                  <a:pt x="3991563" y="2991940"/>
                </a:cubicBezTo>
                <a:cubicBezTo>
                  <a:pt x="3999587" y="2988305"/>
                  <a:pt x="4006720" y="2986248"/>
                  <a:pt x="4007200" y="2987208"/>
                </a:cubicBezTo>
                <a:close/>
                <a:moveTo>
                  <a:pt x="3685011" y="2986865"/>
                </a:moveTo>
                <a:cubicBezTo>
                  <a:pt x="3691046" y="2984533"/>
                  <a:pt x="3697150" y="2985494"/>
                  <a:pt x="3697630" y="2988785"/>
                </a:cubicBezTo>
                <a:cubicBezTo>
                  <a:pt x="3698316" y="2992763"/>
                  <a:pt x="3691732" y="2999621"/>
                  <a:pt x="3684874" y="3002364"/>
                </a:cubicBezTo>
                <a:cubicBezTo>
                  <a:pt x="3677742" y="3005176"/>
                  <a:pt x="3672049" y="3003530"/>
                  <a:pt x="3672735" y="2998729"/>
                </a:cubicBezTo>
                <a:cubicBezTo>
                  <a:pt x="3673352" y="2994477"/>
                  <a:pt x="3678565" y="2989334"/>
                  <a:pt x="3685011" y="2986865"/>
                </a:cubicBezTo>
                <a:close/>
                <a:moveTo>
                  <a:pt x="5329079" y="2984877"/>
                </a:moveTo>
                <a:cubicBezTo>
                  <a:pt x="5343824" y="2983985"/>
                  <a:pt x="5357746" y="2996878"/>
                  <a:pt x="5359940" y="3014160"/>
                </a:cubicBezTo>
                <a:cubicBezTo>
                  <a:pt x="5362272" y="3032746"/>
                  <a:pt x="5350545" y="3050508"/>
                  <a:pt x="5334772" y="3051468"/>
                </a:cubicBezTo>
                <a:cubicBezTo>
                  <a:pt x="5319889" y="3052291"/>
                  <a:pt x="5306105" y="3038232"/>
                  <a:pt x="5303979" y="3020744"/>
                </a:cubicBezTo>
                <a:cubicBezTo>
                  <a:pt x="5301647" y="3001816"/>
                  <a:pt x="5313169" y="2985768"/>
                  <a:pt x="5329079" y="2984877"/>
                </a:cubicBezTo>
                <a:close/>
                <a:moveTo>
                  <a:pt x="1406513" y="2983917"/>
                </a:moveTo>
                <a:cubicBezTo>
                  <a:pt x="1415154" y="2986111"/>
                  <a:pt x="1422697" y="2992832"/>
                  <a:pt x="1423042" y="2998524"/>
                </a:cubicBezTo>
                <a:cubicBezTo>
                  <a:pt x="1423384" y="3004285"/>
                  <a:pt x="1416798" y="3006685"/>
                  <a:pt x="1408160" y="3004148"/>
                </a:cubicBezTo>
                <a:cubicBezTo>
                  <a:pt x="1400889" y="3002022"/>
                  <a:pt x="1394103" y="2996193"/>
                  <a:pt x="1393003" y="2991049"/>
                </a:cubicBezTo>
                <a:cubicBezTo>
                  <a:pt x="1391703" y="2985288"/>
                  <a:pt x="1398217" y="2981790"/>
                  <a:pt x="1406513" y="2983917"/>
                </a:cubicBezTo>
                <a:close/>
                <a:moveTo>
                  <a:pt x="7017861" y="2982477"/>
                </a:moveTo>
                <a:cubicBezTo>
                  <a:pt x="7035693" y="2981174"/>
                  <a:pt x="7051123" y="2988649"/>
                  <a:pt x="7052975" y="2999004"/>
                </a:cubicBezTo>
                <a:cubicBezTo>
                  <a:pt x="7054690" y="3008537"/>
                  <a:pt x="7043236" y="3017452"/>
                  <a:pt x="7027258" y="3019441"/>
                </a:cubicBezTo>
                <a:cubicBezTo>
                  <a:pt x="7010044" y="3021567"/>
                  <a:pt x="6993653" y="3015189"/>
                  <a:pt x="6990773" y="3004628"/>
                </a:cubicBezTo>
                <a:cubicBezTo>
                  <a:pt x="6987892" y="2994204"/>
                  <a:pt x="7000511" y="2983711"/>
                  <a:pt x="7017861" y="2982477"/>
                </a:cubicBezTo>
                <a:close/>
                <a:moveTo>
                  <a:pt x="3249390" y="2982270"/>
                </a:moveTo>
                <a:cubicBezTo>
                  <a:pt x="3257071" y="2979939"/>
                  <a:pt x="3262420" y="2981859"/>
                  <a:pt x="3263449" y="2985631"/>
                </a:cubicBezTo>
                <a:cubicBezTo>
                  <a:pt x="3264546" y="2989608"/>
                  <a:pt x="3261117" y="2993655"/>
                  <a:pt x="3255288" y="2995301"/>
                </a:cubicBezTo>
                <a:cubicBezTo>
                  <a:pt x="3249527" y="2996946"/>
                  <a:pt x="3243149" y="2995301"/>
                  <a:pt x="3243767" y="2991460"/>
                </a:cubicBezTo>
                <a:cubicBezTo>
                  <a:pt x="3244384" y="2988031"/>
                  <a:pt x="3247950" y="2984533"/>
                  <a:pt x="3249390" y="2982270"/>
                </a:cubicBezTo>
                <a:close/>
                <a:moveTo>
                  <a:pt x="4440299" y="2981430"/>
                </a:moveTo>
                <a:cubicBezTo>
                  <a:pt x="4445322" y="2982064"/>
                  <a:pt x="4448889" y="2984670"/>
                  <a:pt x="4449746" y="2989196"/>
                </a:cubicBezTo>
                <a:cubicBezTo>
                  <a:pt x="4451392" y="2998112"/>
                  <a:pt x="4441448" y="3013131"/>
                  <a:pt x="4428212" y="3020057"/>
                </a:cubicBezTo>
                <a:cubicBezTo>
                  <a:pt x="4414701" y="3027053"/>
                  <a:pt x="4402288" y="3023624"/>
                  <a:pt x="4400643" y="3014297"/>
                </a:cubicBezTo>
                <a:cubicBezTo>
                  <a:pt x="4398997" y="3004970"/>
                  <a:pt x="4408666" y="2992283"/>
                  <a:pt x="4422108" y="2985493"/>
                </a:cubicBezTo>
                <a:cubicBezTo>
                  <a:pt x="4428795" y="2982133"/>
                  <a:pt x="4435275" y="2980796"/>
                  <a:pt x="4440299" y="2981430"/>
                </a:cubicBezTo>
                <a:close/>
                <a:moveTo>
                  <a:pt x="1715002" y="2980967"/>
                </a:moveTo>
                <a:cubicBezTo>
                  <a:pt x="1716822" y="2980230"/>
                  <a:pt x="1719822" y="2980590"/>
                  <a:pt x="1723491" y="2982270"/>
                </a:cubicBezTo>
                <a:cubicBezTo>
                  <a:pt x="1730623" y="2985425"/>
                  <a:pt x="1738236" y="2993037"/>
                  <a:pt x="1739607" y="2998250"/>
                </a:cubicBezTo>
                <a:cubicBezTo>
                  <a:pt x="1741048" y="3003667"/>
                  <a:pt x="1736109" y="3004628"/>
                  <a:pt x="1728361" y="3000513"/>
                </a:cubicBezTo>
                <a:cubicBezTo>
                  <a:pt x="1721913" y="2997084"/>
                  <a:pt x="1715396" y="2990843"/>
                  <a:pt x="1713616" y="2986248"/>
                </a:cubicBezTo>
                <a:cubicBezTo>
                  <a:pt x="1712551" y="2983539"/>
                  <a:pt x="1713188" y="2981704"/>
                  <a:pt x="1715002" y="2980967"/>
                </a:cubicBezTo>
                <a:close/>
                <a:moveTo>
                  <a:pt x="7158588" y="2979939"/>
                </a:moveTo>
                <a:cubicBezTo>
                  <a:pt x="7175184" y="2980556"/>
                  <a:pt x="7189106" y="2987963"/>
                  <a:pt x="7190889" y="2996672"/>
                </a:cubicBezTo>
                <a:cubicBezTo>
                  <a:pt x="7192809" y="3005862"/>
                  <a:pt x="7179916" y="3013131"/>
                  <a:pt x="7162566" y="3013269"/>
                </a:cubicBezTo>
                <a:cubicBezTo>
                  <a:pt x="7145215" y="3013406"/>
                  <a:pt x="7129647" y="3005999"/>
                  <a:pt x="7128550" y="2996535"/>
                </a:cubicBezTo>
                <a:cubicBezTo>
                  <a:pt x="7127453" y="2987002"/>
                  <a:pt x="7140894" y="2979321"/>
                  <a:pt x="7158588" y="2979939"/>
                </a:cubicBezTo>
                <a:close/>
                <a:moveTo>
                  <a:pt x="3919897" y="2979596"/>
                </a:moveTo>
                <a:cubicBezTo>
                  <a:pt x="3920446" y="2981996"/>
                  <a:pt x="3915302" y="2986316"/>
                  <a:pt x="3908170" y="2989745"/>
                </a:cubicBezTo>
                <a:cubicBezTo>
                  <a:pt x="3900283" y="2993517"/>
                  <a:pt x="3892328" y="2994820"/>
                  <a:pt x="3891985" y="2992283"/>
                </a:cubicBezTo>
                <a:cubicBezTo>
                  <a:pt x="3891711" y="2989951"/>
                  <a:pt x="3897060" y="2985151"/>
                  <a:pt x="3903849" y="2981790"/>
                </a:cubicBezTo>
                <a:cubicBezTo>
                  <a:pt x="3911530" y="2977950"/>
                  <a:pt x="3919348" y="2976990"/>
                  <a:pt x="3919897" y="2979596"/>
                </a:cubicBezTo>
                <a:close/>
                <a:moveTo>
                  <a:pt x="1012852" y="2979416"/>
                </a:moveTo>
                <a:cubicBezTo>
                  <a:pt x="1016005" y="2980573"/>
                  <a:pt x="1018286" y="2982819"/>
                  <a:pt x="1018901" y="2985837"/>
                </a:cubicBezTo>
                <a:cubicBezTo>
                  <a:pt x="1020067" y="2991940"/>
                  <a:pt x="1014169" y="2998592"/>
                  <a:pt x="1005801" y="3000787"/>
                </a:cubicBezTo>
                <a:cubicBezTo>
                  <a:pt x="997711" y="3002913"/>
                  <a:pt x="990028" y="2999553"/>
                  <a:pt x="989547" y="2993518"/>
                </a:cubicBezTo>
                <a:cubicBezTo>
                  <a:pt x="989134" y="2988237"/>
                  <a:pt x="994623" y="2981859"/>
                  <a:pt x="1001548" y="2979527"/>
                </a:cubicBezTo>
                <a:cubicBezTo>
                  <a:pt x="1005663" y="2978190"/>
                  <a:pt x="1009694" y="2978258"/>
                  <a:pt x="1012852" y="2979416"/>
                </a:cubicBezTo>
                <a:close/>
                <a:moveTo>
                  <a:pt x="4293255" y="2979389"/>
                </a:moveTo>
                <a:cubicBezTo>
                  <a:pt x="4298047" y="2979047"/>
                  <a:pt x="4301511" y="2980178"/>
                  <a:pt x="4302299" y="2982956"/>
                </a:cubicBezTo>
                <a:cubicBezTo>
                  <a:pt x="4304014" y="2988511"/>
                  <a:pt x="4294824" y="2999209"/>
                  <a:pt x="4282000" y="3006204"/>
                </a:cubicBezTo>
                <a:cubicBezTo>
                  <a:pt x="4268901" y="3013337"/>
                  <a:pt x="4257174" y="3014160"/>
                  <a:pt x="4255116" y="3008536"/>
                </a:cubicBezTo>
                <a:cubicBezTo>
                  <a:pt x="4252853" y="3002432"/>
                  <a:pt x="4262660" y="2991597"/>
                  <a:pt x="4276239" y="2984670"/>
                </a:cubicBezTo>
                <a:cubicBezTo>
                  <a:pt x="4282343" y="2981549"/>
                  <a:pt x="4288463" y="2979732"/>
                  <a:pt x="4293255" y="2979389"/>
                </a:cubicBezTo>
                <a:close/>
                <a:moveTo>
                  <a:pt x="17078" y="2978498"/>
                </a:moveTo>
                <a:cubicBezTo>
                  <a:pt x="19411" y="2979115"/>
                  <a:pt x="20781" y="2979458"/>
                  <a:pt x="22221" y="2979801"/>
                </a:cubicBezTo>
                <a:cubicBezTo>
                  <a:pt x="21330" y="2981516"/>
                  <a:pt x="20372" y="2983230"/>
                  <a:pt x="19479" y="2984945"/>
                </a:cubicBezTo>
                <a:cubicBezTo>
                  <a:pt x="18175" y="2984533"/>
                  <a:pt x="15844" y="2984259"/>
                  <a:pt x="15844" y="2983710"/>
                </a:cubicBezTo>
                <a:cubicBezTo>
                  <a:pt x="15638" y="2982064"/>
                  <a:pt x="16530" y="2980281"/>
                  <a:pt x="17078" y="2978498"/>
                </a:cubicBezTo>
                <a:close/>
                <a:moveTo>
                  <a:pt x="3608681" y="2977402"/>
                </a:moveTo>
                <a:cubicBezTo>
                  <a:pt x="3615128" y="2974109"/>
                  <a:pt x="3621368" y="2974864"/>
                  <a:pt x="3622466" y="2978910"/>
                </a:cubicBezTo>
                <a:cubicBezTo>
                  <a:pt x="3623563" y="2983025"/>
                  <a:pt x="3619037" y="2988923"/>
                  <a:pt x="3612521" y="2992215"/>
                </a:cubicBezTo>
                <a:cubicBezTo>
                  <a:pt x="3606144" y="2995370"/>
                  <a:pt x="3599766" y="2994889"/>
                  <a:pt x="3598600" y="2990980"/>
                </a:cubicBezTo>
                <a:cubicBezTo>
                  <a:pt x="3597434" y="2987277"/>
                  <a:pt x="3602440" y="2980488"/>
                  <a:pt x="3608681" y="2977402"/>
                </a:cubicBezTo>
                <a:close/>
                <a:moveTo>
                  <a:pt x="4367476" y="2976990"/>
                </a:moveTo>
                <a:cubicBezTo>
                  <a:pt x="4372062" y="2977195"/>
                  <a:pt x="4375200" y="2979081"/>
                  <a:pt x="4375886" y="2982682"/>
                </a:cubicBezTo>
                <a:cubicBezTo>
                  <a:pt x="4377189" y="2989746"/>
                  <a:pt x="4367930" y="3001610"/>
                  <a:pt x="4355380" y="3008468"/>
                </a:cubicBezTo>
                <a:cubicBezTo>
                  <a:pt x="4341801" y="3015875"/>
                  <a:pt x="4328428" y="3015257"/>
                  <a:pt x="4326988" y="3007645"/>
                </a:cubicBezTo>
                <a:cubicBezTo>
                  <a:pt x="4325548" y="2999964"/>
                  <a:pt x="4336246" y="2988237"/>
                  <a:pt x="4350374" y="2981379"/>
                </a:cubicBezTo>
                <a:cubicBezTo>
                  <a:pt x="4356855" y="2978258"/>
                  <a:pt x="4362890" y="2976784"/>
                  <a:pt x="4367476" y="2976990"/>
                </a:cubicBezTo>
                <a:close/>
                <a:moveTo>
                  <a:pt x="7454133" y="2976544"/>
                </a:moveTo>
                <a:cubicBezTo>
                  <a:pt x="7459414" y="2974487"/>
                  <a:pt x="7462569" y="2974589"/>
                  <a:pt x="7462329" y="2978567"/>
                </a:cubicBezTo>
                <a:cubicBezTo>
                  <a:pt x="7461849" y="2986111"/>
                  <a:pt x="7449915" y="3004010"/>
                  <a:pt x="7434211" y="3013543"/>
                </a:cubicBezTo>
                <a:cubicBezTo>
                  <a:pt x="7417752" y="3023487"/>
                  <a:pt x="7403076" y="3018618"/>
                  <a:pt x="7403007" y="3011211"/>
                </a:cubicBezTo>
                <a:cubicBezTo>
                  <a:pt x="7403007" y="3003530"/>
                  <a:pt x="7416381" y="2996946"/>
                  <a:pt x="7433182" y="2987482"/>
                </a:cubicBezTo>
                <a:cubicBezTo>
                  <a:pt x="7441446" y="2982819"/>
                  <a:pt x="7448853" y="2978601"/>
                  <a:pt x="7454133" y="2976544"/>
                </a:cubicBezTo>
                <a:close/>
                <a:moveTo>
                  <a:pt x="1785281" y="2975344"/>
                </a:moveTo>
                <a:cubicBezTo>
                  <a:pt x="1792826" y="2979458"/>
                  <a:pt x="1800301" y="2987825"/>
                  <a:pt x="1800918" y="2992557"/>
                </a:cubicBezTo>
                <a:cubicBezTo>
                  <a:pt x="1801467" y="2997220"/>
                  <a:pt x="1794746" y="2997152"/>
                  <a:pt x="1787609" y="2992420"/>
                </a:cubicBezTo>
                <a:cubicBezTo>
                  <a:pt x="1781441" y="2988374"/>
                  <a:pt x="1775680" y="2981310"/>
                  <a:pt x="1775065" y="2977058"/>
                </a:cubicBezTo>
                <a:cubicBezTo>
                  <a:pt x="1774448" y="2972600"/>
                  <a:pt x="1778901" y="2971777"/>
                  <a:pt x="1785281" y="2975344"/>
                </a:cubicBezTo>
                <a:close/>
                <a:moveTo>
                  <a:pt x="2905599" y="2975069"/>
                </a:moveTo>
                <a:cubicBezTo>
                  <a:pt x="2911085" y="2973698"/>
                  <a:pt x="2916366" y="2978430"/>
                  <a:pt x="2917052" y="2985082"/>
                </a:cubicBezTo>
                <a:cubicBezTo>
                  <a:pt x="2917737" y="2991872"/>
                  <a:pt x="2913691" y="2998181"/>
                  <a:pt x="2908411" y="2998661"/>
                </a:cubicBezTo>
                <a:cubicBezTo>
                  <a:pt x="2903130" y="2999141"/>
                  <a:pt x="2898192" y="2993586"/>
                  <a:pt x="2898261" y="2986660"/>
                </a:cubicBezTo>
                <a:cubicBezTo>
                  <a:pt x="2898329" y="2980762"/>
                  <a:pt x="2900455" y="2976304"/>
                  <a:pt x="2905599" y="2975069"/>
                </a:cubicBezTo>
                <a:close/>
                <a:moveTo>
                  <a:pt x="565792" y="2975000"/>
                </a:moveTo>
                <a:cubicBezTo>
                  <a:pt x="566819" y="2977744"/>
                  <a:pt x="563597" y="2985562"/>
                  <a:pt x="558109" y="2993723"/>
                </a:cubicBezTo>
                <a:cubicBezTo>
                  <a:pt x="552692" y="3001747"/>
                  <a:pt x="547753" y="3006067"/>
                  <a:pt x="546931" y="3003393"/>
                </a:cubicBezTo>
                <a:cubicBezTo>
                  <a:pt x="546109" y="3000649"/>
                  <a:pt x="549607" y="2992145"/>
                  <a:pt x="554817" y="2984122"/>
                </a:cubicBezTo>
                <a:cubicBezTo>
                  <a:pt x="559754" y="2976646"/>
                  <a:pt x="564831" y="2972463"/>
                  <a:pt x="565792" y="2975000"/>
                </a:cubicBezTo>
                <a:close/>
                <a:moveTo>
                  <a:pt x="4142027" y="2974590"/>
                </a:moveTo>
                <a:cubicBezTo>
                  <a:pt x="4142645" y="2976647"/>
                  <a:pt x="4133455" y="2983368"/>
                  <a:pt x="4121453" y="2989334"/>
                </a:cubicBezTo>
                <a:cubicBezTo>
                  <a:pt x="4109658" y="2995232"/>
                  <a:pt x="4098891" y="2998387"/>
                  <a:pt x="4098342" y="2996261"/>
                </a:cubicBezTo>
                <a:cubicBezTo>
                  <a:pt x="4097794" y="2994135"/>
                  <a:pt x="4107120" y="2987757"/>
                  <a:pt x="4119191" y="2981790"/>
                </a:cubicBezTo>
                <a:cubicBezTo>
                  <a:pt x="4131535" y="2975687"/>
                  <a:pt x="4141410" y="2972464"/>
                  <a:pt x="4142027" y="2974590"/>
                </a:cubicBezTo>
                <a:close/>
                <a:moveTo>
                  <a:pt x="1836236" y="2970817"/>
                </a:moveTo>
                <a:cubicBezTo>
                  <a:pt x="1835892" y="2966565"/>
                  <a:pt x="1841380" y="2966565"/>
                  <a:pt x="1848031" y="2970886"/>
                </a:cubicBezTo>
                <a:cubicBezTo>
                  <a:pt x="1854819" y="2975207"/>
                  <a:pt x="1860923" y="2982682"/>
                  <a:pt x="1861269" y="2986934"/>
                </a:cubicBezTo>
                <a:cubicBezTo>
                  <a:pt x="1861610" y="2991323"/>
                  <a:pt x="1856604" y="2991254"/>
                  <a:pt x="1849540" y="2986797"/>
                </a:cubicBezTo>
                <a:cubicBezTo>
                  <a:pt x="1842889" y="2982545"/>
                  <a:pt x="1836510" y="2974932"/>
                  <a:pt x="1836236" y="2970817"/>
                </a:cubicBezTo>
                <a:close/>
                <a:moveTo>
                  <a:pt x="5464113" y="2970406"/>
                </a:moveTo>
                <a:cubicBezTo>
                  <a:pt x="5479749" y="2968211"/>
                  <a:pt x="5494906" y="2981790"/>
                  <a:pt x="5496415" y="3000238"/>
                </a:cubicBezTo>
                <a:cubicBezTo>
                  <a:pt x="5497854" y="3017452"/>
                  <a:pt x="5486813" y="3033842"/>
                  <a:pt x="5471931" y="3036174"/>
                </a:cubicBezTo>
                <a:cubicBezTo>
                  <a:pt x="5456021" y="3038643"/>
                  <a:pt x="5441207" y="3024035"/>
                  <a:pt x="5439767" y="3005107"/>
                </a:cubicBezTo>
                <a:cubicBezTo>
                  <a:pt x="5438396" y="2987482"/>
                  <a:pt x="5449094" y="2972532"/>
                  <a:pt x="5464113" y="2970406"/>
                </a:cubicBezTo>
                <a:close/>
                <a:moveTo>
                  <a:pt x="6309636" y="2969720"/>
                </a:moveTo>
                <a:cubicBezTo>
                  <a:pt x="6326164" y="2966428"/>
                  <a:pt x="6340703" y="2975755"/>
                  <a:pt x="6342966" y="2991186"/>
                </a:cubicBezTo>
                <a:cubicBezTo>
                  <a:pt x="6345229" y="3006548"/>
                  <a:pt x="6334394" y="3022115"/>
                  <a:pt x="6318277" y="3026573"/>
                </a:cubicBezTo>
                <a:cubicBezTo>
                  <a:pt x="6301681" y="3031168"/>
                  <a:pt x="6284605" y="3020127"/>
                  <a:pt x="6282959" y="3003873"/>
                </a:cubicBezTo>
                <a:cubicBezTo>
                  <a:pt x="6281381" y="2988374"/>
                  <a:pt x="6293451" y="2972943"/>
                  <a:pt x="6309636" y="2969720"/>
                </a:cubicBezTo>
                <a:close/>
                <a:moveTo>
                  <a:pt x="6666801" y="2969240"/>
                </a:moveTo>
                <a:cubicBezTo>
                  <a:pt x="6682986" y="2967594"/>
                  <a:pt x="6697662" y="2976441"/>
                  <a:pt x="6699445" y="2988785"/>
                </a:cubicBezTo>
                <a:cubicBezTo>
                  <a:pt x="6701297" y="3002021"/>
                  <a:pt x="6688061" y="3015120"/>
                  <a:pt x="6670436" y="3017726"/>
                </a:cubicBezTo>
                <a:cubicBezTo>
                  <a:pt x="6653634" y="3020195"/>
                  <a:pt x="6639918" y="3012240"/>
                  <a:pt x="6638203" y="2998798"/>
                </a:cubicBezTo>
                <a:cubicBezTo>
                  <a:pt x="6636420" y="2984808"/>
                  <a:pt x="6649656" y="2971023"/>
                  <a:pt x="6666801" y="2969240"/>
                </a:cubicBezTo>
                <a:close/>
                <a:moveTo>
                  <a:pt x="5955145" y="2967320"/>
                </a:moveTo>
                <a:cubicBezTo>
                  <a:pt x="5970507" y="2964714"/>
                  <a:pt x="5984909" y="2974932"/>
                  <a:pt x="5987789" y="2990843"/>
                </a:cubicBezTo>
                <a:cubicBezTo>
                  <a:pt x="5990807" y="3007371"/>
                  <a:pt x="5978806" y="3025750"/>
                  <a:pt x="5962483" y="3029591"/>
                </a:cubicBezTo>
                <a:cubicBezTo>
                  <a:pt x="5945544" y="3033569"/>
                  <a:pt x="5930662" y="3022390"/>
                  <a:pt x="5928605" y="3004491"/>
                </a:cubicBezTo>
                <a:cubicBezTo>
                  <a:pt x="5926548" y="2986591"/>
                  <a:pt x="5938344" y="2970201"/>
                  <a:pt x="5955145" y="2967320"/>
                </a:cubicBezTo>
                <a:close/>
                <a:moveTo>
                  <a:pt x="3535575" y="2966977"/>
                </a:moveTo>
                <a:cubicBezTo>
                  <a:pt x="3541335" y="2964920"/>
                  <a:pt x="3545313" y="2965125"/>
                  <a:pt x="3546753" y="2967937"/>
                </a:cubicBezTo>
                <a:cubicBezTo>
                  <a:pt x="3548331" y="2971024"/>
                  <a:pt x="3544078" y="2976578"/>
                  <a:pt x="3537975" y="2979527"/>
                </a:cubicBezTo>
                <a:cubicBezTo>
                  <a:pt x="3532009" y="2982408"/>
                  <a:pt x="3525494" y="2981722"/>
                  <a:pt x="3525013" y="2978293"/>
                </a:cubicBezTo>
                <a:cubicBezTo>
                  <a:pt x="3524533" y="2974864"/>
                  <a:pt x="3529814" y="2969103"/>
                  <a:pt x="3535575" y="2966977"/>
                </a:cubicBezTo>
                <a:close/>
                <a:moveTo>
                  <a:pt x="3994101" y="2965536"/>
                </a:moveTo>
                <a:cubicBezTo>
                  <a:pt x="3994444" y="2967594"/>
                  <a:pt x="3987929" y="2972189"/>
                  <a:pt x="3979494" y="2975961"/>
                </a:cubicBezTo>
                <a:cubicBezTo>
                  <a:pt x="3971333" y="2979596"/>
                  <a:pt x="3964406" y="2980967"/>
                  <a:pt x="3964611" y="2978635"/>
                </a:cubicBezTo>
                <a:cubicBezTo>
                  <a:pt x="3964817" y="2976578"/>
                  <a:pt x="3970510" y="2972394"/>
                  <a:pt x="3977916" y="2968965"/>
                </a:cubicBezTo>
                <a:cubicBezTo>
                  <a:pt x="3986283" y="2964988"/>
                  <a:pt x="3993689" y="2963479"/>
                  <a:pt x="3994101" y="2965536"/>
                </a:cubicBezTo>
                <a:close/>
                <a:moveTo>
                  <a:pt x="4093267" y="2964645"/>
                </a:moveTo>
                <a:cubicBezTo>
                  <a:pt x="4093542" y="2964988"/>
                  <a:pt x="4086409" y="2968486"/>
                  <a:pt x="4076945" y="2972875"/>
                </a:cubicBezTo>
                <a:cubicBezTo>
                  <a:pt x="4067755" y="2977126"/>
                  <a:pt x="4059389" y="2980761"/>
                  <a:pt x="4058428" y="2980830"/>
                </a:cubicBezTo>
                <a:cubicBezTo>
                  <a:pt x="4057537" y="2980899"/>
                  <a:pt x="4064463" y="2977332"/>
                  <a:pt x="4073516" y="2973080"/>
                </a:cubicBezTo>
                <a:cubicBezTo>
                  <a:pt x="4083940" y="2968211"/>
                  <a:pt x="4093130" y="2964371"/>
                  <a:pt x="4093267" y="2964645"/>
                </a:cubicBezTo>
                <a:close/>
                <a:moveTo>
                  <a:pt x="1898439" y="2964439"/>
                </a:moveTo>
                <a:cubicBezTo>
                  <a:pt x="1898576" y="2960393"/>
                  <a:pt x="1904680" y="2960736"/>
                  <a:pt x="1910576" y="2965262"/>
                </a:cubicBezTo>
                <a:cubicBezTo>
                  <a:pt x="1916749" y="2969994"/>
                  <a:pt x="1922717" y="2978567"/>
                  <a:pt x="1920795" y="2981241"/>
                </a:cubicBezTo>
                <a:cubicBezTo>
                  <a:pt x="1919423" y="2983093"/>
                  <a:pt x="1915034" y="2982201"/>
                  <a:pt x="1913115" y="2982407"/>
                </a:cubicBezTo>
                <a:cubicBezTo>
                  <a:pt x="1903717" y="2975892"/>
                  <a:pt x="1898300" y="2968622"/>
                  <a:pt x="1898439" y="2964439"/>
                </a:cubicBezTo>
                <a:close/>
                <a:moveTo>
                  <a:pt x="7593042" y="2963548"/>
                </a:moveTo>
                <a:cubicBezTo>
                  <a:pt x="7595991" y="2963342"/>
                  <a:pt x="7580285" y="3000238"/>
                  <a:pt x="7558752" y="3039740"/>
                </a:cubicBezTo>
                <a:cubicBezTo>
                  <a:pt x="7537081" y="3079516"/>
                  <a:pt x="7518495" y="3104548"/>
                  <a:pt x="7516780" y="3101737"/>
                </a:cubicBezTo>
                <a:cubicBezTo>
                  <a:pt x="7515134" y="3098993"/>
                  <a:pt x="7531320" y="3069504"/>
                  <a:pt x="7552031" y="3032197"/>
                </a:cubicBezTo>
                <a:cubicBezTo>
                  <a:pt x="7571713" y="2996672"/>
                  <a:pt x="7590367" y="2963685"/>
                  <a:pt x="7593042" y="2963548"/>
                </a:cubicBezTo>
                <a:close/>
                <a:moveTo>
                  <a:pt x="4104446" y="2962657"/>
                </a:moveTo>
                <a:cubicBezTo>
                  <a:pt x="4105338" y="2962383"/>
                  <a:pt x="4097451" y="2966223"/>
                  <a:pt x="4087301" y="2971024"/>
                </a:cubicBezTo>
                <a:cubicBezTo>
                  <a:pt x="4076877" y="2975893"/>
                  <a:pt x="4068236" y="2979870"/>
                  <a:pt x="4067550" y="2980008"/>
                </a:cubicBezTo>
                <a:cubicBezTo>
                  <a:pt x="4066865" y="2980145"/>
                  <a:pt x="4074820" y="2976236"/>
                  <a:pt x="4084421" y="2971709"/>
                </a:cubicBezTo>
                <a:cubicBezTo>
                  <a:pt x="4094159" y="2967115"/>
                  <a:pt x="4103555" y="2962863"/>
                  <a:pt x="4104446" y="2962657"/>
                </a:cubicBezTo>
                <a:close/>
                <a:moveTo>
                  <a:pt x="4703492" y="2962588"/>
                </a:moveTo>
                <a:cubicBezTo>
                  <a:pt x="4718511" y="2956759"/>
                  <a:pt x="4730924" y="2963548"/>
                  <a:pt x="4731610" y="2978156"/>
                </a:cubicBezTo>
                <a:cubicBezTo>
                  <a:pt x="4732227" y="2991323"/>
                  <a:pt x="4721392" y="3006479"/>
                  <a:pt x="4707676" y="3011554"/>
                </a:cubicBezTo>
                <a:cubicBezTo>
                  <a:pt x="4693069" y="3016904"/>
                  <a:pt x="4679558" y="3009222"/>
                  <a:pt x="4679284" y="2995575"/>
                </a:cubicBezTo>
                <a:cubicBezTo>
                  <a:pt x="4679078" y="2982408"/>
                  <a:pt x="4689776" y="2967937"/>
                  <a:pt x="4703492" y="2962588"/>
                </a:cubicBezTo>
                <a:close/>
                <a:moveTo>
                  <a:pt x="4128723" y="2962040"/>
                </a:moveTo>
                <a:cubicBezTo>
                  <a:pt x="4129546" y="2962725"/>
                  <a:pt x="4121317" y="2967732"/>
                  <a:pt x="4110550" y="2973081"/>
                </a:cubicBezTo>
                <a:cubicBezTo>
                  <a:pt x="4100057" y="2978293"/>
                  <a:pt x="4089358" y="2982476"/>
                  <a:pt x="4087850" y="2982202"/>
                </a:cubicBezTo>
                <a:cubicBezTo>
                  <a:pt x="4086204" y="2981859"/>
                  <a:pt x="4095599" y="2976304"/>
                  <a:pt x="4107601" y="2970475"/>
                </a:cubicBezTo>
                <a:cubicBezTo>
                  <a:pt x="4118779" y="2965057"/>
                  <a:pt x="4127900" y="2961354"/>
                  <a:pt x="4128723" y="2962040"/>
                </a:cubicBezTo>
                <a:close/>
                <a:moveTo>
                  <a:pt x="4080923" y="2961491"/>
                </a:moveTo>
                <a:cubicBezTo>
                  <a:pt x="4081197" y="2962245"/>
                  <a:pt x="4073585" y="2966428"/>
                  <a:pt x="4064532" y="2970543"/>
                </a:cubicBezTo>
                <a:cubicBezTo>
                  <a:pt x="4055479" y="2974658"/>
                  <a:pt x="4047799" y="2977470"/>
                  <a:pt x="4047936" y="2976373"/>
                </a:cubicBezTo>
                <a:cubicBezTo>
                  <a:pt x="4048073" y="2975481"/>
                  <a:pt x="4054657" y="2971709"/>
                  <a:pt x="4062886" y="2967937"/>
                </a:cubicBezTo>
                <a:cubicBezTo>
                  <a:pt x="4072144" y="2963754"/>
                  <a:pt x="4080649" y="2960737"/>
                  <a:pt x="4080923" y="2961491"/>
                </a:cubicBezTo>
                <a:close/>
                <a:moveTo>
                  <a:pt x="478284" y="2961216"/>
                </a:moveTo>
                <a:cubicBezTo>
                  <a:pt x="479721" y="2961560"/>
                  <a:pt x="475265" y="2971229"/>
                  <a:pt x="471698" y="2975824"/>
                </a:cubicBezTo>
                <a:cubicBezTo>
                  <a:pt x="467443" y="2981311"/>
                  <a:pt x="462851" y="2986180"/>
                  <a:pt x="463399" y="2982065"/>
                </a:cubicBezTo>
                <a:cubicBezTo>
                  <a:pt x="463812" y="2979253"/>
                  <a:pt x="466897" y="2973150"/>
                  <a:pt x="469844" y="2965812"/>
                </a:cubicBezTo>
                <a:cubicBezTo>
                  <a:pt x="473689" y="2963617"/>
                  <a:pt x="476909" y="2960942"/>
                  <a:pt x="478284" y="2961216"/>
                </a:cubicBezTo>
                <a:close/>
                <a:moveTo>
                  <a:pt x="3462880" y="2960600"/>
                </a:moveTo>
                <a:cubicBezTo>
                  <a:pt x="3468367" y="2959091"/>
                  <a:pt x="3473236" y="2959914"/>
                  <a:pt x="3473236" y="2963891"/>
                </a:cubicBezTo>
                <a:cubicBezTo>
                  <a:pt x="3470836" y="2965743"/>
                  <a:pt x="3467681" y="2969172"/>
                  <a:pt x="3463429" y="2971367"/>
                </a:cubicBezTo>
                <a:cubicBezTo>
                  <a:pt x="3457600" y="2974384"/>
                  <a:pt x="3451633" y="2972738"/>
                  <a:pt x="3451976" y="2968966"/>
                </a:cubicBezTo>
                <a:cubicBezTo>
                  <a:pt x="3452250" y="2966017"/>
                  <a:pt x="3457257" y="2962177"/>
                  <a:pt x="3462880" y="2960600"/>
                </a:cubicBezTo>
                <a:close/>
                <a:moveTo>
                  <a:pt x="720019" y="2960299"/>
                </a:moveTo>
                <a:cubicBezTo>
                  <a:pt x="722409" y="2959193"/>
                  <a:pt x="724210" y="2959262"/>
                  <a:pt x="724757" y="2960805"/>
                </a:cubicBezTo>
                <a:cubicBezTo>
                  <a:pt x="726065" y="2964440"/>
                  <a:pt x="720713" y="2975138"/>
                  <a:pt x="714060" y="2982408"/>
                </a:cubicBezTo>
                <a:cubicBezTo>
                  <a:pt x="708299" y="2988717"/>
                  <a:pt x="702539" y="2991460"/>
                  <a:pt x="701304" y="2988305"/>
                </a:cubicBezTo>
                <a:cubicBezTo>
                  <a:pt x="699861" y="2984671"/>
                  <a:pt x="704734" y="2974521"/>
                  <a:pt x="711729" y="2966840"/>
                </a:cubicBezTo>
                <a:cubicBezTo>
                  <a:pt x="714643" y="2963685"/>
                  <a:pt x="717625" y="2961405"/>
                  <a:pt x="720019" y="2960299"/>
                </a:cubicBezTo>
                <a:close/>
                <a:moveTo>
                  <a:pt x="7358087" y="2960188"/>
                </a:moveTo>
                <a:cubicBezTo>
                  <a:pt x="7374889" y="2962863"/>
                  <a:pt x="7390319" y="2973081"/>
                  <a:pt x="7390799" y="2981242"/>
                </a:cubicBezTo>
                <a:cubicBezTo>
                  <a:pt x="7391348" y="2988991"/>
                  <a:pt x="7378798" y="2992969"/>
                  <a:pt x="7362544" y="2990706"/>
                </a:cubicBezTo>
                <a:cubicBezTo>
                  <a:pt x="7345948" y="2988443"/>
                  <a:pt x="7332232" y="2980830"/>
                  <a:pt x="7330381" y="2972327"/>
                </a:cubicBezTo>
                <a:cubicBezTo>
                  <a:pt x="7328460" y="2963411"/>
                  <a:pt x="7341216" y="2957513"/>
                  <a:pt x="7358087" y="2960188"/>
                </a:cubicBezTo>
                <a:close/>
                <a:moveTo>
                  <a:pt x="2226314" y="2959914"/>
                </a:moveTo>
                <a:cubicBezTo>
                  <a:pt x="2231114" y="2960188"/>
                  <a:pt x="2238864" y="2968897"/>
                  <a:pt x="2238658" y="2974658"/>
                </a:cubicBezTo>
                <a:cubicBezTo>
                  <a:pt x="2238452" y="2979733"/>
                  <a:pt x="2235366" y="2983093"/>
                  <a:pt x="2234063" y="2985905"/>
                </a:cubicBezTo>
                <a:cubicBezTo>
                  <a:pt x="2226245" y="2983573"/>
                  <a:pt x="2220964" y="2976098"/>
                  <a:pt x="2220210" y="2968966"/>
                </a:cubicBezTo>
                <a:cubicBezTo>
                  <a:pt x="2219593" y="2962794"/>
                  <a:pt x="2221650" y="2959639"/>
                  <a:pt x="2226314" y="2959914"/>
                </a:cubicBezTo>
                <a:close/>
                <a:moveTo>
                  <a:pt x="4116447" y="2959845"/>
                </a:moveTo>
                <a:cubicBezTo>
                  <a:pt x="4117750" y="2959571"/>
                  <a:pt x="4109452" y="2963960"/>
                  <a:pt x="4098822" y="2969103"/>
                </a:cubicBezTo>
                <a:cubicBezTo>
                  <a:pt x="4089427" y="2973630"/>
                  <a:pt x="4079757" y="2977882"/>
                  <a:pt x="4078111" y="2978293"/>
                </a:cubicBezTo>
                <a:cubicBezTo>
                  <a:pt x="4076259" y="2978773"/>
                  <a:pt x="4083734" y="2974864"/>
                  <a:pt x="4094296" y="2969789"/>
                </a:cubicBezTo>
                <a:cubicBezTo>
                  <a:pt x="4104652" y="2964783"/>
                  <a:pt x="4115144" y="2960051"/>
                  <a:pt x="4116447" y="2959845"/>
                </a:cubicBezTo>
                <a:close/>
                <a:moveTo>
                  <a:pt x="1269009" y="2959707"/>
                </a:moveTo>
                <a:cubicBezTo>
                  <a:pt x="1277445" y="2959844"/>
                  <a:pt x="1285537" y="2965193"/>
                  <a:pt x="1287118" y="2971434"/>
                </a:cubicBezTo>
                <a:cubicBezTo>
                  <a:pt x="1288694" y="2977675"/>
                  <a:pt x="1283069" y="2982064"/>
                  <a:pt x="1274563" y="2981447"/>
                </a:cubicBezTo>
                <a:cubicBezTo>
                  <a:pt x="1266405" y="2980830"/>
                  <a:pt x="1258246" y="2975069"/>
                  <a:pt x="1257420" y="2969103"/>
                </a:cubicBezTo>
                <a:cubicBezTo>
                  <a:pt x="1256667" y="2964028"/>
                  <a:pt x="1262153" y="2959570"/>
                  <a:pt x="1269009" y="2959707"/>
                </a:cubicBezTo>
                <a:close/>
                <a:moveTo>
                  <a:pt x="1135281" y="2957033"/>
                </a:moveTo>
                <a:cubicBezTo>
                  <a:pt x="1143576" y="2956141"/>
                  <a:pt x="1151602" y="2960736"/>
                  <a:pt x="1152630" y="2966908"/>
                </a:cubicBezTo>
                <a:cubicBezTo>
                  <a:pt x="1153660" y="2973081"/>
                  <a:pt x="1147420" y="2978498"/>
                  <a:pt x="1139053" y="2978910"/>
                </a:cubicBezTo>
                <a:cubicBezTo>
                  <a:pt x="1131440" y="2979253"/>
                  <a:pt x="1125063" y="2975824"/>
                  <a:pt x="1123348" y="2970269"/>
                </a:cubicBezTo>
                <a:cubicBezTo>
                  <a:pt x="1121426" y="2964097"/>
                  <a:pt x="1126846" y="2957993"/>
                  <a:pt x="1135281" y="2957033"/>
                </a:cubicBezTo>
                <a:close/>
                <a:moveTo>
                  <a:pt x="3043033" y="2956896"/>
                </a:moveTo>
                <a:cubicBezTo>
                  <a:pt x="3048451" y="2957033"/>
                  <a:pt x="3052909" y="2962176"/>
                  <a:pt x="3052565" y="2967800"/>
                </a:cubicBezTo>
                <a:cubicBezTo>
                  <a:pt x="3052154" y="2973286"/>
                  <a:pt x="3046188" y="2979252"/>
                  <a:pt x="3041867" y="2977195"/>
                </a:cubicBezTo>
                <a:cubicBezTo>
                  <a:pt x="3038507" y="2975549"/>
                  <a:pt x="3035009" y="2971571"/>
                  <a:pt x="3033980" y="2967800"/>
                </a:cubicBezTo>
                <a:cubicBezTo>
                  <a:pt x="3032266" y="2961971"/>
                  <a:pt x="3037341" y="2956758"/>
                  <a:pt x="3043033" y="2956896"/>
                </a:cubicBezTo>
                <a:close/>
                <a:moveTo>
                  <a:pt x="7577543" y="2955387"/>
                </a:moveTo>
                <a:cubicBezTo>
                  <a:pt x="7579463" y="2957102"/>
                  <a:pt x="7564650" y="2991598"/>
                  <a:pt x="7544419" y="3027533"/>
                </a:cubicBezTo>
                <a:cubicBezTo>
                  <a:pt x="7524051" y="3063812"/>
                  <a:pt x="7506974" y="3085072"/>
                  <a:pt x="7505397" y="3082192"/>
                </a:cubicBezTo>
                <a:cubicBezTo>
                  <a:pt x="7503820" y="3079311"/>
                  <a:pt x="7518359" y="3054074"/>
                  <a:pt x="7538110" y="3019441"/>
                </a:cubicBezTo>
                <a:cubicBezTo>
                  <a:pt x="7557724" y="2985014"/>
                  <a:pt x="7575623" y="2953741"/>
                  <a:pt x="7577543" y="2955387"/>
                </a:cubicBezTo>
                <a:close/>
                <a:moveTo>
                  <a:pt x="391598" y="2954906"/>
                </a:moveTo>
                <a:cubicBezTo>
                  <a:pt x="393447" y="2955044"/>
                  <a:pt x="389607" y="2962587"/>
                  <a:pt x="385699" y="2966428"/>
                </a:cubicBezTo>
                <a:cubicBezTo>
                  <a:pt x="383160" y="2968897"/>
                  <a:pt x="380007" y="2970680"/>
                  <a:pt x="379459" y="2969857"/>
                </a:cubicBezTo>
                <a:cubicBezTo>
                  <a:pt x="378908" y="2969034"/>
                  <a:pt x="381445" y="2964439"/>
                  <a:pt x="383502" y="2959501"/>
                </a:cubicBezTo>
                <a:cubicBezTo>
                  <a:pt x="387412" y="2957307"/>
                  <a:pt x="390362" y="2954838"/>
                  <a:pt x="391598" y="2954906"/>
                </a:cubicBezTo>
                <a:close/>
                <a:moveTo>
                  <a:pt x="5118058" y="2954016"/>
                </a:moveTo>
                <a:cubicBezTo>
                  <a:pt x="5133077" y="2949764"/>
                  <a:pt x="5146657" y="2958542"/>
                  <a:pt x="5149057" y="2974658"/>
                </a:cubicBezTo>
                <a:cubicBezTo>
                  <a:pt x="5151457" y="2990569"/>
                  <a:pt x="5141444" y="3007920"/>
                  <a:pt x="5126768" y="3012926"/>
                </a:cubicBezTo>
                <a:cubicBezTo>
                  <a:pt x="5111200" y="3018207"/>
                  <a:pt x="5095701" y="3007303"/>
                  <a:pt x="5094055" y="2990432"/>
                </a:cubicBezTo>
                <a:cubicBezTo>
                  <a:pt x="5092478" y="2974316"/>
                  <a:pt x="5103245" y="2958268"/>
                  <a:pt x="5118058" y="2954016"/>
                </a:cubicBezTo>
                <a:close/>
                <a:moveTo>
                  <a:pt x="1465081" y="2954015"/>
                </a:moveTo>
                <a:cubicBezTo>
                  <a:pt x="1472967" y="2955867"/>
                  <a:pt x="1481129" y="2963205"/>
                  <a:pt x="1482295" y="2969446"/>
                </a:cubicBezTo>
                <a:cubicBezTo>
                  <a:pt x="1483324" y="2974864"/>
                  <a:pt x="1478523" y="2977470"/>
                  <a:pt x="1471252" y="2975549"/>
                </a:cubicBezTo>
                <a:cubicBezTo>
                  <a:pt x="1462886" y="2973355"/>
                  <a:pt x="1454796" y="2966359"/>
                  <a:pt x="1453903" y="2960393"/>
                </a:cubicBezTo>
                <a:cubicBezTo>
                  <a:pt x="1453079" y="2955113"/>
                  <a:pt x="1457883" y="2952301"/>
                  <a:pt x="1465081" y="2954015"/>
                </a:cubicBezTo>
                <a:close/>
                <a:moveTo>
                  <a:pt x="1961890" y="2953707"/>
                </a:moveTo>
                <a:cubicBezTo>
                  <a:pt x="1963415" y="2952884"/>
                  <a:pt x="1966056" y="2953501"/>
                  <a:pt x="1969350" y="2956073"/>
                </a:cubicBezTo>
                <a:cubicBezTo>
                  <a:pt x="1973942" y="2959639"/>
                  <a:pt x="1978331" y="2965331"/>
                  <a:pt x="1985053" y="2972326"/>
                </a:cubicBezTo>
                <a:cubicBezTo>
                  <a:pt x="1980525" y="2973149"/>
                  <a:pt x="1978126" y="2974864"/>
                  <a:pt x="1974218" y="2973904"/>
                </a:cubicBezTo>
                <a:cubicBezTo>
                  <a:pt x="1969896" y="2972875"/>
                  <a:pt x="1962971" y="2965057"/>
                  <a:pt x="1961121" y="2959982"/>
                </a:cubicBezTo>
                <a:cubicBezTo>
                  <a:pt x="1959952" y="2956793"/>
                  <a:pt x="1960366" y="2954530"/>
                  <a:pt x="1961890" y="2953707"/>
                </a:cubicBezTo>
                <a:close/>
                <a:moveTo>
                  <a:pt x="4214654" y="2952713"/>
                </a:moveTo>
                <a:cubicBezTo>
                  <a:pt x="4216094" y="2955113"/>
                  <a:pt x="4207864" y="2962177"/>
                  <a:pt x="4196069" y="2968349"/>
                </a:cubicBezTo>
                <a:cubicBezTo>
                  <a:pt x="4184478" y="2974453"/>
                  <a:pt x="4173094" y="2977538"/>
                  <a:pt x="4171174" y="2975344"/>
                </a:cubicBezTo>
                <a:cubicBezTo>
                  <a:pt x="4169185" y="2973150"/>
                  <a:pt x="4176386" y="2966977"/>
                  <a:pt x="4188113" y="2960668"/>
                </a:cubicBezTo>
                <a:cubicBezTo>
                  <a:pt x="4200184" y="2954222"/>
                  <a:pt x="4213145" y="2950175"/>
                  <a:pt x="4214654" y="2952713"/>
                </a:cubicBezTo>
                <a:close/>
                <a:moveTo>
                  <a:pt x="6805675" y="2952026"/>
                </a:moveTo>
                <a:cubicBezTo>
                  <a:pt x="6821791" y="2950929"/>
                  <a:pt x="6836536" y="2959570"/>
                  <a:pt x="6838319" y="2970748"/>
                </a:cubicBezTo>
                <a:cubicBezTo>
                  <a:pt x="6840171" y="2982887"/>
                  <a:pt x="6827072" y="2994271"/>
                  <a:pt x="6809447" y="2996192"/>
                </a:cubicBezTo>
                <a:cubicBezTo>
                  <a:pt x="6792713" y="2997975"/>
                  <a:pt x="6778929" y="2990431"/>
                  <a:pt x="6777214" y="2978224"/>
                </a:cubicBezTo>
                <a:cubicBezTo>
                  <a:pt x="6775431" y="2965468"/>
                  <a:pt x="6788667" y="2953192"/>
                  <a:pt x="6805675" y="2952026"/>
                </a:cubicBezTo>
                <a:close/>
                <a:moveTo>
                  <a:pt x="5601479" y="2951821"/>
                </a:moveTo>
                <a:cubicBezTo>
                  <a:pt x="5617458" y="2949627"/>
                  <a:pt x="5632272" y="2962863"/>
                  <a:pt x="5633506" y="2981105"/>
                </a:cubicBezTo>
                <a:cubicBezTo>
                  <a:pt x="5634672" y="2998044"/>
                  <a:pt x="5623288" y="3014298"/>
                  <a:pt x="5608269" y="3016560"/>
                </a:cubicBezTo>
                <a:cubicBezTo>
                  <a:pt x="5592152" y="3019030"/>
                  <a:pt x="5577682" y="3004902"/>
                  <a:pt x="5576447" y="2986248"/>
                </a:cubicBezTo>
                <a:cubicBezTo>
                  <a:pt x="5575282" y="2968898"/>
                  <a:pt x="5586323" y="2954016"/>
                  <a:pt x="5601479" y="2951821"/>
                </a:cubicBezTo>
                <a:close/>
                <a:moveTo>
                  <a:pt x="927756" y="2951478"/>
                </a:moveTo>
                <a:cubicBezTo>
                  <a:pt x="934202" y="2948392"/>
                  <a:pt x="941883" y="2950107"/>
                  <a:pt x="943668" y="2954839"/>
                </a:cubicBezTo>
                <a:cubicBezTo>
                  <a:pt x="945792" y="2960462"/>
                  <a:pt x="940443" y="2968761"/>
                  <a:pt x="932762" y="2972121"/>
                </a:cubicBezTo>
                <a:cubicBezTo>
                  <a:pt x="926111" y="2975001"/>
                  <a:pt x="918362" y="2973698"/>
                  <a:pt x="916715" y="2969172"/>
                </a:cubicBezTo>
                <a:cubicBezTo>
                  <a:pt x="914726" y="2963823"/>
                  <a:pt x="920075" y="2955182"/>
                  <a:pt x="927756" y="2951478"/>
                </a:cubicBezTo>
                <a:close/>
                <a:moveTo>
                  <a:pt x="3386687" y="2948461"/>
                </a:moveTo>
                <a:cubicBezTo>
                  <a:pt x="3391899" y="2946815"/>
                  <a:pt x="3397317" y="2947775"/>
                  <a:pt x="3398277" y="2950518"/>
                </a:cubicBezTo>
                <a:cubicBezTo>
                  <a:pt x="3399375" y="2953467"/>
                  <a:pt x="3395946" y="2956896"/>
                  <a:pt x="3390116" y="2958679"/>
                </a:cubicBezTo>
                <a:cubicBezTo>
                  <a:pt x="3384424" y="2960462"/>
                  <a:pt x="3379075" y="2959571"/>
                  <a:pt x="3378252" y="2956828"/>
                </a:cubicBezTo>
                <a:cubicBezTo>
                  <a:pt x="3377429" y="2953947"/>
                  <a:pt x="3381064" y="2950312"/>
                  <a:pt x="3386687" y="2948461"/>
                </a:cubicBezTo>
                <a:close/>
                <a:moveTo>
                  <a:pt x="4067550" y="2947089"/>
                </a:moveTo>
                <a:cubicBezTo>
                  <a:pt x="4068716" y="2948117"/>
                  <a:pt x="4062818" y="2952369"/>
                  <a:pt x="4055206" y="2956072"/>
                </a:cubicBezTo>
                <a:cubicBezTo>
                  <a:pt x="4047525" y="2959776"/>
                  <a:pt x="4039295" y="2962451"/>
                  <a:pt x="4037581" y="2961559"/>
                </a:cubicBezTo>
                <a:cubicBezTo>
                  <a:pt x="4035592" y="2960530"/>
                  <a:pt x="4041627" y="2955936"/>
                  <a:pt x="4050748" y="2951752"/>
                </a:cubicBezTo>
                <a:cubicBezTo>
                  <a:pt x="4058566" y="2948117"/>
                  <a:pt x="4066316" y="2946060"/>
                  <a:pt x="4067550" y="2947089"/>
                </a:cubicBezTo>
                <a:close/>
                <a:moveTo>
                  <a:pt x="4910604" y="2947088"/>
                </a:moveTo>
                <a:cubicBezTo>
                  <a:pt x="4925349" y="2942562"/>
                  <a:pt x="4939133" y="2951409"/>
                  <a:pt x="4940162" y="2966291"/>
                </a:cubicBezTo>
                <a:cubicBezTo>
                  <a:pt x="4941191" y="2981516"/>
                  <a:pt x="4929601" y="2997700"/>
                  <a:pt x="4914444" y="3001815"/>
                </a:cubicBezTo>
                <a:cubicBezTo>
                  <a:pt x="4899220" y="3005930"/>
                  <a:pt x="4887012" y="2996466"/>
                  <a:pt x="4886532" y="2980555"/>
                </a:cubicBezTo>
                <a:cubicBezTo>
                  <a:pt x="4886121" y="2966359"/>
                  <a:pt x="4897025" y="2951409"/>
                  <a:pt x="4910604" y="2947088"/>
                </a:cubicBezTo>
                <a:close/>
                <a:moveTo>
                  <a:pt x="6450499" y="2944757"/>
                </a:moveTo>
                <a:cubicBezTo>
                  <a:pt x="6467027" y="2942494"/>
                  <a:pt x="6480880" y="2952026"/>
                  <a:pt x="6482457" y="2966634"/>
                </a:cubicBezTo>
                <a:cubicBezTo>
                  <a:pt x="6483966" y="2980899"/>
                  <a:pt x="6472033" y="2995163"/>
                  <a:pt x="6455986" y="2998318"/>
                </a:cubicBezTo>
                <a:cubicBezTo>
                  <a:pt x="6440280" y="3001404"/>
                  <a:pt x="6424644" y="2991871"/>
                  <a:pt x="6422381" y="2977744"/>
                </a:cubicBezTo>
                <a:cubicBezTo>
                  <a:pt x="6419981" y="2962519"/>
                  <a:pt x="6433080" y="2947088"/>
                  <a:pt x="6450499" y="2944757"/>
                </a:cubicBezTo>
                <a:close/>
                <a:moveTo>
                  <a:pt x="7219282" y="2944689"/>
                </a:moveTo>
                <a:cubicBezTo>
                  <a:pt x="7235946" y="2945649"/>
                  <a:pt x="7252131" y="2955182"/>
                  <a:pt x="7253435" y="2964234"/>
                </a:cubicBezTo>
                <a:cubicBezTo>
                  <a:pt x="7254600" y="2972806"/>
                  <a:pt x="7242598" y="2978705"/>
                  <a:pt x="7226414" y="2978019"/>
                </a:cubicBezTo>
                <a:cubicBezTo>
                  <a:pt x="7209818" y="2977333"/>
                  <a:pt x="7195415" y="2970338"/>
                  <a:pt x="7192946" y="2961148"/>
                </a:cubicBezTo>
                <a:cubicBezTo>
                  <a:pt x="7190340" y="2951410"/>
                  <a:pt x="7202273" y="2943660"/>
                  <a:pt x="7219282" y="2944689"/>
                </a:cubicBezTo>
                <a:close/>
                <a:moveTo>
                  <a:pt x="7561975" y="2944415"/>
                </a:moveTo>
                <a:cubicBezTo>
                  <a:pt x="7563896" y="2946472"/>
                  <a:pt x="7550659" y="2977539"/>
                  <a:pt x="7532692" y="3008880"/>
                </a:cubicBezTo>
                <a:cubicBezTo>
                  <a:pt x="7513557" y="3042347"/>
                  <a:pt x="7495864" y="3062784"/>
                  <a:pt x="7494287" y="3059492"/>
                </a:cubicBezTo>
                <a:cubicBezTo>
                  <a:pt x="7492778" y="3056269"/>
                  <a:pt x="7505808" y="3034323"/>
                  <a:pt x="7523776" y="3003873"/>
                </a:cubicBezTo>
                <a:cubicBezTo>
                  <a:pt x="7543116" y="2971092"/>
                  <a:pt x="7559986" y="2942289"/>
                  <a:pt x="7561975" y="2944415"/>
                </a:cubicBezTo>
                <a:close/>
                <a:moveTo>
                  <a:pt x="6942766" y="2941602"/>
                </a:moveTo>
                <a:cubicBezTo>
                  <a:pt x="6959568" y="2940436"/>
                  <a:pt x="6975821" y="2949626"/>
                  <a:pt x="6977125" y="2960530"/>
                </a:cubicBezTo>
                <a:cubicBezTo>
                  <a:pt x="6978290" y="2970954"/>
                  <a:pt x="6966220" y="2980075"/>
                  <a:pt x="6949898" y="2981584"/>
                </a:cubicBezTo>
                <a:cubicBezTo>
                  <a:pt x="6933233" y="2983093"/>
                  <a:pt x="6918694" y="2976303"/>
                  <a:pt x="6916225" y="2965331"/>
                </a:cubicBezTo>
                <a:cubicBezTo>
                  <a:pt x="6913551" y="2953741"/>
                  <a:pt x="6925621" y="2942768"/>
                  <a:pt x="6942766" y="2941602"/>
                </a:cubicBezTo>
                <a:close/>
                <a:moveTo>
                  <a:pt x="6095598" y="2941534"/>
                </a:moveTo>
                <a:cubicBezTo>
                  <a:pt x="6111165" y="2939682"/>
                  <a:pt x="6125018" y="2950175"/>
                  <a:pt x="6126870" y="2965468"/>
                </a:cubicBezTo>
                <a:cubicBezTo>
                  <a:pt x="6128790" y="2981653"/>
                  <a:pt x="6116377" y="2998044"/>
                  <a:pt x="6099644" y="3001130"/>
                </a:cubicBezTo>
                <a:cubicBezTo>
                  <a:pt x="6082705" y="3004216"/>
                  <a:pt x="6068234" y="2992694"/>
                  <a:pt x="6067137" y="2975618"/>
                </a:cubicBezTo>
                <a:cubicBezTo>
                  <a:pt x="6066040" y="2958473"/>
                  <a:pt x="6078590" y="2943523"/>
                  <a:pt x="6095598" y="2941534"/>
                </a:cubicBezTo>
                <a:close/>
                <a:moveTo>
                  <a:pt x="3177107" y="2940436"/>
                </a:moveTo>
                <a:cubicBezTo>
                  <a:pt x="3182594" y="2939682"/>
                  <a:pt x="3187669" y="2943042"/>
                  <a:pt x="3188012" y="2949763"/>
                </a:cubicBezTo>
                <a:cubicBezTo>
                  <a:pt x="3185611" y="2951615"/>
                  <a:pt x="3182525" y="2955455"/>
                  <a:pt x="3178410" y="2956896"/>
                </a:cubicBezTo>
                <a:cubicBezTo>
                  <a:pt x="3173816" y="2958473"/>
                  <a:pt x="3168466" y="2953192"/>
                  <a:pt x="3169015" y="2948460"/>
                </a:cubicBezTo>
                <a:cubicBezTo>
                  <a:pt x="3169495" y="2944345"/>
                  <a:pt x="3171827" y="2941191"/>
                  <a:pt x="3177107" y="2940436"/>
                </a:cubicBezTo>
                <a:close/>
                <a:moveTo>
                  <a:pt x="7086098" y="2939133"/>
                </a:moveTo>
                <a:cubicBezTo>
                  <a:pt x="7102489" y="2940916"/>
                  <a:pt x="7115656" y="2949969"/>
                  <a:pt x="7115656" y="2959090"/>
                </a:cubicBezTo>
                <a:cubicBezTo>
                  <a:pt x="7115587" y="2969034"/>
                  <a:pt x="7101048" y="2976098"/>
                  <a:pt x="7083492" y="2975138"/>
                </a:cubicBezTo>
                <a:cubicBezTo>
                  <a:pt x="7065936" y="2974178"/>
                  <a:pt x="7053180" y="2965194"/>
                  <a:pt x="7054415" y="2954290"/>
                </a:cubicBezTo>
                <a:cubicBezTo>
                  <a:pt x="7055580" y="2944620"/>
                  <a:pt x="7070393" y="2937419"/>
                  <a:pt x="7086098" y="2939133"/>
                </a:cubicBezTo>
                <a:close/>
                <a:moveTo>
                  <a:pt x="227482" y="2937899"/>
                </a:moveTo>
                <a:cubicBezTo>
                  <a:pt x="228512" y="2937556"/>
                  <a:pt x="228921" y="2938927"/>
                  <a:pt x="230088" y="2939956"/>
                </a:cubicBezTo>
                <a:cubicBezTo>
                  <a:pt x="227482" y="2941671"/>
                  <a:pt x="225355" y="2943111"/>
                  <a:pt x="223230" y="2944277"/>
                </a:cubicBezTo>
                <a:cubicBezTo>
                  <a:pt x="223023" y="2944345"/>
                  <a:pt x="222408" y="2942425"/>
                  <a:pt x="223093" y="2941533"/>
                </a:cubicBezTo>
                <a:cubicBezTo>
                  <a:pt x="224052" y="2940230"/>
                  <a:pt x="226315" y="2938242"/>
                  <a:pt x="227482" y="2937899"/>
                </a:cubicBezTo>
                <a:close/>
                <a:moveTo>
                  <a:pt x="791838" y="2936991"/>
                </a:moveTo>
                <a:cubicBezTo>
                  <a:pt x="794524" y="2936391"/>
                  <a:pt x="796495" y="2937145"/>
                  <a:pt x="796906" y="2939408"/>
                </a:cubicBezTo>
                <a:cubicBezTo>
                  <a:pt x="797661" y="2943592"/>
                  <a:pt x="793820" y="2950861"/>
                  <a:pt x="787647" y="2956965"/>
                </a:cubicBezTo>
                <a:cubicBezTo>
                  <a:pt x="780449" y="2964029"/>
                  <a:pt x="773383" y="2966909"/>
                  <a:pt x="772010" y="2963068"/>
                </a:cubicBezTo>
                <a:cubicBezTo>
                  <a:pt x="770777" y="2959091"/>
                  <a:pt x="775714" y="2949352"/>
                  <a:pt x="782503" y="2942700"/>
                </a:cubicBezTo>
                <a:cubicBezTo>
                  <a:pt x="785763" y="2939545"/>
                  <a:pt x="789156" y="2937591"/>
                  <a:pt x="791838" y="2936991"/>
                </a:cubicBezTo>
                <a:close/>
                <a:moveTo>
                  <a:pt x="2024575" y="2935079"/>
                </a:moveTo>
                <a:cubicBezTo>
                  <a:pt x="2026736" y="2934761"/>
                  <a:pt x="2029905" y="2935670"/>
                  <a:pt x="2033885" y="2938173"/>
                </a:cubicBezTo>
                <a:cubicBezTo>
                  <a:pt x="2036009" y="2941945"/>
                  <a:pt x="2040330" y="2947843"/>
                  <a:pt x="2041840" y="2952712"/>
                </a:cubicBezTo>
                <a:cubicBezTo>
                  <a:pt x="2043690" y="2958542"/>
                  <a:pt x="2038273" y="2959159"/>
                  <a:pt x="2032307" y="2955250"/>
                </a:cubicBezTo>
                <a:cubicBezTo>
                  <a:pt x="2026134" y="2951135"/>
                  <a:pt x="2021472" y="2944414"/>
                  <a:pt x="2021333" y="2939339"/>
                </a:cubicBezTo>
                <a:cubicBezTo>
                  <a:pt x="2021267" y="2936939"/>
                  <a:pt x="2022415" y="2935396"/>
                  <a:pt x="2024575" y="2935079"/>
                </a:cubicBezTo>
                <a:close/>
                <a:moveTo>
                  <a:pt x="4278571" y="2934812"/>
                </a:moveTo>
                <a:cubicBezTo>
                  <a:pt x="4283491" y="2933543"/>
                  <a:pt x="4287006" y="2933543"/>
                  <a:pt x="4287966" y="2935155"/>
                </a:cubicBezTo>
                <a:cubicBezTo>
                  <a:pt x="4289681" y="2938104"/>
                  <a:pt x="4281382" y="2945922"/>
                  <a:pt x="4269587" y="2952232"/>
                </a:cubicBezTo>
                <a:cubicBezTo>
                  <a:pt x="4256282" y="2959364"/>
                  <a:pt x="4244349" y="2961970"/>
                  <a:pt x="4242498" y="2958610"/>
                </a:cubicBezTo>
                <a:cubicBezTo>
                  <a:pt x="4240783" y="2955524"/>
                  <a:pt x="4248944" y="2948323"/>
                  <a:pt x="4260740" y="2942082"/>
                </a:cubicBezTo>
                <a:cubicBezTo>
                  <a:pt x="4267324" y="2938618"/>
                  <a:pt x="4273650" y="2936081"/>
                  <a:pt x="4278571" y="2934812"/>
                </a:cubicBezTo>
                <a:close/>
                <a:moveTo>
                  <a:pt x="4647086" y="2934187"/>
                </a:moveTo>
                <a:cubicBezTo>
                  <a:pt x="4652641" y="2935841"/>
                  <a:pt x="4656516" y="2939956"/>
                  <a:pt x="4657201" y="2946128"/>
                </a:cubicBezTo>
                <a:cubicBezTo>
                  <a:pt x="4658436" y="2957787"/>
                  <a:pt x="4648354" y="2972326"/>
                  <a:pt x="4634501" y="2978635"/>
                </a:cubicBezTo>
                <a:cubicBezTo>
                  <a:pt x="4620442" y="2985013"/>
                  <a:pt x="4608029" y="2980967"/>
                  <a:pt x="4605903" y="2969583"/>
                </a:cubicBezTo>
                <a:cubicBezTo>
                  <a:pt x="4603846" y="2958199"/>
                  <a:pt x="4613173" y="2943797"/>
                  <a:pt x="4626889" y="2937007"/>
                </a:cubicBezTo>
                <a:cubicBezTo>
                  <a:pt x="4634296" y="2933338"/>
                  <a:pt x="4641531" y="2932532"/>
                  <a:pt x="4647086" y="2934187"/>
                </a:cubicBezTo>
                <a:close/>
                <a:moveTo>
                  <a:pt x="4201967" y="2933852"/>
                </a:moveTo>
                <a:cubicBezTo>
                  <a:pt x="4202378" y="2935224"/>
                  <a:pt x="4192434" y="2941465"/>
                  <a:pt x="4180638" y="2947157"/>
                </a:cubicBezTo>
                <a:cubicBezTo>
                  <a:pt x="4169597" y="2952506"/>
                  <a:pt x="4160681" y="2955524"/>
                  <a:pt x="4159652" y="2954495"/>
                </a:cubicBezTo>
                <a:cubicBezTo>
                  <a:pt x="4158555" y="2953398"/>
                  <a:pt x="4167471" y="2947843"/>
                  <a:pt x="4179198" y="2942151"/>
                </a:cubicBezTo>
                <a:cubicBezTo>
                  <a:pt x="4190651" y="2936596"/>
                  <a:pt x="4201555" y="2932549"/>
                  <a:pt x="4201967" y="2933852"/>
                </a:cubicBezTo>
                <a:close/>
                <a:moveTo>
                  <a:pt x="4153343" y="2933784"/>
                </a:moveTo>
                <a:cubicBezTo>
                  <a:pt x="4154166" y="2933990"/>
                  <a:pt x="4147034" y="2937693"/>
                  <a:pt x="4138187" y="2941740"/>
                </a:cubicBezTo>
                <a:cubicBezTo>
                  <a:pt x="4129203" y="2945854"/>
                  <a:pt x="4120630" y="2949352"/>
                  <a:pt x="4119945" y="2949078"/>
                </a:cubicBezTo>
                <a:cubicBezTo>
                  <a:pt x="4119259" y="2948803"/>
                  <a:pt x="4126391" y="2944963"/>
                  <a:pt x="4135306" y="2940848"/>
                </a:cubicBezTo>
                <a:cubicBezTo>
                  <a:pt x="4144016" y="2936870"/>
                  <a:pt x="4152520" y="2933579"/>
                  <a:pt x="4153343" y="2933784"/>
                </a:cubicBezTo>
                <a:close/>
                <a:moveTo>
                  <a:pt x="865468" y="2933347"/>
                </a:moveTo>
                <a:cubicBezTo>
                  <a:pt x="868231" y="2933716"/>
                  <a:pt x="870183" y="2935190"/>
                  <a:pt x="870490" y="2937625"/>
                </a:cubicBezTo>
                <a:cubicBezTo>
                  <a:pt x="871178" y="2942563"/>
                  <a:pt x="865347" y="2950724"/>
                  <a:pt x="858558" y="2954564"/>
                </a:cubicBezTo>
                <a:cubicBezTo>
                  <a:pt x="851426" y="2958611"/>
                  <a:pt x="844912" y="2957856"/>
                  <a:pt x="843949" y="2952644"/>
                </a:cubicBezTo>
                <a:cubicBezTo>
                  <a:pt x="842991" y="2947432"/>
                  <a:pt x="847998" y="2939957"/>
                  <a:pt x="855611" y="2935705"/>
                </a:cubicBezTo>
                <a:cubicBezTo>
                  <a:pt x="859144" y="2933716"/>
                  <a:pt x="862708" y="2932979"/>
                  <a:pt x="865468" y="2933347"/>
                </a:cubicBezTo>
                <a:close/>
                <a:moveTo>
                  <a:pt x="4166099" y="2933029"/>
                </a:moveTo>
                <a:cubicBezTo>
                  <a:pt x="4166991" y="2932755"/>
                  <a:pt x="4158556" y="2936733"/>
                  <a:pt x="4149023" y="2941190"/>
                </a:cubicBezTo>
                <a:cubicBezTo>
                  <a:pt x="4139148" y="2945717"/>
                  <a:pt x="4130644" y="2949489"/>
                  <a:pt x="4130438" y="2949420"/>
                </a:cubicBezTo>
                <a:cubicBezTo>
                  <a:pt x="4130232" y="2949351"/>
                  <a:pt x="4136679" y="2946197"/>
                  <a:pt x="4145868" y="2941945"/>
                </a:cubicBezTo>
                <a:cubicBezTo>
                  <a:pt x="4155812" y="2937350"/>
                  <a:pt x="4165208" y="2933235"/>
                  <a:pt x="4166099" y="2933029"/>
                </a:cubicBezTo>
                <a:close/>
                <a:moveTo>
                  <a:pt x="2558858" y="2931110"/>
                </a:moveTo>
                <a:cubicBezTo>
                  <a:pt x="2563453" y="2930355"/>
                  <a:pt x="2568185" y="2935087"/>
                  <a:pt x="2570105" y="2944826"/>
                </a:cubicBezTo>
                <a:cubicBezTo>
                  <a:pt x="2568597" y="2947775"/>
                  <a:pt x="2566951" y="2953879"/>
                  <a:pt x="2563796" y="2956347"/>
                </a:cubicBezTo>
                <a:cubicBezTo>
                  <a:pt x="2559681" y="2959639"/>
                  <a:pt x="2551589" y="2951273"/>
                  <a:pt x="2551452" y="2944209"/>
                </a:cubicBezTo>
                <a:cubicBezTo>
                  <a:pt x="2551314" y="2937076"/>
                  <a:pt x="2553715" y="2931933"/>
                  <a:pt x="2558858" y="2931110"/>
                </a:cubicBezTo>
                <a:close/>
                <a:moveTo>
                  <a:pt x="154856" y="2930973"/>
                </a:moveTo>
                <a:cubicBezTo>
                  <a:pt x="154719" y="2932619"/>
                  <a:pt x="153895" y="2934471"/>
                  <a:pt x="153346" y="2936322"/>
                </a:cubicBezTo>
                <a:cubicBezTo>
                  <a:pt x="152043" y="2936459"/>
                  <a:pt x="149712" y="2937214"/>
                  <a:pt x="149576" y="2936665"/>
                </a:cubicBezTo>
                <a:cubicBezTo>
                  <a:pt x="149163" y="2935293"/>
                  <a:pt x="149712" y="2933442"/>
                  <a:pt x="149918" y="2931590"/>
                </a:cubicBezTo>
                <a:cubicBezTo>
                  <a:pt x="152180" y="2931316"/>
                  <a:pt x="154856" y="2930630"/>
                  <a:pt x="154856" y="2930973"/>
                </a:cubicBezTo>
                <a:close/>
                <a:moveTo>
                  <a:pt x="5738502" y="2930767"/>
                </a:moveTo>
                <a:cubicBezTo>
                  <a:pt x="5754344" y="2927886"/>
                  <a:pt x="5769637" y="2940299"/>
                  <a:pt x="5771215" y="2957856"/>
                </a:cubicBezTo>
                <a:cubicBezTo>
                  <a:pt x="5772655" y="2974246"/>
                  <a:pt x="5761545" y="2990500"/>
                  <a:pt x="5746526" y="2993517"/>
                </a:cubicBezTo>
                <a:cubicBezTo>
                  <a:pt x="5730478" y="2996809"/>
                  <a:pt x="5715528" y="2983642"/>
                  <a:pt x="5714019" y="2965537"/>
                </a:cubicBezTo>
                <a:cubicBezTo>
                  <a:pt x="5712579" y="2948597"/>
                  <a:pt x="5723346" y="2933578"/>
                  <a:pt x="5738502" y="2930767"/>
                </a:cubicBezTo>
                <a:close/>
                <a:moveTo>
                  <a:pt x="1518391" y="2930355"/>
                </a:moveTo>
                <a:cubicBezTo>
                  <a:pt x="1520732" y="2929755"/>
                  <a:pt x="1524128" y="2930252"/>
                  <a:pt x="1528035" y="2932001"/>
                </a:cubicBezTo>
                <a:cubicBezTo>
                  <a:pt x="1535513" y="2935361"/>
                  <a:pt x="1542510" y="2942768"/>
                  <a:pt x="1542714" y="2947363"/>
                </a:cubicBezTo>
                <a:cubicBezTo>
                  <a:pt x="1542919" y="2952164"/>
                  <a:pt x="1536679" y="2953604"/>
                  <a:pt x="1529478" y="2950517"/>
                </a:cubicBezTo>
                <a:cubicBezTo>
                  <a:pt x="1522067" y="2947363"/>
                  <a:pt x="1515691" y="2940710"/>
                  <a:pt x="1515077" y="2935293"/>
                </a:cubicBezTo>
                <a:cubicBezTo>
                  <a:pt x="1514770" y="2932652"/>
                  <a:pt x="1516055" y="2930955"/>
                  <a:pt x="1518391" y="2930355"/>
                </a:cubicBezTo>
                <a:close/>
                <a:moveTo>
                  <a:pt x="4176593" y="2929806"/>
                </a:moveTo>
                <a:cubicBezTo>
                  <a:pt x="4178376" y="2929120"/>
                  <a:pt x="4170558" y="2932961"/>
                  <a:pt x="4159585" y="2938104"/>
                </a:cubicBezTo>
                <a:cubicBezTo>
                  <a:pt x="4149709" y="2942700"/>
                  <a:pt x="4140451" y="2946951"/>
                  <a:pt x="4138668" y="2947637"/>
                </a:cubicBezTo>
                <a:cubicBezTo>
                  <a:pt x="4136816" y="2948323"/>
                  <a:pt x="4144977" y="2944345"/>
                  <a:pt x="4155950" y="2939202"/>
                </a:cubicBezTo>
                <a:cubicBezTo>
                  <a:pt x="4166237" y="2934401"/>
                  <a:pt x="4174947" y="2930423"/>
                  <a:pt x="4176593" y="2929806"/>
                </a:cubicBezTo>
                <a:close/>
                <a:moveTo>
                  <a:pt x="7546682" y="2928503"/>
                </a:moveTo>
                <a:cubicBezTo>
                  <a:pt x="7548191" y="2931726"/>
                  <a:pt x="7536600" y="2959433"/>
                  <a:pt x="7520142" y="2987208"/>
                </a:cubicBezTo>
                <a:cubicBezTo>
                  <a:pt x="7503133" y="3016011"/>
                  <a:pt x="7486194" y="3033773"/>
                  <a:pt x="7484137" y="3030344"/>
                </a:cubicBezTo>
                <a:cubicBezTo>
                  <a:pt x="7482148" y="3026984"/>
                  <a:pt x="7495316" y="3005313"/>
                  <a:pt x="7512597" y="2977332"/>
                </a:cubicBezTo>
                <a:cubicBezTo>
                  <a:pt x="7530223" y="2948803"/>
                  <a:pt x="7545104" y="2925006"/>
                  <a:pt x="7546682" y="2928503"/>
                </a:cubicBezTo>
                <a:close/>
                <a:moveTo>
                  <a:pt x="4189210" y="2927886"/>
                </a:moveTo>
                <a:cubicBezTo>
                  <a:pt x="4190925" y="2927612"/>
                  <a:pt x="4182901" y="2932069"/>
                  <a:pt x="4172065" y="2937281"/>
                </a:cubicBezTo>
                <a:cubicBezTo>
                  <a:pt x="4160681" y="2942768"/>
                  <a:pt x="4150806" y="2947020"/>
                  <a:pt x="4149023" y="2947226"/>
                </a:cubicBezTo>
                <a:cubicBezTo>
                  <a:pt x="4147308" y="2947432"/>
                  <a:pt x="4154989" y="2943317"/>
                  <a:pt x="4165962" y="2938036"/>
                </a:cubicBezTo>
                <a:cubicBezTo>
                  <a:pt x="4176866" y="2932824"/>
                  <a:pt x="4187496" y="2928161"/>
                  <a:pt x="4189210" y="2927886"/>
                </a:cubicBezTo>
                <a:close/>
                <a:moveTo>
                  <a:pt x="3905015" y="2927818"/>
                </a:moveTo>
                <a:cubicBezTo>
                  <a:pt x="3906113" y="2931247"/>
                  <a:pt x="3900969" y="2936733"/>
                  <a:pt x="3893494" y="2940231"/>
                </a:cubicBezTo>
                <a:cubicBezTo>
                  <a:pt x="3887253" y="2943180"/>
                  <a:pt x="3881012" y="2943660"/>
                  <a:pt x="3879572" y="2941259"/>
                </a:cubicBezTo>
                <a:cubicBezTo>
                  <a:pt x="3877858" y="2938448"/>
                  <a:pt x="3882590" y="2932413"/>
                  <a:pt x="3889722" y="2928504"/>
                </a:cubicBezTo>
                <a:cubicBezTo>
                  <a:pt x="3896580" y="2924800"/>
                  <a:pt x="3903918" y="2924526"/>
                  <a:pt x="3905015" y="2927818"/>
                </a:cubicBezTo>
                <a:close/>
                <a:moveTo>
                  <a:pt x="299423" y="2926309"/>
                </a:moveTo>
                <a:cubicBezTo>
                  <a:pt x="301411" y="2926515"/>
                  <a:pt x="303743" y="2925829"/>
                  <a:pt x="303469" y="2926926"/>
                </a:cubicBezTo>
                <a:cubicBezTo>
                  <a:pt x="303126" y="2928298"/>
                  <a:pt x="300588" y="2931796"/>
                  <a:pt x="299011" y="2933099"/>
                </a:cubicBezTo>
                <a:cubicBezTo>
                  <a:pt x="297640" y="2934196"/>
                  <a:pt x="295171" y="2934402"/>
                  <a:pt x="295034" y="2933441"/>
                </a:cubicBezTo>
                <a:cubicBezTo>
                  <a:pt x="294897" y="2932550"/>
                  <a:pt x="297365" y="2929601"/>
                  <a:pt x="299423" y="2926309"/>
                </a:cubicBezTo>
                <a:close/>
                <a:moveTo>
                  <a:pt x="4140519" y="2925829"/>
                </a:moveTo>
                <a:cubicBezTo>
                  <a:pt x="4141068" y="2926994"/>
                  <a:pt x="4133387" y="2931384"/>
                  <a:pt x="4123648" y="2935636"/>
                </a:cubicBezTo>
                <a:cubicBezTo>
                  <a:pt x="4115418" y="2939202"/>
                  <a:pt x="4108629" y="2941191"/>
                  <a:pt x="4109109" y="2939819"/>
                </a:cubicBezTo>
                <a:cubicBezTo>
                  <a:pt x="4109658" y="2938310"/>
                  <a:pt x="4117065" y="2933852"/>
                  <a:pt x="4124882" y="2930423"/>
                </a:cubicBezTo>
                <a:cubicBezTo>
                  <a:pt x="4132906" y="2926858"/>
                  <a:pt x="4140039" y="2924869"/>
                  <a:pt x="4140519" y="2925829"/>
                </a:cubicBezTo>
                <a:close/>
                <a:moveTo>
                  <a:pt x="3979699" y="2925418"/>
                </a:moveTo>
                <a:cubicBezTo>
                  <a:pt x="3979767" y="2928504"/>
                  <a:pt x="3973732" y="2933716"/>
                  <a:pt x="3966463" y="2936939"/>
                </a:cubicBezTo>
                <a:cubicBezTo>
                  <a:pt x="3959193" y="2940163"/>
                  <a:pt x="3953227" y="2940368"/>
                  <a:pt x="3952815" y="2937213"/>
                </a:cubicBezTo>
                <a:cubicBezTo>
                  <a:pt x="3952404" y="2934196"/>
                  <a:pt x="3958302" y="2928847"/>
                  <a:pt x="3965777" y="2925624"/>
                </a:cubicBezTo>
                <a:cubicBezTo>
                  <a:pt x="3973046" y="2922469"/>
                  <a:pt x="3979630" y="2922400"/>
                  <a:pt x="3979699" y="2925418"/>
                </a:cubicBezTo>
                <a:close/>
                <a:moveTo>
                  <a:pt x="2423208" y="2924252"/>
                </a:moveTo>
                <a:cubicBezTo>
                  <a:pt x="2427871" y="2924457"/>
                  <a:pt x="2432603" y="2929807"/>
                  <a:pt x="2434523" y="2939476"/>
                </a:cubicBezTo>
                <a:cubicBezTo>
                  <a:pt x="2433015" y="2942014"/>
                  <a:pt x="2431300" y="2947500"/>
                  <a:pt x="2428146" y="2949283"/>
                </a:cubicBezTo>
                <a:cubicBezTo>
                  <a:pt x="2424031" y="2951684"/>
                  <a:pt x="2415870" y="2942220"/>
                  <a:pt x="2415733" y="2935430"/>
                </a:cubicBezTo>
                <a:cubicBezTo>
                  <a:pt x="2415595" y="2928572"/>
                  <a:pt x="2417996" y="2924183"/>
                  <a:pt x="2423208" y="2924252"/>
                </a:cubicBezTo>
                <a:close/>
                <a:moveTo>
                  <a:pt x="3815930" y="2924183"/>
                </a:moveTo>
                <a:cubicBezTo>
                  <a:pt x="3823199" y="2920411"/>
                  <a:pt x="3830469" y="2920891"/>
                  <a:pt x="3831017" y="2925143"/>
                </a:cubicBezTo>
                <a:cubicBezTo>
                  <a:pt x="3831566" y="2929326"/>
                  <a:pt x="3825051" y="2936253"/>
                  <a:pt x="3818124" y="2938996"/>
                </a:cubicBezTo>
                <a:cubicBezTo>
                  <a:pt x="3812158" y="2941397"/>
                  <a:pt x="3806603" y="2940436"/>
                  <a:pt x="3805986" y="2936801"/>
                </a:cubicBezTo>
                <a:cubicBezTo>
                  <a:pt x="3805369" y="2933030"/>
                  <a:pt x="3809689" y="2927475"/>
                  <a:pt x="3815930" y="2924183"/>
                </a:cubicBezTo>
                <a:close/>
                <a:moveTo>
                  <a:pt x="6589854" y="2923909"/>
                </a:moveTo>
                <a:cubicBezTo>
                  <a:pt x="6606381" y="2922194"/>
                  <a:pt x="6620235" y="2931315"/>
                  <a:pt x="6621743" y="2944826"/>
                </a:cubicBezTo>
                <a:cubicBezTo>
                  <a:pt x="6623183" y="2958061"/>
                  <a:pt x="6611251" y="2970886"/>
                  <a:pt x="6595203" y="2973492"/>
                </a:cubicBezTo>
                <a:cubicBezTo>
                  <a:pt x="6579498" y="2976098"/>
                  <a:pt x="6563862" y="2967045"/>
                  <a:pt x="6561667" y="2953946"/>
                </a:cubicBezTo>
                <a:cubicBezTo>
                  <a:pt x="6559267" y="2939819"/>
                  <a:pt x="6572434" y="2925692"/>
                  <a:pt x="6589854" y="2923909"/>
                </a:cubicBezTo>
                <a:close/>
                <a:moveTo>
                  <a:pt x="637251" y="2923841"/>
                </a:moveTo>
                <a:cubicBezTo>
                  <a:pt x="639652" y="2924869"/>
                  <a:pt x="633684" y="2937145"/>
                  <a:pt x="627511" y="2945169"/>
                </a:cubicBezTo>
                <a:cubicBezTo>
                  <a:pt x="622506" y="2951615"/>
                  <a:pt x="618117" y="2954084"/>
                  <a:pt x="617703" y="2950586"/>
                </a:cubicBezTo>
                <a:cubicBezTo>
                  <a:pt x="617224" y="2946952"/>
                  <a:pt x="620930" y="2938791"/>
                  <a:pt x="628813" y="2928229"/>
                </a:cubicBezTo>
                <a:cubicBezTo>
                  <a:pt x="630874" y="2927064"/>
                  <a:pt x="635534" y="2923086"/>
                  <a:pt x="637251" y="2923841"/>
                </a:cubicBezTo>
                <a:close/>
                <a:moveTo>
                  <a:pt x="3311936" y="2922469"/>
                </a:moveTo>
                <a:cubicBezTo>
                  <a:pt x="3317422" y="2921234"/>
                  <a:pt x="3322703" y="2923223"/>
                  <a:pt x="3323457" y="2926721"/>
                </a:cubicBezTo>
                <a:cubicBezTo>
                  <a:pt x="3324212" y="2930150"/>
                  <a:pt x="3320166" y="2934127"/>
                  <a:pt x="3314885" y="2934950"/>
                </a:cubicBezTo>
                <a:cubicBezTo>
                  <a:pt x="3309673" y="2935773"/>
                  <a:pt x="3306587" y="2934059"/>
                  <a:pt x="3305078" y="2931247"/>
                </a:cubicBezTo>
                <a:cubicBezTo>
                  <a:pt x="3303158" y="2927749"/>
                  <a:pt x="3306518" y="2923634"/>
                  <a:pt x="3311936" y="2922469"/>
                </a:cubicBezTo>
                <a:close/>
                <a:moveTo>
                  <a:pt x="5251515" y="2922194"/>
                </a:moveTo>
                <a:cubicBezTo>
                  <a:pt x="5266672" y="2918422"/>
                  <a:pt x="5280456" y="2927475"/>
                  <a:pt x="5283268" y="2943385"/>
                </a:cubicBezTo>
                <a:cubicBezTo>
                  <a:pt x="5286286" y="2960187"/>
                  <a:pt x="5275107" y="2976784"/>
                  <a:pt x="5259128" y="2980281"/>
                </a:cubicBezTo>
                <a:cubicBezTo>
                  <a:pt x="5244451" y="2983436"/>
                  <a:pt x="5230324" y="2972669"/>
                  <a:pt x="5228267" y="2957170"/>
                </a:cubicBezTo>
                <a:cubicBezTo>
                  <a:pt x="5226209" y="2941533"/>
                  <a:pt x="5236702" y="2925829"/>
                  <a:pt x="5251515" y="2922194"/>
                </a:cubicBezTo>
                <a:close/>
                <a:moveTo>
                  <a:pt x="4351420" y="2921209"/>
                </a:moveTo>
                <a:cubicBezTo>
                  <a:pt x="4356169" y="2920377"/>
                  <a:pt x="4359530" y="2920926"/>
                  <a:pt x="4360455" y="2923086"/>
                </a:cubicBezTo>
                <a:cubicBezTo>
                  <a:pt x="4362375" y="2927406"/>
                  <a:pt x="4354009" y="2936322"/>
                  <a:pt x="4341321" y="2943043"/>
                </a:cubicBezTo>
                <a:cubicBezTo>
                  <a:pt x="4329114" y="2949489"/>
                  <a:pt x="4316495" y="2951204"/>
                  <a:pt x="4314438" y="2947089"/>
                </a:cubicBezTo>
                <a:cubicBezTo>
                  <a:pt x="4312381" y="2942974"/>
                  <a:pt x="4321433" y="2934127"/>
                  <a:pt x="4334052" y="2927612"/>
                </a:cubicBezTo>
                <a:cubicBezTo>
                  <a:pt x="4340533" y="2924252"/>
                  <a:pt x="4346671" y="2922040"/>
                  <a:pt x="4351420" y="2921209"/>
                </a:cubicBezTo>
                <a:close/>
                <a:moveTo>
                  <a:pt x="7438839" y="2920265"/>
                </a:moveTo>
                <a:cubicBezTo>
                  <a:pt x="7444343" y="2919296"/>
                  <a:pt x="7448166" y="2919896"/>
                  <a:pt x="7449160" y="2923360"/>
                </a:cubicBezTo>
                <a:cubicBezTo>
                  <a:pt x="7451150" y="2930287"/>
                  <a:pt x="7441137" y="2946883"/>
                  <a:pt x="7426049" y="2954633"/>
                </a:cubicBezTo>
                <a:cubicBezTo>
                  <a:pt x="7410550" y="2962588"/>
                  <a:pt x="7394296" y="2954838"/>
                  <a:pt x="7392857" y="2945991"/>
                </a:cubicBezTo>
                <a:cubicBezTo>
                  <a:pt x="7391485" y="2937625"/>
                  <a:pt x="7403281" y="2932138"/>
                  <a:pt x="7418437" y="2926583"/>
                </a:cubicBezTo>
                <a:cubicBezTo>
                  <a:pt x="7426152" y="2923771"/>
                  <a:pt x="7433336" y="2921234"/>
                  <a:pt x="7438839" y="2920265"/>
                </a:cubicBezTo>
                <a:close/>
                <a:moveTo>
                  <a:pt x="1329977" y="2918559"/>
                </a:moveTo>
                <a:cubicBezTo>
                  <a:pt x="1337728" y="2919725"/>
                  <a:pt x="1345750" y="2926926"/>
                  <a:pt x="1346302" y="2933098"/>
                </a:cubicBezTo>
                <a:cubicBezTo>
                  <a:pt x="1346854" y="2938448"/>
                  <a:pt x="1341226" y="2941945"/>
                  <a:pt x="1334368" y="2940710"/>
                </a:cubicBezTo>
                <a:cubicBezTo>
                  <a:pt x="1326344" y="2939339"/>
                  <a:pt x="1318250" y="2932412"/>
                  <a:pt x="1317909" y="2926446"/>
                </a:cubicBezTo>
                <a:cubicBezTo>
                  <a:pt x="1317569" y="2921165"/>
                  <a:pt x="1323189" y="2917462"/>
                  <a:pt x="1329977" y="2918559"/>
                </a:cubicBezTo>
                <a:close/>
                <a:moveTo>
                  <a:pt x="4573628" y="2917993"/>
                </a:moveTo>
                <a:cubicBezTo>
                  <a:pt x="4578420" y="2918988"/>
                  <a:pt x="4581626" y="2921851"/>
                  <a:pt x="4582106" y="2926446"/>
                </a:cubicBezTo>
                <a:cubicBezTo>
                  <a:pt x="4583134" y="2935498"/>
                  <a:pt x="4572367" y="2949009"/>
                  <a:pt x="4558995" y="2954770"/>
                </a:cubicBezTo>
                <a:cubicBezTo>
                  <a:pt x="4545141" y="2960736"/>
                  <a:pt x="4533620" y="2957375"/>
                  <a:pt x="4532591" y="2947912"/>
                </a:cubicBezTo>
                <a:cubicBezTo>
                  <a:pt x="4531631" y="2938653"/>
                  <a:pt x="4542124" y="2926514"/>
                  <a:pt x="4555634" y="2920754"/>
                </a:cubicBezTo>
                <a:cubicBezTo>
                  <a:pt x="4562458" y="2917873"/>
                  <a:pt x="4568836" y="2916999"/>
                  <a:pt x="4573628" y="2917993"/>
                </a:cubicBezTo>
                <a:close/>
                <a:moveTo>
                  <a:pt x="6234473" y="2916914"/>
                </a:moveTo>
                <a:cubicBezTo>
                  <a:pt x="6250040" y="2915062"/>
                  <a:pt x="6264031" y="2924938"/>
                  <a:pt x="6266019" y="2939340"/>
                </a:cubicBezTo>
                <a:cubicBezTo>
                  <a:pt x="6268077" y="2954564"/>
                  <a:pt x="6255664" y="2970201"/>
                  <a:pt x="6238999" y="2973218"/>
                </a:cubicBezTo>
                <a:cubicBezTo>
                  <a:pt x="6221991" y="2976304"/>
                  <a:pt x="6207452" y="2965674"/>
                  <a:pt x="6206218" y="2949489"/>
                </a:cubicBezTo>
                <a:cubicBezTo>
                  <a:pt x="6204983" y="2933236"/>
                  <a:pt x="6217396" y="2918971"/>
                  <a:pt x="6234473" y="2916914"/>
                </a:cubicBezTo>
                <a:close/>
                <a:moveTo>
                  <a:pt x="4053285" y="2916914"/>
                </a:moveTo>
                <a:cubicBezTo>
                  <a:pt x="4053765" y="2919314"/>
                  <a:pt x="4048553" y="2923772"/>
                  <a:pt x="4041558" y="2927132"/>
                </a:cubicBezTo>
                <a:cubicBezTo>
                  <a:pt x="4033671" y="2930904"/>
                  <a:pt x="4025785" y="2932207"/>
                  <a:pt x="4025373" y="2929532"/>
                </a:cubicBezTo>
                <a:cubicBezTo>
                  <a:pt x="4025030" y="2927201"/>
                  <a:pt x="4030448" y="2922331"/>
                  <a:pt x="4037238" y="2918902"/>
                </a:cubicBezTo>
                <a:cubicBezTo>
                  <a:pt x="4044850" y="2915131"/>
                  <a:pt x="4052737" y="2914239"/>
                  <a:pt x="4053285" y="2916914"/>
                </a:cubicBezTo>
                <a:close/>
                <a:moveTo>
                  <a:pt x="3742275" y="2913758"/>
                </a:moveTo>
                <a:cubicBezTo>
                  <a:pt x="3748858" y="2910535"/>
                  <a:pt x="3755030" y="2911152"/>
                  <a:pt x="3755922" y="2915404"/>
                </a:cubicBezTo>
                <a:cubicBezTo>
                  <a:pt x="3756882" y="2919656"/>
                  <a:pt x="3752219" y="2925760"/>
                  <a:pt x="3745635" y="2929052"/>
                </a:cubicBezTo>
                <a:cubicBezTo>
                  <a:pt x="3739257" y="2932275"/>
                  <a:pt x="3732948" y="2931589"/>
                  <a:pt x="3731919" y="2927474"/>
                </a:cubicBezTo>
                <a:cubicBezTo>
                  <a:pt x="3730959" y="2923565"/>
                  <a:pt x="3736102" y="2916845"/>
                  <a:pt x="3742275" y="2913758"/>
                </a:cubicBezTo>
                <a:close/>
                <a:moveTo>
                  <a:pt x="1060047" y="2913210"/>
                </a:moveTo>
                <a:cubicBezTo>
                  <a:pt x="1067731" y="2911016"/>
                  <a:pt x="1075753" y="2915199"/>
                  <a:pt x="1076917" y="2921783"/>
                </a:cubicBezTo>
                <a:cubicBezTo>
                  <a:pt x="1077881" y="2927544"/>
                  <a:pt x="1073283" y="2933099"/>
                  <a:pt x="1066152" y="2934813"/>
                </a:cubicBezTo>
                <a:cubicBezTo>
                  <a:pt x="1057923" y="2936734"/>
                  <a:pt x="1050034" y="2933030"/>
                  <a:pt x="1049145" y="2926652"/>
                </a:cubicBezTo>
                <a:cubicBezTo>
                  <a:pt x="1048389" y="2921028"/>
                  <a:pt x="1052983" y="2915199"/>
                  <a:pt x="1060047" y="2913210"/>
                </a:cubicBezTo>
                <a:close/>
                <a:moveTo>
                  <a:pt x="4426696" y="2913202"/>
                </a:moveTo>
                <a:cubicBezTo>
                  <a:pt x="4431230" y="2913142"/>
                  <a:pt x="4434282" y="2914513"/>
                  <a:pt x="4434659" y="2917394"/>
                </a:cubicBezTo>
                <a:cubicBezTo>
                  <a:pt x="4435414" y="2923223"/>
                  <a:pt x="4425607" y="2933441"/>
                  <a:pt x="4412782" y="2939682"/>
                </a:cubicBezTo>
                <a:cubicBezTo>
                  <a:pt x="4399615" y="2946129"/>
                  <a:pt x="4388505" y="2946198"/>
                  <a:pt x="4387065" y="2940368"/>
                </a:cubicBezTo>
                <a:cubicBezTo>
                  <a:pt x="4385556" y="2934127"/>
                  <a:pt x="4396117" y="2923703"/>
                  <a:pt x="4409833" y="2917599"/>
                </a:cubicBezTo>
                <a:cubicBezTo>
                  <a:pt x="4416143" y="2914753"/>
                  <a:pt x="4422161" y="2913262"/>
                  <a:pt x="4426696" y="2913202"/>
                </a:cubicBezTo>
                <a:close/>
                <a:moveTo>
                  <a:pt x="7282100" y="2913005"/>
                </a:moveTo>
                <a:cubicBezTo>
                  <a:pt x="7298422" y="2914994"/>
                  <a:pt x="7312688" y="2924115"/>
                  <a:pt x="7314745" y="2933305"/>
                </a:cubicBezTo>
                <a:cubicBezTo>
                  <a:pt x="7316802" y="2942494"/>
                  <a:pt x="7305897" y="2948255"/>
                  <a:pt x="7290056" y="2946952"/>
                </a:cubicBezTo>
                <a:cubicBezTo>
                  <a:pt x="7273665" y="2945649"/>
                  <a:pt x="7256932" y="2936048"/>
                  <a:pt x="7255423" y="2926584"/>
                </a:cubicBezTo>
                <a:cubicBezTo>
                  <a:pt x="7254051" y="2917531"/>
                  <a:pt x="7266190" y="2911153"/>
                  <a:pt x="7282100" y="2913005"/>
                </a:cubicBezTo>
                <a:close/>
                <a:moveTo>
                  <a:pt x="4499750" y="2912001"/>
                </a:moveTo>
                <a:cubicBezTo>
                  <a:pt x="4504336" y="2912284"/>
                  <a:pt x="4507457" y="2914170"/>
                  <a:pt x="4508108" y="2917668"/>
                </a:cubicBezTo>
                <a:cubicBezTo>
                  <a:pt x="4509411" y="2924526"/>
                  <a:pt x="4500084" y="2935842"/>
                  <a:pt x="4487465" y="2942288"/>
                </a:cubicBezTo>
                <a:cubicBezTo>
                  <a:pt x="4473818" y="2949214"/>
                  <a:pt x="4460445" y="2948392"/>
                  <a:pt x="4459074" y="2940985"/>
                </a:cubicBezTo>
                <a:cubicBezTo>
                  <a:pt x="4457702" y="2933510"/>
                  <a:pt x="4468400" y="2922331"/>
                  <a:pt x="4482596" y="2915953"/>
                </a:cubicBezTo>
                <a:cubicBezTo>
                  <a:pt x="4489111" y="2913038"/>
                  <a:pt x="4495164" y="2911718"/>
                  <a:pt x="4499750" y="2912001"/>
                </a:cubicBezTo>
                <a:close/>
                <a:moveTo>
                  <a:pt x="1578956" y="2911419"/>
                </a:moveTo>
                <a:cubicBezTo>
                  <a:pt x="1581254" y="2910827"/>
                  <a:pt x="1584548" y="2911290"/>
                  <a:pt x="1588116" y="2913005"/>
                </a:cubicBezTo>
                <a:cubicBezTo>
                  <a:pt x="1594148" y="2915954"/>
                  <a:pt x="1600460" y="2922469"/>
                  <a:pt x="1601965" y="2927269"/>
                </a:cubicBezTo>
                <a:cubicBezTo>
                  <a:pt x="1603886" y="2933304"/>
                  <a:pt x="1599292" y="2935156"/>
                  <a:pt x="1591544" y="2931795"/>
                </a:cubicBezTo>
                <a:cubicBezTo>
                  <a:pt x="1583861" y="2928435"/>
                  <a:pt x="1576590" y="2921303"/>
                  <a:pt x="1575768" y="2916159"/>
                </a:cubicBezTo>
                <a:cubicBezTo>
                  <a:pt x="1575356" y="2913656"/>
                  <a:pt x="1576659" y="2912010"/>
                  <a:pt x="1578956" y="2911419"/>
                </a:cubicBezTo>
                <a:close/>
                <a:moveTo>
                  <a:pt x="3532900" y="2910056"/>
                </a:moveTo>
                <a:cubicBezTo>
                  <a:pt x="3533860" y="2912044"/>
                  <a:pt x="3530294" y="2914925"/>
                  <a:pt x="3524464" y="2916982"/>
                </a:cubicBezTo>
                <a:cubicBezTo>
                  <a:pt x="3518704" y="2918971"/>
                  <a:pt x="3512463" y="2919245"/>
                  <a:pt x="3513217" y="2916914"/>
                </a:cubicBezTo>
                <a:cubicBezTo>
                  <a:pt x="3513903" y="2914856"/>
                  <a:pt x="3517538" y="2912319"/>
                  <a:pt x="3519115" y="2910810"/>
                </a:cubicBezTo>
                <a:cubicBezTo>
                  <a:pt x="3526796" y="2908135"/>
                  <a:pt x="3532008" y="2908135"/>
                  <a:pt x="3532900" y="2910056"/>
                </a:cubicBezTo>
                <a:close/>
                <a:moveTo>
                  <a:pt x="4854489" y="2909481"/>
                </a:moveTo>
                <a:cubicBezTo>
                  <a:pt x="4859838" y="2912078"/>
                  <a:pt x="4863490" y="2917256"/>
                  <a:pt x="4864313" y="2924526"/>
                </a:cubicBezTo>
                <a:cubicBezTo>
                  <a:pt x="4865822" y="2937625"/>
                  <a:pt x="4856083" y="2952712"/>
                  <a:pt x="4842504" y="2958267"/>
                </a:cubicBezTo>
                <a:cubicBezTo>
                  <a:pt x="4828308" y="2964096"/>
                  <a:pt x="4813564" y="2956552"/>
                  <a:pt x="4812192" y="2943042"/>
                </a:cubicBezTo>
                <a:cubicBezTo>
                  <a:pt x="4810889" y="2930149"/>
                  <a:pt x="4820902" y="2915473"/>
                  <a:pt x="4834481" y="2909918"/>
                </a:cubicBezTo>
                <a:cubicBezTo>
                  <a:pt x="4842093" y="2906866"/>
                  <a:pt x="4849140" y="2906883"/>
                  <a:pt x="4854489" y="2909481"/>
                </a:cubicBezTo>
                <a:close/>
                <a:moveTo>
                  <a:pt x="4274387" y="2909233"/>
                </a:moveTo>
                <a:cubicBezTo>
                  <a:pt x="4274799" y="2911222"/>
                  <a:pt x="4265403" y="2917668"/>
                  <a:pt x="4253333" y="2923429"/>
                </a:cubicBezTo>
                <a:cubicBezTo>
                  <a:pt x="4241537" y="2929053"/>
                  <a:pt x="4230839" y="2932139"/>
                  <a:pt x="4230633" y="2930081"/>
                </a:cubicBezTo>
                <a:cubicBezTo>
                  <a:pt x="4230427" y="2928024"/>
                  <a:pt x="4239823" y="2921920"/>
                  <a:pt x="4251962" y="2916160"/>
                </a:cubicBezTo>
                <a:cubicBezTo>
                  <a:pt x="4264237" y="2910330"/>
                  <a:pt x="4274044" y="2907176"/>
                  <a:pt x="4274387" y="2909233"/>
                </a:cubicBezTo>
                <a:close/>
                <a:moveTo>
                  <a:pt x="2693344" y="2908341"/>
                </a:moveTo>
                <a:cubicBezTo>
                  <a:pt x="2698008" y="2914101"/>
                  <a:pt x="2702328" y="2917119"/>
                  <a:pt x="2704043" y="2921920"/>
                </a:cubicBezTo>
                <a:cubicBezTo>
                  <a:pt x="2706443" y="2928846"/>
                  <a:pt x="2703219" y="2934470"/>
                  <a:pt x="2698830" y="2937213"/>
                </a:cubicBezTo>
                <a:cubicBezTo>
                  <a:pt x="2694236" y="2940094"/>
                  <a:pt x="2685937" y="2933304"/>
                  <a:pt x="2686555" y="2926583"/>
                </a:cubicBezTo>
                <a:cubicBezTo>
                  <a:pt x="2686966" y="2921097"/>
                  <a:pt x="2690189" y="2916296"/>
                  <a:pt x="2693344" y="2908341"/>
                </a:cubicBezTo>
                <a:close/>
                <a:moveTo>
                  <a:pt x="6728592" y="2908067"/>
                </a:moveTo>
                <a:cubicBezTo>
                  <a:pt x="6745119" y="2906764"/>
                  <a:pt x="6759178" y="2915474"/>
                  <a:pt x="6760893" y="2927818"/>
                </a:cubicBezTo>
                <a:cubicBezTo>
                  <a:pt x="6762607" y="2940025"/>
                  <a:pt x="6750949" y="2951478"/>
                  <a:pt x="6734901" y="2953741"/>
                </a:cubicBezTo>
                <a:cubicBezTo>
                  <a:pt x="6718099" y="2956073"/>
                  <a:pt x="6701640" y="2946335"/>
                  <a:pt x="6700748" y="2933305"/>
                </a:cubicBezTo>
                <a:cubicBezTo>
                  <a:pt x="6699857" y="2920754"/>
                  <a:pt x="6712270" y="2909439"/>
                  <a:pt x="6728592" y="2908067"/>
                </a:cubicBezTo>
                <a:close/>
                <a:moveTo>
                  <a:pt x="5876828" y="2908066"/>
                </a:moveTo>
                <a:cubicBezTo>
                  <a:pt x="5892738" y="2905117"/>
                  <a:pt x="5908031" y="2917051"/>
                  <a:pt x="5909540" y="2934058"/>
                </a:cubicBezTo>
                <a:cubicBezTo>
                  <a:pt x="5910912" y="2949900"/>
                  <a:pt x="5899734" y="2965674"/>
                  <a:pt x="5884646" y="2968760"/>
                </a:cubicBezTo>
                <a:cubicBezTo>
                  <a:pt x="5868529" y="2972052"/>
                  <a:pt x="5853579" y="2959570"/>
                  <a:pt x="5852070" y="2942013"/>
                </a:cubicBezTo>
                <a:cubicBezTo>
                  <a:pt x="5850699" y="2925623"/>
                  <a:pt x="5861603" y="2910878"/>
                  <a:pt x="5876828" y="2908066"/>
                </a:cubicBezTo>
                <a:close/>
                <a:moveTo>
                  <a:pt x="79554" y="2907861"/>
                </a:moveTo>
                <a:cubicBezTo>
                  <a:pt x="79760" y="2907724"/>
                  <a:pt x="80447" y="2908684"/>
                  <a:pt x="80996" y="2909096"/>
                </a:cubicBezTo>
                <a:cubicBezTo>
                  <a:pt x="79692" y="2909919"/>
                  <a:pt x="78389" y="2910810"/>
                  <a:pt x="77017" y="2911428"/>
                </a:cubicBezTo>
                <a:cubicBezTo>
                  <a:pt x="76605" y="2911564"/>
                  <a:pt x="75920" y="2910810"/>
                  <a:pt x="75371" y="2910399"/>
                </a:cubicBezTo>
                <a:cubicBezTo>
                  <a:pt x="76743" y="2909507"/>
                  <a:pt x="78114" y="2908616"/>
                  <a:pt x="79554" y="2907861"/>
                </a:cubicBezTo>
                <a:close/>
                <a:moveTo>
                  <a:pt x="3606761" y="2907655"/>
                </a:moveTo>
                <a:cubicBezTo>
                  <a:pt x="3607790" y="2910330"/>
                  <a:pt x="3603743" y="2914307"/>
                  <a:pt x="3598600" y="2916776"/>
                </a:cubicBezTo>
                <a:cubicBezTo>
                  <a:pt x="3592222" y="2919862"/>
                  <a:pt x="3586393" y="2919931"/>
                  <a:pt x="3586118" y="2917119"/>
                </a:cubicBezTo>
                <a:cubicBezTo>
                  <a:pt x="3585913" y="2914719"/>
                  <a:pt x="3590165" y="2910947"/>
                  <a:pt x="3595720" y="2909370"/>
                </a:cubicBezTo>
                <a:cubicBezTo>
                  <a:pt x="3600109" y="2908066"/>
                  <a:pt x="3603949" y="2908066"/>
                  <a:pt x="3606761" y="2907655"/>
                </a:cubicBezTo>
                <a:close/>
                <a:moveTo>
                  <a:pt x="3669306" y="2906969"/>
                </a:moveTo>
                <a:cubicBezTo>
                  <a:pt x="3675272" y="2904638"/>
                  <a:pt x="3680691" y="2905392"/>
                  <a:pt x="3680691" y="2908821"/>
                </a:cubicBezTo>
                <a:cubicBezTo>
                  <a:pt x="3680691" y="2912182"/>
                  <a:pt x="3674998" y="2917462"/>
                  <a:pt x="3668895" y="2919520"/>
                </a:cubicBezTo>
                <a:cubicBezTo>
                  <a:pt x="3664026" y="2921166"/>
                  <a:pt x="3658950" y="2920137"/>
                  <a:pt x="3658608" y="2917668"/>
                </a:cubicBezTo>
                <a:cubicBezTo>
                  <a:pt x="3658196" y="2914513"/>
                  <a:pt x="3663477" y="2909301"/>
                  <a:pt x="3669306" y="2906969"/>
                </a:cubicBezTo>
                <a:close/>
                <a:moveTo>
                  <a:pt x="5387098" y="2906901"/>
                </a:moveTo>
                <a:cubicBezTo>
                  <a:pt x="5402459" y="2904775"/>
                  <a:pt x="5416312" y="2914719"/>
                  <a:pt x="5419124" y="2930630"/>
                </a:cubicBezTo>
                <a:cubicBezTo>
                  <a:pt x="5422073" y="2947432"/>
                  <a:pt x="5410689" y="2963960"/>
                  <a:pt x="5394504" y="2965469"/>
                </a:cubicBezTo>
                <a:cubicBezTo>
                  <a:pt x="5379622" y="2966909"/>
                  <a:pt x="5365426" y="2954290"/>
                  <a:pt x="5363437" y="2938722"/>
                </a:cubicBezTo>
                <a:cubicBezTo>
                  <a:pt x="5361448" y="2923018"/>
                  <a:pt x="5372078" y="2908958"/>
                  <a:pt x="5387098" y="2906901"/>
                </a:cubicBezTo>
                <a:close/>
                <a:moveTo>
                  <a:pt x="5042826" y="2904844"/>
                </a:moveTo>
                <a:cubicBezTo>
                  <a:pt x="5057228" y="2900249"/>
                  <a:pt x="5071835" y="2908890"/>
                  <a:pt x="5073619" y="2923566"/>
                </a:cubicBezTo>
                <a:cubicBezTo>
                  <a:pt x="5075470" y="2938516"/>
                  <a:pt x="5064566" y="2954564"/>
                  <a:pt x="5049341" y="2958679"/>
                </a:cubicBezTo>
                <a:cubicBezTo>
                  <a:pt x="5033911" y="2962931"/>
                  <a:pt x="5021292" y="2953741"/>
                  <a:pt x="5020126" y="2937899"/>
                </a:cubicBezTo>
                <a:cubicBezTo>
                  <a:pt x="5019097" y="2923772"/>
                  <a:pt x="5029179" y="2909233"/>
                  <a:pt x="5042826" y="2904844"/>
                </a:cubicBezTo>
                <a:close/>
                <a:moveTo>
                  <a:pt x="4226313" y="2903952"/>
                </a:moveTo>
                <a:cubicBezTo>
                  <a:pt x="4227410" y="2903815"/>
                  <a:pt x="4220758" y="2906970"/>
                  <a:pt x="4211568" y="2911153"/>
                </a:cubicBezTo>
                <a:cubicBezTo>
                  <a:pt x="4202310" y="2915337"/>
                  <a:pt x="4193531" y="2919109"/>
                  <a:pt x="4191680" y="2919657"/>
                </a:cubicBezTo>
                <a:cubicBezTo>
                  <a:pt x="4189897" y="2920137"/>
                  <a:pt x="4196343" y="2916914"/>
                  <a:pt x="4205121" y="2912868"/>
                </a:cubicBezTo>
                <a:cubicBezTo>
                  <a:pt x="4215751" y="2907999"/>
                  <a:pt x="4225078" y="2904158"/>
                  <a:pt x="4226313" y="2903952"/>
                </a:cubicBezTo>
                <a:close/>
                <a:moveTo>
                  <a:pt x="4127420" y="2903814"/>
                </a:moveTo>
                <a:cubicBezTo>
                  <a:pt x="4127420" y="2906078"/>
                  <a:pt x="4120699" y="2910672"/>
                  <a:pt x="4112264" y="2914307"/>
                </a:cubicBezTo>
                <a:cubicBezTo>
                  <a:pt x="4104172" y="2917805"/>
                  <a:pt x="4097314" y="2918902"/>
                  <a:pt x="4097999" y="2916365"/>
                </a:cubicBezTo>
                <a:cubicBezTo>
                  <a:pt x="4098617" y="2914101"/>
                  <a:pt x="4104515" y="2909849"/>
                  <a:pt x="4111784" y="2906626"/>
                </a:cubicBezTo>
                <a:cubicBezTo>
                  <a:pt x="4120288" y="2902786"/>
                  <a:pt x="4127420" y="2901551"/>
                  <a:pt x="4127420" y="2903814"/>
                </a:cubicBezTo>
                <a:close/>
                <a:moveTo>
                  <a:pt x="1196383" y="2903403"/>
                </a:moveTo>
                <a:cubicBezTo>
                  <a:pt x="1204545" y="2904089"/>
                  <a:pt x="1211334" y="2910261"/>
                  <a:pt x="1211266" y="2916845"/>
                </a:cubicBezTo>
                <a:cubicBezTo>
                  <a:pt x="1211199" y="2922194"/>
                  <a:pt x="1204751" y="2926378"/>
                  <a:pt x="1197893" y="2925692"/>
                </a:cubicBezTo>
                <a:cubicBezTo>
                  <a:pt x="1189388" y="2924869"/>
                  <a:pt x="1182463" y="2918902"/>
                  <a:pt x="1182941" y="2912593"/>
                </a:cubicBezTo>
                <a:cubicBezTo>
                  <a:pt x="1183356" y="2907175"/>
                  <a:pt x="1189597" y="2902855"/>
                  <a:pt x="1196383" y="2903403"/>
                </a:cubicBezTo>
                <a:close/>
                <a:moveTo>
                  <a:pt x="7532760" y="2902444"/>
                </a:moveTo>
                <a:cubicBezTo>
                  <a:pt x="7534062" y="2907176"/>
                  <a:pt x="7521719" y="2936322"/>
                  <a:pt x="7505739" y="2961148"/>
                </a:cubicBezTo>
                <a:cubicBezTo>
                  <a:pt x="7489554" y="2986386"/>
                  <a:pt x="7475496" y="2997564"/>
                  <a:pt x="7474398" y="2991872"/>
                </a:cubicBezTo>
                <a:cubicBezTo>
                  <a:pt x="7473301" y="2986248"/>
                  <a:pt x="7485783" y="2966154"/>
                  <a:pt x="7501556" y="2942083"/>
                </a:cubicBezTo>
                <a:cubicBezTo>
                  <a:pt x="7517467" y="2917874"/>
                  <a:pt x="7531456" y="2897712"/>
                  <a:pt x="7532760" y="2902444"/>
                </a:cubicBezTo>
                <a:close/>
                <a:moveTo>
                  <a:pt x="4237422" y="2901277"/>
                </a:moveTo>
                <a:cubicBezTo>
                  <a:pt x="4238383" y="2900934"/>
                  <a:pt x="4230564" y="2904500"/>
                  <a:pt x="4220415" y="2909164"/>
                </a:cubicBezTo>
                <a:cubicBezTo>
                  <a:pt x="4209990" y="2913896"/>
                  <a:pt x="4201281" y="2917873"/>
                  <a:pt x="4200526" y="2918079"/>
                </a:cubicBezTo>
                <a:cubicBezTo>
                  <a:pt x="4199772" y="2918353"/>
                  <a:pt x="4207590" y="2914650"/>
                  <a:pt x="4217260" y="2910261"/>
                </a:cubicBezTo>
                <a:cubicBezTo>
                  <a:pt x="4226929" y="2905872"/>
                  <a:pt x="4236462" y="2901688"/>
                  <a:pt x="4237422" y="2901277"/>
                </a:cubicBezTo>
                <a:close/>
                <a:moveTo>
                  <a:pt x="4214243" y="2901004"/>
                </a:moveTo>
                <a:cubicBezTo>
                  <a:pt x="4214380" y="2901895"/>
                  <a:pt x="4206699" y="2905941"/>
                  <a:pt x="4197578" y="2909987"/>
                </a:cubicBezTo>
                <a:cubicBezTo>
                  <a:pt x="4189417" y="2913622"/>
                  <a:pt x="4182559" y="2916091"/>
                  <a:pt x="4181530" y="2915680"/>
                </a:cubicBezTo>
                <a:cubicBezTo>
                  <a:pt x="4180296" y="2915200"/>
                  <a:pt x="4187085" y="2911291"/>
                  <a:pt x="4196480" y="2907107"/>
                </a:cubicBezTo>
                <a:cubicBezTo>
                  <a:pt x="4205670" y="2902992"/>
                  <a:pt x="4214105" y="2900112"/>
                  <a:pt x="4214243" y="2901004"/>
                </a:cubicBezTo>
                <a:close/>
                <a:moveTo>
                  <a:pt x="550701" y="2900934"/>
                </a:moveTo>
                <a:cubicBezTo>
                  <a:pt x="549195" y="2904295"/>
                  <a:pt x="547546" y="2909301"/>
                  <a:pt x="544533" y="2914719"/>
                </a:cubicBezTo>
                <a:cubicBezTo>
                  <a:pt x="540620" y="2921782"/>
                  <a:pt x="533147" y="2928778"/>
                  <a:pt x="533213" y="2925623"/>
                </a:cubicBezTo>
                <a:cubicBezTo>
                  <a:pt x="533213" y="2922468"/>
                  <a:pt x="535547" y="2916913"/>
                  <a:pt x="540417" y="2909644"/>
                </a:cubicBezTo>
                <a:cubicBezTo>
                  <a:pt x="544736" y="2903197"/>
                  <a:pt x="549055" y="2899014"/>
                  <a:pt x="550701" y="2900934"/>
                </a:cubicBezTo>
                <a:close/>
                <a:moveTo>
                  <a:pt x="7145077" y="2899906"/>
                </a:moveTo>
                <a:cubicBezTo>
                  <a:pt x="7161468" y="2901072"/>
                  <a:pt x="7175390" y="2909918"/>
                  <a:pt x="7177035" y="2919725"/>
                </a:cubicBezTo>
                <a:cubicBezTo>
                  <a:pt x="7178681" y="2929395"/>
                  <a:pt x="7167091" y="2936390"/>
                  <a:pt x="7151112" y="2935910"/>
                </a:cubicBezTo>
                <a:cubicBezTo>
                  <a:pt x="7134379" y="2935430"/>
                  <a:pt x="7118193" y="2926035"/>
                  <a:pt x="7117302" y="2915816"/>
                </a:cubicBezTo>
                <a:cubicBezTo>
                  <a:pt x="7116479" y="2906009"/>
                  <a:pt x="7128892" y="2898740"/>
                  <a:pt x="7145077" y="2899906"/>
                </a:cubicBezTo>
                <a:close/>
                <a:moveTo>
                  <a:pt x="3446970" y="2899769"/>
                </a:moveTo>
                <a:cubicBezTo>
                  <a:pt x="3452045" y="2898260"/>
                  <a:pt x="3457874" y="2899220"/>
                  <a:pt x="3458766" y="2901484"/>
                </a:cubicBezTo>
                <a:cubicBezTo>
                  <a:pt x="3459657" y="2903815"/>
                  <a:pt x="3455748" y="2907039"/>
                  <a:pt x="3450536" y="2908273"/>
                </a:cubicBezTo>
                <a:cubicBezTo>
                  <a:pt x="3445187" y="2909576"/>
                  <a:pt x="3440318" y="2908342"/>
                  <a:pt x="3440112" y="2905598"/>
                </a:cubicBezTo>
                <a:cubicBezTo>
                  <a:pt x="3439906" y="2903267"/>
                  <a:pt x="3442169" y="2901209"/>
                  <a:pt x="3446970" y="2899769"/>
                </a:cubicBezTo>
                <a:close/>
                <a:moveTo>
                  <a:pt x="466691" y="2898877"/>
                </a:moveTo>
                <a:cubicBezTo>
                  <a:pt x="462849" y="2905872"/>
                  <a:pt x="461203" y="2909644"/>
                  <a:pt x="458668" y="2913347"/>
                </a:cubicBezTo>
                <a:cubicBezTo>
                  <a:pt x="454483" y="2919657"/>
                  <a:pt x="449134" y="2924320"/>
                  <a:pt x="449613" y="2921371"/>
                </a:cubicBezTo>
                <a:cubicBezTo>
                  <a:pt x="449958" y="2919382"/>
                  <a:pt x="452562" y="2913690"/>
                  <a:pt x="454483" y="2911290"/>
                </a:cubicBezTo>
                <a:cubicBezTo>
                  <a:pt x="457708" y="2907312"/>
                  <a:pt x="461137" y="2904569"/>
                  <a:pt x="466691" y="2898877"/>
                </a:cubicBezTo>
                <a:close/>
                <a:moveTo>
                  <a:pt x="2089223" y="2898671"/>
                </a:moveTo>
                <a:cubicBezTo>
                  <a:pt x="2094298" y="2900043"/>
                  <a:pt x="2100402" y="2907930"/>
                  <a:pt x="2101567" y="2914308"/>
                </a:cubicBezTo>
                <a:cubicBezTo>
                  <a:pt x="2102665" y="2920823"/>
                  <a:pt x="2098893" y="2924457"/>
                  <a:pt x="2093612" y="2922057"/>
                </a:cubicBezTo>
                <a:cubicBezTo>
                  <a:pt x="2088194" y="2919520"/>
                  <a:pt x="2083057" y="2911908"/>
                  <a:pt x="2082576" y="2905392"/>
                </a:cubicBezTo>
                <a:cubicBezTo>
                  <a:pt x="2082163" y="2899837"/>
                  <a:pt x="2084360" y="2897368"/>
                  <a:pt x="2089223" y="2898671"/>
                </a:cubicBezTo>
                <a:close/>
                <a:moveTo>
                  <a:pt x="4261357" y="2898329"/>
                </a:moveTo>
                <a:cubicBezTo>
                  <a:pt x="4262043" y="2898877"/>
                  <a:pt x="4253676" y="2903747"/>
                  <a:pt x="4242909" y="2908890"/>
                </a:cubicBezTo>
                <a:cubicBezTo>
                  <a:pt x="4231319" y="2914377"/>
                  <a:pt x="4220072" y="2918697"/>
                  <a:pt x="4220209" y="2917668"/>
                </a:cubicBezTo>
                <a:cubicBezTo>
                  <a:pt x="4220278" y="2916639"/>
                  <a:pt x="4229331" y="2911771"/>
                  <a:pt x="4240372" y="2906627"/>
                </a:cubicBezTo>
                <a:cubicBezTo>
                  <a:pt x="4251550" y="2901415"/>
                  <a:pt x="4260603" y="2897780"/>
                  <a:pt x="4261357" y="2898329"/>
                </a:cubicBezTo>
                <a:close/>
                <a:moveTo>
                  <a:pt x="6868288" y="2898259"/>
                </a:moveTo>
                <a:cubicBezTo>
                  <a:pt x="6884748" y="2897711"/>
                  <a:pt x="6898532" y="2906489"/>
                  <a:pt x="6899972" y="2917942"/>
                </a:cubicBezTo>
                <a:cubicBezTo>
                  <a:pt x="6901413" y="2929189"/>
                  <a:pt x="6889411" y="2939133"/>
                  <a:pt x="6873432" y="2940368"/>
                </a:cubicBezTo>
                <a:cubicBezTo>
                  <a:pt x="6857727" y="2941602"/>
                  <a:pt x="6842228" y="2933167"/>
                  <a:pt x="6840102" y="2921988"/>
                </a:cubicBezTo>
                <a:cubicBezTo>
                  <a:pt x="6837770" y="2909918"/>
                  <a:pt x="6850937" y="2898671"/>
                  <a:pt x="6868288" y="2898259"/>
                </a:cubicBezTo>
                <a:close/>
                <a:moveTo>
                  <a:pt x="1647092" y="2897574"/>
                </a:moveTo>
                <a:cubicBezTo>
                  <a:pt x="1654638" y="2901072"/>
                  <a:pt x="1662179" y="2909165"/>
                  <a:pt x="1663000" y="2914514"/>
                </a:cubicBezTo>
                <a:cubicBezTo>
                  <a:pt x="1663689" y="2918834"/>
                  <a:pt x="1658954" y="2920274"/>
                  <a:pt x="1652921" y="2917668"/>
                </a:cubicBezTo>
                <a:cubicBezTo>
                  <a:pt x="1646062" y="2914719"/>
                  <a:pt x="1638245" y="2906421"/>
                  <a:pt x="1637353" y="2901003"/>
                </a:cubicBezTo>
                <a:cubicBezTo>
                  <a:pt x="1636531" y="2896134"/>
                  <a:pt x="1640851" y="2894626"/>
                  <a:pt x="1647092" y="2897574"/>
                </a:cubicBezTo>
                <a:close/>
                <a:moveTo>
                  <a:pt x="375340" y="2897574"/>
                </a:moveTo>
                <a:cubicBezTo>
                  <a:pt x="375548" y="2898328"/>
                  <a:pt x="373283" y="2901689"/>
                  <a:pt x="372117" y="2903883"/>
                </a:cubicBezTo>
                <a:cubicBezTo>
                  <a:pt x="370128" y="2905118"/>
                  <a:pt x="367042" y="2907587"/>
                  <a:pt x="366494" y="2907107"/>
                </a:cubicBezTo>
                <a:cubicBezTo>
                  <a:pt x="366082" y="2906627"/>
                  <a:pt x="368278" y="2903129"/>
                  <a:pt x="369854" y="2899837"/>
                </a:cubicBezTo>
                <a:cubicBezTo>
                  <a:pt x="372324" y="2898740"/>
                  <a:pt x="375137" y="2896820"/>
                  <a:pt x="375340" y="2897574"/>
                </a:cubicBezTo>
                <a:close/>
                <a:moveTo>
                  <a:pt x="4249287" y="2897437"/>
                </a:moveTo>
                <a:cubicBezTo>
                  <a:pt x="4249973" y="2897368"/>
                  <a:pt x="4241126" y="2901757"/>
                  <a:pt x="4230427" y="2906695"/>
                </a:cubicBezTo>
                <a:cubicBezTo>
                  <a:pt x="4220621" y="2911221"/>
                  <a:pt x="4211911" y="2915062"/>
                  <a:pt x="4210745" y="2915336"/>
                </a:cubicBezTo>
                <a:cubicBezTo>
                  <a:pt x="4209442" y="2915611"/>
                  <a:pt x="4217603" y="2911633"/>
                  <a:pt x="4228096" y="2906832"/>
                </a:cubicBezTo>
                <a:cubicBezTo>
                  <a:pt x="4238657" y="2901895"/>
                  <a:pt x="4248601" y="2897505"/>
                  <a:pt x="4249287" y="2897437"/>
                </a:cubicBezTo>
                <a:close/>
                <a:moveTo>
                  <a:pt x="7006272" y="2895105"/>
                </a:moveTo>
                <a:cubicBezTo>
                  <a:pt x="7022663" y="2895242"/>
                  <a:pt x="7036790" y="2903747"/>
                  <a:pt x="7038641" y="2914308"/>
                </a:cubicBezTo>
                <a:cubicBezTo>
                  <a:pt x="7040493" y="2924800"/>
                  <a:pt x="7029177" y="2933236"/>
                  <a:pt x="7013130" y="2933990"/>
                </a:cubicBezTo>
                <a:cubicBezTo>
                  <a:pt x="6996465" y="2934744"/>
                  <a:pt x="6979937" y="2925555"/>
                  <a:pt x="6978840" y="2914445"/>
                </a:cubicBezTo>
                <a:cubicBezTo>
                  <a:pt x="6977743" y="2903883"/>
                  <a:pt x="6990087" y="2895037"/>
                  <a:pt x="7006272" y="2895105"/>
                </a:cubicBezTo>
                <a:close/>
                <a:moveTo>
                  <a:pt x="2286802" y="2894900"/>
                </a:moveTo>
                <a:cubicBezTo>
                  <a:pt x="2291877" y="2895929"/>
                  <a:pt x="2295443" y="2900455"/>
                  <a:pt x="2298460" y="2910468"/>
                </a:cubicBezTo>
                <a:cubicBezTo>
                  <a:pt x="2296677" y="2913005"/>
                  <a:pt x="2294963" y="2917874"/>
                  <a:pt x="2291808" y="2919040"/>
                </a:cubicBezTo>
                <a:cubicBezTo>
                  <a:pt x="2287693" y="2920617"/>
                  <a:pt x="2279464" y="2910536"/>
                  <a:pt x="2279327" y="2904158"/>
                </a:cubicBezTo>
                <a:cubicBezTo>
                  <a:pt x="2279189" y="2897712"/>
                  <a:pt x="2281590" y="2893803"/>
                  <a:pt x="2286802" y="2894900"/>
                </a:cubicBezTo>
                <a:close/>
                <a:moveTo>
                  <a:pt x="6371976" y="2894831"/>
                </a:moveTo>
                <a:cubicBezTo>
                  <a:pt x="6388572" y="2892225"/>
                  <a:pt x="6404071" y="2902375"/>
                  <a:pt x="6405511" y="2916845"/>
                </a:cubicBezTo>
                <a:cubicBezTo>
                  <a:pt x="6406951" y="2931384"/>
                  <a:pt x="6394264" y="2945306"/>
                  <a:pt x="6377393" y="2947706"/>
                </a:cubicBezTo>
                <a:cubicBezTo>
                  <a:pt x="6360454" y="2950106"/>
                  <a:pt x="6346121" y="2939545"/>
                  <a:pt x="6345435" y="2924252"/>
                </a:cubicBezTo>
                <a:cubicBezTo>
                  <a:pt x="6344749" y="2909987"/>
                  <a:pt x="6356270" y="2897231"/>
                  <a:pt x="6371976" y="2894831"/>
                </a:cubicBezTo>
                <a:close/>
                <a:moveTo>
                  <a:pt x="2828584" y="2892431"/>
                </a:moveTo>
                <a:cubicBezTo>
                  <a:pt x="2833248" y="2897986"/>
                  <a:pt x="2837568" y="2900935"/>
                  <a:pt x="2839214" y="2905393"/>
                </a:cubicBezTo>
                <a:cubicBezTo>
                  <a:pt x="2841614" y="2911839"/>
                  <a:pt x="2838322" y="2916914"/>
                  <a:pt x="2833933" y="2919246"/>
                </a:cubicBezTo>
                <a:cubicBezTo>
                  <a:pt x="2829339" y="2921715"/>
                  <a:pt x="2821040" y="2915062"/>
                  <a:pt x="2821658" y="2908890"/>
                </a:cubicBezTo>
                <a:cubicBezTo>
                  <a:pt x="2822138" y="2903884"/>
                  <a:pt x="2825361" y="2899632"/>
                  <a:pt x="2828584" y="2892431"/>
                </a:cubicBezTo>
                <a:close/>
                <a:moveTo>
                  <a:pt x="5526521" y="2890442"/>
                </a:moveTo>
                <a:cubicBezTo>
                  <a:pt x="5541815" y="2889276"/>
                  <a:pt x="5554982" y="2900660"/>
                  <a:pt x="5556148" y="2916708"/>
                </a:cubicBezTo>
                <a:cubicBezTo>
                  <a:pt x="5557313" y="2932619"/>
                  <a:pt x="5546067" y="2947157"/>
                  <a:pt x="5530773" y="2948941"/>
                </a:cubicBezTo>
                <a:cubicBezTo>
                  <a:pt x="5515823" y="2950655"/>
                  <a:pt x="5501558" y="2938379"/>
                  <a:pt x="5499706" y="2922949"/>
                </a:cubicBezTo>
                <a:cubicBezTo>
                  <a:pt x="5497718" y="2906147"/>
                  <a:pt x="5509925" y="2891676"/>
                  <a:pt x="5526521" y="2890442"/>
                </a:cubicBezTo>
                <a:close/>
                <a:moveTo>
                  <a:pt x="4347013" y="2887904"/>
                </a:moveTo>
                <a:cubicBezTo>
                  <a:pt x="4348453" y="2890304"/>
                  <a:pt x="4338303" y="2898123"/>
                  <a:pt x="4325616" y="2904020"/>
                </a:cubicBezTo>
                <a:cubicBezTo>
                  <a:pt x="4313752" y="2909575"/>
                  <a:pt x="4303808" y="2911633"/>
                  <a:pt x="4303122" y="2909027"/>
                </a:cubicBezTo>
                <a:cubicBezTo>
                  <a:pt x="4302436" y="2906421"/>
                  <a:pt x="4311626" y="2899768"/>
                  <a:pt x="4323147" y="2894282"/>
                </a:cubicBezTo>
                <a:cubicBezTo>
                  <a:pt x="4334806" y="2888727"/>
                  <a:pt x="4345641" y="2885710"/>
                  <a:pt x="4347013" y="2887904"/>
                </a:cubicBezTo>
                <a:close/>
                <a:moveTo>
                  <a:pt x="2966086" y="2887356"/>
                </a:moveTo>
                <a:cubicBezTo>
                  <a:pt x="2971299" y="2887698"/>
                  <a:pt x="2975482" y="2891539"/>
                  <a:pt x="2975345" y="2897163"/>
                </a:cubicBezTo>
                <a:cubicBezTo>
                  <a:pt x="2975276" y="2901277"/>
                  <a:pt x="2971779" y="2905049"/>
                  <a:pt x="2968693" y="2911221"/>
                </a:cubicBezTo>
                <a:cubicBezTo>
                  <a:pt x="2963961" y="2906284"/>
                  <a:pt x="2959777" y="2903540"/>
                  <a:pt x="2957857" y="2899494"/>
                </a:cubicBezTo>
                <a:cubicBezTo>
                  <a:pt x="2955251" y="2893802"/>
                  <a:pt x="2960257" y="2886944"/>
                  <a:pt x="2966086" y="2887356"/>
                </a:cubicBezTo>
                <a:close/>
                <a:moveTo>
                  <a:pt x="4201007" y="2886464"/>
                </a:moveTo>
                <a:cubicBezTo>
                  <a:pt x="4201281" y="2888042"/>
                  <a:pt x="4194834" y="2892225"/>
                  <a:pt x="4187085" y="2895722"/>
                </a:cubicBezTo>
                <a:cubicBezTo>
                  <a:pt x="4178169" y="2899769"/>
                  <a:pt x="4170351" y="2901689"/>
                  <a:pt x="4170557" y="2899632"/>
                </a:cubicBezTo>
                <a:cubicBezTo>
                  <a:pt x="4170763" y="2897780"/>
                  <a:pt x="4177346" y="2893460"/>
                  <a:pt x="4185576" y="2889893"/>
                </a:cubicBezTo>
                <a:cubicBezTo>
                  <a:pt x="4193600" y="2886464"/>
                  <a:pt x="4200801" y="2884955"/>
                  <a:pt x="4201007" y="2886464"/>
                </a:cubicBezTo>
                <a:close/>
                <a:moveTo>
                  <a:pt x="1708539" y="2886327"/>
                </a:moveTo>
                <a:cubicBezTo>
                  <a:pt x="1715125" y="2889893"/>
                  <a:pt x="1721775" y="2897162"/>
                  <a:pt x="1723077" y="2902237"/>
                </a:cubicBezTo>
                <a:cubicBezTo>
                  <a:pt x="1724383" y="2907449"/>
                  <a:pt x="1719922" y="2908615"/>
                  <a:pt x="1713137" y="2904981"/>
                </a:cubicBezTo>
                <a:cubicBezTo>
                  <a:pt x="1706484" y="2901414"/>
                  <a:pt x="1699896" y="2894350"/>
                  <a:pt x="1698527" y="2889207"/>
                </a:cubicBezTo>
                <a:cubicBezTo>
                  <a:pt x="1697223" y="2884269"/>
                  <a:pt x="1702026" y="2882829"/>
                  <a:pt x="1708539" y="2886327"/>
                </a:cubicBezTo>
                <a:close/>
                <a:moveTo>
                  <a:pt x="6016663" y="2884887"/>
                </a:moveTo>
                <a:cubicBezTo>
                  <a:pt x="6032847" y="2882692"/>
                  <a:pt x="6047455" y="2894556"/>
                  <a:pt x="6048346" y="2911084"/>
                </a:cubicBezTo>
                <a:cubicBezTo>
                  <a:pt x="6049169" y="2926309"/>
                  <a:pt x="6037237" y="2941259"/>
                  <a:pt x="6022149" y="2943591"/>
                </a:cubicBezTo>
                <a:cubicBezTo>
                  <a:pt x="6005827" y="2946128"/>
                  <a:pt x="5991562" y="2933784"/>
                  <a:pt x="5990602" y="2916776"/>
                </a:cubicBezTo>
                <a:cubicBezTo>
                  <a:pt x="5989779" y="2901071"/>
                  <a:pt x="6001369" y="2887013"/>
                  <a:pt x="6016663" y="2884887"/>
                </a:cubicBezTo>
                <a:close/>
                <a:moveTo>
                  <a:pt x="1382227" y="2884604"/>
                </a:moveTo>
                <a:cubicBezTo>
                  <a:pt x="1384605" y="2883635"/>
                  <a:pt x="1388000" y="2883686"/>
                  <a:pt x="1391839" y="2885024"/>
                </a:cubicBezTo>
                <a:cubicBezTo>
                  <a:pt x="1399313" y="2887561"/>
                  <a:pt x="1406102" y="2894557"/>
                  <a:pt x="1406169" y="2899494"/>
                </a:cubicBezTo>
                <a:cubicBezTo>
                  <a:pt x="1406240" y="2904775"/>
                  <a:pt x="1400134" y="2907038"/>
                  <a:pt x="1392797" y="2904638"/>
                </a:cubicBezTo>
                <a:cubicBezTo>
                  <a:pt x="1385389" y="2902238"/>
                  <a:pt x="1379290" y="2895997"/>
                  <a:pt x="1378742" y="2890305"/>
                </a:cubicBezTo>
                <a:cubicBezTo>
                  <a:pt x="1378501" y="2887561"/>
                  <a:pt x="1379855" y="2885572"/>
                  <a:pt x="1382227" y="2884604"/>
                </a:cubicBezTo>
                <a:close/>
                <a:moveTo>
                  <a:pt x="3102218" y="2883309"/>
                </a:moveTo>
                <a:cubicBezTo>
                  <a:pt x="3105853" y="2884132"/>
                  <a:pt x="3109213" y="2887698"/>
                  <a:pt x="3114700" y="2891127"/>
                </a:cubicBezTo>
                <a:cubicBezTo>
                  <a:pt x="3110173" y="2895105"/>
                  <a:pt x="3107773" y="2898877"/>
                  <a:pt x="3104275" y="2899974"/>
                </a:cubicBezTo>
                <a:cubicBezTo>
                  <a:pt x="3098995" y="2901688"/>
                  <a:pt x="3092960" y="2896133"/>
                  <a:pt x="3093440" y="2890716"/>
                </a:cubicBezTo>
                <a:cubicBezTo>
                  <a:pt x="3093920" y="2885572"/>
                  <a:pt x="3097280" y="2882212"/>
                  <a:pt x="3102218" y="2883309"/>
                </a:cubicBezTo>
                <a:close/>
                <a:moveTo>
                  <a:pt x="7345331" y="2883104"/>
                </a:moveTo>
                <a:cubicBezTo>
                  <a:pt x="7361653" y="2886053"/>
                  <a:pt x="7376603" y="2897232"/>
                  <a:pt x="7377495" y="2906490"/>
                </a:cubicBezTo>
                <a:cubicBezTo>
                  <a:pt x="7378387" y="2915885"/>
                  <a:pt x="7365494" y="2920343"/>
                  <a:pt x="7348828" y="2917051"/>
                </a:cubicBezTo>
                <a:cubicBezTo>
                  <a:pt x="7333193" y="2914034"/>
                  <a:pt x="7320162" y="2905118"/>
                  <a:pt x="7318516" y="2895929"/>
                </a:cubicBezTo>
                <a:cubicBezTo>
                  <a:pt x="7316733" y="2886053"/>
                  <a:pt x="7328666" y="2880087"/>
                  <a:pt x="7345331" y="2883104"/>
                </a:cubicBezTo>
                <a:close/>
                <a:moveTo>
                  <a:pt x="704323" y="2881527"/>
                </a:moveTo>
                <a:cubicBezTo>
                  <a:pt x="706658" y="2880292"/>
                  <a:pt x="708438" y="2880361"/>
                  <a:pt x="708849" y="2882144"/>
                </a:cubicBezTo>
                <a:cubicBezTo>
                  <a:pt x="709671" y="2885710"/>
                  <a:pt x="704669" y="2895929"/>
                  <a:pt x="698972" y="2902169"/>
                </a:cubicBezTo>
                <a:cubicBezTo>
                  <a:pt x="693558" y="2908067"/>
                  <a:pt x="689373" y="2911153"/>
                  <a:pt x="688071" y="2908342"/>
                </a:cubicBezTo>
                <a:cubicBezTo>
                  <a:pt x="686766" y="2905529"/>
                  <a:pt x="690674" y="2896271"/>
                  <a:pt x="696505" y="2888728"/>
                </a:cubicBezTo>
                <a:cubicBezTo>
                  <a:pt x="699111" y="2885299"/>
                  <a:pt x="701992" y="2882761"/>
                  <a:pt x="704323" y="2881527"/>
                </a:cubicBezTo>
                <a:close/>
                <a:moveTo>
                  <a:pt x="3237252" y="2879880"/>
                </a:moveTo>
                <a:cubicBezTo>
                  <a:pt x="3242464" y="2879538"/>
                  <a:pt x="3245893" y="2881526"/>
                  <a:pt x="3248567" y="2886738"/>
                </a:cubicBezTo>
                <a:cubicBezTo>
                  <a:pt x="3246715" y="2888590"/>
                  <a:pt x="3244864" y="2891813"/>
                  <a:pt x="3241641" y="2893254"/>
                </a:cubicBezTo>
                <a:cubicBezTo>
                  <a:pt x="3237457" y="2895174"/>
                  <a:pt x="3229502" y="2890922"/>
                  <a:pt x="3229502" y="2887081"/>
                </a:cubicBezTo>
                <a:cubicBezTo>
                  <a:pt x="3229502" y="2883173"/>
                  <a:pt x="3232039" y="2880292"/>
                  <a:pt x="3237252" y="2879880"/>
                </a:cubicBezTo>
                <a:close/>
                <a:moveTo>
                  <a:pt x="4780730" y="2878269"/>
                </a:moveTo>
                <a:cubicBezTo>
                  <a:pt x="4786097" y="2880463"/>
                  <a:pt x="4789663" y="2885024"/>
                  <a:pt x="4789971" y="2891402"/>
                </a:cubicBezTo>
                <a:cubicBezTo>
                  <a:pt x="4790452" y="2903541"/>
                  <a:pt x="4780096" y="2917119"/>
                  <a:pt x="4766037" y="2922331"/>
                </a:cubicBezTo>
                <a:cubicBezTo>
                  <a:pt x="4752046" y="2927544"/>
                  <a:pt x="4739839" y="2922195"/>
                  <a:pt x="4738399" y="2910399"/>
                </a:cubicBezTo>
                <a:cubicBezTo>
                  <a:pt x="4736891" y="2898671"/>
                  <a:pt x="4746766" y="2885024"/>
                  <a:pt x="4760688" y="2879332"/>
                </a:cubicBezTo>
                <a:cubicBezTo>
                  <a:pt x="4768198" y="2876246"/>
                  <a:pt x="4775364" y="2876074"/>
                  <a:pt x="4780730" y="2878269"/>
                </a:cubicBezTo>
                <a:close/>
                <a:moveTo>
                  <a:pt x="988241" y="2877892"/>
                </a:moveTo>
                <a:cubicBezTo>
                  <a:pt x="995515" y="2876108"/>
                  <a:pt x="1002301" y="2879606"/>
                  <a:pt x="1002509" y="2884955"/>
                </a:cubicBezTo>
                <a:cubicBezTo>
                  <a:pt x="1002715" y="2890510"/>
                  <a:pt x="996678" y="2896888"/>
                  <a:pt x="989683" y="2898671"/>
                </a:cubicBezTo>
                <a:cubicBezTo>
                  <a:pt x="982484" y="2900523"/>
                  <a:pt x="976313" y="2897505"/>
                  <a:pt x="975695" y="2891676"/>
                </a:cubicBezTo>
                <a:cubicBezTo>
                  <a:pt x="975077" y="2885984"/>
                  <a:pt x="980702" y="2879743"/>
                  <a:pt x="988241" y="2877892"/>
                </a:cubicBezTo>
                <a:close/>
                <a:moveTo>
                  <a:pt x="6512084" y="2875766"/>
                </a:moveTo>
                <a:cubicBezTo>
                  <a:pt x="6527515" y="2874120"/>
                  <a:pt x="6541916" y="2882761"/>
                  <a:pt x="6544660" y="2895380"/>
                </a:cubicBezTo>
                <a:cubicBezTo>
                  <a:pt x="6547471" y="2908410"/>
                  <a:pt x="6535333" y="2922400"/>
                  <a:pt x="6518874" y="2925144"/>
                </a:cubicBezTo>
                <a:cubicBezTo>
                  <a:pt x="6501866" y="2927955"/>
                  <a:pt x="6486984" y="2919040"/>
                  <a:pt x="6485064" y="2904775"/>
                </a:cubicBezTo>
                <a:cubicBezTo>
                  <a:pt x="6483143" y="2890510"/>
                  <a:pt x="6495213" y="2877549"/>
                  <a:pt x="6512084" y="2875766"/>
                </a:cubicBezTo>
                <a:close/>
                <a:moveTo>
                  <a:pt x="4286526" y="2874256"/>
                </a:moveTo>
                <a:cubicBezTo>
                  <a:pt x="4287349" y="2874462"/>
                  <a:pt x="4280354" y="2877960"/>
                  <a:pt x="4271438" y="2881869"/>
                </a:cubicBezTo>
                <a:cubicBezTo>
                  <a:pt x="4262454" y="2885846"/>
                  <a:pt x="4253814" y="2889207"/>
                  <a:pt x="4253059" y="2889001"/>
                </a:cubicBezTo>
                <a:cubicBezTo>
                  <a:pt x="4252373" y="2888727"/>
                  <a:pt x="4259437" y="2885023"/>
                  <a:pt x="4268353" y="2881114"/>
                </a:cubicBezTo>
                <a:cubicBezTo>
                  <a:pt x="4277131" y="2877274"/>
                  <a:pt x="4285703" y="2874051"/>
                  <a:pt x="4286526" y="2874256"/>
                </a:cubicBezTo>
                <a:close/>
                <a:moveTo>
                  <a:pt x="1762137" y="2874145"/>
                </a:moveTo>
                <a:cubicBezTo>
                  <a:pt x="1763814" y="2873519"/>
                  <a:pt x="1766458" y="2873982"/>
                  <a:pt x="1769576" y="2875697"/>
                </a:cubicBezTo>
                <a:cubicBezTo>
                  <a:pt x="1775337" y="2878988"/>
                  <a:pt x="1782126" y="2887355"/>
                  <a:pt x="1782948" y="2892293"/>
                </a:cubicBezTo>
                <a:cubicBezTo>
                  <a:pt x="1783772" y="2897162"/>
                  <a:pt x="1778353" y="2897848"/>
                  <a:pt x="1772249" y="2893459"/>
                </a:cubicBezTo>
                <a:cubicBezTo>
                  <a:pt x="1766421" y="2889275"/>
                  <a:pt x="1761893" y="2884406"/>
                  <a:pt x="1760453" y="2879126"/>
                </a:cubicBezTo>
                <a:cubicBezTo>
                  <a:pt x="1759736" y="2876485"/>
                  <a:pt x="1760453" y="2874771"/>
                  <a:pt x="1762137" y="2874145"/>
                </a:cubicBezTo>
                <a:close/>
                <a:moveTo>
                  <a:pt x="3373589" y="2873502"/>
                </a:moveTo>
                <a:cubicBezTo>
                  <a:pt x="3378732" y="2873022"/>
                  <a:pt x="3382161" y="2874325"/>
                  <a:pt x="3384767" y="2878097"/>
                </a:cubicBezTo>
                <a:cubicBezTo>
                  <a:pt x="3382847" y="2879606"/>
                  <a:pt x="3380996" y="2882075"/>
                  <a:pt x="3377772" y="2883309"/>
                </a:cubicBezTo>
                <a:cubicBezTo>
                  <a:pt x="3373520" y="2884955"/>
                  <a:pt x="3365634" y="2882212"/>
                  <a:pt x="3365771" y="2879263"/>
                </a:cubicBezTo>
                <a:cubicBezTo>
                  <a:pt x="3365839" y="2876314"/>
                  <a:pt x="3368377" y="2874051"/>
                  <a:pt x="3373589" y="2873502"/>
                </a:cubicBezTo>
                <a:close/>
                <a:moveTo>
                  <a:pt x="4299144" y="2873159"/>
                </a:moveTo>
                <a:cubicBezTo>
                  <a:pt x="4300036" y="2872885"/>
                  <a:pt x="4291669" y="2876657"/>
                  <a:pt x="4282068" y="2880909"/>
                </a:cubicBezTo>
                <a:cubicBezTo>
                  <a:pt x="4272193" y="2885298"/>
                  <a:pt x="4263689" y="2889001"/>
                  <a:pt x="4263483" y="2888932"/>
                </a:cubicBezTo>
                <a:cubicBezTo>
                  <a:pt x="4263277" y="2888864"/>
                  <a:pt x="4269792" y="2885846"/>
                  <a:pt x="4278913" y="2881800"/>
                </a:cubicBezTo>
                <a:cubicBezTo>
                  <a:pt x="4288857" y="2877411"/>
                  <a:pt x="4298321" y="2873433"/>
                  <a:pt x="4299144" y="2873159"/>
                </a:cubicBezTo>
                <a:close/>
                <a:moveTo>
                  <a:pt x="5662378" y="2871651"/>
                </a:moveTo>
                <a:cubicBezTo>
                  <a:pt x="5677808" y="2869662"/>
                  <a:pt x="5691388" y="2879880"/>
                  <a:pt x="5693376" y="2895586"/>
                </a:cubicBezTo>
                <a:cubicBezTo>
                  <a:pt x="5695297" y="2911153"/>
                  <a:pt x="5684598" y="2926309"/>
                  <a:pt x="5669442" y="2929053"/>
                </a:cubicBezTo>
                <a:cubicBezTo>
                  <a:pt x="5653463" y="2931933"/>
                  <a:pt x="5637758" y="2919108"/>
                  <a:pt x="5636660" y="2902855"/>
                </a:cubicBezTo>
                <a:cubicBezTo>
                  <a:pt x="5635701" y="2887219"/>
                  <a:pt x="5647085" y="2873640"/>
                  <a:pt x="5662378" y="2871651"/>
                </a:cubicBezTo>
                <a:close/>
                <a:moveTo>
                  <a:pt x="4334463" y="2870691"/>
                </a:moveTo>
                <a:cubicBezTo>
                  <a:pt x="4335355" y="2871651"/>
                  <a:pt x="4325960" y="2877343"/>
                  <a:pt x="4313958" y="2882898"/>
                </a:cubicBezTo>
                <a:cubicBezTo>
                  <a:pt x="4302779" y="2888110"/>
                  <a:pt x="4293590" y="2891265"/>
                  <a:pt x="4292218" y="2890510"/>
                </a:cubicBezTo>
                <a:cubicBezTo>
                  <a:pt x="4290710" y="2889756"/>
                  <a:pt x="4299282" y="2884612"/>
                  <a:pt x="4311009" y="2879126"/>
                </a:cubicBezTo>
                <a:cubicBezTo>
                  <a:pt x="4322394" y="2873845"/>
                  <a:pt x="4333572" y="2869731"/>
                  <a:pt x="4334463" y="2870691"/>
                </a:cubicBezTo>
                <a:close/>
                <a:moveTo>
                  <a:pt x="4412353" y="2870451"/>
                </a:moveTo>
                <a:cubicBezTo>
                  <a:pt x="4417034" y="2869491"/>
                  <a:pt x="4420154" y="2869765"/>
                  <a:pt x="4420463" y="2871583"/>
                </a:cubicBezTo>
                <a:cubicBezTo>
                  <a:pt x="4421080" y="2874943"/>
                  <a:pt x="4412165" y="2882350"/>
                  <a:pt x="4400094" y="2888179"/>
                </a:cubicBezTo>
                <a:cubicBezTo>
                  <a:pt x="4386858" y="2894557"/>
                  <a:pt x="4375337" y="2896546"/>
                  <a:pt x="4374583" y="2892842"/>
                </a:cubicBezTo>
                <a:cubicBezTo>
                  <a:pt x="4373897" y="2889413"/>
                  <a:pt x="4382881" y="2882487"/>
                  <a:pt x="4394882" y="2876726"/>
                </a:cubicBezTo>
                <a:cubicBezTo>
                  <a:pt x="4401432" y="2873605"/>
                  <a:pt x="4407673" y="2871411"/>
                  <a:pt x="4412353" y="2870451"/>
                </a:cubicBezTo>
                <a:close/>
                <a:moveTo>
                  <a:pt x="5178203" y="2870074"/>
                </a:moveTo>
                <a:cubicBezTo>
                  <a:pt x="5191919" y="2867468"/>
                  <a:pt x="5205086" y="2875697"/>
                  <a:pt x="5207555" y="2888865"/>
                </a:cubicBezTo>
                <a:cubicBezTo>
                  <a:pt x="5210161" y="2903129"/>
                  <a:pt x="5199806" y="2918697"/>
                  <a:pt x="5184649" y="2922675"/>
                </a:cubicBezTo>
                <a:cubicBezTo>
                  <a:pt x="5169219" y="2926721"/>
                  <a:pt x="5155914" y="2917737"/>
                  <a:pt x="5154131" y="2902512"/>
                </a:cubicBezTo>
                <a:cubicBezTo>
                  <a:pt x="5152348" y="2887630"/>
                  <a:pt x="5163390" y="2872954"/>
                  <a:pt x="5178203" y="2870074"/>
                </a:cubicBezTo>
                <a:close/>
                <a:moveTo>
                  <a:pt x="4309706" y="2869182"/>
                </a:moveTo>
                <a:cubicBezTo>
                  <a:pt x="4310940" y="2868702"/>
                  <a:pt x="4302573" y="2872474"/>
                  <a:pt x="4291600" y="2877412"/>
                </a:cubicBezTo>
                <a:cubicBezTo>
                  <a:pt x="4281862" y="2881801"/>
                  <a:pt x="4272604" y="2885916"/>
                  <a:pt x="4271370" y="2886396"/>
                </a:cubicBezTo>
                <a:cubicBezTo>
                  <a:pt x="4269998" y="2886945"/>
                  <a:pt x="4278776" y="2882898"/>
                  <a:pt x="4289749" y="2878029"/>
                </a:cubicBezTo>
                <a:cubicBezTo>
                  <a:pt x="4299967" y="2873434"/>
                  <a:pt x="4308608" y="2869662"/>
                  <a:pt x="4309706" y="2869182"/>
                </a:cubicBezTo>
                <a:close/>
                <a:moveTo>
                  <a:pt x="1717" y="2868839"/>
                </a:moveTo>
                <a:cubicBezTo>
                  <a:pt x="2335" y="2869868"/>
                  <a:pt x="3157" y="2870896"/>
                  <a:pt x="3499" y="2871994"/>
                </a:cubicBezTo>
                <a:cubicBezTo>
                  <a:pt x="3637" y="2872337"/>
                  <a:pt x="2539" y="2873022"/>
                  <a:pt x="1991" y="2873571"/>
                </a:cubicBezTo>
                <a:cubicBezTo>
                  <a:pt x="1305" y="2872474"/>
                  <a:pt x="483" y="2871445"/>
                  <a:pt x="2" y="2870211"/>
                </a:cubicBezTo>
                <a:cubicBezTo>
                  <a:pt x="-67" y="2870005"/>
                  <a:pt x="1099" y="2869319"/>
                  <a:pt x="1717" y="2868839"/>
                </a:cubicBezTo>
                <a:close/>
                <a:moveTo>
                  <a:pt x="3593731" y="2867742"/>
                </a:moveTo>
                <a:cubicBezTo>
                  <a:pt x="3594142" y="2869319"/>
                  <a:pt x="3589890" y="2872131"/>
                  <a:pt x="3584678" y="2873571"/>
                </a:cubicBezTo>
                <a:cubicBezTo>
                  <a:pt x="3579397" y="2875080"/>
                  <a:pt x="3574734" y="2874737"/>
                  <a:pt x="3575077" y="2872817"/>
                </a:cubicBezTo>
                <a:cubicBezTo>
                  <a:pt x="3575351" y="2871171"/>
                  <a:pt x="3577683" y="2869456"/>
                  <a:pt x="3582758" y="2867947"/>
                </a:cubicBezTo>
                <a:cubicBezTo>
                  <a:pt x="3588244" y="2866233"/>
                  <a:pt x="3593251" y="2866164"/>
                  <a:pt x="3593731" y="2867742"/>
                </a:cubicBezTo>
                <a:close/>
                <a:moveTo>
                  <a:pt x="1832118" y="2866781"/>
                </a:moveTo>
                <a:cubicBezTo>
                  <a:pt x="1837880" y="2870965"/>
                  <a:pt x="1843162" y="2877891"/>
                  <a:pt x="1843711" y="2882143"/>
                </a:cubicBezTo>
                <a:cubicBezTo>
                  <a:pt x="1844259" y="2886395"/>
                  <a:pt x="1840213" y="2887287"/>
                  <a:pt x="1834727" y="2884132"/>
                </a:cubicBezTo>
                <a:cubicBezTo>
                  <a:pt x="1828144" y="2880360"/>
                  <a:pt x="1822108" y="2872268"/>
                  <a:pt x="1821901" y="2866987"/>
                </a:cubicBezTo>
                <a:cubicBezTo>
                  <a:pt x="1821765" y="2862598"/>
                  <a:pt x="1826156" y="2862529"/>
                  <a:pt x="1832118" y="2866781"/>
                </a:cubicBezTo>
                <a:close/>
                <a:moveTo>
                  <a:pt x="4322256" y="2866164"/>
                </a:moveTo>
                <a:cubicBezTo>
                  <a:pt x="4323217" y="2866164"/>
                  <a:pt x="4314575" y="2870485"/>
                  <a:pt x="4303602" y="2875559"/>
                </a:cubicBezTo>
                <a:cubicBezTo>
                  <a:pt x="4292356" y="2880703"/>
                  <a:pt x="4282549" y="2884818"/>
                  <a:pt x="4281520" y="2884749"/>
                </a:cubicBezTo>
                <a:cubicBezTo>
                  <a:pt x="4280491" y="2884749"/>
                  <a:pt x="4288721" y="2880634"/>
                  <a:pt x="4299968" y="2875559"/>
                </a:cubicBezTo>
                <a:cubicBezTo>
                  <a:pt x="4310941" y="2870553"/>
                  <a:pt x="4321296" y="2866164"/>
                  <a:pt x="4322256" y="2866164"/>
                </a:cubicBezTo>
                <a:close/>
                <a:moveTo>
                  <a:pt x="4273839" y="2866027"/>
                </a:moveTo>
                <a:cubicBezTo>
                  <a:pt x="4274662" y="2866987"/>
                  <a:pt x="4268901" y="2870347"/>
                  <a:pt x="4260260" y="2874188"/>
                </a:cubicBezTo>
                <a:cubicBezTo>
                  <a:pt x="4251962" y="2877891"/>
                  <a:pt x="4244006" y="2880497"/>
                  <a:pt x="4242635" y="2879949"/>
                </a:cubicBezTo>
                <a:cubicBezTo>
                  <a:pt x="4241126" y="2879263"/>
                  <a:pt x="4248738" y="2874462"/>
                  <a:pt x="4257654" y="2870622"/>
                </a:cubicBezTo>
                <a:cubicBezTo>
                  <a:pt x="4265746" y="2867193"/>
                  <a:pt x="4273084" y="2865135"/>
                  <a:pt x="4273839" y="2866027"/>
                </a:cubicBezTo>
                <a:close/>
                <a:moveTo>
                  <a:pt x="7516403" y="2864603"/>
                </a:moveTo>
                <a:cubicBezTo>
                  <a:pt x="7518105" y="2863498"/>
                  <a:pt x="7519163" y="2863610"/>
                  <a:pt x="7519386" y="2865273"/>
                </a:cubicBezTo>
                <a:cubicBezTo>
                  <a:pt x="7520209" y="2871650"/>
                  <a:pt x="7509099" y="2898054"/>
                  <a:pt x="7494218" y="2919862"/>
                </a:cubicBezTo>
                <a:cubicBezTo>
                  <a:pt x="7478994" y="2942220"/>
                  <a:pt x="7465895" y="2950517"/>
                  <a:pt x="7463974" y="2944757"/>
                </a:cubicBezTo>
                <a:cubicBezTo>
                  <a:pt x="7461916" y="2938653"/>
                  <a:pt x="7473507" y="2920068"/>
                  <a:pt x="7488937" y="2898328"/>
                </a:cubicBezTo>
                <a:cubicBezTo>
                  <a:pt x="7500407" y="2882177"/>
                  <a:pt x="7511298" y="2867917"/>
                  <a:pt x="7516403" y="2864603"/>
                </a:cubicBezTo>
                <a:close/>
                <a:moveTo>
                  <a:pt x="7209131" y="2863764"/>
                </a:moveTo>
                <a:cubicBezTo>
                  <a:pt x="7224562" y="2866096"/>
                  <a:pt x="7238141" y="2875697"/>
                  <a:pt x="7239718" y="2884955"/>
                </a:cubicBezTo>
                <a:cubicBezTo>
                  <a:pt x="7241296" y="2894831"/>
                  <a:pt x="7228745" y="2901072"/>
                  <a:pt x="7212080" y="2899220"/>
                </a:cubicBezTo>
                <a:cubicBezTo>
                  <a:pt x="7195279" y="2897368"/>
                  <a:pt x="7181082" y="2888041"/>
                  <a:pt x="7180328" y="2877892"/>
                </a:cubicBezTo>
                <a:cubicBezTo>
                  <a:pt x="7179505" y="2867673"/>
                  <a:pt x="7192192" y="2861227"/>
                  <a:pt x="7209131" y="2863764"/>
                </a:cubicBezTo>
                <a:close/>
                <a:moveTo>
                  <a:pt x="4038403" y="2863764"/>
                </a:moveTo>
                <a:cubicBezTo>
                  <a:pt x="4039501" y="2867262"/>
                  <a:pt x="4034357" y="2872817"/>
                  <a:pt x="4026882" y="2876314"/>
                </a:cubicBezTo>
                <a:cubicBezTo>
                  <a:pt x="4020641" y="2879263"/>
                  <a:pt x="4014400" y="2879675"/>
                  <a:pt x="4012960" y="2877206"/>
                </a:cubicBezTo>
                <a:cubicBezTo>
                  <a:pt x="4011246" y="2874257"/>
                  <a:pt x="4015977" y="2868153"/>
                  <a:pt x="4023110" y="2864313"/>
                </a:cubicBezTo>
                <a:cubicBezTo>
                  <a:pt x="4030037" y="2860609"/>
                  <a:pt x="4037375" y="2860404"/>
                  <a:pt x="4038403" y="2863764"/>
                </a:cubicBezTo>
                <a:close/>
                <a:moveTo>
                  <a:pt x="4968005" y="2863695"/>
                </a:moveTo>
                <a:cubicBezTo>
                  <a:pt x="4983230" y="2858552"/>
                  <a:pt x="4996192" y="2865410"/>
                  <a:pt x="4997700" y="2879880"/>
                </a:cubicBezTo>
                <a:cubicBezTo>
                  <a:pt x="4999072" y="2892910"/>
                  <a:pt x="4989265" y="2907312"/>
                  <a:pt x="4975549" y="2912044"/>
                </a:cubicBezTo>
                <a:cubicBezTo>
                  <a:pt x="4961284" y="2916982"/>
                  <a:pt x="4946608" y="2908615"/>
                  <a:pt x="4945374" y="2895105"/>
                </a:cubicBezTo>
                <a:cubicBezTo>
                  <a:pt x="4944208" y="2882212"/>
                  <a:pt x="4954289" y="2868290"/>
                  <a:pt x="4968005" y="2863695"/>
                </a:cubicBezTo>
                <a:close/>
                <a:moveTo>
                  <a:pt x="6156359" y="2862735"/>
                </a:moveTo>
                <a:cubicBezTo>
                  <a:pt x="6171516" y="2861089"/>
                  <a:pt x="6185506" y="2871445"/>
                  <a:pt x="6187357" y="2885778"/>
                </a:cubicBezTo>
                <a:cubicBezTo>
                  <a:pt x="6189278" y="2901208"/>
                  <a:pt x="6176727" y="2916913"/>
                  <a:pt x="6160611" y="2918902"/>
                </a:cubicBezTo>
                <a:cubicBezTo>
                  <a:pt x="6145318" y="2920754"/>
                  <a:pt x="6131533" y="2910124"/>
                  <a:pt x="6129750" y="2895379"/>
                </a:cubicBezTo>
                <a:cubicBezTo>
                  <a:pt x="6127830" y="2879468"/>
                  <a:pt x="6140106" y="2864449"/>
                  <a:pt x="6156359" y="2862735"/>
                </a:cubicBezTo>
                <a:close/>
                <a:moveTo>
                  <a:pt x="3667248" y="2861639"/>
                </a:moveTo>
                <a:cubicBezTo>
                  <a:pt x="3667522" y="2863078"/>
                  <a:pt x="3663134" y="2865890"/>
                  <a:pt x="3657373" y="2867879"/>
                </a:cubicBezTo>
                <a:cubicBezTo>
                  <a:pt x="3651406" y="2869936"/>
                  <a:pt x="3647017" y="2870280"/>
                  <a:pt x="3647017" y="2868702"/>
                </a:cubicBezTo>
                <a:cubicBezTo>
                  <a:pt x="3647017" y="2867193"/>
                  <a:pt x="3651818" y="2864245"/>
                  <a:pt x="3657030" y="2862393"/>
                </a:cubicBezTo>
                <a:cubicBezTo>
                  <a:pt x="3662448" y="2860473"/>
                  <a:pt x="3666905" y="2860130"/>
                  <a:pt x="3667248" y="2861639"/>
                </a:cubicBezTo>
                <a:close/>
                <a:moveTo>
                  <a:pt x="4113019" y="2861570"/>
                </a:moveTo>
                <a:cubicBezTo>
                  <a:pt x="4113979" y="2864176"/>
                  <a:pt x="4108493" y="2869662"/>
                  <a:pt x="4101635" y="2873091"/>
                </a:cubicBezTo>
                <a:cubicBezTo>
                  <a:pt x="4094502" y="2876658"/>
                  <a:pt x="4087575" y="2877412"/>
                  <a:pt x="4086341" y="2874668"/>
                </a:cubicBezTo>
                <a:cubicBezTo>
                  <a:pt x="4085107" y="2871994"/>
                  <a:pt x="4090113" y="2866782"/>
                  <a:pt x="4097520" y="2863147"/>
                </a:cubicBezTo>
                <a:cubicBezTo>
                  <a:pt x="4104858" y="2859581"/>
                  <a:pt x="4111990" y="2858964"/>
                  <a:pt x="4113019" y="2861570"/>
                </a:cubicBezTo>
                <a:close/>
                <a:moveTo>
                  <a:pt x="6653222" y="2861090"/>
                </a:moveTo>
                <a:cubicBezTo>
                  <a:pt x="6668858" y="2860541"/>
                  <a:pt x="6682642" y="2869594"/>
                  <a:pt x="6684288" y="2881458"/>
                </a:cubicBezTo>
                <a:cubicBezTo>
                  <a:pt x="6686071" y="2894077"/>
                  <a:pt x="6673452" y="2905804"/>
                  <a:pt x="6656651" y="2907381"/>
                </a:cubicBezTo>
                <a:cubicBezTo>
                  <a:pt x="6639711" y="2908958"/>
                  <a:pt x="6625241" y="2899563"/>
                  <a:pt x="6624349" y="2886258"/>
                </a:cubicBezTo>
                <a:cubicBezTo>
                  <a:pt x="6623458" y="2872886"/>
                  <a:pt x="6636145" y="2861707"/>
                  <a:pt x="6653222" y="2861090"/>
                </a:cubicBezTo>
                <a:close/>
                <a:moveTo>
                  <a:pt x="4704392" y="2860026"/>
                </a:moveTo>
                <a:cubicBezTo>
                  <a:pt x="4709596" y="2860729"/>
                  <a:pt x="4713402" y="2863215"/>
                  <a:pt x="4714465" y="2867398"/>
                </a:cubicBezTo>
                <a:cubicBezTo>
                  <a:pt x="4716591" y="2875697"/>
                  <a:pt x="4707195" y="2888247"/>
                  <a:pt x="4693753" y="2894419"/>
                </a:cubicBezTo>
                <a:cubicBezTo>
                  <a:pt x="4680380" y="2900591"/>
                  <a:pt x="4667350" y="2898054"/>
                  <a:pt x="4665361" y="2889413"/>
                </a:cubicBezTo>
                <a:cubicBezTo>
                  <a:pt x="4663304" y="2880634"/>
                  <a:pt x="4672356" y="2869456"/>
                  <a:pt x="4685935" y="2863352"/>
                </a:cubicBezTo>
                <a:cubicBezTo>
                  <a:pt x="4692588" y="2860403"/>
                  <a:pt x="4699189" y="2859323"/>
                  <a:pt x="4704392" y="2860026"/>
                </a:cubicBezTo>
                <a:close/>
                <a:moveTo>
                  <a:pt x="3950483" y="2858621"/>
                </a:moveTo>
                <a:cubicBezTo>
                  <a:pt x="3956518" y="2855809"/>
                  <a:pt x="3962896" y="2856289"/>
                  <a:pt x="3964062" y="2859581"/>
                </a:cubicBezTo>
                <a:cubicBezTo>
                  <a:pt x="3965434" y="2863421"/>
                  <a:pt x="3959947" y="2870416"/>
                  <a:pt x="3953021" y="2873777"/>
                </a:cubicBezTo>
                <a:cubicBezTo>
                  <a:pt x="3947054" y="2876657"/>
                  <a:pt x="3941088" y="2876314"/>
                  <a:pt x="3939716" y="2872885"/>
                </a:cubicBezTo>
                <a:cubicBezTo>
                  <a:pt x="3938139" y="2868839"/>
                  <a:pt x="3943145" y="2862118"/>
                  <a:pt x="3950483" y="2858621"/>
                </a:cubicBezTo>
                <a:close/>
                <a:moveTo>
                  <a:pt x="4485193" y="2858037"/>
                </a:moveTo>
                <a:cubicBezTo>
                  <a:pt x="4489659" y="2857557"/>
                  <a:pt x="4492643" y="2858380"/>
                  <a:pt x="4493157" y="2860678"/>
                </a:cubicBezTo>
                <a:cubicBezTo>
                  <a:pt x="4494117" y="2865204"/>
                  <a:pt x="4484310" y="2874188"/>
                  <a:pt x="4471760" y="2879812"/>
                </a:cubicBezTo>
                <a:cubicBezTo>
                  <a:pt x="4459347" y="2885435"/>
                  <a:pt x="4447345" y="2886258"/>
                  <a:pt x="4446454" y="2881869"/>
                </a:cubicBezTo>
                <a:cubicBezTo>
                  <a:pt x="4445562" y="2877411"/>
                  <a:pt x="4455644" y="2868976"/>
                  <a:pt x="4468331" y="2863215"/>
                </a:cubicBezTo>
                <a:cubicBezTo>
                  <a:pt x="4474778" y="2860300"/>
                  <a:pt x="4480727" y="2858517"/>
                  <a:pt x="4485193" y="2858037"/>
                </a:cubicBezTo>
                <a:close/>
                <a:moveTo>
                  <a:pt x="3509309" y="2857729"/>
                </a:moveTo>
                <a:cubicBezTo>
                  <a:pt x="3513767" y="2858963"/>
                  <a:pt x="3517950" y="2859306"/>
                  <a:pt x="3519459" y="2860472"/>
                </a:cubicBezTo>
                <a:cubicBezTo>
                  <a:pt x="3521585" y="2862187"/>
                  <a:pt x="3518156" y="2864176"/>
                  <a:pt x="3513698" y="2865547"/>
                </a:cubicBezTo>
                <a:cubicBezTo>
                  <a:pt x="3509035" y="2866987"/>
                  <a:pt x="3501011" y="2865959"/>
                  <a:pt x="3501834" y="2863901"/>
                </a:cubicBezTo>
                <a:cubicBezTo>
                  <a:pt x="3502451" y="2862187"/>
                  <a:pt x="3505880" y="2860404"/>
                  <a:pt x="3509309" y="2857729"/>
                </a:cubicBezTo>
                <a:close/>
                <a:moveTo>
                  <a:pt x="1255773" y="2857181"/>
                </a:moveTo>
                <a:cubicBezTo>
                  <a:pt x="1263109" y="2858346"/>
                  <a:pt x="1270246" y="2864450"/>
                  <a:pt x="1270587" y="2869662"/>
                </a:cubicBezTo>
                <a:cubicBezTo>
                  <a:pt x="1271000" y="2875012"/>
                  <a:pt x="1264896" y="2878852"/>
                  <a:pt x="1257764" y="2877892"/>
                </a:cubicBezTo>
                <a:cubicBezTo>
                  <a:pt x="1250425" y="2876863"/>
                  <a:pt x="1243977" y="2871445"/>
                  <a:pt x="1243295" y="2865479"/>
                </a:cubicBezTo>
                <a:cubicBezTo>
                  <a:pt x="1242537" y="2859649"/>
                  <a:pt x="1248093" y="2855878"/>
                  <a:pt x="1255773" y="2857181"/>
                </a:cubicBezTo>
                <a:close/>
                <a:moveTo>
                  <a:pt x="4186742" y="2855192"/>
                </a:moveTo>
                <a:cubicBezTo>
                  <a:pt x="4187085" y="2857592"/>
                  <a:pt x="4181187" y="2862530"/>
                  <a:pt x="4174535" y="2865548"/>
                </a:cubicBezTo>
                <a:cubicBezTo>
                  <a:pt x="4166648" y="2869182"/>
                  <a:pt x="4158830" y="2870142"/>
                  <a:pt x="4158762" y="2867262"/>
                </a:cubicBezTo>
                <a:cubicBezTo>
                  <a:pt x="4158693" y="2864793"/>
                  <a:pt x="4164522" y="2859718"/>
                  <a:pt x="4171175" y="2856564"/>
                </a:cubicBezTo>
                <a:cubicBezTo>
                  <a:pt x="4178787" y="2852997"/>
                  <a:pt x="4186468" y="2852380"/>
                  <a:pt x="4186742" y="2855192"/>
                </a:cubicBezTo>
                <a:close/>
                <a:moveTo>
                  <a:pt x="1449101" y="2854849"/>
                </a:moveTo>
                <a:cubicBezTo>
                  <a:pt x="1456028" y="2856563"/>
                  <a:pt x="1463641" y="2863353"/>
                  <a:pt x="1465217" y="2869113"/>
                </a:cubicBezTo>
                <a:cubicBezTo>
                  <a:pt x="1466798" y="2875148"/>
                  <a:pt x="1462065" y="2877754"/>
                  <a:pt x="1454385" y="2875080"/>
                </a:cubicBezTo>
                <a:cubicBezTo>
                  <a:pt x="1447935" y="2872817"/>
                  <a:pt x="1441491" y="2867399"/>
                  <a:pt x="1439567" y="2862461"/>
                </a:cubicBezTo>
                <a:cubicBezTo>
                  <a:pt x="1437375" y="2856769"/>
                  <a:pt x="1441900" y="2853066"/>
                  <a:pt x="1449101" y="2854849"/>
                </a:cubicBezTo>
                <a:close/>
                <a:moveTo>
                  <a:pt x="448381" y="2853820"/>
                </a:moveTo>
                <a:cubicBezTo>
                  <a:pt x="448312" y="2854780"/>
                  <a:pt x="446185" y="2858072"/>
                  <a:pt x="444059" y="2862324"/>
                </a:cubicBezTo>
                <a:cubicBezTo>
                  <a:pt x="441110" y="2864038"/>
                  <a:pt x="438504" y="2865959"/>
                  <a:pt x="437407" y="2865959"/>
                </a:cubicBezTo>
                <a:cubicBezTo>
                  <a:pt x="436995" y="2865959"/>
                  <a:pt x="439671" y="2861227"/>
                  <a:pt x="441453" y="2859032"/>
                </a:cubicBezTo>
                <a:cubicBezTo>
                  <a:pt x="444884" y="2854849"/>
                  <a:pt x="448449" y="2851557"/>
                  <a:pt x="448381" y="2853820"/>
                </a:cubicBezTo>
                <a:close/>
                <a:moveTo>
                  <a:pt x="1893088" y="2853615"/>
                </a:moveTo>
                <a:cubicBezTo>
                  <a:pt x="1898576" y="2857318"/>
                  <a:pt x="1903377" y="2864313"/>
                  <a:pt x="1903923" y="2869388"/>
                </a:cubicBezTo>
                <a:cubicBezTo>
                  <a:pt x="1904404" y="2874257"/>
                  <a:pt x="1900015" y="2874737"/>
                  <a:pt x="1894048" y="2870622"/>
                </a:cubicBezTo>
                <a:cubicBezTo>
                  <a:pt x="1887877" y="2866302"/>
                  <a:pt x="1883212" y="2859855"/>
                  <a:pt x="1883076" y="2855192"/>
                </a:cubicBezTo>
                <a:cubicBezTo>
                  <a:pt x="1882938" y="2850802"/>
                  <a:pt x="1887671" y="2850048"/>
                  <a:pt x="1893088" y="2853615"/>
                </a:cubicBezTo>
                <a:close/>
                <a:moveTo>
                  <a:pt x="1120329" y="2853408"/>
                </a:moveTo>
                <a:cubicBezTo>
                  <a:pt x="1127600" y="2852860"/>
                  <a:pt x="1134938" y="2857249"/>
                  <a:pt x="1135830" y="2862667"/>
                </a:cubicBezTo>
                <a:cubicBezTo>
                  <a:pt x="1136789" y="2868016"/>
                  <a:pt x="1131097" y="2873571"/>
                  <a:pt x="1124170" y="2874257"/>
                </a:cubicBezTo>
                <a:cubicBezTo>
                  <a:pt x="1116970" y="2875011"/>
                  <a:pt x="1110042" y="2870965"/>
                  <a:pt x="1108875" y="2865136"/>
                </a:cubicBezTo>
                <a:cubicBezTo>
                  <a:pt x="1107711" y="2859306"/>
                  <a:pt x="1112785" y="2854026"/>
                  <a:pt x="1120329" y="2853408"/>
                </a:cubicBezTo>
                <a:close/>
                <a:moveTo>
                  <a:pt x="923400" y="2852440"/>
                </a:moveTo>
                <a:cubicBezTo>
                  <a:pt x="925904" y="2853374"/>
                  <a:pt x="927582" y="2855397"/>
                  <a:pt x="927756" y="2858209"/>
                </a:cubicBezTo>
                <a:cubicBezTo>
                  <a:pt x="928028" y="2863215"/>
                  <a:pt x="923710" y="2868770"/>
                  <a:pt x="917263" y="2871856"/>
                </a:cubicBezTo>
                <a:cubicBezTo>
                  <a:pt x="909925" y="2875354"/>
                  <a:pt x="902929" y="2874188"/>
                  <a:pt x="902175" y="2869045"/>
                </a:cubicBezTo>
                <a:cubicBezTo>
                  <a:pt x="901488" y="2864107"/>
                  <a:pt x="907321" y="2856220"/>
                  <a:pt x="914108" y="2853202"/>
                </a:cubicBezTo>
                <a:cubicBezTo>
                  <a:pt x="917573" y="2851659"/>
                  <a:pt x="920897" y="2851505"/>
                  <a:pt x="923400" y="2852440"/>
                </a:cubicBezTo>
                <a:close/>
                <a:moveTo>
                  <a:pt x="283717" y="2852243"/>
                </a:moveTo>
                <a:cubicBezTo>
                  <a:pt x="285157" y="2852243"/>
                  <a:pt x="286461" y="2852586"/>
                  <a:pt x="287284" y="2853271"/>
                </a:cubicBezTo>
                <a:cubicBezTo>
                  <a:pt x="287354" y="2853409"/>
                  <a:pt x="285090" y="2855741"/>
                  <a:pt x="283307" y="2857867"/>
                </a:cubicBezTo>
                <a:cubicBezTo>
                  <a:pt x="282277" y="2857181"/>
                  <a:pt x="280974" y="2856769"/>
                  <a:pt x="280562" y="2855741"/>
                </a:cubicBezTo>
                <a:cubicBezTo>
                  <a:pt x="280426" y="2855466"/>
                  <a:pt x="283511" y="2852243"/>
                  <a:pt x="283717" y="2852243"/>
                </a:cubicBezTo>
                <a:close/>
                <a:moveTo>
                  <a:pt x="4631672" y="2852191"/>
                </a:moveTo>
                <a:cubicBezTo>
                  <a:pt x="4636353" y="2852465"/>
                  <a:pt x="4639610" y="2854265"/>
                  <a:pt x="4640467" y="2857592"/>
                </a:cubicBezTo>
                <a:cubicBezTo>
                  <a:pt x="4642113" y="2864107"/>
                  <a:pt x="4633197" y="2874805"/>
                  <a:pt x="4620716" y="2880840"/>
                </a:cubicBezTo>
                <a:cubicBezTo>
                  <a:pt x="4607137" y="2887355"/>
                  <a:pt x="4593490" y="2886601"/>
                  <a:pt x="4591638" y="2879606"/>
                </a:cubicBezTo>
                <a:cubicBezTo>
                  <a:pt x="4589718" y="2872611"/>
                  <a:pt x="4600279" y="2861912"/>
                  <a:pt x="4614338" y="2855946"/>
                </a:cubicBezTo>
                <a:cubicBezTo>
                  <a:pt x="4620888" y="2853168"/>
                  <a:pt x="4626992" y="2851917"/>
                  <a:pt x="4631672" y="2852191"/>
                </a:cubicBezTo>
                <a:close/>
                <a:moveTo>
                  <a:pt x="7068542" y="2852174"/>
                </a:moveTo>
                <a:cubicBezTo>
                  <a:pt x="7083972" y="2852997"/>
                  <a:pt x="7098237" y="2861638"/>
                  <a:pt x="7101186" y="2871513"/>
                </a:cubicBezTo>
                <a:cubicBezTo>
                  <a:pt x="7104204" y="2881663"/>
                  <a:pt x="7092271" y="2890236"/>
                  <a:pt x="7075880" y="2890030"/>
                </a:cubicBezTo>
                <a:cubicBezTo>
                  <a:pt x="7058872" y="2889824"/>
                  <a:pt x="7044127" y="2881526"/>
                  <a:pt x="7042070" y="2870622"/>
                </a:cubicBezTo>
                <a:cubicBezTo>
                  <a:pt x="7040013" y="2859717"/>
                  <a:pt x="7051877" y="2851282"/>
                  <a:pt x="7068542" y="2852174"/>
                </a:cubicBezTo>
                <a:close/>
                <a:moveTo>
                  <a:pt x="3738375" y="2852123"/>
                </a:moveTo>
                <a:cubicBezTo>
                  <a:pt x="3740647" y="2851986"/>
                  <a:pt x="3741830" y="2852517"/>
                  <a:pt x="3740767" y="2853889"/>
                </a:cubicBezTo>
                <a:cubicBezTo>
                  <a:pt x="3739189" y="2856015"/>
                  <a:pt x="3734594" y="2858895"/>
                  <a:pt x="3729656" y="2862804"/>
                </a:cubicBezTo>
                <a:cubicBezTo>
                  <a:pt x="3725542" y="2862255"/>
                  <a:pt x="3721496" y="2862461"/>
                  <a:pt x="3720261" y="2861433"/>
                </a:cubicBezTo>
                <a:cubicBezTo>
                  <a:pt x="3718752" y="2860130"/>
                  <a:pt x="3723758" y="2856632"/>
                  <a:pt x="3729451" y="2854369"/>
                </a:cubicBezTo>
                <a:cubicBezTo>
                  <a:pt x="3732743" y="2853066"/>
                  <a:pt x="3736103" y="2852260"/>
                  <a:pt x="3738375" y="2852123"/>
                </a:cubicBezTo>
                <a:close/>
                <a:moveTo>
                  <a:pt x="6790313" y="2851762"/>
                </a:moveTo>
                <a:cubicBezTo>
                  <a:pt x="6806909" y="2850871"/>
                  <a:pt x="6822271" y="2860335"/>
                  <a:pt x="6823712" y="2872130"/>
                </a:cubicBezTo>
                <a:cubicBezTo>
                  <a:pt x="6825083" y="2883995"/>
                  <a:pt x="6812396" y="2894145"/>
                  <a:pt x="6795594" y="2894899"/>
                </a:cubicBezTo>
                <a:cubicBezTo>
                  <a:pt x="6778655" y="2895653"/>
                  <a:pt x="6764390" y="2886326"/>
                  <a:pt x="6763773" y="2873913"/>
                </a:cubicBezTo>
                <a:cubicBezTo>
                  <a:pt x="6763155" y="2862255"/>
                  <a:pt x="6774608" y="2852585"/>
                  <a:pt x="6790313" y="2851762"/>
                </a:cubicBezTo>
                <a:close/>
                <a:moveTo>
                  <a:pt x="4557837" y="2851754"/>
                </a:moveTo>
                <a:cubicBezTo>
                  <a:pt x="4562646" y="2851557"/>
                  <a:pt x="4566126" y="2852688"/>
                  <a:pt x="4566949" y="2855260"/>
                </a:cubicBezTo>
                <a:cubicBezTo>
                  <a:pt x="4568595" y="2860472"/>
                  <a:pt x="4559406" y="2870142"/>
                  <a:pt x="4546581" y="2876246"/>
                </a:cubicBezTo>
                <a:cubicBezTo>
                  <a:pt x="4533414" y="2882486"/>
                  <a:pt x="4521687" y="2882966"/>
                  <a:pt x="4519561" y="2877754"/>
                </a:cubicBezTo>
                <a:cubicBezTo>
                  <a:pt x="4517229" y="2872062"/>
                  <a:pt x="4527036" y="2862324"/>
                  <a:pt x="4540752" y="2856220"/>
                </a:cubicBezTo>
                <a:cubicBezTo>
                  <a:pt x="4546890" y="2853477"/>
                  <a:pt x="4553028" y="2851951"/>
                  <a:pt x="4557837" y="2851754"/>
                </a:cubicBezTo>
                <a:close/>
                <a:moveTo>
                  <a:pt x="5799538" y="2851351"/>
                </a:moveTo>
                <a:cubicBezTo>
                  <a:pt x="5815037" y="2848814"/>
                  <a:pt x="5828959" y="2858278"/>
                  <a:pt x="5831359" y="2873502"/>
                </a:cubicBezTo>
                <a:cubicBezTo>
                  <a:pt x="5833760" y="2888521"/>
                  <a:pt x="5823335" y="2903746"/>
                  <a:pt x="5808179" y="2907038"/>
                </a:cubicBezTo>
                <a:cubicBezTo>
                  <a:pt x="5792132" y="2910536"/>
                  <a:pt x="5776221" y="2898877"/>
                  <a:pt x="5774575" y="2882898"/>
                </a:cubicBezTo>
                <a:cubicBezTo>
                  <a:pt x="5773066" y="2867673"/>
                  <a:pt x="5784176" y="2853820"/>
                  <a:pt x="5799538" y="2851351"/>
                </a:cubicBezTo>
                <a:close/>
                <a:moveTo>
                  <a:pt x="778081" y="2851009"/>
                </a:moveTo>
                <a:cubicBezTo>
                  <a:pt x="780240" y="2850632"/>
                  <a:pt x="781610" y="2851592"/>
                  <a:pt x="781610" y="2853958"/>
                </a:cubicBezTo>
                <a:cubicBezTo>
                  <a:pt x="781610" y="2858826"/>
                  <a:pt x="776471" y="2867193"/>
                  <a:pt x="769952" y="2873229"/>
                </a:cubicBezTo>
                <a:cubicBezTo>
                  <a:pt x="763643" y="2879126"/>
                  <a:pt x="758021" y="2880429"/>
                  <a:pt x="758090" y="2875903"/>
                </a:cubicBezTo>
                <a:cubicBezTo>
                  <a:pt x="758156" y="2871308"/>
                  <a:pt x="763576" y="2862050"/>
                  <a:pt x="769814" y="2856084"/>
                </a:cubicBezTo>
                <a:cubicBezTo>
                  <a:pt x="772971" y="2853100"/>
                  <a:pt x="775918" y="2851386"/>
                  <a:pt x="778081" y="2851009"/>
                </a:cubicBezTo>
                <a:close/>
                <a:moveTo>
                  <a:pt x="213697" y="2850665"/>
                </a:moveTo>
                <a:cubicBezTo>
                  <a:pt x="213218" y="2851351"/>
                  <a:pt x="212737" y="2852105"/>
                  <a:pt x="212257" y="2852791"/>
                </a:cubicBezTo>
                <a:cubicBezTo>
                  <a:pt x="210816" y="2853066"/>
                  <a:pt x="209376" y="2853340"/>
                  <a:pt x="207936" y="2853614"/>
                </a:cubicBezTo>
                <a:cubicBezTo>
                  <a:pt x="208485" y="2852928"/>
                  <a:pt x="209102" y="2851763"/>
                  <a:pt x="209582" y="2851625"/>
                </a:cubicBezTo>
                <a:cubicBezTo>
                  <a:pt x="210954" y="2851076"/>
                  <a:pt x="212325" y="2850940"/>
                  <a:pt x="213697" y="2850665"/>
                </a:cubicBezTo>
                <a:close/>
                <a:moveTo>
                  <a:pt x="3877103" y="2849225"/>
                </a:moveTo>
                <a:cubicBezTo>
                  <a:pt x="3883687" y="2846344"/>
                  <a:pt x="3889379" y="2847099"/>
                  <a:pt x="3889516" y="2851145"/>
                </a:cubicBezTo>
                <a:cubicBezTo>
                  <a:pt x="3889653" y="2855260"/>
                  <a:pt x="3884578" y="2861501"/>
                  <a:pt x="3877858" y="2864450"/>
                </a:cubicBezTo>
                <a:cubicBezTo>
                  <a:pt x="3871274" y="2867330"/>
                  <a:pt x="3865376" y="2865684"/>
                  <a:pt x="3865307" y="2861707"/>
                </a:cubicBezTo>
                <a:cubicBezTo>
                  <a:pt x="3865170" y="2857729"/>
                  <a:pt x="3870725" y="2852037"/>
                  <a:pt x="3877103" y="2849225"/>
                </a:cubicBezTo>
                <a:close/>
                <a:moveTo>
                  <a:pt x="6930148" y="2848470"/>
                </a:moveTo>
                <a:cubicBezTo>
                  <a:pt x="6946607" y="2848607"/>
                  <a:pt x="6961832" y="2858552"/>
                  <a:pt x="6962860" y="2869456"/>
                </a:cubicBezTo>
                <a:cubicBezTo>
                  <a:pt x="6963821" y="2880497"/>
                  <a:pt x="6950928" y="2889070"/>
                  <a:pt x="6934057" y="2888795"/>
                </a:cubicBezTo>
                <a:cubicBezTo>
                  <a:pt x="6918283" y="2888590"/>
                  <a:pt x="6904979" y="2880360"/>
                  <a:pt x="6903196" y="2869456"/>
                </a:cubicBezTo>
                <a:cubicBezTo>
                  <a:pt x="6901276" y="2857797"/>
                  <a:pt x="6913277" y="2848333"/>
                  <a:pt x="6930148" y="2848470"/>
                </a:cubicBezTo>
                <a:close/>
                <a:moveTo>
                  <a:pt x="2151219" y="2847991"/>
                </a:moveTo>
                <a:cubicBezTo>
                  <a:pt x="2156500" y="2850665"/>
                  <a:pt x="2160752" y="2856564"/>
                  <a:pt x="2160683" y="2862324"/>
                </a:cubicBezTo>
                <a:cubicBezTo>
                  <a:pt x="2160614" y="2866645"/>
                  <a:pt x="2157048" y="2868908"/>
                  <a:pt x="2153962" y="2873709"/>
                </a:cubicBezTo>
                <a:cubicBezTo>
                  <a:pt x="2149093" y="2866371"/>
                  <a:pt x="2144841" y="2861638"/>
                  <a:pt x="2142921" y="2856564"/>
                </a:cubicBezTo>
                <a:cubicBezTo>
                  <a:pt x="2140246" y="2849637"/>
                  <a:pt x="2145321" y="2844974"/>
                  <a:pt x="2151219" y="2847991"/>
                </a:cubicBezTo>
                <a:close/>
                <a:moveTo>
                  <a:pt x="5312619" y="2847922"/>
                </a:moveTo>
                <a:cubicBezTo>
                  <a:pt x="5326404" y="2846824"/>
                  <a:pt x="5339777" y="2856014"/>
                  <a:pt x="5342452" y="2869181"/>
                </a:cubicBezTo>
                <a:cubicBezTo>
                  <a:pt x="5345332" y="2883309"/>
                  <a:pt x="5334976" y="2897505"/>
                  <a:pt x="5319683" y="2899425"/>
                </a:cubicBezTo>
                <a:cubicBezTo>
                  <a:pt x="5304115" y="2901345"/>
                  <a:pt x="5290605" y="2890784"/>
                  <a:pt x="5288616" y="2876039"/>
                </a:cubicBezTo>
                <a:cubicBezTo>
                  <a:pt x="5286696" y="2861638"/>
                  <a:pt x="5297669" y="2849088"/>
                  <a:pt x="5312619" y="2847922"/>
                </a:cubicBezTo>
                <a:close/>
                <a:moveTo>
                  <a:pt x="3804272" y="2847785"/>
                </a:moveTo>
                <a:cubicBezTo>
                  <a:pt x="3810238" y="2845590"/>
                  <a:pt x="3815862" y="2846207"/>
                  <a:pt x="3813942" y="2849842"/>
                </a:cubicBezTo>
                <a:cubicBezTo>
                  <a:pt x="3812638" y="2852311"/>
                  <a:pt x="3808387" y="2855672"/>
                  <a:pt x="3806397" y="2857660"/>
                </a:cubicBezTo>
                <a:cubicBezTo>
                  <a:pt x="3797345" y="2861363"/>
                  <a:pt x="3792133" y="2860815"/>
                  <a:pt x="3792407" y="2857729"/>
                </a:cubicBezTo>
                <a:cubicBezTo>
                  <a:pt x="3792681" y="2854711"/>
                  <a:pt x="3798580" y="2849842"/>
                  <a:pt x="3804272" y="2847785"/>
                </a:cubicBezTo>
                <a:close/>
                <a:moveTo>
                  <a:pt x="7426299" y="2847511"/>
                </a:moveTo>
                <a:cubicBezTo>
                  <a:pt x="7431828" y="2848385"/>
                  <a:pt x="7435583" y="2850768"/>
                  <a:pt x="7436131" y="2855535"/>
                </a:cubicBezTo>
                <a:cubicBezTo>
                  <a:pt x="7437091" y="2864381"/>
                  <a:pt x="7426461" y="2879743"/>
                  <a:pt x="7412128" y="2883515"/>
                </a:cubicBezTo>
                <a:cubicBezTo>
                  <a:pt x="7396698" y="2887424"/>
                  <a:pt x="7382295" y="2875491"/>
                  <a:pt x="7381199" y="2864999"/>
                </a:cubicBezTo>
                <a:cubicBezTo>
                  <a:pt x="7380170" y="2855192"/>
                  <a:pt x="7391143" y="2850940"/>
                  <a:pt x="7405819" y="2848539"/>
                </a:cubicBezTo>
                <a:cubicBezTo>
                  <a:pt x="7413466" y="2847270"/>
                  <a:pt x="7420769" y="2846636"/>
                  <a:pt x="7426299" y="2847511"/>
                </a:cubicBezTo>
                <a:close/>
                <a:moveTo>
                  <a:pt x="4406952" y="2846824"/>
                </a:moveTo>
                <a:cubicBezTo>
                  <a:pt x="4407432" y="2848608"/>
                  <a:pt x="4398174" y="2854574"/>
                  <a:pt x="4386173" y="2860060"/>
                </a:cubicBezTo>
                <a:cubicBezTo>
                  <a:pt x="4374308" y="2865478"/>
                  <a:pt x="4363610" y="2868427"/>
                  <a:pt x="4363198" y="2866713"/>
                </a:cubicBezTo>
                <a:cubicBezTo>
                  <a:pt x="4362787" y="2864930"/>
                  <a:pt x="4372114" y="2859237"/>
                  <a:pt x="4384252" y="2853682"/>
                </a:cubicBezTo>
                <a:cubicBezTo>
                  <a:pt x="4396528" y="2848127"/>
                  <a:pt x="4406404" y="2845042"/>
                  <a:pt x="4406952" y="2846824"/>
                </a:cubicBezTo>
                <a:close/>
                <a:moveTo>
                  <a:pt x="4359632" y="2845728"/>
                </a:moveTo>
                <a:cubicBezTo>
                  <a:pt x="4360249" y="2845728"/>
                  <a:pt x="4353391" y="2848814"/>
                  <a:pt x="4344064" y="2852792"/>
                </a:cubicBezTo>
                <a:cubicBezTo>
                  <a:pt x="4333983" y="2857112"/>
                  <a:pt x="4324382" y="2861021"/>
                  <a:pt x="4324587" y="2860678"/>
                </a:cubicBezTo>
                <a:cubicBezTo>
                  <a:pt x="4324725" y="2860336"/>
                  <a:pt x="4332337" y="2856769"/>
                  <a:pt x="4341732" y="2852792"/>
                </a:cubicBezTo>
                <a:cubicBezTo>
                  <a:pt x="4351128" y="2848814"/>
                  <a:pt x="4359015" y="2845728"/>
                  <a:pt x="4359632" y="2845728"/>
                </a:cubicBezTo>
                <a:close/>
                <a:moveTo>
                  <a:pt x="618133" y="2845008"/>
                </a:moveTo>
                <a:cubicBezTo>
                  <a:pt x="620020" y="2843636"/>
                  <a:pt x="621307" y="2843602"/>
                  <a:pt x="621476" y="2845248"/>
                </a:cubicBezTo>
                <a:cubicBezTo>
                  <a:pt x="621888" y="2848677"/>
                  <a:pt x="617772" y="2857729"/>
                  <a:pt x="610643" y="2867331"/>
                </a:cubicBezTo>
                <a:cubicBezTo>
                  <a:pt x="608858" y="2867742"/>
                  <a:pt x="605018" y="2870280"/>
                  <a:pt x="604127" y="2868497"/>
                </a:cubicBezTo>
                <a:cubicBezTo>
                  <a:pt x="603235" y="2866713"/>
                  <a:pt x="606254" y="2859855"/>
                  <a:pt x="611189" y="2852791"/>
                </a:cubicBezTo>
                <a:cubicBezTo>
                  <a:pt x="613763" y="2849088"/>
                  <a:pt x="616249" y="2846379"/>
                  <a:pt x="618133" y="2845008"/>
                </a:cubicBezTo>
                <a:close/>
                <a:moveTo>
                  <a:pt x="534721" y="2844494"/>
                </a:moveTo>
                <a:cubicBezTo>
                  <a:pt x="535338" y="2844425"/>
                  <a:pt x="531979" y="2851146"/>
                  <a:pt x="529509" y="2855192"/>
                </a:cubicBezTo>
                <a:cubicBezTo>
                  <a:pt x="526216" y="2860678"/>
                  <a:pt x="520524" y="2865959"/>
                  <a:pt x="520801" y="2863284"/>
                </a:cubicBezTo>
                <a:cubicBezTo>
                  <a:pt x="520936" y="2861501"/>
                  <a:pt x="522926" y="2857387"/>
                  <a:pt x="525118" y="2851969"/>
                </a:cubicBezTo>
                <a:cubicBezTo>
                  <a:pt x="529646" y="2848334"/>
                  <a:pt x="533350" y="2844630"/>
                  <a:pt x="534721" y="2844494"/>
                </a:cubicBezTo>
                <a:close/>
                <a:moveTo>
                  <a:pt x="4260876" y="2843190"/>
                </a:moveTo>
                <a:cubicBezTo>
                  <a:pt x="4261288" y="2845316"/>
                  <a:pt x="4254704" y="2849842"/>
                  <a:pt x="4246269" y="2853477"/>
                </a:cubicBezTo>
                <a:cubicBezTo>
                  <a:pt x="4238039" y="2856975"/>
                  <a:pt x="4231113" y="2858140"/>
                  <a:pt x="4231318" y="2855740"/>
                </a:cubicBezTo>
                <a:cubicBezTo>
                  <a:pt x="4231524" y="2853614"/>
                  <a:pt x="4237148" y="2849499"/>
                  <a:pt x="4244554" y="2846207"/>
                </a:cubicBezTo>
                <a:cubicBezTo>
                  <a:pt x="4253058" y="2842367"/>
                  <a:pt x="4260465" y="2841064"/>
                  <a:pt x="4260876" y="2843190"/>
                </a:cubicBezTo>
                <a:close/>
                <a:moveTo>
                  <a:pt x="4347494" y="2842573"/>
                </a:moveTo>
                <a:cubicBezTo>
                  <a:pt x="4348659" y="2842985"/>
                  <a:pt x="4341390" y="2846825"/>
                  <a:pt x="4332475" y="2850597"/>
                </a:cubicBezTo>
                <a:cubicBezTo>
                  <a:pt x="4323422" y="2854506"/>
                  <a:pt x="4315192" y="2857318"/>
                  <a:pt x="4314713" y="2856632"/>
                </a:cubicBezTo>
                <a:cubicBezTo>
                  <a:pt x="4314233" y="2856015"/>
                  <a:pt x="4320062" y="2852723"/>
                  <a:pt x="4328291" y="2849157"/>
                </a:cubicBezTo>
                <a:cubicBezTo>
                  <a:pt x="4337549" y="2845042"/>
                  <a:pt x="4346259" y="2842162"/>
                  <a:pt x="4347494" y="2842573"/>
                </a:cubicBezTo>
                <a:close/>
                <a:moveTo>
                  <a:pt x="6296263" y="2842367"/>
                </a:moveTo>
                <a:cubicBezTo>
                  <a:pt x="6311487" y="2841270"/>
                  <a:pt x="6325272" y="2851420"/>
                  <a:pt x="6326849" y="2865067"/>
                </a:cubicBezTo>
                <a:cubicBezTo>
                  <a:pt x="6328564" y="2879675"/>
                  <a:pt x="6315465" y="2894419"/>
                  <a:pt x="6299486" y="2895860"/>
                </a:cubicBezTo>
                <a:cubicBezTo>
                  <a:pt x="6283987" y="2897300"/>
                  <a:pt x="6270614" y="2887150"/>
                  <a:pt x="6269036" y="2872885"/>
                </a:cubicBezTo>
                <a:cubicBezTo>
                  <a:pt x="6267322" y="2857660"/>
                  <a:pt x="6280009" y="2843602"/>
                  <a:pt x="6296263" y="2842367"/>
                </a:cubicBezTo>
                <a:close/>
                <a:moveTo>
                  <a:pt x="4371496" y="2842161"/>
                </a:moveTo>
                <a:cubicBezTo>
                  <a:pt x="4371702" y="2842092"/>
                  <a:pt x="4363815" y="2845453"/>
                  <a:pt x="4353117" y="2850048"/>
                </a:cubicBezTo>
                <a:cubicBezTo>
                  <a:pt x="4342761" y="2854505"/>
                  <a:pt x="4334257" y="2858209"/>
                  <a:pt x="4334395" y="2858140"/>
                </a:cubicBezTo>
                <a:cubicBezTo>
                  <a:pt x="4334532" y="2858072"/>
                  <a:pt x="4343104" y="2854300"/>
                  <a:pt x="4352911" y="2850048"/>
                </a:cubicBezTo>
                <a:cubicBezTo>
                  <a:pt x="4363061" y="2845727"/>
                  <a:pt x="4371291" y="2842230"/>
                  <a:pt x="4371496" y="2842161"/>
                </a:cubicBezTo>
                <a:close/>
                <a:moveTo>
                  <a:pt x="848040" y="2839572"/>
                </a:moveTo>
                <a:cubicBezTo>
                  <a:pt x="850997" y="2839298"/>
                  <a:pt x="853312" y="2840275"/>
                  <a:pt x="854032" y="2842572"/>
                </a:cubicBezTo>
                <a:cubicBezTo>
                  <a:pt x="855472" y="2847099"/>
                  <a:pt x="850190" y="2855671"/>
                  <a:pt x="843403" y="2860060"/>
                </a:cubicBezTo>
                <a:cubicBezTo>
                  <a:pt x="837572" y="2863832"/>
                  <a:pt x="831676" y="2864724"/>
                  <a:pt x="830374" y="2860883"/>
                </a:cubicBezTo>
                <a:cubicBezTo>
                  <a:pt x="829001" y="2857043"/>
                  <a:pt x="832432" y="2849636"/>
                  <a:pt x="838190" y="2844081"/>
                </a:cubicBezTo>
                <a:cubicBezTo>
                  <a:pt x="841481" y="2841372"/>
                  <a:pt x="845083" y="2839846"/>
                  <a:pt x="848040" y="2839572"/>
                </a:cubicBezTo>
                <a:close/>
                <a:moveTo>
                  <a:pt x="4382195" y="2837909"/>
                </a:moveTo>
                <a:cubicBezTo>
                  <a:pt x="4383155" y="2837566"/>
                  <a:pt x="4374651" y="2841475"/>
                  <a:pt x="4363953" y="2846207"/>
                </a:cubicBezTo>
                <a:cubicBezTo>
                  <a:pt x="4353117" y="2850939"/>
                  <a:pt x="4343722" y="2854917"/>
                  <a:pt x="4343447" y="2854917"/>
                </a:cubicBezTo>
                <a:cubicBezTo>
                  <a:pt x="4343173" y="2854848"/>
                  <a:pt x="4350785" y="2851419"/>
                  <a:pt x="4360387" y="2847236"/>
                </a:cubicBezTo>
                <a:cubicBezTo>
                  <a:pt x="4370811" y="2842641"/>
                  <a:pt x="4381098" y="2838252"/>
                  <a:pt x="4382195" y="2837909"/>
                </a:cubicBezTo>
                <a:close/>
                <a:moveTo>
                  <a:pt x="4393922" y="2837498"/>
                </a:moveTo>
                <a:cubicBezTo>
                  <a:pt x="4395225" y="2837635"/>
                  <a:pt x="4387544" y="2841887"/>
                  <a:pt x="4376777" y="2846757"/>
                </a:cubicBezTo>
                <a:cubicBezTo>
                  <a:pt x="4365461" y="2851900"/>
                  <a:pt x="4353460" y="2856495"/>
                  <a:pt x="4352911" y="2855877"/>
                </a:cubicBezTo>
                <a:cubicBezTo>
                  <a:pt x="4352363" y="2855329"/>
                  <a:pt x="4360867" y="2851008"/>
                  <a:pt x="4371839" y="2846071"/>
                </a:cubicBezTo>
                <a:cubicBezTo>
                  <a:pt x="4383086" y="2841064"/>
                  <a:pt x="4392551" y="2837292"/>
                  <a:pt x="4393922" y="2837498"/>
                </a:cubicBezTo>
                <a:close/>
                <a:moveTo>
                  <a:pt x="360390" y="2837224"/>
                </a:moveTo>
                <a:cubicBezTo>
                  <a:pt x="359361" y="2838664"/>
                  <a:pt x="358334" y="2840036"/>
                  <a:pt x="357305" y="2841476"/>
                </a:cubicBezTo>
                <a:cubicBezTo>
                  <a:pt x="355932" y="2841682"/>
                  <a:pt x="354561" y="2841956"/>
                  <a:pt x="353190" y="2842162"/>
                </a:cubicBezTo>
                <a:cubicBezTo>
                  <a:pt x="354630" y="2840584"/>
                  <a:pt x="356139" y="2838596"/>
                  <a:pt x="357510" y="2837567"/>
                </a:cubicBezTo>
                <a:cubicBezTo>
                  <a:pt x="358538" y="2836813"/>
                  <a:pt x="359431" y="2837293"/>
                  <a:pt x="360390" y="2837224"/>
                </a:cubicBezTo>
                <a:close/>
                <a:moveTo>
                  <a:pt x="5446556" y="2833383"/>
                </a:moveTo>
                <a:cubicBezTo>
                  <a:pt x="5461095" y="2830639"/>
                  <a:pt x="5476252" y="2840310"/>
                  <a:pt x="5478721" y="2854574"/>
                </a:cubicBezTo>
                <a:cubicBezTo>
                  <a:pt x="5481189" y="2868976"/>
                  <a:pt x="5470491" y="2883103"/>
                  <a:pt x="5455060" y="2885161"/>
                </a:cubicBezTo>
                <a:cubicBezTo>
                  <a:pt x="5440384" y="2887081"/>
                  <a:pt x="5427628" y="2877960"/>
                  <a:pt x="5424817" y="2864244"/>
                </a:cubicBezTo>
                <a:cubicBezTo>
                  <a:pt x="5421799" y="2849636"/>
                  <a:pt x="5431606" y="2836126"/>
                  <a:pt x="5446556" y="2833383"/>
                </a:cubicBezTo>
                <a:close/>
                <a:moveTo>
                  <a:pt x="135447" y="2831737"/>
                </a:moveTo>
                <a:cubicBezTo>
                  <a:pt x="136134" y="2832491"/>
                  <a:pt x="136819" y="2833314"/>
                  <a:pt x="137505" y="2834206"/>
                </a:cubicBezTo>
                <a:cubicBezTo>
                  <a:pt x="137025" y="2834823"/>
                  <a:pt x="136476" y="2835509"/>
                  <a:pt x="135997" y="2836126"/>
                </a:cubicBezTo>
                <a:cubicBezTo>
                  <a:pt x="135242" y="2835303"/>
                  <a:pt x="134350" y="2834480"/>
                  <a:pt x="133870" y="2833520"/>
                </a:cubicBezTo>
                <a:cubicBezTo>
                  <a:pt x="133733" y="2833314"/>
                  <a:pt x="134900" y="2832354"/>
                  <a:pt x="135447" y="2831737"/>
                </a:cubicBezTo>
                <a:close/>
                <a:moveTo>
                  <a:pt x="1510205" y="2830708"/>
                </a:moveTo>
                <a:cubicBezTo>
                  <a:pt x="1517684" y="2833589"/>
                  <a:pt x="1525156" y="2841476"/>
                  <a:pt x="1525774" y="2846893"/>
                </a:cubicBezTo>
                <a:cubicBezTo>
                  <a:pt x="1526392" y="2852243"/>
                  <a:pt x="1519739" y="2853751"/>
                  <a:pt x="1512607" y="2850048"/>
                </a:cubicBezTo>
                <a:cubicBezTo>
                  <a:pt x="1506503" y="2846825"/>
                  <a:pt x="1500742" y="2840104"/>
                  <a:pt x="1500124" y="2835303"/>
                </a:cubicBezTo>
                <a:cubicBezTo>
                  <a:pt x="1499438" y="2830297"/>
                  <a:pt x="1503897" y="2828240"/>
                  <a:pt x="1510205" y="2830708"/>
                </a:cubicBezTo>
                <a:close/>
                <a:moveTo>
                  <a:pt x="5937453" y="2830572"/>
                </a:moveTo>
                <a:cubicBezTo>
                  <a:pt x="5953089" y="2827829"/>
                  <a:pt x="5967216" y="2836607"/>
                  <a:pt x="5969891" y="2851283"/>
                </a:cubicBezTo>
                <a:cubicBezTo>
                  <a:pt x="5972771" y="2866714"/>
                  <a:pt x="5961044" y="2882418"/>
                  <a:pt x="5944516" y="2884887"/>
                </a:cubicBezTo>
                <a:cubicBezTo>
                  <a:pt x="5929360" y="2887082"/>
                  <a:pt x="5914958" y="2876383"/>
                  <a:pt x="5913038" y="2861913"/>
                </a:cubicBezTo>
                <a:cubicBezTo>
                  <a:pt x="5911118" y="2847168"/>
                  <a:pt x="5922090" y="2833246"/>
                  <a:pt x="5937453" y="2830572"/>
                </a:cubicBezTo>
                <a:close/>
                <a:moveTo>
                  <a:pt x="3435243" y="2830434"/>
                </a:moveTo>
                <a:cubicBezTo>
                  <a:pt x="3438603" y="2830502"/>
                  <a:pt x="3442032" y="2832834"/>
                  <a:pt x="3447450" y="2834755"/>
                </a:cubicBezTo>
                <a:cubicBezTo>
                  <a:pt x="3442992" y="2837155"/>
                  <a:pt x="3440592" y="2839624"/>
                  <a:pt x="3437300" y="2839966"/>
                </a:cubicBezTo>
                <a:cubicBezTo>
                  <a:pt x="3433048" y="2840447"/>
                  <a:pt x="3428728" y="2838801"/>
                  <a:pt x="3428110" y="2835646"/>
                </a:cubicBezTo>
                <a:cubicBezTo>
                  <a:pt x="3427493" y="2832491"/>
                  <a:pt x="3430785" y="2830297"/>
                  <a:pt x="3435243" y="2830434"/>
                </a:cubicBezTo>
                <a:close/>
                <a:moveTo>
                  <a:pt x="4913227" y="2830074"/>
                </a:moveTo>
                <a:cubicBezTo>
                  <a:pt x="4918731" y="2832063"/>
                  <a:pt x="4922502" y="2836263"/>
                  <a:pt x="4923085" y="2842436"/>
                </a:cubicBezTo>
                <a:cubicBezTo>
                  <a:pt x="4924114" y="2854094"/>
                  <a:pt x="4913896" y="2867262"/>
                  <a:pt x="4899836" y="2872062"/>
                </a:cubicBezTo>
                <a:cubicBezTo>
                  <a:pt x="4885709" y="2876863"/>
                  <a:pt x="4873296" y="2871308"/>
                  <a:pt x="4871376" y="2859787"/>
                </a:cubicBezTo>
                <a:cubicBezTo>
                  <a:pt x="4869456" y="2848265"/>
                  <a:pt x="4879126" y="2835921"/>
                  <a:pt x="4892978" y="2830983"/>
                </a:cubicBezTo>
                <a:cubicBezTo>
                  <a:pt x="4900488" y="2828308"/>
                  <a:pt x="4907724" y="2828085"/>
                  <a:pt x="4913227" y="2830074"/>
                </a:cubicBezTo>
                <a:close/>
                <a:moveTo>
                  <a:pt x="3657990" y="2828651"/>
                </a:moveTo>
                <a:cubicBezTo>
                  <a:pt x="3653395" y="2831257"/>
                  <a:pt x="3650857" y="2833177"/>
                  <a:pt x="3647428" y="2834549"/>
                </a:cubicBezTo>
                <a:cubicBezTo>
                  <a:pt x="3642148" y="2836537"/>
                  <a:pt x="3636387" y="2836469"/>
                  <a:pt x="3637073" y="2834686"/>
                </a:cubicBezTo>
                <a:cubicBezTo>
                  <a:pt x="3637690" y="2832972"/>
                  <a:pt x="3641119" y="2830982"/>
                  <a:pt x="3645989" y="2830023"/>
                </a:cubicBezTo>
                <a:cubicBezTo>
                  <a:pt x="3649623" y="2829268"/>
                  <a:pt x="3652778" y="2829268"/>
                  <a:pt x="3657990" y="2828651"/>
                </a:cubicBezTo>
                <a:close/>
                <a:moveTo>
                  <a:pt x="2480540" y="2828651"/>
                </a:moveTo>
                <a:cubicBezTo>
                  <a:pt x="2483969" y="2828856"/>
                  <a:pt x="2487809" y="2834206"/>
                  <a:pt x="2493707" y="2839143"/>
                </a:cubicBezTo>
                <a:cubicBezTo>
                  <a:pt x="2489935" y="2845658"/>
                  <a:pt x="2488152" y="2851831"/>
                  <a:pt x="2484929" y="2853202"/>
                </a:cubicBezTo>
                <a:cubicBezTo>
                  <a:pt x="2480608" y="2855054"/>
                  <a:pt x="2476219" y="2849842"/>
                  <a:pt x="2474848" y="2842298"/>
                </a:cubicBezTo>
                <a:cubicBezTo>
                  <a:pt x="2473476" y="2834617"/>
                  <a:pt x="2475808" y="2828376"/>
                  <a:pt x="2480540" y="2828651"/>
                </a:cubicBezTo>
                <a:close/>
                <a:moveTo>
                  <a:pt x="7269962" y="2828033"/>
                </a:moveTo>
                <a:cubicBezTo>
                  <a:pt x="7284912" y="2830571"/>
                  <a:pt x="7298766" y="2841201"/>
                  <a:pt x="7300549" y="2851008"/>
                </a:cubicBezTo>
                <a:cubicBezTo>
                  <a:pt x="7302468" y="2861569"/>
                  <a:pt x="7290056" y="2867947"/>
                  <a:pt x="7274146" y="2865341"/>
                </a:cubicBezTo>
                <a:cubicBezTo>
                  <a:pt x="7259058" y="2862804"/>
                  <a:pt x="7245410" y="2853134"/>
                  <a:pt x="7243627" y="2843190"/>
                </a:cubicBezTo>
                <a:cubicBezTo>
                  <a:pt x="7241707" y="2832423"/>
                  <a:pt x="7253845" y="2825153"/>
                  <a:pt x="7269962" y="2828033"/>
                </a:cubicBezTo>
                <a:close/>
                <a:moveTo>
                  <a:pt x="4334463" y="2827554"/>
                </a:moveTo>
                <a:cubicBezTo>
                  <a:pt x="4335012" y="2829200"/>
                  <a:pt x="4326920" y="2834206"/>
                  <a:pt x="4318347" y="2837635"/>
                </a:cubicBezTo>
                <a:cubicBezTo>
                  <a:pt x="4310392" y="2840859"/>
                  <a:pt x="4304014" y="2842093"/>
                  <a:pt x="4304083" y="2840310"/>
                </a:cubicBezTo>
                <a:cubicBezTo>
                  <a:pt x="4304083" y="2838458"/>
                  <a:pt x="4310324" y="2834412"/>
                  <a:pt x="4318690" y="2830914"/>
                </a:cubicBezTo>
                <a:cubicBezTo>
                  <a:pt x="4326714" y="2827554"/>
                  <a:pt x="4333984" y="2826114"/>
                  <a:pt x="4334463" y="2827554"/>
                </a:cubicBezTo>
                <a:close/>
                <a:moveTo>
                  <a:pt x="4472592" y="2826748"/>
                </a:moveTo>
                <a:cubicBezTo>
                  <a:pt x="4476682" y="2825805"/>
                  <a:pt x="4479373" y="2825805"/>
                  <a:pt x="4479716" y="2827005"/>
                </a:cubicBezTo>
                <a:cubicBezTo>
                  <a:pt x="4480402" y="2829405"/>
                  <a:pt x="4471212" y="2835921"/>
                  <a:pt x="4459416" y="2841201"/>
                </a:cubicBezTo>
                <a:cubicBezTo>
                  <a:pt x="4447620" y="2846550"/>
                  <a:pt x="4436922" y="2848882"/>
                  <a:pt x="4435619" y="2846756"/>
                </a:cubicBezTo>
                <a:cubicBezTo>
                  <a:pt x="4434248" y="2844424"/>
                  <a:pt x="4444535" y="2837566"/>
                  <a:pt x="4457085" y="2832149"/>
                </a:cubicBezTo>
                <a:cubicBezTo>
                  <a:pt x="4463017" y="2829577"/>
                  <a:pt x="4468504" y="2827691"/>
                  <a:pt x="4472592" y="2826748"/>
                </a:cubicBezTo>
                <a:close/>
                <a:moveTo>
                  <a:pt x="1952959" y="2826731"/>
                </a:moveTo>
                <a:cubicBezTo>
                  <a:pt x="1958443" y="2829817"/>
                  <a:pt x="1963655" y="2837498"/>
                  <a:pt x="1963932" y="2845454"/>
                </a:cubicBezTo>
                <a:cubicBezTo>
                  <a:pt x="1961466" y="2845728"/>
                  <a:pt x="1958239" y="2847785"/>
                  <a:pt x="1954057" y="2846139"/>
                </a:cubicBezTo>
                <a:cubicBezTo>
                  <a:pt x="1949461" y="2844356"/>
                  <a:pt x="1943975" y="2834412"/>
                  <a:pt x="1944594" y="2829680"/>
                </a:cubicBezTo>
                <a:cubicBezTo>
                  <a:pt x="1945142" y="2825497"/>
                  <a:pt x="1947540" y="2823645"/>
                  <a:pt x="1952959" y="2826731"/>
                </a:cubicBezTo>
                <a:close/>
                <a:moveTo>
                  <a:pt x="5102970" y="2825976"/>
                </a:moveTo>
                <a:cubicBezTo>
                  <a:pt x="5117098" y="2822890"/>
                  <a:pt x="5129305" y="2829611"/>
                  <a:pt x="5131431" y="2842230"/>
                </a:cubicBezTo>
                <a:cubicBezTo>
                  <a:pt x="5133694" y="2855740"/>
                  <a:pt x="5123133" y="2870279"/>
                  <a:pt x="5108251" y="2873708"/>
                </a:cubicBezTo>
                <a:cubicBezTo>
                  <a:pt x="5094741" y="2876863"/>
                  <a:pt x="5081368" y="2868839"/>
                  <a:pt x="5079310" y="2856700"/>
                </a:cubicBezTo>
                <a:cubicBezTo>
                  <a:pt x="5077047" y="2843464"/>
                  <a:pt x="5088157" y="2829268"/>
                  <a:pt x="5102970" y="2825976"/>
                </a:cubicBezTo>
                <a:close/>
                <a:moveTo>
                  <a:pt x="6433423" y="2825291"/>
                </a:moveTo>
                <a:cubicBezTo>
                  <a:pt x="6449402" y="2823097"/>
                  <a:pt x="6464901" y="2833452"/>
                  <a:pt x="6466410" y="2847374"/>
                </a:cubicBezTo>
                <a:cubicBezTo>
                  <a:pt x="6467850" y="2860335"/>
                  <a:pt x="6456534" y="2872886"/>
                  <a:pt x="6441378" y="2875354"/>
                </a:cubicBezTo>
                <a:cubicBezTo>
                  <a:pt x="6425125" y="2877892"/>
                  <a:pt x="6409968" y="2867674"/>
                  <a:pt x="6408528" y="2853135"/>
                </a:cubicBezTo>
                <a:cubicBezTo>
                  <a:pt x="6407157" y="2839555"/>
                  <a:pt x="6418061" y="2827348"/>
                  <a:pt x="6433423" y="2825291"/>
                </a:cubicBezTo>
                <a:close/>
                <a:moveTo>
                  <a:pt x="3298562" y="2825154"/>
                </a:moveTo>
                <a:cubicBezTo>
                  <a:pt x="3302677" y="2829337"/>
                  <a:pt x="3306106" y="2831738"/>
                  <a:pt x="3307546" y="2834481"/>
                </a:cubicBezTo>
                <a:cubicBezTo>
                  <a:pt x="3309055" y="2837361"/>
                  <a:pt x="3304254" y="2841201"/>
                  <a:pt x="3300414" y="2840516"/>
                </a:cubicBezTo>
                <a:cubicBezTo>
                  <a:pt x="3295819" y="2839693"/>
                  <a:pt x="3290950" y="2837636"/>
                  <a:pt x="3291567" y="2833658"/>
                </a:cubicBezTo>
                <a:cubicBezTo>
                  <a:pt x="3292047" y="2830983"/>
                  <a:pt x="3295339" y="2828926"/>
                  <a:pt x="3298562" y="2825154"/>
                </a:cubicBezTo>
                <a:close/>
                <a:moveTo>
                  <a:pt x="3728285" y="2822274"/>
                </a:moveTo>
                <a:cubicBezTo>
                  <a:pt x="3725953" y="2823577"/>
                  <a:pt x="3723004" y="2825703"/>
                  <a:pt x="3718957" y="2827417"/>
                </a:cubicBezTo>
                <a:cubicBezTo>
                  <a:pt x="3714225" y="2829475"/>
                  <a:pt x="3709219" y="2829817"/>
                  <a:pt x="3709494" y="2828377"/>
                </a:cubicBezTo>
                <a:cubicBezTo>
                  <a:pt x="3709768" y="2827143"/>
                  <a:pt x="3712031" y="2825497"/>
                  <a:pt x="3717106" y="2823508"/>
                </a:cubicBezTo>
                <a:cubicBezTo>
                  <a:pt x="3722592" y="2821451"/>
                  <a:pt x="3727599" y="2820627"/>
                  <a:pt x="3728285" y="2822274"/>
                </a:cubicBezTo>
                <a:close/>
                <a:moveTo>
                  <a:pt x="2615986" y="2820490"/>
                </a:moveTo>
                <a:cubicBezTo>
                  <a:pt x="2619346" y="2820078"/>
                  <a:pt x="2623050" y="2825291"/>
                  <a:pt x="2628879" y="2829885"/>
                </a:cubicBezTo>
                <a:cubicBezTo>
                  <a:pt x="2624901" y="2836949"/>
                  <a:pt x="2622912" y="2843670"/>
                  <a:pt x="2619689" y="2845384"/>
                </a:cubicBezTo>
                <a:cubicBezTo>
                  <a:pt x="2615437" y="2847579"/>
                  <a:pt x="2611117" y="2843327"/>
                  <a:pt x="2609882" y="2835440"/>
                </a:cubicBezTo>
                <a:cubicBezTo>
                  <a:pt x="2608648" y="2827348"/>
                  <a:pt x="2611460" y="2820970"/>
                  <a:pt x="2615986" y="2820490"/>
                </a:cubicBezTo>
                <a:close/>
                <a:moveTo>
                  <a:pt x="3571373" y="2819667"/>
                </a:moveTo>
                <a:cubicBezTo>
                  <a:pt x="3574665" y="2819256"/>
                  <a:pt x="3578025" y="2820627"/>
                  <a:pt x="3583444" y="2821450"/>
                </a:cubicBezTo>
                <a:cubicBezTo>
                  <a:pt x="3578986" y="2823988"/>
                  <a:pt x="3576517" y="2826182"/>
                  <a:pt x="3573293" y="2826868"/>
                </a:cubicBezTo>
                <a:cubicBezTo>
                  <a:pt x="3569041" y="2827828"/>
                  <a:pt x="3564790" y="2827074"/>
                  <a:pt x="3564241" y="2824673"/>
                </a:cubicBezTo>
                <a:cubicBezTo>
                  <a:pt x="3563692" y="2822342"/>
                  <a:pt x="3566916" y="2820147"/>
                  <a:pt x="3571373" y="2819667"/>
                </a:cubicBezTo>
                <a:close/>
                <a:moveTo>
                  <a:pt x="3162431" y="2818432"/>
                </a:moveTo>
                <a:cubicBezTo>
                  <a:pt x="3165860" y="2819461"/>
                  <a:pt x="3168878" y="2823576"/>
                  <a:pt x="3174089" y="2827828"/>
                </a:cubicBezTo>
                <a:cubicBezTo>
                  <a:pt x="3168946" y="2830639"/>
                  <a:pt x="3166134" y="2833931"/>
                  <a:pt x="3162774" y="2833794"/>
                </a:cubicBezTo>
                <a:cubicBezTo>
                  <a:pt x="3158247" y="2833588"/>
                  <a:pt x="3154201" y="2829885"/>
                  <a:pt x="3154338" y="2824810"/>
                </a:cubicBezTo>
                <a:cubicBezTo>
                  <a:pt x="3154407" y="2820078"/>
                  <a:pt x="3157630" y="2816923"/>
                  <a:pt x="3162431" y="2818432"/>
                </a:cubicBezTo>
                <a:close/>
                <a:moveTo>
                  <a:pt x="4419845" y="2817678"/>
                </a:moveTo>
                <a:cubicBezTo>
                  <a:pt x="4420943" y="2817747"/>
                  <a:pt x="4414359" y="2820902"/>
                  <a:pt x="4405375" y="2824605"/>
                </a:cubicBezTo>
                <a:cubicBezTo>
                  <a:pt x="4396528" y="2828309"/>
                  <a:pt x="4387612" y="2831600"/>
                  <a:pt x="4386584" y="2831532"/>
                </a:cubicBezTo>
                <a:cubicBezTo>
                  <a:pt x="4385555" y="2831394"/>
                  <a:pt x="4392139" y="2828103"/>
                  <a:pt x="4401260" y="2824262"/>
                </a:cubicBezTo>
                <a:cubicBezTo>
                  <a:pt x="4409970" y="2820627"/>
                  <a:pt x="4418748" y="2817542"/>
                  <a:pt x="4419845" y="2817678"/>
                </a:cubicBezTo>
                <a:close/>
                <a:moveTo>
                  <a:pt x="1316469" y="2816238"/>
                </a:moveTo>
                <a:cubicBezTo>
                  <a:pt x="1323808" y="2818433"/>
                  <a:pt x="1329705" y="2825085"/>
                  <a:pt x="1329428" y="2830571"/>
                </a:cubicBezTo>
                <a:cubicBezTo>
                  <a:pt x="1329157" y="2835989"/>
                  <a:pt x="1322640" y="2837840"/>
                  <a:pt x="1314821" y="2834960"/>
                </a:cubicBezTo>
                <a:cubicBezTo>
                  <a:pt x="1308307" y="2832560"/>
                  <a:pt x="1303095" y="2827073"/>
                  <a:pt x="1303026" y="2822478"/>
                </a:cubicBezTo>
                <a:cubicBezTo>
                  <a:pt x="1302956" y="2816992"/>
                  <a:pt x="1309199" y="2814043"/>
                  <a:pt x="1316469" y="2816238"/>
                </a:cubicBezTo>
                <a:close/>
                <a:moveTo>
                  <a:pt x="5584608" y="2815758"/>
                </a:moveTo>
                <a:cubicBezTo>
                  <a:pt x="5599421" y="2813632"/>
                  <a:pt x="5614304" y="2823851"/>
                  <a:pt x="5615881" y="2837978"/>
                </a:cubicBezTo>
                <a:cubicBezTo>
                  <a:pt x="5617595" y="2852380"/>
                  <a:pt x="5606074" y="2866164"/>
                  <a:pt x="5590506" y="2867810"/>
                </a:cubicBezTo>
                <a:cubicBezTo>
                  <a:pt x="5574733" y="2869457"/>
                  <a:pt x="5561840" y="2858483"/>
                  <a:pt x="5560880" y="2843396"/>
                </a:cubicBezTo>
                <a:cubicBezTo>
                  <a:pt x="5559988" y="2829817"/>
                  <a:pt x="5570550" y="2817816"/>
                  <a:pt x="5584608" y="2815758"/>
                </a:cubicBezTo>
                <a:close/>
                <a:moveTo>
                  <a:pt x="2345026" y="2813838"/>
                </a:moveTo>
                <a:cubicBezTo>
                  <a:pt x="2348387" y="2814661"/>
                  <a:pt x="2352158" y="2820696"/>
                  <a:pt x="2357988" y="2826800"/>
                </a:cubicBezTo>
                <a:cubicBezTo>
                  <a:pt x="2353942" y="2832012"/>
                  <a:pt x="2351884" y="2837498"/>
                  <a:pt x="2348661" y="2837909"/>
                </a:cubicBezTo>
                <a:cubicBezTo>
                  <a:pt x="2344340" y="2838458"/>
                  <a:pt x="2340020" y="2833041"/>
                  <a:pt x="2338785" y="2825359"/>
                </a:cubicBezTo>
                <a:cubicBezTo>
                  <a:pt x="2337551" y="2817610"/>
                  <a:pt x="2340431" y="2812741"/>
                  <a:pt x="2345026" y="2813838"/>
                </a:cubicBezTo>
                <a:close/>
                <a:moveTo>
                  <a:pt x="7505877" y="2813837"/>
                </a:moveTo>
                <a:cubicBezTo>
                  <a:pt x="7507728" y="2820147"/>
                  <a:pt x="7496756" y="2846962"/>
                  <a:pt x="7481942" y="2866781"/>
                </a:cubicBezTo>
                <a:cubicBezTo>
                  <a:pt x="7466786" y="2887013"/>
                  <a:pt x="7453550" y="2891539"/>
                  <a:pt x="7452453" y="2883035"/>
                </a:cubicBezTo>
                <a:cubicBezTo>
                  <a:pt x="7451356" y="2874531"/>
                  <a:pt x="7462877" y="2857523"/>
                  <a:pt x="7478034" y="2838389"/>
                </a:cubicBezTo>
                <a:cubicBezTo>
                  <a:pt x="7491955" y="2820833"/>
                  <a:pt x="7504093" y="2807940"/>
                  <a:pt x="7505877" y="2813837"/>
                </a:cubicBezTo>
                <a:close/>
                <a:moveTo>
                  <a:pt x="4442956" y="2811849"/>
                </a:moveTo>
                <a:cubicBezTo>
                  <a:pt x="4442682" y="2811987"/>
                  <a:pt x="4434453" y="2815416"/>
                  <a:pt x="4424646" y="2819530"/>
                </a:cubicBezTo>
                <a:lnTo>
                  <a:pt x="4419441" y="2821718"/>
                </a:lnTo>
                <a:lnTo>
                  <a:pt x="4432465" y="2816444"/>
                </a:lnTo>
                <a:cubicBezTo>
                  <a:pt x="4432876" y="2816307"/>
                  <a:pt x="4424098" y="2819941"/>
                  <a:pt x="4414497" y="2823919"/>
                </a:cubicBezTo>
                <a:cubicBezTo>
                  <a:pt x="4405581" y="2827622"/>
                  <a:pt x="4397763" y="2830914"/>
                  <a:pt x="4396734" y="2831257"/>
                </a:cubicBezTo>
                <a:cubicBezTo>
                  <a:pt x="4395637" y="2831669"/>
                  <a:pt x="4402769" y="2828583"/>
                  <a:pt x="4412988" y="2824331"/>
                </a:cubicBezTo>
                <a:lnTo>
                  <a:pt x="4416589" y="2822873"/>
                </a:lnTo>
                <a:lnTo>
                  <a:pt x="4425606" y="2819050"/>
                </a:lnTo>
                <a:cubicBezTo>
                  <a:pt x="4435618" y="2814867"/>
                  <a:pt x="4443231" y="2811712"/>
                  <a:pt x="4442956" y="2811849"/>
                </a:cubicBezTo>
                <a:close/>
                <a:moveTo>
                  <a:pt x="1573024" y="2811849"/>
                </a:moveTo>
                <a:cubicBezTo>
                  <a:pt x="1579814" y="2815758"/>
                  <a:pt x="1585577" y="2823028"/>
                  <a:pt x="1585644" y="2827691"/>
                </a:cubicBezTo>
                <a:cubicBezTo>
                  <a:pt x="1585713" y="2832423"/>
                  <a:pt x="1580366" y="2832903"/>
                  <a:pt x="1573437" y="2828994"/>
                </a:cubicBezTo>
                <a:cubicBezTo>
                  <a:pt x="1566648" y="2825154"/>
                  <a:pt x="1560683" y="2817953"/>
                  <a:pt x="1560683" y="2813358"/>
                </a:cubicBezTo>
                <a:cubicBezTo>
                  <a:pt x="1560683" y="2808832"/>
                  <a:pt x="1566374" y="2808077"/>
                  <a:pt x="1573024" y="2811849"/>
                </a:cubicBezTo>
                <a:close/>
                <a:moveTo>
                  <a:pt x="6574766" y="2811506"/>
                </a:moveTo>
                <a:cubicBezTo>
                  <a:pt x="6589991" y="2810752"/>
                  <a:pt x="6603981" y="2820216"/>
                  <a:pt x="6605901" y="2832423"/>
                </a:cubicBezTo>
                <a:cubicBezTo>
                  <a:pt x="6607890" y="2845522"/>
                  <a:pt x="6595409" y="2858072"/>
                  <a:pt x="6579224" y="2859169"/>
                </a:cubicBezTo>
                <a:cubicBezTo>
                  <a:pt x="6563930" y="2860198"/>
                  <a:pt x="6550077" y="2850871"/>
                  <a:pt x="6548226" y="2838321"/>
                </a:cubicBezTo>
                <a:cubicBezTo>
                  <a:pt x="6546237" y="2824742"/>
                  <a:pt x="6558513" y="2812329"/>
                  <a:pt x="6574766" y="2811506"/>
                </a:cubicBezTo>
                <a:close/>
                <a:moveTo>
                  <a:pt x="4467166" y="2811163"/>
                </a:moveTo>
                <a:cubicBezTo>
                  <a:pt x="4468126" y="2811986"/>
                  <a:pt x="4458799" y="2817130"/>
                  <a:pt x="4446798" y="2822410"/>
                </a:cubicBezTo>
                <a:cubicBezTo>
                  <a:pt x="4435619" y="2827280"/>
                  <a:pt x="4426361" y="2830366"/>
                  <a:pt x="4424921" y="2829748"/>
                </a:cubicBezTo>
                <a:cubicBezTo>
                  <a:pt x="4423412" y="2829131"/>
                  <a:pt x="4431916" y="2824399"/>
                  <a:pt x="4443574" y="2819324"/>
                </a:cubicBezTo>
                <a:cubicBezTo>
                  <a:pt x="4454959" y="2814318"/>
                  <a:pt x="4466206" y="2810340"/>
                  <a:pt x="4467166" y="2811163"/>
                </a:cubicBezTo>
                <a:close/>
                <a:moveTo>
                  <a:pt x="7674867" y="2811043"/>
                </a:moveTo>
                <a:cubicBezTo>
                  <a:pt x="7674756" y="2812277"/>
                  <a:pt x="7673830" y="2815689"/>
                  <a:pt x="7672321" y="2821382"/>
                </a:cubicBezTo>
                <a:cubicBezTo>
                  <a:pt x="7650855" y="2867810"/>
                  <a:pt x="7630829" y="2910467"/>
                  <a:pt x="7610873" y="2951066"/>
                </a:cubicBezTo>
                <a:cubicBezTo>
                  <a:pt x="7602506" y="2968074"/>
                  <a:pt x="7596814" y="2977950"/>
                  <a:pt x="7596334" y="2976921"/>
                </a:cubicBezTo>
                <a:cubicBezTo>
                  <a:pt x="7595305" y="2974727"/>
                  <a:pt x="7601066" y="2960188"/>
                  <a:pt x="7614988" y="2929601"/>
                </a:cubicBezTo>
                <a:cubicBezTo>
                  <a:pt x="7628704" y="2899426"/>
                  <a:pt x="7643654" y="2867742"/>
                  <a:pt x="7657233" y="2841338"/>
                </a:cubicBezTo>
                <a:cubicBezTo>
                  <a:pt x="7663474" y="2829200"/>
                  <a:pt x="7668137" y="2821176"/>
                  <a:pt x="7672527" y="2813769"/>
                </a:cubicBezTo>
                <a:cubicBezTo>
                  <a:pt x="7674275" y="2810751"/>
                  <a:pt x="7674978" y="2809808"/>
                  <a:pt x="7674867" y="2811043"/>
                </a:cubicBezTo>
                <a:close/>
                <a:moveTo>
                  <a:pt x="7130951" y="2811026"/>
                </a:moveTo>
                <a:cubicBezTo>
                  <a:pt x="7145969" y="2812466"/>
                  <a:pt x="7160165" y="2822410"/>
                  <a:pt x="7162360" y="2832560"/>
                </a:cubicBezTo>
                <a:cubicBezTo>
                  <a:pt x="7164692" y="2843532"/>
                  <a:pt x="7152896" y="2851213"/>
                  <a:pt x="7136711" y="2849773"/>
                </a:cubicBezTo>
                <a:cubicBezTo>
                  <a:pt x="7121555" y="2848470"/>
                  <a:pt x="7107565" y="2839349"/>
                  <a:pt x="7105438" y="2828994"/>
                </a:cubicBezTo>
                <a:cubicBezTo>
                  <a:pt x="7103107" y="2817746"/>
                  <a:pt x="7114560" y="2809448"/>
                  <a:pt x="7130951" y="2811026"/>
                </a:cubicBezTo>
                <a:close/>
                <a:moveTo>
                  <a:pt x="4544508" y="2810888"/>
                </a:moveTo>
                <a:cubicBezTo>
                  <a:pt x="4549257" y="2809963"/>
                  <a:pt x="4552480" y="2810168"/>
                  <a:pt x="4552960" y="2811780"/>
                </a:cubicBezTo>
                <a:cubicBezTo>
                  <a:pt x="4553851" y="2814798"/>
                  <a:pt x="4545073" y="2821656"/>
                  <a:pt x="4533071" y="2827073"/>
                </a:cubicBezTo>
                <a:cubicBezTo>
                  <a:pt x="4519836" y="2833040"/>
                  <a:pt x="4508108" y="2834960"/>
                  <a:pt x="4507080" y="2831600"/>
                </a:cubicBezTo>
                <a:cubicBezTo>
                  <a:pt x="4506188" y="2828514"/>
                  <a:pt x="4514898" y="2822136"/>
                  <a:pt x="4526899" y="2816786"/>
                </a:cubicBezTo>
                <a:cubicBezTo>
                  <a:pt x="4533483" y="2813871"/>
                  <a:pt x="4539758" y="2811814"/>
                  <a:pt x="4544508" y="2810888"/>
                </a:cubicBezTo>
                <a:close/>
                <a:moveTo>
                  <a:pt x="1045027" y="2810204"/>
                </a:moveTo>
                <a:cubicBezTo>
                  <a:pt x="1051682" y="2808352"/>
                  <a:pt x="1059229" y="2812055"/>
                  <a:pt x="1060254" y="2817473"/>
                </a:cubicBezTo>
                <a:cubicBezTo>
                  <a:pt x="1061212" y="2822548"/>
                  <a:pt x="1057444" y="2827349"/>
                  <a:pt x="1051200" y="2829337"/>
                </a:cubicBezTo>
                <a:cubicBezTo>
                  <a:pt x="1043932" y="2831600"/>
                  <a:pt x="1036455" y="2829269"/>
                  <a:pt x="1034809" y="2824056"/>
                </a:cubicBezTo>
                <a:cubicBezTo>
                  <a:pt x="1033164" y="2818707"/>
                  <a:pt x="1037964" y="2812124"/>
                  <a:pt x="1045027" y="2810204"/>
                </a:cubicBezTo>
                <a:close/>
                <a:moveTo>
                  <a:pt x="6077836" y="2809929"/>
                </a:moveTo>
                <a:cubicBezTo>
                  <a:pt x="6093404" y="2807940"/>
                  <a:pt x="6107188" y="2817336"/>
                  <a:pt x="6109108" y="2831601"/>
                </a:cubicBezTo>
                <a:cubicBezTo>
                  <a:pt x="6111029" y="2845797"/>
                  <a:pt x="6100193" y="2859650"/>
                  <a:pt x="6084831" y="2862393"/>
                </a:cubicBezTo>
                <a:cubicBezTo>
                  <a:pt x="6068646" y="2865342"/>
                  <a:pt x="6052804" y="2853958"/>
                  <a:pt x="6051776" y="2839076"/>
                </a:cubicBezTo>
                <a:cubicBezTo>
                  <a:pt x="6050747" y="2824743"/>
                  <a:pt x="6062337" y="2811918"/>
                  <a:pt x="6077836" y="2809929"/>
                </a:cubicBezTo>
                <a:close/>
                <a:moveTo>
                  <a:pt x="4838467" y="2809826"/>
                </a:moveTo>
                <a:cubicBezTo>
                  <a:pt x="4843447" y="2811009"/>
                  <a:pt x="4846928" y="2813837"/>
                  <a:pt x="4847647" y="2818089"/>
                </a:cubicBezTo>
                <a:cubicBezTo>
                  <a:pt x="4849088" y="2826456"/>
                  <a:pt x="4838732" y="2838252"/>
                  <a:pt x="4825290" y="2842984"/>
                </a:cubicBezTo>
                <a:cubicBezTo>
                  <a:pt x="4811506" y="2847785"/>
                  <a:pt x="4799436" y="2844218"/>
                  <a:pt x="4798064" y="2835440"/>
                </a:cubicBezTo>
                <a:cubicBezTo>
                  <a:pt x="4796693" y="2826799"/>
                  <a:pt x="4806842" y="2816032"/>
                  <a:pt x="4820284" y="2811437"/>
                </a:cubicBezTo>
                <a:cubicBezTo>
                  <a:pt x="4827005" y="2809105"/>
                  <a:pt x="4833486" y="2808643"/>
                  <a:pt x="4838467" y="2809826"/>
                </a:cubicBezTo>
                <a:close/>
                <a:moveTo>
                  <a:pt x="4407158" y="2809037"/>
                </a:moveTo>
                <a:cubicBezTo>
                  <a:pt x="4408392" y="2809792"/>
                  <a:pt x="4402906" y="2813083"/>
                  <a:pt x="4394470" y="2816650"/>
                </a:cubicBezTo>
                <a:cubicBezTo>
                  <a:pt x="4386241" y="2820147"/>
                  <a:pt x="4378011" y="2822753"/>
                  <a:pt x="4376228" y="2822341"/>
                </a:cubicBezTo>
                <a:cubicBezTo>
                  <a:pt x="4374240" y="2821862"/>
                  <a:pt x="4381234" y="2817473"/>
                  <a:pt x="4390287" y="2813632"/>
                </a:cubicBezTo>
                <a:cubicBezTo>
                  <a:pt x="4398448" y="2810203"/>
                  <a:pt x="4405992" y="2808214"/>
                  <a:pt x="4407158" y="2809037"/>
                </a:cubicBezTo>
                <a:close/>
                <a:moveTo>
                  <a:pt x="3801117" y="2808831"/>
                </a:moveTo>
                <a:cubicBezTo>
                  <a:pt x="3802077" y="2809860"/>
                  <a:pt x="3798579" y="2812397"/>
                  <a:pt x="3792750" y="2814798"/>
                </a:cubicBezTo>
                <a:cubicBezTo>
                  <a:pt x="3787058" y="2817198"/>
                  <a:pt x="3781914" y="2818227"/>
                  <a:pt x="3781228" y="2817266"/>
                </a:cubicBezTo>
                <a:cubicBezTo>
                  <a:pt x="3780543" y="2816238"/>
                  <a:pt x="3784315" y="2813632"/>
                  <a:pt x="3789870" y="2811231"/>
                </a:cubicBezTo>
                <a:cubicBezTo>
                  <a:pt x="3795013" y="2809037"/>
                  <a:pt x="3800225" y="2807871"/>
                  <a:pt x="3801117" y="2808831"/>
                </a:cubicBezTo>
                <a:close/>
                <a:moveTo>
                  <a:pt x="4454958" y="2808009"/>
                </a:moveTo>
                <a:cubicBezTo>
                  <a:pt x="4456398" y="2807735"/>
                  <a:pt x="4448100" y="2811575"/>
                  <a:pt x="4437127" y="2816307"/>
                </a:cubicBezTo>
                <a:cubicBezTo>
                  <a:pt x="4425675" y="2821245"/>
                  <a:pt x="4415936" y="2825154"/>
                  <a:pt x="4414496" y="2825359"/>
                </a:cubicBezTo>
                <a:cubicBezTo>
                  <a:pt x="4413124" y="2825634"/>
                  <a:pt x="4421011" y="2821930"/>
                  <a:pt x="4432189" y="2817198"/>
                </a:cubicBezTo>
                <a:cubicBezTo>
                  <a:pt x="4443300" y="2812398"/>
                  <a:pt x="4453518" y="2808283"/>
                  <a:pt x="4454958" y="2808009"/>
                </a:cubicBezTo>
                <a:close/>
                <a:moveTo>
                  <a:pt x="7657302" y="2807185"/>
                </a:moveTo>
                <a:cubicBezTo>
                  <a:pt x="7659908" y="2807734"/>
                  <a:pt x="7645849" y="2844013"/>
                  <a:pt x="7625412" y="2887492"/>
                </a:cubicBezTo>
                <a:cubicBezTo>
                  <a:pt x="7604289" y="2932481"/>
                  <a:pt x="7584058" y="2967731"/>
                  <a:pt x="7582687" y="2964713"/>
                </a:cubicBezTo>
                <a:cubicBezTo>
                  <a:pt x="7581383" y="2961833"/>
                  <a:pt x="7596608" y="2927338"/>
                  <a:pt x="7616634" y="2884681"/>
                </a:cubicBezTo>
                <a:cubicBezTo>
                  <a:pt x="7636933" y="2841407"/>
                  <a:pt x="7654696" y="2806637"/>
                  <a:pt x="7657302" y="2807185"/>
                </a:cubicBezTo>
                <a:close/>
                <a:moveTo>
                  <a:pt x="2751637" y="2804923"/>
                </a:moveTo>
                <a:cubicBezTo>
                  <a:pt x="2754998" y="2805129"/>
                  <a:pt x="2758564" y="2810752"/>
                  <a:pt x="2764187" y="2815896"/>
                </a:cubicBezTo>
                <a:cubicBezTo>
                  <a:pt x="2759935" y="2821862"/>
                  <a:pt x="2757672" y="2828034"/>
                  <a:pt x="2754449" y="2828994"/>
                </a:cubicBezTo>
                <a:cubicBezTo>
                  <a:pt x="2750266" y="2830160"/>
                  <a:pt x="2745808" y="2825908"/>
                  <a:pt x="2744916" y="2817953"/>
                </a:cubicBezTo>
                <a:cubicBezTo>
                  <a:pt x="2744093" y="2810204"/>
                  <a:pt x="2747111" y="2804649"/>
                  <a:pt x="2751637" y="2804923"/>
                </a:cubicBezTo>
                <a:close/>
                <a:moveTo>
                  <a:pt x="3026025" y="2804168"/>
                </a:moveTo>
                <a:cubicBezTo>
                  <a:pt x="3029660" y="2811095"/>
                  <a:pt x="3033158" y="2815209"/>
                  <a:pt x="3033706" y="2819256"/>
                </a:cubicBezTo>
                <a:cubicBezTo>
                  <a:pt x="3034392" y="2824742"/>
                  <a:pt x="3030757" y="2828034"/>
                  <a:pt x="3025614" y="2826868"/>
                </a:cubicBezTo>
                <a:cubicBezTo>
                  <a:pt x="3020676" y="2825702"/>
                  <a:pt x="3016630" y="2821244"/>
                  <a:pt x="3017590" y="2815758"/>
                </a:cubicBezTo>
                <a:cubicBezTo>
                  <a:pt x="3018207" y="2811918"/>
                  <a:pt x="3021979" y="2809380"/>
                  <a:pt x="3026025" y="2804168"/>
                </a:cubicBezTo>
                <a:close/>
                <a:moveTo>
                  <a:pt x="435350" y="2803345"/>
                </a:moveTo>
                <a:cubicBezTo>
                  <a:pt x="432398" y="2807117"/>
                  <a:pt x="430684" y="2809860"/>
                  <a:pt x="429039" y="2811369"/>
                </a:cubicBezTo>
                <a:cubicBezTo>
                  <a:pt x="427529" y="2812740"/>
                  <a:pt x="426159" y="2812740"/>
                  <a:pt x="424719" y="2813357"/>
                </a:cubicBezTo>
                <a:cubicBezTo>
                  <a:pt x="426229" y="2811300"/>
                  <a:pt x="427599" y="2808831"/>
                  <a:pt x="429243" y="2807254"/>
                </a:cubicBezTo>
                <a:cubicBezTo>
                  <a:pt x="430754" y="2805676"/>
                  <a:pt x="432536" y="2805060"/>
                  <a:pt x="435350" y="2803345"/>
                </a:cubicBezTo>
                <a:close/>
                <a:moveTo>
                  <a:pt x="7639401" y="2802728"/>
                </a:moveTo>
                <a:cubicBezTo>
                  <a:pt x="7640362" y="2806637"/>
                  <a:pt x="7625960" y="2844081"/>
                  <a:pt x="7607855" y="2882623"/>
                </a:cubicBezTo>
                <a:cubicBezTo>
                  <a:pt x="7588104" y="2924594"/>
                  <a:pt x="7571233" y="2952918"/>
                  <a:pt x="7569930" y="2949694"/>
                </a:cubicBezTo>
                <a:cubicBezTo>
                  <a:pt x="7568627" y="2946540"/>
                  <a:pt x="7583646" y="2912044"/>
                  <a:pt x="7602643" y="2871513"/>
                </a:cubicBezTo>
                <a:cubicBezTo>
                  <a:pt x="7621983" y="2830297"/>
                  <a:pt x="7638305" y="2798476"/>
                  <a:pt x="7639401" y="2802728"/>
                </a:cubicBezTo>
                <a:close/>
                <a:moveTo>
                  <a:pt x="6714052" y="2802591"/>
                </a:moveTo>
                <a:cubicBezTo>
                  <a:pt x="6730374" y="2802179"/>
                  <a:pt x="6744844" y="2812603"/>
                  <a:pt x="6745599" y="2825153"/>
                </a:cubicBezTo>
                <a:cubicBezTo>
                  <a:pt x="6746285" y="2836675"/>
                  <a:pt x="6734146" y="2846825"/>
                  <a:pt x="6719058" y="2847511"/>
                </a:cubicBezTo>
                <a:cubicBezTo>
                  <a:pt x="6702667" y="2848196"/>
                  <a:pt x="6688471" y="2838115"/>
                  <a:pt x="6687648" y="2825085"/>
                </a:cubicBezTo>
                <a:cubicBezTo>
                  <a:pt x="6686963" y="2813083"/>
                  <a:pt x="6698758" y="2802934"/>
                  <a:pt x="6714052" y="2802591"/>
                </a:cubicBezTo>
                <a:close/>
                <a:moveTo>
                  <a:pt x="2886945" y="2802247"/>
                </a:moveTo>
                <a:cubicBezTo>
                  <a:pt x="2890305" y="2802385"/>
                  <a:pt x="2894146" y="2807048"/>
                  <a:pt x="2900044" y="2811300"/>
                </a:cubicBezTo>
                <a:cubicBezTo>
                  <a:pt x="2896135" y="2816855"/>
                  <a:pt x="2894352" y="2822341"/>
                  <a:pt x="2891129" y="2823644"/>
                </a:cubicBezTo>
                <a:cubicBezTo>
                  <a:pt x="2886739" y="2825359"/>
                  <a:pt x="2882419" y="2821039"/>
                  <a:pt x="2881116" y="2814386"/>
                </a:cubicBezTo>
                <a:cubicBezTo>
                  <a:pt x="2879744" y="2807666"/>
                  <a:pt x="2882145" y="2802111"/>
                  <a:pt x="2886945" y="2802247"/>
                </a:cubicBezTo>
                <a:close/>
                <a:moveTo>
                  <a:pt x="6992144" y="2801631"/>
                </a:moveTo>
                <a:cubicBezTo>
                  <a:pt x="7007232" y="2802316"/>
                  <a:pt x="7021496" y="2811849"/>
                  <a:pt x="7023691" y="2822342"/>
                </a:cubicBezTo>
                <a:cubicBezTo>
                  <a:pt x="7026092" y="2833726"/>
                  <a:pt x="7014296" y="2842573"/>
                  <a:pt x="6998043" y="2842093"/>
                </a:cubicBezTo>
                <a:cubicBezTo>
                  <a:pt x="6982886" y="2841544"/>
                  <a:pt x="6968759" y="2832697"/>
                  <a:pt x="6966632" y="2821930"/>
                </a:cubicBezTo>
                <a:cubicBezTo>
                  <a:pt x="6964232" y="2810203"/>
                  <a:pt x="6975754" y="2800876"/>
                  <a:pt x="6992144" y="2801631"/>
                </a:cubicBezTo>
                <a:close/>
                <a:moveTo>
                  <a:pt x="4617502" y="2800199"/>
                </a:moveTo>
                <a:cubicBezTo>
                  <a:pt x="4622071" y="2799761"/>
                  <a:pt x="4625174" y="2800533"/>
                  <a:pt x="4625791" y="2802659"/>
                </a:cubicBezTo>
                <a:cubicBezTo>
                  <a:pt x="4627026" y="2806911"/>
                  <a:pt x="4617493" y="2815141"/>
                  <a:pt x="4604874" y="2820421"/>
                </a:cubicBezTo>
                <a:cubicBezTo>
                  <a:pt x="4592530" y="2825633"/>
                  <a:pt x="4580185" y="2826388"/>
                  <a:pt x="4579020" y="2822273"/>
                </a:cubicBezTo>
                <a:cubicBezTo>
                  <a:pt x="4577785" y="2818227"/>
                  <a:pt x="4587729" y="2810340"/>
                  <a:pt x="4600417" y="2804991"/>
                </a:cubicBezTo>
                <a:cubicBezTo>
                  <a:pt x="4606898" y="2802282"/>
                  <a:pt x="4612933" y="2800636"/>
                  <a:pt x="4617502" y="2800199"/>
                </a:cubicBezTo>
                <a:close/>
                <a:moveTo>
                  <a:pt x="4246681" y="2800053"/>
                </a:moveTo>
                <a:cubicBezTo>
                  <a:pt x="4247367" y="2802865"/>
                  <a:pt x="4241400" y="2808488"/>
                  <a:pt x="4234474" y="2811643"/>
                </a:cubicBezTo>
                <a:cubicBezTo>
                  <a:pt x="4227273" y="2815004"/>
                  <a:pt x="4220552" y="2815415"/>
                  <a:pt x="4219660" y="2812398"/>
                </a:cubicBezTo>
                <a:cubicBezTo>
                  <a:pt x="4218769" y="2809517"/>
                  <a:pt x="4223981" y="2804305"/>
                  <a:pt x="4231593" y="2800807"/>
                </a:cubicBezTo>
                <a:cubicBezTo>
                  <a:pt x="4238794" y="2797515"/>
                  <a:pt x="4245995" y="2797241"/>
                  <a:pt x="4246681" y="2800053"/>
                </a:cubicBezTo>
                <a:close/>
                <a:moveTo>
                  <a:pt x="688859" y="2799908"/>
                </a:moveTo>
                <a:cubicBezTo>
                  <a:pt x="690882" y="2798630"/>
                  <a:pt x="692422" y="2798544"/>
                  <a:pt x="692935" y="2799985"/>
                </a:cubicBezTo>
                <a:cubicBezTo>
                  <a:pt x="694037" y="2803071"/>
                  <a:pt x="690882" y="2810340"/>
                  <a:pt x="685394" y="2817610"/>
                </a:cubicBezTo>
                <a:cubicBezTo>
                  <a:pt x="679978" y="2824673"/>
                  <a:pt x="674903" y="2828171"/>
                  <a:pt x="674079" y="2825291"/>
                </a:cubicBezTo>
                <a:cubicBezTo>
                  <a:pt x="673186" y="2822273"/>
                  <a:pt x="676614" y="2814318"/>
                  <a:pt x="681896" y="2806980"/>
                </a:cubicBezTo>
                <a:cubicBezTo>
                  <a:pt x="684332" y="2803654"/>
                  <a:pt x="686834" y="2801185"/>
                  <a:pt x="688859" y="2799908"/>
                </a:cubicBezTo>
                <a:close/>
                <a:moveTo>
                  <a:pt x="4158624" y="2799779"/>
                </a:moveTo>
                <a:cubicBezTo>
                  <a:pt x="4164591" y="2797172"/>
                  <a:pt x="4170488" y="2797447"/>
                  <a:pt x="4171723" y="2800327"/>
                </a:cubicBezTo>
                <a:cubicBezTo>
                  <a:pt x="4173163" y="2803756"/>
                  <a:pt x="4168362" y="2809243"/>
                  <a:pt x="4160887" y="2812809"/>
                </a:cubicBezTo>
                <a:cubicBezTo>
                  <a:pt x="4153481" y="2816307"/>
                  <a:pt x="4146485" y="2816375"/>
                  <a:pt x="4146005" y="2812809"/>
                </a:cubicBezTo>
                <a:cubicBezTo>
                  <a:pt x="4145525" y="2809243"/>
                  <a:pt x="4151698" y="2802796"/>
                  <a:pt x="4158624" y="2799779"/>
                </a:cubicBezTo>
                <a:close/>
                <a:moveTo>
                  <a:pt x="5237868" y="2799299"/>
                </a:moveTo>
                <a:cubicBezTo>
                  <a:pt x="5252201" y="2797653"/>
                  <a:pt x="5264134" y="2804991"/>
                  <a:pt x="5265917" y="2816992"/>
                </a:cubicBezTo>
                <a:cubicBezTo>
                  <a:pt x="5267700" y="2828925"/>
                  <a:pt x="5258442" y="2840789"/>
                  <a:pt x="5244451" y="2844082"/>
                </a:cubicBezTo>
                <a:cubicBezTo>
                  <a:pt x="5230187" y="2847442"/>
                  <a:pt x="5215099" y="2838458"/>
                  <a:pt x="5213316" y="2825976"/>
                </a:cubicBezTo>
                <a:cubicBezTo>
                  <a:pt x="5211533" y="2813221"/>
                  <a:pt x="5222918" y="2801082"/>
                  <a:pt x="5237868" y="2799299"/>
                </a:cubicBezTo>
                <a:close/>
                <a:moveTo>
                  <a:pt x="1178210" y="2799093"/>
                </a:moveTo>
                <a:cubicBezTo>
                  <a:pt x="1185136" y="2798407"/>
                  <a:pt x="1192611" y="2803208"/>
                  <a:pt x="1193988" y="2808969"/>
                </a:cubicBezTo>
                <a:cubicBezTo>
                  <a:pt x="1195428" y="2815004"/>
                  <a:pt x="1190625" y="2819530"/>
                  <a:pt x="1183080" y="2819393"/>
                </a:cubicBezTo>
                <a:cubicBezTo>
                  <a:pt x="1176770" y="2819256"/>
                  <a:pt x="1170391" y="2815484"/>
                  <a:pt x="1168611" y="2810820"/>
                </a:cubicBezTo>
                <a:cubicBezTo>
                  <a:pt x="1166483" y="2805334"/>
                  <a:pt x="1171008" y="2799710"/>
                  <a:pt x="1178210" y="2799093"/>
                </a:cubicBezTo>
                <a:close/>
                <a:moveTo>
                  <a:pt x="6853475" y="2799024"/>
                </a:moveTo>
                <a:cubicBezTo>
                  <a:pt x="6868632" y="2799230"/>
                  <a:pt x="6882759" y="2808694"/>
                  <a:pt x="6884748" y="2819598"/>
                </a:cubicBezTo>
                <a:cubicBezTo>
                  <a:pt x="6886874" y="2831394"/>
                  <a:pt x="6874598" y="2841475"/>
                  <a:pt x="6858413" y="2841475"/>
                </a:cubicBezTo>
                <a:cubicBezTo>
                  <a:pt x="6843188" y="2841544"/>
                  <a:pt x="6829267" y="2832628"/>
                  <a:pt x="6827278" y="2821313"/>
                </a:cubicBezTo>
                <a:cubicBezTo>
                  <a:pt x="6825152" y="2809105"/>
                  <a:pt x="6837154" y="2798750"/>
                  <a:pt x="6853475" y="2799024"/>
                </a:cubicBezTo>
                <a:close/>
                <a:moveTo>
                  <a:pt x="4765068" y="2798930"/>
                </a:moveTo>
                <a:cubicBezTo>
                  <a:pt x="4769946" y="2799504"/>
                  <a:pt x="4773135" y="2801699"/>
                  <a:pt x="4773512" y="2805471"/>
                </a:cubicBezTo>
                <a:cubicBezTo>
                  <a:pt x="4774061" y="2812329"/>
                  <a:pt x="4764323" y="2821999"/>
                  <a:pt x="4751498" y="2826868"/>
                </a:cubicBezTo>
                <a:cubicBezTo>
                  <a:pt x="4737645" y="2832149"/>
                  <a:pt x="4724752" y="2829955"/>
                  <a:pt x="4724203" y="2822822"/>
                </a:cubicBezTo>
                <a:cubicBezTo>
                  <a:pt x="4723723" y="2815896"/>
                  <a:pt x="4733324" y="2807186"/>
                  <a:pt x="4746492" y="2802111"/>
                </a:cubicBezTo>
                <a:cubicBezTo>
                  <a:pt x="4753624" y="2799402"/>
                  <a:pt x="4760191" y="2798356"/>
                  <a:pt x="4765068" y="2798930"/>
                </a:cubicBezTo>
                <a:close/>
                <a:moveTo>
                  <a:pt x="5722179" y="2796624"/>
                </a:moveTo>
                <a:cubicBezTo>
                  <a:pt x="5737061" y="2794430"/>
                  <a:pt x="5752011" y="2804511"/>
                  <a:pt x="5753657" y="2818433"/>
                </a:cubicBezTo>
                <a:cubicBezTo>
                  <a:pt x="5755304" y="2832698"/>
                  <a:pt x="5743782" y="2846414"/>
                  <a:pt x="5728146" y="2848197"/>
                </a:cubicBezTo>
                <a:cubicBezTo>
                  <a:pt x="5713401" y="2849911"/>
                  <a:pt x="5700782" y="2840584"/>
                  <a:pt x="5698588" y="2826937"/>
                </a:cubicBezTo>
                <a:cubicBezTo>
                  <a:pt x="5696256" y="2812535"/>
                  <a:pt x="5707023" y="2798956"/>
                  <a:pt x="5722179" y="2796624"/>
                </a:cubicBezTo>
                <a:close/>
                <a:moveTo>
                  <a:pt x="522308" y="2796281"/>
                </a:moveTo>
                <a:cubicBezTo>
                  <a:pt x="519429" y="2801288"/>
                  <a:pt x="517987" y="2804373"/>
                  <a:pt x="515658" y="2807802"/>
                </a:cubicBezTo>
                <a:cubicBezTo>
                  <a:pt x="512297" y="2812603"/>
                  <a:pt x="509484" y="2815004"/>
                  <a:pt x="508181" y="2814866"/>
                </a:cubicBezTo>
                <a:cubicBezTo>
                  <a:pt x="506605" y="2814660"/>
                  <a:pt x="509072" y="2809380"/>
                  <a:pt x="513118" y="2804991"/>
                </a:cubicBezTo>
                <a:cubicBezTo>
                  <a:pt x="515794" y="2801905"/>
                  <a:pt x="518331" y="2799985"/>
                  <a:pt x="522308" y="2796281"/>
                </a:cubicBezTo>
                <a:close/>
                <a:moveTo>
                  <a:pt x="4691542" y="2795972"/>
                </a:moveTo>
                <a:cubicBezTo>
                  <a:pt x="4696154" y="2796092"/>
                  <a:pt x="4699308" y="2797447"/>
                  <a:pt x="4699788" y="2800053"/>
                </a:cubicBezTo>
                <a:cubicBezTo>
                  <a:pt x="4700749" y="2805403"/>
                  <a:pt x="4690942" y="2814386"/>
                  <a:pt x="4678049" y="2819599"/>
                </a:cubicBezTo>
                <a:cubicBezTo>
                  <a:pt x="4664881" y="2824948"/>
                  <a:pt x="4653566" y="2824605"/>
                  <a:pt x="4651988" y="2819256"/>
                </a:cubicBezTo>
                <a:cubicBezTo>
                  <a:pt x="4650342" y="2813495"/>
                  <a:pt x="4660904" y="2804374"/>
                  <a:pt x="4674551" y="2799299"/>
                </a:cubicBezTo>
                <a:cubicBezTo>
                  <a:pt x="4680861" y="2796967"/>
                  <a:pt x="4686930" y="2795852"/>
                  <a:pt x="4691542" y="2795972"/>
                </a:cubicBezTo>
                <a:close/>
                <a:moveTo>
                  <a:pt x="4320336" y="2795527"/>
                </a:moveTo>
                <a:cubicBezTo>
                  <a:pt x="4320336" y="2797995"/>
                  <a:pt x="4313958" y="2803002"/>
                  <a:pt x="4307375" y="2805814"/>
                </a:cubicBezTo>
                <a:cubicBezTo>
                  <a:pt x="4300379" y="2808763"/>
                  <a:pt x="4293453" y="2809654"/>
                  <a:pt x="4292493" y="2807528"/>
                </a:cubicBezTo>
                <a:cubicBezTo>
                  <a:pt x="4291327" y="2805128"/>
                  <a:pt x="4297568" y="2799367"/>
                  <a:pt x="4305317" y="2796007"/>
                </a:cubicBezTo>
                <a:cubicBezTo>
                  <a:pt x="4313135" y="2792578"/>
                  <a:pt x="4320336" y="2792440"/>
                  <a:pt x="4320336" y="2795527"/>
                </a:cubicBezTo>
                <a:close/>
                <a:moveTo>
                  <a:pt x="3874429" y="2795184"/>
                </a:moveTo>
                <a:cubicBezTo>
                  <a:pt x="3875389" y="2797036"/>
                  <a:pt x="3871343" y="2800533"/>
                  <a:pt x="3866199" y="2803002"/>
                </a:cubicBezTo>
                <a:cubicBezTo>
                  <a:pt x="3859821" y="2806088"/>
                  <a:pt x="3853992" y="2806843"/>
                  <a:pt x="3853786" y="2804785"/>
                </a:cubicBezTo>
                <a:cubicBezTo>
                  <a:pt x="3853580" y="2803070"/>
                  <a:pt x="3857901" y="2799779"/>
                  <a:pt x="3863387" y="2797859"/>
                </a:cubicBezTo>
                <a:cubicBezTo>
                  <a:pt x="3867845" y="2796281"/>
                  <a:pt x="3871685" y="2795801"/>
                  <a:pt x="3874429" y="2795184"/>
                </a:cubicBezTo>
                <a:close/>
                <a:moveTo>
                  <a:pt x="1634335" y="2794773"/>
                </a:moveTo>
                <a:cubicBezTo>
                  <a:pt x="1640440" y="2799025"/>
                  <a:pt x="1645445" y="2806911"/>
                  <a:pt x="1644621" y="2812946"/>
                </a:cubicBezTo>
                <a:cubicBezTo>
                  <a:pt x="1642084" y="2812604"/>
                  <a:pt x="1638517" y="2813495"/>
                  <a:pt x="1634198" y="2811369"/>
                </a:cubicBezTo>
                <a:cubicBezTo>
                  <a:pt x="1627821" y="2808352"/>
                  <a:pt x="1622129" y="2800122"/>
                  <a:pt x="1622264" y="2795596"/>
                </a:cubicBezTo>
                <a:cubicBezTo>
                  <a:pt x="1622404" y="2791069"/>
                  <a:pt x="1628439" y="2790590"/>
                  <a:pt x="1634335" y="2794773"/>
                </a:cubicBezTo>
                <a:close/>
                <a:moveTo>
                  <a:pt x="4083803" y="2793744"/>
                </a:moveTo>
                <a:cubicBezTo>
                  <a:pt x="4089838" y="2790932"/>
                  <a:pt x="4096147" y="2791481"/>
                  <a:pt x="4097382" y="2794841"/>
                </a:cubicBezTo>
                <a:cubicBezTo>
                  <a:pt x="4098891" y="2798750"/>
                  <a:pt x="4093473" y="2805814"/>
                  <a:pt x="4086546" y="2809174"/>
                </a:cubicBezTo>
                <a:cubicBezTo>
                  <a:pt x="4080649" y="2812055"/>
                  <a:pt x="4074545" y="2811643"/>
                  <a:pt x="4073173" y="2808146"/>
                </a:cubicBezTo>
                <a:cubicBezTo>
                  <a:pt x="4071596" y="2803962"/>
                  <a:pt x="4076534" y="2797173"/>
                  <a:pt x="4083803" y="2793744"/>
                </a:cubicBezTo>
                <a:close/>
                <a:moveTo>
                  <a:pt x="7621297" y="2793195"/>
                </a:moveTo>
                <a:cubicBezTo>
                  <a:pt x="7624246" y="2793264"/>
                  <a:pt x="7611902" y="2827622"/>
                  <a:pt x="7594070" y="2866507"/>
                </a:cubicBezTo>
                <a:cubicBezTo>
                  <a:pt x="7575760" y="2906352"/>
                  <a:pt x="7559575" y="2933510"/>
                  <a:pt x="7557174" y="2932070"/>
                </a:cubicBezTo>
                <a:cubicBezTo>
                  <a:pt x="7554774" y="2930630"/>
                  <a:pt x="7566776" y="2902237"/>
                  <a:pt x="7584264" y="2864176"/>
                </a:cubicBezTo>
                <a:cubicBezTo>
                  <a:pt x="7601066" y="2827622"/>
                  <a:pt x="7618417" y="2793127"/>
                  <a:pt x="7621297" y="2793195"/>
                </a:cubicBezTo>
                <a:close/>
                <a:moveTo>
                  <a:pt x="7329900" y="2792441"/>
                </a:moveTo>
                <a:cubicBezTo>
                  <a:pt x="7345331" y="2795047"/>
                  <a:pt x="7359115" y="2805883"/>
                  <a:pt x="7361447" y="2816650"/>
                </a:cubicBezTo>
                <a:cubicBezTo>
                  <a:pt x="7363710" y="2827280"/>
                  <a:pt x="7353286" y="2833726"/>
                  <a:pt x="7338267" y="2831600"/>
                </a:cubicBezTo>
                <a:cubicBezTo>
                  <a:pt x="7322288" y="2829337"/>
                  <a:pt x="7306515" y="2817953"/>
                  <a:pt x="7305006" y="2807048"/>
                </a:cubicBezTo>
                <a:cubicBezTo>
                  <a:pt x="7303497" y="2796624"/>
                  <a:pt x="7314607" y="2789903"/>
                  <a:pt x="7329900" y="2792441"/>
                </a:cubicBezTo>
                <a:close/>
                <a:moveTo>
                  <a:pt x="5047001" y="2791455"/>
                </a:moveTo>
                <a:cubicBezTo>
                  <a:pt x="5052496" y="2793487"/>
                  <a:pt x="5056234" y="2797516"/>
                  <a:pt x="5056748" y="2803414"/>
                </a:cubicBezTo>
                <a:cubicBezTo>
                  <a:pt x="5057639" y="2814661"/>
                  <a:pt x="5047421" y="2826663"/>
                  <a:pt x="5033293" y="2830435"/>
                </a:cubicBezTo>
                <a:cubicBezTo>
                  <a:pt x="5019166" y="2834207"/>
                  <a:pt x="5006684" y="2828034"/>
                  <a:pt x="5004832" y="2816787"/>
                </a:cubicBezTo>
                <a:cubicBezTo>
                  <a:pt x="5002981" y="2805609"/>
                  <a:pt x="5012788" y="2795322"/>
                  <a:pt x="5026709" y="2791481"/>
                </a:cubicBezTo>
                <a:cubicBezTo>
                  <a:pt x="5034253" y="2789389"/>
                  <a:pt x="5041506" y="2789424"/>
                  <a:pt x="5047001" y="2791455"/>
                </a:cubicBezTo>
                <a:close/>
                <a:moveTo>
                  <a:pt x="6217190" y="2791138"/>
                </a:moveTo>
                <a:cubicBezTo>
                  <a:pt x="6232826" y="2789355"/>
                  <a:pt x="6246611" y="2798545"/>
                  <a:pt x="6248531" y="2812261"/>
                </a:cubicBezTo>
                <a:cubicBezTo>
                  <a:pt x="6250451" y="2825839"/>
                  <a:pt x="6239547" y="2839007"/>
                  <a:pt x="6224185" y="2841544"/>
                </a:cubicBezTo>
                <a:cubicBezTo>
                  <a:pt x="6207932" y="2844219"/>
                  <a:pt x="6192090" y="2833315"/>
                  <a:pt x="6191130" y="2818981"/>
                </a:cubicBezTo>
                <a:cubicBezTo>
                  <a:pt x="6190032" y="2805197"/>
                  <a:pt x="6201691" y="2792921"/>
                  <a:pt x="6217190" y="2791138"/>
                </a:cubicBezTo>
                <a:close/>
                <a:moveTo>
                  <a:pt x="4539517" y="2788601"/>
                </a:moveTo>
                <a:cubicBezTo>
                  <a:pt x="4541163" y="2789698"/>
                  <a:pt x="4532797" y="2794979"/>
                  <a:pt x="4520864" y="2800122"/>
                </a:cubicBezTo>
                <a:cubicBezTo>
                  <a:pt x="4509068" y="2805197"/>
                  <a:pt x="4497684" y="2808489"/>
                  <a:pt x="4495969" y="2807392"/>
                </a:cubicBezTo>
                <a:cubicBezTo>
                  <a:pt x="4494255" y="2806294"/>
                  <a:pt x="4503033" y="2801151"/>
                  <a:pt x="4514897" y="2796076"/>
                </a:cubicBezTo>
                <a:cubicBezTo>
                  <a:pt x="4527379" y="2790727"/>
                  <a:pt x="4537803" y="2787504"/>
                  <a:pt x="4539517" y="2788601"/>
                </a:cubicBezTo>
                <a:close/>
                <a:moveTo>
                  <a:pt x="3497444" y="2787914"/>
                </a:moveTo>
                <a:cubicBezTo>
                  <a:pt x="3501833" y="2787434"/>
                  <a:pt x="3506908" y="2790863"/>
                  <a:pt x="3505468" y="2793263"/>
                </a:cubicBezTo>
                <a:cubicBezTo>
                  <a:pt x="3504371" y="2795047"/>
                  <a:pt x="3500667" y="2797584"/>
                  <a:pt x="3498816" y="2797310"/>
                </a:cubicBezTo>
                <a:cubicBezTo>
                  <a:pt x="3495455" y="2796830"/>
                  <a:pt x="3492643" y="2794566"/>
                  <a:pt x="3487637" y="2791892"/>
                </a:cubicBezTo>
                <a:cubicBezTo>
                  <a:pt x="3492232" y="2789972"/>
                  <a:pt x="3494564" y="2788257"/>
                  <a:pt x="3497444" y="2787914"/>
                </a:cubicBezTo>
                <a:close/>
                <a:moveTo>
                  <a:pt x="4481087" y="2787846"/>
                </a:moveTo>
                <a:cubicBezTo>
                  <a:pt x="4481087" y="2788737"/>
                  <a:pt x="4473132" y="2792509"/>
                  <a:pt x="4464148" y="2796007"/>
                </a:cubicBezTo>
                <a:cubicBezTo>
                  <a:pt x="4455918" y="2799230"/>
                  <a:pt x="4449198" y="2801356"/>
                  <a:pt x="4448237" y="2800876"/>
                </a:cubicBezTo>
                <a:cubicBezTo>
                  <a:pt x="4447277" y="2800327"/>
                  <a:pt x="4454067" y="2796761"/>
                  <a:pt x="4463531" y="2792989"/>
                </a:cubicBezTo>
                <a:cubicBezTo>
                  <a:pt x="4472721" y="2789354"/>
                  <a:pt x="4481087" y="2786954"/>
                  <a:pt x="4481087" y="2787846"/>
                </a:cubicBezTo>
                <a:close/>
                <a:moveTo>
                  <a:pt x="4504678" y="2787297"/>
                </a:moveTo>
                <a:cubicBezTo>
                  <a:pt x="4503787" y="2787709"/>
                  <a:pt x="4494391" y="2791412"/>
                  <a:pt x="4484790" y="2795321"/>
                </a:cubicBezTo>
                <a:cubicBezTo>
                  <a:pt x="4475052" y="2799230"/>
                  <a:pt x="4467028" y="2802454"/>
                  <a:pt x="4467714" y="2802111"/>
                </a:cubicBezTo>
                <a:cubicBezTo>
                  <a:pt x="4468331" y="2801767"/>
                  <a:pt x="4477590" y="2797996"/>
                  <a:pt x="4487808" y="2793881"/>
                </a:cubicBezTo>
                <a:cubicBezTo>
                  <a:pt x="4498232" y="2789698"/>
                  <a:pt x="4505638" y="2786817"/>
                  <a:pt x="4504678" y="2787297"/>
                </a:cubicBezTo>
                <a:close/>
                <a:moveTo>
                  <a:pt x="3937934" y="2787228"/>
                </a:moveTo>
                <a:cubicBezTo>
                  <a:pt x="3943901" y="2784965"/>
                  <a:pt x="3948633" y="2785445"/>
                  <a:pt x="3947604" y="2789697"/>
                </a:cubicBezTo>
                <a:cubicBezTo>
                  <a:pt x="3945135" y="2791549"/>
                  <a:pt x="3941569" y="2794841"/>
                  <a:pt x="3937385" y="2797035"/>
                </a:cubicBezTo>
                <a:cubicBezTo>
                  <a:pt x="3931213" y="2800259"/>
                  <a:pt x="3925727" y="2799641"/>
                  <a:pt x="3926001" y="2796898"/>
                </a:cubicBezTo>
                <a:cubicBezTo>
                  <a:pt x="3926275" y="2794155"/>
                  <a:pt x="3932242" y="2789423"/>
                  <a:pt x="3937934" y="2787228"/>
                </a:cubicBezTo>
                <a:close/>
                <a:moveTo>
                  <a:pt x="2006382" y="2787194"/>
                </a:moveTo>
                <a:cubicBezTo>
                  <a:pt x="2008060" y="2785891"/>
                  <a:pt x="2010802" y="2785822"/>
                  <a:pt x="2013718" y="2787503"/>
                </a:cubicBezTo>
                <a:cubicBezTo>
                  <a:pt x="2018999" y="2790520"/>
                  <a:pt x="2023252" y="2796349"/>
                  <a:pt x="2023182" y="2801562"/>
                </a:cubicBezTo>
                <a:cubicBezTo>
                  <a:pt x="2023182" y="2805471"/>
                  <a:pt x="2019548" y="2807048"/>
                  <a:pt x="2016462" y="2811026"/>
                </a:cubicBezTo>
                <a:cubicBezTo>
                  <a:pt x="2011592" y="2803825"/>
                  <a:pt x="2007409" y="2799024"/>
                  <a:pt x="2005421" y="2794292"/>
                </a:cubicBezTo>
                <a:cubicBezTo>
                  <a:pt x="2004083" y="2791034"/>
                  <a:pt x="2004700" y="2788497"/>
                  <a:pt x="2006382" y="2787194"/>
                </a:cubicBezTo>
                <a:close/>
                <a:moveTo>
                  <a:pt x="4010902" y="2785308"/>
                </a:moveTo>
                <a:cubicBezTo>
                  <a:pt x="4017418" y="2782496"/>
                  <a:pt x="4023041" y="2783182"/>
                  <a:pt x="4022973" y="2786954"/>
                </a:cubicBezTo>
                <a:cubicBezTo>
                  <a:pt x="4022904" y="2790794"/>
                  <a:pt x="4017624" y="2796212"/>
                  <a:pt x="4010902" y="2799024"/>
                </a:cubicBezTo>
                <a:cubicBezTo>
                  <a:pt x="4004388" y="2801767"/>
                  <a:pt x="3998558" y="2800739"/>
                  <a:pt x="3998695" y="2797104"/>
                </a:cubicBezTo>
                <a:cubicBezTo>
                  <a:pt x="3998764" y="2793401"/>
                  <a:pt x="4004456" y="2788051"/>
                  <a:pt x="4010902" y="2785308"/>
                </a:cubicBezTo>
                <a:close/>
                <a:moveTo>
                  <a:pt x="4394470" y="2785240"/>
                </a:moveTo>
                <a:cubicBezTo>
                  <a:pt x="4395156" y="2787228"/>
                  <a:pt x="4388572" y="2791755"/>
                  <a:pt x="4380275" y="2795184"/>
                </a:cubicBezTo>
                <a:cubicBezTo>
                  <a:pt x="4371770" y="2798682"/>
                  <a:pt x="4364912" y="2799710"/>
                  <a:pt x="4364844" y="2797379"/>
                </a:cubicBezTo>
                <a:cubicBezTo>
                  <a:pt x="4364844" y="2795115"/>
                  <a:pt x="4372113" y="2790109"/>
                  <a:pt x="4380343" y="2786954"/>
                </a:cubicBezTo>
                <a:cubicBezTo>
                  <a:pt x="4387407" y="2784211"/>
                  <a:pt x="4393922" y="2783525"/>
                  <a:pt x="4394470" y="2785240"/>
                </a:cubicBezTo>
                <a:close/>
                <a:moveTo>
                  <a:pt x="3707505" y="2784554"/>
                </a:moveTo>
                <a:cubicBezTo>
                  <a:pt x="3711071" y="2785720"/>
                  <a:pt x="3714431" y="2785925"/>
                  <a:pt x="3715049" y="2787091"/>
                </a:cubicBezTo>
                <a:cubicBezTo>
                  <a:pt x="3715872" y="2788737"/>
                  <a:pt x="3712031" y="2791206"/>
                  <a:pt x="3707162" y="2792578"/>
                </a:cubicBezTo>
                <a:cubicBezTo>
                  <a:pt x="3702567" y="2793881"/>
                  <a:pt x="3698247" y="2794018"/>
                  <a:pt x="3699275" y="2791686"/>
                </a:cubicBezTo>
                <a:cubicBezTo>
                  <a:pt x="3700098" y="2790109"/>
                  <a:pt x="3703664" y="2787846"/>
                  <a:pt x="3707505" y="2784554"/>
                </a:cubicBezTo>
                <a:close/>
                <a:moveTo>
                  <a:pt x="605498" y="2784348"/>
                </a:moveTo>
                <a:cubicBezTo>
                  <a:pt x="606115" y="2786131"/>
                  <a:pt x="602617" y="2792441"/>
                  <a:pt x="597884" y="2798476"/>
                </a:cubicBezTo>
                <a:cubicBezTo>
                  <a:pt x="593291" y="2804305"/>
                  <a:pt x="589585" y="2807323"/>
                  <a:pt x="590546" y="2803414"/>
                </a:cubicBezTo>
                <a:cubicBezTo>
                  <a:pt x="591233" y="2800670"/>
                  <a:pt x="594800" y="2794567"/>
                  <a:pt x="598571" y="2786954"/>
                </a:cubicBezTo>
                <a:cubicBezTo>
                  <a:pt x="601862" y="2785583"/>
                  <a:pt x="605085" y="2783045"/>
                  <a:pt x="605498" y="2784348"/>
                </a:cubicBezTo>
                <a:close/>
                <a:moveTo>
                  <a:pt x="5371530" y="2783594"/>
                </a:moveTo>
                <a:cubicBezTo>
                  <a:pt x="5385795" y="2781742"/>
                  <a:pt x="5398688" y="2788738"/>
                  <a:pt x="5401293" y="2800739"/>
                </a:cubicBezTo>
                <a:cubicBezTo>
                  <a:pt x="5404105" y="2813632"/>
                  <a:pt x="5393956" y="2826662"/>
                  <a:pt x="5378937" y="2828651"/>
                </a:cubicBezTo>
                <a:cubicBezTo>
                  <a:pt x="5365495" y="2830435"/>
                  <a:pt x="5351367" y="2821313"/>
                  <a:pt x="5348693" y="2809929"/>
                </a:cubicBezTo>
                <a:cubicBezTo>
                  <a:pt x="5345812" y="2797584"/>
                  <a:pt x="5356580" y="2785583"/>
                  <a:pt x="5371530" y="2783594"/>
                </a:cubicBezTo>
                <a:close/>
                <a:moveTo>
                  <a:pt x="4515171" y="2782291"/>
                </a:moveTo>
                <a:cubicBezTo>
                  <a:pt x="4516268" y="2781879"/>
                  <a:pt x="4507696" y="2785377"/>
                  <a:pt x="4496929" y="2789766"/>
                </a:cubicBezTo>
                <a:lnTo>
                  <a:pt x="4479547" y="2796731"/>
                </a:lnTo>
                <a:lnTo>
                  <a:pt x="4477178" y="2797721"/>
                </a:lnTo>
                <a:cubicBezTo>
                  <a:pt x="4467988" y="2801356"/>
                  <a:pt x="4459416" y="2804648"/>
                  <a:pt x="4458182" y="2804991"/>
                </a:cubicBezTo>
                <a:cubicBezTo>
                  <a:pt x="4456741" y="2805334"/>
                  <a:pt x="4464765" y="2801767"/>
                  <a:pt x="4475395" y="2797584"/>
                </a:cubicBezTo>
                <a:cubicBezTo>
                  <a:pt x="4484791" y="2793881"/>
                  <a:pt x="4492608" y="2791069"/>
                  <a:pt x="4493089" y="2791069"/>
                </a:cubicBezTo>
                <a:lnTo>
                  <a:pt x="4481804" y="2795787"/>
                </a:lnTo>
                <a:lnTo>
                  <a:pt x="4493363" y="2791069"/>
                </a:lnTo>
                <a:cubicBezTo>
                  <a:pt x="4503787" y="2786817"/>
                  <a:pt x="4514142" y="2782702"/>
                  <a:pt x="4515171" y="2782291"/>
                </a:cubicBezTo>
                <a:close/>
                <a:moveTo>
                  <a:pt x="3789116" y="2782085"/>
                </a:moveTo>
                <a:cubicBezTo>
                  <a:pt x="3788841" y="2783114"/>
                  <a:pt x="3785207" y="2785309"/>
                  <a:pt x="3781915" y="2787846"/>
                </a:cubicBezTo>
                <a:cubicBezTo>
                  <a:pt x="3777457" y="2788464"/>
                  <a:pt x="3773479" y="2789286"/>
                  <a:pt x="3771765" y="2789012"/>
                </a:cubicBezTo>
                <a:cubicBezTo>
                  <a:pt x="3769433" y="2788600"/>
                  <a:pt x="3774577" y="2785171"/>
                  <a:pt x="3780337" y="2783114"/>
                </a:cubicBezTo>
                <a:cubicBezTo>
                  <a:pt x="3785481" y="2781331"/>
                  <a:pt x="3789390" y="2780714"/>
                  <a:pt x="3789116" y="2782085"/>
                </a:cubicBezTo>
                <a:close/>
                <a:moveTo>
                  <a:pt x="3357884" y="2782017"/>
                </a:moveTo>
                <a:cubicBezTo>
                  <a:pt x="3361381" y="2780508"/>
                  <a:pt x="3367416" y="2783868"/>
                  <a:pt x="3369200" y="2788875"/>
                </a:cubicBezTo>
                <a:cubicBezTo>
                  <a:pt x="3367348" y="2790040"/>
                  <a:pt x="3365085" y="2792509"/>
                  <a:pt x="3361793" y="2793058"/>
                </a:cubicBezTo>
                <a:cubicBezTo>
                  <a:pt x="3360284" y="2793332"/>
                  <a:pt x="3355209" y="2789835"/>
                  <a:pt x="3354455" y="2787846"/>
                </a:cubicBezTo>
                <a:cubicBezTo>
                  <a:pt x="3353700" y="2785925"/>
                  <a:pt x="3355689" y="2782977"/>
                  <a:pt x="3357884" y="2782017"/>
                </a:cubicBezTo>
                <a:close/>
                <a:moveTo>
                  <a:pt x="4526899" y="2780919"/>
                </a:moveTo>
                <a:cubicBezTo>
                  <a:pt x="4528065" y="2780988"/>
                  <a:pt x="4520247" y="2784828"/>
                  <a:pt x="4509479" y="2789354"/>
                </a:cubicBezTo>
                <a:cubicBezTo>
                  <a:pt x="4499330" y="2793607"/>
                  <a:pt x="4487877" y="2797790"/>
                  <a:pt x="4486025" y="2797927"/>
                </a:cubicBezTo>
                <a:cubicBezTo>
                  <a:pt x="4484105" y="2798064"/>
                  <a:pt x="4491649" y="2794430"/>
                  <a:pt x="4502347" y="2789972"/>
                </a:cubicBezTo>
                <a:cubicBezTo>
                  <a:pt x="4514349" y="2784966"/>
                  <a:pt x="4525527" y="2780782"/>
                  <a:pt x="4526899" y="2780919"/>
                </a:cubicBezTo>
                <a:close/>
                <a:moveTo>
                  <a:pt x="2209581" y="2780577"/>
                </a:moveTo>
                <a:cubicBezTo>
                  <a:pt x="2214450" y="2782291"/>
                  <a:pt x="2218771" y="2788464"/>
                  <a:pt x="2218291" y="2794842"/>
                </a:cubicBezTo>
                <a:cubicBezTo>
                  <a:pt x="2218016" y="2799436"/>
                  <a:pt x="2214724" y="2802111"/>
                  <a:pt x="2211570" y="2807597"/>
                </a:cubicBezTo>
                <a:cubicBezTo>
                  <a:pt x="2207386" y="2799368"/>
                  <a:pt x="2203409" y="2794019"/>
                  <a:pt x="2202380" y="2789012"/>
                </a:cubicBezTo>
                <a:cubicBezTo>
                  <a:pt x="2201008" y="2782017"/>
                  <a:pt x="2204780" y="2778931"/>
                  <a:pt x="2209581" y="2780577"/>
                </a:cubicBezTo>
                <a:close/>
                <a:moveTo>
                  <a:pt x="1374967" y="2780028"/>
                </a:moveTo>
                <a:cubicBezTo>
                  <a:pt x="1381137" y="2782017"/>
                  <a:pt x="1387652" y="2788326"/>
                  <a:pt x="1388820" y="2793195"/>
                </a:cubicBezTo>
                <a:cubicBezTo>
                  <a:pt x="1390191" y="2799024"/>
                  <a:pt x="1384638" y="2802453"/>
                  <a:pt x="1377573" y="2800327"/>
                </a:cubicBezTo>
                <a:cubicBezTo>
                  <a:pt x="1371469" y="2798476"/>
                  <a:pt x="1365367" y="2792646"/>
                  <a:pt x="1363994" y="2787366"/>
                </a:cubicBezTo>
                <a:cubicBezTo>
                  <a:pt x="1362415" y="2781125"/>
                  <a:pt x="1367559" y="2777627"/>
                  <a:pt x="1374967" y="2780028"/>
                </a:cubicBezTo>
                <a:close/>
                <a:moveTo>
                  <a:pt x="7604769" y="2777628"/>
                </a:moveTo>
                <a:cubicBezTo>
                  <a:pt x="7606003" y="2781811"/>
                  <a:pt x="7594345" y="2814935"/>
                  <a:pt x="7578091" y="2850254"/>
                </a:cubicBezTo>
                <a:cubicBezTo>
                  <a:pt x="7560672" y="2888179"/>
                  <a:pt x="7545447" y="2911976"/>
                  <a:pt x="7544212" y="2907312"/>
                </a:cubicBezTo>
                <a:cubicBezTo>
                  <a:pt x="7543116" y="2902923"/>
                  <a:pt x="7554774" y="2875286"/>
                  <a:pt x="7570821" y="2840516"/>
                </a:cubicBezTo>
                <a:cubicBezTo>
                  <a:pt x="7587624" y="2804100"/>
                  <a:pt x="7603397" y="2773307"/>
                  <a:pt x="7604769" y="2777628"/>
                </a:cubicBezTo>
                <a:close/>
                <a:moveTo>
                  <a:pt x="5859408" y="2777217"/>
                </a:moveTo>
                <a:cubicBezTo>
                  <a:pt x="5874221" y="2774405"/>
                  <a:pt x="5889583" y="2783800"/>
                  <a:pt x="5891846" y="2797516"/>
                </a:cubicBezTo>
                <a:cubicBezTo>
                  <a:pt x="5894110" y="2811369"/>
                  <a:pt x="5883000" y="2825223"/>
                  <a:pt x="5867363" y="2827554"/>
                </a:cubicBezTo>
                <a:cubicBezTo>
                  <a:pt x="5851316" y="2829955"/>
                  <a:pt x="5838079" y="2820148"/>
                  <a:pt x="5836571" y="2805403"/>
                </a:cubicBezTo>
                <a:cubicBezTo>
                  <a:pt x="5835199" y="2792167"/>
                  <a:pt x="5845281" y="2779891"/>
                  <a:pt x="5859408" y="2777217"/>
                </a:cubicBezTo>
                <a:close/>
                <a:moveTo>
                  <a:pt x="971852" y="2776668"/>
                </a:moveTo>
                <a:cubicBezTo>
                  <a:pt x="978781" y="2774267"/>
                  <a:pt x="985845" y="2777491"/>
                  <a:pt x="985913" y="2782977"/>
                </a:cubicBezTo>
                <a:cubicBezTo>
                  <a:pt x="985982" y="2787640"/>
                  <a:pt x="980702" y="2793950"/>
                  <a:pt x="975077" y="2796007"/>
                </a:cubicBezTo>
                <a:cubicBezTo>
                  <a:pt x="968285" y="2798476"/>
                  <a:pt x="961566" y="2795527"/>
                  <a:pt x="961292" y="2789698"/>
                </a:cubicBezTo>
                <a:cubicBezTo>
                  <a:pt x="961019" y="2784554"/>
                  <a:pt x="965611" y="2778862"/>
                  <a:pt x="971852" y="2776668"/>
                </a:cubicBezTo>
                <a:close/>
                <a:moveTo>
                  <a:pt x="1686499" y="2776538"/>
                </a:moveTo>
                <a:cubicBezTo>
                  <a:pt x="1688499" y="2776392"/>
                  <a:pt x="1691632" y="2777524"/>
                  <a:pt x="1695919" y="2780233"/>
                </a:cubicBezTo>
                <a:cubicBezTo>
                  <a:pt x="1698183" y="2783388"/>
                  <a:pt x="1703190" y="2788943"/>
                  <a:pt x="1705111" y="2793401"/>
                </a:cubicBezTo>
                <a:cubicBezTo>
                  <a:pt x="1707716" y="2799504"/>
                  <a:pt x="1701336" y="2800121"/>
                  <a:pt x="1694616" y="2795664"/>
                </a:cubicBezTo>
                <a:cubicBezTo>
                  <a:pt x="1689202" y="2792029"/>
                  <a:pt x="1684399" y="2785240"/>
                  <a:pt x="1683919" y="2780508"/>
                </a:cubicBezTo>
                <a:cubicBezTo>
                  <a:pt x="1683644" y="2778107"/>
                  <a:pt x="1684503" y="2776684"/>
                  <a:pt x="1686499" y="2776538"/>
                </a:cubicBezTo>
                <a:close/>
                <a:moveTo>
                  <a:pt x="6356476" y="2774885"/>
                </a:moveTo>
                <a:cubicBezTo>
                  <a:pt x="6372180" y="2773308"/>
                  <a:pt x="6385965" y="2782154"/>
                  <a:pt x="6388091" y="2795322"/>
                </a:cubicBezTo>
                <a:cubicBezTo>
                  <a:pt x="6390148" y="2808352"/>
                  <a:pt x="6379382" y="2820765"/>
                  <a:pt x="6364019" y="2823097"/>
                </a:cubicBezTo>
                <a:cubicBezTo>
                  <a:pt x="6347766" y="2825565"/>
                  <a:pt x="6331855" y="2815210"/>
                  <a:pt x="6330690" y="2801425"/>
                </a:cubicBezTo>
                <a:cubicBezTo>
                  <a:pt x="6329455" y="2788258"/>
                  <a:pt x="6340977" y="2776462"/>
                  <a:pt x="6356476" y="2774885"/>
                </a:cubicBezTo>
                <a:close/>
                <a:moveTo>
                  <a:pt x="3633165" y="2773445"/>
                </a:moveTo>
                <a:cubicBezTo>
                  <a:pt x="3636114" y="2773307"/>
                  <a:pt x="3640777" y="2774404"/>
                  <a:pt x="3640777" y="2775502"/>
                </a:cubicBezTo>
                <a:cubicBezTo>
                  <a:pt x="3640846" y="2777628"/>
                  <a:pt x="3637965" y="2780097"/>
                  <a:pt x="3635222" y="2783663"/>
                </a:cubicBezTo>
                <a:cubicBezTo>
                  <a:pt x="3631244" y="2781949"/>
                  <a:pt x="3628296" y="2781262"/>
                  <a:pt x="3627061" y="2779823"/>
                </a:cubicBezTo>
                <a:cubicBezTo>
                  <a:pt x="3625141" y="2777559"/>
                  <a:pt x="3628844" y="2773650"/>
                  <a:pt x="3633165" y="2773445"/>
                </a:cubicBezTo>
                <a:close/>
                <a:moveTo>
                  <a:pt x="4467989" y="2771799"/>
                </a:moveTo>
                <a:cubicBezTo>
                  <a:pt x="4469086" y="2773033"/>
                  <a:pt x="4463051" y="2777011"/>
                  <a:pt x="4455370" y="2780303"/>
                </a:cubicBezTo>
                <a:cubicBezTo>
                  <a:pt x="4447621" y="2783595"/>
                  <a:pt x="4439528" y="2785652"/>
                  <a:pt x="4437951" y="2784555"/>
                </a:cubicBezTo>
                <a:cubicBezTo>
                  <a:pt x="4436030" y="2783252"/>
                  <a:pt x="4442203" y="2778931"/>
                  <a:pt x="4451324" y="2775228"/>
                </a:cubicBezTo>
                <a:cubicBezTo>
                  <a:pt x="4459279" y="2772004"/>
                  <a:pt x="4466891" y="2770495"/>
                  <a:pt x="4467989" y="2771799"/>
                </a:cubicBezTo>
                <a:close/>
                <a:moveTo>
                  <a:pt x="7192603" y="2771593"/>
                </a:moveTo>
                <a:cubicBezTo>
                  <a:pt x="7208102" y="2773582"/>
                  <a:pt x="7221750" y="2783869"/>
                  <a:pt x="7223738" y="2794636"/>
                </a:cubicBezTo>
                <a:cubicBezTo>
                  <a:pt x="7225727" y="2805266"/>
                  <a:pt x="7214960" y="2812192"/>
                  <a:pt x="7199735" y="2810684"/>
                </a:cubicBezTo>
                <a:cubicBezTo>
                  <a:pt x="7183619" y="2809106"/>
                  <a:pt x="7167982" y="2798134"/>
                  <a:pt x="7166886" y="2787229"/>
                </a:cubicBezTo>
                <a:cubicBezTo>
                  <a:pt x="7165788" y="2776737"/>
                  <a:pt x="7177241" y="2769604"/>
                  <a:pt x="7192603" y="2771593"/>
                </a:cubicBezTo>
                <a:close/>
                <a:moveTo>
                  <a:pt x="4604326" y="2770762"/>
                </a:moveTo>
                <a:cubicBezTo>
                  <a:pt x="4608972" y="2769724"/>
                  <a:pt x="4612144" y="2769638"/>
                  <a:pt x="4612487" y="2770839"/>
                </a:cubicBezTo>
                <a:cubicBezTo>
                  <a:pt x="4613104" y="2773102"/>
                  <a:pt x="4603846" y="2779068"/>
                  <a:pt x="4591982" y="2783869"/>
                </a:cubicBezTo>
                <a:cubicBezTo>
                  <a:pt x="4580117" y="2788669"/>
                  <a:pt x="4569487" y="2790795"/>
                  <a:pt x="4568321" y="2788738"/>
                </a:cubicBezTo>
                <a:cubicBezTo>
                  <a:pt x="4567087" y="2786749"/>
                  <a:pt x="4575728" y="2781194"/>
                  <a:pt x="4587318" y="2776394"/>
                </a:cubicBezTo>
                <a:cubicBezTo>
                  <a:pt x="4593559" y="2773788"/>
                  <a:pt x="4599679" y="2771799"/>
                  <a:pt x="4604326" y="2770762"/>
                </a:cubicBezTo>
                <a:close/>
                <a:moveTo>
                  <a:pt x="268080" y="2770290"/>
                </a:moveTo>
                <a:cubicBezTo>
                  <a:pt x="268629" y="2770359"/>
                  <a:pt x="269247" y="2770427"/>
                  <a:pt x="269932" y="2770564"/>
                </a:cubicBezTo>
                <a:cubicBezTo>
                  <a:pt x="269452" y="2771662"/>
                  <a:pt x="268972" y="2772896"/>
                  <a:pt x="268493" y="2774130"/>
                </a:cubicBezTo>
                <a:cubicBezTo>
                  <a:pt x="267944" y="2773993"/>
                  <a:pt x="266777" y="2774062"/>
                  <a:pt x="266847" y="2773719"/>
                </a:cubicBezTo>
                <a:cubicBezTo>
                  <a:pt x="266983" y="2772690"/>
                  <a:pt x="267669" y="2771456"/>
                  <a:pt x="268080" y="2770290"/>
                </a:cubicBezTo>
                <a:close/>
                <a:moveTo>
                  <a:pt x="343589" y="2769878"/>
                </a:moveTo>
                <a:cubicBezTo>
                  <a:pt x="343862" y="2769604"/>
                  <a:pt x="345096" y="2769604"/>
                  <a:pt x="345165" y="2769946"/>
                </a:cubicBezTo>
                <a:cubicBezTo>
                  <a:pt x="345234" y="2770289"/>
                  <a:pt x="344274" y="2771661"/>
                  <a:pt x="343931" y="2771866"/>
                </a:cubicBezTo>
                <a:cubicBezTo>
                  <a:pt x="342490" y="2772552"/>
                  <a:pt x="341050" y="2773033"/>
                  <a:pt x="339610" y="2773650"/>
                </a:cubicBezTo>
                <a:cubicBezTo>
                  <a:pt x="340913" y="2772347"/>
                  <a:pt x="342216" y="2771044"/>
                  <a:pt x="343589" y="2769878"/>
                </a:cubicBezTo>
                <a:close/>
                <a:moveTo>
                  <a:pt x="3861673" y="2768644"/>
                </a:moveTo>
                <a:cubicBezTo>
                  <a:pt x="3861193" y="2769672"/>
                  <a:pt x="3857970" y="2771867"/>
                  <a:pt x="3856598" y="2773033"/>
                </a:cubicBezTo>
                <a:cubicBezTo>
                  <a:pt x="3848917" y="2776393"/>
                  <a:pt x="3843980" y="2777422"/>
                  <a:pt x="3843637" y="2776393"/>
                </a:cubicBezTo>
                <a:cubicBezTo>
                  <a:pt x="3843294" y="2775433"/>
                  <a:pt x="3845488" y="2773787"/>
                  <a:pt x="3850083" y="2771661"/>
                </a:cubicBezTo>
                <a:cubicBezTo>
                  <a:pt x="3854815" y="2769398"/>
                  <a:pt x="3862153" y="2767341"/>
                  <a:pt x="3861673" y="2768644"/>
                </a:cubicBezTo>
                <a:close/>
                <a:moveTo>
                  <a:pt x="4971254" y="2767512"/>
                </a:moveTo>
                <a:cubicBezTo>
                  <a:pt x="4976406" y="2768781"/>
                  <a:pt x="4980110" y="2771593"/>
                  <a:pt x="4981035" y="2775708"/>
                </a:cubicBezTo>
                <a:cubicBezTo>
                  <a:pt x="4982887" y="2783800"/>
                  <a:pt x="4973080" y="2794636"/>
                  <a:pt x="4959570" y="2798888"/>
                </a:cubicBezTo>
                <a:cubicBezTo>
                  <a:pt x="4946060" y="2803140"/>
                  <a:pt x="4933235" y="2799230"/>
                  <a:pt x="4931452" y="2790864"/>
                </a:cubicBezTo>
                <a:cubicBezTo>
                  <a:pt x="4929669" y="2782360"/>
                  <a:pt x="4938996" y="2772759"/>
                  <a:pt x="4952780" y="2768575"/>
                </a:cubicBezTo>
                <a:cubicBezTo>
                  <a:pt x="4959501" y="2766518"/>
                  <a:pt x="4966102" y="2766244"/>
                  <a:pt x="4971254" y="2767512"/>
                </a:cubicBezTo>
                <a:close/>
                <a:moveTo>
                  <a:pt x="1753460" y="2766929"/>
                </a:moveTo>
                <a:cubicBezTo>
                  <a:pt x="1758670" y="2769741"/>
                  <a:pt x="1764295" y="2776530"/>
                  <a:pt x="1765459" y="2781331"/>
                </a:cubicBezTo>
                <a:cubicBezTo>
                  <a:pt x="1766696" y="2786474"/>
                  <a:pt x="1763265" y="2787572"/>
                  <a:pt x="1757300" y="2784005"/>
                </a:cubicBezTo>
                <a:cubicBezTo>
                  <a:pt x="1751469" y="2780508"/>
                  <a:pt x="1745916" y="2774130"/>
                  <a:pt x="1745023" y="2769672"/>
                </a:cubicBezTo>
                <a:cubicBezTo>
                  <a:pt x="1744062" y="2765077"/>
                  <a:pt x="1747697" y="2763843"/>
                  <a:pt x="1753460" y="2766929"/>
                </a:cubicBezTo>
                <a:close/>
                <a:moveTo>
                  <a:pt x="5508484" y="2766381"/>
                </a:moveTo>
                <a:cubicBezTo>
                  <a:pt x="5522955" y="2764597"/>
                  <a:pt x="5535573" y="2772004"/>
                  <a:pt x="5537837" y="2784348"/>
                </a:cubicBezTo>
                <a:cubicBezTo>
                  <a:pt x="5540237" y="2797516"/>
                  <a:pt x="5529607" y="2810683"/>
                  <a:pt x="5514382" y="2812398"/>
                </a:cubicBezTo>
                <a:cubicBezTo>
                  <a:pt x="5500598" y="2813975"/>
                  <a:pt x="5486882" y="2804785"/>
                  <a:pt x="5484618" y="2793058"/>
                </a:cubicBezTo>
                <a:cubicBezTo>
                  <a:pt x="5482150" y="2780371"/>
                  <a:pt x="5493328" y="2768232"/>
                  <a:pt x="5508484" y="2766381"/>
                </a:cubicBezTo>
                <a:close/>
                <a:moveTo>
                  <a:pt x="764948" y="2765969"/>
                </a:moveTo>
                <a:cubicBezTo>
                  <a:pt x="766044" y="2770495"/>
                  <a:pt x="762342" y="2778382"/>
                  <a:pt x="757404" y="2784280"/>
                </a:cubicBezTo>
                <a:cubicBezTo>
                  <a:pt x="751297" y="2791549"/>
                  <a:pt x="745608" y="2793881"/>
                  <a:pt x="745196" y="2789012"/>
                </a:cubicBezTo>
                <a:cubicBezTo>
                  <a:pt x="744852" y="2784966"/>
                  <a:pt x="748900" y="2776736"/>
                  <a:pt x="754180" y="2772141"/>
                </a:cubicBezTo>
                <a:cubicBezTo>
                  <a:pt x="758501" y="2768438"/>
                  <a:pt x="762272" y="2767409"/>
                  <a:pt x="764948" y="2765969"/>
                </a:cubicBezTo>
                <a:close/>
                <a:moveTo>
                  <a:pt x="4553576" y="2765215"/>
                </a:moveTo>
                <a:cubicBezTo>
                  <a:pt x="4553987" y="2765626"/>
                  <a:pt x="4546238" y="2768850"/>
                  <a:pt x="4537391" y="2772210"/>
                </a:cubicBezTo>
                <a:cubicBezTo>
                  <a:pt x="4528133" y="2775571"/>
                  <a:pt x="4520178" y="2778245"/>
                  <a:pt x="4519972" y="2777833"/>
                </a:cubicBezTo>
                <a:cubicBezTo>
                  <a:pt x="4519766" y="2777422"/>
                  <a:pt x="4527516" y="2773856"/>
                  <a:pt x="4536294" y="2770564"/>
                </a:cubicBezTo>
                <a:cubicBezTo>
                  <a:pt x="4545415" y="2767135"/>
                  <a:pt x="4553096" y="2764804"/>
                  <a:pt x="4553576" y="2765215"/>
                </a:cubicBezTo>
                <a:close/>
                <a:moveTo>
                  <a:pt x="4565646" y="2764118"/>
                </a:moveTo>
                <a:cubicBezTo>
                  <a:pt x="4567087" y="2763637"/>
                  <a:pt x="4559337" y="2766449"/>
                  <a:pt x="4549804" y="2770084"/>
                </a:cubicBezTo>
                <a:cubicBezTo>
                  <a:pt x="4541232" y="2773307"/>
                  <a:pt x="4532385" y="2776736"/>
                  <a:pt x="4530534" y="2777422"/>
                </a:cubicBezTo>
                <a:cubicBezTo>
                  <a:pt x="4528339" y="2778245"/>
                  <a:pt x="4534511" y="2775776"/>
                  <a:pt x="4544524" y="2772004"/>
                </a:cubicBezTo>
                <a:cubicBezTo>
                  <a:pt x="4554331" y="2768233"/>
                  <a:pt x="4564206" y="2764598"/>
                  <a:pt x="4565646" y="2764118"/>
                </a:cubicBezTo>
                <a:close/>
                <a:moveTo>
                  <a:pt x="3220381" y="2763775"/>
                </a:moveTo>
                <a:cubicBezTo>
                  <a:pt x="3223810" y="2762129"/>
                  <a:pt x="3229846" y="2766381"/>
                  <a:pt x="3231766" y="2772416"/>
                </a:cubicBezTo>
                <a:cubicBezTo>
                  <a:pt x="3229914" y="2773719"/>
                  <a:pt x="3227720" y="2776599"/>
                  <a:pt x="3224428" y="2777148"/>
                </a:cubicBezTo>
                <a:cubicBezTo>
                  <a:pt x="3222919" y="2777353"/>
                  <a:pt x="3217775" y="2773033"/>
                  <a:pt x="3217021" y="2770633"/>
                </a:cubicBezTo>
                <a:cubicBezTo>
                  <a:pt x="3216267" y="2768301"/>
                  <a:pt x="3218187" y="2764803"/>
                  <a:pt x="3220381" y="2763775"/>
                </a:cubicBezTo>
                <a:close/>
                <a:moveTo>
                  <a:pt x="5160098" y="2762334"/>
                </a:moveTo>
                <a:cubicBezTo>
                  <a:pt x="5175048" y="2759111"/>
                  <a:pt x="5189450" y="2764803"/>
                  <a:pt x="5190959" y="2775090"/>
                </a:cubicBezTo>
                <a:cubicBezTo>
                  <a:pt x="5192331" y="2784623"/>
                  <a:pt x="5182044" y="2795939"/>
                  <a:pt x="5168122" y="2798751"/>
                </a:cubicBezTo>
                <a:cubicBezTo>
                  <a:pt x="5153789" y="2801631"/>
                  <a:pt x="5141238" y="2795527"/>
                  <a:pt x="5138975" y="2784897"/>
                </a:cubicBezTo>
                <a:cubicBezTo>
                  <a:pt x="5136781" y="2775227"/>
                  <a:pt x="5146245" y="2765284"/>
                  <a:pt x="5160098" y="2762334"/>
                </a:cubicBezTo>
                <a:close/>
                <a:moveTo>
                  <a:pt x="6496859" y="2761855"/>
                </a:moveTo>
                <a:cubicBezTo>
                  <a:pt x="6512495" y="2760895"/>
                  <a:pt x="6526143" y="2770084"/>
                  <a:pt x="6527788" y="2782703"/>
                </a:cubicBezTo>
                <a:cubicBezTo>
                  <a:pt x="6529434" y="2795116"/>
                  <a:pt x="6518324" y="2806500"/>
                  <a:pt x="6502894" y="2808146"/>
                </a:cubicBezTo>
                <a:cubicBezTo>
                  <a:pt x="6486709" y="2809861"/>
                  <a:pt x="6470867" y="2799231"/>
                  <a:pt x="6470181" y="2786201"/>
                </a:cubicBezTo>
                <a:cubicBezTo>
                  <a:pt x="6469495" y="2773445"/>
                  <a:pt x="6481291" y="2762746"/>
                  <a:pt x="6496859" y="2761855"/>
                </a:cubicBezTo>
                <a:close/>
                <a:moveTo>
                  <a:pt x="505848" y="2758974"/>
                </a:moveTo>
                <a:cubicBezTo>
                  <a:pt x="504065" y="2761992"/>
                  <a:pt x="503104" y="2764323"/>
                  <a:pt x="501665" y="2765969"/>
                </a:cubicBezTo>
                <a:cubicBezTo>
                  <a:pt x="499882" y="2767958"/>
                  <a:pt x="496524" y="2770701"/>
                  <a:pt x="495906" y="2770701"/>
                </a:cubicBezTo>
                <a:cubicBezTo>
                  <a:pt x="495357" y="2770633"/>
                  <a:pt x="497207" y="2767272"/>
                  <a:pt x="498785" y="2765284"/>
                </a:cubicBezTo>
                <a:cubicBezTo>
                  <a:pt x="500226" y="2763569"/>
                  <a:pt x="502832" y="2761649"/>
                  <a:pt x="505848" y="2758974"/>
                </a:cubicBezTo>
                <a:close/>
                <a:moveTo>
                  <a:pt x="5997871" y="2758014"/>
                </a:moveTo>
                <a:cubicBezTo>
                  <a:pt x="6012684" y="2755133"/>
                  <a:pt x="6028183" y="2764323"/>
                  <a:pt x="6030652" y="2777696"/>
                </a:cubicBezTo>
                <a:cubicBezTo>
                  <a:pt x="6033121" y="2791275"/>
                  <a:pt x="6022148" y="2804717"/>
                  <a:pt x="6006444" y="2807117"/>
                </a:cubicBezTo>
                <a:cubicBezTo>
                  <a:pt x="5991425" y="2809380"/>
                  <a:pt x="5978463" y="2801356"/>
                  <a:pt x="5975651" y="2788326"/>
                </a:cubicBezTo>
                <a:cubicBezTo>
                  <a:pt x="5972634" y="2774473"/>
                  <a:pt x="5982646" y="2761031"/>
                  <a:pt x="5997871" y="2758014"/>
                </a:cubicBezTo>
                <a:close/>
                <a:moveTo>
                  <a:pt x="7054963" y="2757671"/>
                </a:moveTo>
                <a:cubicBezTo>
                  <a:pt x="7070462" y="2759180"/>
                  <a:pt x="7083972" y="2769261"/>
                  <a:pt x="7085413" y="2780096"/>
                </a:cubicBezTo>
                <a:cubicBezTo>
                  <a:pt x="7086853" y="2790795"/>
                  <a:pt x="7075674" y="2798270"/>
                  <a:pt x="7060312" y="2797310"/>
                </a:cubicBezTo>
                <a:cubicBezTo>
                  <a:pt x="7044196" y="2796281"/>
                  <a:pt x="7028560" y="2785308"/>
                  <a:pt x="7028080" y="2774335"/>
                </a:cubicBezTo>
                <a:cubicBezTo>
                  <a:pt x="7027600" y="2763637"/>
                  <a:pt x="7039395" y="2756162"/>
                  <a:pt x="7054963" y="2757671"/>
                </a:cubicBezTo>
                <a:close/>
                <a:moveTo>
                  <a:pt x="4677869" y="2756728"/>
                </a:moveTo>
                <a:cubicBezTo>
                  <a:pt x="4682199" y="2756093"/>
                  <a:pt x="4685182" y="2756367"/>
                  <a:pt x="4685799" y="2757739"/>
                </a:cubicBezTo>
                <a:cubicBezTo>
                  <a:pt x="4687171" y="2760688"/>
                  <a:pt x="4677158" y="2767614"/>
                  <a:pt x="4663716" y="2772689"/>
                </a:cubicBezTo>
                <a:cubicBezTo>
                  <a:pt x="4651577" y="2777353"/>
                  <a:pt x="4641153" y="2778519"/>
                  <a:pt x="4639919" y="2775707"/>
                </a:cubicBezTo>
                <a:cubicBezTo>
                  <a:pt x="4638616" y="2772621"/>
                  <a:pt x="4648560" y="2766175"/>
                  <a:pt x="4661864" y="2761168"/>
                </a:cubicBezTo>
                <a:cubicBezTo>
                  <a:pt x="4667865" y="2758905"/>
                  <a:pt x="4673540" y="2757362"/>
                  <a:pt x="4677869" y="2756728"/>
                </a:cubicBezTo>
                <a:close/>
                <a:moveTo>
                  <a:pt x="4600142" y="2756437"/>
                </a:moveTo>
                <a:cubicBezTo>
                  <a:pt x="4600828" y="2757191"/>
                  <a:pt x="4591226" y="2761992"/>
                  <a:pt x="4579157" y="2766724"/>
                </a:cubicBezTo>
                <a:cubicBezTo>
                  <a:pt x="4567978" y="2771113"/>
                  <a:pt x="4558926" y="2773856"/>
                  <a:pt x="4557691" y="2773308"/>
                </a:cubicBezTo>
                <a:cubicBezTo>
                  <a:pt x="4556388" y="2772690"/>
                  <a:pt x="4565097" y="2768438"/>
                  <a:pt x="4576893" y="2763706"/>
                </a:cubicBezTo>
                <a:cubicBezTo>
                  <a:pt x="4588415" y="2759180"/>
                  <a:pt x="4599525" y="2755682"/>
                  <a:pt x="4600142" y="2756437"/>
                </a:cubicBezTo>
                <a:close/>
                <a:moveTo>
                  <a:pt x="899295" y="2756093"/>
                </a:moveTo>
                <a:cubicBezTo>
                  <a:pt x="905877" y="2752938"/>
                  <a:pt x="911502" y="2754585"/>
                  <a:pt x="911707" y="2759591"/>
                </a:cubicBezTo>
                <a:cubicBezTo>
                  <a:pt x="911913" y="2764597"/>
                  <a:pt x="906909" y="2770701"/>
                  <a:pt x="900323" y="2773856"/>
                </a:cubicBezTo>
                <a:cubicBezTo>
                  <a:pt x="893877" y="2776873"/>
                  <a:pt x="888045" y="2775570"/>
                  <a:pt x="887840" y="2770838"/>
                </a:cubicBezTo>
                <a:cubicBezTo>
                  <a:pt x="887636" y="2766106"/>
                  <a:pt x="892985" y="2759179"/>
                  <a:pt x="899295" y="2756093"/>
                </a:cubicBezTo>
                <a:close/>
                <a:moveTo>
                  <a:pt x="4540890" y="2755888"/>
                </a:moveTo>
                <a:cubicBezTo>
                  <a:pt x="4541918" y="2756848"/>
                  <a:pt x="4536363" y="2759934"/>
                  <a:pt x="4527859" y="2763226"/>
                </a:cubicBezTo>
                <a:cubicBezTo>
                  <a:pt x="4518326" y="2766930"/>
                  <a:pt x="4509754" y="2769192"/>
                  <a:pt x="4509617" y="2767821"/>
                </a:cubicBezTo>
                <a:cubicBezTo>
                  <a:pt x="4509480" y="2766655"/>
                  <a:pt x="4516200" y="2762883"/>
                  <a:pt x="4524225" y="2759797"/>
                </a:cubicBezTo>
                <a:cubicBezTo>
                  <a:pt x="4532317" y="2756711"/>
                  <a:pt x="4539861" y="2754997"/>
                  <a:pt x="4540890" y="2755888"/>
                </a:cubicBezTo>
                <a:close/>
                <a:moveTo>
                  <a:pt x="4588278" y="2754310"/>
                </a:moveTo>
                <a:cubicBezTo>
                  <a:pt x="4588689" y="2754379"/>
                  <a:pt x="4579774" y="2758014"/>
                  <a:pt x="4568664" y="2762334"/>
                </a:cubicBezTo>
                <a:cubicBezTo>
                  <a:pt x="4557485" y="2766654"/>
                  <a:pt x="4547953" y="2770221"/>
                  <a:pt x="4547404" y="2770221"/>
                </a:cubicBezTo>
                <a:lnTo>
                  <a:pt x="4549556" y="2769339"/>
                </a:lnTo>
                <a:lnTo>
                  <a:pt x="4537666" y="2773787"/>
                </a:lnTo>
                <a:cubicBezTo>
                  <a:pt x="4538969" y="2773169"/>
                  <a:pt x="4549804" y="2768849"/>
                  <a:pt x="4560503" y="2764803"/>
                </a:cubicBezTo>
                <a:lnTo>
                  <a:pt x="4561667" y="2764374"/>
                </a:lnTo>
                <a:lnTo>
                  <a:pt x="4566812" y="2762265"/>
                </a:lnTo>
                <a:cubicBezTo>
                  <a:pt x="4577854" y="2758014"/>
                  <a:pt x="4587866" y="2754241"/>
                  <a:pt x="4588278" y="2754310"/>
                </a:cubicBezTo>
                <a:close/>
                <a:moveTo>
                  <a:pt x="7389359" y="2754241"/>
                </a:moveTo>
                <a:cubicBezTo>
                  <a:pt x="7403761" y="2753282"/>
                  <a:pt x="7418368" y="2755956"/>
                  <a:pt x="7420632" y="2766449"/>
                </a:cubicBezTo>
                <a:cubicBezTo>
                  <a:pt x="7422963" y="2777079"/>
                  <a:pt x="7412676" y="2792852"/>
                  <a:pt x="7397452" y="2793744"/>
                </a:cubicBezTo>
                <a:cubicBezTo>
                  <a:pt x="7382913" y="2794635"/>
                  <a:pt x="7370088" y="2782908"/>
                  <a:pt x="7367345" y="2772209"/>
                </a:cubicBezTo>
                <a:cubicBezTo>
                  <a:pt x="7364464" y="2760825"/>
                  <a:pt x="7374545" y="2755133"/>
                  <a:pt x="7389359" y="2754241"/>
                </a:cubicBezTo>
                <a:close/>
                <a:moveTo>
                  <a:pt x="4898268" y="2753419"/>
                </a:moveTo>
                <a:cubicBezTo>
                  <a:pt x="4903146" y="2754225"/>
                  <a:pt x="4906318" y="2756505"/>
                  <a:pt x="4906627" y="2760140"/>
                </a:cubicBezTo>
                <a:cubicBezTo>
                  <a:pt x="4907312" y="2766723"/>
                  <a:pt x="4897505" y="2775639"/>
                  <a:pt x="4884544" y="2779685"/>
                </a:cubicBezTo>
                <a:cubicBezTo>
                  <a:pt x="4870622" y="2784074"/>
                  <a:pt x="4857729" y="2781399"/>
                  <a:pt x="4857249" y="2774404"/>
                </a:cubicBezTo>
                <a:cubicBezTo>
                  <a:pt x="4856769" y="2767683"/>
                  <a:pt x="4866507" y="2759728"/>
                  <a:pt x="4879674" y="2755545"/>
                </a:cubicBezTo>
                <a:cubicBezTo>
                  <a:pt x="4886807" y="2753282"/>
                  <a:pt x="4893390" y="2752613"/>
                  <a:pt x="4898268" y="2753419"/>
                </a:cubicBezTo>
                <a:close/>
                <a:moveTo>
                  <a:pt x="7588173" y="2753213"/>
                </a:moveTo>
                <a:cubicBezTo>
                  <a:pt x="7590024" y="2756710"/>
                  <a:pt x="7580012" y="2787228"/>
                  <a:pt x="7565542" y="2819255"/>
                </a:cubicBezTo>
                <a:cubicBezTo>
                  <a:pt x="7549974" y="2853614"/>
                  <a:pt x="7534886" y="2876794"/>
                  <a:pt x="7532211" y="2874119"/>
                </a:cubicBezTo>
                <a:cubicBezTo>
                  <a:pt x="7529606" y="2871582"/>
                  <a:pt x="7540921" y="2843670"/>
                  <a:pt x="7556351" y="2810340"/>
                </a:cubicBezTo>
                <a:cubicBezTo>
                  <a:pt x="7572262" y="2776050"/>
                  <a:pt x="7586116" y="2749441"/>
                  <a:pt x="7588173" y="2753213"/>
                </a:cubicBezTo>
                <a:close/>
                <a:moveTo>
                  <a:pt x="6635391" y="2753007"/>
                </a:moveTo>
                <a:cubicBezTo>
                  <a:pt x="6651027" y="2752116"/>
                  <a:pt x="6665018" y="2760757"/>
                  <a:pt x="6667418" y="2772758"/>
                </a:cubicBezTo>
                <a:cubicBezTo>
                  <a:pt x="6669750" y="2784622"/>
                  <a:pt x="6659188" y="2795458"/>
                  <a:pt x="6643895" y="2797036"/>
                </a:cubicBezTo>
                <a:cubicBezTo>
                  <a:pt x="6627641" y="2798750"/>
                  <a:pt x="6611663" y="2789012"/>
                  <a:pt x="6610085" y="2776393"/>
                </a:cubicBezTo>
                <a:cubicBezTo>
                  <a:pt x="6608576" y="2764392"/>
                  <a:pt x="6619892" y="2753899"/>
                  <a:pt x="6635391" y="2753007"/>
                </a:cubicBezTo>
                <a:close/>
                <a:moveTo>
                  <a:pt x="418067" y="2752322"/>
                </a:moveTo>
                <a:cubicBezTo>
                  <a:pt x="417173" y="2753968"/>
                  <a:pt x="416213" y="2755614"/>
                  <a:pt x="415322" y="2757260"/>
                </a:cubicBezTo>
                <a:cubicBezTo>
                  <a:pt x="414087" y="2757877"/>
                  <a:pt x="411824" y="2759249"/>
                  <a:pt x="411824" y="2758905"/>
                </a:cubicBezTo>
                <a:cubicBezTo>
                  <a:pt x="411755" y="2758014"/>
                  <a:pt x="412579" y="2756368"/>
                  <a:pt x="413127" y="2754859"/>
                </a:cubicBezTo>
                <a:cubicBezTo>
                  <a:pt x="415391" y="2753694"/>
                  <a:pt x="416762" y="2753008"/>
                  <a:pt x="418067" y="2752322"/>
                </a:cubicBezTo>
                <a:close/>
                <a:moveTo>
                  <a:pt x="3934917" y="2751773"/>
                </a:moveTo>
                <a:cubicBezTo>
                  <a:pt x="3935808" y="2752665"/>
                  <a:pt x="3932379" y="2755202"/>
                  <a:pt x="3926550" y="2757808"/>
                </a:cubicBezTo>
                <a:cubicBezTo>
                  <a:pt x="3920857" y="2760346"/>
                  <a:pt x="3915714" y="2761649"/>
                  <a:pt x="3915028" y="2760757"/>
                </a:cubicBezTo>
                <a:cubicBezTo>
                  <a:pt x="3914343" y="2759866"/>
                  <a:pt x="3918115" y="2757191"/>
                  <a:pt x="3923670" y="2754654"/>
                </a:cubicBezTo>
                <a:cubicBezTo>
                  <a:pt x="3928813" y="2752322"/>
                  <a:pt x="3934025" y="2750950"/>
                  <a:pt x="3934917" y="2751773"/>
                </a:cubicBezTo>
                <a:close/>
                <a:moveTo>
                  <a:pt x="1239455" y="2750402"/>
                </a:moveTo>
                <a:cubicBezTo>
                  <a:pt x="1245489" y="2751293"/>
                  <a:pt x="1252003" y="2756574"/>
                  <a:pt x="1253236" y="2761443"/>
                </a:cubicBezTo>
                <a:cubicBezTo>
                  <a:pt x="1254679" y="2767204"/>
                  <a:pt x="1249190" y="2771936"/>
                  <a:pt x="1242196" y="2771044"/>
                </a:cubicBezTo>
                <a:cubicBezTo>
                  <a:pt x="1236161" y="2770290"/>
                  <a:pt x="1230057" y="2765421"/>
                  <a:pt x="1228684" y="2760140"/>
                </a:cubicBezTo>
                <a:cubicBezTo>
                  <a:pt x="1227038" y="2753968"/>
                  <a:pt x="1232042" y="2749304"/>
                  <a:pt x="1239455" y="2750402"/>
                </a:cubicBezTo>
                <a:close/>
                <a:moveTo>
                  <a:pt x="6914991" y="2750196"/>
                </a:moveTo>
                <a:cubicBezTo>
                  <a:pt x="6930627" y="2750745"/>
                  <a:pt x="6944343" y="2760071"/>
                  <a:pt x="6946332" y="2771250"/>
                </a:cubicBezTo>
                <a:cubicBezTo>
                  <a:pt x="6948321" y="2782291"/>
                  <a:pt x="6937485" y="2791001"/>
                  <a:pt x="6922123" y="2791069"/>
                </a:cubicBezTo>
                <a:cubicBezTo>
                  <a:pt x="6905939" y="2791138"/>
                  <a:pt x="6890165" y="2780919"/>
                  <a:pt x="6889000" y="2769398"/>
                </a:cubicBezTo>
                <a:cubicBezTo>
                  <a:pt x="6887971" y="2758288"/>
                  <a:pt x="6899561" y="2749647"/>
                  <a:pt x="6914991" y="2750196"/>
                </a:cubicBezTo>
                <a:close/>
                <a:moveTo>
                  <a:pt x="1436071" y="2750196"/>
                </a:moveTo>
                <a:cubicBezTo>
                  <a:pt x="1442795" y="2753213"/>
                  <a:pt x="1448553" y="2760071"/>
                  <a:pt x="1448692" y="2764940"/>
                </a:cubicBezTo>
                <a:cubicBezTo>
                  <a:pt x="1448759" y="2769878"/>
                  <a:pt x="1443410" y="2771250"/>
                  <a:pt x="1436551" y="2768164"/>
                </a:cubicBezTo>
                <a:cubicBezTo>
                  <a:pt x="1429761" y="2765146"/>
                  <a:pt x="1423864" y="2758425"/>
                  <a:pt x="1423794" y="2753625"/>
                </a:cubicBezTo>
                <a:cubicBezTo>
                  <a:pt x="1423794" y="2748893"/>
                  <a:pt x="1429488" y="2747247"/>
                  <a:pt x="1436071" y="2750196"/>
                </a:cubicBezTo>
                <a:close/>
                <a:moveTo>
                  <a:pt x="6777351" y="2748962"/>
                </a:moveTo>
                <a:cubicBezTo>
                  <a:pt x="6792851" y="2749373"/>
                  <a:pt x="6806224" y="2759111"/>
                  <a:pt x="6807252" y="2770633"/>
                </a:cubicBezTo>
                <a:cubicBezTo>
                  <a:pt x="6808281" y="2782017"/>
                  <a:pt x="6796691" y="2791138"/>
                  <a:pt x="6781192" y="2791275"/>
                </a:cubicBezTo>
                <a:cubicBezTo>
                  <a:pt x="6765967" y="2791413"/>
                  <a:pt x="6751565" y="2782085"/>
                  <a:pt x="6749782" y="2770770"/>
                </a:cubicBezTo>
                <a:cubicBezTo>
                  <a:pt x="6747862" y="2758494"/>
                  <a:pt x="6760412" y="2748481"/>
                  <a:pt x="6777351" y="2748962"/>
                </a:cubicBezTo>
                <a:close/>
                <a:moveTo>
                  <a:pt x="4749844" y="2748635"/>
                </a:moveTo>
                <a:cubicBezTo>
                  <a:pt x="4754533" y="2748275"/>
                  <a:pt x="4757808" y="2749030"/>
                  <a:pt x="4758631" y="2751019"/>
                </a:cubicBezTo>
                <a:cubicBezTo>
                  <a:pt x="4760208" y="2754928"/>
                  <a:pt x="4751293" y="2762266"/>
                  <a:pt x="4738606" y="2767135"/>
                </a:cubicBezTo>
                <a:cubicBezTo>
                  <a:pt x="4726261" y="2771867"/>
                  <a:pt x="4713711" y="2772485"/>
                  <a:pt x="4712065" y="2768713"/>
                </a:cubicBezTo>
                <a:cubicBezTo>
                  <a:pt x="4710350" y="2764940"/>
                  <a:pt x="4719883" y="2757740"/>
                  <a:pt x="4732571" y="2752939"/>
                </a:cubicBezTo>
                <a:cubicBezTo>
                  <a:pt x="4739052" y="2750470"/>
                  <a:pt x="4745155" y="2748995"/>
                  <a:pt x="4749844" y="2748635"/>
                </a:cubicBezTo>
                <a:close/>
                <a:moveTo>
                  <a:pt x="833957" y="2748601"/>
                </a:moveTo>
                <a:cubicBezTo>
                  <a:pt x="836049" y="2748755"/>
                  <a:pt x="837435" y="2750093"/>
                  <a:pt x="837505" y="2752459"/>
                </a:cubicBezTo>
                <a:cubicBezTo>
                  <a:pt x="837639" y="2757122"/>
                  <a:pt x="832222" y="2764803"/>
                  <a:pt x="826257" y="2768986"/>
                </a:cubicBezTo>
                <a:cubicBezTo>
                  <a:pt x="821526" y="2772347"/>
                  <a:pt x="816519" y="2772621"/>
                  <a:pt x="816109" y="2769398"/>
                </a:cubicBezTo>
                <a:cubicBezTo>
                  <a:pt x="815561" y="2765283"/>
                  <a:pt x="820635" y="2756299"/>
                  <a:pt x="826190" y="2751841"/>
                </a:cubicBezTo>
                <a:cubicBezTo>
                  <a:pt x="829070" y="2749475"/>
                  <a:pt x="831864" y="2748446"/>
                  <a:pt x="833957" y="2748601"/>
                </a:cubicBezTo>
                <a:close/>
                <a:moveTo>
                  <a:pt x="5646536" y="2747659"/>
                </a:moveTo>
                <a:cubicBezTo>
                  <a:pt x="5661075" y="2746081"/>
                  <a:pt x="5673351" y="2753899"/>
                  <a:pt x="5675202" y="2766449"/>
                </a:cubicBezTo>
                <a:cubicBezTo>
                  <a:pt x="5677054" y="2778931"/>
                  <a:pt x="5667659" y="2790932"/>
                  <a:pt x="5653394" y="2793744"/>
                </a:cubicBezTo>
                <a:cubicBezTo>
                  <a:pt x="5638786" y="2796624"/>
                  <a:pt x="5623356" y="2786817"/>
                  <a:pt x="5621504" y="2774130"/>
                </a:cubicBezTo>
                <a:cubicBezTo>
                  <a:pt x="5619584" y="2761237"/>
                  <a:pt x="5631243" y="2749236"/>
                  <a:pt x="5646536" y="2747659"/>
                </a:cubicBezTo>
                <a:close/>
                <a:moveTo>
                  <a:pt x="1104829" y="2747658"/>
                </a:moveTo>
                <a:cubicBezTo>
                  <a:pt x="1111824" y="2747041"/>
                  <a:pt x="1119028" y="2752185"/>
                  <a:pt x="1119099" y="2757671"/>
                </a:cubicBezTo>
                <a:cubicBezTo>
                  <a:pt x="1119163" y="2762403"/>
                  <a:pt x="1113813" y="2767410"/>
                  <a:pt x="1108119" y="2768027"/>
                </a:cubicBezTo>
                <a:cubicBezTo>
                  <a:pt x="1101264" y="2768781"/>
                  <a:pt x="1094473" y="2763981"/>
                  <a:pt x="1094130" y="2758082"/>
                </a:cubicBezTo>
                <a:cubicBezTo>
                  <a:pt x="1093855" y="2752733"/>
                  <a:pt x="1098450" y="2748207"/>
                  <a:pt x="1104829" y="2747658"/>
                </a:cubicBezTo>
                <a:close/>
                <a:moveTo>
                  <a:pt x="1813260" y="2747384"/>
                </a:moveTo>
                <a:cubicBezTo>
                  <a:pt x="1818336" y="2749236"/>
                  <a:pt x="1824507" y="2756711"/>
                  <a:pt x="1825674" y="2761992"/>
                </a:cubicBezTo>
                <a:cubicBezTo>
                  <a:pt x="1826839" y="2767410"/>
                  <a:pt x="1823067" y="2769741"/>
                  <a:pt x="1817855" y="2766930"/>
                </a:cubicBezTo>
                <a:cubicBezTo>
                  <a:pt x="1812369" y="2763981"/>
                  <a:pt x="1807297" y="2757123"/>
                  <a:pt x="1806746" y="2751773"/>
                </a:cubicBezTo>
                <a:cubicBezTo>
                  <a:pt x="1806267" y="2747247"/>
                  <a:pt x="1808462" y="2745601"/>
                  <a:pt x="1813260" y="2747384"/>
                </a:cubicBezTo>
                <a:close/>
                <a:moveTo>
                  <a:pt x="7483135" y="2747272"/>
                </a:moveTo>
                <a:cubicBezTo>
                  <a:pt x="7487961" y="2744195"/>
                  <a:pt x="7491202" y="2744160"/>
                  <a:pt x="7491819" y="2748618"/>
                </a:cubicBezTo>
                <a:cubicBezTo>
                  <a:pt x="7492984" y="2757465"/>
                  <a:pt x="7483109" y="2781605"/>
                  <a:pt x="7469324" y="2797927"/>
                </a:cubicBezTo>
                <a:cubicBezTo>
                  <a:pt x="7455745" y="2813975"/>
                  <a:pt x="7442372" y="2815896"/>
                  <a:pt x="7440452" y="2807117"/>
                </a:cubicBezTo>
                <a:cubicBezTo>
                  <a:pt x="7438326" y="2797722"/>
                  <a:pt x="7449915" y="2780645"/>
                  <a:pt x="7464935" y="2764186"/>
                </a:cubicBezTo>
                <a:cubicBezTo>
                  <a:pt x="7471896" y="2756470"/>
                  <a:pt x="7478308" y="2750350"/>
                  <a:pt x="7483135" y="2747272"/>
                </a:cubicBezTo>
                <a:close/>
                <a:moveTo>
                  <a:pt x="4823088" y="2747178"/>
                </a:moveTo>
                <a:cubicBezTo>
                  <a:pt x="4828034" y="2747229"/>
                  <a:pt x="4831703" y="2748412"/>
                  <a:pt x="4832697" y="2750744"/>
                </a:cubicBezTo>
                <a:cubicBezTo>
                  <a:pt x="4834686" y="2755476"/>
                  <a:pt x="4825702" y="2763774"/>
                  <a:pt x="4812946" y="2768643"/>
                </a:cubicBezTo>
                <a:cubicBezTo>
                  <a:pt x="4799710" y="2773718"/>
                  <a:pt x="4787640" y="2773581"/>
                  <a:pt x="4785240" y="2768780"/>
                </a:cubicBezTo>
                <a:cubicBezTo>
                  <a:pt x="4782565" y="2763500"/>
                  <a:pt x="4792029" y="2755270"/>
                  <a:pt x="4805814" y="2750401"/>
                </a:cubicBezTo>
                <a:cubicBezTo>
                  <a:pt x="4811918" y="2748206"/>
                  <a:pt x="4818141" y="2747126"/>
                  <a:pt x="4823088" y="2747178"/>
                </a:cubicBezTo>
                <a:close/>
                <a:moveTo>
                  <a:pt x="5295200" y="2744298"/>
                </a:moveTo>
                <a:cubicBezTo>
                  <a:pt x="5310357" y="2742377"/>
                  <a:pt x="5324621" y="2748618"/>
                  <a:pt x="5325924" y="2758562"/>
                </a:cubicBezTo>
                <a:cubicBezTo>
                  <a:pt x="5327090" y="2767957"/>
                  <a:pt x="5316735" y="2777696"/>
                  <a:pt x="5302538" y="2779273"/>
                </a:cubicBezTo>
                <a:cubicBezTo>
                  <a:pt x="5288205" y="2780919"/>
                  <a:pt x="5275518" y="2773992"/>
                  <a:pt x="5273529" y="2764323"/>
                </a:cubicBezTo>
                <a:cubicBezTo>
                  <a:pt x="5271540" y="2754721"/>
                  <a:pt x="5281210" y="2746080"/>
                  <a:pt x="5295200" y="2744298"/>
                </a:cubicBezTo>
                <a:close/>
                <a:moveTo>
                  <a:pt x="3082672" y="2741143"/>
                </a:moveTo>
                <a:cubicBezTo>
                  <a:pt x="3086033" y="2739085"/>
                  <a:pt x="3092136" y="2743954"/>
                  <a:pt x="3094125" y="2751155"/>
                </a:cubicBezTo>
                <a:cubicBezTo>
                  <a:pt x="3092273" y="2752801"/>
                  <a:pt x="3090079" y="2756230"/>
                  <a:pt x="3086856" y="2756847"/>
                </a:cubicBezTo>
                <a:cubicBezTo>
                  <a:pt x="3085347" y="2757190"/>
                  <a:pt x="3080203" y="2752115"/>
                  <a:pt x="3079380" y="2749304"/>
                </a:cubicBezTo>
                <a:cubicBezTo>
                  <a:pt x="3078626" y="2746560"/>
                  <a:pt x="3080478" y="2742446"/>
                  <a:pt x="3082672" y="2741143"/>
                </a:cubicBezTo>
                <a:close/>
                <a:moveTo>
                  <a:pt x="4379932" y="2740320"/>
                </a:moveTo>
                <a:cubicBezTo>
                  <a:pt x="4381303" y="2742995"/>
                  <a:pt x="4376297" y="2748275"/>
                  <a:pt x="4369302" y="2751704"/>
                </a:cubicBezTo>
                <a:cubicBezTo>
                  <a:pt x="4362307" y="2755133"/>
                  <a:pt x="4355106" y="2755819"/>
                  <a:pt x="4353529" y="2753007"/>
                </a:cubicBezTo>
                <a:cubicBezTo>
                  <a:pt x="4352020" y="2750264"/>
                  <a:pt x="4356683" y="2744984"/>
                  <a:pt x="4363953" y="2741555"/>
                </a:cubicBezTo>
                <a:cubicBezTo>
                  <a:pt x="4371634" y="2737920"/>
                  <a:pt x="4378492" y="2737440"/>
                  <a:pt x="4379932" y="2740320"/>
                </a:cubicBezTo>
                <a:close/>
                <a:moveTo>
                  <a:pt x="6136951" y="2740114"/>
                </a:moveTo>
                <a:cubicBezTo>
                  <a:pt x="6151833" y="2737440"/>
                  <a:pt x="6167401" y="2746424"/>
                  <a:pt x="6169870" y="2759454"/>
                </a:cubicBezTo>
                <a:cubicBezTo>
                  <a:pt x="6172407" y="2772621"/>
                  <a:pt x="6161435" y="2785583"/>
                  <a:pt x="6145661" y="2787846"/>
                </a:cubicBezTo>
                <a:cubicBezTo>
                  <a:pt x="6130642" y="2789972"/>
                  <a:pt x="6117612" y="2782154"/>
                  <a:pt x="6114732" y="2769467"/>
                </a:cubicBezTo>
                <a:cubicBezTo>
                  <a:pt x="6111714" y="2755956"/>
                  <a:pt x="6121658" y="2742926"/>
                  <a:pt x="6136951" y="2740114"/>
                </a:cubicBezTo>
                <a:close/>
                <a:moveTo>
                  <a:pt x="591164" y="2738880"/>
                </a:moveTo>
                <a:cubicBezTo>
                  <a:pt x="593221" y="2737851"/>
                  <a:pt x="589518" y="2744846"/>
                  <a:pt x="585472" y="2749647"/>
                </a:cubicBezTo>
                <a:cubicBezTo>
                  <a:pt x="582659" y="2752939"/>
                  <a:pt x="577789" y="2757671"/>
                  <a:pt x="577789" y="2756985"/>
                </a:cubicBezTo>
                <a:cubicBezTo>
                  <a:pt x="577859" y="2755476"/>
                  <a:pt x="580326" y="2750950"/>
                  <a:pt x="582522" y="2746149"/>
                </a:cubicBezTo>
                <a:cubicBezTo>
                  <a:pt x="586499" y="2742720"/>
                  <a:pt x="589654" y="2739634"/>
                  <a:pt x="591164" y="2738880"/>
                </a:cubicBezTo>
                <a:close/>
                <a:moveTo>
                  <a:pt x="4290092" y="2738674"/>
                </a:moveTo>
                <a:cubicBezTo>
                  <a:pt x="4296950" y="2735108"/>
                  <a:pt x="4304357" y="2735314"/>
                  <a:pt x="4305385" y="2738880"/>
                </a:cubicBezTo>
                <a:cubicBezTo>
                  <a:pt x="4306483" y="2742651"/>
                  <a:pt x="4301339" y="2748138"/>
                  <a:pt x="4293864" y="2751430"/>
                </a:cubicBezTo>
                <a:cubicBezTo>
                  <a:pt x="4287623" y="2754173"/>
                  <a:pt x="4281382" y="2754379"/>
                  <a:pt x="4279942" y="2751704"/>
                </a:cubicBezTo>
                <a:cubicBezTo>
                  <a:pt x="4278228" y="2748550"/>
                  <a:pt x="4282960" y="2742377"/>
                  <a:pt x="4290092" y="2738674"/>
                </a:cubicBezTo>
                <a:close/>
                <a:moveTo>
                  <a:pt x="4614750" y="2737371"/>
                </a:moveTo>
                <a:cubicBezTo>
                  <a:pt x="4615778" y="2737919"/>
                  <a:pt x="4608372" y="2741280"/>
                  <a:pt x="4599456" y="2744503"/>
                </a:cubicBezTo>
                <a:cubicBezTo>
                  <a:pt x="4591432" y="2747383"/>
                  <a:pt x="4583752" y="2749647"/>
                  <a:pt x="4582106" y="2749441"/>
                </a:cubicBezTo>
                <a:cubicBezTo>
                  <a:pt x="4580323" y="2749166"/>
                  <a:pt x="4586563" y="2745875"/>
                  <a:pt x="4595684" y="2742514"/>
                </a:cubicBezTo>
                <a:cubicBezTo>
                  <a:pt x="4605011" y="2739085"/>
                  <a:pt x="4613652" y="2736822"/>
                  <a:pt x="4614750" y="2737371"/>
                </a:cubicBezTo>
                <a:close/>
                <a:moveTo>
                  <a:pt x="4453587" y="2737371"/>
                </a:moveTo>
                <a:cubicBezTo>
                  <a:pt x="4455575" y="2739634"/>
                  <a:pt x="4450089" y="2744778"/>
                  <a:pt x="4442271" y="2748139"/>
                </a:cubicBezTo>
                <a:cubicBezTo>
                  <a:pt x="4435550" y="2751019"/>
                  <a:pt x="4427800" y="2752185"/>
                  <a:pt x="4426223" y="2750333"/>
                </a:cubicBezTo>
                <a:cubicBezTo>
                  <a:pt x="4424303" y="2748207"/>
                  <a:pt x="4429858" y="2742721"/>
                  <a:pt x="4437676" y="2739155"/>
                </a:cubicBezTo>
                <a:cubicBezTo>
                  <a:pt x="4444191" y="2736205"/>
                  <a:pt x="4451872" y="2735451"/>
                  <a:pt x="4453587" y="2737371"/>
                </a:cubicBezTo>
                <a:close/>
                <a:moveTo>
                  <a:pt x="4008502" y="2736960"/>
                </a:moveTo>
                <a:cubicBezTo>
                  <a:pt x="4006102" y="2738606"/>
                  <a:pt x="4002879" y="2741280"/>
                  <a:pt x="3998627" y="2743543"/>
                </a:cubicBezTo>
                <a:cubicBezTo>
                  <a:pt x="3992798" y="2746629"/>
                  <a:pt x="3986968" y="2747109"/>
                  <a:pt x="3987380" y="2744983"/>
                </a:cubicBezTo>
                <a:cubicBezTo>
                  <a:pt x="3987722" y="2743269"/>
                  <a:pt x="3992798" y="2739977"/>
                  <a:pt x="3998353" y="2737645"/>
                </a:cubicBezTo>
                <a:cubicBezTo>
                  <a:pt x="4003839" y="2735451"/>
                  <a:pt x="4008640" y="2734696"/>
                  <a:pt x="4008502" y="2736960"/>
                </a:cubicBezTo>
                <a:close/>
                <a:moveTo>
                  <a:pt x="4672700" y="2736274"/>
                </a:moveTo>
                <a:cubicBezTo>
                  <a:pt x="4673386" y="2737645"/>
                  <a:pt x="4664196" y="2742515"/>
                  <a:pt x="4652126" y="2747109"/>
                </a:cubicBezTo>
                <a:cubicBezTo>
                  <a:pt x="4640193" y="2751567"/>
                  <a:pt x="4629357" y="2754173"/>
                  <a:pt x="4628809" y="2752802"/>
                </a:cubicBezTo>
                <a:cubicBezTo>
                  <a:pt x="4628192" y="2751361"/>
                  <a:pt x="4637518" y="2746629"/>
                  <a:pt x="4649588" y="2742103"/>
                </a:cubicBezTo>
                <a:cubicBezTo>
                  <a:pt x="4661933" y="2737508"/>
                  <a:pt x="4671946" y="2734902"/>
                  <a:pt x="4672700" y="2736274"/>
                </a:cubicBezTo>
                <a:close/>
                <a:moveTo>
                  <a:pt x="3852277" y="2735794"/>
                </a:moveTo>
                <a:cubicBezTo>
                  <a:pt x="3847888" y="2739017"/>
                  <a:pt x="3845419" y="2741418"/>
                  <a:pt x="3842196" y="2742858"/>
                </a:cubicBezTo>
                <a:cubicBezTo>
                  <a:pt x="3838013" y="2744710"/>
                  <a:pt x="3833829" y="2745327"/>
                  <a:pt x="3833281" y="2743544"/>
                </a:cubicBezTo>
                <a:cubicBezTo>
                  <a:pt x="3832732" y="2741760"/>
                  <a:pt x="3835955" y="2739155"/>
                  <a:pt x="3840344" y="2737509"/>
                </a:cubicBezTo>
                <a:cubicBezTo>
                  <a:pt x="3843637" y="2736343"/>
                  <a:pt x="3846928" y="2736549"/>
                  <a:pt x="3852277" y="2735794"/>
                </a:cubicBezTo>
                <a:close/>
                <a:moveTo>
                  <a:pt x="5088364" y="2734491"/>
                </a:moveTo>
                <a:cubicBezTo>
                  <a:pt x="5102148" y="2731953"/>
                  <a:pt x="5114149" y="2736343"/>
                  <a:pt x="5115247" y="2744641"/>
                </a:cubicBezTo>
                <a:cubicBezTo>
                  <a:pt x="5116275" y="2752802"/>
                  <a:pt x="5105371" y="2762540"/>
                  <a:pt x="5091861" y="2765009"/>
                </a:cubicBezTo>
                <a:cubicBezTo>
                  <a:pt x="5077802" y="2767615"/>
                  <a:pt x="5066143" y="2762609"/>
                  <a:pt x="5065115" y="2754105"/>
                </a:cubicBezTo>
                <a:cubicBezTo>
                  <a:pt x="5064086" y="2745738"/>
                  <a:pt x="5074716" y="2736960"/>
                  <a:pt x="5088364" y="2734491"/>
                </a:cubicBezTo>
                <a:close/>
                <a:moveTo>
                  <a:pt x="3423583" y="2733736"/>
                </a:moveTo>
                <a:cubicBezTo>
                  <a:pt x="3426464" y="2735245"/>
                  <a:pt x="3428590" y="2737988"/>
                  <a:pt x="3430030" y="2739222"/>
                </a:cubicBezTo>
                <a:cubicBezTo>
                  <a:pt x="3429824" y="2744914"/>
                  <a:pt x="3425435" y="2747246"/>
                  <a:pt x="3420840" y="2744983"/>
                </a:cubicBezTo>
                <a:cubicBezTo>
                  <a:pt x="3418165" y="2743680"/>
                  <a:pt x="3415217" y="2740388"/>
                  <a:pt x="3414668" y="2737988"/>
                </a:cubicBezTo>
                <a:cubicBezTo>
                  <a:pt x="3413913" y="2734285"/>
                  <a:pt x="3419606" y="2731679"/>
                  <a:pt x="3423583" y="2733736"/>
                </a:cubicBezTo>
                <a:close/>
                <a:moveTo>
                  <a:pt x="2071667" y="2733394"/>
                </a:moveTo>
                <a:cubicBezTo>
                  <a:pt x="2075029" y="2734902"/>
                  <a:pt x="2078732" y="2740800"/>
                  <a:pt x="2084631" y="2747384"/>
                </a:cubicBezTo>
                <a:cubicBezTo>
                  <a:pt x="2080515" y="2750813"/>
                  <a:pt x="2078392" y="2754928"/>
                  <a:pt x="2075168" y="2754448"/>
                </a:cubicBezTo>
                <a:cubicBezTo>
                  <a:pt x="2070846" y="2753830"/>
                  <a:pt x="2066455" y="2748275"/>
                  <a:pt x="2065290" y="2741555"/>
                </a:cubicBezTo>
                <a:cubicBezTo>
                  <a:pt x="2064123" y="2734765"/>
                  <a:pt x="2067006" y="2731405"/>
                  <a:pt x="2071667" y="2733394"/>
                </a:cubicBezTo>
                <a:close/>
                <a:moveTo>
                  <a:pt x="3767787" y="2732776"/>
                </a:moveTo>
                <a:cubicBezTo>
                  <a:pt x="3772107" y="2730924"/>
                  <a:pt x="3777114" y="2732296"/>
                  <a:pt x="3775605" y="2734833"/>
                </a:cubicBezTo>
                <a:cubicBezTo>
                  <a:pt x="3774508" y="2736685"/>
                  <a:pt x="3770873" y="2740045"/>
                  <a:pt x="3769090" y="2740388"/>
                </a:cubicBezTo>
                <a:cubicBezTo>
                  <a:pt x="3765798" y="2741143"/>
                  <a:pt x="3763055" y="2740114"/>
                  <a:pt x="3758117" y="2739428"/>
                </a:cubicBezTo>
                <a:cubicBezTo>
                  <a:pt x="3762644" y="2736273"/>
                  <a:pt x="3764975" y="2734010"/>
                  <a:pt x="3767787" y="2732776"/>
                </a:cubicBezTo>
                <a:close/>
                <a:moveTo>
                  <a:pt x="7252268" y="2732159"/>
                </a:moveTo>
                <a:cubicBezTo>
                  <a:pt x="7267081" y="2733874"/>
                  <a:pt x="7282237" y="2745052"/>
                  <a:pt x="7284295" y="2755820"/>
                </a:cubicBezTo>
                <a:cubicBezTo>
                  <a:pt x="7286421" y="2766724"/>
                  <a:pt x="7275242" y="2773582"/>
                  <a:pt x="7259674" y="2771181"/>
                </a:cubicBezTo>
                <a:cubicBezTo>
                  <a:pt x="7243764" y="2768713"/>
                  <a:pt x="7230665" y="2758357"/>
                  <a:pt x="7229225" y="2747247"/>
                </a:cubicBezTo>
                <a:cubicBezTo>
                  <a:pt x="7227990" y="2737303"/>
                  <a:pt x="7238209" y="2730582"/>
                  <a:pt x="7252268" y="2732159"/>
                </a:cubicBezTo>
                <a:close/>
                <a:moveTo>
                  <a:pt x="4648560" y="2731816"/>
                </a:moveTo>
                <a:cubicBezTo>
                  <a:pt x="4647326" y="2732296"/>
                  <a:pt x="4636833" y="2736137"/>
                  <a:pt x="4626409" y="2739909"/>
                </a:cubicBezTo>
                <a:cubicBezTo>
                  <a:pt x="4615847" y="2743749"/>
                  <a:pt x="4608235" y="2746492"/>
                  <a:pt x="4609950" y="2745806"/>
                </a:cubicBezTo>
                <a:cubicBezTo>
                  <a:pt x="4611458" y="2745189"/>
                  <a:pt x="4621128" y="2741623"/>
                  <a:pt x="4630592" y="2738194"/>
                </a:cubicBezTo>
                <a:cubicBezTo>
                  <a:pt x="4641359" y="2734285"/>
                  <a:pt x="4649795" y="2731336"/>
                  <a:pt x="4648560" y="2731816"/>
                </a:cubicBezTo>
                <a:close/>
                <a:moveTo>
                  <a:pt x="3557863" y="2731405"/>
                </a:moveTo>
                <a:cubicBezTo>
                  <a:pt x="3561910" y="2736000"/>
                  <a:pt x="3565339" y="2738331"/>
                  <a:pt x="3566161" y="2741212"/>
                </a:cubicBezTo>
                <a:cubicBezTo>
                  <a:pt x="3566573" y="2742584"/>
                  <a:pt x="3562115" y="2746149"/>
                  <a:pt x="3559646" y="2746355"/>
                </a:cubicBezTo>
                <a:cubicBezTo>
                  <a:pt x="3557040" y="2746561"/>
                  <a:pt x="3551828" y="2743681"/>
                  <a:pt x="3551897" y="2742309"/>
                </a:cubicBezTo>
                <a:cubicBezTo>
                  <a:pt x="3551965" y="2739360"/>
                  <a:pt x="3554846" y="2736549"/>
                  <a:pt x="3557863" y="2731405"/>
                </a:cubicBezTo>
                <a:close/>
                <a:moveTo>
                  <a:pt x="4528134" y="2730924"/>
                </a:moveTo>
                <a:cubicBezTo>
                  <a:pt x="4528819" y="2733119"/>
                  <a:pt x="4522235" y="2737439"/>
                  <a:pt x="4513938" y="2740594"/>
                </a:cubicBezTo>
                <a:cubicBezTo>
                  <a:pt x="4505365" y="2743817"/>
                  <a:pt x="4498576" y="2744640"/>
                  <a:pt x="4498507" y="2742171"/>
                </a:cubicBezTo>
                <a:cubicBezTo>
                  <a:pt x="4498507" y="2739840"/>
                  <a:pt x="4505776" y="2735039"/>
                  <a:pt x="4514006" y="2732090"/>
                </a:cubicBezTo>
                <a:cubicBezTo>
                  <a:pt x="4521070" y="2729553"/>
                  <a:pt x="4527585" y="2729141"/>
                  <a:pt x="4528134" y="2730924"/>
                </a:cubicBezTo>
                <a:close/>
                <a:moveTo>
                  <a:pt x="5783971" y="2730376"/>
                </a:moveTo>
                <a:cubicBezTo>
                  <a:pt x="5798647" y="2728868"/>
                  <a:pt x="5810991" y="2734285"/>
                  <a:pt x="5813117" y="2746767"/>
                </a:cubicBezTo>
                <a:cubicBezTo>
                  <a:pt x="5815380" y="2760003"/>
                  <a:pt x="5804407" y="2773033"/>
                  <a:pt x="5789046" y="2774748"/>
                </a:cubicBezTo>
                <a:cubicBezTo>
                  <a:pt x="5775055" y="2776325"/>
                  <a:pt x="5761339" y="2767204"/>
                  <a:pt x="5759282" y="2755408"/>
                </a:cubicBezTo>
                <a:cubicBezTo>
                  <a:pt x="5757019" y="2742584"/>
                  <a:pt x="5768677" y="2732022"/>
                  <a:pt x="5783971" y="2730376"/>
                </a:cubicBezTo>
                <a:close/>
                <a:moveTo>
                  <a:pt x="5432086" y="2730376"/>
                </a:moveTo>
                <a:cubicBezTo>
                  <a:pt x="5447517" y="2728593"/>
                  <a:pt x="5461438" y="2734628"/>
                  <a:pt x="5461918" y="2744023"/>
                </a:cubicBezTo>
                <a:cubicBezTo>
                  <a:pt x="5462398" y="2753007"/>
                  <a:pt x="5451769" y="2761511"/>
                  <a:pt x="5437298" y="2763089"/>
                </a:cubicBezTo>
                <a:cubicBezTo>
                  <a:pt x="5422896" y="2764597"/>
                  <a:pt x="5410483" y="2757945"/>
                  <a:pt x="5409043" y="2748893"/>
                </a:cubicBezTo>
                <a:cubicBezTo>
                  <a:pt x="5407603" y="2739909"/>
                  <a:pt x="5417753" y="2732022"/>
                  <a:pt x="5432086" y="2730376"/>
                </a:cubicBezTo>
                <a:close/>
                <a:moveTo>
                  <a:pt x="4217123" y="2729896"/>
                </a:moveTo>
                <a:cubicBezTo>
                  <a:pt x="4223158" y="2727085"/>
                  <a:pt x="4229467" y="2727702"/>
                  <a:pt x="4230839" y="2731131"/>
                </a:cubicBezTo>
                <a:cubicBezTo>
                  <a:pt x="4232416" y="2735040"/>
                  <a:pt x="4226998" y="2742309"/>
                  <a:pt x="4220140" y="2745601"/>
                </a:cubicBezTo>
                <a:cubicBezTo>
                  <a:pt x="4214242" y="2748413"/>
                  <a:pt x="4208070" y="2747933"/>
                  <a:pt x="4206699" y="2744367"/>
                </a:cubicBezTo>
                <a:cubicBezTo>
                  <a:pt x="4204984" y="2740115"/>
                  <a:pt x="4209853" y="2733257"/>
                  <a:pt x="4217123" y="2729896"/>
                </a:cubicBezTo>
                <a:close/>
                <a:moveTo>
                  <a:pt x="4660013" y="2729416"/>
                </a:moveTo>
                <a:cubicBezTo>
                  <a:pt x="4661110" y="2729622"/>
                  <a:pt x="4652949" y="2733051"/>
                  <a:pt x="4642113" y="2737097"/>
                </a:cubicBezTo>
                <a:cubicBezTo>
                  <a:pt x="4631758" y="2740937"/>
                  <a:pt x="4620648" y="2744572"/>
                  <a:pt x="4619002" y="2744710"/>
                </a:cubicBezTo>
                <a:lnTo>
                  <a:pt x="4625367" y="2741993"/>
                </a:lnTo>
                <a:lnTo>
                  <a:pt x="4617150" y="2744983"/>
                </a:lnTo>
                <a:cubicBezTo>
                  <a:pt x="4607274" y="2748550"/>
                  <a:pt x="4599936" y="2751156"/>
                  <a:pt x="4601239" y="2750607"/>
                </a:cubicBezTo>
                <a:lnTo>
                  <a:pt x="4607391" y="2748302"/>
                </a:lnTo>
                <a:lnTo>
                  <a:pt x="4591570" y="2753694"/>
                </a:lnTo>
                <a:cubicBezTo>
                  <a:pt x="4590815" y="2753831"/>
                  <a:pt x="4597810" y="2751019"/>
                  <a:pt x="4606932" y="2747727"/>
                </a:cubicBezTo>
                <a:cubicBezTo>
                  <a:pt x="4616327" y="2744298"/>
                  <a:pt x="4624900" y="2741555"/>
                  <a:pt x="4626477" y="2741212"/>
                </a:cubicBezTo>
                <a:lnTo>
                  <a:pt x="4624094" y="2742109"/>
                </a:lnTo>
                <a:lnTo>
                  <a:pt x="4628956" y="2740461"/>
                </a:lnTo>
                <a:lnTo>
                  <a:pt x="4635872" y="2737508"/>
                </a:lnTo>
                <a:cubicBezTo>
                  <a:pt x="4648011" y="2732982"/>
                  <a:pt x="4658915" y="2729347"/>
                  <a:pt x="4660013" y="2729416"/>
                </a:cubicBezTo>
                <a:close/>
                <a:moveTo>
                  <a:pt x="4668780" y="2727211"/>
                </a:moveTo>
                <a:lnTo>
                  <a:pt x="4663922" y="2728867"/>
                </a:lnTo>
                <a:cubicBezTo>
                  <a:pt x="4663168" y="2729141"/>
                  <a:pt x="4664488" y="2728678"/>
                  <a:pt x="4667282" y="2727718"/>
                </a:cubicBezTo>
                <a:close/>
                <a:moveTo>
                  <a:pt x="3922915" y="2727015"/>
                </a:moveTo>
                <a:cubicBezTo>
                  <a:pt x="3922709" y="2728113"/>
                  <a:pt x="3919075" y="2730444"/>
                  <a:pt x="3915783" y="2733051"/>
                </a:cubicBezTo>
                <a:cubicBezTo>
                  <a:pt x="3911325" y="2733873"/>
                  <a:pt x="3907347" y="2734971"/>
                  <a:pt x="3905633" y="2734834"/>
                </a:cubicBezTo>
                <a:cubicBezTo>
                  <a:pt x="3903301" y="2734628"/>
                  <a:pt x="3908444" y="2730925"/>
                  <a:pt x="3914205" y="2728593"/>
                </a:cubicBezTo>
                <a:cubicBezTo>
                  <a:pt x="3919280" y="2726535"/>
                  <a:pt x="3923258" y="2725712"/>
                  <a:pt x="3922915" y="2727015"/>
                </a:cubicBezTo>
                <a:close/>
                <a:moveTo>
                  <a:pt x="4081608" y="2726055"/>
                </a:moveTo>
                <a:cubicBezTo>
                  <a:pt x="4081608" y="2728181"/>
                  <a:pt x="4077494" y="2732021"/>
                  <a:pt x="4072350" y="2734490"/>
                </a:cubicBezTo>
                <a:cubicBezTo>
                  <a:pt x="4066384" y="2737371"/>
                  <a:pt x="4059937" y="2737919"/>
                  <a:pt x="4059594" y="2735656"/>
                </a:cubicBezTo>
                <a:cubicBezTo>
                  <a:pt x="4059183" y="2733393"/>
                  <a:pt x="4064532" y="2728798"/>
                  <a:pt x="4070293" y="2726261"/>
                </a:cubicBezTo>
                <a:cubicBezTo>
                  <a:pt x="4076191" y="2723655"/>
                  <a:pt x="4081608" y="2723518"/>
                  <a:pt x="4081608" y="2726055"/>
                </a:cubicBezTo>
                <a:close/>
                <a:moveTo>
                  <a:pt x="6278706" y="2724136"/>
                </a:moveTo>
                <a:cubicBezTo>
                  <a:pt x="6293999" y="2722833"/>
                  <a:pt x="6308607" y="2732708"/>
                  <a:pt x="6309773" y="2745395"/>
                </a:cubicBezTo>
                <a:cubicBezTo>
                  <a:pt x="6311007" y="2758288"/>
                  <a:pt x="6298868" y="2769947"/>
                  <a:pt x="6283026" y="2770975"/>
                </a:cubicBezTo>
                <a:cubicBezTo>
                  <a:pt x="6268213" y="2771936"/>
                  <a:pt x="6255732" y="2763158"/>
                  <a:pt x="6253880" y="2750745"/>
                </a:cubicBezTo>
                <a:cubicBezTo>
                  <a:pt x="6251891" y="2737577"/>
                  <a:pt x="6263275" y="2725439"/>
                  <a:pt x="6278706" y="2724136"/>
                </a:cubicBezTo>
                <a:close/>
                <a:moveTo>
                  <a:pt x="680384" y="2723244"/>
                </a:moveTo>
                <a:cubicBezTo>
                  <a:pt x="676134" y="2730788"/>
                  <a:pt x="673804" y="2735931"/>
                  <a:pt x="670577" y="2740663"/>
                </a:cubicBezTo>
                <a:cubicBezTo>
                  <a:pt x="665575" y="2747864"/>
                  <a:pt x="660019" y="2751704"/>
                  <a:pt x="660565" y="2747933"/>
                </a:cubicBezTo>
                <a:cubicBezTo>
                  <a:pt x="661047" y="2744366"/>
                  <a:pt x="664199" y="2738469"/>
                  <a:pt x="668795" y="2733256"/>
                </a:cubicBezTo>
                <a:cubicBezTo>
                  <a:pt x="672158" y="2729347"/>
                  <a:pt x="675310" y="2727496"/>
                  <a:pt x="680384" y="2723244"/>
                </a:cubicBezTo>
                <a:close/>
                <a:moveTo>
                  <a:pt x="4144359" y="2722215"/>
                </a:moveTo>
                <a:cubicBezTo>
                  <a:pt x="4150874" y="2719472"/>
                  <a:pt x="4156498" y="2720020"/>
                  <a:pt x="4156429" y="2723587"/>
                </a:cubicBezTo>
                <a:cubicBezTo>
                  <a:pt x="4156429" y="2727153"/>
                  <a:pt x="4151080" y="2732365"/>
                  <a:pt x="4144359" y="2735177"/>
                </a:cubicBezTo>
                <a:cubicBezTo>
                  <a:pt x="4137844" y="2737851"/>
                  <a:pt x="4132083" y="2737028"/>
                  <a:pt x="4132152" y="2733599"/>
                </a:cubicBezTo>
                <a:cubicBezTo>
                  <a:pt x="4132220" y="2730102"/>
                  <a:pt x="4137913" y="2724958"/>
                  <a:pt x="4144359" y="2722215"/>
                </a:cubicBezTo>
                <a:close/>
                <a:moveTo>
                  <a:pt x="1487832" y="2722018"/>
                </a:moveTo>
                <a:cubicBezTo>
                  <a:pt x="1489838" y="2721238"/>
                  <a:pt x="1492649" y="2721460"/>
                  <a:pt x="1495596" y="2722969"/>
                </a:cubicBezTo>
                <a:cubicBezTo>
                  <a:pt x="1501702" y="2726055"/>
                  <a:pt x="1507394" y="2733531"/>
                  <a:pt x="1507531" y="2738468"/>
                </a:cubicBezTo>
                <a:cubicBezTo>
                  <a:pt x="1507668" y="2743406"/>
                  <a:pt x="1501908" y="2744366"/>
                  <a:pt x="1495665" y="2740663"/>
                </a:cubicBezTo>
                <a:cubicBezTo>
                  <a:pt x="1490661" y="2737645"/>
                  <a:pt x="1485379" y="2730993"/>
                  <a:pt x="1484900" y="2727084"/>
                </a:cubicBezTo>
                <a:cubicBezTo>
                  <a:pt x="1484624" y="2724581"/>
                  <a:pt x="1485825" y="2722798"/>
                  <a:pt x="1487832" y="2722018"/>
                </a:cubicBezTo>
                <a:close/>
                <a:moveTo>
                  <a:pt x="490350" y="2721803"/>
                </a:moveTo>
                <a:cubicBezTo>
                  <a:pt x="489320" y="2723106"/>
                  <a:pt x="488292" y="2724478"/>
                  <a:pt x="487263" y="2725781"/>
                </a:cubicBezTo>
                <a:cubicBezTo>
                  <a:pt x="485892" y="2726329"/>
                  <a:pt x="484520" y="2726947"/>
                  <a:pt x="483149" y="2727495"/>
                </a:cubicBezTo>
                <a:cubicBezTo>
                  <a:pt x="484589" y="2725918"/>
                  <a:pt x="486098" y="2723998"/>
                  <a:pt x="487469" y="2722900"/>
                </a:cubicBezTo>
                <a:cubicBezTo>
                  <a:pt x="488497" y="2722009"/>
                  <a:pt x="489390" y="2722146"/>
                  <a:pt x="490350" y="2721803"/>
                </a:cubicBezTo>
                <a:close/>
                <a:moveTo>
                  <a:pt x="2537667" y="2721049"/>
                </a:moveTo>
                <a:cubicBezTo>
                  <a:pt x="2542605" y="2727770"/>
                  <a:pt x="2546651" y="2731267"/>
                  <a:pt x="2548229" y="2736274"/>
                </a:cubicBezTo>
                <a:cubicBezTo>
                  <a:pt x="2548983" y="2738537"/>
                  <a:pt x="2545486" y="2745052"/>
                  <a:pt x="2542948" y="2747315"/>
                </a:cubicBezTo>
                <a:cubicBezTo>
                  <a:pt x="2539519" y="2750332"/>
                  <a:pt x="2533347" y="2743680"/>
                  <a:pt x="2533416" y="2737096"/>
                </a:cubicBezTo>
                <a:cubicBezTo>
                  <a:pt x="2533553" y="2732708"/>
                  <a:pt x="2535542" y="2728661"/>
                  <a:pt x="2537667" y="2721049"/>
                </a:cubicBezTo>
                <a:close/>
                <a:moveTo>
                  <a:pt x="4601788" y="2720706"/>
                </a:moveTo>
                <a:cubicBezTo>
                  <a:pt x="4602336" y="2722489"/>
                  <a:pt x="4594244" y="2727016"/>
                  <a:pt x="4585603" y="2729896"/>
                </a:cubicBezTo>
                <a:cubicBezTo>
                  <a:pt x="4577579" y="2732571"/>
                  <a:pt x="4571270" y="2733394"/>
                  <a:pt x="4571339" y="2731542"/>
                </a:cubicBezTo>
                <a:cubicBezTo>
                  <a:pt x="4571407" y="2729622"/>
                  <a:pt x="4577716" y="2725850"/>
                  <a:pt x="4586015" y="2722901"/>
                </a:cubicBezTo>
                <a:cubicBezTo>
                  <a:pt x="4594107" y="2720020"/>
                  <a:pt x="4601308" y="2719129"/>
                  <a:pt x="4601788" y="2720706"/>
                </a:cubicBezTo>
                <a:close/>
                <a:moveTo>
                  <a:pt x="2947639" y="2720569"/>
                </a:moveTo>
                <a:cubicBezTo>
                  <a:pt x="2950656" y="2721941"/>
                  <a:pt x="2955526" y="2726741"/>
                  <a:pt x="2955594" y="2729073"/>
                </a:cubicBezTo>
                <a:cubicBezTo>
                  <a:pt x="2955663" y="2733393"/>
                  <a:pt x="2952851" y="2736960"/>
                  <a:pt x="2950245" y="2743269"/>
                </a:cubicBezTo>
                <a:cubicBezTo>
                  <a:pt x="2946062" y="2737234"/>
                  <a:pt x="2942976" y="2734148"/>
                  <a:pt x="2941673" y="2730445"/>
                </a:cubicBezTo>
                <a:cubicBezTo>
                  <a:pt x="2939615" y="2724615"/>
                  <a:pt x="2943181" y="2718580"/>
                  <a:pt x="2947639" y="2720569"/>
                </a:cubicBezTo>
                <a:close/>
                <a:moveTo>
                  <a:pt x="4738520" y="2720415"/>
                </a:moveTo>
                <a:cubicBezTo>
                  <a:pt x="4742617" y="2719729"/>
                  <a:pt x="4745292" y="2719815"/>
                  <a:pt x="4745600" y="2720844"/>
                </a:cubicBezTo>
                <a:cubicBezTo>
                  <a:pt x="4746217" y="2722901"/>
                  <a:pt x="4736959" y="2728250"/>
                  <a:pt x="4725095" y="2732502"/>
                </a:cubicBezTo>
                <a:cubicBezTo>
                  <a:pt x="4713230" y="2736754"/>
                  <a:pt x="4702532" y="2738537"/>
                  <a:pt x="4701298" y="2736617"/>
                </a:cubicBezTo>
                <a:cubicBezTo>
                  <a:pt x="4699926" y="2734560"/>
                  <a:pt x="4710350" y="2728868"/>
                  <a:pt x="4722900" y="2724616"/>
                </a:cubicBezTo>
                <a:cubicBezTo>
                  <a:pt x="4728901" y="2722558"/>
                  <a:pt x="4734422" y="2721101"/>
                  <a:pt x="4738520" y="2720415"/>
                </a:cubicBezTo>
                <a:close/>
                <a:moveTo>
                  <a:pt x="2402291" y="2720020"/>
                </a:moveTo>
                <a:cubicBezTo>
                  <a:pt x="2407229" y="2727289"/>
                  <a:pt x="2411275" y="2731267"/>
                  <a:pt x="2412852" y="2736342"/>
                </a:cubicBezTo>
                <a:cubicBezTo>
                  <a:pt x="2413606" y="2738605"/>
                  <a:pt x="2410040" y="2744298"/>
                  <a:pt x="2407503" y="2746080"/>
                </a:cubicBezTo>
                <a:cubicBezTo>
                  <a:pt x="2404005" y="2748412"/>
                  <a:pt x="2397833" y="2741143"/>
                  <a:pt x="2397970" y="2734834"/>
                </a:cubicBezTo>
                <a:cubicBezTo>
                  <a:pt x="2398107" y="2730513"/>
                  <a:pt x="2400165" y="2726947"/>
                  <a:pt x="2402291" y="2720020"/>
                </a:cubicBezTo>
                <a:close/>
                <a:moveTo>
                  <a:pt x="1874775" y="2718511"/>
                </a:moveTo>
                <a:cubicBezTo>
                  <a:pt x="1879507" y="2720431"/>
                  <a:pt x="1884240" y="2726124"/>
                  <a:pt x="1886090" y="2733667"/>
                </a:cubicBezTo>
                <a:cubicBezTo>
                  <a:pt x="1884514" y="2734765"/>
                  <a:pt x="1882731" y="2737782"/>
                  <a:pt x="1879507" y="2737645"/>
                </a:cubicBezTo>
                <a:cubicBezTo>
                  <a:pt x="1875256" y="2737440"/>
                  <a:pt x="1867164" y="2727495"/>
                  <a:pt x="1867097" y="2722900"/>
                </a:cubicBezTo>
                <a:cubicBezTo>
                  <a:pt x="1867027" y="2718169"/>
                  <a:pt x="1869564" y="2716179"/>
                  <a:pt x="1874775" y="2718511"/>
                </a:cubicBezTo>
                <a:close/>
                <a:moveTo>
                  <a:pt x="7569788" y="2717898"/>
                </a:moveTo>
                <a:cubicBezTo>
                  <a:pt x="7571272" y="2716476"/>
                  <a:pt x="7572227" y="2716455"/>
                  <a:pt x="7572536" y="2718101"/>
                </a:cubicBezTo>
                <a:cubicBezTo>
                  <a:pt x="7573702" y="2724479"/>
                  <a:pt x="7563278" y="2756574"/>
                  <a:pt x="7549288" y="2786201"/>
                </a:cubicBezTo>
                <a:cubicBezTo>
                  <a:pt x="7535572" y="2815210"/>
                  <a:pt x="7521924" y="2833178"/>
                  <a:pt x="7520278" y="2827691"/>
                </a:cubicBezTo>
                <a:cubicBezTo>
                  <a:pt x="7518563" y="2821725"/>
                  <a:pt x="7530360" y="2792716"/>
                  <a:pt x="7545378" y="2761306"/>
                </a:cubicBezTo>
                <a:cubicBezTo>
                  <a:pt x="7556128" y="2739035"/>
                  <a:pt x="7565335" y="2722164"/>
                  <a:pt x="7569788" y="2717898"/>
                </a:cubicBezTo>
                <a:close/>
                <a:moveTo>
                  <a:pt x="4687376" y="2717689"/>
                </a:moveTo>
                <a:cubicBezTo>
                  <a:pt x="4688062" y="2718032"/>
                  <a:pt x="4680656" y="2720844"/>
                  <a:pt x="4671808" y="2723861"/>
                </a:cubicBezTo>
                <a:cubicBezTo>
                  <a:pt x="4662688" y="2726947"/>
                  <a:pt x="4654321" y="2729416"/>
                  <a:pt x="4653704" y="2729073"/>
                </a:cubicBezTo>
                <a:cubicBezTo>
                  <a:pt x="4653155" y="2728730"/>
                  <a:pt x="4660562" y="2725644"/>
                  <a:pt x="4669408" y="2722627"/>
                </a:cubicBezTo>
                <a:cubicBezTo>
                  <a:pt x="4678324" y="2719609"/>
                  <a:pt x="4686691" y="2717415"/>
                  <a:pt x="4687376" y="2717689"/>
                </a:cubicBezTo>
                <a:close/>
                <a:moveTo>
                  <a:pt x="4699651" y="2716934"/>
                </a:moveTo>
                <a:cubicBezTo>
                  <a:pt x="4698897" y="2717209"/>
                  <a:pt x="4689364" y="2720295"/>
                  <a:pt x="4679489" y="2723586"/>
                </a:cubicBezTo>
                <a:lnTo>
                  <a:pt x="4668780" y="2727211"/>
                </a:lnTo>
                <a:lnTo>
                  <a:pt x="4682232" y="2722626"/>
                </a:lnTo>
                <a:cubicBezTo>
                  <a:pt x="4691765" y="2719403"/>
                  <a:pt x="4700406" y="2716660"/>
                  <a:pt x="4699651" y="2716934"/>
                </a:cubicBezTo>
                <a:close/>
                <a:moveTo>
                  <a:pt x="5030971" y="2716540"/>
                </a:moveTo>
                <a:cubicBezTo>
                  <a:pt x="5036140" y="2717414"/>
                  <a:pt x="5039706" y="2719608"/>
                  <a:pt x="5040426" y="2722969"/>
                </a:cubicBezTo>
                <a:cubicBezTo>
                  <a:pt x="5041797" y="2729141"/>
                  <a:pt x="5032402" y="2737440"/>
                  <a:pt x="5019646" y="2740937"/>
                </a:cubicBezTo>
                <a:cubicBezTo>
                  <a:pt x="5005861" y="2744709"/>
                  <a:pt x="4992283" y="2741897"/>
                  <a:pt x="4990842" y="2735314"/>
                </a:cubicBezTo>
                <a:cubicBezTo>
                  <a:pt x="4989471" y="2729141"/>
                  <a:pt x="4999003" y="2721529"/>
                  <a:pt x="5011896" y="2718032"/>
                </a:cubicBezTo>
                <a:cubicBezTo>
                  <a:pt x="5019029" y="2716111"/>
                  <a:pt x="5025801" y="2715665"/>
                  <a:pt x="5030971" y="2716540"/>
                </a:cubicBezTo>
                <a:close/>
                <a:moveTo>
                  <a:pt x="7116343" y="2715632"/>
                </a:moveTo>
                <a:cubicBezTo>
                  <a:pt x="7131636" y="2717689"/>
                  <a:pt x="7145694" y="2728525"/>
                  <a:pt x="7146381" y="2738743"/>
                </a:cubicBezTo>
                <a:cubicBezTo>
                  <a:pt x="7147066" y="2749167"/>
                  <a:pt x="7134859" y="2755957"/>
                  <a:pt x="7119016" y="2753419"/>
                </a:cubicBezTo>
                <a:cubicBezTo>
                  <a:pt x="7104135" y="2751088"/>
                  <a:pt x="7092340" y="2741555"/>
                  <a:pt x="7090830" y="2731405"/>
                </a:cubicBezTo>
                <a:cubicBezTo>
                  <a:pt x="7089322" y="2720912"/>
                  <a:pt x="7101117" y="2713574"/>
                  <a:pt x="7116343" y="2715632"/>
                </a:cubicBezTo>
                <a:close/>
                <a:moveTo>
                  <a:pt x="5568834" y="2715495"/>
                </a:moveTo>
                <a:cubicBezTo>
                  <a:pt x="5584333" y="2713643"/>
                  <a:pt x="5598324" y="2719266"/>
                  <a:pt x="5598804" y="2728113"/>
                </a:cubicBezTo>
                <a:cubicBezTo>
                  <a:pt x="5599352" y="2736617"/>
                  <a:pt x="5588586" y="2744710"/>
                  <a:pt x="5573978" y="2746218"/>
                </a:cubicBezTo>
                <a:cubicBezTo>
                  <a:pt x="5559507" y="2747727"/>
                  <a:pt x="5547026" y="2741760"/>
                  <a:pt x="5545586" y="2733257"/>
                </a:cubicBezTo>
                <a:cubicBezTo>
                  <a:pt x="5544145" y="2724821"/>
                  <a:pt x="5554501" y="2717209"/>
                  <a:pt x="5568834" y="2715495"/>
                </a:cubicBezTo>
                <a:close/>
                <a:moveTo>
                  <a:pt x="5922502" y="2713917"/>
                </a:moveTo>
                <a:cubicBezTo>
                  <a:pt x="5937178" y="2712477"/>
                  <a:pt x="5949522" y="2715426"/>
                  <a:pt x="5951717" y="2727702"/>
                </a:cubicBezTo>
                <a:cubicBezTo>
                  <a:pt x="5954049" y="2740801"/>
                  <a:pt x="5943076" y="2753625"/>
                  <a:pt x="5927645" y="2755340"/>
                </a:cubicBezTo>
                <a:cubicBezTo>
                  <a:pt x="5913586" y="2756917"/>
                  <a:pt x="5899802" y="2747933"/>
                  <a:pt x="5897676" y="2736274"/>
                </a:cubicBezTo>
                <a:cubicBezTo>
                  <a:pt x="5895344" y="2723587"/>
                  <a:pt x="5907140" y="2715495"/>
                  <a:pt x="5922502" y="2713917"/>
                </a:cubicBezTo>
                <a:close/>
                <a:moveTo>
                  <a:pt x="5221408" y="2711723"/>
                </a:moveTo>
                <a:cubicBezTo>
                  <a:pt x="5235055" y="2709871"/>
                  <a:pt x="5247880" y="2714671"/>
                  <a:pt x="5249663" y="2722627"/>
                </a:cubicBezTo>
                <a:cubicBezTo>
                  <a:pt x="5251446" y="2730513"/>
                  <a:pt x="5241296" y="2739360"/>
                  <a:pt x="5227717" y="2741281"/>
                </a:cubicBezTo>
                <a:cubicBezTo>
                  <a:pt x="5214070" y="2743269"/>
                  <a:pt x="5201246" y="2737714"/>
                  <a:pt x="5199600" y="2729553"/>
                </a:cubicBezTo>
                <a:cubicBezTo>
                  <a:pt x="5197885" y="2721324"/>
                  <a:pt x="5207623" y="2713574"/>
                  <a:pt x="5221408" y="2711723"/>
                </a:cubicBezTo>
                <a:close/>
                <a:moveTo>
                  <a:pt x="4709733" y="2711722"/>
                </a:moveTo>
                <a:cubicBezTo>
                  <a:pt x="4709802" y="2711928"/>
                  <a:pt x="4700681" y="2715151"/>
                  <a:pt x="4689365" y="2718923"/>
                </a:cubicBezTo>
                <a:cubicBezTo>
                  <a:pt x="4679215" y="2722283"/>
                  <a:pt x="4671260" y="2724889"/>
                  <a:pt x="4671054" y="2724821"/>
                </a:cubicBezTo>
                <a:cubicBezTo>
                  <a:pt x="4670849" y="2724683"/>
                  <a:pt x="4680724" y="2721117"/>
                  <a:pt x="4691697" y="2717414"/>
                </a:cubicBezTo>
                <a:cubicBezTo>
                  <a:pt x="4701778" y="2713985"/>
                  <a:pt x="4709665" y="2711516"/>
                  <a:pt x="4709733" y="2711722"/>
                </a:cubicBezTo>
                <a:close/>
                <a:moveTo>
                  <a:pt x="6417238" y="2711311"/>
                </a:moveTo>
                <a:cubicBezTo>
                  <a:pt x="6432326" y="2709734"/>
                  <a:pt x="6447482" y="2719266"/>
                  <a:pt x="6449402" y="2731542"/>
                </a:cubicBezTo>
                <a:cubicBezTo>
                  <a:pt x="6451254" y="2744024"/>
                  <a:pt x="6439801" y="2755271"/>
                  <a:pt x="6423891" y="2756436"/>
                </a:cubicBezTo>
                <a:cubicBezTo>
                  <a:pt x="6407774" y="2757603"/>
                  <a:pt x="6394607" y="2748413"/>
                  <a:pt x="6393441" y="2735177"/>
                </a:cubicBezTo>
                <a:cubicBezTo>
                  <a:pt x="6392412" y="2723381"/>
                  <a:pt x="6402974" y="2712820"/>
                  <a:pt x="6417238" y="2711311"/>
                </a:cubicBezTo>
                <a:close/>
                <a:moveTo>
                  <a:pt x="2675924" y="2710899"/>
                </a:moveTo>
                <a:cubicBezTo>
                  <a:pt x="2678873" y="2712545"/>
                  <a:pt x="2683468" y="2718512"/>
                  <a:pt x="2683194" y="2720706"/>
                </a:cubicBezTo>
                <a:cubicBezTo>
                  <a:pt x="2682508" y="2725781"/>
                  <a:pt x="2679285" y="2729827"/>
                  <a:pt x="2677707" y="2732913"/>
                </a:cubicBezTo>
                <a:cubicBezTo>
                  <a:pt x="2671124" y="2731953"/>
                  <a:pt x="2667695" y="2724890"/>
                  <a:pt x="2668517" y="2718100"/>
                </a:cubicBezTo>
                <a:cubicBezTo>
                  <a:pt x="2669272" y="2712134"/>
                  <a:pt x="2672152" y="2708705"/>
                  <a:pt x="2675924" y="2710899"/>
                </a:cubicBezTo>
                <a:close/>
                <a:moveTo>
                  <a:pt x="3995678" y="2710076"/>
                </a:moveTo>
                <a:cubicBezTo>
                  <a:pt x="3996295" y="2710968"/>
                  <a:pt x="3992249" y="2713848"/>
                  <a:pt x="3987105" y="2716180"/>
                </a:cubicBezTo>
                <a:cubicBezTo>
                  <a:pt x="3981893" y="2718512"/>
                  <a:pt x="3977161" y="2719677"/>
                  <a:pt x="3977230" y="2718374"/>
                </a:cubicBezTo>
                <a:cubicBezTo>
                  <a:pt x="3977298" y="2717345"/>
                  <a:pt x="3979493" y="2715631"/>
                  <a:pt x="3984431" y="2713231"/>
                </a:cubicBezTo>
                <a:cubicBezTo>
                  <a:pt x="3989780" y="2710693"/>
                  <a:pt x="3995060" y="2709253"/>
                  <a:pt x="3995678" y="2710076"/>
                </a:cubicBezTo>
                <a:close/>
                <a:moveTo>
                  <a:pt x="4811120" y="2709416"/>
                </a:moveTo>
                <a:cubicBezTo>
                  <a:pt x="4815449" y="2708962"/>
                  <a:pt x="4818432" y="2709322"/>
                  <a:pt x="4819049" y="2710625"/>
                </a:cubicBezTo>
                <a:cubicBezTo>
                  <a:pt x="4820352" y="2713437"/>
                  <a:pt x="4810340" y="2719609"/>
                  <a:pt x="4796898" y="2723998"/>
                </a:cubicBezTo>
                <a:cubicBezTo>
                  <a:pt x="4784759" y="2727976"/>
                  <a:pt x="4774266" y="2728799"/>
                  <a:pt x="4773032" y="2726124"/>
                </a:cubicBezTo>
                <a:cubicBezTo>
                  <a:pt x="4771729" y="2723175"/>
                  <a:pt x="4781742" y="2717415"/>
                  <a:pt x="4795115" y="2713094"/>
                </a:cubicBezTo>
                <a:cubicBezTo>
                  <a:pt x="4801116" y="2711139"/>
                  <a:pt x="4806791" y="2709871"/>
                  <a:pt x="4811120" y="2709416"/>
                </a:cubicBezTo>
                <a:close/>
                <a:moveTo>
                  <a:pt x="3284641" y="2709185"/>
                </a:moveTo>
                <a:cubicBezTo>
                  <a:pt x="3288276" y="2715769"/>
                  <a:pt x="3291430" y="2719541"/>
                  <a:pt x="3291910" y="2722833"/>
                </a:cubicBezTo>
                <a:cubicBezTo>
                  <a:pt x="3292116" y="2724410"/>
                  <a:pt x="3287247" y="2726536"/>
                  <a:pt x="3284641" y="2725850"/>
                </a:cubicBezTo>
                <a:cubicBezTo>
                  <a:pt x="3282035" y="2725164"/>
                  <a:pt x="3277166" y="2720158"/>
                  <a:pt x="3277371" y="2718718"/>
                </a:cubicBezTo>
                <a:cubicBezTo>
                  <a:pt x="3277783" y="2715563"/>
                  <a:pt x="3280938" y="2713574"/>
                  <a:pt x="3284641" y="2709185"/>
                </a:cubicBezTo>
                <a:close/>
                <a:moveTo>
                  <a:pt x="4674963" y="2707950"/>
                </a:moveTo>
                <a:cubicBezTo>
                  <a:pt x="4675100" y="2709253"/>
                  <a:pt x="4668516" y="2712271"/>
                  <a:pt x="4659944" y="2715220"/>
                </a:cubicBezTo>
                <a:cubicBezTo>
                  <a:pt x="4651234" y="2718169"/>
                  <a:pt x="4644102" y="2719678"/>
                  <a:pt x="4643416" y="2718581"/>
                </a:cubicBezTo>
                <a:cubicBezTo>
                  <a:pt x="4642730" y="2717414"/>
                  <a:pt x="4650891" y="2713163"/>
                  <a:pt x="4659807" y="2710282"/>
                </a:cubicBezTo>
                <a:cubicBezTo>
                  <a:pt x="4667831" y="2707745"/>
                  <a:pt x="4674826" y="2706716"/>
                  <a:pt x="4674963" y="2707950"/>
                </a:cubicBezTo>
                <a:close/>
                <a:moveTo>
                  <a:pt x="1298500" y="2707745"/>
                </a:moveTo>
                <a:cubicBezTo>
                  <a:pt x="1305154" y="2709117"/>
                  <a:pt x="1311396" y="2714740"/>
                  <a:pt x="1312354" y="2720089"/>
                </a:cubicBezTo>
                <a:cubicBezTo>
                  <a:pt x="1313312" y="2725439"/>
                  <a:pt x="1308583" y="2728593"/>
                  <a:pt x="1301928" y="2727222"/>
                </a:cubicBezTo>
                <a:cubicBezTo>
                  <a:pt x="1295411" y="2725919"/>
                  <a:pt x="1289034" y="2720432"/>
                  <a:pt x="1288007" y="2715220"/>
                </a:cubicBezTo>
                <a:cubicBezTo>
                  <a:pt x="1287049" y="2710214"/>
                  <a:pt x="1292189" y="2706511"/>
                  <a:pt x="1298500" y="2707745"/>
                </a:cubicBezTo>
                <a:close/>
                <a:moveTo>
                  <a:pt x="4733256" y="2707676"/>
                </a:moveTo>
                <a:cubicBezTo>
                  <a:pt x="4734628" y="2708087"/>
                  <a:pt x="4725575" y="2712065"/>
                  <a:pt x="4713505" y="2716317"/>
                </a:cubicBezTo>
                <a:cubicBezTo>
                  <a:pt x="4701160" y="2720638"/>
                  <a:pt x="4691354" y="2723244"/>
                  <a:pt x="4690805" y="2722421"/>
                </a:cubicBezTo>
                <a:cubicBezTo>
                  <a:pt x="4690325" y="2721735"/>
                  <a:pt x="4698212" y="2718306"/>
                  <a:pt x="4709047" y="2714534"/>
                </a:cubicBezTo>
                <a:cubicBezTo>
                  <a:pt x="4720363" y="2710556"/>
                  <a:pt x="4731953" y="2707264"/>
                  <a:pt x="4733256" y="2707676"/>
                </a:cubicBezTo>
                <a:close/>
                <a:moveTo>
                  <a:pt x="4721460" y="2706578"/>
                </a:moveTo>
                <a:cubicBezTo>
                  <a:pt x="4723175" y="2706098"/>
                  <a:pt x="4715014" y="2708910"/>
                  <a:pt x="4704041" y="2712682"/>
                </a:cubicBezTo>
                <a:cubicBezTo>
                  <a:pt x="4692588" y="2716591"/>
                  <a:pt x="4682712" y="2719951"/>
                  <a:pt x="4680929" y="2720431"/>
                </a:cubicBezTo>
                <a:cubicBezTo>
                  <a:pt x="4679215" y="2720911"/>
                  <a:pt x="4687033" y="2718168"/>
                  <a:pt x="4698074" y="2714396"/>
                </a:cubicBezTo>
                <a:cubicBezTo>
                  <a:pt x="4709115" y="2710624"/>
                  <a:pt x="4719746" y="2707058"/>
                  <a:pt x="4721460" y="2706578"/>
                </a:cubicBezTo>
                <a:close/>
                <a:moveTo>
                  <a:pt x="4956647" y="2706570"/>
                </a:moveTo>
                <a:cubicBezTo>
                  <a:pt x="4961611" y="2706870"/>
                  <a:pt x="4965297" y="2708190"/>
                  <a:pt x="4966291" y="2710488"/>
                </a:cubicBezTo>
                <a:cubicBezTo>
                  <a:pt x="4968280" y="2715151"/>
                  <a:pt x="4959228" y="2722626"/>
                  <a:pt x="4946472" y="2726604"/>
                </a:cubicBezTo>
                <a:cubicBezTo>
                  <a:pt x="4933167" y="2730787"/>
                  <a:pt x="4921097" y="2730102"/>
                  <a:pt x="4918696" y="2725370"/>
                </a:cubicBezTo>
                <a:cubicBezTo>
                  <a:pt x="4916022" y="2720226"/>
                  <a:pt x="4925554" y="2712751"/>
                  <a:pt x="4939339" y="2708773"/>
                </a:cubicBezTo>
                <a:cubicBezTo>
                  <a:pt x="4945443" y="2706990"/>
                  <a:pt x="4951684" y="2706270"/>
                  <a:pt x="4956647" y="2706570"/>
                </a:cubicBezTo>
                <a:close/>
                <a:moveTo>
                  <a:pt x="575964" y="2706373"/>
                </a:moveTo>
                <a:cubicBezTo>
                  <a:pt x="577157" y="2705567"/>
                  <a:pt x="577756" y="2705549"/>
                  <a:pt x="577037" y="2706784"/>
                </a:cubicBezTo>
                <a:cubicBezTo>
                  <a:pt x="576006" y="2708636"/>
                  <a:pt x="573607" y="2711722"/>
                  <a:pt x="570384" y="2716179"/>
                </a:cubicBezTo>
                <a:cubicBezTo>
                  <a:pt x="568395" y="2717140"/>
                  <a:pt x="566268" y="2718648"/>
                  <a:pt x="565719" y="2718237"/>
                </a:cubicBezTo>
                <a:cubicBezTo>
                  <a:pt x="565514" y="2718100"/>
                  <a:pt x="569150" y="2713231"/>
                  <a:pt x="571342" y="2710693"/>
                </a:cubicBezTo>
                <a:cubicBezTo>
                  <a:pt x="572993" y="2708773"/>
                  <a:pt x="574773" y="2707178"/>
                  <a:pt x="575964" y="2706373"/>
                </a:cubicBezTo>
                <a:close/>
                <a:moveTo>
                  <a:pt x="1030148" y="2706098"/>
                </a:moveTo>
                <a:cubicBezTo>
                  <a:pt x="1036594" y="2704315"/>
                  <a:pt x="1042766" y="2707264"/>
                  <a:pt x="1043727" y="2712270"/>
                </a:cubicBezTo>
                <a:cubicBezTo>
                  <a:pt x="1044685" y="2717277"/>
                  <a:pt x="1040020" y="2722626"/>
                  <a:pt x="1033507" y="2724272"/>
                </a:cubicBezTo>
                <a:cubicBezTo>
                  <a:pt x="1027130" y="2725850"/>
                  <a:pt x="1020889" y="2723243"/>
                  <a:pt x="1019859" y="2718443"/>
                </a:cubicBezTo>
                <a:cubicBezTo>
                  <a:pt x="1018901" y="2713848"/>
                  <a:pt x="1023975" y="2707676"/>
                  <a:pt x="1030148" y="2706098"/>
                </a:cubicBezTo>
                <a:close/>
                <a:moveTo>
                  <a:pt x="3692005" y="2705893"/>
                </a:moveTo>
                <a:cubicBezTo>
                  <a:pt x="3696257" y="2708225"/>
                  <a:pt x="3699549" y="2708842"/>
                  <a:pt x="3701195" y="2710694"/>
                </a:cubicBezTo>
                <a:cubicBezTo>
                  <a:pt x="3703390" y="2713231"/>
                  <a:pt x="3699549" y="2718992"/>
                  <a:pt x="3695229" y="2719472"/>
                </a:cubicBezTo>
                <a:cubicBezTo>
                  <a:pt x="3692280" y="2719815"/>
                  <a:pt x="3687136" y="2718649"/>
                  <a:pt x="3687136" y="2717346"/>
                </a:cubicBezTo>
                <a:cubicBezTo>
                  <a:pt x="3687068" y="2714397"/>
                  <a:pt x="3689742" y="2711105"/>
                  <a:pt x="3692005" y="2705893"/>
                </a:cubicBezTo>
                <a:close/>
                <a:moveTo>
                  <a:pt x="2268354" y="2705276"/>
                </a:moveTo>
                <a:cubicBezTo>
                  <a:pt x="2272674" y="2705276"/>
                  <a:pt x="2278023" y="2713917"/>
                  <a:pt x="2276720" y="2718717"/>
                </a:cubicBezTo>
                <a:cubicBezTo>
                  <a:pt x="2275760" y="2722215"/>
                  <a:pt x="2272194" y="2726742"/>
                  <a:pt x="2270342" y="2725713"/>
                </a:cubicBezTo>
                <a:cubicBezTo>
                  <a:pt x="2266982" y="2723724"/>
                  <a:pt x="2263965" y="2717894"/>
                  <a:pt x="2258821" y="2711174"/>
                </a:cubicBezTo>
                <a:cubicBezTo>
                  <a:pt x="2263347" y="2708294"/>
                  <a:pt x="2265542" y="2705276"/>
                  <a:pt x="2268354" y="2705276"/>
                </a:cubicBezTo>
                <a:close/>
                <a:moveTo>
                  <a:pt x="6977605" y="2704727"/>
                </a:moveTo>
                <a:cubicBezTo>
                  <a:pt x="6992967" y="2706168"/>
                  <a:pt x="7007094" y="2716180"/>
                  <a:pt x="7007711" y="2726193"/>
                </a:cubicBezTo>
                <a:cubicBezTo>
                  <a:pt x="7008398" y="2736480"/>
                  <a:pt x="6996122" y="2744572"/>
                  <a:pt x="6980280" y="2742789"/>
                </a:cubicBezTo>
                <a:cubicBezTo>
                  <a:pt x="6965329" y="2741075"/>
                  <a:pt x="6953465" y="2731130"/>
                  <a:pt x="6952025" y="2721186"/>
                </a:cubicBezTo>
                <a:cubicBezTo>
                  <a:pt x="6950447" y="2710899"/>
                  <a:pt x="6962312" y="2703287"/>
                  <a:pt x="6977605" y="2704727"/>
                </a:cubicBezTo>
                <a:close/>
                <a:moveTo>
                  <a:pt x="4884082" y="2704487"/>
                </a:moveTo>
                <a:cubicBezTo>
                  <a:pt x="4888625" y="2704453"/>
                  <a:pt x="4891677" y="2705413"/>
                  <a:pt x="4892225" y="2707402"/>
                </a:cubicBezTo>
                <a:cubicBezTo>
                  <a:pt x="4893185" y="2711311"/>
                  <a:pt x="4883447" y="2718169"/>
                  <a:pt x="4870828" y="2722009"/>
                </a:cubicBezTo>
                <a:cubicBezTo>
                  <a:pt x="4858415" y="2725781"/>
                  <a:pt x="4846139" y="2725506"/>
                  <a:pt x="4845110" y="2721735"/>
                </a:cubicBezTo>
                <a:cubicBezTo>
                  <a:pt x="4844081" y="2717894"/>
                  <a:pt x="4854163" y="2711448"/>
                  <a:pt x="4866987" y="2707538"/>
                </a:cubicBezTo>
                <a:cubicBezTo>
                  <a:pt x="4873503" y="2705549"/>
                  <a:pt x="4879538" y="2704521"/>
                  <a:pt x="4884082" y="2704487"/>
                </a:cubicBezTo>
                <a:close/>
                <a:moveTo>
                  <a:pt x="2808695" y="2704384"/>
                </a:moveTo>
                <a:cubicBezTo>
                  <a:pt x="2813633" y="2711105"/>
                  <a:pt x="2817679" y="2714740"/>
                  <a:pt x="2819256" y="2719471"/>
                </a:cubicBezTo>
                <a:cubicBezTo>
                  <a:pt x="2820011" y="2721598"/>
                  <a:pt x="2816445" y="2727153"/>
                  <a:pt x="2813838" y="2728935"/>
                </a:cubicBezTo>
                <a:cubicBezTo>
                  <a:pt x="2810341" y="2731405"/>
                  <a:pt x="2804100" y="2724752"/>
                  <a:pt x="2804306" y="2718717"/>
                </a:cubicBezTo>
                <a:cubicBezTo>
                  <a:pt x="2804443" y="2714671"/>
                  <a:pt x="2806569" y="2711105"/>
                  <a:pt x="2808695" y="2704384"/>
                </a:cubicBezTo>
                <a:close/>
                <a:moveTo>
                  <a:pt x="6555907" y="2702121"/>
                </a:moveTo>
                <a:cubicBezTo>
                  <a:pt x="6570857" y="2700543"/>
                  <a:pt x="6586493" y="2709733"/>
                  <a:pt x="6588962" y="2721666"/>
                </a:cubicBezTo>
                <a:cubicBezTo>
                  <a:pt x="6591500" y="2733667"/>
                  <a:pt x="6580527" y="2744572"/>
                  <a:pt x="6564685" y="2745669"/>
                </a:cubicBezTo>
                <a:cubicBezTo>
                  <a:pt x="6549666" y="2746766"/>
                  <a:pt x="6536567" y="2739154"/>
                  <a:pt x="6533687" y="2727564"/>
                </a:cubicBezTo>
                <a:cubicBezTo>
                  <a:pt x="6530601" y="2715219"/>
                  <a:pt x="6540613" y="2703835"/>
                  <a:pt x="6555907" y="2702121"/>
                </a:cubicBezTo>
                <a:close/>
                <a:moveTo>
                  <a:pt x="1556977" y="2700406"/>
                </a:moveTo>
                <a:cubicBezTo>
                  <a:pt x="1562671" y="2704109"/>
                  <a:pt x="1567743" y="2711105"/>
                  <a:pt x="1567883" y="2717140"/>
                </a:cubicBezTo>
                <a:cubicBezTo>
                  <a:pt x="1565414" y="2717277"/>
                  <a:pt x="1562259" y="2718923"/>
                  <a:pt x="1558004" y="2717482"/>
                </a:cubicBezTo>
                <a:cubicBezTo>
                  <a:pt x="1552039" y="2715562"/>
                  <a:pt x="1545797" y="2706647"/>
                  <a:pt x="1546005" y="2701366"/>
                </a:cubicBezTo>
                <a:cubicBezTo>
                  <a:pt x="1546142" y="2697183"/>
                  <a:pt x="1551285" y="2696703"/>
                  <a:pt x="1556977" y="2700406"/>
                </a:cubicBezTo>
                <a:close/>
                <a:moveTo>
                  <a:pt x="5707229" y="2699995"/>
                </a:moveTo>
                <a:cubicBezTo>
                  <a:pt x="5722865" y="2698350"/>
                  <a:pt x="5736650" y="2703836"/>
                  <a:pt x="5736581" y="2712408"/>
                </a:cubicBezTo>
                <a:cubicBezTo>
                  <a:pt x="5736581" y="2720638"/>
                  <a:pt x="5725609" y="2728250"/>
                  <a:pt x="5710864" y="2729553"/>
                </a:cubicBezTo>
                <a:cubicBezTo>
                  <a:pt x="5696393" y="2730856"/>
                  <a:pt x="5684049" y="2724959"/>
                  <a:pt x="5683089" y="2716798"/>
                </a:cubicBezTo>
                <a:cubicBezTo>
                  <a:pt x="5682129" y="2708637"/>
                  <a:pt x="5692622" y="2701573"/>
                  <a:pt x="5707229" y="2699995"/>
                </a:cubicBezTo>
                <a:close/>
                <a:moveTo>
                  <a:pt x="5356305" y="2699515"/>
                </a:moveTo>
                <a:cubicBezTo>
                  <a:pt x="5369952" y="2698074"/>
                  <a:pt x="5383188" y="2702738"/>
                  <a:pt x="5385177" y="2710213"/>
                </a:cubicBezTo>
                <a:cubicBezTo>
                  <a:pt x="5387166" y="2717688"/>
                  <a:pt x="5377222" y="2725849"/>
                  <a:pt x="5363506" y="2727495"/>
                </a:cubicBezTo>
                <a:cubicBezTo>
                  <a:pt x="5349790" y="2729210"/>
                  <a:pt x="5336691" y="2723449"/>
                  <a:pt x="5334771" y="2715699"/>
                </a:cubicBezTo>
                <a:cubicBezTo>
                  <a:pt x="5332850" y="2707813"/>
                  <a:pt x="5342383" y="2700955"/>
                  <a:pt x="5356305" y="2699515"/>
                </a:cubicBezTo>
                <a:close/>
                <a:moveTo>
                  <a:pt x="6836947" y="2699103"/>
                </a:moveTo>
                <a:cubicBezTo>
                  <a:pt x="6852035" y="2699377"/>
                  <a:pt x="6866985" y="2707676"/>
                  <a:pt x="6868426" y="2718854"/>
                </a:cubicBezTo>
                <a:cubicBezTo>
                  <a:pt x="6869934" y="2730238"/>
                  <a:pt x="6858070" y="2739017"/>
                  <a:pt x="6842297" y="2738399"/>
                </a:cubicBezTo>
                <a:cubicBezTo>
                  <a:pt x="6827414" y="2737851"/>
                  <a:pt x="6814796" y="2729278"/>
                  <a:pt x="6812670" y="2718237"/>
                </a:cubicBezTo>
                <a:cubicBezTo>
                  <a:pt x="6810544" y="2706578"/>
                  <a:pt x="6821654" y="2698829"/>
                  <a:pt x="6836947" y="2699103"/>
                </a:cubicBezTo>
                <a:close/>
                <a:moveTo>
                  <a:pt x="6061650" y="2698554"/>
                </a:moveTo>
                <a:cubicBezTo>
                  <a:pt x="6076395" y="2697251"/>
                  <a:pt x="6088945" y="2702532"/>
                  <a:pt x="6090865" y="2711379"/>
                </a:cubicBezTo>
                <a:cubicBezTo>
                  <a:pt x="6092923" y="2720843"/>
                  <a:pt x="6082087" y="2735314"/>
                  <a:pt x="6066588" y="2736891"/>
                </a:cubicBezTo>
                <a:cubicBezTo>
                  <a:pt x="6052529" y="2738331"/>
                  <a:pt x="6038676" y="2729553"/>
                  <a:pt x="6036550" y="2718031"/>
                </a:cubicBezTo>
                <a:cubicBezTo>
                  <a:pt x="6034492" y="2708841"/>
                  <a:pt x="6046220" y="2699926"/>
                  <a:pt x="6061650" y="2698554"/>
                </a:cubicBezTo>
                <a:close/>
                <a:moveTo>
                  <a:pt x="6697182" y="2698418"/>
                </a:moveTo>
                <a:cubicBezTo>
                  <a:pt x="6712338" y="2698144"/>
                  <a:pt x="6727357" y="2706785"/>
                  <a:pt x="6728934" y="2718238"/>
                </a:cubicBezTo>
                <a:cubicBezTo>
                  <a:pt x="6730511" y="2729965"/>
                  <a:pt x="6718784" y="2739566"/>
                  <a:pt x="6702942" y="2739566"/>
                </a:cubicBezTo>
                <a:cubicBezTo>
                  <a:pt x="6688060" y="2739635"/>
                  <a:pt x="6675305" y="2731268"/>
                  <a:pt x="6673110" y="2719952"/>
                </a:cubicBezTo>
                <a:cubicBezTo>
                  <a:pt x="6670847" y="2708019"/>
                  <a:pt x="6681820" y="2698693"/>
                  <a:pt x="6697182" y="2698418"/>
                </a:cubicBezTo>
                <a:close/>
                <a:moveTo>
                  <a:pt x="7312824" y="2694440"/>
                </a:moveTo>
                <a:cubicBezTo>
                  <a:pt x="7328529" y="2696566"/>
                  <a:pt x="7342039" y="2707196"/>
                  <a:pt x="7343753" y="2718718"/>
                </a:cubicBezTo>
                <a:cubicBezTo>
                  <a:pt x="7345331" y="2729073"/>
                  <a:pt x="7335318" y="2735520"/>
                  <a:pt x="7321191" y="2733531"/>
                </a:cubicBezTo>
                <a:cubicBezTo>
                  <a:pt x="7306515" y="2731405"/>
                  <a:pt x="7291290" y="2719609"/>
                  <a:pt x="7289850" y="2709185"/>
                </a:cubicBezTo>
                <a:cubicBezTo>
                  <a:pt x="7288478" y="2699172"/>
                  <a:pt x="7298765" y="2692520"/>
                  <a:pt x="7312824" y="2694440"/>
                </a:cubicBezTo>
                <a:close/>
                <a:moveTo>
                  <a:pt x="4771866" y="2693411"/>
                </a:moveTo>
                <a:lnTo>
                  <a:pt x="4759097" y="2697514"/>
                </a:lnTo>
                <a:lnTo>
                  <a:pt x="4760483" y="2697115"/>
                </a:lnTo>
                <a:cubicBezTo>
                  <a:pt x="4761717" y="2696909"/>
                  <a:pt x="4755339" y="2698967"/>
                  <a:pt x="4746012" y="2701915"/>
                </a:cubicBezTo>
                <a:cubicBezTo>
                  <a:pt x="4735656" y="2705139"/>
                  <a:pt x="4725918" y="2708088"/>
                  <a:pt x="4725438" y="2708088"/>
                </a:cubicBezTo>
                <a:lnTo>
                  <a:pt x="4735366" y="2704680"/>
                </a:lnTo>
                <a:lnTo>
                  <a:pt x="4734970" y="2704795"/>
                </a:lnTo>
                <a:lnTo>
                  <a:pt x="4736290" y="2704362"/>
                </a:lnTo>
                <a:lnTo>
                  <a:pt x="4741417" y="2702602"/>
                </a:lnTo>
                <a:lnTo>
                  <a:pt x="4743391" y="2702034"/>
                </a:lnTo>
                <a:lnTo>
                  <a:pt x="4756093" y="2697869"/>
                </a:lnTo>
                <a:cubicBezTo>
                  <a:pt x="4766585" y="2694645"/>
                  <a:pt x="4773306" y="2692794"/>
                  <a:pt x="4771866" y="2693411"/>
                </a:cubicBezTo>
                <a:close/>
                <a:moveTo>
                  <a:pt x="4748687" y="2692657"/>
                </a:moveTo>
                <a:cubicBezTo>
                  <a:pt x="4749784" y="2693206"/>
                  <a:pt x="4742377" y="2696292"/>
                  <a:pt x="4733530" y="2699104"/>
                </a:cubicBezTo>
                <a:cubicBezTo>
                  <a:pt x="4724409" y="2701984"/>
                  <a:pt x="4716248" y="2703905"/>
                  <a:pt x="4715768" y="2703082"/>
                </a:cubicBezTo>
                <a:cubicBezTo>
                  <a:pt x="4715357" y="2702327"/>
                  <a:pt x="4721255" y="2699653"/>
                  <a:pt x="4729484" y="2696978"/>
                </a:cubicBezTo>
                <a:cubicBezTo>
                  <a:pt x="4738880" y="2693892"/>
                  <a:pt x="4747521" y="2692040"/>
                  <a:pt x="4748687" y="2692657"/>
                </a:cubicBezTo>
                <a:close/>
                <a:moveTo>
                  <a:pt x="401606" y="2692383"/>
                </a:moveTo>
                <a:cubicBezTo>
                  <a:pt x="401127" y="2693480"/>
                  <a:pt x="400646" y="2694578"/>
                  <a:pt x="400236" y="2695606"/>
                </a:cubicBezTo>
                <a:cubicBezTo>
                  <a:pt x="399618" y="2695675"/>
                  <a:pt x="398521" y="2695949"/>
                  <a:pt x="398521" y="2695675"/>
                </a:cubicBezTo>
                <a:cubicBezTo>
                  <a:pt x="398657" y="2694783"/>
                  <a:pt x="399274" y="2693686"/>
                  <a:pt x="399686" y="2692657"/>
                </a:cubicBezTo>
                <a:cubicBezTo>
                  <a:pt x="400303" y="2692589"/>
                  <a:pt x="400989" y="2692452"/>
                  <a:pt x="401606" y="2692383"/>
                </a:cubicBezTo>
                <a:close/>
                <a:moveTo>
                  <a:pt x="1164974" y="2691559"/>
                </a:moveTo>
                <a:cubicBezTo>
                  <a:pt x="1171627" y="2692039"/>
                  <a:pt x="1177387" y="2696908"/>
                  <a:pt x="1177592" y="2702121"/>
                </a:cubicBezTo>
                <a:cubicBezTo>
                  <a:pt x="1177731" y="2707401"/>
                  <a:pt x="1172585" y="2710967"/>
                  <a:pt x="1165866" y="2710487"/>
                </a:cubicBezTo>
                <a:cubicBezTo>
                  <a:pt x="1159218" y="2710007"/>
                  <a:pt x="1153320" y="2705275"/>
                  <a:pt x="1153183" y="2700269"/>
                </a:cubicBezTo>
                <a:cubicBezTo>
                  <a:pt x="1153044" y="2695263"/>
                  <a:pt x="1158527" y="2691148"/>
                  <a:pt x="1164974" y="2691559"/>
                </a:cubicBezTo>
                <a:close/>
                <a:moveTo>
                  <a:pt x="4068647" y="2691422"/>
                </a:moveTo>
                <a:cubicBezTo>
                  <a:pt x="4068990" y="2692519"/>
                  <a:pt x="4064601" y="2695468"/>
                  <a:pt x="4058840" y="2698006"/>
                </a:cubicBezTo>
                <a:cubicBezTo>
                  <a:pt x="4052874" y="2700612"/>
                  <a:pt x="4048553" y="2701641"/>
                  <a:pt x="4048553" y="2700406"/>
                </a:cubicBezTo>
                <a:cubicBezTo>
                  <a:pt x="4048553" y="2699240"/>
                  <a:pt x="4053285" y="2696086"/>
                  <a:pt x="4058566" y="2693685"/>
                </a:cubicBezTo>
                <a:cubicBezTo>
                  <a:pt x="4063915" y="2691285"/>
                  <a:pt x="4068304" y="2690256"/>
                  <a:pt x="4068647" y="2691422"/>
                </a:cubicBezTo>
                <a:close/>
                <a:moveTo>
                  <a:pt x="4805950" y="2690325"/>
                </a:moveTo>
                <a:cubicBezTo>
                  <a:pt x="4807322" y="2691354"/>
                  <a:pt x="4798681" y="2695469"/>
                  <a:pt x="4786611" y="2699446"/>
                </a:cubicBezTo>
                <a:cubicBezTo>
                  <a:pt x="4774746" y="2703355"/>
                  <a:pt x="4763499" y="2705687"/>
                  <a:pt x="4762128" y="2704727"/>
                </a:cubicBezTo>
                <a:cubicBezTo>
                  <a:pt x="4760687" y="2703698"/>
                  <a:pt x="4769671" y="2699652"/>
                  <a:pt x="4781673" y="2695743"/>
                </a:cubicBezTo>
                <a:cubicBezTo>
                  <a:pt x="4794223" y="2691628"/>
                  <a:pt x="4804579" y="2689297"/>
                  <a:pt x="4805950" y="2690325"/>
                </a:cubicBezTo>
                <a:close/>
                <a:moveTo>
                  <a:pt x="5146725" y="2689914"/>
                </a:moveTo>
                <a:cubicBezTo>
                  <a:pt x="5161058" y="2687308"/>
                  <a:pt x="5173677" y="2690394"/>
                  <a:pt x="5174774" y="2697115"/>
                </a:cubicBezTo>
                <a:cubicBezTo>
                  <a:pt x="5175803" y="2703287"/>
                  <a:pt x="5166202" y="2710420"/>
                  <a:pt x="5153309" y="2712751"/>
                </a:cubicBezTo>
                <a:cubicBezTo>
                  <a:pt x="5139387" y="2715289"/>
                  <a:pt x="5126014" y="2711448"/>
                  <a:pt x="5124985" y="2704933"/>
                </a:cubicBezTo>
                <a:cubicBezTo>
                  <a:pt x="5123957" y="2698830"/>
                  <a:pt x="5133626" y="2692315"/>
                  <a:pt x="5146725" y="2689914"/>
                </a:cubicBezTo>
                <a:close/>
                <a:moveTo>
                  <a:pt x="5492848" y="2687308"/>
                </a:moveTo>
                <a:cubicBezTo>
                  <a:pt x="5506633" y="2685730"/>
                  <a:pt x="5519869" y="2689913"/>
                  <a:pt x="5521858" y="2696977"/>
                </a:cubicBezTo>
                <a:cubicBezTo>
                  <a:pt x="5523778" y="2704041"/>
                  <a:pt x="5513765" y="2711928"/>
                  <a:pt x="5499912" y="2713711"/>
                </a:cubicBezTo>
                <a:cubicBezTo>
                  <a:pt x="5486059" y="2715494"/>
                  <a:pt x="5472891" y="2710282"/>
                  <a:pt x="5471109" y="2702944"/>
                </a:cubicBezTo>
                <a:cubicBezTo>
                  <a:pt x="5469257" y="2695468"/>
                  <a:pt x="5478790" y="2688885"/>
                  <a:pt x="5492848" y="2687308"/>
                </a:cubicBezTo>
                <a:close/>
                <a:moveTo>
                  <a:pt x="4573739" y="2684839"/>
                </a:moveTo>
                <a:cubicBezTo>
                  <a:pt x="4581900" y="2682096"/>
                  <a:pt x="4588278" y="2682850"/>
                  <a:pt x="4587729" y="2686348"/>
                </a:cubicBezTo>
                <a:cubicBezTo>
                  <a:pt x="4587249" y="2689297"/>
                  <a:pt x="4581008" y="2693549"/>
                  <a:pt x="4573807" y="2695949"/>
                </a:cubicBezTo>
                <a:cubicBezTo>
                  <a:pt x="4566401" y="2698418"/>
                  <a:pt x="4560297" y="2698486"/>
                  <a:pt x="4559749" y="2695881"/>
                </a:cubicBezTo>
                <a:cubicBezTo>
                  <a:pt x="4559131" y="2692863"/>
                  <a:pt x="4565646" y="2687583"/>
                  <a:pt x="4573739" y="2684839"/>
                </a:cubicBezTo>
                <a:close/>
                <a:moveTo>
                  <a:pt x="6201897" y="2684770"/>
                </a:moveTo>
                <a:cubicBezTo>
                  <a:pt x="6216641" y="2683810"/>
                  <a:pt x="6228849" y="2689434"/>
                  <a:pt x="6230495" y="2698281"/>
                </a:cubicBezTo>
                <a:cubicBezTo>
                  <a:pt x="6232072" y="2706991"/>
                  <a:pt x="6222402" y="2717757"/>
                  <a:pt x="6208000" y="2720021"/>
                </a:cubicBezTo>
                <a:cubicBezTo>
                  <a:pt x="6193118" y="2722352"/>
                  <a:pt x="6177551" y="2712271"/>
                  <a:pt x="6175973" y="2703287"/>
                </a:cubicBezTo>
                <a:cubicBezTo>
                  <a:pt x="6174328" y="2694166"/>
                  <a:pt x="6186398" y="2685799"/>
                  <a:pt x="6201897" y="2684770"/>
                </a:cubicBezTo>
                <a:close/>
                <a:moveTo>
                  <a:pt x="1615615" y="2684770"/>
                </a:moveTo>
                <a:cubicBezTo>
                  <a:pt x="1620892" y="2687376"/>
                  <a:pt x="1626384" y="2693549"/>
                  <a:pt x="1627479" y="2697938"/>
                </a:cubicBezTo>
                <a:cubicBezTo>
                  <a:pt x="1628575" y="2702533"/>
                  <a:pt x="1625148" y="2703424"/>
                  <a:pt x="1619181" y="2700064"/>
                </a:cubicBezTo>
                <a:cubicBezTo>
                  <a:pt x="1613284" y="2696772"/>
                  <a:pt x="1607933" y="2691011"/>
                  <a:pt x="1607041" y="2687034"/>
                </a:cubicBezTo>
                <a:cubicBezTo>
                  <a:pt x="1606152" y="2682919"/>
                  <a:pt x="1609853" y="2681890"/>
                  <a:pt x="1615615" y="2684770"/>
                </a:cubicBezTo>
                <a:close/>
                <a:moveTo>
                  <a:pt x="4498850" y="2684565"/>
                </a:moveTo>
                <a:cubicBezTo>
                  <a:pt x="4506119" y="2681685"/>
                  <a:pt x="4513320" y="2681890"/>
                  <a:pt x="4513937" y="2684908"/>
                </a:cubicBezTo>
                <a:cubicBezTo>
                  <a:pt x="4514623" y="2687925"/>
                  <a:pt x="4508656" y="2693343"/>
                  <a:pt x="4501730" y="2696155"/>
                </a:cubicBezTo>
                <a:cubicBezTo>
                  <a:pt x="4494460" y="2699173"/>
                  <a:pt x="4487808" y="2699104"/>
                  <a:pt x="4486848" y="2695949"/>
                </a:cubicBezTo>
                <a:cubicBezTo>
                  <a:pt x="4485957" y="2692726"/>
                  <a:pt x="4491237" y="2687651"/>
                  <a:pt x="4498850" y="2684565"/>
                </a:cubicBezTo>
                <a:close/>
                <a:moveTo>
                  <a:pt x="5845212" y="2684496"/>
                </a:moveTo>
                <a:cubicBezTo>
                  <a:pt x="5860916" y="2682713"/>
                  <a:pt x="5874838" y="2687994"/>
                  <a:pt x="5875112" y="2696224"/>
                </a:cubicBezTo>
                <a:cubicBezTo>
                  <a:pt x="5875318" y="2704179"/>
                  <a:pt x="5864277" y="2711654"/>
                  <a:pt x="5849601" y="2713026"/>
                </a:cubicBezTo>
                <a:cubicBezTo>
                  <a:pt x="5834993" y="2714397"/>
                  <a:pt x="5822512" y="2708911"/>
                  <a:pt x="5821346" y="2701024"/>
                </a:cubicBezTo>
                <a:cubicBezTo>
                  <a:pt x="5820111" y="2693206"/>
                  <a:pt x="5830604" y="2686142"/>
                  <a:pt x="5845212" y="2684496"/>
                </a:cubicBezTo>
                <a:close/>
                <a:moveTo>
                  <a:pt x="745831" y="2683218"/>
                </a:moveTo>
                <a:cubicBezTo>
                  <a:pt x="747717" y="2682541"/>
                  <a:pt x="749001" y="2683227"/>
                  <a:pt x="749173" y="2685730"/>
                </a:cubicBezTo>
                <a:cubicBezTo>
                  <a:pt x="746912" y="2689365"/>
                  <a:pt x="743960" y="2695400"/>
                  <a:pt x="740053" y="2700407"/>
                </a:cubicBezTo>
                <a:cubicBezTo>
                  <a:pt x="735731" y="2705962"/>
                  <a:pt x="730655" y="2707059"/>
                  <a:pt x="731206" y="2702875"/>
                </a:cubicBezTo>
                <a:cubicBezTo>
                  <a:pt x="731685" y="2699241"/>
                  <a:pt x="733882" y="2694577"/>
                  <a:pt x="738884" y="2688885"/>
                </a:cubicBezTo>
                <a:cubicBezTo>
                  <a:pt x="741459" y="2685936"/>
                  <a:pt x="743944" y="2683896"/>
                  <a:pt x="745831" y="2683218"/>
                </a:cubicBezTo>
                <a:close/>
                <a:moveTo>
                  <a:pt x="3143503" y="2682165"/>
                </a:moveTo>
                <a:cubicBezTo>
                  <a:pt x="3146932" y="2682713"/>
                  <a:pt x="3150909" y="2686417"/>
                  <a:pt x="3157150" y="2690325"/>
                </a:cubicBezTo>
                <a:cubicBezTo>
                  <a:pt x="3153515" y="2693823"/>
                  <a:pt x="3152075" y="2696635"/>
                  <a:pt x="3149469" y="2697321"/>
                </a:cubicBezTo>
                <a:cubicBezTo>
                  <a:pt x="3145354" y="2698418"/>
                  <a:pt x="3139182" y="2693480"/>
                  <a:pt x="3139113" y="2689023"/>
                </a:cubicBezTo>
                <a:cubicBezTo>
                  <a:pt x="3139045" y="2686074"/>
                  <a:pt x="3141445" y="2681890"/>
                  <a:pt x="3143503" y="2682165"/>
                </a:cubicBezTo>
                <a:close/>
                <a:moveTo>
                  <a:pt x="4662070" y="2681753"/>
                </a:moveTo>
                <a:cubicBezTo>
                  <a:pt x="4662344" y="2684085"/>
                  <a:pt x="4655761" y="2688131"/>
                  <a:pt x="4647257" y="2690943"/>
                </a:cubicBezTo>
                <a:cubicBezTo>
                  <a:pt x="4639027" y="2693686"/>
                  <a:pt x="4632100" y="2694029"/>
                  <a:pt x="4632443" y="2691423"/>
                </a:cubicBezTo>
                <a:cubicBezTo>
                  <a:pt x="4632718" y="2689160"/>
                  <a:pt x="4638478" y="2685388"/>
                  <a:pt x="4645885" y="2682782"/>
                </a:cubicBezTo>
                <a:cubicBezTo>
                  <a:pt x="4654458" y="2679764"/>
                  <a:pt x="4661727" y="2679353"/>
                  <a:pt x="4662070" y="2681753"/>
                </a:cubicBezTo>
                <a:close/>
                <a:moveTo>
                  <a:pt x="3913382" y="2680655"/>
                </a:moveTo>
                <a:cubicBezTo>
                  <a:pt x="3907964" y="2684770"/>
                  <a:pt x="3905084" y="2687582"/>
                  <a:pt x="3901586" y="2689228"/>
                </a:cubicBezTo>
                <a:cubicBezTo>
                  <a:pt x="3899872" y="2690050"/>
                  <a:pt x="3895551" y="2689433"/>
                  <a:pt x="3895277" y="2688199"/>
                </a:cubicBezTo>
                <a:cubicBezTo>
                  <a:pt x="3895003" y="2687033"/>
                  <a:pt x="3898501" y="2683055"/>
                  <a:pt x="3900283" y="2682438"/>
                </a:cubicBezTo>
                <a:cubicBezTo>
                  <a:pt x="3903781" y="2681204"/>
                  <a:pt x="3907279" y="2681409"/>
                  <a:pt x="3913382" y="2680655"/>
                </a:cubicBezTo>
                <a:close/>
                <a:moveTo>
                  <a:pt x="4423618" y="2679422"/>
                </a:moveTo>
                <a:cubicBezTo>
                  <a:pt x="4430476" y="2675924"/>
                  <a:pt x="4437814" y="2676335"/>
                  <a:pt x="4438980" y="2680039"/>
                </a:cubicBezTo>
                <a:cubicBezTo>
                  <a:pt x="4440146" y="2683879"/>
                  <a:pt x="4435139" y="2689366"/>
                  <a:pt x="4427664" y="2692520"/>
                </a:cubicBezTo>
                <a:cubicBezTo>
                  <a:pt x="4421423" y="2695126"/>
                  <a:pt x="4415182" y="2695195"/>
                  <a:pt x="4413605" y="2692452"/>
                </a:cubicBezTo>
                <a:cubicBezTo>
                  <a:pt x="4411753" y="2689228"/>
                  <a:pt x="4416485" y="2683056"/>
                  <a:pt x="4423618" y="2679422"/>
                </a:cubicBezTo>
                <a:close/>
                <a:moveTo>
                  <a:pt x="662281" y="2679353"/>
                </a:moveTo>
                <a:cubicBezTo>
                  <a:pt x="661526" y="2681685"/>
                  <a:pt x="658371" y="2686622"/>
                  <a:pt x="656861" y="2689297"/>
                </a:cubicBezTo>
                <a:cubicBezTo>
                  <a:pt x="650691" y="2696429"/>
                  <a:pt x="647603" y="2698144"/>
                  <a:pt x="648565" y="2695057"/>
                </a:cubicBezTo>
                <a:cubicBezTo>
                  <a:pt x="649387" y="2692383"/>
                  <a:pt x="652198" y="2688131"/>
                  <a:pt x="655695" y="2684496"/>
                </a:cubicBezTo>
                <a:cubicBezTo>
                  <a:pt x="658440" y="2681685"/>
                  <a:pt x="662623" y="2678324"/>
                  <a:pt x="662281" y="2679353"/>
                </a:cubicBezTo>
                <a:close/>
                <a:moveTo>
                  <a:pt x="3986145" y="2678598"/>
                </a:moveTo>
                <a:cubicBezTo>
                  <a:pt x="3981070" y="2682096"/>
                  <a:pt x="3978190" y="2684702"/>
                  <a:pt x="3974898" y="2686210"/>
                </a:cubicBezTo>
                <a:cubicBezTo>
                  <a:pt x="3970509" y="2688199"/>
                  <a:pt x="3966669" y="2688679"/>
                  <a:pt x="3966943" y="2686622"/>
                </a:cubicBezTo>
                <a:cubicBezTo>
                  <a:pt x="3967148" y="2684702"/>
                  <a:pt x="3970372" y="2681958"/>
                  <a:pt x="3975035" y="2680244"/>
                </a:cubicBezTo>
                <a:cubicBezTo>
                  <a:pt x="3978327" y="2679078"/>
                  <a:pt x="3981208" y="2679352"/>
                  <a:pt x="3986145" y="2678598"/>
                </a:cubicBezTo>
                <a:close/>
                <a:moveTo>
                  <a:pt x="4870528" y="2677886"/>
                </a:moveTo>
                <a:cubicBezTo>
                  <a:pt x="4875320" y="2677174"/>
                  <a:pt x="4878680" y="2677191"/>
                  <a:pt x="4879125" y="2678186"/>
                </a:cubicBezTo>
                <a:cubicBezTo>
                  <a:pt x="4879948" y="2679970"/>
                  <a:pt x="4870896" y="2684564"/>
                  <a:pt x="4859031" y="2688199"/>
                </a:cubicBezTo>
                <a:cubicBezTo>
                  <a:pt x="4847236" y="2691765"/>
                  <a:pt x="4836263" y="2693205"/>
                  <a:pt x="4834823" y="2691491"/>
                </a:cubicBezTo>
                <a:cubicBezTo>
                  <a:pt x="4833382" y="2689776"/>
                  <a:pt x="4841612" y="2685593"/>
                  <a:pt x="4853339" y="2681958"/>
                </a:cubicBezTo>
                <a:cubicBezTo>
                  <a:pt x="4859512" y="2680038"/>
                  <a:pt x="4865736" y="2678598"/>
                  <a:pt x="4870528" y="2677886"/>
                </a:cubicBezTo>
                <a:close/>
                <a:moveTo>
                  <a:pt x="4829037" y="2677729"/>
                </a:moveTo>
                <a:lnTo>
                  <a:pt x="4814454" y="2681821"/>
                </a:lnTo>
                <a:cubicBezTo>
                  <a:pt x="4804236" y="2684702"/>
                  <a:pt x="4796692" y="2686896"/>
                  <a:pt x="4797584" y="2686622"/>
                </a:cubicBezTo>
                <a:cubicBezTo>
                  <a:pt x="4798406" y="2686348"/>
                  <a:pt x="4806225" y="2684016"/>
                  <a:pt x="4815071" y="2681479"/>
                </a:cubicBezTo>
                <a:lnTo>
                  <a:pt x="4827924" y="2677928"/>
                </a:lnTo>
                <a:close/>
                <a:moveTo>
                  <a:pt x="562701" y="2677226"/>
                </a:moveTo>
                <a:cubicBezTo>
                  <a:pt x="562565" y="2677775"/>
                  <a:pt x="560095" y="2680586"/>
                  <a:pt x="557970" y="2683467"/>
                </a:cubicBezTo>
                <a:cubicBezTo>
                  <a:pt x="556257" y="2684221"/>
                  <a:pt x="554129" y="2685661"/>
                  <a:pt x="554334" y="2684976"/>
                </a:cubicBezTo>
                <a:cubicBezTo>
                  <a:pt x="554541" y="2684290"/>
                  <a:pt x="557284" y="2680929"/>
                  <a:pt x="558724" y="2679626"/>
                </a:cubicBezTo>
                <a:cubicBezTo>
                  <a:pt x="560233" y="2678255"/>
                  <a:pt x="562701" y="2676746"/>
                  <a:pt x="562701" y="2677226"/>
                </a:cubicBezTo>
                <a:close/>
                <a:moveTo>
                  <a:pt x="1934438" y="2676609"/>
                </a:moveTo>
                <a:cubicBezTo>
                  <a:pt x="1937869" y="2678187"/>
                  <a:pt x="1941570" y="2683811"/>
                  <a:pt x="1947401" y="2690257"/>
                </a:cubicBezTo>
                <a:cubicBezTo>
                  <a:pt x="1943219" y="2692932"/>
                  <a:pt x="1941160" y="2696361"/>
                  <a:pt x="1937869" y="2695675"/>
                </a:cubicBezTo>
                <a:cubicBezTo>
                  <a:pt x="1933480" y="2694715"/>
                  <a:pt x="1929159" y="2689297"/>
                  <a:pt x="1928062" y="2683262"/>
                </a:cubicBezTo>
                <a:cubicBezTo>
                  <a:pt x="1926897" y="2677090"/>
                  <a:pt x="1929846" y="2674347"/>
                  <a:pt x="1934438" y="2676609"/>
                </a:cubicBezTo>
                <a:close/>
                <a:moveTo>
                  <a:pt x="7174841" y="2676129"/>
                </a:moveTo>
                <a:cubicBezTo>
                  <a:pt x="7190546" y="2677500"/>
                  <a:pt x="7204194" y="2687170"/>
                  <a:pt x="7205977" y="2698212"/>
                </a:cubicBezTo>
                <a:cubicBezTo>
                  <a:pt x="7207623" y="2708225"/>
                  <a:pt x="7197679" y="2715014"/>
                  <a:pt x="7183551" y="2713711"/>
                </a:cubicBezTo>
                <a:cubicBezTo>
                  <a:pt x="7168806" y="2712339"/>
                  <a:pt x="7153513" y="2701641"/>
                  <a:pt x="7151936" y="2691491"/>
                </a:cubicBezTo>
                <a:cubicBezTo>
                  <a:pt x="7150427" y="2681821"/>
                  <a:pt x="7160714" y="2674963"/>
                  <a:pt x="7174841" y="2676129"/>
                </a:cubicBezTo>
                <a:close/>
                <a:moveTo>
                  <a:pt x="476290" y="2676061"/>
                </a:moveTo>
                <a:cubicBezTo>
                  <a:pt x="474987" y="2677227"/>
                  <a:pt x="473753" y="2678461"/>
                  <a:pt x="472381" y="2679559"/>
                </a:cubicBezTo>
                <a:cubicBezTo>
                  <a:pt x="471969" y="2679901"/>
                  <a:pt x="471284" y="2679833"/>
                  <a:pt x="470735" y="2679970"/>
                </a:cubicBezTo>
                <a:cubicBezTo>
                  <a:pt x="472107" y="2678736"/>
                  <a:pt x="473411" y="2677433"/>
                  <a:pt x="474850" y="2676198"/>
                </a:cubicBezTo>
                <a:cubicBezTo>
                  <a:pt x="475124" y="2675992"/>
                  <a:pt x="475811" y="2676130"/>
                  <a:pt x="476290" y="2676061"/>
                </a:cubicBezTo>
                <a:close/>
                <a:moveTo>
                  <a:pt x="5092573" y="2675598"/>
                </a:moveTo>
                <a:cubicBezTo>
                  <a:pt x="5097124" y="2676421"/>
                  <a:pt x="5100159" y="2678118"/>
                  <a:pt x="5100502" y="2680519"/>
                </a:cubicBezTo>
                <a:cubicBezTo>
                  <a:pt x="5101188" y="2685388"/>
                  <a:pt x="5091106" y="2691835"/>
                  <a:pt x="5078145" y="2694441"/>
                </a:cubicBezTo>
                <a:cubicBezTo>
                  <a:pt x="5064772" y="2697115"/>
                  <a:pt x="5053593" y="2695126"/>
                  <a:pt x="5052222" y="2690120"/>
                </a:cubicBezTo>
                <a:cubicBezTo>
                  <a:pt x="5050781" y="2684771"/>
                  <a:pt x="5061617" y="2678256"/>
                  <a:pt x="5075539" y="2675924"/>
                </a:cubicBezTo>
                <a:cubicBezTo>
                  <a:pt x="5081951" y="2674826"/>
                  <a:pt x="5088021" y="2674775"/>
                  <a:pt x="5092573" y="2675598"/>
                </a:cubicBezTo>
                <a:close/>
                <a:moveTo>
                  <a:pt x="4735862" y="2674895"/>
                </a:moveTo>
                <a:cubicBezTo>
                  <a:pt x="4736067" y="2676678"/>
                  <a:pt x="4729553" y="2680175"/>
                  <a:pt x="4721734" y="2682713"/>
                </a:cubicBezTo>
                <a:cubicBezTo>
                  <a:pt x="4712613" y="2685662"/>
                  <a:pt x="4704932" y="2686485"/>
                  <a:pt x="4705275" y="2684222"/>
                </a:cubicBezTo>
                <a:cubicBezTo>
                  <a:pt x="4705481" y="2682233"/>
                  <a:pt x="4712202" y="2678529"/>
                  <a:pt x="4720431" y="2676061"/>
                </a:cubicBezTo>
                <a:cubicBezTo>
                  <a:pt x="4728455" y="2673660"/>
                  <a:pt x="4735656" y="2673180"/>
                  <a:pt x="4735862" y="2674895"/>
                </a:cubicBezTo>
                <a:close/>
                <a:moveTo>
                  <a:pt x="958341" y="2674689"/>
                </a:moveTo>
                <a:cubicBezTo>
                  <a:pt x="964241" y="2673180"/>
                  <a:pt x="969933" y="2676677"/>
                  <a:pt x="968149" y="2682027"/>
                </a:cubicBezTo>
                <a:cubicBezTo>
                  <a:pt x="966915" y="2685799"/>
                  <a:pt x="962730" y="2689639"/>
                  <a:pt x="960810" y="2692177"/>
                </a:cubicBezTo>
                <a:cubicBezTo>
                  <a:pt x="951896" y="2695057"/>
                  <a:pt x="946683" y="2692794"/>
                  <a:pt x="946823" y="2687719"/>
                </a:cubicBezTo>
                <a:cubicBezTo>
                  <a:pt x="946960" y="2682712"/>
                  <a:pt x="952718" y="2676197"/>
                  <a:pt x="958341" y="2674689"/>
                </a:cubicBezTo>
                <a:close/>
                <a:moveTo>
                  <a:pt x="5630968" y="2673592"/>
                </a:moveTo>
                <a:cubicBezTo>
                  <a:pt x="5644890" y="2672220"/>
                  <a:pt x="5657783" y="2676335"/>
                  <a:pt x="5659360" y="2683124"/>
                </a:cubicBezTo>
                <a:cubicBezTo>
                  <a:pt x="5660869" y="2689914"/>
                  <a:pt x="5650170" y="2697526"/>
                  <a:pt x="5636317" y="2699035"/>
                </a:cubicBezTo>
                <a:cubicBezTo>
                  <a:pt x="5622190" y="2700612"/>
                  <a:pt x="5609571" y="2695606"/>
                  <a:pt x="5608131" y="2688542"/>
                </a:cubicBezTo>
                <a:cubicBezTo>
                  <a:pt x="5606691" y="2681547"/>
                  <a:pt x="5617046" y="2675032"/>
                  <a:pt x="5630968" y="2673592"/>
                </a:cubicBezTo>
                <a:close/>
                <a:moveTo>
                  <a:pt x="5283062" y="2673524"/>
                </a:moveTo>
                <a:cubicBezTo>
                  <a:pt x="5296504" y="2672838"/>
                  <a:pt x="5308025" y="2676473"/>
                  <a:pt x="5309671" y="2682439"/>
                </a:cubicBezTo>
                <a:cubicBezTo>
                  <a:pt x="5311454" y="2688817"/>
                  <a:pt x="5300756" y="2695469"/>
                  <a:pt x="5286560" y="2696292"/>
                </a:cubicBezTo>
                <a:cubicBezTo>
                  <a:pt x="5273530" y="2696978"/>
                  <a:pt x="5261322" y="2692315"/>
                  <a:pt x="5259676" y="2686485"/>
                </a:cubicBezTo>
                <a:cubicBezTo>
                  <a:pt x="5257893" y="2680107"/>
                  <a:pt x="5268660" y="2674278"/>
                  <a:pt x="5283062" y="2673524"/>
                </a:cubicBezTo>
                <a:close/>
                <a:moveTo>
                  <a:pt x="6341799" y="2673043"/>
                </a:moveTo>
                <a:cubicBezTo>
                  <a:pt x="6356613" y="2672426"/>
                  <a:pt x="6368751" y="2678324"/>
                  <a:pt x="6370329" y="2687171"/>
                </a:cubicBezTo>
                <a:cubicBezTo>
                  <a:pt x="6371838" y="2695812"/>
                  <a:pt x="6361825" y="2704110"/>
                  <a:pt x="6347423" y="2705962"/>
                </a:cubicBezTo>
                <a:cubicBezTo>
                  <a:pt x="6332541" y="2707882"/>
                  <a:pt x="6317111" y="2699789"/>
                  <a:pt x="6315602" y="2690943"/>
                </a:cubicBezTo>
                <a:cubicBezTo>
                  <a:pt x="6314093" y="2681890"/>
                  <a:pt x="6326232" y="2673729"/>
                  <a:pt x="6341799" y="2673043"/>
                </a:cubicBezTo>
                <a:close/>
                <a:moveTo>
                  <a:pt x="4144977" y="2672769"/>
                </a:moveTo>
                <a:cubicBezTo>
                  <a:pt x="4140245" y="2676404"/>
                  <a:pt x="4137639" y="2678941"/>
                  <a:pt x="4133730" y="2681342"/>
                </a:cubicBezTo>
                <a:cubicBezTo>
                  <a:pt x="4129410" y="2684016"/>
                  <a:pt x="4122963" y="2685525"/>
                  <a:pt x="4121454" y="2684634"/>
                </a:cubicBezTo>
                <a:cubicBezTo>
                  <a:pt x="4119534" y="2683536"/>
                  <a:pt x="4123923" y="2679627"/>
                  <a:pt x="4130233" y="2677021"/>
                </a:cubicBezTo>
                <a:cubicBezTo>
                  <a:pt x="4134690" y="2675307"/>
                  <a:pt x="4138668" y="2674552"/>
                  <a:pt x="4144977" y="2672769"/>
                </a:cubicBezTo>
                <a:close/>
                <a:moveTo>
                  <a:pt x="2129342" y="2671123"/>
                </a:moveTo>
                <a:cubicBezTo>
                  <a:pt x="2132703" y="2669134"/>
                  <a:pt x="2138806" y="2675375"/>
                  <a:pt x="2140864" y="2684222"/>
                </a:cubicBezTo>
                <a:cubicBezTo>
                  <a:pt x="2139081" y="2685937"/>
                  <a:pt x="2136955" y="2689846"/>
                  <a:pt x="2133732" y="2690188"/>
                </a:cubicBezTo>
                <a:cubicBezTo>
                  <a:pt x="2132223" y="2690325"/>
                  <a:pt x="2127011" y="2683742"/>
                  <a:pt x="2126188" y="2680313"/>
                </a:cubicBezTo>
                <a:cubicBezTo>
                  <a:pt x="2125365" y="2677021"/>
                  <a:pt x="2127216" y="2672426"/>
                  <a:pt x="2129342" y="2671123"/>
                </a:cubicBezTo>
                <a:close/>
                <a:moveTo>
                  <a:pt x="4843739" y="2671122"/>
                </a:moveTo>
                <a:cubicBezTo>
                  <a:pt x="4843190" y="2671534"/>
                  <a:pt x="4833383" y="2674483"/>
                  <a:pt x="4822136" y="2677638"/>
                </a:cubicBezTo>
                <a:lnTo>
                  <a:pt x="4807242" y="2681539"/>
                </a:lnTo>
                <a:lnTo>
                  <a:pt x="4806019" y="2681959"/>
                </a:lnTo>
                <a:lnTo>
                  <a:pt x="4791128" y="2685515"/>
                </a:lnTo>
                <a:lnTo>
                  <a:pt x="4775296" y="2691148"/>
                </a:lnTo>
                <a:cubicBezTo>
                  <a:pt x="4764872" y="2694509"/>
                  <a:pt x="4753899" y="2697595"/>
                  <a:pt x="4752390" y="2697732"/>
                </a:cubicBezTo>
                <a:lnTo>
                  <a:pt x="4770359" y="2691412"/>
                </a:lnTo>
                <a:lnTo>
                  <a:pt x="4760345" y="2694645"/>
                </a:lnTo>
                <a:cubicBezTo>
                  <a:pt x="4750744" y="2697663"/>
                  <a:pt x="4743063" y="2699995"/>
                  <a:pt x="4743269" y="2699789"/>
                </a:cubicBezTo>
                <a:cubicBezTo>
                  <a:pt x="4743543" y="2699515"/>
                  <a:pt x="4752939" y="2696428"/>
                  <a:pt x="4763843" y="2692999"/>
                </a:cubicBezTo>
                <a:cubicBezTo>
                  <a:pt x="4774610" y="2689570"/>
                  <a:pt x="4783251" y="2687102"/>
                  <a:pt x="4782222" y="2687582"/>
                </a:cubicBezTo>
                <a:lnTo>
                  <a:pt x="4773789" y="2690304"/>
                </a:lnTo>
                <a:lnTo>
                  <a:pt x="4787738" y="2686313"/>
                </a:lnTo>
                <a:lnTo>
                  <a:pt x="4803208" y="2680724"/>
                </a:lnTo>
                <a:cubicBezTo>
                  <a:pt x="4812123" y="2678187"/>
                  <a:pt x="4820627" y="2676335"/>
                  <a:pt x="4821381" y="2676678"/>
                </a:cubicBezTo>
                <a:lnTo>
                  <a:pt x="4810349" y="2680470"/>
                </a:lnTo>
                <a:lnTo>
                  <a:pt x="4826662" y="2675443"/>
                </a:lnTo>
                <a:cubicBezTo>
                  <a:pt x="4836675" y="2672631"/>
                  <a:pt x="4844219" y="2670711"/>
                  <a:pt x="4843739" y="2671122"/>
                </a:cubicBezTo>
                <a:close/>
                <a:moveTo>
                  <a:pt x="4944551" y="2670111"/>
                </a:moveTo>
                <a:cubicBezTo>
                  <a:pt x="4948923" y="2669854"/>
                  <a:pt x="4951958" y="2670299"/>
                  <a:pt x="4952643" y="2671534"/>
                </a:cubicBezTo>
                <a:cubicBezTo>
                  <a:pt x="4954152" y="2674277"/>
                  <a:pt x="4944139" y="2679626"/>
                  <a:pt x="4930629" y="2683193"/>
                </a:cubicBezTo>
                <a:cubicBezTo>
                  <a:pt x="4918422" y="2686416"/>
                  <a:pt x="4907861" y="2686828"/>
                  <a:pt x="4906558" y="2684222"/>
                </a:cubicBezTo>
                <a:cubicBezTo>
                  <a:pt x="4905117" y="2681478"/>
                  <a:pt x="4915062" y="2676403"/>
                  <a:pt x="4928435" y="2672906"/>
                </a:cubicBezTo>
                <a:cubicBezTo>
                  <a:pt x="4934470" y="2671328"/>
                  <a:pt x="4940180" y="2670368"/>
                  <a:pt x="4944551" y="2670111"/>
                </a:cubicBezTo>
                <a:close/>
                <a:moveTo>
                  <a:pt x="1352362" y="2669537"/>
                </a:moveTo>
                <a:cubicBezTo>
                  <a:pt x="1354580" y="2668671"/>
                  <a:pt x="1357511" y="2668757"/>
                  <a:pt x="1360427" y="2670095"/>
                </a:cubicBezTo>
                <a:cubicBezTo>
                  <a:pt x="1366531" y="2672906"/>
                  <a:pt x="1371467" y="2679901"/>
                  <a:pt x="1370714" y="2686691"/>
                </a:cubicBezTo>
                <a:cubicBezTo>
                  <a:pt x="1368177" y="2687102"/>
                  <a:pt x="1364749" y="2689091"/>
                  <a:pt x="1360427" y="2688131"/>
                </a:cubicBezTo>
                <a:cubicBezTo>
                  <a:pt x="1354118" y="2686759"/>
                  <a:pt x="1348494" y="2679627"/>
                  <a:pt x="1348564" y="2674689"/>
                </a:cubicBezTo>
                <a:cubicBezTo>
                  <a:pt x="1348629" y="2672220"/>
                  <a:pt x="1350140" y="2670403"/>
                  <a:pt x="1352362" y="2669537"/>
                </a:cubicBezTo>
                <a:close/>
                <a:moveTo>
                  <a:pt x="5983675" y="2669408"/>
                </a:moveTo>
                <a:cubicBezTo>
                  <a:pt x="5999380" y="2667625"/>
                  <a:pt x="6013576" y="2672769"/>
                  <a:pt x="6014056" y="2680861"/>
                </a:cubicBezTo>
                <a:cubicBezTo>
                  <a:pt x="6014468" y="2688611"/>
                  <a:pt x="6003563" y="2695880"/>
                  <a:pt x="5988819" y="2697252"/>
                </a:cubicBezTo>
                <a:cubicBezTo>
                  <a:pt x="5974143" y="2698623"/>
                  <a:pt x="5961524" y="2693343"/>
                  <a:pt x="5960084" y="2685730"/>
                </a:cubicBezTo>
                <a:cubicBezTo>
                  <a:pt x="5958644" y="2678118"/>
                  <a:pt x="5969068" y="2671123"/>
                  <a:pt x="5983675" y="2669408"/>
                </a:cubicBezTo>
                <a:close/>
                <a:moveTo>
                  <a:pt x="1675415" y="2669271"/>
                </a:moveTo>
                <a:cubicBezTo>
                  <a:pt x="1680491" y="2671123"/>
                  <a:pt x="1686663" y="2677981"/>
                  <a:pt x="1687759" y="2682713"/>
                </a:cubicBezTo>
                <a:cubicBezTo>
                  <a:pt x="1688857" y="2687513"/>
                  <a:pt x="1685154" y="2689434"/>
                  <a:pt x="1679874" y="2686690"/>
                </a:cubicBezTo>
                <a:cubicBezTo>
                  <a:pt x="1674385" y="2683810"/>
                  <a:pt x="1669380" y="2677569"/>
                  <a:pt x="1668830" y="2672837"/>
                </a:cubicBezTo>
                <a:cubicBezTo>
                  <a:pt x="1668419" y="2668791"/>
                  <a:pt x="1670617" y="2667488"/>
                  <a:pt x="1675415" y="2669271"/>
                </a:cubicBezTo>
                <a:close/>
                <a:moveTo>
                  <a:pt x="5016654" y="2669014"/>
                </a:moveTo>
                <a:cubicBezTo>
                  <a:pt x="5021429" y="2669082"/>
                  <a:pt x="5024790" y="2670025"/>
                  <a:pt x="5025681" y="2671877"/>
                </a:cubicBezTo>
                <a:cubicBezTo>
                  <a:pt x="5027464" y="2675581"/>
                  <a:pt x="5018892" y="2681273"/>
                  <a:pt x="5005999" y="2684633"/>
                </a:cubicBezTo>
                <a:cubicBezTo>
                  <a:pt x="4993586" y="2687856"/>
                  <a:pt x="4980898" y="2687376"/>
                  <a:pt x="4978978" y="2683810"/>
                </a:cubicBezTo>
                <a:cubicBezTo>
                  <a:pt x="4977058" y="2680244"/>
                  <a:pt x="4986384" y="2674620"/>
                  <a:pt x="4999141" y="2671397"/>
                </a:cubicBezTo>
                <a:cubicBezTo>
                  <a:pt x="5005690" y="2669751"/>
                  <a:pt x="5011879" y="2668945"/>
                  <a:pt x="5016654" y="2669014"/>
                </a:cubicBezTo>
                <a:close/>
                <a:moveTo>
                  <a:pt x="4350580" y="2667900"/>
                </a:moveTo>
                <a:cubicBezTo>
                  <a:pt x="4356615" y="2665156"/>
                  <a:pt x="4362993" y="2666048"/>
                  <a:pt x="4364296" y="2669614"/>
                </a:cubicBezTo>
                <a:cubicBezTo>
                  <a:pt x="4365942" y="2673729"/>
                  <a:pt x="4360524" y="2680930"/>
                  <a:pt x="4353666" y="2684085"/>
                </a:cubicBezTo>
                <a:cubicBezTo>
                  <a:pt x="4347768" y="2686828"/>
                  <a:pt x="4341596" y="2686142"/>
                  <a:pt x="4340156" y="2682439"/>
                </a:cubicBezTo>
                <a:cubicBezTo>
                  <a:pt x="4338441" y="2677981"/>
                  <a:pt x="4343311" y="2671191"/>
                  <a:pt x="4350580" y="2667900"/>
                </a:cubicBezTo>
                <a:close/>
                <a:moveTo>
                  <a:pt x="4056851" y="2666391"/>
                </a:moveTo>
                <a:cubicBezTo>
                  <a:pt x="4055274" y="2667625"/>
                  <a:pt x="4053422" y="2669545"/>
                  <a:pt x="4050199" y="2671465"/>
                </a:cubicBezTo>
                <a:cubicBezTo>
                  <a:pt x="4046015" y="2673935"/>
                  <a:pt x="4038335" y="2676129"/>
                  <a:pt x="4038472" y="2674826"/>
                </a:cubicBezTo>
                <a:cubicBezTo>
                  <a:pt x="4038609" y="2673523"/>
                  <a:pt x="4041147" y="2671397"/>
                  <a:pt x="4046221" y="2668928"/>
                </a:cubicBezTo>
                <a:cubicBezTo>
                  <a:pt x="4050816" y="2666597"/>
                  <a:pt x="4055343" y="2665362"/>
                  <a:pt x="4056851" y="2666391"/>
                </a:cubicBezTo>
                <a:close/>
                <a:moveTo>
                  <a:pt x="4866918" y="2666048"/>
                </a:moveTo>
                <a:lnTo>
                  <a:pt x="4863705" y="2667725"/>
                </a:lnTo>
                <a:lnTo>
                  <a:pt x="4859443" y="2668928"/>
                </a:lnTo>
                <a:lnTo>
                  <a:pt x="4862853" y="2668170"/>
                </a:lnTo>
                <a:lnTo>
                  <a:pt x="4862812" y="2668191"/>
                </a:lnTo>
                <a:cubicBezTo>
                  <a:pt x="4859701" y="2669357"/>
                  <a:pt x="4855089" y="2670883"/>
                  <a:pt x="4849705" y="2672495"/>
                </a:cubicBezTo>
                <a:cubicBezTo>
                  <a:pt x="4843636" y="2674312"/>
                  <a:pt x="4837807" y="2675889"/>
                  <a:pt x="4833263" y="2676978"/>
                </a:cubicBezTo>
                <a:lnTo>
                  <a:pt x="4829037" y="2677729"/>
                </a:lnTo>
                <a:lnTo>
                  <a:pt x="4833519" y="2676472"/>
                </a:lnTo>
                <a:cubicBezTo>
                  <a:pt x="4833622" y="2676403"/>
                  <a:pt x="4831394" y="2676986"/>
                  <a:pt x="4827947" y="2677921"/>
                </a:cubicBezTo>
                <a:lnTo>
                  <a:pt x="4827924" y="2677928"/>
                </a:lnTo>
                <a:lnTo>
                  <a:pt x="4824536" y="2678530"/>
                </a:lnTo>
                <a:cubicBezTo>
                  <a:pt x="4822684" y="2678255"/>
                  <a:pt x="4830777" y="2675238"/>
                  <a:pt x="4842641" y="2671809"/>
                </a:cubicBezTo>
                <a:cubicBezTo>
                  <a:pt x="4854025" y="2668449"/>
                  <a:pt x="4865615" y="2665705"/>
                  <a:pt x="4866918" y="2666048"/>
                </a:cubicBezTo>
                <a:close/>
                <a:moveTo>
                  <a:pt x="4855260" y="2665705"/>
                </a:moveTo>
                <a:cubicBezTo>
                  <a:pt x="4853751" y="2666185"/>
                  <a:pt x="4843190" y="2669134"/>
                  <a:pt x="4832217" y="2672289"/>
                </a:cubicBezTo>
                <a:cubicBezTo>
                  <a:pt x="4821039" y="2675512"/>
                  <a:pt x="4813083" y="2677775"/>
                  <a:pt x="4814523" y="2677364"/>
                </a:cubicBezTo>
                <a:cubicBezTo>
                  <a:pt x="4816032" y="2676884"/>
                  <a:pt x="4825839" y="2674072"/>
                  <a:pt x="4837361" y="2670780"/>
                </a:cubicBezTo>
                <a:cubicBezTo>
                  <a:pt x="4848402" y="2667625"/>
                  <a:pt x="4856769" y="2665225"/>
                  <a:pt x="4855260" y="2665705"/>
                </a:cubicBezTo>
                <a:close/>
                <a:moveTo>
                  <a:pt x="4808900" y="2665637"/>
                </a:moveTo>
                <a:cubicBezTo>
                  <a:pt x="4809928" y="2666734"/>
                  <a:pt x="4804373" y="2669340"/>
                  <a:pt x="4795801" y="2671946"/>
                </a:cubicBezTo>
                <a:cubicBezTo>
                  <a:pt x="4786268" y="2674827"/>
                  <a:pt x="4777627" y="2676266"/>
                  <a:pt x="4777490" y="2674827"/>
                </a:cubicBezTo>
                <a:cubicBezTo>
                  <a:pt x="4777353" y="2673524"/>
                  <a:pt x="4784142" y="2670300"/>
                  <a:pt x="4792166" y="2667900"/>
                </a:cubicBezTo>
                <a:cubicBezTo>
                  <a:pt x="4800259" y="2665499"/>
                  <a:pt x="4807871" y="2664608"/>
                  <a:pt x="4808900" y="2665637"/>
                </a:cubicBezTo>
                <a:close/>
                <a:moveTo>
                  <a:pt x="7555409" y="2665154"/>
                </a:moveTo>
                <a:cubicBezTo>
                  <a:pt x="7556998" y="2663943"/>
                  <a:pt x="7558031" y="2664179"/>
                  <a:pt x="7558340" y="2666185"/>
                </a:cubicBezTo>
                <a:cubicBezTo>
                  <a:pt x="7559506" y="2673660"/>
                  <a:pt x="7549974" y="2704247"/>
                  <a:pt x="7537012" y="2731473"/>
                </a:cubicBezTo>
                <a:cubicBezTo>
                  <a:pt x="7523159" y="2760482"/>
                  <a:pt x="7510128" y="2774610"/>
                  <a:pt x="7509032" y="2765831"/>
                </a:cubicBezTo>
                <a:cubicBezTo>
                  <a:pt x="7508003" y="2757670"/>
                  <a:pt x="7517604" y="2733050"/>
                  <a:pt x="7530634" y="2706373"/>
                </a:cubicBezTo>
                <a:cubicBezTo>
                  <a:pt x="7540869" y="2685438"/>
                  <a:pt x="7550642" y="2668786"/>
                  <a:pt x="7555409" y="2665154"/>
                </a:cubicBezTo>
                <a:close/>
                <a:moveTo>
                  <a:pt x="7037338" y="2664128"/>
                </a:moveTo>
                <a:cubicBezTo>
                  <a:pt x="7053042" y="2665157"/>
                  <a:pt x="7066416" y="2674209"/>
                  <a:pt x="7067787" y="2684839"/>
                </a:cubicBezTo>
                <a:cubicBezTo>
                  <a:pt x="7069022" y="2694441"/>
                  <a:pt x="7058529" y="2701230"/>
                  <a:pt x="7044196" y="2700133"/>
                </a:cubicBezTo>
                <a:cubicBezTo>
                  <a:pt x="7029245" y="2699035"/>
                  <a:pt x="7014227" y="2688886"/>
                  <a:pt x="7013267" y="2679284"/>
                </a:cubicBezTo>
                <a:cubicBezTo>
                  <a:pt x="7012306" y="2669957"/>
                  <a:pt x="7023073" y="2663237"/>
                  <a:pt x="7037338" y="2664128"/>
                </a:cubicBezTo>
                <a:close/>
                <a:moveTo>
                  <a:pt x="6480606" y="2663990"/>
                </a:moveTo>
                <a:cubicBezTo>
                  <a:pt x="6495419" y="2663373"/>
                  <a:pt x="6508038" y="2669408"/>
                  <a:pt x="6510027" y="2678186"/>
                </a:cubicBezTo>
                <a:cubicBezTo>
                  <a:pt x="6512153" y="2687582"/>
                  <a:pt x="6500974" y="2696086"/>
                  <a:pt x="6485406" y="2696635"/>
                </a:cubicBezTo>
                <a:cubicBezTo>
                  <a:pt x="6471279" y="2697115"/>
                  <a:pt x="6457494" y="2690257"/>
                  <a:pt x="6455505" y="2681958"/>
                </a:cubicBezTo>
                <a:cubicBezTo>
                  <a:pt x="6453379" y="2672906"/>
                  <a:pt x="6465107" y="2664607"/>
                  <a:pt x="6480606" y="2663990"/>
                </a:cubicBezTo>
                <a:close/>
                <a:moveTo>
                  <a:pt x="5420908" y="2663990"/>
                </a:moveTo>
                <a:cubicBezTo>
                  <a:pt x="5434281" y="2663373"/>
                  <a:pt x="5445322" y="2667008"/>
                  <a:pt x="5446077" y="2672700"/>
                </a:cubicBezTo>
                <a:cubicBezTo>
                  <a:pt x="5446831" y="2678392"/>
                  <a:pt x="5436887" y="2684221"/>
                  <a:pt x="5423651" y="2685387"/>
                </a:cubicBezTo>
                <a:cubicBezTo>
                  <a:pt x="5409455" y="2686621"/>
                  <a:pt x="5396150" y="2681889"/>
                  <a:pt x="5395533" y="2675854"/>
                </a:cubicBezTo>
                <a:cubicBezTo>
                  <a:pt x="5394848" y="2669682"/>
                  <a:pt x="5406300" y="2664607"/>
                  <a:pt x="5420908" y="2663990"/>
                </a:cubicBezTo>
                <a:close/>
                <a:moveTo>
                  <a:pt x="3832543" y="2663896"/>
                </a:moveTo>
                <a:cubicBezTo>
                  <a:pt x="3834326" y="2664968"/>
                  <a:pt x="3835715" y="2667042"/>
                  <a:pt x="3835887" y="2669683"/>
                </a:cubicBezTo>
                <a:cubicBezTo>
                  <a:pt x="3834515" y="2670986"/>
                  <a:pt x="3832526" y="2673866"/>
                  <a:pt x="3829783" y="2675375"/>
                </a:cubicBezTo>
                <a:cubicBezTo>
                  <a:pt x="3825462" y="2677844"/>
                  <a:pt x="3819839" y="2676404"/>
                  <a:pt x="3820936" y="2672632"/>
                </a:cubicBezTo>
                <a:cubicBezTo>
                  <a:pt x="3821690" y="2669889"/>
                  <a:pt x="3824159" y="2666185"/>
                  <a:pt x="3826834" y="2664128"/>
                </a:cubicBezTo>
                <a:cubicBezTo>
                  <a:pt x="3828583" y="2662756"/>
                  <a:pt x="3830760" y="2662825"/>
                  <a:pt x="3832543" y="2663896"/>
                </a:cubicBezTo>
                <a:close/>
                <a:moveTo>
                  <a:pt x="4205121" y="2663854"/>
                </a:moveTo>
                <a:cubicBezTo>
                  <a:pt x="4211088" y="2661522"/>
                  <a:pt x="4216643" y="2661659"/>
                  <a:pt x="4214723" y="2664883"/>
                </a:cubicBezTo>
                <a:cubicBezTo>
                  <a:pt x="4213351" y="2667146"/>
                  <a:pt x="4209099" y="2670232"/>
                  <a:pt x="4207110" y="2672083"/>
                </a:cubicBezTo>
                <a:cubicBezTo>
                  <a:pt x="4198058" y="2675855"/>
                  <a:pt x="4192914" y="2675855"/>
                  <a:pt x="4193188" y="2673249"/>
                </a:cubicBezTo>
                <a:cubicBezTo>
                  <a:pt x="4193463" y="2670712"/>
                  <a:pt x="4199429" y="2666048"/>
                  <a:pt x="4205121" y="2663854"/>
                </a:cubicBezTo>
                <a:close/>
                <a:moveTo>
                  <a:pt x="821251" y="2661522"/>
                </a:moveTo>
                <a:cubicBezTo>
                  <a:pt x="822417" y="2664951"/>
                  <a:pt x="819192" y="2670986"/>
                  <a:pt x="813637" y="2676197"/>
                </a:cubicBezTo>
                <a:cubicBezTo>
                  <a:pt x="808153" y="2681273"/>
                  <a:pt x="803009" y="2683055"/>
                  <a:pt x="802117" y="2679832"/>
                </a:cubicBezTo>
                <a:cubicBezTo>
                  <a:pt x="801225" y="2676541"/>
                  <a:pt x="804654" y="2669751"/>
                  <a:pt x="810003" y="2664471"/>
                </a:cubicBezTo>
                <a:cubicBezTo>
                  <a:pt x="814940" y="2659601"/>
                  <a:pt x="820153" y="2658298"/>
                  <a:pt x="821251" y="2661522"/>
                </a:cubicBezTo>
                <a:close/>
                <a:moveTo>
                  <a:pt x="4276925" y="2660835"/>
                </a:moveTo>
                <a:cubicBezTo>
                  <a:pt x="4283372" y="2657886"/>
                  <a:pt x="4289407" y="2658024"/>
                  <a:pt x="4289887" y="2661247"/>
                </a:cubicBezTo>
                <a:cubicBezTo>
                  <a:pt x="4290367" y="2664607"/>
                  <a:pt x="4285635" y="2669614"/>
                  <a:pt x="4278914" y="2672631"/>
                </a:cubicBezTo>
                <a:cubicBezTo>
                  <a:pt x="4272605" y="2675443"/>
                  <a:pt x="4266295" y="2675100"/>
                  <a:pt x="4265815" y="2672014"/>
                </a:cubicBezTo>
                <a:cubicBezTo>
                  <a:pt x="4265335" y="2668859"/>
                  <a:pt x="4270616" y="2663647"/>
                  <a:pt x="4276925" y="2660835"/>
                </a:cubicBezTo>
                <a:close/>
                <a:moveTo>
                  <a:pt x="5769020" y="2659121"/>
                </a:moveTo>
                <a:cubicBezTo>
                  <a:pt x="5783010" y="2657681"/>
                  <a:pt x="5795971" y="2661591"/>
                  <a:pt x="5797549" y="2668243"/>
                </a:cubicBezTo>
                <a:cubicBezTo>
                  <a:pt x="5798989" y="2674826"/>
                  <a:pt x="5788291" y="2682301"/>
                  <a:pt x="5774369" y="2683810"/>
                </a:cubicBezTo>
                <a:cubicBezTo>
                  <a:pt x="5760172" y="2685388"/>
                  <a:pt x="5747485" y="2680724"/>
                  <a:pt x="5746045" y="2673798"/>
                </a:cubicBezTo>
                <a:cubicBezTo>
                  <a:pt x="5744605" y="2667008"/>
                  <a:pt x="5755029" y="2660562"/>
                  <a:pt x="5769020" y="2659121"/>
                </a:cubicBezTo>
                <a:close/>
                <a:moveTo>
                  <a:pt x="891701" y="2658298"/>
                </a:moveTo>
                <a:cubicBezTo>
                  <a:pt x="894084" y="2658589"/>
                  <a:pt x="895455" y="2660081"/>
                  <a:pt x="894702" y="2662756"/>
                </a:cubicBezTo>
                <a:cubicBezTo>
                  <a:pt x="893603" y="2666734"/>
                  <a:pt x="889555" y="2671534"/>
                  <a:pt x="887772" y="2674346"/>
                </a:cubicBezTo>
                <a:cubicBezTo>
                  <a:pt x="879955" y="2678941"/>
                  <a:pt x="875361" y="2678392"/>
                  <a:pt x="874537" y="2674414"/>
                </a:cubicBezTo>
                <a:cubicBezTo>
                  <a:pt x="873712" y="2670505"/>
                  <a:pt x="877349" y="2664470"/>
                  <a:pt x="882627" y="2661041"/>
                </a:cubicBezTo>
                <a:cubicBezTo>
                  <a:pt x="885920" y="2658915"/>
                  <a:pt x="889316" y="2658006"/>
                  <a:pt x="891701" y="2658298"/>
                </a:cubicBezTo>
                <a:close/>
                <a:moveTo>
                  <a:pt x="6620989" y="2657956"/>
                </a:moveTo>
                <a:cubicBezTo>
                  <a:pt x="6635871" y="2657887"/>
                  <a:pt x="6648147" y="2664471"/>
                  <a:pt x="6649862" y="2673523"/>
                </a:cubicBezTo>
                <a:cubicBezTo>
                  <a:pt x="6651576" y="2682439"/>
                  <a:pt x="6641769" y="2690120"/>
                  <a:pt x="6627299" y="2691011"/>
                </a:cubicBezTo>
                <a:cubicBezTo>
                  <a:pt x="6612348" y="2691903"/>
                  <a:pt x="6596918" y="2684153"/>
                  <a:pt x="6595203" y="2675101"/>
                </a:cubicBezTo>
                <a:cubicBezTo>
                  <a:pt x="6593489" y="2665911"/>
                  <a:pt x="6605490" y="2658024"/>
                  <a:pt x="6620989" y="2657956"/>
                </a:cubicBezTo>
                <a:close/>
                <a:moveTo>
                  <a:pt x="6897847" y="2657476"/>
                </a:moveTo>
                <a:cubicBezTo>
                  <a:pt x="6913757" y="2657682"/>
                  <a:pt x="6927267" y="2665843"/>
                  <a:pt x="6928845" y="2676130"/>
                </a:cubicBezTo>
                <a:cubicBezTo>
                  <a:pt x="6930285" y="2685388"/>
                  <a:pt x="6919998" y="2692589"/>
                  <a:pt x="6905665" y="2692314"/>
                </a:cubicBezTo>
                <a:cubicBezTo>
                  <a:pt x="6890783" y="2692040"/>
                  <a:pt x="6875489" y="2682782"/>
                  <a:pt x="6874255" y="2673318"/>
                </a:cubicBezTo>
                <a:cubicBezTo>
                  <a:pt x="6873021" y="2664265"/>
                  <a:pt x="6883582" y="2657202"/>
                  <a:pt x="6897847" y="2657476"/>
                </a:cubicBezTo>
                <a:close/>
                <a:moveTo>
                  <a:pt x="7465963" y="2656764"/>
                </a:moveTo>
                <a:cubicBezTo>
                  <a:pt x="7470643" y="2654784"/>
                  <a:pt x="7473884" y="2655658"/>
                  <a:pt x="7474809" y="2660493"/>
                </a:cubicBezTo>
                <a:cubicBezTo>
                  <a:pt x="7476661" y="2670026"/>
                  <a:pt x="7468432" y="2692108"/>
                  <a:pt x="7455401" y="2706853"/>
                </a:cubicBezTo>
                <a:cubicBezTo>
                  <a:pt x="7442097" y="2721941"/>
                  <a:pt x="7427490" y="2721461"/>
                  <a:pt x="7425569" y="2711037"/>
                </a:cubicBezTo>
                <a:cubicBezTo>
                  <a:pt x="7423649" y="2700475"/>
                  <a:pt x="7434416" y="2684016"/>
                  <a:pt x="7448475" y="2670163"/>
                </a:cubicBezTo>
                <a:cubicBezTo>
                  <a:pt x="7455161" y="2663579"/>
                  <a:pt x="7461282" y="2658745"/>
                  <a:pt x="7465963" y="2656764"/>
                </a:cubicBezTo>
                <a:close/>
                <a:moveTo>
                  <a:pt x="4906009" y="2656721"/>
                </a:moveTo>
                <a:lnTo>
                  <a:pt x="4888251" y="2661421"/>
                </a:lnTo>
                <a:lnTo>
                  <a:pt x="4894693" y="2659944"/>
                </a:lnTo>
                <a:cubicBezTo>
                  <a:pt x="4895448" y="2659944"/>
                  <a:pt x="4888590" y="2661727"/>
                  <a:pt x="4879263" y="2664128"/>
                </a:cubicBezTo>
                <a:cubicBezTo>
                  <a:pt x="4874154" y="2665431"/>
                  <a:pt x="4869182" y="2666682"/>
                  <a:pt x="4865496" y="2667582"/>
                </a:cubicBezTo>
                <a:lnTo>
                  <a:pt x="4862853" y="2668170"/>
                </a:lnTo>
                <a:lnTo>
                  <a:pt x="4863705" y="2667725"/>
                </a:lnTo>
                <a:lnTo>
                  <a:pt x="4872736" y="2665176"/>
                </a:lnTo>
                <a:lnTo>
                  <a:pt x="4869044" y="2666048"/>
                </a:lnTo>
                <a:cubicBezTo>
                  <a:pt x="4870278" y="2665499"/>
                  <a:pt x="4879811" y="2662825"/>
                  <a:pt x="4890167" y="2660218"/>
                </a:cubicBezTo>
                <a:cubicBezTo>
                  <a:pt x="4900659" y="2657544"/>
                  <a:pt x="4907449" y="2656103"/>
                  <a:pt x="4906009" y="2656721"/>
                </a:cubicBezTo>
                <a:close/>
                <a:moveTo>
                  <a:pt x="7373586" y="2656652"/>
                </a:moveTo>
                <a:cubicBezTo>
                  <a:pt x="7387645" y="2657886"/>
                  <a:pt x="7402458" y="2660630"/>
                  <a:pt x="7402938" y="2671671"/>
                </a:cubicBezTo>
                <a:cubicBezTo>
                  <a:pt x="7403350" y="2682232"/>
                  <a:pt x="7393200" y="2694508"/>
                  <a:pt x="7378797" y="2693891"/>
                </a:cubicBezTo>
                <a:cubicBezTo>
                  <a:pt x="7364533" y="2693274"/>
                  <a:pt x="7351777" y="2680861"/>
                  <a:pt x="7350406" y="2670642"/>
                </a:cubicBezTo>
                <a:cubicBezTo>
                  <a:pt x="7348965" y="2660355"/>
                  <a:pt x="7360075" y="2655418"/>
                  <a:pt x="7373586" y="2656652"/>
                </a:cubicBezTo>
                <a:close/>
                <a:moveTo>
                  <a:pt x="6758150" y="2655623"/>
                </a:moveTo>
                <a:cubicBezTo>
                  <a:pt x="6774060" y="2655212"/>
                  <a:pt x="6787776" y="2662550"/>
                  <a:pt x="6789491" y="2672563"/>
                </a:cubicBezTo>
                <a:cubicBezTo>
                  <a:pt x="6791068" y="2681616"/>
                  <a:pt x="6780987" y="2689091"/>
                  <a:pt x="6766653" y="2689434"/>
                </a:cubicBezTo>
                <a:cubicBezTo>
                  <a:pt x="6751772" y="2689777"/>
                  <a:pt x="6736341" y="2681341"/>
                  <a:pt x="6734832" y="2672083"/>
                </a:cubicBezTo>
                <a:cubicBezTo>
                  <a:pt x="6733392" y="2663305"/>
                  <a:pt x="6743885" y="2655967"/>
                  <a:pt x="6758150" y="2655623"/>
                </a:cubicBezTo>
                <a:close/>
                <a:moveTo>
                  <a:pt x="6121521" y="2655144"/>
                </a:moveTo>
                <a:cubicBezTo>
                  <a:pt x="6137020" y="2653155"/>
                  <a:pt x="6151902" y="2658024"/>
                  <a:pt x="6153342" y="2665979"/>
                </a:cubicBezTo>
                <a:cubicBezTo>
                  <a:pt x="6154714" y="2673455"/>
                  <a:pt x="6143947" y="2681067"/>
                  <a:pt x="6129408" y="2682576"/>
                </a:cubicBezTo>
                <a:cubicBezTo>
                  <a:pt x="6114525" y="2684153"/>
                  <a:pt x="6101633" y="2679352"/>
                  <a:pt x="6099438" y="2671740"/>
                </a:cubicBezTo>
                <a:cubicBezTo>
                  <a:pt x="6097244" y="2664265"/>
                  <a:pt x="6107119" y="2656995"/>
                  <a:pt x="6121521" y="2655144"/>
                </a:cubicBezTo>
                <a:close/>
                <a:moveTo>
                  <a:pt x="4882967" y="2654596"/>
                </a:moveTo>
                <a:cubicBezTo>
                  <a:pt x="4883927" y="2655350"/>
                  <a:pt x="4876452" y="2658025"/>
                  <a:pt x="4867468" y="2660356"/>
                </a:cubicBezTo>
                <a:cubicBezTo>
                  <a:pt x="4858346" y="2662757"/>
                  <a:pt x="4850185" y="2664196"/>
                  <a:pt x="4849911" y="2663237"/>
                </a:cubicBezTo>
                <a:cubicBezTo>
                  <a:pt x="4849637" y="2662414"/>
                  <a:pt x="4855603" y="2660013"/>
                  <a:pt x="4863901" y="2657750"/>
                </a:cubicBezTo>
                <a:cubicBezTo>
                  <a:pt x="4873228" y="2655213"/>
                  <a:pt x="4881869" y="2653909"/>
                  <a:pt x="4882967" y="2654596"/>
                </a:cubicBezTo>
                <a:close/>
                <a:moveTo>
                  <a:pt x="5208858" y="2654183"/>
                </a:moveTo>
                <a:cubicBezTo>
                  <a:pt x="5221408" y="2652812"/>
                  <a:pt x="5233684" y="2655486"/>
                  <a:pt x="5235056" y="2660012"/>
                </a:cubicBezTo>
                <a:cubicBezTo>
                  <a:pt x="5236427" y="2664676"/>
                  <a:pt x="5226826" y="2670231"/>
                  <a:pt x="5213796" y="2671945"/>
                </a:cubicBezTo>
                <a:cubicBezTo>
                  <a:pt x="5200423" y="2673728"/>
                  <a:pt x="5188695" y="2671260"/>
                  <a:pt x="5186775" y="2666459"/>
                </a:cubicBezTo>
                <a:cubicBezTo>
                  <a:pt x="5184718" y="2661247"/>
                  <a:pt x="5195005" y="2655692"/>
                  <a:pt x="5208858" y="2654183"/>
                </a:cubicBezTo>
                <a:close/>
                <a:moveTo>
                  <a:pt x="5554433" y="2652675"/>
                </a:moveTo>
                <a:cubicBezTo>
                  <a:pt x="5569041" y="2651097"/>
                  <a:pt x="5582003" y="2654183"/>
                  <a:pt x="5583168" y="2660081"/>
                </a:cubicBezTo>
                <a:cubicBezTo>
                  <a:pt x="5584266" y="2665431"/>
                  <a:pt x="5574459" y="2671328"/>
                  <a:pt x="5561291" y="2672768"/>
                </a:cubicBezTo>
                <a:cubicBezTo>
                  <a:pt x="5547164" y="2674346"/>
                  <a:pt x="5533448" y="2670163"/>
                  <a:pt x="5532282" y="2664470"/>
                </a:cubicBezTo>
                <a:cubicBezTo>
                  <a:pt x="5531253" y="2659121"/>
                  <a:pt x="5541060" y="2654046"/>
                  <a:pt x="5554433" y="2652675"/>
                </a:cubicBezTo>
                <a:close/>
                <a:moveTo>
                  <a:pt x="4939819" y="2652400"/>
                </a:moveTo>
                <a:cubicBezTo>
                  <a:pt x="4940710" y="2653497"/>
                  <a:pt x="4931589" y="2656995"/>
                  <a:pt x="4919451" y="2660150"/>
                </a:cubicBezTo>
                <a:cubicBezTo>
                  <a:pt x="4907517" y="2663304"/>
                  <a:pt x="4896476" y="2664950"/>
                  <a:pt x="4895722" y="2663853"/>
                </a:cubicBezTo>
                <a:cubicBezTo>
                  <a:pt x="4894967" y="2662756"/>
                  <a:pt x="4904294" y="2659327"/>
                  <a:pt x="4916364" y="2656172"/>
                </a:cubicBezTo>
                <a:cubicBezTo>
                  <a:pt x="4928777" y="2653017"/>
                  <a:pt x="4938927" y="2651303"/>
                  <a:pt x="4939819" y="2652400"/>
                </a:cubicBezTo>
                <a:close/>
                <a:moveTo>
                  <a:pt x="3482013" y="2651920"/>
                </a:moveTo>
                <a:cubicBezTo>
                  <a:pt x="3485511" y="2659464"/>
                  <a:pt x="3488460" y="2663373"/>
                  <a:pt x="3489351" y="2667762"/>
                </a:cubicBezTo>
                <a:cubicBezTo>
                  <a:pt x="3490586" y="2673866"/>
                  <a:pt x="3484757" y="2680381"/>
                  <a:pt x="3481328" y="2677021"/>
                </a:cubicBezTo>
                <a:cubicBezTo>
                  <a:pt x="3478859" y="2674620"/>
                  <a:pt x="3476253" y="2668928"/>
                  <a:pt x="3476116" y="2664882"/>
                </a:cubicBezTo>
                <a:cubicBezTo>
                  <a:pt x="3475910" y="2661247"/>
                  <a:pt x="3479064" y="2658092"/>
                  <a:pt x="3482013" y="2651920"/>
                </a:cubicBezTo>
                <a:close/>
                <a:moveTo>
                  <a:pt x="3008537" y="2649931"/>
                </a:moveTo>
                <a:cubicBezTo>
                  <a:pt x="3013201" y="2651646"/>
                  <a:pt x="3017521" y="2658435"/>
                  <a:pt x="3015875" y="2662687"/>
                </a:cubicBezTo>
                <a:cubicBezTo>
                  <a:pt x="3014778" y="2665431"/>
                  <a:pt x="3011623" y="2666528"/>
                  <a:pt x="3008126" y="2669408"/>
                </a:cubicBezTo>
                <a:cubicBezTo>
                  <a:pt x="3004903" y="2664128"/>
                  <a:pt x="3001816" y="2660699"/>
                  <a:pt x="3000856" y="2657132"/>
                </a:cubicBezTo>
                <a:cubicBezTo>
                  <a:pt x="2999416" y="2651989"/>
                  <a:pt x="3004080" y="2648286"/>
                  <a:pt x="3008537" y="2649931"/>
                </a:cubicBezTo>
                <a:close/>
                <a:moveTo>
                  <a:pt x="4129203" y="2648423"/>
                </a:moveTo>
                <a:cubicBezTo>
                  <a:pt x="4126803" y="2649932"/>
                  <a:pt x="4123648" y="2652400"/>
                  <a:pt x="4119534" y="2654526"/>
                </a:cubicBezTo>
                <a:cubicBezTo>
                  <a:pt x="4115007" y="2656927"/>
                  <a:pt x="4109932" y="2657750"/>
                  <a:pt x="4110687" y="2656241"/>
                </a:cubicBezTo>
                <a:cubicBezTo>
                  <a:pt x="4111304" y="2654938"/>
                  <a:pt x="4113704" y="2653018"/>
                  <a:pt x="4118916" y="2650549"/>
                </a:cubicBezTo>
                <a:cubicBezTo>
                  <a:pt x="4124266" y="2647943"/>
                  <a:pt x="4129135" y="2646708"/>
                  <a:pt x="4129203" y="2648423"/>
                </a:cubicBezTo>
                <a:close/>
                <a:moveTo>
                  <a:pt x="1738577" y="2648286"/>
                </a:moveTo>
                <a:cubicBezTo>
                  <a:pt x="1742277" y="2651029"/>
                  <a:pt x="1745707" y="2655898"/>
                  <a:pt x="1751196" y="2662002"/>
                </a:cubicBezTo>
                <a:cubicBezTo>
                  <a:pt x="1746598" y="2662962"/>
                  <a:pt x="1744131" y="2664813"/>
                  <a:pt x="1740632" y="2663785"/>
                </a:cubicBezTo>
                <a:cubicBezTo>
                  <a:pt x="1735284" y="2662207"/>
                  <a:pt x="1729247" y="2654046"/>
                  <a:pt x="1729727" y="2649794"/>
                </a:cubicBezTo>
                <a:cubicBezTo>
                  <a:pt x="1730208" y="2645748"/>
                  <a:pt x="1733639" y="2644720"/>
                  <a:pt x="1738577" y="2648286"/>
                </a:cubicBezTo>
                <a:close/>
                <a:moveTo>
                  <a:pt x="648085" y="2647737"/>
                </a:moveTo>
                <a:cubicBezTo>
                  <a:pt x="649869" y="2646914"/>
                  <a:pt x="645962" y="2652949"/>
                  <a:pt x="642117" y="2656858"/>
                </a:cubicBezTo>
                <a:cubicBezTo>
                  <a:pt x="639582" y="2659396"/>
                  <a:pt x="636496" y="2661865"/>
                  <a:pt x="635948" y="2661659"/>
                </a:cubicBezTo>
                <a:cubicBezTo>
                  <a:pt x="635465" y="2661522"/>
                  <a:pt x="638004" y="2657750"/>
                  <a:pt x="640061" y="2654046"/>
                </a:cubicBezTo>
                <a:cubicBezTo>
                  <a:pt x="643901" y="2650960"/>
                  <a:pt x="646850" y="2648286"/>
                  <a:pt x="648085" y="2647737"/>
                </a:cubicBezTo>
                <a:close/>
                <a:moveTo>
                  <a:pt x="4927543" y="2647395"/>
                </a:moveTo>
                <a:lnTo>
                  <a:pt x="4913873" y="2651242"/>
                </a:lnTo>
                <a:lnTo>
                  <a:pt x="4916296" y="2650686"/>
                </a:lnTo>
                <a:cubicBezTo>
                  <a:pt x="4916090" y="2650960"/>
                  <a:pt x="4906489" y="2653566"/>
                  <a:pt x="4895722" y="2656241"/>
                </a:cubicBezTo>
                <a:cubicBezTo>
                  <a:pt x="4885092" y="2658916"/>
                  <a:pt x="4876382" y="2660973"/>
                  <a:pt x="4877205" y="2660562"/>
                </a:cubicBezTo>
                <a:lnTo>
                  <a:pt x="4887432" y="2657729"/>
                </a:lnTo>
                <a:lnTo>
                  <a:pt x="4886189" y="2658024"/>
                </a:lnTo>
                <a:cubicBezTo>
                  <a:pt x="4884543" y="2658162"/>
                  <a:pt x="4894145" y="2655487"/>
                  <a:pt x="4906283" y="2652401"/>
                </a:cubicBezTo>
                <a:cubicBezTo>
                  <a:pt x="4917599" y="2649452"/>
                  <a:pt x="4926720" y="2647326"/>
                  <a:pt x="4927543" y="2647395"/>
                </a:cubicBezTo>
                <a:close/>
                <a:moveTo>
                  <a:pt x="3344100" y="2645954"/>
                </a:moveTo>
                <a:cubicBezTo>
                  <a:pt x="3347049" y="2647462"/>
                  <a:pt x="3349929" y="2651989"/>
                  <a:pt x="3354318" y="2656583"/>
                </a:cubicBezTo>
                <a:cubicBezTo>
                  <a:pt x="3351369" y="2661315"/>
                  <a:pt x="3349997" y="2665499"/>
                  <a:pt x="3347460" y="2666665"/>
                </a:cubicBezTo>
                <a:cubicBezTo>
                  <a:pt x="3343894" y="2668311"/>
                  <a:pt x="3340808" y="2664470"/>
                  <a:pt x="3339231" y="2658573"/>
                </a:cubicBezTo>
                <a:cubicBezTo>
                  <a:pt x="3337310" y="2651303"/>
                  <a:pt x="3339779" y="2643828"/>
                  <a:pt x="3344100" y="2645954"/>
                </a:cubicBezTo>
                <a:close/>
                <a:moveTo>
                  <a:pt x="548917" y="2645817"/>
                </a:moveTo>
                <a:cubicBezTo>
                  <a:pt x="547270" y="2647532"/>
                  <a:pt x="545625" y="2649246"/>
                  <a:pt x="543979" y="2651029"/>
                </a:cubicBezTo>
                <a:cubicBezTo>
                  <a:pt x="543223" y="2651166"/>
                  <a:pt x="541440" y="2651921"/>
                  <a:pt x="541852" y="2651372"/>
                </a:cubicBezTo>
                <a:cubicBezTo>
                  <a:pt x="542676" y="2650138"/>
                  <a:pt x="544527" y="2648286"/>
                  <a:pt x="545967" y="2646640"/>
                </a:cubicBezTo>
                <a:cubicBezTo>
                  <a:pt x="546790" y="2646434"/>
                  <a:pt x="547613" y="2646228"/>
                  <a:pt x="548917" y="2645817"/>
                </a:cubicBezTo>
                <a:close/>
                <a:moveTo>
                  <a:pt x="7741175" y="2644651"/>
                </a:moveTo>
                <a:cubicBezTo>
                  <a:pt x="7744055" y="2645269"/>
                  <a:pt x="7728350" y="2684633"/>
                  <a:pt x="7706336" y="2732776"/>
                </a:cubicBezTo>
                <a:cubicBezTo>
                  <a:pt x="7685350" y="2778656"/>
                  <a:pt x="7666971" y="2814112"/>
                  <a:pt x="7664022" y="2814593"/>
                </a:cubicBezTo>
                <a:cubicBezTo>
                  <a:pt x="7660867" y="2815072"/>
                  <a:pt x="7675749" y="2777079"/>
                  <a:pt x="7696871" y="2729965"/>
                </a:cubicBezTo>
                <a:cubicBezTo>
                  <a:pt x="7717651" y="2683605"/>
                  <a:pt x="7738363" y="2644034"/>
                  <a:pt x="7741175" y="2644651"/>
                </a:cubicBezTo>
                <a:close/>
                <a:moveTo>
                  <a:pt x="5345195" y="2644513"/>
                </a:moveTo>
                <a:cubicBezTo>
                  <a:pt x="5358088" y="2643965"/>
                  <a:pt x="5370021" y="2646982"/>
                  <a:pt x="5370844" y="2651440"/>
                </a:cubicBezTo>
                <a:cubicBezTo>
                  <a:pt x="5371735" y="2655966"/>
                  <a:pt x="5361654" y="2660767"/>
                  <a:pt x="5348487" y="2661658"/>
                </a:cubicBezTo>
                <a:cubicBezTo>
                  <a:pt x="5334977" y="2662550"/>
                  <a:pt x="5323455" y="2659189"/>
                  <a:pt x="5321947" y="2654457"/>
                </a:cubicBezTo>
                <a:cubicBezTo>
                  <a:pt x="5320300" y="2649383"/>
                  <a:pt x="5331205" y="2644993"/>
                  <a:pt x="5345195" y="2644513"/>
                </a:cubicBezTo>
                <a:close/>
                <a:moveTo>
                  <a:pt x="5907277" y="2644240"/>
                </a:moveTo>
                <a:cubicBezTo>
                  <a:pt x="5921267" y="2642731"/>
                  <a:pt x="5934366" y="2646572"/>
                  <a:pt x="5936081" y="2653155"/>
                </a:cubicBezTo>
                <a:cubicBezTo>
                  <a:pt x="5937727" y="2659670"/>
                  <a:pt x="5927166" y="2667008"/>
                  <a:pt x="5913175" y="2668586"/>
                </a:cubicBezTo>
                <a:cubicBezTo>
                  <a:pt x="5899048" y="2670231"/>
                  <a:pt x="5886086" y="2665637"/>
                  <a:pt x="5884509" y="2658916"/>
                </a:cubicBezTo>
                <a:cubicBezTo>
                  <a:pt x="5882931" y="2652195"/>
                  <a:pt x="5893150" y="2645817"/>
                  <a:pt x="5907277" y="2644240"/>
                </a:cubicBezTo>
                <a:close/>
                <a:moveTo>
                  <a:pt x="4967594" y="2643691"/>
                </a:moveTo>
                <a:cubicBezTo>
                  <a:pt x="4966085" y="2644034"/>
                  <a:pt x="4956209" y="2646160"/>
                  <a:pt x="4946334" y="2648354"/>
                </a:cubicBezTo>
                <a:cubicBezTo>
                  <a:pt x="4937281" y="2650343"/>
                  <a:pt x="4931109" y="2651783"/>
                  <a:pt x="4931795" y="2651578"/>
                </a:cubicBezTo>
                <a:cubicBezTo>
                  <a:pt x="4932549" y="2651304"/>
                  <a:pt x="4942082" y="2649040"/>
                  <a:pt x="4951683" y="2646914"/>
                </a:cubicBezTo>
                <a:cubicBezTo>
                  <a:pt x="4961284" y="2644788"/>
                  <a:pt x="4969103" y="2643279"/>
                  <a:pt x="4967594" y="2643691"/>
                </a:cubicBezTo>
                <a:close/>
                <a:moveTo>
                  <a:pt x="5152151" y="2643571"/>
                </a:moveTo>
                <a:cubicBezTo>
                  <a:pt x="5156720" y="2644068"/>
                  <a:pt x="5159789" y="2645303"/>
                  <a:pt x="5160303" y="2647189"/>
                </a:cubicBezTo>
                <a:cubicBezTo>
                  <a:pt x="5161332" y="2650892"/>
                  <a:pt x="5151456" y="2655899"/>
                  <a:pt x="5138769" y="2657887"/>
                </a:cubicBezTo>
                <a:cubicBezTo>
                  <a:pt x="5126219" y="2659808"/>
                  <a:pt x="5113875" y="2658230"/>
                  <a:pt x="5112914" y="2654664"/>
                </a:cubicBezTo>
                <a:cubicBezTo>
                  <a:pt x="5111886" y="2651029"/>
                  <a:pt x="5122104" y="2646366"/>
                  <a:pt x="5134997" y="2644377"/>
                </a:cubicBezTo>
                <a:cubicBezTo>
                  <a:pt x="5141512" y="2643314"/>
                  <a:pt x="5147582" y="2643074"/>
                  <a:pt x="5152151" y="2643571"/>
                </a:cubicBezTo>
                <a:close/>
                <a:moveTo>
                  <a:pt x="5005176" y="2643373"/>
                </a:moveTo>
                <a:cubicBezTo>
                  <a:pt x="5009480" y="2643022"/>
                  <a:pt x="5012446" y="2643210"/>
                  <a:pt x="5012994" y="2644033"/>
                </a:cubicBezTo>
                <a:cubicBezTo>
                  <a:pt x="5014160" y="2645885"/>
                  <a:pt x="5003461" y="2650274"/>
                  <a:pt x="4990637" y="2653018"/>
                </a:cubicBezTo>
                <a:cubicBezTo>
                  <a:pt x="4978567" y="2655623"/>
                  <a:pt x="4968897" y="2656035"/>
                  <a:pt x="4968417" y="2654115"/>
                </a:cubicBezTo>
                <a:cubicBezTo>
                  <a:pt x="4968005" y="2652263"/>
                  <a:pt x="4977675" y="2648560"/>
                  <a:pt x="4989334" y="2645954"/>
                </a:cubicBezTo>
                <a:cubicBezTo>
                  <a:pt x="4995232" y="2644616"/>
                  <a:pt x="5000873" y="2643725"/>
                  <a:pt x="5005176" y="2643373"/>
                </a:cubicBezTo>
                <a:close/>
                <a:moveTo>
                  <a:pt x="3618488" y="2642594"/>
                </a:moveTo>
                <a:cubicBezTo>
                  <a:pt x="3621231" y="2643828"/>
                  <a:pt x="3623425" y="2648286"/>
                  <a:pt x="3627266" y="2652743"/>
                </a:cubicBezTo>
                <a:cubicBezTo>
                  <a:pt x="3623631" y="2657749"/>
                  <a:pt x="3621574" y="2662139"/>
                  <a:pt x="3618831" y="2663648"/>
                </a:cubicBezTo>
                <a:cubicBezTo>
                  <a:pt x="3614990" y="2665774"/>
                  <a:pt x="3611081" y="2658847"/>
                  <a:pt x="3611561" y="2651235"/>
                </a:cubicBezTo>
                <a:cubicBezTo>
                  <a:pt x="3611973" y="2644857"/>
                  <a:pt x="3614579" y="2640810"/>
                  <a:pt x="3618488" y="2642594"/>
                </a:cubicBezTo>
                <a:close/>
                <a:moveTo>
                  <a:pt x="7719983" y="2642251"/>
                </a:moveTo>
                <a:cubicBezTo>
                  <a:pt x="7723138" y="2642182"/>
                  <a:pt x="7709079" y="2679490"/>
                  <a:pt x="7688848" y="2725164"/>
                </a:cubicBezTo>
                <a:cubicBezTo>
                  <a:pt x="7668274" y="2771662"/>
                  <a:pt x="7650238" y="2806980"/>
                  <a:pt x="7647563" y="2806637"/>
                </a:cubicBezTo>
                <a:cubicBezTo>
                  <a:pt x="7644888" y="2806294"/>
                  <a:pt x="7658673" y="2770084"/>
                  <a:pt x="7678492" y="2724547"/>
                </a:cubicBezTo>
                <a:cubicBezTo>
                  <a:pt x="7698175" y="2679284"/>
                  <a:pt x="7716828" y="2642319"/>
                  <a:pt x="7719983" y="2642251"/>
                </a:cubicBezTo>
                <a:close/>
                <a:moveTo>
                  <a:pt x="6261767" y="2642182"/>
                </a:moveTo>
                <a:cubicBezTo>
                  <a:pt x="6277472" y="2640604"/>
                  <a:pt x="6292011" y="2645954"/>
                  <a:pt x="6292902" y="2653978"/>
                </a:cubicBezTo>
                <a:cubicBezTo>
                  <a:pt x="6293794" y="2661659"/>
                  <a:pt x="6282958" y="2668723"/>
                  <a:pt x="6268214" y="2669888"/>
                </a:cubicBezTo>
                <a:cubicBezTo>
                  <a:pt x="6253469" y="2671054"/>
                  <a:pt x="6240507" y="2665774"/>
                  <a:pt x="6238793" y="2658230"/>
                </a:cubicBezTo>
                <a:cubicBezTo>
                  <a:pt x="6237010" y="2650686"/>
                  <a:pt x="6247297" y="2643691"/>
                  <a:pt x="6261767" y="2642182"/>
                </a:cubicBezTo>
                <a:close/>
                <a:moveTo>
                  <a:pt x="1088168" y="2640331"/>
                </a:moveTo>
                <a:cubicBezTo>
                  <a:pt x="1093721" y="2639096"/>
                  <a:pt x="1100372" y="2643143"/>
                  <a:pt x="1101264" y="2648149"/>
                </a:cubicBezTo>
                <a:cubicBezTo>
                  <a:pt x="1102153" y="2653087"/>
                  <a:pt x="1097079" y="2658505"/>
                  <a:pt x="1091114" y="2658573"/>
                </a:cubicBezTo>
                <a:cubicBezTo>
                  <a:pt x="1085492" y="2658642"/>
                  <a:pt x="1081101" y="2656927"/>
                  <a:pt x="1079594" y="2652058"/>
                </a:cubicBezTo>
                <a:cubicBezTo>
                  <a:pt x="1078154" y="2647189"/>
                  <a:pt x="1082197" y="2641703"/>
                  <a:pt x="1088168" y="2640331"/>
                </a:cubicBezTo>
                <a:close/>
                <a:moveTo>
                  <a:pt x="5078917" y="2640115"/>
                </a:moveTo>
                <a:cubicBezTo>
                  <a:pt x="5083597" y="2640141"/>
                  <a:pt x="5086683" y="2640844"/>
                  <a:pt x="5086923" y="2642250"/>
                </a:cubicBezTo>
                <a:cubicBezTo>
                  <a:pt x="5087334" y="2644788"/>
                  <a:pt x="5078145" y="2648834"/>
                  <a:pt x="5065869" y="2651303"/>
                </a:cubicBezTo>
                <a:cubicBezTo>
                  <a:pt x="5052564" y="2653977"/>
                  <a:pt x="5040906" y="2653703"/>
                  <a:pt x="5040357" y="2650891"/>
                </a:cubicBezTo>
                <a:cubicBezTo>
                  <a:pt x="5039946" y="2648286"/>
                  <a:pt x="5049135" y="2644445"/>
                  <a:pt x="5061343" y="2642045"/>
                </a:cubicBezTo>
                <a:cubicBezTo>
                  <a:pt x="5067961" y="2640741"/>
                  <a:pt x="5074236" y="2640090"/>
                  <a:pt x="5078917" y="2640115"/>
                </a:cubicBezTo>
                <a:close/>
                <a:moveTo>
                  <a:pt x="1222446" y="2639988"/>
                </a:moveTo>
                <a:cubicBezTo>
                  <a:pt x="1227999" y="2640193"/>
                  <a:pt x="1234651" y="2645886"/>
                  <a:pt x="1235542" y="2651098"/>
                </a:cubicBezTo>
                <a:cubicBezTo>
                  <a:pt x="1236365" y="2656241"/>
                  <a:pt x="1231085" y="2660356"/>
                  <a:pt x="1225119" y="2658916"/>
                </a:cubicBezTo>
                <a:cubicBezTo>
                  <a:pt x="1219425" y="2657544"/>
                  <a:pt x="1215038" y="2654733"/>
                  <a:pt x="1213598" y="2649520"/>
                </a:cubicBezTo>
                <a:cubicBezTo>
                  <a:pt x="1212159" y="2644308"/>
                  <a:pt x="1216409" y="2639782"/>
                  <a:pt x="1222446" y="2639988"/>
                </a:cubicBezTo>
                <a:close/>
                <a:moveTo>
                  <a:pt x="5693787" y="2639164"/>
                </a:moveTo>
                <a:cubicBezTo>
                  <a:pt x="5707435" y="2637861"/>
                  <a:pt x="5719162" y="2640604"/>
                  <a:pt x="5720808" y="2645885"/>
                </a:cubicBezTo>
                <a:cubicBezTo>
                  <a:pt x="5722591" y="2651509"/>
                  <a:pt x="5711687" y="2657818"/>
                  <a:pt x="5697285" y="2659121"/>
                </a:cubicBezTo>
                <a:cubicBezTo>
                  <a:pt x="5684049" y="2660287"/>
                  <a:pt x="5671636" y="2656721"/>
                  <a:pt x="5669990" y="2651577"/>
                </a:cubicBezTo>
                <a:cubicBezTo>
                  <a:pt x="5668070" y="2646022"/>
                  <a:pt x="5679111" y="2640536"/>
                  <a:pt x="5693787" y="2639164"/>
                </a:cubicBezTo>
                <a:close/>
                <a:moveTo>
                  <a:pt x="7698861" y="2638410"/>
                </a:moveTo>
                <a:cubicBezTo>
                  <a:pt x="7700919" y="2640673"/>
                  <a:pt x="7688094" y="2676609"/>
                  <a:pt x="7669989" y="2718854"/>
                </a:cubicBezTo>
                <a:cubicBezTo>
                  <a:pt x="7650855" y="2763569"/>
                  <a:pt x="7632750" y="2799025"/>
                  <a:pt x="7631104" y="2796212"/>
                </a:cubicBezTo>
                <a:cubicBezTo>
                  <a:pt x="7629458" y="2793470"/>
                  <a:pt x="7642214" y="2758837"/>
                  <a:pt x="7660182" y="2716317"/>
                </a:cubicBezTo>
                <a:cubicBezTo>
                  <a:pt x="7679384" y="2670711"/>
                  <a:pt x="7696598" y="2635873"/>
                  <a:pt x="7698861" y="2638410"/>
                </a:cubicBezTo>
                <a:close/>
                <a:moveTo>
                  <a:pt x="4796075" y="2638067"/>
                </a:moveTo>
                <a:cubicBezTo>
                  <a:pt x="4796487" y="2640536"/>
                  <a:pt x="4789835" y="2644308"/>
                  <a:pt x="4781331" y="2646708"/>
                </a:cubicBezTo>
                <a:cubicBezTo>
                  <a:pt x="4773032" y="2649040"/>
                  <a:pt x="4766174" y="2648971"/>
                  <a:pt x="4766449" y="2646365"/>
                </a:cubicBezTo>
                <a:cubicBezTo>
                  <a:pt x="4766723" y="2644033"/>
                  <a:pt x="4772552" y="2640467"/>
                  <a:pt x="4779890" y="2638204"/>
                </a:cubicBezTo>
                <a:cubicBezTo>
                  <a:pt x="4788463" y="2635598"/>
                  <a:pt x="4795801" y="2635598"/>
                  <a:pt x="4796075" y="2638067"/>
                </a:cubicBezTo>
                <a:close/>
                <a:moveTo>
                  <a:pt x="7234575" y="2637313"/>
                </a:moveTo>
                <a:cubicBezTo>
                  <a:pt x="7250005" y="2638616"/>
                  <a:pt x="7264749" y="2648903"/>
                  <a:pt x="7266327" y="2659259"/>
                </a:cubicBezTo>
                <a:cubicBezTo>
                  <a:pt x="7267767" y="2669065"/>
                  <a:pt x="7257343" y="2675375"/>
                  <a:pt x="7242941" y="2673592"/>
                </a:cubicBezTo>
                <a:cubicBezTo>
                  <a:pt x="7228334" y="2671740"/>
                  <a:pt x="7215303" y="2662825"/>
                  <a:pt x="7213041" y="2652949"/>
                </a:cubicBezTo>
                <a:cubicBezTo>
                  <a:pt x="7210777" y="2643142"/>
                  <a:pt x="7220378" y="2636147"/>
                  <a:pt x="7234575" y="2637313"/>
                </a:cubicBezTo>
                <a:close/>
                <a:moveTo>
                  <a:pt x="4707264" y="2636559"/>
                </a:moveTo>
                <a:cubicBezTo>
                  <a:pt x="4715357" y="2634021"/>
                  <a:pt x="4722009" y="2635050"/>
                  <a:pt x="4721803" y="2638479"/>
                </a:cubicBezTo>
                <a:cubicBezTo>
                  <a:pt x="4721529" y="2641291"/>
                  <a:pt x="4715014" y="2645680"/>
                  <a:pt x="4708224" y="2647737"/>
                </a:cubicBezTo>
                <a:cubicBezTo>
                  <a:pt x="4699789" y="2650275"/>
                  <a:pt x="4693000" y="2649726"/>
                  <a:pt x="4693617" y="2646228"/>
                </a:cubicBezTo>
                <a:cubicBezTo>
                  <a:pt x="4694165" y="2643280"/>
                  <a:pt x="4700475" y="2638685"/>
                  <a:pt x="4707264" y="2636559"/>
                </a:cubicBezTo>
                <a:close/>
                <a:moveTo>
                  <a:pt x="1418720" y="2636216"/>
                </a:moveTo>
                <a:cubicBezTo>
                  <a:pt x="1425439" y="2639096"/>
                  <a:pt x="1432641" y="2647668"/>
                  <a:pt x="1430653" y="2651166"/>
                </a:cubicBezTo>
                <a:cubicBezTo>
                  <a:pt x="1429075" y="2653909"/>
                  <a:pt x="1424479" y="2654252"/>
                  <a:pt x="1419611" y="2656378"/>
                </a:cubicBezTo>
                <a:cubicBezTo>
                  <a:pt x="1415222" y="2649657"/>
                  <a:pt x="1411040" y="2644857"/>
                  <a:pt x="1409597" y="2640604"/>
                </a:cubicBezTo>
                <a:cubicBezTo>
                  <a:pt x="1407882" y="2635393"/>
                  <a:pt x="1412890" y="2633678"/>
                  <a:pt x="1418720" y="2636216"/>
                </a:cubicBezTo>
                <a:close/>
                <a:moveTo>
                  <a:pt x="4870004" y="2635324"/>
                </a:moveTo>
                <a:cubicBezTo>
                  <a:pt x="4871033" y="2636833"/>
                  <a:pt x="4864929" y="2640125"/>
                  <a:pt x="4857180" y="2642388"/>
                </a:cubicBezTo>
                <a:cubicBezTo>
                  <a:pt x="4849362" y="2644651"/>
                  <a:pt x="4841338" y="2645542"/>
                  <a:pt x="4839761" y="2644102"/>
                </a:cubicBezTo>
                <a:cubicBezTo>
                  <a:pt x="4838114" y="2642594"/>
                  <a:pt x="4842915" y="2639370"/>
                  <a:pt x="4850802" y="2636901"/>
                </a:cubicBezTo>
                <a:cubicBezTo>
                  <a:pt x="4859511" y="2634158"/>
                  <a:pt x="4868770" y="2633472"/>
                  <a:pt x="4870004" y="2635324"/>
                </a:cubicBezTo>
                <a:close/>
                <a:moveTo>
                  <a:pt x="5481944" y="2635050"/>
                </a:moveTo>
                <a:cubicBezTo>
                  <a:pt x="5494974" y="2634296"/>
                  <a:pt x="5506839" y="2636970"/>
                  <a:pt x="5507593" y="2641222"/>
                </a:cubicBezTo>
                <a:cubicBezTo>
                  <a:pt x="5508348" y="2645543"/>
                  <a:pt x="5498129" y="2650344"/>
                  <a:pt x="5484825" y="2651441"/>
                </a:cubicBezTo>
                <a:cubicBezTo>
                  <a:pt x="5471177" y="2652538"/>
                  <a:pt x="5459724" y="2649521"/>
                  <a:pt x="5458284" y="2645063"/>
                </a:cubicBezTo>
                <a:cubicBezTo>
                  <a:pt x="5456775" y="2640262"/>
                  <a:pt x="5467817" y="2635805"/>
                  <a:pt x="5481944" y="2635050"/>
                </a:cubicBezTo>
                <a:close/>
                <a:moveTo>
                  <a:pt x="4989471" y="2632924"/>
                </a:moveTo>
                <a:cubicBezTo>
                  <a:pt x="4988031" y="2633335"/>
                  <a:pt x="4977744" y="2635667"/>
                  <a:pt x="4966497" y="2638136"/>
                </a:cubicBezTo>
                <a:cubicBezTo>
                  <a:pt x="4955249" y="2640605"/>
                  <a:pt x="4947157" y="2642388"/>
                  <a:pt x="4948529" y="2641977"/>
                </a:cubicBezTo>
                <a:cubicBezTo>
                  <a:pt x="4949900" y="2641565"/>
                  <a:pt x="4959707" y="2639234"/>
                  <a:pt x="4971297" y="2636696"/>
                </a:cubicBezTo>
                <a:cubicBezTo>
                  <a:pt x="4982407" y="2634227"/>
                  <a:pt x="4990842" y="2632513"/>
                  <a:pt x="4989471" y="2632924"/>
                </a:cubicBezTo>
                <a:close/>
                <a:moveTo>
                  <a:pt x="5000924" y="2632923"/>
                </a:moveTo>
                <a:cubicBezTo>
                  <a:pt x="5002227" y="2633198"/>
                  <a:pt x="4993106" y="2635804"/>
                  <a:pt x="4980967" y="2638547"/>
                </a:cubicBezTo>
                <a:lnTo>
                  <a:pt x="4969962" y="2640436"/>
                </a:lnTo>
                <a:lnTo>
                  <a:pt x="4956003" y="2643828"/>
                </a:lnTo>
                <a:lnTo>
                  <a:pt x="4946701" y="2645621"/>
                </a:lnTo>
                <a:lnTo>
                  <a:pt x="4938996" y="2647737"/>
                </a:lnTo>
                <a:cubicBezTo>
                  <a:pt x="4929738" y="2649794"/>
                  <a:pt x="4921989" y="2651234"/>
                  <a:pt x="4921920" y="2650686"/>
                </a:cubicBezTo>
                <a:cubicBezTo>
                  <a:pt x="4921989" y="2650068"/>
                  <a:pt x="4930012" y="2647599"/>
                  <a:pt x="4938859" y="2645679"/>
                </a:cubicBezTo>
                <a:lnTo>
                  <a:pt x="4953494" y="2643478"/>
                </a:lnTo>
                <a:lnTo>
                  <a:pt x="4961147" y="2641565"/>
                </a:lnTo>
                <a:lnTo>
                  <a:pt x="4961691" y="2641465"/>
                </a:lnTo>
                <a:lnTo>
                  <a:pt x="4976578" y="2637244"/>
                </a:lnTo>
                <a:cubicBezTo>
                  <a:pt x="4987962" y="2634638"/>
                  <a:pt x="4999621" y="2632581"/>
                  <a:pt x="5000924" y="2632923"/>
                </a:cubicBezTo>
                <a:close/>
                <a:moveTo>
                  <a:pt x="4632580" y="2632512"/>
                </a:moveTo>
                <a:cubicBezTo>
                  <a:pt x="4639850" y="2629838"/>
                  <a:pt x="4647051" y="2630386"/>
                  <a:pt x="4647737" y="2633541"/>
                </a:cubicBezTo>
                <a:cubicBezTo>
                  <a:pt x="4648491" y="2636627"/>
                  <a:pt x="4642593" y="2641840"/>
                  <a:pt x="4635666" y="2644514"/>
                </a:cubicBezTo>
                <a:cubicBezTo>
                  <a:pt x="4628397" y="2647257"/>
                  <a:pt x="4621676" y="2646983"/>
                  <a:pt x="4620716" y="2643622"/>
                </a:cubicBezTo>
                <a:cubicBezTo>
                  <a:pt x="4619756" y="2640262"/>
                  <a:pt x="4624899" y="2635324"/>
                  <a:pt x="4632580" y="2632512"/>
                </a:cubicBezTo>
                <a:close/>
                <a:moveTo>
                  <a:pt x="6402082" y="2631004"/>
                </a:moveTo>
                <a:cubicBezTo>
                  <a:pt x="6417855" y="2629838"/>
                  <a:pt x="6432120" y="2635804"/>
                  <a:pt x="6432532" y="2644034"/>
                </a:cubicBezTo>
                <a:cubicBezTo>
                  <a:pt x="6433011" y="2651920"/>
                  <a:pt x="6422039" y="2658641"/>
                  <a:pt x="6407157" y="2659327"/>
                </a:cubicBezTo>
                <a:cubicBezTo>
                  <a:pt x="6392412" y="2660013"/>
                  <a:pt x="6379725" y="2654321"/>
                  <a:pt x="6378353" y="2646571"/>
                </a:cubicBezTo>
                <a:cubicBezTo>
                  <a:pt x="6376981" y="2638890"/>
                  <a:pt x="6387406" y="2632101"/>
                  <a:pt x="6402082" y="2631004"/>
                </a:cubicBezTo>
                <a:close/>
                <a:moveTo>
                  <a:pt x="4943179" y="2630729"/>
                </a:moveTo>
                <a:cubicBezTo>
                  <a:pt x="4944208" y="2632032"/>
                  <a:pt x="4938516" y="2634364"/>
                  <a:pt x="4929806" y="2636421"/>
                </a:cubicBezTo>
                <a:cubicBezTo>
                  <a:pt x="4921508" y="2638410"/>
                  <a:pt x="4913347" y="2639438"/>
                  <a:pt x="4911838" y="2638478"/>
                </a:cubicBezTo>
                <a:cubicBezTo>
                  <a:pt x="4910192" y="2637381"/>
                  <a:pt x="4917736" y="2633952"/>
                  <a:pt x="4926720" y="2631826"/>
                </a:cubicBezTo>
                <a:cubicBezTo>
                  <a:pt x="4934881" y="2629906"/>
                  <a:pt x="4942356" y="2629494"/>
                  <a:pt x="4943179" y="2630729"/>
                </a:cubicBezTo>
                <a:close/>
                <a:moveTo>
                  <a:pt x="7677738" y="2630386"/>
                </a:moveTo>
                <a:cubicBezTo>
                  <a:pt x="7679726" y="2633266"/>
                  <a:pt x="7668548" y="2666870"/>
                  <a:pt x="7652363" y="2706235"/>
                </a:cubicBezTo>
                <a:cubicBezTo>
                  <a:pt x="7635561" y="2747109"/>
                  <a:pt x="7618348" y="2781125"/>
                  <a:pt x="7616085" y="2779342"/>
                </a:cubicBezTo>
                <a:cubicBezTo>
                  <a:pt x="7613684" y="2777559"/>
                  <a:pt x="7626235" y="2741897"/>
                  <a:pt x="7643174" y="2700406"/>
                </a:cubicBezTo>
                <a:cubicBezTo>
                  <a:pt x="7660387" y="2658229"/>
                  <a:pt x="7675543" y="2627231"/>
                  <a:pt x="7677738" y="2630386"/>
                </a:cubicBezTo>
                <a:close/>
                <a:moveTo>
                  <a:pt x="6046014" y="2629495"/>
                </a:moveTo>
                <a:cubicBezTo>
                  <a:pt x="6060074" y="2627918"/>
                  <a:pt x="6073309" y="2631895"/>
                  <a:pt x="6075092" y="2638479"/>
                </a:cubicBezTo>
                <a:cubicBezTo>
                  <a:pt x="6076807" y="2644994"/>
                  <a:pt x="6066245" y="2652263"/>
                  <a:pt x="6052255" y="2653841"/>
                </a:cubicBezTo>
                <a:cubicBezTo>
                  <a:pt x="6038128" y="2655418"/>
                  <a:pt x="6025029" y="2650824"/>
                  <a:pt x="6023383" y="2644171"/>
                </a:cubicBezTo>
                <a:cubicBezTo>
                  <a:pt x="6021737" y="2637450"/>
                  <a:pt x="6031887" y="2631072"/>
                  <a:pt x="6046014" y="2629495"/>
                </a:cubicBezTo>
                <a:close/>
                <a:moveTo>
                  <a:pt x="4201761" y="2628878"/>
                </a:moveTo>
                <a:cubicBezTo>
                  <a:pt x="4203338" y="2629358"/>
                  <a:pt x="4197920" y="2632993"/>
                  <a:pt x="4192228" y="2635599"/>
                </a:cubicBezTo>
                <a:cubicBezTo>
                  <a:pt x="4186262" y="2638273"/>
                  <a:pt x="4181941" y="2639234"/>
                  <a:pt x="4182010" y="2637931"/>
                </a:cubicBezTo>
                <a:cubicBezTo>
                  <a:pt x="4182078" y="2636559"/>
                  <a:pt x="4186810" y="2633335"/>
                  <a:pt x="4194491" y="2629770"/>
                </a:cubicBezTo>
                <a:cubicBezTo>
                  <a:pt x="4196412" y="2629495"/>
                  <a:pt x="4200458" y="2628466"/>
                  <a:pt x="4201761" y="2628878"/>
                </a:cubicBezTo>
                <a:close/>
                <a:moveTo>
                  <a:pt x="5269552" y="2628809"/>
                </a:moveTo>
                <a:cubicBezTo>
                  <a:pt x="5282787" y="2628329"/>
                  <a:pt x="5294172" y="2630386"/>
                  <a:pt x="5295338" y="2634090"/>
                </a:cubicBezTo>
                <a:cubicBezTo>
                  <a:pt x="5296503" y="2637724"/>
                  <a:pt x="5286697" y="2641565"/>
                  <a:pt x="5273804" y="2642113"/>
                </a:cubicBezTo>
                <a:cubicBezTo>
                  <a:pt x="5261185" y="2642662"/>
                  <a:pt x="5248703" y="2640125"/>
                  <a:pt x="5247537" y="2636696"/>
                </a:cubicBezTo>
                <a:cubicBezTo>
                  <a:pt x="5246440" y="2633198"/>
                  <a:pt x="5256590" y="2629358"/>
                  <a:pt x="5269552" y="2628809"/>
                </a:cubicBezTo>
                <a:close/>
                <a:moveTo>
                  <a:pt x="5038716" y="2628553"/>
                </a:moveTo>
                <a:lnTo>
                  <a:pt x="5035311" y="2629346"/>
                </a:lnTo>
                <a:lnTo>
                  <a:pt x="5022303" y="2632034"/>
                </a:lnTo>
                <a:lnTo>
                  <a:pt x="5029178" y="2630935"/>
                </a:lnTo>
                <a:cubicBezTo>
                  <a:pt x="5030001" y="2631003"/>
                  <a:pt x="5023143" y="2632306"/>
                  <a:pt x="5013816" y="2634089"/>
                </a:cubicBezTo>
                <a:cubicBezTo>
                  <a:pt x="5003529" y="2636078"/>
                  <a:pt x="4993928" y="2637861"/>
                  <a:pt x="4993859" y="2637655"/>
                </a:cubicBezTo>
                <a:lnTo>
                  <a:pt x="5008057" y="2634481"/>
                </a:lnTo>
                <a:lnTo>
                  <a:pt x="5003118" y="2635325"/>
                </a:lnTo>
                <a:cubicBezTo>
                  <a:pt x="5002912" y="2635119"/>
                  <a:pt x="5011485" y="2633199"/>
                  <a:pt x="5021909" y="2631210"/>
                </a:cubicBezTo>
                <a:close/>
                <a:moveTo>
                  <a:pt x="1995201" y="2626615"/>
                </a:moveTo>
                <a:cubicBezTo>
                  <a:pt x="1999590" y="2627438"/>
                  <a:pt x="2004872" y="2635599"/>
                  <a:pt x="2003499" y="2639302"/>
                </a:cubicBezTo>
                <a:cubicBezTo>
                  <a:pt x="2002472" y="2642045"/>
                  <a:pt x="1998906" y="2645063"/>
                  <a:pt x="1997053" y="2643828"/>
                </a:cubicBezTo>
                <a:cubicBezTo>
                  <a:pt x="1993625" y="2641496"/>
                  <a:pt x="1990676" y="2636147"/>
                  <a:pt x="1985532" y="2629632"/>
                </a:cubicBezTo>
                <a:cubicBezTo>
                  <a:pt x="1990057" y="2628124"/>
                  <a:pt x="1992323" y="2626066"/>
                  <a:pt x="1995201" y="2626615"/>
                </a:cubicBezTo>
                <a:close/>
                <a:moveTo>
                  <a:pt x="5830330" y="2624762"/>
                </a:moveTo>
                <a:cubicBezTo>
                  <a:pt x="5845074" y="2622980"/>
                  <a:pt x="5858036" y="2625860"/>
                  <a:pt x="5859133" y="2631620"/>
                </a:cubicBezTo>
                <a:cubicBezTo>
                  <a:pt x="5860162" y="2636901"/>
                  <a:pt x="5850287" y="2642662"/>
                  <a:pt x="5836913" y="2644239"/>
                </a:cubicBezTo>
                <a:cubicBezTo>
                  <a:pt x="5822580" y="2645954"/>
                  <a:pt x="5808864" y="2642113"/>
                  <a:pt x="5807836" y="2636627"/>
                </a:cubicBezTo>
                <a:cubicBezTo>
                  <a:pt x="5806944" y="2631483"/>
                  <a:pt x="5816888" y="2626340"/>
                  <a:pt x="5830330" y="2624762"/>
                </a:cubicBezTo>
                <a:close/>
                <a:moveTo>
                  <a:pt x="7098580" y="2624694"/>
                </a:moveTo>
                <a:cubicBezTo>
                  <a:pt x="7113119" y="2625928"/>
                  <a:pt x="7126424" y="2634501"/>
                  <a:pt x="7128276" y="2643828"/>
                </a:cubicBezTo>
                <a:cubicBezTo>
                  <a:pt x="7130196" y="2653155"/>
                  <a:pt x="7119909" y="2659944"/>
                  <a:pt x="7105576" y="2658984"/>
                </a:cubicBezTo>
                <a:cubicBezTo>
                  <a:pt x="7090762" y="2658024"/>
                  <a:pt x="7077733" y="2650206"/>
                  <a:pt x="7074989" y="2640742"/>
                </a:cubicBezTo>
                <a:cubicBezTo>
                  <a:pt x="7072109" y="2630660"/>
                  <a:pt x="7082739" y="2623322"/>
                  <a:pt x="7098580" y="2624694"/>
                </a:cubicBezTo>
                <a:close/>
                <a:moveTo>
                  <a:pt x="2461955" y="2624420"/>
                </a:moveTo>
                <a:cubicBezTo>
                  <a:pt x="2466139" y="2632307"/>
                  <a:pt x="2469636" y="2636833"/>
                  <a:pt x="2470528" y="2641840"/>
                </a:cubicBezTo>
                <a:cubicBezTo>
                  <a:pt x="2470939" y="2644308"/>
                  <a:pt x="2466687" y="2649932"/>
                  <a:pt x="2464219" y="2649863"/>
                </a:cubicBezTo>
                <a:cubicBezTo>
                  <a:pt x="2461681" y="2649795"/>
                  <a:pt x="2456263" y="2644102"/>
                  <a:pt x="2456332" y="2641771"/>
                </a:cubicBezTo>
                <a:cubicBezTo>
                  <a:pt x="2456400" y="2636696"/>
                  <a:pt x="2459143" y="2632307"/>
                  <a:pt x="2461955" y="2624420"/>
                </a:cubicBezTo>
                <a:close/>
                <a:moveTo>
                  <a:pt x="5012060" y="2624360"/>
                </a:moveTo>
                <a:cubicBezTo>
                  <a:pt x="5015361" y="2624111"/>
                  <a:pt x="5017521" y="2624214"/>
                  <a:pt x="5017589" y="2624694"/>
                </a:cubicBezTo>
                <a:cubicBezTo>
                  <a:pt x="5017658" y="2625654"/>
                  <a:pt x="5009771" y="2627917"/>
                  <a:pt x="5000718" y="2629632"/>
                </a:cubicBezTo>
                <a:cubicBezTo>
                  <a:pt x="4991597" y="2631415"/>
                  <a:pt x="4983916" y="2632100"/>
                  <a:pt x="4984259" y="2631003"/>
                </a:cubicBezTo>
                <a:cubicBezTo>
                  <a:pt x="4984602" y="2630043"/>
                  <a:pt x="4991323" y="2627849"/>
                  <a:pt x="4999690" y="2626134"/>
                </a:cubicBezTo>
                <a:cubicBezTo>
                  <a:pt x="5004319" y="2625208"/>
                  <a:pt x="5008760" y="2624608"/>
                  <a:pt x="5012060" y="2624360"/>
                </a:cubicBezTo>
                <a:close/>
                <a:moveTo>
                  <a:pt x="2870829" y="2624214"/>
                </a:moveTo>
                <a:cubicBezTo>
                  <a:pt x="2875493" y="2625654"/>
                  <a:pt x="2879813" y="2632718"/>
                  <a:pt x="2878167" y="2637656"/>
                </a:cubicBezTo>
                <a:cubicBezTo>
                  <a:pt x="2877139" y="2640742"/>
                  <a:pt x="2873984" y="2642182"/>
                  <a:pt x="2870555" y="2645748"/>
                </a:cubicBezTo>
                <a:cubicBezTo>
                  <a:pt x="2867332" y="2640193"/>
                  <a:pt x="2864246" y="2636627"/>
                  <a:pt x="2863286" y="2632856"/>
                </a:cubicBezTo>
                <a:cubicBezTo>
                  <a:pt x="2861845" y="2627301"/>
                  <a:pt x="2866440" y="2622843"/>
                  <a:pt x="2870829" y="2624214"/>
                </a:cubicBezTo>
                <a:close/>
                <a:moveTo>
                  <a:pt x="634778" y="2623940"/>
                </a:moveTo>
                <a:cubicBezTo>
                  <a:pt x="632996" y="2626477"/>
                  <a:pt x="632036" y="2628261"/>
                  <a:pt x="630529" y="2629838"/>
                </a:cubicBezTo>
                <a:cubicBezTo>
                  <a:pt x="628746" y="2631690"/>
                  <a:pt x="625384" y="2634502"/>
                  <a:pt x="624767" y="2634638"/>
                </a:cubicBezTo>
                <a:cubicBezTo>
                  <a:pt x="624218" y="2634776"/>
                  <a:pt x="626068" y="2631964"/>
                  <a:pt x="627716" y="2630181"/>
                </a:cubicBezTo>
                <a:cubicBezTo>
                  <a:pt x="629156" y="2628603"/>
                  <a:pt x="631762" y="2626615"/>
                  <a:pt x="634778" y="2623940"/>
                </a:cubicBezTo>
                <a:close/>
                <a:moveTo>
                  <a:pt x="4558514" y="2623254"/>
                </a:moveTo>
                <a:cubicBezTo>
                  <a:pt x="4565166" y="2620442"/>
                  <a:pt x="4572230" y="2621745"/>
                  <a:pt x="4572847" y="2625791"/>
                </a:cubicBezTo>
                <a:cubicBezTo>
                  <a:pt x="4573464" y="2629975"/>
                  <a:pt x="4567841" y="2635187"/>
                  <a:pt x="4560160" y="2637793"/>
                </a:cubicBezTo>
                <a:cubicBezTo>
                  <a:pt x="4553507" y="2640056"/>
                  <a:pt x="4548021" y="2639370"/>
                  <a:pt x="4547061" y="2636147"/>
                </a:cubicBezTo>
                <a:cubicBezTo>
                  <a:pt x="4545964" y="2632444"/>
                  <a:pt x="4551519" y="2626066"/>
                  <a:pt x="4558514" y="2623254"/>
                </a:cubicBezTo>
                <a:close/>
                <a:moveTo>
                  <a:pt x="5618212" y="2623117"/>
                </a:moveTo>
                <a:cubicBezTo>
                  <a:pt x="5630899" y="2621951"/>
                  <a:pt x="5643450" y="2624283"/>
                  <a:pt x="5644890" y="2628398"/>
                </a:cubicBezTo>
                <a:cubicBezTo>
                  <a:pt x="5646330" y="2632581"/>
                  <a:pt x="5636454" y="2637588"/>
                  <a:pt x="5623219" y="2639027"/>
                </a:cubicBezTo>
                <a:cubicBezTo>
                  <a:pt x="5609571" y="2640468"/>
                  <a:pt x="5597570" y="2637999"/>
                  <a:pt x="5595649" y="2633678"/>
                </a:cubicBezTo>
                <a:cubicBezTo>
                  <a:pt x="5593523" y="2629015"/>
                  <a:pt x="5604016" y="2624351"/>
                  <a:pt x="5618212" y="2623117"/>
                </a:cubicBezTo>
                <a:close/>
                <a:moveTo>
                  <a:pt x="2325275" y="2622911"/>
                </a:moveTo>
                <a:cubicBezTo>
                  <a:pt x="2328635" y="2623323"/>
                  <a:pt x="2332339" y="2627780"/>
                  <a:pt x="2338374" y="2632512"/>
                </a:cubicBezTo>
                <a:cubicBezTo>
                  <a:pt x="2334396" y="2637244"/>
                  <a:pt x="2332681" y="2641016"/>
                  <a:pt x="2330076" y="2641976"/>
                </a:cubicBezTo>
                <a:cubicBezTo>
                  <a:pt x="2325618" y="2643485"/>
                  <a:pt x="2319926" y="2637450"/>
                  <a:pt x="2320337" y="2631826"/>
                </a:cubicBezTo>
                <a:cubicBezTo>
                  <a:pt x="2320611" y="2628055"/>
                  <a:pt x="2323286" y="2622636"/>
                  <a:pt x="2325275" y="2622911"/>
                </a:cubicBezTo>
                <a:close/>
                <a:moveTo>
                  <a:pt x="6541368" y="2622500"/>
                </a:moveTo>
                <a:cubicBezTo>
                  <a:pt x="6557141" y="2621540"/>
                  <a:pt x="6571543" y="2627917"/>
                  <a:pt x="6572160" y="2636353"/>
                </a:cubicBezTo>
                <a:cubicBezTo>
                  <a:pt x="6572846" y="2644377"/>
                  <a:pt x="6562010" y="2651029"/>
                  <a:pt x="6547197" y="2651509"/>
                </a:cubicBezTo>
                <a:cubicBezTo>
                  <a:pt x="6532452" y="2651989"/>
                  <a:pt x="6519628" y="2645954"/>
                  <a:pt x="6518051" y="2638067"/>
                </a:cubicBezTo>
                <a:cubicBezTo>
                  <a:pt x="6516473" y="2630181"/>
                  <a:pt x="6526829" y="2623391"/>
                  <a:pt x="6541368" y="2622500"/>
                </a:cubicBezTo>
                <a:close/>
                <a:moveTo>
                  <a:pt x="5050576" y="2622499"/>
                </a:moveTo>
                <a:cubicBezTo>
                  <a:pt x="5049410" y="2623048"/>
                  <a:pt x="5038780" y="2625174"/>
                  <a:pt x="5028287" y="2627094"/>
                </a:cubicBezTo>
                <a:cubicBezTo>
                  <a:pt x="5017589" y="2629083"/>
                  <a:pt x="5009908" y="2630317"/>
                  <a:pt x="5011691" y="2629700"/>
                </a:cubicBezTo>
                <a:cubicBezTo>
                  <a:pt x="5013200" y="2629151"/>
                  <a:pt x="5023006" y="2627025"/>
                  <a:pt x="5032470" y="2625242"/>
                </a:cubicBezTo>
                <a:cubicBezTo>
                  <a:pt x="5043306" y="2623185"/>
                  <a:pt x="5051810" y="2621951"/>
                  <a:pt x="5050576" y="2622499"/>
                </a:cubicBezTo>
                <a:close/>
                <a:moveTo>
                  <a:pt x="736277" y="2622294"/>
                </a:moveTo>
                <a:cubicBezTo>
                  <a:pt x="732301" y="2628466"/>
                  <a:pt x="730243" y="2632650"/>
                  <a:pt x="727157" y="2636421"/>
                </a:cubicBezTo>
                <a:cubicBezTo>
                  <a:pt x="723042" y="2641428"/>
                  <a:pt x="719063" y="2644446"/>
                  <a:pt x="718104" y="2643143"/>
                </a:cubicBezTo>
                <a:cubicBezTo>
                  <a:pt x="717148" y="2641840"/>
                  <a:pt x="719955" y="2636902"/>
                  <a:pt x="724275" y="2632170"/>
                </a:cubicBezTo>
                <a:cubicBezTo>
                  <a:pt x="727499" y="2628741"/>
                  <a:pt x="730860" y="2626615"/>
                  <a:pt x="736277" y="2622294"/>
                </a:cubicBezTo>
                <a:close/>
                <a:moveTo>
                  <a:pt x="5404379" y="2622019"/>
                </a:moveTo>
                <a:cubicBezTo>
                  <a:pt x="5417752" y="2620990"/>
                  <a:pt x="5429617" y="2622499"/>
                  <a:pt x="5431468" y="2625928"/>
                </a:cubicBezTo>
                <a:cubicBezTo>
                  <a:pt x="5433320" y="2629357"/>
                  <a:pt x="5424542" y="2633266"/>
                  <a:pt x="5411375" y="2634432"/>
                </a:cubicBezTo>
                <a:cubicBezTo>
                  <a:pt x="5398756" y="2635529"/>
                  <a:pt x="5385863" y="2633129"/>
                  <a:pt x="5383874" y="2629769"/>
                </a:cubicBezTo>
                <a:cubicBezTo>
                  <a:pt x="5381885" y="2626408"/>
                  <a:pt x="5391418" y="2622979"/>
                  <a:pt x="5404379" y="2622019"/>
                </a:cubicBezTo>
                <a:close/>
                <a:moveTo>
                  <a:pt x="4033192" y="2621677"/>
                </a:moveTo>
                <a:cubicBezTo>
                  <a:pt x="4037855" y="2622088"/>
                  <a:pt x="4041695" y="2621608"/>
                  <a:pt x="4043067" y="2622637"/>
                </a:cubicBezTo>
                <a:cubicBezTo>
                  <a:pt x="4043684" y="2623117"/>
                  <a:pt x="4040050" y="2626889"/>
                  <a:pt x="4037443" y="2628741"/>
                </a:cubicBezTo>
                <a:cubicBezTo>
                  <a:pt x="4033946" y="2631278"/>
                  <a:pt x="4028117" y="2631758"/>
                  <a:pt x="4028459" y="2629358"/>
                </a:cubicBezTo>
                <a:cubicBezTo>
                  <a:pt x="4028734" y="2627780"/>
                  <a:pt x="4030860" y="2625380"/>
                  <a:pt x="4033192" y="2621677"/>
                </a:cubicBezTo>
                <a:close/>
                <a:moveTo>
                  <a:pt x="5213051" y="2620314"/>
                </a:moveTo>
                <a:cubicBezTo>
                  <a:pt x="5217517" y="2620614"/>
                  <a:pt x="5220654" y="2621368"/>
                  <a:pt x="5221408" y="2622500"/>
                </a:cubicBezTo>
                <a:cubicBezTo>
                  <a:pt x="5223054" y="2625037"/>
                  <a:pt x="5213111" y="2628535"/>
                  <a:pt x="5199531" y="2630044"/>
                </a:cubicBezTo>
                <a:cubicBezTo>
                  <a:pt x="5187187" y="2631415"/>
                  <a:pt x="5176489" y="2630592"/>
                  <a:pt x="5174980" y="2628192"/>
                </a:cubicBezTo>
                <a:cubicBezTo>
                  <a:pt x="5173402" y="2625654"/>
                  <a:pt x="5183347" y="2622363"/>
                  <a:pt x="5196720" y="2620854"/>
                </a:cubicBezTo>
                <a:cubicBezTo>
                  <a:pt x="5202789" y="2620168"/>
                  <a:pt x="5208584" y="2620014"/>
                  <a:pt x="5213051" y="2620314"/>
                </a:cubicBezTo>
                <a:close/>
                <a:moveTo>
                  <a:pt x="5102628" y="2619414"/>
                </a:moveTo>
                <a:cubicBezTo>
                  <a:pt x="5101874" y="2619619"/>
                  <a:pt x="5092341" y="2620991"/>
                  <a:pt x="5082329" y="2622500"/>
                </a:cubicBezTo>
                <a:lnTo>
                  <a:pt x="5071424" y="2624166"/>
                </a:lnTo>
                <a:lnTo>
                  <a:pt x="5054416" y="2629358"/>
                </a:lnTo>
                <a:cubicBezTo>
                  <a:pt x="5042483" y="2631689"/>
                  <a:pt x="5031236" y="2632787"/>
                  <a:pt x="5029865" y="2631895"/>
                </a:cubicBezTo>
                <a:cubicBezTo>
                  <a:pt x="5029179" y="2631449"/>
                  <a:pt x="5031099" y="2630558"/>
                  <a:pt x="5034708" y="2629486"/>
                </a:cubicBezTo>
                <a:lnTo>
                  <a:pt x="5035311" y="2629346"/>
                </a:lnTo>
                <a:lnTo>
                  <a:pt x="5040562" y="2628261"/>
                </a:lnTo>
                <a:lnTo>
                  <a:pt x="5038716" y="2628553"/>
                </a:lnTo>
                <a:lnTo>
                  <a:pt x="5049684" y="2625998"/>
                </a:lnTo>
                <a:cubicBezTo>
                  <a:pt x="5062235" y="2623666"/>
                  <a:pt x="5072590" y="2622500"/>
                  <a:pt x="5073961" y="2623392"/>
                </a:cubicBezTo>
                <a:lnTo>
                  <a:pt x="5071951" y="2624005"/>
                </a:lnTo>
                <a:lnTo>
                  <a:pt x="5085003" y="2621814"/>
                </a:lnTo>
                <a:cubicBezTo>
                  <a:pt x="5094673" y="2620374"/>
                  <a:pt x="5103383" y="2619276"/>
                  <a:pt x="5102628" y="2619414"/>
                </a:cubicBezTo>
                <a:close/>
                <a:moveTo>
                  <a:pt x="5061755" y="2618933"/>
                </a:moveTo>
                <a:cubicBezTo>
                  <a:pt x="5062989" y="2618865"/>
                  <a:pt x="5055171" y="2620442"/>
                  <a:pt x="5044266" y="2622499"/>
                </a:cubicBezTo>
                <a:cubicBezTo>
                  <a:pt x="5032814" y="2624694"/>
                  <a:pt x="5020675" y="2626820"/>
                  <a:pt x="5020195" y="2626751"/>
                </a:cubicBezTo>
                <a:cubicBezTo>
                  <a:pt x="5019784" y="2626614"/>
                  <a:pt x="5028424" y="2624900"/>
                  <a:pt x="5039534" y="2622842"/>
                </a:cubicBezTo>
                <a:cubicBezTo>
                  <a:pt x="5050919" y="2620716"/>
                  <a:pt x="5060452" y="2619070"/>
                  <a:pt x="5061755" y="2618933"/>
                </a:cubicBezTo>
                <a:close/>
                <a:moveTo>
                  <a:pt x="5139705" y="2618685"/>
                </a:moveTo>
                <a:cubicBezTo>
                  <a:pt x="5143999" y="2618625"/>
                  <a:pt x="5146931" y="2618967"/>
                  <a:pt x="5147411" y="2619756"/>
                </a:cubicBezTo>
                <a:cubicBezTo>
                  <a:pt x="5148439" y="2621402"/>
                  <a:pt x="5139524" y="2624351"/>
                  <a:pt x="5127523" y="2626271"/>
                </a:cubicBezTo>
                <a:cubicBezTo>
                  <a:pt x="5114561" y="2628329"/>
                  <a:pt x="5103108" y="2628329"/>
                  <a:pt x="5102697" y="2626409"/>
                </a:cubicBezTo>
                <a:cubicBezTo>
                  <a:pt x="5102285" y="2624694"/>
                  <a:pt x="5112023" y="2621814"/>
                  <a:pt x="5123819" y="2620030"/>
                </a:cubicBezTo>
                <a:cubicBezTo>
                  <a:pt x="5129752" y="2619207"/>
                  <a:pt x="5135410" y="2618745"/>
                  <a:pt x="5139705" y="2618685"/>
                </a:cubicBezTo>
                <a:close/>
                <a:moveTo>
                  <a:pt x="6958814" y="2617288"/>
                </a:moveTo>
                <a:cubicBezTo>
                  <a:pt x="6974450" y="2617631"/>
                  <a:pt x="6988989" y="2626135"/>
                  <a:pt x="6989949" y="2635530"/>
                </a:cubicBezTo>
                <a:cubicBezTo>
                  <a:pt x="6990841" y="2644583"/>
                  <a:pt x="6980211" y="2650824"/>
                  <a:pt x="6965466" y="2650001"/>
                </a:cubicBezTo>
                <a:cubicBezTo>
                  <a:pt x="6950790" y="2649177"/>
                  <a:pt x="6937897" y="2641565"/>
                  <a:pt x="6936045" y="2632650"/>
                </a:cubicBezTo>
                <a:cubicBezTo>
                  <a:pt x="6934262" y="2623803"/>
                  <a:pt x="6944343" y="2617014"/>
                  <a:pt x="6958814" y="2617288"/>
                </a:cubicBezTo>
                <a:close/>
                <a:moveTo>
                  <a:pt x="6680860" y="2616945"/>
                </a:moveTo>
                <a:cubicBezTo>
                  <a:pt x="6696633" y="2616396"/>
                  <a:pt x="6711035" y="2623392"/>
                  <a:pt x="6711721" y="2632101"/>
                </a:cubicBezTo>
                <a:cubicBezTo>
                  <a:pt x="6712407" y="2640331"/>
                  <a:pt x="6701640" y="2646846"/>
                  <a:pt x="6686826" y="2646915"/>
                </a:cubicBezTo>
                <a:cubicBezTo>
                  <a:pt x="6672082" y="2646983"/>
                  <a:pt x="6659257" y="2640537"/>
                  <a:pt x="6657611" y="2632376"/>
                </a:cubicBezTo>
                <a:cubicBezTo>
                  <a:pt x="6655965" y="2624215"/>
                  <a:pt x="6666252" y="2617425"/>
                  <a:pt x="6680860" y="2616945"/>
                </a:cubicBezTo>
                <a:close/>
                <a:moveTo>
                  <a:pt x="3207008" y="2615779"/>
                </a:moveTo>
                <a:cubicBezTo>
                  <a:pt x="3210506" y="2623735"/>
                  <a:pt x="3213455" y="2627986"/>
                  <a:pt x="3214346" y="2632238"/>
                </a:cubicBezTo>
                <a:cubicBezTo>
                  <a:pt x="3215581" y="2638205"/>
                  <a:pt x="3209614" y="2642663"/>
                  <a:pt x="3206185" y="2638822"/>
                </a:cubicBezTo>
                <a:cubicBezTo>
                  <a:pt x="3203648" y="2636079"/>
                  <a:pt x="3201110" y="2630250"/>
                  <a:pt x="3200973" y="2626477"/>
                </a:cubicBezTo>
                <a:cubicBezTo>
                  <a:pt x="3200836" y="2623186"/>
                  <a:pt x="3204059" y="2620923"/>
                  <a:pt x="3207008" y="2615779"/>
                </a:cubicBezTo>
                <a:close/>
                <a:moveTo>
                  <a:pt x="6184889" y="2615299"/>
                </a:moveTo>
                <a:cubicBezTo>
                  <a:pt x="6198948" y="2613790"/>
                  <a:pt x="6212389" y="2617905"/>
                  <a:pt x="6214310" y="2624626"/>
                </a:cubicBezTo>
                <a:cubicBezTo>
                  <a:pt x="6216230" y="2631278"/>
                  <a:pt x="6205943" y="2638479"/>
                  <a:pt x="6191815" y="2639988"/>
                </a:cubicBezTo>
                <a:cubicBezTo>
                  <a:pt x="6177688" y="2641497"/>
                  <a:pt x="6164383" y="2636833"/>
                  <a:pt x="6162600" y="2630112"/>
                </a:cubicBezTo>
                <a:cubicBezTo>
                  <a:pt x="6160749" y="2623254"/>
                  <a:pt x="6170556" y="2616877"/>
                  <a:pt x="6184889" y="2615299"/>
                </a:cubicBezTo>
                <a:close/>
                <a:moveTo>
                  <a:pt x="6820214" y="2614956"/>
                </a:moveTo>
                <a:cubicBezTo>
                  <a:pt x="6835919" y="2614819"/>
                  <a:pt x="6850321" y="2622637"/>
                  <a:pt x="6851006" y="2631621"/>
                </a:cubicBezTo>
                <a:cubicBezTo>
                  <a:pt x="6851692" y="2640330"/>
                  <a:pt x="6840925" y="2646640"/>
                  <a:pt x="6826180" y="2646228"/>
                </a:cubicBezTo>
                <a:cubicBezTo>
                  <a:pt x="6811504" y="2645817"/>
                  <a:pt x="6798680" y="2638822"/>
                  <a:pt x="6797034" y="2630249"/>
                </a:cubicBezTo>
                <a:cubicBezTo>
                  <a:pt x="6795388" y="2621745"/>
                  <a:pt x="6805606" y="2615024"/>
                  <a:pt x="6820214" y="2614956"/>
                </a:cubicBezTo>
                <a:close/>
                <a:moveTo>
                  <a:pt x="5112434" y="2614956"/>
                </a:moveTo>
                <a:cubicBezTo>
                  <a:pt x="5111200" y="2615436"/>
                  <a:pt x="5102491" y="2616876"/>
                  <a:pt x="5092135" y="2618453"/>
                </a:cubicBezTo>
                <a:lnTo>
                  <a:pt x="5082727" y="2619603"/>
                </a:lnTo>
                <a:lnTo>
                  <a:pt x="5073824" y="2621471"/>
                </a:lnTo>
                <a:cubicBezTo>
                  <a:pt x="5064497" y="2622912"/>
                  <a:pt x="5056679" y="2623803"/>
                  <a:pt x="5056610" y="2623254"/>
                </a:cubicBezTo>
                <a:cubicBezTo>
                  <a:pt x="5056542" y="2622706"/>
                  <a:pt x="5064497" y="2620717"/>
                  <a:pt x="5073412" y="2619345"/>
                </a:cubicBezTo>
                <a:lnTo>
                  <a:pt x="5087089" y="2618247"/>
                </a:lnTo>
                <a:lnTo>
                  <a:pt x="5094192" y="2616945"/>
                </a:lnTo>
                <a:cubicBezTo>
                  <a:pt x="5105371" y="2615230"/>
                  <a:pt x="5113737" y="2614407"/>
                  <a:pt x="5112434" y="2614956"/>
                </a:cubicBezTo>
                <a:close/>
                <a:moveTo>
                  <a:pt x="4119053" y="2614544"/>
                </a:moveTo>
                <a:cubicBezTo>
                  <a:pt x="4115075" y="2618110"/>
                  <a:pt x="4113087" y="2620510"/>
                  <a:pt x="4109932" y="2622362"/>
                </a:cubicBezTo>
                <a:cubicBezTo>
                  <a:pt x="4105611" y="2624968"/>
                  <a:pt x="4101497" y="2625791"/>
                  <a:pt x="4100468" y="2624557"/>
                </a:cubicBezTo>
                <a:cubicBezTo>
                  <a:pt x="4099371" y="2623254"/>
                  <a:pt x="4101908" y="2620442"/>
                  <a:pt x="4106572" y="2618179"/>
                </a:cubicBezTo>
                <a:cubicBezTo>
                  <a:pt x="4109863" y="2616601"/>
                  <a:pt x="4113430" y="2616190"/>
                  <a:pt x="4119053" y="2614544"/>
                </a:cubicBezTo>
                <a:close/>
                <a:moveTo>
                  <a:pt x="1793028" y="2614270"/>
                </a:moveTo>
                <a:cubicBezTo>
                  <a:pt x="1794487" y="2613687"/>
                  <a:pt x="1796526" y="2614098"/>
                  <a:pt x="1798996" y="2615916"/>
                </a:cubicBezTo>
                <a:cubicBezTo>
                  <a:pt x="1802492" y="2618453"/>
                  <a:pt x="1805373" y="2623734"/>
                  <a:pt x="1810377" y="2630317"/>
                </a:cubicBezTo>
                <a:cubicBezTo>
                  <a:pt x="1805165" y="2630797"/>
                  <a:pt x="1802149" y="2632580"/>
                  <a:pt x="1798720" y="2631003"/>
                </a:cubicBezTo>
                <a:cubicBezTo>
                  <a:pt x="1793988" y="2628740"/>
                  <a:pt x="1790284" y="2623185"/>
                  <a:pt x="1790558" y="2618590"/>
                </a:cubicBezTo>
                <a:cubicBezTo>
                  <a:pt x="1790695" y="2616430"/>
                  <a:pt x="1791570" y="2614853"/>
                  <a:pt x="1793028" y="2614270"/>
                </a:cubicBezTo>
                <a:close/>
                <a:moveTo>
                  <a:pt x="2597058" y="2613859"/>
                </a:moveTo>
                <a:cubicBezTo>
                  <a:pt x="2601172" y="2621334"/>
                  <a:pt x="2604739" y="2625449"/>
                  <a:pt x="2605630" y="2630455"/>
                </a:cubicBezTo>
                <a:cubicBezTo>
                  <a:pt x="2606042" y="2632924"/>
                  <a:pt x="2601790" y="2639096"/>
                  <a:pt x="2599321" y="2639439"/>
                </a:cubicBezTo>
                <a:cubicBezTo>
                  <a:pt x="2596783" y="2639782"/>
                  <a:pt x="2591434" y="2634707"/>
                  <a:pt x="2591434" y="2632307"/>
                </a:cubicBezTo>
                <a:cubicBezTo>
                  <a:pt x="2591434" y="2627164"/>
                  <a:pt x="2594177" y="2622294"/>
                  <a:pt x="2597058" y="2613859"/>
                </a:cubicBezTo>
                <a:close/>
                <a:moveTo>
                  <a:pt x="1479481" y="2613447"/>
                </a:moveTo>
                <a:cubicBezTo>
                  <a:pt x="1484969" y="2616190"/>
                  <a:pt x="1489633" y="2621402"/>
                  <a:pt x="1490179" y="2625174"/>
                </a:cubicBezTo>
                <a:cubicBezTo>
                  <a:pt x="1490661" y="2628809"/>
                  <a:pt x="1486340" y="2629221"/>
                  <a:pt x="1480441" y="2626135"/>
                </a:cubicBezTo>
                <a:cubicBezTo>
                  <a:pt x="1474340" y="2622911"/>
                  <a:pt x="1469676" y="2618111"/>
                  <a:pt x="1469539" y="2614613"/>
                </a:cubicBezTo>
                <a:cubicBezTo>
                  <a:pt x="1469402" y="2611321"/>
                  <a:pt x="1474064" y="2610704"/>
                  <a:pt x="1479481" y="2613447"/>
                </a:cubicBezTo>
                <a:close/>
                <a:moveTo>
                  <a:pt x="2735178" y="2612419"/>
                </a:moveTo>
                <a:cubicBezTo>
                  <a:pt x="2737990" y="2614476"/>
                  <a:pt x="2740253" y="2618660"/>
                  <a:pt x="2741693" y="2620580"/>
                </a:cubicBezTo>
                <a:cubicBezTo>
                  <a:pt x="2741693" y="2629769"/>
                  <a:pt x="2737372" y="2634296"/>
                  <a:pt x="2732778" y="2631072"/>
                </a:cubicBezTo>
                <a:cubicBezTo>
                  <a:pt x="2730103" y="2629221"/>
                  <a:pt x="2727017" y="2624146"/>
                  <a:pt x="2726468" y="2620374"/>
                </a:cubicBezTo>
                <a:cubicBezTo>
                  <a:pt x="2725577" y="2614476"/>
                  <a:pt x="2731200" y="2609607"/>
                  <a:pt x="2735178" y="2612419"/>
                </a:cubicBezTo>
                <a:close/>
                <a:moveTo>
                  <a:pt x="7658193" y="2612418"/>
                </a:moveTo>
                <a:cubicBezTo>
                  <a:pt x="7660867" y="2614407"/>
                  <a:pt x="7650375" y="2648629"/>
                  <a:pt x="7634739" y="2687925"/>
                </a:cubicBezTo>
                <a:cubicBezTo>
                  <a:pt x="7619377" y="2726536"/>
                  <a:pt x="7604220" y="2756299"/>
                  <a:pt x="7601888" y="2753762"/>
                </a:cubicBezTo>
                <a:cubicBezTo>
                  <a:pt x="7599557" y="2751156"/>
                  <a:pt x="7610119" y="2719060"/>
                  <a:pt x="7625480" y="2680244"/>
                </a:cubicBezTo>
                <a:cubicBezTo>
                  <a:pt x="7640636" y="2641908"/>
                  <a:pt x="7655587" y="2610430"/>
                  <a:pt x="7658193" y="2612418"/>
                </a:cubicBezTo>
                <a:close/>
                <a:moveTo>
                  <a:pt x="5333126" y="2612076"/>
                </a:moveTo>
                <a:cubicBezTo>
                  <a:pt x="5345401" y="2611595"/>
                  <a:pt x="5356237" y="2612830"/>
                  <a:pt x="5357266" y="2615162"/>
                </a:cubicBezTo>
                <a:cubicBezTo>
                  <a:pt x="5358363" y="2617699"/>
                  <a:pt x="5348007" y="2620579"/>
                  <a:pt x="5334223" y="2621060"/>
                </a:cubicBezTo>
                <a:cubicBezTo>
                  <a:pt x="5321810" y="2621540"/>
                  <a:pt x="5311249" y="2619757"/>
                  <a:pt x="5310220" y="2617356"/>
                </a:cubicBezTo>
                <a:cubicBezTo>
                  <a:pt x="5309123" y="2614750"/>
                  <a:pt x="5319478" y="2612556"/>
                  <a:pt x="5333126" y="2612076"/>
                </a:cubicBezTo>
                <a:close/>
                <a:moveTo>
                  <a:pt x="4274936" y="2611938"/>
                </a:moveTo>
                <a:cubicBezTo>
                  <a:pt x="4278022" y="2612144"/>
                  <a:pt x="4272398" y="2616945"/>
                  <a:pt x="4266089" y="2619962"/>
                </a:cubicBezTo>
                <a:cubicBezTo>
                  <a:pt x="4260603" y="2622637"/>
                  <a:pt x="4255871" y="2623528"/>
                  <a:pt x="4254773" y="2622225"/>
                </a:cubicBezTo>
                <a:cubicBezTo>
                  <a:pt x="4253745" y="2620991"/>
                  <a:pt x="4257174" y="2617973"/>
                  <a:pt x="4264855" y="2614064"/>
                </a:cubicBezTo>
                <a:cubicBezTo>
                  <a:pt x="4267392" y="2613516"/>
                  <a:pt x="4272604" y="2611870"/>
                  <a:pt x="4274936" y="2611938"/>
                </a:cubicBezTo>
                <a:close/>
                <a:moveTo>
                  <a:pt x="5559166" y="2611578"/>
                </a:moveTo>
                <a:cubicBezTo>
                  <a:pt x="5564052" y="2612144"/>
                  <a:pt x="5567498" y="2613309"/>
                  <a:pt x="5568424" y="2615024"/>
                </a:cubicBezTo>
                <a:cubicBezTo>
                  <a:pt x="5570275" y="2618384"/>
                  <a:pt x="5561497" y="2622431"/>
                  <a:pt x="5548329" y="2623802"/>
                </a:cubicBezTo>
                <a:cubicBezTo>
                  <a:pt x="5535642" y="2625105"/>
                  <a:pt x="5522681" y="2623048"/>
                  <a:pt x="5520692" y="2619825"/>
                </a:cubicBezTo>
                <a:cubicBezTo>
                  <a:pt x="5518703" y="2616601"/>
                  <a:pt x="5528235" y="2613035"/>
                  <a:pt x="5541266" y="2611732"/>
                </a:cubicBezTo>
                <a:cubicBezTo>
                  <a:pt x="5547953" y="2611046"/>
                  <a:pt x="5554279" y="2611012"/>
                  <a:pt x="5559166" y="2611578"/>
                </a:cubicBezTo>
                <a:close/>
                <a:moveTo>
                  <a:pt x="5123956" y="2609469"/>
                </a:moveTo>
                <a:cubicBezTo>
                  <a:pt x="5122242" y="2609880"/>
                  <a:pt x="5111543" y="2611595"/>
                  <a:pt x="5100501" y="2613172"/>
                </a:cubicBezTo>
                <a:cubicBezTo>
                  <a:pt x="5089323" y="2614818"/>
                  <a:pt x="5081436" y="2615915"/>
                  <a:pt x="5083082" y="2615504"/>
                </a:cubicBezTo>
                <a:cubicBezTo>
                  <a:pt x="5084797" y="2615024"/>
                  <a:pt x="5094741" y="2613378"/>
                  <a:pt x="5106331" y="2611664"/>
                </a:cubicBezTo>
                <a:cubicBezTo>
                  <a:pt x="5117372" y="2610086"/>
                  <a:pt x="5125602" y="2609057"/>
                  <a:pt x="5123956" y="2609469"/>
                </a:cubicBezTo>
                <a:close/>
                <a:moveTo>
                  <a:pt x="5972222" y="2609195"/>
                </a:moveTo>
                <a:cubicBezTo>
                  <a:pt x="5985733" y="2608098"/>
                  <a:pt x="5997049" y="2611321"/>
                  <a:pt x="5997872" y="2616808"/>
                </a:cubicBezTo>
                <a:cubicBezTo>
                  <a:pt x="5998695" y="2622225"/>
                  <a:pt x="5988613" y="2627918"/>
                  <a:pt x="5975172" y="2629358"/>
                </a:cubicBezTo>
                <a:cubicBezTo>
                  <a:pt x="5960701" y="2630935"/>
                  <a:pt x="5947191" y="2627026"/>
                  <a:pt x="5946505" y="2621471"/>
                </a:cubicBezTo>
                <a:cubicBezTo>
                  <a:pt x="5945751" y="2615779"/>
                  <a:pt x="5957341" y="2610430"/>
                  <a:pt x="5972222" y="2609195"/>
                </a:cubicBezTo>
                <a:close/>
                <a:moveTo>
                  <a:pt x="5135615" y="2609195"/>
                </a:moveTo>
                <a:cubicBezTo>
                  <a:pt x="5136232" y="2609606"/>
                  <a:pt x="5126494" y="2611526"/>
                  <a:pt x="5114287" y="2613309"/>
                </a:cubicBezTo>
                <a:cubicBezTo>
                  <a:pt x="5102971" y="2615024"/>
                  <a:pt x="5093850" y="2615984"/>
                  <a:pt x="5092616" y="2615641"/>
                </a:cubicBezTo>
                <a:cubicBezTo>
                  <a:pt x="5091313" y="2615298"/>
                  <a:pt x="5100228" y="2613515"/>
                  <a:pt x="5112161" y="2611732"/>
                </a:cubicBezTo>
                <a:cubicBezTo>
                  <a:pt x="5123819" y="2609949"/>
                  <a:pt x="5134998" y="2608783"/>
                  <a:pt x="5135615" y="2609195"/>
                </a:cubicBezTo>
                <a:close/>
                <a:moveTo>
                  <a:pt x="4484242" y="2609127"/>
                </a:moveTo>
                <a:cubicBezTo>
                  <a:pt x="4491237" y="2606178"/>
                  <a:pt x="4498369" y="2608167"/>
                  <a:pt x="4498438" y="2612967"/>
                </a:cubicBezTo>
                <a:cubicBezTo>
                  <a:pt x="4498506" y="2617082"/>
                  <a:pt x="4493088" y="2623254"/>
                  <a:pt x="4487397" y="2625723"/>
                </a:cubicBezTo>
                <a:cubicBezTo>
                  <a:pt x="4480539" y="2628809"/>
                  <a:pt x="4473749" y="2627026"/>
                  <a:pt x="4473475" y="2621951"/>
                </a:cubicBezTo>
                <a:cubicBezTo>
                  <a:pt x="4473269" y="2617425"/>
                  <a:pt x="4477864" y="2611870"/>
                  <a:pt x="4484242" y="2609127"/>
                </a:cubicBezTo>
                <a:close/>
                <a:moveTo>
                  <a:pt x="5756333" y="2609058"/>
                </a:moveTo>
                <a:cubicBezTo>
                  <a:pt x="5769226" y="2607824"/>
                  <a:pt x="5781639" y="2610155"/>
                  <a:pt x="5782804" y="2614339"/>
                </a:cubicBezTo>
                <a:cubicBezTo>
                  <a:pt x="5784107" y="2618933"/>
                  <a:pt x="5772655" y="2624214"/>
                  <a:pt x="5757910" y="2625311"/>
                </a:cubicBezTo>
                <a:cubicBezTo>
                  <a:pt x="5744126" y="2626340"/>
                  <a:pt x="5733495" y="2623460"/>
                  <a:pt x="5733016" y="2619002"/>
                </a:cubicBezTo>
                <a:cubicBezTo>
                  <a:pt x="5732536" y="2614682"/>
                  <a:pt x="5743165" y="2610292"/>
                  <a:pt x="5756333" y="2609058"/>
                </a:cubicBezTo>
                <a:close/>
                <a:moveTo>
                  <a:pt x="3959125" y="2605972"/>
                </a:moveTo>
                <a:cubicBezTo>
                  <a:pt x="3963994" y="2609401"/>
                  <a:pt x="3967766" y="2610224"/>
                  <a:pt x="3968932" y="2612693"/>
                </a:cubicBezTo>
                <a:cubicBezTo>
                  <a:pt x="3969549" y="2613996"/>
                  <a:pt x="3966052" y="2619414"/>
                  <a:pt x="3963720" y="2620717"/>
                </a:cubicBezTo>
                <a:cubicBezTo>
                  <a:pt x="3961251" y="2622089"/>
                  <a:pt x="3955696" y="2621883"/>
                  <a:pt x="3955491" y="2620511"/>
                </a:cubicBezTo>
                <a:cubicBezTo>
                  <a:pt x="3954942" y="2617631"/>
                  <a:pt x="3957136" y="2613447"/>
                  <a:pt x="3959125" y="2605972"/>
                </a:cubicBezTo>
                <a:close/>
                <a:moveTo>
                  <a:pt x="532662" y="2605286"/>
                </a:moveTo>
                <a:cubicBezTo>
                  <a:pt x="532183" y="2606178"/>
                  <a:pt x="531702" y="2607138"/>
                  <a:pt x="531153" y="2608098"/>
                </a:cubicBezTo>
                <a:cubicBezTo>
                  <a:pt x="530605" y="2608235"/>
                  <a:pt x="529507" y="2608646"/>
                  <a:pt x="529576" y="2608372"/>
                </a:cubicBezTo>
                <a:cubicBezTo>
                  <a:pt x="529782" y="2607617"/>
                  <a:pt x="530399" y="2606589"/>
                  <a:pt x="530811" y="2605697"/>
                </a:cubicBezTo>
                <a:cubicBezTo>
                  <a:pt x="531428" y="2605560"/>
                  <a:pt x="532045" y="2605423"/>
                  <a:pt x="532662" y="2605286"/>
                </a:cubicBezTo>
                <a:close/>
                <a:moveTo>
                  <a:pt x="5237730" y="2605217"/>
                </a:moveTo>
                <a:cubicBezTo>
                  <a:pt x="5237045" y="2605355"/>
                  <a:pt x="5227512" y="2605972"/>
                  <a:pt x="5217430" y="2606726"/>
                </a:cubicBezTo>
                <a:cubicBezTo>
                  <a:pt x="5208035" y="2607481"/>
                  <a:pt x="5201383" y="2608098"/>
                  <a:pt x="5201452" y="2608029"/>
                </a:cubicBezTo>
                <a:cubicBezTo>
                  <a:pt x="5201520" y="2607961"/>
                  <a:pt x="5209887" y="2607069"/>
                  <a:pt x="5219968" y="2606315"/>
                </a:cubicBezTo>
                <a:cubicBezTo>
                  <a:pt x="5229706" y="2605560"/>
                  <a:pt x="5238416" y="2605149"/>
                  <a:pt x="5237730" y="2605217"/>
                </a:cubicBezTo>
                <a:close/>
                <a:moveTo>
                  <a:pt x="5258647" y="2605012"/>
                </a:moveTo>
                <a:cubicBezTo>
                  <a:pt x="5270649" y="2604257"/>
                  <a:pt x="5281485" y="2605492"/>
                  <a:pt x="5282514" y="2607138"/>
                </a:cubicBezTo>
                <a:cubicBezTo>
                  <a:pt x="5283542" y="2608784"/>
                  <a:pt x="5274284" y="2610430"/>
                  <a:pt x="5262419" y="2611115"/>
                </a:cubicBezTo>
                <a:cubicBezTo>
                  <a:pt x="5249664" y="2611801"/>
                  <a:pt x="5237937" y="2611253"/>
                  <a:pt x="5237456" y="2609401"/>
                </a:cubicBezTo>
                <a:cubicBezTo>
                  <a:pt x="5237045" y="2607755"/>
                  <a:pt x="5246852" y="2605766"/>
                  <a:pt x="5258647" y="2605012"/>
                </a:cubicBezTo>
                <a:close/>
                <a:moveTo>
                  <a:pt x="620513" y="2604943"/>
                </a:moveTo>
                <a:cubicBezTo>
                  <a:pt x="617976" y="2607138"/>
                  <a:pt x="615850" y="2609058"/>
                  <a:pt x="613724" y="2610772"/>
                </a:cubicBezTo>
                <a:cubicBezTo>
                  <a:pt x="613519" y="2610909"/>
                  <a:pt x="612971" y="2610567"/>
                  <a:pt x="613656" y="2609812"/>
                </a:cubicBezTo>
                <a:cubicBezTo>
                  <a:pt x="614684" y="2608715"/>
                  <a:pt x="616879" y="2606589"/>
                  <a:pt x="617976" y="2605766"/>
                </a:cubicBezTo>
                <a:cubicBezTo>
                  <a:pt x="619005" y="2605012"/>
                  <a:pt x="619348" y="2605286"/>
                  <a:pt x="620513" y="2604943"/>
                </a:cubicBezTo>
                <a:close/>
                <a:moveTo>
                  <a:pt x="5208370" y="2604722"/>
                </a:moveTo>
                <a:lnTo>
                  <a:pt x="5208652" y="2604738"/>
                </a:lnTo>
                <a:cubicBezTo>
                  <a:pt x="5209956" y="2605629"/>
                  <a:pt x="5201177" y="2607550"/>
                  <a:pt x="5188970" y="2608921"/>
                </a:cubicBezTo>
                <a:lnTo>
                  <a:pt x="5174535" y="2609443"/>
                </a:lnTo>
                <a:lnTo>
                  <a:pt x="5156719" y="2611762"/>
                </a:lnTo>
                <a:lnTo>
                  <a:pt x="5164076" y="2611115"/>
                </a:lnTo>
                <a:cubicBezTo>
                  <a:pt x="5165036" y="2611253"/>
                  <a:pt x="5158315" y="2612076"/>
                  <a:pt x="5148988" y="2613173"/>
                </a:cubicBezTo>
                <a:cubicBezTo>
                  <a:pt x="5138632" y="2614407"/>
                  <a:pt x="5128963" y="2615573"/>
                  <a:pt x="5128688" y="2615299"/>
                </a:cubicBezTo>
                <a:lnTo>
                  <a:pt x="5143301" y="2613074"/>
                </a:lnTo>
                <a:lnTo>
                  <a:pt x="5137878" y="2613584"/>
                </a:lnTo>
                <a:cubicBezTo>
                  <a:pt x="5138495" y="2613241"/>
                  <a:pt x="5147753" y="2611870"/>
                  <a:pt x="5158109" y="2610703"/>
                </a:cubicBezTo>
                <a:lnTo>
                  <a:pt x="5173526" y="2609480"/>
                </a:lnTo>
                <a:lnTo>
                  <a:pt x="5164350" y="2609812"/>
                </a:lnTo>
                <a:cubicBezTo>
                  <a:pt x="5162978" y="2608921"/>
                  <a:pt x="5172099" y="2607069"/>
                  <a:pt x="5184238" y="2605698"/>
                </a:cubicBezTo>
                <a:lnTo>
                  <a:pt x="5194032" y="2604861"/>
                </a:lnTo>
                <a:lnTo>
                  <a:pt x="5191576" y="2605286"/>
                </a:lnTo>
                <a:close/>
                <a:moveTo>
                  <a:pt x="5185404" y="2603983"/>
                </a:moveTo>
                <a:cubicBezTo>
                  <a:pt x="5184376" y="2604394"/>
                  <a:pt x="5174020" y="2605766"/>
                  <a:pt x="5163390" y="2606932"/>
                </a:cubicBezTo>
                <a:cubicBezTo>
                  <a:pt x="5153720" y="2607960"/>
                  <a:pt x="5145902" y="2608646"/>
                  <a:pt x="5146108" y="2608303"/>
                </a:cubicBezTo>
                <a:cubicBezTo>
                  <a:pt x="5146313" y="2607960"/>
                  <a:pt x="5155846" y="2606520"/>
                  <a:pt x="5166819" y="2605286"/>
                </a:cubicBezTo>
                <a:cubicBezTo>
                  <a:pt x="5177723" y="2604051"/>
                  <a:pt x="5186433" y="2603503"/>
                  <a:pt x="5185404" y="2603983"/>
                </a:cubicBezTo>
                <a:close/>
                <a:moveTo>
                  <a:pt x="5485210" y="2603571"/>
                </a:moveTo>
                <a:cubicBezTo>
                  <a:pt x="5490087" y="2603965"/>
                  <a:pt x="5493396" y="2604805"/>
                  <a:pt x="5493876" y="2606040"/>
                </a:cubicBezTo>
                <a:cubicBezTo>
                  <a:pt x="5494768" y="2608372"/>
                  <a:pt x="5485647" y="2611321"/>
                  <a:pt x="5473234" y="2612349"/>
                </a:cubicBezTo>
                <a:cubicBezTo>
                  <a:pt x="5459586" y="2613516"/>
                  <a:pt x="5447585" y="2612007"/>
                  <a:pt x="5446625" y="2609469"/>
                </a:cubicBezTo>
                <a:cubicBezTo>
                  <a:pt x="5445733" y="2607138"/>
                  <a:pt x="5454717" y="2604806"/>
                  <a:pt x="5467130" y="2603777"/>
                </a:cubicBezTo>
                <a:cubicBezTo>
                  <a:pt x="5473885" y="2603228"/>
                  <a:pt x="5480332" y="2603177"/>
                  <a:pt x="5485210" y="2603571"/>
                </a:cubicBezTo>
                <a:close/>
                <a:moveTo>
                  <a:pt x="5152212" y="2603160"/>
                </a:moveTo>
                <a:cubicBezTo>
                  <a:pt x="5153858" y="2604052"/>
                  <a:pt x="5146794" y="2605766"/>
                  <a:pt x="5137878" y="2607001"/>
                </a:cubicBezTo>
                <a:cubicBezTo>
                  <a:pt x="5128620" y="2608235"/>
                  <a:pt x="5120253" y="2608715"/>
                  <a:pt x="5119225" y="2607686"/>
                </a:cubicBezTo>
                <a:cubicBezTo>
                  <a:pt x="5118333" y="2606795"/>
                  <a:pt x="5123751" y="2605149"/>
                  <a:pt x="5132117" y="2603915"/>
                </a:cubicBezTo>
                <a:cubicBezTo>
                  <a:pt x="5141445" y="2602543"/>
                  <a:pt x="5150565" y="2602337"/>
                  <a:pt x="5152212" y="2603160"/>
                </a:cubicBezTo>
                <a:close/>
                <a:moveTo>
                  <a:pt x="4987756" y="2603092"/>
                </a:moveTo>
                <a:cubicBezTo>
                  <a:pt x="4995780" y="2601514"/>
                  <a:pt x="5003461" y="2601720"/>
                  <a:pt x="5004490" y="2603434"/>
                </a:cubicBezTo>
                <a:cubicBezTo>
                  <a:pt x="5005519" y="2605080"/>
                  <a:pt x="4999415" y="2608098"/>
                  <a:pt x="4991665" y="2609881"/>
                </a:cubicBezTo>
                <a:cubicBezTo>
                  <a:pt x="4983847" y="2611664"/>
                  <a:pt x="4975755" y="2612075"/>
                  <a:pt x="4974178" y="2610430"/>
                </a:cubicBezTo>
                <a:cubicBezTo>
                  <a:pt x="4972326" y="2608578"/>
                  <a:pt x="4978498" y="2605080"/>
                  <a:pt x="4987756" y="2603092"/>
                </a:cubicBezTo>
                <a:close/>
                <a:moveTo>
                  <a:pt x="5072555" y="2602997"/>
                </a:moveTo>
                <a:cubicBezTo>
                  <a:pt x="5075864" y="2603040"/>
                  <a:pt x="5078042" y="2603503"/>
                  <a:pt x="5078076" y="2604326"/>
                </a:cubicBezTo>
                <a:cubicBezTo>
                  <a:pt x="5078144" y="2605766"/>
                  <a:pt x="5071561" y="2607824"/>
                  <a:pt x="5062851" y="2609264"/>
                </a:cubicBezTo>
                <a:cubicBezTo>
                  <a:pt x="5054141" y="2610704"/>
                  <a:pt x="5047009" y="2610910"/>
                  <a:pt x="5046392" y="2609538"/>
                </a:cubicBezTo>
                <a:cubicBezTo>
                  <a:pt x="5045775" y="2608235"/>
                  <a:pt x="5052084" y="2605698"/>
                  <a:pt x="5060245" y="2604189"/>
                </a:cubicBezTo>
                <a:cubicBezTo>
                  <a:pt x="5064806" y="2603331"/>
                  <a:pt x="5069246" y="2602954"/>
                  <a:pt x="5072555" y="2602997"/>
                </a:cubicBezTo>
                <a:close/>
                <a:moveTo>
                  <a:pt x="4348728" y="2602749"/>
                </a:moveTo>
                <a:cubicBezTo>
                  <a:pt x="4349483" y="2604943"/>
                  <a:pt x="4344271" y="2609812"/>
                  <a:pt x="4338304" y="2612144"/>
                </a:cubicBezTo>
                <a:cubicBezTo>
                  <a:pt x="4332681" y="2614339"/>
                  <a:pt x="4328292" y="2615093"/>
                  <a:pt x="4326989" y="2613173"/>
                </a:cubicBezTo>
                <a:cubicBezTo>
                  <a:pt x="4325686" y="2611253"/>
                  <a:pt x="4329869" y="2607069"/>
                  <a:pt x="4335904" y="2604052"/>
                </a:cubicBezTo>
                <a:cubicBezTo>
                  <a:pt x="4341459" y="2601309"/>
                  <a:pt x="4347974" y="2600623"/>
                  <a:pt x="4348728" y="2602749"/>
                </a:cubicBezTo>
                <a:close/>
                <a:moveTo>
                  <a:pt x="6324518" y="2602337"/>
                </a:moveTo>
                <a:cubicBezTo>
                  <a:pt x="6338577" y="2601034"/>
                  <a:pt x="6351950" y="2605561"/>
                  <a:pt x="6353801" y="2612487"/>
                </a:cubicBezTo>
                <a:cubicBezTo>
                  <a:pt x="6355585" y="2619345"/>
                  <a:pt x="6345092" y="2626546"/>
                  <a:pt x="6331033" y="2627780"/>
                </a:cubicBezTo>
                <a:cubicBezTo>
                  <a:pt x="6316837" y="2629015"/>
                  <a:pt x="6303669" y="2624077"/>
                  <a:pt x="6301955" y="2617151"/>
                </a:cubicBezTo>
                <a:cubicBezTo>
                  <a:pt x="6300240" y="2610156"/>
                  <a:pt x="6310322" y="2603641"/>
                  <a:pt x="6324518" y="2602337"/>
                </a:cubicBezTo>
                <a:close/>
                <a:moveTo>
                  <a:pt x="4189348" y="2601377"/>
                </a:moveTo>
                <a:cubicBezTo>
                  <a:pt x="4191474" y="2601719"/>
                  <a:pt x="4188045" y="2604325"/>
                  <a:pt x="4183655" y="2606863"/>
                </a:cubicBezTo>
                <a:cubicBezTo>
                  <a:pt x="4179061" y="2609538"/>
                  <a:pt x="4171174" y="2611938"/>
                  <a:pt x="4171997" y="2610361"/>
                </a:cubicBezTo>
                <a:cubicBezTo>
                  <a:pt x="4172614" y="2608989"/>
                  <a:pt x="4175974" y="2606520"/>
                  <a:pt x="4179403" y="2603434"/>
                </a:cubicBezTo>
                <a:cubicBezTo>
                  <a:pt x="4183793" y="2602474"/>
                  <a:pt x="4187907" y="2601102"/>
                  <a:pt x="4189348" y="2601377"/>
                </a:cubicBezTo>
                <a:close/>
                <a:moveTo>
                  <a:pt x="5243157" y="2601171"/>
                </a:moveTo>
                <a:cubicBezTo>
                  <a:pt x="5246252" y="2601103"/>
                  <a:pt x="5248018" y="2601171"/>
                  <a:pt x="5247743" y="2601377"/>
                </a:cubicBezTo>
                <a:cubicBezTo>
                  <a:pt x="5247057" y="2601789"/>
                  <a:pt x="5237114" y="2602680"/>
                  <a:pt x="5225729" y="2603503"/>
                </a:cubicBezTo>
                <a:lnTo>
                  <a:pt x="5214888" y="2603933"/>
                </a:lnTo>
                <a:lnTo>
                  <a:pt x="5209955" y="2604669"/>
                </a:lnTo>
                <a:lnTo>
                  <a:pt x="5208370" y="2604722"/>
                </a:lnTo>
                <a:lnTo>
                  <a:pt x="5200689" y="2604292"/>
                </a:lnTo>
                <a:lnTo>
                  <a:pt x="5194032" y="2604861"/>
                </a:lnTo>
                <a:lnTo>
                  <a:pt x="5207418" y="2602543"/>
                </a:lnTo>
                <a:lnTo>
                  <a:pt x="5225534" y="2602338"/>
                </a:lnTo>
                <a:lnTo>
                  <a:pt x="5230598" y="2601789"/>
                </a:lnTo>
                <a:cubicBezTo>
                  <a:pt x="5235639" y="2601446"/>
                  <a:pt x="5240062" y="2601240"/>
                  <a:pt x="5243157" y="2601171"/>
                </a:cubicBezTo>
                <a:close/>
                <a:moveTo>
                  <a:pt x="4411478" y="2600897"/>
                </a:moveTo>
                <a:cubicBezTo>
                  <a:pt x="4417994" y="2598291"/>
                  <a:pt x="4423617" y="2598908"/>
                  <a:pt x="4423617" y="2602406"/>
                </a:cubicBezTo>
                <a:cubicBezTo>
                  <a:pt x="4423617" y="2605903"/>
                  <a:pt x="4418336" y="2610772"/>
                  <a:pt x="4411615" y="2613378"/>
                </a:cubicBezTo>
                <a:cubicBezTo>
                  <a:pt x="4404963" y="2615916"/>
                  <a:pt x="4399271" y="2615093"/>
                  <a:pt x="4399340" y="2611732"/>
                </a:cubicBezTo>
                <a:cubicBezTo>
                  <a:pt x="4399408" y="2608372"/>
                  <a:pt x="4405032" y="2603434"/>
                  <a:pt x="4411478" y="2600897"/>
                </a:cubicBezTo>
                <a:close/>
                <a:moveTo>
                  <a:pt x="1015881" y="2600486"/>
                </a:moveTo>
                <a:cubicBezTo>
                  <a:pt x="1021229" y="2599389"/>
                  <a:pt x="1026305" y="2602200"/>
                  <a:pt x="1026784" y="2608235"/>
                </a:cubicBezTo>
                <a:cubicBezTo>
                  <a:pt x="1024521" y="2610430"/>
                  <a:pt x="1021643" y="2614751"/>
                  <a:pt x="1017597" y="2616877"/>
                </a:cubicBezTo>
                <a:cubicBezTo>
                  <a:pt x="1011767" y="2619963"/>
                  <a:pt x="1005729" y="2616328"/>
                  <a:pt x="1005729" y="2610704"/>
                </a:cubicBezTo>
                <a:cubicBezTo>
                  <a:pt x="1005729" y="2606178"/>
                  <a:pt x="1010189" y="2601583"/>
                  <a:pt x="1015881" y="2600486"/>
                </a:cubicBezTo>
                <a:close/>
                <a:moveTo>
                  <a:pt x="5196789" y="2600417"/>
                </a:moveTo>
                <a:cubicBezTo>
                  <a:pt x="5196720" y="2600486"/>
                  <a:pt x="5187187" y="2601583"/>
                  <a:pt x="5176352" y="2602749"/>
                </a:cubicBezTo>
                <a:cubicBezTo>
                  <a:pt x="5165379" y="2603915"/>
                  <a:pt x="5155297" y="2605012"/>
                  <a:pt x="5154886" y="2605012"/>
                </a:cubicBezTo>
                <a:cubicBezTo>
                  <a:pt x="5154338" y="2605012"/>
                  <a:pt x="5164625" y="2603777"/>
                  <a:pt x="5176900" y="2602474"/>
                </a:cubicBezTo>
                <a:cubicBezTo>
                  <a:pt x="5188216" y="2601240"/>
                  <a:pt x="5196789" y="2600417"/>
                  <a:pt x="5196789" y="2600417"/>
                </a:cubicBezTo>
                <a:close/>
                <a:moveTo>
                  <a:pt x="4916296" y="2600005"/>
                </a:moveTo>
                <a:cubicBezTo>
                  <a:pt x="4923428" y="2598496"/>
                  <a:pt x="4929943" y="2599182"/>
                  <a:pt x="4930492" y="2601239"/>
                </a:cubicBezTo>
                <a:cubicBezTo>
                  <a:pt x="4931178" y="2603640"/>
                  <a:pt x="4924525" y="2607206"/>
                  <a:pt x="4916227" y="2609195"/>
                </a:cubicBezTo>
                <a:cubicBezTo>
                  <a:pt x="4907655" y="2611252"/>
                  <a:pt x="4900728" y="2610909"/>
                  <a:pt x="4900728" y="2608235"/>
                </a:cubicBezTo>
                <a:cubicBezTo>
                  <a:pt x="4900728" y="2605697"/>
                  <a:pt x="4908066" y="2601720"/>
                  <a:pt x="4916296" y="2600005"/>
                </a:cubicBezTo>
                <a:close/>
                <a:moveTo>
                  <a:pt x="3749956" y="2598634"/>
                </a:moveTo>
                <a:cubicBezTo>
                  <a:pt x="3754208" y="2603846"/>
                  <a:pt x="3757363" y="2605903"/>
                  <a:pt x="3758803" y="2609676"/>
                </a:cubicBezTo>
                <a:cubicBezTo>
                  <a:pt x="3760861" y="2615299"/>
                  <a:pt x="3757089" y="2624626"/>
                  <a:pt x="3752974" y="2623940"/>
                </a:cubicBezTo>
                <a:cubicBezTo>
                  <a:pt x="3750299" y="2623529"/>
                  <a:pt x="3746870" y="2619414"/>
                  <a:pt x="3746185" y="2615573"/>
                </a:cubicBezTo>
                <a:cubicBezTo>
                  <a:pt x="3745499" y="2612076"/>
                  <a:pt x="3748036" y="2606727"/>
                  <a:pt x="3749956" y="2598634"/>
                </a:cubicBezTo>
                <a:close/>
                <a:moveTo>
                  <a:pt x="5410981" y="2598616"/>
                </a:moveTo>
                <a:cubicBezTo>
                  <a:pt x="5415302" y="2598856"/>
                  <a:pt x="5418233" y="2599388"/>
                  <a:pt x="5418713" y="2600211"/>
                </a:cubicBezTo>
                <a:cubicBezTo>
                  <a:pt x="5419741" y="2601925"/>
                  <a:pt x="5408631" y="2604463"/>
                  <a:pt x="5395670" y="2605011"/>
                </a:cubicBezTo>
                <a:cubicBezTo>
                  <a:pt x="5383257" y="2605560"/>
                  <a:pt x="5373724" y="2604463"/>
                  <a:pt x="5373382" y="2602748"/>
                </a:cubicBezTo>
                <a:cubicBezTo>
                  <a:pt x="5373038" y="2601171"/>
                  <a:pt x="5383051" y="2599456"/>
                  <a:pt x="5394915" y="2598770"/>
                </a:cubicBezTo>
                <a:cubicBezTo>
                  <a:pt x="5400951" y="2598427"/>
                  <a:pt x="5406660" y="2598376"/>
                  <a:pt x="5410981" y="2598616"/>
                </a:cubicBezTo>
                <a:close/>
                <a:moveTo>
                  <a:pt x="5681169" y="2598222"/>
                </a:moveTo>
                <a:cubicBezTo>
                  <a:pt x="5694679" y="2596987"/>
                  <a:pt x="5705515" y="2598496"/>
                  <a:pt x="5706201" y="2602131"/>
                </a:cubicBezTo>
                <a:cubicBezTo>
                  <a:pt x="5706818" y="2605629"/>
                  <a:pt x="5696188" y="2609881"/>
                  <a:pt x="5683227" y="2610978"/>
                </a:cubicBezTo>
                <a:cubicBezTo>
                  <a:pt x="5670333" y="2612075"/>
                  <a:pt x="5658195" y="2609743"/>
                  <a:pt x="5657715" y="2606452"/>
                </a:cubicBezTo>
                <a:cubicBezTo>
                  <a:pt x="5657234" y="2603023"/>
                  <a:pt x="5667933" y="2599456"/>
                  <a:pt x="5681169" y="2598222"/>
                </a:cubicBezTo>
                <a:close/>
                <a:moveTo>
                  <a:pt x="1538665" y="2597880"/>
                </a:moveTo>
                <a:cubicBezTo>
                  <a:pt x="1544221" y="2600143"/>
                  <a:pt x="1549572" y="2605629"/>
                  <a:pt x="1550394" y="2609881"/>
                </a:cubicBezTo>
                <a:cubicBezTo>
                  <a:pt x="1551216" y="2614065"/>
                  <a:pt x="1547170" y="2615436"/>
                  <a:pt x="1541820" y="2612693"/>
                </a:cubicBezTo>
                <a:cubicBezTo>
                  <a:pt x="1536540" y="2609950"/>
                  <a:pt x="1533384" y="2606178"/>
                  <a:pt x="1531808" y="2602338"/>
                </a:cubicBezTo>
                <a:cubicBezTo>
                  <a:pt x="1529889" y="2597674"/>
                  <a:pt x="1533248" y="2595685"/>
                  <a:pt x="1538665" y="2597880"/>
                </a:cubicBezTo>
                <a:close/>
                <a:moveTo>
                  <a:pt x="7294787" y="2597330"/>
                </a:moveTo>
                <a:cubicBezTo>
                  <a:pt x="7308572" y="2598702"/>
                  <a:pt x="7322219" y="2608578"/>
                  <a:pt x="7324552" y="2618796"/>
                </a:cubicBezTo>
                <a:cubicBezTo>
                  <a:pt x="7326883" y="2629015"/>
                  <a:pt x="7317076" y="2636216"/>
                  <a:pt x="7303223" y="2634638"/>
                </a:cubicBezTo>
                <a:cubicBezTo>
                  <a:pt x="7289370" y="2633061"/>
                  <a:pt x="7275860" y="2623391"/>
                  <a:pt x="7273665" y="2613241"/>
                </a:cubicBezTo>
                <a:cubicBezTo>
                  <a:pt x="7271402" y="2602954"/>
                  <a:pt x="7280729" y="2595959"/>
                  <a:pt x="7294787" y="2597330"/>
                </a:cubicBezTo>
                <a:close/>
                <a:moveTo>
                  <a:pt x="5336862" y="2596388"/>
                </a:moveTo>
                <a:lnTo>
                  <a:pt x="5338895" y="2596608"/>
                </a:lnTo>
                <a:lnTo>
                  <a:pt x="5336486" y="2596919"/>
                </a:lnTo>
                <a:lnTo>
                  <a:pt x="5339117" y="2596632"/>
                </a:lnTo>
                <a:lnTo>
                  <a:pt x="5344303" y="2597194"/>
                </a:lnTo>
                <a:cubicBezTo>
                  <a:pt x="5345127" y="2598154"/>
                  <a:pt x="5335868" y="2599594"/>
                  <a:pt x="5323524" y="2600143"/>
                </a:cubicBezTo>
                <a:lnTo>
                  <a:pt x="5306458" y="2599460"/>
                </a:lnTo>
                <a:lnTo>
                  <a:pt x="5289920" y="2601103"/>
                </a:lnTo>
                <a:lnTo>
                  <a:pt x="5286491" y="2601286"/>
                </a:lnTo>
                <a:lnTo>
                  <a:pt x="5283061" y="2601720"/>
                </a:lnTo>
                <a:cubicBezTo>
                  <a:pt x="5272912" y="2602680"/>
                  <a:pt x="5263310" y="2603297"/>
                  <a:pt x="5263790" y="2602954"/>
                </a:cubicBezTo>
                <a:cubicBezTo>
                  <a:pt x="5264202" y="2602680"/>
                  <a:pt x="5272020" y="2601720"/>
                  <a:pt x="5281621" y="2600828"/>
                </a:cubicBezTo>
                <a:lnTo>
                  <a:pt x="5293901" y="2600019"/>
                </a:lnTo>
                <a:lnTo>
                  <a:pt x="5294035" y="2600006"/>
                </a:lnTo>
                <a:lnTo>
                  <a:pt x="5294525" y="2599978"/>
                </a:lnTo>
                <a:lnTo>
                  <a:pt x="5299315" y="2599662"/>
                </a:lnTo>
                <a:lnTo>
                  <a:pt x="5298754" y="2599733"/>
                </a:lnTo>
                <a:lnTo>
                  <a:pt x="5304689" y="2599390"/>
                </a:lnTo>
                <a:lnTo>
                  <a:pt x="5299521" y="2599183"/>
                </a:lnTo>
                <a:cubicBezTo>
                  <a:pt x="5298835" y="2598291"/>
                  <a:pt x="5308367" y="2597262"/>
                  <a:pt x="5320575" y="2596714"/>
                </a:cubicBezTo>
                <a:cubicBezTo>
                  <a:pt x="5326884" y="2596439"/>
                  <a:pt x="5332610" y="2596319"/>
                  <a:pt x="5336862" y="2596388"/>
                </a:cubicBezTo>
                <a:close/>
                <a:moveTo>
                  <a:pt x="5254901" y="2596370"/>
                </a:moveTo>
                <a:cubicBezTo>
                  <a:pt x="5258150" y="2596250"/>
                  <a:pt x="5259813" y="2596267"/>
                  <a:pt x="5258990" y="2596439"/>
                </a:cubicBezTo>
                <a:lnTo>
                  <a:pt x="5254297" y="2596822"/>
                </a:lnTo>
                <a:lnTo>
                  <a:pt x="5270649" y="2596440"/>
                </a:lnTo>
                <a:cubicBezTo>
                  <a:pt x="5271266" y="2596851"/>
                  <a:pt x="5261322" y="2597537"/>
                  <a:pt x="5249183" y="2598360"/>
                </a:cubicBezTo>
                <a:cubicBezTo>
                  <a:pt x="5237799" y="2599114"/>
                  <a:pt x="5228678" y="2599457"/>
                  <a:pt x="5227512" y="2599114"/>
                </a:cubicBezTo>
                <a:lnTo>
                  <a:pt x="5233757" y="2598439"/>
                </a:lnTo>
                <a:lnTo>
                  <a:pt x="5217979" y="2599182"/>
                </a:lnTo>
                <a:cubicBezTo>
                  <a:pt x="5219694" y="2598839"/>
                  <a:pt x="5229638" y="2597879"/>
                  <a:pt x="5241297" y="2597125"/>
                </a:cubicBezTo>
                <a:cubicBezTo>
                  <a:pt x="5246818" y="2596747"/>
                  <a:pt x="5251652" y="2596490"/>
                  <a:pt x="5254901" y="2596370"/>
                </a:cubicBezTo>
                <a:close/>
                <a:moveTo>
                  <a:pt x="2191407" y="2596096"/>
                </a:moveTo>
                <a:cubicBezTo>
                  <a:pt x="2195110" y="2604532"/>
                  <a:pt x="2198334" y="2609606"/>
                  <a:pt x="2198814" y="2614133"/>
                </a:cubicBezTo>
                <a:cubicBezTo>
                  <a:pt x="2199088" y="2616327"/>
                  <a:pt x="2194356" y="2619551"/>
                  <a:pt x="2191750" y="2618659"/>
                </a:cubicBezTo>
                <a:cubicBezTo>
                  <a:pt x="2189212" y="2617768"/>
                  <a:pt x="2184275" y="2611252"/>
                  <a:pt x="2184412" y="2609264"/>
                </a:cubicBezTo>
                <a:cubicBezTo>
                  <a:pt x="2184823" y="2605080"/>
                  <a:pt x="2187841" y="2602200"/>
                  <a:pt x="2191407" y="2596096"/>
                </a:cubicBezTo>
                <a:close/>
                <a:moveTo>
                  <a:pt x="5316494" y="2594622"/>
                </a:moveTo>
                <a:cubicBezTo>
                  <a:pt x="5319735" y="2594502"/>
                  <a:pt x="5321432" y="2594519"/>
                  <a:pt x="5320712" y="2594725"/>
                </a:cubicBezTo>
                <a:cubicBezTo>
                  <a:pt x="5319272" y="2595136"/>
                  <a:pt x="5308368" y="2596234"/>
                  <a:pt x="5297806" y="2596851"/>
                </a:cubicBezTo>
                <a:cubicBezTo>
                  <a:pt x="5286971" y="2597537"/>
                  <a:pt x="5279632" y="2597605"/>
                  <a:pt x="5281622" y="2597125"/>
                </a:cubicBezTo>
                <a:cubicBezTo>
                  <a:pt x="5283336" y="2596714"/>
                  <a:pt x="5293554" y="2595891"/>
                  <a:pt x="5303019" y="2595342"/>
                </a:cubicBezTo>
                <a:cubicBezTo>
                  <a:pt x="5308471" y="2594999"/>
                  <a:pt x="5313254" y="2594742"/>
                  <a:pt x="5316494" y="2594622"/>
                </a:cubicBezTo>
                <a:close/>
                <a:moveTo>
                  <a:pt x="1282111" y="2594519"/>
                </a:moveTo>
                <a:cubicBezTo>
                  <a:pt x="1286634" y="2596233"/>
                  <a:pt x="1290953" y="2600485"/>
                  <a:pt x="1297537" y="2605149"/>
                </a:cubicBezTo>
                <a:cubicBezTo>
                  <a:pt x="1293150" y="2608441"/>
                  <a:pt x="1290818" y="2611664"/>
                  <a:pt x="1286977" y="2612624"/>
                </a:cubicBezTo>
                <a:cubicBezTo>
                  <a:pt x="1282794" y="2613721"/>
                  <a:pt x="1275938" y="2608304"/>
                  <a:pt x="1274084" y="2603503"/>
                </a:cubicBezTo>
                <a:cubicBezTo>
                  <a:pt x="1271752" y="2597399"/>
                  <a:pt x="1275660" y="2592119"/>
                  <a:pt x="1282111" y="2594519"/>
                </a:cubicBezTo>
                <a:close/>
                <a:moveTo>
                  <a:pt x="4840927" y="2594382"/>
                </a:moveTo>
                <a:cubicBezTo>
                  <a:pt x="4847785" y="2592530"/>
                  <a:pt x="4854505" y="2593285"/>
                  <a:pt x="4855671" y="2595959"/>
                </a:cubicBezTo>
                <a:cubicBezTo>
                  <a:pt x="4856837" y="2598634"/>
                  <a:pt x="4852311" y="2602474"/>
                  <a:pt x="4845384" y="2604875"/>
                </a:cubicBezTo>
                <a:cubicBezTo>
                  <a:pt x="4837566" y="2607549"/>
                  <a:pt x="4829062" y="2607549"/>
                  <a:pt x="4827896" y="2604600"/>
                </a:cubicBezTo>
                <a:cubicBezTo>
                  <a:pt x="4826731" y="2601651"/>
                  <a:pt x="4833040" y="2596576"/>
                  <a:pt x="4840927" y="2594382"/>
                </a:cubicBezTo>
                <a:close/>
                <a:moveTo>
                  <a:pt x="6108217" y="2594245"/>
                </a:moveTo>
                <a:cubicBezTo>
                  <a:pt x="6122070" y="2592667"/>
                  <a:pt x="6134071" y="2595342"/>
                  <a:pt x="6136471" y="2600760"/>
                </a:cubicBezTo>
                <a:cubicBezTo>
                  <a:pt x="6139009" y="2606589"/>
                  <a:pt x="6128791" y="2613105"/>
                  <a:pt x="6114252" y="2614613"/>
                </a:cubicBezTo>
                <a:cubicBezTo>
                  <a:pt x="6099781" y="2616122"/>
                  <a:pt x="6086134" y="2612144"/>
                  <a:pt x="6085379" y="2606452"/>
                </a:cubicBezTo>
                <a:cubicBezTo>
                  <a:pt x="6084556" y="2601034"/>
                  <a:pt x="6094569" y="2595822"/>
                  <a:pt x="6108217" y="2594245"/>
                </a:cubicBezTo>
                <a:close/>
                <a:moveTo>
                  <a:pt x="5893424" y="2593765"/>
                </a:moveTo>
                <a:cubicBezTo>
                  <a:pt x="5907346" y="2592119"/>
                  <a:pt x="5920925" y="2594862"/>
                  <a:pt x="5921199" y="2599594"/>
                </a:cubicBezTo>
                <a:cubicBezTo>
                  <a:pt x="5921473" y="2604052"/>
                  <a:pt x="5910775" y="2608921"/>
                  <a:pt x="5897196" y="2610224"/>
                </a:cubicBezTo>
                <a:cubicBezTo>
                  <a:pt x="5883274" y="2611527"/>
                  <a:pt x="5872164" y="2608853"/>
                  <a:pt x="5871204" y="2604326"/>
                </a:cubicBezTo>
                <a:cubicBezTo>
                  <a:pt x="5870244" y="2599869"/>
                  <a:pt x="5880188" y="2595274"/>
                  <a:pt x="5893424" y="2593765"/>
                </a:cubicBezTo>
                <a:close/>
                <a:moveTo>
                  <a:pt x="5372696" y="2592598"/>
                </a:moveTo>
                <a:cubicBezTo>
                  <a:pt x="5372902" y="2592667"/>
                  <a:pt x="5363781" y="2593901"/>
                  <a:pt x="5354111" y="2594999"/>
                </a:cubicBezTo>
                <a:lnTo>
                  <a:pt x="5339117" y="2596632"/>
                </a:lnTo>
                <a:lnTo>
                  <a:pt x="5338895" y="2596608"/>
                </a:lnTo>
                <a:lnTo>
                  <a:pt x="5353494" y="2594725"/>
                </a:lnTo>
                <a:cubicBezTo>
                  <a:pt x="5363507" y="2593490"/>
                  <a:pt x="5372490" y="2592530"/>
                  <a:pt x="5372696" y="2592598"/>
                </a:cubicBezTo>
                <a:close/>
                <a:moveTo>
                  <a:pt x="7540695" y="2591406"/>
                </a:moveTo>
                <a:cubicBezTo>
                  <a:pt x="7542314" y="2590755"/>
                  <a:pt x="7543407" y="2591467"/>
                  <a:pt x="7543801" y="2593833"/>
                </a:cubicBezTo>
                <a:cubicBezTo>
                  <a:pt x="7545379" y="2603503"/>
                  <a:pt x="7535709" y="2636353"/>
                  <a:pt x="7522267" y="2662413"/>
                </a:cubicBezTo>
                <a:cubicBezTo>
                  <a:pt x="7509580" y="2686965"/>
                  <a:pt x="7498401" y="2695606"/>
                  <a:pt x="7496344" y="2686622"/>
                </a:cubicBezTo>
                <a:cubicBezTo>
                  <a:pt x="7494149" y="2677089"/>
                  <a:pt x="7503545" y="2651372"/>
                  <a:pt x="7516575" y="2626134"/>
                </a:cubicBezTo>
                <a:cubicBezTo>
                  <a:pt x="7526245" y="2607566"/>
                  <a:pt x="7535837" y="2593357"/>
                  <a:pt x="7540695" y="2591406"/>
                </a:cubicBezTo>
                <a:close/>
                <a:moveTo>
                  <a:pt x="5622233" y="2591115"/>
                </a:moveTo>
                <a:cubicBezTo>
                  <a:pt x="5627128" y="2591432"/>
                  <a:pt x="5630454" y="2592255"/>
                  <a:pt x="5630968" y="2593558"/>
                </a:cubicBezTo>
                <a:cubicBezTo>
                  <a:pt x="5631860" y="2595959"/>
                  <a:pt x="5622739" y="2599113"/>
                  <a:pt x="5610257" y="2600485"/>
                </a:cubicBezTo>
                <a:cubicBezTo>
                  <a:pt x="5596541" y="2601925"/>
                  <a:pt x="5584471" y="2600691"/>
                  <a:pt x="5583511" y="2598085"/>
                </a:cubicBezTo>
                <a:cubicBezTo>
                  <a:pt x="5582619" y="2595684"/>
                  <a:pt x="5591672" y="2593010"/>
                  <a:pt x="5604085" y="2591707"/>
                </a:cubicBezTo>
                <a:cubicBezTo>
                  <a:pt x="5610875" y="2590987"/>
                  <a:pt x="5617338" y="2590798"/>
                  <a:pt x="5622233" y="2591115"/>
                </a:cubicBezTo>
                <a:close/>
                <a:moveTo>
                  <a:pt x="6464695" y="2591090"/>
                </a:moveTo>
                <a:cubicBezTo>
                  <a:pt x="6478823" y="2590268"/>
                  <a:pt x="6491853" y="2595480"/>
                  <a:pt x="6493293" y="2602681"/>
                </a:cubicBezTo>
                <a:cubicBezTo>
                  <a:pt x="6494733" y="2609881"/>
                  <a:pt x="6483829" y="2616945"/>
                  <a:pt x="6469770" y="2617631"/>
                </a:cubicBezTo>
                <a:cubicBezTo>
                  <a:pt x="6455299" y="2618385"/>
                  <a:pt x="6442750" y="2613036"/>
                  <a:pt x="6441309" y="2605698"/>
                </a:cubicBezTo>
                <a:cubicBezTo>
                  <a:pt x="6439938" y="2598497"/>
                  <a:pt x="6450567" y="2591913"/>
                  <a:pt x="6464695" y="2591090"/>
                </a:cubicBezTo>
                <a:close/>
                <a:moveTo>
                  <a:pt x="719821" y="2591022"/>
                </a:moveTo>
                <a:cubicBezTo>
                  <a:pt x="718516" y="2592736"/>
                  <a:pt x="716528" y="2595617"/>
                  <a:pt x="713922" y="2598703"/>
                </a:cubicBezTo>
                <a:cubicBezTo>
                  <a:pt x="709738" y="2603503"/>
                  <a:pt x="704456" y="2607755"/>
                  <a:pt x="705486" y="2605424"/>
                </a:cubicBezTo>
                <a:cubicBezTo>
                  <a:pt x="706240" y="2603709"/>
                  <a:pt x="708710" y="2600212"/>
                  <a:pt x="711250" y="2597194"/>
                </a:cubicBezTo>
                <a:cubicBezTo>
                  <a:pt x="714675" y="2593011"/>
                  <a:pt x="719544" y="2589376"/>
                  <a:pt x="719821" y="2591022"/>
                </a:cubicBezTo>
                <a:close/>
                <a:moveTo>
                  <a:pt x="5282179" y="2589778"/>
                </a:moveTo>
                <a:cubicBezTo>
                  <a:pt x="5285462" y="2589838"/>
                  <a:pt x="5287588" y="2590164"/>
                  <a:pt x="5287588" y="2590747"/>
                </a:cubicBezTo>
                <a:cubicBezTo>
                  <a:pt x="5287588" y="2591913"/>
                  <a:pt x="5279633" y="2593558"/>
                  <a:pt x="5270512" y="2594450"/>
                </a:cubicBezTo>
                <a:cubicBezTo>
                  <a:pt x="5262213" y="2595204"/>
                  <a:pt x="5255355" y="2594930"/>
                  <a:pt x="5254395" y="2593970"/>
                </a:cubicBezTo>
                <a:cubicBezTo>
                  <a:pt x="5253367" y="2592873"/>
                  <a:pt x="5260293" y="2591432"/>
                  <a:pt x="5269826" y="2590404"/>
                </a:cubicBezTo>
                <a:cubicBezTo>
                  <a:pt x="5274455" y="2589924"/>
                  <a:pt x="5278896" y="2589718"/>
                  <a:pt x="5282179" y="2589778"/>
                </a:cubicBezTo>
                <a:close/>
                <a:moveTo>
                  <a:pt x="5398679" y="2588998"/>
                </a:moveTo>
                <a:cubicBezTo>
                  <a:pt x="5403111" y="2588826"/>
                  <a:pt x="5406197" y="2588826"/>
                  <a:pt x="5406643" y="2589101"/>
                </a:cubicBezTo>
                <a:cubicBezTo>
                  <a:pt x="5407466" y="2589581"/>
                  <a:pt x="5397796" y="2590884"/>
                  <a:pt x="5385452" y="2591638"/>
                </a:cubicBezTo>
                <a:lnTo>
                  <a:pt x="5373318" y="2591863"/>
                </a:lnTo>
                <a:lnTo>
                  <a:pt x="5361448" y="2593284"/>
                </a:lnTo>
                <a:cubicBezTo>
                  <a:pt x="5351299" y="2594313"/>
                  <a:pt x="5343480" y="2594861"/>
                  <a:pt x="5343755" y="2594587"/>
                </a:cubicBezTo>
                <a:cubicBezTo>
                  <a:pt x="5344098" y="2594313"/>
                  <a:pt x="5354522" y="2593215"/>
                  <a:pt x="5365563" y="2592118"/>
                </a:cubicBezTo>
                <a:lnTo>
                  <a:pt x="5367364" y="2591973"/>
                </a:lnTo>
                <a:lnTo>
                  <a:pt x="5363232" y="2592050"/>
                </a:lnTo>
                <a:cubicBezTo>
                  <a:pt x="5361792" y="2591570"/>
                  <a:pt x="5370570" y="2590747"/>
                  <a:pt x="5382640" y="2589924"/>
                </a:cubicBezTo>
                <a:cubicBezTo>
                  <a:pt x="5388470" y="2589512"/>
                  <a:pt x="5394248" y="2589169"/>
                  <a:pt x="5398679" y="2588998"/>
                </a:cubicBezTo>
                <a:close/>
                <a:moveTo>
                  <a:pt x="5360420" y="2588073"/>
                </a:moveTo>
                <a:cubicBezTo>
                  <a:pt x="5361174" y="2588827"/>
                  <a:pt x="5353767" y="2590473"/>
                  <a:pt x="5344784" y="2591639"/>
                </a:cubicBezTo>
                <a:cubicBezTo>
                  <a:pt x="5335594" y="2592874"/>
                  <a:pt x="5327158" y="2593354"/>
                  <a:pt x="5326541" y="2592736"/>
                </a:cubicBezTo>
                <a:lnTo>
                  <a:pt x="5327235" y="2592577"/>
                </a:lnTo>
                <a:lnTo>
                  <a:pt x="5313443" y="2593490"/>
                </a:lnTo>
                <a:cubicBezTo>
                  <a:pt x="5302813" y="2594038"/>
                  <a:pt x="5291703" y="2594381"/>
                  <a:pt x="5290194" y="2594381"/>
                </a:cubicBezTo>
                <a:cubicBezTo>
                  <a:pt x="5288480" y="2594381"/>
                  <a:pt x="5298218" y="2594038"/>
                  <a:pt x="5310425" y="2593353"/>
                </a:cubicBezTo>
                <a:lnTo>
                  <a:pt x="5327658" y="2592480"/>
                </a:lnTo>
                <a:lnTo>
                  <a:pt x="5342383" y="2589102"/>
                </a:lnTo>
                <a:cubicBezTo>
                  <a:pt x="5351367" y="2587867"/>
                  <a:pt x="5359734" y="2587387"/>
                  <a:pt x="5360420" y="2588073"/>
                </a:cubicBezTo>
                <a:close/>
                <a:moveTo>
                  <a:pt x="5394915" y="2587592"/>
                </a:moveTo>
                <a:cubicBezTo>
                  <a:pt x="5394367" y="2587730"/>
                  <a:pt x="5384080" y="2588758"/>
                  <a:pt x="5372901" y="2589718"/>
                </a:cubicBezTo>
                <a:cubicBezTo>
                  <a:pt x="5361311" y="2590679"/>
                  <a:pt x="5352670" y="2591227"/>
                  <a:pt x="5353287" y="2591021"/>
                </a:cubicBezTo>
                <a:cubicBezTo>
                  <a:pt x="5353904" y="2590816"/>
                  <a:pt x="5363643" y="2590061"/>
                  <a:pt x="5375096" y="2589170"/>
                </a:cubicBezTo>
                <a:cubicBezTo>
                  <a:pt x="5386411" y="2588278"/>
                  <a:pt x="5395464" y="2587524"/>
                  <a:pt x="5394915" y="2587592"/>
                </a:cubicBezTo>
                <a:close/>
                <a:moveTo>
                  <a:pt x="5545792" y="2587541"/>
                </a:moveTo>
                <a:cubicBezTo>
                  <a:pt x="5550867" y="2587609"/>
                  <a:pt x="5554570" y="2588072"/>
                  <a:pt x="5555324" y="2588964"/>
                </a:cubicBezTo>
                <a:cubicBezTo>
                  <a:pt x="5556696" y="2590541"/>
                  <a:pt x="5548055" y="2593147"/>
                  <a:pt x="5535916" y="2594382"/>
                </a:cubicBezTo>
                <a:cubicBezTo>
                  <a:pt x="5523914" y="2595616"/>
                  <a:pt x="5512256" y="2594999"/>
                  <a:pt x="5510267" y="2593422"/>
                </a:cubicBezTo>
                <a:cubicBezTo>
                  <a:pt x="5508278" y="2591776"/>
                  <a:pt x="5515822" y="2589787"/>
                  <a:pt x="5528029" y="2588484"/>
                </a:cubicBezTo>
                <a:cubicBezTo>
                  <a:pt x="5534270" y="2587798"/>
                  <a:pt x="5540717" y="2587472"/>
                  <a:pt x="5545792" y="2587541"/>
                </a:cubicBezTo>
                <a:close/>
                <a:moveTo>
                  <a:pt x="5472266" y="2587036"/>
                </a:moveTo>
                <a:cubicBezTo>
                  <a:pt x="5476732" y="2586958"/>
                  <a:pt x="5479784" y="2587147"/>
                  <a:pt x="5480573" y="2587661"/>
                </a:cubicBezTo>
                <a:cubicBezTo>
                  <a:pt x="5482150" y="2588690"/>
                  <a:pt x="5473371" y="2590542"/>
                  <a:pt x="5461096" y="2591571"/>
                </a:cubicBezTo>
                <a:cubicBezTo>
                  <a:pt x="5449026" y="2592599"/>
                  <a:pt x="5437367" y="2592393"/>
                  <a:pt x="5435790" y="2591502"/>
                </a:cubicBezTo>
                <a:cubicBezTo>
                  <a:pt x="5434212" y="2590542"/>
                  <a:pt x="5443265" y="2589102"/>
                  <a:pt x="5455472" y="2588004"/>
                </a:cubicBezTo>
                <a:cubicBezTo>
                  <a:pt x="5461919" y="2587455"/>
                  <a:pt x="5467799" y="2587113"/>
                  <a:pt x="5472266" y="2587036"/>
                </a:cubicBezTo>
                <a:close/>
                <a:moveTo>
                  <a:pt x="805614" y="2586152"/>
                </a:moveTo>
                <a:cubicBezTo>
                  <a:pt x="806711" y="2587592"/>
                  <a:pt x="803762" y="2592256"/>
                  <a:pt x="798825" y="2597056"/>
                </a:cubicBezTo>
                <a:cubicBezTo>
                  <a:pt x="793407" y="2602337"/>
                  <a:pt x="787439" y="2605217"/>
                  <a:pt x="788744" y="2601377"/>
                </a:cubicBezTo>
                <a:cubicBezTo>
                  <a:pt x="789635" y="2598633"/>
                  <a:pt x="793130" y="2594039"/>
                  <a:pt x="796630" y="2588484"/>
                </a:cubicBezTo>
                <a:cubicBezTo>
                  <a:pt x="800677" y="2587249"/>
                  <a:pt x="804792" y="2585055"/>
                  <a:pt x="805614" y="2586152"/>
                </a:cubicBezTo>
                <a:close/>
                <a:moveTo>
                  <a:pt x="4766997" y="2585741"/>
                </a:moveTo>
                <a:cubicBezTo>
                  <a:pt x="4774199" y="2583478"/>
                  <a:pt x="4781331" y="2584644"/>
                  <a:pt x="4781880" y="2587867"/>
                </a:cubicBezTo>
                <a:cubicBezTo>
                  <a:pt x="4782359" y="2591159"/>
                  <a:pt x="4776325" y="2596165"/>
                  <a:pt x="4769398" y="2598429"/>
                </a:cubicBezTo>
                <a:cubicBezTo>
                  <a:pt x="4762128" y="2600760"/>
                  <a:pt x="4755545" y="2599937"/>
                  <a:pt x="4754790" y="2596440"/>
                </a:cubicBezTo>
                <a:cubicBezTo>
                  <a:pt x="4753967" y="2592874"/>
                  <a:pt x="4759248" y="2588142"/>
                  <a:pt x="4766997" y="2585741"/>
                </a:cubicBezTo>
                <a:close/>
                <a:moveTo>
                  <a:pt x="5197268" y="2585193"/>
                </a:moveTo>
                <a:cubicBezTo>
                  <a:pt x="5205429" y="2584507"/>
                  <a:pt x="5212630" y="2585398"/>
                  <a:pt x="5213110" y="2586838"/>
                </a:cubicBezTo>
                <a:cubicBezTo>
                  <a:pt x="5213658" y="2588553"/>
                  <a:pt x="5205840" y="2590336"/>
                  <a:pt x="5195965" y="2591022"/>
                </a:cubicBezTo>
                <a:cubicBezTo>
                  <a:pt x="5187598" y="2591639"/>
                  <a:pt x="5180740" y="2591022"/>
                  <a:pt x="5181289" y="2589513"/>
                </a:cubicBezTo>
                <a:cubicBezTo>
                  <a:pt x="5181837" y="2588004"/>
                  <a:pt x="5189313" y="2585878"/>
                  <a:pt x="5197268" y="2585193"/>
                </a:cubicBezTo>
                <a:close/>
                <a:moveTo>
                  <a:pt x="7640568" y="2584232"/>
                </a:moveTo>
                <a:cubicBezTo>
                  <a:pt x="7642695" y="2588484"/>
                  <a:pt x="7631721" y="2625311"/>
                  <a:pt x="7616291" y="2664265"/>
                </a:cubicBezTo>
                <a:cubicBezTo>
                  <a:pt x="7601615" y="2701298"/>
                  <a:pt x="7589408" y="2723998"/>
                  <a:pt x="7587693" y="2719266"/>
                </a:cubicBezTo>
                <a:cubicBezTo>
                  <a:pt x="7585910" y="2714328"/>
                  <a:pt x="7597157" y="2679215"/>
                  <a:pt x="7611834" y="2641976"/>
                </a:cubicBezTo>
                <a:cubicBezTo>
                  <a:pt x="7625686" y="2606658"/>
                  <a:pt x="7638579" y="2580254"/>
                  <a:pt x="7640568" y="2584232"/>
                </a:cubicBezTo>
                <a:close/>
                <a:moveTo>
                  <a:pt x="7157078" y="2584232"/>
                </a:moveTo>
                <a:cubicBezTo>
                  <a:pt x="7170932" y="2584918"/>
                  <a:pt x="7184648" y="2593627"/>
                  <a:pt x="7187048" y="2603297"/>
                </a:cubicBezTo>
                <a:cubicBezTo>
                  <a:pt x="7189448" y="2612898"/>
                  <a:pt x="7179710" y="2620168"/>
                  <a:pt x="7165788" y="2619276"/>
                </a:cubicBezTo>
                <a:cubicBezTo>
                  <a:pt x="7151866" y="2618453"/>
                  <a:pt x="7138288" y="2609744"/>
                  <a:pt x="7135956" y="2600280"/>
                </a:cubicBezTo>
                <a:cubicBezTo>
                  <a:pt x="7133692" y="2590610"/>
                  <a:pt x="7142951" y="2583546"/>
                  <a:pt x="7157078" y="2584232"/>
                </a:cubicBezTo>
                <a:close/>
                <a:moveTo>
                  <a:pt x="5835662" y="2582723"/>
                </a:moveTo>
                <a:cubicBezTo>
                  <a:pt x="5840360" y="2583341"/>
                  <a:pt x="5843532" y="2584609"/>
                  <a:pt x="5844114" y="2586427"/>
                </a:cubicBezTo>
                <a:cubicBezTo>
                  <a:pt x="5845281" y="2590061"/>
                  <a:pt x="5835130" y="2594588"/>
                  <a:pt x="5822100" y="2595959"/>
                </a:cubicBezTo>
                <a:cubicBezTo>
                  <a:pt x="5809207" y="2597331"/>
                  <a:pt x="5796520" y="2595273"/>
                  <a:pt x="5795491" y="2591913"/>
                </a:cubicBezTo>
                <a:cubicBezTo>
                  <a:pt x="5794394" y="2588484"/>
                  <a:pt x="5804818" y="2584438"/>
                  <a:pt x="5818054" y="2582929"/>
                </a:cubicBezTo>
                <a:cubicBezTo>
                  <a:pt x="5824741" y="2582140"/>
                  <a:pt x="5830964" y="2582106"/>
                  <a:pt x="5835662" y="2582723"/>
                </a:cubicBezTo>
                <a:close/>
                <a:moveTo>
                  <a:pt x="4262317" y="2582655"/>
                </a:moveTo>
                <a:cubicBezTo>
                  <a:pt x="4263345" y="2583477"/>
                  <a:pt x="4259711" y="2586564"/>
                  <a:pt x="4254636" y="2589169"/>
                </a:cubicBezTo>
                <a:cubicBezTo>
                  <a:pt x="4249424" y="2591844"/>
                  <a:pt x="4244486" y="2593147"/>
                  <a:pt x="4244006" y="2591981"/>
                </a:cubicBezTo>
                <a:cubicBezTo>
                  <a:pt x="4243594" y="2590952"/>
                  <a:pt x="4245789" y="2589032"/>
                  <a:pt x="4250316" y="2586495"/>
                </a:cubicBezTo>
                <a:cubicBezTo>
                  <a:pt x="4255116" y="2583820"/>
                  <a:pt x="4261357" y="2581900"/>
                  <a:pt x="4262317" y="2582655"/>
                </a:cubicBezTo>
                <a:close/>
                <a:moveTo>
                  <a:pt x="3068820" y="2582518"/>
                </a:moveTo>
                <a:cubicBezTo>
                  <a:pt x="3072317" y="2590130"/>
                  <a:pt x="3075266" y="2594314"/>
                  <a:pt x="3076158" y="2598291"/>
                </a:cubicBezTo>
                <a:cubicBezTo>
                  <a:pt x="3077392" y="2603915"/>
                  <a:pt x="3071357" y="2607755"/>
                  <a:pt x="3067928" y="2604052"/>
                </a:cubicBezTo>
                <a:cubicBezTo>
                  <a:pt x="3065459" y="2601378"/>
                  <a:pt x="3062853" y="2595960"/>
                  <a:pt x="3062716" y="2592394"/>
                </a:cubicBezTo>
                <a:cubicBezTo>
                  <a:pt x="3062579" y="2589307"/>
                  <a:pt x="3065802" y="2587319"/>
                  <a:pt x="3068820" y="2582518"/>
                </a:cubicBezTo>
                <a:close/>
                <a:moveTo>
                  <a:pt x="6602610" y="2582380"/>
                </a:moveTo>
                <a:cubicBezTo>
                  <a:pt x="6616669" y="2581420"/>
                  <a:pt x="6630316" y="2586838"/>
                  <a:pt x="6632510" y="2594450"/>
                </a:cubicBezTo>
                <a:cubicBezTo>
                  <a:pt x="6634705" y="2601994"/>
                  <a:pt x="6624692" y="2609195"/>
                  <a:pt x="6610565" y="2610087"/>
                </a:cubicBezTo>
                <a:cubicBezTo>
                  <a:pt x="6596506" y="2610978"/>
                  <a:pt x="6582927" y="2605286"/>
                  <a:pt x="6580870" y="2597742"/>
                </a:cubicBezTo>
                <a:cubicBezTo>
                  <a:pt x="6578744" y="2590061"/>
                  <a:pt x="6588345" y="2583409"/>
                  <a:pt x="6602610" y="2582380"/>
                </a:cubicBezTo>
                <a:close/>
                <a:moveTo>
                  <a:pt x="5456432" y="2581489"/>
                </a:moveTo>
                <a:lnTo>
                  <a:pt x="5435928" y="2584109"/>
                </a:lnTo>
                <a:lnTo>
                  <a:pt x="5429977" y="2584721"/>
                </a:lnTo>
                <a:lnTo>
                  <a:pt x="5428940" y="2584884"/>
                </a:lnTo>
                <a:lnTo>
                  <a:pt x="5421508" y="2585689"/>
                </a:lnTo>
                <a:cubicBezTo>
                  <a:pt x="5418216" y="2586015"/>
                  <a:pt x="5416416" y="2586152"/>
                  <a:pt x="5416999" y="2586015"/>
                </a:cubicBezTo>
                <a:cubicBezTo>
                  <a:pt x="5418096" y="2585809"/>
                  <a:pt x="5426943" y="2584781"/>
                  <a:pt x="5436955" y="2583683"/>
                </a:cubicBezTo>
                <a:cubicBezTo>
                  <a:pt x="5447928" y="2582449"/>
                  <a:pt x="5457049" y="2581352"/>
                  <a:pt x="5456432" y="2581489"/>
                </a:cubicBezTo>
                <a:close/>
                <a:moveTo>
                  <a:pt x="5468022" y="2581283"/>
                </a:moveTo>
                <a:cubicBezTo>
                  <a:pt x="5469051" y="2581421"/>
                  <a:pt x="5460753" y="2582586"/>
                  <a:pt x="5449643" y="2583684"/>
                </a:cubicBezTo>
                <a:lnTo>
                  <a:pt x="5434889" y="2584716"/>
                </a:lnTo>
                <a:lnTo>
                  <a:pt x="5427766" y="2585741"/>
                </a:lnTo>
                <a:cubicBezTo>
                  <a:pt x="5417342" y="2587181"/>
                  <a:pt x="5408358" y="2588347"/>
                  <a:pt x="5408221" y="2588347"/>
                </a:cubicBezTo>
                <a:cubicBezTo>
                  <a:pt x="5408084" y="2588347"/>
                  <a:pt x="5416793" y="2587181"/>
                  <a:pt x="5426600" y="2585809"/>
                </a:cubicBezTo>
                <a:lnTo>
                  <a:pt x="5434062" y="2584774"/>
                </a:lnTo>
                <a:lnTo>
                  <a:pt x="5426120" y="2585329"/>
                </a:lnTo>
                <a:lnTo>
                  <a:pt x="5428940" y="2584884"/>
                </a:lnTo>
                <a:lnTo>
                  <a:pt x="5434967" y="2584232"/>
                </a:lnTo>
                <a:lnTo>
                  <a:pt x="5435928" y="2584109"/>
                </a:lnTo>
                <a:lnTo>
                  <a:pt x="5443402" y="2583341"/>
                </a:lnTo>
                <a:cubicBezTo>
                  <a:pt x="5455815" y="2582106"/>
                  <a:pt x="5466925" y="2581077"/>
                  <a:pt x="5468022" y="2581283"/>
                </a:cubicBezTo>
                <a:close/>
                <a:moveTo>
                  <a:pt x="5434144" y="2581214"/>
                </a:moveTo>
                <a:cubicBezTo>
                  <a:pt x="5434761" y="2581626"/>
                  <a:pt x="5427766" y="2583135"/>
                  <a:pt x="5418371" y="2584643"/>
                </a:cubicBezTo>
                <a:cubicBezTo>
                  <a:pt x="5408152" y="2586289"/>
                  <a:pt x="5398482" y="2587318"/>
                  <a:pt x="5398688" y="2586838"/>
                </a:cubicBezTo>
                <a:cubicBezTo>
                  <a:pt x="5398894" y="2586358"/>
                  <a:pt x="5406575" y="2584712"/>
                  <a:pt x="5416039" y="2583203"/>
                </a:cubicBezTo>
                <a:cubicBezTo>
                  <a:pt x="5425503" y="2581626"/>
                  <a:pt x="5433527" y="2580803"/>
                  <a:pt x="5434144" y="2581214"/>
                </a:cubicBezTo>
                <a:close/>
                <a:moveTo>
                  <a:pt x="1147213" y="2580597"/>
                </a:moveTo>
                <a:cubicBezTo>
                  <a:pt x="1153932" y="2580391"/>
                  <a:pt x="1161202" y="2585535"/>
                  <a:pt x="1159695" y="2590267"/>
                </a:cubicBezTo>
                <a:cubicBezTo>
                  <a:pt x="1158595" y="2593765"/>
                  <a:pt x="1154412" y="2596302"/>
                  <a:pt x="1152630" y="2598222"/>
                </a:cubicBezTo>
                <a:cubicBezTo>
                  <a:pt x="1144605" y="2598154"/>
                  <a:pt x="1139872" y="2594519"/>
                  <a:pt x="1138982" y="2589650"/>
                </a:cubicBezTo>
                <a:cubicBezTo>
                  <a:pt x="1138093" y="2584918"/>
                  <a:pt x="1141796" y="2580803"/>
                  <a:pt x="1147213" y="2580597"/>
                </a:cubicBezTo>
                <a:close/>
                <a:moveTo>
                  <a:pt x="6244896" y="2579638"/>
                </a:moveTo>
                <a:cubicBezTo>
                  <a:pt x="6259709" y="2577649"/>
                  <a:pt x="6273288" y="2580598"/>
                  <a:pt x="6275688" y="2586770"/>
                </a:cubicBezTo>
                <a:cubicBezTo>
                  <a:pt x="6277815" y="2592394"/>
                  <a:pt x="6268830" y="2598703"/>
                  <a:pt x="6255800" y="2600486"/>
                </a:cubicBezTo>
                <a:cubicBezTo>
                  <a:pt x="6241604" y="2602475"/>
                  <a:pt x="6227202" y="2598771"/>
                  <a:pt x="6224665" y="2592874"/>
                </a:cubicBezTo>
                <a:cubicBezTo>
                  <a:pt x="6222402" y="2587524"/>
                  <a:pt x="6231729" y="2581558"/>
                  <a:pt x="6244896" y="2579638"/>
                </a:cubicBezTo>
                <a:close/>
                <a:moveTo>
                  <a:pt x="1599974" y="2579569"/>
                </a:moveTo>
                <a:cubicBezTo>
                  <a:pt x="1604638" y="2581489"/>
                  <a:pt x="1609300" y="2586153"/>
                  <a:pt x="1611085" y="2591982"/>
                </a:cubicBezTo>
                <a:cubicBezTo>
                  <a:pt x="1609506" y="2592668"/>
                  <a:pt x="1607656" y="2594793"/>
                  <a:pt x="1604502" y="2594382"/>
                </a:cubicBezTo>
                <a:cubicBezTo>
                  <a:pt x="1600252" y="2593902"/>
                  <a:pt x="1592224" y="2585741"/>
                  <a:pt x="1592224" y="2582244"/>
                </a:cubicBezTo>
                <a:cubicBezTo>
                  <a:pt x="1592224" y="2578677"/>
                  <a:pt x="1594762" y="2577443"/>
                  <a:pt x="1599974" y="2579569"/>
                </a:cubicBezTo>
                <a:close/>
                <a:moveTo>
                  <a:pt x="5123957" y="2578471"/>
                </a:moveTo>
                <a:cubicBezTo>
                  <a:pt x="5132049" y="2577580"/>
                  <a:pt x="5139319" y="2578677"/>
                  <a:pt x="5139455" y="2580597"/>
                </a:cubicBezTo>
                <a:cubicBezTo>
                  <a:pt x="5139593" y="2582655"/>
                  <a:pt x="5133009" y="2585124"/>
                  <a:pt x="5125191" y="2586221"/>
                </a:cubicBezTo>
                <a:cubicBezTo>
                  <a:pt x="5116070" y="2587524"/>
                  <a:pt x="5108389" y="2586770"/>
                  <a:pt x="5108663" y="2584301"/>
                </a:cubicBezTo>
                <a:cubicBezTo>
                  <a:pt x="5108938" y="2582175"/>
                  <a:pt x="5115727" y="2579500"/>
                  <a:pt x="5123957" y="2578471"/>
                </a:cubicBezTo>
                <a:close/>
                <a:moveTo>
                  <a:pt x="606797" y="2577717"/>
                </a:moveTo>
                <a:cubicBezTo>
                  <a:pt x="606249" y="2578266"/>
                  <a:pt x="605837" y="2578815"/>
                  <a:pt x="605357" y="2579363"/>
                </a:cubicBezTo>
                <a:cubicBezTo>
                  <a:pt x="603918" y="2580254"/>
                  <a:pt x="602545" y="2581077"/>
                  <a:pt x="601105" y="2581900"/>
                </a:cubicBezTo>
                <a:cubicBezTo>
                  <a:pt x="601654" y="2581283"/>
                  <a:pt x="602272" y="2580529"/>
                  <a:pt x="602751" y="2580186"/>
                </a:cubicBezTo>
                <a:cubicBezTo>
                  <a:pt x="604124" y="2579226"/>
                  <a:pt x="605427" y="2578540"/>
                  <a:pt x="606797" y="2577717"/>
                </a:cubicBezTo>
                <a:close/>
                <a:moveTo>
                  <a:pt x="6031887" y="2577442"/>
                </a:moveTo>
                <a:cubicBezTo>
                  <a:pt x="6044643" y="2575933"/>
                  <a:pt x="6057673" y="2578265"/>
                  <a:pt x="6059594" y="2582654"/>
                </a:cubicBezTo>
                <a:cubicBezTo>
                  <a:pt x="6061514" y="2587112"/>
                  <a:pt x="6051981" y="2592598"/>
                  <a:pt x="6038608" y="2594381"/>
                </a:cubicBezTo>
                <a:cubicBezTo>
                  <a:pt x="6024824" y="2596233"/>
                  <a:pt x="6012411" y="2593970"/>
                  <a:pt x="6010079" y="2589444"/>
                </a:cubicBezTo>
                <a:cubicBezTo>
                  <a:pt x="6007541" y="2584574"/>
                  <a:pt x="6017554" y="2579225"/>
                  <a:pt x="6031887" y="2577442"/>
                </a:cubicBezTo>
                <a:close/>
                <a:moveTo>
                  <a:pt x="7019644" y="2576962"/>
                </a:moveTo>
                <a:cubicBezTo>
                  <a:pt x="7033635" y="2577374"/>
                  <a:pt x="7047076" y="2585261"/>
                  <a:pt x="7049203" y="2594313"/>
                </a:cubicBezTo>
                <a:cubicBezTo>
                  <a:pt x="7051192" y="2603160"/>
                  <a:pt x="7040973" y="2610361"/>
                  <a:pt x="7027120" y="2609881"/>
                </a:cubicBezTo>
                <a:cubicBezTo>
                  <a:pt x="7013061" y="2609332"/>
                  <a:pt x="6999757" y="2601445"/>
                  <a:pt x="6997768" y="2592530"/>
                </a:cubicBezTo>
                <a:cubicBezTo>
                  <a:pt x="6995779" y="2583546"/>
                  <a:pt x="7005517" y="2576551"/>
                  <a:pt x="7019644" y="2576962"/>
                </a:cubicBezTo>
                <a:close/>
                <a:moveTo>
                  <a:pt x="6743336" y="2576620"/>
                </a:moveTo>
                <a:cubicBezTo>
                  <a:pt x="6757463" y="2576483"/>
                  <a:pt x="6770425" y="2582998"/>
                  <a:pt x="6771865" y="2591022"/>
                </a:cubicBezTo>
                <a:cubicBezTo>
                  <a:pt x="6773305" y="2598977"/>
                  <a:pt x="6762332" y="2605972"/>
                  <a:pt x="6748273" y="2605904"/>
                </a:cubicBezTo>
                <a:cubicBezTo>
                  <a:pt x="6733735" y="2605835"/>
                  <a:pt x="6721322" y="2599457"/>
                  <a:pt x="6719950" y="2591365"/>
                </a:cubicBezTo>
                <a:cubicBezTo>
                  <a:pt x="6718578" y="2583478"/>
                  <a:pt x="6729345" y="2576689"/>
                  <a:pt x="6743336" y="2576620"/>
                </a:cubicBezTo>
                <a:close/>
                <a:moveTo>
                  <a:pt x="5535771" y="2576217"/>
                </a:moveTo>
                <a:cubicBezTo>
                  <a:pt x="5540066" y="2575985"/>
                  <a:pt x="5542912" y="2576002"/>
                  <a:pt x="5543049" y="2576345"/>
                </a:cubicBezTo>
                <a:cubicBezTo>
                  <a:pt x="5543392" y="2577100"/>
                  <a:pt x="5533036" y="2578951"/>
                  <a:pt x="5520897" y="2580117"/>
                </a:cubicBezTo>
                <a:cubicBezTo>
                  <a:pt x="5509582" y="2581214"/>
                  <a:pt x="5500392" y="2581489"/>
                  <a:pt x="5499500" y="2580872"/>
                </a:cubicBezTo>
                <a:cubicBezTo>
                  <a:pt x="5498403" y="2580254"/>
                  <a:pt x="5507661" y="2578882"/>
                  <a:pt x="5519800" y="2577580"/>
                </a:cubicBezTo>
                <a:cubicBezTo>
                  <a:pt x="5525732" y="2576928"/>
                  <a:pt x="5531476" y="2576448"/>
                  <a:pt x="5535771" y="2576217"/>
                </a:cubicBezTo>
                <a:close/>
                <a:moveTo>
                  <a:pt x="5760320" y="2575771"/>
                </a:moveTo>
                <a:cubicBezTo>
                  <a:pt x="5764786" y="2576105"/>
                  <a:pt x="5767855" y="2576928"/>
                  <a:pt x="5768472" y="2578197"/>
                </a:cubicBezTo>
                <a:cubicBezTo>
                  <a:pt x="5769775" y="2580940"/>
                  <a:pt x="5759419" y="2584643"/>
                  <a:pt x="5745497" y="2586084"/>
                </a:cubicBezTo>
                <a:cubicBezTo>
                  <a:pt x="5732947" y="2587387"/>
                  <a:pt x="5722111" y="2586221"/>
                  <a:pt x="5720946" y="2583752"/>
                </a:cubicBezTo>
                <a:cubicBezTo>
                  <a:pt x="5719643" y="2581009"/>
                  <a:pt x="5729998" y="2577785"/>
                  <a:pt x="5743783" y="2576277"/>
                </a:cubicBezTo>
                <a:cubicBezTo>
                  <a:pt x="5749990" y="2575591"/>
                  <a:pt x="5755853" y="2575436"/>
                  <a:pt x="5760320" y="2575771"/>
                </a:cubicBezTo>
                <a:close/>
                <a:moveTo>
                  <a:pt x="1855709" y="2575179"/>
                </a:moveTo>
                <a:cubicBezTo>
                  <a:pt x="1859139" y="2574151"/>
                  <a:pt x="1865174" y="2579980"/>
                  <a:pt x="1867164" y="2587318"/>
                </a:cubicBezTo>
                <a:cubicBezTo>
                  <a:pt x="1865311" y="2588415"/>
                  <a:pt x="1863183" y="2591090"/>
                  <a:pt x="1859893" y="2590884"/>
                </a:cubicBezTo>
                <a:cubicBezTo>
                  <a:pt x="1858386" y="2590747"/>
                  <a:pt x="1853240" y="2584712"/>
                  <a:pt x="1852419" y="2581900"/>
                </a:cubicBezTo>
                <a:cubicBezTo>
                  <a:pt x="1851662" y="2579225"/>
                  <a:pt x="1853516" y="2575865"/>
                  <a:pt x="1855709" y="2575179"/>
                </a:cubicBezTo>
                <a:close/>
                <a:moveTo>
                  <a:pt x="6881113" y="2574563"/>
                </a:moveTo>
                <a:cubicBezTo>
                  <a:pt x="6895103" y="2574494"/>
                  <a:pt x="6908545" y="2581489"/>
                  <a:pt x="6910602" y="2590061"/>
                </a:cubicBezTo>
                <a:cubicBezTo>
                  <a:pt x="6912591" y="2598497"/>
                  <a:pt x="6902304" y="2605698"/>
                  <a:pt x="6888382" y="2605629"/>
                </a:cubicBezTo>
                <a:cubicBezTo>
                  <a:pt x="6874255" y="2605560"/>
                  <a:pt x="6861019" y="2598497"/>
                  <a:pt x="6859099" y="2589993"/>
                </a:cubicBezTo>
                <a:cubicBezTo>
                  <a:pt x="6857179" y="2581557"/>
                  <a:pt x="6867054" y="2574631"/>
                  <a:pt x="6881113" y="2574563"/>
                </a:cubicBezTo>
                <a:close/>
                <a:moveTo>
                  <a:pt x="947249" y="2573679"/>
                </a:moveTo>
                <a:cubicBezTo>
                  <a:pt x="949615" y="2573911"/>
                  <a:pt x="951178" y="2575179"/>
                  <a:pt x="951690" y="2577168"/>
                </a:cubicBezTo>
                <a:cubicBezTo>
                  <a:pt x="952788" y="2581352"/>
                  <a:pt x="949427" y="2586427"/>
                  <a:pt x="943735" y="2589307"/>
                </a:cubicBezTo>
                <a:cubicBezTo>
                  <a:pt x="938112" y="2592187"/>
                  <a:pt x="931870" y="2591844"/>
                  <a:pt x="932557" y="2587524"/>
                </a:cubicBezTo>
                <a:cubicBezTo>
                  <a:pt x="933105" y="2583821"/>
                  <a:pt x="936534" y="2579157"/>
                  <a:pt x="937973" y="2576414"/>
                </a:cubicBezTo>
                <a:cubicBezTo>
                  <a:pt x="941712" y="2574253"/>
                  <a:pt x="944885" y="2573448"/>
                  <a:pt x="947249" y="2573679"/>
                </a:cubicBezTo>
                <a:close/>
                <a:moveTo>
                  <a:pt x="5609254" y="2573011"/>
                </a:moveTo>
                <a:cubicBezTo>
                  <a:pt x="5613669" y="2572882"/>
                  <a:pt x="5616669" y="2573088"/>
                  <a:pt x="5617389" y="2573671"/>
                </a:cubicBezTo>
                <a:cubicBezTo>
                  <a:pt x="5618692" y="2574905"/>
                  <a:pt x="5609777" y="2577237"/>
                  <a:pt x="5597433" y="2578609"/>
                </a:cubicBezTo>
                <a:cubicBezTo>
                  <a:pt x="5585294" y="2579980"/>
                  <a:pt x="5573773" y="2579980"/>
                  <a:pt x="5572401" y="2578883"/>
                </a:cubicBezTo>
                <a:cubicBezTo>
                  <a:pt x="5571029" y="2577786"/>
                  <a:pt x="5580288" y="2575797"/>
                  <a:pt x="5592632" y="2574357"/>
                </a:cubicBezTo>
                <a:cubicBezTo>
                  <a:pt x="5599010" y="2573602"/>
                  <a:pt x="5604839" y="2573139"/>
                  <a:pt x="5609254" y="2573011"/>
                </a:cubicBezTo>
                <a:close/>
                <a:moveTo>
                  <a:pt x="5683741" y="2572598"/>
                </a:moveTo>
                <a:cubicBezTo>
                  <a:pt x="5688301" y="2572658"/>
                  <a:pt x="5691559" y="2573121"/>
                  <a:pt x="5692347" y="2574013"/>
                </a:cubicBezTo>
                <a:cubicBezTo>
                  <a:pt x="5694062" y="2576002"/>
                  <a:pt x="5683843" y="2579225"/>
                  <a:pt x="5670608" y="2580597"/>
                </a:cubicBezTo>
                <a:cubicBezTo>
                  <a:pt x="5658263" y="2581900"/>
                  <a:pt x="5647839" y="2581214"/>
                  <a:pt x="5646947" y="2579362"/>
                </a:cubicBezTo>
                <a:cubicBezTo>
                  <a:pt x="5646056" y="2577580"/>
                  <a:pt x="5655314" y="2575042"/>
                  <a:pt x="5667316" y="2573602"/>
                </a:cubicBezTo>
                <a:cubicBezTo>
                  <a:pt x="5673317" y="2572881"/>
                  <a:pt x="5679180" y="2572538"/>
                  <a:pt x="5683741" y="2572598"/>
                </a:cubicBezTo>
                <a:close/>
                <a:moveTo>
                  <a:pt x="5518360" y="2572573"/>
                </a:moveTo>
                <a:cubicBezTo>
                  <a:pt x="5518429" y="2572710"/>
                  <a:pt x="5510473" y="2574013"/>
                  <a:pt x="5500255" y="2575522"/>
                </a:cubicBezTo>
                <a:cubicBezTo>
                  <a:pt x="5489145" y="2577168"/>
                  <a:pt x="5479064" y="2578608"/>
                  <a:pt x="5479132" y="2578539"/>
                </a:cubicBezTo>
                <a:cubicBezTo>
                  <a:pt x="5479270" y="2578471"/>
                  <a:pt x="5487293" y="2577305"/>
                  <a:pt x="5497512" y="2575659"/>
                </a:cubicBezTo>
                <a:cubicBezTo>
                  <a:pt x="5508964" y="2573876"/>
                  <a:pt x="5518292" y="2572436"/>
                  <a:pt x="5518360" y="2572573"/>
                </a:cubicBezTo>
                <a:close/>
                <a:moveTo>
                  <a:pt x="5530841" y="2572436"/>
                </a:moveTo>
                <a:cubicBezTo>
                  <a:pt x="5531184" y="2572573"/>
                  <a:pt x="5522132" y="2574014"/>
                  <a:pt x="5510747" y="2575385"/>
                </a:cubicBezTo>
                <a:cubicBezTo>
                  <a:pt x="5499295" y="2576757"/>
                  <a:pt x="5489625" y="2577785"/>
                  <a:pt x="5489145" y="2577717"/>
                </a:cubicBezTo>
                <a:cubicBezTo>
                  <a:pt x="5488665" y="2577648"/>
                  <a:pt x="5497374" y="2576482"/>
                  <a:pt x="5508964" y="2574974"/>
                </a:cubicBezTo>
                <a:cubicBezTo>
                  <a:pt x="5520211" y="2573534"/>
                  <a:pt x="5530430" y="2572299"/>
                  <a:pt x="5530841" y="2572436"/>
                </a:cubicBezTo>
                <a:close/>
                <a:moveTo>
                  <a:pt x="4692931" y="2572368"/>
                </a:moveTo>
                <a:cubicBezTo>
                  <a:pt x="4699995" y="2569967"/>
                  <a:pt x="4706441" y="2571888"/>
                  <a:pt x="4706716" y="2576277"/>
                </a:cubicBezTo>
                <a:cubicBezTo>
                  <a:pt x="4706990" y="2580118"/>
                  <a:pt x="4702532" y="2584438"/>
                  <a:pt x="4695948" y="2586907"/>
                </a:cubicBezTo>
                <a:cubicBezTo>
                  <a:pt x="4688473" y="2589718"/>
                  <a:pt x="4681410" y="2588827"/>
                  <a:pt x="4680724" y="2584850"/>
                </a:cubicBezTo>
                <a:cubicBezTo>
                  <a:pt x="4680038" y="2580940"/>
                  <a:pt x="4686004" y="2574699"/>
                  <a:pt x="4692931" y="2572368"/>
                </a:cubicBezTo>
                <a:close/>
                <a:moveTo>
                  <a:pt x="5507662" y="2571339"/>
                </a:moveTo>
                <a:cubicBezTo>
                  <a:pt x="5507799" y="2571751"/>
                  <a:pt x="5498609" y="2573671"/>
                  <a:pt x="5489008" y="2575317"/>
                </a:cubicBezTo>
                <a:cubicBezTo>
                  <a:pt x="5478721" y="2577100"/>
                  <a:pt x="5471109" y="2578129"/>
                  <a:pt x="5471588" y="2577649"/>
                </a:cubicBezTo>
                <a:cubicBezTo>
                  <a:pt x="5472069" y="2577237"/>
                  <a:pt x="5479201" y="2575729"/>
                  <a:pt x="5488597" y="2574014"/>
                </a:cubicBezTo>
                <a:cubicBezTo>
                  <a:pt x="5498609" y="2572231"/>
                  <a:pt x="5507525" y="2570996"/>
                  <a:pt x="5507662" y="2571339"/>
                </a:cubicBezTo>
                <a:close/>
                <a:moveTo>
                  <a:pt x="869329" y="2571270"/>
                </a:moveTo>
                <a:cubicBezTo>
                  <a:pt x="874471" y="2568321"/>
                  <a:pt x="878789" y="2568938"/>
                  <a:pt x="878312" y="2572504"/>
                </a:cubicBezTo>
                <a:cubicBezTo>
                  <a:pt x="877900" y="2576002"/>
                  <a:pt x="872069" y="2582929"/>
                  <a:pt x="867951" y="2584026"/>
                </a:cubicBezTo>
                <a:cubicBezTo>
                  <a:pt x="864731" y="2584917"/>
                  <a:pt x="861437" y="2584438"/>
                  <a:pt x="860479" y="2582791"/>
                </a:cubicBezTo>
                <a:cubicBezTo>
                  <a:pt x="858970" y="2580323"/>
                  <a:pt x="863907" y="2574356"/>
                  <a:pt x="869329" y="2571270"/>
                </a:cubicBezTo>
                <a:close/>
                <a:moveTo>
                  <a:pt x="5330587" y="2570790"/>
                </a:moveTo>
                <a:cubicBezTo>
                  <a:pt x="5338748" y="2569487"/>
                  <a:pt x="5346429" y="2569761"/>
                  <a:pt x="5347732" y="2571201"/>
                </a:cubicBezTo>
                <a:cubicBezTo>
                  <a:pt x="5349035" y="2572710"/>
                  <a:pt x="5343549" y="2574905"/>
                  <a:pt x="5335114" y="2576277"/>
                </a:cubicBezTo>
                <a:cubicBezTo>
                  <a:pt x="5325650" y="2577854"/>
                  <a:pt x="5316735" y="2577717"/>
                  <a:pt x="5316323" y="2576002"/>
                </a:cubicBezTo>
                <a:cubicBezTo>
                  <a:pt x="5315980" y="2574425"/>
                  <a:pt x="5322426" y="2572024"/>
                  <a:pt x="5330587" y="2570790"/>
                </a:cubicBezTo>
                <a:close/>
                <a:moveTo>
                  <a:pt x="5049342" y="2570516"/>
                </a:moveTo>
                <a:cubicBezTo>
                  <a:pt x="5057845" y="2569008"/>
                  <a:pt x="5065046" y="2570173"/>
                  <a:pt x="5065046" y="2572848"/>
                </a:cubicBezTo>
                <a:cubicBezTo>
                  <a:pt x="5065046" y="2575591"/>
                  <a:pt x="5058257" y="2578609"/>
                  <a:pt x="5049753" y="2579912"/>
                </a:cubicBezTo>
                <a:cubicBezTo>
                  <a:pt x="5041592" y="2581146"/>
                  <a:pt x="5034665" y="2579980"/>
                  <a:pt x="5035351" y="2577305"/>
                </a:cubicBezTo>
                <a:cubicBezTo>
                  <a:pt x="5035968" y="2574837"/>
                  <a:pt x="5041935" y="2571819"/>
                  <a:pt x="5049342" y="2570516"/>
                </a:cubicBezTo>
                <a:close/>
                <a:moveTo>
                  <a:pt x="705486" y="2569968"/>
                </a:moveTo>
                <a:cubicBezTo>
                  <a:pt x="707338" y="2568733"/>
                  <a:pt x="704252" y="2572848"/>
                  <a:pt x="700958" y="2575934"/>
                </a:cubicBezTo>
                <a:cubicBezTo>
                  <a:pt x="697393" y="2579363"/>
                  <a:pt x="693965" y="2582381"/>
                  <a:pt x="694308" y="2581078"/>
                </a:cubicBezTo>
                <a:cubicBezTo>
                  <a:pt x="694514" y="2580392"/>
                  <a:pt x="696160" y="2578335"/>
                  <a:pt x="697118" y="2576826"/>
                </a:cubicBezTo>
                <a:cubicBezTo>
                  <a:pt x="701509" y="2573260"/>
                  <a:pt x="704116" y="2570928"/>
                  <a:pt x="705486" y="2569968"/>
                </a:cubicBezTo>
                <a:close/>
                <a:moveTo>
                  <a:pt x="5416767" y="2569376"/>
                </a:moveTo>
                <a:cubicBezTo>
                  <a:pt x="5420033" y="2569265"/>
                  <a:pt x="5422142" y="2569522"/>
                  <a:pt x="5422142" y="2570174"/>
                </a:cubicBezTo>
                <a:cubicBezTo>
                  <a:pt x="5422142" y="2571477"/>
                  <a:pt x="5414186" y="2573945"/>
                  <a:pt x="5405134" y="2575386"/>
                </a:cubicBezTo>
                <a:cubicBezTo>
                  <a:pt x="5396836" y="2576757"/>
                  <a:pt x="5390046" y="2577032"/>
                  <a:pt x="5389086" y="2576003"/>
                </a:cubicBezTo>
                <a:cubicBezTo>
                  <a:pt x="5387989" y="2574837"/>
                  <a:pt x="5394847" y="2572505"/>
                  <a:pt x="5404448" y="2570790"/>
                </a:cubicBezTo>
                <a:cubicBezTo>
                  <a:pt x="5409078" y="2569967"/>
                  <a:pt x="5413501" y="2569487"/>
                  <a:pt x="5416767" y="2569376"/>
                </a:cubicBezTo>
                <a:close/>
                <a:moveTo>
                  <a:pt x="7446830" y="2568570"/>
                </a:moveTo>
                <a:cubicBezTo>
                  <a:pt x="7451819" y="2566881"/>
                  <a:pt x="7455470" y="2567704"/>
                  <a:pt x="7456568" y="2572093"/>
                </a:cubicBezTo>
                <a:cubicBezTo>
                  <a:pt x="7458763" y="2580803"/>
                  <a:pt x="7449984" y="2601926"/>
                  <a:pt x="7437160" y="2614133"/>
                </a:cubicBezTo>
                <a:cubicBezTo>
                  <a:pt x="7424335" y="2626340"/>
                  <a:pt x="7411579" y="2624695"/>
                  <a:pt x="7409385" y="2614956"/>
                </a:cubicBezTo>
                <a:cubicBezTo>
                  <a:pt x="7407190" y="2604944"/>
                  <a:pt x="7415969" y="2591639"/>
                  <a:pt x="7429068" y="2580118"/>
                </a:cubicBezTo>
                <a:cubicBezTo>
                  <a:pt x="7435515" y="2574460"/>
                  <a:pt x="7441841" y="2570259"/>
                  <a:pt x="7446830" y="2568570"/>
                </a:cubicBezTo>
                <a:close/>
                <a:moveTo>
                  <a:pt x="2053564" y="2567704"/>
                </a:moveTo>
                <a:cubicBezTo>
                  <a:pt x="2057129" y="2567018"/>
                  <a:pt x="2063165" y="2574493"/>
                  <a:pt x="2062617" y="2579088"/>
                </a:cubicBezTo>
                <a:cubicBezTo>
                  <a:pt x="2062272" y="2582243"/>
                  <a:pt x="2059941" y="2584300"/>
                  <a:pt x="2057267" y="2588826"/>
                </a:cubicBezTo>
                <a:cubicBezTo>
                  <a:pt x="2052878" y="2582037"/>
                  <a:pt x="2048969" y="2577785"/>
                  <a:pt x="2047871" y="2573739"/>
                </a:cubicBezTo>
                <a:cubicBezTo>
                  <a:pt x="2047253" y="2571476"/>
                  <a:pt x="2050888" y="2568184"/>
                  <a:pt x="2053564" y="2567704"/>
                </a:cubicBezTo>
                <a:close/>
                <a:moveTo>
                  <a:pt x="5974503" y="2565741"/>
                </a:moveTo>
                <a:cubicBezTo>
                  <a:pt x="5979029" y="2566470"/>
                  <a:pt x="5981961" y="2567910"/>
                  <a:pt x="5982372" y="2569968"/>
                </a:cubicBezTo>
                <a:cubicBezTo>
                  <a:pt x="5983127" y="2573877"/>
                  <a:pt x="5972497" y="2578609"/>
                  <a:pt x="5959398" y="2579912"/>
                </a:cubicBezTo>
                <a:cubicBezTo>
                  <a:pt x="5946437" y="2581215"/>
                  <a:pt x="5934161" y="2578883"/>
                  <a:pt x="5933612" y="2575248"/>
                </a:cubicBezTo>
                <a:cubicBezTo>
                  <a:pt x="5933063" y="2571477"/>
                  <a:pt x="5943762" y="2567293"/>
                  <a:pt x="5957066" y="2565784"/>
                </a:cubicBezTo>
                <a:cubicBezTo>
                  <a:pt x="5963856" y="2564995"/>
                  <a:pt x="5969977" y="2565013"/>
                  <a:pt x="5974503" y="2565741"/>
                </a:cubicBezTo>
                <a:close/>
                <a:moveTo>
                  <a:pt x="6388229" y="2565579"/>
                </a:moveTo>
                <a:cubicBezTo>
                  <a:pt x="6401876" y="2564618"/>
                  <a:pt x="6413740" y="2568528"/>
                  <a:pt x="6415181" y="2574631"/>
                </a:cubicBezTo>
                <a:cubicBezTo>
                  <a:pt x="6416621" y="2580666"/>
                  <a:pt x="6406882" y="2586838"/>
                  <a:pt x="6393578" y="2588141"/>
                </a:cubicBezTo>
                <a:cubicBezTo>
                  <a:pt x="6379245" y="2589582"/>
                  <a:pt x="6365117" y="2585192"/>
                  <a:pt x="6363608" y="2578951"/>
                </a:cubicBezTo>
                <a:cubicBezTo>
                  <a:pt x="6362100" y="2572642"/>
                  <a:pt x="6373278" y="2566607"/>
                  <a:pt x="6388229" y="2565579"/>
                </a:cubicBezTo>
                <a:close/>
                <a:moveTo>
                  <a:pt x="4335286" y="2564824"/>
                </a:moveTo>
                <a:cubicBezTo>
                  <a:pt x="4336246" y="2565922"/>
                  <a:pt x="4332886" y="2568733"/>
                  <a:pt x="4327125" y="2571545"/>
                </a:cubicBezTo>
                <a:cubicBezTo>
                  <a:pt x="4321433" y="2574288"/>
                  <a:pt x="4316290" y="2575660"/>
                  <a:pt x="4315535" y="2574631"/>
                </a:cubicBezTo>
                <a:cubicBezTo>
                  <a:pt x="4314712" y="2573602"/>
                  <a:pt x="4318416" y="2570585"/>
                  <a:pt x="4323971" y="2567773"/>
                </a:cubicBezTo>
                <a:cubicBezTo>
                  <a:pt x="4329045" y="2565167"/>
                  <a:pt x="4334395" y="2563796"/>
                  <a:pt x="4335286" y="2564824"/>
                </a:cubicBezTo>
                <a:close/>
                <a:moveTo>
                  <a:pt x="5604291" y="2564755"/>
                </a:moveTo>
                <a:cubicBezTo>
                  <a:pt x="5605114" y="2565235"/>
                  <a:pt x="5596679" y="2566950"/>
                  <a:pt x="5585569" y="2568390"/>
                </a:cubicBezTo>
                <a:cubicBezTo>
                  <a:pt x="5574870" y="2569830"/>
                  <a:pt x="5563760" y="2570722"/>
                  <a:pt x="5562252" y="2570447"/>
                </a:cubicBezTo>
                <a:cubicBezTo>
                  <a:pt x="5560537" y="2570173"/>
                  <a:pt x="5570207" y="2568527"/>
                  <a:pt x="5582620" y="2566813"/>
                </a:cubicBezTo>
                <a:cubicBezTo>
                  <a:pt x="5594073" y="2565235"/>
                  <a:pt x="5603468" y="2564275"/>
                  <a:pt x="5604291" y="2564755"/>
                </a:cubicBezTo>
                <a:close/>
                <a:moveTo>
                  <a:pt x="5255081" y="2564138"/>
                </a:moveTo>
                <a:cubicBezTo>
                  <a:pt x="5263859" y="2563109"/>
                  <a:pt x="5273118" y="2563795"/>
                  <a:pt x="5274352" y="2566058"/>
                </a:cubicBezTo>
                <a:cubicBezTo>
                  <a:pt x="5275449" y="2567978"/>
                  <a:pt x="5269346" y="2570584"/>
                  <a:pt x="5261596" y="2571681"/>
                </a:cubicBezTo>
                <a:cubicBezTo>
                  <a:pt x="5253778" y="2572779"/>
                  <a:pt x="5245617" y="2571613"/>
                  <a:pt x="5244040" y="2569624"/>
                </a:cubicBezTo>
                <a:cubicBezTo>
                  <a:pt x="5242394" y="2567567"/>
                  <a:pt x="5247194" y="2565029"/>
                  <a:pt x="5255081" y="2564138"/>
                </a:cubicBezTo>
                <a:close/>
                <a:moveTo>
                  <a:pt x="5494837" y="2563864"/>
                </a:moveTo>
                <a:cubicBezTo>
                  <a:pt x="5496140" y="2564687"/>
                  <a:pt x="5489694" y="2566881"/>
                  <a:pt x="5480710" y="2568733"/>
                </a:cubicBezTo>
                <a:cubicBezTo>
                  <a:pt x="5471863" y="2570584"/>
                  <a:pt x="5462673" y="2571613"/>
                  <a:pt x="5461439" y="2570927"/>
                </a:cubicBezTo>
                <a:cubicBezTo>
                  <a:pt x="5460204" y="2570173"/>
                  <a:pt x="5466582" y="2567978"/>
                  <a:pt x="5475772" y="2565990"/>
                </a:cubicBezTo>
                <a:cubicBezTo>
                  <a:pt x="5484550" y="2564069"/>
                  <a:pt x="5493534" y="2563109"/>
                  <a:pt x="5494837" y="2563864"/>
                </a:cubicBezTo>
                <a:close/>
                <a:moveTo>
                  <a:pt x="5592015" y="2561738"/>
                </a:moveTo>
                <a:cubicBezTo>
                  <a:pt x="5593592" y="2561738"/>
                  <a:pt x="5585362" y="2563384"/>
                  <a:pt x="5574458" y="2565099"/>
                </a:cubicBezTo>
                <a:cubicBezTo>
                  <a:pt x="5563691" y="2566813"/>
                  <a:pt x="5553404" y="2568185"/>
                  <a:pt x="5552649" y="2568116"/>
                </a:cubicBezTo>
                <a:cubicBezTo>
                  <a:pt x="5551964" y="2568048"/>
                  <a:pt x="5558959" y="2566813"/>
                  <a:pt x="5568903" y="2565167"/>
                </a:cubicBezTo>
                <a:cubicBezTo>
                  <a:pt x="5579396" y="2563384"/>
                  <a:pt x="5590437" y="2561738"/>
                  <a:pt x="5592015" y="2561738"/>
                </a:cubicBezTo>
                <a:close/>
                <a:moveTo>
                  <a:pt x="6169802" y="2561052"/>
                </a:moveTo>
                <a:cubicBezTo>
                  <a:pt x="6182489" y="2559337"/>
                  <a:pt x="6195931" y="2561806"/>
                  <a:pt x="6198262" y="2566469"/>
                </a:cubicBezTo>
                <a:cubicBezTo>
                  <a:pt x="6200663" y="2571201"/>
                  <a:pt x="6191473" y="2576893"/>
                  <a:pt x="6178237" y="2578814"/>
                </a:cubicBezTo>
                <a:cubicBezTo>
                  <a:pt x="6163355" y="2580940"/>
                  <a:pt x="6150188" y="2578128"/>
                  <a:pt x="6148611" y="2572779"/>
                </a:cubicBezTo>
                <a:cubicBezTo>
                  <a:pt x="6147170" y="2567841"/>
                  <a:pt x="6156429" y="2562835"/>
                  <a:pt x="6169802" y="2561052"/>
                </a:cubicBezTo>
                <a:close/>
                <a:moveTo>
                  <a:pt x="5581042" y="2559818"/>
                </a:moveTo>
                <a:cubicBezTo>
                  <a:pt x="5581385" y="2560160"/>
                  <a:pt x="5573430" y="2561944"/>
                  <a:pt x="5562663" y="2563932"/>
                </a:cubicBezTo>
                <a:cubicBezTo>
                  <a:pt x="5552170" y="2565853"/>
                  <a:pt x="5543392" y="2567224"/>
                  <a:pt x="5543392" y="2566950"/>
                </a:cubicBezTo>
                <a:cubicBezTo>
                  <a:pt x="5543392" y="2566676"/>
                  <a:pt x="5552102" y="2564755"/>
                  <a:pt x="5561977" y="2562835"/>
                </a:cubicBezTo>
                <a:cubicBezTo>
                  <a:pt x="5572264" y="2560846"/>
                  <a:pt x="5580768" y="2559475"/>
                  <a:pt x="5581042" y="2559818"/>
                </a:cubicBezTo>
                <a:close/>
                <a:moveTo>
                  <a:pt x="4975000" y="2559337"/>
                </a:moveTo>
                <a:cubicBezTo>
                  <a:pt x="4982818" y="2557554"/>
                  <a:pt x="4990225" y="2559337"/>
                  <a:pt x="4990362" y="2562766"/>
                </a:cubicBezTo>
                <a:cubicBezTo>
                  <a:pt x="4990431" y="2565646"/>
                  <a:pt x="4984121" y="2569556"/>
                  <a:pt x="4977537" y="2570996"/>
                </a:cubicBezTo>
                <a:cubicBezTo>
                  <a:pt x="4970611" y="2572504"/>
                  <a:pt x="4963479" y="2571613"/>
                  <a:pt x="4962313" y="2569007"/>
                </a:cubicBezTo>
                <a:cubicBezTo>
                  <a:pt x="4961010" y="2566058"/>
                  <a:pt x="4967250" y="2561120"/>
                  <a:pt x="4975000" y="2559337"/>
                </a:cubicBezTo>
                <a:close/>
                <a:moveTo>
                  <a:pt x="1343078" y="2558995"/>
                </a:moveTo>
                <a:cubicBezTo>
                  <a:pt x="1348494" y="2560847"/>
                  <a:pt x="1353089" y="2565167"/>
                  <a:pt x="1353571" y="2568664"/>
                </a:cubicBezTo>
                <a:cubicBezTo>
                  <a:pt x="1354050" y="2572025"/>
                  <a:pt x="1349658" y="2572916"/>
                  <a:pt x="1343830" y="2570790"/>
                </a:cubicBezTo>
                <a:cubicBezTo>
                  <a:pt x="1337726" y="2568528"/>
                  <a:pt x="1333203" y="2564550"/>
                  <a:pt x="1333131" y="2561326"/>
                </a:cubicBezTo>
                <a:cubicBezTo>
                  <a:pt x="1333061" y="2558241"/>
                  <a:pt x="1337726" y="2557074"/>
                  <a:pt x="1343078" y="2558995"/>
                </a:cubicBezTo>
                <a:close/>
                <a:moveTo>
                  <a:pt x="5672228" y="2558677"/>
                </a:moveTo>
                <a:cubicBezTo>
                  <a:pt x="5676557" y="2558411"/>
                  <a:pt x="5679455" y="2558479"/>
                  <a:pt x="5679660" y="2558994"/>
                </a:cubicBezTo>
                <a:cubicBezTo>
                  <a:pt x="5680072" y="2560023"/>
                  <a:pt x="5669785" y="2562355"/>
                  <a:pt x="5657578" y="2563932"/>
                </a:cubicBezTo>
                <a:cubicBezTo>
                  <a:pt x="5646193" y="2565372"/>
                  <a:pt x="5637004" y="2565715"/>
                  <a:pt x="5635975" y="2564961"/>
                </a:cubicBezTo>
                <a:cubicBezTo>
                  <a:pt x="5634878" y="2564069"/>
                  <a:pt x="5644067" y="2562080"/>
                  <a:pt x="5656206" y="2560366"/>
                </a:cubicBezTo>
                <a:cubicBezTo>
                  <a:pt x="5662138" y="2559543"/>
                  <a:pt x="5667899" y="2558943"/>
                  <a:pt x="5672228" y="2558677"/>
                </a:cubicBezTo>
                <a:close/>
                <a:moveTo>
                  <a:pt x="5899030" y="2558154"/>
                </a:moveTo>
                <a:cubicBezTo>
                  <a:pt x="5903333" y="2558600"/>
                  <a:pt x="5906145" y="2559577"/>
                  <a:pt x="5906385" y="2560983"/>
                </a:cubicBezTo>
                <a:cubicBezTo>
                  <a:pt x="5906934" y="2564138"/>
                  <a:pt x="5896167" y="2568047"/>
                  <a:pt x="5882108" y="2569556"/>
                </a:cubicBezTo>
                <a:cubicBezTo>
                  <a:pt x="5869626" y="2570859"/>
                  <a:pt x="5859065" y="2569487"/>
                  <a:pt x="5858585" y="2566675"/>
                </a:cubicBezTo>
                <a:cubicBezTo>
                  <a:pt x="5858036" y="2563589"/>
                  <a:pt x="5868735" y="2560092"/>
                  <a:pt x="5882725" y="2558514"/>
                </a:cubicBezTo>
                <a:cubicBezTo>
                  <a:pt x="5888932" y="2557794"/>
                  <a:pt x="5894727" y="2557708"/>
                  <a:pt x="5899030" y="2558154"/>
                </a:cubicBezTo>
                <a:close/>
                <a:moveTo>
                  <a:pt x="7355824" y="2557554"/>
                </a:moveTo>
                <a:cubicBezTo>
                  <a:pt x="7369266" y="2559680"/>
                  <a:pt x="7380925" y="2564550"/>
                  <a:pt x="7382708" y="2574082"/>
                </a:cubicBezTo>
                <a:cubicBezTo>
                  <a:pt x="7384422" y="2583409"/>
                  <a:pt x="7375575" y="2595411"/>
                  <a:pt x="7362545" y="2593902"/>
                </a:cubicBezTo>
                <a:cubicBezTo>
                  <a:pt x="7348486" y="2592324"/>
                  <a:pt x="7334221" y="2582175"/>
                  <a:pt x="7332370" y="2572162"/>
                </a:cubicBezTo>
                <a:cubicBezTo>
                  <a:pt x="7330450" y="2562012"/>
                  <a:pt x="7341148" y="2555291"/>
                  <a:pt x="7355824" y="2557554"/>
                </a:cubicBezTo>
                <a:close/>
                <a:moveTo>
                  <a:pt x="4176592" y="2557418"/>
                </a:moveTo>
                <a:cubicBezTo>
                  <a:pt x="4174740" y="2559269"/>
                  <a:pt x="4172546" y="2562150"/>
                  <a:pt x="4169391" y="2564276"/>
                </a:cubicBezTo>
                <a:cubicBezTo>
                  <a:pt x="4167882" y="2565304"/>
                  <a:pt x="4163013" y="2565784"/>
                  <a:pt x="4162327" y="2564824"/>
                </a:cubicBezTo>
                <a:cubicBezTo>
                  <a:pt x="4161642" y="2563932"/>
                  <a:pt x="4163562" y="2560847"/>
                  <a:pt x="4165756" y="2558926"/>
                </a:cubicBezTo>
                <a:cubicBezTo>
                  <a:pt x="4169048" y="2555977"/>
                  <a:pt x="4174877" y="2555017"/>
                  <a:pt x="4176592" y="2557418"/>
                </a:cubicBezTo>
                <a:close/>
                <a:moveTo>
                  <a:pt x="692044" y="2555909"/>
                </a:moveTo>
                <a:cubicBezTo>
                  <a:pt x="691701" y="2556526"/>
                  <a:pt x="689163" y="2559132"/>
                  <a:pt x="687518" y="2560503"/>
                </a:cubicBezTo>
                <a:cubicBezTo>
                  <a:pt x="686146" y="2561670"/>
                  <a:pt x="683746" y="2563247"/>
                  <a:pt x="683677" y="2563041"/>
                </a:cubicBezTo>
                <a:cubicBezTo>
                  <a:pt x="683609" y="2562835"/>
                  <a:pt x="686009" y="2560435"/>
                  <a:pt x="688135" y="2558172"/>
                </a:cubicBezTo>
                <a:cubicBezTo>
                  <a:pt x="690055" y="2557074"/>
                  <a:pt x="692387" y="2555429"/>
                  <a:pt x="692044" y="2555909"/>
                </a:cubicBezTo>
                <a:close/>
                <a:moveTo>
                  <a:pt x="5746234" y="2555035"/>
                </a:moveTo>
                <a:cubicBezTo>
                  <a:pt x="5750658" y="2554880"/>
                  <a:pt x="5753658" y="2555154"/>
                  <a:pt x="5754344" y="2555909"/>
                </a:cubicBezTo>
                <a:cubicBezTo>
                  <a:pt x="5755647" y="2557418"/>
                  <a:pt x="5746663" y="2560161"/>
                  <a:pt x="5734318" y="2561875"/>
                </a:cubicBezTo>
                <a:cubicBezTo>
                  <a:pt x="5722179" y="2563521"/>
                  <a:pt x="5710589" y="2563590"/>
                  <a:pt x="5709286" y="2562287"/>
                </a:cubicBezTo>
                <a:cubicBezTo>
                  <a:pt x="5707983" y="2560915"/>
                  <a:pt x="5717241" y="2558446"/>
                  <a:pt x="5729586" y="2556732"/>
                </a:cubicBezTo>
                <a:cubicBezTo>
                  <a:pt x="5735964" y="2555772"/>
                  <a:pt x="5741811" y="2555189"/>
                  <a:pt x="5746234" y="2555035"/>
                </a:cubicBezTo>
                <a:close/>
                <a:moveTo>
                  <a:pt x="4618316" y="2554743"/>
                </a:moveTo>
                <a:cubicBezTo>
                  <a:pt x="4624282" y="2552548"/>
                  <a:pt x="4630729" y="2553782"/>
                  <a:pt x="4631895" y="2557691"/>
                </a:cubicBezTo>
                <a:cubicBezTo>
                  <a:pt x="4633266" y="2562286"/>
                  <a:pt x="4627711" y="2569213"/>
                  <a:pt x="4620785" y="2571819"/>
                </a:cubicBezTo>
                <a:cubicBezTo>
                  <a:pt x="4614818" y="2574082"/>
                  <a:pt x="4608783" y="2572710"/>
                  <a:pt x="4607480" y="2568664"/>
                </a:cubicBezTo>
                <a:cubicBezTo>
                  <a:pt x="4605972" y="2563864"/>
                  <a:pt x="4611047" y="2557417"/>
                  <a:pt x="4618316" y="2554743"/>
                </a:cubicBezTo>
                <a:close/>
                <a:moveTo>
                  <a:pt x="5821981" y="2554665"/>
                </a:moveTo>
                <a:cubicBezTo>
                  <a:pt x="5826662" y="2554811"/>
                  <a:pt x="5829748" y="2555497"/>
                  <a:pt x="5829919" y="2556731"/>
                </a:cubicBezTo>
                <a:cubicBezTo>
                  <a:pt x="5830331" y="2558926"/>
                  <a:pt x="5820318" y="2562286"/>
                  <a:pt x="5808179" y="2563795"/>
                </a:cubicBezTo>
                <a:cubicBezTo>
                  <a:pt x="5795835" y="2565304"/>
                  <a:pt x="5785274" y="2564618"/>
                  <a:pt x="5784245" y="2562561"/>
                </a:cubicBezTo>
                <a:cubicBezTo>
                  <a:pt x="5783285" y="2560503"/>
                  <a:pt x="5792475" y="2557554"/>
                  <a:pt x="5804476" y="2555840"/>
                </a:cubicBezTo>
                <a:cubicBezTo>
                  <a:pt x="5811026" y="2554914"/>
                  <a:pt x="5817301" y="2554520"/>
                  <a:pt x="5821981" y="2554665"/>
                </a:cubicBezTo>
                <a:close/>
                <a:moveTo>
                  <a:pt x="5568767" y="2554331"/>
                </a:moveTo>
                <a:cubicBezTo>
                  <a:pt x="5569795" y="2554879"/>
                  <a:pt x="5563143" y="2557006"/>
                  <a:pt x="5553816" y="2559063"/>
                </a:cubicBezTo>
                <a:cubicBezTo>
                  <a:pt x="5543460" y="2561326"/>
                  <a:pt x="5533790" y="2562766"/>
                  <a:pt x="5533516" y="2562081"/>
                </a:cubicBezTo>
                <a:cubicBezTo>
                  <a:pt x="5533242" y="2561395"/>
                  <a:pt x="5540717" y="2559132"/>
                  <a:pt x="5550044" y="2557074"/>
                </a:cubicBezTo>
                <a:cubicBezTo>
                  <a:pt x="5559508" y="2554948"/>
                  <a:pt x="5567669" y="2553782"/>
                  <a:pt x="5568767" y="2554331"/>
                </a:cubicBezTo>
                <a:close/>
                <a:moveTo>
                  <a:pt x="2930425" y="2554262"/>
                </a:moveTo>
                <a:cubicBezTo>
                  <a:pt x="2933031" y="2554879"/>
                  <a:pt x="2936049" y="2559886"/>
                  <a:pt x="2940164" y="2564275"/>
                </a:cubicBezTo>
                <a:cubicBezTo>
                  <a:pt x="2936940" y="2567430"/>
                  <a:pt x="2935294" y="2570310"/>
                  <a:pt x="2932620" y="2570996"/>
                </a:cubicBezTo>
                <a:cubicBezTo>
                  <a:pt x="2928848" y="2571887"/>
                  <a:pt x="2923567" y="2565304"/>
                  <a:pt x="2924459" y="2560091"/>
                </a:cubicBezTo>
                <a:cubicBezTo>
                  <a:pt x="2924939" y="2557211"/>
                  <a:pt x="2928162" y="2553714"/>
                  <a:pt x="2930425" y="2554262"/>
                </a:cubicBezTo>
                <a:close/>
                <a:moveTo>
                  <a:pt x="6523056" y="2554125"/>
                </a:moveTo>
                <a:cubicBezTo>
                  <a:pt x="6537938" y="2552274"/>
                  <a:pt x="6551586" y="2556251"/>
                  <a:pt x="6554055" y="2563246"/>
                </a:cubicBezTo>
                <a:cubicBezTo>
                  <a:pt x="6556249" y="2569624"/>
                  <a:pt x="6547334" y="2576208"/>
                  <a:pt x="6534304" y="2577648"/>
                </a:cubicBezTo>
                <a:cubicBezTo>
                  <a:pt x="6520107" y="2579226"/>
                  <a:pt x="6505637" y="2574699"/>
                  <a:pt x="6503031" y="2568116"/>
                </a:cubicBezTo>
                <a:cubicBezTo>
                  <a:pt x="6500700" y="2562081"/>
                  <a:pt x="6509958" y="2555703"/>
                  <a:pt x="6523056" y="2554125"/>
                </a:cubicBezTo>
                <a:close/>
                <a:moveTo>
                  <a:pt x="1661216" y="2554125"/>
                </a:moveTo>
                <a:cubicBezTo>
                  <a:pt x="1666086" y="2556388"/>
                  <a:pt x="1670339" y="2561257"/>
                  <a:pt x="1669790" y="2565029"/>
                </a:cubicBezTo>
                <a:cubicBezTo>
                  <a:pt x="1669379" y="2567704"/>
                  <a:pt x="1665949" y="2568458"/>
                  <a:pt x="1662728" y="2570927"/>
                </a:cubicBezTo>
                <a:cubicBezTo>
                  <a:pt x="1658610" y="2564823"/>
                  <a:pt x="1654702" y="2560640"/>
                  <a:pt x="1653808" y="2557348"/>
                </a:cubicBezTo>
                <a:cubicBezTo>
                  <a:pt x="1652507" y="2552822"/>
                  <a:pt x="1656417" y="2551930"/>
                  <a:pt x="1661216" y="2554125"/>
                </a:cubicBezTo>
                <a:close/>
                <a:moveTo>
                  <a:pt x="5666835" y="2551656"/>
                </a:moveTo>
                <a:cubicBezTo>
                  <a:pt x="5666904" y="2552205"/>
                  <a:pt x="5657783" y="2554194"/>
                  <a:pt x="5646330" y="2556046"/>
                </a:cubicBezTo>
                <a:cubicBezTo>
                  <a:pt x="5634809" y="2557897"/>
                  <a:pt x="5625344" y="2558926"/>
                  <a:pt x="5625139" y="2558514"/>
                </a:cubicBezTo>
                <a:cubicBezTo>
                  <a:pt x="5624933" y="2558103"/>
                  <a:pt x="5633780" y="2556320"/>
                  <a:pt x="5645438" y="2554331"/>
                </a:cubicBezTo>
                <a:cubicBezTo>
                  <a:pt x="5656686" y="2552411"/>
                  <a:pt x="5666767" y="2551108"/>
                  <a:pt x="5666835" y="2551656"/>
                </a:cubicBezTo>
                <a:close/>
                <a:moveTo>
                  <a:pt x="4405838" y="2550053"/>
                </a:moveTo>
                <a:cubicBezTo>
                  <a:pt x="4408221" y="2549684"/>
                  <a:pt x="4409558" y="2550044"/>
                  <a:pt x="4408735" y="2551382"/>
                </a:cubicBezTo>
                <a:cubicBezTo>
                  <a:pt x="4407501" y="2553371"/>
                  <a:pt x="4403249" y="2556319"/>
                  <a:pt x="4401397" y="2557897"/>
                </a:cubicBezTo>
                <a:cubicBezTo>
                  <a:pt x="4393442" y="2561463"/>
                  <a:pt x="4388847" y="2562012"/>
                  <a:pt x="4388161" y="2560435"/>
                </a:cubicBezTo>
                <a:cubicBezTo>
                  <a:pt x="4387476" y="2558857"/>
                  <a:pt x="4391316" y="2555634"/>
                  <a:pt x="4396665" y="2553096"/>
                </a:cubicBezTo>
                <a:cubicBezTo>
                  <a:pt x="4400026" y="2551519"/>
                  <a:pt x="4403455" y="2550422"/>
                  <a:pt x="4405838" y="2550053"/>
                </a:cubicBezTo>
                <a:close/>
                <a:moveTo>
                  <a:pt x="5182866" y="2549668"/>
                </a:moveTo>
                <a:cubicBezTo>
                  <a:pt x="5191233" y="2548501"/>
                  <a:pt x="5199188" y="2550010"/>
                  <a:pt x="5200011" y="2552685"/>
                </a:cubicBezTo>
                <a:cubicBezTo>
                  <a:pt x="5200903" y="2555359"/>
                  <a:pt x="5194456" y="2558240"/>
                  <a:pt x="5186021" y="2559132"/>
                </a:cubicBezTo>
                <a:cubicBezTo>
                  <a:pt x="5178340" y="2559955"/>
                  <a:pt x="5172030" y="2559063"/>
                  <a:pt x="5170453" y="2556731"/>
                </a:cubicBezTo>
                <a:cubicBezTo>
                  <a:pt x="5168670" y="2554194"/>
                  <a:pt x="5174294" y="2550902"/>
                  <a:pt x="5182866" y="2549668"/>
                </a:cubicBezTo>
                <a:close/>
                <a:moveTo>
                  <a:pt x="3884373" y="2549256"/>
                </a:moveTo>
                <a:cubicBezTo>
                  <a:pt x="3888350" y="2554400"/>
                  <a:pt x="3891436" y="2556457"/>
                  <a:pt x="3892739" y="2560160"/>
                </a:cubicBezTo>
                <a:cubicBezTo>
                  <a:pt x="3894591" y="2565441"/>
                  <a:pt x="3890133" y="2574768"/>
                  <a:pt x="3886293" y="2573945"/>
                </a:cubicBezTo>
                <a:cubicBezTo>
                  <a:pt x="3883686" y="2573396"/>
                  <a:pt x="3880532" y="2569281"/>
                  <a:pt x="3879983" y="2565509"/>
                </a:cubicBezTo>
                <a:cubicBezTo>
                  <a:pt x="3879572" y="2561943"/>
                  <a:pt x="3882246" y="2556868"/>
                  <a:pt x="3884373" y="2549256"/>
                </a:cubicBezTo>
                <a:close/>
                <a:moveTo>
                  <a:pt x="5653531" y="2547885"/>
                </a:moveTo>
                <a:cubicBezTo>
                  <a:pt x="5655383" y="2548022"/>
                  <a:pt x="5647428" y="2550011"/>
                  <a:pt x="5636180" y="2552205"/>
                </a:cubicBezTo>
                <a:cubicBezTo>
                  <a:pt x="5626099" y="2554125"/>
                  <a:pt x="5616635" y="2555634"/>
                  <a:pt x="5614852" y="2555634"/>
                </a:cubicBezTo>
                <a:cubicBezTo>
                  <a:pt x="5612932" y="2555703"/>
                  <a:pt x="5621299" y="2553714"/>
                  <a:pt x="5632477" y="2551382"/>
                </a:cubicBezTo>
                <a:cubicBezTo>
                  <a:pt x="5642902" y="2549256"/>
                  <a:pt x="5651886" y="2547747"/>
                  <a:pt x="5653531" y="2547885"/>
                </a:cubicBezTo>
                <a:close/>
                <a:moveTo>
                  <a:pt x="6111637" y="2547652"/>
                </a:moveTo>
                <a:cubicBezTo>
                  <a:pt x="6116481" y="2548381"/>
                  <a:pt x="6119841" y="2549873"/>
                  <a:pt x="6120630" y="2551999"/>
                </a:cubicBezTo>
                <a:cubicBezTo>
                  <a:pt x="6122207" y="2556182"/>
                  <a:pt x="6112606" y="2561189"/>
                  <a:pt x="6099439" y="2562835"/>
                </a:cubicBezTo>
                <a:cubicBezTo>
                  <a:pt x="6086614" y="2564412"/>
                  <a:pt x="6073515" y="2562217"/>
                  <a:pt x="6072007" y="2558308"/>
                </a:cubicBezTo>
                <a:cubicBezTo>
                  <a:pt x="6070498" y="2554399"/>
                  <a:pt x="6080510" y="2549667"/>
                  <a:pt x="6093746" y="2547884"/>
                </a:cubicBezTo>
                <a:cubicBezTo>
                  <a:pt x="6100467" y="2546958"/>
                  <a:pt x="6106794" y="2546924"/>
                  <a:pt x="6111637" y="2547652"/>
                </a:cubicBezTo>
                <a:close/>
                <a:moveTo>
                  <a:pt x="4252030" y="2547336"/>
                </a:moveTo>
                <a:cubicBezTo>
                  <a:pt x="4248052" y="2550971"/>
                  <a:pt x="4246064" y="2553508"/>
                  <a:pt x="4242909" y="2555497"/>
                </a:cubicBezTo>
                <a:cubicBezTo>
                  <a:pt x="4238588" y="2558172"/>
                  <a:pt x="4234474" y="2559132"/>
                  <a:pt x="4233445" y="2557829"/>
                </a:cubicBezTo>
                <a:cubicBezTo>
                  <a:pt x="4232348" y="2556526"/>
                  <a:pt x="4234885" y="2553577"/>
                  <a:pt x="4239549" y="2551245"/>
                </a:cubicBezTo>
                <a:cubicBezTo>
                  <a:pt x="4242909" y="2549531"/>
                  <a:pt x="4246475" y="2549051"/>
                  <a:pt x="4252030" y="2547336"/>
                </a:cubicBezTo>
                <a:close/>
                <a:moveTo>
                  <a:pt x="4099293" y="2546135"/>
                </a:moveTo>
                <a:cubicBezTo>
                  <a:pt x="4101068" y="2547061"/>
                  <a:pt x="4102456" y="2549084"/>
                  <a:pt x="4102662" y="2551862"/>
                </a:cubicBezTo>
                <a:cubicBezTo>
                  <a:pt x="4101291" y="2553508"/>
                  <a:pt x="4099302" y="2556868"/>
                  <a:pt x="4096627" y="2558788"/>
                </a:cubicBezTo>
                <a:cubicBezTo>
                  <a:pt x="4092307" y="2561875"/>
                  <a:pt x="4086752" y="2560503"/>
                  <a:pt x="4087781" y="2556388"/>
                </a:cubicBezTo>
                <a:cubicBezTo>
                  <a:pt x="4088535" y="2553439"/>
                  <a:pt x="4091004" y="2549324"/>
                  <a:pt x="4093610" y="2546993"/>
                </a:cubicBezTo>
                <a:cubicBezTo>
                  <a:pt x="4095358" y="2545381"/>
                  <a:pt x="4097519" y="2545209"/>
                  <a:pt x="4099293" y="2546135"/>
                </a:cubicBezTo>
                <a:close/>
                <a:moveTo>
                  <a:pt x="4901826" y="2545553"/>
                </a:moveTo>
                <a:cubicBezTo>
                  <a:pt x="4909095" y="2543770"/>
                  <a:pt x="4915884" y="2545621"/>
                  <a:pt x="4916090" y="2549119"/>
                </a:cubicBezTo>
                <a:cubicBezTo>
                  <a:pt x="4916227" y="2552754"/>
                  <a:pt x="4910055" y="2557349"/>
                  <a:pt x="4902991" y="2559063"/>
                </a:cubicBezTo>
                <a:cubicBezTo>
                  <a:pt x="4895722" y="2560846"/>
                  <a:pt x="4889550" y="2559406"/>
                  <a:pt x="4889001" y="2555634"/>
                </a:cubicBezTo>
                <a:cubicBezTo>
                  <a:pt x="4888452" y="2551931"/>
                  <a:pt x="4894213" y="2547336"/>
                  <a:pt x="4901826" y="2545553"/>
                </a:cubicBezTo>
                <a:close/>
                <a:moveTo>
                  <a:pt x="5466445" y="2545073"/>
                </a:moveTo>
                <a:cubicBezTo>
                  <a:pt x="5474538" y="2543427"/>
                  <a:pt x="5481670" y="2543495"/>
                  <a:pt x="5482218" y="2545210"/>
                </a:cubicBezTo>
                <a:cubicBezTo>
                  <a:pt x="5482767" y="2547130"/>
                  <a:pt x="5475086" y="2550216"/>
                  <a:pt x="5465210" y="2552137"/>
                </a:cubicBezTo>
                <a:cubicBezTo>
                  <a:pt x="5456912" y="2553714"/>
                  <a:pt x="5450054" y="2553508"/>
                  <a:pt x="5450603" y="2551725"/>
                </a:cubicBezTo>
                <a:cubicBezTo>
                  <a:pt x="5451152" y="2549805"/>
                  <a:pt x="5458558" y="2546650"/>
                  <a:pt x="5466445" y="2545073"/>
                </a:cubicBezTo>
                <a:close/>
                <a:moveTo>
                  <a:pt x="6311214" y="2544730"/>
                </a:moveTo>
                <a:cubicBezTo>
                  <a:pt x="6324518" y="2543633"/>
                  <a:pt x="6336588" y="2547062"/>
                  <a:pt x="6337479" y="2552274"/>
                </a:cubicBezTo>
                <a:cubicBezTo>
                  <a:pt x="6338371" y="2557554"/>
                  <a:pt x="6328084" y="2563109"/>
                  <a:pt x="6314643" y="2564412"/>
                </a:cubicBezTo>
                <a:cubicBezTo>
                  <a:pt x="6300789" y="2565715"/>
                  <a:pt x="6289062" y="2562561"/>
                  <a:pt x="6287485" y="2557280"/>
                </a:cubicBezTo>
                <a:cubicBezTo>
                  <a:pt x="6285770" y="2551588"/>
                  <a:pt x="6296812" y="2545827"/>
                  <a:pt x="6311214" y="2544730"/>
                </a:cubicBezTo>
                <a:close/>
                <a:moveTo>
                  <a:pt x="4544181" y="2544730"/>
                </a:moveTo>
                <a:cubicBezTo>
                  <a:pt x="4550696" y="2542124"/>
                  <a:pt x="4556732" y="2542604"/>
                  <a:pt x="4557212" y="2545965"/>
                </a:cubicBezTo>
                <a:cubicBezTo>
                  <a:pt x="4557692" y="2549394"/>
                  <a:pt x="4552960" y="2554126"/>
                  <a:pt x="4546170" y="2556869"/>
                </a:cubicBezTo>
                <a:cubicBezTo>
                  <a:pt x="4539861" y="2559407"/>
                  <a:pt x="4533483" y="2558652"/>
                  <a:pt x="4533071" y="2555497"/>
                </a:cubicBezTo>
                <a:cubicBezTo>
                  <a:pt x="4532591" y="2552274"/>
                  <a:pt x="4537872" y="2547268"/>
                  <a:pt x="4544181" y="2544730"/>
                </a:cubicBezTo>
                <a:close/>
                <a:moveTo>
                  <a:pt x="6665635" y="2544318"/>
                </a:moveTo>
                <a:cubicBezTo>
                  <a:pt x="6679351" y="2543701"/>
                  <a:pt x="6691353" y="2548502"/>
                  <a:pt x="6693204" y="2555497"/>
                </a:cubicBezTo>
                <a:cubicBezTo>
                  <a:pt x="6695056" y="2562355"/>
                  <a:pt x="6685729" y="2568870"/>
                  <a:pt x="6672562" y="2569899"/>
                </a:cubicBezTo>
                <a:cubicBezTo>
                  <a:pt x="6658297" y="2570996"/>
                  <a:pt x="6643895" y="2565578"/>
                  <a:pt x="6641906" y="2558583"/>
                </a:cubicBezTo>
                <a:cubicBezTo>
                  <a:pt x="6639918" y="2551519"/>
                  <a:pt x="6650890" y="2544936"/>
                  <a:pt x="6665635" y="2544318"/>
                </a:cubicBezTo>
                <a:close/>
                <a:moveTo>
                  <a:pt x="7217155" y="2544250"/>
                </a:moveTo>
                <a:cubicBezTo>
                  <a:pt x="7231831" y="2545279"/>
                  <a:pt x="7244724" y="2554263"/>
                  <a:pt x="7246027" y="2564207"/>
                </a:cubicBezTo>
                <a:cubicBezTo>
                  <a:pt x="7247262" y="2573328"/>
                  <a:pt x="7237592" y="2579500"/>
                  <a:pt x="7224219" y="2578197"/>
                </a:cubicBezTo>
                <a:cubicBezTo>
                  <a:pt x="7209885" y="2576826"/>
                  <a:pt x="7196169" y="2567430"/>
                  <a:pt x="7195072" y="2558241"/>
                </a:cubicBezTo>
                <a:cubicBezTo>
                  <a:pt x="7194044" y="2549394"/>
                  <a:pt x="7203645" y="2543290"/>
                  <a:pt x="7217155" y="2544250"/>
                </a:cubicBezTo>
                <a:close/>
                <a:moveTo>
                  <a:pt x="4470869" y="2544044"/>
                </a:moveTo>
                <a:cubicBezTo>
                  <a:pt x="4476904" y="2541712"/>
                  <a:pt x="4482253" y="2541918"/>
                  <a:pt x="4482253" y="2544592"/>
                </a:cubicBezTo>
                <a:cubicBezTo>
                  <a:pt x="4482253" y="2547267"/>
                  <a:pt x="4476492" y="2551862"/>
                  <a:pt x="4470389" y="2553919"/>
                </a:cubicBezTo>
                <a:cubicBezTo>
                  <a:pt x="4465520" y="2555565"/>
                  <a:pt x="4460513" y="2555359"/>
                  <a:pt x="4460170" y="2553439"/>
                </a:cubicBezTo>
                <a:cubicBezTo>
                  <a:pt x="4459759" y="2551039"/>
                  <a:pt x="4465108" y="2546375"/>
                  <a:pt x="4470869" y="2544044"/>
                </a:cubicBezTo>
                <a:close/>
                <a:moveTo>
                  <a:pt x="5733933" y="2543435"/>
                </a:moveTo>
                <a:cubicBezTo>
                  <a:pt x="5737799" y="2543067"/>
                  <a:pt x="5740320" y="2543050"/>
                  <a:pt x="5740697" y="2543496"/>
                </a:cubicBezTo>
                <a:cubicBezTo>
                  <a:pt x="5741451" y="2544319"/>
                  <a:pt x="5732878" y="2546582"/>
                  <a:pt x="5721768" y="2548434"/>
                </a:cubicBezTo>
                <a:cubicBezTo>
                  <a:pt x="5709836" y="2550354"/>
                  <a:pt x="5698177" y="2551314"/>
                  <a:pt x="5698314" y="2550422"/>
                </a:cubicBezTo>
                <a:cubicBezTo>
                  <a:pt x="5698520" y="2549531"/>
                  <a:pt x="5707778" y="2547405"/>
                  <a:pt x="5719094" y="2545484"/>
                </a:cubicBezTo>
                <a:cubicBezTo>
                  <a:pt x="5724855" y="2544524"/>
                  <a:pt x="5730067" y="2543804"/>
                  <a:pt x="5733933" y="2543435"/>
                </a:cubicBezTo>
                <a:close/>
                <a:moveTo>
                  <a:pt x="7624178" y="2543084"/>
                </a:moveTo>
                <a:cubicBezTo>
                  <a:pt x="7625961" y="2548845"/>
                  <a:pt x="7615742" y="2585124"/>
                  <a:pt x="7601683" y="2621471"/>
                </a:cubicBezTo>
                <a:cubicBezTo>
                  <a:pt x="7587419" y="2658230"/>
                  <a:pt x="7575074" y="2679833"/>
                  <a:pt x="7574115" y="2671877"/>
                </a:cubicBezTo>
                <a:cubicBezTo>
                  <a:pt x="7573154" y="2663853"/>
                  <a:pt x="7583715" y="2630455"/>
                  <a:pt x="7597912" y="2594108"/>
                </a:cubicBezTo>
                <a:cubicBezTo>
                  <a:pt x="7610873" y="2560778"/>
                  <a:pt x="7622463" y="2537666"/>
                  <a:pt x="7624178" y="2543084"/>
                </a:cubicBezTo>
                <a:close/>
                <a:moveTo>
                  <a:pt x="5392104" y="2543084"/>
                </a:moveTo>
                <a:cubicBezTo>
                  <a:pt x="5400059" y="2541576"/>
                  <a:pt x="5407740" y="2542055"/>
                  <a:pt x="5408769" y="2544113"/>
                </a:cubicBezTo>
                <a:cubicBezTo>
                  <a:pt x="5409798" y="2546033"/>
                  <a:pt x="5403763" y="2549325"/>
                  <a:pt x="5396082" y="2550971"/>
                </a:cubicBezTo>
                <a:cubicBezTo>
                  <a:pt x="5388332" y="2552686"/>
                  <a:pt x="5380240" y="2552548"/>
                  <a:pt x="5378594" y="2550628"/>
                </a:cubicBezTo>
                <a:cubicBezTo>
                  <a:pt x="5376674" y="2548365"/>
                  <a:pt x="5382914" y="2544867"/>
                  <a:pt x="5392104" y="2543084"/>
                </a:cubicBezTo>
                <a:close/>
                <a:moveTo>
                  <a:pt x="5642627" y="2542535"/>
                </a:moveTo>
                <a:cubicBezTo>
                  <a:pt x="5643587" y="2543015"/>
                  <a:pt x="5635083" y="2545690"/>
                  <a:pt x="5625413" y="2547816"/>
                </a:cubicBezTo>
                <a:cubicBezTo>
                  <a:pt x="5616566" y="2549805"/>
                  <a:pt x="5608062" y="2551245"/>
                  <a:pt x="5606691" y="2550971"/>
                </a:cubicBezTo>
                <a:cubicBezTo>
                  <a:pt x="5605045" y="2550627"/>
                  <a:pt x="5611766" y="2548502"/>
                  <a:pt x="5621984" y="2546033"/>
                </a:cubicBezTo>
                <a:cubicBezTo>
                  <a:pt x="5631997" y="2543633"/>
                  <a:pt x="5641667" y="2542055"/>
                  <a:pt x="5642627" y="2542535"/>
                </a:cubicBezTo>
                <a:close/>
                <a:moveTo>
                  <a:pt x="678326" y="2540889"/>
                </a:moveTo>
                <a:cubicBezTo>
                  <a:pt x="678464" y="2540889"/>
                  <a:pt x="676201" y="2542946"/>
                  <a:pt x="674348" y="2544661"/>
                </a:cubicBezTo>
                <a:cubicBezTo>
                  <a:pt x="673389" y="2544935"/>
                  <a:pt x="672155" y="2545484"/>
                  <a:pt x="671743" y="2545347"/>
                </a:cubicBezTo>
                <a:cubicBezTo>
                  <a:pt x="671605" y="2545278"/>
                  <a:pt x="674692" y="2542535"/>
                  <a:pt x="674898" y="2542398"/>
                </a:cubicBezTo>
                <a:cubicBezTo>
                  <a:pt x="676271" y="2541643"/>
                  <a:pt x="677572" y="2541095"/>
                  <a:pt x="678326" y="2540889"/>
                </a:cubicBezTo>
                <a:close/>
                <a:moveTo>
                  <a:pt x="5556284" y="2540136"/>
                </a:moveTo>
                <a:cubicBezTo>
                  <a:pt x="5557381" y="2541370"/>
                  <a:pt x="5549975" y="2544593"/>
                  <a:pt x="5541059" y="2546788"/>
                </a:cubicBezTo>
                <a:cubicBezTo>
                  <a:pt x="5531938" y="2548982"/>
                  <a:pt x="5523709" y="2549737"/>
                  <a:pt x="5523297" y="2548228"/>
                </a:cubicBezTo>
                <a:cubicBezTo>
                  <a:pt x="5522954" y="2546925"/>
                  <a:pt x="5528852" y="2544319"/>
                  <a:pt x="5537150" y="2542124"/>
                </a:cubicBezTo>
                <a:cubicBezTo>
                  <a:pt x="5546477" y="2539724"/>
                  <a:pt x="5555118" y="2538833"/>
                  <a:pt x="5556284" y="2540136"/>
                </a:cubicBezTo>
                <a:close/>
                <a:moveTo>
                  <a:pt x="1401505" y="2539175"/>
                </a:moveTo>
                <a:cubicBezTo>
                  <a:pt x="1406579" y="2540409"/>
                  <a:pt x="1412547" y="2545347"/>
                  <a:pt x="1413508" y="2548982"/>
                </a:cubicBezTo>
                <a:cubicBezTo>
                  <a:pt x="1414537" y="2552617"/>
                  <a:pt x="1410627" y="2554194"/>
                  <a:pt x="1405414" y="2552411"/>
                </a:cubicBezTo>
                <a:cubicBezTo>
                  <a:pt x="1399996" y="2550491"/>
                  <a:pt x="1395061" y="2545827"/>
                  <a:pt x="1394717" y="2542261"/>
                </a:cubicBezTo>
                <a:cubicBezTo>
                  <a:pt x="1394445" y="2539175"/>
                  <a:pt x="1396638" y="2538009"/>
                  <a:pt x="1401505" y="2539175"/>
                </a:cubicBezTo>
                <a:close/>
                <a:moveTo>
                  <a:pt x="2520591" y="2538901"/>
                </a:moveTo>
                <a:cubicBezTo>
                  <a:pt x="2523539" y="2539175"/>
                  <a:pt x="2526351" y="2541918"/>
                  <a:pt x="2530878" y="2544592"/>
                </a:cubicBezTo>
                <a:cubicBezTo>
                  <a:pt x="2528066" y="2549462"/>
                  <a:pt x="2526831" y="2553508"/>
                  <a:pt x="2524431" y="2555291"/>
                </a:cubicBezTo>
                <a:cubicBezTo>
                  <a:pt x="2521002" y="2557829"/>
                  <a:pt x="2517847" y="2555154"/>
                  <a:pt x="2516201" y="2550559"/>
                </a:cubicBezTo>
                <a:cubicBezTo>
                  <a:pt x="2514075" y="2544798"/>
                  <a:pt x="2516338" y="2538420"/>
                  <a:pt x="2520591" y="2538901"/>
                </a:cubicBezTo>
                <a:close/>
                <a:moveTo>
                  <a:pt x="6035042" y="2538712"/>
                </a:moveTo>
                <a:cubicBezTo>
                  <a:pt x="6039740" y="2539055"/>
                  <a:pt x="6043134" y="2539998"/>
                  <a:pt x="6044163" y="2541507"/>
                </a:cubicBezTo>
                <a:cubicBezTo>
                  <a:pt x="6046426" y="2544661"/>
                  <a:pt x="6036482" y="2549257"/>
                  <a:pt x="6022698" y="2551177"/>
                </a:cubicBezTo>
                <a:cubicBezTo>
                  <a:pt x="6010147" y="2552891"/>
                  <a:pt x="5998763" y="2551725"/>
                  <a:pt x="5996774" y="2548845"/>
                </a:cubicBezTo>
                <a:cubicBezTo>
                  <a:pt x="5994648" y="2545690"/>
                  <a:pt x="6004455" y="2541507"/>
                  <a:pt x="6018102" y="2539518"/>
                </a:cubicBezTo>
                <a:cubicBezTo>
                  <a:pt x="6024343" y="2538626"/>
                  <a:pt x="6030344" y="2538369"/>
                  <a:pt x="6035042" y="2538712"/>
                </a:cubicBezTo>
                <a:close/>
                <a:moveTo>
                  <a:pt x="794366" y="2538421"/>
                </a:moveTo>
                <a:cubicBezTo>
                  <a:pt x="789154" y="2544319"/>
                  <a:pt x="786342" y="2547954"/>
                  <a:pt x="782980" y="2551245"/>
                </a:cubicBezTo>
                <a:cubicBezTo>
                  <a:pt x="781335" y="2552891"/>
                  <a:pt x="777084" y="2555223"/>
                  <a:pt x="776878" y="2554606"/>
                </a:cubicBezTo>
                <a:cubicBezTo>
                  <a:pt x="776605" y="2553989"/>
                  <a:pt x="779964" y="2549325"/>
                  <a:pt x="781679" y="2547748"/>
                </a:cubicBezTo>
                <a:cubicBezTo>
                  <a:pt x="785107" y="2544730"/>
                  <a:pt x="788467" y="2542604"/>
                  <a:pt x="794366" y="2538421"/>
                </a:cubicBezTo>
                <a:close/>
                <a:moveTo>
                  <a:pt x="6804784" y="2537871"/>
                </a:moveTo>
                <a:cubicBezTo>
                  <a:pt x="6818362" y="2537734"/>
                  <a:pt x="6830433" y="2543426"/>
                  <a:pt x="6832078" y="2550902"/>
                </a:cubicBezTo>
                <a:cubicBezTo>
                  <a:pt x="6833725" y="2558240"/>
                  <a:pt x="6824192" y="2564755"/>
                  <a:pt x="6811025" y="2565372"/>
                </a:cubicBezTo>
                <a:cubicBezTo>
                  <a:pt x="6796760" y="2565989"/>
                  <a:pt x="6782495" y="2559748"/>
                  <a:pt x="6780712" y="2552205"/>
                </a:cubicBezTo>
                <a:cubicBezTo>
                  <a:pt x="6778929" y="2544524"/>
                  <a:pt x="6789902" y="2538009"/>
                  <a:pt x="6804784" y="2537871"/>
                </a:cubicBezTo>
                <a:close/>
                <a:moveTo>
                  <a:pt x="2386517" y="2537803"/>
                </a:moveTo>
                <a:cubicBezTo>
                  <a:pt x="2389877" y="2543427"/>
                  <a:pt x="2392689" y="2546650"/>
                  <a:pt x="2393512" y="2550148"/>
                </a:cubicBezTo>
                <a:cubicBezTo>
                  <a:pt x="2394678" y="2555085"/>
                  <a:pt x="2388780" y="2560435"/>
                  <a:pt x="2385419" y="2557485"/>
                </a:cubicBezTo>
                <a:cubicBezTo>
                  <a:pt x="2382951" y="2555359"/>
                  <a:pt x="2380482" y="2550559"/>
                  <a:pt x="2380413" y="2547404"/>
                </a:cubicBezTo>
                <a:cubicBezTo>
                  <a:pt x="2380344" y="2544524"/>
                  <a:pt x="2383499" y="2542192"/>
                  <a:pt x="2386517" y="2537803"/>
                </a:cubicBezTo>
                <a:close/>
                <a:moveTo>
                  <a:pt x="7081916" y="2537187"/>
                </a:moveTo>
                <a:cubicBezTo>
                  <a:pt x="7095426" y="2538215"/>
                  <a:pt x="7107153" y="2545896"/>
                  <a:pt x="7108525" y="2554468"/>
                </a:cubicBezTo>
                <a:cubicBezTo>
                  <a:pt x="7109896" y="2562973"/>
                  <a:pt x="7100295" y="2569351"/>
                  <a:pt x="7086990" y="2568802"/>
                </a:cubicBezTo>
                <a:cubicBezTo>
                  <a:pt x="7072725" y="2568253"/>
                  <a:pt x="7058736" y="2559955"/>
                  <a:pt x="7057432" y="2551314"/>
                </a:cubicBezTo>
                <a:cubicBezTo>
                  <a:pt x="7056061" y="2542399"/>
                  <a:pt x="7067102" y="2536020"/>
                  <a:pt x="7081916" y="2537187"/>
                </a:cubicBezTo>
                <a:close/>
                <a:moveTo>
                  <a:pt x="5807844" y="2537169"/>
                </a:moveTo>
                <a:cubicBezTo>
                  <a:pt x="5812036" y="2536877"/>
                  <a:pt x="5815105" y="2536946"/>
                  <a:pt x="5816065" y="2537460"/>
                </a:cubicBezTo>
                <a:cubicBezTo>
                  <a:pt x="5818191" y="2538557"/>
                  <a:pt x="5809482" y="2541369"/>
                  <a:pt x="5797137" y="2543426"/>
                </a:cubicBezTo>
                <a:cubicBezTo>
                  <a:pt x="5784518" y="2545484"/>
                  <a:pt x="5773889" y="2546032"/>
                  <a:pt x="5772723" y="2544798"/>
                </a:cubicBezTo>
                <a:cubicBezTo>
                  <a:pt x="5771557" y="2543632"/>
                  <a:pt x="5780747" y="2541026"/>
                  <a:pt x="5792885" y="2539037"/>
                </a:cubicBezTo>
                <a:cubicBezTo>
                  <a:pt x="5798337" y="2538111"/>
                  <a:pt x="5803652" y="2537460"/>
                  <a:pt x="5807844" y="2537169"/>
                </a:cubicBezTo>
                <a:close/>
                <a:moveTo>
                  <a:pt x="5727803" y="2536294"/>
                </a:moveTo>
                <a:cubicBezTo>
                  <a:pt x="5729175" y="2536706"/>
                  <a:pt x="5720739" y="2539037"/>
                  <a:pt x="5709835" y="2541163"/>
                </a:cubicBezTo>
                <a:cubicBezTo>
                  <a:pt x="5700234" y="2543015"/>
                  <a:pt x="5690221" y="2544455"/>
                  <a:pt x="5688575" y="2544318"/>
                </a:cubicBezTo>
                <a:cubicBezTo>
                  <a:pt x="5686655" y="2544112"/>
                  <a:pt x="5694267" y="2542055"/>
                  <a:pt x="5705034" y="2539792"/>
                </a:cubicBezTo>
                <a:cubicBezTo>
                  <a:pt x="5715664" y="2537529"/>
                  <a:pt x="5726431" y="2535883"/>
                  <a:pt x="5727803" y="2536294"/>
                </a:cubicBezTo>
                <a:close/>
                <a:moveTo>
                  <a:pt x="6943590" y="2535197"/>
                </a:moveTo>
                <a:cubicBezTo>
                  <a:pt x="6957169" y="2535677"/>
                  <a:pt x="6969033" y="2542330"/>
                  <a:pt x="6970541" y="2550353"/>
                </a:cubicBezTo>
                <a:cubicBezTo>
                  <a:pt x="6972050" y="2558240"/>
                  <a:pt x="6962449" y="2564687"/>
                  <a:pt x="6949144" y="2564755"/>
                </a:cubicBezTo>
                <a:cubicBezTo>
                  <a:pt x="6934880" y="2564824"/>
                  <a:pt x="6920753" y="2557623"/>
                  <a:pt x="6919244" y="2549462"/>
                </a:cubicBezTo>
                <a:cubicBezTo>
                  <a:pt x="6917735" y="2541164"/>
                  <a:pt x="6928708" y="2534717"/>
                  <a:pt x="6943590" y="2535197"/>
                </a:cubicBezTo>
                <a:close/>
                <a:moveTo>
                  <a:pt x="4322667" y="2534443"/>
                </a:moveTo>
                <a:cubicBezTo>
                  <a:pt x="4322461" y="2535540"/>
                  <a:pt x="4318895" y="2538283"/>
                  <a:pt x="4315672" y="2541369"/>
                </a:cubicBezTo>
                <a:cubicBezTo>
                  <a:pt x="4311146" y="2542398"/>
                  <a:pt x="4307168" y="2543701"/>
                  <a:pt x="4305454" y="2543495"/>
                </a:cubicBezTo>
                <a:cubicBezTo>
                  <a:pt x="4303053" y="2543290"/>
                  <a:pt x="4308266" y="2538969"/>
                  <a:pt x="4313889" y="2536294"/>
                </a:cubicBezTo>
                <a:cubicBezTo>
                  <a:pt x="4318964" y="2533826"/>
                  <a:pt x="4322941" y="2532865"/>
                  <a:pt x="4322667" y="2534443"/>
                </a:cubicBezTo>
                <a:close/>
                <a:moveTo>
                  <a:pt x="5958559" y="2534160"/>
                </a:moveTo>
                <a:cubicBezTo>
                  <a:pt x="5963171" y="2534288"/>
                  <a:pt x="5966497" y="2534957"/>
                  <a:pt x="5967354" y="2536157"/>
                </a:cubicBezTo>
                <a:cubicBezTo>
                  <a:pt x="5969068" y="2538558"/>
                  <a:pt x="5960770" y="2542261"/>
                  <a:pt x="5948563" y="2544318"/>
                </a:cubicBezTo>
                <a:cubicBezTo>
                  <a:pt x="5936561" y="2546307"/>
                  <a:pt x="5924491" y="2545896"/>
                  <a:pt x="5922228" y="2543633"/>
                </a:cubicBezTo>
                <a:cubicBezTo>
                  <a:pt x="5919690" y="2541164"/>
                  <a:pt x="5928743" y="2537529"/>
                  <a:pt x="5942048" y="2535403"/>
                </a:cubicBezTo>
                <a:cubicBezTo>
                  <a:pt x="5948049" y="2534443"/>
                  <a:pt x="5953946" y="2534031"/>
                  <a:pt x="5958559" y="2534160"/>
                </a:cubicBezTo>
                <a:close/>
                <a:moveTo>
                  <a:pt x="5317284" y="2534100"/>
                </a:moveTo>
                <a:cubicBezTo>
                  <a:pt x="5325719" y="2532523"/>
                  <a:pt x="5333537" y="2533551"/>
                  <a:pt x="5334703" y="2536294"/>
                </a:cubicBezTo>
                <a:cubicBezTo>
                  <a:pt x="5335869" y="2539037"/>
                  <a:pt x="5329902" y="2542261"/>
                  <a:pt x="5321330" y="2543633"/>
                </a:cubicBezTo>
                <a:cubicBezTo>
                  <a:pt x="5313855" y="2544798"/>
                  <a:pt x="5307271" y="2544044"/>
                  <a:pt x="5305488" y="2541781"/>
                </a:cubicBezTo>
                <a:cubicBezTo>
                  <a:pt x="5303499" y="2539175"/>
                  <a:pt x="5308917" y="2535608"/>
                  <a:pt x="5317284" y="2534100"/>
                </a:cubicBezTo>
                <a:close/>
                <a:moveTo>
                  <a:pt x="5884268" y="2533783"/>
                </a:moveTo>
                <a:cubicBezTo>
                  <a:pt x="5888537" y="2533740"/>
                  <a:pt x="5891298" y="2534202"/>
                  <a:pt x="5891640" y="2535197"/>
                </a:cubicBezTo>
                <a:cubicBezTo>
                  <a:pt x="5892326" y="2537186"/>
                  <a:pt x="5882862" y="2540341"/>
                  <a:pt x="5870381" y="2542192"/>
                </a:cubicBezTo>
                <a:cubicBezTo>
                  <a:pt x="5858105" y="2543975"/>
                  <a:pt x="5846927" y="2543907"/>
                  <a:pt x="5846309" y="2542124"/>
                </a:cubicBezTo>
                <a:cubicBezTo>
                  <a:pt x="5845692" y="2540341"/>
                  <a:pt x="5855293" y="2537392"/>
                  <a:pt x="5867843" y="2535403"/>
                </a:cubicBezTo>
                <a:cubicBezTo>
                  <a:pt x="5874221" y="2534374"/>
                  <a:pt x="5879999" y="2533826"/>
                  <a:pt x="5884268" y="2533783"/>
                </a:cubicBezTo>
                <a:close/>
                <a:moveTo>
                  <a:pt x="5109211" y="2532455"/>
                </a:moveTo>
                <a:cubicBezTo>
                  <a:pt x="5116892" y="2531083"/>
                  <a:pt x="5124642" y="2533346"/>
                  <a:pt x="5124985" y="2536912"/>
                </a:cubicBezTo>
                <a:cubicBezTo>
                  <a:pt x="5125327" y="2539929"/>
                  <a:pt x="5119361" y="2543564"/>
                  <a:pt x="5112640" y="2544593"/>
                </a:cubicBezTo>
                <a:cubicBezTo>
                  <a:pt x="5104616" y="2545896"/>
                  <a:pt x="5096798" y="2544045"/>
                  <a:pt x="5096730" y="2540616"/>
                </a:cubicBezTo>
                <a:cubicBezTo>
                  <a:pt x="5096661" y="2537598"/>
                  <a:pt x="5102491" y="2533689"/>
                  <a:pt x="5109211" y="2532455"/>
                </a:cubicBezTo>
                <a:close/>
                <a:moveTo>
                  <a:pt x="1070059" y="2531974"/>
                </a:moveTo>
                <a:cubicBezTo>
                  <a:pt x="1077669" y="2530329"/>
                  <a:pt x="1082883" y="2532317"/>
                  <a:pt x="1083913" y="2536844"/>
                </a:cubicBezTo>
                <a:cubicBezTo>
                  <a:pt x="1085008" y="2541576"/>
                  <a:pt x="1081647" y="2545690"/>
                  <a:pt x="1075887" y="2546856"/>
                </a:cubicBezTo>
                <a:cubicBezTo>
                  <a:pt x="1070195" y="2547954"/>
                  <a:pt x="1063886" y="2545484"/>
                  <a:pt x="1064504" y="2541233"/>
                </a:cubicBezTo>
                <a:cubicBezTo>
                  <a:pt x="1065119" y="2537461"/>
                  <a:pt x="1068550" y="2533758"/>
                  <a:pt x="1070059" y="2531974"/>
                </a:cubicBezTo>
                <a:close/>
                <a:moveTo>
                  <a:pt x="5629390" y="2531631"/>
                </a:moveTo>
                <a:cubicBezTo>
                  <a:pt x="5630213" y="2532728"/>
                  <a:pt x="5623081" y="2535677"/>
                  <a:pt x="5614097" y="2538009"/>
                </a:cubicBezTo>
                <a:cubicBezTo>
                  <a:pt x="5605045" y="2540340"/>
                  <a:pt x="5596335" y="2541507"/>
                  <a:pt x="5595649" y="2540478"/>
                </a:cubicBezTo>
                <a:cubicBezTo>
                  <a:pt x="5594964" y="2539449"/>
                  <a:pt x="5602164" y="2536363"/>
                  <a:pt x="5611080" y="2533962"/>
                </a:cubicBezTo>
                <a:cubicBezTo>
                  <a:pt x="5619926" y="2531631"/>
                  <a:pt x="5628568" y="2530533"/>
                  <a:pt x="5629390" y="2531631"/>
                </a:cubicBezTo>
                <a:close/>
                <a:moveTo>
                  <a:pt x="5716213" y="2529986"/>
                </a:moveTo>
                <a:cubicBezTo>
                  <a:pt x="5716761" y="2530603"/>
                  <a:pt x="5708943" y="2533003"/>
                  <a:pt x="5698245" y="2535472"/>
                </a:cubicBezTo>
                <a:cubicBezTo>
                  <a:pt x="5687821" y="2537872"/>
                  <a:pt x="5678768" y="2539381"/>
                  <a:pt x="5678563" y="2538764"/>
                </a:cubicBezTo>
                <a:cubicBezTo>
                  <a:pt x="5678357" y="2538147"/>
                  <a:pt x="5686998" y="2535541"/>
                  <a:pt x="5696805" y="2533209"/>
                </a:cubicBezTo>
                <a:cubicBezTo>
                  <a:pt x="5706886" y="2530809"/>
                  <a:pt x="5715664" y="2529368"/>
                  <a:pt x="5716213" y="2529986"/>
                </a:cubicBezTo>
                <a:close/>
                <a:moveTo>
                  <a:pt x="6447756" y="2529848"/>
                </a:moveTo>
                <a:cubicBezTo>
                  <a:pt x="6461609" y="2528271"/>
                  <a:pt x="6475737" y="2532455"/>
                  <a:pt x="6476491" y="2538558"/>
                </a:cubicBezTo>
                <a:cubicBezTo>
                  <a:pt x="6477108" y="2544319"/>
                  <a:pt x="6466615" y="2549942"/>
                  <a:pt x="6453174" y="2550971"/>
                </a:cubicBezTo>
                <a:cubicBezTo>
                  <a:pt x="6439252" y="2552068"/>
                  <a:pt x="6427731" y="2548365"/>
                  <a:pt x="6426359" y="2542604"/>
                </a:cubicBezTo>
                <a:cubicBezTo>
                  <a:pt x="6424987" y="2536912"/>
                  <a:pt x="6434451" y="2531357"/>
                  <a:pt x="6447756" y="2529848"/>
                </a:cubicBezTo>
                <a:close/>
                <a:moveTo>
                  <a:pt x="2249906" y="2529642"/>
                </a:moveTo>
                <a:cubicBezTo>
                  <a:pt x="2252855" y="2530808"/>
                  <a:pt x="2255598" y="2534237"/>
                  <a:pt x="2259850" y="2537872"/>
                </a:cubicBezTo>
                <a:cubicBezTo>
                  <a:pt x="2256901" y="2541507"/>
                  <a:pt x="2255461" y="2544936"/>
                  <a:pt x="2252923" y="2545895"/>
                </a:cubicBezTo>
                <a:cubicBezTo>
                  <a:pt x="2249426" y="2547198"/>
                  <a:pt x="2246339" y="2543907"/>
                  <a:pt x="2244899" y="2539175"/>
                </a:cubicBezTo>
                <a:cubicBezTo>
                  <a:pt x="2243116" y="2533346"/>
                  <a:pt x="2245654" y="2527996"/>
                  <a:pt x="2249906" y="2529642"/>
                </a:cubicBezTo>
                <a:close/>
                <a:moveTo>
                  <a:pt x="6232278" y="2529505"/>
                </a:moveTo>
                <a:cubicBezTo>
                  <a:pt x="6245788" y="2527654"/>
                  <a:pt x="6257653" y="2529711"/>
                  <a:pt x="6259230" y="2534443"/>
                </a:cubicBezTo>
                <a:cubicBezTo>
                  <a:pt x="6260807" y="2539038"/>
                  <a:pt x="6251206" y="2544318"/>
                  <a:pt x="6237970" y="2545964"/>
                </a:cubicBezTo>
                <a:cubicBezTo>
                  <a:pt x="6225146" y="2547542"/>
                  <a:pt x="6211978" y="2544936"/>
                  <a:pt x="6210470" y="2540684"/>
                </a:cubicBezTo>
                <a:cubicBezTo>
                  <a:pt x="6208961" y="2536432"/>
                  <a:pt x="6219042" y="2531288"/>
                  <a:pt x="6232278" y="2529505"/>
                </a:cubicBezTo>
                <a:close/>
                <a:moveTo>
                  <a:pt x="3536329" y="2529368"/>
                </a:moveTo>
                <a:cubicBezTo>
                  <a:pt x="3539141" y="2528614"/>
                  <a:pt x="3542364" y="2531974"/>
                  <a:pt x="3547164" y="2534511"/>
                </a:cubicBezTo>
                <a:cubicBezTo>
                  <a:pt x="3544627" y="2542261"/>
                  <a:pt x="3543873" y="2547542"/>
                  <a:pt x="3542021" y="2549462"/>
                </a:cubicBezTo>
                <a:cubicBezTo>
                  <a:pt x="3538386" y="2553302"/>
                  <a:pt x="3534820" y="2548913"/>
                  <a:pt x="3533517" y="2541027"/>
                </a:cubicBezTo>
                <a:cubicBezTo>
                  <a:pt x="3532968" y="2537529"/>
                  <a:pt x="3534889" y="2529779"/>
                  <a:pt x="3536329" y="2529368"/>
                </a:cubicBezTo>
                <a:close/>
                <a:moveTo>
                  <a:pt x="1207561" y="2529025"/>
                </a:moveTo>
                <a:cubicBezTo>
                  <a:pt x="1212980" y="2529710"/>
                  <a:pt x="1217575" y="2533003"/>
                  <a:pt x="1218055" y="2536432"/>
                </a:cubicBezTo>
                <a:cubicBezTo>
                  <a:pt x="1218536" y="2539723"/>
                  <a:pt x="1214349" y="2543221"/>
                  <a:pt x="1208594" y="2542329"/>
                </a:cubicBezTo>
                <a:cubicBezTo>
                  <a:pt x="1202557" y="2541369"/>
                  <a:pt x="1197960" y="2536706"/>
                  <a:pt x="1197825" y="2533482"/>
                </a:cubicBezTo>
                <a:cubicBezTo>
                  <a:pt x="1197687" y="2530396"/>
                  <a:pt x="1202282" y="2528270"/>
                  <a:pt x="1207561" y="2529025"/>
                </a:cubicBezTo>
                <a:close/>
                <a:moveTo>
                  <a:pt x="1917087" y="2527722"/>
                </a:moveTo>
                <a:cubicBezTo>
                  <a:pt x="1920723" y="2527311"/>
                  <a:pt x="1926004" y="2534031"/>
                  <a:pt x="1926483" y="2540752"/>
                </a:cubicBezTo>
                <a:cubicBezTo>
                  <a:pt x="1925112" y="2541438"/>
                  <a:pt x="1923123" y="2543564"/>
                  <a:pt x="1920311" y="2543427"/>
                </a:cubicBezTo>
                <a:cubicBezTo>
                  <a:pt x="1915922" y="2543152"/>
                  <a:pt x="1910163" y="2536363"/>
                  <a:pt x="1911122" y="2532797"/>
                </a:cubicBezTo>
                <a:cubicBezTo>
                  <a:pt x="1911876" y="2530191"/>
                  <a:pt x="1914413" y="2527996"/>
                  <a:pt x="1917087" y="2527722"/>
                </a:cubicBezTo>
                <a:close/>
                <a:moveTo>
                  <a:pt x="4826731" y="2527585"/>
                </a:moveTo>
                <a:cubicBezTo>
                  <a:pt x="4833726" y="2525390"/>
                  <a:pt x="4840378" y="2527653"/>
                  <a:pt x="4840789" y="2532111"/>
                </a:cubicBezTo>
                <a:cubicBezTo>
                  <a:pt x="4841270" y="2536706"/>
                  <a:pt x="4835577" y="2541369"/>
                  <a:pt x="4827759" y="2543221"/>
                </a:cubicBezTo>
                <a:cubicBezTo>
                  <a:pt x="4821107" y="2544730"/>
                  <a:pt x="4815621" y="2543358"/>
                  <a:pt x="4814866" y="2539792"/>
                </a:cubicBezTo>
                <a:cubicBezTo>
                  <a:pt x="4813975" y="2535746"/>
                  <a:pt x="4819804" y="2529711"/>
                  <a:pt x="4826731" y="2527585"/>
                </a:cubicBezTo>
                <a:close/>
                <a:moveTo>
                  <a:pt x="3399993" y="2527242"/>
                </a:moveTo>
                <a:cubicBezTo>
                  <a:pt x="3402736" y="2527311"/>
                  <a:pt x="3405891" y="2531768"/>
                  <a:pt x="3415355" y="2539586"/>
                </a:cubicBezTo>
                <a:cubicBezTo>
                  <a:pt x="3409320" y="2545484"/>
                  <a:pt x="3407399" y="2548365"/>
                  <a:pt x="3405068" y="2549325"/>
                </a:cubicBezTo>
                <a:cubicBezTo>
                  <a:pt x="3401227" y="2550971"/>
                  <a:pt x="3397592" y="2547062"/>
                  <a:pt x="3396701" y="2538078"/>
                </a:cubicBezTo>
                <a:cubicBezTo>
                  <a:pt x="3396358" y="2534169"/>
                  <a:pt x="3398415" y="2527242"/>
                  <a:pt x="3399993" y="2527242"/>
                </a:cubicBezTo>
                <a:close/>
                <a:moveTo>
                  <a:pt x="2793402" y="2526968"/>
                </a:moveTo>
                <a:cubicBezTo>
                  <a:pt x="2796762" y="2532934"/>
                  <a:pt x="2799642" y="2536295"/>
                  <a:pt x="2800466" y="2539861"/>
                </a:cubicBezTo>
                <a:cubicBezTo>
                  <a:pt x="2801631" y="2544867"/>
                  <a:pt x="2795665" y="2549599"/>
                  <a:pt x="2792236" y="2546444"/>
                </a:cubicBezTo>
                <a:cubicBezTo>
                  <a:pt x="2789767" y="2544181"/>
                  <a:pt x="2787230" y="2539244"/>
                  <a:pt x="2787161" y="2536020"/>
                </a:cubicBezTo>
                <a:cubicBezTo>
                  <a:pt x="2787092" y="2533209"/>
                  <a:pt x="2790316" y="2531151"/>
                  <a:pt x="2793402" y="2526968"/>
                </a:cubicBezTo>
                <a:close/>
                <a:moveTo>
                  <a:pt x="5802898" y="2525939"/>
                </a:moveTo>
                <a:cubicBezTo>
                  <a:pt x="5804270" y="2526624"/>
                  <a:pt x="5795697" y="2529230"/>
                  <a:pt x="5784382" y="2531425"/>
                </a:cubicBezTo>
                <a:cubicBezTo>
                  <a:pt x="5772792" y="2533688"/>
                  <a:pt x="5762642" y="2534923"/>
                  <a:pt x="5761339" y="2534305"/>
                </a:cubicBezTo>
                <a:cubicBezTo>
                  <a:pt x="5760036" y="2533688"/>
                  <a:pt x="5768197" y="2531425"/>
                  <a:pt x="5779650" y="2529025"/>
                </a:cubicBezTo>
                <a:cubicBezTo>
                  <a:pt x="5790760" y="2526762"/>
                  <a:pt x="5801527" y="2525253"/>
                  <a:pt x="5802898" y="2525939"/>
                </a:cubicBezTo>
                <a:close/>
                <a:moveTo>
                  <a:pt x="2655762" y="2524978"/>
                </a:moveTo>
                <a:cubicBezTo>
                  <a:pt x="2658642" y="2525321"/>
                  <a:pt x="2661522" y="2528202"/>
                  <a:pt x="2665980" y="2531014"/>
                </a:cubicBezTo>
                <a:cubicBezTo>
                  <a:pt x="2663168" y="2535746"/>
                  <a:pt x="2661934" y="2539723"/>
                  <a:pt x="2659534" y="2541438"/>
                </a:cubicBezTo>
                <a:cubicBezTo>
                  <a:pt x="2656105" y="2543907"/>
                  <a:pt x="2652950" y="2541163"/>
                  <a:pt x="2651304" y="2536500"/>
                </a:cubicBezTo>
                <a:cubicBezTo>
                  <a:pt x="2649178" y="2530739"/>
                  <a:pt x="2651441" y="2524362"/>
                  <a:pt x="2655762" y="2524978"/>
                </a:cubicBezTo>
                <a:close/>
                <a:moveTo>
                  <a:pt x="1722594" y="2523744"/>
                </a:moveTo>
                <a:cubicBezTo>
                  <a:pt x="1725546" y="2525939"/>
                  <a:pt x="1730138" y="2531357"/>
                  <a:pt x="1729727" y="2532454"/>
                </a:cubicBezTo>
                <a:cubicBezTo>
                  <a:pt x="1728974" y="2535060"/>
                  <a:pt x="1725682" y="2535952"/>
                  <a:pt x="1724037" y="2537049"/>
                </a:cubicBezTo>
                <a:cubicBezTo>
                  <a:pt x="1717451" y="2533551"/>
                  <a:pt x="1714023" y="2528065"/>
                  <a:pt x="1715051" y="2524636"/>
                </a:cubicBezTo>
                <a:cubicBezTo>
                  <a:pt x="1715874" y="2521619"/>
                  <a:pt x="1718823" y="2520864"/>
                  <a:pt x="1722594" y="2523744"/>
                </a:cubicBezTo>
                <a:close/>
                <a:moveTo>
                  <a:pt x="1458128" y="2520187"/>
                </a:moveTo>
                <a:cubicBezTo>
                  <a:pt x="1460263" y="2519887"/>
                  <a:pt x="1463264" y="2520384"/>
                  <a:pt x="1465835" y="2521824"/>
                </a:cubicBezTo>
                <a:cubicBezTo>
                  <a:pt x="1470566" y="2524499"/>
                  <a:pt x="1474886" y="2528408"/>
                  <a:pt x="1473652" y="2531151"/>
                </a:cubicBezTo>
                <a:cubicBezTo>
                  <a:pt x="1472691" y="2533071"/>
                  <a:pt x="1469057" y="2533208"/>
                  <a:pt x="1465492" y="2534580"/>
                </a:cubicBezTo>
                <a:cubicBezTo>
                  <a:pt x="1461032" y="2529574"/>
                  <a:pt x="1457056" y="2526145"/>
                  <a:pt x="1455615" y="2523333"/>
                </a:cubicBezTo>
                <a:cubicBezTo>
                  <a:pt x="1454724" y="2521584"/>
                  <a:pt x="1455992" y="2520487"/>
                  <a:pt x="1458128" y="2520187"/>
                </a:cubicBezTo>
                <a:close/>
                <a:moveTo>
                  <a:pt x="5703389" y="2520178"/>
                </a:moveTo>
                <a:cubicBezTo>
                  <a:pt x="5704075" y="2521138"/>
                  <a:pt x="5697148" y="2523882"/>
                  <a:pt x="5687753" y="2526419"/>
                </a:cubicBezTo>
                <a:cubicBezTo>
                  <a:pt x="5677603" y="2529162"/>
                  <a:pt x="5667865" y="2530740"/>
                  <a:pt x="5668001" y="2529574"/>
                </a:cubicBezTo>
                <a:cubicBezTo>
                  <a:pt x="5668139" y="2528545"/>
                  <a:pt x="5675751" y="2525665"/>
                  <a:pt x="5685215" y="2523059"/>
                </a:cubicBezTo>
                <a:cubicBezTo>
                  <a:pt x="5694679" y="2520521"/>
                  <a:pt x="5702703" y="2519218"/>
                  <a:pt x="5703389" y="2520178"/>
                </a:cubicBezTo>
                <a:close/>
                <a:moveTo>
                  <a:pt x="6174816" y="2518644"/>
                </a:moveTo>
                <a:cubicBezTo>
                  <a:pt x="6179214" y="2519270"/>
                  <a:pt x="6182146" y="2520556"/>
                  <a:pt x="6182557" y="2522373"/>
                </a:cubicBezTo>
                <a:cubicBezTo>
                  <a:pt x="6183449" y="2526351"/>
                  <a:pt x="6172819" y="2530946"/>
                  <a:pt x="6158828" y="2532523"/>
                </a:cubicBezTo>
                <a:cubicBezTo>
                  <a:pt x="6146210" y="2533963"/>
                  <a:pt x="6135511" y="2532249"/>
                  <a:pt x="6134688" y="2528751"/>
                </a:cubicBezTo>
                <a:cubicBezTo>
                  <a:pt x="6133797" y="2524979"/>
                  <a:pt x="6144221" y="2520659"/>
                  <a:pt x="6158280" y="2518876"/>
                </a:cubicBezTo>
                <a:cubicBezTo>
                  <a:pt x="6164555" y="2518053"/>
                  <a:pt x="6170419" y="2518019"/>
                  <a:pt x="6174816" y="2518644"/>
                </a:cubicBezTo>
                <a:close/>
                <a:moveTo>
                  <a:pt x="776946" y="2518052"/>
                </a:moveTo>
                <a:cubicBezTo>
                  <a:pt x="778730" y="2517298"/>
                  <a:pt x="774818" y="2521893"/>
                  <a:pt x="770913" y="2525048"/>
                </a:cubicBezTo>
                <a:cubicBezTo>
                  <a:pt x="768374" y="2527105"/>
                  <a:pt x="765219" y="2529231"/>
                  <a:pt x="764740" y="2529162"/>
                </a:cubicBezTo>
                <a:cubicBezTo>
                  <a:pt x="764191" y="2529025"/>
                  <a:pt x="766797" y="2526145"/>
                  <a:pt x="768922" y="2523333"/>
                </a:cubicBezTo>
                <a:cubicBezTo>
                  <a:pt x="772763" y="2520727"/>
                  <a:pt x="775781" y="2518532"/>
                  <a:pt x="776946" y="2518052"/>
                </a:cubicBezTo>
                <a:close/>
                <a:moveTo>
                  <a:pt x="5869284" y="2517906"/>
                </a:moveTo>
                <a:cubicBezTo>
                  <a:pt x="5873398" y="2517504"/>
                  <a:pt x="5876279" y="2517538"/>
                  <a:pt x="5877101" y="2518121"/>
                </a:cubicBezTo>
                <a:cubicBezTo>
                  <a:pt x="5878679" y="2519218"/>
                  <a:pt x="5871204" y="2521892"/>
                  <a:pt x="5859956" y="2524156"/>
                </a:cubicBezTo>
                <a:cubicBezTo>
                  <a:pt x="5848366" y="2526488"/>
                  <a:pt x="5835817" y="2527516"/>
                  <a:pt x="5834994" y="2526350"/>
                </a:cubicBezTo>
                <a:cubicBezTo>
                  <a:pt x="5834239" y="2525253"/>
                  <a:pt x="5842743" y="2522647"/>
                  <a:pt x="5854059" y="2520315"/>
                </a:cubicBezTo>
                <a:cubicBezTo>
                  <a:pt x="5859820" y="2519149"/>
                  <a:pt x="5865169" y="2518309"/>
                  <a:pt x="5869284" y="2517906"/>
                </a:cubicBezTo>
                <a:close/>
                <a:moveTo>
                  <a:pt x="5789319" y="2517504"/>
                </a:moveTo>
                <a:cubicBezTo>
                  <a:pt x="5790554" y="2518190"/>
                  <a:pt x="5781913" y="2521002"/>
                  <a:pt x="5770666" y="2523539"/>
                </a:cubicBezTo>
                <a:cubicBezTo>
                  <a:pt x="5760790" y="2525802"/>
                  <a:pt x="5751258" y="2527311"/>
                  <a:pt x="5750092" y="2526900"/>
                </a:cubicBezTo>
                <a:cubicBezTo>
                  <a:pt x="5748789" y="2526351"/>
                  <a:pt x="5757773" y="2523539"/>
                  <a:pt x="5769020" y="2520865"/>
                </a:cubicBezTo>
                <a:cubicBezTo>
                  <a:pt x="5779375" y="2518396"/>
                  <a:pt x="5788154" y="2516887"/>
                  <a:pt x="5789319" y="2517504"/>
                </a:cubicBezTo>
                <a:close/>
                <a:moveTo>
                  <a:pt x="4395568" y="2517366"/>
                </a:moveTo>
                <a:cubicBezTo>
                  <a:pt x="4396048" y="2518738"/>
                  <a:pt x="4391796" y="2522098"/>
                  <a:pt x="4386652" y="2524567"/>
                </a:cubicBezTo>
                <a:cubicBezTo>
                  <a:pt x="4381440" y="2527036"/>
                  <a:pt x="4376846" y="2527859"/>
                  <a:pt x="4377120" y="2526144"/>
                </a:cubicBezTo>
                <a:cubicBezTo>
                  <a:pt x="4377394" y="2524704"/>
                  <a:pt x="4379657" y="2522647"/>
                  <a:pt x="4384732" y="2520041"/>
                </a:cubicBezTo>
                <a:cubicBezTo>
                  <a:pt x="4390150" y="2517229"/>
                  <a:pt x="4395088" y="2516063"/>
                  <a:pt x="4395568" y="2517366"/>
                </a:cubicBezTo>
                <a:close/>
                <a:moveTo>
                  <a:pt x="6586837" y="2516544"/>
                </a:moveTo>
                <a:cubicBezTo>
                  <a:pt x="6600758" y="2515310"/>
                  <a:pt x="6614680" y="2520316"/>
                  <a:pt x="6615297" y="2526900"/>
                </a:cubicBezTo>
                <a:cubicBezTo>
                  <a:pt x="6615777" y="2533140"/>
                  <a:pt x="6605216" y="2538832"/>
                  <a:pt x="6591637" y="2539518"/>
                </a:cubicBezTo>
                <a:cubicBezTo>
                  <a:pt x="6577647" y="2540204"/>
                  <a:pt x="6566331" y="2536020"/>
                  <a:pt x="6565097" y="2529711"/>
                </a:cubicBezTo>
                <a:cubicBezTo>
                  <a:pt x="6563862" y="2523539"/>
                  <a:pt x="6573600" y="2517710"/>
                  <a:pt x="6586837" y="2516544"/>
                </a:cubicBezTo>
                <a:close/>
                <a:moveTo>
                  <a:pt x="5243011" y="2515035"/>
                </a:moveTo>
                <a:cubicBezTo>
                  <a:pt x="5250830" y="2513800"/>
                  <a:pt x="5258785" y="2516269"/>
                  <a:pt x="5259813" y="2520041"/>
                </a:cubicBezTo>
                <a:cubicBezTo>
                  <a:pt x="5260842" y="2523333"/>
                  <a:pt x="5256041" y="2526556"/>
                  <a:pt x="5248772" y="2527448"/>
                </a:cubicBezTo>
                <a:cubicBezTo>
                  <a:pt x="5240474" y="2528477"/>
                  <a:pt x="5232587" y="2526419"/>
                  <a:pt x="5231764" y="2522784"/>
                </a:cubicBezTo>
                <a:cubicBezTo>
                  <a:pt x="5231078" y="2519561"/>
                  <a:pt x="5235879" y="2516132"/>
                  <a:pt x="5243011" y="2515035"/>
                </a:cubicBezTo>
                <a:close/>
                <a:moveTo>
                  <a:pt x="661730" y="2514898"/>
                </a:moveTo>
                <a:cubicBezTo>
                  <a:pt x="662348" y="2514967"/>
                  <a:pt x="663102" y="2514898"/>
                  <a:pt x="663376" y="2515172"/>
                </a:cubicBezTo>
                <a:cubicBezTo>
                  <a:pt x="663514" y="2515241"/>
                  <a:pt x="662417" y="2516201"/>
                  <a:pt x="661868" y="2516749"/>
                </a:cubicBezTo>
                <a:cubicBezTo>
                  <a:pt x="661183" y="2516681"/>
                  <a:pt x="660427" y="2516749"/>
                  <a:pt x="660016" y="2516475"/>
                </a:cubicBezTo>
                <a:cubicBezTo>
                  <a:pt x="659947" y="2516544"/>
                  <a:pt x="661114" y="2515515"/>
                  <a:pt x="661730" y="2514898"/>
                </a:cubicBezTo>
                <a:close/>
                <a:moveTo>
                  <a:pt x="5035693" y="2513114"/>
                </a:moveTo>
                <a:cubicBezTo>
                  <a:pt x="5043031" y="2511743"/>
                  <a:pt x="5050164" y="2513869"/>
                  <a:pt x="5050575" y="2517435"/>
                </a:cubicBezTo>
                <a:cubicBezTo>
                  <a:pt x="5051055" y="2521070"/>
                  <a:pt x="5044952" y="2525527"/>
                  <a:pt x="5037888" y="2526899"/>
                </a:cubicBezTo>
                <a:cubicBezTo>
                  <a:pt x="5030618" y="2528339"/>
                  <a:pt x="5024103" y="2526625"/>
                  <a:pt x="5023349" y="2522784"/>
                </a:cubicBezTo>
                <a:cubicBezTo>
                  <a:pt x="5022595" y="2518875"/>
                  <a:pt x="5027944" y="2514623"/>
                  <a:pt x="5035693" y="2513114"/>
                </a:cubicBezTo>
                <a:close/>
                <a:moveTo>
                  <a:pt x="5944876" y="2512308"/>
                </a:moveTo>
                <a:cubicBezTo>
                  <a:pt x="5949420" y="2512068"/>
                  <a:pt x="5952643" y="2512325"/>
                  <a:pt x="5953226" y="2513183"/>
                </a:cubicBezTo>
                <a:cubicBezTo>
                  <a:pt x="5954392" y="2514897"/>
                  <a:pt x="5944859" y="2518258"/>
                  <a:pt x="5932515" y="2520452"/>
                </a:cubicBezTo>
                <a:cubicBezTo>
                  <a:pt x="5920993" y="2522441"/>
                  <a:pt x="5911255" y="2522853"/>
                  <a:pt x="5909677" y="2521413"/>
                </a:cubicBezTo>
                <a:cubicBezTo>
                  <a:pt x="5907895" y="2519835"/>
                  <a:pt x="5916535" y="2516749"/>
                  <a:pt x="5928605" y="2514417"/>
                </a:cubicBezTo>
                <a:cubicBezTo>
                  <a:pt x="5934469" y="2513285"/>
                  <a:pt x="5940333" y="2512548"/>
                  <a:pt x="5944876" y="2512308"/>
                </a:cubicBezTo>
                <a:close/>
                <a:moveTo>
                  <a:pt x="7524231" y="2512196"/>
                </a:moveTo>
                <a:cubicBezTo>
                  <a:pt x="7525765" y="2511837"/>
                  <a:pt x="7526742" y="2512789"/>
                  <a:pt x="7526999" y="2515309"/>
                </a:cubicBezTo>
                <a:cubicBezTo>
                  <a:pt x="7527891" y="2524910"/>
                  <a:pt x="7519044" y="2552342"/>
                  <a:pt x="7506357" y="2574905"/>
                </a:cubicBezTo>
                <a:cubicBezTo>
                  <a:pt x="7493669" y="2597399"/>
                  <a:pt x="7482148" y="2605217"/>
                  <a:pt x="7480365" y="2596302"/>
                </a:cubicBezTo>
                <a:cubicBezTo>
                  <a:pt x="7478513" y="2587387"/>
                  <a:pt x="7487291" y="2565715"/>
                  <a:pt x="7499841" y="2543838"/>
                </a:cubicBezTo>
                <a:cubicBezTo>
                  <a:pt x="7510025" y="2526145"/>
                  <a:pt x="7519631" y="2513273"/>
                  <a:pt x="7524231" y="2512196"/>
                </a:cubicBezTo>
                <a:close/>
                <a:moveTo>
                  <a:pt x="5542774" y="2512086"/>
                </a:moveTo>
                <a:cubicBezTo>
                  <a:pt x="5544145" y="2514349"/>
                  <a:pt x="5536465" y="2518807"/>
                  <a:pt x="5527823" y="2520864"/>
                </a:cubicBezTo>
                <a:cubicBezTo>
                  <a:pt x="5519937" y="2522784"/>
                  <a:pt x="5512942" y="2522510"/>
                  <a:pt x="5512462" y="2520247"/>
                </a:cubicBezTo>
                <a:cubicBezTo>
                  <a:pt x="5511913" y="2517778"/>
                  <a:pt x="5517605" y="2514349"/>
                  <a:pt x="5525835" y="2512154"/>
                </a:cubicBezTo>
                <a:cubicBezTo>
                  <a:pt x="5533722" y="2510028"/>
                  <a:pt x="5541471" y="2510028"/>
                  <a:pt x="5542774" y="2512086"/>
                </a:cubicBezTo>
                <a:close/>
                <a:moveTo>
                  <a:pt x="6096292" y="2512060"/>
                </a:moveTo>
                <a:cubicBezTo>
                  <a:pt x="6101256" y="2512326"/>
                  <a:pt x="6104754" y="2513286"/>
                  <a:pt x="6105268" y="2514898"/>
                </a:cubicBezTo>
                <a:cubicBezTo>
                  <a:pt x="6106365" y="2517846"/>
                  <a:pt x="6097038" y="2521961"/>
                  <a:pt x="6084762" y="2523882"/>
                </a:cubicBezTo>
                <a:cubicBezTo>
                  <a:pt x="6072487" y="2525802"/>
                  <a:pt x="6061171" y="2524910"/>
                  <a:pt x="6059593" y="2522167"/>
                </a:cubicBezTo>
                <a:cubicBezTo>
                  <a:pt x="6058016" y="2519424"/>
                  <a:pt x="6066520" y="2515583"/>
                  <a:pt x="6078521" y="2513389"/>
                </a:cubicBezTo>
                <a:cubicBezTo>
                  <a:pt x="6084899" y="2512223"/>
                  <a:pt x="6091329" y="2511794"/>
                  <a:pt x="6096292" y="2512060"/>
                </a:cubicBezTo>
                <a:close/>
                <a:moveTo>
                  <a:pt x="6370946" y="2511469"/>
                </a:moveTo>
                <a:cubicBezTo>
                  <a:pt x="6384456" y="2509754"/>
                  <a:pt x="6396252" y="2512360"/>
                  <a:pt x="6397830" y="2517572"/>
                </a:cubicBezTo>
                <a:cubicBezTo>
                  <a:pt x="6399338" y="2522647"/>
                  <a:pt x="6389531" y="2528271"/>
                  <a:pt x="6376364" y="2529711"/>
                </a:cubicBezTo>
                <a:cubicBezTo>
                  <a:pt x="6363471" y="2531151"/>
                  <a:pt x="6350372" y="2527996"/>
                  <a:pt x="6349000" y="2523333"/>
                </a:cubicBezTo>
                <a:cubicBezTo>
                  <a:pt x="6347560" y="2518601"/>
                  <a:pt x="6357710" y="2513183"/>
                  <a:pt x="6370946" y="2511469"/>
                </a:cubicBezTo>
                <a:close/>
                <a:moveTo>
                  <a:pt x="6020854" y="2510114"/>
                </a:moveTo>
                <a:cubicBezTo>
                  <a:pt x="6025286" y="2510097"/>
                  <a:pt x="6028287" y="2510680"/>
                  <a:pt x="6028938" y="2511880"/>
                </a:cubicBezTo>
                <a:cubicBezTo>
                  <a:pt x="6030241" y="2514212"/>
                  <a:pt x="6021188" y="2517916"/>
                  <a:pt x="6008775" y="2519973"/>
                </a:cubicBezTo>
                <a:cubicBezTo>
                  <a:pt x="5996568" y="2522030"/>
                  <a:pt x="5984978" y="2521825"/>
                  <a:pt x="5983744" y="2519767"/>
                </a:cubicBezTo>
                <a:cubicBezTo>
                  <a:pt x="5982509" y="2517641"/>
                  <a:pt x="5991836" y="2514144"/>
                  <a:pt x="6004181" y="2511949"/>
                </a:cubicBezTo>
                <a:cubicBezTo>
                  <a:pt x="6010559" y="2510749"/>
                  <a:pt x="6016422" y="2510132"/>
                  <a:pt x="6020854" y="2510114"/>
                </a:cubicBezTo>
                <a:close/>
                <a:moveTo>
                  <a:pt x="865622" y="2510097"/>
                </a:moveTo>
                <a:cubicBezTo>
                  <a:pt x="861573" y="2514212"/>
                  <a:pt x="859449" y="2517229"/>
                  <a:pt x="856363" y="2519561"/>
                </a:cubicBezTo>
                <a:cubicBezTo>
                  <a:pt x="852178" y="2522647"/>
                  <a:pt x="848133" y="2523950"/>
                  <a:pt x="847173" y="2522441"/>
                </a:cubicBezTo>
                <a:cubicBezTo>
                  <a:pt x="846211" y="2520933"/>
                  <a:pt x="849092" y="2517504"/>
                  <a:pt x="853484" y="2514829"/>
                </a:cubicBezTo>
                <a:cubicBezTo>
                  <a:pt x="856706" y="2512772"/>
                  <a:pt x="860134" y="2512086"/>
                  <a:pt x="865622" y="2510097"/>
                </a:cubicBezTo>
                <a:close/>
                <a:moveTo>
                  <a:pt x="998255" y="2509754"/>
                </a:moveTo>
                <a:cubicBezTo>
                  <a:pt x="1003537" y="2507628"/>
                  <a:pt x="1008818" y="2508451"/>
                  <a:pt x="1009641" y="2511331"/>
                </a:cubicBezTo>
                <a:cubicBezTo>
                  <a:pt x="1010393" y="2514143"/>
                  <a:pt x="1006553" y="2518121"/>
                  <a:pt x="1001479" y="2519698"/>
                </a:cubicBezTo>
                <a:cubicBezTo>
                  <a:pt x="996335" y="2521276"/>
                  <a:pt x="991468" y="2520110"/>
                  <a:pt x="991398" y="2516886"/>
                </a:cubicBezTo>
                <a:cubicBezTo>
                  <a:pt x="991331" y="2514212"/>
                  <a:pt x="993453" y="2511674"/>
                  <a:pt x="998255" y="2509754"/>
                </a:cubicBezTo>
                <a:close/>
                <a:moveTo>
                  <a:pt x="5616018" y="2509686"/>
                </a:moveTo>
                <a:cubicBezTo>
                  <a:pt x="5616978" y="2511469"/>
                  <a:pt x="5611423" y="2514623"/>
                  <a:pt x="5602781" y="2517229"/>
                </a:cubicBezTo>
                <a:cubicBezTo>
                  <a:pt x="5594484" y="2519699"/>
                  <a:pt x="5586323" y="2520522"/>
                  <a:pt x="5584814" y="2519081"/>
                </a:cubicBezTo>
                <a:cubicBezTo>
                  <a:pt x="5583099" y="2517435"/>
                  <a:pt x="5590574" y="2513115"/>
                  <a:pt x="5599558" y="2510577"/>
                </a:cubicBezTo>
                <a:cubicBezTo>
                  <a:pt x="5607719" y="2508314"/>
                  <a:pt x="5615126" y="2507903"/>
                  <a:pt x="5616018" y="2509686"/>
                </a:cubicBezTo>
                <a:close/>
                <a:moveTo>
                  <a:pt x="2114391" y="2507902"/>
                </a:moveTo>
                <a:cubicBezTo>
                  <a:pt x="2116929" y="2508451"/>
                  <a:pt x="2119809" y="2512565"/>
                  <a:pt x="2123924" y="2516475"/>
                </a:cubicBezTo>
                <a:cubicBezTo>
                  <a:pt x="2120769" y="2519287"/>
                  <a:pt x="2119054" y="2522167"/>
                  <a:pt x="2116448" y="2522852"/>
                </a:cubicBezTo>
                <a:cubicBezTo>
                  <a:pt x="2112745" y="2523744"/>
                  <a:pt x="2107464" y="2517366"/>
                  <a:pt x="2108425" y="2512771"/>
                </a:cubicBezTo>
                <a:cubicBezTo>
                  <a:pt x="2108973" y="2510165"/>
                  <a:pt x="2112128" y="2507422"/>
                  <a:pt x="2114391" y="2507902"/>
                </a:cubicBezTo>
                <a:close/>
                <a:moveTo>
                  <a:pt x="5451837" y="2507697"/>
                </a:moveTo>
                <a:cubicBezTo>
                  <a:pt x="5460135" y="2505571"/>
                  <a:pt x="5468022" y="2506188"/>
                  <a:pt x="5468845" y="2508932"/>
                </a:cubicBezTo>
                <a:cubicBezTo>
                  <a:pt x="5469736" y="2511675"/>
                  <a:pt x="5463358" y="2515584"/>
                  <a:pt x="5454991" y="2517436"/>
                </a:cubicBezTo>
                <a:cubicBezTo>
                  <a:pt x="5447379" y="2519150"/>
                  <a:pt x="5441139" y="2518807"/>
                  <a:pt x="5439561" y="2516407"/>
                </a:cubicBezTo>
                <a:cubicBezTo>
                  <a:pt x="5437846" y="2513869"/>
                  <a:pt x="5443401" y="2509823"/>
                  <a:pt x="5451837" y="2507697"/>
                </a:cubicBezTo>
                <a:close/>
                <a:moveTo>
                  <a:pt x="5776975" y="2507285"/>
                </a:moveTo>
                <a:cubicBezTo>
                  <a:pt x="5778758" y="2507902"/>
                  <a:pt x="5771214" y="2511057"/>
                  <a:pt x="5761544" y="2513800"/>
                </a:cubicBezTo>
                <a:cubicBezTo>
                  <a:pt x="5751943" y="2516474"/>
                  <a:pt x="5742136" y="2518189"/>
                  <a:pt x="5741176" y="2517435"/>
                </a:cubicBezTo>
                <a:cubicBezTo>
                  <a:pt x="5740285" y="2516680"/>
                  <a:pt x="5746388" y="2514143"/>
                  <a:pt x="5755304" y="2511468"/>
                </a:cubicBezTo>
                <a:cubicBezTo>
                  <a:pt x="5765179" y="2508588"/>
                  <a:pt x="5775192" y="2506599"/>
                  <a:pt x="5776975" y="2507285"/>
                </a:cubicBezTo>
                <a:close/>
                <a:moveTo>
                  <a:pt x="3262215" y="2507148"/>
                </a:moveTo>
                <a:cubicBezTo>
                  <a:pt x="3264958" y="2507491"/>
                  <a:pt x="3268181" y="2512292"/>
                  <a:pt x="3277714" y="2521207"/>
                </a:cubicBezTo>
                <a:cubicBezTo>
                  <a:pt x="3271679" y="2526556"/>
                  <a:pt x="3269690" y="2529231"/>
                  <a:pt x="3267358" y="2529985"/>
                </a:cubicBezTo>
                <a:cubicBezTo>
                  <a:pt x="3263449" y="2531220"/>
                  <a:pt x="3259814" y="2526968"/>
                  <a:pt x="3258923" y="2517778"/>
                </a:cubicBezTo>
                <a:cubicBezTo>
                  <a:pt x="3258511" y="2513800"/>
                  <a:pt x="3260637" y="2507011"/>
                  <a:pt x="3262215" y="2507148"/>
                </a:cubicBezTo>
                <a:close/>
                <a:moveTo>
                  <a:pt x="4751842" y="2506188"/>
                </a:moveTo>
                <a:cubicBezTo>
                  <a:pt x="4758837" y="2503788"/>
                  <a:pt x="4765969" y="2506051"/>
                  <a:pt x="4766038" y="2510783"/>
                </a:cubicBezTo>
                <a:cubicBezTo>
                  <a:pt x="4766106" y="2514829"/>
                  <a:pt x="4760688" y="2520933"/>
                  <a:pt x="4754996" y="2522921"/>
                </a:cubicBezTo>
                <a:cubicBezTo>
                  <a:pt x="4748070" y="2525390"/>
                  <a:pt x="4741280" y="2522647"/>
                  <a:pt x="4741006" y="2517641"/>
                </a:cubicBezTo>
                <a:cubicBezTo>
                  <a:pt x="4740869" y="2513252"/>
                  <a:pt x="4745464" y="2508314"/>
                  <a:pt x="4751842" y="2506188"/>
                </a:cubicBezTo>
                <a:close/>
                <a:moveTo>
                  <a:pt x="5863660" y="2506051"/>
                </a:moveTo>
                <a:cubicBezTo>
                  <a:pt x="5864483" y="2507011"/>
                  <a:pt x="5855499" y="2510097"/>
                  <a:pt x="5844594" y="2512497"/>
                </a:cubicBezTo>
                <a:cubicBezTo>
                  <a:pt x="5834582" y="2514692"/>
                  <a:pt x="5825529" y="2515926"/>
                  <a:pt x="5824295" y="2515309"/>
                </a:cubicBezTo>
                <a:cubicBezTo>
                  <a:pt x="5822855" y="2514623"/>
                  <a:pt x="5831084" y="2511743"/>
                  <a:pt x="5841851" y="2509137"/>
                </a:cubicBezTo>
                <a:cubicBezTo>
                  <a:pt x="5852619" y="2506599"/>
                  <a:pt x="5862837" y="2505091"/>
                  <a:pt x="5863660" y="2506051"/>
                </a:cubicBezTo>
                <a:close/>
                <a:moveTo>
                  <a:pt x="6725231" y="2505708"/>
                </a:moveTo>
                <a:cubicBezTo>
                  <a:pt x="6737918" y="2504817"/>
                  <a:pt x="6751291" y="2509755"/>
                  <a:pt x="6753486" y="2516338"/>
                </a:cubicBezTo>
                <a:cubicBezTo>
                  <a:pt x="6755748" y="2522922"/>
                  <a:pt x="6746422" y="2529437"/>
                  <a:pt x="6733117" y="2530534"/>
                </a:cubicBezTo>
                <a:cubicBezTo>
                  <a:pt x="6719332" y="2531632"/>
                  <a:pt x="6706714" y="2527380"/>
                  <a:pt x="6704108" y="2520796"/>
                </a:cubicBezTo>
                <a:cubicBezTo>
                  <a:pt x="6701228" y="2513664"/>
                  <a:pt x="6710966" y="2506737"/>
                  <a:pt x="6725231" y="2505708"/>
                </a:cubicBezTo>
                <a:close/>
                <a:moveTo>
                  <a:pt x="3671020" y="2504885"/>
                </a:moveTo>
                <a:cubicBezTo>
                  <a:pt x="3673763" y="2503308"/>
                  <a:pt x="3677124" y="2505365"/>
                  <a:pt x="3681718" y="2506051"/>
                </a:cubicBezTo>
                <a:cubicBezTo>
                  <a:pt x="3679798" y="2514281"/>
                  <a:pt x="3678975" y="2521962"/>
                  <a:pt x="3677672" y="2522099"/>
                </a:cubicBezTo>
                <a:cubicBezTo>
                  <a:pt x="3674723" y="2522510"/>
                  <a:pt x="3671637" y="2519356"/>
                  <a:pt x="3668551" y="2517573"/>
                </a:cubicBezTo>
                <a:cubicBezTo>
                  <a:pt x="3669374" y="2513115"/>
                  <a:pt x="3669580" y="2505708"/>
                  <a:pt x="3671020" y="2504885"/>
                </a:cubicBezTo>
                <a:close/>
                <a:moveTo>
                  <a:pt x="767482" y="2503033"/>
                </a:moveTo>
                <a:cubicBezTo>
                  <a:pt x="763640" y="2506462"/>
                  <a:pt x="761516" y="2508451"/>
                  <a:pt x="759458" y="2510166"/>
                </a:cubicBezTo>
                <a:cubicBezTo>
                  <a:pt x="757470" y="2511743"/>
                  <a:pt x="755550" y="2512977"/>
                  <a:pt x="753559" y="2514349"/>
                </a:cubicBezTo>
                <a:cubicBezTo>
                  <a:pt x="754865" y="2512977"/>
                  <a:pt x="755823" y="2511743"/>
                  <a:pt x="757539" y="2510234"/>
                </a:cubicBezTo>
                <a:cubicBezTo>
                  <a:pt x="759047" y="2508931"/>
                  <a:pt x="761448" y="2507354"/>
                  <a:pt x="767482" y="2503033"/>
                </a:cubicBezTo>
                <a:close/>
                <a:moveTo>
                  <a:pt x="4468538" y="2501936"/>
                </a:moveTo>
                <a:cubicBezTo>
                  <a:pt x="4469566" y="2503308"/>
                  <a:pt x="4466137" y="2506188"/>
                  <a:pt x="4460308" y="2508932"/>
                </a:cubicBezTo>
                <a:cubicBezTo>
                  <a:pt x="4454616" y="2511606"/>
                  <a:pt x="4449472" y="2512772"/>
                  <a:pt x="4448786" y="2511538"/>
                </a:cubicBezTo>
                <a:cubicBezTo>
                  <a:pt x="4448032" y="2510235"/>
                  <a:pt x="4451735" y="2507148"/>
                  <a:pt x="4457290" y="2504405"/>
                </a:cubicBezTo>
                <a:cubicBezTo>
                  <a:pt x="4462365" y="2501868"/>
                  <a:pt x="4467646" y="2500702"/>
                  <a:pt x="4468538" y="2501936"/>
                </a:cubicBezTo>
                <a:close/>
                <a:moveTo>
                  <a:pt x="939140" y="2501936"/>
                </a:moveTo>
                <a:cubicBezTo>
                  <a:pt x="934681" y="2505708"/>
                  <a:pt x="932281" y="2508657"/>
                  <a:pt x="928920" y="2510646"/>
                </a:cubicBezTo>
                <a:cubicBezTo>
                  <a:pt x="923776" y="2513732"/>
                  <a:pt x="918152" y="2513663"/>
                  <a:pt x="918700" y="2510783"/>
                </a:cubicBezTo>
                <a:cubicBezTo>
                  <a:pt x="919251" y="2508108"/>
                  <a:pt x="922544" y="2504954"/>
                  <a:pt x="927274" y="2503308"/>
                </a:cubicBezTo>
                <a:cubicBezTo>
                  <a:pt x="930841" y="2502142"/>
                  <a:pt x="933994" y="2502347"/>
                  <a:pt x="939140" y="2501936"/>
                </a:cubicBezTo>
                <a:close/>
                <a:moveTo>
                  <a:pt x="7276340" y="2501867"/>
                </a:moveTo>
                <a:cubicBezTo>
                  <a:pt x="7288958" y="2502896"/>
                  <a:pt x="7302126" y="2512017"/>
                  <a:pt x="7304320" y="2521138"/>
                </a:cubicBezTo>
                <a:cubicBezTo>
                  <a:pt x="7306515" y="2530465"/>
                  <a:pt x="7297394" y="2537323"/>
                  <a:pt x="7284158" y="2536500"/>
                </a:cubicBezTo>
                <a:cubicBezTo>
                  <a:pt x="7270579" y="2535677"/>
                  <a:pt x="7258097" y="2527859"/>
                  <a:pt x="7255423" y="2518601"/>
                </a:cubicBezTo>
                <a:cubicBezTo>
                  <a:pt x="7252543" y="2508520"/>
                  <a:pt x="7262212" y="2500702"/>
                  <a:pt x="7276340" y="2501867"/>
                </a:cubicBezTo>
                <a:close/>
                <a:moveTo>
                  <a:pt x="5684966" y="2501644"/>
                </a:moveTo>
                <a:cubicBezTo>
                  <a:pt x="5688250" y="2501301"/>
                  <a:pt x="5690393" y="2501524"/>
                  <a:pt x="5690427" y="2502416"/>
                </a:cubicBezTo>
                <a:cubicBezTo>
                  <a:pt x="5690495" y="2504267"/>
                  <a:pt x="5682608" y="2508039"/>
                  <a:pt x="5673556" y="2510577"/>
                </a:cubicBezTo>
                <a:cubicBezTo>
                  <a:pt x="5665326" y="2512908"/>
                  <a:pt x="5658468" y="2513663"/>
                  <a:pt x="5657508" y="2512291"/>
                </a:cubicBezTo>
                <a:cubicBezTo>
                  <a:pt x="5656342" y="2510782"/>
                  <a:pt x="5663132" y="2507148"/>
                  <a:pt x="5672664" y="2504267"/>
                </a:cubicBezTo>
                <a:cubicBezTo>
                  <a:pt x="5677259" y="2502895"/>
                  <a:pt x="5681683" y="2501987"/>
                  <a:pt x="5684966" y="2501644"/>
                </a:cubicBezTo>
                <a:close/>
                <a:moveTo>
                  <a:pt x="1265718" y="2500290"/>
                </a:moveTo>
                <a:cubicBezTo>
                  <a:pt x="1270722" y="2500701"/>
                  <a:pt x="1276623" y="2504404"/>
                  <a:pt x="1277653" y="2507628"/>
                </a:cubicBezTo>
                <a:cubicBezTo>
                  <a:pt x="1278544" y="2510782"/>
                  <a:pt x="1274702" y="2512840"/>
                  <a:pt x="1269558" y="2511880"/>
                </a:cubicBezTo>
                <a:cubicBezTo>
                  <a:pt x="1264211" y="2510920"/>
                  <a:pt x="1259271" y="2507353"/>
                  <a:pt x="1258996" y="2504062"/>
                </a:cubicBezTo>
                <a:cubicBezTo>
                  <a:pt x="1258722" y="2501250"/>
                  <a:pt x="1260918" y="2499878"/>
                  <a:pt x="1265718" y="2500290"/>
                </a:cubicBezTo>
                <a:close/>
                <a:moveTo>
                  <a:pt x="7822077" y="2500169"/>
                </a:moveTo>
                <a:cubicBezTo>
                  <a:pt x="7823690" y="2499068"/>
                  <a:pt x="7824500" y="2499775"/>
                  <a:pt x="7824432" y="2502347"/>
                </a:cubicBezTo>
                <a:cubicBezTo>
                  <a:pt x="7802280" y="2544250"/>
                  <a:pt x="7781569" y="2586769"/>
                  <a:pt x="7760652" y="2630661"/>
                </a:cubicBezTo>
                <a:cubicBezTo>
                  <a:pt x="7751805" y="2649314"/>
                  <a:pt x="7746250" y="2658984"/>
                  <a:pt x="7746387" y="2655692"/>
                </a:cubicBezTo>
                <a:cubicBezTo>
                  <a:pt x="7746799" y="2647462"/>
                  <a:pt x="7764012" y="2605080"/>
                  <a:pt x="7787947" y="2557349"/>
                </a:cubicBezTo>
                <a:cubicBezTo>
                  <a:pt x="7805177" y="2523042"/>
                  <a:pt x="7817239" y="2503470"/>
                  <a:pt x="7822077" y="2500169"/>
                </a:cubicBezTo>
                <a:close/>
                <a:moveTo>
                  <a:pt x="6865339" y="2498027"/>
                </a:moveTo>
                <a:cubicBezTo>
                  <a:pt x="6878506" y="2498096"/>
                  <a:pt x="6890782" y="2504336"/>
                  <a:pt x="6892017" y="2511469"/>
                </a:cubicBezTo>
                <a:cubicBezTo>
                  <a:pt x="6893183" y="2518738"/>
                  <a:pt x="6883170" y="2524979"/>
                  <a:pt x="6869797" y="2525185"/>
                </a:cubicBezTo>
                <a:cubicBezTo>
                  <a:pt x="6856012" y="2525459"/>
                  <a:pt x="6844148" y="2520041"/>
                  <a:pt x="6842296" y="2512703"/>
                </a:cubicBezTo>
                <a:cubicBezTo>
                  <a:pt x="6840307" y="2504816"/>
                  <a:pt x="6851006" y="2498027"/>
                  <a:pt x="6865339" y="2498027"/>
                </a:cubicBezTo>
                <a:close/>
                <a:moveTo>
                  <a:pt x="4018310" y="2498027"/>
                </a:moveTo>
                <a:cubicBezTo>
                  <a:pt x="4021053" y="2497410"/>
                  <a:pt x="4023933" y="2499741"/>
                  <a:pt x="4028459" y="2501318"/>
                </a:cubicBezTo>
                <a:cubicBezTo>
                  <a:pt x="4025716" y="2507902"/>
                  <a:pt x="4024619" y="2512840"/>
                  <a:pt x="4022287" y="2515720"/>
                </a:cubicBezTo>
                <a:cubicBezTo>
                  <a:pt x="4018927" y="2519766"/>
                  <a:pt x="4015841" y="2517984"/>
                  <a:pt x="4014126" y="2513252"/>
                </a:cubicBezTo>
                <a:cubicBezTo>
                  <a:pt x="4012000" y="2507353"/>
                  <a:pt x="4014058" y="2498918"/>
                  <a:pt x="4018310" y="2498027"/>
                </a:cubicBezTo>
                <a:close/>
                <a:moveTo>
                  <a:pt x="6310416" y="2497838"/>
                </a:moveTo>
                <a:cubicBezTo>
                  <a:pt x="6315619" y="2498404"/>
                  <a:pt x="6319408" y="2499810"/>
                  <a:pt x="6320540" y="2501936"/>
                </a:cubicBezTo>
                <a:cubicBezTo>
                  <a:pt x="6322598" y="2505777"/>
                  <a:pt x="6314094" y="2510783"/>
                  <a:pt x="6301818" y="2512840"/>
                </a:cubicBezTo>
                <a:cubicBezTo>
                  <a:pt x="6287965" y="2515172"/>
                  <a:pt x="6275277" y="2513526"/>
                  <a:pt x="6273151" y="2509411"/>
                </a:cubicBezTo>
                <a:cubicBezTo>
                  <a:pt x="6271163" y="2505639"/>
                  <a:pt x="6279461" y="2500976"/>
                  <a:pt x="6291805" y="2498781"/>
                </a:cubicBezTo>
                <a:cubicBezTo>
                  <a:pt x="6298594" y="2497546"/>
                  <a:pt x="6305212" y="2497272"/>
                  <a:pt x="6310416" y="2497838"/>
                </a:cubicBezTo>
                <a:close/>
                <a:moveTo>
                  <a:pt x="749855" y="2497547"/>
                </a:moveTo>
                <a:cubicBezTo>
                  <a:pt x="748209" y="2498987"/>
                  <a:pt x="746495" y="2500428"/>
                  <a:pt x="744849" y="2501868"/>
                </a:cubicBezTo>
                <a:cubicBezTo>
                  <a:pt x="744094" y="2502279"/>
                  <a:pt x="742381" y="2503239"/>
                  <a:pt x="742723" y="2502828"/>
                </a:cubicBezTo>
                <a:cubicBezTo>
                  <a:pt x="743340" y="2502142"/>
                  <a:pt x="745260" y="2500633"/>
                  <a:pt x="746563" y="2499536"/>
                </a:cubicBezTo>
                <a:cubicBezTo>
                  <a:pt x="747661" y="2498850"/>
                  <a:pt x="748758" y="2498164"/>
                  <a:pt x="749855" y="2497547"/>
                </a:cubicBezTo>
                <a:close/>
                <a:moveTo>
                  <a:pt x="1525496" y="2496998"/>
                </a:moveTo>
                <a:cubicBezTo>
                  <a:pt x="1529063" y="2502278"/>
                  <a:pt x="1532493" y="2506050"/>
                  <a:pt x="1532972" y="2508725"/>
                </a:cubicBezTo>
                <a:cubicBezTo>
                  <a:pt x="1533660" y="2512291"/>
                  <a:pt x="1529954" y="2512977"/>
                  <a:pt x="1524812" y="2510439"/>
                </a:cubicBezTo>
                <a:cubicBezTo>
                  <a:pt x="1519874" y="2507971"/>
                  <a:pt x="1515896" y="2503924"/>
                  <a:pt x="1516924" y="2501044"/>
                </a:cubicBezTo>
                <a:cubicBezTo>
                  <a:pt x="1517680" y="2498987"/>
                  <a:pt x="1521450" y="2498781"/>
                  <a:pt x="1525496" y="2496998"/>
                </a:cubicBezTo>
                <a:close/>
                <a:moveTo>
                  <a:pt x="5932078" y="2496218"/>
                </a:moveTo>
                <a:cubicBezTo>
                  <a:pt x="5936149" y="2495763"/>
                  <a:pt x="5938893" y="2495797"/>
                  <a:pt x="5939167" y="2496449"/>
                </a:cubicBezTo>
                <a:cubicBezTo>
                  <a:pt x="5939715" y="2497753"/>
                  <a:pt x="5930731" y="2500976"/>
                  <a:pt x="5919347" y="2503444"/>
                </a:cubicBezTo>
                <a:cubicBezTo>
                  <a:pt x="5907894" y="2505914"/>
                  <a:pt x="5898019" y="2506942"/>
                  <a:pt x="5897401" y="2505708"/>
                </a:cubicBezTo>
                <a:cubicBezTo>
                  <a:pt x="5896784" y="2504542"/>
                  <a:pt x="5905356" y="2501524"/>
                  <a:pt x="5917015" y="2498918"/>
                </a:cubicBezTo>
                <a:cubicBezTo>
                  <a:pt x="5922605" y="2497615"/>
                  <a:pt x="5928005" y="2496672"/>
                  <a:pt x="5932078" y="2496218"/>
                </a:cubicBezTo>
                <a:close/>
                <a:moveTo>
                  <a:pt x="7138974" y="2495352"/>
                </a:moveTo>
                <a:cubicBezTo>
                  <a:pt x="7151661" y="2495695"/>
                  <a:pt x="7164897" y="2503582"/>
                  <a:pt x="7167229" y="2512017"/>
                </a:cubicBezTo>
                <a:cubicBezTo>
                  <a:pt x="7169698" y="2521275"/>
                  <a:pt x="7159068" y="2528339"/>
                  <a:pt x="7144461" y="2527173"/>
                </a:cubicBezTo>
                <a:cubicBezTo>
                  <a:pt x="7130607" y="2526076"/>
                  <a:pt x="7119223" y="2518875"/>
                  <a:pt x="7117783" y="2510097"/>
                </a:cubicBezTo>
                <a:cubicBezTo>
                  <a:pt x="7116412" y="2501662"/>
                  <a:pt x="7125875" y="2494940"/>
                  <a:pt x="7138974" y="2495352"/>
                </a:cubicBezTo>
                <a:close/>
                <a:moveTo>
                  <a:pt x="6508449" y="2494666"/>
                </a:moveTo>
                <a:cubicBezTo>
                  <a:pt x="6521891" y="2492883"/>
                  <a:pt x="6534098" y="2495832"/>
                  <a:pt x="6536156" y="2501524"/>
                </a:cubicBezTo>
                <a:cubicBezTo>
                  <a:pt x="6538144" y="2507216"/>
                  <a:pt x="6529160" y="2513114"/>
                  <a:pt x="6515924" y="2514623"/>
                </a:cubicBezTo>
                <a:cubicBezTo>
                  <a:pt x="6503100" y="2516132"/>
                  <a:pt x="6489795" y="2512703"/>
                  <a:pt x="6487738" y="2507491"/>
                </a:cubicBezTo>
                <a:cubicBezTo>
                  <a:pt x="6485681" y="2502278"/>
                  <a:pt x="6495282" y="2496449"/>
                  <a:pt x="6508449" y="2494666"/>
                </a:cubicBezTo>
                <a:close/>
                <a:moveTo>
                  <a:pt x="5851247" y="2494598"/>
                </a:moveTo>
                <a:cubicBezTo>
                  <a:pt x="5851247" y="2495832"/>
                  <a:pt x="5843086" y="2498850"/>
                  <a:pt x="5832182" y="2501730"/>
                </a:cubicBezTo>
                <a:cubicBezTo>
                  <a:pt x="5821690" y="2504473"/>
                  <a:pt x="5813254" y="2505776"/>
                  <a:pt x="5813597" y="2504542"/>
                </a:cubicBezTo>
                <a:cubicBezTo>
                  <a:pt x="5814009" y="2503308"/>
                  <a:pt x="5822787" y="2500015"/>
                  <a:pt x="5832731" y="2497341"/>
                </a:cubicBezTo>
                <a:cubicBezTo>
                  <a:pt x="5843155" y="2494529"/>
                  <a:pt x="5851247" y="2493363"/>
                  <a:pt x="5851247" y="2494598"/>
                </a:cubicBezTo>
                <a:close/>
                <a:moveTo>
                  <a:pt x="7001814" y="2494324"/>
                </a:moveTo>
                <a:cubicBezTo>
                  <a:pt x="7014570" y="2494324"/>
                  <a:pt x="7027669" y="2501251"/>
                  <a:pt x="7029795" y="2509000"/>
                </a:cubicBezTo>
                <a:cubicBezTo>
                  <a:pt x="7031921" y="2516955"/>
                  <a:pt x="7022663" y="2523607"/>
                  <a:pt x="7009289" y="2523882"/>
                </a:cubicBezTo>
                <a:cubicBezTo>
                  <a:pt x="6995642" y="2524087"/>
                  <a:pt x="6983160" y="2518190"/>
                  <a:pt x="6980554" y="2510303"/>
                </a:cubicBezTo>
                <a:cubicBezTo>
                  <a:pt x="6977743" y="2501730"/>
                  <a:pt x="6987618" y="2494324"/>
                  <a:pt x="7001814" y="2494324"/>
                </a:cubicBezTo>
                <a:close/>
                <a:moveTo>
                  <a:pt x="5379417" y="2494255"/>
                </a:moveTo>
                <a:cubicBezTo>
                  <a:pt x="5386344" y="2492952"/>
                  <a:pt x="5392996" y="2494530"/>
                  <a:pt x="5394230" y="2497684"/>
                </a:cubicBezTo>
                <a:cubicBezTo>
                  <a:pt x="5395465" y="2500771"/>
                  <a:pt x="5390870" y="2504680"/>
                  <a:pt x="5383943" y="2506463"/>
                </a:cubicBezTo>
                <a:cubicBezTo>
                  <a:pt x="5376057" y="2508520"/>
                  <a:pt x="5367621" y="2507354"/>
                  <a:pt x="5366456" y="2503925"/>
                </a:cubicBezTo>
                <a:cubicBezTo>
                  <a:pt x="5365289" y="2500428"/>
                  <a:pt x="5371530" y="2495696"/>
                  <a:pt x="5379417" y="2494255"/>
                </a:cubicBezTo>
                <a:close/>
                <a:moveTo>
                  <a:pt x="5763601" y="2492197"/>
                </a:moveTo>
                <a:cubicBezTo>
                  <a:pt x="5763876" y="2493775"/>
                  <a:pt x="5756058" y="2497478"/>
                  <a:pt x="5747142" y="2500084"/>
                </a:cubicBezTo>
                <a:cubicBezTo>
                  <a:pt x="5737884" y="2502759"/>
                  <a:pt x="5730066" y="2503856"/>
                  <a:pt x="5729929" y="2502278"/>
                </a:cubicBezTo>
                <a:cubicBezTo>
                  <a:pt x="5729791" y="2500839"/>
                  <a:pt x="5737678" y="2496929"/>
                  <a:pt x="5746525" y="2494255"/>
                </a:cubicBezTo>
                <a:cubicBezTo>
                  <a:pt x="5755578" y="2491511"/>
                  <a:pt x="5763259" y="2490620"/>
                  <a:pt x="5763601" y="2492197"/>
                </a:cubicBezTo>
                <a:close/>
                <a:moveTo>
                  <a:pt x="4678598" y="2492129"/>
                </a:moveTo>
                <a:cubicBezTo>
                  <a:pt x="4685250" y="2489935"/>
                  <a:pt x="4690874" y="2490964"/>
                  <a:pt x="4691011" y="2494529"/>
                </a:cubicBezTo>
                <a:cubicBezTo>
                  <a:pt x="4691217" y="2498233"/>
                  <a:pt x="4686005" y="2502828"/>
                  <a:pt x="4679284" y="2505091"/>
                </a:cubicBezTo>
                <a:cubicBezTo>
                  <a:pt x="4672700" y="2507286"/>
                  <a:pt x="4666802" y="2506051"/>
                  <a:pt x="4666734" y="2502554"/>
                </a:cubicBezTo>
                <a:cubicBezTo>
                  <a:pt x="4666665" y="2499125"/>
                  <a:pt x="4672220" y="2494324"/>
                  <a:pt x="4678598" y="2492129"/>
                </a:cubicBezTo>
                <a:close/>
                <a:moveTo>
                  <a:pt x="7802279" y="2491375"/>
                </a:moveTo>
                <a:cubicBezTo>
                  <a:pt x="7805572" y="2492129"/>
                  <a:pt x="7792198" y="2524087"/>
                  <a:pt x="7771967" y="2566949"/>
                </a:cubicBezTo>
                <a:cubicBezTo>
                  <a:pt x="7750913" y="2611458"/>
                  <a:pt x="7729996" y="2651646"/>
                  <a:pt x="7727939" y="2649177"/>
                </a:cubicBezTo>
                <a:cubicBezTo>
                  <a:pt x="7725949" y="2646777"/>
                  <a:pt x="7740626" y="2608097"/>
                  <a:pt x="7760583" y="2565029"/>
                </a:cubicBezTo>
                <a:cubicBezTo>
                  <a:pt x="7780813" y="2521344"/>
                  <a:pt x="7798987" y="2490620"/>
                  <a:pt x="7802279" y="2491375"/>
                </a:cubicBezTo>
                <a:close/>
                <a:moveTo>
                  <a:pt x="4545553" y="2490620"/>
                </a:moveTo>
                <a:cubicBezTo>
                  <a:pt x="4539860" y="2494529"/>
                  <a:pt x="4536500" y="2497478"/>
                  <a:pt x="4532248" y="2499673"/>
                </a:cubicBezTo>
                <a:cubicBezTo>
                  <a:pt x="4526419" y="2502690"/>
                  <a:pt x="4520864" y="2502416"/>
                  <a:pt x="4521481" y="2499741"/>
                </a:cubicBezTo>
                <a:cubicBezTo>
                  <a:pt x="4521961" y="2497684"/>
                  <a:pt x="4527722" y="2493501"/>
                  <a:pt x="4532591" y="2492198"/>
                </a:cubicBezTo>
                <a:cubicBezTo>
                  <a:pt x="4536843" y="2491031"/>
                  <a:pt x="4540066" y="2491169"/>
                  <a:pt x="4545553" y="2490620"/>
                </a:cubicBezTo>
                <a:close/>
                <a:moveTo>
                  <a:pt x="4960324" y="2489729"/>
                </a:moveTo>
                <a:cubicBezTo>
                  <a:pt x="4967045" y="2487809"/>
                  <a:pt x="4974315" y="2490415"/>
                  <a:pt x="4975069" y="2494804"/>
                </a:cubicBezTo>
                <a:cubicBezTo>
                  <a:pt x="4975892" y="2499399"/>
                  <a:pt x="4970337" y="2504131"/>
                  <a:pt x="4962656" y="2505640"/>
                </a:cubicBezTo>
                <a:cubicBezTo>
                  <a:pt x="4956141" y="2506943"/>
                  <a:pt x="4950312" y="2505365"/>
                  <a:pt x="4949214" y="2501799"/>
                </a:cubicBezTo>
                <a:cubicBezTo>
                  <a:pt x="4947911" y="2497684"/>
                  <a:pt x="4953329" y="2491718"/>
                  <a:pt x="4960324" y="2489729"/>
                </a:cubicBezTo>
                <a:close/>
                <a:moveTo>
                  <a:pt x="5171002" y="2489181"/>
                </a:moveTo>
                <a:cubicBezTo>
                  <a:pt x="5178340" y="2488426"/>
                  <a:pt x="5185198" y="2491375"/>
                  <a:pt x="5185335" y="2495078"/>
                </a:cubicBezTo>
                <a:cubicBezTo>
                  <a:pt x="5185541" y="2498919"/>
                  <a:pt x="5179300" y="2502897"/>
                  <a:pt x="5172168" y="2503719"/>
                </a:cubicBezTo>
                <a:cubicBezTo>
                  <a:pt x="5164830" y="2504542"/>
                  <a:pt x="5158658" y="2502142"/>
                  <a:pt x="5158109" y="2498027"/>
                </a:cubicBezTo>
                <a:cubicBezTo>
                  <a:pt x="5157560" y="2494049"/>
                  <a:pt x="5163321" y="2489935"/>
                  <a:pt x="5171002" y="2489181"/>
                </a:cubicBezTo>
                <a:close/>
                <a:moveTo>
                  <a:pt x="6234670" y="2488974"/>
                </a:moveTo>
                <a:cubicBezTo>
                  <a:pt x="6239188" y="2489420"/>
                  <a:pt x="6242360" y="2490517"/>
                  <a:pt x="6243045" y="2492197"/>
                </a:cubicBezTo>
                <a:cubicBezTo>
                  <a:pt x="6244417" y="2495626"/>
                  <a:pt x="6235707" y="2500152"/>
                  <a:pt x="6223431" y="2502210"/>
                </a:cubicBezTo>
                <a:cubicBezTo>
                  <a:pt x="6211224" y="2504268"/>
                  <a:pt x="6199565" y="2503239"/>
                  <a:pt x="6197577" y="2500015"/>
                </a:cubicBezTo>
                <a:cubicBezTo>
                  <a:pt x="6195382" y="2496586"/>
                  <a:pt x="6205120" y="2491786"/>
                  <a:pt x="6218219" y="2489660"/>
                </a:cubicBezTo>
                <a:cubicBezTo>
                  <a:pt x="6224289" y="2488734"/>
                  <a:pt x="6230153" y="2488528"/>
                  <a:pt x="6234670" y="2488974"/>
                </a:cubicBezTo>
                <a:close/>
                <a:moveTo>
                  <a:pt x="6006710" y="2488846"/>
                </a:moveTo>
                <a:cubicBezTo>
                  <a:pt x="6010645" y="2488597"/>
                  <a:pt x="6013268" y="2488871"/>
                  <a:pt x="6013782" y="2489729"/>
                </a:cubicBezTo>
                <a:cubicBezTo>
                  <a:pt x="6014810" y="2491512"/>
                  <a:pt x="6006375" y="2494872"/>
                  <a:pt x="5995265" y="2497204"/>
                </a:cubicBezTo>
                <a:cubicBezTo>
                  <a:pt x="5984429" y="2499467"/>
                  <a:pt x="5973319" y="2500222"/>
                  <a:pt x="5971673" y="2498919"/>
                </a:cubicBezTo>
                <a:cubicBezTo>
                  <a:pt x="5969822" y="2497478"/>
                  <a:pt x="5979423" y="2493775"/>
                  <a:pt x="5991767" y="2491100"/>
                </a:cubicBezTo>
                <a:cubicBezTo>
                  <a:pt x="5997528" y="2489866"/>
                  <a:pt x="6002775" y="2489094"/>
                  <a:pt x="6006710" y="2488846"/>
                </a:cubicBezTo>
                <a:close/>
                <a:moveTo>
                  <a:pt x="4309432" y="2488769"/>
                </a:moveTo>
                <a:cubicBezTo>
                  <a:pt x="4307580" y="2490621"/>
                  <a:pt x="4305454" y="2493570"/>
                  <a:pt x="4302231" y="2495696"/>
                </a:cubicBezTo>
                <a:cubicBezTo>
                  <a:pt x="4300722" y="2496724"/>
                  <a:pt x="4295853" y="2497273"/>
                  <a:pt x="4295167" y="2496381"/>
                </a:cubicBezTo>
                <a:cubicBezTo>
                  <a:pt x="4294482" y="2495490"/>
                  <a:pt x="4296402" y="2492404"/>
                  <a:pt x="4298528" y="2490484"/>
                </a:cubicBezTo>
                <a:cubicBezTo>
                  <a:pt x="4301888" y="2487535"/>
                  <a:pt x="4307649" y="2486369"/>
                  <a:pt x="4309432" y="2488769"/>
                </a:cubicBezTo>
                <a:close/>
                <a:moveTo>
                  <a:pt x="4615916" y="2488357"/>
                </a:moveTo>
                <a:cubicBezTo>
                  <a:pt x="4616670" y="2490826"/>
                  <a:pt x="4611458" y="2495695"/>
                  <a:pt x="4605560" y="2497752"/>
                </a:cubicBezTo>
                <a:cubicBezTo>
                  <a:pt x="4599936" y="2499672"/>
                  <a:pt x="4595547" y="2500084"/>
                  <a:pt x="4594244" y="2497821"/>
                </a:cubicBezTo>
                <a:cubicBezTo>
                  <a:pt x="4592873" y="2495558"/>
                  <a:pt x="4597056" y="2491306"/>
                  <a:pt x="4603160" y="2488494"/>
                </a:cubicBezTo>
                <a:cubicBezTo>
                  <a:pt x="4608646" y="2485956"/>
                  <a:pt x="4615161" y="2485820"/>
                  <a:pt x="4615916" y="2488357"/>
                </a:cubicBezTo>
                <a:close/>
                <a:moveTo>
                  <a:pt x="1132947" y="2488014"/>
                </a:moveTo>
                <a:cubicBezTo>
                  <a:pt x="1138229" y="2487946"/>
                  <a:pt x="1143098" y="2490689"/>
                  <a:pt x="1143030" y="2493570"/>
                </a:cubicBezTo>
                <a:cubicBezTo>
                  <a:pt x="1142961" y="2496450"/>
                  <a:pt x="1137817" y="2499125"/>
                  <a:pt x="1133016" y="2498507"/>
                </a:cubicBezTo>
                <a:cubicBezTo>
                  <a:pt x="1128352" y="2497890"/>
                  <a:pt x="1125198" y="2496313"/>
                  <a:pt x="1124442" y="2493570"/>
                </a:cubicBezTo>
                <a:cubicBezTo>
                  <a:pt x="1123620" y="2490483"/>
                  <a:pt x="1127324" y="2488014"/>
                  <a:pt x="1132947" y="2488014"/>
                </a:cubicBezTo>
                <a:close/>
                <a:moveTo>
                  <a:pt x="7605798" y="2487456"/>
                </a:moveTo>
                <a:cubicBezTo>
                  <a:pt x="7607294" y="2486003"/>
                  <a:pt x="7608318" y="2486042"/>
                  <a:pt x="7608747" y="2487808"/>
                </a:cubicBezTo>
                <a:cubicBezTo>
                  <a:pt x="7610392" y="2494804"/>
                  <a:pt x="7601615" y="2528408"/>
                  <a:pt x="7588996" y="2561669"/>
                </a:cubicBezTo>
                <a:cubicBezTo>
                  <a:pt x="7575623" y="2596782"/>
                  <a:pt x="7562455" y="2618522"/>
                  <a:pt x="7561564" y="2609126"/>
                </a:cubicBezTo>
                <a:cubicBezTo>
                  <a:pt x="7560741" y="2600142"/>
                  <a:pt x="7570273" y="2567293"/>
                  <a:pt x="7582960" y="2534443"/>
                </a:cubicBezTo>
                <a:cubicBezTo>
                  <a:pt x="7592579" y="2509599"/>
                  <a:pt x="7601310" y="2491815"/>
                  <a:pt x="7605798" y="2487456"/>
                </a:cubicBezTo>
                <a:close/>
                <a:moveTo>
                  <a:pt x="7778482" y="2486231"/>
                </a:moveTo>
                <a:cubicBezTo>
                  <a:pt x="7781294" y="2487809"/>
                  <a:pt x="7769086" y="2519355"/>
                  <a:pt x="7750913" y="2559886"/>
                </a:cubicBezTo>
                <a:cubicBezTo>
                  <a:pt x="7732053" y="2602131"/>
                  <a:pt x="7712920" y="2640193"/>
                  <a:pt x="7709696" y="2640125"/>
                </a:cubicBezTo>
                <a:cubicBezTo>
                  <a:pt x="7706473" y="2640056"/>
                  <a:pt x="7719503" y="2603160"/>
                  <a:pt x="7738431" y="2559955"/>
                </a:cubicBezTo>
                <a:cubicBezTo>
                  <a:pt x="7757360" y="2516818"/>
                  <a:pt x="7775533" y="2484585"/>
                  <a:pt x="7778482" y="2486231"/>
                </a:cubicBezTo>
                <a:close/>
                <a:moveTo>
                  <a:pt x="6081359" y="2484919"/>
                </a:moveTo>
                <a:cubicBezTo>
                  <a:pt x="6085997" y="2484756"/>
                  <a:pt x="6089357" y="2485168"/>
                  <a:pt x="6090111" y="2486231"/>
                </a:cubicBezTo>
                <a:cubicBezTo>
                  <a:pt x="6091620" y="2488357"/>
                  <a:pt x="6082430" y="2492266"/>
                  <a:pt x="6070017" y="2494666"/>
                </a:cubicBezTo>
                <a:cubicBezTo>
                  <a:pt x="6058359" y="2496861"/>
                  <a:pt x="6048552" y="2497135"/>
                  <a:pt x="6046700" y="2495284"/>
                </a:cubicBezTo>
                <a:cubicBezTo>
                  <a:pt x="6044643" y="2493295"/>
                  <a:pt x="6052872" y="2489660"/>
                  <a:pt x="6064942" y="2487054"/>
                </a:cubicBezTo>
                <a:cubicBezTo>
                  <a:pt x="6070806" y="2485819"/>
                  <a:pt x="6076722" y="2485082"/>
                  <a:pt x="6081359" y="2484919"/>
                </a:cubicBezTo>
                <a:close/>
                <a:moveTo>
                  <a:pt x="6157808" y="2484765"/>
                </a:moveTo>
                <a:cubicBezTo>
                  <a:pt x="6162309" y="2484842"/>
                  <a:pt x="6165412" y="2485579"/>
                  <a:pt x="6166235" y="2486985"/>
                </a:cubicBezTo>
                <a:cubicBezTo>
                  <a:pt x="6167881" y="2489728"/>
                  <a:pt x="6159102" y="2493912"/>
                  <a:pt x="6146689" y="2496175"/>
                </a:cubicBezTo>
                <a:cubicBezTo>
                  <a:pt x="6134482" y="2498369"/>
                  <a:pt x="6122755" y="2497958"/>
                  <a:pt x="6121178" y="2495489"/>
                </a:cubicBezTo>
                <a:cubicBezTo>
                  <a:pt x="6119600" y="2492952"/>
                  <a:pt x="6128653" y="2488905"/>
                  <a:pt x="6140997" y="2486505"/>
                </a:cubicBezTo>
                <a:cubicBezTo>
                  <a:pt x="6147410" y="2485270"/>
                  <a:pt x="6153308" y="2484687"/>
                  <a:pt x="6157808" y="2484765"/>
                </a:cubicBezTo>
                <a:close/>
                <a:moveTo>
                  <a:pt x="5924765" y="2482391"/>
                </a:moveTo>
                <a:cubicBezTo>
                  <a:pt x="5925725" y="2483488"/>
                  <a:pt x="5918387" y="2486574"/>
                  <a:pt x="5908374" y="2489249"/>
                </a:cubicBezTo>
                <a:cubicBezTo>
                  <a:pt x="5897470" y="2492198"/>
                  <a:pt x="5886497" y="2493981"/>
                  <a:pt x="5885469" y="2493021"/>
                </a:cubicBezTo>
                <a:cubicBezTo>
                  <a:pt x="5884440" y="2491992"/>
                  <a:pt x="5893493" y="2488494"/>
                  <a:pt x="5904740" y="2485408"/>
                </a:cubicBezTo>
                <a:cubicBezTo>
                  <a:pt x="5914958" y="2482665"/>
                  <a:pt x="5923805" y="2481293"/>
                  <a:pt x="5924765" y="2482391"/>
                </a:cubicBezTo>
                <a:close/>
                <a:moveTo>
                  <a:pt x="737305" y="2481773"/>
                </a:moveTo>
                <a:cubicBezTo>
                  <a:pt x="736002" y="2482802"/>
                  <a:pt x="734767" y="2483830"/>
                  <a:pt x="733397" y="2484859"/>
                </a:cubicBezTo>
                <a:cubicBezTo>
                  <a:pt x="732985" y="2485133"/>
                  <a:pt x="732300" y="2485339"/>
                  <a:pt x="731750" y="2485613"/>
                </a:cubicBezTo>
                <a:cubicBezTo>
                  <a:pt x="733122" y="2484516"/>
                  <a:pt x="734425" y="2483419"/>
                  <a:pt x="735865" y="2482322"/>
                </a:cubicBezTo>
                <a:cubicBezTo>
                  <a:pt x="736140" y="2482116"/>
                  <a:pt x="736825" y="2481979"/>
                  <a:pt x="737305" y="2481773"/>
                </a:cubicBezTo>
                <a:close/>
                <a:moveTo>
                  <a:pt x="1780957" y="2481293"/>
                </a:moveTo>
                <a:cubicBezTo>
                  <a:pt x="1785072" y="2487602"/>
                  <a:pt x="1788570" y="2491649"/>
                  <a:pt x="1789392" y="2495078"/>
                </a:cubicBezTo>
                <a:cubicBezTo>
                  <a:pt x="1789804" y="2496792"/>
                  <a:pt x="1785413" y="2498849"/>
                  <a:pt x="1782878" y="2497958"/>
                </a:cubicBezTo>
                <a:cubicBezTo>
                  <a:pt x="1780272" y="2497066"/>
                  <a:pt x="1774992" y="2491717"/>
                  <a:pt x="1774992" y="2490277"/>
                </a:cubicBezTo>
                <a:cubicBezTo>
                  <a:pt x="1775129" y="2487191"/>
                  <a:pt x="1778010" y="2485339"/>
                  <a:pt x="1780957" y="2481293"/>
                </a:cubicBezTo>
                <a:close/>
                <a:moveTo>
                  <a:pt x="7427627" y="2480916"/>
                </a:moveTo>
                <a:cubicBezTo>
                  <a:pt x="7432788" y="2480042"/>
                  <a:pt x="7436542" y="2481499"/>
                  <a:pt x="7437296" y="2486163"/>
                </a:cubicBezTo>
                <a:cubicBezTo>
                  <a:pt x="7438737" y="2494872"/>
                  <a:pt x="7429890" y="2512635"/>
                  <a:pt x="7417477" y="2521961"/>
                </a:cubicBezTo>
                <a:cubicBezTo>
                  <a:pt x="7404721" y="2531563"/>
                  <a:pt x="7393200" y="2528819"/>
                  <a:pt x="7391073" y="2519493"/>
                </a:cubicBezTo>
                <a:cubicBezTo>
                  <a:pt x="7388948" y="2510166"/>
                  <a:pt x="7397108" y="2498713"/>
                  <a:pt x="7409522" y="2489660"/>
                </a:cubicBezTo>
                <a:cubicBezTo>
                  <a:pt x="7415900" y="2484996"/>
                  <a:pt x="7422467" y="2481790"/>
                  <a:pt x="7427627" y="2480916"/>
                </a:cubicBezTo>
                <a:close/>
                <a:moveTo>
                  <a:pt x="5837600" y="2479579"/>
                </a:moveTo>
                <a:cubicBezTo>
                  <a:pt x="5838834" y="2480677"/>
                  <a:pt x="5832250" y="2484037"/>
                  <a:pt x="5822992" y="2487055"/>
                </a:cubicBezTo>
                <a:cubicBezTo>
                  <a:pt x="5812636" y="2490415"/>
                  <a:pt x="5802898" y="2492129"/>
                  <a:pt x="5802486" y="2490758"/>
                </a:cubicBezTo>
                <a:cubicBezTo>
                  <a:pt x="5802075" y="2489523"/>
                  <a:pt x="5809482" y="2485957"/>
                  <a:pt x="5818672" y="2482939"/>
                </a:cubicBezTo>
                <a:cubicBezTo>
                  <a:pt x="5828067" y="2479922"/>
                  <a:pt x="5836434" y="2478413"/>
                  <a:pt x="5837600" y="2479579"/>
                </a:cubicBezTo>
                <a:close/>
                <a:moveTo>
                  <a:pt x="6648215" y="2479510"/>
                </a:moveTo>
                <a:cubicBezTo>
                  <a:pt x="6661794" y="2478344"/>
                  <a:pt x="6673247" y="2482322"/>
                  <a:pt x="6674618" y="2488769"/>
                </a:cubicBezTo>
                <a:cubicBezTo>
                  <a:pt x="6675990" y="2494941"/>
                  <a:pt x="6665840" y="2501044"/>
                  <a:pt x="6652741" y="2501867"/>
                </a:cubicBezTo>
                <a:cubicBezTo>
                  <a:pt x="6639711" y="2502690"/>
                  <a:pt x="6626955" y="2498233"/>
                  <a:pt x="6625858" y="2492472"/>
                </a:cubicBezTo>
                <a:cubicBezTo>
                  <a:pt x="6624692" y="2486574"/>
                  <a:pt x="6634979" y="2480676"/>
                  <a:pt x="6648215" y="2479510"/>
                </a:cubicBezTo>
                <a:close/>
                <a:moveTo>
                  <a:pt x="4385281" y="2479167"/>
                </a:moveTo>
                <a:cubicBezTo>
                  <a:pt x="4380275" y="2483076"/>
                  <a:pt x="4377394" y="2485956"/>
                  <a:pt x="4374171" y="2487671"/>
                </a:cubicBezTo>
                <a:cubicBezTo>
                  <a:pt x="4369782" y="2490003"/>
                  <a:pt x="4365942" y="2490552"/>
                  <a:pt x="4366216" y="2488357"/>
                </a:cubicBezTo>
                <a:cubicBezTo>
                  <a:pt x="4366422" y="2486299"/>
                  <a:pt x="4369645" y="2483213"/>
                  <a:pt x="4374240" y="2481293"/>
                </a:cubicBezTo>
                <a:cubicBezTo>
                  <a:pt x="4377463" y="2479921"/>
                  <a:pt x="4380343" y="2480059"/>
                  <a:pt x="4385281" y="2479167"/>
                </a:cubicBezTo>
                <a:close/>
                <a:moveTo>
                  <a:pt x="4225901" y="2478344"/>
                </a:moveTo>
                <a:cubicBezTo>
                  <a:pt x="4230153" y="2479921"/>
                  <a:pt x="4233376" y="2479990"/>
                  <a:pt x="4235022" y="2481636"/>
                </a:cubicBezTo>
                <a:cubicBezTo>
                  <a:pt x="4237217" y="2483899"/>
                  <a:pt x="4233445" y="2490688"/>
                  <a:pt x="4229193" y="2492129"/>
                </a:cubicBezTo>
                <a:cubicBezTo>
                  <a:pt x="4226244" y="2493157"/>
                  <a:pt x="4221169" y="2492952"/>
                  <a:pt x="4221169" y="2491580"/>
                </a:cubicBezTo>
                <a:cubicBezTo>
                  <a:pt x="4221101" y="2488494"/>
                  <a:pt x="4223707" y="2484242"/>
                  <a:pt x="4225901" y="2478344"/>
                </a:cubicBezTo>
                <a:close/>
                <a:moveTo>
                  <a:pt x="1979223" y="2478344"/>
                </a:moveTo>
                <a:cubicBezTo>
                  <a:pt x="1981898" y="2480059"/>
                  <a:pt x="1984023" y="2483556"/>
                  <a:pt x="1987864" y="2487877"/>
                </a:cubicBezTo>
                <a:cubicBezTo>
                  <a:pt x="1984090" y="2489592"/>
                  <a:pt x="1981965" y="2491649"/>
                  <a:pt x="1979154" y="2491580"/>
                </a:cubicBezTo>
                <a:cubicBezTo>
                  <a:pt x="1975244" y="2491443"/>
                  <a:pt x="1971403" y="2485408"/>
                  <a:pt x="1972089" y="2480950"/>
                </a:cubicBezTo>
                <a:cubicBezTo>
                  <a:pt x="1972639" y="2477247"/>
                  <a:pt x="1975312" y="2475807"/>
                  <a:pt x="1979223" y="2478344"/>
                </a:cubicBezTo>
                <a:close/>
                <a:moveTo>
                  <a:pt x="6434726" y="2477796"/>
                </a:moveTo>
                <a:cubicBezTo>
                  <a:pt x="6447207" y="2476356"/>
                  <a:pt x="6458180" y="2478962"/>
                  <a:pt x="6458935" y="2483557"/>
                </a:cubicBezTo>
                <a:cubicBezTo>
                  <a:pt x="6459758" y="2488632"/>
                  <a:pt x="6449196" y="2493775"/>
                  <a:pt x="6435069" y="2495147"/>
                </a:cubicBezTo>
                <a:cubicBezTo>
                  <a:pt x="6422519" y="2496312"/>
                  <a:pt x="6411752" y="2493638"/>
                  <a:pt x="6410997" y="2489249"/>
                </a:cubicBezTo>
                <a:cubicBezTo>
                  <a:pt x="6410174" y="2484380"/>
                  <a:pt x="6420667" y="2479373"/>
                  <a:pt x="6434726" y="2477796"/>
                </a:cubicBezTo>
                <a:close/>
                <a:moveTo>
                  <a:pt x="7754754" y="2477659"/>
                </a:moveTo>
                <a:cubicBezTo>
                  <a:pt x="7757771" y="2479305"/>
                  <a:pt x="7745495" y="2513320"/>
                  <a:pt x="7727664" y="2554949"/>
                </a:cubicBezTo>
                <a:cubicBezTo>
                  <a:pt x="7709354" y="2597674"/>
                  <a:pt x="7693374" y="2630112"/>
                  <a:pt x="7690769" y="2628398"/>
                </a:cubicBezTo>
                <a:cubicBezTo>
                  <a:pt x="7688230" y="2626683"/>
                  <a:pt x="7700369" y="2590267"/>
                  <a:pt x="7717583" y="2548982"/>
                </a:cubicBezTo>
                <a:cubicBezTo>
                  <a:pt x="7734522" y="2508383"/>
                  <a:pt x="7751873" y="2476013"/>
                  <a:pt x="7754754" y="2477659"/>
                </a:cubicBezTo>
                <a:close/>
                <a:moveTo>
                  <a:pt x="1328468" y="2477659"/>
                </a:moveTo>
                <a:cubicBezTo>
                  <a:pt x="1333679" y="2479236"/>
                  <a:pt x="1337726" y="2482185"/>
                  <a:pt x="1337520" y="2484791"/>
                </a:cubicBezTo>
                <a:cubicBezTo>
                  <a:pt x="1337383" y="2486712"/>
                  <a:pt x="1333817" y="2487398"/>
                  <a:pt x="1330592" y="2489386"/>
                </a:cubicBezTo>
                <a:cubicBezTo>
                  <a:pt x="1325930" y="2485683"/>
                  <a:pt x="1321814" y="2483283"/>
                  <a:pt x="1320031" y="2480951"/>
                </a:cubicBezTo>
                <a:cubicBezTo>
                  <a:pt x="1317494" y="2477659"/>
                  <a:pt x="1322638" y="2475945"/>
                  <a:pt x="1328468" y="2477659"/>
                </a:cubicBezTo>
                <a:close/>
                <a:moveTo>
                  <a:pt x="848750" y="2477659"/>
                </a:moveTo>
                <a:cubicBezTo>
                  <a:pt x="850875" y="2477247"/>
                  <a:pt x="847037" y="2481088"/>
                  <a:pt x="842852" y="2483625"/>
                </a:cubicBezTo>
                <a:cubicBezTo>
                  <a:pt x="839971" y="2485339"/>
                  <a:pt x="835033" y="2487808"/>
                  <a:pt x="835102" y="2487397"/>
                </a:cubicBezTo>
                <a:cubicBezTo>
                  <a:pt x="835171" y="2486505"/>
                  <a:pt x="837708" y="2483968"/>
                  <a:pt x="839971" y="2481293"/>
                </a:cubicBezTo>
                <a:cubicBezTo>
                  <a:pt x="844018" y="2479510"/>
                  <a:pt x="847173" y="2477933"/>
                  <a:pt x="848750" y="2477659"/>
                </a:cubicBezTo>
                <a:close/>
                <a:moveTo>
                  <a:pt x="1583515" y="2473270"/>
                </a:moveTo>
                <a:cubicBezTo>
                  <a:pt x="1587083" y="2474710"/>
                  <a:pt x="1590717" y="2478208"/>
                  <a:pt x="1596958" y="2482871"/>
                </a:cubicBezTo>
                <a:cubicBezTo>
                  <a:pt x="1591471" y="2483488"/>
                  <a:pt x="1588591" y="2484723"/>
                  <a:pt x="1585093" y="2483831"/>
                </a:cubicBezTo>
                <a:cubicBezTo>
                  <a:pt x="1583379" y="2483351"/>
                  <a:pt x="1578851" y="2478413"/>
                  <a:pt x="1578511" y="2476493"/>
                </a:cubicBezTo>
                <a:cubicBezTo>
                  <a:pt x="1578234" y="2474642"/>
                  <a:pt x="1581664" y="2472447"/>
                  <a:pt x="1583515" y="2473270"/>
                </a:cubicBezTo>
                <a:close/>
                <a:moveTo>
                  <a:pt x="5305830" y="2472241"/>
                </a:moveTo>
                <a:cubicBezTo>
                  <a:pt x="5313099" y="2471418"/>
                  <a:pt x="5319957" y="2474230"/>
                  <a:pt x="5320163" y="2478002"/>
                </a:cubicBezTo>
                <a:cubicBezTo>
                  <a:pt x="5320369" y="2481911"/>
                  <a:pt x="5314128" y="2486163"/>
                  <a:pt x="5307064" y="2487054"/>
                </a:cubicBezTo>
                <a:cubicBezTo>
                  <a:pt x="5299795" y="2488014"/>
                  <a:pt x="5293623" y="2485477"/>
                  <a:pt x="5293074" y="2481293"/>
                </a:cubicBezTo>
                <a:cubicBezTo>
                  <a:pt x="5292525" y="2477179"/>
                  <a:pt x="5298286" y="2473132"/>
                  <a:pt x="5305830" y="2472241"/>
                </a:cubicBezTo>
                <a:close/>
                <a:moveTo>
                  <a:pt x="3125467" y="2472241"/>
                </a:moveTo>
                <a:cubicBezTo>
                  <a:pt x="3128896" y="2480677"/>
                  <a:pt x="3131776" y="2485134"/>
                  <a:pt x="3132394" y="2489661"/>
                </a:cubicBezTo>
                <a:cubicBezTo>
                  <a:pt x="3133765" y="2499604"/>
                  <a:pt x="3130610" y="2502759"/>
                  <a:pt x="3126633" y="2500153"/>
                </a:cubicBezTo>
                <a:cubicBezTo>
                  <a:pt x="3124575" y="2498781"/>
                  <a:pt x="3120666" y="2490758"/>
                  <a:pt x="3120804" y="2488494"/>
                </a:cubicBezTo>
                <a:cubicBezTo>
                  <a:pt x="3121146" y="2482939"/>
                  <a:pt x="3123410" y="2478962"/>
                  <a:pt x="3125467" y="2472241"/>
                </a:cubicBezTo>
                <a:close/>
                <a:moveTo>
                  <a:pt x="5999243" y="2471692"/>
                </a:moveTo>
                <a:cubicBezTo>
                  <a:pt x="6001232" y="2472789"/>
                  <a:pt x="5993551" y="2476355"/>
                  <a:pt x="5982578" y="2479236"/>
                </a:cubicBezTo>
                <a:cubicBezTo>
                  <a:pt x="5971879" y="2482047"/>
                  <a:pt x="5961181" y="2483419"/>
                  <a:pt x="5960015" y="2482185"/>
                </a:cubicBezTo>
                <a:cubicBezTo>
                  <a:pt x="5958918" y="2481019"/>
                  <a:pt x="5965433" y="2478139"/>
                  <a:pt x="5975377" y="2475258"/>
                </a:cubicBezTo>
                <a:cubicBezTo>
                  <a:pt x="5985664" y="2472309"/>
                  <a:pt x="5997254" y="2470526"/>
                  <a:pt x="5999243" y="2471692"/>
                </a:cubicBezTo>
                <a:close/>
                <a:moveTo>
                  <a:pt x="5585363" y="2471418"/>
                </a:moveTo>
                <a:cubicBezTo>
                  <a:pt x="5593730" y="2468538"/>
                  <a:pt x="5601548" y="2468675"/>
                  <a:pt x="5602577" y="2471486"/>
                </a:cubicBezTo>
                <a:cubicBezTo>
                  <a:pt x="5603605" y="2474298"/>
                  <a:pt x="5597502" y="2478687"/>
                  <a:pt x="5589066" y="2481225"/>
                </a:cubicBezTo>
                <a:cubicBezTo>
                  <a:pt x="5580974" y="2483694"/>
                  <a:pt x="5573361" y="2483282"/>
                  <a:pt x="5573019" y="2480402"/>
                </a:cubicBezTo>
                <a:cubicBezTo>
                  <a:pt x="5572744" y="2477864"/>
                  <a:pt x="5578368" y="2473750"/>
                  <a:pt x="5585363" y="2471418"/>
                </a:cubicBezTo>
                <a:close/>
                <a:moveTo>
                  <a:pt x="5676369" y="2471144"/>
                </a:moveTo>
                <a:cubicBezTo>
                  <a:pt x="5677740" y="2473544"/>
                  <a:pt x="5670128" y="2478688"/>
                  <a:pt x="5661486" y="2481294"/>
                </a:cubicBezTo>
                <a:cubicBezTo>
                  <a:pt x="5653600" y="2483694"/>
                  <a:pt x="5646605" y="2483694"/>
                  <a:pt x="5646125" y="2481225"/>
                </a:cubicBezTo>
                <a:cubicBezTo>
                  <a:pt x="5645644" y="2478688"/>
                  <a:pt x="5651268" y="2474710"/>
                  <a:pt x="5659498" y="2471967"/>
                </a:cubicBezTo>
                <a:cubicBezTo>
                  <a:pt x="5667385" y="2469361"/>
                  <a:pt x="5675134" y="2469018"/>
                  <a:pt x="5676369" y="2471144"/>
                </a:cubicBezTo>
                <a:close/>
                <a:moveTo>
                  <a:pt x="4455645" y="2467097"/>
                </a:moveTo>
                <a:cubicBezTo>
                  <a:pt x="4456742" y="2468058"/>
                  <a:pt x="4453587" y="2470801"/>
                  <a:pt x="4448512" y="2473475"/>
                </a:cubicBezTo>
                <a:cubicBezTo>
                  <a:pt x="4442957" y="2476425"/>
                  <a:pt x="4436854" y="2477796"/>
                  <a:pt x="4438294" y="2475464"/>
                </a:cubicBezTo>
                <a:cubicBezTo>
                  <a:pt x="4439254" y="2473818"/>
                  <a:pt x="4442889" y="2471212"/>
                  <a:pt x="4446592" y="2467852"/>
                </a:cubicBezTo>
                <a:cubicBezTo>
                  <a:pt x="4450707" y="2467440"/>
                  <a:pt x="4454822" y="2466343"/>
                  <a:pt x="4455645" y="2467097"/>
                </a:cubicBezTo>
                <a:close/>
                <a:moveTo>
                  <a:pt x="6786610" y="2466892"/>
                </a:moveTo>
                <a:cubicBezTo>
                  <a:pt x="6800326" y="2466138"/>
                  <a:pt x="6811573" y="2471007"/>
                  <a:pt x="6812739" y="2478139"/>
                </a:cubicBezTo>
                <a:cubicBezTo>
                  <a:pt x="6813905" y="2484997"/>
                  <a:pt x="6803618" y="2491238"/>
                  <a:pt x="6790519" y="2491649"/>
                </a:cubicBezTo>
                <a:cubicBezTo>
                  <a:pt x="6777558" y="2491992"/>
                  <a:pt x="6764939" y="2486643"/>
                  <a:pt x="6763979" y="2480265"/>
                </a:cubicBezTo>
                <a:cubicBezTo>
                  <a:pt x="6763019" y="2473750"/>
                  <a:pt x="6773374" y="2467646"/>
                  <a:pt x="6786610" y="2466892"/>
                </a:cubicBezTo>
                <a:close/>
                <a:moveTo>
                  <a:pt x="5911666" y="2466549"/>
                </a:moveTo>
                <a:cubicBezTo>
                  <a:pt x="5913381" y="2467509"/>
                  <a:pt x="5905974" y="2471418"/>
                  <a:pt x="5896304" y="2474436"/>
                </a:cubicBezTo>
                <a:cubicBezTo>
                  <a:pt x="5886772" y="2477453"/>
                  <a:pt x="5876896" y="2479236"/>
                  <a:pt x="5875867" y="2478071"/>
                </a:cubicBezTo>
                <a:cubicBezTo>
                  <a:pt x="5874907" y="2476973"/>
                  <a:pt x="5881011" y="2473819"/>
                  <a:pt x="5889926" y="2470801"/>
                </a:cubicBezTo>
                <a:cubicBezTo>
                  <a:pt x="5899802" y="2467440"/>
                  <a:pt x="5909814" y="2465452"/>
                  <a:pt x="5911666" y="2466549"/>
                </a:cubicBezTo>
                <a:close/>
                <a:moveTo>
                  <a:pt x="5749680" y="2466275"/>
                </a:moveTo>
                <a:cubicBezTo>
                  <a:pt x="5750640" y="2468332"/>
                  <a:pt x="5745017" y="2472036"/>
                  <a:pt x="5736375" y="2475053"/>
                </a:cubicBezTo>
                <a:cubicBezTo>
                  <a:pt x="5728146" y="2478002"/>
                  <a:pt x="5719985" y="2479099"/>
                  <a:pt x="5718476" y="2477453"/>
                </a:cubicBezTo>
                <a:cubicBezTo>
                  <a:pt x="5716761" y="2475670"/>
                  <a:pt x="5724305" y="2470595"/>
                  <a:pt x="5733221" y="2467646"/>
                </a:cubicBezTo>
                <a:cubicBezTo>
                  <a:pt x="5741313" y="2464903"/>
                  <a:pt x="5748788" y="2464355"/>
                  <a:pt x="5749680" y="2466275"/>
                </a:cubicBezTo>
                <a:close/>
                <a:moveTo>
                  <a:pt x="6372447" y="2465717"/>
                </a:moveTo>
                <a:cubicBezTo>
                  <a:pt x="6376964" y="2466377"/>
                  <a:pt x="6380136" y="2467748"/>
                  <a:pt x="6380822" y="2469703"/>
                </a:cubicBezTo>
                <a:cubicBezTo>
                  <a:pt x="6382262" y="2473681"/>
                  <a:pt x="6373415" y="2478619"/>
                  <a:pt x="6361208" y="2480676"/>
                </a:cubicBezTo>
                <a:cubicBezTo>
                  <a:pt x="6347972" y="2482871"/>
                  <a:pt x="6335902" y="2480951"/>
                  <a:pt x="6335079" y="2476630"/>
                </a:cubicBezTo>
                <a:cubicBezTo>
                  <a:pt x="6334325" y="2472789"/>
                  <a:pt x="6343995" y="2467920"/>
                  <a:pt x="6355996" y="2466000"/>
                </a:cubicBezTo>
                <a:cubicBezTo>
                  <a:pt x="6362066" y="2465108"/>
                  <a:pt x="6367929" y="2465057"/>
                  <a:pt x="6372447" y="2465717"/>
                </a:cubicBezTo>
                <a:close/>
                <a:moveTo>
                  <a:pt x="3806192" y="2464491"/>
                </a:moveTo>
                <a:cubicBezTo>
                  <a:pt x="3808935" y="2463462"/>
                  <a:pt x="3811952" y="2466205"/>
                  <a:pt x="3821142" y="2469634"/>
                </a:cubicBezTo>
                <a:cubicBezTo>
                  <a:pt x="3815244" y="2477315"/>
                  <a:pt x="3813324" y="2480744"/>
                  <a:pt x="3810992" y="2482596"/>
                </a:cubicBezTo>
                <a:cubicBezTo>
                  <a:pt x="3807220" y="2485614"/>
                  <a:pt x="3803654" y="2483556"/>
                  <a:pt x="3802900" y="2475601"/>
                </a:cubicBezTo>
                <a:cubicBezTo>
                  <a:pt x="3802557" y="2472172"/>
                  <a:pt x="3804683" y="2465108"/>
                  <a:pt x="3806192" y="2464491"/>
                </a:cubicBezTo>
                <a:close/>
                <a:moveTo>
                  <a:pt x="4886052" y="2463600"/>
                </a:moveTo>
                <a:cubicBezTo>
                  <a:pt x="4893116" y="2461611"/>
                  <a:pt x="4900180" y="2464286"/>
                  <a:pt x="4900180" y="2469087"/>
                </a:cubicBezTo>
                <a:cubicBezTo>
                  <a:pt x="4900180" y="2473201"/>
                  <a:pt x="4894762" y="2478756"/>
                  <a:pt x="4889001" y="2480471"/>
                </a:cubicBezTo>
                <a:cubicBezTo>
                  <a:pt x="4882006" y="2482528"/>
                  <a:pt x="4875354" y="2479648"/>
                  <a:pt x="4875148" y="2474504"/>
                </a:cubicBezTo>
                <a:cubicBezTo>
                  <a:pt x="4875011" y="2470047"/>
                  <a:pt x="4879674" y="2465383"/>
                  <a:pt x="4886052" y="2463600"/>
                </a:cubicBezTo>
                <a:close/>
                <a:moveTo>
                  <a:pt x="6066305" y="2463170"/>
                </a:moveTo>
                <a:cubicBezTo>
                  <a:pt x="6070703" y="2462656"/>
                  <a:pt x="6073961" y="2462707"/>
                  <a:pt x="6074955" y="2463462"/>
                </a:cubicBezTo>
                <a:cubicBezTo>
                  <a:pt x="6076943" y="2464902"/>
                  <a:pt x="6068851" y="2468743"/>
                  <a:pt x="6057741" y="2471555"/>
                </a:cubicBezTo>
                <a:cubicBezTo>
                  <a:pt x="6046014" y="2474504"/>
                  <a:pt x="6035795" y="2475533"/>
                  <a:pt x="6033807" y="2474161"/>
                </a:cubicBezTo>
                <a:cubicBezTo>
                  <a:pt x="6031818" y="2472789"/>
                  <a:pt x="6039567" y="2469223"/>
                  <a:pt x="6050814" y="2466274"/>
                </a:cubicBezTo>
                <a:cubicBezTo>
                  <a:pt x="6056369" y="2464765"/>
                  <a:pt x="6061907" y="2463685"/>
                  <a:pt x="6066305" y="2463170"/>
                </a:cubicBezTo>
                <a:close/>
                <a:moveTo>
                  <a:pt x="7732122" y="2463120"/>
                </a:moveTo>
                <a:cubicBezTo>
                  <a:pt x="7734591" y="2466343"/>
                  <a:pt x="7722453" y="2502347"/>
                  <a:pt x="7705170" y="2544661"/>
                </a:cubicBezTo>
                <a:cubicBezTo>
                  <a:pt x="7689122" y="2583889"/>
                  <a:pt x="7674583" y="2613721"/>
                  <a:pt x="7672389" y="2610910"/>
                </a:cubicBezTo>
                <a:cubicBezTo>
                  <a:pt x="7670126" y="2607961"/>
                  <a:pt x="7682128" y="2570104"/>
                  <a:pt x="7699135" y="2527791"/>
                </a:cubicBezTo>
                <a:cubicBezTo>
                  <a:pt x="7714703" y="2488974"/>
                  <a:pt x="7729722" y="2460170"/>
                  <a:pt x="7732122" y="2463120"/>
                </a:cubicBezTo>
                <a:close/>
                <a:moveTo>
                  <a:pt x="5513628" y="2462365"/>
                </a:moveTo>
                <a:cubicBezTo>
                  <a:pt x="5521652" y="2460308"/>
                  <a:pt x="5528578" y="2462091"/>
                  <a:pt x="5528441" y="2466069"/>
                </a:cubicBezTo>
                <a:cubicBezTo>
                  <a:pt x="5528304" y="2469361"/>
                  <a:pt x="5521926" y="2473750"/>
                  <a:pt x="5515137" y="2475396"/>
                </a:cubicBezTo>
                <a:cubicBezTo>
                  <a:pt x="5506907" y="2477384"/>
                  <a:pt x="5499775" y="2475807"/>
                  <a:pt x="5500255" y="2471967"/>
                </a:cubicBezTo>
                <a:cubicBezTo>
                  <a:pt x="5500598" y="2468606"/>
                  <a:pt x="5506838" y="2464080"/>
                  <a:pt x="5513628" y="2462365"/>
                </a:cubicBezTo>
                <a:close/>
                <a:moveTo>
                  <a:pt x="1058264" y="2462022"/>
                </a:moveTo>
                <a:cubicBezTo>
                  <a:pt x="1063269" y="2460994"/>
                  <a:pt x="1066631" y="2461679"/>
                  <a:pt x="1069237" y="2464491"/>
                </a:cubicBezTo>
                <a:cubicBezTo>
                  <a:pt x="1067383" y="2465863"/>
                  <a:pt x="1065600" y="2467989"/>
                  <a:pt x="1062445" y="2469292"/>
                </a:cubicBezTo>
                <a:cubicBezTo>
                  <a:pt x="1058329" y="2470938"/>
                  <a:pt x="1050582" y="2469566"/>
                  <a:pt x="1050652" y="2467372"/>
                </a:cubicBezTo>
                <a:cubicBezTo>
                  <a:pt x="1050719" y="2465108"/>
                  <a:pt x="1053189" y="2463051"/>
                  <a:pt x="1058264" y="2462022"/>
                </a:cubicBezTo>
                <a:close/>
                <a:moveTo>
                  <a:pt x="5093849" y="2460170"/>
                </a:moveTo>
                <a:cubicBezTo>
                  <a:pt x="5100776" y="2458113"/>
                  <a:pt x="5108182" y="2460650"/>
                  <a:pt x="5109485" y="2465246"/>
                </a:cubicBezTo>
                <a:cubicBezTo>
                  <a:pt x="5110857" y="2469978"/>
                  <a:pt x="5105851" y="2474778"/>
                  <a:pt x="5098375" y="2476150"/>
                </a:cubicBezTo>
                <a:cubicBezTo>
                  <a:pt x="5092066" y="2477315"/>
                  <a:pt x="5085757" y="2475533"/>
                  <a:pt x="5084042" y="2472035"/>
                </a:cubicBezTo>
                <a:cubicBezTo>
                  <a:pt x="5082053" y="2467920"/>
                  <a:pt x="5086648" y="2462228"/>
                  <a:pt x="5093849" y="2460170"/>
                </a:cubicBezTo>
                <a:close/>
                <a:moveTo>
                  <a:pt x="837502" y="2459896"/>
                </a:moveTo>
                <a:cubicBezTo>
                  <a:pt x="834759" y="2462228"/>
                  <a:pt x="833801" y="2463256"/>
                  <a:pt x="832016" y="2464559"/>
                </a:cubicBezTo>
                <a:cubicBezTo>
                  <a:pt x="828383" y="2467234"/>
                  <a:pt x="825157" y="2469154"/>
                  <a:pt x="824269" y="2469223"/>
                </a:cubicBezTo>
                <a:cubicBezTo>
                  <a:pt x="823855" y="2469223"/>
                  <a:pt x="825982" y="2467303"/>
                  <a:pt x="827422" y="2466274"/>
                </a:cubicBezTo>
                <a:cubicBezTo>
                  <a:pt x="829958" y="2464491"/>
                  <a:pt x="832908" y="2462708"/>
                  <a:pt x="837502" y="2459896"/>
                </a:cubicBezTo>
                <a:close/>
                <a:moveTo>
                  <a:pt x="6571337" y="2458731"/>
                </a:moveTo>
                <a:cubicBezTo>
                  <a:pt x="6583750" y="2457291"/>
                  <a:pt x="6595134" y="2460240"/>
                  <a:pt x="6596780" y="2465315"/>
                </a:cubicBezTo>
                <a:cubicBezTo>
                  <a:pt x="6598563" y="2470801"/>
                  <a:pt x="6588482" y="2476562"/>
                  <a:pt x="6574491" y="2477933"/>
                </a:cubicBezTo>
                <a:cubicBezTo>
                  <a:pt x="6561873" y="2479168"/>
                  <a:pt x="6550763" y="2476219"/>
                  <a:pt x="6549185" y="2471281"/>
                </a:cubicBezTo>
                <a:cubicBezTo>
                  <a:pt x="6547471" y="2465932"/>
                  <a:pt x="6557484" y="2460240"/>
                  <a:pt x="6571337" y="2458731"/>
                </a:cubicBezTo>
                <a:close/>
                <a:moveTo>
                  <a:pt x="7334084" y="2458525"/>
                </a:moveTo>
                <a:cubicBezTo>
                  <a:pt x="7347388" y="2459416"/>
                  <a:pt x="7359390" y="2467234"/>
                  <a:pt x="7361310" y="2476973"/>
                </a:cubicBezTo>
                <a:cubicBezTo>
                  <a:pt x="7363230" y="2486505"/>
                  <a:pt x="7354109" y="2494804"/>
                  <a:pt x="7341147" y="2493638"/>
                </a:cubicBezTo>
                <a:cubicBezTo>
                  <a:pt x="7328460" y="2492472"/>
                  <a:pt x="7315156" y="2483214"/>
                  <a:pt x="7313304" y="2474161"/>
                </a:cubicBezTo>
                <a:cubicBezTo>
                  <a:pt x="7311452" y="2464971"/>
                  <a:pt x="7321054" y="2457702"/>
                  <a:pt x="7334084" y="2458525"/>
                </a:cubicBezTo>
                <a:close/>
                <a:moveTo>
                  <a:pt x="6295131" y="2458388"/>
                </a:moveTo>
                <a:cubicBezTo>
                  <a:pt x="6299657" y="2458628"/>
                  <a:pt x="6302778" y="2459622"/>
                  <a:pt x="6303601" y="2461337"/>
                </a:cubicBezTo>
                <a:cubicBezTo>
                  <a:pt x="6305247" y="2464698"/>
                  <a:pt x="6296469" y="2469361"/>
                  <a:pt x="6284124" y="2471624"/>
                </a:cubicBezTo>
                <a:cubicBezTo>
                  <a:pt x="6271917" y="2473887"/>
                  <a:pt x="6260121" y="2473064"/>
                  <a:pt x="6258476" y="2470047"/>
                </a:cubicBezTo>
                <a:cubicBezTo>
                  <a:pt x="6256829" y="2466961"/>
                  <a:pt x="6265882" y="2462434"/>
                  <a:pt x="6278227" y="2459965"/>
                </a:cubicBezTo>
                <a:cubicBezTo>
                  <a:pt x="6284673" y="2458662"/>
                  <a:pt x="6290605" y="2458148"/>
                  <a:pt x="6295131" y="2458388"/>
                </a:cubicBezTo>
                <a:close/>
                <a:moveTo>
                  <a:pt x="6923906" y="2457771"/>
                </a:moveTo>
                <a:cubicBezTo>
                  <a:pt x="6937417" y="2457290"/>
                  <a:pt x="6949007" y="2462914"/>
                  <a:pt x="6950515" y="2470664"/>
                </a:cubicBezTo>
                <a:cubicBezTo>
                  <a:pt x="6951956" y="2478276"/>
                  <a:pt x="6942012" y="2484791"/>
                  <a:pt x="6928981" y="2484928"/>
                </a:cubicBezTo>
                <a:cubicBezTo>
                  <a:pt x="6916020" y="2485065"/>
                  <a:pt x="6903195" y="2478893"/>
                  <a:pt x="6901892" y="2471898"/>
                </a:cubicBezTo>
                <a:cubicBezTo>
                  <a:pt x="6900589" y="2464766"/>
                  <a:pt x="6910670" y="2458319"/>
                  <a:pt x="6923906" y="2457771"/>
                </a:cubicBezTo>
                <a:close/>
                <a:moveTo>
                  <a:pt x="6142181" y="2457600"/>
                </a:moveTo>
                <a:cubicBezTo>
                  <a:pt x="6146347" y="2457360"/>
                  <a:pt x="6149296" y="2457737"/>
                  <a:pt x="6150187" y="2458800"/>
                </a:cubicBezTo>
                <a:cubicBezTo>
                  <a:pt x="6151902" y="2460926"/>
                  <a:pt x="6144564" y="2464697"/>
                  <a:pt x="6133317" y="2467440"/>
                </a:cubicBezTo>
                <a:cubicBezTo>
                  <a:pt x="6121727" y="2470252"/>
                  <a:pt x="6109039" y="2470801"/>
                  <a:pt x="6108080" y="2468675"/>
                </a:cubicBezTo>
                <a:cubicBezTo>
                  <a:pt x="6107188" y="2466618"/>
                  <a:pt x="6115623" y="2462846"/>
                  <a:pt x="6126871" y="2460103"/>
                </a:cubicBezTo>
                <a:cubicBezTo>
                  <a:pt x="6132632" y="2458697"/>
                  <a:pt x="6138015" y="2457840"/>
                  <a:pt x="6142181" y="2457600"/>
                </a:cubicBezTo>
                <a:close/>
                <a:moveTo>
                  <a:pt x="5818638" y="2456544"/>
                </a:moveTo>
                <a:cubicBezTo>
                  <a:pt x="5821929" y="2456141"/>
                  <a:pt x="5824090" y="2456398"/>
                  <a:pt x="5824158" y="2457427"/>
                </a:cubicBezTo>
                <a:cubicBezTo>
                  <a:pt x="5824295" y="2459553"/>
                  <a:pt x="5816477" y="2464011"/>
                  <a:pt x="5807425" y="2466960"/>
                </a:cubicBezTo>
                <a:cubicBezTo>
                  <a:pt x="5799195" y="2469703"/>
                  <a:pt x="5792337" y="2470526"/>
                  <a:pt x="5791308" y="2468949"/>
                </a:cubicBezTo>
                <a:cubicBezTo>
                  <a:pt x="5790142" y="2467166"/>
                  <a:pt x="5796863" y="2462914"/>
                  <a:pt x="5806328" y="2459622"/>
                </a:cubicBezTo>
                <a:cubicBezTo>
                  <a:pt x="5810923" y="2458010"/>
                  <a:pt x="5815346" y="2456947"/>
                  <a:pt x="5818638" y="2456544"/>
                </a:cubicBezTo>
                <a:close/>
                <a:moveTo>
                  <a:pt x="921170" y="2456536"/>
                </a:moveTo>
                <a:cubicBezTo>
                  <a:pt x="921785" y="2456742"/>
                  <a:pt x="918288" y="2459691"/>
                  <a:pt x="915751" y="2461337"/>
                </a:cubicBezTo>
                <a:cubicBezTo>
                  <a:pt x="912323" y="2463600"/>
                  <a:pt x="906492" y="2465040"/>
                  <a:pt x="906837" y="2463532"/>
                </a:cubicBezTo>
                <a:cubicBezTo>
                  <a:pt x="907040" y="2462503"/>
                  <a:pt x="909098" y="2460651"/>
                  <a:pt x="911362" y="2458045"/>
                </a:cubicBezTo>
                <a:cubicBezTo>
                  <a:pt x="915958" y="2457153"/>
                  <a:pt x="919730" y="2456125"/>
                  <a:pt x="921170" y="2456536"/>
                </a:cubicBezTo>
                <a:close/>
                <a:moveTo>
                  <a:pt x="6217396" y="2455910"/>
                </a:moveTo>
                <a:cubicBezTo>
                  <a:pt x="6222197" y="2455815"/>
                  <a:pt x="6225832" y="2456398"/>
                  <a:pt x="6226929" y="2457701"/>
                </a:cubicBezTo>
                <a:cubicBezTo>
                  <a:pt x="6229123" y="2460239"/>
                  <a:pt x="6220482" y="2464697"/>
                  <a:pt x="6208069" y="2467303"/>
                </a:cubicBezTo>
                <a:cubicBezTo>
                  <a:pt x="6195382" y="2469978"/>
                  <a:pt x="6184752" y="2469840"/>
                  <a:pt x="6183518" y="2467097"/>
                </a:cubicBezTo>
                <a:cubicBezTo>
                  <a:pt x="6182352" y="2464628"/>
                  <a:pt x="6189896" y="2460856"/>
                  <a:pt x="6200868" y="2458182"/>
                </a:cubicBezTo>
                <a:cubicBezTo>
                  <a:pt x="6206629" y="2456776"/>
                  <a:pt x="6212596" y="2456004"/>
                  <a:pt x="6217396" y="2455910"/>
                </a:cubicBezTo>
                <a:close/>
                <a:moveTo>
                  <a:pt x="1193298" y="2455644"/>
                </a:moveTo>
                <a:cubicBezTo>
                  <a:pt x="1196929" y="2456330"/>
                  <a:pt x="1200154" y="2458388"/>
                  <a:pt x="1205503" y="2460719"/>
                </a:cubicBezTo>
                <a:cubicBezTo>
                  <a:pt x="1200981" y="2462228"/>
                  <a:pt x="1198511" y="2463874"/>
                  <a:pt x="1195013" y="2464080"/>
                </a:cubicBezTo>
                <a:cubicBezTo>
                  <a:pt x="1189731" y="2464354"/>
                  <a:pt x="1183970" y="2461131"/>
                  <a:pt x="1184518" y="2458525"/>
                </a:cubicBezTo>
                <a:cubicBezTo>
                  <a:pt x="1185066" y="2456056"/>
                  <a:pt x="1188430" y="2454684"/>
                  <a:pt x="1193298" y="2455644"/>
                </a:cubicBezTo>
                <a:close/>
                <a:moveTo>
                  <a:pt x="1387239" y="2454685"/>
                </a:moveTo>
                <a:cubicBezTo>
                  <a:pt x="1390601" y="2455713"/>
                  <a:pt x="1394235" y="2458800"/>
                  <a:pt x="1399928" y="2462503"/>
                </a:cubicBezTo>
                <a:cubicBezTo>
                  <a:pt x="1395744" y="2463737"/>
                  <a:pt x="1393549" y="2465520"/>
                  <a:pt x="1390324" y="2464972"/>
                </a:cubicBezTo>
                <a:cubicBezTo>
                  <a:pt x="1386005" y="2464286"/>
                  <a:pt x="1381755" y="2461268"/>
                  <a:pt x="1380725" y="2458045"/>
                </a:cubicBezTo>
                <a:cubicBezTo>
                  <a:pt x="1379695" y="2454753"/>
                  <a:pt x="1382713" y="2453382"/>
                  <a:pt x="1387239" y="2454685"/>
                </a:cubicBezTo>
                <a:close/>
                <a:moveTo>
                  <a:pt x="5986076" y="2454204"/>
                </a:moveTo>
                <a:cubicBezTo>
                  <a:pt x="5987447" y="2455507"/>
                  <a:pt x="5980315" y="2459074"/>
                  <a:pt x="5969754" y="2462297"/>
                </a:cubicBezTo>
                <a:cubicBezTo>
                  <a:pt x="5959330" y="2465452"/>
                  <a:pt x="5949797" y="2467098"/>
                  <a:pt x="5948699" y="2465863"/>
                </a:cubicBezTo>
                <a:cubicBezTo>
                  <a:pt x="5947602" y="2464629"/>
                  <a:pt x="5955283" y="2460857"/>
                  <a:pt x="5965228" y="2457633"/>
                </a:cubicBezTo>
                <a:cubicBezTo>
                  <a:pt x="5974966" y="2454479"/>
                  <a:pt x="5984773" y="2452901"/>
                  <a:pt x="5986076" y="2454204"/>
                </a:cubicBezTo>
                <a:close/>
                <a:moveTo>
                  <a:pt x="822002" y="2454204"/>
                </a:moveTo>
                <a:cubicBezTo>
                  <a:pt x="822481" y="2453999"/>
                  <a:pt x="820424" y="2455576"/>
                  <a:pt x="818917" y="2456948"/>
                </a:cubicBezTo>
                <a:cubicBezTo>
                  <a:pt x="816516" y="2458251"/>
                  <a:pt x="813979" y="2459759"/>
                  <a:pt x="813772" y="2459759"/>
                </a:cubicBezTo>
                <a:cubicBezTo>
                  <a:pt x="813567" y="2459691"/>
                  <a:pt x="815555" y="2458045"/>
                  <a:pt x="816926" y="2457153"/>
                </a:cubicBezTo>
                <a:cubicBezTo>
                  <a:pt x="818574" y="2456056"/>
                  <a:pt x="821593" y="2454341"/>
                  <a:pt x="822002" y="2454204"/>
                </a:cubicBezTo>
                <a:close/>
                <a:moveTo>
                  <a:pt x="4528681" y="2452833"/>
                </a:moveTo>
                <a:cubicBezTo>
                  <a:pt x="4529299" y="2454273"/>
                  <a:pt x="4525321" y="2457770"/>
                  <a:pt x="4520177" y="2460170"/>
                </a:cubicBezTo>
                <a:cubicBezTo>
                  <a:pt x="4515103" y="2462571"/>
                  <a:pt x="4512085" y="2462914"/>
                  <a:pt x="4510645" y="2462228"/>
                </a:cubicBezTo>
                <a:cubicBezTo>
                  <a:pt x="4508862" y="2461268"/>
                  <a:pt x="4512222" y="2457976"/>
                  <a:pt x="4517503" y="2455302"/>
                </a:cubicBezTo>
                <a:cubicBezTo>
                  <a:pt x="4522852" y="2452558"/>
                  <a:pt x="4527996" y="2451392"/>
                  <a:pt x="4528681" y="2452833"/>
                </a:cubicBezTo>
                <a:close/>
                <a:moveTo>
                  <a:pt x="7197473" y="2452764"/>
                </a:moveTo>
                <a:cubicBezTo>
                  <a:pt x="7210777" y="2452970"/>
                  <a:pt x="7222847" y="2460445"/>
                  <a:pt x="7224836" y="2469635"/>
                </a:cubicBezTo>
                <a:cubicBezTo>
                  <a:pt x="7226825" y="2478687"/>
                  <a:pt x="7217567" y="2485683"/>
                  <a:pt x="7204605" y="2485134"/>
                </a:cubicBezTo>
                <a:cubicBezTo>
                  <a:pt x="7191917" y="2484585"/>
                  <a:pt x="7178545" y="2476561"/>
                  <a:pt x="7176693" y="2468195"/>
                </a:cubicBezTo>
                <a:cubicBezTo>
                  <a:pt x="7174772" y="2459759"/>
                  <a:pt x="7184374" y="2452558"/>
                  <a:pt x="7197473" y="2452764"/>
                </a:cubicBezTo>
                <a:close/>
                <a:moveTo>
                  <a:pt x="7059421" y="2452764"/>
                </a:moveTo>
                <a:cubicBezTo>
                  <a:pt x="7072794" y="2452147"/>
                  <a:pt x="7085207" y="2458250"/>
                  <a:pt x="7087676" y="2466685"/>
                </a:cubicBezTo>
                <a:cubicBezTo>
                  <a:pt x="7090076" y="2475121"/>
                  <a:pt x="7081641" y="2482047"/>
                  <a:pt x="7068473" y="2482391"/>
                </a:cubicBezTo>
                <a:cubicBezTo>
                  <a:pt x="7055786" y="2482733"/>
                  <a:pt x="7042276" y="2476150"/>
                  <a:pt x="7039807" y="2468400"/>
                </a:cubicBezTo>
                <a:cubicBezTo>
                  <a:pt x="7037339" y="2460650"/>
                  <a:pt x="7046459" y="2453381"/>
                  <a:pt x="7059421" y="2452764"/>
                </a:cubicBezTo>
                <a:close/>
                <a:moveTo>
                  <a:pt x="986116" y="2451255"/>
                </a:moveTo>
                <a:cubicBezTo>
                  <a:pt x="989477" y="2450432"/>
                  <a:pt x="992356" y="2451118"/>
                  <a:pt x="997296" y="2451255"/>
                </a:cubicBezTo>
                <a:cubicBezTo>
                  <a:pt x="992289" y="2454136"/>
                  <a:pt x="989477" y="2456467"/>
                  <a:pt x="986255" y="2457565"/>
                </a:cubicBezTo>
                <a:cubicBezTo>
                  <a:pt x="981933" y="2459005"/>
                  <a:pt x="978023" y="2458867"/>
                  <a:pt x="978232" y="2456741"/>
                </a:cubicBezTo>
                <a:cubicBezTo>
                  <a:pt x="978366" y="2454753"/>
                  <a:pt x="981522" y="2452284"/>
                  <a:pt x="986116" y="2451255"/>
                </a:cubicBezTo>
                <a:close/>
                <a:moveTo>
                  <a:pt x="2306073" y="2450021"/>
                </a:moveTo>
                <a:cubicBezTo>
                  <a:pt x="2311216" y="2455302"/>
                  <a:pt x="2314028" y="2456948"/>
                  <a:pt x="2315605" y="2460034"/>
                </a:cubicBezTo>
                <a:cubicBezTo>
                  <a:pt x="2317662" y="2463943"/>
                  <a:pt x="2314714" y="2471281"/>
                  <a:pt x="2311285" y="2470732"/>
                </a:cubicBezTo>
                <a:cubicBezTo>
                  <a:pt x="2307513" y="2470184"/>
                  <a:pt x="2303878" y="2467852"/>
                  <a:pt x="2303878" y="2460925"/>
                </a:cubicBezTo>
                <a:cubicBezTo>
                  <a:pt x="2303946" y="2457222"/>
                  <a:pt x="2305318" y="2453793"/>
                  <a:pt x="2306073" y="2450021"/>
                </a:cubicBezTo>
                <a:close/>
                <a:moveTo>
                  <a:pt x="2441106" y="2446661"/>
                </a:moveTo>
                <a:cubicBezTo>
                  <a:pt x="2446250" y="2452147"/>
                  <a:pt x="2449062" y="2453793"/>
                  <a:pt x="2450708" y="2457017"/>
                </a:cubicBezTo>
                <a:cubicBezTo>
                  <a:pt x="2452834" y="2461269"/>
                  <a:pt x="2449953" y="2469841"/>
                  <a:pt x="2446524" y="2469635"/>
                </a:cubicBezTo>
                <a:cubicBezTo>
                  <a:pt x="2442752" y="2469430"/>
                  <a:pt x="2439118" y="2467098"/>
                  <a:pt x="2439049" y="2459211"/>
                </a:cubicBezTo>
                <a:cubicBezTo>
                  <a:pt x="2439049" y="2455028"/>
                  <a:pt x="2440421" y="2451050"/>
                  <a:pt x="2441106" y="2446661"/>
                </a:cubicBezTo>
                <a:close/>
                <a:moveTo>
                  <a:pt x="5438945" y="2446386"/>
                </a:moveTo>
                <a:cubicBezTo>
                  <a:pt x="5446214" y="2444603"/>
                  <a:pt x="5453483" y="2446455"/>
                  <a:pt x="5454306" y="2450090"/>
                </a:cubicBezTo>
                <a:cubicBezTo>
                  <a:pt x="5455129" y="2453793"/>
                  <a:pt x="5449368" y="2458799"/>
                  <a:pt x="5442442" y="2460582"/>
                </a:cubicBezTo>
                <a:cubicBezTo>
                  <a:pt x="5435241" y="2462434"/>
                  <a:pt x="5428383" y="2460788"/>
                  <a:pt x="5427354" y="2456879"/>
                </a:cubicBezTo>
                <a:cubicBezTo>
                  <a:pt x="5426257" y="2452901"/>
                  <a:pt x="5431400" y="2448238"/>
                  <a:pt x="5438945" y="2446386"/>
                </a:cubicBezTo>
                <a:close/>
                <a:moveTo>
                  <a:pt x="5897333" y="2446043"/>
                </a:moveTo>
                <a:cubicBezTo>
                  <a:pt x="5898636" y="2447620"/>
                  <a:pt x="5892121" y="2451735"/>
                  <a:pt x="5883137" y="2454958"/>
                </a:cubicBezTo>
                <a:cubicBezTo>
                  <a:pt x="5874222" y="2458181"/>
                  <a:pt x="5865169" y="2459759"/>
                  <a:pt x="5864003" y="2458250"/>
                </a:cubicBezTo>
                <a:cubicBezTo>
                  <a:pt x="5862769" y="2456741"/>
                  <a:pt x="5869284" y="2452626"/>
                  <a:pt x="5878337" y="2449197"/>
                </a:cubicBezTo>
                <a:cubicBezTo>
                  <a:pt x="5887115" y="2445906"/>
                  <a:pt x="5896030" y="2444397"/>
                  <a:pt x="5897333" y="2446043"/>
                </a:cubicBezTo>
                <a:close/>
                <a:moveTo>
                  <a:pt x="2172273" y="2446043"/>
                </a:moveTo>
                <a:cubicBezTo>
                  <a:pt x="2174948" y="2446180"/>
                  <a:pt x="2178034" y="2449060"/>
                  <a:pt x="2187223" y="2454410"/>
                </a:cubicBezTo>
                <a:cubicBezTo>
                  <a:pt x="2181120" y="2457702"/>
                  <a:pt x="2179131" y="2459142"/>
                  <a:pt x="2176799" y="2459553"/>
                </a:cubicBezTo>
                <a:cubicBezTo>
                  <a:pt x="2172959" y="2460239"/>
                  <a:pt x="2169461" y="2457839"/>
                  <a:pt x="2168775" y="2452421"/>
                </a:cubicBezTo>
                <a:cubicBezTo>
                  <a:pt x="2168501" y="2450089"/>
                  <a:pt x="2170696" y="2445975"/>
                  <a:pt x="2172273" y="2446043"/>
                </a:cubicBezTo>
                <a:close/>
                <a:moveTo>
                  <a:pt x="4811918" y="2445357"/>
                </a:moveTo>
                <a:cubicBezTo>
                  <a:pt x="4818433" y="2443231"/>
                  <a:pt x="4824468" y="2444466"/>
                  <a:pt x="4824948" y="2448101"/>
                </a:cubicBezTo>
                <a:cubicBezTo>
                  <a:pt x="4825428" y="2451804"/>
                  <a:pt x="4820696" y="2456262"/>
                  <a:pt x="4813907" y="2458456"/>
                </a:cubicBezTo>
                <a:cubicBezTo>
                  <a:pt x="4807597" y="2460445"/>
                  <a:pt x="4801219" y="2459073"/>
                  <a:pt x="4800739" y="2455713"/>
                </a:cubicBezTo>
                <a:cubicBezTo>
                  <a:pt x="4800259" y="2452215"/>
                  <a:pt x="4805540" y="2447415"/>
                  <a:pt x="4811918" y="2445357"/>
                </a:cubicBezTo>
                <a:close/>
                <a:moveTo>
                  <a:pt x="809246" y="2445015"/>
                </a:moveTo>
                <a:cubicBezTo>
                  <a:pt x="807394" y="2446318"/>
                  <a:pt x="805612" y="2447690"/>
                  <a:pt x="803829" y="2448924"/>
                </a:cubicBezTo>
                <a:cubicBezTo>
                  <a:pt x="803348" y="2449267"/>
                  <a:pt x="801771" y="2449747"/>
                  <a:pt x="802183" y="2449404"/>
                </a:cubicBezTo>
                <a:cubicBezTo>
                  <a:pt x="803417" y="2448375"/>
                  <a:pt x="805405" y="2446935"/>
                  <a:pt x="807120" y="2445701"/>
                </a:cubicBezTo>
                <a:cubicBezTo>
                  <a:pt x="807669" y="2445426"/>
                  <a:pt x="808285" y="2445289"/>
                  <a:pt x="809246" y="2445015"/>
                </a:cubicBezTo>
                <a:close/>
                <a:moveTo>
                  <a:pt x="1842405" y="2444055"/>
                </a:moveTo>
                <a:cubicBezTo>
                  <a:pt x="1845284" y="2445564"/>
                  <a:pt x="1847618" y="2448718"/>
                  <a:pt x="1851458" y="2452490"/>
                </a:cubicBezTo>
                <a:cubicBezTo>
                  <a:pt x="1847960" y="2454136"/>
                  <a:pt x="1846040" y="2456056"/>
                  <a:pt x="1843299" y="2456056"/>
                </a:cubicBezTo>
                <a:cubicBezTo>
                  <a:pt x="1839456" y="2455988"/>
                  <a:pt x="1835341" y="2450570"/>
                  <a:pt x="1835683" y="2446592"/>
                </a:cubicBezTo>
                <a:cubicBezTo>
                  <a:pt x="1836028" y="2443300"/>
                  <a:pt x="1838565" y="2441929"/>
                  <a:pt x="1842405" y="2444055"/>
                </a:cubicBezTo>
                <a:close/>
                <a:moveTo>
                  <a:pt x="6060004" y="2443643"/>
                </a:moveTo>
                <a:cubicBezTo>
                  <a:pt x="6060485" y="2445357"/>
                  <a:pt x="6052872" y="2448992"/>
                  <a:pt x="6042722" y="2452009"/>
                </a:cubicBezTo>
                <a:cubicBezTo>
                  <a:pt x="6031681" y="2455233"/>
                  <a:pt x="6021119" y="2456604"/>
                  <a:pt x="6020776" y="2454958"/>
                </a:cubicBezTo>
                <a:cubicBezTo>
                  <a:pt x="6020365" y="2453175"/>
                  <a:pt x="6029418" y="2449129"/>
                  <a:pt x="6040939" y="2445769"/>
                </a:cubicBezTo>
                <a:cubicBezTo>
                  <a:pt x="6050952" y="2442820"/>
                  <a:pt x="6059456" y="2441928"/>
                  <a:pt x="6060004" y="2443643"/>
                </a:cubicBezTo>
                <a:close/>
                <a:moveTo>
                  <a:pt x="6493430" y="2442958"/>
                </a:moveTo>
                <a:cubicBezTo>
                  <a:pt x="6505569" y="2441106"/>
                  <a:pt x="6517022" y="2443301"/>
                  <a:pt x="6518531" y="2447827"/>
                </a:cubicBezTo>
                <a:cubicBezTo>
                  <a:pt x="6520176" y="2452765"/>
                  <a:pt x="6509615" y="2458731"/>
                  <a:pt x="6496448" y="2460171"/>
                </a:cubicBezTo>
                <a:cubicBezTo>
                  <a:pt x="6483966" y="2461543"/>
                  <a:pt x="6473679" y="2459005"/>
                  <a:pt x="6472788" y="2454479"/>
                </a:cubicBezTo>
                <a:cubicBezTo>
                  <a:pt x="6471896" y="2450090"/>
                  <a:pt x="6481429" y="2444809"/>
                  <a:pt x="6493430" y="2442958"/>
                </a:cubicBezTo>
                <a:close/>
                <a:moveTo>
                  <a:pt x="2987346" y="2442066"/>
                </a:moveTo>
                <a:cubicBezTo>
                  <a:pt x="2990775" y="2450364"/>
                  <a:pt x="2993656" y="2454753"/>
                  <a:pt x="2994273" y="2459211"/>
                </a:cubicBezTo>
                <a:cubicBezTo>
                  <a:pt x="2995713" y="2469018"/>
                  <a:pt x="2992558" y="2472241"/>
                  <a:pt x="2988581" y="2469772"/>
                </a:cubicBezTo>
                <a:cubicBezTo>
                  <a:pt x="2986523" y="2468469"/>
                  <a:pt x="2982614" y="2460582"/>
                  <a:pt x="2982752" y="2458319"/>
                </a:cubicBezTo>
                <a:cubicBezTo>
                  <a:pt x="2983094" y="2452764"/>
                  <a:pt x="2985289" y="2448787"/>
                  <a:pt x="2987346" y="2442066"/>
                </a:cubicBezTo>
                <a:close/>
                <a:moveTo>
                  <a:pt x="6709937" y="2441448"/>
                </a:moveTo>
                <a:cubicBezTo>
                  <a:pt x="6722487" y="2440420"/>
                  <a:pt x="6733666" y="2444329"/>
                  <a:pt x="6734694" y="2450089"/>
                </a:cubicBezTo>
                <a:cubicBezTo>
                  <a:pt x="6735860" y="2456399"/>
                  <a:pt x="6725573" y="2462160"/>
                  <a:pt x="6711514" y="2463051"/>
                </a:cubicBezTo>
                <a:cubicBezTo>
                  <a:pt x="6698896" y="2463874"/>
                  <a:pt x="6688060" y="2460034"/>
                  <a:pt x="6686894" y="2454410"/>
                </a:cubicBezTo>
                <a:cubicBezTo>
                  <a:pt x="6685660" y="2448306"/>
                  <a:pt x="6695878" y="2442546"/>
                  <a:pt x="6709937" y="2441448"/>
                </a:cubicBezTo>
                <a:close/>
                <a:moveTo>
                  <a:pt x="4601925" y="2441379"/>
                </a:moveTo>
                <a:cubicBezTo>
                  <a:pt x="4602885" y="2442957"/>
                  <a:pt x="4599456" y="2445975"/>
                  <a:pt x="4593695" y="2448580"/>
                </a:cubicBezTo>
                <a:cubicBezTo>
                  <a:pt x="4588003" y="2451118"/>
                  <a:pt x="4582860" y="2452009"/>
                  <a:pt x="4582105" y="2450569"/>
                </a:cubicBezTo>
                <a:cubicBezTo>
                  <a:pt x="4581351" y="2449060"/>
                  <a:pt x="4585054" y="2445837"/>
                  <a:pt x="4590609" y="2443231"/>
                </a:cubicBezTo>
                <a:cubicBezTo>
                  <a:pt x="4595684" y="2440762"/>
                  <a:pt x="4600965" y="2439940"/>
                  <a:pt x="4601925" y="2441379"/>
                </a:cubicBezTo>
                <a:close/>
                <a:moveTo>
                  <a:pt x="7709971" y="2440832"/>
                </a:moveTo>
                <a:cubicBezTo>
                  <a:pt x="7712989" y="2443506"/>
                  <a:pt x="7702702" y="2477659"/>
                  <a:pt x="7687203" y="2517847"/>
                </a:cubicBezTo>
                <a:cubicBezTo>
                  <a:pt x="7671772" y="2557897"/>
                  <a:pt x="7657027" y="2588690"/>
                  <a:pt x="7655107" y="2584370"/>
                </a:cubicBezTo>
                <a:cubicBezTo>
                  <a:pt x="7653186" y="2580118"/>
                  <a:pt x="7664296" y="2542810"/>
                  <a:pt x="7679658" y="2502416"/>
                </a:cubicBezTo>
                <a:cubicBezTo>
                  <a:pt x="7694198" y="2464286"/>
                  <a:pt x="7707228" y="2438294"/>
                  <a:pt x="7709971" y="2440832"/>
                </a:cubicBezTo>
                <a:close/>
                <a:moveTo>
                  <a:pt x="7508345" y="2440832"/>
                </a:moveTo>
                <a:cubicBezTo>
                  <a:pt x="7509923" y="2448170"/>
                  <a:pt x="7501899" y="2471624"/>
                  <a:pt x="7490309" y="2490415"/>
                </a:cubicBezTo>
                <a:cubicBezTo>
                  <a:pt x="7477828" y="2510715"/>
                  <a:pt x="7464935" y="2518259"/>
                  <a:pt x="7463151" y="2509549"/>
                </a:cubicBezTo>
                <a:cubicBezTo>
                  <a:pt x="7461368" y="2500702"/>
                  <a:pt x="7470970" y="2480059"/>
                  <a:pt x="7484069" y="2460857"/>
                </a:cubicBezTo>
                <a:cubicBezTo>
                  <a:pt x="7496139" y="2443301"/>
                  <a:pt x="7506700" y="2433356"/>
                  <a:pt x="7508345" y="2440832"/>
                </a:cubicBezTo>
                <a:close/>
                <a:moveTo>
                  <a:pt x="1643591" y="2440008"/>
                </a:moveTo>
                <a:cubicBezTo>
                  <a:pt x="1647911" y="2444123"/>
                  <a:pt x="1651271" y="2446592"/>
                  <a:pt x="1652920" y="2449198"/>
                </a:cubicBezTo>
                <a:cubicBezTo>
                  <a:pt x="1655181" y="2452764"/>
                  <a:pt x="1651271" y="2455987"/>
                  <a:pt x="1646952" y="2453999"/>
                </a:cubicBezTo>
                <a:cubicBezTo>
                  <a:pt x="1643932" y="2452627"/>
                  <a:pt x="1638723" y="2448581"/>
                  <a:pt x="1638723" y="2447346"/>
                </a:cubicBezTo>
                <a:cubicBezTo>
                  <a:pt x="1638653" y="2444672"/>
                  <a:pt x="1641328" y="2443026"/>
                  <a:pt x="1643591" y="2440008"/>
                </a:cubicBezTo>
                <a:close/>
                <a:moveTo>
                  <a:pt x="5230187" y="2438637"/>
                </a:moveTo>
                <a:cubicBezTo>
                  <a:pt x="5237114" y="2437814"/>
                  <a:pt x="5243972" y="2441723"/>
                  <a:pt x="5244520" y="2446592"/>
                </a:cubicBezTo>
                <a:cubicBezTo>
                  <a:pt x="5245000" y="2450981"/>
                  <a:pt x="5240679" y="2454616"/>
                  <a:pt x="5234096" y="2455645"/>
                </a:cubicBezTo>
                <a:cubicBezTo>
                  <a:pt x="5226552" y="2456810"/>
                  <a:pt x="5219351" y="2454067"/>
                  <a:pt x="5218391" y="2449472"/>
                </a:cubicBezTo>
                <a:cubicBezTo>
                  <a:pt x="5217431" y="2444878"/>
                  <a:pt x="5223192" y="2439529"/>
                  <a:pt x="5230187" y="2438637"/>
                </a:cubicBezTo>
                <a:close/>
                <a:moveTo>
                  <a:pt x="4151903" y="2438362"/>
                </a:moveTo>
                <a:cubicBezTo>
                  <a:pt x="4154715" y="2438019"/>
                  <a:pt x="4157458" y="2440420"/>
                  <a:pt x="4161710" y="2441997"/>
                </a:cubicBezTo>
                <a:cubicBezTo>
                  <a:pt x="4158830" y="2447826"/>
                  <a:pt x="4157458" y="2452558"/>
                  <a:pt x="4155058" y="2455096"/>
                </a:cubicBezTo>
                <a:cubicBezTo>
                  <a:pt x="4151629" y="2458662"/>
                  <a:pt x="4148611" y="2456947"/>
                  <a:pt x="4147103" y="2452421"/>
                </a:cubicBezTo>
                <a:cubicBezTo>
                  <a:pt x="4145251" y="2446935"/>
                  <a:pt x="4147720" y="2438979"/>
                  <a:pt x="4151903" y="2438362"/>
                </a:cubicBezTo>
                <a:close/>
                <a:moveTo>
                  <a:pt x="4738331" y="2436030"/>
                </a:moveTo>
                <a:cubicBezTo>
                  <a:pt x="4744229" y="2434041"/>
                  <a:pt x="4749647" y="2435001"/>
                  <a:pt x="4749647" y="2438019"/>
                </a:cubicBezTo>
                <a:cubicBezTo>
                  <a:pt x="4749647" y="2441036"/>
                  <a:pt x="4743886" y="2445494"/>
                  <a:pt x="4737851" y="2447140"/>
                </a:cubicBezTo>
                <a:cubicBezTo>
                  <a:pt x="4732982" y="2448443"/>
                  <a:pt x="4727907" y="2447552"/>
                  <a:pt x="4727632" y="2445357"/>
                </a:cubicBezTo>
                <a:cubicBezTo>
                  <a:pt x="4727221" y="2442545"/>
                  <a:pt x="4732570" y="2437950"/>
                  <a:pt x="4738331" y="2436030"/>
                </a:cubicBezTo>
                <a:close/>
                <a:moveTo>
                  <a:pt x="2580530" y="2434933"/>
                </a:moveTo>
                <a:cubicBezTo>
                  <a:pt x="2582999" y="2435619"/>
                  <a:pt x="2585536" y="2437882"/>
                  <a:pt x="2589445" y="2440214"/>
                </a:cubicBezTo>
                <a:cubicBezTo>
                  <a:pt x="2584919" y="2449061"/>
                  <a:pt x="2583685" y="2453587"/>
                  <a:pt x="2581696" y="2454479"/>
                </a:cubicBezTo>
                <a:cubicBezTo>
                  <a:pt x="2577993" y="2456193"/>
                  <a:pt x="2574426" y="2453313"/>
                  <a:pt x="2573946" y="2445152"/>
                </a:cubicBezTo>
                <a:cubicBezTo>
                  <a:pt x="2573466" y="2437059"/>
                  <a:pt x="2576621" y="2433973"/>
                  <a:pt x="2580530" y="2434933"/>
                </a:cubicBezTo>
                <a:close/>
                <a:moveTo>
                  <a:pt x="4678803" y="2433836"/>
                </a:moveTo>
                <a:cubicBezTo>
                  <a:pt x="4674346" y="2437676"/>
                  <a:pt x="4671945" y="2440488"/>
                  <a:pt x="4668105" y="2442889"/>
                </a:cubicBezTo>
                <a:cubicBezTo>
                  <a:pt x="4663853" y="2445563"/>
                  <a:pt x="4657269" y="2446249"/>
                  <a:pt x="4655555" y="2444809"/>
                </a:cubicBezTo>
                <a:cubicBezTo>
                  <a:pt x="4653429" y="2442957"/>
                  <a:pt x="4657406" y="2438568"/>
                  <a:pt x="4663784" y="2436442"/>
                </a:cubicBezTo>
                <a:cubicBezTo>
                  <a:pt x="4668311" y="2435002"/>
                  <a:pt x="4672425" y="2434864"/>
                  <a:pt x="4678803" y="2433836"/>
                </a:cubicBezTo>
                <a:close/>
                <a:moveTo>
                  <a:pt x="6128053" y="2433827"/>
                </a:moveTo>
                <a:cubicBezTo>
                  <a:pt x="6132048" y="2433475"/>
                  <a:pt x="6134791" y="2433767"/>
                  <a:pt x="6135168" y="2434796"/>
                </a:cubicBezTo>
                <a:cubicBezTo>
                  <a:pt x="6135923" y="2436853"/>
                  <a:pt x="6126733" y="2441243"/>
                  <a:pt x="6115828" y="2444054"/>
                </a:cubicBezTo>
                <a:cubicBezTo>
                  <a:pt x="6105747" y="2446660"/>
                  <a:pt x="6096901" y="2447415"/>
                  <a:pt x="6095666" y="2445769"/>
                </a:cubicBezTo>
                <a:cubicBezTo>
                  <a:pt x="6094363" y="2443986"/>
                  <a:pt x="6102730" y="2439734"/>
                  <a:pt x="6113428" y="2436716"/>
                </a:cubicBezTo>
                <a:cubicBezTo>
                  <a:pt x="6118812" y="2435173"/>
                  <a:pt x="6124058" y="2434178"/>
                  <a:pt x="6128053" y="2433827"/>
                </a:cubicBezTo>
                <a:close/>
                <a:moveTo>
                  <a:pt x="5971811" y="2433698"/>
                </a:moveTo>
                <a:cubicBezTo>
                  <a:pt x="5972977" y="2435207"/>
                  <a:pt x="5966393" y="2439185"/>
                  <a:pt x="5957066" y="2442477"/>
                </a:cubicBezTo>
                <a:cubicBezTo>
                  <a:pt x="5946779" y="2446180"/>
                  <a:pt x="5936972" y="2447895"/>
                  <a:pt x="5936630" y="2446043"/>
                </a:cubicBezTo>
                <a:cubicBezTo>
                  <a:pt x="5936286" y="2444397"/>
                  <a:pt x="5943624" y="2440282"/>
                  <a:pt x="5952951" y="2436922"/>
                </a:cubicBezTo>
                <a:cubicBezTo>
                  <a:pt x="5962415" y="2433562"/>
                  <a:pt x="5970645" y="2432121"/>
                  <a:pt x="5971811" y="2433698"/>
                </a:cubicBezTo>
                <a:close/>
                <a:moveTo>
                  <a:pt x="6433397" y="2432078"/>
                </a:moveTo>
                <a:cubicBezTo>
                  <a:pt x="6437743" y="2432670"/>
                  <a:pt x="6440624" y="2434075"/>
                  <a:pt x="6441104" y="2436167"/>
                </a:cubicBezTo>
                <a:cubicBezTo>
                  <a:pt x="6441995" y="2440282"/>
                  <a:pt x="6432669" y="2445288"/>
                  <a:pt x="6420187" y="2447278"/>
                </a:cubicBezTo>
                <a:cubicBezTo>
                  <a:pt x="6407911" y="2449266"/>
                  <a:pt x="6396459" y="2447689"/>
                  <a:pt x="6395704" y="2443917"/>
                </a:cubicBezTo>
                <a:cubicBezTo>
                  <a:pt x="6394881" y="2440076"/>
                  <a:pt x="6404345" y="2435139"/>
                  <a:pt x="6416895" y="2432875"/>
                </a:cubicBezTo>
                <a:cubicBezTo>
                  <a:pt x="6423238" y="2431709"/>
                  <a:pt x="6429051" y="2431487"/>
                  <a:pt x="6433397" y="2432078"/>
                </a:cubicBezTo>
                <a:close/>
                <a:moveTo>
                  <a:pt x="1446768" y="2429584"/>
                </a:moveTo>
                <a:cubicBezTo>
                  <a:pt x="1451567" y="2433630"/>
                  <a:pt x="1455546" y="2436236"/>
                  <a:pt x="1456988" y="2438705"/>
                </a:cubicBezTo>
                <a:cubicBezTo>
                  <a:pt x="1457671" y="2439802"/>
                  <a:pt x="1454037" y="2441311"/>
                  <a:pt x="1451430" y="2441448"/>
                </a:cubicBezTo>
                <a:cubicBezTo>
                  <a:pt x="1447864" y="2441586"/>
                  <a:pt x="1441830" y="2437128"/>
                  <a:pt x="1442106" y="2434659"/>
                </a:cubicBezTo>
                <a:cubicBezTo>
                  <a:pt x="1442310" y="2432876"/>
                  <a:pt x="1444504" y="2431915"/>
                  <a:pt x="1446768" y="2429584"/>
                </a:cubicBezTo>
                <a:close/>
                <a:moveTo>
                  <a:pt x="5020674" y="2428281"/>
                </a:moveTo>
                <a:cubicBezTo>
                  <a:pt x="5026641" y="2427047"/>
                  <a:pt x="5033156" y="2429447"/>
                  <a:pt x="5034253" y="2433287"/>
                </a:cubicBezTo>
                <a:cubicBezTo>
                  <a:pt x="5035556" y="2437882"/>
                  <a:pt x="5029933" y="2444054"/>
                  <a:pt x="5023006" y="2445563"/>
                </a:cubicBezTo>
                <a:cubicBezTo>
                  <a:pt x="5016971" y="2446866"/>
                  <a:pt x="5010936" y="2444466"/>
                  <a:pt x="5009701" y="2440283"/>
                </a:cubicBezTo>
                <a:cubicBezTo>
                  <a:pt x="5008193" y="2435345"/>
                  <a:pt x="5013336" y="2429790"/>
                  <a:pt x="5020674" y="2428281"/>
                </a:cubicBezTo>
                <a:close/>
                <a:moveTo>
                  <a:pt x="909719" y="2428213"/>
                </a:moveTo>
                <a:cubicBezTo>
                  <a:pt x="906837" y="2430408"/>
                  <a:pt x="905601" y="2431642"/>
                  <a:pt x="903202" y="2433151"/>
                </a:cubicBezTo>
                <a:cubicBezTo>
                  <a:pt x="899842" y="2435277"/>
                  <a:pt x="896893" y="2436443"/>
                  <a:pt x="895386" y="2436511"/>
                </a:cubicBezTo>
                <a:cubicBezTo>
                  <a:pt x="893534" y="2436648"/>
                  <a:pt x="895796" y="2434454"/>
                  <a:pt x="899978" y="2432328"/>
                </a:cubicBezTo>
                <a:cubicBezTo>
                  <a:pt x="902723" y="2430956"/>
                  <a:pt x="905397" y="2429996"/>
                  <a:pt x="909719" y="2428213"/>
                </a:cubicBezTo>
                <a:close/>
                <a:moveTo>
                  <a:pt x="1252618" y="2428144"/>
                </a:moveTo>
                <a:cubicBezTo>
                  <a:pt x="1255977" y="2428693"/>
                  <a:pt x="1259271" y="2431093"/>
                  <a:pt x="1264481" y="2433768"/>
                </a:cubicBezTo>
                <a:cubicBezTo>
                  <a:pt x="1260026" y="2435002"/>
                  <a:pt x="1257489" y="2436717"/>
                  <a:pt x="1254264" y="2436443"/>
                </a:cubicBezTo>
                <a:cubicBezTo>
                  <a:pt x="1250151" y="2436100"/>
                  <a:pt x="1245761" y="2433974"/>
                  <a:pt x="1245350" y="2431299"/>
                </a:cubicBezTo>
                <a:cubicBezTo>
                  <a:pt x="1244938" y="2428693"/>
                  <a:pt x="1248299" y="2427390"/>
                  <a:pt x="1252618" y="2428144"/>
                </a:cubicBezTo>
                <a:close/>
                <a:moveTo>
                  <a:pt x="2037037" y="2427733"/>
                </a:moveTo>
                <a:cubicBezTo>
                  <a:pt x="2040604" y="2427527"/>
                  <a:pt x="2044441" y="2430064"/>
                  <a:pt x="2044441" y="2434728"/>
                </a:cubicBezTo>
                <a:cubicBezTo>
                  <a:pt x="2044510" y="2436854"/>
                  <a:pt x="2042316" y="2438020"/>
                  <a:pt x="2039985" y="2440763"/>
                </a:cubicBezTo>
                <a:cubicBezTo>
                  <a:pt x="2036900" y="2437128"/>
                  <a:pt x="2034086" y="2434865"/>
                  <a:pt x="2032852" y="2431985"/>
                </a:cubicBezTo>
                <a:cubicBezTo>
                  <a:pt x="2032372" y="2430887"/>
                  <a:pt x="2035184" y="2427870"/>
                  <a:pt x="2037037" y="2427733"/>
                </a:cubicBezTo>
                <a:close/>
                <a:moveTo>
                  <a:pt x="6204109" y="2427433"/>
                </a:moveTo>
                <a:cubicBezTo>
                  <a:pt x="6208224" y="2427218"/>
                  <a:pt x="6211018" y="2427664"/>
                  <a:pt x="6211361" y="2428830"/>
                </a:cubicBezTo>
                <a:cubicBezTo>
                  <a:pt x="6212047" y="2431230"/>
                  <a:pt x="6203200" y="2435551"/>
                  <a:pt x="6191816" y="2438363"/>
                </a:cubicBezTo>
                <a:cubicBezTo>
                  <a:pt x="6180363" y="2441175"/>
                  <a:pt x="6170350" y="2441655"/>
                  <a:pt x="6169596" y="2439392"/>
                </a:cubicBezTo>
                <a:cubicBezTo>
                  <a:pt x="6168773" y="2437128"/>
                  <a:pt x="6177277" y="2433014"/>
                  <a:pt x="6188936" y="2429996"/>
                </a:cubicBezTo>
                <a:cubicBezTo>
                  <a:pt x="6194560" y="2428521"/>
                  <a:pt x="6199994" y="2427647"/>
                  <a:pt x="6204109" y="2427433"/>
                </a:cubicBezTo>
                <a:close/>
                <a:moveTo>
                  <a:pt x="6842776" y="2427390"/>
                </a:moveTo>
                <a:cubicBezTo>
                  <a:pt x="6856424" y="2425469"/>
                  <a:pt x="6869454" y="2429447"/>
                  <a:pt x="6871991" y="2436374"/>
                </a:cubicBezTo>
                <a:cubicBezTo>
                  <a:pt x="6874323" y="2442614"/>
                  <a:pt x="6866162" y="2449061"/>
                  <a:pt x="6853887" y="2450570"/>
                </a:cubicBezTo>
                <a:cubicBezTo>
                  <a:pt x="6840102" y="2452215"/>
                  <a:pt x="6827277" y="2448238"/>
                  <a:pt x="6824808" y="2441517"/>
                </a:cubicBezTo>
                <a:cubicBezTo>
                  <a:pt x="6822545" y="2435413"/>
                  <a:pt x="6830501" y="2429173"/>
                  <a:pt x="6842776" y="2427390"/>
                </a:cubicBezTo>
                <a:close/>
                <a:moveTo>
                  <a:pt x="6354187" y="2425958"/>
                </a:moveTo>
                <a:cubicBezTo>
                  <a:pt x="6359014" y="2426035"/>
                  <a:pt x="6362682" y="2426875"/>
                  <a:pt x="6363814" y="2428487"/>
                </a:cubicBezTo>
                <a:cubicBezTo>
                  <a:pt x="6366078" y="2431641"/>
                  <a:pt x="6357573" y="2436648"/>
                  <a:pt x="6345092" y="2439322"/>
                </a:cubicBezTo>
                <a:cubicBezTo>
                  <a:pt x="6332473" y="2441997"/>
                  <a:pt x="6321775" y="2441448"/>
                  <a:pt x="6320403" y="2438088"/>
                </a:cubicBezTo>
                <a:cubicBezTo>
                  <a:pt x="6319169" y="2435070"/>
                  <a:pt x="6326644" y="2430750"/>
                  <a:pt x="6337617" y="2428007"/>
                </a:cubicBezTo>
                <a:cubicBezTo>
                  <a:pt x="6343378" y="2426566"/>
                  <a:pt x="6349361" y="2425881"/>
                  <a:pt x="6354187" y="2425958"/>
                </a:cubicBezTo>
                <a:close/>
                <a:moveTo>
                  <a:pt x="2848129" y="2425333"/>
                </a:moveTo>
                <a:cubicBezTo>
                  <a:pt x="2850804" y="2425127"/>
                  <a:pt x="2854095" y="2429173"/>
                  <a:pt x="2859033" y="2432808"/>
                </a:cubicBezTo>
                <a:cubicBezTo>
                  <a:pt x="2856564" y="2440077"/>
                  <a:pt x="2855810" y="2445084"/>
                  <a:pt x="2853958" y="2446592"/>
                </a:cubicBezTo>
                <a:cubicBezTo>
                  <a:pt x="2850324" y="2449610"/>
                  <a:pt x="2846689" y="2444672"/>
                  <a:pt x="2845386" y="2436511"/>
                </a:cubicBezTo>
                <a:cubicBezTo>
                  <a:pt x="2844769" y="2432945"/>
                  <a:pt x="2846620" y="2425469"/>
                  <a:pt x="2848129" y="2425333"/>
                </a:cubicBezTo>
                <a:close/>
                <a:moveTo>
                  <a:pt x="5735690" y="2425263"/>
                </a:moveTo>
                <a:cubicBezTo>
                  <a:pt x="5737130" y="2428075"/>
                  <a:pt x="5731506" y="2432875"/>
                  <a:pt x="5723071" y="2436099"/>
                </a:cubicBezTo>
                <a:cubicBezTo>
                  <a:pt x="5715047" y="2439185"/>
                  <a:pt x="5707092" y="2439391"/>
                  <a:pt x="5706337" y="2436442"/>
                </a:cubicBezTo>
                <a:cubicBezTo>
                  <a:pt x="5705720" y="2433973"/>
                  <a:pt x="5711206" y="2429241"/>
                  <a:pt x="5717996" y="2426360"/>
                </a:cubicBezTo>
                <a:cubicBezTo>
                  <a:pt x="5726363" y="2422931"/>
                  <a:pt x="5734318" y="2422451"/>
                  <a:pt x="5735690" y="2425263"/>
                </a:cubicBezTo>
                <a:close/>
                <a:moveTo>
                  <a:pt x="794227" y="2425058"/>
                </a:moveTo>
                <a:cubicBezTo>
                  <a:pt x="793746" y="2425813"/>
                  <a:pt x="793266" y="2426498"/>
                  <a:pt x="792786" y="2427184"/>
                </a:cubicBezTo>
                <a:cubicBezTo>
                  <a:pt x="792169" y="2427390"/>
                  <a:pt x="791072" y="2427939"/>
                  <a:pt x="791140" y="2427801"/>
                </a:cubicBezTo>
                <a:cubicBezTo>
                  <a:pt x="791278" y="2427321"/>
                  <a:pt x="791894" y="2426498"/>
                  <a:pt x="792306" y="2425881"/>
                </a:cubicBezTo>
                <a:cubicBezTo>
                  <a:pt x="792924" y="2425538"/>
                  <a:pt x="793609" y="2425264"/>
                  <a:pt x="794227" y="2425058"/>
                </a:cubicBezTo>
                <a:close/>
                <a:moveTo>
                  <a:pt x="1118683" y="2424783"/>
                </a:moveTo>
                <a:cubicBezTo>
                  <a:pt x="1123414" y="2424509"/>
                  <a:pt x="1127528" y="2425812"/>
                  <a:pt x="1126910" y="2427869"/>
                </a:cubicBezTo>
                <a:cubicBezTo>
                  <a:pt x="1126500" y="2429447"/>
                  <a:pt x="1123140" y="2430818"/>
                  <a:pt x="1119917" y="2433150"/>
                </a:cubicBezTo>
                <a:cubicBezTo>
                  <a:pt x="1116004" y="2431161"/>
                  <a:pt x="1112234" y="2430133"/>
                  <a:pt x="1111343" y="2428761"/>
                </a:cubicBezTo>
                <a:cubicBezTo>
                  <a:pt x="1110176" y="2426772"/>
                  <a:pt x="1114019" y="2425126"/>
                  <a:pt x="1118683" y="2424783"/>
                </a:cubicBezTo>
                <a:close/>
                <a:moveTo>
                  <a:pt x="6279830" y="2424664"/>
                </a:moveTo>
                <a:cubicBezTo>
                  <a:pt x="6284090" y="2424749"/>
                  <a:pt x="6286834" y="2425641"/>
                  <a:pt x="6287005" y="2427321"/>
                </a:cubicBezTo>
                <a:cubicBezTo>
                  <a:pt x="6287279" y="2430270"/>
                  <a:pt x="6277815" y="2434865"/>
                  <a:pt x="6266774" y="2437197"/>
                </a:cubicBezTo>
                <a:cubicBezTo>
                  <a:pt x="6255664" y="2439460"/>
                  <a:pt x="6245240" y="2439186"/>
                  <a:pt x="6244485" y="2436648"/>
                </a:cubicBezTo>
                <a:cubicBezTo>
                  <a:pt x="6243731" y="2433974"/>
                  <a:pt x="6252303" y="2429585"/>
                  <a:pt x="6263551" y="2426841"/>
                </a:cubicBezTo>
                <a:cubicBezTo>
                  <a:pt x="6269792" y="2425298"/>
                  <a:pt x="6275569" y="2424578"/>
                  <a:pt x="6279830" y="2424664"/>
                </a:cubicBezTo>
                <a:close/>
                <a:moveTo>
                  <a:pt x="5809688" y="2422657"/>
                </a:moveTo>
                <a:cubicBezTo>
                  <a:pt x="5811128" y="2425195"/>
                  <a:pt x="5803516" y="2430956"/>
                  <a:pt x="5794875" y="2434041"/>
                </a:cubicBezTo>
                <a:cubicBezTo>
                  <a:pt x="5787057" y="2436853"/>
                  <a:pt x="5780062" y="2437059"/>
                  <a:pt x="5779513" y="2434385"/>
                </a:cubicBezTo>
                <a:cubicBezTo>
                  <a:pt x="5778964" y="2431573"/>
                  <a:pt x="5784588" y="2427115"/>
                  <a:pt x="5792817" y="2423960"/>
                </a:cubicBezTo>
                <a:cubicBezTo>
                  <a:pt x="5800704" y="2420874"/>
                  <a:pt x="5808454" y="2420325"/>
                  <a:pt x="5809688" y="2422657"/>
                </a:cubicBezTo>
                <a:close/>
                <a:moveTo>
                  <a:pt x="6628601" y="2421423"/>
                </a:moveTo>
                <a:cubicBezTo>
                  <a:pt x="6641220" y="2419023"/>
                  <a:pt x="6654593" y="2422040"/>
                  <a:pt x="6656102" y="2427733"/>
                </a:cubicBezTo>
                <a:cubicBezTo>
                  <a:pt x="6657473" y="2432945"/>
                  <a:pt x="6648558" y="2438706"/>
                  <a:pt x="6636351" y="2440488"/>
                </a:cubicBezTo>
                <a:cubicBezTo>
                  <a:pt x="6624212" y="2442203"/>
                  <a:pt x="6612485" y="2439460"/>
                  <a:pt x="6610565" y="2434453"/>
                </a:cubicBezTo>
                <a:cubicBezTo>
                  <a:pt x="6608576" y="2429516"/>
                  <a:pt x="6616668" y="2423687"/>
                  <a:pt x="6628601" y="2421423"/>
                </a:cubicBezTo>
                <a:close/>
                <a:moveTo>
                  <a:pt x="6040262" y="2421097"/>
                </a:moveTo>
                <a:cubicBezTo>
                  <a:pt x="6043854" y="2420583"/>
                  <a:pt x="6046254" y="2420737"/>
                  <a:pt x="6046494" y="2421697"/>
                </a:cubicBezTo>
                <a:cubicBezTo>
                  <a:pt x="6046905" y="2423618"/>
                  <a:pt x="6037990" y="2428418"/>
                  <a:pt x="6028389" y="2431436"/>
                </a:cubicBezTo>
                <a:cubicBezTo>
                  <a:pt x="6019473" y="2434248"/>
                  <a:pt x="6011450" y="2435413"/>
                  <a:pt x="6010421" y="2433973"/>
                </a:cubicBezTo>
                <a:cubicBezTo>
                  <a:pt x="6009255" y="2432327"/>
                  <a:pt x="6016593" y="2428075"/>
                  <a:pt x="6026880" y="2424509"/>
                </a:cubicBezTo>
                <a:cubicBezTo>
                  <a:pt x="6031887" y="2422794"/>
                  <a:pt x="6036670" y="2421611"/>
                  <a:pt x="6040262" y="2421097"/>
                </a:cubicBezTo>
                <a:close/>
                <a:moveTo>
                  <a:pt x="5647634" y="2420669"/>
                </a:moveTo>
                <a:cubicBezTo>
                  <a:pt x="5654697" y="2418474"/>
                  <a:pt x="5660732" y="2419434"/>
                  <a:pt x="5661624" y="2422795"/>
                </a:cubicBezTo>
                <a:cubicBezTo>
                  <a:pt x="5662515" y="2426155"/>
                  <a:pt x="5657715" y="2430681"/>
                  <a:pt x="5650651" y="2433425"/>
                </a:cubicBezTo>
                <a:cubicBezTo>
                  <a:pt x="5642559" y="2436511"/>
                  <a:pt x="5634672" y="2436100"/>
                  <a:pt x="5633918" y="2432396"/>
                </a:cubicBezTo>
                <a:cubicBezTo>
                  <a:pt x="5633163" y="2428624"/>
                  <a:pt x="5639541" y="2423069"/>
                  <a:pt x="5647634" y="2420669"/>
                </a:cubicBezTo>
                <a:close/>
                <a:moveTo>
                  <a:pt x="2711792" y="2419160"/>
                </a:moveTo>
                <a:cubicBezTo>
                  <a:pt x="2714535" y="2418543"/>
                  <a:pt x="2717758" y="2421972"/>
                  <a:pt x="2722627" y="2424783"/>
                </a:cubicBezTo>
                <a:cubicBezTo>
                  <a:pt x="2720158" y="2432122"/>
                  <a:pt x="2719404" y="2437059"/>
                  <a:pt x="2717553" y="2438705"/>
                </a:cubicBezTo>
                <a:cubicBezTo>
                  <a:pt x="2713918" y="2442066"/>
                  <a:pt x="2710352" y="2437882"/>
                  <a:pt x="2709049" y="2430270"/>
                </a:cubicBezTo>
                <a:cubicBezTo>
                  <a:pt x="2708500" y="2426909"/>
                  <a:pt x="2710283" y="2419503"/>
                  <a:pt x="2711792" y="2419160"/>
                </a:cubicBezTo>
                <a:close/>
                <a:moveTo>
                  <a:pt x="5366386" y="2419091"/>
                </a:moveTo>
                <a:cubicBezTo>
                  <a:pt x="5373587" y="2418337"/>
                  <a:pt x="5379485" y="2421972"/>
                  <a:pt x="5379142" y="2426978"/>
                </a:cubicBezTo>
                <a:cubicBezTo>
                  <a:pt x="5378799" y="2431847"/>
                  <a:pt x="5372353" y="2435962"/>
                  <a:pt x="5364603" y="2436374"/>
                </a:cubicBezTo>
                <a:cubicBezTo>
                  <a:pt x="5358157" y="2436716"/>
                  <a:pt x="5353013" y="2433767"/>
                  <a:pt x="5353013" y="2429653"/>
                </a:cubicBezTo>
                <a:cubicBezTo>
                  <a:pt x="5353013" y="2424852"/>
                  <a:pt x="5359185" y="2419846"/>
                  <a:pt x="5366386" y="2419091"/>
                </a:cubicBezTo>
                <a:close/>
                <a:moveTo>
                  <a:pt x="893122" y="2417239"/>
                </a:moveTo>
                <a:cubicBezTo>
                  <a:pt x="893328" y="2417308"/>
                  <a:pt x="890994" y="2418885"/>
                  <a:pt x="889759" y="2419777"/>
                </a:cubicBezTo>
                <a:cubicBezTo>
                  <a:pt x="887772" y="2420737"/>
                  <a:pt x="884685" y="2422383"/>
                  <a:pt x="884136" y="2422451"/>
                </a:cubicBezTo>
                <a:cubicBezTo>
                  <a:pt x="883724" y="2422520"/>
                  <a:pt x="886057" y="2420943"/>
                  <a:pt x="887703" y="2419640"/>
                </a:cubicBezTo>
                <a:cubicBezTo>
                  <a:pt x="890173" y="2418543"/>
                  <a:pt x="892983" y="2417171"/>
                  <a:pt x="893122" y="2417239"/>
                </a:cubicBezTo>
                <a:close/>
                <a:moveTo>
                  <a:pt x="4445357" y="2417103"/>
                </a:moveTo>
                <a:cubicBezTo>
                  <a:pt x="4439939" y="2421698"/>
                  <a:pt x="4437128" y="2424715"/>
                  <a:pt x="4433699" y="2426704"/>
                </a:cubicBezTo>
                <a:cubicBezTo>
                  <a:pt x="4431984" y="2427664"/>
                  <a:pt x="4427664" y="2427596"/>
                  <a:pt x="4427390" y="2426498"/>
                </a:cubicBezTo>
                <a:cubicBezTo>
                  <a:pt x="4427115" y="2425401"/>
                  <a:pt x="4430544" y="2421218"/>
                  <a:pt x="4432327" y="2420395"/>
                </a:cubicBezTo>
                <a:cubicBezTo>
                  <a:pt x="4435893" y="2418680"/>
                  <a:pt x="4439322" y="2418475"/>
                  <a:pt x="4445357" y="2417103"/>
                </a:cubicBezTo>
                <a:close/>
                <a:moveTo>
                  <a:pt x="6984394" y="2416074"/>
                </a:moveTo>
                <a:cubicBezTo>
                  <a:pt x="6996876" y="2415800"/>
                  <a:pt x="7008191" y="2421355"/>
                  <a:pt x="7009494" y="2428418"/>
                </a:cubicBezTo>
                <a:cubicBezTo>
                  <a:pt x="7010935" y="2436168"/>
                  <a:pt x="7000853" y="2442409"/>
                  <a:pt x="6986931" y="2442477"/>
                </a:cubicBezTo>
                <a:cubicBezTo>
                  <a:pt x="6974381" y="2442546"/>
                  <a:pt x="6963340" y="2437196"/>
                  <a:pt x="6961968" y="2430270"/>
                </a:cubicBezTo>
                <a:cubicBezTo>
                  <a:pt x="6960460" y="2422726"/>
                  <a:pt x="6970404" y="2416417"/>
                  <a:pt x="6984394" y="2416074"/>
                </a:cubicBezTo>
                <a:close/>
                <a:moveTo>
                  <a:pt x="7589787" y="2415999"/>
                </a:moveTo>
                <a:cubicBezTo>
                  <a:pt x="7591229" y="2414818"/>
                  <a:pt x="7592236" y="2414976"/>
                  <a:pt x="7592699" y="2416691"/>
                </a:cubicBezTo>
                <a:cubicBezTo>
                  <a:pt x="7594688" y="2424030"/>
                  <a:pt x="7585772" y="2458045"/>
                  <a:pt x="7573017" y="2489386"/>
                </a:cubicBezTo>
                <a:cubicBezTo>
                  <a:pt x="7561358" y="2517847"/>
                  <a:pt x="7549699" y="2534169"/>
                  <a:pt x="7547779" y="2526900"/>
                </a:cubicBezTo>
                <a:cubicBezTo>
                  <a:pt x="7545722" y="2518944"/>
                  <a:pt x="7555255" y="2487329"/>
                  <a:pt x="7568079" y="2456948"/>
                </a:cubicBezTo>
                <a:cubicBezTo>
                  <a:pt x="7577234" y="2435139"/>
                  <a:pt x="7585464" y="2419541"/>
                  <a:pt x="7589787" y="2415999"/>
                </a:cubicBezTo>
                <a:close/>
                <a:moveTo>
                  <a:pt x="5882862" y="2415731"/>
                </a:moveTo>
                <a:cubicBezTo>
                  <a:pt x="5884645" y="2417720"/>
                  <a:pt x="5879639" y="2421903"/>
                  <a:pt x="5871341" y="2425469"/>
                </a:cubicBezTo>
                <a:cubicBezTo>
                  <a:pt x="5862082" y="2429447"/>
                  <a:pt x="5852824" y="2430887"/>
                  <a:pt x="5851864" y="2428555"/>
                </a:cubicBezTo>
                <a:cubicBezTo>
                  <a:pt x="5851041" y="2426361"/>
                  <a:pt x="5857007" y="2421766"/>
                  <a:pt x="5865100" y="2418337"/>
                </a:cubicBezTo>
                <a:cubicBezTo>
                  <a:pt x="5872987" y="2414977"/>
                  <a:pt x="5881148" y="2413811"/>
                  <a:pt x="5882862" y="2415731"/>
                </a:cubicBezTo>
                <a:close/>
                <a:moveTo>
                  <a:pt x="3938962" y="2414908"/>
                </a:moveTo>
                <a:cubicBezTo>
                  <a:pt x="3943694" y="2418611"/>
                  <a:pt x="3946438" y="2419503"/>
                  <a:pt x="3948083" y="2422315"/>
                </a:cubicBezTo>
                <a:cubicBezTo>
                  <a:pt x="3950141" y="2426018"/>
                  <a:pt x="3947260" y="2435893"/>
                  <a:pt x="3943900" y="2436716"/>
                </a:cubicBezTo>
                <a:cubicBezTo>
                  <a:pt x="3940197" y="2437608"/>
                  <a:pt x="3936562" y="2436031"/>
                  <a:pt x="3936562" y="2427870"/>
                </a:cubicBezTo>
                <a:cubicBezTo>
                  <a:pt x="3936562" y="2423686"/>
                  <a:pt x="3938071" y="2419366"/>
                  <a:pt x="3938962" y="2414908"/>
                </a:cubicBezTo>
                <a:close/>
                <a:moveTo>
                  <a:pt x="4371223" y="2412919"/>
                </a:moveTo>
                <a:cubicBezTo>
                  <a:pt x="4367245" y="2418063"/>
                  <a:pt x="4365530" y="2421217"/>
                  <a:pt x="4362993" y="2423275"/>
                </a:cubicBezTo>
                <a:cubicBezTo>
                  <a:pt x="4358604" y="2426704"/>
                  <a:pt x="4353117" y="2426429"/>
                  <a:pt x="4353597" y="2422726"/>
                </a:cubicBezTo>
                <a:cubicBezTo>
                  <a:pt x="4353940" y="2420257"/>
                  <a:pt x="4356615" y="2415182"/>
                  <a:pt x="4358604" y="2414222"/>
                </a:cubicBezTo>
                <a:cubicBezTo>
                  <a:pt x="4361827" y="2412576"/>
                  <a:pt x="4365393" y="2413399"/>
                  <a:pt x="4371223" y="2412919"/>
                </a:cubicBezTo>
                <a:close/>
                <a:moveTo>
                  <a:pt x="980287" y="2412919"/>
                </a:moveTo>
                <a:cubicBezTo>
                  <a:pt x="979394" y="2413947"/>
                  <a:pt x="976445" y="2415456"/>
                  <a:pt x="973498" y="2417514"/>
                </a:cubicBezTo>
                <a:cubicBezTo>
                  <a:pt x="970205" y="2417788"/>
                  <a:pt x="967188" y="2418405"/>
                  <a:pt x="965882" y="2418199"/>
                </a:cubicBezTo>
                <a:cubicBezTo>
                  <a:pt x="964170" y="2417925"/>
                  <a:pt x="968695" y="2414839"/>
                  <a:pt x="972607" y="2413399"/>
                </a:cubicBezTo>
                <a:cubicBezTo>
                  <a:pt x="976722" y="2411890"/>
                  <a:pt x="981588" y="2411410"/>
                  <a:pt x="980287" y="2412919"/>
                </a:cubicBezTo>
                <a:close/>
                <a:moveTo>
                  <a:pt x="4518052" y="2410862"/>
                </a:moveTo>
                <a:cubicBezTo>
                  <a:pt x="4513045" y="2414771"/>
                  <a:pt x="4510165" y="2417720"/>
                  <a:pt x="4506942" y="2419366"/>
                </a:cubicBezTo>
                <a:cubicBezTo>
                  <a:pt x="4502552" y="2421629"/>
                  <a:pt x="4498712" y="2422109"/>
                  <a:pt x="4498918" y="2419846"/>
                </a:cubicBezTo>
                <a:cubicBezTo>
                  <a:pt x="4499123" y="2417720"/>
                  <a:pt x="4502278" y="2414634"/>
                  <a:pt x="4506942" y="2412714"/>
                </a:cubicBezTo>
                <a:cubicBezTo>
                  <a:pt x="4510302" y="2411411"/>
                  <a:pt x="4513114" y="2411617"/>
                  <a:pt x="4518052" y="2410862"/>
                </a:cubicBezTo>
                <a:close/>
                <a:moveTo>
                  <a:pt x="880432" y="2410725"/>
                </a:moveTo>
                <a:cubicBezTo>
                  <a:pt x="878992" y="2411617"/>
                  <a:pt x="877416" y="2412714"/>
                  <a:pt x="876043" y="2413400"/>
                </a:cubicBezTo>
                <a:cubicBezTo>
                  <a:pt x="874946" y="2414085"/>
                  <a:pt x="874122" y="2414291"/>
                  <a:pt x="873162" y="2414634"/>
                </a:cubicBezTo>
                <a:cubicBezTo>
                  <a:pt x="874328" y="2413811"/>
                  <a:pt x="875427" y="2413056"/>
                  <a:pt x="876592" y="2412234"/>
                </a:cubicBezTo>
                <a:cubicBezTo>
                  <a:pt x="877895" y="2411753"/>
                  <a:pt x="879129" y="2411205"/>
                  <a:pt x="880432" y="2410725"/>
                </a:cubicBezTo>
                <a:close/>
                <a:moveTo>
                  <a:pt x="1045439" y="2409970"/>
                </a:moveTo>
                <a:cubicBezTo>
                  <a:pt x="1049004" y="2410930"/>
                  <a:pt x="1052432" y="2411273"/>
                  <a:pt x="1052983" y="2412301"/>
                </a:cubicBezTo>
                <a:cubicBezTo>
                  <a:pt x="1053256" y="2412919"/>
                  <a:pt x="1049346" y="2414908"/>
                  <a:pt x="1046603" y="2415799"/>
                </a:cubicBezTo>
                <a:cubicBezTo>
                  <a:pt x="1042763" y="2417034"/>
                  <a:pt x="1038098" y="2416279"/>
                  <a:pt x="1039060" y="2414565"/>
                </a:cubicBezTo>
                <a:cubicBezTo>
                  <a:pt x="1039677" y="2413467"/>
                  <a:pt x="1042284" y="2412096"/>
                  <a:pt x="1045439" y="2409970"/>
                </a:cubicBezTo>
                <a:close/>
                <a:moveTo>
                  <a:pt x="6113806" y="2409834"/>
                </a:moveTo>
                <a:cubicBezTo>
                  <a:pt x="6117578" y="2409319"/>
                  <a:pt x="6120287" y="2409456"/>
                  <a:pt x="6120904" y="2410382"/>
                </a:cubicBezTo>
                <a:cubicBezTo>
                  <a:pt x="6122138" y="2412302"/>
                  <a:pt x="6114869" y="2416486"/>
                  <a:pt x="6104307" y="2419915"/>
                </a:cubicBezTo>
                <a:cubicBezTo>
                  <a:pt x="6093952" y="2423275"/>
                  <a:pt x="6084419" y="2424647"/>
                  <a:pt x="6083528" y="2422864"/>
                </a:cubicBezTo>
                <a:cubicBezTo>
                  <a:pt x="6082636" y="2421081"/>
                  <a:pt x="6090523" y="2416554"/>
                  <a:pt x="6100330" y="2413194"/>
                </a:cubicBezTo>
                <a:cubicBezTo>
                  <a:pt x="6105199" y="2411514"/>
                  <a:pt x="6110034" y="2410348"/>
                  <a:pt x="6113806" y="2409834"/>
                </a:cubicBezTo>
                <a:close/>
                <a:moveTo>
                  <a:pt x="5571990" y="2409696"/>
                </a:moveTo>
                <a:cubicBezTo>
                  <a:pt x="5579534" y="2407296"/>
                  <a:pt x="5586666" y="2408324"/>
                  <a:pt x="5587763" y="2411959"/>
                </a:cubicBezTo>
                <a:cubicBezTo>
                  <a:pt x="5588861" y="2415525"/>
                  <a:pt x="5583511" y="2421012"/>
                  <a:pt x="5576653" y="2423480"/>
                </a:cubicBezTo>
                <a:cubicBezTo>
                  <a:pt x="5569590" y="2426018"/>
                  <a:pt x="5562526" y="2425058"/>
                  <a:pt x="5561154" y="2421217"/>
                </a:cubicBezTo>
                <a:cubicBezTo>
                  <a:pt x="5559783" y="2417377"/>
                  <a:pt x="5564652" y="2412233"/>
                  <a:pt x="5571990" y="2409696"/>
                </a:cubicBezTo>
                <a:close/>
                <a:moveTo>
                  <a:pt x="7121006" y="2409559"/>
                </a:moveTo>
                <a:cubicBezTo>
                  <a:pt x="7133488" y="2409764"/>
                  <a:pt x="7144803" y="2416279"/>
                  <a:pt x="7146313" y="2424029"/>
                </a:cubicBezTo>
                <a:cubicBezTo>
                  <a:pt x="7147959" y="2432533"/>
                  <a:pt x="7138014" y="2438979"/>
                  <a:pt x="7124161" y="2438568"/>
                </a:cubicBezTo>
                <a:cubicBezTo>
                  <a:pt x="7111611" y="2438225"/>
                  <a:pt x="7100501" y="2431915"/>
                  <a:pt x="7098992" y="2424303"/>
                </a:cubicBezTo>
                <a:cubicBezTo>
                  <a:pt x="7097346" y="2416005"/>
                  <a:pt x="7107084" y="2409353"/>
                  <a:pt x="7121006" y="2409559"/>
                </a:cubicBezTo>
                <a:close/>
                <a:moveTo>
                  <a:pt x="1705176" y="2409010"/>
                </a:moveTo>
                <a:cubicBezTo>
                  <a:pt x="1708195" y="2410245"/>
                  <a:pt x="1710868" y="2412851"/>
                  <a:pt x="1715120" y="2415937"/>
                </a:cubicBezTo>
                <a:cubicBezTo>
                  <a:pt x="1712104" y="2417720"/>
                  <a:pt x="1710594" y="2419640"/>
                  <a:pt x="1708058" y="2419846"/>
                </a:cubicBezTo>
                <a:cubicBezTo>
                  <a:pt x="1704490" y="2420051"/>
                  <a:pt x="1701472" y="2417445"/>
                  <a:pt x="1700032" y="2414222"/>
                </a:cubicBezTo>
                <a:cubicBezTo>
                  <a:pt x="1698319" y="2410245"/>
                  <a:pt x="1700926" y="2407296"/>
                  <a:pt x="1705176" y="2409010"/>
                </a:cubicBezTo>
                <a:close/>
                <a:moveTo>
                  <a:pt x="7253365" y="2408393"/>
                </a:moveTo>
                <a:cubicBezTo>
                  <a:pt x="7266806" y="2407776"/>
                  <a:pt x="7279905" y="2414839"/>
                  <a:pt x="7282580" y="2424166"/>
                </a:cubicBezTo>
                <a:cubicBezTo>
                  <a:pt x="7285049" y="2432601"/>
                  <a:pt x="7277093" y="2439802"/>
                  <a:pt x="7264955" y="2440076"/>
                </a:cubicBezTo>
                <a:cubicBezTo>
                  <a:pt x="7251307" y="2440420"/>
                  <a:pt x="7238483" y="2433562"/>
                  <a:pt x="7235877" y="2424440"/>
                </a:cubicBezTo>
                <a:cubicBezTo>
                  <a:pt x="7233477" y="2416142"/>
                  <a:pt x="7241226" y="2409010"/>
                  <a:pt x="7253365" y="2408393"/>
                </a:cubicBezTo>
                <a:close/>
                <a:moveTo>
                  <a:pt x="7690014" y="2407570"/>
                </a:moveTo>
                <a:cubicBezTo>
                  <a:pt x="7692415" y="2411891"/>
                  <a:pt x="7683636" y="2444055"/>
                  <a:pt x="7670058" y="2481431"/>
                </a:cubicBezTo>
                <a:cubicBezTo>
                  <a:pt x="7655998" y="2520110"/>
                  <a:pt x="7641185" y="2551040"/>
                  <a:pt x="7639608" y="2545073"/>
                </a:cubicBezTo>
                <a:cubicBezTo>
                  <a:pt x="7638030" y="2539381"/>
                  <a:pt x="7647906" y="2503857"/>
                  <a:pt x="7661416" y="2466549"/>
                </a:cubicBezTo>
                <a:cubicBezTo>
                  <a:pt x="7675132" y="2428624"/>
                  <a:pt x="7687614" y="2403250"/>
                  <a:pt x="7690014" y="2407570"/>
                </a:cubicBezTo>
                <a:close/>
                <a:moveTo>
                  <a:pt x="6569005" y="2406138"/>
                </a:moveTo>
                <a:cubicBezTo>
                  <a:pt x="6573634" y="2406781"/>
                  <a:pt x="6576926" y="2408324"/>
                  <a:pt x="6577989" y="2410656"/>
                </a:cubicBezTo>
                <a:cubicBezTo>
                  <a:pt x="6580046" y="2415251"/>
                  <a:pt x="6571680" y="2420875"/>
                  <a:pt x="6559335" y="2423138"/>
                </a:cubicBezTo>
                <a:cubicBezTo>
                  <a:pt x="6547197" y="2425333"/>
                  <a:pt x="6535126" y="2423549"/>
                  <a:pt x="6533069" y="2419366"/>
                </a:cubicBezTo>
                <a:cubicBezTo>
                  <a:pt x="6531080" y="2415114"/>
                  <a:pt x="6539721" y="2409491"/>
                  <a:pt x="6551997" y="2407021"/>
                </a:cubicBezTo>
                <a:cubicBezTo>
                  <a:pt x="6558409" y="2405752"/>
                  <a:pt x="6564376" y="2405495"/>
                  <a:pt x="6569005" y="2406138"/>
                </a:cubicBezTo>
                <a:close/>
                <a:moveTo>
                  <a:pt x="5951914" y="2405366"/>
                </a:moveTo>
                <a:cubicBezTo>
                  <a:pt x="5955266" y="2404929"/>
                  <a:pt x="5957512" y="2405238"/>
                  <a:pt x="5957683" y="2406404"/>
                </a:cubicBezTo>
                <a:cubicBezTo>
                  <a:pt x="5958026" y="2408804"/>
                  <a:pt x="5950482" y="2413811"/>
                  <a:pt x="5941361" y="2417171"/>
                </a:cubicBezTo>
                <a:cubicBezTo>
                  <a:pt x="5932240" y="2420531"/>
                  <a:pt x="5924491" y="2421354"/>
                  <a:pt x="5924628" y="2418748"/>
                </a:cubicBezTo>
                <a:cubicBezTo>
                  <a:pt x="5924696" y="2416485"/>
                  <a:pt x="5931211" y="2412096"/>
                  <a:pt x="5939510" y="2408804"/>
                </a:cubicBezTo>
                <a:cubicBezTo>
                  <a:pt x="5944105" y="2406986"/>
                  <a:pt x="5948562" y="2405803"/>
                  <a:pt x="5951914" y="2405366"/>
                </a:cubicBezTo>
                <a:close/>
                <a:moveTo>
                  <a:pt x="4946677" y="2404895"/>
                </a:moveTo>
                <a:cubicBezTo>
                  <a:pt x="4953329" y="2403318"/>
                  <a:pt x="4959021" y="2405238"/>
                  <a:pt x="4959158" y="2409079"/>
                </a:cubicBezTo>
                <a:cubicBezTo>
                  <a:pt x="4959364" y="2412919"/>
                  <a:pt x="4954152" y="2417240"/>
                  <a:pt x="4947431" y="2418748"/>
                </a:cubicBezTo>
                <a:cubicBezTo>
                  <a:pt x="4940779" y="2420257"/>
                  <a:pt x="4934950" y="2418268"/>
                  <a:pt x="4934813" y="2414565"/>
                </a:cubicBezTo>
                <a:cubicBezTo>
                  <a:pt x="4934744" y="2410930"/>
                  <a:pt x="4940230" y="2406404"/>
                  <a:pt x="4946677" y="2404895"/>
                </a:cubicBezTo>
                <a:close/>
                <a:moveTo>
                  <a:pt x="1311939" y="2404003"/>
                </a:moveTo>
                <a:cubicBezTo>
                  <a:pt x="1315506" y="2404689"/>
                  <a:pt x="1319073" y="2406678"/>
                  <a:pt x="1325244" y="2409353"/>
                </a:cubicBezTo>
                <a:cubicBezTo>
                  <a:pt x="1319756" y="2410244"/>
                  <a:pt x="1316876" y="2411273"/>
                  <a:pt x="1313379" y="2410999"/>
                </a:cubicBezTo>
                <a:cubicBezTo>
                  <a:pt x="1311666" y="2410861"/>
                  <a:pt x="1307208" y="2407844"/>
                  <a:pt x="1306932" y="2406610"/>
                </a:cubicBezTo>
                <a:cubicBezTo>
                  <a:pt x="1306659" y="2405375"/>
                  <a:pt x="1310087" y="2403661"/>
                  <a:pt x="1311939" y="2404003"/>
                </a:cubicBezTo>
                <a:close/>
                <a:moveTo>
                  <a:pt x="1506980" y="2403044"/>
                </a:moveTo>
                <a:cubicBezTo>
                  <a:pt x="1511917" y="2407501"/>
                  <a:pt x="1515621" y="2410108"/>
                  <a:pt x="1516855" y="2412508"/>
                </a:cubicBezTo>
                <a:cubicBezTo>
                  <a:pt x="1517473" y="2413742"/>
                  <a:pt x="1513906" y="2415662"/>
                  <a:pt x="1511508" y="2415251"/>
                </a:cubicBezTo>
                <a:cubicBezTo>
                  <a:pt x="1508971" y="2414840"/>
                  <a:pt x="1503345" y="2411479"/>
                  <a:pt x="1503139" y="2410382"/>
                </a:cubicBezTo>
                <a:cubicBezTo>
                  <a:pt x="1502659" y="2408050"/>
                  <a:pt x="1504855" y="2406404"/>
                  <a:pt x="1506980" y="2403044"/>
                </a:cubicBezTo>
                <a:close/>
                <a:moveTo>
                  <a:pt x="1900631" y="2402907"/>
                </a:moveTo>
                <a:cubicBezTo>
                  <a:pt x="1903236" y="2403387"/>
                  <a:pt x="1906253" y="2405444"/>
                  <a:pt x="1915375" y="2409971"/>
                </a:cubicBezTo>
                <a:cubicBezTo>
                  <a:pt x="1909202" y="2411136"/>
                  <a:pt x="1907144" y="2411891"/>
                  <a:pt x="1904812" y="2411822"/>
                </a:cubicBezTo>
                <a:cubicBezTo>
                  <a:pt x="1900904" y="2411753"/>
                  <a:pt x="1897406" y="2409628"/>
                  <a:pt x="1896927" y="2406199"/>
                </a:cubicBezTo>
                <a:cubicBezTo>
                  <a:pt x="1896720" y="2404690"/>
                  <a:pt x="1899052" y="2402633"/>
                  <a:pt x="1900631" y="2402907"/>
                </a:cubicBezTo>
                <a:close/>
                <a:moveTo>
                  <a:pt x="5152417" y="2402426"/>
                </a:moveTo>
                <a:cubicBezTo>
                  <a:pt x="5159275" y="2400369"/>
                  <a:pt x="5167298" y="2402907"/>
                  <a:pt x="5168807" y="2407570"/>
                </a:cubicBezTo>
                <a:cubicBezTo>
                  <a:pt x="5170248" y="2412233"/>
                  <a:pt x="5164830" y="2417994"/>
                  <a:pt x="5157834" y="2419160"/>
                </a:cubicBezTo>
                <a:cubicBezTo>
                  <a:pt x="5151800" y="2420189"/>
                  <a:pt x="5145696" y="2417445"/>
                  <a:pt x="5144324" y="2413194"/>
                </a:cubicBezTo>
                <a:cubicBezTo>
                  <a:pt x="5142952" y="2408942"/>
                  <a:pt x="5146519" y="2404210"/>
                  <a:pt x="5152417" y="2402426"/>
                </a:cubicBezTo>
                <a:close/>
                <a:moveTo>
                  <a:pt x="6766104" y="2401603"/>
                </a:moveTo>
                <a:cubicBezTo>
                  <a:pt x="6778860" y="2399477"/>
                  <a:pt x="6791959" y="2403455"/>
                  <a:pt x="6793399" y="2409902"/>
                </a:cubicBezTo>
                <a:cubicBezTo>
                  <a:pt x="6794702" y="2415868"/>
                  <a:pt x="6785650" y="2421972"/>
                  <a:pt x="6773442" y="2423343"/>
                </a:cubicBezTo>
                <a:cubicBezTo>
                  <a:pt x="6761166" y="2424715"/>
                  <a:pt x="6749714" y="2421148"/>
                  <a:pt x="6747793" y="2415457"/>
                </a:cubicBezTo>
                <a:cubicBezTo>
                  <a:pt x="6745941" y="2409764"/>
                  <a:pt x="6754171" y="2403592"/>
                  <a:pt x="6766104" y="2401603"/>
                </a:cubicBezTo>
                <a:close/>
                <a:moveTo>
                  <a:pt x="4589375" y="2401398"/>
                </a:moveTo>
                <a:cubicBezTo>
                  <a:pt x="4587523" y="2403112"/>
                  <a:pt x="4585671" y="2405375"/>
                  <a:pt x="4582517" y="2407433"/>
                </a:cubicBezTo>
                <a:cubicBezTo>
                  <a:pt x="4578402" y="2410176"/>
                  <a:pt x="4570721" y="2411822"/>
                  <a:pt x="4570789" y="2410107"/>
                </a:cubicBezTo>
                <a:cubicBezTo>
                  <a:pt x="4570858" y="2408324"/>
                  <a:pt x="4573396" y="2405924"/>
                  <a:pt x="4578539" y="2403318"/>
                </a:cubicBezTo>
                <a:cubicBezTo>
                  <a:pt x="4583545" y="2400781"/>
                  <a:pt x="4586837" y="2400163"/>
                  <a:pt x="4589375" y="2401398"/>
                </a:cubicBezTo>
                <a:close/>
                <a:moveTo>
                  <a:pt x="6188652" y="2400600"/>
                </a:moveTo>
                <a:cubicBezTo>
                  <a:pt x="6192519" y="2400249"/>
                  <a:pt x="6195004" y="2400677"/>
                  <a:pt x="6195175" y="2401946"/>
                </a:cubicBezTo>
                <a:cubicBezTo>
                  <a:pt x="6195450" y="2404278"/>
                  <a:pt x="6187700" y="2408530"/>
                  <a:pt x="6177482" y="2411616"/>
                </a:cubicBezTo>
                <a:cubicBezTo>
                  <a:pt x="6166372" y="2414976"/>
                  <a:pt x="6156085" y="2415937"/>
                  <a:pt x="6155948" y="2413605"/>
                </a:cubicBezTo>
                <a:cubicBezTo>
                  <a:pt x="6155810" y="2411410"/>
                  <a:pt x="6163629" y="2407227"/>
                  <a:pt x="6173847" y="2403935"/>
                </a:cubicBezTo>
                <a:cubicBezTo>
                  <a:pt x="6179540" y="2402083"/>
                  <a:pt x="6184786" y="2400951"/>
                  <a:pt x="6188652" y="2400600"/>
                </a:cubicBezTo>
                <a:close/>
                <a:moveTo>
                  <a:pt x="6491125" y="2396040"/>
                </a:moveTo>
                <a:cubicBezTo>
                  <a:pt x="6495934" y="2396392"/>
                  <a:pt x="6499569" y="2397592"/>
                  <a:pt x="6500632" y="2399547"/>
                </a:cubicBezTo>
                <a:cubicBezTo>
                  <a:pt x="6502758" y="2403456"/>
                  <a:pt x="6494116" y="2408942"/>
                  <a:pt x="6481703" y="2411479"/>
                </a:cubicBezTo>
                <a:cubicBezTo>
                  <a:pt x="6470045" y="2413880"/>
                  <a:pt x="6459964" y="2413125"/>
                  <a:pt x="6457563" y="2409696"/>
                </a:cubicBezTo>
                <a:cubicBezTo>
                  <a:pt x="6454957" y="2405993"/>
                  <a:pt x="6462638" y="2400644"/>
                  <a:pt x="6474571" y="2397626"/>
                </a:cubicBezTo>
                <a:cubicBezTo>
                  <a:pt x="6480332" y="2396186"/>
                  <a:pt x="6486316" y="2395689"/>
                  <a:pt x="6491125" y="2396040"/>
                </a:cubicBezTo>
                <a:close/>
                <a:moveTo>
                  <a:pt x="6031202" y="2395225"/>
                </a:moveTo>
                <a:cubicBezTo>
                  <a:pt x="6032093" y="2397351"/>
                  <a:pt x="6024961" y="2402220"/>
                  <a:pt x="6016114" y="2405581"/>
                </a:cubicBezTo>
                <a:cubicBezTo>
                  <a:pt x="6007061" y="2409078"/>
                  <a:pt x="5998420" y="2410381"/>
                  <a:pt x="5997597" y="2408324"/>
                </a:cubicBezTo>
                <a:cubicBezTo>
                  <a:pt x="5996774" y="2406335"/>
                  <a:pt x="6003975" y="2401329"/>
                  <a:pt x="6012891" y="2397763"/>
                </a:cubicBezTo>
                <a:cubicBezTo>
                  <a:pt x="6021806" y="2394334"/>
                  <a:pt x="6030241" y="2393099"/>
                  <a:pt x="6031202" y="2395225"/>
                </a:cubicBezTo>
                <a:close/>
                <a:moveTo>
                  <a:pt x="1179923" y="2395157"/>
                </a:moveTo>
                <a:cubicBezTo>
                  <a:pt x="1182802" y="2395637"/>
                  <a:pt x="1187191" y="2397283"/>
                  <a:pt x="1186849" y="2397832"/>
                </a:cubicBezTo>
                <a:cubicBezTo>
                  <a:pt x="1185958" y="2399272"/>
                  <a:pt x="1182665" y="2400300"/>
                  <a:pt x="1181090" y="2401123"/>
                </a:cubicBezTo>
                <a:cubicBezTo>
                  <a:pt x="1174643" y="2400781"/>
                  <a:pt x="1171418" y="2398860"/>
                  <a:pt x="1172447" y="2397077"/>
                </a:cubicBezTo>
                <a:cubicBezTo>
                  <a:pt x="1173340" y="2395500"/>
                  <a:pt x="1176288" y="2394540"/>
                  <a:pt x="1179923" y="2395157"/>
                </a:cubicBezTo>
                <a:close/>
                <a:moveTo>
                  <a:pt x="6261930" y="2394025"/>
                </a:moveTo>
                <a:cubicBezTo>
                  <a:pt x="6266293" y="2393614"/>
                  <a:pt x="6269585" y="2393922"/>
                  <a:pt x="6270545" y="2395088"/>
                </a:cubicBezTo>
                <a:cubicBezTo>
                  <a:pt x="6272329" y="2397351"/>
                  <a:pt x="6264442" y="2402289"/>
                  <a:pt x="6253606" y="2405512"/>
                </a:cubicBezTo>
                <a:cubicBezTo>
                  <a:pt x="6242908" y="2408667"/>
                  <a:pt x="6232278" y="2409284"/>
                  <a:pt x="6231249" y="2406884"/>
                </a:cubicBezTo>
                <a:cubicBezTo>
                  <a:pt x="6230289" y="2404621"/>
                  <a:pt x="6237010" y="2400506"/>
                  <a:pt x="6246886" y="2397283"/>
                </a:cubicBezTo>
                <a:cubicBezTo>
                  <a:pt x="6252132" y="2395568"/>
                  <a:pt x="6257567" y="2394437"/>
                  <a:pt x="6261930" y="2394025"/>
                </a:cubicBezTo>
                <a:close/>
                <a:moveTo>
                  <a:pt x="867950" y="2393854"/>
                </a:moveTo>
                <a:cubicBezTo>
                  <a:pt x="866647" y="2394814"/>
                  <a:pt x="865414" y="2395706"/>
                  <a:pt x="864041" y="2396666"/>
                </a:cubicBezTo>
                <a:cubicBezTo>
                  <a:pt x="863629" y="2396940"/>
                  <a:pt x="862944" y="2397077"/>
                  <a:pt x="862395" y="2397283"/>
                </a:cubicBezTo>
                <a:cubicBezTo>
                  <a:pt x="863768" y="2396255"/>
                  <a:pt x="865071" y="2395294"/>
                  <a:pt x="866511" y="2394334"/>
                </a:cubicBezTo>
                <a:cubicBezTo>
                  <a:pt x="866784" y="2394129"/>
                  <a:pt x="867470" y="2393991"/>
                  <a:pt x="867950" y="2393854"/>
                </a:cubicBezTo>
                <a:close/>
                <a:moveTo>
                  <a:pt x="7408193" y="2392756"/>
                </a:moveTo>
                <a:cubicBezTo>
                  <a:pt x="7412556" y="2392945"/>
                  <a:pt x="7415625" y="2394882"/>
                  <a:pt x="7416380" y="2398928"/>
                </a:cubicBezTo>
                <a:cubicBezTo>
                  <a:pt x="7418026" y="2407776"/>
                  <a:pt x="7408836" y="2423343"/>
                  <a:pt x="7395669" y="2430133"/>
                </a:cubicBezTo>
                <a:cubicBezTo>
                  <a:pt x="7383736" y="2436305"/>
                  <a:pt x="7372969" y="2431915"/>
                  <a:pt x="7371323" y="2423206"/>
                </a:cubicBezTo>
                <a:cubicBezTo>
                  <a:pt x="7369608" y="2413673"/>
                  <a:pt x="7379004" y="2403661"/>
                  <a:pt x="7392240" y="2397077"/>
                </a:cubicBezTo>
                <a:cubicBezTo>
                  <a:pt x="7398172" y="2394128"/>
                  <a:pt x="7403830" y="2392568"/>
                  <a:pt x="7408193" y="2392756"/>
                </a:cubicBezTo>
                <a:close/>
                <a:moveTo>
                  <a:pt x="4661796" y="2391385"/>
                </a:moveTo>
                <a:cubicBezTo>
                  <a:pt x="4662482" y="2393031"/>
                  <a:pt x="4658436" y="2396597"/>
                  <a:pt x="4653292" y="2398792"/>
                </a:cubicBezTo>
                <a:cubicBezTo>
                  <a:pt x="4648217" y="2400986"/>
                  <a:pt x="4645131" y="2401192"/>
                  <a:pt x="4643691" y="2400232"/>
                </a:cubicBezTo>
                <a:cubicBezTo>
                  <a:pt x="4641976" y="2399134"/>
                  <a:pt x="4645337" y="2395774"/>
                  <a:pt x="4650618" y="2393168"/>
                </a:cubicBezTo>
                <a:cubicBezTo>
                  <a:pt x="4655967" y="2390493"/>
                  <a:pt x="4661179" y="2389739"/>
                  <a:pt x="4661796" y="2391385"/>
                </a:cubicBezTo>
                <a:close/>
                <a:moveTo>
                  <a:pt x="6416114" y="2391008"/>
                </a:moveTo>
                <a:cubicBezTo>
                  <a:pt x="6420409" y="2391316"/>
                  <a:pt x="6423204" y="2392516"/>
                  <a:pt x="6423410" y="2394540"/>
                </a:cubicBezTo>
                <a:cubicBezTo>
                  <a:pt x="6423753" y="2398037"/>
                  <a:pt x="6414357" y="2403180"/>
                  <a:pt x="6403384" y="2405444"/>
                </a:cubicBezTo>
                <a:cubicBezTo>
                  <a:pt x="6392206" y="2407776"/>
                  <a:pt x="6381713" y="2407021"/>
                  <a:pt x="6380890" y="2403867"/>
                </a:cubicBezTo>
                <a:cubicBezTo>
                  <a:pt x="6380067" y="2400574"/>
                  <a:pt x="6388571" y="2395705"/>
                  <a:pt x="6399818" y="2392825"/>
                </a:cubicBezTo>
                <a:cubicBezTo>
                  <a:pt x="6406025" y="2391282"/>
                  <a:pt x="6411819" y="2390699"/>
                  <a:pt x="6416114" y="2391008"/>
                </a:cubicBezTo>
                <a:close/>
                <a:moveTo>
                  <a:pt x="4870827" y="2390562"/>
                </a:moveTo>
                <a:cubicBezTo>
                  <a:pt x="4876382" y="2388504"/>
                  <a:pt x="4882897" y="2389396"/>
                  <a:pt x="4883652" y="2392345"/>
                </a:cubicBezTo>
                <a:cubicBezTo>
                  <a:pt x="4884200" y="2394608"/>
                  <a:pt x="4880154" y="2398928"/>
                  <a:pt x="4875697" y="2400711"/>
                </a:cubicBezTo>
                <a:cubicBezTo>
                  <a:pt x="4869936" y="2402975"/>
                  <a:pt x="4863009" y="2402563"/>
                  <a:pt x="4861775" y="2399888"/>
                </a:cubicBezTo>
                <a:cubicBezTo>
                  <a:pt x="4860609" y="2397077"/>
                  <a:pt x="4864724" y="2392825"/>
                  <a:pt x="4870827" y="2390562"/>
                </a:cubicBezTo>
                <a:close/>
                <a:moveTo>
                  <a:pt x="6338267" y="2390477"/>
                </a:moveTo>
                <a:cubicBezTo>
                  <a:pt x="6342691" y="2390254"/>
                  <a:pt x="6345983" y="2390768"/>
                  <a:pt x="6347012" y="2392071"/>
                </a:cubicBezTo>
                <a:cubicBezTo>
                  <a:pt x="6349069" y="2394677"/>
                  <a:pt x="6341045" y="2399684"/>
                  <a:pt x="6329935" y="2402769"/>
                </a:cubicBezTo>
                <a:cubicBezTo>
                  <a:pt x="6318208" y="2405993"/>
                  <a:pt x="6307921" y="2406404"/>
                  <a:pt x="6305864" y="2403867"/>
                </a:cubicBezTo>
                <a:cubicBezTo>
                  <a:pt x="6303806" y="2401398"/>
                  <a:pt x="6311487" y="2396597"/>
                  <a:pt x="6322734" y="2393305"/>
                </a:cubicBezTo>
                <a:cubicBezTo>
                  <a:pt x="6328289" y="2391659"/>
                  <a:pt x="6333844" y="2390699"/>
                  <a:pt x="6338267" y="2390477"/>
                </a:cubicBezTo>
                <a:close/>
                <a:moveTo>
                  <a:pt x="5497443" y="2388436"/>
                </a:moveTo>
                <a:cubicBezTo>
                  <a:pt x="5504370" y="2385899"/>
                  <a:pt x="5511708" y="2388299"/>
                  <a:pt x="5512942" y="2392894"/>
                </a:cubicBezTo>
                <a:cubicBezTo>
                  <a:pt x="5514177" y="2397626"/>
                  <a:pt x="5509102" y="2402975"/>
                  <a:pt x="5501627" y="2404964"/>
                </a:cubicBezTo>
                <a:cubicBezTo>
                  <a:pt x="5495386" y="2406610"/>
                  <a:pt x="5489077" y="2405170"/>
                  <a:pt x="5487499" y="2401604"/>
                </a:cubicBezTo>
                <a:cubicBezTo>
                  <a:pt x="5485648" y="2397420"/>
                  <a:pt x="5490311" y="2391111"/>
                  <a:pt x="5497443" y="2388436"/>
                </a:cubicBezTo>
                <a:close/>
                <a:moveTo>
                  <a:pt x="973083" y="2387270"/>
                </a:moveTo>
                <a:cubicBezTo>
                  <a:pt x="967048" y="2390287"/>
                  <a:pt x="965063" y="2391385"/>
                  <a:pt x="962730" y="2392482"/>
                </a:cubicBezTo>
                <a:cubicBezTo>
                  <a:pt x="958959" y="2394265"/>
                  <a:pt x="955598" y="2395499"/>
                  <a:pt x="955186" y="2395019"/>
                </a:cubicBezTo>
                <a:cubicBezTo>
                  <a:pt x="954980" y="2394814"/>
                  <a:pt x="957310" y="2393236"/>
                  <a:pt x="958822" y="2392550"/>
                </a:cubicBezTo>
                <a:cubicBezTo>
                  <a:pt x="961429" y="2391453"/>
                  <a:pt x="964239" y="2390424"/>
                  <a:pt x="973083" y="2387270"/>
                </a:cubicBezTo>
                <a:close/>
                <a:moveTo>
                  <a:pt x="6904431" y="2384596"/>
                </a:moveTo>
                <a:cubicBezTo>
                  <a:pt x="6916432" y="2383361"/>
                  <a:pt x="6928228" y="2387819"/>
                  <a:pt x="6930216" y="2394402"/>
                </a:cubicBezTo>
                <a:cubicBezTo>
                  <a:pt x="6932411" y="2401603"/>
                  <a:pt x="6922399" y="2408735"/>
                  <a:pt x="6909231" y="2409353"/>
                </a:cubicBezTo>
                <a:cubicBezTo>
                  <a:pt x="6896887" y="2409970"/>
                  <a:pt x="6886120" y="2405306"/>
                  <a:pt x="6884817" y="2398723"/>
                </a:cubicBezTo>
                <a:cubicBezTo>
                  <a:pt x="6883445" y="2392345"/>
                  <a:pt x="6892497" y="2385830"/>
                  <a:pt x="6904431" y="2384596"/>
                </a:cubicBezTo>
                <a:close/>
                <a:moveTo>
                  <a:pt x="4727770" y="2384527"/>
                </a:moveTo>
                <a:cubicBezTo>
                  <a:pt x="4729759" y="2384733"/>
                  <a:pt x="4733805" y="2384527"/>
                  <a:pt x="4735177" y="2385624"/>
                </a:cubicBezTo>
                <a:cubicBezTo>
                  <a:pt x="4736823" y="2386927"/>
                  <a:pt x="4731473" y="2390699"/>
                  <a:pt x="4725713" y="2392825"/>
                </a:cubicBezTo>
                <a:cubicBezTo>
                  <a:pt x="4719746" y="2395020"/>
                  <a:pt x="4715357" y="2395088"/>
                  <a:pt x="4715357" y="2393031"/>
                </a:cubicBezTo>
                <a:cubicBezTo>
                  <a:pt x="4715426" y="2391042"/>
                  <a:pt x="4720158" y="2387476"/>
                  <a:pt x="4727770" y="2384527"/>
                </a:cubicBezTo>
                <a:close/>
                <a:moveTo>
                  <a:pt x="5289851" y="2384047"/>
                </a:moveTo>
                <a:cubicBezTo>
                  <a:pt x="5295886" y="2383292"/>
                  <a:pt x="5302332" y="2385967"/>
                  <a:pt x="5303635" y="2389876"/>
                </a:cubicBezTo>
                <a:cubicBezTo>
                  <a:pt x="5305144" y="2394608"/>
                  <a:pt x="5299658" y="2400437"/>
                  <a:pt x="5292663" y="2401397"/>
                </a:cubicBezTo>
                <a:cubicBezTo>
                  <a:pt x="5286696" y="2402289"/>
                  <a:pt x="5280524" y="2399340"/>
                  <a:pt x="5279152" y="2395088"/>
                </a:cubicBezTo>
                <a:cubicBezTo>
                  <a:pt x="5277506" y="2390082"/>
                  <a:pt x="5282513" y="2385007"/>
                  <a:pt x="5289851" y="2384047"/>
                </a:cubicBezTo>
                <a:close/>
                <a:moveTo>
                  <a:pt x="6099645" y="2382966"/>
                </a:moveTo>
                <a:cubicBezTo>
                  <a:pt x="6103348" y="2382400"/>
                  <a:pt x="6105782" y="2382674"/>
                  <a:pt x="6105953" y="2383909"/>
                </a:cubicBezTo>
                <a:cubicBezTo>
                  <a:pt x="6106297" y="2386172"/>
                  <a:pt x="6099233" y="2390630"/>
                  <a:pt x="6089769" y="2394196"/>
                </a:cubicBezTo>
                <a:cubicBezTo>
                  <a:pt x="6080510" y="2397625"/>
                  <a:pt x="6071938" y="2398997"/>
                  <a:pt x="6070840" y="2397214"/>
                </a:cubicBezTo>
                <a:cubicBezTo>
                  <a:pt x="6069743" y="2395431"/>
                  <a:pt x="6076601" y="2390767"/>
                  <a:pt x="6085723" y="2387064"/>
                </a:cubicBezTo>
                <a:cubicBezTo>
                  <a:pt x="6090969" y="2384938"/>
                  <a:pt x="6095941" y="2383532"/>
                  <a:pt x="6099645" y="2382966"/>
                </a:cubicBezTo>
                <a:close/>
                <a:moveTo>
                  <a:pt x="4806243" y="2382898"/>
                </a:moveTo>
                <a:cubicBezTo>
                  <a:pt x="4808712" y="2382949"/>
                  <a:pt x="4810169" y="2383703"/>
                  <a:pt x="4809449" y="2385212"/>
                </a:cubicBezTo>
                <a:cubicBezTo>
                  <a:pt x="4808352" y="2387476"/>
                  <a:pt x="4804236" y="2390356"/>
                  <a:pt x="4802522" y="2392002"/>
                </a:cubicBezTo>
                <a:cubicBezTo>
                  <a:pt x="4794498" y="2394882"/>
                  <a:pt x="4789835" y="2394676"/>
                  <a:pt x="4788875" y="2392414"/>
                </a:cubicBezTo>
                <a:cubicBezTo>
                  <a:pt x="4787983" y="2390287"/>
                  <a:pt x="4791687" y="2386858"/>
                  <a:pt x="4796967" y="2384801"/>
                </a:cubicBezTo>
                <a:cubicBezTo>
                  <a:pt x="4800294" y="2383498"/>
                  <a:pt x="4803774" y="2382846"/>
                  <a:pt x="4806243" y="2382898"/>
                </a:cubicBezTo>
                <a:close/>
                <a:moveTo>
                  <a:pt x="6690735" y="2381990"/>
                </a:moveTo>
                <a:cubicBezTo>
                  <a:pt x="6703422" y="2379932"/>
                  <a:pt x="6714052" y="2382744"/>
                  <a:pt x="6715218" y="2388299"/>
                </a:cubicBezTo>
                <a:cubicBezTo>
                  <a:pt x="6716315" y="2393785"/>
                  <a:pt x="6707194" y="2399546"/>
                  <a:pt x="6694713" y="2401261"/>
                </a:cubicBezTo>
                <a:cubicBezTo>
                  <a:pt x="6682437" y="2402906"/>
                  <a:pt x="6670915" y="2399957"/>
                  <a:pt x="6669955" y="2394883"/>
                </a:cubicBezTo>
                <a:cubicBezTo>
                  <a:pt x="6668995" y="2389670"/>
                  <a:pt x="6678253" y="2383978"/>
                  <a:pt x="6690735" y="2381990"/>
                </a:cubicBezTo>
                <a:close/>
                <a:moveTo>
                  <a:pt x="955391" y="2380069"/>
                </a:moveTo>
                <a:cubicBezTo>
                  <a:pt x="952375" y="2381647"/>
                  <a:pt x="950591" y="2382744"/>
                  <a:pt x="948876" y="2383498"/>
                </a:cubicBezTo>
                <a:cubicBezTo>
                  <a:pt x="947367" y="2384184"/>
                  <a:pt x="945994" y="2384527"/>
                  <a:pt x="944556" y="2385076"/>
                </a:cubicBezTo>
                <a:cubicBezTo>
                  <a:pt x="946132" y="2384184"/>
                  <a:pt x="947572" y="2383292"/>
                  <a:pt x="949218" y="2382470"/>
                </a:cubicBezTo>
                <a:cubicBezTo>
                  <a:pt x="950797" y="2381715"/>
                  <a:pt x="952580" y="2381167"/>
                  <a:pt x="955391" y="2380069"/>
                </a:cubicBezTo>
                <a:close/>
                <a:moveTo>
                  <a:pt x="1568361" y="2378149"/>
                </a:moveTo>
                <a:cubicBezTo>
                  <a:pt x="1570828" y="2378561"/>
                  <a:pt x="1574805" y="2380961"/>
                  <a:pt x="1576384" y="2382813"/>
                </a:cubicBezTo>
                <a:cubicBezTo>
                  <a:pt x="1578784" y="2385624"/>
                  <a:pt x="1575011" y="2388436"/>
                  <a:pt x="1570965" y="2386996"/>
                </a:cubicBezTo>
                <a:cubicBezTo>
                  <a:pt x="1568153" y="2385968"/>
                  <a:pt x="1565615" y="2383636"/>
                  <a:pt x="1561364" y="2381030"/>
                </a:cubicBezTo>
                <a:cubicBezTo>
                  <a:pt x="1564449" y="2379589"/>
                  <a:pt x="1566095" y="2377738"/>
                  <a:pt x="1568361" y="2378149"/>
                </a:cubicBezTo>
                <a:close/>
                <a:moveTo>
                  <a:pt x="1372220" y="2377806"/>
                </a:moveTo>
                <a:cubicBezTo>
                  <a:pt x="1376471" y="2380275"/>
                  <a:pt x="1379764" y="2381783"/>
                  <a:pt x="1381340" y="2383429"/>
                </a:cubicBezTo>
                <a:cubicBezTo>
                  <a:pt x="1383536" y="2385692"/>
                  <a:pt x="1379626" y="2388024"/>
                  <a:pt x="1375306" y="2386927"/>
                </a:cubicBezTo>
                <a:cubicBezTo>
                  <a:pt x="1372287" y="2386173"/>
                  <a:pt x="1367213" y="2383772"/>
                  <a:pt x="1367213" y="2382950"/>
                </a:cubicBezTo>
                <a:cubicBezTo>
                  <a:pt x="1367213" y="2381166"/>
                  <a:pt x="1369888" y="2379932"/>
                  <a:pt x="1372220" y="2377806"/>
                </a:cubicBezTo>
                <a:close/>
                <a:moveTo>
                  <a:pt x="3455953" y="2376983"/>
                </a:moveTo>
                <a:cubicBezTo>
                  <a:pt x="3457393" y="2375886"/>
                  <a:pt x="3460342" y="2381167"/>
                  <a:pt x="3463771" y="2384732"/>
                </a:cubicBezTo>
                <a:cubicBezTo>
                  <a:pt x="3462125" y="2391179"/>
                  <a:pt x="3461439" y="2398654"/>
                  <a:pt x="3459862" y="2398860"/>
                </a:cubicBezTo>
                <a:cubicBezTo>
                  <a:pt x="3457942" y="2399134"/>
                  <a:pt x="3454170" y="2393922"/>
                  <a:pt x="3453347" y="2389808"/>
                </a:cubicBezTo>
                <a:cubicBezTo>
                  <a:pt x="3452593" y="2386173"/>
                  <a:pt x="3454239" y="2378355"/>
                  <a:pt x="3455953" y="2376983"/>
                </a:cubicBezTo>
                <a:close/>
                <a:moveTo>
                  <a:pt x="1039402" y="2376914"/>
                </a:moveTo>
                <a:cubicBezTo>
                  <a:pt x="1038715" y="2377737"/>
                  <a:pt x="1036040" y="2378972"/>
                  <a:pt x="1033023" y="2380823"/>
                </a:cubicBezTo>
                <a:cubicBezTo>
                  <a:pt x="1029939" y="2380686"/>
                  <a:pt x="1026781" y="2381098"/>
                  <a:pt x="1026714" y="2380549"/>
                </a:cubicBezTo>
                <a:cubicBezTo>
                  <a:pt x="1026646" y="2380000"/>
                  <a:pt x="1029252" y="2378423"/>
                  <a:pt x="1031583" y="2377531"/>
                </a:cubicBezTo>
                <a:cubicBezTo>
                  <a:pt x="1035494" y="2376023"/>
                  <a:pt x="1040499" y="2375680"/>
                  <a:pt x="1039402" y="2376914"/>
                </a:cubicBezTo>
                <a:close/>
                <a:moveTo>
                  <a:pt x="1105787" y="2376572"/>
                </a:moveTo>
                <a:cubicBezTo>
                  <a:pt x="1109215" y="2377875"/>
                  <a:pt x="1112232" y="2378561"/>
                  <a:pt x="1112577" y="2379658"/>
                </a:cubicBezTo>
                <a:cubicBezTo>
                  <a:pt x="1112780" y="2380207"/>
                  <a:pt x="1107981" y="2381921"/>
                  <a:pt x="1105512" y="2382264"/>
                </a:cubicBezTo>
                <a:cubicBezTo>
                  <a:pt x="1103042" y="2382539"/>
                  <a:pt x="1098313" y="2381990"/>
                  <a:pt x="1098586" y="2381441"/>
                </a:cubicBezTo>
                <a:cubicBezTo>
                  <a:pt x="1099137" y="2380207"/>
                  <a:pt x="1102153" y="2378835"/>
                  <a:pt x="1105787" y="2376572"/>
                </a:cubicBezTo>
                <a:close/>
                <a:moveTo>
                  <a:pt x="1764155" y="2375474"/>
                </a:moveTo>
                <a:cubicBezTo>
                  <a:pt x="1766896" y="2375886"/>
                  <a:pt x="1769983" y="2377669"/>
                  <a:pt x="1774716" y="2379589"/>
                </a:cubicBezTo>
                <a:cubicBezTo>
                  <a:pt x="1771904" y="2381509"/>
                  <a:pt x="1770945" y="2383087"/>
                  <a:pt x="1769094" y="2383293"/>
                </a:cubicBezTo>
                <a:cubicBezTo>
                  <a:pt x="1765320" y="2383704"/>
                  <a:pt x="1761893" y="2381372"/>
                  <a:pt x="1760932" y="2378560"/>
                </a:cubicBezTo>
                <a:cubicBezTo>
                  <a:pt x="1760520" y="2377326"/>
                  <a:pt x="1762645" y="2375269"/>
                  <a:pt x="1764155" y="2375474"/>
                </a:cubicBezTo>
                <a:close/>
                <a:moveTo>
                  <a:pt x="4285840" y="2374446"/>
                </a:moveTo>
                <a:cubicBezTo>
                  <a:pt x="4289201" y="2378630"/>
                  <a:pt x="4292012" y="2380344"/>
                  <a:pt x="4292835" y="2383362"/>
                </a:cubicBezTo>
                <a:cubicBezTo>
                  <a:pt x="4294001" y="2387614"/>
                  <a:pt x="4288240" y="2395431"/>
                  <a:pt x="4284949" y="2394334"/>
                </a:cubicBezTo>
                <a:cubicBezTo>
                  <a:pt x="4282548" y="2393511"/>
                  <a:pt x="4280079" y="2390151"/>
                  <a:pt x="4279942" y="2386996"/>
                </a:cubicBezTo>
                <a:cubicBezTo>
                  <a:pt x="4279805" y="2384253"/>
                  <a:pt x="4282891" y="2380413"/>
                  <a:pt x="4285840" y="2374446"/>
                </a:cubicBezTo>
                <a:close/>
                <a:moveTo>
                  <a:pt x="3593045" y="2373829"/>
                </a:moveTo>
                <a:cubicBezTo>
                  <a:pt x="3594554" y="2372731"/>
                  <a:pt x="3597297" y="2377875"/>
                  <a:pt x="3603881" y="2384870"/>
                </a:cubicBezTo>
                <a:cubicBezTo>
                  <a:pt x="3600040" y="2389671"/>
                  <a:pt x="3598052" y="2394334"/>
                  <a:pt x="3595857" y="2394197"/>
                </a:cubicBezTo>
                <a:cubicBezTo>
                  <a:pt x="3593799" y="2394060"/>
                  <a:pt x="3591537" y="2388848"/>
                  <a:pt x="3589342" y="2385830"/>
                </a:cubicBezTo>
                <a:cubicBezTo>
                  <a:pt x="3590508" y="2381578"/>
                  <a:pt x="3591262" y="2374995"/>
                  <a:pt x="3593045" y="2373829"/>
                </a:cubicBezTo>
                <a:close/>
                <a:moveTo>
                  <a:pt x="5079928" y="2372937"/>
                </a:moveTo>
                <a:cubicBezTo>
                  <a:pt x="5086374" y="2371497"/>
                  <a:pt x="5092615" y="2373417"/>
                  <a:pt x="5093507" y="2377189"/>
                </a:cubicBezTo>
                <a:cubicBezTo>
                  <a:pt x="5094398" y="2380961"/>
                  <a:pt x="5089667" y="2385350"/>
                  <a:pt x="5083083" y="2386790"/>
                </a:cubicBezTo>
                <a:cubicBezTo>
                  <a:pt x="5076636" y="2388162"/>
                  <a:pt x="5070327" y="2386242"/>
                  <a:pt x="5069367" y="2382538"/>
                </a:cubicBezTo>
                <a:cubicBezTo>
                  <a:pt x="5068475" y="2379041"/>
                  <a:pt x="5073687" y="2374309"/>
                  <a:pt x="5079928" y="2372937"/>
                </a:cubicBezTo>
                <a:close/>
                <a:moveTo>
                  <a:pt x="5853167" y="2372594"/>
                </a:moveTo>
                <a:cubicBezTo>
                  <a:pt x="5861671" y="2369165"/>
                  <a:pt x="5868803" y="2369234"/>
                  <a:pt x="5868872" y="2372731"/>
                </a:cubicBezTo>
                <a:cubicBezTo>
                  <a:pt x="5868940" y="2376229"/>
                  <a:pt x="5862288" y="2381510"/>
                  <a:pt x="5853853" y="2384665"/>
                </a:cubicBezTo>
                <a:cubicBezTo>
                  <a:pt x="5845761" y="2387682"/>
                  <a:pt x="5838903" y="2387202"/>
                  <a:pt x="5839520" y="2383567"/>
                </a:cubicBezTo>
                <a:cubicBezTo>
                  <a:pt x="5840068" y="2380344"/>
                  <a:pt x="5845966" y="2375612"/>
                  <a:pt x="5853167" y="2372594"/>
                </a:cubicBezTo>
                <a:close/>
                <a:moveTo>
                  <a:pt x="6173719" y="2372037"/>
                </a:moveTo>
                <a:cubicBezTo>
                  <a:pt x="6177551" y="2371497"/>
                  <a:pt x="6180260" y="2371702"/>
                  <a:pt x="6180774" y="2372800"/>
                </a:cubicBezTo>
                <a:cubicBezTo>
                  <a:pt x="6181803" y="2374994"/>
                  <a:pt x="6173436" y="2380344"/>
                  <a:pt x="6163767" y="2383773"/>
                </a:cubicBezTo>
                <a:cubicBezTo>
                  <a:pt x="6154851" y="2386927"/>
                  <a:pt x="6146416" y="2388093"/>
                  <a:pt x="6144907" y="2386310"/>
                </a:cubicBezTo>
                <a:cubicBezTo>
                  <a:pt x="6143124" y="2384321"/>
                  <a:pt x="6149707" y="2379658"/>
                  <a:pt x="6159926" y="2375749"/>
                </a:cubicBezTo>
                <a:cubicBezTo>
                  <a:pt x="6164932" y="2373863"/>
                  <a:pt x="6169887" y="2372577"/>
                  <a:pt x="6173719" y="2372037"/>
                </a:cubicBezTo>
                <a:close/>
                <a:moveTo>
                  <a:pt x="7040905" y="2371702"/>
                </a:moveTo>
                <a:cubicBezTo>
                  <a:pt x="7052906" y="2370742"/>
                  <a:pt x="7064702" y="2376160"/>
                  <a:pt x="7066827" y="2383498"/>
                </a:cubicBezTo>
                <a:cubicBezTo>
                  <a:pt x="7068954" y="2390905"/>
                  <a:pt x="7060998" y="2397763"/>
                  <a:pt x="7048928" y="2398997"/>
                </a:cubicBezTo>
                <a:cubicBezTo>
                  <a:pt x="7036995" y="2400232"/>
                  <a:pt x="7024719" y="2395225"/>
                  <a:pt x="7022045" y="2388093"/>
                </a:cubicBezTo>
                <a:cubicBezTo>
                  <a:pt x="7019096" y="2380275"/>
                  <a:pt x="7027806" y="2372663"/>
                  <a:pt x="7040905" y="2371702"/>
                </a:cubicBezTo>
                <a:close/>
                <a:moveTo>
                  <a:pt x="5794257" y="2371017"/>
                </a:moveTo>
                <a:cubicBezTo>
                  <a:pt x="5796383" y="2374240"/>
                  <a:pt x="5791171" y="2380275"/>
                  <a:pt x="5783353" y="2383636"/>
                </a:cubicBezTo>
                <a:cubicBezTo>
                  <a:pt x="5776632" y="2386584"/>
                  <a:pt x="5768951" y="2386859"/>
                  <a:pt x="5767237" y="2384253"/>
                </a:cubicBezTo>
                <a:cubicBezTo>
                  <a:pt x="5765248" y="2381098"/>
                  <a:pt x="5770460" y="2374994"/>
                  <a:pt x="5778347" y="2371360"/>
                </a:cubicBezTo>
                <a:cubicBezTo>
                  <a:pt x="5784793" y="2368411"/>
                  <a:pt x="5792474" y="2368274"/>
                  <a:pt x="5794257" y="2371017"/>
                </a:cubicBezTo>
                <a:close/>
                <a:moveTo>
                  <a:pt x="1238009" y="2368274"/>
                </a:moveTo>
                <a:cubicBezTo>
                  <a:pt x="1241645" y="2367794"/>
                  <a:pt x="1246788" y="2369851"/>
                  <a:pt x="1247063" y="2372389"/>
                </a:cubicBezTo>
                <a:cubicBezTo>
                  <a:pt x="1245690" y="2372800"/>
                  <a:pt x="1243635" y="2373829"/>
                  <a:pt x="1240889" y="2374034"/>
                </a:cubicBezTo>
                <a:cubicBezTo>
                  <a:pt x="1236500" y="2374378"/>
                  <a:pt x="1230947" y="2372389"/>
                  <a:pt x="1232042" y="2370880"/>
                </a:cubicBezTo>
                <a:cubicBezTo>
                  <a:pt x="1232866" y="2369783"/>
                  <a:pt x="1235403" y="2368685"/>
                  <a:pt x="1238009" y="2368274"/>
                </a:cubicBezTo>
                <a:close/>
                <a:moveTo>
                  <a:pt x="7488458" y="2367862"/>
                </a:moveTo>
                <a:cubicBezTo>
                  <a:pt x="7490858" y="2374446"/>
                  <a:pt x="7483588" y="2394197"/>
                  <a:pt x="7471793" y="2410588"/>
                </a:cubicBezTo>
                <a:cubicBezTo>
                  <a:pt x="7460408" y="2426430"/>
                  <a:pt x="7447996" y="2432122"/>
                  <a:pt x="7445390" y="2424852"/>
                </a:cubicBezTo>
                <a:cubicBezTo>
                  <a:pt x="7442921" y="2417720"/>
                  <a:pt x="7451013" y="2400438"/>
                  <a:pt x="7462741" y="2385419"/>
                </a:cubicBezTo>
                <a:cubicBezTo>
                  <a:pt x="7474878" y="2369920"/>
                  <a:pt x="7486057" y="2361279"/>
                  <a:pt x="7488458" y="2367862"/>
                </a:cubicBezTo>
                <a:close/>
                <a:moveTo>
                  <a:pt x="5942664" y="2367588"/>
                </a:moveTo>
                <a:cubicBezTo>
                  <a:pt x="5943830" y="2370057"/>
                  <a:pt x="5937864" y="2375475"/>
                  <a:pt x="5930251" y="2379041"/>
                </a:cubicBezTo>
                <a:cubicBezTo>
                  <a:pt x="5922570" y="2382607"/>
                  <a:pt x="5914478" y="2383773"/>
                  <a:pt x="5912763" y="2381441"/>
                </a:cubicBezTo>
                <a:cubicBezTo>
                  <a:pt x="5910775" y="2378698"/>
                  <a:pt x="5916810" y="2373006"/>
                  <a:pt x="5925999" y="2369097"/>
                </a:cubicBezTo>
                <a:cubicBezTo>
                  <a:pt x="5933886" y="2365668"/>
                  <a:pt x="5941499" y="2365050"/>
                  <a:pt x="5942664" y="2367588"/>
                </a:cubicBezTo>
                <a:close/>
                <a:moveTo>
                  <a:pt x="6629064" y="2367219"/>
                </a:moveTo>
                <a:cubicBezTo>
                  <a:pt x="6633659" y="2367999"/>
                  <a:pt x="6636934" y="2369679"/>
                  <a:pt x="6637517" y="2372045"/>
                </a:cubicBezTo>
                <a:cubicBezTo>
                  <a:pt x="6638751" y="2376846"/>
                  <a:pt x="6629288" y="2382675"/>
                  <a:pt x="6616943" y="2384801"/>
                </a:cubicBezTo>
                <a:cubicBezTo>
                  <a:pt x="6604393" y="2386927"/>
                  <a:pt x="6594312" y="2384801"/>
                  <a:pt x="6593763" y="2379795"/>
                </a:cubicBezTo>
                <a:cubicBezTo>
                  <a:pt x="6593283" y="2375405"/>
                  <a:pt x="6601581" y="2370125"/>
                  <a:pt x="6612691" y="2367793"/>
                </a:cubicBezTo>
                <a:cubicBezTo>
                  <a:pt x="6618554" y="2366558"/>
                  <a:pt x="6624469" y="2366438"/>
                  <a:pt x="6629064" y="2367219"/>
                </a:cubicBezTo>
                <a:close/>
                <a:moveTo>
                  <a:pt x="4072762" y="2367039"/>
                </a:moveTo>
                <a:cubicBezTo>
                  <a:pt x="4077425" y="2370193"/>
                  <a:pt x="4080237" y="2370811"/>
                  <a:pt x="4081814" y="2373348"/>
                </a:cubicBezTo>
                <a:cubicBezTo>
                  <a:pt x="4083872" y="2376640"/>
                  <a:pt x="4080991" y="2385693"/>
                  <a:pt x="4077562" y="2386584"/>
                </a:cubicBezTo>
                <a:cubicBezTo>
                  <a:pt x="4073859" y="2387544"/>
                  <a:pt x="4070224" y="2386379"/>
                  <a:pt x="4070293" y="2378972"/>
                </a:cubicBezTo>
                <a:cubicBezTo>
                  <a:pt x="4070293" y="2375131"/>
                  <a:pt x="4071870" y="2371154"/>
                  <a:pt x="4072762" y="2367039"/>
                </a:cubicBezTo>
                <a:close/>
                <a:moveTo>
                  <a:pt x="7887456" y="2366765"/>
                </a:moveTo>
                <a:cubicBezTo>
                  <a:pt x="7890816" y="2368548"/>
                  <a:pt x="7876071" y="2394951"/>
                  <a:pt x="7854537" y="2431984"/>
                </a:cubicBezTo>
                <a:cubicBezTo>
                  <a:pt x="7832798" y="2469292"/>
                  <a:pt x="7813732" y="2501045"/>
                  <a:pt x="7811332" y="2498370"/>
                </a:cubicBezTo>
                <a:cubicBezTo>
                  <a:pt x="7809069" y="2495970"/>
                  <a:pt x="7823334" y="2461680"/>
                  <a:pt x="7842879" y="2426704"/>
                </a:cubicBezTo>
                <a:cubicBezTo>
                  <a:pt x="7863315" y="2390219"/>
                  <a:pt x="7884095" y="2364982"/>
                  <a:pt x="7887456" y="2366765"/>
                </a:cubicBezTo>
                <a:close/>
                <a:moveTo>
                  <a:pt x="940028" y="2364502"/>
                </a:moveTo>
                <a:cubicBezTo>
                  <a:pt x="939204" y="2365462"/>
                  <a:pt x="938658" y="2366079"/>
                  <a:pt x="938176" y="2366697"/>
                </a:cubicBezTo>
                <a:cubicBezTo>
                  <a:pt x="936461" y="2367451"/>
                  <a:pt x="934404" y="2368411"/>
                  <a:pt x="933169" y="2368754"/>
                </a:cubicBezTo>
                <a:cubicBezTo>
                  <a:pt x="932690" y="2368891"/>
                  <a:pt x="933924" y="2367725"/>
                  <a:pt x="934336" y="2367176"/>
                </a:cubicBezTo>
                <a:cubicBezTo>
                  <a:pt x="936188" y="2366285"/>
                  <a:pt x="938107" y="2365394"/>
                  <a:pt x="940028" y="2364502"/>
                </a:cubicBezTo>
                <a:close/>
                <a:moveTo>
                  <a:pt x="7176281" y="2363473"/>
                </a:moveTo>
                <a:cubicBezTo>
                  <a:pt x="7188077" y="2362650"/>
                  <a:pt x="7200353" y="2368891"/>
                  <a:pt x="7202959" y="2376983"/>
                </a:cubicBezTo>
                <a:cubicBezTo>
                  <a:pt x="7205839" y="2385899"/>
                  <a:pt x="7196855" y="2393717"/>
                  <a:pt x="7183619" y="2393785"/>
                </a:cubicBezTo>
                <a:cubicBezTo>
                  <a:pt x="7171411" y="2393854"/>
                  <a:pt x="7160028" y="2387476"/>
                  <a:pt x="7158039" y="2379521"/>
                </a:cubicBezTo>
                <a:cubicBezTo>
                  <a:pt x="7156187" y="2371565"/>
                  <a:pt x="7164485" y="2364227"/>
                  <a:pt x="7176281" y="2363473"/>
                </a:cubicBezTo>
                <a:close/>
                <a:moveTo>
                  <a:pt x="5705858" y="2363404"/>
                </a:moveTo>
                <a:cubicBezTo>
                  <a:pt x="5713127" y="2360592"/>
                  <a:pt x="5720259" y="2361484"/>
                  <a:pt x="5721082" y="2365118"/>
                </a:cubicBezTo>
                <a:cubicBezTo>
                  <a:pt x="5721905" y="2368753"/>
                  <a:pt x="5716213" y="2374720"/>
                  <a:pt x="5709355" y="2377463"/>
                </a:cubicBezTo>
                <a:cubicBezTo>
                  <a:pt x="5702154" y="2380343"/>
                  <a:pt x="5695433" y="2379589"/>
                  <a:pt x="5694336" y="2375680"/>
                </a:cubicBezTo>
                <a:cubicBezTo>
                  <a:pt x="5693239" y="2371702"/>
                  <a:pt x="5698177" y="2366353"/>
                  <a:pt x="5705858" y="2363404"/>
                </a:cubicBezTo>
                <a:close/>
                <a:moveTo>
                  <a:pt x="6248814" y="2362710"/>
                </a:moveTo>
                <a:cubicBezTo>
                  <a:pt x="6252492" y="2362376"/>
                  <a:pt x="6255047" y="2362787"/>
                  <a:pt x="6255527" y="2364022"/>
                </a:cubicBezTo>
                <a:cubicBezTo>
                  <a:pt x="6256624" y="2366628"/>
                  <a:pt x="6249080" y="2371360"/>
                  <a:pt x="6238519" y="2374857"/>
                </a:cubicBezTo>
                <a:cubicBezTo>
                  <a:pt x="6228163" y="2378355"/>
                  <a:pt x="6218768" y="2379247"/>
                  <a:pt x="6218082" y="2376915"/>
                </a:cubicBezTo>
                <a:cubicBezTo>
                  <a:pt x="6217464" y="2374515"/>
                  <a:pt x="6225626" y="2369302"/>
                  <a:pt x="6235364" y="2365873"/>
                </a:cubicBezTo>
                <a:cubicBezTo>
                  <a:pt x="6240336" y="2364124"/>
                  <a:pt x="6245137" y="2363044"/>
                  <a:pt x="6248814" y="2362710"/>
                </a:cubicBezTo>
                <a:close/>
                <a:moveTo>
                  <a:pt x="7313579" y="2360867"/>
                </a:moveTo>
                <a:cubicBezTo>
                  <a:pt x="7325648" y="2361210"/>
                  <a:pt x="7337308" y="2368959"/>
                  <a:pt x="7339228" y="2377806"/>
                </a:cubicBezTo>
                <a:cubicBezTo>
                  <a:pt x="7341216" y="2386790"/>
                  <a:pt x="7333056" y="2393991"/>
                  <a:pt x="7320985" y="2394060"/>
                </a:cubicBezTo>
                <a:cubicBezTo>
                  <a:pt x="7308984" y="2394128"/>
                  <a:pt x="7297051" y="2386996"/>
                  <a:pt x="7294445" y="2378218"/>
                </a:cubicBezTo>
                <a:cubicBezTo>
                  <a:pt x="7291633" y="2368685"/>
                  <a:pt x="7300686" y="2360455"/>
                  <a:pt x="7313579" y="2360867"/>
                </a:cubicBezTo>
                <a:close/>
                <a:moveTo>
                  <a:pt x="6016251" y="2360455"/>
                </a:moveTo>
                <a:cubicBezTo>
                  <a:pt x="6017005" y="2363061"/>
                  <a:pt x="6011176" y="2367725"/>
                  <a:pt x="6002603" y="2371497"/>
                </a:cubicBezTo>
                <a:cubicBezTo>
                  <a:pt x="5994305" y="2375132"/>
                  <a:pt x="5986418" y="2376297"/>
                  <a:pt x="5985115" y="2374171"/>
                </a:cubicBezTo>
                <a:cubicBezTo>
                  <a:pt x="5983675" y="2371703"/>
                  <a:pt x="5991219" y="2365462"/>
                  <a:pt x="6000134" y="2361827"/>
                </a:cubicBezTo>
                <a:cubicBezTo>
                  <a:pt x="6008158" y="2358535"/>
                  <a:pt x="6015428" y="2357918"/>
                  <a:pt x="6016251" y="2360455"/>
                </a:cubicBezTo>
                <a:close/>
                <a:moveTo>
                  <a:pt x="6825426" y="2359838"/>
                </a:moveTo>
                <a:cubicBezTo>
                  <a:pt x="6838251" y="2357712"/>
                  <a:pt x="6849361" y="2360661"/>
                  <a:pt x="6851693" y="2366833"/>
                </a:cubicBezTo>
                <a:cubicBezTo>
                  <a:pt x="6853956" y="2372868"/>
                  <a:pt x="6845795" y="2379383"/>
                  <a:pt x="6833519" y="2381235"/>
                </a:cubicBezTo>
                <a:cubicBezTo>
                  <a:pt x="6821449" y="2383087"/>
                  <a:pt x="6809242" y="2379863"/>
                  <a:pt x="6806978" y="2374171"/>
                </a:cubicBezTo>
                <a:cubicBezTo>
                  <a:pt x="6804715" y="2368548"/>
                  <a:pt x="6813219" y="2361964"/>
                  <a:pt x="6825426" y="2359838"/>
                </a:cubicBezTo>
                <a:close/>
                <a:moveTo>
                  <a:pt x="5424337" y="2359221"/>
                </a:moveTo>
                <a:cubicBezTo>
                  <a:pt x="5430372" y="2357918"/>
                  <a:pt x="5436750" y="2360044"/>
                  <a:pt x="5438053" y="2363884"/>
                </a:cubicBezTo>
                <a:cubicBezTo>
                  <a:pt x="5439424" y="2368274"/>
                  <a:pt x="5433938" y="2374583"/>
                  <a:pt x="5427080" y="2376229"/>
                </a:cubicBezTo>
                <a:cubicBezTo>
                  <a:pt x="5421113" y="2377600"/>
                  <a:pt x="5415009" y="2375269"/>
                  <a:pt x="5413638" y="2371154"/>
                </a:cubicBezTo>
                <a:cubicBezTo>
                  <a:pt x="5411992" y="2366285"/>
                  <a:pt x="5416998" y="2360798"/>
                  <a:pt x="5424337" y="2359221"/>
                </a:cubicBezTo>
                <a:close/>
                <a:moveTo>
                  <a:pt x="7672732" y="2358398"/>
                </a:moveTo>
                <a:cubicBezTo>
                  <a:pt x="7675132" y="2363816"/>
                  <a:pt x="7665874" y="2399683"/>
                  <a:pt x="7652500" y="2437265"/>
                </a:cubicBezTo>
                <a:cubicBezTo>
                  <a:pt x="7640019" y="2472378"/>
                  <a:pt x="7628155" y="2496724"/>
                  <a:pt x="7626029" y="2491580"/>
                </a:cubicBezTo>
                <a:cubicBezTo>
                  <a:pt x="7623766" y="2485957"/>
                  <a:pt x="7632887" y="2450432"/>
                  <a:pt x="7646328" y="2412508"/>
                </a:cubicBezTo>
                <a:cubicBezTo>
                  <a:pt x="7658604" y="2377806"/>
                  <a:pt x="7670537" y="2353392"/>
                  <a:pt x="7672732" y="2358398"/>
                </a:cubicBezTo>
                <a:close/>
                <a:moveTo>
                  <a:pt x="3319343" y="2358261"/>
                </a:moveTo>
                <a:cubicBezTo>
                  <a:pt x="3321469" y="2358261"/>
                  <a:pt x="3324212" y="2364022"/>
                  <a:pt x="3328738" y="2369714"/>
                </a:cubicBezTo>
                <a:cubicBezTo>
                  <a:pt x="3324006" y="2376846"/>
                  <a:pt x="3322223" y="2382333"/>
                  <a:pt x="3320440" y="2381236"/>
                </a:cubicBezTo>
                <a:cubicBezTo>
                  <a:pt x="3318520" y="2380069"/>
                  <a:pt x="3316531" y="2372731"/>
                  <a:pt x="3314542" y="2367999"/>
                </a:cubicBezTo>
                <a:cubicBezTo>
                  <a:pt x="3316119" y="2364502"/>
                  <a:pt x="3317354" y="2358330"/>
                  <a:pt x="3319343" y="2358261"/>
                </a:cubicBezTo>
                <a:close/>
                <a:moveTo>
                  <a:pt x="6552160" y="2357610"/>
                </a:moveTo>
                <a:cubicBezTo>
                  <a:pt x="6556147" y="2358124"/>
                  <a:pt x="6558856" y="2359496"/>
                  <a:pt x="6559473" y="2361622"/>
                </a:cubicBezTo>
                <a:cubicBezTo>
                  <a:pt x="6560639" y="2365737"/>
                  <a:pt x="6552340" y="2371292"/>
                  <a:pt x="6541299" y="2373760"/>
                </a:cubicBezTo>
                <a:cubicBezTo>
                  <a:pt x="6530463" y="2376229"/>
                  <a:pt x="6519216" y="2375201"/>
                  <a:pt x="6517433" y="2371634"/>
                </a:cubicBezTo>
                <a:cubicBezTo>
                  <a:pt x="6515444" y="2367588"/>
                  <a:pt x="6524771" y="2361553"/>
                  <a:pt x="6537184" y="2358741"/>
                </a:cubicBezTo>
                <a:cubicBezTo>
                  <a:pt x="6542911" y="2357438"/>
                  <a:pt x="6548174" y="2357095"/>
                  <a:pt x="6552160" y="2357610"/>
                </a:cubicBezTo>
                <a:close/>
                <a:moveTo>
                  <a:pt x="7861738" y="2357506"/>
                </a:moveTo>
                <a:cubicBezTo>
                  <a:pt x="7863933" y="2361347"/>
                  <a:pt x="7850012" y="2388299"/>
                  <a:pt x="7829506" y="2426018"/>
                </a:cubicBezTo>
                <a:cubicBezTo>
                  <a:pt x="7809275" y="2462914"/>
                  <a:pt x="7791444" y="2493775"/>
                  <a:pt x="7789386" y="2490415"/>
                </a:cubicBezTo>
                <a:cubicBezTo>
                  <a:pt x="7787329" y="2487054"/>
                  <a:pt x="7801594" y="2450981"/>
                  <a:pt x="7821482" y="2413811"/>
                </a:cubicBezTo>
                <a:cubicBezTo>
                  <a:pt x="7840958" y="2377395"/>
                  <a:pt x="7859613" y="2353803"/>
                  <a:pt x="7861738" y="2357506"/>
                </a:cubicBezTo>
                <a:close/>
                <a:moveTo>
                  <a:pt x="6322572" y="2356212"/>
                </a:moveTo>
                <a:cubicBezTo>
                  <a:pt x="6326729" y="2355861"/>
                  <a:pt x="6329627" y="2356375"/>
                  <a:pt x="6330210" y="2357850"/>
                </a:cubicBezTo>
                <a:cubicBezTo>
                  <a:pt x="6331307" y="2360524"/>
                  <a:pt x="6324038" y="2365394"/>
                  <a:pt x="6314025" y="2368685"/>
                </a:cubicBezTo>
                <a:cubicBezTo>
                  <a:pt x="6303121" y="2372320"/>
                  <a:pt x="6292079" y="2373211"/>
                  <a:pt x="6290982" y="2370605"/>
                </a:cubicBezTo>
                <a:cubicBezTo>
                  <a:pt x="6289953" y="2368205"/>
                  <a:pt x="6297566" y="2363268"/>
                  <a:pt x="6307373" y="2359770"/>
                </a:cubicBezTo>
                <a:cubicBezTo>
                  <a:pt x="6312997" y="2357781"/>
                  <a:pt x="6318414" y="2356564"/>
                  <a:pt x="6322572" y="2356212"/>
                </a:cubicBezTo>
                <a:close/>
                <a:moveTo>
                  <a:pt x="1026302" y="2356135"/>
                </a:moveTo>
                <a:cubicBezTo>
                  <a:pt x="1024451" y="2357164"/>
                  <a:pt x="1023423" y="2357987"/>
                  <a:pt x="1021913" y="2358604"/>
                </a:cubicBezTo>
                <a:cubicBezTo>
                  <a:pt x="1020062" y="2359290"/>
                  <a:pt x="1016633" y="2360250"/>
                  <a:pt x="1016016" y="2360250"/>
                </a:cubicBezTo>
                <a:cubicBezTo>
                  <a:pt x="1015467" y="2360250"/>
                  <a:pt x="1017388" y="2359084"/>
                  <a:pt x="1019103" y="2358398"/>
                </a:cubicBezTo>
                <a:cubicBezTo>
                  <a:pt x="1020543" y="2357781"/>
                  <a:pt x="1023217" y="2357095"/>
                  <a:pt x="1026302" y="2356135"/>
                </a:cubicBezTo>
                <a:close/>
                <a:moveTo>
                  <a:pt x="1435041" y="2355038"/>
                </a:moveTo>
                <a:cubicBezTo>
                  <a:pt x="1437782" y="2355861"/>
                  <a:pt x="1440045" y="2357644"/>
                  <a:pt x="1443886" y="2359770"/>
                </a:cubicBezTo>
                <a:cubicBezTo>
                  <a:pt x="1440389" y="2360729"/>
                  <a:pt x="1438400" y="2361896"/>
                  <a:pt x="1435726" y="2361896"/>
                </a:cubicBezTo>
                <a:cubicBezTo>
                  <a:pt x="1431884" y="2361896"/>
                  <a:pt x="1427838" y="2358878"/>
                  <a:pt x="1428320" y="2356615"/>
                </a:cubicBezTo>
                <a:cubicBezTo>
                  <a:pt x="1428661" y="2354763"/>
                  <a:pt x="1431268" y="2353940"/>
                  <a:pt x="1435041" y="2355038"/>
                </a:cubicBezTo>
                <a:close/>
                <a:moveTo>
                  <a:pt x="6475308" y="2352877"/>
                </a:moveTo>
                <a:cubicBezTo>
                  <a:pt x="6479578" y="2352997"/>
                  <a:pt x="6482595" y="2353940"/>
                  <a:pt x="6483212" y="2355655"/>
                </a:cubicBezTo>
                <a:cubicBezTo>
                  <a:pt x="6484378" y="2359152"/>
                  <a:pt x="6475806" y="2364707"/>
                  <a:pt x="6464558" y="2367587"/>
                </a:cubicBezTo>
                <a:cubicBezTo>
                  <a:pt x="6453037" y="2370537"/>
                  <a:pt x="6442819" y="2370262"/>
                  <a:pt x="6441516" y="2366833"/>
                </a:cubicBezTo>
                <a:cubicBezTo>
                  <a:pt x="6440213" y="2363473"/>
                  <a:pt x="6448374" y="2358192"/>
                  <a:pt x="6459895" y="2355038"/>
                </a:cubicBezTo>
                <a:cubicBezTo>
                  <a:pt x="6465518" y="2353460"/>
                  <a:pt x="6471039" y="2352757"/>
                  <a:pt x="6475308" y="2352877"/>
                </a:cubicBezTo>
                <a:close/>
                <a:moveTo>
                  <a:pt x="6398327" y="2352671"/>
                </a:moveTo>
                <a:cubicBezTo>
                  <a:pt x="6402476" y="2352602"/>
                  <a:pt x="6405442" y="2353357"/>
                  <a:pt x="6406059" y="2354969"/>
                </a:cubicBezTo>
                <a:cubicBezTo>
                  <a:pt x="6407294" y="2358192"/>
                  <a:pt x="6398721" y="2363679"/>
                  <a:pt x="6387817" y="2366696"/>
                </a:cubicBezTo>
                <a:cubicBezTo>
                  <a:pt x="6377873" y="2369439"/>
                  <a:pt x="6368409" y="2369576"/>
                  <a:pt x="6366832" y="2366970"/>
                </a:cubicBezTo>
                <a:cubicBezTo>
                  <a:pt x="6364980" y="2364021"/>
                  <a:pt x="6372524" y="2358741"/>
                  <a:pt x="6383497" y="2355312"/>
                </a:cubicBezTo>
                <a:cubicBezTo>
                  <a:pt x="6388846" y="2353631"/>
                  <a:pt x="6394178" y="2352740"/>
                  <a:pt x="6398327" y="2352671"/>
                </a:cubicBezTo>
                <a:close/>
                <a:moveTo>
                  <a:pt x="7576034" y="2352226"/>
                </a:moveTo>
                <a:cubicBezTo>
                  <a:pt x="7578366" y="2357164"/>
                  <a:pt x="7570548" y="2385076"/>
                  <a:pt x="7558752" y="2412370"/>
                </a:cubicBezTo>
                <a:cubicBezTo>
                  <a:pt x="7547093" y="2439254"/>
                  <a:pt x="7535092" y="2455164"/>
                  <a:pt x="7532829" y="2448649"/>
                </a:cubicBezTo>
                <a:cubicBezTo>
                  <a:pt x="7530497" y="2442066"/>
                  <a:pt x="7538178" y="2417788"/>
                  <a:pt x="7550111" y="2391728"/>
                </a:cubicBezTo>
                <a:cubicBezTo>
                  <a:pt x="7561838" y="2366148"/>
                  <a:pt x="7573702" y="2347288"/>
                  <a:pt x="7576034" y="2352226"/>
                </a:cubicBezTo>
                <a:close/>
                <a:moveTo>
                  <a:pt x="5006204" y="2351678"/>
                </a:moveTo>
                <a:cubicBezTo>
                  <a:pt x="5012170" y="2350374"/>
                  <a:pt x="5017725" y="2352226"/>
                  <a:pt x="5017863" y="2355586"/>
                </a:cubicBezTo>
                <a:cubicBezTo>
                  <a:pt x="5017931" y="2358947"/>
                  <a:pt x="5012308" y="2362993"/>
                  <a:pt x="5006135" y="2363953"/>
                </a:cubicBezTo>
                <a:cubicBezTo>
                  <a:pt x="5001198" y="2364707"/>
                  <a:pt x="4996054" y="2362993"/>
                  <a:pt x="4995643" y="2360524"/>
                </a:cubicBezTo>
                <a:cubicBezTo>
                  <a:pt x="4995094" y="2357438"/>
                  <a:pt x="5000444" y="2352981"/>
                  <a:pt x="5006204" y="2351678"/>
                </a:cubicBezTo>
                <a:close/>
                <a:moveTo>
                  <a:pt x="4574836" y="2351403"/>
                </a:moveTo>
                <a:cubicBezTo>
                  <a:pt x="4572984" y="2353186"/>
                  <a:pt x="4570858" y="2356067"/>
                  <a:pt x="4567635" y="2358193"/>
                </a:cubicBezTo>
                <a:cubicBezTo>
                  <a:pt x="4566126" y="2359153"/>
                  <a:pt x="4561257" y="2359633"/>
                  <a:pt x="4560571" y="2358741"/>
                </a:cubicBezTo>
                <a:cubicBezTo>
                  <a:pt x="4559886" y="2357850"/>
                  <a:pt x="4561806" y="2354764"/>
                  <a:pt x="4563932" y="2352912"/>
                </a:cubicBezTo>
                <a:cubicBezTo>
                  <a:pt x="4567292" y="2349963"/>
                  <a:pt x="4573122" y="2348934"/>
                  <a:pt x="4574836" y="2351403"/>
                </a:cubicBezTo>
                <a:close/>
                <a:moveTo>
                  <a:pt x="5214825" y="2350374"/>
                </a:moveTo>
                <a:cubicBezTo>
                  <a:pt x="5221340" y="2349551"/>
                  <a:pt x="5227581" y="2352157"/>
                  <a:pt x="5228266" y="2356066"/>
                </a:cubicBezTo>
                <a:cubicBezTo>
                  <a:pt x="5229020" y="2359975"/>
                  <a:pt x="5224152" y="2363953"/>
                  <a:pt x="5217568" y="2364776"/>
                </a:cubicBezTo>
                <a:cubicBezTo>
                  <a:pt x="5211190" y="2365599"/>
                  <a:pt x="5204743" y="2362924"/>
                  <a:pt x="5203989" y="2359152"/>
                </a:cubicBezTo>
                <a:cubicBezTo>
                  <a:pt x="5203235" y="2355449"/>
                  <a:pt x="5208515" y="2351197"/>
                  <a:pt x="5214825" y="2350374"/>
                </a:cubicBezTo>
                <a:close/>
                <a:moveTo>
                  <a:pt x="6090797" y="2350237"/>
                </a:moveTo>
                <a:cubicBezTo>
                  <a:pt x="6092100" y="2352500"/>
                  <a:pt x="6085037" y="2358192"/>
                  <a:pt x="6076190" y="2362032"/>
                </a:cubicBezTo>
                <a:cubicBezTo>
                  <a:pt x="6067137" y="2365941"/>
                  <a:pt x="6058839" y="2367039"/>
                  <a:pt x="6058153" y="2364364"/>
                </a:cubicBezTo>
                <a:cubicBezTo>
                  <a:pt x="6057536" y="2361964"/>
                  <a:pt x="6063159" y="2357369"/>
                  <a:pt x="6071389" y="2353597"/>
                </a:cubicBezTo>
                <a:cubicBezTo>
                  <a:pt x="6080579" y="2349345"/>
                  <a:pt x="6089426" y="2347836"/>
                  <a:pt x="6090797" y="2350237"/>
                </a:cubicBezTo>
                <a:close/>
                <a:moveTo>
                  <a:pt x="1628503" y="2350237"/>
                </a:moveTo>
                <a:cubicBezTo>
                  <a:pt x="1631179" y="2350511"/>
                  <a:pt x="1634266" y="2352020"/>
                  <a:pt x="1638997" y="2353666"/>
                </a:cubicBezTo>
                <a:cubicBezTo>
                  <a:pt x="1636186" y="2355243"/>
                  <a:pt x="1635225" y="2356615"/>
                  <a:pt x="1633371" y="2356752"/>
                </a:cubicBezTo>
                <a:cubicBezTo>
                  <a:pt x="1629600" y="2357095"/>
                  <a:pt x="1626240" y="2355106"/>
                  <a:pt x="1625281" y="2352774"/>
                </a:cubicBezTo>
                <a:cubicBezTo>
                  <a:pt x="1624869" y="2351746"/>
                  <a:pt x="1626996" y="2350031"/>
                  <a:pt x="1628503" y="2350237"/>
                </a:cubicBezTo>
                <a:close/>
                <a:moveTo>
                  <a:pt x="1166071" y="2348660"/>
                </a:moveTo>
                <a:cubicBezTo>
                  <a:pt x="1169224" y="2349620"/>
                  <a:pt x="1171967" y="2350031"/>
                  <a:pt x="1172724" y="2350854"/>
                </a:cubicBezTo>
                <a:cubicBezTo>
                  <a:pt x="1173751" y="2351952"/>
                  <a:pt x="1167782" y="2353872"/>
                  <a:pt x="1164562" y="2353598"/>
                </a:cubicBezTo>
                <a:cubicBezTo>
                  <a:pt x="1162231" y="2353392"/>
                  <a:pt x="1159897" y="2352569"/>
                  <a:pt x="1159828" y="2351814"/>
                </a:cubicBezTo>
                <a:cubicBezTo>
                  <a:pt x="1159828" y="2351060"/>
                  <a:pt x="1163050" y="2350100"/>
                  <a:pt x="1166071" y="2348660"/>
                </a:cubicBezTo>
                <a:close/>
                <a:moveTo>
                  <a:pt x="3727530" y="2348111"/>
                </a:moveTo>
                <a:cubicBezTo>
                  <a:pt x="3729039" y="2346670"/>
                  <a:pt x="3731920" y="2350579"/>
                  <a:pt x="3735143" y="2352843"/>
                </a:cubicBezTo>
                <a:cubicBezTo>
                  <a:pt x="3733497" y="2359015"/>
                  <a:pt x="3732743" y="2365873"/>
                  <a:pt x="3731234" y="2366559"/>
                </a:cubicBezTo>
                <a:cubicBezTo>
                  <a:pt x="3729382" y="2367313"/>
                  <a:pt x="3725679" y="2363678"/>
                  <a:pt x="3724925" y="2360249"/>
                </a:cubicBezTo>
                <a:cubicBezTo>
                  <a:pt x="3724239" y="2357232"/>
                  <a:pt x="3725885" y="2349757"/>
                  <a:pt x="3727530" y="2348111"/>
                </a:cubicBezTo>
                <a:close/>
                <a:moveTo>
                  <a:pt x="7834581" y="2346808"/>
                </a:moveTo>
                <a:cubicBezTo>
                  <a:pt x="7837529" y="2349345"/>
                  <a:pt x="7825527" y="2376160"/>
                  <a:pt x="7807697" y="2411410"/>
                </a:cubicBezTo>
                <a:cubicBezTo>
                  <a:pt x="7788769" y="2448786"/>
                  <a:pt x="7770046" y="2482802"/>
                  <a:pt x="7767372" y="2480402"/>
                </a:cubicBezTo>
                <a:cubicBezTo>
                  <a:pt x="7764834" y="2478070"/>
                  <a:pt x="7776767" y="2444672"/>
                  <a:pt x="7794529" y="2408118"/>
                </a:cubicBezTo>
                <a:cubicBezTo>
                  <a:pt x="7813663" y="2368890"/>
                  <a:pt x="7831357" y="2343996"/>
                  <a:pt x="7834581" y="2346808"/>
                </a:cubicBezTo>
                <a:close/>
                <a:moveTo>
                  <a:pt x="5630488" y="2346739"/>
                </a:moveTo>
                <a:cubicBezTo>
                  <a:pt x="5637278" y="2343516"/>
                  <a:pt x="5644684" y="2344887"/>
                  <a:pt x="5646193" y="2349825"/>
                </a:cubicBezTo>
                <a:cubicBezTo>
                  <a:pt x="5647770" y="2355037"/>
                  <a:pt x="5643038" y="2360524"/>
                  <a:pt x="5635563" y="2363198"/>
                </a:cubicBezTo>
                <a:cubicBezTo>
                  <a:pt x="5629254" y="2365461"/>
                  <a:pt x="5623013" y="2364638"/>
                  <a:pt x="5621161" y="2361347"/>
                </a:cubicBezTo>
                <a:cubicBezTo>
                  <a:pt x="5619035" y="2357506"/>
                  <a:pt x="5623424" y="2350031"/>
                  <a:pt x="5630488" y="2346739"/>
                </a:cubicBezTo>
                <a:close/>
                <a:moveTo>
                  <a:pt x="1098655" y="2346053"/>
                </a:moveTo>
                <a:cubicBezTo>
                  <a:pt x="1100577" y="2346122"/>
                  <a:pt x="1097350" y="2347905"/>
                  <a:pt x="1093991" y="2348660"/>
                </a:cubicBezTo>
                <a:cubicBezTo>
                  <a:pt x="1090357" y="2349482"/>
                  <a:pt x="1086792" y="2350031"/>
                  <a:pt x="1087135" y="2349002"/>
                </a:cubicBezTo>
                <a:cubicBezTo>
                  <a:pt x="1087272" y="2348454"/>
                  <a:pt x="1088984" y="2347631"/>
                  <a:pt x="1090014" y="2346945"/>
                </a:cubicBezTo>
                <a:cubicBezTo>
                  <a:pt x="1094473" y="2346396"/>
                  <a:pt x="1097149" y="2345985"/>
                  <a:pt x="1098655" y="2346053"/>
                </a:cubicBezTo>
                <a:close/>
                <a:moveTo>
                  <a:pt x="4650755" y="2345368"/>
                </a:moveTo>
                <a:cubicBezTo>
                  <a:pt x="4646091" y="2349140"/>
                  <a:pt x="4643417" y="2352020"/>
                  <a:pt x="4640193" y="2353666"/>
                </a:cubicBezTo>
                <a:cubicBezTo>
                  <a:pt x="4636010" y="2355792"/>
                  <a:pt x="4631895" y="2356341"/>
                  <a:pt x="4631758" y="2354078"/>
                </a:cubicBezTo>
                <a:cubicBezTo>
                  <a:pt x="4631621" y="2351952"/>
                  <a:pt x="4634913" y="2348866"/>
                  <a:pt x="4639370" y="2347083"/>
                </a:cubicBezTo>
                <a:cubicBezTo>
                  <a:pt x="4642662" y="2345779"/>
                  <a:pt x="4645748" y="2346054"/>
                  <a:pt x="4650755" y="2345368"/>
                </a:cubicBezTo>
                <a:close/>
                <a:moveTo>
                  <a:pt x="4493568" y="2344133"/>
                </a:moveTo>
                <a:cubicBezTo>
                  <a:pt x="4497066" y="2347356"/>
                  <a:pt x="4500152" y="2348454"/>
                  <a:pt x="4500564" y="2350785"/>
                </a:cubicBezTo>
                <a:cubicBezTo>
                  <a:pt x="4500769" y="2351951"/>
                  <a:pt x="4496106" y="2356546"/>
                  <a:pt x="4493568" y="2357575"/>
                </a:cubicBezTo>
                <a:cubicBezTo>
                  <a:pt x="4491100" y="2358603"/>
                  <a:pt x="4486368" y="2357780"/>
                  <a:pt x="4486574" y="2356477"/>
                </a:cubicBezTo>
                <a:cubicBezTo>
                  <a:pt x="4486985" y="2353734"/>
                  <a:pt x="4490003" y="2350168"/>
                  <a:pt x="4493568" y="2344133"/>
                </a:cubicBezTo>
                <a:close/>
                <a:moveTo>
                  <a:pt x="1298153" y="2343859"/>
                </a:moveTo>
                <a:cubicBezTo>
                  <a:pt x="1300622" y="2343859"/>
                  <a:pt x="1304532" y="2344956"/>
                  <a:pt x="1306041" y="2345985"/>
                </a:cubicBezTo>
                <a:cubicBezTo>
                  <a:pt x="1308374" y="2347494"/>
                  <a:pt x="1304669" y="2349619"/>
                  <a:pt x="1300622" y="2349139"/>
                </a:cubicBezTo>
                <a:cubicBezTo>
                  <a:pt x="1297812" y="2348797"/>
                  <a:pt x="1295343" y="2347562"/>
                  <a:pt x="1291159" y="2346396"/>
                </a:cubicBezTo>
                <a:cubicBezTo>
                  <a:pt x="1294245" y="2345162"/>
                  <a:pt x="1295891" y="2343859"/>
                  <a:pt x="1298153" y="2343859"/>
                </a:cubicBezTo>
                <a:close/>
                <a:moveTo>
                  <a:pt x="1012036" y="2343379"/>
                </a:moveTo>
                <a:cubicBezTo>
                  <a:pt x="1011008" y="2344065"/>
                  <a:pt x="1009911" y="2344751"/>
                  <a:pt x="1008882" y="2345436"/>
                </a:cubicBezTo>
                <a:cubicBezTo>
                  <a:pt x="1007511" y="2345710"/>
                  <a:pt x="1006139" y="2345985"/>
                  <a:pt x="1004768" y="2346191"/>
                </a:cubicBezTo>
                <a:cubicBezTo>
                  <a:pt x="1006207" y="2345368"/>
                  <a:pt x="1007785" y="2344339"/>
                  <a:pt x="1009156" y="2343790"/>
                </a:cubicBezTo>
                <a:cubicBezTo>
                  <a:pt x="1010185" y="2343379"/>
                  <a:pt x="1011078" y="2343516"/>
                  <a:pt x="1012036" y="2343379"/>
                </a:cubicBezTo>
                <a:close/>
                <a:moveTo>
                  <a:pt x="6962449" y="2340635"/>
                </a:moveTo>
                <a:cubicBezTo>
                  <a:pt x="6975136" y="2338921"/>
                  <a:pt x="6986246" y="2342967"/>
                  <a:pt x="6988235" y="2349963"/>
                </a:cubicBezTo>
                <a:cubicBezTo>
                  <a:pt x="6990224" y="2356821"/>
                  <a:pt x="6981788" y="2363610"/>
                  <a:pt x="6969513" y="2364982"/>
                </a:cubicBezTo>
                <a:cubicBezTo>
                  <a:pt x="6957443" y="2366353"/>
                  <a:pt x="6945372" y="2361964"/>
                  <a:pt x="6943452" y="2355586"/>
                </a:cubicBezTo>
                <a:cubicBezTo>
                  <a:pt x="6941532" y="2349139"/>
                  <a:pt x="6950173" y="2342281"/>
                  <a:pt x="6962449" y="2340635"/>
                </a:cubicBezTo>
                <a:close/>
                <a:moveTo>
                  <a:pt x="6164658" y="2340224"/>
                </a:moveTo>
                <a:cubicBezTo>
                  <a:pt x="6165893" y="2342693"/>
                  <a:pt x="6159240" y="2347974"/>
                  <a:pt x="6150256" y="2351745"/>
                </a:cubicBezTo>
                <a:cubicBezTo>
                  <a:pt x="6141341" y="2355518"/>
                  <a:pt x="6132357" y="2356821"/>
                  <a:pt x="6131259" y="2354489"/>
                </a:cubicBezTo>
                <a:cubicBezTo>
                  <a:pt x="6130162" y="2352157"/>
                  <a:pt x="6136883" y="2346808"/>
                  <a:pt x="6145867" y="2342830"/>
                </a:cubicBezTo>
                <a:cubicBezTo>
                  <a:pt x="6154645" y="2338990"/>
                  <a:pt x="6163424" y="2337824"/>
                  <a:pt x="6164658" y="2340224"/>
                </a:cubicBezTo>
                <a:close/>
                <a:moveTo>
                  <a:pt x="6763712" y="2339770"/>
                </a:moveTo>
                <a:cubicBezTo>
                  <a:pt x="6768590" y="2340652"/>
                  <a:pt x="6772345" y="2342555"/>
                  <a:pt x="6773579" y="2345230"/>
                </a:cubicBezTo>
                <a:cubicBezTo>
                  <a:pt x="6776048" y="2350511"/>
                  <a:pt x="6767750" y="2356957"/>
                  <a:pt x="6755405" y="2359289"/>
                </a:cubicBezTo>
                <a:cubicBezTo>
                  <a:pt x="6742787" y="2361689"/>
                  <a:pt x="6731951" y="2359289"/>
                  <a:pt x="6730374" y="2353734"/>
                </a:cubicBezTo>
                <a:cubicBezTo>
                  <a:pt x="6728934" y="2348796"/>
                  <a:pt x="6736134" y="2343036"/>
                  <a:pt x="6747108" y="2340430"/>
                </a:cubicBezTo>
                <a:cubicBezTo>
                  <a:pt x="6752834" y="2339024"/>
                  <a:pt x="6758835" y="2338887"/>
                  <a:pt x="6763712" y="2339770"/>
                </a:cubicBezTo>
                <a:close/>
                <a:moveTo>
                  <a:pt x="4721323" y="2339744"/>
                </a:moveTo>
                <a:cubicBezTo>
                  <a:pt x="4723518" y="2340704"/>
                  <a:pt x="4720225" y="2343448"/>
                  <a:pt x="4715768" y="2345985"/>
                </a:cubicBezTo>
                <a:cubicBezTo>
                  <a:pt x="4711173" y="2348522"/>
                  <a:pt x="4703218" y="2350031"/>
                  <a:pt x="4703972" y="2348042"/>
                </a:cubicBezTo>
                <a:cubicBezTo>
                  <a:pt x="4704658" y="2346328"/>
                  <a:pt x="4707950" y="2343722"/>
                  <a:pt x="4711241" y="2340293"/>
                </a:cubicBezTo>
                <a:cubicBezTo>
                  <a:pt x="4715699" y="2339950"/>
                  <a:pt x="4719814" y="2339127"/>
                  <a:pt x="4721323" y="2339744"/>
                </a:cubicBezTo>
                <a:close/>
                <a:moveTo>
                  <a:pt x="4932138" y="2339607"/>
                </a:moveTo>
                <a:cubicBezTo>
                  <a:pt x="4936527" y="2338853"/>
                  <a:pt x="4940437" y="2339607"/>
                  <a:pt x="4943248" y="2339607"/>
                </a:cubicBezTo>
                <a:cubicBezTo>
                  <a:pt x="4944346" y="2342830"/>
                  <a:pt x="4940299" y="2346534"/>
                  <a:pt x="4935156" y="2348385"/>
                </a:cubicBezTo>
                <a:cubicBezTo>
                  <a:pt x="4928778" y="2350717"/>
                  <a:pt x="4922880" y="2349963"/>
                  <a:pt x="4922606" y="2346808"/>
                </a:cubicBezTo>
                <a:cubicBezTo>
                  <a:pt x="4922331" y="2344202"/>
                  <a:pt x="4926583" y="2340567"/>
                  <a:pt x="4932138" y="2339607"/>
                </a:cubicBezTo>
                <a:close/>
                <a:moveTo>
                  <a:pt x="924734" y="2337275"/>
                </a:moveTo>
                <a:cubicBezTo>
                  <a:pt x="924255" y="2338098"/>
                  <a:pt x="923774" y="2338921"/>
                  <a:pt x="923294" y="2339676"/>
                </a:cubicBezTo>
                <a:cubicBezTo>
                  <a:pt x="922677" y="2339881"/>
                  <a:pt x="921579" y="2340361"/>
                  <a:pt x="921649" y="2340155"/>
                </a:cubicBezTo>
                <a:cubicBezTo>
                  <a:pt x="921785" y="2339538"/>
                  <a:pt x="922402" y="2338715"/>
                  <a:pt x="922814" y="2337961"/>
                </a:cubicBezTo>
                <a:cubicBezTo>
                  <a:pt x="923501" y="2337755"/>
                  <a:pt x="924117" y="2337481"/>
                  <a:pt x="924734" y="2337275"/>
                </a:cubicBezTo>
                <a:close/>
                <a:moveTo>
                  <a:pt x="4795115" y="2334875"/>
                </a:moveTo>
                <a:cubicBezTo>
                  <a:pt x="4796075" y="2336589"/>
                  <a:pt x="4792303" y="2340087"/>
                  <a:pt x="4787228" y="2342213"/>
                </a:cubicBezTo>
                <a:cubicBezTo>
                  <a:pt x="4781948" y="2344476"/>
                  <a:pt x="4777147" y="2344682"/>
                  <a:pt x="4776736" y="2342556"/>
                </a:cubicBezTo>
                <a:cubicBezTo>
                  <a:pt x="4776393" y="2340773"/>
                  <a:pt x="4778587" y="2338647"/>
                  <a:pt x="4783319" y="2336315"/>
                </a:cubicBezTo>
                <a:cubicBezTo>
                  <a:pt x="4788257" y="2333846"/>
                  <a:pt x="4794155" y="2333160"/>
                  <a:pt x="4795115" y="2334875"/>
                </a:cubicBezTo>
                <a:close/>
                <a:moveTo>
                  <a:pt x="4868976" y="2334601"/>
                </a:moveTo>
                <a:cubicBezTo>
                  <a:pt x="4870004" y="2336659"/>
                  <a:pt x="4866575" y="2339745"/>
                  <a:pt x="4860815" y="2341870"/>
                </a:cubicBezTo>
                <a:cubicBezTo>
                  <a:pt x="4855123" y="2343928"/>
                  <a:pt x="4849911" y="2344134"/>
                  <a:pt x="4849156" y="2342214"/>
                </a:cubicBezTo>
                <a:cubicBezTo>
                  <a:pt x="4848333" y="2340225"/>
                  <a:pt x="4852037" y="2337002"/>
                  <a:pt x="4857592" y="2334807"/>
                </a:cubicBezTo>
                <a:cubicBezTo>
                  <a:pt x="4862735" y="2332750"/>
                  <a:pt x="4868016" y="2332612"/>
                  <a:pt x="4868976" y="2334601"/>
                </a:cubicBezTo>
                <a:close/>
                <a:moveTo>
                  <a:pt x="7807697" y="2332749"/>
                </a:moveTo>
                <a:cubicBezTo>
                  <a:pt x="7810783" y="2335904"/>
                  <a:pt x="7798850" y="2365393"/>
                  <a:pt x="7781568" y="2401741"/>
                </a:cubicBezTo>
                <a:cubicBezTo>
                  <a:pt x="7765383" y="2435756"/>
                  <a:pt x="7749472" y="2465520"/>
                  <a:pt x="7746318" y="2464560"/>
                </a:cubicBezTo>
                <a:cubicBezTo>
                  <a:pt x="7742958" y="2463463"/>
                  <a:pt x="7754547" y="2428006"/>
                  <a:pt x="7771418" y="2390905"/>
                </a:cubicBezTo>
                <a:cubicBezTo>
                  <a:pt x="7788700" y="2353049"/>
                  <a:pt x="7804542" y="2329526"/>
                  <a:pt x="7807697" y="2332749"/>
                </a:cubicBezTo>
                <a:close/>
                <a:moveTo>
                  <a:pt x="5348487" y="2331994"/>
                </a:moveTo>
                <a:cubicBezTo>
                  <a:pt x="5354934" y="2330417"/>
                  <a:pt x="5361517" y="2332132"/>
                  <a:pt x="5362889" y="2335766"/>
                </a:cubicBezTo>
                <a:cubicBezTo>
                  <a:pt x="5364260" y="2339538"/>
                  <a:pt x="5360077" y="2343927"/>
                  <a:pt x="5353425" y="2345573"/>
                </a:cubicBezTo>
                <a:cubicBezTo>
                  <a:pt x="5346978" y="2347151"/>
                  <a:pt x="5340395" y="2345299"/>
                  <a:pt x="5338954" y="2341596"/>
                </a:cubicBezTo>
                <a:cubicBezTo>
                  <a:pt x="5337514" y="2338029"/>
                  <a:pt x="5342041" y="2333503"/>
                  <a:pt x="5348487" y="2331994"/>
                </a:cubicBezTo>
                <a:close/>
                <a:moveTo>
                  <a:pt x="6239684" y="2330417"/>
                </a:moveTo>
                <a:cubicBezTo>
                  <a:pt x="6240439" y="2333092"/>
                  <a:pt x="6233649" y="2338098"/>
                  <a:pt x="6224254" y="2341801"/>
                </a:cubicBezTo>
                <a:cubicBezTo>
                  <a:pt x="6215064" y="2345505"/>
                  <a:pt x="6206217" y="2346808"/>
                  <a:pt x="6204708" y="2344750"/>
                </a:cubicBezTo>
                <a:cubicBezTo>
                  <a:pt x="6202994" y="2342418"/>
                  <a:pt x="6210812" y="2336658"/>
                  <a:pt x="6221442" y="2332406"/>
                </a:cubicBezTo>
                <a:cubicBezTo>
                  <a:pt x="6230837" y="2328702"/>
                  <a:pt x="6238930" y="2327811"/>
                  <a:pt x="6239684" y="2330417"/>
                </a:cubicBezTo>
                <a:close/>
                <a:moveTo>
                  <a:pt x="1492031" y="2329114"/>
                </a:moveTo>
                <a:cubicBezTo>
                  <a:pt x="1496968" y="2331103"/>
                  <a:pt x="1499711" y="2331926"/>
                  <a:pt x="1501221" y="2333023"/>
                </a:cubicBezTo>
                <a:cubicBezTo>
                  <a:pt x="1503139" y="2334463"/>
                  <a:pt x="1499917" y="2336452"/>
                  <a:pt x="1496556" y="2335903"/>
                </a:cubicBezTo>
                <a:cubicBezTo>
                  <a:pt x="1492853" y="2335286"/>
                  <a:pt x="1489218" y="2334121"/>
                  <a:pt x="1489492" y="2331994"/>
                </a:cubicBezTo>
                <a:cubicBezTo>
                  <a:pt x="1489561" y="2330897"/>
                  <a:pt x="1491068" y="2330074"/>
                  <a:pt x="1492031" y="2329114"/>
                </a:cubicBezTo>
                <a:close/>
                <a:moveTo>
                  <a:pt x="1087272" y="2328634"/>
                </a:moveTo>
                <a:cubicBezTo>
                  <a:pt x="1085007" y="2329800"/>
                  <a:pt x="1083772" y="2330692"/>
                  <a:pt x="1082126" y="2331240"/>
                </a:cubicBezTo>
                <a:cubicBezTo>
                  <a:pt x="1080617" y="2331789"/>
                  <a:pt x="1078561" y="2331994"/>
                  <a:pt x="1076777" y="2332338"/>
                </a:cubicBezTo>
                <a:cubicBezTo>
                  <a:pt x="1077873" y="2331652"/>
                  <a:pt x="1078631" y="2330897"/>
                  <a:pt x="1080138" y="2330349"/>
                </a:cubicBezTo>
                <a:cubicBezTo>
                  <a:pt x="1081716" y="2329732"/>
                  <a:pt x="1084047" y="2329389"/>
                  <a:pt x="1087272" y="2328634"/>
                </a:cubicBezTo>
                <a:close/>
                <a:moveTo>
                  <a:pt x="3181154" y="2327811"/>
                </a:moveTo>
                <a:cubicBezTo>
                  <a:pt x="3182937" y="2329320"/>
                  <a:pt x="3185817" y="2338784"/>
                  <a:pt x="3185886" y="2343379"/>
                </a:cubicBezTo>
                <a:cubicBezTo>
                  <a:pt x="3185954" y="2347288"/>
                  <a:pt x="3182937" y="2352157"/>
                  <a:pt x="3181085" y="2351197"/>
                </a:cubicBezTo>
                <a:cubicBezTo>
                  <a:pt x="3179371" y="2350168"/>
                  <a:pt x="3177313" y="2342281"/>
                  <a:pt x="3174433" y="2335012"/>
                </a:cubicBezTo>
                <a:cubicBezTo>
                  <a:pt x="3177313" y="2331583"/>
                  <a:pt x="3179302" y="2326234"/>
                  <a:pt x="3181154" y="2327811"/>
                </a:cubicBezTo>
                <a:close/>
                <a:moveTo>
                  <a:pt x="2231046" y="2327057"/>
                </a:moveTo>
                <a:cubicBezTo>
                  <a:pt x="2232829" y="2328703"/>
                  <a:pt x="2233995" y="2335698"/>
                  <a:pt x="2236121" y="2342762"/>
                </a:cubicBezTo>
                <a:cubicBezTo>
                  <a:pt x="2232692" y="2343859"/>
                  <a:pt x="2230017" y="2346671"/>
                  <a:pt x="2228440" y="2344751"/>
                </a:cubicBezTo>
                <a:cubicBezTo>
                  <a:pt x="2226725" y="2342693"/>
                  <a:pt x="2224736" y="2334669"/>
                  <a:pt x="2225285" y="2331720"/>
                </a:cubicBezTo>
                <a:cubicBezTo>
                  <a:pt x="2225834" y="2328429"/>
                  <a:pt x="2229400" y="2325548"/>
                  <a:pt x="2231046" y="2327057"/>
                </a:cubicBezTo>
                <a:close/>
                <a:moveTo>
                  <a:pt x="2094092" y="2326920"/>
                </a:moveTo>
                <a:cubicBezTo>
                  <a:pt x="2096698" y="2331927"/>
                  <a:pt x="2099716" y="2335561"/>
                  <a:pt x="2099990" y="2338853"/>
                </a:cubicBezTo>
                <a:cubicBezTo>
                  <a:pt x="2100196" y="2342145"/>
                  <a:pt x="2097864" y="2347631"/>
                  <a:pt x="2096287" y="2347494"/>
                </a:cubicBezTo>
                <a:cubicBezTo>
                  <a:pt x="2094435" y="2347288"/>
                  <a:pt x="2090869" y="2342282"/>
                  <a:pt x="2090389" y="2339059"/>
                </a:cubicBezTo>
                <a:cubicBezTo>
                  <a:pt x="2089909" y="2335836"/>
                  <a:pt x="2092378" y="2332132"/>
                  <a:pt x="2094092" y="2326920"/>
                </a:cubicBezTo>
                <a:close/>
                <a:moveTo>
                  <a:pt x="7099883" y="2325480"/>
                </a:moveTo>
                <a:cubicBezTo>
                  <a:pt x="7112502" y="2324588"/>
                  <a:pt x="7123269" y="2330143"/>
                  <a:pt x="7124572" y="2338030"/>
                </a:cubicBezTo>
                <a:cubicBezTo>
                  <a:pt x="7125807" y="2345779"/>
                  <a:pt x="7116891" y="2352363"/>
                  <a:pt x="7104477" y="2352912"/>
                </a:cubicBezTo>
                <a:cubicBezTo>
                  <a:pt x="7092271" y="2353392"/>
                  <a:pt x="7080612" y="2347631"/>
                  <a:pt x="7079515" y="2340430"/>
                </a:cubicBezTo>
                <a:cubicBezTo>
                  <a:pt x="7078349" y="2332955"/>
                  <a:pt x="7087401" y="2326371"/>
                  <a:pt x="7099883" y="2325480"/>
                </a:cubicBezTo>
                <a:close/>
                <a:moveTo>
                  <a:pt x="6687083" y="2325154"/>
                </a:moveTo>
                <a:cubicBezTo>
                  <a:pt x="6691301" y="2325806"/>
                  <a:pt x="6694335" y="2327400"/>
                  <a:pt x="6695330" y="2329801"/>
                </a:cubicBezTo>
                <a:cubicBezTo>
                  <a:pt x="6697250" y="2334464"/>
                  <a:pt x="6689844" y="2340499"/>
                  <a:pt x="6678802" y="2343242"/>
                </a:cubicBezTo>
                <a:cubicBezTo>
                  <a:pt x="6667281" y="2346123"/>
                  <a:pt x="6654388" y="2344134"/>
                  <a:pt x="6653291" y="2339333"/>
                </a:cubicBezTo>
                <a:cubicBezTo>
                  <a:pt x="6652262" y="2334738"/>
                  <a:pt x="6660492" y="2328909"/>
                  <a:pt x="6671738" y="2326166"/>
                </a:cubicBezTo>
                <a:cubicBezTo>
                  <a:pt x="6677465" y="2324794"/>
                  <a:pt x="6682866" y="2324502"/>
                  <a:pt x="6687083" y="2325154"/>
                </a:cubicBezTo>
                <a:close/>
                <a:moveTo>
                  <a:pt x="1959471" y="2325000"/>
                </a:moveTo>
                <a:cubicBezTo>
                  <a:pt x="1962009" y="2329321"/>
                  <a:pt x="1965026" y="2332475"/>
                  <a:pt x="1965231" y="2335218"/>
                </a:cubicBezTo>
                <a:cubicBezTo>
                  <a:pt x="1965438" y="2338030"/>
                  <a:pt x="1963038" y="2342488"/>
                  <a:pt x="1961461" y="2342282"/>
                </a:cubicBezTo>
                <a:cubicBezTo>
                  <a:pt x="1959609" y="2342008"/>
                  <a:pt x="1956109" y="2337687"/>
                  <a:pt x="1955699" y="2335012"/>
                </a:cubicBezTo>
                <a:cubicBezTo>
                  <a:pt x="1955220" y="2332269"/>
                  <a:pt x="1957688" y="2329321"/>
                  <a:pt x="1959471" y="2325000"/>
                </a:cubicBezTo>
                <a:close/>
                <a:moveTo>
                  <a:pt x="1233963" y="2324588"/>
                </a:moveTo>
                <a:cubicBezTo>
                  <a:pt x="1231700" y="2325822"/>
                  <a:pt x="1230603" y="2326988"/>
                  <a:pt x="1229366" y="2327057"/>
                </a:cubicBezTo>
                <a:cubicBezTo>
                  <a:pt x="1226487" y="2327263"/>
                  <a:pt x="1223538" y="2326919"/>
                  <a:pt x="1220591" y="2326851"/>
                </a:cubicBezTo>
                <a:cubicBezTo>
                  <a:pt x="1221549" y="2326165"/>
                  <a:pt x="1222098" y="2325136"/>
                  <a:pt x="1223538" y="2324999"/>
                </a:cubicBezTo>
                <a:cubicBezTo>
                  <a:pt x="1226213" y="2324588"/>
                  <a:pt x="1229435" y="2324725"/>
                  <a:pt x="1233963" y="2324588"/>
                </a:cubicBezTo>
                <a:close/>
                <a:moveTo>
                  <a:pt x="5558205" y="2323286"/>
                </a:moveTo>
                <a:cubicBezTo>
                  <a:pt x="5564240" y="2321640"/>
                  <a:pt x="5570687" y="2323354"/>
                  <a:pt x="5571715" y="2326989"/>
                </a:cubicBezTo>
                <a:cubicBezTo>
                  <a:pt x="5573018" y="2331309"/>
                  <a:pt x="5567395" y="2337893"/>
                  <a:pt x="5560537" y="2339950"/>
                </a:cubicBezTo>
                <a:cubicBezTo>
                  <a:pt x="5554570" y="2341734"/>
                  <a:pt x="5548604" y="2339813"/>
                  <a:pt x="5547301" y="2335836"/>
                </a:cubicBezTo>
                <a:cubicBezTo>
                  <a:pt x="5545861" y="2331104"/>
                  <a:pt x="5550936" y="2325343"/>
                  <a:pt x="5558205" y="2323286"/>
                </a:cubicBezTo>
                <a:close/>
                <a:moveTo>
                  <a:pt x="5139387" y="2322668"/>
                </a:moveTo>
                <a:cubicBezTo>
                  <a:pt x="5145010" y="2321434"/>
                  <a:pt x="5151594" y="2323491"/>
                  <a:pt x="5152417" y="2326783"/>
                </a:cubicBezTo>
                <a:cubicBezTo>
                  <a:pt x="5153240" y="2330075"/>
                  <a:pt x="5147891" y="2334327"/>
                  <a:pt x="5141924" y="2334876"/>
                </a:cubicBezTo>
                <a:cubicBezTo>
                  <a:pt x="5136232" y="2335424"/>
                  <a:pt x="5131843" y="2334601"/>
                  <a:pt x="5130471" y="2331378"/>
                </a:cubicBezTo>
                <a:cubicBezTo>
                  <a:pt x="5129100" y="2328154"/>
                  <a:pt x="5133352" y="2324177"/>
                  <a:pt x="5139387" y="2322668"/>
                </a:cubicBezTo>
                <a:close/>
                <a:moveTo>
                  <a:pt x="1362209" y="2320954"/>
                </a:moveTo>
                <a:cubicBezTo>
                  <a:pt x="1363512" y="2320885"/>
                  <a:pt x="1365570" y="2322188"/>
                  <a:pt x="1369066" y="2323697"/>
                </a:cubicBezTo>
                <a:cubicBezTo>
                  <a:pt x="1364540" y="2324040"/>
                  <a:pt x="1361798" y="2324589"/>
                  <a:pt x="1359054" y="2324383"/>
                </a:cubicBezTo>
                <a:cubicBezTo>
                  <a:pt x="1357478" y="2324246"/>
                  <a:pt x="1355968" y="2322943"/>
                  <a:pt x="1354457" y="2322188"/>
                </a:cubicBezTo>
                <a:cubicBezTo>
                  <a:pt x="1356996" y="2321708"/>
                  <a:pt x="1359399" y="2321022"/>
                  <a:pt x="1362209" y="2320954"/>
                </a:cubicBezTo>
                <a:close/>
                <a:moveTo>
                  <a:pt x="6306747" y="2320559"/>
                </a:moveTo>
                <a:cubicBezTo>
                  <a:pt x="6310733" y="2320010"/>
                  <a:pt x="6313717" y="2320302"/>
                  <a:pt x="6314643" y="2321571"/>
                </a:cubicBezTo>
                <a:cubicBezTo>
                  <a:pt x="6316357" y="2323971"/>
                  <a:pt x="6308950" y="2329869"/>
                  <a:pt x="6299349" y="2333572"/>
                </a:cubicBezTo>
                <a:cubicBezTo>
                  <a:pt x="6290777" y="2336932"/>
                  <a:pt x="6281587" y="2338167"/>
                  <a:pt x="6279461" y="2336247"/>
                </a:cubicBezTo>
                <a:cubicBezTo>
                  <a:pt x="6276924" y="2333984"/>
                  <a:pt x="6282821" y="2328909"/>
                  <a:pt x="6292834" y="2324588"/>
                </a:cubicBezTo>
                <a:cubicBezTo>
                  <a:pt x="6297771" y="2322496"/>
                  <a:pt x="6302761" y="2321108"/>
                  <a:pt x="6306747" y="2320559"/>
                </a:cubicBezTo>
                <a:close/>
                <a:moveTo>
                  <a:pt x="1162434" y="2319719"/>
                </a:moveTo>
                <a:cubicBezTo>
                  <a:pt x="1158455" y="2320611"/>
                  <a:pt x="1156329" y="2321365"/>
                  <a:pt x="1154203" y="2321776"/>
                </a:cubicBezTo>
                <a:cubicBezTo>
                  <a:pt x="1152215" y="2322120"/>
                  <a:pt x="1150226" y="2322120"/>
                  <a:pt x="1148238" y="2322394"/>
                </a:cubicBezTo>
                <a:cubicBezTo>
                  <a:pt x="1149611" y="2321982"/>
                  <a:pt x="1150638" y="2321571"/>
                  <a:pt x="1152421" y="2321228"/>
                </a:cubicBezTo>
                <a:cubicBezTo>
                  <a:pt x="1153930" y="2320885"/>
                  <a:pt x="1156329" y="2320542"/>
                  <a:pt x="1162434" y="2319719"/>
                </a:cubicBezTo>
                <a:close/>
                <a:moveTo>
                  <a:pt x="1824711" y="2318347"/>
                </a:moveTo>
                <a:cubicBezTo>
                  <a:pt x="1827249" y="2321913"/>
                  <a:pt x="1830199" y="2324519"/>
                  <a:pt x="1830404" y="2326782"/>
                </a:cubicBezTo>
                <a:cubicBezTo>
                  <a:pt x="1830609" y="2329045"/>
                  <a:pt x="1828072" y="2332474"/>
                  <a:pt x="1826493" y="2332269"/>
                </a:cubicBezTo>
                <a:cubicBezTo>
                  <a:pt x="1824644" y="2331994"/>
                  <a:pt x="1821143" y="2328428"/>
                  <a:pt x="1820801" y="2326234"/>
                </a:cubicBezTo>
                <a:cubicBezTo>
                  <a:pt x="1820391" y="2324039"/>
                  <a:pt x="1822859" y="2321776"/>
                  <a:pt x="1824711" y="2318347"/>
                </a:cubicBezTo>
                <a:close/>
                <a:moveTo>
                  <a:pt x="4206493" y="2318279"/>
                </a:moveTo>
                <a:cubicBezTo>
                  <a:pt x="4211157" y="2320885"/>
                  <a:pt x="4213900" y="2321296"/>
                  <a:pt x="4215477" y="2323422"/>
                </a:cubicBezTo>
                <a:cubicBezTo>
                  <a:pt x="4217534" y="2326234"/>
                  <a:pt x="4214586" y="2334395"/>
                  <a:pt x="4211157" y="2335356"/>
                </a:cubicBezTo>
                <a:cubicBezTo>
                  <a:pt x="4207453" y="2336384"/>
                  <a:pt x="4203818" y="2335492"/>
                  <a:pt x="4203956" y="2328909"/>
                </a:cubicBezTo>
                <a:cubicBezTo>
                  <a:pt x="4203956" y="2325480"/>
                  <a:pt x="4205533" y="2321914"/>
                  <a:pt x="4206493" y="2318279"/>
                </a:cubicBezTo>
                <a:close/>
                <a:moveTo>
                  <a:pt x="4416828" y="2316907"/>
                </a:moveTo>
                <a:cubicBezTo>
                  <a:pt x="4420943" y="2319445"/>
                  <a:pt x="4424029" y="2320130"/>
                  <a:pt x="4425400" y="2322325"/>
                </a:cubicBezTo>
                <a:cubicBezTo>
                  <a:pt x="4427389" y="2325617"/>
                  <a:pt x="4423480" y="2332749"/>
                  <a:pt x="4419434" y="2333161"/>
                </a:cubicBezTo>
                <a:cubicBezTo>
                  <a:pt x="4416828" y="2333435"/>
                  <a:pt x="4413467" y="2331377"/>
                  <a:pt x="4412850" y="2328909"/>
                </a:cubicBezTo>
                <a:cubicBezTo>
                  <a:pt x="4412233" y="2326714"/>
                  <a:pt x="4414770" y="2322599"/>
                  <a:pt x="4416828" y="2316907"/>
                </a:cubicBezTo>
                <a:close/>
                <a:moveTo>
                  <a:pt x="3864210" y="2315947"/>
                </a:moveTo>
                <a:cubicBezTo>
                  <a:pt x="3865925" y="2316290"/>
                  <a:pt x="3868530" y="2322187"/>
                  <a:pt x="3868530" y="2325616"/>
                </a:cubicBezTo>
                <a:cubicBezTo>
                  <a:pt x="3868530" y="2328497"/>
                  <a:pt x="3865513" y="2333572"/>
                  <a:pt x="3863730" y="2333572"/>
                </a:cubicBezTo>
                <a:cubicBezTo>
                  <a:pt x="3862016" y="2333572"/>
                  <a:pt x="3860164" y="2328428"/>
                  <a:pt x="3857489" y="2324176"/>
                </a:cubicBezTo>
                <a:cubicBezTo>
                  <a:pt x="3860370" y="2320336"/>
                  <a:pt x="3862358" y="2315535"/>
                  <a:pt x="3864210" y="2315947"/>
                </a:cubicBezTo>
                <a:close/>
                <a:moveTo>
                  <a:pt x="6609460" y="2315784"/>
                </a:moveTo>
                <a:cubicBezTo>
                  <a:pt x="6613943" y="2315981"/>
                  <a:pt x="6617321" y="2317078"/>
                  <a:pt x="6618452" y="2319033"/>
                </a:cubicBezTo>
                <a:cubicBezTo>
                  <a:pt x="6620715" y="2322874"/>
                  <a:pt x="6612966" y="2329046"/>
                  <a:pt x="6601856" y="2332132"/>
                </a:cubicBezTo>
                <a:cubicBezTo>
                  <a:pt x="6590197" y="2335355"/>
                  <a:pt x="6579773" y="2334875"/>
                  <a:pt x="6577441" y="2330966"/>
                </a:cubicBezTo>
                <a:cubicBezTo>
                  <a:pt x="6575178" y="2327194"/>
                  <a:pt x="6582585" y="2321296"/>
                  <a:pt x="6593832" y="2317936"/>
                </a:cubicBezTo>
                <a:cubicBezTo>
                  <a:pt x="6599387" y="2316290"/>
                  <a:pt x="6604976" y="2315587"/>
                  <a:pt x="6609460" y="2315784"/>
                </a:cubicBezTo>
                <a:close/>
                <a:moveTo>
                  <a:pt x="7234369" y="2315741"/>
                </a:moveTo>
                <a:cubicBezTo>
                  <a:pt x="7246987" y="2315055"/>
                  <a:pt x="7258097" y="2321090"/>
                  <a:pt x="7260155" y="2329731"/>
                </a:cubicBezTo>
                <a:cubicBezTo>
                  <a:pt x="7262212" y="2338235"/>
                  <a:pt x="7253845" y="2345436"/>
                  <a:pt x="7241638" y="2345848"/>
                </a:cubicBezTo>
                <a:cubicBezTo>
                  <a:pt x="7229636" y="2346259"/>
                  <a:pt x="7217498" y="2339812"/>
                  <a:pt x="7215578" y="2331789"/>
                </a:cubicBezTo>
                <a:cubicBezTo>
                  <a:pt x="7213589" y="2323765"/>
                  <a:pt x="7222161" y="2316427"/>
                  <a:pt x="7234369" y="2315741"/>
                </a:cubicBezTo>
                <a:close/>
                <a:moveTo>
                  <a:pt x="6883787" y="2315055"/>
                </a:moveTo>
                <a:cubicBezTo>
                  <a:pt x="6895309" y="2312655"/>
                  <a:pt x="6907722" y="2316084"/>
                  <a:pt x="6909848" y="2322188"/>
                </a:cubicBezTo>
                <a:cubicBezTo>
                  <a:pt x="6911768" y="2327811"/>
                  <a:pt x="6904635" y="2334189"/>
                  <a:pt x="6893731" y="2336521"/>
                </a:cubicBezTo>
                <a:cubicBezTo>
                  <a:pt x="6881455" y="2339127"/>
                  <a:pt x="6869523" y="2336452"/>
                  <a:pt x="6866916" y="2330486"/>
                </a:cubicBezTo>
                <a:cubicBezTo>
                  <a:pt x="6864242" y="2324382"/>
                  <a:pt x="6871854" y="2317524"/>
                  <a:pt x="6883787" y="2315055"/>
                </a:cubicBezTo>
                <a:close/>
                <a:moveTo>
                  <a:pt x="5911323" y="2313958"/>
                </a:moveTo>
                <a:cubicBezTo>
                  <a:pt x="5918867" y="2310186"/>
                  <a:pt x="5926685" y="2310529"/>
                  <a:pt x="5927302" y="2314575"/>
                </a:cubicBezTo>
                <a:cubicBezTo>
                  <a:pt x="5927851" y="2318279"/>
                  <a:pt x="5922845" y="2323559"/>
                  <a:pt x="5915781" y="2326920"/>
                </a:cubicBezTo>
                <a:cubicBezTo>
                  <a:pt x="5907962" y="2330623"/>
                  <a:pt x="5900007" y="2330486"/>
                  <a:pt x="5899596" y="2326577"/>
                </a:cubicBezTo>
                <a:cubicBezTo>
                  <a:pt x="5899253" y="2323079"/>
                  <a:pt x="5904533" y="2317319"/>
                  <a:pt x="5911323" y="2313958"/>
                </a:cubicBezTo>
                <a:close/>
                <a:moveTo>
                  <a:pt x="6383762" y="2313906"/>
                </a:moveTo>
                <a:cubicBezTo>
                  <a:pt x="6387354" y="2313803"/>
                  <a:pt x="6389771" y="2314540"/>
                  <a:pt x="6390148" y="2316152"/>
                </a:cubicBezTo>
                <a:cubicBezTo>
                  <a:pt x="6390903" y="2319376"/>
                  <a:pt x="6383290" y="2324588"/>
                  <a:pt x="6372592" y="2328154"/>
                </a:cubicBezTo>
                <a:cubicBezTo>
                  <a:pt x="6362099" y="2331651"/>
                  <a:pt x="6353047" y="2332063"/>
                  <a:pt x="6352567" y="2328977"/>
                </a:cubicBezTo>
                <a:cubicBezTo>
                  <a:pt x="6352087" y="2325960"/>
                  <a:pt x="6360454" y="2320130"/>
                  <a:pt x="6370329" y="2316701"/>
                </a:cubicBezTo>
                <a:cubicBezTo>
                  <a:pt x="6375404" y="2314952"/>
                  <a:pt x="6380170" y="2314009"/>
                  <a:pt x="6383762" y="2313906"/>
                </a:cubicBezTo>
                <a:close/>
                <a:moveTo>
                  <a:pt x="998458" y="2313684"/>
                </a:moveTo>
                <a:cubicBezTo>
                  <a:pt x="997224" y="2314576"/>
                  <a:pt x="995990" y="2315536"/>
                  <a:pt x="994618" y="2316359"/>
                </a:cubicBezTo>
                <a:cubicBezTo>
                  <a:pt x="994138" y="2316633"/>
                  <a:pt x="993384" y="2316770"/>
                  <a:pt x="992766" y="2316976"/>
                </a:cubicBezTo>
                <a:cubicBezTo>
                  <a:pt x="994069" y="2316016"/>
                  <a:pt x="995372" y="2315056"/>
                  <a:pt x="996812" y="2314095"/>
                </a:cubicBezTo>
                <a:cubicBezTo>
                  <a:pt x="997155" y="2313890"/>
                  <a:pt x="997910" y="2313821"/>
                  <a:pt x="998458" y="2313684"/>
                </a:cubicBezTo>
                <a:close/>
                <a:moveTo>
                  <a:pt x="2364023" y="2313615"/>
                </a:moveTo>
                <a:cubicBezTo>
                  <a:pt x="2365669" y="2313753"/>
                  <a:pt x="2367726" y="2321433"/>
                  <a:pt x="2370469" y="2327949"/>
                </a:cubicBezTo>
                <a:cubicBezTo>
                  <a:pt x="2367795" y="2331583"/>
                  <a:pt x="2365874" y="2336864"/>
                  <a:pt x="2364160" y="2335836"/>
                </a:cubicBezTo>
                <a:cubicBezTo>
                  <a:pt x="2362308" y="2334738"/>
                  <a:pt x="2359222" y="2326851"/>
                  <a:pt x="2359359" y="2323559"/>
                </a:cubicBezTo>
                <a:cubicBezTo>
                  <a:pt x="2359565" y="2319170"/>
                  <a:pt x="2362171" y="2313478"/>
                  <a:pt x="2364023" y="2313615"/>
                </a:cubicBezTo>
                <a:close/>
                <a:moveTo>
                  <a:pt x="6001368" y="2312381"/>
                </a:moveTo>
                <a:cubicBezTo>
                  <a:pt x="6002603" y="2315604"/>
                  <a:pt x="5996842" y="2321296"/>
                  <a:pt x="5988338" y="2325206"/>
                </a:cubicBezTo>
                <a:cubicBezTo>
                  <a:pt x="5981000" y="2328635"/>
                  <a:pt x="5974417" y="2329389"/>
                  <a:pt x="5972634" y="2326920"/>
                </a:cubicBezTo>
                <a:cubicBezTo>
                  <a:pt x="5970645" y="2324246"/>
                  <a:pt x="5975857" y="2318348"/>
                  <a:pt x="5984087" y="2314164"/>
                </a:cubicBezTo>
                <a:cubicBezTo>
                  <a:pt x="5992384" y="2309981"/>
                  <a:pt x="6000203" y="2309226"/>
                  <a:pt x="6001368" y="2312381"/>
                </a:cubicBezTo>
                <a:close/>
                <a:moveTo>
                  <a:pt x="6532890" y="2311172"/>
                </a:moveTo>
                <a:cubicBezTo>
                  <a:pt x="6537184" y="2311232"/>
                  <a:pt x="6540373" y="2312209"/>
                  <a:pt x="6541230" y="2314095"/>
                </a:cubicBezTo>
                <a:cubicBezTo>
                  <a:pt x="6542945" y="2317798"/>
                  <a:pt x="6534852" y="2323902"/>
                  <a:pt x="6524017" y="2327057"/>
                </a:cubicBezTo>
                <a:cubicBezTo>
                  <a:pt x="6514416" y="2329800"/>
                  <a:pt x="6504266" y="2329594"/>
                  <a:pt x="6502277" y="2326645"/>
                </a:cubicBezTo>
                <a:cubicBezTo>
                  <a:pt x="6500014" y="2323216"/>
                  <a:pt x="6507283" y="2317318"/>
                  <a:pt x="6517913" y="2313752"/>
                </a:cubicBezTo>
                <a:cubicBezTo>
                  <a:pt x="6523194" y="2311969"/>
                  <a:pt x="6528595" y="2311112"/>
                  <a:pt x="6532890" y="2311172"/>
                </a:cubicBezTo>
                <a:close/>
                <a:moveTo>
                  <a:pt x="6458395" y="2310846"/>
                </a:moveTo>
                <a:cubicBezTo>
                  <a:pt x="6462278" y="2310872"/>
                  <a:pt x="6464798" y="2311866"/>
                  <a:pt x="6465038" y="2313821"/>
                </a:cubicBezTo>
                <a:cubicBezTo>
                  <a:pt x="6465450" y="2317319"/>
                  <a:pt x="6457838" y="2322531"/>
                  <a:pt x="6447619" y="2325754"/>
                </a:cubicBezTo>
                <a:cubicBezTo>
                  <a:pt x="6436577" y="2329252"/>
                  <a:pt x="6426153" y="2329252"/>
                  <a:pt x="6425879" y="2325685"/>
                </a:cubicBezTo>
                <a:cubicBezTo>
                  <a:pt x="6425674" y="2322394"/>
                  <a:pt x="6433354" y="2317113"/>
                  <a:pt x="6443573" y="2313684"/>
                </a:cubicBezTo>
                <a:cubicBezTo>
                  <a:pt x="6449265" y="2311763"/>
                  <a:pt x="6454511" y="2310820"/>
                  <a:pt x="6458395" y="2310846"/>
                </a:cubicBezTo>
                <a:close/>
                <a:moveTo>
                  <a:pt x="1690363" y="2310804"/>
                </a:moveTo>
                <a:cubicBezTo>
                  <a:pt x="1692144" y="2312656"/>
                  <a:pt x="1695026" y="2314576"/>
                  <a:pt x="1695301" y="2316428"/>
                </a:cubicBezTo>
                <a:cubicBezTo>
                  <a:pt x="1695644" y="2318073"/>
                  <a:pt x="1693174" y="2319582"/>
                  <a:pt x="1691322" y="2321777"/>
                </a:cubicBezTo>
                <a:cubicBezTo>
                  <a:pt x="1688785" y="2318896"/>
                  <a:pt x="1685768" y="2316633"/>
                  <a:pt x="1685906" y="2315125"/>
                </a:cubicBezTo>
                <a:cubicBezTo>
                  <a:pt x="1686042" y="2313410"/>
                  <a:pt x="1688785" y="2312244"/>
                  <a:pt x="1690363" y="2310804"/>
                </a:cubicBezTo>
                <a:close/>
                <a:moveTo>
                  <a:pt x="7782734" y="2309844"/>
                </a:moveTo>
                <a:cubicBezTo>
                  <a:pt x="7785889" y="2312999"/>
                  <a:pt x="7775602" y="2342145"/>
                  <a:pt x="7760034" y="2377601"/>
                </a:cubicBezTo>
                <a:cubicBezTo>
                  <a:pt x="7744604" y="2412782"/>
                  <a:pt x="7729173" y="2442615"/>
                  <a:pt x="7726430" y="2439803"/>
                </a:cubicBezTo>
                <a:cubicBezTo>
                  <a:pt x="7723618" y="2436923"/>
                  <a:pt x="7733768" y="2402976"/>
                  <a:pt x="7749062" y="2366971"/>
                </a:cubicBezTo>
                <a:cubicBezTo>
                  <a:pt x="7764286" y="2331104"/>
                  <a:pt x="7779580" y="2306689"/>
                  <a:pt x="7782734" y="2309844"/>
                </a:cubicBezTo>
                <a:close/>
                <a:moveTo>
                  <a:pt x="5837737" y="2309501"/>
                </a:moveTo>
                <a:cubicBezTo>
                  <a:pt x="5845418" y="2305797"/>
                  <a:pt x="5852207" y="2305935"/>
                  <a:pt x="5853579" y="2309707"/>
                </a:cubicBezTo>
                <a:cubicBezTo>
                  <a:pt x="5854882" y="2313273"/>
                  <a:pt x="5849945" y="2319445"/>
                  <a:pt x="5842949" y="2322943"/>
                </a:cubicBezTo>
                <a:cubicBezTo>
                  <a:pt x="5836023" y="2326440"/>
                  <a:pt x="5828822" y="2326303"/>
                  <a:pt x="5827382" y="2322599"/>
                </a:cubicBezTo>
                <a:cubicBezTo>
                  <a:pt x="5825873" y="2318896"/>
                  <a:pt x="5830536" y="2312930"/>
                  <a:pt x="5837737" y="2309501"/>
                </a:cubicBezTo>
                <a:close/>
                <a:moveTo>
                  <a:pt x="6075366" y="2307237"/>
                </a:moveTo>
                <a:cubicBezTo>
                  <a:pt x="6076532" y="2309912"/>
                  <a:pt x="6070634" y="2315810"/>
                  <a:pt x="6063090" y="2319650"/>
                </a:cubicBezTo>
                <a:cubicBezTo>
                  <a:pt x="6055409" y="2323560"/>
                  <a:pt x="6047317" y="2324725"/>
                  <a:pt x="6045603" y="2322188"/>
                </a:cubicBezTo>
                <a:cubicBezTo>
                  <a:pt x="6043819" y="2319582"/>
                  <a:pt x="6048483" y="2314233"/>
                  <a:pt x="6056164" y="2310049"/>
                </a:cubicBezTo>
                <a:cubicBezTo>
                  <a:pt x="6064737" y="2305386"/>
                  <a:pt x="6073995" y="2304083"/>
                  <a:pt x="6075366" y="2307237"/>
                </a:cubicBezTo>
                <a:close/>
                <a:moveTo>
                  <a:pt x="5276958" y="2303602"/>
                </a:moveTo>
                <a:cubicBezTo>
                  <a:pt x="5282993" y="2303465"/>
                  <a:pt x="5288685" y="2306620"/>
                  <a:pt x="5286834" y="2310117"/>
                </a:cubicBezTo>
                <a:cubicBezTo>
                  <a:pt x="5285462" y="2312586"/>
                  <a:pt x="5281210" y="2314781"/>
                  <a:pt x="5279221" y="2316290"/>
                </a:cubicBezTo>
                <a:cubicBezTo>
                  <a:pt x="5270100" y="2316975"/>
                  <a:pt x="5264819" y="2314369"/>
                  <a:pt x="5265025" y="2310803"/>
                </a:cubicBezTo>
                <a:cubicBezTo>
                  <a:pt x="5265231" y="2307306"/>
                  <a:pt x="5271197" y="2303740"/>
                  <a:pt x="5276958" y="2303602"/>
                </a:cubicBezTo>
                <a:close/>
                <a:moveTo>
                  <a:pt x="5067035" y="2302917"/>
                </a:moveTo>
                <a:cubicBezTo>
                  <a:pt x="5069641" y="2303328"/>
                  <a:pt x="5074853" y="2303397"/>
                  <a:pt x="5077322" y="2304906"/>
                </a:cubicBezTo>
                <a:cubicBezTo>
                  <a:pt x="5080477" y="2306826"/>
                  <a:pt x="5074922" y="2311558"/>
                  <a:pt x="5068544" y="2313204"/>
                </a:cubicBezTo>
                <a:cubicBezTo>
                  <a:pt x="5062989" y="2314644"/>
                  <a:pt x="5058188" y="2313684"/>
                  <a:pt x="5057022" y="2311009"/>
                </a:cubicBezTo>
                <a:cubicBezTo>
                  <a:pt x="5055856" y="2308403"/>
                  <a:pt x="5059217" y="2305180"/>
                  <a:pt x="5067035" y="2302917"/>
                </a:cubicBezTo>
                <a:close/>
                <a:moveTo>
                  <a:pt x="1286289" y="2302780"/>
                </a:moveTo>
                <a:cubicBezTo>
                  <a:pt x="1288622" y="2303191"/>
                  <a:pt x="1291433" y="2303397"/>
                  <a:pt x="1291502" y="2303809"/>
                </a:cubicBezTo>
                <a:cubicBezTo>
                  <a:pt x="1291569" y="2304152"/>
                  <a:pt x="1288895" y="2304906"/>
                  <a:pt x="1287319" y="2305043"/>
                </a:cubicBezTo>
                <a:cubicBezTo>
                  <a:pt x="1285467" y="2305180"/>
                  <a:pt x="1282174" y="2304906"/>
                  <a:pt x="1281900" y="2304563"/>
                </a:cubicBezTo>
                <a:cubicBezTo>
                  <a:pt x="1281695" y="2304220"/>
                  <a:pt x="1284368" y="2303603"/>
                  <a:pt x="1286289" y="2302780"/>
                </a:cubicBezTo>
                <a:close/>
                <a:moveTo>
                  <a:pt x="1554848" y="2302712"/>
                </a:moveTo>
                <a:cubicBezTo>
                  <a:pt x="1556357" y="2302506"/>
                  <a:pt x="1558963" y="2304357"/>
                  <a:pt x="1565206" y="2307169"/>
                </a:cubicBezTo>
                <a:cubicBezTo>
                  <a:pt x="1561226" y="2308198"/>
                  <a:pt x="1559102" y="2309295"/>
                  <a:pt x="1556974" y="2309021"/>
                </a:cubicBezTo>
                <a:cubicBezTo>
                  <a:pt x="1554917" y="2308746"/>
                  <a:pt x="1552861" y="2307032"/>
                  <a:pt x="1550803" y="2305935"/>
                </a:cubicBezTo>
                <a:cubicBezTo>
                  <a:pt x="1552106" y="2304838"/>
                  <a:pt x="1553064" y="2302917"/>
                  <a:pt x="1554848" y="2302712"/>
                </a:cubicBezTo>
                <a:close/>
                <a:moveTo>
                  <a:pt x="7385424" y="2302462"/>
                </a:moveTo>
                <a:cubicBezTo>
                  <a:pt x="7389908" y="2303122"/>
                  <a:pt x="7393131" y="2305385"/>
                  <a:pt x="7394228" y="2309500"/>
                </a:cubicBezTo>
                <a:cubicBezTo>
                  <a:pt x="7396354" y="2317593"/>
                  <a:pt x="7388605" y="2330280"/>
                  <a:pt x="7376809" y="2335423"/>
                </a:cubicBezTo>
                <a:cubicBezTo>
                  <a:pt x="7365219" y="2340498"/>
                  <a:pt x="7353217" y="2335492"/>
                  <a:pt x="7351092" y="2326988"/>
                </a:cubicBezTo>
                <a:cubicBezTo>
                  <a:pt x="7348897" y="2318484"/>
                  <a:pt x="7357195" y="2309569"/>
                  <a:pt x="7369060" y="2305042"/>
                </a:cubicBezTo>
                <a:cubicBezTo>
                  <a:pt x="7375197" y="2302745"/>
                  <a:pt x="7380941" y="2301802"/>
                  <a:pt x="7385424" y="2302462"/>
                </a:cubicBezTo>
                <a:close/>
                <a:moveTo>
                  <a:pt x="5484344" y="2302231"/>
                </a:moveTo>
                <a:cubicBezTo>
                  <a:pt x="5490928" y="2300722"/>
                  <a:pt x="5496826" y="2302573"/>
                  <a:pt x="5497100" y="2306346"/>
                </a:cubicBezTo>
                <a:cubicBezTo>
                  <a:pt x="5497443" y="2310323"/>
                  <a:pt x="5492574" y="2314575"/>
                  <a:pt x="5485716" y="2316152"/>
                </a:cubicBezTo>
                <a:cubicBezTo>
                  <a:pt x="5479269" y="2317661"/>
                  <a:pt x="5473097" y="2315535"/>
                  <a:pt x="5472823" y="2311900"/>
                </a:cubicBezTo>
                <a:cubicBezTo>
                  <a:pt x="5472617" y="2308128"/>
                  <a:pt x="5477966" y="2303739"/>
                  <a:pt x="5484344" y="2302231"/>
                </a:cubicBezTo>
                <a:close/>
                <a:moveTo>
                  <a:pt x="6149022" y="2300174"/>
                </a:moveTo>
                <a:cubicBezTo>
                  <a:pt x="6149913" y="2303054"/>
                  <a:pt x="6144152" y="2308198"/>
                  <a:pt x="6135511" y="2312175"/>
                </a:cubicBezTo>
                <a:cubicBezTo>
                  <a:pt x="6127213" y="2316016"/>
                  <a:pt x="6119326" y="2317250"/>
                  <a:pt x="6117955" y="2314781"/>
                </a:cubicBezTo>
                <a:cubicBezTo>
                  <a:pt x="6116515" y="2312038"/>
                  <a:pt x="6123990" y="2305249"/>
                  <a:pt x="6132905" y="2301340"/>
                </a:cubicBezTo>
                <a:cubicBezTo>
                  <a:pt x="6140929" y="2297774"/>
                  <a:pt x="6148199" y="2297293"/>
                  <a:pt x="6149022" y="2300174"/>
                </a:cubicBezTo>
                <a:close/>
                <a:moveTo>
                  <a:pt x="1419335" y="2297773"/>
                </a:moveTo>
                <a:cubicBezTo>
                  <a:pt x="1422077" y="2298802"/>
                  <a:pt x="1425097" y="2299488"/>
                  <a:pt x="1425439" y="2300173"/>
                </a:cubicBezTo>
                <a:cubicBezTo>
                  <a:pt x="1425849" y="2300996"/>
                  <a:pt x="1423792" y="2301819"/>
                  <a:pt x="1422763" y="2302573"/>
                </a:cubicBezTo>
                <a:cubicBezTo>
                  <a:pt x="1420637" y="2302025"/>
                  <a:pt x="1417414" y="2301613"/>
                  <a:pt x="1416659" y="2300859"/>
                </a:cubicBezTo>
                <a:cubicBezTo>
                  <a:pt x="1415974" y="2300310"/>
                  <a:pt x="1418031" y="2299282"/>
                  <a:pt x="1419335" y="2297773"/>
                </a:cubicBezTo>
                <a:close/>
                <a:moveTo>
                  <a:pt x="1067175" y="2296402"/>
                </a:moveTo>
                <a:cubicBezTo>
                  <a:pt x="1068615" y="2296196"/>
                  <a:pt x="1069850" y="2296265"/>
                  <a:pt x="1070674" y="2296539"/>
                </a:cubicBezTo>
                <a:cubicBezTo>
                  <a:pt x="1070811" y="2296539"/>
                  <a:pt x="1068547" y="2298116"/>
                  <a:pt x="1066695" y="2299419"/>
                </a:cubicBezTo>
                <a:cubicBezTo>
                  <a:pt x="1065667" y="2299213"/>
                  <a:pt x="1064432" y="2299145"/>
                  <a:pt x="1064020" y="2298665"/>
                </a:cubicBezTo>
                <a:cubicBezTo>
                  <a:pt x="1063884" y="2298528"/>
                  <a:pt x="1066969" y="2296402"/>
                  <a:pt x="1067175" y="2296402"/>
                </a:cubicBezTo>
                <a:close/>
                <a:moveTo>
                  <a:pt x="6808281" y="2295030"/>
                </a:moveTo>
                <a:cubicBezTo>
                  <a:pt x="6819802" y="2292836"/>
                  <a:pt x="6829678" y="2295442"/>
                  <a:pt x="6831255" y="2301065"/>
                </a:cubicBezTo>
                <a:cubicBezTo>
                  <a:pt x="6832833" y="2306552"/>
                  <a:pt x="6825015" y="2312930"/>
                  <a:pt x="6813905" y="2315261"/>
                </a:cubicBezTo>
                <a:cubicBezTo>
                  <a:pt x="6803343" y="2317456"/>
                  <a:pt x="6791616" y="2315056"/>
                  <a:pt x="6789422" y="2310186"/>
                </a:cubicBezTo>
                <a:cubicBezTo>
                  <a:pt x="6786953" y="2304769"/>
                  <a:pt x="6796005" y="2297499"/>
                  <a:pt x="6808281" y="2295030"/>
                </a:cubicBezTo>
                <a:close/>
                <a:moveTo>
                  <a:pt x="7558820" y="2294756"/>
                </a:moveTo>
                <a:cubicBezTo>
                  <a:pt x="7559849" y="2301614"/>
                  <a:pt x="7551346" y="2326646"/>
                  <a:pt x="7539825" y="2348865"/>
                </a:cubicBezTo>
                <a:cubicBezTo>
                  <a:pt x="7527068" y="2373623"/>
                  <a:pt x="7516301" y="2383636"/>
                  <a:pt x="7515684" y="2373760"/>
                </a:cubicBezTo>
                <a:cubicBezTo>
                  <a:pt x="7515135" y="2364913"/>
                  <a:pt x="7524394" y="2341802"/>
                  <a:pt x="7535778" y="2321502"/>
                </a:cubicBezTo>
                <a:cubicBezTo>
                  <a:pt x="7547300" y="2300997"/>
                  <a:pt x="7557792" y="2288035"/>
                  <a:pt x="7558820" y="2294756"/>
                </a:cubicBezTo>
                <a:close/>
                <a:moveTo>
                  <a:pt x="5766757" y="2294550"/>
                </a:moveTo>
                <a:cubicBezTo>
                  <a:pt x="5773889" y="2292150"/>
                  <a:pt x="5779650" y="2294687"/>
                  <a:pt x="5779375" y="2300242"/>
                </a:cubicBezTo>
                <a:cubicBezTo>
                  <a:pt x="5779101" y="2305660"/>
                  <a:pt x="5772723" y="2311695"/>
                  <a:pt x="5765111" y="2313684"/>
                </a:cubicBezTo>
                <a:cubicBezTo>
                  <a:pt x="5758733" y="2315330"/>
                  <a:pt x="5753590" y="2312998"/>
                  <a:pt x="5753590" y="2308540"/>
                </a:cubicBezTo>
                <a:cubicBezTo>
                  <a:pt x="5753521" y="2303328"/>
                  <a:pt x="5759693" y="2296882"/>
                  <a:pt x="5766757" y="2294550"/>
                </a:cubicBezTo>
                <a:close/>
                <a:moveTo>
                  <a:pt x="3042485" y="2294070"/>
                </a:moveTo>
                <a:cubicBezTo>
                  <a:pt x="3044131" y="2294825"/>
                  <a:pt x="3046188" y="2303809"/>
                  <a:pt x="3049137" y="2311901"/>
                </a:cubicBezTo>
                <a:cubicBezTo>
                  <a:pt x="3046394" y="2314919"/>
                  <a:pt x="3044405" y="2319925"/>
                  <a:pt x="3042622" y="2318210"/>
                </a:cubicBezTo>
                <a:cubicBezTo>
                  <a:pt x="3040702" y="2316359"/>
                  <a:pt x="3037547" y="2306620"/>
                  <a:pt x="3037684" y="2303123"/>
                </a:cubicBezTo>
                <a:cubicBezTo>
                  <a:pt x="3037890" y="2298391"/>
                  <a:pt x="3040565" y="2293247"/>
                  <a:pt x="3042485" y="2294070"/>
                </a:cubicBezTo>
                <a:close/>
                <a:moveTo>
                  <a:pt x="7969452" y="2293873"/>
                </a:moveTo>
                <a:cubicBezTo>
                  <a:pt x="7971175" y="2294087"/>
                  <a:pt x="7971261" y="2295750"/>
                  <a:pt x="7968723" y="2299557"/>
                </a:cubicBezTo>
                <a:cubicBezTo>
                  <a:pt x="7949247" y="2314096"/>
                  <a:pt x="7930318" y="2334807"/>
                  <a:pt x="7911116" y="2360250"/>
                </a:cubicBezTo>
                <a:cubicBezTo>
                  <a:pt x="7901515" y="2372937"/>
                  <a:pt x="7895754" y="2379795"/>
                  <a:pt x="7895068" y="2378218"/>
                </a:cubicBezTo>
                <a:cubicBezTo>
                  <a:pt x="7893011" y="2373623"/>
                  <a:pt x="7910499" y="2341665"/>
                  <a:pt x="7934708" y="2316839"/>
                </a:cubicBezTo>
                <a:cubicBezTo>
                  <a:pt x="7944926" y="2306346"/>
                  <a:pt x="7953567" y="2300174"/>
                  <a:pt x="7960357" y="2296882"/>
                </a:cubicBezTo>
                <a:cubicBezTo>
                  <a:pt x="7964369" y="2294893"/>
                  <a:pt x="7967729" y="2293658"/>
                  <a:pt x="7969452" y="2293873"/>
                </a:cubicBezTo>
                <a:close/>
                <a:moveTo>
                  <a:pt x="7655457" y="2293465"/>
                </a:moveTo>
                <a:cubicBezTo>
                  <a:pt x="7656830" y="2292265"/>
                  <a:pt x="7657679" y="2292732"/>
                  <a:pt x="7657850" y="2295167"/>
                </a:cubicBezTo>
                <a:cubicBezTo>
                  <a:pt x="7658536" y="2305180"/>
                  <a:pt x="7648729" y="2342350"/>
                  <a:pt x="7635836" y="2377738"/>
                </a:cubicBezTo>
                <a:cubicBezTo>
                  <a:pt x="7623697" y="2411067"/>
                  <a:pt x="7613959" y="2428212"/>
                  <a:pt x="7612587" y="2419709"/>
                </a:cubicBezTo>
                <a:cubicBezTo>
                  <a:pt x="7611146" y="2410861"/>
                  <a:pt x="7620679" y="2374926"/>
                  <a:pt x="7633093" y="2341184"/>
                </a:cubicBezTo>
                <a:cubicBezTo>
                  <a:pt x="7642505" y="2315673"/>
                  <a:pt x="7651339" y="2297066"/>
                  <a:pt x="7655457" y="2293465"/>
                </a:cubicBezTo>
                <a:close/>
                <a:moveTo>
                  <a:pt x="1220041" y="2293453"/>
                </a:moveTo>
                <a:cubicBezTo>
                  <a:pt x="1217778" y="2294824"/>
                  <a:pt x="1216612" y="2295922"/>
                  <a:pt x="1214966" y="2296333"/>
                </a:cubicBezTo>
                <a:cubicBezTo>
                  <a:pt x="1213388" y="2296745"/>
                  <a:pt x="1211401" y="2296333"/>
                  <a:pt x="1209549" y="2296333"/>
                </a:cubicBezTo>
                <a:cubicBezTo>
                  <a:pt x="1210647" y="2295510"/>
                  <a:pt x="1211401" y="2294345"/>
                  <a:pt x="1212909" y="2293864"/>
                </a:cubicBezTo>
                <a:cubicBezTo>
                  <a:pt x="1214418" y="2293453"/>
                  <a:pt x="1216748" y="2293590"/>
                  <a:pt x="1220041" y="2293453"/>
                </a:cubicBezTo>
                <a:close/>
                <a:moveTo>
                  <a:pt x="7019508" y="2293384"/>
                </a:moveTo>
                <a:cubicBezTo>
                  <a:pt x="7031029" y="2291327"/>
                  <a:pt x="7043511" y="2295716"/>
                  <a:pt x="7045705" y="2302574"/>
                </a:cubicBezTo>
                <a:cubicBezTo>
                  <a:pt x="7047968" y="2309500"/>
                  <a:pt x="7039464" y="2316633"/>
                  <a:pt x="7027189" y="2318141"/>
                </a:cubicBezTo>
                <a:cubicBezTo>
                  <a:pt x="7015667" y="2319581"/>
                  <a:pt x="7005449" y="2316084"/>
                  <a:pt x="7002911" y="2309775"/>
                </a:cubicBezTo>
                <a:cubicBezTo>
                  <a:pt x="7000168" y="2302917"/>
                  <a:pt x="7007643" y="2295579"/>
                  <a:pt x="7019508" y="2293384"/>
                </a:cubicBezTo>
                <a:close/>
                <a:moveTo>
                  <a:pt x="2496588" y="2293316"/>
                </a:moveTo>
                <a:cubicBezTo>
                  <a:pt x="2498096" y="2292013"/>
                  <a:pt x="2500977" y="2297911"/>
                  <a:pt x="2507629" y="2305935"/>
                </a:cubicBezTo>
                <a:cubicBezTo>
                  <a:pt x="2503925" y="2311558"/>
                  <a:pt x="2502005" y="2316907"/>
                  <a:pt x="2499879" y="2316770"/>
                </a:cubicBezTo>
                <a:cubicBezTo>
                  <a:pt x="2497822" y="2316633"/>
                  <a:pt x="2495490" y="2310735"/>
                  <a:pt x="2493227" y="2307375"/>
                </a:cubicBezTo>
                <a:cubicBezTo>
                  <a:pt x="2494324" y="2302437"/>
                  <a:pt x="2494873" y="2294756"/>
                  <a:pt x="2496588" y="2293316"/>
                </a:cubicBezTo>
                <a:close/>
                <a:moveTo>
                  <a:pt x="7460451" y="2292612"/>
                </a:moveTo>
                <a:cubicBezTo>
                  <a:pt x="7464986" y="2290898"/>
                  <a:pt x="7468158" y="2291738"/>
                  <a:pt x="7468707" y="2295921"/>
                </a:cubicBezTo>
                <a:cubicBezTo>
                  <a:pt x="7469735" y="2303465"/>
                  <a:pt x="7461300" y="2321228"/>
                  <a:pt x="7450190" y="2332680"/>
                </a:cubicBezTo>
                <a:cubicBezTo>
                  <a:pt x="7438874" y="2344339"/>
                  <a:pt x="7428450" y="2345710"/>
                  <a:pt x="7426736" y="2337755"/>
                </a:cubicBezTo>
                <a:cubicBezTo>
                  <a:pt x="7425021" y="2329937"/>
                  <a:pt x="7432976" y="2315672"/>
                  <a:pt x="7444017" y="2304631"/>
                </a:cubicBezTo>
                <a:cubicBezTo>
                  <a:pt x="7450018" y="2298596"/>
                  <a:pt x="7455916" y="2294327"/>
                  <a:pt x="7460451" y="2292612"/>
                </a:cubicBezTo>
                <a:close/>
                <a:moveTo>
                  <a:pt x="4991460" y="2291464"/>
                </a:moveTo>
                <a:cubicBezTo>
                  <a:pt x="4996603" y="2289749"/>
                  <a:pt x="5001884" y="2290092"/>
                  <a:pt x="5002913" y="2292287"/>
                </a:cubicBezTo>
                <a:cubicBezTo>
                  <a:pt x="5003942" y="2294619"/>
                  <a:pt x="5000513" y="2297499"/>
                  <a:pt x="4994752" y="2299282"/>
                </a:cubicBezTo>
                <a:cubicBezTo>
                  <a:pt x="4989059" y="2300997"/>
                  <a:pt x="4983847" y="2300654"/>
                  <a:pt x="4983024" y="2298596"/>
                </a:cubicBezTo>
                <a:cubicBezTo>
                  <a:pt x="4982201" y="2296402"/>
                  <a:pt x="4985905" y="2293316"/>
                  <a:pt x="4991460" y="2291464"/>
                </a:cubicBezTo>
                <a:close/>
                <a:moveTo>
                  <a:pt x="1140694" y="2289750"/>
                </a:moveTo>
                <a:cubicBezTo>
                  <a:pt x="1141721" y="2289407"/>
                  <a:pt x="1142752" y="2289818"/>
                  <a:pt x="1143641" y="2289887"/>
                </a:cubicBezTo>
                <a:cubicBezTo>
                  <a:pt x="1142752" y="2290641"/>
                  <a:pt x="1141858" y="2291396"/>
                  <a:pt x="1141035" y="2292150"/>
                </a:cubicBezTo>
                <a:cubicBezTo>
                  <a:pt x="1139458" y="2292081"/>
                  <a:pt x="1137881" y="2292081"/>
                  <a:pt x="1136373" y="2292013"/>
                </a:cubicBezTo>
                <a:cubicBezTo>
                  <a:pt x="1137814" y="2291258"/>
                  <a:pt x="1139252" y="2290161"/>
                  <a:pt x="1140694" y="2289750"/>
                </a:cubicBezTo>
                <a:close/>
                <a:moveTo>
                  <a:pt x="6218202" y="2289518"/>
                </a:moveTo>
                <a:cubicBezTo>
                  <a:pt x="6221562" y="2289167"/>
                  <a:pt x="6223842" y="2289715"/>
                  <a:pt x="6224048" y="2291259"/>
                </a:cubicBezTo>
                <a:cubicBezTo>
                  <a:pt x="6224459" y="2294482"/>
                  <a:pt x="6216984" y="2300448"/>
                  <a:pt x="6207932" y="2304289"/>
                </a:cubicBezTo>
                <a:cubicBezTo>
                  <a:pt x="6198879" y="2308129"/>
                  <a:pt x="6191061" y="2308609"/>
                  <a:pt x="6191129" y="2305180"/>
                </a:cubicBezTo>
                <a:cubicBezTo>
                  <a:pt x="6191198" y="2302231"/>
                  <a:pt x="6197645" y="2296951"/>
                  <a:pt x="6205874" y="2293179"/>
                </a:cubicBezTo>
                <a:cubicBezTo>
                  <a:pt x="6210401" y="2291121"/>
                  <a:pt x="6214841" y="2289870"/>
                  <a:pt x="6218202" y="2289518"/>
                </a:cubicBezTo>
                <a:close/>
                <a:moveTo>
                  <a:pt x="4707744" y="2288172"/>
                </a:moveTo>
                <a:cubicBezTo>
                  <a:pt x="4705892" y="2289612"/>
                  <a:pt x="4703766" y="2292355"/>
                  <a:pt x="4700543" y="2294344"/>
                </a:cubicBezTo>
                <a:cubicBezTo>
                  <a:pt x="4699034" y="2295304"/>
                  <a:pt x="4694165" y="2295235"/>
                  <a:pt x="4693411" y="2294687"/>
                </a:cubicBezTo>
                <a:cubicBezTo>
                  <a:pt x="4692725" y="2294138"/>
                  <a:pt x="4694714" y="2291806"/>
                  <a:pt x="4696840" y="2290298"/>
                </a:cubicBezTo>
                <a:cubicBezTo>
                  <a:pt x="4700200" y="2287829"/>
                  <a:pt x="4706030" y="2286732"/>
                  <a:pt x="4707744" y="2288172"/>
                </a:cubicBezTo>
                <a:close/>
                <a:moveTo>
                  <a:pt x="4783937" y="2285978"/>
                </a:moveTo>
                <a:cubicBezTo>
                  <a:pt x="4778793" y="2289475"/>
                  <a:pt x="4775776" y="2292219"/>
                  <a:pt x="4772484" y="2293590"/>
                </a:cubicBezTo>
                <a:cubicBezTo>
                  <a:pt x="4767889" y="2295579"/>
                  <a:pt x="4764391" y="2295304"/>
                  <a:pt x="4764803" y="2292904"/>
                </a:cubicBezTo>
                <a:cubicBezTo>
                  <a:pt x="4765146" y="2290710"/>
                  <a:pt x="4768369" y="2287692"/>
                  <a:pt x="4773170" y="2286321"/>
                </a:cubicBezTo>
                <a:cubicBezTo>
                  <a:pt x="4776530" y="2285361"/>
                  <a:pt x="4779205" y="2286046"/>
                  <a:pt x="4783937" y="2285978"/>
                </a:cubicBezTo>
                <a:close/>
                <a:moveTo>
                  <a:pt x="4928709" y="2285909"/>
                </a:moveTo>
                <a:cubicBezTo>
                  <a:pt x="4929669" y="2287829"/>
                  <a:pt x="4925828" y="2291190"/>
                  <a:pt x="4920685" y="2293042"/>
                </a:cubicBezTo>
                <a:cubicBezTo>
                  <a:pt x="4915404" y="2294893"/>
                  <a:pt x="4910603" y="2294619"/>
                  <a:pt x="4910329" y="2292356"/>
                </a:cubicBezTo>
                <a:cubicBezTo>
                  <a:pt x="4910123" y="2290436"/>
                  <a:pt x="4912318" y="2288310"/>
                  <a:pt x="4917050" y="2286252"/>
                </a:cubicBezTo>
                <a:cubicBezTo>
                  <a:pt x="4922057" y="2284126"/>
                  <a:pt x="4927817" y="2283989"/>
                  <a:pt x="4928709" y="2285909"/>
                </a:cubicBezTo>
                <a:close/>
                <a:moveTo>
                  <a:pt x="4624488" y="2284606"/>
                </a:moveTo>
                <a:cubicBezTo>
                  <a:pt x="4628671" y="2285360"/>
                  <a:pt x="4631963" y="2285223"/>
                  <a:pt x="4633541" y="2286321"/>
                </a:cubicBezTo>
                <a:cubicBezTo>
                  <a:pt x="4635735" y="2287829"/>
                  <a:pt x="4631895" y="2293179"/>
                  <a:pt x="4627642" y="2294550"/>
                </a:cubicBezTo>
                <a:cubicBezTo>
                  <a:pt x="4624694" y="2295510"/>
                  <a:pt x="4619619" y="2295716"/>
                  <a:pt x="4619687" y="2294687"/>
                </a:cubicBezTo>
                <a:cubicBezTo>
                  <a:pt x="4619619" y="2292287"/>
                  <a:pt x="4622225" y="2288995"/>
                  <a:pt x="4624488" y="2284606"/>
                </a:cubicBezTo>
                <a:close/>
                <a:moveTo>
                  <a:pt x="4854917" y="2284537"/>
                </a:moveTo>
                <a:cubicBezTo>
                  <a:pt x="4856494" y="2286183"/>
                  <a:pt x="4852036" y="2290161"/>
                  <a:pt x="4846550" y="2291670"/>
                </a:cubicBezTo>
                <a:cubicBezTo>
                  <a:pt x="4842847" y="2292698"/>
                  <a:pt x="4839624" y="2292424"/>
                  <a:pt x="4834480" y="2292973"/>
                </a:cubicBezTo>
                <a:cubicBezTo>
                  <a:pt x="4838869" y="2289750"/>
                  <a:pt x="4841407" y="2287349"/>
                  <a:pt x="4844904" y="2285566"/>
                </a:cubicBezTo>
                <a:cubicBezTo>
                  <a:pt x="4849499" y="2283303"/>
                  <a:pt x="4853408" y="2283029"/>
                  <a:pt x="4854917" y="2284537"/>
                </a:cubicBezTo>
                <a:close/>
                <a:moveTo>
                  <a:pt x="6297841" y="2282411"/>
                </a:moveTo>
                <a:cubicBezTo>
                  <a:pt x="6299349" y="2285223"/>
                  <a:pt x="6292971" y="2290984"/>
                  <a:pt x="6284056" y="2294961"/>
                </a:cubicBezTo>
                <a:cubicBezTo>
                  <a:pt x="6275209" y="2298939"/>
                  <a:pt x="6266019" y="2300173"/>
                  <a:pt x="6264716" y="2297499"/>
                </a:cubicBezTo>
                <a:cubicBezTo>
                  <a:pt x="6263345" y="2294824"/>
                  <a:pt x="6269654" y="2289063"/>
                  <a:pt x="6278707" y="2284811"/>
                </a:cubicBezTo>
                <a:cubicBezTo>
                  <a:pt x="6287416" y="2280697"/>
                  <a:pt x="6296400" y="2279599"/>
                  <a:pt x="6297841" y="2282411"/>
                </a:cubicBezTo>
                <a:close/>
                <a:moveTo>
                  <a:pt x="3996707" y="2282343"/>
                </a:moveTo>
                <a:cubicBezTo>
                  <a:pt x="3998147" y="2280971"/>
                  <a:pt x="4000959" y="2283920"/>
                  <a:pt x="4004251" y="2285498"/>
                </a:cubicBezTo>
                <a:cubicBezTo>
                  <a:pt x="4002536" y="2290710"/>
                  <a:pt x="4001782" y="2296333"/>
                  <a:pt x="4000205" y="2297019"/>
                </a:cubicBezTo>
                <a:cubicBezTo>
                  <a:pt x="3998353" y="2297773"/>
                  <a:pt x="3994718" y="2295167"/>
                  <a:pt x="3993964" y="2292424"/>
                </a:cubicBezTo>
                <a:cubicBezTo>
                  <a:pt x="3993278" y="2290024"/>
                  <a:pt x="3994992" y="2283783"/>
                  <a:pt x="3996707" y="2282343"/>
                </a:cubicBezTo>
                <a:close/>
                <a:moveTo>
                  <a:pt x="5408907" y="2281177"/>
                </a:moveTo>
                <a:cubicBezTo>
                  <a:pt x="5414530" y="2279737"/>
                  <a:pt x="5420977" y="2281519"/>
                  <a:pt x="5421731" y="2284811"/>
                </a:cubicBezTo>
                <a:cubicBezTo>
                  <a:pt x="5422280" y="2287280"/>
                  <a:pt x="5418096" y="2291532"/>
                  <a:pt x="5413775" y="2292835"/>
                </a:cubicBezTo>
                <a:cubicBezTo>
                  <a:pt x="5407946" y="2294550"/>
                  <a:pt x="5400951" y="2293110"/>
                  <a:pt x="5399785" y="2290024"/>
                </a:cubicBezTo>
                <a:cubicBezTo>
                  <a:pt x="5398551" y="2286800"/>
                  <a:pt x="5402734" y="2282754"/>
                  <a:pt x="5408907" y="2281177"/>
                </a:cubicBezTo>
                <a:close/>
                <a:moveTo>
                  <a:pt x="6745727" y="2280217"/>
                </a:moveTo>
                <a:cubicBezTo>
                  <a:pt x="6750108" y="2280817"/>
                  <a:pt x="6753314" y="2282377"/>
                  <a:pt x="6754171" y="2284743"/>
                </a:cubicBezTo>
                <a:cubicBezTo>
                  <a:pt x="6755885" y="2289475"/>
                  <a:pt x="6747724" y="2295921"/>
                  <a:pt x="6736477" y="2298733"/>
                </a:cubicBezTo>
                <a:cubicBezTo>
                  <a:pt x="6725024" y="2301545"/>
                  <a:pt x="6714463" y="2300105"/>
                  <a:pt x="6712749" y="2295442"/>
                </a:cubicBezTo>
                <a:cubicBezTo>
                  <a:pt x="6711034" y="2290778"/>
                  <a:pt x="6718853" y="2284537"/>
                  <a:pt x="6730237" y="2281451"/>
                </a:cubicBezTo>
                <a:cubicBezTo>
                  <a:pt x="6735792" y="2279976"/>
                  <a:pt x="6741347" y="2279616"/>
                  <a:pt x="6745727" y="2280217"/>
                </a:cubicBezTo>
                <a:close/>
                <a:moveTo>
                  <a:pt x="5691524" y="2278297"/>
                </a:moveTo>
                <a:cubicBezTo>
                  <a:pt x="5697422" y="2276239"/>
                  <a:pt x="5703869" y="2277474"/>
                  <a:pt x="5704966" y="2280903"/>
                </a:cubicBezTo>
                <a:cubicBezTo>
                  <a:pt x="5706269" y="2285018"/>
                  <a:pt x="5700645" y="2291807"/>
                  <a:pt x="5693787" y="2294345"/>
                </a:cubicBezTo>
                <a:cubicBezTo>
                  <a:pt x="5687821" y="2296539"/>
                  <a:pt x="5681854" y="2295099"/>
                  <a:pt x="5680620" y="2291258"/>
                </a:cubicBezTo>
                <a:cubicBezTo>
                  <a:pt x="5679180" y="2286801"/>
                  <a:pt x="5684255" y="2280834"/>
                  <a:pt x="5691524" y="2278297"/>
                </a:cubicBezTo>
                <a:close/>
                <a:moveTo>
                  <a:pt x="5200766" y="2277679"/>
                </a:moveTo>
                <a:cubicBezTo>
                  <a:pt x="5207418" y="2276856"/>
                  <a:pt x="5214413" y="2279393"/>
                  <a:pt x="5212287" y="2282411"/>
                </a:cubicBezTo>
                <a:cubicBezTo>
                  <a:pt x="5210778" y="2284743"/>
                  <a:pt x="5206115" y="2286732"/>
                  <a:pt x="5201246" y="2290023"/>
                </a:cubicBezTo>
                <a:cubicBezTo>
                  <a:pt x="5196994" y="2287417"/>
                  <a:pt x="5192948" y="2286046"/>
                  <a:pt x="5191645" y="2283920"/>
                </a:cubicBezTo>
                <a:cubicBezTo>
                  <a:pt x="5189998" y="2281314"/>
                  <a:pt x="5195074" y="2278365"/>
                  <a:pt x="5200766" y="2277679"/>
                </a:cubicBezTo>
                <a:close/>
                <a:moveTo>
                  <a:pt x="7760035" y="2277062"/>
                </a:moveTo>
                <a:cubicBezTo>
                  <a:pt x="7762503" y="2281657"/>
                  <a:pt x="7753177" y="2310666"/>
                  <a:pt x="7738980" y="2345574"/>
                </a:cubicBezTo>
                <a:cubicBezTo>
                  <a:pt x="7724579" y="2381029"/>
                  <a:pt x="7711000" y="2408873"/>
                  <a:pt x="7707708" y="2407296"/>
                </a:cubicBezTo>
                <a:cubicBezTo>
                  <a:pt x="7704210" y="2405581"/>
                  <a:pt x="7713331" y="2371497"/>
                  <a:pt x="7728008" y="2334121"/>
                </a:cubicBezTo>
                <a:cubicBezTo>
                  <a:pt x="7742341" y="2297705"/>
                  <a:pt x="7757429" y="2272124"/>
                  <a:pt x="7760035" y="2277062"/>
                </a:cubicBezTo>
                <a:close/>
                <a:moveTo>
                  <a:pt x="7944241" y="2276925"/>
                </a:moveTo>
                <a:cubicBezTo>
                  <a:pt x="7947738" y="2279737"/>
                  <a:pt x="7934914" y="2294276"/>
                  <a:pt x="7915300" y="2317936"/>
                </a:cubicBezTo>
                <a:cubicBezTo>
                  <a:pt x="7894795" y="2342693"/>
                  <a:pt x="7874015" y="2369234"/>
                  <a:pt x="7871683" y="2365667"/>
                </a:cubicBezTo>
                <a:cubicBezTo>
                  <a:pt x="7869488" y="2362238"/>
                  <a:pt x="7883548" y="2333709"/>
                  <a:pt x="7903024" y="2309226"/>
                </a:cubicBezTo>
                <a:cubicBezTo>
                  <a:pt x="7922844" y="2284400"/>
                  <a:pt x="7940743" y="2274113"/>
                  <a:pt x="7944241" y="2276925"/>
                </a:cubicBezTo>
                <a:close/>
                <a:moveTo>
                  <a:pt x="7155296" y="2276239"/>
                </a:moveTo>
                <a:cubicBezTo>
                  <a:pt x="7166817" y="2274661"/>
                  <a:pt x="7179230" y="2280217"/>
                  <a:pt x="7181356" y="2287898"/>
                </a:cubicBezTo>
                <a:cubicBezTo>
                  <a:pt x="7183482" y="2295647"/>
                  <a:pt x="7174978" y="2302985"/>
                  <a:pt x="7162703" y="2303945"/>
                </a:cubicBezTo>
                <a:cubicBezTo>
                  <a:pt x="7151181" y="2304905"/>
                  <a:pt x="7141031" y="2300448"/>
                  <a:pt x="7138562" y="2293315"/>
                </a:cubicBezTo>
                <a:cubicBezTo>
                  <a:pt x="7135888" y="2285634"/>
                  <a:pt x="7143363" y="2277885"/>
                  <a:pt x="7155296" y="2276239"/>
                </a:cubicBezTo>
                <a:close/>
                <a:moveTo>
                  <a:pt x="6373141" y="2274799"/>
                </a:moveTo>
                <a:cubicBezTo>
                  <a:pt x="6374650" y="2277542"/>
                  <a:pt x="6368409" y="2283028"/>
                  <a:pt x="6359151" y="2287075"/>
                </a:cubicBezTo>
                <a:cubicBezTo>
                  <a:pt x="6349892" y="2291121"/>
                  <a:pt x="6340771" y="2292492"/>
                  <a:pt x="6338508" y="2290229"/>
                </a:cubicBezTo>
                <a:cubicBezTo>
                  <a:pt x="6336382" y="2288103"/>
                  <a:pt x="6342486" y="2282205"/>
                  <a:pt x="6351195" y="2278090"/>
                </a:cubicBezTo>
                <a:cubicBezTo>
                  <a:pt x="6361757" y="2273084"/>
                  <a:pt x="6371495" y="2271644"/>
                  <a:pt x="6373141" y="2274799"/>
                </a:cubicBezTo>
                <a:close/>
                <a:moveTo>
                  <a:pt x="4341938" y="2272811"/>
                </a:moveTo>
                <a:cubicBezTo>
                  <a:pt x="4345436" y="2270685"/>
                  <a:pt x="4349208" y="2271370"/>
                  <a:pt x="4349276" y="2276925"/>
                </a:cubicBezTo>
                <a:cubicBezTo>
                  <a:pt x="4349276" y="2279394"/>
                  <a:pt x="4347150" y="2282343"/>
                  <a:pt x="4345024" y="2287487"/>
                </a:cubicBezTo>
                <a:cubicBezTo>
                  <a:pt x="4341870" y="2284538"/>
                  <a:pt x="4339127" y="2282961"/>
                  <a:pt x="4337824" y="2280080"/>
                </a:cubicBezTo>
                <a:cubicBezTo>
                  <a:pt x="4337344" y="2279051"/>
                  <a:pt x="4340018" y="2273908"/>
                  <a:pt x="4341938" y="2272811"/>
                </a:cubicBezTo>
                <a:close/>
                <a:moveTo>
                  <a:pt x="6668155" y="2270375"/>
                </a:moveTo>
                <a:cubicBezTo>
                  <a:pt x="6672424" y="2270753"/>
                  <a:pt x="6675579" y="2272124"/>
                  <a:pt x="6676402" y="2274388"/>
                </a:cubicBezTo>
                <a:cubicBezTo>
                  <a:pt x="6678048" y="2278845"/>
                  <a:pt x="6669887" y="2285429"/>
                  <a:pt x="6658983" y="2288378"/>
                </a:cubicBezTo>
                <a:cubicBezTo>
                  <a:pt x="6649313" y="2290984"/>
                  <a:pt x="6639300" y="2290092"/>
                  <a:pt x="6637380" y="2286458"/>
                </a:cubicBezTo>
                <a:cubicBezTo>
                  <a:pt x="6635186" y="2282274"/>
                  <a:pt x="6642386" y="2275828"/>
                  <a:pt x="6653222" y="2272330"/>
                </a:cubicBezTo>
                <a:cubicBezTo>
                  <a:pt x="6658502" y="2270615"/>
                  <a:pt x="6663886" y="2269998"/>
                  <a:pt x="6668155" y="2270375"/>
                </a:cubicBezTo>
                <a:close/>
                <a:moveTo>
                  <a:pt x="6578332" y="2268010"/>
                </a:moveTo>
                <a:cubicBezTo>
                  <a:pt x="6588619" y="2264581"/>
                  <a:pt x="6597740" y="2264787"/>
                  <a:pt x="6599592" y="2268490"/>
                </a:cubicBezTo>
                <a:cubicBezTo>
                  <a:pt x="6601375" y="2272124"/>
                  <a:pt x="6594860" y="2278022"/>
                  <a:pt x="6585190" y="2281520"/>
                </a:cubicBezTo>
                <a:cubicBezTo>
                  <a:pt x="6574560" y="2285361"/>
                  <a:pt x="6563039" y="2285566"/>
                  <a:pt x="6560981" y="2281932"/>
                </a:cubicBezTo>
                <a:cubicBezTo>
                  <a:pt x="6558924" y="2278297"/>
                  <a:pt x="6567153" y="2271713"/>
                  <a:pt x="6578332" y="2268010"/>
                </a:cubicBezTo>
                <a:close/>
                <a:moveTo>
                  <a:pt x="1347255" y="2267872"/>
                </a:moveTo>
                <a:cubicBezTo>
                  <a:pt x="1349244" y="2269312"/>
                  <a:pt x="1351714" y="2270272"/>
                  <a:pt x="1351440" y="2271095"/>
                </a:cubicBezTo>
                <a:cubicBezTo>
                  <a:pt x="1351098" y="2272124"/>
                  <a:pt x="1348558" y="2273633"/>
                  <a:pt x="1346915" y="2273770"/>
                </a:cubicBezTo>
                <a:cubicBezTo>
                  <a:pt x="1345474" y="2273907"/>
                  <a:pt x="1343004" y="2272535"/>
                  <a:pt x="1342799" y="2271575"/>
                </a:cubicBezTo>
                <a:cubicBezTo>
                  <a:pt x="1342661" y="2270752"/>
                  <a:pt x="1345130" y="2269587"/>
                  <a:pt x="1347255" y="2267872"/>
                </a:cubicBezTo>
                <a:close/>
                <a:moveTo>
                  <a:pt x="6441567" y="2267427"/>
                </a:moveTo>
                <a:cubicBezTo>
                  <a:pt x="6445425" y="2267152"/>
                  <a:pt x="6448202" y="2267804"/>
                  <a:pt x="6448853" y="2269450"/>
                </a:cubicBezTo>
                <a:cubicBezTo>
                  <a:pt x="6450156" y="2272673"/>
                  <a:pt x="6441995" y="2279188"/>
                  <a:pt x="6432394" y="2282823"/>
                </a:cubicBezTo>
                <a:cubicBezTo>
                  <a:pt x="6422450" y="2286526"/>
                  <a:pt x="6413535" y="2286732"/>
                  <a:pt x="6412917" y="2283166"/>
                </a:cubicBezTo>
                <a:cubicBezTo>
                  <a:pt x="6412369" y="2279943"/>
                  <a:pt x="6418610" y="2274730"/>
                  <a:pt x="6427800" y="2270959"/>
                </a:cubicBezTo>
                <a:cubicBezTo>
                  <a:pt x="6432771" y="2268901"/>
                  <a:pt x="6437709" y="2267701"/>
                  <a:pt x="6441567" y="2267427"/>
                </a:cubicBezTo>
                <a:close/>
                <a:moveTo>
                  <a:pt x="6944480" y="2267119"/>
                </a:moveTo>
                <a:cubicBezTo>
                  <a:pt x="6955933" y="2265335"/>
                  <a:pt x="6965603" y="2268902"/>
                  <a:pt x="6966975" y="2275417"/>
                </a:cubicBezTo>
                <a:cubicBezTo>
                  <a:pt x="6968278" y="2281726"/>
                  <a:pt x="6960186" y="2288378"/>
                  <a:pt x="6949144" y="2290230"/>
                </a:cubicBezTo>
                <a:cubicBezTo>
                  <a:pt x="6937211" y="2292219"/>
                  <a:pt x="6925209" y="2287898"/>
                  <a:pt x="6924798" y="2281452"/>
                </a:cubicBezTo>
                <a:cubicBezTo>
                  <a:pt x="6924387" y="2275348"/>
                  <a:pt x="6933096" y="2268902"/>
                  <a:pt x="6944480" y="2267119"/>
                </a:cubicBezTo>
                <a:close/>
                <a:moveTo>
                  <a:pt x="6504746" y="2266981"/>
                </a:moveTo>
                <a:cubicBezTo>
                  <a:pt x="6514964" y="2263414"/>
                  <a:pt x="6523742" y="2263757"/>
                  <a:pt x="6524497" y="2267598"/>
                </a:cubicBezTo>
                <a:cubicBezTo>
                  <a:pt x="6525251" y="2271438"/>
                  <a:pt x="6517639" y="2277062"/>
                  <a:pt x="6506940" y="2280628"/>
                </a:cubicBezTo>
                <a:cubicBezTo>
                  <a:pt x="6496447" y="2284057"/>
                  <a:pt x="6487395" y="2283920"/>
                  <a:pt x="6486984" y="2280285"/>
                </a:cubicBezTo>
                <a:cubicBezTo>
                  <a:pt x="6486572" y="2276650"/>
                  <a:pt x="6494939" y="2270341"/>
                  <a:pt x="6504746" y="2266981"/>
                </a:cubicBezTo>
                <a:close/>
                <a:moveTo>
                  <a:pt x="2902787" y="2266364"/>
                </a:moveTo>
                <a:cubicBezTo>
                  <a:pt x="2904296" y="2265541"/>
                  <a:pt x="2907245" y="2272605"/>
                  <a:pt x="2914103" y="2283235"/>
                </a:cubicBezTo>
                <a:cubicBezTo>
                  <a:pt x="2910263" y="2287624"/>
                  <a:pt x="2908342" y="2292493"/>
                  <a:pt x="2906079" y="2291601"/>
                </a:cubicBezTo>
                <a:cubicBezTo>
                  <a:pt x="2903953" y="2290778"/>
                  <a:pt x="2901553" y="2283852"/>
                  <a:pt x="2899290" y="2279600"/>
                </a:cubicBezTo>
                <a:cubicBezTo>
                  <a:pt x="2900387" y="2274868"/>
                  <a:pt x="2901005" y="2267187"/>
                  <a:pt x="2902787" y="2266364"/>
                </a:cubicBezTo>
                <a:close/>
                <a:moveTo>
                  <a:pt x="7289918" y="2264718"/>
                </a:moveTo>
                <a:cubicBezTo>
                  <a:pt x="7301234" y="2263278"/>
                  <a:pt x="7313921" y="2269793"/>
                  <a:pt x="7316527" y="2278365"/>
                </a:cubicBezTo>
                <a:cubicBezTo>
                  <a:pt x="7319133" y="2286938"/>
                  <a:pt x="7311041" y="2294688"/>
                  <a:pt x="7298834" y="2295305"/>
                </a:cubicBezTo>
                <a:cubicBezTo>
                  <a:pt x="7286283" y="2295991"/>
                  <a:pt x="7275448" y="2289887"/>
                  <a:pt x="7273665" y="2281040"/>
                </a:cubicBezTo>
                <a:cubicBezTo>
                  <a:pt x="7272088" y="2273154"/>
                  <a:pt x="7279152" y="2266090"/>
                  <a:pt x="7289918" y="2264718"/>
                </a:cubicBezTo>
                <a:close/>
                <a:moveTo>
                  <a:pt x="4551314" y="2263964"/>
                </a:moveTo>
                <a:cubicBezTo>
                  <a:pt x="4554263" y="2263484"/>
                  <a:pt x="4556937" y="2264787"/>
                  <a:pt x="4561121" y="2265472"/>
                </a:cubicBezTo>
                <a:cubicBezTo>
                  <a:pt x="4558172" y="2269656"/>
                  <a:pt x="4556731" y="2272948"/>
                  <a:pt x="4554263" y="2274937"/>
                </a:cubicBezTo>
                <a:cubicBezTo>
                  <a:pt x="4550834" y="2277680"/>
                  <a:pt x="4547816" y="2276788"/>
                  <a:pt x="4546376" y="2273908"/>
                </a:cubicBezTo>
                <a:cubicBezTo>
                  <a:pt x="4544661" y="2270342"/>
                  <a:pt x="4547199" y="2264787"/>
                  <a:pt x="4551314" y="2263964"/>
                </a:cubicBezTo>
                <a:close/>
                <a:moveTo>
                  <a:pt x="5616498" y="2263826"/>
                </a:moveTo>
                <a:cubicBezTo>
                  <a:pt x="5622944" y="2261494"/>
                  <a:pt x="5629322" y="2262180"/>
                  <a:pt x="5630488" y="2265540"/>
                </a:cubicBezTo>
                <a:cubicBezTo>
                  <a:pt x="5631654" y="2268969"/>
                  <a:pt x="5627402" y="2273770"/>
                  <a:pt x="5620750" y="2276239"/>
                </a:cubicBezTo>
                <a:cubicBezTo>
                  <a:pt x="5614303" y="2278639"/>
                  <a:pt x="5607994" y="2277747"/>
                  <a:pt x="5606691" y="2274387"/>
                </a:cubicBezTo>
                <a:cubicBezTo>
                  <a:pt x="5605456" y="2271164"/>
                  <a:pt x="5610188" y="2266157"/>
                  <a:pt x="5616498" y="2263826"/>
                </a:cubicBezTo>
                <a:close/>
                <a:moveTo>
                  <a:pt x="5336897" y="2259712"/>
                </a:moveTo>
                <a:cubicBezTo>
                  <a:pt x="5342452" y="2259232"/>
                  <a:pt x="5347321" y="2261015"/>
                  <a:pt x="5347321" y="2264855"/>
                </a:cubicBezTo>
                <a:cubicBezTo>
                  <a:pt x="5344921" y="2266227"/>
                  <a:pt x="5341766" y="2268833"/>
                  <a:pt x="5337514" y="2270067"/>
                </a:cubicBezTo>
                <a:cubicBezTo>
                  <a:pt x="5331685" y="2271782"/>
                  <a:pt x="5325650" y="2269039"/>
                  <a:pt x="5325993" y="2265610"/>
                </a:cubicBezTo>
                <a:cubicBezTo>
                  <a:pt x="5326268" y="2262866"/>
                  <a:pt x="5331274" y="2260192"/>
                  <a:pt x="5336897" y="2259712"/>
                </a:cubicBezTo>
                <a:close/>
                <a:moveTo>
                  <a:pt x="7916328" y="2259300"/>
                </a:moveTo>
                <a:cubicBezTo>
                  <a:pt x="7919140" y="2262661"/>
                  <a:pt x="7907001" y="2279188"/>
                  <a:pt x="7889102" y="2303260"/>
                </a:cubicBezTo>
                <a:cubicBezTo>
                  <a:pt x="7870036" y="2328840"/>
                  <a:pt x="7851451" y="2354009"/>
                  <a:pt x="7848091" y="2351883"/>
                </a:cubicBezTo>
                <a:cubicBezTo>
                  <a:pt x="7844730" y="2349689"/>
                  <a:pt x="7857692" y="2320199"/>
                  <a:pt x="7876552" y="2294002"/>
                </a:cubicBezTo>
                <a:cubicBezTo>
                  <a:pt x="7895549" y="2267598"/>
                  <a:pt x="7913310" y="2255666"/>
                  <a:pt x="7916328" y="2259300"/>
                </a:cubicBezTo>
                <a:close/>
                <a:moveTo>
                  <a:pt x="2629358" y="2259094"/>
                </a:moveTo>
                <a:cubicBezTo>
                  <a:pt x="2632445" y="2264992"/>
                  <a:pt x="2635599" y="2268284"/>
                  <a:pt x="2636216" y="2272810"/>
                </a:cubicBezTo>
                <a:cubicBezTo>
                  <a:pt x="2636834" y="2277748"/>
                  <a:pt x="2635119" y="2283714"/>
                  <a:pt x="2634433" y="2289201"/>
                </a:cubicBezTo>
                <a:cubicBezTo>
                  <a:pt x="2632102" y="2286115"/>
                  <a:pt x="2628810" y="2284194"/>
                  <a:pt x="2627781" y="2279599"/>
                </a:cubicBezTo>
                <a:cubicBezTo>
                  <a:pt x="2626821" y="2275553"/>
                  <a:pt x="2628535" y="2268489"/>
                  <a:pt x="2629358" y="2259094"/>
                </a:cubicBezTo>
                <a:close/>
                <a:moveTo>
                  <a:pt x="5127110" y="2258065"/>
                </a:moveTo>
                <a:cubicBezTo>
                  <a:pt x="5132048" y="2256557"/>
                  <a:pt x="5136917" y="2258271"/>
                  <a:pt x="5137329" y="2260809"/>
                </a:cubicBezTo>
                <a:cubicBezTo>
                  <a:pt x="5137740" y="2263278"/>
                  <a:pt x="5133420" y="2266021"/>
                  <a:pt x="5127659" y="2266912"/>
                </a:cubicBezTo>
                <a:cubicBezTo>
                  <a:pt x="5121624" y="2267941"/>
                  <a:pt x="5117235" y="2266844"/>
                  <a:pt x="5117098" y="2263140"/>
                </a:cubicBezTo>
                <a:cubicBezTo>
                  <a:pt x="5119567" y="2261837"/>
                  <a:pt x="5122927" y="2259368"/>
                  <a:pt x="5127110" y="2258065"/>
                </a:cubicBezTo>
                <a:close/>
                <a:moveTo>
                  <a:pt x="8003219" y="2257380"/>
                </a:moveTo>
                <a:cubicBezTo>
                  <a:pt x="8006991" y="2260946"/>
                  <a:pt x="8010763" y="2264649"/>
                  <a:pt x="8014260" y="2268284"/>
                </a:cubicBezTo>
                <a:cubicBezTo>
                  <a:pt x="8007128" y="2270136"/>
                  <a:pt x="7998281" y="2272056"/>
                  <a:pt x="7988611" y="2275759"/>
                </a:cubicBezTo>
                <a:cubicBezTo>
                  <a:pt x="7979764" y="2279120"/>
                  <a:pt x="7972427" y="2282549"/>
                  <a:pt x="7966048" y="2285223"/>
                </a:cubicBezTo>
                <a:cubicBezTo>
                  <a:pt x="7953499" y="2290504"/>
                  <a:pt x="7950275" y="2287486"/>
                  <a:pt x="7960219" y="2277131"/>
                </a:cubicBezTo>
                <a:cubicBezTo>
                  <a:pt x="7964883" y="2272330"/>
                  <a:pt x="7972083" y="2266775"/>
                  <a:pt x="7979079" y="2262935"/>
                </a:cubicBezTo>
                <a:cubicBezTo>
                  <a:pt x="7986691" y="2258751"/>
                  <a:pt x="7995126" y="2256968"/>
                  <a:pt x="8003219" y="2257380"/>
                </a:cubicBezTo>
                <a:close/>
                <a:moveTo>
                  <a:pt x="2767273" y="2253265"/>
                </a:moveTo>
                <a:cubicBezTo>
                  <a:pt x="2768919" y="2253608"/>
                  <a:pt x="2771045" y="2262455"/>
                  <a:pt x="2773925" y="2270204"/>
                </a:cubicBezTo>
                <a:cubicBezTo>
                  <a:pt x="2771250" y="2273908"/>
                  <a:pt x="2769330" y="2279531"/>
                  <a:pt x="2767547" y="2278160"/>
                </a:cubicBezTo>
                <a:cubicBezTo>
                  <a:pt x="2765695" y="2276651"/>
                  <a:pt x="2762472" y="2267393"/>
                  <a:pt x="2762609" y="2263689"/>
                </a:cubicBezTo>
                <a:cubicBezTo>
                  <a:pt x="2762747" y="2258752"/>
                  <a:pt x="2765352" y="2252785"/>
                  <a:pt x="2767273" y="2253265"/>
                </a:cubicBezTo>
                <a:close/>
                <a:moveTo>
                  <a:pt x="1055105" y="2251825"/>
                </a:moveTo>
                <a:cubicBezTo>
                  <a:pt x="1054626" y="2252648"/>
                  <a:pt x="1054145" y="2253608"/>
                  <a:pt x="1053596" y="2254568"/>
                </a:cubicBezTo>
                <a:cubicBezTo>
                  <a:pt x="1053048" y="2254637"/>
                  <a:pt x="1051951" y="2255048"/>
                  <a:pt x="1052019" y="2254774"/>
                </a:cubicBezTo>
                <a:cubicBezTo>
                  <a:pt x="1052225" y="2254020"/>
                  <a:pt x="1052842" y="2253059"/>
                  <a:pt x="1053254" y="2252168"/>
                </a:cubicBezTo>
                <a:cubicBezTo>
                  <a:pt x="1053871" y="2252031"/>
                  <a:pt x="1054488" y="2251894"/>
                  <a:pt x="1055105" y="2251825"/>
                </a:cubicBezTo>
                <a:close/>
                <a:moveTo>
                  <a:pt x="1480647" y="2250316"/>
                </a:moveTo>
                <a:cubicBezTo>
                  <a:pt x="1482705" y="2252648"/>
                  <a:pt x="1485242" y="2254294"/>
                  <a:pt x="1484967" y="2255528"/>
                </a:cubicBezTo>
                <a:cubicBezTo>
                  <a:pt x="1484624" y="2257037"/>
                  <a:pt x="1482154" y="2258957"/>
                  <a:pt x="1480439" y="2259026"/>
                </a:cubicBezTo>
                <a:cubicBezTo>
                  <a:pt x="1478998" y="2259026"/>
                  <a:pt x="1476462" y="2256763"/>
                  <a:pt x="1476257" y="2255322"/>
                </a:cubicBezTo>
                <a:cubicBezTo>
                  <a:pt x="1476050" y="2254088"/>
                  <a:pt x="1478519" y="2252579"/>
                  <a:pt x="1480647" y="2250316"/>
                </a:cubicBezTo>
                <a:close/>
                <a:moveTo>
                  <a:pt x="6044711" y="2250111"/>
                </a:moveTo>
                <a:cubicBezTo>
                  <a:pt x="6052461" y="2246339"/>
                  <a:pt x="6059662" y="2247093"/>
                  <a:pt x="6059730" y="2251551"/>
                </a:cubicBezTo>
                <a:cubicBezTo>
                  <a:pt x="6059799" y="2255185"/>
                  <a:pt x="6053558" y="2261632"/>
                  <a:pt x="6047043" y="2264650"/>
                </a:cubicBezTo>
                <a:cubicBezTo>
                  <a:pt x="6040116" y="2267873"/>
                  <a:pt x="6033190" y="2267941"/>
                  <a:pt x="6032161" y="2264787"/>
                </a:cubicBezTo>
                <a:cubicBezTo>
                  <a:pt x="6030927" y="2261083"/>
                  <a:pt x="6037030" y="2253882"/>
                  <a:pt x="6044711" y="2250111"/>
                </a:cubicBezTo>
                <a:close/>
                <a:moveTo>
                  <a:pt x="6133934" y="2248464"/>
                </a:moveTo>
                <a:cubicBezTo>
                  <a:pt x="6134345" y="2252305"/>
                  <a:pt x="6127899" y="2258408"/>
                  <a:pt x="6119532" y="2262249"/>
                </a:cubicBezTo>
                <a:cubicBezTo>
                  <a:pt x="6111371" y="2266021"/>
                  <a:pt x="6104445" y="2265883"/>
                  <a:pt x="6104650" y="2261837"/>
                </a:cubicBezTo>
                <a:cubicBezTo>
                  <a:pt x="6104856" y="2258340"/>
                  <a:pt x="6110480" y="2252853"/>
                  <a:pt x="6117749" y="2249218"/>
                </a:cubicBezTo>
                <a:cubicBezTo>
                  <a:pt x="6126184" y="2244967"/>
                  <a:pt x="6133522" y="2244692"/>
                  <a:pt x="6133934" y="2248464"/>
                </a:cubicBezTo>
                <a:close/>
                <a:moveTo>
                  <a:pt x="5544077" y="2248327"/>
                </a:moveTo>
                <a:cubicBezTo>
                  <a:pt x="5550044" y="2246887"/>
                  <a:pt x="5555531" y="2248601"/>
                  <a:pt x="5555531" y="2251961"/>
                </a:cubicBezTo>
                <a:cubicBezTo>
                  <a:pt x="5555531" y="2255322"/>
                  <a:pt x="5549838" y="2259505"/>
                  <a:pt x="5543735" y="2260603"/>
                </a:cubicBezTo>
                <a:cubicBezTo>
                  <a:pt x="5538866" y="2261425"/>
                  <a:pt x="5533790" y="2259780"/>
                  <a:pt x="5533448" y="2257311"/>
                </a:cubicBezTo>
                <a:cubicBezTo>
                  <a:pt x="5533036" y="2254156"/>
                  <a:pt x="5538317" y="2249698"/>
                  <a:pt x="5544077" y="2248327"/>
                </a:cubicBezTo>
                <a:close/>
                <a:moveTo>
                  <a:pt x="5971194" y="2247847"/>
                </a:moveTo>
                <a:cubicBezTo>
                  <a:pt x="5978395" y="2244418"/>
                  <a:pt x="5985527" y="2244761"/>
                  <a:pt x="5986282" y="2248533"/>
                </a:cubicBezTo>
                <a:cubicBezTo>
                  <a:pt x="5986967" y="2252236"/>
                  <a:pt x="5981207" y="2258957"/>
                  <a:pt x="5974349" y="2262386"/>
                </a:cubicBezTo>
                <a:cubicBezTo>
                  <a:pt x="5967216" y="2265952"/>
                  <a:pt x="5960496" y="2265609"/>
                  <a:pt x="5959535" y="2261632"/>
                </a:cubicBezTo>
                <a:cubicBezTo>
                  <a:pt x="5958506" y="2257517"/>
                  <a:pt x="5963582" y="2251482"/>
                  <a:pt x="5971194" y="2247847"/>
                </a:cubicBezTo>
                <a:close/>
                <a:moveTo>
                  <a:pt x="6866986" y="2247298"/>
                </a:moveTo>
                <a:cubicBezTo>
                  <a:pt x="6878164" y="2244830"/>
                  <a:pt x="6888863" y="2247778"/>
                  <a:pt x="6889617" y="2253402"/>
                </a:cubicBezTo>
                <a:cubicBezTo>
                  <a:pt x="6890440" y="2259231"/>
                  <a:pt x="6881799" y="2265678"/>
                  <a:pt x="6870483" y="2267872"/>
                </a:cubicBezTo>
                <a:cubicBezTo>
                  <a:pt x="6859031" y="2270067"/>
                  <a:pt x="6849018" y="2267392"/>
                  <a:pt x="6848058" y="2261769"/>
                </a:cubicBezTo>
                <a:cubicBezTo>
                  <a:pt x="6847097" y="2256145"/>
                  <a:pt x="6855396" y="2249767"/>
                  <a:pt x="6866986" y="2247298"/>
                </a:cubicBezTo>
                <a:close/>
                <a:moveTo>
                  <a:pt x="4131535" y="2246681"/>
                </a:moveTo>
                <a:cubicBezTo>
                  <a:pt x="4133113" y="2245721"/>
                  <a:pt x="4135719" y="2248601"/>
                  <a:pt x="4142097" y="2252099"/>
                </a:cubicBezTo>
                <a:cubicBezTo>
                  <a:pt x="4138188" y="2255939"/>
                  <a:pt x="4136130" y="2259437"/>
                  <a:pt x="4134004" y="2259711"/>
                </a:cubicBezTo>
                <a:cubicBezTo>
                  <a:pt x="4131947" y="2259985"/>
                  <a:pt x="4129821" y="2256899"/>
                  <a:pt x="4127695" y="2255322"/>
                </a:cubicBezTo>
                <a:cubicBezTo>
                  <a:pt x="4128929" y="2252236"/>
                  <a:pt x="4129752" y="2247778"/>
                  <a:pt x="4131535" y="2246681"/>
                </a:cubicBezTo>
                <a:close/>
                <a:moveTo>
                  <a:pt x="1272504" y="2245172"/>
                </a:moveTo>
                <a:cubicBezTo>
                  <a:pt x="1273671" y="2245515"/>
                  <a:pt x="1274768" y="2245789"/>
                  <a:pt x="1275933" y="2246132"/>
                </a:cubicBezTo>
                <a:cubicBezTo>
                  <a:pt x="1274287" y="2247298"/>
                  <a:pt x="1272572" y="2248395"/>
                  <a:pt x="1270928" y="2249493"/>
                </a:cubicBezTo>
                <a:cubicBezTo>
                  <a:pt x="1270104" y="2248875"/>
                  <a:pt x="1268321" y="2248327"/>
                  <a:pt x="1268664" y="2247778"/>
                </a:cubicBezTo>
                <a:cubicBezTo>
                  <a:pt x="1269213" y="2246887"/>
                  <a:pt x="1271132" y="2246064"/>
                  <a:pt x="1272504" y="2245172"/>
                </a:cubicBezTo>
                <a:close/>
                <a:moveTo>
                  <a:pt x="5053799" y="2245036"/>
                </a:moveTo>
                <a:cubicBezTo>
                  <a:pt x="5059079" y="2244007"/>
                  <a:pt x="5063469" y="2245241"/>
                  <a:pt x="5062920" y="2247642"/>
                </a:cubicBezTo>
                <a:cubicBezTo>
                  <a:pt x="5062440" y="2250042"/>
                  <a:pt x="5056336" y="2253608"/>
                  <a:pt x="5052153" y="2253608"/>
                </a:cubicBezTo>
                <a:cubicBezTo>
                  <a:pt x="5048861" y="2253608"/>
                  <a:pt x="5045501" y="2252648"/>
                  <a:pt x="5044541" y="2251345"/>
                </a:cubicBezTo>
                <a:cubicBezTo>
                  <a:pt x="5043032" y="2249288"/>
                  <a:pt x="5048175" y="2246133"/>
                  <a:pt x="5053799" y="2245036"/>
                </a:cubicBezTo>
                <a:close/>
                <a:moveTo>
                  <a:pt x="7080132" y="2243252"/>
                </a:moveTo>
                <a:cubicBezTo>
                  <a:pt x="7091722" y="2241949"/>
                  <a:pt x="7101117" y="2246544"/>
                  <a:pt x="7102421" y="2253951"/>
                </a:cubicBezTo>
                <a:cubicBezTo>
                  <a:pt x="7103586" y="2260877"/>
                  <a:pt x="7095220" y="2267941"/>
                  <a:pt x="7084247" y="2269244"/>
                </a:cubicBezTo>
                <a:cubicBezTo>
                  <a:pt x="7073343" y="2270547"/>
                  <a:pt x="7062164" y="2266021"/>
                  <a:pt x="7060450" y="2259574"/>
                </a:cubicBezTo>
                <a:cubicBezTo>
                  <a:pt x="7058529" y="2252305"/>
                  <a:pt x="7067788" y="2244555"/>
                  <a:pt x="7080132" y="2243252"/>
                </a:cubicBezTo>
                <a:close/>
                <a:moveTo>
                  <a:pt x="6207863" y="2242704"/>
                </a:moveTo>
                <a:cubicBezTo>
                  <a:pt x="6209029" y="2245653"/>
                  <a:pt x="6203199" y="2251962"/>
                  <a:pt x="6195655" y="2256009"/>
                </a:cubicBezTo>
                <a:cubicBezTo>
                  <a:pt x="6187974" y="2260123"/>
                  <a:pt x="6179882" y="2261289"/>
                  <a:pt x="6178168" y="2258546"/>
                </a:cubicBezTo>
                <a:cubicBezTo>
                  <a:pt x="6176110" y="2255323"/>
                  <a:pt x="6182077" y="2248671"/>
                  <a:pt x="6191198" y="2244144"/>
                </a:cubicBezTo>
                <a:cubicBezTo>
                  <a:pt x="6198947" y="2240372"/>
                  <a:pt x="6206628" y="2239687"/>
                  <a:pt x="6207863" y="2242704"/>
                </a:cubicBezTo>
                <a:close/>
                <a:moveTo>
                  <a:pt x="1614170" y="2239137"/>
                </a:moveTo>
                <a:cubicBezTo>
                  <a:pt x="1615816" y="2239000"/>
                  <a:pt x="1617737" y="2241674"/>
                  <a:pt x="1620617" y="2244075"/>
                </a:cubicBezTo>
                <a:cubicBezTo>
                  <a:pt x="1617668" y="2246407"/>
                  <a:pt x="1615885" y="2248876"/>
                  <a:pt x="1614170" y="2248670"/>
                </a:cubicBezTo>
                <a:cubicBezTo>
                  <a:pt x="1612592" y="2248464"/>
                  <a:pt x="1611085" y="2245309"/>
                  <a:pt x="1609575" y="2243458"/>
                </a:cubicBezTo>
                <a:cubicBezTo>
                  <a:pt x="1611085" y="2241949"/>
                  <a:pt x="1612524" y="2239206"/>
                  <a:pt x="1614170" y="2239137"/>
                </a:cubicBezTo>
                <a:close/>
                <a:moveTo>
                  <a:pt x="1129172" y="2238726"/>
                </a:moveTo>
                <a:cubicBezTo>
                  <a:pt x="1127937" y="2239686"/>
                  <a:pt x="1126703" y="2240646"/>
                  <a:pt x="1125400" y="2241469"/>
                </a:cubicBezTo>
                <a:cubicBezTo>
                  <a:pt x="1124921" y="2241744"/>
                  <a:pt x="1124165" y="2241744"/>
                  <a:pt x="1123548" y="2241881"/>
                </a:cubicBezTo>
                <a:cubicBezTo>
                  <a:pt x="1124851" y="2240852"/>
                  <a:pt x="1126155" y="2239823"/>
                  <a:pt x="1127594" y="2238863"/>
                </a:cubicBezTo>
                <a:cubicBezTo>
                  <a:pt x="1127800" y="2238657"/>
                  <a:pt x="1128623" y="2238726"/>
                  <a:pt x="1129172" y="2238726"/>
                </a:cubicBezTo>
                <a:close/>
                <a:moveTo>
                  <a:pt x="7887593" y="2238315"/>
                </a:moveTo>
                <a:cubicBezTo>
                  <a:pt x="7890885" y="2242018"/>
                  <a:pt x="7878746" y="2261083"/>
                  <a:pt x="7860916" y="2287692"/>
                </a:cubicBezTo>
                <a:cubicBezTo>
                  <a:pt x="7842673" y="2314987"/>
                  <a:pt x="7826488" y="2338236"/>
                  <a:pt x="7823471" y="2335081"/>
                </a:cubicBezTo>
                <a:cubicBezTo>
                  <a:pt x="7820522" y="2331995"/>
                  <a:pt x="7832455" y="2302163"/>
                  <a:pt x="7849737" y="2275416"/>
                </a:cubicBezTo>
                <a:cubicBezTo>
                  <a:pt x="7866882" y="2248876"/>
                  <a:pt x="7884439" y="2234748"/>
                  <a:pt x="7887593" y="2238315"/>
                </a:cubicBezTo>
                <a:close/>
                <a:moveTo>
                  <a:pt x="7539961" y="2237834"/>
                </a:moveTo>
                <a:cubicBezTo>
                  <a:pt x="7542087" y="2242841"/>
                  <a:pt x="7533652" y="2264718"/>
                  <a:pt x="7521513" y="2284469"/>
                </a:cubicBezTo>
                <a:cubicBezTo>
                  <a:pt x="7510403" y="2302437"/>
                  <a:pt x="7500253" y="2310804"/>
                  <a:pt x="7498264" y="2304974"/>
                </a:cubicBezTo>
                <a:cubicBezTo>
                  <a:pt x="7496139" y="2298665"/>
                  <a:pt x="7504574" y="2279120"/>
                  <a:pt x="7516713" y="2260672"/>
                </a:cubicBezTo>
                <a:cubicBezTo>
                  <a:pt x="7527754" y="2243869"/>
                  <a:pt x="7538041" y="2233240"/>
                  <a:pt x="7539961" y="2237834"/>
                </a:cubicBezTo>
                <a:close/>
                <a:moveTo>
                  <a:pt x="4981036" y="2237766"/>
                </a:moveTo>
                <a:cubicBezTo>
                  <a:pt x="4985630" y="2236875"/>
                  <a:pt x="4989882" y="2237012"/>
                  <a:pt x="4988511" y="2239481"/>
                </a:cubicBezTo>
                <a:cubicBezTo>
                  <a:pt x="4987619" y="2241195"/>
                  <a:pt x="4984053" y="2243321"/>
                  <a:pt x="4980418" y="2246202"/>
                </a:cubicBezTo>
                <a:cubicBezTo>
                  <a:pt x="4976098" y="2245447"/>
                  <a:pt x="4972257" y="2245447"/>
                  <a:pt x="4970886" y="2244419"/>
                </a:cubicBezTo>
                <a:cubicBezTo>
                  <a:pt x="4969171" y="2243116"/>
                  <a:pt x="4975961" y="2238658"/>
                  <a:pt x="4981036" y="2237766"/>
                </a:cubicBezTo>
                <a:close/>
                <a:moveTo>
                  <a:pt x="5260430" y="2237697"/>
                </a:moveTo>
                <a:cubicBezTo>
                  <a:pt x="5265642" y="2236806"/>
                  <a:pt x="5270991" y="2238177"/>
                  <a:pt x="5271951" y="2240646"/>
                </a:cubicBezTo>
                <a:cubicBezTo>
                  <a:pt x="5272980" y="2243252"/>
                  <a:pt x="5269551" y="2245721"/>
                  <a:pt x="5263722" y="2246544"/>
                </a:cubicBezTo>
                <a:cubicBezTo>
                  <a:pt x="5257961" y="2247298"/>
                  <a:pt x="5252749" y="2245927"/>
                  <a:pt x="5251926" y="2243595"/>
                </a:cubicBezTo>
                <a:cubicBezTo>
                  <a:pt x="5251103" y="2241126"/>
                  <a:pt x="5254806" y="2238589"/>
                  <a:pt x="5260430" y="2237697"/>
                </a:cubicBezTo>
                <a:close/>
                <a:moveTo>
                  <a:pt x="6266705" y="2236875"/>
                </a:moveTo>
                <a:cubicBezTo>
                  <a:pt x="6274798" y="2233446"/>
                  <a:pt x="6281724" y="2233514"/>
                  <a:pt x="6281930" y="2236943"/>
                </a:cubicBezTo>
                <a:cubicBezTo>
                  <a:pt x="6282135" y="2240441"/>
                  <a:pt x="6275689" y="2246133"/>
                  <a:pt x="6267116" y="2250042"/>
                </a:cubicBezTo>
                <a:cubicBezTo>
                  <a:pt x="6258544" y="2253951"/>
                  <a:pt x="6251343" y="2254568"/>
                  <a:pt x="6250657" y="2251414"/>
                </a:cubicBezTo>
                <a:cubicBezTo>
                  <a:pt x="6249903" y="2247916"/>
                  <a:pt x="6257927" y="2240647"/>
                  <a:pt x="6266705" y="2236875"/>
                </a:cubicBezTo>
                <a:close/>
                <a:moveTo>
                  <a:pt x="5899253" y="2236326"/>
                </a:moveTo>
                <a:cubicBezTo>
                  <a:pt x="5906385" y="2233582"/>
                  <a:pt x="5912146" y="2235640"/>
                  <a:pt x="5911872" y="2241058"/>
                </a:cubicBezTo>
                <a:cubicBezTo>
                  <a:pt x="5911529" y="2246338"/>
                  <a:pt x="5905220" y="2252579"/>
                  <a:pt x="5897607" y="2254911"/>
                </a:cubicBezTo>
                <a:cubicBezTo>
                  <a:pt x="5891229" y="2256900"/>
                  <a:pt x="5886154" y="2254979"/>
                  <a:pt x="5886086" y="2250659"/>
                </a:cubicBezTo>
                <a:cubicBezTo>
                  <a:pt x="5886017" y="2245584"/>
                  <a:pt x="5892189" y="2239000"/>
                  <a:pt x="5899253" y="2236326"/>
                </a:cubicBezTo>
                <a:close/>
                <a:moveTo>
                  <a:pt x="7640028" y="2236212"/>
                </a:moveTo>
                <a:cubicBezTo>
                  <a:pt x="7641404" y="2234881"/>
                  <a:pt x="7642231" y="2235159"/>
                  <a:pt x="7642351" y="2237354"/>
                </a:cubicBezTo>
                <a:cubicBezTo>
                  <a:pt x="7642831" y="2245721"/>
                  <a:pt x="7634053" y="2276513"/>
                  <a:pt x="7621915" y="2307992"/>
                </a:cubicBezTo>
                <a:cubicBezTo>
                  <a:pt x="7609913" y="2339196"/>
                  <a:pt x="7599351" y="2357369"/>
                  <a:pt x="7597980" y="2350168"/>
                </a:cubicBezTo>
                <a:cubicBezTo>
                  <a:pt x="7596608" y="2342967"/>
                  <a:pt x="7605044" y="2314095"/>
                  <a:pt x="7617113" y="2283371"/>
                </a:cubicBezTo>
                <a:cubicBezTo>
                  <a:pt x="7626835" y="2258682"/>
                  <a:pt x="7635901" y="2240204"/>
                  <a:pt x="7640028" y="2236212"/>
                </a:cubicBezTo>
                <a:close/>
                <a:moveTo>
                  <a:pt x="1198369" y="2234063"/>
                </a:moveTo>
                <a:cubicBezTo>
                  <a:pt x="1199809" y="2234200"/>
                  <a:pt x="1201112" y="2234612"/>
                  <a:pt x="1201934" y="2235297"/>
                </a:cubicBezTo>
                <a:cubicBezTo>
                  <a:pt x="1202072" y="2235503"/>
                  <a:pt x="1199809" y="2237149"/>
                  <a:pt x="1197957" y="2238589"/>
                </a:cubicBezTo>
                <a:cubicBezTo>
                  <a:pt x="1196929" y="2237903"/>
                  <a:pt x="1195626" y="2237492"/>
                  <a:pt x="1195214" y="2236600"/>
                </a:cubicBezTo>
                <a:cubicBezTo>
                  <a:pt x="1195077" y="2236326"/>
                  <a:pt x="1198163" y="2234063"/>
                  <a:pt x="1198369" y="2234063"/>
                </a:cubicBezTo>
                <a:close/>
                <a:moveTo>
                  <a:pt x="5469942" y="2233651"/>
                </a:moveTo>
                <a:cubicBezTo>
                  <a:pt x="5476526" y="2232279"/>
                  <a:pt x="5483453" y="2233925"/>
                  <a:pt x="5481396" y="2237011"/>
                </a:cubicBezTo>
                <a:cubicBezTo>
                  <a:pt x="5479749" y="2239343"/>
                  <a:pt x="5475223" y="2241743"/>
                  <a:pt x="5470354" y="2245378"/>
                </a:cubicBezTo>
                <a:cubicBezTo>
                  <a:pt x="5466171" y="2243252"/>
                  <a:pt x="5462125" y="2242292"/>
                  <a:pt x="5460822" y="2240372"/>
                </a:cubicBezTo>
                <a:cubicBezTo>
                  <a:pt x="5459244" y="2238040"/>
                  <a:pt x="5464251" y="2234817"/>
                  <a:pt x="5469942" y="2233651"/>
                </a:cubicBezTo>
                <a:close/>
                <a:moveTo>
                  <a:pt x="4917119" y="2233582"/>
                </a:moveTo>
                <a:cubicBezTo>
                  <a:pt x="4912730" y="2236805"/>
                  <a:pt x="4910398" y="2239411"/>
                  <a:pt x="4907175" y="2240714"/>
                </a:cubicBezTo>
                <a:cubicBezTo>
                  <a:pt x="4902991" y="2242429"/>
                  <a:pt x="4898808" y="2242635"/>
                  <a:pt x="4898191" y="2240509"/>
                </a:cubicBezTo>
                <a:cubicBezTo>
                  <a:pt x="4897574" y="2238451"/>
                  <a:pt x="4900797" y="2235708"/>
                  <a:pt x="4905186" y="2234336"/>
                </a:cubicBezTo>
                <a:cubicBezTo>
                  <a:pt x="4908478" y="2233239"/>
                  <a:pt x="4911770" y="2233788"/>
                  <a:pt x="4917119" y="2233582"/>
                </a:cubicBezTo>
                <a:close/>
                <a:moveTo>
                  <a:pt x="4840995" y="2233514"/>
                </a:moveTo>
                <a:cubicBezTo>
                  <a:pt x="4839143" y="2234817"/>
                  <a:pt x="4836949" y="2236738"/>
                  <a:pt x="4833726" y="2238315"/>
                </a:cubicBezTo>
                <a:cubicBezTo>
                  <a:pt x="4832217" y="2239069"/>
                  <a:pt x="4827348" y="2239618"/>
                  <a:pt x="4826662" y="2239069"/>
                </a:cubicBezTo>
                <a:cubicBezTo>
                  <a:pt x="4825976" y="2238521"/>
                  <a:pt x="4827965" y="2236326"/>
                  <a:pt x="4830091" y="2234955"/>
                </a:cubicBezTo>
                <a:cubicBezTo>
                  <a:pt x="4833451" y="2232829"/>
                  <a:pt x="4839281" y="2232006"/>
                  <a:pt x="4840995" y="2233514"/>
                </a:cubicBezTo>
                <a:close/>
                <a:moveTo>
                  <a:pt x="7973250" y="2232074"/>
                </a:moveTo>
                <a:cubicBezTo>
                  <a:pt x="7982371" y="2234337"/>
                  <a:pt x="7985389" y="2238726"/>
                  <a:pt x="7986349" y="2243115"/>
                </a:cubicBezTo>
                <a:cubicBezTo>
                  <a:pt x="7964265" y="2249562"/>
                  <a:pt x="7952264" y="2259438"/>
                  <a:pt x="7939783" y="2265747"/>
                </a:cubicBezTo>
                <a:cubicBezTo>
                  <a:pt x="7929221" y="2271027"/>
                  <a:pt x="7925998" y="2269587"/>
                  <a:pt x="7931347" y="2260946"/>
                </a:cubicBezTo>
                <a:cubicBezTo>
                  <a:pt x="7937725" y="2250728"/>
                  <a:pt x="7948286" y="2238315"/>
                  <a:pt x="7973250" y="2232074"/>
                </a:cubicBezTo>
                <a:close/>
                <a:moveTo>
                  <a:pt x="7739734" y="2231799"/>
                </a:moveTo>
                <a:cubicBezTo>
                  <a:pt x="7741723" y="2237697"/>
                  <a:pt x="7732876" y="2267941"/>
                  <a:pt x="7720120" y="2301408"/>
                </a:cubicBezTo>
                <a:cubicBezTo>
                  <a:pt x="7705856" y="2338716"/>
                  <a:pt x="7692757" y="2366148"/>
                  <a:pt x="7690219" y="2361690"/>
                </a:cubicBezTo>
                <a:cubicBezTo>
                  <a:pt x="7687545" y="2357232"/>
                  <a:pt x="7696598" y="2322188"/>
                  <a:pt x="7710519" y="2285223"/>
                </a:cubicBezTo>
                <a:cubicBezTo>
                  <a:pt x="7724235" y="2248602"/>
                  <a:pt x="7737608" y="2225421"/>
                  <a:pt x="7739734" y="2231799"/>
                </a:cubicBezTo>
                <a:close/>
                <a:moveTo>
                  <a:pt x="6802075" y="2231328"/>
                </a:moveTo>
                <a:cubicBezTo>
                  <a:pt x="6806566" y="2231834"/>
                  <a:pt x="6810064" y="2233411"/>
                  <a:pt x="6811230" y="2235914"/>
                </a:cubicBezTo>
                <a:cubicBezTo>
                  <a:pt x="6813493" y="2240921"/>
                  <a:pt x="6806018" y="2248053"/>
                  <a:pt x="6795251" y="2251139"/>
                </a:cubicBezTo>
                <a:cubicBezTo>
                  <a:pt x="6784621" y="2254225"/>
                  <a:pt x="6773717" y="2252442"/>
                  <a:pt x="6772208" y="2247299"/>
                </a:cubicBezTo>
                <a:cubicBezTo>
                  <a:pt x="6770836" y="2242567"/>
                  <a:pt x="6777146" y="2236532"/>
                  <a:pt x="6786953" y="2233171"/>
                </a:cubicBezTo>
                <a:cubicBezTo>
                  <a:pt x="6792097" y="2231388"/>
                  <a:pt x="6797583" y="2230822"/>
                  <a:pt x="6802075" y="2231328"/>
                </a:cubicBezTo>
                <a:close/>
                <a:moveTo>
                  <a:pt x="4769946" y="2229536"/>
                </a:moveTo>
                <a:cubicBezTo>
                  <a:pt x="4766380" y="2233239"/>
                  <a:pt x="4764940" y="2235502"/>
                  <a:pt x="4762471" y="2237080"/>
                </a:cubicBezTo>
                <a:cubicBezTo>
                  <a:pt x="4758493" y="2239686"/>
                  <a:pt x="4752527" y="2240234"/>
                  <a:pt x="4752527" y="2237834"/>
                </a:cubicBezTo>
                <a:cubicBezTo>
                  <a:pt x="4752527" y="2236257"/>
                  <a:pt x="4754927" y="2232691"/>
                  <a:pt x="4756916" y="2231868"/>
                </a:cubicBezTo>
                <a:cubicBezTo>
                  <a:pt x="4760139" y="2230496"/>
                  <a:pt x="4763912" y="2230565"/>
                  <a:pt x="4769946" y="2229536"/>
                </a:cubicBezTo>
                <a:close/>
                <a:moveTo>
                  <a:pt x="6356819" y="2229056"/>
                </a:moveTo>
                <a:cubicBezTo>
                  <a:pt x="6357985" y="2232211"/>
                  <a:pt x="6350715" y="2238931"/>
                  <a:pt x="6341869" y="2243046"/>
                </a:cubicBezTo>
                <a:cubicBezTo>
                  <a:pt x="6332885" y="2247161"/>
                  <a:pt x="6324586" y="2247710"/>
                  <a:pt x="6324107" y="2244144"/>
                </a:cubicBezTo>
                <a:cubicBezTo>
                  <a:pt x="6323695" y="2240920"/>
                  <a:pt x="6329456" y="2235434"/>
                  <a:pt x="6337685" y="2231388"/>
                </a:cubicBezTo>
                <a:cubicBezTo>
                  <a:pt x="6346875" y="2226861"/>
                  <a:pt x="6355653" y="2225833"/>
                  <a:pt x="6356819" y="2229056"/>
                </a:cubicBezTo>
                <a:close/>
                <a:moveTo>
                  <a:pt x="3513904" y="2228713"/>
                </a:moveTo>
                <a:cubicBezTo>
                  <a:pt x="3516167" y="2234885"/>
                  <a:pt x="3518842" y="2239617"/>
                  <a:pt x="3518636" y="2242360"/>
                </a:cubicBezTo>
                <a:cubicBezTo>
                  <a:pt x="3518361" y="2245858"/>
                  <a:pt x="3515893" y="2250041"/>
                  <a:pt x="3514178" y="2249630"/>
                </a:cubicBezTo>
                <a:cubicBezTo>
                  <a:pt x="3512670" y="2249287"/>
                  <a:pt x="3509926" y="2242772"/>
                  <a:pt x="3509652" y="2239206"/>
                </a:cubicBezTo>
                <a:cubicBezTo>
                  <a:pt x="3509377" y="2236120"/>
                  <a:pt x="3511847" y="2233308"/>
                  <a:pt x="3513904" y="2228713"/>
                </a:cubicBezTo>
                <a:close/>
                <a:moveTo>
                  <a:pt x="3649075" y="2227753"/>
                </a:moveTo>
                <a:cubicBezTo>
                  <a:pt x="3650652" y="2226930"/>
                  <a:pt x="3653190" y="2230290"/>
                  <a:pt x="3656550" y="2232828"/>
                </a:cubicBezTo>
                <a:cubicBezTo>
                  <a:pt x="3654424" y="2237628"/>
                  <a:pt x="3653395" y="2242566"/>
                  <a:pt x="3651681" y="2243115"/>
                </a:cubicBezTo>
                <a:cubicBezTo>
                  <a:pt x="3650104" y="2243595"/>
                  <a:pt x="3647909" y="2239343"/>
                  <a:pt x="3645989" y="2237148"/>
                </a:cubicBezTo>
                <a:cubicBezTo>
                  <a:pt x="3646949" y="2233788"/>
                  <a:pt x="3647566" y="2228507"/>
                  <a:pt x="3649075" y="2227753"/>
                </a:cubicBezTo>
                <a:close/>
                <a:moveTo>
                  <a:pt x="4478481" y="2226450"/>
                </a:moveTo>
                <a:cubicBezTo>
                  <a:pt x="4480607" y="2226655"/>
                  <a:pt x="4482116" y="2228713"/>
                  <a:pt x="4485683" y="2231182"/>
                </a:cubicBezTo>
                <a:cubicBezTo>
                  <a:pt x="4481225" y="2234131"/>
                  <a:pt x="4478550" y="2236805"/>
                  <a:pt x="4475807" y="2237422"/>
                </a:cubicBezTo>
                <a:cubicBezTo>
                  <a:pt x="4474229" y="2237765"/>
                  <a:pt x="4471281" y="2234885"/>
                  <a:pt x="4471349" y="2233102"/>
                </a:cubicBezTo>
                <a:cubicBezTo>
                  <a:pt x="4471486" y="2229056"/>
                  <a:pt x="4474573" y="2226038"/>
                  <a:pt x="4478481" y="2226450"/>
                </a:cubicBezTo>
                <a:close/>
                <a:moveTo>
                  <a:pt x="5823952" y="2225901"/>
                </a:moveTo>
                <a:cubicBezTo>
                  <a:pt x="5830879" y="2222952"/>
                  <a:pt x="5837943" y="2224255"/>
                  <a:pt x="5838011" y="2228507"/>
                </a:cubicBezTo>
                <a:cubicBezTo>
                  <a:pt x="5838011" y="2232211"/>
                  <a:pt x="5832662" y="2238245"/>
                  <a:pt x="5827038" y="2240714"/>
                </a:cubicBezTo>
                <a:cubicBezTo>
                  <a:pt x="5820180" y="2243732"/>
                  <a:pt x="5813460" y="2242155"/>
                  <a:pt x="5813254" y="2237560"/>
                </a:cubicBezTo>
                <a:cubicBezTo>
                  <a:pt x="5813048" y="2233513"/>
                  <a:pt x="5817643" y="2228507"/>
                  <a:pt x="5823952" y="2225901"/>
                </a:cubicBezTo>
                <a:close/>
                <a:moveTo>
                  <a:pt x="1747696" y="2224667"/>
                </a:moveTo>
                <a:cubicBezTo>
                  <a:pt x="1749890" y="2228919"/>
                  <a:pt x="1752497" y="2232005"/>
                  <a:pt x="1752290" y="2233994"/>
                </a:cubicBezTo>
                <a:cubicBezTo>
                  <a:pt x="1752017" y="2236531"/>
                  <a:pt x="1749614" y="2239754"/>
                  <a:pt x="1747902" y="2239617"/>
                </a:cubicBezTo>
                <a:cubicBezTo>
                  <a:pt x="1746460" y="2239549"/>
                  <a:pt x="1743786" y="2235297"/>
                  <a:pt x="1743513" y="2232759"/>
                </a:cubicBezTo>
                <a:cubicBezTo>
                  <a:pt x="1743307" y="2230702"/>
                  <a:pt x="1745638" y="2228370"/>
                  <a:pt x="1747696" y="2224667"/>
                </a:cubicBezTo>
                <a:close/>
                <a:moveTo>
                  <a:pt x="7214686" y="2224324"/>
                </a:moveTo>
                <a:cubicBezTo>
                  <a:pt x="7226139" y="2223432"/>
                  <a:pt x="7235877" y="2228919"/>
                  <a:pt x="7237454" y="2237011"/>
                </a:cubicBezTo>
                <a:cubicBezTo>
                  <a:pt x="7238895" y="2244761"/>
                  <a:pt x="7230939" y="2252099"/>
                  <a:pt x="7219967" y="2253059"/>
                </a:cubicBezTo>
                <a:cubicBezTo>
                  <a:pt x="7208102" y="2254156"/>
                  <a:pt x="7195964" y="2247572"/>
                  <a:pt x="7195346" y="2239617"/>
                </a:cubicBezTo>
                <a:cubicBezTo>
                  <a:pt x="7194797" y="2232073"/>
                  <a:pt x="7203439" y="2225147"/>
                  <a:pt x="7214686" y="2224324"/>
                </a:cubicBezTo>
                <a:close/>
                <a:moveTo>
                  <a:pt x="6431296" y="2223638"/>
                </a:moveTo>
                <a:cubicBezTo>
                  <a:pt x="6431914" y="2227273"/>
                  <a:pt x="6424438" y="2233719"/>
                  <a:pt x="6415454" y="2237354"/>
                </a:cubicBezTo>
                <a:cubicBezTo>
                  <a:pt x="6406265" y="2241057"/>
                  <a:pt x="6398172" y="2241263"/>
                  <a:pt x="6397761" y="2237697"/>
                </a:cubicBezTo>
                <a:cubicBezTo>
                  <a:pt x="6397349" y="2234199"/>
                  <a:pt x="6404962" y="2227479"/>
                  <a:pt x="6413740" y="2223775"/>
                </a:cubicBezTo>
                <a:cubicBezTo>
                  <a:pt x="6422587" y="2220003"/>
                  <a:pt x="6430679" y="2219935"/>
                  <a:pt x="6431296" y="2223638"/>
                </a:cubicBezTo>
                <a:close/>
                <a:moveTo>
                  <a:pt x="6726508" y="2221427"/>
                </a:moveTo>
                <a:cubicBezTo>
                  <a:pt x="6730734" y="2221770"/>
                  <a:pt x="6733735" y="2223227"/>
                  <a:pt x="6734421" y="2225696"/>
                </a:cubicBezTo>
                <a:cubicBezTo>
                  <a:pt x="6735724" y="2230085"/>
                  <a:pt x="6728660" y="2236326"/>
                  <a:pt x="6718716" y="2239686"/>
                </a:cubicBezTo>
                <a:cubicBezTo>
                  <a:pt x="6707812" y="2243252"/>
                  <a:pt x="6696633" y="2242429"/>
                  <a:pt x="6695330" y="2237903"/>
                </a:cubicBezTo>
                <a:cubicBezTo>
                  <a:pt x="6694164" y="2233788"/>
                  <a:pt x="6701502" y="2227273"/>
                  <a:pt x="6711241" y="2223844"/>
                </a:cubicBezTo>
                <a:cubicBezTo>
                  <a:pt x="6716830" y="2221855"/>
                  <a:pt x="6722282" y="2221084"/>
                  <a:pt x="6726508" y="2221427"/>
                </a:cubicBezTo>
                <a:close/>
                <a:moveTo>
                  <a:pt x="6636282" y="2218495"/>
                </a:moveTo>
                <a:cubicBezTo>
                  <a:pt x="6646158" y="2214448"/>
                  <a:pt x="6656239" y="2214448"/>
                  <a:pt x="6658365" y="2218495"/>
                </a:cubicBezTo>
                <a:cubicBezTo>
                  <a:pt x="6660560" y="2222609"/>
                  <a:pt x="6654456" y="2228576"/>
                  <a:pt x="6643963" y="2232554"/>
                </a:cubicBezTo>
                <a:cubicBezTo>
                  <a:pt x="6633471" y="2236531"/>
                  <a:pt x="6623664" y="2236668"/>
                  <a:pt x="6621606" y="2232828"/>
                </a:cubicBezTo>
                <a:cubicBezTo>
                  <a:pt x="6619618" y="2229125"/>
                  <a:pt x="6626338" y="2222541"/>
                  <a:pt x="6636282" y="2218495"/>
                </a:cubicBezTo>
                <a:close/>
                <a:moveTo>
                  <a:pt x="6506734" y="2218426"/>
                </a:moveTo>
                <a:cubicBezTo>
                  <a:pt x="6508243" y="2221718"/>
                  <a:pt x="6502002" y="2227684"/>
                  <a:pt x="6492813" y="2231730"/>
                </a:cubicBezTo>
                <a:cubicBezTo>
                  <a:pt x="6483555" y="2235845"/>
                  <a:pt x="6474433" y="2236874"/>
                  <a:pt x="6472101" y="2234131"/>
                </a:cubicBezTo>
                <a:cubicBezTo>
                  <a:pt x="6469907" y="2231525"/>
                  <a:pt x="6476011" y="2225147"/>
                  <a:pt x="6484720" y="2220895"/>
                </a:cubicBezTo>
                <a:cubicBezTo>
                  <a:pt x="6495282" y="2215751"/>
                  <a:pt x="6505020" y="2214654"/>
                  <a:pt x="6506734" y="2218426"/>
                </a:cubicBezTo>
                <a:close/>
                <a:moveTo>
                  <a:pt x="5396424" y="2217535"/>
                </a:moveTo>
                <a:cubicBezTo>
                  <a:pt x="5401773" y="2216575"/>
                  <a:pt x="5406300" y="2217809"/>
                  <a:pt x="5406711" y="2220347"/>
                </a:cubicBezTo>
                <a:cubicBezTo>
                  <a:pt x="5407123" y="2222747"/>
                  <a:pt x="5402734" y="2225422"/>
                  <a:pt x="5397041" y="2226313"/>
                </a:cubicBezTo>
                <a:cubicBezTo>
                  <a:pt x="5391075" y="2227205"/>
                  <a:pt x="5386549" y="2225970"/>
                  <a:pt x="5386549" y="2223501"/>
                </a:cubicBezTo>
                <a:cubicBezTo>
                  <a:pt x="5386480" y="2221170"/>
                  <a:pt x="5391143" y="2218358"/>
                  <a:pt x="5396424" y="2217535"/>
                </a:cubicBezTo>
                <a:close/>
                <a:moveTo>
                  <a:pt x="5185473" y="2217260"/>
                </a:moveTo>
                <a:cubicBezTo>
                  <a:pt x="5190479" y="2216026"/>
                  <a:pt x="5196308" y="2216986"/>
                  <a:pt x="5197268" y="2219181"/>
                </a:cubicBezTo>
                <a:cubicBezTo>
                  <a:pt x="5198160" y="2221444"/>
                  <a:pt x="5194251" y="2224256"/>
                  <a:pt x="5189108" y="2225147"/>
                </a:cubicBezTo>
                <a:cubicBezTo>
                  <a:pt x="5183758" y="2226107"/>
                  <a:pt x="5178957" y="2224804"/>
                  <a:pt x="5178683" y="2222335"/>
                </a:cubicBezTo>
                <a:cubicBezTo>
                  <a:pt x="5178477" y="2220209"/>
                  <a:pt x="5180672" y="2218426"/>
                  <a:pt x="5185473" y="2217260"/>
                </a:cubicBezTo>
                <a:close/>
                <a:moveTo>
                  <a:pt x="5749954" y="2216986"/>
                </a:moveTo>
                <a:cubicBezTo>
                  <a:pt x="5756401" y="2214312"/>
                  <a:pt x="5762573" y="2214654"/>
                  <a:pt x="5763602" y="2217878"/>
                </a:cubicBezTo>
                <a:cubicBezTo>
                  <a:pt x="5764631" y="2221101"/>
                  <a:pt x="5760104" y="2226039"/>
                  <a:pt x="5753589" y="2228713"/>
                </a:cubicBezTo>
                <a:cubicBezTo>
                  <a:pt x="5747211" y="2231319"/>
                  <a:pt x="5740970" y="2230839"/>
                  <a:pt x="5739805" y="2227685"/>
                </a:cubicBezTo>
                <a:cubicBezTo>
                  <a:pt x="5738707" y="2224736"/>
                  <a:pt x="5743714" y="2219455"/>
                  <a:pt x="5749954" y="2216986"/>
                </a:cubicBezTo>
                <a:close/>
                <a:moveTo>
                  <a:pt x="7001334" y="2216917"/>
                </a:moveTo>
                <a:cubicBezTo>
                  <a:pt x="7012512" y="2214722"/>
                  <a:pt x="7023416" y="2218357"/>
                  <a:pt x="7024719" y="2224598"/>
                </a:cubicBezTo>
                <a:cubicBezTo>
                  <a:pt x="7025953" y="2230907"/>
                  <a:pt x="7017587" y="2237903"/>
                  <a:pt x="7006271" y="2239891"/>
                </a:cubicBezTo>
                <a:cubicBezTo>
                  <a:pt x="6994887" y="2241880"/>
                  <a:pt x="6984531" y="2238520"/>
                  <a:pt x="6983160" y="2232279"/>
                </a:cubicBezTo>
                <a:cubicBezTo>
                  <a:pt x="6981788" y="2225970"/>
                  <a:pt x="6989743" y="2219180"/>
                  <a:pt x="7001334" y="2216917"/>
                </a:cubicBezTo>
                <a:close/>
                <a:moveTo>
                  <a:pt x="7439414" y="2215005"/>
                </a:moveTo>
                <a:cubicBezTo>
                  <a:pt x="7443829" y="2214208"/>
                  <a:pt x="7447069" y="2215339"/>
                  <a:pt x="7447858" y="2218837"/>
                </a:cubicBezTo>
                <a:cubicBezTo>
                  <a:pt x="7449435" y="2225901"/>
                  <a:pt x="7441069" y="2240920"/>
                  <a:pt x="7429478" y="2250041"/>
                </a:cubicBezTo>
                <a:cubicBezTo>
                  <a:pt x="7418643" y="2258545"/>
                  <a:pt x="7409179" y="2258408"/>
                  <a:pt x="7407121" y="2251276"/>
                </a:cubicBezTo>
                <a:cubicBezTo>
                  <a:pt x="7404858" y="2243595"/>
                  <a:pt x="7412539" y="2231387"/>
                  <a:pt x="7423924" y="2222746"/>
                </a:cubicBezTo>
                <a:cubicBezTo>
                  <a:pt x="7429410" y="2218528"/>
                  <a:pt x="7434999" y="2215802"/>
                  <a:pt x="7439414" y="2215005"/>
                </a:cubicBezTo>
                <a:close/>
                <a:moveTo>
                  <a:pt x="1880055" y="2214929"/>
                </a:moveTo>
                <a:cubicBezTo>
                  <a:pt x="1881633" y="2214106"/>
                  <a:pt x="1884170" y="2217398"/>
                  <a:pt x="1887530" y="2219935"/>
                </a:cubicBezTo>
                <a:cubicBezTo>
                  <a:pt x="1885474" y="2224530"/>
                  <a:pt x="1884514" y="2229125"/>
                  <a:pt x="1882867" y="2229536"/>
                </a:cubicBezTo>
                <a:cubicBezTo>
                  <a:pt x="1881358" y="2229948"/>
                  <a:pt x="1879095" y="2225902"/>
                  <a:pt x="1877105" y="2223844"/>
                </a:cubicBezTo>
                <a:cubicBezTo>
                  <a:pt x="1878066" y="2220758"/>
                  <a:pt x="1878546" y="2215683"/>
                  <a:pt x="1880055" y="2214929"/>
                </a:cubicBezTo>
                <a:close/>
                <a:moveTo>
                  <a:pt x="4684290" y="2214175"/>
                </a:moveTo>
                <a:cubicBezTo>
                  <a:pt x="4688199" y="2211774"/>
                  <a:pt x="4693343" y="2213694"/>
                  <a:pt x="4692314" y="2216986"/>
                </a:cubicBezTo>
                <a:cubicBezTo>
                  <a:pt x="4691628" y="2219181"/>
                  <a:pt x="4689022" y="2221581"/>
                  <a:pt x="4686005" y="2225627"/>
                </a:cubicBezTo>
                <a:cubicBezTo>
                  <a:pt x="4682850" y="2223570"/>
                  <a:pt x="4679558" y="2222747"/>
                  <a:pt x="4679489" y="2220964"/>
                </a:cubicBezTo>
                <a:cubicBezTo>
                  <a:pt x="4679421" y="2219112"/>
                  <a:pt x="4681890" y="2215615"/>
                  <a:pt x="4684290" y="2214175"/>
                </a:cubicBezTo>
                <a:close/>
                <a:moveTo>
                  <a:pt x="6575812" y="2214174"/>
                </a:moveTo>
                <a:cubicBezTo>
                  <a:pt x="6579602" y="2214191"/>
                  <a:pt x="6582276" y="2215203"/>
                  <a:pt x="6582790" y="2217192"/>
                </a:cubicBezTo>
                <a:cubicBezTo>
                  <a:pt x="6583819" y="2221101"/>
                  <a:pt x="6575452" y="2228096"/>
                  <a:pt x="6565783" y="2231525"/>
                </a:cubicBezTo>
                <a:cubicBezTo>
                  <a:pt x="6556867" y="2234680"/>
                  <a:pt x="6548432" y="2234611"/>
                  <a:pt x="6546992" y="2231319"/>
                </a:cubicBezTo>
                <a:cubicBezTo>
                  <a:pt x="6545277" y="2227479"/>
                  <a:pt x="6551929" y="2221238"/>
                  <a:pt x="6562148" y="2217123"/>
                </a:cubicBezTo>
                <a:cubicBezTo>
                  <a:pt x="6567120" y="2215134"/>
                  <a:pt x="6572024" y="2214157"/>
                  <a:pt x="6575812" y="2214174"/>
                </a:cubicBezTo>
                <a:close/>
                <a:moveTo>
                  <a:pt x="7859818" y="2212254"/>
                </a:moveTo>
                <a:cubicBezTo>
                  <a:pt x="7862561" y="2216643"/>
                  <a:pt x="7851932" y="2236600"/>
                  <a:pt x="7835815" y="2263346"/>
                </a:cubicBezTo>
                <a:cubicBezTo>
                  <a:pt x="7818465" y="2292150"/>
                  <a:pt x="7802211" y="2317045"/>
                  <a:pt x="7799468" y="2312998"/>
                </a:cubicBezTo>
                <a:cubicBezTo>
                  <a:pt x="7796862" y="2309158"/>
                  <a:pt x="7807217" y="2280354"/>
                  <a:pt x="7823128" y="2252511"/>
                </a:cubicBezTo>
                <a:cubicBezTo>
                  <a:pt x="7839862" y="2223296"/>
                  <a:pt x="7856938" y="2207591"/>
                  <a:pt x="7859818" y="2212254"/>
                </a:cubicBezTo>
                <a:close/>
                <a:moveTo>
                  <a:pt x="3374618" y="2212254"/>
                </a:moveTo>
                <a:cubicBezTo>
                  <a:pt x="3376195" y="2211843"/>
                  <a:pt x="3378733" y="2216712"/>
                  <a:pt x="3382299" y="2220895"/>
                </a:cubicBezTo>
                <a:cubicBezTo>
                  <a:pt x="3380173" y="2225833"/>
                  <a:pt x="3379144" y="2231251"/>
                  <a:pt x="3377430" y="2231320"/>
                </a:cubicBezTo>
                <a:cubicBezTo>
                  <a:pt x="3375853" y="2231320"/>
                  <a:pt x="3373521" y="2225559"/>
                  <a:pt x="3371532" y="2222336"/>
                </a:cubicBezTo>
                <a:cubicBezTo>
                  <a:pt x="3372492" y="2218701"/>
                  <a:pt x="3373041" y="2212666"/>
                  <a:pt x="3374618" y="2212254"/>
                </a:cubicBezTo>
                <a:close/>
                <a:moveTo>
                  <a:pt x="4267323" y="2211225"/>
                </a:moveTo>
                <a:cubicBezTo>
                  <a:pt x="4269038" y="2211294"/>
                  <a:pt x="4271507" y="2214997"/>
                  <a:pt x="4271507" y="2217192"/>
                </a:cubicBezTo>
                <a:cubicBezTo>
                  <a:pt x="4271507" y="2219112"/>
                  <a:pt x="4268352" y="2222747"/>
                  <a:pt x="4266638" y="2222952"/>
                </a:cubicBezTo>
                <a:cubicBezTo>
                  <a:pt x="4264855" y="2223158"/>
                  <a:pt x="4263140" y="2219935"/>
                  <a:pt x="4260534" y="2217329"/>
                </a:cubicBezTo>
                <a:cubicBezTo>
                  <a:pt x="4263414" y="2214517"/>
                  <a:pt x="4265540" y="2211157"/>
                  <a:pt x="4267323" y="2211225"/>
                </a:cubicBezTo>
                <a:close/>
                <a:moveTo>
                  <a:pt x="3785755" y="2211088"/>
                </a:moveTo>
                <a:cubicBezTo>
                  <a:pt x="3787332" y="2210882"/>
                  <a:pt x="3789252" y="2214654"/>
                  <a:pt x="3792270" y="2218083"/>
                </a:cubicBezTo>
                <a:cubicBezTo>
                  <a:pt x="3789252" y="2221512"/>
                  <a:pt x="3787469" y="2225421"/>
                  <a:pt x="3785823" y="2225147"/>
                </a:cubicBezTo>
                <a:cubicBezTo>
                  <a:pt x="3784177" y="2224873"/>
                  <a:pt x="3782669" y="2220141"/>
                  <a:pt x="3781091" y="2217466"/>
                </a:cubicBezTo>
                <a:cubicBezTo>
                  <a:pt x="3782600" y="2215134"/>
                  <a:pt x="3784040" y="2211225"/>
                  <a:pt x="3785755" y="2211088"/>
                </a:cubicBezTo>
                <a:close/>
                <a:moveTo>
                  <a:pt x="7348280" y="2209854"/>
                </a:moveTo>
                <a:cubicBezTo>
                  <a:pt x="7359527" y="2207316"/>
                  <a:pt x="7369471" y="2210128"/>
                  <a:pt x="7371597" y="2218152"/>
                </a:cubicBezTo>
                <a:cubicBezTo>
                  <a:pt x="7373586" y="2225833"/>
                  <a:pt x="7366522" y="2236325"/>
                  <a:pt x="7355823" y="2239823"/>
                </a:cubicBezTo>
                <a:cubicBezTo>
                  <a:pt x="7345674" y="2243115"/>
                  <a:pt x="7333466" y="2237491"/>
                  <a:pt x="7330791" y="2229810"/>
                </a:cubicBezTo>
                <a:cubicBezTo>
                  <a:pt x="7327774" y="2221101"/>
                  <a:pt x="7336209" y="2212528"/>
                  <a:pt x="7348280" y="2209854"/>
                </a:cubicBezTo>
                <a:close/>
                <a:moveTo>
                  <a:pt x="5676300" y="2207933"/>
                </a:moveTo>
                <a:cubicBezTo>
                  <a:pt x="5681854" y="2205807"/>
                  <a:pt x="5688301" y="2206493"/>
                  <a:pt x="5688987" y="2209373"/>
                </a:cubicBezTo>
                <a:cubicBezTo>
                  <a:pt x="5689535" y="2211568"/>
                  <a:pt x="5685421" y="2216026"/>
                  <a:pt x="5681100" y="2217877"/>
                </a:cubicBezTo>
                <a:cubicBezTo>
                  <a:pt x="5675339" y="2220277"/>
                  <a:pt x="5668481" y="2220003"/>
                  <a:pt x="5667247" y="2217329"/>
                </a:cubicBezTo>
                <a:cubicBezTo>
                  <a:pt x="5666013" y="2214585"/>
                  <a:pt x="5670264" y="2210265"/>
                  <a:pt x="5676300" y="2207933"/>
                </a:cubicBezTo>
                <a:close/>
                <a:moveTo>
                  <a:pt x="1406097" y="2206973"/>
                </a:moveTo>
                <a:cubicBezTo>
                  <a:pt x="1407194" y="2207179"/>
                  <a:pt x="1407606" y="2209099"/>
                  <a:pt x="1408841" y="2211019"/>
                </a:cubicBezTo>
                <a:cubicBezTo>
                  <a:pt x="1406236" y="2211568"/>
                  <a:pt x="1404039" y="2212117"/>
                  <a:pt x="1401914" y="2212322"/>
                </a:cubicBezTo>
                <a:cubicBezTo>
                  <a:pt x="1401708" y="2212322"/>
                  <a:pt x="1401023" y="2209648"/>
                  <a:pt x="1401708" y="2208962"/>
                </a:cubicBezTo>
                <a:cubicBezTo>
                  <a:pt x="1402669" y="2207865"/>
                  <a:pt x="1404931" y="2206767"/>
                  <a:pt x="1406097" y="2206973"/>
                </a:cubicBezTo>
                <a:close/>
                <a:moveTo>
                  <a:pt x="7944446" y="2204573"/>
                </a:moveTo>
                <a:cubicBezTo>
                  <a:pt x="7953087" y="2206630"/>
                  <a:pt x="7955075" y="2211157"/>
                  <a:pt x="7957887" y="2214997"/>
                </a:cubicBezTo>
                <a:cubicBezTo>
                  <a:pt x="7958916" y="2216369"/>
                  <a:pt x="7954869" y="2218632"/>
                  <a:pt x="7949246" y="2221855"/>
                </a:cubicBezTo>
                <a:cubicBezTo>
                  <a:pt x="7930661" y="2232416"/>
                  <a:pt x="7910979" y="2248190"/>
                  <a:pt x="7903984" y="2248533"/>
                </a:cubicBezTo>
                <a:cubicBezTo>
                  <a:pt x="7897263" y="2248876"/>
                  <a:pt x="7907413" y="2229056"/>
                  <a:pt x="7926272" y="2214860"/>
                </a:cubicBezTo>
                <a:cubicBezTo>
                  <a:pt x="7931278" y="2211019"/>
                  <a:pt x="7936833" y="2207796"/>
                  <a:pt x="7944446" y="2204573"/>
                </a:cubicBezTo>
                <a:close/>
                <a:moveTo>
                  <a:pt x="5112434" y="2202996"/>
                </a:moveTo>
                <a:cubicBezTo>
                  <a:pt x="5117030" y="2201899"/>
                  <a:pt x="5121624" y="2202310"/>
                  <a:pt x="5123270" y="2204642"/>
                </a:cubicBezTo>
                <a:cubicBezTo>
                  <a:pt x="5121693" y="2205739"/>
                  <a:pt x="5119841" y="2207797"/>
                  <a:pt x="5116686" y="2209100"/>
                </a:cubicBezTo>
                <a:cubicBezTo>
                  <a:pt x="5112503" y="2210883"/>
                  <a:pt x="5104685" y="2210197"/>
                  <a:pt x="5104753" y="2208208"/>
                </a:cubicBezTo>
                <a:cubicBezTo>
                  <a:pt x="5104822" y="2206219"/>
                  <a:pt x="5107360" y="2204299"/>
                  <a:pt x="5112434" y="2202996"/>
                </a:cubicBezTo>
                <a:close/>
                <a:moveTo>
                  <a:pt x="5320712" y="2200390"/>
                </a:moveTo>
                <a:cubicBezTo>
                  <a:pt x="5326130" y="2199361"/>
                  <a:pt x="5331411" y="2200390"/>
                  <a:pt x="5332096" y="2202653"/>
                </a:cubicBezTo>
                <a:cubicBezTo>
                  <a:pt x="5332782" y="2204847"/>
                  <a:pt x="5328736" y="2207590"/>
                  <a:pt x="5323524" y="2208276"/>
                </a:cubicBezTo>
                <a:cubicBezTo>
                  <a:pt x="5318380" y="2208962"/>
                  <a:pt x="5315294" y="2207934"/>
                  <a:pt x="5313786" y="2206219"/>
                </a:cubicBezTo>
                <a:cubicBezTo>
                  <a:pt x="5312002" y="2204024"/>
                  <a:pt x="5315363" y="2201418"/>
                  <a:pt x="5320712" y="2200390"/>
                </a:cubicBezTo>
                <a:close/>
                <a:moveTo>
                  <a:pt x="2013513" y="2199498"/>
                </a:moveTo>
                <a:cubicBezTo>
                  <a:pt x="2015090" y="2198538"/>
                  <a:pt x="2017626" y="2202379"/>
                  <a:pt x="2021055" y="2205259"/>
                </a:cubicBezTo>
                <a:cubicBezTo>
                  <a:pt x="2019066" y="2210608"/>
                  <a:pt x="2018108" y="2216026"/>
                  <a:pt x="2016462" y="2216575"/>
                </a:cubicBezTo>
                <a:cubicBezTo>
                  <a:pt x="2014953" y="2217055"/>
                  <a:pt x="2012621" y="2212391"/>
                  <a:pt x="2010701" y="2209991"/>
                </a:cubicBezTo>
                <a:cubicBezTo>
                  <a:pt x="2011593" y="2206288"/>
                  <a:pt x="2012071" y="2200390"/>
                  <a:pt x="2013513" y="2199498"/>
                </a:cubicBezTo>
                <a:close/>
                <a:moveTo>
                  <a:pt x="5612066" y="2198118"/>
                </a:moveTo>
                <a:cubicBezTo>
                  <a:pt x="5614475" y="2198418"/>
                  <a:pt x="5615847" y="2199361"/>
                  <a:pt x="5615058" y="2200938"/>
                </a:cubicBezTo>
                <a:cubicBezTo>
                  <a:pt x="5613891" y="2203201"/>
                  <a:pt x="5609640" y="2205876"/>
                  <a:pt x="5607788" y="2207453"/>
                </a:cubicBezTo>
                <a:cubicBezTo>
                  <a:pt x="5599833" y="2209717"/>
                  <a:pt x="5595169" y="2208893"/>
                  <a:pt x="5594415" y="2206425"/>
                </a:cubicBezTo>
                <a:cubicBezTo>
                  <a:pt x="5593661" y="2203956"/>
                  <a:pt x="5597433" y="2200732"/>
                  <a:pt x="5602850" y="2199155"/>
                </a:cubicBezTo>
                <a:cubicBezTo>
                  <a:pt x="5606211" y="2198160"/>
                  <a:pt x="5609657" y="2197818"/>
                  <a:pt x="5612066" y="2198118"/>
                </a:cubicBezTo>
                <a:close/>
                <a:moveTo>
                  <a:pt x="6936937" y="2195186"/>
                </a:moveTo>
                <a:cubicBezTo>
                  <a:pt x="6941394" y="2196069"/>
                  <a:pt x="6944823" y="2198092"/>
                  <a:pt x="6945921" y="2201007"/>
                </a:cubicBezTo>
                <a:cubicBezTo>
                  <a:pt x="6948184" y="2206836"/>
                  <a:pt x="6940640" y="2214380"/>
                  <a:pt x="6929804" y="2217123"/>
                </a:cubicBezTo>
                <a:cubicBezTo>
                  <a:pt x="6920409" y="2219524"/>
                  <a:pt x="6909642" y="2217398"/>
                  <a:pt x="6907310" y="2212597"/>
                </a:cubicBezTo>
                <a:cubicBezTo>
                  <a:pt x="6904567" y="2207042"/>
                  <a:pt x="6911151" y="2199635"/>
                  <a:pt x="6921780" y="2196206"/>
                </a:cubicBezTo>
                <a:cubicBezTo>
                  <a:pt x="6926993" y="2194560"/>
                  <a:pt x="6932479" y="2194303"/>
                  <a:pt x="6936937" y="2195186"/>
                </a:cubicBezTo>
                <a:close/>
                <a:moveTo>
                  <a:pt x="3919692" y="2191817"/>
                </a:moveTo>
                <a:cubicBezTo>
                  <a:pt x="3921269" y="2191131"/>
                  <a:pt x="3923738" y="2193668"/>
                  <a:pt x="3927099" y="2195383"/>
                </a:cubicBezTo>
                <a:cubicBezTo>
                  <a:pt x="3924904" y="2199292"/>
                  <a:pt x="3923807" y="2203270"/>
                  <a:pt x="3922161" y="2203750"/>
                </a:cubicBezTo>
                <a:cubicBezTo>
                  <a:pt x="3920583" y="2204230"/>
                  <a:pt x="3918457" y="2201007"/>
                  <a:pt x="3916537" y="2199429"/>
                </a:cubicBezTo>
                <a:cubicBezTo>
                  <a:pt x="3917566" y="2196755"/>
                  <a:pt x="3918183" y="2192571"/>
                  <a:pt x="3919692" y="2191817"/>
                </a:cubicBezTo>
                <a:close/>
                <a:moveTo>
                  <a:pt x="5039123" y="2191131"/>
                </a:moveTo>
                <a:cubicBezTo>
                  <a:pt x="5043101" y="2192297"/>
                  <a:pt x="5046461" y="2192640"/>
                  <a:pt x="5047833" y="2193806"/>
                </a:cubicBezTo>
                <a:cubicBezTo>
                  <a:pt x="5049273" y="2195040"/>
                  <a:pt x="5044541" y="2198469"/>
                  <a:pt x="5040769" y="2199155"/>
                </a:cubicBezTo>
                <a:cubicBezTo>
                  <a:pt x="5036311" y="2199978"/>
                  <a:pt x="5031511" y="2200184"/>
                  <a:pt x="5032197" y="2197852"/>
                </a:cubicBezTo>
                <a:cubicBezTo>
                  <a:pt x="5032608" y="2196206"/>
                  <a:pt x="5035900" y="2194149"/>
                  <a:pt x="5039123" y="2191131"/>
                </a:cubicBezTo>
                <a:close/>
                <a:moveTo>
                  <a:pt x="7136367" y="2190789"/>
                </a:moveTo>
                <a:cubicBezTo>
                  <a:pt x="7147477" y="2189006"/>
                  <a:pt x="7158382" y="2193738"/>
                  <a:pt x="7159547" y="2200733"/>
                </a:cubicBezTo>
                <a:cubicBezTo>
                  <a:pt x="7160714" y="2207865"/>
                  <a:pt x="7152416" y="2214997"/>
                  <a:pt x="7141100" y="2216506"/>
                </a:cubicBezTo>
                <a:cubicBezTo>
                  <a:pt x="7129715" y="2218015"/>
                  <a:pt x="7119428" y="2213626"/>
                  <a:pt x="7118126" y="2206631"/>
                </a:cubicBezTo>
                <a:cubicBezTo>
                  <a:pt x="7116822" y="2199567"/>
                  <a:pt x="7124846" y="2192503"/>
                  <a:pt x="7136367" y="2190789"/>
                </a:cubicBezTo>
                <a:close/>
                <a:moveTo>
                  <a:pt x="7625686" y="2190378"/>
                </a:moveTo>
                <a:cubicBezTo>
                  <a:pt x="7627127" y="2194904"/>
                  <a:pt x="7619240" y="2220690"/>
                  <a:pt x="7608267" y="2247093"/>
                </a:cubicBezTo>
                <a:cubicBezTo>
                  <a:pt x="7596334" y="2275691"/>
                  <a:pt x="7584333" y="2295305"/>
                  <a:pt x="7582687" y="2289476"/>
                </a:cubicBezTo>
                <a:cubicBezTo>
                  <a:pt x="7581178" y="2284058"/>
                  <a:pt x="7589065" y="2259232"/>
                  <a:pt x="7600312" y="2233514"/>
                </a:cubicBezTo>
                <a:cubicBezTo>
                  <a:pt x="7612657" y="2205191"/>
                  <a:pt x="7624109" y="2185508"/>
                  <a:pt x="7625686" y="2190378"/>
                </a:cubicBezTo>
                <a:close/>
                <a:moveTo>
                  <a:pt x="5529333" y="2189074"/>
                </a:moveTo>
                <a:cubicBezTo>
                  <a:pt x="5534477" y="2187634"/>
                  <a:pt x="5539757" y="2188114"/>
                  <a:pt x="5540717" y="2190240"/>
                </a:cubicBezTo>
                <a:cubicBezTo>
                  <a:pt x="5541677" y="2192503"/>
                  <a:pt x="5538317" y="2195246"/>
                  <a:pt x="5532488" y="2196755"/>
                </a:cubicBezTo>
                <a:cubicBezTo>
                  <a:pt x="5526796" y="2198264"/>
                  <a:pt x="5521584" y="2197715"/>
                  <a:pt x="5520829" y="2195658"/>
                </a:cubicBezTo>
                <a:cubicBezTo>
                  <a:pt x="5520006" y="2193532"/>
                  <a:pt x="5523709" y="2190651"/>
                  <a:pt x="5529333" y="2189074"/>
                </a:cubicBezTo>
                <a:close/>
                <a:moveTo>
                  <a:pt x="4966222" y="2188251"/>
                </a:moveTo>
                <a:cubicBezTo>
                  <a:pt x="4970542" y="2186742"/>
                  <a:pt x="4975480" y="2187153"/>
                  <a:pt x="4974040" y="2188799"/>
                </a:cubicBezTo>
                <a:cubicBezTo>
                  <a:pt x="4972943" y="2189965"/>
                  <a:pt x="4969308" y="2192297"/>
                  <a:pt x="4967525" y="2192640"/>
                </a:cubicBezTo>
                <a:cubicBezTo>
                  <a:pt x="4964164" y="2193394"/>
                  <a:pt x="4961421" y="2193051"/>
                  <a:pt x="4956552" y="2193120"/>
                </a:cubicBezTo>
                <a:cubicBezTo>
                  <a:pt x="4961079" y="2190788"/>
                  <a:pt x="4963410" y="2189211"/>
                  <a:pt x="4966222" y="2188251"/>
                </a:cubicBezTo>
                <a:close/>
                <a:moveTo>
                  <a:pt x="4623597" y="2185782"/>
                </a:moveTo>
                <a:cubicBezTo>
                  <a:pt x="4617493" y="2190034"/>
                  <a:pt x="4615505" y="2191886"/>
                  <a:pt x="4613241" y="2193120"/>
                </a:cubicBezTo>
                <a:cubicBezTo>
                  <a:pt x="4609401" y="2195109"/>
                  <a:pt x="4605972" y="2194698"/>
                  <a:pt x="4605423" y="2191269"/>
                </a:cubicBezTo>
                <a:cubicBezTo>
                  <a:pt x="4605218" y="2189828"/>
                  <a:pt x="4607480" y="2186331"/>
                  <a:pt x="4608989" y="2185851"/>
                </a:cubicBezTo>
                <a:cubicBezTo>
                  <a:pt x="4611595" y="2184959"/>
                  <a:pt x="4614613" y="2185645"/>
                  <a:pt x="4623597" y="2185782"/>
                </a:cubicBezTo>
                <a:close/>
                <a:moveTo>
                  <a:pt x="4892293" y="2183657"/>
                </a:moveTo>
                <a:cubicBezTo>
                  <a:pt x="4895722" y="2182902"/>
                  <a:pt x="4898739" y="2183794"/>
                  <a:pt x="4900865" y="2183931"/>
                </a:cubicBezTo>
                <a:cubicBezTo>
                  <a:pt x="4900317" y="2187223"/>
                  <a:pt x="4895585" y="2190172"/>
                  <a:pt x="4891333" y="2190446"/>
                </a:cubicBezTo>
                <a:cubicBezTo>
                  <a:pt x="4888795" y="2190583"/>
                  <a:pt x="4885572" y="2189692"/>
                  <a:pt x="4885846" y="2188594"/>
                </a:cubicBezTo>
                <a:cubicBezTo>
                  <a:pt x="4886189" y="2187223"/>
                  <a:pt x="4890372" y="2184000"/>
                  <a:pt x="4892293" y="2183657"/>
                </a:cubicBezTo>
                <a:close/>
                <a:moveTo>
                  <a:pt x="6176590" y="2182285"/>
                </a:moveTo>
                <a:cubicBezTo>
                  <a:pt x="6184271" y="2178239"/>
                  <a:pt x="6191609" y="2178856"/>
                  <a:pt x="6191815" y="2183451"/>
                </a:cubicBezTo>
                <a:cubicBezTo>
                  <a:pt x="6192021" y="2187223"/>
                  <a:pt x="6185849" y="2194012"/>
                  <a:pt x="6179402" y="2197235"/>
                </a:cubicBezTo>
                <a:cubicBezTo>
                  <a:pt x="6172613" y="2200664"/>
                  <a:pt x="6165480" y="2200939"/>
                  <a:pt x="6164314" y="2197647"/>
                </a:cubicBezTo>
                <a:cubicBezTo>
                  <a:pt x="6162943" y="2193943"/>
                  <a:pt x="6168978" y="2186331"/>
                  <a:pt x="6176590" y="2182285"/>
                </a:cubicBezTo>
                <a:close/>
                <a:moveTo>
                  <a:pt x="5247263" y="2181804"/>
                </a:moveTo>
                <a:cubicBezTo>
                  <a:pt x="5252338" y="2181256"/>
                  <a:pt x="5255698" y="2181941"/>
                  <a:pt x="5258304" y="2184410"/>
                </a:cubicBezTo>
                <a:cubicBezTo>
                  <a:pt x="5256452" y="2185507"/>
                  <a:pt x="5254601" y="2187222"/>
                  <a:pt x="5251377" y="2188182"/>
                </a:cubicBezTo>
                <a:cubicBezTo>
                  <a:pt x="5247194" y="2189417"/>
                  <a:pt x="5239376" y="2187839"/>
                  <a:pt x="5239444" y="2185919"/>
                </a:cubicBezTo>
                <a:cubicBezTo>
                  <a:pt x="5239513" y="2183999"/>
                  <a:pt x="5242051" y="2182422"/>
                  <a:pt x="5247263" y="2181804"/>
                </a:cubicBezTo>
                <a:close/>
                <a:moveTo>
                  <a:pt x="7520278" y="2181050"/>
                </a:moveTo>
                <a:cubicBezTo>
                  <a:pt x="7522130" y="2186262"/>
                  <a:pt x="7514655" y="2203476"/>
                  <a:pt x="7503545" y="2218357"/>
                </a:cubicBezTo>
                <a:cubicBezTo>
                  <a:pt x="7492641" y="2233034"/>
                  <a:pt x="7481531" y="2239549"/>
                  <a:pt x="7479610" y="2233514"/>
                </a:cubicBezTo>
                <a:cubicBezTo>
                  <a:pt x="7477690" y="2227410"/>
                  <a:pt x="7485508" y="2211568"/>
                  <a:pt x="7496687" y="2197715"/>
                </a:cubicBezTo>
                <a:cubicBezTo>
                  <a:pt x="7508276" y="2183313"/>
                  <a:pt x="7518358" y="2175769"/>
                  <a:pt x="7520278" y="2181050"/>
                </a:cubicBezTo>
                <a:close/>
                <a:moveTo>
                  <a:pt x="6103896" y="2180776"/>
                </a:moveTo>
                <a:cubicBezTo>
                  <a:pt x="6111029" y="2177278"/>
                  <a:pt x="6117955" y="2177827"/>
                  <a:pt x="6118367" y="2181805"/>
                </a:cubicBezTo>
                <a:cubicBezTo>
                  <a:pt x="6118778" y="2185920"/>
                  <a:pt x="6112812" y="2192778"/>
                  <a:pt x="6105885" y="2196275"/>
                </a:cubicBezTo>
                <a:cubicBezTo>
                  <a:pt x="6098684" y="2199910"/>
                  <a:pt x="6092375" y="2199430"/>
                  <a:pt x="6091689" y="2195109"/>
                </a:cubicBezTo>
                <a:cubicBezTo>
                  <a:pt x="6091003" y="2190857"/>
                  <a:pt x="6096353" y="2184479"/>
                  <a:pt x="6103896" y="2180776"/>
                </a:cubicBezTo>
                <a:close/>
                <a:moveTo>
                  <a:pt x="6848058" y="2180364"/>
                </a:moveTo>
                <a:cubicBezTo>
                  <a:pt x="6858207" y="2177621"/>
                  <a:pt x="6867397" y="2179473"/>
                  <a:pt x="6868838" y="2184548"/>
                </a:cubicBezTo>
                <a:cubicBezTo>
                  <a:pt x="6870209" y="2189623"/>
                  <a:pt x="6863351" y="2196275"/>
                  <a:pt x="6853475" y="2199430"/>
                </a:cubicBezTo>
                <a:cubicBezTo>
                  <a:pt x="6842640" y="2202859"/>
                  <a:pt x="6831324" y="2201281"/>
                  <a:pt x="6829816" y="2196138"/>
                </a:cubicBezTo>
                <a:cubicBezTo>
                  <a:pt x="6828307" y="2190926"/>
                  <a:pt x="6836879" y="2183451"/>
                  <a:pt x="6848058" y="2180364"/>
                </a:cubicBezTo>
                <a:close/>
                <a:moveTo>
                  <a:pt x="2146898" y="2180090"/>
                </a:moveTo>
                <a:cubicBezTo>
                  <a:pt x="2148476" y="2178993"/>
                  <a:pt x="2151013" y="2183245"/>
                  <a:pt x="2154511" y="2186468"/>
                </a:cubicBezTo>
                <a:cubicBezTo>
                  <a:pt x="2152522" y="2192572"/>
                  <a:pt x="2151630" y="2198744"/>
                  <a:pt x="2149984" y="2199361"/>
                </a:cubicBezTo>
                <a:cubicBezTo>
                  <a:pt x="2148476" y="2199979"/>
                  <a:pt x="2146144" y="2194698"/>
                  <a:pt x="2144155" y="2192023"/>
                </a:cubicBezTo>
                <a:cubicBezTo>
                  <a:pt x="2145047" y="2187840"/>
                  <a:pt x="2145458" y="2181119"/>
                  <a:pt x="2146898" y="2180090"/>
                </a:cubicBezTo>
                <a:close/>
                <a:moveTo>
                  <a:pt x="6265950" y="2179885"/>
                </a:moveTo>
                <a:cubicBezTo>
                  <a:pt x="6267116" y="2183588"/>
                  <a:pt x="6261218" y="2190034"/>
                  <a:pt x="6252851" y="2194355"/>
                </a:cubicBezTo>
                <a:cubicBezTo>
                  <a:pt x="6244827" y="2198538"/>
                  <a:pt x="6237146" y="2198881"/>
                  <a:pt x="6236735" y="2195041"/>
                </a:cubicBezTo>
                <a:cubicBezTo>
                  <a:pt x="6236323" y="2191680"/>
                  <a:pt x="6241810" y="2185577"/>
                  <a:pt x="6248668" y="2181736"/>
                </a:cubicBezTo>
                <a:cubicBezTo>
                  <a:pt x="6256966" y="2177004"/>
                  <a:pt x="6264784" y="2176250"/>
                  <a:pt x="6265950" y="2179885"/>
                </a:cubicBezTo>
                <a:close/>
                <a:moveTo>
                  <a:pt x="5455472" y="2177759"/>
                </a:moveTo>
                <a:cubicBezTo>
                  <a:pt x="5460889" y="2176455"/>
                  <a:pt x="5466033" y="2177141"/>
                  <a:pt x="5466787" y="2180227"/>
                </a:cubicBezTo>
                <a:cubicBezTo>
                  <a:pt x="5464524" y="2181462"/>
                  <a:pt x="5461644" y="2183793"/>
                  <a:pt x="5457597" y="2185028"/>
                </a:cubicBezTo>
                <a:cubicBezTo>
                  <a:pt x="5452865" y="2186537"/>
                  <a:pt x="5447722" y="2184959"/>
                  <a:pt x="5447997" y="2182628"/>
                </a:cubicBezTo>
                <a:cubicBezTo>
                  <a:pt x="5448202" y="2180707"/>
                  <a:pt x="5450397" y="2178924"/>
                  <a:pt x="5455472" y="2177759"/>
                </a:cubicBezTo>
                <a:close/>
                <a:moveTo>
                  <a:pt x="7829079" y="2177746"/>
                </a:moveTo>
                <a:cubicBezTo>
                  <a:pt x="7831117" y="2176665"/>
                  <a:pt x="7832574" y="2176781"/>
                  <a:pt x="7833277" y="2178170"/>
                </a:cubicBezTo>
                <a:cubicBezTo>
                  <a:pt x="7835884" y="2183314"/>
                  <a:pt x="7826351" y="2204711"/>
                  <a:pt x="7811812" y="2231388"/>
                </a:cubicBezTo>
                <a:cubicBezTo>
                  <a:pt x="7796313" y="2259917"/>
                  <a:pt x="7780608" y="2285361"/>
                  <a:pt x="7777248" y="2282274"/>
                </a:cubicBezTo>
                <a:cubicBezTo>
                  <a:pt x="7773888" y="2279257"/>
                  <a:pt x="7784175" y="2247367"/>
                  <a:pt x="7799742" y="2217672"/>
                </a:cubicBezTo>
                <a:cubicBezTo>
                  <a:pt x="7811624" y="2194989"/>
                  <a:pt x="7822965" y="2180986"/>
                  <a:pt x="7829079" y="2177746"/>
                </a:cubicBezTo>
                <a:close/>
                <a:moveTo>
                  <a:pt x="1332649" y="2176867"/>
                </a:moveTo>
                <a:cubicBezTo>
                  <a:pt x="1332511" y="2178513"/>
                  <a:pt x="1331758" y="2180296"/>
                  <a:pt x="1331209" y="2182010"/>
                </a:cubicBezTo>
                <a:cubicBezTo>
                  <a:pt x="1329906" y="2182079"/>
                  <a:pt x="1327573" y="2182559"/>
                  <a:pt x="1327436" y="2182079"/>
                </a:cubicBezTo>
                <a:cubicBezTo>
                  <a:pt x="1327025" y="2180639"/>
                  <a:pt x="1327573" y="2178924"/>
                  <a:pt x="1327780" y="2177141"/>
                </a:cubicBezTo>
                <a:cubicBezTo>
                  <a:pt x="1330043" y="2176935"/>
                  <a:pt x="1332719" y="2176524"/>
                  <a:pt x="1332649" y="2176867"/>
                </a:cubicBezTo>
                <a:close/>
                <a:moveTo>
                  <a:pt x="3236497" y="2176798"/>
                </a:moveTo>
                <a:cubicBezTo>
                  <a:pt x="3238143" y="2177415"/>
                  <a:pt x="3240269" y="2183724"/>
                  <a:pt x="3243424" y="2190034"/>
                </a:cubicBezTo>
                <a:cubicBezTo>
                  <a:pt x="3240407" y="2193463"/>
                  <a:pt x="3238692" y="2198058"/>
                  <a:pt x="3236909" y="2196755"/>
                </a:cubicBezTo>
                <a:cubicBezTo>
                  <a:pt x="3235263" y="2195589"/>
                  <a:pt x="3233549" y="2188182"/>
                  <a:pt x="3231834" y="2183587"/>
                </a:cubicBezTo>
                <a:cubicBezTo>
                  <a:pt x="3233343" y="2181118"/>
                  <a:pt x="3234714" y="2176249"/>
                  <a:pt x="3236497" y="2176798"/>
                </a:cubicBezTo>
                <a:close/>
                <a:moveTo>
                  <a:pt x="4399340" y="2176730"/>
                </a:moveTo>
                <a:cubicBezTo>
                  <a:pt x="4402152" y="2178513"/>
                  <a:pt x="4405169" y="2179199"/>
                  <a:pt x="4405581" y="2180913"/>
                </a:cubicBezTo>
                <a:cubicBezTo>
                  <a:pt x="4405992" y="2182697"/>
                  <a:pt x="4404003" y="2185440"/>
                  <a:pt x="4403112" y="2187771"/>
                </a:cubicBezTo>
                <a:cubicBezTo>
                  <a:pt x="4400917" y="2186949"/>
                  <a:pt x="4397694" y="2186743"/>
                  <a:pt x="4396940" y="2185097"/>
                </a:cubicBezTo>
                <a:cubicBezTo>
                  <a:pt x="4396117" y="2183520"/>
                  <a:pt x="4398105" y="2180433"/>
                  <a:pt x="4399340" y="2176730"/>
                </a:cubicBezTo>
                <a:close/>
                <a:moveTo>
                  <a:pt x="6340154" y="2175290"/>
                </a:moveTo>
                <a:cubicBezTo>
                  <a:pt x="6341663" y="2178856"/>
                  <a:pt x="6334325" y="2186742"/>
                  <a:pt x="6325752" y="2190789"/>
                </a:cubicBezTo>
                <a:cubicBezTo>
                  <a:pt x="6317934" y="2194492"/>
                  <a:pt x="6310870" y="2194561"/>
                  <a:pt x="6310253" y="2190926"/>
                </a:cubicBezTo>
                <a:cubicBezTo>
                  <a:pt x="6309499" y="2187017"/>
                  <a:pt x="6314916" y="2181050"/>
                  <a:pt x="6323146" y="2176798"/>
                </a:cubicBezTo>
                <a:cubicBezTo>
                  <a:pt x="6330964" y="2172752"/>
                  <a:pt x="6338782" y="2172066"/>
                  <a:pt x="6340154" y="2175290"/>
                </a:cubicBezTo>
                <a:close/>
                <a:moveTo>
                  <a:pt x="7920580" y="2173712"/>
                </a:moveTo>
                <a:cubicBezTo>
                  <a:pt x="7924146" y="2177415"/>
                  <a:pt x="7927027" y="2181461"/>
                  <a:pt x="7929770" y="2184685"/>
                </a:cubicBezTo>
                <a:cubicBezTo>
                  <a:pt x="7924695" y="2190240"/>
                  <a:pt x="7918111" y="2195315"/>
                  <a:pt x="7910773" y="2200527"/>
                </a:cubicBezTo>
                <a:cubicBezTo>
                  <a:pt x="7903847" y="2205464"/>
                  <a:pt x="7896440" y="2211362"/>
                  <a:pt x="7890474" y="2215889"/>
                </a:cubicBezTo>
                <a:cubicBezTo>
                  <a:pt x="7878266" y="2225147"/>
                  <a:pt x="7873465" y="2224941"/>
                  <a:pt x="7877100" y="2214860"/>
                </a:cubicBezTo>
                <a:cubicBezTo>
                  <a:pt x="7880598" y="2205190"/>
                  <a:pt x="7891982" y="2188868"/>
                  <a:pt x="7906178" y="2178718"/>
                </a:cubicBezTo>
                <a:cubicBezTo>
                  <a:pt x="7913173" y="2173712"/>
                  <a:pt x="7919002" y="2171998"/>
                  <a:pt x="7920580" y="2173712"/>
                </a:cubicBezTo>
                <a:close/>
                <a:moveTo>
                  <a:pt x="6029213" y="2173369"/>
                </a:moveTo>
                <a:cubicBezTo>
                  <a:pt x="6035865" y="2169803"/>
                  <a:pt x="6043065" y="2170351"/>
                  <a:pt x="6043888" y="2174740"/>
                </a:cubicBezTo>
                <a:cubicBezTo>
                  <a:pt x="6044711" y="2178718"/>
                  <a:pt x="6040734" y="2184410"/>
                  <a:pt x="6034493" y="2188113"/>
                </a:cubicBezTo>
                <a:cubicBezTo>
                  <a:pt x="6027155" y="2192434"/>
                  <a:pt x="6019885" y="2192503"/>
                  <a:pt x="6018514" y="2188319"/>
                </a:cubicBezTo>
                <a:cubicBezTo>
                  <a:pt x="6017211" y="2184136"/>
                  <a:pt x="6022286" y="2177141"/>
                  <a:pt x="6029213" y="2173369"/>
                </a:cubicBezTo>
                <a:close/>
                <a:moveTo>
                  <a:pt x="1537292" y="2172615"/>
                </a:moveTo>
                <a:cubicBezTo>
                  <a:pt x="1538458" y="2172615"/>
                  <a:pt x="1539554" y="2174741"/>
                  <a:pt x="1540447" y="2175633"/>
                </a:cubicBezTo>
                <a:cubicBezTo>
                  <a:pt x="1539623" y="2177210"/>
                  <a:pt x="1538801" y="2178650"/>
                  <a:pt x="1537978" y="2180159"/>
                </a:cubicBezTo>
                <a:cubicBezTo>
                  <a:pt x="1536331" y="2178719"/>
                  <a:pt x="1534685" y="2177210"/>
                  <a:pt x="1533040" y="2175770"/>
                </a:cubicBezTo>
                <a:cubicBezTo>
                  <a:pt x="1534480" y="2174672"/>
                  <a:pt x="1535852" y="2172752"/>
                  <a:pt x="1537292" y="2172615"/>
                </a:cubicBezTo>
                <a:close/>
                <a:moveTo>
                  <a:pt x="7719306" y="2171438"/>
                </a:moveTo>
                <a:cubicBezTo>
                  <a:pt x="7720716" y="2170394"/>
                  <a:pt x="7721646" y="2170882"/>
                  <a:pt x="7721972" y="2173094"/>
                </a:cubicBezTo>
                <a:cubicBezTo>
                  <a:pt x="7723275" y="2181873"/>
                  <a:pt x="7714085" y="2214585"/>
                  <a:pt x="7701467" y="2248875"/>
                </a:cubicBezTo>
                <a:cubicBezTo>
                  <a:pt x="7689054" y="2282480"/>
                  <a:pt x="7677052" y="2306688"/>
                  <a:pt x="7675269" y="2300105"/>
                </a:cubicBezTo>
                <a:cubicBezTo>
                  <a:pt x="7673349" y="2293041"/>
                  <a:pt x="7683361" y="2253676"/>
                  <a:pt x="7697009" y="2217054"/>
                </a:cubicBezTo>
                <a:cubicBezTo>
                  <a:pt x="7706524" y="2191491"/>
                  <a:pt x="7715075" y="2174569"/>
                  <a:pt x="7719306" y="2171438"/>
                </a:cubicBezTo>
                <a:close/>
                <a:moveTo>
                  <a:pt x="6398790" y="2170901"/>
                </a:moveTo>
                <a:cubicBezTo>
                  <a:pt x="6406814" y="2167403"/>
                  <a:pt x="6413946" y="2167609"/>
                  <a:pt x="6414357" y="2171312"/>
                </a:cubicBezTo>
                <a:cubicBezTo>
                  <a:pt x="6414769" y="2175084"/>
                  <a:pt x="6408528" y="2181050"/>
                  <a:pt x="6400024" y="2185097"/>
                </a:cubicBezTo>
                <a:cubicBezTo>
                  <a:pt x="6391383" y="2189211"/>
                  <a:pt x="6384114" y="2189760"/>
                  <a:pt x="6383154" y="2186331"/>
                </a:cubicBezTo>
                <a:cubicBezTo>
                  <a:pt x="6382125" y="2182628"/>
                  <a:pt x="6390012" y="2174810"/>
                  <a:pt x="6398790" y="2170901"/>
                </a:cubicBezTo>
                <a:close/>
                <a:moveTo>
                  <a:pt x="4054794" y="2170900"/>
                </a:moveTo>
                <a:cubicBezTo>
                  <a:pt x="4056372" y="2170077"/>
                  <a:pt x="4058772" y="2172409"/>
                  <a:pt x="4062201" y="2173918"/>
                </a:cubicBezTo>
                <a:cubicBezTo>
                  <a:pt x="4060007" y="2177484"/>
                  <a:pt x="4058909" y="2180913"/>
                  <a:pt x="4057195" y="2181461"/>
                </a:cubicBezTo>
                <a:cubicBezTo>
                  <a:pt x="4055617" y="2181941"/>
                  <a:pt x="4053491" y="2179198"/>
                  <a:pt x="4051571" y="2177895"/>
                </a:cubicBezTo>
                <a:cubicBezTo>
                  <a:pt x="4052600" y="2175495"/>
                  <a:pt x="4053286" y="2171586"/>
                  <a:pt x="4054794" y="2170900"/>
                </a:cubicBezTo>
                <a:close/>
                <a:moveTo>
                  <a:pt x="7270716" y="2170146"/>
                </a:moveTo>
                <a:cubicBezTo>
                  <a:pt x="7281826" y="2168842"/>
                  <a:pt x="7292867" y="2174603"/>
                  <a:pt x="7294239" y="2182284"/>
                </a:cubicBezTo>
                <a:cubicBezTo>
                  <a:pt x="7295542" y="2190102"/>
                  <a:pt x="7287312" y="2197509"/>
                  <a:pt x="7276065" y="2198538"/>
                </a:cubicBezTo>
                <a:cubicBezTo>
                  <a:pt x="7264681" y="2199566"/>
                  <a:pt x="7254325" y="2194286"/>
                  <a:pt x="7252816" y="2186536"/>
                </a:cubicBezTo>
                <a:cubicBezTo>
                  <a:pt x="7251307" y="2178718"/>
                  <a:pt x="7259126" y="2171517"/>
                  <a:pt x="7270716" y="2170146"/>
                </a:cubicBezTo>
                <a:close/>
                <a:moveTo>
                  <a:pt x="4820009" y="2169941"/>
                </a:moveTo>
                <a:cubicBezTo>
                  <a:pt x="4822752" y="2169803"/>
                  <a:pt x="4824810" y="2171038"/>
                  <a:pt x="4828445" y="2171929"/>
                </a:cubicBezTo>
                <a:cubicBezTo>
                  <a:pt x="4824673" y="2174604"/>
                  <a:pt x="4822615" y="2176799"/>
                  <a:pt x="4819803" y="2178033"/>
                </a:cubicBezTo>
                <a:cubicBezTo>
                  <a:pt x="4815963" y="2179747"/>
                  <a:pt x="4812260" y="2177827"/>
                  <a:pt x="4812945" y="2174741"/>
                </a:cubicBezTo>
                <a:cubicBezTo>
                  <a:pt x="4813494" y="2172204"/>
                  <a:pt x="4816237" y="2170078"/>
                  <a:pt x="4820009" y="2169941"/>
                </a:cubicBezTo>
                <a:close/>
                <a:moveTo>
                  <a:pt x="1183624" y="2168431"/>
                </a:moveTo>
                <a:cubicBezTo>
                  <a:pt x="1184242" y="2168842"/>
                  <a:pt x="1184995" y="2169117"/>
                  <a:pt x="1185339" y="2169665"/>
                </a:cubicBezTo>
                <a:cubicBezTo>
                  <a:pt x="1185475" y="2169871"/>
                  <a:pt x="1184378" y="2170900"/>
                  <a:pt x="1183899" y="2171517"/>
                </a:cubicBezTo>
                <a:cubicBezTo>
                  <a:pt x="1183212" y="2171106"/>
                  <a:pt x="1182458" y="2170831"/>
                  <a:pt x="1182046" y="2170283"/>
                </a:cubicBezTo>
                <a:cubicBezTo>
                  <a:pt x="1181909" y="2170146"/>
                  <a:pt x="1183075" y="2169048"/>
                  <a:pt x="1183624" y="2168431"/>
                </a:cubicBezTo>
                <a:close/>
                <a:moveTo>
                  <a:pt x="6784638" y="2168063"/>
                </a:moveTo>
                <a:cubicBezTo>
                  <a:pt x="6788632" y="2168414"/>
                  <a:pt x="6791650" y="2169803"/>
                  <a:pt x="6792576" y="2172135"/>
                </a:cubicBezTo>
                <a:cubicBezTo>
                  <a:pt x="6794496" y="2177004"/>
                  <a:pt x="6788050" y="2183450"/>
                  <a:pt x="6777488" y="2187154"/>
                </a:cubicBezTo>
                <a:cubicBezTo>
                  <a:pt x="6767133" y="2190789"/>
                  <a:pt x="6757257" y="2190034"/>
                  <a:pt x="6755611" y="2185576"/>
                </a:cubicBezTo>
                <a:cubicBezTo>
                  <a:pt x="6753965" y="2180982"/>
                  <a:pt x="6760960" y="2173918"/>
                  <a:pt x="6770836" y="2170215"/>
                </a:cubicBezTo>
                <a:cubicBezTo>
                  <a:pt x="6775671" y="2168397"/>
                  <a:pt x="6780643" y="2167711"/>
                  <a:pt x="6784638" y="2168063"/>
                </a:cubicBezTo>
                <a:close/>
                <a:moveTo>
                  <a:pt x="5955283" y="2167608"/>
                </a:moveTo>
                <a:cubicBezTo>
                  <a:pt x="5962552" y="2163905"/>
                  <a:pt x="5969753" y="2163973"/>
                  <a:pt x="5970507" y="2167951"/>
                </a:cubicBezTo>
                <a:cubicBezTo>
                  <a:pt x="5971193" y="2171791"/>
                  <a:pt x="5964884" y="2178787"/>
                  <a:pt x="5957958" y="2181530"/>
                </a:cubicBezTo>
                <a:cubicBezTo>
                  <a:pt x="5952060" y="2183930"/>
                  <a:pt x="5946368" y="2182901"/>
                  <a:pt x="5945681" y="2179472"/>
                </a:cubicBezTo>
                <a:cubicBezTo>
                  <a:pt x="5944996" y="2175906"/>
                  <a:pt x="5949248" y="2170694"/>
                  <a:pt x="5955283" y="2167608"/>
                </a:cubicBezTo>
                <a:close/>
                <a:moveTo>
                  <a:pt x="1258583" y="2166786"/>
                </a:moveTo>
                <a:cubicBezTo>
                  <a:pt x="1258856" y="2166648"/>
                  <a:pt x="1259542" y="2167060"/>
                  <a:pt x="1260023" y="2167197"/>
                </a:cubicBezTo>
                <a:cubicBezTo>
                  <a:pt x="1258720" y="2168157"/>
                  <a:pt x="1257486" y="2169186"/>
                  <a:pt x="1256113" y="2170077"/>
                </a:cubicBezTo>
                <a:cubicBezTo>
                  <a:pt x="1255701" y="2170352"/>
                  <a:pt x="1255016" y="2170009"/>
                  <a:pt x="1254467" y="2169872"/>
                </a:cubicBezTo>
                <a:cubicBezTo>
                  <a:pt x="1255840" y="2168843"/>
                  <a:pt x="1257142" y="2167746"/>
                  <a:pt x="1258583" y="2166786"/>
                </a:cubicBezTo>
                <a:close/>
                <a:moveTo>
                  <a:pt x="6489522" y="2165756"/>
                </a:moveTo>
                <a:cubicBezTo>
                  <a:pt x="6490893" y="2169254"/>
                  <a:pt x="6483829" y="2176386"/>
                  <a:pt x="6474983" y="2180570"/>
                </a:cubicBezTo>
                <a:cubicBezTo>
                  <a:pt x="6467027" y="2184342"/>
                  <a:pt x="6459140" y="2185096"/>
                  <a:pt x="6457220" y="2182216"/>
                </a:cubicBezTo>
                <a:cubicBezTo>
                  <a:pt x="6455094" y="2179061"/>
                  <a:pt x="6460992" y="2172340"/>
                  <a:pt x="6470113" y="2167677"/>
                </a:cubicBezTo>
                <a:cubicBezTo>
                  <a:pt x="6479303" y="2162945"/>
                  <a:pt x="6488150" y="2162122"/>
                  <a:pt x="6489522" y="2165756"/>
                </a:cubicBezTo>
                <a:close/>
                <a:moveTo>
                  <a:pt x="5173402" y="2164591"/>
                </a:moveTo>
                <a:cubicBezTo>
                  <a:pt x="5176626" y="2164179"/>
                  <a:pt x="5179986" y="2165208"/>
                  <a:pt x="5185404" y="2165963"/>
                </a:cubicBezTo>
                <a:cubicBezTo>
                  <a:pt x="5181015" y="2168089"/>
                  <a:pt x="5178615" y="2170077"/>
                  <a:pt x="5175391" y="2170695"/>
                </a:cubicBezTo>
                <a:cubicBezTo>
                  <a:pt x="5171208" y="2171586"/>
                  <a:pt x="5166956" y="2170969"/>
                  <a:pt x="5166339" y="2168980"/>
                </a:cubicBezTo>
                <a:cubicBezTo>
                  <a:pt x="5165721" y="2166991"/>
                  <a:pt x="5168945" y="2165071"/>
                  <a:pt x="5173402" y="2164591"/>
                </a:cubicBezTo>
                <a:close/>
                <a:moveTo>
                  <a:pt x="5381817" y="2163905"/>
                </a:moveTo>
                <a:cubicBezTo>
                  <a:pt x="5386275" y="2164865"/>
                  <a:pt x="5390459" y="2165071"/>
                  <a:pt x="5391967" y="2166168"/>
                </a:cubicBezTo>
                <a:cubicBezTo>
                  <a:pt x="5394162" y="2167677"/>
                  <a:pt x="5390733" y="2169529"/>
                  <a:pt x="5386275" y="2170832"/>
                </a:cubicBezTo>
                <a:cubicBezTo>
                  <a:pt x="5381612" y="2172135"/>
                  <a:pt x="5373588" y="2171243"/>
                  <a:pt x="5374411" y="2169460"/>
                </a:cubicBezTo>
                <a:cubicBezTo>
                  <a:pt x="5375097" y="2167951"/>
                  <a:pt x="5378457" y="2166305"/>
                  <a:pt x="5381817" y="2163905"/>
                </a:cubicBezTo>
                <a:close/>
                <a:moveTo>
                  <a:pt x="6545893" y="2163288"/>
                </a:moveTo>
                <a:cubicBezTo>
                  <a:pt x="6554809" y="2159310"/>
                  <a:pt x="6563244" y="2159379"/>
                  <a:pt x="6564273" y="2163425"/>
                </a:cubicBezTo>
                <a:cubicBezTo>
                  <a:pt x="6565302" y="2167266"/>
                  <a:pt x="6558169" y="2174261"/>
                  <a:pt x="6549322" y="2177964"/>
                </a:cubicBezTo>
                <a:cubicBezTo>
                  <a:pt x="6540201" y="2181805"/>
                  <a:pt x="6531629" y="2181873"/>
                  <a:pt x="6530806" y="2178032"/>
                </a:cubicBezTo>
                <a:cubicBezTo>
                  <a:pt x="6529983" y="2174192"/>
                  <a:pt x="6537115" y="2167197"/>
                  <a:pt x="6545893" y="2163288"/>
                </a:cubicBezTo>
                <a:close/>
                <a:moveTo>
                  <a:pt x="5884235" y="2162876"/>
                </a:moveTo>
                <a:cubicBezTo>
                  <a:pt x="5890818" y="2160339"/>
                  <a:pt x="5896373" y="2160888"/>
                  <a:pt x="5896510" y="2164179"/>
                </a:cubicBezTo>
                <a:cubicBezTo>
                  <a:pt x="5896648" y="2167540"/>
                  <a:pt x="5891504" y="2172341"/>
                  <a:pt x="5884852" y="2174947"/>
                </a:cubicBezTo>
                <a:cubicBezTo>
                  <a:pt x="5878337" y="2177484"/>
                  <a:pt x="5872507" y="2176798"/>
                  <a:pt x="5872439" y="2173506"/>
                </a:cubicBezTo>
                <a:cubicBezTo>
                  <a:pt x="5872370" y="2170283"/>
                  <a:pt x="5877857" y="2165345"/>
                  <a:pt x="5884235" y="2162876"/>
                </a:cubicBezTo>
                <a:close/>
                <a:moveTo>
                  <a:pt x="7057706" y="2162739"/>
                </a:moveTo>
                <a:cubicBezTo>
                  <a:pt x="7068336" y="2160202"/>
                  <a:pt x="7079172" y="2164042"/>
                  <a:pt x="7080680" y="2170763"/>
                </a:cubicBezTo>
                <a:cubicBezTo>
                  <a:pt x="7082257" y="2177621"/>
                  <a:pt x="7074028" y="2185233"/>
                  <a:pt x="7063124" y="2187085"/>
                </a:cubicBezTo>
                <a:cubicBezTo>
                  <a:pt x="7052151" y="2188937"/>
                  <a:pt x="7042138" y="2184890"/>
                  <a:pt x="7041315" y="2178101"/>
                </a:cubicBezTo>
                <a:cubicBezTo>
                  <a:pt x="7040630" y="2172135"/>
                  <a:pt x="7048173" y="2165002"/>
                  <a:pt x="7057706" y="2162739"/>
                </a:cubicBezTo>
                <a:close/>
                <a:moveTo>
                  <a:pt x="6621881" y="2162054"/>
                </a:moveTo>
                <a:cubicBezTo>
                  <a:pt x="6631208" y="2158350"/>
                  <a:pt x="6639437" y="2158762"/>
                  <a:pt x="6640260" y="2162877"/>
                </a:cubicBezTo>
                <a:cubicBezTo>
                  <a:pt x="6641083" y="2167060"/>
                  <a:pt x="6634362" y="2173232"/>
                  <a:pt x="6625035" y="2177141"/>
                </a:cubicBezTo>
                <a:cubicBezTo>
                  <a:pt x="6615023" y="2181256"/>
                  <a:pt x="6605010" y="2180913"/>
                  <a:pt x="6605010" y="2176387"/>
                </a:cubicBezTo>
                <a:cubicBezTo>
                  <a:pt x="6605010" y="2172135"/>
                  <a:pt x="6612348" y="2165825"/>
                  <a:pt x="6621881" y="2162054"/>
                </a:cubicBezTo>
                <a:close/>
                <a:moveTo>
                  <a:pt x="6709062" y="2161779"/>
                </a:moveTo>
                <a:cubicBezTo>
                  <a:pt x="6712954" y="2161950"/>
                  <a:pt x="6715766" y="2163184"/>
                  <a:pt x="6716452" y="2165413"/>
                </a:cubicBezTo>
                <a:cubicBezTo>
                  <a:pt x="6717755" y="2169734"/>
                  <a:pt x="6709731" y="2177278"/>
                  <a:pt x="6700061" y="2180707"/>
                </a:cubicBezTo>
                <a:cubicBezTo>
                  <a:pt x="6691215" y="2183861"/>
                  <a:pt x="6682573" y="2183381"/>
                  <a:pt x="6680790" y="2179678"/>
                </a:cubicBezTo>
                <a:cubicBezTo>
                  <a:pt x="6678733" y="2175289"/>
                  <a:pt x="6685042" y="2168637"/>
                  <a:pt x="6695192" y="2164522"/>
                </a:cubicBezTo>
                <a:cubicBezTo>
                  <a:pt x="6700199" y="2162499"/>
                  <a:pt x="6705171" y="2161607"/>
                  <a:pt x="6709062" y="2161779"/>
                </a:cubicBezTo>
                <a:close/>
                <a:moveTo>
                  <a:pt x="5809345" y="2160202"/>
                </a:moveTo>
                <a:cubicBezTo>
                  <a:pt x="5814900" y="2157870"/>
                  <a:pt x="5821346" y="2158007"/>
                  <a:pt x="5822032" y="2160681"/>
                </a:cubicBezTo>
                <a:cubicBezTo>
                  <a:pt x="5822718" y="2163288"/>
                  <a:pt x="5817437" y="2168225"/>
                  <a:pt x="5811539" y="2170077"/>
                </a:cubicBezTo>
                <a:cubicBezTo>
                  <a:pt x="5805984" y="2171860"/>
                  <a:pt x="5801596" y="2172066"/>
                  <a:pt x="5800361" y="2169597"/>
                </a:cubicBezTo>
                <a:cubicBezTo>
                  <a:pt x="5799058" y="2167128"/>
                  <a:pt x="5803310" y="2162807"/>
                  <a:pt x="5809345" y="2160202"/>
                </a:cubicBezTo>
                <a:close/>
                <a:moveTo>
                  <a:pt x="5739599" y="2156156"/>
                </a:moveTo>
                <a:cubicBezTo>
                  <a:pt x="5741725" y="2156362"/>
                  <a:pt x="5746526" y="2156088"/>
                  <a:pt x="5748240" y="2157322"/>
                </a:cubicBezTo>
                <a:cubicBezTo>
                  <a:pt x="5750640" y="2158968"/>
                  <a:pt x="5744331" y="2163768"/>
                  <a:pt x="5737884" y="2165757"/>
                </a:cubicBezTo>
                <a:cubicBezTo>
                  <a:pt x="5732672" y="2167335"/>
                  <a:pt x="5728146" y="2166717"/>
                  <a:pt x="5727735" y="2164317"/>
                </a:cubicBezTo>
                <a:cubicBezTo>
                  <a:pt x="5727392" y="2161917"/>
                  <a:pt x="5731301" y="2158831"/>
                  <a:pt x="5739599" y="2156156"/>
                </a:cubicBezTo>
                <a:close/>
                <a:moveTo>
                  <a:pt x="2281452" y="2155950"/>
                </a:moveTo>
                <a:cubicBezTo>
                  <a:pt x="2283098" y="2156430"/>
                  <a:pt x="2286047" y="2163631"/>
                  <a:pt x="2286184" y="2167540"/>
                </a:cubicBezTo>
                <a:cubicBezTo>
                  <a:pt x="2286459" y="2171930"/>
                  <a:pt x="2284058" y="2175839"/>
                  <a:pt x="2282138" y="2182148"/>
                </a:cubicBezTo>
                <a:cubicBezTo>
                  <a:pt x="2279943" y="2174810"/>
                  <a:pt x="2277475" y="2169666"/>
                  <a:pt x="2277406" y="2165414"/>
                </a:cubicBezTo>
                <a:cubicBezTo>
                  <a:pt x="2277406" y="2161437"/>
                  <a:pt x="2279943" y="2155470"/>
                  <a:pt x="2281452" y="2155950"/>
                </a:cubicBezTo>
                <a:close/>
                <a:moveTo>
                  <a:pt x="5097759" y="2154853"/>
                </a:moveTo>
                <a:cubicBezTo>
                  <a:pt x="5101119" y="2153412"/>
                  <a:pt x="5107017" y="2153412"/>
                  <a:pt x="5108731" y="2155196"/>
                </a:cubicBezTo>
                <a:cubicBezTo>
                  <a:pt x="5106880" y="2156156"/>
                  <a:pt x="5104685" y="2157733"/>
                  <a:pt x="5101462" y="2158762"/>
                </a:cubicBezTo>
                <a:cubicBezTo>
                  <a:pt x="5099953" y="2159242"/>
                  <a:pt x="5095015" y="2158967"/>
                  <a:pt x="5094330" y="2158282"/>
                </a:cubicBezTo>
                <a:cubicBezTo>
                  <a:pt x="5093644" y="2157596"/>
                  <a:pt x="5095633" y="2155881"/>
                  <a:pt x="5097759" y="2154853"/>
                </a:cubicBezTo>
                <a:close/>
                <a:moveTo>
                  <a:pt x="5664230" y="2152726"/>
                </a:moveTo>
                <a:cubicBezTo>
                  <a:pt x="5669579" y="2151217"/>
                  <a:pt x="5674105" y="2151697"/>
                  <a:pt x="5674517" y="2153823"/>
                </a:cubicBezTo>
                <a:cubicBezTo>
                  <a:pt x="5674928" y="2155881"/>
                  <a:pt x="5670676" y="2158830"/>
                  <a:pt x="5664915" y="2160339"/>
                </a:cubicBezTo>
                <a:cubicBezTo>
                  <a:pt x="5658949" y="2161916"/>
                  <a:pt x="5654491" y="2161504"/>
                  <a:pt x="5654423" y="2159310"/>
                </a:cubicBezTo>
                <a:cubicBezTo>
                  <a:pt x="5654354" y="2157252"/>
                  <a:pt x="5658949" y="2154166"/>
                  <a:pt x="5664230" y="2152726"/>
                </a:cubicBezTo>
                <a:close/>
                <a:moveTo>
                  <a:pt x="7608129" y="2150189"/>
                </a:moveTo>
                <a:cubicBezTo>
                  <a:pt x="7610255" y="2153276"/>
                  <a:pt x="7603055" y="2174467"/>
                  <a:pt x="7591807" y="2198195"/>
                </a:cubicBezTo>
                <a:cubicBezTo>
                  <a:pt x="7580903" y="2220964"/>
                  <a:pt x="7569244" y="2237423"/>
                  <a:pt x="7566981" y="2233651"/>
                </a:cubicBezTo>
                <a:cubicBezTo>
                  <a:pt x="7564719" y="2229879"/>
                  <a:pt x="7572468" y="2207934"/>
                  <a:pt x="7583783" y="2185714"/>
                </a:cubicBezTo>
                <a:cubicBezTo>
                  <a:pt x="7595305" y="2162808"/>
                  <a:pt x="7606003" y="2147035"/>
                  <a:pt x="7608129" y="2150189"/>
                </a:cubicBezTo>
                <a:close/>
                <a:moveTo>
                  <a:pt x="5309259" y="2149778"/>
                </a:moveTo>
                <a:cubicBezTo>
                  <a:pt x="5312688" y="2149709"/>
                  <a:pt x="5315568" y="2150875"/>
                  <a:pt x="5320644" y="2151767"/>
                </a:cubicBezTo>
                <a:cubicBezTo>
                  <a:pt x="5315568" y="2153618"/>
                  <a:pt x="5312619" y="2155264"/>
                  <a:pt x="5309328" y="2155676"/>
                </a:cubicBezTo>
                <a:cubicBezTo>
                  <a:pt x="5304870" y="2156224"/>
                  <a:pt x="5300961" y="2155333"/>
                  <a:pt x="5301167" y="2153344"/>
                </a:cubicBezTo>
                <a:cubicBezTo>
                  <a:pt x="5301373" y="2151561"/>
                  <a:pt x="5304596" y="2149915"/>
                  <a:pt x="5309259" y="2149778"/>
                </a:cubicBezTo>
                <a:close/>
                <a:moveTo>
                  <a:pt x="4191063" y="2148200"/>
                </a:moveTo>
                <a:cubicBezTo>
                  <a:pt x="4192640" y="2148337"/>
                  <a:pt x="4195314" y="2151560"/>
                  <a:pt x="4195383" y="2153481"/>
                </a:cubicBezTo>
                <a:cubicBezTo>
                  <a:pt x="4195383" y="2155470"/>
                  <a:pt x="4192846" y="2157527"/>
                  <a:pt x="4190651" y="2160682"/>
                </a:cubicBezTo>
                <a:cubicBezTo>
                  <a:pt x="4188731" y="2157458"/>
                  <a:pt x="4186399" y="2155195"/>
                  <a:pt x="4186605" y="2153138"/>
                </a:cubicBezTo>
                <a:cubicBezTo>
                  <a:pt x="4186742" y="2151217"/>
                  <a:pt x="4189554" y="2148131"/>
                  <a:pt x="4191063" y="2148200"/>
                </a:cubicBezTo>
                <a:close/>
                <a:moveTo>
                  <a:pt x="5589477" y="2147515"/>
                </a:moveTo>
                <a:cubicBezTo>
                  <a:pt x="5594964" y="2146006"/>
                  <a:pt x="5600039" y="2146280"/>
                  <a:pt x="5600793" y="2149092"/>
                </a:cubicBezTo>
                <a:cubicBezTo>
                  <a:pt x="5598530" y="2150395"/>
                  <a:pt x="5595649" y="2152727"/>
                  <a:pt x="5591603" y="2154167"/>
                </a:cubicBezTo>
                <a:cubicBezTo>
                  <a:pt x="5586871" y="2155882"/>
                  <a:pt x="5581796" y="2154784"/>
                  <a:pt x="5582002" y="2152590"/>
                </a:cubicBezTo>
                <a:cubicBezTo>
                  <a:pt x="5582208" y="2150807"/>
                  <a:pt x="5584402" y="2149024"/>
                  <a:pt x="5589477" y="2147515"/>
                </a:cubicBezTo>
                <a:close/>
                <a:moveTo>
                  <a:pt x="4741966" y="2147515"/>
                </a:moveTo>
                <a:cubicBezTo>
                  <a:pt x="4746561" y="2148338"/>
                  <a:pt x="4749236" y="2148338"/>
                  <a:pt x="4750744" y="2149230"/>
                </a:cubicBezTo>
                <a:cubicBezTo>
                  <a:pt x="4752665" y="2150395"/>
                  <a:pt x="4749578" y="2154510"/>
                  <a:pt x="4746149" y="2155265"/>
                </a:cubicBezTo>
                <a:cubicBezTo>
                  <a:pt x="4742446" y="2156088"/>
                  <a:pt x="4738880" y="2155882"/>
                  <a:pt x="4739085" y="2152796"/>
                </a:cubicBezTo>
                <a:cubicBezTo>
                  <a:pt x="4739291" y="2151081"/>
                  <a:pt x="4740937" y="2149298"/>
                  <a:pt x="4741966" y="2147515"/>
                </a:cubicBezTo>
                <a:close/>
                <a:moveTo>
                  <a:pt x="4536157" y="2147377"/>
                </a:moveTo>
                <a:cubicBezTo>
                  <a:pt x="4537803" y="2147377"/>
                  <a:pt x="4540272" y="2149640"/>
                  <a:pt x="4540203" y="2151149"/>
                </a:cubicBezTo>
                <a:cubicBezTo>
                  <a:pt x="4540135" y="2152452"/>
                  <a:pt x="4536980" y="2155058"/>
                  <a:pt x="4535265" y="2155264"/>
                </a:cubicBezTo>
                <a:cubicBezTo>
                  <a:pt x="4533551" y="2155470"/>
                  <a:pt x="4531836" y="2153412"/>
                  <a:pt x="4529299" y="2151766"/>
                </a:cubicBezTo>
                <a:cubicBezTo>
                  <a:pt x="4532248" y="2149777"/>
                  <a:pt x="4534374" y="2147377"/>
                  <a:pt x="4536157" y="2147377"/>
                </a:cubicBezTo>
                <a:close/>
                <a:moveTo>
                  <a:pt x="5037683" y="2146281"/>
                </a:moveTo>
                <a:cubicBezTo>
                  <a:pt x="5033363" y="2148681"/>
                  <a:pt x="5031442" y="2150258"/>
                  <a:pt x="5028768" y="2151218"/>
                </a:cubicBezTo>
                <a:cubicBezTo>
                  <a:pt x="5024447" y="2152796"/>
                  <a:pt x="5018824" y="2152384"/>
                  <a:pt x="5019715" y="2150601"/>
                </a:cubicBezTo>
                <a:cubicBezTo>
                  <a:pt x="5020401" y="2149298"/>
                  <a:pt x="5023350" y="2146898"/>
                  <a:pt x="5025339" y="2146486"/>
                </a:cubicBezTo>
                <a:cubicBezTo>
                  <a:pt x="5028699" y="2145869"/>
                  <a:pt x="5032059" y="2146349"/>
                  <a:pt x="5037683" y="2146281"/>
                </a:cubicBezTo>
                <a:close/>
                <a:moveTo>
                  <a:pt x="6994639" y="2140545"/>
                </a:moveTo>
                <a:cubicBezTo>
                  <a:pt x="6998556" y="2141377"/>
                  <a:pt x="7001471" y="2143297"/>
                  <a:pt x="7002637" y="2146143"/>
                </a:cubicBezTo>
                <a:cubicBezTo>
                  <a:pt x="7005174" y="2152316"/>
                  <a:pt x="6997905" y="2159997"/>
                  <a:pt x="6986795" y="2162946"/>
                </a:cubicBezTo>
                <a:cubicBezTo>
                  <a:pt x="6976851" y="2165552"/>
                  <a:pt x="6966975" y="2163563"/>
                  <a:pt x="6964506" y="2158351"/>
                </a:cubicBezTo>
                <a:cubicBezTo>
                  <a:pt x="6961901" y="2152659"/>
                  <a:pt x="6969513" y="2144703"/>
                  <a:pt x="6980623" y="2141480"/>
                </a:cubicBezTo>
                <a:cubicBezTo>
                  <a:pt x="6985800" y="2139971"/>
                  <a:pt x="6990721" y="2139714"/>
                  <a:pt x="6994639" y="2140545"/>
                </a:cubicBezTo>
                <a:close/>
                <a:moveTo>
                  <a:pt x="5519046" y="2139834"/>
                </a:moveTo>
                <a:cubicBezTo>
                  <a:pt x="5523640" y="2139354"/>
                  <a:pt x="5527892" y="2139560"/>
                  <a:pt x="5526521" y="2141685"/>
                </a:cubicBezTo>
                <a:cubicBezTo>
                  <a:pt x="5525561" y="2143126"/>
                  <a:pt x="5521995" y="2144772"/>
                  <a:pt x="5518360" y="2147103"/>
                </a:cubicBezTo>
                <a:cubicBezTo>
                  <a:pt x="5514039" y="2146212"/>
                  <a:pt x="5510199" y="2146006"/>
                  <a:pt x="5508827" y="2144977"/>
                </a:cubicBezTo>
                <a:cubicBezTo>
                  <a:pt x="5507181" y="2143743"/>
                  <a:pt x="5513971" y="2140382"/>
                  <a:pt x="5519046" y="2139834"/>
                </a:cubicBezTo>
                <a:close/>
                <a:moveTo>
                  <a:pt x="1669376" y="2139559"/>
                </a:moveTo>
                <a:cubicBezTo>
                  <a:pt x="1670611" y="2140862"/>
                  <a:pt x="1671776" y="2142234"/>
                  <a:pt x="1673012" y="2143605"/>
                </a:cubicBezTo>
                <a:cubicBezTo>
                  <a:pt x="1671366" y="2145525"/>
                  <a:pt x="1669788" y="2147446"/>
                  <a:pt x="1668141" y="2149297"/>
                </a:cubicBezTo>
                <a:cubicBezTo>
                  <a:pt x="1667251" y="2147446"/>
                  <a:pt x="1665398" y="2145114"/>
                  <a:pt x="1665672" y="2143948"/>
                </a:cubicBezTo>
                <a:cubicBezTo>
                  <a:pt x="1666221" y="2142096"/>
                  <a:pt x="1668074" y="2140999"/>
                  <a:pt x="1669376" y="2139559"/>
                </a:cubicBezTo>
                <a:close/>
                <a:moveTo>
                  <a:pt x="7191506" y="2134759"/>
                </a:moveTo>
                <a:cubicBezTo>
                  <a:pt x="7201999" y="2132427"/>
                  <a:pt x="7213109" y="2137022"/>
                  <a:pt x="7215028" y="2144497"/>
                </a:cubicBezTo>
                <a:cubicBezTo>
                  <a:pt x="7216949" y="2151972"/>
                  <a:pt x="7209062" y="2159928"/>
                  <a:pt x="7198227" y="2161573"/>
                </a:cubicBezTo>
                <a:cubicBezTo>
                  <a:pt x="7188557" y="2163013"/>
                  <a:pt x="7178407" y="2158899"/>
                  <a:pt x="7176281" y="2152521"/>
                </a:cubicBezTo>
                <a:cubicBezTo>
                  <a:pt x="7173812" y="2145320"/>
                  <a:pt x="7180670" y="2137159"/>
                  <a:pt x="7191506" y="2134759"/>
                </a:cubicBezTo>
                <a:close/>
                <a:moveTo>
                  <a:pt x="4954152" y="2134141"/>
                </a:moveTo>
                <a:cubicBezTo>
                  <a:pt x="4956826" y="2134073"/>
                  <a:pt x="4958815" y="2135033"/>
                  <a:pt x="4962519" y="2135787"/>
                </a:cubicBezTo>
                <a:cubicBezTo>
                  <a:pt x="4958747" y="2137914"/>
                  <a:pt x="4956621" y="2139696"/>
                  <a:pt x="4953877" y="2140657"/>
                </a:cubicBezTo>
                <a:cubicBezTo>
                  <a:pt x="4949968" y="2142028"/>
                  <a:pt x="4946334" y="2140451"/>
                  <a:pt x="4947088" y="2137982"/>
                </a:cubicBezTo>
                <a:cubicBezTo>
                  <a:pt x="4947705" y="2135925"/>
                  <a:pt x="4950380" y="2134279"/>
                  <a:pt x="4954152" y="2134141"/>
                </a:cubicBezTo>
                <a:close/>
                <a:moveTo>
                  <a:pt x="7417426" y="2133730"/>
                </a:moveTo>
                <a:cubicBezTo>
                  <a:pt x="7421764" y="2133593"/>
                  <a:pt x="7425055" y="2134998"/>
                  <a:pt x="7426187" y="2138119"/>
                </a:cubicBezTo>
                <a:cubicBezTo>
                  <a:pt x="7428451" y="2144223"/>
                  <a:pt x="7421181" y="2156430"/>
                  <a:pt x="7410551" y="2163288"/>
                </a:cubicBezTo>
                <a:cubicBezTo>
                  <a:pt x="7399441" y="2170352"/>
                  <a:pt x="7389154" y="2169323"/>
                  <a:pt x="7386822" y="2161985"/>
                </a:cubicBezTo>
                <a:cubicBezTo>
                  <a:pt x="7384491" y="2154853"/>
                  <a:pt x="7391555" y="2144772"/>
                  <a:pt x="7402390" y="2138599"/>
                </a:cubicBezTo>
                <a:cubicBezTo>
                  <a:pt x="7407705" y="2135547"/>
                  <a:pt x="7413088" y="2133867"/>
                  <a:pt x="7417426" y="2133730"/>
                </a:cubicBezTo>
                <a:close/>
                <a:moveTo>
                  <a:pt x="5233547" y="2133661"/>
                </a:moveTo>
                <a:cubicBezTo>
                  <a:pt x="5237113" y="2133455"/>
                  <a:pt x="5240679" y="2134278"/>
                  <a:pt x="5246783" y="2135033"/>
                </a:cubicBezTo>
                <a:cubicBezTo>
                  <a:pt x="5241296" y="2136679"/>
                  <a:pt x="5238348" y="2137913"/>
                  <a:pt x="5234850" y="2138393"/>
                </a:cubicBezTo>
                <a:cubicBezTo>
                  <a:pt x="5233135" y="2138667"/>
                  <a:pt x="5228746" y="2137433"/>
                  <a:pt x="5228472" y="2136610"/>
                </a:cubicBezTo>
                <a:cubicBezTo>
                  <a:pt x="5228197" y="2135787"/>
                  <a:pt x="5231764" y="2133798"/>
                  <a:pt x="5233547" y="2133661"/>
                </a:cubicBezTo>
                <a:close/>
                <a:moveTo>
                  <a:pt x="7891983" y="2133113"/>
                </a:moveTo>
                <a:cubicBezTo>
                  <a:pt x="7894862" y="2137982"/>
                  <a:pt x="7897949" y="2143057"/>
                  <a:pt x="7901103" y="2147858"/>
                </a:cubicBezTo>
                <a:cubicBezTo>
                  <a:pt x="7897812" y="2153138"/>
                  <a:pt x="7891845" y="2158693"/>
                  <a:pt x="7884644" y="2165277"/>
                </a:cubicBezTo>
                <a:cubicBezTo>
                  <a:pt x="7876689" y="2172547"/>
                  <a:pt x="7869145" y="2179610"/>
                  <a:pt x="7862561" y="2184617"/>
                </a:cubicBezTo>
                <a:cubicBezTo>
                  <a:pt x="7851520" y="2192983"/>
                  <a:pt x="7847200" y="2189760"/>
                  <a:pt x="7854332" y="2174810"/>
                </a:cubicBezTo>
                <a:cubicBezTo>
                  <a:pt x="7857693" y="2167677"/>
                  <a:pt x="7863178" y="2158899"/>
                  <a:pt x="7868734" y="2151492"/>
                </a:cubicBezTo>
                <a:cubicBezTo>
                  <a:pt x="7875729" y="2142371"/>
                  <a:pt x="7883616" y="2135856"/>
                  <a:pt x="7891983" y="2133113"/>
                </a:cubicBezTo>
                <a:close/>
                <a:moveTo>
                  <a:pt x="7804790" y="2132711"/>
                </a:moveTo>
                <a:cubicBezTo>
                  <a:pt x="7806672" y="2131677"/>
                  <a:pt x="7808057" y="2131827"/>
                  <a:pt x="7808794" y="2133250"/>
                </a:cubicBezTo>
                <a:cubicBezTo>
                  <a:pt x="7811743" y="2138942"/>
                  <a:pt x="7802965" y="2161917"/>
                  <a:pt x="7789043" y="2190034"/>
                </a:cubicBezTo>
                <a:cubicBezTo>
                  <a:pt x="7774642" y="2219181"/>
                  <a:pt x="7759211" y="2244693"/>
                  <a:pt x="7757016" y="2238452"/>
                </a:cubicBezTo>
                <a:cubicBezTo>
                  <a:pt x="7754891" y="2232485"/>
                  <a:pt x="7764560" y="2200459"/>
                  <a:pt x="7778413" y="2171586"/>
                </a:cubicBezTo>
                <a:cubicBezTo>
                  <a:pt x="7789009" y="2149572"/>
                  <a:pt x="7799142" y="2135813"/>
                  <a:pt x="7804790" y="2132711"/>
                </a:cubicBezTo>
                <a:close/>
                <a:moveTo>
                  <a:pt x="5444019" y="2130506"/>
                </a:moveTo>
                <a:cubicBezTo>
                  <a:pt x="5447380" y="2130301"/>
                  <a:pt x="5450260" y="2131192"/>
                  <a:pt x="5455267" y="2131741"/>
                </a:cubicBezTo>
                <a:cubicBezTo>
                  <a:pt x="5450191" y="2133798"/>
                  <a:pt x="5447311" y="2135581"/>
                  <a:pt x="5444019" y="2136130"/>
                </a:cubicBezTo>
                <a:cubicBezTo>
                  <a:pt x="5439561" y="2136953"/>
                  <a:pt x="5435721" y="2136267"/>
                  <a:pt x="5435927" y="2134415"/>
                </a:cubicBezTo>
                <a:cubicBezTo>
                  <a:pt x="5436132" y="2132701"/>
                  <a:pt x="5439356" y="2130986"/>
                  <a:pt x="5444019" y="2130506"/>
                </a:cubicBezTo>
                <a:close/>
                <a:moveTo>
                  <a:pt x="3096663" y="2130164"/>
                </a:moveTo>
                <a:cubicBezTo>
                  <a:pt x="3099063" y="2138325"/>
                  <a:pt x="3101875" y="2144772"/>
                  <a:pt x="3101669" y="2148201"/>
                </a:cubicBezTo>
                <a:cubicBezTo>
                  <a:pt x="3101463" y="2152453"/>
                  <a:pt x="3098995" y="2156979"/>
                  <a:pt x="3097280" y="2156087"/>
                </a:cubicBezTo>
                <a:cubicBezTo>
                  <a:pt x="3095771" y="2155333"/>
                  <a:pt x="3092822" y="2146692"/>
                  <a:pt x="3092548" y="2142234"/>
                </a:cubicBezTo>
                <a:cubicBezTo>
                  <a:pt x="3092205" y="2138393"/>
                  <a:pt x="3094674" y="2135445"/>
                  <a:pt x="3096663" y="2130164"/>
                </a:cubicBezTo>
                <a:close/>
                <a:moveTo>
                  <a:pt x="4325890" y="2125569"/>
                </a:moveTo>
                <a:cubicBezTo>
                  <a:pt x="4327468" y="2125638"/>
                  <a:pt x="4330143" y="2128587"/>
                  <a:pt x="4330143" y="2130301"/>
                </a:cubicBezTo>
                <a:cubicBezTo>
                  <a:pt x="4330211" y="2132153"/>
                  <a:pt x="4327674" y="2134073"/>
                  <a:pt x="4325479" y="2136954"/>
                </a:cubicBezTo>
                <a:cubicBezTo>
                  <a:pt x="4323559" y="2134073"/>
                  <a:pt x="4321296" y="2131947"/>
                  <a:pt x="4321433" y="2130096"/>
                </a:cubicBezTo>
                <a:cubicBezTo>
                  <a:pt x="4321570" y="2128312"/>
                  <a:pt x="4324382" y="2125501"/>
                  <a:pt x="4325890" y="2125569"/>
                </a:cubicBezTo>
                <a:close/>
                <a:moveTo>
                  <a:pt x="6919106" y="2123289"/>
                </a:moveTo>
                <a:cubicBezTo>
                  <a:pt x="6922981" y="2124077"/>
                  <a:pt x="6925827" y="2125946"/>
                  <a:pt x="6926582" y="2128655"/>
                </a:cubicBezTo>
                <a:cubicBezTo>
                  <a:pt x="6928159" y="2134279"/>
                  <a:pt x="6921232" y="2141137"/>
                  <a:pt x="6910740" y="2144360"/>
                </a:cubicBezTo>
                <a:cubicBezTo>
                  <a:pt x="6900521" y="2147515"/>
                  <a:pt x="6890646" y="2145732"/>
                  <a:pt x="6889412" y="2140451"/>
                </a:cubicBezTo>
                <a:cubicBezTo>
                  <a:pt x="6888177" y="2135170"/>
                  <a:pt x="6895721" y="2127558"/>
                  <a:pt x="6905459" y="2124403"/>
                </a:cubicBezTo>
                <a:cubicBezTo>
                  <a:pt x="6910328" y="2122791"/>
                  <a:pt x="6915232" y="2122500"/>
                  <a:pt x="6919106" y="2123289"/>
                </a:cubicBezTo>
                <a:close/>
                <a:moveTo>
                  <a:pt x="1461716" y="2122071"/>
                </a:moveTo>
                <a:cubicBezTo>
                  <a:pt x="1462677" y="2123648"/>
                  <a:pt x="1463980" y="2125020"/>
                  <a:pt x="1464392" y="2126872"/>
                </a:cubicBezTo>
                <a:cubicBezTo>
                  <a:pt x="1464459" y="2127420"/>
                  <a:pt x="1462129" y="2129135"/>
                  <a:pt x="1460277" y="2130918"/>
                </a:cubicBezTo>
                <a:cubicBezTo>
                  <a:pt x="1459454" y="2128929"/>
                  <a:pt x="1458358" y="2127283"/>
                  <a:pt x="1458219" y="2125294"/>
                </a:cubicBezTo>
                <a:cubicBezTo>
                  <a:pt x="1458150" y="2124677"/>
                  <a:pt x="1460483" y="2123168"/>
                  <a:pt x="1461716" y="2122071"/>
                </a:cubicBezTo>
                <a:close/>
                <a:moveTo>
                  <a:pt x="2414566" y="2121660"/>
                </a:moveTo>
                <a:cubicBezTo>
                  <a:pt x="2416967" y="2129478"/>
                  <a:pt x="2419710" y="2135102"/>
                  <a:pt x="2419641" y="2138942"/>
                </a:cubicBezTo>
                <a:cubicBezTo>
                  <a:pt x="2419504" y="2143743"/>
                  <a:pt x="2417241" y="2150121"/>
                  <a:pt x="2415595" y="2150052"/>
                </a:cubicBezTo>
                <a:cubicBezTo>
                  <a:pt x="2414155" y="2149984"/>
                  <a:pt x="2411274" y="2142166"/>
                  <a:pt x="2410863" y="2137365"/>
                </a:cubicBezTo>
                <a:cubicBezTo>
                  <a:pt x="2410451" y="2133319"/>
                  <a:pt x="2412715" y="2128724"/>
                  <a:pt x="2414566" y="2121660"/>
                </a:cubicBezTo>
                <a:close/>
                <a:moveTo>
                  <a:pt x="4670162" y="2120151"/>
                </a:moveTo>
                <a:cubicBezTo>
                  <a:pt x="4672219" y="2119671"/>
                  <a:pt x="4674757" y="2120562"/>
                  <a:pt x="4678940" y="2121042"/>
                </a:cubicBezTo>
                <a:cubicBezTo>
                  <a:pt x="4674002" y="2124060"/>
                  <a:pt x="4672082" y="2126117"/>
                  <a:pt x="4670368" y="2126254"/>
                </a:cubicBezTo>
                <a:cubicBezTo>
                  <a:pt x="4668516" y="2126391"/>
                  <a:pt x="4666870" y="2124814"/>
                  <a:pt x="4665087" y="2123991"/>
                </a:cubicBezTo>
                <a:cubicBezTo>
                  <a:pt x="4666733" y="2122620"/>
                  <a:pt x="4668242" y="2120699"/>
                  <a:pt x="4670162" y="2120151"/>
                </a:cubicBezTo>
                <a:close/>
                <a:moveTo>
                  <a:pt x="7492718" y="2118848"/>
                </a:moveTo>
                <a:cubicBezTo>
                  <a:pt x="7496550" y="2117425"/>
                  <a:pt x="7499224" y="2117956"/>
                  <a:pt x="7499979" y="2120837"/>
                </a:cubicBezTo>
                <a:cubicBezTo>
                  <a:pt x="7501419" y="2126392"/>
                  <a:pt x="7494218" y="2140382"/>
                  <a:pt x="7484000" y="2151081"/>
                </a:cubicBezTo>
                <a:cubicBezTo>
                  <a:pt x="7474124" y="2161368"/>
                  <a:pt x="7463151" y="2165140"/>
                  <a:pt x="7461026" y="2159653"/>
                </a:cubicBezTo>
                <a:cubicBezTo>
                  <a:pt x="7458625" y="2153481"/>
                  <a:pt x="7466992" y="2139079"/>
                  <a:pt x="7478513" y="2128586"/>
                </a:cubicBezTo>
                <a:cubicBezTo>
                  <a:pt x="7483897" y="2123648"/>
                  <a:pt x="7488886" y="2120271"/>
                  <a:pt x="7492718" y="2118848"/>
                </a:cubicBezTo>
                <a:close/>
                <a:moveTo>
                  <a:pt x="5370021" y="2118642"/>
                </a:moveTo>
                <a:cubicBezTo>
                  <a:pt x="5373656" y="2120014"/>
                  <a:pt x="5377085" y="2120700"/>
                  <a:pt x="5377565" y="2121728"/>
                </a:cubicBezTo>
                <a:cubicBezTo>
                  <a:pt x="5377840" y="2122345"/>
                  <a:pt x="5373862" y="2124060"/>
                  <a:pt x="5371050" y="2124677"/>
                </a:cubicBezTo>
                <a:cubicBezTo>
                  <a:pt x="5367141" y="2125569"/>
                  <a:pt x="5362409" y="2124334"/>
                  <a:pt x="5363438" y="2122688"/>
                </a:cubicBezTo>
                <a:cubicBezTo>
                  <a:pt x="5364124" y="2121660"/>
                  <a:pt x="5366798" y="2120562"/>
                  <a:pt x="5370021" y="2118642"/>
                </a:cubicBezTo>
                <a:close/>
                <a:moveTo>
                  <a:pt x="5160646" y="2118437"/>
                </a:moveTo>
                <a:cubicBezTo>
                  <a:pt x="5164556" y="2119877"/>
                  <a:pt x="5167916" y="2120495"/>
                  <a:pt x="5168670" y="2121592"/>
                </a:cubicBezTo>
                <a:cubicBezTo>
                  <a:pt x="5169013" y="2122140"/>
                  <a:pt x="5164624" y="2124198"/>
                  <a:pt x="5162155" y="2124541"/>
                </a:cubicBezTo>
                <a:cubicBezTo>
                  <a:pt x="5159618" y="2124952"/>
                  <a:pt x="5154474" y="2124335"/>
                  <a:pt x="5154543" y="2123718"/>
                </a:cubicBezTo>
                <a:cubicBezTo>
                  <a:pt x="5154680" y="2122415"/>
                  <a:pt x="5157560" y="2120906"/>
                  <a:pt x="5160646" y="2118437"/>
                </a:cubicBezTo>
                <a:close/>
                <a:moveTo>
                  <a:pt x="4880909" y="2117271"/>
                </a:moveTo>
                <a:cubicBezTo>
                  <a:pt x="4882898" y="2117340"/>
                  <a:pt x="4884338" y="2118300"/>
                  <a:pt x="4887904" y="2119466"/>
                </a:cubicBezTo>
                <a:cubicBezTo>
                  <a:pt x="4883378" y="2121111"/>
                  <a:pt x="4880635" y="2122620"/>
                  <a:pt x="4877960" y="2123032"/>
                </a:cubicBezTo>
                <a:cubicBezTo>
                  <a:pt x="4876383" y="2123237"/>
                  <a:pt x="4873502" y="2121934"/>
                  <a:pt x="4873640" y="2120974"/>
                </a:cubicBezTo>
                <a:cubicBezTo>
                  <a:pt x="4873845" y="2118917"/>
                  <a:pt x="4877000" y="2117271"/>
                  <a:pt x="4880909" y="2117271"/>
                </a:cubicBezTo>
                <a:close/>
                <a:moveTo>
                  <a:pt x="7703897" y="2114478"/>
                </a:moveTo>
                <a:cubicBezTo>
                  <a:pt x="7705338" y="2112976"/>
                  <a:pt x="7706285" y="2112968"/>
                  <a:pt x="7706611" y="2114665"/>
                </a:cubicBezTo>
                <a:cubicBezTo>
                  <a:pt x="7707845" y="2120769"/>
                  <a:pt x="7699409" y="2149847"/>
                  <a:pt x="7687751" y="2181256"/>
                </a:cubicBezTo>
                <a:cubicBezTo>
                  <a:pt x="7675544" y="2213969"/>
                  <a:pt x="7663062" y="2238384"/>
                  <a:pt x="7661896" y="2231114"/>
                </a:cubicBezTo>
                <a:cubicBezTo>
                  <a:pt x="7660799" y="2224119"/>
                  <a:pt x="7669303" y="2193189"/>
                  <a:pt x="7681030" y="2162534"/>
                </a:cubicBezTo>
                <a:cubicBezTo>
                  <a:pt x="7690803" y="2136919"/>
                  <a:pt x="7699573" y="2118981"/>
                  <a:pt x="7703897" y="2114478"/>
                </a:cubicBezTo>
                <a:close/>
                <a:moveTo>
                  <a:pt x="7326952" y="2112950"/>
                </a:moveTo>
                <a:cubicBezTo>
                  <a:pt x="7337719" y="2111921"/>
                  <a:pt x="7348212" y="2116859"/>
                  <a:pt x="7349446" y="2124814"/>
                </a:cubicBezTo>
                <a:cubicBezTo>
                  <a:pt x="7350680" y="2132701"/>
                  <a:pt x="7342108" y="2141822"/>
                  <a:pt x="7331273" y="2142508"/>
                </a:cubicBezTo>
                <a:cubicBezTo>
                  <a:pt x="7321191" y="2143194"/>
                  <a:pt x="7312001" y="2137433"/>
                  <a:pt x="7310355" y="2130095"/>
                </a:cubicBezTo>
                <a:cubicBezTo>
                  <a:pt x="7308504" y="2122003"/>
                  <a:pt x="7316322" y="2114047"/>
                  <a:pt x="7326952" y="2112950"/>
                </a:cubicBezTo>
                <a:close/>
                <a:moveTo>
                  <a:pt x="6842974" y="2111415"/>
                </a:moveTo>
                <a:cubicBezTo>
                  <a:pt x="6846788" y="2111938"/>
                  <a:pt x="6849498" y="2113567"/>
                  <a:pt x="6850046" y="2116174"/>
                </a:cubicBezTo>
                <a:cubicBezTo>
                  <a:pt x="6851143" y="2121248"/>
                  <a:pt x="6842914" y="2128998"/>
                  <a:pt x="6833313" y="2132084"/>
                </a:cubicBezTo>
                <a:cubicBezTo>
                  <a:pt x="6824397" y="2134896"/>
                  <a:pt x="6815893" y="2133661"/>
                  <a:pt x="6814316" y="2129272"/>
                </a:cubicBezTo>
                <a:cubicBezTo>
                  <a:pt x="6812464" y="2124129"/>
                  <a:pt x="6818979" y="2117065"/>
                  <a:pt x="6829266" y="2113293"/>
                </a:cubicBezTo>
                <a:cubicBezTo>
                  <a:pt x="6834238" y="2111475"/>
                  <a:pt x="6839159" y="2110892"/>
                  <a:pt x="6842974" y="2111415"/>
                </a:cubicBezTo>
                <a:close/>
                <a:moveTo>
                  <a:pt x="7590436" y="2111236"/>
                </a:moveTo>
                <a:cubicBezTo>
                  <a:pt x="7592493" y="2114048"/>
                  <a:pt x="7585841" y="2131262"/>
                  <a:pt x="7575211" y="2150327"/>
                </a:cubicBezTo>
                <a:cubicBezTo>
                  <a:pt x="7564924" y="2168775"/>
                  <a:pt x="7553745" y="2181873"/>
                  <a:pt x="7551071" y="2178787"/>
                </a:cubicBezTo>
                <a:cubicBezTo>
                  <a:pt x="7548122" y="2175358"/>
                  <a:pt x="7555460" y="2156910"/>
                  <a:pt x="7567119" y="2138051"/>
                </a:cubicBezTo>
                <a:cubicBezTo>
                  <a:pt x="7577680" y="2120837"/>
                  <a:pt x="7588379" y="2108493"/>
                  <a:pt x="7590436" y="2111236"/>
                </a:cubicBezTo>
                <a:close/>
                <a:moveTo>
                  <a:pt x="6308744" y="2110961"/>
                </a:moveTo>
                <a:cubicBezTo>
                  <a:pt x="6315534" y="2107395"/>
                  <a:pt x="6322117" y="2107464"/>
                  <a:pt x="6323420" y="2111099"/>
                </a:cubicBezTo>
                <a:cubicBezTo>
                  <a:pt x="6324723" y="2114733"/>
                  <a:pt x="6320334" y="2120974"/>
                  <a:pt x="6313545" y="2125294"/>
                </a:cubicBezTo>
                <a:cubicBezTo>
                  <a:pt x="6305864" y="2130164"/>
                  <a:pt x="6297428" y="2130987"/>
                  <a:pt x="6296194" y="2126940"/>
                </a:cubicBezTo>
                <a:cubicBezTo>
                  <a:pt x="6294891" y="2122826"/>
                  <a:pt x="6300994" y="2115076"/>
                  <a:pt x="6308744" y="2110961"/>
                </a:cubicBezTo>
                <a:close/>
                <a:moveTo>
                  <a:pt x="5723619" y="2110687"/>
                </a:moveTo>
                <a:cubicBezTo>
                  <a:pt x="5729038" y="2109110"/>
                  <a:pt x="5733975" y="2109110"/>
                  <a:pt x="5734387" y="2111647"/>
                </a:cubicBezTo>
                <a:cubicBezTo>
                  <a:pt x="5732055" y="2112950"/>
                  <a:pt x="5728969" y="2115282"/>
                  <a:pt x="5724923" y="2116791"/>
                </a:cubicBezTo>
                <a:cubicBezTo>
                  <a:pt x="5720259" y="2118574"/>
                  <a:pt x="5715253" y="2117819"/>
                  <a:pt x="5715733" y="2115762"/>
                </a:cubicBezTo>
                <a:cubicBezTo>
                  <a:pt x="5716144" y="2114048"/>
                  <a:pt x="5718408" y="2112264"/>
                  <a:pt x="5723619" y="2110687"/>
                </a:cubicBezTo>
                <a:close/>
                <a:moveTo>
                  <a:pt x="5797755" y="2110275"/>
                </a:moveTo>
                <a:cubicBezTo>
                  <a:pt x="5803035" y="2108629"/>
                  <a:pt x="5807493" y="2108767"/>
                  <a:pt x="5807904" y="2110618"/>
                </a:cubicBezTo>
                <a:cubicBezTo>
                  <a:pt x="5808247" y="2112470"/>
                  <a:pt x="5803926" y="2115419"/>
                  <a:pt x="5798234" y="2117202"/>
                </a:cubicBezTo>
                <a:cubicBezTo>
                  <a:pt x="5792268" y="2119054"/>
                  <a:pt x="5787879" y="2118916"/>
                  <a:pt x="5787879" y="2116927"/>
                </a:cubicBezTo>
                <a:cubicBezTo>
                  <a:pt x="5787879" y="2115076"/>
                  <a:pt x="5792474" y="2111921"/>
                  <a:pt x="5797755" y="2110275"/>
                </a:cubicBezTo>
                <a:close/>
                <a:moveTo>
                  <a:pt x="6236324" y="2109727"/>
                </a:moveTo>
                <a:cubicBezTo>
                  <a:pt x="6243525" y="2106161"/>
                  <a:pt x="6250109" y="2106984"/>
                  <a:pt x="6250177" y="2111304"/>
                </a:cubicBezTo>
                <a:cubicBezTo>
                  <a:pt x="6250246" y="2115899"/>
                  <a:pt x="6244348" y="2122620"/>
                  <a:pt x="6237216" y="2126255"/>
                </a:cubicBezTo>
                <a:cubicBezTo>
                  <a:pt x="6230084" y="2129821"/>
                  <a:pt x="6224117" y="2129135"/>
                  <a:pt x="6223637" y="2124540"/>
                </a:cubicBezTo>
                <a:cubicBezTo>
                  <a:pt x="6223157" y="2120083"/>
                  <a:pt x="6228918" y="2113362"/>
                  <a:pt x="6236324" y="2109727"/>
                </a:cubicBezTo>
                <a:close/>
                <a:moveTo>
                  <a:pt x="6383770" y="2109384"/>
                </a:moveTo>
                <a:cubicBezTo>
                  <a:pt x="6390766" y="2106092"/>
                  <a:pt x="6397349" y="2106298"/>
                  <a:pt x="6398035" y="2109727"/>
                </a:cubicBezTo>
                <a:cubicBezTo>
                  <a:pt x="6398858" y="2113705"/>
                  <a:pt x="6392549" y="2120700"/>
                  <a:pt x="6384319" y="2124883"/>
                </a:cubicBezTo>
                <a:cubicBezTo>
                  <a:pt x="6375884" y="2129204"/>
                  <a:pt x="6368957" y="2129135"/>
                  <a:pt x="6368751" y="2124677"/>
                </a:cubicBezTo>
                <a:cubicBezTo>
                  <a:pt x="6368546" y="2120425"/>
                  <a:pt x="6375678" y="2113156"/>
                  <a:pt x="6383770" y="2109384"/>
                </a:cubicBezTo>
                <a:close/>
                <a:moveTo>
                  <a:pt x="5651748" y="2108835"/>
                </a:moveTo>
                <a:cubicBezTo>
                  <a:pt x="5656891" y="2107669"/>
                  <a:pt x="5660869" y="2107738"/>
                  <a:pt x="5660595" y="2109315"/>
                </a:cubicBezTo>
                <a:cubicBezTo>
                  <a:pt x="5660389" y="2110481"/>
                  <a:pt x="5656823" y="2112401"/>
                  <a:pt x="5653600" y="2114870"/>
                </a:cubicBezTo>
                <a:cubicBezTo>
                  <a:pt x="5649073" y="2114596"/>
                  <a:pt x="5645096" y="2114801"/>
                  <a:pt x="5643313" y="2114116"/>
                </a:cubicBezTo>
                <a:cubicBezTo>
                  <a:pt x="5640912" y="2113156"/>
                  <a:pt x="5646056" y="2110138"/>
                  <a:pt x="5651748" y="2108835"/>
                </a:cubicBezTo>
                <a:close/>
                <a:moveTo>
                  <a:pt x="5881285" y="2107601"/>
                </a:moveTo>
                <a:cubicBezTo>
                  <a:pt x="5882313" y="2110138"/>
                  <a:pt x="5878336" y="2113705"/>
                  <a:pt x="5873193" y="2115968"/>
                </a:cubicBezTo>
                <a:cubicBezTo>
                  <a:pt x="5866883" y="2118780"/>
                  <a:pt x="5861054" y="2118848"/>
                  <a:pt x="5860779" y="2116174"/>
                </a:cubicBezTo>
                <a:cubicBezTo>
                  <a:pt x="5860574" y="2113979"/>
                  <a:pt x="5864826" y="2110481"/>
                  <a:pt x="5870243" y="2109041"/>
                </a:cubicBezTo>
                <a:cubicBezTo>
                  <a:pt x="5874701" y="2107875"/>
                  <a:pt x="5878542" y="2107944"/>
                  <a:pt x="5881285" y="2107601"/>
                </a:cubicBezTo>
                <a:close/>
                <a:moveTo>
                  <a:pt x="1800364" y="2107395"/>
                </a:moveTo>
                <a:cubicBezTo>
                  <a:pt x="1801598" y="2106572"/>
                  <a:pt x="1803450" y="2108424"/>
                  <a:pt x="1804958" y="2109109"/>
                </a:cubicBezTo>
                <a:cubicBezTo>
                  <a:pt x="1804753" y="2111784"/>
                  <a:pt x="1804478" y="2114459"/>
                  <a:pt x="1804273" y="2117133"/>
                </a:cubicBezTo>
                <a:cubicBezTo>
                  <a:pt x="1802146" y="2116104"/>
                  <a:pt x="1800089" y="2115076"/>
                  <a:pt x="1797964" y="2114116"/>
                </a:cubicBezTo>
                <a:cubicBezTo>
                  <a:pt x="1798718" y="2111784"/>
                  <a:pt x="1799199" y="2108218"/>
                  <a:pt x="1800364" y="2107395"/>
                </a:cubicBezTo>
                <a:close/>
                <a:moveTo>
                  <a:pt x="5954803" y="2106435"/>
                </a:moveTo>
                <a:cubicBezTo>
                  <a:pt x="5955283" y="2108218"/>
                  <a:pt x="5951168" y="2112607"/>
                  <a:pt x="5946847" y="2114802"/>
                </a:cubicBezTo>
                <a:cubicBezTo>
                  <a:pt x="5941155" y="2117613"/>
                  <a:pt x="5934297" y="2118231"/>
                  <a:pt x="5933131" y="2116105"/>
                </a:cubicBezTo>
                <a:cubicBezTo>
                  <a:pt x="5931965" y="2113910"/>
                  <a:pt x="5936149" y="2109658"/>
                  <a:pt x="5942184" y="2106846"/>
                </a:cubicBezTo>
                <a:cubicBezTo>
                  <a:pt x="5947739" y="2104309"/>
                  <a:pt x="5954117" y="2104035"/>
                  <a:pt x="5954803" y="2106435"/>
                </a:cubicBezTo>
                <a:close/>
                <a:moveTo>
                  <a:pt x="7129252" y="2106418"/>
                </a:moveTo>
                <a:cubicBezTo>
                  <a:pt x="7133487" y="2107790"/>
                  <a:pt x="7136505" y="2110447"/>
                  <a:pt x="7137259" y="2114048"/>
                </a:cubicBezTo>
                <a:cubicBezTo>
                  <a:pt x="7138631" y="2120494"/>
                  <a:pt x="7131705" y="2127627"/>
                  <a:pt x="7121760" y="2130164"/>
                </a:cubicBezTo>
                <a:cubicBezTo>
                  <a:pt x="7110925" y="2132907"/>
                  <a:pt x="7099677" y="2129341"/>
                  <a:pt x="7098237" y="2122689"/>
                </a:cubicBezTo>
                <a:cubicBezTo>
                  <a:pt x="7096934" y="2116654"/>
                  <a:pt x="7104204" y="2109179"/>
                  <a:pt x="7113942" y="2106504"/>
                </a:cubicBezTo>
                <a:cubicBezTo>
                  <a:pt x="7119566" y="2104961"/>
                  <a:pt x="7125018" y="2105047"/>
                  <a:pt x="7129252" y="2106418"/>
                </a:cubicBezTo>
                <a:close/>
                <a:moveTo>
                  <a:pt x="5087952" y="2106024"/>
                </a:moveTo>
                <a:cubicBezTo>
                  <a:pt x="5091106" y="2107259"/>
                  <a:pt x="5093918" y="2107739"/>
                  <a:pt x="5094604" y="2108699"/>
                </a:cubicBezTo>
                <a:cubicBezTo>
                  <a:pt x="5095633" y="2110070"/>
                  <a:pt x="5089666" y="2112745"/>
                  <a:pt x="5086374" y="2112471"/>
                </a:cubicBezTo>
                <a:cubicBezTo>
                  <a:pt x="5083974" y="2112265"/>
                  <a:pt x="5081642" y="2111236"/>
                  <a:pt x="5081642" y="2110207"/>
                </a:cubicBezTo>
                <a:cubicBezTo>
                  <a:pt x="5081642" y="2109316"/>
                  <a:pt x="5084865" y="2107944"/>
                  <a:pt x="5087952" y="2106024"/>
                </a:cubicBezTo>
                <a:close/>
                <a:moveTo>
                  <a:pt x="5293760" y="2105338"/>
                </a:moveTo>
                <a:cubicBezTo>
                  <a:pt x="5296984" y="2104858"/>
                  <a:pt x="5300824" y="2105406"/>
                  <a:pt x="5306928" y="2105612"/>
                </a:cubicBezTo>
                <a:cubicBezTo>
                  <a:pt x="5303293" y="2107464"/>
                  <a:pt x="5301784" y="2108698"/>
                  <a:pt x="5299247" y="2109384"/>
                </a:cubicBezTo>
                <a:cubicBezTo>
                  <a:pt x="5295200" y="2110481"/>
                  <a:pt x="5289234" y="2109864"/>
                  <a:pt x="5289234" y="2108424"/>
                </a:cubicBezTo>
                <a:cubicBezTo>
                  <a:pt x="5289234" y="2107464"/>
                  <a:pt x="5291703" y="2105612"/>
                  <a:pt x="5293760" y="2105338"/>
                </a:cubicBezTo>
                <a:close/>
                <a:moveTo>
                  <a:pt x="6162669" y="2104652"/>
                </a:moveTo>
                <a:cubicBezTo>
                  <a:pt x="6168567" y="2101703"/>
                  <a:pt x="6174465" y="2101977"/>
                  <a:pt x="6175631" y="2105269"/>
                </a:cubicBezTo>
                <a:cubicBezTo>
                  <a:pt x="6177139" y="2109384"/>
                  <a:pt x="6172407" y="2116036"/>
                  <a:pt x="6165001" y="2120013"/>
                </a:cubicBezTo>
                <a:cubicBezTo>
                  <a:pt x="6157663" y="2123991"/>
                  <a:pt x="6150736" y="2123580"/>
                  <a:pt x="6150256" y="2119328"/>
                </a:cubicBezTo>
                <a:cubicBezTo>
                  <a:pt x="6149776" y="2115076"/>
                  <a:pt x="6155811" y="2108081"/>
                  <a:pt x="6162669" y="2104652"/>
                </a:cubicBezTo>
                <a:close/>
                <a:moveTo>
                  <a:pt x="5578505" y="2104172"/>
                </a:moveTo>
                <a:cubicBezTo>
                  <a:pt x="5582071" y="2104995"/>
                  <a:pt x="5585500" y="2105132"/>
                  <a:pt x="5586117" y="2105955"/>
                </a:cubicBezTo>
                <a:cubicBezTo>
                  <a:pt x="5587009" y="2107052"/>
                  <a:pt x="5583099" y="2109041"/>
                  <a:pt x="5578299" y="2109933"/>
                </a:cubicBezTo>
                <a:cubicBezTo>
                  <a:pt x="5573704" y="2110756"/>
                  <a:pt x="5569315" y="2110413"/>
                  <a:pt x="5570412" y="2108904"/>
                </a:cubicBezTo>
                <a:cubicBezTo>
                  <a:pt x="5571098" y="2107807"/>
                  <a:pt x="5574664" y="2106367"/>
                  <a:pt x="5578505" y="2104172"/>
                </a:cubicBezTo>
                <a:close/>
                <a:moveTo>
                  <a:pt x="4459553" y="2104172"/>
                </a:moveTo>
                <a:cubicBezTo>
                  <a:pt x="4461130" y="2103555"/>
                  <a:pt x="4463530" y="2105200"/>
                  <a:pt x="4466891" y="2106229"/>
                </a:cubicBezTo>
                <a:cubicBezTo>
                  <a:pt x="4464697" y="2108972"/>
                  <a:pt x="4463530" y="2111647"/>
                  <a:pt x="4461816" y="2112058"/>
                </a:cubicBezTo>
                <a:cubicBezTo>
                  <a:pt x="4460239" y="2112470"/>
                  <a:pt x="4458113" y="2110481"/>
                  <a:pt x="4456261" y="2109521"/>
                </a:cubicBezTo>
                <a:cubicBezTo>
                  <a:pt x="4457290" y="2107669"/>
                  <a:pt x="4457976" y="2104720"/>
                  <a:pt x="4459553" y="2104172"/>
                </a:cubicBezTo>
                <a:close/>
                <a:moveTo>
                  <a:pt x="6766851" y="2104163"/>
                </a:moveTo>
                <a:cubicBezTo>
                  <a:pt x="6770631" y="2104429"/>
                  <a:pt x="6773203" y="2105920"/>
                  <a:pt x="6773580" y="2108561"/>
                </a:cubicBezTo>
                <a:cubicBezTo>
                  <a:pt x="6774197" y="2113224"/>
                  <a:pt x="6767408" y="2119671"/>
                  <a:pt x="6757944" y="2123374"/>
                </a:cubicBezTo>
                <a:cubicBezTo>
                  <a:pt x="6748754" y="2126940"/>
                  <a:pt x="6739976" y="2126392"/>
                  <a:pt x="6738604" y="2122208"/>
                </a:cubicBezTo>
                <a:cubicBezTo>
                  <a:pt x="6737233" y="2118025"/>
                  <a:pt x="6743816" y="2111098"/>
                  <a:pt x="6752869" y="2107121"/>
                </a:cubicBezTo>
                <a:cubicBezTo>
                  <a:pt x="6758081" y="2104857"/>
                  <a:pt x="6763070" y="2103897"/>
                  <a:pt x="6766851" y="2104163"/>
                </a:cubicBezTo>
                <a:close/>
                <a:moveTo>
                  <a:pt x="6465261" y="2104146"/>
                </a:moveTo>
                <a:cubicBezTo>
                  <a:pt x="6468845" y="2103743"/>
                  <a:pt x="6471554" y="2104514"/>
                  <a:pt x="6472308" y="2106572"/>
                </a:cubicBezTo>
                <a:cubicBezTo>
                  <a:pt x="6473542" y="2110070"/>
                  <a:pt x="6467781" y="2117134"/>
                  <a:pt x="6460169" y="2121454"/>
                </a:cubicBezTo>
                <a:cubicBezTo>
                  <a:pt x="6452488" y="2125843"/>
                  <a:pt x="6444396" y="2126735"/>
                  <a:pt x="6442613" y="2123374"/>
                </a:cubicBezTo>
                <a:cubicBezTo>
                  <a:pt x="6440761" y="2119945"/>
                  <a:pt x="6445287" y="2113567"/>
                  <a:pt x="6452968" y="2108767"/>
                </a:cubicBezTo>
                <a:cubicBezTo>
                  <a:pt x="6457220" y="2106126"/>
                  <a:pt x="6461678" y="2104549"/>
                  <a:pt x="6465261" y="2104146"/>
                </a:cubicBezTo>
                <a:close/>
                <a:moveTo>
                  <a:pt x="6016937" y="2104104"/>
                </a:moveTo>
                <a:cubicBezTo>
                  <a:pt x="6023521" y="2101361"/>
                  <a:pt x="6029007" y="2101566"/>
                  <a:pt x="6028938" y="2104721"/>
                </a:cubicBezTo>
                <a:cubicBezTo>
                  <a:pt x="6028938" y="2107876"/>
                  <a:pt x="6023657" y="2112608"/>
                  <a:pt x="6017005" y="2115420"/>
                </a:cubicBezTo>
                <a:cubicBezTo>
                  <a:pt x="6010422" y="2118163"/>
                  <a:pt x="6004798" y="2117820"/>
                  <a:pt x="6004867" y="2114734"/>
                </a:cubicBezTo>
                <a:cubicBezTo>
                  <a:pt x="6004935" y="2111648"/>
                  <a:pt x="6010559" y="2106779"/>
                  <a:pt x="6016937" y="2104104"/>
                </a:cubicBezTo>
                <a:close/>
                <a:moveTo>
                  <a:pt x="6531080" y="2103966"/>
                </a:moveTo>
                <a:cubicBezTo>
                  <a:pt x="6538967" y="2100400"/>
                  <a:pt x="6546236" y="2100948"/>
                  <a:pt x="6546716" y="2104994"/>
                </a:cubicBezTo>
                <a:cubicBezTo>
                  <a:pt x="6547197" y="2109109"/>
                  <a:pt x="6541024" y="2115419"/>
                  <a:pt x="6532520" y="2119465"/>
                </a:cubicBezTo>
                <a:cubicBezTo>
                  <a:pt x="6523948" y="2123580"/>
                  <a:pt x="6516541" y="2123854"/>
                  <a:pt x="6515581" y="2120082"/>
                </a:cubicBezTo>
                <a:cubicBezTo>
                  <a:pt x="6514484" y="2115967"/>
                  <a:pt x="6522302" y="2107806"/>
                  <a:pt x="6531080" y="2103966"/>
                </a:cubicBezTo>
                <a:close/>
                <a:moveTo>
                  <a:pt x="6678733" y="2103075"/>
                </a:moveTo>
                <a:cubicBezTo>
                  <a:pt x="6687648" y="2099028"/>
                  <a:pt x="6696153" y="2099577"/>
                  <a:pt x="6697250" y="2104103"/>
                </a:cubicBezTo>
                <a:cubicBezTo>
                  <a:pt x="6698347" y="2108492"/>
                  <a:pt x="6691283" y="2115762"/>
                  <a:pt x="6682505" y="2119465"/>
                </a:cubicBezTo>
                <a:cubicBezTo>
                  <a:pt x="6673315" y="2123306"/>
                  <a:pt x="6664743" y="2122894"/>
                  <a:pt x="6663783" y="2118574"/>
                </a:cubicBezTo>
                <a:cubicBezTo>
                  <a:pt x="6662822" y="2114253"/>
                  <a:pt x="6669886" y="2106915"/>
                  <a:pt x="6678733" y="2103075"/>
                </a:cubicBezTo>
                <a:close/>
                <a:moveTo>
                  <a:pt x="6102319" y="2103074"/>
                </a:moveTo>
                <a:cubicBezTo>
                  <a:pt x="6103691" y="2106229"/>
                  <a:pt x="6098204" y="2113019"/>
                  <a:pt x="6091415" y="2116516"/>
                </a:cubicBezTo>
                <a:cubicBezTo>
                  <a:pt x="6085517" y="2119465"/>
                  <a:pt x="6079550" y="2119396"/>
                  <a:pt x="6078247" y="2116448"/>
                </a:cubicBezTo>
                <a:cubicBezTo>
                  <a:pt x="6076670" y="2112950"/>
                  <a:pt x="6081608" y="2106983"/>
                  <a:pt x="6088877" y="2103417"/>
                </a:cubicBezTo>
                <a:cubicBezTo>
                  <a:pt x="6094844" y="2100537"/>
                  <a:pt x="6101085" y="2100331"/>
                  <a:pt x="6102319" y="2103074"/>
                </a:cubicBezTo>
                <a:close/>
                <a:moveTo>
                  <a:pt x="3569796" y="2103006"/>
                </a:moveTo>
                <a:cubicBezTo>
                  <a:pt x="3571305" y="2106847"/>
                  <a:pt x="3572745" y="2110618"/>
                  <a:pt x="3574254" y="2114322"/>
                </a:cubicBezTo>
                <a:cubicBezTo>
                  <a:pt x="3572745" y="2115282"/>
                  <a:pt x="3571236" y="2117545"/>
                  <a:pt x="3569796" y="2116791"/>
                </a:cubicBezTo>
                <a:cubicBezTo>
                  <a:pt x="3568699" y="2116105"/>
                  <a:pt x="3567602" y="2111784"/>
                  <a:pt x="3566504" y="2109041"/>
                </a:cubicBezTo>
                <a:cubicBezTo>
                  <a:pt x="3567602" y="2107052"/>
                  <a:pt x="3568699" y="2105064"/>
                  <a:pt x="3569796" y="2103006"/>
                </a:cubicBezTo>
                <a:close/>
                <a:moveTo>
                  <a:pt x="6616540" y="2099903"/>
                </a:moveTo>
                <a:cubicBezTo>
                  <a:pt x="6619891" y="2099989"/>
                  <a:pt x="6622155" y="2101154"/>
                  <a:pt x="6622360" y="2103349"/>
                </a:cubicBezTo>
                <a:cubicBezTo>
                  <a:pt x="6622703" y="2107876"/>
                  <a:pt x="6615159" y="2115076"/>
                  <a:pt x="6606175" y="2118848"/>
                </a:cubicBezTo>
                <a:cubicBezTo>
                  <a:pt x="6598014" y="2122277"/>
                  <a:pt x="6591019" y="2122140"/>
                  <a:pt x="6589716" y="2118368"/>
                </a:cubicBezTo>
                <a:cubicBezTo>
                  <a:pt x="6588276" y="2114253"/>
                  <a:pt x="6594722" y="2107327"/>
                  <a:pt x="6604186" y="2102938"/>
                </a:cubicBezTo>
                <a:cubicBezTo>
                  <a:pt x="6608747" y="2100812"/>
                  <a:pt x="6613188" y="2099817"/>
                  <a:pt x="6616540" y="2099903"/>
                </a:cubicBezTo>
                <a:close/>
                <a:moveTo>
                  <a:pt x="5502587" y="2097314"/>
                </a:moveTo>
                <a:cubicBezTo>
                  <a:pt x="5507250" y="2098137"/>
                  <a:pt x="5511159" y="2098274"/>
                  <a:pt x="5512531" y="2099234"/>
                </a:cubicBezTo>
                <a:cubicBezTo>
                  <a:pt x="5513148" y="2099646"/>
                  <a:pt x="5509513" y="2101840"/>
                  <a:pt x="5506907" y="2102800"/>
                </a:cubicBezTo>
                <a:cubicBezTo>
                  <a:pt x="5503410" y="2104103"/>
                  <a:pt x="5497443" y="2103623"/>
                  <a:pt x="5497786" y="2101977"/>
                </a:cubicBezTo>
                <a:cubicBezTo>
                  <a:pt x="5498061" y="2100880"/>
                  <a:pt x="5500187" y="2099577"/>
                  <a:pt x="5502587" y="2097314"/>
                </a:cubicBezTo>
                <a:close/>
                <a:moveTo>
                  <a:pt x="4803413" y="2096834"/>
                </a:moveTo>
                <a:cubicBezTo>
                  <a:pt x="4804922" y="2096353"/>
                  <a:pt x="4807665" y="2096971"/>
                  <a:pt x="4810820" y="2097177"/>
                </a:cubicBezTo>
                <a:cubicBezTo>
                  <a:pt x="4808968" y="2098891"/>
                  <a:pt x="4808008" y="2100674"/>
                  <a:pt x="4806431" y="2101017"/>
                </a:cubicBezTo>
                <a:cubicBezTo>
                  <a:pt x="4804579" y="2101429"/>
                  <a:pt x="4801082" y="2100948"/>
                  <a:pt x="4800396" y="2100125"/>
                </a:cubicBezTo>
                <a:cubicBezTo>
                  <a:pt x="4799847" y="2099440"/>
                  <a:pt x="4801767" y="2097451"/>
                  <a:pt x="4803413" y="2096834"/>
                </a:cubicBezTo>
                <a:close/>
                <a:moveTo>
                  <a:pt x="2957582" y="2096765"/>
                </a:moveTo>
                <a:cubicBezTo>
                  <a:pt x="2959160" y="2097245"/>
                  <a:pt x="2961285" y="2104172"/>
                  <a:pt x="2964577" y="2111030"/>
                </a:cubicBezTo>
                <a:cubicBezTo>
                  <a:pt x="2961629" y="2115076"/>
                  <a:pt x="2959982" y="2120357"/>
                  <a:pt x="2958200" y="2119054"/>
                </a:cubicBezTo>
                <a:cubicBezTo>
                  <a:pt x="2956553" y="2117888"/>
                  <a:pt x="2954771" y="2109795"/>
                  <a:pt x="2953056" y="2104789"/>
                </a:cubicBezTo>
                <a:cubicBezTo>
                  <a:pt x="2954565" y="2101840"/>
                  <a:pt x="2955799" y="2096285"/>
                  <a:pt x="2957582" y="2096765"/>
                </a:cubicBezTo>
                <a:close/>
                <a:moveTo>
                  <a:pt x="1389227" y="2096492"/>
                </a:moveTo>
                <a:cubicBezTo>
                  <a:pt x="1389501" y="2096286"/>
                  <a:pt x="1390186" y="2097109"/>
                  <a:pt x="1390666" y="2097452"/>
                </a:cubicBezTo>
                <a:cubicBezTo>
                  <a:pt x="1389363" y="2098549"/>
                  <a:pt x="1388130" y="2099783"/>
                  <a:pt x="1386826" y="2100675"/>
                </a:cubicBezTo>
                <a:cubicBezTo>
                  <a:pt x="1386484" y="2100949"/>
                  <a:pt x="1385729" y="2100195"/>
                  <a:pt x="1385180" y="2099921"/>
                </a:cubicBezTo>
                <a:cubicBezTo>
                  <a:pt x="1386552" y="2098755"/>
                  <a:pt x="1387855" y="2097520"/>
                  <a:pt x="1389227" y="2096492"/>
                </a:cubicBezTo>
                <a:close/>
                <a:moveTo>
                  <a:pt x="3705791" y="2096148"/>
                </a:moveTo>
                <a:cubicBezTo>
                  <a:pt x="3707300" y="2099714"/>
                  <a:pt x="3708740" y="2103212"/>
                  <a:pt x="3710249" y="2106709"/>
                </a:cubicBezTo>
                <a:cubicBezTo>
                  <a:pt x="3708740" y="2107807"/>
                  <a:pt x="3707231" y="2110207"/>
                  <a:pt x="3705791" y="2109658"/>
                </a:cubicBezTo>
                <a:cubicBezTo>
                  <a:pt x="3704625" y="2109178"/>
                  <a:pt x="3703596" y="2105064"/>
                  <a:pt x="3702499" y="2102457"/>
                </a:cubicBezTo>
                <a:cubicBezTo>
                  <a:pt x="3703596" y="2100331"/>
                  <a:pt x="3704694" y="2098274"/>
                  <a:pt x="3705791" y="2096148"/>
                </a:cubicBezTo>
                <a:close/>
                <a:moveTo>
                  <a:pt x="2546994" y="2094023"/>
                </a:moveTo>
                <a:cubicBezTo>
                  <a:pt x="2548571" y="2092651"/>
                  <a:pt x="2551177" y="2097726"/>
                  <a:pt x="2554675" y="2101292"/>
                </a:cubicBezTo>
                <a:cubicBezTo>
                  <a:pt x="2552755" y="2108836"/>
                  <a:pt x="2551932" y="2116448"/>
                  <a:pt x="2550354" y="2117340"/>
                </a:cubicBezTo>
                <a:cubicBezTo>
                  <a:pt x="2548846" y="2118163"/>
                  <a:pt x="2546445" y="2111922"/>
                  <a:pt x="2544388" y="2108767"/>
                </a:cubicBezTo>
                <a:cubicBezTo>
                  <a:pt x="2545211" y="2103555"/>
                  <a:pt x="2545554" y="2095394"/>
                  <a:pt x="2546994" y="2094023"/>
                </a:cubicBezTo>
                <a:close/>
                <a:moveTo>
                  <a:pt x="5015051" y="2092788"/>
                </a:moveTo>
                <a:cubicBezTo>
                  <a:pt x="5017520" y="2092651"/>
                  <a:pt x="5019851" y="2092857"/>
                  <a:pt x="5023692" y="2092857"/>
                </a:cubicBezTo>
                <a:cubicBezTo>
                  <a:pt x="5018823" y="2095326"/>
                  <a:pt x="5017314" y="2096560"/>
                  <a:pt x="5015325" y="2097040"/>
                </a:cubicBezTo>
                <a:cubicBezTo>
                  <a:pt x="5011622" y="2097932"/>
                  <a:pt x="5008124" y="2097657"/>
                  <a:pt x="5007987" y="2095874"/>
                </a:cubicBezTo>
                <a:cubicBezTo>
                  <a:pt x="5007850" y="2094091"/>
                  <a:pt x="5011142" y="2093062"/>
                  <a:pt x="5015051" y="2092788"/>
                </a:cubicBezTo>
                <a:close/>
                <a:moveTo>
                  <a:pt x="5221271" y="2089496"/>
                </a:moveTo>
                <a:cubicBezTo>
                  <a:pt x="5225249" y="2088673"/>
                  <a:pt x="5230323" y="2089839"/>
                  <a:pt x="5229226" y="2091210"/>
                </a:cubicBezTo>
                <a:cubicBezTo>
                  <a:pt x="5228541" y="2092239"/>
                  <a:pt x="5225866" y="2093131"/>
                  <a:pt x="5222711" y="2094777"/>
                </a:cubicBezTo>
                <a:cubicBezTo>
                  <a:pt x="5219625" y="2093611"/>
                  <a:pt x="5216333" y="2093062"/>
                  <a:pt x="5216333" y="2092239"/>
                </a:cubicBezTo>
                <a:cubicBezTo>
                  <a:pt x="5216265" y="2091416"/>
                  <a:pt x="5218871" y="2089976"/>
                  <a:pt x="5221271" y="2089496"/>
                </a:cubicBezTo>
                <a:close/>
                <a:moveTo>
                  <a:pt x="3434076" y="2086684"/>
                </a:moveTo>
                <a:cubicBezTo>
                  <a:pt x="3435311" y="2088193"/>
                  <a:pt x="3435860" y="2093405"/>
                  <a:pt x="3437300" y="2099303"/>
                </a:cubicBezTo>
                <a:cubicBezTo>
                  <a:pt x="3434557" y="2098480"/>
                  <a:pt x="3432293" y="2098000"/>
                  <a:pt x="3429962" y="2096628"/>
                </a:cubicBezTo>
                <a:cubicBezTo>
                  <a:pt x="3429756" y="2096491"/>
                  <a:pt x="3428864" y="2089084"/>
                  <a:pt x="3429550" y="2087850"/>
                </a:cubicBezTo>
                <a:cubicBezTo>
                  <a:pt x="3430510" y="2085998"/>
                  <a:pt x="3432842" y="2085107"/>
                  <a:pt x="3434076" y="2086684"/>
                </a:cubicBezTo>
                <a:close/>
                <a:moveTo>
                  <a:pt x="1313858" y="2086684"/>
                </a:moveTo>
                <a:cubicBezTo>
                  <a:pt x="1314476" y="2087233"/>
                  <a:pt x="1315161" y="2087713"/>
                  <a:pt x="1315846" y="2088261"/>
                </a:cubicBezTo>
                <a:cubicBezTo>
                  <a:pt x="1315367" y="2088947"/>
                  <a:pt x="1314818" y="2089633"/>
                  <a:pt x="1314338" y="2090319"/>
                </a:cubicBezTo>
                <a:cubicBezTo>
                  <a:pt x="1313652" y="2089770"/>
                  <a:pt x="1312760" y="2089359"/>
                  <a:pt x="1312280" y="2088673"/>
                </a:cubicBezTo>
                <a:cubicBezTo>
                  <a:pt x="1312143" y="2088536"/>
                  <a:pt x="1313309" y="2087370"/>
                  <a:pt x="1313858" y="2086684"/>
                </a:cubicBezTo>
                <a:close/>
                <a:moveTo>
                  <a:pt x="5429137" y="2086478"/>
                </a:moveTo>
                <a:cubicBezTo>
                  <a:pt x="5432498" y="2085930"/>
                  <a:pt x="5436063" y="2086478"/>
                  <a:pt x="5441893" y="2086547"/>
                </a:cubicBezTo>
                <a:cubicBezTo>
                  <a:pt x="5437778" y="2088741"/>
                  <a:pt x="5435995" y="2090113"/>
                  <a:pt x="5433321" y="2090936"/>
                </a:cubicBezTo>
                <a:cubicBezTo>
                  <a:pt x="5428863" y="2092239"/>
                  <a:pt x="5423376" y="2091690"/>
                  <a:pt x="5423925" y="2090045"/>
                </a:cubicBezTo>
                <a:cubicBezTo>
                  <a:pt x="5424337" y="2088947"/>
                  <a:pt x="5427148" y="2086821"/>
                  <a:pt x="5429137" y="2086478"/>
                </a:cubicBezTo>
                <a:close/>
                <a:moveTo>
                  <a:pt x="4595684" y="2084421"/>
                </a:moveTo>
                <a:cubicBezTo>
                  <a:pt x="4597330" y="2084216"/>
                  <a:pt x="4599182" y="2085999"/>
                  <a:pt x="4602131" y="2087439"/>
                </a:cubicBezTo>
                <a:cubicBezTo>
                  <a:pt x="4599113" y="2089428"/>
                  <a:pt x="4597330" y="2091554"/>
                  <a:pt x="4595616" y="2091554"/>
                </a:cubicBezTo>
                <a:cubicBezTo>
                  <a:pt x="4594039" y="2091554"/>
                  <a:pt x="4592530" y="2089359"/>
                  <a:pt x="4591021" y="2088125"/>
                </a:cubicBezTo>
                <a:cubicBezTo>
                  <a:pt x="4592598" y="2086822"/>
                  <a:pt x="4593970" y="2084627"/>
                  <a:pt x="4595684" y="2084421"/>
                </a:cubicBezTo>
                <a:close/>
                <a:moveTo>
                  <a:pt x="3843293" y="2084146"/>
                </a:moveTo>
                <a:cubicBezTo>
                  <a:pt x="3844459" y="2085244"/>
                  <a:pt x="3845008" y="2089907"/>
                  <a:pt x="3846379" y="2094913"/>
                </a:cubicBezTo>
                <a:cubicBezTo>
                  <a:pt x="3843705" y="2094913"/>
                  <a:pt x="3841442" y="2095119"/>
                  <a:pt x="3839247" y="2094571"/>
                </a:cubicBezTo>
                <a:cubicBezTo>
                  <a:pt x="3839041" y="2094502"/>
                  <a:pt x="3838218" y="2087918"/>
                  <a:pt x="3838836" y="2086547"/>
                </a:cubicBezTo>
                <a:cubicBezTo>
                  <a:pt x="3839796" y="2084558"/>
                  <a:pt x="3842059" y="2083049"/>
                  <a:pt x="3843293" y="2084146"/>
                </a:cubicBezTo>
                <a:close/>
                <a:moveTo>
                  <a:pt x="7867499" y="2082912"/>
                </a:moveTo>
                <a:cubicBezTo>
                  <a:pt x="7870996" y="2088947"/>
                  <a:pt x="7875660" y="2093610"/>
                  <a:pt x="7874425" y="2103075"/>
                </a:cubicBezTo>
                <a:cubicBezTo>
                  <a:pt x="7856115" y="2123443"/>
                  <a:pt x="7845348" y="2137913"/>
                  <a:pt x="7835335" y="2144703"/>
                </a:cubicBezTo>
                <a:cubicBezTo>
                  <a:pt x="7827174" y="2150258"/>
                  <a:pt x="7824980" y="2144566"/>
                  <a:pt x="7831221" y="2129547"/>
                </a:cubicBezTo>
                <a:cubicBezTo>
                  <a:pt x="7834169" y="2122483"/>
                  <a:pt x="7838901" y="2113842"/>
                  <a:pt x="7843564" y="2106366"/>
                </a:cubicBezTo>
                <a:cubicBezTo>
                  <a:pt x="7850285" y="2095462"/>
                  <a:pt x="7857761" y="2087987"/>
                  <a:pt x="7867499" y="2082912"/>
                </a:cubicBezTo>
                <a:close/>
                <a:moveTo>
                  <a:pt x="7040562" y="2082432"/>
                </a:moveTo>
                <a:cubicBezTo>
                  <a:pt x="7050780" y="2079894"/>
                  <a:pt x="7059696" y="2083118"/>
                  <a:pt x="7060588" y="2089633"/>
                </a:cubicBezTo>
                <a:cubicBezTo>
                  <a:pt x="7061479" y="2096148"/>
                  <a:pt x="7054072" y="2102800"/>
                  <a:pt x="7043305" y="2105338"/>
                </a:cubicBezTo>
                <a:cubicBezTo>
                  <a:pt x="7032881" y="2107738"/>
                  <a:pt x="7023691" y="2104720"/>
                  <a:pt x="7023142" y="2098548"/>
                </a:cubicBezTo>
                <a:cubicBezTo>
                  <a:pt x="7022594" y="2092376"/>
                  <a:pt x="7030687" y="2084832"/>
                  <a:pt x="7040562" y="2082432"/>
                </a:cubicBezTo>
                <a:close/>
                <a:moveTo>
                  <a:pt x="4939682" y="2076671"/>
                </a:moveTo>
                <a:cubicBezTo>
                  <a:pt x="4941807" y="2076328"/>
                  <a:pt x="4944277" y="2076808"/>
                  <a:pt x="4948391" y="2077082"/>
                </a:cubicBezTo>
                <a:cubicBezTo>
                  <a:pt x="4943385" y="2079071"/>
                  <a:pt x="4941465" y="2080237"/>
                  <a:pt x="4939750" y="2080374"/>
                </a:cubicBezTo>
                <a:cubicBezTo>
                  <a:pt x="4937899" y="2080511"/>
                  <a:pt x="4936253" y="2079620"/>
                  <a:pt x="4934538" y="2079140"/>
                </a:cubicBezTo>
                <a:cubicBezTo>
                  <a:pt x="4936253" y="2078317"/>
                  <a:pt x="4937761" y="2077014"/>
                  <a:pt x="4939682" y="2076671"/>
                </a:cubicBezTo>
                <a:close/>
                <a:moveTo>
                  <a:pt x="7249045" y="2076602"/>
                </a:moveTo>
                <a:cubicBezTo>
                  <a:pt x="7260361" y="2074408"/>
                  <a:pt x="7270305" y="2079277"/>
                  <a:pt x="7271265" y="2087438"/>
                </a:cubicBezTo>
                <a:cubicBezTo>
                  <a:pt x="7272088" y="2094639"/>
                  <a:pt x="7264818" y="2101565"/>
                  <a:pt x="7254737" y="2103280"/>
                </a:cubicBezTo>
                <a:cubicBezTo>
                  <a:pt x="7243764" y="2105132"/>
                  <a:pt x="7232997" y="2100057"/>
                  <a:pt x="7232242" y="2092582"/>
                </a:cubicBezTo>
                <a:cubicBezTo>
                  <a:pt x="7231557" y="2085586"/>
                  <a:pt x="7238895" y="2078591"/>
                  <a:pt x="7249045" y="2076602"/>
                </a:cubicBezTo>
                <a:close/>
                <a:moveTo>
                  <a:pt x="5148782" y="2074889"/>
                </a:moveTo>
                <a:cubicBezTo>
                  <a:pt x="5152279" y="2074409"/>
                  <a:pt x="5156188" y="2075643"/>
                  <a:pt x="5154680" y="2076672"/>
                </a:cubicBezTo>
                <a:cubicBezTo>
                  <a:pt x="5153651" y="2077495"/>
                  <a:pt x="5151114" y="2078112"/>
                  <a:pt x="5147753" y="2079347"/>
                </a:cubicBezTo>
                <a:cubicBezTo>
                  <a:pt x="5145696" y="2078318"/>
                  <a:pt x="5143433" y="2077701"/>
                  <a:pt x="5142884" y="2076740"/>
                </a:cubicBezTo>
                <a:cubicBezTo>
                  <a:pt x="5142678" y="2076398"/>
                  <a:pt x="5146519" y="2075232"/>
                  <a:pt x="5148782" y="2074889"/>
                </a:cubicBezTo>
                <a:close/>
                <a:moveTo>
                  <a:pt x="5355345" y="2074203"/>
                </a:moveTo>
                <a:cubicBezTo>
                  <a:pt x="5358499" y="2073037"/>
                  <a:pt x="5365152" y="2073654"/>
                  <a:pt x="5364603" y="2075094"/>
                </a:cubicBezTo>
                <a:cubicBezTo>
                  <a:pt x="5364123" y="2076192"/>
                  <a:pt x="5361723" y="2077357"/>
                  <a:pt x="5359117" y="2079278"/>
                </a:cubicBezTo>
                <a:cubicBezTo>
                  <a:pt x="5355550" y="2078455"/>
                  <a:pt x="5352121" y="2078180"/>
                  <a:pt x="5351710" y="2077357"/>
                </a:cubicBezTo>
                <a:cubicBezTo>
                  <a:pt x="5351299" y="2076534"/>
                  <a:pt x="5353219" y="2074957"/>
                  <a:pt x="5355345" y="2074203"/>
                </a:cubicBezTo>
                <a:close/>
                <a:moveTo>
                  <a:pt x="5711824" y="2073585"/>
                </a:moveTo>
                <a:cubicBezTo>
                  <a:pt x="5716624" y="2072419"/>
                  <a:pt x="5720602" y="2072419"/>
                  <a:pt x="5719985" y="2073859"/>
                </a:cubicBezTo>
                <a:cubicBezTo>
                  <a:pt x="5719573" y="2074888"/>
                  <a:pt x="5716213" y="2076465"/>
                  <a:pt x="5712853" y="2078454"/>
                </a:cubicBezTo>
                <a:cubicBezTo>
                  <a:pt x="5709012" y="2078248"/>
                  <a:pt x="5705240" y="2078454"/>
                  <a:pt x="5704417" y="2077700"/>
                </a:cubicBezTo>
                <a:cubicBezTo>
                  <a:pt x="5703251" y="2076671"/>
                  <a:pt x="5707160" y="2074751"/>
                  <a:pt x="5711824" y="2073585"/>
                </a:cubicBezTo>
                <a:close/>
                <a:moveTo>
                  <a:pt x="1934644" y="2072625"/>
                </a:moveTo>
                <a:cubicBezTo>
                  <a:pt x="1935741" y="2072762"/>
                  <a:pt x="1936838" y="2077014"/>
                  <a:pt x="1937935" y="2079552"/>
                </a:cubicBezTo>
                <a:cubicBezTo>
                  <a:pt x="1936975" y="2081746"/>
                  <a:pt x="1936017" y="2083941"/>
                  <a:pt x="1935056" y="2086135"/>
                </a:cubicBezTo>
                <a:cubicBezTo>
                  <a:pt x="1933477" y="2083118"/>
                  <a:pt x="1931968" y="2080100"/>
                  <a:pt x="1930392" y="2077083"/>
                </a:cubicBezTo>
                <a:cubicBezTo>
                  <a:pt x="1931831" y="2075437"/>
                  <a:pt x="1933204" y="2072351"/>
                  <a:pt x="1934644" y="2072625"/>
                </a:cubicBezTo>
                <a:close/>
                <a:moveTo>
                  <a:pt x="7784956" y="2072516"/>
                </a:moveTo>
                <a:cubicBezTo>
                  <a:pt x="7786691" y="2071597"/>
                  <a:pt x="7787947" y="2071888"/>
                  <a:pt x="7788564" y="2073517"/>
                </a:cubicBezTo>
                <a:cubicBezTo>
                  <a:pt x="7791238" y="2080580"/>
                  <a:pt x="7781706" y="2108081"/>
                  <a:pt x="7767922" y="2137845"/>
                </a:cubicBezTo>
                <a:cubicBezTo>
                  <a:pt x="7754960" y="2165825"/>
                  <a:pt x="7742684" y="2186468"/>
                  <a:pt x="7740352" y="2180639"/>
                </a:cubicBezTo>
                <a:cubicBezTo>
                  <a:pt x="7737746" y="2174329"/>
                  <a:pt x="7746867" y="2140794"/>
                  <a:pt x="7760721" y="2110070"/>
                </a:cubicBezTo>
                <a:cubicBezTo>
                  <a:pt x="7770236" y="2088930"/>
                  <a:pt x="7779752" y="2075274"/>
                  <a:pt x="7784956" y="2072516"/>
                </a:cubicBezTo>
                <a:close/>
                <a:moveTo>
                  <a:pt x="7691386" y="2072214"/>
                </a:moveTo>
                <a:cubicBezTo>
                  <a:pt x="7693169" y="2075231"/>
                  <a:pt x="7684802" y="2101772"/>
                  <a:pt x="7673212" y="2130781"/>
                </a:cubicBezTo>
                <a:cubicBezTo>
                  <a:pt x="7661623" y="2159790"/>
                  <a:pt x="7650375" y="2180844"/>
                  <a:pt x="7648592" y="2176592"/>
                </a:cubicBezTo>
                <a:cubicBezTo>
                  <a:pt x="7646740" y="2172272"/>
                  <a:pt x="7654627" y="2146143"/>
                  <a:pt x="7666492" y="2117613"/>
                </a:cubicBezTo>
                <a:cubicBezTo>
                  <a:pt x="7678150" y="2089633"/>
                  <a:pt x="7689534" y="2069196"/>
                  <a:pt x="7691386" y="2072214"/>
                </a:cubicBezTo>
                <a:close/>
                <a:moveTo>
                  <a:pt x="5794737" y="2071871"/>
                </a:moveTo>
                <a:cubicBezTo>
                  <a:pt x="5793160" y="2072899"/>
                  <a:pt x="5791308" y="2074614"/>
                  <a:pt x="5788153" y="2075986"/>
                </a:cubicBezTo>
                <a:cubicBezTo>
                  <a:pt x="5784039" y="2077837"/>
                  <a:pt x="5776289" y="2078454"/>
                  <a:pt x="5776357" y="2077083"/>
                </a:cubicBezTo>
                <a:cubicBezTo>
                  <a:pt x="5776426" y="2075642"/>
                  <a:pt x="5778964" y="2073997"/>
                  <a:pt x="5784039" y="2072351"/>
                </a:cubicBezTo>
                <a:cubicBezTo>
                  <a:pt x="5788634" y="2070910"/>
                  <a:pt x="5793160" y="2070430"/>
                  <a:pt x="5794737" y="2071871"/>
                </a:cubicBezTo>
                <a:close/>
                <a:moveTo>
                  <a:pt x="2819188" y="2071391"/>
                </a:moveTo>
                <a:cubicBezTo>
                  <a:pt x="2820834" y="2071597"/>
                  <a:pt x="2823028" y="2078524"/>
                  <a:pt x="2826251" y="2085313"/>
                </a:cubicBezTo>
                <a:cubicBezTo>
                  <a:pt x="2823371" y="2089908"/>
                  <a:pt x="2821725" y="2095600"/>
                  <a:pt x="2819942" y="2094571"/>
                </a:cubicBezTo>
                <a:cubicBezTo>
                  <a:pt x="2818296" y="2093543"/>
                  <a:pt x="2816513" y="2085382"/>
                  <a:pt x="2814730" y="2080375"/>
                </a:cubicBezTo>
                <a:cubicBezTo>
                  <a:pt x="2816170" y="2077083"/>
                  <a:pt x="2817405" y="2071117"/>
                  <a:pt x="2819188" y="2071391"/>
                </a:cubicBezTo>
                <a:close/>
                <a:moveTo>
                  <a:pt x="7572263" y="2070568"/>
                </a:moveTo>
                <a:cubicBezTo>
                  <a:pt x="7574320" y="2073723"/>
                  <a:pt x="7566707" y="2089565"/>
                  <a:pt x="7555597" y="2104995"/>
                </a:cubicBezTo>
                <a:cubicBezTo>
                  <a:pt x="7545173" y="2119466"/>
                  <a:pt x="7535846" y="2127215"/>
                  <a:pt x="7533446" y="2123718"/>
                </a:cubicBezTo>
                <a:cubicBezTo>
                  <a:pt x="7530840" y="2119877"/>
                  <a:pt x="7537561" y="2105407"/>
                  <a:pt x="7548397" y="2091073"/>
                </a:cubicBezTo>
                <a:cubicBezTo>
                  <a:pt x="7558821" y="2077289"/>
                  <a:pt x="7570205" y="2067413"/>
                  <a:pt x="7572263" y="2070568"/>
                </a:cubicBezTo>
                <a:close/>
                <a:moveTo>
                  <a:pt x="3978739" y="2070431"/>
                </a:moveTo>
                <a:cubicBezTo>
                  <a:pt x="3979836" y="2071460"/>
                  <a:pt x="3980385" y="2075780"/>
                  <a:pt x="3981756" y="2080444"/>
                </a:cubicBezTo>
                <a:cubicBezTo>
                  <a:pt x="3979082" y="2080512"/>
                  <a:pt x="3976819" y="2080718"/>
                  <a:pt x="3974624" y="2080169"/>
                </a:cubicBezTo>
                <a:cubicBezTo>
                  <a:pt x="3974418" y="2080101"/>
                  <a:pt x="3973595" y="2073929"/>
                  <a:pt x="3974281" y="2072694"/>
                </a:cubicBezTo>
                <a:cubicBezTo>
                  <a:pt x="3975241" y="2070843"/>
                  <a:pt x="3977504" y="2069402"/>
                  <a:pt x="3978739" y="2070431"/>
                </a:cubicBezTo>
                <a:close/>
                <a:moveTo>
                  <a:pt x="1593457" y="2068990"/>
                </a:moveTo>
                <a:cubicBezTo>
                  <a:pt x="1594349" y="2070293"/>
                  <a:pt x="1595242" y="2071596"/>
                  <a:pt x="1596682" y="2073791"/>
                </a:cubicBezTo>
                <a:cubicBezTo>
                  <a:pt x="1595103" y="2075779"/>
                  <a:pt x="1593457" y="2077768"/>
                  <a:pt x="1591881" y="2079826"/>
                </a:cubicBezTo>
                <a:cubicBezTo>
                  <a:pt x="1590990" y="2078317"/>
                  <a:pt x="1589138" y="2076465"/>
                  <a:pt x="1589480" y="2075437"/>
                </a:cubicBezTo>
                <a:cubicBezTo>
                  <a:pt x="1590235" y="2073105"/>
                  <a:pt x="1592087" y="2071116"/>
                  <a:pt x="1593457" y="2068990"/>
                </a:cubicBezTo>
                <a:close/>
                <a:moveTo>
                  <a:pt x="5857282" y="2068579"/>
                </a:moveTo>
                <a:cubicBezTo>
                  <a:pt x="5862631" y="2066727"/>
                  <a:pt x="5867500" y="2066453"/>
                  <a:pt x="5867706" y="2068716"/>
                </a:cubicBezTo>
                <a:cubicBezTo>
                  <a:pt x="5865306" y="2070019"/>
                  <a:pt x="5862151" y="2072282"/>
                  <a:pt x="5858105" y="2073997"/>
                </a:cubicBezTo>
                <a:cubicBezTo>
                  <a:pt x="5853578" y="2075848"/>
                  <a:pt x="5848435" y="2075437"/>
                  <a:pt x="5849121" y="2073654"/>
                </a:cubicBezTo>
                <a:cubicBezTo>
                  <a:pt x="5849669" y="2072077"/>
                  <a:pt x="5852070" y="2070362"/>
                  <a:pt x="5857282" y="2068579"/>
                </a:cubicBezTo>
                <a:close/>
                <a:moveTo>
                  <a:pt x="5650445" y="2068579"/>
                </a:moveTo>
                <a:cubicBezTo>
                  <a:pt x="5644959" y="2071322"/>
                  <a:pt x="5642079" y="2073174"/>
                  <a:pt x="5638581" y="2074203"/>
                </a:cubicBezTo>
                <a:cubicBezTo>
                  <a:pt x="5636866" y="2074683"/>
                  <a:pt x="5632546" y="2073997"/>
                  <a:pt x="5632272" y="2073037"/>
                </a:cubicBezTo>
                <a:cubicBezTo>
                  <a:pt x="5632066" y="2072145"/>
                  <a:pt x="5635563" y="2069471"/>
                  <a:pt x="5637347" y="2069128"/>
                </a:cubicBezTo>
                <a:cubicBezTo>
                  <a:pt x="5640912" y="2068373"/>
                  <a:pt x="5644410" y="2068785"/>
                  <a:pt x="5650445" y="2068579"/>
                </a:cubicBezTo>
                <a:close/>
                <a:moveTo>
                  <a:pt x="2681343" y="2067825"/>
                </a:moveTo>
                <a:cubicBezTo>
                  <a:pt x="2682920" y="2066590"/>
                  <a:pt x="2685595" y="2072077"/>
                  <a:pt x="2689161" y="2076329"/>
                </a:cubicBezTo>
                <a:cubicBezTo>
                  <a:pt x="2687241" y="2083392"/>
                  <a:pt x="2686349" y="2090731"/>
                  <a:pt x="2684703" y="2091348"/>
                </a:cubicBezTo>
                <a:cubicBezTo>
                  <a:pt x="2683126" y="2091896"/>
                  <a:pt x="2680725" y="2085313"/>
                  <a:pt x="2678668" y="2081884"/>
                </a:cubicBezTo>
                <a:cubicBezTo>
                  <a:pt x="2679491" y="2076877"/>
                  <a:pt x="2679902" y="2068853"/>
                  <a:pt x="2681343" y="2067825"/>
                </a:cubicBezTo>
                <a:close/>
                <a:moveTo>
                  <a:pt x="4729484" y="2067414"/>
                </a:moveTo>
                <a:cubicBezTo>
                  <a:pt x="4731130" y="2066933"/>
                  <a:pt x="4733530" y="2068031"/>
                  <a:pt x="4736822" y="2068785"/>
                </a:cubicBezTo>
                <a:cubicBezTo>
                  <a:pt x="4734559" y="2070774"/>
                  <a:pt x="4733393" y="2072694"/>
                  <a:pt x="4731679" y="2073037"/>
                </a:cubicBezTo>
                <a:cubicBezTo>
                  <a:pt x="4730101" y="2073311"/>
                  <a:pt x="4728044" y="2071940"/>
                  <a:pt x="4726124" y="2071254"/>
                </a:cubicBezTo>
                <a:cubicBezTo>
                  <a:pt x="4727221" y="2069882"/>
                  <a:pt x="4727907" y="2067825"/>
                  <a:pt x="4729484" y="2067414"/>
                </a:cubicBezTo>
                <a:close/>
                <a:moveTo>
                  <a:pt x="6976070" y="2064164"/>
                </a:moveTo>
                <a:cubicBezTo>
                  <a:pt x="6979988" y="2064893"/>
                  <a:pt x="6982851" y="2066796"/>
                  <a:pt x="6983571" y="2069677"/>
                </a:cubicBezTo>
                <a:cubicBezTo>
                  <a:pt x="6985011" y="2075231"/>
                  <a:pt x="6977056" y="2083393"/>
                  <a:pt x="6967455" y="2086341"/>
                </a:cubicBezTo>
                <a:cubicBezTo>
                  <a:pt x="6958608" y="2089016"/>
                  <a:pt x="6949899" y="2087302"/>
                  <a:pt x="6948047" y="2082432"/>
                </a:cubicBezTo>
                <a:cubicBezTo>
                  <a:pt x="6945852" y="2076740"/>
                  <a:pt x="6952093" y="2069334"/>
                  <a:pt x="6962243" y="2065699"/>
                </a:cubicBezTo>
                <a:cubicBezTo>
                  <a:pt x="6967180" y="2063881"/>
                  <a:pt x="6972152" y="2063436"/>
                  <a:pt x="6976070" y="2064164"/>
                </a:cubicBezTo>
                <a:close/>
                <a:moveTo>
                  <a:pt x="5940813" y="2061996"/>
                </a:moveTo>
                <a:cubicBezTo>
                  <a:pt x="5941842" y="2063367"/>
                  <a:pt x="5938413" y="2066110"/>
                  <a:pt x="5932721" y="2068374"/>
                </a:cubicBezTo>
                <a:cubicBezTo>
                  <a:pt x="5927097" y="2070637"/>
                  <a:pt x="5921885" y="2071254"/>
                  <a:pt x="5921062" y="2069882"/>
                </a:cubicBezTo>
                <a:cubicBezTo>
                  <a:pt x="5920239" y="2068442"/>
                  <a:pt x="5923874" y="2065630"/>
                  <a:pt x="5929429" y="2063367"/>
                </a:cubicBezTo>
                <a:cubicBezTo>
                  <a:pt x="5934503" y="2061310"/>
                  <a:pt x="5939784" y="2060624"/>
                  <a:pt x="5940813" y="2061996"/>
                </a:cubicBezTo>
                <a:close/>
                <a:moveTo>
                  <a:pt x="5284982" y="2061927"/>
                </a:moveTo>
                <a:cubicBezTo>
                  <a:pt x="5287451" y="2061790"/>
                  <a:pt x="5289851" y="2061927"/>
                  <a:pt x="5293623" y="2061995"/>
                </a:cubicBezTo>
                <a:cubicBezTo>
                  <a:pt x="5288685" y="2063916"/>
                  <a:pt x="5287245" y="2064876"/>
                  <a:pt x="5285256" y="2065219"/>
                </a:cubicBezTo>
                <a:cubicBezTo>
                  <a:pt x="5281484" y="2065836"/>
                  <a:pt x="5278055" y="2065630"/>
                  <a:pt x="5277918" y="2064258"/>
                </a:cubicBezTo>
                <a:cubicBezTo>
                  <a:pt x="5277849" y="2062887"/>
                  <a:pt x="5281073" y="2062132"/>
                  <a:pt x="5284982" y="2061927"/>
                </a:cubicBezTo>
                <a:close/>
                <a:moveTo>
                  <a:pt x="5075264" y="2060212"/>
                </a:moveTo>
                <a:cubicBezTo>
                  <a:pt x="5076910" y="2060212"/>
                  <a:pt x="5079311" y="2061172"/>
                  <a:pt x="5079242" y="2061789"/>
                </a:cubicBezTo>
                <a:cubicBezTo>
                  <a:pt x="5079173" y="2062338"/>
                  <a:pt x="5075950" y="2063435"/>
                  <a:pt x="5074167" y="2063572"/>
                </a:cubicBezTo>
                <a:cubicBezTo>
                  <a:pt x="5072384" y="2063641"/>
                  <a:pt x="5070738" y="2062818"/>
                  <a:pt x="5068269" y="2062201"/>
                </a:cubicBezTo>
                <a:cubicBezTo>
                  <a:pt x="5071287" y="2061309"/>
                  <a:pt x="5073481" y="2060212"/>
                  <a:pt x="5075264" y="2060212"/>
                </a:cubicBezTo>
                <a:close/>
                <a:moveTo>
                  <a:pt x="5563897" y="2057538"/>
                </a:moveTo>
                <a:cubicBezTo>
                  <a:pt x="5568080" y="2058155"/>
                  <a:pt x="5571303" y="2058155"/>
                  <a:pt x="5572881" y="2058978"/>
                </a:cubicBezTo>
                <a:cubicBezTo>
                  <a:pt x="5575006" y="2060075"/>
                  <a:pt x="5571097" y="2063436"/>
                  <a:pt x="5566777" y="2064053"/>
                </a:cubicBezTo>
                <a:cubicBezTo>
                  <a:pt x="5563828" y="2064464"/>
                  <a:pt x="5558753" y="2064327"/>
                  <a:pt x="5558822" y="2063642"/>
                </a:cubicBezTo>
                <a:cubicBezTo>
                  <a:pt x="5558890" y="2062133"/>
                  <a:pt x="5561565" y="2060213"/>
                  <a:pt x="5563897" y="2057538"/>
                </a:cubicBezTo>
                <a:close/>
                <a:moveTo>
                  <a:pt x="4112676" y="2056440"/>
                </a:moveTo>
                <a:cubicBezTo>
                  <a:pt x="4113910" y="2058223"/>
                  <a:pt x="4115145" y="2060006"/>
                  <a:pt x="4116310" y="2061721"/>
                </a:cubicBezTo>
                <a:cubicBezTo>
                  <a:pt x="4114665" y="2063641"/>
                  <a:pt x="4113019" y="2065561"/>
                  <a:pt x="4111304" y="2067481"/>
                </a:cubicBezTo>
                <a:cubicBezTo>
                  <a:pt x="4110413" y="2065218"/>
                  <a:pt x="4108561" y="2062132"/>
                  <a:pt x="4108835" y="2060829"/>
                </a:cubicBezTo>
                <a:cubicBezTo>
                  <a:pt x="4109452" y="2058772"/>
                  <a:pt x="4111373" y="2057880"/>
                  <a:pt x="4112676" y="2056440"/>
                </a:cubicBezTo>
                <a:close/>
                <a:moveTo>
                  <a:pt x="6011330" y="2054006"/>
                </a:moveTo>
                <a:cubicBezTo>
                  <a:pt x="6013697" y="2053766"/>
                  <a:pt x="6015017" y="2054211"/>
                  <a:pt x="6014194" y="2055549"/>
                </a:cubicBezTo>
                <a:cubicBezTo>
                  <a:pt x="6013027" y="2057469"/>
                  <a:pt x="6008775" y="2060350"/>
                  <a:pt x="6006992" y="2061927"/>
                </a:cubicBezTo>
                <a:cubicBezTo>
                  <a:pt x="5999037" y="2065219"/>
                  <a:pt x="5994511" y="2065493"/>
                  <a:pt x="5993756" y="2063710"/>
                </a:cubicBezTo>
                <a:cubicBezTo>
                  <a:pt x="5993071" y="2061996"/>
                  <a:pt x="5996843" y="2058841"/>
                  <a:pt x="6002192" y="2056578"/>
                </a:cubicBezTo>
                <a:cubicBezTo>
                  <a:pt x="6005553" y="2055172"/>
                  <a:pt x="6008964" y="2054246"/>
                  <a:pt x="6011330" y="2054006"/>
                </a:cubicBezTo>
                <a:close/>
                <a:moveTo>
                  <a:pt x="4865821" y="2052669"/>
                </a:moveTo>
                <a:cubicBezTo>
                  <a:pt x="4867467" y="2052463"/>
                  <a:pt x="4869319" y="2053698"/>
                  <a:pt x="4872199" y="2054658"/>
                </a:cubicBezTo>
                <a:cubicBezTo>
                  <a:pt x="4869181" y="2056029"/>
                  <a:pt x="4867330" y="2057469"/>
                  <a:pt x="4865615" y="2057469"/>
                </a:cubicBezTo>
                <a:cubicBezTo>
                  <a:pt x="4864038" y="2057469"/>
                  <a:pt x="4862598" y="2056029"/>
                  <a:pt x="4861089" y="2055206"/>
                </a:cubicBezTo>
                <a:cubicBezTo>
                  <a:pt x="4862666" y="2054315"/>
                  <a:pt x="4864107" y="2052874"/>
                  <a:pt x="4865821" y="2052669"/>
                </a:cubicBezTo>
                <a:close/>
                <a:moveTo>
                  <a:pt x="6888588" y="2052531"/>
                </a:moveTo>
                <a:cubicBezTo>
                  <a:pt x="6898052" y="2049377"/>
                  <a:pt x="6906076" y="2051159"/>
                  <a:pt x="6906762" y="2056440"/>
                </a:cubicBezTo>
                <a:cubicBezTo>
                  <a:pt x="6907448" y="2061721"/>
                  <a:pt x="6900658" y="2068373"/>
                  <a:pt x="6891126" y="2071802"/>
                </a:cubicBezTo>
                <a:cubicBezTo>
                  <a:pt x="6881936" y="2075162"/>
                  <a:pt x="6873089" y="2073997"/>
                  <a:pt x="6871718" y="2069196"/>
                </a:cubicBezTo>
                <a:cubicBezTo>
                  <a:pt x="6870140" y="2063778"/>
                  <a:pt x="6877821" y="2056166"/>
                  <a:pt x="6888588" y="2052531"/>
                </a:cubicBezTo>
                <a:close/>
                <a:moveTo>
                  <a:pt x="7470541" y="2050919"/>
                </a:moveTo>
                <a:cubicBezTo>
                  <a:pt x="7474878" y="2050028"/>
                  <a:pt x="7478273" y="2050713"/>
                  <a:pt x="7479404" y="2053285"/>
                </a:cubicBezTo>
                <a:cubicBezTo>
                  <a:pt x="7481805" y="2058429"/>
                  <a:pt x="7474878" y="2070430"/>
                  <a:pt x="7464591" y="2078591"/>
                </a:cubicBezTo>
                <a:cubicBezTo>
                  <a:pt x="7454441" y="2086615"/>
                  <a:pt x="7443880" y="2087370"/>
                  <a:pt x="7442234" y="2080786"/>
                </a:cubicBezTo>
                <a:cubicBezTo>
                  <a:pt x="7440725" y="2074682"/>
                  <a:pt x="7446623" y="2065081"/>
                  <a:pt x="7456018" y="2058017"/>
                </a:cubicBezTo>
                <a:cubicBezTo>
                  <a:pt x="7460922" y="2054279"/>
                  <a:pt x="7466203" y="2051811"/>
                  <a:pt x="7470541" y="2050919"/>
                </a:cubicBezTo>
                <a:close/>
                <a:moveTo>
                  <a:pt x="3294996" y="2049514"/>
                </a:moveTo>
                <a:cubicBezTo>
                  <a:pt x="3295819" y="2053149"/>
                  <a:pt x="3297533" y="2058018"/>
                  <a:pt x="3297191" y="2060007"/>
                </a:cubicBezTo>
                <a:cubicBezTo>
                  <a:pt x="3296848" y="2062201"/>
                  <a:pt x="3294448" y="2061653"/>
                  <a:pt x="3292939" y="2062270"/>
                </a:cubicBezTo>
                <a:cubicBezTo>
                  <a:pt x="3291704" y="2059390"/>
                  <a:pt x="3290538" y="2056509"/>
                  <a:pt x="3289304" y="2053629"/>
                </a:cubicBezTo>
                <a:cubicBezTo>
                  <a:pt x="3291224" y="2052257"/>
                  <a:pt x="3293076" y="2050886"/>
                  <a:pt x="3294996" y="2049514"/>
                </a:cubicBezTo>
                <a:close/>
                <a:moveTo>
                  <a:pt x="5490996" y="2049171"/>
                </a:moveTo>
                <a:cubicBezTo>
                  <a:pt x="5494974" y="2047800"/>
                  <a:pt x="5500048" y="2048554"/>
                  <a:pt x="5498951" y="2050269"/>
                </a:cubicBezTo>
                <a:cubicBezTo>
                  <a:pt x="5498265" y="2051434"/>
                  <a:pt x="5495591" y="2052737"/>
                  <a:pt x="5492436" y="2054932"/>
                </a:cubicBezTo>
                <a:cubicBezTo>
                  <a:pt x="5489350" y="2053903"/>
                  <a:pt x="5486127" y="2053629"/>
                  <a:pt x="5486058" y="2052737"/>
                </a:cubicBezTo>
                <a:cubicBezTo>
                  <a:pt x="5485990" y="2051846"/>
                  <a:pt x="5488596" y="2049994"/>
                  <a:pt x="5490996" y="2049171"/>
                </a:cubicBezTo>
                <a:close/>
                <a:moveTo>
                  <a:pt x="7397417" y="2047910"/>
                </a:moveTo>
                <a:cubicBezTo>
                  <a:pt x="7401121" y="2048844"/>
                  <a:pt x="7403761" y="2051022"/>
                  <a:pt x="7404515" y="2054314"/>
                </a:cubicBezTo>
                <a:cubicBezTo>
                  <a:pt x="7406025" y="2060829"/>
                  <a:pt x="7399372" y="2070224"/>
                  <a:pt x="7389702" y="2074682"/>
                </a:cubicBezTo>
                <a:cubicBezTo>
                  <a:pt x="7379141" y="2079551"/>
                  <a:pt x="7367825" y="2076397"/>
                  <a:pt x="7366179" y="2068990"/>
                </a:cubicBezTo>
                <a:cubicBezTo>
                  <a:pt x="7364533" y="2061515"/>
                  <a:pt x="7372900" y="2052531"/>
                  <a:pt x="7383941" y="2048965"/>
                </a:cubicBezTo>
                <a:cubicBezTo>
                  <a:pt x="7388948" y="2047284"/>
                  <a:pt x="7393714" y="2046976"/>
                  <a:pt x="7397417" y="2047910"/>
                </a:cubicBezTo>
                <a:close/>
                <a:moveTo>
                  <a:pt x="6087368" y="2047799"/>
                </a:moveTo>
                <a:cubicBezTo>
                  <a:pt x="6087848" y="2049377"/>
                  <a:pt x="6083664" y="2053629"/>
                  <a:pt x="6079412" y="2055892"/>
                </a:cubicBezTo>
                <a:cubicBezTo>
                  <a:pt x="6073652" y="2058841"/>
                  <a:pt x="6066794" y="2059870"/>
                  <a:pt x="6065696" y="2058086"/>
                </a:cubicBezTo>
                <a:cubicBezTo>
                  <a:pt x="6064530" y="2056166"/>
                  <a:pt x="6068714" y="2052051"/>
                  <a:pt x="6074817" y="2049103"/>
                </a:cubicBezTo>
                <a:cubicBezTo>
                  <a:pt x="6080372" y="2046428"/>
                  <a:pt x="6086682" y="2045742"/>
                  <a:pt x="6087368" y="2047799"/>
                </a:cubicBezTo>
                <a:close/>
                <a:moveTo>
                  <a:pt x="5210298" y="2047250"/>
                </a:moveTo>
                <a:cubicBezTo>
                  <a:pt x="5211944" y="2047113"/>
                  <a:pt x="5213522" y="2048073"/>
                  <a:pt x="5215990" y="2048759"/>
                </a:cubicBezTo>
                <a:cubicBezTo>
                  <a:pt x="5213110" y="2049445"/>
                  <a:pt x="5210916" y="2050336"/>
                  <a:pt x="5209201" y="2050336"/>
                </a:cubicBezTo>
                <a:cubicBezTo>
                  <a:pt x="5207418" y="2050336"/>
                  <a:pt x="5204743" y="2049376"/>
                  <a:pt x="5205086" y="2048965"/>
                </a:cubicBezTo>
                <a:cubicBezTo>
                  <a:pt x="5205497" y="2048347"/>
                  <a:pt x="5208446" y="2047387"/>
                  <a:pt x="5210298" y="2047250"/>
                </a:cubicBezTo>
                <a:close/>
                <a:moveTo>
                  <a:pt x="7172715" y="2045810"/>
                </a:moveTo>
                <a:cubicBezTo>
                  <a:pt x="7182385" y="2043273"/>
                  <a:pt x="7192466" y="2047045"/>
                  <a:pt x="7194181" y="2053765"/>
                </a:cubicBezTo>
                <a:cubicBezTo>
                  <a:pt x="7195964" y="2060692"/>
                  <a:pt x="7189175" y="2068030"/>
                  <a:pt x="7178682" y="2070499"/>
                </a:cubicBezTo>
                <a:cubicBezTo>
                  <a:pt x="7168395" y="2072968"/>
                  <a:pt x="7158519" y="2069539"/>
                  <a:pt x="7157079" y="2063024"/>
                </a:cubicBezTo>
                <a:cubicBezTo>
                  <a:pt x="7155639" y="2056509"/>
                  <a:pt x="7162977" y="2048416"/>
                  <a:pt x="7172715" y="2045810"/>
                </a:cubicBezTo>
                <a:close/>
                <a:moveTo>
                  <a:pt x="4246749" y="2044645"/>
                </a:moveTo>
                <a:cubicBezTo>
                  <a:pt x="4247983" y="2044028"/>
                  <a:pt x="4249835" y="2045879"/>
                  <a:pt x="4251344" y="2046634"/>
                </a:cubicBezTo>
                <a:cubicBezTo>
                  <a:pt x="4251070" y="2048897"/>
                  <a:pt x="4250795" y="2051091"/>
                  <a:pt x="4250521" y="2053354"/>
                </a:cubicBezTo>
                <a:cubicBezTo>
                  <a:pt x="4248395" y="2052257"/>
                  <a:pt x="4246269" y="2051160"/>
                  <a:pt x="4244143" y="2050063"/>
                </a:cubicBezTo>
                <a:cubicBezTo>
                  <a:pt x="4244966" y="2048142"/>
                  <a:pt x="4245515" y="2045193"/>
                  <a:pt x="4246749" y="2044645"/>
                </a:cubicBezTo>
                <a:close/>
                <a:moveTo>
                  <a:pt x="6811436" y="2044439"/>
                </a:moveTo>
                <a:cubicBezTo>
                  <a:pt x="6820420" y="2040667"/>
                  <a:pt x="6828924" y="2041764"/>
                  <a:pt x="6830089" y="2046770"/>
                </a:cubicBezTo>
                <a:cubicBezTo>
                  <a:pt x="6831255" y="2051640"/>
                  <a:pt x="6824192" y="2059252"/>
                  <a:pt x="6815413" y="2062750"/>
                </a:cubicBezTo>
                <a:cubicBezTo>
                  <a:pt x="6806224" y="2066384"/>
                  <a:pt x="6797651" y="2065424"/>
                  <a:pt x="6796622" y="2060555"/>
                </a:cubicBezTo>
                <a:cubicBezTo>
                  <a:pt x="6795662" y="2055754"/>
                  <a:pt x="6802657" y="2048142"/>
                  <a:pt x="6811436" y="2044439"/>
                </a:cubicBezTo>
                <a:close/>
                <a:moveTo>
                  <a:pt x="7675887" y="2042175"/>
                </a:moveTo>
                <a:cubicBezTo>
                  <a:pt x="7677533" y="2044370"/>
                  <a:pt x="7669509" y="2066521"/>
                  <a:pt x="7658261" y="2091759"/>
                </a:cubicBezTo>
                <a:cubicBezTo>
                  <a:pt x="7646672" y="2117613"/>
                  <a:pt x="7636179" y="2135993"/>
                  <a:pt x="7634053" y="2133593"/>
                </a:cubicBezTo>
                <a:cubicBezTo>
                  <a:pt x="7631721" y="2130987"/>
                  <a:pt x="7640157" y="2106504"/>
                  <a:pt x="7652295" y="2080992"/>
                </a:cubicBezTo>
                <a:cubicBezTo>
                  <a:pt x="7663131" y="2058086"/>
                  <a:pt x="7674241" y="2040049"/>
                  <a:pt x="7675887" y="2042175"/>
                </a:cubicBezTo>
                <a:close/>
                <a:moveTo>
                  <a:pt x="5420359" y="2041627"/>
                </a:moveTo>
                <a:cubicBezTo>
                  <a:pt x="5421662" y="2041353"/>
                  <a:pt x="5423719" y="2041970"/>
                  <a:pt x="5427217" y="2042381"/>
                </a:cubicBezTo>
                <a:cubicBezTo>
                  <a:pt x="5422690" y="2043684"/>
                  <a:pt x="5419947" y="2044713"/>
                  <a:pt x="5417204" y="2045125"/>
                </a:cubicBezTo>
                <a:cubicBezTo>
                  <a:pt x="5415627" y="2045330"/>
                  <a:pt x="5414186" y="2044576"/>
                  <a:pt x="5412609" y="2044233"/>
                </a:cubicBezTo>
                <a:cubicBezTo>
                  <a:pt x="5415146" y="2043342"/>
                  <a:pt x="5417547" y="2042244"/>
                  <a:pt x="5420359" y="2041627"/>
                </a:cubicBezTo>
                <a:close/>
                <a:moveTo>
                  <a:pt x="6161091" y="2040942"/>
                </a:moveTo>
                <a:cubicBezTo>
                  <a:pt x="6161571" y="2043685"/>
                  <a:pt x="6156839" y="2048280"/>
                  <a:pt x="6150118" y="2051503"/>
                </a:cubicBezTo>
                <a:cubicBezTo>
                  <a:pt x="6143878" y="2054520"/>
                  <a:pt x="6137637" y="2054932"/>
                  <a:pt x="6137226" y="2052326"/>
                </a:cubicBezTo>
                <a:cubicBezTo>
                  <a:pt x="6136814" y="2049788"/>
                  <a:pt x="6142094" y="2044919"/>
                  <a:pt x="6148336" y="2041902"/>
                </a:cubicBezTo>
                <a:cubicBezTo>
                  <a:pt x="6154782" y="2038816"/>
                  <a:pt x="6160680" y="2038335"/>
                  <a:pt x="6161091" y="2040942"/>
                </a:cubicBezTo>
                <a:close/>
                <a:moveTo>
                  <a:pt x="5001130" y="2040461"/>
                </a:moveTo>
                <a:cubicBezTo>
                  <a:pt x="5002707" y="2040461"/>
                  <a:pt x="5005313" y="2041558"/>
                  <a:pt x="5005244" y="2042313"/>
                </a:cubicBezTo>
                <a:cubicBezTo>
                  <a:pt x="5005244" y="2043067"/>
                  <a:pt x="5002639" y="2043890"/>
                  <a:pt x="5000376" y="2045125"/>
                </a:cubicBezTo>
                <a:cubicBezTo>
                  <a:pt x="4998592" y="2043959"/>
                  <a:pt x="4996329" y="2043136"/>
                  <a:pt x="4996535" y="2042381"/>
                </a:cubicBezTo>
                <a:cubicBezTo>
                  <a:pt x="4996741" y="2041696"/>
                  <a:pt x="4999621" y="2040461"/>
                  <a:pt x="5001130" y="2040461"/>
                </a:cubicBezTo>
                <a:close/>
                <a:moveTo>
                  <a:pt x="6736272" y="2040118"/>
                </a:moveTo>
                <a:cubicBezTo>
                  <a:pt x="6745394" y="2035935"/>
                  <a:pt x="6754172" y="2036483"/>
                  <a:pt x="6754858" y="2041215"/>
                </a:cubicBezTo>
                <a:cubicBezTo>
                  <a:pt x="6755543" y="2046085"/>
                  <a:pt x="6748274" y="2053560"/>
                  <a:pt x="6739221" y="2057332"/>
                </a:cubicBezTo>
                <a:cubicBezTo>
                  <a:pt x="6730169" y="2061104"/>
                  <a:pt x="6722145" y="2060075"/>
                  <a:pt x="6721939" y="2054931"/>
                </a:cubicBezTo>
                <a:cubicBezTo>
                  <a:pt x="6721733" y="2050405"/>
                  <a:pt x="6728043" y="2043959"/>
                  <a:pt x="6736272" y="2040118"/>
                </a:cubicBezTo>
                <a:close/>
                <a:moveTo>
                  <a:pt x="6439664" y="2038198"/>
                </a:moveTo>
                <a:cubicBezTo>
                  <a:pt x="6447208" y="2033877"/>
                  <a:pt x="6454820" y="2034426"/>
                  <a:pt x="6455300" y="2039226"/>
                </a:cubicBezTo>
                <a:cubicBezTo>
                  <a:pt x="6455780" y="2043341"/>
                  <a:pt x="6450088" y="2050405"/>
                  <a:pt x="6443504" y="2054040"/>
                </a:cubicBezTo>
                <a:cubicBezTo>
                  <a:pt x="6435686" y="2058360"/>
                  <a:pt x="6427868" y="2058017"/>
                  <a:pt x="6427662" y="2053285"/>
                </a:cubicBezTo>
                <a:cubicBezTo>
                  <a:pt x="6427456" y="2049102"/>
                  <a:pt x="6433149" y="2041969"/>
                  <a:pt x="6439664" y="2038198"/>
                </a:cubicBezTo>
                <a:close/>
                <a:moveTo>
                  <a:pt x="6529709" y="2037992"/>
                </a:moveTo>
                <a:cubicBezTo>
                  <a:pt x="6531012" y="2042176"/>
                  <a:pt x="6525388" y="2049034"/>
                  <a:pt x="6516953" y="2053629"/>
                </a:cubicBezTo>
                <a:cubicBezTo>
                  <a:pt x="6509615" y="2057606"/>
                  <a:pt x="6503031" y="2058155"/>
                  <a:pt x="6501180" y="2055000"/>
                </a:cubicBezTo>
                <a:cubicBezTo>
                  <a:pt x="6499054" y="2051434"/>
                  <a:pt x="6504197" y="2044233"/>
                  <a:pt x="6512358" y="2039364"/>
                </a:cubicBezTo>
                <a:cubicBezTo>
                  <a:pt x="6520588" y="2034495"/>
                  <a:pt x="6528406" y="2033878"/>
                  <a:pt x="6529709" y="2037992"/>
                </a:cubicBezTo>
                <a:close/>
                <a:moveTo>
                  <a:pt x="6662822" y="2037513"/>
                </a:moveTo>
                <a:cubicBezTo>
                  <a:pt x="6670847" y="2033946"/>
                  <a:pt x="6678184" y="2034564"/>
                  <a:pt x="6678939" y="2038884"/>
                </a:cubicBezTo>
                <a:cubicBezTo>
                  <a:pt x="6679831" y="2043822"/>
                  <a:pt x="6672492" y="2051091"/>
                  <a:pt x="6662754" y="2055069"/>
                </a:cubicBezTo>
                <a:cubicBezTo>
                  <a:pt x="6654524" y="2058361"/>
                  <a:pt x="6647461" y="2057401"/>
                  <a:pt x="6647735" y="2052874"/>
                </a:cubicBezTo>
                <a:cubicBezTo>
                  <a:pt x="6647941" y="2048211"/>
                  <a:pt x="6655073" y="2041010"/>
                  <a:pt x="6662822" y="2037513"/>
                </a:cubicBezTo>
                <a:close/>
                <a:moveTo>
                  <a:pt x="2068033" y="2037032"/>
                </a:moveTo>
                <a:cubicBezTo>
                  <a:pt x="2068856" y="2040461"/>
                  <a:pt x="2070570" y="2044644"/>
                  <a:pt x="2070297" y="2047045"/>
                </a:cubicBezTo>
                <a:cubicBezTo>
                  <a:pt x="2070020" y="2049582"/>
                  <a:pt x="2067757" y="2050474"/>
                  <a:pt x="2066318" y="2052051"/>
                </a:cubicBezTo>
                <a:cubicBezTo>
                  <a:pt x="2065151" y="2049651"/>
                  <a:pt x="2063918" y="2047251"/>
                  <a:pt x="2062752" y="2044850"/>
                </a:cubicBezTo>
                <a:cubicBezTo>
                  <a:pt x="2064535" y="2042244"/>
                  <a:pt x="2066249" y="2039638"/>
                  <a:pt x="2068033" y="2037032"/>
                </a:cubicBezTo>
                <a:close/>
                <a:moveTo>
                  <a:pt x="6589237" y="2036964"/>
                </a:moveTo>
                <a:cubicBezTo>
                  <a:pt x="6597055" y="2033397"/>
                  <a:pt x="6604256" y="2034083"/>
                  <a:pt x="6604530" y="2038472"/>
                </a:cubicBezTo>
                <a:cubicBezTo>
                  <a:pt x="6604804" y="2042930"/>
                  <a:pt x="6598426" y="2050062"/>
                  <a:pt x="6590745" y="2053903"/>
                </a:cubicBezTo>
                <a:cubicBezTo>
                  <a:pt x="6581830" y="2058360"/>
                  <a:pt x="6574218" y="2057675"/>
                  <a:pt x="6574355" y="2052188"/>
                </a:cubicBezTo>
                <a:cubicBezTo>
                  <a:pt x="6574492" y="2047456"/>
                  <a:pt x="6581144" y="2040598"/>
                  <a:pt x="6589237" y="2036964"/>
                </a:cubicBezTo>
                <a:close/>
                <a:moveTo>
                  <a:pt x="6366763" y="2036621"/>
                </a:moveTo>
                <a:cubicBezTo>
                  <a:pt x="6373895" y="2032575"/>
                  <a:pt x="6381028" y="2032986"/>
                  <a:pt x="6381851" y="2037032"/>
                </a:cubicBezTo>
                <a:cubicBezTo>
                  <a:pt x="6382605" y="2041078"/>
                  <a:pt x="6376913" y="2048554"/>
                  <a:pt x="6370055" y="2052531"/>
                </a:cubicBezTo>
                <a:cubicBezTo>
                  <a:pt x="6362923" y="2056646"/>
                  <a:pt x="6356270" y="2056509"/>
                  <a:pt x="6355242" y="2052189"/>
                </a:cubicBezTo>
                <a:cubicBezTo>
                  <a:pt x="6354213" y="2047799"/>
                  <a:pt x="6359220" y="2040873"/>
                  <a:pt x="6366763" y="2036621"/>
                </a:cubicBezTo>
                <a:close/>
                <a:moveTo>
                  <a:pt x="6234609" y="2035729"/>
                </a:moveTo>
                <a:cubicBezTo>
                  <a:pt x="6235226" y="2038473"/>
                  <a:pt x="6230769" y="2044028"/>
                  <a:pt x="6224871" y="2047594"/>
                </a:cubicBezTo>
                <a:cubicBezTo>
                  <a:pt x="6218287" y="2051640"/>
                  <a:pt x="6210812" y="2052120"/>
                  <a:pt x="6209989" y="2048691"/>
                </a:cubicBezTo>
                <a:cubicBezTo>
                  <a:pt x="6209235" y="2045742"/>
                  <a:pt x="6213349" y="2040736"/>
                  <a:pt x="6219384" y="2037307"/>
                </a:cubicBezTo>
                <a:cubicBezTo>
                  <a:pt x="6226585" y="2033192"/>
                  <a:pt x="6233786" y="2032369"/>
                  <a:pt x="6234609" y="2035729"/>
                </a:cubicBezTo>
                <a:close/>
                <a:moveTo>
                  <a:pt x="5856939" y="2035318"/>
                </a:moveTo>
                <a:cubicBezTo>
                  <a:pt x="5852207" y="2037787"/>
                  <a:pt x="5849532" y="2039639"/>
                  <a:pt x="5846240" y="2040599"/>
                </a:cubicBezTo>
                <a:cubicBezTo>
                  <a:pt x="5841988" y="2041902"/>
                  <a:pt x="5837942" y="2042313"/>
                  <a:pt x="5837805" y="2040736"/>
                </a:cubicBezTo>
                <a:cubicBezTo>
                  <a:pt x="5837736" y="2039296"/>
                  <a:pt x="5841029" y="2037170"/>
                  <a:pt x="5845486" y="2036072"/>
                </a:cubicBezTo>
                <a:cubicBezTo>
                  <a:pt x="5848915" y="2035318"/>
                  <a:pt x="5851933" y="2035661"/>
                  <a:pt x="5856939" y="2035318"/>
                </a:cubicBezTo>
                <a:close/>
                <a:moveTo>
                  <a:pt x="6294136" y="2034014"/>
                </a:moveTo>
                <a:cubicBezTo>
                  <a:pt x="6301063" y="2030380"/>
                  <a:pt x="6307373" y="2030791"/>
                  <a:pt x="6307647" y="2035112"/>
                </a:cubicBezTo>
                <a:cubicBezTo>
                  <a:pt x="6307921" y="2038952"/>
                  <a:pt x="6303532" y="2044370"/>
                  <a:pt x="6297086" y="2048073"/>
                </a:cubicBezTo>
                <a:cubicBezTo>
                  <a:pt x="6289747" y="2052257"/>
                  <a:pt x="6282752" y="2052394"/>
                  <a:pt x="6282066" y="2048416"/>
                </a:cubicBezTo>
                <a:cubicBezTo>
                  <a:pt x="6281449" y="2044576"/>
                  <a:pt x="6287347" y="2037581"/>
                  <a:pt x="6294136" y="2034014"/>
                </a:cubicBezTo>
                <a:close/>
                <a:moveTo>
                  <a:pt x="4383567" y="2033466"/>
                </a:moveTo>
                <a:cubicBezTo>
                  <a:pt x="4384801" y="2034838"/>
                  <a:pt x="4385967" y="2036141"/>
                  <a:pt x="4387133" y="2037512"/>
                </a:cubicBezTo>
                <a:cubicBezTo>
                  <a:pt x="4385419" y="2038952"/>
                  <a:pt x="4383772" y="2040461"/>
                  <a:pt x="4382058" y="2041970"/>
                </a:cubicBezTo>
                <a:cubicBezTo>
                  <a:pt x="4381166" y="2040255"/>
                  <a:pt x="4379315" y="2037855"/>
                  <a:pt x="4379658" y="2036895"/>
                </a:cubicBezTo>
                <a:cubicBezTo>
                  <a:pt x="4380275" y="2035249"/>
                  <a:pt x="4382264" y="2034563"/>
                  <a:pt x="4383567" y="2033466"/>
                </a:cubicBezTo>
                <a:close/>
                <a:moveTo>
                  <a:pt x="5773889" y="2031752"/>
                </a:moveTo>
                <a:cubicBezTo>
                  <a:pt x="5776701" y="2031477"/>
                  <a:pt x="5781090" y="2032026"/>
                  <a:pt x="5780679" y="2032780"/>
                </a:cubicBezTo>
                <a:cubicBezTo>
                  <a:pt x="5779787" y="2034426"/>
                  <a:pt x="5776427" y="2036552"/>
                  <a:pt x="5774849" y="2037855"/>
                </a:cubicBezTo>
                <a:cubicBezTo>
                  <a:pt x="5768403" y="2039364"/>
                  <a:pt x="5765248" y="2038198"/>
                  <a:pt x="5766346" y="2035935"/>
                </a:cubicBezTo>
                <a:cubicBezTo>
                  <a:pt x="5767306" y="2033946"/>
                  <a:pt x="5770186" y="2032095"/>
                  <a:pt x="5773889" y="2031752"/>
                </a:cubicBezTo>
                <a:close/>
                <a:moveTo>
                  <a:pt x="5344235" y="2031752"/>
                </a:moveTo>
                <a:cubicBezTo>
                  <a:pt x="5346293" y="2031409"/>
                  <a:pt x="5348830" y="2031752"/>
                  <a:pt x="5352945" y="2031821"/>
                </a:cubicBezTo>
                <a:cubicBezTo>
                  <a:pt x="5348007" y="2033809"/>
                  <a:pt x="5346087" y="2034975"/>
                  <a:pt x="5344372" y="2035112"/>
                </a:cubicBezTo>
                <a:cubicBezTo>
                  <a:pt x="5342521" y="2035250"/>
                  <a:pt x="5340875" y="2034495"/>
                  <a:pt x="5339160" y="2034152"/>
                </a:cubicBezTo>
                <a:cubicBezTo>
                  <a:pt x="5340875" y="2033329"/>
                  <a:pt x="5342315" y="2032163"/>
                  <a:pt x="5344235" y="2031752"/>
                </a:cubicBezTo>
                <a:close/>
                <a:moveTo>
                  <a:pt x="5136301" y="2030242"/>
                </a:moveTo>
                <a:cubicBezTo>
                  <a:pt x="5137878" y="2030105"/>
                  <a:pt x="5139730" y="2030860"/>
                  <a:pt x="5142610" y="2031477"/>
                </a:cubicBezTo>
                <a:cubicBezTo>
                  <a:pt x="5139524" y="2032368"/>
                  <a:pt x="5137672" y="2033328"/>
                  <a:pt x="5135958" y="2033328"/>
                </a:cubicBezTo>
                <a:cubicBezTo>
                  <a:pt x="5134380" y="2033328"/>
                  <a:pt x="5132940" y="2032437"/>
                  <a:pt x="5131500" y="2031888"/>
                </a:cubicBezTo>
                <a:cubicBezTo>
                  <a:pt x="5133077" y="2031271"/>
                  <a:pt x="5134586" y="2030379"/>
                  <a:pt x="5136301" y="2030242"/>
                </a:cubicBezTo>
                <a:close/>
                <a:moveTo>
                  <a:pt x="5928399" y="2029420"/>
                </a:moveTo>
                <a:cubicBezTo>
                  <a:pt x="5926548" y="2030585"/>
                  <a:pt x="5924696" y="2032163"/>
                  <a:pt x="5921473" y="2033671"/>
                </a:cubicBezTo>
                <a:cubicBezTo>
                  <a:pt x="5917290" y="2035592"/>
                  <a:pt x="5909677" y="2036689"/>
                  <a:pt x="5909745" y="2035455"/>
                </a:cubicBezTo>
                <a:cubicBezTo>
                  <a:pt x="5909883" y="2034220"/>
                  <a:pt x="5912420" y="2032574"/>
                  <a:pt x="5917495" y="2030791"/>
                </a:cubicBezTo>
                <a:cubicBezTo>
                  <a:pt x="5922570" y="2029008"/>
                  <a:pt x="5925930" y="2028597"/>
                  <a:pt x="5928399" y="2029420"/>
                </a:cubicBezTo>
                <a:close/>
                <a:moveTo>
                  <a:pt x="1519734" y="2027500"/>
                </a:moveTo>
                <a:cubicBezTo>
                  <a:pt x="1520077" y="2027294"/>
                  <a:pt x="1520764" y="2028323"/>
                  <a:pt x="1521243" y="2028803"/>
                </a:cubicBezTo>
                <a:cubicBezTo>
                  <a:pt x="1519940" y="2029969"/>
                  <a:pt x="1518774" y="2031272"/>
                  <a:pt x="1517403" y="2032232"/>
                </a:cubicBezTo>
                <a:cubicBezTo>
                  <a:pt x="1516991" y="2032506"/>
                  <a:pt x="1516306" y="2031546"/>
                  <a:pt x="1515688" y="2031203"/>
                </a:cubicBezTo>
                <a:cubicBezTo>
                  <a:pt x="1517060" y="2029969"/>
                  <a:pt x="1518364" y="2028597"/>
                  <a:pt x="1519734" y="2027500"/>
                </a:cubicBezTo>
                <a:close/>
                <a:moveTo>
                  <a:pt x="7553541" y="2025374"/>
                </a:moveTo>
                <a:cubicBezTo>
                  <a:pt x="7555324" y="2028940"/>
                  <a:pt x="7547985" y="2041696"/>
                  <a:pt x="7537561" y="2052875"/>
                </a:cubicBezTo>
                <a:cubicBezTo>
                  <a:pt x="7526863" y="2064328"/>
                  <a:pt x="7516987" y="2069402"/>
                  <a:pt x="7515067" y="2064739"/>
                </a:cubicBezTo>
                <a:cubicBezTo>
                  <a:pt x="7513216" y="2060076"/>
                  <a:pt x="7520279" y="2048074"/>
                  <a:pt x="7530909" y="2037718"/>
                </a:cubicBezTo>
                <a:cubicBezTo>
                  <a:pt x="7541265" y="2027569"/>
                  <a:pt x="7551758" y="2021808"/>
                  <a:pt x="7553541" y="2025374"/>
                </a:cubicBezTo>
                <a:close/>
                <a:moveTo>
                  <a:pt x="4517709" y="2025305"/>
                </a:moveTo>
                <a:cubicBezTo>
                  <a:pt x="4518943" y="2024962"/>
                  <a:pt x="4520795" y="2026265"/>
                  <a:pt x="4522303" y="2026813"/>
                </a:cubicBezTo>
                <a:cubicBezTo>
                  <a:pt x="4521961" y="2028459"/>
                  <a:pt x="4521686" y="2030037"/>
                  <a:pt x="4521343" y="2031614"/>
                </a:cubicBezTo>
                <a:cubicBezTo>
                  <a:pt x="4519217" y="2030791"/>
                  <a:pt x="4517160" y="2030037"/>
                  <a:pt x="4515034" y="2029214"/>
                </a:cubicBezTo>
                <a:cubicBezTo>
                  <a:pt x="4515926" y="2027842"/>
                  <a:pt x="4516474" y="2025716"/>
                  <a:pt x="4517709" y="2025305"/>
                </a:cubicBezTo>
                <a:close/>
                <a:moveTo>
                  <a:pt x="6000820" y="2021259"/>
                </a:moveTo>
                <a:cubicBezTo>
                  <a:pt x="5998488" y="2022562"/>
                  <a:pt x="5995402" y="2024757"/>
                  <a:pt x="5991356" y="2026540"/>
                </a:cubicBezTo>
                <a:cubicBezTo>
                  <a:pt x="5986762" y="2028529"/>
                  <a:pt x="5981755" y="2028666"/>
                  <a:pt x="5982235" y="2027088"/>
                </a:cubicBezTo>
                <a:cubicBezTo>
                  <a:pt x="5982646" y="2025717"/>
                  <a:pt x="5984910" y="2024071"/>
                  <a:pt x="5990122" y="2022151"/>
                </a:cubicBezTo>
                <a:cubicBezTo>
                  <a:pt x="5995608" y="2020025"/>
                  <a:pt x="6000478" y="2019339"/>
                  <a:pt x="6000820" y="2021259"/>
                </a:cubicBezTo>
                <a:close/>
                <a:moveTo>
                  <a:pt x="7108430" y="2021071"/>
                </a:moveTo>
                <a:cubicBezTo>
                  <a:pt x="7112502" y="2021962"/>
                  <a:pt x="7115622" y="2024071"/>
                  <a:pt x="7116685" y="2027157"/>
                </a:cubicBezTo>
                <a:cubicBezTo>
                  <a:pt x="7118743" y="2033124"/>
                  <a:pt x="7111610" y="2041627"/>
                  <a:pt x="7102077" y="2044576"/>
                </a:cubicBezTo>
                <a:cubicBezTo>
                  <a:pt x="7093505" y="2047251"/>
                  <a:pt x="7084178" y="2045125"/>
                  <a:pt x="7081778" y="2039913"/>
                </a:cubicBezTo>
                <a:cubicBezTo>
                  <a:pt x="7078966" y="2033741"/>
                  <a:pt x="7084521" y="2026060"/>
                  <a:pt x="7094465" y="2022288"/>
                </a:cubicBezTo>
                <a:cubicBezTo>
                  <a:pt x="7099334" y="2020505"/>
                  <a:pt x="7104358" y="2020179"/>
                  <a:pt x="7108430" y="2021071"/>
                </a:cubicBezTo>
                <a:close/>
                <a:moveTo>
                  <a:pt x="5699136" y="2020916"/>
                </a:moveTo>
                <a:cubicBezTo>
                  <a:pt x="5702977" y="2022356"/>
                  <a:pt x="5706337" y="2022905"/>
                  <a:pt x="5707092" y="2024277"/>
                </a:cubicBezTo>
                <a:cubicBezTo>
                  <a:pt x="5707434" y="2024962"/>
                  <a:pt x="5703045" y="2028048"/>
                  <a:pt x="5700576" y="2028803"/>
                </a:cubicBezTo>
                <a:cubicBezTo>
                  <a:pt x="5698039" y="2029557"/>
                  <a:pt x="5692895" y="2029146"/>
                  <a:pt x="5693033" y="2028391"/>
                </a:cubicBezTo>
                <a:cubicBezTo>
                  <a:pt x="5693170" y="2026745"/>
                  <a:pt x="5696050" y="2024414"/>
                  <a:pt x="5699136" y="2020916"/>
                </a:cubicBezTo>
                <a:close/>
                <a:moveTo>
                  <a:pt x="7843908" y="2020779"/>
                </a:moveTo>
                <a:cubicBezTo>
                  <a:pt x="7850423" y="2022768"/>
                  <a:pt x="7850491" y="2031889"/>
                  <a:pt x="7852206" y="2038678"/>
                </a:cubicBezTo>
                <a:cubicBezTo>
                  <a:pt x="7853166" y="2042382"/>
                  <a:pt x="7849531" y="2048554"/>
                  <a:pt x="7843154" y="2056852"/>
                </a:cubicBezTo>
                <a:cubicBezTo>
                  <a:pt x="7826969" y="2078043"/>
                  <a:pt x="7812018" y="2095874"/>
                  <a:pt x="7808109" y="2090731"/>
                </a:cubicBezTo>
                <a:cubicBezTo>
                  <a:pt x="7803926" y="2085244"/>
                  <a:pt x="7814281" y="2055823"/>
                  <a:pt x="7832044" y="2032849"/>
                </a:cubicBezTo>
                <a:cubicBezTo>
                  <a:pt x="7835815" y="2027980"/>
                  <a:pt x="7839930" y="2024482"/>
                  <a:pt x="7843908" y="2020779"/>
                </a:cubicBezTo>
                <a:close/>
                <a:moveTo>
                  <a:pt x="7659564" y="2019202"/>
                </a:moveTo>
                <a:cubicBezTo>
                  <a:pt x="7661073" y="2021053"/>
                  <a:pt x="7653667" y="2038816"/>
                  <a:pt x="7642899" y="2059664"/>
                </a:cubicBezTo>
                <a:cubicBezTo>
                  <a:pt x="7631035" y="2082638"/>
                  <a:pt x="7620062" y="2098960"/>
                  <a:pt x="7618416" y="2095737"/>
                </a:cubicBezTo>
                <a:cubicBezTo>
                  <a:pt x="7616839" y="2092719"/>
                  <a:pt x="7624040" y="2074820"/>
                  <a:pt x="7634876" y="2054863"/>
                </a:cubicBezTo>
                <a:cubicBezTo>
                  <a:pt x="7646671" y="2033192"/>
                  <a:pt x="7657919" y="2017144"/>
                  <a:pt x="7659564" y="2019202"/>
                </a:cubicBezTo>
                <a:close/>
                <a:moveTo>
                  <a:pt x="4654732" y="2018584"/>
                </a:moveTo>
                <a:cubicBezTo>
                  <a:pt x="4655898" y="2019544"/>
                  <a:pt x="4657064" y="2020436"/>
                  <a:pt x="4658298" y="2021396"/>
                </a:cubicBezTo>
                <a:cubicBezTo>
                  <a:pt x="4656584" y="2022356"/>
                  <a:pt x="4654869" y="2023385"/>
                  <a:pt x="4653155" y="2024413"/>
                </a:cubicBezTo>
                <a:cubicBezTo>
                  <a:pt x="4652332" y="2023248"/>
                  <a:pt x="4650480" y="2021602"/>
                  <a:pt x="4650823" y="2020916"/>
                </a:cubicBezTo>
                <a:cubicBezTo>
                  <a:pt x="4651372" y="2019750"/>
                  <a:pt x="4653360" y="2019338"/>
                  <a:pt x="4654732" y="2018584"/>
                </a:cubicBezTo>
                <a:close/>
                <a:moveTo>
                  <a:pt x="1721703" y="2017213"/>
                </a:moveTo>
                <a:cubicBezTo>
                  <a:pt x="1724034" y="2017899"/>
                  <a:pt x="1726710" y="2018242"/>
                  <a:pt x="1726710" y="2018790"/>
                </a:cubicBezTo>
                <a:cubicBezTo>
                  <a:pt x="1726640" y="2021945"/>
                  <a:pt x="1725955" y="2025237"/>
                  <a:pt x="1725474" y="2028460"/>
                </a:cubicBezTo>
                <a:cubicBezTo>
                  <a:pt x="1724103" y="2027980"/>
                  <a:pt x="1721772" y="2027980"/>
                  <a:pt x="1721634" y="2026883"/>
                </a:cubicBezTo>
                <a:cubicBezTo>
                  <a:pt x="1721085" y="2024002"/>
                  <a:pt x="1721565" y="2020710"/>
                  <a:pt x="1721703" y="2017213"/>
                </a:cubicBezTo>
                <a:close/>
                <a:moveTo>
                  <a:pt x="5271403" y="2017075"/>
                </a:moveTo>
                <a:cubicBezTo>
                  <a:pt x="5273598" y="2018447"/>
                  <a:pt x="5275381" y="2018995"/>
                  <a:pt x="5275381" y="2019750"/>
                </a:cubicBezTo>
                <a:cubicBezTo>
                  <a:pt x="5275312" y="2020367"/>
                  <a:pt x="5273461" y="2021533"/>
                  <a:pt x="5271815" y="2021876"/>
                </a:cubicBezTo>
                <a:cubicBezTo>
                  <a:pt x="5270443" y="2022150"/>
                  <a:pt x="5267357" y="2021739"/>
                  <a:pt x="5266808" y="2021258"/>
                </a:cubicBezTo>
                <a:cubicBezTo>
                  <a:pt x="5266328" y="2020778"/>
                  <a:pt x="5268249" y="2019818"/>
                  <a:pt x="5271403" y="2017075"/>
                </a:cubicBezTo>
                <a:close/>
                <a:moveTo>
                  <a:pt x="5625413" y="2015567"/>
                </a:moveTo>
                <a:cubicBezTo>
                  <a:pt x="5629391" y="2013921"/>
                  <a:pt x="5634397" y="2014401"/>
                  <a:pt x="5633300" y="2016321"/>
                </a:cubicBezTo>
                <a:cubicBezTo>
                  <a:pt x="5632614" y="2017624"/>
                  <a:pt x="5629939" y="2019133"/>
                  <a:pt x="5626853" y="2021670"/>
                </a:cubicBezTo>
                <a:cubicBezTo>
                  <a:pt x="5623767" y="2020710"/>
                  <a:pt x="5620544" y="2020573"/>
                  <a:pt x="5620475" y="2019613"/>
                </a:cubicBezTo>
                <a:cubicBezTo>
                  <a:pt x="5620407" y="2018653"/>
                  <a:pt x="5623013" y="2016596"/>
                  <a:pt x="5625413" y="2015567"/>
                </a:cubicBezTo>
                <a:close/>
                <a:moveTo>
                  <a:pt x="7306721" y="2015293"/>
                </a:moveTo>
                <a:cubicBezTo>
                  <a:pt x="7316527" y="2014675"/>
                  <a:pt x="7326403" y="2019887"/>
                  <a:pt x="7328049" y="2027294"/>
                </a:cubicBezTo>
                <a:cubicBezTo>
                  <a:pt x="7329695" y="2034838"/>
                  <a:pt x="7322768" y="2042039"/>
                  <a:pt x="7312206" y="2042725"/>
                </a:cubicBezTo>
                <a:cubicBezTo>
                  <a:pt x="7301919" y="2043410"/>
                  <a:pt x="7292044" y="2039433"/>
                  <a:pt x="7290741" y="2032300"/>
                </a:cubicBezTo>
                <a:cubicBezTo>
                  <a:pt x="7289438" y="2025099"/>
                  <a:pt x="7296845" y="2015841"/>
                  <a:pt x="7306721" y="2015293"/>
                </a:cubicBezTo>
                <a:close/>
                <a:moveTo>
                  <a:pt x="4791754" y="2014195"/>
                </a:moveTo>
                <a:cubicBezTo>
                  <a:pt x="4792852" y="2014537"/>
                  <a:pt x="4793263" y="2016183"/>
                  <a:pt x="4794497" y="2017966"/>
                </a:cubicBezTo>
                <a:cubicBezTo>
                  <a:pt x="4791823" y="2017966"/>
                  <a:pt x="4789629" y="2018035"/>
                  <a:pt x="4787365" y="2017829"/>
                </a:cubicBezTo>
                <a:cubicBezTo>
                  <a:pt x="4787159" y="2017829"/>
                  <a:pt x="4786542" y="2015498"/>
                  <a:pt x="4787228" y="2015018"/>
                </a:cubicBezTo>
                <a:cubicBezTo>
                  <a:pt x="4788257" y="2014332"/>
                  <a:pt x="4790520" y="2013852"/>
                  <a:pt x="4791754" y="2014195"/>
                </a:cubicBezTo>
                <a:close/>
                <a:moveTo>
                  <a:pt x="5563074" y="2011315"/>
                </a:moveTo>
                <a:cubicBezTo>
                  <a:pt x="5558205" y="2013715"/>
                  <a:pt x="5556696" y="2014813"/>
                  <a:pt x="5554708" y="2015430"/>
                </a:cubicBezTo>
                <a:cubicBezTo>
                  <a:pt x="5551004" y="2016527"/>
                  <a:pt x="5547506" y="2016802"/>
                  <a:pt x="5547438" y="2015567"/>
                </a:cubicBezTo>
                <a:cubicBezTo>
                  <a:pt x="5547301" y="2014333"/>
                  <a:pt x="5550593" y="2013235"/>
                  <a:pt x="5554502" y="2012481"/>
                </a:cubicBezTo>
                <a:cubicBezTo>
                  <a:pt x="5556902" y="2012069"/>
                  <a:pt x="5559234" y="2011864"/>
                  <a:pt x="5563074" y="2011315"/>
                </a:cubicBezTo>
                <a:close/>
                <a:moveTo>
                  <a:pt x="4926034" y="2010492"/>
                </a:moveTo>
                <a:cubicBezTo>
                  <a:pt x="4927201" y="2011041"/>
                  <a:pt x="4928366" y="2011658"/>
                  <a:pt x="4929532" y="2012207"/>
                </a:cubicBezTo>
                <a:cubicBezTo>
                  <a:pt x="4927817" y="2012824"/>
                  <a:pt x="4926103" y="2013441"/>
                  <a:pt x="4924388" y="2014058"/>
                </a:cubicBezTo>
                <a:cubicBezTo>
                  <a:pt x="4923566" y="2013304"/>
                  <a:pt x="4921782" y="2012344"/>
                  <a:pt x="4922125" y="2011932"/>
                </a:cubicBezTo>
                <a:cubicBezTo>
                  <a:pt x="4922674" y="2011246"/>
                  <a:pt x="4924663" y="2010903"/>
                  <a:pt x="4926034" y="2010492"/>
                </a:cubicBezTo>
                <a:close/>
                <a:moveTo>
                  <a:pt x="6073652" y="2009669"/>
                </a:moveTo>
                <a:cubicBezTo>
                  <a:pt x="6074612" y="2010835"/>
                  <a:pt x="6071251" y="2013441"/>
                  <a:pt x="6065559" y="2015841"/>
                </a:cubicBezTo>
                <a:cubicBezTo>
                  <a:pt x="6059936" y="2018242"/>
                  <a:pt x="6054724" y="2019202"/>
                  <a:pt x="6053969" y="2018036"/>
                </a:cubicBezTo>
                <a:cubicBezTo>
                  <a:pt x="6053146" y="2016870"/>
                  <a:pt x="6056850" y="2014127"/>
                  <a:pt x="6062336" y="2011795"/>
                </a:cubicBezTo>
                <a:cubicBezTo>
                  <a:pt x="6067411" y="2009601"/>
                  <a:pt x="6072692" y="2008641"/>
                  <a:pt x="6073652" y="2009669"/>
                </a:cubicBezTo>
                <a:close/>
                <a:moveTo>
                  <a:pt x="5061685" y="2007131"/>
                </a:moveTo>
                <a:cubicBezTo>
                  <a:pt x="5062851" y="2007542"/>
                  <a:pt x="5064017" y="2008023"/>
                  <a:pt x="5065114" y="2008434"/>
                </a:cubicBezTo>
                <a:cubicBezTo>
                  <a:pt x="5063400" y="2008914"/>
                  <a:pt x="5061685" y="2009394"/>
                  <a:pt x="5059902" y="2009943"/>
                </a:cubicBezTo>
                <a:cubicBezTo>
                  <a:pt x="5059079" y="2009394"/>
                  <a:pt x="5057365" y="2008640"/>
                  <a:pt x="5057708" y="2008297"/>
                </a:cubicBezTo>
                <a:cubicBezTo>
                  <a:pt x="5058325" y="2007748"/>
                  <a:pt x="5060245" y="2007542"/>
                  <a:pt x="5061685" y="2007131"/>
                </a:cubicBezTo>
                <a:close/>
                <a:moveTo>
                  <a:pt x="1444365" y="2006926"/>
                </a:moveTo>
                <a:cubicBezTo>
                  <a:pt x="1444983" y="2007680"/>
                  <a:pt x="1445737" y="2008297"/>
                  <a:pt x="1446011" y="2009258"/>
                </a:cubicBezTo>
                <a:cubicBezTo>
                  <a:pt x="1446080" y="2009532"/>
                  <a:pt x="1445051" y="2010698"/>
                  <a:pt x="1444502" y="2011452"/>
                </a:cubicBezTo>
                <a:cubicBezTo>
                  <a:pt x="1443817" y="2010698"/>
                  <a:pt x="1443062" y="2010012"/>
                  <a:pt x="1442652" y="2009052"/>
                </a:cubicBezTo>
                <a:cubicBezTo>
                  <a:pt x="1442582" y="2008778"/>
                  <a:pt x="1443749" y="2007612"/>
                  <a:pt x="1444365" y="2006926"/>
                </a:cubicBezTo>
                <a:close/>
                <a:moveTo>
                  <a:pt x="7769667" y="2005545"/>
                </a:moveTo>
                <a:cubicBezTo>
                  <a:pt x="7771294" y="2004302"/>
                  <a:pt x="7772396" y="2004370"/>
                  <a:pt x="7772790" y="2005965"/>
                </a:cubicBezTo>
                <a:cubicBezTo>
                  <a:pt x="7774298" y="2012000"/>
                  <a:pt x="7765795" y="2036826"/>
                  <a:pt x="7753724" y="2064601"/>
                </a:cubicBezTo>
                <a:cubicBezTo>
                  <a:pt x="7740352" y="2095462"/>
                  <a:pt x="7728419" y="2117133"/>
                  <a:pt x="7726292" y="2111647"/>
                </a:cubicBezTo>
                <a:cubicBezTo>
                  <a:pt x="7724098" y="2106229"/>
                  <a:pt x="7732876" y="2075574"/>
                  <a:pt x="7745700" y="2046359"/>
                </a:cubicBezTo>
                <a:cubicBezTo>
                  <a:pt x="7755165" y="2024808"/>
                  <a:pt x="7764784" y="2009274"/>
                  <a:pt x="7769667" y="2005545"/>
                </a:cubicBezTo>
                <a:close/>
                <a:moveTo>
                  <a:pt x="5477555" y="2003291"/>
                </a:moveTo>
                <a:cubicBezTo>
                  <a:pt x="5479955" y="2003840"/>
                  <a:pt x="5482836" y="2003977"/>
                  <a:pt x="5482904" y="2004731"/>
                </a:cubicBezTo>
                <a:cubicBezTo>
                  <a:pt x="5482973" y="2005485"/>
                  <a:pt x="5480436" y="2007474"/>
                  <a:pt x="5478858" y="2007817"/>
                </a:cubicBezTo>
                <a:cubicBezTo>
                  <a:pt x="5477007" y="2008229"/>
                  <a:pt x="5473646" y="2007886"/>
                  <a:pt x="5473372" y="2007200"/>
                </a:cubicBezTo>
                <a:cubicBezTo>
                  <a:pt x="5473029" y="2006514"/>
                  <a:pt x="5475635" y="2005006"/>
                  <a:pt x="5477555" y="2003291"/>
                </a:cubicBezTo>
                <a:close/>
                <a:moveTo>
                  <a:pt x="5195828" y="2002879"/>
                </a:moveTo>
                <a:cubicBezTo>
                  <a:pt x="5196994" y="2002674"/>
                  <a:pt x="5198777" y="2003017"/>
                  <a:pt x="5200285" y="2003222"/>
                </a:cubicBezTo>
                <a:cubicBezTo>
                  <a:pt x="5199943" y="2003771"/>
                  <a:pt x="5199531" y="2004251"/>
                  <a:pt x="5199188" y="2004800"/>
                </a:cubicBezTo>
                <a:cubicBezTo>
                  <a:pt x="5197131" y="2004594"/>
                  <a:pt x="5195074" y="2004388"/>
                  <a:pt x="5193016" y="2004182"/>
                </a:cubicBezTo>
                <a:cubicBezTo>
                  <a:pt x="5193908" y="2003702"/>
                  <a:pt x="5194594" y="2003017"/>
                  <a:pt x="5195828" y="2002879"/>
                </a:cubicBezTo>
                <a:close/>
                <a:moveTo>
                  <a:pt x="7033146" y="2002056"/>
                </a:moveTo>
                <a:cubicBezTo>
                  <a:pt x="7036601" y="2002845"/>
                  <a:pt x="7039052" y="2004731"/>
                  <a:pt x="7039738" y="2007543"/>
                </a:cubicBezTo>
                <a:cubicBezTo>
                  <a:pt x="7041110" y="2013098"/>
                  <a:pt x="7034801" y="2020230"/>
                  <a:pt x="7025543" y="2023591"/>
                </a:cubicBezTo>
                <a:cubicBezTo>
                  <a:pt x="7015461" y="2027294"/>
                  <a:pt x="7005242" y="2025099"/>
                  <a:pt x="7004694" y="2018996"/>
                </a:cubicBezTo>
                <a:cubicBezTo>
                  <a:pt x="7004145" y="2013441"/>
                  <a:pt x="7011209" y="2006309"/>
                  <a:pt x="7020536" y="2003154"/>
                </a:cubicBezTo>
                <a:cubicBezTo>
                  <a:pt x="7025233" y="2001576"/>
                  <a:pt x="7029691" y="2001268"/>
                  <a:pt x="7033146" y="2002056"/>
                </a:cubicBezTo>
                <a:close/>
                <a:moveTo>
                  <a:pt x="2198333" y="1999450"/>
                </a:moveTo>
                <a:cubicBezTo>
                  <a:pt x="2199842" y="2003359"/>
                  <a:pt x="2201351" y="2007337"/>
                  <a:pt x="2202859" y="2011314"/>
                </a:cubicBezTo>
                <a:cubicBezTo>
                  <a:pt x="2201419" y="2012892"/>
                  <a:pt x="2199979" y="2016115"/>
                  <a:pt x="2198607" y="2015635"/>
                </a:cubicBezTo>
                <a:cubicBezTo>
                  <a:pt x="2197510" y="2015223"/>
                  <a:pt x="2196413" y="2010423"/>
                  <a:pt x="2195247" y="2007542"/>
                </a:cubicBezTo>
                <a:cubicBezTo>
                  <a:pt x="2196276" y="2004868"/>
                  <a:pt x="2197304" y="2002193"/>
                  <a:pt x="2198333" y="1999450"/>
                </a:cubicBezTo>
                <a:close/>
                <a:moveTo>
                  <a:pt x="3152418" y="1998422"/>
                </a:moveTo>
                <a:cubicBezTo>
                  <a:pt x="3153927" y="2002674"/>
                  <a:pt x="3155436" y="2006926"/>
                  <a:pt x="3156944" y="2011109"/>
                </a:cubicBezTo>
                <a:cubicBezTo>
                  <a:pt x="3155436" y="2011521"/>
                  <a:pt x="3153790" y="2013235"/>
                  <a:pt x="3152350" y="2011932"/>
                </a:cubicBezTo>
                <a:cubicBezTo>
                  <a:pt x="3151184" y="2010904"/>
                  <a:pt x="3150155" y="2006240"/>
                  <a:pt x="3148989" y="2003154"/>
                </a:cubicBezTo>
                <a:cubicBezTo>
                  <a:pt x="3150155" y="2001577"/>
                  <a:pt x="3151252" y="1999999"/>
                  <a:pt x="3152418" y="1998422"/>
                </a:cubicBezTo>
                <a:close/>
                <a:moveTo>
                  <a:pt x="7642420" y="1998216"/>
                </a:moveTo>
                <a:cubicBezTo>
                  <a:pt x="7644065" y="2000068"/>
                  <a:pt x="7636453" y="2015636"/>
                  <a:pt x="7625481" y="2032986"/>
                </a:cubicBezTo>
                <a:cubicBezTo>
                  <a:pt x="7614782" y="2050063"/>
                  <a:pt x="7604084" y="2062544"/>
                  <a:pt x="7602369" y="2059801"/>
                </a:cubicBezTo>
                <a:cubicBezTo>
                  <a:pt x="7600655" y="2056989"/>
                  <a:pt x="7608473" y="2040736"/>
                  <a:pt x="7619514" y="2024345"/>
                </a:cubicBezTo>
                <a:cubicBezTo>
                  <a:pt x="7630898" y="2007406"/>
                  <a:pt x="7640774" y="1996296"/>
                  <a:pt x="7642420" y="1998216"/>
                </a:cubicBezTo>
                <a:close/>
                <a:moveTo>
                  <a:pt x="6149844" y="1996159"/>
                </a:moveTo>
                <a:cubicBezTo>
                  <a:pt x="6145387" y="1999657"/>
                  <a:pt x="6142986" y="2002125"/>
                  <a:pt x="6139146" y="2004457"/>
                </a:cubicBezTo>
                <a:cubicBezTo>
                  <a:pt x="6134963" y="2007063"/>
                  <a:pt x="6128447" y="2008503"/>
                  <a:pt x="6126733" y="2007543"/>
                </a:cubicBezTo>
                <a:cubicBezTo>
                  <a:pt x="6124676" y="2006377"/>
                  <a:pt x="6128653" y="2002537"/>
                  <a:pt x="6134963" y="2000137"/>
                </a:cubicBezTo>
                <a:cubicBezTo>
                  <a:pt x="6139420" y="1998491"/>
                  <a:pt x="6143535" y="1997805"/>
                  <a:pt x="6149844" y="1996159"/>
                </a:cubicBezTo>
                <a:close/>
                <a:moveTo>
                  <a:pt x="5403968" y="1993690"/>
                </a:moveTo>
                <a:cubicBezTo>
                  <a:pt x="5405683" y="1993209"/>
                  <a:pt x="5408700" y="1993347"/>
                  <a:pt x="5409181" y="1993895"/>
                </a:cubicBezTo>
                <a:cubicBezTo>
                  <a:pt x="5409661" y="1994444"/>
                  <a:pt x="5407603" y="1995816"/>
                  <a:pt x="5406026" y="1997461"/>
                </a:cubicBezTo>
                <a:cubicBezTo>
                  <a:pt x="5403557" y="1997050"/>
                  <a:pt x="5400951" y="1997050"/>
                  <a:pt x="5400745" y="1996433"/>
                </a:cubicBezTo>
                <a:cubicBezTo>
                  <a:pt x="5400539" y="1995816"/>
                  <a:pt x="5402597" y="1994101"/>
                  <a:pt x="5403968" y="1993690"/>
                </a:cubicBezTo>
                <a:close/>
                <a:moveTo>
                  <a:pt x="5990327" y="1992044"/>
                </a:moveTo>
                <a:cubicBezTo>
                  <a:pt x="5985938" y="1994856"/>
                  <a:pt x="5983538" y="1996913"/>
                  <a:pt x="5980315" y="1998079"/>
                </a:cubicBezTo>
                <a:cubicBezTo>
                  <a:pt x="5976131" y="1999656"/>
                  <a:pt x="5971948" y="2000205"/>
                  <a:pt x="5971399" y="1998628"/>
                </a:cubicBezTo>
                <a:cubicBezTo>
                  <a:pt x="5970850" y="1997119"/>
                  <a:pt x="5974074" y="1994650"/>
                  <a:pt x="5978463" y="1993278"/>
                </a:cubicBezTo>
                <a:cubicBezTo>
                  <a:pt x="5981754" y="1992250"/>
                  <a:pt x="5984978" y="1992593"/>
                  <a:pt x="5990327" y="1992044"/>
                </a:cubicBezTo>
                <a:close/>
                <a:moveTo>
                  <a:pt x="5906454" y="1988478"/>
                </a:moveTo>
                <a:cubicBezTo>
                  <a:pt x="5910775" y="1986695"/>
                  <a:pt x="5915712" y="1987723"/>
                  <a:pt x="5914204" y="1990055"/>
                </a:cubicBezTo>
                <a:cubicBezTo>
                  <a:pt x="5913106" y="1991769"/>
                  <a:pt x="5909472" y="1994856"/>
                  <a:pt x="5907688" y="1995267"/>
                </a:cubicBezTo>
                <a:cubicBezTo>
                  <a:pt x="5904397" y="1995884"/>
                  <a:pt x="5901653" y="1994993"/>
                  <a:pt x="5896784" y="1994650"/>
                </a:cubicBezTo>
                <a:cubicBezTo>
                  <a:pt x="5901311" y="1991701"/>
                  <a:pt x="5903642" y="1989643"/>
                  <a:pt x="5906454" y="1988478"/>
                </a:cubicBezTo>
                <a:close/>
                <a:moveTo>
                  <a:pt x="6956517" y="1987320"/>
                </a:moveTo>
                <a:cubicBezTo>
                  <a:pt x="6959929" y="1987997"/>
                  <a:pt x="6962380" y="1989814"/>
                  <a:pt x="6962998" y="1992592"/>
                </a:cubicBezTo>
                <a:cubicBezTo>
                  <a:pt x="6964163" y="1997941"/>
                  <a:pt x="6957237" y="2005759"/>
                  <a:pt x="6948390" y="2009051"/>
                </a:cubicBezTo>
                <a:cubicBezTo>
                  <a:pt x="6939200" y="2012412"/>
                  <a:pt x="6930559" y="2010835"/>
                  <a:pt x="6929530" y="2005485"/>
                </a:cubicBezTo>
                <a:cubicBezTo>
                  <a:pt x="6928502" y="2000205"/>
                  <a:pt x="6935428" y="1992387"/>
                  <a:pt x="6944275" y="1988889"/>
                </a:cubicBezTo>
                <a:cubicBezTo>
                  <a:pt x="6948733" y="1987106"/>
                  <a:pt x="6953105" y="1986643"/>
                  <a:pt x="6956517" y="1987320"/>
                </a:cubicBezTo>
                <a:close/>
                <a:moveTo>
                  <a:pt x="6219590" y="1986009"/>
                </a:moveTo>
                <a:cubicBezTo>
                  <a:pt x="6220071" y="1987380"/>
                  <a:pt x="6215887" y="1991495"/>
                  <a:pt x="6211635" y="1993758"/>
                </a:cubicBezTo>
                <a:cubicBezTo>
                  <a:pt x="6205943" y="1996844"/>
                  <a:pt x="6199085" y="1998284"/>
                  <a:pt x="6197988" y="1996707"/>
                </a:cubicBezTo>
                <a:cubicBezTo>
                  <a:pt x="6196822" y="1995061"/>
                  <a:pt x="6201074" y="1991152"/>
                  <a:pt x="6207109" y="1988066"/>
                </a:cubicBezTo>
                <a:cubicBezTo>
                  <a:pt x="6212664" y="1985323"/>
                  <a:pt x="6218973" y="1984226"/>
                  <a:pt x="6219590" y="1986009"/>
                </a:cubicBezTo>
                <a:close/>
                <a:moveTo>
                  <a:pt x="5331685" y="1984157"/>
                </a:moveTo>
                <a:cubicBezTo>
                  <a:pt x="5332851" y="1984294"/>
                  <a:pt x="5333948" y="1984500"/>
                  <a:pt x="5335045" y="1984637"/>
                </a:cubicBezTo>
                <a:cubicBezTo>
                  <a:pt x="5333331" y="1985391"/>
                  <a:pt x="5331616" y="1986146"/>
                  <a:pt x="5329902" y="1986900"/>
                </a:cubicBezTo>
                <a:cubicBezTo>
                  <a:pt x="5329079" y="1986557"/>
                  <a:pt x="5327364" y="1986214"/>
                  <a:pt x="5327776" y="1985872"/>
                </a:cubicBezTo>
                <a:cubicBezTo>
                  <a:pt x="5328325" y="1985323"/>
                  <a:pt x="5330313" y="1984774"/>
                  <a:pt x="5331685" y="1984157"/>
                </a:cubicBezTo>
                <a:close/>
                <a:moveTo>
                  <a:pt x="7241698" y="1983746"/>
                </a:moveTo>
                <a:cubicBezTo>
                  <a:pt x="7245787" y="1984963"/>
                  <a:pt x="7248942" y="1987449"/>
                  <a:pt x="7250073" y="1990878"/>
                </a:cubicBezTo>
                <a:cubicBezTo>
                  <a:pt x="7252199" y="1997393"/>
                  <a:pt x="7245272" y="2006103"/>
                  <a:pt x="7235740" y="2008778"/>
                </a:cubicBezTo>
                <a:cubicBezTo>
                  <a:pt x="7226276" y="2011452"/>
                  <a:pt x="7216126" y="2007543"/>
                  <a:pt x="7214617" y="2000685"/>
                </a:cubicBezTo>
                <a:cubicBezTo>
                  <a:pt x="7213177" y="1994307"/>
                  <a:pt x="7218801" y="1987244"/>
                  <a:pt x="7227716" y="1984226"/>
                </a:cubicBezTo>
                <a:cubicBezTo>
                  <a:pt x="7232585" y="1982580"/>
                  <a:pt x="7237609" y="1982528"/>
                  <a:pt x="7241698" y="1983746"/>
                </a:cubicBezTo>
                <a:close/>
                <a:moveTo>
                  <a:pt x="6060485" y="1983334"/>
                </a:moveTo>
                <a:cubicBezTo>
                  <a:pt x="6062611" y="1983540"/>
                  <a:pt x="6059182" y="1985529"/>
                  <a:pt x="6054792" y="1987380"/>
                </a:cubicBezTo>
                <a:cubicBezTo>
                  <a:pt x="6050198" y="1989301"/>
                  <a:pt x="6042311" y="1991015"/>
                  <a:pt x="6043134" y="1989781"/>
                </a:cubicBezTo>
                <a:cubicBezTo>
                  <a:pt x="6043819" y="1988752"/>
                  <a:pt x="6047180" y="1987038"/>
                  <a:pt x="6050540" y="1984843"/>
                </a:cubicBezTo>
                <a:cubicBezTo>
                  <a:pt x="6054930" y="1984157"/>
                  <a:pt x="6059044" y="1983197"/>
                  <a:pt x="6060485" y="1983334"/>
                </a:cubicBezTo>
                <a:close/>
                <a:moveTo>
                  <a:pt x="5120664" y="1979631"/>
                </a:moveTo>
                <a:cubicBezTo>
                  <a:pt x="5122516" y="1979905"/>
                  <a:pt x="5124504" y="1980180"/>
                  <a:pt x="5126493" y="1980454"/>
                </a:cubicBezTo>
                <a:cubicBezTo>
                  <a:pt x="5125602" y="1981277"/>
                  <a:pt x="5125122" y="1981826"/>
                  <a:pt x="5124573" y="1982374"/>
                </a:cubicBezTo>
                <a:cubicBezTo>
                  <a:pt x="5122790" y="1981963"/>
                  <a:pt x="5120664" y="1981689"/>
                  <a:pt x="5119429" y="1981140"/>
                </a:cubicBezTo>
                <a:cubicBezTo>
                  <a:pt x="5118881" y="1980934"/>
                  <a:pt x="5120184" y="1980111"/>
                  <a:pt x="5120664" y="1979631"/>
                </a:cubicBezTo>
                <a:close/>
                <a:moveTo>
                  <a:pt x="5833142" y="1979357"/>
                </a:moveTo>
                <a:cubicBezTo>
                  <a:pt x="5836502" y="1978534"/>
                  <a:pt x="5839451" y="1979425"/>
                  <a:pt x="5841646" y="1979562"/>
                </a:cubicBezTo>
                <a:cubicBezTo>
                  <a:pt x="5841029" y="1983197"/>
                  <a:pt x="5836228" y="1986489"/>
                  <a:pt x="5832045" y="1986695"/>
                </a:cubicBezTo>
                <a:cubicBezTo>
                  <a:pt x="5829507" y="1986832"/>
                  <a:pt x="5826353" y="1985803"/>
                  <a:pt x="5826627" y="1984637"/>
                </a:cubicBezTo>
                <a:cubicBezTo>
                  <a:pt x="5827038" y="1983197"/>
                  <a:pt x="5831221" y="1979768"/>
                  <a:pt x="5833142" y="1979357"/>
                </a:cubicBezTo>
                <a:close/>
                <a:moveTo>
                  <a:pt x="4984671" y="1977505"/>
                </a:moveTo>
                <a:cubicBezTo>
                  <a:pt x="4986660" y="1977848"/>
                  <a:pt x="4988648" y="1978259"/>
                  <a:pt x="4990637" y="1978739"/>
                </a:cubicBezTo>
                <a:cubicBezTo>
                  <a:pt x="4989746" y="1979700"/>
                  <a:pt x="4989266" y="1980317"/>
                  <a:pt x="4988717" y="1980865"/>
                </a:cubicBezTo>
                <a:cubicBezTo>
                  <a:pt x="4986934" y="1980317"/>
                  <a:pt x="4984808" y="1979905"/>
                  <a:pt x="4983505" y="1979220"/>
                </a:cubicBezTo>
                <a:cubicBezTo>
                  <a:pt x="4982956" y="1978945"/>
                  <a:pt x="4984259" y="1978054"/>
                  <a:pt x="4984671" y="1977505"/>
                </a:cubicBezTo>
                <a:close/>
                <a:moveTo>
                  <a:pt x="6881413" y="1977222"/>
                </a:moveTo>
                <a:cubicBezTo>
                  <a:pt x="6884816" y="1977693"/>
                  <a:pt x="6887148" y="1979322"/>
                  <a:pt x="6887422" y="1981962"/>
                </a:cubicBezTo>
                <a:cubicBezTo>
                  <a:pt x="6887971" y="1987380"/>
                  <a:pt x="6880701" y="1994924"/>
                  <a:pt x="6871580" y="1998422"/>
                </a:cubicBezTo>
                <a:cubicBezTo>
                  <a:pt x="6863419" y="2001508"/>
                  <a:pt x="6856287" y="2000548"/>
                  <a:pt x="6854847" y="1996021"/>
                </a:cubicBezTo>
                <a:cubicBezTo>
                  <a:pt x="6853269" y="1990946"/>
                  <a:pt x="6859647" y="1983471"/>
                  <a:pt x="6868974" y="1979425"/>
                </a:cubicBezTo>
                <a:cubicBezTo>
                  <a:pt x="6873535" y="1977436"/>
                  <a:pt x="6878010" y="1976750"/>
                  <a:pt x="6881413" y="1977222"/>
                </a:cubicBezTo>
                <a:close/>
                <a:moveTo>
                  <a:pt x="7452607" y="1974873"/>
                </a:moveTo>
                <a:cubicBezTo>
                  <a:pt x="7456448" y="1975276"/>
                  <a:pt x="7459311" y="1976956"/>
                  <a:pt x="7460134" y="1979836"/>
                </a:cubicBezTo>
                <a:cubicBezTo>
                  <a:pt x="7461849" y="1985734"/>
                  <a:pt x="7455127" y="1994787"/>
                  <a:pt x="7444978" y="2000068"/>
                </a:cubicBezTo>
                <a:cubicBezTo>
                  <a:pt x="7434965" y="2005280"/>
                  <a:pt x="7425295" y="2003977"/>
                  <a:pt x="7423855" y="1997667"/>
                </a:cubicBezTo>
                <a:cubicBezTo>
                  <a:pt x="7422415" y="1991358"/>
                  <a:pt x="7429685" y="1982031"/>
                  <a:pt x="7439217" y="1977573"/>
                </a:cubicBezTo>
                <a:cubicBezTo>
                  <a:pt x="7443949" y="1975344"/>
                  <a:pt x="7448767" y="1974470"/>
                  <a:pt x="7452607" y="1974873"/>
                </a:cubicBezTo>
                <a:close/>
                <a:moveTo>
                  <a:pt x="6293177" y="1974761"/>
                </a:moveTo>
                <a:cubicBezTo>
                  <a:pt x="6293931" y="1976956"/>
                  <a:pt x="6289199" y="1981619"/>
                  <a:pt x="6282752" y="1984980"/>
                </a:cubicBezTo>
                <a:cubicBezTo>
                  <a:pt x="6276443" y="1988272"/>
                  <a:pt x="6270271" y="1989163"/>
                  <a:pt x="6269448" y="1986969"/>
                </a:cubicBezTo>
                <a:cubicBezTo>
                  <a:pt x="6268625" y="1984911"/>
                  <a:pt x="6273837" y="1979974"/>
                  <a:pt x="6279941" y="1976887"/>
                </a:cubicBezTo>
                <a:cubicBezTo>
                  <a:pt x="6286387" y="1973595"/>
                  <a:pt x="6292354" y="1972635"/>
                  <a:pt x="6293177" y="1974761"/>
                </a:cubicBezTo>
                <a:close/>
                <a:moveTo>
                  <a:pt x="7624658" y="1974487"/>
                </a:moveTo>
                <a:cubicBezTo>
                  <a:pt x="7626304" y="1976476"/>
                  <a:pt x="7619446" y="1988478"/>
                  <a:pt x="7609432" y="2001371"/>
                </a:cubicBezTo>
                <a:cubicBezTo>
                  <a:pt x="7598940" y="2014881"/>
                  <a:pt x="7587144" y="2024825"/>
                  <a:pt x="7586116" y="2020779"/>
                </a:cubicBezTo>
                <a:cubicBezTo>
                  <a:pt x="7585156" y="2016938"/>
                  <a:pt x="7592768" y="2004045"/>
                  <a:pt x="7603123" y="1992112"/>
                </a:cubicBezTo>
                <a:cubicBezTo>
                  <a:pt x="7613616" y="1979905"/>
                  <a:pt x="7622943" y="1972430"/>
                  <a:pt x="7624658" y="1974487"/>
                </a:cubicBezTo>
                <a:close/>
                <a:moveTo>
                  <a:pt x="5767785" y="1974076"/>
                </a:moveTo>
                <a:cubicBezTo>
                  <a:pt x="5767305" y="1975379"/>
                  <a:pt x="5764905" y="1977231"/>
                  <a:pt x="5762299" y="1979974"/>
                </a:cubicBezTo>
                <a:cubicBezTo>
                  <a:pt x="5758801" y="1979494"/>
                  <a:pt x="5755372" y="1979700"/>
                  <a:pt x="5754961" y="1978808"/>
                </a:cubicBezTo>
                <a:cubicBezTo>
                  <a:pt x="5754549" y="1977916"/>
                  <a:pt x="5756401" y="1975790"/>
                  <a:pt x="5758596" y="1974487"/>
                </a:cubicBezTo>
                <a:cubicBezTo>
                  <a:pt x="5761750" y="1972636"/>
                  <a:pt x="5768334" y="1972293"/>
                  <a:pt x="5767785" y="1974076"/>
                </a:cubicBezTo>
                <a:close/>
                <a:moveTo>
                  <a:pt x="5697286" y="1973939"/>
                </a:moveTo>
                <a:cubicBezTo>
                  <a:pt x="5692416" y="1976476"/>
                  <a:pt x="5690976" y="1977574"/>
                  <a:pt x="5688919" y="1978260"/>
                </a:cubicBezTo>
                <a:cubicBezTo>
                  <a:pt x="5685215" y="1979562"/>
                  <a:pt x="5681718" y="1980043"/>
                  <a:pt x="5681649" y="1978945"/>
                </a:cubicBezTo>
                <a:cubicBezTo>
                  <a:pt x="5681512" y="1977917"/>
                  <a:pt x="5684804" y="1976682"/>
                  <a:pt x="5688644" y="1975654"/>
                </a:cubicBezTo>
                <a:cubicBezTo>
                  <a:pt x="5691182" y="1975105"/>
                  <a:pt x="5693514" y="1974693"/>
                  <a:pt x="5697286" y="1973939"/>
                </a:cubicBezTo>
                <a:close/>
                <a:moveTo>
                  <a:pt x="5259607" y="1973047"/>
                </a:moveTo>
                <a:cubicBezTo>
                  <a:pt x="5260293" y="1973458"/>
                  <a:pt x="5260910" y="1973870"/>
                  <a:pt x="5261871" y="1974556"/>
                </a:cubicBezTo>
                <a:cubicBezTo>
                  <a:pt x="5259950" y="1975036"/>
                  <a:pt x="5258167" y="1975653"/>
                  <a:pt x="5256247" y="1975927"/>
                </a:cubicBezTo>
                <a:cubicBezTo>
                  <a:pt x="5255767" y="1975996"/>
                  <a:pt x="5254121" y="1974899"/>
                  <a:pt x="5254532" y="1974693"/>
                </a:cubicBezTo>
                <a:cubicBezTo>
                  <a:pt x="5255835" y="1974076"/>
                  <a:pt x="5257824" y="1973596"/>
                  <a:pt x="5259607" y="1973047"/>
                </a:cubicBezTo>
                <a:close/>
                <a:moveTo>
                  <a:pt x="6794771" y="1972704"/>
                </a:moveTo>
                <a:cubicBezTo>
                  <a:pt x="6802795" y="1969206"/>
                  <a:pt x="6810201" y="1970166"/>
                  <a:pt x="6811162" y="1974761"/>
                </a:cubicBezTo>
                <a:cubicBezTo>
                  <a:pt x="6812190" y="1979493"/>
                  <a:pt x="6806567" y="1986008"/>
                  <a:pt x="6797994" y="1990123"/>
                </a:cubicBezTo>
                <a:cubicBezTo>
                  <a:pt x="6789765" y="1994101"/>
                  <a:pt x="6781672" y="1993964"/>
                  <a:pt x="6780232" y="1989849"/>
                </a:cubicBezTo>
                <a:cubicBezTo>
                  <a:pt x="6778586" y="1985254"/>
                  <a:pt x="6785856" y="1976544"/>
                  <a:pt x="6794771" y="1972704"/>
                </a:cubicBezTo>
                <a:close/>
                <a:moveTo>
                  <a:pt x="4850390" y="1971744"/>
                </a:moveTo>
                <a:cubicBezTo>
                  <a:pt x="4851899" y="1972636"/>
                  <a:pt x="4853202" y="1973733"/>
                  <a:pt x="4854025" y="1974831"/>
                </a:cubicBezTo>
                <a:cubicBezTo>
                  <a:pt x="4854162" y="1975036"/>
                  <a:pt x="4851830" y="1975585"/>
                  <a:pt x="4849910" y="1976202"/>
                </a:cubicBezTo>
                <a:cubicBezTo>
                  <a:pt x="4848881" y="1974968"/>
                  <a:pt x="4847578" y="1973870"/>
                  <a:pt x="4847098" y="1972704"/>
                </a:cubicBezTo>
                <a:cubicBezTo>
                  <a:pt x="4846961" y="1972362"/>
                  <a:pt x="4850184" y="1971607"/>
                  <a:pt x="4850390" y="1971744"/>
                </a:cubicBezTo>
                <a:close/>
                <a:moveTo>
                  <a:pt x="7527239" y="1971118"/>
                </a:moveTo>
                <a:cubicBezTo>
                  <a:pt x="7530839" y="1970441"/>
                  <a:pt x="7533377" y="1971092"/>
                  <a:pt x="7534062" y="1973253"/>
                </a:cubicBezTo>
                <a:cubicBezTo>
                  <a:pt x="7535435" y="1977573"/>
                  <a:pt x="7528850" y="1987174"/>
                  <a:pt x="7519386" y="1994649"/>
                </a:cubicBezTo>
                <a:cubicBezTo>
                  <a:pt x="7509031" y="2002811"/>
                  <a:pt x="7498195" y="2005348"/>
                  <a:pt x="7496618" y="1999999"/>
                </a:cubicBezTo>
                <a:cubicBezTo>
                  <a:pt x="7495109" y="1994649"/>
                  <a:pt x="7503270" y="1983951"/>
                  <a:pt x="7514038" y="1976956"/>
                </a:cubicBezTo>
                <a:cubicBezTo>
                  <a:pt x="7518976" y="1973801"/>
                  <a:pt x="7523639" y="1971795"/>
                  <a:pt x="7527239" y="1971118"/>
                </a:cubicBezTo>
                <a:close/>
                <a:moveTo>
                  <a:pt x="6133728" y="1969824"/>
                </a:moveTo>
                <a:cubicBezTo>
                  <a:pt x="6134071" y="1970784"/>
                  <a:pt x="6129888" y="1973459"/>
                  <a:pt x="6124744" y="1975448"/>
                </a:cubicBezTo>
                <a:cubicBezTo>
                  <a:pt x="6119532" y="1977436"/>
                  <a:pt x="6114937" y="1978122"/>
                  <a:pt x="6115280" y="1976819"/>
                </a:cubicBezTo>
                <a:cubicBezTo>
                  <a:pt x="6115554" y="1975722"/>
                  <a:pt x="6117817" y="1974145"/>
                  <a:pt x="6122892" y="1972087"/>
                </a:cubicBezTo>
                <a:cubicBezTo>
                  <a:pt x="6128310" y="1969893"/>
                  <a:pt x="6133248" y="1968864"/>
                  <a:pt x="6133728" y="1969824"/>
                </a:cubicBezTo>
                <a:close/>
                <a:moveTo>
                  <a:pt x="6736341" y="1969001"/>
                </a:moveTo>
                <a:cubicBezTo>
                  <a:pt x="6738330" y="1973322"/>
                  <a:pt x="6731609" y="1981963"/>
                  <a:pt x="6722899" y="1986283"/>
                </a:cubicBezTo>
                <a:cubicBezTo>
                  <a:pt x="6714944" y="1990192"/>
                  <a:pt x="6707743" y="1989849"/>
                  <a:pt x="6706577" y="1985323"/>
                </a:cubicBezTo>
                <a:cubicBezTo>
                  <a:pt x="6705411" y="1980728"/>
                  <a:pt x="6710486" y="1974007"/>
                  <a:pt x="6718510" y="1969550"/>
                </a:cubicBezTo>
                <a:cubicBezTo>
                  <a:pt x="6726123" y="1965366"/>
                  <a:pt x="6734489" y="1965092"/>
                  <a:pt x="6736341" y="1969001"/>
                </a:cubicBezTo>
                <a:close/>
                <a:moveTo>
                  <a:pt x="6644924" y="1967286"/>
                </a:moveTo>
                <a:cubicBezTo>
                  <a:pt x="6653085" y="1962829"/>
                  <a:pt x="6660972" y="1962829"/>
                  <a:pt x="6661795" y="1967286"/>
                </a:cubicBezTo>
                <a:cubicBezTo>
                  <a:pt x="6662618" y="1971813"/>
                  <a:pt x="6656308" y="1979219"/>
                  <a:pt x="6648079" y="1983334"/>
                </a:cubicBezTo>
                <a:cubicBezTo>
                  <a:pt x="6639780" y="1987449"/>
                  <a:pt x="6632717" y="1986900"/>
                  <a:pt x="6632511" y="1981962"/>
                </a:cubicBezTo>
                <a:cubicBezTo>
                  <a:pt x="6632305" y="1977573"/>
                  <a:pt x="6637517" y="1971470"/>
                  <a:pt x="6644924" y="1967286"/>
                </a:cubicBezTo>
                <a:close/>
                <a:moveTo>
                  <a:pt x="6366557" y="1966327"/>
                </a:moveTo>
                <a:cubicBezTo>
                  <a:pt x="6367037" y="1969481"/>
                  <a:pt x="6360590" y="1976065"/>
                  <a:pt x="6353732" y="1979220"/>
                </a:cubicBezTo>
                <a:cubicBezTo>
                  <a:pt x="6347834" y="1981963"/>
                  <a:pt x="6342417" y="1981894"/>
                  <a:pt x="6341868" y="1979151"/>
                </a:cubicBezTo>
                <a:cubicBezTo>
                  <a:pt x="6341319" y="1976271"/>
                  <a:pt x="6345640" y="1971539"/>
                  <a:pt x="6351812" y="1968110"/>
                </a:cubicBezTo>
                <a:cubicBezTo>
                  <a:pt x="6358944" y="1964132"/>
                  <a:pt x="6366077" y="1963241"/>
                  <a:pt x="6366557" y="1966327"/>
                </a:cubicBezTo>
                <a:close/>
                <a:moveTo>
                  <a:pt x="1855022" y="1965503"/>
                </a:moveTo>
                <a:cubicBezTo>
                  <a:pt x="1856532" y="1967629"/>
                  <a:pt x="1857972" y="1970372"/>
                  <a:pt x="1858863" y="1973527"/>
                </a:cubicBezTo>
                <a:cubicBezTo>
                  <a:pt x="1859069" y="1974144"/>
                  <a:pt x="1856874" y="1977093"/>
                  <a:pt x="1855092" y="1980110"/>
                </a:cubicBezTo>
                <a:cubicBezTo>
                  <a:pt x="1853925" y="1976681"/>
                  <a:pt x="1852554" y="1973801"/>
                  <a:pt x="1852005" y="1970372"/>
                </a:cubicBezTo>
                <a:cubicBezTo>
                  <a:pt x="1851868" y="1969412"/>
                  <a:pt x="1854816" y="1965229"/>
                  <a:pt x="1855022" y="1965503"/>
                </a:cubicBezTo>
                <a:close/>
                <a:moveTo>
                  <a:pt x="4711928" y="1964269"/>
                </a:moveTo>
                <a:cubicBezTo>
                  <a:pt x="4713917" y="1964337"/>
                  <a:pt x="4715974" y="1965023"/>
                  <a:pt x="4718100" y="1965503"/>
                </a:cubicBezTo>
                <a:cubicBezTo>
                  <a:pt x="4717483" y="1967081"/>
                  <a:pt x="4717072" y="1968109"/>
                  <a:pt x="4716660" y="1969138"/>
                </a:cubicBezTo>
                <a:cubicBezTo>
                  <a:pt x="4714808" y="1968521"/>
                  <a:pt x="4712682" y="1968041"/>
                  <a:pt x="4711174" y="1967081"/>
                </a:cubicBezTo>
                <a:cubicBezTo>
                  <a:pt x="4710625" y="1966738"/>
                  <a:pt x="4711448" y="1964269"/>
                  <a:pt x="4711928" y="1964269"/>
                </a:cubicBezTo>
                <a:close/>
                <a:moveTo>
                  <a:pt x="5609708" y="1962829"/>
                </a:moveTo>
                <a:cubicBezTo>
                  <a:pt x="5612451" y="1963240"/>
                  <a:pt x="5615400" y="1963035"/>
                  <a:pt x="5615812" y="1963926"/>
                </a:cubicBezTo>
                <a:cubicBezTo>
                  <a:pt x="5616223" y="1964886"/>
                  <a:pt x="5614234" y="1966807"/>
                  <a:pt x="5613343" y="1968315"/>
                </a:cubicBezTo>
                <a:cubicBezTo>
                  <a:pt x="5611217" y="1968315"/>
                  <a:pt x="5607993" y="1968864"/>
                  <a:pt x="5607239" y="1968110"/>
                </a:cubicBezTo>
                <a:cubicBezTo>
                  <a:pt x="5606485" y="1967287"/>
                  <a:pt x="5608474" y="1965229"/>
                  <a:pt x="5609708" y="1962829"/>
                </a:cubicBezTo>
                <a:close/>
                <a:moveTo>
                  <a:pt x="6425605" y="1962006"/>
                </a:moveTo>
                <a:cubicBezTo>
                  <a:pt x="6432532" y="1958234"/>
                  <a:pt x="6438978" y="1958234"/>
                  <a:pt x="6439390" y="1962211"/>
                </a:cubicBezTo>
                <a:cubicBezTo>
                  <a:pt x="6439801" y="1966326"/>
                  <a:pt x="6434246" y="1972430"/>
                  <a:pt x="6426565" y="1976133"/>
                </a:cubicBezTo>
                <a:cubicBezTo>
                  <a:pt x="6420050" y="1979288"/>
                  <a:pt x="6414701" y="1979151"/>
                  <a:pt x="6413946" y="1976065"/>
                </a:cubicBezTo>
                <a:cubicBezTo>
                  <a:pt x="6413123" y="1972498"/>
                  <a:pt x="6418816" y="1965778"/>
                  <a:pt x="6425605" y="1962006"/>
                </a:cubicBezTo>
                <a:close/>
                <a:moveTo>
                  <a:pt x="2330350" y="1962005"/>
                </a:moveTo>
                <a:cubicBezTo>
                  <a:pt x="2331516" y="1960908"/>
                  <a:pt x="2333436" y="1963857"/>
                  <a:pt x="2335013" y="1965023"/>
                </a:cubicBezTo>
                <a:cubicBezTo>
                  <a:pt x="2334876" y="1969001"/>
                  <a:pt x="2334671" y="1973047"/>
                  <a:pt x="2334534" y="1977024"/>
                </a:cubicBezTo>
                <a:cubicBezTo>
                  <a:pt x="2332408" y="1975310"/>
                  <a:pt x="2330213" y="1973595"/>
                  <a:pt x="2328087" y="1971881"/>
                </a:cubicBezTo>
                <a:cubicBezTo>
                  <a:pt x="2328841" y="1968383"/>
                  <a:pt x="2329184" y="1963103"/>
                  <a:pt x="2330350" y="1962005"/>
                </a:cubicBezTo>
                <a:close/>
                <a:moveTo>
                  <a:pt x="6498711" y="1961800"/>
                </a:moveTo>
                <a:cubicBezTo>
                  <a:pt x="6505843" y="1957891"/>
                  <a:pt x="6512907" y="1958097"/>
                  <a:pt x="6513524" y="1962417"/>
                </a:cubicBezTo>
                <a:cubicBezTo>
                  <a:pt x="6514141" y="1966807"/>
                  <a:pt x="6508243" y="1974419"/>
                  <a:pt x="6501454" y="1978259"/>
                </a:cubicBezTo>
                <a:cubicBezTo>
                  <a:pt x="6494321" y="1982306"/>
                  <a:pt x="6487738" y="1982100"/>
                  <a:pt x="6486915" y="1977368"/>
                </a:cubicBezTo>
                <a:cubicBezTo>
                  <a:pt x="6485955" y="1972636"/>
                  <a:pt x="6491098" y="1965984"/>
                  <a:pt x="6498711" y="1961800"/>
                </a:cubicBezTo>
                <a:close/>
                <a:moveTo>
                  <a:pt x="6581882" y="1961765"/>
                </a:moveTo>
                <a:cubicBezTo>
                  <a:pt x="6584796" y="1962040"/>
                  <a:pt x="6586836" y="1963480"/>
                  <a:pt x="6587111" y="1965983"/>
                </a:cubicBezTo>
                <a:cubicBezTo>
                  <a:pt x="6587522" y="1970235"/>
                  <a:pt x="6581830" y="1977504"/>
                  <a:pt x="6575246" y="1981139"/>
                </a:cubicBezTo>
                <a:cubicBezTo>
                  <a:pt x="6567428" y="1985460"/>
                  <a:pt x="6559610" y="1984911"/>
                  <a:pt x="6559404" y="1979973"/>
                </a:cubicBezTo>
                <a:cubicBezTo>
                  <a:pt x="6559199" y="1975584"/>
                  <a:pt x="6564822" y="1968383"/>
                  <a:pt x="6571406" y="1964543"/>
                </a:cubicBezTo>
                <a:cubicBezTo>
                  <a:pt x="6575178" y="1962382"/>
                  <a:pt x="6578967" y="1961491"/>
                  <a:pt x="6581882" y="1961765"/>
                </a:cubicBezTo>
                <a:close/>
                <a:moveTo>
                  <a:pt x="7755535" y="1960572"/>
                </a:moveTo>
                <a:cubicBezTo>
                  <a:pt x="7756970" y="1959254"/>
                  <a:pt x="7757840" y="1959228"/>
                  <a:pt x="7757977" y="1960703"/>
                </a:cubicBezTo>
                <a:cubicBezTo>
                  <a:pt x="7758594" y="1966395"/>
                  <a:pt x="7749335" y="1989987"/>
                  <a:pt x="7736923" y="2017281"/>
                </a:cubicBezTo>
                <a:cubicBezTo>
                  <a:pt x="7724578" y="2044439"/>
                  <a:pt x="7713948" y="2063504"/>
                  <a:pt x="7712508" y="2058978"/>
                </a:cubicBezTo>
                <a:cubicBezTo>
                  <a:pt x="7711137" y="2054520"/>
                  <a:pt x="7719709" y="2028392"/>
                  <a:pt x="7731917" y="2001714"/>
                </a:cubicBezTo>
                <a:cubicBezTo>
                  <a:pt x="7741843" y="1980111"/>
                  <a:pt x="7751230" y="1964526"/>
                  <a:pt x="7755535" y="1960572"/>
                </a:cubicBezTo>
                <a:close/>
                <a:moveTo>
                  <a:pt x="1650653" y="1960566"/>
                </a:moveTo>
                <a:cubicBezTo>
                  <a:pt x="1650859" y="1960428"/>
                  <a:pt x="1651545" y="1961663"/>
                  <a:pt x="1652093" y="1962280"/>
                </a:cubicBezTo>
                <a:cubicBezTo>
                  <a:pt x="1650790" y="1963514"/>
                  <a:pt x="1649556" y="1964886"/>
                  <a:pt x="1648253" y="1965778"/>
                </a:cubicBezTo>
                <a:cubicBezTo>
                  <a:pt x="1647910" y="1966052"/>
                  <a:pt x="1647156" y="1964886"/>
                  <a:pt x="1646607" y="1964337"/>
                </a:cubicBezTo>
                <a:cubicBezTo>
                  <a:pt x="1647980" y="1963035"/>
                  <a:pt x="1649283" y="1961663"/>
                  <a:pt x="1650653" y="1960566"/>
                </a:cubicBezTo>
                <a:close/>
                <a:moveTo>
                  <a:pt x="7165316" y="1957685"/>
                </a:moveTo>
                <a:cubicBezTo>
                  <a:pt x="7169268" y="1958628"/>
                  <a:pt x="7172097" y="1960943"/>
                  <a:pt x="7172852" y="1964406"/>
                </a:cubicBezTo>
                <a:cubicBezTo>
                  <a:pt x="7174292" y="1970510"/>
                  <a:pt x="7168051" y="1977642"/>
                  <a:pt x="7158724" y="1980728"/>
                </a:cubicBezTo>
                <a:cubicBezTo>
                  <a:pt x="7149604" y="1983677"/>
                  <a:pt x="7140345" y="1981620"/>
                  <a:pt x="7138219" y="1975996"/>
                </a:cubicBezTo>
                <a:cubicBezTo>
                  <a:pt x="7136093" y="1970510"/>
                  <a:pt x="7142060" y="1962623"/>
                  <a:pt x="7151043" y="1959194"/>
                </a:cubicBezTo>
                <a:cubicBezTo>
                  <a:pt x="7156290" y="1957171"/>
                  <a:pt x="7161365" y="1956742"/>
                  <a:pt x="7165316" y="1957685"/>
                </a:cubicBezTo>
                <a:close/>
                <a:moveTo>
                  <a:pt x="7362682" y="1956587"/>
                </a:moveTo>
                <a:cubicBezTo>
                  <a:pt x="7372626" y="1954050"/>
                  <a:pt x="7382639" y="1957479"/>
                  <a:pt x="7384147" y="1964268"/>
                </a:cubicBezTo>
                <a:cubicBezTo>
                  <a:pt x="7385656" y="1970921"/>
                  <a:pt x="7377838" y="1979905"/>
                  <a:pt x="7368237" y="1982236"/>
                </a:cubicBezTo>
                <a:cubicBezTo>
                  <a:pt x="7358361" y="1984637"/>
                  <a:pt x="7349240" y="1979836"/>
                  <a:pt x="7348280" y="1972292"/>
                </a:cubicBezTo>
                <a:cubicBezTo>
                  <a:pt x="7347457" y="1965366"/>
                  <a:pt x="7353492" y="1958988"/>
                  <a:pt x="7362682" y="1956587"/>
                </a:cubicBezTo>
                <a:close/>
                <a:moveTo>
                  <a:pt x="5050096" y="1956108"/>
                </a:moveTo>
                <a:cubicBezTo>
                  <a:pt x="5050439" y="1956108"/>
                  <a:pt x="5051124" y="1956519"/>
                  <a:pt x="5051604" y="1956794"/>
                </a:cubicBezTo>
                <a:cubicBezTo>
                  <a:pt x="5050233" y="1956931"/>
                  <a:pt x="5048930" y="1957068"/>
                  <a:pt x="5047559" y="1957068"/>
                </a:cubicBezTo>
                <a:cubicBezTo>
                  <a:pt x="5047147" y="1957068"/>
                  <a:pt x="5046461" y="1956657"/>
                  <a:pt x="5045844" y="1956451"/>
                </a:cubicBezTo>
                <a:cubicBezTo>
                  <a:pt x="5047284" y="1956314"/>
                  <a:pt x="5048656" y="1956177"/>
                  <a:pt x="5050096" y="1956108"/>
                </a:cubicBezTo>
                <a:close/>
                <a:moveTo>
                  <a:pt x="5185815" y="1955148"/>
                </a:moveTo>
                <a:cubicBezTo>
                  <a:pt x="5186158" y="1955079"/>
                  <a:pt x="5186844" y="1955559"/>
                  <a:pt x="5187324" y="1955765"/>
                </a:cubicBezTo>
                <a:cubicBezTo>
                  <a:pt x="5186021" y="1956039"/>
                  <a:pt x="5184718" y="1956314"/>
                  <a:pt x="5183278" y="1956451"/>
                </a:cubicBezTo>
                <a:cubicBezTo>
                  <a:pt x="5182866" y="1956519"/>
                  <a:pt x="5182180" y="1956108"/>
                  <a:pt x="5181563" y="1955902"/>
                </a:cubicBezTo>
                <a:cubicBezTo>
                  <a:pt x="5183003" y="1955628"/>
                  <a:pt x="5184375" y="1955353"/>
                  <a:pt x="5185815" y="1955148"/>
                </a:cubicBezTo>
                <a:close/>
                <a:moveTo>
                  <a:pt x="4575796" y="1955011"/>
                </a:moveTo>
                <a:cubicBezTo>
                  <a:pt x="4578128" y="1956108"/>
                  <a:pt x="4580871" y="1957068"/>
                  <a:pt x="4580871" y="1957411"/>
                </a:cubicBezTo>
                <a:cubicBezTo>
                  <a:pt x="4580734" y="1959263"/>
                  <a:pt x="4579911" y="1960909"/>
                  <a:pt x="4579362" y="1962692"/>
                </a:cubicBezTo>
                <a:cubicBezTo>
                  <a:pt x="4577991" y="1962006"/>
                  <a:pt x="4575590" y="1961389"/>
                  <a:pt x="4575453" y="1960703"/>
                </a:cubicBezTo>
                <a:cubicBezTo>
                  <a:pt x="4575042" y="1958920"/>
                  <a:pt x="4575590" y="1957068"/>
                  <a:pt x="4575796" y="1955011"/>
                </a:cubicBezTo>
                <a:close/>
                <a:moveTo>
                  <a:pt x="6206492" y="1954599"/>
                </a:moveTo>
                <a:cubicBezTo>
                  <a:pt x="6206835" y="1955628"/>
                  <a:pt x="6202514" y="1958439"/>
                  <a:pt x="6196890" y="1960771"/>
                </a:cubicBezTo>
                <a:cubicBezTo>
                  <a:pt x="6190924" y="1963240"/>
                  <a:pt x="6186603" y="1964063"/>
                  <a:pt x="6186535" y="1962760"/>
                </a:cubicBezTo>
                <a:cubicBezTo>
                  <a:pt x="6186467" y="1961594"/>
                  <a:pt x="6191061" y="1958645"/>
                  <a:pt x="6196342" y="1956519"/>
                </a:cubicBezTo>
                <a:cubicBezTo>
                  <a:pt x="6201622" y="1954325"/>
                  <a:pt x="6206080" y="1953502"/>
                  <a:pt x="6206492" y="1954599"/>
                </a:cubicBezTo>
                <a:close/>
                <a:moveTo>
                  <a:pt x="5544558" y="1951787"/>
                </a:moveTo>
                <a:cubicBezTo>
                  <a:pt x="5542295" y="1953913"/>
                  <a:pt x="5541060" y="1955696"/>
                  <a:pt x="5539414" y="1956382"/>
                </a:cubicBezTo>
                <a:cubicBezTo>
                  <a:pt x="5537905" y="1956999"/>
                  <a:pt x="5535848" y="1956519"/>
                  <a:pt x="5534065" y="1956519"/>
                </a:cubicBezTo>
                <a:cubicBezTo>
                  <a:pt x="5535162" y="1955216"/>
                  <a:pt x="5535916" y="1953502"/>
                  <a:pt x="5537425" y="1952816"/>
                </a:cubicBezTo>
                <a:cubicBezTo>
                  <a:pt x="5539003" y="1951993"/>
                  <a:pt x="5541266" y="1952198"/>
                  <a:pt x="5544558" y="1951787"/>
                </a:cubicBezTo>
                <a:close/>
                <a:moveTo>
                  <a:pt x="4443300" y="1948633"/>
                </a:moveTo>
                <a:cubicBezTo>
                  <a:pt x="4444054" y="1950279"/>
                  <a:pt x="4444740" y="1951925"/>
                  <a:pt x="4445837" y="1954531"/>
                </a:cubicBezTo>
                <a:cubicBezTo>
                  <a:pt x="4443917" y="1955080"/>
                  <a:pt x="4442134" y="1956040"/>
                  <a:pt x="4440214" y="1955971"/>
                </a:cubicBezTo>
                <a:cubicBezTo>
                  <a:pt x="4439734" y="1955971"/>
                  <a:pt x="4437882" y="1951651"/>
                  <a:pt x="4438293" y="1951170"/>
                </a:cubicBezTo>
                <a:cubicBezTo>
                  <a:pt x="4439528" y="1949799"/>
                  <a:pt x="4441585" y="1949387"/>
                  <a:pt x="4443300" y="1948633"/>
                </a:cubicBezTo>
                <a:close/>
                <a:moveTo>
                  <a:pt x="4913552" y="1947947"/>
                </a:moveTo>
                <a:cubicBezTo>
                  <a:pt x="4913827" y="1947878"/>
                  <a:pt x="4914650" y="1948358"/>
                  <a:pt x="4915267" y="1948632"/>
                </a:cubicBezTo>
                <a:cubicBezTo>
                  <a:pt x="4913964" y="1948701"/>
                  <a:pt x="4912661" y="1948838"/>
                  <a:pt x="4911289" y="1948838"/>
                </a:cubicBezTo>
                <a:cubicBezTo>
                  <a:pt x="4910809" y="1948838"/>
                  <a:pt x="4909986" y="1948358"/>
                  <a:pt x="4909369" y="1948152"/>
                </a:cubicBezTo>
                <a:cubicBezTo>
                  <a:pt x="4910741" y="1948084"/>
                  <a:pt x="4912112" y="1947947"/>
                  <a:pt x="4913552" y="1947947"/>
                </a:cubicBezTo>
                <a:close/>
                <a:moveTo>
                  <a:pt x="3011212" y="1946576"/>
                </a:moveTo>
                <a:cubicBezTo>
                  <a:pt x="3012378" y="1946370"/>
                  <a:pt x="3014367" y="1949936"/>
                  <a:pt x="3016013" y="1951788"/>
                </a:cubicBezTo>
                <a:cubicBezTo>
                  <a:pt x="3015738" y="1954942"/>
                  <a:pt x="3015533" y="1958166"/>
                  <a:pt x="3015258" y="1961389"/>
                </a:cubicBezTo>
                <a:cubicBezTo>
                  <a:pt x="3013064" y="1958714"/>
                  <a:pt x="3010801" y="1955971"/>
                  <a:pt x="3008606" y="1953296"/>
                </a:cubicBezTo>
                <a:cubicBezTo>
                  <a:pt x="3009429" y="1950896"/>
                  <a:pt x="3009978" y="1946781"/>
                  <a:pt x="3011212" y="1946576"/>
                </a:cubicBezTo>
                <a:close/>
                <a:moveTo>
                  <a:pt x="5465622" y="1946027"/>
                </a:moveTo>
                <a:cubicBezTo>
                  <a:pt x="5466719" y="1946096"/>
                  <a:pt x="5467885" y="1946233"/>
                  <a:pt x="5468982" y="1946301"/>
                </a:cubicBezTo>
                <a:cubicBezTo>
                  <a:pt x="5467268" y="1947399"/>
                  <a:pt x="5465553" y="1948427"/>
                  <a:pt x="5463839" y="1949456"/>
                </a:cubicBezTo>
                <a:cubicBezTo>
                  <a:pt x="5463084" y="1949113"/>
                  <a:pt x="5461370" y="1948839"/>
                  <a:pt x="5461713" y="1948427"/>
                </a:cubicBezTo>
                <a:cubicBezTo>
                  <a:pt x="5462330" y="1947673"/>
                  <a:pt x="5464250" y="1946850"/>
                  <a:pt x="5465622" y="1946027"/>
                </a:cubicBezTo>
                <a:close/>
                <a:moveTo>
                  <a:pt x="7829163" y="1945615"/>
                </a:moveTo>
                <a:cubicBezTo>
                  <a:pt x="7831015" y="1947193"/>
                  <a:pt x="7831563" y="1951033"/>
                  <a:pt x="7831701" y="1951239"/>
                </a:cubicBezTo>
                <a:cubicBezTo>
                  <a:pt x="7832592" y="1956040"/>
                  <a:pt x="7833004" y="1957617"/>
                  <a:pt x="7833209" y="1959400"/>
                </a:cubicBezTo>
                <a:cubicBezTo>
                  <a:pt x="7834307" y="1969275"/>
                  <a:pt x="7828340" y="1980248"/>
                  <a:pt x="7815241" y="1998285"/>
                </a:cubicBezTo>
                <a:cubicBezTo>
                  <a:pt x="7804406" y="2013235"/>
                  <a:pt x="7797136" y="2020710"/>
                  <a:pt x="7792610" y="2020368"/>
                </a:cubicBezTo>
                <a:cubicBezTo>
                  <a:pt x="7788496" y="2020093"/>
                  <a:pt x="7790827" y="2007475"/>
                  <a:pt x="7798028" y="1989987"/>
                </a:cubicBezTo>
                <a:cubicBezTo>
                  <a:pt x="7804749" y="1973528"/>
                  <a:pt x="7813253" y="1959606"/>
                  <a:pt x="7822442" y="1949387"/>
                </a:cubicBezTo>
                <a:cubicBezTo>
                  <a:pt x="7825117" y="1946438"/>
                  <a:pt x="7828272" y="1944793"/>
                  <a:pt x="7829163" y="1945615"/>
                </a:cubicBezTo>
                <a:close/>
                <a:moveTo>
                  <a:pt x="7607238" y="1944381"/>
                </a:moveTo>
                <a:cubicBezTo>
                  <a:pt x="7608061" y="1947810"/>
                  <a:pt x="7599419" y="1959263"/>
                  <a:pt x="7589270" y="1968247"/>
                </a:cubicBezTo>
                <a:cubicBezTo>
                  <a:pt x="7579668" y="1976819"/>
                  <a:pt x="7571439" y="1980591"/>
                  <a:pt x="7570136" y="1977094"/>
                </a:cubicBezTo>
                <a:cubicBezTo>
                  <a:pt x="7568764" y="1973184"/>
                  <a:pt x="7576514" y="1962212"/>
                  <a:pt x="7586595" y="1953845"/>
                </a:cubicBezTo>
                <a:cubicBezTo>
                  <a:pt x="7596882" y="1945272"/>
                  <a:pt x="7606483" y="1940952"/>
                  <a:pt x="7607238" y="1944381"/>
                </a:cubicBezTo>
                <a:close/>
                <a:moveTo>
                  <a:pt x="6113428" y="1943009"/>
                </a:moveTo>
                <a:cubicBezTo>
                  <a:pt x="6116720" y="1944312"/>
                  <a:pt x="6120012" y="1944449"/>
                  <a:pt x="6120424" y="1945684"/>
                </a:cubicBezTo>
                <a:cubicBezTo>
                  <a:pt x="6120904" y="1947330"/>
                  <a:pt x="6117269" y="1949798"/>
                  <a:pt x="6112263" y="1951307"/>
                </a:cubicBezTo>
                <a:cubicBezTo>
                  <a:pt x="6107462" y="1952816"/>
                  <a:pt x="6103690" y="1952953"/>
                  <a:pt x="6104787" y="1950621"/>
                </a:cubicBezTo>
                <a:cubicBezTo>
                  <a:pt x="6105610" y="1949044"/>
                  <a:pt x="6109314" y="1946712"/>
                  <a:pt x="6113428" y="1943009"/>
                </a:cubicBezTo>
                <a:close/>
                <a:moveTo>
                  <a:pt x="5393544" y="1942392"/>
                </a:moveTo>
                <a:cubicBezTo>
                  <a:pt x="5394367" y="1942598"/>
                  <a:pt x="5395190" y="1942803"/>
                  <a:pt x="5396493" y="1943215"/>
                </a:cubicBezTo>
                <a:cubicBezTo>
                  <a:pt x="5394779" y="1944107"/>
                  <a:pt x="5393064" y="1944998"/>
                  <a:pt x="5391418" y="1945958"/>
                </a:cubicBezTo>
                <a:cubicBezTo>
                  <a:pt x="5390595" y="1945684"/>
                  <a:pt x="5388881" y="1945478"/>
                  <a:pt x="5389224" y="1945067"/>
                </a:cubicBezTo>
                <a:cubicBezTo>
                  <a:pt x="5390115" y="1944244"/>
                  <a:pt x="5392035" y="1943284"/>
                  <a:pt x="5393544" y="1942392"/>
                </a:cubicBezTo>
                <a:close/>
                <a:moveTo>
                  <a:pt x="4303397" y="1941775"/>
                </a:moveTo>
                <a:cubicBezTo>
                  <a:pt x="4305317" y="1943009"/>
                  <a:pt x="4307306" y="1944175"/>
                  <a:pt x="4309363" y="1945410"/>
                </a:cubicBezTo>
                <a:cubicBezTo>
                  <a:pt x="4308609" y="1948564"/>
                  <a:pt x="4308129" y="1950485"/>
                  <a:pt x="4307717" y="1952473"/>
                </a:cubicBezTo>
                <a:cubicBezTo>
                  <a:pt x="4305866" y="1950896"/>
                  <a:pt x="4303671" y="1949593"/>
                  <a:pt x="4302368" y="1947467"/>
                </a:cubicBezTo>
                <a:cubicBezTo>
                  <a:pt x="4301820" y="1946575"/>
                  <a:pt x="4302985" y="1943695"/>
                  <a:pt x="4303397" y="1941775"/>
                </a:cubicBezTo>
                <a:close/>
                <a:moveTo>
                  <a:pt x="3624797" y="1940335"/>
                </a:moveTo>
                <a:cubicBezTo>
                  <a:pt x="3626443" y="1944175"/>
                  <a:pt x="3627952" y="1948633"/>
                  <a:pt x="3628912" y="1953365"/>
                </a:cubicBezTo>
                <a:cubicBezTo>
                  <a:pt x="3629049" y="1954256"/>
                  <a:pt x="3626854" y="1957205"/>
                  <a:pt x="3625071" y="1960429"/>
                </a:cubicBezTo>
                <a:cubicBezTo>
                  <a:pt x="3623837" y="1955216"/>
                  <a:pt x="3622328" y="1950484"/>
                  <a:pt x="3621711" y="1945478"/>
                </a:cubicBezTo>
                <a:cubicBezTo>
                  <a:pt x="3621505" y="1944038"/>
                  <a:pt x="3624591" y="1939786"/>
                  <a:pt x="3624797" y="1940335"/>
                </a:cubicBezTo>
                <a:close/>
                <a:moveTo>
                  <a:pt x="6037441" y="1940197"/>
                </a:moveTo>
                <a:cubicBezTo>
                  <a:pt x="6040802" y="1937523"/>
                  <a:pt x="6046562" y="1937248"/>
                  <a:pt x="6048277" y="1940197"/>
                </a:cubicBezTo>
                <a:cubicBezTo>
                  <a:pt x="6046425" y="1941912"/>
                  <a:pt x="6044231" y="1944723"/>
                  <a:pt x="6041008" y="1946575"/>
                </a:cubicBezTo>
                <a:cubicBezTo>
                  <a:pt x="6039499" y="1947398"/>
                  <a:pt x="6034630" y="1947124"/>
                  <a:pt x="6033944" y="1946026"/>
                </a:cubicBezTo>
                <a:cubicBezTo>
                  <a:pt x="6033258" y="1944929"/>
                  <a:pt x="6035247" y="1941912"/>
                  <a:pt x="6037441" y="1940197"/>
                </a:cubicBezTo>
                <a:close/>
                <a:moveTo>
                  <a:pt x="3762712" y="1938826"/>
                </a:moveTo>
                <a:cubicBezTo>
                  <a:pt x="3763398" y="1942049"/>
                  <a:pt x="3764221" y="1945272"/>
                  <a:pt x="3765455" y="1950484"/>
                </a:cubicBezTo>
                <a:cubicBezTo>
                  <a:pt x="3763604" y="1951856"/>
                  <a:pt x="3761889" y="1953913"/>
                  <a:pt x="3759969" y="1953982"/>
                </a:cubicBezTo>
                <a:cubicBezTo>
                  <a:pt x="3759489" y="1953982"/>
                  <a:pt x="3757432" y="1945478"/>
                  <a:pt x="3757843" y="1944587"/>
                </a:cubicBezTo>
                <a:cubicBezTo>
                  <a:pt x="3759009" y="1941706"/>
                  <a:pt x="3760997" y="1940609"/>
                  <a:pt x="3762712" y="1938826"/>
                </a:cubicBezTo>
                <a:close/>
                <a:moveTo>
                  <a:pt x="5320369" y="1938483"/>
                </a:moveTo>
                <a:cubicBezTo>
                  <a:pt x="5320987" y="1938552"/>
                  <a:pt x="5321536" y="1938689"/>
                  <a:pt x="5322152" y="1938757"/>
                </a:cubicBezTo>
                <a:cubicBezTo>
                  <a:pt x="5320918" y="1939237"/>
                  <a:pt x="5319684" y="1939717"/>
                  <a:pt x="5318312" y="1940129"/>
                </a:cubicBezTo>
                <a:cubicBezTo>
                  <a:pt x="5317832" y="1940266"/>
                  <a:pt x="5317009" y="1940060"/>
                  <a:pt x="5316392" y="1939992"/>
                </a:cubicBezTo>
                <a:cubicBezTo>
                  <a:pt x="5317695" y="1939512"/>
                  <a:pt x="5318998" y="1939032"/>
                  <a:pt x="5320369" y="1938483"/>
                </a:cubicBezTo>
                <a:close/>
                <a:moveTo>
                  <a:pt x="6276195" y="1937899"/>
                </a:moveTo>
                <a:cubicBezTo>
                  <a:pt x="6278621" y="1937333"/>
                  <a:pt x="6280044" y="1937419"/>
                  <a:pt x="6279324" y="1938482"/>
                </a:cubicBezTo>
                <a:cubicBezTo>
                  <a:pt x="6278090" y="1940060"/>
                  <a:pt x="6273974" y="1942734"/>
                  <a:pt x="6272260" y="1944175"/>
                </a:cubicBezTo>
                <a:cubicBezTo>
                  <a:pt x="6264374" y="1947878"/>
                  <a:pt x="6259779" y="1948769"/>
                  <a:pt x="6258887" y="1947672"/>
                </a:cubicBezTo>
                <a:cubicBezTo>
                  <a:pt x="6258064" y="1946575"/>
                  <a:pt x="6261699" y="1943694"/>
                  <a:pt x="6267048" y="1941225"/>
                </a:cubicBezTo>
                <a:cubicBezTo>
                  <a:pt x="6270340" y="1939682"/>
                  <a:pt x="6273769" y="1938465"/>
                  <a:pt x="6276195" y="1937899"/>
                </a:cubicBezTo>
                <a:close/>
                <a:moveTo>
                  <a:pt x="3894660" y="1937385"/>
                </a:moveTo>
                <a:cubicBezTo>
                  <a:pt x="3896580" y="1937248"/>
                  <a:pt x="3898706" y="1938894"/>
                  <a:pt x="3900901" y="1939991"/>
                </a:cubicBezTo>
                <a:cubicBezTo>
                  <a:pt x="3900421" y="1944792"/>
                  <a:pt x="3900146" y="1947878"/>
                  <a:pt x="3899872" y="1950964"/>
                </a:cubicBezTo>
                <a:cubicBezTo>
                  <a:pt x="3897952" y="1949387"/>
                  <a:pt x="3895826" y="1948427"/>
                  <a:pt x="3894180" y="1945820"/>
                </a:cubicBezTo>
                <a:cubicBezTo>
                  <a:pt x="3893631" y="1944929"/>
                  <a:pt x="3894180" y="1937385"/>
                  <a:pt x="3894660" y="1937385"/>
                </a:cubicBezTo>
                <a:close/>
                <a:moveTo>
                  <a:pt x="4030723" y="1937042"/>
                </a:moveTo>
                <a:cubicBezTo>
                  <a:pt x="4032643" y="1936974"/>
                  <a:pt x="4034769" y="1938482"/>
                  <a:pt x="4036895" y="1939443"/>
                </a:cubicBezTo>
                <a:cubicBezTo>
                  <a:pt x="4036415" y="1943763"/>
                  <a:pt x="4036072" y="1946506"/>
                  <a:pt x="4035798" y="1949249"/>
                </a:cubicBezTo>
                <a:cubicBezTo>
                  <a:pt x="4033878" y="1947809"/>
                  <a:pt x="4031752" y="1946918"/>
                  <a:pt x="4030174" y="1944586"/>
                </a:cubicBezTo>
                <a:cubicBezTo>
                  <a:pt x="4029626" y="1943763"/>
                  <a:pt x="4030243" y="1937111"/>
                  <a:pt x="4030723" y="1937042"/>
                </a:cubicBezTo>
                <a:close/>
                <a:moveTo>
                  <a:pt x="4166922" y="1936974"/>
                </a:moveTo>
                <a:cubicBezTo>
                  <a:pt x="4169322" y="1938757"/>
                  <a:pt x="4172065" y="1940197"/>
                  <a:pt x="4172065" y="1940814"/>
                </a:cubicBezTo>
                <a:cubicBezTo>
                  <a:pt x="4171997" y="1944106"/>
                  <a:pt x="4171242" y="1947192"/>
                  <a:pt x="4170762" y="1950416"/>
                </a:cubicBezTo>
                <a:cubicBezTo>
                  <a:pt x="4169391" y="1949319"/>
                  <a:pt x="4166990" y="1948358"/>
                  <a:pt x="4166785" y="1947124"/>
                </a:cubicBezTo>
                <a:cubicBezTo>
                  <a:pt x="4166373" y="1943901"/>
                  <a:pt x="4166853" y="1940540"/>
                  <a:pt x="4166922" y="1936974"/>
                </a:cubicBezTo>
                <a:close/>
                <a:moveTo>
                  <a:pt x="7089725" y="1936803"/>
                </a:moveTo>
                <a:cubicBezTo>
                  <a:pt x="7093026" y="1937866"/>
                  <a:pt x="7095324" y="1940094"/>
                  <a:pt x="7095838" y="1943215"/>
                </a:cubicBezTo>
                <a:cubicBezTo>
                  <a:pt x="7096797" y="1949250"/>
                  <a:pt x="7089665" y="1957068"/>
                  <a:pt x="7080818" y="1959743"/>
                </a:cubicBezTo>
                <a:cubicBezTo>
                  <a:pt x="7071629" y="1962486"/>
                  <a:pt x="7063194" y="1959949"/>
                  <a:pt x="7062371" y="1954119"/>
                </a:cubicBezTo>
                <a:cubicBezTo>
                  <a:pt x="7061548" y="1948290"/>
                  <a:pt x="7068817" y="1940335"/>
                  <a:pt x="7077595" y="1937386"/>
                </a:cubicBezTo>
                <a:cubicBezTo>
                  <a:pt x="7082121" y="1935843"/>
                  <a:pt x="7086424" y="1935740"/>
                  <a:pt x="7089725" y="1936803"/>
                </a:cubicBezTo>
                <a:close/>
                <a:moveTo>
                  <a:pt x="7742684" y="1934505"/>
                </a:moveTo>
                <a:cubicBezTo>
                  <a:pt x="7743712" y="1937248"/>
                  <a:pt x="7735277" y="1957068"/>
                  <a:pt x="7723893" y="1980659"/>
                </a:cubicBezTo>
                <a:cubicBezTo>
                  <a:pt x="7711685" y="2005897"/>
                  <a:pt x="7699890" y="2026471"/>
                  <a:pt x="7698861" y="2022630"/>
                </a:cubicBezTo>
                <a:cubicBezTo>
                  <a:pt x="7697832" y="2018995"/>
                  <a:pt x="7706062" y="1996981"/>
                  <a:pt x="7717652" y="1973733"/>
                </a:cubicBezTo>
                <a:cubicBezTo>
                  <a:pt x="7730339" y="1948358"/>
                  <a:pt x="7741586" y="1931556"/>
                  <a:pt x="7742684" y="1934505"/>
                </a:cubicBezTo>
                <a:close/>
                <a:moveTo>
                  <a:pt x="6194627" y="1934231"/>
                </a:moveTo>
                <a:cubicBezTo>
                  <a:pt x="6192707" y="1935328"/>
                  <a:pt x="6190855" y="1936631"/>
                  <a:pt x="6187701" y="1938140"/>
                </a:cubicBezTo>
                <a:cubicBezTo>
                  <a:pt x="6183517" y="1940060"/>
                  <a:pt x="6175905" y="1941980"/>
                  <a:pt x="6176042" y="1941157"/>
                </a:cubicBezTo>
                <a:cubicBezTo>
                  <a:pt x="6176179" y="1940334"/>
                  <a:pt x="6178717" y="1938826"/>
                  <a:pt x="6183860" y="1936837"/>
                </a:cubicBezTo>
                <a:cubicBezTo>
                  <a:pt x="6188798" y="1934916"/>
                  <a:pt x="6192158" y="1934094"/>
                  <a:pt x="6194627" y="1934231"/>
                </a:cubicBezTo>
                <a:close/>
                <a:moveTo>
                  <a:pt x="4777353" y="1933202"/>
                </a:moveTo>
                <a:cubicBezTo>
                  <a:pt x="4777559" y="1933134"/>
                  <a:pt x="4778313" y="1933751"/>
                  <a:pt x="4778793" y="1934162"/>
                </a:cubicBezTo>
                <a:cubicBezTo>
                  <a:pt x="4777421" y="1934162"/>
                  <a:pt x="4776118" y="1934300"/>
                  <a:pt x="4774747" y="1934231"/>
                </a:cubicBezTo>
                <a:cubicBezTo>
                  <a:pt x="4774335" y="1934231"/>
                  <a:pt x="4773649" y="1933614"/>
                  <a:pt x="4773032" y="1933271"/>
                </a:cubicBezTo>
                <a:cubicBezTo>
                  <a:pt x="4774472" y="1933202"/>
                  <a:pt x="4775844" y="1933134"/>
                  <a:pt x="4777353" y="1933202"/>
                </a:cubicBezTo>
                <a:close/>
                <a:moveTo>
                  <a:pt x="3488529" y="1931968"/>
                </a:moveTo>
                <a:cubicBezTo>
                  <a:pt x="3489626" y="1936906"/>
                  <a:pt x="3491135" y="1941843"/>
                  <a:pt x="3491684" y="1946781"/>
                </a:cubicBezTo>
                <a:cubicBezTo>
                  <a:pt x="3491958" y="1948221"/>
                  <a:pt x="3489558" y="1949867"/>
                  <a:pt x="3487638" y="1952199"/>
                </a:cubicBezTo>
                <a:cubicBezTo>
                  <a:pt x="3486677" y="1946438"/>
                  <a:pt x="3485374" y="1941089"/>
                  <a:pt x="3485032" y="1935946"/>
                </a:cubicBezTo>
                <a:cubicBezTo>
                  <a:pt x="3484895" y="1934300"/>
                  <a:pt x="3487295" y="1933271"/>
                  <a:pt x="3488529" y="1931968"/>
                </a:cubicBezTo>
                <a:close/>
                <a:moveTo>
                  <a:pt x="5109006" y="1930665"/>
                </a:moveTo>
                <a:cubicBezTo>
                  <a:pt x="5109623" y="1931214"/>
                  <a:pt x="5110378" y="1931762"/>
                  <a:pt x="5110721" y="1932380"/>
                </a:cubicBezTo>
                <a:cubicBezTo>
                  <a:pt x="5110789" y="1932585"/>
                  <a:pt x="5109692" y="1932859"/>
                  <a:pt x="5109143" y="1933065"/>
                </a:cubicBezTo>
                <a:cubicBezTo>
                  <a:pt x="5108458" y="1932448"/>
                  <a:pt x="5107703" y="1931899"/>
                  <a:pt x="5107292" y="1931282"/>
                </a:cubicBezTo>
                <a:cubicBezTo>
                  <a:pt x="5107155" y="1931145"/>
                  <a:pt x="5108389" y="1930871"/>
                  <a:pt x="5109006" y="1930665"/>
                </a:cubicBezTo>
                <a:close/>
                <a:moveTo>
                  <a:pt x="1574941" y="1929362"/>
                </a:moveTo>
                <a:cubicBezTo>
                  <a:pt x="1575559" y="1930254"/>
                  <a:pt x="1576314" y="1931077"/>
                  <a:pt x="1576587" y="1932174"/>
                </a:cubicBezTo>
                <a:cubicBezTo>
                  <a:pt x="1576657" y="1932517"/>
                  <a:pt x="1575627" y="1933683"/>
                  <a:pt x="1575079" y="1934506"/>
                </a:cubicBezTo>
                <a:cubicBezTo>
                  <a:pt x="1574461" y="1933545"/>
                  <a:pt x="1573638" y="1932722"/>
                  <a:pt x="1573227" y="1931556"/>
                </a:cubicBezTo>
                <a:cubicBezTo>
                  <a:pt x="1573159" y="1931351"/>
                  <a:pt x="1574324" y="1930116"/>
                  <a:pt x="1574941" y="1929362"/>
                </a:cubicBezTo>
                <a:close/>
                <a:moveTo>
                  <a:pt x="4972943" y="1928333"/>
                </a:moveTo>
                <a:cubicBezTo>
                  <a:pt x="4973629" y="1928539"/>
                  <a:pt x="4974246" y="1928813"/>
                  <a:pt x="4974932" y="1929087"/>
                </a:cubicBezTo>
                <a:cubicBezTo>
                  <a:pt x="4974452" y="1929636"/>
                  <a:pt x="4973904" y="1930185"/>
                  <a:pt x="4973423" y="1930733"/>
                </a:cubicBezTo>
                <a:cubicBezTo>
                  <a:pt x="4972806" y="1930459"/>
                  <a:pt x="4971640" y="1930116"/>
                  <a:pt x="4971709" y="1929910"/>
                </a:cubicBezTo>
                <a:cubicBezTo>
                  <a:pt x="4971846" y="1929362"/>
                  <a:pt x="4972532" y="1928813"/>
                  <a:pt x="4972943" y="1928333"/>
                </a:cubicBezTo>
                <a:close/>
                <a:moveTo>
                  <a:pt x="5977914" y="1927921"/>
                </a:moveTo>
                <a:cubicBezTo>
                  <a:pt x="5974280" y="1931761"/>
                  <a:pt x="5972771" y="1934025"/>
                  <a:pt x="5970302" y="1935739"/>
                </a:cubicBezTo>
                <a:cubicBezTo>
                  <a:pt x="5966256" y="1938414"/>
                  <a:pt x="5960358" y="1938825"/>
                  <a:pt x="5960427" y="1936425"/>
                </a:cubicBezTo>
                <a:cubicBezTo>
                  <a:pt x="5960495" y="1934848"/>
                  <a:pt x="5962895" y="1931350"/>
                  <a:pt x="5964884" y="1930459"/>
                </a:cubicBezTo>
                <a:cubicBezTo>
                  <a:pt x="5968108" y="1928950"/>
                  <a:pt x="5971879" y="1928950"/>
                  <a:pt x="5977914" y="1927921"/>
                </a:cubicBezTo>
                <a:close/>
                <a:moveTo>
                  <a:pt x="5817642" y="1927921"/>
                </a:moveTo>
                <a:cubicBezTo>
                  <a:pt x="5822375" y="1928195"/>
                  <a:pt x="5825118" y="1927853"/>
                  <a:pt x="5826764" y="1928607"/>
                </a:cubicBezTo>
                <a:cubicBezTo>
                  <a:pt x="5828890" y="1929567"/>
                  <a:pt x="5825941" y="1933339"/>
                  <a:pt x="5822580" y="1934436"/>
                </a:cubicBezTo>
                <a:cubicBezTo>
                  <a:pt x="5818877" y="1935671"/>
                  <a:pt x="5815379" y="1936905"/>
                  <a:pt x="5815311" y="1933682"/>
                </a:cubicBezTo>
                <a:cubicBezTo>
                  <a:pt x="5815311" y="1932036"/>
                  <a:pt x="5816820" y="1929910"/>
                  <a:pt x="5817642" y="1927921"/>
                </a:cubicBezTo>
                <a:close/>
                <a:moveTo>
                  <a:pt x="5901379" y="1925316"/>
                </a:moveTo>
                <a:cubicBezTo>
                  <a:pt x="5901242" y="1926550"/>
                  <a:pt x="5899116" y="1928470"/>
                  <a:pt x="5896853" y="1931419"/>
                </a:cubicBezTo>
                <a:cubicBezTo>
                  <a:pt x="5893012" y="1931214"/>
                  <a:pt x="5889446" y="1931694"/>
                  <a:pt x="5888966" y="1930871"/>
                </a:cubicBezTo>
                <a:cubicBezTo>
                  <a:pt x="5888417" y="1929979"/>
                  <a:pt x="5889995" y="1927785"/>
                  <a:pt x="5891984" y="1926413"/>
                </a:cubicBezTo>
                <a:cubicBezTo>
                  <a:pt x="5895001" y="1924287"/>
                  <a:pt x="5901585" y="1923464"/>
                  <a:pt x="5901379" y="1925316"/>
                </a:cubicBezTo>
                <a:close/>
                <a:moveTo>
                  <a:pt x="6351333" y="1923327"/>
                </a:moveTo>
                <a:cubicBezTo>
                  <a:pt x="6349961" y="1925179"/>
                  <a:pt x="6345709" y="1928128"/>
                  <a:pt x="6343789" y="1929774"/>
                </a:cubicBezTo>
                <a:cubicBezTo>
                  <a:pt x="6334873" y="1933888"/>
                  <a:pt x="6329730" y="1934574"/>
                  <a:pt x="6330073" y="1932517"/>
                </a:cubicBezTo>
                <a:cubicBezTo>
                  <a:pt x="6330347" y="1930528"/>
                  <a:pt x="6336245" y="1926207"/>
                  <a:pt x="6341869" y="1923807"/>
                </a:cubicBezTo>
                <a:cubicBezTo>
                  <a:pt x="6347766" y="1921270"/>
                  <a:pt x="6353253" y="1920652"/>
                  <a:pt x="6351333" y="1923327"/>
                </a:cubicBezTo>
                <a:close/>
                <a:moveTo>
                  <a:pt x="5244108" y="1923258"/>
                </a:moveTo>
                <a:cubicBezTo>
                  <a:pt x="5244794" y="1923395"/>
                  <a:pt x="5246097" y="1923532"/>
                  <a:pt x="5246097" y="1923669"/>
                </a:cubicBezTo>
                <a:cubicBezTo>
                  <a:pt x="5245891" y="1924287"/>
                  <a:pt x="5245274" y="1924904"/>
                  <a:pt x="5244862" y="1925590"/>
                </a:cubicBezTo>
                <a:cubicBezTo>
                  <a:pt x="5244245" y="1925384"/>
                  <a:pt x="5243011" y="1925247"/>
                  <a:pt x="5243011" y="1925041"/>
                </a:cubicBezTo>
                <a:cubicBezTo>
                  <a:pt x="5243148" y="1924424"/>
                  <a:pt x="5243697" y="1923875"/>
                  <a:pt x="5244108" y="1923258"/>
                </a:cubicBezTo>
                <a:close/>
                <a:moveTo>
                  <a:pt x="2464767" y="1922915"/>
                </a:moveTo>
                <a:cubicBezTo>
                  <a:pt x="2466070" y="1925590"/>
                  <a:pt x="2467304" y="1928264"/>
                  <a:pt x="2468607" y="1931007"/>
                </a:cubicBezTo>
                <a:cubicBezTo>
                  <a:pt x="2467030" y="1934299"/>
                  <a:pt x="2465453" y="1937591"/>
                  <a:pt x="2463944" y="1940952"/>
                </a:cubicBezTo>
                <a:cubicBezTo>
                  <a:pt x="2462984" y="1937385"/>
                  <a:pt x="2460995" y="1932585"/>
                  <a:pt x="2461201" y="1930527"/>
                </a:cubicBezTo>
                <a:cubicBezTo>
                  <a:pt x="2461612" y="1927098"/>
                  <a:pt x="2463464" y="1925384"/>
                  <a:pt x="2464767" y="1922915"/>
                </a:cubicBezTo>
                <a:close/>
                <a:moveTo>
                  <a:pt x="7014013" y="1920917"/>
                </a:moveTo>
                <a:cubicBezTo>
                  <a:pt x="7017433" y="1921646"/>
                  <a:pt x="7019782" y="1923532"/>
                  <a:pt x="7020057" y="1926344"/>
                </a:cubicBezTo>
                <a:cubicBezTo>
                  <a:pt x="7020674" y="1932241"/>
                  <a:pt x="7013405" y="1939785"/>
                  <a:pt x="7004283" y="1942940"/>
                </a:cubicBezTo>
                <a:cubicBezTo>
                  <a:pt x="6996122" y="1945752"/>
                  <a:pt x="6988921" y="1944243"/>
                  <a:pt x="6987481" y="1939305"/>
                </a:cubicBezTo>
                <a:cubicBezTo>
                  <a:pt x="6985835" y="1933819"/>
                  <a:pt x="6992144" y="1926206"/>
                  <a:pt x="7001540" y="1922435"/>
                </a:cubicBezTo>
                <a:cubicBezTo>
                  <a:pt x="7006101" y="1920617"/>
                  <a:pt x="7010592" y="1920189"/>
                  <a:pt x="7014013" y="1920917"/>
                </a:cubicBezTo>
                <a:close/>
                <a:moveTo>
                  <a:pt x="7727185" y="1920720"/>
                </a:moveTo>
                <a:cubicBezTo>
                  <a:pt x="7728556" y="1921818"/>
                  <a:pt x="7720190" y="1939237"/>
                  <a:pt x="7708874" y="1960291"/>
                </a:cubicBezTo>
                <a:cubicBezTo>
                  <a:pt x="7697764" y="1980797"/>
                  <a:pt x="7686449" y="1998765"/>
                  <a:pt x="7685008" y="1996981"/>
                </a:cubicBezTo>
                <a:cubicBezTo>
                  <a:pt x="7683568" y="1995061"/>
                  <a:pt x="7692141" y="1975104"/>
                  <a:pt x="7703662" y="1954805"/>
                </a:cubicBezTo>
                <a:cubicBezTo>
                  <a:pt x="7715321" y="1934094"/>
                  <a:pt x="7725745" y="1919623"/>
                  <a:pt x="7727185" y="1920720"/>
                </a:cubicBezTo>
                <a:close/>
                <a:moveTo>
                  <a:pt x="7298037" y="1920240"/>
                </a:moveTo>
                <a:cubicBezTo>
                  <a:pt x="7302109" y="1921834"/>
                  <a:pt x="7305109" y="1924869"/>
                  <a:pt x="7306103" y="1928675"/>
                </a:cubicBezTo>
                <a:cubicBezTo>
                  <a:pt x="7307955" y="1935396"/>
                  <a:pt x="7301783" y="1940951"/>
                  <a:pt x="7292662" y="1943694"/>
                </a:cubicBezTo>
                <a:cubicBezTo>
                  <a:pt x="7283473" y="1946438"/>
                  <a:pt x="7274146" y="1943900"/>
                  <a:pt x="7271540" y="1937796"/>
                </a:cubicBezTo>
                <a:cubicBezTo>
                  <a:pt x="7269070" y="1932036"/>
                  <a:pt x="7274900" y="1923669"/>
                  <a:pt x="7283541" y="1920446"/>
                </a:cubicBezTo>
                <a:cubicBezTo>
                  <a:pt x="7288822" y="1918491"/>
                  <a:pt x="7293965" y="1918646"/>
                  <a:pt x="7298037" y="1920240"/>
                </a:cubicBezTo>
                <a:close/>
                <a:moveTo>
                  <a:pt x="4836675" y="1917017"/>
                </a:moveTo>
                <a:cubicBezTo>
                  <a:pt x="4837292" y="1917634"/>
                  <a:pt x="4838047" y="1918320"/>
                  <a:pt x="4838389" y="1918937"/>
                </a:cubicBezTo>
                <a:cubicBezTo>
                  <a:pt x="4838526" y="1919143"/>
                  <a:pt x="4837361" y="1919280"/>
                  <a:pt x="4836812" y="1919417"/>
                </a:cubicBezTo>
                <a:cubicBezTo>
                  <a:pt x="4836126" y="1918732"/>
                  <a:pt x="4835303" y="1918046"/>
                  <a:pt x="4834892" y="1917428"/>
                </a:cubicBezTo>
                <a:cubicBezTo>
                  <a:pt x="4834823" y="1917223"/>
                  <a:pt x="4836057" y="1917086"/>
                  <a:pt x="4836675" y="1917017"/>
                </a:cubicBezTo>
                <a:close/>
                <a:moveTo>
                  <a:pt x="6266019" y="1916468"/>
                </a:moveTo>
                <a:cubicBezTo>
                  <a:pt x="6265608" y="1917291"/>
                  <a:pt x="6262385" y="1919280"/>
                  <a:pt x="6261013" y="1920309"/>
                </a:cubicBezTo>
                <a:cubicBezTo>
                  <a:pt x="6253400" y="1923532"/>
                  <a:pt x="6248531" y="1924766"/>
                  <a:pt x="6248120" y="1924012"/>
                </a:cubicBezTo>
                <a:cubicBezTo>
                  <a:pt x="6247777" y="1923326"/>
                  <a:pt x="6249971" y="1921886"/>
                  <a:pt x="6254498" y="1919828"/>
                </a:cubicBezTo>
                <a:cubicBezTo>
                  <a:pt x="6259230" y="1917703"/>
                  <a:pt x="6266499" y="1915508"/>
                  <a:pt x="6266019" y="1916468"/>
                </a:cubicBezTo>
                <a:close/>
                <a:moveTo>
                  <a:pt x="1986627" y="1914274"/>
                </a:moveTo>
                <a:cubicBezTo>
                  <a:pt x="1988136" y="1916743"/>
                  <a:pt x="1989576" y="1919829"/>
                  <a:pt x="1990536" y="1923395"/>
                </a:cubicBezTo>
                <a:cubicBezTo>
                  <a:pt x="1990743" y="1924012"/>
                  <a:pt x="1988548" y="1927235"/>
                  <a:pt x="1986764" y="1930459"/>
                </a:cubicBezTo>
                <a:cubicBezTo>
                  <a:pt x="1985599" y="1926618"/>
                  <a:pt x="1984159" y="1923258"/>
                  <a:pt x="1983611" y="1919486"/>
                </a:cubicBezTo>
                <a:cubicBezTo>
                  <a:pt x="1983474" y="1918389"/>
                  <a:pt x="1986421" y="1913931"/>
                  <a:pt x="1986627" y="1914274"/>
                </a:cubicBezTo>
                <a:close/>
                <a:moveTo>
                  <a:pt x="4639919" y="1913931"/>
                </a:moveTo>
                <a:cubicBezTo>
                  <a:pt x="4640536" y="1914342"/>
                  <a:pt x="4641153" y="1914823"/>
                  <a:pt x="4641770" y="1915234"/>
                </a:cubicBezTo>
                <a:cubicBezTo>
                  <a:pt x="4640468" y="1915371"/>
                  <a:pt x="4639301" y="1915646"/>
                  <a:pt x="4637930" y="1915577"/>
                </a:cubicBezTo>
                <a:cubicBezTo>
                  <a:pt x="4637450" y="1915577"/>
                  <a:pt x="4636627" y="1914823"/>
                  <a:pt x="4635941" y="1914411"/>
                </a:cubicBezTo>
                <a:cubicBezTo>
                  <a:pt x="4637175" y="1914274"/>
                  <a:pt x="4638547" y="1914068"/>
                  <a:pt x="4639919" y="1913931"/>
                </a:cubicBezTo>
                <a:close/>
                <a:moveTo>
                  <a:pt x="7711754" y="1913177"/>
                </a:moveTo>
                <a:cubicBezTo>
                  <a:pt x="7713125" y="1914000"/>
                  <a:pt x="7703524" y="1930870"/>
                  <a:pt x="7691934" y="1949044"/>
                </a:cubicBezTo>
                <a:cubicBezTo>
                  <a:pt x="7680824" y="1966463"/>
                  <a:pt x="7671977" y="1977916"/>
                  <a:pt x="7671223" y="1975242"/>
                </a:cubicBezTo>
                <a:cubicBezTo>
                  <a:pt x="7670400" y="1972704"/>
                  <a:pt x="7678972" y="1956314"/>
                  <a:pt x="7689603" y="1940472"/>
                </a:cubicBezTo>
                <a:cubicBezTo>
                  <a:pt x="7700438" y="1924424"/>
                  <a:pt x="7710519" y="1912422"/>
                  <a:pt x="7711754" y="1913177"/>
                </a:cubicBezTo>
                <a:close/>
                <a:moveTo>
                  <a:pt x="6926513" y="1910845"/>
                </a:moveTo>
                <a:cubicBezTo>
                  <a:pt x="6934536" y="1907348"/>
                  <a:pt x="6942217" y="1908582"/>
                  <a:pt x="6943452" y="1913451"/>
                </a:cubicBezTo>
                <a:cubicBezTo>
                  <a:pt x="6944755" y="1918595"/>
                  <a:pt x="6939474" y="1925247"/>
                  <a:pt x="6930971" y="1929225"/>
                </a:cubicBezTo>
                <a:cubicBezTo>
                  <a:pt x="6922809" y="1933065"/>
                  <a:pt x="6914442" y="1932722"/>
                  <a:pt x="6912659" y="1928402"/>
                </a:cubicBezTo>
                <a:cubicBezTo>
                  <a:pt x="6910602" y="1923601"/>
                  <a:pt x="6917666" y="1914686"/>
                  <a:pt x="6926513" y="1910845"/>
                </a:cubicBezTo>
                <a:close/>
                <a:moveTo>
                  <a:pt x="5750366" y="1909885"/>
                </a:moveTo>
                <a:cubicBezTo>
                  <a:pt x="5748583" y="1912834"/>
                  <a:pt x="5747691" y="1915577"/>
                  <a:pt x="5746183" y="1916331"/>
                </a:cubicBezTo>
                <a:cubicBezTo>
                  <a:pt x="5744331" y="1917223"/>
                  <a:pt x="5740833" y="1917223"/>
                  <a:pt x="5740148" y="1916194"/>
                </a:cubicBezTo>
                <a:cubicBezTo>
                  <a:pt x="5739530" y="1915303"/>
                  <a:pt x="5741382" y="1912011"/>
                  <a:pt x="5743028" y="1910776"/>
                </a:cubicBezTo>
                <a:cubicBezTo>
                  <a:pt x="5744537" y="1909748"/>
                  <a:pt x="5747211" y="1910228"/>
                  <a:pt x="5750366" y="1909885"/>
                </a:cubicBezTo>
                <a:close/>
                <a:moveTo>
                  <a:pt x="6425193" y="1907690"/>
                </a:moveTo>
                <a:cubicBezTo>
                  <a:pt x="6425604" y="1909816"/>
                  <a:pt x="6420872" y="1914137"/>
                  <a:pt x="6414151" y="1917566"/>
                </a:cubicBezTo>
                <a:cubicBezTo>
                  <a:pt x="6407911" y="1920720"/>
                  <a:pt x="6401738" y="1921749"/>
                  <a:pt x="6401327" y="1919760"/>
                </a:cubicBezTo>
                <a:cubicBezTo>
                  <a:pt x="6400984" y="1917634"/>
                  <a:pt x="6406265" y="1913108"/>
                  <a:pt x="6412505" y="1909953"/>
                </a:cubicBezTo>
                <a:cubicBezTo>
                  <a:pt x="6418952" y="1906730"/>
                  <a:pt x="6424781" y="1905633"/>
                  <a:pt x="6425193" y="1907690"/>
                </a:cubicBezTo>
                <a:close/>
                <a:moveTo>
                  <a:pt x="7695980" y="1906798"/>
                </a:moveTo>
                <a:cubicBezTo>
                  <a:pt x="7697009" y="1907896"/>
                  <a:pt x="7688299" y="1920583"/>
                  <a:pt x="7677120" y="1935053"/>
                </a:cubicBezTo>
                <a:cubicBezTo>
                  <a:pt x="7666697" y="1948564"/>
                  <a:pt x="7657987" y="1957959"/>
                  <a:pt x="7656410" y="1956656"/>
                </a:cubicBezTo>
                <a:cubicBezTo>
                  <a:pt x="7654695" y="1955353"/>
                  <a:pt x="7662445" y="1942460"/>
                  <a:pt x="7673486" y="1929087"/>
                </a:cubicBezTo>
                <a:cubicBezTo>
                  <a:pt x="7684184" y="1916125"/>
                  <a:pt x="7695020" y="1905701"/>
                  <a:pt x="7695980" y="1906798"/>
                </a:cubicBezTo>
                <a:close/>
                <a:moveTo>
                  <a:pt x="7508508" y="1906696"/>
                </a:moveTo>
                <a:cubicBezTo>
                  <a:pt x="7512357" y="1906884"/>
                  <a:pt x="7515169" y="1908239"/>
                  <a:pt x="7515890" y="1910708"/>
                </a:cubicBezTo>
                <a:cubicBezTo>
                  <a:pt x="7517261" y="1915577"/>
                  <a:pt x="7509580" y="1924492"/>
                  <a:pt x="7500047" y="1929019"/>
                </a:cubicBezTo>
                <a:cubicBezTo>
                  <a:pt x="7491406" y="1933133"/>
                  <a:pt x="7482834" y="1932585"/>
                  <a:pt x="7480982" y="1927784"/>
                </a:cubicBezTo>
                <a:cubicBezTo>
                  <a:pt x="7478788" y="1922161"/>
                  <a:pt x="7484891" y="1914205"/>
                  <a:pt x="7494904" y="1909679"/>
                </a:cubicBezTo>
                <a:cubicBezTo>
                  <a:pt x="7499773" y="1907484"/>
                  <a:pt x="7504659" y="1906507"/>
                  <a:pt x="7508508" y="1906696"/>
                </a:cubicBezTo>
                <a:close/>
                <a:moveTo>
                  <a:pt x="3347460" y="1906250"/>
                </a:moveTo>
                <a:cubicBezTo>
                  <a:pt x="3349449" y="1906662"/>
                  <a:pt x="3351575" y="1909131"/>
                  <a:pt x="3353838" y="1910914"/>
                </a:cubicBezTo>
                <a:cubicBezTo>
                  <a:pt x="3353358" y="1916400"/>
                  <a:pt x="3353084" y="1919898"/>
                  <a:pt x="3352809" y="1923327"/>
                </a:cubicBezTo>
                <a:cubicBezTo>
                  <a:pt x="3350821" y="1920926"/>
                  <a:pt x="3348626" y="1919281"/>
                  <a:pt x="3346980" y="1915852"/>
                </a:cubicBezTo>
                <a:cubicBezTo>
                  <a:pt x="3346431" y="1914686"/>
                  <a:pt x="3346980" y="1906182"/>
                  <a:pt x="3347460" y="1906250"/>
                </a:cubicBezTo>
                <a:close/>
                <a:moveTo>
                  <a:pt x="2872200" y="1904056"/>
                </a:moveTo>
                <a:cubicBezTo>
                  <a:pt x="2873709" y="1908514"/>
                  <a:pt x="2875287" y="1913040"/>
                  <a:pt x="2876864" y="1917635"/>
                </a:cubicBezTo>
                <a:cubicBezTo>
                  <a:pt x="2875355" y="1918389"/>
                  <a:pt x="2873778" y="1920721"/>
                  <a:pt x="2872337" y="1919487"/>
                </a:cubicBezTo>
                <a:cubicBezTo>
                  <a:pt x="2871103" y="1918458"/>
                  <a:pt x="2870006" y="1913314"/>
                  <a:pt x="2868840" y="1910022"/>
                </a:cubicBezTo>
                <a:cubicBezTo>
                  <a:pt x="2869937" y="1907965"/>
                  <a:pt x="2871034" y="1905976"/>
                  <a:pt x="2872200" y="1904056"/>
                </a:cubicBezTo>
                <a:close/>
                <a:moveTo>
                  <a:pt x="6853201" y="1901929"/>
                </a:moveTo>
                <a:cubicBezTo>
                  <a:pt x="6861156" y="1898706"/>
                  <a:pt x="6868357" y="1900215"/>
                  <a:pt x="6868631" y="1905152"/>
                </a:cubicBezTo>
                <a:cubicBezTo>
                  <a:pt x="6868905" y="1910227"/>
                  <a:pt x="6862596" y="1917565"/>
                  <a:pt x="6854915" y="1921131"/>
                </a:cubicBezTo>
                <a:cubicBezTo>
                  <a:pt x="6846000" y="1925315"/>
                  <a:pt x="6838319" y="1923669"/>
                  <a:pt x="6838387" y="1917565"/>
                </a:cubicBezTo>
                <a:cubicBezTo>
                  <a:pt x="6838456" y="1912216"/>
                  <a:pt x="6845108" y="1905221"/>
                  <a:pt x="6853201" y="1901929"/>
                </a:cubicBezTo>
                <a:close/>
                <a:moveTo>
                  <a:pt x="7583655" y="1901793"/>
                </a:moveTo>
                <a:cubicBezTo>
                  <a:pt x="7587213" y="1901261"/>
                  <a:pt x="7589682" y="1901861"/>
                  <a:pt x="7590162" y="1903713"/>
                </a:cubicBezTo>
                <a:cubicBezTo>
                  <a:pt x="7591122" y="1907485"/>
                  <a:pt x="7583990" y="1915234"/>
                  <a:pt x="7573771" y="1921681"/>
                </a:cubicBezTo>
                <a:cubicBezTo>
                  <a:pt x="7563759" y="1927922"/>
                  <a:pt x="7554706" y="1929499"/>
                  <a:pt x="7553952" y="1925041"/>
                </a:cubicBezTo>
                <a:cubicBezTo>
                  <a:pt x="7553266" y="1920652"/>
                  <a:pt x="7561153" y="1911874"/>
                  <a:pt x="7570617" y="1906662"/>
                </a:cubicBezTo>
                <a:cubicBezTo>
                  <a:pt x="7575452" y="1903987"/>
                  <a:pt x="7580098" y="1902324"/>
                  <a:pt x="7583655" y="1901793"/>
                </a:cubicBezTo>
                <a:close/>
                <a:moveTo>
                  <a:pt x="5455061" y="1900352"/>
                </a:moveTo>
                <a:cubicBezTo>
                  <a:pt x="5455403" y="1900215"/>
                  <a:pt x="5456570" y="1900146"/>
                  <a:pt x="5456638" y="1900352"/>
                </a:cubicBezTo>
                <a:cubicBezTo>
                  <a:pt x="5456706" y="1900558"/>
                  <a:pt x="5455678" y="1901243"/>
                  <a:pt x="5455335" y="1901312"/>
                </a:cubicBezTo>
                <a:cubicBezTo>
                  <a:pt x="5453826" y="1901724"/>
                  <a:pt x="5452386" y="1901998"/>
                  <a:pt x="5450946" y="1902341"/>
                </a:cubicBezTo>
                <a:cubicBezTo>
                  <a:pt x="5452317" y="1901655"/>
                  <a:pt x="5453620" y="1900969"/>
                  <a:pt x="5455061" y="1900352"/>
                </a:cubicBezTo>
                <a:close/>
                <a:moveTo>
                  <a:pt x="5379142" y="1898226"/>
                </a:moveTo>
                <a:cubicBezTo>
                  <a:pt x="5379828" y="1898363"/>
                  <a:pt x="5380445" y="1898432"/>
                  <a:pt x="5381062" y="1898569"/>
                </a:cubicBezTo>
                <a:cubicBezTo>
                  <a:pt x="5380582" y="1899255"/>
                  <a:pt x="5380034" y="1900009"/>
                  <a:pt x="5379485" y="1900695"/>
                </a:cubicBezTo>
                <a:cubicBezTo>
                  <a:pt x="5378936" y="1900558"/>
                  <a:pt x="5377770" y="1900558"/>
                  <a:pt x="5377839" y="1900352"/>
                </a:cubicBezTo>
                <a:cubicBezTo>
                  <a:pt x="5378045" y="1899666"/>
                  <a:pt x="5378662" y="1898980"/>
                  <a:pt x="5379142" y="1898226"/>
                </a:cubicBezTo>
                <a:close/>
                <a:moveTo>
                  <a:pt x="6776186" y="1897746"/>
                </a:moveTo>
                <a:cubicBezTo>
                  <a:pt x="6784484" y="1893014"/>
                  <a:pt x="6792302" y="1893083"/>
                  <a:pt x="6793536" y="1897746"/>
                </a:cubicBezTo>
                <a:cubicBezTo>
                  <a:pt x="6794771" y="1902478"/>
                  <a:pt x="6788942" y="1909748"/>
                  <a:pt x="6780575" y="1914000"/>
                </a:cubicBezTo>
                <a:cubicBezTo>
                  <a:pt x="6772551" y="1918046"/>
                  <a:pt x="6764870" y="1917429"/>
                  <a:pt x="6764321" y="1912628"/>
                </a:cubicBezTo>
                <a:cubicBezTo>
                  <a:pt x="6763910" y="1908445"/>
                  <a:pt x="6769259" y="1901655"/>
                  <a:pt x="6776186" y="1897746"/>
                </a:cubicBezTo>
                <a:close/>
                <a:moveTo>
                  <a:pt x="4699651" y="1897746"/>
                </a:moveTo>
                <a:cubicBezTo>
                  <a:pt x="4700337" y="1898089"/>
                  <a:pt x="4701023" y="1898432"/>
                  <a:pt x="4701640" y="1898775"/>
                </a:cubicBezTo>
                <a:cubicBezTo>
                  <a:pt x="4701160" y="1899255"/>
                  <a:pt x="4700612" y="1899735"/>
                  <a:pt x="4700131" y="1900215"/>
                </a:cubicBezTo>
                <a:cubicBezTo>
                  <a:pt x="4699514" y="1899872"/>
                  <a:pt x="4698348" y="1899392"/>
                  <a:pt x="4698417" y="1899186"/>
                </a:cubicBezTo>
                <a:cubicBezTo>
                  <a:pt x="4698554" y="1898638"/>
                  <a:pt x="4699240" y="1898226"/>
                  <a:pt x="4699651" y="1897746"/>
                </a:cubicBezTo>
                <a:close/>
                <a:moveTo>
                  <a:pt x="6338851" y="1896992"/>
                </a:moveTo>
                <a:cubicBezTo>
                  <a:pt x="6339811" y="1897609"/>
                  <a:pt x="6336382" y="1899941"/>
                  <a:pt x="6330690" y="1902478"/>
                </a:cubicBezTo>
                <a:cubicBezTo>
                  <a:pt x="6325066" y="1905016"/>
                  <a:pt x="6319923" y="1906525"/>
                  <a:pt x="6319168" y="1905839"/>
                </a:cubicBezTo>
                <a:cubicBezTo>
                  <a:pt x="6318414" y="1905153"/>
                  <a:pt x="6322117" y="1902753"/>
                  <a:pt x="6327604" y="1900215"/>
                </a:cubicBezTo>
                <a:cubicBezTo>
                  <a:pt x="6332679" y="1897952"/>
                  <a:pt x="6337959" y="1896443"/>
                  <a:pt x="6338851" y="1896992"/>
                </a:cubicBezTo>
                <a:close/>
                <a:moveTo>
                  <a:pt x="7679727" y="1896923"/>
                </a:moveTo>
                <a:cubicBezTo>
                  <a:pt x="7680893" y="1898158"/>
                  <a:pt x="7672800" y="1907827"/>
                  <a:pt x="7662377" y="1918457"/>
                </a:cubicBezTo>
                <a:cubicBezTo>
                  <a:pt x="7651678" y="1929293"/>
                  <a:pt x="7642145" y="1936700"/>
                  <a:pt x="7640911" y="1934642"/>
                </a:cubicBezTo>
                <a:cubicBezTo>
                  <a:pt x="7639608" y="1932585"/>
                  <a:pt x="7647220" y="1922504"/>
                  <a:pt x="7657988" y="1912491"/>
                </a:cubicBezTo>
                <a:cubicBezTo>
                  <a:pt x="7668481" y="1902684"/>
                  <a:pt x="7678630" y="1895689"/>
                  <a:pt x="7679727" y="1896923"/>
                </a:cubicBezTo>
                <a:close/>
                <a:moveTo>
                  <a:pt x="6498436" y="1896101"/>
                </a:moveTo>
                <a:cubicBezTo>
                  <a:pt x="6498916" y="1898912"/>
                  <a:pt x="6492401" y="1905290"/>
                  <a:pt x="6485543" y="1908514"/>
                </a:cubicBezTo>
                <a:cubicBezTo>
                  <a:pt x="6479645" y="1911325"/>
                  <a:pt x="6474227" y="1911462"/>
                  <a:pt x="6473747" y="1908925"/>
                </a:cubicBezTo>
                <a:cubicBezTo>
                  <a:pt x="6473199" y="1906319"/>
                  <a:pt x="6477588" y="1901724"/>
                  <a:pt x="6483691" y="1898364"/>
                </a:cubicBezTo>
                <a:cubicBezTo>
                  <a:pt x="6490824" y="1894386"/>
                  <a:pt x="6497956" y="1893220"/>
                  <a:pt x="6498436" y="1896101"/>
                </a:cubicBezTo>
                <a:close/>
                <a:moveTo>
                  <a:pt x="1781642" y="1896032"/>
                </a:moveTo>
                <a:cubicBezTo>
                  <a:pt x="1781916" y="1895895"/>
                  <a:pt x="1782602" y="1897335"/>
                  <a:pt x="1783082" y="1898090"/>
                </a:cubicBezTo>
                <a:cubicBezTo>
                  <a:pt x="1781779" y="1899324"/>
                  <a:pt x="1780545" y="1900764"/>
                  <a:pt x="1779173" y="1901656"/>
                </a:cubicBezTo>
                <a:cubicBezTo>
                  <a:pt x="1778830" y="1901930"/>
                  <a:pt x="1778077" y="1900558"/>
                  <a:pt x="1777527" y="1899941"/>
                </a:cubicBezTo>
                <a:cubicBezTo>
                  <a:pt x="1778899" y="1898570"/>
                  <a:pt x="1780202" y="1897129"/>
                  <a:pt x="1781642" y="1896032"/>
                </a:cubicBezTo>
                <a:close/>
                <a:moveTo>
                  <a:pt x="5677671" y="1895689"/>
                </a:moveTo>
                <a:cubicBezTo>
                  <a:pt x="5675408" y="1898364"/>
                  <a:pt x="5674173" y="1900627"/>
                  <a:pt x="5672527" y="1901518"/>
                </a:cubicBezTo>
                <a:cubicBezTo>
                  <a:pt x="5670950" y="1902341"/>
                  <a:pt x="5668961" y="1901724"/>
                  <a:pt x="5667178" y="1901724"/>
                </a:cubicBezTo>
                <a:cubicBezTo>
                  <a:pt x="5668276" y="1900078"/>
                  <a:pt x="5669098" y="1897884"/>
                  <a:pt x="5670607" y="1896923"/>
                </a:cubicBezTo>
                <a:cubicBezTo>
                  <a:pt x="5672116" y="1895963"/>
                  <a:pt x="5674447" y="1896169"/>
                  <a:pt x="5677671" y="1895689"/>
                </a:cubicBezTo>
                <a:close/>
                <a:moveTo>
                  <a:pt x="7433499" y="1892928"/>
                </a:moveTo>
                <a:cubicBezTo>
                  <a:pt x="7436903" y="1894043"/>
                  <a:pt x="7439286" y="1896203"/>
                  <a:pt x="7439903" y="1899186"/>
                </a:cubicBezTo>
                <a:cubicBezTo>
                  <a:pt x="7441069" y="1905153"/>
                  <a:pt x="7434760" y="1912354"/>
                  <a:pt x="7425433" y="1915508"/>
                </a:cubicBezTo>
                <a:cubicBezTo>
                  <a:pt x="7415420" y="1918869"/>
                  <a:pt x="7405271" y="1915371"/>
                  <a:pt x="7404859" y="1908513"/>
                </a:cubicBezTo>
                <a:cubicBezTo>
                  <a:pt x="7404448" y="1902135"/>
                  <a:pt x="7411580" y="1895346"/>
                  <a:pt x="7420975" y="1892946"/>
                </a:cubicBezTo>
                <a:cubicBezTo>
                  <a:pt x="7425673" y="1891745"/>
                  <a:pt x="7430096" y="1891814"/>
                  <a:pt x="7433499" y="1892928"/>
                </a:cubicBezTo>
                <a:close/>
                <a:moveTo>
                  <a:pt x="4503033" y="1892603"/>
                </a:moveTo>
                <a:cubicBezTo>
                  <a:pt x="4503376" y="1892603"/>
                  <a:pt x="4504610" y="1893700"/>
                  <a:pt x="4504679" y="1894180"/>
                </a:cubicBezTo>
                <a:cubicBezTo>
                  <a:pt x="4504748" y="1894661"/>
                  <a:pt x="4503788" y="1895415"/>
                  <a:pt x="4503445" y="1895346"/>
                </a:cubicBezTo>
                <a:cubicBezTo>
                  <a:pt x="4501868" y="1894866"/>
                  <a:pt x="4500359" y="1894043"/>
                  <a:pt x="4498850" y="1893289"/>
                </a:cubicBezTo>
                <a:cubicBezTo>
                  <a:pt x="4500222" y="1893014"/>
                  <a:pt x="4501525" y="1892672"/>
                  <a:pt x="4503033" y="1892603"/>
                </a:cubicBezTo>
                <a:close/>
                <a:moveTo>
                  <a:pt x="5529470" y="1892465"/>
                </a:moveTo>
                <a:cubicBezTo>
                  <a:pt x="5529264" y="1893357"/>
                  <a:pt x="5528373" y="1894454"/>
                  <a:pt x="5527755" y="1895551"/>
                </a:cubicBezTo>
                <a:cubicBezTo>
                  <a:pt x="5526452" y="1895894"/>
                  <a:pt x="5524121" y="1896649"/>
                  <a:pt x="5523983" y="1896443"/>
                </a:cubicBezTo>
                <a:cubicBezTo>
                  <a:pt x="5523572" y="1895757"/>
                  <a:pt x="5524258" y="1894728"/>
                  <a:pt x="5524532" y="1893700"/>
                </a:cubicBezTo>
                <a:cubicBezTo>
                  <a:pt x="5526795" y="1893082"/>
                  <a:pt x="5529470" y="1892259"/>
                  <a:pt x="5529470" y="1892465"/>
                </a:cubicBezTo>
                <a:close/>
                <a:moveTo>
                  <a:pt x="7221767" y="1891779"/>
                </a:moveTo>
                <a:cubicBezTo>
                  <a:pt x="7225316" y="1892962"/>
                  <a:pt x="7227957" y="1895311"/>
                  <a:pt x="7228677" y="1898501"/>
                </a:cubicBezTo>
                <a:cubicBezTo>
                  <a:pt x="7230186" y="1904878"/>
                  <a:pt x="7223739" y="1912765"/>
                  <a:pt x="7214893" y="1915577"/>
                </a:cubicBezTo>
                <a:cubicBezTo>
                  <a:pt x="7205977" y="1918389"/>
                  <a:pt x="7196787" y="1915440"/>
                  <a:pt x="7195415" y="1909267"/>
                </a:cubicBezTo>
                <a:cubicBezTo>
                  <a:pt x="7194044" y="1903027"/>
                  <a:pt x="7200490" y="1895072"/>
                  <a:pt x="7209406" y="1892054"/>
                </a:cubicBezTo>
                <a:cubicBezTo>
                  <a:pt x="7213761" y="1890579"/>
                  <a:pt x="7218219" y="1890596"/>
                  <a:pt x="7221767" y="1891779"/>
                </a:cubicBezTo>
                <a:close/>
                <a:moveTo>
                  <a:pt x="6703834" y="1891506"/>
                </a:moveTo>
                <a:cubicBezTo>
                  <a:pt x="6710624" y="1887871"/>
                  <a:pt x="6717276" y="1888420"/>
                  <a:pt x="6718579" y="1892603"/>
                </a:cubicBezTo>
                <a:cubicBezTo>
                  <a:pt x="6719882" y="1896718"/>
                  <a:pt x="6715493" y="1903576"/>
                  <a:pt x="6708772" y="1907896"/>
                </a:cubicBezTo>
                <a:cubicBezTo>
                  <a:pt x="6701091" y="1912834"/>
                  <a:pt x="6692656" y="1913177"/>
                  <a:pt x="6691353" y="1908513"/>
                </a:cubicBezTo>
                <a:cubicBezTo>
                  <a:pt x="6690050" y="1903781"/>
                  <a:pt x="6696085" y="1895552"/>
                  <a:pt x="6703834" y="1891506"/>
                </a:cubicBezTo>
                <a:close/>
                <a:moveTo>
                  <a:pt x="5599696" y="1890614"/>
                </a:moveTo>
                <a:cubicBezTo>
                  <a:pt x="5600862" y="1890203"/>
                  <a:pt x="5601753" y="1890957"/>
                  <a:pt x="5602645" y="1891232"/>
                </a:cubicBezTo>
                <a:cubicBezTo>
                  <a:pt x="5601547" y="1892260"/>
                  <a:pt x="5600450" y="1893289"/>
                  <a:pt x="5599353" y="1894318"/>
                </a:cubicBezTo>
                <a:cubicBezTo>
                  <a:pt x="5597981" y="1894043"/>
                  <a:pt x="5596610" y="1893838"/>
                  <a:pt x="5595238" y="1893563"/>
                </a:cubicBezTo>
                <a:cubicBezTo>
                  <a:pt x="5596747" y="1892535"/>
                  <a:pt x="5598324" y="1891094"/>
                  <a:pt x="5599696" y="1890614"/>
                </a:cubicBezTo>
                <a:close/>
                <a:moveTo>
                  <a:pt x="6246063" y="1890134"/>
                </a:moveTo>
                <a:cubicBezTo>
                  <a:pt x="6249560" y="1891574"/>
                  <a:pt x="6252921" y="1891711"/>
                  <a:pt x="6253469" y="1893152"/>
                </a:cubicBezTo>
                <a:cubicBezTo>
                  <a:pt x="6254292" y="1895072"/>
                  <a:pt x="6250451" y="1897952"/>
                  <a:pt x="6245651" y="1899598"/>
                </a:cubicBezTo>
                <a:cubicBezTo>
                  <a:pt x="6241125" y="1901175"/>
                  <a:pt x="6236804" y="1901518"/>
                  <a:pt x="6237902" y="1898775"/>
                </a:cubicBezTo>
                <a:cubicBezTo>
                  <a:pt x="6238656" y="1896923"/>
                  <a:pt x="6242222" y="1894249"/>
                  <a:pt x="6246063" y="1890134"/>
                </a:cubicBezTo>
                <a:close/>
                <a:moveTo>
                  <a:pt x="6571131" y="1889586"/>
                </a:moveTo>
                <a:cubicBezTo>
                  <a:pt x="6571543" y="1892877"/>
                  <a:pt x="6567359" y="1897884"/>
                  <a:pt x="6560913" y="1901724"/>
                </a:cubicBezTo>
                <a:cubicBezTo>
                  <a:pt x="6553506" y="1906045"/>
                  <a:pt x="6546579" y="1906731"/>
                  <a:pt x="6545688" y="1903439"/>
                </a:cubicBezTo>
                <a:cubicBezTo>
                  <a:pt x="6544797" y="1900147"/>
                  <a:pt x="6550489" y="1893563"/>
                  <a:pt x="6557278" y="1889860"/>
                </a:cubicBezTo>
                <a:cubicBezTo>
                  <a:pt x="6564068" y="1886157"/>
                  <a:pt x="6570651" y="1885951"/>
                  <a:pt x="6571131" y="1889586"/>
                </a:cubicBezTo>
                <a:close/>
                <a:moveTo>
                  <a:pt x="2599115" y="1888693"/>
                </a:moveTo>
                <a:cubicBezTo>
                  <a:pt x="2600212" y="1889105"/>
                  <a:pt x="2601378" y="1894865"/>
                  <a:pt x="2602544" y="1898294"/>
                </a:cubicBezTo>
                <a:cubicBezTo>
                  <a:pt x="2601584" y="1901038"/>
                  <a:pt x="2600623" y="1903781"/>
                  <a:pt x="2599663" y="1906524"/>
                </a:cubicBezTo>
                <a:cubicBezTo>
                  <a:pt x="2598017" y="1902272"/>
                  <a:pt x="2596440" y="1898089"/>
                  <a:pt x="2594794" y="1893905"/>
                </a:cubicBezTo>
                <a:cubicBezTo>
                  <a:pt x="2596234" y="1891985"/>
                  <a:pt x="2597674" y="1888145"/>
                  <a:pt x="2599115" y="1888693"/>
                </a:cubicBezTo>
                <a:close/>
                <a:moveTo>
                  <a:pt x="6630178" y="1888076"/>
                </a:moveTo>
                <a:cubicBezTo>
                  <a:pt x="6637311" y="1884235"/>
                  <a:pt x="6644443" y="1884235"/>
                  <a:pt x="6645129" y="1888350"/>
                </a:cubicBezTo>
                <a:cubicBezTo>
                  <a:pt x="6645815" y="1892397"/>
                  <a:pt x="6639986" y="1900146"/>
                  <a:pt x="6633128" y="1904055"/>
                </a:cubicBezTo>
                <a:cubicBezTo>
                  <a:pt x="6625995" y="1908101"/>
                  <a:pt x="6619412" y="1907621"/>
                  <a:pt x="6618451" y="1903164"/>
                </a:cubicBezTo>
                <a:cubicBezTo>
                  <a:pt x="6617491" y="1898637"/>
                  <a:pt x="6622566" y="1892259"/>
                  <a:pt x="6630178" y="1888076"/>
                </a:cubicBezTo>
                <a:close/>
                <a:moveTo>
                  <a:pt x="7816202" y="1887391"/>
                </a:moveTo>
                <a:cubicBezTo>
                  <a:pt x="7817230" y="1888488"/>
                  <a:pt x="7817368" y="1890889"/>
                  <a:pt x="7817916" y="1892809"/>
                </a:cubicBezTo>
                <a:cubicBezTo>
                  <a:pt x="7818053" y="1892672"/>
                  <a:pt x="7818122" y="1892535"/>
                  <a:pt x="7818259" y="1892397"/>
                </a:cubicBezTo>
                <a:cubicBezTo>
                  <a:pt x="7818465" y="1893015"/>
                  <a:pt x="7818465" y="1893906"/>
                  <a:pt x="7818808" y="1894318"/>
                </a:cubicBezTo>
                <a:cubicBezTo>
                  <a:pt x="7822237" y="1897952"/>
                  <a:pt x="7809070" y="1918732"/>
                  <a:pt x="7798028" y="1934848"/>
                </a:cubicBezTo>
                <a:cubicBezTo>
                  <a:pt x="7785409" y="1953296"/>
                  <a:pt x="7776768" y="1962418"/>
                  <a:pt x="7777934" y="1953228"/>
                </a:cubicBezTo>
                <a:cubicBezTo>
                  <a:pt x="7779168" y="1943490"/>
                  <a:pt x="7788770" y="1921475"/>
                  <a:pt x="7801937" y="1901930"/>
                </a:cubicBezTo>
                <a:cubicBezTo>
                  <a:pt x="7809481" y="1890683"/>
                  <a:pt x="7814693" y="1885745"/>
                  <a:pt x="7816202" y="1887391"/>
                </a:cubicBezTo>
                <a:close/>
                <a:moveTo>
                  <a:pt x="6170693" y="1885333"/>
                </a:moveTo>
                <a:cubicBezTo>
                  <a:pt x="6174122" y="1882316"/>
                  <a:pt x="6179883" y="1882110"/>
                  <a:pt x="6181529" y="1885470"/>
                </a:cubicBezTo>
                <a:cubicBezTo>
                  <a:pt x="6179677" y="1887391"/>
                  <a:pt x="6177483" y="1890545"/>
                  <a:pt x="6174259" y="1892534"/>
                </a:cubicBezTo>
                <a:cubicBezTo>
                  <a:pt x="6172751" y="1893494"/>
                  <a:pt x="6167881" y="1893083"/>
                  <a:pt x="6167196" y="1891848"/>
                </a:cubicBezTo>
                <a:cubicBezTo>
                  <a:pt x="6166510" y="1890614"/>
                  <a:pt x="6168499" y="1887185"/>
                  <a:pt x="6170693" y="1885333"/>
                </a:cubicBezTo>
                <a:close/>
                <a:moveTo>
                  <a:pt x="6327192" y="1883001"/>
                </a:moveTo>
                <a:cubicBezTo>
                  <a:pt x="6325615" y="1883824"/>
                  <a:pt x="6323763" y="1885059"/>
                  <a:pt x="6320609" y="1886499"/>
                </a:cubicBezTo>
                <a:cubicBezTo>
                  <a:pt x="6316493" y="1888419"/>
                  <a:pt x="6308813" y="1890682"/>
                  <a:pt x="6308950" y="1890065"/>
                </a:cubicBezTo>
                <a:cubicBezTo>
                  <a:pt x="6309087" y="1889448"/>
                  <a:pt x="6311625" y="1888076"/>
                  <a:pt x="6316699" y="1886019"/>
                </a:cubicBezTo>
                <a:cubicBezTo>
                  <a:pt x="6321157" y="1884236"/>
                  <a:pt x="6325683" y="1882864"/>
                  <a:pt x="6327192" y="1883001"/>
                </a:cubicBezTo>
                <a:close/>
                <a:moveTo>
                  <a:pt x="2735932" y="1882590"/>
                </a:moveTo>
                <a:cubicBezTo>
                  <a:pt x="2737166" y="1884168"/>
                  <a:pt x="2737783" y="1890066"/>
                  <a:pt x="2739292" y="1896924"/>
                </a:cubicBezTo>
                <a:cubicBezTo>
                  <a:pt x="2736549" y="1896375"/>
                  <a:pt x="2734286" y="1896238"/>
                  <a:pt x="2732023" y="1895072"/>
                </a:cubicBezTo>
                <a:cubicBezTo>
                  <a:pt x="2731817" y="1894935"/>
                  <a:pt x="2730857" y="1886294"/>
                  <a:pt x="2731474" y="1884716"/>
                </a:cubicBezTo>
                <a:cubicBezTo>
                  <a:pt x="2732434" y="1882385"/>
                  <a:pt x="2734697" y="1880944"/>
                  <a:pt x="2735932" y="1882590"/>
                </a:cubicBezTo>
                <a:close/>
                <a:moveTo>
                  <a:pt x="7662650" y="1879435"/>
                </a:moveTo>
                <a:cubicBezTo>
                  <a:pt x="7663748" y="1881218"/>
                  <a:pt x="7656890" y="1888145"/>
                  <a:pt x="7647357" y="1895277"/>
                </a:cubicBezTo>
                <a:cubicBezTo>
                  <a:pt x="7636933" y="1903095"/>
                  <a:pt x="7626372" y="1908170"/>
                  <a:pt x="7625206" y="1905427"/>
                </a:cubicBezTo>
                <a:cubicBezTo>
                  <a:pt x="7624108" y="1902958"/>
                  <a:pt x="7631241" y="1895071"/>
                  <a:pt x="7640636" y="1888693"/>
                </a:cubicBezTo>
                <a:cubicBezTo>
                  <a:pt x="7651403" y="1881355"/>
                  <a:pt x="7661485" y="1877378"/>
                  <a:pt x="7662650" y="1879435"/>
                </a:cubicBezTo>
                <a:close/>
                <a:moveTo>
                  <a:pt x="6411477" y="1877104"/>
                </a:moveTo>
                <a:cubicBezTo>
                  <a:pt x="6413329" y="1877447"/>
                  <a:pt x="6406334" y="1881973"/>
                  <a:pt x="6400230" y="1884579"/>
                </a:cubicBezTo>
                <a:cubicBezTo>
                  <a:pt x="6395155" y="1886774"/>
                  <a:pt x="6390972" y="1887528"/>
                  <a:pt x="6390972" y="1886294"/>
                </a:cubicBezTo>
                <a:cubicBezTo>
                  <a:pt x="6391040" y="1885128"/>
                  <a:pt x="6395429" y="1882316"/>
                  <a:pt x="6403659" y="1878681"/>
                </a:cubicBezTo>
                <a:cubicBezTo>
                  <a:pt x="6405648" y="1878270"/>
                  <a:pt x="6410106" y="1876898"/>
                  <a:pt x="6411477" y="1877104"/>
                </a:cubicBezTo>
                <a:close/>
                <a:moveTo>
                  <a:pt x="6111577" y="1872303"/>
                </a:moveTo>
                <a:cubicBezTo>
                  <a:pt x="6107462" y="1876418"/>
                  <a:pt x="6105679" y="1878955"/>
                  <a:pt x="6103073" y="1880670"/>
                </a:cubicBezTo>
                <a:cubicBezTo>
                  <a:pt x="6098684" y="1883482"/>
                  <a:pt x="6093197" y="1883482"/>
                  <a:pt x="6093815" y="1880670"/>
                </a:cubicBezTo>
                <a:cubicBezTo>
                  <a:pt x="6094226" y="1878818"/>
                  <a:pt x="6097038" y="1875046"/>
                  <a:pt x="6099027" y="1874155"/>
                </a:cubicBezTo>
                <a:cubicBezTo>
                  <a:pt x="6102250" y="1872783"/>
                  <a:pt x="6105748" y="1873057"/>
                  <a:pt x="6111577" y="1872303"/>
                </a:cubicBezTo>
                <a:close/>
                <a:moveTo>
                  <a:pt x="4562561" y="1871960"/>
                </a:moveTo>
                <a:cubicBezTo>
                  <a:pt x="4563109" y="1872371"/>
                  <a:pt x="4563727" y="1872714"/>
                  <a:pt x="4564413" y="1873126"/>
                </a:cubicBezTo>
                <a:cubicBezTo>
                  <a:pt x="4563932" y="1873537"/>
                  <a:pt x="4563384" y="1873949"/>
                  <a:pt x="4562835" y="1874429"/>
                </a:cubicBezTo>
                <a:cubicBezTo>
                  <a:pt x="4562218" y="1874017"/>
                  <a:pt x="4561121" y="1873469"/>
                  <a:pt x="4561189" y="1873331"/>
                </a:cubicBezTo>
                <a:cubicBezTo>
                  <a:pt x="4561395" y="1872783"/>
                  <a:pt x="4562081" y="1872440"/>
                  <a:pt x="4562561" y="1871960"/>
                </a:cubicBezTo>
                <a:close/>
                <a:moveTo>
                  <a:pt x="4366353" y="1870726"/>
                </a:moveTo>
                <a:cubicBezTo>
                  <a:pt x="4366627" y="1870726"/>
                  <a:pt x="4367382" y="1872098"/>
                  <a:pt x="4367862" y="1872852"/>
                </a:cubicBezTo>
                <a:cubicBezTo>
                  <a:pt x="4366490" y="1873058"/>
                  <a:pt x="4365187" y="1873469"/>
                  <a:pt x="4363816" y="1873469"/>
                </a:cubicBezTo>
                <a:cubicBezTo>
                  <a:pt x="4363404" y="1873469"/>
                  <a:pt x="4362718" y="1872166"/>
                  <a:pt x="4362101" y="1871412"/>
                </a:cubicBezTo>
                <a:cubicBezTo>
                  <a:pt x="4363541" y="1871137"/>
                  <a:pt x="4364913" y="1870795"/>
                  <a:pt x="4366353" y="1870726"/>
                </a:cubicBezTo>
                <a:close/>
                <a:moveTo>
                  <a:pt x="6037442" y="1870314"/>
                </a:moveTo>
                <a:cubicBezTo>
                  <a:pt x="6033670" y="1873057"/>
                  <a:pt x="6031544" y="1875115"/>
                  <a:pt x="6028733" y="1876555"/>
                </a:cubicBezTo>
                <a:cubicBezTo>
                  <a:pt x="6024824" y="1878612"/>
                  <a:pt x="6021257" y="1877789"/>
                  <a:pt x="6022012" y="1875526"/>
                </a:cubicBezTo>
                <a:cubicBezTo>
                  <a:pt x="6022629" y="1873606"/>
                  <a:pt x="6025372" y="1871686"/>
                  <a:pt x="6029144" y="1870725"/>
                </a:cubicBezTo>
                <a:cubicBezTo>
                  <a:pt x="6031818" y="1870108"/>
                  <a:pt x="6033808" y="1870451"/>
                  <a:pt x="6037442" y="1870314"/>
                </a:cubicBezTo>
                <a:close/>
                <a:moveTo>
                  <a:pt x="5955077" y="1870109"/>
                </a:moveTo>
                <a:cubicBezTo>
                  <a:pt x="5956312" y="1869286"/>
                  <a:pt x="5958644" y="1871343"/>
                  <a:pt x="5962416" y="1872920"/>
                </a:cubicBezTo>
                <a:cubicBezTo>
                  <a:pt x="5958095" y="1876212"/>
                  <a:pt x="5955558" y="1878955"/>
                  <a:pt x="5952883" y="1879916"/>
                </a:cubicBezTo>
                <a:cubicBezTo>
                  <a:pt x="5951306" y="1880464"/>
                  <a:pt x="5949523" y="1878133"/>
                  <a:pt x="5947808" y="1877104"/>
                </a:cubicBezTo>
                <a:cubicBezTo>
                  <a:pt x="5950209" y="1874704"/>
                  <a:pt x="5952335" y="1871686"/>
                  <a:pt x="5955077" y="1870109"/>
                </a:cubicBezTo>
                <a:close/>
                <a:moveTo>
                  <a:pt x="7146535" y="1869645"/>
                </a:moveTo>
                <a:cubicBezTo>
                  <a:pt x="7149981" y="1870605"/>
                  <a:pt x="7152381" y="1872748"/>
                  <a:pt x="7152758" y="1875800"/>
                </a:cubicBezTo>
                <a:cubicBezTo>
                  <a:pt x="7153513" y="1881973"/>
                  <a:pt x="7146244" y="1889722"/>
                  <a:pt x="7137190" y="1892534"/>
                </a:cubicBezTo>
                <a:cubicBezTo>
                  <a:pt x="7128138" y="1895346"/>
                  <a:pt x="7120045" y="1892328"/>
                  <a:pt x="7119772" y="1885950"/>
                </a:cubicBezTo>
                <a:cubicBezTo>
                  <a:pt x="7119497" y="1880326"/>
                  <a:pt x="7125738" y="1873606"/>
                  <a:pt x="7134036" y="1870588"/>
                </a:cubicBezTo>
                <a:cubicBezTo>
                  <a:pt x="7138597" y="1868908"/>
                  <a:pt x="7143089" y="1868685"/>
                  <a:pt x="7146535" y="1869645"/>
                </a:cubicBezTo>
                <a:close/>
                <a:moveTo>
                  <a:pt x="2116723" y="1864622"/>
                </a:moveTo>
                <a:cubicBezTo>
                  <a:pt x="2118712" y="1865651"/>
                  <a:pt x="2120701" y="1866679"/>
                  <a:pt x="2122689" y="1867777"/>
                </a:cubicBezTo>
                <a:cubicBezTo>
                  <a:pt x="2122072" y="1872989"/>
                  <a:pt x="2121661" y="1876212"/>
                  <a:pt x="2121249" y="1879504"/>
                </a:cubicBezTo>
                <a:cubicBezTo>
                  <a:pt x="2119398" y="1877721"/>
                  <a:pt x="2117272" y="1876624"/>
                  <a:pt x="2115900" y="1873812"/>
                </a:cubicBezTo>
                <a:cubicBezTo>
                  <a:pt x="2115351" y="1872646"/>
                  <a:pt x="2116380" y="1867777"/>
                  <a:pt x="2116723" y="1864622"/>
                </a:cubicBezTo>
                <a:close/>
                <a:moveTo>
                  <a:pt x="3208654" y="1863662"/>
                </a:moveTo>
                <a:cubicBezTo>
                  <a:pt x="3211191" y="1867434"/>
                  <a:pt x="3212700" y="1869697"/>
                  <a:pt x="3214209" y="1871960"/>
                </a:cubicBezTo>
                <a:cubicBezTo>
                  <a:pt x="3213386" y="1875869"/>
                  <a:pt x="3212494" y="1879847"/>
                  <a:pt x="3211672" y="1883756"/>
                </a:cubicBezTo>
                <a:cubicBezTo>
                  <a:pt x="3210300" y="1881424"/>
                  <a:pt x="3207831" y="1878612"/>
                  <a:pt x="3207694" y="1876898"/>
                </a:cubicBezTo>
                <a:cubicBezTo>
                  <a:pt x="3207420" y="1872303"/>
                  <a:pt x="3208243" y="1868257"/>
                  <a:pt x="3208654" y="1863662"/>
                </a:cubicBezTo>
                <a:close/>
                <a:moveTo>
                  <a:pt x="6399133" y="1861399"/>
                </a:moveTo>
                <a:cubicBezTo>
                  <a:pt x="6399338" y="1862016"/>
                  <a:pt x="6394949" y="1864417"/>
                  <a:pt x="6387474" y="1867503"/>
                </a:cubicBezTo>
                <a:cubicBezTo>
                  <a:pt x="6385691" y="1867914"/>
                  <a:pt x="6381851" y="1869011"/>
                  <a:pt x="6381028" y="1868806"/>
                </a:cubicBezTo>
                <a:cubicBezTo>
                  <a:pt x="6380205" y="1868600"/>
                  <a:pt x="6383497" y="1866817"/>
                  <a:pt x="6388709" y="1864622"/>
                </a:cubicBezTo>
                <a:cubicBezTo>
                  <a:pt x="6394126" y="1862359"/>
                  <a:pt x="6398927" y="1860850"/>
                  <a:pt x="6399133" y="1861399"/>
                </a:cubicBezTo>
                <a:close/>
                <a:moveTo>
                  <a:pt x="7342244" y="1860919"/>
                </a:moveTo>
                <a:cubicBezTo>
                  <a:pt x="7350954" y="1858862"/>
                  <a:pt x="7360418" y="1862839"/>
                  <a:pt x="7362339" y="1869491"/>
                </a:cubicBezTo>
                <a:cubicBezTo>
                  <a:pt x="7364327" y="1876349"/>
                  <a:pt x="7358635" y="1883550"/>
                  <a:pt x="7349514" y="1885608"/>
                </a:cubicBezTo>
                <a:cubicBezTo>
                  <a:pt x="7340805" y="1887597"/>
                  <a:pt x="7330997" y="1883207"/>
                  <a:pt x="7329145" y="1876761"/>
                </a:cubicBezTo>
                <a:cubicBezTo>
                  <a:pt x="7327226" y="1869972"/>
                  <a:pt x="7333055" y="1863045"/>
                  <a:pt x="7342244" y="1860919"/>
                </a:cubicBezTo>
                <a:close/>
                <a:moveTo>
                  <a:pt x="6483967" y="1857695"/>
                </a:moveTo>
                <a:cubicBezTo>
                  <a:pt x="6484652" y="1858930"/>
                  <a:pt x="6479371" y="1863045"/>
                  <a:pt x="6473542" y="1865719"/>
                </a:cubicBezTo>
                <a:cubicBezTo>
                  <a:pt x="6467987" y="1868257"/>
                  <a:pt x="6463735" y="1869560"/>
                  <a:pt x="6462501" y="1868600"/>
                </a:cubicBezTo>
                <a:cubicBezTo>
                  <a:pt x="6461267" y="1867640"/>
                  <a:pt x="6465519" y="1864073"/>
                  <a:pt x="6471485" y="1860987"/>
                </a:cubicBezTo>
                <a:cubicBezTo>
                  <a:pt x="6476903" y="1858176"/>
                  <a:pt x="6483281" y="1856461"/>
                  <a:pt x="6483967" y="1857695"/>
                </a:cubicBezTo>
                <a:close/>
                <a:moveTo>
                  <a:pt x="1705724" y="1854541"/>
                </a:moveTo>
                <a:cubicBezTo>
                  <a:pt x="1706273" y="1854815"/>
                  <a:pt x="1706889" y="1855090"/>
                  <a:pt x="1707507" y="1855433"/>
                </a:cubicBezTo>
                <a:cubicBezTo>
                  <a:pt x="1707026" y="1856941"/>
                  <a:pt x="1706546" y="1858587"/>
                  <a:pt x="1706067" y="1860302"/>
                </a:cubicBezTo>
                <a:cubicBezTo>
                  <a:pt x="1705518" y="1859959"/>
                  <a:pt x="1704421" y="1859822"/>
                  <a:pt x="1704489" y="1859273"/>
                </a:cubicBezTo>
                <a:cubicBezTo>
                  <a:pt x="1704627" y="1857764"/>
                  <a:pt x="1705312" y="1856118"/>
                  <a:pt x="1705724" y="1854541"/>
                </a:cubicBezTo>
                <a:close/>
                <a:moveTo>
                  <a:pt x="7801182" y="1854198"/>
                </a:moveTo>
                <a:cubicBezTo>
                  <a:pt x="7802416" y="1856118"/>
                  <a:pt x="7803651" y="1858313"/>
                  <a:pt x="7804885" y="1860713"/>
                </a:cubicBezTo>
                <a:cubicBezTo>
                  <a:pt x="7790072" y="1884579"/>
                  <a:pt x="7781362" y="1899735"/>
                  <a:pt x="7772173" y="1911668"/>
                </a:cubicBezTo>
                <a:cubicBezTo>
                  <a:pt x="7764628" y="1921407"/>
                  <a:pt x="7762503" y="1919349"/>
                  <a:pt x="7768744" y="1905633"/>
                </a:cubicBezTo>
                <a:cubicBezTo>
                  <a:pt x="7771967" y="1898501"/>
                  <a:pt x="7777111" y="1889037"/>
                  <a:pt x="7781842" y="1880670"/>
                </a:cubicBezTo>
                <a:cubicBezTo>
                  <a:pt x="7784997" y="1874978"/>
                  <a:pt x="7788495" y="1869560"/>
                  <a:pt x="7801182" y="1854198"/>
                </a:cubicBezTo>
                <a:close/>
                <a:moveTo>
                  <a:pt x="7069957" y="1851986"/>
                </a:moveTo>
                <a:cubicBezTo>
                  <a:pt x="7073035" y="1852706"/>
                  <a:pt x="7075264" y="1854472"/>
                  <a:pt x="7075881" y="1857078"/>
                </a:cubicBezTo>
                <a:cubicBezTo>
                  <a:pt x="7077183" y="1862564"/>
                  <a:pt x="7071903" y="1869217"/>
                  <a:pt x="7063399" y="1872920"/>
                </a:cubicBezTo>
                <a:cubicBezTo>
                  <a:pt x="7055238" y="1876418"/>
                  <a:pt x="7046872" y="1875526"/>
                  <a:pt x="7045020" y="1870863"/>
                </a:cubicBezTo>
                <a:cubicBezTo>
                  <a:pt x="7042962" y="1865650"/>
                  <a:pt x="7050095" y="1856598"/>
                  <a:pt x="7058942" y="1853169"/>
                </a:cubicBezTo>
                <a:cubicBezTo>
                  <a:pt x="7062954" y="1851591"/>
                  <a:pt x="7066880" y="1851266"/>
                  <a:pt x="7069957" y="1851986"/>
                </a:cubicBezTo>
                <a:close/>
                <a:moveTo>
                  <a:pt x="7551277" y="1850426"/>
                </a:moveTo>
                <a:cubicBezTo>
                  <a:pt x="7560467" y="1846997"/>
                  <a:pt x="7569451" y="1847340"/>
                  <a:pt x="7571645" y="1850975"/>
                </a:cubicBezTo>
                <a:cubicBezTo>
                  <a:pt x="7574046" y="1854952"/>
                  <a:pt x="7566982" y="1861948"/>
                  <a:pt x="7556764" y="1865994"/>
                </a:cubicBezTo>
                <a:cubicBezTo>
                  <a:pt x="7547711" y="1869560"/>
                  <a:pt x="7538933" y="1869011"/>
                  <a:pt x="7537355" y="1864691"/>
                </a:cubicBezTo>
                <a:cubicBezTo>
                  <a:pt x="7535915" y="1860370"/>
                  <a:pt x="7542225" y="1853787"/>
                  <a:pt x="7551277" y="1850426"/>
                </a:cubicBezTo>
                <a:close/>
                <a:moveTo>
                  <a:pt x="4229193" y="1849329"/>
                </a:moveTo>
                <a:cubicBezTo>
                  <a:pt x="4229467" y="1849260"/>
                  <a:pt x="4230290" y="1850975"/>
                  <a:pt x="4230770" y="1851935"/>
                </a:cubicBezTo>
                <a:cubicBezTo>
                  <a:pt x="4229467" y="1852347"/>
                  <a:pt x="4228164" y="1852895"/>
                  <a:pt x="4226724" y="1852964"/>
                </a:cubicBezTo>
                <a:cubicBezTo>
                  <a:pt x="4226313" y="1852964"/>
                  <a:pt x="4225558" y="1851387"/>
                  <a:pt x="4224941" y="1850495"/>
                </a:cubicBezTo>
                <a:cubicBezTo>
                  <a:pt x="4226313" y="1850083"/>
                  <a:pt x="4227684" y="1849466"/>
                  <a:pt x="4229193" y="1849329"/>
                </a:cubicBezTo>
                <a:close/>
                <a:moveTo>
                  <a:pt x="7646535" y="1848986"/>
                </a:moveTo>
                <a:cubicBezTo>
                  <a:pt x="7648386" y="1851317"/>
                  <a:pt x="7641185" y="1857558"/>
                  <a:pt x="7631858" y="1862153"/>
                </a:cubicBezTo>
                <a:cubicBezTo>
                  <a:pt x="7622532" y="1866748"/>
                  <a:pt x="7612862" y="1868188"/>
                  <a:pt x="7611628" y="1864828"/>
                </a:cubicBezTo>
                <a:cubicBezTo>
                  <a:pt x="7610462" y="1861673"/>
                  <a:pt x="7616222" y="1856118"/>
                  <a:pt x="7625000" y="1852140"/>
                </a:cubicBezTo>
                <a:cubicBezTo>
                  <a:pt x="7634602" y="1847751"/>
                  <a:pt x="7644614" y="1846517"/>
                  <a:pt x="7646535" y="1848986"/>
                </a:cubicBezTo>
                <a:close/>
                <a:moveTo>
                  <a:pt x="5515206" y="1847751"/>
                </a:moveTo>
                <a:cubicBezTo>
                  <a:pt x="5514726" y="1848711"/>
                  <a:pt x="5514246" y="1849671"/>
                  <a:pt x="5513765" y="1850631"/>
                </a:cubicBezTo>
                <a:cubicBezTo>
                  <a:pt x="5513148" y="1850631"/>
                  <a:pt x="5511982" y="1850769"/>
                  <a:pt x="5512051" y="1850494"/>
                </a:cubicBezTo>
                <a:cubicBezTo>
                  <a:pt x="5512188" y="1849671"/>
                  <a:pt x="5512805" y="1848711"/>
                  <a:pt x="5513217" y="1847820"/>
                </a:cubicBezTo>
                <a:cubicBezTo>
                  <a:pt x="5513903" y="1847820"/>
                  <a:pt x="5514588" y="1847751"/>
                  <a:pt x="5515206" y="1847751"/>
                </a:cubicBezTo>
                <a:close/>
                <a:moveTo>
                  <a:pt x="5886360" y="1845488"/>
                </a:moveTo>
                <a:cubicBezTo>
                  <a:pt x="5882451" y="1849329"/>
                  <a:pt x="5880394" y="1852277"/>
                  <a:pt x="5878337" y="1853169"/>
                </a:cubicBezTo>
                <a:cubicBezTo>
                  <a:pt x="5876348" y="1854061"/>
                  <a:pt x="5874290" y="1852826"/>
                  <a:pt x="5872233" y="1852483"/>
                </a:cubicBezTo>
                <a:cubicBezTo>
                  <a:pt x="5873536" y="1850083"/>
                  <a:pt x="5874428" y="1846928"/>
                  <a:pt x="5876142" y="1845557"/>
                </a:cubicBezTo>
                <a:cubicBezTo>
                  <a:pt x="5877651" y="1844459"/>
                  <a:pt x="5880188" y="1845419"/>
                  <a:pt x="5886360" y="1845488"/>
                </a:cubicBezTo>
                <a:close/>
                <a:moveTo>
                  <a:pt x="7747965" y="1845214"/>
                </a:moveTo>
                <a:cubicBezTo>
                  <a:pt x="7749405" y="1844940"/>
                  <a:pt x="7743987" y="1849946"/>
                  <a:pt x="7733495" y="1859821"/>
                </a:cubicBezTo>
                <a:cubicBezTo>
                  <a:pt x="7722521" y="1870108"/>
                  <a:pt x="7711686" y="1879709"/>
                  <a:pt x="7711137" y="1878544"/>
                </a:cubicBezTo>
                <a:cubicBezTo>
                  <a:pt x="7710657" y="1877446"/>
                  <a:pt x="7718338" y="1868805"/>
                  <a:pt x="7728762" y="1859753"/>
                </a:cubicBezTo>
                <a:cubicBezTo>
                  <a:pt x="7739666" y="1850220"/>
                  <a:pt x="7746456" y="1845488"/>
                  <a:pt x="7747965" y="1845214"/>
                </a:cubicBezTo>
                <a:close/>
                <a:moveTo>
                  <a:pt x="7733288" y="1844871"/>
                </a:moveTo>
                <a:cubicBezTo>
                  <a:pt x="7734865" y="1845145"/>
                  <a:pt x="7729927" y="1848917"/>
                  <a:pt x="7719983" y="1856050"/>
                </a:cubicBezTo>
                <a:cubicBezTo>
                  <a:pt x="7709559" y="1863525"/>
                  <a:pt x="7699272" y="1870040"/>
                  <a:pt x="7697763" y="1869148"/>
                </a:cubicBezTo>
                <a:cubicBezTo>
                  <a:pt x="7696254" y="1868325"/>
                  <a:pt x="7704004" y="1861124"/>
                  <a:pt x="7714497" y="1854335"/>
                </a:cubicBezTo>
                <a:cubicBezTo>
                  <a:pt x="7724303" y="1848094"/>
                  <a:pt x="7731848" y="1844597"/>
                  <a:pt x="7733288" y="1844871"/>
                </a:cubicBezTo>
                <a:close/>
                <a:moveTo>
                  <a:pt x="5590780" y="1841854"/>
                </a:moveTo>
                <a:cubicBezTo>
                  <a:pt x="5589477" y="1842677"/>
                  <a:pt x="5588243" y="1843569"/>
                  <a:pt x="5586871" y="1844391"/>
                </a:cubicBezTo>
                <a:cubicBezTo>
                  <a:pt x="5586391" y="1844666"/>
                  <a:pt x="5585637" y="1844666"/>
                  <a:pt x="5584951" y="1844803"/>
                </a:cubicBezTo>
                <a:cubicBezTo>
                  <a:pt x="5586323" y="1843911"/>
                  <a:pt x="5587626" y="1842951"/>
                  <a:pt x="5589066" y="1842128"/>
                </a:cubicBezTo>
                <a:cubicBezTo>
                  <a:pt x="5589409" y="1841854"/>
                  <a:pt x="5590163" y="1841923"/>
                  <a:pt x="5590780" y="1841854"/>
                </a:cubicBezTo>
                <a:close/>
                <a:moveTo>
                  <a:pt x="7762297" y="1840893"/>
                </a:moveTo>
                <a:cubicBezTo>
                  <a:pt x="7763806" y="1840344"/>
                  <a:pt x="7759554" y="1845145"/>
                  <a:pt x="7748993" y="1857284"/>
                </a:cubicBezTo>
                <a:cubicBezTo>
                  <a:pt x="7736786" y="1871342"/>
                  <a:pt x="7725401" y="1884304"/>
                  <a:pt x="7724784" y="1883070"/>
                </a:cubicBezTo>
                <a:cubicBezTo>
                  <a:pt x="7724235" y="1881904"/>
                  <a:pt x="7732671" y="1870520"/>
                  <a:pt x="7744261" y="1857969"/>
                </a:cubicBezTo>
                <a:cubicBezTo>
                  <a:pt x="7755302" y="1846105"/>
                  <a:pt x="7760720" y="1841442"/>
                  <a:pt x="7762297" y="1840893"/>
                </a:cubicBezTo>
                <a:close/>
                <a:moveTo>
                  <a:pt x="4424920" y="1840550"/>
                </a:moveTo>
                <a:cubicBezTo>
                  <a:pt x="4425538" y="1840824"/>
                  <a:pt x="4426155" y="1841167"/>
                  <a:pt x="4426841" y="1841510"/>
                </a:cubicBezTo>
                <a:cubicBezTo>
                  <a:pt x="4426361" y="1841716"/>
                  <a:pt x="4425812" y="1841990"/>
                  <a:pt x="4425195" y="1842265"/>
                </a:cubicBezTo>
                <a:cubicBezTo>
                  <a:pt x="4424578" y="1841922"/>
                  <a:pt x="4423480" y="1841373"/>
                  <a:pt x="4423549" y="1841304"/>
                </a:cubicBezTo>
                <a:cubicBezTo>
                  <a:pt x="4423755" y="1840961"/>
                  <a:pt x="4424441" y="1840756"/>
                  <a:pt x="4424920" y="1840550"/>
                </a:cubicBezTo>
                <a:close/>
                <a:moveTo>
                  <a:pt x="6983708" y="1839933"/>
                </a:moveTo>
                <a:cubicBezTo>
                  <a:pt x="6991526" y="1836436"/>
                  <a:pt x="6999344" y="1837602"/>
                  <a:pt x="7000716" y="1842471"/>
                </a:cubicBezTo>
                <a:cubicBezTo>
                  <a:pt x="7002019" y="1847134"/>
                  <a:pt x="6996396" y="1854952"/>
                  <a:pt x="6988783" y="1858793"/>
                </a:cubicBezTo>
                <a:cubicBezTo>
                  <a:pt x="6981171" y="1862702"/>
                  <a:pt x="6972941" y="1862153"/>
                  <a:pt x="6971021" y="1857558"/>
                </a:cubicBezTo>
                <a:cubicBezTo>
                  <a:pt x="6968826" y="1852140"/>
                  <a:pt x="6974587" y="1844048"/>
                  <a:pt x="6983708" y="1839933"/>
                </a:cubicBezTo>
                <a:close/>
                <a:moveTo>
                  <a:pt x="7788975" y="1839865"/>
                </a:moveTo>
                <a:cubicBezTo>
                  <a:pt x="7789660" y="1839659"/>
                  <a:pt x="7789798" y="1840139"/>
                  <a:pt x="7790141" y="1840414"/>
                </a:cubicBezTo>
                <a:cubicBezTo>
                  <a:pt x="7791787" y="1841374"/>
                  <a:pt x="7789523" y="1845146"/>
                  <a:pt x="7780813" y="1858107"/>
                </a:cubicBezTo>
                <a:cubicBezTo>
                  <a:pt x="7770390" y="1873606"/>
                  <a:pt x="7760445" y="1888557"/>
                  <a:pt x="7755233" y="1894523"/>
                </a:cubicBezTo>
                <a:cubicBezTo>
                  <a:pt x="7749472" y="1901107"/>
                  <a:pt x="7750912" y="1894592"/>
                  <a:pt x="7759622" y="1879778"/>
                </a:cubicBezTo>
                <a:cubicBezTo>
                  <a:pt x="7763943" y="1872440"/>
                  <a:pt x="7769841" y="1863388"/>
                  <a:pt x="7775190" y="1855844"/>
                </a:cubicBezTo>
                <a:cubicBezTo>
                  <a:pt x="7782460" y="1845626"/>
                  <a:pt x="7787466" y="1840276"/>
                  <a:pt x="7788975" y="1839865"/>
                </a:cubicBezTo>
                <a:close/>
                <a:moveTo>
                  <a:pt x="6557073" y="1839796"/>
                </a:moveTo>
                <a:cubicBezTo>
                  <a:pt x="6558307" y="1841168"/>
                  <a:pt x="6554124" y="1845214"/>
                  <a:pt x="6547609" y="1848780"/>
                </a:cubicBezTo>
                <a:cubicBezTo>
                  <a:pt x="6541231" y="1852278"/>
                  <a:pt x="6534922" y="1853924"/>
                  <a:pt x="6533550" y="1852552"/>
                </a:cubicBezTo>
                <a:cubicBezTo>
                  <a:pt x="6532247" y="1851318"/>
                  <a:pt x="6536842" y="1847134"/>
                  <a:pt x="6543151" y="1843705"/>
                </a:cubicBezTo>
                <a:cubicBezTo>
                  <a:pt x="6549461" y="1840276"/>
                  <a:pt x="6555907" y="1838493"/>
                  <a:pt x="6557073" y="1839796"/>
                </a:cubicBezTo>
                <a:close/>
                <a:moveTo>
                  <a:pt x="6471348" y="1838356"/>
                </a:moveTo>
                <a:cubicBezTo>
                  <a:pt x="6472308" y="1838699"/>
                  <a:pt x="6468879" y="1840825"/>
                  <a:pt x="6463118" y="1843431"/>
                </a:cubicBezTo>
                <a:cubicBezTo>
                  <a:pt x="6457495" y="1845968"/>
                  <a:pt x="6452351" y="1847683"/>
                  <a:pt x="6451665" y="1847271"/>
                </a:cubicBezTo>
                <a:cubicBezTo>
                  <a:pt x="6450911" y="1846860"/>
                  <a:pt x="6454614" y="1844597"/>
                  <a:pt x="6460169" y="1842059"/>
                </a:cubicBezTo>
                <a:cubicBezTo>
                  <a:pt x="6465175" y="1839865"/>
                  <a:pt x="6470456" y="1838082"/>
                  <a:pt x="6471348" y="1838356"/>
                </a:cubicBezTo>
                <a:close/>
                <a:moveTo>
                  <a:pt x="7776151" y="1837258"/>
                </a:moveTo>
                <a:cubicBezTo>
                  <a:pt x="7778071" y="1837121"/>
                  <a:pt x="7773682" y="1842882"/>
                  <a:pt x="7761338" y="1859410"/>
                </a:cubicBezTo>
                <a:cubicBezTo>
                  <a:pt x="7749130" y="1875732"/>
                  <a:pt x="7738912" y="1889173"/>
                  <a:pt x="7738569" y="1887253"/>
                </a:cubicBezTo>
                <a:cubicBezTo>
                  <a:pt x="7738157" y="1884853"/>
                  <a:pt x="7753108" y="1862359"/>
                  <a:pt x="7767235" y="1846037"/>
                </a:cubicBezTo>
                <a:cubicBezTo>
                  <a:pt x="7769979" y="1842882"/>
                  <a:pt x="7772653" y="1840002"/>
                  <a:pt x="7773888" y="1838904"/>
                </a:cubicBezTo>
                <a:cubicBezTo>
                  <a:pt x="7775534" y="1837258"/>
                  <a:pt x="7775808" y="1837464"/>
                  <a:pt x="7776151" y="1837258"/>
                </a:cubicBezTo>
                <a:close/>
                <a:moveTo>
                  <a:pt x="6378834" y="1835201"/>
                </a:moveTo>
                <a:cubicBezTo>
                  <a:pt x="6382194" y="1834173"/>
                  <a:pt x="6385005" y="1835338"/>
                  <a:pt x="6389875" y="1835476"/>
                </a:cubicBezTo>
                <a:cubicBezTo>
                  <a:pt x="6384800" y="1839522"/>
                  <a:pt x="6381920" y="1842608"/>
                  <a:pt x="6378628" y="1844048"/>
                </a:cubicBezTo>
                <a:cubicBezTo>
                  <a:pt x="6374239" y="1845968"/>
                  <a:pt x="6370467" y="1845831"/>
                  <a:pt x="6370741" y="1842814"/>
                </a:cubicBezTo>
                <a:cubicBezTo>
                  <a:pt x="6371015" y="1840070"/>
                  <a:pt x="6374239" y="1836573"/>
                  <a:pt x="6378834" y="1835201"/>
                </a:cubicBezTo>
                <a:close/>
                <a:moveTo>
                  <a:pt x="7718543" y="1834995"/>
                </a:moveTo>
                <a:cubicBezTo>
                  <a:pt x="7719572" y="1836435"/>
                  <a:pt x="7714839" y="1839453"/>
                  <a:pt x="7705101" y="1844185"/>
                </a:cubicBezTo>
                <a:cubicBezTo>
                  <a:pt x="7694677" y="1849260"/>
                  <a:pt x="7685488" y="1852415"/>
                  <a:pt x="7684184" y="1850700"/>
                </a:cubicBezTo>
                <a:cubicBezTo>
                  <a:pt x="7682882" y="1849054"/>
                  <a:pt x="7690151" y="1843431"/>
                  <a:pt x="7700027" y="1839110"/>
                </a:cubicBezTo>
                <a:cubicBezTo>
                  <a:pt x="7709833" y="1834858"/>
                  <a:pt x="7717377" y="1833418"/>
                  <a:pt x="7718543" y="1834995"/>
                </a:cubicBezTo>
                <a:close/>
                <a:moveTo>
                  <a:pt x="1912973" y="1834310"/>
                </a:moveTo>
                <a:cubicBezTo>
                  <a:pt x="1913246" y="1834104"/>
                  <a:pt x="1913932" y="1835750"/>
                  <a:pt x="1914413" y="1836641"/>
                </a:cubicBezTo>
                <a:cubicBezTo>
                  <a:pt x="1913109" y="1837944"/>
                  <a:pt x="1911876" y="1839385"/>
                  <a:pt x="1910503" y="1840276"/>
                </a:cubicBezTo>
                <a:cubicBezTo>
                  <a:pt x="1910160" y="1840550"/>
                  <a:pt x="1909406" y="1838973"/>
                  <a:pt x="1908857" y="1838287"/>
                </a:cubicBezTo>
                <a:cubicBezTo>
                  <a:pt x="1910230" y="1836916"/>
                  <a:pt x="1911532" y="1835407"/>
                  <a:pt x="1912973" y="1834310"/>
                </a:cubicBezTo>
                <a:close/>
                <a:moveTo>
                  <a:pt x="7477142" y="1832115"/>
                </a:moveTo>
                <a:cubicBezTo>
                  <a:pt x="7485988" y="1829920"/>
                  <a:pt x="7494767" y="1832869"/>
                  <a:pt x="7496002" y="1838356"/>
                </a:cubicBezTo>
                <a:cubicBezTo>
                  <a:pt x="7497236" y="1843773"/>
                  <a:pt x="7490378" y="1850700"/>
                  <a:pt x="7481600" y="1853169"/>
                </a:cubicBezTo>
                <a:cubicBezTo>
                  <a:pt x="7472547" y="1855638"/>
                  <a:pt x="7463700" y="1852826"/>
                  <a:pt x="7462534" y="1847065"/>
                </a:cubicBezTo>
                <a:cubicBezTo>
                  <a:pt x="7461368" y="1841305"/>
                  <a:pt x="7468226" y="1834241"/>
                  <a:pt x="7477142" y="1832115"/>
                </a:cubicBezTo>
                <a:close/>
                <a:moveTo>
                  <a:pt x="6907996" y="1830744"/>
                </a:moveTo>
                <a:cubicBezTo>
                  <a:pt x="6916226" y="1826217"/>
                  <a:pt x="6924113" y="1826560"/>
                  <a:pt x="6925484" y="1831498"/>
                </a:cubicBezTo>
                <a:cubicBezTo>
                  <a:pt x="6926855" y="1836436"/>
                  <a:pt x="6921232" y="1843705"/>
                  <a:pt x="6912797" y="1847820"/>
                </a:cubicBezTo>
                <a:cubicBezTo>
                  <a:pt x="6905459" y="1851386"/>
                  <a:pt x="6898806" y="1851181"/>
                  <a:pt x="6896886" y="1847272"/>
                </a:cubicBezTo>
                <a:cubicBezTo>
                  <a:pt x="6894691" y="1842814"/>
                  <a:pt x="6899766" y="1835270"/>
                  <a:pt x="6907996" y="1830744"/>
                </a:cubicBezTo>
                <a:close/>
                <a:moveTo>
                  <a:pt x="4092307" y="1829578"/>
                </a:moveTo>
                <a:cubicBezTo>
                  <a:pt x="4092444" y="1829509"/>
                  <a:pt x="4093267" y="1831567"/>
                  <a:pt x="4093816" y="1832664"/>
                </a:cubicBezTo>
                <a:cubicBezTo>
                  <a:pt x="4092513" y="1833212"/>
                  <a:pt x="4091210" y="1833967"/>
                  <a:pt x="4089838" y="1834104"/>
                </a:cubicBezTo>
                <a:cubicBezTo>
                  <a:pt x="4089427" y="1834104"/>
                  <a:pt x="4088672" y="1832252"/>
                  <a:pt x="4088055" y="1831224"/>
                </a:cubicBezTo>
                <a:cubicBezTo>
                  <a:pt x="4089427" y="1830606"/>
                  <a:pt x="4090798" y="1829852"/>
                  <a:pt x="4092307" y="1829578"/>
                </a:cubicBezTo>
                <a:close/>
                <a:moveTo>
                  <a:pt x="6462637" y="1828892"/>
                </a:moveTo>
                <a:cubicBezTo>
                  <a:pt x="6458043" y="1831292"/>
                  <a:pt x="6455505" y="1832458"/>
                  <a:pt x="6452076" y="1833898"/>
                </a:cubicBezTo>
                <a:cubicBezTo>
                  <a:pt x="6446864" y="1836093"/>
                  <a:pt x="6441309" y="1838082"/>
                  <a:pt x="6441995" y="1837122"/>
                </a:cubicBezTo>
                <a:cubicBezTo>
                  <a:pt x="6442681" y="1836162"/>
                  <a:pt x="6446110" y="1834104"/>
                  <a:pt x="6450842" y="1832390"/>
                </a:cubicBezTo>
                <a:cubicBezTo>
                  <a:pt x="6454408" y="1831018"/>
                  <a:pt x="6457494" y="1830469"/>
                  <a:pt x="6462637" y="1828892"/>
                </a:cubicBezTo>
                <a:close/>
                <a:moveTo>
                  <a:pt x="6630316" y="1826354"/>
                </a:moveTo>
                <a:cubicBezTo>
                  <a:pt x="6630796" y="1828960"/>
                  <a:pt x="6624281" y="1834995"/>
                  <a:pt x="6617423" y="1838219"/>
                </a:cubicBezTo>
                <a:cubicBezTo>
                  <a:pt x="6611525" y="1840962"/>
                  <a:pt x="6606107" y="1841305"/>
                  <a:pt x="6605627" y="1839042"/>
                </a:cubicBezTo>
                <a:cubicBezTo>
                  <a:pt x="6605079" y="1836710"/>
                  <a:pt x="6609468" y="1832321"/>
                  <a:pt x="6615640" y="1828960"/>
                </a:cubicBezTo>
                <a:cubicBezTo>
                  <a:pt x="6622704" y="1825120"/>
                  <a:pt x="6629836" y="1823748"/>
                  <a:pt x="6630316" y="1826354"/>
                </a:cubicBezTo>
                <a:close/>
                <a:moveTo>
                  <a:pt x="5804750" y="1824983"/>
                </a:moveTo>
                <a:cubicBezTo>
                  <a:pt x="5806671" y="1826286"/>
                  <a:pt x="5809071" y="1826766"/>
                  <a:pt x="5808728" y="1828069"/>
                </a:cubicBezTo>
                <a:cubicBezTo>
                  <a:pt x="5808316" y="1829715"/>
                  <a:pt x="5805710" y="1832870"/>
                  <a:pt x="5804064" y="1833693"/>
                </a:cubicBezTo>
                <a:cubicBezTo>
                  <a:pt x="5802624" y="1834378"/>
                  <a:pt x="5800293" y="1833212"/>
                  <a:pt x="5800155" y="1831909"/>
                </a:cubicBezTo>
                <a:cubicBezTo>
                  <a:pt x="5800018" y="1830744"/>
                  <a:pt x="5802555" y="1828138"/>
                  <a:pt x="5804750" y="1824983"/>
                </a:cubicBezTo>
                <a:close/>
                <a:moveTo>
                  <a:pt x="5663818" y="1824709"/>
                </a:moveTo>
                <a:cubicBezTo>
                  <a:pt x="5662857" y="1826012"/>
                  <a:pt x="5661829" y="1827384"/>
                  <a:pt x="5660869" y="1828755"/>
                </a:cubicBezTo>
                <a:cubicBezTo>
                  <a:pt x="5659634" y="1829098"/>
                  <a:pt x="5657302" y="1829990"/>
                  <a:pt x="5657302" y="1829715"/>
                </a:cubicBezTo>
                <a:cubicBezTo>
                  <a:pt x="5657234" y="1828892"/>
                  <a:pt x="5658194" y="1827589"/>
                  <a:pt x="5658811" y="1826355"/>
                </a:cubicBezTo>
                <a:cubicBezTo>
                  <a:pt x="5661074" y="1825601"/>
                  <a:pt x="5662446" y="1825189"/>
                  <a:pt x="5663818" y="1824709"/>
                </a:cubicBezTo>
                <a:close/>
                <a:moveTo>
                  <a:pt x="7278260" y="1824357"/>
                </a:moveTo>
                <a:cubicBezTo>
                  <a:pt x="7281877" y="1825343"/>
                  <a:pt x="7284569" y="1827555"/>
                  <a:pt x="7285461" y="1830744"/>
                </a:cubicBezTo>
                <a:cubicBezTo>
                  <a:pt x="7287106" y="1836779"/>
                  <a:pt x="7280317" y="1845146"/>
                  <a:pt x="7271539" y="1847889"/>
                </a:cubicBezTo>
                <a:cubicBezTo>
                  <a:pt x="7262486" y="1850769"/>
                  <a:pt x="7253914" y="1847615"/>
                  <a:pt x="7252885" y="1840962"/>
                </a:cubicBezTo>
                <a:cubicBezTo>
                  <a:pt x="7251925" y="1834996"/>
                  <a:pt x="7257343" y="1828344"/>
                  <a:pt x="7265504" y="1825326"/>
                </a:cubicBezTo>
                <a:cubicBezTo>
                  <a:pt x="7270099" y="1823611"/>
                  <a:pt x="7274642" y="1823371"/>
                  <a:pt x="7278260" y="1824357"/>
                </a:cubicBezTo>
                <a:close/>
                <a:moveTo>
                  <a:pt x="6317934" y="1823886"/>
                </a:moveTo>
                <a:cubicBezTo>
                  <a:pt x="6312447" y="1828824"/>
                  <a:pt x="6309567" y="1832321"/>
                  <a:pt x="6306138" y="1834173"/>
                </a:cubicBezTo>
                <a:cubicBezTo>
                  <a:pt x="6304423" y="1835065"/>
                  <a:pt x="6300171" y="1833830"/>
                  <a:pt x="6299966" y="1832253"/>
                </a:cubicBezTo>
                <a:cubicBezTo>
                  <a:pt x="6299760" y="1830675"/>
                  <a:pt x="6303257" y="1825806"/>
                  <a:pt x="6305041" y="1825120"/>
                </a:cubicBezTo>
                <a:cubicBezTo>
                  <a:pt x="6308538" y="1823749"/>
                  <a:pt x="6311967" y="1824297"/>
                  <a:pt x="6317934" y="1823886"/>
                </a:cubicBezTo>
                <a:close/>
                <a:moveTo>
                  <a:pt x="5735827" y="1819634"/>
                </a:moveTo>
                <a:cubicBezTo>
                  <a:pt x="5734249" y="1821349"/>
                  <a:pt x="5732672" y="1823063"/>
                  <a:pt x="5731095" y="1824778"/>
                </a:cubicBezTo>
                <a:cubicBezTo>
                  <a:pt x="5730203" y="1824434"/>
                  <a:pt x="5728420" y="1824434"/>
                  <a:pt x="5728694" y="1823680"/>
                </a:cubicBezTo>
                <a:cubicBezTo>
                  <a:pt x="5728969" y="1822789"/>
                  <a:pt x="5730957" y="1821211"/>
                  <a:pt x="5732192" y="1819977"/>
                </a:cubicBezTo>
                <a:cubicBezTo>
                  <a:pt x="5733426" y="1819840"/>
                  <a:pt x="5734661" y="1819771"/>
                  <a:pt x="5735827" y="1819634"/>
                </a:cubicBezTo>
                <a:close/>
                <a:moveTo>
                  <a:pt x="6846009" y="1819111"/>
                </a:moveTo>
                <a:cubicBezTo>
                  <a:pt x="6848812" y="1819737"/>
                  <a:pt x="6850663" y="1821554"/>
                  <a:pt x="6850732" y="1824366"/>
                </a:cubicBezTo>
                <a:cubicBezTo>
                  <a:pt x="6850869" y="1828961"/>
                  <a:pt x="6844697" y="1836505"/>
                  <a:pt x="6838250" y="1839591"/>
                </a:cubicBezTo>
                <a:cubicBezTo>
                  <a:pt x="6831392" y="1842951"/>
                  <a:pt x="6824397" y="1842265"/>
                  <a:pt x="6823231" y="1838082"/>
                </a:cubicBezTo>
                <a:cubicBezTo>
                  <a:pt x="6821860" y="1833281"/>
                  <a:pt x="6827895" y="1824915"/>
                  <a:pt x="6835576" y="1821005"/>
                </a:cubicBezTo>
                <a:cubicBezTo>
                  <a:pt x="6839450" y="1819051"/>
                  <a:pt x="6843205" y="1818485"/>
                  <a:pt x="6846009" y="1819111"/>
                </a:cubicBezTo>
                <a:close/>
                <a:moveTo>
                  <a:pt x="2249152" y="1818262"/>
                </a:moveTo>
                <a:cubicBezTo>
                  <a:pt x="2251140" y="1819359"/>
                  <a:pt x="2253129" y="1820457"/>
                  <a:pt x="2255118" y="1821554"/>
                </a:cubicBezTo>
                <a:cubicBezTo>
                  <a:pt x="2254432" y="1826629"/>
                  <a:pt x="2254021" y="1829646"/>
                  <a:pt x="2253609" y="1833007"/>
                </a:cubicBezTo>
                <a:cubicBezTo>
                  <a:pt x="2251758" y="1831086"/>
                  <a:pt x="2249632" y="1830058"/>
                  <a:pt x="2248260" y="1827246"/>
                </a:cubicBezTo>
                <a:cubicBezTo>
                  <a:pt x="2247711" y="1826080"/>
                  <a:pt x="2248809" y="1821348"/>
                  <a:pt x="2249152" y="1818262"/>
                </a:cubicBezTo>
                <a:close/>
                <a:moveTo>
                  <a:pt x="6702805" y="1817644"/>
                </a:moveTo>
                <a:cubicBezTo>
                  <a:pt x="6704039" y="1820731"/>
                  <a:pt x="6699170" y="1826560"/>
                  <a:pt x="6691832" y="1830537"/>
                </a:cubicBezTo>
                <a:cubicBezTo>
                  <a:pt x="6685660" y="1833829"/>
                  <a:pt x="6679487" y="1834652"/>
                  <a:pt x="6677841" y="1832458"/>
                </a:cubicBezTo>
                <a:cubicBezTo>
                  <a:pt x="6675921" y="1829920"/>
                  <a:pt x="6680516" y="1824091"/>
                  <a:pt x="6687580" y="1819839"/>
                </a:cubicBezTo>
                <a:cubicBezTo>
                  <a:pt x="6694369" y="1815793"/>
                  <a:pt x="6701570" y="1814695"/>
                  <a:pt x="6702805" y="1817644"/>
                </a:cubicBezTo>
                <a:close/>
                <a:moveTo>
                  <a:pt x="3068682" y="1817165"/>
                </a:moveTo>
                <a:cubicBezTo>
                  <a:pt x="3071151" y="1820800"/>
                  <a:pt x="3072660" y="1822994"/>
                  <a:pt x="3074169" y="1825189"/>
                </a:cubicBezTo>
                <a:cubicBezTo>
                  <a:pt x="3073277" y="1828892"/>
                  <a:pt x="3072386" y="1832527"/>
                  <a:pt x="3071563" y="1836230"/>
                </a:cubicBezTo>
                <a:cubicBezTo>
                  <a:pt x="3070191" y="1833967"/>
                  <a:pt x="3067722" y="1831224"/>
                  <a:pt x="3067654" y="1829578"/>
                </a:cubicBezTo>
                <a:cubicBezTo>
                  <a:pt x="3067379" y="1825257"/>
                  <a:pt x="3068202" y="1821486"/>
                  <a:pt x="3068682" y="1817165"/>
                </a:cubicBezTo>
                <a:close/>
                <a:moveTo>
                  <a:pt x="6762812" y="1815861"/>
                </a:moveTo>
                <a:cubicBezTo>
                  <a:pt x="6770013" y="1812364"/>
                  <a:pt x="6776665" y="1812844"/>
                  <a:pt x="6776871" y="1817027"/>
                </a:cubicBezTo>
                <a:cubicBezTo>
                  <a:pt x="6777077" y="1821348"/>
                  <a:pt x="6771042" y="1828549"/>
                  <a:pt x="6764115" y="1832046"/>
                </a:cubicBezTo>
                <a:cubicBezTo>
                  <a:pt x="6756983" y="1835612"/>
                  <a:pt x="6750879" y="1834721"/>
                  <a:pt x="6750262" y="1830263"/>
                </a:cubicBezTo>
                <a:cubicBezTo>
                  <a:pt x="6749714" y="1825874"/>
                  <a:pt x="6755337" y="1819565"/>
                  <a:pt x="6762812" y="1815861"/>
                </a:cubicBezTo>
                <a:close/>
                <a:moveTo>
                  <a:pt x="6544110" y="1815587"/>
                </a:moveTo>
                <a:cubicBezTo>
                  <a:pt x="6541710" y="1817027"/>
                  <a:pt x="6538555" y="1819222"/>
                  <a:pt x="6534372" y="1821348"/>
                </a:cubicBezTo>
                <a:cubicBezTo>
                  <a:pt x="6528611" y="1824366"/>
                  <a:pt x="6522782" y="1825806"/>
                  <a:pt x="6523194" y="1824503"/>
                </a:cubicBezTo>
                <a:cubicBezTo>
                  <a:pt x="6523536" y="1823474"/>
                  <a:pt x="6528474" y="1820525"/>
                  <a:pt x="6534029" y="1818125"/>
                </a:cubicBezTo>
                <a:cubicBezTo>
                  <a:pt x="6539447" y="1815793"/>
                  <a:pt x="6544248" y="1814353"/>
                  <a:pt x="6544110" y="1815587"/>
                </a:cubicBezTo>
                <a:close/>
                <a:moveTo>
                  <a:pt x="3954873" y="1812021"/>
                </a:moveTo>
                <a:cubicBezTo>
                  <a:pt x="3955216" y="1811884"/>
                  <a:pt x="3956519" y="1814215"/>
                  <a:pt x="3956588" y="1815313"/>
                </a:cubicBezTo>
                <a:cubicBezTo>
                  <a:pt x="3956657" y="1816410"/>
                  <a:pt x="3955765" y="1818467"/>
                  <a:pt x="3955422" y="1818262"/>
                </a:cubicBezTo>
                <a:cubicBezTo>
                  <a:pt x="3953913" y="1817439"/>
                  <a:pt x="3952336" y="1815930"/>
                  <a:pt x="3950827" y="1814627"/>
                </a:cubicBezTo>
                <a:cubicBezTo>
                  <a:pt x="3952199" y="1813667"/>
                  <a:pt x="3953433" y="1812501"/>
                  <a:pt x="3954873" y="1812021"/>
                </a:cubicBezTo>
                <a:close/>
                <a:moveTo>
                  <a:pt x="7684597" y="1810444"/>
                </a:moveTo>
                <a:cubicBezTo>
                  <a:pt x="7694198" y="1808112"/>
                  <a:pt x="7701604" y="1808386"/>
                  <a:pt x="7703044" y="1810787"/>
                </a:cubicBezTo>
                <a:cubicBezTo>
                  <a:pt x="7704553" y="1813255"/>
                  <a:pt x="7699684" y="1816204"/>
                  <a:pt x="7690289" y="1818948"/>
                </a:cubicBezTo>
                <a:cubicBezTo>
                  <a:pt x="7680002" y="1821965"/>
                  <a:pt x="7670400" y="1822514"/>
                  <a:pt x="7669577" y="1819565"/>
                </a:cubicBezTo>
                <a:cubicBezTo>
                  <a:pt x="7668823" y="1816959"/>
                  <a:pt x="7675612" y="1812707"/>
                  <a:pt x="7684597" y="1810444"/>
                </a:cubicBezTo>
                <a:close/>
                <a:moveTo>
                  <a:pt x="6170625" y="1809964"/>
                </a:moveTo>
                <a:cubicBezTo>
                  <a:pt x="6167744" y="1812776"/>
                  <a:pt x="6166373" y="1814764"/>
                  <a:pt x="6163972" y="1816411"/>
                </a:cubicBezTo>
                <a:cubicBezTo>
                  <a:pt x="6160543" y="1818811"/>
                  <a:pt x="6157526" y="1819154"/>
                  <a:pt x="6156017" y="1818262"/>
                </a:cubicBezTo>
                <a:cubicBezTo>
                  <a:pt x="6154097" y="1817165"/>
                  <a:pt x="6156497" y="1814216"/>
                  <a:pt x="6160681" y="1812501"/>
                </a:cubicBezTo>
                <a:cubicBezTo>
                  <a:pt x="6163561" y="1811335"/>
                  <a:pt x="6166236" y="1810993"/>
                  <a:pt x="6170625" y="1809964"/>
                </a:cubicBezTo>
                <a:close/>
                <a:moveTo>
                  <a:pt x="6234610" y="1809621"/>
                </a:moveTo>
                <a:cubicBezTo>
                  <a:pt x="6237970" y="1811816"/>
                  <a:pt x="6240919" y="1812707"/>
                  <a:pt x="6241262" y="1814765"/>
                </a:cubicBezTo>
                <a:cubicBezTo>
                  <a:pt x="6241399" y="1815793"/>
                  <a:pt x="6236667" y="1820182"/>
                  <a:pt x="6234130" y="1821211"/>
                </a:cubicBezTo>
                <a:cubicBezTo>
                  <a:pt x="6231661" y="1822240"/>
                  <a:pt x="6226997" y="1821554"/>
                  <a:pt x="6227272" y="1820388"/>
                </a:cubicBezTo>
                <a:cubicBezTo>
                  <a:pt x="6227820" y="1817988"/>
                  <a:pt x="6230975" y="1814765"/>
                  <a:pt x="6234610" y="1809621"/>
                </a:cubicBezTo>
                <a:close/>
                <a:moveTo>
                  <a:pt x="6531629" y="1805300"/>
                </a:moveTo>
                <a:cubicBezTo>
                  <a:pt x="6532520" y="1805300"/>
                  <a:pt x="6528680" y="1807357"/>
                  <a:pt x="6523674" y="1809552"/>
                </a:cubicBezTo>
                <a:cubicBezTo>
                  <a:pt x="6518393" y="1811815"/>
                  <a:pt x="6513729" y="1813461"/>
                  <a:pt x="6513455" y="1813118"/>
                </a:cubicBezTo>
                <a:cubicBezTo>
                  <a:pt x="6513181" y="1812844"/>
                  <a:pt x="6515444" y="1811609"/>
                  <a:pt x="6520107" y="1809552"/>
                </a:cubicBezTo>
                <a:cubicBezTo>
                  <a:pt x="6524977" y="1807426"/>
                  <a:pt x="6530806" y="1805300"/>
                  <a:pt x="6531629" y="1805300"/>
                </a:cubicBezTo>
                <a:close/>
                <a:moveTo>
                  <a:pt x="4287143" y="1804340"/>
                </a:moveTo>
                <a:cubicBezTo>
                  <a:pt x="4287692" y="1804751"/>
                  <a:pt x="4288309" y="1805163"/>
                  <a:pt x="4288995" y="1805643"/>
                </a:cubicBezTo>
                <a:cubicBezTo>
                  <a:pt x="4288514" y="1806055"/>
                  <a:pt x="4287966" y="1806535"/>
                  <a:pt x="4287417" y="1807083"/>
                </a:cubicBezTo>
                <a:cubicBezTo>
                  <a:pt x="4286800" y="1806603"/>
                  <a:pt x="4285702" y="1805986"/>
                  <a:pt x="4285771" y="1805780"/>
                </a:cubicBezTo>
                <a:cubicBezTo>
                  <a:pt x="4285977" y="1805163"/>
                  <a:pt x="4286663" y="1804751"/>
                  <a:pt x="4287143" y="1804340"/>
                </a:cubicBezTo>
                <a:close/>
                <a:moveTo>
                  <a:pt x="6093746" y="1802351"/>
                </a:moveTo>
                <a:cubicBezTo>
                  <a:pt x="6091346" y="1807769"/>
                  <a:pt x="6090660" y="1811061"/>
                  <a:pt x="6088945" y="1812912"/>
                </a:cubicBezTo>
                <a:cubicBezTo>
                  <a:pt x="6085448" y="1816684"/>
                  <a:pt x="6081882" y="1815999"/>
                  <a:pt x="6080579" y="1812364"/>
                </a:cubicBezTo>
                <a:cubicBezTo>
                  <a:pt x="6080030" y="1810718"/>
                  <a:pt x="6081813" y="1805712"/>
                  <a:pt x="6083253" y="1804751"/>
                </a:cubicBezTo>
                <a:cubicBezTo>
                  <a:pt x="6085859" y="1803037"/>
                  <a:pt x="6089014" y="1803243"/>
                  <a:pt x="6093746" y="1802351"/>
                </a:cubicBezTo>
                <a:close/>
                <a:moveTo>
                  <a:pt x="7399647" y="1801666"/>
                </a:moveTo>
                <a:cubicBezTo>
                  <a:pt x="7409042" y="1799608"/>
                  <a:pt x="7418095" y="1803106"/>
                  <a:pt x="7419809" y="1809347"/>
                </a:cubicBezTo>
                <a:cubicBezTo>
                  <a:pt x="7421455" y="1815313"/>
                  <a:pt x="7414597" y="1822583"/>
                  <a:pt x="7405682" y="1824434"/>
                </a:cubicBezTo>
                <a:cubicBezTo>
                  <a:pt x="7396561" y="1826286"/>
                  <a:pt x="7387920" y="1822103"/>
                  <a:pt x="7386891" y="1815382"/>
                </a:cubicBezTo>
                <a:cubicBezTo>
                  <a:pt x="7385999" y="1809347"/>
                  <a:pt x="7391417" y="1803449"/>
                  <a:pt x="7399647" y="1801666"/>
                </a:cubicBezTo>
                <a:close/>
                <a:moveTo>
                  <a:pt x="7609158" y="1801528"/>
                </a:moveTo>
                <a:cubicBezTo>
                  <a:pt x="7617936" y="1799333"/>
                  <a:pt x="7627195" y="1800979"/>
                  <a:pt x="7628841" y="1804545"/>
                </a:cubicBezTo>
                <a:cubicBezTo>
                  <a:pt x="7630555" y="1808249"/>
                  <a:pt x="7624726" y="1812912"/>
                  <a:pt x="7615604" y="1815518"/>
                </a:cubicBezTo>
                <a:cubicBezTo>
                  <a:pt x="7606963" y="1817919"/>
                  <a:pt x="7597431" y="1816890"/>
                  <a:pt x="7595785" y="1813049"/>
                </a:cubicBezTo>
                <a:cubicBezTo>
                  <a:pt x="7594070" y="1809003"/>
                  <a:pt x="7600037" y="1803723"/>
                  <a:pt x="7609158" y="1801528"/>
                </a:cubicBezTo>
                <a:close/>
                <a:moveTo>
                  <a:pt x="7202745" y="1800628"/>
                </a:moveTo>
                <a:cubicBezTo>
                  <a:pt x="7206165" y="1801717"/>
                  <a:pt x="7208548" y="1804100"/>
                  <a:pt x="7208857" y="1807427"/>
                </a:cubicBezTo>
                <a:cubicBezTo>
                  <a:pt x="7209337" y="1813324"/>
                  <a:pt x="7203165" y="1819977"/>
                  <a:pt x="7194592" y="1822720"/>
                </a:cubicBezTo>
                <a:cubicBezTo>
                  <a:pt x="7185882" y="1825532"/>
                  <a:pt x="7178545" y="1823406"/>
                  <a:pt x="7177516" y="1817782"/>
                </a:cubicBezTo>
                <a:cubicBezTo>
                  <a:pt x="7176487" y="1812227"/>
                  <a:pt x="7182317" y="1804958"/>
                  <a:pt x="7190409" y="1801597"/>
                </a:cubicBezTo>
                <a:cubicBezTo>
                  <a:pt x="7194867" y="1799745"/>
                  <a:pt x="7199324" y="1799540"/>
                  <a:pt x="7202745" y="1800628"/>
                </a:cubicBezTo>
                <a:close/>
                <a:moveTo>
                  <a:pt x="3818124" y="1797139"/>
                </a:moveTo>
                <a:cubicBezTo>
                  <a:pt x="3818398" y="1797002"/>
                  <a:pt x="3819290" y="1799608"/>
                  <a:pt x="3819976" y="1800980"/>
                </a:cubicBezTo>
                <a:cubicBezTo>
                  <a:pt x="3818673" y="1801940"/>
                  <a:pt x="3817507" y="1803311"/>
                  <a:pt x="3816135" y="1803723"/>
                </a:cubicBezTo>
                <a:cubicBezTo>
                  <a:pt x="3815655" y="1803860"/>
                  <a:pt x="3814764" y="1801528"/>
                  <a:pt x="3814078" y="1800294"/>
                </a:cubicBezTo>
                <a:cubicBezTo>
                  <a:pt x="3815449" y="1799197"/>
                  <a:pt x="3816684" y="1797756"/>
                  <a:pt x="3818124" y="1797139"/>
                </a:cubicBezTo>
                <a:close/>
                <a:moveTo>
                  <a:pt x="6616189" y="1793230"/>
                </a:moveTo>
                <a:cubicBezTo>
                  <a:pt x="6616806" y="1794190"/>
                  <a:pt x="6611457" y="1798168"/>
                  <a:pt x="6605628" y="1800774"/>
                </a:cubicBezTo>
                <a:cubicBezTo>
                  <a:pt x="6600073" y="1803312"/>
                  <a:pt x="6595821" y="1804683"/>
                  <a:pt x="6594655" y="1803929"/>
                </a:cubicBezTo>
                <a:cubicBezTo>
                  <a:pt x="6593489" y="1803174"/>
                  <a:pt x="6597809" y="1799883"/>
                  <a:pt x="6603776" y="1796865"/>
                </a:cubicBezTo>
                <a:cubicBezTo>
                  <a:pt x="6609194" y="1794122"/>
                  <a:pt x="6615503" y="1792270"/>
                  <a:pt x="6616189" y="1793230"/>
                </a:cubicBezTo>
                <a:close/>
                <a:moveTo>
                  <a:pt x="3681787" y="1785000"/>
                </a:moveTo>
                <a:cubicBezTo>
                  <a:pt x="3681993" y="1784863"/>
                  <a:pt x="3682885" y="1787950"/>
                  <a:pt x="3683433" y="1789527"/>
                </a:cubicBezTo>
                <a:cubicBezTo>
                  <a:pt x="3682130" y="1790487"/>
                  <a:pt x="3680896" y="1791858"/>
                  <a:pt x="3679456" y="1792201"/>
                </a:cubicBezTo>
                <a:cubicBezTo>
                  <a:pt x="3679044" y="1792270"/>
                  <a:pt x="3678221" y="1789458"/>
                  <a:pt x="3677604" y="1788018"/>
                </a:cubicBezTo>
                <a:cubicBezTo>
                  <a:pt x="3678976" y="1786921"/>
                  <a:pt x="3680279" y="1785618"/>
                  <a:pt x="3681787" y="1785000"/>
                </a:cubicBezTo>
                <a:close/>
                <a:moveTo>
                  <a:pt x="1836780" y="1783149"/>
                </a:moveTo>
                <a:cubicBezTo>
                  <a:pt x="1837398" y="1783492"/>
                  <a:pt x="1838014" y="1783835"/>
                  <a:pt x="1838631" y="1784246"/>
                </a:cubicBezTo>
                <a:cubicBezTo>
                  <a:pt x="1838151" y="1785824"/>
                  <a:pt x="1837671" y="1787675"/>
                  <a:pt x="1837122" y="1789458"/>
                </a:cubicBezTo>
                <a:cubicBezTo>
                  <a:pt x="1836574" y="1789047"/>
                  <a:pt x="1835476" y="1788773"/>
                  <a:pt x="1835546" y="1788224"/>
                </a:cubicBezTo>
                <a:cubicBezTo>
                  <a:pt x="1835752" y="1786578"/>
                  <a:pt x="1836368" y="1784795"/>
                  <a:pt x="1836780" y="1783149"/>
                </a:cubicBezTo>
                <a:close/>
                <a:moveTo>
                  <a:pt x="7127118" y="1780962"/>
                </a:moveTo>
                <a:cubicBezTo>
                  <a:pt x="7130573" y="1781742"/>
                  <a:pt x="7133008" y="1783800"/>
                  <a:pt x="7133282" y="1786852"/>
                </a:cubicBezTo>
                <a:cubicBezTo>
                  <a:pt x="7133762" y="1792475"/>
                  <a:pt x="7127658" y="1799814"/>
                  <a:pt x="7119908" y="1802900"/>
                </a:cubicBezTo>
                <a:cubicBezTo>
                  <a:pt x="7111816" y="1806123"/>
                  <a:pt x="7104615" y="1804477"/>
                  <a:pt x="7103244" y="1798991"/>
                </a:cubicBezTo>
                <a:cubicBezTo>
                  <a:pt x="7101872" y="1793504"/>
                  <a:pt x="7106879" y="1786509"/>
                  <a:pt x="7114833" y="1782737"/>
                </a:cubicBezTo>
                <a:cubicBezTo>
                  <a:pt x="7119188" y="1780679"/>
                  <a:pt x="7123663" y="1780182"/>
                  <a:pt x="7127118" y="1780962"/>
                </a:cubicBezTo>
                <a:close/>
                <a:moveTo>
                  <a:pt x="7534269" y="1779514"/>
                </a:moveTo>
                <a:cubicBezTo>
                  <a:pt x="7543527" y="1777868"/>
                  <a:pt x="7552511" y="1780886"/>
                  <a:pt x="7553814" y="1785823"/>
                </a:cubicBezTo>
                <a:cubicBezTo>
                  <a:pt x="7555117" y="1790555"/>
                  <a:pt x="7547916" y="1796385"/>
                  <a:pt x="7539001" y="1798031"/>
                </a:cubicBezTo>
                <a:cubicBezTo>
                  <a:pt x="7529948" y="1799677"/>
                  <a:pt x="7521444" y="1796385"/>
                  <a:pt x="7520827" y="1790830"/>
                </a:cubicBezTo>
                <a:cubicBezTo>
                  <a:pt x="7520210" y="1785823"/>
                  <a:pt x="7525971" y="1780954"/>
                  <a:pt x="7534269" y="1779514"/>
                </a:cubicBezTo>
                <a:close/>
                <a:moveTo>
                  <a:pt x="6603981" y="1779446"/>
                </a:moveTo>
                <a:cubicBezTo>
                  <a:pt x="6604255" y="1779789"/>
                  <a:pt x="6599866" y="1782189"/>
                  <a:pt x="6594243" y="1784658"/>
                </a:cubicBezTo>
                <a:cubicBezTo>
                  <a:pt x="6588345" y="1787264"/>
                  <a:pt x="6584024" y="1788704"/>
                  <a:pt x="6584093" y="1788155"/>
                </a:cubicBezTo>
                <a:cubicBezTo>
                  <a:pt x="6584161" y="1787607"/>
                  <a:pt x="6588825" y="1785206"/>
                  <a:pt x="6594037" y="1782875"/>
                </a:cubicBezTo>
                <a:cubicBezTo>
                  <a:pt x="6599249" y="1780611"/>
                  <a:pt x="6603638" y="1779103"/>
                  <a:pt x="6603981" y="1779446"/>
                </a:cubicBezTo>
                <a:close/>
                <a:moveTo>
                  <a:pt x="2044303" y="1776222"/>
                </a:moveTo>
                <a:cubicBezTo>
                  <a:pt x="2044577" y="1775879"/>
                  <a:pt x="2045400" y="1777525"/>
                  <a:pt x="2046017" y="1778348"/>
                </a:cubicBezTo>
                <a:cubicBezTo>
                  <a:pt x="2044783" y="1779789"/>
                  <a:pt x="2043548" y="1781434"/>
                  <a:pt x="2042245" y="1782463"/>
                </a:cubicBezTo>
                <a:cubicBezTo>
                  <a:pt x="2041765" y="1782806"/>
                  <a:pt x="2040943" y="1781366"/>
                  <a:pt x="2040325" y="1780749"/>
                </a:cubicBezTo>
                <a:cubicBezTo>
                  <a:pt x="2041628" y="1779171"/>
                  <a:pt x="2042931" y="1777457"/>
                  <a:pt x="2044303" y="1776222"/>
                </a:cubicBezTo>
                <a:close/>
                <a:moveTo>
                  <a:pt x="2383980" y="1776085"/>
                </a:moveTo>
                <a:cubicBezTo>
                  <a:pt x="2385557" y="1778966"/>
                  <a:pt x="2386929" y="1782532"/>
                  <a:pt x="2387889" y="1786441"/>
                </a:cubicBezTo>
                <a:cubicBezTo>
                  <a:pt x="2388095" y="1787127"/>
                  <a:pt x="2385831" y="1790419"/>
                  <a:pt x="2384048" y="1793779"/>
                </a:cubicBezTo>
                <a:cubicBezTo>
                  <a:pt x="2382882" y="1789390"/>
                  <a:pt x="2381442" y="1785618"/>
                  <a:pt x="2380894" y="1781435"/>
                </a:cubicBezTo>
                <a:cubicBezTo>
                  <a:pt x="2380756" y="1780200"/>
                  <a:pt x="2383774" y="1775674"/>
                  <a:pt x="2383980" y="1776085"/>
                </a:cubicBezTo>
                <a:close/>
                <a:moveTo>
                  <a:pt x="3542364" y="1775400"/>
                </a:moveTo>
                <a:cubicBezTo>
                  <a:pt x="3543805" y="1776223"/>
                  <a:pt x="3545314" y="1778211"/>
                  <a:pt x="3546753" y="1779789"/>
                </a:cubicBezTo>
                <a:cubicBezTo>
                  <a:pt x="3546273" y="1781160"/>
                  <a:pt x="3545862" y="1782669"/>
                  <a:pt x="3545450" y="1784109"/>
                </a:cubicBezTo>
                <a:cubicBezTo>
                  <a:pt x="3543873" y="1782395"/>
                  <a:pt x="3542364" y="1780612"/>
                  <a:pt x="3540787" y="1778897"/>
                </a:cubicBezTo>
                <a:cubicBezTo>
                  <a:pt x="3541336" y="1777663"/>
                  <a:pt x="3541816" y="1775125"/>
                  <a:pt x="3542364" y="1775400"/>
                </a:cubicBezTo>
                <a:close/>
                <a:moveTo>
                  <a:pt x="6592323" y="1774919"/>
                </a:moveTo>
                <a:cubicBezTo>
                  <a:pt x="6592048" y="1775811"/>
                  <a:pt x="6588482" y="1777937"/>
                  <a:pt x="6585190" y="1779788"/>
                </a:cubicBezTo>
                <a:cubicBezTo>
                  <a:pt x="6580733" y="1781160"/>
                  <a:pt x="6576755" y="1782463"/>
                  <a:pt x="6575109" y="1782463"/>
                </a:cubicBezTo>
                <a:cubicBezTo>
                  <a:pt x="6572777" y="1782532"/>
                  <a:pt x="6577989" y="1778828"/>
                  <a:pt x="6583682" y="1776496"/>
                </a:cubicBezTo>
                <a:cubicBezTo>
                  <a:pt x="6588756" y="1774439"/>
                  <a:pt x="6592665" y="1773822"/>
                  <a:pt x="6592323" y="1774919"/>
                </a:cubicBezTo>
                <a:close/>
                <a:moveTo>
                  <a:pt x="5648387" y="1773548"/>
                </a:moveTo>
                <a:cubicBezTo>
                  <a:pt x="5647907" y="1774782"/>
                  <a:pt x="5647496" y="1776017"/>
                  <a:pt x="5647015" y="1777251"/>
                </a:cubicBezTo>
                <a:cubicBezTo>
                  <a:pt x="5646398" y="1777251"/>
                  <a:pt x="5645232" y="1777526"/>
                  <a:pt x="5645301" y="1777183"/>
                </a:cubicBezTo>
                <a:cubicBezTo>
                  <a:pt x="5645438" y="1776154"/>
                  <a:pt x="5646055" y="1774919"/>
                  <a:pt x="5646398" y="1773754"/>
                </a:cubicBezTo>
                <a:cubicBezTo>
                  <a:pt x="5647084" y="1773685"/>
                  <a:pt x="5647770" y="1773616"/>
                  <a:pt x="5648387" y="1773548"/>
                </a:cubicBezTo>
                <a:close/>
                <a:moveTo>
                  <a:pt x="2930220" y="1773480"/>
                </a:moveTo>
                <a:cubicBezTo>
                  <a:pt x="2931797" y="1777183"/>
                  <a:pt x="2933306" y="1781366"/>
                  <a:pt x="2934197" y="1785687"/>
                </a:cubicBezTo>
                <a:cubicBezTo>
                  <a:pt x="2934334" y="1786510"/>
                  <a:pt x="2932003" y="1788293"/>
                  <a:pt x="2930151" y="1790350"/>
                </a:cubicBezTo>
                <a:cubicBezTo>
                  <a:pt x="2928917" y="1785550"/>
                  <a:pt x="2927545" y="1781092"/>
                  <a:pt x="2926996" y="1776772"/>
                </a:cubicBezTo>
                <a:cubicBezTo>
                  <a:pt x="2926859" y="1775537"/>
                  <a:pt x="2930014" y="1773000"/>
                  <a:pt x="2930220" y="1773480"/>
                </a:cubicBezTo>
                <a:close/>
                <a:moveTo>
                  <a:pt x="6689158" y="1773342"/>
                </a:moveTo>
                <a:cubicBezTo>
                  <a:pt x="6690255" y="1774576"/>
                  <a:pt x="6685866" y="1778417"/>
                  <a:pt x="6679351" y="1781846"/>
                </a:cubicBezTo>
                <a:cubicBezTo>
                  <a:pt x="6672973" y="1785206"/>
                  <a:pt x="6666732" y="1786852"/>
                  <a:pt x="6665566" y="1785686"/>
                </a:cubicBezTo>
                <a:cubicBezTo>
                  <a:pt x="6664400" y="1784521"/>
                  <a:pt x="6669201" y="1780543"/>
                  <a:pt x="6675510" y="1777320"/>
                </a:cubicBezTo>
                <a:cubicBezTo>
                  <a:pt x="6681888" y="1773959"/>
                  <a:pt x="6688129" y="1772107"/>
                  <a:pt x="6689158" y="1773342"/>
                </a:cubicBezTo>
                <a:close/>
                <a:moveTo>
                  <a:pt x="6512496" y="1772313"/>
                </a:moveTo>
                <a:cubicBezTo>
                  <a:pt x="6515787" y="1774713"/>
                  <a:pt x="6519011" y="1775399"/>
                  <a:pt x="6519354" y="1777457"/>
                </a:cubicBezTo>
                <a:cubicBezTo>
                  <a:pt x="6519834" y="1780268"/>
                  <a:pt x="6516131" y="1783697"/>
                  <a:pt x="6511193" y="1785412"/>
                </a:cubicBezTo>
                <a:cubicBezTo>
                  <a:pt x="6506392" y="1787126"/>
                  <a:pt x="6502689" y="1786646"/>
                  <a:pt x="6503786" y="1783149"/>
                </a:cubicBezTo>
                <a:cubicBezTo>
                  <a:pt x="6504609" y="1780680"/>
                  <a:pt x="6508381" y="1777457"/>
                  <a:pt x="6512496" y="1772313"/>
                </a:cubicBezTo>
                <a:close/>
                <a:moveTo>
                  <a:pt x="6015153" y="1768884"/>
                </a:moveTo>
                <a:cubicBezTo>
                  <a:pt x="6013370" y="1773205"/>
                  <a:pt x="6012479" y="1777457"/>
                  <a:pt x="6010970" y="1778485"/>
                </a:cubicBezTo>
                <a:cubicBezTo>
                  <a:pt x="6009118" y="1779788"/>
                  <a:pt x="6005689" y="1779445"/>
                  <a:pt x="6005004" y="1777868"/>
                </a:cubicBezTo>
                <a:cubicBezTo>
                  <a:pt x="6004386" y="1776496"/>
                  <a:pt x="6006238" y="1771559"/>
                  <a:pt x="6007884" y="1769776"/>
                </a:cubicBezTo>
                <a:cubicBezTo>
                  <a:pt x="6009324" y="1768335"/>
                  <a:pt x="6011999" y="1769158"/>
                  <a:pt x="6015153" y="1768884"/>
                </a:cubicBezTo>
                <a:close/>
                <a:moveTo>
                  <a:pt x="4149229" y="1767650"/>
                </a:moveTo>
                <a:cubicBezTo>
                  <a:pt x="4149846" y="1768679"/>
                  <a:pt x="4150669" y="1769776"/>
                  <a:pt x="4151012" y="1770805"/>
                </a:cubicBezTo>
                <a:cubicBezTo>
                  <a:pt x="4151149" y="1771148"/>
                  <a:pt x="4149983" y="1771285"/>
                  <a:pt x="4149434" y="1771490"/>
                </a:cubicBezTo>
                <a:cubicBezTo>
                  <a:pt x="4148749" y="1770325"/>
                  <a:pt x="4147857" y="1769090"/>
                  <a:pt x="4147446" y="1767993"/>
                </a:cubicBezTo>
                <a:cubicBezTo>
                  <a:pt x="4147377" y="1767856"/>
                  <a:pt x="4148611" y="1767787"/>
                  <a:pt x="4149229" y="1767650"/>
                </a:cubicBezTo>
                <a:close/>
                <a:moveTo>
                  <a:pt x="7051723" y="1765592"/>
                </a:moveTo>
                <a:cubicBezTo>
                  <a:pt x="7054877" y="1765969"/>
                  <a:pt x="7057158" y="1767512"/>
                  <a:pt x="7057775" y="1770118"/>
                </a:cubicBezTo>
                <a:cubicBezTo>
                  <a:pt x="7059009" y="1775262"/>
                  <a:pt x="7053111" y="1782600"/>
                  <a:pt x="7044745" y="1786235"/>
                </a:cubicBezTo>
                <a:cubicBezTo>
                  <a:pt x="7036653" y="1789732"/>
                  <a:pt x="7028972" y="1788223"/>
                  <a:pt x="7028491" y="1782874"/>
                </a:cubicBezTo>
                <a:cubicBezTo>
                  <a:pt x="7028080" y="1778211"/>
                  <a:pt x="7033429" y="1771490"/>
                  <a:pt x="7040424" y="1768061"/>
                </a:cubicBezTo>
                <a:cubicBezTo>
                  <a:pt x="7044539" y="1766003"/>
                  <a:pt x="7048568" y="1765215"/>
                  <a:pt x="7051723" y="1765592"/>
                </a:cubicBezTo>
                <a:close/>
                <a:moveTo>
                  <a:pt x="5724306" y="1764632"/>
                </a:moveTo>
                <a:cubicBezTo>
                  <a:pt x="5723757" y="1765249"/>
                  <a:pt x="5723346" y="1765867"/>
                  <a:pt x="5722866" y="1766415"/>
                </a:cubicBezTo>
                <a:cubicBezTo>
                  <a:pt x="5721426" y="1767032"/>
                  <a:pt x="5719985" y="1767718"/>
                  <a:pt x="5718545" y="1768335"/>
                </a:cubicBezTo>
                <a:cubicBezTo>
                  <a:pt x="5719094" y="1767718"/>
                  <a:pt x="5719711" y="1766827"/>
                  <a:pt x="5720191" y="1766552"/>
                </a:cubicBezTo>
                <a:cubicBezTo>
                  <a:pt x="5721563" y="1765798"/>
                  <a:pt x="5722934" y="1765249"/>
                  <a:pt x="5724306" y="1764632"/>
                </a:cubicBezTo>
                <a:close/>
                <a:moveTo>
                  <a:pt x="7671154" y="1763809"/>
                </a:moveTo>
                <a:cubicBezTo>
                  <a:pt x="7679522" y="1763467"/>
                  <a:pt x="7686448" y="1765798"/>
                  <a:pt x="7687545" y="1769022"/>
                </a:cubicBezTo>
                <a:cubicBezTo>
                  <a:pt x="7688711" y="1772656"/>
                  <a:pt x="7682128" y="1776222"/>
                  <a:pt x="7673006" y="1777183"/>
                </a:cubicBezTo>
                <a:cubicBezTo>
                  <a:pt x="7663885" y="1778143"/>
                  <a:pt x="7655587" y="1775811"/>
                  <a:pt x="7655038" y="1771833"/>
                </a:cubicBezTo>
                <a:cubicBezTo>
                  <a:pt x="7654421" y="1767787"/>
                  <a:pt x="7661348" y="1764221"/>
                  <a:pt x="7671154" y="1763809"/>
                </a:cubicBezTo>
                <a:close/>
                <a:moveTo>
                  <a:pt x="7326266" y="1762643"/>
                </a:moveTo>
                <a:cubicBezTo>
                  <a:pt x="7334289" y="1762094"/>
                  <a:pt x="7341834" y="1766964"/>
                  <a:pt x="7342451" y="1773067"/>
                </a:cubicBezTo>
                <a:cubicBezTo>
                  <a:pt x="7343068" y="1779308"/>
                  <a:pt x="7336896" y="1785000"/>
                  <a:pt x="7328254" y="1786097"/>
                </a:cubicBezTo>
                <a:cubicBezTo>
                  <a:pt x="7319545" y="1787195"/>
                  <a:pt x="7311864" y="1783354"/>
                  <a:pt x="7310767" y="1777251"/>
                </a:cubicBezTo>
                <a:cubicBezTo>
                  <a:pt x="7309532" y="1770667"/>
                  <a:pt x="7317350" y="1763260"/>
                  <a:pt x="7326266" y="1762643"/>
                </a:cubicBezTo>
                <a:close/>
                <a:moveTo>
                  <a:pt x="6436920" y="1762232"/>
                </a:moveTo>
                <a:cubicBezTo>
                  <a:pt x="6440281" y="1758735"/>
                  <a:pt x="6446041" y="1758666"/>
                  <a:pt x="6447687" y="1762781"/>
                </a:cubicBezTo>
                <a:cubicBezTo>
                  <a:pt x="6445836" y="1765044"/>
                  <a:pt x="6443641" y="1768816"/>
                  <a:pt x="6440418" y="1771216"/>
                </a:cubicBezTo>
                <a:cubicBezTo>
                  <a:pt x="6438909" y="1772313"/>
                  <a:pt x="6434109" y="1771628"/>
                  <a:pt x="6433423" y="1770050"/>
                </a:cubicBezTo>
                <a:cubicBezTo>
                  <a:pt x="6432737" y="1768541"/>
                  <a:pt x="6434726" y="1764427"/>
                  <a:pt x="6436920" y="1762232"/>
                </a:cubicBezTo>
                <a:close/>
                <a:moveTo>
                  <a:pt x="6762264" y="1758323"/>
                </a:moveTo>
                <a:cubicBezTo>
                  <a:pt x="6762881" y="1760586"/>
                  <a:pt x="6756504" y="1766279"/>
                  <a:pt x="6749577" y="1769502"/>
                </a:cubicBezTo>
                <a:cubicBezTo>
                  <a:pt x="6743747" y="1772245"/>
                  <a:pt x="6738055" y="1772794"/>
                  <a:pt x="6737507" y="1770805"/>
                </a:cubicBezTo>
                <a:cubicBezTo>
                  <a:pt x="6736889" y="1768747"/>
                  <a:pt x="6741210" y="1764632"/>
                  <a:pt x="6747245" y="1761341"/>
                </a:cubicBezTo>
                <a:cubicBezTo>
                  <a:pt x="6754514" y="1757500"/>
                  <a:pt x="6761647" y="1755992"/>
                  <a:pt x="6762264" y="1758323"/>
                </a:cubicBezTo>
                <a:close/>
                <a:moveTo>
                  <a:pt x="3407810" y="1757706"/>
                </a:moveTo>
                <a:cubicBezTo>
                  <a:pt x="3408085" y="1757706"/>
                  <a:pt x="3408976" y="1760998"/>
                  <a:pt x="3409525" y="1762781"/>
                </a:cubicBezTo>
                <a:cubicBezTo>
                  <a:pt x="3408222" y="1763741"/>
                  <a:pt x="3406988" y="1765044"/>
                  <a:pt x="3405547" y="1765250"/>
                </a:cubicBezTo>
                <a:cubicBezTo>
                  <a:pt x="3405136" y="1765318"/>
                  <a:pt x="3404313" y="1762232"/>
                  <a:pt x="3403627" y="1760586"/>
                </a:cubicBezTo>
                <a:cubicBezTo>
                  <a:pt x="3404999" y="1759558"/>
                  <a:pt x="3406370" y="1758186"/>
                  <a:pt x="3407810" y="1757706"/>
                </a:cubicBezTo>
                <a:close/>
                <a:moveTo>
                  <a:pt x="6967661" y="1754208"/>
                </a:moveTo>
                <a:cubicBezTo>
                  <a:pt x="6974451" y="1751054"/>
                  <a:pt x="6981172" y="1752288"/>
                  <a:pt x="6982475" y="1756814"/>
                </a:cubicBezTo>
                <a:cubicBezTo>
                  <a:pt x="6983777" y="1761409"/>
                  <a:pt x="6979457" y="1768130"/>
                  <a:pt x="6972668" y="1772176"/>
                </a:cubicBezTo>
                <a:cubicBezTo>
                  <a:pt x="6964987" y="1776702"/>
                  <a:pt x="6956483" y="1776291"/>
                  <a:pt x="6955180" y="1771216"/>
                </a:cubicBezTo>
                <a:cubicBezTo>
                  <a:pt x="6953877" y="1766141"/>
                  <a:pt x="6959912" y="1757843"/>
                  <a:pt x="6967661" y="1754208"/>
                </a:cubicBezTo>
                <a:close/>
                <a:moveTo>
                  <a:pt x="6676196" y="1753934"/>
                </a:moveTo>
                <a:cubicBezTo>
                  <a:pt x="6675099" y="1754895"/>
                  <a:pt x="6670915" y="1757226"/>
                  <a:pt x="6669132" y="1758392"/>
                </a:cubicBezTo>
                <a:cubicBezTo>
                  <a:pt x="6661246" y="1762095"/>
                  <a:pt x="6656651" y="1763604"/>
                  <a:pt x="6655828" y="1763261"/>
                </a:cubicBezTo>
                <a:cubicBezTo>
                  <a:pt x="6655005" y="1762918"/>
                  <a:pt x="6658777" y="1760587"/>
                  <a:pt x="6664057" y="1758186"/>
                </a:cubicBezTo>
                <a:cubicBezTo>
                  <a:pt x="6670641" y="1755100"/>
                  <a:pt x="6677773" y="1752494"/>
                  <a:pt x="6676196" y="1753934"/>
                </a:cubicBezTo>
                <a:close/>
                <a:moveTo>
                  <a:pt x="6834685" y="1749065"/>
                </a:moveTo>
                <a:cubicBezTo>
                  <a:pt x="6836125" y="1751946"/>
                  <a:pt x="6831393" y="1757363"/>
                  <a:pt x="6823986" y="1761204"/>
                </a:cubicBezTo>
                <a:cubicBezTo>
                  <a:pt x="6817746" y="1764427"/>
                  <a:pt x="6811573" y="1765318"/>
                  <a:pt x="6809790" y="1763398"/>
                </a:cubicBezTo>
                <a:cubicBezTo>
                  <a:pt x="6807733" y="1761135"/>
                  <a:pt x="6812259" y="1755580"/>
                  <a:pt x="6819254" y="1751534"/>
                </a:cubicBezTo>
                <a:cubicBezTo>
                  <a:pt x="6826044" y="1747556"/>
                  <a:pt x="6833313" y="1746322"/>
                  <a:pt x="6834685" y="1749065"/>
                </a:cubicBezTo>
                <a:close/>
                <a:moveTo>
                  <a:pt x="6664400" y="1748996"/>
                </a:moveTo>
                <a:cubicBezTo>
                  <a:pt x="6664606" y="1749133"/>
                  <a:pt x="6660148" y="1751191"/>
                  <a:pt x="6652673" y="1754345"/>
                </a:cubicBezTo>
                <a:cubicBezTo>
                  <a:pt x="6650890" y="1754962"/>
                  <a:pt x="6647049" y="1756403"/>
                  <a:pt x="6646295" y="1756608"/>
                </a:cubicBezTo>
                <a:cubicBezTo>
                  <a:pt x="6645472" y="1756745"/>
                  <a:pt x="6648832" y="1755237"/>
                  <a:pt x="6653976" y="1753042"/>
                </a:cubicBezTo>
                <a:cubicBezTo>
                  <a:pt x="6659393" y="1750779"/>
                  <a:pt x="6664194" y="1748859"/>
                  <a:pt x="6664400" y="1748996"/>
                </a:cubicBezTo>
                <a:close/>
                <a:moveTo>
                  <a:pt x="6366763" y="1747625"/>
                </a:moveTo>
                <a:cubicBezTo>
                  <a:pt x="6370192" y="1746527"/>
                  <a:pt x="6373072" y="1747487"/>
                  <a:pt x="6375267" y="1747625"/>
                </a:cubicBezTo>
                <a:cubicBezTo>
                  <a:pt x="6374650" y="1752425"/>
                  <a:pt x="6369849" y="1757020"/>
                  <a:pt x="6365666" y="1757432"/>
                </a:cubicBezTo>
                <a:cubicBezTo>
                  <a:pt x="6363128" y="1757706"/>
                  <a:pt x="6359974" y="1756403"/>
                  <a:pt x="6360317" y="1754825"/>
                </a:cubicBezTo>
                <a:cubicBezTo>
                  <a:pt x="6360728" y="1752905"/>
                  <a:pt x="6364911" y="1748242"/>
                  <a:pt x="6366763" y="1747625"/>
                </a:cubicBezTo>
                <a:close/>
                <a:moveTo>
                  <a:pt x="6895172" y="1747350"/>
                </a:moveTo>
                <a:cubicBezTo>
                  <a:pt x="6902305" y="1744196"/>
                  <a:pt x="6908888" y="1744950"/>
                  <a:pt x="6908820" y="1749133"/>
                </a:cubicBezTo>
                <a:cubicBezTo>
                  <a:pt x="6908820" y="1753522"/>
                  <a:pt x="6902785" y="1760106"/>
                  <a:pt x="6895652" y="1763329"/>
                </a:cubicBezTo>
                <a:cubicBezTo>
                  <a:pt x="6888452" y="1766552"/>
                  <a:pt x="6882554" y="1765455"/>
                  <a:pt x="6882211" y="1760998"/>
                </a:cubicBezTo>
                <a:cubicBezTo>
                  <a:pt x="6881868" y="1756677"/>
                  <a:pt x="6887629" y="1750711"/>
                  <a:pt x="6895172" y="1747350"/>
                </a:cubicBezTo>
                <a:close/>
                <a:moveTo>
                  <a:pt x="6304012" y="1747350"/>
                </a:moveTo>
                <a:cubicBezTo>
                  <a:pt x="6300789" y="1750093"/>
                  <a:pt x="6299074" y="1752082"/>
                  <a:pt x="6296468" y="1753797"/>
                </a:cubicBezTo>
                <a:cubicBezTo>
                  <a:pt x="6292765" y="1756197"/>
                  <a:pt x="6287827" y="1756608"/>
                  <a:pt x="6288856" y="1754482"/>
                </a:cubicBezTo>
                <a:cubicBezTo>
                  <a:pt x="6289473" y="1753316"/>
                  <a:pt x="6292628" y="1750642"/>
                  <a:pt x="6294891" y="1749613"/>
                </a:cubicBezTo>
                <a:cubicBezTo>
                  <a:pt x="6297360" y="1748379"/>
                  <a:pt x="6300103" y="1748173"/>
                  <a:pt x="6304012" y="1747350"/>
                </a:cubicBezTo>
                <a:close/>
                <a:moveTo>
                  <a:pt x="7460957" y="1744539"/>
                </a:moveTo>
                <a:cubicBezTo>
                  <a:pt x="7469118" y="1744402"/>
                  <a:pt x="7476456" y="1749134"/>
                  <a:pt x="7476936" y="1754689"/>
                </a:cubicBezTo>
                <a:cubicBezTo>
                  <a:pt x="7477416" y="1760381"/>
                  <a:pt x="7471175" y="1765319"/>
                  <a:pt x="7462534" y="1766210"/>
                </a:cubicBezTo>
                <a:cubicBezTo>
                  <a:pt x="7453756" y="1767102"/>
                  <a:pt x="7446281" y="1763467"/>
                  <a:pt x="7445252" y="1757638"/>
                </a:cubicBezTo>
                <a:cubicBezTo>
                  <a:pt x="7444086" y="1751328"/>
                  <a:pt x="7452041" y="1744676"/>
                  <a:pt x="7460957" y="1744539"/>
                </a:cubicBezTo>
                <a:close/>
                <a:moveTo>
                  <a:pt x="5937246" y="1743990"/>
                </a:moveTo>
                <a:cubicBezTo>
                  <a:pt x="5938823" y="1742961"/>
                  <a:pt x="5940606" y="1744058"/>
                  <a:pt x="5943418" y="1744401"/>
                </a:cubicBezTo>
                <a:cubicBezTo>
                  <a:pt x="5940401" y="1748310"/>
                  <a:pt x="5938549" y="1751671"/>
                  <a:pt x="5936835" y="1752494"/>
                </a:cubicBezTo>
                <a:cubicBezTo>
                  <a:pt x="5935257" y="1753248"/>
                  <a:pt x="5933954" y="1751328"/>
                  <a:pt x="5932514" y="1750573"/>
                </a:cubicBezTo>
                <a:cubicBezTo>
                  <a:pt x="5934091" y="1748310"/>
                  <a:pt x="5935600" y="1745087"/>
                  <a:pt x="5937246" y="1743990"/>
                </a:cubicBezTo>
                <a:close/>
                <a:moveTo>
                  <a:pt x="5794806" y="1742138"/>
                </a:moveTo>
                <a:cubicBezTo>
                  <a:pt x="5795629" y="1742207"/>
                  <a:pt x="5796452" y="1742275"/>
                  <a:pt x="5797755" y="1742344"/>
                </a:cubicBezTo>
                <a:cubicBezTo>
                  <a:pt x="5796041" y="1743990"/>
                  <a:pt x="5794394" y="1745636"/>
                  <a:pt x="5792680" y="1747282"/>
                </a:cubicBezTo>
                <a:cubicBezTo>
                  <a:pt x="5791926" y="1747144"/>
                  <a:pt x="5790142" y="1747350"/>
                  <a:pt x="5790554" y="1746733"/>
                </a:cubicBezTo>
                <a:cubicBezTo>
                  <a:pt x="5791445" y="1745430"/>
                  <a:pt x="5793366" y="1743647"/>
                  <a:pt x="5794806" y="1742138"/>
                </a:cubicBezTo>
                <a:close/>
                <a:moveTo>
                  <a:pt x="2515722" y="1738229"/>
                </a:moveTo>
                <a:cubicBezTo>
                  <a:pt x="2518054" y="1739875"/>
                  <a:pt x="2520797" y="1741178"/>
                  <a:pt x="2520797" y="1741932"/>
                </a:cubicBezTo>
                <a:cubicBezTo>
                  <a:pt x="2520728" y="1746390"/>
                  <a:pt x="2520042" y="1750779"/>
                  <a:pt x="2519562" y="1755305"/>
                </a:cubicBezTo>
                <a:cubicBezTo>
                  <a:pt x="2518191" y="1754208"/>
                  <a:pt x="2515791" y="1753522"/>
                  <a:pt x="2515653" y="1751945"/>
                </a:cubicBezTo>
                <a:cubicBezTo>
                  <a:pt x="2515173" y="1747693"/>
                  <a:pt x="2515585" y="1743098"/>
                  <a:pt x="2515722" y="1738229"/>
                </a:cubicBezTo>
                <a:close/>
                <a:moveTo>
                  <a:pt x="2789425" y="1736035"/>
                </a:moveTo>
                <a:cubicBezTo>
                  <a:pt x="2791894" y="1739121"/>
                  <a:pt x="2793334" y="1740973"/>
                  <a:pt x="2794842" y="1742824"/>
                </a:cubicBezTo>
                <a:cubicBezTo>
                  <a:pt x="2793951" y="1746322"/>
                  <a:pt x="2793059" y="1749819"/>
                  <a:pt x="2792168" y="1753386"/>
                </a:cubicBezTo>
                <a:cubicBezTo>
                  <a:pt x="2790796" y="1751466"/>
                  <a:pt x="2788396" y="1749202"/>
                  <a:pt x="2788327" y="1747693"/>
                </a:cubicBezTo>
                <a:cubicBezTo>
                  <a:pt x="2788053" y="1743785"/>
                  <a:pt x="2788944" y="1740150"/>
                  <a:pt x="2789425" y="1736035"/>
                </a:cubicBezTo>
                <a:close/>
                <a:moveTo>
                  <a:pt x="7595305" y="1734663"/>
                </a:moveTo>
                <a:cubicBezTo>
                  <a:pt x="7603466" y="1734731"/>
                  <a:pt x="7610942" y="1738641"/>
                  <a:pt x="7611696" y="1743098"/>
                </a:cubicBezTo>
                <a:cubicBezTo>
                  <a:pt x="7612587" y="1748173"/>
                  <a:pt x="7604975" y="1752082"/>
                  <a:pt x="7595099" y="1752014"/>
                </a:cubicBezTo>
                <a:cubicBezTo>
                  <a:pt x="7586733" y="1751945"/>
                  <a:pt x="7579600" y="1747967"/>
                  <a:pt x="7579875" y="1743373"/>
                </a:cubicBezTo>
                <a:cubicBezTo>
                  <a:pt x="7580081" y="1738778"/>
                  <a:pt x="7587350" y="1734594"/>
                  <a:pt x="7595305" y="1734663"/>
                </a:cubicBezTo>
                <a:close/>
                <a:moveTo>
                  <a:pt x="5868735" y="1733703"/>
                </a:moveTo>
                <a:cubicBezTo>
                  <a:pt x="5868323" y="1735074"/>
                  <a:pt x="5867912" y="1736446"/>
                  <a:pt x="5867569" y="1737818"/>
                </a:cubicBezTo>
                <a:cubicBezTo>
                  <a:pt x="5865580" y="1738572"/>
                  <a:pt x="5863523" y="1739258"/>
                  <a:pt x="5861534" y="1740012"/>
                </a:cubicBezTo>
                <a:cubicBezTo>
                  <a:pt x="5862426" y="1738503"/>
                  <a:pt x="5863180" y="1736583"/>
                  <a:pt x="5864346" y="1735555"/>
                </a:cubicBezTo>
                <a:cubicBezTo>
                  <a:pt x="5865511" y="1734457"/>
                  <a:pt x="5867226" y="1734252"/>
                  <a:pt x="5868735" y="1733703"/>
                </a:cubicBezTo>
                <a:close/>
                <a:moveTo>
                  <a:pt x="4011382" y="1731851"/>
                </a:moveTo>
                <a:cubicBezTo>
                  <a:pt x="4012000" y="1733223"/>
                  <a:pt x="4012891" y="1734594"/>
                  <a:pt x="4013234" y="1735966"/>
                </a:cubicBezTo>
                <a:cubicBezTo>
                  <a:pt x="4013371" y="1736377"/>
                  <a:pt x="4012274" y="1736720"/>
                  <a:pt x="4011725" y="1737063"/>
                </a:cubicBezTo>
                <a:cubicBezTo>
                  <a:pt x="4010971" y="1735554"/>
                  <a:pt x="4010148" y="1734046"/>
                  <a:pt x="4009668" y="1732605"/>
                </a:cubicBezTo>
                <a:cubicBezTo>
                  <a:pt x="4009599" y="1732331"/>
                  <a:pt x="4010765" y="1732125"/>
                  <a:pt x="4011382" y="1731851"/>
                </a:cubicBezTo>
                <a:close/>
                <a:moveTo>
                  <a:pt x="7260300" y="1730720"/>
                </a:moveTo>
                <a:cubicBezTo>
                  <a:pt x="7263309" y="1731765"/>
                  <a:pt x="7265435" y="1733840"/>
                  <a:pt x="7265915" y="1736652"/>
                </a:cubicBezTo>
                <a:cubicBezTo>
                  <a:pt x="7266875" y="1742207"/>
                  <a:pt x="7261046" y="1749614"/>
                  <a:pt x="7253365" y="1752631"/>
                </a:cubicBezTo>
                <a:cubicBezTo>
                  <a:pt x="7245547" y="1755649"/>
                  <a:pt x="7237660" y="1753660"/>
                  <a:pt x="7236014" y="1748173"/>
                </a:cubicBezTo>
                <a:cubicBezTo>
                  <a:pt x="7234094" y="1741727"/>
                  <a:pt x="7240129" y="1733909"/>
                  <a:pt x="7249387" y="1730960"/>
                </a:cubicBezTo>
                <a:cubicBezTo>
                  <a:pt x="7253399" y="1729657"/>
                  <a:pt x="7257291" y="1729674"/>
                  <a:pt x="7260300" y="1730720"/>
                </a:cubicBezTo>
                <a:close/>
                <a:moveTo>
                  <a:pt x="3269210" y="1729999"/>
                </a:moveTo>
                <a:cubicBezTo>
                  <a:pt x="3269553" y="1729862"/>
                  <a:pt x="3270513" y="1732948"/>
                  <a:pt x="3271130" y="1734594"/>
                </a:cubicBezTo>
                <a:cubicBezTo>
                  <a:pt x="3269827" y="1735554"/>
                  <a:pt x="3268592" y="1736995"/>
                  <a:pt x="3267221" y="1737269"/>
                </a:cubicBezTo>
                <a:cubicBezTo>
                  <a:pt x="3266741" y="1737338"/>
                  <a:pt x="3265849" y="1734594"/>
                  <a:pt x="3265095" y="1733086"/>
                </a:cubicBezTo>
                <a:cubicBezTo>
                  <a:pt x="3266466" y="1731988"/>
                  <a:pt x="3267770" y="1730548"/>
                  <a:pt x="3269210" y="1729999"/>
                </a:cubicBezTo>
                <a:close/>
                <a:moveTo>
                  <a:pt x="6748411" y="1729794"/>
                </a:moveTo>
                <a:cubicBezTo>
                  <a:pt x="6749028" y="1730548"/>
                  <a:pt x="6743747" y="1734183"/>
                  <a:pt x="6737918" y="1736789"/>
                </a:cubicBezTo>
                <a:cubicBezTo>
                  <a:pt x="6732363" y="1739258"/>
                  <a:pt x="6728111" y="1740767"/>
                  <a:pt x="6726877" y="1740218"/>
                </a:cubicBezTo>
                <a:cubicBezTo>
                  <a:pt x="6725643" y="1739670"/>
                  <a:pt x="6729894" y="1736721"/>
                  <a:pt x="6735930" y="1733772"/>
                </a:cubicBezTo>
                <a:cubicBezTo>
                  <a:pt x="6741416" y="1731166"/>
                  <a:pt x="6747725" y="1729040"/>
                  <a:pt x="6748411" y="1729794"/>
                </a:cubicBezTo>
                <a:close/>
                <a:moveTo>
                  <a:pt x="6227066" y="1725748"/>
                </a:moveTo>
                <a:cubicBezTo>
                  <a:pt x="6222745" y="1734321"/>
                  <a:pt x="6221579" y="1738230"/>
                  <a:pt x="6219659" y="1739875"/>
                </a:cubicBezTo>
                <a:cubicBezTo>
                  <a:pt x="6216093" y="1742824"/>
                  <a:pt x="6212458" y="1742276"/>
                  <a:pt x="6211909" y="1736652"/>
                </a:cubicBezTo>
                <a:cubicBezTo>
                  <a:pt x="6211361" y="1731029"/>
                  <a:pt x="6214447" y="1727394"/>
                  <a:pt x="6218287" y="1726228"/>
                </a:cubicBezTo>
                <a:cubicBezTo>
                  <a:pt x="6220756" y="1725474"/>
                  <a:pt x="6223225" y="1725885"/>
                  <a:pt x="6227066" y="1725748"/>
                </a:cubicBezTo>
                <a:close/>
                <a:moveTo>
                  <a:pt x="2176868" y="1722113"/>
                </a:moveTo>
                <a:cubicBezTo>
                  <a:pt x="2177142" y="1721908"/>
                  <a:pt x="2177897" y="1723828"/>
                  <a:pt x="2178376" y="1724856"/>
                </a:cubicBezTo>
                <a:cubicBezTo>
                  <a:pt x="2177073" y="1726159"/>
                  <a:pt x="2175839" y="1727737"/>
                  <a:pt x="2174468" y="1728560"/>
                </a:cubicBezTo>
                <a:cubicBezTo>
                  <a:pt x="2174056" y="1728834"/>
                  <a:pt x="2173302" y="1727051"/>
                  <a:pt x="2172753" y="1726228"/>
                </a:cubicBezTo>
                <a:cubicBezTo>
                  <a:pt x="2174124" y="1724788"/>
                  <a:pt x="2175428" y="1723211"/>
                  <a:pt x="2176868" y="1722113"/>
                </a:cubicBezTo>
                <a:close/>
                <a:moveTo>
                  <a:pt x="2651030" y="1720947"/>
                </a:moveTo>
                <a:cubicBezTo>
                  <a:pt x="2653431" y="1723142"/>
                  <a:pt x="2656243" y="1724993"/>
                  <a:pt x="2656174" y="1725748"/>
                </a:cubicBezTo>
                <a:cubicBezTo>
                  <a:pt x="2656105" y="1729931"/>
                  <a:pt x="2655351" y="1733909"/>
                  <a:pt x="2654802" y="1738023"/>
                </a:cubicBezTo>
                <a:cubicBezTo>
                  <a:pt x="2653431" y="1736652"/>
                  <a:pt x="2650962" y="1735417"/>
                  <a:pt x="2650825" y="1733840"/>
                </a:cubicBezTo>
                <a:cubicBezTo>
                  <a:pt x="2650413" y="1729725"/>
                  <a:pt x="2650962" y="1725473"/>
                  <a:pt x="2651030" y="1720947"/>
                </a:cubicBezTo>
                <a:close/>
                <a:moveTo>
                  <a:pt x="6736341" y="1720878"/>
                </a:moveTo>
                <a:cubicBezTo>
                  <a:pt x="6737233" y="1720809"/>
                  <a:pt x="6733804" y="1722592"/>
                  <a:pt x="6728043" y="1725130"/>
                </a:cubicBezTo>
                <a:cubicBezTo>
                  <a:pt x="6722419" y="1727667"/>
                  <a:pt x="6717344" y="1729588"/>
                  <a:pt x="6716659" y="1729588"/>
                </a:cubicBezTo>
                <a:cubicBezTo>
                  <a:pt x="6715973" y="1729588"/>
                  <a:pt x="6719676" y="1727667"/>
                  <a:pt x="6725231" y="1725267"/>
                </a:cubicBezTo>
                <a:cubicBezTo>
                  <a:pt x="6730306" y="1723004"/>
                  <a:pt x="6735450" y="1720947"/>
                  <a:pt x="6736341" y="1720878"/>
                </a:cubicBezTo>
                <a:close/>
                <a:moveTo>
                  <a:pt x="6725094" y="1718067"/>
                </a:moveTo>
                <a:cubicBezTo>
                  <a:pt x="6724751" y="1719232"/>
                  <a:pt x="6721184" y="1721633"/>
                  <a:pt x="6717893" y="1724033"/>
                </a:cubicBezTo>
                <a:cubicBezTo>
                  <a:pt x="6713503" y="1725062"/>
                  <a:pt x="6709526" y="1726090"/>
                  <a:pt x="6707880" y="1725816"/>
                </a:cubicBezTo>
                <a:cubicBezTo>
                  <a:pt x="6705548" y="1725473"/>
                  <a:pt x="6710760" y="1721153"/>
                  <a:pt x="6716452" y="1718890"/>
                </a:cubicBezTo>
                <a:cubicBezTo>
                  <a:pt x="6721527" y="1716832"/>
                  <a:pt x="6725436" y="1716489"/>
                  <a:pt x="6725094" y="1718067"/>
                </a:cubicBezTo>
                <a:close/>
                <a:moveTo>
                  <a:pt x="1968317" y="1715941"/>
                </a:moveTo>
                <a:cubicBezTo>
                  <a:pt x="1969002" y="1717244"/>
                  <a:pt x="1969619" y="1718547"/>
                  <a:pt x="1970305" y="1719919"/>
                </a:cubicBezTo>
                <a:cubicBezTo>
                  <a:pt x="1969825" y="1720810"/>
                  <a:pt x="1969278" y="1721770"/>
                  <a:pt x="1968796" y="1722730"/>
                </a:cubicBezTo>
                <a:cubicBezTo>
                  <a:pt x="1968042" y="1721359"/>
                  <a:pt x="1967220" y="1720124"/>
                  <a:pt x="1966739" y="1718547"/>
                </a:cubicBezTo>
                <a:cubicBezTo>
                  <a:pt x="1966602" y="1718204"/>
                  <a:pt x="1967768" y="1716832"/>
                  <a:pt x="1968317" y="1715941"/>
                </a:cubicBezTo>
                <a:close/>
                <a:moveTo>
                  <a:pt x="6643827" y="1709837"/>
                </a:moveTo>
                <a:cubicBezTo>
                  <a:pt x="6647667" y="1711963"/>
                  <a:pt x="6650959" y="1712580"/>
                  <a:pt x="6652262" y="1714500"/>
                </a:cubicBezTo>
                <a:cubicBezTo>
                  <a:pt x="6653634" y="1716558"/>
                  <a:pt x="6648833" y="1722524"/>
                  <a:pt x="6645130" y="1723759"/>
                </a:cubicBezTo>
                <a:cubicBezTo>
                  <a:pt x="6640741" y="1725199"/>
                  <a:pt x="6636009" y="1725816"/>
                  <a:pt x="6636763" y="1721701"/>
                </a:cubicBezTo>
                <a:cubicBezTo>
                  <a:pt x="6637243" y="1719027"/>
                  <a:pt x="6640535" y="1715323"/>
                  <a:pt x="6643827" y="1709837"/>
                </a:cubicBezTo>
                <a:close/>
                <a:moveTo>
                  <a:pt x="7185737" y="1709820"/>
                </a:moveTo>
                <a:cubicBezTo>
                  <a:pt x="7188574" y="1710814"/>
                  <a:pt x="7190374" y="1712923"/>
                  <a:pt x="7190409" y="1715872"/>
                </a:cubicBezTo>
                <a:cubicBezTo>
                  <a:pt x="7190477" y="1721839"/>
                  <a:pt x="7183825" y="1728560"/>
                  <a:pt x="7175321" y="1731097"/>
                </a:cubicBezTo>
                <a:cubicBezTo>
                  <a:pt x="7168601" y="1733086"/>
                  <a:pt x="7161674" y="1730823"/>
                  <a:pt x="7160920" y="1726296"/>
                </a:cubicBezTo>
                <a:cubicBezTo>
                  <a:pt x="7160097" y="1721016"/>
                  <a:pt x="7166680" y="1713403"/>
                  <a:pt x="7174841" y="1710454"/>
                </a:cubicBezTo>
                <a:cubicBezTo>
                  <a:pt x="7179024" y="1708945"/>
                  <a:pt x="7182899" y="1708825"/>
                  <a:pt x="7185737" y="1709820"/>
                </a:cubicBezTo>
                <a:close/>
                <a:moveTo>
                  <a:pt x="6821448" y="1708876"/>
                </a:moveTo>
                <a:cubicBezTo>
                  <a:pt x="6821997" y="1710179"/>
                  <a:pt x="6817128" y="1713883"/>
                  <a:pt x="6810613" y="1717037"/>
                </a:cubicBezTo>
                <a:cubicBezTo>
                  <a:pt x="6804372" y="1720055"/>
                  <a:pt x="6798200" y="1721632"/>
                  <a:pt x="6797651" y="1720329"/>
                </a:cubicBezTo>
                <a:cubicBezTo>
                  <a:pt x="6797103" y="1719095"/>
                  <a:pt x="6802383" y="1715186"/>
                  <a:pt x="6808555" y="1712237"/>
                </a:cubicBezTo>
                <a:cubicBezTo>
                  <a:pt x="6814933" y="1709151"/>
                  <a:pt x="6820900" y="1707573"/>
                  <a:pt x="6821448" y="1708876"/>
                </a:cubicBezTo>
                <a:close/>
                <a:moveTo>
                  <a:pt x="7384628" y="1702910"/>
                </a:moveTo>
                <a:cubicBezTo>
                  <a:pt x="7392720" y="1702704"/>
                  <a:pt x="7400127" y="1707848"/>
                  <a:pt x="7400469" y="1713746"/>
                </a:cubicBezTo>
                <a:cubicBezTo>
                  <a:pt x="7400813" y="1719781"/>
                  <a:pt x="7394366" y="1725679"/>
                  <a:pt x="7386548" y="1726502"/>
                </a:cubicBezTo>
                <a:cubicBezTo>
                  <a:pt x="7377427" y="1727462"/>
                  <a:pt x="7369540" y="1722112"/>
                  <a:pt x="7369608" y="1714843"/>
                </a:cubicBezTo>
                <a:cubicBezTo>
                  <a:pt x="7369677" y="1708534"/>
                  <a:pt x="7376398" y="1703116"/>
                  <a:pt x="7384628" y="1702910"/>
                </a:cubicBezTo>
                <a:close/>
                <a:moveTo>
                  <a:pt x="3873674" y="1698178"/>
                </a:moveTo>
                <a:cubicBezTo>
                  <a:pt x="3874360" y="1699824"/>
                  <a:pt x="3875183" y="1701539"/>
                  <a:pt x="3875594" y="1703253"/>
                </a:cubicBezTo>
                <a:cubicBezTo>
                  <a:pt x="3875732" y="1703802"/>
                  <a:pt x="3874634" y="1704282"/>
                  <a:pt x="3874086" y="1704762"/>
                </a:cubicBezTo>
                <a:cubicBezTo>
                  <a:pt x="3873331" y="1702910"/>
                  <a:pt x="3872440" y="1701058"/>
                  <a:pt x="3871960" y="1699275"/>
                </a:cubicBezTo>
                <a:cubicBezTo>
                  <a:pt x="3871823" y="1698932"/>
                  <a:pt x="3873057" y="1698589"/>
                  <a:pt x="3873674" y="1698178"/>
                </a:cubicBezTo>
                <a:close/>
                <a:moveTo>
                  <a:pt x="7653735" y="1696670"/>
                </a:moveTo>
                <a:cubicBezTo>
                  <a:pt x="7661759" y="1697013"/>
                  <a:pt x="7669783" y="1701196"/>
                  <a:pt x="7671223" y="1705654"/>
                </a:cubicBezTo>
                <a:cubicBezTo>
                  <a:pt x="7672800" y="1710523"/>
                  <a:pt x="7665188" y="1714844"/>
                  <a:pt x="7656410" y="1714295"/>
                </a:cubicBezTo>
                <a:cubicBezTo>
                  <a:pt x="7648386" y="1713815"/>
                  <a:pt x="7641116" y="1709631"/>
                  <a:pt x="7640430" y="1704899"/>
                </a:cubicBezTo>
                <a:cubicBezTo>
                  <a:pt x="7639745" y="1699893"/>
                  <a:pt x="7645368" y="1696327"/>
                  <a:pt x="7653735" y="1696670"/>
                </a:cubicBezTo>
                <a:close/>
                <a:moveTo>
                  <a:pt x="3130884" y="1695504"/>
                </a:moveTo>
                <a:cubicBezTo>
                  <a:pt x="3131158" y="1695435"/>
                  <a:pt x="3131913" y="1698522"/>
                  <a:pt x="3132461" y="1700168"/>
                </a:cubicBezTo>
                <a:cubicBezTo>
                  <a:pt x="3131090" y="1700785"/>
                  <a:pt x="3129787" y="1701813"/>
                  <a:pt x="3128415" y="1701813"/>
                </a:cubicBezTo>
                <a:cubicBezTo>
                  <a:pt x="3128003" y="1701813"/>
                  <a:pt x="3127249" y="1698933"/>
                  <a:pt x="3126632" y="1697424"/>
                </a:cubicBezTo>
                <a:cubicBezTo>
                  <a:pt x="3128072" y="1696739"/>
                  <a:pt x="3129444" y="1695779"/>
                  <a:pt x="3130884" y="1695504"/>
                </a:cubicBezTo>
                <a:close/>
                <a:moveTo>
                  <a:pt x="7516986" y="1694064"/>
                </a:moveTo>
                <a:cubicBezTo>
                  <a:pt x="7525971" y="1693515"/>
                  <a:pt x="7535229" y="1699002"/>
                  <a:pt x="7535640" y="1704900"/>
                </a:cubicBezTo>
                <a:cubicBezTo>
                  <a:pt x="7535983" y="1710317"/>
                  <a:pt x="7529673" y="1714981"/>
                  <a:pt x="7521787" y="1715255"/>
                </a:cubicBezTo>
                <a:cubicBezTo>
                  <a:pt x="7513489" y="1715529"/>
                  <a:pt x="7506219" y="1711483"/>
                  <a:pt x="7504916" y="1705517"/>
                </a:cubicBezTo>
                <a:cubicBezTo>
                  <a:pt x="7503613" y="1699619"/>
                  <a:pt x="7508757" y="1694613"/>
                  <a:pt x="7516986" y="1694064"/>
                </a:cubicBezTo>
                <a:close/>
                <a:moveTo>
                  <a:pt x="6808624" y="1693652"/>
                </a:moveTo>
                <a:cubicBezTo>
                  <a:pt x="6807047" y="1694681"/>
                  <a:pt x="6802452" y="1697012"/>
                  <a:pt x="6797514" y="1699756"/>
                </a:cubicBezTo>
                <a:cubicBezTo>
                  <a:pt x="6793468" y="1700922"/>
                  <a:pt x="6789559" y="1702362"/>
                  <a:pt x="6788393" y="1702499"/>
                </a:cubicBezTo>
                <a:cubicBezTo>
                  <a:pt x="6786953" y="1702636"/>
                  <a:pt x="6791959" y="1700030"/>
                  <a:pt x="6797583" y="1697561"/>
                </a:cubicBezTo>
                <a:cubicBezTo>
                  <a:pt x="6804098" y="1694681"/>
                  <a:pt x="6810819" y="1692212"/>
                  <a:pt x="6808624" y="1693652"/>
                </a:cubicBezTo>
                <a:close/>
                <a:moveTo>
                  <a:pt x="6573532" y="1693652"/>
                </a:moveTo>
                <a:cubicBezTo>
                  <a:pt x="6576343" y="1693240"/>
                  <a:pt x="6580664" y="1694543"/>
                  <a:pt x="6580253" y="1695984"/>
                </a:cubicBezTo>
                <a:cubicBezTo>
                  <a:pt x="6579292" y="1699207"/>
                  <a:pt x="6576001" y="1703048"/>
                  <a:pt x="6574355" y="1705448"/>
                </a:cubicBezTo>
                <a:cubicBezTo>
                  <a:pt x="6567977" y="1707848"/>
                  <a:pt x="6564891" y="1705379"/>
                  <a:pt x="6565988" y="1701127"/>
                </a:cubicBezTo>
                <a:cubicBezTo>
                  <a:pt x="6566948" y="1697424"/>
                  <a:pt x="6569897" y="1694132"/>
                  <a:pt x="6573532" y="1693652"/>
                </a:cubicBezTo>
                <a:close/>
                <a:moveTo>
                  <a:pt x="6894075" y="1692898"/>
                </a:moveTo>
                <a:cubicBezTo>
                  <a:pt x="6895378" y="1694612"/>
                  <a:pt x="6889892" y="1699756"/>
                  <a:pt x="6883034" y="1703048"/>
                </a:cubicBezTo>
                <a:cubicBezTo>
                  <a:pt x="6877136" y="1705928"/>
                  <a:pt x="6871238" y="1706888"/>
                  <a:pt x="6870003" y="1705311"/>
                </a:cubicBezTo>
                <a:cubicBezTo>
                  <a:pt x="6868769" y="1703733"/>
                  <a:pt x="6872404" y="1700030"/>
                  <a:pt x="6878233" y="1696807"/>
                </a:cubicBezTo>
                <a:cubicBezTo>
                  <a:pt x="6884954" y="1693172"/>
                  <a:pt x="6892703" y="1691183"/>
                  <a:pt x="6894075" y="1692898"/>
                </a:cubicBezTo>
                <a:close/>
                <a:moveTo>
                  <a:pt x="6797171" y="1692898"/>
                </a:moveTo>
                <a:cubicBezTo>
                  <a:pt x="6794908" y="1693858"/>
                  <a:pt x="6791959" y="1695161"/>
                  <a:pt x="6787912" y="1696876"/>
                </a:cubicBezTo>
                <a:cubicBezTo>
                  <a:pt x="6783249" y="1698864"/>
                  <a:pt x="6778243" y="1700853"/>
                  <a:pt x="6778586" y="1700648"/>
                </a:cubicBezTo>
                <a:cubicBezTo>
                  <a:pt x="6778860" y="1700510"/>
                  <a:pt x="6781123" y="1699550"/>
                  <a:pt x="6786130" y="1697424"/>
                </a:cubicBezTo>
                <a:cubicBezTo>
                  <a:pt x="6791616" y="1695161"/>
                  <a:pt x="6796554" y="1693104"/>
                  <a:pt x="6797171" y="1692898"/>
                </a:cubicBezTo>
                <a:close/>
                <a:moveTo>
                  <a:pt x="7099952" y="1692761"/>
                </a:moveTo>
                <a:cubicBezTo>
                  <a:pt x="7106810" y="1689949"/>
                  <a:pt x="7113531" y="1691526"/>
                  <a:pt x="7114834" y="1696258"/>
                </a:cubicBezTo>
                <a:cubicBezTo>
                  <a:pt x="7116137" y="1700990"/>
                  <a:pt x="7111816" y="1707711"/>
                  <a:pt x="7104958" y="1711414"/>
                </a:cubicBezTo>
                <a:cubicBezTo>
                  <a:pt x="7097277" y="1715598"/>
                  <a:pt x="7088774" y="1714706"/>
                  <a:pt x="7087402" y="1709426"/>
                </a:cubicBezTo>
                <a:cubicBezTo>
                  <a:pt x="7086099" y="1704145"/>
                  <a:pt x="7092134" y="1695984"/>
                  <a:pt x="7099952" y="1692761"/>
                </a:cubicBezTo>
                <a:close/>
                <a:moveTo>
                  <a:pt x="7026159" y="1684257"/>
                </a:moveTo>
                <a:cubicBezTo>
                  <a:pt x="7033360" y="1680965"/>
                  <a:pt x="7040492" y="1681239"/>
                  <a:pt x="7041178" y="1684942"/>
                </a:cubicBezTo>
                <a:cubicBezTo>
                  <a:pt x="7041864" y="1688646"/>
                  <a:pt x="7036035" y="1695435"/>
                  <a:pt x="7029177" y="1698658"/>
                </a:cubicBezTo>
                <a:cubicBezTo>
                  <a:pt x="7022045" y="1702087"/>
                  <a:pt x="7015323" y="1701402"/>
                  <a:pt x="7014364" y="1697355"/>
                </a:cubicBezTo>
                <a:cubicBezTo>
                  <a:pt x="7013404" y="1693378"/>
                  <a:pt x="7018616" y="1687686"/>
                  <a:pt x="7026159" y="1684257"/>
                </a:cubicBezTo>
                <a:close/>
                <a:moveTo>
                  <a:pt x="6966769" y="1684188"/>
                </a:moveTo>
                <a:cubicBezTo>
                  <a:pt x="6968484" y="1686726"/>
                  <a:pt x="6963958" y="1691869"/>
                  <a:pt x="6956482" y="1695573"/>
                </a:cubicBezTo>
                <a:cubicBezTo>
                  <a:pt x="6949076" y="1699276"/>
                  <a:pt x="6942149" y="1699824"/>
                  <a:pt x="6941463" y="1696944"/>
                </a:cubicBezTo>
                <a:cubicBezTo>
                  <a:pt x="6940778" y="1694132"/>
                  <a:pt x="6946676" y="1688577"/>
                  <a:pt x="6953534" y="1685423"/>
                </a:cubicBezTo>
                <a:cubicBezTo>
                  <a:pt x="6959363" y="1682679"/>
                  <a:pt x="6965398" y="1682062"/>
                  <a:pt x="6966769" y="1684188"/>
                </a:cubicBezTo>
                <a:close/>
                <a:moveTo>
                  <a:pt x="6434863" y="1683571"/>
                </a:moveTo>
                <a:cubicBezTo>
                  <a:pt x="6434040" y="1684737"/>
                  <a:pt x="6431434" y="1686726"/>
                  <a:pt x="6428348" y="1689880"/>
                </a:cubicBezTo>
                <a:cubicBezTo>
                  <a:pt x="6425330" y="1689675"/>
                  <a:pt x="6422107" y="1690360"/>
                  <a:pt x="6422107" y="1689606"/>
                </a:cubicBezTo>
                <a:cubicBezTo>
                  <a:pt x="6422039" y="1688783"/>
                  <a:pt x="6424645" y="1686520"/>
                  <a:pt x="6427045" y="1685148"/>
                </a:cubicBezTo>
                <a:cubicBezTo>
                  <a:pt x="6430954" y="1682817"/>
                  <a:pt x="6435961" y="1681719"/>
                  <a:pt x="6434863" y="1683571"/>
                </a:cubicBezTo>
                <a:close/>
                <a:moveTo>
                  <a:pt x="6140106" y="1680965"/>
                </a:moveTo>
                <a:cubicBezTo>
                  <a:pt x="6142644" y="1682611"/>
                  <a:pt x="6145455" y="1682954"/>
                  <a:pt x="6145730" y="1685148"/>
                </a:cubicBezTo>
                <a:cubicBezTo>
                  <a:pt x="6146004" y="1687412"/>
                  <a:pt x="6143672" y="1691526"/>
                  <a:pt x="6142506" y="1694818"/>
                </a:cubicBezTo>
                <a:cubicBezTo>
                  <a:pt x="6140449" y="1694201"/>
                  <a:pt x="6137294" y="1694681"/>
                  <a:pt x="6136746" y="1692692"/>
                </a:cubicBezTo>
                <a:cubicBezTo>
                  <a:pt x="6136197" y="1690772"/>
                  <a:pt x="6138460" y="1686246"/>
                  <a:pt x="6140106" y="1680965"/>
                </a:cubicBezTo>
                <a:close/>
                <a:moveTo>
                  <a:pt x="6502140" y="1678976"/>
                </a:moveTo>
                <a:cubicBezTo>
                  <a:pt x="6504814" y="1678565"/>
                  <a:pt x="6506803" y="1679525"/>
                  <a:pt x="6508175" y="1679731"/>
                </a:cubicBezTo>
                <a:cubicBezTo>
                  <a:pt x="6507832" y="1684463"/>
                  <a:pt x="6503511" y="1689126"/>
                  <a:pt x="6499122" y="1689812"/>
                </a:cubicBezTo>
                <a:cubicBezTo>
                  <a:pt x="6496585" y="1690224"/>
                  <a:pt x="6493773" y="1689126"/>
                  <a:pt x="6493362" y="1687480"/>
                </a:cubicBezTo>
                <a:cubicBezTo>
                  <a:pt x="6492676" y="1684943"/>
                  <a:pt x="6498368" y="1679662"/>
                  <a:pt x="6502140" y="1678976"/>
                </a:cubicBezTo>
                <a:close/>
                <a:moveTo>
                  <a:pt x="5780678" y="1677879"/>
                </a:moveTo>
                <a:cubicBezTo>
                  <a:pt x="5780267" y="1679456"/>
                  <a:pt x="5779787" y="1681034"/>
                  <a:pt x="5779375" y="1682542"/>
                </a:cubicBezTo>
                <a:cubicBezTo>
                  <a:pt x="5778758" y="1682542"/>
                  <a:pt x="5777593" y="1682817"/>
                  <a:pt x="5777661" y="1682405"/>
                </a:cubicBezTo>
                <a:cubicBezTo>
                  <a:pt x="5777798" y="1681102"/>
                  <a:pt x="5778347" y="1679525"/>
                  <a:pt x="5778690" y="1678085"/>
                </a:cubicBezTo>
                <a:cubicBezTo>
                  <a:pt x="5779375" y="1678016"/>
                  <a:pt x="5779993" y="1677948"/>
                  <a:pt x="5780678" y="1677879"/>
                </a:cubicBezTo>
                <a:close/>
                <a:moveTo>
                  <a:pt x="2309364" y="1673764"/>
                </a:moveTo>
                <a:cubicBezTo>
                  <a:pt x="2309639" y="1673558"/>
                  <a:pt x="2310462" y="1675410"/>
                  <a:pt x="2311079" y="1676301"/>
                </a:cubicBezTo>
                <a:cubicBezTo>
                  <a:pt x="2309844" y="1677673"/>
                  <a:pt x="2308610" y="1679387"/>
                  <a:pt x="2307238" y="1680279"/>
                </a:cubicBezTo>
                <a:cubicBezTo>
                  <a:pt x="2306758" y="1680553"/>
                  <a:pt x="2305935" y="1678907"/>
                  <a:pt x="2305318" y="1678222"/>
                </a:cubicBezTo>
                <a:cubicBezTo>
                  <a:pt x="2306621" y="1676713"/>
                  <a:pt x="2307924" y="1674930"/>
                  <a:pt x="2309364" y="1673764"/>
                </a:cubicBezTo>
                <a:close/>
                <a:moveTo>
                  <a:pt x="5855773" y="1670403"/>
                </a:moveTo>
                <a:cubicBezTo>
                  <a:pt x="5856048" y="1670197"/>
                  <a:pt x="5856734" y="1670472"/>
                  <a:pt x="5857214" y="1670540"/>
                </a:cubicBezTo>
                <a:cubicBezTo>
                  <a:pt x="5855911" y="1671843"/>
                  <a:pt x="5854608" y="1673146"/>
                  <a:pt x="5853236" y="1674312"/>
                </a:cubicBezTo>
                <a:cubicBezTo>
                  <a:pt x="5852824" y="1674655"/>
                  <a:pt x="5852139" y="1674449"/>
                  <a:pt x="5851590" y="1674449"/>
                </a:cubicBezTo>
                <a:cubicBezTo>
                  <a:pt x="5852962" y="1673078"/>
                  <a:pt x="5854333" y="1671706"/>
                  <a:pt x="5855773" y="1670403"/>
                </a:cubicBezTo>
                <a:close/>
                <a:moveTo>
                  <a:pt x="6880702" y="1668620"/>
                </a:moveTo>
                <a:cubicBezTo>
                  <a:pt x="6880633" y="1669512"/>
                  <a:pt x="6874941" y="1672872"/>
                  <a:pt x="6868906" y="1675478"/>
                </a:cubicBezTo>
                <a:cubicBezTo>
                  <a:pt x="6864105" y="1677536"/>
                  <a:pt x="6859167" y="1678976"/>
                  <a:pt x="6858825" y="1678427"/>
                </a:cubicBezTo>
                <a:cubicBezTo>
                  <a:pt x="6858482" y="1677741"/>
                  <a:pt x="6863831" y="1674518"/>
                  <a:pt x="6869523" y="1671981"/>
                </a:cubicBezTo>
                <a:cubicBezTo>
                  <a:pt x="6875421" y="1669306"/>
                  <a:pt x="6880702" y="1667729"/>
                  <a:pt x="6880702" y="1668620"/>
                </a:cubicBezTo>
                <a:close/>
                <a:moveTo>
                  <a:pt x="3736034" y="1667455"/>
                </a:moveTo>
                <a:cubicBezTo>
                  <a:pt x="3736720" y="1669444"/>
                  <a:pt x="3737611" y="1671501"/>
                  <a:pt x="3737954" y="1673559"/>
                </a:cubicBezTo>
                <a:cubicBezTo>
                  <a:pt x="3738091" y="1674244"/>
                  <a:pt x="3736994" y="1674862"/>
                  <a:pt x="3736446" y="1675547"/>
                </a:cubicBezTo>
                <a:cubicBezTo>
                  <a:pt x="3735691" y="1673353"/>
                  <a:pt x="3734799" y="1671158"/>
                  <a:pt x="3734251" y="1669032"/>
                </a:cubicBezTo>
                <a:cubicBezTo>
                  <a:pt x="3734251" y="1668552"/>
                  <a:pt x="3735417" y="1668004"/>
                  <a:pt x="3736034" y="1667455"/>
                </a:cubicBezTo>
                <a:close/>
                <a:moveTo>
                  <a:pt x="7307269" y="1664299"/>
                </a:moveTo>
                <a:cubicBezTo>
                  <a:pt x="7315773" y="1662448"/>
                  <a:pt x="7323317" y="1666288"/>
                  <a:pt x="7323728" y="1672460"/>
                </a:cubicBezTo>
                <a:cubicBezTo>
                  <a:pt x="7324208" y="1678770"/>
                  <a:pt x="7317762" y="1684599"/>
                  <a:pt x="7309189" y="1685834"/>
                </a:cubicBezTo>
                <a:cubicBezTo>
                  <a:pt x="7301988" y="1686862"/>
                  <a:pt x="7295199" y="1683776"/>
                  <a:pt x="7294033" y="1678770"/>
                </a:cubicBezTo>
                <a:cubicBezTo>
                  <a:pt x="7292661" y="1673078"/>
                  <a:pt x="7299108" y="1666082"/>
                  <a:pt x="7307269" y="1664299"/>
                </a:cubicBezTo>
                <a:close/>
                <a:moveTo>
                  <a:pt x="6868769" y="1663545"/>
                </a:moveTo>
                <a:cubicBezTo>
                  <a:pt x="6870277" y="1662997"/>
                  <a:pt x="6864928" y="1665466"/>
                  <a:pt x="6859236" y="1667866"/>
                </a:cubicBezTo>
                <a:cubicBezTo>
                  <a:pt x="6853338" y="1670403"/>
                  <a:pt x="6849086" y="1672118"/>
                  <a:pt x="6849155" y="1671912"/>
                </a:cubicBezTo>
                <a:cubicBezTo>
                  <a:pt x="6849223" y="1671706"/>
                  <a:pt x="6853955" y="1669580"/>
                  <a:pt x="6861568" y="1666357"/>
                </a:cubicBezTo>
                <a:cubicBezTo>
                  <a:pt x="6863488" y="1665603"/>
                  <a:pt x="6867466" y="1663957"/>
                  <a:pt x="6868769" y="1663545"/>
                </a:cubicBezTo>
                <a:close/>
                <a:moveTo>
                  <a:pt x="6849223" y="1659842"/>
                </a:moveTo>
                <a:cubicBezTo>
                  <a:pt x="6854299" y="1657785"/>
                  <a:pt x="6858207" y="1657716"/>
                  <a:pt x="6857864" y="1659842"/>
                </a:cubicBezTo>
                <a:cubicBezTo>
                  <a:pt x="6857522" y="1661488"/>
                  <a:pt x="6853955" y="1664162"/>
                  <a:pt x="6850664" y="1667043"/>
                </a:cubicBezTo>
                <a:cubicBezTo>
                  <a:pt x="6846274" y="1667660"/>
                  <a:pt x="6842297" y="1668483"/>
                  <a:pt x="6840651" y="1667866"/>
                </a:cubicBezTo>
                <a:cubicBezTo>
                  <a:pt x="6838319" y="1667043"/>
                  <a:pt x="6843531" y="1662174"/>
                  <a:pt x="6849223" y="1659842"/>
                </a:cubicBezTo>
                <a:close/>
                <a:moveTo>
                  <a:pt x="2991255" y="1658470"/>
                </a:moveTo>
                <a:cubicBezTo>
                  <a:pt x="2991598" y="1658402"/>
                  <a:pt x="2992490" y="1661076"/>
                  <a:pt x="2993107" y="1662585"/>
                </a:cubicBezTo>
                <a:cubicBezTo>
                  <a:pt x="2991804" y="1663339"/>
                  <a:pt x="2990570" y="1664437"/>
                  <a:pt x="2989129" y="1664574"/>
                </a:cubicBezTo>
                <a:cubicBezTo>
                  <a:pt x="2988649" y="1664642"/>
                  <a:pt x="2987758" y="1662173"/>
                  <a:pt x="2987072" y="1660870"/>
                </a:cubicBezTo>
                <a:cubicBezTo>
                  <a:pt x="2988444" y="1659979"/>
                  <a:pt x="2989747" y="1658813"/>
                  <a:pt x="2991255" y="1658470"/>
                </a:cubicBezTo>
                <a:close/>
                <a:moveTo>
                  <a:pt x="2100333" y="1654219"/>
                </a:moveTo>
                <a:cubicBezTo>
                  <a:pt x="2101019" y="1654630"/>
                  <a:pt x="2101636" y="1654973"/>
                  <a:pt x="2102322" y="1655385"/>
                </a:cubicBezTo>
                <a:cubicBezTo>
                  <a:pt x="2101842" y="1657374"/>
                  <a:pt x="2101362" y="1659294"/>
                  <a:pt x="2100882" y="1661283"/>
                </a:cubicBezTo>
                <a:cubicBezTo>
                  <a:pt x="2100264" y="1660803"/>
                  <a:pt x="2099167" y="1660391"/>
                  <a:pt x="2099167" y="1659774"/>
                </a:cubicBezTo>
                <a:cubicBezTo>
                  <a:pt x="2099304" y="1657922"/>
                  <a:pt x="2099921" y="1656071"/>
                  <a:pt x="2100333" y="1654219"/>
                </a:cubicBezTo>
                <a:close/>
                <a:moveTo>
                  <a:pt x="6069812" y="1650035"/>
                </a:moveTo>
                <a:cubicBezTo>
                  <a:pt x="6071389" y="1649212"/>
                  <a:pt x="6073790" y="1650789"/>
                  <a:pt x="6073721" y="1652641"/>
                </a:cubicBezTo>
                <a:cubicBezTo>
                  <a:pt x="6073652" y="1654630"/>
                  <a:pt x="6071115" y="1658059"/>
                  <a:pt x="6068783" y="1662379"/>
                </a:cubicBezTo>
                <a:cubicBezTo>
                  <a:pt x="6067068" y="1660185"/>
                  <a:pt x="6064943" y="1659293"/>
                  <a:pt x="6065217" y="1657236"/>
                </a:cubicBezTo>
                <a:cubicBezTo>
                  <a:pt x="6065423" y="1655315"/>
                  <a:pt x="6068303" y="1650789"/>
                  <a:pt x="6069812" y="1650035"/>
                </a:cubicBezTo>
                <a:close/>
                <a:moveTo>
                  <a:pt x="7577406" y="1649692"/>
                </a:moveTo>
                <a:cubicBezTo>
                  <a:pt x="7585841" y="1650035"/>
                  <a:pt x="7594002" y="1655316"/>
                  <a:pt x="7594757" y="1660802"/>
                </a:cubicBezTo>
                <a:cubicBezTo>
                  <a:pt x="7595580" y="1666288"/>
                  <a:pt x="7589064" y="1670266"/>
                  <a:pt x="7580560" y="1669580"/>
                </a:cubicBezTo>
                <a:cubicBezTo>
                  <a:pt x="7571988" y="1668895"/>
                  <a:pt x="7564719" y="1663682"/>
                  <a:pt x="7564513" y="1657922"/>
                </a:cubicBezTo>
                <a:cubicBezTo>
                  <a:pt x="7564307" y="1652847"/>
                  <a:pt x="7569725" y="1649349"/>
                  <a:pt x="7577406" y="1649692"/>
                </a:cubicBezTo>
                <a:close/>
                <a:moveTo>
                  <a:pt x="6777077" y="1647292"/>
                </a:moveTo>
                <a:cubicBezTo>
                  <a:pt x="6781809" y="1645098"/>
                  <a:pt x="6785787" y="1646264"/>
                  <a:pt x="6785032" y="1650584"/>
                </a:cubicBezTo>
                <a:cubicBezTo>
                  <a:pt x="6784484" y="1653601"/>
                  <a:pt x="6781123" y="1657442"/>
                  <a:pt x="6777763" y="1662723"/>
                </a:cubicBezTo>
                <a:cubicBezTo>
                  <a:pt x="6773991" y="1660597"/>
                  <a:pt x="6770356" y="1659911"/>
                  <a:pt x="6769602" y="1657511"/>
                </a:cubicBezTo>
                <a:cubicBezTo>
                  <a:pt x="6768505" y="1654082"/>
                  <a:pt x="6772482" y="1649487"/>
                  <a:pt x="6777077" y="1647292"/>
                </a:cubicBezTo>
                <a:close/>
                <a:moveTo>
                  <a:pt x="6953808" y="1647086"/>
                </a:moveTo>
                <a:cubicBezTo>
                  <a:pt x="6954425" y="1648184"/>
                  <a:pt x="6949556" y="1651613"/>
                  <a:pt x="6943041" y="1654630"/>
                </a:cubicBezTo>
                <a:cubicBezTo>
                  <a:pt x="6936731" y="1657510"/>
                  <a:pt x="6930559" y="1659019"/>
                  <a:pt x="6930011" y="1657991"/>
                </a:cubicBezTo>
                <a:cubicBezTo>
                  <a:pt x="6929393" y="1656962"/>
                  <a:pt x="6934743" y="1653327"/>
                  <a:pt x="6940915" y="1650515"/>
                </a:cubicBezTo>
                <a:cubicBezTo>
                  <a:pt x="6947224" y="1647635"/>
                  <a:pt x="6953191" y="1645989"/>
                  <a:pt x="6953808" y="1647086"/>
                </a:cubicBezTo>
                <a:close/>
                <a:moveTo>
                  <a:pt x="7441892" y="1646743"/>
                </a:moveTo>
                <a:cubicBezTo>
                  <a:pt x="7450533" y="1646401"/>
                  <a:pt x="7458146" y="1651475"/>
                  <a:pt x="7458694" y="1657716"/>
                </a:cubicBezTo>
                <a:cubicBezTo>
                  <a:pt x="7459312" y="1663957"/>
                  <a:pt x="7452796" y="1668758"/>
                  <a:pt x="7444224" y="1668689"/>
                </a:cubicBezTo>
                <a:cubicBezTo>
                  <a:pt x="7435857" y="1668620"/>
                  <a:pt x="7428656" y="1663271"/>
                  <a:pt x="7428724" y="1657030"/>
                </a:cubicBezTo>
                <a:cubicBezTo>
                  <a:pt x="7428793" y="1651544"/>
                  <a:pt x="7434485" y="1647018"/>
                  <a:pt x="7441892" y="1646743"/>
                </a:cubicBezTo>
                <a:close/>
                <a:moveTo>
                  <a:pt x="5927783" y="1645852"/>
                </a:moveTo>
                <a:cubicBezTo>
                  <a:pt x="5928606" y="1645852"/>
                  <a:pt x="5929429" y="1645852"/>
                  <a:pt x="5930732" y="1645920"/>
                </a:cubicBezTo>
                <a:cubicBezTo>
                  <a:pt x="5929017" y="1647772"/>
                  <a:pt x="5927371" y="1649624"/>
                  <a:pt x="5925657" y="1651475"/>
                </a:cubicBezTo>
                <a:cubicBezTo>
                  <a:pt x="5924903" y="1651338"/>
                  <a:pt x="5923119" y="1651613"/>
                  <a:pt x="5923531" y="1650996"/>
                </a:cubicBezTo>
                <a:cubicBezTo>
                  <a:pt x="5924422" y="1649555"/>
                  <a:pt x="5926274" y="1647567"/>
                  <a:pt x="5927783" y="1645852"/>
                </a:cubicBezTo>
                <a:close/>
                <a:moveTo>
                  <a:pt x="6350167" y="1642423"/>
                </a:moveTo>
                <a:cubicBezTo>
                  <a:pt x="6351470" y="1641326"/>
                  <a:pt x="6353801" y="1645235"/>
                  <a:pt x="6357573" y="1648664"/>
                </a:cubicBezTo>
                <a:cubicBezTo>
                  <a:pt x="6353321" y="1653739"/>
                  <a:pt x="6350784" y="1658128"/>
                  <a:pt x="6348109" y="1659363"/>
                </a:cubicBezTo>
                <a:cubicBezTo>
                  <a:pt x="6346532" y="1660048"/>
                  <a:pt x="6344749" y="1655659"/>
                  <a:pt x="6343034" y="1653533"/>
                </a:cubicBezTo>
                <a:cubicBezTo>
                  <a:pt x="6345366" y="1649693"/>
                  <a:pt x="6347492" y="1644823"/>
                  <a:pt x="6350167" y="1642423"/>
                </a:cubicBezTo>
                <a:close/>
                <a:moveTo>
                  <a:pt x="3598531" y="1640160"/>
                </a:moveTo>
                <a:cubicBezTo>
                  <a:pt x="3599217" y="1642423"/>
                  <a:pt x="3599972" y="1644755"/>
                  <a:pt x="3600795" y="1647155"/>
                </a:cubicBezTo>
                <a:cubicBezTo>
                  <a:pt x="3600314" y="1647978"/>
                  <a:pt x="3599834" y="1648801"/>
                  <a:pt x="3599286" y="1649693"/>
                </a:cubicBezTo>
                <a:cubicBezTo>
                  <a:pt x="3598463" y="1647224"/>
                  <a:pt x="3597503" y="1644755"/>
                  <a:pt x="3596954" y="1642286"/>
                </a:cubicBezTo>
                <a:cubicBezTo>
                  <a:pt x="3596817" y="1641669"/>
                  <a:pt x="3597983" y="1640846"/>
                  <a:pt x="3598531" y="1640160"/>
                </a:cubicBezTo>
                <a:close/>
                <a:moveTo>
                  <a:pt x="7231420" y="1638719"/>
                </a:moveTo>
                <a:cubicBezTo>
                  <a:pt x="7237935" y="1635839"/>
                  <a:pt x="7245616" y="1637142"/>
                  <a:pt x="7247399" y="1641668"/>
                </a:cubicBezTo>
                <a:cubicBezTo>
                  <a:pt x="7249525" y="1646880"/>
                  <a:pt x="7244244" y="1654836"/>
                  <a:pt x="7236494" y="1658059"/>
                </a:cubicBezTo>
                <a:cubicBezTo>
                  <a:pt x="7229774" y="1660870"/>
                  <a:pt x="7222024" y="1659499"/>
                  <a:pt x="7220310" y="1655247"/>
                </a:cubicBezTo>
                <a:cubicBezTo>
                  <a:pt x="7218253" y="1650103"/>
                  <a:pt x="7223601" y="1642148"/>
                  <a:pt x="7231420" y="1638719"/>
                </a:cubicBezTo>
                <a:close/>
                <a:moveTo>
                  <a:pt x="6929737" y="1637897"/>
                </a:moveTo>
                <a:cubicBezTo>
                  <a:pt x="6930354" y="1637691"/>
                  <a:pt x="6926170" y="1639543"/>
                  <a:pt x="6920958" y="1641668"/>
                </a:cubicBezTo>
                <a:cubicBezTo>
                  <a:pt x="6915472" y="1643932"/>
                  <a:pt x="6910328" y="1645989"/>
                  <a:pt x="6911631" y="1645372"/>
                </a:cubicBezTo>
                <a:cubicBezTo>
                  <a:pt x="6912454" y="1644960"/>
                  <a:pt x="6915677" y="1643589"/>
                  <a:pt x="6918901" y="1642217"/>
                </a:cubicBezTo>
                <a:cubicBezTo>
                  <a:pt x="6923015" y="1640503"/>
                  <a:pt x="6929119" y="1638034"/>
                  <a:pt x="6929737" y="1637897"/>
                </a:cubicBezTo>
                <a:close/>
                <a:moveTo>
                  <a:pt x="5997940" y="1637211"/>
                </a:moveTo>
                <a:cubicBezTo>
                  <a:pt x="5999175" y="1637691"/>
                  <a:pt x="6000478" y="1638240"/>
                  <a:pt x="6001712" y="1638720"/>
                </a:cubicBezTo>
                <a:cubicBezTo>
                  <a:pt x="6000203" y="1640297"/>
                  <a:pt x="5998557" y="1642492"/>
                  <a:pt x="5997254" y="1643246"/>
                </a:cubicBezTo>
                <a:cubicBezTo>
                  <a:pt x="5996157" y="1643863"/>
                  <a:pt x="5995334" y="1642766"/>
                  <a:pt x="5994374" y="1642355"/>
                </a:cubicBezTo>
                <a:cubicBezTo>
                  <a:pt x="5995540" y="1640640"/>
                  <a:pt x="5996705" y="1638926"/>
                  <a:pt x="5997940" y="1637211"/>
                </a:cubicBezTo>
                <a:close/>
                <a:moveTo>
                  <a:pt x="6941051" y="1635085"/>
                </a:moveTo>
                <a:cubicBezTo>
                  <a:pt x="6943315" y="1634468"/>
                  <a:pt x="6936937" y="1637623"/>
                  <a:pt x="6930559" y="1640366"/>
                </a:cubicBezTo>
                <a:cubicBezTo>
                  <a:pt x="6925347" y="1642560"/>
                  <a:pt x="6920957" y="1644138"/>
                  <a:pt x="6920683" y="1643932"/>
                </a:cubicBezTo>
                <a:cubicBezTo>
                  <a:pt x="6920409" y="1643658"/>
                  <a:pt x="6924386" y="1641737"/>
                  <a:pt x="6932616" y="1638171"/>
                </a:cubicBezTo>
                <a:cubicBezTo>
                  <a:pt x="6934673" y="1637417"/>
                  <a:pt x="6939406" y="1635565"/>
                  <a:pt x="6941051" y="1635085"/>
                </a:cubicBezTo>
                <a:close/>
                <a:moveTo>
                  <a:pt x="2443301" y="1631998"/>
                </a:moveTo>
                <a:cubicBezTo>
                  <a:pt x="2443576" y="1631861"/>
                  <a:pt x="2444262" y="1633987"/>
                  <a:pt x="2444741" y="1635085"/>
                </a:cubicBezTo>
                <a:cubicBezTo>
                  <a:pt x="2443439" y="1636250"/>
                  <a:pt x="2442136" y="1637691"/>
                  <a:pt x="2440764" y="1638376"/>
                </a:cubicBezTo>
                <a:cubicBezTo>
                  <a:pt x="2440352" y="1638582"/>
                  <a:pt x="2439667" y="1636593"/>
                  <a:pt x="2439118" y="1635633"/>
                </a:cubicBezTo>
                <a:cubicBezTo>
                  <a:pt x="2440489" y="1634330"/>
                  <a:pt x="2441861" y="1632890"/>
                  <a:pt x="2443301" y="1631998"/>
                </a:cubicBezTo>
                <a:close/>
                <a:moveTo>
                  <a:pt x="7026502" y="1631587"/>
                </a:moveTo>
                <a:cubicBezTo>
                  <a:pt x="7027737" y="1633233"/>
                  <a:pt x="7022182" y="1638034"/>
                  <a:pt x="7015392" y="1641120"/>
                </a:cubicBezTo>
                <a:cubicBezTo>
                  <a:pt x="7009494" y="1643794"/>
                  <a:pt x="7003597" y="1644686"/>
                  <a:pt x="7002363" y="1643177"/>
                </a:cubicBezTo>
                <a:cubicBezTo>
                  <a:pt x="7000922" y="1641394"/>
                  <a:pt x="7005928" y="1637280"/>
                  <a:pt x="7013198" y="1634056"/>
                </a:cubicBezTo>
                <a:cubicBezTo>
                  <a:pt x="7019164" y="1631450"/>
                  <a:pt x="7025337" y="1630216"/>
                  <a:pt x="7026502" y="1631587"/>
                </a:cubicBezTo>
                <a:close/>
                <a:moveTo>
                  <a:pt x="6702805" y="1627060"/>
                </a:moveTo>
                <a:cubicBezTo>
                  <a:pt x="6706165" y="1623220"/>
                  <a:pt x="6711926" y="1623357"/>
                  <a:pt x="6713572" y="1628226"/>
                </a:cubicBezTo>
                <a:cubicBezTo>
                  <a:pt x="6711720" y="1630764"/>
                  <a:pt x="6709457" y="1635084"/>
                  <a:pt x="6706302" y="1637690"/>
                </a:cubicBezTo>
                <a:cubicBezTo>
                  <a:pt x="6704793" y="1638925"/>
                  <a:pt x="6699993" y="1637828"/>
                  <a:pt x="6699307" y="1635976"/>
                </a:cubicBezTo>
                <a:cubicBezTo>
                  <a:pt x="6698690" y="1634193"/>
                  <a:pt x="6700679" y="1629529"/>
                  <a:pt x="6702805" y="1627060"/>
                </a:cubicBezTo>
                <a:close/>
                <a:moveTo>
                  <a:pt x="7159137" y="1626101"/>
                </a:moveTo>
                <a:cubicBezTo>
                  <a:pt x="7166269" y="1623289"/>
                  <a:pt x="7173333" y="1623975"/>
                  <a:pt x="7173745" y="1627747"/>
                </a:cubicBezTo>
                <a:cubicBezTo>
                  <a:pt x="7174224" y="1631587"/>
                  <a:pt x="7168258" y="1637897"/>
                  <a:pt x="7161331" y="1640709"/>
                </a:cubicBezTo>
                <a:cubicBezTo>
                  <a:pt x="7154131" y="1643658"/>
                  <a:pt x="7147684" y="1642492"/>
                  <a:pt x="7146930" y="1638445"/>
                </a:cubicBezTo>
                <a:cubicBezTo>
                  <a:pt x="7146175" y="1634331"/>
                  <a:pt x="7151456" y="1629119"/>
                  <a:pt x="7159137" y="1626101"/>
                </a:cubicBezTo>
                <a:close/>
                <a:moveTo>
                  <a:pt x="2852312" y="1625620"/>
                </a:moveTo>
                <a:cubicBezTo>
                  <a:pt x="2852655" y="1625483"/>
                  <a:pt x="2853547" y="1627952"/>
                  <a:pt x="2854164" y="1629255"/>
                </a:cubicBezTo>
                <a:cubicBezTo>
                  <a:pt x="2852861" y="1630009"/>
                  <a:pt x="2851558" y="1631038"/>
                  <a:pt x="2850187" y="1631244"/>
                </a:cubicBezTo>
                <a:cubicBezTo>
                  <a:pt x="2849706" y="1631313"/>
                  <a:pt x="2848815" y="1629118"/>
                  <a:pt x="2848129" y="1627952"/>
                </a:cubicBezTo>
                <a:cubicBezTo>
                  <a:pt x="2849501" y="1627129"/>
                  <a:pt x="2850872" y="1625963"/>
                  <a:pt x="2852312" y="1625620"/>
                </a:cubicBezTo>
                <a:close/>
                <a:moveTo>
                  <a:pt x="7099334" y="1624387"/>
                </a:moveTo>
                <a:cubicBezTo>
                  <a:pt x="7100706" y="1627061"/>
                  <a:pt x="7095905" y="1631999"/>
                  <a:pt x="7088499" y="1635222"/>
                </a:cubicBezTo>
                <a:cubicBezTo>
                  <a:pt x="7081161" y="1638446"/>
                  <a:pt x="7074234" y="1638651"/>
                  <a:pt x="7073822" y="1635839"/>
                </a:cubicBezTo>
                <a:cubicBezTo>
                  <a:pt x="7073411" y="1633028"/>
                  <a:pt x="7079583" y="1627816"/>
                  <a:pt x="7086441" y="1625004"/>
                </a:cubicBezTo>
                <a:cubicBezTo>
                  <a:pt x="7092408" y="1622535"/>
                  <a:pt x="7098237" y="1622192"/>
                  <a:pt x="7099334" y="1624387"/>
                </a:cubicBezTo>
                <a:close/>
                <a:moveTo>
                  <a:pt x="3461371" y="1620203"/>
                </a:moveTo>
                <a:cubicBezTo>
                  <a:pt x="3462125" y="1621232"/>
                  <a:pt x="3462811" y="1622261"/>
                  <a:pt x="3463497" y="1623358"/>
                </a:cubicBezTo>
                <a:cubicBezTo>
                  <a:pt x="3463085" y="1625758"/>
                  <a:pt x="3462674" y="1628227"/>
                  <a:pt x="3462263" y="1630696"/>
                </a:cubicBezTo>
                <a:cubicBezTo>
                  <a:pt x="3461577" y="1629530"/>
                  <a:pt x="3460342" y="1628021"/>
                  <a:pt x="3460411" y="1627198"/>
                </a:cubicBezTo>
                <a:cubicBezTo>
                  <a:pt x="3460479" y="1624729"/>
                  <a:pt x="3461028" y="1622466"/>
                  <a:pt x="3461371" y="1620203"/>
                </a:cubicBezTo>
                <a:close/>
                <a:moveTo>
                  <a:pt x="6570171" y="1615334"/>
                </a:moveTo>
                <a:cubicBezTo>
                  <a:pt x="6566948" y="1617666"/>
                  <a:pt x="6565233" y="1619380"/>
                  <a:pt x="6562627" y="1621026"/>
                </a:cubicBezTo>
                <a:cubicBezTo>
                  <a:pt x="6558924" y="1623358"/>
                  <a:pt x="6553986" y="1624318"/>
                  <a:pt x="6555015" y="1622741"/>
                </a:cubicBezTo>
                <a:cubicBezTo>
                  <a:pt x="6555632" y="1621849"/>
                  <a:pt x="6558787" y="1619655"/>
                  <a:pt x="6561050" y="1618557"/>
                </a:cubicBezTo>
                <a:cubicBezTo>
                  <a:pt x="6563519" y="1617323"/>
                  <a:pt x="6566262" y="1616637"/>
                  <a:pt x="6570171" y="1615334"/>
                </a:cubicBezTo>
                <a:close/>
                <a:moveTo>
                  <a:pt x="6641220" y="1610259"/>
                </a:moveTo>
                <a:cubicBezTo>
                  <a:pt x="6640603" y="1615197"/>
                  <a:pt x="6635802" y="1620066"/>
                  <a:pt x="6631619" y="1620478"/>
                </a:cubicBezTo>
                <a:cubicBezTo>
                  <a:pt x="6629082" y="1620752"/>
                  <a:pt x="6625995" y="1619518"/>
                  <a:pt x="6626338" y="1617872"/>
                </a:cubicBezTo>
                <a:cubicBezTo>
                  <a:pt x="6626750" y="1615883"/>
                  <a:pt x="6630933" y="1611151"/>
                  <a:pt x="6632785" y="1610465"/>
                </a:cubicBezTo>
                <a:cubicBezTo>
                  <a:pt x="6636214" y="1609231"/>
                  <a:pt x="6639094" y="1610191"/>
                  <a:pt x="6641220" y="1610259"/>
                </a:cubicBezTo>
                <a:close/>
                <a:moveTo>
                  <a:pt x="7013198" y="1610053"/>
                </a:moveTo>
                <a:cubicBezTo>
                  <a:pt x="7013129" y="1610807"/>
                  <a:pt x="7007437" y="1613893"/>
                  <a:pt x="7001402" y="1616362"/>
                </a:cubicBezTo>
                <a:cubicBezTo>
                  <a:pt x="6996601" y="1618351"/>
                  <a:pt x="6991664" y="1619791"/>
                  <a:pt x="6991320" y="1619311"/>
                </a:cubicBezTo>
                <a:cubicBezTo>
                  <a:pt x="6990978" y="1618762"/>
                  <a:pt x="6996396" y="1615813"/>
                  <a:pt x="7002019" y="1613413"/>
                </a:cubicBezTo>
                <a:cubicBezTo>
                  <a:pt x="7007917" y="1610876"/>
                  <a:pt x="7013267" y="1609230"/>
                  <a:pt x="7013198" y="1610053"/>
                </a:cubicBezTo>
                <a:close/>
                <a:moveTo>
                  <a:pt x="7001608" y="1607721"/>
                </a:moveTo>
                <a:cubicBezTo>
                  <a:pt x="7002500" y="1607379"/>
                  <a:pt x="6998934" y="1608887"/>
                  <a:pt x="6993242" y="1611219"/>
                </a:cubicBezTo>
                <a:cubicBezTo>
                  <a:pt x="6987550" y="1613551"/>
                  <a:pt x="6982543" y="1615608"/>
                  <a:pt x="6981926" y="1615882"/>
                </a:cubicBezTo>
                <a:cubicBezTo>
                  <a:pt x="6981309" y="1616157"/>
                  <a:pt x="6985081" y="1614579"/>
                  <a:pt x="6990567" y="1612316"/>
                </a:cubicBezTo>
                <a:cubicBezTo>
                  <a:pt x="6995642" y="1610190"/>
                  <a:pt x="7000785" y="1608064"/>
                  <a:pt x="7001608" y="1607721"/>
                </a:cubicBezTo>
                <a:close/>
                <a:moveTo>
                  <a:pt x="7638579" y="1605732"/>
                </a:moveTo>
                <a:cubicBezTo>
                  <a:pt x="7646603" y="1606487"/>
                  <a:pt x="7654078" y="1612727"/>
                  <a:pt x="7654215" y="1618968"/>
                </a:cubicBezTo>
                <a:cubicBezTo>
                  <a:pt x="7654352" y="1624043"/>
                  <a:pt x="7647974" y="1628227"/>
                  <a:pt x="7641185" y="1627404"/>
                </a:cubicBezTo>
                <a:cubicBezTo>
                  <a:pt x="7634053" y="1626512"/>
                  <a:pt x="7626852" y="1621163"/>
                  <a:pt x="7625686" y="1615951"/>
                </a:cubicBezTo>
                <a:cubicBezTo>
                  <a:pt x="7624383" y="1609916"/>
                  <a:pt x="7630624" y="1604978"/>
                  <a:pt x="7638579" y="1605732"/>
                </a:cubicBezTo>
                <a:close/>
                <a:moveTo>
                  <a:pt x="2714192" y="1603881"/>
                </a:moveTo>
                <a:cubicBezTo>
                  <a:pt x="2714535" y="1603744"/>
                  <a:pt x="2715770" y="1606075"/>
                  <a:pt x="2715838" y="1607104"/>
                </a:cubicBezTo>
                <a:cubicBezTo>
                  <a:pt x="2715907" y="1608201"/>
                  <a:pt x="2714947" y="1610259"/>
                  <a:pt x="2714604" y="1610053"/>
                </a:cubicBezTo>
                <a:cubicBezTo>
                  <a:pt x="2713027" y="1609230"/>
                  <a:pt x="2711518" y="1607721"/>
                  <a:pt x="2710009" y="1606487"/>
                </a:cubicBezTo>
                <a:cubicBezTo>
                  <a:pt x="2711380" y="1605527"/>
                  <a:pt x="2712684" y="1604361"/>
                  <a:pt x="2714192" y="1603881"/>
                </a:cubicBezTo>
                <a:close/>
                <a:moveTo>
                  <a:pt x="2577375" y="1602098"/>
                </a:moveTo>
                <a:cubicBezTo>
                  <a:pt x="2577718" y="1601893"/>
                  <a:pt x="2578541" y="1603950"/>
                  <a:pt x="2579158" y="1605047"/>
                </a:cubicBezTo>
                <a:cubicBezTo>
                  <a:pt x="2577855" y="1606076"/>
                  <a:pt x="2576620" y="1607448"/>
                  <a:pt x="2575249" y="1607996"/>
                </a:cubicBezTo>
                <a:cubicBezTo>
                  <a:pt x="2574769" y="1608202"/>
                  <a:pt x="2573946" y="1606350"/>
                  <a:pt x="2573260" y="1605459"/>
                </a:cubicBezTo>
                <a:cubicBezTo>
                  <a:pt x="2574631" y="1604293"/>
                  <a:pt x="2575935" y="1602853"/>
                  <a:pt x="2577375" y="1602098"/>
                </a:cubicBezTo>
                <a:close/>
                <a:moveTo>
                  <a:pt x="7367757" y="1601344"/>
                </a:moveTo>
                <a:cubicBezTo>
                  <a:pt x="7374889" y="1600932"/>
                  <a:pt x="7380924" y="1604430"/>
                  <a:pt x="7381747" y="1609436"/>
                </a:cubicBezTo>
                <a:cubicBezTo>
                  <a:pt x="7382502" y="1614374"/>
                  <a:pt x="7377495" y="1620546"/>
                  <a:pt x="7370500" y="1621849"/>
                </a:cubicBezTo>
                <a:cubicBezTo>
                  <a:pt x="7362545" y="1623358"/>
                  <a:pt x="7354247" y="1618283"/>
                  <a:pt x="7353630" y="1612865"/>
                </a:cubicBezTo>
                <a:cubicBezTo>
                  <a:pt x="7353013" y="1607173"/>
                  <a:pt x="7359665" y="1601755"/>
                  <a:pt x="7367757" y="1601344"/>
                </a:cubicBezTo>
                <a:close/>
                <a:moveTo>
                  <a:pt x="6993722" y="1599835"/>
                </a:moveTo>
                <a:cubicBezTo>
                  <a:pt x="6989127" y="1603813"/>
                  <a:pt x="6986589" y="1606556"/>
                  <a:pt x="6983092" y="1608476"/>
                </a:cubicBezTo>
                <a:cubicBezTo>
                  <a:pt x="6977880" y="1611357"/>
                  <a:pt x="6972325" y="1611357"/>
                  <a:pt x="6973011" y="1608339"/>
                </a:cubicBezTo>
                <a:cubicBezTo>
                  <a:pt x="6973696" y="1605459"/>
                  <a:pt x="6977125" y="1601961"/>
                  <a:pt x="6981926" y="1600521"/>
                </a:cubicBezTo>
                <a:cubicBezTo>
                  <a:pt x="6985492" y="1599424"/>
                  <a:pt x="6988578" y="1600178"/>
                  <a:pt x="6993722" y="1599835"/>
                </a:cubicBezTo>
                <a:close/>
                <a:moveTo>
                  <a:pt x="2232966" y="1599286"/>
                </a:moveTo>
                <a:cubicBezTo>
                  <a:pt x="2233652" y="1599697"/>
                  <a:pt x="2234337" y="1600109"/>
                  <a:pt x="2234955" y="1600589"/>
                </a:cubicBezTo>
                <a:cubicBezTo>
                  <a:pt x="2234475" y="1602578"/>
                  <a:pt x="2233995" y="1604567"/>
                  <a:pt x="2233515" y="1606555"/>
                </a:cubicBezTo>
                <a:cubicBezTo>
                  <a:pt x="2232897" y="1606007"/>
                  <a:pt x="2231800" y="1605527"/>
                  <a:pt x="2231800" y="1604910"/>
                </a:cubicBezTo>
                <a:cubicBezTo>
                  <a:pt x="2231937" y="1603058"/>
                  <a:pt x="2232554" y="1601138"/>
                  <a:pt x="2232966" y="1599286"/>
                </a:cubicBezTo>
                <a:close/>
                <a:moveTo>
                  <a:pt x="3324074" y="1597777"/>
                </a:moveTo>
                <a:cubicBezTo>
                  <a:pt x="3324760" y="1598943"/>
                  <a:pt x="3325377" y="1600177"/>
                  <a:pt x="3326131" y="1601480"/>
                </a:cubicBezTo>
                <a:cubicBezTo>
                  <a:pt x="3325720" y="1603606"/>
                  <a:pt x="3325240" y="1606006"/>
                  <a:pt x="3324760" y="1608475"/>
                </a:cubicBezTo>
                <a:cubicBezTo>
                  <a:pt x="3324142" y="1607241"/>
                  <a:pt x="3322908" y="1605595"/>
                  <a:pt x="3322977" y="1604772"/>
                </a:cubicBezTo>
                <a:cubicBezTo>
                  <a:pt x="3323045" y="1602235"/>
                  <a:pt x="3323662" y="1600109"/>
                  <a:pt x="3324074" y="1597777"/>
                </a:cubicBezTo>
                <a:close/>
                <a:moveTo>
                  <a:pt x="7502447" y="1596543"/>
                </a:moveTo>
                <a:cubicBezTo>
                  <a:pt x="7509580" y="1597023"/>
                  <a:pt x="7516163" y="1601412"/>
                  <a:pt x="7517467" y="1606624"/>
                </a:cubicBezTo>
                <a:cubicBezTo>
                  <a:pt x="7518701" y="1611699"/>
                  <a:pt x="7513969" y="1616156"/>
                  <a:pt x="7506974" y="1616568"/>
                </a:cubicBezTo>
                <a:cubicBezTo>
                  <a:pt x="7498950" y="1617048"/>
                  <a:pt x="7490377" y="1611905"/>
                  <a:pt x="7489212" y="1606281"/>
                </a:cubicBezTo>
                <a:cubicBezTo>
                  <a:pt x="7487977" y="1600520"/>
                  <a:pt x="7494287" y="1595925"/>
                  <a:pt x="7502447" y="1596543"/>
                </a:cubicBezTo>
                <a:close/>
                <a:moveTo>
                  <a:pt x="7086305" y="1588999"/>
                </a:moveTo>
                <a:cubicBezTo>
                  <a:pt x="7087333" y="1589822"/>
                  <a:pt x="7082945" y="1592840"/>
                  <a:pt x="7076360" y="1595720"/>
                </a:cubicBezTo>
                <a:cubicBezTo>
                  <a:pt x="7069983" y="1598532"/>
                  <a:pt x="7063742" y="1600178"/>
                  <a:pt x="7062576" y="1599355"/>
                </a:cubicBezTo>
                <a:cubicBezTo>
                  <a:pt x="7061479" y="1598601"/>
                  <a:pt x="7066279" y="1595446"/>
                  <a:pt x="7072589" y="1592703"/>
                </a:cubicBezTo>
                <a:cubicBezTo>
                  <a:pt x="7079035" y="1589959"/>
                  <a:pt x="7085276" y="1588245"/>
                  <a:pt x="7086305" y="1588999"/>
                </a:cubicBezTo>
                <a:close/>
                <a:moveTo>
                  <a:pt x="6272123" y="1588244"/>
                </a:moveTo>
                <a:cubicBezTo>
                  <a:pt x="6273700" y="1586530"/>
                  <a:pt x="6276169" y="1588450"/>
                  <a:pt x="6282272" y="1589547"/>
                </a:cubicBezTo>
                <a:cubicBezTo>
                  <a:pt x="6278363" y="1595445"/>
                  <a:pt x="6276306" y="1600109"/>
                  <a:pt x="6274180" y="1601343"/>
                </a:cubicBezTo>
                <a:cubicBezTo>
                  <a:pt x="6272191" y="1602509"/>
                  <a:pt x="6270134" y="1600109"/>
                  <a:pt x="6268145" y="1599286"/>
                </a:cubicBezTo>
                <a:cubicBezTo>
                  <a:pt x="6269448" y="1595445"/>
                  <a:pt x="6270340" y="1590233"/>
                  <a:pt x="6272123" y="1588244"/>
                </a:cubicBezTo>
                <a:close/>
                <a:moveTo>
                  <a:pt x="6909848" y="1581593"/>
                </a:moveTo>
                <a:cubicBezTo>
                  <a:pt x="6913139" y="1580496"/>
                  <a:pt x="6916088" y="1582759"/>
                  <a:pt x="6921095" y="1583993"/>
                </a:cubicBezTo>
                <a:cubicBezTo>
                  <a:pt x="6916363" y="1589617"/>
                  <a:pt x="6913619" y="1594280"/>
                  <a:pt x="6910396" y="1595995"/>
                </a:cubicBezTo>
                <a:cubicBezTo>
                  <a:pt x="6906213" y="1598258"/>
                  <a:pt x="6902167" y="1597298"/>
                  <a:pt x="6902098" y="1592497"/>
                </a:cubicBezTo>
                <a:cubicBezTo>
                  <a:pt x="6902029" y="1587902"/>
                  <a:pt x="6905390" y="1583101"/>
                  <a:pt x="6909848" y="1581593"/>
                </a:cubicBezTo>
                <a:close/>
                <a:moveTo>
                  <a:pt x="7073891" y="1579535"/>
                </a:moveTo>
                <a:cubicBezTo>
                  <a:pt x="7072245" y="1580289"/>
                  <a:pt x="7067650" y="1582278"/>
                  <a:pt x="7062712" y="1584610"/>
                </a:cubicBezTo>
                <a:lnTo>
                  <a:pt x="7059121" y="1585825"/>
                </a:lnTo>
                <a:lnTo>
                  <a:pt x="7051396" y="1589068"/>
                </a:lnTo>
                <a:cubicBezTo>
                  <a:pt x="7046527" y="1590988"/>
                  <a:pt x="7044265" y="1591811"/>
                  <a:pt x="7044196" y="1591674"/>
                </a:cubicBezTo>
                <a:cubicBezTo>
                  <a:pt x="7044059" y="1591537"/>
                  <a:pt x="7048722" y="1589548"/>
                  <a:pt x="7053934" y="1587491"/>
                </a:cubicBezTo>
                <a:lnTo>
                  <a:pt x="7054562" y="1587265"/>
                </a:lnTo>
                <a:lnTo>
                  <a:pt x="7062850" y="1583581"/>
                </a:lnTo>
                <a:cubicBezTo>
                  <a:pt x="7069365" y="1580907"/>
                  <a:pt x="7076086" y="1578438"/>
                  <a:pt x="7073891" y="1579535"/>
                </a:cubicBezTo>
                <a:close/>
                <a:moveTo>
                  <a:pt x="7291976" y="1576929"/>
                </a:moveTo>
                <a:cubicBezTo>
                  <a:pt x="7299177" y="1575146"/>
                  <a:pt x="7306378" y="1576929"/>
                  <a:pt x="7306995" y="1580564"/>
                </a:cubicBezTo>
                <a:cubicBezTo>
                  <a:pt x="7307544" y="1584267"/>
                  <a:pt x="7301509" y="1589479"/>
                  <a:pt x="7294582" y="1591262"/>
                </a:cubicBezTo>
                <a:cubicBezTo>
                  <a:pt x="7287312" y="1593183"/>
                  <a:pt x="7280729" y="1591400"/>
                  <a:pt x="7279906" y="1587422"/>
                </a:cubicBezTo>
                <a:cubicBezTo>
                  <a:pt x="7279014" y="1583307"/>
                  <a:pt x="7284295" y="1578781"/>
                  <a:pt x="7291976" y="1576929"/>
                </a:cubicBezTo>
                <a:close/>
                <a:moveTo>
                  <a:pt x="7159341" y="1575763"/>
                </a:moveTo>
                <a:cubicBezTo>
                  <a:pt x="7159274" y="1577546"/>
                  <a:pt x="7153787" y="1581592"/>
                  <a:pt x="7148163" y="1583992"/>
                </a:cubicBezTo>
                <a:cubicBezTo>
                  <a:pt x="7141373" y="1586804"/>
                  <a:pt x="7134790" y="1587353"/>
                  <a:pt x="7134653" y="1585158"/>
                </a:cubicBezTo>
                <a:cubicBezTo>
                  <a:pt x="7134584" y="1583238"/>
                  <a:pt x="7139248" y="1579946"/>
                  <a:pt x="7145558" y="1577409"/>
                </a:cubicBezTo>
                <a:cubicBezTo>
                  <a:pt x="7152483" y="1574597"/>
                  <a:pt x="7159479" y="1573705"/>
                  <a:pt x="7159341" y="1575763"/>
                </a:cubicBezTo>
                <a:close/>
                <a:moveTo>
                  <a:pt x="3186297" y="1572608"/>
                </a:moveTo>
                <a:cubicBezTo>
                  <a:pt x="3187052" y="1575077"/>
                  <a:pt x="3187806" y="1577614"/>
                  <a:pt x="3188561" y="1580220"/>
                </a:cubicBezTo>
                <a:cubicBezTo>
                  <a:pt x="3188080" y="1581112"/>
                  <a:pt x="3187532" y="1582003"/>
                  <a:pt x="3187052" y="1582895"/>
                </a:cubicBezTo>
                <a:cubicBezTo>
                  <a:pt x="3186229" y="1580220"/>
                  <a:pt x="3185269" y="1577614"/>
                  <a:pt x="3184720" y="1574940"/>
                </a:cubicBezTo>
                <a:cubicBezTo>
                  <a:pt x="3184583" y="1574323"/>
                  <a:pt x="3185749" y="1573362"/>
                  <a:pt x="3186297" y="1572608"/>
                </a:cubicBezTo>
                <a:close/>
                <a:moveTo>
                  <a:pt x="7232242" y="1570620"/>
                </a:moveTo>
                <a:cubicBezTo>
                  <a:pt x="7233271" y="1573363"/>
                  <a:pt x="7228127" y="1578095"/>
                  <a:pt x="7220721" y="1580838"/>
                </a:cubicBezTo>
                <a:cubicBezTo>
                  <a:pt x="7214480" y="1583170"/>
                  <a:pt x="7208308" y="1583376"/>
                  <a:pt x="7206936" y="1581387"/>
                </a:cubicBezTo>
                <a:cubicBezTo>
                  <a:pt x="7205291" y="1579055"/>
                  <a:pt x="7210091" y="1574392"/>
                  <a:pt x="7217155" y="1571306"/>
                </a:cubicBezTo>
                <a:cubicBezTo>
                  <a:pt x="7224013" y="1568426"/>
                  <a:pt x="7231283" y="1567945"/>
                  <a:pt x="7232242" y="1570620"/>
                </a:cubicBezTo>
                <a:close/>
                <a:moveTo>
                  <a:pt x="5910021" y="1563282"/>
                </a:moveTo>
                <a:cubicBezTo>
                  <a:pt x="5910775" y="1564105"/>
                  <a:pt x="5911529" y="1564928"/>
                  <a:pt x="5912215" y="1565751"/>
                </a:cubicBezTo>
                <a:cubicBezTo>
                  <a:pt x="5911735" y="1566780"/>
                  <a:pt x="5911255" y="1567877"/>
                  <a:pt x="5910775" y="1568974"/>
                </a:cubicBezTo>
                <a:cubicBezTo>
                  <a:pt x="5910021" y="1568151"/>
                  <a:pt x="5909061" y="1567465"/>
                  <a:pt x="5908512" y="1566368"/>
                </a:cubicBezTo>
                <a:cubicBezTo>
                  <a:pt x="5908374" y="1566094"/>
                  <a:pt x="5909472" y="1564311"/>
                  <a:pt x="5910021" y="1563282"/>
                </a:cubicBezTo>
                <a:close/>
                <a:moveTo>
                  <a:pt x="5987927" y="1560882"/>
                </a:moveTo>
                <a:cubicBezTo>
                  <a:pt x="5988201" y="1560676"/>
                  <a:pt x="5988887" y="1561156"/>
                  <a:pt x="5989436" y="1561293"/>
                </a:cubicBezTo>
                <a:cubicBezTo>
                  <a:pt x="5988133" y="1562802"/>
                  <a:pt x="5986898" y="1564448"/>
                  <a:pt x="5985527" y="1565751"/>
                </a:cubicBezTo>
                <a:cubicBezTo>
                  <a:pt x="5985115" y="1566162"/>
                  <a:pt x="5984429" y="1565819"/>
                  <a:pt x="5983812" y="1565751"/>
                </a:cubicBezTo>
                <a:cubicBezTo>
                  <a:pt x="5985184" y="1564105"/>
                  <a:pt x="5986487" y="1562459"/>
                  <a:pt x="5987927" y="1560882"/>
                </a:cubicBezTo>
                <a:close/>
                <a:moveTo>
                  <a:pt x="7426667" y="1557316"/>
                </a:moveTo>
                <a:cubicBezTo>
                  <a:pt x="7434005" y="1556973"/>
                  <a:pt x="7441342" y="1560127"/>
                  <a:pt x="7441960" y="1563899"/>
                </a:cubicBezTo>
                <a:cubicBezTo>
                  <a:pt x="7442577" y="1567740"/>
                  <a:pt x="7436542" y="1571786"/>
                  <a:pt x="7429547" y="1572129"/>
                </a:cubicBezTo>
                <a:cubicBezTo>
                  <a:pt x="7422209" y="1572472"/>
                  <a:pt x="7415420" y="1569386"/>
                  <a:pt x="7414528" y="1565271"/>
                </a:cubicBezTo>
                <a:cubicBezTo>
                  <a:pt x="7413637" y="1561087"/>
                  <a:pt x="7418849" y="1557727"/>
                  <a:pt x="7426667" y="1557316"/>
                </a:cubicBezTo>
                <a:close/>
                <a:moveTo>
                  <a:pt x="7562593" y="1556766"/>
                </a:moveTo>
                <a:cubicBezTo>
                  <a:pt x="7569930" y="1557040"/>
                  <a:pt x="7577337" y="1561361"/>
                  <a:pt x="7578023" y="1565750"/>
                </a:cubicBezTo>
                <a:cubicBezTo>
                  <a:pt x="7578709" y="1570208"/>
                  <a:pt x="7572605" y="1574185"/>
                  <a:pt x="7565610" y="1573842"/>
                </a:cubicBezTo>
                <a:cubicBezTo>
                  <a:pt x="7558203" y="1573499"/>
                  <a:pt x="7551414" y="1569316"/>
                  <a:pt x="7550454" y="1564584"/>
                </a:cubicBezTo>
                <a:cubicBezTo>
                  <a:pt x="7549494" y="1559783"/>
                  <a:pt x="7554706" y="1556492"/>
                  <a:pt x="7562593" y="1556766"/>
                </a:cubicBezTo>
                <a:close/>
                <a:moveTo>
                  <a:pt x="7145901" y="1555052"/>
                </a:moveTo>
                <a:cubicBezTo>
                  <a:pt x="7145832" y="1555738"/>
                  <a:pt x="7140209" y="1558481"/>
                  <a:pt x="7134174" y="1560812"/>
                </a:cubicBezTo>
                <a:cubicBezTo>
                  <a:pt x="7129304" y="1562664"/>
                  <a:pt x="7124366" y="1564036"/>
                  <a:pt x="7124024" y="1563693"/>
                </a:cubicBezTo>
                <a:cubicBezTo>
                  <a:pt x="7123612" y="1563213"/>
                  <a:pt x="7129030" y="1560538"/>
                  <a:pt x="7134722" y="1558275"/>
                </a:cubicBezTo>
                <a:cubicBezTo>
                  <a:pt x="7140620" y="1556012"/>
                  <a:pt x="7145969" y="1554435"/>
                  <a:pt x="7145901" y="1555052"/>
                </a:cubicBezTo>
                <a:close/>
                <a:moveTo>
                  <a:pt x="7134379" y="1554435"/>
                </a:moveTo>
                <a:cubicBezTo>
                  <a:pt x="7133556" y="1554778"/>
                  <a:pt x="7128412" y="1556904"/>
                  <a:pt x="7120799" y="1559853"/>
                </a:cubicBezTo>
                <a:cubicBezTo>
                  <a:pt x="7119291" y="1560470"/>
                  <a:pt x="7115724" y="1561773"/>
                  <a:pt x="7114970" y="1561979"/>
                </a:cubicBezTo>
                <a:cubicBezTo>
                  <a:pt x="7114147" y="1562253"/>
                  <a:pt x="7120320" y="1559784"/>
                  <a:pt x="7126011" y="1557589"/>
                </a:cubicBezTo>
                <a:cubicBezTo>
                  <a:pt x="7131773" y="1555395"/>
                  <a:pt x="7135270" y="1554023"/>
                  <a:pt x="7134379" y="1554435"/>
                </a:cubicBezTo>
                <a:close/>
                <a:moveTo>
                  <a:pt x="6836261" y="1553886"/>
                </a:moveTo>
                <a:cubicBezTo>
                  <a:pt x="6840856" y="1555738"/>
                  <a:pt x="6844628" y="1556080"/>
                  <a:pt x="6846000" y="1558481"/>
                </a:cubicBezTo>
                <a:cubicBezTo>
                  <a:pt x="6846617" y="1559578"/>
                  <a:pt x="6842982" y="1565339"/>
                  <a:pt x="6840376" y="1567945"/>
                </a:cubicBezTo>
                <a:cubicBezTo>
                  <a:pt x="6836878" y="1571511"/>
                  <a:pt x="6831049" y="1570208"/>
                  <a:pt x="6831461" y="1565956"/>
                </a:cubicBezTo>
                <a:cubicBezTo>
                  <a:pt x="6831666" y="1563144"/>
                  <a:pt x="6833861" y="1559578"/>
                  <a:pt x="6836261" y="1553886"/>
                </a:cubicBezTo>
                <a:close/>
                <a:moveTo>
                  <a:pt x="6487875" y="1552583"/>
                </a:moveTo>
                <a:cubicBezTo>
                  <a:pt x="6485475" y="1560950"/>
                  <a:pt x="6484789" y="1566093"/>
                  <a:pt x="6483074" y="1568905"/>
                </a:cubicBezTo>
                <a:cubicBezTo>
                  <a:pt x="6479577" y="1574460"/>
                  <a:pt x="6476079" y="1572746"/>
                  <a:pt x="6474845" y="1566573"/>
                </a:cubicBezTo>
                <a:cubicBezTo>
                  <a:pt x="6474296" y="1563830"/>
                  <a:pt x="6476079" y="1555943"/>
                  <a:pt x="6477519" y="1554640"/>
                </a:cubicBezTo>
                <a:cubicBezTo>
                  <a:pt x="6480057" y="1552240"/>
                  <a:pt x="6483211" y="1553200"/>
                  <a:pt x="6487875" y="1552583"/>
                </a:cubicBezTo>
                <a:close/>
                <a:moveTo>
                  <a:pt x="2366354" y="1552583"/>
                </a:moveTo>
                <a:cubicBezTo>
                  <a:pt x="2367040" y="1554092"/>
                  <a:pt x="2367726" y="1555601"/>
                  <a:pt x="2368412" y="1557246"/>
                </a:cubicBezTo>
                <a:cubicBezTo>
                  <a:pt x="2367932" y="1558138"/>
                  <a:pt x="2367383" y="1559030"/>
                  <a:pt x="2366834" y="1559921"/>
                </a:cubicBezTo>
                <a:cubicBezTo>
                  <a:pt x="2366149" y="1558275"/>
                  <a:pt x="2365257" y="1556766"/>
                  <a:pt x="2364777" y="1555052"/>
                </a:cubicBezTo>
                <a:cubicBezTo>
                  <a:pt x="2364640" y="1554640"/>
                  <a:pt x="2365806" y="1553406"/>
                  <a:pt x="2366354" y="1552583"/>
                </a:cubicBezTo>
                <a:close/>
                <a:moveTo>
                  <a:pt x="6202103" y="1546617"/>
                </a:moveTo>
                <a:cubicBezTo>
                  <a:pt x="6203680" y="1545725"/>
                  <a:pt x="6206081" y="1547645"/>
                  <a:pt x="6206012" y="1549771"/>
                </a:cubicBezTo>
                <a:cubicBezTo>
                  <a:pt x="6205875" y="1552034"/>
                  <a:pt x="6203337" y="1555806"/>
                  <a:pt x="6201074" y="1560744"/>
                </a:cubicBezTo>
                <a:cubicBezTo>
                  <a:pt x="6199360" y="1558138"/>
                  <a:pt x="6197234" y="1556972"/>
                  <a:pt x="6197508" y="1554641"/>
                </a:cubicBezTo>
                <a:cubicBezTo>
                  <a:pt x="6197714" y="1552446"/>
                  <a:pt x="6200663" y="1547440"/>
                  <a:pt x="6202103" y="1546617"/>
                </a:cubicBezTo>
                <a:close/>
                <a:moveTo>
                  <a:pt x="3048383" y="1546617"/>
                </a:moveTo>
                <a:cubicBezTo>
                  <a:pt x="3049068" y="1548949"/>
                  <a:pt x="3049823" y="1551280"/>
                  <a:pt x="3050577" y="1553749"/>
                </a:cubicBezTo>
                <a:cubicBezTo>
                  <a:pt x="3050097" y="1554572"/>
                  <a:pt x="3049548" y="1555395"/>
                  <a:pt x="3049068" y="1556218"/>
                </a:cubicBezTo>
                <a:cubicBezTo>
                  <a:pt x="3048245" y="1553749"/>
                  <a:pt x="3047354" y="1551280"/>
                  <a:pt x="3046805" y="1548811"/>
                </a:cubicBezTo>
                <a:cubicBezTo>
                  <a:pt x="3046668" y="1548194"/>
                  <a:pt x="3047834" y="1547371"/>
                  <a:pt x="3048383" y="1546617"/>
                </a:cubicBezTo>
                <a:close/>
                <a:moveTo>
                  <a:pt x="7113599" y="1541473"/>
                </a:moveTo>
                <a:cubicBezTo>
                  <a:pt x="7118537" y="1539004"/>
                  <a:pt x="7121828" y="1539553"/>
                  <a:pt x="7124228" y="1542708"/>
                </a:cubicBezTo>
                <a:cubicBezTo>
                  <a:pt x="7122309" y="1544902"/>
                  <a:pt x="7120388" y="1548057"/>
                  <a:pt x="7117234" y="1550252"/>
                </a:cubicBezTo>
                <a:cubicBezTo>
                  <a:pt x="7113050" y="1553201"/>
                  <a:pt x="7105506" y="1553406"/>
                  <a:pt x="7105712" y="1550457"/>
                </a:cubicBezTo>
                <a:cubicBezTo>
                  <a:pt x="7105918" y="1547440"/>
                  <a:pt x="7108455" y="1543942"/>
                  <a:pt x="7113599" y="1541473"/>
                </a:cubicBezTo>
                <a:close/>
                <a:moveTo>
                  <a:pt x="6062747" y="1539621"/>
                </a:moveTo>
                <a:cubicBezTo>
                  <a:pt x="6062885" y="1539690"/>
                  <a:pt x="6060553" y="1542227"/>
                  <a:pt x="6058701" y="1544559"/>
                </a:cubicBezTo>
                <a:cubicBezTo>
                  <a:pt x="6057741" y="1544216"/>
                  <a:pt x="6056507" y="1544216"/>
                  <a:pt x="6056095" y="1543530"/>
                </a:cubicBezTo>
                <a:cubicBezTo>
                  <a:pt x="6055958" y="1543325"/>
                  <a:pt x="6059113" y="1539827"/>
                  <a:pt x="6059318" y="1539759"/>
                </a:cubicBezTo>
                <a:cubicBezTo>
                  <a:pt x="6060759" y="1539347"/>
                  <a:pt x="6061993" y="1539210"/>
                  <a:pt x="6062747" y="1539621"/>
                </a:cubicBezTo>
                <a:close/>
                <a:moveTo>
                  <a:pt x="6764596" y="1539210"/>
                </a:moveTo>
                <a:cubicBezTo>
                  <a:pt x="6768710" y="1539347"/>
                  <a:pt x="6771934" y="1538936"/>
                  <a:pt x="6773442" y="1539896"/>
                </a:cubicBezTo>
                <a:cubicBezTo>
                  <a:pt x="6775568" y="1541268"/>
                  <a:pt x="6771591" y="1547440"/>
                  <a:pt x="6767338" y="1549086"/>
                </a:cubicBezTo>
                <a:cubicBezTo>
                  <a:pt x="6764390" y="1550183"/>
                  <a:pt x="6759452" y="1550594"/>
                  <a:pt x="6759452" y="1549428"/>
                </a:cubicBezTo>
                <a:cubicBezTo>
                  <a:pt x="6759589" y="1547028"/>
                  <a:pt x="6762264" y="1543462"/>
                  <a:pt x="6764596" y="1539210"/>
                </a:cubicBezTo>
                <a:close/>
                <a:moveTo>
                  <a:pt x="7219282" y="1536055"/>
                </a:moveTo>
                <a:cubicBezTo>
                  <a:pt x="7219144" y="1537289"/>
                  <a:pt x="7213795" y="1540307"/>
                  <a:pt x="7207143" y="1542707"/>
                </a:cubicBezTo>
                <a:cubicBezTo>
                  <a:pt x="7200559" y="1545108"/>
                  <a:pt x="7195004" y="1546136"/>
                  <a:pt x="7195141" y="1544902"/>
                </a:cubicBezTo>
                <a:cubicBezTo>
                  <a:pt x="7195279" y="1543736"/>
                  <a:pt x="7201039" y="1540650"/>
                  <a:pt x="7207417" y="1538318"/>
                </a:cubicBezTo>
                <a:cubicBezTo>
                  <a:pt x="7214001" y="1535849"/>
                  <a:pt x="7219418" y="1534821"/>
                  <a:pt x="7219282" y="1536055"/>
                </a:cubicBezTo>
                <a:close/>
                <a:moveTo>
                  <a:pt x="7353766" y="1534203"/>
                </a:moveTo>
                <a:cubicBezTo>
                  <a:pt x="7361035" y="1533380"/>
                  <a:pt x="7366796" y="1535301"/>
                  <a:pt x="7366316" y="1538524"/>
                </a:cubicBezTo>
                <a:cubicBezTo>
                  <a:pt x="7365904" y="1541679"/>
                  <a:pt x="7359389" y="1544490"/>
                  <a:pt x="7351640" y="1544970"/>
                </a:cubicBezTo>
                <a:cubicBezTo>
                  <a:pt x="7345125" y="1545382"/>
                  <a:pt x="7340119" y="1543736"/>
                  <a:pt x="7340187" y="1541198"/>
                </a:cubicBezTo>
                <a:cubicBezTo>
                  <a:pt x="7340255" y="1538250"/>
                  <a:pt x="7346565" y="1535026"/>
                  <a:pt x="7353766" y="1534203"/>
                </a:cubicBezTo>
                <a:close/>
                <a:moveTo>
                  <a:pt x="7195414" y="1532832"/>
                </a:moveTo>
                <a:cubicBezTo>
                  <a:pt x="7194797" y="1533312"/>
                  <a:pt x="7189723" y="1535301"/>
                  <a:pt x="7184373" y="1537359"/>
                </a:cubicBezTo>
                <a:cubicBezTo>
                  <a:pt x="7179092" y="1539347"/>
                  <a:pt x="7175663" y="1540513"/>
                  <a:pt x="7177309" y="1539622"/>
                </a:cubicBezTo>
                <a:cubicBezTo>
                  <a:pt x="7178681" y="1538936"/>
                  <a:pt x="7181630" y="1537633"/>
                  <a:pt x="7186706" y="1535712"/>
                </a:cubicBezTo>
                <a:cubicBezTo>
                  <a:pt x="7191849" y="1533792"/>
                  <a:pt x="7195964" y="1532421"/>
                  <a:pt x="7195414" y="1532832"/>
                </a:cubicBezTo>
                <a:close/>
                <a:moveTo>
                  <a:pt x="6691352" y="1530226"/>
                </a:moveTo>
                <a:cubicBezTo>
                  <a:pt x="6695398" y="1536741"/>
                  <a:pt x="6698621" y="1539621"/>
                  <a:pt x="6700061" y="1544285"/>
                </a:cubicBezTo>
                <a:cubicBezTo>
                  <a:pt x="6701982" y="1550869"/>
                  <a:pt x="6696015" y="1554092"/>
                  <a:pt x="6692792" y="1555258"/>
                </a:cubicBezTo>
                <a:cubicBezTo>
                  <a:pt x="6690460" y="1556081"/>
                  <a:pt x="6687717" y="1553680"/>
                  <a:pt x="6687100" y="1548948"/>
                </a:cubicBezTo>
                <a:cubicBezTo>
                  <a:pt x="6686483" y="1544834"/>
                  <a:pt x="6689089" y="1539141"/>
                  <a:pt x="6691352" y="1530226"/>
                </a:cubicBezTo>
                <a:close/>
                <a:moveTo>
                  <a:pt x="6131739" y="1528443"/>
                </a:moveTo>
                <a:cubicBezTo>
                  <a:pt x="6132837" y="1527757"/>
                  <a:pt x="6133660" y="1529197"/>
                  <a:pt x="6134551" y="1529677"/>
                </a:cubicBezTo>
                <a:cubicBezTo>
                  <a:pt x="6133454" y="1531529"/>
                  <a:pt x="6132357" y="1533381"/>
                  <a:pt x="6131259" y="1535232"/>
                </a:cubicBezTo>
                <a:cubicBezTo>
                  <a:pt x="6129956" y="1534752"/>
                  <a:pt x="6128585" y="1534204"/>
                  <a:pt x="6127282" y="1533792"/>
                </a:cubicBezTo>
                <a:cubicBezTo>
                  <a:pt x="6128791" y="1531940"/>
                  <a:pt x="6130368" y="1529334"/>
                  <a:pt x="6131739" y="1528443"/>
                </a:cubicBezTo>
                <a:close/>
                <a:moveTo>
                  <a:pt x="7279014" y="1527345"/>
                </a:moveTo>
                <a:cubicBezTo>
                  <a:pt x="7284981" y="1525974"/>
                  <a:pt x="7291358" y="1525974"/>
                  <a:pt x="7292319" y="1527482"/>
                </a:cubicBezTo>
                <a:cubicBezTo>
                  <a:pt x="7293485" y="1529265"/>
                  <a:pt x="7287724" y="1532763"/>
                  <a:pt x="7280798" y="1534409"/>
                </a:cubicBezTo>
                <a:cubicBezTo>
                  <a:pt x="7274831" y="1535849"/>
                  <a:pt x="7268933" y="1535712"/>
                  <a:pt x="7267767" y="1534066"/>
                </a:cubicBezTo>
                <a:cubicBezTo>
                  <a:pt x="7266464" y="1532214"/>
                  <a:pt x="7271676" y="1529128"/>
                  <a:pt x="7279014" y="1527345"/>
                </a:cubicBezTo>
                <a:close/>
                <a:moveTo>
                  <a:pt x="7206594" y="1527071"/>
                </a:moveTo>
                <a:cubicBezTo>
                  <a:pt x="7206045" y="1527414"/>
                  <a:pt x="7202205" y="1528991"/>
                  <a:pt x="7200627" y="1529745"/>
                </a:cubicBezTo>
                <a:cubicBezTo>
                  <a:pt x="7192740" y="1532763"/>
                  <a:pt x="7187666" y="1534615"/>
                  <a:pt x="7186363" y="1534889"/>
                </a:cubicBezTo>
                <a:cubicBezTo>
                  <a:pt x="7185060" y="1535232"/>
                  <a:pt x="7188215" y="1533860"/>
                  <a:pt x="7193358" y="1531871"/>
                </a:cubicBezTo>
                <a:cubicBezTo>
                  <a:pt x="7199598" y="1529471"/>
                  <a:pt x="7207348" y="1526591"/>
                  <a:pt x="7206594" y="1527071"/>
                </a:cubicBezTo>
                <a:close/>
                <a:moveTo>
                  <a:pt x="2910400" y="1522682"/>
                </a:moveTo>
                <a:cubicBezTo>
                  <a:pt x="2911085" y="1523574"/>
                  <a:pt x="2911771" y="1524534"/>
                  <a:pt x="2912457" y="1525425"/>
                </a:cubicBezTo>
                <a:cubicBezTo>
                  <a:pt x="2911977" y="1527414"/>
                  <a:pt x="2911497" y="1529403"/>
                  <a:pt x="2911017" y="1531392"/>
                </a:cubicBezTo>
                <a:cubicBezTo>
                  <a:pt x="2910400" y="1530363"/>
                  <a:pt x="2909165" y="1529129"/>
                  <a:pt x="2909234" y="1528443"/>
                </a:cubicBezTo>
                <a:cubicBezTo>
                  <a:pt x="2909371" y="1526385"/>
                  <a:pt x="2909988" y="1524602"/>
                  <a:pt x="2910400" y="1522682"/>
                </a:cubicBezTo>
                <a:close/>
                <a:moveTo>
                  <a:pt x="7485988" y="1520625"/>
                </a:moveTo>
                <a:cubicBezTo>
                  <a:pt x="7492983" y="1519870"/>
                  <a:pt x="7500390" y="1522339"/>
                  <a:pt x="7501556" y="1525974"/>
                </a:cubicBezTo>
                <a:cubicBezTo>
                  <a:pt x="7502722" y="1529746"/>
                  <a:pt x="7497578" y="1533038"/>
                  <a:pt x="7490035" y="1533244"/>
                </a:cubicBezTo>
                <a:cubicBezTo>
                  <a:pt x="7483725" y="1533381"/>
                  <a:pt x="7477347" y="1531186"/>
                  <a:pt x="7475770" y="1528375"/>
                </a:cubicBezTo>
                <a:cubicBezTo>
                  <a:pt x="7473918" y="1525083"/>
                  <a:pt x="7478719" y="1521517"/>
                  <a:pt x="7485988" y="1520625"/>
                </a:cubicBezTo>
                <a:close/>
                <a:moveTo>
                  <a:pt x="7621777" y="1516579"/>
                </a:moveTo>
                <a:cubicBezTo>
                  <a:pt x="7628773" y="1515962"/>
                  <a:pt x="7636179" y="1519459"/>
                  <a:pt x="7637414" y="1524054"/>
                </a:cubicBezTo>
                <a:cubicBezTo>
                  <a:pt x="7638648" y="1528854"/>
                  <a:pt x="7633504" y="1532626"/>
                  <a:pt x="7625961" y="1532489"/>
                </a:cubicBezTo>
                <a:cubicBezTo>
                  <a:pt x="7619651" y="1532352"/>
                  <a:pt x="7613205" y="1529335"/>
                  <a:pt x="7611628" y="1525700"/>
                </a:cubicBezTo>
                <a:cubicBezTo>
                  <a:pt x="7609776" y="1521448"/>
                  <a:pt x="7614508" y="1517196"/>
                  <a:pt x="7621777" y="1516579"/>
                </a:cubicBezTo>
                <a:close/>
                <a:moveTo>
                  <a:pt x="7042139" y="1516030"/>
                </a:moveTo>
                <a:cubicBezTo>
                  <a:pt x="7045362" y="1514659"/>
                  <a:pt x="7048586" y="1516990"/>
                  <a:pt x="7053866" y="1518088"/>
                </a:cubicBezTo>
                <a:cubicBezTo>
                  <a:pt x="7049477" y="1524054"/>
                  <a:pt x="7047008" y="1529129"/>
                  <a:pt x="7043785" y="1531118"/>
                </a:cubicBezTo>
                <a:cubicBezTo>
                  <a:pt x="7039601" y="1533655"/>
                  <a:pt x="7035487" y="1532764"/>
                  <a:pt x="7035006" y="1527826"/>
                </a:cubicBezTo>
                <a:cubicBezTo>
                  <a:pt x="7034527" y="1522957"/>
                  <a:pt x="7037750" y="1517813"/>
                  <a:pt x="7042139" y="1516030"/>
                </a:cubicBezTo>
                <a:close/>
                <a:moveTo>
                  <a:pt x="2500566" y="1515961"/>
                </a:moveTo>
                <a:cubicBezTo>
                  <a:pt x="2501183" y="1516578"/>
                  <a:pt x="2501800" y="1517195"/>
                  <a:pt x="2502417" y="1517881"/>
                </a:cubicBezTo>
                <a:cubicBezTo>
                  <a:pt x="2501937" y="1519458"/>
                  <a:pt x="2501388" y="1521310"/>
                  <a:pt x="2500840" y="1523162"/>
                </a:cubicBezTo>
                <a:cubicBezTo>
                  <a:pt x="2500291" y="1522476"/>
                  <a:pt x="2499125" y="1521790"/>
                  <a:pt x="2499194" y="1521173"/>
                </a:cubicBezTo>
                <a:cubicBezTo>
                  <a:pt x="2499400" y="1519390"/>
                  <a:pt x="2500085" y="1517676"/>
                  <a:pt x="2500566" y="1515961"/>
                </a:cubicBezTo>
                <a:close/>
                <a:moveTo>
                  <a:pt x="7279083" y="1505606"/>
                </a:moveTo>
                <a:cubicBezTo>
                  <a:pt x="7279700" y="1506017"/>
                  <a:pt x="7274213" y="1508212"/>
                  <a:pt x="7268315" y="1509721"/>
                </a:cubicBezTo>
                <a:cubicBezTo>
                  <a:pt x="7262692" y="1511161"/>
                  <a:pt x="7258440" y="1512601"/>
                  <a:pt x="7257274" y="1512395"/>
                </a:cubicBezTo>
                <a:cubicBezTo>
                  <a:pt x="7256109" y="1512258"/>
                  <a:pt x="7260497" y="1509789"/>
                  <a:pt x="7266532" y="1508006"/>
                </a:cubicBezTo>
                <a:cubicBezTo>
                  <a:pt x="7272088" y="1506429"/>
                  <a:pt x="7278465" y="1505126"/>
                  <a:pt x="7279083" y="1505606"/>
                </a:cubicBezTo>
                <a:close/>
                <a:moveTo>
                  <a:pt x="2772828" y="1505263"/>
                </a:moveTo>
                <a:cubicBezTo>
                  <a:pt x="2773514" y="1507115"/>
                  <a:pt x="2774200" y="1509035"/>
                  <a:pt x="2774885" y="1510955"/>
                </a:cubicBezTo>
                <a:cubicBezTo>
                  <a:pt x="2774337" y="1511641"/>
                  <a:pt x="2773857" y="1512395"/>
                  <a:pt x="2773308" y="1513081"/>
                </a:cubicBezTo>
                <a:cubicBezTo>
                  <a:pt x="2772554" y="1511092"/>
                  <a:pt x="2771662" y="1509103"/>
                  <a:pt x="2771182" y="1507115"/>
                </a:cubicBezTo>
                <a:cubicBezTo>
                  <a:pt x="2771045" y="1506634"/>
                  <a:pt x="2772211" y="1505880"/>
                  <a:pt x="2772828" y="1505263"/>
                </a:cubicBezTo>
                <a:close/>
                <a:moveTo>
                  <a:pt x="7267355" y="1504166"/>
                </a:moveTo>
                <a:cubicBezTo>
                  <a:pt x="7266532" y="1504509"/>
                  <a:pt x="7261320" y="1506429"/>
                  <a:pt x="7256245" y="1508281"/>
                </a:cubicBezTo>
                <a:cubicBezTo>
                  <a:pt x="7250691" y="1510338"/>
                  <a:pt x="7246919" y="1511641"/>
                  <a:pt x="7247604" y="1511298"/>
                </a:cubicBezTo>
                <a:cubicBezTo>
                  <a:pt x="7248222" y="1510955"/>
                  <a:pt x="7253297" y="1509035"/>
                  <a:pt x="7258989" y="1506978"/>
                </a:cubicBezTo>
                <a:cubicBezTo>
                  <a:pt x="7264749" y="1504920"/>
                  <a:pt x="7268316" y="1503755"/>
                  <a:pt x="7267355" y="1504166"/>
                </a:cubicBezTo>
                <a:close/>
                <a:moveTo>
                  <a:pt x="7413020" y="1501010"/>
                </a:moveTo>
                <a:cubicBezTo>
                  <a:pt x="7420083" y="1499913"/>
                  <a:pt x="7427147" y="1501285"/>
                  <a:pt x="7427078" y="1503822"/>
                </a:cubicBezTo>
                <a:cubicBezTo>
                  <a:pt x="7427010" y="1505948"/>
                  <a:pt x="7421524" y="1508829"/>
                  <a:pt x="7415763" y="1509652"/>
                </a:cubicBezTo>
                <a:cubicBezTo>
                  <a:pt x="7408836" y="1510612"/>
                  <a:pt x="7402115" y="1509103"/>
                  <a:pt x="7401978" y="1506565"/>
                </a:cubicBezTo>
                <a:cubicBezTo>
                  <a:pt x="7401841" y="1504371"/>
                  <a:pt x="7406573" y="1501971"/>
                  <a:pt x="7413020" y="1501010"/>
                </a:cubicBezTo>
                <a:close/>
                <a:moveTo>
                  <a:pt x="2636080" y="1499914"/>
                </a:moveTo>
                <a:cubicBezTo>
                  <a:pt x="2636697" y="1501560"/>
                  <a:pt x="2637451" y="1503274"/>
                  <a:pt x="2637794" y="1505058"/>
                </a:cubicBezTo>
                <a:cubicBezTo>
                  <a:pt x="2637931" y="1505606"/>
                  <a:pt x="2636766" y="1506429"/>
                  <a:pt x="2636217" y="1507115"/>
                </a:cubicBezTo>
                <a:cubicBezTo>
                  <a:pt x="2635531" y="1505332"/>
                  <a:pt x="2634708" y="1503549"/>
                  <a:pt x="2634297" y="1501697"/>
                </a:cubicBezTo>
                <a:cubicBezTo>
                  <a:pt x="2634228" y="1501285"/>
                  <a:pt x="2635463" y="1500531"/>
                  <a:pt x="2636080" y="1499914"/>
                </a:cubicBezTo>
                <a:close/>
                <a:moveTo>
                  <a:pt x="7352875" y="1497444"/>
                </a:moveTo>
                <a:cubicBezTo>
                  <a:pt x="7353286" y="1498816"/>
                  <a:pt x="7348417" y="1501010"/>
                  <a:pt x="7341627" y="1502519"/>
                </a:cubicBezTo>
                <a:cubicBezTo>
                  <a:pt x="7335318" y="1503891"/>
                  <a:pt x="7329009" y="1504097"/>
                  <a:pt x="7328666" y="1502931"/>
                </a:cubicBezTo>
                <a:cubicBezTo>
                  <a:pt x="7328322" y="1501765"/>
                  <a:pt x="7333672" y="1499433"/>
                  <a:pt x="7339982" y="1497925"/>
                </a:cubicBezTo>
                <a:cubicBezTo>
                  <a:pt x="7346565" y="1496347"/>
                  <a:pt x="7352531" y="1496141"/>
                  <a:pt x="7352875" y="1497444"/>
                </a:cubicBezTo>
                <a:close/>
                <a:moveTo>
                  <a:pt x="6970816" y="1486197"/>
                </a:moveTo>
                <a:cubicBezTo>
                  <a:pt x="6973696" y="1485443"/>
                  <a:pt x="6978222" y="1486334"/>
                  <a:pt x="6978222" y="1488117"/>
                </a:cubicBezTo>
                <a:cubicBezTo>
                  <a:pt x="6978222" y="1491341"/>
                  <a:pt x="6975342" y="1495935"/>
                  <a:pt x="6972530" y="1502588"/>
                </a:cubicBezTo>
                <a:cubicBezTo>
                  <a:pt x="6968690" y="1500187"/>
                  <a:pt x="6965809" y="1499502"/>
                  <a:pt x="6964644" y="1497444"/>
                </a:cubicBezTo>
                <a:cubicBezTo>
                  <a:pt x="6962860" y="1494084"/>
                  <a:pt x="6966564" y="1487294"/>
                  <a:pt x="6970816" y="1486197"/>
                </a:cubicBezTo>
                <a:close/>
                <a:moveTo>
                  <a:pt x="6404619" y="1484689"/>
                </a:moveTo>
                <a:cubicBezTo>
                  <a:pt x="6406265" y="1486541"/>
                  <a:pt x="6409008" y="1487432"/>
                  <a:pt x="6409283" y="1490518"/>
                </a:cubicBezTo>
                <a:cubicBezTo>
                  <a:pt x="6409557" y="1493399"/>
                  <a:pt x="6407088" y="1498542"/>
                  <a:pt x="6405236" y="1504646"/>
                </a:cubicBezTo>
                <a:cubicBezTo>
                  <a:pt x="6402836" y="1501285"/>
                  <a:pt x="6399956" y="1499708"/>
                  <a:pt x="6400093" y="1496828"/>
                </a:cubicBezTo>
                <a:cubicBezTo>
                  <a:pt x="6400230" y="1493399"/>
                  <a:pt x="6402973" y="1488804"/>
                  <a:pt x="6404619" y="1484689"/>
                </a:cubicBezTo>
                <a:close/>
                <a:moveTo>
                  <a:pt x="7548328" y="1483866"/>
                </a:moveTo>
                <a:cubicBezTo>
                  <a:pt x="7554363" y="1483249"/>
                  <a:pt x="7560809" y="1485375"/>
                  <a:pt x="7561975" y="1488324"/>
                </a:cubicBezTo>
                <a:cubicBezTo>
                  <a:pt x="7563278" y="1491821"/>
                  <a:pt x="7557723" y="1495799"/>
                  <a:pt x="7550659" y="1496348"/>
                </a:cubicBezTo>
                <a:cubicBezTo>
                  <a:pt x="7544624" y="1496759"/>
                  <a:pt x="7538521" y="1494633"/>
                  <a:pt x="7537287" y="1491616"/>
                </a:cubicBezTo>
                <a:cubicBezTo>
                  <a:pt x="7535777" y="1488118"/>
                  <a:pt x="7540921" y="1484552"/>
                  <a:pt x="7548328" y="1483866"/>
                </a:cubicBezTo>
                <a:close/>
                <a:moveTo>
                  <a:pt x="7247673" y="1482563"/>
                </a:moveTo>
                <a:cubicBezTo>
                  <a:pt x="7251240" y="1481671"/>
                  <a:pt x="7254395" y="1483180"/>
                  <a:pt x="7259538" y="1483729"/>
                </a:cubicBezTo>
                <a:cubicBezTo>
                  <a:pt x="7254943" y="1488461"/>
                  <a:pt x="7252406" y="1492027"/>
                  <a:pt x="7248977" y="1494016"/>
                </a:cubicBezTo>
                <a:cubicBezTo>
                  <a:pt x="7243765" y="1497170"/>
                  <a:pt x="7238141" y="1495867"/>
                  <a:pt x="7238827" y="1491752"/>
                </a:cubicBezTo>
                <a:cubicBezTo>
                  <a:pt x="7239513" y="1487843"/>
                  <a:pt x="7242942" y="1483729"/>
                  <a:pt x="7247673" y="1482563"/>
                </a:cubicBezTo>
                <a:close/>
                <a:moveTo>
                  <a:pt x="7339913" y="1480986"/>
                </a:moveTo>
                <a:cubicBezTo>
                  <a:pt x="7340805" y="1481260"/>
                  <a:pt x="7336758" y="1483181"/>
                  <a:pt x="7331614" y="1484895"/>
                </a:cubicBezTo>
                <a:cubicBezTo>
                  <a:pt x="7325237" y="1487090"/>
                  <a:pt x="7319545" y="1488530"/>
                  <a:pt x="7319339" y="1488118"/>
                </a:cubicBezTo>
                <a:cubicBezTo>
                  <a:pt x="7319202" y="1487775"/>
                  <a:pt x="7323522" y="1485992"/>
                  <a:pt x="7329009" y="1484209"/>
                </a:cubicBezTo>
                <a:cubicBezTo>
                  <a:pt x="7333398" y="1482769"/>
                  <a:pt x="7337170" y="1481740"/>
                  <a:pt x="7339913" y="1480986"/>
                </a:cubicBezTo>
                <a:close/>
                <a:moveTo>
                  <a:pt x="7328254" y="1479888"/>
                </a:moveTo>
                <a:cubicBezTo>
                  <a:pt x="7328941" y="1479819"/>
                  <a:pt x="7324825" y="1481739"/>
                  <a:pt x="7319682" y="1484003"/>
                </a:cubicBezTo>
                <a:cubicBezTo>
                  <a:pt x="7314607" y="1486266"/>
                  <a:pt x="7311658" y="1487569"/>
                  <a:pt x="7310286" y="1488186"/>
                </a:cubicBezTo>
                <a:cubicBezTo>
                  <a:pt x="7308572" y="1488940"/>
                  <a:pt x="7311932" y="1486883"/>
                  <a:pt x="7317144" y="1484277"/>
                </a:cubicBezTo>
                <a:cubicBezTo>
                  <a:pt x="7322494" y="1481602"/>
                  <a:pt x="7327569" y="1479956"/>
                  <a:pt x="7328254" y="1479888"/>
                </a:cubicBezTo>
                <a:close/>
                <a:moveTo>
                  <a:pt x="6900726" y="1470150"/>
                </a:moveTo>
                <a:cubicBezTo>
                  <a:pt x="6903401" y="1469532"/>
                  <a:pt x="6905390" y="1470287"/>
                  <a:pt x="6906761" y="1470424"/>
                </a:cubicBezTo>
                <a:cubicBezTo>
                  <a:pt x="6906419" y="1474744"/>
                  <a:pt x="6902098" y="1479339"/>
                  <a:pt x="6897709" y="1480162"/>
                </a:cubicBezTo>
                <a:cubicBezTo>
                  <a:pt x="6895171" y="1480642"/>
                  <a:pt x="6892360" y="1479682"/>
                  <a:pt x="6891948" y="1478242"/>
                </a:cubicBezTo>
                <a:cubicBezTo>
                  <a:pt x="6891262" y="1475910"/>
                  <a:pt x="6896886" y="1470973"/>
                  <a:pt x="6900726" y="1470150"/>
                </a:cubicBezTo>
                <a:close/>
                <a:moveTo>
                  <a:pt x="7473301" y="1468298"/>
                </a:moveTo>
                <a:cubicBezTo>
                  <a:pt x="7479748" y="1466789"/>
                  <a:pt x="7486126" y="1467132"/>
                  <a:pt x="7487223" y="1469258"/>
                </a:cubicBezTo>
                <a:cubicBezTo>
                  <a:pt x="7488321" y="1471384"/>
                  <a:pt x="7483932" y="1474264"/>
                  <a:pt x="7477280" y="1475636"/>
                </a:cubicBezTo>
                <a:cubicBezTo>
                  <a:pt x="7470764" y="1476939"/>
                  <a:pt x="7464455" y="1476390"/>
                  <a:pt x="7463220" y="1474539"/>
                </a:cubicBezTo>
                <a:cubicBezTo>
                  <a:pt x="7462054" y="1472755"/>
                  <a:pt x="7466924" y="1469807"/>
                  <a:pt x="7473301" y="1468298"/>
                </a:cubicBezTo>
                <a:close/>
                <a:moveTo>
                  <a:pt x="7412882" y="1467818"/>
                </a:moveTo>
                <a:cubicBezTo>
                  <a:pt x="7413362" y="1468710"/>
                  <a:pt x="7409041" y="1471179"/>
                  <a:pt x="7404721" y="1472550"/>
                </a:cubicBezTo>
                <a:cubicBezTo>
                  <a:pt x="7398960" y="1474334"/>
                  <a:pt x="7392102" y="1475157"/>
                  <a:pt x="7391005" y="1474334"/>
                </a:cubicBezTo>
                <a:cubicBezTo>
                  <a:pt x="7389907" y="1473442"/>
                  <a:pt x="7394160" y="1471179"/>
                  <a:pt x="7400332" y="1469190"/>
                </a:cubicBezTo>
                <a:cubicBezTo>
                  <a:pt x="7405887" y="1467407"/>
                  <a:pt x="7412264" y="1466721"/>
                  <a:pt x="7412882" y="1467818"/>
                </a:cubicBezTo>
                <a:close/>
                <a:moveTo>
                  <a:pt x="6612348" y="1455954"/>
                </a:moveTo>
                <a:cubicBezTo>
                  <a:pt x="6613582" y="1454788"/>
                  <a:pt x="6615845" y="1460137"/>
                  <a:pt x="6619617" y="1464869"/>
                </a:cubicBezTo>
                <a:cubicBezTo>
                  <a:pt x="6615365" y="1470973"/>
                  <a:pt x="6612828" y="1476322"/>
                  <a:pt x="6610153" y="1477557"/>
                </a:cubicBezTo>
                <a:cubicBezTo>
                  <a:pt x="6608576" y="1478311"/>
                  <a:pt x="6606862" y="1472413"/>
                  <a:pt x="6605147" y="1469464"/>
                </a:cubicBezTo>
                <a:cubicBezTo>
                  <a:pt x="6607478" y="1464801"/>
                  <a:pt x="6609673" y="1458697"/>
                  <a:pt x="6612348" y="1455954"/>
                </a:cubicBezTo>
                <a:close/>
                <a:moveTo>
                  <a:pt x="7174292" y="1451496"/>
                </a:moveTo>
                <a:cubicBezTo>
                  <a:pt x="7177515" y="1449919"/>
                  <a:pt x="7181081" y="1451908"/>
                  <a:pt x="7186637" y="1452594"/>
                </a:cubicBezTo>
                <a:cubicBezTo>
                  <a:pt x="7182590" y="1459040"/>
                  <a:pt x="7180602" y="1464252"/>
                  <a:pt x="7177447" y="1466721"/>
                </a:cubicBezTo>
                <a:cubicBezTo>
                  <a:pt x="7173126" y="1470150"/>
                  <a:pt x="7169080" y="1468710"/>
                  <a:pt x="7168051" y="1464047"/>
                </a:cubicBezTo>
                <a:cubicBezTo>
                  <a:pt x="7167022" y="1459315"/>
                  <a:pt x="7169628" y="1453691"/>
                  <a:pt x="7174292" y="1451496"/>
                </a:cubicBezTo>
                <a:close/>
                <a:moveTo>
                  <a:pt x="6820351" y="1451016"/>
                </a:moveTo>
                <a:cubicBezTo>
                  <a:pt x="6822683" y="1449165"/>
                  <a:pt x="6827003" y="1451908"/>
                  <a:pt x="6828992" y="1455817"/>
                </a:cubicBezTo>
                <a:cubicBezTo>
                  <a:pt x="6832010" y="1461783"/>
                  <a:pt x="6829815" y="1475568"/>
                  <a:pt x="6825769" y="1476391"/>
                </a:cubicBezTo>
                <a:cubicBezTo>
                  <a:pt x="6822889" y="1476940"/>
                  <a:pt x="6819802" y="1473031"/>
                  <a:pt x="6815139" y="1470013"/>
                </a:cubicBezTo>
                <a:cubicBezTo>
                  <a:pt x="6817334" y="1461372"/>
                  <a:pt x="6818225" y="1452731"/>
                  <a:pt x="6820351" y="1451016"/>
                </a:cubicBezTo>
                <a:close/>
                <a:moveTo>
                  <a:pt x="7400332" y="1450056"/>
                </a:moveTo>
                <a:cubicBezTo>
                  <a:pt x="7401224" y="1450399"/>
                  <a:pt x="7397657" y="1452525"/>
                  <a:pt x="7391966" y="1455131"/>
                </a:cubicBezTo>
                <a:cubicBezTo>
                  <a:pt x="7386274" y="1457668"/>
                  <a:pt x="7380170" y="1459931"/>
                  <a:pt x="7380993" y="1459040"/>
                </a:cubicBezTo>
                <a:cubicBezTo>
                  <a:pt x="7381679" y="1458354"/>
                  <a:pt x="7385245" y="1456297"/>
                  <a:pt x="7386822" y="1455337"/>
                </a:cubicBezTo>
                <a:cubicBezTo>
                  <a:pt x="7394366" y="1451702"/>
                  <a:pt x="7399509" y="1449781"/>
                  <a:pt x="7400332" y="1450056"/>
                </a:cubicBezTo>
                <a:close/>
                <a:moveTo>
                  <a:pt x="7609913" y="1442238"/>
                </a:moveTo>
                <a:cubicBezTo>
                  <a:pt x="7616497" y="1441415"/>
                  <a:pt x="7622189" y="1443747"/>
                  <a:pt x="7622121" y="1447176"/>
                </a:cubicBezTo>
                <a:cubicBezTo>
                  <a:pt x="7622052" y="1450673"/>
                  <a:pt x="7616634" y="1453896"/>
                  <a:pt x="7609844" y="1454514"/>
                </a:cubicBezTo>
                <a:cubicBezTo>
                  <a:pt x="7603261" y="1455062"/>
                  <a:pt x="7597431" y="1452799"/>
                  <a:pt x="7597568" y="1449644"/>
                </a:cubicBezTo>
                <a:cubicBezTo>
                  <a:pt x="7597706" y="1446490"/>
                  <a:pt x="7603398" y="1443061"/>
                  <a:pt x="7609913" y="1442238"/>
                </a:cubicBezTo>
                <a:close/>
                <a:moveTo>
                  <a:pt x="6119052" y="1438946"/>
                </a:moveTo>
                <a:cubicBezTo>
                  <a:pt x="6119395" y="1438535"/>
                  <a:pt x="6120218" y="1439083"/>
                  <a:pt x="6120835" y="1439221"/>
                </a:cubicBezTo>
                <a:cubicBezTo>
                  <a:pt x="6119601" y="1441004"/>
                  <a:pt x="6118434" y="1442924"/>
                  <a:pt x="6117063" y="1444501"/>
                </a:cubicBezTo>
                <a:cubicBezTo>
                  <a:pt x="6116652" y="1445050"/>
                  <a:pt x="6115760" y="1444638"/>
                  <a:pt x="6115074" y="1444707"/>
                </a:cubicBezTo>
                <a:cubicBezTo>
                  <a:pt x="6116377" y="1442787"/>
                  <a:pt x="6117611" y="1440730"/>
                  <a:pt x="6119052" y="1438946"/>
                </a:cubicBezTo>
                <a:close/>
                <a:moveTo>
                  <a:pt x="6334393" y="1432637"/>
                </a:moveTo>
                <a:cubicBezTo>
                  <a:pt x="6336244" y="1435380"/>
                  <a:pt x="6338576" y="1436683"/>
                  <a:pt x="6338234" y="1439015"/>
                </a:cubicBezTo>
                <a:cubicBezTo>
                  <a:pt x="6337822" y="1441895"/>
                  <a:pt x="6335147" y="1447313"/>
                  <a:pt x="6333502" y="1448479"/>
                </a:cubicBezTo>
                <a:cubicBezTo>
                  <a:pt x="6332061" y="1449508"/>
                  <a:pt x="6329798" y="1446902"/>
                  <a:pt x="6329729" y="1444433"/>
                </a:cubicBezTo>
                <a:cubicBezTo>
                  <a:pt x="6329592" y="1442307"/>
                  <a:pt x="6332130" y="1437986"/>
                  <a:pt x="6334393" y="1432637"/>
                </a:cubicBezTo>
                <a:close/>
                <a:moveTo>
                  <a:pt x="6040596" y="1431882"/>
                </a:moveTo>
                <a:cubicBezTo>
                  <a:pt x="6041214" y="1432088"/>
                  <a:pt x="6041899" y="1432225"/>
                  <a:pt x="6042585" y="1432431"/>
                </a:cubicBezTo>
                <a:cubicBezTo>
                  <a:pt x="6042242" y="1434488"/>
                  <a:pt x="6041831" y="1436820"/>
                  <a:pt x="6041351" y="1439151"/>
                </a:cubicBezTo>
                <a:cubicBezTo>
                  <a:pt x="6040734" y="1438946"/>
                  <a:pt x="6039636" y="1439083"/>
                  <a:pt x="6039636" y="1438397"/>
                </a:cubicBezTo>
                <a:cubicBezTo>
                  <a:pt x="6039705" y="1436408"/>
                  <a:pt x="6040253" y="1434077"/>
                  <a:pt x="6040596" y="1431882"/>
                </a:cubicBezTo>
                <a:close/>
                <a:moveTo>
                  <a:pt x="7469007" y="1431393"/>
                </a:moveTo>
                <a:cubicBezTo>
                  <a:pt x="7471656" y="1430819"/>
                  <a:pt x="7473439" y="1430819"/>
                  <a:pt x="7473096" y="1431745"/>
                </a:cubicBezTo>
                <a:cubicBezTo>
                  <a:pt x="7472616" y="1433048"/>
                  <a:pt x="7468775" y="1435448"/>
                  <a:pt x="7467266" y="1436683"/>
                </a:cubicBezTo>
                <a:cubicBezTo>
                  <a:pt x="7459380" y="1439838"/>
                  <a:pt x="7454236" y="1440798"/>
                  <a:pt x="7452865" y="1439975"/>
                </a:cubicBezTo>
                <a:cubicBezTo>
                  <a:pt x="7451493" y="1439152"/>
                  <a:pt x="7454579" y="1436751"/>
                  <a:pt x="7459723" y="1434488"/>
                </a:cubicBezTo>
                <a:cubicBezTo>
                  <a:pt x="7462843" y="1433116"/>
                  <a:pt x="7466358" y="1431968"/>
                  <a:pt x="7469007" y="1431393"/>
                </a:cubicBezTo>
                <a:close/>
                <a:moveTo>
                  <a:pt x="7535298" y="1428659"/>
                </a:moveTo>
                <a:cubicBezTo>
                  <a:pt x="7541196" y="1427150"/>
                  <a:pt x="7546683" y="1428041"/>
                  <a:pt x="7546683" y="1430579"/>
                </a:cubicBezTo>
                <a:cubicBezTo>
                  <a:pt x="7546683" y="1433116"/>
                  <a:pt x="7540990" y="1436545"/>
                  <a:pt x="7534886" y="1437643"/>
                </a:cubicBezTo>
                <a:cubicBezTo>
                  <a:pt x="7530017" y="1438534"/>
                  <a:pt x="7524942" y="1437780"/>
                  <a:pt x="7524599" y="1436065"/>
                </a:cubicBezTo>
                <a:cubicBezTo>
                  <a:pt x="7524188" y="1433939"/>
                  <a:pt x="7529538" y="1430236"/>
                  <a:pt x="7535298" y="1428659"/>
                </a:cubicBezTo>
                <a:close/>
                <a:moveTo>
                  <a:pt x="6195245" y="1422418"/>
                </a:moveTo>
                <a:cubicBezTo>
                  <a:pt x="6194284" y="1424201"/>
                  <a:pt x="6193325" y="1426053"/>
                  <a:pt x="6192433" y="1427973"/>
                </a:cubicBezTo>
                <a:cubicBezTo>
                  <a:pt x="6191199" y="1428659"/>
                  <a:pt x="6188935" y="1430168"/>
                  <a:pt x="6188867" y="1429825"/>
                </a:cubicBezTo>
                <a:cubicBezTo>
                  <a:pt x="6188798" y="1428796"/>
                  <a:pt x="6189690" y="1427013"/>
                  <a:pt x="6190238" y="1425436"/>
                </a:cubicBezTo>
                <a:cubicBezTo>
                  <a:pt x="6192502" y="1424064"/>
                  <a:pt x="6193873" y="1423241"/>
                  <a:pt x="6195245" y="1422418"/>
                </a:cubicBezTo>
                <a:close/>
                <a:moveTo>
                  <a:pt x="7103861" y="1414600"/>
                </a:moveTo>
                <a:cubicBezTo>
                  <a:pt x="7107359" y="1417823"/>
                  <a:pt x="7110719" y="1419195"/>
                  <a:pt x="7111199" y="1422281"/>
                </a:cubicBezTo>
                <a:cubicBezTo>
                  <a:pt x="7111473" y="1424064"/>
                  <a:pt x="7107496" y="1429413"/>
                  <a:pt x="7104684" y="1431608"/>
                </a:cubicBezTo>
                <a:cubicBezTo>
                  <a:pt x="7100844" y="1434694"/>
                  <a:pt x="7096249" y="1431676"/>
                  <a:pt x="7097277" y="1426739"/>
                </a:cubicBezTo>
                <a:cubicBezTo>
                  <a:pt x="7097963" y="1423721"/>
                  <a:pt x="7100638" y="1420292"/>
                  <a:pt x="7103861" y="1414600"/>
                </a:cubicBezTo>
                <a:close/>
                <a:moveTo>
                  <a:pt x="6264235" y="1412543"/>
                </a:moveTo>
                <a:cubicBezTo>
                  <a:pt x="6265333" y="1411789"/>
                  <a:pt x="6266087" y="1413366"/>
                  <a:pt x="6267047" y="1413983"/>
                </a:cubicBezTo>
                <a:cubicBezTo>
                  <a:pt x="6265950" y="1415972"/>
                  <a:pt x="6264853" y="1417961"/>
                  <a:pt x="6263755" y="1419950"/>
                </a:cubicBezTo>
                <a:cubicBezTo>
                  <a:pt x="6262452" y="1419333"/>
                  <a:pt x="6261081" y="1418784"/>
                  <a:pt x="6259778" y="1418235"/>
                </a:cubicBezTo>
                <a:cubicBezTo>
                  <a:pt x="6261287" y="1416246"/>
                  <a:pt x="6262864" y="1413435"/>
                  <a:pt x="6264235" y="1412543"/>
                </a:cubicBezTo>
                <a:close/>
                <a:moveTo>
                  <a:pt x="7459723" y="1405479"/>
                </a:moveTo>
                <a:cubicBezTo>
                  <a:pt x="7459312" y="1407536"/>
                  <a:pt x="7456156" y="1410554"/>
                  <a:pt x="7454854" y="1411994"/>
                </a:cubicBezTo>
                <a:cubicBezTo>
                  <a:pt x="7447310" y="1416589"/>
                  <a:pt x="7442372" y="1418715"/>
                  <a:pt x="7441961" y="1417069"/>
                </a:cubicBezTo>
                <a:cubicBezTo>
                  <a:pt x="7441549" y="1415629"/>
                  <a:pt x="7443813" y="1412680"/>
                  <a:pt x="7448338" y="1409114"/>
                </a:cubicBezTo>
                <a:cubicBezTo>
                  <a:pt x="7453071" y="1405479"/>
                  <a:pt x="7460202" y="1403216"/>
                  <a:pt x="7459723" y="1405479"/>
                </a:cubicBezTo>
                <a:close/>
                <a:moveTo>
                  <a:pt x="7392377" y="1405479"/>
                </a:moveTo>
                <a:cubicBezTo>
                  <a:pt x="7387576" y="1412474"/>
                  <a:pt x="7384970" y="1417411"/>
                  <a:pt x="7381472" y="1420566"/>
                </a:cubicBezTo>
                <a:cubicBezTo>
                  <a:pt x="7376191" y="1425367"/>
                  <a:pt x="7370705" y="1424269"/>
                  <a:pt x="7371528" y="1418989"/>
                </a:cubicBezTo>
                <a:cubicBezTo>
                  <a:pt x="7372351" y="1413914"/>
                  <a:pt x="7375918" y="1408290"/>
                  <a:pt x="7380718" y="1406027"/>
                </a:cubicBezTo>
                <a:cubicBezTo>
                  <a:pt x="7384284" y="1404313"/>
                  <a:pt x="7387302" y="1405616"/>
                  <a:pt x="7392377" y="1405479"/>
                </a:cubicBezTo>
                <a:close/>
                <a:moveTo>
                  <a:pt x="7038984" y="1402873"/>
                </a:moveTo>
                <a:cubicBezTo>
                  <a:pt x="7041109" y="1403901"/>
                  <a:pt x="7037132" y="1409456"/>
                  <a:pt x="7032949" y="1411034"/>
                </a:cubicBezTo>
                <a:cubicBezTo>
                  <a:pt x="7030000" y="1412131"/>
                  <a:pt x="7025062" y="1412680"/>
                  <a:pt x="7025062" y="1411719"/>
                </a:cubicBezTo>
                <a:cubicBezTo>
                  <a:pt x="7025131" y="1409593"/>
                  <a:pt x="7027805" y="1406439"/>
                  <a:pt x="7030137" y="1402941"/>
                </a:cubicBezTo>
                <a:cubicBezTo>
                  <a:pt x="7034251" y="1402735"/>
                  <a:pt x="7037475" y="1402118"/>
                  <a:pt x="7038984" y="1402873"/>
                </a:cubicBezTo>
                <a:close/>
                <a:moveTo>
                  <a:pt x="7532692" y="1384767"/>
                </a:moveTo>
                <a:cubicBezTo>
                  <a:pt x="7533721" y="1386276"/>
                  <a:pt x="7530360" y="1389431"/>
                  <a:pt x="7524668" y="1392243"/>
                </a:cubicBezTo>
                <a:cubicBezTo>
                  <a:pt x="7519044" y="1395054"/>
                  <a:pt x="7513832" y="1396289"/>
                  <a:pt x="7513078" y="1395054"/>
                </a:cubicBezTo>
                <a:cubicBezTo>
                  <a:pt x="7512255" y="1393820"/>
                  <a:pt x="7515890" y="1390460"/>
                  <a:pt x="7521445" y="1387442"/>
                </a:cubicBezTo>
                <a:cubicBezTo>
                  <a:pt x="7526382" y="1384699"/>
                  <a:pt x="7531732" y="1383396"/>
                  <a:pt x="7532692" y="1384767"/>
                </a:cubicBezTo>
                <a:close/>
                <a:moveTo>
                  <a:pt x="7309601" y="1382847"/>
                </a:moveTo>
                <a:cubicBezTo>
                  <a:pt x="7312961" y="1381819"/>
                  <a:pt x="7315567" y="1384836"/>
                  <a:pt x="7320231" y="1386688"/>
                </a:cubicBezTo>
                <a:cubicBezTo>
                  <a:pt x="7314882" y="1393615"/>
                  <a:pt x="7311796" y="1399307"/>
                  <a:pt x="7308435" y="1401364"/>
                </a:cubicBezTo>
                <a:cubicBezTo>
                  <a:pt x="7303772" y="1404244"/>
                  <a:pt x="7300411" y="1401775"/>
                  <a:pt x="7300960" y="1395878"/>
                </a:cubicBezTo>
                <a:cubicBezTo>
                  <a:pt x="7301440" y="1390323"/>
                  <a:pt x="7304801" y="1384219"/>
                  <a:pt x="7309601" y="1382847"/>
                </a:cubicBezTo>
                <a:close/>
                <a:moveTo>
                  <a:pt x="7609501" y="1379487"/>
                </a:moveTo>
                <a:cubicBezTo>
                  <a:pt x="7605044" y="1383533"/>
                  <a:pt x="7602712" y="1386551"/>
                  <a:pt x="7598872" y="1388883"/>
                </a:cubicBezTo>
                <a:cubicBezTo>
                  <a:pt x="7594688" y="1391420"/>
                  <a:pt x="7588035" y="1391557"/>
                  <a:pt x="7586321" y="1389774"/>
                </a:cubicBezTo>
                <a:cubicBezTo>
                  <a:pt x="7584195" y="1387511"/>
                  <a:pt x="7588173" y="1382848"/>
                  <a:pt x="7594482" y="1380996"/>
                </a:cubicBezTo>
                <a:cubicBezTo>
                  <a:pt x="7598940" y="1379693"/>
                  <a:pt x="7603124" y="1379967"/>
                  <a:pt x="7609501" y="1379487"/>
                </a:cubicBezTo>
                <a:close/>
                <a:moveTo>
                  <a:pt x="6538076" y="1377293"/>
                </a:moveTo>
                <a:cubicBezTo>
                  <a:pt x="6539722" y="1377498"/>
                  <a:pt x="6540476" y="1383259"/>
                  <a:pt x="6542191" y="1388403"/>
                </a:cubicBezTo>
                <a:cubicBezTo>
                  <a:pt x="6538762" y="1392106"/>
                  <a:pt x="6536087" y="1396838"/>
                  <a:pt x="6534578" y="1396152"/>
                </a:cubicBezTo>
                <a:cubicBezTo>
                  <a:pt x="6533001" y="1395398"/>
                  <a:pt x="6531492" y="1389225"/>
                  <a:pt x="6532178" y="1386071"/>
                </a:cubicBezTo>
                <a:cubicBezTo>
                  <a:pt x="6532864" y="1382573"/>
                  <a:pt x="6536567" y="1377087"/>
                  <a:pt x="6538076" y="1377293"/>
                </a:cubicBezTo>
                <a:close/>
                <a:moveTo>
                  <a:pt x="6950722" y="1362000"/>
                </a:moveTo>
                <a:cubicBezTo>
                  <a:pt x="6954288" y="1356307"/>
                  <a:pt x="6960186" y="1364331"/>
                  <a:pt x="6959980" y="1373932"/>
                </a:cubicBezTo>
                <a:cubicBezTo>
                  <a:pt x="6959912" y="1380379"/>
                  <a:pt x="6957854" y="1386551"/>
                  <a:pt x="6955797" y="1397181"/>
                </a:cubicBezTo>
                <a:cubicBezTo>
                  <a:pt x="6951682" y="1389706"/>
                  <a:pt x="6947979" y="1385865"/>
                  <a:pt x="6947362" y="1380448"/>
                </a:cubicBezTo>
                <a:cubicBezTo>
                  <a:pt x="6946745" y="1374961"/>
                  <a:pt x="6948528" y="1365429"/>
                  <a:pt x="6950722" y="1362000"/>
                </a:cubicBezTo>
                <a:close/>
                <a:moveTo>
                  <a:pt x="6742787" y="1356581"/>
                </a:moveTo>
                <a:cubicBezTo>
                  <a:pt x="6745187" y="1355895"/>
                  <a:pt x="6747519" y="1357198"/>
                  <a:pt x="6751360" y="1357953"/>
                </a:cubicBezTo>
                <a:cubicBezTo>
                  <a:pt x="6746902" y="1370983"/>
                  <a:pt x="6745736" y="1377361"/>
                  <a:pt x="6743816" y="1379555"/>
                </a:cubicBezTo>
                <a:cubicBezTo>
                  <a:pt x="6740250" y="1383670"/>
                  <a:pt x="6736683" y="1381819"/>
                  <a:pt x="6736272" y="1372286"/>
                </a:cubicBezTo>
                <a:cubicBezTo>
                  <a:pt x="6735860" y="1362753"/>
                  <a:pt x="6738947" y="1357541"/>
                  <a:pt x="6742787" y="1356581"/>
                </a:cubicBezTo>
                <a:close/>
                <a:moveTo>
                  <a:pt x="7234712" y="1349929"/>
                </a:moveTo>
                <a:cubicBezTo>
                  <a:pt x="7239306" y="1351987"/>
                  <a:pt x="7243078" y="1352604"/>
                  <a:pt x="7244450" y="1355210"/>
                </a:cubicBezTo>
                <a:cubicBezTo>
                  <a:pt x="7245067" y="1356376"/>
                  <a:pt x="7241364" y="1362136"/>
                  <a:pt x="7238826" y="1364742"/>
                </a:cubicBezTo>
                <a:cubicBezTo>
                  <a:pt x="7235329" y="1368240"/>
                  <a:pt x="7229568" y="1366388"/>
                  <a:pt x="7229911" y="1361999"/>
                </a:cubicBezTo>
                <a:cubicBezTo>
                  <a:pt x="7230117" y="1359050"/>
                  <a:pt x="7232311" y="1355553"/>
                  <a:pt x="7234712" y="1349929"/>
                </a:cubicBezTo>
                <a:close/>
                <a:moveTo>
                  <a:pt x="7164897" y="1338065"/>
                </a:moveTo>
                <a:cubicBezTo>
                  <a:pt x="7168257" y="1338614"/>
                  <a:pt x="7171206" y="1338888"/>
                  <a:pt x="7171617" y="1340465"/>
                </a:cubicBezTo>
                <a:cubicBezTo>
                  <a:pt x="7171755" y="1341220"/>
                  <a:pt x="7167022" y="1345197"/>
                  <a:pt x="7164554" y="1346226"/>
                </a:cubicBezTo>
                <a:cubicBezTo>
                  <a:pt x="7162085" y="1347255"/>
                  <a:pt x="7157422" y="1347186"/>
                  <a:pt x="7157696" y="1346294"/>
                </a:cubicBezTo>
                <a:cubicBezTo>
                  <a:pt x="7158176" y="1344443"/>
                  <a:pt x="7161262" y="1341631"/>
                  <a:pt x="7164897" y="1338065"/>
                </a:cubicBezTo>
                <a:close/>
                <a:moveTo>
                  <a:pt x="7581658" y="1320028"/>
                </a:moveTo>
                <a:cubicBezTo>
                  <a:pt x="7586733" y="1315776"/>
                  <a:pt x="7592151" y="1316256"/>
                  <a:pt x="7592631" y="1320165"/>
                </a:cubicBezTo>
                <a:cubicBezTo>
                  <a:pt x="7593248" y="1324143"/>
                  <a:pt x="7589202" y="1330041"/>
                  <a:pt x="7584127" y="1333195"/>
                </a:cubicBezTo>
                <a:cubicBezTo>
                  <a:pt x="7578846" y="1336487"/>
                  <a:pt x="7574251" y="1336556"/>
                  <a:pt x="7574320" y="1332235"/>
                </a:cubicBezTo>
                <a:cubicBezTo>
                  <a:pt x="7574388" y="1328532"/>
                  <a:pt x="7576857" y="1324074"/>
                  <a:pt x="7581658" y="1320028"/>
                </a:cubicBezTo>
                <a:close/>
                <a:moveTo>
                  <a:pt x="6472171" y="1319000"/>
                </a:moveTo>
                <a:cubicBezTo>
                  <a:pt x="6469839" y="1324966"/>
                  <a:pt x="6468536" y="1330315"/>
                  <a:pt x="6466890" y="1332030"/>
                </a:cubicBezTo>
                <a:cubicBezTo>
                  <a:pt x="6465381" y="1333676"/>
                  <a:pt x="6463461" y="1331481"/>
                  <a:pt x="6461678" y="1331001"/>
                </a:cubicBezTo>
                <a:cubicBezTo>
                  <a:pt x="6462844" y="1327229"/>
                  <a:pt x="6463667" y="1322017"/>
                  <a:pt x="6465244" y="1320097"/>
                </a:cubicBezTo>
                <a:cubicBezTo>
                  <a:pt x="6466753" y="1318108"/>
                  <a:pt x="6468947" y="1319274"/>
                  <a:pt x="6472171" y="1319000"/>
                </a:cubicBezTo>
                <a:close/>
                <a:moveTo>
                  <a:pt x="6250315" y="1305832"/>
                </a:moveTo>
                <a:cubicBezTo>
                  <a:pt x="6250589" y="1305421"/>
                  <a:pt x="6251343" y="1306450"/>
                  <a:pt x="6251892" y="1306861"/>
                </a:cubicBezTo>
                <a:cubicBezTo>
                  <a:pt x="6250658" y="1308850"/>
                  <a:pt x="6249423" y="1310907"/>
                  <a:pt x="6248120" y="1312622"/>
                </a:cubicBezTo>
                <a:cubicBezTo>
                  <a:pt x="6247709" y="1313102"/>
                  <a:pt x="6246954" y="1312279"/>
                  <a:pt x="6246337" y="1312073"/>
                </a:cubicBezTo>
                <a:cubicBezTo>
                  <a:pt x="6247640" y="1309947"/>
                  <a:pt x="6248943" y="1307753"/>
                  <a:pt x="6250315" y="1305832"/>
                </a:cubicBezTo>
                <a:close/>
                <a:moveTo>
                  <a:pt x="6327467" y="1300689"/>
                </a:moveTo>
                <a:cubicBezTo>
                  <a:pt x="6326849" y="1302884"/>
                  <a:pt x="6326507" y="1304255"/>
                  <a:pt x="6326095" y="1305558"/>
                </a:cubicBezTo>
                <a:cubicBezTo>
                  <a:pt x="6324312" y="1306724"/>
                  <a:pt x="6322255" y="1308370"/>
                  <a:pt x="6320746" y="1308919"/>
                </a:cubicBezTo>
                <a:cubicBezTo>
                  <a:pt x="6320266" y="1309124"/>
                  <a:pt x="6321020" y="1305901"/>
                  <a:pt x="6321500" y="1305421"/>
                </a:cubicBezTo>
                <a:cubicBezTo>
                  <a:pt x="6323420" y="1303569"/>
                  <a:pt x="6325409" y="1302266"/>
                  <a:pt x="6327467" y="1300689"/>
                </a:cubicBezTo>
                <a:close/>
                <a:moveTo>
                  <a:pt x="7516986" y="1297123"/>
                </a:moveTo>
                <a:cubicBezTo>
                  <a:pt x="7520621" y="1295271"/>
                  <a:pt x="7523433" y="1297329"/>
                  <a:pt x="7528371" y="1297740"/>
                </a:cubicBezTo>
                <a:cubicBezTo>
                  <a:pt x="7523227" y="1306656"/>
                  <a:pt x="7520278" y="1313308"/>
                  <a:pt x="7516644" y="1317286"/>
                </a:cubicBezTo>
                <a:cubicBezTo>
                  <a:pt x="7511157" y="1323389"/>
                  <a:pt x="7505876" y="1321126"/>
                  <a:pt x="7507111" y="1313925"/>
                </a:cubicBezTo>
                <a:cubicBezTo>
                  <a:pt x="7508277" y="1307067"/>
                  <a:pt x="7512186" y="1299729"/>
                  <a:pt x="7516986" y="1297123"/>
                </a:cubicBezTo>
                <a:close/>
                <a:moveTo>
                  <a:pt x="6397350" y="1290882"/>
                </a:moveTo>
                <a:cubicBezTo>
                  <a:pt x="6398378" y="1290539"/>
                  <a:pt x="6398653" y="1292802"/>
                  <a:pt x="6399750" y="1294859"/>
                </a:cubicBezTo>
                <a:cubicBezTo>
                  <a:pt x="6397144" y="1297123"/>
                  <a:pt x="6394949" y="1299111"/>
                  <a:pt x="6392823" y="1300620"/>
                </a:cubicBezTo>
                <a:cubicBezTo>
                  <a:pt x="6392618" y="1300757"/>
                  <a:pt x="6392206" y="1297397"/>
                  <a:pt x="6392892" y="1296094"/>
                </a:cubicBezTo>
                <a:cubicBezTo>
                  <a:pt x="6393921" y="1294105"/>
                  <a:pt x="6396184" y="1291293"/>
                  <a:pt x="6397350" y="1290882"/>
                </a:cubicBezTo>
                <a:close/>
                <a:moveTo>
                  <a:pt x="6170213" y="1287110"/>
                </a:moveTo>
                <a:cubicBezTo>
                  <a:pt x="6171036" y="1288482"/>
                  <a:pt x="6171790" y="1289853"/>
                  <a:pt x="6172613" y="1291293"/>
                </a:cubicBezTo>
                <a:cubicBezTo>
                  <a:pt x="6172202" y="1292734"/>
                  <a:pt x="6171722" y="1294174"/>
                  <a:pt x="6171242" y="1295683"/>
                </a:cubicBezTo>
                <a:cubicBezTo>
                  <a:pt x="6170419" y="1294311"/>
                  <a:pt x="6169458" y="1293077"/>
                  <a:pt x="6168841" y="1291293"/>
                </a:cubicBezTo>
                <a:cubicBezTo>
                  <a:pt x="6168704" y="1290882"/>
                  <a:pt x="6169733" y="1288550"/>
                  <a:pt x="6170213" y="1287110"/>
                </a:cubicBezTo>
                <a:close/>
                <a:moveTo>
                  <a:pt x="7308847" y="1272502"/>
                </a:moveTo>
                <a:cubicBezTo>
                  <a:pt x="7304458" y="1276617"/>
                  <a:pt x="7302468" y="1279086"/>
                  <a:pt x="7299657" y="1281143"/>
                </a:cubicBezTo>
                <a:cubicBezTo>
                  <a:pt x="7295199" y="1284435"/>
                  <a:pt x="7289508" y="1285738"/>
                  <a:pt x="7290467" y="1283749"/>
                </a:cubicBezTo>
                <a:cubicBezTo>
                  <a:pt x="7291153" y="1282378"/>
                  <a:pt x="7294102" y="1279428"/>
                  <a:pt x="7296160" y="1278263"/>
                </a:cubicBezTo>
                <a:cubicBezTo>
                  <a:pt x="7299589" y="1276342"/>
                  <a:pt x="7303086" y="1275108"/>
                  <a:pt x="7308847" y="1272502"/>
                </a:cubicBezTo>
                <a:close/>
                <a:moveTo>
                  <a:pt x="7448338" y="1271748"/>
                </a:moveTo>
                <a:cubicBezTo>
                  <a:pt x="7451835" y="1269828"/>
                  <a:pt x="7454235" y="1272845"/>
                  <a:pt x="7458830" y="1274354"/>
                </a:cubicBezTo>
                <a:cubicBezTo>
                  <a:pt x="7453070" y="1283544"/>
                  <a:pt x="7449572" y="1290950"/>
                  <a:pt x="7446075" y="1294036"/>
                </a:cubicBezTo>
                <a:cubicBezTo>
                  <a:pt x="7441206" y="1298357"/>
                  <a:pt x="7437913" y="1296162"/>
                  <a:pt x="7438805" y="1289030"/>
                </a:cubicBezTo>
                <a:cubicBezTo>
                  <a:pt x="7439628" y="1282378"/>
                  <a:pt x="7443400" y="1274354"/>
                  <a:pt x="7448338" y="1271748"/>
                </a:cubicBezTo>
                <a:close/>
                <a:moveTo>
                  <a:pt x="6668583" y="1266399"/>
                </a:moveTo>
                <a:cubicBezTo>
                  <a:pt x="6670092" y="1265370"/>
                  <a:pt x="6671669" y="1270925"/>
                  <a:pt x="6674001" y="1275108"/>
                </a:cubicBezTo>
                <a:cubicBezTo>
                  <a:pt x="6671189" y="1280458"/>
                  <a:pt x="6668995" y="1286836"/>
                  <a:pt x="6667417" y="1287110"/>
                </a:cubicBezTo>
                <a:cubicBezTo>
                  <a:pt x="6665703" y="1287384"/>
                  <a:pt x="6663097" y="1282172"/>
                  <a:pt x="6663440" y="1278949"/>
                </a:cubicBezTo>
                <a:cubicBezTo>
                  <a:pt x="6663851" y="1274697"/>
                  <a:pt x="6666731" y="1267633"/>
                  <a:pt x="6668583" y="1266399"/>
                </a:cubicBezTo>
                <a:close/>
                <a:moveTo>
                  <a:pt x="7081709" y="1265507"/>
                </a:moveTo>
                <a:cubicBezTo>
                  <a:pt x="7085618" y="1274628"/>
                  <a:pt x="7088705" y="1278949"/>
                  <a:pt x="7090007" y="1285258"/>
                </a:cubicBezTo>
                <a:cubicBezTo>
                  <a:pt x="7091790" y="1294105"/>
                  <a:pt x="7087059" y="1308301"/>
                  <a:pt x="7083355" y="1305078"/>
                </a:cubicBezTo>
                <a:cubicBezTo>
                  <a:pt x="7080680" y="1302746"/>
                  <a:pt x="7077595" y="1295339"/>
                  <a:pt x="7077114" y="1289167"/>
                </a:cubicBezTo>
                <a:cubicBezTo>
                  <a:pt x="7076634" y="1283612"/>
                  <a:pt x="7079378" y="1276686"/>
                  <a:pt x="7081709" y="1265507"/>
                </a:cubicBezTo>
                <a:close/>
                <a:moveTo>
                  <a:pt x="7377581" y="1261049"/>
                </a:moveTo>
                <a:cubicBezTo>
                  <a:pt x="7379776" y="1260500"/>
                  <a:pt x="7381713" y="1261254"/>
                  <a:pt x="7382502" y="1263792"/>
                </a:cubicBezTo>
                <a:cubicBezTo>
                  <a:pt x="7380445" y="1267358"/>
                  <a:pt x="7377975" y="1273051"/>
                  <a:pt x="7374546" y="1277097"/>
                </a:cubicBezTo>
                <a:cubicBezTo>
                  <a:pt x="7372900" y="1278949"/>
                  <a:pt x="7367894" y="1279086"/>
                  <a:pt x="7367208" y="1277165"/>
                </a:cubicBezTo>
                <a:cubicBezTo>
                  <a:pt x="7366591" y="1275314"/>
                  <a:pt x="7368786" y="1269553"/>
                  <a:pt x="7371117" y="1266124"/>
                </a:cubicBezTo>
                <a:cubicBezTo>
                  <a:pt x="7372935" y="1263449"/>
                  <a:pt x="7375386" y="1261598"/>
                  <a:pt x="7377581" y="1261049"/>
                </a:cubicBezTo>
                <a:close/>
                <a:moveTo>
                  <a:pt x="6876115" y="1255983"/>
                </a:moveTo>
                <a:cubicBezTo>
                  <a:pt x="6877495" y="1257123"/>
                  <a:pt x="6878473" y="1260192"/>
                  <a:pt x="6878576" y="1265713"/>
                </a:cubicBezTo>
                <a:cubicBezTo>
                  <a:pt x="6878576" y="1270650"/>
                  <a:pt x="6876518" y="1276548"/>
                  <a:pt x="6874598" y="1286698"/>
                </a:cubicBezTo>
                <a:cubicBezTo>
                  <a:pt x="6871375" y="1280869"/>
                  <a:pt x="6868631" y="1277851"/>
                  <a:pt x="6867328" y="1272365"/>
                </a:cubicBezTo>
                <a:cubicBezTo>
                  <a:pt x="6866848" y="1270376"/>
                  <a:pt x="6869386" y="1260158"/>
                  <a:pt x="6871237" y="1257826"/>
                </a:cubicBezTo>
                <a:cubicBezTo>
                  <a:pt x="6872951" y="1255631"/>
                  <a:pt x="6874735" y="1254843"/>
                  <a:pt x="6876115" y="1255983"/>
                </a:cubicBezTo>
                <a:close/>
                <a:moveTo>
                  <a:pt x="6598563" y="1199944"/>
                </a:moveTo>
                <a:cubicBezTo>
                  <a:pt x="6600141" y="1199053"/>
                  <a:pt x="6602472" y="1202002"/>
                  <a:pt x="6602335" y="1204676"/>
                </a:cubicBezTo>
                <a:cubicBezTo>
                  <a:pt x="6602198" y="1207625"/>
                  <a:pt x="6599661" y="1212289"/>
                  <a:pt x="6597329" y="1218392"/>
                </a:cubicBezTo>
                <a:cubicBezTo>
                  <a:pt x="6595683" y="1214621"/>
                  <a:pt x="6593626" y="1212769"/>
                  <a:pt x="6593900" y="1209751"/>
                </a:cubicBezTo>
                <a:cubicBezTo>
                  <a:pt x="6594174" y="1206940"/>
                  <a:pt x="6597055" y="1200767"/>
                  <a:pt x="6598563" y="1199944"/>
                </a:cubicBezTo>
                <a:close/>
                <a:moveTo>
                  <a:pt x="7209680" y="1180331"/>
                </a:moveTo>
                <a:cubicBezTo>
                  <a:pt x="7214205" y="1188081"/>
                  <a:pt x="7217498" y="1191098"/>
                  <a:pt x="7219212" y="1197065"/>
                </a:cubicBezTo>
                <a:cubicBezTo>
                  <a:pt x="7221750" y="1205980"/>
                  <a:pt x="7218869" y="1221547"/>
                  <a:pt x="7214686" y="1220656"/>
                </a:cubicBezTo>
                <a:cubicBezTo>
                  <a:pt x="7211942" y="1220107"/>
                  <a:pt x="7208102" y="1213661"/>
                  <a:pt x="7207142" y="1207557"/>
                </a:cubicBezTo>
                <a:cubicBezTo>
                  <a:pt x="7206182" y="1201865"/>
                  <a:pt x="7208308" y="1193155"/>
                  <a:pt x="7209680" y="1180331"/>
                </a:cubicBezTo>
                <a:close/>
                <a:moveTo>
                  <a:pt x="6458112" y="1175255"/>
                </a:moveTo>
                <a:cubicBezTo>
                  <a:pt x="6458043" y="1177313"/>
                  <a:pt x="6457220" y="1179850"/>
                  <a:pt x="6456671" y="1182045"/>
                </a:cubicBezTo>
                <a:cubicBezTo>
                  <a:pt x="6455368" y="1182731"/>
                  <a:pt x="6453037" y="1184445"/>
                  <a:pt x="6452899" y="1183965"/>
                </a:cubicBezTo>
                <a:cubicBezTo>
                  <a:pt x="6452488" y="1182594"/>
                  <a:pt x="6453037" y="1180193"/>
                  <a:pt x="6453174" y="1177793"/>
                </a:cubicBezTo>
                <a:cubicBezTo>
                  <a:pt x="6455437" y="1176627"/>
                  <a:pt x="6458112" y="1174844"/>
                  <a:pt x="6458112" y="1175255"/>
                </a:cubicBezTo>
                <a:close/>
                <a:moveTo>
                  <a:pt x="6529503" y="1167507"/>
                </a:moveTo>
                <a:cubicBezTo>
                  <a:pt x="6530601" y="1167095"/>
                  <a:pt x="6530875" y="1169427"/>
                  <a:pt x="6531973" y="1171553"/>
                </a:cubicBezTo>
                <a:cubicBezTo>
                  <a:pt x="6529367" y="1173816"/>
                  <a:pt x="6527172" y="1175873"/>
                  <a:pt x="6525046" y="1177382"/>
                </a:cubicBezTo>
                <a:cubicBezTo>
                  <a:pt x="6524840" y="1177519"/>
                  <a:pt x="6524360" y="1174090"/>
                  <a:pt x="6525046" y="1172719"/>
                </a:cubicBezTo>
                <a:cubicBezTo>
                  <a:pt x="6526074" y="1170661"/>
                  <a:pt x="6528338" y="1167849"/>
                  <a:pt x="6529503" y="1167507"/>
                </a:cubicBezTo>
                <a:close/>
                <a:moveTo>
                  <a:pt x="6380341" y="1165860"/>
                </a:moveTo>
                <a:cubicBezTo>
                  <a:pt x="6380616" y="1165380"/>
                  <a:pt x="6381508" y="1166477"/>
                  <a:pt x="6382125" y="1166889"/>
                </a:cubicBezTo>
                <a:cubicBezTo>
                  <a:pt x="6380959" y="1169084"/>
                  <a:pt x="6379793" y="1171553"/>
                  <a:pt x="6378490" y="1173404"/>
                </a:cubicBezTo>
                <a:cubicBezTo>
                  <a:pt x="6378079" y="1174021"/>
                  <a:pt x="6377187" y="1173198"/>
                  <a:pt x="6376501" y="1172993"/>
                </a:cubicBezTo>
                <a:cubicBezTo>
                  <a:pt x="6377735" y="1170592"/>
                  <a:pt x="6378970" y="1167986"/>
                  <a:pt x="6380341" y="1165860"/>
                </a:cubicBezTo>
                <a:close/>
                <a:moveTo>
                  <a:pt x="7011553" y="1159757"/>
                </a:moveTo>
                <a:cubicBezTo>
                  <a:pt x="7009015" y="1170936"/>
                  <a:pt x="7008192" y="1178068"/>
                  <a:pt x="7006409" y="1181565"/>
                </a:cubicBezTo>
                <a:cubicBezTo>
                  <a:pt x="7002843" y="1188561"/>
                  <a:pt x="6999482" y="1185269"/>
                  <a:pt x="6998385" y="1176148"/>
                </a:cubicBezTo>
                <a:cubicBezTo>
                  <a:pt x="6997905" y="1172101"/>
                  <a:pt x="6999894" y="1161403"/>
                  <a:pt x="7001334" y="1159963"/>
                </a:cubicBezTo>
                <a:cubicBezTo>
                  <a:pt x="7003872" y="1157357"/>
                  <a:pt x="7006889" y="1159483"/>
                  <a:pt x="7011553" y="1159757"/>
                </a:cubicBezTo>
                <a:close/>
                <a:moveTo>
                  <a:pt x="6799160" y="1152282"/>
                </a:moveTo>
                <a:cubicBezTo>
                  <a:pt x="6801423" y="1156260"/>
                  <a:pt x="6804166" y="1158248"/>
                  <a:pt x="6804166" y="1162158"/>
                </a:cubicBezTo>
                <a:cubicBezTo>
                  <a:pt x="6804166" y="1166135"/>
                  <a:pt x="6801560" y="1175119"/>
                  <a:pt x="6800051" y="1176216"/>
                </a:cubicBezTo>
                <a:cubicBezTo>
                  <a:pt x="6798199" y="1177519"/>
                  <a:pt x="6795045" y="1174022"/>
                  <a:pt x="6794839" y="1170318"/>
                </a:cubicBezTo>
                <a:cubicBezTo>
                  <a:pt x="6794496" y="1166615"/>
                  <a:pt x="6797171" y="1160031"/>
                  <a:pt x="6799160" y="1152282"/>
                </a:cubicBezTo>
                <a:close/>
                <a:moveTo>
                  <a:pt x="7439971" y="1148715"/>
                </a:moveTo>
                <a:cubicBezTo>
                  <a:pt x="7445252" y="1156259"/>
                  <a:pt x="7448338" y="1151047"/>
                  <a:pt x="7448750" y="1151938"/>
                </a:cubicBezTo>
                <a:cubicBezTo>
                  <a:pt x="7448956" y="1152418"/>
                  <a:pt x="7443675" y="1159208"/>
                  <a:pt x="7440931" y="1161882"/>
                </a:cubicBezTo>
                <a:cubicBezTo>
                  <a:pt x="7438188" y="1164557"/>
                  <a:pt x="7432976" y="1167918"/>
                  <a:pt x="7433182" y="1167026"/>
                </a:cubicBezTo>
                <a:cubicBezTo>
                  <a:pt x="7433730" y="1165311"/>
                  <a:pt x="7437365" y="1163597"/>
                  <a:pt x="7439971" y="1148715"/>
                </a:cubicBezTo>
                <a:close/>
                <a:moveTo>
                  <a:pt x="7591945" y="1134245"/>
                </a:moveTo>
                <a:cubicBezTo>
                  <a:pt x="7595511" y="1132050"/>
                  <a:pt x="7597843" y="1135822"/>
                  <a:pt x="7602369" y="1137948"/>
                </a:cubicBezTo>
                <a:cubicBezTo>
                  <a:pt x="7596197" y="1148784"/>
                  <a:pt x="7592425" y="1157699"/>
                  <a:pt x="7588927" y="1161060"/>
                </a:cubicBezTo>
                <a:cubicBezTo>
                  <a:pt x="7584195" y="1165586"/>
                  <a:pt x="7580698" y="1163460"/>
                  <a:pt x="7581864" y="1154544"/>
                </a:cubicBezTo>
                <a:cubicBezTo>
                  <a:pt x="7582961" y="1146315"/>
                  <a:pt x="7587075" y="1137194"/>
                  <a:pt x="7591945" y="1134245"/>
                </a:cubicBezTo>
                <a:close/>
                <a:moveTo>
                  <a:pt x="6299280" y="1131845"/>
                </a:moveTo>
                <a:cubicBezTo>
                  <a:pt x="6299966" y="1132325"/>
                  <a:pt x="6300652" y="1132737"/>
                  <a:pt x="6301338" y="1133148"/>
                </a:cubicBezTo>
                <a:cubicBezTo>
                  <a:pt x="6301063" y="1135960"/>
                  <a:pt x="6300721" y="1139114"/>
                  <a:pt x="6300309" y="1142269"/>
                </a:cubicBezTo>
                <a:cubicBezTo>
                  <a:pt x="6299692" y="1141789"/>
                  <a:pt x="6298526" y="1141721"/>
                  <a:pt x="6298526" y="1140760"/>
                </a:cubicBezTo>
                <a:cubicBezTo>
                  <a:pt x="6298526" y="1138017"/>
                  <a:pt x="6299006" y="1134863"/>
                  <a:pt x="6299280" y="1131845"/>
                </a:cubicBezTo>
                <a:close/>
                <a:moveTo>
                  <a:pt x="7523828" y="1118284"/>
                </a:moveTo>
                <a:cubicBezTo>
                  <a:pt x="7526040" y="1117461"/>
                  <a:pt x="7527925" y="1118198"/>
                  <a:pt x="7528577" y="1121147"/>
                </a:cubicBezTo>
                <a:cubicBezTo>
                  <a:pt x="7526313" y="1125467"/>
                  <a:pt x="7523571" y="1132394"/>
                  <a:pt x="7519867" y="1137400"/>
                </a:cubicBezTo>
                <a:cubicBezTo>
                  <a:pt x="7518153" y="1139732"/>
                  <a:pt x="7513147" y="1140349"/>
                  <a:pt x="7512597" y="1138155"/>
                </a:cubicBezTo>
                <a:cubicBezTo>
                  <a:pt x="7512049" y="1136028"/>
                  <a:pt x="7514586" y="1129033"/>
                  <a:pt x="7517124" y="1124781"/>
                </a:cubicBezTo>
                <a:cubicBezTo>
                  <a:pt x="7519079" y="1121489"/>
                  <a:pt x="7521616" y="1119106"/>
                  <a:pt x="7523828" y="1118284"/>
                </a:cubicBezTo>
                <a:close/>
                <a:moveTo>
                  <a:pt x="7353920" y="1089145"/>
                </a:moveTo>
                <a:cubicBezTo>
                  <a:pt x="7355858" y="1091520"/>
                  <a:pt x="7357195" y="1096149"/>
                  <a:pt x="7356852" y="1101601"/>
                </a:cubicBezTo>
                <a:cubicBezTo>
                  <a:pt x="7356441" y="1108939"/>
                  <a:pt x="7353767" y="1116552"/>
                  <a:pt x="7351092" y="1129239"/>
                </a:cubicBezTo>
                <a:cubicBezTo>
                  <a:pt x="7347114" y="1121627"/>
                  <a:pt x="7343274" y="1117923"/>
                  <a:pt x="7342862" y="1111820"/>
                </a:cubicBezTo>
                <a:cubicBezTo>
                  <a:pt x="7342519" y="1105647"/>
                  <a:pt x="7344919" y="1094469"/>
                  <a:pt x="7347388" y="1090217"/>
                </a:cubicBezTo>
                <a:cubicBezTo>
                  <a:pt x="7349445" y="1086651"/>
                  <a:pt x="7351983" y="1086771"/>
                  <a:pt x="7353920" y="1089145"/>
                </a:cubicBezTo>
                <a:close/>
                <a:moveTo>
                  <a:pt x="6730785" y="1077187"/>
                </a:moveTo>
                <a:cubicBezTo>
                  <a:pt x="6732569" y="1080822"/>
                  <a:pt x="6734831" y="1082811"/>
                  <a:pt x="6734489" y="1085554"/>
                </a:cubicBezTo>
                <a:cubicBezTo>
                  <a:pt x="6734008" y="1089051"/>
                  <a:pt x="6731334" y="1095224"/>
                  <a:pt x="6729757" y="1096389"/>
                </a:cubicBezTo>
                <a:cubicBezTo>
                  <a:pt x="6728385" y="1097418"/>
                  <a:pt x="6726122" y="1093852"/>
                  <a:pt x="6726053" y="1090766"/>
                </a:cubicBezTo>
                <a:cubicBezTo>
                  <a:pt x="6725916" y="1088228"/>
                  <a:pt x="6728453" y="1083428"/>
                  <a:pt x="6730785" y="1077187"/>
                </a:cubicBezTo>
                <a:close/>
                <a:moveTo>
                  <a:pt x="7135751" y="1060453"/>
                </a:moveTo>
                <a:cubicBezTo>
                  <a:pt x="7138151" y="1060178"/>
                  <a:pt x="7140483" y="1062167"/>
                  <a:pt x="7144255" y="1063744"/>
                </a:cubicBezTo>
                <a:cubicBezTo>
                  <a:pt x="7139591" y="1078352"/>
                  <a:pt x="7138288" y="1085759"/>
                  <a:pt x="7136368" y="1088022"/>
                </a:cubicBezTo>
                <a:cubicBezTo>
                  <a:pt x="7132733" y="1092205"/>
                  <a:pt x="7129304" y="1089393"/>
                  <a:pt x="7129030" y="1077872"/>
                </a:cubicBezTo>
                <a:cubicBezTo>
                  <a:pt x="7128756" y="1066419"/>
                  <a:pt x="7131979" y="1060864"/>
                  <a:pt x="7135751" y="1060453"/>
                </a:cubicBezTo>
                <a:close/>
                <a:moveTo>
                  <a:pt x="6587385" y="1046600"/>
                </a:moveTo>
                <a:cubicBezTo>
                  <a:pt x="6588345" y="1047354"/>
                  <a:pt x="6589237" y="1048040"/>
                  <a:pt x="6590677" y="1049137"/>
                </a:cubicBezTo>
                <a:cubicBezTo>
                  <a:pt x="6589099" y="1051949"/>
                  <a:pt x="6587522" y="1054761"/>
                  <a:pt x="6585876" y="1057504"/>
                </a:cubicBezTo>
                <a:cubicBezTo>
                  <a:pt x="6584985" y="1056750"/>
                  <a:pt x="6583133" y="1056201"/>
                  <a:pt x="6583476" y="1055035"/>
                </a:cubicBezTo>
                <a:cubicBezTo>
                  <a:pt x="6584231" y="1052429"/>
                  <a:pt x="6586013" y="1049480"/>
                  <a:pt x="6587385" y="1046600"/>
                </a:cubicBezTo>
                <a:close/>
                <a:moveTo>
                  <a:pt x="6932000" y="1045571"/>
                </a:moveTo>
                <a:cubicBezTo>
                  <a:pt x="6933577" y="1044542"/>
                  <a:pt x="6935017" y="1050989"/>
                  <a:pt x="6937349" y="1055927"/>
                </a:cubicBezTo>
                <a:cubicBezTo>
                  <a:pt x="6934537" y="1061550"/>
                  <a:pt x="6932274" y="1068408"/>
                  <a:pt x="6930697" y="1068545"/>
                </a:cubicBezTo>
                <a:cubicBezTo>
                  <a:pt x="6928982" y="1068683"/>
                  <a:pt x="6926445" y="1062442"/>
                  <a:pt x="6926787" y="1058944"/>
                </a:cubicBezTo>
                <a:cubicBezTo>
                  <a:pt x="6927268" y="1054281"/>
                  <a:pt x="6930148" y="1046737"/>
                  <a:pt x="6932000" y="1045571"/>
                </a:cubicBezTo>
                <a:close/>
                <a:moveTo>
                  <a:pt x="6663303" y="1045022"/>
                </a:moveTo>
                <a:cubicBezTo>
                  <a:pt x="6662892" y="1047079"/>
                  <a:pt x="6662549" y="1049137"/>
                  <a:pt x="6662137" y="1051263"/>
                </a:cubicBezTo>
                <a:cubicBezTo>
                  <a:pt x="6660149" y="1052086"/>
                  <a:pt x="6658160" y="1052909"/>
                  <a:pt x="6656171" y="1053732"/>
                </a:cubicBezTo>
                <a:cubicBezTo>
                  <a:pt x="6657063" y="1051469"/>
                  <a:pt x="6657748" y="1048657"/>
                  <a:pt x="6658983" y="1047217"/>
                </a:cubicBezTo>
                <a:cubicBezTo>
                  <a:pt x="6660149" y="1045708"/>
                  <a:pt x="6661863" y="1045639"/>
                  <a:pt x="6663303" y="1045022"/>
                </a:cubicBezTo>
                <a:close/>
                <a:moveTo>
                  <a:pt x="6510164" y="1021088"/>
                </a:moveTo>
                <a:cubicBezTo>
                  <a:pt x="6510438" y="1020608"/>
                  <a:pt x="6511399" y="1022048"/>
                  <a:pt x="6512016" y="1022597"/>
                </a:cubicBezTo>
                <a:cubicBezTo>
                  <a:pt x="6510850" y="1024998"/>
                  <a:pt x="6509752" y="1027672"/>
                  <a:pt x="6508449" y="1029592"/>
                </a:cubicBezTo>
                <a:cubicBezTo>
                  <a:pt x="6508038" y="1030278"/>
                  <a:pt x="6507078" y="1029112"/>
                  <a:pt x="6506392" y="1028769"/>
                </a:cubicBezTo>
                <a:cubicBezTo>
                  <a:pt x="6507626" y="1026163"/>
                  <a:pt x="6508793" y="1023352"/>
                  <a:pt x="6510164" y="1021088"/>
                </a:cubicBezTo>
                <a:close/>
                <a:moveTo>
                  <a:pt x="7602164" y="978911"/>
                </a:moveTo>
                <a:cubicBezTo>
                  <a:pt x="7598666" y="989678"/>
                  <a:pt x="7597295" y="994410"/>
                  <a:pt x="7594483" y="998113"/>
                </a:cubicBezTo>
                <a:cubicBezTo>
                  <a:pt x="7589956" y="1004011"/>
                  <a:pt x="7583579" y="1011829"/>
                  <a:pt x="7582892" y="1005451"/>
                </a:cubicBezTo>
                <a:cubicBezTo>
                  <a:pt x="7582413" y="1001268"/>
                  <a:pt x="7584538" y="991050"/>
                  <a:pt x="7586802" y="988238"/>
                </a:cubicBezTo>
                <a:cubicBezTo>
                  <a:pt x="7590368" y="983643"/>
                  <a:pt x="7594962" y="982957"/>
                  <a:pt x="7602164" y="978911"/>
                </a:cubicBezTo>
                <a:close/>
                <a:moveTo>
                  <a:pt x="7267151" y="972122"/>
                </a:moveTo>
                <a:cubicBezTo>
                  <a:pt x="7270717" y="968830"/>
                  <a:pt x="7274900" y="979529"/>
                  <a:pt x="7273322" y="987621"/>
                </a:cubicBezTo>
                <a:cubicBezTo>
                  <a:pt x="7272157" y="993519"/>
                  <a:pt x="7269551" y="997977"/>
                  <a:pt x="7266190" y="1006961"/>
                </a:cubicBezTo>
                <a:cubicBezTo>
                  <a:pt x="7263995" y="998526"/>
                  <a:pt x="7261664" y="992559"/>
                  <a:pt x="7261047" y="985152"/>
                </a:cubicBezTo>
                <a:cubicBezTo>
                  <a:pt x="7260841" y="982546"/>
                  <a:pt x="7264750" y="974317"/>
                  <a:pt x="7267151" y="972122"/>
                </a:cubicBezTo>
                <a:close/>
                <a:moveTo>
                  <a:pt x="6427593" y="970133"/>
                </a:moveTo>
                <a:cubicBezTo>
                  <a:pt x="6428416" y="970407"/>
                  <a:pt x="6429102" y="970750"/>
                  <a:pt x="6429788" y="971093"/>
                </a:cubicBezTo>
                <a:cubicBezTo>
                  <a:pt x="6429514" y="974659"/>
                  <a:pt x="6429239" y="978225"/>
                  <a:pt x="6428965" y="981791"/>
                </a:cubicBezTo>
                <a:cubicBezTo>
                  <a:pt x="6428279" y="981243"/>
                  <a:pt x="6427113" y="981174"/>
                  <a:pt x="6427045" y="980146"/>
                </a:cubicBezTo>
                <a:cubicBezTo>
                  <a:pt x="6426976" y="976991"/>
                  <a:pt x="6427388" y="973493"/>
                  <a:pt x="6427593" y="970133"/>
                </a:cubicBezTo>
                <a:close/>
                <a:moveTo>
                  <a:pt x="6868495" y="965401"/>
                </a:moveTo>
                <a:cubicBezTo>
                  <a:pt x="6866094" y="971848"/>
                  <a:pt x="6864791" y="977746"/>
                  <a:pt x="6863146" y="979460"/>
                </a:cubicBezTo>
                <a:cubicBezTo>
                  <a:pt x="6861637" y="981106"/>
                  <a:pt x="6859717" y="978226"/>
                  <a:pt x="6858002" y="977403"/>
                </a:cubicBezTo>
                <a:cubicBezTo>
                  <a:pt x="6859168" y="973219"/>
                  <a:pt x="6860059" y="967459"/>
                  <a:pt x="6861568" y="965539"/>
                </a:cubicBezTo>
                <a:cubicBezTo>
                  <a:pt x="6863214" y="963550"/>
                  <a:pt x="6865340" y="965264"/>
                  <a:pt x="6868495" y="965401"/>
                </a:cubicBezTo>
                <a:close/>
                <a:moveTo>
                  <a:pt x="7499225" y="939409"/>
                </a:moveTo>
                <a:cubicBezTo>
                  <a:pt x="7503889" y="943867"/>
                  <a:pt x="7507523" y="944553"/>
                  <a:pt x="7508963" y="949010"/>
                </a:cubicBezTo>
                <a:cubicBezTo>
                  <a:pt x="7511158" y="955594"/>
                  <a:pt x="7506426" y="971779"/>
                  <a:pt x="7501762" y="973562"/>
                </a:cubicBezTo>
                <a:cubicBezTo>
                  <a:pt x="7498676" y="974728"/>
                  <a:pt x="7494836" y="971162"/>
                  <a:pt x="7494150" y="966087"/>
                </a:cubicBezTo>
                <a:cubicBezTo>
                  <a:pt x="7493464" y="961354"/>
                  <a:pt x="7496550" y="952028"/>
                  <a:pt x="7499225" y="939409"/>
                </a:cubicBezTo>
                <a:close/>
                <a:moveTo>
                  <a:pt x="7061752" y="938449"/>
                </a:moveTo>
                <a:cubicBezTo>
                  <a:pt x="7064358" y="942084"/>
                  <a:pt x="7067170" y="943387"/>
                  <a:pt x="7067445" y="947296"/>
                </a:cubicBezTo>
                <a:cubicBezTo>
                  <a:pt x="7067718" y="951616"/>
                  <a:pt x="7065593" y="958337"/>
                  <a:pt x="7064564" y="964098"/>
                </a:cubicBezTo>
                <a:cubicBezTo>
                  <a:pt x="7062506" y="962452"/>
                  <a:pt x="7059421" y="962452"/>
                  <a:pt x="7058804" y="958612"/>
                </a:cubicBezTo>
                <a:cubicBezTo>
                  <a:pt x="7058186" y="955251"/>
                  <a:pt x="7060243" y="947639"/>
                  <a:pt x="7061752" y="938449"/>
                </a:cubicBezTo>
                <a:close/>
                <a:moveTo>
                  <a:pt x="6795320" y="926791"/>
                </a:moveTo>
                <a:cubicBezTo>
                  <a:pt x="6794977" y="928711"/>
                  <a:pt x="6794566" y="930700"/>
                  <a:pt x="6794154" y="932757"/>
                </a:cubicBezTo>
                <a:cubicBezTo>
                  <a:pt x="6792165" y="933512"/>
                  <a:pt x="6790176" y="934266"/>
                  <a:pt x="6788119" y="935089"/>
                </a:cubicBezTo>
                <a:cubicBezTo>
                  <a:pt x="6789011" y="932963"/>
                  <a:pt x="6789696" y="930220"/>
                  <a:pt x="6790862" y="928917"/>
                </a:cubicBezTo>
                <a:cubicBezTo>
                  <a:pt x="6792097" y="927477"/>
                  <a:pt x="6793811" y="927408"/>
                  <a:pt x="6795320" y="926791"/>
                </a:cubicBezTo>
                <a:close/>
                <a:moveTo>
                  <a:pt x="6718236" y="918698"/>
                </a:moveTo>
                <a:cubicBezTo>
                  <a:pt x="6719196" y="919864"/>
                  <a:pt x="6720088" y="920892"/>
                  <a:pt x="6721596" y="922538"/>
                </a:cubicBezTo>
                <a:cubicBezTo>
                  <a:pt x="6720019" y="925556"/>
                  <a:pt x="6718442" y="928573"/>
                  <a:pt x="6716864" y="931591"/>
                </a:cubicBezTo>
                <a:cubicBezTo>
                  <a:pt x="6715973" y="930425"/>
                  <a:pt x="6714053" y="929396"/>
                  <a:pt x="6714396" y="928025"/>
                </a:cubicBezTo>
                <a:cubicBezTo>
                  <a:pt x="6715081" y="925007"/>
                  <a:pt x="6716864" y="921853"/>
                  <a:pt x="6718236" y="918698"/>
                </a:cubicBezTo>
                <a:close/>
                <a:moveTo>
                  <a:pt x="6640054" y="874944"/>
                </a:moveTo>
                <a:cubicBezTo>
                  <a:pt x="6640260" y="874532"/>
                  <a:pt x="6641152" y="876590"/>
                  <a:pt x="6641701" y="877481"/>
                </a:cubicBezTo>
                <a:cubicBezTo>
                  <a:pt x="6640466" y="879882"/>
                  <a:pt x="6639369" y="882625"/>
                  <a:pt x="6638066" y="884545"/>
                </a:cubicBezTo>
                <a:cubicBezTo>
                  <a:pt x="6637723" y="885093"/>
                  <a:pt x="6636831" y="883311"/>
                  <a:pt x="6636214" y="882625"/>
                </a:cubicBezTo>
                <a:cubicBezTo>
                  <a:pt x="6637517" y="880019"/>
                  <a:pt x="6638683" y="877138"/>
                  <a:pt x="6640054" y="874944"/>
                </a:cubicBezTo>
                <a:close/>
                <a:moveTo>
                  <a:pt x="7426187" y="861513"/>
                </a:moveTo>
                <a:cubicBezTo>
                  <a:pt x="7423238" y="873036"/>
                  <a:pt x="7421729" y="883316"/>
                  <a:pt x="7420220" y="884342"/>
                </a:cubicBezTo>
                <a:cubicBezTo>
                  <a:pt x="7416791" y="886676"/>
                  <a:pt x="7413431" y="884556"/>
                  <a:pt x="7410002" y="884214"/>
                </a:cubicBezTo>
                <a:cubicBezTo>
                  <a:pt x="7411237" y="878104"/>
                  <a:pt x="7412128" y="868571"/>
                  <a:pt x="7413843" y="866657"/>
                </a:cubicBezTo>
                <a:cubicBezTo>
                  <a:pt x="7417203" y="862946"/>
                  <a:pt x="7420906" y="863426"/>
                  <a:pt x="7426187" y="861513"/>
                </a:cubicBezTo>
                <a:close/>
                <a:moveTo>
                  <a:pt x="6995093" y="854991"/>
                </a:moveTo>
                <a:cubicBezTo>
                  <a:pt x="6996670" y="853825"/>
                  <a:pt x="6998316" y="856842"/>
                  <a:pt x="7000922" y="858900"/>
                </a:cubicBezTo>
                <a:cubicBezTo>
                  <a:pt x="6997767" y="864661"/>
                  <a:pt x="6995778" y="870216"/>
                  <a:pt x="6994201" y="870901"/>
                </a:cubicBezTo>
                <a:cubicBezTo>
                  <a:pt x="6992624" y="871586"/>
                  <a:pt x="6991458" y="867198"/>
                  <a:pt x="6990155" y="865072"/>
                </a:cubicBezTo>
                <a:cubicBezTo>
                  <a:pt x="6991801" y="861506"/>
                  <a:pt x="6993447" y="856225"/>
                  <a:pt x="6995093" y="854991"/>
                </a:cubicBezTo>
                <a:close/>
                <a:moveTo>
                  <a:pt x="7197147" y="846335"/>
                </a:moveTo>
                <a:cubicBezTo>
                  <a:pt x="7198347" y="847089"/>
                  <a:pt x="7199736" y="848305"/>
                  <a:pt x="7201245" y="849025"/>
                </a:cubicBezTo>
                <a:cubicBezTo>
                  <a:pt x="7199256" y="857188"/>
                  <a:pt x="7198089" y="865760"/>
                  <a:pt x="7196581" y="867131"/>
                </a:cubicBezTo>
                <a:cubicBezTo>
                  <a:pt x="7194729" y="868778"/>
                  <a:pt x="7191437" y="865897"/>
                  <a:pt x="7190889" y="862056"/>
                </a:cubicBezTo>
                <a:cubicBezTo>
                  <a:pt x="7190409" y="858695"/>
                  <a:pt x="7192535" y="849096"/>
                  <a:pt x="7194181" y="846420"/>
                </a:cubicBezTo>
                <a:cubicBezTo>
                  <a:pt x="7194935" y="845288"/>
                  <a:pt x="7195946" y="845579"/>
                  <a:pt x="7197147" y="846335"/>
                </a:cubicBezTo>
                <a:close/>
                <a:moveTo>
                  <a:pt x="6925484" y="816515"/>
                </a:moveTo>
                <a:cubicBezTo>
                  <a:pt x="6926582" y="816241"/>
                  <a:pt x="6926925" y="818230"/>
                  <a:pt x="6928090" y="820082"/>
                </a:cubicBezTo>
                <a:cubicBezTo>
                  <a:pt x="6925484" y="822003"/>
                  <a:pt x="6923290" y="823718"/>
                  <a:pt x="6921164" y="825020"/>
                </a:cubicBezTo>
                <a:cubicBezTo>
                  <a:pt x="6920958" y="825157"/>
                  <a:pt x="6920409" y="822139"/>
                  <a:pt x="6921095" y="820973"/>
                </a:cubicBezTo>
                <a:cubicBezTo>
                  <a:pt x="6922124" y="819259"/>
                  <a:pt x="6924319" y="816859"/>
                  <a:pt x="6925484" y="816515"/>
                </a:cubicBezTo>
                <a:close/>
                <a:moveTo>
                  <a:pt x="6555701" y="805336"/>
                </a:moveTo>
                <a:cubicBezTo>
                  <a:pt x="6556387" y="805816"/>
                  <a:pt x="6557141" y="806365"/>
                  <a:pt x="6557827" y="806844"/>
                </a:cubicBezTo>
                <a:cubicBezTo>
                  <a:pt x="6557621" y="810823"/>
                  <a:pt x="6557347" y="814732"/>
                  <a:pt x="6557141" y="818641"/>
                </a:cubicBezTo>
                <a:cubicBezTo>
                  <a:pt x="6556455" y="817955"/>
                  <a:pt x="6555221" y="817680"/>
                  <a:pt x="6555221" y="816515"/>
                </a:cubicBezTo>
                <a:cubicBezTo>
                  <a:pt x="6555152" y="813017"/>
                  <a:pt x="6555496" y="809107"/>
                  <a:pt x="6555701" y="805336"/>
                </a:cubicBezTo>
                <a:close/>
                <a:moveTo>
                  <a:pt x="6848949" y="795119"/>
                </a:moveTo>
                <a:cubicBezTo>
                  <a:pt x="6849841" y="796559"/>
                  <a:pt x="6850801" y="797932"/>
                  <a:pt x="6852309" y="800126"/>
                </a:cubicBezTo>
                <a:cubicBezTo>
                  <a:pt x="6850801" y="803349"/>
                  <a:pt x="6849223" y="806573"/>
                  <a:pt x="6847715" y="809727"/>
                </a:cubicBezTo>
                <a:cubicBezTo>
                  <a:pt x="6846823" y="808218"/>
                  <a:pt x="6844834" y="806573"/>
                  <a:pt x="6845177" y="805132"/>
                </a:cubicBezTo>
                <a:cubicBezTo>
                  <a:pt x="6845863" y="801771"/>
                  <a:pt x="6847577" y="798479"/>
                  <a:pt x="6848949" y="795119"/>
                </a:cubicBezTo>
                <a:close/>
                <a:moveTo>
                  <a:pt x="7338044" y="759873"/>
                </a:moveTo>
                <a:cubicBezTo>
                  <a:pt x="7339433" y="760508"/>
                  <a:pt x="7341044" y="761554"/>
                  <a:pt x="7342793" y="762067"/>
                </a:cubicBezTo>
                <a:cubicBezTo>
                  <a:pt x="7340393" y="770022"/>
                  <a:pt x="7339022" y="778459"/>
                  <a:pt x="7337239" y="779899"/>
                </a:cubicBezTo>
                <a:cubicBezTo>
                  <a:pt x="7335112" y="781681"/>
                  <a:pt x="7331272" y="779142"/>
                  <a:pt x="7330724" y="775440"/>
                </a:cubicBezTo>
                <a:cubicBezTo>
                  <a:pt x="7330175" y="772216"/>
                  <a:pt x="7332643" y="762891"/>
                  <a:pt x="7334633" y="760147"/>
                </a:cubicBezTo>
                <a:cubicBezTo>
                  <a:pt x="7335490" y="759014"/>
                  <a:pt x="7336656" y="759237"/>
                  <a:pt x="7338044" y="759873"/>
                </a:cubicBezTo>
                <a:close/>
                <a:moveTo>
                  <a:pt x="7127522" y="755480"/>
                </a:moveTo>
                <a:cubicBezTo>
                  <a:pt x="7129099" y="754932"/>
                  <a:pt x="7131430" y="758362"/>
                  <a:pt x="7131293" y="761103"/>
                </a:cubicBezTo>
                <a:cubicBezTo>
                  <a:pt x="7131156" y="764121"/>
                  <a:pt x="7128550" y="768305"/>
                  <a:pt x="7126218" y="774134"/>
                </a:cubicBezTo>
                <a:cubicBezTo>
                  <a:pt x="7124641" y="769882"/>
                  <a:pt x="7122583" y="767482"/>
                  <a:pt x="7122858" y="764464"/>
                </a:cubicBezTo>
                <a:cubicBezTo>
                  <a:pt x="7123132" y="761584"/>
                  <a:pt x="7126081" y="756029"/>
                  <a:pt x="7127522" y="755480"/>
                </a:cubicBezTo>
                <a:close/>
                <a:moveTo>
                  <a:pt x="6768916" y="732229"/>
                </a:moveTo>
                <a:cubicBezTo>
                  <a:pt x="6769190" y="731680"/>
                  <a:pt x="6770562" y="733463"/>
                  <a:pt x="6770699" y="734903"/>
                </a:cubicBezTo>
                <a:cubicBezTo>
                  <a:pt x="6770836" y="736343"/>
                  <a:pt x="6770150" y="740252"/>
                  <a:pt x="6769808" y="740390"/>
                </a:cubicBezTo>
                <a:cubicBezTo>
                  <a:pt x="6768299" y="741007"/>
                  <a:pt x="6766790" y="740733"/>
                  <a:pt x="6765281" y="740733"/>
                </a:cubicBezTo>
                <a:cubicBezTo>
                  <a:pt x="6766515" y="737852"/>
                  <a:pt x="6767613" y="734698"/>
                  <a:pt x="6768916" y="732229"/>
                </a:cubicBezTo>
                <a:close/>
                <a:moveTo>
                  <a:pt x="7593522" y="729491"/>
                </a:moveTo>
                <a:cubicBezTo>
                  <a:pt x="7586732" y="743282"/>
                  <a:pt x="7584470" y="750063"/>
                  <a:pt x="7581931" y="752738"/>
                </a:cubicBezTo>
                <a:cubicBezTo>
                  <a:pt x="7577200" y="757746"/>
                  <a:pt x="7573222" y="756792"/>
                  <a:pt x="7573771" y="747259"/>
                </a:cubicBezTo>
                <a:cubicBezTo>
                  <a:pt x="7574319" y="737789"/>
                  <a:pt x="7578640" y="731898"/>
                  <a:pt x="7583303" y="730108"/>
                </a:cubicBezTo>
                <a:cubicBezTo>
                  <a:pt x="7586321" y="728942"/>
                  <a:pt x="7588995" y="729628"/>
                  <a:pt x="7593522" y="729491"/>
                </a:cubicBezTo>
                <a:close/>
                <a:moveTo>
                  <a:pt x="7057363" y="718515"/>
                </a:moveTo>
                <a:cubicBezTo>
                  <a:pt x="7058461" y="718242"/>
                  <a:pt x="7058873" y="719887"/>
                  <a:pt x="7060038" y="721395"/>
                </a:cubicBezTo>
                <a:cubicBezTo>
                  <a:pt x="7057432" y="723041"/>
                  <a:pt x="7055238" y="724550"/>
                  <a:pt x="7053111" y="725717"/>
                </a:cubicBezTo>
                <a:cubicBezTo>
                  <a:pt x="7052906" y="725785"/>
                  <a:pt x="7052357" y="723316"/>
                  <a:pt x="7052975" y="722356"/>
                </a:cubicBezTo>
                <a:cubicBezTo>
                  <a:pt x="7054003" y="720915"/>
                  <a:pt x="7056198" y="718858"/>
                  <a:pt x="7057363" y="718515"/>
                </a:cubicBezTo>
                <a:close/>
                <a:moveTo>
                  <a:pt x="6982269" y="680659"/>
                </a:moveTo>
                <a:cubicBezTo>
                  <a:pt x="6981926" y="685528"/>
                  <a:pt x="6981720" y="688477"/>
                  <a:pt x="6981446" y="691495"/>
                </a:cubicBezTo>
                <a:cubicBezTo>
                  <a:pt x="6979594" y="691564"/>
                  <a:pt x="6977468" y="692455"/>
                  <a:pt x="6975891" y="691358"/>
                </a:cubicBezTo>
                <a:cubicBezTo>
                  <a:pt x="6975342" y="691015"/>
                  <a:pt x="6975753" y="683677"/>
                  <a:pt x="6976234" y="683265"/>
                </a:cubicBezTo>
                <a:cubicBezTo>
                  <a:pt x="6978085" y="681552"/>
                  <a:pt x="6980143" y="681413"/>
                  <a:pt x="6982269" y="680659"/>
                </a:cubicBezTo>
                <a:close/>
                <a:moveTo>
                  <a:pt x="7259195" y="671401"/>
                </a:moveTo>
                <a:cubicBezTo>
                  <a:pt x="7260909" y="669961"/>
                  <a:pt x="7263172" y="671951"/>
                  <a:pt x="7266532" y="672705"/>
                </a:cubicBezTo>
                <a:cubicBezTo>
                  <a:pt x="7263995" y="677915"/>
                  <a:pt x="7262624" y="682991"/>
                  <a:pt x="7260909" y="684157"/>
                </a:cubicBezTo>
                <a:cubicBezTo>
                  <a:pt x="7259263" y="685254"/>
                  <a:pt x="7257274" y="682306"/>
                  <a:pt x="7255491" y="681140"/>
                </a:cubicBezTo>
                <a:cubicBezTo>
                  <a:pt x="7256726" y="677711"/>
                  <a:pt x="7257617" y="672773"/>
                  <a:pt x="7259195" y="671401"/>
                </a:cubicBezTo>
                <a:close/>
                <a:moveTo>
                  <a:pt x="7502354" y="652201"/>
                </a:moveTo>
                <a:cubicBezTo>
                  <a:pt x="7504248" y="652972"/>
                  <a:pt x="7506803" y="654292"/>
                  <a:pt x="7510472" y="655423"/>
                </a:cubicBezTo>
                <a:cubicBezTo>
                  <a:pt x="7505122" y="662761"/>
                  <a:pt x="7502105" y="668796"/>
                  <a:pt x="7499431" y="670237"/>
                </a:cubicBezTo>
                <a:cubicBezTo>
                  <a:pt x="7496893" y="671541"/>
                  <a:pt x="7494698" y="667973"/>
                  <a:pt x="7492298" y="666603"/>
                </a:cubicBezTo>
                <a:cubicBezTo>
                  <a:pt x="7494218" y="661596"/>
                  <a:pt x="7495864" y="654669"/>
                  <a:pt x="7498196" y="652269"/>
                </a:cubicBezTo>
                <a:cubicBezTo>
                  <a:pt x="7499225" y="651205"/>
                  <a:pt x="7500459" y="651428"/>
                  <a:pt x="7502354" y="652201"/>
                </a:cubicBezTo>
                <a:close/>
                <a:moveTo>
                  <a:pt x="6683534" y="641910"/>
                </a:moveTo>
                <a:cubicBezTo>
                  <a:pt x="6684220" y="642802"/>
                  <a:pt x="6684906" y="643693"/>
                  <a:pt x="6685660" y="644653"/>
                </a:cubicBezTo>
                <a:cubicBezTo>
                  <a:pt x="6685454" y="648424"/>
                  <a:pt x="6685180" y="652746"/>
                  <a:pt x="6684974" y="656998"/>
                </a:cubicBezTo>
                <a:cubicBezTo>
                  <a:pt x="6684288" y="656037"/>
                  <a:pt x="6683123" y="655351"/>
                  <a:pt x="6683054" y="654049"/>
                </a:cubicBezTo>
                <a:cubicBezTo>
                  <a:pt x="6682985" y="650208"/>
                  <a:pt x="6683328" y="646025"/>
                  <a:pt x="6683534" y="641910"/>
                </a:cubicBezTo>
                <a:close/>
                <a:moveTo>
                  <a:pt x="7187323" y="635808"/>
                </a:moveTo>
                <a:cubicBezTo>
                  <a:pt x="7188695" y="636700"/>
                  <a:pt x="7190067" y="637523"/>
                  <a:pt x="7191369" y="638209"/>
                </a:cubicBezTo>
                <a:cubicBezTo>
                  <a:pt x="7189929" y="639444"/>
                  <a:pt x="7188352" y="641226"/>
                  <a:pt x="7186980" y="641705"/>
                </a:cubicBezTo>
                <a:cubicBezTo>
                  <a:pt x="7185815" y="642118"/>
                  <a:pt x="7184923" y="640953"/>
                  <a:pt x="7183963" y="640404"/>
                </a:cubicBezTo>
                <a:cubicBezTo>
                  <a:pt x="7185060" y="638894"/>
                  <a:pt x="7186226" y="637385"/>
                  <a:pt x="7187323" y="635808"/>
                </a:cubicBezTo>
                <a:close/>
                <a:moveTo>
                  <a:pt x="6898532" y="595549"/>
                </a:moveTo>
                <a:cubicBezTo>
                  <a:pt x="6898669" y="595137"/>
                  <a:pt x="6899629" y="597949"/>
                  <a:pt x="6900246" y="599252"/>
                </a:cubicBezTo>
                <a:cubicBezTo>
                  <a:pt x="6899081" y="601790"/>
                  <a:pt x="6897983" y="604738"/>
                  <a:pt x="6896680" y="606590"/>
                </a:cubicBezTo>
                <a:cubicBezTo>
                  <a:pt x="6896337" y="607139"/>
                  <a:pt x="6895377" y="604670"/>
                  <a:pt x="6894760" y="603573"/>
                </a:cubicBezTo>
                <a:cubicBezTo>
                  <a:pt x="6895994" y="600830"/>
                  <a:pt x="6897161" y="597812"/>
                  <a:pt x="6898532" y="595549"/>
                </a:cubicBezTo>
                <a:close/>
                <a:moveTo>
                  <a:pt x="7414323" y="578476"/>
                </a:moveTo>
                <a:cubicBezTo>
                  <a:pt x="7416860" y="583619"/>
                  <a:pt x="7418987" y="585883"/>
                  <a:pt x="7418849" y="589106"/>
                </a:cubicBezTo>
                <a:cubicBezTo>
                  <a:pt x="7418712" y="591849"/>
                  <a:pt x="7416175" y="597336"/>
                  <a:pt x="7414186" y="598913"/>
                </a:cubicBezTo>
                <a:cubicBezTo>
                  <a:pt x="7412471" y="600284"/>
                  <a:pt x="7408836" y="598708"/>
                  <a:pt x="7408219" y="596582"/>
                </a:cubicBezTo>
                <a:cubicBezTo>
                  <a:pt x="7407740" y="594593"/>
                  <a:pt x="7410208" y="589793"/>
                  <a:pt x="7414323" y="578476"/>
                </a:cubicBezTo>
                <a:close/>
                <a:moveTo>
                  <a:pt x="7106947" y="577173"/>
                </a:moveTo>
                <a:cubicBezTo>
                  <a:pt x="7109004" y="577516"/>
                  <a:pt x="7111062" y="577859"/>
                  <a:pt x="7113050" y="578202"/>
                </a:cubicBezTo>
                <a:cubicBezTo>
                  <a:pt x="7112570" y="583550"/>
                  <a:pt x="7112227" y="586774"/>
                  <a:pt x="7111885" y="589996"/>
                </a:cubicBezTo>
                <a:cubicBezTo>
                  <a:pt x="7110033" y="589037"/>
                  <a:pt x="7107839" y="588831"/>
                  <a:pt x="7106398" y="586568"/>
                </a:cubicBezTo>
                <a:cubicBezTo>
                  <a:pt x="7105781" y="585677"/>
                  <a:pt x="7106741" y="580464"/>
                  <a:pt x="7106947" y="577173"/>
                </a:cubicBezTo>
                <a:close/>
                <a:moveTo>
                  <a:pt x="7324894" y="559204"/>
                </a:moveTo>
                <a:cubicBezTo>
                  <a:pt x="7326472" y="560507"/>
                  <a:pt x="7328050" y="561673"/>
                  <a:pt x="7329627" y="562770"/>
                </a:cubicBezTo>
                <a:cubicBezTo>
                  <a:pt x="7327912" y="564210"/>
                  <a:pt x="7326129" y="566405"/>
                  <a:pt x="7324621" y="566886"/>
                </a:cubicBezTo>
                <a:cubicBezTo>
                  <a:pt x="7323386" y="567296"/>
                  <a:pt x="7322288" y="565582"/>
                  <a:pt x="7321123" y="564759"/>
                </a:cubicBezTo>
                <a:cubicBezTo>
                  <a:pt x="7322426" y="562908"/>
                  <a:pt x="7323660" y="561125"/>
                  <a:pt x="7324894" y="559204"/>
                </a:cubicBezTo>
                <a:close/>
                <a:moveTo>
                  <a:pt x="7586116" y="494739"/>
                </a:moveTo>
                <a:cubicBezTo>
                  <a:pt x="7588241" y="493710"/>
                  <a:pt x="7590436" y="495356"/>
                  <a:pt x="7594070" y="496248"/>
                </a:cubicBezTo>
                <a:cubicBezTo>
                  <a:pt x="7589956" y="500568"/>
                  <a:pt x="7587281" y="504683"/>
                  <a:pt x="7585087" y="505437"/>
                </a:cubicBezTo>
                <a:cubicBezTo>
                  <a:pt x="7583029" y="506191"/>
                  <a:pt x="7581452" y="503380"/>
                  <a:pt x="7579600" y="502215"/>
                </a:cubicBezTo>
                <a:cubicBezTo>
                  <a:pt x="7581795" y="499539"/>
                  <a:pt x="7583852" y="495835"/>
                  <a:pt x="7586116" y="494739"/>
                </a:cubicBezTo>
                <a:close/>
                <a:moveTo>
                  <a:pt x="7240814" y="486167"/>
                </a:moveTo>
                <a:cubicBezTo>
                  <a:pt x="7241843" y="488566"/>
                  <a:pt x="7242872" y="490898"/>
                  <a:pt x="7244587" y="494602"/>
                </a:cubicBezTo>
                <a:cubicBezTo>
                  <a:pt x="7243078" y="498169"/>
                  <a:pt x="7241569" y="501665"/>
                  <a:pt x="7240060" y="505163"/>
                </a:cubicBezTo>
                <a:cubicBezTo>
                  <a:pt x="7239031" y="502626"/>
                  <a:pt x="7237043" y="499470"/>
                  <a:pt x="7237249" y="497687"/>
                </a:cubicBezTo>
                <a:cubicBezTo>
                  <a:pt x="7237866" y="493504"/>
                  <a:pt x="7239580" y="490007"/>
                  <a:pt x="7240814" y="486167"/>
                </a:cubicBezTo>
                <a:close/>
                <a:moveTo>
                  <a:pt x="6811230" y="484244"/>
                </a:moveTo>
                <a:cubicBezTo>
                  <a:pt x="6811916" y="485342"/>
                  <a:pt x="6812602" y="486371"/>
                  <a:pt x="6813356" y="487537"/>
                </a:cubicBezTo>
                <a:cubicBezTo>
                  <a:pt x="6813151" y="491583"/>
                  <a:pt x="6812945" y="496109"/>
                  <a:pt x="6812739" y="500704"/>
                </a:cubicBezTo>
                <a:cubicBezTo>
                  <a:pt x="6812053" y="499538"/>
                  <a:pt x="6810819" y="498647"/>
                  <a:pt x="6810819" y="497207"/>
                </a:cubicBezTo>
                <a:cubicBezTo>
                  <a:pt x="6810681" y="493023"/>
                  <a:pt x="6811093" y="488566"/>
                  <a:pt x="6811230" y="484244"/>
                </a:cubicBezTo>
                <a:close/>
                <a:moveTo>
                  <a:pt x="7489144" y="472930"/>
                </a:moveTo>
                <a:cubicBezTo>
                  <a:pt x="7490652" y="473616"/>
                  <a:pt x="7492230" y="474370"/>
                  <a:pt x="7493738" y="474987"/>
                </a:cubicBezTo>
                <a:cubicBezTo>
                  <a:pt x="7491613" y="477389"/>
                  <a:pt x="7489486" y="479719"/>
                  <a:pt x="7487361" y="482051"/>
                </a:cubicBezTo>
                <a:cubicBezTo>
                  <a:pt x="7486263" y="480884"/>
                  <a:pt x="7483932" y="479583"/>
                  <a:pt x="7484274" y="478486"/>
                </a:cubicBezTo>
                <a:cubicBezTo>
                  <a:pt x="7484960" y="476565"/>
                  <a:pt x="7487429" y="474782"/>
                  <a:pt x="7489144" y="472930"/>
                </a:cubicBezTo>
                <a:close/>
                <a:moveTo>
                  <a:pt x="7027394" y="470527"/>
                </a:moveTo>
                <a:cubicBezTo>
                  <a:pt x="7027600" y="470047"/>
                  <a:pt x="7028698" y="472928"/>
                  <a:pt x="7029383" y="474231"/>
                </a:cubicBezTo>
                <a:cubicBezTo>
                  <a:pt x="7028217" y="476905"/>
                  <a:pt x="7027189" y="480061"/>
                  <a:pt x="7025954" y="481980"/>
                </a:cubicBezTo>
                <a:cubicBezTo>
                  <a:pt x="7025543" y="482666"/>
                  <a:pt x="7024514" y="480197"/>
                  <a:pt x="7023760" y="479169"/>
                </a:cubicBezTo>
                <a:cubicBezTo>
                  <a:pt x="7024925" y="476220"/>
                  <a:pt x="7026023" y="472859"/>
                  <a:pt x="7027394" y="470527"/>
                </a:cubicBezTo>
                <a:close/>
                <a:moveTo>
                  <a:pt x="7385930" y="397286"/>
                </a:moveTo>
                <a:cubicBezTo>
                  <a:pt x="7388331" y="398040"/>
                  <a:pt x="7390799" y="398658"/>
                  <a:pt x="7393337" y="399343"/>
                </a:cubicBezTo>
                <a:cubicBezTo>
                  <a:pt x="7392720" y="405036"/>
                  <a:pt x="7392309" y="408465"/>
                  <a:pt x="7391897" y="411894"/>
                </a:cubicBezTo>
                <a:cubicBezTo>
                  <a:pt x="7389565" y="410522"/>
                  <a:pt x="7386891" y="409973"/>
                  <a:pt x="7385176" y="407367"/>
                </a:cubicBezTo>
                <a:cubicBezTo>
                  <a:pt x="7384422" y="406270"/>
                  <a:pt x="7385588" y="400852"/>
                  <a:pt x="7385930" y="397286"/>
                </a:cubicBezTo>
                <a:close/>
                <a:moveTo>
                  <a:pt x="7154678" y="363200"/>
                </a:moveTo>
                <a:cubicBezTo>
                  <a:pt x="7156118" y="363063"/>
                  <a:pt x="7157559" y="364366"/>
                  <a:pt x="7159068" y="365120"/>
                </a:cubicBezTo>
                <a:cubicBezTo>
                  <a:pt x="7158724" y="367383"/>
                  <a:pt x="7158382" y="369578"/>
                  <a:pt x="7158039" y="371773"/>
                </a:cubicBezTo>
                <a:cubicBezTo>
                  <a:pt x="7156462" y="370881"/>
                  <a:pt x="7154953" y="369989"/>
                  <a:pt x="7153375" y="369029"/>
                </a:cubicBezTo>
                <a:cubicBezTo>
                  <a:pt x="7153787" y="366972"/>
                  <a:pt x="7154198" y="363269"/>
                  <a:pt x="7154678" y="363200"/>
                </a:cubicBezTo>
                <a:close/>
                <a:moveTo>
                  <a:pt x="6938858" y="336866"/>
                </a:moveTo>
                <a:cubicBezTo>
                  <a:pt x="6939612" y="337688"/>
                  <a:pt x="6941052" y="338306"/>
                  <a:pt x="6941052" y="339335"/>
                </a:cubicBezTo>
                <a:cubicBezTo>
                  <a:pt x="6941258" y="344134"/>
                  <a:pt x="6940984" y="349005"/>
                  <a:pt x="6940915" y="353805"/>
                </a:cubicBezTo>
                <a:cubicBezTo>
                  <a:pt x="6940161" y="352777"/>
                  <a:pt x="6938858" y="351954"/>
                  <a:pt x="6938789" y="350582"/>
                </a:cubicBezTo>
                <a:cubicBezTo>
                  <a:pt x="6938583" y="346124"/>
                  <a:pt x="6938789" y="341461"/>
                  <a:pt x="6938858" y="336866"/>
                </a:cubicBezTo>
                <a:close/>
                <a:moveTo>
                  <a:pt x="7562935" y="324249"/>
                </a:moveTo>
                <a:cubicBezTo>
                  <a:pt x="7562523" y="329118"/>
                  <a:pt x="7562249" y="332204"/>
                  <a:pt x="7561975" y="335222"/>
                </a:cubicBezTo>
                <a:cubicBezTo>
                  <a:pt x="7559438" y="334605"/>
                  <a:pt x="7556694" y="334742"/>
                  <a:pt x="7554568" y="332958"/>
                </a:cubicBezTo>
                <a:cubicBezTo>
                  <a:pt x="7553814" y="332341"/>
                  <a:pt x="7554294" y="324798"/>
                  <a:pt x="7554911" y="324592"/>
                </a:cubicBezTo>
                <a:cubicBezTo>
                  <a:pt x="7557311" y="323563"/>
                  <a:pt x="7560123" y="324180"/>
                  <a:pt x="7562935" y="324249"/>
                </a:cubicBezTo>
                <a:close/>
                <a:moveTo>
                  <a:pt x="7291496" y="266365"/>
                </a:moveTo>
                <a:cubicBezTo>
                  <a:pt x="7291839" y="265885"/>
                  <a:pt x="7293416" y="268971"/>
                  <a:pt x="7293622" y="270891"/>
                </a:cubicBezTo>
                <a:cubicBezTo>
                  <a:pt x="7293828" y="272812"/>
                  <a:pt x="7293073" y="277132"/>
                  <a:pt x="7292662" y="277063"/>
                </a:cubicBezTo>
                <a:cubicBezTo>
                  <a:pt x="7290947" y="276789"/>
                  <a:pt x="7289164" y="275418"/>
                  <a:pt x="7287381" y="274389"/>
                </a:cubicBezTo>
                <a:cubicBezTo>
                  <a:pt x="7288684" y="271577"/>
                  <a:pt x="7289987" y="268422"/>
                  <a:pt x="7291496" y="266365"/>
                </a:cubicBezTo>
                <a:close/>
                <a:moveTo>
                  <a:pt x="7067239" y="205260"/>
                </a:moveTo>
                <a:cubicBezTo>
                  <a:pt x="7068268" y="209100"/>
                  <a:pt x="7069228" y="212941"/>
                  <a:pt x="7070187" y="216850"/>
                </a:cubicBezTo>
                <a:cubicBezTo>
                  <a:pt x="7069845" y="219113"/>
                  <a:pt x="7069502" y="221446"/>
                  <a:pt x="7069091" y="223708"/>
                </a:cubicBezTo>
                <a:cubicBezTo>
                  <a:pt x="7068062" y="219731"/>
                  <a:pt x="7066896" y="216027"/>
                  <a:pt x="7066073" y="211708"/>
                </a:cubicBezTo>
                <a:cubicBezTo>
                  <a:pt x="7065867" y="210678"/>
                  <a:pt x="7066827" y="207456"/>
                  <a:pt x="7067239" y="205260"/>
                </a:cubicBezTo>
                <a:close/>
                <a:moveTo>
                  <a:pt x="7451630" y="198059"/>
                </a:moveTo>
                <a:cubicBezTo>
                  <a:pt x="7451904" y="197853"/>
                  <a:pt x="7453070" y="201214"/>
                  <a:pt x="7453893" y="202928"/>
                </a:cubicBezTo>
                <a:cubicBezTo>
                  <a:pt x="7452316" y="204711"/>
                  <a:pt x="7450875" y="206906"/>
                  <a:pt x="7449161" y="207935"/>
                </a:cubicBezTo>
                <a:cubicBezTo>
                  <a:pt x="7448681" y="208209"/>
                  <a:pt x="7447515" y="205123"/>
                  <a:pt x="7446692" y="203614"/>
                </a:cubicBezTo>
                <a:cubicBezTo>
                  <a:pt x="7448338" y="201694"/>
                  <a:pt x="7449915" y="199431"/>
                  <a:pt x="7451630" y="198059"/>
                </a:cubicBezTo>
                <a:close/>
                <a:moveTo>
                  <a:pt x="7196375" y="94436"/>
                </a:moveTo>
                <a:cubicBezTo>
                  <a:pt x="7197335" y="98619"/>
                  <a:pt x="7198433" y="102597"/>
                  <a:pt x="7199118" y="107122"/>
                </a:cubicBezTo>
                <a:cubicBezTo>
                  <a:pt x="7199324" y="108562"/>
                  <a:pt x="7198433" y="111444"/>
                  <a:pt x="7198089" y="113637"/>
                </a:cubicBezTo>
                <a:cubicBezTo>
                  <a:pt x="7197060" y="109249"/>
                  <a:pt x="7195964" y="105066"/>
                  <a:pt x="7195141" y="100403"/>
                </a:cubicBezTo>
                <a:cubicBezTo>
                  <a:pt x="7194866" y="99374"/>
                  <a:pt x="7195895" y="96493"/>
                  <a:pt x="7196375" y="94436"/>
                </a:cubicBezTo>
                <a:close/>
                <a:moveTo>
                  <a:pt x="7340805" y="22289"/>
                </a:moveTo>
                <a:cubicBezTo>
                  <a:pt x="7341902" y="26405"/>
                  <a:pt x="7343137" y="30381"/>
                  <a:pt x="7343891" y="34634"/>
                </a:cubicBezTo>
                <a:cubicBezTo>
                  <a:pt x="7344097" y="36005"/>
                  <a:pt x="7343000" y="38268"/>
                  <a:pt x="7342451" y="40121"/>
                </a:cubicBezTo>
                <a:cubicBezTo>
                  <a:pt x="7341285" y="35868"/>
                  <a:pt x="7339982" y="31685"/>
                  <a:pt x="7339091" y="27159"/>
                </a:cubicBezTo>
                <a:cubicBezTo>
                  <a:pt x="7338885" y="26130"/>
                  <a:pt x="7340188" y="23935"/>
                  <a:pt x="7340805" y="22289"/>
                </a:cubicBezTo>
                <a:close/>
                <a:moveTo>
                  <a:pt x="7507111" y="0"/>
                </a:moveTo>
                <a:cubicBezTo>
                  <a:pt x="7508276" y="3566"/>
                  <a:pt x="7509580" y="7064"/>
                  <a:pt x="7510403" y="10699"/>
                </a:cubicBezTo>
                <a:cubicBezTo>
                  <a:pt x="7510677" y="11864"/>
                  <a:pt x="7509443" y="13510"/>
                  <a:pt x="7508894" y="14950"/>
                </a:cubicBezTo>
                <a:cubicBezTo>
                  <a:pt x="7507659" y="11247"/>
                  <a:pt x="7506219" y="7544"/>
                  <a:pt x="7505328" y="3703"/>
                </a:cubicBezTo>
                <a:cubicBezTo>
                  <a:pt x="7505122" y="2880"/>
                  <a:pt x="7506493" y="1234"/>
                  <a:pt x="7507111" y="0"/>
                </a:cubicBezTo>
                <a:close/>
              </a:path>
            </a:pathLst>
          </a:custGeom>
          <a:gradFill>
            <a:gsLst>
              <a:gs pos="100000">
                <a:schemeClr val="bg1">
                  <a:lumMod val="85000"/>
                </a:schemeClr>
              </a:gs>
              <a:gs pos="5000">
                <a:schemeClr val="bg1">
                  <a:lumMod val="85000"/>
                  <a:alpha val="0"/>
                </a:schemeClr>
              </a:gs>
              <a:gs pos="69000">
                <a:srgbClr val="4D7C2C"/>
              </a:gs>
            </a:gsLst>
            <a:lin ang="5400000" scaled="0"/>
          </a:gradFill>
          <a:ln w="6853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8ED174C1-1117-6249-86E5-2F4B26AB1FE0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847726" y="453612"/>
            <a:ext cx="902811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8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Heavy" panose="020B0A00000000000000" charset="-122"/>
                <a:ea typeface="思源黑体 CN Heavy" panose="020B0A00000000000000" charset="-122"/>
                <a:cs typeface="OPPOSans H" panose="00020600040101010101" pitchFamily="18" charset="-122"/>
              </a:rPr>
              <a:t>调参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schemeClr val="tx1">
                  <a:lumMod val="75000"/>
                  <a:lumOff val="25000"/>
                </a:schemeClr>
              </a:solidFill>
              <a:effectLst/>
              <a:uLnTx/>
              <a:uFillTx/>
              <a:latin typeface="思源黑体 CN Heavy" panose="020B0A00000000000000" charset="-122"/>
              <a:ea typeface="思源黑体 CN Heavy" panose="020B0A00000000000000" charset="-122"/>
              <a:cs typeface="OPPOSans H" panose="00020600040101010101" pitchFamily="18" charset="-122"/>
            </a:endParaRP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0C44ABDE-237B-CB80-EC3F-42A7981BA70F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771207" y="546490"/>
            <a:ext cx="76835" cy="335915"/>
          </a:xfrm>
          <a:prstGeom prst="rect">
            <a:avLst/>
          </a:prstGeom>
          <a:solidFill>
            <a:srgbClr val="496F2D"/>
          </a:solidFill>
          <a:ln w="12700" cap="flat" cmpd="sng" algn="ctr">
            <a:solidFill>
              <a:srgbClr val="AEB5C0">
                <a:alpha val="100000"/>
              </a:srgb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>
              <a:solidFill>
                <a:srgbClr val="000000"/>
              </a:solidFill>
            </a:endParaRPr>
          </a:p>
        </p:txBody>
      </p:sp>
      <p:pic>
        <p:nvPicPr>
          <p:cNvPr id="7" name="图片 6" descr="校标文字组合-深绿色">
            <a:extLst>
              <a:ext uri="{FF2B5EF4-FFF2-40B4-BE49-F238E27FC236}">
                <a16:creationId xmlns:a16="http://schemas.microsoft.com/office/drawing/2014/main" id="{034E1B12-944F-C105-E596-5BEE334C6E52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33333" t="3914"/>
          <a:stretch>
            <a:fillRect/>
          </a:stretch>
        </p:blipFill>
        <p:spPr>
          <a:xfrm>
            <a:off x="10587355" y="459105"/>
            <a:ext cx="1035050" cy="474345"/>
          </a:xfrm>
          <a:prstGeom prst="rect">
            <a:avLst/>
          </a:prstGeom>
        </p:spPr>
      </p:pic>
      <p:grpSp>
        <p:nvGrpSpPr>
          <p:cNvPr id="10" name="组合 9">
            <a:extLst>
              <a:ext uri="{FF2B5EF4-FFF2-40B4-BE49-F238E27FC236}">
                <a16:creationId xmlns:a16="http://schemas.microsoft.com/office/drawing/2014/main" id="{4F40ACD6-EF88-BEFE-4BFD-6ADBE1BE7C88}"/>
              </a:ext>
            </a:extLst>
          </p:cNvPr>
          <p:cNvGrpSpPr/>
          <p:nvPr/>
        </p:nvGrpSpPr>
        <p:grpSpPr>
          <a:xfrm>
            <a:off x="9986010" y="436245"/>
            <a:ext cx="530860" cy="489585"/>
            <a:chOff x="15726" y="687"/>
            <a:chExt cx="836" cy="771"/>
          </a:xfrm>
        </p:grpSpPr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A69A0231-F012-51A5-C5C6-1087743E4BA6}"/>
                </a:ext>
              </a:extLst>
            </p:cNvPr>
            <p:cNvCxnSpPr/>
            <p:nvPr userDrawn="1">
              <p:custDataLst>
                <p:tags r:id="rId4"/>
              </p:custDataLst>
            </p:nvPr>
          </p:nvCxnSpPr>
          <p:spPr>
            <a:xfrm>
              <a:off x="15726" y="769"/>
              <a:ext cx="0" cy="607"/>
            </a:xfrm>
            <a:prstGeom prst="line">
              <a:avLst/>
            </a:prstGeom>
            <a:ln w="19050" cap="flat" cmpd="sng" algn="ctr">
              <a:solidFill>
                <a:srgbClr val="FFFFFF">
                  <a:alpha val="100000"/>
                </a:srgbClr>
              </a:solidFill>
              <a:prstDash val="solid"/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1" name="图片 20" descr="upload_post_object_v2_3107630620">
              <a:extLst>
                <a:ext uri="{FF2B5EF4-FFF2-40B4-BE49-F238E27FC236}">
                  <a16:creationId xmlns:a16="http://schemas.microsoft.com/office/drawing/2014/main" id="{60698FEE-8E21-E17C-FD6B-9A8CB15CCC2D}"/>
                </a:ext>
              </a:extLst>
            </p:cNvPr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8"/>
            <a:srcRect r="65768"/>
            <a:stretch>
              <a:fillRect/>
            </a:stretch>
          </p:blipFill>
          <p:spPr>
            <a:xfrm>
              <a:off x="15837" y="687"/>
              <a:ext cx="725" cy="771"/>
            </a:xfrm>
            <a:prstGeom prst="rect">
              <a:avLst/>
            </a:prstGeom>
          </p:spPr>
        </p:pic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A6F8E11C-E73B-35C1-A430-3BF5945A0351}"/>
              </a:ext>
            </a:extLst>
          </p:cNvPr>
          <p:cNvSpPr txBox="1"/>
          <p:nvPr/>
        </p:nvSpPr>
        <p:spPr>
          <a:xfrm>
            <a:off x="809624" y="1206033"/>
            <a:ext cx="148470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K</a:t>
            </a:r>
            <a:r>
              <a:rPr lang="zh-CN" altLang="en-US" dirty="0"/>
              <a:t>折交叉验证</a:t>
            </a:r>
            <a:endParaRPr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D9C8F81F-C648-EB49-1D90-89305CC7B1E0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240456" y="1096767"/>
            <a:ext cx="7582528" cy="4766553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868C9BE2-3AA7-0796-185D-D5BAF72A78A4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71378" y="3715294"/>
            <a:ext cx="4045896" cy="22099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165855"/>
      </p:ext>
    </p:extLst>
  </p:cSld>
  <p:clrMapOvr>
    <a:masterClrMapping/>
  </p:clrMapOvr>
  <p:transition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7FEDD38-683E-4820-5E10-664AE5EA5B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B36B973C-A911-0F6F-07D8-4F740ED38C3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18465" y="4567345"/>
            <a:ext cx="8901034" cy="774343"/>
          </a:xfrm>
          <a:prstGeom prst="rect">
            <a:avLst/>
          </a:prstGeom>
        </p:spPr>
      </p:pic>
      <p:sp>
        <p:nvSpPr>
          <p:cNvPr id="24" name="任意多边形: 形状 6">
            <a:extLst>
              <a:ext uri="{FF2B5EF4-FFF2-40B4-BE49-F238E27FC236}">
                <a16:creationId xmlns:a16="http://schemas.microsoft.com/office/drawing/2014/main" id="{ACF3889A-7BC7-F788-C30B-B14CAFED6082}"/>
              </a:ext>
            </a:extLst>
          </p:cNvPr>
          <p:cNvSpPr/>
          <p:nvPr userDrawn="1">
            <p:custDataLst>
              <p:tags r:id="rId1"/>
            </p:custDataLst>
          </p:nvPr>
        </p:nvSpPr>
        <p:spPr>
          <a:xfrm rot="374402">
            <a:off x="-463430" y="4140239"/>
            <a:ext cx="13292468" cy="3691321"/>
          </a:xfrm>
          <a:custGeom>
            <a:avLst/>
            <a:gdLst>
              <a:gd name="connsiteX0" fmla="*/ 412321 w 8014260"/>
              <a:gd name="connsiteY0" fmla="*/ 4823987 h 4925968"/>
              <a:gd name="connsiteX1" fmla="*/ 434263 w 8014260"/>
              <a:gd name="connsiteY1" fmla="*/ 4828033 h 4925968"/>
              <a:gd name="connsiteX2" fmla="*/ 445579 w 8014260"/>
              <a:gd name="connsiteY2" fmla="*/ 4889001 h 4925968"/>
              <a:gd name="connsiteX3" fmla="*/ 430013 w 8014260"/>
              <a:gd name="connsiteY3" fmla="*/ 4916638 h 4925968"/>
              <a:gd name="connsiteX4" fmla="*/ 400936 w 8014260"/>
              <a:gd name="connsiteY4" fmla="*/ 4924456 h 4925968"/>
              <a:gd name="connsiteX5" fmla="*/ 392294 w 8014260"/>
              <a:gd name="connsiteY5" fmla="*/ 4847578 h 4925968"/>
              <a:gd name="connsiteX6" fmla="*/ 412321 w 8014260"/>
              <a:gd name="connsiteY6" fmla="*/ 4823987 h 4925968"/>
              <a:gd name="connsiteX7" fmla="*/ 551651 w 8014260"/>
              <a:gd name="connsiteY7" fmla="*/ 4720664 h 4925968"/>
              <a:gd name="connsiteX8" fmla="*/ 578904 w 8014260"/>
              <a:gd name="connsiteY8" fmla="*/ 4775500 h 4925968"/>
              <a:gd name="connsiteX9" fmla="*/ 549209 w 8014260"/>
              <a:gd name="connsiteY9" fmla="*/ 4862185 h 4925968"/>
              <a:gd name="connsiteX10" fmla="*/ 510121 w 8014260"/>
              <a:gd name="connsiteY10" fmla="*/ 4816991 h 4925968"/>
              <a:gd name="connsiteX11" fmla="*/ 537960 w 8014260"/>
              <a:gd name="connsiteY11" fmla="*/ 4725025 h 4925968"/>
              <a:gd name="connsiteX12" fmla="*/ 551651 w 8014260"/>
              <a:gd name="connsiteY12" fmla="*/ 4720664 h 4925968"/>
              <a:gd name="connsiteX13" fmla="*/ 473462 w 8014260"/>
              <a:gd name="connsiteY13" fmla="*/ 4651906 h 4925968"/>
              <a:gd name="connsiteX14" fmla="*/ 499620 w 8014260"/>
              <a:gd name="connsiteY14" fmla="*/ 4686827 h 4925968"/>
              <a:gd name="connsiteX15" fmla="*/ 472742 w 8014260"/>
              <a:gd name="connsiteY15" fmla="*/ 4784416 h 4925968"/>
              <a:gd name="connsiteX16" fmla="*/ 433513 w 8014260"/>
              <a:gd name="connsiteY16" fmla="*/ 4750606 h 4925968"/>
              <a:gd name="connsiteX17" fmla="*/ 460260 w 8014260"/>
              <a:gd name="connsiteY17" fmla="*/ 4661384 h 4925968"/>
              <a:gd name="connsiteX18" fmla="*/ 473462 w 8014260"/>
              <a:gd name="connsiteY18" fmla="*/ 4651906 h 4925968"/>
              <a:gd name="connsiteX19" fmla="*/ 416775 w 8014260"/>
              <a:gd name="connsiteY19" fmla="*/ 4631071 h 4925968"/>
              <a:gd name="connsiteX20" fmla="*/ 420069 w 8014260"/>
              <a:gd name="connsiteY20" fmla="*/ 4684221 h 4925968"/>
              <a:gd name="connsiteX21" fmla="*/ 381250 w 8014260"/>
              <a:gd name="connsiteY21" fmla="*/ 4734764 h 4925968"/>
              <a:gd name="connsiteX22" fmla="*/ 371923 w 8014260"/>
              <a:gd name="connsiteY22" fmla="*/ 4667076 h 4925968"/>
              <a:gd name="connsiteX23" fmla="*/ 416775 w 8014260"/>
              <a:gd name="connsiteY23" fmla="*/ 4631071 h 4925968"/>
              <a:gd name="connsiteX24" fmla="*/ 681739 w 8014260"/>
              <a:gd name="connsiteY24" fmla="*/ 4604917 h 4925968"/>
              <a:gd name="connsiteX25" fmla="*/ 709339 w 8014260"/>
              <a:gd name="connsiteY25" fmla="*/ 4677979 h 4925968"/>
              <a:gd name="connsiteX26" fmla="*/ 682595 w 8014260"/>
              <a:gd name="connsiteY26" fmla="*/ 4783455 h 4925968"/>
              <a:gd name="connsiteX27" fmla="*/ 641040 w 8014260"/>
              <a:gd name="connsiteY27" fmla="*/ 4726740 h 4925968"/>
              <a:gd name="connsiteX28" fmla="*/ 667922 w 8014260"/>
              <a:gd name="connsiteY28" fmla="*/ 4607754 h 4925968"/>
              <a:gd name="connsiteX29" fmla="*/ 681739 w 8014260"/>
              <a:gd name="connsiteY29" fmla="*/ 4604917 h 4925968"/>
              <a:gd name="connsiteX30" fmla="*/ 397229 w 8014260"/>
              <a:gd name="connsiteY30" fmla="*/ 4543014 h 4925968"/>
              <a:gd name="connsiteX31" fmla="*/ 404017 w 8014260"/>
              <a:gd name="connsiteY31" fmla="*/ 4563999 h 4925968"/>
              <a:gd name="connsiteX32" fmla="*/ 389684 w 8014260"/>
              <a:gd name="connsiteY32" fmla="*/ 4589374 h 4925968"/>
              <a:gd name="connsiteX33" fmla="*/ 363143 w 8014260"/>
              <a:gd name="connsiteY33" fmla="*/ 4614886 h 4925968"/>
              <a:gd name="connsiteX34" fmla="*/ 357245 w 8014260"/>
              <a:gd name="connsiteY34" fmla="*/ 4581899 h 4925968"/>
              <a:gd name="connsiteX35" fmla="*/ 378849 w 8014260"/>
              <a:gd name="connsiteY35" fmla="*/ 4555358 h 4925968"/>
              <a:gd name="connsiteX36" fmla="*/ 397229 w 8014260"/>
              <a:gd name="connsiteY36" fmla="*/ 4543014 h 4925968"/>
              <a:gd name="connsiteX37" fmla="*/ 601081 w 8014260"/>
              <a:gd name="connsiteY37" fmla="*/ 4509376 h 4925968"/>
              <a:gd name="connsiteX38" fmla="*/ 628144 w 8014260"/>
              <a:gd name="connsiteY38" fmla="*/ 4554741 h 4925968"/>
              <a:gd name="connsiteX39" fmla="*/ 603040 w 8014260"/>
              <a:gd name="connsiteY39" fmla="*/ 4675648 h 4925968"/>
              <a:gd name="connsiteX40" fmla="*/ 562717 w 8014260"/>
              <a:gd name="connsiteY40" fmla="*/ 4629082 h 4925968"/>
              <a:gd name="connsiteX41" fmla="*/ 587891 w 8014260"/>
              <a:gd name="connsiteY41" fmla="*/ 4519560 h 4925968"/>
              <a:gd name="connsiteX42" fmla="*/ 601081 w 8014260"/>
              <a:gd name="connsiteY42" fmla="*/ 4509376 h 4925968"/>
              <a:gd name="connsiteX43" fmla="*/ 474370 w 8014260"/>
              <a:gd name="connsiteY43" fmla="*/ 4507543 h 4925968"/>
              <a:gd name="connsiteX44" fmla="*/ 478841 w 8014260"/>
              <a:gd name="connsiteY44" fmla="*/ 4511879 h 4925968"/>
              <a:gd name="connsiteX45" fmla="*/ 451820 w 8014260"/>
              <a:gd name="connsiteY45" fmla="*/ 4573258 h 4925968"/>
              <a:gd name="connsiteX46" fmla="*/ 416300 w 8014260"/>
              <a:gd name="connsiteY46" fmla="*/ 4588894 h 4925968"/>
              <a:gd name="connsiteX47" fmla="*/ 441946 w 8014260"/>
              <a:gd name="connsiteY47" fmla="*/ 4531836 h 4925968"/>
              <a:gd name="connsiteX48" fmla="*/ 474370 w 8014260"/>
              <a:gd name="connsiteY48" fmla="*/ 4507543 h 4925968"/>
              <a:gd name="connsiteX49" fmla="*/ 809853 w 8014260"/>
              <a:gd name="connsiteY49" fmla="*/ 4487492 h 4925968"/>
              <a:gd name="connsiteX50" fmla="*/ 839298 w 8014260"/>
              <a:gd name="connsiteY50" fmla="*/ 4572571 h 4925968"/>
              <a:gd name="connsiteX51" fmla="*/ 812277 w 8014260"/>
              <a:gd name="connsiteY51" fmla="*/ 4697799 h 4925968"/>
              <a:gd name="connsiteX52" fmla="*/ 770860 w 8014260"/>
              <a:gd name="connsiteY52" fmla="*/ 4619892 h 4925968"/>
              <a:gd name="connsiteX53" fmla="*/ 796023 w 8014260"/>
              <a:gd name="connsiteY53" fmla="*/ 4490138 h 4925968"/>
              <a:gd name="connsiteX54" fmla="*/ 809853 w 8014260"/>
              <a:gd name="connsiteY54" fmla="*/ 4487492 h 4925968"/>
              <a:gd name="connsiteX55" fmla="*/ 538510 w 8014260"/>
              <a:gd name="connsiteY55" fmla="*/ 4477769 h 4925968"/>
              <a:gd name="connsiteX56" fmla="*/ 552154 w 8014260"/>
              <a:gd name="connsiteY56" fmla="*/ 4495831 h 4925968"/>
              <a:gd name="connsiteX57" fmla="*/ 526231 w 8014260"/>
              <a:gd name="connsiteY57" fmla="*/ 4591774 h 4925968"/>
              <a:gd name="connsiteX58" fmla="*/ 487554 w 8014260"/>
              <a:gd name="connsiteY58" fmla="*/ 4576207 h 4925968"/>
              <a:gd name="connsiteX59" fmla="*/ 514162 w 8014260"/>
              <a:gd name="connsiteY59" fmla="*/ 4496997 h 4925968"/>
              <a:gd name="connsiteX60" fmla="*/ 538510 w 8014260"/>
              <a:gd name="connsiteY60" fmla="*/ 4477769 h 4925968"/>
              <a:gd name="connsiteX61" fmla="*/ 382345 w 8014260"/>
              <a:gd name="connsiteY61" fmla="*/ 4469153 h 4925968"/>
              <a:gd name="connsiteX62" fmla="*/ 387212 w 8014260"/>
              <a:gd name="connsiteY62" fmla="*/ 4489590 h 4925968"/>
              <a:gd name="connsiteX63" fmla="*/ 371923 w 8014260"/>
              <a:gd name="connsiteY63" fmla="*/ 4512839 h 4925968"/>
              <a:gd name="connsiteX64" fmla="*/ 348122 w 8014260"/>
              <a:gd name="connsiteY64" fmla="*/ 4532796 h 4925968"/>
              <a:gd name="connsiteX65" fmla="*/ 342639 w 8014260"/>
              <a:gd name="connsiteY65" fmla="*/ 4503992 h 4925968"/>
              <a:gd name="connsiteX66" fmla="*/ 364173 w 8014260"/>
              <a:gd name="connsiteY66" fmla="*/ 4479715 h 4925968"/>
              <a:gd name="connsiteX67" fmla="*/ 382345 w 8014260"/>
              <a:gd name="connsiteY67" fmla="*/ 4469153 h 4925968"/>
              <a:gd name="connsiteX68" fmla="*/ 452714 w 8014260"/>
              <a:gd name="connsiteY68" fmla="*/ 4436595 h 4925968"/>
              <a:gd name="connsiteX69" fmla="*/ 463754 w 8014260"/>
              <a:gd name="connsiteY69" fmla="*/ 4438841 h 4925968"/>
              <a:gd name="connsiteX70" fmla="*/ 435293 w 8014260"/>
              <a:gd name="connsiteY70" fmla="*/ 4491305 h 4925968"/>
              <a:gd name="connsiteX71" fmla="*/ 401965 w 8014260"/>
              <a:gd name="connsiteY71" fmla="*/ 4505433 h 4925968"/>
              <a:gd name="connsiteX72" fmla="*/ 430153 w 8014260"/>
              <a:gd name="connsiteY72" fmla="*/ 4454615 h 4925968"/>
              <a:gd name="connsiteX73" fmla="*/ 452714 w 8014260"/>
              <a:gd name="connsiteY73" fmla="*/ 4436595 h 4925968"/>
              <a:gd name="connsiteX74" fmla="*/ 367256 w 8014260"/>
              <a:gd name="connsiteY74" fmla="*/ 4400848 h 4925968"/>
              <a:gd name="connsiteX75" fmla="*/ 371647 w 8014260"/>
              <a:gd name="connsiteY75" fmla="*/ 4420324 h 4925968"/>
              <a:gd name="connsiteX76" fmla="*/ 355602 w 8014260"/>
              <a:gd name="connsiteY76" fmla="*/ 4441104 h 4925968"/>
              <a:gd name="connsiteX77" fmla="*/ 333109 w 8014260"/>
              <a:gd name="connsiteY77" fmla="*/ 4456672 h 4925968"/>
              <a:gd name="connsiteX78" fmla="*/ 328100 w 8014260"/>
              <a:gd name="connsiteY78" fmla="*/ 4431434 h 4925968"/>
              <a:gd name="connsiteX79" fmla="*/ 346069 w 8014260"/>
              <a:gd name="connsiteY79" fmla="*/ 4412026 h 4925968"/>
              <a:gd name="connsiteX80" fmla="*/ 367256 w 8014260"/>
              <a:gd name="connsiteY80" fmla="*/ 4400848 h 4925968"/>
              <a:gd name="connsiteX81" fmla="*/ 523788 w 8014260"/>
              <a:gd name="connsiteY81" fmla="*/ 4397101 h 4925968"/>
              <a:gd name="connsiteX82" fmla="*/ 535215 w 8014260"/>
              <a:gd name="connsiteY82" fmla="*/ 4398104 h 4925968"/>
              <a:gd name="connsiteX83" fmla="*/ 506412 w 8014260"/>
              <a:gd name="connsiteY83" fmla="*/ 4454751 h 4925968"/>
              <a:gd name="connsiteX84" fmla="*/ 472260 w 8014260"/>
              <a:gd name="connsiteY84" fmla="*/ 4473062 h 4925968"/>
              <a:gd name="connsiteX85" fmla="*/ 501199 w 8014260"/>
              <a:gd name="connsiteY85" fmla="*/ 4417444 h 4925968"/>
              <a:gd name="connsiteX86" fmla="*/ 523788 w 8014260"/>
              <a:gd name="connsiteY86" fmla="*/ 4397101 h 4925968"/>
              <a:gd name="connsiteX87" fmla="*/ 926942 w 8014260"/>
              <a:gd name="connsiteY87" fmla="*/ 4386240 h 4925968"/>
              <a:gd name="connsiteX88" fmla="*/ 970217 w 8014260"/>
              <a:gd name="connsiteY88" fmla="*/ 4482938 h 4925968"/>
              <a:gd name="connsiteX89" fmla="*/ 942578 w 8014260"/>
              <a:gd name="connsiteY89" fmla="*/ 4613103 h 4925968"/>
              <a:gd name="connsiteX90" fmla="*/ 901014 w 8014260"/>
              <a:gd name="connsiteY90" fmla="*/ 4518394 h 4925968"/>
              <a:gd name="connsiteX91" fmla="*/ 926942 w 8014260"/>
              <a:gd name="connsiteY91" fmla="*/ 4386240 h 4925968"/>
              <a:gd name="connsiteX92" fmla="*/ 437126 w 8014260"/>
              <a:gd name="connsiteY92" fmla="*/ 4373921 h 4925968"/>
              <a:gd name="connsiteX93" fmla="*/ 448663 w 8014260"/>
              <a:gd name="connsiteY93" fmla="*/ 4374238 h 4925968"/>
              <a:gd name="connsiteX94" fmla="*/ 421786 w 8014260"/>
              <a:gd name="connsiteY94" fmla="*/ 4419707 h 4925968"/>
              <a:gd name="connsiteX95" fmla="*/ 388658 w 8014260"/>
              <a:gd name="connsiteY95" fmla="*/ 4434451 h 4925968"/>
              <a:gd name="connsiteX96" fmla="*/ 415404 w 8014260"/>
              <a:gd name="connsiteY96" fmla="*/ 4390012 h 4925968"/>
              <a:gd name="connsiteX97" fmla="*/ 437126 w 8014260"/>
              <a:gd name="connsiteY97" fmla="*/ 4373921 h 4925968"/>
              <a:gd name="connsiteX98" fmla="*/ 731066 w 8014260"/>
              <a:gd name="connsiteY98" fmla="*/ 4365042 h 4925968"/>
              <a:gd name="connsiteX99" fmla="*/ 757212 w 8014260"/>
              <a:gd name="connsiteY99" fmla="*/ 4427525 h 4925968"/>
              <a:gd name="connsiteX100" fmla="*/ 732659 w 8014260"/>
              <a:gd name="connsiteY100" fmla="*/ 4557141 h 4925968"/>
              <a:gd name="connsiteX101" fmla="*/ 691305 w 8014260"/>
              <a:gd name="connsiteY101" fmla="*/ 4496585 h 4925968"/>
              <a:gd name="connsiteX102" fmla="*/ 717842 w 8014260"/>
              <a:gd name="connsiteY102" fmla="*/ 4371701 h 4925968"/>
              <a:gd name="connsiteX103" fmla="*/ 731066 w 8014260"/>
              <a:gd name="connsiteY103" fmla="*/ 4365042 h 4925968"/>
              <a:gd name="connsiteX104" fmla="*/ 595699 w 8014260"/>
              <a:gd name="connsiteY104" fmla="*/ 4355191 h 4925968"/>
              <a:gd name="connsiteX105" fmla="*/ 606402 w 8014260"/>
              <a:gd name="connsiteY105" fmla="*/ 4359014 h 4925968"/>
              <a:gd name="connsiteX106" fmla="*/ 578349 w 8014260"/>
              <a:gd name="connsiteY106" fmla="*/ 4417444 h 4925968"/>
              <a:gd name="connsiteX107" fmla="*/ 543171 w 8014260"/>
              <a:gd name="connsiteY107" fmla="*/ 4433492 h 4925968"/>
              <a:gd name="connsiteX108" fmla="*/ 572452 w 8014260"/>
              <a:gd name="connsiteY108" fmla="*/ 4375542 h 4925968"/>
              <a:gd name="connsiteX109" fmla="*/ 595699 w 8014260"/>
              <a:gd name="connsiteY109" fmla="*/ 4355191 h 4925968"/>
              <a:gd name="connsiteX110" fmla="*/ 509464 w 8014260"/>
              <a:gd name="connsiteY110" fmla="*/ 4336502 h 4925968"/>
              <a:gd name="connsiteX111" fmla="*/ 519854 w 8014260"/>
              <a:gd name="connsiteY111" fmla="*/ 4337822 h 4925968"/>
              <a:gd name="connsiteX112" fmla="*/ 493584 w 8014260"/>
              <a:gd name="connsiteY112" fmla="*/ 4383771 h 4925968"/>
              <a:gd name="connsiteX113" fmla="*/ 459158 w 8014260"/>
              <a:gd name="connsiteY113" fmla="*/ 4402356 h 4925968"/>
              <a:gd name="connsiteX114" fmla="*/ 487137 w 8014260"/>
              <a:gd name="connsiteY114" fmla="*/ 4354830 h 4925968"/>
              <a:gd name="connsiteX115" fmla="*/ 509464 w 8014260"/>
              <a:gd name="connsiteY115" fmla="*/ 4336502 h 4925968"/>
              <a:gd name="connsiteX116" fmla="*/ 351761 w 8014260"/>
              <a:gd name="connsiteY116" fmla="*/ 4335834 h 4925968"/>
              <a:gd name="connsiteX117" fmla="*/ 359027 w 8014260"/>
              <a:gd name="connsiteY117" fmla="*/ 4349961 h 4925968"/>
              <a:gd name="connsiteX118" fmla="*/ 319325 w 8014260"/>
              <a:gd name="connsiteY118" fmla="*/ 4385074 h 4925968"/>
              <a:gd name="connsiteX119" fmla="*/ 314177 w 8014260"/>
              <a:gd name="connsiteY119" fmla="*/ 4359562 h 4925968"/>
              <a:gd name="connsiteX120" fmla="*/ 335437 w 8014260"/>
              <a:gd name="connsiteY120" fmla="*/ 4342006 h 4925968"/>
              <a:gd name="connsiteX121" fmla="*/ 351761 w 8014260"/>
              <a:gd name="connsiteY121" fmla="*/ 4335834 h 4925968"/>
              <a:gd name="connsiteX122" fmla="*/ 667081 w 8014260"/>
              <a:gd name="connsiteY122" fmla="*/ 4322512 h 4925968"/>
              <a:gd name="connsiteX123" fmla="*/ 679782 w 8014260"/>
              <a:gd name="connsiteY123" fmla="*/ 4344955 h 4925968"/>
              <a:gd name="connsiteX124" fmla="*/ 652352 w 8014260"/>
              <a:gd name="connsiteY124" fmla="*/ 4447413 h 4925968"/>
              <a:gd name="connsiteX125" fmla="*/ 614563 w 8014260"/>
              <a:gd name="connsiteY125" fmla="*/ 4419364 h 4925968"/>
              <a:gd name="connsiteX126" fmla="*/ 642960 w 8014260"/>
              <a:gd name="connsiteY126" fmla="*/ 4338645 h 4925968"/>
              <a:gd name="connsiteX127" fmla="*/ 667081 w 8014260"/>
              <a:gd name="connsiteY127" fmla="*/ 4322512 h 4925968"/>
              <a:gd name="connsiteX128" fmla="*/ 424311 w 8014260"/>
              <a:gd name="connsiteY128" fmla="*/ 4315431 h 4925968"/>
              <a:gd name="connsiteX129" fmla="*/ 434126 w 8014260"/>
              <a:gd name="connsiteY129" fmla="*/ 4317729 h 4925968"/>
              <a:gd name="connsiteX130" fmla="*/ 406827 w 8014260"/>
              <a:gd name="connsiteY130" fmla="*/ 4357025 h 4925968"/>
              <a:gd name="connsiteX131" fmla="*/ 375146 w 8014260"/>
              <a:gd name="connsiteY131" fmla="*/ 4366146 h 4925968"/>
              <a:gd name="connsiteX132" fmla="*/ 403951 w 8014260"/>
              <a:gd name="connsiteY132" fmla="*/ 4327329 h 4925968"/>
              <a:gd name="connsiteX133" fmla="*/ 424311 w 8014260"/>
              <a:gd name="connsiteY133" fmla="*/ 4315431 h 4925968"/>
              <a:gd name="connsiteX134" fmla="*/ 1058336 w 8014260"/>
              <a:gd name="connsiteY134" fmla="*/ 4304081 h 4925968"/>
              <a:gd name="connsiteX135" fmla="*/ 1101339 w 8014260"/>
              <a:gd name="connsiteY135" fmla="*/ 4397899 h 4925968"/>
              <a:gd name="connsiteX136" fmla="*/ 1073361 w 8014260"/>
              <a:gd name="connsiteY136" fmla="*/ 4524634 h 4925968"/>
              <a:gd name="connsiteX137" fmla="*/ 1031938 w 8014260"/>
              <a:gd name="connsiteY137" fmla="*/ 4429377 h 4925968"/>
              <a:gd name="connsiteX138" fmla="*/ 1058336 w 8014260"/>
              <a:gd name="connsiteY138" fmla="*/ 4304081 h 4925968"/>
              <a:gd name="connsiteX139" fmla="*/ 591451 w 8014260"/>
              <a:gd name="connsiteY139" fmla="*/ 4293932 h 4925968"/>
              <a:gd name="connsiteX140" fmla="*/ 564159 w 8014260"/>
              <a:gd name="connsiteY140" fmla="*/ 4342898 h 4925968"/>
              <a:gd name="connsiteX141" fmla="*/ 530004 w 8014260"/>
              <a:gd name="connsiteY141" fmla="*/ 4363335 h 4925968"/>
              <a:gd name="connsiteX142" fmla="*/ 557022 w 8014260"/>
              <a:gd name="connsiteY142" fmla="*/ 4314848 h 4925968"/>
              <a:gd name="connsiteX143" fmla="*/ 591451 w 8014260"/>
              <a:gd name="connsiteY143" fmla="*/ 4293932 h 4925968"/>
              <a:gd name="connsiteX144" fmla="*/ 495700 w 8014260"/>
              <a:gd name="connsiteY144" fmla="*/ 4284674 h 4925968"/>
              <a:gd name="connsiteX145" fmla="*/ 505655 w 8014260"/>
              <a:gd name="connsiteY145" fmla="*/ 4285634 h 4925968"/>
              <a:gd name="connsiteX146" fmla="*/ 478153 w 8014260"/>
              <a:gd name="connsiteY146" fmla="*/ 4326576 h 4925968"/>
              <a:gd name="connsiteX147" fmla="*/ 446950 w 8014260"/>
              <a:gd name="connsiteY147" fmla="*/ 4339812 h 4925968"/>
              <a:gd name="connsiteX148" fmla="*/ 474381 w 8014260"/>
              <a:gd name="connsiteY148" fmla="*/ 4299555 h 4925968"/>
              <a:gd name="connsiteX149" fmla="*/ 495700 w 8014260"/>
              <a:gd name="connsiteY149" fmla="*/ 4284674 h 4925968"/>
              <a:gd name="connsiteX150" fmla="*/ 342029 w 8014260"/>
              <a:gd name="connsiteY150" fmla="*/ 4270537 h 4925968"/>
              <a:gd name="connsiteX151" fmla="*/ 346479 w 8014260"/>
              <a:gd name="connsiteY151" fmla="*/ 4279255 h 4925968"/>
              <a:gd name="connsiteX152" fmla="*/ 311639 w 8014260"/>
              <a:gd name="connsiteY152" fmla="*/ 4310870 h 4925968"/>
              <a:gd name="connsiteX153" fmla="*/ 304371 w 8014260"/>
              <a:gd name="connsiteY153" fmla="*/ 4310733 h 4925968"/>
              <a:gd name="connsiteX154" fmla="*/ 301698 w 8014260"/>
              <a:gd name="connsiteY154" fmla="*/ 4286524 h 4925968"/>
              <a:gd name="connsiteX155" fmla="*/ 325081 w 8014260"/>
              <a:gd name="connsiteY155" fmla="*/ 4272465 h 4925968"/>
              <a:gd name="connsiteX156" fmla="*/ 342029 w 8014260"/>
              <a:gd name="connsiteY156" fmla="*/ 4270537 h 4925968"/>
              <a:gd name="connsiteX157" fmla="*/ 408973 w 8014260"/>
              <a:gd name="connsiteY157" fmla="*/ 4259753 h 4925968"/>
              <a:gd name="connsiteX158" fmla="*/ 418968 w 8014260"/>
              <a:gd name="connsiteY158" fmla="*/ 4262865 h 4925968"/>
              <a:gd name="connsiteX159" fmla="*/ 394692 w 8014260"/>
              <a:gd name="connsiteY159" fmla="*/ 4295097 h 4925968"/>
              <a:gd name="connsiteX160" fmla="*/ 362461 w 8014260"/>
              <a:gd name="connsiteY160" fmla="*/ 4301406 h 4925968"/>
              <a:gd name="connsiteX161" fmla="*/ 388590 w 8014260"/>
              <a:gd name="connsiteY161" fmla="*/ 4269242 h 4925968"/>
              <a:gd name="connsiteX162" fmla="*/ 408973 w 8014260"/>
              <a:gd name="connsiteY162" fmla="*/ 4259753 h 4925968"/>
              <a:gd name="connsiteX163" fmla="*/ 5103657 w 8014260"/>
              <a:gd name="connsiteY163" fmla="*/ 4253195 h 4925968"/>
              <a:gd name="connsiteX164" fmla="*/ 5144256 w 8014260"/>
              <a:gd name="connsiteY164" fmla="*/ 4301887 h 4925968"/>
              <a:gd name="connsiteX165" fmla="*/ 5112709 w 8014260"/>
              <a:gd name="connsiteY165" fmla="*/ 4346944 h 4925968"/>
              <a:gd name="connsiteX166" fmla="*/ 5073961 w 8014260"/>
              <a:gd name="connsiteY166" fmla="*/ 4300652 h 4925968"/>
              <a:gd name="connsiteX167" fmla="*/ 5103657 w 8014260"/>
              <a:gd name="connsiteY167" fmla="*/ 4253195 h 4925968"/>
              <a:gd name="connsiteX168" fmla="*/ 651089 w 8014260"/>
              <a:gd name="connsiteY168" fmla="*/ 4252029 h 4925968"/>
              <a:gd name="connsiteX169" fmla="*/ 662982 w 8014260"/>
              <a:gd name="connsiteY169" fmla="*/ 4252167 h 4925968"/>
              <a:gd name="connsiteX170" fmla="*/ 635959 w 8014260"/>
              <a:gd name="connsiteY170" fmla="*/ 4301201 h 4925968"/>
              <a:gd name="connsiteX171" fmla="*/ 599751 w 8014260"/>
              <a:gd name="connsiteY171" fmla="*/ 4322598 h 4925968"/>
              <a:gd name="connsiteX172" fmla="*/ 626911 w 8014260"/>
              <a:gd name="connsiteY172" fmla="*/ 4273495 h 4925968"/>
              <a:gd name="connsiteX173" fmla="*/ 651089 w 8014260"/>
              <a:gd name="connsiteY173" fmla="*/ 4252029 h 4925968"/>
              <a:gd name="connsiteX174" fmla="*/ 5239102 w 8014260"/>
              <a:gd name="connsiteY174" fmla="*/ 4249423 h 4925968"/>
              <a:gd name="connsiteX175" fmla="*/ 5279084 w 8014260"/>
              <a:gd name="connsiteY175" fmla="*/ 4296538 h 4925968"/>
              <a:gd name="connsiteX176" fmla="*/ 5246714 w 8014260"/>
              <a:gd name="connsiteY176" fmla="*/ 4345367 h 4925968"/>
              <a:gd name="connsiteX177" fmla="*/ 5208310 w 8014260"/>
              <a:gd name="connsiteY177" fmla="*/ 4297086 h 4925968"/>
              <a:gd name="connsiteX178" fmla="*/ 5239102 w 8014260"/>
              <a:gd name="connsiteY178" fmla="*/ 4249423 h 4925968"/>
              <a:gd name="connsiteX179" fmla="*/ 577592 w 8014260"/>
              <a:gd name="connsiteY179" fmla="*/ 4244897 h 4925968"/>
              <a:gd name="connsiteX180" fmla="*/ 550915 w 8014260"/>
              <a:gd name="connsiteY180" fmla="*/ 4285702 h 4925968"/>
              <a:gd name="connsiteX181" fmla="*/ 517108 w 8014260"/>
              <a:gd name="connsiteY181" fmla="*/ 4305316 h 4925968"/>
              <a:gd name="connsiteX182" fmla="*/ 543581 w 8014260"/>
              <a:gd name="connsiteY182" fmla="*/ 4264785 h 4925968"/>
              <a:gd name="connsiteX183" fmla="*/ 577592 w 8014260"/>
              <a:gd name="connsiteY183" fmla="*/ 4244897 h 4925968"/>
              <a:gd name="connsiteX184" fmla="*/ 4969583 w 8014260"/>
              <a:gd name="connsiteY184" fmla="*/ 4244417 h 4925968"/>
              <a:gd name="connsiteX185" fmla="*/ 5009496 w 8014260"/>
              <a:gd name="connsiteY185" fmla="*/ 4295577 h 4925968"/>
              <a:gd name="connsiteX186" fmla="*/ 4976989 w 8014260"/>
              <a:gd name="connsiteY186" fmla="*/ 4334599 h 4925968"/>
              <a:gd name="connsiteX187" fmla="*/ 4938653 w 8014260"/>
              <a:gd name="connsiteY187" fmla="*/ 4282684 h 4925968"/>
              <a:gd name="connsiteX188" fmla="*/ 4969583 w 8014260"/>
              <a:gd name="connsiteY188" fmla="*/ 4244417 h 4925968"/>
              <a:gd name="connsiteX189" fmla="*/ 858137 w 8014260"/>
              <a:gd name="connsiteY189" fmla="*/ 4241705 h 4925968"/>
              <a:gd name="connsiteX190" fmla="*/ 886070 w 8014260"/>
              <a:gd name="connsiteY190" fmla="*/ 4306001 h 4925968"/>
              <a:gd name="connsiteX191" fmla="*/ 861718 w 8014260"/>
              <a:gd name="connsiteY191" fmla="*/ 4445082 h 4925968"/>
              <a:gd name="connsiteX192" fmla="*/ 819956 w 8014260"/>
              <a:gd name="connsiteY192" fmla="*/ 4368135 h 4925968"/>
              <a:gd name="connsiteX193" fmla="*/ 844717 w 8014260"/>
              <a:gd name="connsiteY193" fmla="*/ 4247297 h 4925968"/>
              <a:gd name="connsiteX194" fmla="*/ 858137 w 8014260"/>
              <a:gd name="connsiteY194" fmla="*/ 4241705 h 4925968"/>
              <a:gd name="connsiteX195" fmla="*/ 481014 w 8014260"/>
              <a:gd name="connsiteY195" fmla="*/ 4237670 h 4925968"/>
              <a:gd name="connsiteX196" fmla="*/ 491873 w 8014260"/>
              <a:gd name="connsiteY196" fmla="*/ 4238382 h 4925968"/>
              <a:gd name="connsiteX197" fmla="*/ 466632 w 8014260"/>
              <a:gd name="connsiteY197" fmla="*/ 4271711 h 4925968"/>
              <a:gd name="connsiteX198" fmla="*/ 434747 w 8014260"/>
              <a:gd name="connsiteY198" fmla="*/ 4284673 h 4925968"/>
              <a:gd name="connsiteX199" fmla="*/ 459364 w 8014260"/>
              <a:gd name="connsiteY199" fmla="*/ 4250589 h 4925968"/>
              <a:gd name="connsiteX200" fmla="*/ 481014 w 8014260"/>
              <a:gd name="connsiteY200" fmla="*/ 4237670 h 4925968"/>
              <a:gd name="connsiteX201" fmla="*/ 1201746 w 8014260"/>
              <a:gd name="connsiteY201" fmla="*/ 4233750 h 4925968"/>
              <a:gd name="connsiteX202" fmla="*/ 1232261 w 8014260"/>
              <a:gd name="connsiteY202" fmla="*/ 4313545 h 4925968"/>
              <a:gd name="connsiteX203" fmla="*/ 1206951 w 8014260"/>
              <a:gd name="connsiteY203" fmla="*/ 4439458 h 4925968"/>
              <a:gd name="connsiteX204" fmla="*/ 1164436 w 8014260"/>
              <a:gd name="connsiteY204" fmla="*/ 4363814 h 4925968"/>
              <a:gd name="connsiteX205" fmla="*/ 1187820 w 8014260"/>
              <a:gd name="connsiteY205" fmla="*/ 4234609 h 4925968"/>
              <a:gd name="connsiteX206" fmla="*/ 1201746 w 8014260"/>
              <a:gd name="connsiteY206" fmla="*/ 4233750 h 4925968"/>
              <a:gd name="connsiteX207" fmla="*/ 5372765 w 8014260"/>
              <a:gd name="connsiteY207" fmla="*/ 4230975 h 4925968"/>
              <a:gd name="connsiteX208" fmla="*/ 5413707 w 8014260"/>
              <a:gd name="connsiteY208" fmla="*/ 4271232 h 4925968"/>
              <a:gd name="connsiteX209" fmla="*/ 5382640 w 8014260"/>
              <a:gd name="connsiteY209" fmla="*/ 4326782 h 4925968"/>
              <a:gd name="connsiteX210" fmla="*/ 5343550 w 8014260"/>
              <a:gd name="connsiteY210" fmla="*/ 4288377 h 4925968"/>
              <a:gd name="connsiteX211" fmla="*/ 5372765 w 8014260"/>
              <a:gd name="connsiteY211" fmla="*/ 4230975 h 4925968"/>
              <a:gd name="connsiteX212" fmla="*/ 4833931 w 8014260"/>
              <a:gd name="connsiteY212" fmla="*/ 4225077 h 4925968"/>
              <a:gd name="connsiteX213" fmla="*/ 4874394 w 8014260"/>
              <a:gd name="connsiteY213" fmla="*/ 4275689 h 4925968"/>
              <a:gd name="connsiteX214" fmla="*/ 4842710 w 8014260"/>
              <a:gd name="connsiteY214" fmla="*/ 4311077 h 4925968"/>
              <a:gd name="connsiteX215" fmla="*/ 4804031 w 8014260"/>
              <a:gd name="connsiteY215" fmla="*/ 4262934 h 4925968"/>
              <a:gd name="connsiteX216" fmla="*/ 4833931 w 8014260"/>
              <a:gd name="connsiteY216" fmla="*/ 4225077 h 4925968"/>
              <a:gd name="connsiteX217" fmla="*/ 722208 w 8014260"/>
              <a:gd name="connsiteY217" fmla="*/ 4215262 h 4925968"/>
              <a:gd name="connsiteX218" fmla="*/ 734438 w 8014260"/>
              <a:gd name="connsiteY218" fmla="*/ 4217602 h 4925968"/>
              <a:gd name="connsiteX219" fmla="*/ 705569 w 8014260"/>
              <a:gd name="connsiteY219" fmla="*/ 4268557 h 4925968"/>
              <a:gd name="connsiteX220" fmla="*/ 671005 w 8014260"/>
              <a:gd name="connsiteY220" fmla="*/ 4284467 h 4925968"/>
              <a:gd name="connsiteX221" fmla="*/ 698298 w 8014260"/>
              <a:gd name="connsiteY221" fmla="*/ 4233855 h 4925968"/>
              <a:gd name="connsiteX222" fmla="*/ 722208 w 8014260"/>
              <a:gd name="connsiteY222" fmla="*/ 4215262 h 4925968"/>
              <a:gd name="connsiteX223" fmla="*/ 563395 w 8014260"/>
              <a:gd name="connsiteY223" fmla="*/ 4204503 h 4925968"/>
              <a:gd name="connsiteX224" fmla="*/ 537611 w 8014260"/>
              <a:gd name="connsiteY224" fmla="*/ 4239342 h 4925968"/>
              <a:gd name="connsiteX225" fmla="*/ 504900 w 8014260"/>
              <a:gd name="connsiteY225" fmla="*/ 4255732 h 4925968"/>
              <a:gd name="connsiteX226" fmla="*/ 532402 w 8014260"/>
              <a:gd name="connsiteY226" fmla="*/ 4220002 h 4925968"/>
              <a:gd name="connsiteX227" fmla="*/ 563395 w 8014260"/>
              <a:gd name="connsiteY227" fmla="*/ 4204503 h 4925968"/>
              <a:gd name="connsiteX228" fmla="*/ 648095 w 8014260"/>
              <a:gd name="connsiteY228" fmla="*/ 4202377 h 4925968"/>
              <a:gd name="connsiteX229" fmla="*/ 621350 w 8014260"/>
              <a:gd name="connsiteY229" fmla="*/ 4244279 h 4925968"/>
              <a:gd name="connsiteX230" fmla="*/ 587406 w 8014260"/>
              <a:gd name="connsiteY230" fmla="*/ 4264579 h 4925968"/>
              <a:gd name="connsiteX231" fmla="*/ 613463 w 8014260"/>
              <a:gd name="connsiteY231" fmla="*/ 4223843 h 4925968"/>
              <a:gd name="connsiteX232" fmla="*/ 648095 w 8014260"/>
              <a:gd name="connsiteY232" fmla="*/ 4202377 h 4925968"/>
              <a:gd name="connsiteX233" fmla="*/ 394434 w 8014260"/>
              <a:gd name="connsiteY233" fmla="*/ 4202000 h 4925968"/>
              <a:gd name="connsiteX234" fmla="*/ 404705 w 8014260"/>
              <a:gd name="connsiteY234" fmla="*/ 4206697 h 4925968"/>
              <a:gd name="connsiteX235" fmla="*/ 380842 w 8014260"/>
              <a:gd name="connsiteY235" fmla="*/ 4234198 h 4925968"/>
              <a:gd name="connsiteX236" fmla="*/ 350043 w 8014260"/>
              <a:gd name="connsiteY236" fmla="*/ 4235844 h 4925968"/>
              <a:gd name="connsiteX237" fmla="*/ 373772 w 8014260"/>
              <a:gd name="connsiteY237" fmla="*/ 4208617 h 4925968"/>
              <a:gd name="connsiteX238" fmla="*/ 394434 w 8014260"/>
              <a:gd name="connsiteY238" fmla="*/ 4202000 h 4925968"/>
              <a:gd name="connsiteX239" fmla="*/ 315139 w 8014260"/>
              <a:gd name="connsiteY239" fmla="*/ 4201417 h 4925968"/>
              <a:gd name="connsiteX240" fmla="*/ 330019 w 8014260"/>
              <a:gd name="connsiteY240" fmla="*/ 4214996 h 4925968"/>
              <a:gd name="connsiteX241" fmla="*/ 298610 w 8014260"/>
              <a:gd name="connsiteY241" fmla="*/ 4237833 h 4925968"/>
              <a:gd name="connsiteX242" fmla="*/ 289354 w 8014260"/>
              <a:gd name="connsiteY242" fmla="*/ 4236393 h 4925968"/>
              <a:gd name="connsiteX243" fmla="*/ 286952 w 8014260"/>
              <a:gd name="connsiteY243" fmla="*/ 4226106 h 4925968"/>
              <a:gd name="connsiteX244" fmla="*/ 286469 w 8014260"/>
              <a:gd name="connsiteY244" fmla="*/ 4226312 h 4925968"/>
              <a:gd name="connsiteX245" fmla="*/ 285920 w 8014260"/>
              <a:gd name="connsiteY245" fmla="*/ 4223294 h 4925968"/>
              <a:gd name="connsiteX246" fmla="*/ 315139 w 8014260"/>
              <a:gd name="connsiteY246" fmla="*/ 4201417 h 4925968"/>
              <a:gd name="connsiteX247" fmla="*/ 4699857 w 8014260"/>
              <a:gd name="connsiteY247" fmla="*/ 4197576 h 4925968"/>
              <a:gd name="connsiteX248" fmla="*/ 4739428 w 8014260"/>
              <a:gd name="connsiteY248" fmla="*/ 4248600 h 4925968"/>
              <a:gd name="connsiteX249" fmla="*/ 4706509 w 8014260"/>
              <a:gd name="connsiteY249" fmla="*/ 4277952 h 4925968"/>
              <a:gd name="connsiteX250" fmla="*/ 4668447 w 8014260"/>
              <a:gd name="connsiteY250" fmla="*/ 4226586 h 4925968"/>
              <a:gd name="connsiteX251" fmla="*/ 4699857 w 8014260"/>
              <a:gd name="connsiteY251" fmla="*/ 4197576 h 4925968"/>
              <a:gd name="connsiteX252" fmla="*/ 5522662 w 8014260"/>
              <a:gd name="connsiteY252" fmla="*/ 4193299 h 4925968"/>
              <a:gd name="connsiteX253" fmla="*/ 5548604 w 8014260"/>
              <a:gd name="connsiteY253" fmla="*/ 4227477 h 4925968"/>
              <a:gd name="connsiteX254" fmla="*/ 5518771 w 8014260"/>
              <a:gd name="connsiteY254" fmla="*/ 4288034 h 4925968"/>
              <a:gd name="connsiteX255" fmla="*/ 5478241 w 8014260"/>
              <a:gd name="connsiteY255" fmla="*/ 4253264 h 4925968"/>
              <a:gd name="connsiteX256" fmla="*/ 5509239 w 8014260"/>
              <a:gd name="connsiteY256" fmla="*/ 4193668 h 4925968"/>
              <a:gd name="connsiteX257" fmla="*/ 5522662 w 8014260"/>
              <a:gd name="connsiteY257" fmla="*/ 4193299 h 4925968"/>
              <a:gd name="connsiteX258" fmla="*/ 794337 w 8014260"/>
              <a:gd name="connsiteY258" fmla="*/ 4190959 h 4925968"/>
              <a:gd name="connsiteX259" fmla="*/ 807958 w 8014260"/>
              <a:gd name="connsiteY259" fmla="*/ 4209166 h 4925968"/>
              <a:gd name="connsiteX260" fmla="*/ 782102 w 8014260"/>
              <a:gd name="connsiteY260" fmla="*/ 4307030 h 4925968"/>
              <a:gd name="connsiteX261" fmla="*/ 742603 w 8014260"/>
              <a:gd name="connsiteY261" fmla="*/ 4275278 h 4925968"/>
              <a:gd name="connsiteX262" fmla="*/ 769755 w 8014260"/>
              <a:gd name="connsiteY262" fmla="*/ 4205669 h 4925968"/>
              <a:gd name="connsiteX263" fmla="*/ 794337 w 8014260"/>
              <a:gd name="connsiteY263" fmla="*/ 4190959 h 4925968"/>
              <a:gd name="connsiteX264" fmla="*/ 467850 w 8014260"/>
              <a:gd name="connsiteY264" fmla="*/ 4190479 h 4925968"/>
              <a:gd name="connsiteX265" fmla="*/ 478088 w 8014260"/>
              <a:gd name="connsiteY265" fmla="*/ 4192570 h 4925968"/>
              <a:gd name="connsiteX266" fmla="*/ 451408 w 8014260"/>
              <a:gd name="connsiteY266" fmla="*/ 4222197 h 4925968"/>
              <a:gd name="connsiteX267" fmla="*/ 421574 w 8014260"/>
              <a:gd name="connsiteY267" fmla="*/ 4227958 h 4925968"/>
              <a:gd name="connsiteX268" fmla="*/ 446813 w 8014260"/>
              <a:gd name="connsiteY268" fmla="*/ 4199909 h 4925968"/>
              <a:gd name="connsiteX269" fmla="*/ 467850 w 8014260"/>
              <a:gd name="connsiteY269" fmla="*/ 4190479 h 4925968"/>
              <a:gd name="connsiteX270" fmla="*/ 1322235 w 8014260"/>
              <a:gd name="connsiteY270" fmla="*/ 4174259 h 4925968"/>
              <a:gd name="connsiteX271" fmla="*/ 1364822 w 8014260"/>
              <a:gd name="connsiteY271" fmla="*/ 4252097 h 4925968"/>
              <a:gd name="connsiteX272" fmla="*/ 1336636 w 8014260"/>
              <a:gd name="connsiteY272" fmla="*/ 4362991 h 4925968"/>
              <a:gd name="connsiteX273" fmla="*/ 1295221 w 8014260"/>
              <a:gd name="connsiteY273" fmla="*/ 4278364 h 4925968"/>
              <a:gd name="connsiteX274" fmla="*/ 1322235 w 8014260"/>
              <a:gd name="connsiteY274" fmla="*/ 4174259 h 4925968"/>
              <a:gd name="connsiteX275" fmla="*/ 539492 w 8014260"/>
              <a:gd name="connsiteY275" fmla="*/ 4168542 h 4925968"/>
              <a:gd name="connsiteX276" fmla="*/ 549545 w 8014260"/>
              <a:gd name="connsiteY276" fmla="*/ 4168568 h 4925968"/>
              <a:gd name="connsiteX277" fmla="*/ 525471 w 8014260"/>
              <a:gd name="connsiteY277" fmla="*/ 4196959 h 4925968"/>
              <a:gd name="connsiteX278" fmla="*/ 493171 w 8014260"/>
              <a:gd name="connsiteY278" fmla="*/ 4209167 h 4925968"/>
              <a:gd name="connsiteX279" fmla="*/ 519097 w 8014260"/>
              <a:gd name="connsiteY279" fmla="*/ 4179883 h 4925968"/>
              <a:gd name="connsiteX280" fmla="*/ 539492 w 8014260"/>
              <a:gd name="connsiteY280" fmla="*/ 4168542 h 4925968"/>
              <a:gd name="connsiteX281" fmla="*/ 634719 w 8014260"/>
              <a:gd name="connsiteY281" fmla="*/ 4165619 h 4925968"/>
              <a:gd name="connsiteX282" fmla="*/ 608730 w 8014260"/>
              <a:gd name="connsiteY282" fmla="*/ 4200183 h 4925968"/>
              <a:gd name="connsiteX283" fmla="*/ 576291 w 8014260"/>
              <a:gd name="connsiteY283" fmla="*/ 4218768 h 4925968"/>
              <a:gd name="connsiteX284" fmla="*/ 602213 w 8014260"/>
              <a:gd name="connsiteY284" fmla="*/ 4183929 h 4925968"/>
              <a:gd name="connsiteX285" fmla="*/ 634719 w 8014260"/>
              <a:gd name="connsiteY285" fmla="*/ 4165619 h 4925968"/>
              <a:gd name="connsiteX286" fmla="*/ 4562286 w 8014260"/>
              <a:gd name="connsiteY286" fmla="*/ 4163560 h 4925968"/>
              <a:gd name="connsiteX287" fmla="*/ 4603914 w 8014260"/>
              <a:gd name="connsiteY287" fmla="*/ 4210743 h 4925968"/>
              <a:gd name="connsiteX288" fmla="*/ 4573602 w 8014260"/>
              <a:gd name="connsiteY288" fmla="*/ 4239410 h 4925968"/>
              <a:gd name="connsiteX289" fmla="*/ 4533756 w 8014260"/>
              <a:gd name="connsiteY289" fmla="*/ 4194216 h 4925968"/>
              <a:gd name="connsiteX290" fmla="*/ 4562286 w 8014260"/>
              <a:gd name="connsiteY290" fmla="*/ 4163560 h 4925968"/>
              <a:gd name="connsiteX291" fmla="*/ 991069 w 8014260"/>
              <a:gd name="connsiteY291" fmla="*/ 4163253 h 4925968"/>
              <a:gd name="connsiteX292" fmla="*/ 1017878 w 8014260"/>
              <a:gd name="connsiteY292" fmla="*/ 4230221 h 4925968"/>
              <a:gd name="connsiteX293" fmla="*/ 993601 w 8014260"/>
              <a:gd name="connsiteY293" fmla="*/ 4353733 h 4925968"/>
              <a:gd name="connsiteX294" fmla="*/ 950122 w 8014260"/>
              <a:gd name="connsiteY294" fmla="*/ 4266088 h 4925968"/>
              <a:gd name="connsiteX295" fmla="*/ 977485 w 8014260"/>
              <a:gd name="connsiteY295" fmla="*/ 4163972 h 4925968"/>
              <a:gd name="connsiteX296" fmla="*/ 991069 w 8014260"/>
              <a:gd name="connsiteY296" fmla="*/ 4163253 h 4925968"/>
              <a:gd name="connsiteX297" fmla="*/ 719969 w 8014260"/>
              <a:gd name="connsiteY297" fmla="*/ 4161503 h 4925968"/>
              <a:gd name="connsiteX298" fmla="*/ 693221 w 8014260"/>
              <a:gd name="connsiteY298" fmla="*/ 4202514 h 4925968"/>
              <a:gd name="connsiteX299" fmla="*/ 658248 w 8014260"/>
              <a:gd name="connsiteY299" fmla="*/ 4223020 h 4925968"/>
              <a:gd name="connsiteX300" fmla="*/ 684652 w 8014260"/>
              <a:gd name="connsiteY300" fmla="*/ 4181460 h 4925968"/>
              <a:gd name="connsiteX301" fmla="*/ 719969 w 8014260"/>
              <a:gd name="connsiteY301" fmla="*/ 4161503 h 4925968"/>
              <a:gd name="connsiteX302" fmla="*/ 5028219 w 8014260"/>
              <a:gd name="connsiteY302" fmla="*/ 4160817 h 4925968"/>
              <a:gd name="connsiteX303" fmla="*/ 5066624 w 8014260"/>
              <a:gd name="connsiteY303" fmla="*/ 4209029 h 4925968"/>
              <a:gd name="connsiteX304" fmla="*/ 5037752 w 8014260"/>
              <a:gd name="connsiteY304" fmla="*/ 4254360 h 4925968"/>
              <a:gd name="connsiteX305" fmla="*/ 4997289 w 8014260"/>
              <a:gd name="connsiteY305" fmla="*/ 4203885 h 4925968"/>
              <a:gd name="connsiteX306" fmla="*/ 5028219 w 8014260"/>
              <a:gd name="connsiteY306" fmla="*/ 4160817 h 4925968"/>
              <a:gd name="connsiteX307" fmla="*/ 5162703 w 8014260"/>
              <a:gd name="connsiteY307" fmla="*/ 4160611 h 4925968"/>
              <a:gd name="connsiteX308" fmla="*/ 5201314 w 8014260"/>
              <a:gd name="connsiteY308" fmla="*/ 4207040 h 4925968"/>
              <a:gd name="connsiteX309" fmla="*/ 5172853 w 8014260"/>
              <a:gd name="connsiteY309" fmla="*/ 4257241 h 4925968"/>
              <a:gd name="connsiteX310" fmla="*/ 5132117 w 8014260"/>
              <a:gd name="connsiteY310" fmla="*/ 4208617 h 4925968"/>
              <a:gd name="connsiteX311" fmla="*/ 5162703 w 8014260"/>
              <a:gd name="connsiteY311" fmla="*/ 4160611 h 4925968"/>
              <a:gd name="connsiteX312" fmla="*/ 4893665 w 8014260"/>
              <a:gd name="connsiteY312" fmla="*/ 4150736 h 4925968"/>
              <a:gd name="connsiteX313" fmla="*/ 4931864 w 8014260"/>
              <a:gd name="connsiteY313" fmla="*/ 4199565 h 4925968"/>
              <a:gd name="connsiteX314" fmla="*/ 4902718 w 8014260"/>
              <a:gd name="connsiteY314" fmla="*/ 4239959 h 4925968"/>
              <a:gd name="connsiteX315" fmla="*/ 4862461 w 8014260"/>
              <a:gd name="connsiteY315" fmla="*/ 4188867 h 4925968"/>
              <a:gd name="connsiteX316" fmla="*/ 4893665 w 8014260"/>
              <a:gd name="connsiteY316" fmla="*/ 4150736 h 4925968"/>
              <a:gd name="connsiteX317" fmla="*/ 5297464 w 8014260"/>
              <a:gd name="connsiteY317" fmla="*/ 4148198 h 4925968"/>
              <a:gd name="connsiteX318" fmla="*/ 5336006 w 8014260"/>
              <a:gd name="connsiteY318" fmla="*/ 4192158 h 4925968"/>
              <a:gd name="connsiteX319" fmla="*/ 5307408 w 8014260"/>
              <a:gd name="connsiteY319" fmla="*/ 4246542 h 4925968"/>
              <a:gd name="connsiteX320" fmla="*/ 5266808 w 8014260"/>
              <a:gd name="connsiteY320" fmla="*/ 4200456 h 4925968"/>
              <a:gd name="connsiteX321" fmla="*/ 5297464 w 8014260"/>
              <a:gd name="connsiteY321" fmla="*/ 4148198 h 4925968"/>
              <a:gd name="connsiteX322" fmla="*/ 453824 w 8014260"/>
              <a:gd name="connsiteY322" fmla="*/ 4140312 h 4925968"/>
              <a:gd name="connsiteX323" fmla="*/ 463410 w 8014260"/>
              <a:gd name="connsiteY323" fmla="*/ 4144084 h 4925968"/>
              <a:gd name="connsiteX324" fmla="*/ 439816 w 8014260"/>
              <a:gd name="connsiteY324" fmla="*/ 4168430 h 4925968"/>
              <a:gd name="connsiteX325" fmla="*/ 408956 w 8014260"/>
              <a:gd name="connsiteY325" fmla="*/ 4170556 h 4925968"/>
              <a:gd name="connsiteX326" fmla="*/ 434261 w 8014260"/>
              <a:gd name="connsiteY326" fmla="*/ 4146004 h 4925968"/>
              <a:gd name="connsiteX327" fmla="*/ 453824 w 8014260"/>
              <a:gd name="connsiteY327" fmla="*/ 4140312 h 4925968"/>
              <a:gd name="connsiteX328" fmla="*/ 380069 w 8014260"/>
              <a:gd name="connsiteY328" fmla="*/ 4139961 h 4925968"/>
              <a:gd name="connsiteX329" fmla="*/ 390099 w 8014260"/>
              <a:gd name="connsiteY329" fmla="*/ 4146004 h 4925968"/>
              <a:gd name="connsiteX330" fmla="*/ 365134 w 8014260"/>
              <a:gd name="connsiteY330" fmla="*/ 4170556 h 4925968"/>
              <a:gd name="connsiteX331" fmla="*/ 337084 w 8014260"/>
              <a:gd name="connsiteY331" fmla="*/ 4168018 h 4925968"/>
              <a:gd name="connsiteX332" fmla="*/ 360262 w 8014260"/>
              <a:gd name="connsiteY332" fmla="*/ 4143330 h 4925968"/>
              <a:gd name="connsiteX333" fmla="*/ 380069 w 8014260"/>
              <a:gd name="connsiteY333" fmla="*/ 4139961 h 4925968"/>
              <a:gd name="connsiteX334" fmla="*/ 5656686 w 8014260"/>
              <a:gd name="connsiteY334" fmla="*/ 4139359 h 4925968"/>
              <a:gd name="connsiteX335" fmla="*/ 5683912 w 8014260"/>
              <a:gd name="connsiteY335" fmla="*/ 4171242 h 4925968"/>
              <a:gd name="connsiteX336" fmla="*/ 5653119 w 8014260"/>
              <a:gd name="connsiteY336" fmla="*/ 4233444 h 4925968"/>
              <a:gd name="connsiteX337" fmla="*/ 5613617 w 8014260"/>
              <a:gd name="connsiteY337" fmla="*/ 4205943 h 4925968"/>
              <a:gd name="connsiteX338" fmla="*/ 5642626 w 8014260"/>
              <a:gd name="connsiteY338" fmla="*/ 4142232 h 4925968"/>
              <a:gd name="connsiteX339" fmla="*/ 5656686 w 8014260"/>
              <a:gd name="connsiteY339" fmla="*/ 4139359 h 4925968"/>
              <a:gd name="connsiteX340" fmla="*/ 622035 w 8014260"/>
              <a:gd name="connsiteY340" fmla="*/ 4136335 h 4925968"/>
              <a:gd name="connsiteX341" fmla="*/ 596248 w 8014260"/>
              <a:gd name="connsiteY341" fmla="*/ 4164727 h 4925968"/>
              <a:gd name="connsiteX342" fmla="*/ 564769 w 8014260"/>
              <a:gd name="connsiteY342" fmla="*/ 4180638 h 4925968"/>
              <a:gd name="connsiteX343" fmla="*/ 589938 w 8014260"/>
              <a:gd name="connsiteY343" fmla="*/ 4151285 h 4925968"/>
              <a:gd name="connsiteX344" fmla="*/ 622035 w 8014260"/>
              <a:gd name="connsiteY344" fmla="*/ 4136335 h 4925968"/>
              <a:gd name="connsiteX345" fmla="*/ 4759248 w 8014260"/>
              <a:gd name="connsiteY345" fmla="*/ 4132220 h 4925968"/>
              <a:gd name="connsiteX346" fmla="*/ 4797036 w 8014260"/>
              <a:gd name="connsiteY346" fmla="*/ 4180843 h 4925968"/>
              <a:gd name="connsiteX347" fmla="*/ 4767341 w 8014260"/>
              <a:gd name="connsiteY347" fmla="*/ 4216025 h 4925968"/>
              <a:gd name="connsiteX348" fmla="*/ 4727564 w 8014260"/>
              <a:gd name="connsiteY348" fmla="*/ 4165207 h 4925968"/>
              <a:gd name="connsiteX349" fmla="*/ 4759248 w 8014260"/>
              <a:gd name="connsiteY349" fmla="*/ 4132220 h 4925968"/>
              <a:gd name="connsiteX350" fmla="*/ 526264 w 8014260"/>
              <a:gd name="connsiteY350" fmla="*/ 4129648 h 4925968"/>
              <a:gd name="connsiteX351" fmla="*/ 536171 w 8014260"/>
              <a:gd name="connsiteY351" fmla="*/ 4130985 h 4925968"/>
              <a:gd name="connsiteX352" fmla="*/ 511138 w 8014260"/>
              <a:gd name="connsiteY352" fmla="*/ 4156222 h 4925968"/>
              <a:gd name="connsiteX353" fmla="*/ 481924 w 8014260"/>
              <a:gd name="connsiteY353" fmla="*/ 4162669 h 4925968"/>
              <a:gd name="connsiteX354" fmla="*/ 506887 w 8014260"/>
              <a:gd name="connsiteY354" fmla="*/ 4137157 h 4925968"/>
              <a:gd name="connsiteX355" fmla="*/ 526264 w 8014260"/>
              <a:gd name="connsiteY355" fmla="*/ 4129648 h 4925968"/>
              <a:gd name="connsiteX356" fmla="*/ 286058 w 8014260"/>
              <a:gd name="connsiteY356" fmla="*/ 4129134 h 4925968"/>
              <a:gd name="connsiteX357" fmla="*/ 313765 w 8014260"/>
              <a:gd name="connsiteY357" fmla="*/ 4132563 h 4925968"/>
              <a:gd name="connsiteX358" fmla="*/ 302584 w 8014260"/>
              <a:gd name="connsiteY358" fmla="*/ 4154989 h 4925968"/>
              <a:gd name="connsiteX359" fmla="*/ 274128 w 8014260"/>
              <a:gd name="connsiteY359" fmla="*/ 4160818 h 4925968"/>
              <a:gd name="connsiteX360" fmla="*/ 271037 w 8014260"/>
              <a:gd name="connsiteY360" fmla="*/ 4143604 h 4925968"/>
              <a:gd name="connsiteX361" fmla="*/ 286058 w 8014260"/>
              <a:gd name="connsiteY361" fmla="*/ 4129134 h 4925968"/>
              <a:gd name="connsiteX362" fmla="*/ 781130 w 8014260"/>
              <a:gd name="connsiteY362" fmla="*/ 4128500 h 4925968"/>
              <a:gd name="connsiteX363" fmla="*/ 792250 w 8014260"/>
              <a:gd name="connsiteY363" fmla="*/ 4130917 h 4925968"/>
              <a:gd name="connsiteX364" fmla="*/ 763172 w 8014260"/>
              <a:gd name="connsiteY364" fmla="*/ 4171242 h 4925968"/>
              <a:gd name="connsiteX365" fmla="*/ 728129 w 8014260"/>
              <a:gd name="connsiteY365" fmla="*/ 4186604 h 4925968"/>
              <a:gd name="connsiteX366" fmla="*/ 757001 w 8014260"/>
              <a:gd name="connsiteY366" fmla="*/ 4144084 h 4925968"/>
              <a:gd name="connsiteX367" fmla="*/ 781130 w 8014260"/>
              <a:gd name="connsiteY367" fmla="*/ 4128500 h 4925968"/>
              <a:gd name="connsiteX368" fmla="*/ 1454663 w 8014260"/>
              <a:gd name="connsiteY368" fmla="*/ 4127967 h 4925968"/>
              <a:gd name="connsiteX369" fmla="*/ 1497389 w 8014260"/>
              <a:gd name="connsiteY369" fmla="*/ 4194353 h 4925968"/>
              <a:gd name="connsiteX370" fmla="*/ 1469410 w 8014260"/>
              <a:gd name="connsiteY370" fmla="*/ 4294137 h 4925968"/>
              <a:gd name="connsiteX371" fmla="*/ 1427781 w 8014260"/>
              <a:gd name="connsiteY371" fmla="*/ 4219316 h 4925968"/>
              <a:gd name="connsiteX372" fmla="*/ 1454663 w 8014260"/>
              <a:gd name="connsiteY372" fmla="*/ 4127967 h 4925968"/>
              <a:gd name="connsiteX373" fmla="*/ 4428281 w 8014260"/>
              <a:gd name="connsiteY373" fmla="*/ 4126528 h 4925968"/>
              <a:gd name="connsiteX374" fmla="*/ 4468812 w 8014260"/>
              <a:gd name="connsiteY374" fmla="*/ 4172408 h 4925968"/>
              <a:gd name="connsiteX375" fmla="*/ 4436922 w 8014260"/>
              <a:gd name="connsiteY375" fmla="*/ 4195588 h 4925968"/>
              <a:gd name="connsiteX376" fmla="*/ 4398243 w 8014260"/>
              <a:gd name="connsiteY376" fmla="*/ 4151903 h 4925968"/>
              <a:gd name="connsiteX377" fmla="*/ 4428281 w 8014260"/>
              <a:gd name="connsiteY377" fmla="*/ 4126528 h 4925968"/>
              <a:gd name="connsiteX378" fmla="*/ 706663 w 8014260"/>
              <a:gd name="connsiteY378" fmla="*/ 4124607 h 4925968"/>
              <a:gd name="connsiteX379" fmla="*/ 678479 w 8014260"/>
              <a:gd name="connsiteY379" fmla="*/ 4159720 h 4925968"/>
              <a:gd name="connsiteX380" fmla="*/ 646104 w 8014260"/>
              <a:gd name="connsiteY380" fmla="*/ 4178785 h 4925968"/>
              <a:gd name="connsiteX381" fmla="*/ 674085 w 8014260"/>
              <a:gd name="connsiteY381" fmla="*/ 4143055 h 4925968"/>
              <a:gd name="connsiteX382" fmla="*/ 706663 w 8014260"/>
              <a:gd name="connsiteY382" fmla="*/ 4124607 h 4925968"/>
              <a:gd name="connsiteX383" fmla="*/ 5432360 w 8014260"/>
              <a:gd name="connsiteY383" fmla="*/ 4121384 h 4925968"/>
              <a:gd name="connsiteX384" fmla="*/ 5470971 w 8014260"/>
              <a:gd name="connsiteY384" fmla="*/ 4160337 h 4925968"/>
              <a:gd name="connsiteX385" fmla="*/ 5442236 w 8014260"/>
              <a:gd name="connsiteY385" fmla="*/ 4218493 h 4925968"/>
              <a:gd name="connsiteX386" fmla="*/ 5401568 w 8014260"/>
              <a:gd name="connsiteY386" fmla="*/ 4177620 h 4925968"/>
              <a:gd name="connsiteX387" fmla="*/ 5432360 w 8014260"/>
              <a:gd name="connsiteY387" fmla="*/ 4121384 h 4925968"/>
              <a:gd name="connsiteX388" fmla="*/ 926360 w 8014260"/>
              <a:gd name="connsiteY388" fmla="*/ 4109263 h 4925968"/>
              <a:gd name="connsiteX389" fmla="*/ 939288 w 8014260"/>
              <a:gd name="connsiteY389" fmla="*/ 4125499 h 4925968"/>
              <a:gd name="connsiteX390" fmla="*/ 911236 w 8014260"/>
              <a:gd name="connsiteY390" fmla="*/ 4200937 h 4925968"/>
              <a:gd name="connsiteX391" fmla="*/ 872080 w 8014260"/>
              <a:gd name="connsiteY391" fmla="*/ 4160887 h 4925968"/>
              <a:gd name="connsiteX392" fmla="*/ 901498 w 8014260"/>
              <a:gd name="connsiteY392" fmla="*/ 4115555 h 4925968"/>
              <a:gd name="connsiteX393" fmla="*/ 926360 w 8014260"/>
              <a:gd name="connsiteY393" fmla="*/ 4109263 h 4925968"/>
              <a:gd name="connsiteX394" fmla="*/ 853682 w 8014260"/>
              <a:gd name="connsiteY394" fmla="*/ 4109083 h 4925968"/>
              <a:gd name="connsiteX395" fmla="*/ 864740 w 8014260"/>
              <a:gd name="connsiteY395" fmla="*/ 4115898 h 4925968"/>
              <a:gd name="connsiteX396" fmla="*/ 835797 w 8014260"/>
              <a:gd name="connsiteY396" fmla="*/ 4153411 h 4925968"/>
              <a:gd name="connsiteX397" fmla="*/ 799793 w 8014260"/>
              <a:gd name="connsiteY397" fmla="*/ 4159446 h 4925968"/>
              <a:gd name="connsiteX398" fmla="*/ 829767 w 8014260"/>
              <a:gd name="connsiteY398" fmla="*/ 4118984 h 4925968"/>
              <a:gd name="connsiteX399" fmla="*/ 853682 w 8014260"/>
              <a:gd name="connsiteY399" fmla="*/ 4109083 h 4925968"/>
              <a:gd name="connsiteX400" fmla="*/ 609345 w 8014260"/>
              <a:gd name="connsiteY400" fmla="*/ 4108971 h 4925968"/>
              <a:gd name="connsiteX401" fmla="*/ 584524 w 8014260"/>
              <a:gd name="connsiteY401" fmla="*/ 4132288 h 4925968"/>
              <a:gd name="connsiteX402" fmla="*/ 552973 w 8014260"/>
              <a:gd name="connsiteY402" fmla="*/ 4143947 h 4925968"/>
              <a:gd name="connsiteX403" fmla="*/ 578688 w 8014260"/>
              <a:gd name="connsiteY403" fmla="*/ 4119121 h 4925968"/>
              <a:gd name="connsiteX404" fmla="*/ 609345 w 8014260"/>
              <a:gd name="connsiteY404" fmla="*/ 4108971 h 4925968"/>
              <a:gd name="connsiteX405" fmla="*/ 4623528 w 8014260"/>
              <a:gd name="connsiteY405" fmla="*/ 4106845 h 4925968"/>
              <a:gd name="connsiteX406" fmla="*/ 4661932 w 8014260"/>
              <a:gd name="connsiteY406" fmla="*/ 4153068 h 4925968"/>
              <a:gd name="connsiteX407" fmla="*/ 4633060 w 8014260"/>
              <a:gd name="connsiteY407" fmla="*/ 4184958 h 4925968"/>
              <a:gd name="connsiteX408" fmla="*/ 4592598 w 8014260"/>
              <a:gd name="connsiteY408" fmla="*/ 4136472 h 4925968"/>
              <a:gd name="connsiteX409" fmla="*/ 4623528 w 8014260"/>
              <a:gd name="connsiteY409" fmla="*/ 4106845 h 4925968"/>
              <a:gd name="connsiteX410" fmla="*/ 1111219 w 8014260"/>
              <a:gd name="connsiteY410" fmla="*/ 4105336 h 4925968"/>
              <a:gd name="connsiteX411" fmla="*/ 1150306 w 8014260"/>
              <a:gd name="connsiteY411" fmla="*/ 4167813 h 4925968"/>
              <a:gd name="connsiteX412" fmla="*/ 1124043 w 8014260"/>
              <a:gd name="connsiteY412" fmla="*/ 4276924 h 4925968"/>
              <a:gd name="connsiteX413" fmla="*/ 1082207 w 8014260"/>
              <a:gd name="connsiteY413" fmla="*/ 4198468 h 4925968"/>
              <a:gd name="connsiteX414" fmla="*/ 1111219 w 8014260"/>
              <a:gd name="connsiteY414" fmla="*/ 4105336 h 4925968"/>
              <a:gd name="connsiteX415" fmla="*/ 693285 w 8014260"/>
              <a:gd name="connsiteY415" fmla="*/ 4099576 h 4925968"/>
              <a:gd name="connsiteX416" fmla="*/ 667777 w 8014260"/>
              <a:gd name="connsiteY416" fmla="*/ 4127008 h 4925968"/>
              <a:gd name="connsiteX417" fmla="*/ 634584 w 8014260"/>
              <a:gd name="connsiteY417" fmla="*/ 4145387 h 4925968"/>
              <a:gd name="connsiteX418" fmla="*/ 661879 w 8014260"/>
              <a:gd name="connsiteY418" fmla="*/ 4116103 h 4925968"/>
              <a:gd name="connsiteX419" fmla="*/ 693285 w 8014260"/>
              <a:gd name="connsiteY419" fmla="*/ 4099576 h 4925968"/>
              <a:gd name="connsiteX420" fmla="*/ 1589767 w 8014260"/>
              <a:gd name="connsiteY420" fmla="*/ 4093267 h 4925968"/>
              <a:gd name="connsiteX421" fmla="*/ 1630914 w 8014260"/>
              <a:gd name="connsiteY421" fmla="*/ 4152657 h 4925968"/>
              <a:gd name="connsiteX422" fmla="*/ 1600669 w 8014260"/>
              <a:gd name="connsiteY422" fmla="*/ 4235707 h 4925968"/>
              <a:gd name="connsiteX423" fmla="*/ 1560619 w 8014260"/>
              <a:gd name="connsiteY423" fmla="*/ 4166853 h 4925968"/>
              <a:gd name="connsiteX424" fmla="*/ 1589767 w 8014260"/>
              <a:gd name="connsiteY424" fmla="*/ 4093267 h 4925968"/>
              <a:gd name="connsiteX425" fmla="*/ 777917 w 8014260"/>
              <a:gd name="connsiteY425" fmla="*/ 4089288 h 4925968"/>
              <a:gd name="connsiteX426" fmla="*/ 750211 w 8014260"/>
              <a:gd name="connsiteY426" fmla="*/ 4121521 h 4925968"/>
              <a:gd name="connsiteX427" fmla="*/ 716332 w 8014260"/>
              <a:gd name="connsiteY427" fmla="*/ 4138597 h 4925968"/>
              <a:gd name="connsiteX428" fmla="*/ 745616 w 8014260"/>
              <a:gd name="connsiteY428" fmla="*/ 4103690 h 4925968"/>
              <a:gd name="connsiteX429" fmla="*/ 777917 w 8014260"/>
              <a:gd name="connsiteY429" fmla="*/ 4089288 h 4925968"/>
              <a:gd name="connsiteX430" fmla="*/ 4293315 w 8014260"/>
              <a:gd name="connsiteY430" fmla="*/ 4088260 h 4925968"/>
              <a:gd name="connsiteX431" fmla="*/ 4333503 w 8014260"/>
              <a:gd name="connsiteY431" fmla="*/ 4131122 h 4925968"/>
              <a:gd name="connsiteX432" fmla="*/ 4301202 w 8014260"/>
              <a:gd name="connsiteY432" fmla="*/ 4150942 h 4925968"/>
              <a:gd name="connsiteX433" fmla="*/ 4262523 w 8014260"/>
              <a:gd name="connsiteY433" fmla="*/ 4107874 h 4925968"/>
              <a:gd name="connsiteX434" fmla="*/ 4293315 w 8014260"/>
              <a:gd name="connsiteY434" fmla="*/ 4088260 h 4925968"/>
              <a:gd name="connsiteX435" fmla="*/ 512734 w 8014260"/>
              <a:gd name="connsiteY435" fmla="*/ 4085491 h 4925968"/>
              <a:gd name="connsiteX436" fmla="*/ 522731 w 8014260"/>
              <a:gd name="connsiteY436" fmla="*/ 4088946 h 4925968"/>
              <a:gd name="connsiteX437" fmla="*/ 497699 w 8014260"/>
              <a:gd name="connsiteY437" fmla="*/ 4110480 h 4925968"/>
              <a:gd name="connsiteX438" fmla="*/ 469786 w 8014260"/>
              <a:gd name="connsiteY438" fmla="*/ 4112194 h 4925968"/>
              <a:gd name="connsiteX439" fmla="*/ 492967 w 8014260"/>
              <a:gd name="connsiteY439" fmla="*/ 4090317 h 4925968"/>
              <a:gd name="connsiteX440" fmla="*/ 512734 w 8014260"/>
              <a:gd name="connsiteY440" fmla="*/ 4085491 h 4925968"/>
              <a:gd name="connsiteX441" fmla="*/ 439259 w 8014260"/>
              <a:gd name="connsiteY441" fmla="*/ 4083416 h 4925968"/>
              <a:gd name="connsiteX442" fmla="*/ 448457 w 8014260"/>
              <a:gd name="connsiteY442" fmla="*/ 4089014 h 4925968"/>
              <a:gd name="connsiteX443" fmla="*/ 424797 w 8014260"/>
              <a:gd name="connsiteY443" fmla="*/ 4111303 h 4925968"/>
              <a:gd name="connsiteX444" fmla="*/ 396613 w 8014260"/>
              <a:gd name="connsiteY444" fmla="*/ 4108560 h 4925968"/>
              <a:gd name="connsiteX445" fmla="*/ 420752 w 8014260"/>
              <a:gd name="connsiteY445" fmla="*/ 4085997 h 4925968"/>
              <a:gd name="connsiteX446" fmla="*/ 439259 w 8014260"/>
              <a:gd name="connsiteY446" fmla="*/ 4083416 h 4925968"/>
              <a:gd name="connsiteX447" fmla="*/ 680465 w 8014260"/>
              <a:gd name="connsiteY447" fmla="*/ 4080374 h 4925968"/>
              <a:gd name="connsiteX448" fmla="*/ 656118 w 8014260"/>
              <a:gd name="connsiteY448" fmla="*/ 4102388 h 4925968"/>
              <a:gd name="connsiteX449" fmla="*/ 623885 w 8014260"/>
              <a:gd name="connsiteY449" fmla="*/ 4116721 h 4925968"/>
              <a:gd name="connsiteX450" fmla="*/ 650016 w 8014260"/>
              <a:gd name="connsiteY450" fmla="*/ 4093061 h 4925968"/>
              <a:gd name="connsiteX451" fmla="*/ 680465 w 8014260"/>
              <a:gd name="connsiteY451" fmla="*/ 4080374 h 4925968"/>
              <a:gd name="connsiteX452" fmla="*/ 4490003 w 8014260"/>
              <a:gd name="connsiteY452" fmla="*/ 4077562 h 4925968"/>
              <a:gd name="connsiteX453" fmla="*/ 4526968 w 8014260"/>
              <a:gd name="connsiteY453" fmla="*/ 4122687 h 4925968"/>
              <a:gd name="connsiteX454" fmla="*/ 4496381 w 8014260"/>
              <a:gd name="connsiteY454" fmla="*/ 4148610 h 4925968"/>
              <a:gd name="connsiteX455" fmla="*/ 4457496 w 8014260"/>
              <a:gd name="connsiteY455" fmla="*/ 4104171 h 4925968"/>
              <a:gd name="connsiteX456" fmla="*/ 4490003 w 8014260"/>
              <a:gd name="connsiteY456" fmla="*/ 4077562 h 4925968"/>
              <a:gd name="connsiteX457" fmla="*/ 5579985 w 8014260"/>
              <a:gd name="connsiteY457" fmla="*/ 4077349 h 4925968"/>
              <a:gd name="connsiteX458" fmla="*/ 5606005 w 8014260"/>
              <a:gd name="connsiteY458" fmla="*/ 4110891 h 4925968"/>
              <a:gd name="connsiteX459" fmla="*/ 5576172 w 8014260"/>
              <a:gd name="connsiteY459" fmla="*/ 4173916 h 4925968"/>
              <a:gd name="connsiteX460" fmla="*/ 5536807 w 8014260"/>
              <a:gd name="connsiteY460" fmla="*/ 4139832 h 4925968"/>
              <a:gd name="connsiteX461" fmla="*/ 5566160 w 8014260"/>
              <a:gd name="connsiteY461" fmla="*/ 4079276 h 4925968"/>
              <a:gd name="connsiteX462" fmla="*/ 5579985 w 8014260"/>
              <a:gd name="connsiteY462" fmla="*/ 4077349 h 4925968"/>
              <a:gd name="connsiteX463" fmla="*/ 586202 w 8014260"/>
              <a:gd name="connsiteY463" fmla="*/ 4077330 h 4925968"/>
              <a:gd name="connsiteX464" fmla="*/ 595628 w 8014260"/>
              <a:gd name="connsiteY464" fmla="*/ 4078796 h 4925968"/>
              <a:gd name="connsiteX465" fmla="*/ 571760 w 8014260"/>
              <a:gd name="connsiteY465" fmla="*/ 4098890 h 4925968"/>
              <a:gd name="connsiteX466" fmla="*/ 541111 w 8014260"/>
              <a:gd name="connsiteY466" fmla="*/ 4104719 h 4925968"/>
              <a:gd name="connsiteX467" fmla="*/ 566691 w 8014260"/>
              <a:gd name="connsiteY467" fmla="*/ 4083734 h 4925968"/>
              <a:gd name="connsiteX468" fmla="*/ 586202 w 8014260"/>
              <a:gd name="connsiteY468" fmla="*/ 4077330 h 4925968"/>
              <a:gd name="connsiteX469" fmla="*/ 5792674 w 8014260"/>
              <a:gd name="connsiteY469" fmla="*/ 4073220 h 4925968"/>
              <a:gd name="connsiteX470" fmla="*/ 5819426 w 8014260"/>
              <a:gd name="connsiteY470" fmla="*/ 4102114 h 4925968"/>
              <a:gd name="connsiteX471" fmla="*/ 5787879 w 8014260"/>
              <a:gd name="connsiteY471" fmla="*/ 4165207 h 4925968"/>
              <a:gd name="connsiteX472" fmla="*/ 5748857 w 8014260"/>
              <a:gd name="connsiteY472" fmla="*/ 4141616 h 4925968"/>
              <a:gd name="connsiteX473" fmla="*/ 5778552 w 8014260"/>
              <a:gd name="connsiteY473" fmla="*/ 4077082 h 4925968"/>
              <a:gd name="connsiteX474" fmla="*/ 5792674 w 8014260"/>
              <a:gd name="connsiteY474" fmla="*/ 4073220 h 4925968"/>
              <a:gd name="connsiteX475" fmla="*/ 365690 w 8014260"/>
              <a:gd name="connsiteY475" fmla="*/ 4071004 h 4925968"/>
              <a:gd name="connsiteX476" fmla="*/ 375076 w 8014260"/>
              <a:gd name="connsiteY476" fmla="*/ 4078454 h 4925968"/>
              <a:gd name="connsiteX477" fmla="*/ 352513 w 8014260"/>
              <a:gd name="connsiteY477" fmla="*/ 4099782 h 4925968"/>
              <a:gd name="connsiteX478" fmla="*/ 323505 w 8014260"/>
              <a:gd name="connsiteY478" fmla="*/ 4094227 h 4925968"/>
              <a:gd name="connsiteX479" fmla="*/ 346889 w 8014260"/>
              <a:gd name="connsiteY479" fmla="*/ 4071733 h 4925968"/>
              <a:gd name="connsiteX480" fmla="*/ 365690 w 8014260"/>
              <a:gd name="connsiteY480" fmla="*/ 4071004 h 4925968"/>
              <a:gd name="connsiteX481" fmla="*/ 1723429 w 8014260"/>
              <a:gd name="connsiteY481" fmla="*/ 4070909 h 4925968"/>
              <a:gd name="connsiteX482" fmla="*/ 1764713 w 8014260"/>
              <a:gd name="connsiteY482" fmla="*/ 4118161 h 4925968"/>
              <a:gd name="connsiteX483" fmla="*/ 1734607 w 8014260"/>
              <a:gd name="connsiteY483" fmla="*/ 4187290 h 4925968"/>
              <a:gd name="connsiteX484" fmla="*/ 1694353 w 8014260"/>
              <a:gd name="connsiteY484" fmla="*/ 4130437 h 4925968"/>
              <a:gd name="connsiteX485" fmla="*/ 1723429 w 8014260"/>
              <a:gd name="connsiteY485" fmla="*/ 4070909 h 4925968"/>
              <a:gd name="connsiteX486" fmla="*/ 2537187 w 8014260"/>
              <a:gd name="connsiteY486" fmla="*/ 4070154 h 4925968"/>
              <a:gd name="connsiteX487" fmla="*/ 2576964 w 8014260"/>
              <a:gd name="connsiteY487" fmla="*/ 4078521 h 4925968"/>
              <a:gd name="connsiteX488" fmla="*/ 2544251 w 8014260"/>
              <a:gd name="connsiteY488" fmla="*/ 4085585 h 4925968"/>
              <a:gd name="connsiteX489" fmla="*/ 2506326 w 8014260"/>
              <a:gd name="connsiteY489" fmla="*/ 4079276 h 4925968"/>
              <a:gd name="connsiteX490" fmla="*/ 2537187 w 8014260"/>
              <a:gd name="connsiteY490" fmla="*/ 4070154 h 4925968"/>
              <a:gd name="connsiteX491" fmla="*/ 2401878 w 8014260"/>
              <a:gd name="connsiteY491" fmla="*/ 4069812 h 4925968"/>
              <a:gd name="connsiteX492" fmla="*/ 2441244 w 8014260"/>
              <a:gd name="connsiteY492" fmla="*/ 4078521 h 4925968"/>
              <a:gd name="connsiteX493" fmla="*/ 2408188 w 8014260"/>
              <a:gd name="connsiteY493" fmla="*/ 4088260 h 4925968"/>
              <a:gd name="connsiteX494" fmla="*/ 2370195 w 8014260"/>
              <a:gd name="connsiteY494" fmla="*/ 4077081 h 4925968"/>
              <a:gd name="connsiteX495" fmla="*/ 2401878 w 8014260"/>
              <a:gd name="connsiteY495" fmla="*/ 4069812 h 4925968"/>
              <a:gd name="connsiteX496" fmla="*/ 5086100 w 8014260"/>
              <a:gd name="connsiteY496" fmla="*/ 4068440 h 4925968"/>
              <a:gd name="connsiteX497" fmla="*/ 5125123 w 8014260"/>
              <a:gd name="connsiteY497" fmla="*/ 4115212 h 4925968"/>
              <a:gd name="connsiteX498" fmla="*/ 5095427 w 8014260"/>
              <a:gd name="connsiteY498" fmla="*/ 4163424 h 4925968"/>
              <a:gd name="connsiteX499" fmla="*/ 5056611 w 8014260"/>
              <a:gd name="connsiteY499" fmla="*/ 4116652 h 4925968"/>
              <a:gd name="connsiteX500" fmla="*/ 5086100 w 8014260"/>
              <a:gd name="connsiteY500" fmla="*/ 4068440 h 4925968"/>
              <a:gd name="connsiteX501" fmla="*/ 4952781 w 8014260"/>
              <a:gd name="connsiteY501" fmla="*/ 4067343 h 4925968"/>
              <a:gd name="connsiteX502" fmla="*/ 4990637 w 8014260"/>
              <a:gd name="connsiteY502" fmla="*/ 4116378 h 4925968"/>
              <a:gd name="connsiteX503" fmla="*/ 4959296 w 8014260"/>
              <a:gd name="connsiteY503" fmla="*/ 4158006 h 4925968"/>
              <a:gd name="connsiteX504" fmla="*/ 4921714 w 8014260"/>
              <a:gd name="connsiteY504" fmla="*/ 4109177 h 4925968"/>
              <a:gd name="connsiteX505" fmla="*/ 4952781 w 8014260"/>
              <a:gd name="connsiteY505" fmla="*/ 4067343 h 4925968"/>
              <a:gd name="connsiteX506" fmla="*/ 2674347 w 8014260"/>
              <a:gd name="connsiteY506" fmla="*/ 4064189 h 4925968"/>
              <a:gd name="connsiteX507" fmla="*/ 2712546 w 8014260"/>
              <a:gd name="connsiteY507" fmla="*/ 4073173 h 4925968"/>
              <a:gd name="connsiteX508" fmla="*/ 2678050 w 8014260"/>
              <a:gd name="connsiteY508" fmla="*/ 4082294 h 4925968"/>
              <a:gd name="connsiteX509" fmla="*/ 2641634 w 8014260"/>
              <a:gd name="connsiteY509" fmla="*/ 4076328 h 4925968"/>
              <a:gd name="connsiteX510" fmla="*/ 2674347 w 8014260"/>
              <a:gd name="connsiteY510" fmla="*/ 4064189 h 4925968"/>
              <a:gd name="connsiteX511" fmla="*/ 2265816 w 8014260"/>
              <a:gd name="connsiteY511" fmla="*/ 4063983 h 4925968"/>
              <a:gd name="connsiteX512" fmla="*/ 2305456 w 8014260"/>
              <a:gd name="connsiteY512" fmla="*/ 4076739 h 4925968"/>
              <a:gd name="connsiteX513" fmla="*/ 2272743 w 8014260"/>
              <a:gd name="connsiteY513" fmla="*/ 4093541 h 4925968"/>
              <a:gd name="connsiteX514" fmla="*/ 2234681 w 8014260"/>
              <a:gd name="connsiteY514" fmla="*/ 4077081 h 4925968"/>
              <a:gd name="connsiteX515" fmla="*/ 2265816 w 8014260"/>
              <a:gd name="connsiteY515" fmla="*/ 4063983 h 4925968"/>
              <a:gd name="connsiteX516" fmla="*/ 764956 w 8014260"/>
              <a:gd name="connsiteY516" fmla="*/ 4063502 h 4925968"/>
              <a:gd name="connsiteX517" fmla="*/ 738345 w 8014260"/>
              <a:gd name="connsiteY517" fmla="*/ 4089563 h 4925968"/>
              <a:gd name="connsiteX518" fmla="*/ 705906 w 8014260"/>
              <a:gd name="connsiteY518" fmla="*/ 4106639 h 4925968"/>
              <a:gd name="connsiteX519" fmla="*/ 732383 w 8014260"/>
              <a:gd name="connsiteY519" fmla="*/ 4079618 h 4925968"/>
              <a:gd name="connsiteX520" fmla="*/ 764956 w 8014260"/>
              <a:gd name="connsiteY520" fmla="*/ 4063502 h 4925968"/>
              <a:gd name="connsiteX521" fmla="*/ 1255437 w 8014260"/>
              <a:gd name="connsiteY521" fmla="*/ 4061968 h 4925968"/>
              <a:gd name="connsiteX522" fmla="*/ 1282596 w 8014260"/>
              <a:gd name="connsiteY522" fmla="*/ 4109726 h 4925968"/>
              <a:gd name="connsiteX523" fmla="*/ 1256397 w 8014260"/>
              <a:gd name="connsiteY523" fmla="*/ 4210675 h 4925968"/>
              <a:gd name="connsiteX524" fmla="*/ 1214768 w 8014260"/>
              <a:gd name="connsiteY524" fmla="*/ 4140107 h 4925968"/>
              <a:gd name="connsiteX525" fmla="*/ 1241722 w 8014260"/>
              <a:gd name="connsiteY525" fmla="*/ 4062680 h 4925968"/>
              <a:gd name="connsiteX526" fmla="*/ 1255437 w 8014260"/>
              <a:gd name="connsiteY526" fmla="*/ 4061968 h 4925968"/>
              <a:gd name="connsiteX527" fmla="*/ 1059489 w 8014260"/>
              <a:gd name="connsiteY527" fmla="*/ 4061060 h 4925968"/>
              <a:gd name="connsiteX528" fmla="*/ 1072194 w 8014260"/>
              <a:gd name="connsiteY528" fmla="*/ 4073584 h 4925968"/>
              <a:gd name="connsiteX529" fmla="*/ 1043322 w 8014260"/>
              <a:gd name="connsiteY529" fmla="*/ 4135100 h 4925968"/>
              <a:gd name="connsiteX530" fmla="*/ 1004369 w 8014260"/>
              <a:gd name="connsiteY530" fmla="*/ 4097793 h 4925968"/>
              <a:gd name="connsiteX531" fmla="*/ 1034544 w 8014260"/>
              <a:gd name="connsiteY531" fmla="*/ 4065149 h 4925968"/>
              <a:gd name="connsiteX532" fmla="*/ 1059489 w 8014260"/>
              <a:gd name="connsiteY532" fmla="*/ 4061060 h 4925968"/>
              <a:gd name="connsiteX533" fmla="*/ 840216 w 8014260"/>
              <a:gd name="connsiteY533" fmla="*/ 4060981 h 4925968"/>
              <a:gd name="connsiteX534" fmla="*/ 850616 w 8014260"/>
              <a:gd name="connsiteY534" fmla="*/ 4062816 h 4925968"/>
              <a:gd name="connsiteX535" fmla="*/ 820094 w 8014260"/>
              <a:gd name="connsiteY535" fmla="*/ 4093952 h 4925968"/>
              <a:gd name="connsiteX536" fmla="*/ 787382 w 8014260"/>
              <a:gd name="connsiteY536" fmla="*/ 4104239 h 4925968"/>
              <a:gd name="connsiteX537" fmla="*/ 817419 w 8014260"/>
              <a:gd name="connsiteY537" fmla="*/ 4071800 h 4925968"/>
              <a:gd name="connsiteX538" fmla="*/ 840216 w 8014260"/>
              <a:gd name="connsiteY538" fmla="*/ 4060981 h 4925968"/>
              <a:gd name="connsiteX539" fmla="*/ 668257 w 8014260"/>
              <a:gd name="connsiteY539" fmla="*/ 4060691 h 4925968"/>
              <a:gd name="connsiteX540" fmla="*/ 643706 w 8014260"/>
              <a:gd name="connsiteY540" fmla="*/ 4079345 h 4925968"/>
              <a:gd name="connsiteX541" fmla="*/ 613530 w 8014260"/>
              <a:gd name="connsiteY541" fmla="*/ 4088260 h 4925968"/>
              <a:gd name="connsiteX542" fmla="*/ 637944 w 8014260"/>
              <a:gd name="connsiteY542" fmla="*/ 4068921 h 4925968"/>
              <a:gd name="connsiteX543" fmla="*/ 668257 w 8014260"/>
              <a:gd name="connsiteY543" fmla="*/ 4060691 h 4925968"/>
              <a:gd name="connsiteX544" fmla="*/ 5221203 w 8014260"/>
              <a:gd name="connsiteY544" fmla="*/ 4059456 h 4925968"/>
              <a:gd name="connsiteX545" fmla="*/ 5259814 w 8014260"/>
              <a:gd name="connsiteY545" fmla="*/ 4105679 h 4925968"/>
              <a:gd name="connsiteX546" fmla="*/ 5229501 w 8014260"/>
              <a:gd name="connsiteY546" fmla="*/ 4157388 h 4925968"/>
              <a:gd name="connsiteX547" fmla="*/ 5191165 w 8014260"/>
              <a:gd name="connsiteY547" fmla="*/ 4111303 h 4925968"/>
              <a:gd name="connsiteX548" fmla="*/ 5221203 w 8014260"/>
              <a:gd name="connsiteY548" fmla="*/ 4059456 h 4925968"/>
              <a:gd name="connsiteX549" fmla="*/ 1858806 w 8014260"/>
              <a:gd name="connsiteY549" fmla="*/ 4058771 h 4925968"/>
              <a:gd name="connsiteX550" fmla="*/ 1899338 w 8014260"/>
              <a:gd name="connsiteY550" fmla="*/ 4096147 h 4925968"/>
              <a:gd name="connsiteX551" fmla="*/ 1868063 w 8014260"/>
              <a:gd name="connsiteY551" fmla="*/ 4149845 h 4925968"/>
              <a:gd name="connsiteX552" fmla="*/ 1828628 w 8014260"/>
              <a:gd name="connsiteY552" fmla="*/ 4103073 h 4925968"/>
              <a:gd name="connsiteX553" fmla="*/ 1858806 w 8014260"/>
              <a:gd name="connsiteY553" fmla="*/ 4058771 h 4925968"/>
              <a:gd name="connsiteX554" fmla="*/ 2129890 w 8014260"/>
              <a:gd name="connsiteY554" fmla="*/ 4057948 h 4925968"/>
              <a:gd name="connsiteX555" fmla="*/ 2169735 w 8014260"/>
              <a:gd name="connsiteY555" fmla="*/ 4077219 h 4925968"/>
              <a:gd name="connsiteX556" fmla="*/ 2137366 w 8014260"/>
              <a:gd name="connsiteY556" fmla="*/ 4104171 h 4925968"/>
              <a:gd name="connsiteX557" fmla="*/ 2098755 w 8014260"/>
              <a:gd name="connsiteY557" fmla="*/ 4077905 h 4925968"/>
              <a:gd name="connsiteX558" fmla="*/ 2129890 w 8014260"/>
              <a:gd name="connsiteY558" fmla="*/ 4057948 h 4925968"/>
              <a:gd name="connsiteX559" fmla="*/ 4816855 w 8014260"/>
              <a:gd name="connsiteY559" fmla="*/ 4057673 h 4925968"/>
              <a:gd name="connsiteX560" fmla="*/ 4855671 w 8014260"/>
              <a:gd name="connsiteY560" fmla="*/ 4104582 h 4925968"/>
              <a:gd name="connsiteX561" fmla="*/ 4825702 w 8014260"/>
              <a:gd name="connsiteY561" fmla="*/ 4143467 h 4925968"/>
              <a:gd name="connsiteX562" fmla="*/ 4787091 w 8014260"/>
              <a:gd name="connsiteY562" fmla="*/ 4096558 h 4925968"/>
              <a:gd name="connsiteX563" fmla="*/ 4816855 w 8014260"/>
              <a:gd name="connsiteY563" fmla="*/ 4057673 h 4925968"/>
              <a:gd name="connsiteX564" fmla="*/ 1994117 w 8014260"/>
              <a:gd name="connsiteY564" fmla="*/ 4055204 h 4925968"/>
              <a:gd name="connsiteX565" fmla="*/ 2034302 w 8014260"/>
              <a:gd name="connsiteY565" fmla="*/ 4082774 h 4925968"/>
              <a:gd name="connsiteX566" fmla="*/ 2002619 w 8014260"/>
              <a:gd name="connsiteY566" fmla="*/ 4122413 h 4925968"/>
              <a:gd name="connsiteX567" fmla="*/ 1963871 w 8014260"/>
              <a:gd name="connsiteY567" fmla="*/ 4089220 h 4925968"/>
              <a:gd name="connsiteX568" fmla="*/ 1994117 w 8014260"/>
              <a:gd name="connsiteY568" fmla="*/ 4055204 h 4925968"/>
              <a:gd name="connsiteX569" fmla="*/ 2808009 w 8014260"/>
              <a:gd name="connsiteY569" fmla="*/ 4052393 h 4925968"/>
              <a:gd name="connsiteX570" fmla="*/ 2847443 w 8014260"/>
              <a:gd name="connsiteY570" fmla="*/ 4060554 h 4925968"/>
              <a:gd name="connsiteX571" fmla="*/ 2814593 w 8014260"/>
              <a:gd name="connsiteY571" fmla="*/ 4071869 h 4925968"/>
              <a:gd name="connsiteX572" fmla="*/ 2777148 w 8014260"/>
              <a:gd name="connsiteY572" fmla="*/ 4067481 h 4925968"/>
              <a:gd name="connsiteX573" fmla="*/ 2808009 w 8014260"/>
              <a:gd name="connsiteY573" fmla="*/ 4052393 h 4925968"/>
              <a:gd name="connsiteX574" fmla="*/ 984199 w 8014260"/>
              <a:gd name="connsiteY574" fmla="*/ 4052375 h 4925968"/>
              <a:gd name="connsiteX575" fmla="*/ 997237 w 8014260"/>
              <a:gd name="connsiteY575" fmla="*/ 4059525 h 4925968"/>
              <a:gd name="connsiteX576" fmla="*/ 968020 w 8014260"/>
              <a:gd name="connsiteY576" fmla="*/ 4088603 h 4925968"/>
              <a:gd name="connsiteX577" fmla="*/ 931740 w 8014260"/>
              <a:gd name="connsiteY577" fmla="*/ 4084831 h 4925968"/>
              <a:gd name="connsiteX578" fmla="*/ 959384 w 8014260"/>
              <a:gd name="connsiteY578" fmla="*/ 4056645 h 4925968"/>
              <a:gd name="connsiteX579" fmla="*/ 984199 w 8014260"/>
              <a:gd name="connsiteY579" fmla="*/ 4052375 h 4925968"/>
              <a:gd name="connsiteX580" fmla="*/ 4158830 w 8014260"/>
              <a:gd name="connsiteY580" fmla="*/ 4051707 h 4925968"/>
              <a:gd name="connsiteX581" fmla="*/ 4198127 w 8014260"/>
              <a:gd name="connsiteY581" fmla="*/ 4091209 h 4925968"/>
              <a:gd name="connsiteX582" fmla="*/ 4164865 w 8014260"/>
              <a:gd name="connsiteY582" fmla="*/ 4107942 h 4925968"/>
              <a:gd name="connsiteX583" fmla="*/ 4127077 w 8014260"/>
              <a:gd name="connsiteY583" fmla="*/ 4068509 h 4925968"/>
              <a:gd name="connsiteX584" fmla="*/ 4158830 w 8014260"/>
              <a:gd name="connsiteY584" fmla="*/ 4051707 h 4925968"/>
              <a:gd name="connsiteX585" fmla="*/ 912119 w 8014260"/>
              <a:gd name="connsiteY585" fmla="*/ 4049058 h 4925968"/>
              <a:gd name="connsiteX586" fmla="*/ 923720 w 8014260"/>
              <a:gd name="connsiteY586" fmla="*/ 4054450 h 4925968"/>
              <a:gd name="connsiteX587" fmla="*/ 893200 w 8014260"/>
              <a:gd name="connsiteY587" fmla="*/ 4081745 h 4925968"/>
              <a:gd name="connsiteX588" fmla="*/ 858295 w 8014260"/>
              <a:gd name="connsiteY588" fmla="*/ 4084831 h 4925968"/>
              <a:gd name="connsiteX589" fmla="*/ 888744 w 8014260"/>
              <a:gd name="connsiteY589" fmla="*/ 4054930 h 4925968"/>
              <a:gd name="connsiteX590" fmla="*/ 912119 w 8014260"/>
              <a:gd name="connsiteY590" fmla="*/ 4049058 h 4925968"/>
              <a:gd name="connsiteX591" fmla="*/ 752954 w 8014260"/>
              <a:gd name="connsiteY591" fmla="*/ 4048346 h 4925968"/>
              <a:gd name="connsiteX592" fmla="*/ 727167 w 8014260"/>
              <a:gd name="connsiteY592" fmla="*/ 4068783 h 4925968"/>
              <a:gd name="connsiteX593" fmla="*/ 695346 w 8014260"/>
              <a:gd name="connsiteY593" fmla="*/ 4084556 h 4925968"/>
              <a:gd name="connsiteX594" fmla="*/ 720513 w 8014260"/>
              <a:gd name="connsiteY594" fmla="*/ 4062816 h 4925968"/>
              <a:gd name="connsiteX595" fmla="*/ 752954 w 8014260"/>
              <a:gd name="connsiteY595" fmla="*/ 4048346 h 4925968"/>
              <a:gd name="connsiteX596" fmla="*/ 2464903 w 8014260"/>
              <a:gd name="connsiteY596" fmla="*/ 4047867 h 4925968"/>
              <a:gd name="connsiteX597" fmla="*/ 2501868 w 8014260"/>
              <a:gd name="connsiteY597" fmla="*/ 4059525 h 4925968"/>
              <a:gd name="connsiteX598" fmla="*/ 2470938 w 8014260"/>
              <a:gd name="connsiteY598" fmla="*/ 4071938 h 4925968"/>
              <a:gd name="connsiteX599" fmla="*/ 2432191 w 8014260"/>
              <a:gd name="connsiteY599" fmla="*/ 4059320 h 4925968"/>
              <a:gd name="connsiteX600" fmla="*/ 2464903 w 8014260"/>
              <a:gd name="connsiteY600" fmla="*/ 4047867 h 4925968"/>
              <a:gd name="connsiteX601" fmla="*/ 2598292 w 8014260"/>
              <a:gd name="connsiteY601" fmla="*/ 4046906 h 4925968"/>
              <a:gd name="connsiteX602" fmla="*/ 2637108 w 8014260"/>
              <a:gd name="connsiteY602" fmla="*/ 4055410 h 4925968"/>
              <a:gd name="connsiteX603" fmla="*/ 2606178 w 8014260"/>
              <a:gd name="connsiteY603" fmla="*/ 4069126 h 4925968"/>
              <a:gd name="connsiteX604" fmla="*/ 2567842 w 8014260"/>
              <a:gd name="connsiteY604" fmla="*/ 4058702 h 4925968"/>
              <a:gd name="connsiteX605" fmla="*/ 2598292 w 8014260"/>
              <a:gd name="connsiteY605" fmla="*/ 4046906 h 4925968"/>
              <a:gd name="connsiteX606" fmla="*/ 276465 w 8014260"/>
              <a:gd name="connsiteY606" fmla="*/ 4046202 h 4925968"/>
              <a:gd name="connsiteX607" fmla="*/ 292299 w 8014260"/>
              <a:gd name="connsiteY607" fmla="*/ 4048552 h 4925968"/>
              <a:gd name="connsiteX608" fmla="*/ 295869 w 8014260"/>
              <a:gd name="connsiteY608" fmla="*/ 4068440 h 4925968"/>
              <a:gd name="connsiteX609" fmla="*/ 259996 w 8014260"/>
              <a:gd name="connsiteY609" fmla="*/ 4077835 h 4925968"/>
              <a:gd name="connsiteX610" fmla="*/ 255951 w 8014260"/>
              <a:gd name="connsiteY610" fmla="*/ 4054655 h 4925968"/>
              <a:gd name="connsiteX611" fmla="*/ 276465 w 8014260"/>
              <a:gd name="connsiteY611" fmla="*/ 4046202 h 4925968"/>
              <a:gd name="connsiteX612" fmla="*/ 4353255 w 8014260"/>
              <a:gd name="connsiteY612" fmla="*/ 4045397 h 4925968"/>
              <a:gd name="connsiteX613" fmla="*/ 4391659 w 8014260"/>
              <a:gd name="connsiteY613" fmla="*/ 4086203 h 4925968"/>
              <a:gd name="connsiteX614" fmla="*/ 4362787 w 8014260"/>
              <a:gd name="connsiteY614" fmla="*/ 4110686 h 4925968"/>
              <a:gd name="connsiteX615" fmla="*/ 4322256 w 8014260"/>
              <a:gd name="connsiteY615" fmla="*/ 4067892 h 4925968"/>
              <a:gd name="connsiteX616" fmla="*/ 4353255 w 8014260"/>
              <a:gd name="connsiteY616" fmla="*/ 4045397 h 4925968"/>
              <a:gd name="connsiteX617" fmla="*/ 2328910 w 8014260"/>
              <a:gd name="connsiteY617" fmla="*/ 4044094 h 4925968"/>
              <a:gd name="connsiteX618" fmla="*/ 2366012 w 8014260"/>
              <a:gd name="connsiteY618" fmla="*/ 4057536 h 4925968"/>
              <a:gd name="connsiteX619" fmla="*/ 2335082 w 8014260"/>
              <a:gd name="connsiteY619" fmla="*/ 4067823 h 4925968"/>
              <a:gd name="connsiteX620" fmla="*/ 2296060 w 8014260"/>
              <a:gd name="connsiteY620" fmla="*/ 4054312 h 4925968"/>
              <a:gd name="connsiteX621" fmla="*/ 2328910 w 8014260"/>
              <a:gd name="connsiteY621" fmla="*/ 4044094 h 4925968"/>
              <a:gd name="connsiteX622" fmla="*/ 4683467 w 8014260"/>
              <a:gd name="connsiteY622" fmla="*/ 4041557 h 4925968"/>
              <a:gd name="connsiteX623" fmla="*/ 4721118 w 8014260"/>
              <a:gd name="connsiteY623" fmla="*/ 4088397 h 4925968"/>
              <a:gd name="connsiteX624" fmla="*/ 4689640 w 8014260"/>
              <a:gd name="connsiteY624" fmla="*/ 4120904 h 4925968"/>
              <a:gd name="connsiteX625" fmla="*/ 4652195 w 8014260"/>
              <a:gd name="connsiteY625" fmla="*/ 4074269 h 4925968"/>
              <a:gd name="connsiteX626" fmla="*/ 4683467 w 8014260"/>
              <a:gd name="connsiteY626" fmla="*/ 4041557 h 4925968"/>
              <a:gd name="connsiteX627" fmla="*/ 5355071 w 8014260"/>
              <a:gd name="connsiteY627" fmla="*/ 4039843 h 4925968"/>
              <a:gd name="connsiteX628" fmla="*/ 5394436 w 8014260"/>
              <a:gd name="connsiteY628" fmla="*/ 4081745 h 4925968"/>
              <a:gd name="connsiteX629" fmla="*/ 5364947 w 8014260"/>
              <a:gd name="connsiteY629" fmla="*/ 4138255 h 4925968"/>
              <a:gd name="connsiteX630" fmla="*/ 5325856 w 8014260"/>
              <a:gd name="connsiteY630" fmla="*/ 4096078 h 4925968"/>
              <a:gd name="connsiteX631" fmla="*/ 5355071 w 8014260"/>
              <a:gd name="connsiteY631" fmla="*/ 4039843 h 4925968"/>
              <a:gd name="connsiteX632" fmla="*/ 2734286 w 8014260"/>
              <a:gd name="connsiteY632" fmla="*/ 4039020 h 4925968"/>
              <a:gd name="connsiteX633" fmla="*/ 2772348 w 8014260"/>
              <a:gd name="connsiteY633" fmla="*/ 4045260 h 4925968"/>
              <a:gd name="connsiteX634" fmla="*/ 2743407 w 8014260"/>
              <a:gd name="connsiteY634" fmla="*/ 4059525 h 4925968"/>
              <a:gd name="connsiteX635" fmla="*/ 2703151 w 8014260"/>
              <a:gd name="connsiteY635" fmla="*/ 4051844 h 4925968"/>
              <a:gd name="connsiteX636" fmla="*/ 2734286 w 8014260"/>
              <a:gd name="connsiteY636" fmla="*/ 4039020 h 4925968"/>
              <a:gd name="connsiteX637" fmla="*/ 2941672 w 8014260"/>
              <a:gd name="connsiteY637" fmla="*/ 4038334 h 4925968"/>
              <a:gd name="connsiteX638" fmla="*/ 2982134 w 8014260"/>
              <a:gd name="connsiteY638" fmla="*/ 4046220 h 4925968"/>
              <a:gd name="connsiteX639" fmla="*/ 2950725 w 8014260"/>
              <a:gd name="connsiteY639" fmla="*/ 4060142 h 4925968"/>
              <a:gd name="connsiteX640" fmla="*/ 2912183 w 8014260"/>
              <a:gd name="connsiteY640" fmla="*/ 4054930 h 4925968"/>
              <a:gd name="connsiteX641" fmla="*/ 2941672 w 8014260"/>
              <a:gd name="connsiteY641" fmla="*/ 4038334 h 4925968"/>
              <a:gd name="connsiteX642" fmla="*/ 572321 w 8014260"/>
              <a:gd name="connsiteY642" fmla="*/ 4037305 h 4925968"/>
              <a:gd name="connsiteX643" fmla="*/ 581709 w 8014260"/>
              <a:gd name="connsiteY643" fmla="*/ 4041283 h 4925968"/>
              <a:gd name="connsiteX644" fmla="*/ 559283 w 8014260"/>
              <a:gd name="connsiteY644" fmla="*/ 4058908 h 4925968"/>
              <a:gd name="connsiteX645" fmla="*/ 529587 w 8014260"/>
              <a:gd name="connsiteY645" fmla="*/ 4059457 h 4925968"/>
              <a:gd name="connsiteX646" fmla="*/ 552495 w 8014260"/>
              <a:gd name="connsiteY646" fmla="*/ 4041146 h 4925968"/>
              <a:gd name="connsiteX647" fmla="*/ 572321 w 8014260"/>
              <a:gd name="connsiteY647" fmla="*/ 4037305 h 4925968"/>
              <a:gd name="connsiteX648" fmla="*/ 2192161 w 8014260"/>
              <a:gd name="connsiteY648" fmla="*/ 4037167 h 4925968"/>
              <a:gd name="connsiteX649" fmla="*/ 2229880 w 8014260"/>
              <a:gd name="connsiteY649" fmla="*/ 4051775 h 4925968"/>
              <a:gd name="connsiteX650" fmla="*/ 2199636 w 8014260"/>
              <a:gd name="connsiteY650" fmla="*/ 4061925 h 4925968"/>
              <a:gd name="connsiteX651" fmla="*/ 2159997 w 8014260"/>
              <a:gd name="connsiteY651" fmla="*/ 4047797 h 4925968"/>
              <a:gd name="connsiteX652" fmla="*/ 2192161 w 8014260"/>
              <a:gd name="connsiteY652" fmla="*/ 4037167 h 4925968"/>
              <a:gd name="connsiteX653" fmla="*/ 741156 w 8014260"/>
              <a:gd name="connsiteY653" fmla="*/ 4036619 h 4925968"/>
              <a:gd name="connsiteX654" fmla="*/ 713246 w 8014260"/>
              <a:gd name="connsiteY654" fmla="*/ 4054655 h 4925968"/>
              <a:gd name="connsiteX655" fmla="*/ 684440 w 8014260"/>
              <a:gd name="connsiteY655" fmla="*/ 4065354 h 4925968"/>
              <a:gd name="connsiteX656" fmla="*/ 710570 w 8014260"/>
              <a:gd name="connsiteY656" fmla="*/ 4046974 h 4925968"/>
              <a:gd name="connsiteX657" fmla="*/ 741156 w 8014260"/>
              <a:gd name="connsiteY657" fmla="*/ 4036619 h 4925968"/>
              <a:gd name="connsiteX658" fmla="*/ 645651 w 8014260"/>
              <a:gd name="connsiteY658" fmla="*/ 4033524 h 4925968"/>
              <a:gd name="connsiteX659" fmla="*/ 655499 w 8014260"/>
              <a:gd name="connsiteY659" fmla="*/ 4035110 h 4925968"/>
              <a:gd name="connsiteX660" fmla="*/ 630262 w 8014260"/>
              <a:gd name="connsiteY660" fmla="*/ 4051981 h 4925968"/>
              <a:gd name="connsiteX661" fmla="*/ 602420 w 8014260"/>
              <a:gd name="connsiteY661" fmla="*/ 4055958 h 4925968"/>
              <a:gd name="connsiteX662" fmla="*/ 625872 w 8014260"/>
              <a:gd name="connsiteY662" fmla="*/ 4038470 h 4925968"/>
              <a:gd name="connsiteX663" fmla="*/ 645651 w 8014260"/>
              <a:gd name="connsiteY663" fmla="*/ 4033524 h 4925968"/>
              <a:gd name="connsiteX664" fmla="*/ 1378811 w 8014260"/>
              <a:gd name="connsiteY664" fmla="*/ 4032779 h 4925968"/>
              <a:gd name="connsiteX665" fmla="*/ 1416877 w 8014260"/>
              <a:gd name="connsiteY665" fmla="*/ 4077219 h 4925968"/>
              <a:gd name="connsiteX666" fmla="*/ 1388892 w 8014260"/>
              <a:gd name="connsiteY666" fmla="*/ 4156840 h 4925968"/>
              <a:gd name="connsiteX667" fmla="*/ 1347954 w 8014260"/>
              <a:gd name="connsiteY667" fmla="*/ 4094158 h 4925968"/>
              <a:gd name="connsiteX668" fmla="*/ 1378811 w 8014260"/>
              <a:gd name="connsiteY668" fmla="*/ 4032779 h 4925968"/>
              <a:gd name="connsiteX669" fmla="*/ 837511 w 8014260"/>
              <a:gd name="connsiteY669" fmla="*/ 4032573 h 4925968"/>
              <a:gd name="connsiteX670" fmla="*/ 808231 w 8014260"/>
              <a:gd name="connsiteY670" fmla="*/ 4057194 h 4925968"/>
              <a:gd name="connsiteX671" fmla="*/ 775998 w 8014260"/>
              <a:gd name="connsiteY671" fmla="*/ 4071252 h 4925968"/>
              <a:gd name="connsiteX672" fmla="*/ 805005 w 8014260"/>
              <a:gd name="connsiteY672" fmla="*/ 4045192 h 4925968"/>
              <a:gd name="connsiteX673" fmla="*/ 837511 w 8014260"/>
              <a:gd name="connsiteY673" fmla="*/ 4032573 h 4925968"/>
              <a:gd name="connsiteX674" fmla="*/ 499179 w 8014260"/>
              <a:gd name="connsiteY674" fmla="*/ 4032170 h 4925968"/>
              <a:gd name="connsiteX675" fmla="*/ 508537 w 8014260"/>
              <a:gd name="connsiteY675" fmla="*/ 4037579 h 4925968"/>
              <a:gd name="connsiteX676" fmla="*/ 486039 w 8014260"/>
              <a:gd name="connsiteY676" fmla="*/ 4056508 h 4925968"/>
              <a:gd name="connsiteX677" fmla="*/ 457100 w 8014260"/>
              <a:gd name="connsiteY677" fmla="*/ 4054313 h 4925968"/>
              <a:gd name="connsiteX678" fmla="*/ 480415 w 8014260"/>
              <a:gd name="connsiteY678" fmla="*/ 4034014 h 4925968"/>
              <a:gd name="connsiteX679" fmla="*/ 499179 w 8014260"/>
              <a:gd name="connsiteY679" fmla="*/ 4032170 h 4925968"/>
              <a:gd name="connsiteX680" fmla="*/ 2529712 w 8014260"/>
              <a:gd name="connsiteY680" fmla="*/ 4029487 h 4925968"/>
              <a:gd name="connsiteX681" fmla="*/ 2563591 w 8014260"/>
              <a:gd name="connsiteY681" fmla="*/ 4039362 h 4925968"/>
              <a:gd name="connsiteX682" fmla="*/ 2527929 w 8014260"/>
              <a:gd name="connsiteY682" fmla="*/ 4048346 h 4925968"/>
              <a:gd name="connsiteX683" fmla="*/ 2494188 w 8014260"/>
              <a:gd name="connsiteY683" fmla="*/ 4037236 h 4925968"/>
              <a:gd name="connsiteX684" fmla="*/ 2529712 w 8014260"/>
              <a:gd name="connsiteY684" fmla="*/ 4029487 h 4925968"/>
              <a:gd name="connsiteX685" fmla="*/ 2054739 w 8014260"/>
              <a:gd name="connsiteY685" fmla="*/ 4028732 h 4925968"/>
              <a:gd name="connsiteX686" fmla="*/ 2093543 w 8014260"/>
              <a:gd name="connsiteY686" fmla="*/ 4043820 h 4925968"/>
              <a:gd name="connsiteX687" fmla="*/ 2062147 w 8014260"/>
              <a:gd name="connsiteY687" fmla="*/ 4057810 h 4925968"/>
              <a:gd name="connsiteX688" fmla="*/ 2023809 w 8014260"/>
              <a:gd name="connsiteY688" fmla="*/ 4040528 h 4925968"/>
              <a:gd name="connsiteX689" fmla="*/ 2054739 w 8014260"/>
              <a:gd name="connsiteY689" fmla="*/ 4028732 h 4925968"/>
              <a:gd name="connsiteX690" fmla="*/ 1192746 w 8014260"/>
              <a:gd name="connsiteY690" fmla="*/ 4028338 h 4925968"/>
              <a:gd name="connsiteX691" fmla="*/ 1205926 w 8014260"/>
              <a:gd name="connsiteY691" fmla="*/ 4037510 h 4925968"/>
              <a:gd name="connsiteX692" fmla="*/ 1177325 w 8014260"/>
              <a:gd name="connsiteY692" fmla="*/ 4083528 h 4925968"/>
              <a:gd name="connsiteX693" fmla="*/ 1137895 w 8014260"/>
              <a:gd name="connsiteY693" fmla="*/ 4054313 h 4925968"/>
              <a:gd name="connsiteX694" fmla="*/ 1167382 w 8014260"/>
              <a:gd name="connsiteY694" fmla="*/ 4029349 h 4925968"/>
              <a:gd name="connsiteX695" fmla="*/ 1192746 w 8014260"/>
              <a:gd name="connsiteY695" fmla="*/ 4028338 h 4925968"/>
              <a:gd name="connsiteX696" fmla="*/ 2660083 w 8014260"/>
              <a:gd name="connsiteY696" fmla="*/ 4027086 h 4925968"/>
              <a:gd name="connsiteX697" fmla="*/ 2698831 w 8014260"/>
              <a:gd name="connsiteY697" fmla="*/ 4032984 h 4925968"/>
              <a:gd name="connsiteX698" fmla="*/ 2668655 w 8014260"/>
              <a:gd name="connsiteY698" fmla="*/ 4044300 h 4925968"/>
              <a:gd name="connsiteX699" fmla="*/ 2630113 w 8014260"/>
              <a:gd name="connsiteY699" fmla="*/ 4037030 h 4925968"/>
              <a:gd name="connsiteX700" fmla="*/ 2660083 w 8014260"/>
              <a:gd name="connsiteY700" fmla="*/ 4027086 h 4925968"/>
              <a:gd name="connsiteX701" fmla="*/ 2388917 w 8014260"/>
              <a:gd name="connsiteY701" fmla="*/ 4026469 h 4925968"/>
              <a:gd name="connsiteX702" fmla="*/ 2427596 w 8014260"/>
              <a:gd name="connsiteY702" fmla="*/ 4036894 h 4925968"/>
              <a:gd name="connsiteX703" fmla="*/ 2396941 w 8014260"/>
              <a:gd name="connsiteY703" fmla="*/ 4046769 h 4925968"/>
              <a:gd name="connsiteX704" fmla="*/ 2358467 w 8014260"/>
              <a:gd name="connsiteY704" fmla="*/ 4035179 h 4925968"/>
              <a:gd name="connsiteX705" fmla="*/ 2388917 w 8014260"/>
              <a:gd name="connsiteY705" fmla="*/ 4026469 h 4925968"/>
              <a:gd name="connsiteX706" fmla="*/ 2870829 w 8014260"/>
              <a:gd name="connsiteY706" fmla="*/ 4025235 h 4925968"/>
              <a:gd name="connsiteX707" fmla="*/ 2907383 w 8014260"/>
              <a:gd name="connsiteY707" fmla="*/ 4031751 h 4925968"/>
              <a:gd name="connsiteX708" fmla="*/ 2876659 w 8014260"/>
              <a:gd name="connsiteY708" fmla="*/ 4046427 h 4925968"/>
              <a:gd name="connsiteX709" fmla="*/ 2838254 w 8014260"/>
              <a:gd name="connsiteY709" fmla="*/ 4039432 h 4925968"/>
              <a:gd name="connsiteX710" fmla="*/ 2870829 w 8014260"/>
              <a:gd name="connsiteY710" fmla="*/ 4025235 h 4925968"/>
              <a:gd name="connsiteX711" fmla="*/ 3077666 w 8014260"/>
              <a:gd name="connsiteY711" fmla="*/ 4023109 h 4925968"/>
              <a:gd name="connsiteX712" fmla="*/ 3116962 w 8014260"/>
              <a:gd name="connsiteY712" fmla="*/ 4032230 h 4925968"/>
              <a:gd name="connsiteX713" fmla="*/ 3084249 w 8014260"/>
              <a:gd name="connsiteY713" fmla="*/ 4048141 h 4925968"/>
              <a:gd name="connsiteX714" fmla="*/ 3046805 w 8014260"/>
              <a:gd name="connsiteY714" fmla="*/ 4040186 h 4925968"/>
              <a:gd name="connsiteX715" fmla="*/ 3077666 w 8014260"/>
              <a:gd name="connsiteY715" fmla="*/ 4023109 h 4925968"/>
              <a:gd name="connsiteX716" fmla="*/ 728264 w 8014260"/>
              <a:gd name="connsiteY716" fmla="*/ 4022148 h 4925968"/>
              <a:gd name="connsiteX717" fmla="*/ 704399 w 8014260"/>
              <a:gd name="connsiteY717" fmla="*/ 4036345 h 4925968"/>
              <a:gd name="connsiteX718" fmla="*/ 673606 w 8014260"/>
              <a:gd name="connsiteY718" fmla="*/ 4043614 h 4925968"/>
              <a:gd name="connsiteX719" fmla="*/ 699118 w 8014260"/>
              <a:gd name="connsiteY719" fmla="*/ 4027978 h 4925968"/>
              <a:gd name="connsiteX720" fmla="*/ 728264 w 8014260"/>
              <a:gd name="connsiteY720" fmla="*/ 4022148 h 4925968"/>
              <a:gd name="connsiteX721" fmla="*/ 5717589 w 8014260"/>
              <a:gd name="connsiteY721" fmla="*/ 4020610 h 4925968"/>
              <a:gd name="connsiteX722" fmla="*/ 5741862 w 8014260"/>
              <a:gd name="connsiteY722" fmla="*/ 4053284 h 4925968"/>
              <a:gd name="connsiteX723" fmla="*/ 5712030 w 8014260"/>
              <a:gd name="connsiteY723" fmla="*/ 4114595 h 4925968"/>
              <a:gd name="connsiteX724" fmla="*/ 5672048 w 8014260"/>
              <a:gd name="connsiteY724" fmla="*/ 4082705 h 4925968"/>
              <a:gd name="connsiteX725" fmla="*/ 5703869 w 8014260"/>
              <a:gd name="connsiteY725" fmla="*/ 4022698 h 4925968"/>
              <a:gd name="connsiteX726" fmla="*/ 5717589 w 8014260"/>
              <a:gd name="connsiteY726" fmla="*/ 4020610 h 4925968"/>
              <a:gd name="connsiteX727" fmla="*/ 1919844 w 8014260"/>
              <a:gd name="connsiteY727" fmla="*/ 4020572 h 4925968"/>
              <a:gd name="connsiteX728" fmla="*/ 1957565 w 8014260"/>
              <a:gd name="connsiteY728" fmla="*/ 4036413 h 4925968"/>
              <a:gd name="connsiteX729" fmla="*/ 1927868 w 8014260"/>
              <a:gd name="connsiteY729" fmla="*/ 4058633 h 4925968"/>
              <a:gd name="connsiteX730" fmla="*/ 1887681 w 8014260"/>
              <a:gd name="connsiteY730" fmla="*/ 4033053 h 4925968"/>
              <a:gd name="connsiteX731" fmla="*/ 1919844 w 8014260"/>
              <a:gd name="connsiteY731" fmla="*/ 4020572 h 4925968"/>
              <a:gd name="connsiteX732" fmla="*/ 4547953 w 8014260"/>
              <a:gd name="connsiteY732" fmla="*/ 4020160 h 4925968"/>
              <a:gd name="connsiteX733" fmla="*/ 4586152 w 8014260"/>
              <a:gd name="connsiteY733" fmla="*/ 4064119 h 4925968"/>
              <a:gd name="connsiteX734" fmla="*/ 4555360 w 8014260"/>
              <a:gd name="connsiteY734" fmla="*/ 4093335 h 4925968"/>
              <a:gd name="connsiteX735" fmla="*/ 4517367 w 8014260"/>
              <a:gd name="connsiteY735" fmla="*/ 4049649 h 4925968"/>
              <a:gd name="connsiteX736" fmla="*/ 4547953 w 8014260"/>
              <a:gd name="connsiteY736" fmla="*/ 4020160 h 4925968"/>
              <a:gd name="connsiteX737" fmla="*/ 2253541 w 8014260"/>
              <a:gd name="connsiteY737" fmla="*/ 4019886 h 4925968"/>
              <a:gd name="connsiteX738" fmla="*/ 2291603 w 8014260"/>
              <a:gd name="connsiteY738" fmla="*/ 4031888 h 4925968"/>
              <a:gd name="connsiteX739" fmla="*/ 2260193 w 8014260"/>
              <a:gd name="connsiteY739" fmla="*/ 4041283 h 4925968"/>
              <a:gd name="connsiteX740" fmla="*/ 2222268 w 8014260"/>
              <a:gd name="connsiteY740" fmla="*/ 4028184 h 4925968"/>
              <a:gd name="connsiteX741" fmla="*/ 2253541 w 8014260"/>
              <a:gd name="connsiteY741" fmla="*/ 4019886 h 4925968"/>
              <a:gd name="connsiteX742" fmla="*/ 4021052 w 8014260"/>
              <a:gd name="connsiteY742" fmla="*/ 4019131 h 4925968"/>
              <a:gd name="connsiteX743" fmla="*/ 4062406 w 8014260"/>
              <a:gd name="connsiteY743" fmla="*/ 4052667 h 4925968"/>
              <a:gd name="connsiteX744" fmla="*/ 4031682 w 8014260"/>
              <a:gd name="connsiteY744" fmla="*/ 4070909 h 4925968"/>
              <a:gd name="connsiteX745" fmla="*/ 3992111 w 8014260"/>
              <a:gd name="connsiteY745" fmla="*/ 4038882 h 4925968"/>
              <a:gd name="connsiteX746" fmla="*/ 4021052 w 8014260"/>
              <a:gd name="connsiteY746" fmla="*/ 4019131 h 4925968"/>
              <a:gd name="connsiteX747" fmla="*/ 824759 w 8014260"/>
              <a:gd name="connsiteY747" fmla="*/ 4018103 h 4925968"/>
              <a:gd name="connsiteX748" fmla="*/ 798004 w 8014260"/>
              <a:gd name="connsiteY748" fmla="*/ 4036414 h 4925968"/>
              <a:gd name="connsiteX749" fmla="*/ 765229 w 8014260"/>
              <a:gd name="connsiteY749" fmla="*/ 4051159 h 4925968"/>
              <a:gd name="connsiteX750" fmla="*/ 793617 w 8014260"/>
              <a:gd name="connsiteY750" fmla="*/ 4030653 h 4925968"/>
              <a:gd name="connsiteX751" fmla="*/ 824759 w 8014260"/>
              <a:gd name="connsiteY751" fmla="*/ 4018103 h 4925968"/>
              <a:gd name="connsiteX752" fmla="*/ 407170 w 8014260"/>
              <a:gd name="connsiteY752" fmla="*/ 4016868 h 4925968"/>
              <a:gd name="connsiteX753" fmla="*/ 433846 w 8014260"/>
              <a:gd name="connsiteY753" fmla="*/ 4025441 h 4925968"/>
              <a:gd name="connsiteX754" fmla="*/ 410325 w 8014260"/>
              <a:gd name="connsiteY754" fmla="*/ 4045123 h 4925968"/>
              <a:gd name="connsiteX755" fmla="*/ 383786 w 8014260"/>
              <a:gd name="connsiteY755" fmla="*/ 4036756 h 4925968"/>
              <a:gd name="connsiteX756" fmla="*/ 407170 w 8014260"/>
              <a:gd name="connsiteY756" fmla="*/ 4016868 h 4925968"/>
              <a:gd name="connsiteX757" fmla="*/ 1511997 w 8014260"/>
              <a:gd name="connsiteY757" fmla="*/ 4016799 h 4925968"/>
              <a:gd name="connsiteX758" fmla="*/ 1550948 w 8014260"/>
              <a:gd name="connsiteY758" fmla="*/ 4049100 h 4925968"/>
              <a:gd name="connsiteX759" fmla="*/ 1524133 w 8014260"/>
              <a:gd name="connsiteY759" fmla="*/ 4114800 h 4925968"/>
              <a:gd name="connsiteX760" fmla="*/ 1481958 w 8014260"/>
              <a:gd name="connsiteY760" fmla="*/ 4060553 h 4925968"/>
              <a:gd name="connsiteX761" fmla="*/ 1511997 w 8014260"/>
              <a:gd name="connsiteY761" fmla="*/ 4016799 h 4925968"/>
              <a:gd name="connsiteX762" fmla="*/ 2821725 w 8014260"/>
              <a:gd name="connsiteY762" fmla="*/ 4015470 h 4925968"/>
              <a:gd name="connsiteX763" fmla="*/ 2833864 w 8014260"/>
              <a:gd name="connsiteY763" fmla="*/ 4020297 h 4925968"/>
              <a:gd name="connsiteX764" fmla="*/ 2802180 w 8014260"/>
              <a:gd name="connsiteY764" fmla="*/ 4032778 h 4925968"/>
              <a:gd name="connsiteX765" fmla="*/ 2765147 w 8014260"/>
              <a:gd name="connsiteY765" fmla="*/ 4027223 h 4925968"/>
              <a:gd name="connsiteX766" fmla="*/ 2796625 w 8014260"/>
              <a:gd name="connsiteY766" fmla="*/ 4015633 h 4925968"/>
              <a:gd name="connsiteX767" fmla="*/ 2821725 w 8014260"/>
              <a:gd name="connsiteY767" fmla="*/ 4015470 h 4925968"/>
              <a:gd name="connsiteX768" fmla="*/ 1117626 w 8014260"/>
              <a:gd name="connsiteY768" fmla="*/ 4014725 h 4925968"/>
              <a:gd name="connsiteX769" fmla="*/ 1130899 w 8014260"/>
              <a:gd name="connsiteY769" fmla="*/ 4021669 h 4925968"/>
              <a:gd name="connsiteX770" fmla="*/ 1101822 w 8014260"/>
              <a:gd name="connsiteY770" fmla="*/ 4045535 h 4925968"/>
              <a:gd name="connsiteX771" fmla="*/ 1065127 w 8014260"/>
              <a:gd name="connsiteY771" fmla="*/ 4040254 h 4925968"/>
              <a:gd name="connsiteX772" fmla="*/ 1092629 w 8014260"/>
              <a:gd name="connsiteY772" fmla="*/ 4017143 h 4925968"/>
              <a:gd name="connsiteX773" fmla="*/ 1117626 w 8014260"/>
              <a:gd name="connsiteY773" fmla="*/ 4014725 h 4925968"/>
              <a:gd name="connsiteX774" fmla="*/ 1784050 w 8014260"/>
              <a:gd name="connsiteY774" fmla="*/ 4014536 h 4925968"/>
              <a:gd name="connsiteX775" fmla="*/ 1821636 w 8014260"/>
              <a:gd name="connsiteY775" fmla="*/ 4032504 h 4925968"/>
              <a:gd name="connsiteX776" fmla="*/ 1792352 w 8014260"/>
              <a:gd name="connsiteY776" fmla="*/ 4067206 h 4925968"/>
              <a:gd name="connsiteX777" fmla="*/ 1751889 w 8014260"/>
              <a:gd name="connsiteY777" fmla="*/ 4032161 h 4925968"/>
              <a:gd name="connsiteX778" fmla="*/ 1784050 w 8014260"/>
              <a:gd name="connsiteY778" fmla="*/ 4014536 h 4925968"/>
              <a:gd name="connsiteX779" fmla="*/ 4219797 w 8014260"/>
              <a:gd name="connsiteY779" fmla="*/ 4014331 h 4925968"/>
              <a:gd name="connsiteX780" fmla="*/ 4256693 w 8014260"/>
              <a:gd name="connsiteY780" fmla="*/ 4052392 h 4925968"/>
              <a:gd name="connsiteX781" fmla="*/ 4226038 w 8014260"/>
              <a:gd name="connsiteY781" fmla="*/ 4072143 h 4925968"/>
              <a:gd name="connsiteX782" fmla="*/ 4187222 w 8014260"/>
              <a:gd name="connsiteY782" fmla="*/ 4034561 h 4925968"/>
              <a:gd name="connsiteX783" fmla="*/ 4219797 w 8014260"/>
              <a:gd name="connsiteY783" fmla="*/ 4014331 h 4925968"/>
              <a:gd name="connsiteX784" fmla="*/ 2586702 w 8014260"/>
              <a:gd name="connsiteY784" fmla="*/ 4013782 h 4925968"/>
              <a:gd name="connsiteX785" fmla="*/ 2624146 w 8014260"/>
              <a:gd name="connsiteY785" fmla="*/ 4020434 h 4925968"/>
              <a:gd name="connsiteX786" fmla="*/ 2593148 w 8014260"/>
              <a:gd name="connsiteY786" fmla="*/ 4029144 h 4925968"/>
              <a:gd name="connsiteX787" fmla="*/ 2557213 w 8014260"/>
              <a:gd name="connsiteY787" fmla="*/ 4021737 h 4925968"/>
              <a:gd name="connsiteX788" fmla="*/ 2586702 w 8014260"/>
              <a:gd name="connsiteY788" fmla="*/ 4013782 h 4925968"/>
              <a:gd name="connsiteX789" fmla="*/ 899105 w 8014260"/>
              <a:gd name="connsiteY789" fmla="*/ 4013457 h 4925968"/>
              <a:gd name="connsiteX790" fmla="*/ 909519 w 8014260"/>
              <a:gd name="connsiteY790" fmla="*/ 4015497 h 4925968"/>
              <a:gd name="connsiteX791" fmla="*/ 881744 w 8014260"/>
              <a:gd name="connsiteY791" fmla="*/ 4034493 h 4925968"/>
              <a:gd name="connsiteX792" fmla="*/ 846842 w 8014260"/>
              <a:gd name="connsiteY792" fmla="*/ 4043409 h 4925968"/>
              <a:gd name="connsiteX793" fmla="*/ 876190 w 8014260"/>
              <a:gd name="connsiteY793" fmla="*/ 4020572 h 4925968"/>
              <a:gd name="connsiteX794" fmla="*/ 899105 w 8014260"/>
              <a:gd name="connsiteY794" fmla="*/ 4013457 h 4925968"/>
              <a:gd name="connsiteX795" fmla="*/ 1647924 w 8014260"/>
              <a:gd name="connsiteY795" fmla="*/ 4012411 h 4925968"/>
              <a:gd name="connsiteX796" fmla="*/ 1686050 w 8014260"/>
              <a:gd name="connsiteY796" fmla="*/ 4036003 h 4925968"/>
              <a:gd name="connsiteX797" fmla="*/ 1657868 w 8014260"/>
              <a:gd name="connsiteY797" fmla="*/ 4085517 h 4925968"/>
              <a:gd name="connsiteX798" fmla="*/ 1616582 w 8014260"/>
              <a:gd name="connsiteY798" fmla="*/ 4040735 h 4925968"/>
              <a:gd name="connsiteX799" fmla="*/ 1647924 w 8014260"/>
              <a:gd name="connsiteY799" fmla="*/ 4012411 h 4925968"/>
              <a:gd name="connsiteX800" fmla="*/ 2453657 w 8014260"/>
              <a:gd name="connsiteY800" fmla="*/ 4012342 h 4925968"/>
              <a:gd name="connsiteX801" fmla="*/ 2488496 w 8014260"/>
              <a:gd name="connsiteY801" fmla="*/ 4021394 h 4925968"/>
              <a:gd name="connsiteX802" fmla="*/ 2457155 w 8014260"/>
              <a:gd name="connsiteY802" fmla="*/ 4028595 h 4925968"/>
              <a:gd name="connsiteX803" fmla="*/ 2421013 w 8014260"/>
              <a:gd name="connsiteY803" fmla="*/ 4018788 h 4925968"/>
              <a:gd name="connsiteX804" fmla="*/ 2453657 w 8014260"/>
              <a:gd name="connsiteY804" fmla="*/ 4012342 h 4925968"/>
              <a:gd name="connsiteX805" fmla="*/ 812549 w 8014260"/>
              <a:gd name="connsiteY805" fmla="*/ 4011381 h 4925968"/>
              <a:gd name="connsiteX806" fmla="*/ 787034 w 8014260"/>
              <a:gd name="connsiteY806" fmla="*/ 4025509 h 4925968"/>
              <a:gd name="connsiteX807" fmla="*/ 755560 w 8014260"/>
              <a:gd name="connsiteY807" fmla="*/ 4038059 h 4925968"/>
              <a:gd name="connsiteX808" fmla="*/ 782581 w 8014260"/>
              <a:gd name="connsiteY808" fmla="*/ 4021737 h 4925968"/>
              <a:gd name="connsiteX809" fmla="*/ 812549 w 8014260"/>
              <a:gd name="connsiteY809" fmla="*/ 4011381 h 4925968"/>
              <a:gd name="connsiteX810" fmla="*/ 2116312 w 8014260"/>
              <a:gd name="connsiteY810" fmla="*/ 4010970 h 4925968"/>
              <a:gd name="connsiteX811" fmla="*/ 2155334 w 8014260"/>
              <a:gd name="connsiteY811" fmla="*/ 4023589 h 4925968"/>
              <a:gd name="connsiteX812" fmla="*/ 2125022 w 8014260"/>
              <a:gd name="connsiteY812" fmla="*/ 4033465 h 4925968"/>
              <a:gd name="connsiteX813" fmla="*/ 2086220 w 8014260"/>
              <a:gd name="connsiteY813" fmla="*/ 4019749 h 4925968"/>
              <a:gd name="connsiteX814" fmla="*/ 2116312 w 8014260"/>
              <a:gd name="connsiteY814" fmla="*/ 4010970 h 4925968"/>
              <a:gd name="connsiteX815" fmla="*/ 3029531 w 8014260"/>
              <a:gd name="connsiteY815" fmla="*/ 4009564 h 4925968"/>
              <a:gd name="connsiteX816" fmla="*/ 3041936 w 8014260"/>
              <a:gd name="connsiteY816" fmla="*/ 4015908 h 4925968"/>
              <a:gd name="connsiteX817" fmla="*/ 3012446 w 8014260"/>
              <a:gd name="connsiteY817" fmla="*/ 4031476 h 4925968"/>
              <a:gd name="connsiteX818" fmla="*/ 2972807 w 8014260"/>
              <a:gd name="connsiteY818" fmla="*/ 4024001 h 4925968"/>
              <a:gd name="connsiteX819" fmla="*/ 3004422 w 8014260"/>
              <a:gd name="connsiteY819" fmla="*/ 4009599 h 4925968"/>
              <a:gd name="connsiteX820" fmla="*/ 3029531 w 8014260"/>
              <a:gd name="connsiteY820" fmla="*/ 4009564 h 4925968"/>
              <a:gd name="connsiteX821" fmla="*/ 3211123 w 8014260"/>
              <a:gd name="connsiteY821" fmla="*/ 4008501 h 4925968"/>
              <a:gd name="connsiteX822" fmla="*/ 3251516 w 8014260"/>
              <a:gd name="connsiteY822" fmla="*/ 4018446 h 4925968"/>
              <a:gd name="connsiteX823" fmla="*/ 3220107 w 8014260"/>
              <a:gd name="connsiteY823" fmla="*/ 4036276 h 4925968"/>
              <a:gd name="connsiteX824" fmla="*/ 3181222 w 8014260"/>
              <a:gd name="connsiteY824" fmla="*/ 4025441 h 4925968"/>
              <a:gd name="connsiteX825" fmla="*/ 3211123 w 8014260"/>
              <a:gd name="connsiteY825" fmla="*/ 4008501 h 4925968"/>
              <a:gd name="connsiteX826" fmla="*/ 1045549 w 8014260"/>
              <a:gd name="connsiteY826" fmla="*/ 4008261 h 4925968"/>
              <a:gd name="connsiteX827" fmla="*/ 1057176 w 8014260"/>
              <a:gd name="connsiteY827" fmla="*/ 4013233 h 4925968"/>
              <a:gd name="connsiteX828" fmla="*/ 1026519 w 8014260"/>
              <a:gd name="connsiteY828" fmla="*/ 4034836 h 4925968"/>
              <a:gd name="connsiteX829" fmla="*/ 991203 w 8014260"/>
              <a:gd name="connsiteY829" fmla="*/ 4032162 h 4925968"/>
              <a:gd name="connsiteX830" fmla="*/ 1021991 w 8014260"/>
              <a:gd name="connsiteY830" fmla="*/ 4011313 h 4925968"/>
              <a:gd name="connsiteX831" fmla="*/ 1045549 w 8014260"/>
              <a:gd name="connsiteY831" fmla="*/ 4008261 h 4925968"/>
              <a:gd name="connsiteX832" fmla="*/ 974489 w 8014260"/>
              <a:gd name="connsiteY832" fmla="*/ 4007927 h 4925968"/>
              <a:gd name="connsiteX833" fmla="*/ 983587 w 8014260"/>
              <a:gd name="connsiteY833" fmla="*/ 4012136 h 4925968"/>
              <a:gd name="connsiteX834" fmla="*/ 950599 w 8014260"/>
              <a:gd name="connsiteY834" fmla="*/ 4031544 h 4925968"/>
              <a:gd name="connsiteX835" fmla="*/ 918987 w 8014260"/>
              <a:gd name="connsiteY835" fmla="*/ 4029898 h 4925968"/>
              <a:gd name="connsiteX836" fmla="*/ 951696 w 8014260"/>
              <a:gd name="connsiteY836" fmla="*/ 4011176 h 4925968"/>
              <a:gd name="connsiteX837" fmla="*/ 974489 w 8014260"/>
              <a:gd name="connsiteY837" fmla="*/ 4007927 h 4925968"/>
              <a:gd name="connsiteX838" fmla="*/ 2747505 w 8014260"/>
              <a:gd name="connsiteY838" fmla="*/ 4007756 h 4925968"/>
              <a:gd name="connsiteX839" fmla="*/ 2759386 w 8014260"/>
              <a:gd name="connsiteY839" fmla="*/ 4011794 h 4925968"/>
              <a:gd name="connsiteX840" fmla="*/ 2730377 w 8014260"/>
              <a:gd name="connsiteY840" fmla="*/ 4022218 h 4925968"/>
              <a:gd name="connsiteX841" fmla="*/ 2692589 w 8014260"/>
              <a:gd name="connsiteY841" fmla="*/ 4018035 h 4925968"/>
              <a:gd name="connsiteX842" fmla="*/ 2722764 w 8014260"/>
              <a:gd name="connsiteY842" fmla="*/ 4008090 h 4925968"/>
              <a:gd name="connsiteX843" fmla="*/ 2747505 w 8014260"/>
              <a:gd name="connsiteY843" fmla="*/ 4007756 h 4925968"/>
              <a:gd name="connsiteX844" fmla="*/ 5491545 w 8014260"/>
              <a:gd name="connsiteY844" fmla="*/ 4006718 h 4925968"/>
              <a:gd name="connsiteX845" fmla="*/ 5529881 w 8014260"/>
              <a:gd name="connsiteY845" fmla="*/ 4045809 h 4925968"/>
              <a:gd name="connsiteX846" fmla="*/ 5498814 w 8014260"/>
              <a:gd name="connsiteY846" fmla="*/ 4103553 h 4925968"/>
              <a:gd name="connsiteX847" fmla="*/ 5460752 w 8014260"/>
              <a:gd name="connsiteY847" fmla="*/ 4064394 h 4925968"/>
              <a:gd name="connsiteX848" fmla="*/ 5491545 w 8014260"/>
              <a:gd name="connsiteY848" fmla="*/ 4006718 h 4925968"/>
              <a:gd name="connsiteX849" fmla="*/ 2315331 w 8014260"/>
              <a:gd name="connsiteY849" fmla="*/ 4006513 h 4925968"/>
              <a:gd name="connsiteX850" fmla="*/ 2352501 w 8014260"/>
              <a:gd name="connsiteY850" fmla="*/ 4016457 h 4925968"/>
              <a:gd name="connsiteX851" fmla="*/ 2320817 w 8014260"/>
              <a:gd name="connsiteY851" fmla="*/ 4023658 h 4925968"/>
              <a:gd name="connsiteX852" fmla="*/ 2285156 w 8014260"/>
              <a:gd name="connsiteY852" fmla="*/ 4013096 h 4925968"/>
              <a:gd name="connsiteX853" fmla="*/ 2315331 w 8014260"/>
              <a:gd name="connsiteY853" fmla="*/ 4006513 h 4925968"/>
              <a:gd name="connsiteX854" fmla="*/ 1303651 w 8014260"/>
              <a:gd name="connsiteY854" fmla="*/ 4005141 h 4925968"/>
              <a:gd name="connsiteX855" fmla="*/ 1340611 w 8014260"/>
              <a:gd name="connsiteY855" fmla="*/ 4016046 h 4925968"/>
              <a:gd name="connsiteX856" fmla="*/ 1309135 w 8014260"/>
              <a:gd name="connsiteY856" fmla="*/ 4047318 h 4925968"/>
              <a:gd name="connsiteX857" fmla="*/ 1271827 w 8014260"/>
              <a:gd name="connsiteY857" fmla="*/ 4025098 h 4925968"/>
              <a:gd name="connsiteX858" fmla="*/ 1303651 w 8014260"/>
              <a:gd name="connsiteY858" fmla="*/ 4005141 h 4925968"/>
              <a:gd name="connsiteX859" fmla="*/ 800821 w 8014260"/>
              <a:gd name="connsiteY859" fmla="*/ 4005004 h 4925968"/>
              <a:gd name="connsiteX860" fmla="*/ 775516 w 8014260"/>
              <a:gd name="connsiteY860" fmla="*/ 4017074 h 4925968"/>
              <a:gd name="connsiteX861" fmla="*/ 746028 w 8014260"/>
              <a:gd name="connsiteY861" fmla="*/ 4025578 h 4925968"/>
              <a:gd name="connsiteX862" fmla="*/ 771193 w 8014260"/>
              <a:gd name="connsiteY862" fmla="*/ 4012273 h 4925968"/>
              <a:gd name="connsiteX863" fmla="*/ 800821 w 8014260"/>
              <a:gd name="connsiteY863" fmla="*/ 4005004 h 4925968"/>
              <a:gd name="connsiteX864" fmla="*/ 1981018 w 8014260"/>
              <a:gd name="connsiteY864" fmla="*/ 4001506 h 4925968"/>
              <a:gd name="connsiteX865" fmla="*/ 2019214 w 8014260"/>
              <a:gd name="connsiteY865" fmla="*/ 4014810 h 4925968"/>
              <a:gd name="connsiteX866" fmla="*/ 1987872 w 8014260"/>
              <a:gd name="connsiteY866" fmla="*/ 4024960 h 4925968"/>
              <a:gd name="connsiteX867" fmla="*/ 1949879 w 8014260"/>
              <a:gd name="connsiteY867" fmla="*/ 4010490 h 4925968"/>
              <a:gd name="connsiteX868" fmla="*/ 1981018 w 8014260"/>
              <a:gd name="connsiteY868" fmla="*/ 4001506 h 4925968"/>
              <a:gd name="connsiteX869" fmla="*/ 2513184 w 8014260"/>
              <a:gd name="connsiteY869" fmla="*/ 4000615 h 4925968"/>
              <a:gd name="connsiteX870" fmla="*/ 2550080 w 8014260"/>
              <a:gd name="connsiteY870" fmla="*/ 4007267 h 4925968"/>
              <a:gd name="connsiteX871" fmla="*/ 2519905 w 8014260"/>
              <a:gd name="connsiteY871" fmla="*/ 4013507 h 4925968"/>
              <a:gd name="connsiteX872" fmla="*/ 2482803 w 8014260"/>
              <a:gd name="connsiteY872" fmla="*/ 4005964 h 4925968"/>
              <a:gd name="connsiteX873" fmla="*/ 2513184 w 8014260"/>
              <a:gd name="connsiteY873" fmla="*/ 4000615 h 4925968"/>
              <a:gd name="connsiteX874" fmla="*/ 2648082 w 8014260"/>
              <a:gd name="connsiteY874" fmla="*/ 4000203 h 4925968"/>
              <a:gd name="connsiteX875" fmla="*/ 2685663 w 8014260"/>
              <a:gd name="connsiteY875" fmla="*/ 4004867 h 4925968"/>
              <a:gd name="connsiteX876" fmla="*/ 2656517 w 8014260"/>
              <a:gd name="connsiteY876" fmla="*/ 4012273 h 4925968"/>
              <a:gd name="connsiteX877" fmla="*/ 2618729 w 8014260"/>
              <a:gd name="connsiteY877" fmla="*/ 4006719 h 4925968"/>
              <a:gd name="connsiteX878" fmla="*/ 2648082 w 8014260"/>
              <a:gd name="connsiteY878" fmla="*/ 4000203 h 4925968"/>
              <a:gd name="connsiteX879" fmla="*/ 2955680 w 8014260"/>
              <a:gd name="connsiteY879" fmla="*/ 3999448 h 4925968"/>
              <a:gd name="connsiteX880" fmla="*/ 2968556 w 8014260"/>
              <a:gd name="connsiteY880" fmla="*/ 4004249 h 4925968"/>
              <a:gd name="connsiteX881" fmla="*/ 2938106 w 8014260"/>
              <a:gd name="connsiteY881" fmla="*/ 4017828 h 4925968"/>
              <a:gd name="connsiteX882" fmla="*/ 2900113 w 8014260"/>
              <a:gd name="connsiteY882" fmla="*/ 4012959 h 4925968"/>
              <a:gd name="connsiteX883" fmla="*/ 2930357 w 8014260"/>
              <a:gd name="connsiteY883" fmla="*/ 4000203 h 4925968"/>
              <a:gd name="connsiteX884" fmla="*/ 2955680 w 8014260"/>
              <a:gd name="connsiteY884" fmla="*/ 3999448 h 4925968"/>
              <a:gd name="connsiteX885" fmla="*/ 2179063 w 8014260"/>
              <a:gd name="connsiteY885" fmla="*/ 3997941 h 4925968"/>
              <a:gd name="connsiteX886" fmla="*/ 2216302 w 8014260"/>
              <a:gd name="connsiteY886" fmla="*/ 4008708 h 4925968"/>
              <a:gd name="connsiteX887" fmla="*/ 2184618 w 8014260"/>
              <a:gd name="connsiteY887" fmla="*/ 4015703 h 4925968"/>
              <a:gd name="connsiteX888" fmla="*/ 2148887 w 8014260"/>
              <a:gd name="connsiteY888" fmla="*/ 4004319 h 4925968"/>
              <a:gd name="connsiteX889" fmla="*/ 2179063 w 8014260"/>
              <a:gd name="connsiteY889" fmla="*/ 3997941 h 4925968"/>
              <a:gd name="connsiteX890" fmla="*/ 5928199 w 8014260"/>
              <a:gd name="connsiteY890" fmla="*/ 3997283 h 4925968"/>
              <a:gd name="connsiteX891" fmla="*/ 5955009 w 8014260"/>
              <a:gd name="connsiteY891" fmla="*/ 4022561 h 4925968"/>
              <a:gd name="connsiteX892" fmla="*/ 5923462 w 8014260"/>
              <a:gd name="connsiteY892" fmla="*/ 4085997 h 4925968"/>
              <a:gd name="connsiteX893" fmla="*/ 5884371 w 8014260"/>
              <a:gd name="connsiteY893" fmla="*/ 4067001 h 4925968"/>
              <a:gd name="connsiteX894" fmla="*/ 5914067 w 8014260"/>
              <a:gd name="connsiteY894" fmla="*/ 4002261 h 4925968"/>
              <a:gd name="connsiteX895" fmla="*/ 5928199 w 8014260"/>
              <a:gd name="connsiteY895" fmla="*/ 3997283 h 4925968"/>
              <a:gd name="connsiteX896" fmla="*/ 705871 w 8014260"/>
              <a:gd name="connsiteY896" fmla="*/ 3996774 h 4925968"/>
              <a:gd name="connsiteX897" fmla="*/ 715024 w 8014260"/>
              <a:gd name="connsiteY897" fmla="*/ 3998969 h 4925968"/>
              <a:gd name="connsiteX898" fmla="*/ 691024 w 8014260"/>
              <a:gd name="connsiteY898" fmla="*/ 4012685 h 4925968"/>
              <a:gd name="connsiteX899" fmla="*/ 662907 w 8014260"/>
              <a:gd name="connsiteY899" fmla="*/ 4014536 h 4925968"/>
              <a:gd name="connsiteX900" fmla="*/ 687251 w 8014260"/>
              <a:gd name="connsiteY900" fmla="*/ 3999723 h 4925968"/>
              <a:gd name="connsiteX901" fmla="*/ 705871 w 8014260"/>
              <a:gd name="connsiteY901" fmla="*/ 3996774 h 4925968"/>
              <a:gd name="connsiteX902" fmla="*/ 2377121 w 8014260"/>
              <a:gd name="connsiteY902" fmla="*/ 3996363 h 4925968"/>
              <a:gd name="connsiteX903" fmla="*/ 2414223 w 8014260"/>
              <a:gd name="connsiteY903" fmla="*/ 4004249 h 4925968"/>
              <a:gd name="connsiteX904" fmla="*/ 2384185 w 8014260"/>
              <a:gd name="connsiteY904" fmla="*/ 4009804 h 4925968"/>
              <a:gd name="connsiteX905" fmla="*/ 2346877 w 8014260"/>
              <a:gd name="connsiteY905" fmla="*/ 4001026 h 4925968"/>
              <a:gd name="connsiteX906" fmla="*/ 2377121 w 8014260"/>
              <a:gd name="connsiteY906" fmla="*/ 3996363 h 4925968"/>
              <a:gd name="connsiteX907" fmla="*/ 4412851 w 8014260"/>
              <a:gd name="connsiteY907" fmla="*/ 3995952 h 4925968"/>
              <a:gd name="connsiteX908" fmla="*/ 4451255 w 8014260"/>
              <a:gd name="connsiteY908" fmla="*/ 4036620 h 4925968"/>
              <a:gd name="connsiteX909" fmla="*/ 4420737 w 8014260"/>
              <a:gd name="connsiteY909" fmla="*/ 4062337 h 4925968"/>
              <a:gd name="connsiteX910" fmla="*/ 4382538 w 8014260"/>
              <a:gd name="connsiteY910" fmla="*/ 4021806 h 4925968"/>
              <a:gd name="connsiteX911" fmla="*/ 4412851 w 8014260"/>
              <a:gd name="connsiteY911" fmla="*/ 3995952 h 4925968"/>
              <a:gd name="connsiteX912" fmla="*/ 897039 w 8014260"/>
              <a:gd name="connsiteY912" fmla="*/ 3995403 h 4925968"/>
              <a:gd name="connsiteX913" fmla="*/ 868785 w 8014260"/>
              <a:gd name="connsiteY913" fmla="*/ 4010559 h 4925968"/>
              <a:gd name="connsiteX914" fmla="*/ 836895 w 8014260"/>
              <a:gd name="connsiteY914" fmla="*/ 4020914 h 4925968"/>
              <a:gd name="connsiteX915" fmla="*/ 864943 w 8014260"/>
              <a:gd name="connsiteY915" fmla="*/ 4003975 h 4925968"/>
              <a:gd name="connsiteX916" fmla="*/ 897039 w 8014260"/>
              <a:gd name="connsiteY916" fmla="*/ 3995403 h 4925968"/>
              <a:gd name="connsiteX917" fmla="*/ 3348968 w 8014260"/>
              <a:gd name="connsiteY917" fmla="*/ 3995128 h 4925968"/>
              <a:gd name="connsiteX918" fmla="*/ 3386482 w 8014260"/>
              <a:gd name="connsiteY918" fmla="*/ 4008844 h 4925968"/>
              <a:gd name="connsiteX919" fmla="*/ 3351574 w 8014260"/>
              <a:gd name="connsiteY919" fmla="*/ 4026333 h 4925968"/>
              <a:gd name="connsiteX920" fmla="*/ 3315707 w 8014260"/>
              <a:gd name="connsiteY920" fmla="*/ 4011588 h 4925968"/>
              <a:gd name="connsiteX921" fmla="*/ 3348968 w 8014260"/>
              <a:gd name="connsiteY921" fmla="*/ 3995128 h 4925968"/>
              <a:gd name="connsiteX922" fmla="*/ 633117 w 8014260"/>
              <a:gd name="connsiteY922" fmla="*/ 3995085 h 4925968"/>
              <a:gd name="connsiteX923" fmla="*/ 642196 w 8014260"/>
              <a:gd name="connsiteY923" fmla="*/ 3999037 h 4925968"/>
              <a:gd name="connsiteX924" fmla="*/ 619218 w 8014260"/>
              <a:gd name="connsiteY924" fmla="*/ 4014331 h 4925968"/>
              <a:gd name="connsiteX925" fmla="*/ 590553 w 8014260"/>
              <a:gd name="connsiteY925" fmla="*/ 4013850 h 4925968"/>
              <a:gd name="connsiteX926" fmla="*/ 614421 w 8014260"/>
              <a:gd name="connsiteY926" fmla="*/ 3997048 h 4925968"/>
              <a:gd name="connsiteX927" fmla="*/ 633117 w 8014260"/>
              <a:gd name="connsiteY927" fmla="*/ 3995085 h 4925968"/>
              <a:gd name="connsiteX928" fmla="*/ 3887253 w 8014260"/>
              <a:gd name="connsiteY928" fmla="*/ 3994717 h 4925968"/>
              <a:gd name="connsiteX929" fmla="*/ 3927167 w 8014260"/>
              <a:gd name="connsiteY929" fmla="*/ 4024138 h 4925968"/>
              <a:gd name="connsiteX930" fmla="*/ 3894591 w 8014260"/>
              <a:gd name="connsiteY930" fmla="*/ 4040803 h 4925968"/>
              <a:gd name="connsiteX931" fmla="*/ 3856186 w 8014260"/>
              <a:gd name="connsiteY931" fmla="*/ 4011245 h 4925968"/>
              <a:gd name="connsiteX932" fmla="*/ 3887253 w 8014260"/>
              <a:gd name="connsiteY932" fmla="*/ 3994717 h 4925968"/>
              <a:gd name="connsiteX933" fmla="*/ 1843788 w 8014260"/>
              <a:gd name="connsiteY933" fmla="*/ 3993071 h 4925968"/>
              <a:gd name="connsiteX934" fmla="*/ 1882948 w 8014260"/>
              <a:gd name="connsiteY934" fmla="*/ 4006033 h 4925968"/>
              <a:gd name="connsiteX935" fmla="*/ 1852839 w 8014260"/>
              <a:gd name="connsiteY935" fmla="*/ 4017691 h 4925968"/>
              <a:gd name="connsiteX936" fmla="*/ 1813888 w 8014260"/>
              <a:gd name="connsiteY936" fmla="*/ 4003564 h 4925968"/>
              <a:gd name="connsiteX937" fmla="*/ 1843788 w 8014260"/>
              <a:gd name="connsiteY937" fmla="*/ 3993071 h 4925968"/>
              <a:gd name="connsiteX938" fmla="*/ 3140691 w 8014260"/>
              <a:gd name="connsiteY938" fmla="*/ 3992797 h 4925968"/>
              <a:gd name="connsiteX939" fmla="*/ 3176627 w 8014260"/>
              <a:gd name="connsiteY939" fmla="*/ 4000752 h 4925968"/>
              <a:gd name="connsiteX940" fmla="*/ 3145286 w 8014260"/>
              <a:gd name="connsiteY940" fmla="*/ 4016663 h 4925968"/>
              <a:gd name="connsiteX941" fmla="*/ 3107430 w 8014260"/>
              <a:gd name="connsiteY941" fmla="*/ 4008502 h 4925968"/>
              <a:gd name="connsiteX942" fmla="*/ 3140691 w 8014260"/>
              <a:gd name="connsiteY942" fmla="*/ 3992797 h 4925968"/>
              <a:gd name="connsiteX943" fmla="*/ 2881064 w 8014260"/>
              <a:gd name="connsiteY943" fmla="*/ 3992548 h 4925968"/>
              <a:gd name="connsiteX944" fmla="*/ 2894008 w 8014260"/>
              <a:gd name="connsiteY944" fmla="*/ 3996294 h 4925968"/>
              <a:gd name="connsiteX945" fmla="*/ 2864108 w 8014260"/>
              <a:gd name="connsiteY945" fmla="*/ 4008227 h 4925968"/>
              <a:gd name="connsiteX946" fmla="*/ 2827760 w 8014260"/>
              <a:gd name="connsiteY946" fmla="*/ 4004935 h 4925968"/>
              <a:gd name="connsiteX947" fmla="*/ 2856084 w 8014260"/>
              <a:gd name="connsiteY947" fmla="*/ 3993688 h 4925968"/>
              <a:gd name="connsiteX948" fmla="*/ 2881064 w 8014260"/>
              <a:gd name="connsiteY948" fmla="*/ 3992548 h 4925968"/>
              <a:gd name="connsiteX949" fmla="*/ 779231 w 8014260"/>
              <a:gd name="connsiteY949" fmla="*/ 3992188 h 4925968"/>
              <a:gd name="connsiteX950" fmla="*/ 789026 w 8014260"/>
              <a:gd name="connsiteY950" fmla="*/ 3992865 h 4925968"/>
              <a:gd name="connsiteX951" fmla="*/ 763305 w 8014260"/>
              <a:gd name="connsiteY951" fmla="*/ 4003975 h 4925968"/>
              <a:gd name="connsiteX952" fmla="*/ 735600 w 8014260"/>
              <a:gd name="connsiteY952" fmla="*/ 4007952 h 4925968"/>
              <a:gd name="connsiteX953" fmla="*/ 759463 w 8014260"/>
              <a:gd name="connsiteY953" fmla="*/ 3995883 h 4925968"/>
              <a:gd name="connsiteX954" fmla="*/ 779231 w 8014260"/>
              <a:gd name="connsiteY954" fmla="*/ 3992188 h 4925968"/>
              <a:gd name="connsiteX955" fmla="*/ 1437929 w 8014260"/>
              <a:gd name="connsiteY955" fmla="*/ 3991700 h 4925968"/>
              <a:gd name="connsiteX956" fmla="*/ 1475649 w 8014260"/>
              <a:gd name="connsiteY956" fmla="*/ 4003290 h 4925968"/>
              <a:gd name="connsiteX957" fmla="*/ 1444515 w 8014260"/>
              <a:gd name="connsiteY957" fmla="*/ 4024206 h 4925968"/>
              <a:gd name="connsiteX958" fmla="*/ 1406796 w 8014260"/>
              <a:gd name="connsiteY958" fmla="*/ 4008228 h 4925968"/>
              <a:gd name="connsiteX959" fmla="*/ 1437929 w 8014260"/>
              <a:gd name="connsiteY959" fmla="*/ 3991700 h 4925968"/>
              <a:gd name="connsiteX960" fmla="*/ 333998 w 8014260"/>
              <a:gd name="connsiteY960" fmla="*/ 3991151 h 4925968"/>
              <a:gd name="connsiteX961" fmla="*/ 358958 w 8014260"/>
              <a:gd name="connsiteY961" fmla="*/ 4002810 h 4925968"/>
              <a:gd name="connsiteX962" fmla="*/ 337153 w 8014260"/>
              <a:gd name="connsiteY962" fmla="*/ 4022080 h 4925968"/>
              <a:gd name="connsiteX963" fmla="*/ 309239 w 8014260"/>
              <a:gd name="connsiteY963" fmla="*/ 4010971 h 4925968"/>
              <a:gd name="connsiteX964" fmla="*/ 333998 w 8014260"/>
              <a:gd name="connsiteY964" fmla="*/ 3991151 h 4925968"/>
              <a:gd name="connsiteX965" fmla="*/ 2574632 w 8014260"/>
              <a:gd name="connsiteY965" fmla="*/ 3990053 h 4925968"/>
              <a:gd name="connsiteX966" fmla="*/ 2611322 w 8014260"/>
              <a:gd name="connsiteY966" fmla="*/ 3994786 h 4925968"/>
              <a:gd name="connsiteX967" fmla="*/ 2582725 w 8014260"/>
              <a:gd name="connsiteY967" fmla="*/ 4000615 h 4925968"/>
              <a:gd name="connsiteX968" fmla="*/ 2546309 w 8014260"/>
              <a:gd name="connsiteY968" fmla="*/ 3995266 h 4925968"/>
              <a:gd name="connsiteX969" fmla="*/ 2574632 w 8014260"/>
              <a:gd name="connsiteY969" fmla="*/ 3990053 h 4925968"/>
              <a:gd name="connsiteX970" fmla="*/ 1251931 w 8014260"/>
              <a:gd name="connsiteY970" fmla="*/ 3989462 h 4925968"/>
              <a:gd name="connsiteX971" fmla="*/ 1265244 w 8014260"/>
              <a:gd name="connsiteY971" fmla="*/ 3996363 h 4925968"/>
              <a:gd name="connsiteX972" fmla="*/ 1236030 w 8014260"/>
              <a:gd name="connsiteY972" fmla="*/ 4015840 h 4925968"/>
              <a:gd name="connsiteX973" fmla="*/ 1199201 w 8014260"/>
              <a:gd name="connsiteY973" fmla="*/ 4008913 h 4925968"/>
              <a:gd name="connsiteX974" fmla="*/ 1226842 w 8014260"/>
              <a:gd name="connsiteY974" fmla="*/ 3990122 h 4925968"/>
              <a:gd name="connsiteX975" fmla="*/ 1251931 w 8014260"/>
              <a:gd name="connsiteY975" fmla="*/ 3989462 h 4925968"/>
              <a:gd name="connsiteX976" fmla="*/ 2241745 w 8014260"/>
              <a:gd name="connsiteY976" fmla="*/ 3988751 h 4925968"/>
              <a:gd name="connsiteX977" fmla="*/ 2278161 w 8014260"/>
              <a:gd name="connsiteY977" fmla="*/ 3997598 h 4925968"/>
              <a:gd name="connsiteX978" fmla="*/ 2247162 w 8014260"/>
              <a:gd name="connsiteY978" fmla="*/ 4002398 h 4925968"/>
              <a:gd name="connsiteX979" fmla="*/ 2210815 w 8014260"/>
              <a:gd name="connsiteY979" fmla="*/ 3993209 h 4925968"/>
              <a:gd name="connsiteX980" fmla="*/ 2241745 w 8014260"/>
              <a:gd name="connsiteY980" fmla="*/ 3988751 h 4925968"/>
              <a:gd name="connsiteX981" fmla="*/ 885516 w 8014260"/>
              <a:gd name="connsiteY981" fmla="*/ 3988751 h 4925968"/>
              <a:gd name="connsiteX982" fmla="*/ 856095 w 8014260"/>
              <a:gd name="connsiteY982" fmla="*/ 4000752 h 4925968"/>
              <a:gd name="connsiteX983" fmla="*/ 826812 w 8014260"/>
              <a:gd name="connsiteY983" fmla="*/ 4010559 h 4925968"/>
              <a:gd name="connsiteX984" fmla="*/ 853149 w 8014260"/>
              <a:gd name="connsiteY984" fmla="*/ 3998009 h 4925968"/>
              <a:gd name="connsiteX985" fmla="*/ 885516 w 8014260"/>
              <a:gd name="connsiteY985" fmla="*/ 3988751 h 4925968"/>
              <a:gd name="connsiteX986" fmla="*/ 2808927 w 8014260"/>
              <a:gd name="connsiteY986" fmla="*/ 3988099 h 4925968"/>
              <a:gd name="connsiteX987" fmla="*/ 2820697 w 8014260"/>
              <a:gd name="connsiteY987" fmla="*/ 3991220 h 4925968"/>
              <a:gd name="connsiteX988" fmla="*/ 2791071 w 8014260"/>
              <a:gd name="connsiteY988" fmla="*/ 4001095 h 4925968"/>
              <a:gd name="connsiteX989" fmla="*/ 2753969 w 8014260"/>
              <a:gd name="connsiteY989" fmla="*/ 3998421 h 4925968"/>
              <a:gd name="connsiteX990" fmla="*/ 2783733 w 8014260"/>
              <a:gd name="connsiteY990" fmla="*/ 3989300 h 4925968"/>
              <a:gd name="connsiteX991" fmla="*/ 2808927 w 8014260"/>
              <a:gd name="connsiteY991" fmla="*/ 3988099 h 4925968"/>
              <a:gd name="connsiteX992" fmla="*/ 2042806 w 8014260"/>
              <a:gd name="connsiteY992" fmla="*/ 3987927 h 4925968"/>
              <a:gd name="connsiteX993" fmla="*/ 2080047 w 8014260"/>
              <a:gd name="connsiteY993" fmla="*/ 3999175 h 4925968"/>
              <a:gd name="connsiteX994" fmla="*/ 2048361 w 8014260"/>
              <a:gd name="connsiteY994" fmla="*/ 4006307 h 4925968"/>
              <a:gd name="connsiteX995" fmla="*/ 2012633 w 8014260"/>
              <a:gd name="connsiteY995" fmla="*/ 3994443 h 4925968"/>
              <a:gd name="connsiteX996" fmla="*/ 2042806 w 8014260"/>
              <a:gd name="connsiteY996" fmla="*/ 3987927 h 4925968"/>
              <a:gd name="connsiteX997" fmla="*/ 2441038 w 8014260"/>
              <a:gd name="connsiteY997" fmla="*/ 3987722 h 4925968"/>
              <a:gd name="connsiteX998" fmla="*/ 2475740 w 8014260"/>
              <a:gd name="connsiteY998" fmla="*/ 3994031 h 4925968"/>
              <a:gd name="connsiteX999" fmla="*/ 2444536 w 8014260"/>
              <a:gd name="connsiteY999" fmla="*/ 3998489 h 4925968"/>
              <a:gd name="connsiteX1000" fmla="*/ 2410177 w 8014260"/>
              <a:gd name="connsiteY1000" fmla="*/ 3991563 h 4925968"/>
              <a:gd name="connsiteX1001" fmla="*/ 2441038 w 8014260"/>
              <a:gd name="connsiteY1001" fmla="*/ 3987722 h 4925968"/>
              <a:gd name="connsiteX1002" fmla="*/ 1707724 w 8014260"/>
              <a:gd name="connsiteY1002" fmla="*/ 3987516 h 4925968"/>
              <a:gd name="connsiteX1003" fmla="*/ 1746882 w 8014260"/>
              <a:gd name="connsiteY1003" fmla="*/ 4000135 h 4925968"/>
              <a:gd name="connsiteX1004" fmla="*/ 1716848 w 8014260"/>
              <a:gd name="connsiteY1004" fmla="*/ 4013302 h 4925968"/>
              <a:gd name="connsiteX1005" fmla="*/ 1677890 w 8014260"/>
              <a:gd name="connsiteY1005" fmla="*/ 3999586 h 4925968"/>
              <a:gd name="connsiteX1006" fmla="*/ 1707724 w 8014260"/>
              <a:gd name="connsiteY1006" fmla="*/ 3987516 h 4925968"/>
              <a:gd name="connsiteX1007" fmla="*/ 874136 w 8014260"/>
              <a:gd name="connsiteY1007" fmla="*/ 3987379 h 4925968"/>
              <a:gd name="connsiteX1008" fmla="*/ 843684 w 8014260"/>
              <a:gd name="connsiteY1008" fmla="*/ 3997323 h 4925968"/>
              <a:gd name="connsiteX1009" fmla="*/ 816663 w 8014260"/>
              <a:gd name="connsiteY1009" fmla="*/ 4004798 h 4925968"/>
              <a:gd name="connsiteX1010" fmla="*/ 845466 w 8014260"/>
              <a:gd name="connsiteY1010" fmla="*/ 3993894 h 4925968"/>
              <a:gd name="connsiteX1011" fmla="*/ 874136 w 8014260"/>
              <a:gd name="connsiteY1011" fmla="*/ 3987379 h 4925968"/>
              <a:gd name="connsiteX1012" fmla="*/ 1574058 w 8014260"/>
              <a:gd name="connsiteY1012" fmla="*/ 3986419 h 4925968"/>
              <a:gd name="connsiteX1013" fmla="*/ 1611229 w 8014260"/>
              <a:gd name="connsiteY1013" fmla="*/ 3999243 h 4925968"/>
              <a:gd name="connsiteX1014" fmla="*/ 1578997 w 8014260"/>
              <a:gd name="connsiteY1014" fmla="*/ 4013782 h 4925968"/>
              <a:gd name="connsiteX1015" fmla="*/ 1542034 w 8014260"/>
              <a:gd name="connsiteY1015" fmla="*/ 3999860 h 4925968"/>
              <a:gd name="connsiteX1016" fmla="*/ 1574058 w 8014260"/>
              <a:gd name="connsiteY1016" fmla="*/ 3986419 h 4925968"/>
              <a:gd name="connsiteX1017" fmla="*/ 4083461 w 8014260"/>
              <a:gd name="connsiteY1017" fmla="*/ 3985390 h 4925968"/>
              <a:gd name="connsiteX1018" fmla="*/ 4121317 w 8014260"/>
              <a:gd name="connsiteY1018" fmla="*/ 4018514 h 4925968"/>
              <a:gd name="connsiteX1019" fmla="*/ 4091759 w 8014260"/>
              <a:gd name="connsiteY1019" fmla="*/ 4037374 h 4925968"/>
              <a:gd name="connsiteX1020" fmla="*/ 4051846 w 8014260"/>
              <a:gd name="connsiteY1020" fmla="*/ 4002741 h 4925968"/>
              <a:gd name="connsiteX1021" fmla="*/ 4083461 w 8014260"/>
              <a:gd name="connsiteY1021" fmla="*/ 3985390 h 4925968"/>
              <a:gd name="connsiteX1022" fmla="*/ 3482288 w 8014260"/>
              <a:gd name="connsiteY1022" fmla="*/ 3985253 h 4925968"/>
              <a:gd name="connsiteX1023" fmla="*/ 3521241 w 8014260"/>
              <a:gd name="connsiteY1023" fmla="*/ 4000958 h 4925968"/>
              <a:gd name="connsiteX1024" fmla="*/ 3487980 w 8014260"/>
              <a:gd name="connsiteY1024" fmla="*/ 4019406 h 4925968"/>
              <a:gd name="connsiteX1025" fmla="*/ 3450535 w 8014260"/>
              <a:gd name="connsiteY1025" fmla="*/ 4002741 h 4925968"/>
              <a:gd name="connsiteX1026" fmla="*/ 3482288 w 8014260"/>
              <a:gd name="connsiteY1026" fmla="*/ 3985253 h 4925968"/>
              <a:gd name="connsiteX1027" fmla="*/ 2733934 w 8014260"/>
              <a:gd name="connsiteY1027" fmla="*/ 3985089 h 4925968"/>
              <a:gd name="connsiteX1028" fmla="*/ 2746630 w 8014260"/>
              <a:gd name="connsiteY1028" fmla="*/ 3987378 h 4925968"/>
              <a:gd name="connsiteX1029" fmla="*/ 2718170 w 8014260"/>
              <a:gd name="connsiteY1029" fmla="*/ 3995814 h 4925968"/>
              <a:gd name="connsiteX1030" fmla="*/ 2681891 w 8014260"/>
              <a:gd name="connsiteY1030" fmla="*/ 3993757 h 4925968"/>
              <a:gd name="connsiteX1031" fmla="*/ 2710077 w 8014260"/>
              <a:gd name="connsiteY1031" fmla="*/ 3986144 h 4925968"/>
              <a:gd name="connsiteX1032" fmla="*/ 2733934 w 8014260"/>
              <a:gd name="connsiteY1032" fmla="*/ 3985089 h 4925968"/>
              <a:gd name="connsiteX1033" fmla="*/ 557889 w 8014260"/>
              <a:gd name="connsiteY1033" fmla="*/ 3985064 h 4925968"/>
              <a:gd name="connsiteX1034" fmla="*/ 567580 w 8014260"/>
              <a:gd name="connsiteY1034" fmla="*/ 3991082 h 4925968"/>
              <a:gd name="connsiteX1035" fmla="*/ 545839 w 8014260"/>
              <a:gd name="connsiteY1035" fmla="*/ 4008364 h 4925968"/>
              <a:gd name="connsiteX1036" fmla="*/ 517861 w 8014260"/>
              <a:gd name="connsiteY1036" fmla="*/ 4003838 h 4925968"/>
              <a:gd name="connsiteX1037" fmla="*/ 539393 w 8014260"/>
              <a:gd name="connsiteY1037" fmla="*/ 3985939 h 4925968"/>
              <a:gd name="connsiteX1038" fmla="*/ 557889 w 8014260"/>
              <a:gd name="connsiteY1038" fmla="*/ 3985064 h 4925968"/>
              <a:gd name="connsiteX1039" fmla="*/ 958913 w 8014260"/>
              <a:gd name="connsiteY1039" fmla="*/ 3984764 h 4925968"/>
              <a:gd name="connsiteX1040" fmla="*/ 970487 w 8014260"/>
              <a:gd name="connsiteY1040" fmla="*/ 3984910 h 4925968"/>
              <a:gd name="connsiteX1041" fmla="*/ 941826 w 8014260"/>
              <a:gd name="connsiteY1041" fmla="*/ 3997803 h 4925968"/>
              <a:gd name="connsiteX1042" fmla="*/ 908081 w 8014260"/>
              <a:gd name="connsiteY1042" fmla="*/ 4001986 h 4925968"/>
              <a:gd name="connsiteX1043" fmla="*/ 936541 w 8014260"/>
              <a:gd name="connsiteY1043" fmla="*/ 3989299 h 4925968"/>
              <a:gd name="connsiteX1044" fmla="*/ 958913 w 8014260"/>
              <a:gd name="connsiteY1044" fmla="*/ 3984764 h 4925968"/>
              <a:gd name="connsiteX1045" fmla="*/ 861922 w 8014260"/>
              <a:gd name="connsiteY1045" fmla="*/ 3983470 h 4925968"/>
              <a:gd name="connsiteX1046" fmla="*/ 837922 w 8014260"/>
              <a:gd name="connsiteY1046" fmla="*/ 3990945 h 4925968"/>
              <a:gd name="connsiteX1047" fmla="*/ 806789 w 8014260"/>
              <a:gd name="connsiteY1047" fmla="*/ 3996568 h 4925968"/>
              <a:gd name="connsiteX1048" fmla="*/ 832370 w 8014260"/>
              <a:gd name="connsiteY1048" fmla="*/ 3987378 h 4925968"/>
              <a:gd name="connsiteX1049" fmla="*/ 861922 w 8014260"/>
              <a:gd name="connsiteY1049" fmla="*/ 3983470 h 4925968"/>
              <a:gd name="connsiteX1050" fmla="*/ 3090113 w 8014260"/>
              <a:gd name="connsiteY1050" fmla="*/ 3981824 h 4925968"/>
              <a:gd name="connsiteX1051" fmla="*/ 3103041 w 8014260"/>
              <a:gd name="connsiteY1051" fmla="*/ 3987036 h 4925968"/>
              <a:gd name="connsiteX1052" fmla="*/ 3072660 w 8014260"/>
              <a:gd name="connsiteY1052" fmla="*/ 4001506 h 4925968"/>
              <a:gd name="connsiteX1053" fmla="*/ 3034667 w 8014260"/>
              <a:gd name="connsiteY1053" fmla="*/ 3996294 h 4925968"/>
              <a:gd name="connsiteX1054" fmla="*/ 3064842 w 8014260"/>
              <a:gd name="connsiteY1054" fmla="*/ 3982578 h 4925968"/>
              <a:gd name="connsiteX1055" fmla="*/ 3090113 w 8014260"/>
              <a:gd name="connsiteY1055" fmla="*/ 3981824 h 4925968"/>
              <a:gd name="connsiteX1056" fmla="*/ 2304838 w 8014260"/>
              <a:gd name="connsiteY1056" fmla="*/ 3981618 h 4925968"/>
              <a:gd name="connsiteX1057" fmla="*/ 2339676 w 8014260"/>
              <a:gd name="connsiteY1057" fmla="*/ 3988750 h 4925968"/>
              <a:gd name="connsiteX1058" fmla="*/ 2308541 w 8014260"/>
              <a:gd name="connsiteY1058" fmla="*/ 3992385 h 4925968"/>
              <a:gd name="connsiteX1059" fmla="*/ 2274045 w 8014260"/>
              <a:gd name="connsiteY1059" fmla="*/ 3984704 h 4925968"/>
              <a:gd name="connsiteX1060" fmla="*/ 2304838 w 8014260"/>
              <a:gd name="connsiteY1060" fmla="*/ 3981618 h 4925968"/>
              <a:gd name="connsiteX1061" fmla="*/ 3751396 w 8014260"/>
              <a:gd name="connsiteY1061" fmla="*/ 3980727 h 4925968"/>
              <a:gd name="connsiteX1062" fmla="*/ 3791584 w 8014260"/>
              <a:gd name="connsiteY1062" fmla="*/ 4004319 h 4925968"/>
              <a:gd name="connsiteX1063" fmla="*/ 3759557 w 8014260"/>
              <a:gd name="connsiteY1063" fmla="*/ 4022698 h 4925968"/>
              <a:gd name="connsiteX1064" fmla="*/ 3721083 w 8014260"/>
              <a:gd name="connsiteY1064" fmla="*/ 4000341 h 4925968"/>
              <a:gd name="connsiteX1065" fmla="*/ 3751396 w 8014260"/>
              <a:gd name="connsiteY1065" fmla="*/ 3980727 h 4925968"/>
              <a:gd name="connsiteX1066" fmla="*/ 2637589 w 8014260"/>
              <a:gd name="connsiteY1066" fmla="*/ 3979972 h 4925968"/>
              <a:gd name="connsiteX1067" fmla="*/ 2672427 w 8014260"/>
              <a:gd name="connsiteY1067" fmla="*/ 3983744 h 4925968"/>
              <a:gd name="connsiteX1068" fmla="*/ 2644995 w 8014260"/>
              <a:gd name="connsiteY1068" fmla="*/ 3989025 h 4925968"/>
              <a:gd name="connsiteX1069" fmla="*/ 2608442 w 8014260"/>
              <a:gd name="connsiteY1069" fmla="*/ 3984979 h 4925968"/>
              <a:gd name="connsiteX1070" fmla="*/ 2637589 w 8014260"/>
              <a:gd name="connsiteY1070" fmla="*/ 3979972 h 4925968"/>
              <a:gd name="connsiteX1071" fmla="*/ 2502965 w 8014260"/>
              <a:gd name="connsiteY1071" fmla="*/ 3979904 h 4925968"/>
              <a:gd name="connsiteX1072" fmla="*/ 2536844 w 8014260"/>
              <a:gd name="connsiteY1072" fmla="*/ 3984979 h 4925968"/>
              <a:gd name="connsiteX1073" fmla="*/ 2508246 w 8014260"/>
              <a:gd name="connsiteY1073" fmla="*/ 3989094 h 4925968"/>
              <a:gd name="connsiteX1074" fmla="*/ 2472584 w 8014260"/>
              <a:gd name="connsiteY1074" fmla="*/ 3983607 h 4925968"/>
              <a:gd name="connsiteX1075" fmla="*/ 2502965 w 8014260"/>
              <a:gd name="connsiteY1075" fmla="*/ 3979904 h 4925968"/>
              <a:gd name="connsiteX1076" fmla="*/ 1180393 w 8014260"/>
              <a:gd name="connsiteY1076" fmla="*/ 3979852 h 4925968"/>
              <a:gd name="connsiteX1077" fmla="*/ 1191522 w 8014260"/>
              <a:gd name="connsiteY1077" fmla="*/ 3985321 h 4925968"/>
              <a:gd name="connsiteX1078" fmla="*/ 1160936 w 8014260"/>
              <a:gd name="connsiteY1078" fmla="*/ 4001781 h 4925968"/>
              <a:gd name="connsiteX1079" fmla="*/ 1125068 w 8014260"/>
              <a:gd name="connsiteY1079" fmla="*/ 3997734 h 4925968"/>
              <a:gd name="connsiteX1080" fmla="*/ 1155587 w 8014260"/>
              <a:gd name="connsiteY1080" fmla="*/ 3981275 h 4925968"/>
              <a:gd name="connsiteX1081" fmla="*/ 1180393 w 8014260"/>
              <a:gd name="connsiteY1081" fmla="*/ 3979852 h 4925968"/>
              <a:gd name="connsiteX1082" fmla="*/ 3615402 w 8014260"/>
              <a:gd name="connsiteY1082" fmla="*/ 3979835 h 4925968"/>
              <a:gd name="connsiteX1083" fmla="*/ 3656138 w 8014260"/>
              <a:gd name="connsiteY1083" fmla="*/ 3997735 h 4925968"/>
              <a:gd name="connsiteX1084" fmla="*/ 3624866 w 8014260"/>
              <a:gd name="connsiteY1084" fmla="*/ 4017623 h 4925968"/>
              <a:gd name="connsiteX1085" fmla="*/ 3585638 w 8014260"/>
              <a:gd name="connsiteY1085" fmla="*/ 3998557 h 4925968"/>
              <a:gd name="connsiteX1086" fmla="*/ 3615402 w 8014260"/>
              <a:gd name="connsiteY1086" fmla="*/ 3979835 h 4925968"/>
              <a:gd name="connsiteX1087" fmla="*/ 2082484 w 8014260"/>
              <a:gd name="connsiteY1087" fmla="*/ 3979081 h 4925968"/>
              <a:gd name="connsiteX1088" fmla="*/ 2106300 w 8014260"/>
              <a:gd name="connsiteY1088" fmla="*/ 3979150 h 4925968"/>
              <a:gd name="connsiteX1089" fmla="*/ 2141755 w 8014260"/>
              <a:gd name="connsiteY1089" fmla="*/ 3987996 h 4925968"/>
              <a:gd name="connsiteX1090" fmla="*/ 2110071 w 8014260"/>
              <a:gd name="connsiteY1090" fmla="*/ 3992866 h 4925968"/>
              <a:gd name="connsiteX1091" fmla="*/ 2074493 w 8014260"/>
              <a:gd name="connsiteY1091" fmla="*/ 3983127 h 4925968"/>
              <a:gd name="connsiteX1092" fmla="*/ 2082484 w 8014260"/>
              <a:gd name="connsiteY1092" fmla="*/ 3979081 h 4925968"/>
              <a:gd name="connsiteX1093" fmla="*/ 1907634 w 8014260"/>
              <a:gd name="connsiteY1093" fmla="*/ 3978258 h 4925968"/>
              <a:gd name="connsiteX1094" fmla="*/ 1943847 w 8014260"/>
              <a:gd name="connsiteY1094" fmla="*/ 3989780 h 4925968"/>
              <a:gd name="connsiteX1095" fmla="*/ 1911135 w 8014260"/>
              <a:gd name="connsiteY1095" fmla="*/ 3997118 h 4925968"/>
              <a:gd name="connsiteX1096" fmla="*/ 1876293 w 8014260"/>
              <a:gd name="connsiteY1096" fmla="*/ 3984979 h 4925968"/>
              <a:gd name="connsiteX1097" fmla="*/ 1907634 w 8014260"/>
              <a:gd name="connsiteY1097" fmla="*/ 3978258 h 4925968"/>
              <a:gd name="connsiteX1098" fmla="*/ 1031952 w 8014260"/>
              <a:gd name="connsiteY1098" fmla="*/ 3977949 h 4925968"/>
              <a:gd name="connsiteX1099" fmla="*/ 1043253 w 8014260"/>
              <a:gd name="connsiteY1099" fmla="*/ 3979698 h 4925968"/>
              <a:gd name="connsiteX1100" fmla="*/ 1014040 w 8014260"/>
              <a:gd name="connsiteY1100" fmla="*/ 3993551 h 4925968"/>
              <a:gd name="connsiteX1101" fmla="*/ 980092 w 8014260"/>
              <a:gd name="connsiteY1101" fmla="*/ 3995197 h 4925968"/>
              <a:gd name="connsiteX1102" fmla="*/ 1008415 w 8014260"/>
              <a:gd name="connsiteY1102" fmla="*/ 3981756 h 4925968"/>
              <a:gd name="connsiteX1103" fmla="*/ 1031952 w 8014260"/>
              <a:gd name="connsiteY1103" fmla="*/ 3977949 h 4925968"/>
              <a:gd name="connsiteX1104" fmla="*/ 3274422 w 8014260"/>
              <a:gd name="connsiteY1104" fmla="*/ 3976818 h 4925968"/>
              <a:gd name="connsiteX1105" fmla="*/ 3311181 w 8014260"/>
              <a:gd name="connsiteY1105" fmla="*/ 3985939 h 4925968"/>
              <a:gd name="connsiteX1106" fmla="*/ 3280731 w 8014260"/>
              <a:gd name="connsiteY1106" fmla="*/ 4002673 h 4925968"/>
              <a:gd name="connsiteX1107" fmla="*/ 3241983 w 8014260"/>
              <a:gd name="connsiteY1107" fmla="*/ 3992522 h 4925968"/>
              <a:gd name="connsiteX1108" fmla="*/ 3274422 w 8014260"/>
              <a:gd name="connsiteY1108" fmla="*/ 3976818 h 4925968"/>
              <a:gd name="connsiteX1109" fmla="*/ 1105807 w 8014260"/>
              <a:gd name="connsiteY1109" fmla="*/ 3976019 h 4925968"/>
              <a:gd name="connsiteX1110" fmla="*/ 1117452 w 8014260"/>
              <a:gd name="connsiteY1110" fmla="*/ 3979217 h 4925968"/>
              <a:gd name="connsiteX1111" fmla="*/ 1087691 w 8014260"/>
              <a:gd name="connsiteY1111" fmla="*/ 3994305 h 4925968"/>
              <a:gd name="connsiteX1112" fmla="*/ 1052854 w 8014260"/>
              <a:gd name="connsiteY1112" fmla="*/ 3993002 h 4925968"/>
              <a:gd name="connsiteX1113" fmla="*/ 1082273 w 8014260"/>
              <a:gd name="connsiteY1113" fmla="*/ 3978532 h 4925968"/>
              <a:gd name="connsiteX1114" fmla="*/ 1105807 w 8014260"/>
              <a:gd name="connsiteY1114" fmla="*/ 3976019 h 4925968"/>
              <a:gd name="connsiteX1115" fmla="*/ 2366629 w 8014260"/>
              <a:gd name="connsiteY1115" fmla="*/ 3975652 h 4925968"/>
              <a:gd name="connsiteX1116" fmla="*/ 2400850 w 8014260"/>
              <a:gd name="connsiteY1116" fmla="*/ 3981481 h 4925968"/>
              <a:gd name="connsiteX1117" fmla="*/ 2369783 w 8014260"/>
              <a:gd name="connsiteY1117" fmla="*/ 3984567 h 4925968"/>
              <a:gd name="connsiteX1118" fmla="*/ 2336522 w 8014260"/>
              <a:gd name="connsiteY1118" fmla="*/ 3978463 h 4925968"/>
              <a:gd name="connsiteX1119" fmla="*/ 2366629 w 8014260"/>
              <a:gd name="connsiteY1119" fmla="*/ 3975652 h 4925968"/>
              <a:gd name="connsiteX1120" fmla="*/ 958143 w 8014260"/>
              <a:gd name="connsiteY1120" fmla="*/ 3974760 h 4925968"/>
              <a:gd name="connsiteX1121" fmla="*/ 930849 w 8014260"/>
              <a:gd name="connsiteY1121" fmla="*/ 3983058 h 4925968"/>
              <a:gd name="connsiteX1122" fmla="*/ 897588 w 8014260"/>
              <a:gd name="connsiteY1122" fmla="*/ 3988956 h 4925968"/>
              <a:gd name="connsiteX1123" fmla="*/ 926595 w 8014260"/>
              <a:gd name="connsiteY1123" fmla="*/ 3980315 h 4925968"/>
              <a:gd name="connsiteX1124" fmla="*/ 958143 w 8014260"/>
              <a:gd name="connsiteY1124" fmla="*/ 3974760 h 4925968"/>
              <a:gd name="connsiteX1125" fmla="*/ 5008742 w 8014260"/>
              <a:gd name="connsiteY1125" fmla="*/ 3974691 h 4925968"/>
              <a:gd name="connsiteX1126" fmla="*/ 5047764 w 8014260"/>
              <a:gd name="connsiteY1126" fmla="*/ 4020777 h 4925968"/>
              <a:gd name="connsiteX1127" fmla="*/ 5018960 w 8014260"/>
              <a:gd name="connsiteY1127" fmla="*/ 4069606 h 4925968"/>
              <a:gd name="connsiteX1128" fmla="*/ 4981584 w 8014260"/>
              <a:gd name="connsiteY1128" fmla="*/ 4024960 h 4925968"/>
              <a:gd name="connsiteX1129" fmla="*/ 5008742 w 8014260"/>
              <a:gd name="connsiteY1129" fmla="*/ 3974691 h 4925968"/>
              <a:gd name="connsiteX1130" fmla="*/ 3016244 w 8014260"/>
              <a:gd name="connsiteY1130" fmla="*/ 3974486 h 4925968"/>
              <a:gd name="connsiteX1131" fmla="*/ 3028700 w 8014260"/>
              <a:gd name="connsiteY1131" fmla="*/ 3978601 h 4925968"/>
              <a:gd name="connsiteX1132" fmla="*/ 2998045 w 8014260"/>
              <a:gd name="connsiteY1132" fmla="*/ 3991562 h 4925968"/>
              <a:gd name="connsiteX1133" fmla="*/ 2962315 w 8014260"/>
              <a:gd name="connsiteY1133" fmla="*/ 3988065 h 4925968"/>
              <a:gd name="connsiteX1134" fmla="*/ 2991393 w 8014260"/>
              <a:gd name="connsiteY1134" fmla="*/ 3975720 h 4925968"/>
              <a:gd name="connsiteX1135" fmla="*/ 3016244 w 8014260"/>
              <a:gd name="connsiteY1135" fmla="*/ 3974486 h 4925968"/>
              <a:gd name="connsiteX1136" fmla="*/ 4873776 w 8014260"/>
              <a:gd name="connsiteY1136" fmla="*/ 3974006 h 4925968"/>
              <a:gd name="connsiteX1137" fmla="*/ 4913141 w 8014260"/>
              <a:gd name="connsiteY1137" fmla="*/ 4018994 h 4925968"/>
              <a:gd name="connsiteX1138" fmla="*/ 4884886 w 8014260"/>
              <a:gd name="connsiteY1138" fmla="*/ 4064051 h 4925968"/>
              <a:gd name="connsiteX1139" fmla="*/ 4847167 w 8014260"/>
              <a:gd name="connsiteY1139" fmla="*/ 4020503 h 4925968"/>
              <a:gd name="connsiteX1140" fmla="*/ 4873776 w 8014260"/>
              <a:gd name="connsiteY1140" fmla="*/ 3974006 h 4925968"/>
              <a:gd name="connsiteX1141" fmla="*/ 1364757 w 8014260"/>
              <a:gd name="connsiteY1141" fmla="*/ 3973594 h 4925968"/>
              <a:gd name="connsiteX1142" fmla="*/ 1400485 w 8014260"/>
              <a:gd name="connsiteY1142" fmla="*/ 3982647 h 4925968"/>
              <a:gd name="connsiteX1143" fmla="*/ 1370446 w 8014260"/>
              <a:gd name="connsiteY1143" fmla="*/ 3997529 h 4925968"/>
              <a:gd name="connsiteX1144" fmla="*/ 1333412 w 8014260"/>
              <a:gd name="connsiteY1144" fmla="*/ 3987996 h 4925968"/>
              <a:gd name="connsiteX1145" fmla="*/ 1364757 w 8014260"/>
              <a:gd name="connsiteY1145" fmla="*/ 3973594 h 4925968"/>
              <a:gd name="connsiteX1146" fmla="*/ 935035 w 8014260"/>
              <a:gd name="connsiteY1146" fmla="*/ 3973320 h 4925968"/>
              <a:gd name="connsiteX1147" fmla="*/ 907669 w 8014260"/>
              <a:gd name="connsiteY1147" fmla="*/ 3979012 h 4925968"/>
              <a:gd name="connsiteX1148" fmla="*/ 879348 w 8014260"/>
              <a:gd name="connsiteY1148" fmla="*/ 3983676 h 4925968"/>
              <a:gd name="connsiteX1149" fmla="*/ 906572 w 8014260"/>
              <a:gd name="connsiteY1149" fmla="*/ 3977503 h 4925968"/>
              <a:gd name="connsiteX1150" fmla="*/ 935035 w 8014260"/>
              <a:gd name="connsiteY1150" fmla="*/ 3973320 h 4925968"/>
              <a:gd name="connsiteX1151" fmla="*/ 946210 w 8014260"/>
              <a:gd name="connsiteY1151" fmla="*/ 3973251 h 4925968"/>
              <a:gd name="connsiteX1152" fmla="*/ 920289 w 8014260"/>
              <a:gd name="connsiteY1152" fmla="*/ 3979081 h 4925968"/>
              <a:gd name="connsiteX1153" fmla="*/ 888263 w 8014260"/>
              <a:gd name="connsiteY1153" fmla="*/ 3985527 h 4925968"/>
              <a:gd name="connsiteX1154" fmla="*/ 915899 w 8014260"/>
              <a:gd name="connsiteY1154" fmla="*/ 3978875 h 4925968"/>
              <a:gd name="connsiteX1155" fmla="*/ 946210 w 8014260"/>
              <a:gd name="connsiteY1155" fmla="*/ 3973251 h 4925968"/>
              <a:gd name="connsiteX1156" fmla="*/ 2145347 w 8014260"/>
              <a:gd name="connsiteY1156" fmla="*/ 3972608 h 4925968"/>
              <a:gd name="connsiteX1157" fmla="*/ 2167404 w 8014260"/>
              <a:gd name="connsiteY1157" fmla="*/ 3972771 h 4925968"/>
              <a:gd name="connsiteX1158" fmla="*/ 2203340 w 8014260"/>
              <a:gd name="connsiteY1158" fmla="*/ 3980178 h 4925968"/>
              <a:gd name="connsiteX1159" fmla="*/ 2173508 w 8014260"/>
              <a:gd name="connsiteY1159" fmla="*/ 3983607 h 4925968"/>
              <a:gd name="connsiteX1160" fmla="*/ 2137846 w 8014260"/>
              <a:gd name="connsiteY1160" fmla="*/ 3975583 h 4925968"/>
              <a:gd name="connsiteX1161" fmla="*/ 2145347 w 8014260"/>
              <a:gd name="connsiteY1161" fmla="*/ 3972608 h 4925968"/>
              <a:gd name="connsiteX1162" fmla="*/ 2565511 w 8014260"/>
              <a:gd name="connsiteY1162" fmla="*/ 3971811 h 4925968"/>
              <a:gd name="connsiteX1163" fmla="*/ 2599046 w 8014260"/>
              <a:gd name="connsiteY1163" fmla="*/ 3975652 h 4925968"/>
              <a:gd name="connsiteX1164" fmla="*/ 2568803 w 8014260"/>
              <a:gd name="connsiteY1164" fmla="*/ 3979903 h 4925968"/>
              <a:gd name="connsiteX1165" fmla="*/ 2535473 w 8014260"/>
              <a:gd name="connsiteY1165" fmla="*/ 3975720 h 4925968"/>
              <a:gd name="connsiteX1166" fmla="*/ 2565511 w 8014260"/>
              <a:gd name="connsiteY1166" fmla="*/ 3971811 h 4925968"/>
              <a:gd name="connsiteX1167" fmla="*/ 4278090 w 8014260"/>
              <a:gd name="connsiteY1167" fmla="*/ 3970920 h 4925968"/>
              <a:gd name="connsiteX1168" fmla="*/ 4316358 w 8014260"/>
              <a:gd name="connsiteY1168" fmla="*/ 4008090 h 4925968"/>
              <a:gd name="connsiteX1169" fmla="*/ 4285566 w 8014260"/>
              <a:gd name="connsiteY1169" fmla="*/ 4030310 h 4925968"/>
              <a:gd name="connsiteX1170" fmla="*/ 4247572 w 8014260"/>
              <a:gd name="connsiteY1170" fmla="*/ 3993345 h 4925968"/>
              <a:gd name="connsiteX1171" fmla="*/ 4278090 w 8014260"/>
              <a:gd name="connsiteY1171" fmla="*/ 3970920 h 4925968"/>
              <a:gd name="connsiteX1172" fmla="*/ 2943584 w 8014260"/>
              <a:gd name="connsiteY1172" fmla="*/ 3970465 h 4925968"/>
              <a:gd name="connsiteX1173" fmla="*/ 2955251 w 8014260"/>
              <a:gd name="connsiteY1173" fmla="*/ 3973457 h 4925968"/>
              <a:gd name="connsiteX1174" fmla="*/ 2924253 w 8014260"/>
              <a:gd name="connsiteY1174" fmla="*/ 3984910 h 4925968"/>
              <a:gd name="connsiteX1175" fmla="*/ 2888797 w 8014260"/>
              <a:gd name="connsiteY1175" fmla="*/ 3982784 h 4925968"/>
              <a:gd name="connsiteX1176" fmla="*/ 2919933 w 8014260"/>
              <a:gd name="connsiteY1176" fmla="*/ 3971948 h 4925968"/>
              <a:gd name="connsiteX1177" fmla="*/ 2943584 w 8014260"/>
              <a:gd name="connsiteY1177" fmla="*/ 3970465 h 4925968"/>
              <a:gd name="connsiteX1178" fmla="*/ 1770268 w 8014260"/>
              <a:gd name="connsiteY1178" fmla="*/ 3970165 h 4925968"/>
              <a:gd name="connsiteX1179" fmla="*/ 1807577 w 8014260"/>
              <a:gd name="connsiteY1179" fmla="*/ 3981138 h 4925968"/>
              <a:gd name="connsiteX1180" fmla="*/ 1778704 w 8014260"/>
              <a:gd name="connsiteY1180" fmla="*/ 3990053 h 4925968"/>
              <a:gd name="connsiteX1181" fmla="*/ 1740230 w 8014260"/>
              <a:gd name="connsiteY1181" fmla="*/ 3978326 h 4925968"/>
              <a:gd name="connsiteX1182" fmla="*/ 1770268 w 8014260"/>
              <a:gd name="connsiteY1182" fmla="*/ 3970165 h 4925968"/>
              <a:gd name="connsiteX1183" fmla="*/ 2427665 w 8014260"/>
              <a:gd name="connsiteY1183" fmla="*/ 3969823 h 4925968"/>
              <a:gd name="connsiteX1184" fmla="*/ 2463327 w 8014260"/>
              <a:gd name="connsiteY1184" fmla="*/ 3974555 h 4925968"/>
              <a:gd name="connsiteX1185" fmla="*/ 2434866 w 8014260"/>
              <a:gd name="connsiteY1185" fmla="*/ 3977641 h 4925968"/>
              <a:gd name="connsiteX1186" fmla="*/ 2399479 w 8014260"/>
              <a:gd name="connsiteY1186" fmla="*/ 3972566 h 4925968"/>
              <a:gd name="connsiteX1187" fmla="*/ 2427665 w 8014260"/>
              <a:gd name="connsiteY1187" fmla="*/ 3969823 h 4925968"/>
              <a:gd name="connsiteX1188" fmla="*/ 1968534 w 8014260"/>
              <a:gd name="connsiteY1188" fmla="*/ 3968725 h 4925968"/>
              <a:gd name="connsiteX1189" fmla="*/ 2005568 w 8014260"/>
              <a:gd name="connsiteY1189" fmla="*/ 3978052 h 4925968"/>
              <a:gd name="connsiteX1190" fmla="*/ 1975324 w 8014260"/>
              <a:gd name="connsiteY1190" fmla="*/ 3982921 h 4925968"/>
              <a:gd name="connsiteX1191" fmla="*/ 1938083 w 8014260"/>
              <a:gd name="connsiteY1191" fmla="*/ 3972703 h 4925968"/>
              <a:gd name="connsiteX1192" fmla="*/ 1968534 w 8014260"/>
              <a:gd name="connsiteY1192" fmla="*/ 3968725 h 4925968"/>
              <a:gd name="connsiteX1193" fmla="*/ 2870615 w 8014260"/>
              <a:gd name="connsiteY1193" fmla="*/ 3968519 h 4925968"/>
              <a:gd name="connsiteX1194" fmla="*/ 2881665 w 8014260"/>
              <a:gd name="connsiteY1194" fmla="*/ 3970988 h 4925968"/>
              <a:gd name="connsiteX1195" fmla="*/ 2850804 w 8014260"/>
              <a:gd name="connsiteY1195" fmla="*/ 3980795 h 4925968"/>
              <a:gd name="connsiteX1196" fmla="*/ 2816720 w 8014260"/>
              <a:gd name="connsiteY1196" fmla="*/ 3979217 h 4925968"/>
              <a:gd name="connsiteX1197" fmla="*/ 2847169 w 8014260"/>
              <a:gd name="connsiteY1197" fmla="*/ 3969959 h 4925968"/>
              <a:gd name="connsiteX1198" fmla="*/ 2870615 w 8014260"/>
              <a:gd name="connsiteY1198" fmla="*/ 3968519 h 4925968"/>
              <a:gd name="connsiteX1199" fmla="*/ 840205 w 8014260"/>
              <a:gd name="connsiteY1199" fmla="*/ 3968365 h 4925968"/>
              <a:gd name="connsiteX1200" fmla="*/ 849240 w 8014260"/>
              <a:gd name="connsiteY1200" fmla="*/ 3970233 h 4925968"/>
              <a:gd name="connsiteX1201" fmla="*/ 824756 w 8014260"/>
              <a:gd name="connsiteY1201" fmla="*/ 3978738 h 4925968"/>
              <a:gd name="connsiteX1202" fmla="*/ 796775 w 8014260"/>
              <a:gd name="connsiteY1202" fmla="*/ 3979766 h 4925968"/>
              <a:gd name="connsiteX1203" fmla="*/ 821601 w 8014260"/>
              <a:gd name="connsiteY1203" fmla="*/ 3969891 h 4925968"/>
              <a:gd name="connsiteX1204" fmla="*/ 840205 w 8014260"/>
              <a:gd name="connsiteY1204" fmla="*/ 3968365 h 4925968"/>
              <a:gd name="connsiteX1205" fmla="*/ 2207686 w 8014260"/>
              <a:gd name="connsiteY1205" fmla="*/ 3968134 h 4925968"/>
              <a:gd name="connsiteX1206" fmla="*/ 2229880 w 8014260"/>
              <a:gd name="connsiteY1206" fmla="*/ 3968383 h 4925968"/>
              <a:gd name="connsiteX1207" fmla="*/ 2264719 w 8014260"/>
              <a:gd name="connsiteY1207" fmla="*/ 3974486 h 4925968"/>
              <a:gd name="connsiteX1208" fmla="*/ 2234407 w 8014260"/>
              <a:gd name="connsiteY1208" fmla="*/ 3976955 h 4925968"/>
              <a:gd name="connsiteX1209" fmla="*/ 2200459 w 8014260"/>
              <a:gd name="connsiteY1209" fmla="*/ 3970509 h 4925968"/>
              <a:gd name="connsiteX1210" fmla="*/ 2207686 w 8014260"/>
              <a:gd name="connsiteY1210" fmla="*/ 3968134 h 4925968"/>
              <a:gd name="connsiteX1211" fmla="*/ 2795982 w 8014260"/>
              <a:gd name="connsiteY1211" fmla="*/ 3967824 h 4925968"/>
              <a:gd name="connsiteX1212" fmla="*/ 2807324 w 8014260"/>
              <a:gd name="connsiteY1212" fmla="*/ 3969822 h 4925968"/>
              <a:gd name="connsiteX1213" fmla="*/ 2777903 w 8014260"/>
              <a:gd name="connsiteY1213" fmla="*/ 3978463 h 4925968"/>
              <a:gd name="connsiteX1214" fmla="*/ 2743819 w 8014260"/>
              <a:gd name="connsiteY1214" fmla="*/ 3977709 h 4925968"/>
              <a:gd name="connsiteX1215" fmla="*/ 2772348 w 8014260"/>
              <a:gd name="connsiteY1215" fmla="*/ 3969479 h 4925968"/>
              <a:gd name="connsiteX1216" fmla="*/ 2795982 w 8014260"/>
              <a:gd name="connsiteY1216" fmla="*/ 3967824 h 4925968"/>
              <a:gd name="connsiteX1217" fmla="*/ 914161 w 8014260"/>
              <a:gd name="connsiteY1217" fmla="*/ 3967542 h 4925968"/>
              <a:gd name="connsiteX1218" fmla="*/ 923436 w 8014260"/>
              <a:gd name="connsiteY1218" fmla="*/ 3967971 h 4925968"/>
              <a:gd name="connsiteX1219" fmla="*/ 896899 w 8014260"/>
              <a:gd name="connsiteY1219" fmla="*/ 3974623 h 4925968"/>
              <a:gd name="connsiteX1220" fmla="*/ 869537 w 8014260"/>
              <a:gd name="connsiteY1220" fmla="*/ 3975995 h 4925968"/>
              <a:gd name="connsiteX1221" fmla="*/ 894430 w 8014260"/>
              <a:gd name="connsiteY1221" fmla="*/ 3969891 h 4925968"/>
              <a:gd name="connsiteX1222" fmla="*/ 914161 w 8014260"/>
              <a:gd name="connsiteY1222" fmla="*/ 3967542 h 4925968"/>
              <a:gd name="connsiteX1223" fmla="*/ 2723527 w 8014260"/>
              <a:gd name="connsiteY1223" fmla="*/ 3967251 h 4925968"/>
              <a:gd name="connsiteX1224" fmla="*/ 2734560 w 8014260"/>
              <a:gd name="connsiteY1224" fmla="*/ 3969068 h 4925968"/>
              <a:gd name="connsiteX1225" fmla="*/ 2705688 w 8014260"/>
              <a:gd name="connsiteY1225" fmla="*/ 3976269 h 4925968"/>
              <a:gd name="connsiteX1226" fmla="*/ 2671123 w 8014260"/>
              <a:gd name="connsiteY1226" fmla="*/ 3974349 h 4925968"/>
              <a:gd name="connsiteX1227" fmla="*/ 2699790 w 8014260"/>
              <a:gd name="connsiteY1227" fmla="*/ 3968519 h 4925968"/>
              <a:gd name="connsiteX1228" fmla="*/ 2723527 w 8014260"/>
              <a:gd name="connsiteY1228" fmla="*/ 3967251 h 4925968"/>
              <a:gd name="connsiteX1229" fmla="*/ 5144393 w 8014260"/>
              <a:gd name="connsiteY1229" fmla="*/ 3967148 h 4925968"/>
              <a:gd name="connsiteX1230" fmla="*/ 5182455 w 8014260"/>
              <a:gd name="connsiteY1230" fmla="*/ 4014605 h 4925968"/>
              <a:gd name="connsiteX1231" fmla="*/ 5155023 w 8014260"/>
              <a:gd name="connsiteY1231" fmla="*/ 4065834 h 4925968"/>
              <a:gd name="connsiteX1232" fmla="*/ 5115863 w 8014260"/>
              <a:gd name="connsiteY1232" fmla="*/ 4020091 h 4925968"/>
              <a:gd name="connsiteX1233" fmla="*/ 5144393 w 8014260"/>
              <a:gd name="connsiteY1233" fmla="*/ 3967148 h 4925968"/>
              <a:gd name="connsiteX1234" fmla="*/ 4740389 w 8014260"/>
              <a:gd name="connsiteY1234" fmla="*/ 3966599 h 4925968"/>
              <a:gd name="connsiteX1235" fmla="*/ 4778725 w 8014260"/>
              <a:gd name="connsiteY1235" fmla="*/ 4011793 h 4925968"/>
              <a:gd name="connsiteX1236" fmla="*/ 4749098 w 8014260"/>
              <a:gd name="connsiteY1236" fmla="*/ 4050678 h 4925968"/>
              <a:gd name="connsiteX1237" fmla="*/ 4712340 w 8014260"/>
              <a:gd name="connsiteY1237" fmla="*/ 4006993 h 4925968"/>
              <a:gd name="connsiteX1238" fmla="*/ 4740389 w 8014260"/>
              <a:gd name="connsiteY1238" fmla="*/ 3966599 h 4925968"/>
              <a:gd name="connsiteX1239" fmla="*/ 1499169 w 8014260"/>
              <a:gd name="connsiteY1239" fmla="*/ 3966188 h 4925968"/>
              <a:gd name="connsiteX1240" fmla="*/ 1535793 w 8014260"/>
              <a:gd name="connsiteY1240" fmla="*/ 3975926 h 4925968"/>
              <a:gd name="connsiteX1241" fmla="*/ 1503766 w 8014260"/>
              <a:gd name="connsiteY1241" fmla="*/ 3988408 h 4925968"/>
              <a:gd name="connsiteX1242" fmla="*/ 1468582 w 8014260"/>
              <a:gd name="connsiteY1242" fmla="*/ 3977984 h 4925968"/>
              <a:gd name="connsiteX1243" fmla="*/ 1499169 w 8014260"/>
              <a:gd name="connsiteY1243" fmla="*/ 3966188 h 4925968"/>
              <a:gd name="connsiteX1244" fmla="*/ 467382 w 8014260"/>
              <a:gd name="connsiteY1244" fmla="*/ 3965845 h 4925968"/>
              <a:gd name="connsiteX1245" fmla="*/ 493235 w 8014260"/>
              <a:gd name="connsiteY1245" fmla="*/ 3974554 h 4925968"/>
              <a:gd name="connsiteX1246" fmla="*/ 472253 w 8014260"/>
              <a:gd name="connsiteY1246" fmla="*/ 3992385 h 4925968"/>
              <a:gd name="connsiteX1247" fmla="*/ 443517 w 8014260"/>
              <a:gd name="connsiteY1247" fmla="*/ 3984636 h 4925968"/>
              <a:gd name="connsiteX1248" fmla="*/ 467382 w 8014260"/>
              <a:gd name="connsiteY1248" fmla="*/ 3965845 h 4925968"/>
              <a:gd name="connsiteX1249" fmla="*/ 1634548 w 8014260"/>
              <a:gd name="connsiteY1249" fmla="*/ 3965639 h 4925968"/>
              <a:gd name="connsiteX1250" fmla="*/ 1671580 w 8014260"/>
              <a:gd name="connsiteY1250" fmla="*/ 3976132 h 4925968"/>
              <a:gd name="connsiteX1251" fmla="*/ 1639826 w 8014260"/>
              <a:gd name="connsiteY1251" fmla="*/ 3986419 h 4925968"/>
              <a:gd name="connsiteX1252" fmla="*/ 1604303 w 8014260"/>
              <a:gd name="connsiteY1252" fmla="*/ 3975309 h 4925968"/>
              <a:gd name="connsiteX1253" fmla="*/ 1634548 w 8014260"/>
              <a:gd name="connsiteY1253" fmla="*/ 3965639 h 4925968"/>
              <a:gd name="connsiteX1254" fmla="*/ 766578 w 8014260"/>
              <a:gd name="connsiteY1254" fmla="*/ 3965373 h 4925968"/>
              <a:gd name="connsiteX1255" fmla="*/ 776269 w 8014260"/>
              <a:gd name="connsiteY1255" fmla="*/ 3968656 h 4925968"/>
              <a:gd name="connsiteX1256" fmla="*/ 752609 w 8014260"/>
              <a:gd name="connsiteY1256" fmla="*/ 3979698 h 4925968"/>
              <a:gd name="connsiteX1257" fmla="*/ 724355 w 8014260"/>
              <a:gd name="connsiteY1257" fmla="*/ 3979286 h 4925968"/>
              <a:gd name="connsiteX1258" fmla="*/ 746299 w 8014260"/>
              <a:gd name="connsiteY1258" fmla="*/ 3967079 h 4925968"/>
              <a:gd name="connsiteX1259" fmla="*/ 766578 w 8014260"/>
              <a:gd name="connsiteY1259" fmla="*/ 3965373 h 4925968"/>
              <a:gd name="connsiteX1260" fmla="*/ 2270951 w 8014260"/>
              <a:gd name="connsiteY1260" fmla="*/ 3964293 h 4925968"/>
              <a:gd name="connsiteX1261" fmla="*/ 2292082 w 8014260"/>
              <a:gd name="connsiteY1261" fmla="*/ 3964405 h 4925968"/>
              <a:gd name="connsiteX1262" fmla="*/ 2327264 w 8014260"/>
              <a:gd name="connsiteY1262" fmla="*/ 3969617 h 4925968"/>
              <a:gd name="connsiteX1263" fmla="*/ 2298323 w 8014260"/>
              <a:gd name="connsiteY1263" fmla="*/ 3971743 h 4925968"/>
              <a:gd name="connsiteX1264" fmla="*/ 2263347 w 8014260"/>
              <a:gd name="connsiteY1264" fmla="*/ 3966188 h 4925968"/>
              <a:gd name="connsiteX1265" fmla="*/ 2270951 w 8014260"/>
              <a:gd name="connsiteY1265" fmla="*/ 3964293 h 4925968"/>
              <a:gd name="connsiteX1266" fmla="*/ 1030978 w 8014260"/>
              <a:gd name="connsiteY1266" fmla="*/ 3964267 h 4925968"/>
              <a:gd name="connsiteX1267" fmla="*/ 1004297 w 8014260"/>
              <a:gd name="connsiteY1267" fmla="*/ 3972634 h 4925968"/>
              <a:gd name="connsiteX1268" fmla="*/ 970423 w 8014260"/>
              <a:gd name="connsiteY1268" fmla="*/ 3977160 h 4925968"/>
              <a:gd name="connsiteX1269" fmla="*/ 996959 w 8014260"/>
              <a:gd name="connsiteY1269" fmla="*/ 3968862 h 4925968"/>
              <a:gd name="connsiteX1270" fmla="*/ 1030978 w 8014260"/>
              <a:gd name="connsiteY1270" fmla="*/ 3964267 h 4925968"/>
              <a:gd name="connsiteX1271" fmla="*/ 3224341 w 8014260"/>
              <a:gd name="connsiteY1271" fmla="*/ 3963701 h 4925968"/>
              <a:gd name="connsiteX1272" fmla="*/ 3237457 w 8014260"/>
              <a:gd name="connsiteY1272" fmla="*/ 3969616 h 4925968"/>
              <a:gd name="connsiteX1273" fmla="*/ 3207488 w 8014260"/>
              <a:gd name="connsiteY1273" fmla="*/ 3985047 h 4925968"/>
              <a:gd name="connsiteX1274" fmla="*/ 3169220 w 8014260"/>
              <a:gd name="connsiteY1274" fmla="*/ 3979080 h 4925968"/>
              <a:gd name="connsiteX1275" fmla="*/ 3198984 w 8014260"/>
              <a:gd name="connsiteY1275" fmla="*/ 3964267 h 4925968"/>
              <a:gd name="connsiteX1276" fmla="*/ 3224341 w 8014260"/>
              <a:gd name="connsiteY1276" fmla="*/ 3963701 h 4925968"/>
              <a:gd name="connsiteX1277" fmla="*/ 2490621 w 8014260"/>
              <a:gd name="connsiteY1277" fmla="*/ 3962964 h 4925968"/>
              <a:gd name="connsiteX1278" fmla="*/ 2524363 w 8014260"/>
              <a:gd name="connsiteY1278" fmla="*/ 3967079 h 4925968"/>
              <a:gd name="connsiteX1279" fmla="*/ 2496519 w 8014260"/>
              <a:gd name="connsiteY1279" fmla="*/ 3970645 h 4925968"/>
              <a:gd name="connsiteX1280" fmla="*/ 2462915 w 8014260"/>
              <a:gd name="connsiteY1280" fmla="*/ 3966325 h 4925968"/>
              <a:gd name="connsiteX1281" fmla="*/ 2490621 w 8014260"/>
              <a:gd name="connsiteY1281" fmla="*/ 3962964 h 4925968"/>
              <a:gd name="connsiteX1282" fmla="*/ 3408428 w 8014260"/>
              <a:gd name="connsiteY1282" fmla="*/ 3962621 h 4925968"/>
              <a:gd name="connsiteX1283" fmla="*/ 3445736 w 8014260"/>
              <a:gd name="connsiteY1283" fmla="*/ 3973594 h 4925968"/>
              <a:gd name="connsiteX1284" fmla="*/ 3415903 w 8014260"/>
              <a:gd name="connsiteY1284" fmla="*/ 3991151 h 4925968"/>
              <a:gd name="connsiteX1285" fmla="*/ 3376538 w 8014260"/>
              <a:gd name="connsiteY1285" fmla="*/ 3979149 h 4925968"/>
              <a:gd name="connsiteX1286" fmla="*/ 3408428 w 8014260"/>
              <a:gd name="connsiteY1286" fmla="*/ 3962621 h 4925968"/>
              <a:gd name="connsiteX1287" fmla="*/ 2625861 w 8014260"/>
              <a:gd name="connsiteY1287" fmla="*/ 3962621 h 4925968"/>
              <a:gd name="connsiteX1288" fmla="*/ 2660014 w 8014260"/>
              <a:gd name="connsiteY1288" fmla="*/ 3965776 h 4925968"/>
              <a:gd name="connsiteX1289" fmla="*/ 2632857 w 8014260"/>
              <a:gd name="connsiteY1289" fmla="*/ 3970577 h 4925968"/>
              <a:gd name="connsiteX1290" fmla="*/ 2598773 w 8014260"/>
              <a:gd name="connsiteY1290" fmla="*/ 3967148 h 4925968"/>
              <a:gd name="connsiteX1291" fmla="*/ 2625861 w 8014260"/>
              <a:gd name="connsiteY1291" fmla="*/ 3962621 h 4925968"/>
              <a:gd name="connsiteX1292" fmla="*/ 2008415 w 8014260"/>
              <a:gd name="connsiteY1292" fmla="*/ 3962570 h 4925968"/>
              <a:gd name="connsiteX1293" fmla="*/ 2030188 w 8014260"/>
              <a:gd name="connsiteY1293" fmla="*/ 3962759 h 4925968"/>
              <a:gd name="connsiteX1294" fmla="*/ 2067013 w 8014260"/>
              <a:gd name="connsiteY1294" fmla="*/ 3970165 h 4925968"/>
              <a:gd name="connsiteX1295" fmla="*/ 2038214 w 8014260"/>
              <a:gd name="connsiteY1295" fmla="*/ 3973526 h 4925968"/>
              <a:gd name="connsiteX1296" fmla="*/ 2001656 w 8014260"/>
              <a:gd name="connsiteY1296" fmla="*/ 3965570 h 4925968"/>
              <a:gd name="connsiteX1297" fmla="*/ 2008415 w 8014260"/>
              <a:gd name="connsiteY1297" fmla="*/ 3962570 h 4925968"/>
              <a:gd name="connsiteX1298" fmla="*/ 3948358 w 8014260"/>
              <a:gd name="connsiteY1298" fmla="*/ 3962278 h 4925968"/>
              <a:gd name="connsiteX1299" fmla="*/ 3986077 w 8014260"/>
              <a:gd name="connsiteY1299" fmla="*/ 3990739 h 4925968"/>
              <a:gd name="connsiteX1300" fmla="*/ 3956245 w 8014260"/>
              <a:gd name="connsiteY1300" fmla="*/ 4008227 h 4925968"/>
              <a:gd name="connsiteX1301" fmla="*/ 3916536 w 8014260"/>
              <a:gd name="connsiteY1301" fmla="*/ 3978531 h 4925968"/>
              <a:gd name="connsiteX1302" fmla="*/ 3948358 w 8014260"/>
              <a:gd name="connsiteY1302" fmla="*/ 3962278 h 4925968"/>
              <a:gd name="connsiteX1303" fmla="*/ 1314098 w 8014260"/>
              <a:gd name="connsiteY1303" fmla="*/ 3961961 h 4925968"/>
              <a:gd name="connsiteX1304" fmla="*/ 1326214 w 8014260"/>
              <a:gd name="connsiteY1304" fmla="*/ 3967148 h 4925968"/>
              <a:gd name="connsiteX1305" fmla="*/ 1297135 w 8014260"/>
              <a:gd name="connsiteY1305" fmla="*/ 3980246 h 4925968"/>
              <a:gd name="connsiteX1306" fmla="*/ 1259488 w 8014260"/>
              <a:gd name="connsiteY1306" fmla="*/ 3974554 h 4925968"/>
              <a:gd name="connsiteX1307" fmla="*/ 1288767 w 8014260"/>
              <a:gd name="connsiteY1307" fmla="*/ 3962279 h 4925968"/>
              <a:gd name="connsiteX1308" fmla="*/ 1314098 w 8014260"/>
              <a:gd name="connsiteY1308" fmla="*/ 3961961 h 4925968"/>
              <a:gd name="connsiteX1309" fmla="*/ 1008549 w 8014260"/>
              <a:gd name="connsiteY1309" fmla="*/ 3961936 h 4925968"/>
              <a:gd name="connsiteX1310" fmla="*/ 980498 w 8014260"/>
              <a:gd name="connsiteY1310" fmla="*/ 3966668 h 4925968"/>
              <a:gd name="connsiteX1311" fmla="*/ 950668 w 8014260"/>
              <a:gd name="connsiteY1311" fmla="*/ 3971674 h 4925968"/>
              <a:gd name="connsiteX1312" fmla="*/ 977143 w 8014260"/>
              <a:gd name="connsiteY1312" fmla="*/ 3966805 h 4925968"/>
              <a:gd name="connsiteX1313" fmla="*/ 1008549 w 8014260"/>
              <a:gd name="connsiteY1313" fmla="*/ 3961936 h 4925968"/>
              <a:gd name="connsiteX1314" fmla="*/ 996410 w 8014260"/>
              <a:gd name="connsiteY1314" fmla="*/ 3961113 h 4925968"/>
              <a:gd name="connsiteX1315" fmla="*/ 972202 w 8014260"/>
              <a:gd name="connsiteY1315" fmla="*/ 3965913 h 4925968"/>
              <a:gd name="connsiteX1316" fmla="*/ 941067 w 8014260"/>
              <a:gd name="connsiteY1316" fmla="*/ 3969754 h 4925968"/>
              <a:gd name="connsiteX1317" fmla="*/ 966923 w 8014260"/>
              <a:gd name="connsiteY1317" fmla="*/ 3964130 h 4925968"/>
              <a:gd name="connsiteX1318" fmla="*/ 996410 w 8014260"/>
              <a:gd name="connsiteY1318" fmla="*/ 3961113 h 4925968"/>
              <a:gd name="connsiteX1319" fmla="*/ 1019792 w 8014260"/>
              <a:gd name="connsiteY1319" fmla="*/ 3960769 h 4925968"/>
              <a:gd name="connsiteX1320" fmla="*/ 991610 w 8014260"/>
              <a:gd name="connsiteY1320" fmla="*/ 3966462 h 4925968"/>
              <a:gd name="connsiteX1321" fmla="*/ 960541 w 8014260"/>
              <a:gd name="connsiteY1321" fmla="*/ 3971742 h 4925968"/>
              <a:gd name="connsiteX1322" fmla="*/ 988181 w 8014260"/>
              <a:gd name="connsiteY1322" fmla="*/ 3965913 h 4925968"/>
              <a:gd name="connsiteX1323" fmla="*/ 1019792 w 8014260"/>
              <a:gd name="connsiteY1323" fmla="*/ 3960769 h 4925968"/>
              <a:gd name="connsiteX1324" fmla="*/ 2355793 w 8014260"/>
              <a:gd name="connsiteY1324" fmla="*/ 3959946 h 4925968"/>
              <a:gd name="connsiteX1325" fmla="*/ 2388506 w 8014260"/>
              <a:gd name="connsiteY1325" fmla="*/ 3964473 h 4925968"/>
              <a:gd name="connsiteX1326" fmla="*/ 2359496 w 8014260"/>
              <a:gd name="connsiteY1326" fmla="*/ 3966804 h 4925968"/>
              <a:gd name="connsiteX1327" fmla="*/ 2326852 w 8014260"/>
              <a:gd name="connsiteY1327" fmla="*/ 3962072 h 4925968"/>
              <a:gd name="connsiteX1328" fmla="*/ 2355793 w 8014260"/>
              <a:gd name="connsiteY1328" fmla="*/ 3959946 h 4925968"/>
              <a:gd name="connsiteX1329" fmla="*/ 1833775 w 8014260"/>
              <a:gd name="connsiteY1329" fmla="*/ 3959467 h 4925968"/>
              <a:gd name="connsiteX1330" fmla="*/ 1869232 w 8014260"/>
              <a:gd name="connsiteY1330" fmla="*/ 3968177 h 4925968"/>
              <a:gd name="connsiteX1331" fmla="*/ 1837545 w 8014260"/>
              <a:gd name="connsiteY1331" fmla="*/ 3973732 h 4925968"/>
              <a:gd name="connsiteX1332" fmla="*/ 1801952 w 8014260"/>
              <a:gd name="connsiteY1332" fmla="*/ 3964199 h 4925968"/>
              <a:gd name="connsiteX1333" fmla="*/ 1833775 w 8014260"/>
              <a:gd name="connsiteY1333" fmla="*/ 3959467 h 4925968"/>
              <a:gd name="connsiteX1334" fmla="*/ 5638783 w 8014260"/>
              <a:gd name="connsiteY1334" fmla="*/ 3958860 h 4925968"/>
              <a:gd name="connsiteX1335" fmla="*/ 5665121 w 8014260"/>
              <a:gd name="connsiteY1335" fmla="*/ 3991630 h 4925968"/>
              <a:gd name="connsiteX1336" fmla="*/ 5636318 w 8014260"/>
              <a:gd name="connsiteY1336" fmla="*/ 4053284 h 4925968"/>
              <a:gd name="connsiteX1337" fmla="*/ 5596404 w 8014260"/>
              <a:gd name="connsiteY1337" fmla="*/ 4022697 h 4925968"/>
              <a:gd name="connsiteX1338" fmla="*/ 5624933 w 8014260"/>
              <a:gd name="connsiteY1338" fmla="*/ 3961112 h 4925968"/>
              <a:gd name="connsiteX1339" fmla="*/ 5638783 w 8014260"/>
              <a:gd name="connsiteY1339" fmla="*/ 3958860 h 4925968"/>
              <a:gd name="connsiteX1340" fmla="*/ 2071801 w 8014260"/>
              <a:gd name="connsiteY1340" fmla="*/ 3958747 h 4925968"/>
              <a:gd name="connsiteX1341" fmla="*/ 2094161 w 8014260"/>
              <a:gd name="connsiteY1341" fmla="*/ 3959330 h 4925968"/>
              <a:gd name="connsiteX1342" fmla="*/ 2128519 w 8014260"/>
              <a:gd name="connsiteY1342" fmla="*/ 3965570 h 4925968"/>
              <a:gd name="connsiteX1343" fmla="*/ 2100264 w 8014260"/>
              <a:gd name="connsiteY1343" fmla="*/ 3967628 h 4925968"/>
              <a:gd name="connsiteX1344" fmla="*/ 2064134 w 8014260"/>
              <a:gd name="connsiteY1344" fmla="*/ 3960838 h 4925968"/>
              <a:gd name="connsiteX1345" fmla="*/ 2071801 w 8014260"/>
              <a:gd name="connsiteY1345" fmla="*/ 3958747 h 4925968"/>
              <a:gd name="connsiteX1346" fmla="*/ 1030850 w 8014260"/>
              <a:gd name="connsiteY1346" fmla="*/ 3958534 h 4925968"/>
              <a:gd name="connsiteX1347" fmla="*/ 1022607 w 8014260"/>
              <a:gd name="connsiteY1347" fmla="*/ 3959810 h 4925968"/>
              <a:gd name="connsiteX1348" fmla="*/ 1029827 w 8014260"/>
              <a:gd name="connsiteY1348" fmla="*/ 3958686 h 4925968"/>
              <a:gd name="connsiteX1349" fmla="*/ 1094499 w 8014260"/>
              <a:gd name="connsiteY1349" fmla="*/ 3957083 h 4925968"/>
              <a:gd name="connsiteX1350" fmla="*/ 1104972 w 8014260"/>
              <a:gd name="connsiteY1350" fmla="*/ 3957615 h 4925968"/>
              <a:gd name="connsiteX1351" fmla="*/ 1074250 w 8014260"/>
              <a:gd name="connsiteY1351" fmla="*/ 3967079 h 4925968"/>
              <a:gd name="connsiteX1352" fmla="*/ 1041880 w 8014260"/>
              <a:gd name="connsiteY1352" fmla="*/ 3969136 h 4925968"/>
              <a:gd name="connsiteX1353" fmla="*/ 1072400 w 8014260"/>
              <a:gd name="connsiteY1353" fmla="*/ 3959946 h 4925968"/>
              <a:gd name="connsiteX1354" fmla="*/ 1094499 w 8014260"/>
              <a:gd name="connsiteY1354" fmla="*/ 3957083 h 4925968"/>
              <a:gd name="connsiteX1355" fmla="*/ 261628 w 8014260"/>
              <a:gd name="connsiteY1355" fmla="*/ 3957083 h 4925968"/>
              <a:gd name="connsiteX1356" fmla="*/ 277005 w 8014260"/>
              <a:gd name="connsiteY1356" fmla="*/ 3961113 h 4925968"/>
              <a:gd name="connsiteX1357" fmla="*/ 279952 w 8014260"/>
              <a:gd name="connsiteY1357" fmla="*/ 3981207 h 4925968"/>
              <a:gd name="connsiteX1358" fmla="*/ 267677 w 8014260"/>
              <a:gd name="connsiteY1358" fmla="*/ 3988751 h 4925968"/>
              <a:gd name="connsiteX1359" fmla="*/ 244568 w 8014260"/>
              <a:gd name="connsiteY1359" fmla="*/ 3987311 h 4925968"/>
              <a:gd name="connsiteX1360" fmla="*/ 240795 w 8014260"/>
              <a:gd name="connsiteY1360" fmla="*/ 3964473 h 4925968"/>
              <a:gd name="connsiteX1361" fmla="*/ 261628 w 8014260"/>
              <a:gd name="connsiteY1361" fmla="*/ 3957083 h 4925968"/>
              <a:gd name="connsiteX1362" fmla="*/ 693475 w 8014260"/>
              <a:gd name="connsiteY1362" fmla="*/ 3956980 h 4925968"/>
              <a:gd name="connsiteX1363" fmla="*/ 701857 w 8014260"/>
              <a:gd name="connsiteY1363" fmla="*/ 3962278 h 4925968"/>
              <a:gd name="connsiteX1364" fmla="*/ 677995 w 8014260"/>
              <a:gd name="connsiteY1364" fmla="*/ 3975857 h 4925968"/>
              <a:gd name="connsiteX1365" fmla="*/ 651654 w 8014260"/>
              <a:gd name="connsiteY1365" fmla="*/ 3971605 h 4925968"/>
              <a:gd name="connsiteX1366" fmla="*/ 675319 w 8014260"/>
              <a:gd name="connsiteY1366" fmla="*/ 3957135 h 4925968"/>
              <a:gd name="connsiteX1367" fmla="*/ 693475 w 8014260"/>
              <a:gd name="connsiteY1367" fmla="*/ 3956980 h 4925968"/>
              <a:gd name="connsiteX1368" fmla="*/ 2134503 w 8014260"/>
              <a:gd name="connsiteY1368" fmla="*/ 3956312 h 4925968"/>
              <a:gd name="connsiteX1369" fmla="*/ 2155471 w 8014260"/>
              <a:gd name="connsiteY1369" fmla="*/ 3956793 h 4925968"/>
              <a:gd name="connsiteX1370" fmla="*/ 2191201 w 8014260"/>
              <a:gd name="connsiteY1370" fmla="*/ 3962073 h 4925968"/>
              <a:gd name="connsiteX1371" fmla="*/ 2162672 w 8014260"/>
              <a:gd name="connsiteY1371" fmla="*/ 3963513 h 4925968"/>
              <a:gd name="connsiteX1372" fmla="*/ 2127216 w 8014260"/>
              <a:gd name="connsiteY1372" fmla="*/ 3957890 h 4925968"/>
              <a:gd name="connsiteX1373" fmla="*/ 2134503 w 8014260"/>
              <a:gd name="connsiteY1373" fmla="*/ 3956312 h 4925968"/>
              <a:gd name="connsiteX1374" fmla="*/ 1240505 w 8014260"/>
              <a:gd name="connsiteY1374" fmla="*/ 3955146 h 4925968"/>
              <a:gd name="connsiteX1375" fmla="*/ 1252075 w 8014260"/>
              <a:gd name="connsiteY1375" fmla="*/ 3958438 h 4925968"/>
              <a:gd name="connsiteX1376" fmla="*/ 1222033 w 8014260"/>
              <a:gd name="connsiteY1376" fmla="*/ 3969959 h 4925968"/>
              <a:gd name="connsiteX1377" fmla="*/ 1187202 w 8014260"/>
              <a:gd name="connsiteY1377" fmla="*/ 3967079 h 4925968"/>
              <a:gd name="connsiteX1378" fmla="*/ 1216893 w 8014260"/>
              <a:gd name="connsiteY1378" fmla="*/ 3956175 h 4925968"/>
              <a:gd name="connsiteX1379" fmla="*/ 1240505 w 8014260"/>
              <a:gd name="connsiteY1379" fmla="*/ 3955146 h 4925968"/>
              <a:gd name="connsiteX1380" fmla="*/ 3150292 w 8014260"/>
              <a:gd name="connsiteY1380" fmla="*/ 3954691 h 4925968"/>
              <a:gd name="connsiteX1381" fmla="*/ 3163048 w 8014260"/>
              <a:gd name="connsiteY1381" fmla="*/ 3959329 h 4925968"/>
              <a:gd name="connsiteX1382" fmla="*/ 3132873 w 8014260"/>
              <a:gd name="connsiteY1382" fmla="*/ 3973388 h 4925968"/>
              <a:gd name="connsiteX1383" fmla="*/ 3096800 w 8014260"/>
              <a:gd name="connsiteY1383" fmla="*/ 3969548 h 4925968"/>
              <a:gd name="connsiteX1384" fmla="*/ 3125398 w 8014260"/>
              <a:gd name="connsiteY1384" fmla="*/ 3955969 h 4925968"/>
              <a:gd name="connsiteX1385" fmla="*/ 3150292 w 8014260"/>
              <a:gd name="connsiteY1385" fmla="*/ 3954691 h 4925968"/>
              <a:gd name="connsiteX1386" fmla="*/ 2552207 w 8014260"/>
              <a:gd name="connsiteY1386" fmla="*/ 3954666 h 4925968"/>
              <a:gd name="connsiteX1387" fmla="*/ 2586291 w 8014260"/>
              <a:gd name="connsiteY1387" fmla="*/ 3958301 h 4925968"/>
              <a:gd name="connsiteX1388" fmla="*/ 2560573 w 8014260"/>
              <a:gd name="connsiteY1388" fmla="*/ 3962484 h 4925968"/>
              <a:gd name="connsiteX1389" fmla="*/ 2525117 w 8014260"/>
              <a:gd name="connsiteY1389" fmla="*/ 3958918 h 4925968"/>
              <a:gd name="connsiteX1390" fmla="*/ 2552207 w 8014260"/>
              <a:gd name="connsiteY1390" fmla="*/ 3954666 h 4925968"/>
              <a:gd name="connsiteX1391" fmla="*/ 4606452 w 8014260"/>
              <a:gd name="connsiteY1391" fmla="*/ 3954323 h 4925968"/>
              <a:gd name="connsiteX1392" fmla="*/ 4644240 w 8014260"/>
              <a:gd name="connsiteY1392" fmla="*/ 3998008 h 4925968"/>
              <a:gd name="connsiteX1393" fmla="*/ 4613722 w 8014260"/>
              <a:gd name="connsiteY1393" fmla="*/ 4031544 h 4925968"/>
              <a:gd name="connsiteX1394" fmla="*/ 4577511 w 8014260"/>
              <a:gd name="connsiteY1394" fmla="*/ 3989299 h 4925968"/>
              <a:gd name="connsiteX1395" fmla="*/ 4606452 w 8014260"/>
              <a:gd name="connsiteY1395" fmla="*/ 3954323 h 4925968"/>
              <a:gd name="connsiteX1396" fmla="*/ 2419641 w 8014260"/>
              <a:gd name="connsiteY1396" fmla="*/ 3954117 h 4925968"/>
              <a:gd name="connsiteX1397" fmla="*/ 2450639 w 8014260"/>
              <a:gd name="connsiteY1397" fmla="*/ 3958164 h 4925968"/>
              <a:gd name="connsiteX1398" fmla="*/ 2421630 w 8014260"/>
              <a:gd name="connsiteY1398" fmla="*/ 3961113 h 4925968"/>
              <a:gd name="connsiteX1399" fmla="*/ 2389054 w 8014260"/>
              <a:gd name="connsiteY1399" fmla="*/ 3956792 h 4925968"/>
              <a:gd name="connsiteX1400" fmla="*/ 2419641 w 8014260"/>
              <a:gd name="connsiteY1400" fmla="*/ 3954117 h 4925968"/>
              <a:gd name="connsiteX1401" fmla="*/ 2198418 w 8014260"/>
              <a:gd name="connsiteY1401" fmla="*/ 3953946 h 4925968"/>
              <a:gd name="connsiteX1402" fmla="*/ 2219524 w 8014260"/>
              <a:gd name="connsiteY1402" fmla="*/ 3954255 h 4925968"/>
              <a:gd name="connsiteX1403" fmla="*/ 2252511 w 8014260"/>
              <a:gd name="connsiteY1403" fmla="*/ 3958850 h 4925968"/>
              <a:gd name="connsiteX1404" fmla="*/ 2223639 w 8014260"/>
              <a:gd name="connsiteY1404" fmla="*/ 3960290 h 4925968"/>
              <a:gd name="connsiteX1405" fmla="*/ 2190789 w 8014260"/>
              <a:gd name="connsiteY1405" fmla="*/ 3955489 h 4925968"/>
              <a:gd name="connsiteX1406" fmla="*/ 2198418 w 8014260"/>
              <a:gd name="connsiteY1406" fmla="*/ 3953946 h 4925968"/>
              <a:gd name="connsiteX1407" fmla="*/ 1165691 w 8014260"/>
              <a:gd name="connsiteY1407" fmla="*/ 3953697 h 4925968"/>
              <a:gd name="connsiteX1408" fmla="*/ 1177598 w 8014260"/>
              <a:gd name="connsiteY1408" fmla="*/ 3955352 h 4925968"/>
              <a:gd name="connsiteX1409" fmla="*/ 1149209 w 8014260"/>
              <a:gd name="connsiteY1409" fmla="*/ 3965639 h 4925968"/>
              <a:gd name="connsiteX1410" fmla="*/ 1114094 w 8014260"/>
              <a:gd name="connsiteY1410" fmla="*/ 3965570 h 4925968"/>
              <a:gd name="connsiteX1411" fmla="*/ 1141802 w 8014260"/>
              <a:gd name="connsiteY1411" fmla="*/ 3956106 h 4925968"/>
              <a:gd name="connsiteX1412" fmla="*/ 1165691 w 8014260"/>
              <a:gd name="connsiteY1412" fmla="*/ 3953697 h 4925968"/>
              <a:gd name="connsiteX1413" fmla="*/ 5852002 w 8014260"/>
              <a:gd name="connsiteY1413" fmla="*/ 3953077 h 4925968"/>
              <a:gd name="connsiteX1414" fmla="*/ 5877308 w 8014260"/>
              <a:gd name="connsiteY1414" fmla="*/ 3980727 h 4925968"/>
              <a:gd name="connsiteX1415" fmla="*/ 5848984 w 8014260"/>
              <a:gd name="connsiteY1415" fmla="*/ 4043340 h 4925968"/>
              <a:gd name="connsiteX1416" fmla="*/ 5807699 w 8014260"/>
              <a:gd name="connsiteY1416" fmla="*/ 4018857 h 4925968"/>
              <a:gd name="connsiteX1417" fmla="*/ 5838148 w 8014260"/>
              <a:gd name="connsiteY1417" fmla="*/ 3956998 h 4925968"/>
              <a:gd name="connsiteX1418" fmla="*/ 5852002 w 8014260"/>
              <a:gd name="connsiteY1418" fmla="*/ 3953077 h 4925968"/>
              <a:gd name="connsiteX1419" fmla="*/ 1872289 w 8014260"/>
              <a:gd name="connsiteY1419" fmla="*/ 3952712 h 4925968"/>
              <a:gd name="connsiteX1420" fmla="*/ 1894123 w 8014260"/>
              <a:gd name="connsiteY1420" fmla="*/ 3952815 h 4925968"/>
              <a:gd name="connsiteX1421" fmla="*/ 1930678 w 8014260"/>
              <a:gd name="connsiteY1421" fmla="*/ 3959947 h 4925968"/>
              <a:gd name="connsiteX1422" fmla="*/ 1901601 w 8014260"/>
              <a:gd name="connsiteY1422" fmla="*/ 3963445 h 4925968"/>
              <a:gd name="connsiteX1423" fmla="*/ 1865320 w 8014260"/>
              <a:gd name="connsiteY1423" fmla="*/ 3955695 h 4925968"/>
              <a:gd name="connsiteX1424" fmla="*/ 1872289 w 8014260"/>
              <a:gd name="connsiteY1424" fmla="*/ 3952712 h 4925968"/>
              <a:gd name="connsiteX1425" fmla="*/ 1697576 w 8014260"/>
              <a:gd name="connsiteY1425" fmla="*/ 3952403 h 4925968"/>
              <a:gd name="connsiteX1426" fmla="*/ 1733098 w 8014260"/>
              <a:gd name="connsiteY1426" fmla="*/ 3960495 h 4925968"/>
              <a:gd name="connsiteX1427" fmla="*/ 1701553 w 8014260"/>
              <a:gd name="connsiteY1427" fmla="*/ 3967216 h 4925968"/>
              <a:gd name="connsiteX1428" fmla="*/ 1665891 w 8014260"/>
              <a:gd name="connsiteY1428" fmla="*/ 3958232 h 4925968"/>
              <a:gd name="connsiteX1429" fmla="*/ 1697576 w 8014260"/>
              <a:gd name="connsiteY1429" fmla="*/ 3952403 h 4925968"/>
              <a:gd name="connsiteX1430" fmla="*/ 1424624 w 8014260"/>
              <a:gd name="connsiteY1430" fmla="*/ 3952128 h 4925968"/>
              <a:gd name="connsiteX1431" fmla="*/ 1461519 w 8014260"/>
              <a:gd name="connsiteY1431" fmla="*/ 3958575 h 4925968"/>
              <a:gd name="connsiteX1432" fmla="*/ 1431553 w 8014260"/>
              <a:gd name="connsiteY1432" fmla="*/ 3968793 h 4925968"/>
              <a:gd name="connsiteX1433" fmla="*/ 1394450 w 8014260"/>
              <a:gd name="connsiteY1433" fmla="*/ 3961455 h 4925968"/>
              <a:gd name="connsiteX1434" fmla="*/ 1424624 w 8014260"/>
              <a:gd name="connsiteY1434" fmla="*/ 3952128 h 4925968"/>
              <a:gd name="connsiteX1435" fmla="*/ 3543118 w 8014260"/>
              <a:gd name="connsiteY1435" fmla="*/ 3951306 h 4925968"/>
              <a:gd name="connsiteX1436" fmla="*/ 3580563 w 8014260"/>
              <a:gd name="connsiteY1436" fmla="*/ 3965158 h 4925968"/>
              <a:gd name="connsiteX1437" fmla="*/ 3550731 w 8014260"/>
              <a:gd name="connsiteY1437" fmla="*/ 3983401 h 4925968"/>
              <a:gd name="connsiteX1438" fmla="*/ 3511297 w 8014260"/>
              <a:gd name="connsiteY1438" fmla="*/ 3968519 h 4925968"/>
              <a:gd name="connsiteX1439" fmla="*/ 3543118 w 8014260"/>
              <a:gd name="connsiteY1439" fmla="*/ 3951306 h 4925968"/>
              <a:gd name="connsiteX1440" fmla="*/ 1080764 w 8014260"/>
              <a:gd name="connsiteY1440" fmla="*/ 3951237 h 4925968"/>
              <a:gd name="connsiteX1441" fmla="*/ 1069209 w 8014260"/>
              <a:gd name="connsiteY1441" fmla="*/ 3952910 h 4925968"/>
              <a:gd name="connsiteX1442" fmla="*/ 1069449 w 8014260"/>
              <a:gd name="connsiteY1442" fmla="*/ 3952883 h 4925968"/>
              <a:gd name="connsiteX1443" fmla="*/ 1065117 w 8014260"/>
              <a:gd name="connsiteY1443" fmla="*/ 3953502 h 4925968"/>
              <a:gd name="connsiteX1444" fmla="*/ 1050936 w 8014260"/>
              <a:gd name="connsiteY1444" fmla="*/ 3955558 h 4925968"/>
              <a:gd name="connsiteX1445" fmla="*/ 1030850 w 8014260"/>
              <a:gd name="connsiteY1445" fmla="*/ 3958534 h 4925968"/>
              <a:gd name="connsiteX1446" fmla="*/ 1042479 w 8014260"/>
              <a:gd name="connsiteY1446" fmla="*/ 3956735 h 4925968"/>
              <a:gd name="connsiteX1447" fmla="*/ 1013969 w 8014260"/>
              <a:gd name="connsiteY1447" fmla="*/ 3960564 h 4925968"/>
              <a:gd name="connsiteX1448" fmla="*/ 1039685 w 8014260"/>
              <a:gd name="connsiteY1448" fmla="*/ 3956312 h 4925968"/>
              <a:gd name="connsiteX1449" fmla="*/ 1066259 w 8014260"/>
              <a:gd name="connsiteY1449" fmla="*/ 3953250 h 4925968"/>
              <a:gd name="connsiteX1450" fmla="*/ 2282413 w 8014260"/>
              <a:gd name="connsiteY1450" fmla="*/ 3950620 h 4925968"/>
              <a:gd name="connsiteX1451" fmla="*/ 2314508 w 8014260"/>
              <a:gd name="connsiteY1451" fmla="*/ 3954598 h 4925968"/>
              <a:gd name="connsiteX1452" fmla="*/ 2286870 w 8014260"/>
              <a:gd name="connsiteY1452" fmla="*/ 3956724 h 4925968"/>
              <a:gd name="connsiteX1453" fmla="*/ 2253060 w 8014260"/>
              <a:gd name="connsiteY1453" fmla="*/ 3952403 h 4925968"/>
              <a:gd name="connsiteX1454" fmla="*/ 2282413 w 8014260"/>
              <a:gd name="connsiteY1454" fmla="*/ 3950620 h 4925968"/>
              <a:gd name="connsiteX1455" fmla="*/ 1092629 w 8014260"/>
              <a:gd name="connsiteY1455" fmla="*/ 3950551 h 4925968"/>
              <a:gd name="connsiteX1456" fmla="*/ 1063417 w 8014260"/>
              <a:gd name="connsiteY1456" fmla="*/ 3956175 h 4925968"/>
              <a:gd name="connsiteX1457" fmla="*/ 1031729 w 8014260"/>
              <a:gd name="connsiteY1457" fmla="*/ 3960221 h 4925968"/>
              <a:gd name="connsiteX1458" fmla="*/ 1062659 w 8014260"/>
              <a:gd name="connsiteY1458" fmla="*/ 3954323 h 4925968"/>
              <a:gd name="connsiteX1459" fmla="*/ 1092629 w 8014260"/>
              <a:gd name="connsiteY1459" fmla="*/ 3950551 h 4925968"/>
              <a:gd name="connsiteX1460" fmla="*/ 2784169 w 8014260"/>
              <a:gd name="connsiteY1460" fmla="*/ 3950225 h 4925968"/>
              <a:gd name="connsiteX1461" fmla="*/ 2795048 w 8014260"/>
              <a:gd name="connsiteY1461" fmla="*/ 3951854 h 4925968"/>
              <a:gd name="connsiteX1462" fmla="*/ 2767136 w 8014260"/>
              <a:gd name="connsiteY1462" fmla="*/ 3960015 h 4925968"/>
              <a:gd name="connsiteX1463" fmla="*/ 2734080 w 8014260"/>
              <a:gd name="connsiteY1463" fmla="*/ 3959810 h 4925968"/>
              <a:gd name="connsiteX1464" fmla="*/ 2761923 w 8014260"/>
              <a:gd name="connsiteY1464" fmla="*/ 3951991 h 4925968"/>
              <a:gd name="connsiteX1465" fmla="*/ 2784169 w 8014260"/>
              <a:gd name="connsiteY1465" fmla="*/ 3950225 h 4925968"/>
              <a:gd name="connsiteX1466" fmla="*/ 5279839 w 8014260"/>
              <a:gd name="connsiteY1466" fmla="*/ 3950209 h 4925968"/>
              <a:gd name="connsiteX1467" fmla="*/ 5317077 w 8014260"/>
              <a:gd name="connsiteY1467" fmla="*/ 3997803 h 4925968"/>
              <a:gd name="connsiteX1468" fmla="*/ 5288617 w 8014260"/>
              <a:gd name="connsiteY1468" fmla="*/ 4051433 h 4925968"/>
              <a:gd name="connsiteX1469" fmla="*/ 5250281 w 8014260"/>
              <a:gd name="connsiteY1469" fmla="*/ 4005759 h 4925968"/>
              <a:gd name="connsiteX1470" fmla="*/ 5279839 w 8014260"/>
              <a:gd name="connsiteY1470" fmla="*/ 3950209 h 4925968"/>
              <a:gd name="connsiteX1471" fmla="*/ 2710677 w 8014260"/>
              <a:gd name="connsiteY1471" fmla="*/ 3949986 h 4925968"/>
              <a:gd name="connsiteX1472" fmla="*/ 2721736 w 8014260"/>
              <a:gd name="connsiteY1472" fmla="*/ 3951786 h 4925968"/>
              <a:gd name="connsiteX1473" fmla="*/ 2696224 w 8014260"/>
              <a:gd name="connsiteY1473" fmla="*/ 3958987 h 4925968"/>
              <a:gd name="connsiteX1474" fmla="*/ 2660837 w 8014260"/>
              <a:gd name="connsiteY1474" fmla="*/ 3956998 h 4925968"/>
              <a:gd name="connsiteX1475" fmla="*/ 2687789 w 8014260"/>
              <a:gd name="connsiteY1475" fmla="*/ 3951374 h 4925968"/>
              <a:gd name="connsiteX1476" fmla="*/ 2710677 w 8014260"/>
              <a:gd name="connsiteY1476" fmla="*/ 3949986 h 4925968"/>
              <a:gd name="connsiteX1477" fmla="*/ 3077966 w 8014260"/>
              <a:gd name="connsiteY1477" fmla="*/ 3949908 h 4925968"/>
              <a:gd name="connsiteX1478" fmla="*/ 3089599 w 8014260"/>
              <a:gd name="connsiteY1478" fmla="*/ 3953226 h 4925968"/>
              <a:gd name="connsiteX1479" fmla="*/ 3058738 w 8014260"/>
              <a:gd name="connsiteY1479" fmla="*/ 3965913 h 4925968"/>
              <a:gd name="connsiteX1480" fmla="*/ 3023351 w 8014260"/>
              <a:gd name="connsiteY1480" fmla="*/ 3963719 h 4925968"/>
              <a:gd name="connsiteX1481" fmla="*/ 3054349 w 8014260"/>
              <a:gd name="connsiteY1481" fmla="*/ 3951580 h 4925968"/>
              <a:gd name="connsiteX1482" fmla="*/ 3077966 w 8014260"/>
              <a:gd name="connsiteY1482" fmla="*/ 3949908 h 4925968"/>
              <a:gd name="connsiteX1483" fmla="*/ 974841 w 8014260"/>
              <a:gd name="connsiteY1483" fmla="*/ 3949523 h 4925968"/>
              <a:gd name="connsiteX1484" fmla="*/ 984063 w 8014260"/>
              <a:gd name="connsiteY1484" fmla="*/ 3951169 h 4925968"/>
              <a:gd name="connsiteX1485" fmla="*/ 960888 w 8014260"/>
              <a:gd name="connsiteY1485" fmla="*/ 3957889 h 4925968"/>
              <a:gd name="connsiteX1486" fmla="*/ 931328 w 8014260"/>
              <a:gd name="connsiteY1486" fmla="*/ 3958712 h 4925968"/>
              <a:gd name="connsiteX1487" fmla="*/ 954919 w 8014260"/>
              <a:gd name="connsiteY1487" fmla="*/ 3951169 h 4925968"/>
              <a:gd name="connsiteX1488" fmla="*/ 974841 w 8014260"/>
              <a:gd name="connsiteY1488" fmla="*/ 3949523 h 4925968"/>
              <a:gd name="connsiteX1489" fmla="*/ 1559522 w 8014260"/>
              <a:gd name="connsiteY1489" fmla="*/ 3949385 h 4925968"/>
              <a:gd name="connsiteX1490" fmla="*/ 1597105 w 8014260"/>
              <a:gd name="connsiteY1490" fmla="*/ 3956792 h 4925968"/>
              <a:gd name="connsiteX1491" fmla="*/ 1567755 w 8014260"/>
              <a:gd name="connsiteY1491" fmla="*/ 3965022 h 4925968"/>
              <a:gd name="connsiteX1492" fmla="*/ 1529967 w 8014260"/>
              <a:gd name="connsiteY1492" fmla="*/ 3956723 h 4925968"/>
              <a:gd name="connsiteX1493" fmla="*/ 1559522 w 8014260"/>
              <a:gd name="connsiteY1493" fmla="*/ 3949385 h 4925968"/>
              <a:gd name="connsiteX1494" fmla="*/ 2858236 w 8014260"/>
              <a:gd name="connsiteY1494" fmla="*/ 3949214 h 4925968"/>
              <a:gd name="connsiteX1495" fmla="*/ 2869114 w 8014260"/>
              <a:gd name="connsiteY1495" fmla="*/ 3950758 h 4925968"/>
              <a:gd name="connsiteX1496" fmla="*/ 2838939 w 8014260"/>
              <a:gd name="connsiteY1496" fmla="*/ 3959947 h 4925968"/>
              <a:gd name="connsiteX1497" fmla="*/ 2806021 w 8014260"/>
              <a:gd name="connsiteY1497" fmla="*/ 3960016 h 4925968"/>
              <a:gd name="connsiteX1498" fmla="*/ 2835990 w 8014260"/>
              <a:gd name="connsiteY1498" fmla="*/ 3951169 h 4925968"/>
              <a:gd name="connsiteX1499" fmla="*/ 2858236 w 8014260"/>
              <a:gd name="connsiteY1499" fmla="*/ 3949214 h 4925968"/>
              <a:gd name="connsiteX1500" fmla="*/ 1934714 w 8014260"/>
              <a:gd name="connsiteY1500" fmla="*/ 3949059 h 4925968"/>
              <a:gd name="connsiteX1501" fmla="*/ 1956668 w 8014260"/>
              <a:gd name="connsiteY1501" fmla="*/ 3949591 h 4925968"/>
              <a:gd name="connsiteX1502" fmla="*/ 1992123 w 8014260"/>
              <a:gd name="connsiteY1502" fmla="*/ 3955489 h 4925968"/>
              <a:gd name="connsiteX1503" fmla="*/ 1962430 w 8014260"/>
              <a:gd name="connsiteY1503" fmla="*/ 3957340 h 4925968"/>
              <a:gd name="connsiteX1504" fmla="*/ 1927935 w 8014260"/>
              <a:gd name="connsiteY1504" fmla="*/ 3951100 h 4925968"/>
              <a:gd name="connsiteX1505" fmla="*/ 1934714 w 8014260"/>
              <a:gd name="connsiteY1505" fmla="*/ 3949059 h 4925968"/>
              <a:gd name="connsiteX1506" fmla="*/ 2931694 w 8014260"/>
              <a:gd name="connsiteY1506" fmla="*/ 3948117 h 4925968"/>
              <a:gd name="connsiteX1507" fmla="*/ 2942015 w 8014260"/>
              <a:gd name="connsiteY1507" fmla="*/ 3950415 h 4925968"/>
              <a:gd name="connsiteX1508" fmla="*/ 2913486 w 8014260"/>
              <a:gd name="connsiteY1508" fmla="*/ 3960153 h 4925968"/>
              <a:gd name="connsiteX1509" fmla="*/ 2878373 w 8014260"/>
              <a:gd name="connsiteY1509" fmla="*/ 3959947 h 4925968"/>
              <a:gd name="connsiteX1510" fmla="*/ 2908617 w 8014260"/>
              <a:gd name="connsiteY1510" fmla="*/ 3950140 h 4925968"/>
              <a:gd name="connsiteX1511" fmla="*/ 2931694 w 8014260"/>
              <a:gd name="connsiteY1511" fmla="*/ 3948117 h 4925968"/>
              <a:gd name="connsiteX1512" fmla="*/ 1049354 w 8014260"/>
              <a:gd name="connsiteY1512" fmla="*/ 3948108 h 4925968"/>
              <a:gd name="connsiteX1513" fmla="*/ 1058131 w 8014260"/>
              <a:gd name="connsiteY1513" fmla="*/ 3948700 h 4925968"/>
              <a:gd name="connsiteX1514" fmla="*/ 1030905 w 8014260"/>
              <a:gd name="connsiteY1514" fmla="*/ 3954049 h 4925968"/>
              <a:gd name="connsiteX1515" fmla="*/ 1004227 w 8014260"/>
              <a:gd name="connsiteY1515" fmla="*/ 3955695 h 4925968"/>
              <a:gd name="connsiteX1516" fmla="*/ 1029669 w 8014260"/>
              <a:gd name="connsiteY1516" fmla="*/ 3949728 h 4925968"/>
              <a:gd name="connsiteX1517" fmla="*/ 1049354 w 8014260"/>
              <a:gd name="connsiteY1517" fmla="*/ 3948108 h 4925968"/>
              <a:gd name="connsiteX1518" fmla="*/ 3005125 w 8014260"/>
              <a:gd name="connsiteY1518" fmla="*/ 3947954 h 4925968"/>
              <a:gd name="connsiteX1519" fmla="*/ 3016081 w 8014260"/>
              <a:gd name="connsiteY1519" fmla="*/ 3950689 h 4925968"/>
              <a:gd name="connsiteX1520" fmla="*/ 2985220 w 8014260"/>
              <a:gd name="connsiteY1520" fmla="*/ 3961799 h 4925968"/>
              <a:gd name="connsiteX1521" fmla="*/ 2951273 w 8014260"/>
              <a:gd name="connsiteY1521" fmla="*/ 3960495 h 4925968"/>
              <a:gd name="connsiteX1522" fmla="*/ 2981723 w 8014260"/>
              <a:gd name="connsiteY1522" fmla="*/ 3949797 h 4925968"/>
              <a:gd name="connsiteX1523" fmla="*/ 3005125 w 8014260"/>
              <a:gd name="connsiteY1523" fmla="*/ 3947954 h 4925968"/>
              <a:gd name="connsiteX1524" fmla="*/ 3814284 w 8014260"/>
              <a:gd name="connsiteY1524" fmla="*/ 3947534 h 4925968"/>
              <a:gd name="connsiteX1525" fmla="*/ 3850906 w 8014260"/>
              <a:gd name="connsiteY1525" fmla="*/ 3971469 h 4925968"/>
              <a:gd name="connsiteX1526" fmla="*/ 3819770 w 8014260"/>
              <a:gd name="connsiteY1526" fmla="*/ 3988065 h 4925968"/>
              <a:gd name="connsiteX1527" fmla="*/ 3781297 w 8014260"/>
              <a:gd name="connsiteY1527" fmla="*/ 3964816 h 4925968"/>
              <a:gd name="connsiteX1528" fmla="*/ 3814284 w 8014260"/>
              <a:gd name="connsiteY1528" fmla="*/ 3947534 h 4925968"/>
              <a:gd name="connsiteX1529" fmla="*/ 4143194 w 8014260"/>
              <a:gd name="connsiteY1529" fmla="*/ 3947396 h 4925968"/>
              <a:gd name="connsiteX1530" fmla="*/ 4181324 w 8014260"/>
              <a:gd name="connsiteY1530" fmla="*/ 3980452 h 4925968"/>
              <a:gd name="connsiteX1531" fmla="*/ 4150463 w 8014260"/>
              <a:gd name="connsiteY1531" fmla="*/ 3999860 h 4925968"/>
              <a:gd name="connsiteX1532" fmla="*/ 4112538 w 8014260"/>
              <a:gd name="connsiteY1532" fmla="*/ 3967079 h 4925968"/>
              <a:gd name="connsiteX1533" fmla="*/ 4143194 w 8014260"/>
              <a:gd name="connsiteY1533" fmla="*/ 3947396 h 4925968"/>
              <a:gd name="connsiteX1534" fmla="*/ 1998007 w 8014260"/>
              <a:gd name="connsiteY1534" fmla="*/ 3947345 h 4925968"/>
              <a:gd name="connsiteX1535" fmla="*/ 2020175 w 8014260"/>
              <a:gd name="connsiteY1535" fmla="*/ 3948082 h 4925968"/>
              <a:gd name="connsiteX1536" fmla="*/ 2054669 w 8014260"/>
              <a:gd name="connsiteY1536" fmla="*/ 3952883 h 4925968"/>
              <a:gd name="connsiteX1537" fmla="*/ 2025457 w 8014260"/>
              <a:gd name="connsiteY1537" fmla="*/ 3953911 h 4925968"/>
              <a:gd name="connsiteX1538" fmla="*/ 1991165 w 8014260"/>
              <a:gd name="connsiteY1538" fmla="*/ 3948768 h 4925968"/>
              <a:gd name="connsiteX1539" fmla="*/ 1998007 w 8014260"/>
              <a:gd name="connsiteY1539" fmla="*/ 3947345 h 4925968"/>
              <a:gd name="connsiteX1540" fmla="*/ 901186 w 8014260"/>
              <a:gd name="connsiteY1540" fmla="*/ 3947208 h 4925968"/>
              <a:gd name="connsiteX1541" fmla="*/ 911100 w 8014260"/>
              <a:gd name="connsiteY1541" fmla="*/ 3949934 h 4925968"/>
              <a:gd name="connsiteX1542" fmla="*/ 887438 w 8014260"/>
              <a:gd name="connsiteY1542" fmla="*/ 3958301 h 4925968"/>
              <a:gd name="connsiteX1543" fmla="*/ 858908 w 8014260"/>
              <a:gd name="connsiteY1543" fmla="*/ 3956312 h 4925968"/>
              <a:gd name="connsiteX1544" fmla="*/ 880786 w 8014260"/>
              <a:gd name="connsiteY1544" fmla="*/ 3947877 h 4925968"/>
              <a:gd name="connsiteX1545" fmla="*/ 901186 w 8014260"/>
              <a:gd name="connsiteY1545" fmla="*/ 3947208 h 4925968"/>
              <a:gd name="connsiteX1546" fmla="*/ 3333676 w 8014260"/>
              <a:gd name="connsiteY1546" fmla="*/ 3946437 h 4925968"/>
              <a:gd name="connsiteX1547" fmla="*/ 3371943 w 8014260"/>
              <a:gd name="connsiteY1547" fmla="*/ 3953569 h 4925968"/>
              <a:gd name="connsiteX1548" fmla="*/ 3341700 w 8014260"/>
              <a:gd name="connsiteY1548" fmla="*/ 3969754 h 4925968"/>
              <a:gd name="connsiteX1549" fmla="*/ 3303638 w 8014260"/>
              <a:gd name="connsiteY1549" fmla="*/ 3962073 h 4925968"/>
              <a:gd name="connsiteX1550" fmla="*/ 3333676 w 8014260"/>
              <a:gd name="connsiteY1550" fmla="*/ 3946437 h 4925968"/>
              <a:gd name="connsiteX1551" fmla="*/ 2062135 w 8014260"/>
              <a:gd name="connsiteY1551" fmla="*/ 3946248 h 4925968"/>
              <a:gd name="connsiteX1552" fmla="*/ 2083129 w 8014260"/>
              <a:gd name="connsiteY1552" fmla="*/ 3946848 h 4925968"/>
              <a:gd name="connsiteX1553" fmla="*/ 2116312 w 8014260"/>
              <a:gd name="connsiteY1553" fmla="*/ 3951237 h 4925968"/>
              <a:gd name="connsiteX1554" fmla="*/ 2087783 w 8014260"/>
              <a:gd name="connsiteY1554" fmla="*/ 3951992 h 4925968"/>
              <a:gd name="connsiteX1555" fmla="*/ 2054669 w 8014260"/>
              <a:gd name="connsiteY1555" fmla="*/ 3947397 h 4925968"/>
              <a:gd name="connsiteX1556" fmla="*/ 2062135 w 8014260"/>
              <a:gd name="connsiteY1556" fmla="*/ 3946248 h 4925968"/>
              <a:gd name="connsiteX1557" fmla="*/ 2480128 w 8014260"/>
              <a:gd name="connsiteY1557" fmla="*/ 3945682 h 4925968"/>
              <a:gd name="connsiteX1558" fmla="*/ 2512430 w 8014260"/>
              <a:gd name="connsiteY1558" fmla="*/ 3950003 h 4925968"/>
              <a:gd name="connsiteX1559" fmla="*/ 2484243 w 8014260"/>
              <a:gd name="connsiteY1559" fmla="*/ 3953706 h 4925968"/>
              <a:gd name="connsiteX1560" fmla="*/ 2452559 w 8014260"/>
              <a:gd name="connsiteY1560" fmla="*/ 3949865 h 4925968"/>
              <a:gd name="connsiteX1561" fmla="*/ 2480128 w 8014260"/>
              <a:gd name="connsiteY1561" fmla="*/ 3945682 h 4925968"/>
              <a:gd name="connsiteX1562" fmla="*/ 2342694 w 8014260"/>
              <a:gd name="connsiteY1562" fmla="*/ 3944791 h 4925968"/>
              <a:gd name="connsiteX1563" fmla="*/ 2376504 w 8014260"/>
              <a:gd name="connsiteY1563" fmla="*/ 3948974 h 4925968"/>
              <a:gd name="connsiteX1564" fmla="*/ 2350101 w 8014260"/>
              <a:gd name="connsiteY1564" fmla="*/ 3951786 h 4925968"/>
              <a:gd name="connsiteX1565" fmla="*/ 2316908 w 8014260"/>
              <a:gd name="connsiteY1565" fmla="*/ 3948014 h 4925968"/>
              <a:gd name="connsiteX1566" fmla="*/ 2342694 w 8014260"/>
              <a:gd name="connsiteY1566" fmla="*/ 3944791 h 4925968"/>
              <a:gd name="connsiteX1567" fmla="*/ 2125699 w 8014260"/>
              <a:gd name="connsiteY1567" fmla="*/ 3944790 h 4925968"/>
              <a:gd name="connsiteX1568" fmla="*/ 2147790 w 8014260"/>
              <a:gd name="connsiteY1568" fmla="*/ 3945270 h 4925968"/>
              <a:gd name="connsiteX1569" fmla="*/ 2178651 w 8014260"/>
              <a:gd name="connsiteY1569" fmla="*/ 3949179 h 4925968"/>
              <a:gd name="connsiteX1570" fmla="*/ 2149367 w 8014260"/>
              <a:gd name="connsiteY1570" fmla="*/ 3950139 h 4925968"/>
              <a:gd name="connsiteX1571" fmla="*/ 2116929 w 8014260"/>
              <a:gd name="connsiteY1571" fmla="*/ 3945956 h 4925968"/>
              <a:gd name="connsiteX1572" fmla="*/ 2125699 w 8014260"/>
              <a:gd name="connsiteY1572" fmla="*/ 3944790 h 4925968"/>
              <a:gd name="connsiteX1573" fmla="*/ 3676712 w 8014260"/>
              <a:gd name="connsiteY1573" fmla="*/ 3944585 h 4925968"/>
              <a:gd name="connsiteX1574" fmla="*/ 3715391 w 8014260"/>
              <a:gd name="connsiteY1574" fmla="*/ 3961044 h 4925968"/>
              <a:gd name="connsiteX1575" fmla="*/ 3684393 w 8014260"/>
              <a:gd name="connsiteY1575" fmla="*/ 3980727 h 4925968"/>
              <a:gd name="connsiteX1576" fmla="*/ 3646194 w 8014260"/>
              <a:gd name="connsiteY1576" fmla="*/ 3963033 h 4925968"/>
              <a:gd name="connsiteX1577" fmla="*/ 3676712 w 8014260"/>
              <a:gd name="connsiteY1577" fmla="*/ 3944585 h 4925968"/>
              <a:gd name="connsiteX1578" fmla="*/ 1758678 w 8014260"/>
              <a:gd name="connsiteY1578" fmla="*/ 3944448 h 4925968"/>
              <a:gd name="connsiteX1579" fmla="*/ 1794618 w 8014260"/>
              <a:gd name="connsiteY1579" fmla="*/ 3951100 h 4925968"/>
              <a:gd name="connsiteX1580" fmla="*/ 1764713 w 8014260"/>
              <a:gd name="connsiteY1580" fmla="*/ 3955009 h 4925968"/>
              <a:gd name="connsiteX1581" fmla="*/ 1729121 w 8014260"/>
              <a:gd name="connsiteY1581" fmla="*/ 3947739 h 4925968"/>
              <a:gd name="connsiteX1582" fmla="*/ 1758678 w 8014260"/>
              <a:gd name="connsiteY1582" fmla="*/ 3944448 h 4925968"/>
              <a:gd name="connsiteX1583" fmla="*/ 1143169 w 8014260"/>
              <a:gd name="connsiteY1583" fmla="*/ 3944242 h 4925968"/>
              <a:gd name="connsiteX1584" fmla="*/ 1110802 w 8014260"/>
              <a:gd name="connsiteY1584" fmla="*/ 3948014 h 4925968"/>
              <a:gd name="connsiteX1585" fmla="*/ 1085561 w 8014260"/>
              <a:gd name="connsiteY1585" fmla="*/ 3950963 h 4925968"/>
              <a:gd name="connsiteX1586" fmla="*/ 1118894 w 8014260"/>
              <a:gd name="connsiteY1586" fmla="*/ 3946711 h 4925968"/>
              <a:gd name="connsiteX1587" fmla="*/ 1143169 w 8014260"/>
              <a:gd name="connsiteY1587" fmla="*/ 3944242 h 4925968"/>
              <a:gd name="connsiteX1588" fmla="*/ 1131312 w 8014260"/>
              <a:gd name="connsiteY1588" fmla="*/ 3944104 h 4925968"/>
              <a:gd name="connsiteX1589" fmla="*/ 1106943 w 8014260"/>
              <a:gd name="connsiteY1589" fmla="*/ 3947623 h 4925968"/>
              <a:gd name="connsiteX1590" fmla="*/ 1120286 w 8014260"/>
              <a:gd name="connsiteY1590" fmla="*/ 3945976 h 4925968"/>
              <a:gd name="connsiteX1591" fmla="*/ 1095099 w 8014260"/>
              <a:gd name="connsiteY1591" fmla="*/ 3949180 h 4925968"/>
              <a:gd name="connsiteX1592" fmla="*/ 1102038 w 8014260"/>
              <a:gd name="connsiteY1592" fmla="*/ 3948228 h 4925968"/>
              <a:gd name="connsiteX1593" fmla="*/ 1105161 w 8014260"/>
              <a:gd name="connsiteY1593" fmla="*/ 3947842 h 4925968"/>
              <a:gd name="connsiteX1594" fmla="*/ 1085050 w 8014260"/>
              <a:gd name="connsiteY1594" fmla="*/ 3949977 h 4925968"/>
              <a:gd name="connsiteX1595" fmla="*/ 1075689 w 8014260"/>
              <a:gd name="connsiteY1595" fmla="*/ 3950414 h 4925968"/>
              <a:gd name="connsiteX1596" fmla="*/ 1102503 w 8014260"/>
              <a:gd name="connsiteY1596" fmla="*/ 3946025 h 4925968"/>
              <a:gd name="connsiteX1597" fmla="*/ 1131312 w 8014260"/>
              <a:gd name="connsiteY1597" fmla="*/ 3944104 h 4925968"/>
              <a:gd name="connsiteX1598" fmla="*/ 2614889 w 8014260"/>
              <a:gd name="connsiteY1598" fmla="*/ 3943693 h 4925968"/>
              <a:gd name="connsiteX1599" fmla="*/ 2648013 w 8014260"/>
              <a:gd name="connsiteY1599" fmla="*/ 3947466 h 4925968"/>
              <a:gd name="connsiteX1600" fmla="*/ 2620923 w 8014260"/>
              <a:gd name="connsiteY1600" fmla="*/ 3952472 h 4925968"/>
              <a:gd name="connsiteX1601" fmla="*/ 2588417 w 8014260"/>
              <a:gd name="connsiteY1601" fmla="*/ 3949111 h 4925968"/>
              <a:gd name="connsiteX1602" fmla="*/ 2614889 w 8014260"/>
              <a:gd name="connsiteY1602" fmla="*/ 3943693 h 4925968"/>
              <a:gd name="connsiteX1603" fmla="*/ 1374054 w 8014260"/>
              <a:gd name="connsiteY1603" fmla="*/ 3943410 h 4925968"/>
              <a:gd name="connsiteX1604" fmla="*/ 1386907 w 8014260"/>
              <a:gd name="connsiteY1604" fmla="*/ 3946642 h 4925968"/>
              <a:gd name="connsiteX1605" fmla="*/ 1358648 w 8014260"/>
              <a:gd name="connsiteY1605" fmla="*/ 3955421 h 4925968"/>
              <a:gd name="connsiteX1606" fmla="*/ 1322165 w 8014260"/>
              <a:gd name="connsiteY1606" fmla="*/ 3951649 h 4925968"/>
              <a:gd name="connsiteX1607" fmla="*/ 1350149 w 8014260"/>
              <a:gd name="connsiteY1607" fmla="*/ 3943419 h 4925968"/>
              <a:gd name="connsiteX1608" fmla="*/ 1374054 w 8014260"/>
              <a:gd name="connsiteY1608" fmla="*/ 3943410 h 4925968"/>
              <a:gd name="connsiteX1609" fmla="*/ 1165533 w 8014260"/>
              <a:gd name="connsiteY1609" fmla="*/ 3943282 h 4925968"/>
              <a:gd name="connsiteX1610" fmla="*/ 1138714 w 8014260"/>
              <a:gd name="connsiteY1610" fmla="*/ 3948906 h 4925968"/>
              <a:gd name="connsiteX1611" fmla="*/ 1104770 w 8014260"/>
              <a:gd name="connsiteY1611" fmla="*/ 3951786 h 4925968"/>
              <a:gd name="connsiteX1612" fmla="*/ 1131445 w 8014260"/>
              <a:gd name="connsiteY1612" fmla="*/ 3946299 h 4925968"/>
              <a:gd name="connsiteX1613" fmla="*/ 1165533 w 8014260"/>
              <a:gd name="connsiteY1613" fmla="*/ 3943282 h 4925968"/>
              <a:gd name="connsiteX1614" fmla="*/ 1154486 w 8014260"/>
              <a:gd name="connsiteY1614" fmla="*/ 3941842 h 4925968"/>
              <a:gd name="connsiteX1615" fmla="*/ 1122664 w 8014260"/>
              <a:gd name="connsiteY1615" fmla="*/ 3945682 h 4925968"/>
              <a:gd name="connsiteX1616" fmla="*/ 1120286 w 8014260"/>
              <a:gd name="connsiteY1616" fmla="*/ 3945976 h 4925968"/>
              <a:gd name="connsiteX1617" fmla="*/ 1126367 w 8014260"/>
              <a:gd name="connsiteY1617" fmla="*/ 3945202 h 4925968"/>
              <a:gd name="connsiteX1618" fmla="*/ 1154486 w 8014260"/>
              <a:gd name="connsiteY1618" fmla="*/ 3941842 h 4925968"/>
              <a:gd name="connsiteX1619" fmla="*/ 2207386 w 8014260"/>
              <a:gd name="connsiteY1619" fmla="*/ 3941567 h 4925968"/>
              <a:gd name="connsiteX1620" fmla="*/ 2240510 w 8014260"/>
              <a:gd name="connsiteY1620" fmla="*/ 3945614 h 4925968"/>
              <a:gd name="connsiteX1621" fmla="*/ 2213352 w 8014260"/>
              <a:gd name="connsiteY1621" fmla="*/ 3947328 h 4925968"/>
              <a:gd name="connsiteX1622" fmla="*/ 2180777 w 8014260"/>
              <a:gd name="connsiteY1622" fmla="*/ 3943624 h 4925968"/>
              <a:gd name="connsiteX1623" fmla="*/ 2207386 w 8014260"/>
              <a:gd name="connsiteY1623" fmla="*/ 3941567 h 4925968"/>
              <a:gd name="connsiteX1624" fmla="*/ 601180 w 8014260"/>
              <a:gd name="connsiteY1624" fmla="*/ 3940813 h 4925968"/>
              <a:gd name="connsiteX1625" fmla="*/ 627451 w 8014260"/>
              <a:gd name="connsiteY1625" fmla="*/ 3947809 h 4925968"/>
              <a:gd name="connsiteX1626" fmla="*/ 606942 w 8014260"/>
              <a:gd name="connsiteY1626" fmla="*/ 3963308 h 4925968"/>
              <a:gd name="connsiteX1627" fmla="*/ 577795 w 8014260"/>
              <a:gd name="connsiteY1627" fmla="*/ 3957547 h 4925968"/>
              <a:gd name="connsiteX1628" fmla="*/ 601180 w 8014260"/>
              <a:gd name="connsiteY1628" fmla="*/ 3940813 h 4925968"/>
              <a:gd name="connsiteX1629" fmla="*/ 1799286 w 8014260"/>
              <a:gd name="connsiteY1629" fmla="*/ 3940247 h 4925968"/>
              <a:gd name="connsiteX1630" fmla="*/ 1821633 w 8014260"/>
              <a:gd name="connsiteY1630" fmla="*/ 3940676 h 4925968"/>
              <a:gd name="connsiteX1631" fmla="*/ 1855927 w 8014260"/>
              <a:gd name="connsiteY1631" fmla="*/ 3946162 h 4925968"/>
              <a:gd name="connsiteX1632" fmla="*/ 1827670 w 8014260"/>
              <a:gd name="connsiteY1632" fmla="*/ 3948151 h 4925968"/>
              <a:gd name="connsiteX1633" fmla="*/ 1791597 w 8014260"/>
              <a:gd name="connsiteY1633" fmla="*/ 3942185 h 4925968"/>
              <a:gd name="connsiteX1634" fmla="*/ 1799286 w 8014260"/>
              <a:gd name="connsiteY1634" fmla="*/ 3940247 h 4925968"/>
              <a:gd name="connsiteX1635" fmla="*/ 1228848 w 8014260"/>
              <a:gd name="connsiteY1635" fmla="*/ 3939141 h 4925968"/>
              <a:gd name="connsiteX1636" fmla="*/ 1239736 w 8014260"/>
              <a:gd name="connsiteY1636" fmla="*/ 3939784 h 4925968"/>
              <a:gd name="connsiteX1637" fmla="*/ 1209493 w 8014260"/>
              <a:gd name="connsiteY1637" fmla="*/ 3946299 h 4925968"/>
              <a:gd name="connsiteX1638" fmla="*/ 1176502 w 8014260"/>
              <a:gd name="connsiteY1638" fmla="*/ 3947054 h 4925968"/>
              <a:gd name="connsiteX1639" fmla="*/ 1206541 w 8014260"/>
              <a:gd name="connsiteY1639" fmla="*/ 3940813 h 4925968"/>
              <a:gd name="connsiteX1640" fmla="*/ 1228848 w 8014260"/>
              <a:gd name="connsiteY1640" fmla="*/ 3939141 h 4925968"/>
              <a:gd name="connsiteX1641" fmla="*/ 1623711 w 8014260"/>
              <a:gd name="connsiteY1641" fmla="*/ 3939099 h 4925968"/>
              <a:gd name="connsiteX1642" fmla="*/ 1658620 w 8014260"/>
              <a:gd name="connsiteY1642" fmla="*/ 3945065 h 4925968"/>
              <a:gd name="connsiteX1643" fmla="*/ 1627690 w 8014260"/>
              <a:gd name="connsiteY1643" fmla="*/ 3949797 h 4925968"/>
              <a:gd name="connsiteX1644" fmla="*/ 1593126 w 8014260"/>
              <a:gd name="connsiteY1644" fmla="*/ 3943213 h 4925968"/>
              <a:gd name="connsiteX1645" fmla="*/ 1623711 w 8014260"/>
              <a:gd name="connsiteY1645" fmla="*/ 3939099 h 4925968"/>
              <a:gd name="connsiteX1646" fmla="*/ 1300648 w 8014260"/>
              <a:gd name="connsiteY1646" fmla="*/ 3938901 h 4925968"/>
              <a:gd name="connsiteX1647" fmla="*/ 1312565 w 8014260"/>
              <a:gd name="connsiteY1647" fmla="*/ 3940813 h 4925968"/>
              <a:gd name="connsiteX1648" fmla="*/ 1283966 w 8014260"/>
              <a:gd name="connsiteY1648" fmla="*/ 3948289 h 4925968"/>
              <a:gd name="connsiteX1649" fmla="*/ 1248784 w 8014260"/>
              <a:gd name="connsiteY1649" fmla="*/ 3946642 h 4925968"/>
              <a:gd name="connsiteX1650" fmla="*/ 1276698 w 8014260"/>
              <a:gd name="connsiteY1650" fmla="*/ 3939922 h 4925968"/>
              <a:gd name="connsiteX1651" fmla="*/ 1300648 w 8014260"/>
              <a:gd name="connsiteY1651" fmla="*/ 3938901 h 4925968"/>
              <a:gd name="connsiteX1652" fmla="*/ 1861745 w 8014260"/>
              <a:gd name="connsiteY1652" fmla="*/ 3938601 h 4925968"/>
              <a:gd name="connsiteX1653" fmla="*/ 1883975 w 8014260"/>
              <a:gd name="connsiteY1653" fmla="*/ 3939304 h 4925968"/>
              <a:gd name="connsiteX1654" fmla="*/ 1918401 w 8014260"/>
              <a:gd name="connsiteY1654" fmla="*/ 3943693 h 4925968"/>
              <a:gd name="connsiteX1655" fmla="*/ 1889186 w 8014260"/>
              <a:gd name="connsiteY1655" fmla="*/ 3944516 h 4925968"/>
              <a:gd name="connsiteX1656" fmla="*/ 1854897 w 8014260"/>
              <a:gd name="connsiteY1656" fmla="*/ 3939852 h 4925968"/>
              <a:gd name="connsiteX1657" fmla="*/ 1861745 w 8014260"/>
              <a:gd name="connsiteY1657" fmla="*/ 3938601 h 4925968"/>
              <a:gd name="connsiteX1658" fmla="*/ 1204342 w 8014260"/>
              <a:gd name="connsiteY1658" fmla="*/ 3938413 h 4925968"/>
              <a:gd name="connsiteX1659" fmla="*/ 1178486 w 8014260"/>
              <a:gd name="connsiteY1659" fmla="*/ 3940882 h 4925968"/>
              <a:gd name="connsiteX1660" fmla="*/ 1148797 w 8014260"/>
              <a:gd name="connsiteY1660" fmla="*/ 3943762 h 4925968"/>
              <a:gd name="connsiteX1661" fmla="*/ 1174514 w 8014260"/>
              <a:gd name="connsiteY1661" fmla="*/ 3940813 h 4925968"/>
              <a:gd name="connsiteX1662" fmla="*/ 1204342 w 8014260"/>
              <a:gd name="connsiteY1662" fmla="*/ 3938413 h 4925968"/>
              <a:gd name="connsiteX1663" fmla="*/ 1926704 w 8014260"/>
              <a:gd name="connsiteY1663" fmla="*/ 3938361 h 4925968"/>
              <a:gd name="connsiteX1664" fmla="*/ 1948094 w 8014260"/>
              <a:gd name="connsiteY1664" fmla="*/ 3939167 h 4925968"/>
              <a:gd name="connsiteX1665" fmla="*/ 1980191 w 8014260"/>
              <a:gd name="connsiteY1665" fmla="*/ 3943007 h 4925968"/>
              <a:gd name="connsiteX1666" fmla="*/ 1950289 w 8014260"/>
              <a:gd name="connsiteY1666" fmla="*/ 3943145 h 4925968"/>
              <a:gd name="connsiteX1667" fmla="*/ 1918333 w 8014260"/>
              <a:gd name="connsiteY1667" fmla="*/ 3939098 h 4925968"/>
              <a:gd name="connsiteX1668" fmla="*/ 1926704 w 8014260"/>
              <a:gd name="connsiteY1668" fmla="*/ 3938361 h 4925968"/>
              <a:gd name="connsiteX1669" fmla="*/ 4471692 w 8014260"/>
              <a:gd name="connsiteY1669" fmla="*/ 3938344 h 4925968"/>
              <a:gd name="connsiteX1670" fmla="*/ 4509548 w 8014260"/>
              <a:gd name="connsiteY1670" fmla="*/ 3978944 h 4925968"/>
              <a:gd name="connsiteX1671" fmla="*/ 4479167 w 8014260"/>
              <a:gd name="connsiteY1671" fmla="*/ 4008502 h 4925968"/>
              <a:gd name="connsiteX1672" fmla="*/ 4442888 w 8014260"/>
              <a:gd name="connsiteY1672" fmla="*/ 3969342 h 4925968"/>
              <a:gd name="connsiteX1673" fmla="*/ 4471692 w 8014260"/>
              <a:gd name="connsiteY1673" fmla="*/ 3938344 h 4925968"/>
              <a:gd name="connsiteX1674" fmla="*/ 1988545 w 8014260"/>
              <a:gd name="connsiteY1674" fmla="*/ 3938190 h 4925968"/>
              <a:gd name="connsiteX1675" fmla="*/ 2010230 w 8014260"/>
              <a:gd name="connsiteY1675" fmla="*/ 3938756 h 4925968"/>
              <a:gd name="connsiteX1676" fmla="*/ 2042255 w 8014260"/>
              <a:gd name="connsiteY1676" fmla="*/ 3942185 h 4925968"/>
              <a:gd name="connsiteX1677" fmla="*/ 2014617 w 8014260"/>
              <a:gd name="connsiteY1677" fmla="*/ 3942596 h 4925968"/>
              <a:gd name="connsiteX1678" fmla="*/ 1980807 w 8014260"/>
              <a:gd name="connsiteY1678" fmla="*/ 3938961 h 4925968"/>
              <a:gd name="connsiteX1679" fmla="*/ 1988545 w 8014260"/>
              <a:gd name="connsiteY1679" fmla="*/ 3938190 h 4925968"/>
              <a:gd name="connsiteX1680" fmla="*/ 1486968 w 8014260"/>
              <a:gd name="connsiteY1680" fmla="*/ 3938138 h 4925968"/>
              <a:gd name="connsiteX1681" fmla="*/ 1522694 w 8014260"/>
              <a:gd name="connsiteY1681" fmla="*/ 3942938 h 4925968"/>
              <a:gd name="connsiteX1682" fmla="*/ 1492861 w 8014260"/>
              <a:gd name="connsiteY1682" fmla="*/ 3949454 h 4925968"/>
              <a:gd name="connsiteX1683" fmla="*/ 1457476 w 8014260"/>
              <a:gd name="connsiteY1683" fmla="*/ 3944036 h 4925968"/>
              <a:gd name="connsiteX1684" fmla="*/ 1486968 w 8014260"/>
              <a:gd name="connsiteY1684" fmla="*/ 3938138 h 4925968"/>
              <a:gd name="connsiteX1685" fmla="*/ 390782 w 8014260"/>
              <a:gd name="connsiteY1685" fmla="*/ 3936904 h 4925968"/>
              <a:gd name="connsiteX1686" fmla="*/ 418487 w 8014260"/>
              <a:gd name="connsiteY1686" fmla="*/ 3949317 h 4925968"/>
              <a:gd name="connsiteX1687" fmla="*/ 395853 w 8014260"/>
              <a:gd name="connsiteY1687" fmla="*/ 3967559 h 4925968"/>
              <a:gd name="connsiteX1688" fmla="*/ 370000 w 8014260"/>
              <a:gd name="connsiteY1688" fmla="*/ 3956381 h 4925968"/>
              <a:gd name="connsiteX1689" fmla="*/ 390782 w 8014260"/>
              <a:gd name="connsiteY1689" fmla="*/ 3936904 h 4925968"/>
              <a:gd name="connsiteX1690" fmla="*/ 2051813 w 8014260"/>
              <a:gd name="connsiteY1690" fmla="*/ 3936792 h 4925968"/>
              <a:gd name="connsiteX1691" fmla="*/ 2072633 w 8014260"/>
              <a:gd name="connsiteY1691" fmla="*/ 3936973 h 4925968"/>
              <a:gd name="connsiteX1692" fmla="*/ 2104721 w 8014260"/>
              <a:gd name="connsiteY1692" fmla="*/ 3940607 h 4925968"/>
              <a:gd name="connsiteX1693" fmla="*/ 2076203 w 8014260"/>
              <a:gd name="connsiteY1693" fmla="*/ 3941362 h 4925968"/>
              <a:gd name="connsiteX1694" fmla="*/ 2044725 w 8014260"/>
              <a:gd name="connsiteY1694" fmla="*/ 3938001 h 4925968"/>
              <a:gd name="connsiteX1695" fmla="*/ 2051813 w 8014260"/>
              <a:gd name="connsiteY1695" fmla="*/ 3936792 h 4925968"/>
              <a:gd name="connsiteX1696" fmla="*/ 2407640 w 8014260"/>
              <a:gd name="connsiteY1696" fmla="*/ 3936081 h 4925968"/>
              <a:gd name="connsiteX1697" fmla="*/ 2437609 w 8014260"/>
              <a:gd name="connsiteY1697" fmla="*/ 3940607 h 4925968"/>
              <a:gd name="connsiteX1698" fmla="*/ 2410588 w 8014260"/>
              <a:gd name="connsiteY1698" fmla="*/ 3944516 h 4925968"/>
              <a:gd name="connsiteX1699" fmla="*/ 2378905 w 8014260"/>
              <a:gd name="connsiteY1699" fmla="*/ 3940333 h 4925968"/>
              <a:gd name="connsiteX1700" fmla="*/ 2407640 w 8014260"/>
              <a:gd name="connsiteY1700" fmla="*/ 3936081 h 4925968"/>
              <a:gd name="connsiteX1701" fmla="*/ 809529 w 8014260"/>
              <a:gd name="connsiteY1701" fmla="*/ 3935806 h 4925968"/>
              <a:gd name="connsiteX1702" fmla="*/ 836413 w 8014260"/>
              <a:gd name="connsiteY1702" fmla="*/ 3941155 h 4925968"/>
              <a:gd name="connsiteX1703" fmla="*/ 812824 w 8014260"/>
              <a:gd name="connsiteY1703" fmla="*/ 3951442 h 4925968"/>
              <a:gd name="connsiteX1704" fmla="*/ 786143 w 8014260"/>
              <a:gd name="connsiteY1704" fmla="*/ 3947259 h 4925968"/>
              <a:gd name="connsiteX1705" fmla="*/ 809529 w 8014260"/>
              <a:gd name="connsiteY1705" fmla="*/ 3935806 h 4925968"/>
              <a:gd name="connsiteX1706" fmla="*/ 2270480 w 8014260"/>
              <a:gd name="connsiteY1706" fmla="*/ 3935396 h 4925968"/>
              <a:gd name="connsiteX1707" fmla="*/ 2301752 w 8014260"/>
              <a:gd name="connsiteY1707" fmla="*/ 3939442 h 4925968"/>
              <a:gd name="connsiteX1708" fmla="*/ 2276309 w 8014260"/>
              <a:gd name="connsiteY1708" fmla="*/ 3942528 h 4925968"/>
              <a:gd name="connsiteX1709" fmla="*/ 2243116 w 8014260"/>
              <a:gd name="connsiteY1709" fmla="*/ 3938413 h 4925968"/>
              <a:gd name="connsiteX1710" fmla="*/ 2270480 w 8014260"/>
              <a:gd name="connsiteY1710" fmla="*/ 3935396 h 4925968"/>
              <a:gd name="connsiteX1711" fmla="*/ 3285395 w 8014260"/>
              <a:gd name="connsiteY1711" fmla="*/ 3934649 h 4925968"/>
              <a:gd name="connsiteX1712" fmla="*/ 3297534 w 8014260"/>
              <a:gd name="connsiteY1712" fmla="*/ 3940333 h 4925968"/>
              <a:gd name="connsiteX1713" fmla="*/ 3266399 w 8014260"/>
              <a:gd name="connsiteY1713" fmla="*/ 3955284 h 4925968"/>
              <a:gd name="connsiteX1714" fmla="*/ 3231080 w 8014260"/>
              <a:gd name="connsiteY1714" fmla="*/ 3950003 h 4925968"/>
              <a:gd name="connsiteX1715" fmla="*/ 3260706 w 8014260"/>
              <a:gd name="connsiteY1715" fmla="*/ 3935396 h 4925968"/>
              <a:gd name="connsiteX1716" fmla="*/ 3285395 w 8014260"/>
              <a:gd name="connsiteY1716" fmla="*/ 3934649 h 4925968"/>
              <a:gd name="connsiteX1717" fmla="*/ 2543565 w 8014260"/>
              <a:gd name="connsiteY1717" fmla="*/ 3934435 h 4925968"/>
              <a:gd name="connsiteX1718" fmla="*/ 2573260 w 8014260"/>
              <a:gd name="connsiteY1718" fmla="*/ 3938961 h 4925968"/>
              <a:gd name="connsiteX1719" fmla="*/ 2546171 w 8014260"/>
              <a:gd name="connsiteY1719" fmla="*/ 3943968 h 4925968"/>
              <a:gd name="connsiteX1720" fmla="*/ 2514624 w 8014260"/>
              <a:gd name="connsiteY1720" fmla="*/ 3939853 h 4925968"/>
              <a:gd name="connsiteX1721" fmla="*/ 2543565 w 8014260"/>
              <a:gd name="connsiteY1721" fmla="*/ 3934435 h 4925968"/>
              <a:gd name="connsiteX1722" fmla="*/ 1663378 w 8014260"/>
              <a:gd name="connsiteY1722" fmla="*/ 3933741 h 4925968"/>
              <a:gd name="connsiteX1723" fmla="*/ 1685776 w 8014260"/>
              <a:gd name="connsiteY1723" fmla="*/ 3933750 h 4925968"/>
              <a:gd name="connsiteX1724" fmla="*/ 1719860 w 8014260"/>
              <a:gd name="connsiteY1724" fmla="*/ 3938481 h 4925968"/>
              <a:gd name="connsiteX1725" fmla="*/ 1691399 w 8014260"/>
              <a:gd name="connsiteY1725" fmla="*/ 3940951 h 4925968"/>
              <a:gd name="connsiteX1726" fmla="*/ 1655534 w 8014260"/>
              <a:gd name="connsiteY1726" fmla="*/ 3935738 h 4925968"/>
              <a:gd name="connsiteX1727" fmla="*/ 1663378 w 8014260"/>
              <a:gd name="connsiteY1727" fmla="*/ 3933741 h 4925968"/>
              <a:gd name="connsiteX1728" fmla="*/ 1183189 w 8014260"/>
              <a:gd name="connsiteY1728" fmla="*/ 3933175 h 4925968"/>
              <a:gd name="connsiteX1729" fmla="*/ 1193026 w 8014260"/>
              <a:gd name="connsiteY1729" fmla="*/ 3933955 h 4925968"/>
              <a:gd name="connsiteX1730" fmla="*/ 1167109 w 8014260"/>
              <a:gd name="connsiteY1730" fmla="*/ 3938345 h 4925968"/>
              <a:gd name="connsiteX1731" fmla="*/ 1139126 w 8014260"/>
              <a:gd name="connsiteY1731" fmla="*/ 3939373 h 4925968"/>
              <a:gd name="connsiteX1732" fmla="*/ 1163264 w 8014260"/>
              <a:gd name="connsiteY1732" fmla="*/ 3934298 h 4925968"/>
              <a:gd name="connsiteX1733" fmla="*/ 1183189 w 8014260"/>
              <a:gd name="connsiteY1733" fmla="*/ 3933175 h 4925968"/>
              <a:gd name="connsiteX1734" fmla="*/ 2135446 w 8014260"/>
              <a:gd name="connsiteY1734" fmla="*/ 3932995 h 4925968"/>
              <a:gd name="connsiteX1735" fmla="*/ 2165964 w 8014260"/>
              <a:gd name="connsiteY1735" fmla="*/ 3936699 h 4925968"/>
              <a:gd name="connsiteX1736" fmla="*/ 2139492 w 8014260"/>
              <a:gd name="connsiteY1736" fmla="*/ 3938687 h 4925968"/>
              <a:gd name="connsiteX1737" fmla="*/ 2107328 w 8014260"/>
              <a:gd name="connsiteY1737" fmla="*/ 3935190 h 4925968"/>
              <a:gd name="connsiteX1738" fmla="*/ 2135446 w 8014260"/>
              <a:gd name="connsiteY1738" fmla="*/ 3932995 h 4925968"/>
              <a:gd name="connsiteX1739" fmla="*/ 1110082 w 8014260"/>
              <a:gd name="connsiteY1739" fmla="*/ 3932575 h 4925968"/>
              <a:gd name="connsiteX1740" fmla="*/ 1118820 w 8014260"/>
              <a:gd name="connsiteY1740" fmla="*/ 3934230 h 4925968"/>
              <a:gd name="connsiteX1741" fmla="*/ 1096398 w 8014260"/>
              <a:gd name="connsiteY1741" fmla="*/ 3940059 h 4925968"/>
              <a:gd name="connsiteX1742" fmla="*/ 1066157 w 8014260"/>
              <a:gd name="connsiteY1742" fmla="*/ 3940333 h 4925968"/>
              <a:gd name="connsiteX1743" fmla="*/ 1091668 w 8014260"/>
              <a:gd name="connsiteY1743" fmla="*/ 3933338 h 4925968"/>
              <a:gd name="connsiteX1744" fmla="*/ 1110082 w 8014260"/>
              <a:gd name="connsiteY1744" fmla="*/ 3932575 h 4925968"/>
              <a:gd name="connsiteX1745" fmla="*/ 1411734 w 8014260"/>
              <a:gd name="connsiteY1745" fmla="*/ 3931897 h 4925968"/>
              <a:gd name="connsiteX1746" fmla="*/ 1447943 w 8014260"/>
              <a:gd name="connsiteY1746" fmla="*/ 3934161 h 4925968"/>
              <a:gd name="connsiteX1747" fmla="*/ 1419617 w 8014260"/>
              <a:gd name="connsiteY1747" fmla="*/ 3939510 h 4925968"/>
              <a:gd name="connsiteX1748" fmla="*/ 1384097 w 8014260"/>
              <a:gd name="connsiteY1748" fmla="*/ 3936561 h 4925968"/>
              <a:gd name="connsiteX1749" fmla="*/ 1411734 w 8014260"/>
              <a:gd name="connsiteY1749" fmla="*/ 3931897 h 4925968"/>
              <a:gd name="connsiteX1750" fmla="*/ 1852365 w 8014260"/>
              <a:gd name="connsiteY1750" fmla="*/ 3931528 h 4925968"/>
              <a:gd name="connsiteX1751" fmla="*/ 1874029 w 8014260"/>
              <a:gd name="connsiteY1751" fmla="*/ 3932171 h 4925968"/>
              <a:gd name="connsiteX1752" fmla="*/ 1906193 w 8014260"/>
              <a:gd name="connsiteY1752" fmla="*/ 3934915 h 4925968"/>
              <a:gd name="connsiteX1753" fmla="*/ 1878692 w 8014260"/>
              <a:gd name="connsiteY1753" fmla="*/ 3934915 h 4925968"/>
              <a:gd name="connsiteX1754" fmla="*/ 1844744 w 8014260"/>
              <a:gd name="connsiteY1754" fmla="*/ 3931966 h 4925968"/>
              <a:gd name="connsiteX1755" fmla="*/ 1852365 w 8014260"/>
              <a:gd name="connsiteY1755" fmla="*/ 3931528 h 4925968"/>
              <a:gd name="connsiteX1756" fmla="*/ 1914491 w 8014260"/>
              <a:gd name="connsiteY1756" fmla="*/ 3931460 h 4925968"/>
              <a:gd name="connsiteX1757" fmla="*/ 1934789 w 8014260"/>
              <a:gd name="connsiteY1757" fmla="*/ 3931760 h 4925968"/>
              <a:gd name="connsiteX1758" fmla="*/ 1968462 w 8014260"/>
              <a:gd name="connsiteY1758" fmla="*/ 3934709 h 4925968"/>
              <a:gd name="connsiteX1759" fmla="*/ 1941923 w 8014260"/>
              <a:gd name="connsiteY1759" fmla="*/ 3934984 h 4925968"/>
              <a:gd name="connsiteX1760" fmla="*/ 1908799 w 8014260"/>
              <a:gd name="connsiteY1760" fmla="*/ 3932240 h 4925968"/>
              <a:gd name="connsiteX1761" fmla="*/ 1914491 w 8014260"/>
              <a:gd name="connsiteY1761" fmla="*/ 3931460 h 4925968"/>
              <a:gd name="connsiteX1762" fmla="*/ 2772151 w 8014260"/>
              <a:gd name="connsiteY1762" fmla="*/ 3931340 h 4925968"/>
              <a:gd name="connsiteX1763" fmla="*/ 2782910 w 8014260"/>
              <a:gd name="connsiteY1763" fmla="*/ 3933338 h 4925968"/>
              <a:gd name="connsiteX1764" fmla="*/ 2756095 w 8014260"/>
              <a:gd name="connsiteY1764" fmla="*/ 3941773 h 4925968"/>
              <a:gd name="connsiteX1765" fmla="*/ 2723725 w 8014260"/>
              <a:gd name="connsiteY1765" fmla="*/ 3941705 h 4925968"/>
              <a:gd name="connsiteX1766" fmla="*/ 2749923 w 8014260"/>
              <a:gd name="connsiteY1766" fmla="*/ 3932995 h 4925968"/>
              <a:gd name="connsiteX1767" fmla="*/ 2772151 w 8014260"/>
              <a:gd name="connsiteY1767" fmla="*/ 3931340 h 4925968"/>
              <a:gd name="connsiteX1768" fmla="*/ 1725696 w 8014260"/>
              <a:gd name="connsiteY1768" fmla="*/ 3931255 h 4925968"/>
              <a:gd name="connsiteX1769" fmla="*/ 1747910 w 8014260"/>
              <a:gd name="connsiteY1769" fmla="*/ 3931761 h 4925968"/>
              <a:gd name="connsiteX1770" fmla="*/ 1782199 w 8014260"/>
              <a:gd name="connsiteY1770" fmla="*/ 3935396 h 4925968"/>
              <a:gd name="connsiteX1771" fmla="*/ 1752917 w 8014260"/>
              <a:gd name="connsiteY1771" fmla="*/ 3936424 h 4925968"/>
              <a:gd name="connsiteX1772" fmla="*/ 1718766 w 8014260"/>
              <a:gd name="connsiteY1772" fmla="*/ 3932447 h 4925968"/>
              <a:gd name="connsiteX1773" fmla="*/ 1725696 w 8014260"/>
              <a:gd name="connsiteY1773" fmla="*/ 3931255 h 4925968"/>
              <a:gd name="connsiteX1774" fmla="*/ 1788993 w 8014260"/>
              <a:gd name="connsiteY1774" fmla="*/ 3931049 h 4925968"/>
              <a:gd name="connsiteX1775" fmla="*/ 1809565 w 8014260"/>
              <a:gd name="connsiteY1775" fmla="*/ 3931692 h 4925968"/>
              <a:gd name="connsiteX1776" fmla="*/ 1843853 w 8014260"/>
              <a:gd name="connsiteY1776" fmla="*/ 3934778 h 4925968"/>
              <a:gd name="connsiteX1777" fmla="*/ 1816560 w 8014260"/>
              <a:gd name="connsiteY1777" fmla="*/ 3935053 h 4925968"/>
              <a:gd name="connsiteX1778" fmla="*/ 1782407 w 8014260"/>
              <a:gd name="connsiteY1778" fmla="*/ 3931692 h 4925968"/>
              <a:gd name="connsiteX1779" fmla="*/ 1788993 w 8014260"/>
              <a:gd name="connsiteY1779" fmla="*/ 3931049 h 4925968"/>
              <a:gd name="connsiteX1780" fmla="*/ 2845728 w 8014260"/>
              <a:gd name="connsiteY1780" fmla="*/ 3930680 h 4925968"/>
              <a:gd name="connsiteX1781" fmla="*/ 2856221 w 8014260"/>
              <a:gd name="connsiteY1781" fmla="*/ 3932172 h 4925968"/>
              <a:gd name="connsiteX1782" fmla="*/ 2828789 w 8014260"/>
              <a:gd name="connsiteY1782" fmla="*/ 3941361 h 4925968"/>
              <a:gd name="connsiteX1783" fmla="*/ 2795391 w 8014260"/>
              <a:gd name="connsiteY1783" fmla="*/ 3941842 h 4925968"/>
              <a:gd name="connsiteX1784" fmla="*/ 2824537 w 8014260"/>
              <a:gd name="connsiteY1784" fmla="*/ 3932789 h 4925968"/>
              <a:gd name="connsiteX1785" fmla="*/ 2845728 w 8014260"/>
              <a:gd name="connsiteY1785" fmla="*/ 3930680 h 4925968"/>
              <a:gd name="connsiteX1786" fmla="*/ 3467749 w 8014260"/>
              <a:gd name="connsiteY1786" fmla="*/ 3930457 h 4925968"/>
              <a:gd name="connsiteX1787" fmla="*/ 3506497 w 8014260"/>
              <a:gd name="connsiteY1787" fmla="*/ 3939647 h 4925968"/>
              <a:gd name="connsiteX1788" fmla="*/ 3476733 w 8014260"/>
              <a:gd name="connsiteY1788" fmla="*/ 3956792 h 4925968"/>
              <a:gd name="connsiteX1789" fmla="*/ 3438191 w 8014260"/>
              <a:gd name="connsiteY1789" fmla="*/ 3947122 h 4925968"/>
              <a:gd name="connsiteX1790" fmla="*/ 3467749 w 8014260"/>
              <a:gd name="connsiteY1790" fmla="*/ 3930457 h 4925968"/>
              <a:gd name="connsiteX1791" fmla="*/ 1547795 w 8014260"/>
              <a:gd name="connsiteY1791" fmla="*/ 3930252 h 4925968"/>
              <a:gd name="connsiteX1792" fmla="*/ 1583663 w 8014260"/>
              <a:gd name="connsiteY1792" fmla="*/ 3933886 h 4925968"/>
              <a:gd name="connsiteX1793" fmla="*/ 1554722 w 8014260"/>
              <a:gd name="connsiteY1793" fmla="*/ 3937590 h 4925968"/>
              <a:gd name="connsiteX1794" fmla="*/ 1519538 w 8014260"/>
              <a:gd name="connsiteY1794" fmla="*/ 3933337 h 4925968"/>
              <a:gd name="connsiteX1795" fmla="*/ 1547795 w 8014260"/>
              <a:gd name="connsiteY1795" fmla="*/ 3930252 h 4925968"/>
              <a:gd name="connsiteX1796" fmla="*/ 1998225 w 8014260"/>
              <a:gd name="connsiteY1796" fmla="*/ 3929566 h 4925968"/>
              <a:gd name="connsiteX1797" fmla="*/ 2029841 w 8014260"/>
              <a:gd name="connsiteY1797" fmla="*/ 3932652 h 4925968"/>
              <a:gd name="connsiteX1798" fmla="*/ 2004744 w 8014260"/>
              <a:gd name="connsiteY1798" fmla="*/ 3933886 h 4925968"/>
              <a:gd name="connsiteX1799" fmla="*/ 1971208 w 8014260"/>
              <a:gd name="connsiteY1799" fmla="*/ 3930800 h 4925968"/>
              <a:gd name="connsiteX1800" fmla="*/ 1998225 w 8014260"/>
              <a:gd name="connsiteY1800" fmla="*/ 3929566 h 4925968"/>
              <a:gd name="connsiteX1801" fmla="*/ 2697827 w 8014260"/>
              <a:gd name="connsiteY1801" fmla="*/ 3929515 h 4925968"/>
              <a:gd name="connsiteX1802" fmla="*/ 2708432 w 8014260"/>
              <a:gd name="connsiteY1802" fmla="*/ 3931761 h 4925968"/>
              <a:gd name="connsiteX1803" fmla="*/ 2684086 w 8014260"/>
              <a:gd name="connsiteY1803" fmla="*/ 3939991 h 4925968"/>
              <a:gd name="connsiteX1804" fmla="*/ 2650207 w 8014260"/>
              <a:gd name="connsiteY1804" fmla="*/ 3936287 h 4925968"/>
              <a:gd name="connsiteX1805" fmla="*/ 2676679 w 8014260"/>
              <a:gd name="connsiteY1805" fmla="*/ 3929841 h 4925968"/>
              <a:gd name="connsiteX1806" fmla="*/ 2697827 w 8014260"/>
              <a:gd name="connsiteY1806" fmla="*/ 3929515 h 4925968"/>
              <a:gd name="connsiteX1807" fmla="*/ 1363312 w 8014260"/>
              <a:gd name="connsiteY1807" fmla="*/ 3929266 h 4925968"/>
              <a:gd name="connsiteX1808" fmla="*/ 1374970 w 8014260"/>
              <a:gd name="connsiteY1808" fmla="*/ 3930252 h 4925968"/>
              <a:gd name="connsiteX1809" fmla="*/ 1346856 w 8014260"/>
              <a:gd name="connsiteY1809" fmla="*/ 3934366 h 4925968"/>
              <a:gd name="connsiteX1810" fmla="*/ 1311469 w 8014260"/>
              <a:gd name="connsiteY1810" fmla="*/ 3933818 h 4925968"/>
              <a:gd name="connsiteX1811" fmla="*/ 1339307 w 8014260"/>
              <a:gd name="connsiteY1811" fmla="*/ 3929977 h 4925968"/>
              <a:gd name="connsiteX1812" fmla="*/ 1363312 w 8014260"/>
              <a:gd name="connsiteY1812" fmla="*/ 3929266 h 4925968"/>
              <a:gd name="connsiteX1813" fmla="*/ 1036378 w 8014260"/>
              <a:gd name="connsiteY1813" fmla="*/ 3928777 h 4925968"/>
              <a:gd name="connsiteX1814" fmla="*/ 1045854 w 8014260"/>
              <a:gd name="connsiteY1814" fmla="*/ 3931623 h 4925968"/>
              <a:gd name="connsiteX1815" fmla="*/ 1021654 w 8014260"/>
              <a:gd name="connsiteY1815" fmla="*/ 3939373 h 4925968"/>
              <a:gd name="connsiteX1816" fmla="*/ 993598 w 8014260"/>
              <a:gd name="connsiteY1816" fmla="*/ 3938276 h 4925968"/>
              <a:gd name="connsiteX1817" fmla="*/ 1016093 w 8014260"/>
              <a:gd name="connsiteY1817" fmla="*/ 3929634 h 4925968"/>
              <a:gd name="connsiteX1818" fmla="*/ 1036378 w 8014260"/>
              <a:gd name="connsiteY1818" fmla="*/ 3928777 h 4925968"/>
              <a:gd name="connsiteX1819" fmla="*/ 2918148 w 8014260"/>
              <a:gd name="connsiteY1819" fmla="*/ 3928596 h 4925968"/>
              <a:gd name="connsiteX1820" fmla="*/ 2929464 w 8014260"/>
              <a:gd name="connsiteY1820" fmla="*/ 3930045 h 4925968"/>
              <a:gd name="connsiteX1821" fmla="*/ 2902307 w 8014260"/>
              <a:gd name="connsiteY1821" fmla="*/ 3939852 h 4925968"/>
              <a:gd name="connsiteX1822" fmla="*/ 2868702 w 8014260"/>
              <a:gd name="connsiteY1822" fmla="*/ 3940744 h 4925968"/>
              <a:gd name="connsiteX1823" fmla="*/ 2895723 w 8014260"/>
              <a:gd name="connsiteY1823" fmla="*/ 3931211 h 4925968"/>
              <a:gd name="connsiteX1824" fmla="*/ 2918148 w 8014260"/>
              <a:gd name="connsiteY1824" fmla="*/ 3928596 h 4925968"/>
              <a:gd name="connsiteX1825" fmla="*/ 3211963 w 8014260"/>
              <a:gd name="connsiteY1825" fmla="*/ 3927654 h 4925968"/>
              <a:gd name="connsiteX1826" fmla="*/ 3223810 w 8014260"/>
              <a:gd name="connsiteY1826" fmla="*/ 3931623 h 4925968"/>
              <a:gd name="connsiteX1827" fmla="*/ 3193292 w 8014260"/>
              <a:gd name="connsiteY1827" fmla="*/ 3945545 h 4925968"/>
              <a:gd name="connsiteX1828" fmla="*/ 3157630 w 8014260"/>
              <a:gd name="connsiteY1828" fmla="*/ 3942733 h 4925968"/>
              <a:gd name="connsiteX1829" fmla="*/ 3188286 w 8014260"/>
              <a:gd name="connsiteY1829" fmla="*/ 3929291 h 4925968"/>
              <a:gd name="connsiteX1830" fmla="*/ 3211963 w 8014260"/>
              <a:gd name="connsiteY1830" fmla="*/ 3927654 h 4925968"/>
              <a:gd name="connsiteX1831" fmla="*/ 1350967 w 8014260"/>
              <a:gd name="connsiteY1831" fmla="*/ 3927509 h 4925968"/>
              <a:gd name="connsiteX1832" fmla="*/ 1323685 w 8014260"/>
              <a:gd name="connsiteY1832" fmla="*/ 3929285 h 4925968"/>
              <a:gd name="connsiteX1833" fmla="*/ 1339719 w 8014260"/>
              <a:gd name="connsiteY1833" fmla="*/ 3928606 h 4925968"/>
              <a:gd name="connsiteX1834" fmla="*/ 1312697 w 8014260"/>
              <a:gd name="connsiteY1834" fmla="*/ 3930389 h 4925968"/>
              <a:gd name="connsiteX1835" fmla="*/ 1297604 w 8014260"/>
              <a:gd name="connsiteY1835" fmla="*/ 3931281 h 4925968"/>
              <a:gd name="connsiteX1836" fmla="*/ 1293091 w 8014260"/>
              <a:gd name="connsiteY1836" fmla="*/ 3932163 h 4925968"/>
              <a:gd name="connsiteX1837" fmla="*/ 1272034 w 8014260"/>
              <a:gd name="connsiteY1837" fmla="*/ 3934229 h 4925968"/>
              <a:gd name="connsiteX1838" fmla="*/ 1241785 w 8014260"/>
              <a:gd name="connsiteY1838" fmla="*/ 3935315 h 4925968"/>
              <a:gd name="connsiteX1839" fmla="*/ 1220254 w 8014260"/>
              <a:gd name="connsiteY1839" fmla="*/ 3936904 h 4925968"/>
              <a:gd name="connsiteX1840" fmla="*/ 1241721 w 8014260"/>
              <a:gd name="connsiteY1840" fmla="*/ 3934970 h 4925968"/>
              <a:gd name="connsiteX1841" fmla="*/ 1246471 w 8014260"/>
              <a:gd name="connsiteY1841" fmla="*/ 3934048 h 4925968"/>
              <a:gd name="connsiteX1842" fmla="*/ 1241930 w 8014260"/>
              <a:gd name="connsiteY1842" fmla="*/ 3934572 h 4925968"/>
              <a:gd name="connsiteX1843" fmla="*/ 1220650 w 8014260"/>
              <a:gd name="connsiteY1843" fmla="*/ 3936123 h 4925968"/>
              <a:gd name="connsiteX1844" fmla="*/ 1216003 w 8014260"/>
              <a:gd name="connsiteY1844" fmla="*/ 3936200 h 4925968"/>
              <a:gd name="connsiteX1845" fmla="*/ 1209258 w 8014260"/>
              <a:gd name="connsiteY1845" fmla="*/ 3936926 h 4925968"/>
              <a:gd name="connsiteX1846" fmla="*/ 1215728 w 8014260"/>
              <a:gd name="connsiteY1846" fmla="*/ 3936424 h 4925968"/>
              <a:gd name="connsiteX1847" fmla="*/ 1185553 w 8014260"/>
              <a:gd name="connsiteY1847" fmla="*/ 3939579 h 4925968"/>
              <a:gd name="connsiteX1848" fmla="*/ 1157504 w 8014260"/>
              <a:gd name="connsiteY1848" fmla="*/ 3942048 h 4925968"/>
              <a:gd name="connsiteX1849" fmla="*/ 1170195 w 8014260"/>
              <a:gd name="connsiteY1849" fmla="*/ 3940623 h 4925968"/>
              <a:gd name="connsiteX1850" fmla="*/ 1166486 w 8014260"/>
              <a:gd name="connsiteY1850" fmla="*/ 3940881 h 4925968"/>
              <a:gd name="connsiteX1851" fmla="*/ 1197077 w 8014260"/>
              <a:gd name="connsiteY1851" fmla="*/ 3937315 h 4925968"/>
              <a:gd name="connsiteX1852" fmla="*/ 1213596 w 8014260"/>
              <a:gd name="connsiteY1852" fmla="*/ 3935911 h 4925968"/>
              <a:gd name="connsiteX1853" fmla="*/ 1236853 w 8014260"/>
              <a:gd name="connsiteY1853" fmla="*/ 3932789 h 4925968"/>
              <a:gd name="connsiteX1854" fmla="*/ 1257669 w 8014260"/>
              <a:gd name="connsiteY1854" fmla="*/ 3932062 h 4925968"/>
              <a:gd name="connsiteX1855" fmla="*/ 1262908 w 8014260"/>
              <a:gd name="connsiteY1855" fmla="*/ 3931623 h 4925968"/>
              <a:gd name="connsiteX1856" fmla="*/ 1289519 w 8014260"/>
              <a:gd name="connsiteY1856" fmla="*/ 3929977 h 4925968"/>
              <a:gd name="connsiteX1857" fmla="*/ 1278541 w 8014260"/>
              <a:gd name="connsiteY1857" fmla="*/ 3930955 h 4925968"/>
              <a:gd name="connsiteX1858" fmla="*/ 1263253 w 8014260"/>
              <a:gd name="connsiteY1858" fmla="*/ 3932116 h 4925968"/>
              <a:gd name="connsiteX1859" fmla="*/ 1249613 w 8014260"/>
              <a:gd name="connsiteY1859" fmla="*/ 3933686 h 4925968"/>
              <a:gd name="connsiteX1860" fmla="*/ 1268189 w 8014260"/>
              <a:gd name="connsiteY1860" fmla="*/ 3931967 h 4925968"/>
              <a:gd name="connsiteX1861" fmla="*/ 1297901 w 8014260"/>
              <a:gd name="connsiteY1861" fmla="*/ 3930778 h 4925968"/>
              <a:gd name="connsiteX1862" fmla="*/ 1302378 w 8014260"/>
              <a:gd name="connsiteY1862" fmla="*/ 3930446 h 4925968"/>
              <a:gd name="connsiteX1863" fmla="*/ 1300082 w 8014260"/>
              <a:gd name="connsiteY1863" fmla="*/ 3930569 h 4925968"/>
              <a:gd name="connsiteX1864" fmla="*/ 1292470 w 8014260"/>
              <a:gd name="connsiteY1864" fmla="*/ 3930732 h 4925968"/>
              <a:gd name="connsiteX1865" fmla="*/ 1323741 w 8014260"/>
              <a:gd name="connsiteY1865" fmla="*/ 3928469 h 4925968"/>
              <a:gd name="connsiteX1866" fmla="*/ 1350967 w 8014260"/>
              <a:gd name="connsiteY1866" fmla="*/ 3927509 h 4925968"/>
              <a:gd name="connsiteX1867" fmla="*/ 4007268 w 8014260"/>
              <a:gd name="connsiteY1867" fmla="*/ 3927440 h 4925968"/>
              <a:gd name="connsiteX1868" fmla="*/ 4046222 w 8014260"/>
              <a:gd name="connsiteY1868" fmla="*/ 3955215 h 4925968"/>
              <a:gd name="connsiteX1869" fmla="*/ 4016389 w 8014260"/>
              <a:gd name="connsiteY1869" fmla="*/ 3973663 h 4925968"/>
              <a:gd name="connsiteX1870" fmla="*/ 3977642 w 8014260"/>
              <a:gd name="connsiteY1870" fmla="*/ 3946026 h 4925968"/>
              <a:gd name="connsiteX1871" fmla="*/ 4007268 w 8014260"/>
              <a:gd name="connsiteY1871" fmla="*/ 3927440 h 4925968"/>
              <a:gd name="connsiteX1872" fmla="*/ 1590270 w 8014260"/>
              <a:gd name="connsiteY1872" fmla="*/ 3926840 h 4925968"/>
              <a:gd name="connsiteX1873" fmla="*/ 1612877 w 8014260"/>
              <a:gd name="connsiteY1873" fmla="*/ 3926892 h 4925968"/>
              <a:gd name="connsiteX1874" fmla="*/ 1646347 w 8014260"/>
              <a:gd name="connsiteY1874" fmla="*/ 3929635 h 4925968"/>
              <a:gd name="connsiteX1875" fmla="*/ 1615961 w 8014260"/>
              <a:gd name="connsiteY1875" fmla="*/ 3931144 h 4925968"/>
              <a:gd name="connsiteX1876" fmla="*/ 1582633 w 8014260"/>
              <a:gd name="connsiteY1876" fmla="*/ 3928126 h 4925968"/>
              <a:gd name="connsiteX1877" fmla="*/ 1590270 w 8014260"/>
              <a:gd name="connsiteY1877" fmla="*/ 3926840 h 4925968"/>
              <a:gd name="connsiteX1878" fmla="*/ 1778394 w 8014260"/>
              <a:gd name="connsiteY1878" fmla="*/ 3926711 h 4925968"/>
              <a:gd name="connsiteX1879" fmla="*/ 1798659 w 8014260"/>
              <a:gd name="connsiteY1879" fmla="*/ 3927097 h 4925968"/>
              <a:gd name="connsiteX1880" fmla="*/ 1832400 w 8014260"/>
              <a:gd name="connsiteY1880" fmla="*/ 3929155 h 4925968"/>
              <a:gd name="connsiteX1881" fmla="*/ 1805860 w 8014260"/>
              <a:gd name="connsiteY1881" fmla="*/ 3929018 h 4925968"/>
              <a:gd name="connsiteX1882" fmla="*/ 1772734 w 8014260"/>
              <a:gd name="connsiteY1882" fmla="*/ 3927097 h 4925968"/>
              <a:gd name="connsiteX1883" fmla="*/ 1778394 w 8014260"/>
              <a:gd name="connsiteY1883" fmla="*/ 3926711 h 4925968"/>
              <a:gd name="connsiteX1884" fmla="*/ 2992335 w 8014260"/>
              <a:gd name="connsiteY1884" fmla="*/ 3926188 h 4925968"/>
              <a:gd name="connsiteX1885" fmla="*/ 3003599 w 8014260"/>
              <a:gd name="connsiteY1885" fmla="*/ 3927988 h 4925968"/>
              <a:gd name="connsiteX1886" fmla="*/ 2975207 w 8014260"/>
              <a:gd name="connsiteY1886" fmla="*/ 3938275 h 4925968"/>
              <a:gd name="connsiteX1887" fmla="*/ 2940506 w 8014260"/>
              <a:gd name="connsiteY1887" fmla="*/ 3939029 h 4925968"/>
              <a:gd name="connsiteX1888" fmla="*/ 2968624 w 8014260"/>
              <a:gd name="connsiteY1888" fmla="*/ 3929017 h 4925968"/>
              <a:gd name="connsiteX1889" fmla="*/ 2992335 w 8014260"/>
              <a:gd name="connsiteY1889" fmla="*/ 3926188 h 4925968"/>
              <a:gd name="connsiteX1890" fmla="*/ 1842745 w 8014260"/>
              <a:gd name="connsiteY1890" fmla="*/ 3926103 h 4925968"/>
              <a:gd name="connsiteX1891" fmla="*/ 1864154 w 8014260"/>
              <a:gd name="connsiteY1891" fmla="*/ 3926206 h 4925968"/>
              <a:gd name="connsiteX1892" fmla="*/ 1893986 w 8014260"/>
              <a:gd name="connsiteY1892" fmla="*/ 3928538 h 4925968"/>
              <a:gd name="connsiteX1893" fmla="*/ 1866894 w 8014260"/>
              <a:gd name="connsiteY1893" fmla="*/ 3928949 h 4925968"/>
              <a:gd name="connsiteX1894" fmla="*/ 1835280 w 8014260"/>
              <a:gd name="connsiteY1894" fmla="*/ 3926823 h 4925968"/>
              <a:gd name="connsiteX1895" fmla="*/ 1842745 w 8014260"/>
              <a:gd name="connsiteY1895" fmla="*/ 3926103 h 4925968"/>
              <a:gd name="connsiteX1896" fmla="*/ 1715668 w 8014260"/>
              <a:gd name="connsiteY1896" fmla="*/ 3926085 h 4925968"/>
              <a:gd name="connsiteX1897" fmla="*/ 1736935 w 8014260"/>
              <a:gd name="connsiteY1897" fmla="*/ 3926617 h 4925968"/>
              <a:gd name="connsiteX1898" fmla="*/ 1770335 w 8014260"/>
              <a:gd name="connsiteY1898" fmla="*/ 3928606 h 4925968"/>
              <a:gd name="connsiteX1899" fmla="*/ 1743521 w 8014260"/>
              <a:gd name="connsiteY1899" fmla="*/ 3928400 h 4925968"/>
              <a:gd name="connsiteX1900" fmla="*/ 1708749 w 8014260"/>
              <a:gd name="connsiteY1900" fmla="*/ 3926274 h 4925968"/>
              <a:gd name="connsiteX1901" fmla="*/ 1715668 w 8014260"/>
              <a:gd name="connsiteY1901" fmla="*/ 3926085 h 4925968"/>
              <a:gd name="connsiteX1902" fmla="*/ 5413227 w 8014260"/>
              <a:gd name="connsiteY1902" fmla="*/ 3925932 h 4925968"/>
              <a:gd name="connsiteX1903" fmla="*/ 5452043 w 8014260"/>
              <a:gd name="connsiteY1903" fmla="*/ 3967560 h 4925968"/>
              <a:gd name="connsiteX1904" fmla="*/ 5422485 w 8014260"/>
              <a:gd name="connsiteY1904" fmla="*/ 4026058 h 4925968"/>
              <a:gd name="connsiteX1905" fmla="*/ 5385315 w 8014260"/>
              <a:gd name="connsiteY1905" fmla="*/ 3985528 h 4925968"/>
              <a:gd name="connsiteX1906" fmla="*/ 5413227 w 8014260"/>
              <a:gd name="connsiteY1906" fmla="*/ 3925932 h 4925968"/>
              <a:gd name="connsiteX1907" fmla="*/ 1477021 w 8014260"/>
              <a:gd name="connsiteY1907" fmla="*/ 3925725 h 4925968"/>
              <a:gd name="connsiteX1908" fmla="*/ 1510416 w 8014260"/>
              <a:gd name="connsiteY1908" fmla="*/ 3927371 h 4925968"/>
              <a:gd name="connsiteX1909" fmla="*/ 1480106 w 8014260"/>
              <a:gd name="connsiteY1909" fmla="*/ 3929977 h 4925968"/>
              <a:gd name="connsiteX1910" fmla="*/ 1446843 w 8014260"/>
              <a:gd name="connsiteY1910" fmla="*/ 3928057 h 4925968"/>
              <a:gd name="connsiteX1911" fmla="*/ 1477021 w 8014260"/>
              <a:gd name="connsiteY1911" fmla="*/ 3925725 h 4925968"/>
              <a:gd name="connsiteX1912" fmla="*/ 1654077 w 8014260"/>
              <a:gd name="connsiteY1912" fmla="*/ 3925665 h 4925968"/>
              <a:gd name="connsiteX1913" fmla="*/ 1675284 w 8014260"/>
              <a:gd name="connsiteY1913" fmla="*/ 3926068 h 4925968"/>
              <a:gd name="connsiteX1914" fmla="*/ 1707860 w 8014260"/>
              <a:gd name="connsiteY1914" fmla="*/ 3928331 h 4925968"/>
              <a:gd name="connsiteX1915" fmla="*/ 1678575 w 8014260"/>
              <a:gd name="connsiteY1915" fmla="*/ 3928606 h 4925968"/>
              <a:gd name="connsiteX1916" fmla="*/ 1646136 w 8014260"/>
              <a:gd name="connsiteY1916" fmla="*/ 3926137 h 4925968"/>
              <a:gd name="connsiteX1917" fmla="*/ 1654077 w 8014260"/>
              <a:gd name="connsiteY1917" fmla="*/ 3925665 h 4925968"/>
              <a:gd name="connsiteX1918" fmla="*/ 2334122 w 8014260"/>
              <a:gd name="connsiteY1918" fmla="*/ 3925657 h 4925968"/>
              <a:gd name="connsiteX1919" fmla="*/ 2364160 w 8014260"/>
              <a:gd name="connsiteY1919" fmla="*/ 3930183 h 4925968"/>
              <a:gd name="connsiteX1920" fmla="*/ 2337139 w 8014260"/>
              <a:gd name="connsiteY1920" fmla="*/ 3934572 h 4925968"/>
              <a:gd name="connsiteX1921" fmla="*/ 2305935 w 8014260"/>
              <a:gd name="connsiteY1921" fmla="*/ 3930115 h 4925968"/>
              <a:gd name="connsiteX1922" fmla="*/ 2334122 w 8014260"/>
              <a:gd name="connsiteY1922" fmla="*/ 3925657 h 4925968"/>
              <a:gd name="connsiteX1923" fmla="*/ 2196482 w 8014260"/>
              <a:gd name="connsiteY1923" fmla="*/ 3925656 h 4925968"/>
              <a:gd name="connsiteX1924" fmla="*/ 2228509 w 8014260"/>
              <a:gd name="connsiteY1924" fmla="*/ 3929908 h 4925968"/>
              <a:gd name="connsiteX1925" fmla="*/ 2200528 w 8014260"/>
              <a:gd name="connsiteY1925" fmla="*/ 3933132 h 4925968"/>
              <a:gd name="connsiteX1926" fmla="*/ 2170079 w 8014260"/>
              <a:gd name="connsiteY1926" fmla="*/ 3929017 h 4925968"/>
              <a:gd name="connsiteX1927" fmla="*/ 2196482 w 8014260"/>
              <a:gd name="connsiteY1927" fmla="*/ 3925656 h 4925968"/>
              <a:gd name="connsiteX1928" fmla="*/ 3138059 w 8014260"/>
              <a:gd name="connsiteY1928" fmla="*/ 3924568 h 4925968"/>
              <a:gd name="connsiteX1929" fmla="*/ 3150224 w 8014260"/>
              <a:gd name="connsiteY1929" fmla="*/ 3927508 h 4925968"/>
              <a:gd name="connsiteX1930" fmla="*/ 3121146 w 8014260"/>
              <a:gd name="connsiteY1930" fmla="*/ 3939990 h 4925968"/>
              <a:gd name="connsiteX1931" fmla="*/ 3085690 w 8014260"/>
              <a:gd name="connsiteY1931" fmla="*/ 3938961 h 4925968"/>
              <a:gd name="connsiteX1932" fmla="*/ 3114425 w 8014260"/>
              <a:gd name="connsiteY1932" fmla="*/ 3926822 h 4925968"/>
              <a:gd name="connsiteX1933" fmla="*/ 3138059 w 8014260"/>
              <a:gd name="connsiteY1933" fmla="*/ 3924568 h 4925968"/>
              <a:gd name="connsiteX1934" fmla="*/ 2061253 w 8014260"/>
              <a:gd name="connsiteY1934" fmla="*/ 3924490 h 4925968"/>
              <a:gd name="connsiteX1935" fmla="*/ 2092583 w 8014260"/>
              <a:gd name="connsiteY1935" fmla="*/ 3928262 h 4925968"/>
              <a:gd name="connsiteX1936" fmla="*/ 2063858 w 8014260"/>
              <a:gd name="connsiteY1936" fmla="*/ 3930457 h 4925968"/>
              <a:gd name="connsiteX1937" fmla="*/ 2034232 w 8014260"/>
              <a:gd name="connsiteY1937" fmla="*/ 3927165 h 4925968"/>
              <a:gd name="connsiteX1938" fmla="*/ 2061253 w 8014260"/>
              <a:gd name="connsiteY1938" fmla="*/ 3924490 h 4925968"/>
              <a:gd name="connsiteX1939" fmla="*/ 3065835 w 8014260"/>
              <a:gd name="connsiteY1939" fmla="*/ 3924448 h 4925968"/>
              <a:gd name="connsiteX1940" fmla="*/ 3076226 w 8014260"/>
              <a:gd name="connsiteY1940" fmla="*/ 3927097 h 4925968"/>
              <a:gd name="connsiteX1941" fmla="*/ 3048039 w 8014260"/>
              <a:gd name="connsiteY1941" fmla="*/ 3938206 h 4925968"/>
              <a:gd name="connsiteX1942" fmla="*/ 3012721 w 8014260"/>
              <a:gd name="connsiteY1942" fmla="*/ 3938206 h 4925968"/>
              <a:gd name="connsiteX1943" fmla="*/ 3042690 w 8014260"/>
              <a:gd name="connsiteY1943" fmla="*/ 3926891 h 4925968"/>
              <a:gd name="connsiteX1944" fmla="*/ 3065835 w 8014260"/>
              <a:gd name="connsiteY1944" fmla="*/ 3924448 h 4925968"/>
              <a:gd name="connsiteX1945" fmla="*/ 2469499 w 8014260"/>
              <a:gd name="connsiteY1945" fmla="*/ 3923805 h 4925968"/>
              <a:gd name="connsiteX1946" fmla="*/ 2499743 w 8014260"/>
              <a:gd name="connsiteY1946" fmla="*/ 3928468 h 4925968"/>
              <a:gd name="connsiteX1947" fmla="*/ 2473065 w 8014260"/>
              <a:gd name="connsiteY1947" fmla="*/ 3934023 h 4925968"/>
              <a:gd name="connsiteX1948" fmla="*/ 2441587 w 8014260"/>
              <a:gd name="connsiteY1948" fmla="*/ 3929428 h 4925968"/>
              <a:gd name="connsiteX1949" fmla="*/ 2469499 w 8014260"/>
              <a:gd name="connsiteY1949" fmla="*/ 3923805 h 4925968"/>
              <a:gd name="connsiteX1950" fmla="*/ 1643634 w 8014260"/>
              <a:gd name="connsiteY1950" fmla="*/ 3923411 h 4925968"/>
              <a:gd name="connsiteX1951" fmla="*/ 1664381 w 8014260"/>
              <a:gd name="connsiteY1951" fmla="*/ 3923668 h 4925968"/>
              <a:gd name="connsiteX1952" fmla="*/ 1696541 w 8014260"/>
              <a:gd name="connsiteY1952" fmla="*/ 3924765 h 4925968"/>
              <a:gd name="connsiteX1953" fmla="*/ 1668289 w 8014260"/>
              <a:gd name="connsiteY1953" fmla="*/ 3924422 h 4925968"/>
              <a:gd name="connsiteX1954" fmla="*/ 1636674 w 8014260"/>
              <a:gd name="connsiteY1954" fmla="*/ 3923463 h 4925968"/>
              <a:gd name="connsiteX1955" fmla="*/ 1643634 w 8014260"/>
              <a:gd name="connsiteY1955" fmla="*/ 3923411 h 4925968"/>
              <a:gd name="connsiteX1956" fmla="*/ 1707028 w 8014260"/>
              <a:gd name="connsiteY1956" fmla="*/ 3923402 h 4925968"/>
              <a:gd name="connsiteX1957" fmla="*/ 1728501 w 8014260"/>
              <a:gd name="connsiteY1957" fmla="*/ 3923531 h 4925968"/>
              <a:gd name="connsiteX1958" fmla="*/ 1758061 w 8014260"/>
              <a:gd name="connsiteY1958" fmla="*/ 3924902 h 4925968"/>
              <a:gd name="connsiteX1959" fmla="*/ 1730628 w 8014260"/>
              <a:gd name="connsiteY1959" fmla="*/ 3924902 h 4925968"/>
              <a:gd name="connsiteX1960" fmla="*/ 1699288 w 8014260"/>
              <a:gd name="connsiteY1960" fmla="*/ 3923737 h 4925968"/>
              <a:gd name="connsiteX1961" fmla="*/ 1707028 w 8014260"/>
              <a:gd name="connsiteY1961" fmla="*/ 3923402 h 4925968"/>
              <a:gd name="connsiteX1962" fmla="*/ 1537988 w 8014260"/>
              <a:gd name="connsiteY1962" fmla="*/ 3923393 h 4925968"/>
              <a:gd name="connsiteX1963" fmla="*/ 1571865 w 8014260"/>
              <a:gd name="connsiteY1963" fmla="*/ 3924559 h 4925968"/>
              <a:gd name="connsiteX1964" fmla="*/ 1544228 w 8014260"/>
              <a:gd name="connsiteY1964" fmla="*/ 3925519 h 4925968"/>
              <a:gd name="connsiteX1965" fmla="*/ 1510480 w 8014260"/>
              <a:gd name="connsiteY1965" fmla="*/ 3924148 h 4925968"/>
              <a:gd name="connsiteX1966" fmla="*/ 1537988 w 8014260"/>
              <a:gd name="connsiteY1966" fmla="*/ 3923393 h 4925968"/>
              <a:gd name="connsiteX1967" fmla="*/ 1580583 w 8014260"/>
              <a:gd name="connsiteY1967" fmla="*/ 3923008 h 4925968"/>
              <a:gd name="connsiteX1968" fmla="*/ 1602245 w 8014260"/>
              <a:gd name="connsiteY1968" fmla="*/ 3923257 h 4925968"/>
              <a:gd name="connsiteX1969" fmla="*/ 1634134 w 8014260"/>
              <a:gd name="connsiteY1969" fmla="*/ 3924217 h 4925968"/>
              <a:gd name="connsiteX1970" fmla="*/ 1606361 w 8014260"/>
              <a:gd name="connsiteY1970" fmla="*/ 3924148 h 4925968"/>
              <a:gd name="connsiteX1971" fmla="*/ 1572755 w 8014260"/>
              <a:gd name="connsiteY1971" fmla="*/ 3923119 h 4925968"/>
              <a:gd name="connsiteX1972" fmla="*/ 1580583 w 8014260"/>
              <a:gd name="connsiteY1972" fmla="*/ 3923008 h 4925968"/>
              <a:gd name="connsiteX1973" fmla="*/ 1926629 w 8014260"/>
              <a:gd name="connsiteY1973" fmla="*/ 3922776 h 4925968"/>
              <a:gd name="connsiteX1974" fmla="*/ 1956668 w 8014260"/>
              <a:gd name="connsiteY1974" fmla="*/ 3925588 h 4925968"/>
              <a:gd name="connsiteX1975" fmla="*/ 1929578 w 8014260"/>
              <a:gd name="connsiteY1975" fmla="*/ 3927165 h 4925968"/>
              <a:gd name="connsiteX1976" fmla="*/ 1898372 w 8014260"/>
              <a:gd name="connsiteY1976" fmla="*/ 3924490 h 4925968"/>
              <a:gd name="connsiteX1977" fmla="*/ 1926629 w 8014260"/>
              <a:gd name="connsiteY1977" fmla="*/ 3922776 h 4925968"/>
              <a:gd name="connsiteX1978" fmla="*/ 1392013 w 8014260"/>
              <a:gd name="connsiteY1978" fmla="*/ 3922571 h 4925968"/>
              <a:gd name="connsiteX1979" fmla="*/ 1401649 w 8014260"/>
              <a:gd name="connsiteY1979" fmla="*/ 3923188 h 4925968"/>
              <a:gd name="connsiteX1980" fmla="*/ 1380026 w 8014260"/>
              <a:gd name="connsiteY1980" fmla="*/ 3925368 h 4925968"/>
              <a:gd name="connsiteX1981" fmla="*/ 1397191 w 8014260"/>
              <a:gd name="connsiteY1981" fmla="*/ 3924629 h 4925968"/>
              <a:gd name="connsiteX1982" fmla="*/ 1424966 w 8014260"/>
              <a:gd name="connsiteY1982" fmla="*/ 3924011 h 4925968"/>
              <a:gd name="connsiteX1983" fmla="*/ 1414748 w 8014260"/>
              <a:gd name="connsiteY1983" fmla="*/ 3924508 h 4925968"/>
              <a:gd name="connsiteX1984" fmla="*/ 1403919 w 8014260"/>
              <a:gd name="connsiteY1984" fmla="*/ 3924902 h 4925968"/>
              <a:gd name="connsiteX1985" fmla="*/ 1436281 w 8014260"/>
              <a:gd name="connsiteY1985" fmla="*/ 3924902 h 4925968"/>
              <a:gd name="connsiteX1986" fmla="*/ 1407066 w 8014260"/>
              <a:gd name="connsiteY1986" fmla="*/ 3926891 h 4925968"/>
              <a:gd name="connsiteX1987" fmla="*/ 1382834 w 8014260"/>
              <a:gd name="connsiteY1987" fmla="*/ 3926736 h 4925968"/>
              <a:gd name="connsiteX1988" fmla="*/ 1355564 w 8014260"/>
              <a:gd name="connsiteY1988" fmla="*/ 3927988 h 4925968"/>
              <a:gd name="connsiteX1989" fmla="*/ 1380414 w 8014260"/>
              <a:gd name="connsiteY1989" fmla="*/ 3926721 h 4925968"/>
              <a:gd name="connsiteX1990" fmla="*/ 1374768 w 8014260"/>
              <a:gd name="connsiteY1990" fmla="*/ 3926685 h 4925968"/>
              <a:gd name="connsiteX1991" fmla="*/ 1382729 w 8014260"/>
              <a:gd name="connsiteY1991" fmla="*/ 3925768 h 4925968"/>
              <a:gd name="connsiteX1992" fmla="*/ 1403855 w 8014260"/>
              <a:gd name="connsiteY1992" fmla="*/ 3924904 h 4925968"/>
              <a:gd name="connsiteX1993" fmla="*/ 1392594 w 8014260"/>
              <a:gd name="connsiteY1993" fmla="*/ 3925314 h 4925968"/>
              <a:gd name="connsiteX1994" fmla="*/ 1372015 w 8014260"/>
              <a:gd name="connsiteY1994" fmla="*/ 3925965 h 4925968"/>
              <a:gd name="connsiteX1995" fmla="*/ 1369301 w 8014260"/>
              <a:gd name="connsiteY1995" fmla="*/ 3925979 h 4925968"/>
              <a:gd name="connsiteX1996" fmla="*/ 1355853 w 8014260"/>
              <a:gd name="connsiteY1996" fmla="*/ 3926531 h 4925968"/>
              <a:gd name="connsiteX1997" fmla="*/ 1354432 w 8014260"/>
              <a:gd name="connsiteY1997" fmla="*/ 3926494 h 4925968"/>
              <a:gd name="connsiteX1998" fmla="*/ 1334924 w 8014260"/>
              <a:gd name="connsiteY1998" fmla="*/ 3927578 h 4925968"/>
              <a:gd name="connsiteX1999" fmla="*/ 1301593 w 8014260"/>
              <a:gd name="connsiteY1999" fmla="*/ 3929086 h 4925968"/>
              <a:gd name="connsiteX2000" fmla="*/ 1331148 w 8014260"/>
              <a:gd name="connsiteY2000" fmla="*/ 3927303 h 4925968"/>
              <a:gd name="connsiteX2001" fmla="*/ 1350911 w 8014260"/>
              <a:gd name="connsiteY2001" fmla="*/ 3926403 h 4925968"/>
              <a:gd name="connsiteX2002" fmla="*/ 1345964 w 8014260"/>
              <a:gd name="connsiteY2002" fmla="*/ 3926274 h 4925968"/>
              <a:gd name="connsiteX2003" fmla="*/ 1372089 w 8014260"/>
              <a:gd name="connsiteY2003" fmla="*/ 3923188 h 4925968"/>
              <a:gd name="connsiteX2004" fmla="*/ 1392013 w 8014260"/>
              <a:gd name="connsiteY2004" fmla="*/ 3922571 h 4925968"/>
              <a:gd name="connsiteX2005" fmla="*/ 1591407 w 8014260"/>
              <a:gd name="connsiteY2005" fmla="*/ 3922502 h 4925968"/>
              <a:gd name="connsiteX2006" fmla="*/ 1622201 w 8014260"/>
              <a:gd name="connsiteY2006" fmla="*/ 3922845 h 4925968"/>
              <a:gd name="connsiteX2007" fmla="*/ 1596144 w 8014260"/>
              <a:gd name="connsiteY2007" fmla="*/ 3922845 h 4925968"/>
              <a:gd name="connsiteX2008" fmla="*/ 1563566 w 8014260"/>
              <a:gd name="connsiteY2008" fmla="*/ 3922708 h 4925968"/>
              <a:gd name="connsiteX2009" fmla="*/ 1591407 w 8014260"/>
              <a:gd name="connsiteY2009" fmla="*/ 3922502 h 4925968"/>
              <a:gd name="connsiteX2010" fmla="*/ 1464843 w 8014260"/>
              <a:gd name="connsiteY2010" fmla="*/ 3922476 h 4925968"/>
              <a:gd name="connsiteX2011" fmla="*/ 1475030 w 8014260"/>
              <a:gd name="connsiteY2011" fmla="*/ 3922708 h 4925968"/>
              <a:gd name="connsiteX2012" fmla="*/ 1472387 w 8014260"/>
              <a:gd name="connsiteY2012" fmla="*/ 3922989 h 4925968"/>
              <a:gd name="connsiteX2013" fmla="*/ 1488817 w 8014260"/>
              <a:gd name="connsiteY2013" fmla="*/ 3922819 h 4925968"/>
              <a:gd name="connsiteX2014" fmla="*/ 1498420 w 8014260"/>
              <a:gd name="connsiteY2014" fmla="*/ 3922845 h 4925968"/>
              <a:gd name="connsiteX2015" fmla="*/ 1470502 w 8014260"/>
              <a:gd name="connsiteY2015" fmla="*/ 3923394 h 4925968"/>
              <a:gd name="connsiteX2016" fmla="*/ 1467660 w 8014260"/>
              <a:gd name="connsiteY2016" fmla="*/ 3923419 h 4925968"/>
              <a:gd name="connsiteX2017" fmla="*/ 1465969 w 8014260"/>
              <a:gd name="connsiteY2017" fmla="*/ 3923486 h 4925968"/>
              <a:gd name="connsiteX2018" fmla="*/ 1486483 w 8014260"/>
              <a:gd name="connsiteY2018" fmla="*/ 3923325 h 4925968"/>
              <a:gd name="connsiteX2019" fmla="*/ 1455759 w 8014260"/>
              <a:gd name="connsiteY2019" fmla="*/ 3924148 h 4925968"/>
              <a:gd name="connsiteX2020" fmla="*/ 1427912 w 8014260"/>
              <a:gd name="connsiteY2020" fmla="*/ 3924628 h 4925968"/>
              <a:gd name="connsiteX2021" fmla="*/ 1429404 w 8014260"/>
              <a:gd name="connsiteY2021" fmla="*/ 3924556 h 4925968"/>
              <a:gd name="connsiteX2022" fmla="*/ 1419274 w 8014260"/>
              <a:gd name="connsiteY2022" fmla="*/ 3924765 h 4925968"/>
              <a:gd name="connsiteX2023" fmla="*/ 1444989 w 8014260"/>
              <a:gd name="connsiteY2023" fmla="*/ 3922914 h 4925968"/>
              <a:gd name="connsiteX2024" fmla="*/ 1464843 w 8014260"/>
              <a:gd name="connsiteY2024" fmla="*/ 3922476 h 4925968"/>
              <a:gd name="connsiteX2025" fmla="*/ 1538330 w 8014260"/>
              <a:gd name="connsiteY2025" fmla="*/ 3922228 h 4925968"/>
              <a:gd name="connsiteX2026" fmla="*/ 1549230 w 8014260"/>
              <a:gd name="connsiteY2026" fmla="*/ 3922365 h 4925968"/>
              <a:gd name="connsiteX2027" fmla="*/ 1536764 w 8014260"/>
              <a:gd name="connsiteY2027" fmla="*/ 3922647 h 4925968"/>
              <a:gd name="connsiteX2028" fmla="*/ 1560547 w 8014260"/>
              <a:gd name="connsiteY2028" fmla="*/ 3922708 h 4925968"/>
              <a:gd name="connsiteX2029" fmla="*/ 1549679 w 8014260"/>
              <a:gd name="connsiteY2029" fmla="*/ 3922716 h 4925968"/>
              <a:gd name="connsiteX2030" fmla="*/ 1531562 w 8014260"/>
              <a:gd name="connsiteY2030" fmla="*/ 3922764 h 4925968"/>
              <a:gd name="connsiteX2031" fmla="*/ 1524955 w 8014260"/>
              <a:gd name="connsiteY2031" fmla="*/ 3922914 h 4925968"/>
              <a:gd name="connsiteX2032" fmla="*/ 1491350 w 8014260"/>
              <a:gd name="connsiteY2032" fmla="*/ 3923394 h 4925968"/>
              <a:gd name="connsiteX2033" fmla="*/ 1507378 w 8014260"/>
              <a:gd name="connsiteY2033" fmla="*/ 3922826 h 4925968"/>
              <a:gd name="connsiteX2034" fmla="*/ 1506921 w 8014260"/>
              <a:gd name="connsiteY2034" fmla="*/ 3922828 h 4925968"/>
              <a:gd name="connsiteX2035" fmla="*/ 1500954 w 8014260"/>
              <a:gd name="connsiteY2035" fmla="*/ 3922776 h 4925968"/>
              <a:gd name="connsiteX2036" fmla="*/ 1509864 w 8014260"/>
              <a:gd name="connsiteY2036" fmla="*/ 3922738 h 4925968"/>
              <a:gd name="connsiteX2037" fmla="*/ 1516517 w 8014260"/>
              <a:gd name="connsiteY2037" fmla="*/ 3922503 h 4925968"/>
              <a:gd name="connsiteX2038" fmla="*/ 1538330 w 8014260"/>
              <a:gd name="connsiteY2038" fmla="*/ 3922228 h 4925968"/>
              <a:gd name="connsiteX2039" fmla="*/ 1318361 w 8014260"/>
              <a:gd name="connsiteY2039" fmla="*/ 3921739 h 4925968"/>
              <a:gd name="connsiteX2040" fmla="*/ 1328132 w 8014260"/>
              <a:gd name="connsiteY2040" fmla="*/ 3922914 h 4925968"/>
              <a:gd name="connsiteX2041" fmla="*/ 1302068 w 8014260"/>
              <a:gd name="connsiteY2041" fmla="*/ 3926823 h 4925968"/>
              <a:gd name="connsiteX2042" fmla="*/ 1274092 w 8014260"/>
              <a:gd name="connsiteY2042" fmla="*/ 3926960 h 4925968"/>
              <a:gd name="connsiteX2043" fmla="*/ 1298299 w 8014260"/>
              <a:gd name="connsiteY2043" fmla="*/ 3922365 h 4925968"/>
              <a:gd name="connsiteX2044" fmla="*/ 1318361 w 8014260"/>
              <a:gd name="connsiteY2044" fmla="*/ 3921739 h 4925968"/>
              <a:gd name="connsiteX2045" fmla="*/ 1790222 w 8014260"/>
              <a:gd name="connsiteY2045" fmla="*/ 3921336 h 4925968"/>
              <a:gd name="connsiteX2046" fmla="*/ 1820740 w 8014260"/>
              <a:gd name="connsiteY2046" fmla="*/ 3923257 h 4925968"/>
              <a:gd name="connsiteX2047" fmla="*/ 1794198 w 8014260"/>
              <a:gd name="connsiteY2047" fmla="*/ 3924285 h 4925968"/>
              <a:gd name="connsiteX2048" fmla="*/ 1762520 w 8014260"/>
              <a:gd name="connsiteY2048" fmla="*/ 3922571 h 4925968"/>
              <a:gd name="connsiteX2049" fmla="*/ 1790222 w 8014260"/>
              <a:gd name="connsiteY2049" fmla="*/ 3921336 h 4925968"/>
              <a:gd name="connsiteX2050" fmla="*/ 4338921 w 8014260"/>
              <a:gd name="connsiteY2050" fmla="*/ 3921062 h 4925968"/>
              <a:gd name="connsiteX2051" fmla="*/ 4374926 w 8014260"/>
              <a:gd name="connsiteY2051" fmla="*/ 3959604 h 4925968"/>
              <a:gd name="connsiteX2052" fmla="*/ 4345230 w 8014260"/>
              <a:gd name="connsiteY2052" fmla="*/ 3983744 h 4925968"/>
              <a:gd name="connsiteX2053" fmla="*/ 4307992 w 8014260"/>
              <a:gd name="connsiteY2053" fmla="*/ 3946230 h 4925968"/>
              <a:gd name="connsiteX2054" fmla="*/ 4338921 w 8014260"/>
              <a:gd name="connsiteY2054" fmla="*/ 3921062 h 4925968"/>
              <a:gd name="connsiteX2055" fmla="*/ 1654231 w 8014260"/>
              <a:gd name="connsiteY2055" fmla="*/ 3920993 h 4925968"/>
              <a:gd name="connsiteX2056" fmla="*/ 1684885 w 8014260"/>
              <a:gd name="connsiteY2056" fmla="*/ 3921953 h 4925968"/>
              <a:gd name="connsiteX2057" fmla="*/ 1658620 w 8014260"/>
              <a:gd name="connsiteY2057" fmla="*/ 3922571 h 4925968"/>
              <a:gd name="connsiteX2058" fmla="*/ 1626798 w 8014260"/>
              <a:gd name="connsiteY2058" fmla="*/ 3921885 h 4925968"/>
              <a:gd name="connsiteX2059" fmla="*/ 1654231 w 8014260"/>
              <a:gd name="connsiteY2059" fmla="*/ 3920993 h 4925968"/>
              <a:gd name="connsiteX2060" fmla="*/ 961177 w 8014260"/>
              <a:gd name="connsiteY2060" fmla="*/ 3920213 h 4925968"/>
              <a:gd name="connsiteX2061" fmla="*/ 971105 w 8014260"/>
              <a:gd name="connsiteY2061" fmla="*/ 3924217 h 4925968"/>
              <a:gd name="connsiteX2062" fmla="*/ 949502 w 8014260"/>
              <a:gd name="connsiteY2062" fmla="*/ 3934504 h 4925968"/>
              <a:gd name="connsiteX2063" fmla="*/ 921178 w 8014260"/>
              <a:gd name="connsiteY2063" fmla="*/ 3931761 h 4925968"/>
              <a:gd name="connsiteX2064" fmla="*/ 942505 w 8014260"/>
              <a:gd name="connsiteY2064" fmla="*/ 3920582 h 4925968"/>
              <a:gd name="connsiteX2065" fmla="*/ 961177 w 8014260"/>
              <a:gd name="connsiteY2065" fmla="*/ 3920213 h 4925968"/>
              <a:gd name="connsiteX2066" fmla="*/ 734505 w 8014260"/>
              <a:gd name="connsiteY2066" fmla="*/ 3919690 h 4925968"/>
              <a:gd name="connsiteX2067" fmla="*/ 761727 w 8014260"/>
              <a:gd name="connsiteY2067" fmla="*/ 3925725 h 4925968"/>
              <a:gd name="connsiteX2068" fmla="*/ 739991 w 8014260"/>
              <a:gd name="connsiteY2068" fmla="*/ 3939304 h 4925968"/>
              <a:gd name="connsiteX2069" fmla="*/ 712216 w 8014260"/>
              <a:gd name="connsiteY2069" fmla="*/ 3933132 h 4925968"/>
              <a:gd name="connsiteX2070" fmla="*/ 734505 w 8014260"/>
              <a:gd name="connsiteY2070" fmla="*/ 3919690 h 4925968"/>
              <a:gd name="connsiteX2071" fmla="*/ 2603779 w 8014260"/>
              <a:gd name="connsiteY2071" fmla="*/ 3919485 h 4925968"/>
              <a:gd name="connsiteX2072" fmla="*/ 2635188 w 8014260"/>
              <a:gd name="connsiteY2072" fmla="*/ 3923737 h 4925968"/>
              <a:gd name="connsiteX2073" fmla="*/ 2609882 w 8014260"/>
              <a:gd name="connsiteY2073" fmla="*/ 3930732 h 4925968"/>
              <a:gd name="connsiteX2074" fmla="*/ 2577307 w 8014260"/>
              <a:gd name="connsiteY2074" fmla="*/ 3926480 h 4925968"/>
              <a:gd name="connsiteX2075" fmla="*/ 2603779 w 8014260"/>
              <a:gd name="connsiteY2075" fmla="*/ 3919485 h 4925968"/>
              <a:gd name="connsiteX2076" fmla="*/ 1245944 w 8014260"/>
              <a:gd name="connsiteY2076" fmla="*/ 3919081 h 4925968"/>
              <a:gd name="connsiteX2077" fmla="*/ 1254066 w 8014260"/>
              <a:gd name="connsiteY2077" fmla="*/ 3921336 h 4925968"/>
              <a:gd name="connsiteX2078" fmla="*/ 1228822 w 8014260"/>
              <a:gd name="connsiteY2078" fmla="*/ 3926617 h 4925968"/>
              <a:gd name="connsiteX2079" fmla="*/ 1201050 w 8014260"/>
              <a:gd name="connsiteY2079" fmla="*/ 3925451 h 4925968"/>
              <a:gd name="connsiteX2080" fmla="*/ 1226562 w 8014260"/>
              <a:gd name="connsiteY2080" fmla="*/ 3919347 h 4925968"/>
              <a:gd name="connsiteX2081" fmla="*/ 1245944 w 8014260"/>
              <a:gd name="connsiteY2081" fmla="*/ 3919081 h 4925968"/>
              <a:gd name="connsiteX2082" fmla="*/ 1581532 w 8014260"/>
              <a:gd name="connsiteY2082" fmla="*/ 3918798 h 4925968"/>
              <a:gd name="connsiteX2083" fmla="*/ 1610678 w 8014260"/>
              <a:gd name="connsiteY2083" fmla="*/ 3919690 h 4925968"/>
              <a:gd name="connsiteX2084" fmla="*/ 1583590 w 8014260"/>
              <a:gd name="connsiteY2084" fmla="*/ 3921130 h 4925968"/>
              <a:gd name="connsiteX2085" fmla="*/ 1554579 w 8014260"/>
              <a:gd name="connsiteY2085" fmla="*/ 3920650 h 4925968"/>
              <a:gd name="connsiteX2086" fmla="*/ 1581532 w 8014260"/>
              <a:gd name="connsiteY2086" fmla="*/ 3918798 h 4925968"/>
              <a:gd name="connsiteX2087" fmla="*/ 3604292 w 8014260"/>
              <a:gd name="connsiteY2087" fmla="*/ 3917359 h 4925968"/>
              <a:gd name="connsiteX2088" fmla="*/ 3641325 w 8014260"/>
              <a:gd name="connsiteY2088" fmla="*/ 3930595 h 4925968"/>
              <a:gd name="connsiteX2089" fmla="*/ 3609366 w 8014260"/>
              <a:gd name="connsiteY2089" fmla="*/ 3947808 h 4925968"/>
              <a:gd name="connsiteX2090" fmla="*/ 3572539 w 8014260"/>
              <a:gd name="connsiteY2090" fmla="*/ 3934366 h 4925968"/>
              <a:gd name="connsiteX2091" fmla="*/ 3604292 w 8014260"/>
              <a:gd name="connsiteY2091" fmla="*/ 3917359 h 4925968"/>
              <a:gd name="connsiteX2092" fmla="*/ 1716501 w 8014260"/>
              <a:gd name="connsiteY2092" fmla="*/ 3916810 h 4925968"/>
              <a:gd name="connsiteX2093" fmla="*/ 1746331 w 8014260"/>
              <a:gd name="connsiteY2093" fmla="*/ 3918662 h 4925968"/>
              <a:gd name="connsiteX2094" fmla="*/ 1720135 w 8014260"/>
              <a:gd name="connsiteY2094" fmla="*/ 3920445 h 4925968"/>
              <a:gd name="connsiteX2095" fmla="*/ 1690371 w 8014260"/>
              <a:gd name="connsiteY2095" fmla="*/ 3919005 h 4925968"/>
              <a:gd name="connsiteX2096" fmla="*/ 1716501 w 8014260"/>
              <a:gd name="connsiteY2096" fmla="*/ 3916810 h 4925968"/>
              <a:gd name="connsiteX2097" fmla="*/ 1527193 w 8014260"/>
              <a:gd name="connsiteY2097" fmla="*/ 3916424 h 4925968"/>
              <a:gd name="connsiteX2098" fmla="*/ 1537027 w 8014260"/>
              <a:gd name="connsiteY2098" fmla="*/ 3917496 h 4925968"/>
              <a:gd name="connsiteX2099" fmla="*/ 1512886 w 8014260"/>
              <a:gd name="connsiteY2099" fmla="*/ 3919965 h 4925968"/>
              <a:gd name="connsiteX2100" fmla="*/ 1481338 w 8014260"/>
              <a:gd name="connsiteY2100" fmla="*/ 3919485 h 4925968"/>
              <a:gd name="connsiteX2101" fmla="*/ 1507127 w 8014260"/>
              <a:gd name="connsiteY2101" fmla="*/ 3916536 h 4925968"/>
              <a:gd name="connsiteX2102" fmla="*/ 1527193 w 8014260"/>
              <a:gd name="connsiteY2102" fmla="*/ 3916424 h 4925968"/>
              <a:gd name="connsiteX2103" fmla="*/ 1853457 w 8014260"/>
              <a:gd name="connsiteY2103" fmla="*/ 3915987 h 4925968"/>
              <a:gd name="connsiteX2104" fmla="*/ 1882260 w 8014260"/>
              <a:gd name="connsiteY2104" fmla="*/ 3918936 h 4925968"/>
              <a:gd name="connsiteX2105" fmla="*/ 1854691 w 8014260"/>
              <a:gd name="connsiteY2105" fmla="*/ 3921200 h 4925968"/>
              <a:gd name="connsiteX2106" fmla="*/ 1826024 w 8014260"/>
              <a:gd name="connsiteY2106" fmla="*/ 3918662 h 4925968"/>
              <a:gd name="connsiteX2107" fmla="*/ 1853457 w 8014260"/>
              <a:gd name="connsiteY2107" fmla="*/ 3915987 h 4925968"/>
              <a:gd name="connsiteX2108" fmla="*/ 525816 w 8014260"/>
              <a:gd name="connsiteY2108" fmla="*/ 3915712 h 4925968"/>
              <a:gd name="connsiteX2109" fmla="*/ 553040 w 8014260"/>
              <a:gd name="connsiteY2109" fmla="*/ 3926959 h 4925968"/>
              <a:gd name="connsiteX2110" fmla="*/ 529860 w 8014260"/>
              <a:gd name="connsiteY2110" fmla="*/ 3943281 h 4925968"/>
              <a:gd name="connsiteX2111" fmla="*/ 504416 w 8014260"/>
              <a:gd name="connsiteY2111" fmla="*/ 3933474 h 4925968"/>
              <a:gd name="connsiteX2112" fmla="*/ 525816 w 8014260"/>
              <a:gd name="connsiteY2112" fmla="*/ 3915712 h 4925968"/>
              <a:gd name="connsiteX2113" fmla="*/ 1986910 w 8014260"/>
              <a:gd name="connsiteY2113" fmla="*/ 3915644 h 4925968"/>
              <a:gd name="connsiteX2114" fmla="*/ 2017977 w 8014260"/>
              <a:gd name="connsiteY2114" fmla="*/ 3919484 h 4925968"/>
              <a:gd name="connsiteX2115" fmla="*/ 1992672 w 8014260"/>
              <a:gd name="connsiteY2115" fmla="*/ 3922502 h 4925968"/>
              <a:gd name="connsiteX2116" fmla="*/ 1961742 w 8014260"/>
              <a:gd name="connsiteY2116" fmla="*/ 3919073 h 4925968"/>
              <a:gd name="connsiteX2117" fmla="*/ 1986910 w 8014260"/>
              <a:gd name="connsiteY2117" fmla="*/ 3915644 h 4925968"/>
              <a:gd name="connsiteX2118" fmla="*/ 3396426 w 8014260"/>
              <a:gd name="connsiteY2118" fmla="*/ 3915302 h 4925968"/>
              <a:gd name="connsiteX2119" fmla="*/ 3431950 w 8014260"/>
              <a:gd name="connsiteY2119" fmla="*/ 3922845 h 4925968"/>
              <a:gd name="connsiteX2120" fmla="*/ 3401981 w 8014260"/>
              <a:gd name="connsiteY2120" fmla="*/ 3938138 h 4925968"/>
              <a:gd name="connsiteX2121" fmla="*/ 3365222 w 8014260"/>
              <a:gd name="connsiteY2121" fmla="*/ 3930800 h 4925968"/>
              <a:gd name="connsiteX2122" fmla="*/ 3396426 w 8014260"/>
              <a:gd name="connsiteY2122" fmla="*/ 3915302 h 4925968"/>
              <a:gd name="connsiteX2123" fmla="*/ 2122758 w 8014260"/>
              <a:gd name="connsiteY2123" fmla="*/ 3915301 h 4925968"/>
              <a:gd name="connsiteX2124" fmla="*/ 2153825 w 8014260"/>
              <a:gd name="connsiteY2124" fmla="*/ 3919896 h 4925968"/>
              <a:gd name="connsiteX2125" fmla="*/ 2128450 w 8014260"/>
              <a:gd name="connsiteY2125" fmla="*/ 3923805 h 4925968"/>
              <a:gd name="connsiteX2126" fmla="*/ 2097521 w 8014260"/>
              <a:gd name="connsiteY2126" fmla="*/ 3919553 h 4925968"/>
              <a:gd name="connsiteX2127" fmla="*/ 2122758 w 8014260"/>
              <a:gd name="connsiteY2127" fmla="*/ 3915301 h 4925968"/>
              <a:gd name="connsiteX2128" fmla="*/ 3872371 w 8014260"/>
              <a:gd name="connsiteY2128" fmla="*/ 3914067 h 4925968"/>
              <a:gd name="connsiteX2129" fmla="*/ 3911187 w 8014260"/>
              <a:gd name="connsiteY2129" fmla="*/ 3936835 h 4925968"/>
              <a:gd name="connsiteX2130" fmla="*/ 3881286 w 8014260"/>
              <a:gd name="connsiteY2130" fmla="*/ 3954255 h 4925968"/>
              <a:gd name="connsiteX2131" fmla="*/ 3842676 w 8014260"/>
              <a:gd name="connsiteY2131" fmla="*/ 3931623 h 4925968"/>
              <a:gd name="connsiteX2132" fmla="*/ 3872371 w 8014260"/>
              <a:gd name="connsiteY2132" fmla="*/ 3914067 h 4925968"/>
              <a:gd name="connsiteX2133" fmla="*/ 2257998 w 8014260"/>
              <a:gd name="connsiteY2133" fmla="*/ 3913998 h 4925968"/>
              <a:gd name="connsiteX2134" fmla="*/ 2289476 w 8014260"/>
              <a:gd name="connsiteY2134" fmla="*/ 3919142 h 4925968"/>
              <a:gd name="connsiteX2135" fmla="*/ 2264582 w 8014260"/>
              <a:gd name="connsiteY2135" fmla="*/ 3924079 h 4925968"/>
              <a:gd name="connsiteX2136" fmla="*/ 2233241 w 8014260"/>
              <a:gd name="connsiteY2136" fmla="*/ 3919347 h 4925968"/>
              <a:gd name="connsiteX2137" fmla="*/ 2257998 w 8014260"/>
              <a:gd name="connsiteY2137" fmla="*/ 3913998 h 4925968"/>
              <a:gd name="connsiteX2138" fmla="*/ 6065300 w 8014260"/>
              <a:gd name="connsiteY2138" fmla="*/ 3913941 h 4925968"/>
              <a:gd name="connsiteX2139" fmla="*/ 6090866 w 8014260"/>
              <a:gd name="connsiteY2139" fmla="*/ 3937521 h 4925968"/>
              <a:gd name="connsiteX2140" fmla="*/ 6057742 w 8014260"/>
              <a:gd name="connsiteY2140" fmla="*/ 3999586 h 4925968"/>
              <a:gd name="connsiteX2141" fmla="*/ 6019611 w 8014260"/>
              <a:gd name="connsiteY2141" fmla="*/ 3979355 h 4925968"/>
              <a:gd name="connsiteX2142" fmla="*/ 6051158 w 8014260"/>
              <a:gd name="connsiteY2142" fmla="*/ 3919073 h 4925968"/>
              <a:gd name="connsiteX2143" fmla="*/ 6065300 w 8014260"/>
              <a:gd name="connsiteY2143" fmla="*/ 3913941 h 4925968"/>
              <a:gd name="connsiteX2144" fmla="*/ 1171529 w 8014260"/>
              <a:gd name="connsiteY2144" fmla="*/ 3913424 h 4925968"/>
              <a:gd name="connsiteX2145" fmla="*/ 1180685 w 8014260"/>
              <a:gd name="connsiteY2145" fmla="*/ 3916330 h 4925968"/>
              <a:gd name="connsiteX2146" fmla="*/ 1157438 w 8014260"/>
              <a:gd name="connsiteY2146" fmla="*/ 3923599 h 4925968"/>
              <a:gd name="connsiteX2147" fmla="*/ 1128633 w 8014260"/>
              <a:gd name="connsiteY2147" fmla="*/ 3922159 h 4925968"/>
              <a:gd name="connsiteX2148" fmla="*/ 1152701 w 8014260"/>
              <a:gd name="connsiteY2148" fmla="*/ 3913655 h 4925968"/>
              <a:gd name="connsiteX2149" fmla="*/ 1171529 w 8014260"/>
              <a:gd name="connsiteY2149" fmla="*/ 3913424 h 4925968"/>
              <a:gd name="connsiteX2150" fmla="*/ 1454266 w 8014260"/>
              <a:gd name="connsiteY2150" fmla="*/ 3913191 h 4925968"/>
              <a:gd name="connsiteX2151" fmla="*/ 1463507 w 8014260"/>
              <a:gd name="connsiteY2151" fmla="*/ 3914889 h 4925968"/>
              <a:gd name="connsiteX2152" fmla="*/ 1436693 w 8014260"/>
              <a:gd name="connsiteY2152" fmla="*/ 3918661 h 4925968"/>
              <a:gd name="connsiteX2153" fmla="*/ 1409397 w 8014260"/>
              <a:gd name="connsiteY2153" fmla="*/ 3917770 h 4925968"/>
              <a:gd name="connsiteX2154" fmla="*/ 1434428 w 8014260"/>
              <a:gd name="connsiteY2154" fmla="*/ 3913243 h 4925968"/>
              <a:gd name="connsiteX2155" fmla="*/ 1454266 w 8014260"/>
              <a:gd name="connsiteY2155" fmla="*/ 3913191 h 4925968"/>
              <a:gd name="connsiteX2156" fmla="*/ 1643735 w 8014260"/>
              <a:gd name="connsiteY2156" fmla="*/ 3912009 h 4925968"/>
              <a:gd name="connsiteX2157" fmla="*/ 1672677 w 8014260"/>
              <a:gd name="connsiteY2157" fmla="*/ 3914067 h 4925968"/>
              <a:gd name="connsiteX2158" fmla="*/ 1647370 w 8014260"/>
              <a:gd name="connsiteY2158" fmla="*/ 3916741 h 4925968"/>
              <a:gd name="connsiteX2159" fmla="*/ 1616784 w 8014260"/>
              <a:gd name="connsiteY2159" fmla="*/ 3915096 h 4925968"/>
              <a:gd name="connsiteX2160" fmla="*/ 1643735 w 8014260"/>
              <a:gd name="connsiteY2160" fmla="*/ 3912009 h 4925968"/>
              <a:gd name="connsiteX2161" fmla="*/ 2395363 w 8014260"/>
              <a:gd name="connsiteY2161" fmla="*/ 3911461 h 4925968"/>
              <a:gd name="connsiteX2162" fmla="*/ 2424990 w 8014260"/>
              <a:gd name="connsiteY2162" fmla="*/ 3916810 h 4925968"/>
              <a:gd name="connsiteX2163" fmla="*/ 2398518 w 8014260"/>
              <a:gd name="connsiteY2163" fmla="*/ 3923051 h 4925968"/>
              <a:gd name="connsiteX2164" fmla="*/ 2368960 w 8014260"/>
              <a:gd name="connsiteY2164" fmla="*/ 3918113 h 4925968"/>
              <a:gd name="connsiteX2165" fmla="*/ 2395363 w 8014260"/>
              <a:gd name="connsiteY2165" fmla="*/ 3911461 h 4925968"/>
              <a:gd name="connsiteX2166" fmla="*/ 3739463 w 8014260"/>
              <a:gd name="connsiteY2166" fmla="*/ 3909678 h 4925968"/>
              <a:gd name="connsiteX2167" fmla="*/ 3776359 w 8014260"/>
              <a:gd name="connsiteY2167" fmla="*/ 3928263 h 4925968"/>
              <a:gd name="connsiteX2168" fmla="*/ 3744127 w 8014260"/>
              <a:gd name="connsiteY2168" fmla="*/ 3944516 h 4925968"/>
              <a:gd name="connsiteX2169" fmla="*/ 3707436 w 8014260"/>
              <a:gd name="connsiteY2169" fmla="*/ 3926480 h 4925968"/>
              <a:gd name="connsiteX2170" fmla="*/ 3739463 w 8014260"/>
              <a:gd name="connsiteY2170" fmla="*/ 3909678 h 4925968"/>
              <a:gd name="connsiteX2171" fmla="*/ 2832492 w 8014260"/>
              <a:gd name="connsiteY2171" fmla="*/ 3909000 h 4925968"/>
              <a:gd name="connsiteX2172" fmla="*/ 2843054 w 8014260"/>
              <a:gd name="connsiteY2172" fmla="*/ 3911049 h 4925968"/>
              <a:gd name="connsiteX2173" fmla="*/ 2818708 w 8014260"/>
              <a:gd name="connsiteY2173" fmla="*/ 3920993 h 4925968"/>
              <a:gd name="connsiteX2174" fmla="*/ 2785104 w 8014260"/>
              <a:gd name="connsiteY2174" fmla="*/ 3921062 h 4925968"/>
              <a:gd name="connsiteX2175" fmla="*/ 2811438 w 8014260"/>
              <a:gd name="connsiteY2175" fmla="*/ 3911117 h 4925968"/>
              <a:gd name="connsiteX2176" fmla="*/ 2832492 w 8014260"/>
              <a:gd name="connsiteY2176" fmla="*/ 3909000 h 4925968"/>
              <a:gd name="connsiteX2177" fmla="*/ 1779525 w 8014260"/>
              <a:gd name="connsiteY2177" fmla="*/ 3908992 h 4925968"/>
              <a:gd name="connsiteX2178" fmla="*/ 1808330 w 8014260"/>
              <a:gd name="connsiteY2178" fmla="*/ 3912009 h 4925968"/>
              <a:gd name="connsiteX2179" fmla="*/ 1782958 w 8014260"/>
              <a:gd name="connsiteY2179" fmla="*/ 3915233 h 4925968"/>
              <a:gd name="connsiteX2180" fmla="*/ 1752641 w 8014260"/>
              <a:gd name="connsiteY2180" fmla="*/ 3912832 h 4925968"/>
              <a:gd name="connsiteX2181" fmla="*/ 1779525 w 8014260"/>
              <a:gd name="connsiteY2181" fmla="*/ 3908992 h 4925968"/>
              <a:gd name="connsiteX2182" fmla="*/ 1379890 w 8014260"/>
              <a:gd name="connsiteY2182" fmla="*/ 3908110 h 4925968"/>
              <a:gd name="connsiteX2183" fmla="*/ 1389096 w 8014260"/>
              <a:gd name="connsiteY2183" fmla="*/ 3910638 h 4925968"/>
              <a:gd name="connsiteX2184" fmla="*/ 1365780 w 8014260"/>
              <a:gd name="connsiteY2184" fmla="*/ 3915919 h 4925968"/>
              <a:gd name="connsiteX2185" fmla="*/ 1336155 w 8014260"/>
              <a:gd name="connsiteY2185" fmla="*/ 3914273 h 4925968"/>
              <a:gd name="connsiteX2186" fmla="*/ 1359881 w 8014260"/>
              <a:gd name="connsiteY2186" fmla="*/ 3908307 h 4925968"/>
              <a:gd name="connsiteX2187" fmla="*/ 1379890 w 8014260"/>
              <a:gd name="connsiteY2187" fmla="*/ 3908110 h 4925968"/>
              <a:gd name="connsiteX2188" fmla="*/ 2907656 w 8014260"/>
              <a:gd name="connsiteY2188" fmla="*/ 3908022 h 4925968"/>
              <a:gd name="connsiteX2189" fmla="*/ 2917463 w 8014260"/>
              <a:gd name="connsiteY2189" fmla="*/ 3910089 h 4925968"/>
              <a:gd name="connsiteX2190" fmla="*/ 2889345 w 8014260"/>
              <a:gd name="connsiteY2190" fmla="*/ 3920238 h 4925968"/>
              <a:gd name="connsiteX2191" fmla="*/ 2858210 w 8014260"/>
              <a:gd name="connsiteY2191" fmla="*/ 3920993 h 4925968"/>
              <a:gd name="connsiteX2192" fmla="*/ 2885710 w 8014260"/>
              <a:gd name="connsiteY2192" fmla="*/ 3910432 h 4925968"/>
              <a:gd name="connsiteX2193" fmla="*/ 2907656 w 8014260"/>
              <a:gd name="connsiteY2193" fmla="*/ 3908022 h 4925968"/>
              <a:gd name="connsiteX2194" fmla="*/ 2528958 w 8014260"/>
              <a:gd name="connsiteY2194" fmla="*/ 3907140 h 4925968"/>
              <a:gd name="connsiteX2195" fmla="*/ 2560642 w 8014260"/>
              <a:gd name="connsiteY2195" fmla="*/ 3912695 h 4925968"/>
              <a:gd name="connsiteX2196" fmla="*/ 2536090 w 8014260"/>
              <a:gd name="connsiteY2196" fmla="*/ 3919828 h 4925968"/>
              <a:gd name="connsiteX2197" fmla="*/ 2504543 w 8014260"/>
              <a:gd name="connsiteY2197" fmla="*/ 3914615 h 4925968"/>
              <a:gd name="connsiteX2198" fmla="*/ 2528958 w 8014260"/>
              <a:gd name="connsiteY2198" fmla="*/ 3907140 h 4925968"/>
              <a:gd name="connsiteX2199" fmla="*/ 2759404 w 8014260"/>
              <a:gd name="connsiteY2199" fmla="*/ 3907080 h 4925968"/>
              <a:gd name="connsiteX2200" fmla="*/ 2770222 w 8014260"/>
              <a:gd name="connsiteY2200" fmla="*/ 3909609 h 4925968"/>
              <a:gd name="connsiteX2201" fmla="*/ 2744779 w 8014260"/>
              <a:gd name="connsiteY2201" fmla="*/ 3919690 h 4925968"/>
              <a:gd name="connsiteX2202" fmla="*/ 2712615 w 8014260"/>
              <a:gd name="connsiteY2202" fmla="*/ 3918319 h 4925968"/>
              <a:gd name="connsiteX2203" fmla="*/ 2739224 w 8014260"/>
              <a:gd name="connsiteY2203" fmla="*/ 3908306 h 4925968"/>
              <a:gd name="connsiteX2204" fmla="*/ 2759404 w 8014260"/>
              <a:gd name="connsiteY2204" fmla="*/ 3907080 h 4925968"/>
              <a:gd name="connsiteX2205" fmla="*/ 1915382 w 8014260"/>
              <a:gd name="connsiteY2205" fmla="*/ 3906523 h 4925968"/>
              <a:gd name="connsiteX2206" fmla="*/ 1943981 w 8014260"/>
              <a:gd name="connsiteY2206" fmla="*/ 3910569 h 4925968"/>
              <a:gd name="connsiteX2207" fmla="*/ 1918333 w 8014260"/>
              <a:gd name="connsiteY2207" fmla="*/ 3914410 h 4925968"/>
              <a:gd name="connsiteX2208" fmla="*/ 1888225 w 8014260"/>
              <a:gd name="connsiteY2208" fmla="*/ 3911049 h 4925968"/>
              <a:gd name="connsiteX2209" fmla="*/ 1915382 w 8014260"/>
              <a:gd name="connsiteY2209" fmla="*/ 3906523 h 4925968"/>
              <a:gd name="connsiteX2210" fmla="*/ 1569051 w 8014260"/>
              <a:gd name="connsiteY2210" fmla="*/ 3906318 h 4925968"/>
              <a:gd name="connsiteX2211" fmla="*/ 1598882 w 8014260"/>
              <a:gd name="connsiteY2211" fmla="*/ 3908855 h 4925968"/>
              <a:gd name="connsiteX2212" fmla="*/ 1572825 w 8014260"/>
              <a:gd name="connsiteY2212" fmla="*/ 3912832 h 4925968"/>
              <a:gd name="connsiteX2213" fmla="*/ 1544774 w 8014260"/>
              <a:gd name="connsiteY2213" fmla="*/ 3911049 h 4925968"/>
              <a:gd name="connsiteX2214" fmla="*/ 1569051 w 8014260"/>
              <a:gd name="connsiteY2214" fmla="*/ 3906318 h 4925968"/>
              <a:gd name="connsiteX2215" fmla="*/ 2980968 w 8014260"/>
              <a:gd name="connsiteY2215" fmla="*/ 3905219 h 4925968"/>
              <a:gd name="connsiteX2216" fmla="*/ 2990707 w 8014260"/>
              <a:gd name="connsiteY2216" fmla="*/ 3906934 h 4925968"/>
              <a:gd name="connsiteX2217" fmla="*/ 2961903 w 8014260"/>
              <a:gd name="connsiteY2217" fmla="*/ 3917907 h 4925968"/>
              <a:gd name="connsiteX2218" fmla="*/ 2929807 w 8014260"/>
              <a:gd name="connsiteY2218" fmla="*/ 3918730 h 4925968"/>
              <a:gd name="connsiteX2219" fmla="*/ 2960120 w 8014260"/>
              <a:gd name="connsiteY2219" fmla="*/ 3907826 h 4925968"/>
              <a:gd name="connsiteX2220" fmla="*/ 2980968 w 8014260"/>
              <a:gd name="connsiteY2220" fmla="*/ 3905219 h 4925968"/>
              <a:gd name="connsiteX2221" fmla="*/ 3346465 w 8014260"/>
              <a:gd name="connsiteY2221" fmla="*/ 3905177 h 4925968"/>
              <a:gd name="connsiteX2222" fmla="*/ 3358090 w 8014260"/>
              <a:gd name="connsiteY2222" fmla="*/ 3910158 h 4925968"/>
              <a:gd name="connsiteX2223" fmla="*/ 3327091 w 8014260"/>
              <a:gd name="connsiteY2223" fmla="*/ 3925245 h 4925968"/>
              <a:gd name="connsiteX2224" fmla="*/ 3291773 w 8014260"/>
              <a:gd name="connsiteY2224" fmla="*/ 3920993 h 4925968"/>
              <a:gd name="connsiteX2225" fmla="*/ 3322908 w 8014260"/>
              <a:gd name="connsiteY2225" fmla="*/ 3906318 h 4925968"/>
              <a:gd name="connsiteX2226" fmla="*/ 3346465 w 8014260"/>
              <a:gd name="connsiteY2226" fmla="*/ 3905177 h 4925968"/>
              <a:gd name="connsiteX2227" fmla="*/ 869743 w 8014260"/>
              <a:gd name="connsiteY2227" fmla="*/ 3904603 h 4925968"/>
              <a:gd name="connsiteX2228" fmla="*/ 896963 w 8014260"/>
              <a:gd name="connsiteY2228" fmla="*/ 3912558 h 4925968"/>
              <a:gd name="connsiteX2229" fmla="*/ 874476 w 8014260"/>
              <a:gd name="connsiteY2229" fmla="*/ 3923257 h 4925968"/>
              <a:gd name="connsiteX2230" fmla="*/ 846975 w 8014260"/>
              <a:gd name="connsiteY2230" fmla="*/ 3915987 h 4925968"/>
              <a:gd name="connsiteX2231" fmla="*/ 869743 w 8014260"/>
              <a:gd name="connsiteY2231" fmla="*/ 3904603 h 4925968"/>
              <a:gd name="connsiteX2232" fmla="*/ 2048565 w 8014260"/>
              <a:gd name="connsiteY2232" fmla="*/ 3904259 h 4925968"/>
              <a:gd name="connsiteX2233" fmla="*/ 2079428 w 8014260"/>
              <a:gd name="connsiteY2233" fmla="*/ 3908649 h 4925968"/>
              <a:gd name="connsiteX2234" fmla="*/ 2053706 w 8014260"/>
              <a:gd name="connsiteY2234" fmla="*/ 3913792 h 4925968"/>
              <a:gd name="connsiteX2235" fmla="*/ 2023806 w 8014260"/>
              <a:gd name="connsiteY2235" fmla="*/ 3909609 h 4925968"/>
              <a:gd name="connsiteX2236" fmla="*/ 2048565 w 8014260"/>
              <a:gd name="connsiteY2236" fmla="*/ 3904259 h 4925968"/>
              <a:gd name="connsiteX2237" fmla="*/ 4203956 w 8014260"/>
              <a:gd name="connsiteY2237" fmla="*/ 3903779 h 4925968"/>
              <a:gd name="connsiteX2238" fmla="*/ 4240234 w 8014260"/>
              <a:gd name="connsiteY2238" fmla="*/ 3937795 h 4925968"/>
              <a:gd name="connsiteX2239" fmla="*/ 4210745 w 8014260"/>
              <a:gd name="connsiteY2239" fmla="*/ 3959123 h 4925968"/>
              <a:gd name="connsiteX2240" fmla="*/ 4173300 w 8014260"/>
              <a:gd name="connsiteY2240" fmla="*/ 3926000 h 4925968"/>
              <a:gd name="connsiteX2241" fmla="*/ 4203956 w 8014260"/>
              <a:gd name="connsiteY2241" fmla="*/ 3903779 h 4925968"/>
              <a:gd name="connsiteX2242" fmla="*/ 1078360 w 8014260"/>
              <a:gd name="connsiteY2242" fmla="*/ 3903368 h 4925968"/>
              <a:gd name="connsiteX2243" fmla="*/ 1106002 w 8014260"/>
              <a:gd name="connsiteY2243" fmla="*/ 3907895 h 4925968"/>
              <a:gd name="connsiteX2244" fmla="*/ 1083300 w 8014260"/>
              <a:gd name="connsiteY2244" fmla="*/ 3917428 h 4925968"/>
              <a:gd name="connsiteX2245" fmla="*/ 1055868 w 8014260"/>
              <a:gd name="connsiteY2245" fmla="*/ 3913793 h 4925968"/>
              <a:gd name="connsiteX2246" fmla="*/ 1078360 w 8014260"/>
              <a:gd name="connsiteY2246" fmla="*/ 3903368 h 4925968"/>
              <a:gd name="connsiteX2247" fmla="*/ 3051820 w 8014260"/>
              <a:gd name="connsiteY2247" fmla="*/ 3901997 h 4925968"/>
              <a:gd name="connsiteX2248" fmla="*/ 3063539 w 8014260"/>
              <a:gd name="connsiteY2248" fmla="*/ 3903506 h 4925968"/>
              <a:gd name="connsiteX2249" fmla="*/ 3037135 w 8014260"/>
              <a:gd name="connsiteY2249" fmla="*/ 3914890 h 4925968"/>
              <a:gd name="connsiteX2250" fmla="*/ 3003120 w 8014260"/>
              <a:gd name="connsiteY2250" fmla="*/ 3916399 h 4925968"/>
              <a:gd name="connsiteX2251" fmla="*/ 3029455 w 8014260"/>
              <a:gd name="connsiteY2251" fmla="*/ 3905220 h 4925968"/>
              <a:gd name="connsiteX2252" fmla="*/ 3051820 w 8014260"/>
              <a:gd name="connsiteY2252" fmla="*/ 3901997 h 4925968"/>
              <a:gd name="connsiteX2253" fmla="*/ 2183863 w 8014260"/>
              <a:gd name="connsiteY2253" fmla="*/ 3901585 h 4925968"/>
              <a:gd name="connsiteX2254" fmla="*/ 2215067 w 8014260"/>
              <a:gd name="connsiteY2254" fmla="*/ 3906454 h 4925968"/>
              <a:gd name="connsiteX2255" fmla="*/ 2189829 w 8014260"/>
              <a:gd name="connsiteY2255" fmla="*/ 3912695 h 4925968"/>
              <a:gd name="connsiteX2256" fmla="*/ 2159586 w 8014260"/>
              <a:gd name="connsiteY2256" fmla="*/ 3907895 h 4925968"/>
              <a:gd name="connsiteX2257" fmla="*/ 2183863 w 8014260"/>
              <a:gd name="connsiteY2257" fmla="*/ 3901585 h 4925968"/>
              <a:gd name="connsiteX2258" fmla="*/ 1705047 w 8014260"/>
              <a:gd name="connsiteY2258" fmla="*/ 3900831 h 4925968"/>
              <a:gd name="connsiteX2259" fmla="*/ 1734398 w 8014260"/>
              <a:gd name="connsiteY2259" fmla="*/ 3904397 h 4925968"/>
              <a:gd name="connsiteX2260" fmla="*/ 1707721 w 8014260"/>
              <a:gd name="connsiteY2260" fmla="*/ 3908787 h 4925968"/>
              <a:gd name="connsiteX2261" fmla="*/ 1680082 w 8014260"/>
              <a:gd name="connsiteY2261" fmla="*/ 3905632 h 4925968"/>
              <a:gd name="connsiteX2262" fmla="*/ 1705047 w 8014260"/>
              <a:gd name="connsiteY2262" fmla="*/ 3900831 h 4925968"/>
              <a:gd name="connsiteX2263" fmla="*/ 316164 w 8014260"/>
              <a:gd name="connsiteY2263" fmla="*/ 3900762 h 4925968"/>
              <a:gd name="connsiteX2264" fmla="*/ 342430 w 8014260"/>
              <a:gd name="connsiteY2264" fmla="*/ 3914478 h 4925968"/>
              <a:gd name="connsiteX2265" fmla="*/ 321722 w 8014260"/>
              <a:gd name="connsiteY2265" fmla="*/ 3934366 h 4925968"/>
              <a:gd name="connsiteX2266" fmla="*/ 294972 w 8014260"/>
              <a:gd name="connsiteY2266" fmla="*/ 3920856 h 4925968"/>
              <a:gd name="connsiteX2267" fmla="*/ 316164 w 8014260"/>
              <a:gd name="connsiteY2267" fmla="*/ 3900762 h 4925968"/>
              <a:gd name="connsiteX2268" fmla="*/ 5776070 w 8014260"/>
              <a:gd name="connsiteY2268" fmla="*/ 3900437 h 4925968"/>
              <a:gd name="connsiteX2269" fmla="*/ 5801115 w 8014260"/>
              <a:gd name="connsiteY2269" fmla="*/ 3931829 h 4925968"/>
              <a:gd name="connsiteX2270" fmla="*/ 5770391 w 8014260"/>
              <a:gd name="connsiteY2270" fmla="*/ 3992591 h 4925968"/>
              <a:gd name="connsiteX2271" fmla="*/ 5731849 w 8014260"/>
              <a:gd name="connsiteY2271" fmla="*/ 3963719 h 4925968"/>
              <a:gd name="connsiteX2272" fmla="*/ 5762299 w 8014260"/>
              <a:gd name="connsiteY2272" fmla="*/ 3902888 h 4925968"/>
              <a:gd name="connsiteX2273" fmla="*/ 5776070 w 8014260"/>
              <a:gd name="connsiteY2273" fmla="*/ 3900437 h 4925968"/>
              <a:gd name="connsiteX2274" fmla="*/ 1287737 w 8014260"/>
              <a:gd name="connsiteY2274" fmla="*/ 3900420 h 4925968"/>
              <a:gd name="connsiteX2275" fmla="*/ 1315720 w 8014260"/>
              <a:gd name="connsiteY2275" fmla="*/ 3903780 h 4925968"/>
              <a:gd name="connsiteX2276" fmla="*/ 1292468 w 8014260"/>
              <a:gd name="connsiteY2276" fmla="*/ 3910844 h 4925968"/>
              <a:gd name="connsiteX2277" fmla="*/ 1263594 w 8014260"/>
              <a:gd name="connsiteY2277" fmla="*/ 3908649 h 4925968"/>
              <a:gd name="connsiteX2278" fmla="*/ 1287737 w 8014260"/>
              <a:gd name="connsiteY2278" fmla="*/ 3900420 h 4925968"/>
              <a:gd name="connsiteX2279" fmla="*/ 2666666 w 8014260"/>
              <a:gd name="connsiteY2279" fmla="*/ 3900145 h 4925968"/>
              <a:gd name="connsiteX2280" fmla="*/ 2695882 w 8014260"/>
              <a:gd name="connsiteY2280" fmla="*/ 3904877 h 4925968"/>
              <a:gd name="connsiteX2281" fmla="*/ 2669067 w 8014260"/>
              <a:gd name="connsiteY2281" fmla="*/ 3914067 h 4925968"/>
              <a:gd name="connsiteX2282" fmla="*/ 2639920 w 8014260"/>
              <a:gd name="connsiteY2282" fmla="*/ 3908855 h 4925968"/>
              <a:gd name="connsiteX2283" fmla="*/ 2666666 w 8014260"/>
              <a:gd name="connsiteY2283" fmla="*/ 3900145 h 4925968"/>
              <a:gd name="connsiteX2284" fmla="*/ 3273513 w 8014260"/>
              <a:gd name="connsiteY2284" fmla="*/ 3899862 h 4925968"/>
              <a:gd name="connsiteX2285" fmla="*/ 3284434 w 8014260"/>
              <a:gd name="connsiteY2285" fmla="*/ 3903848 h 4925968"/>
              <a:gd name="connsiteX2286" fmla="*/ 3253642 w 8014260"/>
              <a:gd name="connsiteY2286" fmla="*/ 3917496 h 4925968"/>
              <a:gd name="connsiteX2287" fmla="*/ 3219764 w 8014260"/>
              <a:gd name="connsiteY2287" fmla="*/ 3914958 h 4925968"/>
              <a:gd name="connsiteX2288" fmla="*/ 3250144 w 8014260"/>
              <a:gd name="connsiteY2288" fmla="*/ 3901585 h 4925968"/>
              <a:gd name="connsiteX2289" fmla="*/ 3273513 w 8014260"/>
              <a:gd name="connsiteY2289" fmla="*/ 3899862 h 4925968"/>
              <a:gd name="connsiteX2290" fmla="*/ 3126366 w 8014260"/>
              <a:gd name="connsiteY2290" fmla="*/ 3899262 h 4925968"/>
              <a:gd name="connsiteX2291" fmla="*/ 3137537 w 8014260"/>
              <a:gd name="connsiteY2291" fmla="*/ 3901174 h 4925968"/>
              <a:gd name="connsiteX2292" fmla="*/ 3107979 w 8014260"/>
              <a:gd name="connsiteY2292" fmla="*/ 3913519 h 4925968"/>
              <a:gd name="connsiteX2293" fmla="*/ 3074786 w 8014260"/>
              <a:gd name="connsiteY2293" fmla="*/ 3914204 h 4925968"/>
              <a:gd name="connsiteX2294" fmla="*/ 3104138 w 8014260"/>
              <a:gd name="connsiteY2294" fmla="*/ 3902134 h 4925968"/>
              <a:gd name="connsiteX2295" fmla="*/ 3126366 w 8014260"/>
              <a:gd name="connsiteY2295" fmla="*/ 3899262 h 4925968"/>
              <a:gd name="connsiteX2296" fmla="*/ 1494984 w 8014260"/>
              <a:gd name="connsiteY2296" fmla="*/ 3899047 h 4925968"/>
              <a:gd name="connsiteX2297" fmla="*/ 1524335 w 8014260"/>
              <a:gd name="connsiteY2297" fmla="*/ 3902271 h 4925968"/>
              <a:gd name="connsiteX2298" fmla="*/ 1501229 w 8014260"/>
              <a:gd name="connsiteY2298" fmla="*/ 3907757 h 4925968"/>
              <a:gd name="connsiteX2299" fmla="*/ 1471393 w 8014260"/>
              <a:gd name="connsiteY2299" fmla="*/ 3905220 h 4925968"/>
              <a:gd name="connsiteX2300" fmla="*/ 1494984 w 8014260"/>
              <a:gd name="connsiteY2300" fmla="*/ 3899047 h 4925968"/>
              <a:gd name="connsiteX2301" fmla="*/ 3199756 w 8014260"/>
              <a:gd name="connsiteY2301" fmla="*/ 3898104 h 4925968"/>
              <a:gd name="connsiteX2302" fmla="*/ 3210300 w 8014260"/>
              <a:gd name="connsiteY2302" fmla="*/ 3901242 h 4925968"/>
              <a:gd name="connsiteX2303" fmla="*/ 3182388 w 8014260"/>
              <a:gd name="connsiteY2303" fmla="*/ 3913723 h 4925968"/>
              <a:gd name="connsiteX2304" fmla="*/ 3146864 w 8014260"/>
              <a:gd name="connsiteY2304" fmla="*/ 3913381 h 4925968"/>
              <a:gd name="connsiteX2305" fmla="*/ 3176559 w 8014260"/>
              <a:gd name="connsiteY2305" fmla="*/ 3900625 h 4925968"/>
              <a:gd name="connsiteX2306" fmla="*/ 3199756 w 8014260"/>
              <a:gd name="connsiteY2306" fmla="*/ 3898104 h 4925968"/>
              <a:gd name="connsiteX2307" fmla="*/ 2321846 w 8014260"/>
              <a:gd name="connsiteY2307" fmla="*/ 3897745 h 4925968"/>
              <a:gd name="connsiteX2308" fmla="*/ 2350856 w 8014260"/>
              <a:gd name="connsiteY2308" fmla="*/ 3903780 h 4925968"/>
              <a:gd name="connsiteX2309" fmla="*/ 2325618 w 8014260"/>
              <a:gd name="connsiteY2309" fmla="*/ 3910569 h 4925968"/>
              <a:gd name="connsiteX2310" fmla="*/ 2294894 w 8014260"/>
              <a:gd name="connsiteY2310" fmla="*/ 3904740 h 4925968"/>
              <a:gd name="connsiteX2311" fmla="*/ 2321846 w 8014260"/>
              <a:gd name="connsiteY2311" fmla="*/ 3897745 h 4925968"/>
              <a:gd name="connsiteX2312" fmla="*/ 3529608 w 8014260"/>
              <a:gd name="connsiteY2312" fmla="*/ 3897402 h 4925968"/>
              <a:gd name="connsiteX2313" fmla="*/ 3566367 w 8014260"/>
              <a:gd name="connsiteY2313" fmla="*/ 3906866 h 4925968"/>
              <a:gd name="connsiteX2314" fmla="*/ 3535026 w 8014260"/>
              <a:gd name="connsiteY2314" fmla="*/ 3923737 h 4925968"/>
              <a:gd name="connsiteX2315" fmla="*/ 3499776 w 8014260"/>
              <a:gd name="connsiteY2315" fmla="*/ 3914273 h 4925968"/>
              <a:gd name="connsiteX2316" fmla="*/ 3529608 w 8014260"/>
              <a:gd name="connsiteY2316" fmla="*/ 3897402 h 4925968"/>
              <a:gd name="connsiteX2317" fmla="*/ 1840561 w 8014260"/>
              <a:gd name="connsiteY2317" fmla="*/ 3896167 h 4925968"/>
              <a:gd name="connsiteX2318" fmla="*/ 1869979 w 8014260"/>
              <a:gd name="connsiteY2318" fmla="*/ 3900694 h 4925968"/>
              <a:gd name="connsiteX2319" fmla="*/ 1843307 w 8014260"/>
              <a:gd name="connsiteY2319" fmla="*/ 3905700 h 4925968"/>
              <a:gd name="connsiteX2320" fmla="*/ 1815596 w 8014260"/>
              <a:gd name="connsiteY2320" fmla="*/ 3901585 h 4925968"/>
              <a:gd name="connsiteX2321" fmla="*/ 1840561 w 8014260"/>
              <a:gd name="connsiteY2321" fmla="*/ 3896167 h 4925968"/>
              <a:gd name="connsiteX2322" fmla="*/ 662222 w 8014260"/>
              <a:gd name="connsiteY2322" fmla="*/ 3895825 h 4925968"/>
              <a:gd name="connsiteX2323" fmla="*/ 687595 w 8014260"/>
              <a:gd name="connsiteY2323" fmla="*/ 3905975 h 4925968"/>
              <a:gd name="connsiteX2324" fmla="*/ 665303 w 8014260"/>
              <a:gd name="connsiteY2324" fmla="*/ 3920788 h 4925968"/>
              <a:gd name="connsiteX2325" fmla="*/ 639107 w 8014260"/>
              <a:gd name="connsiteY2325" fmla="*/ 3912490 h 4925968"/>
              <a:gd name="connsiteX2326" fmla="*/ 662222 w 8014260"/>
              <a:gd name="connsiteY2326" fmla="*/ 3895825 h 4925968"/>
              <a:gd name="connsiteX2327" fmla="*/ 2455165 w 8014260"/>
              <a:gd name="connsiteY2327" fmla="*/ 3892738 h 4925968"/>
              <a:gd name="connsiteX2328" fmla="*/ 2486095 w 8014260"/>
              <a:gd name="connsiteY2328" fmla="*/ 3898499 h 4925968"/>
              <a:gd name="connsiteX2329" fmla="*/ 2460515 w 8014260"/>
              <a:gd name="connsiteY2329" fmla="*/ 3906865 h 4925968"/>
              <a:gd name="connsiteX2330" fmla="*/ 2430545 w 8014260"/>
              <a:gd name="connsiteY2330" fmla="*/ 3901105 h 4925968"/>
              <a:gd name="connsiteX2331" fmla="*/ 2455165 w 8014260"/>
              <a:gd name="connsiteY2331" fmla="*/ 3892738 h 4925968"/>
              <a:gd name="connsiteX2332" fmla="*/ 1975459 w 8014260"/>
              <a:gd name="connsiteY2332" fmla="*/ 3891778 h 4925968"/>
              <a:gd name="connsiteX2333" fmla="*/ 2005499 w 8014260"/>
              <a:gd name="connsiteY2333" fmla="*/ 3897059 h 4925968"/>
              <a:gd name="connsiteX2334" fmla="*/ 1979508 w 8014260"/>
              <a:gd name="connsiteY2334" fmla="*/ 3902956 h 4925968"/>
              <a:gd name="connsiteX2335" fmla="*/ 1951182 w 8014260"/>
              <a:gd name="connsiteY2335" fmla="*/ 3898019 h 4925968"/>
              <a:gd name="connsiteX2336" fmla="*/ 1975459 w 8014260"/>
              <a:gd name="connsiteY2336" fmla="*/ 3891778 h 4925968"/>
              <a:gd name="connsiteX2337" fmla="*/ 1632076 w 8014260"/>
              <a:gd name="connsiteY2337" fmla="*/ 3890956 h 4925968"/>
              <a:gd name="connsiteX2338" fmla="*/ 1659643 w 8014260"/>
              <a:gd name="connsiteY2338" fmla="*/ 3895139 h 4925968"/>
              <a:gd name="connsiteX2339" fmla="*/ 1634888 w 8014260"/>
              <a:gd name="connsiteY2339" fmla="*/ 3901243 h 4925968"/>
              <a:gd name="connsiteX2340" fmla="*/ 1606839 w 8014260"/>
              <a:gd name="connsiteY2340" fmla="*/ 3897814 h 4925968"/>
              <a:gd name="connsiteX2341" fmla="*/ 1632076 w 8014260"/>
              <a:gd name="connsiteY2341" fmla="*/ 3890956 h 4925968"/>
              <a:gd name="connsiteX2342" fmla="*/ 1421400 w 8014260"/>
              <a:gd name="connsiteY2342" fmla="*/ 3889173 h 4925968"/>
              <a:gd name="connsiteX2343" fmla="*/ 1450956 w 8014260"/>
              <a:gd name="connsiteY2343" fmla="*/ 3893493 h 4925968"/>
              <a:gd name="connsiteX2344" fmla="*/ 1426406 w 8014260"/>
              <a:gd name="connsiteY2344" fmla="*/ 3900488 h 4925968"/>
              <a:gd name="connsiteX2345" fmla="*/ 1398492 w 8014260"/>
              <a:gd name="connsiteY2345" fmla="*/ 3897197 h 4925968"/>
              <a:gd name="connsiteX2346" fmla="*/ 1421400 w 8014260"/>
              <a:gd name="connsiteY2346" fmla="*/ 3889173 h 4925968"/>
              <a:gd name="connsiteX2347" fmla="*/ 4067893 w 8014260"/>
              <a:gd name="connsiteY2347" fmla="*/ 3888760 h 4925968"/>
              <a:gd name="connsiteX2348" fmla="*/ 4105406 w 8014260"/>
              <a:gd name="connsiteY2348" fmla="*/ 3917290 h 4925968"/>
              <a:gd name="connsiteX2349" fmla="*/ 4074614 w 8014260"/>
              <a:gd name="connsiteY2349" fmla="*/ 3936972 h 4925968"/>
              <a:gd name="connsiteX2350" fmla="*/ 4038678 w 8014260"/>
              <a:gd name="connsiteY2350" fmla="*/ 3909540 h 4925968"/>
              <a:gd name="connsiteX2351" fmla="*/ 4067893 w 8014260"/>
              <a:gd name="connsiteY2351" fmla="*/ 3888760 h 4925968"/>
              <a:gd name="connsiteX2352" fmla="*/ 1213192 w 8014260"/>
              <a:gd name="connsiteY2352" fmla="*/ 3888623 h 4925968"/>
              <a:gd name="connsiteX2353" fmla="*/ 1241036 w 8014260"/>
              <a:gd name="connsiteY2353" fmla="*/ 3893561 h 4925968"/>
              <a:gd name="connsiteX2354" fmla="*/ 1218539 w 8014260"/>
              <a:gd name="connsiteY2354" fmla="*/ 3902956 h 4925968"/>
              <a:gd name="connsiteX2355" fmla="*/ 1190905 w 8014260"/>
              <a:gd name="connsiteY2355" fmla="*/ 3898842 h 4925968"/>
              <a:gd name="connsiteX2356" fmla="*/ 1213192 w 8014260"/>
              <a:gd name="connsiteY2356" fmla="*/ 3888623 h 4925968"/>
              <a:gd name="connsiteX2357" fmla="*/ 5550661 w 8014260"/>
              <a:gd name="connsiteY2357" fmla="*/ 3888281 h 4925968"/>
              <a:gd name="connsiteX2358" fmla="*/ 5587763 w 8014260"/>
              <a:gd name="connsiteY2358" fmla="*/ 3928538 h 4925968"/>
              <a:gd name="connsiteX2359" fmla="*/ 5558685 w 8014260"/>
              <a:gd name="connsiteY2359" fmla="*/ 3985939 h 4925968"/>
              <a:gd name="connsiteX2360" fmla="*/ 5520417 w 8014260"/>
              <a:gd name="connsiteY2360" fmla="*/ 3947534 h 4925968"/>
              <a:gd name="connsiteX2361" fmla="*/ 5550661 w 8014260"/>
              <a:gd name="connsiteY2361" fmla="*/ 3888281 h 4925968"/>
              <a:gd name="connsiteX2362" fmla="*/ 1003406 w 8014260"/>
              <a:gd name="connsiteY2362" fmla="*/ 3888212 h 4925968"/>
              <a:gd name="connsiteX2363" fmla="*/ 1031796 w 8014260"/>
              <a:gd name="connsiteY2363" fmla="*/ 3894521 h 4925968"/>
              <a:gd name="connsiteX2364" fmla="*/ 1010401 w 8014260"/>
              <a:gd name="connsiteY2364" fmla="*/ 3905974 h 4925968"/>
              <a:gd name="connsiteX2365" fmla="*/ 981799 w 8014260"/>
              <a:gd name="connsiteY2365" fmla="*/ 3900556 h 4925968"/>
              <a:gd name="connsiteX2366" fmla="*/ 1003406 w 8014260"/>
              <a:gd name="connsiteY2366" fmla="*/ 3888212 h 4925968"/>
              <a:gd name="connsiteX2367" fmla="*/ 2109591 w 8014260"/>
              <a:gd name="connsiteY2367" fmla="*/ 3887252 h 4925968"/>
              <a:gd name="connsiteX2368" fmla="*/ 2140795 w 8014260"/>
              <a:gd name="connsiteY2368" fmla="*/ 3892944 h 4925968"/>
              <a:gd name="connsiteX2369" fmla="*/ 2116449 w 8014260"/>
              <a:gd name="connsiteY2369" fmla="*/ 3900077 h 4925968"/>
              <a:gd name="connsiteX2370" fmla="*/ 2087097 w 8014260"/>
              <a:gd name="connsiteY2370" fmla="*/ 3895276 h 4925968"/>
              <a:gd name="connsiteX2371" fmla="*/ 2109591 w 8014260"/>
              <a:gd name="connsiteY2371" fmla="*/ 3887252 h 4925968"/>
              <a:gd name="connsiteX2372" fmla="*/ 2591502 w 8014260"/>
              <a:gd name="connsiteY2372" fmla="*/ 3885743 h 4925968"/>
              <a:gd name="connsiteX2373" fmla="*/ 2621609 w 8014260"/>
              <a:gd name="connsiteY2373" fmla="*/ 3891915 h 4925968"/>
              <a:gd name="connsiteX2374" fmla="*/ 2597675 w 8014260"/>
              <a:gd name="connsiteY2374" fmla="*/ 3900968 h 4925968"/>
              <a:gd name="connsiteX2375" fmla="*/ 2565922 w 8014260"/>
              <a:gd name="connsiteY2375" fmla="*/ 3894933 h 4925968"/>
              <a:gd name="connsiteX2376" fmla="*/ 2591502 w 8014260"/>
              <a:gd name="connsiteY2376" fmla="*/ 3885743 h 4925968"/>
              <a:gd name="connsiteX2377" fmla="*/ 4800053 w 8014260"/>
              <a:gd name="connsiteY2377" fmla="*/ 3885606 h 4925968"/>
              <a:gd name="connsiteX2378" fmla="*/ 4837360 w 8014260"/>
              <a:gd name="connsiteY2378" fmla="*/ 3930869 h 4925968"/>
              <a:gd name="connsiteX2379" fmla="*/ 4808008 w 8014260"/>
              <a:gd name="connsiteY2379" fmla="*/ 3970508 h 4925968"/>
              <a:gd name="connsiteX2380" fmla="*/ 4770906 w 8014260"/>
              <a:gd name="connsiteY2380" fmla="*/ 3928194 h 4925968"/>
              <a:gd name="connsiteX2381" fmla="*/ 4800053 w 8014260"/>
              <a:gd name="connsiteY2381" fmla="*/ 3885606 h 4925968"/>
              <a:gd name="connsiteX2382" fmla="*/ 4933647 w 8014260"/>
              <a:gd name="connsiteY2382" fmla="*/ 3884166 h 4925968"/>
              <a:gd name="connsiteX2383" fmla="*/ 4971709 w 8014260"/>
              <a:gd name="connsiteY2383" fmla="*/ 3929634 h 4925968"/>
              <a:gd name="connsiteX2384" fmla="*/ 4943248 w 8014260"/>
              <a:gd name="connsiteY2384" fmla="*/ 3974623 h 4925968"/>
              <a:gd name="connsiteX2385" fmla="*/ 4905049 w 8014260"/>
              <a:gd name="connsiteY2385" fmla="*/ 3928537 h 4925968"/>
              <a:gd name="connsiteX2386" fmla="*/ 4933647 w 8014260"/>
              <a:gd name="connsiteY2386" fmla="*/ 3884166 h 4925968"/>
              <a:gd name="connsiteX2387" fmla="*/ 1767386 w 8014260"/>
              <a:gd name="connsiteY2387" fmla="*/ 3884097 h 4925968"/>
              <a:gd name="connsiteX2388" fmla="*/ 1795092 w 8014260"/>
              <a:gd name="connsiteY2388" fmla="*/ 3889104 h 4925968"/>
              <a:gd name="connsiteX2389" fmla="*/ 1770333 w 8014260"/>
              <a:gd name="connsiteY2389" fmla="*/ 3895893 h 4925968"/>
              <a:gd name="connsiteX2390" fmla="*/ 1742216 w 8014260"/>
              <a:gd name="connsiteY2390" fmla="*/ 3891573 h 4925968"/>
              <a:gd name="connsiteX2391" fmla="*/ 1767386 w 8014260"/>
              <a:gd name="connsiteY2391" fmla="*/ 3884097 h 4925968"/>
              <a:gd name="connsiteX2392" fmla="*/ 3480642 w 8014260"/>
              <a:gd name="connsiteY2392" fmla="*/ 3883617 h 4925968"/>
              <a:gd name="connsiteX2393" fmla="*/ 3492301 w 8014260"/>
              <a:gd name="connsiteY2393" fmla="*/ 3889789 h 4925968"/>
              <a:gd name="connsiteX2394" fmla="*/ 3461440 w 8014260"/>
              <a:gd name="connsiteY2394" fmla="*/ 3906043 h 4925968"/>
              <a:gd name="connsiteX2395" fmla="*/ 3426053 w 8014260"/>
              <a:gd name="connsiteY2395" fmla="*/ 3899939 h 4925968"/>
              <a:gd name="connsiteX2396" fmla="*/ 3457051 w 8014260"/>
              <a:gd name="connsiteY2396" fmla="*/ 3884029 h 4925968"/>
              <a:gd name="connsiteX2397" fmla="*/ 3480642 w 8014260"/>
              <a:gd name="connsiteY2397" fmla="*/ 3883617 h 4925968"/>
              <a:gd name="connsiteX2398" fmla="*/ 450787 w 8014260"/>
              <a:gd name="connsiteY2398" fmla="*/ 3883069 h 4925968"/>
              <a:gd name="connsiteX2399" fmla="*/ 477120 w 8014260"/>
              <a:gd name="connsiteY2399" fmla="*/ 3895551 h 4925968"/>
              <a:gd name="connsiteX2400" fmla="*/ 456546 w 8014260"/>
              <a:gd name="connsiteY2400" fmla="*/ 3914410 h 4925968"/>
              <a:gd name="connsiteX2401" fmla="*/ 429733 w 8014260"/>
              <a:gd name="connsiteY2401" fmla="*/ 3902409 h 4925968"/>
              <a:gd name="connsiteX2402" fmla="*/ 450787 w 8014260"/>
              <a:gd name="connsiteY2402" fmla="*/ 3883069 h 4925968"/>
              <a:gd name="connsiteX2403" fmla="*/ 2894669 w 8014260"/>
              <a:gd name="connsiteY2403" fmla="*/ 3882305 h 4925968"/>
              <a:gd name="connsiteX2404" fmla="*/ 2904570 w 8014260"/>
              <a:gd name="connsiteY2404" fmla="*/ 3884715 h 4925968"/>
              <a:gd name="connsiteX2405" fmla="*/ 2878098 w 8014260"/>
              <a:gd name="connsiteY2405" fmla="*/ 3896647 h 4925968"/>
              <a:gd name="connsiteX2406" fmla="*/ 2847032 w 8014260"/>
              <a:gd name="connsiteY2406" fmla="*/ 3896305 h 4925968"/>
              <a:gd name="connsiteX2407" fmla="*/ 2874738 w 8014260"/>
              <a:gd name="connsiteY2407" fmla="*/ 3884372 h 4925968"/>
              <a:gd name="connsiteX2408" fmla="*/ 2894669 w 8014260"/>
              <a:gd name="connsiteY2408" fmla="*/ 3882305 h 4925968"/>
              <a:gd name="connsiteX2409" fmla="*/ 3666083 w 8014260"/>
              <a:gd name="connsiteY2409" fmla="*/ 3882246 h 4925968"/>
              <a:gd name="connsiteX2410" fmla="*/ 3700990 w 8014260"/>
              <a:gd name="connsiteY2410" fmla="*/ 3896030 h 4925968"/>
              <a:gd name="connsiteX2411" fmla="*/ 3670197 w 8014260"/>
              <a:gd name="connsiteY2411" fmla="*/ 3912832 h 4925968"/>
              <a:gd name="connsiteX2412" fmla="*/ 3634124 w 8014260"/>
              <a:gd name="connsiteY2412" fmla="*/ 3899527 h 4925968"/>
              <a:gd name="connsiteX2413" fmla="*/ 3666083 w 8014260"/>
              <a:gd name="connsiteY2413" fmla="*/ 3882246 h 4925968"/>
              <a:gd name="connsiteX2414" fmla="*/ 4666871 w 8014260"/>
              <a:gd name="connsiteY2414" fmla="*/ 3882109 h 4925968"/>
              <a:gd name="connsiteX2415" fmla="*/ 4702738 w 8014260"/>
              <a:gd name="connsiteY2415" fmla="*/ 3923326 h 4925968"/>
              <a:gd name="connsiteX2416" fmla="*/ 4672289 w 8014260"/>
              <a:gd name="connsiteY2416" fmla="*/ 3960359 h 4925968"/>
              <a:gd name="connsiteX2417" fmla="*/ 4636284 w 8014260"/>
              <a:gd name="connsiteY2417" fmla="*/ 3918799 h 4925968"/>
              <a:gd name="connsiteX2418" fmla="*/ 4666871 w 8014260"/>
              <a:gd name="connsiteY2418" fmla="*/ 3882109 h 4925968"/>
              <a:gd name="connsiteX2419" fmla="*/ 2247574 w 8014260"/>
              <a:gd name="connsiteY2419" fmla="*/ 3882039 h 4925968"/>
              <a:gd name="connsiteX2420" fmla="*/ 2276240 w 8014260"/>
              <a:gd name="connsiteY2420" fmla="*/ 3888349 h 4925968"/>
              <a:gd name="connsiteX2421" fmla="*/ 2252100 w 8014260"/>
              <a:gd name="connsiteY2421" fmla="*/ 3896510 h 4925968"/>
              <a:gd name="connsiteX2422" fmla="*/ 2222268 w 8014260"/>
              <a:gd name="connsiteY2422" fmla="*/ 3890543 h 4925968"/>
              <a:gd name="connsiteX2423" fmla="*/ 2247574 w 8014260"/>
              <a:gd name="connsiteY2423" fmla="*/ 3882039 h 4925968"/>
              <a:gd name="connsiteX2424" fmla="*/ 2967304 w 8014260"/>
              <a:gd name="connsiteY2424" fmla="*/ 3881499 h 4925968"/>
              <a:gd name="connsiteX2425" fmla="*/ 2977334 w 8014260"/>
              <a:gd name="connsiteY2425" fmla="*/ 3883617 h 4925968"/>
              <a:gd name="connsiteX2426" fmla="*/ 2952165 w 8014260"/>
              <a:gd name="connsiteY2426" fmla="*/ 3895344 h 4925968"/>
              <a:gd name="connsiteX2427" fmla="*/ 2919453 w 8014260"/>
              <a:gd name="connsiteY2427" fmla="*/ 3896167 h 4925968"/>
              <a:gd name="connsiteX2428" fmla="*/ 2946473 w 8014260"/>
              <a:gd name="connsiteY2428" fmla="*/ 3884372 h 4925968"/>
              <a:gd name="connsiteX2429" fmla="*/ 2967304 w 8014260"/>
              <a:gd name="connsiteY2429" fmla="*/ 3881499 h 4925968"/>
              <a:gd name="connsiteX2430" fmla="*/ 2820345 w 8014260"/>
              <a:gd name="connsiteY2430" fmla="*/ 3880042 h 4925968"/>
              <a:gd name="connsiteX2431" fmla="*/ 2830503 w 8014260"/>
              <a:gd name="connsiteY2431" fmla="*/ 3883617 h 4925968"/>
              <a:gd name="connsiteX2432" fmla="*/ 2805746 w 8014260"/>
              <a:gd name="connsiteY2432" fmla="*/ 3895070 h 4925968"/>
              <a:gd name="connsiteX2433" fmla="*/ 2774816 w 8014260"/>
              <a:gd name="connsiteY2433" fmla="*/ 3893149 h 4925968"/>
              <a:gd name="connsiteX2434" fmla="*/ 2799437 w 8014260"/>
              <a:gd name="connsiteY2434" fmla="*/ 3881559 h 4925968"/>
              <a:gd name="connsiteX2435" fmla="*/ 2820345 w 8014260"/>
              <a:gd name="connsiteY2435" fmla="*/ 3880042 h 4925968"/>
              <a:gd name="connsiteX2436" fmla="*/ 795740 w 8014260"/>
              <a:gd name="connsiteY2436" fmla="*/ 3879503 h 4925968"/>
              <a:gd name="connsiteX2437" fmla="*/ 822351 w 8014260"/>
              <a:gd name="connsiteY2437" fmla="*/ 3889104 h 4925968"/>
              <a:gd name="connsiteX2438" fmla="*/ 801435 w 8014260"/>
              <a:gd name="connsiteY2438" fmla="*/ 3902820 h 4925968"/>
              <a:gd name="connsiteX2439" fmla="*/ 774074 w 8014260"/>
              <a:gd name="connsiteY2439" fmla="*/ 3895276 h 4925968"/>
              <a:gd name="connsiteX2440" fmla="*/ 795740 w 8014260"/>
              <a:gd name="connsiteY2440" fmla="*/ 3879503 h 4925968"/>
              <a:gd name="connsiteX2441" fmla="*/ 1557667 w 8014260"/>
              <a:gd name="connsiteY2441" fmla="*/ 3879091 h 4925968"/>
              <a:gd name="connsiteX2442" fmla="*/ 1586131 w 8014260"/>
              <a:gd name="connsiteY2442" fmla="*/ 3884578 h 4925968"/>
              <a:gd name="connsiteX2443" fmla="*/ 1560614 w 8014260"/>
              <a:gd name="connsiteY2443" fmla="*/ 3891710 h 4925968"/>
              <a:gd name="connsiteX2444" fmla="*/ 1533732 w 8014260"/>
              <a:gd name="connsiteY2444" fmla="*/ 3887252 h 4925968"/>
              <a:gd name="connsiteX2445" fmla="*/ 1557667 w 8014260"/>
              <a:gd name="connsiteY2445" fmla="*/ 3879091 h 4925968"/>
              <a:gd name="connsiteX2446" fmla="*/ 3041396 w 8014260"/>
              <a:gd name="connsiteY2446" fmla="*/ 3878628 h 4925968"/>
              <a:gd name="connsiteX2447" fmla="*/ 3051468 w 8014260"/>
              <a:gd name="connsiteY2447" fmla="*/ 3880737 h 4925968"/>
              <a:gd name="connsiteX2448" fmla="*/ 3023831 w 8014260"/>
              <a:gd name="connsiteY2448" fmla="*/ 3892602 h 4925968"/>
              <a:gd name="connsiteX2449" fmla="*/ 2992421 w 8014260"/>
              <a:gd name="connsiteY2449" fmla="*/ 3894110 h 4925968"/>
              <a:gd name="connsiteX2450" fmla="*/ 3019442 w 8014260"/>
              <a:gd name="connsiteY2450" fmla="*/ 3881766 h 4925968"/>
              <a:gd name="connsiteX2451" fmla="*/ 3041396 w 8014260"/>
              <a:gd name="connsiteY2451" fmla="*/ 3878628 h 4925968"/>
              <a:gd name="connsiteX2452" fmla="*/ 3934162 w 8014260"/>
              <a:gd name="connsiteY2452" fmla="*/ 3878542 h 4925968"/>
              <a:gd name="connsiteX2453" fmla="*/ 3970646 w 8014260"/>
              <a:gd name="connsiteY2453" fmla="*/ 3902682 h 4925968"/>
              <a:gd name="connsiteX2454" fmla="*/ 3938825 w 8014260"/>
              <a:gd name="connsiteY2454" fmla="*/ 3919896 h 4925968"/>
              <a:gd name="connsiteX2455" fmla="*/ 3903781 w 8014260"/>
              <a:gd name="connsiteY2455" fmla="*/ 3896784 h 4925968"/>
              <a:gd name="connsiteX2456" fmla="*/ 3934162 w 8014260"/>
              <a:gd name="connsiteY2456" fmla="*/ 3878542 h 4925968"/>
              <a:gd name="connsiteX2457" fmla="*/ 5989899 w 8014260"/>
              <a:gd name="connsiteY2457" fmla="*/ 3877677 h 4925968"/>
              <a:gd name="connsiteX2458" fmla="*/ 6013508 w 8014260"/>
              <a:gd name="connsiteY2458" fmla="*/ 3904603 h 4925968"/>
              <a:gd name="connsiteX2459" fmla="*/ 5982715 w 8014260"/>
              <a:gd name="connsiteY2459" fmla="*/ 3965365 h 4925968"/>
              <a:gd name="connsiteX2460" fmla="*/ 5943556 w 8014260"/>
              <a:gd name="connsiteY2460" fmla="*/ 3944860 h 4925968"/>
              <a:gd name="connsiteX2461" fmla="*/ 5976200 w 8014260"/>
              <a:gd name="connsiteY2461" fmla="*/ 3881491 h 4925968"/>
              <a:gd name="connsiteX2462" fmla="*/ 5989899 w 8014260"/>
              <a:gd name="connsiteY2462" fmla="*/ 3877677 h 4925968"/>
              <a:gd name="connsiteX2463" fmla="*/ 1901598 w 8014260"/>
              <a:gd name="connsiteY2463" fmla="*/ 3877582 h 4925968"/>
              <a:gd name="connsiteX2464" fmla="*/ 1930606 w 8014260"/>
              <a:gd name="connsiteY2464" fmla="*/ 3883823 h 4925968"/>
              <a:gd name="connsiteX2465" fmla="*/ 1906880 w 8014260"/>
              <a:gd name="connsiteY2465" fmla="*/ 3890955 h 4925968"/>
              <a:gd name="connsiteX2466" fmla="*/ 1877457 w 8014260"/>
              <a:gd name="connsiteY2466" fmla="*/ 3885400 h 4925968"/>
              <a:gd name="connsiteX2467" fmla="*/ 1901598 w 8014260"/>
              <a:gd name="connsiteY2467" fmla="*/ 3877582 h 4925968"/>
              <a:gd name="connsiteX2468" fmla="*/ 5067721 w 8014260"/>
              <a:gd name="connsiteY2468" fmla="*/ 3876416 h 4925968"/>
              <a:gd name="connsiteX2469" fmla="*/ 5106057 w 8014260"/>
              <a:gd name="connsiteY2469" fmla="*/ 3921953 h 4925968"/>
              <a:gd name="connsiteX2470" fmla="*/ 5077939 w 8014260"/>
              <a:gd name="connsiteY2470" fmla="*/ 3971262 h 4925968"/>
              <a:gd name="connsiteX2471" fmla="*/ 5039466 w 8014260"/>
              <a:gd name="connsiteY2471" fmla="*/ 3925039 h 4925968"/>
              <a:gd name="connsiteX2472" fmla="*/ 5067721 w 8014260"/>
              <a:gd name="connsiteY2472" fmla="*/ 3876416 h 4925968"/>
              <a:gd name="connsiteX2473" fmla="*/ 2382471 w 8014260"/>
              <a:gd name="connsiteY2473" fmla="*/ 3875731 h 4925968"/>
              <a:gd name="connsiteX2474" fmla="*/ 2411617 w 8014260"/>
              <a:gd name="connsiteY2474" fmla="*/ 3882383 h 4925968"/>
              <a:gd name="connsiteX2475" fmla="*/ 2388163 w 8014260"/>
              <a:gd name="connsiteY2475" fmla="*/ 3891710 h 4925968"/>
              <a:gd name="connsiteX2476" fmla="*/ 2357782 w 8014260"/>
              <a:gd name="connsiteY2476" fmla="*/ 3885400 h 4925968"/>
              <a:gd name="connsiteX2477" fmla="*/ 2382471 w 8014260"/>
              <a:gd name="connsiteY2477" fmla="*/ 3875731 h 4925968"/>
              <a:gd name="connsiteX2478" fmla="*/ 1347333 w 8014260"/>
              <a:gd name="connsiteY2478" fmla="*/ 3875457 h 4925968"/>
              <a:gd name="connsiteX2479" fmla="*/ 1375999 w 8014260"/>
              <a:gd name="connsiteY2479" fmla="*/ 3880737 h 4925968"/>
              <a:gd name="connsiteX2480" fmla="*/ 1354395 w 8014260"/>
              <a:gd name="connsiteY2480" fmla="*/ 3890339 h 4925968"/>
              <a:gd name="connsiteX2481" fmla="*/ 1325937 w 8014260"/>
              <a:gd name="connsiteY2481" fmla="*/ 3885881 h 4925968"/>
              <a:gd name="connsiteX2482" fmla="*/ 1347333 w 8014260"/>
              <a:gd name="connsiteY2482" fmla="*/ 3875457 h 4925968"/>
              <a:gd name="connsiteX2483" fmla="*/ 3797824 w 8014260"/>
              <a:gd name="connsiteY2483" fmla="*/ 3875319 h 4925968"/>
              <a:gd name="connsiteX2484" fmla="*/ 3835681 w 8014260"/>
              <a:gd name="connsiteY2484" fmla="*/ 3893355 h 4925968"/>
              <a:gd name="connsiteX2485" fmla="*/ 3805437 w 8014260"/>
              <a:gd name="connsiteY2485" fmla="*/ 3910775 h 4925968"/>
              <a:gd name="connsiteX2486" fmla="*/ 3769158 w 8014260"/>
              <a:gd name="connsiteY2486" fmla="*/ 3893492 h 4925968"/>
              <a:gd name="connsiteX2487" fmla="*/ 3797824 w 8014260"/>
              <a:gd name="connsiteY2487" fmla="*/ 3875319 h 4925968"/>
              <a:gd name="connsiteX2488" fmla="*/ 3114750 w 8014260"/>
              <a:gd name="connsiteY2488" fmla="*/ 3874779 h 4925968"/>
              <a:gd name="connsiteX2489" fmla="*/ 3124575 w 8014260"/>
              <a:gd name="connsiteY2489" fmla="*/ 3876691 h 4925968"/>
              <a:gd name="connsiteX2490" fmla="*/ 3096114 w 8014260"/>
              <a:gd name="connsiteY2490" fmla="*/ 3889447 h 4925968"/>
              <a:gd name="connsiteX2491" fmla="*/ 3063882 w 8014260"/>
              <a:gd name="connsiteY2491" fmla="*/ 3890544 h 4925968"/>
              <a:gd name="connsiteX2492" fmla="*/ 3093919 w 8014260"/>
              <a:gd name="connsiteY2492" fmla="*/ 3877857 h 4925968"/>
              <a:gd name="connsiteX2493" fmla="*/ 3114750 w 8014260"/>
              <a:gd name="connsiteY2493" fmla="*/ 3874779 h 4925968"/>
              <a:gd name="connsiteX2494" fmla="*/ 3407476 w 8014260"/>
              <a:gd name="connsiteY2494" fmla="*/ 3874684 h 4925968"/>
              <a:gd name="connsiteX2495" fmla="*/ 3418577 w 8014260"/>
              <a:gd name="connsiteY2495" fmla="*/ 3879708 h 4925968"/>
              <a:gd name="connsiteX2496" fmla="*/ 3387991 w 8014260"/>
              <a:gd name="connsiteY2496" fmla="*/ 3894658 h 4925968"/>
              <a:gd name="connsiteX2497" fmla="*/ 3353907 w 8014260"/>
              <a:gd name="connsiteY2497" fmla="*/ 3890681 h 4925968"/>
              <a:gd name="connsiteX2498" fmla="*/ 3384082 w 8014260"/>
              <a:gd name="connsiteY2498" fmla="*/ 3875936 h 4925968"/>
              <a:gd name="connsiteX2499" fmla="*/ 3407476 w 8014260"/>
              <a:gd name="connsiteY2499" fmla="*/ 3874684 h 4925968"/>
              <a:gd name="connsiteX2500" fmla="*/ 4532111 w 8014260"/>
              <a:gd name="connsiteY2500" fmla="*/ 3874633 h 4925968"/>
              <a:gd name="connsiteX2501" fmla="*/ 4568253 w 8014260"/>
              <a:gd name="connsiteY2501" fmla="*/ 3912763 h 4925968"/>
              <a:gd name="connsiteX2502" fmla="*/ 4538214 w 8014260"/>
              <a:gd name="connsiteY2502" fmla="*/ 3946025 h 4925968"/>
              <a:gd name="connsiteX2503" fmla="*/ 4501936 w 8014260"/>
              <a:gd name="connsiteY2503" fmla="*/ 3907552 h 4925968"/>
              <a:gd name="connsiteX2504" fmla="*/ 4532111 w 8014260"/>
              <a:gd name="connsiteY2504" fmla="*/ 3874633 h 4925968"/>
              <a:gd name="connsiteX2505" fmla="*/ 2746485 w 8014260"/>
              <a:gd name="connsiteY2505" fmla="*/ 3873253 h 4925968"/>
              <a:gd name="connsiteX2506" fmla="*/ 2756575 w 8014260"/>
              <a:gd name="connsiteY2506" fmla="*/ 3877514 h 4925968"/>
              <a:gd name="connsiteX2507" fmla="*/ 2732984 w 8014260"/>
              <a:gd name="connsiteY2507" fmla="*/ 3889309 h 4925968"/>
              <a:gd name="connsiteX2508" fmla="*/ 2701231 w 8014260"/>
              <a:gd name="connsiteY2508" fmla="*/ 3885675 h 4925968"/>
              <a:gd name="connsiteX2509" fmla="*/ 2726468 w 8014260"/>
              <a:gd name="connsiteY2509" fmla="*/ 3873879 h 4925968"/>
              <a:gd name="connsiteX2510" fmla="*/ 2746485 w 8014260"/>
              <a:gd name="connsiteY2510" fmla="*/ 3873253 h 4925968"/>
              <a:gd name="connsiteX2511" fmla="*/ 1136931 w 8014260"/>
              <a:gd name="connsiteY2511" fmla="*/ 3872370 h 4925968"/>
              <a:gd name="connsiteX2512" fmla="*/ 1166486 w 8014260"/>
              <a:gd name="connsiteY2512" fmla="*/ 3878405 h 4925968"/>
              <a:gd name="connsiteX2513" fmla="*/ 1146806 w 8014260"/>
              <a:gd name="connsiteY2513" fmla="*/ 3889927 h 4925968"/>
              <a:gd name="connsiteX2514" fmla="*/ 1116973 w 8014260"/>
              <a:gd name="connsiteY2514" fmla="*/ 3884783 h 4925968"/>
              <a:gd name="connsiteX2515" fmla="*/ 1136931 w 8014260"/>
              <a:gd name="connsiteY2515" fmla="*/ 3872370 h 4925968"/>
              <a:gd name="connsiteX2516" fmla="*/ 3186829 w 8014260"/>
              <a:gd name="connsiteY2516" fmla="*/ 3871495 h 4925968"/>
              <a:gd name="connsiteX2517" fmla="*/ 3197544 w 8014260"/>
              <a:gd name="connsiteY2517" fmla="*/ 3873742 h 4925968"/>
              <a:gd name="connsiteX2518" fmla="*/ 3169632 w 8014260"/>
              <a:gd name="connsiteY2518" fmla="*/ 3886771 h 4925968"/>
              <a:gd name="connsiteX2519" fmla="*/ 3136920 w 8014260"/>
              <a:gd name="connsiteY2519" fmla="*/ 3887594 h 4925968"/>
              <a:gd name="connsiteX2520" fmla="*/ 3164694 w 8014260"/>
              <a:gd name="connsiteY2520" fmla="*/ 3874701 h 4925968"/>
              <a:gd name="connsiteX2521" fmla="*/ 3186829 w 8014260"/>
              <a:gd name="connsiteY2521" fmla="*/ 3871495 h 4925968"/>
              <a:gd name="connsiteX2522" fmla="*/ 2038484 w 8014260"/>
              <a:gd name="connsiteY2522" fmla="*/ 3871136 h 4925968"/>
              <a:gd name="connsiteX2523" fmla="*/ 2065986 w 8014260"/>
              <a:gd name="connsiteY2523" fmla="*/ 3877788 h 4925968"/>
              <a:gd name="connsiteX2524" fmla="*/ 2043697 w 8014260"/>
              <a:gd name="connsiteY2524" fmla="*/ 3886155 h 4925968"/>
              <a:gd name="connsiteX2525" fmla="*/ 2013110 w 8014260"/>
              <a:gd name="connsiteY2525" fmla="*/ 3880188 h 4925968"/>
              <a:gd name="connsiteX2526" fmla="*/ 2038484 w 8014260"/>
              <a:gd name="connsiteY2526" fmla="*/ 3871136 h 4925968"/>
              <a:gd name="connsiteX2527" fmla="*/ 3332775 w 8014260"/>
              <a:gd name="connsiteY2527" fmla="*/ 3870278 h 4925968"/>
              <a:gd name="connsiteX2528" fmla="*/ 3344168 w 8014260"/>
              <a:gd name="connsiteY2528" fmla="*/ 3874016 h 4925968"/>
              <a:gd name="connsiteX2529" fmla="*/ 3315090 w 8014260"/>
              <a:gd name="connsiteY2529" fmla="*/ 3888417 h 4925968"/>
              <a:gd name="connsiteX2530" fmla="*/ 3281074 w 8014260"/>
              <a:gd name="connsiteY2530" fmla="*/ 3887183 h 4925968"/>
              <a:gd name="connsiteX2531" fmla="*/ 3309192 w 8014260"/>
              <a:gd name="connsiteY2531" fmla="*/ 3872918 h 4925968"/>
              <a:gd name="connsiteX2532" fmla="*/ 3332775 w 8014260"/>
              <a:gd name="connsiteY2532" fmla="*/ 3870278 h 4925968"/>
              <a:gd name="connsiteX2533" fmla="*/ 1691466 w 8014260"/>
              <a:gd name="connsiteY2533" fmla="*/ 3870039 h 4925968"/>
              <a:gd name="connsiteX2534" fmla="*/ 1721438 w 8014260"/>
              <a:gd name="connsiteY2534" fmla="*/ 3875937 h 4925968"/>
              <a:gd name="connsiteX2535" fmla="*/ 1697295 w 8014260"/>
              <a:gd name="connsiteY2535" fmla="*/ 3883892 h 4925968"/>
              <a:gd name="connsiteX2536" fmla="*/ 1669043 w 8014260"/>
              <a:gd name="connsiteY2536" fmla="*/ 3879023 h 4925968"/>
              <a:gd name="connsiteX2537" fmla="*/ 1691466 w 8014260"/>
              <a:gd name="connsiteY2537" fmla="*/ 3870039 h 4925968"/>
              <a:gd name="connsiteX2538" fmla="*/ 3260046 w 8014260"/>
              <a:gd name="connsiteY2538" fmla="*/ 3869584 h 4925968"/>
              <a:gd name="connsiteX2539" fmla="*/ 3271405 w 8014260"/>
              <a:gd name="connsiteY2539" fmla="*/ 3872096 h 4925968"/>
              <a:gd name="connsiteX2540" fmla="*/ 3242327 w 8014260"/>
              <a:gd name="connsiteY2540" fmla="*/ 3885949 h 4925968"/>
              <a:gd name="connsiteX2541" fmla="*/ 3208860 w 8014260"/>
              <a:gd name="connsiteY2541" fmla="*/ 3886223 h 4925968"/>
              <a:gd name="connsiteX2542" fmla="*/ 3237732 w 8014260"/>
              <a:gd name="connsiteY2542" fmla="*/ 3872576 h 4925968"/>
              <a:gd name="connsiteX2543" fmla="*/ 3260046 w 8014260"/>
              <a:gd name="connsiteY2543" fmla="*/ 3869584 h 4925968"/>
              <a:gd name="connsiteX2544" fmla="*/ 2519288 w 8014260"/>
              <a:gd name="connsiteY2544" fmla="*/ 3867981 h 4925968"/>
              <a:gd name="connsiteX2545" fmla="*/ 2547200 w 8014260"/>
              <a:gd name="connsiteY2545" fmla="*/ 3875457 h 4925968"/>
              <a:gd name="connsiteX2546" fmla="*/ 2522031 w 8014260"/>
              <a:gd name="connsiteY2546" fmla="*/ 3885400 h 4925968"/>
              <a:gd name="connsiteX2547" fmla="*/ 2493090 w 8014260"/>
              <a:gd name="connsiteY2547" fmla="*/ 3878268 h 4925968"/>
              <a:gd name="connsiteX2548" fmla="*/ 2519288 w 8014260"/>
              <a:gd name="connsiteY2548" fmla="*/ 3867981 h 4925968"/>
              <a:gd name="connsiteX2549" fmla="*/ 584378 w 8014260"/>
              <a:gd name="connsiteY2549" fmla="*/ 3865649 h 4925968"/>
              <a:gd name="connsiteX2550" fmla="*/ 611606 w 8014260"/>
              <a:gd name="connsiteY2550" fmla="*/ 3876553 h 4925968"/>
              <a:gd name="connsiteX2551" fmla="*/ 592337 w 8014260"/>
              <a:gd name="connsiteY2551" fmla="*/ 3894590 h 4925968"/>
              <a:gd name="connsiteX2552" fmla="*/ 564694 w 8014260"/>
              <a:gd name="connsiteY2552" fmla="*/ 3884371 h 4925968"/>
              <a:gd name="connsiteX2553" fmla="*/ 584378 w 8014260"/>
              <a:gd name="connsiteY2553" fmla="*/ 3865649 h 4925968"/>
              <a:gd name="connsiteX2554" fmla="*/ 930229 w 8014260"/>
              <a:gd name="connsiteY2554" fmla="*/ 3865307 h 4925968"/>
              <a:gd name="connsiteX2555" fmla="*/ 957251 w 8014260"/>
              <a:gd name="connsiteY2555" fmla="*/ 3874085 h 4925968"/>
              <a:gd name="connsiteX2556" fmla="*/ 936812 w 8014260"/>
              <a:gd name="connsiteY2556" fmla="*/ 3888418 h 4925968"/>
              <a:gd name="connsiteX2557" fmla="*/ 909106 w 8014260"/>
              <a:gd name="connsiteY2557" fmla="*/ 3881697 h 4925968"/>
              <a:gd name="connsiteX2558" fmla="*/ 930229 w 8014260"/>
              <a:gd name="connsiteY2558" fmla="*/ 3865307 h 4925968"/>
              <a:gd name="connsiteX2559" fmla="*/ 4395637 w 8014260"/>
              <a:gd name="connsiteY2559" fmla="*/ 3865033 h 4925968"/>
              <a:gd name="connsiteX2560" fmla="*/ 4433836 w 8014260"/>
              <a:gd name="connsiteY2560" fmla="*/ 3900557 h 4925968"/>
              <a:gd name="connsiteX2561" fmla="*/ 4405787 w 8014260"/>
              <a:gd name="connsiteY2561" fmla="*/ 3929429 h 4925968"/>
              <a:gd name="connsiteX2562" fmla="*/ 4367382 w 8014260"/>
              <a:gd name="connsiteY2562" fmla="*/ 3893493 h 4925968"/>
              <a:gd name="connsiteX2563" fmla="*/ 4395637 w 8014260"/>
              <a:gd name="connsiteY2563" fmla="*/ 3865033 h 4925968"/>
              <a:gd name="connsiteX2564" fmla="*/ 2173302 w 8014260"/>
              <a:gd name="connsiteY2564" fmla="*/ 3864140 h 4925968"/>
              <a:gd name="connsiteX2565" fmla="*/ 2201282 w 8014260"/>
              <a:gd name="connsiteY2565" fmla="*/ 3871341 h 4925968"/>
              <a:gd name="connsiteX2566" fmla="*/ 2177005 w 8014260"/>
              <a:gd name="connsiteY2566" fmla="*/ 3880943 h 4925968"/>
              <a:gd name="connsiteX2567" fmla="*/ 2148544 w 8014260"/>
              <a:gd name="connsiteY2567" fmla="*/ 3874359 h 4925968"/>
              <a:gd name="connsiteX2568" fmla="*/ 2173302 w 8014260"/>
              <a:gd name="connsiteY2568" fmla="*/ 3864140 h 4925968"/>
              <a:gd name="connsiteX2569" fmla="*/ 3589753 w 8014260"/>
              <a:gd name="connsiteY2569" fmla="*/ 3863866 h 4925968"/>
              <a:gd name="connsiteX2570" fmla="*/ 3626786 w 8014260"/>
              <a:gd name="connsiteY2570" fmla="*/ 3872370 h 4925968"/>
              <a:gd name="connsiteX2571" fmla="*/ 3597366 w 8014260"/>
              <a:gd name="connsiteY2571" fmla="*/ 3889172 h 4925968"/>
              <a:gd name="connsiteX2572" fmla="*/ 3560195 w 8014260"/>
              <a:gd name="connsiteY2572" fmla="*/ 3880325 h 4925968"/>
              <a:gd name="connsiteX2573" fmla="*/ 3589753 w 8014260"/>
              <a:gd name="connsiteY2573" fmla="*/ 3863866 h 4925968"/>
              <a:gd name="connsiteX2574" fmla="*/ 1482776 w 8014260"/>
              <a:gd name="connsiteY2574" fmla="*/ 3863524 h 4925968"/>
              <a:gd name="connsiteX2575" fmla="*/ 1511170 w 8014260"/>
              <a:gd name="connsiteY2575" fmla="*/ 3869627 h 4925968"/>
              <a:gd name="connsiteX2576" fmla="*/ 1489226 w 8014260"/>
              <a:gd name="connsiteY2576" fmla="*/ 3879503 h 4925968"/>
              <a:gd name="connsiteX2577" fmla="*/ 1461037 w 8014260"/>
              <a:gd name="connsiteY2577" fmla="*/ 3874222 h 4925968"/>
              <a:gd name="connsiteX2578" fmla="*/ 1482776 w 8014260"/>
              <a:gd name="connsiteY2578" fmla="*/ 3863524 h 4925968"/>
              <a:gd name="connsiteX2579" fmla="*/ 232563 w 8014260"/>
              <a:gd name="connsiteY2579" fmla="*/ 3861809 h 4925968"/>
              <a:gd name="connsiteX2580" fmla="*/ 259790 w 8014260"/>
              <a:gd name="connsiteY2580" fmla="*/ 3863798 h 4925968"/>
              <a:gd name="connsiteX2581" fmla="*/ 265552 w 8014260"/>
              <a:gd name="connsiteY2581" fmla="*/ 3882040 h 4925968"/>
              <a:gd name="connsiteX2582" fmla="*/ 242850 w 8014260"/>
              <a:gd name="connsiteY2582" fmla="*/ 3894041 h 4925968"/>
              <a:gd name="connsiteX2583" fmla="*/ 227351 w 8014260"/>
              <a:gd name="connsiteY2583" fmla="*/ 3885812 h 4925968"/>
              <a:gd name="connsiteX2584" fmla="*/ 226048 w 8014260"/>
              <a:gd name="connsiteY2584" fmla="*/ 3877925 h 4925968"/>
              <a:gd name="connsiteX2585" fmla="*/ 232563 w 8014260"/>
              <a:gd name="connsiteY2585" fmla="*/ 3861809 h 4925968"/>
              <a:gd name="connsiteX2586" fmla="*/ 1827946 w 8014260"/>
              <a:gd name="connsiteY2586" fmla="*/ 3861328 h 4925968"/>
              <a:gd name="connsiteX2587" fmla="*/ 1856811 w 8014260"/>
              <a:gd name="connsiteY2587" fmla="*/ 3868461 h 4925968"/>
              <a:gd name="connsiteX2588" fmla="*/ 1831577 w 8014260"/>
              <a:gd name="connsiteY2588" fmla="*/ 3876827 h 4925968"/>
              <a:gd name="connsiteX2589" fmla="*/ 1804351 w 8014260"/>
              <a:gd name="connsiteY2589" fmla="*/ 3870724 h 4925968"/>
              <a:gd name="connsiteX2590" fmla="*/ 1827946 w 8014260"/>
              <a:gd name="connsiteY2590" fmla="*/ 3861328 h 4925968"/>
              <a:gd name="connsiteX2591" fmla="*/ 5202344 w 8014260"/>
              <a:gd name="connsiteY2591" fmla="*/ 3861191 h 4925968"/>
              <a:gd name="connsiteX2592" fmla="*/ 5240543 w 8014260"/>
              <a:gd name="connsiteY2592" fmla="*/ 3906523 h 4925968"/>
              <a:gd name="connsiteX2593" fmla="*/ 5212219 w 8014260"/>
              <a:gd name="connsiteY2593" fmla="*/ 3959261 h 4925968"/>
              <a:gd name="connsiteX2594" fmla="*/ 5173883 w 8014260"/>
              <a:gd name="connsiteY2594" fmla="*/ 3913243 h 4925968"/>
              <a:gd name="connsiteX2595" fmla="*/ 5202344 w 8014260"/>
              <a:gd name="connsiteY2595" fmla="*/ 3861191 h 4925968"/>
              <a:gd name="connsiteX2596" fmla="*/ 2651304 w 8014260"/>
              <a:gd name="connsiteY2596" fmla="*/ 3858998 h 4925968"/>
              <a:gd name="connsiteX2597" fmla="*/ 2682371 w 8014260"/>
              <a:gd name="connsiteY2597" fmla="*/ 3866061 h 4925968"/>
              <a:gd name="connsiteX2598" fmla="*/ 2658025 w 8014260"/>
              <a:gd name="connsiteY2598" fmla="*/ 3877240 h 4925968"/>
              <a:gd name="connsiteX2599" fmla="*/ 2628810 w 8014260"/>
              <a:gd name="connsiteY2599" fmla="*/ 3871068 h 4925968"/>
              <a:gd name="connsiteX2600" fmla="*/ 2651304 w 8014260"/>
              <a:gd name="connsiteY2600" fmla="*/ 3858998 h 4925968"/>
              <a:gd name="connsiteX2601" fmla="*/ 1276010 w 8014260"/>
              <a:gd name="connsiteY2601" fmla="*/ 3857351 h 4925968"/>
              <a:gd name="connsiteX2602" fmla="*/ 1301730 w 8014260"/>
              <a:gd name="connsiteY2602" fmla="*/ 3864826 h 4925968"/>
              <a:gd name="connsiteX2603" fmla="*/ 1280332 w 8014260"/>
              <a:gd name="connsiteY2603" fmla="*/ 3876005 h 4925968"/>
              <a:gd name="connsiteX2604" fmla="*/ 1251730 w 8014260"/>
              <a:gd name="connsiteY2604" fmla="*/ 3869695 h 4925968"/>
              <a:gd name="connsiteX2605" fmla="*/ 1276010 w 8014260"/>
              <a:gd name="connsiteY2605" fmla="*/ 3857351 h 4925968"/>
              <a:gd name="connsiteX2606" fmla="*/ 2307169 w 8014260"/>
              <a:gd name="connsiteY2606" fmla="*/ 3856460 h 4925968"/>
              <a:gd name="connsiteX2607" fmla="*/ 2336796 w 8014260"/>
              <a:gd name="connsiteY2607" fmla="*/ 3864621 h 4925968"/>
              <a:gd name="connsiteX2608" fmla="*/ 2313959 w 8014260"/>
              <a:gd name="connsiteY2608" fmla="*/ 3874702 h 4925968"/>
              <a:gd name="connsiteX2609" fmla="*/ 2283852 w 8014260"/>
              <a:gd name="connsiteY2609" fmla="*/ 3867158 h 4925968"/>
              <a:gd name="connsiteX2610" fmla="*/ 2307169 w 8014260"/>
              <a:gd name="connsiteY2610" fmla="*/ 3856460 h 4925968"/>
              <a:gd name="connsiteX2611" fmla="*/ 4262660 w 8014260"/>
              <a:gd name="connsiteY2611" fmla="*/ 3854883 h 4925968"/>
              <a:gd name="connsiteX2612" fmla="*/ 4299556 w 8014260"/>
              <a:gd name="connsiteY2612" fmla="*/ 3887870 h 4925968"/>
              <a:gd name="connsiteX2613" fmla="*/ 4269792 w 8014260"/>
              <a:gd name="connsiteY2613" fmla="*/ 3911598 h 4925968"/>
              <a:gd name="connsiteX2614" fmla="*/ 4233034 w 8014260"/>
              <a:gd name="connsiteY2614" fmla="*/ 3880737 h 4925968"/>
              <a:gd name="connsiteX2615" fmla="*/ 4262660 w 8014260"/>
              <a:gd name="connsiteY2615" fmla="*/ 3854883 h 4925968"/>
              <a:gd name="connsiteX2616" fmla="*/ 1961878 w 8014260"/>
              <a:gd name="connsiteY2616" fmla="*/ 3852756 h 4925968"/>
              <a:gd name="connsiteX2617" fmla="*/ 1992121 w 8014260"/>
              <a:gd name="connsiteY2617" fmla="*/ 3860231 h 4925968"/>
              <a:gd name="connsiteX2618" fmla="*/ 1968258 w 8014260"/>
              <a:gd name="connsiteY2618" fmla="*/ 3869764 h 4925968"/>
              <a:gd name="connsiteX2619" fmla="*/ 1939726 w 8014260"/>
              <a:gd name="connsiteY2619" fmla="*/ 3863318 h 4925968"/>
              <a:gd name="connsiteX2620" fmla="*/ 1961878 w 8014260"/>
              <a:gd name="connsiteY2620" fmla="*/ 3852756 h 4925968"/>
              <a:gd name="connsiteX2621" fmla="*/ 1618907 w 8014260"/>
              <a:gd name="connsiteY2621" fmla="*/ 3852139 h 4925968"/>
              <a:gd name="connsiteX2622" fmla="*/ 1646411 w 8014260"/>
              <a:gd name="connsiteY2622" fmla="*/ 3859477 h 4925968"/>
              <a:gd name="connsiteX2623" fmla="*/ 1623368 w 8014260"/>
              <a:gd name="connsiteY2623" fmla="*/ 3869627 h 4925968"/>
              <a:gd name="connsiteX2624" fmla="*/ 1596074 w 8014260"/>
              <a:gd name="connsiteY2624" fmla="*/ 3863111 h 4925968"/>
              <a:gd name="connsiteX2625" fmla="*/ 1618907 w 8014260"/>
              <a:gd name="connsiteY2625" fmla="*/ 3852139 h 4925968"/>
              <a:gd name="connsiteX2626" fmla="*/ 2955071 w 8014260"/>
              <a:gd name="connsiteY2626" fmla="*/ 3850921 h 4925968"/>
              <a:gd name="connsiteX2627" fmla="*/ 2964578 w 8014260"/>
              <a:gd name="connsiteY2627" fmla="*/ 3854059 h 4925968"/>
              <a:gd name="connsiteX2628" fmla="*/ 2938037 w 8014260"/>
              <a:gd name="connsiteY2628" fmla="*/ 3867981 h 4925968"/>
              <a:gd name="connsiteX2629" fmla="*/ 2909165 w 8014260"/>
              <a:gd name="connsiteY2629" fmla="*/ 3867089 h 4925968"/>
              <a:gd name="connsiteX2630" fmla="*/ 2935637 w 8014260"/>
              <a:gd name="connsiteY2630" fmla="*/ 3853030 h 4925968"/>
              <a:gd name="connsiteX2631" fmla="*/ 2955071 w 8014260"/>
              <a:gd name="connsiteY2631" fmla="*/ 3850921 h 4925968"/>
              <a:gd name="connsiteX2632" fmla="*/ 3028802 w 8014260"/>
              <a:gd name="connsiteY2632" fmla="*/ 3850596 h 4925968"/>
              <a:gd name="connsiteX2633" fmla="*/ 3038713 w 8014260"/>
              <a:gd name="connsiteY2633" fmla="*/ 3853236 h 4925968"/>
              <a:gd name="connsiteX2634" fmla="*/ 3010663 w 8014260"/>
              <a:gd name="connsiteY2634" fmla="*/ 3866952 h 4925968"/>
              <a:gd name="connsiteX2635" fmla="*/ 2981311 w 8014260"/>
              <a:gd name="connsiteY2635" fmla="*/ 3867501 h 4925968"/>
              <a:gd name="connsiteX2636" fmla="*/ 3007577 w 8014260"/>
              <a:gd name="connsiteY2636" fmla="*/ 3853716 h 4925968"/>
              <a:gd name="connsiteX2637" fmla="*/ 3028802 w 8014260"/>
              <a:gd name="connsiteY2637" fmla="*/ 3850596 h 4925968"/>
              <a:gd name="connsiteX2638" fmla="*/ 3541215 w 8014260"/>
              <a:gd name="connsiteY2638" fmla="*/ 3850571 h 4925968"/>
              <a:gd name="connsiteX2639" fmla="*/ 3552651 w 8014260"/>
              <a:gd name="connsiteY2639" fmla="*/ 3856872 h 4925968"/>
              <a:gd name="connsiteX2640" fmla="*/ 3522476 w 8014260"/>
              <a:gd name="connsiteY2640" fmla="*/ 3872988 h 4925968"/>
              <a:gd name="connsiteX2641" fmla="*/ 3487980 w 8014260"/>
              <a:gd name="connsiteY2641" fmla="*/ 3867159 h 4925968"/>
              <a:gd name="connsiteX2642" fmla="*/ 3517744 w 8014260"/>
              <a:gd name="connsiteY2642" fmla="*/ 3851111 h 4925968"/>
              <a:gd name="connsiteX2643" fmla="*/ 3541215 w 8014260"/>
              <a:gd name="connsiteY2643" fmla="*/ 3850571 h 4925968"/>
              <a:gd name="connsiteX2644" fmla="*/ 721194 w 8014260"/>
              <a:gd name="connsiteY2644" fmla="*/ 3849121 h 4925968"/>
              <a:gd name="connsiteX2645" fmla="*/ 746779 w 8014260"/>
              <a:gd name="connsiteY2645" fmla="*/ 3861192 h 4925968"/>
              <a:gd name="connsiteX2646" fmla="*/ 725174 w 8014260"/>
              <a:gd name="connsiteY2646" fmla="*/ 3877308 h 4925968"/>
              <a:gd name="connsiteX2647" fmla="*/ 699187 w 8014260"/>
              <a:gd name="connsiteY2647" fmla="*/ 3866060 h 4925968"/>
              <a:gd name="connsiteX2648" fmla="*/ 721194 w 8014260"/>
              <a:gd name="connsiteY2648" fmla="*/ 3849121 h 4925968"/>
              <a:gd name="connsiteX2649" fmla="*/ 1065196 w 8014260"/>
              <a:gd name="connsiteY2649" fmla="*/ 3848778 h 4925968"/>
              <a:gd name="connsiteX2650" fmla="*/ 1092078 w 8014260"/>
              <a:gd name="connsiteY2650" fmla="*/ 3857762 h 4925968"/>
              <a:gd name="connsiteX2651" fmla="*/ 1068828 w 8014260"/>
              <a:gd name="connsiteY2651" fmla="*/ 3872027 h 4925968"/>
              <a:gd name="connsiteX2652" fmla="*/ 1043523 w 8014260"/>
              <a:gd name="connsiteY2652" fmla="*/ 3863523 h 4925968"/>
              <a:gd name="connsiteX2653" fmla="*/ 1065196 w 8014260"/>
              <a:gd name="connsiteY2653" fmla="*/ 3848778 h 4925968"/>
              <a:gd name="connsiteX2654" fmla="*/ 3101695 w 8014260"/>
              <a:gd name="connsiteY2654" fmla="*/ 3847989 h 4925968"/>
              <a:gd name="connsiteX2655" fmla="*/ 3111270 w 8014260"/>
              <a:gd name="connsiteY2655" fmla="*/ 3850424 h 4925968"/>
              <a:gd name="connsiteX2656" fmla="*/ 3085347 w 8014260"/>
              <a:gd name="connsiteY2656" fmla="*/ 3863866 h 4925968"/>
              <a:gd name="connsiteX2657" fmla="*/ 3053595 w 8014260"/>
              <a:gd name="connsiteY2657" fmla="*/ 3865512 h 4925968"/>
              <a:gd name="connsiteX2658" fmla="*/ 3081164 w 8014260"/>
              <a:gd name="connsiteY2658" fmla="*/ 3851316 h 4925968"/>
              <a:gd name="connsiteX2659" fmla="*/ 3101695 w 8014260"/>
              <a:gd name="connsiteY2659" fmla="*/ 3847989 h 4925968"/>
              <a:gd name="connsiteX2660" fmla="*/ 2443918 w 8014260"/>
              <a:gd name="connsiteY2660" fmla="*/ 3847681 h 4925968"/>
              <a:gd name="connsiteX2661" fmla="*/ 2471968 w 8014260"/>
              <a:gd name="connsiteY2661" fmla="*/ 3855979 h 4925968"/>
              <a:gd name="connsiteX2662" fmla="*/ 2447759 w 8014260"/>
              <a:gd name="connsiteY2662" fmla="*/ 3867501 h 4925968"/>
              <a:gd name="connsiteX2663" fmla="*/ 2419230 w 8014260"/>
              <a:gd name="connsiteY2663" fmla="*/ 3859820 h 4925968"/>
              <a:gd name="connsiteX2664" fmla="*/ 2443918 w 8014260"/>
              <a:gd name="connsiteY2664" fmla="*/ 3847681 h 4925968"/>
              <a:gd name="connsiteX2665" fmla="*/ 2880070 w 8014260"/>
              <a:gd name="connsiteY2665" fmla="*/ 3847664 h 4925968"/>
              <a:gd name="connsiteX2666" fmla="*/ 2890786 w 8014260"/>
              <a:gd name="connsiteY2666" fmla="*/ 3851179 h 4925968"/>
              <a:gd name="connsiteX2667" fmla="*/ 2865960 w 8014260"/>
              <a:gd name="connsiteY2667" fmla="*/ 3865375 h 4925968"/>
              <a:gd name="connsiteX2668" fmla="*/ 2835922 w 8014260"/>
              <a:gd name="connsiteY2668" fmla="*/ 3863523 h 4925968"/>
              <a:gd name="connsiteX2669" fmla="*/ 2859788 w 8014260"/>
              <a:gd name="connsiteY2669" fmla="*/ 3849807 h 4925968"/>
              <a:gd name="connsiteX2670" fmla="*/ 2880070 w 8014260"/>
              <a:gd name="connsiteY2670" fmla="*/ 3847664 h 4925968"/>
              <a:gd name="connsiteX2671" fmla="*/ 3723896 w 8014260"/>
              <a:gd name="connsiteY2671" fmla="*/ 3846996 h 4925968"/>
              <a:gd name="connsiteX2672" fmla="*/ 3761272 w 8014260"/>
              <a:gd name="connsiteY2672" fmla="*/ 3859958 h 4925968"/>
              <a:gd name="connsiteX2673" fmla="*/ 3732194 w 8014260"/>
              <a:gd name="connsiteY2673" fmla="*/ 3876828 h 4925968"/>
              <a:gd name="connsiteX2674" fmla="*/ 3694681 w 8014260"/>
              <a:gd name="connsiteY2674" fmla="*/ 3864347 h 4925968"/>
              <a:gd name="connsiteX2675" fmla="*/ 3723896 w 8014260"/>
              <a:gd name="connsiteY2675" fmla="*/ 3846996 h 4925968"/>
              <a:gd name="connsiteX2676" fmla="*/ 4127283 w 8014260"/>
              <a:gd name="connsiteY2676" fmla="*/ 3845967 h 4925968"/>
              <a:gd name="connsiteX2677" fmla="*/ 4165002 w 8014260"/>
              <a:gd name="connsiteY2677" fmla="*/ 3873742 h 4925968"/>
              <a:gd name="connsiteX2678" fmla="*/ 4136198 w 8014260"/>
              <a:gd name="connsiteY2678" fmla="*/ 3895482 h 4925968"/>
              <a:gd name="connsiteX2679" fmla="*/ 4098342 w 8014260"/>
              <a:gd name="connsiteY2679" fmla="*/ 3867501 h 4925968"/>
              <a:gd name="connsiteX2680" fmla="*/ 4127283 w 8014260"/>
              <a:gd name="connsiteY2680" fmla="*/ 3845967 h 4925968"/>
              <a:gd name="connsiteX2681" fmla="*/ 3174450 w 8014260"/>
              <a:gd name="connsiteY2681" fmla="*/ 3844372 h 4925968"/>
              <a:gd name="connsiteX2682" fmla="*/ 3185131 w 8014260"/>
              <a:gd name="connsiteY2682" fmla="*/ 3846653 h 4925968"/>
              <a:gd name="connsiteX2683" fmla="*/ 3158522 w 8014260"/>
              <a:gd name="connsiteY2683" fmla="*/ 3860163 h 4925968"/>
              <a:gd name="connsiteX2684" fmla="*/ 3126358 w 8014260"/>
              <a:gd name="connsiteY2684" fmla="*/ 3862220 h 4925968"/>
              <a:gd name="connsiteX2685" fmla="*/ 3152350 w 8014260"/>
              <a:gd name="connsiteY2685" fmla="*/ 3848162 h 4925968"/>
              <a:gd name="connsiteX2686" fmla="*/ 3174450 w 8014260"/>
              <a:gd name="connsiteY2686" fmla="*/ 3844372 h 4925968"/>
              <a:gd name="connsiteX2687" fmla="*/ 373430 w 8014260"/>
              <a:gd name="connsiteY2687" fmla="*/ 3844116 h 4925968"/>
              <a:gd name="connsiteX2688" fmla="*/ 401753 w 8014260"/>
              <a:gd name="connsiteY2688" fmla="*/ 3856940 h 4925968"/>
              <a:gd name="connsiteX2689" fmla="*/ 383714 w 8014260"/>
              <a:gd name="connsiteY2689" fmla="*/ 3876691 h 4925968"/>
              <a:gd name="connsiteX2690" fmla="*/ 355529 w 8014260"/>
              <a:gd name="connsiteY2690" fmla="*/ 3864346 h 4925968"/>
              <a:gd name="connsiteX2691" fmla="*/ 373430 w 8014260"/>
              <a:gd name="connsiteY2691" fmla="*/ 3844116 h 4925968"/>
              <a:gd name="connsiteX2692" fmla="*/ 2097178 w 8014260"/>
              <a:gd name="connsiteY2692" fmla="*/ 3843909 h 4925968"/>
              <a:gd name="connsiteX2693" fmla="*/ 2127353 w 8014260"/>
              <a:gd name="connsiteY2693" fmla="*/ 3852207 h 4925968"/>
              <a:gd name="connsiteX2694" fmla="*/ 2103419 w 8014260"/>
              <a:gd name="connsiteY2694" fmla="*/ 3862563 h 4925968"/>
              <a:gd name="connsiteX2695" fmla="*/ 2074970 w 8014260"/>
              <a:gd name="connsiteY2695" fmla="*/ 3855362 h 4925968"/>
              <a:gd name="connsiteX2696" fmla="*/ 2097178 w 8014260"/>
              <a:gd name="connsiteY2696" fmla="*/ 3843909 h 4925968"/>
              <a:gd name="connsiteX2697" fmla="*/ 1409672 w 8014260"/>
              <a:gd name="connsiteY2697" fmla="*/ 3843909 h 4925968"/>
              <a:gd name="connsiteX2698" fmla="*/ 1436489 w 8014260"/>
              <a:gd name="connsiteY2698" fmla="*/ 3851316 h 4925968"/>
              <a:gd name="connsiteX2699" fmla="*/ 1413924 w 8014260"/>
              <a:gd name="connsiteY2699" fmla="*/ 3863386 h 4925968"/>
              <a:gd name="connsiteX2700" fmla="*/ 1386832 w 8014260"/>
              <a:gd name="connsiteY2700" fmla="*/ 3856871 h 4925968"/>
              <a:gd name="connsiteX2701" fmla="*/ 1409672 w 8014260"/>
              <a:gd name="connsiteY2701" fmla="*/ 3843909 h 4925968"/>
              <a:gd name="connsiteX2702" fmla="*/ 3467998 w 8014260"/>
              <a:gd name="connsiteY2702" fmla="*/ 3842289 h 4925968"/>
              <a:gd name="connsiteX2703" fmla="*/ 3478311 w 8014260"/>
              <a:gd name="connsiteY2703" fmla="*/ 3847613 h 4925968"/>
              <a:gd name="connsiteX2704" fmla="*/ 3449919 w 8014260"/>
              <a:gd name="connsiteY2704" fmla="*/ 3862701 h 4925968"/>
              <a:gd name="connsiteX2705" fmla="*/ 3414874 w 8014260"/>
              <a:gd name="connsiteY2705" fmla="*/ 3859546 h 4925968"/>
              <a:gd name="connsiteX2706" fmla="*/ 3444981 w 8014260"/>
              <a:gd name="connsiteY2706" fmla="*/ 3843910 h 4925968"/>
              <a:gd name="connsiteX2707" fmla="*/ 3467998 w 8014260"/>
              <a:gd name="connsiteY2707" fmla="*/ 3842289 h 4925968"/>
              <a:gd name="connsiteX2708" fmla="*/ 1753463 w 8014260"/>
              <a:gd name="connsiteY2708" fmla="*/ 3841441 h 4925968"/>
              <a:gd name="connsiteX2709" fmla="*/ 1781580 w 8014260"/>
              <a:gd name="connsiteY2709" fmla="*/ 3849259 h 4925968"/>
              <a:gd name="connsiteX2710" fmla="*/ 1759224 w 8014260"/>
              <a:gd name="connsiteY2710" fmla="*/ 3860300 h 4925968"/>
              <a:gd name="connsiteX2711" fmla="*/ 1731380 w 8014260"/>
              <a:gd name="connsiteY2711" fmla="*/ 3853236 h 4925968"/>
              <a:gd name="connsiteX2712" fmla="*/ 1753463 w 8014260"/>
              <a:gd name="connsiteY2712" fmla="*/ 3841441 h 4925968"/>
              <a:gd name="connsiteX2713" fmla="*/ 3248525 w 8014260"/>
              <a:gd name="connsiteY2713" fmla="*/ 3840703 h 4925968"/>
              <a:gd name="connsiteX2714" fmla="*/ 3258375 w 8014260"/>
              <a:gd name="connsiteY2714" fmla="*/ 3843155 h 4925968"/>
              <a:gd name="connsiteX2715" fmla="*/ 3229846 w 8014260"/>
              <a:gd name="connsiteY2715" fmla="*/ 3857488 h 4925968"/>
              <a:gd name="connsiteX2716" fmla="*/ 3197682 w 8014260"/>
              <a:gd name="connsiteY2716" fmla="*/ 3858311 h 4925968"/>
              <a:gd name="connsiteX2717" fmla="*/ 3227720 w 8014260"/>
              <a:gd name="connsiteY2717" fmla="*/ 3843909 h 4925968"/>
              <a:gd name="connsiteX2718" fmla="*/ 3248525 w 8014260"/>
              <a:gd name="connsiteY2718" fmla="*/ 3840703 h 4925968"/>
              <a:gd name="connsiteX2719" fmla="*/ 3994307 w 8014260"/>
              <a:gd name="connsiteY2719" fmla="*/ 3840275 h 4925968"/>
              <a:gd name="connsiteX2720" fmla="*/ 4030585 w 8014260"/>
              <a:gd name="connsiteY2720" fmla="*/ 3864346 h 4925968"/>
              <a:gd name="connsiteX2721" fmla="*/ 4000136 w 8014260"/>
              <a:gd name="connsiteY2721" fmla="*/ 3882520 h 4925968"/>
              <a:gd name="connsiteX2722" fmla="*/ 3963994 w 8014260"/>
              <a:gd name="connsiteY2722" fmla="*/ 3860163 h 4925968"/>
              <a:gd name="connsiteX2723" fmla="*/ 3994307 w 8014260"/>
              <a:gd name="connsiteY2723" fmla="*/ 3840275 h 4925968"/>
              <a:gd name="connsiteX2724" fmla="*/ 3860095 w 8014260"/>
              <a:gd name="connsiteY2724" fmla="*/ 3839863 h 4925968"/>
              <a:gd name="connsiteX2725" fmla="*/ 3895757 w 8014260"/>
              <a:gd name="connsiteY2725" fmla="*/ 3857556 h 4925968"/>
              <a:gd name="connsiteX2726" fmla="*/ 3865170 w 8014260"/>
              <a:gd name="connsiteY2726" fmla="*/ 3875593 h 4925968"/>
              <a:gd name="connsiteX2727" fmla="*/ 3829372 w 8014260"/>
              <a:gd name="connsiteY2727" fmla="*/ 3857968 h 4925968"/>
              <a:gd name="connsiteX2728" fmla="*/ 3860095 w 8014260"/>
              <a:gd name="connsiteY2728" fmla="*/ 3839863 h 4925968"/>
              <a:gd name="connsiteX2729" fmla="*/ 2807255 w 8014260"/>
              <a:gd name="connsiteY2729" fmla="*/ 3839726 h 4925968"/>
              <a:gd name="connsiteX2730" fmla="*/ 2817131 w 8014260"/>
              <a:gd name="connsiteY2730" fmla="*/ 3844870 h 4925968"/>
              <a:gd name="connsiteX2731" fmla="*/ 2791413 w 8014260"/>
              <a:gd name="connsiteY2731" fmla="*/ 3858723 h 4925968"/>
              <a:gd name="connsiteX2732" fmla="*/ 2763364 w 8014260"/>
              <a:gd name="connsiteY2732" fmla="*/ 3854746 h 4925968"/>
              <a:gd name="connsiteX2733" fmla="*/ 2787298 w 8014260"/>
              <a:gd name="connsiteY2733" fmla="*/ 3840343 h 4925968"/>
              <a:gd name="connsiteX2734" fmla="*/ 2807255 w 8014260"/>
              <a:gd name="connsiteY2734" fmla="*/ 3839726 h 4925968"/>
              <a:gd name="connsiteX2735" fmla="*/ 5336349 w 8014260"/>
              <a:gd name="connsiteY2735" fmla="*/ 3839108 h 4925968"/>
              <a:gd name="connsiteX2736" fmla="*/ 5375234 w 8014260"/>
              <a:gd name="connsiteY2736" fmla="*/ 3883000 h 4925968"/>
              <a:gd name="connsiteX2737" fmla="*/ 5347390 w 8014260"/>
              <a:gd name="connsiteY2737" fmla="*/ 3938275 h 4925968"/>
              <a:gd name="connsiteX2738" fmla="*/ 5308437 w 8014260"/>
              <a:gd name="connsiteY2738" fmla="*/ 3893629 h 4925968"/>
              <a:gd name="connsiteX2739" fmla="*/ 5336349 w 8014260"/>
              <a:gd name="connsiteY2739" fmla="*/ 3839108 h 4925968"/>
              <a:gd name="connsiteX2740" fmla="*/ 3394360 w 8014260"/>
              <a:gd name="connsiteY2740" fmla="*/ 3838645 h 4925968"/>
              <a:gd name="connsiteX2741" fmla="*/ 3405341 w 8014260"/>
              <a:gd name="connsiteY2741" fmla="*/ 3842469 h 4925968"/>
              <a:gd name="connsiteX2742" fmla="*/ 3376812 w 8014260"/>
              <a:gd name="connsiteY2742" fmla="*/ 3857214 h 4925968"/>
              <a:gd name="connsiteX2743" fmla="*/ 3342728 w 8014260"/>
              <a:gd name="connsiteY2743" fmla="*/ 3856734 h 4925968"/>
              <a:gd name="connsiteX2744" fmla="*/ 3370777 w 8014260"/>
              <a:gd name="connsiteY2744" fmla="*/ 3841509 h 4925968"/>
              <a:gd name="connsiteX2745" fmla="*/ 3394360 w 8014260"/>
              <a:gd name="connsiteY2745" fmla="*/ 3838645 h 4925968"/>
              <a:gd name="connsiteX2746" fmla="*/ 5699326 w 8014260"/>
              <a:gd name="connsiteY2746" fmla="*/ 3838520 h 4925968"/>
              <a:gd name="connsiteX2747" fmla="*/ 5723552 w 8014260"/>
              <a:gd name="connsiteY2747" fmla="*/ 3874222 h 4925968"/>
              <a:gd name="connsiteX2748" fmla="*/ 5692416 w 8014260"/>
              <a:gd name="connsiteY2748" fmla="*/ 3934367 h 4925968"/>
              <a:gd name="connsiteX2749" fmla="*/ 5656137 w 8014260"/>
              <a:gd name="connsiteY2749" fmla="*/ 3900900 h 4925968"/>
              <a:gd name="connsiteX2750" fmla="*/ 5685764 w 8014260"/>
              <a:gd name="connsiteY2750" fmla="*/ 3839864 h 4925968"/>
              <a:gd name="connsiteX2751" fmla="*/ 5699326 w 8014260"/>
              <a:gd name="connsiteY2751" fmla="*/ 3838520 h 4925968"/>
              <a:gd name="connsiteX2752" fmla="*/ 3320165 w 8014260"/>
              <a:gd name="connsiteY2752" fmla="*/ 3838457 h 4925968"/>
              <a:gd name="connsiteX2753" fmla="*/ 3331275 w 8014260"/>
              <a:gd name="connsiteY2753" fmla="*/ 3841303 h 4925968"/>
              <a:gd name="connsiteX2754" fmla="*/ 3304049 w 8014260"/>
              <a:gd name="connsiteY2754" fmla="*/ 3855911 h 4925968"/>
              <a:gd name="connsiteX2755" fmla="*/ 3270787 w 8014260"/>
              <a:gd name="connsiteY2755" fmla="*/ 3856254 h 4925968"/>
              <a:gd name="connsiteX2756" fmla="*/ 3297945 w 8014260"/>
              <a:gd name="connsiteY2756" fmla="*/ 3841784 h 4925968"/>
              <a:gd name="connsiteX2757" fmla="*/ 3320165 w 8014260"/>
              <a:gd name="connsiteY2757" fmla="*/ 3838457 h 4925968"/>
              <a:gd name="connsiteX2758" fmla="*/ 2578472 w 8014260"/>
              <a:gd name="connsiteY2758" fmla="*/ 3837874 h 4925968"/>
              <a:gd name="connsiteX2759" fmla="*/ 2607139 w 8014260"/>
              <a:gd name="connsiteY2759" fmla="*/ 3846173 h 4925968"/>
              <a:gd name="connsiteX2760" fmla="*/ 2583616 w 8014260"/>
              <a:gd name="connsiteY2760" fmla="*/ 3858860 h 4925968"/>
              <a:gd name="connsiteX2761" fmla="*/ 2554538 w 8014260"/>
              <a:gd name="connsiteY2761" fmla="*/ 3851110 h 4925968"/>
              <a:gd name="connsiteX2762" fmla="*/ 2578472 w 8014260"/>
              <a:gd name="connsiteY2762" fmla="*/ 3837874 h 4925968"/>
              <a:gd name="connsiteX2763" fmla="*/ 2233240 w 8014260"/>
              <a:gd name="connsiteY2763" fmla="*/ 3834514 h 4925968"/>
              <a:gd name="connsiteX2764" fmla="*/ 2262661 w 8014260"/>
              <a:gd name="connsiteY2764" fmla="*/ 3843841 h 4925968"/>
              <a:gd name="connsiteX2765" fmla="*/ 2238041 w 8014260"/>
              <a:gd name="connsiteY2765" fmla="*/ 3854814 h 4925968"/>
              <a:gd name="connsiteX2766" fmla="*/ 2210198 w 8014260"/>
              <a:gd name="connsiteY2766" fmla="*/ 3846653 h 4925968"/>
              <a:gd name="connsiteX2767" fmla="*/ 2233240 w 8014260"/>
              <a:gd name="connsiteY2767" fmla="*/ 3834514 h 4925968"/>
              <a:gd name="connsiteX2768" fmla="*/ 856917 w 8014260"/>
              <a:gd name="connsiteY2768" fmla="*/ 3834103 h 4925968"/>
              <a:gd name="connsiteX2769" fmla="*/ 881741 w 8014260"/>
              <a:gd name="connsiteY2769" fmla="*/ 3847476 h 4925968"/>
              <a:gd name="connsiteX2770" fmla="*/ 859387 w 8014260"/>
              <a:gd name="connsiteY2770" fmla="*/ 3862906 h 4925968"/>
              <a:gd name="connsiteX2771" fmla="*/ 834147 w 8014260"/>
              <a:gd name="connsiteY2771" fmla="*/ 3850562 h 4925968"/>
              <a:gd name="connsiteX2772" fmla="*/ 856917 w 8014260"/>
              <a:gd name="connsiteY2772" fmla="*/ 3834103 h 4925968"/>
              <a:gd name="connsiteX2773" fmla="*/ 5913051 w 8014260"/>
              <a:gd name="connsiteY2773" fmla="*/ 3833300 h 4925968"/>
              <a:gd name="connsiteX2774" fmla="*/ 5937315 w 8014260"/>
              <a:gd name="connsiteY2774" fmla="*/ 3862358 h 4925968"/>
              <a:gd name="connsiteX2775" fmla="*/ 5905426 w 8014260"/>
              <a:gd name="connsiteY2775" fmla="*/ 3922228 h 4925968"/>
              <a:gd name="connsiteX2776" fmla="*/ 5867707 w 8014260"/>
              <a:gd name="connsiteY2776" fmla="*/ 3896168 h 4925968"/>
              <a:gd name="connsiteX2777" fmla="*/ 5899322 w 8014260"/>
              <a:gd name="connsiteY2777" fmla="*/ 3836229 h 4925968"/>
              <a:gd name="connsiteX2778" fmla="*/ 5913051 w 8014260"/>
              <a:gd name="connsiteY2778" fmla="*/ 3833300 h 4925968"/>
              <a:gd name="connsiteX2779" fmla="*/ 1200227 w 8014260"/>
              <a:gd name="connsiteY2779" fmla="*/ 3833211 h 4925968"/>
              <a:gd name="connsiteX2780" fmla="*/ 1227041 w 8014260"/>
              <a:gd name="connsiteY2780" fmla="*/ 3842606 h 4925968"/>
              <a:gd name="connsiteX2781" fmla="*/ 1206261 w 8014260"/>
              <a:gd name="connsiteY2781" fmla="*/ 3856460 h 4925968"/>
              <a:gd name="connsiteX2782" fmla="*/ 1178764 w 8014260"/>
              <a:gd name="connsiteY2782" fmla="*/ 3849053 h 4925968"/>
              <a:gd name="connsiteX2783" fmla="*/ 1200227 w 8014260"/>
              <a:gd name="connsiteY2783" fmla="*/ 3833211 h 4925968"/>
              <a:gd name="connsiteX2784" fmla="*/ 1545733 w 8014260"/>
              <a:gd name="connsiteY2784" fmla="*/ 3830880 h 4925968"/>
              <a:gd name="connsiteX2785" fmla="*/ 1571797 w 8014260"/>
              <a:gd name="connsiteY2785" fmla="*/ 3839315 h 4925968"/>
              <a:gd name="connsiteX2786" fmla="*/ 1550739 w 8014260"/>
              <a:gd name="connsiteY2786" fmla="*/ 3851316 h 4925968"/>
              <a:gd name="connsiteX2787" fmla="*/ 1521800 w 8014260"/>
              <a:gd name="connsiteY2787" fmla="*/ 3843910 h 4925968"/>
              <a:gd name="connsiteX2788" fmla="*/ 1545733 w 8014260"/>
              <a:gd name="connsiteY2788" fmla="*/ 3830880 h 4925968"/>
              <a:gd name="connsiteX2789" fmla="*/ 1888978 w 8014260"/>
              <a:gd name="connsiteY2789" fmla="*/ 3830605 h 4925968"/>
              <a:gd name="connsiteX2790" fmla="*/ 1916820 w 8014260"/>
              <a:gd name="connsiteY2790" fmla="*/ 3839452 h 4925968"/>
              <a:gd name="connsiteX2791" fmla="*/ 1894192 w 8014260"/>
              <a:gd name="connsiteY2791" fmla="*/ 3851179 h 4925968"/>
              <a:gd name="connsiteX2792" fmla="*/ 1866551 w 8014260"/>
              <a:gd name="connsiteY2792" fmla="*/ 3843155 h 4925968"/>
              <a:gd name="connsiteX2793" fmla="*/ 1888978 w 8014260"/>
              <a:gd name="connsiteY2793" fmla="*/ 3830605 h 4925968"/>
              <a:gd name="connsiteX2794" fmla="*/ 509626 w 8014260"/>
              <a:gd name="connsiteY2794" fmla="*/ 3828204 h 4925968"/>
              <a:gd name="connsiteX2795" fmla="*/ 536716 w 8014260"/>
              <a:gd name="connsiteY2795" fmla="*/ 3841578 h 4925968"/>
              <a:gd name="connsiteX2796" fmla="*/ 517103 w 8014260"/>
              <a:gd name="connsiteY2796" fmla="*/ 3859888 h 4925968"/>
              <a:gd name="connsiteX2797" fmla="*/ 490151 w 8014260"/>
              <a:gd name="connsiteY2797" fmla="*/ 3846858 h 4925968"/>
              <a:gd name="connsiteX2798" fmla="*/ 509626 w 8014260"/>
              <a:gd name="connsiteY2798" fmla="*/ 3828204 h 4925968"/>
              <a:gd name="connsiteX2799" fmla="*/ 3652230 w 8014260"/>
              <a:gd name="connsiteY2799" fmla="*/ 3827930 h 4925968"/>
              <a:gd name="connsiteX2800" fmla="*/ 3686862 w 8014260"/>
              <a:gd name="connsiteY2800" fmla="*/ 3836640 h 4925968"/>
              <a:gd name="connsiteX2801" fmla="*/ 3656345 w 8014260"/>
              <a:gd name="connsiteY2801" fmla="*/ 3853853 h 4925968"/>
              <a:gd name="connsiteX2802" fmla="*/ 3622123 w 8014260"/>
              <a:gd name="connsiteY2802" fmla="*/ 3845212 h 4925968"/>
              <a:gd name="connsiteX2803" fmla="*/ 3652230 w 8014260"/>
              <a:gd name="connsiteY2803" fmla="*/ 3827930 h 4925968"/>
              <a:gd name="connsiteX2804" fmla="*/ 6212990 w 8014260"/>
              <a:gd name="connsiteY2804" fmla="*/ 3826731 h 4925968"/>
              <a:gd name="connsiteX2805" fmla="*/ 6226448 w 8014260"/>
              <a:gd name="connsiteY2805" fmla="*/ 3844253 h 4925968"/>
              <a:gd name="connsiteX2806" fmla="*/ 6195587 w 8014260"/>
              <a:gd name="connsiteY2806" fmla="*/ 3905632 h 4925968"/>
              <a:gd name="connsiteX2807" fmla="*/ 6155605 w 8014260"/>
              <a:gd name="connsiteY2807" fmla="*/ 3892876 h 4925968"/>
              <a:gd name="connsiteX2808" fmla="*/ 6187700 w 8014260"/>
              <a:gd name="connsiteY2808" fmla="*/ 3831428 h 4925968"/>
              <a:gd name="connsiteX2809" fmla="*/ 6212990 w 8014260"/>
              <a:gd name="connsiteY2809" fmla="*/ 3826731 h 4925968"/>
              <a:gd name="connsiteX2810" fmla="*/ 2714260 w 8014260"/>
              <a:gd name="connsiteY2810" fmla="*/ 3824845 h 4925968"/>
              <a:gd name="connsiteX2811" fmla="*/ 2742173 w 8014260"/>
              <a:gd name="connsiteY2811" fmla="*/ 3831771 h 4925968"/>
              <a:gd name="connsiteX2812" fmla="*/ 2718101 w 8014260"/>
              <a:gd name="connsiteY2812" fmla="*/ 3846447 h 4925968"/>
              <a:gd name="connsiteX2813" fmla="*/ 2689709 w 8014260"/>
              <a:gd name="connsiteY2813" fmla="*/ 3839864 h 4925968"/>
              <a:gd name="connsiteX2814" fmla="*/ 2714260 w 8014260"/>
              <a:gd name="connsiteY2814" fmla="*/ 3824845 h 4925968"/>
              <a:gd name="connsiteX2815" fmla="*/ 2367246 w 8014260"/>
              <a:gd name="connsiteY2815" fmla="*/ 3824569 h 4925968"/>
              <a:gd name="connsiteX2816" fmla="*/ 2397901 w 8014260"/>
              <a:gd name="connsiteY2816" fmla="*/ 3833896 h 4925968"/>
              <a:gd name="connsiteX2817" fmla="*/ 2374515 w 8014260"/>
              <a:gd name="connsiteY2817" fmla="*/ 3846172 h 4925968"/>
              <a:gd name="connsiteX2818" fmla="*/ 2345643 w 8014260"/>
              <a:gd name="connsiteY2818" fmla="*/ 3838011 h 4925968"/>
              <a:gd name="connsiteX2819" fmla="*/ 2367246 w 8014260"/>
              <a:gd name="connsiteY2819" fmla="*/ 3824569 h 4925968"/>
              <a:gd name="connsiteX2820" fmla="*/ 2022912 w 8014260"/>
              <a:gd name="connsiteY2820" fmla="*/ 3819907 h 4925968"/>
              <a:gd name="connsiteX2821" fmla="*/ 2051854 w 8014260"/>
              <a:gd name="connsiteY2821" fmla="*/ 3828822 h 4925968"/>
              <a:gd name="connsiteX2822" fmla="*/ 2030528 w 8014260"/>
              <a:gd name="connsiteY2822" fmla="*/ 3841852 h 4925968"/>
              <a:gd name="connsiteX2823" fmla="*/ 2001792 w 8014260"/>
              <a:gd name="connsiteY2823" fmla="*/ 3833691 h 4925968"/>
              <a:gd name="connsiteX2824" fmla="*/ 2022912 w 8014260"/>
              <a:gd name="connsiteY2824" fmla="*/ 3819907 h 4925968"/>
              <a:gd name="connsiteX2825" fmla="*/ 1335127 w 8014260"/>
              <a:gd name="connsiteY2825" fmla="*/ 3818398 h 4925968"/>
              <a:gd name="connsiteX2826" fmla="*/ 1362008 w 8014260"/>
              <a:gd name="connsiteY2826" fmla="*/ 3828067 h 4925968"/>
              <a:gd name="connsiteX2827" fmla="*/ 1338689 w 8014260"/>
              <a:gd name="connsiteY2827" fmla="*/ 3842401 h 4925968"/>
              <a:gd name="connsiteX2828" fmla="*/ 1313454 w 8014260"/>
              <a:gd name="connsiteY2828" fmla="*/ 3833142 h 4925968"/>
              <a:gd name="connsiteX2829" fmla="*/ 1335127 w 8014260"/>
              <a:gd name="connsiteY2829" fmla="*/ 3818398 h 4925968"/>
              <a:gd name="connsiteX2830" fmla="*/ 990373 w 8014260"/>
              <a:gd name="connsiteY2830" fmla="*/ 3818398 h 4925968"/>
              <a:gd name="connsiteX2831" fmla="*/ 1016502 w 8014260"/>
              <a:gd name="connsiteY2831" fmla="*/ 3830262 h 4925968"/>
              <a:gd name="connsiteX2832" fmla="*/ 995654 w 8014260"/>
              <a:gd name="connsiteY2832" fmla="*/ 3846858 h 4925968"/>
              <a:gd name="connsiteX2833" fmla="*/ 969042 w 8014260"/>
              <a:gd name="connsiteY2833" fmla="*/ 3836023 h 4925968"/>
              <a:gd name="connsiteX2834" fmla="*/ 990373 w 8014260"/>
              <a:gd name="connsiteY2834" fmla="*/ 3818398 h 4925968"/>
              <a:gd name="connsiteX2835" fmla="*/ 1680902 w 8014260"/>
              <a:gd name="connsiteY2835" fmla="*/ 3818054 h 4925968"/>
              <a:gd name="connsiteX2836" fmla="*/ 1706900 w 8014260"/>
              <a:gd name="connsiteY2836" fmla="*/ 3827313 h 4925968"/>
              <a:gd name="connsiteX2837" fmla="*/ 1685637 w 8014260"/>
              <a:gd name="connsiteY2837" fmla="*/ 3839863 h 4925968"/>
              <a:gd name="connsiteX2838" fmla="*/ 1656835 w 8014260"/>
              <a:gd name="connsiteY2838" fmla="*/ 3831633 h 4925968"/>
              <a:gd name="connsiteX2839" fmla="*/ 1680902 w 8014260"/>
              <a:gd name="connsiteY2839" fmla="*/ 3818054 h 4925968"/>
              <a:gd name="connsiteX2840" fmla="*/ 3601943 w 8014260"/>
              <a:gd name="connsiteY2840" fmla="*/ 3815243 h 4925968"/>
              <a:gd name="connsiteX2841" fmla="*/ 3612316 w 8014260"/>
              <a:gd name="connsiteY2841" fmla="*/ 3822032 h 4925968"/>
              <a:gd name="connsiteX2842" fmla="*/ 3583993 w 8014260"/>
              <a:gd name="connsiteY2842" fmla="*/ 3838423 h 4925968"/>
              <a:gd name="connsiteX2843" fmla="*/ 3548880 w 8014260"/>
              <a:gd name="connsiteY2843" fmla="*/ 3833074 h 4925968"/>
              <a:gd name="connsiteX2844" fmla="*/ 3578918 w 8014260"/>
              <a:gd name="connsiteY2844" fmla="*/ 3816066 h 4925968"/>
              <a:gd name="connsiteX2845" fmla="*/ 3601943 w 8014260"/>
              <a:gd name="connsiteY2845" fmla="*/ 3815243 h 4925968"/>
              <a:gd name="connsiteX2846" fmla="*/ 3088347 w 8014260"/>
              <a:gd name="connsiteY2846" fmla="*/ 3814823 h 4925968"/>
              <a:gd name="connsiteX2847" fmla="*/ 3098309 w 8014260"/>
              <a:gd name="connsiteY2847" fmla="*/ 3818192 h 4925968"/>
              <a:gd name="connsiteX2848" fmla="*/ 3073551 w 8014260"/>
              <a:gd name="connsiteY2848" fmla="*/ 3833211 h 4925968"/>
              <a:gd name="connsiteX2849" fmla="*/ 3042965 w 8014260"/>
              <a:gd name="connsiteY2849" fmla="*/ 3833348 h 4925968"/>
              <a:gd name="connsiteX2850" fmla="*/ 3067585 w 8014260"/>
              <a:gd name="connsiteY2850" fmla="*/ 3818192 h 4925968"/>
              <a:gd name="connsiteX2851" fmla="*/ 3088347 w 8014260"/>
              <a:gd name="connsiteY2851" fmla="*/ 3814823 h 4925968"/>
              <a:gd name="connsiteX2852" fmla="*/ 3015061 w 8014260"/>
              <a:gd name="connsiteY2852" fmla="*/ 3814154 h 4925968"/>
              <a:gd name="connsiteX2853" fmla="*/ 3024791 w 8014260"/>
              <a:gd name="connsiteY2853" fmla="*/ 3817849 h 4925968"/>
              <a:gd name="connsiteX2854" fmla="*/ 3000993 w 8014260"/>
              <a:gd name="connsiteY2854" fmla="*/ 3833143 h 4925968"/>
              <a:gd name="connsiteX2855" fmla="*/ 2969790 w 8014260"/>
              <a:gd name="connsiteY2855" fmla="*/ 3832388 h 4925968"/>
              <a:gd name="connsiteX2856" fmla="*/ 2995301 w 8014260"/>
              <a:gd name="connsiteY2856" fmla="*/ 3816889 h 4925968"/>
              <a:gd name="connsiteX2857" fmla="*/ 3015061 w 8014260"/>
              <a:gd name="connsiteY2857" fmla="*/ 3814154 h 4925968"/>
              <a:gd name="connsiteX2858" fmla="*/ 2503994 w 8014260"/>
              <a:gd name="connsiteY2858" fmla="*/ 3813460 h 4925968"/>
              <a:gd name="connsiteX2859" fmla="*/ 2533004 w 8014260"/>
              <a:gd name="connsiteY2859" fmla="*/ 3824090 h 4925968"/>
              <a:gd name="connsiteX2860" fmla="*/ 2508041 w 8014260"/>
              <a:gd name="connsiteY2860" fmla="*/ 3836640 h 4925968"/>
              <a:gd name="connsiteX2861" fmla="*/ 2480609 w 8014260"/>
              <a:gd name="connsiteY2861" fmla="*/ 3827176 h 4925968"/>
              <a:gd name="connsiteX2862" fmla="*/ 2503994 w 8014260"/>
              <a:gd name="connsiteY2862" fmla="*/ 3813460 h 4925968"/>
              <a:gd name="connsiteX2863" fmla="*/ 3161685 w 8014260"/>
              <a:gd name="connsiteY2863" fmla="*/ 3812989 h 4925968"/>
              <a:gd name="connsiteX2864" fmla="*/ 3172238 w 8014260"/>
              <a:gd name="connsiteY2864" fmla="*/ 3815586 h 4925968"/>
              <a:gd name="connsiteX2865" fmla="*/ 3147960 w 8014260"/>
              <a:gd name="connsiteY2865" fmla="*/ 3830331 h 4925968"/>
              <a:gd name="connsiteX2866" fmla="*/ 3115111 w 8014260"/>
              <a:gd name="connsiteY2866" fmla="*/ 3832594 h 4925968"/>
              <a:gd name="connsiteX2867" fmla="*/ 3140279 w 8014260"/>
              <a:gd name="connsiteY2867" fmla="*/ 3817026 h 4925968"/>
              <a:gd name="connsiteX2868" fmla="*/ 3161685 w 8014260"/>
              <a:gd name="connsiteY2868" fmla="*/ 3812989 h 4925968"/>
              <a:gd name="connsiteX2869" fmla="*/ 643842 w 8014260"/>
              <a:gd name="connsiteY2869" fmla="*/ 3812568 h 4925968"/>
              <a:gd name="connsiteX2870" fmla="*/ 671542 w 8014260"/>
              <a:gd name="connsiteY2870" fmla="*/ 3825187 h 4925968"/>
              <a:gd name="connsiteX2871" fmla="*/ 652685 w 8014260"/>
              <a:gd name="connsiteY2871" fmla="*/ 3843361 h 4925968"/>
              <a:gd name="connsiteX2872" fmla="*/ 625118 w 8014260"/>
              <a:gd name="connsiteY2872" fmla="*/ 3831359 h 4925968"/>
              <a:gd name="connsiteX2873" fmla="*/ 643842 w 8014260"/>
              <a:gd name="connsiteY2873" fmla="*/ 3812568 h 4925968"/>
              <a:gd name="connsiteX2874" fmla="*/ 5473303 w 8014260"/>
              <a:gd name="connsiteY2874" fmla="*/ 3810717 h 4925968"/>
              <a:gd name="connsiteX2875" fmla="*/ 5510542 w 8014260"/>
              <a:gd name="connsiteY2875" fmla="*/ 3848916 h 4925968"/>
              <a:gd name="connsiteX2876" fmla="*/ 5481121 w 8014260"/>
              <a:gd name="connsiteY2876" fmla="*/ 3908100 h 4925968"/>
              <a:gd name="connsiteX2877" fmla="*/ 5443814 w 8014260"/>
              <a:gd name="connsiteY2877" fmla="*/ 3869216 h 4925968"/>
              <a:gd name="connsiteX2878" fmla="*/ 5473303 w 8014260"/>
              <a:gd name="connsiteY2878" fmla="*/ 3810717 h 4925968"/>
              <a:gd name="connsiteX2879" fmla="*/ 3785275 w 8014260"/>
              <a:gd name="connsiteY2879" fmla="*/ 3810237 h 4925968"/>
              <a:gd name="connsiteX2880" fmla="*/ 3821073 w 8014260"/>
              <a:gd name="connsiteY2880" fmla="*/ 3823336 h 4925968"/>
              <a:gd name="connsiteX2881" fmla="*/ 3791995 w 8014260"/>
              <a:gd name="connsiteY2881" fmla="*/ 3841098 h 4925968"/>
              <a:gd name="connsiteX2882" fmla="*/ 3756471 w 8014260"/>
              <a:gd name="connsiteY2882" fmla="*/ 3828342 h 4925968"/>
              <a:gd name="connsiteX2883" fmla="*/ 3785275 w 8014260"/>
              <a:gd name="connsiteY2883" fmla="*/ 3810237 h 4925968"/>
              <a:gd name="connsiteX2884" fmla="*/ 3234817 w 8014260"/>
              <a:gd name="connsiteY2884" fmla="*/ 3809739 h 4925968"/>
              <a:gd name="connsiteX2885" fmla="*/ 3244796 w 8014260"/>
              <a:gd name="connsiteY2885" fmla="*/ 3812363 h 4925968"/>
              <a:gd name="connsiteX2886" fmla="*/ 3219558 w 8014260"/>
              <a:gd name="connsiteY2886" fmla="*/ 3827519 h 4925968"/>
              <a:gd name="connsiteX2887" fmla="*/ 3187120 w 8014260"/>
              <a:gd name="connsiteY2887" fmla="*/ 3828959 h 4925968"/>
              <a:gd name="connsiteX2888" fmla="*/ 3214140 w 8014260"/>
              <a:gd name="connsiteY2888" fmla="*/ 3813597 h 4925968"/>
              <a:gd name="connsiteX2889" fmla="*/ 3234817 w 8014260"/>
              <a:gd name="connsiteY2889" fmla="*/ 3809739 h 4925968"/>
              <a:gd name="connsiteX2890" fmla="*/ 2941072 w 8014260"/>
              <a:gd name="connsiteY2890" fmla="*/ 3809620 h 4925968"/>
              <a:gd name="connsiteX2891" fmla="*/ 2951205 w 8014260"/>
              <a:gd name="connsiteY2891" fmla="*/ 3814283 h 4925968"/>
              <a:gd name="connsiteX2892" fmla="*/ 2926036 w 8014260"/>
              <a:gd name="connsiteY2892" fmla="*/ 3830056 h 4925968"/>
              <a:gd name="connsiteX2893" fmla="*/ 2897781 w 8014260"/>
              <a:gd name="connsiteY2893" fmla="*/ 3827794 h 4925968"/>
              <a:gd name="connsiteX2894" fmla="*/ 2921167 w 8014260"/>
              <a:gd name="connsiteY2894" fmla="*/ 3811540 h 4925968"/>
              <a:gd name="connsiteX2895" fmla="*/ 2941072 w 8014260"/>
              <a:gd name="connsiteY2895" fmla="*/ 3809620 h 4925968"/>
              <a:gd name="connsiteX2896" fmla="*/ 298334 w 8014260"/>
              <a:gd name="connsiteY2896" fmla="*/ 3808933 h 4925968"/>
              <a:gd name="connsiteX2897" fmla="*/ 325769 w 8014260"/>
              <a:gd name="connsiteY2897" fmla="*/ 3819357 h 4925968"/>
              <a:gd name="connsiteX2898" fmla="*/ 307179 w 8014260"/>
              <a:gd name="connsiteY2898" fmla="*/ 3836228 h 4925968"/>
              <a:gd name="connsiteX2899" fmla="*/ 281392 w 8014260"/>
              <a:gd name="connsiteY2899" fmla="*/ 3825736 h 4925968"/>
              <a:gd name="connsiteX2900" fmla="*/ 298334 w 8014260"/>
              <a:gd name="connsiteY2900" fmla="*/ 3808933 h 4925968"/>
              <a:gd name="connsiteX2901" fmla="*/ 2160135 w 8014260"/>
              <a:gd name="connsiteY2901" fmla="*/ 3808454 h 4925968"/>
              <a:gd name="connsiteX2902" fmla="*/ 2187292 w 8014260"/>
              <a:gd name="connsiteY2902" fmla="*/ 3819221 h 4925968"/>
              <a:gd name="connsiteX2903" fmla="*/ 2163770 w 8014260"/>
              <a:gd name="connsiteY2903" fmla="*/ 3832388 h 4925968"/>
              <a:gd name="connsiteX2904" fmla="*/ 2136817 w 8014260"/>
              <a:gd name="connsiteY2904" fmla="*/ 3822444 h 4925968"/>
              <a:gd name="connsiteX2905" fmla="*/ 2160135 w 8014260"/>
              <a:gd name="connsiteY2905" fmla="*/ 3808454 h 4925968"/>
              <a:gd name="connsiteX2906" fmla="*/ 3527645 w 8014260"/>
              <a:gd name="connsiteY2906" fmla="*/ 3807313 h 4925968"/>
              <a:gd name="connsiteX2907" fmla="*/ 3539004 w 8014260"/>
              <a:gd name="connsiteY2907" fmla="*/ 3811814 h 4925968"/>
              <a:gd name="connsiteX2908" fmla="*/ 3509926 w 8014260"/>
              <a:gd name="connsiteY2908" fmla="*/ 3828753 h 4925968"/>
              <a:gd name="connsiteX2909" fmla="*/ 3476459 w 8014260"/>
              <a:gd name="connsiteY2909" fmla="*/ 3826353 h 4925968"/>
              <a:gd name="connsiteX2910" fmla="*/ 3505331 w 8014260"/>
              <a:gd name="connsiteY2910" fmla="*/ 3809550 h 4925968"/>
              <a:gd name="connsiteX2911" fmla="*/ 3527645 w 8014260"/>
              <a:gd name="connsiteY2911" fmla="*/ 3807313 h 4925968"/>
              <a:gd name="connsiteX2912" fmla="*/ 3307880 w 8014260"/>
              <a:gd name="connsiteY2912" fmla="*/ 3806439 h 4925968"/>
              <a:gd name="connsiteX2913" fmla="*/ 3318587 w 8014260"/>
              <a:gd name="connsiteY2913" fmla="*/ 3809277 h 4925968"/>
              <a:gd name="connsiteX2914" fmla="*/ 3292184 w 8014260"/>
              <a:gd name="connsiteY2914" fmla="*/ 3824433 h 4925968"/>
              <a:gd name="connsiteX2915" fmla="*/ 3259951 w 8014260"/>
              <a:gd name="connsiteY2915" fmla="*/ 3826284 h 4925968"/>
              <a:gd name="connsiteX2916" fmla="*/ 3285806 w 8014260"/>
              <a:gd name="connsiteY2916" fmla="*/ 3810442 h 4925968"/>
              <a:gd name="connsiteX2917" fmla="*/ 3307880 w 8014260"/>
              <a:gd name="connsiteY2917" fmla="*/ 3806439 h 4925968"/>
              <a:gd name="connsiteX2918" fmla="*/ 1815733 w 8014260"/>
              <a:gd name="connsiteY2918" fmla="*/ 3805368 h 4925968"/>
              <a:gd name="connsiteX2919" fmla="*/ 1842004 w 8014260"/>
              <a:gd name="connsiteY2919" fmla="*/ 3815243 h 4925968"/>
              <a:gd name="connsiteX2920" fmla="*/ 1821154 w 8014260"/>
              <a:gd name="connsiteY2920" fmla="*/ 3828616 h 4925968"/>
              <a:gd name="connsiteX2921" fmla="*/ 1792006 w 8014260"/>
              <a:gd name="connsiteY2921" fmla="*/ 3819769 h 4925968"/>
              <a:gd name="connsiteX2922" fmla="*/ 1815733 w 8014260"/>
              <a:gd name="connsiteY2922" fmla="*/ 3805368 h 4925968"/>
              <a:gd name="connsiteX2923" fmla="*/ 3382050 w 8014260"/>
              <a:gd name="connsiteY2923" fmla="*/ 3804056 h 4925968"/>
              <a:gd name="connsiteX2924" fmla="*/ 3391900 w 8014260"/>
              <a:gd name="connsiteY2924" fmla="*/ 3807219 h 4925968"/>
              <a:gd name="connsiteX2925" fmla="*/ 3363507 w 8014260"/>
              <a:gd name="connsiteY2925" fmla="*/ 3823267 h 4925968"/>
              <a:gd name="connsiteX2926" fmla="*/ 3331344 w 8014260"/>
              <a:gd name="connsiteY2926" fmla="*/ 3823267 h 4925968"/>
              <a:gd name="connsiteX2927" fmla="*/ 3361244 w 8014260"/>
              <a:gd name="connsiteY2927" fmla="*/ 3807219 h 4925968"/>
              <a:gd name="connsiteX2928" fmla="*/ 3382050 w 8014260"/>
              <a:gd name="connsiteY2928" fmla="*/ 3804056 h 4925968"/>
              <a:gd name="connsiteX2929" fmla="*/ 3453296 w 8014260"/>
              <a:gd name="connsiteY2929" fmla="*/ 3804022 h 4925968"/>
              <a:gd name="connsiteX2930" fmla="*/ 3464869 w 8014260"/>
              <a:gd name="connsiteY2930" fmla="*/ 3807700 h 4925968"/>
              <a:gd name="connsiteX2931" fmla="*/ 3438329 w 8014260"/>
              <a:gd name="connsiteY2931" fmla="*/ 3823953 h 4925968"/>
              <a:gd name="connsiteX2932" fmla="*/ 3404519 w 8014260"/>
              <a:gd name="connsiteY2932" fmla="*/ 3823404 h 4925968"/>
              <a:gd name="connsiteX2933" fmla="*/ 3430922 w 8014260"/>
              <a:gd name="connsiteY2933" fmla="*/ 3807288 h 4925968"/>
              <a:gd name="connsiteX2934" fmla="*/ 3453296 w 8014260"/>
              <a:gd name="connsiteY2934" fmla="*/ 3804022 h 4925968"/>
              <a:gd name="connsiteX2935" fmla="*/ 1471667 w 8014260"/>
              <a:gd name="connsiteY2935" fmla="*/ 3803790 h 4925968"/>
              <a:gd name="connsiteX2936" fmla="*/ 1497110 w 8014260"/>
              <a:gd name="connsiteY2936" fmla="*/ 3814900 h 4925968"/>
              <a:gd name="connsiteX2937" fmla="*/ 1474683 w 8014260"/>
              <a:gd name="connsiteY2937" fmla="*/ 3828685 h 4925968"/>
              <a:gd name="connsiteX2938" fmla="*/ 1448489 w 8014260"/>
              <a:gd name="connsiteY2938" fmla="*/ 3819495 h 4925968"/>
              <a:gd name="connsiteX2939" fmla="*/ 1471667 w 8014260"/>
              <a:gd name="connsiteY2939" fmla="*/ 3803790 h 4925968"/>
              <a:gd name="connsiteX2940" fmla="*/ 1124314 w 8014260"/>
              <a:gd name="connsiteY2940" fmla="*/ 3802624 h 4925968"/>
              <a:gd name="connsiteX2941" fmla="*/ 1151264 w 8014260"/>
              <a:gd name="connsiteY2941" fmla="*/ 3813871 h 4925968"/>
              <a:gd name="connsiteX2942" fmla="*/ 1131579 w 8014260"/>
              <a:gd name="connsiteY2942" fmla="*/ 3830811 h 4925968"/>
              <a:gd name="connsiteX2943" fmla="*/ 1104214 w 8014260"/>
              <a:gd name="connsiteY2943" fmla="*/ 3820592 h 4925968"/>
              <a:gd name="connsiteX2944" fmla="*/ 1124314 w 8014260"/>
              <a:gd name="connsiteY2944" fmla="*/ 3802624 h 4925968"/>
              <a:gd name="connsiteX2945" fmla="*/ 4590404 w 8014260"/>
              <a:gd name="connsiteY2945" fmla="*/ 3801938 h 4925968"/>
              <a:gd name="connsiteX2946" fmla="*/ 4626751 w 8014260"/>
              <a:gd name="connsiteY2946" fmla="*/ 3839931 h 4925968"/>
              <a:gd name="connsiteX2947" fmla="*/ 4598153 w 8014260"/>
              <a:gd name="connsiteY2947" fmla="*/ 3875868 h 4925968"/>
              <a:gd name="connsiteX2948" fmla="*/ 4562149 w 8014260"/>
              <a:gd name="connsiteY2948" fmla="*/ 3838080 h 4925968"/>
              <a:gd name="connsiteX2949" fmla="*/ 4590404 w 8014260"/>
              <a:gd name="connsiteY2949" fmla="*/ 3801938 h 4925968"/>
              <a:gd name="connsiteX2950" fmla="*/ 2639714 w 8014260"/>
              <a:gd name="connsiteY2950" fmla="*/ 3801527 h 4925968"/>
              <a:gd name="connsiteX2951" fmla="*/ 2668106 w 8014260"/>
              <a:gd name="connsiteY2951" fmla="*/ 3811540 h 4925968"/>
              <a:gd name="connsiteX2952" fmla="*/ 2645337 w 8014260"/>
              <a:gd name="connsiteY2952" fmla="*/ 3825599 h 4925968"/>
              <a:gd name="connsiteX2953" fmla="*/ 2616054 w 8014260"/>
              <a:gd name="connsiteY2953" fmla="*/ 3816958 h 4925968"/>
              <a:gd name="connsiteX2954" fmla="*/ 2639714 w 8014260"/>
              <a:gd name="connsiteY2954" fmla="*/ 3801527 h 4925968"/>
              <a:gd name="connsiteX2955" fmla="*/ 4455027 w 8014260"/>
              <a:gd name="connsiteY2955" fmla="*/ 3800704 h 4925968"/>
              <a:gd name="connsiteX2956" fmla="*/ 4492334 w 8014260"/>
              <a:gd name="connsiteY2956" fmla="*/ 3834308 h 4925968"/>
              <a:gd name="connsiteX2957" fmla="*/ 4465040 w 8014260"/>
              <a:gd name="connsiteY2957" fmla="*/ 3867501 h 4925968"/>
              <a:gd name="connsiteX2958" fmla="*/ 4428075 w 8014260"/>
              <a:gd name="connsiteY2958" fmla="*/ 3834034 h 4925968"/>
              <a:gd name="connsiteX2959" fmla="*/ 4455027 w 8014260"/>
              <a:gd name="connsiteY2959" fmla="*/ 3800704 h 4925968"/>
              <a:gd name="connsiteX2960" fmla="*/ 3919966 w 8014260"/>
              <a:gd name="connsiteY2960" fmla="*/ 3800636 h 4925968"/>
              <a:gd name="connsiteX2961" fmla="*/ 3955491 w 8014260"/>
              <a:gd name="connsiteY2961" fmla="*/ 3818878 h 4925968"/>
              <a:gd name="connsiteX2962" fmla="*/ 3926001 w 8014260"/>
              <a:gd name="connsiteY2962" fmla="*/ 3837875 h 4925968"/>
              <a:gd name="connsiteX2963" fmla="*/ 3890819 w 8014260"/>
              <a:gd name="connsiteY2963" fmla="*/ 3819975 h 4925968"/>
              <a:gd name="connsiteX2964" fmla="*/ 3919966 w 8014260"/>
              <a:gd name="connsiteY2964" fmla="*/ 3800636 h 4925968"/>
              <a:gd name="connsiteX2965" fmla="*/ 4723243 w 8014260"/>
              <a:gd name="connsiteY2965" fmla="*/ 3800635 h 4925968"/>
              <a:gd name="connsiteX2966" fmla="*/ 4760688 w 8014260"/>
              <a:gd name="connsiteY2966" fmla="*/ 3839657 h 4925968"/>
              <a:gd name="connsiteX2967" fmla="*/ 4733667 w 8014260"/>
              <a:gd name="connsiteY2967" fmla="*/ 3881285 h 4925968"/>
              <a:gd name="connsiteX2968" fmla="*/ 4696497 w 8014260"/>
              <a:gd name="connsiteY2968" fmla="*/ 3842400 h 4925968"/>
              <a:gd name="connsiteX2969" fmla="*/ 4723243 w 8014260"/>
              <a:gd name="connsiteY2969" fmla="*/ 3800635 h 4925968"/>
              <a:gd name="connsiteX2970" fmla="*/ 2867511 w 8014260"/>
              <a:gd name="connsiteY2970" fmla="*/ 3799898 h 4925968"/>
              <a:gd name="connsiteX2971" fmla="*/ 2876658 w 8014260"/>
              <a:gd name="connsiteY2971" fmla="*/ 3806327 h 4925968"/>
              <a:gd name="connsiteX2972" fmla="*/ 2853409 w 8014260"/>
              <a:gd name="connsiteY2972" fmla="*/ 3821963 h 4925968"/>
              <a:gd name="connsiteX2973" fmla="*/ 2823989 w 8014260"/>
              <a:gd name="connsiteY2973" fmla="*/ 3816751 h 4925968"/>
              <a:gd name="connsiteX2974" fmla="*/ 2847717 w 8014260"/>
              <a:gd name="connsiteY2974" fmla="*/ 3800772 h 4925968"/>
              <a:gd name="connsiteX2975" fmla="*/ 2867511 w 8014260"/>
              <a:gd name="connsiteY2975" fmla="*/ 3799898 h 4925968"/>
              <a:gd name="connsiteX2976" fmla="*/ 4322599 w 8014260"/>
              <a:gd name="connsiteY2976" fmla="*/ 3798510 h 4925968"/>
              <a:gd name="connsiteX2977" fmla="*/ 4358398 w 8014260"/>
              <a:gd name="connsiteY2977" fmla="*/ 3830125 h 4925968"/>
              <a:gd name="connsiteX2978" fmla="*/ 4329046 w 8014260"/>
              <a:gd name="connsiteY2978" fmla="*/ 3857626 h 4925968"/>
              <a:gd name="connsiteX2979" fmla="*/ 4293659 w 8014260"/>
              <a:gd name="connsiteY2979" fmla="*/ 3826285 h 4925968"/>
              <a:gd name="connsiteX2980" fmla="*/ 4322599 w 8014260"/>
              <a:gd name="connsiteY2980" fmla="*/ 3798510 h 4925968"/>
              <a:gd name="connsiteX2981" fmla="*/ 6136171 w 8014260"/>
              <a:gd name="connsiteY2981" fmla="*/ 3798355 h 4925968"/>
              <a:gd name="connsiteX2982" fmla="*/ 6149295 w 8014260"/>
              <a:gd name="connsiteY2982" fmla="*/ 3818672 h 4925968"/>
              <a:gd name="connsiteX2983" fmla="*/ 6120355 w 8014260"/>
              <a:gd name="connsiteY2983" fmla="*/ 3878748 h 4925968"/>
              <a:gd name="connsiteX2984" fmla="*/ 6079481 w 8014260"/>
              <a:gd name="connsiteY2984" fmla="*/ 3862289 h 4925968"/>
              <a:gd name="connsiteX2985" fmla="*/ 6110548 w 8014260"/>
              <a:gd name="connsiteY2985" fmla="*/ 3802419 h 4925968"/>
              <a:gd name="connsiteX2986" fmla="*/ 6136171 w 8014260"/>
              <a:gd name="connsiteY2986" fmla="*/ 3798355 h 4925968"/>
              <a:gd name="connsiteX2987" fmla="*/ 2294071 w 8014260"/>
              <a:gd name="connsiteY2987" fmla="*/ 3796864 h 4925968"/>
              <a:gd name="connsiteX2988" fmla="*/ 2322257 w 8014260"/>
              <a:gd name="connsiteY2988" fmla="*/ 3807631 h 4925968"/>
              <a:gd name="connsiteX2989" fmla="*/ 2300037 w 8014260"/>
              <a:gd name="connsiteY2989" fmla="*/ 3822170 h 4925968"/>
              <a:gd name="connsiteX2990" fmla="*/ 2272056 w 8014260"/>
              <a:gd name="connsiteY2990" fmla="*/ 3812157 h 4925968"/>
              <a:gd name="connsiteX2991" fmla="*/ 2294071 w 8014260"/>
              <a:gd name="connsiteY2991" fmla="*/ 3796864 h 4925968"/>
              <a:gd name="connsiteX2992" fmla="*/ 4053628 w 8014260"/>
              <a:gd name="connsiteY2992" fmla="*/ 3796726 h 4925968"/>
              <a:gd name="connsiteX2993" fmla="*/ 4089701 w 8014260"/>
              <a:gd name="connsiteY2993" fmla="*/ 3819358 h 4925968"/>
              <a:gd name="connsiteX2994" fmla="*/ 4060829 w 8014260"/>
              <a:gd name="connsiteY2994" fmla="*/ 3840960 h 4925968"/>
              <a:gd name="connsiteX2995" fmla="*/ 4025098 w 8014260"/>
              <a:gd name="connsiteY2995" fmla="*/ 3818603 h 4925968"/>
              <a:gd name="connsiteX2996" fmla="*/ 4053628 w 8014260"/>
              <a:gd name="connsiteY2996" fmla="*/ 3796726 h 4925968"/>
              <a:gd name="connsiteX2997" fmla="*/ 4188937 w 8014260"/>
              <a:gd name="connsiteY2997" fmla="*/ 3796658 h 4925968"/>
              <a:gd name="connsiteX2998" fmla="*/ 4224118 w 8014260"/>
              <a:gd name="connsiteY2998" fmla="*/ 3824570 h 4925968"/>
              <a:gd name="connsiteX2999" fmla="*/ 4194149 w 8014260"/>
              <a:gd name="connsiteY2999" fmla="*/ 3848161 h 4925968"/>
              <a:gd name="connsiteX3000" fmla="*/ 4159379 w 8014260"/>
              <a:gd name="connsiteY3000" fmla="*/ 3820592 h 4925968"/>
              <a:gd name="connsiteX3001" fmla="*/ 4188937 w 8014260"/>
              <a:gd name="connsiteY3001" fmla="*/ 3796658 h 4925968"/>
              <a:gd name="connsiteX3002" fmla="*/ 780930 w 8014260"/>
              <a:gd name="connsiteY3002" fmla="*/ 3795972 h 4925968"/>
              <a:gd name="connsiteX3003" fmla="*/ 806377 w 8014260"/>
              <a:gd name="connsiteY3003" fmla="*/ 3809002 h 4925968"/>
              <a:gd name="connsiteX3004" fmla="*/ 785388 w 8014260"/>
              <a:gd name="connsiteY3004" fmla="*/ 3828067 h 4925968"/>
              <a:gd name="connsiteX3005" fmla="*/ 760081 w 8014260"/>
              <a:gd name="connsiteY3005" fmla="*/ 3815928 h 4925968"/>
              <a:gd name="connsiteX3006" fmla="*/ 780930 w 8014260"/>
              <a:gd name="connsiteY3006" fmla="*/ 3795972 h 4925968"/>
              <a:gd name="connsiteX3007" fmla="*/ 4858620 w 8014260"/>
              <a:gd name="connsiteY3007" fmla="*/ 3795560 h 4925968"/>
              <a:gd name="connsiteX3008" fmla="*/ 4895173 w 8014260"/>
              <a:gd name="connsiteY3008" fmla="*/ 3838011 h 4925968"/>
              <a:gd name="connsiteX3009" fmla="*/ 4866781 w 8014260"/>
              <a:gd name="connsiteY3009" fmla="*/ 3882314 h 4925968"/>
              <a:gd name="connsiteX3010" fmla="*/ 4830571 w 8014260"/>
              <a:gd name="connsiteY3010" fmla="*/ 3840069 h 4925968"/>
              <a:gd name="connsiteX3011" fmla="*/ 4858620 w 8014260"/>
              <a:gd name="connsiteY3011" fmla="*/ 3795560 h 4925968"/>
              <a:gd name="connsiteX3012" fmla="*/ 435218 w 8014260"/>
              <a:gd name="connsiteY3012" fmla="*/ 3792817 h 4925968"/>
              <a:gd name="connsiteX3013" fmla="*/ 460525 w 8014260"/>
              <a:gd name="connsiteY3013" fmla="*/ 3803378 h 4925968"/>
              <a:gd name="connsiteX3014" fmla="*/ 442695 w 8014260"/>
              <a:gd name="connsiteY3014" fmla="*/ 3821072 h 4925968"/>
              <a:gd name="connsiteX3015" fmla="*/ 416429 w 8014260"/>
              <a:gd name="connsiteY3015" fmla="*/ 3810991 h 4925968"/>
              <a:gd name="connsiteX3016" fmla="*/ 435218 w 8014260"/>
              <a:gd name="connsiteY3016" fmla="*/ 3792817 h 4925968"/>
              <a:gd name="connsiteX3017" fmla="*/ 1949740 w 8014260"/>
              <a:gd name="connsiteY3017" fmla="*/ 3792680 h 4925968"/>
              <a:gd name="connsiteX3018" fmla="*/ 1977036 w 8014260"/>
              <a:gd name="connsiteY3018" fmla="*/ 3803996 h 4925968"/>
              <a:gd name="connsiteX3019" fmla="*/ 1954539 w 8014260"/>
              <a:gd name="connsiteY3019" fmla="*/ 3817506 h 4925968"/>
              <a:gd name="connsiteX3020" fmla="*/ 1927038 w 8014260"/>
              <a:gd name="connsiteY3020" fmla="*/ 3806945 h 4925968"/>
              <a:gd name="connsiteX3021" fmla="*/ 1949740 w 8014260"/>
              <a:gd name="connsiteY3021" fmla="*/ 3792680 h 4925968"/>
              <a:gd name="connsiteX3022" fmla="*/ 3734362 w 8014260"/>
              <a:gd name="connsiteY3022" fmla="*/ 3790400 h 4925968"/>
              <a:gd name="connsiteX3023" fmla="*/ 3746184 w 8014260"/>
              <a:gd name="connsiteY3023" fmla="*/ 3798647 h 4925968"/>
              <a:gd name="connsiteX3024" fmla="*/ 3717723 w 8014260"/>
              <a:gd name="connsiteY3024" fmla="*/ 3816821 h 4925968"/>
              <a:gd name="connsiteX3025" fmla="*/ 3682816 w 8014260"/>
              <a:gd name="connsiteY3025" fmla="*/ 3808317 h 4925968"/>
              <a:gd name="connsiteX3026" fmla="*/ 3710659 w 8014260"/>
              <a:gd name="connsiteY3026" fmla="*/ 3790486 h 4925968"/>
              <a:gd name="connsiteX3027" fmla="*/ 3734362 w 8014260"/>
              <a:gd name="connsiteY3027" fmla="*/ 3790400 h 4925968"/>
              <a:gd name="connsiteX3028" fmla="*/ 1606152 w 8014260"/>
              <a:gd name="connsiteY3028" fmla="*/ 3789319 h 4925968"/>
              <a:gd name="connsiteX3029" fmla="*/ 1632009 w 8014260"/>
              <a:gd name="connsiteY3029" fmla="*/ 3800772 h 4925968"/>
              <a:gd name="connsiteX3030" fmla="*/ 1610268 w 8014260"/>
              <a:gd name="connsiteY3030" fmla="*/ 3815380 h 4925968"/>
              <a:gd name="connsiteX3031" fmla="*/ 1583588 w 8014260"/>
              <a:gd name="connsiteY3031" fmla="*/ 3805847 h 4925968"/>
              <a:gd name="connsiteX3032" fmla="*/ 1606152 w 8014260"/>
              <a:gd name="connsiteY3032" fmla="*/ 3789319 h 4925968"/>
              <a:gd name="connsiteX3033" fmla="*/ 1261538 w 8014260"/>
              <a:gd name="connsiteY3033" fmla="*/ 3786714 h 4925968"/>
              <a:gd name="connsiteX3034" fmla="*/ 1286364 w 8014260"/>
              <a:gd name="connsiteY3034" fmla="*/ 3799881 h 4925968"/>
              <a:gd name="connsiteX3035" fmla="*/ 1264008 w 8014260"/>
              <a:gd name="connsiteY3035" fmla="*/ 3815792 h 4925968"/>
              <a:gd name="connsiteX3036" fmla="*/ 1238770 w 8014260"/>
              <a:gd name="connsiteY3036" fmla="*/ 3803584 h 4925968"/>
              <a:gd name="connsiteX3037" fmla="*/ 1261538 w 8014260"/>
              <a:gd name="connsiteY3037" fmla="*/ 3786714 h 4925968"/>
              <a:gd name="connsiteX3038" fmla="*/ 4992626 w 8014260"/>
              <a:gd name="connsiteY3038" fmla="*/ 3785685 h 4925968"/>
              <a:gd name="connsiteX3039" fmla="*/ 5029385 w 8014260"/>
              <a:gd name="connsiteY3039" fmla="*/ 3829028 h 4925968"/>
              <a:gd name="connsiteX3040" fmla="*/ 5001267 w 8014260"/>
              <a:gd name="connsiteY3040" fmla="*/ 3877583 h 4925968"/>
              <a:gd name="connsiteX3041" fmla="*/ 4964851 w 8014260"/>
              <a:gd name="connsiteY3041" fmla="*/ 3834377 h 4925968"/>
              <a:gd name="connsiteX3042" fmla="*/ 4992626 w 8014260"/>
              <a:gd name="connsiteY3042" fmla="*/ 3785685 h 4925968"/>
              <a:gd name="connsiteX3043" fmla="*/ 2429585 w 8014260"/>
              <a:gd name="connsiteY3043" fmla="*/ 3784520 h 4925968"/>
              <a:gd name="connsiteX3044" fmla="*/ 2457428 w 8014260"/>
              <a:gd name="connsiteY3044" fmla="*/ 3796110 h 4925968"/>
              <a:gd name="connsiteX3045" fmla="*/ 2434797 w 8014260"/>
              <a:gd name="connsiteY3045" fmla="*/ 3811266 h 4925968"/>
              <a:gd name="connsiteX3046" fmla="*/ 2407159 w 8014260"/>
              <a:gd name="connsiteY3046" fmla="*/ 3800430 h 4925968"/>
              <a:gd name="connsiteX3047" fmla="*/ 2429585 w 8014260"/>
              <a:gd name="connsiteY3047" fmla="*/ 3784520 h 4925968"/>
              <a:gd name="connsiteX3048" fmla="*/ 2774542 w 8014260"/>
              <a:gd name="connsiteY3048" fmla="*/ 3783490 h 4925968"/>
              <a:gd name="connsiteX3049" fmla="*/ 2802797 w 8014260"/>
              <a:gd name="connsiteY3049" fmla="*/ 3790897 h 4925968"/>
              <a:gd name="connsiteX3050" fmla="*/ 2780029 w 8014260"/>
              <a:gd name="connsiteY3050" fmla="*/ 3807219 h 4925968"/>
              <a:gd name="connsiteX3051" fmla="*/ 2750951 w 8014260"/>
              <a:gd name="connsiteY3051" fmla="*/ 3800978 h 4925968"/>
              <a:gd name="connsiteX3052" fmla="*/ 2774542 w 8014260"/>
              <a:gd name="connsiteY3052" fmla="*/ 3783490 h 4925968"/>
              <a:gd name="connsiteX3053" fmla="*/ 226944 w 8014260"/>
              <a:gd name="connsiteY3053" fmla="*/ 3780062 h 4925968"/>
              <a:gd name="connsiteX3054" fmla="*/ 250601 w 8014260"/>
              <a:gd name="connsiteY3054" fmla="*/ 3789252 h 4925968"/>
              <a:gd name="connsiteX3055" fmla="*/ 230576 w 8014260"/>
              <a:gd name="connsiteY3055" fmla="*/ 3803104 h 4925968"/>
              <a:gd name="connsiteX3056" fmla="*/ 210893 w 8014260"/>
              <a:gd name="connsiteY3056" fmla="*/ 3793366 h 4925968"/>
              <a:gd name="connsiteX3057" fmla="*/ 210617 w 8014260"/>
              <a:gd name="connsiteY3057" fmla="*/ 3791994 h 4925968"/>
              <a:gd name="connsiteX3058" fmla="*/ 226944 w 8014260"/>
              <a:gd name="connsiteY3058" fmla="*/ 3780062 h 4925968"/>
              <a:gd name="connsiteX3059" fmla="*/ 913289 w 8014260"/>
              <a:gd name="connsiteY3059" fmla="*/ 3779719 h 4925968"/>
              <a:gd name="connsiteX3060" fmla="*/ 941270 w 8014260"/>
              <a:gd name="connsiteY3060" fmla="*/ 3792543 h 4925968"/>
              <a:gd name="connsiteX3061" fmla="*/ 922752 w 8014260"/>
              <a:gd name="connsiteY3061" fmla="*/ 3812157 h 4925968"/>
              <a:gd name="connsiteX3062" fmla="*/ 894912 w 8014260"/>
              <a:gd name="connsiteY3062" fmla="*/ 3799607 h 4925968"/>
              <a:gd name="connsiteX3063" fmla="*/ 913289 w 8014260"/>
              <a:gd name="connsiteY3063" fmla="*/ 3779719 h 4925968"/>
              <a:gd name="connsiteX3064" fmla="*/ 5835208 w 8014260"/>
              <a:gd name="connsiteY3064" fmla="*/ 3779707 h 4925968"/>
              <a:gd name="connsiteX3065" fmla="*/ 5859751 w 8014260"/>
              <a:gd name="connsiteY3065" fmla="*/ 3811677 h 4925968"/>
              <a:gd name="connsiteX3066" fmla="*/ 5828822 w 8014260"/>
              <a:gd name="connsiteY3066" fmla="*/ 3872096 h 4925968"/>
              <a:gd name="connsiteX3067" fmla="*/ 5792269 w 8014260"/>
              <a:gd name="connsiteY3067" fmla="*/ 3843430 h 4925968"/>
              <a:gd name="connsiteX3068" fmla="*/ 5821621 w 8014260"/>
              <a:gd name="connsiteY3068" fmla="*/ 3782188 h 4925968"/>
              <a:gd name="connsiteX3069" fmla="*/ 5835208 w 8014260"/>
              <a:gd name="connsiteY3069" fmla="*/ 3779707 h 4925968"/>
              <a:gd name="connsiteX3070" fmla="*/ 2087234 w 8014260"/>
              <a:gd name="connsiteY3070" fmla="*/ 3779376 h 4925968"/>
              <a:gd name="connsiteX3071" fmla="*/ 2112129 w 8014260"/>
              <a:gd name="connsiteY3071" fmla="*/ 3791514 h 4925968"/>
              <a:gd name="connsiteX3072" fmla="*/ 2089840 w 8014260"/>
              <a:gd name="connsiteY3072" fmla="*/ 3805916 h 4925968"/>
              <a:gd name="connsiteX3073" fmla="*/ 2062071 w 8014260"/>
              <a:gd name="connsiteY3073" fmla="*/ 3794738 h 4925968"/>
              <a:gd name="connsiteX3074" fmla="*/ 2087234 w 8014260"/>
              <a:gd name="connsiteY3074" fmla="*/ 3779376 h 4925968"/>
              <a:gd name="connsiteX3075" fmla="*/ 3661540 w 8014260"/>
              <a:gd name="connsiteY3075" fmla="*/ 3777069 h 4925968"/>
              <a:gd name="connsiteX3076" fmla="*/ 3672872 w 8014260"/>
              <a:gd name="connsiteY3076" fmla="*/ 3783010 h 4925968"/>
              <a:gd name="connsiteX3077" fmla="*/ 3643726 w 8014260"/>
              <a:gd name="connsiteY3077" fmla="*/ 3801389 h 4925968"/>
              <a:gd name="connsiteX3078" fmla="*/ 3610259 w 8014260"/>
              <a:gd name="connsiteY3078" fmla="*/ 3796795 h 4925968"/>
              <a:gd name="connsiteX3079" fmla="*/ 3639200 w 8014260"/>
              <a:gd name="connsiteY3079" fmla="*/ 3778484 h 4925968"/>
              <a:gd name="connsiteX3080" fmla="*/ 3661540 w 8014260"/>
              <a:gd name="connsiteY3080" fmla="*/ 3777069 h 4925968"/>
              <a:gd name="connsiteX3081" fmla="*/ 571347 w 8014260"/>
              <a:gd name="connsiteY3081" fmla="*/ 3775124 h 4925968"/>
              <a:gd name="connsiteX3082" fmla="*/ 595625 w 8014260"/>
              <a:gd name="connsiteY3082" fmla="*/ 3787331 h 4925968"/>
              <a:gd name="connsiteX3083" fmla="*/ 576355 w 8014260"/>
              <a:gd name="connsiteY3083" fmla="*/ 3805299 h 4925968"/>
              <a:gd name="connsiteX3084" fmla="*/ 550777 w 8014260"/>
              <a:gd name="connsiteY3084" fmla="*/ 3792063 h 4925968"/>
              <a:gd name="connsiteX3085" fmla="*/ 571347 w 8014260"/>
              <a:gd name="connsiteY3085" fmla="*/ 3775124 h 4925968"/>
              <a:gd name="connsiteX3086" fmla="*/ 1741667 w 8014260"/>
              <a:gd name="connsiteY3086" fmla="*/ 3774850 h 4925968"/>
              <a:gd name="connsiteX3087" fmla="*/ 1767111 w 8014260"/>
              <a:gd name="connsiteY3087" fmla="*/ 3787194 h 4925968"/>
              <a:gd name="connsiteX3088" fmla="*/ 1744822 w 8014260"/>
              <a:gd name="connsiteY3088" fmla="*/ 3802213 h 4925968"/>
              <a:gd name="connsiteX3089" fmla="*/ 1718556 w 8014260"/>
              <a:gd name="connsiteY3089" fmla="*/ 3791789 h 4925968"/>
              <a:gd name="connsiteX3090" fmla="*/ 1741667 w 8014260"/>
              <a:gd name="connsiteY3090" fmla="*/ 3774850 h 4925968"/>
              <a:gd name="connsiteX3091" fmla="*/ 3147670 w 8014260"/>
              <a:gd name="connsiteY3091" fmla="*/ 3773751 h 4925968"/>
              <a:gd name="connsiteX3092" fmla="*/ 3158180 w 8014260"/>
              <a:gd name="connsiteY3092" fmla="*/ 3777043 h 4925968"/>
              <a:gd name="connsiteX3093" fmla="*/ 3133148 w 8014260"/>
              <a:gd name="connsiteY3093" fmla="*/ 3794943 h 4925968"/>
              <a:gd name="connsiteX3094" fmla="*/ 3103521 w 8014260"/>
              <a:gd name="connsiteY3094" fmla="*/ 3794943 h 4925968"/>
              <a:gd name="connsiteX3095" fmla="*/ 3127593 w 8014260"/>
              <a:gd name="connsiteY3095" fmla="*/ 3777661 h 4925968"/>
              <a:gd name="connsiteX3096" fmla="*/ 3147670 w 8014260"/>
              <a:gd name="connsiteY3096" fmla="*/ 3773751 h 4925968"/>
              <a:gd name="connsiteX3097" fmla="*/ 3221444 w 8014260"/>
              <a:gd name="connsiteY3097" fmla="*/ 3773023 h 4925968"/>
              <a:gd name="connsiteX3098" fmla="*/ 3231560 w 8014260"/>
              <a:gd name="connsiteY3098" fmla="*/ 3776084 h 4925968"/>
              <a:gd name="connsiteX3099" fmla="*/ 3206185 w 8014260"/>
              <a:gd name="connsiteY3099" fmla="*/ 3793640 h 4925968"/>
              <a:gd name="connsiteX3100" fmla="*/ 3176627 w 8014260"/>
              <a:gd name="connsiteY3100" fmla="*/ 3794395 h 4925968"/>
              <a:gd name="connsiteX3101" fmla="*/ 3201865 w 8014260"/>
              <a:gd name="connsiteY3101" fmla="*/ 3776701 h 4925968"/>
              <a:gd name="connsiteX3102" fmla="*/ 3221444 w 8014260"/>
              <a:gd name="connsiteY3102" fmla="*/ 3773023 h 4925968"/>
              <a:gd name="connsiteX3103" fmla="*/ 2563933 w 8014260"/>
              <a:gd name="connsiteY3103" fmla="*/ 3771695 h 4925968"/>
              <a:gd name="connsiteX3104" fmla="*/ 2592463 w 8014260"/>
              <a:gd name="connsiteY3104" fmla="*/ 3783216 h 4925968"/>
              <a:gd name="connsiteX3105" fmla="*/ 2570654 w 8014260"/>
              <a:gd name="connsiteY3105" fmla="*/ 3799470 h 4925968"/>
              <a:gd name="connsiteX3106" fmla="*/ 2542331 w 8014260"/>
              <a:gd name="connsiteY3106" fmla="*/ 3788634 h 4925968"/>
              <a:gd name="connsiteX3107" fmla="*/ 2563933 w 8014260"/>
              <a:gd name="connsiteY3107" fmla="*/ 3771695 h 4925968"/>
              <a:gd name="connsiteX3108" fmla="*/ 3075171 w 8014260"/>
              <a:gd name="connsiteY3108" fmla="*/ 3771669 h 4925968"/>
              <a:gd name="connsiteX3109" fmla="*/ 3084935 w 8014260"/>
              <a:gd name="connsiteY3109" fmla="*/ 3776221 h 4925968"/>
              <a:gd name="connsiteX3110" fmla="*/ 3059218 w 8014260"/>
              <a:gd name="connsiteY3110" fmla="*/ 3793846 h 4925968"/>
              <a:gd name="connsiteX3111" fmla="*/ 3031374 w 8014260"/>
              <a:gd name="connsiteY3111" fmla="*/ 3791378 h 4925968"/>
              <a:gd name="connsiteX3112" fmla="*/ 3055377 w 8014260"/>
              <a:gd name="connsiteY3112" fmla="*/ 3774369 h 4925968"/>
              <a:gd name="connsiteX3113" fmla="*/ 3075171 w 8014260"/>
              <a:gd name="connsiteY3113" fmla="*/ 3771669 h 4925968"/>
              <a:gd name="connsiteX3114" fmla="*/ 3845830 w 8014260"/>
              <a:gd name="connsiteY3114" fmla="*/ 3770804 h 4925968"/>
              <a:gd name="connsiteX3115" fmla="*/ 3880395 w 8014260"/>
              <a:gd name="connsiteY3115" fmla="*/ 3784451 h 4925968"/>
              <a:gd name="connsiteX3116" fmla="*/ 3850631 w 8014260"/>
              <a:gd name="connsiteY3116" fmla="*/ 3803379 h 4925968"/>
              <a:gd name="connsiteX3117" fmla="*/ 3817027 w 8014260"/>
              <a:gd name="connsiteY3117" fmla="*/ 3790418 h 4925968"/>
              <a:gd name="connsiteX3118" fmla="*/ 3845830 w 8014260"/>
              <a:gd name="connsiteY3118" fmla="*/ 3770804 h 4925968"/>
              <a:gd name="connsiteX3119" fmla="*/ 3295108 w 8014260"/>
              <a:gd name="connsiteY3119" fmla="*/ 3770632 h 4925968"/>
              <a:gd name="connsiteX3120" fmla="*/ 3305421 w 8014260"/>
              <a:gd name="connsiteY3120" fmla="*/ 3773272 h 4925968"/>
              <a:gd name="connsiteX3121" fmla="*/ 3279772 w 8014260"/>
              <a:gd name="connsiteY3121" fmla="*/ 3790555 h 4925968"/>
              <a:gd name="connsiteX3122" fmla="*/ 3248362 w 8014260"/>
              <a:gd name="connsiteY3122" fmla="*/ 3791995 h 4925968"/>
              <a:gd name="connsiteX3123" fmla="*/ 3275177 w 8014260"/>
              <a:gd name="connsiteY3123" fmla="*/ 3774575 h 4925968"/>
              <a:gd name="connsiteX3124" fmla="*/ 3295108 w 8014260"/>
              <a:gd name="connsiteY3124" fmla="*/ 3770632 h 4925968"/>
              <a:gd name="connsiteX3125" fmla="*/ 5622051 w 8014260"/>
              <a:gd name="connsiteY3125" fmla="*/ 3770145 h 4925968"/>
              <a:gd name="connsiteX3126" fmla="*/ 5646604 w 8014260"/>
              <a:gd name="connsiteY3126" fmla="*/ 3807150 h 4925968"/>
              <a:gd name="connsiteX3127" fmla="*/ 5617800 w 8014260"/>
              <a:gd name="connsiteY3127" fmla="*/ 3864757 h 4925968"/>
              <a:gd name="connsiteX3128" fmla="*/ 5579190 w 8014260"/>
              <a:gd name="connsiteY3128" fmla="*/ 3828136 h 4925968"/>
              <a:gd name="connsiteX3129" fmla="*/ 5608131 w 8014260"/>
              <a:gd name="connsiteY3129" fmla="*/ 3771214 h 4925968"/>
              <a:gd name="connsiteX3130" fmla="*/ 5622051 w 8014260"/>
              <a:gd name="connsiteY3130" fmla="*/ 3770145 h 4925968"/>
              <a:gd name="connsiteX3131" fmla="*/ 5127659 w 8014260"/>
              <a:gd name="connsiteY3131" fmla="*/ 3770117 h 4925968"/>
              <a:gd name="connsiteX3132" fmla="*/ 5163869 w 8014260"/>
              <a:gd name="connsiteY3132" fmla="*/ 3815037 h 4925968"/>
              <a:gd name="connsiteX3133" fmla="*/ 5134860 w 8014260"/>
              <a:gd name="connsiteY3133" fmla="*/ 3866129 h 4925968"/>
              <a:gd name="connsiteX3134" fmla="*/ 5099062 w 8014260"/>
              <a:gd name="connsiteY3134" fmla="*/ 3821347 h 4925968"/>
              <a:gd name="connsiteX3135" fmla="*/ 5127659 w 8014260"/>
              <a:gd name="connsiteY3135" fmla="*/ 3770117 h 4925968"/>
              <a:gd name="connsiteX3136" fmla="*/ 1393621 w 8014260"/>
              <a:gd name="connsiteY3136" fmla="*/ 3770049 h 4925968"/>
              <a:gd name="connsiteX3137" fmla="*/ 1420985 w 8014260"/>
              <a:gd name="connsiteY3137" fmla="*/ 3782942 h 4925968"/>
              <a:gd name="connsiteX3138" fmla="*/ 1401646 w 8014260"/>
              <a:gd name="connsiteY3138" fmla="*/ 3800499 h 4925968"/>
              <a:gd name="connsiteX3139" fmla="*/ 1374012 w 8014260"/>
              <a:gd name="connsiteY3139" fmla="*/ 3789869 h 4925968"/>
              <a:gd name="connsiteX3140" fmla="*/ 1393621 w 8014260"/>
              <a:gd name="connsiteY3140" fmla="*/ 3770049 h 4925968"/>
              <a:gd name="connsiteX3141" fmla="*/ 3586822 w 8014260"/>
              <a:gd name="connsiteY3141" fmla="*/ 3769329 h 4925968"/>
              <a:gd name="connsiteX3142" fmla="*/ 3598532 w 8014260"/>
              <a:gd name="connsiteY3142" fmla="*/ 3774164 h 4925968"/>
              <a:gd name="connsiteX3143" fmla="*/ 3572197 w 8014260"/>
              <a:gd name="connsiteY3143" fmla="*/ 3792063 h 4925968"/>
              <a:gd name="connsiteX3144" fmla="*/ 3538250 w 8014260"/>
              <a:gd name="connsiteY3144" fmla="*/ 3789868 h 4925968"/>
              <a:gd name="connsiteX3145" fmla="*/ 3564516 w 8014260"/>
              <a:gd name="connsiteY3145" fmla="*/ 3772106 h 4925968"/>
              <a:gd name="connsiteX3146" fmla="*/ 3586822 w 8014260"/>
              <a:gd name="connsiteY3146" fmla="*/ 3769329 h 4925968"/>
              <a:gd name="connsiteX3147" fmla="*/ 3368549 w 8014260"/>
              <a:gd name="connsiteY3147" fmla="*/ 3767819 h 4925968"/>
              <a:gd name="connsiteX3148" fmla="*/ 3378184 w 8014260"/>
              <a:gd name="connsiteY3148" fmla="*/ 3771215 h 4925968"/>
              <a:gd name="connsiteX3149" fmla="*/ 3352398 w 8014260"/>
              <a:gd name="connsiteY3149" fmla="*/ 3788085 h 4925968"/>
              <a:gd name="connsiteX3150" fmla="*/ 3320645 w 8014260"/>
              <a:gd name="connsiteY3150" fmla="*/ 3789457 h 4925968"/>
              <a:gd name="connsiteX3151" fmla="*/ 3348009 w 8014260"/>
              <a:gd name="connsiteY3151" fmla="*/ 3771626 h 4925968"/>
              <a:gd name="connsiteX3152" fmla="*/ 3368549 w 8014260"/>
              <a:gd name="connsiteY3152" fmla="*/ 3767819 h 4925968"/>
              <a:gd name="connsiteX3153" fmla="*/ 2220142 w 8014260"/>
              <a:gd name="connsiteY3153" fmla="*/ 3766071 h 4925968"/>
              <a:gd name="connsiteX3154" fmla="*/ 2247025 w 8014260"/>
              <a:gd name="connsiteY3154" fmla="*/ 3777524 h 4925968"/>
              <a:gd name="connsiteX3155" fmla="*/ 2224462 w 8014260"/>
              <a:gd name="connsiteY3155" fmla="*/ 3793983 h 4925968"/>
              <a:gd name="connsiteX3156" fmla="*/ 2197373 w 8014260"/>
              <a:gd name="connsiteY3156" fmla="*/ 3783216 h 4925968"/>
              <a:gd name="connsiteX3157" fmla="*/ 2220142 w 8014260"/>
              <a:gd name="connsiteY3157" fmla="*/ 3766071 h 4925968"/>
              <a:gd name="connsiteX3158" fmla="*/ 3514958 w 8014260"/>
              <a:gd name="connsiteY3158" fmla="*/ 3766011 h 4925968"/>
              <a:gd name="connsiteX3159" fmla="*/ 3525425 w 8014260"/>
              <a:gd name="connsiteY3159" fmla="*/ 3770392 h 4925968"/>
              <a:gd name="connsiteX3160" fmla="*/ 3499296 w 8014260"/>
              <a:gd name="connsiteY3160" fmla="*/ 3787262 h 4925968"/>
              <a:gd name="connsiteX3161" fmla="*/ 3465006 w 8014260"/>
              <a:gd name="connsiteY3161" fmla="*/ 3787194 h 4925968"/>
              <a:gd name="connsiteX3162" fmla="*/ 3492507 w 8014260"/>
              <a:gd name="connsiteY3162" fmla="*/ 3769500 h 4925968"/>
              <a:gd name="connsiteX3163" fmla="*/ 3514958 w 8014260"/>
              <a:gd name="connsiteY3163" fmla="*/ 3766011 h 4925968"/>
              <a:gd name="connsiteX3164" fmla="*/ 3442212 w 8014260"/>
              <a:gd name="connsiteY3164" fmla="*/ 3765925 h 4925968"/>
              <a:gd name="connsiteX3165" fmla="*/ 3452182 w 8014260"/>
              <a:gd name="connsiteY3165" fmla="*/ 3769912 h 4925968"/>
              <a:gd name="connsiteX3166" fmla="*/ 3424544 w 8014260"/>
              <a:gd name="connsiteY3166" fmla="*/ 3786714 h 4925968"/>
              <a:gd name="connsiteX3167" fmla="*/ 3393340 w 8014260"/>
              <a:gd name="connsiteY3167" fmla="*/ 3787194 h 4925968"/>
              <a:gd name="connsiteX3168" fmla="*/ 3420361 w 8014260"/>
              <a:gd name="connsiteY3168" fmla="*/ 3769500 h 4925968"/>
              <a:gd name="connsiteX3169" fmla="*/ 3442212 w 8014260"/>
              <a:gd name="connsiteY3169" fmla="*/ 3765925 h 4925968"/>
              <a:gd name="connsiteX3170" fmla="*/ 3001096 w 8014260"/>
              <a:gd name="connsiteY3170" fmla="*/ 3765265 h 4925968"/>
              <a:gd name="connsiteX3171" fmla="*/ 3010458 w 8014260"/>
              <a:gd name="connsiteY3171" fmla="*/ 3771215 h 4925968"/>
              <a:gd name="connsiteX3172" fmla="*/ 2987758 w 8014260"/>
              <a:gd name="connsiteY3172" fmla="*/ 3788634 h 4925968"/>
              <a:gd name="connsiteX3173" fmla="*/ 2958063 w 8014260"/>
              <a:gd name="connsiteY3173" fmla="*/ 3785205 h 4925968"/>
              <a:gd name="connsiteX3174" fmla="*/ 2981243 w 8014260"/>
              <a:gd name="connsiteY3174" fmla="*/ 3767443 h 4925968"/>
              <a:gd name="connsiteX3175" fmla="*/ 3001096 w 8014260"/>
              <a:gd name="connsiteY3175" fmla="*/ 3765265 h 4925968"/>
              <a:gd name="connsiteX3176" fmla="*/ 361359 w 8014260"/>
              <a:gd name="connsiteY3176" fmla="*/ 3764151 h 4925968"/>
              <a:gd name="connsiteX3177" fmla="*/ 385499 w 8014260"/>
              <a:gd name="connsiteY3177" fmla="*/ 3773066 h 4925968"/>
              <a:gd name="connsiteX3178" fmla="*/ 365472 w 8014260"/>
              <a:gd name="connsiteY3178" fmla="*/ 3788017 h 4925968"/>
              <a:gd name="connsiteX3179" fmla="*/ 341058 w 8014260"/>
              <a:gd name="connsiteY3179" fmla="*/ 3778416 h 4925968"/>
              <a:gd name="connsiteX3180" fmla="*/ 361359 w 8014260"/>
              <a:gd name="connsiteY3180" fmla="*/ 3764151 h 4925968"/>
              <a:gd name="connsiteX3181" fmla="*/ 6060494 w 8014260"/>
              <a:gd name="connsiteY3181" fmla="*/ 3762607 h 4925968"/>
              <a:gd name="connsiteX3182" fmla="*/ 6073515 w 8014260"/>
              <a:gd name="connsiteY3182" fmla="*/ 3784862 h 4925968"/>
              <a:gd name="connsiteX3183" fmla="*/ 6042517 w 8014260"/>
              <a:gd name="connsiteY3183" fmla="*/ 3844183 h 4925968"/>
              <a:gd name="connsiteX3184" fmla="*/ 6004044 w 8014260"/>
              <a:gd name="connsiteY3184" fmla="*/ 3823747 h 4925968"/>
              <a:gd name="connsiteX3185" fmla="*/ 6034768 w 8014260"/>
              <a:gd name="connsiteY3185" fmla="*/ 3764219 h 4925968"/>
              <a:gd name="connsiteX3186" fmla="*/ 6060494 w 8014260"/>
              <a:gd name="connsiteY3186" fmla="*/ 3762607 h 4925968"/>
              <a:gd name="connsiteX3187" fmla="*/ 1874915 w 8014260"/>
              <a:gd name="connsiteY3187" fmla="*/ 3760173 h 4925968"/>
              <a:gd name="connsiteX3188" fmla="*/ 1901937 w 8014260"/>
              <a:gd name="connsiteY3188" fmla="*/ 3772243 h 4925968"/>
              <a:gd name="connsiteX3189" fmla="*/ 1878759 w 8014260"/>
              <a:gd name="connsiteY3189" fmla="*/ 3788977 h 4925968"/>
              <a:gd name="connsiteX3190" fmla="*/ 1853385 w 8014260"/>
              <a:gd name="connsiteY3190" fmla="*/ 3777250 h 4925968"/>
              <a:gd name="connsiteX3191" fmla="*/ 1874915 w 8014260"/>
              <a:gd name="connsiteY3191" fmla="*/ 3760173 h 4925968"/>
              <a:gd name="connsiteX3192" fmla="*/ 1048944 w 8014260"/>
              <a:gd name="connsiteY3192" fmla="*/ 3760105 h 4925968"/>
              <a:gd name="connsiteX3193" fmla="*/ 1076099 w 8014260"/>
              <a:gd name="connsiteY3193" fmla="*/ 3775124 h 4925968"/>
              <a:gd name="connsiteX3194" fmla="*/ 1056625 w 8014260"/>
              <a:gd name="connsiteY3194" fmla="*/ 3796177 h 4925968"/>
              <a:gd name="connsiteX3195" fmla="*/ 1029533 w 8014260"/>
              <a:gd name="connsiteY3195" fmla="*/ 3781090 h 4925968"/>
              <a:gd name="connsiteX3196" fmla="*/ 1048944 w 8014260"/>
              <a:gd name="connsiteY3196" fmla="*/ 3760105 h 4925968"/>
              <a:gd name="connsiteX3197" fmla="*/ 2699996 w 8014260"/>
              <a:gd name="connsiteY3197" fmla="*/ 3757568 h 4925968"/>
              <a:gd name="connsiteX3198" fmla="*/ 2727497 w 8014260"/>
              <a:gd name="connsiteY3198" fmla="*/ 3768883 h 4925968"/>
              <a:gd name="connsiteX3199" fmla="*/ 2704523 w 8014260"/>
              <a:gd name="connsiteY3199" fmla="*/ 3786028 h 4925968"/>
              <a:gd name="connsiteX3200" fmla="*/ 2677228 w 8014260"/>
              <a:gd name="connsiteY3200" fmla="*/ 3775124 h 4925968"/>
              <a:gd name="connsiteX3201" fmla="*/ 2699996 w 8014260"/>
              <a:gd name="connsiteY3201" fmla="*/ 3757568 h 4925968"/>
              <a:gd name="connsiteX3202" fmla="*/ 3980865 w 8014260"/>
              <a:gd name="connsiteY3202" fmla="*/ 3757224 h 4925968"/>
              <a:gd name="connsiteX3203" fmla="*/ 4014606 w 8014260"/>
              <a:gd name="connsiteY3203" fmla="*/ 3776289 h 4925968"/>
              <a:gd name="connsiteX3204" fmla="*/ 3986557 w 8014260"/>
              <a:gd name="connsiteY3204" fmla="*/ 3796589 h 4925968"/>
              <a:gd name="connsiteX3205" fmla="*/ 3951101 w 8014260"/>
              <a:gd name="connsiteY3205" fmla="*/ 3778415 h 4925968"/>
              <a:gd name="connsiteX3206" fmla="*/ 3980865 w 8014260"/>
              <a:gd name="connsiteY3206" fmla="*/ 3757224 h 4925968"/>
              <a:gd name="connsiteX3207" fmla="*/ 706316 w 8014260"/>
              <a:gd name="connsiteY3207" fmla="*/ 3756813 h 4925968"/>
              <a:gd name="connsiteX3208" fmla="*/ 730456 w 8014260"/>
              <a:gd name="connsiteY3208" fmla="*/ 3770048 h 4925968"/>
              <a:gd name="connsiteX3209" fmla="*/ 708304 w 8014260"/>
              <a:gd name="connsiteY3209" fmla="*/ 3788977 h 4925968"/>
              <a:gd name="connsiteX3210" fmla="*/ 685536 w 8014260"/>
              <a:gd name="connsiteY3210" fmla="*/ 3774575 h 4925968"/>
              <a:gd name="connsiteX3211" fmla="*/ 706316 w 8014260"/>
              <a:gd name="connsiteY3211" fmla="*/ 3756813 h 4925968"/>
              <a:gd name="connsiteX3212" fmla="*/ 2927004 w 8014260"/>
              <a:gd name="connsiteY3212" fmla="*/ 3753598 h 4925968"/>
              <a:gd name="connsiteX3213" fmla="*/ 2936871 w 8014260"/>
              <a:gd name="connsiteY3213" fmla="*/ 3760448 h 4925968"/>
              <a:gd name="connsiteX3214" fmla="*/ 2913554 w 8014260"/>
              <a:gd name="connsiteY3214" fmla="*/ 3778347 h 4925968"/>
              <a:gd name="connsiteX3215" fmla="*/ 2885093 w 8014260"/>
              <a:gd name="connsiteY3215" fmla="*/ 3773546 h 4925968"/>
              <a:gd name="connsiteX3216" fmla="*/ 2906696 w 8014260"/>
              <a:gd name="connsiteY3216" fmla="*/ 3755030 h 4925968"/>
              <a:gd name="connsiteX3217" fmla="*/ 2927004 w 8014260"/>
              <a:gd name="connsiteY3217" fmla="*/ 3753598 h 4925968"/>
              <a:gd name="connsiteX3218" fmla="*/ 2354695 w 8014260"/>
              <a:gd name="connsiteY3218" fmla="*/ 3752287 h 4925968"/>
              <a:gd name="connsiteX3219" fmla="*/ 2382196 w 8014260"/>
              <a:gd name="connsiteY3219" fmla="*/ 3765591 h 4925968"/>
              <a:gd name="connsiteX3220" fmla="*/ 2359976 w 8014260"/>
              <a:gd name="connsiteY3220" fmla="*/ 3781433 h 4925968"/>
              <a:gd name="connsiteX3221" fmla="*/ 2332201 w 8014260"/>
              <a:gd name="connsiteY3221" fmla="*/ 3768883 h 4925968"/>
              <a:gd name="connsiteX3222" fmla="*/ 2354695 w 8014260"/>
              <a:gd name="connsiteY3222" fmla="*/ 3752287 h 4925968"/>
              <a:gd name="connsiteX3223" fmla="*/ 1529547 w 8014260"/>
              <a:gd name="connsiteY3223" fmla="*/ 3752287 h 4925968"/>
              <a:gd name="connsiteX3224" fmla="*/ 1556158 w 8014260"/>
              <a:gd name="connsiteY3224" fmla="*/ 3768197 h 4925968"/>
              <a:gd name="connsiteX3225" fmla="*/ 1535583 w 8014260"/>
              <a:gd name="connsiteY3225" fmla="*/ 3785823 h 4925968"/>
              <a:gd name="connsiteX3226" fmla="*/ 1508701 w 8014260"/>
              <a:gd name="connsiteY3226" fmla="*/ 3773958 h 4925968"/>
              <a:gd name="connsiteX3227" fmla="*/ 1529547 w 8014260"/>
              <a:gd name="connsiteY3227" fmla="*/ 3752287 h 4925968"/>
              <a:gd name="connsiteX3228" fmla="*/ 3795407 w 8014260"/>
              <a:gd name="connsiteY3228" fmla="*/ 3750186 h 4925968"/>
              <a:gd name="connsiteX3229" fmla="*/ 3806946 w 8014260"/>
              <a:gd name="connsiteY3229" fmla="*/ 3758939 h 4925968"/>
              <a:gd name="connsiteX3230" fmla="*/ 3779103 w 8014260"/>
              <a:gd name="connsiteY3230" fmla="*/ 3777524 h 4925968"/>
              <a:gd name="connsiteX3231" fmla="*/ 3744058 w 8014260"/>
              <a:gd name="connsiteY3231" fmla="*/ 3769020 h 4925968"/>
              <a:gd name="connsiteX3232" fmla="*/ 3771628 w 8014260"/>
              <a:gd name="connsiteY3232" fmla="*/ 3750230 h 4925968"/>
              <a:gd name="connsiteX3233" fmla="*/ 3795407 w 8014260"/>
              <a:gd name="connsiteY3233" fmla="*/ 3750186 h 4925968"/>
              <a:gd name="connsiteX3234" fmla="*/ 4112265 w 8014260"/>
              <a:gd name="connsiteY3234" fmla="*/ 3748172 h 4925968"/>
              <a:gd name="connsiteX3235" fmla="*/ 4148406 w 8014260"/>
              <a:gd name="connsiteY3235" fmla="*/ 3769706 h 4925968"/>
              <a:gd name="connsiteX3236" fmla="*/ 4120563 w 8014260"/>
              <a:gd name="connsiteY3236" fmla="*/ 3794532 h 4925968"/>
              <a:gd name="connsiteX3237" fmla="*/ 4085107 w 8014260"/>
              <a:gd name="connsiteY3237" fmla="*/ 3771695 h 4925968"/>
              <a:gd name="connsiteX3238" fmla="*/ 4112265 w 8014260"/>
              <a:gd name="connsiteY3238" fmla="*/ 3748172 h 4925968"/>
              <a:gd name="connsiteX3239" fmla="*/ 5261048 w 8014260"/>
              <a:gd name="connsiteY3239" fmla="*/ 3748103 h 4925968"/>
              <a:gd name="connsiteX3240" fmla="*/ 5298081 w 8014260"/>
              <a:gd name="connsiteY3240" fmla="*/ 3791034 h 4925968"/>
              <a:gd name="connsiteX3241" fmla="*/ 5270169 w 8014260"/>
              <a:gd name="connsiteY3241" fmla="*/ 3846515 h 4925968"/>
              <a:gd name="connsiteX3242" fmla="*/ 5233479 w 8014260"/>
              <a:gd name="connsiteY3242" fmla="*/ 3803722 h 4925968"/>
              <a:gd name="connsiteX3243" fmla="*/ 5261048 w 8014260"/>
              <a:gd name="connsiteY3243" fmla="*/ 3748103 h 4925968"/>
              <a:gd name="connsiteX3244" fmla="*/ 2010089 w 8014260"/>
              <a:gd name="connsiteY3244" fmla="*/ 3745154 h 4925968"/>
              <a:gd name="connsiteX3245" fmla="*/ 2036903 w 8014260"/>
              <a:gd name="connsiteY3245" fmla="*/ 3758047 h 4925968"/>
              <a:gd name="connsiteX3246" fmla="*/ 2016124 w 8014260"/>
              <a:gd name="connsiteY3246" fmla="*/ 3775192 h 4925968"/>
              <a:gd name="connsiteX3247" fmla="*/ 1988623 w 8014260"/>
              <a:gd name="connsiteY3247" fmla="*/ 3764425 h 4925968"/>
              <a:gd name="connsiteX3248" fmla="*/ 2010089 w 8014260"/>
              <a:gd name="connsiteY3248" fmla="*/ 3745154 h 4925968"/>
              <a:gd name="connsiteX3249" fmla="*/ 496460 w 8014260"/>
              <a:gd name="connsiteY3249" fmla="*/ 3744537 h 4925968"/>
              <a:gd name="connsiteX3250" fmla="*/ 520328 w 8014260"/>
              <a:gd name="connsiteY3250" fmla="*/ 3754413 h 4925968"/>
              <a:gd name="connsiteX3251" fmla="*/ 500027 w 8014260"/>
              <a:gd name="connsiteY3251" fmla="*/ 3770529 h 4925968"/>
              <a:gd name="connsiteX3252" fmla="*/ 475887 w 8014260"/>
              <a:gd name="connsiteY3252" fmla="*/ 3760173 h 4925968"/>
              <a:gd name="connsiteX3253" fmla="*/ 496460 w 8014260"/>
              <a:gd name="connsiteY3253" fmla="*/ 3744537 h 4925968"/>
              <a:gd name="connsiteX3254" fmla="*/ 4246818 w 8014260"/>
              <a:gd name="connsiteY3254" fmla="*/ 3741382 h 4925968"/>
              <a:gd name="connsiteX3255" fmla="*/ 4282411 w 8014260"/>
              <a:gd name="connsiteY3255" fmla="*/ 3767648 h 4925968"/>
              <a:gd name="connsiteX3256" fmla="*/ 4253950 w 8014260"/>
              <a:gd name="connsiteY3256" fmla="*/ 3795286 h 4925968"/>
              <a:gd name="connsiteX3257" fmla="*/ 4219318 w 8014260"/>
              <a:gd name="connsiteY3257" fmla="*/ 3769774 h 4925968"/>
              <a:gd name="connsiteX3258" fmla="*/ 4246818 w 8014260"/>
              <a:gd name="connsiteY3258" fmla="*/ 3741382 h 4925968"/>
              <a:gd name="connsiteX3259" fmla="*/ 285026 w 8014260"/>
              <a:gd name="connsiteY3259" fmla="*/ 3741382 h 4925968"/>
              <a:gd name="connsiteX3260" fmla="*/ 310544 w 8014260"/>
              <a:gd name="connsiteY3260" fmla="*/ 3747281 h 4925968"/>
              <a:gd name="connsiteX3261" fmla="*/ 291820 w 8014260"/>
              <a:gd name="connsiteY3261" fmla="*/ 3760517 h 4925968"/>
              <a:gd name="connsiteX3262" fmla="*/ 267746 w 8014260"/>
              <a:gd name="connsiteY3262" fmla="*/ 3753315 h 4925968"/>
              <a:gd name="connsiteX3263" fmla="*/ 285026 w 8014260"/>
              <a:gd name="connsiteY3263" fmla="*/ 3741382 h 4925968"/>
              <a:gd name="connsiteX3264" fmla="*/ 1182945 w 8014260"/>
              <a:gd name="connsiteY3264" fmla="*/ 3740971 h 4925968"/>
              <a:gd name="connsiteX3265" fmla="*/ 1210791 w 8014260"/>
              <a:gd name="connsiteY3265" fmla="*/ 3756059 h 4925968"/>
              <a:gd name="connsiteX3266" fmla="*/ 1192070 w 8014260"/>
              <a:gd name="connsiteY3266" fmla="*/ 3778347 h 4925968"/>
              <a:gd name="connsiteX3267" fmla="*/ 1164359 w 8014260"/>
              <a:gd name="connsiteY3267" fmla="*/ 3763191 h 4925968"/>
              <a:gd name="connsiteX3268" fmla="*/ 1182945 w 8014260"/>
              <a:gd name="connsiteY3268" fmla="*/ 3740971 h 4925968"/>
              <a:gd name="connsiteX3269" fmla="*/ 840323 w 8014260"/>
              <a:gd name="connsiteY3269" fmla="*/ 3739462 h 4925968"/>
              <a:gd name="connsiteX3270" fmla="*/ 865143 w 8014260"/>
              <a:gd name="connsiteY3270" fmla="*/ 3752835 h 4925968"/>
              <a:gd name="connsiteX3271" fmla="*/ 846764 w 8014260"/>
              <a:gd name="connsiteY3271" fmla="*/ 3772174 h 4925968"/>
              <a:gd name="connsiteX3272" fmla="*/ 820911 w 8014260"/>
              <a:gd name="connsiteY3272" fmla="*/ 3759967 h 4925968"/>
              <a:gd name="connsiteX3273" fmla="*/ 840323 w 8014260"/>
              <a:gd name="connsiteY3273" fmla="*/ 3739462 h 4925968"/>
              <a:gd name="connsiteX3274" fmla="*/ 2490347 w 8014260"/>
              <a:gd name="connsiteY3274" fmla="*/ 3738090 h 4925968"/>
              <a:gd name="connsiteX3275" fmla="*/ 2517094 w 8014260"/>
              <a:gd name="connsiteY3275" fmla="*/ 3750777 h 4925968"/>
              <a:gd name="connsiteX3276" fmla="*/ 2494325 w 8014260"/>
              <a:gd name="connsiteY3276" fmla="*/ 3768540 h 4925968"/>
              <a:gd name="connsiteX3277" fmla="*/ 2467304 w 8014260"/>
              <a:gd name="connsiteY3277" fmla="*/ 3756538 h 4925968"/>
              <a:gd name="connsiteX3278" fmla="*/ 2490347 w 8014260"/>
              <a:gd name="connsiteY3278" fmla="*/ 3738090 h 4925968"/>
              <a:gd name="connsiteX3279" fmla="*/ 4379795 w 8014260"/>
              <a:gd name="connsiteY3279" fmla="*/ 3735827 h 4925968"/>
              <a:gd name="connsiteX3280" fmla="*/ 4416348 w 8014260"/>
              <a:gd name="connsiteY3280" fmla="*/ 3765043 h 4925968"/>
              <a:gd name="connsiteX3281" fmla="*/ 4389053 w 8014260"/>
              <a:gd name="connsiteY3281" fmla="*/ 3797344 h 4925968"/>
              <a:gd name="connsiteX3282" fmla="*/ 4353117 w 8014260"/>
              <a:gd name="connsiteY3282" fmla="*/ 3766346 h 4925968"/>
              <a:gd name="connsiteX3283" fmla="*/ 4379795 w 8014260"/>
              <a:gd name="connsiteY3283" fmla="*/ 3735827 h 4925968"/>
              <a:gd name="connsiteX3284" fmla="*/ 6348487 w 8014260"/>
              <a:gd name="connsiteY3284" fmla="*/ 3735810 h 4925968"/>
              <a:gd name="connsiteX3285" fmla="*/ 6362443 w 8014260"/>
              <a:gd name="connsiteY3285" fmla="*/ 3752218 h 4925968"/>
              <a:gd name="connsiteX3286" fmla="*/ 6330416 w 8014260"/>
              <a:gd name="connsiteY3286" fmla="*/ 3810648 h 4925968"/>
              <a:gd name="connsiteX3287" fmla="*/ 6291737 w 8014260"/>
              <a:gd name="connsiteY3287" fmla="*/ 3802419 h 4925968"/>
              <a:gd name="connsiteX3288" fmla="*/ 6321980 w 8014260"/>
              <a:gd name="connsiteY3288" fmla="*/ 3742960 h 4925968"/>
              <a:gd name="connsiteX3289" fmla="*/ 6348487 w 8014260"/>
              <a:gd name="connsiteY3289" fmla="*/ 3735810 h 4925968"/>
              <a:gd name="connsiteX3290" fmla="*/ 3721229 w 8014260"/>
              <a:gd name="connsiteY3290" fmla="*/ 3735638 h 4925968"/>
              <a:gd name="connsiteX3291" fmla="*/ 3732262 w 8014260"/>
              <a:gd name="connsiteY3291" fmla="*/ 3742342 h 4925968"/>
              <a:gd name="connsiteX3292" fmla="*/ 3704898 w 8014260"/>
              <a:gd name="connsiteY3292" fmla="*/ 3761682 h 4925968"/>
              <a:gd name="connsiteX3293" fmla="*/ 3671706 w 8014260"/>
              <a:gd name="connsiteY3293" fmla="*/ 3756676 h 4925968"/>
              <a:gd name="connsiteX3294" fmla="*/ 3698932 w 8014260"/>
              <a:gd name="connsiteY3294" fmla="*/ 3737267 h 4925968"/>
              <a:gd name="connsiteX3295" fmla="*/ 3721229 w 8014260"/>
              <a:gd name="connsiteY3295" fmla="*/ 3735638 h 4925968"/>
              <a:gd name="connsiteX3296" fmla="*/ 1664307 w 8014260"/>
              <a:gd name="connsiteY3296" fmla="*/ 3735416 h 4925968"/>
              <a:gd name="connsiteX3297" fmla="*/ 1690918 w 8014260"/>
              <a:gd name="connsiteY3297" fmla="*/ 3751669 h 4925968"/>
              <a:gd name="connsiteX3298" fmla="*/ 1670619 w 8014260"/>
              <a:gd name="connsiteY3298" fmla="*/ 3770872 h 4925968"/>
              <a:gd name="connsiteX3299" fmla="*/ 1643663 w 8014260"/>
              <a:gd name="connsiteY3299" fmla="*/ 3758322 h 4925968"/>
              <a:gd name="connsiteX3300" fmla="*/ 1664307 w 8014260"/>
              <a:gd name="connsiteY3300" fmla="*/ 3735416 h 4925968"/>
              <a:gd name="connsiteX3301" fmla="*/ 2834070 w 8014260"/>
              <a:gd name="connsiteY3301" fmla="*/ 3734250 h 4925968"/>
              <a:gd name="connsiteX3302" fmla="*/ 2861845 w 8014260"/>
              <a:gd name="connsiteY3302" fmla="*/ 3743028 h 4925968"/>
              <a:gd name="connsiteX3303" fmla="*/ 2839488 w 8014260"/>
              <a:gd name="connsiteY3303" fmla="*/ 3762163 h 4925968"/>
              <a:gd name="connsiteX3304" fmla="*/ 2811919 w 8014260"/>
              <a:gd name="connsiteY3304" fmla="*/ 3753727 h 4925968"/>
              <a:gd name="connsiteX3305" fmla="*/ 2834070 w 8014260"/>
              <a:gd name="connsiteY3305" fmla="*/ 3734250 h 4925968"/>
              <a:gd name="connsiteX3306" fmla="*/ 4515995 w 8014260"/>
              <a:gd name="connsiteY3306" fmla="*/ 3729930 h 4925968"/>
              <a:gd name="connsiteX3307" fmla="*/ 4550627 w 8014260"/>
              <a:gd name="connsiteY3307" fmla="*/ 3765111 h 4925968"/>
              <a:gd name="connsiteX3308" fmla="*/ 4523538 w 8014260"/>
              <a:gd name="connsiteY3308" fmla="*/ 3798990 h 4925968"/>
              <a:gd name="connsiteX3309" fmla="*/ 4487191 w 8014260"/>
              <a:gd name="connsiteY3309" fmla="*/ 3764837 h 4925968"/>
              <a:gd name="connsiteX3310" fmla="*/ 4515995 w 8014260"/>
              <a:gd name="connsiteY3310" fmla="*/ 3729930 h 4925968"/>
              <a:gd name="connsiteX3311" fmla="*/ 2145116 w 8014260"/>
              <a:gd name="connsiteY3311" fmla="*/ 3729792 h 4925968"/>
              <a:gd name="connsiteX3312" fmla="*/ 2171862 w 8014260"/>
              <a:gd name="connsiteY3312" fmla="*/ 3743440 h 4925968"/>
              <a:gd name="connsiteX3313" fmla="*/ 2151082 w 8014260"/>
              <a:gd name="connsiteY3313" fmla="*/ 3761339 h 4925968"/>
              <a:gd name="connsiteX3314" fmla="*/ 2123582 w 8014260"/>
              <a:gd name="connsiteY3314" fmla="*/ 3749886 h 4925968"/>
              <a:gd name="connsiteX3315" fmla="*/ 2145116 w 8014260"/>
              <a:gd name="connsiteY3315" fmla="*/ 3729792 h 4925968"/>
              <a:gd name="connsiteX3316" fmla="*/ 3647815 w 8014260"/>
              <a:gd name="connsiteY3316" fmla="*/ 3727735 h 4925968"/>
              <a:gd name="connsiteX3317" fmla="*/ 3658607 w 8014260"/>
              <a:gd name="connsiteY3317" fmla="*/ 3732741 h 4925968"/>
              <a:gd name="connsiteX3318" fmla="*/ 3632204 w 8014260"/>
              <a:gd name="connsiteY3318" fmla="*/ 3752081 h 4925968"/>
              <a:gd name="connsiteX3319" fmla="*/ 3598394 w 8014260"/>
              <a:gd name="connsiteY3319" fmla="*/ 3749886 h 4925968"/>
              <a:gd name="connsiteX3320" fmla="*/ 3626581 w 8014260"/>
              <a:gd name="connsiteY3320" fmla="*/ 3730547 h 4925968"/>
              <a:gd name="connsiteX3321" fmla="*/ 3647815 w 8014260"/>
              <a:gd name="connsiteY3321" fmla="*/ 3727735 h 4925968"/>
              <a:gd name="connsiteX3322" fmla="*/ 3281272 w 8014260"/>
              <a:gd name="connsiteY3322" fmla="*/ 3727581 h 4925968"/>
              <a:gd name="connsiteX3323" fmla="*/ 3291430 w 8014260"/>
              <a:gd name="connsiteY3323" fmla="*/ 3731233 h 4925968"/>
              <a:gd name="connsiteX3324" fmla="*/ 3268456 w 8014260"/>
              <a:gd name="connsiteY3324" fmla="*/ 3750024 h 4925968"/>
              <a:gd name="connsiteX3325" fmla="*/ 3236772 w 8014260"/>
              <a:gd name="connsiteY3325" fmla="*/ 3750984 h 4925968"/>
              <a:gd name="connsiteX3326" fmla="*/ 3261392 w 8014260"/>
              <a:gd name="connsiteY3326" fmla="*/ 3731850 h 4925968"/>
              <a:gd name="connsiteX3327" fmla="*/ 3281272 w 8014260"/>
              <a:gd name="connsiteY3327" fmla="*/ 3727581 h 4925968"/>
              <a:gd name="connsiteX3328" fmla="*/ 3905015 w 8014260"/>
              <a:gd name="connsiteY3328" fmla="*/ 3727255 h 4925968"/>
              <a:gd name="connsiteX3329" fmla="*/ 3940745 w 8014260"/>
              <a:gd name="connsiteY3329" fmla="*/ 3740217 h 4925968"/>
              <a:gd name="connsiteX3330" fmla="*/ 3913382 w 8014260"/>
              <a:gd name="connsiteY3330" fmla="*/ 3760791 h 4925968"/>
              <a:gd name="connsiteX3331" fmla="*/ 3877926 w 8014260"/>
              <a:gd name="connsiteY3331" fmla="*/ 3747966 h 4925968"/>
              <a:gd name="connsiteX3332" fmla="*/ 3905015 w 8014260"/>
              <a:gd name="connsiteY3332" fmla="*/ 3727255 h 4925968"/>
              <a:gd name="connsiteX3333" fmla="*/ 3209185 w 8014260"/>
              <a:gd name="connsiteY3333" fmla="*/ 3726955 h 4925968"/>
              <a:gd name="connsiteX3334" fmla="*/ 3218187 w 8014260"/>
              <a:gd name="connsiteY3334" fmla="*/ 3731918 h 4925968"/>
              <a:gd name="connsiteX3335" fmla="*/ 3191715 w 8014260"/>
              <a:gd name="connsiteY3335" fmla="*/ 3751258 h 4925968"/>
              <a:gd name="connsiteX3336" fmla="*/ 3164900 w 8014260"/>
              <a:gd name="connsiteY3336" fmla="*/ 3749818 h 4925968"/>
              <a:gd name="connsiteX3337" fmla="*/ 3189589 w 8014260"/>
              <a:gd name="connsiteY3337" fmla="*/ 3730067 h 4925968"/>
              <a:gd name="connsiteX3338" fmla="*/ 3209185 w 8014260"/>
              <a:gd name="connsiteY3338" fmla="*/ 3726955 h 4925968"/>
              <a:gd name="connsiteX3339" fmla="*/ 3355038 w 8014260"/>
              <a:gd name="connsiteY3339" fmla="*/ 3726406 h 4925968"/>
              <a:gd name="connsiteX3340" fmla="*/ 3364811 w 8014260"/>
              <a:gd name="connsiteY3340" fmla="*/ 3729998 h 4925968"/>
              <a:gd name="connsiteX3341" fmla="*/ 3338956 w 8014260"/>
              <a:gd name="connsiteY3341" fmla="*/ 3749406 h 4925968"/>
              <a:gd name="connsiteX3342" fmla="*/ 3309810 w 8014260"/>
              <a:gd name="connsiteY3342" fmla="*/ 3749818 h 4925968"/>
              <a:gd name="connsiteX3343" fmla="*/ 3335596 w 8014260"/>
              <a:gd name="connsiteY3343" fmla="*/ 3730272 h 4925968"/>
              <a:gd name="connsiteX3344" fmla="*/ 3355038 w 8014260"/>
              <a:gd name="connsiteY3344" fmla="*/ 3726406 h 4925968"/>
              <a:gd name="connsiteX3345" fmla="*/ 5395327 w 8014260"/>
              <a:gd name="connsiteY3345" fmla="*/ 3724992 h 4925968"/>
              <a:gd name="connsiteX3346" fmla="*/ 5433252 w 8014260"/>
              <a:gd name="connsiteY3346" fmla="*/ 3765728 h 4925968"/>
              <a:gd name="connsiteX3347" fmla="*/ 5405957 w 8014260"/>
              <a:gd name="connsiteY3347" fmla="*/ 3822512 h 4925968"/>
              <a:gd name="connsiteX3348" fmla="*/ 5368375 w 8014260"/>
              <a:gd name="connsiteY3348" fmla="*/ 3781776 h 4925968"/>
              <a:gd name="connsiteX3349" fmla="*/ 5395327 w 8014260"/>
              <a:gd name="connsiteY3349" fmla="*/ 3724992 h 4925968"/>
              <a:gd name="connsiteX3350" fmla="*/ 3427870 w 8014260"/>
              <a:gd name="connsiteY3350" fmla="*/ 3724648 h 4925968"/>
              <a:gd name="connsiteX3351" fmla="*/ 3438603 w 8014260"/>
              <a:gd name="connsiteY3351" fmla="*/ 3727666 h 4925968"/>
              <a:gd name="connsiteX3352" fmla="*/ 3413572 w 8014260"/>
              <a:gd name="connsiteY3352" fmla="*/ 3746731 h 4925968"/>
              <a:gd name="connsiteX3353" fmla="*/ 3381682 w 8014260"/>
              <a:gd name="connsiteY3353" fmla="*/ 3748034 h 4925968"/>
              <a:gd name="connsiteX3354" fmla="*/ 3407879 w 8014260"/>
              <a:gd name="connsiteY3354" fmla="*/ 3728832 h 4925968"/>
              <a:gd name="connsiteX3355" fmla="*/ 3427870 w 8014260"/>
              <a:gd name="connsiteY3355" fmla="*/ 3724648 h 4925968"/>
              <a:gd name="connsiteX3356" fmla="*/ 3574014 w 8014260"/>
              <a:gd name="connsiteY3356" fmla="*/ 3724160 h 4925968"/>
              <a:gd name="connsiteX3357" fmla="*/ 3585296 w 8014260"/>
              <a:gd name="connsiteY3357" fmla="*/ 3728695 h 4925968"/>
              <a:gd name="connsiteX3358" fmla="*/ 3559647 w 8014260"/>
              <a:gd name="connsiteY3358" fmla="*/ 3747143 h 4925968"/>
              <a:gd name="connsiteX3359" fmla="*/ 3526797 w 8014260"/>
              <a:gd name="connsiteY3359" fmla="*/ 3747417 h 4925968"/>
              <a:gd name="connsiteX3360" fmla="*/ 3551828 w 8014260"/>
              <a:gd name="connsiteY3360" fmla="*/ 3728009 h 4925968"/>
              <a:gd name="connsiteX3361" fmla="*/ 3574014 w 8014260"/>
              <a:gd name="connsiteY3361" fmla="*/ 3724160 h 4925968"/>
              <a:gd name="connsiteX3362" fmla="*/ 212950 w 8014260"/>
              <a:gd name="connsiteY3362" fmla="*/ 3723963 h 4925968"/>
              <a:gd name="connsiteX3363" fmla="*/ 235444 w 8014260"/>
              <a:gd name="connsiteY3363" fmla="*/ 3728764 h 4925968"/>
              <a:gd name="connsiteX3364" fmla="*/ 218025 w 8014260"/>
              <a:gd name="connsiteY3364" fmla="*/ 3739325 h 4925968"/>
              <a:gd name="connsiteX3365" fmla="*/ 197246 w 8014260"/>
              <a:gd name="connsiteY3365" fmla="*/ 3733633 h 4925968"/>
              <a:gd name="connsiteX3366" fmla="*/ 212950 w 8014260"/>
              <a:gd name="connsiteY3366" fmla="*/ 3723963 h 4925968"/>
              <a:gd name="connsiteX3367" fmla="*/ 2624764 w 8014260"/>
              <a:gd name="connsiteY3367" fmla="*/ 3723758 h 4925968"/>
              <a:gd name="connsiteX3368" fmla="*/ 2652196 w 8014260"/>
              <a:gd name="connsiteY3368" fmla="*/ 3738091 h 4925968"/>
              <a:gd name="connsiteX3369" fmla="*/ 2629907 w 8014260"/>
              <a:gd name="connsiteY3369" fmla="*/ 3755030 h 4925968"/>
              <a:gd name="connsiteX3370" fmla="*/ 2602201 w 8014260"/>
              <a:gd name="connsiteY3370" fmla="*/ 3741383 h 4925968"/>
              <a:gd name="connsiteX3371" fmla="*/ 2624764 w 8014260"/>
              <a:gd name="connsiteY3371" fmla="*/ 3723758 h 4925968"/>
              <a:gd name="connsiteX3372" fmla="*/ 3500565 w 8014260"/>
              <a:gd name="connsiteY3372" fmla="*/ 3723474 h 4925968"/>
              <a:gd name="connsiteX3373" fmla="*/ 3511161 w 8014260"/>
              <a:gd name="connsiteY3373" fmla="*/ 3727186 h 4925968"/>
              <a:gd name="connsiteX3374" fmla="*/ 3487295 w 8014260"/>
              <a:gd name="connsiteY3374" fmla="*/ 3745771 h 4925968"/>
              <a:gd name="connsiteX3375" fmla="*/ 3453828 w 8014260"/>
              <a:gd name="connsiteY3375" fmla="*/ 3746525 h 4925968"/>
              <a:gd name="connsiteX3376" fmla="*/ 3479683 w 8014260"/>
              <a:gd name="connsiteY3376" fmla="*/ 3727735 h 4925968"/>
              <a:gd name="connsiteX3377" fmla="*/ 3500565 w 8014260"/>
              <a:gd name="connsiteY3377" fmla="*/ 3723474 h 4925968"/>
              <a:gd name="connsiteX3378" fmla="*/ 630125 w 8014260"/>
              <a:gd name="connsiteY3378" fmla="*/ 3723140 h 4925968"/>
              <a:gd name="connsiteX3379" fmla="*/ 654948 w 8014260"/>
              <a:gd name="connsiteY3379" fmla="*/ 3733359 h 4925968"/>
              <a:gd name="connsiteX3380" fmla="*/ 635815 w 8014260"/>
              <a:gd name="connsiteY3380" fmla="*/ 3751258 h 4925968"/>
              <a:gd name="connsiteX3381" fmla="*/ 610716 w 8014260"/>
              <a:gd name="connsiteY3381" fmla="*/ 3740697 h 4925968"/>
              <a:gd name="connsiteX3382" fmla="*/ 630125 w 8014260"/>
              <a:gd name="connsiteY3382" fmla="*/ 3723140 h 4925968"/>
              <a:gd name="connsiteX3383" fmla="*/ 3134485 w 8014260"/>
              <a:gd name="connsiteY3383" fmla="*/ 3722857 h 4925968"/>
              <a:gd name="connsiteX3384" fmla="*/ 3143846 w 8014260"/>
              <a:gd name="connsiteY3384" fmla="*/ 3728627 h 4925968"/>
              <a:gd name="connsiteX3385" fmla="*/ 3121283 w 8014260"/>
              <a:gd name="connsiteY3385" fmla="*/ 3747761 h 4925968"/>
              <a:gd name="connsiteX3386" fmla="*/ 3091588 w 8014260"/>
              <a:gd name="connsiteY3386" fmla="*/ 3745566 h 4925968"/>
              <a:gd name="connsiteX3387" fmla="*/ 3114631 w 8014260"/>
              <a:gd name="connsiteY3387" fmla="*/ 3726089 h 4925968"/>
              <a:gd name="connsiteX3388" fmla="*/ 3134485 w 8014260"/>
              <a:gd name="connsiteY3388" fmla="*/ 3722857 h 4925968"/>
              <a:gd name="connsiteX3389" fmla="*/ 4650549 w 8014260"/>
              <a:gd name="connsiteY3389" fmla="*/ 3722729 h 4925968"/>
              <a:gd name="connsiteX3390" fmla="*/ 4684702 w 8014260"/>
              <a:gd name="connsiteY3390" fmla="*/ 3761820 h 4925968"/>
              <a:gd name="connsiteX3391" fmla="*/ 4656995 w 8014260"/>
              <a:gd name="connsiteY3391" fmla="*/ 3798784 h 4925968"/>
              <a:gd name="connsiteX3392" fmla="*/ 4621128 w 8014260"/>
              <a:gd name="connsiteY3392" fmla="*/ 3760859 h 4925968"/>
              <a:gd name="connsiteX3393" fmla="*/ 4650549 w 8014260"/>
              <a:gd name="connsiteY3393" fmla="*/ 3722729 h 4925968"/>
              <a:gd name="connsiteX3394" fmla="*/ 1320314 w 8014260"/>
              <a:gd name="connsiteY3394" fmla="*/ 3722111 h 4925968"/>
              <a:gd name="connsiteX3395" fmla="*/ 1345551 w 8014260"/>
              <a:gd name="connsiteY3395" fmla="*/ 3737884 h 4925968"/>
              <a:gd name="connsiteX3396" fmla="*/ 1324290 w 8014260"/>
              <a:gd name="connsiteY3396" fmla="*/ 3760859 h 4925968"/>
              <a:gd name="connsiteX3397" fmla="*/ 1299188 w 8014260"/>
              <a:gd name="connsiteY3397" fmla="*/ 3745017 h 4925968"/>
              <a:gd name="connsiteX3398" fmla="*/ 1320314 w 8014260"/>
              <a:gd name="connsiteY3398" fmla="*/ 3722111 h 4925968"/>
              <a:gd name="connsiteX3399" fmla="*/ 420066 w 8014260"/>
              <a:gd name="connsiteY3399" fmla="*/ 3720328 h 4925968"/>
              <a:gd name="connsiteX3400" fmla="*/ 445298 w 8014260"/>
              <a:gd name="connsiteY3400" fmla="*/ 3726706 h 4925968"/>
              <a:gd name="connsiteX3401" fmla="*/ 426235 w 8014260"/>
              <a:gd name="connsiteY3401" fmla="*/ 3741656 h 4925968"/>
              <a:gd name="connsiteX3402" fmla="*/ 402849 w 8014260"/>
              <a:gd name="connsiteY3402" fmla="*/ 3735347 h 4925968"/>
              <a:gd name="connsiteX3403" fmla="*/ 420066 w 8014260"/>
              <a:gd name="connsiteY3403" fmla="*/ 3720328 h 4925968"/>
              <a:gd name="connsiteX3404" fmla="*/ 5758753 w 8014260"/>
              <a:gd name="connsiteY3404" fmla="*/ 3719807 h 4925968"/>
              <a:gd name="connsiteX3405" fmla="*/ 5782873 w 8014260"/>
              <a:gd name="connsiteY3405" fmla="*/ 3754276 h 4925968"/>
              <a:gd name="connsiteX3406" fmla="*/ 5753315 w 8014260"/>
              <a:gd name="connsiteY3406" fmla="*/ 3811403 h 4925968"/>
              <a:gd name="connsiteX3407" fmla="*/ 5715184 w 8014260"/>
              <a:gd name="connsiteY3407" fmla="*/ 3778210 h 4925968"/>
              <a:gd name="connsiteX3408" fmla="*/ 5744879 w 8014260"/>
              <a:gd name="connsiteY3408" fmla="*/ 3721563 h 4925968"/>
              <a:gd name="connsiteX3409" fmla="*/ 5758753 w 8014260"/>
              <a:gd name="connsiteY3409" fmla="*/ 3719807 h 4925968"/>
              <a:gd name="connsiteX3410" fmla="*/ 1798177 w 8014260"/>
              <a:gd name="connsiteY3410" fmla="*/ 3719643 h 4925968"/>
              <a:gd name="connsiteX3411" fmla="*/ 1825607 w 8014260"/>
              <a:gd name="connsiteY3411" fmla="*/ 3734319 h 4925968"/>
              <a:gd name="connsiteX3412" fmla="*/ 1806473 w 8014260"/>
              <a:gd name="connsiteY3412" fmla="*/ 3755647 h 4925968"/>
              <a:gd name="connsiteX3413" fmla="*/ 1778701 w 8014260"/>
              <a:gd name="connsiteY3413" fmla="*/ 3742069 h 4925968"/>
              <a:gd name="connsiteX3414" fmla="*/ 1798177 w 8014260"/>
              <a:gd name="connsiteY3414" fmla="*/ 3719643 h 4925968"/>
              <a:gd name="connsiteX3415" fmla="*/ 974804 w 8014260"/>
              <a:gd name="connsiteY3415" fmla="*/ 3717722 h 4925968"/>
              <a:gd name="connsiteX3416" fmla="*/ 999769 w 8014260"/>
              <a:gd name="connsiteY3416" fmla="*/ 3731095 h 4925968"/>
              <a:gd name="connsiteX3417" fmla="*/ 981526 w 8014260"/>
              <a:gd name="connsiteY3417" fmla="*/ 3752561 h 4925968"/>
              <a:gd name="connsiteX3418" fmla="*/ 955605 w 8014260"/>
              <a:gd name="connsiteY3418" fmla="*/ 3740422 h 4925968"/>
              <a:gd name="connsiteX3419" fmla="*/ 974804 w 8014260"/>
              <a:gd name="connsiteY3419" fmla="*/ 3717722 h 4925968"/>
              <a:gd name="connsiteX3420" fmla="*/ 3060830 w 8014260"/>
              <a:gd name="connsiteY3420" fmla="*/ 3714567 h 4925968"/>
              <a:gd name="connsiteX3421" fmla="*/ 3070534 w 8014260"/>
              <a:gd name="connsiteY3421" fmla="*/ 3721083 h 4925968"/>
              <a:gd name="connsiteX3422" fmla="*/ 3047079 w 8014260"/>
              <a:gd name="connsiteY3422" fmla="*/ 3740697 h 4925968"/>
              <a:gd name="connsiteX3423" fmla="*/ 3018825 w 8014260"/>
              <a:gd name="connsiteY3423" fmla="*/ 3737268 h 4925968"/>
              <a:gd name="connsiteX3424" fmla="*/ 3040633 w 8014260"/>
              <a:gd name="connsiteY3424" fmla="*/ 3717105 h 4925968"/>
              <a:gd name="connsiteX3425" fmla="*/ 3060830 w 8014260"/>
              <a:gd name="connsiteY3425" fmla="*/ 3714567 h 4925968"/>
              <a:gd name="connsiteX3426" fmla="*/ 2280767 w 8014260"/>
              <a:gd name="connsiteY3426" fmla="*/ 3714431 h 4925968"/>
              <a:gd name="connsiteX3427" fmla="*/ 2306827 w 8014260"/>
              <a:gd name="connsiteY3427" fmla="*/ 3729107 h 4925968"/>
              <a:gd name="connsiteX3428" fmla="*/ 2285225 w 8014260"/>
              <a:gd name="connsiteY3428" fmla="*/ 3747349 h 4925968"/>
              <a:gd name="connsiteX3429" fmla="*/ 2258410 w 8014260"/>
              <a:gd name="connsiteY3429" fmla="*/ 3734662 h 4925968"/>
              <a:gd name="connsiteX3430" fmla="*/ 2280767 w 8014260"/>
              <a:gd name="connsiteY3430" fmla="*/ 3714431 h 4925968"/>
              <a:gd name="connsiteX3431" fmla="*/ 5969718 w 8014260"/>
              <a:gd name="connsiteY3431" fmla="*/ 3714291 h 4925968"/>
              <a:gd name="connsiteX3432" fmla="*/ 5995882 w 8014260"/>
              <a:gd name="connsiteY3432" fmla="*/ 3740697 h 4925968"/>
              <a:gd name="connsiteX3433" fmla="*/ 5967010 w 8014260"/>
              <a:gd name="connsiteY3433" fmla="*/ 3801390 h 4925968"/>
              <a:gd name="connsiteX3434" fmla="*/ 5928948 w 8014260"/>
              <a:gd name="connsiteY3434" fmla="*/ 3780061 h 4925968"/>
              <a:gd name="connsiteX3435" fmla="*/ 5956175 w 8014260"/>
              <a:gd name="connsiteY3435" fmla="*/ 3718477 h 4925968"/>
              <a:gd name="connsiteX3436" fmla="*/ 5969718 w 8014260"/>
              <a:gd name="connsiteY3436" fmla="*/ 3714291 h 4925968"/>
              <a:gd name="connsiteX3437" fmla="*/ 6271866 w 8014260"/>
              <a:gd name="connsiteY3437" fmla="*/ 3713710 h 4925968"/>
              <a:gd name="connsiteX3438" fmla="*/ 6285427 w 8014260"/>
              <a:gd name="connsiteY3438" fmla="*/ 3731233 h 4925968"/>
              <a:gd name="connsiteX3439" fmla="*/ 6254566 w 8014260"/>
              <a:gd name="connsiteY3439" fmla="*/ 3790966 h 4925968"/>
              <a:gd name="connsiteX3440" fmla="*/ 6215681 w 8014260"/>
              <a:gd name="connsiteY3440" fmla="*/ 3777730 h 4925968"/>
              <a:gd name="connsiteX3441" fmla="*/ 6246063 w 8014260"/>
              <a:gd name="connsiteY3441" fmla="*/ 3719643 h 4925968"/>
              <a:gd name="connsiteX3442" fmla="*/ 6271866 w 8014260"/>
              <a:gd name="connsiteY3442" fmla="*/ 3713710 h 4925968"/>
              <a:gd name="connsiteX3443" fmla="*/ 4784279 w 8014260"/>
              <a:gd name="connsiteY3443" fmla="*/ 3712991 h 4925968"/>
              <a:gd name="connsiteX3444" fmla="*/ 4818707 w 8014260"/>
              <a:gd name="connsiteY3444" fmla="*/ 3754413 h 4925968"/>
              <a:gd name="connsiteX3445" fmla="*/ 4791275 w 8014260"/>
              <a:gd name="connsiteY3445" fmla="*/ 3795492 h 4925968"/>
              <a:gd name="connsiteX3446" fmla="*/ 4755133 w 8014260"/>
              <a:gd name="connsiteY3446" fmla="*/ 3755304 h 4925968"/>
              <a:gd name="connsiteX3447" fmla="*/ 4784279 w 8014260"/>
              <a:gd name="connsiteY3447" fmla="*/ 3712991 h 4925968"/>
              <a:gd name="connsiteX3448" fmla="*/ 4040872 w 8014260"/>
              <a:gd name="connsiteY3448" fmla="*/ 3708533 h 4925968"/>
              <a:gd name="connsiteX3449" fmla="*/ 4074477 w 8014260"/>
              <a:gd name="connsiteY3449" fmla="*/ 3725746 h 4925968"/>
              <a:gd name="connsiteX3450" fmla="*/ 4045193 w 8014260"/>
              <a:gd name="connsiteY3450" fmla="*/ 3749338 h 4925968"/>
              <a:gd name="connsiteX3451" fmla="*/ 4011795 w 8014260"/>
              <a:gd name="connsiteY3451" fmla="*/ 3732261 h 4925968"/>
              <a:gd name="connsiteX3452" fmla="*/ 4040872 w 8014260"/>
              <a:gd name="connsiteY3452" fmla="*/ 3708533 h 4925968"/>
              <a:gd name="connsiteX3453" fmla="*/ 2760415 w 8014260"/>
              <a:gd name="connsiteY3453" fmla="*/ 3706269 h 4925968"/>
              <a:gd name="connsiteX3454" fmla="*/ 2786818 w 8014260"/>
              <a:gd name="connsiteY3454" fmla="*/ 3717653 h 4925968"/>
              <a:gd name="connsiteX3455" fmla="*/ 2763707 w 8014260"/>
              <a:gd name="connsiteY3455" fmla="*/ 3737541 h 4925968"/>
              <a:gd name="connsiteX3456" fmla="*/ 2737029 w 8014260"/>
              <a:gd name="connsiteY3456" fmla="*/ 3726431 h 4925968"/>
              <a:gd name="connsiteX3457" fmla="*/ 2760415 w 8014260"/>
              <a:gd name="connsiteY3457" fmla="*/ 3706269 h 4925968"/>
              <a:gd name="connsiteX3458" fmla="*/ 1451851 w 8014260"/>
              <a:gd name="connsiteY3458" fmla="*/ 3705652 h 4925968"/>
              <a:gd name="connsiteX3459" fmla="*/ 1480306 w 8014260"/>
              <a:gd name="connsiteY3459" fmla="*/ 3720260 h 4925968"/>
              <a:gd name="connsiteX3460" fmla="*/ 1462409 w 8014260"/>
              <a:gd name="connsiteY3460" fmla="*/ 3742754 h 4925968"/>
              <a:gd name="connsiteX3461" fmla="*/ 1434087 w 8014260"/>
              <a:gd name="connsiteY3461" fmla="*/ 3728009 h 4925968"/>
              <a:gd name="connsiteX3462" fmla="*/ 1451851 w 8014260"/>
              <a:gd name="connsiteY3462" fmla="*/ 3705652 h 4925968"/>
              <a:gd name="connsiteX3463" fmla="*/ 3854524 w 8014260"/>
              <a:gd name="connsiteY3463" fmla="*/ 3705069 h 4925968"/>
              <a:gd name="connsiteX3464" fmla="*/ 3865857 w 8014260"/>
              <a:gd name="connsiteY3464" fmla="*/ 3714156 h 4925968"/>
              <a:gd name="connsiteX3465" fmla="*/ 3839042 w 8014260"/>
              <a:gd name="connsiteY3465" fmla="*/ 3735347 h 4925968"/>
              <a:gd name="connsiteX3466" fmla="*/ 3805438 w 8014260"/>
              <a:gd name="connsiteY3466" fmla="*/ 3726501 h 4925968"/>
              <a:gd name="connsiteX3467" fmla="*/ 3832184 w 8014260"/>
              <a:gd name="connsiteY3467" fmla="*/ 3705241 h 4925968"/>
              <a:gd name="connsiteX3468" fmla="*/ 3854524 w 8014260"/>
              <a:gd name="connsiteY3468" fmla="*/ 3705069 h 4925968"/>
              <a:gd name="connsiteX3469" fmla="*/ 1935409 w 8014260"/>
              <a:gd name="connsiteY3469" fmla="*/ 3704349 h 4925968"/>
              <a:gd name="connsiteX3470" fmla="*/ 1960779 w 8014260"/>
              <a:gd name="connsiteY3470" fmla="*/ 3720191 h 4925968"/>
              <a:gd name="connsiteX3471" fmla="*/ 1939043 w 8014260"/>
              <a:gd name="connsiteY3471" fmla="*/ 3740490 h 4925968"/>
              <a:gd name="connsiteX3472" fmla="*/ 1913187 w 8014260"/>
              <a:gd name="connsiteY3472" fmla="*/ 3724031 h 4925968"/>
              <a:gd name="connsiteX3473" fmla="*/ 1935409 w 8014260"/>
              <a:gd name="connsiteY3473" fmla="*/ 3704349 h 4925968"/>
              <a:gd name="connsiteX3474" fmla="*/ 347432 w 8014260"/>
              <a:gd name="connsiteY3474" fmla="*/ 3702841 h 4925968"/>
              <a:gd name="connsiteX3475" fmla="*/ 370135 w 8014260"/>
              <a:gd name="connsiteY3475" fmla="*/ 3707299 h 4925968"/>
              <a:gd name="connsiteX3476" fmla="*/ 353196 w 8014260"/>
              <a:gd name="connsiteY3476" fmla="*/ 3720123 h 4925968"/>
              <a:gd name="connsiteX3477" fmla="*/ 328573 w 8014260"/>
              <a:gd name="connsiteY3477" fmla="*/ 3714774 h 4925968"/>
              <a:gd name="connsiteX3478" fmla="*/ 347432 w 8014260"/>
              <a:gd name="connsiteY3478" fmla="*/ 3702841 h 4925968"/>
              <a:gd name="connsiteX3479" fmla="*/ 764196 w 8014260"/>
              <a:gd name="connsiteY3479" fmla="*/ 3701949 h 4925968"/>
              <a:gd name="connsiteX3480" fmla="*/ 789572 w 8014260"/>
              <a:gd name="connsiteY3480" fmla="*/ 3713059 h 4925968"/>
              <a:gd name="connsiteX3481" fmla="*/ 771055 w 8014260"/>
              <a:gd name="connsiteY3481" fmla="*/ 3732056 h 4925968"/>
              <a:gd name="connsiteX3482" fmla="*/ 745405 w 8014260"/>
              <a:gd name="connsiteY3482" fmla="*/ 3720740 h 4925968"/>
              <a:gd name="connsiteX3483" fmla="*/ 764196 w 8014260"/>
              <a:gd name="connsiteY3483" fmla="*/ 3701949 h 4925968"/>
              <a:gd name="connsiteX3484" fmla="*/ 4915816 w 8014260"/>
              <a:gd name="connsiteY3484" fmla="*/ 3700166 h 4925968"/>
              <a:gd name="connsiteX3485" fmla="*/ 4952507 w 8014260"/>
              <a:gd name="connsiteY3485" fmla="*/ 3739737 h 4925968"/>
              <a:gd name="connsiteX3486" fmla="*/ 4925280 w 8014260"/>
              <a:gd name="connsiteY3486" fmla="*/ 3788017 h 4925968"/>
              <a:gd name="connsiteX3487" fmla="*/ 4889207 w 8014260"/>
              <a:gd name="connsiteY3487" fmla="*/ 3745703 h 4925968"/>
              <a:gd name="connsiteX3488" fmla="*/ 4915816 w 8014260"/>
              <a:gd name="connsiteY3488" fmla="*/ 3700166 h 4925968"/>
              <a:gd name="connsiteX3489" fmla="*/ 2985795 w 8014260"/>
              <a:gd name="connsiteY3489" fmla="*/ 3699985 h 4925968"/>
              <a:gd name="connsiteX3490" fmla="*/ 2995576 w 8014260"/>
              <a:gd name="connsiteY3490" fmla="*/ 3707503 h 4925968"/>
              <a:gd name="connsiteX3491" fmla="*/ 2974042 w 8014260"/>
              <a:gd name="connsiteY3491" fmla="*/ 3728420 h 4925968"/>
              <a:gd name="connsiteX3492" fmla="*/ 2945993 w 8014260"/>
              <a:gd name="connsiteY3492" fmla="*/ 3722317 h 4925968"/>
              <a:gd name="connsiteX3493" fmla="*/ 2967321 w 8014260"/>
              <a:gd name="connsiteY3493" fmla="*/ 3701057 h 4925968"/>
              <a:gd name="connsiteX3494" fmla="*/ 2985795 w 8014260"/>
              <a:gd name="connsiteY3494" fmla="*/ 3699985 h 4925968"/>
              <a:gd name="connsiteX3495" fmla="*/ 2414429 w 8014260"/>
              <a:gd name="connsiteY3495" fmla="*/ 3699617 h 4925968"/>
              <a:gd name="connsiteX3496" fmla="*/ 2441930 w 8014260"/>
              <a:gd name="connsiteY3496" fmla="*/ 3715048 h 4925968"/>
              <a:gd name="connsiteX3497" fmla="*/ 2418818 w 8014260"/>
              <a:gd name="connsiteY3497" fmla="*/ 3732947 h 4925968"/>
              <a:gd name="connsiteX3498" fmla="*/ 2393170 w 8014260"/>
              <a:gd name="connsiteY3498" fmla="*/ 3718682 h 4925968"/>
              <a:gd name="connsiteX3499" fmla="*/ 2414429 w 8014260"/>
              <a:gd name="connsiteY3499" fmla="*/ 3699617 h 4925968"/>
              <a:gd name="connsiteX3500" fmla="*/ 1110872 w 8014260"/>
              <a:gd name="connsiteY3500" fmla="*/ 3695091 h 4925968"/>
              <a:gd name="connsiteX3501" fmla="*/ 1134528 w 8014260"/>
              <a:gd name="connsiteY3501" fmla="*/ 3711138 h 4925968"/>
              <a:gd name="connsiteX3502" fmla="*/ 1114502 w 8014260"/>
              <a:gd name="connsiteY3502" fmla="*/ 3732398 h 4925968"/>
              <a:gd name="connsiteX3503" fmla="*/ 1089747 w 8014260"/>
              <a:gd name="connsiteY3503" fmla="*/ 3717585 h 4925968"/>
              <a:gd name="connsiteX3504" fmla="*/ 1110872 w 8014260"/>
              <a:gd name="connsiteY3504" fmla="*/ 3695091 h 4925968"/>
              <a:gd name="connsiteX3505" fmla="*/ 554549 w 8014260"/>
              <a:gd name="connsiteY3505" fmla="*/ 3695022 h 4925968"/>
              <a:gd name="connsiteX3506" fmla="*/ 579854 w 8014260"/>
              <a:gd name="connsiteY3506" fmla="*/ 3702497 h 4925968"/>
              <a:gd name="connsiteX3507" fmla="*/ 560925 w 8014260"/>
              <a:gd name="connsiteY3507" fmla="*/ 3719299 h 4925968"/>
              <a:gd name="connsiteX3508" fmla="*/ 537473 w 8014260"/>
              <a:gd name="connsiteY3508" fmla="*/ 3712167 h 4925968"/>
              <a:gd name="connsiteX3509" fmla="*/ 554549 w 8014260"/>
              <a:gd name="connsiteY3509" fmla="*/ 3695022 h 4925968"/>
              <a:gd name="connsiteX3510" fmla="*/ 5533242 w 8014260"/>
              <a:gd name="connsiteY3510" fmla="*/ 3693308 h 4925968"/>
              <a:gd name="connsiteX3511" fmla="*/ 5569315 w 8014260"/>
              <a:gd name="connsiteY3511" fmla="*/ 3733565 h 4925968"/>
              <a:gd name="connsiteX3512" fmla="*/ 5539345 w 8014260"/>
              <a:gd name="connsiteY3512" fmla="*/ 3788977 h 4925968"/>
              <a:gd name="connsiteX3513" fmla="*/ 5503684 w 8014260"/>
              <a:gd name="connsiteY3513" fmla="*/ 3748584 h 4925968"/>
              <a:gd name="connsiteX3514" fmla="*/ 5533242 w 8014260"/>
              <a:gd name="connsiteY3514" fmla="*/ 3693308 h 4925968"/>
              <a:gd name="connsiteX3515" fmla="*/ 4173780 w 8014260"/>
              <a:gd name="connsiteY3515" fmla="*/ 3693171 h 4925968"/>
              <a:gd name="connsiteX3516" fmla="*/ 4208070 w 8014260"/>
              <a:gd name="connsiteY3516" fmla="*/ 3713813 h 4925968"/>
              <a:gd name="connsiteX3517" fmla="*/ 4179747 w 8014260"/>
              <a:gd name="connsiteY3517" fmla="*/ 3740971 h 4925968"/>
              <a:gd name="connsiteX3518" fmla="*/ 4145663 w 8014260"/>
              <a:gd name="connsiteY3518" fmla="*/ 3720328 h 4925968"/>
              <a:gd name="connsiteX3519" fmla="*/ 4173780 w 8014260"/>
              <a:gd name="connsiteY3519" fmla="*/ 3693171 h 4925968"/>
              <a:gd name="connsiteX3520" fmla="*/ 287873 w 8014260"/>
              <a:gd name="connsiteY3520" fmla="*/ 3691275 h 4925968"/>
              <a:gd name="connsiteX3521" fmla="*/ 296343 w 8014260"/>
              <a:gd name="connsiteY3521" fmla="*/ 3694336 h 4925968"/>
              <a:gd name="connsiteX3522" fmla="*/ 279130 w 8014260"/>
              <a:gd name="connsiteY3522" fmla="*/ 3704966 h 4925968"/>
              <a:gd name="connsiteX3523" fmla="*/ 255607 w 8014260"/>
              <a:gd name="connsiteY3523" fmla="*/ 3702497 h 4925968"/>
              <a:gd name="connsiteX3524" fmla="*/ 272614 w 8014260"/>
              <a:gd name="connsiteY3524" fmla="*/ 3692484 h 4925968"/>
              <a:gd name="connsiteX3525" fmla="*/ 287873 w 8014260"/>
              <a:gd name="connsiteY3525" fmla="*/ 3691275 h 4925968"/>
              <a:gd name="connsiteX3526" fmla="*/ 2069960 w 8014260"/>
              <a:gd name="connsiteY3526" fmla="*/ 3690565 h 4925968"/>
              <a:gd name="connsiteX3527" fmla="*/ 2095669 w 8014260"/>
              <a:gd name="connsiteY3527" fmla="*/ 3704966 h 4925968"/>
              <a:gd name="connsiteX3528" fmla="*/ 2074349 w 8014260"/>
              <a:gd name="connsiteY3528" fmla="*/ 3724375 h 4925968"/>
              <a:gd name="connsiteX3529" fmla="*/ 2048083 w 8014260"/>
              <a:gd name="connsiteY3529" fmla="*/ 3709287 h 4925968"/>
              <a:gd name="connsiteX3530" fmla="*/ 2069960 w 8014260"/>
              <a:gd name="connsiteY3530" fmla="*/ 3690565 h 4925968"/>
              <a:gd name="connsiteX3531" fmla="*/ 3783509 w 8014260"/>
              <a:gd name="connsiteY3531" fmla="*/ 3690332 h 4925968"/>
              <a:gd name="connsiteX3532" fmla="*/ 3792270 w 8014260"/>
              <a:gd name="connsiteY3532" fmla="*/ 3698657 h 4925968"/>
              <a:gd name="connsiteX3533" fmla="*/ 3763809 w 8014260"/>
              <a:gd name="connsiteY3533" fmla="*/ 3718339 h 4925968"/>
              <a:gd name="connsiteX3534" fmla="*/ 3731782 w 8014260"/>
              <a:gd name="connsiteY3534" fmla="*/ 3712304 h 4925968"/>
              <a:gd name="connsiteX3535" fmla="*/ 3761889 w 8014260"/>
              <a:gd name="connsiteY3535" fmla="*/ 3691318 h 4925968"/>
              <a:gd name="connsiteX3536" fmla="*/ 3783509 w 8014260"/>
              <a:gd name="connsiteY3536" fmla="*/ 3690332 h 4925968"/>
              <a:gd name="connsiteX3537" fmla="*/ 1587979 w 8014260"/>
              <a:gd name="connsiteY3537" fmla="*/ 3689742 h 4925968"/>
              <a:gd name="connsiteX3538" fmla="*/ 1615203 w 8014260"/>
              <a:gd name="connsiteY3538" fmla="*/ 3705378 h 4925968"/>
              <a:gd name="connsiteX3539" fmla="*/ 1595797 w 8014260"/>
              <a:gd name="connsiteY3539" fmla="*/ 3726227 h 4925968"/>
              <a:gd name="connsiteX3540" fmla="*/ 1568642 w 8014260"/>
              <a:gd name="connsiteY3540" fmla="*/ 3710385 h 4925968"/>
              <a:gd name="connsiteX3541" fmla="*/ 1587979 w 8014260"/>
              <a:gd name="connsiteY3541" fmla="*/ 3689742 h 4925968"/>
              <a:gd name="connsiteX3542" fmla="*/ 214955 w 8014260"/>
              <a:gd name="connsiteY3542" fmla="*/ 3685695 h 4925968"/>
              <a:gd name="connsiteX3543" fmla="*/ 222002 w 8014260"/>
              <a:gd name="connsiteY3543" fmla="*/ 3688164 h 4925968"/>
              <a:gd name="connsiteX3544" fmla="*/ 202458 w 8014260"/>
              <a:gd name="connsiteY3544" fmla="*/ 3696394 h 4925968"/>
              <a:gd name="connsiteX3545" fmla="*/ 184557 w 8014260"/>
              <a:gd name="connsiteY3545" fmla="*/ 3693787 h 4925968"/>
              <a:gd name="connsiteX3546" fmla="*/ 200194 w 8014260"/>
              <a:gd name="connsiteY3546" fmla="*/ 3686724 h 4925968"/>
              <a:gd name="connsiteX3547" fmla="*/ 214955 w 8014260"/>
              <a:gd name="connsiteY3547" fmla="*/ 3685695 h 4925968"/>
              <a:gd name="connsiteX3548" fmla="*/ 2551109 w 8014260"/>
              <a:gd name="connsiteY3548" fmla="*/ 3684736 h 4925968"/>
              <a:gd name="connsiteX3549" fmla="*/ 2576758 w 8014260"/>
              <a:gd name="connsiteY3549" fmla="*/ 3699343 h 4925968"/>
              <a:gd name="connsiteX3550" fmla="*/ 2554607 w 8014260"/>
              <a:gd name="connsiteY3550" fmla="*/ 3718203 h 4925968"/>
              <a:gd name="connsiteX3551" fmla="*/ 2528135 w 8014260"/>
              <a:gd name="connsiteY3551" fmla="*/ 3704144 h 4925968"/>
              <a:gd name="connsiteX3552" fmla="*/ 2551109 w 8014260"/>
              <a:gd name="connsiteY3552" fmla="*/ 3684736 h 4925968"/>
              <a:gd name="connsiteX3553" fmla="*/ 6196119 w 8014260"/>
              <a:gd name="connsiteY3553" fmla="*/ 3684495 h 4925968"/>
              <a:gd name="connsiteX3554" fmla="*/ 6209783 w 8014260"/>
              <a:gd name="connsiteY3554" fmla="*/ 3703732 h 4925968"/>
              <a:gd name="connsiteX3555" fmla="*/ 6179814 w 8014260"/>
              <a:gd name="connsiteY3555" fmla="*/ 3761476 h 4925968"/>
              <a:gd name="connsiteX3556" fmla="*/ 6140517 w 8014260"/>
              <a:gd name="connsiteY3556" fmla="*/ 3746594 h 4925968"/>
              <a:gd name="connsiteX3557" fmla="*/ 6170213 w 8014260"/>
              <a:gd name="connsiteY3557" fmla="*/ 3688507 h 4925968"/>
              <a:gd name="connsiteX3558" fmla="*/ 6196119 w 8014260"/>
              <a:gd name="connsiteY3558" fmla="*/ 3684495 h 4925968"/>
              <a:gd name="connsiteX3559" fmla="*/ 5051056 w 8014260"/>
              <a:gd name="connsiteY3559" fmla="*/ 3682609 h 4925968"/>
              <a:gd name="connsiteX3560" fmla="*/ 5086786 w 8014260"/>
              <a:gd name="connsiteY3560" fmla="*/ 3725129 h 4925968"/>
              <a:gd name="connsiteX3561" fmla="*/ 5060931 w 8014260"/>
              <a:gd name="connsiteY3561" fmla="*/ 3774986 h 4925968"/>
              <a:gd name="connsiteX3562" fmla="*/ 5023487 w 8014260"/>
              <a:gd name="connsiteY3562" fmla="*/ 3733838 h 4925968"/>
              <a:gd name="connsiteX3563" fmla="*/ 5051056 w 8014260"/>
              <a:gd name="connsiteY3563" fmla="*/ 3682609 h 4925968"/>
              <a:gd name="connsiteX3564" fmla="*/ 3708679 w 8014260"/>
              <a:gd name="connsiteY3564" fmla="*/ 3682017 h 4925968"/>
              <a:gd name="connsiteX3565" fmla="*/ 3718683 w 8014260"/>
              <a:gd name="connsiteY3565" fmla="*/ 3688301 h 4925968"/>
              <a:gd name="connsiteX3566" fmla="*/ 3691251 w 8014260"/>
              <a:gd name="connsiteY3566" fmla="*/ 3708601 h 4925968"/>
              <a:gd name="connsiteX3567" fmla="*/ 3659910 w 8014260"/>
              <a:gd name="connsiteY3567" fmla="*/ 3705995 h 4925968"/>
              <a:gd name="connsiteX3568" fmla="*/ 3686793 w 8014260"/>
              <a:gd name="connsiteY3568" fmla="*/ 3684735 h 4925968"/>
              <a:gd name="connsiteX3569" fmla="*/ 3708679 w 8014260"/>
              <a:gd name="connsiteY3569" fmla="*/ 3682017 h 4925968"/>
              <a:gd name="connsiteX3570" fmla="*/ 900674 w 8014260"/>
              <a:gd name="connsiteY3570" fmla="*/ 3681375 h 4925968"/>
              <a:gd name="connsiteX3571" fmla="*/ 924330 w 8014260"/>
              <a:gd name="connsiteY3571" fmla="*/ 3693582 h 4925968"/>
              <a:gd name="connsiteX3572" fmla="*/ 903891 w 8014260"/>
              <a:gd name="connsiteY3572" fmla="*/ 3713607 h 4925968"/>
              <a:gd name="connsiteX3573" fmla="*/ 879961 w 8014260"/>
              <a:gd name="connsiteY3573" fmla="*/ 3701400 h 4925968"/>
              <a:gd name="connsiteX3574" fmla="*/ 900674 w 8014260"/>
              <a:gd name="connsiteY3574" fmla="*/ 3681375 h 4925968"/>
              <a:gd name="connsiteX3575" fmla="*/ 4306483 w 8014260"/>
              <a:gd name="connsiteY3575" fmla="*/ 3679386 h 4925968"/>
              <a:gd name="connsiteX3576" fmla="*/ 4342076 w 8014260"/>
              <a:gd name="connsiteY3576" fmla="*/ 3705241 h 4925968"/>
              <a:gd name="connsiteX3577" fmla="*/ 4314576 w 8014260"/>
              <a:gd name="connsiteY3577" fmla="*/ 3734387 h 4925968"/>
              <a:gd name="connsiteX3578" fmla="*/ 4279257 w 8014260"/>
              <a:gd name="connsiteY3578" fmla="*/ 3708464 h 4925968"/>
              <a:gd name="connsiteX3579" fmla="*/ 4306483 w 8014260"/>
              <a:gd name="connsiteY3579" fmla="*/ 3679386 h 4925968"/>
              <a:gd name="connsiteX3580" fmla="*/ 2896067 w 8014260"/>
              <a:gd name="connsiteY3580" fmla="*/ 3677877 h 4925968"/>
              <a:gd name="connsiteX3581" fmla="*/ 2921030 w 8014260"/>
              <a:gd name="connsiteY3581" fmla="*/ 3688507 h 4925968"/>
              <a:gd name="connsiteX3582" fmla="*/ 2899221 w 8014260"/>
              <a:gd name="connsiteY3582" fmla="*/ 3708875 h 4925968"/>
              <a:gd name="connsiteX3583" fmla="*/ 2871378 w 8014260"/>
              <a:gd name="connsiteY3583" fmla="*/ 3699274 h 4925968"/>
              <a:gd name="connsiteX3584" fmla="*/ 2896067 w 8014260"/>
              <a:gd name="connsiteY3584" fmla="*/ 3677877 h 4925968"/>
              <a:gd name="connsiteX3585" fmla="*/ 3633525 w 8014260"/>
              <a:gd name="connsiteY3585" fmla="*/ 3677714 h 4925968"/>
              <a:gd name="connsiteX3586" fmla="*/ 3644275 w 8014260"/>
              <a:gd name="connsiteY3586" fmla="*/ 3682404 h 4925968"/>
              <a:gd name="connsiteX3587" fmla="*/ 3620614 w 8014260"/>
              <a:gd name="connsiteY3587" fmla="*/ 3702772 h 4925968"/>
              <a:gd name="connsiteX3588" fmla="*/ 3586941 w 8014260"/>
              <a:gd name="connsiteY3588" fmla="*/ 3702223 h 4925968"/>
              <a:gd name="connsiteX3589" fmla="*/ 3612591 w 8014260"/>
              <a:gd name="connsiteY3589" fmla="*/ 3681718 h 4925968"/>
              <a:gd name="connsiteX3590" fmla="*/ 3633525 w 8014260"/>
              <a:gd name="connsiteY3590" fmla="*/ 3677714 h 4925968"/>
              <a:gd name="connsiteX3591" fmla="*/ 3965640 w 8014260"/>
              <a:gd name="connsiteY3591" fmla="*/ 3677534 h 4925968"/>
              <a:gd name="connsiteX3592" fmla="*/ 3999450 w 8014260"/>
              <a:gd name="connsiteY3592" fmla="*/ 3690564 h 4925968"/>
              <a:gd name="connsiteX3593" fmla="*/ 3972841 w 8014260"/>
              <a:gd name="connsiteY3593" fmla="*/ 3714224 h 4925968"/>
              <a:gd name="connsiteX3594" fmla="*/ 3939100 w 8014260"/>
              <a:gd name="connsiteY3594" fmla="*/ 3701194 h 4925968"/>
              <a:gd name="connsiteX3595" fmla="*/ 3965640 w 8014260"/>
              <a:gd name="connsiteY3595" fmla="*/ 3677534 h 4925968"/>
              <a:gd name="connsiteX3596" fmla="*/ 2203408 w 8014260"/>
              <a:gd name="connsiteY3596" fmla="*/ 3677534 h 4925968"/>
              <a:gd name="connsiteX3597" fmla="*/ 2230360 w 8014260"/>
              <a:gd name="connsiteY3597" fmla="*/ 3689947 h 4925968"/>
              <a:gd name="connsiteX3598" fmla="*/ 2210678 w 8014260"/>
              <a:gd name="connsiteY3598" fmla="*/ 3708944 h 4925968"/>
              <a:gd name="connsiteX3599" fmla="*/ 2183246 w 8014260"/>
              <a:gd name="connsiteY3599" fmla="*/ 3695914 h 4925968"/>
              <a:gd name="connsiteX3600" fmla="*/ 2203408 w 8014260"/>
              <a:gd name="connsiteY3600" fmla="*/ 3677534 h 4925968"/>
              <a:gd name="connsiteX3601" fmla="*/ 3414566 w 8014260"/>
              <a:gd name="connsiteY3601" fmla="*/ 3676745 h 4925968"/>
              <a:gd name="connsiteX3602" fmla="*/ 3424407 w 8014260"/>
              <a:gd name="connsiteY3602" fmla="*/ 3680963 h 4925968"/>
              <a:gd name="connsiteX3603" fmla="*/ 3400953 w 8014260"/>
              <a:gd name="connsiteY3603" fmla="*/ 3701469 h 4925968"/>
              <a:gd name="connsiteX3604" fmla="*/ 3369749 w 8014260"/>
              <a:gd name="connsiteY3604" fmla="*/ 3702017 h 4925968"/>
              <a:gd name="connsiteX3605" fmla="*/ 3394849 w 8014260"/>
              <a:gd name="connsiteY3605" fmla="*/ 3681169 h 4925968"/>
              <a:gd name="connsiteX3606" fmla="*/ 3414566 w 8014260"/>
              <a:gd name="connsiteY3606" fmla="*/ 3676745 h 4925968"/>
              <a:gd name="connsiteX3607" fmla="*/ 3341278 w 8014260"/>
              <a:gd name="connsiteY3607" fmla="*/ 3676394 h 4925968"/>
              <a:gd name="connsiteX3608" fmla="*/ 3351094 w 8014260"/>
              <a:gd name="connsiteY3608" fmla="*/ 3681169 h 4925968"/>
              <a:gd name="connsiteX3609" fmla="*/ 3325720 w 8014260"/>
              <a:gd name="connsiteY3609" fmla="*/ 3702360 h 4925968"/>
              <a:gd name="connsiteX3610" fmla="*/ 3297808 w 8014260"/>
              <a:gd name="connsiteY3610" fmla="*/ 3700851 h 4925968"/>
              <a:gd name="connsiteX3611" fmla="*/ 3321536 w 8014260"/>
              <a:gd name="connsiteY3611" fmla="*/ 3680414 h 4925968"/>
              <a:gd name="connsiteX3612" fmla="*/ 3341278 w 8014260"/>
              <a:gd name="connsiteY3612" fmla="*/ 3676394 h 4925968"/>
              <a:gd name="connsiteX3613" fmla="*/ 3487312 w 8014260"/>
              <a:gd name="connsiteY3613" fmla="*/ 3676257 h 4925968"/>
              <a:gd name="connsiteX3614" fmla="*/ 3497582 w 8014260"/>
              <a:gd name="connsiteY3614" fmla="*/ 3680209 h 4925968"/>
              <a:gd name="connsiteX3615" fmla="*/ 3472756 w 8014260"/>
              <a:gd name="connsiteY3615" fmla="*/ 3701332 h 4925968"/>
              <a:gd name="connsiteX3616" fmla="*/ 3442923 w 8014260"/>
              <a:gd name="connsiteY3616" fmla="*/ 3701812 h 4925968"/>
              <a:gd name="connsiteX3617" fmla="*/ 3467681 w 8014260"/>
              <a:gd name="connsiteY3617" fmla="*/ 3680483 h 4925968"/>
              <a:gd name="connsiteX3618" fmla="*/ 3487312 w 8014260"/>
              <a:gd name="connsiteY3618" fmla="*/ 3676257 h 4925968"/>
              <a:gd name="connsiteX3619" fmla="*/ 3561249 w 8014260"/>
              <a:gd name="connsiteY3619" fmla="*/ 3676163 h 4925968"/>
              <a:gd name="connsiteX3620" fmla="*/ 3571648 w 8014260"/>
              <a:gd name="connsiteY3620" fmla="*/ 3680209 h 4925968"/>
              <a:gd name="connsiteX3621" fmla="*/ 3546137 w 8014260"/>
              <a:gd name="connsiteY3621" fmla="*/ 3700989 h 4925968"/>
              <a:gd name="connsiteX3622" fmla="*/ 3514658 w 8014260"/>
              <a:gd name="connsiteY3622" fmla="*/ 3701057 h 4925968"/>
              <a:gd name="connsiteX3623" fmla="*/ 3541336 w 8014260"/>
              <a:gd name="connsiteY3623" fmla="*/ 3680141 h 4925968"/>
              <a:gd name="connsiteX3624" fmla="*/ 3561249 w 8014260"/>
              <a:gd name="connsiteY3624" fmla="*/ 3676163 h 4925968"/>
              <a:gd name="connsiteX3625" fmla="*/ 1723081 w 8014260"/>
              <a:gd name="connsiteY3625" fmla="*/ 3675888 h 4925968"/>
              <a:gd name="connsiteX3626" fmla="*/ 1750236 w 8014260"/>
              <a:gd name="connsiteY3626" fmla="*/ 3690907 h 4925968"/>
              <a:gd name="connsiteX3627" fmla="*/ 1730623 w 8014260"/>
              <a:gd name="connsiteY3627" fmla="*/ 3710589 h 4925968"/>
              <a:gd name="connsiteX3628" fmla="*/ 1703603 w 8014260"/>
              <a:gd name="connsiteY3628" fmla="*/ 3695296 h 4925968"/>
              <a:gd name="connsiteX3629" fmla="*/ 1723081 w 8014260"/>
              <a:gd name="connsiteY3629" fmla="*/ 3675888 h 4925968"/>
              <a:gd name="connsiteX3630" fmla="*/ 1245492 w 8014260"/>
              <a:gd name="connsiteY3630" fmla="*/ 3674996 h 4925968"/>
              <a:gd name="connsiteX3631" fmla="*/ 1269221 w 8014260"/>
              <a:gd name="connsiteY3631" fmla="*/ 3691730 h 4925968"/>
              <a:gd name="connsiteX3632" fmla="*/ 1249260 w 8014260"/>
              <a:gd name="connsiteY3632" fmla="*/ 3713058 h 4925968"/>
              <a:gd name="connsiteX3633" fmla="*/ 1224436 w 8014260"/>
              <a:gd name="connsiteY3633" fmla="*/ 3697559 h 4925968"/>
              <a:gd name="connsiteX3634" fmla="*/ 1245492 w 8014260"/>
              <a:gd name="connsiteY3634" fmla="*/ 3674996 h 4925968"/>
              <a:gd name="connsiteX3635" fmla="*/ 483293 w 8014260"/>
              <a:gd name="connsiteY3635" fmla="*/ 3674105 h 4925968"/>
              <a:gd name="connsiteX3636" fmla="*/ 504691 w 8014260"/>
              <a:gd name="connsiteY3636" fmla="*/ 3680483 h 4925968"/>
              <a:gd name="connsiteX3637" fmla="*/ 486173 w 8014260"/>
              <a:gd name="connsiteY3637" fmla="*/ 3695228 h 4925968"/>
              <a:gd name="connsiteX3638" fmla="*/ 463200 w 8014260"/>
              <a:gd name="connsiteY3638" fmla="*/ 3689398 h 4925968"/>
              <a:gd name="connsiteX3639" fmla="*/ 483293 w 8014260"/>
              <a:gd name="connsiteY3639" fmla="*/ 3674105 h 4925968"/>
              <a:gd name="connsiteX3640" fmla="*/ 3267375 w 8014260"/>
              <a:gd name="connsiteY3640" fmla="*/ 3673728 h 4925968"/>
              <a:gd name="connsiteX3641" fmla="*/ 3276753 w 8014260"/>
              <a:gd name="connsiteY3641" fmla="*/ 3678837 h 4925968"/>
              <a:gd name="connsiteX3642" fmla="*/ 3253299 w 8014260"/>
              <a:gd name="connsiteY3642" fmla="*/ 3700714 h 4925968"/>
              <a:gd name="connsiteX3643" fmla="*/ 3224976 w 8014260"/>
              <a:gd name="connsiteY3643" fmla="*/ 3699549 h 4925968"/>
              <a:gd name="connsiteX3644" fmla="*/ 3248841 w 8014260"/>
              <a:gd name="connsiteY3644" fmla="*/ 3677260 h 4925968"/>
              <a:gd name="connsiteX3645" fmla="*/ 3267375 w 8014260"/>
              <a:gd name="connsiteY3645" fmla="*/ 3673728 h 4925968"/>
              <a:gd name="connsiteX3646" fmla="*/ 2686692 w 8014260"/>
              <a:gd name="connsiteY3646" fmla="*/ 3669785 h 4925968"/>
              <a:gd name="connsiteX3647" fmla="*/ 2711723 w 8014260"/>
              <a:gd name="connsiteY3647" fmla="*/ 3684324 h 4925968"/>
              <a:gd name="connsiteX3648" fmla="*/ 2689092 w 8014260"/>
              <a:gd name="connsiteY3648" fmla="*/ 3703389 h 4925968"/>
              <a:gd name="connsiteX3649" fmla="*/ 2662963 w 8014260"/>
              <a:gd name="connsiteY3649" fmla="*/ 3687067 h 4925968"/>
              <a:gd name="connsiteX3650" fmla="*/ 2686692 w 8014260"/>
              <a:gd name="connsiteY3650" fmla="*/ 3669785 h 4925968"/>
              <a:gd name="connsiteX3651" fmla="*/ 688897 w 8014260"/>
              <a:gd name="connsiteY3651" fmla="*/ 3668619 h 4925968"/>
              <a:gd name="connsiteX3652" fmla="*/ 714271 w 8014260"/>
              <a:gd name="connsiteY3652" fmla="*/ 3677741 h 4925968"/>
              <a:gd name="connsiteX3653" fmla="*/ 695410 w 8014260"/>
              <a:gd name="connsiteY3653" fmla="*/ 3695983 h 4925968"/>
              <a:gd name="connsiteX3654" fmla="*/ 671886 w 8014260"/>
              <a:gd name="connsiteY3654" fmla="*/ 3687479 h 4925968"/>
              <a:gd name="connsiteX3655" fmla="*/ 688897 w 8014260"/>
              <a:gd name="connsiteY3655" fmla="*/ 3668619 h 4925968"/>
              <a:gd name="connsiteX3656" fmla="*/ 3193626 w 8014260"/>
              <a:gd name="connsiteY3656" fmla="*/ 3667719 h 4925968"/>
              <a:gd name="connsiteX3657" fmla="*/ 3203716 w 8014260"/>
              <a:gd name="connsiteY3657" fmla="*/ 3673831 h 4925968"/>
              <a:gd name="connsiteX3658" fmla="*/ 3180810 w 8014260"/>
              <a:gd name="connsiteY3658" fmla="*/ 3695228 h 4925968"/>
              <a:gd name="connsiteX3659" fmla="*/ 3152281 w 8014260"/>
              <a:gd name="connsiteY3659" fmla="*/ 3693240 h 4925968"/>
              <a:gd name="connsiteX3660" fmla="*/ 3173403 w 8014260"/>
              <a:gd name="connsiteY3660" fmla="*/ 3671431 h 4925968"/>
              <a:gd name="connsiteX3661" fmla="*/ 3193626 w 8014260"/>
              <a:gd name="connsiteY3661" fmla="*/ 3667719 h 4925968"/>
              <a:gd name="connsiteX3662" fmla="*/ 4441105 w 8014260"/>
              <a:gd name="connsiteY3662" fmla="*/ 3666082 h 4925968"/>
              <a:gd name="connsiteX3663" fmla="*/ 4475601 w 8014260"/>
              <a:gd name="connsiteY3663" fmla="*/ 3693925 h 4925968"/>
              <a:gd name="connsiteX3664" fmla="*/ 4447483 w 8014260"/>
              <a:gd name="connsiteY3664" fmla="*/ 3728421 h 4925968"/>
              <a:gd name="connsiteX3665" fmla="*/ 4413193 w 8014260"/>
              <a:gd name="connsiteY3665" fmla="*/ 3700440 h 4925968"/>
              <a:gd name="connsiteX3666" fmla="*/ 4441105 w 8014260"/>
              <a:gd name="connsiteY3666" fmla="*/ 3666082 h 4925968"/>
              <a:gd name="connsiteX3667" fmla="*/ 2340569 w 8014260"/>
              <a:gd name="connsiteY3667" fmla="*/ 3664505 h 4925968"/>
              <a:gd name="connsiteX3668" fmla="*/ 2365601 w 8014260"/>
              <a:gd name="connsiteY3668" fmla="*/ 3677535 h 4925968"/>
              <a:gd name="connsiteX3669" fmla="*/ 2343518 w 8014260"/>
              <a:gd name="connsiteY3669" fmla="*/ 3694611 h 4925968"/>
              <a:gd name="connsiteX3670" fmla="*/ 2318006 w 8014260"/>
              <a:gd name="connsiteY3670" fmla="*/ 3680758 h 4925968"/>
              <a:gd name="connsiteX3671" fmla="*/ 2340569 w 8014260"/>
              <a:gd name="connsiteY3671" fmla="*/ 3664505 h 4925968"/>
              <a:gd name="connsiteX3672" fmla="*/ 1861615 w 8014260"/>
              <a:gd name="connsiteY3672" fmla="*/ 3663407 h 4925968"/>
              <a:gd name="connsiteX3673" fmla="*/ 1885273 w 8014260"/>
              <a:gd name="connsiteY3673" fmla="*/ 3678358 h 4925968"/>
              <a:gd name="connsiteX3674" fmla="*/ 1861956 w 8014260"/>
              <a:gd name="connsiteY3674" fmla="*/ 3696394 h 4925968"/>
              <a:gd name="connsiteX3675" fmla="*/ 1838432 w 8014260"/>
              <a:gd name="connsiteY3675" fmla="*/ 3681101 h 4925968"/>
              <a:gd name="connsiteX3676" fmla="*/ 1861615 w 8014260"/>
              <a:gd name="connsiteY3676" fmla="*/ 3663407 h 4925968"/>
              <a:gd name="connsiteX3677" fmla="*/ 5894311 w 8014260"/>
              <a:gd name="connsiteY3677" fmla="*/ 3662155 h 4925968"/>
              <a:gd name="connsiteX3678" fmla="*/ 5919347 w 8014260"/>
              <a:gd name="connsiteY3678" fmla="*/ 3691936 h 4925968"/>
              <a:gd name="connsiteX3679" fmla="*/ 5890886 w 8014260"/>
              <a:gd name="connsiteY3679" fmla="*/ 3749338 h 4925968"/>
              <a:gd name="connsiteX3680" fmla="*/ 5851796 w 8014260"/>
              <a:gd name="connsiteY3680" fmla="*/ 3722386 h 4925968"/>
              <a:gd name="connsiteX3681" fmla="*/ 5880325 w 8014260"/>
              <a:gd name="connsiteY3681" fmla="*/ 3665327 h 4925968"/>
              <a:gd name="connsiteX3682" fmla="*/ 5894311 w 8014260"/>
              <a:gd name="connsiteY3682" fmla="*/ 3662155 h 4925968"/>
              <a:gd name="connsiteX3683" fmla="*/ 203794 w 8014260"/>
              <a:gd name="connsiteY3683" fmla="*/ 3661855 h 4925968"/>
              <a:gd name="connsiteX3684" fmla="*/ 209522 w 8014260"/>
              <a:gd name="connsiteY3684" fmla="*/ 3662584 h 4925968"/>
              <a:gd name="connsiteX3685" fmla="*/ 191002 w 8014260"/>
              <a:gd name="connsiteY3685" fmla="*/ 3669510 h 4925968"/>
              <a:gd name="connsiteX3686" fmla="*/ 172965 w 8014260"/>
              <a:gd name="connsiteY3686" fmla="*/ 3670196 h 4925968"/>
              <a:gd name="connsiteX3687" fmla="*/ 190660 w 8014260"/>
              <a:gd name="connsiteY3687" fmla="*/ 3663955 h 4925968"/>
              <a:gd name="connsiteX3688" fmla="*/ 203794 w 8014260"/>
              <a:gd name="connsiteY3688" fmla="*/ 3661855 h 4925968"/>
              <a:gd name="connsiteX3689" fmla="*/ 423558 w 8014260"/>
              <a:gd name="connsiteY3689" fmla="*/ 3660715 h 4925968"/>
              <a:gd name="connsiteX3690" fmla="*/ 430963 w 8014260"/>
              <a:gd name="connsiteY3690" fmla="*/ 3664916 h 4925968"/>
              <a:gd name="connsiteX3691" fmla="*/ 411969 w 8014260"/>
              <a:gd name="connsiteY3691" fmla="*/ 3678152 h 4925968"/>
              <a:gd name="connsiteX3692" fmla="*/ 389748 w 8014260"/>
              <a:gd name="connsiteY3692" fmla="*/ 3674723 h 4925968"/>
              <a:gd name="connsiteX3693" fmla="*/ 408540 w 8014260"/>
              <a:gd name="connsiteY3693" fmla="*/ 3661967 h 4925968"/>
              <a:gd name="connsiteX3694" fmla="*/ 423558 w 8014260"/>
              <a:gd name="connsiteY3694" fmla="*/ 3660715 h 4925968"/>
              <a:gd name="connsiteX3695" fmla="*/ 5184581 w 8014260"/>
              <a:gd name="connsiteY3695" fmla="*/ 3660595 h 4925968"/>
              <a:gd name="connsiteX3696" fmla="*/ 5220997 w 8014260"/>
              <a:gd name="connsiteY3696" fmla="*/ 3702155 h 4925968"/>
              <a:gd name="connsiteX3697" fmla="*/ 5193291 w 8014260"/>
              <a:gd name="connsiteY3697" fmla="*/ 3756402 h 4925968"/>
              <a:gd name="connsiteX3698" fmla="*/ 5157834 w 8014260"/>
              <a:gd name="connsiteY3698" fmla="*/ 3715802 h 4925968"/>
              <a:gd name="connsiteX3699" fmla="*/ 5184581 w 8014260"/>
              <a:gd name="connsiteY3699" fmla="*/ 3660595 h 4925968"/>
              <a:gd name="connsiteX3700" fmla="*/ 1379085 w 8014260"/>
              <a:gd name="connsiteY3700" fmla="*/ 3657852 h 4925968"/>
              <a:gd name="connsiteX3701" fmla="*/ 1403845 w 8014260"/>
              <a:gd name="connsiteY3701" fmla="*/ 3673625 h 4925968"/>
              <a:gd name="connsiteX3702" fmla="*/ 1385186 w 8014260"/>
              <a:gd name="connsiteY3702" fmla="*/ 3695228 h 4925968"/>
              <a:gd name="connsiteX3703" fmla="*/ 1359469 w 8014260"/>
              <a:gd name="connsiteY3703" fmla="*/ 3680621 h 4925968"/>
              <a:gd name="connsiteX3704" fmla="*/ 1379085 w 8014260"/>
              <a:gd name="connsiteY3704" fmla="*/ 3657852 h 4925968"/>
              <a:gd name="connsiteX3705" fmla="*/ 282625 w 8014260"/>
              <a:gd name="connsiteY3705" fmla="*/ 3657235 h 4925968"/>
              <a:gd name="connsiteX3706" fmla="*/ 267744 w 8014260"/>
              <a:gd name="connsiteY3706" fmla="*/ 3666151 h 4925968"/>
              <a:gd name="connsiteX3707" fmla="*/ 244156 w 8014260"/>
              <a:gd name="connsiteY3707" fmla="*/ 3667454 h 4925968"/>
              <a:gd name="connsiteX3708" fmla="*/ 261915 w 8014260"/>
              <a:gd name="connsiteY3708" fmla="*/ 3658470 h 4925968"/>
              <a:gd name="connsiteX3709" fmla="*/ 282625 w 8014260"/>
              <a:gd name="connsiteY3709" fmla="*/ 3657235 h 4925968"/>
              <a:gd name="connsiteX3710" fmla="*/ 3118728 w 8014260"/>
              <a:gd name="connsiteY3710" fmla="*/ 3656454 h 4925968"/>
              <a:gd name="connsiteX3711" fmla="*/ 3128895 w 8014260"/>
              <a:gd name="connsiteY3711" fmla="*/ 3663338 h 4925968"/>
              <a:gd name="connsiteX3712" fmla="*/ 3108047 w 8014260"/>
              <a:gd name="connsiteY3712" fmla="*/ 3685969 h 4925968"/>
              <a:gd name="connsiteX3713" fmla="*/ 3079586 w 8014260"/>
              <a:gd name="connsiteY3713" fmla="*/ 3681854 h 4925968"/>
              <a:gd name="connsiteX3714" fmla="*/ 3100229 w 8014260"/>
              <a:gd name="connsiteY3714" fmla="*/ 3658880 h 4925968"/>
              <a:gd name="connsiteX3715" fmla="*/ 3118728 w 8014260"/>
              <a:gd name="connsiteY3715" fmla="*/ 3656454 h 4925968"/>
              <a:gd name="connsiteX3716" fmla="*/ 3894865 w 8014260"/>
              <a:gd name="connsiteY3716" fmla="*/ 3655246 h 4925968"/>
              <a:gd name="connsiteX3717" fmla="*/ 3925726 w 8014260"/>
              <a:gd name="connsiteY3717" fmla="*/ 3664848 h 4925968"/>
              <a:gd name="connsiteX3718" fmla="*/ 3897608 w 8014260"/>
              <a:gd name="connsiteY3718" fmla="*/ 3687890 h 4925968"/>
              <a:gd name="connsiteX3719" fmla="*/ 3865170 w 8014260"/>
              <a:gd name="connsiteY3719" fmla="*/ 3678015 h 4925968"/>
              <a:gd name="connsiteX3720" fmla="*/ 3894865 w 8014260"/>
              <a:gd name="connsiteY3720" fmla="*/ 3655246 h 4925968"/>
              <a:gd name="connsiteX3721" fmla="*/ 348456 w 8014260"/>
              <a:gd name="connsiteY3721" fmla="*/ 3654997 h 4925968"/>
              <a:gd name="connsiteX3722" fmla="*/ 356282 w 8014260"/>
              <a:gd name="connsiteY3722" fmla="*/ 3657646 h 4925968"/>
              <a:gd name="connsiteX3723" fmla="*/ 338521 w 8014260"/>
              <a:gd name="connsiteY3723" fmla="*/ 3669305 h 4925968"/>
              <a:gd name="connsiteX3724" fmla="*/ 317534 w 8014260"/>
              <a:gd name="connsiteY3724" fmla="*/ 3668345 h 4925968"/>
              <a:gd name="connsiteX3725" fmla="*/ 333789 w 8014260"/>
              <a:gd name="connsiteY3725" fmla="*/ 3657235 h 4925968"/>
              <a:gd name="connsiteX3726" fmla="*/ 348456 w 8014260"/>
              <a:gd name="connsiteY3726" fmla="*/ 3654997 h 4925968"/>
              <a:gd name="connsiteX3727" fmla="*/ 1033443 w 8014260"/>
              <a:gd name="connsiteY3727" fmla="*/ 3654423 h 4925968"/>
              <a:gd name="connsiteX3728" fmla="*/ 1058610 w 8014260"/>
              <a:gd name="connsiteY3728" fmla="*/ 3666905 h 4925968"/>
              <a:gd name="connsiteX3729" fmla="*/ 1039889 w 8014260"/>
              <a:gd name="connsiteY3729" fmla="*/ 3688507 h 4925968"/>
              <a:gd name="connsiteX3730" fmla="*/ 1014517 w 8014260"/>
              <a:gd name="connsiteY3730" fmla="*/ 3675889 h 4925968"/>
              <a:gd name="connsiteX3731" fmla="*/ 1033443 w 8014260"/>
              <a:gd name="connsiteY3731" fmla="*/ 3654423 h 4925968"/>
              <a:gd name="connsiteX3732" fmla="*/ 4100057 w 8014260"/>
              <a:gd name="connsiteY3732" fmla="*/ 3653051 h 4925968"/>
              <a:gd name="connsiteX3733" fmla="*/ 4133112 w 8014260"/>
              <a:gd name="connsiteY3733" fmla="*/ 3671019 h 4925968"/>
              <a:gd name="connsiteX3734" fmla="*/ 4105475 w 8014260"/>
              <a:gd name="connsiteY3734" fmla="*/ 3697011 h 4925968"/>
              <a:gd name="connsiteX3735" fmla="*/ 4072556 w 8014260"/>
              <a:gd name="connsiteY3735" fmla="*/ 3679043 h 4925968"/>
              <a:gd name="connsiteX3736" fmla="*/ 4100057 w 8014260"/>
              <a:gd name="connsiteY3736" fmla="*/ 3653051 h 4925968"/>
              <a:gd name="connsiteX3737" fmla="*/ 1994181 w 8014260"/>
              <a:gd name="connsiteY3737" fmla="*/ 3652435 h 4925968"/>
              <a:gd name="connsiteX3738" fmla="*/ 2019965 w 8014260"/>
              <a:gd name="connsiteY3738" fmla="*/ 3664573 h 4925968"/>
              <a:gd name="connsiteX3739" fmla="*/ 1999392 w 8014260"/>
              <a:gd name="connsiteY3739" fmla="*/ 3682884 h 4925968"/>
              <a:gd name="connsiteX3740" fmla="*/ 1973675 w 8014260"/>
              <a:gd name="connsiteY3740" fmla="*/ 3670402 h 4925968"/>
              <a:gd name="connsiteX3741" fmla="*/ 1994181 w 8014260"/>
              <a:gd name="connsiteY3741" fmla="*/ 3652435 h 4925968"/>
              <a:gd name="connsiteX3742" fmla="*/ 4574973 w 8014260"/>
              <a:gd name="connsiteY3742" fmla="*/ 3652228 h 4925968"/>
              <a:gd name="connsiteX3743" fmla="*/ 4609469 w 8014260"/>
              <a:gd name="connsiteY3743" fmla="*/ 3683364 h 4925968"/>
              <a:gd name="connsiteX3744" fmla="*/ 4581283 w 8014260"/>
              <a:gd name="connsiteY3744" fmla="*/ 3721563 h 4925968"/>
              <a:gd name="connsiteX3745" fmla="*/ 4546993 w 8014260"/>
              <a:gd name="connsiteY3745" fmla="*/ 3690291 h 4925968"/>
              <a:gd name="connsiteX3746" fmla="*/ 4574973 w 8014260"/>
              <a:gd name="connsiteY3746" fmla="*/ 3652228 h 4925968"/>
              <a:gd name="connsiteX3747" fmla="*/ 5680262 w 8014260"/>
              <a:gd name="connsiteY3747" fmla="*/ 3651670 h 4925968"/>
              <a:gd name="connsiteX3748" fmla="*/ 5705240 w 8014260"/>
              <a:gd name="connsiteY3748" fmla="*/ 3685627 h 4925968"/>
              <a:gd name="connsiteX3749" fmla="*/ 5677397 w 8014260"/>
              <a:gd name="connsiteY3749" fmla="*/ 3743508 h 4925968"/>
              <a:gd name="connsiteX3750" fmla="*/ 5639883 w 8014260"/>
              <a:gd name="connsiteY3750" fmla="*/ 3710796 h 4925968"/>
              <a:gd name="connsiteX3751" fmla="*/ 5667384 w 8014260"/>
              <a:gd name="connsiteY3751" fmla="*/ 3652708 h 4925968"/>
              <a:gd name="connsiteX3752" fmla="*/ 5680262 w 8014260"/>
              <a:gd name="connsiteY3752" fmla="*/ 3651670 h 4925968"/>
              <a:gd name="connsiteX3753" fmla="*/ 2473134 w 8014260"/>
              <a:gd name="connsiteY3753" fmla="*/ 3651543 h 4925968"/>
              <a:gd name="connsiteX3754" fmla="*/ 2500291 w 8014260"/>
              <a:gd name="connsiteY3754" fmla="*/ 3662173 h 4925968"/>
              <a:gd name="connsiteX3755" fmla="*/ 2480883 w 8014260"/>
              <a:gd name="connsiteY3755" fmla="*/ 3679935 h 4925968"/>
              <a:gd name="connsiteX3756" fmla="*/ 2453246 w 8014260"/>
              <a:gd name="connsiteY3756" fmla="*/ 3668482 h 4925968"/>
              <a:gd name="connsiteX3757" fmla="*/ 2473134 w 8014260"/>
              <a:gd name="connsiteY3757" fmla="*/ 3651543 h 4925968"/>
              <a:gd name="connsiteX3758" fmla="*/ 2818846 w 8014260"/>
              <a:gd name="connsiteY3758" fmla="*/ 3648319 h 4925968"/>
              <a:gd name="connsiteX3759" fmla="*/ 2846141 w 8014260"/>
              <a:gd name="connsiteY3759" fmla="*/ 3660458 h 4925968"/>
              <a:gd name="connsiteX3760" fmla="*/ 2823235 w 8014260"/>
              <a:gd name="connsiteY3760" fmla="*/ 3681238 h 4925968"/>
              <a:gd name="connsiteX3761" fmla="*/ 2797655 w 8014260"/>
              <a:gd name="connsiteY3761" fmla="*/ 3668687 h 4925968"/>
              <a:gd name="connsiteX3762" fmla="*/ 2818846 w 8014260"/>
              <a:gd name="connsiteY3762" fmla="*/ 3648319 h 4925968"/>
              <a:gd name="connsiteX3763" fmla="*/ 198410 w 8014260"/>
              <a:gd name="connsiteY3763" fmla="*/ 3648251 h 4925968"/>
              <a:gd name="connsiteX3764" fmla="*/ 181815 w 8014260"/>
              <a:gd name="connsiteY3764" fmla="*/ 3654766 h 4925968"/>
              <a:gd name="connsiteX3765" fmla="*/ 163299 w 8014260"/>
              <a:gd name="connsiteY3765" fmla="*/ 3658469 h 4925968"/>
              <a:gd name="connsiteX3766" fmla="*/ 178591 w 8014260"/>
              <a:gd name="connsiteY3766" fmla="*/ 3652777 h 4925968"/>
              <a:gd name="connsiteX3767" fmla="*/ 198410 w 8014260"/>
              <a:gd name="connsiteY3767" fmla="*/ 3648251 h 4925968"/>
              <a:gd name="connsiteX3768" fmla="*/ 6119284 w 8014260"/>
              <a:gd name="connsiteY3768" fmla="*/ 3646947 h 4925968"/>
              <a:gd name="connsiteX3769" fmla="*/ 6132631 w 8014260"/>
              <a:gd name="connsiteY3769" fmla="*/ 3668961 h 4925968"/>
              <a:gd name="connsiteX3770" fmla="*/ 6102524 w 8014260"/>
              <a:gd name="connsiteY3770" fmla="*/ 3727118 h 4925968"/>
              <a:gd name="connsiteX3771" fmla="*/ 6065285 w 8014260"/>
              <a:gd name="connsiteY3771" fmla="*/ 3707847 h 4925968"/>
              <a:gd name="connsiteX3772" fmla="*/ 6093746 w 8014260"/>
              <a:gd name="connsiteY3772" fmla="*/ 3648799 h 4925968"/>
              <a:gd name="connsiteX3773" fmla="*/ 6119284 w 8014260"/>
              <a:gd name="connsiteY3773" fmla="*/ 3646947 h 4925968"/>
              <a:gd name="connsiteX3774" fmla="*/ 6485638 w 8014260"/>
              <a:gd name="connsiteY3774" fmla="*/ 3645576 h 4925968"/>
              <a:gd name="connsiteX3775" fmla="*/ 6498505 w 8014260"/>
              <a:gd name="connsiteY3775" fmla="*/ 3660800 h 4925968"/>
              <a:gd name="connsiteX3776" fmla="*/ 6464763 w 8014260"/>
              <a:gd name="connsiteY3776" fmla="*/ 3715596 h 4925968"/>
              <a:gd name="connsiteX3777" fmla="*/ 6427182 w 8014260"/>
              <a:gd name="connsiteY3777" fmla="*/ 3705583 h 4925968"/>
              <a:gd name="connsiteX3778" fmla="*/ 6459346 w 8014260"/>
              <a:gd name="connsiteY3778" fmla="*/ 3652159 h 4925968"/>
              <a:gd name="connsiteX3779" fmla="*/ 6485638 w 8014260"/>
              <a:gd name="connsiteY3779" fmla="*/ 3645576 h 4925968"/>
              <a:gd name="connsiteX3780" fmla="*/ 823791 w 8014260"/>
              <a:gd name="connsiteY3780" fmla="*/ 3644547 h 4925968"/>
              <a:gd name="connsiteX3781" fmla="*/ 848891 w 8014260"/>
              <a:gd name="connsiteY3781" fmla="*/ 3656137 h 4925968"/>
              <a:gd name="connsiteX3782" fmla="*/ 832294 w 8014260"/>
              <a:gd name="connsiteY3782" fmla="*/ 3674311 h 4925968"/>
              <a:gd name="connsiteX3783" fmla="*/ 806377 w 8014260"/>
              <a:gd name="connsiteY3783" fmla="*/ 3664161 h 4925968"/>
              <a:gd name="connsiteX3784" fmla="*/ 823791 w 8014260"/>
              <a:gd name="connsiteY3784" fmla="*/ 3644547 h 4925968"/>
              <a:gd name="connsiteX3785" fmla="*/ 1512609 w 8014260"/>
              <a:gd name="connsiteY3785" fmla="*/ 3643244 h 4925968"/>
              <a:gd name="connsiteX3786" fmla="*/ 1538943 w 8014260"/>
              <a:gd name="connsiteY3786" fmla="*/ 3659704 h 4925968"/>
              <a:gd name="connsiteX3787" fmla="*/ 1518780 w 8014260"/>
              <a:gd name="connsiteY3787" fmla="*/ 3679523 h 4925968"/>
              <a:gd name="connsiteX3788" fmla="*/ 1494022 w 8014260"/>
              <a:gd name="connsiteY3788" fmla="*/ 3663887 h 4925968"/>
              <a:gd name="connsiteX3789" fmla="*/ 1512609 w 8014260"/>
              <a:gd name="connsiteY3789" fmla="*/ 3643244 h 4925968"/>
              <a:gd name="connsiteX3790" fmla="*/ 2127353 w 8014260"/>
              <a:gd name="connsiteY3790" fmla="*/ 3642559 h 4925968"/>
              <a:gd name="connsiteX3791" fmla="*/ 2155128 w 8014260"/>
              <a:gd name="connsiteY3791" fmla="*/ 3653943 h 4925968"/>
              <a:gd name="connsiteX3792" fmla="*/ 2136269 w 8014260"/>
              <a:gd name="connsiteY3792" fmla="*/ 3670128 h 4925968"/>
              <a:gd name="connsiteX3793" fmla="*/ 2108631 w 8014260"/>
              <a:gd name="connsiteY3793" fmla="*/ 3658401 h 4925968"/>
              <a:gd name="connsiteX3794" fmla="*/ 2127353 w 8014260"/>
              <a:gd name="connsiteY3794" fmla="*/ 3642559 h 4925968"/>
              <a:gd name="connsiteX3795" fmla="*/ 631005 w 8014260"/>
              <a:gd name="connsiteY3795" fmla="*/ 3642292 h 4925968"/>
              <a:gd name="connsiteX3796" fmla="*/ 638763 w 8014260"/>
              <a:gd name="connsiteY3796" fmla="*/ 3649416 h 4925968"/>
              <a:gd name="connsiteX3797" fmla="*/ 621890 w 8014260"/>
              <a:gd name="connsiteY3797" fmla="*/ 3666630 h 4925968"/>
              <a:gd name="connsiteX3798" fmla="*/ 597270 w 8014260"/>
              <a:gd name="connsiteY3798" fmla="*/ 3658880 h 4925968"/>
              <a:gd name="connsiteX3799" fmla="*/ 615995 w 8014260"/>
              <a:gd name="connsiteY3799" fmla="*/ 3642421 h 4925968"/>
              <a:gd name="connsiteX3800" fmla="*/ 631005 w 8014260"/>
              <a:gd name="connsiteY3800" fmla="*/ 3642292 h 4925968"/>
              <a:gd name="connsiteX3801" fmla="*/ 186683 w 8014260"/>
              <a:gd name="connsiteY3801" fmla="*/ 3641393 h 4925968"/>
              <a:gd name="connsiteX3802" fmla="*/ 171594 w 8014260"/>
              <a:gd name="connsiteY3802" fmla="*/ 3648251 h 4925968"/>
              <a:gd name="connsiteX3803" fmla="*/ 153903 w 8014260"/>
              <a:gd name="connsiteY3803" fmla="*/ 3653600 h 4925968"/>
              <a:gd name="connsiteX3804" fmla="*/ 167618 w 8014260"/>
              <a:gd name="connsiteY3804" fmla="*/ 3647908 h 4925968"/>
              <a:gd name="connsiteX3805" fmla="*/ 186683 w 8014260"/>
              <a:gd name="connsiteY3805" fmla="*/ 3641393 h 4925968"/>
              <a:gd name="connsiteX3806" fmla="*/ 3029661 w 8014260"/>
              <a:gd name="connsiteY3806" fmla="*/ 3639815 h 4925968"/>
              <a:gd name="connsiteX3807" fmla="*/ 3054624 w 8014260"/>
              <a:gd name="connsiteY3807" fmla="*/ 3648799 h 4925968"/>
              <a:gd name="connsiteX3808" fmla="*/ 3033021 w 8014260"/>
              <a:gd name="connsiteY3808" fmla="*/ 3670813 h 4925968"/>
              <a:gd name="connsiteX3809" fmla="*/ 3005177 w 8014260"/>
              <a:gd name="connsiteY3809" fmla="*/ 3663064 h 4925968"/>
              <a:gd name="connsiteX3810" fmla="*/ 3029661 w 8014260"/>
              <a:gd name="connsiteY3810" fmla="*/ 3639815 h 4925968"/>
              <a:gd name="connsiteX3811" fmla="*/ 3841561 w 8014260"/>
              <a:gd name="connsiteY3811" fmla="*/ 3639215 h 4925968"/>
              <a:gd name="connsiteX3812" fmla="*/ 3851865 w 8014260"/>
              <a:gd name="connsiteY3812" fmla="*/ 3647633 h 4925968"/>
              <a:gd name="connsiteX3813" fmla="*/ 3824845 w 8014260"/>
              <a:gd name="connsiteY3813" fmla="*/ 3669716 h 4925968"/>
              <a:gd name="connsiteX3814" fmla="*/ 3793230 w 8014260"/>
              <a:gd name="connsiteY3814" fmla="*/ 3664710 h 4925968"/>
              <a:gd name="connsiteX3815" fmla="*/ 3819633 w 8014260"/>
              <a:gd name="connsiteY3815" fmla="*/ 3640981 h 4925968"/>
              <a:gd name="connsiteX3816" fmla="*/ 3841561 w 8014260"/>
              <a:gd name="connsiteY3816" fmla="*/ 3639215 h 4925968"/>
              <a:gd name="connsiteX3817" fmla="*/ 174883 w 8014260"/>
              <a:gd name="connsiteY3817" fmla="*/ 3637826 h 4925968"/>
              <a:gd name="connsiteX3818" fmla="*/ 159319 w 8014260"/>
              <a:gd name="connsiteY3818" fmla="*/ 3645987 h 4925968"/>
              <a:gd name="connsiteX3819" fmla="*/ 144641 w 8014260"/>
              <a:gd name="connsiteY3819" fmla="*/ 3651336 h 4925968"/>
              <a:gd name="connsiteX3820" fmla="*/ 158701 w 8014260"/>
              <a:gd name="connsiteY3820" fmla="*/ 3644478 h 4925968"/>
              <a:gd name="connsiteX3821" fmla="*/ 174883 w 8014260"/>
              <a:gd name="connsiteY3821" fmla="*/ 3637826 h 4925968"/>
              <a:gd name="connsiteX3822" fmla="*/ 2608510 w 8014260"/>
              <a:gd name="connsiteY3822" fmla="*/ 3637278 h 4925968"/>
              <a:gd name="connsiteX3823" fmla="*/ 2635325 w 8014260"/>
              <a:gd name="connsiteY3823" fmla="*/ 3647702 h 4925968"/>
              <a:gd name="connsiteX3824" fmla="*/ 2615437 w 8014260"/>
              <a:gd name="connsiteY3824" fmla="*/ 3665327 h 4925968"/>
              <a:gd name="connsiteX3825" fmla="*/ 2588142 w 8014260"/>
              <a:gd name="connsiteY3825" fmla="*/ 3653943 h 4925968"/>
              <a:gd name="connsiteX3826" fmla="*/ 2608510 w 8014260"/>
              <a:gd name="connsiteY3826" fmla="*/ 3637278 h 4925968"/>
              <a:gd name="connsiteX3827" fmla="*/ 4709253 w 8014260"/>
              <a:gd name="connsiteY3827" fmla="*/ 3636797 h 4925968"/>
              <a:gd name="connsiteX3828" fmla="*/ 4743405 w 8014260"/>
              <a:gd name="connsiteY3828" fmla="*/ 3671293 h 4925968"/>
              <a:gd name="connsiteX3829" fmla="*/ 4714602 w 8014260"/>
              <a:gd name="connsiteY3829" fmla="*/ 3712784 h 4925968"/>
              <a:gd name="connsiteX3830" fmla="*/ 4680655 w 8014260"/>
              <a:gd name="connsiteY3830" fmla="*/ 3678083 h 4925968"/>
              <a:gd name="connsiteX3831" fmla="*/ 4709253 w 8014260"/>
              <a:gd name="connsiteY3831" fmla="*/ 3636797 h 4925968"/>
              <a:gd name="connsiteX3832" fmla="*/ 5319547 w 8014260"/>
              <a:gd name="connsiteY3832" fmla="*/ 3634672 h 4925968"/>
              <a:gd name="connsiteX3833" fmla="*/ 5355757 w 8014260"/>
              <a:gd name="connsiteY3833" fmla="*/ 3679249 h 4925968"/>
              <a:gd name="connsiteX3834" fmla="*/ 5329902 w 8014260"/>
              <a:gd name="connsiteY3834" fmla="*/ 3732124 h 4925968"/>
              <a:gd name="connsiteX3835" fmla="*/ 5292046 w 8014260"/>
              <a:gd name="connsiteY3835" fmla="*/ 3689947 h 4925968"/>
              <a:gd name="connsiteX3836" fmla="*/ 5319547 w 8014260"/>
              <a:gd name="connsiteY3836" fmla="*/ 3634672 h 4925968"/>
              <a:gd name="connsiteX3837" fmla="*/ 162608 w 8014260"/>
              <a:gd name="connsiteY3837" fmla="*/ 3632615 h 4925968"/>
              <a:gd name="connsiteX3838" fmla="*/ 151018 w 8014260"/>
              <a:gd name="connsiteY3838" fmla="*/ 3640227 h 4925968"/>
              <a:gd name="connsiteX3839" fmla="*/ 134972 w 8014260"/>
              <a:gd name="connsiteY3839" fmla="*/ 3646811 h 4925968"/>
              <a:gd name="connsiteX3840" fmla="*/ 149304 w 8014260"/>
              <a:gd name="connsiteY3840" fmla="*/ 3638238 h 4925968"/>
              <a:gd name="connsiteX3841" fmla="*/ 162608 w 8014260"/>
              <a:gd name="connsiteY3841" fmla="*/ 3632615 h 4925968"/>
              <a:gd name="connsiteX3842" fmla="*/ 2264924 w 8014260"/>
              <a:gd name="connsiteY3842" fmla="*/ 3632409 h 4925968"/>
              <a:gd name="connsiteX3843" fmla="*/ 2290162 w 8014260"/>
              <a:gd name="connsiteY3843" fmla="*/ 3642833 h 4925968"/>
              <a:gd name="connsiteX3844" fmla="*/ 2268833 w 8014260"/>
              <a:gd name="connsiteY3844" fmla="*/ 3658401 h 4925968"/>
              <a:gd name="connsiteX3845" fmla="*/ 2243733 w 8014260"/>
              <a:gd name="connsiteY3845" fmla="*/ 3647496 h 4925968"/>
              <a:gd name="connsiteX3846" fmla="*/ 2264924 w 8014260"/>
              <a:gd name="connsiteY3846" fmla="*/ 3632409 h 4925968"/>
              <a:gd name="connsiteX3847" fmla="*/ 271172 w 8014260"/>
              <a:gd name="connsiteY3847" fmla="*/ 3632135 h 4925968"/>
              <a:gd name="connsiteX3848" fmla="*/ 255401 w 8014260"/>
              <a:gd name="connsiteY3848" fmla="*/ 3641050 h 4925968"/>
              <a:gd name="connsiteX3849" fmla="*/ 235992 w 8014260"/>
              <a:gd name="connsiteY3849" fmla="*/ 3644754 h 4925968"/>
              <a:gd name="connsiteX3850" fmla="*/ 249915 w 8014260"/>
              <a:gd name="connsiteY3850" fmla="*/ 3636867 h 4925968"/>
              <a:gd name="connsiteX3851" fmla="*/ 271172 w 8014260"/>
              <a:gd name="connsiteY3851" fmla="*/ 3632135 h 4925968"/>
              <a:gd name="connsiteX3852" fmla="*/ 1167655 w 8014260"/>
              <a:gd name="connsiteY3852" fmla="*/ 3631448 h 4925968"/>
              <a:gd name="connsiteX3853" fmla="*/ 1193095 w 8014260"/>
              <a:gd name="connsiteY3853" fmla="*/ 3644753 h 4925968"/>
              <a:gd name="connsiteX3854" fmla="*/ 1174783 w 8014260"/>
              <a:gd name="connsiteY3854" fmla="*/ 3666492 h 4925968"/>
              <a:gd name="connsiteX3855" fmla="*/ 1149067 w 8014260"/>
              <a:gd name="connsiteY3855" fmla="*/ 3653051 h 4925968"/>
              <a:gd name="connsiteX3856" fmla="*/ 1167655 w 8014260"/>
              <a:gd name="connsiteY3856" fmla="*/ 3631448 h 4925968"/>
              <a:gd name="connsiteX3857" fmla="*/ 1648330 w 8014260"/>
              <a:gd name="connsiteY3857" fmla="*/ 3631174 h 4925968"/>
              <a:gd name="connsiteX3858" fmla="*/ 1673566 w 8014260"/>
              <a:gd name="connsiteY3858" fmla="*/ 3645645 h 4925968"/>
              <a:gd name="connsiteX3859" fmla="*/ 1652858 w 8014260"/>
              <a:gd name="connsiteY3859" fmla="*/ 3665738 h 4925968"/>
              <a:gd name="connsiteX3860" fmla="*/ 1628854 w 8014260"/>
              <a:gd name="connsiteY3860" fmla="*/ 3649897 h 4925968"/>
              <a:gd name="connsiteX3861" fmla="*/ 1648330 w 8014260"/>
              <a:gd name="connsiteY3861" fmla="*/ 3631174 h 4925968"/>
              <a:gd name="connsiteX3862" fmla="*/ 4234131 w 8014260"/>
              <a:gd name="connsiteY3862" fmla="*/ 3630625 h 4925968"/>
              <a:gd name="connsiteX3863" fmla="*/ 4266707 w 8014260"/>
              <a:gd name="connsiteY3863" fmla="*/ 3653188 h 4925968"/>
              <a:gd name="connsiteX3864" fmla="*/ 4238520 w 8014260"/>
              <a:gd name="connsiteY3864" fmla="*/ 3681854 h 4925968"/>
              <a:gd name="connsiteX3865" fmla="*/ 4206013 w 8014260"/>
              <a:gd name="connsiteY3865" fmla="*/ 3659292 h 4925968"/>
              <a:gd name="connsiteX3866" fmla="*/ 4234131 w 8014260"/>
              <a:gd name="connsiteY3866" fmla="*/ 3630625 h 4925968"/>
              <a:gd name="connsiteX3867" fmla="*/ 3767324 w 8014260"/>
              <a:gd name="connsiteY3867" fmla="*/ 3629974 h 4925968"/>
              <a:gd name="connsiteX3868" fmla="*/ 3777457 w 8014260"/>
              <a:gd name="connsiteY3868" fmla="*/ 3636317 h 4925968"/>
              <a:gd name="connsiteX3869" fmla="*/ 3752700 w 8014260"/>
              <a:gd name="connsiteY3869" fmla="*/ 3659086 h 4925968"/>
              <a:gd name="connsiteX3870" fmla="*/ 3720056 w 8014260"/>
              <a:gd name="connsiteY3870" fmla="*/ 3656412 h 4925968"/>
              <a:gd name="connsiteX3871" fmla="*/ 3746596 w 8014260"/>
              <a:gd name="connsiteY3871" fmla="*/ 3633506 h 4925968"/>
              <a:gd name="connsiteX3872" fmla="*/ 3767324 w 8014260"/>
              <a:gd name="connsiteY3872" fmla="*/ 3629974 h 4925968"/>
              <a:gd name="connsiteX3873" fmla="*/ 6408186 w 8014260"/>
              <a:gd name="connsiteY3873" fmla="*/ 3628747 h 4925968"/>
              <a:gd name="connsiteX3874" fmla="*/ 6421627 w 8014260"/>
              <a:gd name="connsiteY3874" fmla="*/ 3644136 h 4925968"/>
              <a:gd name="connsiteX3875" fmla="*/ 6390560 w 8014260"/>
              <a:gd name="connsiteY3875" fmla="*/ 3700577 h 4925968"/>
              <a:gd name="connsiteX3876" fmla="*/ 6351881 w 8014260"/>
              <a:gd name="connsiteY3876" fmla="*/ 3690427 h 4925968"/>
              <a:gd name="connsiteX3877" fmla="*/ 6382400 w 8014260"/>
              <a:gd name="connsiteY3877" fmla="*/ 3635426 h 4925968"/>
              <a:gd name="connsiteX3878" fmla="*/ 6408186 w 8014260"/>
              <a:gd name="connsiteY3878" fmla="*/ 3628747 h 4925968"/>
              <a:gd name="connsiteX3879" fmla="*/ 3694166 w 8014260"/>
              <a:gd name="connsiteY3879" fmla="*/ 3626271 h 4925968"/>
              <a:gd name="connsiteX3880" fmla="*/ 3704624 w 8014260"/>
              <a:gd name="connsiteY3880" fmla="*/ 3631174 h 4925968"/>
              <a:gd name="connsiteX3881" fmla="*/ 3679181 w 8014260"/>
              <a:gd name="connsiteY3881" fmla="*/ 3654012 h 4925968"/>
              <a:gd name="connsiteX3882" fmla="*/ 3647634 w 8014260"/>
              <a:gd name="connsiteY3882" fmla="*/ 3652708 h 4925968"/>
              <a:gd name="connsiteX3883" fmla="*/ 3674244 w 8014260"/>
              <a:gd name="connsiteY3883" fmla="*/ 3630009 h 4925968"/>
              <a:gd name="connsiteX3884" fmla="*/ 3694166 w 8014260"/>
              <a:gd name="connsiteY3884" fmla="*/ 3626271 h 4925968"/>
              <a:gd name="connsiteX3885" fmla="*/ 558276 w 8014260"/>
              <a:gd name="connsiteY3885" fmla="*/ 3624076 h 4925968"/>
              <a:gd name="connsiteX3886" fmla="*/ 564970 w 8014260"/>
              <a:gd name="connsiteY3886" fmla="*/ 3629871 h 4925968"/>
              <a:gd name="connsiteX3887" fmla="*/ 545081 w 8014260"/>
              <a:gd name="connsiteY3887" fmla="*/ 3645233 h 4925968"/>
              <a:gd name="connsiteX3888" fmla="*/ 523823 w 8014260"/>
              <a:gd name="connsiteY3888" fmla="*/ 3639746 h 4925968"/>
              <a:gd name="connsiteX3889" fmla="*/ 543503 w 8014260"/>
              <a:gd name="connsiteY3889" fmla="*/ 3624659 h 4925968"/>
              <a:gd name="connsiteX3890" fmla="*/ 558276 w 8014260"/>
              <a:gd name="connsiteY3890" fmla="*/ 3624076 h 4925968"/>
              <a:gd name="connsiteX3891" fmla="*/ 3621000 w 8014260"/>
              <a:gd name="connsiteY3891" fmla="*/ 3623673 h 4925968"/>
              <a:gd name="connsiteX3892" fmla="*/ 3630695 w 8014260"/>
              <a:gd name="connsiteY3892" fmla="*/ 3629528 h 4925968"/>
              <a:gd name="connsiteX3893" fmla="*/ 3605733 w 8014260"/>
              <a:gd name="connsiteY3893" fmla="*/ 3651337 h 4925968"/>
              <a:gd name="connsiteX3894" fmla="*/ 3575626 w 8014260"/>
              <a:gd name="connsiteY3894" fmla="*/ 3649828 h 4925968"/>
              <a:gd name="connsiteX3895" fmla="*/ 3600452 w 8014260"/>
              <a:gd name="connsiteY3895" fmla="*/ 3627745 h 4925968"/>
              <a:gd name="connsiteX3896" fmla="*/ 3621000 w 8014260"/>
              <a:gd name="connsiteY3896" fmla="*/ 3623673 h 4925968"/>
              <a:gd name="connsiteX3897" fmla="*/ 4027019 w 8014260"/>
              <a:gd name="connsiteY3897" fmla="*/ 3622602 h 4925968"/>
              <a:gd name="connsiteX3898" fmla="*/ 4058840 w 8014260"/>
              <a:gd name="connsiteY3898" fmla="*/ 3635083 h 4925968"/>
              <a:gd name="connsiteX3899" fmla="*/ 4032094 w 8014260"/>
              <a:gd name="connsiteY3899" fmla="*/ 3661144 h 4925968"/>
              <a:gd name="connsiteX3900" fmla="*/ 3998558 w 8014260"/>
              <a:gd name="connsiteY3900" fmla="*/ 3648045 h 4925968"/>
              <a:gd name="connsiteX3901" fmla="*/ 4027019 w 8014260"/>
              <a:gd name="connsiteY3901" fmla="*/ 3622602 h 4925968"/>
              <a:gd name="connsiteX3902" fmla="*/ 3546187 w 8014260"/>
              <a:gd name="connsiteY3902" fmla="*/ 3622421 h 4925968"/>
              <a:gd name="connsiteX3903" fmla="*/ 3556903 w 8014260"/>
              <a:gd name="connsiteY3903" fmla="*/ 3626648 h 4925968"/>
              <a:gd name="connsiteX3904" fmla="*/ 3532557 w 8014260"/>
              <a:gd name="connsiteY3904" fmla="*/ 3649965 h 4925968"/>
              <a:gd name="connsiteX3905" fmla="*/ 3502656 w 8014260"/>
              <a:gd name="connsiteY3905" fmla="*/ 3650034 h 4925968"/>
              <a:gd name="connsiteX3906" fmla="*/ 3526111 w 8014260"/>
              <a:gd name="connsiteY3906" fmla="*/ 3627608 h 4925968"/>
              <a:gd name="connsiteX3907" fmla="*/ 3546187 w 8014260"/>
              <a:gd name="connsiteY3907" fmla="*/ 3622421 h 4925968"/>
              <a:gd name="connsiteX3908" fmla="*/ 2397695 w 8014260"/>
              <a:gd name="connsiteY3908" fmla="*/ 3622259 h 4925968"/>
              <a:gd name="connsiteX3909" fmla="*/ 2425333 w 8014260"/>
              <a:gd name="connsiteY3909" fmla="*/ 3631517 h 4925968"/>
              <a:gd name="connsiteX3910" fmla="*/ 2406405 w 8014260"/>
              <a:gd name="connsiteY3910" fmla="*/ 3645919 h 4925968"/>
              <a:gd name="connsiteX3911" fmla="*/ 2378836 w 8014260"/>
              <a:gd name="connsiteY3911" fmla="*/ 3636112 h 4925968"/>
              <a:gd name="connsiteX3912" fmla="*/ 2397695 w 8014260"/>
              <a:gd name="connsiteY3912" fmla="*/ 3622259 h 4925968"/>
              <a:gd name="connsiteX3913" fmla="*/ 1783092 w 8014260"/>
              <a:gd name="connsiteY3913" fmla="*/ 3621436 h 4925968"/>
              <a:gd name="connsiteX3914" fmla="*/ 1808601 w 8014260"/>
              <a:gd name="connsiteY3914" fmla="*/ 3634946 h 4925968"/>
              <a:gd name="connsiteX3915" fmla="*/ 1790837 w 8014260"/>
              <a:gd name="connsiteY3915" fmla="*/ 3653394 h 4925968"/>
              <a:gd name="connsiteX3916" fmla="*/ 1764438 w 8014260"/>
              <a:gd name="connsiteY3916" fmla="*/ 3640775 h 4925968"/>
              <a:gd name="connsiteX3917" fmla="*/ 1783092 w 8014260"/>
              <a:gd name="connsiteY3917" fmla="*/ 3621436 h 4925968"/>
              <a:gd name="connsiteX3918" fmla="*/ 3473956 w 8014260"/>
              <a:gd name="connsiteY3918" fmla="*/ 3621281 h 4925968"/>
              <a:gd name="connsiteX3919" fmla="*/ 3483797 w 8014260"/>
              <a:gd name="connsiteY3919" fmla="*/ 3626511 h 4925968"/>
              <a:gd name="connsiteX3920" fmla="*/ 3458491 w 8014260"/>
              <a:gd name="connsiteY3920" fmla="*/ 3649417 h 4925968"/>
              <a:gd name="connsiteX3921" fmla="*/ 3430579 w 8014260"/>
              <a:gd name="connsiteY3921" fmla="*/ 3647702 h 4925968"/>
              <a:gd name="connsiteX3922" fmla="*/ 3454239 w 8014260"/>
              <a:gd name="connsiteY3922" fmla="*/ 3625619 h 4925968"/>
              <a:gd name="connsiteX3923" fmla="*/ 3473956 w 8014260"/>
              <a:gd name="connsiteY3923" fmla="*/ 3621281 h 4925968"/>
              <a:gd name="connsiteX3924" fmla="*/ 2744848 w 8014260"/>
              <a:gd name="connsiteY3924" fmla="*/ 3620819 h 4925968"/>
              <a:gd name="connsiteX3925" fmla="*/ 2770222 w 8014260"/>
              <a:gd name="connsiteY3925" fmla="*/ 3631037 h 4925968"/>
              <a:gd name="connsiteX3926" fmla="*/ 2748688 w 8014260"/>
              <a:gd name="connsiteY3926" fmla="*/ 3648799 h 4925968"/>
              <a:gd name="connsiteX3927" fmla="*/ 2722765 w 8014260"/>
              <a:gd name="connsiteY3927" fmla="*/ 3637347 h 4925968"/>
              <a:gd name="connsiteX3928" fmla="*/ 2744848 w 8014260"/>
              <a:gd name="connsiteY3928" fmla="*/ 3620819 h 4925968"/>
              <a:gd name="connsiteX3929" fmla="*/ 150472 w 8014260"/>
              <a:gd name="connsiteY3929" fmla="*/ 3620064 h 4925968"/>
              <a:gd name="connsiteX3930" fmla="*/ 140730 w 8014260"/>
              <a:gd name="connsiteY3930" fmla="*/ 3628020 h 4925968"/>
              <a:gd name="connsiteX3931" fmla="*/ 125026 w 8014260"/>
              <a:gd name="connsiteY3931" fmla="*/ 3634603 h 4925968"/>
              <a:gd name="connsiteX3932" fmla="*/ 136070 w 8014260"/>
              <a:gd name="connsiteY3932" fmla="*/ 3626031 h 4925968"/>
              <a:gd name="connsiteX3933" fmla="*/ 150472 w 8014260"/>
              <a:gd name="connsiteY3933" fmla="*/ 3620064 h 4925968"/>
              <a:gd name="connsiteX3934" fmla="*/ 336334 w 8014260"/>
              <a:gd name="connsiteY3934" fmla="*/ 3619910 h 4925968"/>
              <a:gd name="connsiteX3935" fmla="*/ 343251 w 8014260"/>
              <a:gd name="connsiteY3935" fmla="*/ 3620750 h 4925968"/>
              <a:gd name="connsiteX3936" fmla="*/ 326245 w 8014260"/>
              <a:gd name="connsiteY3936" fmla="*/ 3631723 h 4925968"/>
              <a:gd name="connsiteX3937" fmla="*/ 306149 w 8014260"/>
              <a:gd name="connsiteY3937" fmla="*/ 3633986 h 4925968"/>
              <a:gd name="connsiteX3938" fmla="*/ 322884 w 8014260"/>
              <a:gd name="connsiteY3938" fmla="*/ 3623493 h 4925968"/>
              <a:gd name="connsiteX3939" fmla="*/ 336334 w 8014260"/>
              <a:gd name="connsiteY3939" fmla="*/ 3619910 h 4925968"/>
              <a:gd name="connsiteX3940" fmla="*/ 4841818 w 8014260"/>
              <a:gd name="connsiteY3940" fmla="*/ 3619379 h 4925968"/>
              <a:gd name="connsiteX3941" fmla="*/ 4877000 w 8014260"/>
              <a:gd name="connsiteY3941" fmla="*/ 3654354 h 4925968"/>
              <a:gd name="connsiteX3942" fmla="*/ 4849705 w 8014260"/>
              <a:gd name="connsiteY3942" fmla="*/ 3700921 h 4925968"/>
              <a:gd name="connsiteX3943" fmla="*/ 4814729 w 8014260"/>
              <a:gd name="connsiteY3943" fmla="*/ 3665602 h 4925968"/>
              <a:gd name="connsiteX3944" fmla="*/ 4841818 w 8014260"/>
              <a:gd name="connsiteY3944" fmla="*/ 3619379 h 4925968"/>
              <a:gd name="connsiteX3945" fmla="*/ 3400035 w 8014260"/>
              <a:gd name="connsiteY3945" fmla="*/ 3618855 h 4925968"/>
              <a:gd name="connsiteX3946" fmla="*/ 3409594 w 8014260"/>
              <a:gd name="connsiteY3946" fmla="*/ 3624796 h 4925968"/>
              <a:gd name="connsiteX3947" fmla="*/ 3387511 w 8014260"/>
              <a:gd name="connsiteY3947" fmla="*/ 3647291 h 4925968"/>
              <a:gd name="connsiteX3948" fmla="*/ 3357679 w 8014260"/>
              <a:gd name="connsiteY3948" fmla="*/ 3646399 h 4925968"/>
              <a:gd name="connsiteX3949" fmla="*/ 3380241 w 8014260"/>
              <a:gd name="connsiteY3949" fmla="*/ 3623562 h 4925968"/>
              <a:gd name="connsiteX3950" fmla="*/ 3400035 w 8014260"/>
              <a:gd name="connsiteY3950" fmla="*/ 3618855 h 4925968"/>
              <a:gd name="connsiteX3951" fmla="*/ 958688 w 8014260"/>
              <a:gd name="connsiteY3951" fmla="*/ 3616704 h 4925968"/>
              <a:gd name="connsiteX3952" fmla="*/ 983241 w 8014260"/>
              <a:gd name="connsiteY3952" fmla="*/ 3628294 h 4925968"/>
              <a:gd name="connsiteX3953" fmla="*/ 963353 w 8014260"/>
              <a:gd name="connsiteY3953" fmla="*/ 3649074 h 4925968"/>
              <a:gd name="connsiteX3954" fmla="*/ 940587 w 8014260"/>
              <a:gd name="connsiteY3954" fmla="*/ 3638512 h 4925968"/>
              <a:gd name="connsiteX3955" fmla="*/ 958688 w 8014260"/>
              <a:gd name="connsiteY3955" fmla="*/ 3616704 h 4925968"/>
              <a:gd name="connsiteX3956" fmla="*/ 258757 w 8014260"/>
              <a:gd name="connsiteY3956" fmla="*/ 3616635 h 4925968"/>
              <a:gd name="connsiteX3957" fmla="*/ 242918 w 8014260"/>
              <a:gd name="connsiteY3957" fmla="*/ 3625894 h 4925968"/>
              <a:gd name="connsiteX3958" fmla="*/ 225362 w 8014260"/>
              <a:gd name="connsiteY3958" fmla="*/ 3631243 h 4925968"/>
              <a:gd name="connsiteX3959" fmla="*/ 241409 w 8014260"/>
              <a:gd name="connsiteY3959" fmla="*/ 3622396 h 4925968"/>
              <a:gd name="connsiteX3960" fmla="*/ 258757 w 8014260"/>
              <a:gd name="connsiteY3960" fmla="*/ 3616635 h 4925968"/>
              <a:gd name="connsiteX3961" fmla="*/ 2953948 w 8014260"/>
              <a:gd name="connsiteY3961" fmla="*/ 3615950 h 4925968"/>
              <a:gd name="connsiteX3962" fmla="*/ 2979871 w 8014260"/>
              <a:gd name="connsiteY3962" fmla="*/ 3625002 h 4925968"/>
              <a:gd name="connsiteX3963" fmla="*/ 2958748 w 8014260"/>
              <a:gd name="connsiteY3963" fmla="*/ 3647771 h 4925968"/>
              <a:gd name="connsiteX3964" fmla="*/ 2931934 w 8014260"/>
              <a:gd name="connsiteY3964" fmla="*/ 3638856 h 4925968"/>
              <a:gd name="connsiteX3965" fmla="*/ 2953948 w 8014260"/>
              <a:gd name="connsiteY3965" fmla="*/ 3615950 h 4925968"/>
              <a:gd name="connsiteX3966" fmla="*/ 416630 w 8014260"/>
              <a:gd name="connsiteY3966" fmla="*/ 3615264 h 4925968"/>
              <a:gd name="connsiteX3967" fmla="*/ 397977 w 8014260"/>
              <a:gd name="connsiteY3967" fmla="*/ 3628569 h 4925968"/>
              <a:gd name="connsiteX3968" fmla="*/ 377816 w 8014260"/>
              <a:gd name="connsiteY3968" fmla="*/ 3628706 h 4925968"/>
              <a:gd name="connsiteX3969" fmla="*/ 396811 w 8014260"/>
              <a:gd name="connsiteY3969" fmla="*/ 3615744 h 4925968"/>
              <a:gd name="connsiteX3970" fmla="*/ 416630 w 8014260"/>
              <a:gd name="connsiteY3970" fmla="*/ 3615264 h 4925968"/>
              <a:gd name="connsiteX3971" fmla="*/ 3327409 w 8014260"/>
              <a:gd name="connsiteY3971" fmla="*/ 3614226 h 4925968"/>
              <a:gd name="connsiteX3972" fmla="*/ 3336556 w 8014260"/>
              <a:gd name="connsiteY3972" fmla="*/ 3620887 h 4925968"/>
              <a:gd name="connsiteX3973" fmla="*/ 3312553 w 8014260"/>
              <a:gd name="connsiteY3973" fmla="*/ 3643862 h 4925968"/>
              <a:gd name="connsiteX3974" fmla="*/ 3285052 w 8014260"/>
              <a:gd name="connsiteY3974" fmla="*/ 3641598 h 4925968"/>
              <a:gd name="connsiteX3975" fmla="*/ 3307409 w 8014260"/>
              <a:gd name="connsiteY3975" fmla="*/ 3618213 h 4925968"/>
              <a:gd name="connsiteX3976" fmla="*/ 3327409 w 8014260"/>
              <a:gd name="connsiteY3976" fmla="*/ 3614226 h 4925968"/>
              <a:gd name="connsiteX3977" fmla="*/ 481381 w 8014260"/>
              <a:gd name="connsiteY3977" fmla="*/ 3613934 h 4925968"/>
              <a:gd name="connsiteX3978" fmla="*/ 490083 w 8014260"/>
              <a:gd name="connsiteY3978" fmla="*/ 3617252 h 4925968"/>
              <a:gd name="connsiteX3979" fmla="*/ 473694 w 8014260"/>
              <a:gd name="connsiteY3979" fmla="*/ 3632134 h 4925968"/>
              <a:gd name="connsiteX3980" fmla="*/ 451403 w 8014260"/>
              <a:gd name="connsiteY3980" fmla="*/ 3630283 h 4925968"/>
              <a:gd name="connsiteX3981" fmla="*/ 466557 w 8014260"/>
              <a:gd name="connsiteY3981" fmla="*/ 3616841 h 4925968"/>
              <a:gd name="connsiteX3982" fmla="*/ 481381 w 8014260"/>
              <a:gd name="connsiteY3982" fmla="*/ 3613934 h 4925968"/>
              <a:gd name="connsiteX3983" fmla="*/ 1917439 w 8014260"/>
              <a:gd name="connsiteY3983" fmla="*/ 3613755 h 4925968"/>
              <a:gd name="connsiteX3984" fmla="*/ 1943569 w 8014260"/>
              <a:gd name="connsiteY3984" fmla="*/ 3625688 h 4925968"/>
              <a:gd name="connsiteX3985" fmla="*/ 1924090 w 8014260"/>
              <a:gd name="connsiteY3985" fmla="*/ 3643244 h 4925968"/>
              <a:gd name="connsiteX3986" fmla="*/ 1899198 w 8014260"/>
              <a:gd name="connsiteY3986" fmla="*/ 3630146 h 4925968"/>
              <a:gd name="connsiteX3987" fmla="*/ 1917439 w 8014260"/>
              <a:gd name="connsiteY3987" fmla="*/ 3613755 h 4925968"/>
              <a:gd name="connsiteX3988" fmla="*/ 1302822 w 8014260"/>
              <a:gd name="connsiteY3988" fmla="*/ 3612658 h 4925968"/>
              <a:gd name="connsiteX3989" fmla="*/ 1327853 w 8014260"/>
              <a:gd name="connsiteY3989" fmla="*/ 3627060 h 4925968"/>
              <a:gd name="connsiteX3990" fmla="*/ 1308928 w 8014260"/>
              <a:gd name="connsiteY3990" fmla="*/ 3647908 h 4925968"/>
              <a:gd name="connsiteX3991" fmla="*/ 1283623 w 8014260"/>
              <a:gd name="connsiteY3991" fmla="*/ 3633369 h 4925968"/>
              <a:gd name="connsiteX3992" fmla="*/ 1302822 w 8014260"/>
              <a:gd name="connsiteY3992" fmla="*/ 3612658 h 4925968"/>
              <a:gd name="connsiteX3993" fmla="*/ 749039 w 8014260"/>
              <a:gd name="connsiteY3993" fmla="*/ 3611561 h 4925968"/>
              <a:gd name="connsiteX3994" fmla="*/ 772907 w 8014260"/>
              <a:gd name="connsiteY3994" fmla="*/ 3619790 h 4925968"/>
              <a:gd name="connsiteX3995" fmla="*/ 754734 w 8014260"/>
              <a:gd name="connsiteY3995" fmla="*/ 3639335 h 4925968"/>
              <a:gd name="connsiteX3996" fmla="*/ 731690 w 8014260"/>
              <a:gd name="connsiteY3996" fmla="*/ 3629871 h 4925968"/>
              <a:gd name="connsiteX3997" fmla="*/ 749039 w 8014260"/>
              <a:gd name="connsiteY3997" fmla="*/ 3611561 h 4925968"/>
              <a:gd name="connsiteX3998" fmla="*/ 5456570 w 8014260"/>
              <a:gd name="connsiteY3998" fmla="*/ 3611354 h 4925968"/>
              <a:gd name="connsiteX3999" fmla="*/ 5491614 w 8014260"/>
              <a:gd name="connsiteY3999" fmla="*/ 3654560 h 4925968"/>
              <a:gd name="connsiteX4000" fmla="*/ 5463908 w 8014260"/>
              <a:gd name="connsiteY4000" fmla="*/ 3706955 h 4925968"/>
              <a:gd name="connsiteX4001" fmla="*/ 5427217 w 8014260"/>
              <a:gd name="connsiteY4001" fmla="*/ 3665052 h 4925968"/>
              <a:gd name="connsiteX4002" fmla="*/ 5456570 w 8014260"/>
              <a:gd name="connsiteY4002" fmla="*/ 3611354 h 4925968"/>
              <a:gd name="connsiteX4003" fmla="*/ 2533072 w 8014260"/>
              <a:gd name="connsiteY4003" fmla="*/ 3610326 h 4925968"/>
              <a:gd name="connsiteX4004" fmla="*/ 2560367 w 8014260"/>
              <a:gd name="connsiteY4004" fmla="*/ 3618829 h 4925968"/>
              <a:gd name="connsiteX4005" fmla="*/ 2541027 w 8014260"/>
              <a:gd name="connsiteY4005" fmla="*/ 3632888 h 4925968"/>
              <a:gd name="connsiteX4006" fmla="*/ 2513801 w 8014260"/>
              <a:gd name="connsiteY4006" fmla="*/ 3623699 h 4925968"/>
              <a:gd name="connsiteX4007" fmla="*/ 2533072 w 8014260"/>
              <a:gd name="connsiteY4007" fmla="*/ 3610326 h 4925968"/>
              <a:gd name="connsiteX4008" fmla="*/ 4366284 w 8014260"/>
              <a:gd name="connsiteY4008" fmla="*/ 3609503 h 4925968"/>
              <a:gd name="connsiteX4009" fmla="*/ 4400094 w 8014260"/>
              <a:gd name="connsiteY4009" fmla="*/ 3634603 h 4925968"/>
              <a:gd name="connsiteX4010" fmla="*/ 4373348 w 8014260"/>
              <a:gd name="connsiteY4010" fmla="*/ 3667796 h 4925968"/>
              <a:gd name="connsiteX4011" fmla="*/ 4339607 w 8014260"/>
              <a:gd name="connsiteY4011" fmla="*/ 3642490 h 4925968"/>
              <a:gd name="connsiteX4012" fmla="*/ 4366284 w 8014260"/>
              <a:gd name="connsiteY4012" fmla="*/ 3609503 h 4925968"/>
              <a:gd name="connsiteX4013" fmla="*/ 2055078 w 8014260"/>
              <a:gd name="connsiteY4013" fmla="*/ 3607035 h 4925968"/>
              <a:gd name="connsiteX4014" fmla="*/ 2079150 w 8014260"/>
              <a:gd name="connsiteY4014" fmla="*/ 3619310 h 4925968"/>
              <a:gd name="connsiteX4015" fmla="*/ 2059398 w 8014260"/>
              <a:gd name="connsiteY4015" fmla="*/ 3633918 h 4925968"/>
              <a:gd name="connsiteX4016" fmla="*/ 2034298 w 8014260"/>
              <a:gd name="connsiteY4016" fmla="*/ 3622122 h 4925968"/>
              <a:gd name="connsiteX4017" fmla="*/ 2055078 w 8014260"/>
              <a:gd name="connsiteY4017" fmla="*/ 3607035 h 4925968"/>
              <a:gd name="connsiteX4018" fmla="*/ 246621 w 8014260"/>
              <a:gd name="connsiteY4018" fmla="*/ 3606006 h 4925968"/>
              <a:gd name="connsiteX4019" fmla="*/ 233040 w 8014260"/>
              <a:gd name="connsiteY4019" fmla="*/ 3615264 h 4925968"/>
              <a:gd name="connsiteX4020" fmla="*/ 215622 w 8014260"/>
              <a:gd name="connsiteY4020" fmla="*/ 3622945 h 4925968"/>
              <a:gd name="connsiteX4021" fmla="*/ 230712 w 8014260"/>
              <a:gd name="connsiteY4021" fmla="*/ 3613207 h 4925968"/>
              <a:gd name="connsiteX4022" fmla="*/ 246621 w 8014260"/>
              <a:gd name="connsiteY4022" fmla="*/ 3606006 h 4925968"/>
              <a:gd name="connsiteX4023" fmla="*/ 3252605 w 8014260"/>
              <a:gd name="connsiteY4023" fmla="*/ 3605456 h 4925968"/>
              <a:gd name="connsiteX4024" fmla="*/ 3261941 w 8014260"/>
              <a:gd name="connsiteY4024" fmla="*/ 3612657 h 4925968"/>
              <a:gd name="connsiteX4025" fmla="*/ 3239858 w 8014260"/>
              <a:gd name="connsiteY4025" fmla="*/ 3636729 h 4925968"/>
              <a:gd name="connsiteX4026" fmla="*/ 3212494 w 8014260"/>
              <a:gd name="connsiteY4026" fmla="*/ 3632545 h 4925968"/>
              <a:gd name="connsiteX4027" fmla="*/ 3234371 w 8014260"/>
              <a:gd name="connsiteY4027" fmla="*/ 3608131 h 4925968"/>
              <a:gd name="connsiteX4028" fmla="*/ 3252605 w 8014260"/>
              <a:gd name="connsiteY4028" fmla="*/ 3605456 h 4925968"/>
              <a:gd name="connsiteX4029" fmla="*/ 6332498 w 8014260"/>
              <a:gd name="connsiteY4029" fmla="*/ 3605234 h 4925968"/>
              <a:gd name="connsiteX4030" fmla="*/ 6346257 w 8014260"/>
              <a:gd name="connsiteY4030" fmla="*/ 3622122 h 4925968"/>
              <a:gd name="connsiteX4031" fmla="*/ 6316425 w 8014260"/>
              <a:gd name="connsiteY4031" fmla="*/ 3677123 h 4925968"/>
              <a:gd name="connsiteX4032" fmla="*/ 6276991 w 8014260"/>
              <a:gd name="connsiteY4032" fmla="*/ 3665875 h 4925968"/>
              <a:gd name="connsiteX4033" fmla="*/ 6306549 w 8014260"/>
              <a:gd name="connsiteY4033" fmla="*/ 3610463 h 4925968"/>
              <a:gd name="connsiteX4034" fmla="*/ 6332498 w 8014260"/>
              <a:gd name="connsiteY4034" fmla="*/ 3605234 h 4925968"/>
              <a:gd name="connsiteX4035" fmla="*/ 5819657 w 8014260"/>
              <a:gd name="connsiteY4035" fmla="*/ 3602583 h 4925968"/>
              <a:gd name="connsiteX4036" fmla="*/ 5842195 w 8014260"/>
              <a:gd name="connsiteY4036" fmla="*/ 3636318 h 4925968"/>
              <a:gd name="connsiteX4037" fmla="*/ 5811196 w 8014260"/>
              <a:gd name="connsiteY4037" fmla="*/ 3691319 h 4925968"/>
              <a:gd name="connsiteX4038" fmla="*/ 5776083 w 8014260"/>
              <a:gd name="connsiteY4038" fmla="*/ 3657783 h 4925968"/>
              <a:gd name="connsiteX4039" fmla="*/ 5806670 w 8014260"/>
              <a:gd name="connsiteY4039" fmla="*/ 3602851 h 4925968"/>
              <a:gd name="connsiteX4040" fmla="*/ 5819657 w 8014260"/>
              <a:gd name="connsiteY4040" fmla="*/ 3602583 h 4925968"/>
              <a:gd name="connsiteX4041" fmla="*/ 2189143 w 8014260"/>
              <a:gd name="connsiteY4041" fmla="*/ 3600999 h 4925968"/>
              <a:gd name="connsiteX4042" fmla="*/ 2214381 w 8014260"/>
              <a:gd name="connsiteY4042" fmla="*/ 3612658 h 4925968"/>
              <a:gd name="connsiteX4043" fmla="*/ 2193121 w 8014260"/>
              <a:gd name="connsiteY4043" fmla="*/ 3625276 h 4925968"/>
              <a:gd name="connsiteX4044" fmla="*/ 2169392 w 8014260"/>
              <a:gd name="connsiteY4044" fmla="*/ 3613824 h 4925968"/>
              <a:gd name="connsiteX4045" fmla="*/ 2189143 w 8014260"/>
              <a:gd name="connsiteY4045" fmla="*/ 3600999 h 4925968"/>
              <a:gd name="connsiteX4046" fmla="*/ 6032208 w 8014260"/>
              <a:gd name="connsiteY4046" fmla="*/ 3599624 h 4925968"/>
              <a:gd name="connsiteX4047" fmla="*/ 6056164 w 8014260"/>
              <a:gd name="connsiteY4047" fmla="*/ 3627813 h 4925968"/>
              <a:gd name="connsiteX4048" fmla="*/ 6026332 w 8014260"/>
              <a:gd name="connsiteY4048" fmla="*/ 3682746 h 4925968"/>
              <a:gd name="connsiteX4049" fmla="*/ 5988270 w 8014260"/>
              <a:gd name="connsiteY4049" fmla="*/ 3657509 h 4925968"/>
              <a:gd name="connsiteX4050" fmla="*/ 6018308 w 8014260"/>
              <a:gd name="connsiteY4050" fmla="*/ 3602782 h 4925968"/>
              <a:gd name="connsiteX4051" fmla="*/ 6032208 w 8014260"/>
              <a:gd name="connsiteY4051" fmla="*/ 3599624 h 4925968"/>
              <a:gd name="connsiteX4052" fmla="*/ 3974401 w 8014260"/>
              <a:gd name="connsiteY4052" fmla="*/ 3599362 h 4925968"/>
              <a:gd name="connsiteX4053" fmla="*/ 3984980 w 8014260"/>
              <a:gd name="connsiteY4053" fmla="*/ 3609983 h 4925968"/>
              <a:gd name="connsiteX4054" fmla="*/ 3955696 w 8014260"/>
              <a:gd name="connsiteY4054" fmla="*/ 3634878 h 4925968"/>
              <a:gd name="connsiteX4055" fmla="*/ 3926069 w 8014260"/>
              <a:gd name="connsiteY4055" fmla="*/ 3624591 h 4925968"/>
              <a:gd name="connsiteX4056" fmla="*/ 3952404 w 8014260"/>
              <a:gd name="connsiteY4056" fmla="*/ 3599902 h 4925968"/>
              <a:gd name="connsiteX4057" fmla="*/ 3974401 w 8014260"/>
              <a:gd name="connsiteY4057" fmla="*/ 3599362 h 4925968"/>
              <a:gd name="connsiteX4058" fmla="*/ 4975960 w 8014260"/>
              <a:gd name="connsiteY4058" fmla="*/ 3598942 h 4925968"/>
              <a:gd name="connsiteX4059" fmla="*/ 5011005 w 8014260"/>
              <a:gd name="connsiteY4059" fmla="*/ 3635769 h 4925968"/>
              <a:gd name="connsiteX4060" fmla="*/ 4983504 w 8014260"/>
              <a:gd name="connsiteY4060" fmla="*/ 3685490 h 4925968"/>
              <a:gd name="connsiteX4061" fmla="*/ 4948597 w 8014260"/>
              <a:gd name="connsiteY4061" fmla="*/ 3648319 h 4925968"/>
              <a:gd name="connsiteX4062" fmla="*/ 4975960 w 8014260"/>
              <a:gd name="connsiteY4062" fmla="*/ 3598942 h 4925968"/>
              <a:gd name="connsiteX4063" fmla="*/ 1438472 w 8014260"/>
              <a:gd name="connsiteY4063" fmla="*/ 3597845 h 4925968"/>
              <a:gd name="connsiteX4064" fmla="*/ 1462752 w 8014260"/>
              <a:gd name="connsiteY4064" fmla="*/ 3613207 h 4925968"/>
              <a:gd name="connsiteX4065" fmla="*/ 1442796 w 8014260"/>
              <a:gd name="connsiteY4065" fmla="*/ 3632341 h 4925968"/>
              <a:gd name="connsiteX4066" fmla="*/ 1418243 w 8014260"/>
              <a:gd name="connsiteY4066" fmla="*/ 3616842 h 4925968"/>
              <a:gd name="connsiteX4067" fmla="*/ 1438472 w 8014260"/>
              <a:gd name="connsiteY4067" fmla="*/ 3597845 h 4925968"/>
              <a:gd name="connsiteX4068" fmla="*/ 234756 w 8014260"/>
              <a:gd name="connsiteY4068" fmla="*/ 3596198 h 4925968"/>
              <a:gd name="connsiteX4069" fmla="*/ 222410 w 8014260"/>
              <a:gd name="connsiteY4069" fmla="*/ 3606280 h 4925968"/>
              <a:gd name="connsiteX4070" fmla="*/ 205746 w 8014260"/>
              <a:gd name="connsiteY4070" fmla="*/ 3614920 h 4925968"/>
              <a:gd name="connsiteX4071" fmla="*/ 217267 w 8014260"/>
              <a:gd name="connsiteY4071" fmla="*/ 3606005 h 4925968"/>
              <a:gd name="connsiteX4072" fmla="*/ 234756 w 8014260"/>
              <a:gd name="connsiteY4072" fmla="*/ 3596198 h 4925968"/>
              <a:gd name="connsiteX4073" fmla="*/ 2671467 w 8014260"/>
              <a:gd name="connsiteY4073" fmla="*/ 3595444 h 4925968"/>
              <a:gd name="connsiteX4074" fmla="*/ 2695401 w 8014260"/>
              <a:gd name="connsiteY4074" fmla="*/ 3604360 h 4925968"/>
              <a:gd name="connsiteX4075" fmla="*/ 2672495 w 8014260"/>
              <a:gd name="connsiteY4075" fmla="*/ 3618350 h 4925968"/>
              <a:gd name="connsiteX4076" fmla="*/ 2648698 w 8014260"/>
              <a:gd name="connsiteY4076" fmla="*/ 3608886 h 4925968"/>
              <a:gd name="connsiteX4077" fmla="*/ 2671467 w 8014260"/>
              <a:gd name="connsiteY4077" fmla="*/ 3595444 h 4925968"/>
              <a:gd name="connsiteX4078" fmla="*/ 137920 w 8014260"/>
              <a:gd name="connsiteY4078" fmla="*/ 3595307 h 4925968"/>
              <a:gd name="connsiteX4079" fmla="*/ 125920 w 8014260"/>
              <a:gd name="connsiteY4079" fmla="*/ 3605731 h 4925968"/>
              <a:gd name="connsiteX4080" fmla="*/ 113917 w 8014260"/>
              <a:gd name="connsiteY4080" fmla="*/ 3608749 h 4925968"/>
              <a:gd name="connsiteX4081" fmla="*/ 126056 w 8014260"/>
              <a:gd name="connsiteY4081" fmla="*/ 3598599 h 4925968"/>
              <a:gd name="connsiteX4082" fmla="*/ 137920 w 8014260"/>
              <a:gd name="connsiteY4082" fmla="*/ 3595307 h 4925968"/>
              <a:gd name="connsiteX4083" fmla="*/ 2894789 w 8014260"/>
              <a:gd name="connsiteY4083" fmla="*/ 3594724 h 4925968"/>
              <a:gd name="connsiteX4084" fmla="*/ 2904159 w 8014260"/>
              <a:gd name="connsiteY4084" fmla="*/ 3601891 h 4925968"/>
              <a:gd name="connsiteX4085" fmla="*/ 2885025 w 8014260"/>
              <a:gd name="connsiteY4085" fmla="*/ 3621779 h 4925968"/>
              <a:gd name="connsiteX4086" fmla="*/ 2857525 w 8014260"/>
              <a:gd name="connsiteY4086" fmla="*/ 3614304 h 4925968"/>
              <a:gd name="connsiteX4087" fmla="*/ 2877139 w 8014260"/>
              <a:gd name="connsiteY4087" fmla="*/ 3595581 h 4925968"/>
              <a:gd name="connsiteX4088" fmla="*/ 2894789 w 8014260"/>
              <a:gd name="connsiteY4088" fmla="*/ 3594724 h 4925968"/>
              <a:gd name="connsiteX4089" fmla="*/ 2323149 w 8014260"/>
              <a:gd name="connsiteY4089" fmla="*/ 3594279 h 4925968"/>
              <a:gd name="connsiteX4090" fmla="*/ 2349552 w 8014260"/>
              <a:gd name="connsiteY4090" fmla="*/ 3603811 h 4925968"/>
              <a:gd name="connsiteX4091" fmla="*/ 2329527 w 8014260"/>
              <a:gd name="connsiteY4091" fmla="*/ 3616155 h 4925968"/>
              <a:gd name="connsiteX4092" fmla="*/ 2304701 w 8014260"/>
              <a:gd name="connsiteY4092" fmla="*/ 3606691 h 4925968"/>
              <a:gd name="connsiteX4093" fmla="*/ 2323149 w 8014260"/>
              <a:gd name="connsiteY4093" fmla="*/ 3594279 h 4925968"/>
              <a:gd name="connsiteX4094" fmla="*/ 331661 w 8014260"/>
              <a:gd name="connsiteY4094" fmla="*/ 3593524 h 4925968"/>
              <a:gd name="connsiteX4095" fmla="*/ 315820 w 8014260"/>
              <a:gd name="connsiteY4095" fmla="*/ 3604497 h 4925968"/>
              <a:gd name="connsiteX4096" fmla="*/ 296685 w 8014260"/>
              <a:gd name="connsiteY4096" fmla="*/ 3609503 h 4925968"/>
              <a:gd name="connsiteX4097" fmla="*/ 314106 w 8014260"/>
              <a:gd name="connsiteY4097" fmla="*/ 3598462 h 4925968"/>
              <a:gd name="connsiteX4098" fmla="*/ 331661 w 8014260"/>
              <a:gd name="connsiteY4098" fmla="*/ 3593524 h 4925968"/>
              <a:gd name="connsiteX4099" fmla="*/ 4159104 w 8014260"/>
              <a:gd name="connsiteY4099" fmla="*/ 3592221 h 4925968"/>
              <a:gd name="connsiteX4100" fmla="*/ 4191885 w 8014260"/>
              <a:gd name="connsiteY4100" fmla="*/ 3607308 h 4925968"/>
              <a:gd name="connsiteX4101" fmla="*/ 4166579 w 8014260"/>
              <a:gd name="connsiteY4101" fmla="*/ 3637072 h 4925968"/>
              <a:gd name="connsiteX4102" fmla="*/ 4131946 w 8014260"/>
              <a:gd name="connsiteY4102" fmla="*/ 3621024 h 4925968"/>
              <a:gd name="connsiteX4103" fmla="*/ 4159104 w 8014260"/>
              <a:gd name="connsiteY4103" fmla="*/ 3592221 h 4925968"/>
              <a:gd name="connsiteX4104" fmla="*/ 3178076 w 8014260"/>
              <a:gd name="connsiteY4104" fmla="*/ 3591561 h 4925968"/>
              <a:gd name="connsiteX4105" fmla="*/ 3187668 w 8014260"/>
              <a:gd name="connsiteY4105" fmla="*/ 3600039 h 4925968"/>
              <a:gd name="connsiteX4106" fmla="*/ 3167231 w 8014260"/>
              <a:gd name="connsiteY4106" fmla="*/ 3623905 h 4925968"/>
              <a:gd name="connsiteX4107" fmla="*/ 3138428 w 8014260"/>
              <a:gd name="connsiteY4107" fmla="*/ 3618761 h 4925968"/>
              <a:gd name="connsiteX4108" fmla="*/ 3159070 w 8014260"/>
              <a:gd name="connsiteY4108" fmla="*/ 3594141 h 4925968"/>
              <a:gd name="connsiteX4109" fmla="*/ 3178076 w 8014260"/>
              <a:gd name="connsiteY4109" fmla="*/ 3591561 h 4925968"/>
              <a:gd name="connsiteX4110" fmla="*/ 1092971 w 8014260"/>
              <a:gd name="connsiteY4110" fmla="*/ 3589135 h 4925968"/>
              <a:gd name="connsiteX4111" fmla="*/ 1117586 w 8014260"/>
              <a:gd name="connsiteY4111" fmla="*/ 3602439 h 4925968"/>
              <a:gd name="connsiteX4112" fmla="*/ 1097630 w 8014260"/>
              <a:gd name="connsiteY4112" fmla="*/ 3623013 h 4925968"/>
              <a:gd name="connsiteX4113" fmla="*/ 1074795 w 8014260"/>
              <a:gd name="connsiteY4113" fmla="*/ 3610806 h 4925968"/>
              <a:gd name="connsiteX4114" fmla="*/ 1092971 w 8014260"/>
              <a:gd name="connsiteY4114" fmla="*/ 3589135 h 4925968"/>
              <a:gd name="connsiteX4115" fmla="*/ 4499398 w 8014260"/>
              <a:gd name="connsiteY4115" fmla="*/ 3588449 h 4925968"/>
              <a:gd name="connsiteX4116" fmla="*/ 4533551 w 8014260"/>
              <a:gd name="connsiteY4116" fmla="*/ 3616499 h 4925968"/>
              <a:gd name="connsiteX4117" fmla="*/ 4507285 w 8014260"/>
              <a:gd name="connsiteY4117" fmla="*/ 3653738 h 4925968"/>
              <a:gd name="connsiteX4118" fmla="*/ 4473201 w 8014260"/>
              <a:gd name="connsiteY4118" fmla="*/ 3625277 h 4925968"/>
              <a:gd name="connsiteX4119" fmla="*/ 4499398 w 8014260"/>
              <a:gd name="connsiteY4119" fmla="*/ 3588449 h 4925968"/>
              <a:gd name="connsiteX4120" fmla="*/ 1573920 w 8014260"/>
              <a:gd name="connsiteY4120" fmla="*/ 3587009 h 4925968"/>
              <a:gd name="connsiteX4121" fmla="*/ 1597785 w 8014260"/>
              <a:gd name="connsiteY4121" fmla="*/ 3602371 h 4925968"/>
              <a:gd name="connsiteX4122" fmla="*/ 1577280 w 8014260"/>
              <a:gd name="connsiteY4122" fmla="*/ 3619859 h 4925968"/>
              <a:gd name="connsiteX4123" fmla="*/ 1553140 w 8014260"/>
              <a:gd name="connsiteY4123" fmla="*/ 3604291 h 4925968"/>
              <a:gd name="connsiteX4124" fmla="*/ 1573920 w 8014260"/>
              <a:gd name="connsiteY4124" fmla="*/ 3587009 h 4925968"/>
              <a:gd name="connsiteX4125" fmla="*/ 2460858 w 8014260"/>
              <a:gd name="connsiteY4125" fmla="*/ 3585706 h 4925968"/>
              <a:gd name="connsiteX4126" fmla="*/ 2484723 w 8014260"/>
              <a:gd name="connsiteY4126" fmla="*/ 3593935 h 4925968"/>
              <a:gd name="connsiteX4127" fmla="*/ 2464904 w 8014260"/>
              <a:gd name="connsiteY4127" fmla="*/ 3605868 h 4925968"/>
              <a:gd name="connsiteX4128" fmla="*/ 2439941 w 8014260"/>
              <a:gd name="connsiteY4128" fmla="*/ 3597707 h 4925968"/>
              <a:gd name="connsiteX4129" fmla="*/ 2460858 w 8014260"/>
              <a:gd name="connsiteY4129" fmla="*/ 3585706 h 4925968"/>
              <a:gd name="connsiteX4130" fmla="*/ 690762 w 8014260"/>
              <a:gd name="connsiteY4130" fmla="*/ 3585697 h 4925968"/>
              <a:gd name="connsiteX4131" fmla="*/ 698839 w 8014260"/>
              <a:gd name="connsiteY4131" fmla="*/ 3592358 h 4925968"/>
              <a:gd name="connsiteX4132" fmla="*/ 681009 w 8014260"/>
              <a:gd name="connsiteY4132" fmla="*/ 3610120 h 4925968"/>
              <a:gd name="connsiteX4133" fmla="*/ 657967 w 8014260"/>
              <a:gd name="connsiteY4133" fmla="*/ 3604017 h 4925968"/>
              <a:gd name="connsiteX4134" fmla="*/ 675589 w 8014260"/>
              <a:gd name="connsiteY4134" fmla="*/ 3586391 h 4925968"/>
              <a:gd name="connsiteX4135" fmla="*/ 690762 w 8014260"/>
              <a:gd name="connsiteY4135" fmla="*/ 3585697 h 4925968"/>
              <a:gd name="connsiteX4136" fmla="*/ 899212 w 8014260"/>
              <a:gd name="connsiteY4136" fmla="*/ 3584676 h 4925968"/>
              <a:gd name="connsiteX4137" fmla="*/ 907257 w 8014260"/>
              <a:gd name="connsiteY4137" fmla="*/ 3593455 h 4925968"/>
              <a:gd name="connsiteX4138" fmla="*/ 890931 w 8014260"/>
              <a:gd name="connsiteY4138" fmla="*/ 3614577 h 4925968"/>
              <a:gd name="connsiteX4139" fmla="*/ 865899 w 8014260"/>
              <a:gd name="connsiteY4139" fmla="*/ 3604290 h 4925968"/>
              <a:gd name="connsiteX4140" fmla="*/ 884074 w 8014260"/>
              <a:gd name="connsiteY4140" fmla="*/ 3584745 h 4925968"/>
              <a:gd name="connsiteX4141" fmla="*/ 899212 w 8014260"/>
              <a:gd name="connsiteY4141" fmla="*/ 3584676 h 4925968"/>
              <a:gd name="connsiteX4142" fmla="*/ 222890 w 8014260"/>
              <a:gd name="connsiteY4142" fmla="*/ 3582893 h 4925968"/>
              <a:gd name="connsiteX4143" fmla="*/ 211026 w 8014260"/>
              <a:gd name="connsiteY4143" fmla="*/ 3594278 h 4925968"/>
              <a:gd name="connsiteX4144" fmla="*/ 196419 w 8014260"/>
              <a:gd name="connsiteY4144" fmla="*/ 3602233 h 4925968"/>
              <a:gd name="connsiteX4145" fmla="*/ 208077 w 8014260"/>
              <a:gd name="connsiteY4145" fmla="*/ 3591466 h 4925968"/>
              <a:gd name="connsiteX4146" fmla="*/ 222890 w 8014260"/>
              <a:gd name="connsiteY4146" fmla="*/ 3582893 h 4925968"/>
              <a:gd name="connsiteX4147" fmla="*/ 3901123 w 8014260"/>
              <a:gd name="connsiteY4147" fmla="*/ 3582774 h 4925968"/>
              <a:gd name="connsiteX4148" fmla="*/ 3910433 w 8014260"/>
              <a:gd name="connsiteY4148" fmla="*/ 3591673 h 4925968"/>
              <a:gd name="connsiteX4149" fmla="*/ 3884304 w 8014260"/>
              <a:gd name="connsiteY4149" fmla="*/ 3616224 h 4925968"/>
              <a:gd name="connsiteX4150" fmla="*/ 3852963 w 8014260"/>
              <a:gd name="connsiteY4150" fmla="*/ 3610395 h 4925968"/>
              <a:gd name="connsiteX4151" fmla="*/ 3880806 w 8014260"/>
              <a:gd name="connsiteY4151" fmla="*/ 3584472 h 4925968"/>
              <a:gd name="connsiteX4152" fmla="*/ 3901123 w 8014260"/>
              <a:gd name="connsiteY4152" fmla="*/ 3582774 h 4925968"/>
              <a:gd name="connsiteX4153" fmla="*/ 1708614 w 8014260"/>
              <a:gd name="connsiteY4153" fmla="*/ 3579602 h 4925968"/>
              <a:gd name="connsiteX4154" fmla="*/ 1732889 w 8014260"/>
              <a:gd name="connsiteY4154" fmla="*/ 3593867 h 4925968"/>
              <a:gd name="connsiteX4155" fmla="*/ 1712795 w 8014260"/>
              <a:gd name="connsiteY4155" fmla="*/ 3610121 h 4925968"/>
              <a:gd name="connsiteX4156" fmla="*/ 1688241 w 8014260"/>
              <a:gd name="connsiteY4156" fmla="*/ 3595581 h 4925968"/>
              <a:gd name="connsiteX4157" fmla="*/ 1708614 w 8014260"/>
              <a:gd name="connsiteY4157" fmla="*/ 3579602 h 4925968"/>
              <a:gd name="connsiteX4158" fmla="*/ 5592289 w 8014260"/>
              <a:gd name="connsiteY4158" fmla="*/ 3578162 h 4925968"/>
              <a:gd name="connsiteX4159" fmla="*/ 5627745 w 8014260"/>
              <a:gd name="connsiteY4159" fmla="*/ 3616978 h 4925968"/>
              <a:gd name="connsiteX4160" fmla="*/ 5600313 w 8014260"/>
              <a:gd name="connsiteY4160" fmla="*/ 3670539 h 4925968"/>
              <a:gd name="connsiteX4161" fmla="*/ 5563211 w 8014260"/>
              <a:gd name="connsiteY4161" fmla="*/ 3633300 h 4925968"/>
              <a:gd name="connsiteX4162" fmla="*/ 5592289 w 8014260"/>
              <a:gd name="connsiteY4162" fmla="*/ 3578162 h 4925968"/>
              <a:gd name="connsiteX4163" fmla="*/ 2820679 w 8014260"/>
              <a:gd name="connsiteY4163" fmla="*/ 3576585 h 4925968"/>
              <a:gd name="connsiteX4164" fmla="*/ 2829680 w 8014260"/>
              <a:gd name="connsiteY4164" fmla="*/ 3582209 h 4925968"/>
              <a:gd name="connsiteX4165" fmla="*/ 2809038 w 8014260"/>
              <a:gd name="connsiteY4165" fmla="*/ 3598462 h 4925968"/>
              <a:gd name="connsiteX4166" fmla="*/ 2783595 w 8014260"/>
              <a:gd name="connsiteY4166" fmla="*/ 3592015 h 4925968"/>
              <a:gd name="connsiteX4167" fmla="*/ 2804169 w 8014260"/>
              <a:gd name="connsiteY4167" fmla="*/ 3576722 h 4925968"/>
              <a:gd name="connsiteX4168" fmla="*/ 2820679 w 8014260"/>
              <a:gd name="connsiteY4168" fmla="*/ 3576585 h 4925968"/>
              <a:gd name="connsiteX4169" fmla="*/ 5109829 w 8014260"/>
              <a:gd name="connsiteY4169" fmla="*/ 3575213 h 4925968"/>
              <a:gd name="connsiteX4170" fmla="*/ 5145079 w 8014260"/>
              <a:gd name="connsiteY4170" fmla="*/ 3612658 h 4925968"/>
              <a:gd name="connsiteX4171" fmla="*/ 5117716 w 8014260"/>
              <a:gd name="connsiteY4171" fmla="*/ 3665464 h 4925968"/>
              <a:gd name="connsiteX4172" fmla="*/ 5082671 w 8014260"/>
              <a:gd name="connsiteY4172" fmla="*/ 3627608 h 4925968"/>
              <a:gd name="connsiteX4173" fmla="*/ 5109829 w 8014260"/>
              <a:gd name="connsiteY4173" fmla="*/ 3575213 h 4925968"/>
              <a:gd name="connsiteX4174" fmla="*/ 1843031 w 8014260"/>
              <a:gd name="connsiteY4174" fmla="*/ 3574870 h 4925968"/>
              <a:gd name="connsiteX4175" fmla="*/ 1867991 w 8014260"/>
              <a:gd name="connsiteY4175" fmla="*/ 3587557 h 4925968"/>
              <a:gd name="connsiteX4176" fmla="*/ 1848788 w 8014260"/>
              <a:gd name="connsiteY4176" fmla="*/ 3602713 h 4925968"/>
              <a:gd name="connsiteX4177" fmla="*/ 1823552 w 8014260"/>
              <a:gd name="connsiteY4177" fmla="*/ 3589683 h 4925968"/>
              <a:gd name="connsiteX4178" fmla="*/ 1843031 w 8014260"/>
              <a:gd name="connsiteY4178" fmla="*/ 3574870 h 4925968"/>
              <a:gd name="connsiteX4179" fmla="*/ 398698 w 8014260"/>
              <a:gd name="connsiteY4179" fmla="*/ 3574733 h 4925968"/>
              <a:gd name="connsiteX4180" fmla="*/ 404561 w 8014260"/>
              <a:gd name="connsiteY4180" fmla="*/ 3575899 h 4925968"/>
              <a:gd name="connsiteX4181" fmla="*/ 386319 w 8014260"/>
              <a:gd name="connsiteY4181" fmla="*/ 3589478 h 4925968"/>
              <a:gd name="connsiteX4182" fmla="*/ 368969 w 8014260"/>
              <a:gd name="connsiteY4182" fmla="*/ 3591466 h 4925968"/>
              <a:gd name="connsiteX4183" fmla="*/ 385635 w 8014260"/>
              <a:gd name="connsiteY4183" fmla="*/ 3579328 h 4925968"/>
              <a:gd name="connsiteX4184" fmla="*/ 398698 w 8014260"/>
              <a:gd name="connsiteY4184" fmla="*/ 3574733 h 4925968"/>
              <a:gd name="connsiteX4185" fmla="*/ 2593286 w 8014260"/>
              <a:gd name="connsiteY4185" fmla="*/ 3574322 h 4925968"/>
              <a:gd name="connsiteX4186" fmla="*/ 2619826 w 8014260"/>
              <a:gd name="connsiteY4186" fmla="*/ 3581180 h 4925968"/>
              <a:gd name="connsiteX4187" fmla="*/ 2599938 w 8014260"/>
              <a:gd name="connsiteY4187" fmla="*/ 3593181 h 4925968"/>
              <a:gd name="connsiteX4188" fmla="*/ 2575044 w 8014260"/>
              <a:gd name="connsiteY4188" fmla="*/ 3586049 h 4925968"/>
              <a:gd name="connsiteX4189" fmla="*/ 2593286 w 8014260"/>
              <a:gd name="connsiteY4189" fmla="*/ 3574322 h 4925968"/>
              <a:gd name="connsiteX4190" fmla="*/ 6255415 w 8014260"/>
              <a:gd name="connsiteY4190" fmla="*/ 3574003 h 4925968"/>
              <a:gd name="connsiteX4191" fmla="*/ 6269311 w 8014260"/>
              <a:gd name="connsiteY4191" fmla="*/ 3593112 h 4925968"/>
              <a:gd name="connsiteX4192" fmla="*/ 6240028 w 8014260"/>
              <a:gd name="connsiteY4192" fmla="*/ 3649005 h 4925968"/>
              <a:gd name="connsiteX4193" fmla="*/ 6202171 w 8014260"/>
              <a:gd name="connsiteY4193" fmla="*/ 3634466 h 4925968"/>
              <a:gd name="connsiteX4194" fmla="*/ 6229741 w 8014260"/>
              <a:gd name="connsiteY4194" fmla="*/ 3577681 h 4925968"/>
              <a:gd name="connsiteX4195" fmla="*/ 6255415 w 8014260"/>
              <a:gd name="connsiteY4195" fmla="*/ 3574003 h 4925968"/>
              <a:gd name="connsiteX4196" fmla="*/ 3103932 w 8014260"/>
              <a:gd name="connsiteY4196" fmla="*/ 3573138 h 4925968"/>
              <a:gd name="connsiteX4197" fmla="*/ 3113122 w 8014260"/>
              <a:gd name="connsiteY4197" fmla="*/ 3580836 h 4925968"/>
              <a:gd name="connsiteX4198" fmla="*/ 3092754 w 8014260"/>
              <a:gd name="connsiteY4198" fmla="*/ 3604839 h 4925968"/>
              <a:gd name="connsiteX4199" fmla="*/ 3065527 w 8014260"/>
              <a:gd name="connsiteY4199" fmla="*/ 3598667 h 4925968"/>
              <a:gd name="connsiteX4200" fmla="*/ 3086719 w 8014260"/>
              <a:gd name="connsiteY4200" fmla="*/ 3574390 h 4925968"/>
              <a:gd name="connsiteX4201" fmla="*/ 3103932 w 8014260"/>
              <a:gd name="connsiteY4201" fmla="*/ 3573138 h 4925968"/>
              <a:gd name="connsiteX4202" fmla="*/ 319386 w 8014260"/>
              <a:gd name="connsiteY4202" fmla="*/ 3573018 h 4925968"/>
              <a:gd name="connsiteX4203" fmla="*/ 304163 w 8014260"/>
              <a:gd name="connsiteY4203" fmla="*/ 3585157 h 4925968"/>
              <a:gd name="connsiteX4204" fmla="*/ 287150 w 8014260"/>
              <a:gd name="connsiteY4204" fmla="*/ 3592427 h 4925968"/>
              <a:gd name="connsiteX4205" fmla="*/ 300731 w 8014260"/>
              <a:gd name="connsiteY4205" fmla="*/ 3581522 h 4925968"/>
              <a:gd name="connsiteX4206" fmla="*/ 319386 w 8014260"/>
              <a:gd name="connsiteY4206" fmla="*/ 3573018 h 4925968"/>
              <a:gd name="connsiteX4207" fmla="*/ 3826859 w 8014260"/>
              <a:gd name="connsiteY4207" fmla="*/ 3572426 h 4925968"/>
              <a:gd name="connsiteX4208" fmla="*/ 3837258 w 8014260"/>
              <a:gd name="connsiteY4208" fmla="*/ 3578779 h 4925968"/>
              <a:gd name="connsiteX4209" fmla="*/ 3811884 w 8014260"/>
              <a:gd name="connsiteY4209" fmla="*/ 3604153 h 4925968"/>
              <a:gd name="connsiteX4210" fmla="*/ 3780405 w 8014260"/>
              <a:gd name="connsiteY4210" fmla="*/ 3601273 h 4925968"/>
              <a:gd name="connsiteX4211" fmla="*/ 3806946 w 8014260"/>
              <a:gd name="connsiteY4211" fmla="*/ 3575898 h 4925968"/>
              <a:gd name="connsiteX4212" fmla="*/ 3826859 w 8014260"/>
              <a:gd name="connsiteY4212" fmla="*/ 3572426 h 4925968"/>
              <a:gd name="connsiteX4213" fmla="*/ 1979710 w 8014260"/>
              <a:gd name="connsiteY4213" fmla="*/ 3572059 h 4925968"/>
              <a:gd name="connsiteX4214" fmla="*/ 2003439 w 8014260"/>
              <a:gd name="connsiteY4214" fmla="*/ 3584335 h 4925968"/>
              <a:gd name="connsiteX4215" fmla="*/ 1982723 w 8014260"/>
              <a:gd name="connsiteY4215" fmla="*/ 3597022 h 4925968"/>
              <a:gd name="connsiteX4216" fmla="*/ 1958721 w 8014260"/>
              <a:gd name="connsiteY4216" fmla="*/ 3584403 h 4925968"/>
              <a:gd name="connsiteX4217" fmla="*/ 1979710 w 8014260"/>
              <a:gd name="connsiteY4217" fmla="*/ 3572059 h 4925968"/>
              <a:gd name="connsiteX4218" fmla="*/ 2113019 w 8014260"/>
              <a:gd name="connsiteY4218" fmla="*/ 3570001 h 4925968"/>
              <a:gd name="connsiteX4219" fmla="*/ 2138600 w 8014260"/>
              <a:gd name="connsiteY4219" fmla="*/ 3579739 h 4925968"/>
              <a:gd name="connsiteX4220" fmla="*/ 2120152 w 8014260"/>
              <a:gd name="connsiteY4220" fmla="*/ 3592152 h 4925968"/>
              <a:gd name="connsiteX4221" fmla="*/ 2094297 w 8014260"/>
              <a:gd name="connsiteY4221" fmla="*/ 3582003 h 4925968"/>
              <a:gd name="connsiteX4222" fmla="*/ 2113019 w 8014260"/>
              <a:gd name="connsiteY4222" fmla="*/ 3570001 h 4925968"/>
              <a:gd name="connsiteX4223" fmla="*/ 616054 w 8014260"/>
              <a:gd name="connsiteY4223" fmla="*/ 3568338 h 4925968"/>
              <a:gd name="connsiteX4224" fmla="*/ 623815 w 8014260"/>
              <a:gd name="connsiteY4224" fmla="*/ 3573773 h 4925968"/>
              <a:gd name="connsiteX4225" fmla="*/ 606051 w 8014260"/>
              <a:gd name="connsiteY4225" fmla="*/ 3591055 h 4925968"/>
              <a:gd name="connsiteX4226" fmla="*/ 585200 w 8014260"/>
              <a:gd name="connsiteY4226" fmla="*/ 3587489 h 4925968"/>
              <a:gd name="connsiteX4227" fmla="*/ 601454 w 8014260"/>
              <a:gd name="connsiteY4227" fmla="*/ 3570207 h 4925968"/>
              <a:gd name="connsiteX4228" fmla="*/ 616054 w 8014260"/>
              <a:gd name="connsiteY4228" fmla="*/ 3568338 h 4925968"/>
              <a:gd name="connsiteX4229" fmla="*/ 1226837 w 8014260"/>
              <a:gd name="connsiteY4229" fmla="*/ 3567738 h 4925968"/>
              <a:gd name="connsiteX4230" fmla="*/ 1252072 w 8014260"/>
              <a:gd name="connsiteY4230" fmla="*/ 3581454 h 4925968"/>
              <a:gd name="connsiteX4231" fmla="*/ 1232874 w 8014260"/>
              <a:gd name="connsiteY4231" fmla="*/ 3601754 h 4925968"/>
              <a:gd name="connsiteX4232" fmla="*/ 1209210 w 8014260"/>
              <a:gd name="connsiteY4232" fmla="*/ 3587078 h 4925968"/>
              <a:gd name="connsiteX4233" fmla="*/ 1226837 w 8014260"/>
              <a:gd name="connsiteY4233" fmla="*/ 3567738 h 4925968"/>
              <a:gd name="connsiteX4234" fmla="*/ 3752896 w 8014260"/>
              <a:gd name="connsiteY4234" fmla="*/ 3567574 h 4925968"/>
              <a:gd name="connsiteX4235" fmla="*/ 3763329 w 8014260"/>
              <a:gd name="connsiteY4235" fmla="*/ 3573841 h 4925968"/>
              <a:gd name="connsiteX4236" fmla="*/ 3739463 w 8014260"/>
              <a:gd name="connsiteY4236" fmla="*/ 3598393 h 4925968"/>
              <a:gd name="connsiteX4237" fmla="*/ 3708396 w 8014260"/>
              <a:gd name="connsiteY4237" fmla="*/ 3597295 h 4925968"/>
              <a:gd name="connsiteX4238" fmla="*/ 3732125 w 8014260"/>
              <a:gd name="connsiteY4238" fmla="*/ 3572469 h 4925968"/>
              <a:gd name="connsiteX4239" fmla="*/ 3752896 w 8014260"/>
              <a:gd name="connsiteY4239" fmla="*/ 3567574 h 4925968"/>
              <a:gd name="connsiteX4240" fmla="*/ 2249495 w 8014260"/>
              <a:gd name="connsiteY4240" fmla="*/ 3567532 h 4925968"/>
              <a:gd name="connsiteX4241" fmla="*/ 2274046 w 8014260"/>
              <a:gd name="connsiteY4241" fmla="*/ 3576379 h 4925968"/>
              <a:gd name="connsiteX4242" fmla="*/ 2254364 w 8014260"/>
              <a:gd name="connsiteY4242" fmla="*/ 3587146 h 4925968"/>
              <a:gd name="connsiteX4243" fmla="*/ 2229538 w 8014260"/>
              <a:gd name="connsiteY4243" fmla="*/ 3577819 h 4925968"/>
              <a:gd name="connsiteX4244" fmla="*/ 2249495 w 8014260"/>
              <a:gd name="connsiteY4244" fmla="*/ 3567532 h 4925968"/>
              <a:gd name="connsiteX4245" fmla="*/ 4633472 w 8014260"/>
              <a:gd name="connsiteY4245" fmla="*/ 3566572 h 4925968"/>
              <a:gd name="connsiteX4246" fmla="*/ 4667214 w 8014260"/>
              <a:gd name="connsiteY4246" fmla="*/ 3598462 h 4925968"/>
              <a:gd name="connsiteX4247" fmla="*/ 4640399 w 8014260"/>
              <a:gd name="connsiteY4247" fmla="*/ 3638718 h 4925968"/>
              <a:gd name="connsiteX4248" fmla="*/ 4606726 w 8014260"/>
              <a:gd name="connsiteY4248" fmla="*/ 3606486 h 4925968"/>
              <a:gd name="connsiteX4249" fmla="*/ 4633472 w 8014260"/>
              <a:gd name="connsiteY4249" fmla="*/ 3566572 h 4925968"/>
              <a:gd name="connsiteX4250" fmla="*/ 3680536 w 8014260"/>
              <a:gd name="connsiteY4250" fmla="*/ 3565655 h 4925968"/>
              <a:gd name="connsiteX4251" fmla="*/ 3689811 w 8014260"/>
              <a:gd name="connsiteY4251" fmla="*/ 3571784 h 4925968"/>
              <a:gd name="connsiteX4252" fmla="*/ 3665465 w 8014260"/>
              <a:gd name="connsiteY4252" fmla="*/ 3595719 h 4925968"/>
              <a:gd name="connsiteX4253" fmla="*/ 3635016 w 8014260"/>
              <a:gd name="connsiteY4253" fmla="*/ 3593867 h 4925968"/>
              <a:gd name="connsiteX4254" fmla="*/ 3661076 w 8014260"/>
              <a:gd name="connsiteY4254" fmla="*/ 3569658 h 4925968"/>
              <a:gd name="connsiteX4255" fmla="*/ 3680536 w 8014260"/>
              <a:gd name="connsiteY4255" fmla="*/ 3565655 h 4925968"/>
              <a:gd name="connsiteX4256" fmla="*/ 468840 w 8014260"/>
              <a:gd name="connsiteY4256" fmla="*/ 3563871 h 4925968"/>
              <a:gd name="connsiteX4257" fmla="*/ 476368 w 8014260"/>
              <a:gd name="connsiteY4257" fmla="*/ 3565475 h 4925968"/>
              <a:gd name="connsiteX4258" fmla="*/ 460454 w 8014260"/>
              <a:gd name="connsiteY4258" fmla="*/ 3579945 h 4925968"/>
              <a:gd name="connsiteX4259" fmla="*/ 439607 w 8014260"/>
              <a:gd name="connsiteY4259" fmla="*/ 3582208 h 4925968"/>
              <a:gd name="connsiteX4260" fmla="*/ 455241 w 8014260"/>
              <a:gd name="connsiteY4260" fmla="*/ 3568081 h 4925968"/>
              <a:gd name="connsiteX4261" fmla="*/ 468840 w 8014260"/>
              <a:gd name="connsiteY4261" fmla="*/ 3563871 h 4925968"/>
              <a:gd name="connsiteX4262" fmla="*/ 2385694 w 8014260"/>
              <a:gd name="connsiteY4262" fmla="*/ 3563485 h 4925968"/>
              <a:gd name="connsiteX4263" fmla="*/ 2409423 w 8014260"/>
              <a:gd name="connsiteY4263" fmla="*/ 3571098 h 4925968"/>
              <a:gd name="connsiteX4264" fmla="*/ 2388711 w 8014260"/>
              <a:gd name="connsiteY4264" fmla="*/ 3580836 h 4925968"/>
              <a:gd name="connsiteX4265" fmla="*/ 2364708 w 8014260"/>
              <a:gd name="connsiteY4265" fmla="*/ 3572607 h 4925968"/>
              <a:gd name="connsiteX4266" fmla="*/ 2385694 w 8014260"/>
              <a:gd name="connsiteY4266" fmla="*/ 3563485 h 4925968"/>
              <a:gd name="connsiteX4267" fmla="*/ 4294001 w 8014260"/>
              <a:gd name="connsiteY4267" fmla="*/ 3562663 h 4925968"/>
              <a:gd name="connsiteX4268" fmla="*/ 4325547 w 8014260"/>
              <a:gd name="connsiteY4268" fmla="*/ 3582963 h 4925968"/>
              <a:gd name="connsiteX4269" fmla="*/ 4298253 w 8014260"/>
              <a:gd name="connsiteY4269" fmla="*/ 3614989 h 4925968"/>
              <a:gd name="connsiteX4270" fmla="*/ 4265128 w 8014260"/>
              <a:gd name="connsiteY4270" fmla="*/ 3593592 h 4925968"/>
              <a:gd name="connsiteX4271" fmla="*/ 4294001 w 8014260"/>
              <a:gd name="connsiteY4271" fmla="*/ 3562663 h 4925968"/>
              <a:gd name="connsiteX4272" fmla="*/ 3605818 w 8014260"/>
              <a:gd name="connsiteY4272" fmla="*/ 3562577 h 4925968"/>
              <a:gd name="connsiteX4273" fmla="*/ 3616019 w 8014260"/>
              <a:gd name="connsiteY4273" fmla="*/ 3567463 h 4925968"/>
              <a:gd name="connsiteX4274" fmla="*/ 3593319 w 8014260"/>
              <a:gd name="connsiteY4274" fmla="*/ 3592152 h 4925968"/>
              <a:gd name="connsiteX4275" fmla="*/ 3563350 w 8014260"/>
              <a:gd name="connsiteY4275" fmla="*/ 3591878 h 4925968"/>
              <a:gd name="connsiteX4276" fmla="*/ 3587284 w 8014260"/>
              <a:gd name="connsiteY4276" fmla="*/ 3566846 h 4925968"/>
              <a:gd name="connsiteX4277" fmla="*/ 3605818 w 8014260"/>
              <a:gd name="connsiteY4277" fmla="*/ 3562577 h 4925968"/>
              <a:gd name="connsiteX4278" fmla="*/ 209999 w 8014260"/>
              <a:gd name="connsiteY4278" fmla="*/ 3561565 h 4925968"/>
              <a:gd name="connsiteX4279" fmla="*/ 198888 w 8014260"/>
              <a:gd name="connsiteY4279" fmla="*/ 3574321 h 4925968"/>
              <a:gd name="connsiteX4280" fmla="*/ 186065 w 8014260"/>
              <a:gd name="connsiteY4280" fmla="*/ 3581042 h 4925968"/>
              <a:gd name="connsiteX4281" fmla="*/ 196897 w 8014260"/>
              <a:gd name="connsiteY4281" fmla="*/ 3568835 h 4925968"/>
              <a:gd name="connsiteX4282" fmla="*/ 209999 w 8014260"/>
              <a:gd name="connsiteY4282" fmla="*/ 3561565 h 4925968"/>
              <a:gd name="connsiteX4283" fmla="*/ 542749 w 8014260"/>
              <a:gd name="connsiteY4283" fmla="*/ 3561085 h 4925968"/>
              <a:gd name="connsiteX4284" fmla="*/ 550088 w 8014260"/>
              <a:gd name="connsiteY4284" fmla="*/ 3564926 h 4925968"/>
              <a:gd name="connsiteX4285" fmla="*/ 533837 w 8014260"/>
              <a:gd name="connsiteY4285" fmla="*/ 3580357 h 4925968"/>
              <a:gd name="connsiteX4286" fmla="*/ 511339 w 8014260"/>
              <a:gd name="connsiteY4286" fmla="*/ 3579877 h 4925968"/>
              <a:gd name="connsiteX4287" fmla="*/ 527802 w 8014260"/>
              <a:gd name="connsiteY4287" fmla="*/ 3564652 h 4925968"/>
              <a:gd name="connsiteX4288" fmla="*/ 542749 w 8014260"/>
              <a:gd name="connsiteY4288" fmla="*/ 3561085 h 4925968"/>
              <a:gd name="connsiteX4289" fmla="*/ 4085724 w 8014260"/>
              <a:gd name="connsiteY4289" fmla="*/ 3560949 h 4925968"/>
              <a:gd name="connsiteX4290" fmla="*/ 4118094 w 8014260"/>
              <a:gd name="connsiteY4290" fmla="*/ 3575145 h 4925968"/>
              <a:gd name="connsiteX4291" fmla="*/ 4091210 w 8014260"/>
              <a:gd name="connsiteY4291" fmla="*/ 3601891 h 4925968"/>
              <a:gd name="connsiteX4292" fmla="*/ 4059458 w 8014260"/>
              <a:gd name="connsiteY4292" fmla="*/ 3589821 h 4925968"/>
              <a:gd name="connsiteX4293" fmla="*/ 4085724 w 8014260"/>
              <a:gd name="connsiteY4293" fmla="*/ 3560949 h 4925968"/>
              <a:gd name="connsiteX4294" fmla="*/ 3532788 w 8014260"/>
              <a:gd name="connsiteY4294" fmla="*/ 3559474 h 4925968"/>
              <a:gd name="connsiteX4295" fmla="*/ 3542021 w 8014260"/>
              <a:gd name="connsiteY4295" fmla="*/ 3565338 h 4925968"/>
              <a:gd name="connsiteX4296" fmla="*/ 3518498 w 8014260"/>
              <a:gd name="connsiteY4296" fmla="*/ 3590713 h 4925968"/>
              <a:gd name="connsiteX4297" fmla="*/ 3490449 w 8014260"/>
              <a:gd name="connsiteY4297" fmla="*/ 3589478 h 4925968"/>
              <a:gd name="connsiteX4298" fmla="*/ 3514452 w 8014260"/>
              <a:gd name="connsiteY4298" fmla="*/ 3563692 h 4925968"/>
              <a:gd name="connsiteX4299" fmla="*/ 3532788 w 8014260"/>
              <a:gd name="connsiteY4299" fmla="*/ 3559474 h 4925968"/>
              <a:gd name="connsiteX4300" fmla="*/ 2730035 w 8014260"/>
              <a:gd name="connsiteY4300" fmla="*/ 3559303 h 4925968"/>
              <a:gd name="connsiteX4301" fmla="*/ 2754449 w 8014260"/>
              <a:gd name="connsiteY4301" fmla="*/ 3564995 h 4925968"/>
              <a:gd name="connsiteX4302" fmla="*/ 2735452 w 8014260"/>
              <a:gd name="connsiteY4302" fmla="*/ 3577682 h 4925968"/>
              <a:gd name="connsiteX4303" fmla="*/ 2710078 w 8014260"/>
              <a:gd name="connsiteY4303" fmla="*/ 3571784 h 4925968"/>
              <a:gd name="connsiteX4304" fmla="*/ 2730035 w 8014260"/>
              <a:gd name="connsiteY4304" fmla="*/ 3559303 h 4925968"/>
              <a:gd name="connsiteX4305" fmla="*/ 3029978 w 8014260"/>
              <a:gd name="connsiteY4305" fmla="*/ 3558128 h 4925968"/>
              <a:gd name="connsiteX4306" fmla="*/ 3038027 w 8014260"/>
              <a:gd name="connsiteY4306" fmla="*/ 3565269 h 4925968"/>
              <a:gd name="connsiteX4307" fmla="*/ 3016630 w 8014260"/>
              <a:gd name="connsiteY4307" fmla="*/ 3585706 h 4925968"/>
              <a:gd name="connsiteX4308" fmla="*/ 2990981 w 8014260"/>
              <a:gd name="connsiteY4308" fmla="*/ 3578711 h 4925968"/>
              <a:gd name="connsiteX4309" fmla="*/ 3012927 w 8014260"/>
              <a:gd name="connsiteY4309" fmla="*/ 3559371 h 4925968"/>
              <a:gd name="connsiteX4310" fmla="*/ 3029978 w 8014260"/>
              <a:gd name="connsiteY4310" fmla="*/ 3558128 h 4925968"/>
              <a:gd name="connsiteX4311" fmla="*/ 6619669 w 8014260"/>
              <a:gd name="connsiteY4311" fmla="*/ 3557545 h 4925968"/>
              <a:gd name="connsiteX4312" fmla="*/ 6634088 w 8014260"/>
              <a:gd name="connsiteY4312" fmla="*/ 3569178 h 4925968"/>
              <a:gd name="connsiteX4313" fmla="*/ 6602815 w 8014260"/>
              <a:gd name="connsiteY4313" fmla="*/ 3620339 h 4925968"/>
              <a:gd name="connsiteX4314" fmla="*/ 6563519 w 8014260"/>
              <a:gd name="connsiteY4314" fmla="*/ 3618487 h 4925968"/>
              <a:gd name="connsiteX4315" fmla="*/ 6593009 w 8014260"/>
              <a:gd name="connsiteY4315" fmla="*/ 3566434 h 4925968"/>
              <a:gd name="connsiteX4316" fmla="*/ 6619669 w 8014260"/>
              <a:gd name="connsiteY4316" fmla="*/ 3557545 h 4925968"/>
              <a:gd name="connsiteX4317" fmla="*/ 306969 w 8014260"/>
              <a:gd name="connsiteY4317" fmla="*/ 3556216 h 4925968"/>
              <a:gd name="connsiteX4318" fmla="*/ 294352 w 8014260"/>
              <a:gd name="connsiteY4318" fmla="*/ 3568149 h 4925968"/>
              <a:gd name="connsiteX4319" fmla="*/ 277346 w 8014260"/>
              <a:gd name="connsiteY4319" fmla="*/ 3577682 h 4925968"/>
              <a:gd name="connsiteX4320" fmla="*/ 288250 w 8014260"/>
              <a:gd name="connsiteY4320" fmla="*/ 3567189 h 4925968"/>
              <a:gd name="connsiteX4321" fmla="*/ 306969 w 8014260"/>
              <a:gd name="connsiteY4321" fmla="*/ 3556216 h 4925968"/>
              <a:gd name="connsiteX4322" fmla="*/ 2520796 w 8014260"/>
              <a:gd name="connsiteY4322" fmla="*/ 3556080 h 4925968"/>
              <a:gd name="connsiteX4323" fmla="*/ 2544594 w 8014260"/>
              <a:gd name="connsiteY4323" fmla="*/ 3562115 h 4925968"/>
              <a:gd name="connsiteX4324" fmla="*/ 2524088 w 8014260"/>
              <a:gd name="connsiteY4324" fmla="*/ 3571784 h 4925968"/>
              <a:gd name="connsiteX4325" fmla="*/ 2500017 w 8014260"/>
              <a:gd name="connsiteY4325" fmla="*/ 3565064 h 4925968"/>
              <a:gd name="connsiteX4326" fmla="*/ 2520796 w 8014260"/>
              <a:gd name="connsiteY4326" fmla="*/ 3556080 h 4925968"/>
              <a:gd name="connsiteX4327" fmla="*/ 3460008 w 8014260"/>
              <a:gd name="connsiteY4327" fmla="*/ 3555084 h 4925968"/>
              <a:gd name="connsiteX4328" fmla="*/ 3469053 w 8014260"/>
              <a:gd name="connsiteY4328" fmla="*/ 3562114 h 4925968"/>
              <a:gd name="connsiteX4329" fmla="*/ 3445050 w 8014260"/>
              <a:gd name="connsiteY4329" fmla="*/ 3586666 h 4925968"/>
              <a:gd name="connsiteX4330" fmla="*/ 3417686 w 8014260"/>
              <a:gd name="connsiteY4330" fmla="*/ 3584540 h 4925968"/>
              <a:gd name="connsiteX4331" fmla="*/ 3440112 w 8014260"/>
              <a:gd name="connsiteY4331" fmla="*/ 3559576 h 4925968"/>
              <a:gd name="connsiteX4332" fmla="*/ 3460008 w 8014260"/>
              <a:gd name="connsiteY4332" fmla="*/ 3555084 h 4925968"/>
              <a:gd name="connsiteX4333" fmla="*/ 1362693 w 8014260"/>
              <a:gd name="connsiteY4333" fmla="*/ 3552033 h 4925968"/>
              <a:gd name="connsiteX4334" fmla="*/ 1386971 w 8014260"/>
              <a:gd name="connsiteY4334" fmla="*/ 3567258 h 4925968"/>
              <a:gd name="connsiteX4335" fmla="*/ 1366395 w 8014260"/>
              <a:gd name="connsiteY4335" fmla="*/ 3585637 h 4925968"/>
              <a:gd name="connsiteX4336" fmla="*/ 1343973 w 8014260"/>
              <a:gd name="connsiteY4336" fmla="*/ 3571510 h 4925968"/>
              <a:gd name="connsiteX4337" fmla="*/ 1362693 w 8014260"/>
              <a:gd name="connsiteY4337" fmla="*/ 3552033 h 4925968"/>
              <a:gd name="connsiteX4338" fmla="*/ 810284 w 8014260"/>
              <a:gd name="connsiteY4338" fmla="*/ 3551484 h 4925968"/>
              <a:gd name="connsiteX4339" fmla="*/ 832980 w 8014260"/>
              <a:gd name="connsiteY4339" fmla="*/ 3561223 h 4925968"/>
              <a:gd name="connsiteX4340" fmla="*/ 814191 w 8014260"/>
              <a:gd name="connsiteY4340" fmla="*/ 3579259 h 4925968"/>
              <a:gd name="connsiteX4341" fmla="*/ 791765 w 8014260"/>
              <a:gd name="connsiteY4341" fmla="*/ 3569726 h 4925968"/>
              <a:gd name="connsiteX4342" fmla="*/ 810284 w 8014260"/>
              <a:gd name="connsiteY4342" fmla="*/ 3551484 h 4925968"/>
              <a:gd name="connsiteX4343" fmla="*/ 123314 w 8014260"/>
              <a:gd name="connsiteY4343" fmla="*/ 3550936 h 4925968"/>
              <a:gd name="connsiteX4344" fmla="*/ 115357 w 8014260"/>
              <a:gd name="connsiteY4344" fmla="*/ 3561909 h 4925968"/>
              <a:gd name="connsiteX4345" fmla="*/ 102945 w 8014260"/>
              <a:gd name="connsiteY4345" fmla="*/ 3563623 h 4925968"/>
              <a:gd name="connsiteX4346" fmla="*/ 112341 w 8014260"/>
              <a:gd name="connsiteY4346" fmla="*/ 3554022 h 4925968"/>
              <a:gd name="connsiteX4347" fmla="*/ 123314 w 8014260"/>
              <a:gd name="connsiteY4347" fmla="*/ 3550936 h 4925968"/>
              <a:gd name="connsiteX4348" fmla="*/ 1019313 w 8014260"/>
              <a:gd name="connsiteY4348" fmla="*/ 3550524 h 4925968"/>
              <a:gd name="connsiteX4349" fmla="*/ 1041398 w 8014260"/>
              <a:gd name="connsiteY4349" fmla="*/ 3562731 h 4925968"/>
              <a:gd name="connsiteX4350" fmla="*/ 1023634 w 8014260"/>
              <a:gd name="connsiteY4350" fmla="*/ 3583100 h 4925968"/>
              <a:gd name="connsiteX4351" fmla="*/ 1000044 w 8014260"/>
              <a:gd name="connsiteY4351" fmla="*/ 3572264 h 4925968"/>
              <a:gd name="connsiteX4352" fmla="*/ 1019313 w 8014260"/>
              <a:gd name="connsiteY4352" fmla="*/ 3550524 h 4925968"/>
              <a:gd name="connsiteX4353" fmla="*/ 5942870 w 8014260"/>
              <a:gd name="connsiteY4353" fmla="*/ 3548536 h 4925968"/>
              <a:gd name="connsiteX4354" fmla="*/ 5979080 w 8014260"/>
              <a:gd name="connsiteY4354" fmla="*/ 3577134 h 4925968"/>
              <a:gd name="connsiteX4355" fmla="*/ 5948700 w 8014260"/>
              <a:gd name="connsiteY4355" fmla="*/ 3631586 h 4925968"/>
              <a:gd name="connsiteX4356" fmla="*/ 5912970 w 8014260"/>
              <a:gd name="connsiteY4356" fmla="*/ 3603126 h 4925968"/>
              <a:gd name="connsiteX4357" fmla="*/ 5942870 w 8014260"/>
              <a:gd name="connsiteY4357" fmla="*/ 3548536 h 4925968"/>
              <a:gd name="connsiteX4358" fmla="*/ 5243285 w 8014260"/>
              <a:gd name="connsiteY4358" fmla="*/ 3547918 h 4925968"/>
              <a:gd name="connsiteX4359" fmla="*/ 5279632 w 8014260"/>
              <a:gd name="connsiteY4359" fmla="*/ 3588243 h 4925968"/>
              <a:gd name="connsiteX4360" fmla="*/ 5252680 w 8014260"/>
              <a:gd name="connsiteY4360" fmla="*/ 3640364 h 4925968"/>
              <a:gd name="connsiteX4361" fmla="*/ 5216539 w 8014260"/>
              <a:gd name="connsiteY4361" fmla="*/ 3599627 h 4925968"/>
              <a:gd name="connsiteX4362" fmla="*/ 5243285 w 8014260"/>
              <a:gd name="connsiteY4362" fmla="*/ 3547918 h 4925968"/>
              <a:gd name="connsiteX4363" fmla="*/ 3386045 w 8014260"/>
              <a:gd name="connsiteY4363" fmla="*/ 3547781 h 4925968"/>
              <a:gd name="connsiteX4364" fmla="*/ 3394643 w 8014260"/>
              <a:gd name="connsiteY4364" fmla="*/ 3555462 h 4925968"/>
              <a:gd name="connsiteX4365" fmla="*/ 3371532 w 8014260"/>
              <a:gd name="connsiteY4365" fmla="*/ 3580974 h 4925968"/>
              <a:gd name="connsiteX4366" fmla="*/ 3345128 w 8014260"/>
              <a:gd name="connsiteY4366" fmla="*/ 3576447 h 4925968"/>
              <a:gd name="connsiteX4367" fmla="*/ 3368034 w 8014260"/>
              <a:gd name="connsiteY4367" fmla="*/ 3550593 h 4925968"/>
              <a:gd name="connsiteX4368" fmla="*/ 3386045 w 8014260"/>
              <a:gd name="connsiteY4368" fmla="*/ 3547781 h 4925968"/>
              <a:gd name="connsiteX4369" fmla="*/ 2955533 w 8014260"/>
              <a:gd name="connsiteY4369" fmla="*/ 3545860 h 4925968"/>
              <a:gd name="connsiteX4370" fmla="*/ 2963755 w 8014260"/>
              <a:gd name="connsiteY4370" fmla="*/ 3551004 h 4925968"/>
              <a:gd name="connsiteX4371" fmla="*/ 2941946 w 8014260"/>
              <a:gd name="connsiteY4371" fmla="*/ 3568286 h 4925968"/>
              <a:gd name="connsiteX4372" fmla="*/ 2917600 w 8014260"/>
              <a:gd name="connsiteY4372" fmla="*/ 3563211 h 4925968"/>
              <a:gd name="connsiteX4373" fmla="*/ 2939340 w 8014260"/>
              <a:gd name="connsiteY4373" fmla="*/ 3546889 h 4925968"/>
              <a:gd name="connsiteX4374" fmla="*/ 2955533 w 8014260"/>
              <a:gd name="connsiteY4374" fmla="*/ 3545860 h 4925968"/>
              <a:gd name="connsiteX4375" fmla="*/ 6544548 w 8014260"/>
              <a:gd name="connsiteY4375" fmla="*/ 3545544 h 4925968"/>
              <a:gd name="connsiteX4376" fmla="*/ 6557896 w 8014260"/>
              <a:gd name="connsiteY4376" fmla="*/ 3558960 h 4925968"/>
              <a:gd name="connsiteX4377" fmla="*/ 6526760 w 8014260"/>
              <a:gd name="connsiteY4377" fmla="*/ 3611424 h 4925968"/>
              <a:gd name="connsiteX4378" fmla="*/ 6488150 w 8014260"/>
              <a:gd name="connsiteY4378" fmla="*/ 3603948 h 4925968"/>
              <a:gd name="connsiteX4379" fmla="*/ 6518805 w 8014260"/>
              <a:gd name="connsiteY4379" fmla="*/ 3552651 h 4925968"/>
              <a:gd name="connsiteX4380" fmla="*/ 6544548 w 8014260"/>
              <a:gd name="connsiteY4380" fmla="*/ 3545544 h 4925968"/>
              <a:gd name="connsiteX4381" fmla="*/ 390983 w 8014260"/>
              <a:gd name="connsiteY4381" fmla="*/ 3544009 h 4925968"/>
              <a:gd name="connsiteX4382" fmla="*/ 377263 w 8014260"/>
              <a:gd name="connsiteY4382" fmla="*/ 3557107 h 4925968"/>
              <a:gd name="connsiteX4383" fmla="*/ 358200 w 8014260"/>
              <a:gd name="connsiteY4383" fmla="*/ 3564240 h 4925968"/>
              <a:gd name="connsiteX4384" fmla="*/ 372121 w 8014260"/>
              <a:gd name="connsiteY4384" fmla="*/ 3551416 h 4925968"/>
              <a:gd name="connsiteX4385" fmla="*/ 390983 w 8014260"/>
              <a:gd name="connsiteY4385" fmla="*/ 3544009 h 4925968"/>
              <a:gd name="connsiteX4386" fmla="*/ 4767820 w 8014260"/>
              <a:gd name="connsiteY4386" fmla="*/ 3543598 h 4925968"/>
              <a:gd name="connsiteX4387" fmla="*/ 4801013 w 8014260"/>
              <a:gd name="connsiteY4387" fmla="*/ 3579260 h 4925968"/>
              <a:gd name="connsiteX4388" fmla="*/ 4773239 w 8014260"/>
              <a:gd name="connsiteY4388" fmla="*/ 3621916 h 4925968"/>
              <a:gd name="connsiteX4389" fmla="*/ 4740183 w 8014260"/>
              <a:gd name="connsiteY4389" fmla="*/ 3585912 h 4925968"/>
              <a:gd name="connsiteX4390" fmla="*/ 4767820 w 8014260"/>
              <a:gd name="connsiteY4390" fmla="*/ 3543598 h 4925968"/>
              <a:gd name="connsiteX4391" fmla="*/ 2655831 w 8014260"/>
              <a:gd name="connsiteY4391" fmla="*/ 3543530 h 4925968"/>
              <a:gd name="connsiteX4392" fmla="*/ 2679628 w 8014260"/>
              <a:gd name="connsiteY4392" fmla="*/ 3548810 h 4925968"/>
              <a:gd name="connsiteX4393" fmla="*/ 2659192 w 8014260"/>
              <a:gd name="connsiteY4393" fmla="*/ 3558411 h 4925968"/>
              <a:gd name="connsiteX4394" fmla="*/ 2635120 w 8014260"/>
              <a:gd name="connsiteY4394" fmla="*/ 3552994 h 4925968"/>
              <a:gd name="connsiteX4395" fmla="*/ 2655831 w 8014260"/>
              <a:gd name="connsiteY4395" fmla="*/ 3543530 h 4925968"/>
              <a:gd name="connsiteX4396" fmla="*/ 1495737 w 8014260"/>
              <a:gd name="connsiteY4396" fmla="*/ 3541746 h 4925968"/>
              <a:gd name="connsiteX4397" fmla="*/ 1521663 w 8014260"/>
              <a:gd name="connsiteY4397" fmla="*/ 3555393 h 4925968"/>
              <a:gd name="connsiteX4398" fmla="*/ 1503212 w 8014260"/>
              <a:gd name="connsiteY4398" fmla="*/ 3573498 h 4925968"/>
              <a:gd name="connsiteX4399" fmla="*/ 1478798 w 8014260"/>
              <a:gd name="connsiteY4399" fmla="*/ 3559028 h 4925968"/>
              <a:gd name="connsiteX4400" fmla="*/ 1495737 w 8014260"/>
              <a:gd name="connsiteY4400" fmla="*/ 3541746 h 4925968"/>
              <a:gd name="connsiteX4401" fmla="*/ 2309159 w 8014260"/>
              <a:gd name="connsiteY4401" fmla="*/ 3540443 h 4925968"/>
              <a:gd name="connsiteX4402" fmla="*/ 2334122 w 8014260"/>
              <a:gd name="connsiteY4402" fmla="*/ 3547850 h 4925968"/>
              <a:gd name="connsiteX4403" fmla="*/ 2314371 w 8014260"/>
              <a:gd name="connsiteY4403" fmla="*/ 3556216 h 4925968"/>
              <a:gd name="connsiteX4404" fmla="*/ 2290985 w 8014260"/>
              <a:gd name="connsiteY4404" fmla="*/ 3548055 h 4925968"/>
              <a:gd name="connsiteX4405" fmla="*/ 2309159 w 8014260"/>
              <a:gd name="connsiteY4405" fmla="*/ 3540443 h 4925968"/>
              <a:gd name="connsiteX4406" fmla="*/ 2175427 w 8014260"/>
              <a:gd name="connsiteY4406" fmla="*/ 3539551 h 4925968"/>
              <a:gd name="connsiteX4407" fmla="*/ 2198882 w 8014260"/>
              <a:gd name="connsiteY4407" fmla="*/ 3549290 h 4925968"/>
              <a:gd name="connsiteX4408" fmla="*/ 2177142 w 8014260"/>
              <a:gd name="connsiteY4408" fmla="*/ 3557862 h 4925968"/>
              <a:gd name="connsiteX4409" fmla="*/ 2155402 w 8014260"/>
              <a:gd name="connsiteY4409" fmla="*/ 3547301 h 4925968"/>
              <a:gd name="connsiteX4410" fmla="*/ 2175427 w 8014260"/>
              <a:gd name="connsiteY4410" fmla="*/ 3539551 h 4925968"/>
              <a:gd name="connsiteX4411" fmla="*/ 294146 w 8014260"/>
              <a:gd name="connsiteY4411" fmla="*/ 3539208 h 4925968"/>
              <a:gd name="connsiteX4412" fmla="*/ 283105 w 8014260"/>
              <a:gd name="connsiteY4412" fmla="*/ 3551415 h 4925968"/>
              <a:gd name="connsiteX4413" fmla="*/ 266919 w 8014260"/>
              <a:gd name="connsiteY4413" fmla="*/ 3561634 h 4925968"/>
              <a:gd name="connsiteX4414" fmla="*/ 280637 w 8014260"/>
              <a:gd name="connsiteY4414" fmla="*/ 3547438 h 4925968"/>
              <a:gd name="connsiteX4415" fmla="*/ 294146 w 8014260"/>
              <a:gd name="connsiteY4415" fmla="*/ 3539208 h 4925968"/>
              <a:gd name="connsiteX4416" fmla="*/ 2444056 w 8014260"/>
              <a:gd name="connsiteY4416" fmla="*/ 3538249 h 4925968"/>
              <a:gd name="connsiteX4417" fmla="*/ 2469430 w 8014260"/>
              <a:gd name="connsiteY4417" fmla="*/ 3543735 h 4925968"/>
              <a:gd name="connsiteX4418" fmla="*/ 2450296 w 8014260"/>
              <a:gd name="connsiteY4418" fmla="*/ 3551828 h 4925968"/>
              <a:gd name="connsiteX4419" fmla="*/ 2426773 w 8014260"/>
              <a:gd name="connsiteY4419" fmla="*/ 3546410 h 4925968"/>
              <a:gd name="connsiteX4420" fmla="*/ 2444056 w 8014260"/>
              <a:gd name="connsiteY4420" fmla="*/ 3538249 h 4925968"/>
              <a:gd name="connsiteX4421" fmla="*/ 4032994 w 8014260"/>
              <a:gd name="connsiteY4421" fmla="*/ 3537297 h 4925968"/>
              <a:gd name="connsiteX4422" fmla="*/ 4043273 w 8014260"/>
              <a:gd name="connsiteY4422" fmla="*/ 3547781 h 4925968"/>
              <a:gd name="connsiteX4423" fmla="*/ 4018652 w 8014260"/>
              <a:gd name="connsiteY4423" fmla="*/ 3575144 h 4925968"/>
              <a:gd name="connsiteX4424" fmla="*/ 3985871 w 8014260"/>
              <a:gd name="connsiteY4424" fmla="*/ 3565543 h 4925968"/>
              <a:gd name="connsiteX4425" fmla="*/ 4012275 w 8014260"/>
              <a:gd name="connsiteY4425" fmla="*/ 3538591 h 4925968"/>
              <a:gd name="connsiteX4426" fmla="*/ 4032994 w 8014260"/>
              <a:gd name="connsiteY4426" fmla="*/ 3537297 h 4925968"/>
              <a:gd name="connsiteX4427" fmla="*/ 2038961 w 8014260"/>
              <a:gd name="connsiteY4427" fmla="*/ 3537083 h 4925968"/>
              <a:gd name="connsiteX4428" fmla="*/ 2063308 w 8014260"/>
              <a:gd name="connsiteY4428" fmla="*/ 3548056 h 4925968"/>
              <a:gd name="connsiteX4429" fmla="*/ 2042664 w 8014260"/>
              <a:gd name="connsiteY4429" fmla="*/ 3558343 h 4925968"/>
              <a:gd name="connsiteX4430" fmla="*/ 2020102 w 8014260"/>
              <a:gd name="connsiteY4430" fmla="*/ 3547919 h 4925968"/>
              <a:gd name="connsiteX4431" fmla="*/ 2038961 w 8014260"/>
              <a:gd name="connsiteY4431" fmla="*/ 3537083 h 4925968"/>
              <a:gd name="connsiteX4432" fmla="*/ 6180672 w 8014260"/>
              <a:gd name="connsiteY4432" fmla="*/ 3536765 h 4925968"/>
              <a:gd name="connsiteX4433" fmla="*/ 6193119 w 8014260"/>
              <a:gd name="connsiteY4433" fmla="*/ 3558686 h 4925968"/>
              <a:gd name="connsiteX4434" fmla="*/ 6163698 w 8014260"/>
              <a:gd name="connsiteY4434" fmla="*/ 3611835 h 4925968"/>
              <a:gd name="connsiteX4435" fmla="*/ 6125225 w 8014260"/>
              <a:gd name="connsiteY4435" fmla="*/ 3591055 h 4925968"/>
              <a:gd name="connsiteX4436" fmla="*/ 6154851 w 8014260"/>
              <a:gd name="connsiteY4436" fmla="*/ 3538043 h 4925968"/>
              <a:gd name="connsiteX4437" fmla="*/ 6180672 w 8014260"/>
              <a:gd name="connsiteY4437" fmla="*/ 3536765 h 4925968"/>
              <a:gd name="connsiteX4438" fmla="*/ 5741905 w 8014260"/>
              <a:gd name="connsiteY4438" fmla="*/ 3536538 h 4925968"/>
              <a:gd name="connsiteX4439" fmla="*/ 5764356 w 8014260"/>
              <a:gd name="connsiteY4439" fmla="*/ 3571990 h 4925968"/>
              <a:gd name="connsiteX4440" fmla="*/ 5736718 w 8014260"/>
              <a:gd name="connsiteY4440" fmla="*/ 3625277 h 4925968"/>
              <a:gd name="connsiteX4441" fmla="*/ 5699548 w 8014260"/>
              <a:gd name="connsiteY4441" fmla="*/ 3591878 h 4925968"/>
              <a:gd name="connsiteX4442" fmla="*/ 5728900 w 8014260"/>
              <a:gd name="connsiteY4442" fmla="*/ 3536877 h 4925968"/>
              <a:gd name="connsiteX4443" fmla="*/ 5741905 w 8014260"/>
              <a:gd name="connsiteY4443" fmla="*/ 3536538 h 4925968"/>
              <a:gd name="connsiteX4444" fmla="*/ 3311369 w 8014260"/>
              <a:gd name="connsiteY4444" fmla="*/ 3536036 h 4925968"/>
              <a:gd name="connsiteX4445" fmla="*/ 3320302 w 8014260"/>
              <a:gd name="connsiteY4445" fmla="*/ 3544009 h 4925968"/>
              <a:gd name="connsiteX4446" fmla="*/ 3298014 w 8014260"/>
              <a:gd name="connsiteY4446" fmla="*/ 3570686 h 4925968"/>
              <a:gd name="connsiteX4447" fmla="*/ 3271405 w 8014260"/>
              <a:gd name="connsiteY4447" fmla="*/ 3566160 h 4925968"/>
              <a:gd name="connsiteX4448" fmla="*/ 3293899 w 8014260"/>
              <a:gd name="connsiteY4448" fmla="*/ 3538454 h 4925968"/>
              <a:gd name="connsiteX4449" fmla="*/ 3311369 w 8014260"/>
              <a:gd name="connsiteY4449" fmla="*/ 3536036 h 4925968"/>
              <a:gd name="connsiteX4450" fmla="*/ 1632967 w 8014260"/>
              <a:gd name="connsiteY4450" fmla="*/ 3535916 h 4925968"/>
              <a:gd name="connsiteX4451" fmla="*/ 1657108 w 8014260"/>
              <a:gd name="connsiteY4451" fmla="*/ 3550661 h 4925968"/>
              <a:gd name="connsiteX4452" fmla="*/ 1636261 w 8014260"/>
              <a:gd name="connsiteY4452" fmla="*/ 3565749 h 4925968"/>
              <a:gd name="connsiteX4453" fmla="*/ 1613766 w 8014260"/>
              <a:gd name="connsiteY4453" fmla="*/ 3550113 h 4925968"/>
              <a:gd name="connsiteX4454" fmla="*/ 1632967 w 8014260"/>
              <a:gd name="connsiteY4454" fmla="*/ 3535916 h 4925968"/>
              <a:gd name="connsiteX4455" fmla="*/ 2879084 w 8014260"/>
              <a:gd name="connsiteY4455" fmla="*/ 3535153 h 4925968"/>
              <a:gd name="connsiteX4456" fmla="*/ 2888728 w 8014260"/>
              <a:gd name="connsiteY4456" fmla="*/ 3539620 h 4925968"/>
              <a:gd name="connsiteX4457" fmla="*/ 2870143 w 8014260"/>
              <a:gd name="connsiteY4457" fmla="*/ 3553610 h 4925968"/>
              <a:gd name="connsiteX4458" fmla="*/ 2844631 w 8014260"/>
              <a:gd name="connsiteY4458" fmla="*/ 3550113 h 4925968"/>
              <a:gd name="connsiteX4459" fmla="*/ 2861571 w 8014260"/>
              <a:gd name="connsiteY4459" fmla="*/ 3536808 h 4925968"/>
              <a:gd name="connsiteX4460" fmla="*/ 2879084 w 8014260"/>
              <a:gd name="connsiteY4460" fmla="*/ 3535153 h 4925968"/>
              <a:gd name="connsiteX4461" fmla="*/ 1903037 w 8014260"/>
              <a:gd name="connsiteY4461" fmla="*/ 3534751 h 4925968"/>
              <a:gd name="connsiteX4462" fmla="*/ 1927722 w 8014260"/>
              <a:gd name="connsiteY4462" fmla="*/ 3547027 h 4925968"/>
              <a:gd name="connsiteX4463" fmla="*/ 1907562 w 8014260"/>
              <a:gd name="connsiteY4463" fmla="*/ 3559029 h 4925968"/>
              <a:gd name="connsiteX4464" fmla="*/ 1884660 w 8014260"/>
              <a:gd name="connsiteY4464" fmla="*/ 3547575 h 4925968"/>
              <a:gd name="connsiteX4465" fmla="*/ 1903037 w 8014260"/>
              <a:gd name="connsiteY4465" fmla="*/ 3534751 h 4925968"/>
              <a:gd name="connsiteX4466" fmla="*/ 4426292 w 8014260"/>
              <a:gd name="connsiteY4466" fmla="*/ 3534271 h 4925968"/>
              <a:gd name="connsiteX4467" fmla="*/ 4458936 w 8014260"/>
              <a:gd name="connsiteY4467" fmla="*/ 3559508 h 4925968"/>
              <a:gd name="connsiteX4468" fmla="*/ 4432601 w 8014260"/>
              <a:gd name="connsiteY4468" fmla="*/ 3592975 h 4925968"/>
              <a:gd name="connsiteX4469" fmla="*/ 4398448 w 8014260"/>
              <a:gd name="connsiteY4469" fmla="*/ 3568972 h 4925968"/>
              <a:gd name="connsiteX4470" fmla="*/ 4426292 w 8014260"/>
              <a:gd name="connsiteY4470" fmla="*/ 3534271 h 4925968"/>
              <a:gd name="connsiteX4471" fmla="*/ 1767590 w 8014260"/>
              <a:gd name="connsiteY4471" fmla="*/ 3533996 h 4925968"/>
              <a:gd name="connsiteX4472" fmla="*/ 1792349 w 8014260"/>
              <a:gd name="connsiteY4472" fmla="*/ 3547438 h 4925968"/>
              <a:gd name="connsiteX4473" fmla="*/ 1772254 w 8014260"/>
              <a:gd name="connsiteY4473" fmla="*/ 3561154 h 4925968"/>
              <a:gd name="connsiteX4474" fmla="*/ 1749347 w 8014260"/>
              <a:gd name="connsiteY4474" fmla="*/ 3548672 h 4925968"/>
              <a:gd name="connsiteX4475" fmla="*/ 1767590 w 8014260"/>
              <a:gd name="connsiteY4475" fmla="*/ 3533996 h 4925968"/>
              <a:gd name="connsiteX4476" fmla="*/ 2579364 w 8014260"/>
              <a:gd name="connsiteY4476" fmla="*/ 3530979 h 4925968"/>
              <a:gd name="connsiteX4477" fmla="*/ 2604602 w 8014260"/>
              <a:gd name="connsiteY4477" fmla="*/ 3534683 h 4925968"/>
              <a:gd name="connsiteX4478" fmla="*/ 2585331 w 8014260"/>
              <a:gd name="connsiteY4478" fmla="*/ 3542912 h 4925968"/>
              <a:gd name="connsiteX4479" fmla="*/ 2561945 w 8014260"/>
              <a:gd name="connsiteY4479" fmla="*/ 3539003 h 4925968"/>
              <a:gd name="connsiteX4480" fmla="*/ 2579364 w 8014260"/>
              <a:gd name="connsiteY4480" fmla="*/ 3530979 h 4925968"/>
              <a:gd name="connsiteX4481" fmla="*/ 196078 w 8014260"/>
              <a:gd name="connsiteY4481" fmla="*/ 3527481 h 4925968"/>
              <a:gd name="connsiteX4482" fmla="*/ 188259 w 8014260"/>
              <a:gd name="connsiteY4482" fmla="*/ 3538591 h 4925968"/>
              <a:gd name="connsiteX4483" fmla="*/ 174747 w 8014260"/>
              <a:gd name="connsiteY4483" fmla="*/ 3545518 h 4925968"/>
              <a:gd name="connsiteX4484" fmla="*/ 183664 w 8014260"/>
              <a:gd name="connsiteY4484" fmla="*/ 3533174 h 4925968"/>
              <a:gd name="connsiteX4485" fmla="*/ 196078 w 8014260"/>
              <a:gd name="connsiteY4485" fmla="*/ 3527481 h 4925968"/>
              <a:gd name="connsiteX4486" fmla="*/ 6470448 w 8014260"/>
              <a:gd name="connsiteY4486" fmla="*/ 3527438 h 4925968"/>
              <a:gd name="connsiteX4487" fmla="*/ 6483006 w 8014260"/>
              <a:gd name="connsiteY4487" fmla="*/ 3543323 h 4925968"/>
              <a:gd name="connsiteX4488" fmla="*/ 6451322 w 8014260"/>
              <a:gd name="connsiteY4488" fmla="*/ 3594210 h 4925968"/>
              <a:gd name="connsiteX4489" fmla="*/ 6413397 w 8014260"/>
              <a:gd name="connsiteY4489" fmla="*/ 3583237 h 4925968"/>
              <a:gd name="connsiteX4490" fmla="*/ 6444876 w 8014260"/>
              <a:gd name="connsiteY4490" fmla="*/ 3531870 h 4925968"/>
              <a:gd name="connsiteX4491" fmla="*/ 6470448 w 8014260"/>
              <a:gd name="connsiteY4491" fmla="*/ 3527438 h 4925968"/>
              <a:gd name="connsiteX4492" fmla="*/ 2806706 w 8014260"/>
              <a:gd name="connsiteY4492" fmla="*/ 3526341 h 4925968"/>
              <a:gd name="connsiteX4493" fmla="*/ 2814250 w 8014260"/>
              <a:gd name="connsiteY4493" fmla="*/ 3530224 h 4925968"/>
              <a:gd name="connsiteX4494" fmla="*/ 2793882 w 8014260"/>
              <a:gd name="connsiteY4494" fmla="*/ 3541266 h 4925968"/>
              <a:gd name="connsiteX4495" fmla="*/ 2769879 w 8014260"/>
              <a:gd name="connsiteY4495" fmla="*/ 3537220 h 4925968"/>
              <a:gd name="connsiteX4496" fmla="*/ 2790522 w 8014260"/>
              <a:gd name="connsiteY4496" fmla="*/ 3526933 h 4925968"/>
              <a:gd name="connsiteX4497" fmla="*/ 2806706 w 8014260"/>
              <a:gd name="connsiteY4497" fmla="*/ 3526341 h 4925968"/>
              <a:gd name="connsiteX4498" fmla="*/ 1152362 w 8014260"/>
              <a:gd name="connsiteY4498" fmla="*/ 3525287 h 4925968"/>
              <a:gd name="connsiteX4499" fmla="*/ 1175609 w 8014260"/>
              <a:gd name="connsiteY4499" fmla="*/ 3537631 h 4925968"/>
              <a:gd name="connsiteX4500" fmla="*/ 1159219 w 8014260"/>
              <a:gd name="connsiteY4500" fmla="*/ 3558068 h 4925968"/>
              <a:gd name="connsiteX4501" fmla="*/ 1134116 w 8014260"/>
              <a:gd name="connsiteY4501" fmla="*/ 3544832 h 4925968"/>
              <a:gd name="connsiteX4502" fmla="*/ 1152362 w 8014260"/>
              <a:gd name="connsiteY4502" fmla="*/ 3525287 h 4925968"/>
              <a:gd name="connsiteX4503" fmla="*/ 5378800 w 8014260"/>
              <a:gd name="connsiteY4503" fmla="*/ 3525081 h 4925968"/>
              <a:gd name="connsiteX4504" fmla="*/ 5415079 w 8014260"/>
              <a:gd name="connsiteY4504" fmla="*/ 3567532 h 4925968"/>
              <a:gd name="connsiteX4505" fmla="*/ 5387304 w 8014260"/>
              <a:gd name="connsiteY4505" fmla="*/ 3617595 h 4925968"/>
              <a:gd name="connsiteX4506" fmla="*/ 5351642 w 8014260"/>
              <a:gd name="connsiteY4506" fmla="*/ 3578436 h 4925968"/>
              <a:gd name="connsiteX4507" fmla="*/ 5378800 w 8014260"/>
              <a:gd name="connsiteY4507" fmla="*/ 3525081 h 4925968"/>
              <a:gd name="connsiteX4508" fmla="*/ 749390 w 8014260"/>
              <a:gd name="connsiteY4508" fmla="*/ 3524567 h 4925968"/>
              <a:gd name="connsiteX4509" fmla="*/ 757407 w 8014260"/>
              <a:gd name="connsiteY4509" fmla="*/ 3531733 h 4925968"/>
              <a:gd name="connsiteX4510" fmla="*/ 739986 w 8014260"/>
              <a:gd name="connsiteY4510" fmla="*/ 3550593 h 4925968"/>
              <a:gd name="connsiteX4511" fmla="*/ 718794 w 8014260"/>
              <a:gd name="connsiteY4511" fmla="*/ 3544695 h 4925968"/>
              <a:gd name="connsiteX4512" fmla="*/ 734636 w 8014260"/>
              <a:gd name="connsiteY4512" fmla="*/ 3525424 h 4925968"/>
              <a:gd name="connsiteX4513" fmla="*/ 749390 w 8014260"/>
              <a:gd name="connsiteY4513" fmla="*/ 3524567 h 4925968"/>
              <a:gd name="connsiteX4514" fmla="*/ 4222129 w 8014260"/>
              <a:gd name="connsiteY4514" fmla="*/ 3523161 h 4925968"/>
              <a:gd name="connsiteX4515" fmla="*/ 4251207 w 8014260"/>
              <a:gd name="connsiteY4515" fmla="*/ 3542363 h 4925968"/>
              <a:gd name="connsiteX4516" fmla="*/ 4220758 w 8014260"/>
              <a:gd name="connsiteY4516" fmla="*/ 3571784 h 4925968"/>
              <a:gd name="connsiteX4517" fmla="*/ 4192160 w 8014260"/>
              <a:gd name="connsiteY4517" fmla="*/ 3550799 h 4925968"/>
              <a:gd name="connsiteX4518" fmla="*/ 4222129 w 8014260"/>
              <a:gd name="connsiteY4518" fmla="*/ 3523161 h 4925968"/>
              <a:gd name="connsiteX4519" fmla="*/ 3237218 w 8014260"/>
              <a:gd name="connsiteY4519" fmla="*/ 3522364 h 4925968"/>
              <a:gd name="connsiteX4520" fmla="*/ 3246099 w 8014260"/>
              <a:gd name="connsiteY4520" fmla="*/ 3529471 h 4925968"/>
              <a:gd name="connsiteX4521" fmla="*/ 3225319 w 8014260"/>
              <a:gd name="connsiteY4521" fmla="*/ 3554159 h 4925968"/>
              <a:gd name="connsiteX4522" fmla="*/ 3198504 w 8014260"/>
              <a:gd name="connsiteY4522" fmla="*/ 3549496 h 4925968"/>
              <a:gd name="connsiteX4523" fmla="*/ 3220107 w 8014260"/>
              <a:gd name="connsiteY4523" fmla="*/ 3524464 h 4925968"/>
              <a:gd name="connsiteX4524" fmla="*/ 3237218 w 8014260"/>
              <a:gd name="connsiteY4524" fmla="*/ 3522364 h 4925968"/>
              <a:gd name="connsiteX4525" fmla="*/ 464090 w 8014260"/>
              <a:gd name="connsiteY4525" fmla="*/ 3521652 h 4925968"/>
              <a:gd name="connsiteX4526" fmla="*/ 448387 w 8014260"/>
              <a:gd name="connsiteY4526" fmla="*/ 3536397 h 4925968"/>
              <a:gd name="connsiteX4527" fmla="*/ 429182 w 8014260"/>
              <a:gd name="connsiteY4527" fmla="*/ 3540854 h 4925968"/>
              <a:gd name="connsiteX4528" fmla="*/ 446463 w 8014260"/>
              <a:gd name="connsiteY4528" fmla="*/ 3525835 h 4925968"/>
              <a:gd name="connsiteX4529" fmla="*/ 464090 w 8014260"/>
              <a:gd name="connsiteY4529" fmla="*/ 3521652 h 4925968"/>
              <a:gd name="connsiteX4530" fmla="*/ 3959879 w 8014260"/>
              <a:gd name="connsiteY4530" fmla="*/ 3520263 h 4925968"/>
              <a:gd name="connsiteX4531" fmla="*/ 3970029 w 8014260"/>
              <a:gd name="connsiteY4531" fmla="*/ 3528579 h 4925968"/>
              <a:gd name="connsiteX4532" fmla="*/ 3944243 w 8014260"/>
              <a:gd name="connsiteY4532" fmla="*/ 3556011 h 4925968"/>
              <a:gd name="connsiteX4533" fmla="*/ 3913108 w 8014260"/>
              <a:gd name="connsiteY4533" fmla="*/ 3549770 h 4925968"/>
              <a:gd name="connsiteX4534" fmla="*/ 3940060 w 8014260"/>
              <a:gd name="connsiteY4534" fmla="*/ 3522544 h 4925968"/>
              <a:gd name="connsiteX4535" fmla="*/ 3959879 w 8014260"/>
              <a:gd name="connsiteY4535" fmla="*/ 3520263 h 4925968"/>
              <a:gd name="connsiteX4536" fmla="*/ 2370949 w 8014260"/>
              <a:gd name="connsiteY4536" fmla="*/ 3519731 h 4925968"/>
              <a:gd name="connsiteX4537" fmla="*/ 2393992 w 8014260"/>
              <a:gd name="connsiteY4537" fmla="*/ 3526384 h 4925968"/>
              <a:gd name="connsiteX4538" fmla="*/ 2373761 w 8014260"/>
              <a:gd name="connsiteY4538" fmla="*/ 3532144 h 4925968"/>
              <a:gd name="connsiteX4539" fmla="*/ 2351815 w 8014260"/>
              <a:gd name="connsiteY4539" fmla="*/ 3525424 h 4925968"/>
              <a:gd name="connsiteX4540" fmla="*/ 2370949 w 8014260"/>
              <a:gd name="connsiteY4540" fmla="*/ 3519731 h 4925968"/>
              <a:gd name="connsiteX4541" fmla="*/ 4899151 w 8014260"/>
              <a:gd name="connsiteY4541" fmla="*/ 3519389 h 4925968"/>
              <a:gd name="connsiteX4542" fmla="*/ 4934470 w 8014260"/>
              <a:gd name="connsiteY4542" fmla="*/ 3553610 h 4925968"/>
              <a:gd name="connsiteX4543" fmla="*/ 4909370 w 8014260"/>
              <a:gd name="connsiteY4543" fmla="*/ 3602234 h 4925968"/>
              <a:gd name="connsiteX4544" fmla="*/ 4874188 w 8014260"/>
              <a:gd name="connsiteY4544" fmla="*/ 3567395 h 4925968"/>
              <a:gd name="connsiteX4545" fmla="*/ 4899151 w 8014260"/>
              <a:gd name="connsiteY4545" fmla="*/ 3519389 h 4925968"/>
              <a:gd name="connsiteX4546" fmla="*/ 2507218 w 8014260"/>
              <a:gd name="connsiteY4546" fmla="*/ 3518292 h 4925968"/>
              <a:gd name="connsiteX4547" fmla="*/ 2529232 w 8014260"/>
              <a:gd name="connsiteY4547" fmla="*/ 3522475 h 4925968"/>
              <a:gd name="connsiteX4548" fmla="*/ 2511127 w 8014260"/>
              <a:gd name="connsiteY4548" fmla="*/ 3528716 h 4925968"/>
              <a:gd name="connsiteX4549" fmla="*/ 2487536 w 8014260"/>
              <a:gd name="connsiteY4549" fmla="*/ 3524395 h 4925968"/>
              <a:gd name="connsiteX4550" fmla="*/ 2507218 w 8014260"/>
              <a:gd name="connsiteY4550" fmla="*/ 3518292 h 4925968"/>
              <a:gd name="connsiteX4551" fmla="*/ 2731689 w 8014260"/>
              <a:gd name="connsiteY4551" fmla="*/ 3517854 h 4925968"/>
              <a:gd name="connsiteX4552" fmla="*/ 2739704 w 8014260"/>
              <a:gd name="connsiteY4552" fmla="*/ 3521034 h 4925968"/>
              <a:gd name="connsiteX4553" fmla="*/ 2719061 w 8014260"/>
              <a:gd name="connsiteY4553" fmla="*/ 3529539 h 4925968"/>
              <a:gd name="connsiteX4554" fmla="*/ 2696773 w 8014260"/>
              <a:gd name="connsiteY4554" fmla="*/ 3526110 h 4925968"/>
              <a:gd name="connsiteX4555" fmla="*/ 2715701 w 8014260"/>
              <a:gd name="connsiteY4555" fmla="*/ 3518017 h 4925968"/>
              <a:gd name="connsiteX4556" fmla="*/ 2731689 w 8014260"/>
              <a:gd name="connsiteY4556" fmla="*/ 3517854 h 4925968"/>
              <a:gd name="connsiteX4557" fmla="*/ 378364 w 8014260"/>
              <a:gd name="connsiteY4557" fmla="*/ 3517743 h 4925968"/>
              <a:gd name="connsiteX4558" fmla="*/ 365193 w 8014260"/>
              <a:gd name="connsiteY4558" fmla="*/ 3531322 h 4925968"/>
              <a:gd name="connsiteX4559" fmla="*/ 347706 w 8014260"/>
              <a:gd name="connsiteY4559" fmla="*/ 3540717 h 4925968"/>
              <a:gd name="connsiteX4560" fmla="*/ 362316 w 8014260"/>
              <a:gd name="connsiteY4560" fmla="*/ 3525973 h 4925968"/>
              <a:gd name="connsiteX4561" fmla="*/ 378364 w 8014260"/>
              <a:gd name="connsiteY4561" fmla="*/ 3517743 h 4925968"/>
              <a:gd name="connsiteX4562" fmla="*/ 943673 w 8014260"/>
              <a:gd name="connsiteY4562" fmla="*/ 3517194 h 4925968"/>
              <a:gd name="connsiteX4563" fmla="*/ 966781 w 8014260"/>
              <a:gd name="connsiteY4563" fmla="*/ 3526521 h 4925968"/>
              <a:gd name="connsiteX4564" fmla="*/ 948608 w 8014260"/>
              <a:gd name="connsiteY4564" fmla="*/ 3546889 h 4925968"/>
              <a:gd name="connsiteX4565" fmla="*/ 925703 w 8014260"/>
              <a:gd name="connsiteY4565" fmla="*/ 3537768 h 4925968"/>
              <a:gd name="connsiteX4566" fmla="*/ 943673 w 8014260"/>
              <a:gd name="connsiteY4566" fmla="*/ 3517194 h 4925968"/>
              <a:gd name="connsiteX4567" fmla="*/ 281461 w 8014260"/>
              <a:gd name="connsiteY4567" fmla="*/ 3516852 h 4925968"/>
              <a:gd name="connsiteX4568" fmla="*/ 270005 w 8014260"/>
              <a:gd name="connsiteY4568" fmla="*/ 3531185 h 4925968"/>
              <a:gd name="connsiteX4569" fmla="*/ 256565 w 8014260"/>
              <a:gd name="connsiteY4569" fmla="*/ 3540443 h 4925968"/>
              <a:gd name="connsiteX4570" fmla="*/ 266716 w 8014260"/>
              <a:gd name="connsiteY4570" fmla="*/ 3527207 h 4925968"/>
              <a:gd name="connsiteX4571" fmla="*/ 281461 w 8014260"/>
              <a:gd name="connsiteY4571" fmla="*/ 3516852 h 4925968"/>
              <a:gd name="connsiteX4572" fmla="*/ 2234955 w 8014260"/>
              <a:gd name="connsiteY4572" fmla="*/ 3516097 h 4925968"/>
              <a:gd name="connsiteX4573" fmla="*/ 2258135 w 8014260"/>
              <a:gd name="connsiteY4573" fmla="*/ 3523640 h 4925968"/>
              <a:gd name="connsiteX4574" fmla="*/ 2241401 w 8014260"/>
              <a:gd name="connsiteY4574" fmla="*/ 3531116 h 4925968"/>
              <a:gd name="connsiteX4575" fmla="*/ 2216301 w 8014260"/>
              <a:gd name="connsiteY4575" fmla="*/ 3522680 h 4925968"/>
              <a:gd name="connsiteX4576" fmla="*/ 2234955 w 8014260"/>
              <a:gd name="connsiteY4576" fmla="*/ 3516097 h 4925968"/>
              <a:gd name="connsiteX4577" fmla="*/ 3161925 w 8014260"/>
              <a:gd name="connsiteY4577" fmla="*/ 3512299 h 4925968"/>
              <a:gd name="connsiteX4578" fmla="*/ 3171004 w 8014260"/>
              <a:gd name="connsiteY4578" fmla="*/ 3518017 h 4925968"/>
              <a:gd name="connsiteX4579" fmla="*/ 3151527 w 8014260"/>
              <a:gd name="connsiteY4579" fmla="*/ 3539620 h 4925968"/>
              <a:gd name="connsiteX4580" fmla="*/ 3124507 w 8014260"/>
              <a:gd name="connsiteY4580" fmla="*/ 3536122 h 4925968"/>
              <a:gd name="connsiteX4581" fmla="*/ 3144463 w 8014260"/>
              <a:gd name="connsiteY4581" fmla="*/ 3515480 h 4925968"/>
              <a:gd name="connsiteX4582" fmla="*/ 3161925 w 8014260"/>
              <a:gd name="connsiteY4582" fmla="*/ 3512299 h 4925968"/>
              <a:gd name="connsiteX4583" fmla="*/ 2099647 w 8014260"/>
              <a:gd name="connsiteY4583" fmla="*/ 3509650 h 4925968"/>
              <a:gd name="connsiteX4584" fmla="*/ 2122827 w 8014260"/>
              <a:gd name="connsiteY4584" fmla="*/ 3520211 h 4925968"/>
              <a:gd name="connsiteX4585" fmla="*/ 2102665 w 8014260"/>
              <a:gd name="connsiteY4585" fmla="*/ 3527550 h 4925968"/>
              <a:gd name="connsiteX4586" fmla="*/ 2080589 w 8014260"/>
              <a:gd name="connsiteY4586" fmla="*/ 3517194 h 4925968"/>
              <a:gd name="connsiteX4587" fmla="*/ 2099647 w 8014260"/>
              <a:gd name="connsiteY4587" fmla="*/ 3509650 h 4925968"/>
              <a:gd name="connsiteX4588" fmla="*/ 2656722 w 8014260"/>
              <a:gd name="connsiteY4588" fmla="*/ 3509445 h 4925968"/>
              <a:gd name="connsiteX4589" fmla="*/ 2664334 w 8014260"/>
              <a:gd name="connsiteY4589" fmla="*/ 3511914 h 4925968"/>
              <a:gd name="connsiteX4590" fmla="*/ 2647052 w 8014260"/>
              <a:gd name="connsiteY4590" fmla="*/ 3518635 h 4925968"/>
              <a:gd name="connsiteX4591" fmla="*/ 2622569 w 8014260"/>
              <a:gd name="connsiteY4591" fmla="*/ 3515823 h 4925968"/>
              <a:gd name="connsiteX4592" fmla="*/ 2641703 w 8014260"/>
              <a:gd name="connsiteY4592" fmla="*/ 3509651 h 4925968"/>
              <a:gd name="connsiteX4593" fmla="*/ 2656722 w 8014260"/>
              <a:gd name="connsiteY4593" fmla="*/ 3509445 h 4925968"/>
              <a:gd name="connsiteX4594" fmla="*/ 3885212 w 8014260"/>
              <a:gd name="connsiteY4594" fmla="*/ 3509179 h 4925968"/>
              <a:gd name="connsiteX4595" fmla="*/ 3895825 w 8014260"/>
              <a:gd name="connsiteY4595" fmla="*/ 3516989 h 4925968"/>
              <a:gd name="connsiteX4596" fmla="*/ 3872165 w 8014260"/>
              <a:gd name="connsiteY4596" fmla="*/ 3543392 h 4925968"/>
              <a:gd name="connsiteX4597" fmla="*/ 3840893 w 8014260"/>
              <a:gd name="connsiteY4597" fmla="*/ 3539894 h 4925968"/>
              <a:gd name="connsiteX4598" fmla="*/ 3864415 w 8014260"/>
              <a:gd name="connsiteY4598" fmla="*/ 3513354 h 4925968"/>
              <a:gd name="connsiteX4599" fmla="*/ 3885212 w 8014260"/>
              <a:gd name="connsiteY4599" fmla="*/ 3509179 h 4925968"/>
              <a:gd name="connsiteX4600" fmla="*/ 677339 w 8014260"/>
              <a:gd name="connsiteY4600" fmla="*/ 3507867 h 4925968"/>
              <a:gd name="connsiteX4601" fmla="*/ 683269 w 8014260"/>
              <a:gd name="connsiteY4601" fmla="*/ 3513765 h 4925968"/>
              <a:gd name="connsiteX4602" fmla="*/ 666335 w 8014260"/>
              <a:gd name="connsiteY4602" fmla="*/ 3531048 h 4925968"/>
              <a:gd name="connsiteX4603" fmla="*/ 644593 w 8014260"/>
              <a:gd name="connsiteY4603" fmla="*/ 3527276 h 4925968"/>
              <a:gd name="connsiteX4604" fmla="*/ 664411 w 8014260"/>
              <a:gd name="connsiteY4604" fmla="*/ 3508965 h 4925968"/>
              <a:gd name="connsiteX4605" fmla="*/ 677339 w 8014260"/>
              <a:gd name="connsiteY4605" fmla="*/ 3507867 h 4925968"/>
              <a:gd name="connsiteX4606" fmla="*/ 1288079 w 8014260"/>
              <a:gd name="connsiteY4606" fmla="*/ 3507044 h 4925968"/>
              <a:gd name="connsiteX4607" fmla="*/ 1310365 w 8014260"/>
              <a:gd name="connsiteY4607" fmla="*/ 3521378 h 4925968"/>
              <a:gd name="connsiteX4608" fmla="*/ 1292741 w 8014260"/>
              <a:gd name="connsiteY4608" fmla="*/ 3539894 h 4925968"/>
              <a:gd name="connsiteX4609" fmla="*/ 1268878 w 8014260"/>
              <a:gd name="connsiteY4609" fmla="*/ 3526727 h 4925968"/>
              <a:gd name="connsiteX4610" fmla="*/ 1288079 w 8014260"/>
              <a:gd name="connsiteY4610" fmla="*/ 3507044 h 4925968"/>
              <a:gd name="connsiteX4611" fmla="*/ 4557691 w 8014260"/>
              <a:gd name="connsiteY4611" fmla="*/ 3506153 h 4925968"/>
              <a:gd name="connsiteX4612" fmla="*/ 4592186 w 8014260"/>
              <a:gd name="connsiteY4612" fmla="*/ 3532282 h 4925968"/>
              <a:gd name="connsiteX4613" fmla="*/ 4567841 w 8014260"/>
              <a:gd name="connsiteY4613" fmla="*/ 3570687 h 4925968"/>
              <a:gd name="connsiteX4614" fmla="*/ 4532042 w 8014260"/>
              <a:gd name="connsiteY4614" fmla="*/ 3545655 h 4925968"/>
              <a:gd name="connsiteX4615" fmla="*/ 4557691 w 8014260"/>
              <a:gd name="connsiteY4615" fmla="*/ 3506153 h 4925968"/>
              <a:gd name="connsiteX4616" fmla="*/ 530297 w 8014260"/>
              <a:gd name="connsiteY4616" fmla="*/ 3505698 h 4925968"/>
              <a:gd name="connsiteX4617" fmla="*/ 537196 w 8014260"/>
              <a:gd name="connsiteY4617" fmla="*/ 3507730 h 4925968"/>
              <a:gd name="connsiteX4618" fmla="*/ 520460 w 8014260"/>
              <a:gd name="connsiteY4618" fmla="*/ 3524532 h 4925968"/>
              <a:gd name="connsiteX4619" fmla="*/ 501671 w 8014260"/>
              <a:gd name="connsiteY4619" fmla="*/ 3525972 h 4925968"/>
              <a:gd name="connsiteX4620" fmla="*/ 516760 w 8014260"/>
              <a:gd name="connsiteY4620" fmla="*/ 3510816 h 4925968"/>
              <a:gd name="connsiteX4621" fmla="*/ 530297 w 8014260"/>
              <a:gd name="connsiteY4621" fmla="*/ 3505698 h 4925968"/>
              <a:gd name="connsiteX4622" fmla="*/ 3089068 w 8014260"/>
              <a:gd name="connsiteY4622" fmla="*/ 3505682 h 4925968"/>
              <a:gd name="connsiteX4623" fmla="*/ 3097280 w 8014260"/>
              <a:gd name="connsiteY4623" fmla="*/ 3510131 h 4925968"/>
              <a:gd name="connsiteX4624" fmla="*/ 3075540 w 8014260"/>
              <a:gd name="connsiteY4624" fmla="*/ 3528510 h 4925968"/>
              <a:gd name="connsiteX4625" fmla="*/ 3051332 w 8014260"/>
              <a:gd name="connsiteY4625" fmla="*/ 3525355 h 4925968"/>
              <a:gd name="connsiteX4626" fmla="*/ 3072934 w 8014260"/>
              <a:gd name="connsiteY4626" fmla="*/ 3507868 h 4925968"/>
              <a:gd name="connsiteX4627" fmla="*/ 3089068 w 8014260"/>
              <a:gd name="connsiteY4627" fmla="*/ 3505682 h 4925968"/>
              <a:gd name="connsiteX4628" fmla="*/ 2431643 w 8014260"/>
              <a:gd name="connsiteY4628" fmla="*/ 3504095 h 4925968"/>
              <a:gd name="connsiteX4629" fmla="*/ 2454822 w 8014260"/>
              <a:gd name="connsiteY4629" fmla="*/ 3508621 h 4925968"/>
              <a:gd name="connsiteX4630" fmla="*/ 2436306 w 8014260"/>
              <a:gd name="connsiteY4630" fmla="*/ 3513285 h 4925968"/>
              <a:gd name="connsiteX4631" fmla="*/ 2413332 w 8014260"/>
              <a:gd name="connsiteY4631" fmla="*/ 3508416 h 4925968"/>
              <a:gd name="connsiteX4632" fmla="*/ 2431643 w 8014260"/>
              <a:gd name="connsiteY4632" fmla="*/ 3504095 h 4925968"/>
              <a:gd name="connsiteX4633" fmla="*/ 3812021 w 8014260"/>
              <a:gd name="connsiteY4633" fmla="*/ 3503024 h 4925968"/>
              <a:gd name="connsiteX4634" fmla="*/ 3822103 w 8014260"/>
              <a:gd name="connsiteY4634" fmla="*/ 3509376 h 4925968"/>
              <a:gd name="connsiteX4635" fmla="*/ 3799197 w 8014260"/>
              <a:gd name="connsiteY4635" fmla="*/ 3535986 h 4925968"/>
              <a:gd name="connsiteX4636" fmla="*/ 3767719 w 8014260"/>
              <a:gd name="connsiteY4636" fmla="*/ 3534751 h 4925968"/>
              <a:gd name="connsiteX4637" fmla="*/ 3792270 w 8014260"/>
              <a:gd name="connsiteY4637" fmla="*/ 3507936 h 4925968"/>
              <a:gd name="connsiteX4638" fmla="*/ 3812021 w 8014260"/>
              <a:gd name="connsiteY4638" fmla="*/ 3503024 h 4925968"/>
              <a:gd name="connsiteX4639" fmla="*/ 2566197 w 8014260"/>
              <a:gd name="connsiteY4639" fmla="*/ 3502313 h 4925968"/>
              <a:gd name="connsiteX4640" fmla="*/ 2590062 w 8014260"/>
              <a:gd name="connsiteY4640" fmla="*/ 3504439 h 4925968"/>
              <a:gd name="connsiteX4641" fmla="*/ 2572712 w 8014260"/>
              <a:gd name="connsiteY4641" fmla="*/ 3509582 h 4925968"/>
              <a:gd name="connsiteX4642" fmla="*/ 2549052 w 8014260"/>
              <a:gd name="connsiteY4642" fmla="*/ 3507045 h 4925968"/>
              <a:gd name="connsiteX4643" fmla="*/ 2566197 w 8014260"/>
              <a:gd name="connsiteY4643" fmla="*/ 3502313 h 4925968"/>
              <a:gd name="connsiteX4644" fmla="*/ 1963935 w 8014260"/>
              <a:gd name="connsiteY4644" fmla="*/ 3502243 h 4925968"/>
              <a:gd name="connsiteX4645" fmla="*/ 1987185 w 8014260"/>
              <a:gd name="connsiteY4645" fmla="*/ 3514520 h 4925968"/>
              <a:gd name="connsiteX4646" fmla="*/ 1967087 w 8014260"/>
              <a:gd name="connsiteY4646" fmla="*/ 3523229 h 4925968"/>
              <a:gd name="connsiteX4647" fmla="*/ 1944936 w 8014260"/>
              <a:gd name="connsiteY4647" fmla="*/ 3511365 h 4925968"/>
              <a:gd name="connsiteX4648" fmla="*/ 1963935 w 8014260"/>
              <a:gd name="connsiteY4648" fmla="*/ 3502243 h 4925968"/>
              <a:gd name="connsiteX4649" fmla="*/ 6393406 w 8014260"/>
              <a:gd name="connsiteY4649" fmla="*/ 3501678 h 4925968"/>
              <a:gd name="connsiteX4650" fmla="*/ 6406334 w 8014260"/>
              <a:gd name="connsiteY4650" fmla="*/ 3519526 h 4925968"/>
              <a:gd name="connsiteX4651" fmla="*/ 6375473 w 8014260"/>
              <a:gd name="connsiteY4651" fmla="*/ 3571510 h 4925968"/>
              <a:gd name="connsiteX4652" fmla="*/ 6338714 w 8014260"/>
              <a:gd name="connsiteY4652" fmla="*/ 3557931 h 4925968"/>
              <a:gd name="connsiteX4653" fmla="*/ 6367929 w 8014260"/>
              <a:gd name="connsiteY4653" fmla="*/ 3505124 h 4925968"/>
              <a:gd name="connsiteX4654" fmla="*/ 6393406 w 8014260"/>
              <a:gd name="connsiteY4654" fmla="*/ 3501678 h 4925968"/>
              <a:gd name="connsiteX4655" fmla="*/ 602184 w 8014260"/>
              <a:gd name="connsiteY4655" fmla="*/ 3501463 h 4925968"/>
              <a:gd name="connsiteX4656" fmla="*/ 609343 w 8014260"/>
              <a:gd name="connsiteY4656" fmla="*/ 3505055 h 4925968"/>
              <a:gd name="connsiteX4657" fmla="*/ 592813 w 8014260"/>
              <a:gd name="connsiteY4657" fmla="*/ 3522337 h 4925968"/>
              <a:gd name="connsiteX4658" fmla="*/ 572511 w 8014260"/>
              <a:gd name="connsiteY4658" fmla="*/ 3522200 h 4925968"/>
              <a:gd name="connsiteX4659" fmla="*/ 588699 w 8014260"/>
              <a:gd name="connsiteY4659" fmla="*/ 3504918 h 4925968"/>
              <a:gd name="connsiteX4660" fmla="*/ 602184 w 8014260"/>
              <a:gd name="connsiteY4660" fmla="*/ 3501463 h 4925968"/>
              <a:gd name="connsiteX4661" fmla="*/ 3014735 w 8014260"/>
              <a:gd name="connsiteY4661" fmla="*/ 3501001 h 4925968"/>
              <a:gd name="connsiteX4662" fmla="*/ 3022597 w 8014260"/>
              <a:gd name="connsiteY4662" fmla="*/ 3504850 h 4925968"/>
              <a:gd name="connsiteX4663" fmla="*/ 3003189 w 8014260"/>
              <a:gd name="connsiteY4663" fmla="*/ 3519800 h 4925968"/>
              <a:gd name="connsiteX4664" fmla="*/ 2978363 w 8014260"/>
              <a:gd name="connsiteY4664" fmla="*/ 3517812 h 4925968"/>
              <a:gd name="connsiteX4665" fmla="*/ 2998799 w 8014260"/>
              <a:gd name="connsiteY4665" fmla="*/ 3502861 h 4925968"/>
              <a:gd name="connsiteX4666" fmla="*/ 3014735 w 8014260"/>
              <a:gd name="connsiteY4666" fmla="*/ 3501001 h 4925968"/>
              <a:gd name="connsiteX4667" fmla="*/ 3739120 w 8014260"/>
              <a:gd name="connsiteY4667" fmla="*/ 3499792 h 4925968"/>
              <a:gd name="connsiteX4668" fmla="*/ 3748653 w 8014260"/>
              <a:gd name="connsiteY4668" fmla="*/ 3506359 h 4925968"/>
              <a:gd name="connsiteX4669" fmla="*/ 3723141 w 8014260"/>
              <a:gd name="connsiteY4669" fmla="*/ 3533585 h 4925968"/>
              <a:gd name="connsiteX4670" fmla="*/ 3695778 w 8014260"/>
              <a:gd name="connsiteY4670" fmla="*/ 3532350 h 4925968"/>
              <a:gd name="connsiteX4671" fmla="*/ 3719506 w 8014260"/>
              <a:gd name="connsiteY4671" fmla="*/ 3504644 h 4925968"/>
              <a:gd name="connsiteX4672" fmla="*/ 3739120 w 8014260"/>
              <a:gd name="connsiteY4672" fmla="*/ 3499792 h 4925968"/>
              <a:gd name="connsiteX4673" fmla="*/ 5514382 w 8014260"/>
              <a:gd name="connsiteY4673" fmla="*/ 3499637 h 4925968"/>
              <a:gd name="connsiteX4674" fmla="*/ 5551072 w 8014260"/>
              <a:gd name="connsiteY4674" fmla="*/ 3537905 h 4925968"/>
              <a:gd name="connsiteX4675" fmla="*/ 5523503 w 8014260"/>
              <a:gd name="connsiteY4675" fmla="*/ 3589340 h 4925968"/>
              <a:gd name="connsiteX4676" fmla="*/ 5487087 w 8014260"/>
              <a:gd name="connsiteY4676" fmla="*/ 3550524 h 4925968"/>
              <a:gd name="connsiteX4677" fmla="*/ 5514382 w 8014260"/>
              <a:gd name="connsiteY4677" fmla="*/ 3499637 h 4925968"/>
              <a:gd name="connsiteX4678" fmla="*/ 2296814 w 8014260"/>
              <a:gd name="connsiteY4678" fmla="*/ 3498952 h 4925968"/>
              <a:gd name="connsiteX4679" fmla="*/ 2319308 w 8014260"/>
              <a:gd name="connsiteY4679" fmla="*/ 3505673 h 4925968"/>
              <a:gd name="connsiteX4680" fmla="*/ 2299900 w 8014260"/>
              <a:gd name="connsiteY4680" fmla="*/ 3510337 h 4925968"/>
              <a:gd name="connsiteX4681" fmla="*/ 2277612 w 8014260"/>
              <a:gd name="connsiteY4681" fmla="*/ 3503342 h 4925968"/>
              <a:gd name="connsiteX4682" fmla="*/ 2296814 w 8014260"/>
              <a:gd name="connsiteY4682" fmla="*/ 3498952 h 4925968"/>
              <a:gd name="connsiteX4683" fmla="*/ 2940026 w 8014260"/>
              <a:gd name="connsiteY4683" fmla="*/ 3497897 h 4925968"/>
              <a:gd name="connsiteX4684" fmla="*/ 2948187 w 8014260"/>
              <a:gd name="connsiteY4684" fmla="*/ 3500735 h 4925968"/>
              <a:gd name="connsiteX4685" fmla="*/ 2929122 w 8014260"/>
              <a:gd name="connsiteY4685" fmla="*/ 3513148 h 4925968"/>
              <a:gd name="connsiteX4686" fmla="*/ 2904227 w 8014260"/>
              <a:gd name="connsiteY4686" fmla="*/ 3511707 h 4925968"/>
              <a:gd name="connsiteX4687" fmla="*/ 2923635 w 8014260"/>
              <a:gd name="connsiteY4687" fmla="*/ 3500049 h 4925968"/>
              <a:gd name="connsiteX4688" fmla="*/ 2940026 w 8014260"/>
              <a:gd name="connsiteY4688" fmla="*/ 3497897 h 4925968"/>
              <a:gd name="connsiteX4689" fmla="*/ 3664737 w 8014260"/>
              <a:gd name="connsiteY4689" fmla="*/ 3496500 h 4925968"/>
              <a:gd name="connsiteX4690" fmla="*/ 3674381 w 8014260"/>
              <a:gd name="connsiteY4690" fmla="*/ 3503547 h 4925968"/>
              <a:gd name="connsiteX4691" fmla="*/ 3652572 w 8014260"/>
              <a:gd name="connsiteY4691" fmla="*/ 3529333 h 4925968"/>
              <a:gd name="connsiteX4692" fmla="*/ 3622672 w 8014260"/>
              <a:gd name="connsiteY4692" fmla="*/ 3527893 h 4925968"/>
              <a:gd name="connsiteX4693" fmla="*/ 3644960 w 8014260"/>
              <a:gd name="connsiteY4693" fmla="*/ 3501695 h 4925968"/>
              <a:gd name="connsiteX4694" fmla="*/ 3664737 w 8014260"/>
              <a:gd name="connsiteY4694" fmla="*/ 3496500 h 4925968"/>
              <a:gd name="connsiteX4695" fmla="*/ 1419616 w 8014260"/>
              <a:gd name="connsiteY4695" fmla="*/ 3496415 h 4925968"/>
              <a:gd name="connsiteX4696" fmla="*/ 1445265 w 8014260"/>
              <a:gd name="connsiteY4696" fmla="*/ 3510200 h 4925968"/>
              <a:gd name="connsiteX4697" fmla="*/ 1428324 w 8014260"/>
              <a:gd name="connsiteY4697" fmla="*/ 3527688 h 4925968"/>
              <a:gd name="connsiteX4698" fmla="*/ 1403843 w 8014260"/>
              <a:gd name="connsiteY4698" fmla="*/ 3514657 h 4925968"/>
              <a:gd name="connsiteX4699" fmla="*/ 1419616 w 8014260"/>
              <a:gd name="connsiteY4699" fmla="*/ 3496415 h 4925968"/>
              <a:gd name="connsiteX4700" fmla="*/ 2866405 w 8014260"/>
              <a:gd name="connsiteY4700" fmla="*/ 3495797 h 4925968"/>
              <a:gd name="connsiteX4701" fmla="*/ 2874121 w 8014260"/>
              <a:gd name="connsiteY4701" fmla="*/ 3498266 h 4925968"/>
              <a:gd name="connsiteX4702" fmla="*/ 2853136 w 8014260"/>
              <a:gd name="connsiteY4702" fmla="*/ 3508210 h 4925968"/>
              <a:gd name="connsiteX4703" fmla="*/ 2831121 w 8014260"/>
              <a:gd name="connsiteY4703" fmla="*/ 3505878 h 4925968"/>
              <a:gd name="connsiteX4704" fmla="*/ 2850461 w 8014260"/>
              <a:gd name="connsiteY4704" fmla="*/ 3497237 h 4925968"/>
              <a:gd name="connsiteX4705" fmla="*/ 2866405 w 8014260"/>
              <a:gd name="connsiteY4705" fmla="*/ 3495797 h 4925968"/>
              <a:gd name="connsiteX4706" fmla="*/ 1826980 w 8014260"/>
              <a:gd name="connsiteY4706" fmla="*/ 3495729 h 4925968"/>
              <a:gd name="connsiteX4707" fmla="*/ 1851121 w 8014260"/>
              <a:gd name="connsiteY4707" fmla="*/ 3507250 h 4925968"/>
              <a:gd name="connsiteX4708" fmla="*/ 1832809 w 8014260"/>
              <a:gd name="connsiteY4708" fmla="*/ 3519869 h 4925968"/>
              <a:gd name="connsiteX4709" fmla="*/ 1809495 w 8014260"/>
              <a:gd name="connsiteY4709" fmla="*/ 3507387 h 4925968"/>
              <a:gd name="connsiteX4710" fmla="*/ 1826980 w 8014260"/>
              <a:gd name="connsiteY4710" fmla="*/ 3495729 h 4925968"/>
              <a:gd name="connsiteX4711" fmla="*/ 2775914 w 8014260"/>
              <a:gd name="connsiteY4711" fmla="*/ 3495043 h 4925968"/>
              <a:gd name="connsiteX4712" fmla="*/ 2798957 w 8014260"/>
              <a:gd name="connsiteY4712" fmla="*/ 3495523 h 4925968"/>
              <a:gd name="connsiteX4713" fmla="*/ 2782429 w 8014260"/>
              <a:gd name="connsiteY4713" fmla="*/ 3503135 h 4925968"/>
              <a:gd name="connsiteX4714" fmla="*/ 2757535 w 8014260"/>
              <a:gd name="connsiteY4714" fmla="*/ 3501969 h 4925968"/>
              <a:gd name="connsiteX4715" fmla="*/ 2775914 w 8014260"/>
              <a:gd name="connsiteY4715" fmla="*/ 3495043 h 4925968"/>
              <a:gd name="connsiteX4716" fmla="*/ 4165756 w 8014260"/>
              <a:gd name="connsiteY4716" fmla="*/ 3493577 h 4925968"/>
              <a:gd name="connsiteX4717" fmla="*/ 4176043 w 8014260"/>
              <a:gd name="connsiteY4717" fmla="*/ 3506222 h 4925968"/>
              <a:gd name="connsiteX4718" fmla="*/ 4151492 w 8014260"/>
              <a:gd name="connsiteY4718" fmla="*/ 3536329 h 4925968"/>
              <a:gd name="connsiteX4719" fmla="*/ 4118642 w 8014260"/>
              <a:gd name="connsiteY4719" fmla="*/ 3523161 h 4925968"/>
              <a:gd name="connsiteX4720" fmla="*/ 4144977 w 8014260"/>
              <a:gd name="connsiteY4720" fmla="*/ 3493740 h 4925968"/>
              <a:gd name="connsiteX4721" fmla="*/ 4165756 w 8014260"/>
              <a:gd name="connsiteY4721" fmla="*/ 3493577 h 4925968"/>
              <a:gd name="connsiteX4722" fmla="*/ 5033568 w 8014260"/>
              <a:gd name="connsiteY4722" fmla="*/ 3492643 h 4925968"/>
              <a:gd name="connsiteX4723" fmla="*/ 5068475 w 8014260"/>
              <a:gd name="connsiteY4723" fmla="*/ 3529264 h 4925968"/>
              <a:gd name="connsiteX4724" fmla="*/ 5042758 w 8014260"/>
              <a:gd name="connsiteY4724" fmla="*/ 3580082 h 4925968"/>
              <a:gd name="connsiteX4725" fmla="*/ 5007988 w 8014260"/>
              <a:gd name="connsiteY4725" fmla="*/ 3542775 h 4925968"/>
              <a:gd name="connsiteX4726" fmla="*/ 5033568 w 8014260"/>
              <a:gd name="connsiteY4726" fmla="*/ 3492643 h 4925968"/>
              <a:gd name="connsiteX4727" fmla="*/ 366017 w 8014260"/>
              <a:gd name="connsiteY4727" fmla="*/ 3492574 h 4925968"/>
              <a:gd name="connsiteX4728" fmla="*/ 352782 w 8014260"/>
              <a:gd name="connsiteY4728" fmla="*/ 3508005 h 4925968"/>
              <a:gd name="connsiteX4729" fmla="*/ 337217 w 8014260"/>
              <a:gd name="connsiteY4729" fmla="*/ 3517674 h 4925968"/>
              <a:gd name="connsiteX4730" fmla="*/ 349354 w 8014260"/>
              <a:gd name="connsiteY4730" fmla="*/ 3503821 h 4925968"/>
              <a:gd name="connsiteX4731" fmla="*/ 366017 w 8014260"/>
              <a:gd name="connsiteY4731" fmla="*/ 3492574 h 4925968"/>
              <a:gd name="connsiteX4732" fmla="*/ 2491307 w 8014260"/>
              <a:gd name="connsiteY4732" fmla="*/ 3492299 h 4925968"/>
              <a:gd name="connsiteX4733" fmla="*/ 2514693 w 8014260"/>
              <a:gd name="connsiteY4733" fmla="*/ 3495454 h 4925968"/>
              <a:gd name="connsiteX4734" fmla="*/ 2497479 w 8014260"/>
              <a:gd name="connsiteY4734" fmla="*/ 3499226 h 4925968"/>
              <a:gd name="connsiteX4735" fmla="*/ 2475670 w 8014260"/>
              <a:gd name="connsiteY4735" fmla="*/ 3495934 h 4925968"/>
              <a:gd name="connsiteX4736" fmla="*/ 2491307 w 8014260"/>
              <a:gd name="connsiteY4736" fmla="*/ 3492299 h 4925968"/>
              <a:gd name="connsiteX4737" fmla="*/ 1693936 w 8014260"/>
              <a:gd name="connsiteY4737" fmla="*/ 3491683 h 4925968"/>
              <a:gd name="connsiteX4738" fmla="*/ 1715880 w 8014260"/>
              <a:gd name="connsiteY4738" fmla="*/ 3505604 h 4925968"/>
              <a:gd name="connsiteX4739" fmla="*/ 1697573 w 8014260"/>
              <a:gd name="connsiteY4739" fmla="*/ 3518703 h 4925968"/>
              <a:gd name="connsiteX4740" fmla="*/ 1674047 w 8014260"/>
              <a:gd name="connsiteY4740" fmla="*/ 3505399 h 4925968"/>
              <a:gd name="connsiteX4741" fmla="*/ 1693936 w 8014260"/>
              <a:gd name="connsiteY4741" fmla="*/ 3491683 h 4925968"/>
              <a:gd name="connsiteX4742" fmla="*/ 3592205 w 8014260"/>
              <a:gd name="connsiteY4742" fmla="*/ 3491425 h 4925968"/>
              <a:gd name="connsiteX4743" fmla="*/ 3601343 w 8014260"/>
              <a:gd name="connsiteY4743" fmla="*/ 3498815 h 4925968"/>
              <a:gd name="connsiteX4744" fmla="*/ 3577477 w 8014260"/>
              <a:gd name="connsiteY4744" fmla="*/ 3525012 h 4925968"/>
              <a:gd name="connsiteX4745" fmla="*/ 3550045 w 8014260"/>
              <a:gd name="connsiteY4745" fmla="*/ 3522886 h 4925968"/>
              <a:gd name="connsiteX4746" fmla="*/ 3572265 w 8014260"/>
              <a:gd name="connsiteY4746" fmla="*/ 3496277 h 4925968"/>
              <a:gd name="connsiteX4747" fmla="*/ 3592205 w 8014260"/>
              <a:gd name="connsiteY4747" fmla="*/ 3491425 h 4925968"/>
              <a:gd name="connsiteX4748" fmla="*/ 2716772 w 8014260"/>
              <a:gd name="connsiteY4748" fmla="*/ 3491425 h 4925968"/>
              <a:gd name="connsiteX4749" fmla="*/ 2725096 w 8014260"/>
              <a:gd name="connsiteY4749" fmla="*/ 3492848 h 4925968"/>
              <a:gd name="connsiteX4750" fmla="*/ 2707471 w 8014260"/>
              <a:gd name="connsiteY4750" fmla="*/ 3498472 h 4925968"/>
              <a:gd name="connsiteX4751" fmla="*/ 2684085 w 8014260"/>
              <a:gd name="connsiteY4751" fmla="*/ 3497306 h 4925968"/>
              <a:gd name="connsiteX4752" fmla="*/ 2701504 w 8014260"/>
              <a:gd name="connsiteY4752" fmla="*/ 3492163 h 4925968"/>
              <a:gd name="connsiteX4753" fmla="*/ 2716772 w 8014260"/>
              <a:gd name="connsiteY4753" fmla="*/ 3491425 h 4925968"/>
              <a:gd name="connsiteX4754" fmla="*/ 1556978 w 8014260"/>
              <a:gd name="connsiteY4754" fmla="*/ 3491408 h 4925968"/>
              <a:gd name="connsiteX4755" fmla="*/ 1580299 w 8014260"/>
              <a:gd name="connsiteY4755" fmla="*/ 3504918 h 4925968"/>
              <a:gd name="connsiteX4756" fmla="*/ 1563837 w 8014260"/>
              <a:gd name="connsiteY4756" fmla="*/ 3520898 h 4925968"/>
              <a:gd name="connsiteX4757" fmla="*/ 1538601 w 8014260"/>
              <a:gd name="connsiteY4757" fmla="*/ 3506359 h 4925968"/>
              <a:gd name="connsiteX4758" fmla="*/ 1556978 w 8014260"/>
              <a:gd name="connsiteY4758" fmla="*/ 3491408 h 4925968"/>
              <a:gd name="connsiteX4759" fmla="*/ 6080099 w 8014260"/>
              <a:gd name="connsiteY4759" fmla="*/ 3490311 h 4925968"/>
              <a:gd name="connsiteX4760" fmla="*/ 6116240 w 8014260"/>
              <a:gd name="connsiteY4760" fmla="*/ 3515480 h 4925968"/>
              <a:gd name="connsiteX4761" fmla="*/ 6085722 w 8014260"/>
              <a:gd name="connsiteY4761" fmla="*/ 3568012 h 4925968"/>
              <a:gd name="connsiteX4762" fmla="*/ 6049992 w 8014260"/>
              <a:gd name="connsiteY4762" fmla="*/ 3543049 h 4925968"/>
              <a:gd name="connsiteX4763" fmla="*/ 6080099 w 8014260"/>
              <a:gd name="connsiteY4763" fmla="*/ 3490311 h 4925968"/>
              <a:gd name="connsiteX4764" fmla="*/ 5864895 w 8014260"/>
              <a:gd name="connsiteY4764" fmla="*/ 3489968 h 4925968"/>
              <a:gd name="connsiteX4765" fmla="*/ 5901174 w 8014260"/>
              <a:gd name="connsiteY4765" fmla="*/ 3519869 h 4925968"/>
              <a:gd name="connsiteX4766" fmla="*/ 5871821 w 8014260"/>
              <a:gd name="connsiteY4766" fmla="*/ 3574047 h 4925968"/>
              <a:gd name="connsiteX4767" fmla="*/ 5836503 w 8014260"/>
              <a:gd name="connsiteY4767" fmla="*/ 3545037 h 4925968"/>
              <a:gd name="connsiteX4768" fmla="*/ 5864895 w 8014260"/>
              <a:gd name="connsiteY4768" fmla="*/ 3489968 h 4925968"/>
              <a:gd name="connsiteX4769" fmla="*/ 2160135 w 8014260"/>
              <a:gd name="connsiteY4769" fmla="*/ 3489008 h 4925968"/>
              <a:gd name="connsiteX4770" fmla="*/ 2183452 w 8014260"/>
              <a:gd name="connsiteY4770" fmla="*/ 3497511 h 4925968"/>
              <a:gd name="connsiteX4771" fmla="*/ 2165004 w 8014260"/>
              <a:gd name="connsiteY4771" fmla="*/ 3503341 h 4925968"/>
              <a:gd name="connsiteX4772" fmla="*/ 2141892 w 8014260"/>
              <a:gd name="connsiteY4772" fmla="*/ 3494700 h 4925968"/>
              <a:gd name="connsiteX4773" fmla="*/ 2160135 w 8014260"/>
              <a:gd name="connsiteY4773" fmla="*/ 3489008 h 4925968"/>
              <a:gd name="connsiteX4774" fmla="*/ 2642295 w 8014260"/>
              <a:gd name="connsiteY4774" fmla="*/ 3488125 h 4925968"/>
              <a:gd name="connsiteX4775" fmla="*/ 2650070 w 8014260"/>
              <a:gd name="connsiteY4775" fmla="*/ 3489420 h 4925968"/>
              <a:gd name="connsiteX4776" fmla="*/ 2631965 w 8014260"/>
              <a:gd name="connsiteY4776" fmla="*/ 3493878 h 4925968"/>
              <a:gd name="connsiteX4777" fmla="*/ 2610980 w 8014260"/>
              <a:gd name="connsiteY4777" fmla="*/ 3492643 h 4925968"/>
              <a:gd name="connsiteX4778" fmla="*/ 2627576 w 8014260"/>
              <a:gd name="connsiteY4778" fmla="*/ 3488528 h 4925968"/>
              <a:gd name="connsiteX4779" fmla="*/ 2642295 w 8014260"/>
              <a:gd name="connsiteY4779" fmla="*/ 3488125 h 4925968"/>
              <a:gd name="connsiteX4780" fmla="*/ 882212 w 8014260"/>
              <a:gd name="connsiteY4780" fmla="*/ 3488082 h 4925968"/>
              <a:gd name="connsiteX4781" fmla="*/ 891069 w 8014260"/>
              <a:gd name="connsiteY4781" fmla="*/ 3495249 h 4925968"/>
              <a:gd name="connsiteX4782" fmla="*/ 875021 w 8014260"/>
              <a:gd name="connsiteY4782" fmla="*/ 3516988 h 4925968"/>
              <a:gd name="connsiteX4783" fmla="*/ 852457 w 8014260"/>
              <a:gd name="connsiteY4783" fmla="*/ 3507593 h 4925968"/>
              <a:gd name="connsiteX4784" fmla="*/ 867339 w 8014260"/>
              <a:gd name="connsiteY4784" fmla="*/ 3489145 h 4925968"/>
              <a:gd name="connsiteX4785" fmla="*/ 882212 w 8014260"/>
              <a:gd name="connsiteY4785" fmla="*/ 3488082 h 4925968"/>
              <a:gd name="connsiteX4786" fmla="*/ 4351402 w 8014260"/>
              <a:gd name="connsiteY4786" fmla="*/ 3487568 h 4925968"/>
              <a:gd name="connsiteX4787" fmla="*/ 4384183 w 8014260"/>
              <a:gd name="connsiteY4787" fmla="*/ 3508828 h 4925968"/>
              <a:gd name="connsiteX4788" fmla="*/ 4357643 w 8014260"/>
              <a:gd name="connsiteY4788" fmla="*/ 3541472 h 4925968"/>
              <a:gd name="connsiteX4789" fmla="*/ 4325548 w 8014260"/>
              <a:gd name="connsiteY4789" fmla="*/ 3522749 h 4925968"/>
              <a:gd name="connsiteX4790" fmla="*/ 4351402 w 8014260"/>
              <a:gd name="connsiteY4790" fmla="*/ 3487568 h 4925968"/>
              <a:gd name="connsiteX4791" fmla="*/ 2356685 w 8014260"/>
              <a:gd name="connsiteY4791" fmla="*/ 3486539 h 4925968"/>
              <a:gd name="connsiteX4792" fmla="*/ 2379179 w 8014260"/>
              <a:gd name="connsiteY4792" fmla="*/ 3492231 h 4925968"/>
              <a:gd name="connsiteX4793" fmla="*/ 2360731 w 8014260"/>
              <a:gd name="connsiteY4793" fmla="*/ 3495660 h 4925968"/>
              <a:gd name="connsiteX4794" fmla="*/ 2339814 w 8014260"/>
              <a:gd name="connsiteY4794" fmla="*/ 3490105 h 4925968"/>
              <a:gd name="connsiteX4795" fmla="*/ 2356685 w 8014260"/>
              <a:gd name="connsiteY4795" fmla="*/ 3486539 h 4925968"/>
              <a:gd name="connsiteX4796" fmla="*/ 1078019 w 8014260"/>
              <a:gd name="connsiteY4796" fmla="*/ 3485510 h 4925968"/>
              <a:gd name="connsiteX4797" fmla="*/ 1100922 w 8014260"/>
              <a:gd name="connsiteY4797" fmla="*/ 3497169 h 4925968"/>
              <a:gd name="connsiteX4798" fmla="*/ 1082337 w 8014260"/>
              <a:gd name="connsiteY4798" fmla="*/ 3516509 h 4925968"/>
              <a:gd name="connsiteX4799" fmla="*/ 1059705 w 8014260"/>
              <a:gd name="connsiteY4799" fmla="*/ 3504987 h 4925968"/>
              <a:gd name="connsiteX4800" fmla="*/ 1078019 w 8014260"/>
              <a:gd name="connsiteY4800" fmla="*/ 3485510 h 4925968"/>
              <a:gd name="connsiteX4801" fmla="*/ 268634 w 8014260"/>
              <a:gd name="connsiteY4801" fmla="*/ 3485441 h 4925968"/>
              <a:gd name="connsiteX4802" fmla="*/ 257802 w 8014260"/>
              <a:gd name="connsiteY4802" fmla="*/ 3500597 h 4925968"/>
              <a:gd name="connsiteX4803" fmla="*/ 245184 w 8014260"/>
              <a:gd name="connsiteY4803" fmla="*/ 3508553 h 4925968"/>
              <a:gd name="connsiteX4804" fmla="*/ 256151 w 8014260"/>
              <a:gd name="connsiteY4804" fmla="*/ 3493465 h 4925968"/>
              <a:gd name="connsiteX4805" fmla="*/ 268634 w 8014260"/>
              <a:gd name="connsiteY4805" fmla="*/ 3485441 h 4925968"/>
              <a:gd name="connsiteX4806" fmla="*/ 3517693 w 8014260"/>
              <a:gd name="connsiteY4806" fmla="*/ 3484268 h 4925968"/>
              <a:gd name="connsiteX4807" fmla="*/ 3526866 w 8014260"/>
              <a:gd name="connsiteY4807" fmla="*/ 3491820 h 4925968"/>
              <a:gd name="connsiteX4808" fmla="*/ 3504714 w 8014260"/>
              <a:gd name="connsiteY4808" fmla="*/ 3519046 h 4925968"/>
              <a:gd name="connsiteX4809" fmla="*/ 3477625 w 8014260"/>
              <a:gd name="connsiteY4809" fmla="*/ 3515549 h 4925968"/>
              <a:gd name="connsiteX4810" fmla="*/ 3499570 w 8014260"/>
              <a:gd name="connsiteY4810" fmla="*/ 3487980 h 4925968"/>
              <a:gd name="connsiteX4811" fmla="*/ 3517693 w 8014260"/>
              <a:gd name="connsiteY4811" fmla="*/ 3484268 h 4925968"/>
              <a:gd name="connsiteX4812" fmla="*/ 107676 w 8014260"/>
              <a:gd name="connsiteY4812" fmla="*/ 3484071 h 4925968"/>
              <a:gd name="connsiteX4813" fmla="*/ 103012 w 8014260"/>
              <a:gd name="connsiteY4813" fmla="*/ 3494014 h 4925968"/>
              <a:gd name="connsiteX4814" fmla="*/ 89845 w 8014260"/>
              <a:gd name="connsiteY4814" fmla="*/ 3494495 h 4925968"/>
              <a:gd name="connsiteX4815" fmla="*/ 95948 w 8014260"/>
              <a:gd name="connsiteY4815" fmla="*/ 3484894 h 4925968"/>
              <a:gd name="connsiteX4816" fmla="*/ 107676 w 8014260"/>
              <a:gd name="connsiteY4816" fmla="*/ 3484071 h 4925968"/>
              <a:gd name="connsiteX4817" fmla="*/ 451130 w 8014260"/>
              <a:gd name="connsiteY4817" fmla="*/ 3483659 h 4925968"/>
              <a:gd name="connsiteX4818" fmla="*/ 434942 w 8014260"/>
              <a:gd name="connsiteY4818" fmla="*/ 3500460 h 4925968"/>
              <a:gd name="connsiteX4819" fmla="*/ 418621 w 8014260"/>
              <a:gd name="connsiteY4819" fmla="*/ 3506359 h 4925968"/>
              <a:gd name="connsiteX4820" fmla="*/ 433433 w 8014260"/>
              <a:gd name="connsiteY4820" fmla="*/ 3491134 h 4925968"/>
              <a:gd name="connsiteX4821" fmla="*/ 451130 w 8014260"/>
              <a:gd name="connsiteY4821" fmla="*/ 3483659 h 4925968"/>
              <a:gd name="connsiteX4822" fmla="*/ 2553646 w 8014260"/>
              <a:gd name="connsiteY4822" fmla="*/ 3483248 h 4925968"/>
              <a:gd name="connsiteX4823" fmla="*/ 2575180 w 8014260"/>
              <a:gd name="connsiteY4823" fmla="*/ 3484962 h 4925968"/>
              <a:gd name="connsiteX4824" fmla="*/ 2558515 w 8014260"/>
              <a:gd name="connsiteY4824" fmla="*/ 3487980 h 4925968"/>
              <a:gd name="connsiteX4825" fmla="*/ 2536295 w 8014260"/>
              <a:gd name="connsiteY4825" fmla="*/ 3485579 h 4925968"/>
              <a:gd name="connsiteX4826" fmla="*/ 2553646 w 8014260"/>
              <a:gd name="connsiteY4826" fmla="*/ 3483248 h 4925968"/>
              <a:gd name="connsiteX4827" fmla="*/ 2418613 w 8014260"/>
              <a:gd name="connsiteY4827" fmla="*/ 3478721 h 4925968"/>
              <a:gd name="connsiteX4828" fmla="*/ 2439804 w 8014260"/>
              <a:gd name="connsiteY4828" fmla="*/ 3482836 h 4925968"/>
              <a:gd name="connsiteX4829" fmla="*/ 2424922 w 8014260"/>
              <a:gd name="connsiteY4829" fmla="*/ 3485442 h 4925968"/>
              <a:gd name="connsiteX4830" fmla="*/ 2400850 w 8014260"/>
              <a:gd name="connsiteY4830" fmla="*/ 3480847 h 4925968"/>
              <a:gd name="connsiteX4831" fmla="*/ 2418613 w 8014260"/>
              <a:gd name="connsiteY4831" fmla="*/ 3478721 h 4925968"/>
              <a:gd name="connsiteX4832" fmla="*/ 4692930 w 8014260"/>
              <a:gd name="connsiteY4832" fmla="*/ 3476938 h 4925968"/>
              <a:gd name="connsiteX4833" fmla="*/ 4725437 w 8014260"/>
              <a:gd name="connsiteY4833" fmla="*/ 3505261 h 4925968"/>
              <a:gd name="connsiteX4834" fmla="*/ 4699446 w 8014260"/>
              <a:gd name="connsiteY4834" fmla="*/ 3548124 h 4925968"/>
              <a:gd name="connsiteX4835" fmla="*/ 4665156 w 8014260"/>
              <a:gd name="connsiteY4835" fmla="*/ 3517949 h 4925968"/>
              <a:gd name="connsiteX4836" fmla="*/ 4692930 w 8014260"/>
              <a:gd name="connsiteY4836" fmla="*/ 3476938 h 4925968"/>
              <a:gd name="connsiteX4837" fmla="*/ 2025037 w 8014260"/>
              <a:gd name="connsiteY4837" fmla="*/ 3476938 h 4925968"/>
              <a:gd name="connsiteX4838" fmla="*/ 2047738 w 8014260"/>
              <a:gd name="connsiteY4838" fmla="*/ 3487362 h 4925968"/>
              <a:gd name="connsiteX4839" fmla="*/ 2028467 w 8014260"/>
              <a:gd name="connsiteY4839" fmla="*/ 3494152 h 4925968"/>
              <a:gd name="connsiteX4840" fmla="*/ 2006042 w 8014260"/>
              <a:gd name="connsiteY4840" fmla="*/ 3483591 h 4925968"/>
              <a:gd name="connsiteX4841" fmla="*/ 2025037 w 8014260"/>
              <a:gd name="connsiteY4841" fmla="*/ 3476938 h 4925968"/>
              <a:gd name="connsiteX4842" fmla="*/ 2691218 w 8014260"/>
              <a:gd name="connsiteY4842" fmla="*/ 3476115 h 4925968"/>
              <a:gd name="connsiteX4843" fmla="*/ 2710763 w 8014260"/>
              <a:gd name="connsiteY4843" fmla="*/ 3476252 h 4925968"/>
              <a:gd name="connsiteX4844" fmla="*/ 2693961 w 8014260"/>
              <a:gd name="connsiteY4844" fmla="*/ 3479887 h 4925968"/>
              <a:gd name="connsiteX4845" fmla="*/ 2671536 w 8014260"/>
              <a:gd name="connsiteY4845" fmla="*/ 3479613 h 4925968"/>
              <a:gd name="connsiteX4846" fmla="*/ 2691218 w 8014260"/>
              <a:gd name="connsiteY4846" fmla="*/ 3476115 h 4925968"/>
              <a:gd name="connsiteX4847" fmla="*/ 6756847 w 8014260"/>
              <a:gd name="connsiteY4847" fmla="*/ 3474889 h 4925968"/>
              <a:gd name="connsiteX4848" fmla="*/ 6770014 w 8014260"/>
              <a:gd name="connsiteY4848" fmla="*/ 3485716 h 4925968"/>
              <a:gd name="connsiteX4849" fmla="*/ 6736958 w 8014260"/>
              <a:gd name="connsiteY4849" fmla="*/ 3531939 h 4925968"/>
              <a:gd name="connsiteX4850" fmla="*/ 6699239 w 8014260"/>
              <a:gd name="connsiteY4850" fmla="*/ 3529607 h 4925968"/>
              <a:gd name="connsiteX4851" fmla="*/ 6730512 w 8014260"/>
              <a:gd name="connsiteY4851" fmla="*/ 3482424 h 4925968"/>
              <a:gd name="connsiteX4852" fmla="*/ 6756847 w 8014260"/>
              <a:gd name="connsiteY4852" fmla="*/ 3474889 h 4925968"/>
              <a:gd name="connsiteX4853" fmla="*/ 2628749 w 8014260"/>
              <a:gd name="connsiteY4853" fmla="*/ 3474863 h 4925968"/>
              <a:gd name="connsiteX4854" fmla="*/ 2636148 w 8014260"/>
              <a:gd name="connsiteY4854" fmla="*/ 3475635 h 4925968"/>
              <a:gd name="connsiteX4855" fmla="*/ 2619551 w 8014260"/>
              <a:gd name="connsiteY4855" fmla="*/ 3478241 h 4925968"/>
              <a:gd name="connsiteX4856" fmla="*/ 2598703 w 8014260"/>
              <a:gd name="connsiteY4856" fmla="*/ 3477349 h 4925968"/>
              <a:gd name="connsiteX4857" fmla="*/ 2615025 w 8014260"/>
              <a:gd name="connsiteY4857" fmla="*/ 3475018 h 4925968"/>
              <a:gd name="connsiteX4858" fmla="*/ 2628749 w 8014260"/>
              <a:gd name="connsiteY4858" fmla="*/ 3474863 h 4925968"/>
              <a:gd name="connsiteX4859" fmla="*/ 2222542 w 8014260"/>
              <a:gd name="connsiteY4859" fmla="*/ 3474332 h 4925968"/>
              <a:gd name="connsiteX4860" fmla="*/ 2243528 w 8014260"/>
              <a:gd name="connsiteY4860" fmla="*/ 3482424 h 4925968"/>
              <a:gd name="connsiteX4861" fmla="*/ 2223228 w 8014260"/>
              <a:gd name="connsiteY4861" fmla="*/ 3485716 h 4925968"/>
              <a:gd name="connsiteX4862" fmla="*/ 2203820 w 8014260"/>
              <a:gd name="connsiteY4862" fmla="*/ 3477898 h 4925968"/>
              <a:gd name="connsiteX4863" fmla="*/ 2222542 w 8014260"/>
              <a:gd name="connsiteY4863" fmla="*/ 3474332 h 4925968"/>
              <a:gd name="connsiteX4864" fmla="*/ 2777586 w 8014260"/>
              <a:gd name="connsiteY4864" fmla="*/ 3474229 h 4925968"/>
              <a:gd name="connsiteX4865" fmla="*/ 2784967 w 8014260"/>
              <a:gd name="connsiteY4865" fmla="*/ 3475018 h 4925968"/>
              <a:gd name="connsiteX4866" fmla="*/ 2766382 w 8014260"/>
              <a:gd name="connsiteY4866" fmla="*/ 3480367 h 4925968"/>
              <a:gd name="connsiteX4867" fmla="*/ 2745876 w 8014260"/>
              <a:gd name="connsiteY4867" fmla="*/ 3480435 h 4925968"/>
              <a:gd name="connsiteX4868" fmla="*/ 2762953 w 8014260"/>
              <a:gd name="connsiteY4868" fmla="*/ 3475498 h 4925968"/>
              <a:gd name="connsiteX4869" fmla="*/ 2777586 w 8014260"/>
              <a:gd name="connsiteY4869" fmla="*/ 3474229 h 4925968"/>
              <a:gd name="connsiteX4870" fmla="*/ 181745 w 8014260"/>
              <a:gd name="connsiteY4870" fmla="*/ 3474127 h 4925968"/>
              <a:gd name="connsiteX4871" fmla="*/ 172417 w 8014260"/>
              <a:gd name="connsiteY4871" fmla="*/ 3487088 h 4925968"/>
              <a:gd name="connsiteX4872" fmla="*/ 162062 w 8014260"/>
              <a:gd name="connsiteY4872" fmla="*/ 3489626 h 4925968"/>
              <a:gd name="connsiteX4873" fmla="*/ 171525 w 8014260"/>
              <a:gd name="connsiteY4873" fmla="*/ 3476527 h 4925968"/>
              <a:gd name="connsiteX4874" fmla="*/ 181745 w 8014260"/>
              <a:gd name="connsiteY4874" fmla="*/ 3474127 h 4925968"/>
              <a:gd name="connsiteX4875" fmla="*/ 3444321 w 8014260"/>
              <a:gd name="connsiteY4875" fmla="*/ 3474031 h 4925968"/>
              <a:gd name="connsiteX4876" fmla="*/ 3452799 w 8014260"/>
              <a:gd name="connsiteY4876" fmla="*/ 3482218 h 4925968"/>
              <a:gd name="connsiteX4877" fmla="*/ 3432293 w 8014260"/>
              <a:gd name="connsiteY4877" fmla="*/ 3509307 h 4925968"/>
              <a:gd name="connsiteX4878" fmla="*/ 3403833 w 8014260"/>
              <a:gd name="connsiteY4878" fmla="*/ 3505672 h 4925968"/>
              <a:gd name="connsiteX4879" fmla="*/ 3427150 w 8014260"/>
              <a:gd name="connsiteY4879" fmla="*/ 3477006 h 4925968"/>
              <a:gd name="connsiteX4880" fmla="*/ 3444321 w 8014260"/>
              <a:gd name="connsiteY4880" fmla="*/ 3474031 h 4925968"/>
              <a:gd name="connsiteX4881" fmla="*/ 2468204 w 8014260"/>
              <a:gd name="connsiteY4881" fmla="*/ 3473149 h 4925968"/>
              <a:gd name="connsiteX4882" fmla="*/ 2481226 w 8014260"/>
              <a:gd name="connsiteY4882" fmla="*/ 3473372 h 4925968"/>
              <a:gd name="connsiteX4883" fmla="*/ 2500840 w 8014260"/>
              <a:gd name="connsiteY4883" fmla="*/ 3476732 h 4925968"/>
              <a:gd name="connsiteX4884" fmla="*/ 2482392 w 8014260"/>
              <a:gd name="connsiteY4884" fmla="*/ 3478104 h 4925968"/>
              <a:gd name="connsiteX4885" fmla="*/ 2463052 w 8014260"/>
              <a:gd name="connsiteY4885" fmla="*/ 3474469 h 4925968"/>
              <a:gd name="connsiteX4886" fmla="*/ 2468204 w 8014260"/>
              <a:gd name="connsiteY4886" fmla="*/ 3473149 h 4925968"/>
              <a:gd name="connsiteX4887" fmla="*/ 2851884 w 8014260"/>
              <a:gd name="connsiteY4887" fmla="*/ 3471511 h 4925968"/>
              <a:gd name="connsiteX4888" fmla="*/ 2859719 w 8014260"/>
              <a:gd name="connsiteY4888" fmla="*/ 3472274 h 4925968"/>
              <a:gd name="connsiteX4889" fmla="*/ 2841408 w 8014260"/>
              <a:gd name="connsiteY4889" fmla="*/ 3479201 h 4925968"/>
              <a:gd name="connsiteX4890" fmla="*/ 2818639 w 8014260"/>
              <a:gd name="connsiteY4890" fmla="*/ 3479818 h 4925968"/>
              <a:gd name="connsiteX4891" fmla="*/ 2836745 w 8014260"/>
              <a:gd name="connsiteY4891" fmla="*/ 3473372 h 4925968"/>
              <a:gd name="connsiteX4892" fmla="*/ 2851884 w 8014260"/>
              <a:gd name="connsiteY4892" fmla="*/ 3471511 h 4925968"/>
              <a:gd name="connsiteX4893" fmla="*/ 6318020 w 8014260"/>
              <a:gd name="connsiteY4893" fmla="*/ 3470020 h 4925968"/>
              <a:gd name="connsiteX4894" fmla="*/ 6330347 w 8014260"/>
              <a:gd name="connsiteY4894" fmla="*/ 3489831 h 4925968"/>
              <a:gd name="connsiteX4895" fmla="*/ 6300584 w 8014260"/>
              <a:gd name="connsiteY4895" fmla="*/ 3539894 h 4925968"/>
              <a:gd name="connsiteX4896" fmla="*/ 6262316 w 8014260"/>
              <a:gd name="connsiteY4896" fmla="*/ 3522201 h 4925968"/>
              <a:gd name="connsiteX4897" fmla="*/ 6292217 w 8014260"/>
              <a:gd name="connsiteY4897" fmla="*/ 3472069 h 4925968"/>
              <a:gd name="connsiteX4898" fmla="*/ 6318020 w 8014260"/>
              <a:gd name="connsiteY4898" fmla="*/ 3470020 h 4925968"/>
              <a:gd name="connsiteX4899" fmla="*/ 4091887 w 8014260"/>
              <a:gd name="connsiteY4899" fmla="*/ 3469351 h 4925968"/>
              <a:gd name="connsiteX4900" fmla="*/ 4102731 w 8014260"/>
              <a:gd name="connsiteY4900" fmla="*/ 3480024 h 4925968"/>
              <a:gd name="connsiteX4901" fmla="*/ 4079140 w 8014260"/>
              <a:gd name="connsiteY4901" fmla="*/ 3508759 h 4925968"/>
              <a:gd name="connsiteX4902" fmla="*/ 4046016 w 8014260"/>
              <a:gd name="connsiteY4902" fmla="*/ 3501695 h 4925968"/>
              <a:gd name="connsiteX4903" fmla="*/ 4070499 w 8014260"/>
              <a:gd name="connsiteY4903" fmla="*/ 3471589 h 4925968"/>
              <a:gd name="connsiteX4904" fmla="*/ 4091887 w 8014260"/>
              <a:gd name="connsiteY4904" fmla="*/ 3469351 h 4925968"/>
              <a:gd name="connsiteX4905" fmla="*/ 2543222 w 8014260"/>
              <a:gd name="connsiteY4905" fmla="*/ 3469188 h 4925968"/>
              <a:gd name="connsiteX4906" fmla="*/ 2562699 w 8014260"/>
              <a:gd name="connsiteY4906" fmla="*/ 3471452 h 4925968"/>
              <a:gd name="connsiteX4907" fmla="*/ 2544182 w 8014260"/>
              <a:gd name="connsiteY4907" fmla="*/ 3472755 h 4925968"/>
              <a:gd name="connsiteX4908" fmla="*/ 2526352 w 8014260"/>
              <a:gd name="connsiteY4908" fmla="*/ 3470080 h 4925968"/>
              <a:gd name="connsiteX4909" fmla="*/ 2543222 w 8014260"/>
              <a:gd name="connsiteY4909" fmla="*/ 3469188 h 4925968"/>
              <a:gd name="connsiteX4910" fmla="*/ 2925470 w 8014260"/>
              <a:gd name="connsiteY4910" fmla="*/ 3467774 h 4925968"/>
              <a:gd name="connsiteX4911" fmla="*/ 2933168 w 8014260"/>
              <a:gd name="connsiteY4911" fmla="*/ 3468914 h 4925968"/>
              <a:gd name="connsiteX4912" fmla="*/ 2916298 w 8014260"/>
              <a:gd name="connsiteY4912" fmla="*/ 3477555 h 4925968"/>
              <a:gd name="connsiteX4913" fmla="*/ 2891746 w 8014260"/>
              <a:gd name="connsiteY4913" fmla="*/ 3478241 h 4925968"/>
              <a:gd name="connsiteX4914" fmla="*/ 2910468 w 8014260"/>
              <a:gd name="connsiteY4914" fmla="*/ 3470080 h 4925968"/>
              <a:gd name="connsiteX4915" fmla="*/ 2925470 w 8014260"/>
              <a:gd name="connsiteY4915" fmla="*/ 3467774 h 4925968"/>
              <a:gd name="connsiteX4916" fmla="*/ 353400 w 8014260"/>
              <a:gd name="connsiteY4916" fmla="*/ 3466514 h 4925968"/>
              <a:gd name="connsiteX4917" fmla="*/ 340163 w 8014260"/>
              <a:gd name="connsiteY4917" fmla="*/ 3483316 h 4925968"/>
              <a:gd name="connsiteX4918" fmla="*/ 327270 w 8014260"/>
              <a:gd name="connsiteY4918" fmla="*/ 3491751 h 4925968"/>
              <a:gd name="connsiteX4919" fmla="*/ 340231 w 8014260"/>
              <a:gd name="connsiteY4919" fmla="*/ 3475361 h 4925968"/>
              <a:gd name="connsiteX4920" fmla="*/ 353400 w 8014260"/>
              <a:gd name="connsiteY4920" fmla="*/ 3466514 h 4925968"/>
              <a:gd name="connsiteX4921" fmla="*/ 6682720 w 8014260"/>
              <a:gd name="connsiteY4921" fmla="*/ 3466505 h 4925968"/>
              <a:gd name="connsiteX4922" fmla="*/ 6694370 w 8014260"/>
              <a:gd name="connsiteY4922" fmla="*/ 3479612 h 4925968"/>
              <a:gd name="connsiteX4923" fmla="*/ 6662891 w 8014260"/>
              <a:gd name="connsiteY4923" fmla="*/ 3525493 h 4925968"/>
              <a:gd name="connsiteX4924" fmla="*/ 6624349 w 8014260"/>
              <a:gd name="connsiteY4924" fmla="*/ 3520349 h 4925968"/>
              <a:gd name="connsiteX4925" fmla="*/ 6657748 w 8014260"/>
              <a:gd name="connsiteY4925" fmla="*/ 3471863 h 4925968"/>
              <a:gd name="connsiteX4926" fmla="*/ 6682720 w 8014260"/>
              <a:gd name="connsiteY4926" fmla="*/ 3466505 h 4925968"/>
              <a:gd name="connsiteX4927" fmla="*/ 5651748 w 8014260"/>
              <a:gd name="connsiteY4927" fmla="*/ 3465554 h 4925968"/>
              <a:gd name="connsiteX4928" fmla="*/ 5687341 w 8014260"/>
              <a:gd name="connsiteY4928" fmla="*/ 3498061 h 4925968"/>
              <a:gd name="connsiteX4929" fmla="*/ 5659018 w 8014260"/>
              <a:gd name="connsiteY4929" fmla="*/ 3552376 h 4925968"/>
              <a:gd name="connsiteX4930" fmla="*/ 5623631 w 8014260"/>
              <a:gd name="connsiteY4930" fmla="*/ 3519457 h 4925968"/>
              <a:gd name="connsiteX4931" fmla="*/ 5651748 w 8014260"/>
              <a:gd name="connsiteY4931" fmla="*/ 3465554 h 4925968"/>
              <a:gd name="connsiteX4932" fmla="*/ 2689958 w 8014260"/>
              <a:gd name="connsiteY4932" fmla="*/ 3465253 h 4925968"/>
              <a:gd name="connsiteX4933" fmla="*/ 2697733 w 8014260"/>
              <a:gd name="connsiteY4933" fmla="*/ 3465553 h 4925968"/>
              <a:gd name="connsiteX4934" fmla="*/ 2682097 w 8014260"/>
              <a:gd name="connsiteY4934" fmla="*/ 3468365 h 4925968"/>
              <a:gd name="connsiteX4935" fmla="*/ 2661797 w 8014260"/>
              <a:gd name="connsiteY4935" fmla="*/ 3468434 h 4925968"/>
              <a:gd name="connsiteX4936" fmla="*/ 2676062 w 8014260"/>
              <a:gd name="connsiteY4936" fmla="*/ 3466034 h 4925968"/>
              <a:gd name="connsiteX4937" fmla="*/ 2689958 w 8014260"/>
              <a:gd name="connsiteY4937" fmla="*/ 3465253 h 4925968"/>
              <a:gd name="connsiteX4938" fmla="*/ 1889526 w 8014260"/>
              <a:gd name="connsiteY4938" fmla="*/ 3464799 h 4925968"/>
              <a:gd name="connsiteX4939" fmla="*/ 1911882 w 8014260"/>
              <a:gd name="connsiteY4939" fmla="*/ 3476801 h 4925968"/>
              <a:gd name="connsiteX4940" fmla="*/ 1892335 w 8014260"/>
              <a:gd name="connsiteY4940" fmla="*/ 3485030 h 4925968"/>
              <a:gd name="connsiteX4941" fmla="*/ 1870188 w 8014260"/>
              <a:gd name="connsiteY4941" fmla="*/ 3472892 h 4925968"/>
              <a:gd name="connsiteX4942" fmla="*/ 1889526 w 8014260"/>
              <a:gd name="connsiteY4942" fmla="*/ 3464799 h 4925968"/>
              <a:gd name="connsiteX4943" fmla="*/ 2269203 w 8014260"/>
              <a:gd name="connsiteY4943" fmla="*/ 3464696 h 4925968"/>
              <a:gd name="connsiteX4944" fmla="*/ 2283236 w 8014260"/>
              <a:gd name="connsiteY4944" fmla="*/ 3465142 h 4925968"/>
              <a:gd name="connsiteX4945" fmla="*/ 2304016 w 8014260"/>
              <a:gd name="connsiteY4945" fmla="*/ 3471589 h 4925968"/>
              <a:gd name="connsiteX4946" fmla="*/ 2285842 w 8014260"/>
              <a:gd name="connsiteY4946" fmla="*/ 3474057 h 4925968"/>
              <a:gd name="connsiteX4947" fmla="*/ 2264788 w 8014260"/>
              <a:gd name="connsiteY4947" fmla="*/ 3467337 h 4925968"/>
              <a:gd name="connsiteX4948" fmla="*/ 2269203 w 8014260"/>
              <a:gd name="connsiteY4948" fmla="*/ 3464696 h 4925968"/>
              <a:gd name="connsiteX4949" fmla="*/ 3369766 w 8014260"/>
              <a:gd name="connsiteY4949" fmla="*/ 3464696 h 4925968"/>
              <a:gd name="connsiteX4950" fmla="*/ 3378801 w 8014260"/>
              <a:gd name="connsiteY4950" fmla="*/ 3471863 h 4925968"/>
              <a:gd name="connsiteX4951" fmla="*/ 3356787 w 8014260"/>
              <a:gd name="connsiteY4951" fmla="*/ 3496963 h 4925968"/>
              <a:gd name="connsiteX4952" fmla="*/ 3331069 w 8014260"/>
              <a:gd name="connsiteY4952" fmla="*/ 3492711 h 4925968"/>
              <a:gd name="connsiteX4953" fmla="*/ 3351369 w 8014260"/>
              <a:gd name="connsiteY4953" fmla="*/ 3468434 h 4925968"/>
              <a:gd name="connsiteX4954" fmla="*/ 3369766 w 8014260"/>
              <a:gd name="connsiteY4954" fmla="*/ 3464696 h 4925968"/>
              <a:gd name="connsiteX4955" fmla="*/ 2603024 w 8014260"/>
              <a:gd name="connsiteY4955" fmla="*/ 3464182 h 4925968"/>
              <a:gd name="connsiteX4956" fmla="*/ 2623324 w 8014260"/>
              <a:gd name="connsiteY4956" fmla="*/ 3465279 h 4925968"/>
              <a:gd name="connsiteX4957" fmla="*/ 2606796 w 8014260"/>
              <a:gd name="connsiteY4957" fmla="*/ 3466925 h 4925968"/>
              <a:gd name="connsiteX4958" fmla="*/ 2587799 w 8014260"/>
              <a:gd name="connsiteY4958" fmla="*/ 3465622 h 4925968"/>
              <a:gd name="connsiteX4959" fmla="*/ 2603024 w 8014260"/>
              <a:gd name="connsiteY4959" fmla="*/ 3464182 h 4925968"/>
              <a:gd name="connsiteX4960" fmla="*/ 3000599 w 8014260"/>
              <a:gd name="connsiteY4960" fmla="*/ 3463848 h 4925968"/>
              <a:gd name="connsiteX4961" fmla="*/ 3008057 w 8014260"/>
              <a:gd name="connsiteY4961" fmla="*/ 3465691 h 4925968"/>
              <a:gd name="connsiteX4962" fmla="*/ 2986729 w 8014260"/>
              <a:gd name="connsiteY4962" fmla="*/ 3476869 h 4925968"/>
              <a:gd name="connsiteX4963" fmla="*/ 2965263 w 8014260"/>
              <a:gd name="connsiteY4963" fmla="*/ 3476801 h 4925968"/>
              <a:gd name="connsiteX4964" fmla="*/ 2984808 w 8014260"/>
              <a:gd name="connsiteY4964" fmla="*/ 3466377 h 4925968"/>
              <a:gd name="connsiteX4965" fmla="*/ 3000599 w 8014260"/>
              <a:gd name="connsiteY4965" fmla="*/ 3463848 h 4925968"/>
              <a:gd name="connsiteX4966" fmla="*/ 1210854 w 8014260"/>
              <a:gd name="connsiteY4966" fmla="*/ 3463839 h 4925968"/>
              <a:gd name="connsiteX4967" fmla="*/ 1234999 w 8014260"/>
              <a:gd name="connsiteY4967" fmla="*/ 3475566 h 4925968"/>
              <a:gd name="connsiteX4968" fmla="*/ 1218263 w 8014260"/>
              <a:gd name="connsiteY4968" fmla="*/ 3494494 h 4925968"/>
              <a:gd name="connsiteX4969" fmla="*/ 1194328 w 8014260"/>
              <a:gd name="connsiteY4969" fmla="*/ 3482973 h 4925968"/>
              <a:gd name="connsiteX4970" fmla="*/ 1210854 w 8014260"/>
              <a:gd name="connsiteY4970" fmla="*/ 3463839 h 4925968"/>
              <a:gd name="connsiteX4971" fmla="*/ 5169562 w 8014260"/>
              <a:gd name="connsiteY4971" fmla="*/ 3463496 h 4925968"/>
              <a:gd name="connsiteX4972" fmla="*/ 5202824 w 8014260"/>
              <a:gd name="connsiteY4972" fmla="*/ 3504027 h 4925968"/>
              <a:gd name="connsiteX4973" fmla="*/ 5174980 w 8014260"/>
              <a:gd name="connsiteY4973" fmla="*/ 3554501 h 4925968"/>
              <a:gd name="connsiteX4974" fmla="*/ 5141787 w 8014260"/>
              <a:gd name="connsiteY4974" fmla="*/ 3513422 h 4925968"/>
              <a:gd name="connsiteX4975" fmla="*/ 5169562 w 8014260"/>
              <a:gd name="connsiteY4975" fmla="*/ 3463496 h 4925968"/>
              <a:gd name="connsiteX4976" fmla="*/ 2764418 w 8014260"/>
              <a:gd name="connsiteY4976" fmla="*/ 3462570 h 4925968"/>
              <a:gd name="connsiteX4977" fmla="*/ 2771114 w 8014260"/>
              <a:gd name="connsiteY4977" fmla="*/ 3462810 h 4925968"/>
              <a:gd name="connsiteX4978" fmla="*/ 2753626 w 8014260"/>
              <a:gd name="connsiteY4978" fmla="*/ 3466651 h 4925968"/>
              <a:gd name="connsiteX4979" fmla="*/ 2733600 w 8014260"/>
              <a:gd name="connsiteY4979" fmla="*/ 3467337 h 4925968"/>
              <a:gd name="connsiteX4980" fmla="*/ 2750882 w 8014260"/>
              <a:gd name="connsiteY4980" fmla="*/ 3463771 h 4925968"/>
              <a:gd name="connsiteX4981" fmla="*/ 2764418 w 8014260"/>
              <a:gd name="connsiteY4981" fmla="*/ 3462570 h 4925968"/>
              <a:gd name="connsiteX4982" fmla="*/ 3074605 w 8014260"/>
              <a:gd name="connsiteY4982" fmla="*/ 3460324 h 4925968"/>
              <a:gd name="connsiteX4983" fmla="*/ 3081918 w 8014260"/>
              <a:gd name="connsiteY4983" fmla="*/ 3462879 h 4925968"/>
              <a:gd name="connsiteX4984" fmla="*/ 3061412 w 8014260"/>
              <a:gd name="connsiteY4984" fmla="*/ 3476252 h 4925968"/>
              <a:gd name="connsiteX4985" fmla="*/ 3037821 w 8014260"/>
              <a:gd name="connsiteY4985" fmla="*/ 3475909 h 4925968"/>
              <a:gd name="connsiteX4986" fmla="*/ 3058601 w 8014260"/>
              <a:gd name="connsiteY4986" fmla="*/ 3463221 h 4925968"/>
              <a:gd name="connsiteX4987" fmla="*/ 3074605 w 8014260"/>
              <a:gd name="connsiteY4987" fmla="*/ 3460324 h 4925968"/>
              <a:gd name="connsiteX4988" fmla="*/ 808718 w 8014260"/>
              <a:gd name="connsiteY4988" fmla="*/ 3459879 h 4925968"/>
              <a:gd name="connsiteX4989" fmla="*/ 816179 w 8014260"/>
              <a:gd name="connsiteY4989" fmla="*/ 3466651 h 4925968"/>
              <a:gd name="connsiteX4990" fmla="*/ 799650 w 8014260"/>
              <a:gd name="connsiteY4990" fmla="*/ 3486333 h 4925968"/>
              <a:gd name="connsiteX4991" fmla="*/ 778185 w 8014260"/>
              <a:gd name="connsiteY4991" fmla="*/ 3480641 h 4925968"/>
              <a:gd name="connsiteX4992" fmla="*/ 794985 w 8014260"/>
              <a:gd name="connsiteY4992" fmla="*/ 3460822 h 4925968"/>
              <a:gd name="connsiteX4993" fmla="*/ 808718 w 8014260"/>
              <a:gd name="connsiteY4993" fmla="*/ 3459879 h 4925968"/>
              <a:gd name="connsiteX4994" fmla="*/ 3294817 w 8014260"/>
              <a:gd name="connsiteY4994" fmla="*/ 3459390 h 4925968"/>
              <a:gd name="connsiteX4995" fmla="*/ 3303844 w 8014260"/>
              <a:gd name="connsiteY4995" fmla="*/ 3464457 h 4925968"/>
              <a:gd name="connsiteX4996" fmla="*/ 3284230 w 8014260"/>
              <a:gd name="connsiteY4996" fmla="*/ 3486677 h 4925968"/>
              <a:gd name="connsiteX4997" fmla="*/ 3257415 w 8014260"/>
              <a:gd name="connsiteY4997" fmla="*/ 3484756 h 4925968"/>
              <a:gd name="connsiteX4998" fmla="*/ 3277509 w 8014260"/>
              <a:gd name="connsiteY4998" fmla="*/ 3463428 h 4925968"/>
              <a:gd name="connsiteX4999" fmla="*/ 3294817 w 8014260"/>
              <a:gd name="connsiteY4999" fmla="*/ 3459390 h 4925968"/>
              <a:gd name="connsiteX5000" fmla="*/ 2331104 w 8014260"/>
              <a:gd name="connsiteY5000" fmla="*/ 3459193 h 4925968"/>
              <a:gd name="connsiteX5001" fmla="*/ 2343449 w 8014260"/>
              <a:gd name="connsiteY5001" fmla="*/ 3459793 h 4925968"/>
              <a:gd name="connsiteX5002" fmla="*/ 2364846 w 8014260"/>
              <a:gd name="connsiteY5002" fmla="*/ 3465623 h 4925968"/>
              <a:gd name="connsiteX5003" fmla="*/ 2348250 w 8014260"/>
              <a:gd name="connsiteY5003" fmla="*/ 3467063 h 4925968"/>
              <a:gd name="connsiteX5004" fmla="*/ 2327195 w 8014260"/>
              <a:gd name="connsiteY5004" fmla="*/ 3461165 h 4925968"/>
              <a:gd name="connsiteX5005" fmla="*/ 2331104 w 8014260"/>
              <a:gd name="connsiteY5005" fmla="*/ 3459193 h 4925968"/>
              <a:gd name="connsiteX5006" fmla="*/ 3147592 w 8014260"/>
              <a:gd name="connsiteY5006" fmla="*/ 3458070 h 4925968"/>
              <a:gd name="connsiteX5007" fmla="*/ 3155985 w 8014260"/>
              <a:gd name="connsiteY5007" fmla="*/ 3461508 h 4925968"/>
              <a:gd name="connsiteX5008" fmla="*/ 3135754 w 8014260"/>
              <a:gd name="connsiteY5008" fmla="*/ 3477281 h 4925968"/>
              <a:gd name="connsiteX5009" fmla="*/ 3111682 w 8014260"/>
              <a:gd name="connsiteY5009" fmla="*/ 3476595 h 4925968"/>
              <a:gd name="connsiteX5010" fmla="*/ 3130405 w 8014260"/>
              <a:gd name="connsiteY5010" fmla="*/ 3461576 h 4925968"/>
              <a:gd name="connsiteX5011" fmla="*/ 3147592 w 8014260"/>
              <a:gd name="connsiteY5011" fmla="*/ 3458070 h 4925968"/>
              <a:gd name="connsiteX5012" fmla="*/ 2085594 w 8014260"/>
              <a:gd name="connsiteY5012" fmla="*/ 3457872 h 4925968"/>
              <a:gd name="connsiteX5013" fmla="*/ 2107465 w 8014260"/>
              <a:gd name="connsiteY5013" fmla="*/ 3467885 h 4925968"/>
              <a:gd name="connsiteX5014" fmla="*/ 2088262 w 8014260"/>
              <a:gd name="connsiteY5014" fmla="*/ 3472617 h 4925968"/>
              <a:gd name="connsiteX5015" fmla="*/ 2067972 w 8014260"/>
              <a:gd name="connsiteY5015" fmla="*/ 3463153 h 4925968"/>
              <a:gd name="connsiteX5016" fmla="*/ 2085594 w 8014260"/>
              <a:gd name="connsiteY5016" fmla="*/ 3457872 h 4925968"/>
              <a:gd name="connsiteX5017" fmla="*/ 3223013 w 8014260"/>
              <a:gd name="connsiteY5017" fmla="*/ 3457607 h 4925968"/>
              <a:gd name="connsiteX5018" fmla="*/ 3230394 w 8014260"/>
              <a:gd name="connsiteY5018" fmla="*/ 3461850 h 4925968"/>
              <a:gd name="connsiteX5019" fmla="*/ 3207557 w 8014260"/>
              <a:gd name="connsiteY5019" fmla="*/ 3481053 h 4925968"/>
              <a:gd name="connsiteX5020" fmla="*/ 3184377 w 8014260"/>
              <a:gd name="connsiteY5020" fmla="*/ 3478721 h 4925968"/>
              <a:gd name="connsiteX5021" fmla="*/ 3207145 w 8014260"/>
              <a:gd name="connsiteY5021" fmla="*/ 3460410 h 4925968"/>
              <a:gd name="connsiteX5022" fmla="*/ 3223013 w 8014260"/>
              <a:gd name="connsiteY5022" fmla="*/ 3457607 h 4925968"/>
              <a:gd name="connsiteX5023" fmla="*/ 2845386 w 8014260"/>
              <a:gd name="connsiteY5023" fmla="*/ 3457462 h 4925968"/>
              <a:gd name="connsiteX5024" fmla="*/ 2828652 w 8014260"/>
              <a:gd name="connsiteY5024" fmla="*/ 3462330 h 4925968"/>
              <a:gd name="connsiteX5025" fmla="*/ 2806364 w 8014260"/>
              <a:gd name="connsiteY5025" fmla="*/ 3463908 h 4925968"/>
              <a:gd name="connsiteX5026" fmla="*/ 2825978 w 8014260"/>
              <a:gd name="connsiteY5026" fmla="*/ 3458901 h 4925968"/>
              <a:gd name="connsiteX5027" fmla="*/ 2845386 w 8014260"/>
              <a:gd name="connsiteY5027" fmla="*/ 3457462 h 4925968"/>
              <a:gd name="connsiteX5028" fmla="*/ 515996 w 8014260"/>
              <a:gd name="connsiteY5028" fmla="*/ 3457273 h 4925968"/>
              <a:gd name="connsiteX5029" fmla="*/ 522723 w 8014260"/>
              <a:gd name="connsiteY5029" fmla="*/ 3457530 h 4925968"/>
              <a:gd name="connsiteX5030" fmla="*/ 509215 w 8014260"/>
              <a:gd name="connsiteY5030" fmla="*/ 3474264 h 4925968"/>
              <a:gd name="connsiteX5031" fmla="*/ 490150 w 8014260"/>
              <a:gd name="connsiteY5031" fmla="*/ 3480504 h 4925968"/>
              <a:gd name="connsiteX5032" fmla="*/ 503865 w 8014260"/>
              <a:gd name="connsiteY5032" fmla="*/ 3463908 h 4925968"/>
              <a:gd name="connsiteX5033" fmla="*/ 515996 w 8014260"/>
              <a:gd name="connsiteY5033" fmla="*/ 3457273 h 4925968"/>
              <a:gd name="connsiteX5034" fmla="*/ 2393958 w 8014260"/>
              <a:gd name="connsiteY5034" fmla="*/ 3456887 h 4925968"/>
              <a:gd name="connsiteX5035" fmla="*/ 2406268 w 8014260"/>
              <a:gd name="connsiteY5035" fmla="*/ 3457667 h 4925968"/>
              <a:gd name="connsiteX5036" fmla="*/ 2427048 w 8014260"/>
              <a:gd name="connsiteY5036" fmla="*/ 3462674 h 4925968"/>
              <a:gd name="connsiteX5037" fmla="*/ 2409560 w 8014260"/>
              <a:gd name="connsiteY5037" fmla="*/ 3463222 h 4925968"/>
              <a:gd name="connsiteX5038" fmla="*/ 2390701 w 8014260"/>
              <a:gd name="connsiteY5038" fmla="*/ 3458421 h 4925968"/>
              <a:gd name="connsiteX5039" fmla="*/ 2393958 w 8014260"/>
              <a:gd name="connsiteY5039" fmla="*/ 3456887 h 4925968"/>
              <a:gd name="connsiteX5040" fmla="*/ 2467647 w 8014260"/>
              <a:gd name="connsiteY5040" fmla="*/ 3456844 h 4925968"/>
              <a:gd name="connsiteX5041" fmla="*/ 2487535 w 8014260"/>
              <a:gd name="connsiteY5041" fmla="*/ 3460548 h 4925968"/>
              <a:gd name="connsiteX5042" fmla="*/ 2473545 w 8014260"/>
              <a:gd name="connsiteY5042" fmla="*/ 3461302 h 4925968"/>
              <a:gd name="connsiteX5043" fmla="*/ 2452079 w 8014260"/>
              <a:gd name="connsiteY5043" fmla="*/ 3457050 h 4925968"/>
              <a:gd name="connsiteX5044" fmla="*/ 2467647 w 8014260"/>
              <a:gd name="connsiteY5044" fmla="*/ 3456844 h 4925968"/>
              <a:gd name="connsiteX5045" fmla="*/ 2665363 w 8014260"/>
              <a:gd name="connsiteY5045" fmla="*/ 3456226 h 4925968"/>
              <a:gd name="connsiteX5046" fmla="*/ 2683606 w 8014260"/>
              <a:gd name="connsiteY5046" fmla="*/ 3456363 h 4925968"/>
              <a:gd name="connsiteX5047" fmla="*/ 2667969 w 8014260"/>
              <a:gd name="connsiteY5047" fmla="*/ 3458969 h 4925968"/>
              <a:gd name="connsiteX5048" fmla="*/ 2649590 w 8014260"/>
              <a:gd name="connsiteY5048" fmla="*/ 3458695 h 4925968"/>
              <a:gd name="connsiteX5049" fmla="*/ 2665363 w 8014260"/>
              <a:gd name="connsiteY5049" fmla="*/ 3456226 h 4925968"/>
              <a:gd name="connsiteX5050" fmla="*/ 2518610 w 8014260"/>
              <a:gd name="connsiteY5050" fmla="*/ 3454864 h 4925968"/>
              <a:gd name="connsiteX5051" fmla="*/ 2530192 w 8014260"/>
              <a:gd name="connsiteY5051" fmla="*/ 3455267 h 4925968"/>
              <a:gd name="connsiteX5052" fmla="*/ 2548160 w 8014260"/>
              <a:gd name="connsiteY5052" fmla="*/ 3458284 h 4925968"/>
              <a:gd name="connsiteX5053" fmla="*/ 2532249 w 8014260"/>
              <a:gd name="connsiteY5053" fmla="*/ 3459039 h 4925968"/>
              <a:gd name="connsiteX5054" fmla="*/ 2514075 w 8014260"/>
              <a:gd name="connsiteY5054" fmla="*/ 3455747 h 4925968"/>
              <a:gd name="connsiteX5055" fmla="*/ 2518610 w 8014260"/>
              <a:gd name="connsiteY5055" fmla="*/ 3454864 h 4925968"/>
              <a:gd name="connsiteX5056" fmla="*/ 1752090 w 8014260"/>
              <a:gd name="connsiteY5056" fmla="*/ 3454238 h 4925968"/>
              <a:gd name="connsiteX5057" fmla="*/ 1775955 w 8014260"/>
              <a:gd name="connsiteY5057" fmla="*/ 3466651 h 4925968"/>
              <a:gd name="connsiteX5058" fmla="*/ 1758261 w 8014260"/>
              <a:gd name="connsiteY5058" fmla="*/ 3477693 h 4925968"/>
              <a:gd name="connsiteX5059" fmla="*/ 1734669 w 8014260"/>
              <a:gd name="connsiteY5059" fmla="*/ 3465348 h 4925968"/>
              <a:gd name="connsiteX5060" fmla="*/ 1752090 w 8014260"/>
              <a:gd name="connsiteY5060" fmla="*/ 3454238 h 4925968"/>
              <a:gd name="connsiteX5061" fmla="*/ 2752100 w 8014260"/>
              <a:gd name="connsiteY5061" fmla="*/ 3453895 h 4925968"/>
              <a:gd name="connsiteX5062" fmla="*/ 2758358 w 8014260"/>
              <a:gd name="connsiteY5062" fmla="*/ 3454101 h 4925968"/>
              <a:gd name="connsiteX5063" fmla="*/ 2741898 w 8014260"/>
              <a:gd name="connsiteY5063" fmla="*/ 3457256 h 4925968"/>
              <a:gd name="connsiteX5064" fmla="*/ 2722970 w 8014260"/>
              <a:gd name="connsiteY5064" fmla="*/ 3458078 h 4925968"/>
              <a:gd name="connsiteX5065" fmla="*/ 2738127 w 8014260"/>
              <a:gd name="connsiteY5065" fmla="*/ 3455130 h 4925968"/>
              <a:gd name="connsiteX5066" fmla="*/ 2752100 w 8014260"/>
              <a:gd name="connsiteY5066" fmla="*/ 3453895 h 4925968"/>
              <a:gd name="connsiteX5067" fmla="*/ 4017606 w 8014260"/>
              <a:gd name="connsiteY5067" fmla="*/ 3451897 h 4925968"/>
              <a:gd name="connsiteX5068" fmla="*/ 4028253 w 8014260"/>
              <a:gd name="connsiteY5068" fmla="*/ 3461438 h 4925968"/>
              <a:gd name="connsiteX5069" fmla="*/ 4004730 w 8014260"/>
              <a:gd name="connsiteY5069" fmla="*/ 3490036 h 4925968"/>
              <a:gd name="connsiteX5070" fmla="*/ 3973389 w 8014260"/>
              <a:gd name="connsiteY5070" fmla="*/ 3483864 h 4925968"/>
              <a:gd name="connsiteX5071" fmla="*/ 3996775 w 8014260"/>
              <a:gd name="connsiteY5071" fmla="*/ 3455266 h 4925968"/>
              <a:gd name="connsiteX5072" fmla="*/ 4017606 w 8014260"/>
              <a:gd name="connsiteY5072" fmla="*/ 3451897 h 4925968"/>
              <a:gd name="connsiteX5073" fmla="*/ 6605842 w 8014260"/>
              <a:gd name="connsiteY5073" fmla="*/ 3451837 h 4925968"/>
              <a:gd name="connsiteX5074" fmla="*/ 6619412 w 8014260"/>
              <a:gd name="connsiteY5074" fmla="*/ 3464799 h 4925968"/>
              <a:gd name="connsiteX5075" fmla="*/ 6589305 w 8014260"/>
              <a:gd name="connsiteY5075" fmla="*/ 3511845 h 4925968"/>
              <a:gd name="connsiteX5076" fmla="*/ 6550146 w 8014260"/>
              <a:gd name="connsiteY5076" fmla="*/ 3505535 h 4925968"/>
              <a:gd name="connsiteX5077" fmla="*/ 6579978 w 8014260"/>
              <a:gd name="connsiteY5077" fmla="*/ 3457804 h 4925968"/>
              <a:gd name="connsiteX5078" fmla="*/ 6605842 w 8014260"/>
              <a:gd name="connsiteY5078" fmla="*/ 3451837 h 4925968"/>
              <a:gd name="connsiteX5079" fmla="*/ 4485476 w 8014260"/>
              <a:gd name="connsiteY5079" fmla="*/ 3451701 h 4925968"/>
              <a:gd name="connsiteX5080" fmla="*/ 4517092 w 8014260"/>
              <a:gd name="connsiteY5080" fmla="*/ 3474881 h 4925968"/>
              <a:gd name="connsiteX5081" fmla="*/ 4489797 w 8014260"/>
              <a:gd name="connsiteY5081" fmla="*/ 3512257 h 4925968"/>
              <a:gd name="connsiteX5082" fmla="*/ 4458524 w 8014260"/>
              <a:gd name="connsiteY5082" fmla="*/ 3489214 h 4925968"/>
              <a:gd name="connsiteX5083" fmla="*/ 4485476 w 8014260"/>
              <a:gd name="connsiteY5083" fmla="*/ 3451701 h 4925968"/>
              <a:gd name="connsiteX5084" fmla="*/ 2588897 w 8014260"/>
              <a:gd name="connsiteY5084" fmla="*/ 3451289 h 4925968"/>
              <a:gd name="connsiteX5085" fmla="*/ 2609265 w 8014260"/>
              <a:gd name="connsiteY5085" fmla="*/ 3453209 h 4925968"/>
              <a:gd name="connsiteX5086" fmla="*/ 2595069 w 8014260"/>
              <a:gd name="connsiteY5086" fmla="*/ 3454924 h 4925968"/>
              <a:gd name="connsiteX5087" fmla="*/ 2576141 w 8014260"/>
              <a:gd name="connsiteY5087" fmla="*/ 3452661 h 4925968"/>
              <a:gd name="connsiteX5088" fmla="*/ 2588897 w 8014260"/>
              <a:gd name="connsiteY5088" fmla="*/ 3451289 h 4925968"/>
              <a:gd name="connsiteX5089" fmla="*/ 1347606 w 8014260"/>
              <a:gd name="connsiteY5089" fmla="*/ 3450740 h 4925968"/>
              <a:gd name="connsiteX5090" fmla="*/ 1370099 w 8014260"/>
              <a:gd name="connsiteY5090" fmla="*/ 3464936 h 4925968"/>
              <a:gd name="connsiteX5091" fmla="*/ 1350897 w 8014260"/>
              <a:gd name="connsiteY5091" fmla="*/ 3480916 h 4925968"/>
              <a:gd name="connsiteX5092" fmla="*/ 1328608 w 8014260"/>
              <a:gd name="connsiteY5092" fmla="*/ 3466788 h 4925968"/>
              <a:gd name="connsiteX5093" fmla="*/ 1347606 w 8014260"/>
              <a:gd name="connsiteY5093" fmla="*/ 3450740 h 4925968"/>
              <a:gd name="connsiteX5094" fmla="*/ 2912431 w 8014260"/>
              <a:gd name="connsiteY5094" fmla="*/ 3450114 h 4925968"/>
              <a:gd name="connsiteX5095" fmla="*/ 2919315 w 8014260"/>
              <a:gd name="connsiteY5095" fmla="*/ 3450397 h 4925968"/>
              <a:gd name="connsiteX5096" fmla="*/ 2900113 w 8014260"/>
              <a:gd name="connsiteY5096" fmla="*/ 3457050 h 4925968"/>
              <a:gd name="connsiteX5097" fmla="*/ 2880293 w 8014260"/>
              <a:gd name="connsiteY5097" fmla="*/ 3458558 h 4925968"/>
              <a:gd name="connsiteX5098" fmla="*/ 2897987 w 8014260"/>
              <a:gd name="connsiteY5098" fmla="*/ 3452454 h 4925968"/>
              <a:gd name="connsiteX5099" fmla="*/ 2912431 w 8014260"/>
              <a:gd name="connsiteY5099" fmla="*/ 3450114 h 4925968"/>
              <a:gd name="connsiteX5100" fmla="*/ 4279188 w 8014260"/>
              <a:gd name="connsiteY5100" fmla="*/ 3449780 h 4925968"/>
              <a:gd name="connsiteX5101" fmla="*/ 4309020 w 8014260"/>
              <a:gd name="connsiteY5101" fmla="*/ 3466993 h 4925968"/>
              <a:gd name="connsiteX5102" fmla="*/ 4283234 w 8014260"/>
              <a:gd name="connsiteY5102" fmla="*/ 3499295 h 4925968"/>
              <a:gd name="connsiteX5103" fmla="*/ 4251619 w 8014260"/>
              <a:gd name="connsiteY5103" fmla="*/ 3483384 h 4925968"/>
              <a:gd name="connsiteX5104" fmla="*/ 4279188 w 8014260"/>
              <a:gd name="connsiteY5104" fmla="*/ 3449780 h 4925968"/>
              <a:gd name="connsiteX5105" fmla="*/ 437891 w 8014260"/>
              <a:gd name="connsiteY5105" fmla="*/ 3449231 h 4925968"/>
              <a:gd name="connsiteX5106" fmla="*/ 424311 w 8014260"/>
              <a:gd name="connsiteY5106" fmla="*/ 3465965 h 4925968"/>
              <a:gd name="connsiteX5107" fmla="*/ 408125 w 8014260"/>
              <a:gd name="connsiteY5107" fmla="*/ 3474469 h 4925968"/>
              <a:gd name="connsiteX5108" fmla="*/ 422802 w 8014260"/>
              <a:gd name="connsiteY5108" fmla="*/ 3457392 h 4925968"/>
              <a:gd name="connsiteX5109" fmla="*/ 437891 w 8014260"/>
              <a:gd name="connsiteY5109" fmla="*/ 3449231 h 4925968"/>
              <a:gd name="connsiteX5110" fmla="*/ 1001827 w 8014260"/>
              <a:gd name="connsiteY5110" fmla="*/ 3449026 h 4925968"/>
              <a:gd name="connsiteX5111" fmla="*/ 1024801 w 8014260"/>
              <a:gd name="connsiteY5111" fmla="*/ 3458901 h 4925968"/>
              <a:gd name="connsiteX5112" fmla="*/ 1007586 w 8014260"/>
              <a:gd name="connsiteY5112" fmla="*/ 3479339 h 4925968"/>
              <a:gd name="connsiteX5113" fmla="*/ 986193 w 8014260"/>
              <a:gd name="connsiteY5113" fmla="*/ 3470286 h 4925968"/>
              <a:gd name="connsiteX5114" fmla="*/ 1001827 w 8014260"/>
              <a:gd name="connsiteY5114" fmla="*/ 3449026 h 4925968"/>
              <a:gd name="connsiteX5115" fmla="*/ 2832699 w 8014260"/>
              <a:gd name="connsiteY5115" fmla="*/ 3448272 h 4925968"/>
              <a:gd name="connsiteX5116" fmla="*/ 2814457 w 8014260"/>
              <a:gd name="connsiteY5116" fmla="*/ 3452523 h 4925968"/>
              <a:gd name="connsiteX5117" fmla="*/ 2796626 w 8014260"/>
              <a:gd name="connsiteY5117" fmla="*/ 3453895 h 4925968"/>
              <a:gd name="connsiteX5118" fmla="*/ 2813222 w 8014260"/>
              <a:gd name="connsiteY5118" fmla="*/ 3449986 h 4925968"/>
              <a:gd name="connsiteX5119" fmla="*/ 2832699 w 8014260"/>
              <a:gd name="connsiteY5119" fmla="*/ 3448272 h 4925968"/>
              <a:gd name="connsiteX5120" fmla="*/ 4824124 w 8014260"/>
              <a:gd name="connsiteY5120" fmla="*/ 3447791 h 4925968"/>
              <a:gd name="connsiteX5121" fmla="*/ 4859032 w 8014260"/>
              <a:gd name="connsiteY5121" fmla="*/ 3478447 h 4925968"/>
              <a:gd name="connsiteX5122" fmla="*/ 4835234 w 8014260"/>
              <a:gd name="connsiteY5122" fmla="*/ 3523435 h 4925968"/>
              <a:gd name="connsiteX5123" fmla="*/ 4799024 w 8014260"/>
              <a:gd name="connsiteY5123" fmla="*/ 3494014 h 4925968"/>
              <a:gd name="connsiteX5124" fmla="*/ 4824124 w 8014260"/>
              <a:gd name="connsiteY5124" fmla="*/ 3447791 h 4925968"/>
              <a:gd name="connsiteX5125" fmla="*/ 1618222 w 8014260"/>
              <a:gd name="connsiteY5125" fmla="*/ 3447449 h 4925968"/>
              <a:gd name="connsiteX5126" fmla="*/ 1640578 w 8014260"/>
              <a:gd name="connsiteY5126" fmla="*/ 3461508 h 4925968"/>
              <a:gd name="connsiteX5127" fmla="*/ 1621104 w 8014260"/>
              <a:gd name="connsiteY5127" fmla="*/ 3473509 h 4925968"/>
              <a:gd name="connsiteX5128" fmla="*/ 1598949 w 8014260"/>
              <a:gd name="connsiteY5128" fmla="*/ 3459450 h 4925968"/>
              <a:gd name="connsiteX5129" fmla="*/ 1618222 w 8014260"/>
              <a:gd name="connsiteY5129" fmla="*/ 3447449 h 4925968"/>
              <a:gd name="connsiteX5130" fmla="*/ 1481129 w 8014260"/>
              <a:gd name="connsiteY5130" fmla="*/ 3445734 h 4925968"/>
              <a:gd name="connsiteX5131" fmla="*/ 1504997 w 8014260"/>
              <a:gd name="connsiteY5131" fmla="*/ 3459107 h 4925968"/>
              <a:gd name="connsiteX5132" fmla="*/ 1487439 w 8014260"/>
              <a:gd name="connsiteY5132" fmla="*/ 3474126 h 4925968"/>
              <a:gd name="connsiteX5133" fmla="*/ 1463849 w 8014260"/>
              <a:gd name="connsiteY5133" fmla="*/ 3460959 h 4925968"/>
              <a:gd name="connsiteX5134" fmla="*/ 1481129 w 8014260"/>
              <a:gd name="connsiteY5134" fmla="*/ 3445734 h 4925968"/>
              <a:gd name="connsiteX5135" fmla="*/ 2132874 w 8014260"/>
              <a:gd name="connsiteY5135" fmla="*/ 3445107 h 4925968"/>
              <a:gd name="connsiteX5136" fmla="*/ 2146830 w 8014260"/>
              <a:gd name="connsiteY5136" fmla="*/ 3445528 h 4925968"/>
              <a:gd name="connsiteX5137" fmla="*/ 2167884 w 8014260"/>
              <a:gd name="connsiteY5137" fmla="*/ 3453963 h 4925968"/>
              <a:gd name="connsiteX5138" fmla="*/ 2152796 w 8014260"/>
              <a:gd name="connsiteY5138" fmla="*/ 3457735 h 4925968"/>
              <a:gd name="connsiteX5139" fmla="*/ 2128793 w 8014260"/>
              <a:gd name="connsiteY5139" fmla="*/ 3448751 h 4925968"/>
              <a:gd name="connsiteX5140" fmla="*/ 2132874 w 8014260"/>
              <a:gd name="connsiteY5140" fmla="*/ 3445107 h 4925968"/>
              <a:gd name="connsiteX5141" fmla="*/ 2744436 w 8014260"/>
              <a:gd name="connsiteY5141" fmla="*/ 3443813 h 4925968"/>
              <a:gd name="connsiteX5142" fmla="*/ 2729348 w 8014260"/>
              <a:gd name="connsiteY5142" fmla="*/ 3447242 h 4925968"/>
              <a:gd name="connsiteX5143" fmla="*/ 2711312 w 8014260"/>
              <a:gd name="connsiteY5143" fmla="*/ 3447379 h 4925968"/>
              <a:gd name="connsiteX5144" fmla="*/ 2724959 w 8014260"/>
              <a:gd name="connsiteY5144" fmla="*/ 3444293 h 4925968"/>
              <a:gd name="connsiteX5145" fmla="*/ 2744436 w 8014260"/>
              <a:gd name="connsiteY5145" fmla="*/ 3443813 h 4925968"/>
              <a:gd name="connsiteX5146" fmla="*/ 2652470 w 8014260"/>
              <a:gd name="connsiteY5146" fmla="*/ 3442374 h 4925968"/>
              <a:gd name="connsiteX5147" fmla="*/ 2669204 w 8014260"/>
              <a:gd name="connsiteY5147" fmla="*/ 3443265 h 4925968"/>
              <a:gd name="connsiteX5148" fmla="*/ 2655899 w 8014260"/>
              <a:gd name="connsiteY5148" fmla="*/ 3446214 h 4925968"/>
              <a:gd name="connsiteX5149" fmla="*/ 2637657 w 8014260"/>
              <a:gd name="connsiteY5149" fmla="*/ 3445391 h 4925968"/>
              <a:gd name="connsiteX5150" fmla="*/ 2652470 w 8014260"/>
              <a:gd name="connsiteY5150" fmla="*/ 3442374 h 4925968"/>
              <a:gd name="connsiteX5151" fmla="*/ 2993518 w 8014260"/>
              <a:gd name="connsiteY5151" fmla="*/ 3441688 h 4925968"/>
              <a:gd name="connsiteX5152" fmla="*/ 2976442 w 8014260"/>
              <a:gd name="connsiteY5152" fmla="*/ 3449574 h 4925968"/>
              <a:gd name="connsiteX5153" fmla="*/ 2952988 w 8014260"/>
              <a:gd name="connsiteY5153" fmla="*/ 3452318 h 4925968"/>
              <a:gd name="connsiteX5154" fmla="*/ 2969858 w 8014260"/>
              <a:gd name="connsiteY5154" fmla="*/ 3444911 h 4925968"/>
              <a:gd name="connsiteX5155" fmla="*/ 2993518 w 8014260"/>
              <a:gd name="connsiteY5155" fmla="*/ 3441688 h 4925968"/>
              <a:gd name="connsiteX5156" fmla="*/ 735058 w 8014260"/>
              <a:gd name="connsiteY5156" fmla="*/ 3441396 h 4925968"/>
              <a:gd name="connsiteX5157" fmla="*/ 742180 w 8014260"/>
              <a:gd name="connsiteY5157" fmla="*/ 3447106 h 4925968"/>
              <a:gd name="connsiteX5158" fmla="*/ 725582 w 8014260"/>
              <a:gd name="connsiteY5158" fmla="*/ 3465897 h 4925968"/>
              <a:gd name="connsiteX5159" fmla="*/ 705286 w 8014260"/>
              <a:gd name="connsiteY5159" fmla="*/ 3462468 h 4925968"/>
              <a:gd name="connsiteX5160" fmla="*/ 721604 w 8014260"/>
              <a:gd name="connsiteY5160" fmla="*/ 3443403 h 4925968"/>
              <a:gd name="connsiteX5161" fmla="*/ 735058 w 8014260"/>
              <a:gd name="connsiteY5161" fmla="*/ 3441396 h 4925968"/>
              <a:gd name="connsiteX5162" fmla="*/ 251155 w 8014260"/>
              <a:gd name="connsiteY5162" fmla="*/ 3440308 h 4925968"/>
              <a:gd name="connsiteX5163" fmla="*/ 254574 w 8014260"/>
              <a:gd name="connsiteY5163" fmla="*/ 3441414 h 4925968"/>
              <a:gd name="connsiteX5164" fmla="*/ 245454 w 8014260"/>
              <a:gd name="connsiteY5164" fmla="*/ 3454787 h 4925968"/>
              <a:gd name="connsiteX5165" fmla="*/ 234001 w 8014260"/>
              <a:gd name="connsiteY5165" fmla="*/ 3460548 h 4925968"/>
              <a:gd name="connsiteX5166" fmla="*/ 244082 w 8014260"/>
              <a:gd name="connsiteY5166" fmla="*/ 3445734 h 4925968"/>
              <a:gd name="connsiteX5167" fmla="*/ 251155 w 8014260"/>
              <a:gd name="connsiteY5167" fmla="*/ 3440308 h 4925968"/>
              <a:gd name="connsiteX5168" fmla="*/ 3943934 w 8014260"/>
              <a:gd name="connsiteY5168" fmla="*/ 3440299 h 4925968"/>
              <a:gd name="connsiteX5169" fmla="*/ 3954324 w 8014260"/>
              <a:gd name="connsiteY5169" fmla="*/ 3447792 h 4925968"/>
              <a:gd name="connsiteX5170" fmla="*/ 3931967 w 8014260"/>
              <a:gd name="connsiteY5170" fmla="*/ 3476321 h 4925968"/>
              <a:gd name="connsiteX5171" fmla="*/ 3900077 w 8014260"/>
              <a:gd name="connsiteY5171" fmla="*/ 3473372 h 4925968"/>
              <a:gd name="connsiteX5172" fmla="*/ 3924080 w 8014260"/>
              <a:gd name="connsiteY5172" fmla="*/ 3444843 h 4925968"/>
              <a:gd name="connsiteX5173" fmla="*/ 3943934 w 8014260"/>
              <a:gd name="connsiteY5173" fmla="*/ 3440299 h 4925968"/>
              <a:gd name="connsiteX5174" fmla="*/ 2818434 w 8014260"/>
              <a:gd name="connsiteY5174" fmla="*/ 3440247 h 4925968"/>
              <a:gd name="connsiteX5175" fmla="*/ 2801975 w 8014260"/>
              <a:gd name="connsiteY5175" fmla="*/ 3444157 h 4925968"/>
              <a:gd name="connsiteX5176" fmla="*/ 2784624 w 8014260"/>
              <a:gd name="connsiteY5176" fmla="*/ 3445117 h 4925968"/>
              <a:gd name="connsiteX5177" fmla="*/ 2801220 w 8014260"/>
              <a:gd name="connsiteY5177" fmla="*/ 3441208 h 4925968"/>
              <a:gd name="connsiteX5178" fmla="*/ 2818434 w 8014260"/>
              <a:gd name="connsiteY5178" fmla="*/ 3440247 h 4925968"/>
              <a:gd name="connsiteX5179" fmla="*/ 1948161 w 8014260"/>
              <a:gd name="connsiteY5179" fmla="*/ 3439974 h 4925968"/>
              <a:gd name="connsiteX5180" fmla="*/ 1971341 w 8014260"/>
              <a:gd name="connsiteY5180" fmla="*/ 3451221 h 4925968"/>
              <a:gd name="connsiteX5181" fmla="*/ 1953719 w 8014260"/>
              <a:gd name="connsiteY5181" fmla="*/ 3458216 h 4925968"/>
              <a:gd name="connsiteX5182" fmla="*/ 1932112 w 8014260"/>
              <a:gd name="connsiteY5182" fmla="*/ 3447655 h 4925968"/>
              <a:gd name="connsiteX5183" fmla="*/ 1948161 w 8014260"/>
              <a:gd name="connsiteY5183" fmla="*/ 3439974 h 4925968"/>
              <a:gd name="connsiteX5184" fmla="*/ 589151 w 8014260"/>
              <a:gd name="connsiteY5184" fmla="*/ 3439938 h 4925968"/>
              <a:gd name="connsiteX5185" fmla="*/ 595968 w 8014260"/>
              <a:gd name="connsiteY5185" fmla="*/ 3441550 h 4925968"/>
              <a:gd name="connsiteX5186" fmla="*/ 579783 w 8014260"/>
              <a:gd name="connsiteY5186" fmla="*/ 3460341 h 4925968"/>
              <a:gd name="connsiteX5187" fmla="*/ 561542 w 8014260"/>
              <a:gd name="connsiteY5187" fmla="*/ 3462947 h 4925968"/>
              <a:gd name="connsiteX5188" fmla="*/ 576631 w 8014260"/>
              <a:gd name="connsiteY5188" fmla="*/ 3445528 h 4925968"/>
              <a:gd name="connsiteX5189" fmla="*/ 589151 w 8014260"/>
              <a:gd name="connsiteY5189" fmla="*/ 3439938 h 4925968"/>
              <a:gd name="connsiteX5190" fmla="*/ 2905462 w 8014260"/>
              <a:gd name="connsiteY5190" fmla="*/ 3439699 h 4925968"/>
              <a:gd name="connsiteX5191" fmla="*/ 2889620 w 8014260"/>
              <a:gd name="connsiteY5191" fmla="*/ 3444568 h 4925968"/>
              <a:gd name="connsiteX5192" fmla="*/ 2868429 w 8014260"/>
              <a:gd name="connsiteY5192" fmla="*/ 3447243 h 4925968"/>
              <a:gd name="connsiteX5193" fmla="*/ 2883997 w 8014260"/>
              <a:gd name="connsiteY5193" fmla="*/ 3442648 h 4925968"/>
              <a:gd name="connsiteX5194" fmla="*/ 2905462 w 8014260"/>
              <a:gd name="connsiteY5194" fmla="*/ 3439699 h 4925968"/>
              <a:gd name="connsiteX5195" fmla="*/ 6002946 w 8014260"/>
              <a:gd name="connsiteY5195" fmla="*/ 3438191 h 4925968"/>
              <a:gd name="connsiteX5196" fmla="*/ 6038608 w 8014260"/>
              <a:gd name="connsiteY5196" fmla="*/ 3465965 h 4925968"/>
              <a:gd name="connsiteX5197" fmla="*/ 6008227 w 8014260"/>
              <a:gd name="connsiteY5197" fmla="*/ 3517880 h 4925968"/>
              <a:gd name="connsiteX5198" fmla="*/ 5973594 w 8014260"/>
              <a:gd name="connsiteY5198" fmla="*/ 3490997 h 4925968"/>
              <a:gd name="connsiteX5199" fmla="*/ 6002946 w 8014260"/>
              <a:gd name="connsiteY5199" fmla="*/ 3438191 h 4925968"/>
              <a:gd name="connsiteX5200" fmla="*/ 2439941 w 8014260"/>
              <a:gd name="connsiteY5200" fmla="*/ 3437710 h 4925968"/>
              <a:gd name="connsiteX5201" fmla="*/ 2455234 w 8014260"/>
              <a:gd name="connsiteY5201" fmla="*/ 3438259 h 4925968"/>
              <a:gd name="connsiteX5202" fmla="*/ 2473682 w 8014260"/>
              <a:gd name="connsiteY5202" fmla="*/ 3443334 h 4925968"/>
              <a:gd name="connsiteX5203" fmla="*/ 2456949 w 8014260"/>
              <a:gd name="connsiteY5203" fmla="*/ 3442991 h 4925968"/>
              <a:gd name="connsiteX5204" fmla="*/ 2439941 w 8014260"/>
              <a:gd name="connsiteY5204" fmla="*/ 3437710 h 4925968"/>
              <a:gd name="connsiteX5205" fmla="*/ 2195118 w 8014260"/>
              <a:gd name="connsiteY5205" fmla="*/ 3437178 h 4925968"/>
              <a:gd name="connsiteX5206" fmla="*/ 2207591 w 8014260"/>
              <a:gd name="connsiteY5206" fmla="*/ 3437985 h 4925968"/>
              <a:gd name="connsiteX5207" fmla="*/ 2228714 w 8014260"/>
              <a:gd name="connsiteY5207" fmla="*/ 3446146 h 4925968"/>
              <a:gd name="connsiteX5208" fmla="*/ 2211775 w 8014260"/>
              <a:gd name="connsiteY5208" fmla="*/ 3447860 h 4925968"/>
              <a:gd name="connsiteX5209" fmla="*/ 2190926 w 8014260"/>
              <a:gd name="connsiteY5209" fmla="*/ 3439768 h 4925968"/>
              <a:gd name="connsiteX5210" fmla="*/ 2195118 w 8014260"/>
              <a:gd name="connsiteY5210" fmla="*/ 3437178 h 4925968"/>
              <a:gd name="connsiteX5211" fmla="*/ 2506334 w 8014260"/>
              <a:gd name="connsiteY5211" fmla="*/ 3436604 h 4925968"/>
              <a:gd name="connsiteX5212" fmla="*/ 2518259 w 8014260"/>
              <a:gd name="connsiteY5212" fmla="*/ 3437435 h 4925968"/>
              <a:gd name="connsiteX5213" fmla="*/ 2533895 w 8014260"/>
              <a:gd name="connsiteY5213" fmla="*/ 3441551 h 4925968"/>
              <a:gd name="connsiteX5214" fmla="*/ 2518876 w 8014260"/>
              <a:gd name="connsiteY5214" fmla="*/ 3441962 h 4925968"/>
              <a:gd name="connsiteX5215" fmla="*/ 2501868 w 8014260"/>
              <a:gd name="connsiteY5215" fmla="*/ 3437779 h 4925968"/>
              <a:gd name="connsiteX5216" fmla="*/ 2506334 w 8014260"/>
              <a:gd name="connsiteY5216" fmla="*/ 3436604 h 4925968"/>
              <a:gd name="connsiteX5217" fmla="*/ 2377944 w 8014260"/>
              <a:gd name="connsiteY5217" fmla="*/ 3436544 h 4925968"/>
              <a:gd name="connsiteX5218" fmla="*/ 2393581 w 8014260"/>
              <a:gd name="connsiteY5218" fmla="*/ 3436956 h 4925968"/>
              <a:gd name="connsiteX5219" fmla="*/ 2412234 w 8014260"/>
              <a:gd name="connsiteY5219" fmla="*/ 3442716 h 4925968"/>
              <a:gd name="connsiteX5220" fmla="*/ 2396735 w 8014260"/>
              <a:gd name="connsiteY5220" fmla="*/ 3442511 h 4925968"/>
              <a:gd name="connsiteX5221" fmla="*/ 2377944 w 8014260"/>
              <a:gd name="connsiteY5221" fmla="*/ 3436544 h 4925968"/>
              <a:gd name="connsiteX5222" fmla="*/ 2268560 w 8014260"/>
              <a:gd name="connsiteY5222" fmla="*/ 3435104 h 4925968"/>
              <a:gd name="connsiteX5223" fmla="*/ 2290505 w 8014260"/>
              <a:gd name="connsiteY5223" fmla="*/ 3442511 h 4925968"/>
              <a:gd name="connsiteX5224" fmla="*/ 2274800 w 8014260"/>
              <a:gd name="connsiteY5224" fmla="*/ 3443540 h 4925968"/>
              <a:gd name="connsiteX5225" fmla="*/ 2254226 w 8014260"/>
              <a:gd name="connsiteY5225" fmla="*/ 3435996 h 4925968"/>
              <a:gd name="connsiteX5226" fmla="*/ 2268560 w 8014260"/>
              <a:gd name="connsiteY5226" fmla="*/ 3435104 h 4925968"/>
              <a:gd name="connsiteX5227" fmla="*/ 663066 w 8014260"/>
              <a:gd name="connsiteY5227" fmla="*/ 3434221 h 4925968"/>
              <a:gd name="connsiteX5228" fmla="*/ 669621 w 8014260"/>
              <a:gd name="connsiteY5228" fmla="*/ 3438465 h 4925968"/>
              <a:gd name="connsiteX5229" fmla="*/ 652341 w 8014260"/>
              <a:gd name="connsiteY5229" fmla="*/ 3457530 h 4925968"/>
              <a:gd name="connsiteX5230" fmla="*/ 634166 w 8014260"/>
              <a:gd name="connsiteY5230" fmla="*/ 3456913 h 4925968"/>
              <a:gd name="connsiteX5231" fmla="*/ 649666 w 8014260"/>
              <a:gd name="connsiteY5231" fmla="*/ 3438053 h 4925968"/>
              <a:gd name="connsiteX5232" fmla="*/ 663066 w 8014260"/>
              <a:gd name="connsiteY5232" fmla="*/ 3434221 h 4925968"/>
              <a:gd name="connsiteX5233" fmla="*/ 2318889 w 8014260"/>
              <a:gd name="connsiteY5233" fmla="*/ 3434032 h 4925968"/>
              <a:gd name="connsiteX5234" fmla="*/ 2330007 w 8014260"/>
              <a:gd name="connsiteY5234" fmla="*/ 3435172 h 4925968"/>
              <a:gd name="connsiteX5235" fmla="*/ 2351473 w 8014260"/>
              <a:gd name="connsiteY5235" fmla="*/ 3442030 h 4925968"/>
              <a:gd name="connsiteX5236" fmla="*/ 2336111 w 8014260"/>
              <a:gd name="connsiteY5236" fmla="*/ 3442030 h 4925968"/>
              <a:gd name="connsiteX5237" fmla="*/ 2315948 w 8014260"/>
              <a:gd name="connsiteY5237" fmla="*/ 3435515 h 4925968"/>
              <a:gd name="connsiteX5238" fmla="*/ 2318889 w 8014260"/>
              <a:gd name="connsiteY5238" fmla="*/ 3434032 h 4925968"/>
              <a:gd name="connsiteX5239" fmla="*/ 340231 w 8014260"/>
              <a:gd name="connsiteY5239" fmla="*/ 3433663 h 4925968"/>
              <a:gd name="connsiteX5240" fmla="*/ 330562 w 8014260"/>
              <a:gd name="connsiteY5240" fmla="*/ 3449162 h 4925968"/>
              <a:gd name="connsiteX5241" fmla="*/ 316092 w 8014260"/>
              <a:gd name="connsiteY5241" fmla="*/ 3460341 h 4925968"/>
              <a:gd name="connsiteX5242" fmla="*/ 325418 w 8014260"/>
              <a:gd name="connsiteY5242" fmla="*/ 3445391 h 4925968"/>
              <a:gd name="connsiteX5243" fmla="*/ 340231 w 8014260"/>
              <a:gd name="connsiteY5243" fmla="*/ 3433663 h 4925968"/>
              <a:gd name="connsiteX5244" fmla="*/ 5302676 w 8014260"/>
              <a:gd name="connsiteY5244" fmla="*/ 3433527 h 4925968"/>
              <a:gd name="connsiteX5245" fmla="*/ 5337308 w 8014260"/>
              <a:gd name="connsiteY5245" fmla="*/ 3476252 h 4925968"/>
              <a:gd name="connsiteX5246" fmla="*/ 5310562 w 8014260"/>
              <a:gd name="connsiteY5246" fmla="*/ 3526247 h 4925968"/>
              <a:gd name="connsiteX5247" fmla="*/ 5276203 w 8014260"/>
              <a:gd name="connsiteY5247" fmla="*/ 3485441 h 4925968"/>
              <a:gd name="connsiteX5248" fmla="*/ 5302676 w 8014260"/>
              <a:gd name="connsiteY5248" fmla="*/ 3433527 h 4925968"/>
              <a:gd name="connsiteX5249" fmla="*/ 3869559 w 8014260"/>
              <a:gd name="connsiteY5249" fmla="*/ 3432874 h 4925968"/>
              <a:gd name="connsiteX5250" fmla="*/ 3880601 w 8014260"/>
              <a:gd name="connsiteY5250" fmla="*/ 3439493 h 4925968"/>
              <a:gd name="connsiteX5251" fmla="*/ 3857421 w 8014260"/>
              <a:gd name="connsiteY5251" fmla="*/ 3468296 h 4925968"/>
              <a:gd name="connsiteX5252" fmla="*/ 3828343 w 8014260"/>
              <a:gd name="connsiteY5252" fmla="*/ 3467611 h 4925968"/>
              <a:gd name="connsiteX5253" fmla="*/ 3849671 w 8014260"/>
              <a:gd name="connsiteY5253" fmla="*/ 3438395 h 4925968"/>
              <a:gd name="connsiteX5254" fmla="*/ 3869559 w 8014260"/>
              <a:gd name="connsiteY5254" fmla="*/ 3432874 h 4925968"/>
              <a:gd name="connsiteX5255" fmla="*/ 3059467 w 8014260"/>
              <a:gd name="connsiteY5255" fmla="*/ 3432480 h 4925968"/>
              <a:gd name="connsiteX5256" fmla="*/ 3066968 w 8014260"/>
              <a:gd name="connsiteY5256" fmla="*/ 3433046 h 4925968"/>
              <a:gd name="connsiteX5257" fmla="*/ 3049823 w 8014260"/>
              <a:gd name="connsiteY5257" fmla="*/ 3442647 h 4925968"/>
              <a:gd name="connsiteX5258" fmla="*/ 3025614 w 8014260"/>
              <a:gd name="connsiteY5258" fmla="*/ 3445048 h 4925968"/>
              <a:gd name="connsiteX5259" fmla="*/ 3044611 w 8014260"/>
              <a:gd name="connsiteY5259" fmla="*/ 3435721 h 4925968"/>
              <a:gd name="connsiteX5260" fmla="*/ 3059467 w 8014260"/>
              <a:gd name="connsiteY5260" fmla="*/ 3432480 h 4925968"/>
              <a:gd name="connsiteX5261" fmla="*/ 2892774 w 8014260"/>
              <a:gd name="connsiteY5261" fmla="*/ 3432224 h 4925968"/>
              <a:gd name="connsiteX5262" fmla="*/ 2877618 w 8014260"/>
              <a:gd name="connsiteY5262" fmla="*/ 3436476 h 4925968"/>
              <a:gd name="connsiteX5263" fmla="*/ 2857455 w 8014260"/>
              <a:gd name="connsiteY5263" fmla="*/ 3438807 h 4925968"/>
              <a:gd name="connsiteX5264" fmla="*/ 2874257 w 8014260"/>
              <a:gd name="connsiteY5264" fmla="*/ 3434487 h 4925968"/>
              <a:gd name="connsiteX5265" fmla="*/ 2892774 w 8014260"/>
              <a:gd name="connsiteY5265" fmla="*/ 3432224 h 4925968"/>
              <a:gd name="connsiteX5266" fmla="*/ 2579570 w 8014260"/>
              <a:gd name="connsiteY5266" fmla="*/ 3431812 h 4925968"/>
              <a:gd name="connsiteX5267" fmla="*/ 2594932 w 8014260"/>
              <a:gd name="connsiteY5267" fmla="*/ 3435309 h 4925968"/>
              <a:gd name="connsiteX5268" fmla="*/ 2580393 w 8014260"/>
              <a:gd name="connsiteY5268" fmla="*/ 3437092 h 4925968"/>
              <a:gd name="connsiteX5269" fmla="*/ 2564002 w 8014260"/>
              <a:gd name="connsiteY5269" fmla="*/ 3433115 h 4925968"/>
              <a:gd name="connsiteX5270" fmla="*/ 2579570 w 8014260"/>
              <a:gd name="connsiteY5270" fmla="*/ 3431812 h 4925968"/>
              <a:gd name="connsiteX5271" fmla="*/ 6530832 w 8014260"/>
              <a:gd name="connsiteY5271" fmla="*/ 3431177 h 4925968"/>
              <a:gd name="connsiteX5272" fmla="*/ 6543356 w 8014260"/>
              <a:gd name="connsiteY5272" fmla="*/ 3447174 h 4925968"/>
              <a:gd name="connsiteX5273" fmla="*/ 6511810 w 8014260"/>
              <a:gd name="connsiteY5273" fmla="*/ 3495111 h 4925968"/>
              <a:gd name="connsiteX5274" fmla="*/ 6475599 w 8014260"/>
              <a:gd name="connsiteY5274" fmla="*/ 3483384 h 4925968"/>
              <a:gd name="connsiteX5275" fmla="*/ 6505500 w 8014260"/>
              <a:gd name="connsiteY5275" fmla="*/ 3434624 h 4925968"/>
              <a:gd name="connsiteX5276" fmla="*/ 6530832 w 8014260"/>
              <a:gd name="connsiteY5276" fmla="*/ 3431177 h 4925968"/>
              <a:gd name="connsiteX5277" fmla="*/ 6217464 w 8014260"/>
              <a:gd name="connsiteY5277" fmla="*/ 3430577 h 4925968"/>
              <a:gd name="connsiteX5278" fmla="*/ 6253674 w 8014260"/>
              <a:gd name="connsiteY5278" fmla="*/ 3452386 h 4925968"/>
              <a:gd name="connsiteX5279" fmla="*/ 6223156 w 8014260"/>
              <a:gd name="connsiteY5279" fmla="*/ 3502381 h 4925968"/>
              <a:gd name="connsiteX5280" fmla="*/ 6187358 w 8014260"/>
              <a:gd name="connsiteY5280" fmla="*/ 3480915 h 4925968"/>
              <a:gd name="connsiteX5281" fmla="*/ 6217464 w 8014260"/>
              <a:gd name="connsiteY5281" fmla="*/ 3430577 h 4925968"/>
              <a:gd name="connsiteX5282" fmla="*/ 2979597 w 8014260"/>
              <a:gd name="connsiteY5282" fmla="*/ 3428932 h 4925968"/>
              <a:gd name="connsiteX5283" fmla="*/ 2962863 w 8014260"/>
              <a:gd name="connsiteY5283" fmla="*/ 3434830 h 4925968"/>
              <a:gd name="connsiteX5284" fmla="*/ 2940643 w 8014260"/>
              <a:gd name="connsiteY5284" fmla="*/ 3438053 h 4925968"/>
              <a:gd name="connsiteX5285" fmla="*/ 2957583 w 8014260"/>
              <a:gd name="connsiteY5285" fmla="*/ 3432429 h 4925968"/>
              <a:gd name="connsiteX5286" fmla="*/ 2979597 w 8014260"/>
              <a:gd name="connsiteY5286" fmla="*/ 3428932 h 4925968"/>
              <a:gd name="connsiteX5287" fmla="*/ 3796924 w 8014260"/>
              <a:gd name="connsiteY5287" fmla="*/ 3427843 h 4925968"/>
              <a:gd name="connsiteX5288" fmla="*/ 3806397 w 8014260"/>
              <a:gd name="connsiteY5288" fmla="*/ 3434556 h 4925968"/>
              <a:gd name="connsiteX5289" fmla="*/ 3783354 w 8014260"/>
              <a:gd name="connsiteY5289" fmla="*/ 3463908 h 4925968"/>
              <a:gd name="connsiteX5290" fmla="*/ 3755031 w 8014260"/>
              <a:gd name="connsiteY5290" fmla="*/ 3462537 h 4925968"/>
              <a:gd name="connsiteX5291" fmla="*/ 3778554 w 8014260"/>
              <a:gd name="connsiteY5291" fmla="*/ 3432704 h 4925968"/>
              <a:gd name="connsiteX5292" fmla="*/ 3796924 w 8014260"/>
              <a:gd name="connsiteY5292" fmla="*/ 3427843 h 4925968"/>
              <a:gd name="connsiteX5293" fmla="*/ 2804101 w 8014260"/>
              <a:gd name="connsiteY5293" fmla="*/ 3427697 h 4925968"/>
              <a:gd name="connsiteX5294" fmla="*/ 2790796 w 8014260"/>
              <a:gd name="connsiteY5294" fmla="*/ 3431743 h 4925968"/>
              <a:gd name="connsiteX5295" fmla="*/ 2772623 w 8014260"/>
              <a:gd name="connsiteY5295" fmla="*/ 3432498 h 4925968"/>
              <a:gd name="connsiteX5296" fmla="*/ 2787367 w 8014260"/>
              <a:gd name="connsiteY5296" fmla="*/ 3428040 h 4925968"/>
              <a:gd name="connsiteX5297" fmla="*/ 2804101 w 8014260"/>
              <a:gd name="connsiteY5297" fmla="*/ 3427697 h 4925968"/>
              <a:gd name="connsiteX5298" fmla="*/ 2714535 w 8014260"/>
              <a:gd name="connsiteY5298" fmla="*/ 3426326 h 4925968"/>
              <a:gd name="connsiteX5299" fmla="*/ 2730102 w 8014260"/>
              <a:gd name="connsiteY5299" fmla="*/ 3427492 h 4925968"/>
              <a:gd name="connsiteX5300" fmla="*/ 2715975 w 8014260"/>
              <a:gd name="connsiteY5300" fmla="*/ 3431469 h 4925968"/>
              <a:gd name="connsiteX5301" fmla="*/ 2699310 w 8014260"/>
              <a:gd name="connsiteY5301" fmla="*/ 3430235 h 4925968"/>
              <a:gd name="connsiteX5302" fmla="*/ 2714535 w 8014260"/>
              <a:gd name="connsiteY5302" fmla="*/ 3426326 h 4925968"/>
              <a:gd name="connsiteX5303" fmla="*/ 5801201 w 8014260"/>
              <a:gd name="connsiteY5303" fmla="*/ 3424737 h 4925968"/>
              <a:gd name="connsiteX5304" fmla="*/ 5824569 w 8014260"/>
              <a:gd name="connsiteY5304" fmla="*/ 3457393 h 4925968"/>
              <a:gd name="connsiteX5305" fmla="*/ 5796314 w 8014260"/>
              <a:gd name="connsiteY5305" fmla="*/ 3507936 h 4925968"/>
              <a:gd name="connsiteX5306" fmla="*/ 5760447 w 8014260"/>
              <a:gd name="connsiteY5306" fmla="*/ 3479201 h 4925968"/>
              <a:gd name="connsiteX5307" fmla="*/ 5788084 w 8014260"/>
              <a:gd name="connsiteY5307" fmla="*/ 3425434 h 4925968"/>
              <a:gd name="connsiteX5308" fmla="*/ 5801201 w 8014260"/>
              <a:gd name="connsiteY5308" fmla="*/ 3424737 h 4925968"/>
              <a:gd name="connsiteX5309" fmla="*/ 3133491 w 8014260"/>
              <a:gd name="connsiteY5309" fmla="*/ 3423317 h 4925968"/>
              <a:gd name="connsiteX5310" fmla="*/ 3141515 w 8014260"/>
              <a:gd name="connsiteY5310" fmla="*/ 3424337 h 4925968"/>
              <a:gd name="connsiteX5311" fmla="*/ 3121146 w 8014260"/>
              <a:gd name="connsiteY5311" fmla="*/ 3436476 h 4925968"/>
              <a:gd name="connsiteX5312" fmla="*/ 3098995 w 8014260"/>
              <a:gd name="connsiteY5312" fmla="*/ 3438464 h 4925968"/>
              <a:gd name="connsiteX5313" fmla="*/ 3117649 w 8014260"/>
              <a:gd name="connsiteY5313" fmla="*/ 3427080 h 4925968"/>
              <a:gd name="connsiteX5314" fmla="*/ 3133491 w 8014260"/>
              <a:gd name="connsiteY5314" fmla="*/ 3423317 h 4925968"/>
              <a:gd name="connsiteX5315" fmla="*/ 3723201 w 8014260"/>
              <a:gd name="connsiteY5315" fmla="*/ 3423257 h 4925968"/>
              <a:gd name="connsiteX5316" fmla="*/ 3733360 w 8014260"/>
              <a:gd name="connsiteY5316" fmla="*/ 3430235 h 4925968"/>
              <a:gd name="connsiteX5317" fmla="*/ 3710796 w 8014260"/>
              <a:gd name="connsiteY5317" fmla="*/ 3458765 h 4925968"/>
              <a:gd name="connsiteX5318" fmla="*/ 3682336 w 8014260"/>
              <a:gd name="connsiteY5318" fmla="*/ 3458010 h 4925968"/>
              <a:gd name="connsiteX5319" fmla="*/ 3703116 w 8014260"/>
              <a:gd name="connsiteY5319" fmla="*/ 3429344 h 4925968"/>
              <a:gd name="connsiteX5320" fmla="*/ 3723201 w 8014260"/>
              <a:gd name="connsiteY5320" fmla="*/ 3423257 h 4925968"/>
              <a:gd name="connsiteX5321" fmla="*/ 1812716 w 8014260"/>
              <a:gd name="connsiteY5321" fmla="*/ 3423171 h 4925968"/>
              <a:gd name="connsiteX5322" fmla="*/ 1835415 w 8014260"/>
              <a:gd name="connsiteY5322" fmla="*/ 3435927 h 4925968"/>
              <a:gd name="connsiteX5323" fmla="*/ 1817172 w 8014260"/>
              <a:gd name="connsiteY5323" fmla="*/ 3444430 h 4925968"/>
              <a:gd name="connsiteX5324" fmla="*/ 1796050 w 8014260"/>
              <a:gd name="connsiteY5324" fmla="*/ 3432498 h 4925968"/>
              <a:gd name="connsiteX5325" fmla="*/ 1812716 w 8014260"/>
              <a:gd name="connsiteY5325" fmla="*/ 3423171 h 4925968"/>
              <a:gd name="connsiteX5326" fmla="*/ 2879127 w 8014260"/>
              <a:gd name="connsiteY5326" fmla="*/ 3422965 h 4925968"/>
              <a:gd name="connsiteX5327" fmla="*/ 2863902 w 8014260"/>
              <a:gd name="connsiteY5327" fmla="*/ 3427560 h 4925968"/>
              <a:gd name="connsiteX5328" fmla="*/ 2846071 w 8014260"/>
              <a:gd name="connsiteY5328" fmla="*/ 3428932 h 4925968"/>
              <a:gd name="connsiteX5329" fmla="*/ 2859856 w 8014260"/>
              <a:gd name="connsiteY5329" fmla="*/ 3424817 h 4925968"/>
              <a:gd name="connsiteX5330" fmla="*/ 2879127 w 8014260"/>
              <a:gd name="connsiteY5330" fmla="*/ 3422965 h 4925968"/>
              <a:gd name="connsiteX5331" fmla="*/ 1997007 w 8014260"/>
              <a:gd name="connsiteY5331" fmla="*/ 3422717 h 4925968"/>
              <a:gd name="connsiteX5332" fmla="*/ 2011186 w 8014260"/>
              <a:gd name="connsiteY5332" fmla="*/ 3423034 h 4925968"/>
              <a:gd name="connsiteX5333" fmla="*/ 2031829 w 8014260"/>
              <a:gd name="connsiteY5333" fmla="*/ 3433252 h 4925968"/>
              <a:gd name="connsiteX5334" fmla="*/ 2015986 w 8014260"/>
              <a:gd name="connsiteY5334" fmla="*/ 3438122 h 4925968"/>
              <a:gd name="connsiteX5335" fmla="*/ 1992396 w 8014260"/>
              <a:gd name="connsiteY5335" fmla="*/ 3427286 h 4925968"/>
              <a:gd name="connsiteX5336" fmla="*/ 1997007 w 8014260"/>
              <a:gd name="connsiteY5336" fmla="*/ 3422717 h 4925968"/>
              <a:gd name="connsiteX5337" fmla="*/ 1136033 w 8014260"/>
              <a:gd name="connsiteY5337" fmla="*/ 3421525 h 4925968"/>
              <a:gd name="connsiteX5338" fmla="*/ 1159009 w 8014260"/>
              <a:gd name="connsiteY5338" fmla="*/ 3433389 h 4925968"/>
              <a:gd name="connsiteX5339" fmla="*/ 1141727 w 8014260"/>
              <a:gd name="connsiteY5339" fmla="*/ 3452454 h 4925968"/>
              <a:gd name="connsiteX5340" fmla="*/ 1120262 w 8014260"/>
              <a:gd name="connsiteY5340" fmla="*/ 3441482 h 4925968"/>
              <a:gd name="connsiteX5341" fmla="*/ 1136033 w 8014260"/>
              <a:gd name="connsiteY5341" fmla="*/ 3421525 h 4925968"/>
              <a:gd name="connsiteX5342" fmla="*/ 2967047 w 8014260"/>
              <a:gd name="connsiteY5342" fmla="*/ 3421114 h 4925968"/>
              <a:gd name="connsiteX5343" fmla="*/ 2948873 w 8014260"/>
              <a:gd name="connsiteY5343" fmla="*/ 3426601 h 4925968"/>
              <a:gd name="connsiteX5344" fmla="*/ 2931111 w 8014260"/>
              <a:gd name="connsiteY5344" fmla="*/ 3429275 h 4925968"/>
              <a:gd name="connsiteX5345" fmla="*/ 2947639 w 8014260"/>
              <a:gd name="connsiteY5345" fmla="*/ 3424200 h 4925968"/>
              <a:gd name="connsiteX5346" fmla="*/ 2967047 w 8014260"/>
              <a:gd name="connsiteY5346" fmla="*/ 3421114 h 4925968"/>
              <a:gd name="connsiteX5347" fmla="*/ 4224821 w 8014260"/>
              <a:gd name="connsiteY5347" fmla="*/ 3419725 h 4925968"/>
              <a:gd name="connsiteX5348" fmla="*/ 4235160 w 8014260"/>
              <a:gd name="connsiteY5348" fmla="*/ 3431744 h 4925968"/>
              <a:gd name="connsiteX5349" fmla="*/ 4209785 w 8014260"/>
              <a:gd name="connsiteY5349" fmla="*/ 3464319 h 4925968"/>
              <a:gd name="connsiteX5350" fmla="*/ 4178307 w 8014260"/>
              <a:gd name="connsiteY5350" fmla="*/ 3452043 h 4925968"/>
              <a:gd name="connsiteX5351" fmla="*/ 4204916 w 8014260"/>
              <a:gd name="connsiteY5351" fmla="*/ 3420154 h 4925968"/>
              <a:gd name="connsiteX5352" fmla="*/ 4224821 w 8014260"/>
              <a:gd name="connsiteY5352" fmla="*/ 3419725 h 4925968"/>
              <a:gd name="connsiteX5353" fmla="*/ 2637932 w 8014260"/>
              <a:gd name="connsiteY5353" fmla="*/ 3419468 h 4925968"/>
              <a:gd name="connsiteX5354" fmla="*/ 2655145 w 8014260"/>
              <a:gd name="connsiteY5354" fmla="*/ 3421526 h 4925968"/>
              <a:gd name="connsiteX5355" fmla="*/ 2641224 w 8014260"/>
              <a:gd name="connsiteY5355" fmla="*/ 3425435 h 4925968"/>
              <a:gd name="connsiteX5356" fmla="*/ 2625587 w 8014260"/>
              <a:gd name="connsiteY5356" fmla="*/ 3423103 h 4925968"/>
              <a:gd name="connsiteX5357" fmla="*/ 2637932 w 8014260"/>
              <a:gd name="connsiteY5357" fmla="*/ 3419468 h 4925968"/>
              <a:gd name="connsiteX5358" fmla="*/ 942519 w 8014260"/>
              <a:gd name="connsiteY5358" fmla="*/ 3417890 h 4925968"/>
              <a:gd name="connsiteX5359" fmla="*/ 950045 w 8014260"/>
              <a:gd name="connsiteY5359" fmla="*/ 3426532 h 4925968"/>
              <a:gd name="connsiteX5360" fmla="*/ 934066 w 8014260"/>
              <a:gd name="connsiteY5360" fmla="*/ 3446077 h 4925968"/>
              <a:gd name="connsiteX5361" fmla="*/ 911298 w 8014260"/>
              <a:gd name="connsiteY5361" fmla="*/ 3438327 h 4925968"/>
              <a:gd name="connsiteX5362" fmla="*/ 927483 w 8014260"/>
              <a:gd name="connsiteY5362" fmla="*/ 3418508 h 4925968"/>
              <a:gd name="connsiteX5363" fmla="*/ 942519 w 8014260"/>
              <a:gd name="connsiteY5363" fmla="*/ 3417890 h 4925968"/>
              <a:gd name="connsiteX5364" fmla="*/ 4959638 w 8014260"/>
              <a:gd name="connsiteY5364" fmla="*/ 3416930 h 4925968"/>
              <a:gd name="connsiteX5365" fmla="*/ 4992625 w 8014260"/>
              <a:gd name="connsiteY5365" fmla="*/ 3448751 h 4925968"/>
              <a:gd name="connsiteX5366" fmla="*/ 4967113 w 8014260"/>
              <a:gd name="connsiteY5366" fmla="*/ 3497717 h 4925968"/>
              <a:gd name="connsiteX5367" fmla="*/ 4932275 w 8014260"/>
              <a:gd name="connsiteY5367" fmla="*/ 3463633 h 4925968"/>
              <a:gd name="connsiteX5368" fmla="*/ 4959638 w 8014260"/>
              <a:gd name="connsiteY5368" fmla="*/ 3416930 h 4925968"/>
              <a:gd name="connsiteX5369" fmla="*/ 3053251 w 8014260"/>
              <a:gd name="connsiteY5369" fmla="*/ 3416519 h 4925968"/>
              <a:gd name="connsiteX5370" fmla="*/ 3034597 w 8014260"/>
              <a:gd name="connsiteY5370" fmla="*/ 3424131 h 4925968"/>
              <a:gd name="connsiteX5371" fmla="*/ 3014161 w 8014260"/>
              <a:gd name="connsiteY5371" fmla="*/ 3427012 h 4925968"/>
              <a:gd name="connsiteX5372" fmla="*/ 3031511 w 8014260"/>
              <a:gd name="connsiteY5372" fmla="*/ 3420223 h 4925968"/>
              <a:gd name="connsiteX5373" fmla="*/ 3053251 w 8014260"/>
              <a:gd name="connsiteY5373" fmla="*/ 3416519 h 4925968"/>
              <a:gd name="connsiteX5374" fmla="*/ 4617767 w 8014260"/>
              <a:gd name="connsiteY5374" fmla="*/ 3416450 h 4925968"/>
              <a:gd name="connsiteX5375" fmla="*/ 4650411 w 8014260"/>
              <a:gd name="connsiteY5375" fmla="*/ 3444637 h 4925968"/>
              <a:gd name="connsiteX5376" fmla="*/ 4623734 w 8014260"/>
              <a:gd name="connsiteY5376" fmla="*/ 3482699 h 4925968"/>
              <a:gd name="connsiteX5377" fmla="*/ 4591707 w 8014260"/>
              <a:gd name="connsiteY5377" fmla="*/ 3457598 h 4925968"/>
              <a:gd name="connsiteX5378" fmla="*/ 4617767 w 8014260"/>
              <a:gd name="connsiteY5378" fmla="*/ 3416450 h 4925968"/>
              <a:gd name="connsiteX5379" fmla="*/ 424311 w 8014260"/>
              <a:gd name="connsiteY5379" fmla="*/ 3416381 h 4925968"/>
              <a:gd name="connsiteX5380" fmla="*/ 411211 w 8014260"/>
              <a:gd name="connsiteY5380" fmla="*/ 3433869 h 4925968"/>
              <a:gd name="connsiteX5381" fmla="*/ 397156 w 8014260"/>
              <a:gd name="connsiteY5381" fmla="*/ 3442442 h 4925968"/>
              <a:gd name="connsiteX5382" fmla="*/ 410389 w 8014260"/>
              <a:gd name="connsiteY5382" fmla="*/ 3424817 h 4925968"/>
              <a:gd name="connsiteX5383" fmla="*/ 424311 w 8014260"/>
              <a:gd name="connsiteY5383" fmla="*/ 3416381 h 4925968"/>
              <a:gd name="connsiteX5384" fmla="*/ 3648681 w 8014260"/>
              <a:gd name="connsiteY5384" fmla="*/ 3416158 h 4925968"/>
              <a:gd name="connsiteX5385" fmla="*/ 3658745 w 8014260"/>
              <a:gd name="connsiteY5385" fmla="*/ 3423308 h 4925968"/>
              <a:gd name="connsiteX5386" fmla="*/ 3638171 w 8014260"/>
              <a:gd name="connsiteY5386" fmla="*/ 3452386 h 4925968"/>
              <a:gd name="connsiteX5387" fmla="*/ 3609916 w 8014260"/>
              <a:gd name="connsiteY5387" fmla="*/ 3450328 h 4925968"/>
              <a:gd name="connsiteX5388" fmla="*/ 3630284 w 8014260"/>
              <a:gd name="connsiteY5388" fmla="*/ 3421045 h 4925968"/>
              <a:gd name="connsiteX5389" fmla="*/ 3648681 w 8014260"/>
              <a:gd name="connsiteY5389" fmla="*/ 3416158 h 4925968"/>
              <a:gd name="connsiteX5390" fmla="*/ 5437778 w 8014260"/>
              <a:gd name="connsiteY5390" fmla="*/ 3415353 h 4925968"/>
              <a:gd name="connsiteX5391" fmla="*/ 5473097 w 8014260"/>
              <a:gd name="connsiteY5391" fmla="*/ 3453826 h 4925968"/>
              <a:gd name="connsiteX5392" fmla="*/ 5446831 w 8014260"/>
              <a:gd name="connsiteY5392" fmla="*/ 3505741 h 4925968"/>
              <a:gd name="connsiteX5393" fmla="*/ 5411649 w 8014260"/>
              <a:gd name="connsiteY5393" fmla="*/ 3466308 h 4925968"/>
              <a:gd name="connsiteX5394" fmla="*/ 5437778 w 8014260"/>
              <a:gd name="connsiteY5394" fmla="*/ 3415353 h 4925968"/>
              <a:gd name="connsiteX5395" fmla="*/ 3207171 w 8014260"/>
              <a:gd name="connsiteY5395" fmla="*/ 3414787 h 4925968"/>
              <a:gd name="connsiteX5396" fmla="*/ 3215100 w 8014260"/>
              <a:gd name="connsiteY5396" fmla="*/ 3416450 h 4925968"/>
              <a:gd name="connsiteX5397" fmla="*/ 3195761 w 8014260"/>
              <a:gd name="connsiteY5397" fmla="*/ 3430646 h 4925968"/>
              <a:gd name="connsiteX5398" fmla="*/ 3171346 w 8014260"/>
              <a:gd name="connsiteY5398" fmla="*/ 3432567 h 4925968"/>
              <a:gd name="connsiteX5399" fmla="*/ 3190960 w 8014260"/>
              <a:gd name="connsiteY5399" fmla="*/ 3418988 h 4925968"/>
              <a:gd name="connsiteX5400" fmla="*/ 3207171 w 8014260"/>
              <a:gd name="connsiteY5400" fmla="*/ 3414787 h 4925968"/>
              <a:gd name="connsiteX5401" fmla="*/ 2952782 w 8014260"/>
              <a:gd name="connsiteY5401" fmla="*/ 3414188 h 4925968"/>
              <a:gd name="connsiteX5402" fmla="*/ 2936254 w 8014260"/>
              <a:gd name="connsiteY5402" fmla="*/ 3419194 h 4925968"/>
              <a:gd name="connsiteX5403" fmla="*/ 2919041 w 8014260"/>
              <a:gd name="connsiteY5403" fmla="*/ 3421320 h 4925968"/>
              <a:gd name="connsiteX5404" fmla="*/ 2935706 w 8014260"/>
              <a:gd name="connsiteY5404" fmla="*/ 3416314 h 4925968"/>
              <a:gd name="connsiteX5405" fmla="*/ 2952782 w 8014260"/>
              <a:gd name="connsiteY5405" fmla="*/ 3414188 h 4925968"/>
              <a:gd name="connsiteX5406" fmla="*/ 509282 w 8014260"/>
              <a:gd name="connsiteY5406" fmla="*/ 3412404 h 4925968"/>
              <a:gd name="connsiteX5407" fmla="*/ 496046 w 8014260"/>
              <a:gd name="connsiteY5407" fmla="*/ 3429481 h 4925968"/>
              <a:gd name="connsiteX5408" fmla="*/ 478693 w 8014260"/>
              <a:gd name="connsiteY5408" fmla="*/ 3438259 h 4925968"/>
              <a:gd name="connsiteX5409" fmla="*/ 493372 w 8014260"/>
              <a:gd name="connsiteY5409" fmla="*/ 3419400 h 4925968"/>
              <a:gd name="connsiteX5410" fmla="*/ 509282 w 8014260"/>
              <a:gd name="connsiteY5410" fmla="*/ 3412404 h 4925968"/>
              <a:gd name="connsiteX5411" fmla="*/ 2430528 w 8014260"/>
              <a:gd name="connsiteY5411" fmla="*/ 3411967 h 4925968"/>
              <a:gd name="connsiteX5412" fmla="*/ 2441450 w 8014260"/>
              <a:gd name="connsiteY5412" fmla="*/ 3413227 h 4925968"/>
              <a:gd name="connsiteX5413" fmla="*/ 2458800 w 8014260"/>
              <a:gd name="connsiteY5413" fmla="*/ 3419468 h 4925968"/>
              <a:gd name="connsiteX5414" fmla="*/ 2446250 w 8014260"/>
              <a:gd name="connsiteY5414" fmla="*/ 3420085 h 4925968"/>
              <a:gd name="connsiteX5415" fmla="*/ 2428145 w 8014260"/>
              <a:gd name="connsiteY5415" fmla="*/ 3413844 h 4925968"/>
              <a:gd name="connsiteX5416" fmla="*/ 2430528 w 8014260"/>
              <a:gd name="connsiteY5416" fmla="*/ 3411967 h 4925968"/>
              <a:gd name="connsiteX5417" fmla="*/ 2059561 w 8014260"/>
              <a:gd name="connsiteY5417" fmla="*/ 3410433 h 4925968"/>
              <a:gd name="connsiteX5418" fmla="*/ 2072631 w 8014260"/>
              <a:gd name="connsiteY5418" fmla="*/ 3411650 h 4925968"/>
              <a:gd name="connsiteX5419" fmla="*/ 2092514 w 8014260"/>
              <a:gd name="connsiteY5419" fmla="*/ 3421868 h 4925968"/>
              <a:gd name="connsiteX5420" fmla="*/ 2074071 w 8014260"/>
              <a:gd name="connsiteY5420" fmla="*/ 3423789 h 4925968"/>
              <a:gd name="connsiteX5421" fmla="*/ 2054460 w 8014260"/>
              <a:gd name="connsiteY5421" fmla="*/ 3413639 h 4925968"/>
              <a:gd name="connsiteX5422" fmla="*/ 2059561 w 8014260"/>
              <a:gd name="connsiteY5422" fmla="*/ 3410433 h 4925968"/>
              <a:gd name="connsiteX5423" fmla="*/ 2369020 w 8014260"/>
              <a:gd name="connsiteY5423" fmla="*/ 3410338 h 4925968"/>
              <a:gd name="connsiteX5424" fmla="*/ 2380619 w 8014260"/>
              <a:gd name="connsiteY5424" fmla="*/ 3412198 h 4925968"/>
              <a:gd name="connsiteX5425" fmla="*/ 2397490 w 8014260"/>
              <a:gd name="connsiteY5425" fmla="*/ 3418988 h 4925968"/>
              <a:gd name="connsiteX5426" fmla="*/ 2383980 w 8014260"/>
              <a:gd name="connsiteY5426" fmla="*/ 3418645 h 4925968"/>
              <a:gd name="connsiteX5427" fmla="*/ 2365600 w 8014260"/>
              <a:gd name="connsiteY5427" fmla="*/ 3411718 h 4925968"/>
              <a:gd name="connsiteX5428" fmla="*/ 2369020 w 8014260"/>
              <a:gd name="connsiteY5428" fmla="*/ 3410338 h 4925968"/>
              <a:gd name="connsiteX5429" fmla="*/ 2501320 w 8014260"/>
              <a:gd name="connsiteY5429" fmla="*/ 3410141 h 4925968"/>
              <a:gd name="connsiteX5430" fmla="*/ 2519357 w 8014260"/>
              <a:gd name="connsiteY5430" fmla="*/ 3415696 h 4925968"/>
              <a:gd name="connsiteX5431" fmla="*/ 2506464 w 8014260"/>
              <a:gd name="connsiteY5431" fmla="*/ 3417205 h 4925968"/>
              <a:gd name="connsiteX5432" fmla="*/ 2489387 w 8014260"/>
              <a:gd name="connsiteY5432" fmla="*/ 3411375 h 4925968"/>
              <a:gd name="connsiteX5433" fmla="*/ 2501320 w 8014260"/>
              <a:gd name="connsiteY5433" fmla="*/ 3410141 h 4925968"/>
              <a:gd name="connsiteX5434" fmla="*/ 1675827 w 8014260"/>
              <a:gd name="connsiteY5434" fmla="*/ 3409318 h 4925968"/>
              <a:gd name="connsiteX5435" fmla="*/ 1699489 w 8014260"/>
              <a:gd name="connsiteY5435" fmla="*/ 3422348 h 4925968"/>
              <a:gd name="connsiteX5436" fmla="*/ 1682549 w 8014260"/>
              <a:gd name="connsiteY5436" fmla="*/ 3433732 h 4925968"/>
              <a:gd name="connsiteX5437" fmla="*/ 1660469 w 8014260"/>
              <a:gd name="connsiteY5437" fmla="*/ 3421525 h 4925968"/>
              <a:gd name="connsiteX5438" fmla="*/ 1675827 w 8014260"/>
              <a:gd name="connsiteY5438" fmla="*/ 3409318 h 4925968"/>
              <a:gd name="connsiteX5439" fmla="*/ 3280028 w 8014260"/>
              <a:gd name="connsiteY5439" fmla="*/ 3407809 h 4925968"/>
              <a:gd name="connsiteX5440" fmla="*/ 3288892 w 8014260"/>
              <a:gd name="connsiteY5440" fmla="*/ 3410347 h 4925968"/>
              <a:gd name="connsiteX5441" fmla="*/ 3269347 w 8014260"/>
              <a:gd name="connsiteY5441" fmla="*/ 3426806 h 4925968"/>
              <a:gd name="connsiteX5442" fmla="*/ 3244864 w 8014260"/>
              <a:gd name="connsiteY5442" fmla="*/ 3428109 h 4925968"/>
              <a:gd name="connsiteX5443" fmla="*/ 3262832 w 8014260"/>
              <a:gd name="connsiteY5443" fmla="*/ 3412473 h 4925968"/>
              <a:gd name="connsiteX5444" fmla="*/ 3280028 w 8014260"/>
              <a:gd name="connsiteY5444" fmla="*/ 3407809 h 4925968"/>
              <a:gd name="connsiteX5445" fmla="*/ 3039741 w 8014260"/>
              <a:gd name="connsiteY5445" fmla="*/ 3407673 h 4925968"/>
              <a:gd name="connsiteX5446" fmla="*/ 3021499 w 8014260"/>
              <a:gd name="connsiteY5446" fmla="*/ 3413913 h 4925968"/>
              <a:gd name="connsiteX5447" fmla="*/ 3002434 w 8014260"/>
              <a:gd name="connsiteY5447" fmla="*/ 3417342 h 4925968"/>
              <a:gd name="connsiteX5448" fmla="*/ 3020402 w 8014260"/>
              <a:gd name="connsiteY5448" fmla="*/ 3411376 h 4925968"/>
              <a:gd name="connsiteX5449" fmla="*/ 3039741 w 8014260"/>
              <a:gd name="connsiteY5449" fmla="*/ 3407673 h 4925968"/>
              <a:gd name="connsiteX5450" fmla="*/ 4411067 w 8014260"/>
              <a:gd name="connsiteY5450" fmla="*/ 3407398 h 4925968"/>
              <a:gd name="connsiteX5451" fmla="*/ 4441860 w 8014260"/>
              <a:gd name="connsiteY5451" fmla="*/ 3426668 h 4925968"/>
              <a:gd name="connsiteX5452" fmla="*/ 4416965 w 8014260"/>
              <a:gd name="connsiteY5452" fmla="*/ 3462330 h 4925968"/>
              <a:gd name="connsiteX5453" fmla="*/ 4384595 w 8014260"/>
              <a:gd name="connsiteY5453" fmla="*/ 3444225 h 4925968"/>
              <a:gd name="connsiteX5454" fmla="*/ 4411067 w 8014260"/>
              <a:gd name="connsiteY5454" fmla="*/ 3407398 h 4925968"/>
              <a:gd name="connsiteX5455" fmla="*/ 3575429 w 8014260"/>
              <a:gd name="connsiteY5455" fmla="*/ 3407166 h 4925968"/>
              <a:gd name="connsiteX5456" fmla="*/ 3584884 w 8014260"/>
              <a:gd name="connsiteY5456" fmla="*/ 3414804 h 4925968"/>
              <a:gd name="connsiteX5457" fmla="*/ 3564585 w 8014260"/>
              <a:gd name="connsiteY5457" fmla="*/ 3443265 h 4925968"/>
              <a:gd name="connsiteX5458" fmla="*/ 3535987 w 8014260"/>
              <a:gd name="connsiteY5458" fmla="*/ 3440041 h 4925968"/>
              <a:gd name="connsiteX5459" fmla="*/ 3556561 w 8014260"/>
              <a:gd name="connsiteY5459" fmla="*/ 3412335 h 4925968"/>
              <a:gd name="connsiteX5460" fmla="*/ 3575429 w 8014260"/>
              <a:gd name="connsiteY5460" fmla="*/ 3407166 h 4925968"/>
              <a:gd name="connsiteX5461" fmla="*/ 2306570 w 8014260"/>
              <a:gd name="connsiteY5461" fmla="*/ 3406883 h 4925968"/>
              <a:gd name="connsiteX5462" fmla="*/ 2317800 w 8014260"/>
              <a:gd name="connsiteY5462" fmla="*/ 3408769 h 4925968"/>
              <a:gd name="connsiteX5463" fmla="*/ 2337208 w 8014260"/>
              <a:gd name="connsiteY5463" fmla="*/ 3416587 h 4925968"/>
              <a:gd name="connsiteX5464" fmla="*/ 2321571 w 8014260"/>
              <a:gd name="connsiteY5464" fmla="*/ 3415765 h 4925968"/>
              <a:gd name="connsiteX5465" fmla="*/ 2303878 w 8014260"/>
              <a:gd name="connsiteY5465" fmla="*/ 3408495 h 4925968"/>
              <a:gd name="connsiteX5466" fmla="*/ 2306570 w 8014260"/>
              <a:gd name="connsiteY5466" fmla="*/ 3406883 h 4925968"/>
              <a:gd name="connsiteX5467" fmla="*/ 2864725 w 8014260"/>
              <a:gd name="connsiteY5467" fmla="*/ 3406780 h 4925968"/>
              <a:gd name="connsiteX5468" fmla="*/ 2849775 w 8014260"/>
              <a:gd name="connsiteY5468" fmla="*/ 3412335 h 4925968"/>
              <a:gd name="connsiteX5469" fmla="*/ 2834276 w 8014260"/>
              <a:gd name="connsiteY5469" fmla="*/ 3412266 h 4925968"/>
              <a:gd name="connsiteX5470" fmla="*/ 2847649 w 8014260"/>
              <a:gd name="connsiteY5470" fmla="*/ 3407260 h 4925968"/>
              <a:gd name="connsiteX5471" fmla="*/ 2864725 w 8014260"/>
              <a:gd name="connsiteY5471" fmla="*/ 3406780 h 4925968"/>
              <a:gd name="connsiteX5472" fmla="*/ 2773719 w 8014260"/>
              <a:gd name="connsiteY5472" fmla="*/ 3405409 h 4925968"/>
              <a:gd name="connsiteX5473" fmla="*/ 2790179 w 8014260"/>
              <a:gd name="connsiteY5473" fmla="*/ 3406300 h 4925968"/>
              <a:gd name="connsiteX5474" fmla="*/ 2775434 w 8014260"/>
              <a:gd name="connsiteY5474" fmla="*/ 3411444 h 4925968"/>
              <a:gd name="connsiteX5475" fmla="*/ 2760346 w 8014260"/>
              <a:gd name="connsiteY5475" fmla="*/ 3410072 h 4925968"/>
              <a:gd name="connsiteX5476" fmla="*/ 2773719 w 8014260"/>
              <a:gd name="connsiteY5476" fmla="*/ 3405409 h 4925968"/>
              <a:gd name="connsiteX5477" fmla="*/ 2255667 w 8014260"/>
              <a:gd name="connsiteY5477" fmla="*/ 3405271 h 4925968"/>
              <a:gd name="connsiteX5478" fmla="*/ 2275486 w 8014260"/>
              <a:gd name="connsiteY5478" fmla="*/ 3413638 h 4925968"/>
              <a:gd name="connsiteX5479" fmla="*/ 2261633 w 8014260"/>
              <a:gd name="connsiteY5479" fmla="*/ 3413844 h 4925968"/>
              <a:gd name="connsiteX5480" fmla="*/ 2241608 w 8014260"/>
              <a:gd name="connsiteY5480" fmla="*/ 3405409 h 4925968"/>
              <a:gd name="connsiteX5481" fmla="*/ 2255667 w 8014260"/>
              <a:gd name="connsiteY5481" fmla="*/ 3405271 h 4925968"/>
              <a:gd name="connsiteX5482" fmla="*/ 1270380 w 8014260"/>
              <a:gd name="connsiteY5482" fmla="*/ 3405066 h 4925968"/>
              <a:gd name="connsiteX5483" fmla="*/ 1293565 w 8014260"/>
              <a:gd name="connsiteY5483" fmla="*/ 3418165 h 4925968"/>
              <a:gd name="connsiteX5484" fmla="*/ 1276280 w 8014260"/>
              <a:gd name="connsiteY5484" fmla="*/ 3435516 h 4925968"/>
              <a:gd name="connsiteX5485" fmla="*/ 1254679 w 8014260"/>
              <a:gd name="connsiteY5485" fmla="*/ 3423377 h 4925968"/>
              <a:gd name="connsiteX5486" fmla="*/ 1270380 w 8014260"/>
              <a:gd name="connsiteY5486" fmla="*/ 3405066 h 4925968"/>
              <a:gd name="connsiteX5487" fmla="*/ 2121163 w 8014260"/>
              <a:gd name="connsiteY5487" fmla="*/ 3404286 h 4925968"/>
              <a:gd name="connsiteX5488" fmla="*/ 2133525 w 8014260"/>
              <a:gd name="connsiteY5488" fmla="*/ 3405615 h 4925968"/>
              <a:gd name="connsiteX5489" fmla="*/ 2154442 w 8014260"/>
              <a:gd name="connsiteY5489" fmla="*/ 3415285 h 4925968"/>
              <a:gd name="connsiteX5490" fmla="*/ 2136954 w 8014260"/>
              <a:gd name="connsiteY5490" fmla="*/ 3416314 h 4925968"/>
              <a:gd name="connsiteX5491" fmla="*/ 2117957 w 8014260"/>
              <a:gd name="connsiteY5491" fmla="*/ 3407330 h 4925968"/>
              <a:gd name="connsiteX5492" fmla="*/ 2121163 w 8014260"/>
              <a:gd name="connsiteY5492" fmla="*/ 3404286 h 4925968"/>
              <a:gd name="connsiteX5493" fmla="*/ 6455085 w 8014260"/>
              <a:gd name="connsiteY5493" fmla="*/ 3404148 h 4925968"/>
              <a:gd name="connsiteX5494" fmla="*/ 6467507 w 8014260"/>
              <a:gd name="connsiteY5494" fmla="*/ 3421662 h 4925968"/>
              <a:gd name="connsiteX5495" fmla="*/ 6438018 w 8014260"/>
              <a:gd name="connsiteY5495" fmla="*/ 3468365 h 4925968"/>
              <a:gd name="connsiteX5496" fmla="*/ 6399613 w 8014260"/>
              <a:gd name="connsiteY5496" fmla="*/ 3454032 h 4925968"/>
              <a:gd name="connsiteX5497" fmla="*/ 6429239 w 8014260"/>
              <a:gd name="connsiteY5497" fmla="*/ 3407054 h 4925968"/>
              <a:gd name="connsiteX5498" fmla="*/ 6455085 w 8014260"/>
              <a:gd name="connsiteY5498" fmla="*/ 3404148 h 4925968"/>
              <a:gd name="connsiteX5499" fmla="*/ 2179200 w 8014260"/>
              <a:gd name="connsiteY5499" fmla="*/ 3404106 h 4925968"/>
              <a:gd name="connsiteX5500" fmla="*/ 2195248 w 8014260"/>
              <a:gd name="connsiteY5500" fmla="*/ 3404174 h 4925968"/>
              <a:gd name="connsiteX5501" fmla="*/ 2214930 w 8014260"/>
              <a:gd name="connsiteY5501" fmla="*/ 3412816 h 4925968"/>
              <a:gd name="connsiteX5502" fmla="*/ 2197853 w 8014260"/>
              <a:gd name="connsiteY5502" fmla="*/ 3412816 h 4925968"/>
              <a:gd name="connsiteX5503" fmla="*/ 2179200 w 8014260"/>
              <a:gd name="connsiteY5503" fmla="*/ 3404106 h 4925968"/>
              <a:gd name="connsiteX5504" fmla="*/ 3127524 w 8014260"/>
              <a:gd name="connsiteY5504" fmla="*/ 3402871 h 4925968"/>
              <a:gd name="connsiteX5505" fmla="*/ 3108390 w 8014260"/>
              <a:gd name="connsiteY5505" fmla="*/ 3411993 h 4925968"/>
              <a:gd name="connsiteX5506" fmla="*/ 3086513 w 8014260"/>
              <a:gd name="connsiteY5506" fmla="*/ 3415558 h 4925968"/>
              <a:gd name="connsiteX5507" fmla="*/ 3105441 w 8014260"/>
              <a:gd name="connsiteY5507" fmla="*/ 3406918 h 4925968"/>
              <a:gd name="connsiteX5508" fmla="*/ 3127524 w 8014260"/>
              <a:gd name="connsiteY5508" fmla="*/ 3402871 h 4925968"/>
              <a:gd name="connsiteX5509" fmla="*/ 3353589 w 8014260"/>
              <a:gd name="connsiteY5509" fmla="*/ 3402777 h 4925968"/>
              <a:gd name="connsiteX5510" fmla="*/ 3362959 w 8014260"/>
              <a:gd name="connsiteY5510" fmla="*/ 3405683 h 4925968"/>
              <a:gd name="connsiteX5511" fmla="*/ 3344511 w 8014260"/>
              <a:gd name="connsiteY5511" fmla="*/ 3424474 h 4925968"/>
              <a:gd name="connsiteX5512" fmla="*/ 3317353 w 8014260"/>
              <a:gd name="connsiteY5512" fmla="*/ 3426120 h 4925968"/>
              <a:gd name="connsiteX5513" fmla="*/ 3335733 w 8014260"/>
              <a:gd name="connsiteY5513" fmla="*/ 3408152 h 4925968"/>
              <a:gd name="connsiteX5514" fmla="*/ 3353589 w 8014260"/>
              <a:gd name="connsiteY5514" fmla="*/ 3402777 h 4925968"/>
              <a:gd name="connsiteX5515" fmla="*/ 2938861 w 8014260"/>
              <a:gd name="connsiteY5515" fmla="*/ 3402597 h 4925968"/>
              <a:gd name="connsiteX5516" fmla="*/ 2923979 w 8014260"/>
              <a:gd name="connsiteY5516" fmla="*/ 3407741 h 4925968"/>
              <a:gd name="connsiteX5517" fmla="*/ 2907177 w 8014260"/>
              <a:gd name="connsiteY5517" fmla="*/ 3409181 h 4925968"/>
              <a:gd name="connsiteX5518" fmla="*/ 2923362 w 8014260"/>
              <a:gd name="connsiteY5518" fmla="*/ 3403489 h 4925968"/>
              <a:gd name="connsiteX5519" fmla="*/ 2938861 w 8014260"/>
              <a:gd name="connsiteY5519" fmla="*/ 3402597 h 4925968"/>
              <a:gd name="connsiteX5520" fmla="*/ 3502116 w 8014260"/>
              <a:gd name="connsiteY5520" fmla="*/ 3401731 h 4925968"/>
              <a:gd name="connsiteX5521" fmla="*/ 3510955 w 8014260"/>
              <a:gd name="connsiteY5521" fmla="*/ 3407535 h 4925968"/>
              <a:gd name="connsiteX5522" fmla="*/ 3490243 w 8014260"/>
              <a:gd name="connsiteY5522" fmla="*/ 3433184 h 4925968"/>
              <a:gd name="connsiteX5523" fmla="*/ 3463566 w 8014260"/>
              <a:gd name="connsiteY5523" fmla="*/ 3431606 h 4925968"/>
              <a:gd name="connsiteX5524" fmla="*/ 3485100 w 8014260"/>
              <a:gd name="connsiteY5524" fmla="*/ 3405546 h 4925968"/>
              <a:gd name="connsiteX5525" fmla="*/ 3502116 w 8014260"/>
              <a:gd name="connsiteY5525" fmla="*/ 3401731 h 4925968"/>
              <a:gd name="connsiteX5526" fmla="*/ 3027054 w 8014260"/>
              <a:gd name="connsiteY5526" fmla="*/ 3401294 h 4925968"/>
              <a:gd name="connsiteX5527" fmla="*/ 3011898 w 8014260"/>
              <a:gd name="connsiteY5527" fmla="*/ 3406438 h 4925968"/>
              <a:gd name="connsiteX5528" fmla="*/ 2991804 w 8014260"/>
              <a:gd name="connsiteY5528" fmla="*/ 3410141 h 4925968"/>
              <a:gd name="connsiteX5529" fmla="*/ 3008537 w 8014260"/>
              <a:gd name="connsiteY5529" fmla="*/ 3404792 h 4925968"/>
              <a:gd name="connsiteX5530" fmla="*/ 3027054 w 8014260"/>
              <a:gd name="connsiteY5530" fmla="*/ 3401294 h 4925968"/>
              <a:gd name="connsiteX5531" fmla="*/ 2565511 w 8014260"/>
              <a:gd name="connsiteY5531" fmla="*/ 3400746 h 4925968"/>
              <a:gd name="connsiteX5532" fmla="*/ 2579707 w 8014260"/>
              <a:gd name="connsiteY5532" fmla="*/ 3406301 h 4925968"/>
              <a:gd name="connsiteX5533" fmla="*/ 2565648 w 8014260"/>
              <a:gd name="connsiteY5533" fmla="*/ 3408358 h 4925968"/>
              <a:gd name="connsiteX5534" fmla="*/ 2551384 w 8014260"/>
              <a:gd name="connsiteY5534" fmla="*/ 3403352 h 4925968"/>
              <a:gd name="connsiteX5535" fmla="*/ 2565511 w 8014260"/>
              <a:gd name="connsiteY5535" fmla="*/ 3400746 h 4925968"/>
              <a:gd name="connsiteX5536" fmla="*/ 1542165 w 8014260"/>
              <a:gd name="connsiteY5536" fmla="*/ 3400471 h 4925968"/>
              <a:gd name="connsiteX5537" fmla="*/ 1564042 w 8014260"/>
              <a:gd name="connsiteY5537" fmla="*/ 3415284 h 4925968"/>
              <a:gd name="connsiteX5538" fmla="*/ 1544977 w 8014260"/>
              <a:gd name="connsiteY5538" fmla="*/ 3427354 h 4925968"/>
              <a:gd name="connsiteX5539" fmla="*/ 1524679 w 8014260"/>
              <a:gd name="connsiteY5539" fmla="*/ 3413638 h 4925968"/>
              <a:gd name="connsiteX5540" fmla="*/ 1542165 w 8014260"/>
              <a:gd name="connsiteY5540" fmla="*/ 3400471 h 4925968"/>
              <a:gd name="connsiteX5541" fmla="*/ 3428573 w 8014260"/>
              <a:gd name="connsiteY5541" fmla="*/ 3400317 h 4925968"/>
              <a:gd name="connsiteX5542" fmla="*/ 3436546 w 8014260"/>
              <a:gd name="connsiteY5542" fmla="*/ 3405478 h 4925968"/>
              <a:gd name="connsiteX5543" fmla="*/ 3415286 w 8014260"/>
              <a:gd name="connsiteY5543" fmla="*/ 3428178 h 4925968"/>
              <a:gd name="connsiteX5544" fmla="*/ 3389843 w 8014260"/>
              <a:gd name="connsiteY5544" fmla="*/ 3426326 h 4925968"/>
              <a:gd name="connsiteX5545" fmla="*/ 3411651 w 8014260"/>
              <a:gd name="connsiteY5545" fmla="*/ 3404517 h 4925968"/>
              <a:gd name="connsiteX5546" fmla="*/ 3428573 w 8014260"/>
              <a:gd name="connsiteY5546" fmla="*/ 3400317 h 4925968"/>
              <a:gd name="connsiteX5547" fmla="*/ 1873752 w 8014260"/>
              <a:gd name="connsiteY5547" fmla="*/ 3399786 h 4925968"/>
              <a:gd name="connsiteX5548" fmla="*/ 1895352 w 8014260"/>
              <a:gd name="connsiteY5548" fmla="*/ 3411101 h 4925968"/>
              <a:gd name="connsiteX5549" fmla="*/ 1878417 w 8014260"/>
              <a:gd name="connsiteY5549" fmla="*/ 3418028 h 4925968"/>
              <a:gd name="connsiteX5550" fmla="*/ 1856537 w 8014260"/>
              <a:gd name="connsiteY5550" fmla="*/ 3406644 h 4925968"/>
              <a:gd name="connsiteX5551" fmla="*/ 1873752 w 8014260"/>
              <a:gd name="connsiteY5551" fmla="*/ 3399786 h 4925968"/>
              <a:gd name="connsiteX5552" fmla="*/ 6892574 w 8014260"/>
              <a:gd name="connsiteY5552" fmla="*/ 3399271 h 4925968"/>
              <a:gd name="connsiteX5553" fmla="*/ 6905733 w 8014260"/>
              <a:gd name="connsiteY5553" fmla="*/ 3408426 h 4925968"/>
              <a:gd name="connsiteX5554" fmla="*/ 6872677 w 8014260"/>
              <a:gd name="connsiteY5554" fmla="*/ 3449369 h 4925968"/>
              <a:gd name="connsiteX5555" fmla="*/ 6834753 w 8014260"/>
              <a:gd name="connsiteY5555" fmla="*/ 3446625 h 4925968"/>
              <a:gd name="connsiteX5556" fmla="*/ 6866300 w 8014260"/>
              <a:gd name="connsiteY5556" fmla="*/ 3406369 h 4925968"/>
              <a:gd name="connsiteX5557" fmla="*/ 6892574 w 8014260"/>
              <a:gd name="connsiteY5557" fmla="*/ 3399271 h 4925968"/>
              <a:gd name="connsiteX5558" fmla="*/ 1405761 w 8014260"/>
              <a:gd name="connsiteY5558" fmla="*/ 3398550 h 4925968"/>
              <a:gd name="connsiteX5559" fmla="*/ 1428597 w 8014260"/>
              <a:gd name="connsiteY5559" fmla="*/ 3412541 h 4925968"/>
              <a:gd name="connsiteX5560" fmla="*/ 1410837 w 8014260"/>
              <a:gd name="connsiteY5560" fmla="*/ 3427628 h 4925968"/>
              <a:gd name="connsiteX5561" fmla="*/ 1389577 w 8014260"/>
              <a:gd name="connsiteY5561" fmla="*/ 3414667 h 4925968"/>
              <a:gd name="connsiteX5562" fmla="*/ 1405761 w 8014260"/>
              <a:gd name="connsiteY5562" fmla="*/ 3398550 h 4925968"/>
              <a:gd name="connsiteX5563" fmla="*/ 2698007 w 8014260"/>
              <a:gd name="connsiteY5563" fmla="*/ 3397316 h 4925968"/>
              <a:gd name="connsiteX5564" fmla="*/ 2714809 w 8014260"/>
              <a:gd name="connsiteY5564" fmla="*/ 3399511 h 4925968"/>
              <a:gd name="connsiteX5565" fmla="*/ 2703768 w 8014260"/>
              <a:gd name="connsiteY5565" fmla="*/ 3404586 h 4925968"/>
              <a:gd name="connsiteX5566" fmla="*/ 2686760 w 8014260"/>
              <a:gd name="connsiteY5566" fmla="*/ 3402529 h 4925968"/>
              <a:gd name="connsiteX5567" fmla="*/ 2698007 w 8014260"/>
              <a:gd name="connsiteY5567" fmla="*/ 3397316 h 4925968"/>
              <a:gd name="connsiteX5568" fmla="*/ 4150523 w 8014260"/>
              <a:gd name="connsiteY5568" fmla="*/ 3395739 h 4925968"/>
              <a:gd name="connsiteX5569" fmla="*/ 4160544 w 8014260"/>
              <a:gd name="connsiteY5569" fmla="*/ 3406506 h 4925968"/>
              <a:gd name="connsiteX5570" fmla="*/ 4135307 w 8014260"/>
              <a:gd name="connsiteY5570" fmla="*/ 3438670 h 4925968"/>
              <a:gd name="connsiteX5571" fmla="*/ 4105817 w 8014260"/>
              <a:gd name="connsiteY5571" fmla="*/ 3429411 h 4925968"/>
              <a:gd name="connsiteX5572" fmla="*/ 4130986 w 8014260"/>
              <a:gd name="connsiteY5572" fmla="*/ 3397316 h 4925968"/>
              <a:gd name="connsiteX5573" fmla="*/ 4150523 w 8014260"/>
              <a:gd name="connsiteY5573" fmla="*/ 3395739 h 4925968"/>
              <a:gd name="connsiteX5574" fmla="*/ 3013544 w 8014260"/>
              <a:gd name="connsiteY5574" fmla="*/ 3392996 h 4925968"/>
              <a:gd name="connsiteX5575" fmla="*/ 2997085 w 8014260"/>
              <a:gd name="connsiteY5575" fmla="*/ 3398826 h 4925968"/>
              <a:gd name="connsiteX5576" fmla="*/ 2980283 w 8014260"/>
              <a:gd name="connsiteY5576" fmla="*/ 3400952 h 4925968"/>
              <a:gd name="connsiteX5577" fmla="*/ 2995302 w 8014260"/>
              <a:gd name="connsiteY5577" fmla="*/ 3395671 h 4925968"/>
              <a:gd name="connsiteX5578" fmla="*/ 3013544 w 8014260"/>
              <a:gd name="connsiteY5578" fmla="*/ 3392996 h 4925968"/>
              <a:gd name="connsiteX5579" fmla="*/ 6816973 w 8014260"/>
              <a:gd name="connsiteY5579" fmla="*/ 3392919 h 4925968"/>
              <a:gd name="connsiteX5580" fmla="*/ 6830158 w 8014260"/>
              <a:gd name="connsiteY5580" fmla="*/ 3402734 h 4925968"/>
              <a:gd name="connsiteX5581" fmla="*/ 6798885 w 8014260"/>
              <a:gd name="connsiteY5581" fmla="*/ 3445391 h 4925968"/>
              <a:gd name="connsiteX5582" fmla="*/ 6760549 w 8014260"/>
              <a:gd name="connsiteY5582" fmla="*/ 3441825 h 4925968"/>
              <a:gd name="connsiteX5583" fmla="*/ 6791341 w 8014260"/>
              <a:gd name="connsiteY5583" fmla="*/ 3399717 h 4925968"/>
              <a:gd name="connsiteX5584" fmla="*/ 6816973 w 8014260"/>
              <a:gd name="connsiteY5584" fmla="*/ 3392919 h 4925968"/>
              <a:gd name="connsiteX5585" fmla="*/ 325761 w 8014260"/>
              <a:gd name="connsiteY5585" fmla="*/ 3392447 h 4925968"/>
              <a:gd name="connsiteX5586" fmla="*/ 318011 w 8014260"/>
              <a:gd name="connsiteY5586" fmla="*/ 3406986 h 4925968"/>
              <a:gd name="connsiteX5587" fmla="*/ 304706 w 8014260"/>
              <a:gd name="connsiteY5587" fmla="*/ 3417753 h 4925968"/>
              <a:gd name="connsiteX5588" fmla="*/ 313486 w 8014260"/>
              <a:gd name="connsiteY5588" fmla="*/ 3401431 h 4925968"/>
              <a:gd name="connsiteX5589" fmla="*/ 325761 w 8014260"/>
              <a:gd name="connsiteY5589" fmla="*/ 3392447 h 4925968"/>
              <a:gd name="connsiteX5590" fmla="*/ 868122 w 8014260"/>
              <a:gd name="connsiteY5590" fmla="*/ 3392319 h 4925968"/>
              <a:gd name="connsiteX5591" fmla="*/ 875296 w 8014260"/>
              <a:gd name="connsiteY5591" fmla="*/ 3399649 h 4925968"/>
              <a:gd name="connsiteX5592" fmla="*/ 858767 w 8014260"/>
              <a:gd name="connsiteY5592" fmla="*/ 3419400 h 4925968"/>
              <a:gd name="connsiteX5593" fmla="*/ 838265 w 8014260"/>
              <a:gd name="connsiteY5593" fmla="*/ 3411925 h 4925968"/>
              <a:gd name="connsiteX5594" fmla="*/ 854517 w 8014260"/>
              <a:gd name="connsiteY5594" fmla="*/ 3392654 h 4925968"/>
              <a:gd name="connsiteX5595" fmla="*/ 868122 w 8014260"/>
              <a:gd name="connsiteY5595" fmla="*/ 3392319 h 4925968"/>
              <a:gd name="connsiteX5596" fmla="*/ 3113397 w 8014260"/>
              <a:gd name="connsiteY5596" fmla="*/ 3391761 h 4925968"/>
              <a:gd name="connsiteX5597" fmla="*/ 3096732 w 8014260"/>
              <a:gd name="connsiteY5597" fmla="*/ 3398550 h 4925968"/>
              <a:gd name="connsiteX5598" fmla="*/ 3074581 w 8014260"/>
              <a:gd name="connsiteY5598" fmla="*/ 3403283 h 4925968"/>
              <a:gd name="connsiteX5599" fmla="*/ 3094126 w 8014260"/>
              <a:gd name="connsiteY5599" fmla="*/ 3395944 h 4925968"/>
              <a:gd name="connsiteX5600" fmla="*/ 3113397 w 8014260"/>
              <a:gd name="connsiteY5600" fmla="*/ 3391761 h 4925968"/>
              <a:gd name="connsiteX5601" fmla="*/ 168710 w 8014260"/>
              <a:gd name="connsiteY5601" fmla="*/ 3389773 h 4925968"/>
              <a:gd name="connsiteX5602" fmla="*/ 158629 w 8014260"/>
              <a:gd name="connsiteY5602" fmla="*/ 3404723 h 4925968"/>
              <a:gd name="connsiteX5603" fmla="*/ 148273 w 8014260"/>
              <a:gd name="connsiteY5603" fmla="*/ 3405204 h 4925968"/>
              <a:gd name="connsiteX5604" fmla="*/ 156778 w 8014260"/>
              <a:gd name="connsiteY5604" fmla="*/ 3393065 h 4925968"/>
              <a:gd name="connsiteX5605" fmla="*/ 168710 w 8014260"/>
              <a:gd name="connsiteY5605" fmla="*/ 3389773 h 4925968"/>
              <a:gd name="connsiteX5606" fmla="*/ 3193815 w 8014260"/>
              <a:gd name="connsiteY5606" fmla="*/ 3389044 h 4925968"/>
              <a:gd name="connsiteX5607" fmla="*/ 3200493 w 8014260"/>
              <a:gd name="connsiteY5607" fmla="*/ 3389430 h 4925968"/>
              <a:gd name="connsiteX5608" fmla="*/ 3181976 w 8014260"/>
              <a:gd name="connsiteY5608" fmla="*/ 3399992 h 4925968"/>
              <a:gd name="connsiteX5609" fmla="*/ 3159276 w 8014260"/>
              <a:gd name="connsiteY5609" fmla="*/ 3403763 h 4925968"/>
              <a:gd name="connsiteX5610" fmla="*/ 3179370 w 8014260"/>
              <a:gd name="connsiteY5610" fmla="*/ 3392928 h 4925968"/>
              <a:gd name="connsiteX5611" fmla="*/ 3193815 w 8014260"/>
              <a:gd name="connsiteY5611" fmla="*/ 3389044 h 4925968"/>
              <a:gd name="connsiteX5612" fmla="*/ 5573909 w 8014260"/>
              <a:gd name="connsiteY5612" fmla="*/ 3388470 h 4925968"/>
              <a:gd name="connsiteX5613" fmla="*/ 5609365 w 8014260"/>
              <a:gd name="connsiteY5613" fmla="*/ 3423652 h 4925968"/>
              <a:gd name="connsiteX5614" fmla="*/ 5583099 w 8014260"/>
              <a:gd name="connsiteY5614" fmla="*/ 3475910 h 4925968"/>
              <a:gd name="connsiteX5615" fmla="*/ 5547780 w 8014260"/>
              <a:gd name="connsiteY5615" fmla="*/ 3439974 h 4925968"/>
              <a:gd name="connsiteX5616" fmla="*/ 5573909 w 8014260"/>
              <a:gd name="connsiteY5616" fmla="*/ 3388470 h 4925968"/>
              <a:gd name="connsiteX5617" fmla="*/ 83190 w 8014260"/>
              <a:gd name="connsiteY5617" fmla="*/ 3387715 h 4925968"/>
              <a:gd name="connsiteX5618" fmla="*/ 94095 w 8014260"/>
              <a:gd name="connsiteY5618" fmla="*/ 3389567 h 4925968"/>
              <a:gd name="connsiteX5619" fmla="*/ 82848 w 8014260"/>
              <a:gd name="connsiteY5619" fmla="*/ 3400471 h 4925968"/>
              <a:gd name="connsiteX5620" fmla="*/ 75031 w 8014260"/>
              <a:gd name="connsiteY5620" fmla="*/ 3397111 h 4925968"/>
              <a:gd name="connsiteX5621" fmla="*/ 83190 w 8014260"/>
              <a:gd name="connsiteY5621" fmla="*/ 3387715 h 4925968"/>
              <a:gd name="connsiteX5622" fmla="*/ 3100983 w 8014260"/>
              <a:gd name="connsiteY5622" fmla="*/ 3385452 h 4925968"/>
              <a:gd name="connsiteX5623" fmla="*/ 3082673 w 8014260"/>
              <a:gd name="connsiteY5623" fmla="*/ 3391967 h 4925968"/>
              <a:gd name="connsiteX5624" fmla="*/ 3065116 w 8014260"/>
              <a:gd name="connsiteY5624" fmla="*/ 3395533 h 4925968"/>
              <a:gd name="connsiteX5625" fmla="*/ 3081781 w 8014260"/>
              <a:gd name="connsiteY5625" fmla="*/ 3389704 h 4925968"/>
              <a:gd name="connsiteX5626" fmla="*/ 3100983 w 8014260"/>
              <a:gd name="connsiteY5626" fmla="*/ 3385452 h 4925968"/>
              <a:gd name="connsiteX5627" fmla="*/ 5095016 w 8014260"/>
              <a:gd name="connsiteY5627" fmla="*/ 3385246 h 4925968"/>
              <a:gd name="connsiteX5628" fmla="*/ 5126837 w 8014260"/>
              <a:gd name="connsiteY5628" fmla="*/ 3420770 h 4925968"/>
              <a:gd name="connsiteX5629" fmla="*/ 5099474 w 8014260"/>
              <a:gd name="connsiteY5629" fmla="*/ 3470011 h 4925968"/>
              <a:gd name="connsiteX5630" fmla="*/ 5066006 w 8014260"/>
              <a:gd name="connsiteY5630" fmla="*/ 3432086 h 4925968"/>
              <a:gd name="connsiteX5631" fmla="*/ 5095016 w 8014260"/>
              <a:gd name="connsiteY5631" fmla="*/ 3385246 h 4925968"/>
              <a:gd name="connsiteX5632" fmla="*/ 6141272 w 8014260"/>
              <a:gd name="connsiteY5632" fmla="*/ 3384286 h 4925968"/>
              <a:gd name="connsiteX5633" fmla="*/ 6176247 w 8014260"/>
              <a:gd name="connsiteY5633" fmla="*/ 3410003 h 4925968"/>
              <a:gd name="connsiteX5634" fmla="*/ 6147718 w 8014260"/>
              <a:gd name="connsiteY5634" fmla="*/ 3458078 h 4925968"/>
              <a:gd name="connsiteX5635" fmla="*/ 6111028 w 8014260"/>
              <a:gd name="connsiteY5635" fmla="*/ 3434281 h 4925968"/>
              <a:gd name="connsiteX5636" fmla="*/ 6141272 w 8014260"/>
              <a:gd name="connsiteY5636" fmla="*/ 3384286 h 4925968"/>
              <a:gd name="connsiteX5637" fmla="*/ 575675 w 8014260"/>
              <a:gd name="connsiteY5637" fmla="*/ 3383523 h 4925968"/>
              <a:gd name="connsiteX5638" fmla="*/ 582116 w 8014260"/>
              <a:gd name="connsiteY5638" fmla="*/ 3384150 h 4925968"/>
              <a:gd name="connsiteX5639" fmla="*/ 567301 w 8014260"/>
              <a:gd name="connsiteY5639" fmla="*/ 3403489 h 4925968"/>
              <a:gd name="connsiteX5640" fmla="*/ 549882 w 8014260"/>
              <a:gd name="connsiteY5640" fmla="*/ 3408564 h 4925968"/>
              <a:gd name="connsiteX5641" fmla="*/ 563324 w 8014260"/>
              <a:gd name="connsiteY5641" fmla="*/ 3391076 h 4925968"/>
              <a:gd name="connsiteX5642" fmla="*/ 575675 w 8014260"/>
              <a:gd name="connsiteY5642" fmla="*/ 3383523 h 4925968"/>
              <a:gd name="connsiteX5643" fmla="*/ 1061694 w 8014260"/>
              <a:gd name="connsiteY5643" fmla="*/ 3383120 h 4925968"/>
              <a:gd name="connsiteX5644" fmla="*/ 1083300 w 8014260"/>
              <a:gd name="connsiteY5644" fmla="*/ 3392310 h 4925968"/>
              <a:gd name="connsiteX5645" fmla="*/ 1067180 w 8014260"/>
              <a:gd name="connsiteY5645" fmla="*/ 3412129 h 4925968"/>
              <a:gd name="connsiteX5646" fmla="*/ 1044823 w 8014260"/>
              <a:gd name="connsiteY5646" fmla="*/ 3401225 h 4925968"/>
              <a:gd name="connsiteX5647" fmla="*/ 1061694 w 8014260"/>
              <a:gd name="connsiteY5647" fmla="*/ 3383120 h 4925968"/>
              <a:gd name="connsiteX5648" fmla="*/ 1922553 w 8014260"/>
              <a:gd name="connsiteY5648" fmla="*/ 3382220 h 4925968"/>
              <a:gd name="connsiteX5649" fmla="*/ 1935063 w 8014260"/>
              <a:gd name="connsiteY5649" fmla="*/ 3382572 h 4925968"/>
              <a:gd name="connsiteX5650" fmla="*/ 1956047 w 8014260"/>
              <a:gd name="connsiteY5650" fmla="*/ 3394436 h 4925968"/>
              <a:gd name="connsiteX5651" fmla="*/ 1938830 w 8014260"/>
              <a:gd name="connsiteY5651" fmla="*/ 3398414 h 4925968"/>
              <a:gd name="connsiteX5652" fmla="*/ 1918120 w 8014260"/>
              <a:gd name="connsiteY5652" fmla="*/ 3386755 h 4925968"/>
              <a:gd name="connsiteX5653" fmla="*/ 1922553 w 8014260"/>
              <a:gd name="connsiteY5653" fmla="*/ 3382220 h 4925968"/>
              <a:gd name="connsiteX5654" fmla="*/ 2626272 w 8014260"/>
              <a:gd name="connsiteY5654" fmla="*/ 3382160 h 4925968"/>
              <a:gd name="connsiteX5655" fmla="*/ 2640400 w 8014260"/>
              <a:gd name="connsiteY5655" fmla="*/ 3386549 h 4925968"/>
              <a:gd name="connsiteX5656" fmla="*/ 2626958 w 8014260"/>
              <a:gd name="connsiteY5656" fmla="*/ 3391007 h 4925968"/>
              <a:gd name="connsiteX5657" fmla="*/ 2613105 w 8014260"/>
              <a:gd name="connsiteY5657" fmla="*/ 3386412 h 4925968"/>
              <a:gd name="connsiteX5658" fmla="*/ 2626272 w 8014260"/>
              <a:gd name="connsiteY5658" fmla="*/ 3382160 h 4925968"/>
              <a:gd name="connsiteX5659" fmla="*/ 6744245 w 8014260"/>
              <a:gd name="connsiteY5659" fmla="*/ 3382023 h 4925968"/>
              <a:gd name="connsiteX5660" fmla="*/ 6756092 w 8014260"/>
              <a:gd name="connsiteY5660" fmla="*/ 3394436 h 4925968"/>
              <a:gd name="connsiteX5661" fmla="*/ 6723379 w 8014260"/>
              <a:gd name="connsiteY5661" fmla="*/ 3436338 h 4925968"/>
              <a:gd name="connsiteX5662" fmla="*/ 6686414 w 8014260"/>
              <a:gd name="connsiteY5662" fmla="*/ 3428795 h 4925968"/>
              <a:gd name="connsiteX5663" fmla="*/ 6718921 w 8014260"/>
              <a:gd name="connsiteY5663" fmla="*/ 3386275 h 4925968"/>
              <a:gd name="connsiteX5664" fmla="*/ 6744245 w 8014260"/>
              <a:gd name="connsiteY5664" fmla="*/ 3382023 h 4925968"/>
              <a:gd name="connsiteX5665" fmla="*/ 2908480 w 8014260"/>
              <a:gd name="connsiteY5665" fmla="*/ 3381269 h 4925968"/>
              <a:gd name="connsiteX5666" fmla="*/ 2924801 w 8014260"/>
              <a:gd name="connsiteY5666" fmla="*/ 3381269 h 4925968"/>
              <a:gd name="connsiteX5667" fmla="*/ 2910057 w 8014260"/>
              <a:gd name="connsiteY5667" fmla="*/ 3387441 h 4925968"/>
              <a:gd name="connsiteX5668" fmla="*/ 2895038 w 8014260"/>
              <a:gd name="connsiteY5668" fmla="*/ 3386961 h 4925968"/>
              <a:gd name="connsiteX5669" fmla="*/ 2908480 w 8014260"/>
              <a:gd name="connsiteY5669" fmla="*/ 3381269 h 4925968"/>
              <a:gd name="connsiteX5670" fmla="*/ 4751361 w 8014260"/>
              <a:gd name="connsiteY5670" fmla="*/ 3381268 h 4925968"/>
              <a:gd name="connsiteX5671" fmla="*/ 4783594 w 8014260"/>
              <a:gd name="connsiteY5671" fmla="*/ 3409386 h 4925968"/>
              <a:gd name="connsiteX5672" fmla="*/ 4756779 w 8014260"/>
              <a:gd name="connsiteY5672" fmla="*/ 3452866 h 4925968"/>
              <a:gd name="connsiteX5673" fmla="*/ 4724957 w 8014260"/>
              <a:gd name="connsiteY5673" fmla="*/ 3424817 h 4925968"/>
              <a:gd name="connsiteX5674" fmla="*/ 4751361 w 8014260"/>
              <a:gd name="connsiteY5674" fmla="*/ 3381268 h 4925968"/>
              <a:gd name="connsiteX5675" fmla="*/ 5926822 w 8014260"/>
              <a:gd name="connsiteY5675" fmla="*/ 3380171 h 4925968"/>
              <a:gd name="connsiteX5676" fmla="*/ 5961866 w 8014260"/>
              <a:gd name="connsiteY5676" fmla="*/ 3407603 h 4925968"/>
              <a:gd name="connsiteX5677" fmla="*/ 5932308 w 8014260"/>
              <a:gd name="connsiteY5677" fmla="*/ 3459107 h 4925968"/>
              <a:gd name="connsiteX5678" fmla="*/ 5897470 w 8014260"/>
              <a:gd name="connsiteY5678" fmla="*/ 3431400 h 4925968"/>
              <a:gd name="connsiteX5679" fmla="*/ 5926822 w 8014260"/>
              <a:gd name="connsiteY5679" fmla="*/ 3380171 h 4925968"/>
              <a:gd name="connsiteX5680" fmla="*/ 407817 w 8014260"/>
              <a:gd name="connsiteY5680" fmla="*/ 3379589 h 4925968"/>
              <a:gd name="connsiteX5681" fmla="*/ 411075 w 8014260"/>
              <a:gd name="connsiteY5681" fmla="*/ 3379897 h 4925968"/>
              <a:gd name="connsiteX5682" fmla="*/ 396948 w 8014260"/>
              <a:gd name="connsiteY5682" fmla="*/ 3399991 h 4925968"/>
              <a:gd name="connsiteX5683" fmla="*/ 385975 w 8014260"/>
              <a:gd name="connsiteY5683" fmla="*/ 3407261 h 4925968"/>
              <a:gd name="connsiteX5684" fmla="*/ 399006 w 8014260"/>
              <a:gd name="connsiteY5684" fmla="*/ 3387715 h 4925968"/>
              <a:gd name="connsiteX5685" fmla="*/ 407817 w 8014260"/>
              <a:gd name="connsiteY5685" fmla="*/ 3379589 h 4925968"/>
              <a:gd name="connsiteX5686" fmla="*/ 3086787 w 8014260"/>
              <a:gd name="connsiteY5686" fmla="*/ 3379485 h 4925968"/>
              <a:gd name="connsiteX5687" fmla="*/ 3072111 w 8014260"/>
              <a:gd name="connsiteY5687" fmla="*/ 3385109 h 4925968"/>
              <a:gd name="connsiteX5688" fmla="*/ 3053252 w 8014260"/>
              <a:gd name="connsiteY5688" fmla="*/ 3388881 h 4925968"/>
              <a:gd name="connsiteX5689" fmla="*/ 3068134 w 8014260"/>
              <a:gd name="connsiteY5689" fmla="*/ 3383257 h 4925968"/>
              <a:gd name="connsiteX5690" fmla="*/ 3086787 w 8014260"/>
              <a:gd name="connsiteY5690" fmla="*/ 3379485 h 4925968"/>
              <a:gd name="connsiteX5691" fmla="*/ 1738033 w 8014260"/>
              <a:gd name="connsiteY5691" fmla="*/ 3378937 h 4925968"/>
              <a:gd name="connsiteX5692" fmla="*/ 1759358 w 8014260"/>
              <a:gd name="connsiteY5692" fmla="*/ 3391350 h 4925968"/>
              <a:gd name="connsiteX5693" fmla="*/ 1744752 w 8014260"/>
              <a:gd name="connsiteY5693" fmla="*/ 3400403 h 4925968"/>
              <a:gd name="connsiteX5694" fmla="*/ 1720475 w 8014260"/>
              <a:gd name="connsiteY5694" fmla="*/ 3387647 h 4925968"/>
              <a:gd name="connsiteX5695" fmla="*/ 1738033 w 8014260"/>
              <a:gd name="connsiteY5695" fmla="*/ 3378937 h 4925968"/>
              <a:gd name="connsiteX5696" fmla="*/ 4077314 w 8014260"/>
              <a:gd name="connsiteY5696" fmla="*/ 3378465 h 4925968"/>
              <a:gd name="connsiteX5697" fmla="*/ 4086684 w 8014260"/>
              <a:gd name="connsiteY5697" fmla="*/ 3388264 h 4925968"/>
              <a:gd name="connsiteX5698" fmla="*/ 4062681 w 8014260"/>
              <a:gd name="connsiteY5698" fmla="*/ 3418508 h 4925968"/>
              <a:gd name="connsiteX5699" fmla="*/ 4032368 w 8014260"/>
              <a:gd name="connsiteY5699" fmla="*/ 3413227 h 4925968"/>
              <a:gd name="connsiteX5700" fmla="*/ 4057812 w 8014260"/>
              <a:gd name="connsiteY5700" fmla="*/ 3381474 h 4925968"/>
              <a:gd name="connsiteX5701" fmla="*/ 4077314 w 8014260"/>
              <a:gd name="connsiteY5701" fmla="*/ 3378465 h 4925968"/>
              <a:gd name="connsiteX5702" fmla="*/ 2352913 w 8014260"/>
              <a:gd name="connsiteY5702" fmla="*/ 3378320 h 4925968"/>
              <a:gd name="connsiteX5703" fmla="*/ 2366560 w 8014260"/>
              <a:gd name="connsiteY5703" fmla="*/ 3379280 h 4925968"/>
              <a:gd name="connsiteX5704" fmla="*/ 2383156 w 8014260"/>
              <a:gd name="connsiteY5704" fmla="*/ 3387715 h 4925968"/>
              <a:gd name="connsiteX5705" fmla="*/ 2368206 w 8014260"/>
              <a:gd name="connsiteY5705" fmla="*/ 3386824 h 4925968"/>
              <a:gd name="connsiteX5706" fmla="*/ 2352913 w 8014260"/>
              <a:gd name="connsiteY5706" fmla="*/ 3378320 h 4925968"/>
              <a:gd name="connsiteX5707" fmla="*/ 2429311 w 8014260"/>
              <a:gd name="connsiteY5707" fmla="*/ 3378115 h 4925968"/>
              <a:gd name="connsiteX5708" fmla="*/ 2443644 w 8014260"/>
              <a:gd name="connsiteY5708" fmla="*/ 3386344 h 4925968"/>
              <a:gd name="connsiteX5709" fmla="*/ 2429517 w 8014260"/>
              <a:gd name="connsiteY5709" fmla="*/ 3386138 h 4925968"/>
              <a:gd name="connsiteX5710" fmla="*/ 2415115 w 8014260"/>
              <a:gd name="connsiteY5710" fmla="*/ 3378595 h 4925968"/>
              <a:gd name="connsiteX5711" fmla="*/ 2429311 w 8014260"/>
              <a:gd name="connsiteY5711" fmla="*/ 3378115 h 4925968"/>
              <a:gd name="connsiteX5712" fmla="*/ 2833521 w 8014260"/>
              <a:gd name="connsiteY5712" fmla="*/ 3377771 h 4925968"/>
              <a:gd name="connsiteX5713" fmla="*/ 2849775 w 8014260"/>
              <a:gd name="connsiteY5713" fmla="*/ 3379211 h 4925968"/>
              <a:gd name="connsiteX5714" fmla="*/ 2837979 w 8014260"/>
              <a:gd name="connsiteY5714" fmla="*/ 3385246 h 4925968"/>
              <a:gd name="connsiteX5715" fmla="*/ 2821588 w 8014260"/>
              <a:gd name="connsiteY5715" fmla="*/ 3383943 h 4925968"/>
              <a:gd name="connsiteX5716" fmla="*/ 2833521 w 8014260"/>
              <a:gd name="connsiteY5716" fmla="*/ 3377771 h 4925968"/>
              <a:gd name="connsiteX5717" fmla="*/ 2999211 w 8014260"/>
              <a:gd name="connsiteY5717" fmla="*/ 3377360 h 4925968"/>
              <a:gd name="connsiteX5718" fmla="*/ 2983506 w 8014260"/>
              <a:gd name="connsiteY5718" fmla="*/ 3384012 h 4925968"/>
              <a:gd name="connsiteX5719" fmla="*/ 2968693 w 8014260"/>
              <a:gd name="connsiteY5719" fmla="*/ 3384630 h 4925968"/>
              <a:gd name="connsiteX5720" fmla="*/ 2982820 w 8014260"/>
              <a:gd name="connsiteY5720" fmla="*/ 3378526 h 4925968"/>
              <a:gd name="connsiteX5721" fmla="*/ 2999211 w 8014260"/>
              <a:gd name="connsiteY5721" fmla="*/ 3377360 h 4925968"/>
              <a:gd name="connsiteX5722" fmla="*/ 3266475 w 8014260"/>
              <a:gd name="connsiteY5722" fmla="*/ 3375388 h 4925968"/>
              <a:gd name="connsiteX5723" fmla="*/ 3274559 w 8014260"/>
              <a:gd name="connsiteY5723" fmla="*/ 3375782 h 4925968"/>
              <a:gd name="connsiteX5724" fmla="*/ 3254397 w 8014260"/>
              <a:gd name="connsiteY5724" fmla="*/ 3388675 h 4925968"/>
              <a:gd name="connsiteX5725" fmla="*/ 3232177 w 8014260"/>
              <a:gd name="connsiteY5725" fmla="*/ 3392104 h 4925968"/>
              <a:gd name="connsiteX5726" fmla="*/ 3250625 w 8014260"/>
              <a:gd name="connsiteY5726" fmla="*/ 3380034 h 4925968"/>
              <a:gd name="connsiteX5727" fmla="*/ 3266475 w 8014260"/>
              <a:gd name="connsiteY5727" fmla="*/ 3375388 h 4925968"/>
              <a:gd name="connsiteX5728" fmla="*/ 234928 w 8014260"/>
              <a:gd name="connsiteY5728" fmla="*/ 3374702 h 4925968"/>
              <a:gd name="connsiteX5729" fmla="*/ 238869 w 8014260"/>
              <a:gd name="connsiteY5729" fmla="*/ 3375439 h 4925968"/>
              <a:gd name="connsiteX5730" fmla="*/ 230915 w 8014260"/>
              <a:gd name="connsiteY5730" fmla="*/ 3390938 h 4925968"/>
              <a:gd name="connsiteX5731" fmla="*/ 220971 w 8014260"/>
              <a:gd name="connsiteY5731" fmla="*/ 3393956 h 4925968"/>
              <a:gd name="connsiteX5732" fmla="*/ 227691 w 8014260"/>
              <a:gd name="connsiteY5732" fmla="*/ 3380651 h 4925968"/>
              <a:gd name="connsiteX5733" fmla="*/ 234928 w 8014260"/>
              <a:gd name="connsiteY5733" fmla="*/ 3374702 h 4925968"/>
              <a:gd name="connsiteX5734" fmla="*/ 3186777 w 8014260"/>
              <a:gd name="connsiteY5734" fmla="*/ 3374616 h 4925968"/>
              <a:gd name="connsiteX5735" fmla="*/ 3168192 w 8014260"/>
              <a:gd name="connsiteY5735" fmla="*/ 3383120 h 4925968"/>
              <a:gd name="connsiteX5736" fmla="*/ 3147824 w 8014260"/>
              <a:gd name="connsiteY5736" fmla="*/ 3387303 h 4925968"/>
              <a:gd name="connsiteX5737" fmla="*/ 3165106 w 8014260"/>
              <a:gd name="connsiteY5737" fmla="*/ 3379691 h 4925968"/>
              <a:gd name="connsiteX5738" fmla="*/ 3186777 w 8014260"/>
              <a:gd name="connsiteY5738" fmla="*/ 3374616 h 4925968"/>
              <a:gd name="connsiteX5739" fmla="*/ 2293729 w 8014260"/>
              <a:gd name="connsiteY5739" fmla="*/ 3374222 h 4925968"/>
              <a:gd name="connsiteX5740" fmla="*/ 2304564 w 8014260"/>
              <a:gd name="connsiteY5740" fmla="*/ 3376400 h 4925968"/>
              <a:gd name="connsiteX5741" fmla="*/ 2322189 w 8014260"/>
              <a:gd name="connsiteY5741" fmla="*/ 3385315 h 4925968"/>
              <a:gd name="connsiteX5742" fmla="*/ 2309913 w 8014260"/>
              <a:gd name="connsiteY5742" fmla="*/ 3385315 h 4925968"/>
              <a:gd name="connsiteX5743" fmla="*/ 2291534 w 8014260"/>
              <a:gd name="connsiteY5743" fmla="*/ 3376468 h 4925968"/>
              <a:gd name="connsiteX5744" fmla="*/ 2293729 w 8014260"/>
              <a:gd name="connsiteY5744" fmla="*/ 3374222 h 4925968"/>
              <a:gd name="connsiteX5745" fmla="*/ 6354762 w 8014260"/>
              <a:gd name="connsiteY5745" fmla="*/ 3371119 h 4925968"/>
              <a:gd name="connsiteX5746" fmla="*/ 6391178 w 8014260"/>
              <a:gd name="connsiteY5746" fmla="*/ 3389704 h 4925968"/>
              <a:gd name="connsiteX5747" fmla="*/ 6360797 w 8014260"/>
              <a:gd name="connsiteY5747" fmla="*/ 3436682 h 4925968"/>
              <a:gd name="connsiteX5748" fmla="*/ 6324861 w 8014260"/>
              <a:gd name="connsiteY5748" fmla="*/ 3418508 h 4925968"/>
              <a:gd name="connsiteX5749" fmla="*/ 6354762 w 8014260"/>
              <a:gd name="connsiteY5749" fmla="*/ 3371119 h 4925968"/>
              <a:gd name="connsiteX5750" fmla="*/ 1984465 w 8014260"/>
              <a:gd name="connsiteY5750" fmla="*/ 3371016 h 4925968"/>
              <a:gd name="connsiteX5751" fmla="*/ 1996713 w 8014260"/>
              <a:gd name="connsiteY5751" fmla="*/ 3372010 h 4925968"/>
              <a:gd name="connsiteX5752" fmla="*/ 2017905 w 8014260"/>
              <a:gd name="connsiteY5752" fmla="*/ 3383463 h 4925968"/>
              <a:gd name="connsiteX5753" fmla="*/ 2000625 w 8014260"/>
              <a:gd name="connsiteY5753" fmla="*/ 3385795 h 4925968"/>
              <a:gd name="connsiteX5754" fmla="*/ 1981417 w 8014260"/>
              <a:gd name="connsiteY5754" fmla="*/ 3375165 h 4925968"/>
              <a:gd name="connsiteX5755" fmla="*/ 1984465 w 8014260"/>
              <a:gd name="connsiteY5755" fmla="*/ 3371016 h 4925968"/>
              <a:gd name="connsiteX5756" fmla="*/ 2490484 w 8014260"/>
              <a:gd name="connsiteY5756" fmla="*/ 3370707 h 4925968"/>
              <a:gd name="connsiteX5757" fmla="*/ 2504612 w 8014260"/>
              <a:gd name="connsiteY5757" fmla="*/ 3377908 h 4925968"/>
              <a:gd name="connsiteX5758" fmla="*/ 2491033 w 8014260"/>
              <a:gd name="connsiteY5758" fmla="*/ 3379554 h 4925968"/>
              <a:gd name="connsiteX5759" fmla="*/ 2477180 w 8014260"/>
              <a:gd name="connsiteY5759" fmla="*/ 3372216 h 4925968"/>
              <a:gd name="connsiteX5760" fmla="*/ 2490484 w 8014260"/>
              <a:gd name="connsiteY5760" fmla="*/ 3370707 h 4925968"/>
              <a:gd name="connsiteX5761" fmla="*/ 4338646 w 8014260"/>
              <a:gd name="connsiteY5761" fmla="*/ 3370365 h 4925968"/>
              <a:gd name="connsiteX5762" fmla="*/ 4368136 w 8014260"/>
              <a:gd name="connsiteY5762" fmla="*/ 3388470 h 4925968"/>
              <a:gd name="connsiteX5763" fmla="*/ 4338783 w 8014260"/>
              <a:gd name="connsiteY5763" fmla="*/ 3421251 h 4925968"/>
              <a:gd name="connsiteX5764" fmla="*/ 4310871 w 8014260"/>
              <a:gd name="connsiteY5764" fmla="*/ 3403969 h 4925968"/>
              <a:gd name="connsiteX5765" fmla="*/ 4338646 w 8014260"/>
              <a:gd name="connsiteY5765" fmla="*/ 3370365 h 4925968"/>
              <a:gd name="connsiteX5766" fmla="*/ 795348 w 8014260"/>
              <a:gd name="connsiteY5766" fmla="*/ 3370253 h 4925968"/>
              <a:gd name="connsiteX5767" fmla="*/ 802187 w 8014260"/>
              <a:gd name="connsiteY5767" fmla="*/ 3376605 h 4925968"/>
              <a:gd name="connsiteX5768" fmla="*/ 785182 w 8014260"/>
              <a:gd name="connsiteY5768" fmla="*/ 3396287 h 4925968"/>
              <a:gd name="connsiteX5769" fmla="*/ 766664 w 8014260"/>
              <a:gd name="connsiteY5769" fmla="*/ 3392242 h 4925968"/>
              <a:gd name="connsiteX5770" fmla="*/ 781818 w 8014260"/>
              <a:gd name="connsiteY5770" fmla="*/ 3372284 h 4925968"/>
              <a:gd name="connsiteX5771" fmla="*/ 795348 w 8014260"/>
              <a:gd name="connsiteY5771" fmla="*/ 3370253 h 4925968"/>
              <a:gd name="connsiteX5772" fmla="*/ 2233180 w 8014260"/>
              <a:gd name="connsiteY5772" fmla="*/ 3369910 h 4925968"/>
              <a:gd name="connsiteX5773" fmla="*/ 2245105 w 8014260"/>
              <a:gd name="connsiteY5773" fmla="*/ 3372833 h 4925968"/>
              <a:gd name="connsiteX5774" fmla="*/ 2260947 w 8014260"/>
              <a:gd name="connsiteY5774" fmla="*/ 3381954 h 4925968"/>
              <a:gd name="connsiteX5775" fmla="*/ 2245928 w 8014260"/>
              <a:gd name="connsiteY5775" fmla="*/ 3380445 h 4925968"/>
              <a:gd name="connsiteX5776" fmla="*/ 2228714 w 8014260"/>
              <a:gd name="connsiteY5776" fmla="*/ 3371256 h 4925968"/>
              <a:gd name="connsiteX5777" fmla="*/ 2233180 w 8014260"/>
              <a:gd name="connsiteY5777" fmla="*/ 3369910 h 4925968"/>
              <a:gd name="connsiteX5778" fmla="*/ 496184 w 8014260"/>
              <a:gd name="connsiteY5778" fmla="*/ 3369130 h 4925968"/>
              <a:gd name="connsiteX5779" fmla="*/ 481509 w 8014260"/>
              <a:gd name="connsiteY5779" fmla="*/ 3388950 h 4925968"/>
              <a:gd name="connsiteX5780" fmla="*/ 467515 w 8014260"/>
              <a:gd name="connsiteY5780" fmla="*/ 3396082 h 4925968"/>
              <a:gd name="connsiteX5781" fmla="*/ 480891 w 8014260"/>
              <a:gd name="connsiteY5781" fmla="*/ 3378046 h 4925968"/>
              <a:gd name="connsiteX5782" fmla="*/ 496184 w 8014260"/>
              <a:gd name="connsiteY5782" fmla="*/ 3369130 h 4925968"/>
              <a:gd name="connsiteX5783" fmla="*/ 3072660 w 8014260"/>
              <a:gd name="connsiteY5783" fmla="*/ 3368376 h 4925968"/>
              <a:gd name="connsiteX5784" fmla="*/ 3061001 w 8014260"/>
              <a:gd name="connsiteY5784" fmla="*/ 3373999 h 4925968"/>
              <a:gd name="connsiteX5785" fmla="*/ 3041456 w 8014260"/>
              <a:gd name="connsiteY5785" fmla="*/ 3377223 h 4925968"/>
              <a:gd name="connsiteX5786" fmla="*/ 3054829 w 8014260"/>
              <a:gd name="connsiteY5786" fmla="*/ 3371256 h 4925968"/>
              <a:gd name="connsiteX5787" fmla="*/ 3072660 w 8014260"/>
              <a:gd name="connsiteY5787" fmla="*/ 3368376 h 4925968"/>
              <a:gd name="connsiteX5788" fmla="*/ 2760141 w 8014260"/>
              <a:gd name="connsiteY5788" fmla="*/ 3368101 h 4925968"/>
              <a:gd name="connsiteX5789" fmla="*/ 2775366 w 8014260"/>
              <a:gd name="connsiteY5789" fmla="*/ 3370502 h 4925968"/>
              <a:gd name="connsiteX5790" fmla="*/ 2763090 w 8014260"/>
              <a:gd name="connsiteY5790" fmla="*/ 3376948 h 4925968"/>
              <a:gd name="connsiteX5791" fmla="*/ 2748071 w 8014260"/>
              <a:gd name="connsiteY5791" fmla="*/ 3374548 h 4925968"/>
              <a:gd name="connsiteX5792" fmla="*/ 2760141 w 8014260"/>
              <a:gd name="connsiteY5792" fmla="*/ 3368101 h 4925968"/>
              <a:gd name="connsiteX5793" fmla="*/ 3173335 w 8014260"/>
              <a:gd name="connsiteY5793" fmla="*/ 3367415 h 4925968"/>
              <a:gd name="connsiteX5794" fmla="*/ 3156670 w 8014260"/>
              <a:gd name="connsiteY5794" fmla="*/ 3374205 h 4925968"/>
              <a:gd name="connsiteX5795" fmla="*/ 3136302 w 8014260"/>
              <a:gd name="connsiteY5795" fmla="*/ 3379280 h 4925968"/>
              <a:gd name="connsiteX5796" fmla="*/ 3152692 w 8014260"/>
              <a:gd name="connsiteY5796" fmla="*/ 3372764 h 4925968"/>
              <a:gd name="connsiteX5797" fmla="*/ 3173335 w 8014260"/>
              <a:gd name="connsiteY5797" fmla="*/ 3367415 h 4925968"/>
              <a:gd name="connsiteX5798" fmla="*/ 2166787 w 8014260"/>
              <a:gd name="connsiteY5798" fmla="*/ 3367279 h 4925968"/>
              <a:gd name="connsiteX5799" fmla="*/ 2180434 w 8014260"/>
              <a:gd name="connsiteY5799" fmla="*/ 3367827 h 4925968"/>
              <a:gd name="connsiteX5800" fmla="*/ 2200391 w 8014260"/>
              <a:gd name="connsiteY5800" fmla="*/ 3377977 h 4925968"/>
              <a:gd name="connsiteX5801" fmla="*/ 2185303 w 8014260"/>
              <a:gd name="connsiteY5801" fmla="*/ 3377428 h 4925968"/>
              <a:gd name="connsiteX5802" fmla="*/ 2166787 w 8014260"/>
              <a:gd name="connsiteY5802" fmla="*/ 3367279 h 4925968"/>
              <a:gd name="connsiteX5803" fmla="*/ 2042391 w 8014260"/>
              <a:gd name="connsiteY5803" fmla="*/ 3367141 h 4925968"/>
              <a:gd name="connsiteX5804" fmla="*/ 2059672 w 8014260"/>
              <a:gd name="connsiteY5804" fmla="*/ 3367209 h 4925968"/>
              <a:gd name="connsiteX5805" fmla="*/ 2078392 w 8014260"/>
              <a:gd name="connsiteY5805" fmla="*/ 3377702 h 4925968"/>
              <a:gd name="connsiteX5806" fmla="*/ 2062759 w 8014260"/>
              <a:gd name="connsiteY5806" fmla="*/ 3378594 h 4925968"/>
              <a:gd name="connsiteX5807" fmla="*/ 2042391 w 8014260"/>
              <a:gd name="connsiteY5807" fmla="*/ 3367141 h 4925968"/>
              <a:gd name="connsiteX5808" fmla="*/ 4001593 w 8014260"/>
              <a:gd name="connsiteY5808" fmla="*/ 3366095 h 4925968"/>
              <a:gd name="connsiteX5809" fmla="*/ 4012686 w 8014260"/>
              <a:gd name="connsiteY5809" fmla="*/ 3373862 h 4925968"/>
              <a:gd name="connsiteX5810" fmla="*/ 3989643 w 8014260"/>
              <a:gd name="connsiteY5810" fmla="*/ 3404380 h 4925968"/>
              <a:gd name="connsiteX5811" fmla="*/ 3960497 w 8014260"/>
              <a:gd name="connsiteY5811" fmla="*/ 3402117 h 4925968"/>
              <a:gd name="connsiteX5812" fmla="*/ 3981756 w 8014260"/>
              <a:gd name="connsiteY5812" fmla="*/ 3371187 h 4925968"/>
              <a:gd name="connsiteX5813" fmla="*/ 4001593 w 8014260"/>
              <a:gd name="connsiteY5813" fmla="*/ 3366095 h 4925968"/>
              <a:gd name="connsiteX5814" fmla="*/ 648764 w 8014260"/>
              <a:gd name="connsiteY5814" fmla="*/ 3365856 h 4925968"/>
              <a:gd name="connsiteX5815" fmla="*/ 654464 w 8014260"/>
              <a:gd name="connsiteY5815" fmla="*/ 3369062 h 4925968"/>
              <a:gd name="connsiteX5816" fmla="*/ 639105 w 8014260"/>
              <a:gd name="connsiteY5816" fmla="*/ 3388470 h 4925968"/>
              <a:gd name="connsiteX5817" fmla="*/ 621342 w 8014260"/>
              <a:gd name="connsiteY5817" fmla="*/ 3390390 h 4925968"/>
              <a:gd name="connsiteX5818" fmla="*/ 636842 w 8014260"/>
              <a:gd name="connsiteY5818" fmla="*/ 3370776 h 4925968"/>
              <a:gd name="connsiteX5819" fmla="*/ 648764 w 8014260"/>
              <a:gd name="connsiteY5819" fmla="*/ 3365856 h 4925968"/>
              <a:gd name="connsiteX5820" fmla="*/ 4543632 w 8014260"/>
              <a:gd name="connsiteY5820" fmla="*/ 3365495 h 4925968"/>
              <a:gd name="connsiteX5821" fmla="*/ 4574768 w 8014260"/>
              <a:gd name="connsiteY5821" fmla="*/ 3387372 h 4925968"/>
              <a:gd name="connsiteX5822" fmla="*/ 4550216 w 8014260"/>
              <a:gd name="connsiteY5822" fmla="*/ 3425983 h 4925968"/>
              <a:gd name="connsiteX5823" fmla="*/ 4517572 w 8014260"/>
              <a:gd name="connsiteY5823" fmla="*/ 3405272 h 4925968"/>
              <a:gd name="connsiteX5824" fmla="*/ 4543632 w 8014260"/>
              <a:gd name="connsiteY5824" fmla="*/ 3365495 h 4925968"/>
              <a:gd name="connsiteX5825" fmla="*/ 6668986 w 8014260"/>
              <a:gd name="connsiteY5825" fmla="*/ 3364938 h 4925968"/>
              <a:gd name="connsiteX5826" fmla="*/ 6680242 w 8014260"/>
              <a:gd name="connsiteY5826" fmla="*/ 3379829 h 4925968"/>
              <a:gd name="connsiteX5827" fmla="*/ 6649655 w 8014260"/>
              <a:gd name="connsiteY5827" fmla="*/ 3421457 h 4925968"/>
              <a:gd name="connsiteX5828" fmla="*/ 6612348 w 8014260"/>
              <a:gd name="connsiteY5828" fmla="*/ 3411238 h 4925968"/>
              <a:gd name="connsiteX5829" fmla="*/ 6644100 w 8014260"/>
              <a:gd name="connsiteY5829" fmla="*/ 3367484 h 4925968"/>
              <a:gd name="connsiteX5830" fmla="*/ 6668986 w 8014260"/>
              <a:gd name="connsiteY5830" fmla="*/ 3364938 h 4925968"/>
              <a:gd name="connsiteX5831" fmla="*/ 2109531 w 8014260"/>
              <a:gd name="connsiteY5831" fmla="*/ 3363601 h 4925968"/>
              <a:gd name="connsiteX5832" fmla="*/ 2121386 w 8014260"/>
              <a:gd name="connsiteY5832" fmla="*/ 3366113 h 4925968"/>
              <a:gd name="connsiteX5833" fmla="*/ 2138943 w 8014260"/>
              <a:gd name="connsiteY5833" fmla="*/ 3376537 h 4925968"/>
              <a:gd name="connsiteX5834" fmla="*/ 2122278 w 8014260"/>
              <a:gd name="connsiteY5834" fmla="*/ 3375851 h 4925968"/>
              <a:gd name="connsiteX5835" fmla="*/ 2104516 w 8014260"/>
              <a:gd name="connsiteY5835" fmla="*/ 3365359 h 4925968"/>
              <a:gd name="connsiteX5836" fmla="*/ 2109531 w 8014260"/>
              <a:gd name="connsiteY5836" fmla="*/ 3363601 h 4925968"/>
              <a:gd name="connsiteX5837" fmla="*/ 1602034 w 8014260"/>
              <a:gd name="connsiteY5837" fmla="*/ 3362615 h 4925968"/>
              <a:gd name="connsiteX5838" fmla="*/ 1623432 w 8014260"/>
              <a:gd name="connsiteY5838" fmla="*/ 3375508 h 4925968"/>
              <a:gd name="connsiteX5839" fmla="*/ 1609035 w 8014260"/>
              <a:gd name="connsiteY5839" fmla="*/ 3386755 h 4925968"/>
              <a:gd name="connsiteX5840" fmla="*/ 1584685 w 8014260"/>
              <a:gd name="connsiteY5840" fmla="*/ 3373724 h 4925968"/>
              <a:gd name="connsiteX5841" fmla="*/ 1602034 w 8014260"/>
              <a:gd name="connsiteY5841" fmla="*/ 3362615 h 4925968"/>
              <a:gd name="connsiteX5842" fmla="*/ 3340928 w 8014260"/>
              <a:gd name="connsiteY5842" fmla="*/ 3362341 h 4925968"/>
              <a:gd name="connsiteX5843" fmla="*/ 3348009 w 8014260"/>
              <a:gd name="connsiteY5843" fmla="*/ 3363850 h 4925968"/>
              <a:gd name="connsiteX5844" fmla="*/ 3327366 w 8014260"/>
              <a:gd name="connsiteY5844" fmla="*/ 3378800 h 4925968"/>
              <a:gd name="connsiteX5845" fmla="*/ 3304118 w 8014260"/>
              <a:gd name="connsiteY5845" fmla="*/ 3381406 h 4925968"/>
              <a:gd name="connsiteX5846" fmla="*/ 3325103 w 8014260"/>
              <a:gd name="connsiteY5846" fmla="*/ 3367005 h 4925968"/>
              <a:gd name="connsiteX5847" fmla="*/ 3340928 w 8014260"/>
              <a:gd name="connsiteY5847" fmla="*/ 3362341 h 4925968"/>
              <a:gd name="connsiteX5848" fmla="*/ 3160785 w 8014260"/>
              <a:gd name="connsiteY5848" fmla="*/ 3362272 h 4925968"/>
              <a:gd name="connsiteX5849" fmla="*/ 3144326 w 8014260"/>
              <a:gd name="connsiteY5849" fmla="*/ 3368719 h 4925968"/>
              <a:gd name="connsiteX5850" fmla="*/ 3125878 w 8014260"/>
              <a:gd name="connsiteY5850" fmla="*/ 3373176 h 4925968"/>
              <a:gd name="connsiteX5851" fmla="*/ 3141309 w 8014260"/>
              <a:gd name="connsiteY5851" fmla="*/ 3367210 h 4925968"/>
              <a:gd name="connsiteX5852" fmla="*/ 3160785 w 8014260"/>
              <a:gd name="connsiteY5852" fmla="*/ 3362272 h 4925968"/>
              <a:gd name="connsiteX5853" fmla="*/ 1195428 w 8014260"/>
              <a:gd name="connsiteY5853" fmla="*/ 3361450 h 4925968"/>
              <a:gd name="connsiteX5854" fmla="*/ 1218263 w 8014260"/>
              <a:gd name="connsiteY5854" fmla="*/ 3373863 h 4925968"/>
              <a:gd name="connsiteX5855" fmla="*/ 1202075 w 8014260"/>
              <a:gd name="connsiteY5855" fmla="*/ 3390322 h 4925968"/>
              <a:gd name="connsiteX5856" fmla="*/ 1179104 w 8014260"/>
              <a:gd name="connsiteY5856" fmla="*/ 3378115 h 4925968"/>
              <a:gd name="connsiteX5857" fmla="*/ 1195428 w 8014260"/>
              <a:gd name="connsiteY5857" fmla="*/ 3361450 h 4925968"/>
              <a:gd name="connsiteX5858" fmla="*/ 722156 w 8014260"/>
              <a:gd name="connsiteY5858" fmla="*/ 3361440 h 4925968"/>
              <a:gd name="connsiteX5859" fmla="*/ 728053 w 8014260"/>
              <a:gd name="connsiteY5859" fmla="*/ 3365907 h 4925968"/>
              <a:gd name="connsiteX5860" fmla="*/ 713033 w 8014260"/>
              <a:gd name="connsiteY5860" fmla="*/ 3384835 h 4925968"/>
              <a:gd name="connsiteX5861" fmla="*/ 693283 w 8014260"/>
              <a:gd name="connsiteY5861" fmla="*/ 3384012 h 4925968"/>
              <a:gd name="connsiteX5862" fmla="*/ 709878 w 8014260"/>
              <a:gd name="connsiteY5862" fmla="*/ 3364947 h 4925968"/>
              <a:gd name="connsiteX5863" fmla="*/ 722156 w 8014260"/>
              <a:gd name="connsiteY5863" fmla="*/ 3361440 h 4925968"/>
              <a:gd name="connsiteX5864" fmla="*/ 3928958 w 8014260"/>
              <a:gd name="connsiteY5864" fmla="*/ 3357625 h 4925968"/>
              <a:gd name="connsiteX5865" fmla="*/ 3938482 w 8014260"/>
              <a:gd name="connsiteY5865" fmla="*/ 3366112 h 4925968"/>
              <a:gd name="connsiteX5866" fmla="*/ 3916469 w 8014260"/>
              <a:gd name="connsiteY5866" fmla="*/ 3395396 h 4925968"/>
              <a:gd name="connsiteX5867" fmla="*/ 3886773 w 8014260"/>
              <a:gd name="connsiteY5867" fmla="*/ 3392515 h 4925968"/>
              <a:gd name="connsiteX5868" fmla="*/ 3909199 w 8014260"/>
              <a:gd name="connsiteY5868" fmla="*/ 3363026 h 4925968"/>
              <a:gd name="connsiteX5869" fmla="*/ 3928958 w 8014260"/>
              <a:gd name="connsiteY5869" fmla="*/ 3357625 h 4925968"/>
              <a:gd name="connsiteX5870" fmla="*/ 3260912 w 8014260"/>
              <a:gd name="connsiteY5870" fmla="*/ 3356375 h 4925968"/>
              <a:gd name="connsiteX5871" fmla="*/ 3242053 w 8014260"/>
              <a:gd name="connsiteY5871" fmla="*/ 3366250 h 4925968"/>
              <a:gd name="connsiteX5872" fmla="*/ 3219970 w 8014260"/>
              <a:gd name="connsiteY5872" fmla="*/ 3371325 h 4925968"/>
              <a:gd name="connsiteX5873" fmla="*/ 3238555 w 8014260"/>
              <a:gd name="connsiteY5873" fmla="*/ 3361930 h 4925968"/>
              <a:gd name="connsiteX5874" fmla="*/ 3260912 w 8014260"/>
              <a:gd name="connsiteY5874" fmla="*/ 3356375 h 4925968"/>
              <a:gd name="connsiteX5875" fmla="*/ 3147549 w 8014260"/>
              <a:gd name="connsiteY5875" fmla="*/ 3354934 h 4925968"/>
              <a:gd name="connsiteX5876" fmla="*/ 3131021 w 8014260"/>
              <a:gd name="connsiteY5876" fmla="*/ 3361655 h 4925968"/>
              <a:gd name="connsiteX5877" fmla="*/ 3114356 w 8014260"/>
              <a:gd name="connsiteY5877" fmla="*/ 3364741 h 4925968"/>
              <a:gd name="connsiteX5878" fmla="*/ 3129444 w 8014260"/>
              <a:gd name="connsiteY5878" fmla="*/ 3358568 h 4925968"/>
              <a:gd name="connsiteX5879" fmla="*/ 3147549 w 8014260"/>
              <a:gd name="connsiteY5879" fmla="*/ 3354934 h 4925968"/>
              <a:gd name="connsiteX5880" fmla="*/ 1798723 w 8014260"/>
              <a:gd name="connsiteY5880" fmla="*/ 3354728 h 4925968"/>
              <a:gd name="connsiteX5881" fmla="*/ 1819709 w 8014260"/>
              <a:gd name="connsiteY5881" fmla="*/ 3367895 h 4925968"/>
              <a:gd name="connsiteX5882" fmla="*/ 1802564 w 8014260"/>
              <a:gd name="connsiteY5882" fmla="*/ 3373656 h 4925968"/>
              <a:gd name="connsiteX5883" fmla="*/ 1781853 w 8014260"/>
              <a:gd name="connsiteY5883" fmla="*/ 3360831 h 4925968"/>
              <a:gd name="connsiteX5884" fmla="*/ 1798723 w 8014260"/>
              <a:gd name="connsiteY5884" fmla="*/ 3354728 h 4925968"/>
              <a:gd name="connsiteX5885" fmla="*/ 5712030 w 8014260"/>
              <a:gd name="connsiteY5885" fmla="*/ 3354660 h 4925968"/>
              <a:gd name="connsiteX5886" fmla="*/ 5746525 w 8014260"/>
              <a:gd name="connsiteY5886" fmla="*/ 3388675 h 4925968"/>
              <a:gd name="connsiteX5887" fmla="*/ 5718682 w 8014260"/>
              <a:gd name="connsiteY5887" fmla="*/ 3439150 h 4925968"/>
              <a:gd name="connsiteX5888" fmla="*/ 5684323 w 8014260"/>
              <a:gd name="connsiteY5888" fmla="*/ 3404517 h 4925968"/>
              <a:gd name="connsiteX5889" fmla="*/ 5712030 w 8014260"/>
              <a:gd name="connsiteY5889" fmla="*/ 3354660 h 4925968"/>
              <a:gd name="connsiteX5890" fmla="*/ 2549188 w 8014260"/>
              <a:gd name="connsiteY5890" fmla="*/ 3353973 h 4925968"/>
              <a:gd name="connsiteX5891" fmla="*/ 2564550 w 8014260"/>
              <a:gd name="connsiteY5891" fmla="*/ 3360351 h 4925968"/>
              <a:gd name="connsiteX5892" fmla="*/ 2555155 w 8014260"/>
              <a:gd name="connsiteY5892" fmla="*/ 3364603 h 4925968"/>
              <a:gd name="connsiteX5893" fmla="*/ 2538558 w 8014260"/>
              <a:gd name="connsiteY5893" fmla="*/ 3358706 h 4925968"/>
              <a:gd name="connsiteX5894" fmla="*/ 2549188 w 8014260"/>
              <a:gd name="connsiteY5894" fmla="*/ 3353973 h 4925968"/>
              <a:gd name="connsiteX5895" fmla="*/ 5228061 w 8014260"/>
              <a:gd name="connsiteY5895" fmla="*/ 3353357 h 4925968"/>
              <a:gd name="connsiteX5896" fmla="*/ 5261048 w 8014260"/>
              <a:gd name="connsiteY5896" fmla="*/ 3391761 h 4925968"/>
              <a:gd name="connsiteX5897" fmla="*/ 5234575 w 8014260"/>
              <a:gd name="connsiteY5897" fmla="*/ 3439630 h 4925968"/>
              <a:gd name="connsiteX5898" fmla="*/ 5200080 w 8014260"/>
              <a:gd name="connsiteY5898" fmla="*/ 3402597 h 4925968"/>
              <a:gd name="connsiteX5899" fmla="*/ 5228061 w 8014260"/>
              <a:gd name="connsiteY5899" fmla="*/ 3353357 h 4925968"/>
              <a:gd name="connsiteX5900" fmla="*/ 1466453 w 8014260"/>
              <a:gd name="connsiteY5900" fmla="*/ 3352877 h 4925968"/>
              <a:gd name="connsiteX5901" fmla="*/ 1487852 w 8014260"/>
              <a:gd name="connsiteY5901" fmla="*/ 3365838 h 4925968"/>
              <a:gd name="connsiteX5902" fmla="*/ 1473518 w 8014260"/>
              <a:gd name="connsiteY5902" fmla="*/ 3379211 h 4925968"/>
              <a:gd name="connsiteX5903" fmla="*/ 1449174 w 8014260"/>
              <a:gd name="connsiteY5903" fmla="*/ 3366318 h 4925968"/>
              <a:gd name="connsiteX5904" fmla="*/ 1466453 w 8014260"/>
              <a:gd name="connsiteY5904" fmla="*/ 3352877 h 4925968"/>
              <a:gd name="connsiteX5905" fmla="*/ 1330458 w 8014260"/>
              <a:gd name="connsiteY5905" fmla="*/ 3351917 h 4925968"/>
              <a:gd name="connsiteX5906" fmla="*/ 1353022 w 8014260"/>
              <a:gd name="connsiteY5906" fmla="*/ 3365702 h 4925968"/>
              <a:gd name="connsiteX5907" fmla="*/ 1336562 w 8014260"/>
              <a:gd name="connsiteY5907" fmla="*/ 3379966 h 4925968"/>
              <a:gd name="connsiteX5908" fmla="*/ 1313795 w 8014260"/>
              <a:gd name="connsiteY5908" fmla="*/ 3366319 h 4925968"/>
              <a:gd name="connsiteX5909" fmla="*/ 1330458 w 8014260"/>
              <a:gd name="connsiteY5909" fmla="*/ 3351917 h 4925968"/>
              <a:gd name="connsiteX5910" fmla="*/ 2683948 w 8014260"/>
              <a:gd name="connsiteY5910" fmla="*/ 3351505 h 4925968"/>
              <a:gd name="connsiteX5911" fmla="*/ 2699653 w 8014260"/>
              <a:gd name="connsiteY5911" fmla="*/ 3354729 h 4925968"/>
              <a:gd name="connsiteX5912" fmla="*/ 2688543 w 8014260"/>
              <a:gd name="connsiteY5912" fmla="*/ 3361587 h 4925968"/>
              <a:gd name="connsiteX5913" fmla="*/ 2674141 w 8014260"/>
              <a:gd name="connsiteY5913" fmla="*/ 3358844 h 4925968"/>
              <a:gd name="connsiteX5914" fmla="*/ 2683948 w 8014260"/>
              <a:gd name="connsiteY5914" fmla="*/ 3351505 h 4925968"/>
              <a:gd name="connsiteX5915" fmla="*/ 3413597 w 8014260"/>
              <a:gd name="connsiteY5915" fmla="*/ 3351257 h 4925968"/>
              <a:gd name="connsiteX5916" fmla="*/ 3421527 w 8014260"/>
              <a:gd name="connsiteY5916" fmla="*/ 3353151 h 4925968"/>
              <a:gd name="connsiteX5917" fmla="*/ 3399855 w 8014260"/>
              <a:gd name="connsiteY5917" fmla="*/ 3371256 h 4925968"/>
              <a:gd name="connsiteX5918" fmla="*/ 3377498 w 8014260"/>
              <a:gd name="connsiteY5918" fmla="*/ 3372217 h 4925968"/>
              <a:gd name="connsiteX5919" fmla="*/ 3397798 w 8014260"/>
              <a:gd name="connsiteY5919" fmla="*/ 3355895 h 4925968"/>
              <a:gd name="connsiteX5920" fmla="*/ 3413597 w 8014260"/>
              <a:gd name="connsiteY5920" fmla="*/ 3351257 h 4925968"/>
              <a:gd name="connsiteX5921" fmla="*/ 3855449 w 8014260"/>
              <a:gd name="connsiteY5921" fmla="*/ 3351196 h 4925968"/>
              <a:gd name="connsiteX5922" fmla="*/ 3865307 w 8014260"/>
              <a:gd name="connsiteY5922" fmla="*/ 3358843 h 4925968"/>
              <a:gd name="connsiteX5923" fmla="*/ 3842470 w 8014260"/>
              <a:gd name="connsiteY5923" fmla="*/ 3388264 h 4925968"/>
              <a:gd name="connsiteX5924" fmla="*/ 3814284 w 8014260"/>
              <a:gd name="connsiteY5924" fmla="*/ 3386824 h 4925968"/>
              <a:gd name="connsiteX5925" fmla="*/ 3835407 w 8014260"/>
              <a:gd name="connsiteY5925" fmla="*/ 3357128 h 4925968"/>
              <a:gd name="connsiteX5926" fmla="*/ 3855449 w 8014260"/>
              <a:gd name="connsiteY5926" fmla="*/ 3351196 h 4925968"/>
              <a:gd name="connsiteX5927" fmla="*/ 2968281 w 8014260"/>
              <a:gd name="connsiteY5927" fmla="*/ 3349036 h 4925968"/>
              <a:gd name="connsiteX5928" fmla="*/ 2984260 w 8014260"/>
              <a:gd name="connsiteY5928" fmla="*/ 3349722 h 4925968"/>
              <a:gd name="connsiteX5929" fmla="*/ 2972259 w 8014260"/>
              <a:gd name="connsiteY5929" fmla="*/ 3356580 h 4925968"/>
              <a:gd name="connsiteX5930" fmla="*/ 2956143 w 8014260"/>
              <a:gd name="connsiteY5930" fmla="*/ 3356100 h 4925968"/>
              <a:gd name="connsiteX5931" fmla="*/ 2968281 w 8014260"/>
              <a:gd name="connsiteY5931" fmla="*/ 3349036 h 4925968"/>
              <a:gd name="connsiteX5932" fmla="*/ 987767 w 8014260"/>
              <a:gd name="connsiteY5932" fmla="*/ 3348213 h 4925968"/>
              <a:gd name="connsiteX5933" fmla="*/ 1008617 w 8014260"/>
              <a:gd name="connsiteY5933" fmla="*/ 3357471 h 4925968"/>
              <a:gd name="connsiteX5934" fmla="*/ 992084 w 8014260"/>
              <a:gd name="connsiteY5934" fmla="*/ 3376331 h 4925968"/>
              <a:gd name="connsiteX5935" fmla="*/ 971512 w 8014260"/>
              <a:gd name="connsiteY5935" fmla="*/ 3367621 h 4925968"/>
              <a:gd name="connsiteX5936" fmla="*/ 987767 w 8014260"/>
              <a:gd name="connsiteY5936" fmla="*/ 3348213 h 4925968"/>
              <a:gd name="connsiteX5937" fmla="*/ 3246921 w 8014260"/>
              <a:gd name="connsiteY5937" fmla="*/ 3347253 h 4925968"/>
              <a:gd name="connsiteX5938" fmla="*/ 3230531 w 8014260"/>
              <a:gd name="connsiteY5938" fmla="*/ 3354660 h 4925968"/>
              <a:gd name="connsiteX5939" fmla="*/ 3208105 w 8014260"/>
              <a:gd name="connsiteY5939" fmla="*/ 3360832 h 4925968"/>
              <a:gd name="connsiteX5940" fmla="*/ 3227307 w 8014260"/>
              <a:gd name="connsiteY5940" fmla="*/ 3352671 h 4925968"/>
              <a:gd name="connsiteX5941" fmla="*/ 3246921 w 8014260"/>
              <a:gd name="connsiteY5941" fmla="*/ 3347253 h 4925968"/>
              <a:gd name="connsiteX5942" fmla="*/ 3059012 w 8014260"/>
              <a:gd name="connsiteY5942" fmla="*/ 3347253 h 4925968"/>
              <a:gd name="connsiteX5943" fmla="*/ 3045228 w 8014260"/>
              <a:gd name="connsiteY5943" fmla="*/ 3354454 h 4925968"/>
              <a:gd name="connsiteX5944" fmla="*/ 3029728 w 8014260"/>
              <a:gd name="connsiteY5944" fmla="*/ 3355757 h 4925968"/>
              <a:gd name="connsiteX5945" fmla="*/ 3041936 w 8014260"/>
              <a:gd name="connsiteY5945" fmla="*/ 3348625 h 4925968"/>
              <a:gd name="connsiteX5946" fmla="*/ 3059012 w 8014260"/>
              <a:gd name="connsiteY5946" fmla="*/ 3347253 h 4925968"/>
              <a:gd name="connsiteX5947" fmla="*/ 4883034 w 8014260"/>
              <a:gd name="connsiteY5947" fmla="*/ 3346567 h 4925968"/>
              <a:gd name="connsiteX5948" fmla="*/ 4917187 w 8014260"/>
              <a:gd name="connsiteY5948" fmla="*/ 3377428 h 4925968"/>
              <a:gd name="connsiteX5949" fmla="*/ 4892087 w 8014260"/>
              <a:gd name="connsiteY5949" fmla="*/ 3421868 h 4925968"/>
              <a:gd name="connsiteX5950" fmla="*/ 4858620 w 8014260"/>
              <a:gd name="connsiteY5950" fmla="*/ 3394161 h 4925968"/>
              <a:gd name="connsiteX5951" fmla="*/ 4883034 w 8014260"/>
              <a:gd name="connsiteY5951" fmla="*/ 3346567 h 4925968"/>
              <a:gd name="connsiteX5952" fmla="*/ 3780756 w 8014260"/>
              <a:gd name="connsiteY5952" fmla="*/ 3344098 h 4925968"/>
              <a:gd name="connsiteX5953" fmla="*/ 3790692 w 8014260"/>
              <a:gd name="connsiteY5953" fmla="*/ 3351573 h 4925968"/>
              <a:gd name="connsiteX5954" fmla="*/ 3769844 w 8014260"/>
              <a:gd name="connsiteY5954" fmla="*/ 3381886 h 4925968"/>
              <a:gd name="connsiteX5955" fmla="*/ 3741795 w 8014260"/>
              <a:gd name="connsiteY5955" fmla="*/ 3379760 h 4925968"/>
              <a:gd name="connsiteX5956" fmla="*/ 3762437 w 8014260"/>
              <a:gd name="connsiteY5956" fmla="*/ 3349173 h 4925968"/>
              <a:gd name="connsiteX5957" fmla="*/ 3780756 w 8014260"/>
              <a:gd name="connsiteY5957" fmla="*/ 3344098 h 4925968"/>
              <a:gd name="connsiteX5958" fmla="*/ 2894900 w 8014260"/>
              <a:gd name="connsiteY5958" fmla="*/ 3343618 h 4925968"/>
              <a:gd name="connsiteX5959" fmla="*/ 2910056 w 8014260"/>
              <a:gd name="connsiteY5959" fmla="*/ 3345127 h 4925968"/>
              <a:gd name="connsiteX5960" fmla="*/ 2897643 w 8014260"/>
              <a:gd name="connsiteY5960" fmla="*/ 3352602 h 4925968"/>
              <a:gd name="connsiteX5961" fmla="*/ 2882830 w 8014260"/>
              <a:gd name="connsiteY5961" fmla="*/ 3351025 h 4925968"/>
              <a:gd name="connsiteX5962" fmla="*/ 2894900 w 8014260"/>
              <a:gd name="connsiteY5962" fmla="*/ 3343618 h 4925968"/>
              <a:gd name="connsiteX5963" fmla="*/ 3487132 w 8014260"/>
              <a:gd name="connsiteY5963" fmla="*/ 3342384 h 4925968"/>
              <a:gd name="connsiteX5964" fmla="*/ 3495456 w 8014260"/>
              <a:gd name="connsiteY5964" fmla="*/ 3344921 h 4925968"/>
              <a:gd name="connsiteX5965" fmla="*/ 3474127 w 8014260"/>
              <a:gd name="connsiteY5965" fmla="*/ 3365289 h 4925968"/>
              <a:gd name="connsiteX5966" fmla="*/ 3449850 w 8014260"/>
              <a:gd name="connsiteY5966" fmla="*/ 3366867 h 4925968"/>
              <a:gd name="connsiteX5967" fmla="*/ 3471041 w 8014260"/>
              <a:gd name="connsiteY5967" fmla="*/ 3347253 h 4925968"/>
              <a:gd name="connsiteX5968" fmla="*/ 3487132 w 8014260"/>
              <a:gd name="connsiteY5968" fmla="*/ 3342384 h 4925968"/>
              <a:gd name="connsiteX5969" fmla="*/ 3234646 w 8014260"/>
              <a:gd name="connsiteY5969" fmla="*/ 3342315 h 4925968"/>
              <a:gd name="connsiteX5970" fmla="*/ 3216609 w 8014260"/>
              <a:gd name="connsiteY5970" fmla="*/ 3349654 h 4925968"/>
              <a:gd name="connsiteX5971" fmla="*/ 3198847 w 8014260"/>
              <a:gd name="connsiteY5971" fmla="*/ 3354317 h 4925968"/>
              <a:gd name="connsiteX5972" fmla="*/ 3215237 w 8014260"/>
              <a:gd name="connsiteY5972" fmla="*/ 3347734 h 4925968"/>
              <a:gd name="connsiteX5973" fmla="*/ 3234646 w 8014260"/>
              <a:gd name="connsiteY5973" fmla="*/ 3342315 h 4925968"/>
              <a:gd name="connsiteX5974" fmla="*/ 6592246 w 8014260"/>
              <a:gd name="connsiteY5974" fmla="*/ 3341698 h 4925968"/>
              <a:gd name="connsiteX5975" fmla="*/ 6604667 w 8014260"/>
              <a:gd name="connsiteY5975" fmla="*/ 3355963 h 4925968"/>
              <a:gd name="connsiteX5976" fmla="*/ 6574012 w 8014260"/>
              <a:gd name="connsiteY5976" fmla="*/ 3400403 h 4925968"/>
              <a:gd name="connsiteX5977" fmla="*/ 6537047 w 8014260"/>
              <a:gd name="connsiteY5977" fmla="*/ 3389156 h 4925968"/>
              <a:gd name="connsiteX5978" fmla="*/ 6567840 w 8014260"/>
              <a:gd name="connsiteY5978" fmla="*/ 3344304 h 4925968"/>
              <a:gd name="connsiteX5979" fmla="*/ 6592246 w 8014260"/>
              <a:gd name="connsiteY5979" fmla="*/ 3341698 h 4925968"/>
              <a:gd name="connsiteX5980" fmla="*/ 4283397 w 8014260"/>
              <a:gd name="connsiteY5980" fmla="*/ 3340755 h 4925968"/>
              <a:gd name="connsiteX5981" fmla="*/ 4293040 w 8014260"/>
              <a:gd name="connsiteY5981" fmla="*/ 3353631 h 4925968"/>
              <a:gd name="connsiteX5982" fmla="*/ 4267049 w 8014260"/>
              <a:gd name="connsiteY5982" fmla="*/ 3387853 h 4925968"/>
              <a:gd name="connsiteX5983" fmla="*/ 4238176 w 8014260"/>
              <a:gd name="connsiteY5983" fmla="*/ 3375028 h 4925968"/>
              <a:gd name="connsiteX5984" fmla="*/ 4264031 w 8014260"/>
              <a:gd name="connsiteY5984" fmla="*/ 3340944 h 4925968"/>
              <a:gd name="connsiteX5985" fmla="*/ 4283397 w 8014260"/>
              <a:gd name="connsiteY5985" fmla="*/ 3340755 h 4925968"/>
              <a:gd name="connsiteX5986" fmla="*/ 3127575 w 8014260"/>
              <a:gd name="connsiteY5986" fmla="*/ 3339435 h 4925968"/>
              <a:gd name="connsiteX5987" fmla="*/ 3133353 w 8014260"/>
              <a:gd name="connsiteY5987" fmla="*/ 3339915 h 4925968"/>
              <a:gd name="connsiteX5988" fmla="*/ 3119225 w 8014260"/>
              <a:gd name="connsiteY5988" fmla="*/ 3346842 h 4925968"/>
              <a:gd name="connsiteX5989" fmla="*/ 3102972 w 8014260"/>
              <a:gd name="connsiteY5989" fmla="*/ 3348968 h 4925968"/>
              <a:gd name="connsiteX5990" fmla="*/ 3115316 w 8014260"/>
              <a:gd name="connsiteY5990" fmla="*/ 3342247 h 4925968"/>
              <a:gd name="connsiteX5991" fmla="*/ 3127575 w 8014260"/>
              <a:gd name="connsiteY5991" fmla="*/ 3339435 h 4925968"/>
              <a:gd name="connsiteX5992" fmla="*/ 3333401 w 8014260"/>
              <a:gd name="connsiteY5992" fmla="*/ 3338680 h 4925968"/>
              <a:gd name="connsiteX5993" fmla="*/ 3316325 w 8014260"/>
              <a:gd name="connsiteY5993" fmla="*/ 3349516 h 4925968"/>
              <a:gd name="connsiteX5994" fmla="*/ 3292322 w 8014260"/>
              <a:gd name="connsiteY5994" fmla="*/ 3354865 h 4925968"/>
              <a:gd name="connsiteX5995" fmla="*/ 3311250 w 8014260"/>
              <a:gd name="connsiteY5995" fmla="*/ 3344029 h 4925968"/>
              <a:gd name="connsiteX5996" fmla="*/ 3333401 w 8014260"/>
              <a:gd name="connsiteY5996" fmla="*/ 3338680 h 4925968"/>
              <a:gd name="connsiteX5997" fmla="*/ 3220655 w 8014260"/>
              <a:gd name="connsiteY5997" fmla="*/ 3337447 h 4925968"/>
              <a:gd name="connsiteX5998" fmla="*/ 3205842 w 8014260"/>
              <a:gd name="connsiteY5998" fmla="*/ 3343893 h 4925968"/>
              <a:gd name="connsiteX5999" fmla="*/ 3187188 w 8014260"/>
              <a:gd name="connsiteY5999" fmla="*/ 3348625 h 4925968"/>
              <a:gd name="connsiteX6000" fmla="*/ 3202138 w 8014260"/>
              <a:gd name="connsiteY6000" fmla="*/ 3342179 h 4925968"/>
              <a:gd name="connsiteX6001" fmla="*/ 3220655 w 8014260"/>
              <a:gd name="connsiteY6001" fmla="*/ 3337447 h 4925968"/>
              <a:gd name="connsiteX6002" fmla="*/ 1848059 w 8014260"/>
              <a:gd name="connsiteY6002" fmla="*/ 3337343 h 4925968"/>
              <a:gd name="connsiteX6003" fmla="*/ 1860377 w 8014260"/>
              <a:gd name="connsiteY6003" fmla="*/ 3337789 h 4925968"/>
              <a:gd name="connsiteX6004" fmla="*/ 1881364 w 8014260"/>
              <a:gd name="connsiteY6004" fmla="*/ 3350751 h 4925968"/>
              <a:gd name="connsiteX6005" fmla="*/ 1864014 w 8014260"/>
              <a:gd name="connsiteY6005" fmla="*/ 3354591 h 4925968"/>
              <a:gd name="connsiteX6006" fmla="*/ 1844950 w 8014260"/>
              <a:gd name="connsiteY6006" fmla="*/ 3342659 h 4925968"/>
              <a:gd name="connsiteX6007" fmla="*/ 1848059 w 8014260"/>
              <a:gd name="connsiteY6007" fmla="*/ 3337343 h 4925968"/>
              <a:gd name="connsiteX6008" fmla="*/ 3707813 w 8014260"/>
              <a:gd name="connsiteY6008" fmla="*/ 3336991 h 4925968"/>
              <a:gd name="connsiteX6009" fmla="*/ 3716763 w 8014260"/>
              <a:gd name="connsiteY6009" fmla="*/ 3344578 h 4925968"/>
              <a:gd name="connsiteX6010" fmla="*/ 3695778 w 8014260"/>
              <a:gd name="connsiteY6010" fmla="*/ 3373313 h 4925968"/>
              <a:gd name="connsiteX6011" fmla="*/ 3667866 w 8014260"/>
              <a:gd name="connsiteY6011" fmla="*/ 3369953 h 4925968"/>
              <a:gd name="connsiteX6012" fmla="*/ 3689194 w 8014260"/>
              <a:gd name="connsiteY6012" fmla="*/ 3342315 h 4925968"/>
              <a:gd name="connsiteX6013" fmla="*/ 3707813 w 8014260"/>
              <a:gd name="connsiteY6013" fmla="*/ 3336991 h 4925968"/>
              <a:gd name="connsiteX6014" fmla="*/ 3561036 w 8014260"/>
              <a:gd name="connsiteY6014" fmla="*/ 3336417 h 4925968"/>
              <a:gd name="connsiteX6015" fmla="*/ 3568768 w 8014260"/>
              <a:gd name="connsiteY6015" fmla="*/ 3341150 h 4925968"/>
              <a:gd name="connsiteX6016" fmla="*/ 3547234 w 8014260"/>
              <a:gd name="connsiteY6016" fmla="*/ 3364124 h 4925968"/>
              <a:gd name="connsiteX6017" fmla="*/ 3522134 w 8014260"/>
              <a:gd name="connsiteY6017" fmla="*/ 3363301 h 4925968"/>
              <a:gd name="connsiteX6018" fmla="*/ 3544148 w 8014260"/>
              <a:gd name="connsiteY6018" fmla="*/ 3341150 h 4925968"/>
              <a:gd name="connsiteX6019" fmla="*/ 3561036 w 8014260"/>
              <a:gd name="connsiteY6019" fmla="*/ 3336417 h 4925968"/>
              <a:gd name="connsiteX6020" fmla="*/ 311015 w 8014260"/>
              <a:gd name="connsiteY6020" fmla="*/ 3335663 h 4925968"/>
              <a:gd name="connsiteX6021" fmla="*/ 303335 w 8014260"/>
              <a:gd name="connsiteY6021" fmla="*/ 3351573 h 4925968"/>
              <a:gd name="connsiteX6022" fmla="*/ 291952 w 8014260"/>
              <a:gd name="connsiteY6022" fmla="*/ 3359803 h 4925968"/>
              <a:gd name="connsiteX6023" fmla="*/ 299910 w 8014260"/>
              <a:gd name="connsiteY6023" fmla="*/ 3343549 h 4925968"/>
              <a:gd name="connsiteX6024" fmla="*/ 311015 w 8014260"/>
              <a:gd name="connsiteY6024" fmla="*/ 3335663 h 4925968"/>
              <a:gd name="connsiteX6025" fmla="*/ 397496 w 8014260"/>
              <a:gd name="connsiteY6025" fmla="*/ 3335526 h 4925968"/>
              <a:gd name="connsiteX6026" fmla="*/ 388030 w 8014260"/>
              <a:gd name="connsiteY6026" fmla="*/ 3353357 h 4925968"/>
              <a:gd name="connsiteX6027" fmla="*/ 374521 w 8014260"/>
              <a:gd name="connsiteY6027" fmla="*/ 3365153 h 4925968"/>
              <a:gd name="connsiteX6028" fmla="*/ 384056 w 8014260"/>
              <a:gd name="connsiteY6028" fmla="*/ 3347322 h 4925968"/>
              <a:gd name="connsiteX6029" fmla="*/ 397496 w 8014260"/>
              <a:gd name="connsiteY6029" fmla="*/ 3335526 h 4925968"/>
              <a:gd name="connsiteX6030" fmla="*/ 3634373 w 8014260"/>
              <a:gd name="connsiteY6030" fmla="*/ 3334480 h 4925968"/>
              <a:gd name="connsiteX6031" fmla="*/ 3642972 w 8014260"/>
              <a:gd name="connsiteY6031" fmla="*/ 3339915 h 4925968"/>
              <a:gd name="connsiteX6032" fmla="*/ 3619449 w 8014260"/>
              <a:gd name="connsiteY6032" fmla="*/ 3366936 h 4925968"/>
              <a:gd name="connsiteX6033" fmla="*/ 3595308 w 8014260"/>
              <a:gd name="connsiteY6033" fmla="*/ 3363576 h 4925968"/>
              <a:gd name="connsiteX6034" fmla="*/ 3617391 w 8014260"/>
              <a:gd name="connsiteY6034" fmla="*/ 3338818 h 4925968"/>
              <a:gd name="connsiteX6035" fmla="*/ 3634373 w 8014260"/>
              <a:gd name="connsiteY6035" fmla="*/ 3334480 h 4925968"/>
              <a:gd name="connsiteX6036" fmla="*/ 2278229 w 8014260"/>
              <a:gd name="connsiteY6036" fmla="*/ 3334428 h 4925968"/>
              <a:gd name="connsiteX6037" fmla="*/ 2291466 w 8014260"/>
              <a:gd name="connsiteY6037" fmla="*/ 3334565 h 4925968"/>
              <a:gd name="connsiteX6038" fmla="*/ 2306622 w 8014260"/>
              <a:gd name="connsiteY6038" fmla="*/ 3344441 h 4925968"/>
              <a:gd name="connsiteX6039" fmla="*/ 2296129 w 8014260"/>
              <a:gd name="connsiteY6039" fmla="*/ 3345195 h 4925968"/>
              <a:gd name="connsiteX6040" fmla="*/ 2278229 w 8014260"/>
              <a:gd name="connsiteY6040" fmla="*/ 3334428 h 4925968"/>
              <a:gd name="connsiteX6041" fmla="*/ 2352090 w 8014260"/>
              <a:gd name="connsiteY6041" fmla="*/ 3334086 h 4925968"/>
              <a:gd name="connsiteX6042" fmla="*/ 2367932 w 8014260"/>
              <a:gd name="connsiteY6042" fmla="*/ 3343756 h 4925968"/>
              <a:gd name="connsiteX6043" fmla="*/ 2356136 w 8014260"/>
              <a:gd name="connsiteY6043" fmla="*/ 3344647 h 4925968"/>
              <a:gd name="connsiteX6044" fmla="*/ 2340500 w 8014260"/>
              <a:gd name="connsiteY6044" fmla="*/ 3334977 h 4925968"/>
              <a:gd name="connsiteX6045" fmla="*/ 2352090 w 8014260"/>
              <a:gd name="connsiteY6045" fmla="*/ 3334086 h 4925968"/>
              <a:gd name="connsiteX6046" fmla="*/ 7028019 w 8014260"/>
              <a:gd name="connsiteY6046" fmla="*/ 3332970 h 4925968"/>
              <a:gd name="connsiteX6047" fmla="*/ 7041178 w 8014260"/>
              <a:gd name="connsiteY6047" fmla="*/ 3340669 h 4925968"/>
              <a:gd name="connsiteX6048" fmla="*/ 7008192 w 8014260"/>
              <a:gd name="connsiteY6048" fmla="*/ 3375782 h 4925968"/>
              <a:gd name="connsiteX6049" fmla="*/ 6970541 w 8014260"/>
              <a:gd name="connsiteY6049" fmla="*/ 3375370 h 4925968"/>
              <a:gd name="connsiteX6050" fmla="*/ 7001745 w 8014260"/>
              <a:gd name="connsiteY6050" fmla="*/ 3339160 h 4925968"/>
              <a:gd name="connsiteX6051" fmla="*/ 7028019 w 8014260"/>
              <a:gd name="connsiteY6051" fmla="*/ 3332970 h 4925968"/>
              <a:gd name="connsiteX6052" fmla="*/ 6063708 w 8014260"/>
              <a:gd name="connsiteY6052" fmla="*/ 3332919 h 4925968"/>
              <a:gd name="connsiteX6053" fmla="*/ 6099369 w 8014260"/>
              <a:gd name="connsiteY6053" fmla="*/ 3356374 h 4925968"/>
              <a:gd name="connsiteX6054" fmla="*/ 6070634 w 8014260"/>
              <a:gd name="connsiteY6054" fmla="*/ 3406369 h 4925968"/>
              <a:gd name="connsiteX6055" fmla="*/ 6035179 w 8014260"/>
              <a:gd name="connsiteY6055" fmla="*/ 3382914 h 4925968"/>
              <a:gd name="connsiteX6056" fmla="*/ 6063708 w 8014260"/>
              <a:gd name="connsiteY6056" fmla="*/ 3332919 h 4925968"/>
              <a:gd name="connsiteX6057" fmla="*/ 2820766 w 8014260"/>
              <a:gd name="connsiteY6057" fmla="*/ 3331137 h 4925968"/>
              <a:gd name="connsiteX6058" fmla="*/ 2834276 w 8014260"/>
              <a:gd name="connsiteY6058" fmla="*/ 3333606 h 4925968"/>
              <a:gd name="connsiteX6059" fmla="*/ 2823920 w 8014260"/>
              <a:gd name="connsiteY6059" fmla="*/ 3341561 h 4925968"/>
              <a:gd name="connsiteX6060" fmla="*/ 2808559 w 8014260"/>
              <a:gd name="connsiteY6060" fmla="*/ 3339093 h 4925968"/>
              <a:gd name="connsiteX6061" fmla="*/ 2820766 w 8014260"/>
              <a:gd name="connsiteY6061" fmla="*/ 3331137 h 4925968"/>
              <a:gd name="connsiteX6062" fmla="*/ 6277335 w 8014260"/>
              <a:gd name="connsiteY6062" fmla="*/ 3331000 h 4925968"/>
              <a:gd name="connsiteX6063" fmla="*/ 6313819 w 8014260"/>
              <a:gd name="connsiteY6063" fmla="*/ 3351231 h 4925968"/>
              <a:gd name="connsiteX6064" fmla="*/ 6284398 w 8014260"/>
              <a:gd name="connsiteY6064" fmla="*/ 3398620 h 4925968"/>
              <a:gd name="connsiteX6065" fmla="*/ 6248874 w 8014260"/>
              <a:gd name="connsiteY6065" fmla="*/ 3379349 h 4925968"/>
              <a:gd name="connsiteX6066" fmla="*/ 6277335 w 8014260"/>
              <a:gd name="connsiteY6066" fmla="*/ 3331000 h 4925968"/>
              <a:gd name="connsiteX6067" fmla="*/ 1661427 w 8014260"/>
              <a:gd name="connsiteY6067" fmla="*/ 3330519 h 4925968"/>
              <a:gd name="connsiteX6068" fmla="*/ 1683440 w 8014260"/>
              <a:gd name="connsiteY6068" fmla="*/ 3343892 h 4925968"/>
              <a:gd name="connsiteX6069" fmla="*/ 1667735 w 8014260"/>
              <a:gd name="connsiteY6069" fmla="*/ 3352533 h 4925968"/>
              <a:gd name="connsiteX6070" fmla="*/ 1645997 w 8014260"/>
              <a:gd name="connsiteY6070" fmla="*/ 3339572 h 4925968"/>
              <a:gd name="connsiteX6071" fmla="*/ 1661427 w 8014260"/>
              <a:gd name="connsiteY6071" fmla="*/ 3330519 h 4925968"/>
              <a:gd name="connsiteX6072" fmla="*/ 5362889 w 8014260"/>
              <a:gd name="connsiteY6072" fmla="*/ 3330451 h 4925968"/>
              <a:gd name="connsiteX6073" fmla="*/ 5396082 w 8014260"/>
              <a:gd name="connsiteY6073" fmla="*/ 3367827 h 4925968"/>
              <a:gd name="connsiteX6074" fmla="*/ 5369747 w 8014260"/>
              <a:gd name="connsiteY6074" fmla="*/ 3416793 h 4925968"/>
              <a:gd name="connsiteX6075" fmla="*/ 5334771 w 8014260"/>
              <a:gd name="connsiteY6075" fmla="*/ 3376399 h 4925968"/>
              <a:gd name="connsiteX6076" fmla="*/ 5362889 w 8014260"/>
              <a:gd name="connsiteY6076" fmla="*/ 3330451 h 4925968"/>
              <a:gd name="connsiteX6077" fmla="*/ 2215684 w 8014260"/>
              <a:gd name="connsiteY6077" fmla="*/ 3330314 h 4925968"/>
              <a:gd name="connsiteX6078" fmla="*/ 2227686 w 8014260"/>
              <a:gd name="connsiteY6078" fmla="*/ 3330863 h 4925968"/>
              <a:gd name="connsiteX6079" fmla="*/ 2245928 w 8014260"/>
              <a:gd name="connsiteY6079" fmla="*/ 3341835 h 4925968"/>
              <a:gd name="connsiteX6080" fmla="*/ 2232966 w 8014260"/>
              <a:gd name="connsiteY6080" fmla="*/ 3341287 h 4925968"/>
              <a:gd name="connsiteX6081" fmla="*/ 2215684 w 8014260"/>
              <a:gd name="connsiteY6081" fmla="*/ 3330314 h 4925968"/>
              <a:gd name="connsiteX6082" fmla="*/ 562414 w 8014260"/>
              <a:gd name="connsiteY6082" fmla="*/ 3330169 h 4925968"/>
              <a:gd name="connsiteX6083" fmla="*/ 568056 w 8014260"/>
              <a:gd name="connsiteY6083" fmla="*/ 3330589 h 4925968"/>
              <a:gd name="connsiteX6084" fmla="*/ 554477 w 8014260"/>
              <a:gd name="connsiteY6084" fmla="*/ 3350134 h 4925968"/>
              <a:gd name="connsiteX6085" fmla="*/ 538633 w 8014260"/>
              <a:gd name="connsiteY6085" fmla="*/ 3357678 h 4925968"/>
              <a:gd name="connsiteX6086" fmla="*/ 550498 w 8014260"/>
              <a:gd name="connsiteY6086" fmla="*/ 3339161 h 4925968"/>
              <a:gd name="connsiteX6087" fmla="*/ 562414 w 8014260"/>
              <a:gd name="connsiteY6087" fmla="*/ 3330169 h 4925968"/>
              <a:gd name="connsiteX6088" fmla="*/ 2414292 w 8014260"/>
              <a:gd name="connsiteY6088" fmla="*/ 3327913 h 4925968"/>
              <a:gd name="connsiteX6089" fmla="*/ 2428008 w 8014260"/>
              <a:gd name="connsiteY6089" fmla="*/ 3336280 h 4925968"/>
              <a:gd name="connsiteX6090" fmla="*/ 2417447 w 8014260"/>
              <a:gd name="connsiteY6090" fmla="*/ 3338954 h 4925968"/>
              <a:gd name="connsiteX6091" fmla="*/ 2401879 w 8014260"/>
              <a:gd name="connsiteY6091" fmla="*/ 3329628 h 4925968"/>
              <a:gd name="connsiteX6092" fmla="*/ 2414292 w 8014260"/>
              <a:gd name="connsiteY6092" fmla="*/ 3327913 h 4925968"/>
              <a:gd name="connsiteX6093" fmla="*/ 6954194 w 8014260"/>
              <a:gd name="connsiteY6093" fmla="*/ 3327896 h 4925968"/>
              <a:gd name="connsiteX6094" fmla="*/ 6966290 w 8014260"/>
              <a:gd name="connsiteY6094" fmla="*/ 3336966 h 4925968"/>
              <a:gd name="connsiteX6095" fmla="*/ 6935771 w 8014260"/>
              <a:gd name="connsiteY6095" fmla="*/ 3372559 h 4925968"/>
              <a:gd name="connsiteX6096" fmla="*/ 6896475 w 8014260"/>
              <a:gd name="connsiteY6096" fmla="*/ 3369542 h 4925968"/>
              <a:gd name="connsiteX6097" fmla="*/ 6928982 w 8014260"/>
              <a:gd name="connsiteY6097" fmla="*/ 3333126 h 4925968"/>
              <a:gd name="connsiteX6098" fmla="*/ 6954194 w 8014260"/>
              <a:gd name="connsiteY6098" fmla="*/ 3327896 h 4925968"/>
              <a:gd name="connsiteX6099" fmla="*/ 1923265 w 8014260"/>
              <a:gd name="connsiteY6099" fmla="*/ 3327502 h 4925968"/>
              <a:gd name="connsiteX6100" fmla="*/ 1941715 w 8014260"/>
              <a:gd name="connsiteY6100" fmla="*/ 3339503 h 4925968"/>
              <a:gd name="connsiteX6101" fmla="*/ 1925735 w 8014260"/>
              <a:gd name="connsiteY6101" fmla="*/ 3341492 h 4925968"/>
              <a:gd name="connsiteX6102" fmla="*/ 1905643 w 8014260"/>
              <a:gd name="connsiteY6102" fmla="*/ 3328393 h 4925968"/>
              <a:gd name="connsiteX6103" fmla="*/ 1923265 w 8014260"/>
              <a:gd name="connsiteY6103" fmla="*/ 3327502 h 4925968"/>
              <a:gd name="connsiteX6104" fmla="*/ 3206803 w 8014260"/>
              <a:gd name="connsiteY6104" fmla="*/ 3327159 h 4925968"/>
              <a:gd name="connsiteX6105" fmla="*/ 3193293 w 8014260"/>
              <a:gd name="connsiteY6105" fmla="*/ 3333811 h 4925968"/>
              <a:gd name="connsiteX6106" fmla="*/ 3175530 w 8014260"/>
              <a:gd name="connsiteY6106" fmla="*/ 3337651 h 4925968"/>
              <a:gd name="connsiteX6107" fmla="*/ 3190481 w 8014260"/>
              <a:gd name="connsiteY6107" fmla="*/ 3330245 h 4925968"/>
              <a:gd name="connsiteX6108" fmla="*/ 3206803 w 8014260"/>
              <a:gd name="connsiteY6108" fmla="*/ 3327159 h 4925968"/>
              <a:gd name="connsiteX6109" fmla="*/ 3320028 w 8014260"/>
              <a:gd name="connsiteY6109" fmla="*/ 3326062 h 4925968"/>
              <a:gd name="connsiteX6110" fmla="*/ 3301306 w 8014260"/>
              <a:gd name="connsiteY6110" fmla="*/ 3335321 h 4925968"/>
              <a:gd name="connsiteX6111" fmla="*/ 3281349 w 8014260"/>
              <a:gd name="connsiteY6111" fmla="*/ 3340807 h 4925968"/>
              <a:gd name="connsiteX6112" fmla="*/ 3298562 w 8014260"/>
              <a:gd name="connsiteY6112" fmla="*/ 3332234 h 4925968"/>
              <a:gd name="connsiteX6113" fmla="*/ 3320028 w 8014260"/>
              <a:gd name="connsiteY6113" fmla="*/ 3326062 h 4925968"/>
              <a:gd name="connsiteX6114" fmla="*/ 2609676 w 8014260"/>
              <a:gd name="connsiteY6114" fmla="*/ 3326062 h 4925968"/>
              <a:gd name="connsiteX6115" fmla="*/ 2625038 w 8014260"/>
              <a:gd name="connsiteY6115" fmla="*/ 3331960 h 4925968"/>
              <a:gd name="connsiteX6116" fmla="*/ 2612008 w 8014260"/>
              <a:gd name="connsiteY6116" fmla="*/ 3338338 h 4925968"/>
              <a:gd name="connsiteX6117" fmla="*/ 2599664 w 8014260"/>
              <a:gd name="connsiteY6117" fmla="*/ 3332234 h 4925968"/>
              <a:gd name="connsiteX6118" fmla="*/ 2609676 w 8014260"/>
              <a:gd name="connsiteY6118" fmla="*/ 3326062 h 4925968"/>
              <a:gd name="connsiteX6119" fmla="*/ 2165346 w 8014260"/>
              <a:gd name="connsiteY6119" fmla="*/ 3325719 h 4925968"/>
              <a:gd name="connsiteX6120" fmla="*/ 2185166 w 8014260"/>
              <a:gd name="connsiteY6120" fmla="*/ 3337789 h 4925968"/>
              <a:gd name="connsiteX6121" fmla="*/ 2172342 w 8014260"/>
              <a:gd name="connsiteY6121" fmla="*/ 3337446 h 4925968"/>
              <a:gd name="connsiteX6122" fmla="*/ 2154305 w 8014260"/>
              <a:gd name="connsiteY6122" fmla="*/ 3326473 h 4925968"/>
              <a:gd name="connsiteX6123" fmla="*/ 2165346 w 8014260"/>
              <a:gd name="connsiteY6123" fmla="*/ 3325719 h 4925968"/>
              <a:gd name="connsiteX6124" fmla="*/ 482673 w 8014260"/>
              <a:gd name="connsiteY6124" fmla="*/ 3325034 h 4925968"/>
              <a:gd name="connsiteX6125" fmla="*/ 470465 w 8014260"/>
              <a:gd name="connsiteY6125" fmla="*/ 3344647 h 4925968"/>
              <a:gd name="connsiteX6126" fmla="*/ 456613 w 8014260"/>
              <a:gd name="connsiteY6126" fmla="*/ 3354317 h 4925968"/>
              <a:gd name="connsiteX6127" fmla="*/ 468543 w 8014260"/>
              <a:gd name="connsiteY6127" fmla="*/ 3335115 h 4925968"/>
              <a:gd name="connsiteX6128" fmla="*/ 482673 w 8014260"/>
              <a:gd name="connsiteY6128" fmla="*/ 3325034 h 4925968"/>
              <a:gd name="connsiteX6129" fmla="*/ 4675375 w 8014260"/>
              <a:gd name="connsiteY6129" fmla="*/ 3324622 h 4925968"/>
              <a:gd name="connsiteX6130" fmla="*/ 4707608 w 8014260"/>
              <a:gd name="connsiteY6130" fmla="*/ 3347390 h 4925968"/>
              <a:gd name="connsiteX6131" fmla="*/ 4684633 w 8014260"/>
              <a:gd name="connsiteY6131" fmla="*/ 3389567 h 4925968"/>
              <a:gd name="connsiteX6132" fmla="*/ 4650343 w 8014260"/>
              <a:gd name="connsiteY6132" fmla="*/ 3365083 h 4925968"/>
              <a:gd name="connsiteX6133" fmla="*/ 4675375 w 8014260"/>
              <a:gd name="connsiteY6133" fmla="*/ 3324622 h 4925968"/>
              <a:gd name="connsiteX6134" fmla="*/ 4469154 w 8014260"/>
              <a:gd name="connsiteY6134" fmla="*/ 3322290 h 4925968"/>
              <a:gd name="connsiteX6135" fmla="*/ 4500495 w 8014260"/>
              <a:gd name="connsiteY6135" fmla="*/ 3338201 h 4925968"/>
              <a:gd name="connsiteX6136" fmla="*/ 4476287 w 8014260"/>
              <a:gd name="connsiteY6136" fmla="*/ 3376537 h 4925968"/>
              <a:gd name="connsiteX6137" fmla="*/ 4443780 w 8014260"/>
              <a:gd name="connsiteY6137" fmla="*/ 3359529 h 4925968"/>
              <a:gd name="connsiteX6138" fmla="*/ 4469154 w 8014260"/>
              <a:gd name="connsiteY6138" fmla="*/ 3322290 h 4925968"/>
              <a:gd name="connsiteX6139" fmla="*/ 2091554 w 8014260"/>
              <a:gd name="connsiteY6139" fmla="*/ 3321398 h 4925968"/>
              <a:gd name="connsiteX6140" fmla="*/ 2106299 w 8014260"/>
              <a:gd name="connsiteY6140" fmla="*/ 3322496 h 4925968"/>
              <a:gd name="connsiteX6141" fmla="*/ 2123650 w 8014260"/>
              <a:gd name="connsiteY6141" fmla="*/ 3333674 h 4925968"/>
              <a:gd name="connsiteX6142" fmla="*/ 2110551 w 8014260"/>
              <a:gd name="connsiteY6142" fmla="*/ 3333468 h 4925968"/>
              <a:gd name="connsiteX6143" fmla="*/ 2091554 w 8014260"/>
              <a:gd name="connsiteY6143" fmla="*/ 3321398 h 4925968"/>
              <a:gd name="connsiteX6144" fmla="*/ 1983068 w 8014260"/>
              <a:gd name="connsiteY6144" fmla="*/ 3321124 h 4925968"/>
              <a:gd name="connsiteX6145" fmla="*/ 2002063 w 8014260"/>
              <a:gd name="connsiteY6145" fmla="*/ 3333331 h 4925968"/>
              <a:gd name="connsiteX6146" fmla="*/ 1986771 w 8014260"/>
              <a:gd name="connsiteY6146" fmla="*/ 3334497 h 4925968"/>
              <a:gd name="connsiteX6147" fmla="*/ 1967635 w 8014260"/>
              <a:gd name="connsiteY6147" fmla="*/ 3322221 h 4925968"/>
              <a:gd name="connsiteX6148" fmla="*/ 1983068 w 8014260"/>
              <a:gd name="connsiteY6148" fmla="*/ 3321124 h 4925968"/>
              <a:gd name="connsiteX6149" fmla="*/ 3407331 w 8014260"/>
              <a:gd name="connsiteY6149" fmla="*/ 3321055 h 4925968"/>
              <a:gd name="connsiteX6150" fmla="*/ 3390666 w 8014260"/>
              <a:gd name="connsiteY6150" fmla="*/ 3333194 h 4925968"/>
              <a:gd name="connsiteX6151" fmla="*/ 3365360 w 8014260"/>
              <a:gd name="connsiteY6151" fmla="*/ 3339435 h 4925968"/>
              <a:gd name="connsiteX6152" fmla="*/ 3382847 w 8014260"/>
              <a:gd name="connsiteY6152" fmla="*/ 3327022 h 4925968"/>
              <a:gd name="connsiteX6153" fmla="*/ 3407331 w 8014260"/>
              <a:gd name="connsiteY6153" fmla="*/ 3321055 h 4925968"/>
              <a:gd name="connsiteX6154" fmla="*/ 3306860 w 8014260"/>
              <a:gd name="connsiteY6154" fmla="*/ 3320507 h 4925968"/>
              <a:gd name="connsiteX6155" fmla="*/ 3288412 w 8014260"/>
              <a:gd name="connsiteY6155" fmla="*/ 3328463 h 4925968"/>
              <a:gd name="connsiteX6156" fmla="*/ 3269690 w 8014260"/>
              <a:gd name="connsiteY6156" fmla="*/ 3334017 h 4925968"/>
              <a:gd name="connsiteX6157" fmla="*/ 3287863 w 8014260"/>
              <a:gd name="connsiteY6157" fmla="*/ 3326268 h 4925968"/>
              <a:gd name="connsiteX6158" fmla="*/ 3306860 w 8014260"/>
              <a:gd name="connsiteY6158" fmla="*/ 3320507 h 4925968"/>
              <a:gd name="connsiteX6159" fmla="*/ 2043418 w 8014260"/>
              <a:gd name="connsiteY6159" fmla="*/ 3319821 h 4925968"/>
              <a:gd name="connsiteX6160" fmla="*/ 2063372 w 8014260"/>
              <a:gd name="connsiteY6160" fmla="*/ 3331960 h 4925968"/>
              <a:gd name="connsiteX6161" fmla="*/ 2048217 w 8014260"/>
              <a:gd name="connsiteY6161" fmla="*/ 3332028 h 4925968"/>
              <a:gd name="connsiteX6162" fmla="*/ 2029701 w 8014260"/>
              <a:gd name="connsiteY6162" fmla="*/ 3319958 h 4925968"/>
              <a:gd name="connsiteX6163" fmla="*/ 2043418 w 8014260"/>
              <a:gd name="connsiteY6163" fmla="*/ 3319821 h 4925968"/>
              <a:gd name="connsiteX6164" fmla="*/ 915547 w 8014260"/>
              <a:gd name="connsiteY6164" fmla="*/ 3319204 h 4925968"/>
              <a:gd name="connsiteX6165" fmla="*/ 935029 w 8014260"/>
              <a:gd name="connsiteY6165" fmla="*/ 3327502 h 4925968"/>
              <a:gd name="connsiteX6166" fmla="*/ 919802 w 8014260"/>
              <a:gd name="connsiteY6166" fmla="*/ 3345950 h 4925968"/>
              <a:gd name="connsiteX6167" fmla="*/ 899366 w 8014260"/>
              <a:gd name="connsiteY6167" fmla="*/ 3339229 h 4925968"/>
              <a:gd name="connsiteX6168" fmla="*/ 915547 w 8014260"/>
              <a:gd name="connsiteY6168" fmla="*/ 3319204 h 4925968"/>
              <a:gd name="connsiteX6169" fmla="*/ 1121839 w 8014260"/>
              <a:gd name="connsiteY6169" fmla="*/ 3319135 h 4925968"/>
              <a:gd name="connsiteX6170" fmla="*/ 1142616 w 8014260"/>
              <a:gd name="connsiteY6170" fmla="*/ 3330931 h 4925968"/>
              <a:gd name="connsiteX6171" fmla="*/ 1125820 w 8014260"/>
              <a:gd name="connsiteY6171" fmla="*/ 3347733 h 4925968"/>
              <a:gd name="connsiteX6172" fmla="*/ 1105313 w 8014260"/>
              <a:gd name="connsiteY6172" fmla="*/ 3336554 h 4925968"/>
              <a:gd name="connsiteX6173" fmla="*/ 1121839 w 8014260"/>
              <a:gd name="connsiteY6173" fmla="*/ 3319135 h 4925968"/>
              <a:gd name="connsiteX6174" fmla="*/ 6880196 w 8014260"/>
              <a:gd name="connsiteY6174" fmla="*/ 3318560 h 4925968"/>
              <a:gd name="connsiteX6175" fmla="*/ 6892497 w 8014260"/>
              <a:gd name="connsiteY6175" fmla="*/ 3328873 h 4925968"/>
              <a:gd name="connsiteX6176" fmla="*/ 6860539 w 8014260"/>
              <a:gd name="connsiteY6176" fmla="*/ 3365769 h 4925968"/>
              <a:gd name="connsiteX6177" fmla="*/ 6823094 w 8014260"/>
              <a:gd name="connsiteY6177" fmla="*/ 3360557 h 4925968"/>
              <a:gd name="connsiteX6178" fmla="*/ 6854778 w 8014260"/>
              <a:gd name="connsiteY6178" fmla="*/ 3322907 h 4925968"/>
              <a:gd name="connsiteX6179" fmla="*/ 6880196 w 8014260"/>
              <a:gd name="connsiteY6179" fmla="*/ 3318560 h 4925968"/>
              <a:gd name="connsiteX6180" fmla="*/ 4209494 w 8014260"/>
              <a:gd name="connsiteY6180" fmla="*/ 3317378 h 4925968"/>
              <a:gd name="connsiteX6181" fmla="*/ 4218975 w 8014260"/>
              <a:gd name="connsiteY6181" fmla="*/ 3328737 h 4925968"/>
              <a:gd name="connsiteX6182" fmla="*/ 4195041 w 8014260"/>
              <a:gd name="connsiteY6182" fmla="*/ 3360901 h 4925968"/>
              <a:gd name="connsiteX6183" fmla="*/ 4164660 w 8014260"/>
              <a:gd name="connsiteY6183" fmla="*/ 3353220 h 4925968"/>
              <a:gd name="connsiteX6184" fmla="*/ 4190034 w 8014260"/>
              <a:gd name="connsiteY6184" fmla="*/ 3319547 h 4925968"/>
              <a:gd name="connsiteX6185" fmla="*/ 4209494 w 8014260"/>
              <a:gd name="connsiteY6185" fmla="*/ 3317378 h 4925968"/>
              <a:gd name="connsiteX6186" fmla="*/ 5848298 w 8014260"/>
              <a:gd name="connsiteY6186" fmla="*/ 3316598 h 4925968"/>
              <a:gd name="connsiteX6187" fmla="*/ 5883822 w 8014260"/>
              <a:gd name="connsiteY6187" fmla="*/ 3345882 h 4925968"/>
              <a:gd name="connsiteX6188" fmla="*/ 5857145 w 8014260"/>
              <a:gd name="connsiteY6188" fmla="*/ 3396425 h 4925968"/>
              <a:gd name="connsiteX6189" fmla="*/ 5821758 w 8014260"/>
              <a:gd name="connsiteY6189" fmla="*/ 3366662 h 4925968"/>
              <a:gd name="connsiteX6190" fmla="*/ 5848298 w 8014260"/>
              <a:gd name="connsiteY6190" fmla="*/ 3316598 h 4925968"/>
              <a:gd name="connsiteX6191" fmla="*/ 3294448 w 8014260"/>
              <a:gd name="connsiteY6191" fmla="*/ 3316598 h 4925968"/>
              <a:gd name="connsiteX6192" fmla="*/ 3279840 w 8014260"/>
              <a:gd name="connsiteY6192" fmla="*/ 3323044 h 4925968"/>
              <a:gd name="connsiteX6193" fmla="*/ 3259746 w 8014260"/>
              <a:gd name="connsiteY6193" fmla="*/ 3329217 h 4925968"/>
              <a:gd name="connsiteX6194" fmla="*/ 3273051 w 8014260"/>
              <a:gd name="connsiteY6194" fmla="*/ 3323182 h 4925968"/>
              <a:gd name="connsiteX6195" fmla="*/ 3294448 w 8014260"/>
              <a:gd name="connsiteY6195" fmla="*/ 3316598 h 4925968"/>
              <a:gd name="connsiteX6196" fmla="*/ 2474985 w 8014260"/>
              <a:gd name="connsiteY6196" fmla="*/ 3313032 h 4925968"/>
              <a:gd name="connsiteX6197" fmla="*/ 2488838 w 8014260"/>
              <a:gd name="connsiteY6197" fmla="*/ 3321124 h 4925968"/>
              <a:gd name="connsiteX6198" fmla="*/ 2477660 w 8014260"/>
              <a:gd name="connsiteY6198" fmla="*/ 3325513 h 4925968"/>
              <a:gd name="connsiteX6199" fmla="*/ 2464081 w 8014260"/>
              <a:gd name="connsiteY6199" fmla="*/ 3317352 h 4925968"/>
              <a:gd name="connsiteX6200" fmla="*/ 2474985 w 8014260"/>
              <a:gd name="connsiteY6200" fmla="*/ 3313032 h 4925968"/>
              <a:gd name="connsiteX6201" fmla="*/ 6516268 w 8014260"/>
              <a:gd name="connsiteY6201" fmla="*/ 3312988 h 4925968"/>
              <a:gd name="connsiteX6202" fmla="*/ 6528681 w 8014260"/>
              <a:gd name="connsiteY6202" fmla="*/ 3329216 h 4925968"/>
              <a:gd name="connsiteX6203" fmla="*/ 6498917 w 8014260"/>
              <a:gd name="connsiteY6203" fmla="*/ 3372696 h 4925968"/>
              <a:gd name="connsiteX6204" fmla="*/ 6462501 w 8014260"/>
              <a:gd name="connsiteY6204" fmla="*/ 3357883 h 4925968"/>
              <a:gd name="connsiteX6205" fmla="*/ 6491922 w 8014260"/>
              <a:gd name="connsiteY6205" fmla="*/ 3313786 h 4925968"/>
              <a:gd name="connsiteX6206" fmla="*/ 6516268 w 8014260"/>
              <a:gd name="connsiteY6206" fmla="*/ 3312988 h 4925968"/>
              <a:gd name="connsiteX6207" fmla="*/ 1525568 w 8014260"/>
              <a:gd name="connsiteY6207" fmla="*/ 3312758 h 4925968"/>
              <a:gd name="connsiteX6208" fmla="*/ 1547584 w 8014260"/>
              <a:gd name="connsiteY6208" fmla="*/ 3326268 h 4925968"/>
              <a:gd name="connsiteX6209" fmla="*/ 1531946 w 8014260"/>
              <a:gd name="connsiteY6209" fmla="*/ 3337241 h 4925968"/>
              <a:gd name="connsiteX6210" fmla="*/ 1510208 w 8014260"/>
              <a:gd name="connsiteY6210" fmla="*/ 3324142 h 4925968"/>
              <a:gd name="connsiteX6211" fmla="*/ 1525568 w 8014260"/>
              <a:gd name="connsiteY6211" fmla="*/ 3312758 h 4925968"/>
              <a:gd name="connsiteX6212" fmla="*/ 3102972 w 8014260"/>
              <a:gd name="connsiteY6212" fmla="*/ 3311934 h 4925968"/>
              <a:gd name="connsiteX6213" fmla="*/ 3118471 w 8014260"/>
              <a:gd name="connsiteY6213" fmla="*/ 3312140 h 4925968"/>
              <a:gd name="connsiteX6214" fmla="*/ 3105989 w 8014260"/>
              <a:gd name="connsiteY6214" fmla="*/ 3319890 h 4925968"/>
              <a:gd name="connsiteX6215" fmla="*/ 3090627 w 8014260"/>
              <a:gd name="connsiteY6215" fmla="*/ 3320575 h 4925968"/>
              <a:gd name="connsiteX6216" fmla="*/ 3102972 w 8014260"/>
              <a:gd name="connsiteY6216" fmla="*/ 3311934 h 4925968"/>
              <a:gd name="connsiteX6217" fmla="*/ 5028254 w 8014260"/>
              <a:gd name="connsiteY6217" fmla="*/ 3311588 h 4925968"/>
              <a:gd name="connsiteX6218" fmla="*/ 5050782 w 8014260"/>
              <a:gd name="connsiteY6218" fmla="*/ 3344098 h 4925968"/>
              <a:gd name="connsiteX6219" fmla="*/ 5025956 w 8014260"/>
              <a:gd name="connsiteY6219" fmla="*/ 3390458 h 4925968"/>
              <a:gd name="connsiteX6220" fmla="*/ 4992215 w 8014260"/>
              <a:gd name="connsiteY6220" fmla="*/ 3361586 h 4925968"/>
              <a:gd name="connsiteX6221" fmla="*/ 5016355 w 8014260"/>
              <a:gd name="connsiteY6221" fmla="*/ 3311865 h 4925968"/>
              <a:gd name="connsiteX6222" fmla="*/ 5028254 w 8014260"/>
              <a:gd name="connsiteY6222" fmla="*/ 3311588 h 4925968"/>
              <a:gd name="connsiteX6223" fmla="*/ 2745739 w 8014260"/>
              <a:gd name="connsiteY6223" fmla="*/ 3311386 h 4925968"/>
              <a:gd name="connsiteX6224" fmla="*/ 2759798 w 8014260"/>
              <a:gd name="connsiteY6224" fmla="*/ 3316392 h 4925968"/>
              <a:gd name="connsiteX6225" fmla="*/ 2748551 w 8014260"/>
              <a:gd name="connsiteY6225" fmla="*/ 3323936 h 4925968"/>
              <a:gd name="connsiteX6226" fmla="*/ 2734698 w 8014260"/>
              <a:gd name="connsiteY6226" fmla="*/ 3318930 h 4925968"/>
              <a:gd name="connsiteX6227" fmla="*/ 2745739 w 8014260"/>
              <a:gd name="connsiteY6227" fmla="*/ 3311386 h 4925968"/>
              <a:gd name="connsiteX6228" fmla="*/ 3028152 w 8014260"/>
              <a:gd name="connsiteY6228" fmla="*/ 3310632 h 4925968"/>
              <a:gd name="connsiteX6229" fmla="*/ 3044062 w 8014260"/>
              <a:gd name="connsiteY6229" fmla="*/ 3310769 h 4925968"/>
              <a:gd name="connsiteX6230" fmla="*/ 3033158 w 8014260"/>
              <a:gd name="connsiteY6230" fmla="*/ 3319135 h 4925968"/>
              <a:gd name="connsiteX6231" fmla="*/ 3017453 w 8014260"/>
              <a:gd name="connsiteY6231" fmla="*/ 3318930 h 4925968"/>
              <a:gd name="connsiteX6232" fmla="*/ 3028152 w 8014260"/>
              <a:gd name="connsiteY6232" fmla="*/ 3310632 h 4925968"/>
              <a:gd name="connsiteX6233" fmla="*/ 5496894 w 8014260"/>
              <a:gd name="connsiteY6233" fmla="*/ 3310288 h 4925968"/>
              <a:gd name="connsiteX6234" fmla="*/ 5532419 w 8014260"/>
              <a:gd name="connsiteY6234" fmla="*/ 3345470 h 4925968"/>
              <a:gd name="connsiteX6235" fmla="*/ 5507867 w 8014260"/>
              <a:gd name="connsiteY6235" fmla="*/ 3393750 h 4925968"/>
              <a:gd name="connsiteX6236" fmla="*/ 5471040 w 8014260"/>
              <a:gd name="connsiteY6236" fmla="*/ 3359666 h 4925968"/>
              <a:gd name="connsiteX6237" fmla="*/ 5496894 w 8014260"/>
              <a:gd name="connsiteY6237" fmla="*/ 3310288 h 4925968"/>
              <a:gd name="connsiteX6238" fmla="*/ 3281212 w 8014260"/>
              <a:gd name="connsiteY6238" fmla="*/ 3309877 h 4925968"/>
              <a:gd name="connsiteX6239" fmla="*/ 3265919 w 8014260"/>
              <a:gd name="connsiteY6239" fmla="*/ 3317078 h 4925968"/>
              <a:gd name="connsiteX6240" fmla="*/ 3248568 w 8014260"/>
              <a:gd name="connsiteY6240" fmla="*/ 3321604 h 4925968"/>
              <a:gd name="connsiteX6241" fmla="*/ 3262147 w 8014260"/>
              <a:gd name="connsiteY6241" fmla="*/ 3314883 h 4925968"/>
              <a:gd name="connsiteX6242" fmla="*/ 3281212 w 8014260"/>
              <a:gd name="connsiteY6242" fmla="*/ 3309877 h 4925968"/>
              <a:gd name="connsiteX6243" fmla="*/ 3192949 w 8014260"/>
              <a:gd name="connsiteY6243" fmla="*/ 3306036 h 4925968"/>
              <a:gd name="connsiteX6244" fmla="*/ 3179439 w 8014260"/>
              <a:gd name="connsiteY6244" fmla="*/ 3313991 h 4925968"/>
              <a:gd name="connsiteX6245" fmla="*/ 3163323 w 8014260"/>
              <a:gd name="connsiteY6245" fmla="*/ 3315637 h 4925968"/>
              <a:gd name="connsiteX6246" fmla="*/ 3175667 w 8014260"/>
              <a:gd name="connsiteY6246" fmla="*/ 3308299 h 4925968"/>
              <a:gd name="connsiteX6247" fmla="*/ 3192949 w 8014260"/>
              <a:gd name="connsiteY6247" fmla="*/ 3306036 h 4925968"/>
              <a:gd name="connsiteX6248" fmla="*/ 1722669 w 8014260"/>
              <a:gd name="connsiteY6248" fmla="*/ 3305830 h 4925968"/>
              <a:gd name="connsiteX6249" fmla="*/ 1744683 w 8014260"/>
              <a:gd name="connsiteY6249" fmla="*/ 3319341 h 4925968"/>
              <a:gd name="connsiteX6250" fmla="*/ 1728974 w 8014260"/>
              <a:gd name="connsiteY6250" fmla="*/ 3326130 h 4925968"/>
              <a:gd name="connsiteX6251" fmla="*/ 1708884 w 8014260"/>
              <a:gd name="connsiteY6251" fmla="*/ 3313717 h 4925968"/>
              <a:gd name="connsiteX6252" fmla="*/ 1722669 w 8014260"/>
              <a:gd name="connsiteY6252" fmla="*/ 3305830 h 4925968"/>
              <a:gd name="connsiteX6253" fmla="*/ 1257630 w 8014260"/>
              <a:gd name="connsiteY6253" fmla="*/ 3305008 h 4925968"/>
              <a:gd name="connsiteX6254" fmla="*/ 1277244 w 8014260"/>
              <a:gd name="connsiteY6254" fmla="*/ 3319136 h 4925968"/>
              <a:gd name="connsiteX6255" fmla="*/ 1259001 w 8014260"/>
              <a:gd name="connsiteY6255" fmla="*/ 3332852 h 4925968"/>
              <a:gd name="connsiteX6256" fmla="*/ 1239659 w 8014260"/>
              <a:gd name="connsiteY6256" fmla="*/ 3319204 h 4925968"/>
              <a:gd name="connsiteX6257" fmla="*/ 1257630 w 8014260"/>
              <a:gd name="connsiteY6257" fmla="*/ 3305008 h 4925968"/>
              <a:gd name="connsiteX6258" fmla="*/ 3473193 w 8014260"/>
              <a:gd name="connsiteY6258" fmla="*/ 3304544 h 4925968"/>
              <a:gd name="connsiteX6259" fmla="*/ 3480642 w 8014260"/>
              <a:gd name="connsiteY6259" fmla="*/ 3305351 h 4925968"/>
              <a:gd name="connsiteX6260" fmla="*/ 3460617 w 8014260"/>
              <a:gd name="connsiteY6260" fmla="*/ 3320644 h 4925968"/>
              <a:gd name="connsiteX6261" fmla="*/ 3436957 w 8014260"/>
              <a:gd name="connsiteY6261" fmla="*/ 3324827 h 4925968"/>
              <a:gd name="connsiteX6262" fmla="*/ 3457257 w 8014260"/>
              <a:gd name="connsiteY6262" fmla="*/ 3310014 h 4925968"/>
              <a:gd name="connsiteX6263" fmla="*/ 3473193 w 8014260"/>
              <a:gd name="connsiteY6263" fmla="*/ 3304544 h 4925968"/>
              <a:gd name="connsiteX6264" fmla="*/ 3393820 w 8014260"/>
              <a:gd name="connsiteY6264" fmla="*/ 3304048 h 4925968"/>
              <a:gd name="connsiteX6265" fmla="*/ 3374686 w 8014260"/>
              <a:gd name="connsiteY6265" fmla="*/ 3314540 h 4925968"/>
              <a:gd name="connsiteX6266" fmla="*/ 3353015 w 8014260"/>
              <a:gd name="connsiteY6266" fmla="*/ 3320575 h 4925968"/>
              <a:gd name="connsiteX6267" fmla="*/ 3371943 w 8014260"/>
              <a:gd name="connsiteY6267" fmla="*/ 3310494 h 4925968"/>
              <a:gd name="connsiteX6268" fmla="*/ 3393820 w 8014260"/>
              <a:gd name="connsiteY6268" fmla="*/ 3304048 h 4925968"/>
              <a:gd name="connsiteX6269" fmla="*/ 6804269 w 8014260"/>
              <a:gd name="connsiteY6269" fmla="*/ 3303911 h 4925968"/>
              <a:gd name="connsiteX6270" fmla="*/ 6816991 w 8014260"/>
              <a:gd name="connsiteY6270" fmla="*/ 3315844 h 4925968"/>
              <a:gd name="connsiteX6271" fmla="*/ 6785924 w 8014260"/>
              <a:gd name="connsiteY6271" fmla="*/ 3354386 h 4925968"/>
              <a:gd name="connsiteX6272" fmla="*/ 6749508 w 8014260"/>
              <a:gd name="connsiteY6272" fmla="*/ 3347185 h 4925968"/>
              <a:gd name="connsiteX6273" fmla="*/ 6778997 w 8014260"/>
              <a:gd name="connsiteY6273" fmla="*/ 3307614 h 4925968"/>
              <a:gd name="connsiteX6274" fmla="*/ 6804269 w 8014260"/>
              <a:gd name="connsiteY6274" fmla="*/ 3303911 h 4925968"/>
              <a:gd name="connsiteX6275" fmla="*/ 1392524 w 8014260"/>
              <a:gd name="connsiteY6275" fmla="*/ 3303636 h 4925968"/>
              <a:gd name="connsiteX6276" fmla="*/ 1412344 w 8014260"/>
              <a:gd name="connsiteY6276" fmla="*/ 3318381 h 4925968"/>
              <a:gd name="connsiteX6277" fmla="*/ 1394033 w 8014260"/>
              <a:gd name="connsiteY6277" fmla="*/ 3329834 h 4925968"/>
              <a:gd name="connsiteX6278" fmla="*/ 1374554 w 8014260"/>
              <a:gd name="connsiteY6278" fmla="*/ 3315501 h 4925968"/>
              <a:gd name="connsiteX6279" fmla="*/ 1392524 w 8014260"/>
              <a:gd name="connsiteY6279" fmla="*/ 3303636 h 4925968"/>
              <a:gd name="connsiteX6280" fmla="*/ 2953330 w 8014260"/>
              <a:gd name="connsiteY6280" fmla="*/ 3302128 h 4925968"/>
              <a:gd name="connsiteX6281" fmla="*/ 2968898 w 8014260"/>
              <a:gd name="connsiteY6281" fmla="*/ 3303637 h 4925968"/>
              <a:gd name="connsiteX6282" fmla="*/ 2957720 w 8014260"/>
              <a:gd name="connsiteY6282" fmla="*/ 3312415 h 4925968"/>
              <a:gd name="connsiteX6283" fmla="*/ 2943455 w 8014260"/>
              <a:gd name="connsiteY6283" fmla="*/ 3311318 h 4925968"/>
              <a:gd name="connsiteX6284" fmla="*/ 2953330 w 8014260"/>
              <a:gd name="connsiteY6284" fmla="*/ 3302128 h 4925968"/>
              <a:gd name="connsiteX6285" fmla="*/ 635228 w 8014260"/>
              <a:gd name="connsiteY6285" fmla="*/ 3301295 h 4925968"/>
              <a:gd name="connsiteX6286" fmla="*/ 639997 w 8014260"/>
              <a:gd name="connsiteY6286" fmla="*/ 3303636 h 4925968"/>
              <a:gd name="connsiteX6287" fmla="*/ 625730 w 8014260"/>
              <a:gd name="connsiteY6287" fmla="*/ 3323113 h 4925968"/>
              <a:gd name="connsiteX6288" fmla="*/ 609340 w 8014260"/>
              <a:gd name="connsiteY6288" fmla="*/ 3328393 h 4925968"/>
              <a:gd name="connsiteX6289" fmla="*/ 624907 w 8014260"/>
              <a:gd name="connsiteY6289" fmla="*/ 3306722 h 4925968"/>
              <a:gd name="connsiteX6290" fmla="*/ 635228 w 8014260"/>
              <a:gd name="connsiteY6290" fmla="*/ 3301295 h 4925968"/>
              <a:gd name="connsiteX6291" fmla="*/ 4134312 w 8014260"/>
              <a:gd name="connsiteY6291" fmla="*/ 3299838 h 4925968"/>
              <a:gd name="connsiteX6292" fmla="*/ 4144634 w 8014260"/>
              <a:gd name="connsiteY6292" fmla="*/ 3308368 h 4925968"/>
              <a:gd name="connsiteX6293" fmla="*/ 4122277 w 8014260"/>
              <a:gd name="connsiteY6293" fmla="*/ 3340806 h 4925968"/>
              <a:gd name="connsiteX6294" fmla="*/ 4092170 w 8014260"/>
              <a:gd name="connsiteY6294" fmla="*/ 3335594 h 4925968"/>
              <a:gd name="connsiteX6295" fmla="*/ 4115762 w 8014260"/>
              <a:gd name="connsiteY6295" fmla="*/ 3303293 h 4925968"/>
              <a:gd name="connsiteX6296" fmla="*/ 4134312 w 8014260"/>
              <a:gd name="connsiteY6296" fmla="*/ 3299838 h 4925968"/>
              <a:gd name="connsiteX6297" fmla="*/ 144183 w 8014260"/>
              <a:gd name="connsiteY6297" fmla="*/ 3298030 h 4925968"/>
              <a:gd name="connsiteX6298" fmla="*/ 149097 w 8014260"/>
              <a:gd name="connsiteY6298" fmla="*/ 3299933 h 4925968"/>
              <a:gd name="connsiteX6299" fmla="*/ 142101 w 8014260"/>
              <a:gd name="connsiteY6299" fmla="*/ 3310083 h 4925968"/>
              <a:gd name="connsiteX6300" fmla="*/ 134971 w 8014260"/>
              <a:gd name="connsiteY6300" fmla="*/ 3310563 h 4925968"/>
              <a:gd name="connsiteX6301" fmla="*/ 138192 w 8014260"/>
              <a:gd name="connsiteY6301" fmla="*/ 3301990 h 4925968"/>
              <a:gd name="connsiteX6302" fmla="*/ 144183 w 8014260"/>
              <a:gd name="connsiteY6302" fmla="*/ 3298030 h 4925968"/>
              <a:gd name="connsiteX6303" fmla="*/ 3379967 w 8014260"/>
              <a:gd name="connsiteY6303" fmla="*/ 3296710 h 4925968"/>
              <a:gd name="connsiteX6304" fmla="*/ 3362411 w 8014260"/>
              <a:gd name="connsiteY6304" fmla="*/ 3305076 h 4925968"/>
              <a:gd name="connsiteX6305" fmla="*/ 3341425 w 8014260"/>
              <a:gd name="connsiteY6305" fmla="*/ 3311729 h 4925968"/>
              <a:gd name="connsiteX6306" fmla="*/ 3359256 w 8014260"/>
              <a:gd name="connsiteY6306" fmla="*/ 3303499 h 4925968"/>
              <a:gd name="connsiteX6307" fmla="*/ 3379967 w 8014260"/>
              <a:gd name="connsiteY6307" fmla="*/ 3296710 h 4925968"/>
              <a:gd name="connsiteX6308" fmla="*/ 853348 w 8014260"/>
              <a:gd name="connsiteY6308" fmla="*/ 3296607 h 4925968"/>
              <a:gd name="connsiteX6309" fmla="*/ 860276 w 8014260"/>
              <a:gd name="connsiteY6309" fmla="*/ 3302539 h 4925968"/>
              <a:gd name="connsiteX6310" fmla="*/ 846903 w 8014260"/>
              <a:gd name="connsiteY6310" fmla="*/ 3321604 h 4925968"/>
              <a:gd name="connsiteX6311" fmla="*/ 825711 w 8014260"/>
              <a:gd name="connsiteY6311" fmla="*/ 3317764 h 4925968"/>
              <a:gd name="connsiteX6312" fmla="*/ 840661 w 8014260"/>
              <a:gd name="connsiteY6312" fmla="*/ 3298698 h 4925968"/>
              <a:gd name="connsiteX6313" fmla="*/ 853348 w 8014260"/>
              <a:gd name="connsiteY6313" fmla="*/ 3296607 h 4925968"/>
              <a:gd name="connsiteX6314" fmla="*/ 3267084 w 8014260"/>
              <a:gd name="connsiteY6314" fmla="*/ 3295132 h 4925968"/>
              <a:gd name="connsiteX6315" fmla="*/ 3251722 w 8014260"/>
              <a:gd name="connsiteY6315" fmla="*/ 3303499 h 4925968"/>
              <a:gd name="connsiteX6316" fmla="*/ 3236703 w 8014260"/>
              <a:gd name="connsiteY6316" fmla="*/ 3305694 h 4925968"/>
              <a:gd name="connsiteX6317" fmla="*/ 3250556 w 8014260"/>
              <a:gd name="connsiteY6317" fmla="*/ 3298013 h 4925968"/>
              <a:gd name="connsiteX6318" fmla="*/ 3267084 w 8014260"/>
              <a:gd name="connsiteY6318" fmla="*/ 3295132 h 4925968"/>
              <a:gd name="connsiteX6319" fmla="*/ 3368034 w 8014260"/>
              <a:gd name="connsiteY6319" fmla="*/ 3293075 h 4925968"/>
              <a:gd name="connsiteX6320" fmla="*/ 3349792 w 8014260"/>
              <a:gd name="connsiteY6320" fmla="*/ 3301167 h 4925968"/>
              <a:gd name="connsiteX6321" fmla="*/ 3332373 w 8014260"/>
              <a:gd name="connsiteY6321" fmla="*/ 3306585 h 4925968"/>
              <a:gd name="connsiteX6322" fmla="*/ 3349038 w 8014260"/>
              <a:gd name="connsiteY6322" fmla="*/ 3299316 h 4925968"/>
              <a:gd name="connsiteX6323" fmla="*/ 3368034 w 8014260"/>
              <a:gd name="connsiteY6323" fmla="*/ 3293075 h 4925968"/>
              <a:gd name="connsiteX6324" fmla="*/ 3546496 w 8014260"/>
              <a:gd name="connsiteY6324" fmla="*/ 3289843 h 4925968"/>
              <a:gd name="connsiteX6325" fmla="*/ 3554023 w 8014260"/>
              <a:gd name="connsiteY6325" fmla="*/ 3291498 h 4925968"/>
              <a:gd name="connsiteX6326" fmla="*/ 3534341 w 8014260"/>
              <a:gd name="connsiteY6326" fmla="*/ 3308848 h 4925968"/>
              <a:gd name="connsiteX6327" fmla="*/ 3510132 w 8014260"/>
              <a:gd name="connsiteY6327" fmla="*/ 3312552 h 4925968"/>
              <a:gd name="connsiteX6328" fmla="*/ 3530843 w 8014260"/>
              <a:gd name="connsiteY6328" fmla="*/ 3294927 h 4925968"/>
              <a:gd name="connsiteX6329" fmla="*/ 3546496 w 8014260"/>
              <a:gd name="connsiteY6329" fmla="*/ 3289843 h 4925968"/>
              <a:gd name="connsiteX6330" fmla="*/ 68448 w 8014260"/>
              <a:gd name="connsiteY6330" fmla="*/ 3289303 h 4925968"/>
              <a:gd name="connsiteX6331" fmla="*/ 74756 w 8014260"/>
              <a:gd name="connsiteY6331" fmla="*/ 3291086 h 4925968"/>
              <a:gd name="connsiteX6332" fmla="*/ 65908 w 8014260"/>
              <a:gd name="connsiteY6332" fmla="*/ 3301236 h 4925968"/>
              <a:gd name="connsiteX6333" fmla="*/ 59876 w 8014260"/>
              <a:gd name="connsiteY6333" fmla="*/ 3297738 h 4925968"/>
              <a:gd name="connsiteX6334" fmla="*/ 68448 w 8014260"/>
              <a:gd name="connsiteY6334" fmla="*/ 3289303 h 4925968"/>
              <a:gd name="connsiteX6335" fmla="*/ 3354181 w 8014260"/>
              <a:gd name="connsiteY6335" fmla="*/ 3289234 h 4925968"/>
              <a:gd name="connsiteX6336" fmla="*/ 3339367 w 8014260"/>
              <a:gd name="connsiteY6336" fmla="*/ 3296298 h 4925968"/>
              <a:gd name="connsiteX6337" fmla="*/ 3320713 w 8014260"/>
              <a:gd name="connsiteY6337" fmla="*/ 3301922 h 4925968"/>
              <a:gd name="connsiteX6338" fmla="*/ 3335732 w 8014260"/>
              <a:gd name="connsiteY6338" fmla="*/ 3294789 h 4925968"/>
              <a:gd name="connsiteX6339" fmla="*/ 3354181 w 8014260"/>
              <a:gd name="connsiteY6339" fmla="*/ 3289234 h 4925968"/>
              <a:gd name="connsiteX6340" fmla="*/ 1786657 w 8014260"/>
              <a:gd name="connsiteY6340" fmla="*/ 3288617 h 4925968"/>
              <a:gd name="connsiteX6341" fmla="*/ 1805034 w 8014260"/>
              <a:gd name="connsiteY6341" fmla="*/ 3301853 h 4925968"/>
              <a:gd name="connsiteX6342" fmla="*/ 1789121 w 8014260"/>
              <a:gd name="connsiteY6342" fmla="*/ 3305488 h 4925968"/>
              <a:gd name="connsiteX6343" fmla="*/ 1769027 w 8014260"/>
              <a:gd name="connsiteY6343" fmla="*/ 3291155 h 4925968"/>
              <a:gd name="connsiteX6344" fmla="*/ 1786657 w 8014260"/>
              <a:gd name="connsiteY6344" fmla="*/ 3288617 h 4925968"/>
              <a:gd name="connsiteX6345" fmla="*/ 4060701 w 8014260"/>
              <a:gd name="connsiteY6345" fmla="*/ 3287374 h 4925968"/>
              <a:gd name="connsiteX6346" fmla="*/ 4070225 w 8014260"/>
              <a:gd name="connsiteY6346" fmla="*/ 3295818 h 4925968"/>
              <a:gd name="connsiteX6347" fmla="*/ 4047319 w 8014260"/>
              <a:gd name="connsiteY6347" fmla="*/ 3328051 h 4925968"/>
              <a:gd name="connsiteX6348" fmla="*/ 4018858 w 8014260"/>
              <a:gd name="connsiteY6348" fmla="*/ 3324073 h 4925968"/>
              <a:gd name="connsiteX6349" fmla="*/ 4042175 w 8014260"/>
              <a:gd name="connsiteY6349" fmla="*/ 3291635 h 4925968"/>
              <a:gd name="connsiteX6350" fmla="*/ 4060701 w 8014260"/>
              <a:gd name="connsiteY6350" fmla="*/ 3287374 h 4925968"/>
              <a:gd name="connsiteX6351" fmla="*/ 2535198 w 8014260"/>
              <a:gd name="connsiteY6351" fmla="*/ 3287246 h 4925968"/>
              <a:gd name="connsiteX6352" fmla="*/ 2548983 w 8014260"/>
              <a:gd name="connsiteY6352" fmla="*/ 3294995 h 4925968"/>
              <a:gd name="connsiteX6353" fmla="*/ 2538490 w 8014260"/>
              <a:gd name="connsiteY6353" fmla="*/ 3300687 h 4925968"/>
              <a:gd name="connsiteX6354" fmla="*/ 2524568 w 8014260"/>
              <a:gd name="connsiteY6354" fmla="*/ 3292938 h 4925968"/>
              <a:gd name="connsiteX6355" fmla="*/ 2535198 w 8014260"/>
              <a:gd name="connsiteY6355" fmla="*/ 3287246 h 4925968"/>
              <a:gd name="connsiteX6356" fmla="*/ 4396116 w 8014260"/>
              <a:gd name="connsiteY6356" fmla="*/ 3286080 h 4925968"/>
              <a:gd name="connsiteX6357" fmla="*/ 4425537 w 8014260"/>
              <a:gd name="connsiteY6357" fmla="*/ 3300893 h 4925968"/>
              <a:gd name="connsiteX6358" fmla="*/ 4400094 w 8014260"/>
              <a:gd name="connsiteY6358" fmla="*/ 3337583 h 4925968"/>
              <a:gd name="connsiteX6359" fmla="*/ 4370742 w 8014260"/>
              <a:gd name="connsiteY6359" fmla="*/ 3322496 h 4925968"/>
              <a:gd name="connsiteX6360" fmla="*/ 4396116 w 8014260"/>
              <a:gd name="connsiteY6360" fmla="*/ 3286080 h 4925968"/>
              <a:gd name="connsiteX6361" fmla="*/ 2880224 w 8014260"/>
              <a:gd name="connsiteY6361" fmla="*/ 3286012 h 4925968"/>
              <a:gd name="connsiteX6362" fmla="*/ 2894420 w 8014260"/>
              <a:gd name="connsiteY6362" fmla="*/ 3290195 h 4925968"/>
              <a:gd name="connsiteX6363" fmla="*/ 2883310 w 8014260"/>
              <a:gd name="connsiteY6363" fmla="*/ 3298767 h 4925968"/>
              <a:gd name="connsiteX6364" fmla="*/ 2869389 w 8014260"/>
              <a:gd name="connsiteY6364" fmla="*/ 3294515 h 4925968"/>
              <a:gd name="connsiteX6365" fmla="*/ 2880224 w 8014260"/>
              <a:gd name="connsiteY6365" fmla="*/ 3286012 h 4925968"/>
              <a:gd name="connsiteX6366" fmla="*/ 707718 w 8014260"/>
              <a:gd name="connsiteY6366" fmla="*/ 3285265 h 4925968"/>
              <a:gd name="connsiteX6367" fmla="*/ 713308 w 8014260"/>
              <a:gd name="connsiteY6367" fmla="*/ 3288892 h 4925968"/>
              <a:gd name="connsiteX6368" fmla="*/ 697188 w 8014260"/>
              <a:gd name="connsiteY6368" fmla="*/ 3309672 h 4925968"/>
              <a:gd name="connsiteX6369" fmla="*/ 681075 w 8014260"/>
              <a:gd name="connsiteY6369" fmla="*/ 3311180 h 4925968"/>
              <a:gd name="connsiteX6370" fmla="*/ 695544 w 8014260"/>
              <a:gd name="connsiteY6370" fmla="*/ 3290537 h 4925968"/>
              <a:gd name="connsiteX6371" fmla="*/ 707718 w 8014260"/>
              <a:gd name="connsiteY6371" fmla="*/ 3285265 h 4925968"/>
              <a:gd name="connsiteX6372" fmla="*/ 6730117 w 8014260"/>
              <a:gd name="connsiteY6372" fmla="*/ 3284451 h 4925968"/>
              <a:gd name="connsiteX6373" fmla="*/ 6742101 w 8014260"/>
              <a:gd name="connsiteY6373" fmla="*/ 3298287 h 4925968"/>
              <a:gd name="connsiteX6374" fmla="*/ 6711926 w 8014260"/>
              <a:gd name="connsiteY6374" fmla="*/ 3336280 h 4925968"/>
              <a:gd name="connsiteX6375" fmla="*/ 6674138 w 8014260"/>
              <a:gd name="connsiteY6375" fmla="*/ 3325650 h 4925968"/>
              <a:gd name="connsiteX6376" fmla="*/ 6704451 w 8014260"/>
              <a:gd name="connsiteY6376" fmla="*/ 3287177 h 4925968"/>
              <a:gd name="connsiteX6377" fmla="*/ 6730117 w 8014260"/>
              <a:gd name="connsiteY6377" fmla="*/ 3284451 h 4925968"/>
              <a:gd name="connsiteX6378" fmla="*/ 224878 w 8014260"/>
              <a:gd name="connsiteY6378" fmla="*/ 3284159 h 4925968"/>
              <a:gd name="connsiteX6379" fmla="*/ 215140 w 8014260"/>
              <a:gd name="connsiteY6379" fmla="*/ 3300275 h 4925968"/>
              <a:gd name="connsiteX6380" fmla="*/ 206430 w 8014260"/>
              <a:gd name="connsiteY6380" fmla="*/ 3302264 h 4925968"/>
              <a:gd name="connsiteX6381" fmla="*/ 213357 w 8014260"/>
              <a:gd name="connsiteY6381" fmla="*/ 3289165 h 4925968"/>
              <a:gd name="connsiteX6382" fmla="*/ 224878 w 8014260"/>
              <a:gd name="connsiteY6382" fmla="*/ 3284159 h 4925968"/>
              <a:gd name="connsiteX6383" fmla="*/ 6202513 w 8014260"/>
              <a:gd name="connsiteY6383" fmla="*/ 3284091 h 4925968"/>
              <a:gd name="connsiteX6384" fmla="*/ 6237489 w 8014260"/>
              <a:gd name="connsiteY6384" fmla="*/ 3306105 h 4925968"/>
              <a:gd name="connsiteX6385" fmla="*/ 6207657 w 8014260"/>
              <a:gd name="connsiteY6385" fmla="*/ 3352945 h 4925968"/>
              <a:gd name="connsiteX6386" fmla="*/ 6172887 w 8014260"/>
              <a:gd name="connsiteY6386" fmla="*/ 3330931 h 4925968"/>
              <a:gd name="connsiteX6387" fmla="*/ 6202513 w 8014260"/>
              <a:gd name="connsiteY6387" fmla="*/ 3284091 h 4925968"/>
              <a:gd name="connsiteX6388" fmla="*/ 4809448 w 8014260"/>
              <a:gd name="connsiteY6388" fmla="*/ 3284022 h 4925968"/>
              <a:gd name="connsiteX6389" fmla="*/ 4841064 w 8014260"/>
              <a:gd name="connsiteY6389" fmla="*/ 3310357 h 4925968"/>
              <a:gd name="connsiteX6390" fmla="*/ 4817061 w 8014260"/>
              <a:gd name="connsiteY6390" fmla="*/ 3353974 h 4925968"/>
              <a:gd name="connsiteX6391" fmla="*/ 4783525 w 8014260"/>
              <a:gd name="connsiteY6391" fmla="*/ 3325719 h 4925968"/>
              <a:gd name="connsiteX6392" fmla="*/ 4809448 w 8014260"/>
              <a:gd name="connsiteY6392" fmla="*/ 3284022 h 4925968"/>
              <a:gd name="connsiteX6393" fmla="*/ 2672084 w 8014260"/>
              <a:gd name="connsiteY6393" fmla="*/ 3284022 h 4925968"/>
              <a:gd name="connsiteX6394" fmla="*/ 2684360 w 8014260"/>
              <a:gd name="connsiteY6394" fmla="*/ 3290195 h 4925968"/>
              <a:gd name="connsiteX6395" fmla="*/ 2672222 w 8014260"/>
              <a:gd name="connsiteY6395" fmla="*/ 3297738 h 4925968"/>
              <a:gd name="connsiteX6396" fmla="*/ 2659809 w 8014260"/>
              <a:gd name="connsiteY6396" fmla="*/ 3291703 h 4925968"/>
              <a:gd name="connsiteX6397" fmla="*/ 2672084 w 8014260"/>
              <a:gd name="connsiteY6397" fmla="*/ 3284022 h 4925968"/>
              <a:gd name="connsiteX6398" fmla="*/ 779538 w 8014260"/>
              <a:gd name="connsiteY6398" fmla="*/ 3283576 h 4925968"/>
              <a:gd name="connsiteX6399" fmla="*/ 786004 w 8014260"/>
              <a:gd name="connsiteY6399" fmla="*/ 3288480 h 4925968"/>
              <a:gd name="connsiteX6400" fmla="*/ 771807 w 8014260"/>
              <a:gd name="connsiteY6400" fmla="*/ 3308505 h 4925968"/>
              <a:gd name="connsiteX6401" fmla="*/ 753016 w 8014260"/>
              <a:gd name="connsiteY6401" fmla="*/ 3307477 h 4925968"/>
              <a:gd name="connsiteX6402" fmla="*/ 767418 w 8014260"/>
              <a:gd name="connsiteY6402" fmla="*/ 3287108 h 4925968"/>
              <a:gd name="connsiteX6403" fmla="*/ 779538 w 8014260"/>
              <a:gd name="connsiteY6403" fmla="*/ 3283576 h 4925968"/>
              <a:gd name="connsiteX6404" fmla="*/ 382684 w 8014260"/>
              <a:gd name="connsiteY6404" fmla="*/ 3283474 h 4925968"/>
              <a:gd name="connsiteX6405" fmla="*/ 377195 w 8014260"/>
              <a:gd name="connsiteY6405" fmla="*/ 3296915 h 4925968"/>
              <a:gd name="connsiteX6406" fmla="*/ 363205 w 8014260"/>
              <a:gd name="connsiteY6406" fmla="*/ 3310426 h 4925968"/>
              <a:gd name="connsiteX6407" fmla="*/ 369654 w 8014260"/>
              <a:gd name="connsiteY6407" fmla="*/ 3294995 h 4925968"/>
              <a:gd name="connsiteX6408" fmla="*/ 382684 w 8014260"/>
              <a:gd name="connsiteY6408" fmla="*/ 3283474 h 4925968"/>
              <a:gd name="connsiteX6409" fmla="*/ 3466309 w 8014260"/>
              <a:gd name="connsiteY6409" fmla="*/ 3282788 h 4925968"/>
              <a:gd name="connsiteX6410" fmla="*/ 3448273 w 8014260"/>
              <a:gd name="connsiteY6410" fmla="*/ 3294241 h 4925968"/>
              <a:gd name="connsiteX6411" fmla="*/ 3425367 w 8014260"/>
              <a:gd name="connsiteY6411" fmla="*/ 3300687 h 4925968"/>
              <a:gd name="connsiteX6412" fmla="*/ 3444981 w 8014260"/>
              <a:gd name="connsiteY6412" fmla="*/ 3288754 h 4925968"/>
              <a:gd name="connsiteX6413" fmla="*/ 3466309 w 8014260"/>
              <a:gd name="connsiteY6413" fmla="*/ 3282788 h 4925968"/>
              <a:gd name="connsiteX6414" fmla="*/ 5635357 w 8014260"/>
              <a:gd name="connsiteY6414" fmla="*/ 3282719 h 4925968"/>
              <a:gd name="connsiteX6415" fmla="*/ 5669030 w 8014260"/>
              <a:gd name="connsiteY6415" fmla="*/ 3314129 h 4925968"/>
              <a:gd name="connsiteX6416" fmla="*/ 5642832 w 8014260"/>
              <a:gd name="connsiteY6416" fmla="*/ 3363918 h 4925968"/>
              <a:gd name="connsiteX6417" fmla="*/ 5607308 w 8014260"/>
              <a:gd name="connsiteY6417" fmla="*/ 3330177 h 4925968"/>
              <a:gd name="connsiteX6418" fmla="*/ 5635357 w 8014260"/>
              <a:gd name="connsiteY6418" fmla="*/ 3282719 h 4925968"/>
              <a:gd name="connsiteX6419" fmla="*/ 1048942 w 8014260"/>
              <a:gd name="connsiteY6419" fmla="*/ 3280868 h 4925968"/>
              <a:gd name="connsiteX6420" fmla="*/ 1068555 w 8014260"/>
              <a:gd name="connsiteY6420" fmla="*/ 3291978 h 4925968"/>
              <a:gd name="connsiteX6421" fmla="*/ 1053261 w 8014260"/>
              <a:gd name="connsiteY6421" fmla="*/ 3308642 h 4925968"/>
              <a:gd name="connsiteX6422" fmla="*/ 1032687 w 8014260"/>
              <a:gd name="connsiteY6422" fmla="*/ 3298904 h 4925968"/>
              <a:gd name="connsiteX6423" fmla="*/ 1048942 w 8014260"/>
              <a:gd name="connsiteY6423" fmla="*/ 3280868 h 4925968"/>
              <a:gd name="connsiteX6424" fmla="*/ 3340670 w 8014260"/>
              <a:gd name="connsiteY6424" fmla="*/ 3279634 h 4925968"/>
              <a:gd name="connsiteX6425" fmla="*/ 3325926 w 8014260"/>
              <a:gd name="connsiteY6425" fmla="*/ 3287177 h 4925968"/>
              <a:gd name="connsiteX6426" fmla="*/ 3309192 w 8014260"/>
              <a:gd name="connsiteY6426" fmla="*/ 3291224 h 4925968"/>
              <a:gd name="connsiteX6427" fmla="*/ 3325240 w 8014260"/>
              <a:gd name="connsiteY6427" fmla="*/ 3282857 h 4925968"/>
              <a:gd name="connsiteX6428" fmla="*/ 3340670 w 8014260"/>
              <a:gd name="connsiteY6428" fmla="*/ 3279634 h 4925968"/>
              <a:gd name="connsiteX6429" fmla="*/ 1586400 w 8014260"/>
              <a:gd name="connsiteY6429" fmla="*/ 3279634 h 4925968"/>
              <a:gd name="connsiteX6430" fmla="*/ 1608484 w 8014260"/>
              <a:gd name="connsiteY6430" fmla="*/ 3293350 h 4925968"/>
              <a:gd name="connsiteX6431" fmla="*/ 1592986 w 8014260"/>
              <a:gd name="connsiteY6431" fmla="*/ 3302539 h 4925968"/>
              <a:gd name="connsiteX6432" fmla="*/ 1572822 w 8014260"/>
              <a:gd name="connsiteY6432" fmla="*/ 3289921 h 4925968"/>
              <a:gd name="connsiteX6433" fmla="*/ 1586400 w 8014260"/>
              <a:gd name="connsiteY6433" fmla="*/ 3279634 h 4925968"/>
              <a:gd name="connsiteX6434" fmla="*/ 2264581 w 8014260"/>
              <a:gd name="connsiteY6434" fmla="*/ 3279290 h 4925968"/>
              <a:gd name="connsiteX6435" fmla="*/ 2277954 w 8014260"/>
              <a:gd name="connsiteY6435" fmla="*/ 3279702 h 4925968"/>
              <a:gd name="connsiteX6436" fmla="*/ 2291327 w 8014260"/>
              <a:gd name="connsiteY6436" fmla="*/ 3291429 h 4925968"/>
              <a:gd name="connsiteX6437" fmla="*/ 2279532 w 8014260"/>
              <a:gd name="connsiteY6437" fmla="*/ 3291086 h 4925968"/>
              <a:gd name="connsiteX6438" fmla="*/ 2264581 w 8014260"/>
              <a:gd name="connsiteY6438" fmla="*/ 3279290 h 4925968"/>
              <a:gd name="connsiteX6439" fmla="*/ 2203065 w 8014260"/>
              <a:gd name="connsiteY6439" fmla="*/ 3279016 h 4925968"/>
              <a:gd name="connsiteX6440" fmla="*/ 2216164 w 8014260"/>
              <a:gd name="connsiteY6440" fmla="*/ 3280113 h 4925968"/>
              <a:gd name="connsiteX6441" fmla="*/ 2230840 w 8014260"/>
              <a:gd name="connsiteY6441" fmla="*/ 3291977 h 4925968"/>
              <a:gd name="connsiteX6442" fmla="*/ 2217467 w 8014260"/>
              <a:gd name="connsiteY6442" fmla="*/ 3290880 h 4925968"/>
              <a:gd name="connsiteX6443" fmla="*/ 2203065 w 8014260"/>
              <a:gd name="connsiteY6443" fmla="*/ 3279016 h 4925968"/>
              <a:gd name="connsiteX6444" fmla="*/ 3987242 w 8014260"/>
              <a:gd name="connsiteY6444" fmla="*/ 3278236 h 4925968"/>
              <a:gd name="connsiteX6445" fmla="*/ 3996981 w 8014260"/>
              <a:gd name="connsiteY6445" fmla="*/ 3286628 h 4925968"/>
              <a:gd name="connsiteX6446" fmla="*/ 3974075 w 8014260"/>
              <a:gd name="connsiteY6446" fmla="*/ 3317078 h 4925968"/>
              <a:gd name="connsiteX6447" fmla="*/ 3945957 w 8014260"/>
              <a:gd name="connsiteY6447" fmla="*/ 3314540 h 4925968"/>
              <a:gd name="connsiteX6448" fmla="*/ 3967217 w 8014260"/>
              <a:gd name="connsiteY6448" fmla="*/ 3283885 h 4925968"/>
              <a:gd name="connsiteX6449" fmla="*/ 3987242 w 8014260"/>
              <a:gd name="connsiteY6449" fmla="*/ 3278236 h 4925968"/>
              <a:gd name="connsiteX6450" fmla="*/ 548604 w 8014260"/>
              <a:gd name="connsiteY6450" fmla="*/ 3278176 h 4925968"/>
              <a:gd name="connsiteX6451" fmla="*/ 553653 w 8014260"/>
              <a:gd name="connsiteY6451" fmla="*/ 3278193 h 4925968"/>
              <a:gd name="connsiteX6452" fmla="*/ 542063 w 8014260"/>
              <a:gd name="connsiteY6452" fmla="*/ 3297396 h 4925968"/>
              <a:gd name="connsiteX6453" fmla="*/ 526633 w 8014260"/>
              <a:gd name="connsiteY6453" fmla="*/ 3306517 h 4925968"/>
              <a:gd name="connsiteX6454" fmla="*/ 538359 w 8014260"/>
              <a:gd name="connsiteY6454" fmla="*/ 3287109 h 4925968"/>
              <a:gd name="connsiteX6455" fmla="*/ 548604 w 8014260"/>
              <a:gd name="connsiteY6455" fmla="*/ 3278176 h 4925968"/>
              <a:gd name="connsiteX6456" fmla="*/ 7163962 w 8014260"/>
              <a:gd name="connsiteY6456" fmla="*/ 3278107 h 4925968"/>
              <a:gd name="connsiteX6457" fmla="*/ 7176486 w 8014260"/>
              <a:gd name="connsiteY6457" fmla="*/ 3284982 h 4925968"/>
              <a:gd name="connsiteX6458" fmla="*/ 7142677 w 8014260"/>
              <a:gd name="connsiteY6458" fmla="*/ 3313854 h 4925968"/>
              <a:gd name="connsiteX6459" fmla="*/ 7105712 w 8014260"/>
              <a:gd name="connsiteY6459" fmla="*/ 3311454 h 4925968"/>
              <a:gd name="connsiteX6460" fmla="*/ 7138013 w 8014260"/>
              <a:gd name="connsiteY6460" fmla="*/ 3282651 h 4925968"/>
              <a:gd name="connsiteX6461" fmla="*/ 7163962 w 8014260"/>
              <a:gd name="connsiteY6461" fmla="*/ 3278107 h 4925968"/>
              <a:gd name="connsiteX6462" fmla="*/ 3619235 w 8014260"/>
              <a:gd name="connsiteY6462" fmla="*/ 3277850 h 4925968"/>
              <a:gd name="connsiteX6463" fmla="*/ 3627678 w 8014260"/>
              <a:gd name="connsiteY6463" fmla="*/ 3279770 h 4925968"/>
              <a:gd name="connsiteX6464" fmla="*/ 3606624 w 8014260"/>
              <a:gd name="connsiteY6464" fmla="*/ 3300344 h 4925968"/>
              <a:gd name="connsiteX6465" fmla="*/ 3582210 w 8014260"/>
              <a:gd name="connsiteY6465" fmla="*/ 3303156 h 4925968"/>
              <a:gd name="connsiteX6466" fmla="*/ 3603127 w 8014260"/>
              <a:gd name="connsiteY6466" fmla="*/ 3283337 h 4925968"/>
              <a:gd name="connsiteX6467" fmla="*/ 3619235 w 8014260"/>
              <a:gd name="connsiteY6467" fmla="*/ 3277850 h 4925968"/>
              <a:gd name="connsiteX6468" fmla="*/ 468819 w 8014260"/>
              <a:gd name="connsiteY6468" fmla="*/ 3277782 h 4925968"/>
              <a:gd name="connsiteX6469" fmla="*/ 459285 w 8014260"/>
              <a:gd name="connsiteY6469" fmla="*/ 3296161 h 4925968"/>
              <a:gd name="connsiteX6470" fmla="*/ 444886 w 8014260"/>
              <a:gd name="connsiteY6470" fmla="*/ 3308232 h 4925968"/>
              <a:gd name="connsiteX6471" fmla="*/ 454074 w 8014260"/>
              <a:gd name="connsiteY6471" fmla="*/ 3290401 h 4925968"/>
              <a:gd name="connsiteX6472" fmla="*/ 468819 w 8014260"/>
              <a:gd name="connsiteY6472" fmla="*/ 3277782 h 4925968"/>
              <a:gd name="connsiteX6473" fmla="*/ 6416757 w 8014260"/>
              <a:gd name="connsiteY6473" fmla="*/ 3277713 h 4925968"/>
              <a:gd name="connsiteX6474" fmla="*/ 6451870 w 8014260"/>
              <a:gd name="connsiteY6474" fmla="*/ 3297533 h 4925968"/>
              <a:gd name="connsiteX6475" fmla="*/ 6423478 w 8014260"/>
              <a:gd name="connsiteY6475" fmla="*/ 3339641 h 4925968"/>
              <a:gd name="connsiteX6476" fmla="*/ 6386651 w 8014260"/>
              <a:gd name="connsiteY6476" fmla="*/ 3321879 h 4925968"/>
              <a:gd name="connsiteX6477" fmla="*/ 6416757 w 8014260"/>
              <a:gd name="connsiteY6477" fmla="*/ 3277713 h 4925968"/>
              <a:gd name="connsiteX6478" fmla="*/ 5151320 w 8014260"/>
              <a:gd name="connsiteY6478" fmla="*/ 3277028 h 4925968"/>
              <a:gd name="connsiteX6479" fmla="*/ 5184992 w 8014260"/>
              <a:gd name="connsiteY6479" fmla="*/ 3312141 h 4925968"/>
              <a:gd name="connsiteX6480" fmla="*/ 5158932 w 8014260"/>
              <a:gd name="connsiteY6480" fmla="*/ 3358638 h 4925968"/>
              <a:gd name="connsiteX6481" fmla="*/ 5126014 w 8014260"/>
              <a:gd name="connsiteY6481" fmla="*/ 3326954 h 4925968"/>
              <a:gd name="connsiteX6482" fmla="*/ 5151320 w 8014260"/>
              <a:gd name="connsiteY6482" fmla="*/ 3277028 h 4925968"/>
              <a:gd name="connsiteX6483" fmla="*/ 1845563 w 8014260"/>
              <a:gd name="connsiteY6483" fmla="*/ 3275381 h 4925968"/>
              <a:gd name="connsiteX6484" fmla="*/ 1865042 w 8014260"/>
              <a:gd name="connsiteY6484" fmla="*/ 3288891 h 4925968"/>
              <a:gd name="connsiteX6485" fmla="*/ 1850637 w 8014260"/>
              <a:gd name="connsiteY6485" fmla="*/ 3292114 h 4925968"/>
              <a:gd name="connsiteX6486" fmla="*/ 1830957 w 8014260"/>
              <a:gd name="connsiteY6486" fmla="*/ 3278673 h 4925968"/>
              <a:gd name="connsiteX6487" fmla="*/ 1845563 w 8014260"/>
              <a:gd name="connsiteY6487" fmla="*/ 3275381 h 4925968"/>
              <a:gd name="connsiteX6488" fmla="*/ 2140589 w 8014260"/>
              <a:gd name="connsiteY6488" fmla="*/ 3275313 h 4925968"/>
              <a:gd name="connsiteX6489" fmla="*/ 2153276 w 8014260"/>
              <a:gd name="connsiteY6489" fmla="*/ 3276204 h 4925968"/>
              <a:gd name="connsiteX6490" fmla="*/ 2169461 w 8014260"/>
              <a:gd name="connsiteY6490" fmla="*/ 3289234 h 4925968"/>
              <a:gd name="connsiteX6491" fmla="*/ 2156911 w 8014260"/>
              <a:gd name="connsiteY6491" fmla="*/ 3288343 h 4925968"/>
              <a:gd name="connsiteX6492" fmla="*/ 2140589 w 8014260"/>
              <a:gd name="connsiteY6492" fmla="*/ 3275313 h 4925968"/>
              <a:gd name="connsiteX6493" fmla="*/ 4601514 w 8014260"/>
              <a:gd name="connsiteY6493" fmla="*/ 3275175 h 4925968"/>
              <a:gd name="connsiteX6494" fmla="*/ 4633267 w 8014260"/>
              <a:gd name="connsiteY6494" fmla="*/ 3293006 h 4925968"/>
              <a:gd name="connsiteX6495" fmla="*/ 4609607 w 8014260"/>
              <a:gd name="connsiteY6495" fmla="*/ 3333948 h 4925968"/>
              <a:gd name="connsiteX6496" fmla="*/ 4576620 w 8014260"/>
              <a:gd name="connsiteY6496" fmla="*/ 3314883 h 4925968"/>
              <a:gd name="connsiteX6497" fmla="*/ 4601514 w 8014260"/>
              <a:gd name="connsiteY6497" fmla="*/ 3275175 h 4925968"/>
              <a:gd name="connsiteX6498" fmla="*/ 5987241 w 8014260"/>
              <a:gd name="connsiteY6498" fmla="*/ 3274764 h 4925968"/>
              <a:gd name="connsiteX6499" fmla="*/ 6021737 w 8014260"/>
              <a:gd name="connsiteY6499" fmla="*/ 3303087 h 4925968"/>
              <a:gd name="connsiteX6500" fmla="*/ 5993551 w 8014260"/>
              <a:gd name="connsiteY6500" fmla="*/ 3350751 h 4925968"/>
              <a:gd name="connsiteX6501" fmla="*/ 5959192 w 8014260"/>
              <a:gd name="connsiteY6501" fmla="*/ 3322084 h 4925968"/>
              <a:gd name="connsiteX6502" fmla="*/ 5987241 w 8014260"/>
              <a:gd name="connsiteY6502" fmla="*/ 3274764 h 4925968"/>
              <a:gd name="connsiteX6503" fmla="*/ 2338031 w 8014260"/>
              <a:gd name="connsiteY6503" fmla="*/ 3273187 h 4925968"/>
              <a:gd name="connsiteX6504" fmla="*/ 2352365 w 8014260"/>
              <a:gd name="connsiteY6504" fmla="*/ 3285051 h 4925968"/>
              <a:gd name="connsiteX6505" fmla="*/ 2340912 w 8014260"/>
              <a:gd name="connsiteY6505" fmla="*/ 3286285 h 4925968"/>
              <a:gd name="connsiteX6506" fmla="*/ 2326853 w 8014260"/>
              <a:gd name="connsiteY6506" fmla="*/ 3274421 h 4925968"/>
              <a:gd name="connsiteX6507" fmla="*/ 2338031 w 8014260"/>
              <a:gd name="connsiteY6507" fmla="*/ 3273187 h 4925968"/>
              <a:gd name="connsiteX6508" fmla="*/ 7089441 w 8014260"/>
              <a:gd name="connsiteY6508" fmla="*/ 3272809 h 4925968"/>
              <a:gd name="connsiteX6509" fmla="*/ 7101940 w 8014260"/>
              <a:gd name="connsiteY6509" fmla="*/ 3280250 h 4925968"/>
              <a:gd name="connsiteX6510" fmla="*/ 7072314 w 8014260"/>
              <a:gd name="connsiteY6510" fmla="*/ 3310014 h 4925968"/>
              <a:gd name="connsiteX6511" fmla="*/ 7032332 w 8014260"/>
              <a:gd name="connsiteY6511" fmla="*/ 3308162 h 4925968"/>
              <a:gd name="connsiteX6512" fmla="*/ 7064084 w 8014260"/>
              <a:gd name="connsiteY6512" fmla="*/ 3277301 h 4925968"/>
              <a:gd name="connsiteX6513" fmla="*/ 7089441 w 8014260"/>
              <a:gd name="connsiteY6513" fmla="*/ 3272809 h 4925968"/>
              <a:gd name="connsiteX6514" fmla="*/ 3453005 w 8014260"/>
              <a:gd name="connsiteY6514" fmla="*/ 3271884 h 4925968"/>
              <a:gd name="connsiteX6515" fmla="*/ 3434762 w 8014260"/>
              <a:gd name="connsiteY6515" fmla="*/ 3281485 h 4925968"/>
              <a:gd name="connsiteX6516" fmla="*/ 3414257 w 8014260"/>
              <a:gd name="connsiteY6516" fmla="*/ 3288000 h 4925968"/>
              <a:gd name="connsiteX6517" fmla="*/ 3431196 w 8014260"/>
              <a:gd name="connsiteY6517" fmla="*/ 3279290 h 4925968"/>
              <a:gd name="connsiteX6518" fmla="*/ 3453005 w 8014260"/>
              <a:gd name="connsiteY6518" fmla="*/ 3271884 h 4925968"/>
              <a:gd name="connsiteX6519" fmla="*/ 2078325 w 8014260"/>
              <a:gd name="connsiteY6519" fmla="*/ 3271198 h 4925968"/>
              <a:gd name="connsiteX6520" fmla="*/ 2090937 w 8014260"/>
              <a:gd name="connsiteY6520" fmla="*/ 3272158 h 4925968"/>
              <a:gd name="connsiteX6521" fmla="*/ 2108699 w 8014260"/>
              <a:gd name="connsiteY6521" fmla="*/ 3284982 h 4925968"/>
              <a:gd name="connsiteX6522" fmla="*/ 2094915 w 8014260"/>
              <a:gd name="connsiteY6522" fmla="*/ 3283954 h 4925968"/>
              <a:gd name="connsiteX6523" fmla="*/ 2078325 w 8014260"/>
              <a:gd name="connsiteY6523" fmla="*/ 3271198 h 4925968"/>
              <a:gd name="connsiteX6524" fmla="*/ 3912208 w 8014260"/>
              <a:gd name="connsiteY6524" fmla="*/ 3270075 h 4925968"/>
              <a:gd name="connsiteX6525" fmla="*/ 3922298 w 8014260"/>
              <a:gd name="connsiteY6525" fmla="*/ 3277508 h 4925968"/>
              <a:gd name="connsiteX6526" fmla="*/ 3901861 w 8014260"/>
              <a:gd name="connsiteY6526" fmla="*/ 3308643 h 4925968"/>
              <a:gd name="connsiteX6527" fmla="*/ 3873606 w 8014260"/>
              <a:gd name="connsiteY6527" fmla="*/ 3306654 h 4925968"/>
              <a:gd name="connsiteX6528" fmla="*/ 3893837 w 8014260"/>
              <a:gd name="connsiteY6528" fmla="*/ 3275450 h 4925968"/>
              <a:gd name="connsiteX6529" fmla="*/ 3912208 w 8014260"/>
              <a:gd name="connsiteY6529" fmla="*/ 3270075 h 4925968"/>
              <a:gd name="connsiteX6530" fmla="*/ 1907698 w 8014260"/>
              <a:gd name="connsiteY6530" fmla="*/ 3269415 h 4925968"/>
              <a:gd name="connsiteX6531" fmla="*/ 1926420 w 8014260"/>
              <a:gd name="connsiteY6531" fmla="*/ 3283063 h 4925968"/>
              <a:gd name="connsiteX6532" fmla="*/ 1909687 w 8014260"/>
              <a:gd name="connsiteY6532" fmla="*/ 3283268 h 4925968"/>
              <a:gd name="connsiteX6533" fmla="*/ 1892405 w 8014260"/>
              <a:gd name="connsiteY6533" fmla="*/ 3269621 h 4925968"/>
              <a:gd name="connsiteX6534" fmla="*/ 1907698 w 8014260"/>
              <a:gd name="connsiteY6534" fmla="*/ 3269415 h 4925968"/>
              <a:gd name="connsiteX6535" fmla="*/ 3178136 w 8014260"/>
              <a:gd name="connsiteY6535" fmla="*/ 3269278 h 4925968"/>
              <a:gd name="connsiteX6536" fmla="*/ 3167094 w 8014260"/>
              <a:gd name="connsiteY6536" fmla="*/ 3278330 h 4925968"/>
              <a:gd name="connsiteX6537" fmla="*/ 3151527 w 8014260"/>
              <a:gd name="connsiteY6537" fmla="*/ 3278811 h 4925968"/>
              <a:gd name="connsiteX6538" fmla="*/ 3162294 w 8014260"/>
              <a:gd name="connsiteY6538" fmla="*/ 3269758 h 4925968"/>
              <a:gd name="connsiteX6539" fmla="*/ 3178136 w 8014260"/>
              <a:gd name="connsiteY6539" fmla="*/ 3269278 h 4925968"/>
              <a:gd name="connsiteX6540" fmla="*/ 3692100 w 8014260"/>
              <a:gd name="connsiteY6540" fmla="*/ 3269021 h 4925968"/>
              <a:gd name="connsiteX6541" fmla="*/ 3700715 w 8014260"/>
              <a:gd name="connsiteY6541" fmla="*/ 3272570 h 4925968"/>
              <a:gd name="connsiteX6542" fmla="*/ 3680690 w 8014260"/>
              <a:gd name="connsiteY6542" fmla="*/ 3295476 h 4925968"/>
              <a:gd name="connsiteX6543" fmla="*/ 3654424 w 8014260"/>
              <a:gd name="connsiteY6543" fmla="*/ 3297053 h 4925968"/>
              <a:gd name="connsiteX6544" fmla="*/ 3674998 w 8014260"/>
              <a:gd name="connsiteY6544" fmla="*/ 3274833 h 4925968"/>
              <a:gd name="connsiteX6545" fmla="*/ 3692100 w 8014260"/>
              <a:gd name="connsiteY6545" fmla="*/ 3269021 h 4925968"/>
              <a:gd name="connsiteX6546" fmla="*/ 3439974 w 8014260"/>
              <a:gd name="connsiteY6546" fmla="*/ 3267906 h 4925968"/>
              <a:gd name="connsiteX6547" fmla="*/ 3422897 w 8014260"/>
              <a:gd name="connsiteY6547" fmla="*/ 3275998 h 4925968"/>
              <a:gd name="connsiteX6548" fmla="*/ 3402941 w 8014260"/>
              <a:gd name="connsiteY6548" fmla="*/ 3282994 h 4925968"/>
              <a:gd name="connsiteX6549" fmla="*/ 3419743 w 8014260"/>
              <a:gd name="connsiteY6549" fmla="*/ 3275107 h 4925968"/>
              <a:gd name="connsiteX6550" fmla="*/ 3439974 w 8014260"/>
              <a:gd name="connsiteY6550" fmla="*/ 3267906 h 4925968"/>
              <a:gd name="connsiteX6551" fmla="*/ 2027986 w 8014260"/>
              <a:gd name="connsiteY6551" fmla="*/ 3267700 h 4925968"/>
              <a:gd name="connsiteX6552" fmla="*/ 2047874 w 8014260"/>
              <a:gd name="connsiteY6552" fmla="*/ 3281622 h 4925968"/>
              <a:gd name="connsiteX6553" fmla="*/ 2034979 w 8014260"/>
              <a:gd name="connsiteY6553" fmla="*/ 3281759 h 4925968"/>
              <a:gd name="connsiteX6554" fmla="*/ 2016947 w 8014260"/>
              <a:gd name="connsiteY6554" fmla="*/ 3269140 h 4925968"/>
              <a:gd name="connsiteX6555" fmla="*/ 2027986 w 8014260"/>
              <a:gd name="connsiteY6555" fmla="*/ 3267700 h 4925968"/>
              <a:gd name="connsiteX6556" fmla="*/ 3252202 w 8014260"/>
              <a:gd name="connsiteY6556" fmla="*/ 3266877 h 4925968"/>
              <a:gd name="connsiteX6557" fmla="*/ 3241983 w 8014260"/>
              <a:gd name="connsiteY6557" fmla="*/ 3275106 h 4925968"/>
              <a:gd name="connsiteX6558" fmla="*/ 3224496 w 8014260"/>
              <a:gd name="connsiteY6558" fmla="*/ 3277164 h 4925968"/>
              <a:gd name="connsiteX6559" fmla="*/ 3237457 w 8014260"/>
              <a:gd name="connsiteY6559" fmla="*/ 3267768 h 4925968"/>
              <a:gd name="connsiteX6560" fmla="*/ 3252202 w 8014260"/>
              <a:gd name="connsiteY6560" fmla="*/ 3266877 h 4925968"/>
              <a:gd name="connsiteX6561" fmla="*/ 3427904 w 8014260"/>
              <a:gd name="connsiteY6561" fmla="*/ 3265163 h 4925968"/>
              <a:gd name="connsiteX6562" fmla="*/ 3412611 w 8014260"/>
              <a:gd name="connsiteY6562" fmla="*/ 3272364 h 4925968"/>
              <a:gd name="connsiteX6563" fmla="*/ 3392860 w 8014260"/>
              <a:gd name="connsiteY6563" fmla="*/ 3279085 h 4925968"/>
              <a:gd name="connsiteX6564" fmla="*/ 3409731 w 8014260"/>
              <a:gd name="connsiteY6564" fmla="*/ 3271335 h 4925968"/>
              <a:gd name="connsiteX6565" fmla="*/ 3427904 w 8014260"/>
              <a:gd name="connsiteY6565" fmla="*/ 3265163 h 4925968"/>
              <a:gd name="connsiteX6566" fmla="*/ 1958763 w 8014260"/>
              <a:gd name="connsiteY6566" fmla="*/ 3264691 h 4925968"/>
              <a:gd name="connsiteX6567" fmla="*/ 1970721 w 8014260"/>
              <a:gd name="connsiteY6567" fmla="*/ 3268043 h 4925968"/>
              <a:gd name="connsiteX6568" fmla="*/ 1986632 w 8014260"/>
              <a:gd name="connsiteY6568" fmla="*/ 3280799 h 4925968"/>
              <a:gd name="connsiteX6569" fmla="*/ 1971477 w 8014260"/>
              <a:gd name="connsiteY6569" fmla="*/ 3279976 h 4925968"/>
              <a:gd name="connsiteX6570" fmla="*/ 1954260 w 8014260"/>
              <a:gd name="connsiteY6570" fmla="*/ 3267357 h 4925968"/>
              <a:gd name="connsiteX6571" fmla="*/ 1958763 w 8014260"/>
              <a:gd name="connsiteY6571" fmla="*/ 3264691 h 4925968"/>
              <a:gd name="connsiteX6572" fmla="*/ 3087610 w 8014260"/>
              <a:gd name="connsiteY6572" fmla="*/ 3264614 h 4925968"/>
              <a:gd name="connsiteX6573" fmla="*/ 3103109 w 8014260"/>
              <a:gd name="connsiteY6573" fmla="*/ 3265368 h 4925968"/>
              <a:gd name="connsiteX6574" fmla="*/ 3091931 w 8014260"/>
              <a:gd name="connsiteY6574" fmla="*/ 3274969 h 4925968"/>
              <a:gd name="connsiteX6575" fmla="*/ 3077735 w 8014260"/>
              <a:gd name="connsiteY6575" fmla="*/ 3274558 h 4925968"/>
              <a:gd name="connsiteX6576" fmla="*/ 3087610 w 8014260"/>
              <a:gd name="connsiteY6576" fmla="*/ 3264614 h 4925968"/>
              <a:gd name="connsiteX6577" fmla="*/ 3839521 w 8014260"/>
              <a:gd name="connsiteY6577" fmla="*/ 3264443 h 4925968"/>
              <a:gd name="connsiteX6578" fmla="*/ 3848368 w 8014260"/>
              <a:gd name="connsiteY6578" fmla="*/ 3270718 h 4925968"/>
              <a:gd name="connsiteX6579" fmla="*/ 3826285 w 8014260"/>
              <a:gd name="connsiteY6579" fmla="*/ 3300893 h 4925968"/>
              <a:gd name="connsiteX6580" fmla="*/ 3799814 w 8014260"/>
              <a:gd name="connsiteY6580" fmla="*/ 3298630 h 4925968"/>
              <a:gd name="connsiteX6581" fmla="*/ 3822239 w 8014260"/>
              <a:gd name="connsiteY6581" fmla="*/ 3269484 h 4925968"/>
              <a:gd name="connsiteX6582" fmla="*/ 3839521 w 8014260"/>
              <a:gd name="connsiteY6582" fmla="*/ 3264443 h 4925968"/>
              <a:gd name="connsiteX6583" fmla="*/ 7016550 w 8014260"/>
              <a:gd name="connsiteY6583" fmla="*/ 3264348 h 4925968"/>
              <a:gd name="connsiteX6584" fmla="*/ 7028628 w 8014260"/>
              <a:gd name="connsiteY6584" fmla="*/ 3273255 h 4925968"/>
              <a:gd name="connsiteX6585" fmla="*/ 6996464 w 8014260"/>
              <a:gd name="connsiteY6585" fmla="*/ 3304528 h 4925968"/>
              <a:gd name="connsiteX6586" fmla="*/ 6959294 w 8014260"/>
              <a:gd name="connsiteY6586" fmla="*/ 3300002 h 4925968"/>
              <a:gd name="connsiteX6587" fmla="*/ 6991253 w 8014260"/>
              <a:gd name="connsiteY6587" fmla="*/ 3267838 h 4925968"/>
              <a:gd name="connsiteX6588" fmla="*/ 7016550 w 8014260"/>
              <a:gd name="connsiteY6588" fmla="*/ 3264348 h 4925968"/>
              <a:gd name="connsiteX6589" fmla="*/ 3766055 w 8014260"/>
              <a:gd name="connsiteY6589" fmla="*/ 3264314 h 4925968"/>
              <a:gd name="connsiteX6590" fmla="*/ 3774988 w 8014260"/>
              <a:gd name="connsiteY6590" fmla="*/ 3269826 h 4925968"/>
              <a:gd name="connsiteX6591" fmla="*/ 3753042 w 8014260"/>
              <a:gd name="connsiteY6591" fmla="*/ 3295476 h 4925968"/>
              <a:gd name="connsiteX6592" fmla="*/ 3727530 w 8014260"/>
              <a:gd name="connsiteY6592" fmla="*/ 3294721 h 4925968"/>
              <a:gd name="connsiteX6593" fmla="*/ 3747761 w 8014260"/>
              <a:gd name="connsiteY6593" fmla="*/ 3269964 h 4925968"/>
              <a:gd name="connsiteX6594" fmla="*/ 3766055 w 8014260"/>
              <a:gd name="connsiteY6594" fmla="*/ 3264314 h 4925968"/>
              <a:gd name="connsiteX6595" fmla="*/ 2805403 w 8014260"/>
              <a:gd name="connsiteY6595" fmla="*/ 3262831 h 4925968"/>
              <a:gd name="connsiteX6596" fmla="*/ 2819051 w 8014260"/>
              <a:gd name="connsiteY6596" fmla="*/ 3267289 h 4925968"/>
              <a:gd name="connsiteX6597" fmla="*/ 2808558 w 8014260"/>
              <a:gd name="connsiteY6597" fmla="*/ 3276547 h 4925968"/>
              <a:gd name="connsiteX6598" fmla="*/ 2794842 w 8014260"/>
              <a:gd name="connsiteY6598" fmla="*/ 3272295 h 4925968"/>
              <a:gd name="connsiteX6599" fmla="*/ 2805403 w 8014260"/>
              <a:gd name="connsiteY6599" fmla="*/ 3262831 h 4925968"/>
              <a:gd name="connsiteX6600" fmla="*/ 3540169 w 8014260"/>
              <a:gd name="connsiteY6600" fmla="*/ 3261871 h 4925968"/>
              <a:gd name="connsiteX6601" fmla="*/ 3519527 w 8014260"/>
              <a:gd name="connsiteY6601" fmla="*/ 3275793 h 4925968"/>
              <a:gd name="connsiteX6602" fmla="*/ 3497787 w 8014260"/>
              <a:gd name="connsiteY6602" fmla="*/ 3280730 h 4925968"/>
              <a:gd name="connsiteX6603" fmla="*/ 3516783 w 8014260"/>
              <a:gd name="connsiteY6603" fmla="*/ 3268180 h 4925968"/>
              <a:gd name="connsiteX6604" fmla="*/ 3540169 w 8014260"/>
              <a:gd name="connsiteY6604" fmla="*/ 3261871 h 4925968"/>
              <a:gd name="connsiteX6605" fmla="*/ 1451982 w 8014260"/>
              <a:gd name="connsiteY6605" fmla="*/ 3261665 h 4925968"/>
              <a:gd name="connsiteX6606" fmla="*/ 1472969 w 8014260"/>
              <a:gd name="connsiteY6606" fmla="*/ 3275930 h 4925968"/>
              <a:gd name="connsiteX6607" fmla="*/ 1455824 w 8014260"/>
              <a:gd name="connsiteY6607" fmla="*/ 3286491 h 4925968"/>
              <a:gd name="connsiteX6608" fmla="*/ 1436760 w 8014260"/>
              <a:gd name="connsiteY6608" fmla="*/ 3273324 h 4925968"/>
              <a:gd name="connsiteX6609" fmla="*/ 1451982 w 8014260"/>
              <a:gd name="connsiteY6609" fmla="*/ 3261665 h 4925968"/>
              <a:gd name="connsiteX6610" fmla="*/ 1181915 w 8014260"/>
              <a:gd name="connsiteY6610" fmla="*/ 3260156 h 4925968"/>
              <a:gd name="connsiteX6611" fmla="*/ 1202764 w 8014260"/>
              <a:gd name="connsiteY6611" fmla="*/ 3272226 h 4925968"/>
              <a:gd name="connsiteX6612" fmla="*/ 1185823 w 8014260"/>
              <a:gd name="connsiteY6612" fmla="*/ 3287725 h 4925968"/>
              <a:gd name="connsiteX6613" fmla="*/ 1166897 w 8014260"/>
              <a:gd name="connsiteY6613" fmla="*/ 3276547 h 4925968"/>
              <a:gd name="connsiteX6614" fmla="*/ 1181915 w 8014260"/>
              <a:gd name="connsiteY6614" fmla="*/ 3260156 h 4925968"/>
              <a:gd name="connsiteX6615" fmla="*/ 2400370 w 8014260"/>
              <a:gd name="connsiteY6615" fmla="*/ 3259882 h 4925968"/>
              <a:gd name="connsiteX6616" fmla="*/ 2412852 w 8014260"/>
              <a:gd name="connsiteY6616" fmla="*/ 3270581 h 4925968"/>
              <a:gd name="connsiteX6617" fmla="*/ 2400439 w 8014260"/>
              <a:gd name="connsiteY6617" fmla="*/ 3272501 h 4925968"/>
              <a:gd name="connsiteX6618" fmla="*/ 2387889 w 8014260"/>
              <a:gd name="connsiteY6618" fmla="*/ 3261734 h 4925968"/>
              <a:gd name="connsiteX6619" fmla="*/ 2400370 w 8014260"/>
              <a:gd name="connsiteY6619" fmla="*/ 3259882 h 4925968"/>
              <a:gd name="connsiteX6620" fmla="*/ 6654499 w 8014260"/>
              <a:gd name="connsiteY6620" fmla="*/ 3259453 h 4925968"/>
              <a:gd name="connsiteX6621" fmla="*/ 6666389 w 8014260"/>
              <a:gd name="connsiteY6621" fmla="*/ 3274146 h 4925968"/>
              <a:gd name="connsiteX6622" fmla="*/ 6635734 w 8014260"/>
              <a:gd name="connsiteY6622" fmla="*/ 3313100 h 4925968"/>
              <a:gd name="connsiteX6623" fmla="*/ 6600073 w 8014260"/>
              <a:gd name="connsiteY6623" fmla="*/ 3299452 h 4925968"/>
              <a:gd name="connsiteX6624" fmla="*/ 6630316 w 8014260"/>
              <a:gd name="connsiteY6624" fmla="*/ 3259882 h 4925968"/>
              <a:gd name="connsiteX6625" fmla="*/ 6654499 w 8014260"/>
              <a:gd name="connsiteY6625" fmla="*/ 3259453 h 4925968"/>
              <a:gd name="connsiteX6626" fmla="*/ 3414668 w 8014260"/>
              <a:gd name="connsiteY6626" fmla="*/ 3259265 h 4925968"/>
              <a:gd name="connsiteX6627" fmla="*/ 3399786 w 8014260"/>
              <a:gd name="connsiteY6627" fmla="*/ 3266946 h 4925968"/>
              <a:gd name="connsiteX6628" fmla="*/ 3381887 w 8014260"/>
              <a:gd name="connsiteY6628" fmla="*/ 3272158 h 4925968"/>
              <a:gd name="connsiteX6629" fmla="*/ 3395329 w 8014260"/>
              <a:gd name="connsiteY6629" fmla="*/ 3265163 h 4925968"/>
              <a:gd name="connsiteX6630" fmla="*/ 3414668 w 8014260"/>
              <a:gd name="connsiteY6630" fmla="*/ 3259265 h 4925968"/>
              <a:gd name="connsiteX6631" fmla="*/ 3326680 w 8014260"/>
              <a:gd name="connsiteY6631" fmla="*/ 3258510 h 4925968"/>
              <a:gd name="connsiteX6632" fmla="*/ 3313444 w 8014260"/>
              <a:gd name="connsiteY6632" fmla="*/ 3267083 h 4925968"/>
              <a:gd name="connsiteX6633" fmla="*/ 3297671 w 8014260"/>
              <a:gd name="connsiteY6633" fmla="*/ 3269963 h 4925968"/>
              <a:gd name="connsiteX6634" fmla="*/ 3309329 w 8014260"/>
              <a:gd name="connsiteY6634" fmla="*/ 3261528 h 4925968"/>
              <a:gd name="connsiteX6635" fmla="*/ 3326680 w 8014260"/>
              <a:gd name="connsiteY6635" fmla="*/ 3258510 h 4925968"/>
              <a:gd name="connsiteX6636" fmla="*/ 4340832 w 8014260"/>
              <a:gd name="connsiteY6636" fmla="*/ 3257096 h 4925968"/>
              <a:gd name="connsiteX6637" fmla="*/ 4351128 w 8014260"/>
              <a:gd name="connsiteY6637" fmla="*/ 3269278 h 4925968"/>
              <a:gd name="connsiteX6638" fmla="*/ 4328565 w 8014260"/>
              <a:gd name="connsiteY6638" fmla="*/ 3303842 h 4925968"/>
              <a:gd name="connsiteX6639" fmla="*/ 4296744 w 8014260"/>
              <a:gd name="connsiteY6639" fmla="*/ 3293143 h 4925968"/>
              <a:gd name="connsiteX6640" fmla="*/ 4321021 w 8014260"/>
              <a:gd name="connsiteY6640" fmla="*/ 3259265 h 4925968"/>
              <a:gd name="connsiteX6641" fmla="*/ 4340832 w 8014260"/>
              <a:gd name="connsiteY6641" fmla="*/ 3257096 h 4925968"/>
              <a:gd name="connsiteX6642" fmla="*/ 1315439 w 8014260"/>
              <a:gd name="connsiteY6642" fmla="*/ 3254395 h 4925968"/>
              <a:gd name="connsiteX6643" fmla="*/ 1337316 w 8014260"/>
              <a:gd name="connsiteY6643" fmla="*/ 3266946 h 4925968"/>
              <a:gd name="connsiteX6644" fmla="*/ 1321817 w 8014260"/>
              <a:gd name="connsiteY6644" fmla="*/ 3280936 h 4925968"/>
              <a:gd name="connsiteX6645" fmla="*/ 1301861 w 8014260"/>
              <a:gd name="connsiteY6645" fmla="*/ 3269346 h 4925968"/>
              <a:gd name="connsiteX6646" fmla="*/ 1315439 w 8014260"/>
              <a:gd name="connsiteY6646" fmla="*/ 3254395 h 4925968"/>
              <a:gd name="connsiteX6647" fmla="*/ 1649427 w 8014260"/>
              <a:gd name="connsiteY6647" fmla="*/ 3253779 h 4925968"/>
              <a:gd name="connsiteX6648" fmla="*/ 1668561 w 8014260"/>
              <a:gd name="connsiteY6648" fmla="*/ 3267495 h 4925968"/>
              <a:gd name="connsiteX6649" fmla="*/ 1653608 w 8014260"/>
              <a:gd name="connsiteY6649" fmla="*/ 3273736 h 4925968"/>
              <a:gd name="connsiteX6650" fmla="*/ 1632828 w 8014260"/>
              <a:gd name="connsiteY6650" fmla="*/ 3259060 h 4925968"/>
              <a:gd name="connsiteX6651" fmla="*/ 1649427 w 8014260"/>
              <a:gd name="connsiteY6651" fmla="*/ 3253779 h 4925968"/>
              <a:gd name="connsiteX6652" fmla="*/ 298260 w 8014260"/>
              <a:gd name="connsiteY6652" fmla="*/ 3253710 h 4925968"/>
              <a:gd name="connsiteX6653" fmla="*/ 288317 w 8014260"/>
              <a:gd name="connsiteY6653" fmla="*/ 3272295 h 4925968"/>
              <a:gd name="connsiteX6654" fmla="*/ 278167 w 8014260"/>
              <a:gd name="connsiteY6654" fmla="*/ 3276890 h 4925968"/>
              <a:gd name="connsiteX6655" fmla="*/ 286462 w 8014260"/>
              <a:gd name="connsiteY6655" fmla="*/ 3261528 h 4925968"/>
              <a:gd name="connsiteX6656" fmla="*/ 298260 w 8014260"/>
              <a:gd name="connsiteY6656" fmla="*/ 3253710 h 4925968"/>
              <a:gd name="connsiteX6657" fmla="*/ 3013475 w 8014260"/>
              <a:gd name="connsiteY6657" fmla="*/ 3252133 h 4925968"/>
              <a:gd name="connsiteX6658" fmla="*/ 3028905 w 8014260"/>
              <a:gd name="connsiteY6658" fmla="*/ 3254670 h 4925968"/>
              <a:gd name="connsiteX6659" fmla="*/ 3016218 w 8014260"/>
              <a:gd name="connsiteY6659" fmla="*/ 3265026 h 4925968"/>
              <a:gd name="connsiteX6660" fmla="*/ 3003737 w 8014260"/>
              <a:gd name="connsiteY6660" fmla="*/ 3261734 h 4925968"/>
              <a:gd name="connsiteX6661" fmla="*/ 3013475 w 8014260"/>
              <a:gd name="connsiteY6661" fmla="*/ 3252133 h 4925968"/>
              <a:gd name="connsiteX6662" fmla="*/ 6942003 w 8014260"/>
              <a:gd name="connsiteY6662" fmla="*/ 3251344 h 4925968"/>
              <a:gd name="connsiteX6663" fmla="*/ 6953807 w 8014260"/>
              <a:gd name="connsiteY6663" fmla="*/ 3262145 h 4925968"/>
              <a:gd name="connsiteX6664" fmla="*/ 6921369 w 8014260"/>
              <a:gd name="connsiteY6664" fmla="*/ 3295132 h 4925968"/>
              <a:gd name="connsiteX6665" fmla="*/ 6886050 w 8014260"/>
              <a:gd name="connsiteY6665" fmla="*/ 3287863 h 4925968"/>
              <a:gd name="connsiteX6666" fmla="*/ 6916980 w 8014260"/>
              <a:gd name="connsiteY6666" fmla="*/ 3253916 h 4925968"/>
              <a:gd name="connsiteX6667" fmla="*/ 6942003 w 8014260"/>
              <a:gd name="connsiteY6667" fmla="*/ 3251344 h 4925968"/>
              <a:gd name="connsiteX6668" fmla="*/ 5771351 w 8014260"/>
              <a:gd name="connsiteY6668" fmla="*/ 3250555 h 4925968"/>
              <a:gd name="connsiteX6669" fmla="*/ 5806670 w 8014260"/>
              <a:gd name="connsiteY6669" fmla="*/ 3280937 h 4925968"/>
              <a:gd name="connsiteX6670" fmla="*/ 5781227 w 8014260"/>
              <a:gd name="connsiteY6670" fmla="*/ 3327777 h 4925968"/>
              <a:gd name="connsiteX6671" fmla="*/ 5744605 w 8014260"/>
              <a:gd name="connsiteY6671" fmla="*/ 3298836 h 4925968"/>
              <a:gd name="connsiteX6672" fmla="*/ 5771351 w 8014260"/>
              <a:gd name="connsiteY6672" fmla="*/ 3250555 h 4925968"/>
              <a:gd name="connsiteX6673" fmla="*/ 986396 w 8014260"/>
              <a:gd name="connsiteY6673" fmla="*/ 3248429 h 4925968"/>
              <a:gd name="connsiteX6674" fmla="*/ 993253 w 8014260"/>
              <a:gd name="connsiteY6674" fmla="*/ 3255561 h 4925968"/>
              <a:gd name="connsiteX6675" fmla="*/ 979468 w 8014260"/>
              <a:gd name="connsiteY6675" fmla="*/ 3273529 h 4925968"/>
              <a:gd name="connsiteX6676" fmla="*/ 958415 w 8014260"/>
              <a:gd name="connsiteY6676" fmla="*/ 3266329 h 4925968"/>
              <a:gd name="connsiteX6677" fmla="*/ 973777 w 8014260"/>
              <a:gd name="connsiteY6677" fmla="*/ 3248498 h 4925968"/>
              <a:gd name="connsiteX6678" fmla="*/ 986396 w 8014260"/>
              <a:gd name="connsiteY6678" fmla="*/ 3248429 h 4925968"/>
              <a:gd name="connsiteX6679" fmla="*/ 2595000 w 8014260"/>
              <a:gd name="connsiteY6679" fmla="*/ 3246989 h 4925968"/>
              <a:gd name="connsiteX6680" fmla="*/ 2608030 w 8014260"/>
              <a:gd name="connsiteY6680" fmla="*/ 3254327 h 4925968"/>
              <a:gd name="connsiteX6681" fmla="*/ 2600075 w 8014260"/>
              <a:gd name="connsiteY6681" fmla="*/ 3262214 h 4925968"/>
              <a:gd name="connsiteX6682" fmla="*/ 2585947 w 8014260"/>
              <a:gd name="connsiteY6682" fmla="*/ 3255767 h 4925968"/>
              <a:gd name="connsiteX6683" fmla="*/ 2595000 w 8014260"/>
              <a:gd name="connsiteY6683" fmla="*/ 3246989 h 4925968"/>
              <a:gd name="connsiteX6684" fmla="*/ 3526659 w 8014260"/>
              <a:gd name="connsiteY6684" fmla="*/ 3246646 h 4925968"/>
              <a:gd name="connsiteX6685" fmla="*/ 3507731 w 8014260"/>
              <a:gd name="connsiteY6685" fmla="*/ 3257481 h 4925968"/>
              <a:gd name="connsiteX6686" fmla="*/ 3485854 w 8014260"/>
              <a:gd name="connsiteY6686" fmla="*/ 3264614 h 4925968"/>
              <a:gd name="connsiteX6687" fmla="*/ 3504508 w 8014260"/>
              <a:gd name="connsiteY6687" fmla="*/ 3254190 h 4925968"/>
              <a:gd name="connsiteX6688" fmla="*/ 3526659 w 8014260"/>
              <a:gd name="connsiteY6688" fmla="*/ 3246646 h 4925968"/>
              <a:gd name="connsiteX6689" fmla="*/ 3395037 w 8014260"/>
              <a:gd name="connsiteY6689" fmla="*/ 3244965 h 4925968"/>
              <a:gd name="connsiteX6690" fmla="*/ 3400815 w 8014260"/>
              <a:gd name="connsiteY6690" fmla="*/ 3245000 h 4925968"/>
              <a:gd name="connsiteX6691" fmla="*/ 3386825 w 8014260"/>
              <a:gd name="connsiteY6691" fmla="*/ 3253298 h 4925968"/>
              <a:gd name="connsiteX6692" fmla="*/ 3370571 w 8014260"/>
              <a:gd name="connsiteY6692" fmla="*/ 3256796 h 4925968"/>
              <a:gd name="connsiteX6693" fmla="*/ 3382778 w 8014260"/>
              <a:gd name="connsiteY6693" fmla="*/ 3248840 h 4925968"/>
              <a:gd name="connsiteX6694" fmla="*/ 3395037 w 8014260"/>
              <a:gd name="connsiteY6694" fmla="*/ 3244965 h 4925968"/>
              <a:gd name="connsiteX6695" fmla="*/ 4942905 w 8014260"/>
              <a:gd name="connsiteY6695" fmla="*/ 3244863 h 4925968"/>
              <a:gd name="connsiteX6696" fmla="*/ 4974521 w 8014260"/>
              <a:gd name="connsiteY6696" fmla="*/ 3273392 h 4925968"/>
              <a:gd name="connsiteX6697" fmla="*/ 4950243 w 8014260"/>
              <a:gd name="connsiteY6697" fmla="*/ 3318518 h 4925968"/>
              <a:gd name="connsiteX6698" fmla="*/ 4916776 w 8014260"/>
              <a:gd name="connsiteY6698" fmla="*/ 3287862 h 4925968"/>
              <a:gd name="connsiteX6699" fmla="*/ 4942905 w 8014260"/>
              <a:gd name="connsiteY6699" fmla="*/ 3244863 h 4925968"/>
              <a:gd name="connsiteX6700" fmla="*/ 5285462 w 8014260"/>
              <a:gd name="connsiteY6700" fmla="*/ 3243628 h 4925968"/>
              <a:gd name="connsiteX6701" fmla="*/ 5319477 w 8014260"/>
              <a:gd name="connsiteY6701" fmla="*/ 3283610 h 4925968"/>
              <a:gd name="connsiteX6702" fmla="*/ 5293212 w 8014260"/>
              <a:gd name="connsiteY6702" fmla="*/ 3326267 h 4925968"/>
              <a:gd name="connsiteX6703" fmla="*/ 5260156 w 8014260"/>
              <a:gd name="connsiteY6703" fmla="*/ 3293966 h 4925968"/>
              <a:gd name="connsiteX6704" fmla="*/ 5285462 w 8014260"/>
              <a:gd name="connsiteY6704" fmla="*/ 3243628 h 4925968"/>
              <a:gd name="connsiteX6705" fmla="*/ 3605081 w 8014260"/>
              <a:gd name="connsiteY6705" fmla="*/ 3242583 h 4925968"/>
              <a:gd name="connsiteX6706" fmla="*/ 3613002 w 8014260"/>
              <a:gd name="connsiteY6706" fmla="*/ 3242600 h 4925968"/>
              <a:gd name="connsiteX6707" fmla="*/ 3593868 w 8014260"/>
              <a:gd name="connsiteY6707" fmla="*/ 3257962 h 4925968"/>
              <a:gd name="connsiteX6708" fmla="*/ 3569522 w 8014260"/>
              <a:gd name="connsiteY6708" fmla="*/ 3263723 h 4925968"/>
              <a:gd name="connsiteX6709" fmla="*/ 3588931 w 8014260"/>
              <a:gd name="connsiteY6709" fmla="*/ 3248841 h 4925968"/>
              <a:gd name="connsiteX6710" fmla="*/ 3605081 w 8014260"/>
              <a:gd name="connsiteY6710" fmla="*/ 3242583 h 4925968"/>
              <a:gd name="connsiteX6711" fmla="*/ 3513081 w 8014260"/>
              <a:gd name="connsiteY6711" fmla="*/ 3240954 h 4925968"/>
              <a:gd name="connsiteX6712" fmla="*/ 3494495 w 8014260"/>
              <a:gd name="connsiteY6712" fmla="*/ 3250281 h 4925968"/>
              <a:gd name="connsiteX6713" fmla="*/ 3474539 w 8014260"/>
              <a:gd name="connsiteY6713" fmla="*/ 3257551 h 4925968"/>
              <a:gd name="connsiteX6714" fmla="*/ 3493330 w 8014260"/>
              <a:gd name="connsiteY6714" fmla="*/ 3248292 h 4925968"/>
              <a:gd name="connsiteX6715" fmla="*/ 3513081 w 8014260"/>
              <a:gd name="connsiteY6715" fmla="*/ 3240954 h 4925968"/>
              <a:gd name="connsiteX6716" fmla="*/ 625522 w 8014260"/>
              <a:gd name="connsiteY6716" fmla="*/ 3239103 h 4925968"/>
              <a:gd name="connsiteX6717" fmla="*/ 613660 w 8014260"/>
              <a:gd name="connsiteY6717" fmla="*/ 3259403 h 4925968"/>
              <a:gd name="connsiteX6718" fmla="*/ 597065 w 8014260"/>
              <a:gd name="connsiteY6718" fmla="*/ 3267975 h 4925968"/>
              <a:gd name="connsiteX6719" fmla="*/ 608109 w 8014260"/>
              <a:gd name="connsiteY6719" fmla="*/ 3249184 h 4925968"/>
              <a:gd name="connsiteX6720" fmla="*/ 625522 w 8014260"/>
              <a:gd name="connsiteY6720" fmla="*/ 3239103 h 4925968"/>
              <a:gd name="connsiteX6721" fmla="*/ 3501148 w 8014260"/>
              <a:gd name="connsiteY6721" fmla="*/ 3238759 h 4925968"/>
              <a:gd name="connsiteX6722" fmla="*/ 3482426 w 8014260"/>
              <a:gd name="connsiteY6722" fmla="*/ 3247537 h 4925968"/>
              <a:gd name="connsiteX6723" fmla="*/ 3465487 w 8014260"/>
              <a:gd name="connsiteY6723" fmla="*/ 3253641 h 4925968"/>
              <a:gd name="connsiteX6724" fmla="*/ 3482700 w 8014260"/>
              <a:gd name="connsiteY6724" fmla="*/ 3245480 h 4925968"/>
              <a:gd name="connsiteX6725" fmla="*/ 3501148 w 8014260"/>
              <a:gd name="connsiteY6725" fmla="*/ 3238759 h 4925968"/>
              <a:gd name="connsiteX6726" fmla="*/ 7299117 w 8014260"/>
              <a:gd name="connsiteY6726" fmla="*/ 3236685 h 4925968"/>
              <a:gd name="connsiteX6727" fmla="*/ 7311453 w 8014260"/>
              <a:gd name="connsiteY6727" fmla="*/ 3242669 h 4925968"/>
              <a:gd name="connsiteX6728" fmla="*/ 7277506 w 8014260"/>
              <a:gd name="connsiteY6728" fmla="*/ 3264957 h 4925968"/>
              <a:gd name="connsiteX6729" fmla="*/ 7240815 w 8014260"/>
              <a:gd name="connsiteY6729" fmla="*/ 3261940 h 4925968"/>
              <a:gd name="connsiteX6730" fmla="*/ 7273254 w 8014260"/>
              <a:gd name="connsiteY6730" fmla="*/ 3239445 h 4925968"/>
              <a:gd name="connsiteX6731" fmla="*/ 7299117 w 8014260"/>
              <a:gd name="connsiteY6731" fmla="*/ 3236685 h 4925968"/>
              <a:gd name="connsiteX6732" fmla="*/ 6340496 w 8014260"/>
              <a:gd name="connsiteY6732" fmla="*/ 3236496 h 4925968"/>
              <a:gd name="connsiteX6733" fmla="*/ 6375678 w 8014260"/>
              <a:gd name="connsiteY6733" fmla="*/ 3255767 h 4925968"/>
              <a:gd name="connsiteX6734" fmla="*/ 6346051 w 8014260"/>
              <a:gd name="connsiteY6734" fmla="*/ 3299590 h 4925968"/>
              <a:gd name="connsiteX6735" fmla="*/ 6311144 w 8014260"/>
              <a:gd name="connsiteY6735" fmla="*/ 3280456 h 4925968"/>
              <a:gd name="connsiteX6736" fmla="*/ 6340496 w 8014260"/>
              <a:gd name="connsiteY6736" fmla="*/ 3236496 h 4925968"/>
              <a:gd name="connsiteX6737" fmla="*/ 3487638 w 8014260"/>
              <a:gd name="connsiteY6737" fmla="*/ 3235948 h 4925968"/>
              <a:gd name="connsiteX6738" fmla="*/ 3472550 w 8014260"/>
              <a:gd name="connsiteY6738" fmla="*/ 3243561 h 4925968"/>
              <a:gd name="connsiteX6739" fmla="*/ 3454171 w 8014260"/>
              <a:gd name="connsiteY6739" fmla="*/ 3249801 h 4925968"/>
              <a:gd name="connsiteX6740" fmla="*/ 3469464 w 8014260"/>
              <a:gd name="connsiteY6740" fmla="*/ 3242120 h 4925968"/>
              <a:gd name="connsiteX6741" fmla="*/ 3487638 w 8014260"/>
              <a:gd name="connsiteY6741" fmla="*/ 3235948 h 4925968"/>
              <a:gd name="connsiteX6742" fmla="*/ 2460171 w 8014260"/>
              <a:gd name="connsiteY6742" fmla="*/ 3234508 h 4925968"/>
              <a:gd name="connsiteX6743" fmla="*/ 2472105 w 8014260"/>
              <a:gd name="connsiteY6743" fmla="*/ 3245069 h 4925968"/>
              <a:gd name="connsiteX6744" fmla="*/ 2460309 w 8014260"/>
              <a:gd name="connsiteY6744" fmla="*/ 3248978 h 4925968"/>
              <a:gd name="connsiteX6745" fmla="*/ 2449542 w 8014260"/>
              <a:gd name="connsiteY6745" fmla="*/ 3239651 h 4925968"/>
              <a:gd name="connsiteX6746" fmla="*/ 2460171 w 8014260"/>
              <a:gd name="connsiteY6746" fmla="*/ 3234508 h 4925968"/>
              <a:gd name="connsiteX6747" fmla="*/ 4266012 w 8014260"/>
              <a:gd name="connsiteY6747" fmla="*/ 3234456 h 4925968"/>
              <a:gd name="connsiteX6748" fmla="*/ 4276856 w 8014260"/>
              <a:gd name="connsiteY6748" fmla="*/ 3245069 h 4925968"/>
              <a:gd name="connsiteX6749" fmla="*/ 4253333 w 8014260"/>
              <a:gd name="connsiteY6749" fmla="*/ 3278948 h 4925968"/>
              <a:gd name="connsiteX6750" fmla="*/ 4224392 w 8014260"/>
              <a:gd name="connsiteY6750" fmla="*/ 3272432 h 4925968"/>
              <a:gd name="connsiteX6751" fmla="*/ 4246063 w 8014260"/>
              <a:gd name="connsiteY6751" fmla="*/ 3238142 h 4925968"/>
              <a:gd name="connsiteX6752" fmla="*/ 4266012 w 8014260"/>
              <a:gd name="connsiteY6752" fmla="*/ 3234456 h 4925968"/>
              <a:gd name="connsiteX6753" fmla="*/ 6867338 w 8014260"/>
              <a:gd name="connsiteY6753" fmla="*/ 3233908 h 4925968"/>
              <a:gd name="connsiteX6754" fmla="*/ 6879193 w 8014260"/>
              <a:gd name="connsiteY6754" fmla="*/ 3245961 h 4925968"/>
              <a:gd name="connsiteX6755" fmla="*/ 6848881 w 8014260"/>
              <a:gd name="connsiteY6755" fmla="*/ 3279016 h 4925968"/>
              <a:gd name="connsiteX6756" fmla="*/ 6811299 w 8014260"/>
              <a:gd name="connsiteY6756" fmla="*/ 3269826 h 4925968"/>
              <a:gd name="connsiteX6757" fmla="*/ 6841749 w 8014260"/>
              <a:gd name="connsiteY6757" fmla="*/ 3236154 h 4925968"/>
              <a:gd name="connsiteX6758" fmla="*/ 6867338 w 8014260"/>
              <a:gd name="connsiteY6758" fmla="*/ 3233908 h 4925968"/>
              <a:gd name="connsiteX6759" fmla="*/ 1709776 w 8014260"/>
              <a:gd name="connsiteY6759" fmla="*/ 3233204 h 4925968"/>
              <a:gd name="connsiteX6760" fmla="*/ 1728498 w 8014260"/>
              <a:gd name="connsiteY6760" fmla="*/ 3247743 h 4925968"/>
              <a:gd name="connsiteX6761" fmla="*/ 1712928 w 8014260"/>
              <a:gd name="connsiteY6761" fmla="*/ 3252064 h 4925968"/>
              <a:gd name="connsiteX6762" fmla="*/ 1694067 w 8014260"/>
              <a:gd name="connsiteY6762" fmla="*/ 3237662 h 4925968"/>
              <a:gd name="connsiteX6763" fmla="*/ 1709776 w 8014260"/>
              <a:gd name="connsiteY6763" fmla="*/ 3233204 h 4925968"/>
              <a:gd name="connsiteX6764" fmla="*/ 4527928 w 8014260"/>
              <a:gd name="connsiteY6764" fmla="*/ 3232930 h 4925968"/>
              <a:gd name="connsiteX6765" fmla="*/ 4558034 w 8014260"/>
              <a:gd name="connsiteY6765" fmla="*/ 3249321 h 4925968"/>
              <a:gd name="connsiteX6766" fmla="*/ 4533414 w 8014260"/>
              <a:gd name="connsiteY6766" fmla="*/ 3288411 h 4925968"/>
              <a:gd name="connsiteX6767" fmla="*/ 4503376 w 8014260"/>
              <a:gd name="connsiteY6767" fmla="*/ 3271609 h 4925968"/>
              <a:gd name="connsiteX6768" fmla="*/ 4527928 w 8014260"/>
              <a:gd name="connsiteY6768" fmla="*/ 3232930 h 4925968"/>
              <a:gd name="connsiteX6769" fmla="*/ 6124401 w 8014260"/>
              <a:gd name="connsiteY6769" fmla="*/ 3232039 h 4925968"/>
              <a:gd name="connsiteX6770" fmla="*/ 6159720 w 8014260"/>
              <a:gd name="connsiteY6770" fmla="*/ 3256453 h 4925968"/>
              <a:gd name="connsiteX6771" fmla="*/ 6132425 w 8014260"/>
              <a:gd name="connsiteY6771" fmla="*/ 3302607 h 4925968"/>
              <a:gd name="connsiteX6772" fmla="*/ 6097244 w 8014260"/>
              <a:gd name="connsiteY6772" fmla="*/ 3277987 h 4925968"/>
              <a:gd name="connsiteX6773" fmla="*/ 6124401 w 8014260"/>
              <a:gd name="connsiteY6773" fmla="*/ 3232039 h 4925968"/>
              <a:gd name="connsiteX6774" fmla="*/ 2940711 w 8014260"/>
              <a:gd name="connsiteY6774" fmla="*/ 3231970 h 4925968"/>
              <a:gd name="connsiteX6775" fmla="*/ 2953536 w 8014260"/>
              <a:gd name="connsiteY6775" fmla="*/ 3236428 h 4925968"/>
              <a:gd name="connsiteX6776" fmla="*/ 2942152 w 8014260"/>
              <a:gd name="connsiteY6776" fmla="*/ 3246235 h 4925968"/>
              <a:gd name="connsiteX6777" fmla="*/ 2929190 w 8014260"/>
              <a:gd name="connsiteY6777" fmla="*/ 3241983 h 4925968"/>
              <a:gd name="connsiteX6778" fmla="*/ 2940711 w 8014260"/>
              <a:gd name="connsiteY6778" fmla="*/ 3231970 h 4925968"/>
              <a:gd name="connsiteX6779" fmla="*/ 2731200 w 8014260"/>
              <a:gd name="connsiteY6779" fmla="*/ 3230804 h 4925968"/>
              <a:gd name="connsiteX6780" fmla="*/ 2742515 w 8014260"/>
              <a:gd name="connsiteY6780" fmla="*/ 3236153 h 4925968"/>
              <a:gd name="connsiteX6781" fmla="*/ 2733737 w 8014260"/>
              <a:gd name="connsiteY6781" fmla="*/ 3246372 h 4925968"/>
              <a:gd name="connsiteX6782" fmla="*/ 2720638 w 8014260"/>
              <a:gd name="connsiteY6782" fmla="*/ 3240611 h 4925968"/>
              <a:gd name="connsiteX6783" fmla="*/ 2731200 w 8014260"/>
              <a:gd name="connsiteY6783" fmla="*/ 3230804 h 4925968"/>
              <a:gd name="connsiteX6784" fmla="*/ 7225822 w 8014260"/>
              <a:gd name="connsiteY6784" fmla="*/ 3229964 h 4925968"/>
              <a:gd name="connsiteX6785" fmla="*/ 7237523 w 8014260"/>
              <a:gd name="connsiteY6785" fmla="*/ 3236702 h 4925968"/>
              <a:gd name="connsiteX6786" fmla="*/ 7206594 w 8014260"/>
              <a:gd name="connsiteY6786" fmla="*/ 3260294 h 4925968"/>
              <a:gd name="connsiteX6787" fmla="*/ 7167983 w 8014260"/>
              <a:gd name="connsiteY6787" fmla="*/ 3257139 h 4925968"/>
              <a:gd name="connsiteX6788" fmla="*/ 7200902 w 8014260"/>
              <a:gd name="connsiteY6788" fmla="*/ 3232587 h 4925968"/>
              <a:gd name="connsiteX6789" fmla="*/ 7225822 w 8014260"/>
              <a:gd name="connsiteY6789" fmla="*/ 3229964 h 4925968"/>
              <a:gd name="connsiteX6790" fmla="*/ 4736000 w 8014260"/>
              <a:gd name="connsiteY6790" fmla="*/ 3228884 h 4925968"/>
              <a:gd name="connsiteX6791" fmla="*/ 4766449 w 8014260"/>
              <a:gd name="connsiteY6791" fmla="*/ 3251173 h 4925968"/>
              <a:gd name="connsiteX6792" fmla="*/ 4741006 w 8014260"/>
              <a:gd name="connsiteY6792" fmla="*/ 3292870 h 4925968"/>
              <a:gd name="connsiteX6793" fmla="*/ 4709322 w 8014260"/>
              <a:gd name="connsiteY6793" fmla="*/ 3269072 h 4925968"/>
              <a:gd name="connsiteX6794" fmla="*/ 4736000 w 8014260"/>
              <a:gd name="connsiteY6794" fmla="*/ 3228884 h 4925968"/>
              <a:gd name="connsiteX6795" fmla="*/ 5422279 w 8014260"/>
              <a:gd name="connsiteY6795" fmla="*/ 3228267 h 4925968"/>
              <a:gd name="connsiteX6796" fmla="*/ 5455198 w 8014260"/>
              <a:gd name="connsiteY6796" fmla="*/ 3264203 h 4925968"/>
              <a:gd name="connsiteX6797" fmla="*/ 5427902 w 8014260"/>
              <a:gd name="connsiteY6797" fmla="*/ 3310151 h 4925968"/>
              <a:gd name="connsiteX6798" fmla="*/ 5395396 w 8014260"/>
              <a:gd name="connsiteY6798" fmla="*/ 3273804 h 4925968"/>
              <a:gd name="connsiteX6799" fmla="*/ 5422279 w 8014260"/>
              <a:gd name="connsiteY6799" fmla="*/ 3228267 h 4925968"/>
              <a:gd name="connsiteX6800" fmla="*/ 6555495 w 8014260"/>
              <a:gd name="connsiteY6800" fmla="*/ 3227923 h 4925968"/>
              <a:gd name="connsiteX6801" fmla="*/ 6589854 w 8014260"/>
              <a:gd name="connsiteY6801" fmla="*/ 3246303 h 4925968"/>
              <a:gd name="connsiteX6802" fmla="*/ 6560570 w 8014260"/>
              <a:gd name="connsiteY6802" fmla="*/ 3284228 h 4925968"/>
              <a:gd name="connsiteX6803" fmla="*/ 6524428 w 8014260"/>
              <a:gd name="connsiteY6803" fmla="*/ 3267768 h 4925968"/>
              <a:gd name="connsiteX6804" fmla="*/ 6555495 w 8014260"/>
              <a:gd name="connsiteY6804" fmla="*/ 3227923 h 4925968"/>
              <a:gd name="connsiteX6805" fmla="*/ 3474196 w 8014260"/>
              <a:gd name="connsiteY6805" fmla="*/ 3226827 h 4925968"/>
              <a:gd name="connsiteX6806" fmla="*/ 3459451 w 8014260"/>
              <a:gd name="connsiteY6806" fmla="*/ 3234919 h 4925968"/>
              <a:gd name="connsiteX6807" fmla="*/ 3442786 w 8014260"/>
              <a:gd name="connsiteY6807" fmla="*/ 3239514 h 4925968"/>
              <a:gd name="connsiteX6808" fmla="*/ 3458834 w 8014260"/>
              <a:gd name="connsiteY6808" fmla="*/ 3230530 h 4925968"/>
              <a:gd name="connsiteX6809" fmla="*/ 3474196 w 8014260"/>
              <a:gd name="connsiteY6809" fmla="*/ 3226827 h 4925968"/>
              <a:gd name="connsiteX6810" fmla="*/ 1514047 w 8014260"/>
              <a:gd name="connsiteY6810" fmla="*/ 3226827 h 4925968"/>
              <a:gd name="connsiteX6811" fmla="*/ 1532497 w 8014260"/>
              <a:gd name="connsiteY6811" fmla="*/ 3240955 h 4925968"/>
              <a:gd name="connsiteX6812" fmla="*/ 1516719 w 8014260"/>
              <a:gd name="connsiteY6812" fmla="*/ 3248841 h 4925968"/>
              <a:gd name="connsiteX6813" fmla="*/ 1496627 w 8014260"/>
              <a:gd name="connsiteY6813" fmla="*/ 3233685 h 4925968"/>
              <a:gd name="connsiteX6814" fmla="*/ 1514047 w 8014260"/>
              <a:gd name="connsiteY6814" fmla="*/ 3226827 h 4925968"/>
              <a:gd name="connsiteX6815" fmla="*/ 450397 w 8014260"/>
              <a:gd name="connsiteY6815" fmla="*/ 3225892 h 4925968"/>
              <a:gd name="connsiteX6816" fmla="*/ 453800 w 8014260"/>
              <a:gd name="connsiteY6816" fmla="*/ 3226209 h 4925968"/>
              <a:gd name="connsiteX6817" fmla="*/ 445092 w 8014260"/>
              <a:gd name="connsiteY6817" fmla="*/ 3243834 h 4925968"/>
              <a:gd name="connsiteX6818" fmla="*/ 432746 w 8014260"/>
              <a:gd name="connsiteY6818" fmla="*/ 3254327 h 4925968"/>
              <a:gd name="connsiteX6819" fmla="*/ 442826 w 8014260"/>
              <a:gd name="connsiteY6819" fmla="*/ 3233959 h 4925968"/>
              <a:gd name="connsiteX6820" fmla="*/ 450397 w 8014260"/>
              <a:gd name="connsiteY6820" fmla="*/ 3225892 h 4925968"/>
              <a:gd name="connsiteX6821" fmla="*/ 3679078 w 8014260"/>
              <a:gd name="connsiteY6821" fmla="*/ 3224838 h 4925968"/>
              <a:gd name="connsiteX6822" fmla="*/ 3686314 w 8014260"/>
              <a:gd name="connsiteY6822" fmla="*/ 3226209 h 4925968"/>
              <a:gd name="connsiteX6823" fmla="*/ 3666288 w 8014260"/>
              <a:gd name="connsiteY6823" fmla="*/ 3243697 h 4925968"/>
              <a:gd name="connsiteX6824" fmla="*/ 3642422 w 8014260"/>
              <a:gd name="connsiteY6824" fmla="*/ 3248086 h 4925968"/>
              <a:gd name="connsiteX6825" fmla="*/ 3663614 w 8014260"/>
              <a:gd name="connsiteY6825" fmla="*/ 3230256 h 4925968"/>
              <a:gd name="connsiteX6826" fmla="*/ 3679078 w 8014260"/>
              <a:gd name="connsiteY6826" fmla="*/ 3224838 h 4925968"/>
              <a:gd name="connsiteX6827" fmla="*/ 539318 w 8014260"/>
              <a:gd name="connsiteY6827" fmla="*/ 3223740 h 4925968"/>
              <a:gd name="connsiteX6828" fmla="*/ 528897 w 8014260"/>
              <a:gd name="connsiteY6828" fmla="*/ 3243834 h 4925968"/>
              <a:gd name="connsiteX6829" fmla="*/ 514633 w 8014260"/>
              <a:gd name="connsiteY6829" fmla="*/ 3254464 h 4925968"/>
              <a:gd name="connsiteX6830" fmla="*/ 526839 w 8014260"/>
              <a:gd name="connsiteY6830" fmla="*/ 3232793 h 4925968"/>
              <a:gd name="connsiteX6831" fmla="*/ 539318 w 8014260"/>
              <a:gd name="connsiteY6831" fmla="*/ 3223740 h 4925968"/>
              <a:gd name="connsiteX6832" fmla="*/ 3599080 w 8014260"/>
              <a:gd name="connsiteY6832" fmla="*/ 3222575 h 4925968"/>
              <a:gd name="connsiteX6833" fmla="*/ 3579123 w 8014260"/>
              <a:gd name="connsiteY6833" fmla="*/ 3234919 h 4925968"/>
              <a:gd name="connsiteX6834" fmla="*/ 3557863 w 8014260"/>
              <a:gd name="connsiteY6834" fmla="*/ 3241297 h 4925968"/>
              <a:gd name="connsiteX6835" fmla="*/ 3576723 w 8014260"/>
              <a:gd name="connsiteY6835" fmla="*/ 3229638 h 4925968"/>
              <a:gd name="connsiteX6836" fmla="*/ 3599080 w 8014260"/>
              <a:gd name="connsiteY6836" fmla="*/ 3222575 h 4925968"/>
              <a:gd name="connsiteX6837" fmla="*/ 3312278 w 8014260"/>
              <a:gd name="connsiteY6837" fmla="*/ 3221683 h 4925968"/>
              <a:gd name="connsiteX6838" fmla="*/ 3299523 w 8014260"/>
              <a:gd name="connsiteY6838" fmla="*/ 3231490 h 4925968"/>
              <a:gd name="connsiteX6839" fmla="*/ 3285189 w 8014260"/>
              <a:gd name="connsiteY6839" fmla="*/ 3231490 h 4925968"/>
              <a:gd name="connsiteX6840" fmla="*/ 3297671 w 8014260"/>
              <a:gd name="connsiteY6840" fmla="*/ 3221751 h 4925968"/>
              <a:gd name="connsiteX6841" fmla="*/ 3312278 w 8014260"/>
              <a:gd name="connsiteY6841" fmla="*/ 3221683 h 4925968"/>
              <a:gd name="connsiteX6842" fmla="*/ 912910 w 8014260"/>
              <a:gd name="connsiteY6842" fmla="*/ 3221443 h 4925968"/>
              <a:gd name="connsiteX6843" fmla="*/ 918500 w 8014260"/>
              <a:gd name="connsiteY6843" fmla="*/ 3229021 h 4925968"/>
              <a:gd name="connsiteX6844" fmla="*/ 902657 w 8014260"/>
              <a:gd name="connsiteY6844" fmla="*/ 3247537 h 4925968"/>
              <a:gd name="connsiteX6845" fmla="*/ 885167 w 8014260"/>
              <a:gd name="connsiteY6845" fmla="*/ 3240474 h 4925968"/>
              <a:gd name="connsiteX6846" fmla="*/ 901147 w 8014260"/>
              <a:gd name="connsiteY6846" fmla="*/ 3221477 h 4925968"/>
              <a:gd name="connsiteX6847" fmla="*/ 912910 w 8014260"/>
              <a:gd name="connsiteY6847" fmla="*/ 3221443 h 4925968"/>
              <a:gd name="connsiteX6848" fmla="*/ 7151524 w 8014260"/>
              <a:gd name="connsiteY6848" fmla="*/ 3220628 h 4925968"/>
              <a:gd name="connsiteX6849" fmla="*/ 7164554 w 8014260"/>
              <a:gd name="connsiteY6849" fmla="*/ 3227787 h 4925968"/>
              <a:gd name="connsiteX6850" fmla="*/ 7133899 w 8014260"/>
              <a:gd name="connsiteY6850" fmla="*/ 3253367 h 4925968"/>
              <a:gd name="connsiteX6851" fmla="*/ 7095563 w 8014260"/>
              <a:gd name="connsiteY6851" fmla="*/ 3250212 h 4925968"/>
              <a:gd name="connsiteX6852" fmla="*/ 7125943 w 8014260"/>
              <a:gd name="connsiteY6852" fmla="*/ 3223603 h 4925968"/>
              <a:gd name="connsiteX6853" fmla="*/ 7151524 w 8014260"/>
              <a:gd name="connsiteY6853" fmla="*/ 3220628 h 4925968"/>
              <a:gd name="connsiteX6854" fmla="*/ 3221547 w 8014260"/>
              <a:gd name="connsiteY6854" fmla="*/ 3220037 h 4925968"/>
              <a:gd name="connsiteX6855" fmla="*/ 3237047 w 8014260"/>
              <a:gd name="connsiteY6855" fmla="*/ 3220037 h 4925968"/>
              <a:gd name="connsiteX6856" fmla="*/ 3226074 w 8014260"/>
              <a:gd name="connsiteY6856" fmla="*/ 3230324 h 4925968"/>
              <a:gd name="connsiteX6857" fmla="*/ 3211809 w 8014260"/>
              <a:gd name="connsiteY6857" fmla="*/ 3230599 h 4925968"/>
              <a:gd name="connsiteX6858" fmla="*/ 3221547 w 8014260"/>
              <a:gd name="connsiteY6858" fmla="*/ 3220037 h 4925968"/>
              <a:gd name="connsiteX6859" fmla="*/ 1769302 w 8014260"/>
              <a:gd name="connsiteY6859" fmla="*/ 3219214 h 4925968"/>
              <a:gd name="connsiteX6860" fmla="*/ 1789259 w 8014260"/>
              <a:gd name="connsiteY6860" fmla="*/ 3233616 h 4925968"/>
              <a:gd name="connsiteX6861" fmla="*/ 1774173 w 8014260"/>
              <a:gd name="connsiteY6861" fmla="*/ 3236634 h 4925968"/>
              <a:gd name="connsiteX6862" fmla="*/ 1755657 w 8014260"/>
              <a:gd name="connsiteY6862" fmla="*/ 3222095 h 4925968"/>
              <a:gd name="connsiteX6863" fmla="*/ 1769302 w 8014260"/>
              <a:gd name="connsiteY6863" fmla="*/ 3219214 h 4925968"/>
              <a:gd name="connsiteX6864" fmla="*/ 1107714 w 8014260"/>
              <a:gd name="connsiteY6864" fmla="*/ 3218323 h 4925968"/>
              <a:gd name="connsiteX6865" fmla="*/ 1127051 w 8014260"/>
              <a:gd name="connsiteY6865" fmla="*/ 3228266 h 4925968"/>
              <a:gd name="connsiteX6866" fmla="*/ 1112785 w 8014260"/>
              <a:gd name="connsiteY6866" fmla="*/ 3244040 h 4925968"/>
              <a:gd name="connsiteX6867" fmla="*/ 1091869 w 8014260"/>
              <a:gd name="connsiteY6867" fmla="*/ 3233616 h 4925968"/>
              <a:gd name="connsiteX6868" fmla="*/ 1107714 w 8014260"/>
              <a:gd name="connsiteY6868" fmla="*/ 3218323 h 4925968"/>
              <a:gd name="connsiteX6869" fmla="*/ 4192948 w 8014260"/>
              <a:gd name="connsiteY6869" fmla="*/ 3217714 h 4925968"/>
              <a:gd name="connsiteX6870" fmla="*/ 4202241 w 8014260"/>
              <a:gd name="connsiteY6870" fmla="*/ 3227444 h 4925968"/>
              <a:gd name="connsiteX6871" fmla="*/ 4178855 w 8014260"/>
              <a:gd name="connsiteY6871" fmla="*/ 3260980 h 4925968"/>
              <a:gd name="connsiteX6872" fmla="*/ 4150806 w 8014260"/>
              <a:gd name="connsiteY6872" fmla="*/ 3254808 h 4925968"/>
              <a:gd name="connsiteX6873" fmla="*/ 4174603 w 8014260"/>
              <a:gd name="connsiteY6873" fmla="*/ 3221203 h 4925968"/>
              <a:gd name="connsiteX6874" fmla="*/ 4192948 w 8014260"/>
              <a:gd name="connsiteY6874" fmla="*/ 3217714 h 4925968"/>
              <a:gd name="connsiteX6875" fmla="*/ 3385933 w 8014260"/>
              <a:gd name="connsiteY6875" fmla="*/ 3216471 h 4925968"/>
              <a:gd name="connsiteX6876" fmla="*/ 3375715 w 8014260"/>
              <a:gd name="connsiteY6876" fmla="*/ 3225180 h 4925968"/>
              <a:gd name="connsiteX6877" fmla="*/ 3358296 w 8014260"/>
              <a:gd name="connsiteY6877" fmla="*/ 3227855 h 4925968"/>
              <a:gd name="connsiteX6878" fmla="*/ 3371189 w 8014260"/>
              <a:gd name="connsiteY6878" fmla="*/ 3217842 h 4925968"/>
              <a:gd name="connsiteX6879" fmla="*/ 3385933 w 8014260"/>
              <a:gd name="connsiteY6879" fmla="*/ 3216471 h 4925968"/>
              <a:gd name="connsiteX6880" fmla="*/ 5908443 w 8014260"/>
              <a:gd name="connsiteY6880" fmla="*/ 3214825 h 4925968"/>
              <a:gd name="connsiteX6881" fmla="*/ 5944310 w 8014260"/>
              <a:gd name="connsiteY6881" fmla="*/ 3241708 h 4925968"/>
              <a:gd name="connsiteX6882" fmla="*/ 5919553 w 8014260"/>
              <a:gd name="connsiteY6882" fmla="*/ 3287657 h 4925968"/>
              <a:gd name="connsiteX6883" fmla="*/ 5882314 w 8014260"/>
              <a:gd name="connsiteY6883" fmla="*/ 3262351 h 4925968"/>
              <a:gd name="connsiteX6884" fmla="*/ 5908443 w 8014260"/>
              <a:gd name="connsiteY6884" fmla="*/ 3214825 h 4925968"/>
              <a:gd name="connsiteX6885" fmla="*/ 365126 w 8014260"/>
              <a:gd name="connsiteY6885" fmla="*/ 3214714 h 4925968"/>
              <a:gd name="connsiteX6886" fmla="*/ 367527 w 8014260"/>
              <a:gd name="connsiteY6886" fmla="*/ 3217362 h 4925968"/>
              <a:gd name="connsiteX6887" fmla="*/ 357376 w 8014260"/>
              <a:gd name="connsiteY6887" fmla="*/ 3236839 h 4925968"/>
              <a:gd name="connsiteX6888" fmla="*/ 349969 w 8014260"/>
              <a:gd name="connsiteY6888" fmla="*/ 3239514 h 4925968"/>
              <a:gd name="connsiteX6889" fmla="*/ 358610 w 8014260"/>
              <a:gd name="connsiteY6889" fmla="*/ 3220449 h 4925968"/>
              <a:gd name="connsiteX6890" fmla="*/ 365126 w 8014260"/>
              <a:gd name="connsiteY6890" fmla="*/ 3214714 h 4925968"/>
              <a:gd name="connsiteX6891" fmla="*/ 2137778 w 8014260"/>
              <a:gd name="connsiteY6891" fmla="*/ 3213659 h 4925968"/>
              <a:gd name="connsiteX6892" fmla="*/ 2153551 w 8014260"/>
              <a:gd name="connsiteY6892" fmla="*/ 3227375 h 4925968"/>
              <a:gd name="connsiteX6893" fmla="*/ 2141687 w 8014260"/>
              <a:gd name="connsiteY6893" fmla="*/ 3227306 h 4925968"/>
              <a:gd name="connsiteX6894" fmla="*/ 2127285 w 8014260"/>
              <a:gd name="connsiteY6894" fmla="*/ 3215030 h 4925968"/>
              <a:gd name="connsiteX6895" fmla="*/ 2137778 w 8014260"/>
              <a:gd name="connsiteY6895" fmla="*/ 3213659 h 4925968"/>
              <a:gd name="connsiteX6896" fmla="*/ 3585913 w 8014260"/>
              <a:gd name="connsiteY6896" fmla="*/ 3213453 h 4925968"/>
              <a:gd name="connsiteX6897" fmla="*/ 3567053 w 8014260"/>
              <a:gd name="connsiteY6897" fmla="*/ 3223603 h 4925968"/>
              <a:gd name="connsiteX6898" fmla="*/ 3547302 w 8014260"/>
              <a:gd name="connsiteY6898" fmla="*/ 3230804 h 4925968"/>
              <a:gd name="connsiteX6899" fmla="*/ 3564652 w 8014260"/>
              <a:gd name="connsiteY6899" fmla="*/ 3221408 h 4925968"/>
              <a:gd name="connsiteX6900" fmla="*/ 3585913 w 8014260"/>
              <a:gd name="connsiteY6900" fmla="*/ 3213453 h 4925968"/>
              <a:gd name="connsiteX6901" fmla="*/ 2189350 w 8014260"/>
              <a:gd name="connsiteY6901" fmla="*/ 3212631 h 4925968"/>
              <a:gd name="connsiteX6902" fmla="*/ 2201900 w 8014260"/>
              <a:gd name="connsiteY6902" fmla="*/ 3213865 h 4925968"/>
              <a:gd name="connsiteX6903" fmla="*/ 2215067 w 8014260"/>
              <a:gd name="connsiteY6903" fmla="*/ 3226484 h 4925968"/>
              <a:gd name="connsiteX6904" fmla="*/ 2202037 w 8014260"/>
              <a:gd name="connsiteY6904" fmla="*/ 3226415 h 4925968"/>
              <a:gd name="connsiteX6905" fmla="*/ 2189350 w 8014260"/>
              <a:gd name="connsiteY6905" fmla="*/ 3212631 h 4925968"/>
              <a:gd name="connsiteX6906" fmla="*/ 692173 w 8014260"/>
              <a:gd name="connsiteY6906" fmla="*/ 3212347 h 4925968"/>
              <a:gd name="connsiteX6907" fmla="*/ 698084 w 8014260"/>
              <a:gd name="connsiteY6907" fmla="*/ 3213796 h 4925968"/>
              <a:gd name="connsiteX6908" fmla="*/ 686219 w 8014260"/>
              <a:gd name="connsiteY6908" fmla="*/ 3234027 h 4925968"/>
              <a:gd name="connsiteX6909" fmla="*/ 668867 w 8014260"/>
              <a:gd name="connsiteY6909" fmla="*/ 3240611 h 4925968"/>
              <a:gd name="connsiteX6910" fmla="*/ 681487 w 8014260"/>
              <a:gd name="connsiteY6910" fmla="*/ 3218871 h 4925968"/>
              <a:gd name="connsiteX6911" fmla="*/ 692173 w 8014260"/>
              <a:gd name="connsiteY6911" fmla="*/ 3212347 h 4925968"/>
              <a:gd name="connsiteX6912" fmla="*/ 2076608 w 8014260"/>
              <a:gd name="connsiteY6912" fmla="*/ 3212082 h 4925968"/>
              <a:gd name="connsiteX6913" fmla="*/ 2092926 w 8014260"/>
              <a:gd name="connsiteY6913" fmla="*/ 3225729 h 4925968"/>
              <a:gd name="connsiteX6914" fmla="*/ 2081615 w 8014260"/>
              <a:gd name="connsiteY6914" fmla="*/ 3226141 h 4925968"/>
              <a:gd name="connsiteX6915" fmla="*/ 2065566 w 8014260"/>
              <a:gd name="connsiteY6915" fmla="*/ 3212562 h 4925968"/>
              <a:gd name="connsiteX6916" fmla="*/ 2076608 w 8014260"/>
              <a:gd name="connsiteY6916" fmla="*/ 3212082 h 4925968"/>
              <a:gd name="connsiteX6917" fmla="*/ 6792294 w 8014260"/>
              <a:gd name="connsiteY6917" fmla="*/ 3211550 h 4925968"/>
              <a:gd name="connsiteX6918" fmla="*/ 6803961 w 8014260"/>
              <a:gd name="connsiteY6918" fmla="*/ 3224632 h 4925968"/>
              <a:gd name="connsiteX6919" fmla="*/ 6772894 w 8014260"/>
              <a:gd name="connsiteY6919" fmla="*/ 3258922 h 4925968"/>
              <a:gd name="connsiteX6920" fmla="*/ 6737644 w 8014260"/>
              <a:gd name="connsiteY6920" fmla="*/ 3246714 h 4925968"/>
              <a:gd name="connsiteX6921" fmla="*/ 6768230 w 8014260"/>
              <a:gd name="connsiteY6921" fmla="*/ 3211739 h 4925968"/>
              <a:gd name="connsiteX6922" fmla="*/ 6792294 w 8014260"/>
              <a:gd name="connsiteY6922" fmla="*/ 3211550 h 4925968"/>
              <a:gd name="connsiteX6923" fmla="*/ 3573089 w 8014260"/>
              <a:gd name="connsiteY6923" fmla="*/ 3210916 h 4925968"/>
              <a:gd name="connsiteX6924" fmla="*/ 3556012 w 8014260"/>
              <a:gd name="connsiteY6924" fmla="*/ 3219351 h 4925968"/>
              <a:gd name="connsiteX6925" fmla="*/ 3536124 w 8014260"/>
              <a:gd name="connsiteY6925" fmla="*/ 3227101 h 4925968"/>
              <a:gd name="connsiteX6926" fmla="*/ 3552926 w 8014260"/>
              <a:gd name="connsiteY6926" fmla="*/ 3218803 h 4925968"/>
              <a:gd name="connsiteX6927" fmla="*/ 3573089 w 8014260"/>
              <a:gd name="connsiteY6927" fmla="*/ 3210916 h 4925968"/>
              <a:gd name="connsiteX6928" fmla="*/ 3750624 w 8014260"/>
              <a:gd name="connsiteY6928" fmla="*/ 3210453 h 4925968"/>
              <a:gd name="connsiteX6929" fmla="*/ 3759763 w 8014260"/>
              <a:gd name="connsiteY6929" fmla="*/ 3211945 h 4925968"/>
              <a:gd name="connsiteX6930" fmla="*/ 3741041 w 8014260"/>
              <a:gd name="connsiteY6930" fmla="*/ 3231147 h 4925968"/>
              <a:gd name="connsiteX6931" fmla="*/ 3714294 w 8014260"/>
              <a:gd name="connsiteY6931" fmla="*/ 3236016 h 4925968"/>
              <a:gd name="connsiteX6932" fmla="*/ 3732948 w 8014260"/>
              <a:gd name="connsiteY6932" fmla="*/ 3217500 h 4925968"/>
              <a:gd name="connsiteX6933" fmla="*/ 3750624 w 8014260"/>
              <a:gd name="connsiteY6933" fmla="*/ 3210453 h 4925968"/>
              <a:gd name="connsiteX6934" fmla="*/ 1378260 w 8014260"/>
              <a:gd name="connsiteY6934" fmla="*/ 3209888 h 4925968"/>
              <a:gd name="connsiteX6935" fmla="*/ 1396777 w 8014260"/>
              <a:gd name="connsiteY6935" fmla="*/ 3223535 h 4925968"/>
              <a:gd name="connsiteX6936" fmla="*/ 1381212 w 8014260"/>
              <a:gd name="connsiteY6936" fmla="*/ 3233959 h 4925968"/>
              <a:gd name="connsiteX6937" fmla="*/ 1361388 w 8014260"/>
              <a:gd name="connsiteY6937" fmla="*/ 3221272 h 4925968"/>
              <a:gd name="connsiteX6938" fmla="*/ 1378260 w 8014260"/>
              <a:gd name="connsiteY6938" fmla="*/ 3209888 h 4925968"/>
              <a:gd name="connsiteX6939" fmla="*/ 3148853 w 8014260"/>
              <a:gd name="connsiteY6939" fmla="*/ 3209751 h 4925968"/>
              <a:gd name="connsiteX6940" fmla="*/ 3162911 w 8014260"/>
              <a:gd name="connsiteY6940" fmla="*/ 3212836 h 4925968"/>
              <a:gd name="connsiteX6941" fmla="*/ 3151733 w 8014260"/>
              <a:gd name="connsiteY6941" fmla="*/ 3222987 h 4925968"/>
              <a:gd name="connsiteX6942" fmla="*/ 3137948 w 8014260"/>
              <a:gd name="connsiteY6942" fmla="*/ 3219832 h 4925968"/>
              <a:gd name="connsiteX6943" fmla="*/ 3148853 w 8014260"/>
              <a:gd name="connsiteY6943" fmla="*/ 3209751 h 4925968"/>
              <a:gd name="connsiteX6944" fmla="*/ 3561018 w 8014260"/>
              <a:gd name="connsiteY6944" fmla="*/ 3209339 h 4925968"/>
              <a:gd name="connsiteX6945" fmla="*/ 3546548 w 8014260"/>
              <a:gd name="connsiteY6945" fmla="*/ 3216608 h 4925968"/>
              <a:gd name="connsiteX6946" fmla="*/ 3526385 w 8014260"/>
              <a:gd name="connsiteY6946" fmla="*/ 3224358 h 4925968"/>
              <a:gd name="connsiteX6947" fmla="*/ 3539552 w 8014260"/>
              <a:gd name="connsiteY6947" fmla="*/ 3217568 h 4925968"/>
              <a:gd name="connsiteX6948" fmla="*/ 3561018 w 8014260"/>
              <a:gd name="connsiteY6948" fmla="*/ 3209339 h 4925968"/>
              <a:gd name="connsiteX6949" fmla="*/ 1820496 w 8014260"/>
              <a:gd name="connsiteY6949" fmla="*/ 3209047 h 4925968"/>
              <a:gd name="connsiteX6950" fmla="*/ 1832051 w 8014260"/>
              <a:gd name="connsiteY6950" fmla="*/ 3211259 h 4925968"/>
              <a:gd name="connsiteX6951" fmla="*/ 1849197 w 8014260"/>
              <a:gd name="connsiteY6951" fmla="*/ 3225181 h 4925968"/>
              <a:gd name="connsiteX6952" fmla="*/ 1835757 w 8014260"/>
              <a:gd name="connsiteY6952" fmla="*/ 3226895 h 4925968"/>
              <a:gd name="connsiteX6953" fmla="*/ 1817172 w 8014260"/>
              <a:gd name="connsiteY6953" fmla="*/ 3213316 h 4925968"/>
              <a:gd name="connsiteX6954" fmla="*/ 1820496 w 8014260"/>
              <a:gd name="connsiteY6954" fmla="*/ 3209047 h 4925968"/>
              <a:gd name="connsiteX6955" fmla="*/ 2014340 w 8014260"/>
              <a:gd name="connsiteY6955" fmla="*/ 3208584 h 4925968"/>
              <a:gd name="connsiteX6956" fmla="*/ 2031550 w 8014260"/>
              <a:gd name="connsiteY6956" fmla="*/ 3223261 h 4925968"/>
              <a:gd name="connsiteX6957" fmla="*/ 2020372 w 8014260"/>
              <a:gd name="connsiteY6957" fmla="*/ 3223603 h 4925968"/>
              <a:gd name="connsiteX6958" fmla="*/ 2002955 w 8014260"/>
              <a:gd name="connsiteY6958" fmla="*/ 3208996 h 4925968"/>
              <a:gd name="connsiteX6959" fmla="*/ 2014340 w 8014260"/>
              <a:gd name="connsiteY6959" fmla="*/ 3208584 h 4925968"/>
              <a:gd name="connsiteX6960" fmla="*/ 7077278 w 8014260"/>
              <a:gd name="connsiteY6960" fmla="*/ 3208035 h 4925968"/>
              <a:gd name="connsiteX6961" fmla="*/ 7090076 w 8014260"/>
              <a:gd name="connsiteY6961" fmla="*/ 3216814 h 4925968"/>
              <a:gd name="connsiteX6962" fmla="*/ 7059353 w 8014260"/>
              <a:gd name="connsiteY6962" fmla="*/ 3244315 h 4925968"/>
              <a:gd name="connsiteX6963" fmla="*/ 7022937 w 8014260"/>
              <a:gd name="connsiteY6963" fmla="*/ 3239034 h 4925968"/>
              <a:gd name="connsiteX6964" fmla="*/ 7052083 w 8014260"/>
              <a:gd name="connsiteY6964" fmla="*/ 3210367 h 4925968"/>
              <a:gd name="connsiteX6965" fmla="*/ 7077278 w 8014260"/>
              <a:gd name="connsiteY6965" fmla="*/ 3208035 h 4925968"/>
              <a:gd name="connsiteX6966" fmla="*/ 2250523 w 8014260"/>
              <a:gd name="connsiteY6966" fmla="*/ 3207692 h 4925968"/>
              <a:gd name="connsiteX6967" fmla="*/ 2263073 w 8014260"/>
              <a:gd name="connsiteY6967" fmla="*/ 3207692 h 4925968"/>
              <a:gd name="connsiteX6968" fmla="*/ 2275623 w 8014260"/>
              <a:gd name="connsiteY6968" fmla="*/ 3220380 h 4925968"/>
              <a:gd name="connsiteX6969" fmla="*/ 2263141 w 8014260"/>
              <a:gd name="connsiteY6969" fmla="*/ 3220380 h 4925968"/>
              <a:gd name="connsiteX6970" fmla="*/ 2250523 w 8014260"/>
              <a:gd name="connsiteY6970" fmla="*/ 3207692 h 4925968"/>
              <a:gd name="connsiteX6971" fmla="*/ 5075882 w 8014260"/>
              <a:gd name="connsiteY6971" fmla="*/ 3207418 h 4925968"/>
              <a:gd name="connsiteX6972" fmla="*/ 5108183 w 8014260"/>
              <a:gd name="connsiteY6972" fmla="*/ 3236359 h 4925968"/>
              <a:gd name="connsiteX6973" fmla="*/ 5084728 w 8014260"/>
              <a:gd name="connsiteY6973" fmla="*/ 3283199 h 4925968"/>
              <a:gd name="connsiteX6974" fmla="*/ 5050438 w 8014260"/>
              <a:gd name="connsiteY6974" fmla="*/ 3252064 h 4925968"/>
              <a:gd name="connsiteX6975" fmla="*/ 5075882 w 8014260"/>
              <a:gd name="connsiteY6975" fmla="*/ 3207418 h 4925968"/>
              <a:gd name="connsiteX6976" fmla="*/ 1879100 w 8014260"/>
              <a:gd name="connsiteY6976" fmla="*/ 3207075 h 4925968"/>
              <a:gd name="connsiteX6977" fmla="*/ 1894460 w 8014260"/>
              <a:gd name="connsiteY6977" fmla="*/ 3208036 h 4925968"/>
              <a:gd name="connsiteX6978" fmla="*/ 1910507 w 8014260"/>
              <a:gd name="connsiteY6978" fmla="*/ 3222163 h 4925968"/>
              <a:gd name="connsiteX6979" fmla="*/ 1896245 w 8014260"/>
              <a:gd name="connsiteY6979" fmla="*/ 3222232 h 4925968"/>
              <a:gd name="connsiteX6980" fmla="*/ 1879100 w 8014260"/>
              <a:gd name="connsiteY6980" fmla="*/ 3207075 h 4925968"/>
              <a:gd name="connsiteX6981" fmla="*/ 1940682 w 8014260"/>
              <a:gd name="connsiteY6981" fmla="*/ 3207007 h 4925968"/>
              <a:gd name="connsiteX6982" fmla="*/ 1955086 w 8014260"/>
              <a:gd name="connsiteY6982" fmla="*/ 3207830 h 4925968"/>
              <a:gd name="connsiteX6983" fmla="*/ 1971200 w 8014260"/>
              <a:gd name="connsiteY6983" fmla="*/ 3222026 h 4925968"/>
              <a:gd name="connsiteX6984" fmla="*/ 1955630 w 8014260"/>
              <a:gd name="connsiteY6984" fmla="*/ 3220038 h 4925968"/>
              <a:gd name="connsiteX6985" fmla="*/ 1940682 w 8014260"/>
              <a:gd name="connsiteY6985" fmla="*/ 3207007 h 4925968"/>
              <a:gd name="connsiteX6986" fmla="*/ 5558273 w 8014260"/>
              <a:gd name="connsiteY6986" fmla="*/ 3206733 h 4925968"/>
              <a:gd name="connsiteX6987" fmla="*/ 5592083 w 8014260"/>
              <a:gd name="connsiteY6987" fmla="*/ 3243149 h 4925968"/>
              <a:gd name="connsiteX6988" fmla="*/ 5564788 w 8014260"/>
              <a:gd name="connsiteY6988" fmla="*/ 3286423 h 4925968"/>
              <a:gd name="connsiteX6989" fmla="*/ 5531733 w 8014260"/>
              <a:gd name="connsiteY6989" fmla="*/ 3253299 h 4925968"/>
              <a:gd name="connsiteX6990" fmla="*/ 5558273 w 8014260"/>
              <a:gd name="connsiteY6990" fmla="*/ 3206733 h 4925968"/>
              <a:gd name="connsiteX6991" fmla="*/ 1243641 w 8014260"/>
              <a:gd name="connsiteY6991" fmla="*/ 3206253 h 4925968"/>
              <a:gd name="connsiteX6992" fmla="*/ 1261675 w 8014260"/>
              <a:gd name="connsiteY6992" fmla="*/ 3219214 h 4925968"/>
              <a:gd name="connsiteX6993" fmla="*/ 1245628 w 8014260"/>
              <a:gd name="connsiteY6993" fmla="*/ 3231696 h 4925968"/>
              <a:gd name="connsiteX6994" fmla="*/ 1226080 w 8014260"/>
              <a:gd name="connsiteY6994" fmla="*/ 3217911 h 4925968"/>
              <a:gd name="connsiteX6995" fmla="*/ 1243641 w 8014260"/>
              <a:gd name="connsiteY6995" fmla="*/ 3206253 h 4925968"/>
              <a:gd name="connsiteX6996" fmla="*/ 3460479 w 8014260"/>
              <a:gd name="connsiteY6996" fmla="*/ 3206115 h 4925968"/>
              <a:gd name="connsiteX6997" fmla="*/ 3445255 w 8014260"/>
              <a:gd name="connsiteY6997" fmla="*/ 3215579 h 4925968"/>
              <a:gd name="connsiteX6998" fmla="*/ 3430853 w 8014260"/>
              <a:gd name="connsiteY6998" fmla="*/ 3217911 h 4925968"/>
              <a:gd name="connsiteX6999" fmla="*/ 3444912 w 8014260"/>
              <a:gd name="connsiteY6999" fmla="*/ 3208447 h 4925968"/>
              <a:gd name="connsiteX7000" fmla="*/ 3460479 w 8014260"/>
              <a:gd name="connsiteY7000" fmla="*/ 3206115 h 4925968"/>
              <a:gd name="connsiteX7001" fmla="*/ 131540 w 8014260"/>
              <a:gd name="connsiteY7001" fmla="*/ 3205498 h 4925968"/>
              <a:gd name="connsiteX7002" fmla="*/ 126396 w 8014260"/>
              <a:gd name="connsiteY7002" fmla="*/ 3215511 h 4925968"/>
              <a:gd name="connsiteX7003" fmla="*/ 117000 w 8014260"/>
              <a:gd name="connsiteY7003" fmla="*/ 3216471 h 4925968"/>
              <a:gd name="connsiteX7004" fmla="*/ 123722 w 8014260"/>
              <a:gd name="connsiteY7004" fmla="*/ 3206732 h 4925968"/>
              <a:gd name="connsiteX7005" fmla="*/ 131540 w 8014260"/>
              <a:gd name="connsiteY7005" fmla="*/ 3205498 h 4925968"/>
              <a:gd name="connsiteX7006" fmla="*/ 4119525 w 8014260"/>
              <a:gd name="connsiteY7006" fmla="*/ 3205413 h 4925968"/>
              <a:gd name="connsiteX7007" fmla="*/ 4128929 w 8014260"/>
              <a:gd name="connsiteY7007" fmla="*/ 3214894 h 4925968"/>
              <a:gd name="connsiteX7008" fmla="*/ 4105475 w 8014260"/>
              <a:gd name="connsiteY7008" fmla="*/ 3246098 h 4925968"/>
              <a:gd name="connsiteX7009" fmla="*/ 4077768 w 8014260"/>
              <a:gd name="connsiteY7009" fmla="*/ 3241915 h 4925968"/>
              <a:gd name="connsiteX7010" fmla="*/ 4099577 w 8014260"/>
              <a:gd name="connsiteY7010" fmla="*/ 3210436 h 4925968"/>
              <a:gd name="connsiteX7011" fmla="*/ 4119525 w 8014260"/>
              <a:gd name="connsiteY7011" fmla="*/ 3205413 h 4925968"/>
              <a:gd name="connsiteX7012" fmla="*/ 3548125 w 8014260"/>
              <a:gd name="connsiteY7012" fmla="*/ 3204195 h 4925968"/>
              <a:gd name="connsiteX7013" fmla="*/ 3531803 w 8014260"/>
              <a:gd name="connsiteY7013" fmla="*/ 3212768 h 4925968"/>
              <a:gd name="connsiteX7014" fmla="*/ 3515138 w 8014260"/>
              <a:gd name="connsiteY7014" fmla="*/ 3217911 h 4925968"/>
              <a:gd name="connsiteX7015" fmla="*/ 3530088 w 8014260"/>
              <a:gd name="connsiteY7015" fmla="*/ 3209956 h 4925968"/>
              <a:gd name="connsiteX7016" fmla="*/ 3548125 w 8014260"/>
              <a:gd name="connsiteY7016" fmla="*/ 3204195 h 4925968"/>
              <a:gd name="connsiteX7017" fmla="*/ 2865685 w 8014260"/>
              <a:gd name="connsiteY7017" fmla="*/ 3203373 h 4925968"/>
              <a:gd name="connsiteX7018" fmla="*/ 2877413 w 8014260"/>
              <a:gd name="connsiteY7018" fmla="*/ 3210299 h 4925968"/>
              <a:gd name="connsiteX7019" fmla="*/ 2865823 w 8014260"/>
              <a:gd name="connsiteY7019" fmla="*/ 3220174 h 4925968"/>
              <a:gd name="connsiteX7020" fmla="*/ 2855261 w 8014260"/>
              <a:gd name="connsiteY7020" fmla="*/ 3214688 h 4925968"/>
              <a:gd name="connsiteX7021" fmla="*/ 2865685 w 8014260"/>
              <a:gd name="connsiteY7021" fmla="*/ 3203373 h 4925968"/>
              <a:gd name="connsiteX7022" fmla="*/ 839006 w 8014260"/>
              <a:gd name="connsiteY7022" fmla="*/ 3203244 h 4925968"/>
              <a:gd name="connsiteX7023" fmla="*/ 844843 w 8014260"/>
              <a:gd name="connsiteY7023" fmla="*/ 3209064 h 4925968"/>
              <a:gd name="connsiteX7024" fmla="*/ 828931 w 8014260"/>
              <a:gd name="connsiteY7024" fmla="*/ 3229021 h 4925968"/>
              <a:gd name="connsiteX7025" fmla="*/ 812201 w 8014260"/>
              <a:gd name="connsiteY7025" fmla="*/ 3224564 h 4925968"/>
              <a:gd name="connsiteX7026" fmla="*/ 826739 w 8014260"/>
              <a:gd name="connsiteY7026" fmla="*/ 3205910 h 4925968"/>
              <a:gd name="connsiteX7027" fmla="*/ 839006 w 8014260"/>
              <a:gd name="connsiteY7027" fmla="*/ 3203244 h 4925968"/>
              <a:gd name="connsiteX7028" fmla="*/ 7360265 w 8014260"/>
              <a:gd name="connsiteY7028" fmla="*/ 3200878 h 4925968"/>
              <a:gd name="connsiteX7029" fmla="*/ 7372558 w 8014260"/>
              <a:gd name="connsiteY7029" fmla="*/ 3206596 h 4925968"/>
              <a:gd name="connsiteX7030" fmla="*/ 7342931 w 8014260"/>
              <a:gd name="connsiteY7030" fmla="*/ 3223878 h 4925968"/>
              <a:gd name="connsiteX7031" fmla="*/ 7303360 w 8014260"/>
              <a:gd name="connsiteY7031" fmla="*/ 3220380 h 4925968"/>
              <a:gd name="connsiteX7032" fmla="*/ 7335113 w 8014260"/>
              <a:gd name="connsiteY7032" fmla="*/ 3202001 h 4925968"/>
              <a:gd name="connsiteX7033" fmla="*/ 7360265 w 8014260"/>
              <a:gd name="connsiteY7033" fmla="*/ 3200878 h 4925968"/>
              <a:gd name="connsiteX7034" fmla="*/ 765899 w 8014260"/>
              <a:gd name="connsiteY7034" fmla="*/ 3200080 h 4925968"/>
              <a:gd name="connsiteX7035" fmla="*/ 770710 w 8014260"/>
              <a:gd name="connsiteY7035" fmla="*/ 3204538 h 4925968"/>
              <a:gd name="connsiteX7036" fmla="*/ 756444 w 8014260"/>
              <a:gd name="connsiteY7036" fmla="*/ 3224152 h 4925968"/>
              <a:gd name="connsiteX7037" fmla="*/ 739915 w 8014260"/>
              <a:gd name="connsiteY7037" fmla="*/ 3225524 h 4925968"/>
              <a:gd name="connsiteX7038" fmla="*/ 755484 w 8014260"/>
              <a:gd name="connsiteY7038" fmla="*/ 3203441 h 4925968"/>
              <a:gd name="connsiteX7039" fmla="*/ 765899 w 8014260"/>
              <a:gd name="connsiteY7039" fmla="*/ 3200080 h 4925968"/>
              <a:gd name="connsiteX7040" fmla="*/ 3824039 w 8014260"/>
              <a:gd name="connsiteY7040" fmla="*/ 3199129 h 4925968"/>
              <a:gd name="connsiteX7041" fmla="*/ 3832663 w 8014260"/>
              <a:gd name="connsiteY7041" fmla="*/ 3202275 h 4925968"/>
              <a:gd name="connsiteX7042" fmla="*/ 3812569 w 8014260"/>
              <a:gd name="connsiteY7042" fmla="*/ 3225044 h 4925968"/>
              <a:gd name="connsiteX7043" fmla="*/ 3786303 w 8014260"/>
              <a:gd name="connsiteY7043" fmla="*/ 3227444 h 4925968"/>
              <a:gd name="connsiteX7044" fmla="*/ 3806877 w 8014260"/>
              <a:gd name="connsiteY7044" fmla="*/ 3205293 h 4925968"/>
              <a:gd name="connsiteX7045" fmla="*/ 3824039 w 8014260"/>
              <a:gd name="connsiteY7045" fmla="*/ 3199129 h 4925968"/>
              <a:gd name="connsiteX7046" fmla="*/ 4473792 w 8014260"/>
              <a:gd name="connsiteY7046" fmla="*/ 3198914 h 4925968"/>
              <a:gd name="connsiteX7047" fmla="*/ 4483624 w 8014260"/>
              <a:gd name="connsiteY7047" fmla="*/ 3213110 h 4925968"/>
              <a:gd name="connsiteX7048" fmla="*/ 4460170 w 8014260"/>
              <a:gd name="connsiteY7048" fmla="*/ 3249115 h 4925968"/>
              <a:gd name="connsiteX7049" fmla="*/ 4428966 w 8014260"/>
              <a:gd name="connsiteY7049" fmla="*/ 3234850 h 4925968"/>
              <a:gd name="connsiteX7050" fmla="*/ 4454135 w 8014260"/>
              <a:gd name="connsiteY7050" fmla="*/ 3199737 h 4925968"/>
              <a:gd name="connsiteX7051" fmla="*/ 4473792 w 8014260"/>
              <a:gd name="connsiteY7051" fmla="*/ 3198914 h 4925968"/>
              <a:gd name="connsiteX7052" fmla="*/ 3672530 w 8014260"/>
              <a:gd name="connsiteY7052" fmla="*/ 3198640 h 4925968"/>
              <a:gd name="connsiteX7053" fmla="*/ 3652573 w 8014260"/>
              <a:gd name="connsiteY7053" fmla="*/ 3212630 h 4925968"/>
              <a:gd name="connsiteX7054" fmla="*/ 3630284 w 8014260"/>
              <a:gd name="connsiteY7054" fmla="*/ 3218803 h 4925968"/>
              <a:gd name="connsiteX7055" fmla="*/ 3648663 w 8014260"/>
              <a:gd name="connsiteY7055" fmla="*/ 3206184 h 4925968"/>
              <a:gd name="connsiteX7056" fmla="*/ 3672530 w 8014260"/>
              <a:gd name="connsiteY7056" fmla="*/ 3198640 h 4925968"/>
              <a:gd name="connsiteX7057" fmla="*/ 198816 w 8014260"/>
              <a:gd name="connsiteY7057" fmla="*/ 3198092 h 4925968"/>
              <a:gd name="connsiteX7058" fmla="*/ 205744 w 8014260"/>
              <a:gd name="connsiteY7058" fmla="*/ 3201795 h 4925968"/>
              <a:gd name="connsiteX7059" fmla="*/ 198955 w 8014260"/>
              <a:gd name="connsiteY7059" fmla="*/ 3211465 h 4925968"/>
              <a:gd name="connsiteX7060" fmla="*/ 192029 w 8014260"/>
              <a:gd name="connsiteY7060" fmla="*/ 3212836 h 4925968"/>
              <a:gd name="connsiteX7061" fmla="*/ 198816 w 8014260"/>
              <a:gd name="connsiteY7061" fmla="*/ 3198092 h 4925968"/>
              <a:gd name="connsiteX7062" fmla="*/ 1562594 w 8014260"/>
              <a:gd name="connsiteY7062" fmla="*/ 3197251 h 4925968"/>
              <a:gd name="connsiteX7063" fmla="*/ 1574334 w 8014260"/>
              <a:gd name="connsiteY7063" fmla="*/ 3197337 h 4925968"/>
              <a:gd name="connsiteX7064" fmla="*/ 1592023 w 8014260"/>
              <a:gd name="connsiteY7064" fmla="*/ 3212493 h 4925968"/>
              <a:gd name="connsiteX7065" fmla="*/ 1575632 w 8014260"/>
              <a:gd name="connsiteY7065" fmla="*/ 3218254 h 4925968"/>
              <a:gd name="connsiteX7066" fmla="*/ 1557800 w 8014260"/>
              <a:gd name="connsiteY7066" fmla="*/ 3203235 h 4925968"/>
              <a:gd name="connsiteX7067" fmla="*/ 1562594 w 8014260"/>
              <a:gd name="connsiteY7067" fmla="*/ 3197251 h 4925968"/>
              <a:gd name="connsiteX7068" fmla="*/ 4045012 w 8014260"/>
              <a:gd name="connsiteY7068" fmla="*/ 3195426 h 4925968"/>
              <a:gd name="connsiteX7069" fmla="*/ 4054176 w 8014260"/>
              <a:gd name="connsiteY7069" fmla="*/ 3203921 h 4925968"/>
              <a:gd name="connsiteX7070" fmla="*/ 4032231 w 8014260"/>
              <a:gd name="connsiteY7070" fmla="*/ 3235605 h 4925968"/>
              <a:gd name="connsiteX7071" fmla="*/ 4005142 w 8014260"/>
              <a:gd name="connsiteY7071" fmla="*/ 3231216 h 4925968"/>
              <a:gd name="connsiteX7072" fmla="*/ 4026950 w 8014260"/>
              <a:gd name="connsiteY7072" fmla="*/ 3199738 h 4925968"/>
              <a:gd name="connsiteX7073" fmla="*/ 4045012 w 8014260"/>
              <a:gd name="connsiteY7073" fmla="*/ 3195426 h 4925968"/>
              <a:gd name="connsiteX7074" fmla="*/ 3074923 w 8014260"/>
              <a:gd name="connsiteY7074" fmla="*/ 3193085 h 4925968"/>
              <a:gd name="connsiteX7075" fmla="*/ 3087748 w 8014260"/>
              <a:gd name="connsiteY7075" fmla="*/ 3197063 h 4925968"/>
              <a:gd name="connsiteX7076" fmla="*/ 3076363 w 8014260"/>
              <a:gd name="connsiteY7076" fmla="*/ 3207761 h 4925968"/>
              <a:gd name="connsiteX7077" fmla="*/ 3063470 w 8014260"/>
              <a:gd name="connsiteY7077" fmla="*/ 3203989 h 4925968"/>
              <a:gd name="connsiteX7078" fmla="*/ 3074923 w 8014260"/>
              <a:gd name="connsiteY7078" fmla="*/ 3193085 h 4925968"/>
              <a:gd name="connsiteX7079" fmla="*/ 3897986 w 8014260"/>
              <a:gd name="connsiteY7079" fmla="*/ 3192485 h 4925968"/>
              <a:gd name="connsiteX7080" fmla="*/ 3906729 w 8014260"/>
              <a:gd name="connsiteY7080" fmla="*/ 3196926 h 4925968"/>
              <a:gd name="connsiteX7081" fmla="*/ 3886019 w 8014260"/>
              <a:gd name="connsiteY7081" fmla="*/ 3222369 h 4925968"/>
              <a:gd name="connsiteX7082" fmla="*/ 3859478 w 8014260"/>
              <a:gd name="connsiteY7082" fmla="*/ 3223535 h 4925968"/>
              <a:gd name="connsiteX7083" fmla="*/ 3881012 w 8014260"/>
              <a:gd name="connsiteY7083" fmla="*/ 3197612 h 4925968"/>
              <a:gd name="connsiteX7084" fmla="*/ 3897986 w 8014260"/>
              <a:gd name="connsiteY7084" fmla="*/ 3192485 h 4925968"/>
              <a:gd name="connsiteX7085" fmla="*/ 2321984 w 8014260"/>
              <a:gd name="connsiteY7085" fmla="*/ 3192400 h 4925968"/>
              <a:gd name="connsiteX7086" fmla="*/ 2335288 w 8014260"/>
              <a:gd name="connsiteY7086" fmla="*/ 3204675 h 4925968"/>
              <a:gd name="connsiteX7087" fmla="*/ 2324795 w 8014260"/>
              <a:gd name="connsiteY7087" fmla="*/ 3207556 h 4925968"/>
              <a:gd name="connsiteX7088" fmla="*/ 2313000 w 8014260"/>
              <a:gd name="connsiteY7088" fmla="*/ 3196858 h 4925968"/>
              <a:gd name="connsiteX7089" fmla="*/ 2321984 w 8014260"/>
              <a:gd name="connsiteY7089" fmla="*/ 3192400 h 4925968"/>
              <a:gd name="connsiteX7090" fmla="*/ 7004480 w 8014260"/>
              <a:gd name="connsiteY7090" fmla="*/ 3191817 h 4925968"/>
              <a:gd name="connsiteX7091" fmla="*/ 7016079 w 8014260"/>
              <a:gd name="connsiteY7091" fmla="*/ 3201727 h 4925968"/>
              <a:gd name="connsiteX7092" fmla="*/ 6984189 w 8014260"/>
              <a:gd name="connsiteY7092" fmla="*/ 3230668 h 4925968"/>
              <a:gd name="connsiteX7093" fmla="*/ 6948459 w 8014260"/>
              <a:gd name="connsiteY7093" fmla="*/ 3222507 h 4925968"/>
              <a:gd name="connsiteX7094" fmla="*/ 6980485 w 8014260"/>
              <a:gd name="connsiteY7094" fmla="*/ 3192811 h 4925968"/>
              <a:gd name="connsiteX7095" fmla="*/ 7004480 w 8014260"/>
              <a:gd name="connsiteY7095" fmla="*/ 3191817 h 4925968"/>
              <a:gd name="connsiteX7096" fmla="*/ 6477246 w 8014260"/>
              <a:gd name="connsiteY7096" fmla="*/ 3191576 h 4925968"/>
              <a:gd name="connsiteX7097" fmla="*/ 6514142 w 8014260"/>
              <a:gd name="connsiteY7097" fmla="*/ 3209407 h 4925968"/>
              <a:gd name="connsiteX7098" fmla="*/ 6485750 w 8014260"/>
              <a:gd name="connsiteY7098" fmla="*/ 3248086 h 4925968"/>
              <a:gd name="connsiteX7099" fmla="*/ 6449197 w 8014260"/>
              <a:gd name="connsiteY7099" fmla="*/ 3230598 h 4925968"/>
              <a:gd name="connsiteX7100" fmla="*/ 6477246 w 8014260"/>
              <a:gd name="connsiteY7100" fmla="*/ 3191576 h 4925968"/>
              <a:gd name="connsiteX7101" fmla="*/ 3970964 w 8014260"/>
              <a:gd name="connsiteY7101" fmla="*/ 3190968 h 4925968"/>
              <a:gd name="connsiteX7102" fmla="*/ 3980316 w 8014260"/>
              <a:gd name="connsiteY7102" fmla="*/ 3197337 h 4925968"/>
              <a:gd name="connsiteX7103" fmla="*/ 3959879 w 8014260"/>
              <a:gd name="connsiteY7103" fmla="*/ 3225592 h 4925968"/>
              <a:gd name="connsiteX7104" fmla="*/ 3931556 w 8014260"/>
              <a:gd name="connsiteY7104" fmla="*/ 3224426 h 4925968"/>
              <a:gd name="connsiteX7105" fmla="*/ 3952198 w 8014260"/>
              <a:gd name="connsiteY7105" fmla="*/ 3197200 h 4925968"/>
              <a:gd name="connsiteX7106" fmla="*/ 3970964 w 8014260"/>
              <a:gd name="connsiteY7106" fmla="*/ 3190968 h 4925968"/>
              <a:gd name="connsiteX7107" fmla="*/ 2522580 w 8014260"/>
              <a:gd name="connsiteY7107" fmla="*/ 3190548 h 4925968"/>
              <a:gd name="connsiteX7108" fmla="*/ 2531632 w 8014260"/>
              <a:gd name="connsiteY7108" fmla="*/ 3200423 h 4925968"/>
              <a:gd name="connsiteX7109" fmla="*/ 2521345 w 8014260"/>
              <a:gd name="connsiteY7109" fmla="*/ 3209750 h 4925968"/>
              <a:gd name="connsiteX7110" fmla="*/ 2510715 w 8014260"/>
              <a:gd name="connsiteY7110" fmla="*/ 3198641 h 4925968"/>
              <a:gd name="connsiteX7111" fmla="*/ 2522580 w 8014260"/>
              <a:gd name="connsiteY7111" fmla="*/ 3190548 h 4925968"/>
              <a:gd name="connsiteX7112" fmla="*/ 7288804 w 8014260"/>
              <a:gd name="connsiteY7112" fmla="*/ 3190076 h 4925968"/>
              <a:gd name="connsiteX7113" fmla="*/ 7300343 w 8014260"/>
              <a:gd name="connsiteY7113" fmla="*/ 3196926 h 4925968"/>
              <a:gd name="connsiteX7114" fmla="*/ 7267561 w 8014260"/>
              <a:gd name="connsiteY7114" fmla="*/ 3215991 h 4925968"/>
              <a:gd name="connsiteX7115" fmla="*/ 7231214 w 8014260"/>
              <a:gd name="connsiteY7115" fmla="*/ 3210847 h 4925968"/>
              <a:gd name="connsiteX7116" fmla="*/ 7263790 w 8014260"/>
              <a:gd name="connsiteY7116" fmla="*/ 3190685 h 4925968"/>
              <a:gd name="connsiteX7117" fmla="*/ 7288804 w 8014260"/>
              <a:gd name="connsiteY7117" fmla="*/ 3190076 h 4925968"/>
              <a:gd name="connsiteX7118" fmla="*/ 52878 w 8014260"/>
              <a:gd name="connsiteY7118" fmla="*/ 3189930 h 4925968"/>
              <a:gd name="connsiteX7119" fmla="*/ 59806 w 8014260"/>
              <a:gd name="connsiteY7119" fmla="*/ 3192673 h 4925968"/>
              <a:gd name="connsiteX7120" fmla="*/ 49927 w 8014260"/>
              <a:gd name="connsiteY7120" fmla="*/ 3198640 h 4925968"/>
              <a:gd name="connsiteX7121" fmla="*/ 45266 w 8014260"/>
              <a:gd name="connsiteY7121" fmla="*/ 3195759 h 4925968"/>
              <a:gd name="connsiteX7122" fmla="*/ 52878 w 8014260"/>
              <a:gd name="connsiteY7122" fmla="*/ 3189930 h 4925968"/>
              <a:gd name="connsiteX7123" fmla="*/ 3534271 w 8014260"/>
              <a:gd name="connsiteY7123" fmla="*/ 3189862 h 4925968"/>
              <a:gd name="connsiteX7124" fmla="*/ 3521653 w 8014260"/>
              <a:gd name="connsiteY7124" fmla="*/ 3198298 h 4925968"/>
              <a:gd name="connsiteX7125" fmla="*/ 3504233 w 8014260"/>
              <a:gd name="connsiteY7125" fmla="*/ 3203030 h 4925968"/>
              <a:gd name="connsiteX7126" fmla="*/ 3515069 w 8014260"/>
              <a:gd name="connsiteY7126" fmla="*/ 3195006 h 4925968"/>
              <a:gd name="connsiteX7127" fmla="*/ 3534271 w 8014260"/>
              <a:gd name="connsiteY7127" fmla="*/ 3189862 h 4925968"/>
              <a:gd name="connsiteX7128" fmla="*/ 6265744 w 8014260"/>
              <a:gd name="connsiteY7128" fmla="*/ 3188559 h 4925968"/>
              <a:gd name="connsiteX7129" fmla="*/ 6298388 w 8014260"/>
              <a:gd name="connsiteY7129" fmla="*/ 3214345 h 4925968"/>
              <a:gd name="connsiteX7130" fmla="*/ 6267733 w 8014260"/>
              <a:gd name="connsiteY7130" fmla="*/ 3255493 h 4925968"/>
              <a:gd name="connsiteX7131" fmla="*/ 6235295 w 8014260"/>
              <a:gd name="connsiteY7131" fmla="*/ 3229501 h 4925968"/>
              <a:gd name="connsiteX7132" fmla="*/ 6265744 w 8014260"/>
              <a:gd name="connsiteY7132" fmla="*/ 3188559 h 4925968"/>
              <a:gd name="connsiteX7133" fmla="*/ 3659293 w 8014260"/>
              <a:gd name="connsiteY7133" fmla="*/ 3185541 h 4925968"/>
              <a:gd name="connsiteX7134" fmla="*/ 3640570 w 8014260"/>
              <a:gd name="connsiteY7134" fmla="*/ 3196514 h 4925968"/>
              <a:gd name="connsiteX7135" fmla="*/ 3618625 w 8014260"/>
              <a:gd name="connsiteY7135" fmla="*/ 3204538 h 4925968"/>
              <a:gd name="connsiteX7136" fmla="*/ 3637141 w 8014260"/>
              <a:gd name="connsiteY7136" fmla="*/ 3193908 h 4925968"/>
              <a:gd name="connsiteX7137" fmla="*/ 3659293 w 8014260"/>
              <a:gd name="connsiteY7137" fmla="*/ 3185541 h 4925968"/>
              <a:gd name="connsiteX7138" fmla="*/ 4869525 w 8014260"/>
              <a:gd name="connsiteY7138" fmla="*/ 3184924 h 4925968"/>
              <a:gd name="connsiteX7139" fmla="*/ 4899700 w 8014260"/>
              <a:gd name="connsiteY7139" fmla="*/ 3209818 h 4925968"/>
              <a:gd name="connsiteX7140" fmla="*/ 4873845 w 8014260"/>
              <a:gd name="connsiteY7140" fmla="*/ 3252544 h 4925968"/>
              <a:gd name="connsiteX7141" fmla="*/ 4842436 w 8014260"/>
              <a:gd name="connsiteY7141" fmla="*/ 3226003 h 4925968"/>
              <a:gd name="connsiteX7142" fmla="*/ 4869525 w 8014260"/>
              <a:gd name="connsiteY7142" fmla="*/ 3184924 h 4925968"/>
              <a:gd name="connsiteX7143" fmla="*/ 2656516 w 8014260"/>
              <a:gd name="connsiteY7143" fmla="*/ 3184787 h 4925968"/>
              <a:gd name="connsiteX7144" fmla="*/ 2667352 w 8014260"/>
              <a:gd name="connsiteY7144" fmla="*/ 3196171 h 4925968"/>
              <a:gd name="connsiteX7145" fmla="*/ 2657751 w 8014260"/>
              <a:gd name="connsiteY7145" fmla="*/ 3204470 h 4925968"/>
              <a:gd name="connsiteX7146" fmla="*/ 2645886 w 8014260"/>
              <a:gd name="connsiteY7146" fmla="*/ 3194868 h 4925968"/>
              <a:gd name="connsiteX7147" fmla="*/ 2656516 w 8014260"/>
              <a:gd name="connsiteY7147" fmla="*/ 3184787 h 4925968"/>
              <a:gd name="connsiteX7148" fmla="*/ 6715261 w 8014260"/>
              <a:gd name="connsiteY7148" fmla="*/ 3183287 h 4925968"/>
              <a:gd name="connsiteX7149" fmla="*/ 6727494 w 8014260"/>
              <a:gd name="connsiteY7149" fmla="*/ 3197543 h 4925968"/>
              <a:gd name="connsiteX7150" fmla="*/ 6698347 w 8014260"/>
              <a:gd name="connsiteY7150" fmla="*/ 3233342 h 4925968"/>
              <a:gd name="connsiteX7151" fmla="*/ 6662343 w 8014260"/>
              <a:gd name="connsiteY7151" fmla="*/ 3218735 h 4925968"/>
              <a:gd name="connsiteX7152" fmla="*/ 6690735 w 8014260"/>
              <a:gd name="connsiteY7152" fmla="*/ 3183896 h 4925968"/>
              <a:gd name="connsiteX7153" fmla="*/ 6715261 w 8014260"/>
              <a:gd name="connsiteY7153" fmla="*/ 3183287 h 4925968"/>
              <a:gd name="connsiteX7154" fmla="*/ 3645920 w 8014260"/>
              <a:gd name="connsiteY7154" fmla="*/ 3181632 h 4925968"/>
              <a:gd name="connsiteX7155" fmla="*/ 3628157 w 8014260"/>
              <a:gd name="connsiteY7155" fmla="*/ 3190753 h 4925968"/>
              <a:gd name="connsiteX7156" fmla="*/ 3607446 w 8014260"/>
              <a:gd name="connsiteY7156" fmla="*/ 3198983 h 4925968"/>
              <a:gd name="connsiteX7157" fmla="*/ 3625414 w 8014260"/>
              <a:gd name="connsiteY7157" fmla="*/ 3189862 h 4925968"/>
              <a:gd name="connsiteX7158" fmla="*/ 3645920 w 8014260"/>
              <a:gd name="connsiteY7158" fmla="*/ 3181632 h 4925968"/>
              <a:gd name="connsiteX7159" fmla="*/ 4660493 w 8014260"/>
              <a:gd name="connsiteY7159" fmla="*/ 3181495 h 4925968"/>
              <a:gd name="connsiteX7160" fmla="*/ 4690805 w 8014260"/>
              <a:gd name="connsiteY7160" fmla="*/ 3200080 h 4925968"/>
              <a:gd name="connsiteX7161" fmla="*/ 4666322 w 8014260"/>
              <a:gd name="connsiteY7161" fmla="*/ 3241023 h 4925968"/>
              <a:gd name="connsiteX7162" fmla="*/ 4636078 w 8014260"/>
              <a:gd name="connsiteY7162" fmla="*/ 3221889 h 4925968"/>
              <a:gd name="connsiteX7163" fmla="*/ 4660493 w 8014260"/>
              <a:gd name="connsiteY7163" fmla="*/ 3181495 h 4925968"/>
              <a:gd name="connsiteX7164" fmla="*/ 3633988 w 8014260"/>
              <a:gd name="connsiteY7164" fmla="*/ 3180603 h 4925968"/>
              <a:gd name="connsiteX7165" fmla="*/ 3618626 w 8014260"/>
              <a:gd name="connsiteY7165" fmla="*/ 3188353 h 4925968"/>
              <a:gd name="connsiteX7166" fmla="*/ 3598600 w 8014260"/>
              <a:gd name="connsiteY7166" fmla="*/ 3196445 h 4925968"/>
              <a:gd name="connsiteX7167" fmla="*/ 3612659 w 8014260"/>
              <a:gd name="connsiteY7167" fmla="*/ 3189313 h 4925968"/>
              <a:gd name="connsiteX7168" fmla="*/ 3633988 w 8014260"/>
              <a:gd name="connsiteY7168" fmla="*/ 3180603 h 4925968"/>
              <a:gd name="connsiteX7169" fmla="*/ 5695433 w 8014260"/>
              <a:gd name="connsiteY7169" fmla="*/ 3179781 h 4925968"/>
              <a:gd name="connsiteX7170" fmla="*/ 5729243 w 8014260"/>
              <a:gd name="connsiteY7170" fmla="*/ 3213797 h 4925968"/>
              <a:gd name="connsiteX7171" fmla="*/ 5701743 w 8014260"/>
              <a:gd name="connsiteY7171" fmla="*/ 3256728 h 4925968"/>
              <a:gd name="connsiteX7172" fmla="*/ 5668688 w 8014260"/>
              <a:gd name="connsiteY7172" fmla="*/ 3225936 h 4925968"/>
              <a:gd name="connsiteX7173" fmla="*/ 5695433 w 8014260"/>
              <a:gd name="connsiteY7173" fmla="*/ 3179781 h 4925968"/>
              <a:gd name="connsiteX7174" fmla="*/ 1034192 w 8014260"/>
              <a:gd name="connsiteY7174" fmla="*/ 3179644 h 4925968"/>
              <a:gd name="connsiteX7175" fmla="*/ 1051682 w 8014260"/>
              <a:gd name="connsiteY7175" fmla="*/ 3190274 h 4925968"/>
              <a:gd name="connsiteX7176" fmla="*/ 1035770 w 8014260"/>
              <a:gd name="connsiteY7176" fmla="*/ 3206322 h 4925968"/>
              <a:gd name="connsiteX7177" fmla="*/ 1018079 w 8014260"/>
              <a:gd name="connsiteY7177" fmla="*/ 3196172 h 4925968"/>
              <a:gd name="connsiteX7178" fmla="*/ 1034192 w 8014260"/>
              <a:gd name="connsiteY7178" fmla="*/ 3179644 h 4925968"/>
              <a:gd name="connsiteX7179" fmla="*/ 3620614 w 8014260"/>
              <a:gd name="connsiteY7179" fmla="*/ 3178683 h 4925968"/>
              <a:gd name="connsiteX7180" fmla="*/ 3606761 w 8014260"/>
              <a:gd name="connsiteY7180" fmla="*/ 3186159 h 4925968"/>
              <a:gd name="connsiteX7181" fmla="*/ 3587558 w 8014260"/>
              <a:gd name="connsiteY7181" fmla="*/ 3193359 h 4925968"/>
              <a:gd name="connsiteX7182" fmla="*/ 3601617 w 8014260"/>
              <a:gd name="connsiteY7182" fmla="*/ 3185747 h 4925968"/>
              <a:gd name="connsiteX7183" fmla="*/ 3620614 w 8014260"/>
              <a:gd name="connsiteY7183" fmla="*/ 3178683 h 4925968"/>
              <a:gd name="connsiteX7184" fmla="*/ 611467 w 8014260"/>
              <a:gd name="connsiteY7184" fmla="*/ 3177106 h 4925968"/>
              <a:gd name="connsiteX7185" fmla="*/ 599602 w 8014260"/>
              <a:gd name="connsiteY7185" fmla="*/ 3198229 h 4925968"/>
              <a:gd name="connsiteX7186" fmla="*/ 585405 w 8014260"/>
              <a:gd name="connsiteY7186" fmla="*/ 3206664 h 4925968"/>
              <a:gd name="connsiteX7187" fmla="*/ 596996 w 8014260"/>
              <a:gd name="connsiteY7187" fmla="*/ 3185884 h 4925968"/>
              <a:gd name="connsiteX7188" fmla="*/ 611467 w 8014260"/>
              <a:gd name="connsiteY7188" fmla="*/ 3177106 h 4925968"/>
              <a:gd name="connsiteX7189" fmla="*/ 3745293 w 8014260"/>
              <a:gd name="connsiteY7189" fmla="*/ 3176969 h 4925968"/>
              <a:gd name="connsiteX7190" fmla="*/ 3726433 w 8014260"/>
              <a:gd name="connsiteY7190" fmla="*/ 3192262 h 4925968"/>
              <a:gd name="connsiteX7191" fmla="*/ 3701881 w 8014260"/>
              <a:gd name="connsiteY7191" fmla="*/ 3199052 h 4925968"/>
              <a:gd name="connsiteX7192" fmla="*/ 3721016 w 8014260"/>
              <a:gd name="connsiteY7192" fmla="*/ 3184170 h 4925968"/>
              <a:gd name="connsiteX7193" fmla="*/ 3745293 w 8014260"/>
              <a:gd name="connsiteY7193" fmla="*/ 3176969 h 4925968"/>
              <a:gd name="connsiteX7194" fmla="*/ 6048827 w 8014260"/>
              <a:gd name="connsiteY7194" fmla="*/ 3176558 h 4925968"/>
              <a:gd name="connsiteX7195" fmla="*/ 6082636 w 8014260"/>
              <a:gd name="connsiteY7195" fmla="*/ 3204196 h 4925968"/>
              <a:gd name="connsiteX7196" fmla="*/ 6055273 w 8014260"/>
              <a:gd name="connsiteY7196" fmla="*/ 3246372 h 4925968"/>
              <a:gd name="connsiteX7197" fmla="*/ 6019886 w 8014260"/>
              <a:gd name="connsiteY7197" fmla="*/ 3220243 h 4925968"/>
              <a:gd name="connsiteX7198" fmla="*/ 6048827 w 8014260"/>
              <a:gd name="connsiteY7198" fmla="*/ 3176558 h 4925968"/>
              <a:gd name="connsiteX7199" fmla="*/ 7213443 w 8014260"/>
              <a:gd name="connsiteY7199" fmla="*/ 3176300 h 4925968"/>
              <a:gd name="connsiteX7200" fmla="*/ 7226207 w 8014260"/>
              <a:gd name="connsiteY7200" fmla="*/ 3184032 h 4925968"/>
              <a:gd name="connsiteX7201" fmla="*/ 7195552 w 8014260"/>
              <a:gd name="connsiteY7201" fmla="*/ 3205566 h 4925968"/>
              <a:gd name="connsiteX7202" fmla="*/ 7159205 w 8014260"/>
              <a:gd name="connsiteY7202" fmla="*/ 3200149 h 4925968"/>
              <a:gd name="connsiteX7203" fmla="*/ 7188283 w 8014260"/>
              <a:gd name="connsiteY7203" fmla="*/ 3177311 h 4925968"/>
              <a:gd name="connsiteX7204" fmla="*/ 7213443 w 8014260"/>
              <a:gd name="connsiteY7204" fmla="*/ 3176300 h 4925968"/>
              <a:gd name="connsiteX7205" fmla="*/ 278712 w 8014260"/>
              <a:gd name="connsiteY7205" fmla="*/ 3175803 h 4925968"/>
              <a:gd name="connsiteX7206" fmla="*/ 273502 w 8014260"/>
              <a:gd name="connsiteY7206" fmla="*/ 3186707 h 4925968"/>
              <a:gd name="connsiteX7207" fmla="*/ 264585 w 8014260"/>
              <a:gd name="connsiteY7207" fmla="*/ 3191371 h 4925968"/>
              <a:gd name="connsiteX7208" fmla="*/ 268907 w 8014260"/>
              <a:gd name="connsiteY7208" fmla="*/ 3179095 h 4925968"/>
              <a:gd name="connsiteX7209" fmla="*/ 278712 w 8014260"/>
              <a:gd name="connsiteY7209" fmla="*/ 3175803 h 4925968"/>
              <a:gd name="connsiteX7210" fmla="*/ 1632552 w 8014260"/>
              <a:gd name="connsiteY7210" fmla="*/ 3174569 h 4925968"/>
              <a:gd name="connsiteX7211" fmla="*/ 1652509 w 8014260"/>
              <a:gd name="connsiteY7211" fmla="*/ 3189244 h 4925968"/>
              <a:gd name="connsiteX7212" fmla="*/ 1637489 w 8014260"/>
              <a:gd name="connsiteY7212" fmla="*/ 3194388 h 4925968"/>
              <a:gd name="connsiteX7213" fmla="*/ 1618976 w 8014260"/>
              <a:gd name="connsiteY7213" fmla="*/ 3179437 h 4925968"/>
              <a:gd name="connsiteX7214" fmla="*/ 1632552 w 8014260"/>
              <a:gd name="connsiteY7214" fmla="*/ 3174569 h 4925968"/>
              <a:gd name="connsiteX7215" fmla="*/ 5210641 w 8014260"/>
              <a:gd name="connsiteY7215" fmla="*/ 3171962 h 4925968"/>
              <a:gd name="connsiteX7216" fmla="*/ 5242394 w 8014260"/>
              <a:gd name="connsiteY7216" fmla="*/ 3202823 h 4925968"/>
              <a:gd name="connsiteX7217" fmla="*/ 5218117 w 8014260"/>
              <a:gd name="connsiteY7217" fmla="*/ 3249252 h 4925968"/>
              <a:gd name="connsiteX7218" fmla="*/ 5184444 w 8014260"/>
              <a:gd name="connsiteY7218" fmla="*/ 3215991 h 4925968"/>
              <a:gd name="connsiteX7219" fmla="*/ 5210641 w 8014260"/>
              <a:gd name="connsiteY7219" fmla="*/ 3171962 h 4925968"/>
              <a:gd name="connsiteX7220" fmla="*/ 4399229 w 8014260"/>
              <a:gd name="connsiteY7220" fmla="*/ 3171122 h 4925968"/>
              <a:gd name="connsiteX7221" fmla="*/ 4409284 w 8014260"/>
              <a:gd name="connsiteY7221" fmla="*/ 3183689 h 4925968"/>
              <a:gd name="connsiteX7222" fmla="*/ 4384389 w 8014260"/>
              <a:gd name="connsiteY7222" fmla="*/ 3218528 h 4925968"/>
              <a:gd name="connsiteX7223" fmla="*/ 4356203 w 8014260"/>
              <a:gd name="connsiteY7223" fmla="*/ 3206184 h 4925968"/>
              <a:gd name="connsiteX7224" fmla="*/ 4379451 w 8014260"/>
              <a:gd name="connsiteY7224" fmla="*/ 3173060 h 4925968"/>
              <a:gd name="connsiteX7225" fmla="*/ 4399229 w 8014260"/>
              <a:gd name="connsiteY7225" fmla="*/ 3171122 h 4925968"/>
              <a:gd name="connsiteX7226" fmla="*/ 6906350 w 8014260"/>
              <a:gd name="connsiteY7226" fmla="*/ 3170797 h 4925968"/>
              <a:gd name="connsiteX7227" fmla="*/ 6941326 w 8014260"/>
              <a:gd name="connsiteY7227" fmla="*/ 3183072 h 4925968"/>
              <a:gd name="connsiteX7228" fmla="*/ 6909642 w 8014260"/>
              <a:gd name="connsiteY7228" fmla="*/ 3212219 h 4925968"/>
              <a:gd name="connsiteX7229" fmla="*/ 6875078 w 8014260"/>
              <a:gd name="connsiteY7229" fmla="*/ 3200697 h 4925968"/>
              <a:gd name="connsiteX7230" fmla="*/ 6906350 w 8014260"/>
              <a:gd name="connsiteY7230" fmla="*/ 3170797 h 4925968"/>
              <a:gd name="connsiteX7231" fmla="*/ 1436346 w 8014260"/>
              <a:gd name="connsiteY7231" fmla="*/ 3170454 h 4925968"/>
              <a:gd name="connsiteX7232" fmla="*/ 1455821 w 8014260"/>
              <a:gd name="connsiteY7232" fmla="*/ 3184513 h 4925968"/>
              <a:gd name="connsiteX7233" fmla="*/ 1441630 w 8014260"/>
              <a:gd name="connsiteY7233" fmla="*/ 3194320 h 4925968"/>
              <a:gd name="connsiteX7234" fmla="*/ 1422013 w 8014260"/>
              <a:gd name="connsiteY7234" fmla="*/ 3180467 h 4925968"/>
              <a:gd name="connsiteX7235" fmla="*/ 1436346 w 8014260"/>
              <a:gd name="connsiteY7235" fmla="*/ 3170454 h 4925968"/>
              <a:gd name="connsiteX7236" fmla="*/ 3607516 w 8014260"/>
              <a:gd name="connsiteY7236" fmla="*/ 3170042 h 4925968"/>
              <a:gd name="connsiteX7237" fmla="*/ 3592771 w 8014260"/>
              <a:gd name="connsiteY7237" fmla="*/ 3178478 h 4925968"/>
              <a:gd name="connsiteX7238" fmla="*/ 3576106 w 8014260"/>
              <a:gd name="connsiteY7238" fmla="*/ 3183553 h 4925968"/>
              <a:gd name="connsiteX7239" fmla="*/ 3592154 w 8014260"/>
              <a:gd name="connsiteY7239" fmla="*/ 3174157 h 4925968"/>
              <a:gd name="connsiteX7240" fmla="*/ 3607516 w 8014260"/>
              <a:gd name="connsiteY7240" fmla="*/ 3170042 h 4925968"/>
              <a:gd name="connsiteX7241" fmla="*/ 3370777 w 8014260"/>
              <a:gd name="connsiteY7241" fmla="*/ 3168807 h 4925968"/>
              <a:gd name="connsiteX7242" fmla="*/ 3360010 w 8014260"/>
              <a:gd name="connsiteY7242" fmla="*/ 3179643 h 4925968"/>
              <a:gd name="connsiteX7243" fmla="*/ 3345608 w 8014260"/>
              <a:gd name="connsiteY7243" fmla="*/ 3180535 h 4925968"/>
              <a:gd name="connsiteX7244" fmla="*/ 3355141 w 8014260"/>
              <a:gd name="connsiteY7244" fmla="*/ 3169356 h 4925968"/>
              <a:gd name="connsiteX7245" fmla="*/ 3370777 w 8014260"/>
              <a:gd name="connsiteY7245" fmla="*/ 3168807 h 4925968"/>
              <a:gd name="connsiteX7246" fmla="*/ 3445803 w 8014260"/>
              <a:gd name="connsiteY7246" fmla="*/ 3168191 h 4925968"/>
              <a:gd name="connsiteX7247" fmla="*/ 3434007 w 8014260"/>
              <a:gd name="connsiteY7247" fmla="*/ 3178478 h 4925968"/>
              <a:gd name="connsiteX7248" fmla="*/ 3418920 w 8014260"/>
              <a:gd name="connsiteY7248" fmla="*/ 3179507 h 4925968"/>
              <a:gd name="connsiteX7249" fmla="*/ 3430510 w 8014260"/>
              <a:gd name="connsiteY7249" fmla="*/ 3169220 h 4925968"/>
              <a:gd name="connsiteX7250" fmla="*/ 3445803 w 8014260"/>
              <a:gd name="connsiteY7250" fmla="*/ 3168191 h 4925968"/>
              <a:gd name="connsiteX7251" fmla="*/ 2999965 w 8014260"/>
              <a:gd name="connsiteY7251" fmla="*/ 3166613 h 4925968"/>
              <a:gd name="connsiteX7252" fmla="*/ 3011349 w 8014260"/>
              <a:gd name="connsiteY7252" fmla="*/ 3171756 h 4925968"/>
              <a:gd name="connsiteX7253" fmla="*/ 3002640 w 8014260"/>
              <a:gd name="connsiteY7253" fmla="*/ 3184169 h 4925968"/>
              <a:gd name="connsiteX7254" fmla="*/ 2989541 w 8014260"/>
              <a:gd name="connsiteY7254" fmla="*/ 3179437 h 4925968"/>
              <a:gd name="connsiteX7255" fmla="*/ 2999965 w 8014260"/>
              <a:gd name="connsiteY7255" fmla="*/ 3166613 h 4925968"/>
              <a:gd name="connsiteX7256" fmla="*/ 525396 w 8014260"/>
              <a:gd name="connsiteY7256" fmla="*/ 3166408 h 4925968"/>
              <a:gd name="connsiteX7257" fmla="*/ 515728 w 8014260"/>
              <a:gd name="connsiteY7257" fmla="*/ 3186502 h 4925968"/>
              <a:gd name="connsiteX7258" fmla="*/ 502492 w 8014260"/>
              <a:gd name="connsiteY7258" fmla="*/ 3197954 h 4925968"/>
              <a:gd name="connsiteX7259" fmla="*/ 512230 w 8014260"/>
              <a:gd name="connsiteY7259" fmla="*/ 3177655 h 4925968"/>
              <a:gd name="connsiteX7260" fmla="*/ 525396 w 8014260"/>
              <a:gd name="connsiteY7260" fmla="*/ 3166408 h 4925968"/>
              <a:gd name="connsiteX7261" fmla="*/ 2384390 w 8014260"/>
              <a:gd name="connsiteY7261" fmla="*/ 3163390 h 4925968"/>
              <a:gd name="connsiteX7262" fmla="*/ 2395020 w 8014260"/>
              <a:gd name="connsiteY7262" fmla="*/ 3174431 h 4925968"/>
              <a:gd name="connsiteX7263" fmla="*/ 2386379 w 8014260"/>
              <a:gd name="connsiteY7263" fmla="*/ 3182935 h 4925968"/>
              <a:gd name="connsiteX7264" fmla="*/ 2374446 w 8014260"/>
              <a:gd name="connsiteY7264" fmla="*/ 3170933 h 4925968"/>
              <a:gd name="connsiteX7265" fmla="*/ 2384390 w 8014260"/>
              <a:gd name="connsiteY7265" fmla="*/ 3163390 h 4925968"/>
              <a:gd name="connsiteX7266" fmla="*/ 3519664 w 8014260"/>
              <a:gd name="connsiteY7266" fmla="*/ 3162430 h 4925968"/>
              <a:gd name="connsiteX7267" fmla="*/ 3505811 w 8014260"/>
              <a:gd name="connsiteY7267" fmla="*/ 3171963 h 4925968"/>
              <a:gd name="connsiteX7268" fmla="*/ 3491753 w 8014260"/>
              <a:gd name="connsiteY7268" fmla="*/ 3173335 h 4925968"/>
              <a:gd name="connsiteX7269" fmla="*/ 3505674 w 8014260"/>
              <a:gd name="connsiteY7269" fmla="*/ 3162705 h 4925968"/>
              <a:gd name="connsiteX7270" fmla="*/ 3519664 w 8014260"/>
              <a:gd name="connsiteY7270" fmla="*/ 3162430 h 4925968"/>
              <a:gd name="connsiteX7271" fmla="*/ 3281691 w 8014260"/>
              <a:gd name="connsiteY7271" fmla="*/ 3161744 h 4925968"/>
              <a:gd name="connsiteX7272" fmla="*/ 3296847 w 8014260"/>
              <a:gd name="connsiteY7272" fmla="*/ 3163321 h 4925968"/>
              <a:gd name="connsiteX7273" fmla="*/ 3284023 w 8014260"/>
              <a:gd name="connsiteY7273" fmla="*/ 3175254 h 4925968"/>
              <a:gd name="connsiteX7274" fmla="*/ 3271816 w 8014260"/>
              <a:gd name="connsiteY7274" fmla="*/ 3172648 h 4925968"/>
              <a:gd name="connsiteX7275" fmla="*/ 3281691 w 8014260"/>
              <a:gd name="connsiteY7275" fmla="*/ 3161744 h 4925968"/>
              <a:gd name="connsiteX7276" fmla="*/ 438849 w 8014260"/>
              <a:gd name="connsiteY7276" fmla="*/ 3161676 h 4925968"/>
              <a:gd name="connsiteX7277" fmla="*/ 431237 w 8014260"/>
              <a:gd name="connsiteY7277" fmla="*/ 3179712 h 4925968"/>
              <a:gd name="connsiteX7278" fmla="*/ 419993 w 8014260"/>
              <a:gd name="connsiteY7278" fmla="*/ 3189725 h 4925968"/>
              <a:gd name="connsiteX7279" fmla="*/ 427880 w 8014260"/>
              <a:gd name="connsiteY7279" fmla="*/ 3171208 h 4925968"/>
              <a:gd name="connsiteX7280" fmla="*/ 438849 w 8014260"/>
              <a:gd name="connsiteY7280" fmla="*/ 3161676 h 4925968"/>
              <a:gd name="connsiteX7281" fmla="*/ 7436474 w 8014260"/>
              <a:gd name="connsiteY7281" fmla="*/ 3161469 h 4925968"/>
              <a:gd name="connsiteX7282" fmla="*/ 7404584 w 8014260"/>
              <a:gd name="connsiteY7282" fmla="*/ 3190068 h 4925968"/>
              <a:gd name="connsiteX7283" fmla="*/ 7366796 w 8014260"/>
              <a:gd name="connsiteY7283" fmla="*/ 3186639 h 4925968"/>
              <a:gd name="connsiteX7284" fmla="*/ 7397863 w 8014260"/>
              <a:gd name="connsiteY7284" fmla="*/ 3171688 h 4925968"/>
              <a:gd name="connsiteX7285" fmla="*/ 7436474 w 8014260"/>
              <a:gd name="connsiteY7285" fmla="*/ 3161469 h 4925968"/>
              <a:gd name="connsiteX7286" fmla="*/ 7117028 w 8014260"/>
              <a:gd name="connsiteY7286" fmla="*/ 3160030 h 4925968"/>
              <a:gd name="connsiteX7287" fmla="*/ 7152895 w 8014260"/>
              <a:gd name="connsiteY7287" fmla="*/ 3169768 h 4925968"/>
              <a:gd name="connsiteX7288" fmla="*/ 7121143 w 8014260"/>
              <a:gd name="connsiteY7288" fmla="*/ 3191851 h 4925968"/>
              <a:gd name="connsiteX7289" fmla="*/ 7085344 w 8014260"/>
              <a:gd name="connsiteY7289" fmla="*/ 3184239 h 4925968"/>
              <a:gd name="connsiteX7290" fmla="*/ 7117028 w 8014260"/>
              <a:gd name="connsiteY7290" fmla="*/ 3160030 h 4925968"/>
              <a:gd name="connsiteX7291" fmla="*/ 1167170 w 8014260"/>
              <a:gd name="connsiteY7291" fmla="*/ 3159138 h 4925968"/>
              <a:gd name="connsiteX7292" fmla="*/ 1185754 w 8014260"/>
              <a:gd name="connsiteY7292" fmla="*/ 3171209 h 4925968"/>
              <a:gd name="connsiteX7293" fmla="*/ 1170529 w 8014260"/>
              <a:gd name="connsiteY7293" fmla="*/ 3185267 h 4925968"/>
              <a:gd name="connsiteX7294" fmla="*/ 1151877 w 8014260"/>
              <a:gd name="connsiteY7294" fmla="*/ 3173540 h 4925968"/>
              <a:gd name="connsiteX7295" fmla="*/ 1167170 w 8014260"/>
              <a:gd name="connsiteY7295" fmla="*/ 3159138 h 4925968"/>
              <a:gd name="connsiteX7296" fmla="*/ 3731508 w 8014260"/>
              <a:gd name="connsiteY7296" fmla="*/ 3158932 h 4925968"/>
              <a:gd name="connsiteX7297" fmla="*/ 3713403 w 8014260"/>
              <a:gd name="connsiteY7297" fmla="*/ 3170797 h 4925968"/>
              <a:gd name="connsiteX7298" fmla="*/ 3690635 w 8014260"/>
              <a:gd name="connsiteY7298" fmla="*/ 3178889 h 4925968"/>
              <a:gd name="connsiteX7299" fmla="*/ 3710317 w 8014260"/>
              <a:gd name="connsiteY7299" fmla="*/ 3166476 h 4925968"/>
              <a:gd name="connsiteX7300" fmla="*/ 3731508 w 8014260"/>
              <a:gd name="connsiteY7300" fmla="*/ 3158932 h 4925968"/>
              <a:gd name="connsiteX7301" fmla="*/ 2788602 w 8014260"/>
              <a:gd name="connsiteY7301" fmla="*/ 3158041 h 4925968"/>
              <a:gd name="connsiteX7302" fmla="*/ 2801495 w 8014260"/>
              <a:gd name="connsiteY7302" fmla="*/ 3166819 h 4925968"/>
              <a:gd name="connsiteX7303" fmla="*/ 2794774 w 8014260"/>
              <a:gd name="connsiteY7303" fmla="*/ 3178067 h 4925968"/>
              <a:gd name="connsiteX7304" fmla="*/ 2780784 w 8014260"/>
              <a:gd name="connsiteY7304" fmla="*/ 3171003 h 4925968"/>
              <a:gd name="connsiteX7305" fmla="*/ 2788602 w 8014260"/>
              <a:gd name="connsiteY7305" fmla="*/ 3158041 h 4925968"/>
              <a:gd name="connsiteX7306" fmla="*/ 3810315 w 8014260"/>
              <a:gd name="connsiteY7306" fmla="*/ 3157543 h 4925968"/>
              <a:gd name="connsiteX7307" fmla="*/ 3818331 w 8014260"/>
              <a:gd name="connsiteY7307" fmla="*/ 3158041 h 4925968"/>
              <a:gd name="connsiteX7308" fmla="*/ 3796934 w 8014260"/>
              <a:gd name="connsiteY7308" fmla="*/ 3176557 h 4925968"/>
              <a:gd name="connsiteX7309" fmla="*/ 3774508 w 8014260"/>
              <a:gd name="connsiteY7309" fmla="*/ 3180535 h 4925968"/>
              <a:gd name="connsiteX7310" fmla="*/ 3794533 w 8014260"/>
              <a:gd name="connsiteY7310" fmla="*/ 3163733 h 4925968"/>
              <a:gd name="connsiteX7311" fmla="*/ 3810315 w 8014260"/>
              <a:gd name="connsiteY7311" fmla="*/ 3157543 h 4925968"/>
              <a:gd name="connsiteX7312" fmla="*/ 1683492 w 8014260"/>
              <a:gd name="connsiteY7312" fmla="*/ 3157132 h 4925968"/>
              <a:gd name="connsiteX7313" fmla="*/ 1695031 w 8014260"/>
              <a:gd name="connsiteY7313" fmla="*/ 3158452 h 4925968"/>
              <a:gd name="connsiteX7314" fmla="*/ 1712176 w 8014260"/>
              <a:gd name="connsiteY7314" fmla="*/ 3172923 h 4925968"/>
              <a:gd name="connsiteX7315" fmla="*/ 1698868 w 8014260"/>
              <a:gd name="connsiteY7315" fmla="*/ 3176420 h 4925968"/>
              <a:gd name="connsiteX7316" fmla="*/ 1680285 w 8014260"/>
              <a:gd name="connsiteY7316" fmla="*/ 3162499 h 4925968"/>
              <a:gd name="connsiteX7317" fmla="*/ 1683492 w 8014260"/>
              <a:gd name="connsiteY7317" fmla="*/ 3157132 h 4925968"/>
              <a:gd name="connsiteX7318" fmla="*/ 1301382 w 8014260"/>
              <a:gd name="connsiteY7318" fmla="*/ 3157013 h 4925968"/>
              <a:gd name="connsiteX7319" fmla="*/ 1320444 w 8014260"/>
              <a:gd name="connsiteY7319" fmla="*/ 3170317 h 4925968"/>
              <a:gd name="connsiteX7320" fmla="*/ 1305838 w 8014260"/>
              <a:gd name="connsiteY7320" fmla="*/ 3182319 h 4925968"/>
              <a:gd name="connsiteX7321" fmla="*/ 1286637 w 8014260"/>
              <a:gd name="connsiteY7321" fmla="*/ 3169288 h 4925968"/>
              <a:gd name="connsiteX7322" fmla="*/ 1301382 w 8014260"/>
              <a:gd name="connsiteY7322" fmla="*/ 3157013 h 4925968"/>
              <a:gd name="connsiteX7323" fmla="*/ 7326403 w 8014260"/>
              <a:gd name="connsiteY7323" fmla="*/ 3156533 h 4925968"/>
              <a:gd name="connsiteX7324" fmla="*/ 7362202 w 8014260"/>
              <a:gd name="connsiteY7324" fmla="*/ 3165174 h 4925968"/>
              <a:gd name="connsiteX7325" fmla="*/ 7329283 w 8014260"/>
              <a:gd name="connsiteY7325" fmla="*/ 3180124 h 4925968"/>
              <a:gd name="connsiteX7326" fmla="*/ 7294924 w 8014260"/>
              <a:gd name="connsiteY7326" fmla="*/ 3172855 h 4925968"/>
              <a:gd name="connsiteX7327" fmla="*/ 7326403 w 8014260"/>
              <a:gd name="connsiteY7327" fmla="*/ 3156533 h 4925968"/>
              <a:gd name="connsiteX7328" fmla="*/ 3718683 w 8014260"/>
              <a:gd name="connsiteY7328" fmla="*/ 3151800 h 4925968"/>
              <a:gd name="connsiteX7329" fmla="*/ 3701196 w 8014260"/>
              <a:gd name="connsiteY7329" fmla="*/ 3161401 h 4925968"/>
              <a:gd name="connsiteX7330" fmla="*/ 3679936 w 8014260"/>
              <a:gd name="connsiteY7330" fmla="*/ 3169905 h 4925968"/>
              <a:gd name="connsiteX7331" fmla="*/ 3698521 w 8014260"/>
              <a:gd name="connsiteY7331" fmla="*/ 3159892 h 4925968"/>
              <a:gd name="connsiteX7332" fmla="*/ 3718683 w 8014260"/>
              <a:gd name="connsiteY7332" fmla="*/ 3151800 h 4925968"/>
              <a:gd name="connsiteX7333" fmla="*/ 3705859 w 8014260"/>
              <a:gd name="connsiteY7333" fmla="*/ 3150771 h 4925968"/>
              <a:gd name="connsiteX7334" fmla="*/ 3690085 w 8014260"/>
              <a:gd name="connsiteY7334" fmla="*/ 3158863 h 4925968"/>
              <a:gd name="connsiteX7335" fmla="*/ 3669237 w 8014260"/>
              <a:gd name="connsiteY7335" fmla="*/ 3167710 h 4925968"/>
              <a:gd name="connsiteX7336" fmla="*/ 3684736 w 8014260"/>
              <a:gd name="connsiteY7336" fmla="*/ 3159755 h 4925968"/>
              <a:gd name="connsiteX7337" fmla="*/ 3705859 w 8014260"/>
              <a:gd name="connsiteY7337" fmla="*/ 3150771 h 4925968"/>
              <a:gd name="connsiteX7338" fmla="*/ 3694200 w 8014260"/>
              <a:gd name="connsiteY7338" fmla="*/ 3150223 h 4925968"/>
              <a:gd name="connsiteX7339" fmla="*/ 3678907 w 8014260"/>
              <a:gd name="connsiteY7339" fmla="*/ 3158040 h 4925968"/>
              <a:gd name="connsiteX7340" fmla="*/ 3659224 w 8014260"/>
              <a:gd name="connsiteY7340" fmla="*/ 3165927 h 4925968"/>
              <a:gd name="connsiteX7341" fmla="*/ 3676095 w 8014260"/>
              <a:gd name="connsiteY7341" fmla="*/ 3157423 h 4925968"/>
              <a:gd name="connsiteX7342" fmla="*/ 3694200 w 8014260"/>
              <a:gd name="connsiteY7342" fmla="*/ 3150223 h 4925968"/>
              <a:gd name="connsiteX7343" fmla="*/ 6617766 w 8014260"/>
              <a:gd name="connsiteY7343" fmla="*/ 3149537 h 4925968"/>
              <a:gd name="connsiteX7344" fmla="*/ 6652262 w 8014260"/>
              <a:gd name="connsiteY7344" fmla="*/ 3165859 h 4925968"/>
              <a:gd name="connsiteX7345" fmla="*/ 6621744 w 8014260"/>
              <a:gd name="connsiteY7345" fmla="*/ 3201795 h 4925968"/>
              <a:gd name="connsiteX7346" fmla="*/ 6587522 w 8014260"/>
              <a:gd name="connsiteY7346" fmla="*/ 3185815 h 4925968"/>
              <a:gd name="connsiteX7347" fmla="*/ 6617766 w 8014260"/>
              <a:gd name="connsiteY7347" fmla="*/ 3149537 h 4925968"/>
              <a:gd name="connsiteX7348" fmla="*/ 4324486 w 8014260"/>
              <a:gd name="connsiteY7348" fmla="*/ 3149203 h 4925968"/>
              <a:gd name="connsiteX7349" fmla="*/ 4334258 w 8014260"/>
              <a:gd name="connsiteY7349" fmla="*/ 3160716 h 4925968"/>
              <a:gd name="connsiteX7350" fmla="*/ 4312655 w 8014260"/>
              <a:gd name="connsiteY7350" fmla="*/ 3193909 h 4925968"/>
              <a:gd name="connsiteX7351" fmla="*/ 4282548 w 8014260"/>
              <a:gd name="connsiteY7351" fmla="*/ 3186228 h 4925968"/>
              <a:gd name="connsiteX7352" fmla="*/ 4304631 w 8014260"/>
              <a:gd name="connsiteY7352" fmla="*/ 3153172 h 4925968"/>
              <a:gd name="connsiteX7353" fmla="*/ 4324486 w 8014260"/>
              <a:gd name="connsiteY7353" fmla="*/ 3149203 h 4925968"/>
              <a:gd name="connsiteX7354" fmla="*/ 5833691 w 8014260"/>
              <a:gd name="connsiteY7354" fmla="*/ 3149125 h 4925968"/>
              <a:gd name="connsiteX7355" fmla="*/ 5866746 w 8014260"/>
              <a:gd name="connsiteY7355" fmla="*/ 3178271 h 4925968"/>
              <a:gd name="connsiteX7356" fmla="*/ 5838697 w 8014260"/>
              <a:gd name="connsiteY7356" fmla="*/ 3222986 h 4925968"/>
              <a:gd name="connsiteX7357" fmla="*/ 5806053 w 8014260"/>
              <a:gd name="connsiteY7357" fmla="*/ 3193702 h 4925968"/>
              <a:gd name="connsiteX7358" fmla="*/ 5833691 w 8014260"/>
              <a:gd name="connsiteY7358" fmla="*/ 3149125 h 4925968"/>
              <a:gd name="connsiteX7359" fmla="*/ 958894 w 8014260"/>
              <a:gd name="connsiteY7359" fmla="*/ 3148920 h 4925968"/>
              <a:gd name="connsiteX7360" fmla="*/ 977341 w 8014260"/>
              <a:gd name="connsiteY7360" fmla="*/ 3156326 h 4925968"/>
              <a:gd name="connsiteX7361" fmla="*/ 961362 w 8014260"/>
              <a:gd name="connsiteY7361" fmla="*/ 3173609 h 4925968"/>
              <a:gd name="connsiteX7362" fmla="*/ 944353 w 8014260"/>
              <a:gd name="connsiteY7362" fmla="*/ 3165036 h 4925968"/>
              <a:gd name="connsiteX7363" fmla="*/ 958894 w 8014260"/>
              <a:gd name="connsiteY7363" fmla="*/ 3148920 h 4925968"/>
              <a:gd name="connsiteX7364" fmla="*/ 3593663 w 8014260"/>
              <a:gd name="connsiteY7364" fmla="*/ 3148645 h 4925968"/>
              <a:gd name="connsiteX7365" fmla="*/ 3581387 w 8014260"/>
              <a:gd name="connsiteY7365" fmla="*/ 3158041 h 4925968"/>
              <a:gd name="connsiteX7366" fmla="*/ 3564379 w 8014260"/>
              <a:gd name="connsiteY7366" fmla="*/ 3161881 h 4925968"/>
              <a:gd name="connsiteX7367" fmla="*/ 3575763 w 8014260"/>
              <a:gd name="connsiteY7367" fmla="*/ 3153103 h 4925968"/>
              <a:gd name="connsiteX7368" fmla="*/ 3593663 w 8014260"/>
              <a:gd name="connsiteY7368" fmla="*/ 3148645 h 4925968"/>
              <a:gd name="connsiteX7369" fmla="*/ 6401190 w 8014260"/>
              <a:gd name="connsiteY7369" fmla="*/ 3148439 h 4925968"/>
              <a:gd name="connsiteX7370" fmla="*/ 6436508 w 8014260"/>
              <a:gd name="connsiteY7370" fmla="*/ 3168259 h 4925968"/>
              <a:gd name="connsiteX7371" fmla="*/ 6409145 w 8014260"/>
              <a:gd name="connsiteY7371" fmla="*/ 3208378 h 4925968"/>
              <a:gd name="connsiteX7372" fmla="*/ 6373963 w 8014260"/>
              <a:gd name="connsiteY7372" fmla="*/ 3188627 h 4925968"/>
              <a:gd name="connsiteX7373" fmla="*/ 6401190 w 8014260"/>
              <a:gd name="connsiteY7373" fmla="*/ 3148439 h 4925968"/>
              <a:gd name="connsiteX7374" fmla="*/ 5345881 w 8014260"/>
              <a:gd name="connsiteY7374" fmla="*/ 3148029 h 4925968"/>
              <a:gd name="connsiteX7375" fmla="*/ 5377634 w 8014260"/>
              <a:gd name="connsiteY7375" fmla="*/ 3183827 h 4925968"/>
              <a:gd name="connsiteX7376" fmla="*/ 5352465 w 8014260"/>
              <a:gd name="connsiteY7376" fmla="*/ 3225867 h 4925968"/>
              <a:gd name="connsiteX7377" fmla="*/ 5319135 w 8014260"/>
              <a:gd name="connsiteY7377" fmla="*/ 3190480 h 4925968"/>
              <a:gd name="connsiteX7378" fmla="*/ 5345881 w 8014260"/>
              <a:gd name="connsiteY7378" fmla="*/ 3148029 h 4925968"/>
              <a:gd name="connsiteX7379" fmla="*/ 3207145 w 8014260"/>
              <a:gd name="connsiteY7379" fmla="*/ 3147685 h 4925968"/>
              <a:gd name="connsiteX7380" fmla="*/ 3221478 w 8014260"/>
              <a:gd name="connsiteY7380" fmla="*/ 3149399 h 4925968"/>
              <a:gd name="connsiteX7381" fmla="*/ 3212083 w 8014260"/>
              <a:gd name="connsiteY7381" fmla="*/ 3161264 h 4925968"/>
              <a:gd name="connsiteX7382" fmla="*/ 3197613 w 8014260"/>
              <a:gd name="connsiteY7382" fmla="*/ 3159755 h 4925968"/>
              <a:gd name="connsiteX7383" fmla="*/ 3207145 w 8014260"/>
              <a:gd name="connsiteY7383" fmla="*/ 3147685 h 4925968"/>
              <a:gd name="connsiteX7384" fmla="*/ 1753120 w 8014260"/>
              <a:gd name="connsiteY7384" fmla="*/ 3146382 h 4925968"/>
              <a:gd name="connsiteX7385" fmla="*/ 1773076 w 8014260"/>
              <a:gd name="connsiteY7385" fmla="*/ 3162224 h 4925968"/>
              <a:gd name="connsiteX7386" fmla="*/ 1760319 w 8014260"/>
              <a:gd name="connsiteY7386" fmla="*/ 3165036 h 4925968"/>
              <a:gd name="connsiteX7387" fmla="*/ 1742213 w 8014260"/>
              <a:gd name="connsiteY7387" fmla="*/ 3150703 h 4925968"/>
              <a:gd name="connsiteX7388" fmla="*/ 1753120 w 8014260"/>
              <a:gd name="connsiteY7388" fmla="*/ 3146382 h 4925968"/>
              <a:gd name="connsiteX7389" fmla="*/ 3681171 w 8014260"/>
              <a:gd name="connsiteY7389" fmla="*/ 3145491 h 4925968"/>
              <a:gd name="connsiteX7390" fmla="*/ 3667249 w 8014260"/>
              <a:gd name="connsiteY7390" fmla="*/ 3153584 h 4925968"/>
              <a:gd name="connsiteX7391" fmla="*/ 3648663 w 8014260"/>
              <a:gd name="connsiteY7391" fmla="*/ 3160236 h 4925968"/>
              <a:gd name="connsiteX7392" fmla="*/ 3661145 w 8014260"/>
              <a:gd name="connsiteY7392" fmla="*/ 3152829 h 4925968"/>
              <a:gd name="connsiteX7393" fmla="*/ 3681171 w 8014260"/>
              <a:gd name="connsiteY7393" fmla="*/ 3145491 h 4925968"/>
              <a:gd name="connsiteX7394" fmla="*/ 6829952 w 8014260"/>
              <a:gd name="connsiteY7394" fmla="*/ 3144873 h 4925968"/>
              <a:gd name="connsiteX7395" fmla="*/ 6865408 w 8014260"/>
              <a:gd name="connsiteY7395" fmla="*/ 3158521 h 4925968"/>
              <a:gd name="connsiteX7396" fmla="*/ 6837633 w 8014260"/>
              <a:gd name="connsiteY7396" fmla="*/ 3188353 h 4925968"/>
              <a:gd name="connsiteX7397" fmla="*/ 6800463 w 8014260"/>
              <a:gd name="connsiteY7397" fmla="*/ 3176626 h 4925968"/>
              <a:gd name="connsiteX7398" fmla="*/ 6829952 w 8014260"/>
              <a:gd name="connsiteY7398" fmla="*/ 3144873 h 4925968"/>
              <a:gd name="connsiteX7399" fmla="*/ 5000855 w 8014260"/>
              <a:gd name="connsiteY7399" fmla="*/ 3143982 h 4925968"/>
              <a:gd name="connsiteX7400" fmla="*/ 5033362 w 8014260"/>
              <a:gd name="connsiteY7400" fmla="*/ 3170728 h 4925968"/>
              <a:gd name="connsiteX7401" fmla="*/ 5006822 w 8014260"/>
              <a:gd name="connsiteY7401" fmla="*/ 3213728 h 4925968"/>
              <a:gd name="connsiteX7402" fmla="*/ 4975755 w 8014260"/>
              <a:gd name="connsiteY7402" fmla="*/ 3184581 h 4925968"/>
              <a:gd name="connsiteX7403" fmla="*/ 5000855 w 8014260"/>
              <a:gd name="connsiteY7403" fmla="*/ 3143982 h 4925968"/>
              <a:gd name="connsiteX7404" fmla="*/ 4604848 w 8014260"/>
              <a:gd name="connsiteY7404" fmla="*/ 3142113 h 4925968"/>
              <a:gd name="connsiteX7405" fmla="*/ 4615847 w 8014260"/>
              <a:gd name="connsiteY7405" fmla="*/ 3156395 h 4925968"/>
              <a:gd name="connsiteX7406" fmla="*/ 4591912 w 8014260"/>
              <a:gd name="connsiteY7406" fmla="*/ 3195966 h 4925968"/>
              <a:gd name="connsiteX7407" fmla="*/ 4561600 w 8014260"/>
              <a:gd name="connsiteY7407" fmla="*/ 3180809 h 4925968"/>
              <a:gd name="connsiteX7408" fmla="*/ 4584643 w 8014260"/>
              <a:gd name="connsiteY7408" fmla="*/ 3143571 h 4925968"/>
              <a:gd name="connsiteX7409" fmla="*/ 4604848 w 8014260"/>
              <a:gd name="connsiteY7409" fmla="*/ 3142113 h 4925968"/>
              <a:gd name="connsiteX7410" fmla="*/ 3882221 w 8014260"/>
              <a:gd name="connsiteY7410" fmla="*/ 3141136 h 4925968"/>
              <a:gd name="connsiteX7411" fmla="*/ 3891711 w 8014260"/>
              <a:gd name="connsiteY7411" fmla="*/ 3141993 h 4925968"/>
              <a:gd name="connsiteX7412" fmla="*/ 3873537 w 8014260"/>
              <a:gd name="connsiteY7412" fmla="*/ 3160853 h 4925968"/>
              <a:gd name="connsiteX7413" fmla="*/ 3846311 w 8014260"/>
              <a:gd name="connsiteY7413" fmla="*/ 3166888 h 4925968"/>
              <a:gd name="connsiteX7414" fmla="*/ 3864347 w 8014260"/>
              <a:gd name="connsiteY7414" fmla="*/ 3148714 h 4925968"/>
              <a:gd name="connsiteX7415" fmla="*/ 3882221 w 8014260"/>
              <a:gd name="connsiteY7415" fmla="*/ 3141136 h 4925968"/>
              <a:gd name="connsiteX7416" fmla="*/ 678846 w 8014260"/>
              <a:gd name="connsiteY7416" fmla="*/ 3140638 h 4925968"/>
              <a:gd name="connsiteX7417" fmla="*/ 682928 w 8014260"/>
              <a:gd name="connsiteY7417" fmla="*/ 3143845 h 4925968"/>
              <a:gd name="connsiteX7418" fmla="*/ 669964 w 8014260"/>
              <a:gd name="connsiteY7418" fmla="*/ 3164350 h 4925968"/>
              <a:gd name="connsiteX7419" fmla="*/ 655769 w 8014260"/>
              <a:gd name="connsiteY7419" fmla="*/ 3168396 h 4925968"/>
              <a:gd name="connsiteX7420" fmla="*/ 668800 w 8014260"/>
              <a:gd name="connsiteY7420" fmla="*/ 3147411 h 4925968"/>
              <a:gd name="connsiteX7421" fmla="*/ 678846 w 8014260"/>
              <a:gd name="connsiteY7421" fmla="*/ 3140638 h 4925968"/>
              <a:gd name="connsiteX7422" fmla="*/ 1814772 w 8014260"/>
              <a:gd name="connsiteY7422" fmla="*/ 3140484 h 4925968"/>
              <a:gd name="connsiteX7423" fmla="*/ 1833358 w 8014260"/>
              <a:gd name="connsiteY7423" fmla="*/ 3155503 h 4925968"/>
              <a:gd name="connsiteX7424" fmla="*/ 1820876 w 8014260"/>
              <a:gd name="connsiteY7424" fmla="*/ 3157355 h 4925968"/>
              <a:gd name="connsiteX7425" fmla="*/ 1803179 w 8014260"/>
              <a:gd name="connsiteY7425" fmla="*/ 3142198 h 4925968"/>
              <a:gd name="connsiteX7426" fmla="*/ 1814772 w 8014260"/>
              <a:gd name="connsiteY7426" fmla="*/ 3140484 h 4925968"/>
              <a:gd name="connsiteX7427" fmla="*/ 2062753 w 8014260"/>
              <a:gd name="connsiteY7427" fmla="*/ 3139593 h 4925968"/>
              <a:gd name="connsiteX7428" fmla="*/ 2076677 w 8014260"/>
              <a:gd name="connsiteY7428" fmla="*/ 3153583 h 4925968"/>
              <a:gd name="connsiteX7429" fmla="*/ 2065156 w 8014260"/>
              <a:gd name="connsiteY7429" fmla="*/ 3154406 h 4925968"/>
              <a:gd name="connsiteX7430" fmla="*/ 2051506 w 8014260"/>
              <a:gd name="connsiteY7430" fmla="*/ 3140553 h 4925968"/>
              <a:gd name="connsiteX7431" fmla="*/ 2062753 w 8014260"/>
              <a:gd name="connsiteY7431" fmla="*/ 3139593 h 4925968"/>
              <a:gd name="connsiteX7432" fmla="*/ 1988963 w 8014260"/>
              <a:gd name="connsiteY7432" fmla="*/ 3139456 h 4925968"/>
              <a:gd name="connsiteX7433" fmla="*/ 2001171 w 8014260"/>
              <a:gd name="connsiteY7433" fmla="*/ 3139524 h 4925968"/>
              <a:gd name="connsiteX7434" fmla="*/ 2015709 w 8014260"/>
              <a:gd name="connsiteY7434" fmla="*/ 3154612 h 4925968"/>
              <a:gd name="connsiteX7435" fmla="*/ 2002266 w 8014260"/>
              <a:gd name="connsiteY7435" fmla="*/ 3152897 h 4925968"/>
              <a:gd name="connsiteX7436" fmla="*/ 1988963 w 8014260"/>
              <a:gd name="connsiteY7436" fmla="*/ 3139456 h 4925968"/>
              <a:gd name="connsiteX7437" fmla="*/ 7251788 w 8014260"/>
              <a:gd name="connsiteY7437" fmla="*/ 3138770 h 4925968"/>
              <a:gd name="connsiteX7438" fmla="*/ 7289095 w 8014260"/>
              <a:gd name="connsiteY7438" fmla="*/ 3147892 h 4925968"/>
              <a:gd name="connsiteX7439" fmla="*/ 7259195 w 8014260"/>
              <a:gd name="connsiteY7439" fmla="*/ 3164694 h 4925968"/>
              <a:gd name="connsiteX7440" fmla="*/ 7221750 w 8014260"/>
              <a:gd name="connsiteY7440" fmla="*/ 3156601 h 4925968"/>
              <a:gd name="connsiteX7441" fmla="*/ 7251788 w 8014260"/>
              <a:gd name="connsiteY7441" fmla="*/ 3138770 h 4925968"/>
              <a:gd name="connsiteX7442" fmla="*/ 7043578 w 8014260"/>
              <a:gd name="connsiteY7442" fmla="*/ 3138770 h 4925968"/>
              <a:gd name="connsiteX7443" fmla="*/ 7078417 w 8014260"/>
              <a:gd name="connsiteY7443" fmla="*/ 3150360 h 4925968"/>
              <a:gd name="connsiteX7444" fmla="*/ 7046802 w 8014260"/>
              <a:gd name="connsiteY7444" fmla="*/ 3174226 h 4925968"/>
              <a:gd name="connsiteX7445" fmla="*/ 7012375 w 8014260"/>
              <a:gd name="connsiteY7445" fmla="*/ 3163596 h 4925968"/>
              <a:gd name="connsiteX7446" fmla="*/ 7043578 w 8014260"/>
              <a:gd name="connsiteY7446" fmla="*/ 3138770 h 4925968"/>
              <a:gd name="connsiteX7447" fmla="*/ 1927378 w 8014260"/>
              <a:gd name="connsiteY7447" fmla="*/ 3138633 h 4925968"/>
              <a:gd name="connsiteX7448" fmla="*/ 1939857 w 8014260"/>
              <a:gd name="connsiteY7448" fmla="*/ 3138907 h 4925968"/>
              <a:gd name="connsiteX7449" fmla="*/ 1955293 w 8014260"/>
              <a:gd name="connsiteY7449" fmla="*/ 3153788 h 4925968"/>
              <a:gd name="connsiteX7450" fmla="*/ 1942538 w 8014260"/>
              <a:gd name="connsiteY7450" fmla="*/ 3153377 h 4925968"/>
              <a:gd name="connsiteX7451" fmla="*/ 1927378 w 8014260"/>
              <a:gd name="connsiteY7451" fmla="*/ 3138633 h 4925968"/>
              <a:gd name="connsiteX7452" fmla="*/ 1496627 w 8014260"/>
              <a:gd name="connsiteY7452" fmla="*/ 3138633 h 4925968"/>
              <a:gd name="connsiteX7453" fmla="*/ 1516242 w 8014260"/>
              <a:gd name="connsiteY7453" fmla="*/ 3153172 h 4925968"/>
              <a:gd name="connsiteX7454" fmla="*/ 1500883 w 8014260"/>
              <a:gd name="connsiteY7454" fmla="*/ 3160373 h 4925968"/>
              <a:gd name="connsiteX7455" fmla="*/ 1482706 w 8014260"/>
              <a:gd name="connsiteY7455" fmla="*/ 3145354 h 4925968"/>
              <a:gd name="connsiteX7456" fmla="*/ 1496627 w 8014260"/>
              <a:gd name="connsiteY7456" fmla="*/ 3138633 h 4925968"/>
              <a:gd name="connsiteX7457" fmla="*/ 6187633 w 8014260"/>
              <a:gd name="connsiteY7457" fmla="*/ 3138427 h 4925968"/>
              <a:gd name="connsiteX7458" fmla="*/ 6221100 w 8014260"/>
              <a:gd name="connsiteY7458" fmla="*/ 3164213 h 4925968"/>
              <a:gd name="connsiteX7459" fmla="*/ 6193325 w 8014260"/>
              <a:gd name="connsiteY7459" fmla="*/ 3203852 h 4925968"/>
              <a:gd name="connsiteX7460" fmla="*/ 6158280 w 8014260"/>
              <a:gd name="connsiteY7460" fmla="*/ 3179575 h 4925968"/>
              <a:gd name="connsiteX7461" fmla="*/ 6187633 w 8014260"/>
              <a:gd name="connsiteY7461" fmla="*/ 3138427 h 4925968"/>
              <a:gd name="connsiteX7462" fmla="*/ 1865109 w 8014260"/>
              <a:gd name="connsiteY7462" fmla="*/ 3137810 h 4925968"/>
              <a:gd name="connsiteX7463" fmla="*/ 1878961 w 8014260"/>
              <a:gd name="connsiteY7463" fmla="*/ 3138908 h 4925968"/>
              <a:gd name="connsiteX7464" fmla="*/ 1894050 w 8014260"/>
              <a:gd name="connsiteY7464" fmla="*/ 3154750 h 4925968"/>
              <a:gd name="connsiteX7465" fmla="*/ 1880336 w 8014260"/>
              <a:gd name="connsiteY7465" fmla="*/ 3153584 h 4925968"/>
              <a:gd name="connsiteX7466" fmla="*/ 1865109 w 8014260"/>
              <a:gd name="connsiteY7466" fmla="*/ 3137810 h 4925968"/>
              <a:gd name="connsiteX7467" fmla="*/ 2124062 w 8014260"/>
              <a:gd name="connsiteY7467" fmla="*/ 3137056 h 4925968"/>
              <a:gd name="connsiteX7468" fmla="*/ 2137640 w 8014260"/>
              <a:gd name="connsiteY7468" fmla="*/ 3151389 h 4925968"/>
              <a:gd name="connsiteX7469" fmla="*/ 2126325 w 8014260"/>
              <a:gd name="connsiteY7469" fmla="*/ 3151663 h 4925968"/>
              <a:gd name="connsiteX7470" fmla="*/ 2112677 w 8014260"/>
              <a:gd name="connsiteY7470" fmla="*/ 3137398 h 4925968"/>
              <a:gd name="connsiteX7471" fmla="*/ 2124062 w 8014260"/>
              <a:gd name="connsiteY7471" fmla="*/ 3137056 h 4925968"/>
              <a:gd name="connsiteX7472" fmla="*/ 4251962 w 8014260"/>
              <a:gd name="connsiteY7472" fmla="*/ 3133558 h 4925968"/>
              <a:gd name="connsiteX7473" fmla="*/ 4260603 w 8014260"/>
              <a:gd name="connsiteY7473" fmla="*/ 3144462 h 4925968"/>
              <a:gd name="connsiteX7474" fmla="*/ 4236325 w 8014260"/>
              <a:gd name="connsiteY7474" fmla="*/ 3176215 h 4925968"/>
              <a:gd name="connsiteX7475" fmla="*/ 4209442 w 8014260"/>
              <a:gd name="connsiteY7475" fmla="*/ 3169426 h 4925968"/>
              <a:gd name="connsiteX7476" fmla="*/ 4232211 w 8014260"/>
              <a:gd name="connsiteY7476" fmla="*/ 3137467 h 4925968"/>
              <a:gd name="connsiteX7477" fmla="*/ 4251962 w 8014260"/>
              <a:gd name="connsiteY7477" fmla="*/ 3133558 h 4925968"/>
              <a:gd name="connsiteX7478" fmla="*/ 353945 w 8014260"/>
              <a:gd name="connsiteY7478" fmla="*/ 3133283 h 4925968"/>
              <a:gd name="connsiteX7479" fmla="*/ 343040 w 8014260"/>
              <a:gd name="connsiteY7479" fmla="*/ 3152074 h 4925968"/>
              <a:gd name="connsiteX7480" fmla="*/ 335497 w 8014260"/>
              <a:gd name="connsiteY7480" fmla="*/ 3155160 h 4925968"/>
              <a:gd name="connsiteX7481" fmla="*/ 343383 w 8014260"/>
              <a:gd name="connsiteY7481" fmla="*/ 3140072 h 4925968"/>
              <a:gd name="connsiteX7482" fmla="*/ 353945 w 8014260"/>
              <a:gd name="connsiteY7482" fmla="*/ 3133283 h 4925968"/>
              <a:gd name="connsiteX7483" fmla="*/ 3804614 w 8014260"/>
              <a:gd name="connsiteY7483" fmla="*/ 3132872 h 4925968"/>
              <a:gd name="connsiteX7484" fmla="*/ 3786371 w 8014260"/>
              <a:gd name="connsiteY7484" fmla="*/ 3146246 h 4925968"/>
              <a:gd name="connsiteX7485" fmla="*/ 3762711 w 8014260"/>
              <a:gd name="connsiteY7485" fmla="*/ 3154132 h 4925968"/>
              <a:gd name="connsiteX7486" fmla="*/ 3782120 w 8014260"/>
              <a:gd name="connsiteY7486" fmla="*/ 3140691 h 4925968"/>
              <a:gd name="connsiteX7487" fmla="*/ 3804614 w 8014260"/>
              <a:gd name="connsiteY7487" fmla="*/ 3132872 h 4925968"/>
              <a:gd name="connsiteX7488" fmla="*/ 4793126 w 8014260"/>
              <a:gd name="connsiteY7488" fmla="*/ 3132598 h 4925968"/>
              <a:gd name="connsiteX7489" fmla="*/ 4823713 w 8014260"/>
              <a:gd name="connsiteY7489" fmla="*/ 3152829 h 4925968"/>
              <a:gd name="connsiteX7490" fmla="*/ 4799573 w 8014260"/>
              <a:gd name="connsiteY7490" fmla="*/ 3195212 h 4925968"/>
              <a:gd name="connsiteX7491" fmla="*/ 4769055 w 8014260"/>
              <a:gd name="connsiteY7491" fmla="*/ 3174363 h 4925968"/>
              <a:gd name="connsiteX7492" fmla="*/ 4793126 w 8014260"/>
              <a:gd name="connsiteY7492" fmla="*/ 3132598 h 4925968"/>
              <a:gd name="connsiteX7493" fmla="*/ 3667728 w 8014260"/>
              <a:gd name="connsiteY7493" fmla="*/ 3131775 h 4925968"/>
              <a:gd name="connsiteX7494" fmla="*/ 3653395 w 8014260"/>
              <a:gd name="connsiteY7494" fmla="*/ 3140964 h 4925968"/>
              <a:gd name="connsiteX7495" fmla="*/ 3637347 w 8014260"/>
              <a:gd name="connsiteY7495" fmla="*/ 3144599 h 4925968"/>
              <a:gd name="connsiteX7496" fmla="*/ 3652709 w 8014260"/>
              <a:gd name="connsiteY7496" fmla="*/ 3135067 h 4925968"/>
              <a:gd name="connsiteX7497" fmla="*/ 3667728 w 8014260"/>
              <a:gd name="connsiteY7497" fmla="*/ 3131775 h 4925968"/>
              <a:gd name="connsiteX7498" fmla="*/ 5482355 w 8014260"/>
              <a:gd name="connsiteY7498" fmla="*/ 3131500 h 4925968"/>
              <a:gd name="connsiteX7499" fmla="*/ 5513971 w 8014260"/>
              <a:gd name="connsiteY7499" fmla="*/ 3165584 h 4925968"/>
              <a:gd name="connsiteX7500" fmla="*/ 5488321 w 8014260"/>
              <a:gd name="connsiteY7500" fmla="*/ 3207898 h 4925968"/>
              <a:gd name="connsiteX7501" fmla="*/ 5455060 w 8014260"/>
              <a:gd name="connsiteY7501" fmla="*/ 3174362 h 4925968"/>
              <a:gd name="connsiteX7502" fmla="*/ 5482355 w 8014260"/>
              <a:gd name="connsiteY7502" fmla="*/ 3131500 h 4925968"/>
              <a:gd name="connsiteX7503" fmla="*/ 2184343 w 8014260"/>
              <a:gd name="connsiteY7503" fmla="*/ 3128689 h 4925968"/>
              <a:gd name="connsiteX7504" fmla="*/ 2197647 w 8014260"/>
              <a:gd name="connsiteY7504" fmla="*/ 3142885 h 4925968"/>
              <a:gd name="connsiteX7505" fmla="*/ 2186880 w 8014260"/>
              <a:gd name="connsiteY7505" fmla="*/ 3144256 h 4925968"/>
              <a:gd name="connsiteX7506" fmla="*/ 2175153 w 8014260"/>
              <a:gd name="connsiteY7506" fmla="*/ 3131912 h 4925968"/>
              <a:gd name="connsiteX7507" fmla="*/ 2184343 w 8014260"/>
              <a:gd name="connsiteY7507" fmla="*/ 3128689 h 4925968"/>
              <a:gd name="connsiteX7508" fmla="*/ 3957153 w 8014260"/>
              <a:gd name="connsiteY7508" fmla="*/ 3127985 h 4925968"/>
              <a:gd name="connsiteX7509" fmla="*/ 3964680 w 8014260"/>
              <a:gd name="connsiteY7509" fmla="*/ 3131637 h 4925968"/>
              <a:gd name="connsiteX7510" fmla="*/ 3942871 w 8014260"/>
              <a:gd name="connsiteY7510" fmla="*/ 3154269 h 4925968"/>
              <a:gd name="connsiteX7511" fmla="*/ 3918183 w 8014260"/>
              <a:gd name="connsiteY7511" fmla="*/ 3155709 h 4925968"/>
              <a:gd name="connsiteX7512" fmla="*/ 3940471 w 8014260"/>
              <a:gd name="connsiteY7512" fmla="*/ 3133695 h 4925968"/>
              <a:gd name="connsiteX7513" fmla="*/ 3957153 w 8014260"/>
              <a:gd name="connsiteY7513" fmla="*/ 3127985 h 4925968"/>
              <a:gd name="connsiteX7514" fmla="*/ 7414691 w 8014260"/>
              <a:gd name="connsiteY7514" fmla="*/ 3127668 h 4925968"/>
              <a:gd name="connsiteX7515" fmla="*/ 7425295 w 8014260"/>
              <a:gd name="connsiteY7515" fmla="*/ 3129991 h 4925968"/>
              <a:gd name="connsiteX7516" fmla="*/ 7393200 w 8014260"/>
              <a:gd name="connsiteY7516" fmla="*/ 3151320 h 4925968"/>
              <a:gd name="connsiteX7517" fmla="*/ 7357950 w 8014260"/>
              <a:gd name="connsiteY7517" fmla="*/ 3142610 h 4925968"/>
              <a:gd name="connsiteX7518" fmla="*/ 7389840 w 8014260"/>
              <a:gd name="connsiteY7518" fmla="*/ 3130128 h 4925968"/>
              <a:gd name="connsiteX7519" fmla="*/ 7414691 w 8014260"/>
              <a:gd name="connsiteY7519" fmla="*/ 3127668 h 4925968"/>
              <a:gd name="connsiteX7520" fmla="*/ 2924321 w 8014260"/>
              <a:gd name="connsiteY7520" fmla="*/ 3125671 h 4925968"/>
              <a:gd name="connsiteX7521" fmla="*/ 2935637 w 8014260"/>
              <a:gd name="connsiteY7521" fmla="*/ 3129992 h 4925968"/>
              <a:gd name="connsiteX7522" fmla="*/ 2927887 w 8014260"/>
              <a:gd name="connsiteY7522" fmla="*/ 3145285 h 4925968"/>
              <a:gd name="connsiteX7523" fmla="*/ 2914994 w 8014260"/>
              <a:gd name="connsiteY7523" fmla="*/ 3137330 h 4925968"/>
              <a:gd name="connsiteX7524" fmla="*/ 2924321 w 8014260"/>
              <a:gd name="connsiteY7524" fmla="*/ 3125671 h 4925968"/>
              <a:gd name="connsiteX7525" fmla="*/ 896887 w 8014260"/>
              <a:gd name="connsiteY7525" fmla="*/ 3124463 h 4925968"/>
              <a:gd name="connsiteX7526" fmla="*/ 902247 w 8014260"/>
              <a:gd name="connsiteY7526" fmla="*/ 3130678 h 4925968"/>
              <a:gd name="connsiteX7527" fmla="*/ 888803 w 8014260"/>
              <a:gd name="connsiteY7527" fmla="*/ 3148029 h 4925968"/>
              <a:gd name="connsiteX7528" fmla="*/ 871314 w 8014260"/>
              <a:gd name="connsiteY7528" fmla="*/ 3144874 h 4925968"/>
              <a:gd name="connsiteX7529" fmla="*/ 886127 w 8014260"/>
              <a:gd name="connsiteY7529" fmla="*/ 3125192 h 4925968"/>
              <a:gd name="connsiteX7530" fmla="*/ 896887 w 8014260"/>
              <a:gd name="connsiteY7530" fmla="*/ 3124463 h 4925968"/>
              <a:gd name="connsiteX7531" fmla="*/ 3133970 w 8014260"/>
              <a:gd name="connsiteY7531" fmla="*/ 3123271 h 4925968"/>
              <a:gd name="connsiteX7532" fmla="*/ 3145698 w 8014260"/>
              <a:gd name="connsiteY7532" fmla="*/ 3129580 h 4925968"/>
              <a:gd name="connsiteX7533" fmla="*/ 3134108 w 8014260"/>
              <a:gd name="connsiteY7533" fmla="*/ 3141582 h 4925968"/>
              <a:gd name="connsiteX7534" fmla="*/ 3123546 w 8014260"/>
              <a:gd name="connsiteY7534" fmla="*/ 3136232 h 4925968"/>
              <a:gd name="connsiteX7535" fmla="*/ 3133970 w 8014260"/>
              <a:gd name="connsiteY7535" fmla="*/ 3123271 h 4925968"/>
              <a:gd name="connsiteX7536" fmla="*/ 3791790 w 8014260"/>
              <a:gd name="connsiteY7536" fmla="*/ 3121831 h 4925968"/>
              <a:gd name="connsiteX7537" fmla="*/ 3773754 w 8014260"/>
              <a:gd name="connsiteY7537" fmla="*/ 3132598 h 4925968"/>
              <a:gd name="connsiteX7538" fmla="*/ 3751328 w 8014260"/>
              <a:gd name="connsiteY7538" fmla="*/ 3141582 h 4925968"/>
              <a:gd name="connsiteX7539" fmla="*/ 3769158 w 8014260"/>
              <a:gd name="connsiteY7539" fmla="*/ 3131158 h 4925968"/>
              <a:gd name="connsiteX7540" fmla="*/ 3791790 w 8014260"/>
              <a:gd name="connsiteY7540" fmla="*/ 3121831 h 4925968"/>
              <a:gd name="connsiteX7541" fmla="*/ 4177338 w 8014260"/>
              <a:gd name="connsiteY7541" fmla="*/ 3121437 h 4925968"/>
              <a:gd name="connsiteX7542" fmla="*/ 4185988 w 8014260"/>
              <a:gd name="connsiteY7542" fmla="*/ 3130472 h 4925968"/>
              <a:gd name="connsiteX7543" fmla="*/ 4163219 w 8014260"/>
              <a:gd name="connsiteY7543" fmla="*/ 3162430 h 4925968"/>
              <a:gd name="connsiteX7544" fmla="*/ 4136747 w 8014260"/>
              <a:gd name="connsiteY7544" fmla="*/ 3156326 h 4925968"/>
              <a:gd name="connsiteX7545" fmla="*/ 4159378 w 8014260"/>
              <a:gd name="connsiteY7545" fmla="*/ 3125465 h 4925968"/>
              <a:gd name="connsiteX7546" fmla="*/ 4177338 w 8014260"/>
              <a:gd name="connsiteY7546" fmla="*/ 3121437 h 4925968"/>
              <a:gd name="connsiteX7547" fmla="*/ 4029274 w 8014260"/>
              <a:gd name="connsiteY7547" fmla="*/ 3120211 h 4925968"/>
              <a:gd name="connsiteX7548" fmla="*/ 4038472 w 8014260"/>
              <a:gd name="connsiteY7548" fmla="*/ 3124026 h 4925968"/>
              <a:gd name="connsiteX7549" fmla="*/ 4015841 w 8014260"/>
              <a:gd name="connsiteY7549" fmla="*/ 3150292 h 4925968"/>
              <a:gd name="connsiteX7550" fmla="*/ 3991084 w 8014260"/>
              <a:gd name="connsiteY7550" fmla="*/ 3149949 h 4925968"/>
              <a:gd name="connsiteX7551" fmla="*/ 4012206 w 8014260"/>
              <a:gd name="connsiteY7551" fmla="*/ 3125809 h 4925968"/>
              <a:gd name="connsiteX7552" fmla="*/ 4029274 w 8014260"/>
              <a:gd name="connsiteY7552" fmla="*/ 3120211 h 4925968"/>
              <a:gd name="connsiteX7553" fmla="*/ 3767238 w 8014260"/>
              <a:gd name="connsiteY7553" fmla="*/ 3119773 h 4925968"/>
              <a:gd name="connsiteX7554" fmla="*/ 3749202 w 8014260"/>
              <a:gd name="connsiteY7554" fmla="*/ 3128825 h 4925968"/>
              <a:gd name="connsiteX7555" fmla="*/ 3731645 w 8014260"/>
              <a:gd name="connsiteY7555" fmla="*/ 3136095 h 4925968"/>
              <a:gd name="connsiteX7556" fmla="*/ 3748036 w 8014260"/>
              <a:gd name="connsiteY7556" fmla="*/ 3127865 h 4925968"/>
              <a:gd name="connsiteX7557" fmla="*/ 3767238 w 8014260"/>
              <a:gd name="connsiteY7557" fmla="*/ 3119773 h 4925968"/>
              <a:gd name="connsiteX7558" fmla="*/ 3778485 w 8014260"/>
              <a:gd name="connsiteY7558" fmla="*/ 3119567 h 4925968"/>
              <a:gd name="connsiteX7559" fmla="*/ 3763741 w 8014260"/>
              <a:gd name="connsiteY7559" fmla="*/ 3127523 h 4925968"/>
              <a:gd name="connsiteX7560" fmla="*/ 3740423 w 8014260"/>
              <a:gd name="connsiteY7560" fmla="*/ 3137673 h 4925968"/>
              <a:gd name="connsiteX7561" fmla="*/ 3758048 w 8014260"/>
              <a:gd name="connsiteY7561" fmla="*/ 3128483 h 4925968"/>
              <a:gd name="connsiteX7562" fmla="*/ 3778485 w 8014260"/>
              <a:gd name="connsiteY7562" fmla="*/ 3119567 h 4925968"/>
              <a:gd name="connsiteX7563" fmla="*/ 3754002 w 8014260"/>
              <a:gd name="connsiteY7563" fmla="*/ 3118676 h 4925968"/>
              <a:gd name="connsiteX7564" fmla="*/ 3738915 w 8014260"/>
              <a:gd name="connsiteY7564" fmla="*/ 3126837 h 4925968"/>
              <a:gd name="connsiteX7565" fmla="*/ 3720604 w 8014260"/>
              <a:gd name="connsiteY7565" fmla="*/ 3133969 h 4925968"/>
              <a:gd name="connsiteX7566" fmla="*/ 3735897 w 8014260"/>
              <a:gd name="connsiteY7566" fmla="*/ 3125672 h 4925968"/>
              <a:gd name="connsiteX7567" fmla="*/ 3754002 w 8014260"/>
              <a:gd name="connsiteY7567" fmla="*/ 3118676 h 4925968"/>
              <a:gd name="connsiteX7568" fmla="*/ 750511 w 8014260"/>
              <a:gd name="connsiteY7568" fmla="*/ 3118667 h 4925968"/>
              <a:gd name="connsiteX7569" fmla="*/ 755622 w 8014260"/>
              <a:gd name="connsiteY7569" fmla="*/ 3121625 h 4925968"/>
              <a:gd name="connsiteX7570" fmla="*/ 741631 w 8014260"/>
              <a:gd name="connsiteY7570" fmla="*/ 3142747 h 4925968"/>
              <a:gd name="connsiteX7571" fmla="*/ 726884 w 8014260"/>
              <a:gd name="connsiteY7571" fmla="*/ 3144462 h 4925968"/>
              <a:gd name="connsiteX7572" fmla="*/ 739643 w 8014260"/>
              <a:gd name="connsiteY7572" fmla="*/ 3124917 h 4925968"/>
              <a:gd name="connsiteX7573" fmla="*/ 750511 w 8014260"/>
              <a:gd name="connsiteY7573" fmla="*/ 3118667 h 4925968"/>
              <a:gd name="connsiteX7574" fmla="*/ 4101634 w 8014260"/>
              <a:gd name="connsiteY7574" fmla="*/ 3117742 h 4925968"/>
              <a:gd name="connsiteX7575" fmla="*/ 4111784 w 8014260"/>
              <a:gd name="connsiteY7575" fmla="*/ 3123065 h 4925968"/>
              <a:gd name="connsiteX7576" fmla="*/ 4092924 w 8014260"/>
              <a:gd name="connsiteY7576" fmla="*/ 3150635 h 4925968"/>
              <a:gd name="connsiteX7577" fmla="*/ 4063435 w 8014260"/>
              <a:gd name="connsiteY7577" fmla="*/ 3151389 h 4925968"/>
              <a:gd name="connsiteX7578" fmla="*/ 4082637 w 8014260"/>
              <a:gd name="connsiteY7578" fmla="*/ 3124711 h 4925968"/>
              <a:gd name="connsiteX7579" fmla="*/ 4101634 w 8014260"/>
              <a:gd name="connsiteY7579" fmla="*/ 3117742 h 4925968"/>
              <a:gd name="connsiteX7580" fmla="*/ 2578060 w 8014260"/>
              <a:gd name="connsiteY7580" fmla="*/ 3117648 h 4925968"/>
              <a:gd name="connsiteX7581" fmla="*/ 2589925 w 8014260"/>
              <a:gd name="connsiteY7581" fmla="*/ 3128621 h 4925968"/>
              <a:gd name="connsiteX7582" fmla="*/ 2582038 w 8014260"/>
              <a:gd name="connsiteY7582" fmla="*/ 3141239 h 4925968"/>
              <a:gd name="connsiteX7583" fmla="*/ 2569899 w 8014260"/>
              <a:gd name="connsiteY7583" fmla="*/ 3130678 h 4925968"/>
              <a:gd name="connsiteX7584" fmla="*/ 2578060 w 8014260"/>
              <a:gd name="connsiteY7584" fmla="*/ 3117648 h 4925968"/>
              <a:gd name="connsiteX7585" fmla="*/ 1090224 w 8014260"/>
              <a:gd name="connsiteY7585" fmla="*/ 3117442 h 4925968"/>
              <a:gd name="connsiteX7586" fmla="*/ 1110659 w 8014260"/>
              <a:gd name="connsiteY7586" fmla="*/ 3125740 h 4925968"/>
              <a:gd name="connsiteX7587" fmla="*/ 1096944 w 8014260"/>
              <a:gd name="connsiteY7587" fmla="*/ 3141582 h 4925968"/>
              <a:gd name="connsiteX7588" fmla="*/ 1077950 w 8014260"/>
              <a:gd name="connsiteY7588" fmla="*/ 3132118 h 4925968"/>
              <a:gd name="connsiteX7589" fmla="*/ 1090224 w 8014260"/>
              <a:gd name="connsiteY7589" fmla="*/ 3117442 h 4925968"/>
              <a:gd name="connsiteX7590" fmla="*/ 7179642 w 8014260"/>
              <a:gd name="connsiteY7590" fmla="*/ 3117168 h 4925968"/>
              <a:gd name="connsiteX7591" fmla="*/ 7215235 w 8014260"/>
              <a:gd name="connsiteY7591" fmla="*/ 3128072 h 4925968"/>
              <a:gd name="connsiteX7592" fmla="*/ 7184648 w 8014260"/>
              <a:gd name="connsiteY7592" fmla="*/ 3146794 h 4925968"/>
              <a:gd name="connsiteX7593" fmla="*/ 7149398 w 8014260"/>
              <a:gd name="connsiteY7593" fmla="*/ 3137056 h 4925968"/>
              <a:gd name="connsiteX7594" fmla="*/ 7179642 w 8014260"/>
              <a:gd name="connsiteY7594" fmla="*/ 3117168 h 4925968"/>
              <a:gd name="connsiteX7595" fmla="*/ 5969479 w 8014260"/>
              <a:gd name="connsiteY7595" fmla="*/ 3117030 h 4925968"/>
              <a:gd name="connsiteX7596" fmla="*/ 6004934 w 8014260"/>
              <a:gd name="connsiteY7596" fmla="*/ 3143776 h 4925968"/>
              <a:gd name="connsiteX7597" fmla="*/ 5979080 w 8014260"/>
              <a:gd name="connsiteY7597" fmla="*/ 3185884 h 4925968"/>
              <a:gd name="connsiteX7598" fmla="*/ 5944378 w 8014260"/>
              <a:gd name="connsiteY7598" fmla="*/ 3162224 h 4925968"/>
              <a:gd name="connsiteX7599" fmla="*/ 5969479 w 8014260"/>
              <a:gd name="connsiteY7599" fmla="*/ 3117030 h 4925968"/>
              <a:gd name="connsiteX7600" fmla="*/ 1361666 w 8014260"/>
              <a:gd name="connsiteY7600" fmla="*/ 3114904 h 4925968"/>
              <a:gd name="connsiteX7601" fmla="*/ 1380456 w 8014260"/>
              <a:gd name="connsiteY7601" fmla="*/ 3129100 h 4925968"/>
              <a:gd name="connsiteX7602" fmla="*/ 1364200 w 8014260"/>
              <a:gd name="connsiteY7602" fmla="*/ 3138084 h 4925968"/>
              <a:gd name="connsiteX7603" fmla="*/ 1346854 w 8014260"/>
              <a:gd name="connsiteY7603" fmla="*/ 3123340 h 4925968"/>
              <a:gd name="connsiteX7604" fmla="*/ 1361666 w 8014260"/>
              <a:gd name="connsiteY7604" fmla="*/ 3114904 h 4925968"/>
              <a:gd name="connsiteX7605" fmla="*/ 6754651 w 8014260"/>
              <a:gd name="connsiteY7605" fmla="*/ 3113875 h 4925968"/>
              <a:gd name="connsiteX7606" fmla="*/ 6790450 w 8014260"/>
              <a:gd name="connsiteY7606" fmla="*/ 3129580 h 4925968"/>
              <a:gd name="connsiteX7607" fmla="*/ 6761098 w 8014260"/>
              <a:gd name="connsiteY7607" fmla="*/ 3159824 h 4925968"/>
              <a:gd name="connsiteX7608" fmla="*/ 6725847 w 8014260"/>
              <a:gd name="connsiteY7608" fmla="*/ 3146656 h 4925968"/>
              <a:gd name="connsiteX7609" fmla="*/ 6754651 w 8014260"/>
              <a:gd name="connsiteY7609" fmla="*/ 3113875 h 4925968"/>
              <a:gd name="connsiteX7610" fmla="*/ 6968415 w 8014260"/>
              <a:gd name="connsiteY7610" fmla="*/ 3113807 h 4925968"/>
              <a:gd name="connsiteX7611" fmla="*/ 7003048 w 8014260"/>
              <a:gd name="connsiteY7611" fmla="*/ 3127317 h 4925968"/>
              <a:gd name="connsiteX7612" fmla="*/ 6971707 w 8014260"/>
              <a:gd name="connsiteY7612" fmla="*/ 3152761 h 4925968"/>
              <a:gd name="connsiteX7613" fmla="*/ 6938034 w 8014260"/>
              <a:gd name="connsiteY7613" fmla="*/ 3140553 h 4925968"/>
              <a:gd name="connsiteX7614" fmla="*/ 6968415 w 8014260"/>
              <a:gd name="connsiteY7614" fmla="*/ 3113807 h 4925968"/>
              <a:gd name="connsiteX7615" fmla="*/ 596925 w 8014260"/>
              <a:gd name="connsiteY7615" fmla="*/ 3113738 h 4925968"/>
              <a:gd name="connsiteX7616" fmla="*/ 584583 w 8014260"/>
              <a:gd name="connsiteY7616" fmla="*/ 3136918 h 4925968"/>
              <a:gd name="connsiteX7617" fmla="*/ 572923 w 8014260"/>
              <a:gd name="connsiteY7617" fmla="*/ 3143982 h 4925968"/>
              <a:gd name="connsiteX7618" fmla="*/ 582387 w 8014260"/>
              <a:gd name="connsiteY7618" fmla="*/ 3124368 h 4925968"/>
              <a:gd name="connsiteX7619" fmla="*/ 596925 w 8014260"/>
              <a:gd name="connsiteY7619" fmla="*/ 3113738 h 4925968"/>
              <a:gd name="connsiteX7620" fmla="*/ 189077 w 8014260"/>
              <a:gd name="connsiteY7620" fmla="*/ 3113121 h 4925968"/>
              <a:gd name="connsiteX7621" fmla="*/ 184688 w 8014260"/>
              <a:gd name="connsiteY7621" fmla="*/ 3121831 h 4925968"/>
              <a:gd name="connsiteX7622" fmla="*/ 177763 w 8014260"/>
              <a:gd name="connsiteY7622" fmla="*/ 3122311 h 4925968"/>
              <a:gd name="connsiteX7623" fmla="*/ 180436 w 8014260"/>
              <a:gd name="connsiteY7623" fmla="*/ 3115316 h 4925968"/>
              <a:gd name="connsiteX7624" fmla="*/ 189077 w 8014260"/>
              <a:gd name="connsiteY7624" fmla="*/ 3113121 h 4925968"/>
              <a:gd name="connsiteX7625" fmla="*/ 1557800 w 8014260"/>
              <a:gd name="connsiteY7625" fmla="*/ 3112846 h 4925968"/>
              <a:gd name="connsiteX7626" fmla="*/ 1575359 w 8014260"/>
              <a:gd name="connsiteY7626" fmla="*/ 3127179 h 4925968"/>
              <a:gd name="connsiteX7627" fmla="*/ 1562811 w 8014260"/>
              <a:gd name="connsiteY7627" fmla="*/ 3133214 h 4925968"/>
              <a:gd name="connsiteX7628" fmla="*/ 1543883 w 8014260"/>
              <a:gd name="connsiteY7628" fmla="*/ 3119704 h 4925968"/>
              <a:gd name="connsiteX7629" fmla="*/ 1557800 w 8014260"/>
              <a:gd name="connsiteY7629" fmla="*/ 3112846 h 4925968"/>
              <a:gd name="connsiteX7630" fmla="*/ 3490724 w 8014260"/>
              <a:gd name="connsiteY7630" fmla="*/ 3112778 h 4925968"/>
              <a:gd name="connsiteX7631" fmla="*/ 3504714 w 8014260"/>
              <a:gd name="connsiteY7631" fmla="*/ 3113738 h 4925968"/>
              <a:gd name="connsiteX7632" fmla="*/ 3491684 w 8014260"/>
              <a:gd name="connsiteY7632" fmla="*/ 3124985 h 4925968"/>
              <a:gd name="connsiteX7633" fmla="*/ 3478860 w 8014260"/>
              <a:gd name="connsiteY7633" fmla="*/ 3124642 h 4925968"/>
              <a:gd name="connsiteX7634" fmla="*/ 3490724 w 8014260"/>
              <a:gd name="connsiteY7634" fmla="*/ 3112778 h 4925968"/>
              <a:gd name="connsiteX7635" fmla="*/ 822956 w 8014260"/>
              <a:gd name="connsiteY7635" fmla="*/ 3111972 h 4925968"/>
              <a:gd name="connsiteX7636" fmla="*/ 828797 w 8014260"/>
              <a:gd name="connsiteY7636" fmla="*/ 3116893 h 4925968"/>
              <a:gd name="connsiteX7637" fmla="*/ 815288 w 8014260"/>
              <a:gd name="connsiteY7637" fmla="*/ 3136712 h 4925968"/>
              <a:gd name="connsiteX7638" fmla="*/ 799101 w 8014260"/>
              <a:gd name="connsiteY7638" fmla="*/ 3136507 h 4925968"/>
              <a:gd name="connsiteX7639" fmla="*/ 810895 w 8014260"/>
              <a:gd name="connsiteY7639" fmla="*/ 3116619 h 4925968"/>
              <a:gd name="connsiteX7640" fmla="*/ 822956 w 8014260"/>
              <a:gd name="connsiteY7640" fmla="*/ 3111972 h 4925968"/>
              <a:gd name="connsiteX7641" fmla="*/ 3579466 w 8014260"/>
              <a:gd name="connsiteY7641" fmla="*/ 3111269 h 4925968"/>
              <a:gd name="connsiteX7642" fmla="*/ 3566436 w 8014260"/>
              <a:gd name="connsiteY7642" fmla="*/ 3122105 h 4925968"/>
              <a:gd name="connsiteX7643" fmla="*/ 3552514 w 8014260"/>
              <a:gd name="connsiteY7643" fmla="*/ 3122448 h 4925968"/>
              <a:gd name="connsiteX7644" fmla="*/ 3565270 w 8014260"/>
              <a:gd name="connsiteY7644" fmla="*/ 3111680 h 4925968"/>
              <a:gd name="connsiteX7645" fmla="*/ 3579466 w 8014260"/>
              <a:gd name="connsiteY7645" fmla="*/ 3111269 h 4925968"/>
              <a:gd name="connsiteX7646" fmla="*/ 3740834 w 8014260"/>
              <a:gd name="connsiteY7646" fmla="*/ 3110446 h 4925968"/>
              <a:gd name="connsiteX7647" fmla="*/ 3725884 w 8014260"/>
              <a:gd name="connsiteY7647" fmla="*/ 3119225 h 4925968"/>
              <a:gd name="connsiteX7648" fmla="*/ 3709425 w 8014260"/>
              <a:gd name="connsiteY7648" fmla="*/ 3124437 h 4925968"/>
              <a:gd name="connsiteX7649" fmla="*/ 3723072 w 8014260"/>
              <a:gd name="connsiteY7649" fmla="*/ 3115864 h 4925968"/>
              <a:gd name="connsiteX7650" fmla="*/ 3740834 w 8014260"/>
              <a:gd name="connsiteY7650" fmla="*/ 3110446 h 4925968"/>
              <a:gd name="connsiteX7651" fmla="*/ 2239344 w 8014260"/>
              <a:gd name="connsiteY7651" fmla="*/ 3110163 h 4925968"/>
              <a:gd name="connsiteX7652" fmla="*/ 2246409 w 8014260"/>
              <a:gd name="connsiteY7652" fmla="*/ 3111817 h 4925968"/>
              <a:gd name="connsiteX7653" fmla="*/ 2257999 w 8014260"/>
              <a:gd name="connsiteY7653" fmla="*/ 3123270 h 4925968"/>
              <a:gd name="connsiteX7654" fmla="*/ 2249906 w 8014260"/>
              <a:gd name="connsiteY7654" fmla="*/ 3130746 h 4925968"/>
              <a:gd name="connsiteX7655" fmla="*/ 2236807 w 8014260"/>
              <a:gd name="connsiteY7655" fmla="*/ 3115246 h 4925968"/>
              <a:gd name="connsiteX7656" fmla="*/ 2239344 w 8014260"/>
              <a:gd name="connsiteY7656" fmla="*/ 3110163 h 4925968"/>
              <a:gd name="connsiteX7657" fmla="*/ 6542328 w 8014260"/>
              <a:gd name="connsiteY7657" fmla="*/ 3109966 h 4925968"/>
              <a:gd name="connsiteX7658" fmla="*/ 6575315 w 8014260"/>
              <a:gd name="connsiteY7658" fmla="*/ 3130815 h 4925968"/>
              <a:gd name="connsiteX7659" fmla="*/ 6545071 w 8014260"/>
              <a:gd name="connsiteY7659" fmla="*/ 3165790 h 4925968"/>
              <a:gd name="connsiteX7660" fmla="*/ 6512221 w 8014260"/>
              <a:gd name="connsiteY7660" fmla="*/ 3145079 h 4925968"/>
              <a:gd name="connsiteX7661" fmla="*/ 6542328 w 8014260"/>
              <a:gd name="connsiteY7661" fmla="*/ 3109966 h 4925968"/>
              <a:gd name="connsiteX7662" fmla="*/ 3877583 w 8014260"/>
              <a:gd name="connsiteY7662" fmla="*/ 3109830 h 4925968"/>
              <a:gd name="connsiteX7663" fmla="*/ 3857352 w 8014260"/>
              <a:gd name="connsiteY7663" fmla="*/ 3125397 h 4925968"/>
              <a:gd name="connsiteX7664" fmla="*/ 3833966 w 8014260"/>
              <a:gd name="connsiteY7664" fmla="*/ 3131912 h 4925968"/>
              <a:gd name="connsiteX7665" fmla="*/ 3854540 w 8014260"/>
              <a:gd name="connsiteY7665" fmla="*/ 3116756 h 4925968"/>
              <a:gd name="connsiteX7666" fmla="*/ 3877583 w 8014260"/>
              <a:gd name="connsiteY7666" fmla="*/ 3109830 h 4925968"/>
              <a:gd name="connsiteX7667" fmla="*/ 5618418 w 8014260"/>
              <a:gd name="connsiteY7667" fmla="*/ 3109555 h 4925968"/>
              <a:gd name="connsiteX7668" fmla="*/ 5650924 w 8014260"/>
              <a:gd name="connsiteY7668" fmla="*/ 3140553 h 4925968"/>
              <a:gd name="connsiteX7669" fmla="*/ 5625961 w 8014260"/>
              <a:gd name="connsiteY7669" fmla="*/ 3183553 h 4925968"/>
              <a:gd name="connsiteX7670" fmla="*/ 5591603 w 8014260"/>
              <a:gd name="connsiteY7670" fmla="*/ 3150017 h 4925968"/>
              <a:gd name="connsiteX7671" fmla="*/ 5618418 w 8014260"/>
              <a:gd name="connsiteY7671" fmla="*/ 3109555 h 4925968"/>
              <a:gd name="connsiteX7672" fmla="*/ 118166 w 8014260"/>
              <a:gd name="connsiteY7672" fmla="*/ 3109075 h 4925968"/>
              <a:gd name="connsiteX7673" fmla="*/ 109799 w 8014260"/>
              <a:gd name="connsiteY7673" fmla="*/ 3117716 h 4925968"/>
              <a:gd name="connsiteX7674" fmla="*/ 104586 w 8014260"/>
              <a:gd name="connsiteY7674" fmla="*/ 3116481 h 4925968"/>
              <a:gd name="connsiteX7675" fmla="*/ 109595 w 8014260"/>
              <a:gd name="connsiteY7675" fmla="*/ 3110515 h 4925968"/>
              <a:gd name="connsiteX7676" fmla="*/ 118166 w 8014260"/>
              <a:gd name="connsiteY7676" fmla="*/ 3109075 h 4925968"/>
              <a:gd name="connsiteX7677" fmla="*/ 4530122 w 8014260"/>
              <a:gd name="connsiteY7677" fmla="*/ 3109066 h 4925968"/>
              <a:gd name="connsiteX7678" fmla="*/ 4541300 w 8014260"/>
              <a:gd name="connsiteY7678" fmla="*/ 3122036 h 4925968"/>
              <a:gd name="connsiteX7679" fmla="*/ 4518326 w 8014260"/>
              <a:gd name="connsiteY7679" fmla="*/ 3158658 h 4925968"/>
              <a:gd name="connsiteX7680" fmla="*/ 4488974 w 8014260"/>
              <a:gd name="connsiteY7680" fmla="*/ 3148645 h 4925968"/>
              <a:gd name="connsiteX7681" fmla="*/ 4510096 w 8014260"/>
              <a:gd name="connsiteY7681" fmla="*/ 3111475 h 4925968"/>
              <a:gd name="connsiteX7682" fmla="*/ 4530122 w 8014260"/>
              <a:gd name="connsiteY7682" fmla="*/ 3109066 h 4925968"/>
              <a:gd name="connsiteX7683" fmla="*/ 3416588 w 8014260"/>
              <a:gd name="connsiteY7683" fmla="*/ 3107292 h 4925968"/>
              <a:gd name="connsiteX7684" fmla="*/ 3430167 w 8014260"/>
              <a:gd name="connsiteY7684" fmla="*/ 3108457 h 4925968"/>
              <a:gd name="connsiteX7685" fmla="*/ 3419126 w 8014260"/>
              <a:gd name="connsiteY7685" fmla="*/ 3121213 h 4925968"/>
              <a:gd name="connsiteX7686" fmla="*/ 3405821 w 8014260"/>
              <a:gd name="connsiteY7686" fmla="*/ 3120047 h 4925968"/>
              <a:gd name="connsiteX7687" fmla="*/ 3416588 w 8014260"/>
              <a:gd name="connsiteY7687" fmla="*/ 3107292 h 4925968"/>
              <a:gd name="connsiteX7688" fmla="*/ 2446044 w 8014260"/>
              <a:gd name="connsiteY7688" fmla="*/ 3107086 h 4925968"/>
              <a:gd name="connsiteX7689" fmla="*/ 2454068 w 8014260"/>
              <a:gd name="connsiteY7689" fmla="*/ 3120940 h 4925968"/>
              <a:gd name="connsiteX7690" fmla="*/ 2444809 w 8014260"/>
              <a:gd name="connsiteY7690" fmla="*/ 3129375 h 4925968"/>
              <a:gd name="connsiteX7691" fmla="*/ 2433837 w 8014260"/>
              <a:gd name="connsiteY7691" fmla="*/ 3115385 h 4925968"/>
              <a:gd name="connsiteX7692" fmla="*/ 2446044 w 8014260"/>
              <a:gd name="connsiteY7692" fmla="*/ 3107086 h 4925968"/>
              <a:gd name="connsiteX7693" fmla="*/ 7317213 w 8014260"/>
              <a:gd name="connsiteY7693" fmla="*/ 3106948 h 4925968"/>
              <a:gd name="connsiteX7694" fmla="*/ 7351709 w 8014260"/>
              <a:gd name="connsiteY7694" fmla="*/ 3118882 h 4925968"/>
              <a:gd name="connsiteX7695" fmla="*/ 7320094 w 8014260"/>
              <a:gd name="connsiteY7695" fmla="*/ 3131843 h 4925968"/>
              <a:gd name="connsiteX7696" fmla="*/ 7286010 w 8014260"/>
              <a:gd name="connsiteY7696" fmla="*/ 3121076 h 4925968"/>
              <a:gd name="connsiteX7697" fmla="*/ 7317213 w 8014260"/>
              <a:gd name="connsiteY7697" fmla="*/ 3106948 h 4925968"/>
              <a:gd name="connsiteX7698" fmla="*/ 1225737 w 8014260"/>
              <a:gd name="connsiteY7698" fmla="*/ 3106606 h 4925968"/>
              <a:gd name="connsiteX7699" fmla="*/ 1245149 w 8014260"/>
              <a:gd name="connsiteY7699" fmla="*/ 3118608 h 4925968"/>
              <a:gd name="connsiteX7700" fmla="*/ 1229992 w 8014260"/>
              <a:gd name="connsiteY7700" fmla="*/ 3131089 h 4925968"/>
              <a:gd name="connsiteX7701" fmla="*/ 1212296 w 8014260"/>
              <a:gd name="connsiteY7701" fmla="*/ 3120185 h 4925968"/>
              <a:gd name="connsiteX7702" fmla="*/ 1225737 w 8014260"/>
              <a:gd name="connsiteY7702" fmla="*/ 3106606 h 4925968"/>
              <a:gd name="connsiteX7703" fmla="*/ 5134106 w 8014260"/>
              <a:gd name="connsiteY7703" fmla="*/ 3106058 h 4925968"/>
              <a:gd name="connsiteX7704" fmla="*/ 5167162 w 8014260"/>
              <a:gd name="connsiteY7704" fmla="*/ 3133215 h 4925968"/>
              <a:gd name="connsiteX7705" fmla="*/ 5143845 w 8014260"/>
              <a:gd name="connsiteY7705" fmla="*/ 3176009 h 4925968"/>
              <a:gd name="connsiteX7706" fmla="*/ 5109898 w 8014260"/>
              <a:gd name="connsiteY7706" fmla="*/ 3150360 h 4925968"/>
              <a:gd name="connsiteX7707" fmla="*/ 5134106 w 8014260"/>
              <a:gd name="connsiteY7707" fmla="*/ 3106058 h 4925968"/>
              <a:gd name="connsiteX7708" fmla="*/ 507197 w 8014260"/>
              <a:gd name="connsiteY7708" fmla="*/ 3103889 h 4925968"/>
              <a:gd name="connsiteX7709" fmla="*/ 510584 w 8014260"/>
              <a:gd name="connsiteY7709" fmla="*/ 3105029 h 4925968"/>
              <a:gd name="connsiteX7710" fmla="*/ 501667 w 8014260"/>
              <a:gd name="connsiteY7710" fmla="*/ 3122723 h 4925968"/>
              <a:gd name="connsiteX7711" fmla="*/ 490353 w 8014260"/>
              <a:gd name="connsiteY7711" fmla="*/ 3131295 h 4925968"/>
              <a:gd name="connsiteX7712" fmla="*/ 500162 w 8014260"/>
              <a:gd name="connsiteY7712" fmla="*/ 3111338 h 4925968"/>
              <a:gd name="connsiteX7713" fmla="*/ 507197 w 8014260"/>
              <a:gd name="connsiteY7713" fmla="*/ 3103889 h 4925968"/>
              <a:gd name="connsiteX7714" fmla="*/ 3653052 w 8014260"/>
              <a:gd name="connsiteY7714" fmla="*/ 3102834 h 4925968"/>
              <a:gd name="connsiteX7715" fmla="*/ 3642011 w 8014260"/>
              <a:gd name="connsiteY7715" fmla="*/ 3112435 h 4925968"/>
              <a:gd name="connsiteX7716" fmla="*/ 3625277 w 8014260"/>
              <a:gd name="connsiteY7716" fmla="*/ 3115316 h 4925968"/>
              <a:gd name="connsiteX7717" fmla="*/ 3639062 w 8014260"/>
              <a:gd name="connsiteY7717" fmla="*/ 3104206 h 4925968"/>
              <a:gd name="connsiteX7718" fmla="*/ 3653052 w 8014260"/>
              <a:gd name="connsiteY7718" fmla="*/ 3102834 h 4925968"/>
              <a:gd name="connsiteX7719" fmla="*/ 6326233 w 8014260"/>
              <a:gd name="connsiteY7719" fmla="*/ 3101668 h 4925968"/>
              <a:gd name="connsiteX7720" fmla="*/ 6359563 w 8014260"/>
              <a:gd name="connsiteY7720" fmla="*/ 3122585 h 4925968"/>
              <a:gd name="connsiteX7721" fmla="*/ 6331993 w 8014260"/>
              <a:gd name="connsiteY7721" fmla="*/ 3162224 h 4925968"/>
              <a:gd name="connsiteX7722" fmla="*/ 6296880 w 8014260"/>
              <a:gd name="connsiteY7722" fmla="*/ 3140279 h 4925968"/>
              <a:gd name="connsiteX7723" fmla="*/ 6326233 w 8014260"/>
              <a:gd name="connsiteY7723" fmla="*/ 3101668 h 4925968"/>
              <a:gd name="connsiteX7724" fmla="*/ 2716524 w 8014260"/>
              <a:gd name="connsiteY7724" fmla="*/ 3095839 h 4925968"/>
              <a:gd name="connsiteX7725" fmla="*/ 2724410 w 8014260"/>
              <a:gd name="connsiteY7725" fmla="*/ 3107429 h 4925968"/>
              <a:gd name="connsiteX7726" fmla="*/ 2715221 w 8014260"/>
              <a:gd name="connsiteY7726" fmla="*/ 3120117 h 4925968"/>
              <a:gd name="connsiteX7727" fmla="*/ 2704385 w 8014260"/>
              <a:gd name="connsiteY7727" fmla="*/ 3109624 h 4925968"/>
              <a:gd name="connsiteX7728" fmla="*/ 2716524 w 8014260"/>
              <a:gd name="connsiteY7728" fmla="*/ 3095839 h 4925968"/>
              <a:gd name="connsiteX7729" fmla="*/ 3342659 w 8014260"/>
              <a:gd name="connsiteY7729" fmla="*/ 3094879 h 4925968"/>
              <a:gd name="connsiteX7730" fmla="*/ 3355483 w 8014260"/>
              <a:gd name="connsiteY7730" fmla="*/ 3098102 h 4925968"/>
              <a:gd name="connsiteX7731" fmla="*/ 3344168 w 8014260"/>
              <a:gd name="connsiteY7731" fmla="*/ 3110172 h 4925968"/>
              <a:gd name="connsiteX7732" fmla="*/ 3331275 w 8014260"/>
              <a:gd name="connsiteY7732" fmla="*/ 3107223 h 4925968"/>
              <a:gd name="connsiteX7733" fmla="*/ 3342659 w 8014260"/>
              <a:gd name="connsiteY7733" fmla="*/ 3094879 h 4925968"/>
              <a:gd name="connsiteX7734" fmla="*/ 265064 w 8014260"/>
              <a:gd name="connsiteY7734" fmla="*/ 3094742 h 4925968"/>
              <a:gd name="connsiteX7735" fmla="*/ 257863 w 8014260"/>
              <a:gd name="connsiteY7735" fmla="*/ 3106812 h 4925968"/>
              <a:gd name="connsiteX7736" fmla="*/ 250252 w 8014260"/>
              <a:gd name="connsiteY7736" fmla="*/ 3108869 h 4925968"/>
              <a:gd name="connsiteX7737" fmla="*/ 256012 w 8014260"/>
              <a:gd name="connsiteY7737" fmla="*/ 3099337 h 4925968"/>
              <a:gd name="connsiteX7738" fmla="*/ 265064 w 8014260"/>
              <a:gd name="connsiteY7738" fmla="*/ 3094742 h 4925968"/>
              <a:gd name="connsiteX7739" fmla="*/ 3863799 w 8014260"/>
              <a:gd name="connsiteY7739" fmla="*/ 3093438 h 4925968"/>
              <a:gd name="connsiteX7740" fmla="*/ 3847133 w 8014260"/>
              <a:gd name="connsiteY7740" fmla="*/ 3104617 h 4925968"/>
              <a:gd name="connsiteX7741" fmla="*/ 3822925 w 8014260"/>
              <a:gd name="connsiteY7741" fmla="*/ 3113806 h 4925968"/>
              <a:gd name="connsiteX7742" fmla="*/ 3841373 w 8014260"/>
              <a:gd name="connsiteY7742" fmla="*/ 3102217 h 4925968"/>
              <a:gd name="connsiteX7743" fmla="*/ 3863799 w 8014260"/>
              <a:gd name="connsiteY7743" fmla="*/ 3093438 h 4925968"/>
              <a:gd name="connsiteX7744" fmla="*/ 1619934 w 8014260"/>
              <a:gd name="connsiteY7744" fmla="*/ 3093370 h 4925968"/>
              <a:gd name="connsiteX7745" fmla="*/ 1636119 w 8014260"/>
              <a:gd name="connsiteY7745" fmla="*/ 3108663 h 4925968"/>
              <a:gd name="connsiteX7746" fmla="*/ 1622198 w 8014260"/>
              <a:gd name="connsiteY7746" fmla="*/ 3112298 h 4925968"/>
              <a:gd name="connsiteX7747" fmla="*/ 1604848 w 8014260"/>
              <a:gd name="connsiteY7747" fmla="*/ 3095908 h 4925968"/>
              <a:gd name="connsiteX7748" fmla="*/ 1619934 w 8014260"/>
              <a:gd name="connsiteY7748" fmla="*/ 3093370 h 4925968"/>
              <a:gd name="connsiteX7749" fmla="*/ 7105987 w 8014260"/>
              <a:gd name="connsiteY7749" fmla="*/ 3092204 h 4925968"/>
              <a:gd name="connsiteX7750" fmla="*/ 7140415 w 8014260"/>
              <a:gd name="connsiteY7750" fmla="*/ 3105303 h 4925968"/>
              <a:gd name="connsiteX7751" fmla="*/ 7109004 w 8014260"/>
              <a:gd name="connsiteY7751" fmla="*/ 3125671 h 4925968"/>
              <a:gd name="connsiteX7752" fmla="*/ 7075537 w 8014260"/>
              <a:gd name="connsiteY7752" fmla="*/ 3113875 h 4925968"/>
              <a:gd name="connsiteX7753" fmla="*/ 7105987 w 8014260"/>
              <a:gd name="connsiteY7753" fmla="*/ 3092204 h 4925968"/>
              <a:gd name="connsiteX7754" fmla="*/ 7512529 w 8014260"/>
              <a:gd name="connsiteY7754" fmla="*/ 3089735 h 4925968"/>
              <a:gd name="connsiteX7755" fmla="*/ 7480914 w 8014260"/>
              <a:gd name="connsiteY7755" fmla="*/ 3144187 h 4925968"/>
              <a:gd name="connsiteX7756" fmla="*/ 7439834 w 8014260"/>
              <a:gd name="connsiteY7756" fmla="*/ 3178203 h 4925968"/>
              <a:gd name="connsiteX7757" fmla="*/ 7473301 w 8014260"/>
              <a:gd name="connsiteY7757" fmla="*/ 3134586 h 4925968"/>
              <a:gd name="connsiteX7758" fmla="*/ 7512529 w 8014260"/>
              <a:gd name="connsiteY7758" fmla="*/ 3089735 h 4925968"/>
              <a:gd name="connsiteX7759" fmla="*/ 3727187 w 8014260"/>
              <a:gd name="connsiteY7759" fmla="*/ 3089049 h 4925968"/>
              <a:gd name="connsiteX7760" fmla="*/ 3714294 w 8014260"/>
              <a:gd name="connsiteY7760" fmla="*/ 3098788 h 4925968"/>
              <a:gd name="connsiteX7761" fmla="*/ 3697766 w 8014260"/>
              <a:gd name="connsiteY7761" fmla="*/ 3102559 h 4925968"/>
              <a:gd name="connsiteX7762" fmla="*/ 3709631 w 8014260"/>
              <a:gd name="connsiteY7762" fmla="*/ 3093438 h 4925968"/>
              <a:gd name="connsiteX7763" fmla="*/ 3727187 w 8014260"/>
              <a:gd name="connsiteY7763" fmla="*/ 3089049 h 4925968"/>
              <a:gd name="connsiteX7764" fmla="*/ 3827109 w 8014260"/>
              <a:gd name="connsiteY7764" fmla="*/ 3088980 h 4925968"/>
              <a:gd name="connsiteX7765" fmla="*/ 3810238 w 8014260"/>
              <a:gd name="connsiteY7765" fmla="*/ 3097690 h 4925968"/>
              <a:gd name="connsiteX7766" fmla="*/ 3792338 w 8014260"/>
              <a:gd name="connsiteY7766" fmla="*/ 3105166 h 4925968"/>
              <a:gd name="connsiteX7767" fmla="*/ 3808112 w 8014260"/>
              <a:gd name="connsiteY7767" fmla="*/ 3096936 h 4925968"/>
              <a:gd name="connsiteX7768" fmla="*/ 3827109 w 8014260"/>
              <a:gd name="connsiteY7768" fmla="*/ 3088980 h 4925968"/>
              <a:gd name="connsiteX7769" fmla="*/ 4737568 w 8014260"/>
              <a:gd name="connsiteY7769" fmla="*/ 3088852 h 4925968"/>
              <a:gd name="connsiteX7770" fmla="*/ 4748686 w 8014260"/>
              <a:gd name="connsiteY7770" fmla="*/ 3104343 h 4925968"/>
              <a:gd name="connsiteX7771" fmla="*/ 4724752 w 8014260"/>
              <a:gd name="connsiteY7771" fmla="*/ 3144942 h 4925968"/>
              <a:gd name="connsiteX7772" fmla="*/ 4694302 w 8014260"/>
              <a:gd name="connsiteY7772" fmla="*/ 3127660 h 4925968"/>
              <a:gd name="connsiteX7773" fmla="*/ 4717345 w 8014260"/>
              <a:gd name="connsiteY7773" fmla="*/ 3089461 h 4925968"/>
              <a:gd name="connsiteX7774" fmla="*/ 4737568 w 8014260"/>
              <a:gd name="connsiteY7774" fmla="*/ 3088852 h 4925968"/>
              <a:gd name="connsiteX7775" fmla="*/ 3950209 w 8014260"/>
              <a:gd name="connsiteY7775" fmla="*/ 3088843 h 4925968"/>
              <a:gd name="connsiteX7776" fmla="*/ 3930184 w 8014260"/>
              <a:gd name="connsiteY7776" fmla="*/ 3106674 h 4925968"/>
              <a:gd name="connsiteX7777" fmla="*/ 3906593 w 8014260"/>
              <a:gd name="connsiteY7777" fmla="*/ 3112160 h 4925968"/>
              <a:gd name="connsiteX7778" fmla="*/ 3925452 w 8014260"/>
              <a:gd name="connsiteY7778" fmla="*/ 3095838 h 4925968"/>
              <a:gd name="connsiteX7779" fmla="*/ 3950209 w 8014260"/>
              <a:gd name="connsiteY7779" fmla="*/ 3088843 h 4925968"/>
              <a:gd name="connsiteX7780" fmla="*/ 3838698 w 8014260"/>
              <a:gd name="connsiteY7780" fmla="*/ 3088501 h 4925968"/>
              <a:gd name="connsiteX7781" fmla="*/ 3822308 w 8014260"/>
              <a:gd name="connsiteY7781" fmla="*/ 3096936 h 4925968"/>
              <a:gd name="connsiteX7782" fmla="*/ 3801940 w 8014260"/>
              <a:gd name="connsiteY7782" fmla="*/ 3105920 h 4925968"/>
              <a:gd name="connsiteX7783" fmla="*/ 3818056 w 8014260"/>
              <a:gd name="connsiteY7783" fmla="*/ 3097690 h 4925968"/>
              <a:gd name="connsiteX7784" fmla="*/ 3838698 w 8014260"/>
              <a:gd name="connsiteY7784" fmla="*/ 3088501 h 4925968"/>
              <a:gd name="connsiteX7785" fmla="*/ 3061070 w 8014260"/>
              <a:gd name="connsiteY7785" fmla="*/ 3088432 h 4925968"/>
              <a:gd name="connsiteX7786" fmla="*/ 3069985 w 8014260"/>
              <a:gd name="connsiteY7786" fmla="*/ 3094810 h 4925968"/>
              <a:gd name="connsiteX7787" fmla="*/ 3059767 w 8014260"/>
              <a:gd name="connsiteY7787" fmla="*/ 3108046 h 4925968"/>
              <a:gd name="connsiteX7788" fmla="*/ 3049342 w 8014260"/>
              <a:gd name="connsiteY7788" fmla="*/ 3100845 h 4925968"/>
              <a:gd name="connsiteX7789" fmla="*/ 3061070 w 8014260"/>
              <a:gd name="connsiteY7789" fmla="*/ 3088432 h 4925968"/>
              <a:gd name="connsiteX7790" fmla="*/ 3851180 w 8014260"/>
              <a:gd name="connsiteY7790" fmla="*/ 3088158 h 4925968"/>
              <a:gd name="connsiteX7791" fmla="*/ 3833212 w 8014260"/>
              <a:gd name="connsiteY7791" fmla="*/ 3098102 h 4925968"/>
              <a:gd name="connsiteX7792" fmla="*/ 3812775 w 8014260"/>
              <a:gd name="connsiteY7792" fmla="*/ 3106812 h 4925968"/>
              <a:gd name="connsiteX7793" fmla="*/ 3829234 w 8014260"/>
              <a:gd name="connsiteY7793" fmla="*/ 3097690 h 4925968"/>
              <a:gd name="connsiteX7794" fmla="*/ 3851180 w 8014260"/>
              <a:gd name="connsiteY7794" fmla="*/ 3088158 h 4925968"/>
              <a:gd name="connsiteX7795" fmla="*/ 35596 w 8014260"/>
              <a:gd name="connsiteY7795" fmla="*/ 3086718 h 4925968"/>
              <a:gd name="connsiteX7796" fmla="*/ 39780 w 8014260"/>
              <a:gd name="connsiteY7796" fmla="*/ 3089392 h 4925968"/>
              <a:gd name="connsiteX7797" fmla="*/ 35047 w 8014260"/>
              <a:gd name="connsiteY7797" fmla="*/ 3094947 h 4925968"/>
              <a:gd name="connsiteX7798" fmla="*/ 31138 w 8014260"/>
              <a:gd name="connsiteY7798" fmla="*/ 3090558 h 4925968"/>
              <a:gd name="connsiteX7799" fmla="*/ 35596 w 8014260"/>
              <a:gd name="connsiteY7799" fmla="*/ 3086718 h 4925968"/>
              <a:gd name="connsiteX7800" fmla="*/ 4927337 w 8014260"/>
              <a:gd name="connsiteY7800" fmla="*/ 3086512 h 4925968"/>
              <a:gd name="connsiteX7801" fmla="*/ 4957238 w 8014260"/>
              <a:gd name="connsiteY7801" fmla="*/ 3110104 h 4925968"/>
              <a:gd name="connsiteX7802" fmla="*/ 4931864 w 8014260"/>
              <a:gd name="connsiteY7802" fmla="*/ 3152349 h 4925968"/>
              <a:gd name="connsiteX7803" fmla="*/ 4902031 w 8014260"/>
              <a:gd name="connsiteY7803" fmla="*/ 3128072 h 4925968"/>
              <a:gd name="connsiteX7804" fmla="*/ 4927337 w 8014260"/>
              <a:gd name="connsiteY7804" fmla="*/ 3086512 h 4925968"/>
              <a:gd name="connsiteX7805" fmla="*/ 3814489 w 8014260"/>
              <a:gd name="connsiteY7805" fmla="*/ 3084935 h 4925968"/>
              <a:gd name="connsiteX7806" fmla="*/ 3799402 w 8014260"/>
              <a:gd name="connsiteY7806" fmla="*/ 3093576 h 4925968"/>
              <a:gd name="connsiteX7807" fmla="*/ 3782051 w 8014260"/>
              <a:gd name="connsiteY7807" fmla="*/ 3100091 h 4925968"/>
              <a:gd name="connsiteX7808" fmla="*/ 3795424 w 8014260"/>
              <a:gd name="connsiteY7808" fmla="*/ 3091999 h 4925968"/>
              <a:gd name="connsiteX7809" fmla="*/ 3814489 w 8014260"/>
              <a:gd name="connsiteY7809" fmla="*/ 3084935 h 4925968"/>
              <a:gd name="connsiteX7810" fmla="*/ 420631 w 8014260"/>
              <a:gd name="connsiteY7810" fmla="*/ 3084831 h 4925968"/>
              <a:gd name="connsiteX7811" fmla="*/ 423076 w 8014260"/>
              <a:gd name="connsiteY7811" fmla="*/ 3085551 h 4925968"/>
              <a:gd name="connsiteX7812" fmla="*/ 416697 w 8014260"/>
              <a:gd name="connsiteY7812" fmla="*/ 3103040 h 4925968"/>
              <a:gd name="connsiteX7813" fmla="*/ 406616 w 8014260"/>
              <a:gd name="connsiteY7813" fmla="*/ 3109829 h 4925968"/>
              <a:gd name="connsiteX7814" fmla="*/ 414433 w 8014260"/>
              <a:gd name="connsiteY7814" fmla="*/ 3091724 h 4925968"/>
              <a:gd name="connsiteX7815" fmla="*/ 420631 w 8014260"/>
              <a:gd name="connsiteY7815" fmla="*/ 3084831 h 4925968"/>
              <a:gd name="connsiteX7816" fmla="*/ 6894897 w 8014260"/>
              <a:gd name="connsiteY7816" fmla="*/ 3084248 h 4925968"/>
              <a:gd name="connsiteX7817" fmla="*/ 6928501 w 8014260"/>
              <a:gd name="connsiteY7817" fmla="*/ 3098993 h 4925968"/>
              <a:gd name="connsiteX7818" fmla="*/ 6897092 w 8014260"/>
              <a:gd name="connsiteY7818" fmla="*/ 3125740 h 4925968"/>
              <a:gd name="connsiteX7819" fmla="*/ 6863762 w 8014260"/>
              <a:gd name="connsiteY7819" fmla="*/ 3111612 h 4925968"/>
              <a:gd name="connsiteX7820" fmla="*/ 6894897 w 8014260"/>
              <a:gd name="connsiteY7820" fmla="*/ 3084248 h 4925968"/>
              <a:gd name="connsiteX7821" fmla="*/ 5755167 w 8014260"/>
              <a:gd name="connsiteY7821" fmla="*/ 3083906 h 4925968"/>
              <a:gd name="connsiteX7822" fmla="*/ 5788359 w 8014260"/>
              <a:gd name="connsiteY7822" fmla="*/ 3111750 h 4925968"/>
              <a:gd name="connsiteX7823" fmla="*/ 5764288 w 8014260"/>
              <a:gd name="connsiteY7823" fmla="*/ 3154887 h 4925968"/>
              <a:gd name="connsiteX7824" fmla="*/ 5729038 w 8014260"/>
              <a:gd name="connsiteY7824" fmla="*/ 3124849 h 4925968"/>
              <a:gd name="connsiteX7825" fmla="*/ 5755167 w 8014260"/>
              <a:gd name="connsiteY7825" fmla="*/ 3083906 h 4925968"/>
              <a:gd name="connsiteX7826" fmla="*/ 6108285 w 8014260"/>
              <a:gd name="connsiteY7826" fmla="*/ 3083494 h 4925968"/>
              <a:gd name="connsiteX7827" fmla="*/ 6143535 w 8014260"/>
              <a:gd name="connsiteY7827" fmla="*/ 3108595 h 4925968"/>
              <a:gd name="connsiteX7828" fmla="*/ 6117269 w 8014260"/>
              <a:gd name="connsiteY7828" fmla="*/ 3148509 h 4925968"/>
              <a:gd name="connsiteX7829" fmla="*/ 6082773 w 8014260"/>
              <a:gd name="connsiteY7829" fmla="*/ 3126426 h 4925968"/>
              <a:gd name="connsiteX7830" fmla="*/ 6108285 w 8014260"/>
              <a:gd name="connsiteY7830" fmla="*/ 3083494 h 4925968"/>
              <a:gd name="connsiteX7831" fmla="*/ 4456580 w 8014260"/>
              <a:gd name="connsiteY7831" fmla="*/ 3083057 h 4925968"/>
              <a:gd name="connsiteX7832" fmla="*/ 4466412 w 8014260"/>
              <a:gd name="connsiteY7832" fmla="*/ 3095633 h 4925968"/>
              <a:gd name="connsiteX7833" fmla="*/ 4444878 w 8014260"/>
              <a:gd name="connsiteY7833" fmla="*/ 3129717 h 4925968"/>
              <a:gd name="connsiteX7834" fmla="*/ 4414702 w 8014260"/>
              <a:gd name="connsiteY7834" fmla="*/ 3120185 h 4925968"/>
              <a:gd name="connsiteX7835" fmla="*/ 4436717 w 8014260"/>
              <a:gd name="connsiteY7835" fmla="*/ 3086375 h 4925968"/>
              <a:gd name="connsiteX7836" fmla="*/ 4456580 w 8014260"/>
              <a:gd name="connsiteY7836" fmla="*/ 3083057 h 4925968"/>
              <a:gd name="connsiteX7837" fmla="*/ 7378250 w 8014260"/>
              <a:gd name="connsiteY7837" fmla="*/ 3081917 h 4925968"/>
              <a:gd name="connsiteX7838" fmla="*/ 7413431 w 8014260"/>
              <a:gd name="connsiteY7838" fmla="*/ 3090147 h 4925968"/>
              <a:gd name="connsiteX7839" fmla="*/ 7383874 w 8014260"/>
              <a:gd name="connsiteY7839" fmla="*/ 3105851 h 4925968"/>
              <a:gd name="connsiteX7840" fmla="*/ 7349240 w 8014260"/>
              <a:gd name="connsiteY7840" fmla="*/ 3092890 h 4925968"/>
              <a:gd name="connsiteX7841" fmla="*/ 7378250 w 8014260"/>
              <a:gd name="connsiteY7841" fmla="*/ 3081917 h 4925968"/>
              <a:gd name="connsiteX7842" fmla="*/ 7241227 w 8014260"/>
              <a:gd name="connsiteY7842" fmla="*/ 3081299 h 4925968"/>
              <a:gd name="connsiteX7843" fmla="*/ 7277163 w 8014260"/>
              <a:gd name="connsiteY7843" fmla="*/ 3093712 h 4925968"/>
              <a:gd name="connsiteX7844" fmla="*/ 7247810 w 8014260"/>
              <a:gd name="connsiteY7844" fmla="*/ 3109486 h 4925968"/>
              <a:gd name="connsiteX7845" fmla="*/ 7212560 w 8014260"/>
              <a:gd name="connsiteY7845" fmla="*/ 3097416 h 4925968"/>
              <a:gd name="connsiteX7846" fmla="*/ 7241227 w 8014260"/>
              <a:gd name="connsiteY7846" fmla="*/ 3081299 h 4925968"/>
              <a:gd name="connsiteX7847" fmla="*/ 1680491 w 8014260"/>
              <a:gd name="connsiteY7847" fmla="*/ 3079448 h 4925968"/>
              <a:gd name="connsiteX7848" fmla="*/ 1696334 w 8014260"/>
              <a:gd name="connsiteY7848" fmla="*/ 3095153 h 4925968"/>
              <a:gd name="connsiteX7849" fmla="*/ 1680558 w 8014260"/>
              <a:gd name="connsiteY7849" fmla="*/ 3095564 h 4925968"/>
              <a:gd name="connsiteX7850" fmla="*/ 1665952 w 8014260"/>
              <a:gd name="connsiteY7850" fmla="*/ 3081299 h 4925968"/>
              <a:gd name="connsiteX7851" fmla="*/ 1680491 w 8014260"/>
              <a:gd name="connsiteY7851" fmla="*/ 3079448 h 4925968"/>
              <a:gd name="connsiteX7852" fmla="*/ 1019583 w 8014260"/>
              <a:gd name="connsiteY7852" fmla="*/ 3079174 h 4925968"/>
              <a:gd name="connsiteX7853" fmla="*/ 1035225 w 8014260"/>
              <a:gd name="connsiteY7853" fmla="*/ 3088775 h 4925968"/>
              <a:gd name="connsiteX7854" fmla="*/ 1020823 w 8014260"/>
              <a:gd name="connsiteY7854" fmla="*/ 3103245 h 4925968"/>
              <a:gd name="connsiteX7855" fmla="*/ 1003883 w 8014260"/>
              <a:gd name="connsiteY7855" fmla="*/ 3095702 h 4925968"/>
              <a:gd name="connsiteX7856" fmla="*/ 1019583 w 8014260"/>
              <a:gd name="connsiteY7856" fmla="*/ 3079174 h 4925968"/>
              <a:gd name="connsiteX7857" fmla="*/ 1423522 w 8014260"/>
              <a:gd name="connsiteY7857" fmla="*/ 3078968 h 4925968"/>
              <a:gd name="connsiteX7858" fmla="*/ 1439500 w 8014260"/>
              <a:gd name="connsiteY7858" fmla="*/ 3093645 h 4925968"/>
              <a:gd name="connsiteX7859" fmla="*/ 1424754 w 8014260"/>
              <a:gd name="connsiteY7859" fmla="*/ 3100228 h 4925968"/>
              <a:gd name="connsiteX7860" fmla="*/ 1407473 w 8014260"/>
              <a:gd name="connsiteY7860" fmla="*/ 3086718 h 4925968"/>
              <a:gd name="connsiteX7861" fmla="*/ 1423522 w 8014260"/>
              <a:gd name="connsiteY7861" fmla="*/ 3078968 h 4925968"/>
              <a:gd name="connsiteX7862" fmla="*/ 6680105 w 8014260"/>
              <a:gd name="connsiteY7862" fmla="*/ 3076979 h 4925968"/>
              <a:gd name="connsiteX7863" fmla="*/ 6713778 w 8014260"/>
              <a:gd name="connsiteY7863" fmla="*/ 3095427 h 4925968"/>
              <a:gd name="connsiteX7864" fmla="*/ 6684426 w 8014260"/>
              <a:gd name="connsiteY7864" fmla="*/ 3127043 h 4925968"/>
              <a:gd name="connsiteX7865" fmla="*/ 6650890 w 8014260"/>
              <a:gd name="connsiteY7865" fmla="*/ 3108938 h 4925968"/>
              <a:gd name="connsiteX7866" fmla="*/ 6680105 w 8014260"/>
              <a:gd name="connsiteY7866" fmla="*/ 3076979 h 4925968"/>
              <a:gd name="connsiteX7867" fmla="*/ 3266604 w 8014260"/>
              <a:gd name="connsiteY7867" fmla="*/ 3075745 h 4925968"/>
              <a:gd name="connsiteX7868" fmla="*/ 3279634 w 8014260"/>
              <a:gd name="connsiteY7868" fmla="*/ 3079174 h 4925968"/>
              <a:gd name="connsiteX7869" fmla="*/ 3269416 w 8014260"/>
              <a:gd name="connsiteY7869" fmla="*/ 3091518 h 4925968"/>
              <a:gd name="connsiteX7870" fmla="*/ 3257894 w 8014260"/>
              <a:gd name="connsiteY7870" fmla="*/ 3088569 h 4925968"/>
              <a:gd name="connsiteX7871" fmla="*/ 3266604 w 8014260"/>
              <a:gd name="connsiteY7871" fmla="*/ 3075745 h 4925968"/>
              <a:gd name="connsiteX7872" fmla="*/ 5267700 w 8014260"/>
              <a:gd name="connsiteY7872" fmla="*/ 3072179 h 4925968"/>
              <a:gd name="connsiteX7873" fmla="*/ 5301510 w 8014260"/>
              <a:gd name="connsiteY7873" fmla="*/ 3101943 h 4925968"/>
              <a:gd name="connsiteX7874" fmla="*/ 5278605 w 8014260"/>
              <a:gd name="connsiteY7874" fmla="*/ 3141856 h 4925968"/>
              <a:gd name="connsiteX7875" fmla="*/ 5244040 w 8014260"/>
              <a:gd name="connsiteY7875" fmla="*/ 3116276 h 4925968"/>
              <a:gd name="connsiteX7876" fmla="*/ 5267700 w 8014260"/>
              <a:gd name="connsiteY7876" fmla="*/ 3072179 h 4925968"/>
              <a:gd name="connsiteX7877" fmla="*/ 7499704 w 8014260"/>
              <a:gd name="connsiteY7877" fmla="*/ 3072042 h 4925968"/>
              <a:gd name="connsiteX7878" fmla="*/ 7468157 w 8014260"/>
              <a:gd name="connsiteY7878" fmla="*/ 3121968 h 4925968"/>
              <a:gd name="connsiteX7879" fmla="*/ 7431055 w 8014260"/>
              <a:gd name="connsiteY7879" fmla="*/ 3145971 h 4925968"/>
              <a:gd name="connsiteX7880" fmla="*/ 7463699 w 8014260"/>
              <a:gd name="connsiteY7880" fmla="*/ 3107292 h 4925968"/>
              <a:gd name="connsiteX7881" fmla="*/ 7499704 w 8014260"/>
              <a:gd name="connsiteY7881" fmla="*/ 3072042 h 4925968"/>
              <a:gd name="connsiteX7882" fmla="*/ 3800980 w 8014260"/>
              <a:gd name="connsiteY7882" fmla="*/ 3071081 h 4925968"/>
              <a:gd name="connsiteX7883" fmla="*/ 3784932 w 8014260"/>
              <a:gd name="connsiteY7883" fmla="*/ 3081437 h 4925968"/>
              <a:gd name="connsiteX7884" fmla="*/ 3770668 w 8014260"/>
              <a:gd name="connsiteY7884" fmla="*/ 3084660 h 4925968"/>
              <a:gd name="connsiteX7885" fmla="*/ 3785206 w 8014260"/>
              <a:gd name="connsiteY7885" fmla="*/ 3075059 h 4925968"/>
              <a:gd name="connsiteX7886" fmla="*/ 3800980 w 8014260"/>
              <a:gd name="connsiteY7886" fmla="*/ 3071081 h 4925968"/>
              <a:gd name="connsiteX7887" fmla="*/ 4016038 w 8014260"/>
              <a:gd name="connsiteY7887" fmla="*/ 3070884 h 4925968"/>
              <a:gd name="connsiteX7888" fmla="*/ 4023796 w 8014260"/>
              <a:gd name="connsiteY7888" fmla="*/ 3072179 h 4925968"/>
              <a:gd name="connsiteX7889" fmla="*/ 4001782 w 8014260"/>
              <a:gd name="connsiteY7889" fmla="*/ 3092273 h 4925968"/>
              <a:gd name="connsiteX7890" fmla="*/ 3978259 w 8014260"/>
              <a:gd name="connsiteY7890" fmla="*/ 3096319 h 4925968"/>
              <a:gd name="connsiteX7891" fmla="*/ 4000204 w 8014260"/>
              <a:gd name="connsiteY7891" fmla="*/ 3076843 h 4925968"/>
              <a:gd name="connsiteX7892" fmla="*/ 4016038 w 8014260"/>
              <a:gd name="connsiteY7892" fmla="*/ 3070884 h 4925968"/>
              <a:gd name="connsiteX7893" fmla="*/ 663263 w 8014260"/>
              <a:gd name="connsiteY7893" fmla="*/ 3070490 h 4925968"/>
              <a:gd name="connsiteX7894" fmla="*/ 667975 w 8014260"/>
              <a:gd name="connsiteY7894" fmla="*/ 3071424 h 4925968"/>
              <a:gd name="connsiteX7895" fmla="*/ 655769 w 8014260"/>
              <a:gd name="connsiteY7895" fmla="*/ 3093095 h 4925968"/>
              <a:gd name="connsiteX7896" fmla="*/ 643149 w 8014260"/>
              <a:gd name="connsiteY7896" fmla="*/ 3100022 h 4925968"/>
              <a:gd name="connsiteX7897" fmla="*/ 654125 w 8014260"/>
              <a:gd name="connsiteY7897" fmla="*/ 3078350 h 4925968"/>
              <a:gd name="connsiteX7898" fmla="*/ 663263 w 8014260"/>
              <a:gd name="connsiteY7898" fmla="*/ 3070490 h 4925968"/>
              <a:gd name="connsiteX7899" fmla="*/ 2300089 w 8014260"/>
              <a:gd name="connsiteY7899" fmla="*/ 3069315 h 4925968"/>
              <a:gd name="connsiteX7900" fmla="*/ 2309296 w 8014260"/>
              <a:gd name="connsiteY7900" fmla="*/ 3069915 h 4925968"/>
              <a:gd name="connsiteX7901" fmla="*/ 2317320 w 8014260"/>
              <a:gd name="connsiteY7901" fmla="*/ 3084523 h 4925968"/>
              <a:gd name="connsiteX7902" fmla="*/ 2307924 w 8014260"/>
              <a:gd name="connsiteY7902" fmla="*/ 3090695 h 4925968"/>
              <a:gd name="connsiteX7903" fmla="*/ 2296952 w 8014260"/>
              <a:gd name="connsiteY7903" fmla="*/ 3075402 h 4925968"/>
              <a:gd name="connsiteX7904" fmla="*/ 2300089 w 8014260"/>
              <a:gd name="connsiteY7904" fmla="*/ 3069315 h 4925968"/>
              <a:gd name="connsiteX7905" fmla="*/ 2844768 w 8014260"/>
              <a:gd name="connsiteY7905" fmla="*/ 3069299 h 4925968"/>
              <a:gd name="connsiteX7906" fmla="*/ 2859033 w 8014260"/>
              <a:gd name="connsiteY7906" fmla="*/ 3077048 h 4925968"/>
              <a:gd name="connsiteX7907" fmla="*/ 2851146 w 8014260"/>
              <a:gd name="connsiteY7907" fmla="*/ 3090901 h 4925968"/>
              <a:gd name="connsiteX7908" fmla="*/ 2839419 w 8014260"/>
              <a:gd name="connsiteY7908" fmla="*/ 3082878 h 4925968"/>
              <a:gd name="connsiteX7909" fmla="*/ 2844768 w 8014260"/>
              <a:gd name="connsiteY7909" fmla="*/ 3069299 h 4925968"/>
              <a:gd name="connsiteX7910" fmla="*/ 6466341 w 8014260"/>
              <a:gd name="connsiteY7910" fmla="*/ 3067172 h 4925968"/>
              <a:gd name="connsiteX7911" fmla="*/ 6498642 w 8014260"/>
              <a:gd name="connsiteY7911" fmla="*/ 3087815 h 4925968"/>
              <a:gd name="connsiteX7912" fmla="*/ 6469495 w 8014260"/>
              <a:gd name="connsiteY7912" fmla="*/ 3123476 h 4925968"/>
              <a:gd name="connsiteX7913" fmla="*/ 6435617 w 8014260"/>
              <a:gd name="connsiteY7913" fmla="*/ 3101874 h 4925968"/>
              <a:gd name="connsiteX7914" fmla="*/ 6466341 w 8014260"/>
              <a:gd name="connsiteY7914" fmla="*/ 3067172 h 4925968"/>
              <a:gd name="connsiteX7915" fmla="*/ 1731321 w 8014260"/>
              <a:gd name="connsiteY7915" fmla="*/ 3066735 h 4925968"/>
              <a:gd name="connsiteX7916" fmla="*/ 1741734 w 8014260"/>
              <a:gd name="connsiteY7916" fmla="*/ 3069710 h 4925968"/>
              <a:gd name="connsiteX7917" fmla="*/ 1756340 w 8014260"/>
              <a:gd name="connsiteY7917" fmla="*/ 3084729 h 4925968"/>
              <a:gd name="connsiteX7918" fmla="*/ 1745094 w 8014260"/>
              <a:gd name="connsiteY7918" fmla="*/ 3087198 h 4925968"/>
              <a:gd name="connsiteX7919" fmla="*/ 1727743 w 8014260"/>
              <a:gd name="connsiteY7919" fmla="*/ 3071013 h 4925968"/>
              <a:gd name="connsiteX7920" fmla="*/ 1731321 w 8014260"/>
              <a:gd name="connsiteY7920" fmla="*/ 3066735 h 4925968"/>
              <a:gd name="connsiteX7921" fmla="*/ 3937179 w 8014260"/>
              <a:gd name="connsiteY7921" fmla="*/ 3066212 h 4925968"/>
              <a:gd name="connsiteX7922" fmla="*/ 3917016 w 8014260"/>
              <a:gd name="connsiteY7922" fmla="*/ 3080065 h 4925968"/>
              <a:gd name="connsiteX7923" fmla="*/ 3895071 w 8014260"/>
              <a:gd name="connsiteY7923" fmla="*/ 3087677 h 4925968"/>
              <a:gd name="connsiteX7924" fmla="*/ 3913519 w 8014260"/>
              <a:gd name="connsiteY7924" fmla="*/ 3074785 h 4925968"/>
              <a:gd name="connsiteX7925" fmla="*/ 3937179 w 8014260"/>
              <a:gd name="connsiteY7925" fmla="*/ 3066212 h 4925968"/>
              <a:gd name="connsiteX7926" fmla="*/ 335223 w 8014260"/>
              <a:gd name="connsiteY7926" fmla="*/ 3064635 h 4925968"/>
              <a:gd name="connsiteX7927" fmla="*/ 329050 w 8014260"/>
              <a:gd name="connsiteY7927" fmla="*/ 3075608 h 4925968"/>
              <a:gd name="connsiteX7928" fmla="*/ 321642 w 8014260"/>
              <a:gd name="connsiteY7928" fmla="*/ 3080408 h 4925968"/>
              <a:gd name="connsiteX7929" fmla="*/ 327337 w 8014260"/>
              <a:gd name="connsiteY7929" fmla="*/ 3065664 h 4925968"/>
              <a:gd name="connsiteX7930" fmla="*/ 335223 w 8014260"/>
              <a:gd name="connsiteY7930" fmla="*/ 3064635 h 4925968"/>
              <a:gd name="connsiteX7931" fmla="*/ 1789603 w 8014260"/>
              <a:gd name="connsiteY7931" fmla="*/ 3064224 h 4925968"/>
              <a:gd name="connsiteX7932" fmla="*/ 1802700 w 8014260"/>
              <a:gd name="connsiteY7932" fmla="*/ 3064292 h 4925968"/>
              <a:gd name="connsiteX7933" fmla="*/ 1817445 w 8014260"/>
              <a:gd name="connsiteY7933" fmla="*/ 3079860 h 4925968"/>
              <a:gd name="connsiteX7934" fmla="*/ 1804070 w 8014260"/>
              <a:gd name="connsiteY7934" fmla="*/ 3079654 h 4925968"/>
              <a:gd name="connsiteX7935" fmla="*/ 1789603 w 8014260"/>
              <a:gd name="connsiteY7935" fmla="*/ 3064224 h 4925968"/>
              <a:gd name="connsiteX7936" fmla="*/ 7030687 w 8014260"/>
              <a:gd name="connsiteY7936" fmla="*/ 3063606 h 4925968"/>
              <a:gd name="connsiteX7937" fmla="*/ 7066279 w 8014260"/>
              <a:gd name="connsiteY7937" fmla="*/ 3077939 h 4925968"/>
              <a:gd name="connsiteX7938" fmla="*/ 7036995 w 8014260"/>
              <a:gd name="connsiteY7938" fmla="*/ 3099268 h 4925968"/>
              <a:gd name="connsiteX7939" fmla="*/ 7001608 w 8014260"/>
              <a:gd name="connsiteY7939" fmla="*/ 3085826 h 4925968"/>
              <a:gd name="connsiteX7940" fmla="*/ 7030687 w 8014260"/>
              <a:gd name="connsiteY7940" fmla="*/ 3063606 h 4925968"/>
              <a:gd name="connsiteX7941" fmla="*/ 4382573 w 8014260"/>
              <a:gd name="connsiteY7941" fmla="*/ 3063195 h 4925968"/>
              <a:gd name="connsiteX7942" fmla="*/ 4392619 w 8014260"/>
              <a:gd name="connsiteY7942" fmla="*/ 3073756 h 4925968"/>
              <a:gd name="connsiteX7943" fmla="*/ 4369988 w 8014260"/>
              <a:gd name="connsiteY7943" fmla="*/ 3106537 h 4925968"/>
              <a:gd name="connsiteX7944" fmla="*/ 4341527 w 8014260"/>
              <a:gd name="connsiteY7944" fmla="*/ 3100503 h 4925968"/>
              <a:gd name="connsiteX7945" fmla="*/ 4362444 w 8014260"/>
              <a:gd name="connsiteY7945" fmla="*/ 3067653 h 4925968"/>
              <a:gd name="connsiteX7946" fmla="*/ 4382573 w 8014260"/>
              <a:gd name="connsiteY7946" fmla="*/ 3063195 h 4925968"/>
              <a:gd name="connsiteX7947" fmla="*/ 1861544 w 8014260"/>
              <a:gd name="connsiteY7947" fmla="*/ 3059560 h 4925968"/>
              <a:gd name="connsiteX7948" fmla="*/ 1877518 w 8014260"/>
              <a:gd name="connsiteY7948" fmla="*/ 3075402 h 4925968"/>
              <a:gd name="connsiteX7949" fmla="*/ 1866136 w 8014260"/>
              <a:gd name="connsiteY7949" fmla="*/ 3076431 h 4925968"/>
              <a:gd name="connsiteX7950" fmla="*/ 1851461 w 8014260"/>
              <a:gd name="connsiteY7950" fmla="*/ 3062235 h 4925968"/>
              <a:gd name="connsiteX7951" fmla="*/ 1861544 w 8014260"/>
              <a:gd name="connsiteY7951" fmla="*/ 3059560 h 4925968"/>
              <a:gd name="connsiteX7952" fmla="*/ 1288009 w 8014260"/>
              <a:gd name="connsiteY7952" fmla="*/ 3059422 h 4925968"/>
              <a:gd name="connsiteX7953" fmla="*/ 1303919 w 8014260"/>
              <a:gd name="connsiteY7953" fmla="*/ 3073138 h 4925968"/>
              <a:gd name="connsiteX7954" fmla="*/ 1289311 w 8014260"/>
              <a:gd name="connsiteY7954" fmla="*/ 3082260 h 4925968"/>
              <a:gd name="connsiteX7955" fmla="*/ 1272096 w 8014260"/>
              <a:gd name="connsiteY7955" fmla="*/ 3069984 h 4925968"/>
              <a:gd name="connsiteX7956" fmla="*/ 1288009 w 8014260"/>
              <a:gd name="connsiteY7956" fmla="*/ 3059422 h 4925968"/>
              <a:gd name="connsiteX7957" fmla="*/ 1152493 w 8014260"/>
              <a:gd name="connsiteY7957" fmla="*/ 3058531 h 4925968"/>
              <a:gd name="connsiteX7958" fmla="*/ 1168953 w 8014260"/>
              <a:gd name="connsiteY7958" fmla="*/ 3069915 h 4925968"/>
              <a:gd name="connsiteX7959" fmla="*/ 1155375 w 8014260"/>
              <a:gd name="connsiteY7959" fmla="*/ 3082191 h 4925968"/>
              <a:gd name="connsiteX7960" fmla="*/ 1137544 w 8014260"/>
              <a:gd name="connsiteY7960" fmla="*/ 3072590 h 4925968"/>
              <a:gd name="connsiteX7961" fmla="*/ 1152493 w 8014260"/>
              <a:gd name="connsiteY7961" fmla="*/ 3058531 h 4925968"/>
              <a:gd name="connsiteX7962" fmla="*/ 3900215 w 8014260"/>
              <a:gd name="connsiteY7962" fmla="*/ 3057434 h 4925968"/>
              <a:gd name="connsiteX7963" fmla="*/ 3883276 w 8014260"/>
              <a:gd name="connsiteY7963" fmla="*/ 3066007 h 4925968"/>
              <a:gd name="connsiteX7964" fmla="*/ 3864828 w 8014260"/>
              <a:gd name="connsiteY7964" fmla="*/ 3074168 h 4925968"/>
              <a:gd name="connsiteX7965" fmla="*/ 3879847 w 8014260"/>
              <a:gd name="connsiteY7965" fmla="*/ 3066418 h 4925968"/>
              <a:gd name="connsiteX7966" fmla="*/ 3900215 w 8014260"/>
              <a:gd name="connsiteY7966" fmla="*/ 3057434 h 4925968"/>
              <a:gd name="connsiteX7967" fmla="*/ 4088252 w 8014260"/>
              <a:gd name="connsiteY7967" fmla="*/ 3057314 h 4925968"/>
              <a:gd name="connsiteX7968" fmla="*/ 4096559 w 8014260"/>
              <a:gd name="connsiteY7968" fmla="*/ 3060040 h 4925968"/>
              <a:gd name="connsiteX7969" fmla="*/ 4075848 w 8014260"/>
              <a:gd name="connsiteY7969" fmla="*/ 3081986 h 4925968"/>
              <a:gd name="connsiteX7970" fmla="*/ 4049993 w 8014260"/>
              <a:gd name="connsiteY7970" fmla="*/ 3084866 h 4925968"/>
              <a:gd name="connsiteX7971" fmla="*/ 4071253 w 8014260"/>
              <a:gd name="connsiteY7971" fmla="*/ 3063538 h 4925968"/>
              <a:gd name="connsiteX7972" fmla="*/ 4088252 w 8014260"/>
              <a:gd name="connsiteY7972" fmla="*/ 3057314 h 4925968"/>
              <a:gd name="connsiteX7973" fmla="*/ 5406643 w 8014260"/>
              <a:gd name="connsiteY7973" fmla="*/ 3057160 h 4925968"/>
              <a:gd name="connsiteX7974" fmla="*/ 5437504 w 8014260"/>
              <a:gd name="connsiteY7974" fmla="*/ 3088638 h 4925968"/>
              <a:gd name="connsiteX7975" fmla="*/ 5411032 w 8014260"/>
              <a:gd name="connsiteY7975" fmla="*/ 3128003 h 4925968"/>
              <a:gd name="connsiteX7976" fmla="*/ 5378937 w 8014260"/>
              <a:gd name="connsiteY7976" fmla="*/ 3093850 h 4925968"/>
              <a:gd name="connsiteX7977" fmla="*/ 5406643 w 8014260"/>
              <a:gd name="connsiteY7977" fmla="*/ 3057160 h 4925968"/>
              <a:gd name="connsiteX7978" fmla="*/ 3887116 w 8014260"/>
              <a:gd name="connsiteY7978" fmla="*/ 3057160 h 4925968"/>
              <a:gd name="connsiteX7979" fmla="*/ 3871617 w 8014260"/>
              <a:gd name="connsiteY7979" fmla="*/ 3065526 h 4925968"/>
              <a:gd name="connsiteX7980" fmla="*/ 3853649 w 8014260"/>
              <a:gd name="connsiteY7980" fmla="*/ 3072727 h 4925968"/>
              <a:gd name="connsiteX7981" fmla="*/ 3869285 w 8014260"/>
              <a:gd name="connsiteY7981" fmla="*/ 3064223 h 4925968"/>
              <a:gd name="connsiteX7982" fmla="*/ 3887116 w 8014260"/>
              <a:gd name="connsiteY7982" fmla="*/ 3057160 h 4925968"/>
              <a:gd name="connsiteX7983" fmla="*/ 3924355 w 8014260"/>
              <a:gd name="connsiteY7983" fmla="*/ 3056954 h 4925968"/>
              <a:gd name="connsiteX7984" fmla="*/ 3904810 w 8014260"/>
              <a:gd name="connsiteY7984" fmla="*/ 3068201 h 4925968"/>
              <a:gd name="connsiteX7985" fmla="*/ 3883687 w 8014260"/>
              <a:gd name="connsiteY7985" fmla="*/ 3076842 h 4925968"/>
              <a:gd name="connsiteX7986" fmla="*/ 3903027 w 8014260"/>
              <a:gd name="connsiteY7986" fmla="*/ 3065869 h 4925968"/>
              <a:gd name="connsiteX7987" fmla="*/ 3924355 w 8014260"/>
              <a:gd name="connsiteY7987" fmla="*/ 3056954 h 4925968"/>
              <a:gd name="connsiteX7988" fmla="*/ 3911530 w 8014260"/>
              <a:gd name="connsiteY7988" fmla="*/ 3055994 h 4925968"/>
              <a:gd name="connsiteX7989" fmla="*/ 3895071 w 8014260"/>
              <a:gd name="connsiteY7989" fmla="*/ 3064635 h 4925968"/>
              <a:gd name="connsiteX7990" fmla="*/ 3872920 w 8014260"/>
              <a:gd name="connsiteY7990" fmla="*/ 3074511 h 4925968"/>
              <a:gd name="connsiteX7991" fmla="*/ 3889585 w 8014260"/>
              <a:gd name="connsiteY7991" fmla="*/ 3065870 h 4925968"/>
              <a:gd name="connsiteX7992" fmla="*/ 3911530 w 8014260"/>
              <a:gd name="connsiteY7992" fmla="*/ 3055994 h 4925968"/>
              <a:gd name="connsiteX7993" fmla="*/ 1974493 w 8014260"/>
              <a:gd name="connsiteY7993" fmla="*/ 3055651 h 4925968"/>
              <a:gd name="connsiteX7994" fmla="*/ 1986632 w 8014260"/>
              <a:gd name="connsiteY7994" fmla="*/ 3056473 h 4925968"/>
              <a:gd name="connsiteX7995" fmla="*/ 1999593 w 8014260"/>
              <a:gd name="connsiteY7995" fmla="*/ 3071973 h 4925968"/>
              <a:gd name="connsiteX7996" fmla="*/ 1987593 w 8014260"/>
              <a:gd name="connsiteY7996" fmla="*/ 3071081 h 4925968"/>
              <a:gd name="connsiteX7997" fmla="*/ 1974493 w 8014260"/>
              <a:gd name="connsiteY7997" fmla="*/ 3055651 h 4925968"/>
              <a:gd name="connsiteX7998" fmla="*/ 5893972 w 8014260"/>
              <a:gd name="connsiteY7998" fmla="*/ 3055446 h 4925968"/>
              <a:gd name="connsiteX7999" fmla="*/ 5926616 w 8014260"/>
              <a:gd name="connsiteY7999" fmla="*/ 3082466 h 4925968"/>
              <a:gd name="connsiteX8000" fmla="*/ 5901447 w 8014260"/>
              <a:gd name="connsiteY8000" fmla="*/ 3123614 h 4925968"/>
              <a:gd name="connsiteX8001" fmla="*/ 5866883 w 8014260"/>
              <a:gd name="connsiteY8001" fmla="*/ 3094536 h 4925968"/>
              <a:gd name="connsiteX8002" fmla="*/ 5893972 w 8014260"/>
              <a:gd name="connsiteY8002" fmla="*/ 3055446 h 4925968"/>
              <a:gd name="connsiteX8003" fmla="*/ 1915438 w 8014260"/>
              <a:gd name="connsiteY8003" fmla="*/ 3055282 h 4925968"/>
              <a:gd name="connsiteX8004" fmla="*/ 1924432 w 8014260"/>
              <a:gd name="connsiteY8004" fmla="*/ 3058257 h 4925968"/>
              <a:gd name="connsiteX8005" fmla="*/ 1938559 w 8014260"/>
              <a:gd name="connsiteY8005" fmla="*/ 3073276 h 4925968"/>
              <a:gd name="connsiteX8006" fmla="*/ 1927242 w 8014260"/>
              <a:gd name="connsiteY8006" fmla="*/ 3074579 h 4925968"/>
              <a:gd name="connsiteX8007" fmla="*/ 1913386 w 8014260"/>
              <a:gd name="connsiteY8007" fmla="*/ 3059766 h 4925968"/>
              <a:gd name="connsiteX8008" fmla="*/ 1915438 w 8014260"/>
              <a:gd name="connsiteY8008" fmla="*/ 3055282 h 4925968"/>
              <a:gd name="connsiteX8009" fmla="*/ 3637896 w 8014260"/>
              <a:gd name="connsiteY8009" fmla="*/ 3053113 h 4925968"/>
              <a:gd name="connsiteX8010" fmla="*/ 3627609 w 8014260"/>
              <a:gd name="connsiteY8010" fmla="*/ 3064841 h 4925968"/>
              <a:gd name="connsiteX8011" fmla="*/ 3612384 w 8014260"/>
              <a:gd name="connsiteY8011" fmla="*/ 3065595 h 4925968"/>
              <a:gd name="connsiteX8012" fmla="*/ 3624455 w 8014260"/>
              <a:gd name="connsiteY8012" fmla="*/ 3053319 h 4925968"/>
              <a:gd name="connsiteX8013" fmla="*/ 3637896 w 8014260"/>
              <a:gd name="connsiteY8013" fmla="*/ 3053113 h 4925968"/>
              <a:gd name="connsiteX8014" fmla="*/ 7170589 w 8014260"/>
              <a:gd name="connsiteY8014" fmla="*/ 3051948 h 4925968"/>
              <a:gd name="connsiteX8015" fmla="*/ 7203782 w 8014260"/>
              <a:gd name="connsiteY8015" fmla="*/ 3066212 h 4925968"/>
              <a:gd name="connsiteX8016" fmla="*/ 7172235 w 8014260"/>
              <a:gd name="connsiteY8016" fmla="*/ 3083220 h 4925968"/>
              <a:gd name="connsiteX8017" fmla="*/ 7139317 w 8014260"/>
              <a:gd name="connsiteY8017" fmla="*/ 3069847 h 4925968"/>
              <a:gd name="connsiteX8018" fmla="*/ 7170589 w 8014260"/>
              <a:gd name="connsiteY8018" fmla="*/ 3051948 h 4925968"/>
              <a:gd name="connsiteX8019" fmla="*/ 7305486 w 8014260"/>
              <a:gd name="connsiteY8019" fmla="*/ 3051262 h 4925968"/>
              <a:gd name="connsiteX8020" fmla="*/ 7340737 w 8014260"/>
              <a:gd name="connsiteY8020" fmla="*/ 3066281 h 4925968"/>
              <a:gd name="connsiteX8021" fmla="*/ 7311453 w 8014260"/>
              <a:gd name="connsiteY8021" fmla="*/ 3078146 h 4925968"/>
              <a:gd name="connsiteX8022" fmla="*/ 7276477 w 8014260"/>
              <a:gd name="connsiteY8022" fmla="*/ 3064224 h 4925968"/>
              <a:gd name="connsiteX8023" fmla="*/ 7305486 w 8014260"/>
              <a:gd name="connsiteY8023" fmla="*/ 3051262 h 4925968"/>
              <a:gd name="connsiteX8024" fmla="*/ 4663613 w 8014260"/>
              <a:gd name="connsiteY8024" fmla="*/ 3051235 h 4925968"/>
              <a:gd name="connsiteX8025" fmla="*/ 4674071 w 8014260"/>
              <a:gd name="connsiteY8025" fmla="*/ 3065869 h 4925968"/>
              <a:gd name="connsiteX8026" fmla="*/ 4652400 w 8014260"/>
              <a:gd name="connsiteY8026" fmla="*/ 3101531 h 4925968"/>
              <a:gd name="connsiteX8027" fmla="*/ 4621196 w 8014260"/>
              <a:gd name="connsiteY8027" fmla="*/ 3089255 h 4925968"/>
              <a:gd name="connsiteX8028" fmla="*/ 4643690 w 8014260"/>
              <a:gd name="connsiteY8028" fmla="*/ 3051879 h 4925968"/>
              <a:gd name="connsiteX8029" fmla="*/ 4663613 w 8014260"/>
              <a:gd name="connsiteY8029" fmla="*/ 3051235 h 4925968"/>
              <a:gd name="connsiteX8030" fmla="*/ 6247709 w 8014260"/>
              <a:gd name="connsiteY8030" fmla="*/ 3050576 h 4925968"/>
              <a:gd name="connsiteX8031" fmla="*/ 6282410 w 8014260"/>
              <a:gd name="connsiteY8031" fmla="*/ 3074648 h 4925968"/>
              <a:gd name="connsiteX8032" fmla="*/ 6252646 w 8014260"/>
              <a:gd name="connsiteY8032" fmla="*/ 3112230 h 4925968"/>
              <a:gd name="connsiteX8033" fmla="*/ 6221031 w 8014260"/>
              <a:gd name="connsiteY8033" fmla="*/ 3087815 h 4925968"/>
              <a:gd name="connsiteX8034" fmla="*/ 6247709 w 8014260"/>
              <a:gd name="connsiteY8034" fmla="*/ 3050576 h 4925968"/>
              <a:gd name="connsiteX8035" fmla="*/ 3712991 w 8014260"/>
              <a:gd name="connsiteY8035" fmla="*/ 3050508 h 4925968"/>
              <a:gd name="connsiteX8036" fmla="*/ 3700715 w 8014260"/>
              <a:gd name="connsiteY8036" fmla="*/ 3061618 h 4925968"/>
              <a:gd name="connsiteX8037" fmla="*/ 3685970 w 8014260"/>
              <a:gd name="connsiteY8037" fmla="*/ 3062852 h 4925968"/>
              <a:gd name="connsiteX8038" fmla="*/ 3697972 w 8014260"/>
              <a:gd name="connsiteY8038" fmla="*/ 3051742 h 4925968"/>
              <a:gd name="connsiteX8039" fmla="*/ 3712991 w 8014260"/>
              <a:gd name="connsiteY8039" fmla="*/ 3050508 h 4925968"/>
              <a:gd name="connsiteX8040" fmla="*/ 3192332 w 8014260"/>
              <a:gd name="connsiteY8040" fmla="*/ 3050165 h 4925968"/>
              <a:gd name="connsiteX8041" fmla="*/ 3207557 w 8014260"/>
              <a:gd name="connsiteY8041" fmla="*/ 3052291 h 4925968"/>
              <a:gd name="connsiteX8042" fmla="*/ 3196995 w 8014260"/>
              <a:gd name="connsiteY8042" fmla="*/ 3064978 h 4925968"/>
              <a:gd name="connsiteX8043" fmla="*/ 3184308 w 8014260"/>
              <a:gd name="connsiteY8043" fmla="*/ 3062852 h 4925968"/>
              <a:gd name="connsiteX8044" fmla="*/ 3192332 w 8014260"/>
              <a:gd name="connsiteY8044" fmla="*/ 3050165 h 4925968"/>
              <a:gd name="connsiteX8045" fmla="*/ 2046089 w 8014260"/>
              <a:gd name="connsiteY8045" fmla="*/ 3050027 h 4925968"/>
              <a:gd name="connsiteX8046" fmla="*/ 2059531 w 8014260"/>
              <a:gd name="connsiteY8046" fmla="*/ 3065526 h 4925968"/>
              <a:gd name="connsiteX8047" fmla="*/ 2048833 w 8014260"/>
              <a:gd name="connsiteY8047" fmla="*/ 3066280 h 4925968"/>
              <a:gd name="connsiteX8048" fmla="*/ 2037039 w 8014260"/>
              <a:gd name="connsiteY8048" fmla="*/ 3052839 h 4925968"/>
              <a:gd name="connsiteX8049" fmla="*/ 2046089 w 8014260"/>
              <a:gd name="connsiteY8049" fmla="*/ 3050027 h 4925968"/>
              <a:gd name="connsiteX8050" fmla="*/ 6818020 w 8014260"/>
              <a:gd name="connsiteY8050" fmla="*/ 3049959 h 4925968"/>
              <a:gd name="connsiteX8051" fmla="*/ 6852104 w 8014260"/>
              <a:gd name="connsiteY8051" fmla="*/ 3066761 h 4925968"/>
              <a:gd name="connsiteX8052" fmla="*/ 6823369 w 8014260"/>
              <a:gd name="connsiteY8052" fmla="*/ 3094604 h 4925968"/>
              <a:gd name="connsiteX8053" fmla="*/ 6789422 w 8014260"/>
              <a:gd name="connsiteY8053" fmla="*/ 3078282 h 4925968"/>
              <a:gd name="connsiteX8054" fmla="*/ 6818020 w 8014260"/>
              <a:gd name="connsiteY8054" fmla="*/ 3049959 h 4925968"/>
              <a:gd name="connsiteX8055" fmla="*/ 4309054 w 8014260"/>
              <a:gd name="connsiteY8055" fmla="*/ 3049805 h 4925968"/>
              <a:gd name="connsiteX8056" fmla="*/ 4317798 w 8014260"/>
              <a:gd name="connsiteY8056" fmla="*/ 3058189 h 4925968"/>
              <a:gd name="connsiteX8057" fmla="*/ 4295235 w 8014260"/>
              <a:gd name="connsiteY8057" fmla="*/ 3090147 h 4925968"/>
              <a:gd name="connsiteX8058" fmla="*/ 4268558 w 8014260"/>
              <a:gd name="connsiteY8058" fmla="*/ 3083426 h 4925968"/>
              <a:gd name="connsiteX8059" fmla="*/ 4291052 w 8014260"/>
              <a:gd name="connsiteY8059" fmla="*/ 3053663 h 4925968"/>
              <a:gd name="connsiteX8060" fmla="*/ 4309054 w 8014260"/>
              <a:gd name="connsiteY8060" fmla="*/ 3049805 h 4925968"/>
              <a:gd name="connsiteX8061" fmla="*/ 955170 w 8014260"/>
              <a:gd name="connsiteY8061" fmla="*/ 3049521 h 4925968"/>
              <a:gd name="connsiteX8062" fmla="*/ 960746 w 8014260"/>
              <a:gd name="connsiteY8062" fmla="*/ 3055856 h 4925968"/>
              <a:gd name="connsiteX8063" fmla="*/ 945517 w 8014260"/>
              <a:gd name="connsiteY8063" fmla="*/ 3073413 h 4925968"/>
              <a:gd name="connsiteX8064" fmla="*/ 930640 w 8014260"/>
              <a:gd name="connsiteY8064" fmla="*/ 3065869 h 4925968"/>
              <a:gd name="connsiteX8065" fmla="*/ 944350 w 8014260"/>
              <a:gd name="connsiteY8065" fmla="*/ 3049615 h 4925968"/>
              <a:gd name="connsiteX8066" fmla="*/ 955170 w 8014260"/>
              <a:gd name="connsiteY8066" fmla="*/ 3049521 h 4925968"/>
              <a:gd name="connsiteX8067" fmla="*/ 3873880 w 8014260"/>
              <a:gd name="connsiteY8067" fmla="*/ 3048999 h 4925968"/>
              <a:gd name="connsiteX8068" fmla="*/ 3860987 w 8014260"/>
              <a:gd name="connsiteY8068" fmla="*/ 3057228 h 4925968"/>
              <a:gd name="connsiteX8069" fmla="*/ 3842745 w 8014260"/>
              <a:gd name="connsiteY8069" fmla="*/ 3063332 h 4925968"/>
              <a:gd name="connsiteX8070" fmla="*/ 3857215 w 8014260"/>
              <a:gd name="connsiteY8070" fmla="*/ 3054348 h 4925968"/>
              <a:gd name="connsiteX8071" fmla="*/ 3873880 w 8014260"/>
              <a:gd name="connsiteY8071" fmla="*/ 3048999 h 4925968"/>
              <a:gd name="connsiteX8072" fmla="*/ 1483047 w 8014260"/>
              <a:gd name="connsiteY8072" fmla="*/ 3048861 h 4925968"/>
              <a:gd name="connsiteX8073" fmla="*/ 1499509 w 8014260"/>
              <a:gd name="connsiteY8073" fmla="*/ 3063743 h 4925968"/>
              <a:gd name="connsiteX8074" fmla="*/ 1483393 w 8014260"/>
              <a:gd name="connsiteY8074" fmla="*/ 3069161 h 4925968"/>
              <a:gd name="connsiteX8075" fmla="*/ 1468441 w 8014260"/>
              <a:gd name="connsiteY8075" fmla="*/ 3054005 h 4925968"/>
              <a:gd name="connsiteX8076" fmla="*/ 1483047 w 8014260"/>
              <a:gd name="connsiteY8076" fmla="*/ 3048861 h 4925968"/>
              <a:gd name="connsiteX8077" fmla="*/ 4162970 w 8014260"/>
              <a:gd name="connsiteY8077" fmla="*/ 3048673 h 4925968"/>
              <a:gd name="connsiteX8078" fmla="*/ 4170557 w 8014260"/>
              <a:gd name="connsiteY8078" fmla="*/ 3053388 h 4925968"/>
              <a:gd name="connsiteX8079" fmla="*/ 4148200 w 8014260"/>
              <a:gd name="connsiteY8079" fmla="*/ 3077665 h 4925968"/>
              <a:gd name="connsiteX8080" fmla="*/ 4122894 w 8014260"/>
              <a:gd name="connsiteY8080" fmla="*/ 3076705 h 4925968"/>
              <a:gd name="connsiteX8081" fmla="*/ 4146280 w 8014260"/>
              <a:gd name="connsiteY8081" fmla="*/ 3053320 h 4925968"/>
              <a:gd name="connsiteX8082" fmla="*/ 4162970 w 8014260"/>
              <a:gd name="connsiteY8082" fmla="*/ 3048673 h 4925968"/>
              <a:gd name="connsiteX8083" fmla="*/ 3551348 w 8014260"/>
              <a:gd name="connsiteY8083" fmla="*/ 3048519 h 4925968"/>
              <a:gd name="connsiteX8084" fmla="*/ 3564105 w 8014260"/>
              <a:gd name="connsiteY8084" fmla="*/ 3050370 h 4925968"/>
              <a:gd name="connsiteX8085" fmla="*/ 3551554 w 8014260"/>
              <a:gd name="connsiteY8085" fmla="*/ 3063538 h 4925968"/>
              <a:gd name="connsiteX8086" fmla="*/ 3539210 w 8014260"/>
              <a:gd name="connsiteY8086" fmla="*/ 3060040 h 4925968"/>
              <a:gd name="connsiteX8087" fmla="*/ 3551348 w 8014260"/>
              <a:gd name="connsiteY8087" fmla="*/ 3048519 h 4925968"/>
              <a:gd name="connsiteX8088" fmla="*/ 7487223 w 8014260"/>
              <a:gd name="connsiteY8088" fmla="*/ 3048382 h 4925968"/>
              <a:gd name="connsiteX8089" fmla="*/ 7456430 w 8014260"/>
              <a:gd name="connsiteY8089" fmla="*/ 3094056 h 4925968"/>
              <a:gd name="connsiteX8090" fmla="*/ 7422072 w 8014260"/>
              <a:gd name="connsiteY8090" fmla="*/ 3109350 h 4925968"/>
              <a:gd name="connsiteX8091" fmla="*/ 7452521 w 8014260"/>
              <a:gd name="connsiteY8091" fmla="*/ 3076911 h 4925968"/>
              <a:gd name="connsiteX8092" fmla="*/ 7487223 w 8014260"/>
              <a:gd name="connsiteY8092" fmla="*/ 3048382 h 4925968"/>
              <a:gd name="connsiteX8093" fmla="*/ 581220 w 8014260"/>
              <a:gd name="connsiteY8093" fmla="*/ 3047970 h 4925968"/>
              <a:gd name="connsiteX8094" fmla="*/ 573676 w 8014260"/>
              <a:gd name="connsiteY8094" fmla="*/ 3065800 h 4925968"/>
              <a:gd name="connsiteX8095" fmla="*/ 560442 w 8014260"/>
              <a:gd name="connsiteY8095" fmla="*/ 3077459 h 4925968"/>
              <a:gd name="connsiteX8096" fmla="*/ 569012 w 8014260"/>
              <a:gd name="connsiteY8096" fmla="*/ 3057228 h 4925968"/>
              <a:gd name="connsiteX8097" fmla="*/ 581220 w 8014260"/>
              <a:gd name="connsiteY8097" fmla="*/ 3047970 h 4925968"/>
              <a:gd name="connsiteX8098" fmla="*/ 4234388 w 8014260"/>
              <a:gd name="connsiteY8098" fmla="*/ 3045989 h 4925968"/>
              <a:gd name="connsiteX8099" fmla="*/ 4243801 w 8014260"/>
              <a:gd name="connsiteY8099" fmla="*/ 3051810 h 4925968"/>
              <a:gd name="connsiteX8100" fmla="*/ 4223432 w 8014260"/>
              <a:gd name="connsiteY8100" fmla="*/ 3078625 h 4925968"/>
              <a:gd name="connsiteX8101" fmla="*/ 4194972 w 8014260"/>
              <a:gd name="connsiteY8101" fmla="*/ 3078076 h 4925968"/>
              <a:gd name="connsiteX8102" fmla="*/ 4215615 w 8014260"/>
              <a:gd name="connsiteY8102" fmla="*/ 3052153 h 4925968"/>
              <a:gd name="connsiteX8103" fmla="*/ 4234388 w 8014260"/>
              <a:gd name="connsiteY8103" fmla="*/ 3045989 h 4925968"/>
              <a:gd name="connsiteX8104" fmla="*/ 5059079 w 8014260"/>
              <a:gd name="connsiteY8104" fmla="*/ 3045501 h 4925968"/>
              <a:gd name="connsiteX8105" fmla="*/ 5090969 w 8014260"/>
              <a:gd name="connsiteY8105" fmla="*/ 3070944 h 4925968"/>
              <a:gd name="connsiteX8106" fmla="*/ 5067240 w 8014260"/>
              <a:gd name="connsiteY8106" fmla="*/ 3111544 h 4925968"/>
              <a:gd name="connsiteX8107" fmla="*/ 5035488 w 8014260"/>
              <a:gd name="connsiteY8107" fmla="*/ 3085346 h 4925968"/>
              <a:gd name="connsiteX8108" fmla="*/ 5059079 w 8014260"/>
              <a:gd name="connsiteY8108" fmla="*/ 3045501 h 4925968"/>
              <a:gd name="connsiteX8109" fmla="*/ 3786577 w 8014260"/>
              <a:gd name="connsiteY8109" fmla="*/ 3042141 h 4925968"/>
              <a:gd name="connsiteX8110" fmla="*/ 3774301 w 8014260"/>
              <a:gd name="connsiteY8110" fmla="*/ 3052290 h 4925968"/>
              <a:gd name="connsiteX8111" fmla="*/ 3758597 w 8014260"/>
              <a:gd name="connsiteY8111" fmla="*/ 3054348 h 4925968"/>
              <a:gd name="connsiteX8112" fmla="*/ 3771010 w 8014260"/>
              <a:gd name="connsiteY8112" fmla="*/ 3043924 h 4925968"/>
              <a:gd name="connsiteX8113" fmla="*/ 3786577 w 8014260"/>
              <a:gd name="connsiteY8113" fmla="*/ 3042141 h 4925968"/>
              <a:gd name="connsiteX8114" fmla="*/ 4009669 w 8014260"/>
              <a:gd name="connsiteY8114" fmla="*/ 3041593 h 4925968"/>
              <a:gd name="connsiteX8115" fmla="*/ 3991015 w 8014260"/>
              <a:gd name="connsiteY8115" fmla="*/ 3056269 h 4925968"/>
              <a:gd name="connsiteX8116" fmla="*/ 3966326 w 8014260"/>
              <a:gd name="connsiteY8116" fmla="*/ 3064224 h 4925968"/>
              <a:gd name="connsiteX8117" fmla="*/ 3985254 w 8014260"/>
              <a:gd name="connsiteY8117" fmla="*/ 3049891 h 4925968"/>
              <a:gd name="connsiteX8118" fmla="*/ 4009669 w 8014260"/>
              <a:gd name="connsiteY8118" fmla="*/ 3041593 h 4925968"/>
              <a:gd name="connsiteX8119" fmla="*/ 2107122 w 8014260"/>
              <a:gd name="connsiteY8119" fmla="*/ 3039603 h 4925968"/>
              <a:gd name="connsiteX8120" fmla="*/ 2120221 w 8014260"/>
              <a:gd name="connsiteY8120" fmla="*/ 3056062 h 4925968"/>
              <a:gd name="connsiteX8121" fmla="*/ 2113225 w 8014260"/>
              <a:gd name="connsiteY8121" fmla="*/ 3059080 h 4925968"/>
              <a:gd name="connsiteX8122" fmla="*/ 2098961 w 8014260"/>
              <a:gd name="connsiteY8122" fmla="*/ 3043512 h 4925968"/>
              <a:gd name="connsiteX8123" fmla="*/ 2107122 w 8014260"/>
              <a:gd name="connsiteY8123" fmla="*/ 3039603 h 4925968"/>
              <a:gd name="connsiteX8124" fmla="*/ 2985837 w 8014260"/>
              <a:gd name="connsiteY8124" fmla="*/ 3039466 h 4925968"/>
              <a:gd name="connsiteX8125" fmla="*/ 2993655 w 8014260"/>
              <a:gd name="connsiteY8125" fmla="*/ 3049204 h 4925968"/>
              <a:gd name="connsiteX8126" fmla="*/ 2984397 w 8014260"/>
              <a:gd name="connsiteY8126" fmla="*/ 3060726 h 4925968"/>
              <a:gd name="connsiteX8127" fmla="*/ 2973630 w 8014260"/>
              <a:gd name="connsiteY8127" fmla="*/ 3051948 h 4925968"/>
              <a:gd name="connsiteX8128" fmla="*/ 2985837 w 8014260"/>
              <a:gd name="connsiteY8128" fmla="*/ 3039466 h 4925968"/>
              <a:gd name="connsiteX8129" fmla="*/ 5541677 w 8014260"/>
              <a:gd name="connsiteY8129" fmla="*/ 3039328 h 4925968"/>
              <a:gd name="connsiteX8130" fmla="*/ 5574047 w 8014260"/>
              <a:gd name="connsiteY8130" fmla="*/ 3067378 h 4925968"/>
              <a:gd name="connsiteX8131" fmla="*/ 5549084 w 8014260"/>
              <a:gd name="connsiteY8131" fmla="*/ 3108663 h 4925968"/>
              <a:gd name="connsiteX8132" fmla="*/ 5515548 w 8014260"/>
              <a:gd name="connsiteY8132" fmla="*/ 3078350 h 4925968"/>
              <a:gd name="connsiteX8133" fmla="*/ 5541677 w 8014260"/>
              <a:gd name="connsiteY8133" fmla="*/ 3039328 h 4925968"/>
              <a:gd name="connsiteX8134" fmla="*/ 4850254 w 8014260"/>
              <a:gd name="connsiteY8134" fmla="*/ 3039191 h 4925968"/>
              <a:gd name="connsiteX8135" fmla="*/ 4881732 w 8014260"/>
              <a:gd name="connsiteY8135" fmla="*/ 3055788 h 4925968"/>
              <a:gd name="connsiteX8136" fmla="*/ 4857934 w 8014260"/>
              <a:gd name="connsiteY8136" fmla="*/ 3096867 h 4925968"/>
              <a:gd name="connsiteX8137" fmla="*/ 4827348 w 8014260"/>
              <a:gd name="connsiteY8137" fmla="*/ 3077733 h 4925968"/>
              <a:gd name="connsiteX8138" fmla="*/ 4850254 w 8014260"/>
              <a:gd name="connsiteY8138" fmla="*/ 3039191 h 4925968"/>
              <a:gd name="connsiteX8139" fmla="*/ 736049 w 8014260"/>
              <a:gd name="connsiteY8139" fmla="*/ 3038986 h 4925968"/>
              <a:gd name="connsiteX8140" fmla="*/ 740395 w 8014260"/>
              <a:gd name="connsiteY8140" fmla="*/ 3041386 h 4925968"/>
              <a:gd name="connsiteX8141" fmla="*/ 727847 w 8014260"/>
              <a:gd name="connsiteY8141" fmla="*/ 3062372 h 4925968"/>
              <a:gd name="connsiteX8142" fmla="*/ 714338 w 8014260"/>
              <a:gd name="connsiteY8142" fmla="*/ 3065938 h 4925968"/>
              <a:gd name="connsiteX8143" fmla="*/ 726611 w 8014260"/>
              <a:gd name="connsiteY8143" fmla="*/ 3045021 h 4925968"/>
              <a:gd name="connsiteX8144" fmla="*/ 736049 w 8014260"/>
              <a:gd name="connsiteY8144" fmla="*/ 3038986 h 4925968"/>
              <a:gd name="connsiteX8145" fmla="*/ 3475979 w 8014260"/>
              <a:gd name="connsiteY8145" fmla="*/ 3037888 h 4925968"/>
              <a:gd name="connsiteX8146" fmla="*/ 3489077 w 8014260"/>
              <a:gd name="connsiteY8146" fmla="*/ 3040631 h 4925968"/>
              <a:gd name="connsiteX8147" fmla="*/ 3478173 w 8014260"/>
              <a:gd name="connsiteY8147" fmla="*/ 3053319 h 4925968"/>
              <a:gd name="connsiteX8148" fmla="*/ 3465006 w 8014260"/>
              <a:gd name="connsiteY8148" fmla="*/ 3050918 h 4925968"/>
              <a:gd name="connsiteX8149" fmla="*/ 3475979 w 8014260"/>
              <a:gd name="connsiteY8149" fmla="*/ 3037888 h 4925968"/>
              <a:gd name="connsiteX8150" fmla="*/ 6605147 w 8014260"/>
              <a:gd name="connsiteY8150" fmla="*/ 3036860 h 4925968"/>
              <a:gd name="connsiteX8151" fmla="*/ 6637379 w 8014260"/>
              <a:gd name="connsiteY8151" fmla="*/ 3055994 h 4925968"/>
              <a:gd name="connsiteX8152" fmla="*/ 6608301 w 8014260"/>
              <a:gd name="connsiteY8152" fmla="*/ 3088226 h 4925968"/>
              <a:gd name="connsiteX8153" fmla="*/ 6574423 w 8014260"/>
              <a:gd name="connsiteY8153" fmla="*/ 3068339 h 4925968"/>
              <a:gd name="connsiteX8154" fmla="*/ 6605147 w 8014260"/>
              <a:gd name="connsiteY8154" fmla="*/ 3036860 h 4925968"/>
              <a:gd name="connsiteX8155" fmla="*/ 494536 w 8014260"/>
              <a:gd name="connsiteY8155" fmla="*/ 3030276 h 4925968"/>
              <a:gd name="connsiteX8156" fmla="*/ 486649 w 8014260"/>
              <a:gd name="connsiteY8156" fmla="*/ 3049958 h 4925968"/>
              <a:gd name="connsiteX8157" fmla="*/ 477322 w 8014260"/>
              <a:gd name="connsiteY8157" fmla="*/ 3057708 h 4925968"/>
              <a:gd name="connsiteX8158" fmla="*/ 483633 w 8014260"/>
              <a:gd name="connsiteY8158" fmla="*/ 3039603 h 4925968"/>
              <a:gd name="connsiteX8159" fmla="*/ 494536 w 8014260"/>
              <a:gd name="connsiteY8159" fmla="*/ 3030276 h 4925968"/>
              <a:gd name="connsiteX8160" fmla="*/ 6956140 w 8014260"/>
              <a:gd name="connsiteY8160" fmla="*/ 3030071 h 4925968"/>
              <a:gd name="connsiteX8161" fmla="*/ 6990293 w 8014260"/>
              <a:gd name="connsiteY8161" fmla="*/ 3046118 h 4925968"/>
              <a:gd name="connsiteX8162" fmla="*/ 6961763 w 8014260"/>
              <a:gd name="connsiteY8162" fmla="*/ 3069710 h 4925968"/>
              <a:gd name="connsiteX8163" fmla="*/ 6927748 w 8014260"/>
              <a:gd name="connsiteY8163" fmla="*/ 3054348 h 4925968"/>
              <a:gd name="connsiteX8164" fmla="*/ 6956140 w 8014260"/>
              <a:gd name="connsiteY8164" fmla="*/ 3030071 h 4925968"/>
              <a:gd name="connsiteX8165" fmla="*/ 881647 w 8014260"/>
              <a:gd name="connsiteY8165" fmla="*/ 3028398 h 4925968"/>
              <a:gd name="connsiteX8166" fmla="*/ 886472 w 8014260"/>
              <a:gd name="connsiteY8166" fmla="*/ 3034253 h 4925968"/>
              <a:gd name="connsiteX8167" fmla="*/ 871796 w 8014260"/>
              <a:gd name="connsiteY8167" fmla="*/ 3051536 h 4925968"/>
              <a:gd name="connsiteX8168" fmla="*/ 857324 w 8014260"/>
              <a:gd name="connsiteY8168" fmla="*/ 3046255 h 4925968"/>
              <a:gd name="connsiteX8169" fmla="*/ 870701 w 8014260"/>
              <a:gd name="connsiteY8169" fmla="*/ 3030207 h 4925968"/>
              <a:gd name="connsiteX8170" fmla="*/ 881647 w 8014260"/>
              <a:gd name="connsiteY8170" fmla="*/ 3028398 h 4925968"/>
              <a:gd name="connsiteX8171" fmla="*/ 3996363 w 8014260"/>
              <a:gd name="connsiteY8171" fmla="*/ 3027533 h 4925968"/>
              <a:gd name="connsiteX8172" fmla="*/ 3977504 w 8014260"/>
              <a:gd name="connsiteY8172" fmla="*/ 3039328 h 4925968"/>
              <a:gd name="connsiteX8173" fmla="*/ 3955421 w 8014260"/>
              <a:gd name="connsiteY8173" fmla="*/ 3047901 h 4925968"/>
              <a:gd name="connsiteX8174" fmla="*/ 3975858 w 8014260"/>
              <a:gd name="connsiteY8174" fmla="*/ 3035488 h 4925968"/>
              <a:gd name="connsiteX8175" fmla="*/ 3996363 w 8014260"/>
              <a:gd name="connsiteY8175" fmla="*/ 3027533 h 4925968"/>
              <a:gd name="connsiteX8176" fmla="*/ 3860576 w 8014260"/>
              <a:gd name="connsiteY8176" fmla="*/ 3027533 h 4925968"/>
              <a:gd name="connsiteX8177" fmla="*/ 3847340 w 8014260"/>
              <a:gd name="connsiteY8177" fmla="*/ 3037545 h 4925968"/>
              <a:gd name="connsiteX8178" fmla="*/ 3831635 w 8014260"/>
              <a:gd name="connsiteY8178" fmla="*/ 3041660 h 4925968"/>
              <a:gd name="connsiteX8179" fmla="*/ 3843293 w 8014260"/>
              <a:gd name="connsiteY8179" fmla="*/ 3031853 h 4925968"/>
              <a:gd name="connsiteX8180" fmla="*/ 3860576 w 8014260"/>
              <a:gd name="connsiteY8180" fmla="*/ 3027533 h 4925968"/>
              <a:gd name="connsiteX8181" fmla="*/ 2500977 w 8014260"/>
              <a:gd name="connsiteY8181" fmla="*/ 3027190 h 4925968"/>
              <a:gd name="connsiteX8182" fmla="*/ 2512225 w 8014260"/>
              <a:gd name="connsiteY8182" fmla="*/ 3041454 h 4925968"/>
              <a:gd name="connsiteX8183" fmla="*/ 2500909 w 8014260"/>
              <a:gd name="connsiteY8183" fmla="*/ 3053387 h 4925968"/>
              <a:gd name="connsiteX8184" fmla="*/ 2493639 w 8014260"/>
              <a:gd name="connsiteY8184" fmla="*/ 3037683 h 4925968"/>
              <a:gd name="connsiteX8185" fmla="*/ 2500977 w 8014260"/>
              <a:gd name="connsiteY8185" fmla="*/ 3027190 h 4925968"/>
              <a:gd name="connsiteX8186" fmla="*/ 3960360 w 8014260"/>
              <a:gd name="connsiteY8186" fmla="*/ 3026779 h 4925968"/>
              <a:gd name="connsiteX8187" fmla="*/ 3943421 w 8014260"/>
              <a:gd name="connsiteY8187" fmla="*/ 3035351 h 4925968"/>
              <a:gd name="connsiteX8188" fmla="*/ 3925384 w 8014260"/>
              <a:gd name="connsiteY8188" fmla="*/ 3043101 h 4925968"/>
              <a:gd name="connsiteX8189" fmla="*/ 3941020 w 8014260"/>
              <a:gd name="connsiteY8189" fmla="*/ 3035008 h 4925968"/>
              <a:gd name="connsiteX8190" fmla="*/ 3960360 w 8014260"/>
              <a:gd name="connsiteY8190" fmla="*/ 3026779 h 4925968"/>
              <a:gd name="connsiteX8191" fmla="*/ 6032298 w 8014260"/>
              <a:gd name="connsiteY8191" fmla="*/ 3026162 h 4925968"/>
              <a:gd name="connsiteX8192" fmla="*/ 6065080 w 8014260"/>
              <a:gd name="connsiteY8192" fmla="*/ 3051330 h 4925968"/>
              <a:gd name="connsiteX8193" fmla="*/ 6039842 w 8014260"/>
              <a:gd name="connsiteY8193" fmla="*/ 3090833 h 4925968"/>
              <a:gd name="connsiteX8194" fmla="*/ 6005209 w 8014260"/>
              <a:gd name="connsiteY8194" fmla="*/ 3063881 h 4925968"/>
              <a:gd name="connsiteX8195" fmla="*/ 6032298 w 8014260"/>
              <a:gd name="connsiteY8195" fmla="*/ 3026162 h 4925968"/>
              <a:gd name="connsiteX8196" fmla="*/ 7369883 w 8014260"/>
              <a:gd name="connsiteY8196" fmla="*/ 3026025 h 4925968"/>
              <a:gd name="connsiteX8197" fmla="*/ 7402459 w 8014260"/>
              <a:gd name="connsiteY8197" fmla="*/ 3041592 h 4925968"/>
              <a:gd name="connsiteX8198" fmla="*/ 7373381 w 8014260"/>
              <a:gd name="connsiteY8198" fmla="*/ 3053045 h 4925968"/>
              <a:gd name="connsiteX8199" fmla="*/ 7340668 w 8014260"/>
              <a:gd name="connsiteY8199" fmla="*/ 3036792 h 4925968"/>
              <a:gd name="connsiteX8200" fmla="*/ 7369883 w 8014260"/>
              <a:gd name="connsiteY8200" fmla="*/ 3026025 h 4925968"/>
              <a:gd name="connsiteX8201" fmla="*/ 3971675 w 8014260"/>
              <a:gd name="connsiteY8201" fmla="*/ 3025408 h 4925968"/>
              <a:gd name="connsiteX8202" fmla="*/ 3953227 w 8014260"/>
              <a:gd name="connsiteY8202" fmla="*/ 3034597 h 4925968"/>
              <a:gd name="connsiteX8203" fmla="*/ 3934710 w 8014260"/>
              <a:gd name="connsiteY8203" fmla="*/ 3042895 h 4925968"/>
              <a:gd name="connsiteX8204" fmla="*/ 3952884 w 8014260"/>
              <a:gd name="connsiteY8204" fmla="*/ 3033843 h 4925968"/>
              <a:gd name="connsiteX8205" fmla="*/ 3971675 w 8014260"/>
              <a:gd name="connsiteY8205" fmla="*/ 3025408 h 4925968"/>
              <a:gd name="connsiteX8206" fmla="*/ 1542986 w 8014260"/>
              <a:gd name="connsiteY8206" fmla="*/ 3025270 h 4925968"/>
              <a:gd name="connsiteX8207" fmla="*/ 1559380 w 8014260"/>
              <a:gd name="connsiteY8207" fmla="*/ 3040700 h 4925968"/>
              <a:gd name="connsiteX8208" fmla="*/ 1544156 w 8014260"/>
              <a:gd name="connsiteY8208" fmla="*/ 3043718 h 4925968"/>
              <a:gd name="connsiteX8209" fmla="*/ 1529135 w 8014260"/>
              <a:gd name="connsiteY8209" fmla="*/ 3028082 h 4925968"/>
              <a:gd name="connsiteX8210" fmla="*/ 1542986 w 8014260"/>
              <a:gd name="connsiteY8210" fmla="*/ 3025270 h 4925968"/>
              <a:gd name="connsiteX8211" fmla="*/ 174335 w 8014260"/>
              <a:gd name="connsiteY8211" fmla="*/ 3024584 h 4925968"/>
              <a:gd name="connsiteX8212" fmla="*/ 169328 w 8014260"/>
              <a:gd name="connsiteY8212" fmla="*/ 3031510 h 4925968"/>
              <a:gd name="connsiteX8213" fmla="*/ 163909 w 8014260"/>
              <a:gd name="connsiteY8213" fmla="*/ 3032334 h 4925968"/>
              <a:gd name="connsiteX8214" fmla="*/ 167133 w 8014260"/>
              <a:gd name="connsiteY8214" fmla="*/ 3026779 h 4925968"/>
              <a:gd name="connsiteX8215" fmla="*/ 174335 w 8014260"/>
              <a:gd name="connsiteY8215" fmla="*/ 3024584 h 4925968"/>
              <a:gd name="connsiteX8216" fmla="*/ 3983814 w 8014260"/>
              <a:gd name="connsiteY8216" fmla="*/ 3023762 h 4925968"/>
              <a:gd name="connsiteX8217" fmla="*/ 3965846 w 8014260"/>
              <a:gd name="connsiteY8217" fmla="*/ 3033500 h 4925968"/>
              <a:gd name="connsiteX8218" fmla="*/ 3945478 w 8014260"/>
              <a:gd name="connsiteY8218" fmla="*/ 3042484 h 4925968"/>
              <a:gd name="connsiteX8219" fmla="*/ 3962006 w 8014260"/>
              <a:gd name="connsiteY8219" fmla="*/ 3033500 h 4925968"/>
              <a:gd name="connsiteX8220" fmla="*/ 3983814 w 8014260"/>
              <a:gd name="connsiteY8220" fmla="*/ 3023762 h 4925968"/>
              <a:gd name="connsiteX8221" fmla="*/ 3400610 w 8014260"/>
              <a:gd name="connsiteY8221" fmla="*/ 3023624 h 4925968"/>
              <a:gd name="connsiteX8222" fmla="*/ 3413503 w 8014260"/>
              <a:gd name="connsiteY8222" fmla="*/ 3025887 h 4925968"/>
              <a:gd name="connsiteX8223" fmla="*/ 3405685 w 8014260"/>
              <a:gd name="connsiteY8223" fmla="*/ 3036723 h 4925968"/>
              <a:gd name="connsiteX8224" fmla="*/ 3391694 w 8014260"/>
              <a:gd name="connsiteY8224" fmla="*/ 3035694 h 4925968"/>
              <a:gd name="connsiteX8225" fmla="*/ 3400610 w 8014260"/>
              <a:gd name="connsiteY8225" fmla="*/ 3023624 h 4925968"/>
              <a:gd name="connsiteX8226" fmla="*/ 808860 w 8014260"/>
              <a:gd name="connsiteY8226" fmla="*/ 3023332 h 4925968"/>
              <a:gd name="connsiteX8227" fmla="*/ 812610 w 8014260"/>
              <a:gd name="connsiteY8227" fmla="*/ 3028973 h 4925968"/>
              <a:gd name="connsiteX8228" fmla="*/ 799237 w 8014260"/>
              <a:gd name="connsiteY8228" fmla="*/ 3047901 h 4925968"/>
              <a:gd name="connsiteX8229" fmla="*/ 785383 w 8014260"/>
              <a:gd name="connsiteY8229" fmla="*/ 3048450 h 4925968"/>
              <a:gd name="connsiteX8230" fmla="*/ 798828 w 8014260"/>
              <a:gd name="connsiteY8230" fmla="*/ 3027053 h 4925968"/>
              <a:gd name="connsiteX8231" fmla="*/ 808860 w 8014260"/>
              <a:gd name="connsiteY8231" fmla="*/ 3023332 h 4925968"/>
              <a:gd name="connsiteX8232" fmla="*/ 3947672 w 8014260"/>
              <a:gd name="connsiteY8232" fmla="*/ 3023144 h 4925968"/>
              <a:gd name="connsiteX8233" fmla="*/ 3932379 w 8014260"/>
              <a:gd name="connsiteY8233" fmla="*/ 3031923 h 4925968"/>
              <a:gd name="connsiteX8234" fmla="*/ 3915166 w 8014260"/>
              <a:gd name="connsiteY8234" fmla="*/ 3038438 h 4925968"/>
              <a:gd name="connsiteX8235" fmla="*/ 3928813 w 8014260"/>
              <a:gd name="connsiteY8235" fmla="*/ 3030208 h 4925968"/>
              <a:gd name="connsiteX8236" fmla="*/ 3947672 w 8014260"/>
              <a:gd name="connsiteY8236" fmla="*/ 3023144 h 4925968"/>
              <a:gd name="connsiteX8237" fmla="*/ 2636423 w 8014260"/>
              <a:gd name="connsiteY8237" fmla="*/ 3021224 h 4925968"/>
              <a:gd name="connsiteX8238" fmla="*/ 2647601 w 8014260"/>
              <a:gd name="connsiteY8238" fmla="*/ 3036723 h 4925968"/>
              <a:gd name="connsiteX8239" fmla="*/ 2638206 w 8014260"/>
              <a:gd name="connsiteY8239" fmla="*/ 3047901 h 4925968"/>
              <a:gd name="connsiteX8240" fmla="*/ 2628605 w 8014260"/>
              <a:gd name="connsiteY8240" fmla="*/ 3034117 h 4925968"/>
              <a:gd name="connsiteX8241" fmla="*/ 2636423 w 8014260"/>
              <a:gd name="connsiteY8241" fmla="*/ 3021224 h 4925968"/>
              <a:gd name="connsiteX8242" fmla="*/ 4589016 w 8014260"/>
              <a:gd name="connsiteY8242" fmla="*/ 3020349 h 4925968"/>
              <a:gd name="connsiteX8243" fmla="*/ 4598634 w 8014260"/>
              <a:gd name="connsiteY8243" fmla="*/ 3032746 h 4925968"/>
              <a:gd name="connsiteX8244" fmla="*/ 4575660 w 8014260"/>
              <a:gd name="connsiteY8244" fmla="*/ 3068956 h 4925968"/>
              <a:gd name="connsiteX8245" fmla="*/ 4547061 w 8014260"/>
              <a:gd name="connsiteY8245" fmla="*/ 3057914 h 4925968"/>
              <a:gd name="connsiteX8246" fmla="*/ 4570447 w 8014260"/>
              <a:gd name="connsiteY8246" fmla="*/ 3022047 h 4925968"/>
              <a:gd name="connsiteX8247" fmla="*/ 4589016 w 8014260"/>
              <a:gd name="connsiteY8247" fmla="*/ 3020349 h 4925968"/>
              <a:gd name="connsiteX8248" fmla="*/ 4082295 w 8014260"/>
              <a:gd name="connsiteY8248" fmla="*/ 3019989 h 4925968"/>
              <a:gd name="connsiteX8249" fmla="*/ 4062338 w 8014260"/>
              <a:gd name="connsiteY8249" fmla="*/ 3037272 h 4925968"/>
              <a:gd name="connsiteX8250" fmla="*/ 4038678 w 8014260"/>
              <a:gd name="connsiteY8250" fmla="*/ 3043101 h 4925968"/>
              <a:gd name="connsiteX8251" fmla="*/ 4057469 w 8014260"/>
              <a:gd name="connsiteY8251" fmla="*/ 3027327 h 4925968"/>
              <a:gd name="connsiteX8252" fmla="*/ 4082295 w 8014260"/>
              <a:gd name="connsiteY8252" fmla="*/ 3019989 h 4925968"/>
              <a:gd name="connsiteX8253" fmla="*/ 6388228 w 8014260"/>
              <a:gd name="connsiteY8253" fmla="*/ 3019441 h 4925968"/>
              <a:gd name="connsiteX8254" fmla="*/ 6421353 w 8014260"/>
              <a:gd name="connsiteY8254" fmla="*/ 3040975 h 4925968"/>
              <a:gd name="connsiteX8255" fmla="*/ 6392823 w 8014260"/>
              <a:gd name="connsiteY8255" fmla="*/ 3076842 h 4925968"/>
              <a:gd name="connsiteX8256" fmla="*/ 6360179 w 8014260"/>
              <a:gd name="connsiteY8256" fmla="*/ 3055651 h 4925968"/>
              <a:gd name="connsiteX8257" fmla="*/ 6388228 w 8014260"/>
              <a:gd name="connsiteY8257" fmla="*/ 3019441 h 4925968"/>
              <a:gd name="connsiteX8258" fmla="*/ 7093574 w 8014260"/>
              <a:gd name="connsiteY8258" fmla="*/ 3018755 h 4925968"/>
              <a:gd name="connsiteX8259" fmla="*/ 7128138 w 8014260"/>
              <a:gd name="connsiteY8259" fmla="*/ 3034254 h 4925968"/>
              <a:gd name="connsiteX8260" fmla="*/ 7100295 w 8014260"/>
              <a:gd name="connsiteY8260" fmla="*/ 3053662 h 4925968"/>
              <a:gd name="connsiteX8261" fmla="*/ 7065867 w 8014260"/>
              <a:gd name="connsiteY8261" fmla="*/ 3038986 h 4925968"/>
              <a:gd name="connsiteX8262" fmla="*/ 7093574 w 8014260"/>
              <a:gd name="connsiteY8262" fmla="*/ 3018755 h 4925968"/>
              <a:gd name="connsiteX8263" fmla="*/ 1347673 w 8014260"/>
              <a:gd name="connsiteY8263" fmla="*/ 3018549 h 4925968"/>
              <a:gd name="connsiteX8264" fmla="*/ 1363582 w 8014260"/>
              <a:gd name="connsiteY8264" fmla="*/ 3032676 h 4925968"/>
              <a:gd name="connsiteX8265" fmla="*/ 1349592 w 8014260"/>
              <a:gd name="connsiteY8265" fmla="*/ 3040906 h 4925968"/>
              <a:gd name="connsiteX8266" fmla="*/ 1332585 w 8014260"/>
              <a:gd name="connsiteY8266" fmla="*/ 3025750 h 4925968"/>
              <a:gd name="connsiteX8267" fmla="*/ 1347673 w 8014260"/>
              <a:gd name="connsiteY8267" fmla="*/ 3018549 h 4925968"/>
              <a:gd name="connsiteX8268" fmla="*/ 7475015 w 8014260"/>
              <a:gd name="connsiteY8268" fmla="*/ 3017589 h 4925968"/>
              <a:gd name="connsiteX8269" fmla="*/ 7447377 w 8014260"/>
              <a:gd name="connsiteY8269" fmla="*/ 3056954 h 4925968"/>
              <a:gd name="connsiteX8270" fmla="*/ 7412814 w 8014260"/>
              <a:gd name="connsiteY8270" fmla="*/ 3065664 h 4925968"/>
              <a:gd name="connsiteX8271" fmla="*/ 7440452 w 8014260"/>
              <a:gd name="connsiteY8271" fmla="*/ 3039260 h 4925968"/>
              <a:gd name="connsiteX8272" fmla="*/ 7475015 w 8014260"/>
              <a:gd name="connsiteY8272" fmla="*/ 3017589 h 4925968"/>
              <a:gd name="connsiteX8273" fmla="*/ 5680345 w 8014260"/>
              <a:gd name="connsiteY8273" fmla="*/ 3017451 h 4925968"/>
              <a:gd name="connsiteX8274" fmla="*/ 5711549 w 8014260"/>
              <a:gd name="connsiteY8274" fmla="*/ 3045638 h 4925968"/>
              <a:gd name="connsiteX8275" fmla="*/ 5684872 w 8014260"/>
              <a:gd name="connsiteY8275" fmla="*/ 3085140 h 4925968"/>
              <a:gd name="connsiteX8276" fmla="*/ 5652434 w 8014260"/>
              <a:gd name="connsiteY8276" fmla="*/ 3054759 h 4925968"/>
              <a:gd name="connsiteX8277" fmla="*/ 5680345 w 8014260"/>
              <a:gd name="connsiteY8277" fmla="*/ 3017451 h 4925968"/>
              <a:gd name="connsiteX8278" fmla="*/ 7231556 w 8014260"/>
              <a:gd name="connsiteY8278" fmla="*/ 3016903 h 4925968"/>
              <a:gd name="connsiteX8279" fmla="*/ 7265640 w 8014260"/>
              <a:gd name="connsiteY8279" fmla="*/ 3033020 h 4925968"/>
              <a:gd name="connsiteX8280" fmla="*/ 7237454 w 8014260"/>
              <a:gd name="connsiteY8280" fmla="*/ 3047764 h 4925968"/>
              <a:gd name="connsiteX8281" fmla="*/ 7203507 w 8014260"/>
              <a:gd name="connsiteY8281" fmla="*/ 3032677 h 4925968"/>
              <a:gd name="connsiteX8282" fmla="*/ 7231556 w 8014260"/>
              <a:gd name="connsiteY8282" fmla="*/ 3016903 h 4925968"/>
              <a:gd name="connsiteX8283" fmla="*/ 407095 w 8014260"/>
              <a:gd name="connsiteY8283" fmla="*/ 3016903 h 4925968"/>
              <a:gd name="connsiteX8284" fmla="*/ 401883 w 8014260"/>
              <a:gd name="connsiteY8284" fmla="*/ 3028219 h 4925968"/>
              <a:gd name="connsiteX8285" fmla="*/ 393104 w 8014260"/>
              <a:gd name="connsiteY8285" fmla="*/ 3035283 h 4925968"/>
              <a:gd name="connsiteX8286" fmla="*/ 397427 w 8014260"/>
              <a:gd name="connsiteY8286" fmla="*/ 3023006 h 4925968"/>
              <a:gd name="connsiteX8287" fmla="*/ 407095 w 8014260"/>
              <a:gd name="connsiteY8287" fmla="*/ 3016903 h 4925968"/>
              <a:gd name="connsiteX8288" fmla="*/ 249565 w 8014260"/>
              <a:gd name="connsiteY8288" fmla="*/ 3016286 h 4925968"/>
              <a:gd name="connsiteX8289" fmla="*/ 241337 w 8014260"/>
              <a:gd name="connsiteY8289" fmla="*/ 3026916 h 4925968"/>
              <a:gd name="connsiteX8290" fmla="*/ 236192 w 8014260"/>
              <a:gd name="connsiteY8290" fmla="*/ 3027739 h 4925968"/>
              <a:gd name="connsiteX8291" fmla="*/ 241130 w 8014260"/>
              <a:gd name="connsiteY8291" fmla="*/ 3020675 h 4925968"/>
              <a:gd name="connsiteX8292" fmla="*/ 249565 w 8014260"/>
              <a:gd name="connsiteY8292" fmla="*/ 3016286 h 4925968"/>
              <a:gd name="connsiteX8293" fmla="*/ 1078700 w 8014260"/>
              <a:gd name="connsiteY8293" fmla="*/ 3014983 h 4925968"/>
              <a:gd name="connsiteX8294" fmla="*/ 1094133 w 8014260"/>
              <a:gd name="connsiteY8294" fmla="*/ 3025544 h 4925968"/>
              <a:gd name="connsiteX8295" fmla="*/ 1080074 w 8014260"/>
              <a:gd name="connsiteY8295" fmla="*/ 3038917 h 4925968"/>
              <a:gd name="connsiteX8296" fmla="*/ 1063615 w 8014260"/>
              <a:gd name="connsiteY8296" fmla="*/ 3027670 h 4925968"/>
              <a:gd name="connsiteX8297" fmla="*/ 1078700 w 8014260"/>
              <a:gd name="connsiteY8297" fmla="*/ 3014983 h 4925968"/>
              <a:gd name="connsiteX8298" fmla="*/ 6742101 w 8014260"/>
              <a:gd name="connsiteY8298" fmla="*/ 3012172 h 4925968"/>
              <a:gd name="connsiteX8299" fmla="*/ 6776186 w 8014260"/>
              <a:gd name="connsiteY8299" fmla="*/ 3030551 h 4925968"/>
              <a:gd name="connsiteX8300" fmla="*/ 6748891 w 8014260"/>
              <a:gd name="connsiteY8300" fmla="*/ 3057983 h 4925968"/>
              <a:gd name="connsiteX8301" fmla="*/ 6713298 w 8014260"/>
              <a:gd name="connsiteY8301" fmla="*/ 3041250 h 4925968"/>
              <a:gd name="connsiteX8302" fmla="*/ 6742101 w 8014260"/>
              <a:gd name="connsiteY8302" fmla="*/ 3012172 h 4925968"/>
              <a:gd name="connsiteX8303" fmla="*/ 93889 w 8014260"/>
              <a:gd name="connsiteY8303" fmla="*/ 3011623 h 4925968"/>
              <a:gd name="connsiteX8304" fmla="*/ 97317 w 8014260"/>
              <a:gd name="connsiteY8304" fmla="*/ 3012857 h 4925968"/>
              <a:gd name="connsiteX8305" fmla="*/ 92310 w 8014260"/>
              <a:gd name="connsiteY8305" fmla="*/ 3017452 h 4925968"/>
              <a:gd name="connsiteX8306" fmla="*/ 90047 w 8014260"/>
              <a:gd name="connsiteY8306" fmla="*/ 3015121 h 4925968"/>
              <a:gd name="connsiteX8307" fmla="*/ 93889 w 8014260"/>
              <a:gd name="connsiteY8307" fmla="*/ 3011623 h 4925968"/>
              <a:gd name="connsiteX8308" fmla="*/ 3118128 w 8014260"/>
              <a:gd name="connsiteY8308" fmla="*/ 3011143 h 4925968"/>
              <a:gd name="connsiteX8309" fmla="*/ 3128758 w 8014260"/>
              <a:gd name="connsiteY8309" fmla="*/ 3018481 h 4925968"/>
              <a:gd name="connsiteX8310" fmla="*/ 3119294 w 8014260"/>
              <a:gd name="connsiteY8310" fmla="*/ 3028974 h 4925968"/>
              <a:gd name="connsiteX8311" fmla="*/ 3108459 w 8014260"/>
              <a:gd name="connsiteY8311" fmla="*/ 3021979 h 4925968"/>
              <a:gd name="connsiteX8312" fmla="*/ 3118128 w 8014260"/>
              <a:gd name="connsiteY8312" fmla="*/ 3011143 h 4925968"/>
              <a:gd name="connsiteX8313" fmla="*/ 2162277 w 8014260"/>
              <a:gd name="connsiteY8313" fmla="*/ 3009462 h 4925968"/>
              <a:gd name="connsiteX8314" fmla="*/ 2169324 w 8014260"/>
              <a:gd name="connsiteY8314" fmla="*/ 3010251 h 4925968"/>
              <a:gd name="connsiteX8315" fmla="*/ 2180160 w 8014260"/>
              <a:gd name="connsiteY8315" fmla="*/ 3026504 h 4925968"/>
              <a:gd name="connsiteX8316" fmla="*/ 2170490 w 8014260"/>
              <a:gd name="connsiteY8316" fmla="*/ 3030688 h 4925968"/>
              <a:gd name="connsiteX8317" fmla="*/ 2159449 w 8014260"/>
              <a:gd name="connsiteY8317" fmla="*/ 3014846 h 4925968"/>
              <a:gd name="connsiteX8318" fmla="*/ 2162277 w 8014260"/>
              <a:gd name="connsiteY8318" fmla="*/ 3009462 h 4925968"/>
              <a:gd name="connsiteX8319" fmla="*/ 3934368 w 8014260"/>
              <a:gd name="connsiteY8319" fmla="*/ 3009359 h 4925968"/>
              <a:gd name="connsiteX8320" fmla="*/ 3920309 w 8014260"/>
              <a:gd name="connsiteY8320" fmla="*/ 3018755 h 4925968"/>
              <a:gd name="connsiteX8321" fmla="*/ 3904124 w 8014260"/>
              <a:gd name="connsiteY8321" fmla="*/ 3023350 h 4925968"/>
              <a:gd name="connsiteX8322" fmla="*/ 3916400 w 8014260"/>
              <a:gd name="connsiteY8322" fmla="*/ 3014297 h 4925968"/>
              <a:gd name="connsiteX8323" fmla="*/ 3934368 w 8014260"/>
              <a:gd name="connsiteY8323" fmla="*/ 3009359 h 4925968"/>
              <a:gd name="connsiteX8324" fmla="*/ 5194114 w 8014260"/>
              <a:gd name="connsiteY8324" fmla="*/ 3008742 h 4925968"/>
              <a:gd name="connsiteX8325" fmla="*/ 5224769 w 8014260"/>
              <a:gd name="connsiteY8325" fmla="*/ 3033774 h 4925968"/>
              <a:gd name="connsiteX8326" fmla="*/ 5200080 w 8014260"/>
              <a:gd name="connsiteY8326" fmla="*/ 3075539 h 4925968"/>
              <a:gd name="connsiteX8327" fmla="*/ 5169493 w 8014260"/>
              <a:gd name="connsiteY8327" fmla="*/ 3049685 h 4925968"/>
              <a:gd name="connsiteX8328" fmla="*/ 5194114 w 8014260"/>
              <a:gd name="connsiteY8328" fmla="*/ 3008742 h 4925968"/>
              <a:gd name="connsiteX8329" fmla="*/ 3335853 w 8014260"/>
              <a:gd name="connsiteY8329" fmla="*/ 3006925 h 4925968"/>
              <a:gd name="connsiteX8330" fmla="*/ 3338887 w 8014260"/>
              <a:gd name="connsiteY8330" fmla="*/ 3011143 h 4925968"/>
              <a:gd name="connsiteX8331" fmla="*/ 3331618 w 8014260"/>
              <a:gd name="connsiteY8331" fmla="*/ 3019921 h 4925968"/>
              <a:gd name="connsiteX8332" fmla="*/ 3318108 w 8014260"/>
              <a:gd name="connsiteY8332" fmla="*/ 3017521 h 4925968"/>
              <a:gd name="connsiteX8333" fmla="*/ 3326543 w 8014260"/>
              <a:gd name="connsiteY8333" fmla="*/ 3007645 h 4925968"/>
              <a:gd name="connsiteX8334" fmla="*/ 3335853 w 8014260"/>
              <a:gd name="connsiteY8334" fmla="*/ 3006925 h 4925968"/>
              <a:gd name="connsiteX8335" fmla="*/ 1603887 w 8014260"/>
              <a:gd name="connsiteY8335" fmla="*/ 3006273 h 4925968"/>
              <a:gd name="connsiteX8336" fmla="*/ 1619249 w 8014260"/>
              <a:gd name="connsiteY8336" fmla="*/ 3023006 h 4925968"/>
              <a:gd name="connsiteX8337" fmla="*/ 1605875 w 8014260"/>
              <a:gd name="connsiteY8337" fmla="*/ 3025064 h 4925968"/>
              <a:gd name="connsiteX8338" fmla="*/ 1590377 w 8014260"/>
              <a:gd name="connsiteY8338" fmla="*/ 3008468 h 4925968"/>
              <a:gd name="connsiteX8339" fmla="*/ 1603887 w 8014260"/>
              <a:gd name="connsiteY8339" fmla="*/ 3006273 h 4925968"/>
              <a:gd name="connsiteX8340" fmla="*/ 1210034 w 8014260"/>
              <a:gd name="connsiteY8340" fmla="*/ 3005862 h 4925968"/>
              <a:gd name="connsiteX8341" fmla="*/ 1228410 w 8014260"/>
              <a:gd name="connsiteY8341" fmla="*/ 3018618 h 4925968"/>
              <a:gd name="connsiteX8342" fmla="*/ 1214487 w 8014260"/>
              <a:gd name="connsiteY8342" fmla="*/ 3029385 h 4925968"/>
              <a:gd name="connsiteX8343" fmla="*/ 1197893 w 8014260"/>
              <a:gd name="connsiteY8343" fmla="*/ 3017864 h 4925968"/>
              <a:gd name="connsiteX8344" fmla="*/ 1210034 w 8014260"/>
              <a:gd name="connsiteY8344" fmla="*/ 3005862 h 4925968"/>
              <a:gd name="connsiteX8345" fmla="*/ 2365600 w 8014260"/>
              <a:gd name="connsiteY8345" fmla="*/ 3005039 h 4925968"/>
              <a:gd name="connsiteX8346" fmla="*/ 2376230 w 8014260"/>
              <a:gd name="connsiteY8346" fmla="*/ 3021429 h 4925968"/>
              <a:gd name="connsiteX8347" fmla="*/ 2366354 w 8014260"/>
              <a:gd name="connsiteY8347" fmla="*/ 3030276 h 4925968"/>
              <a:gd name="connsiteX8348" fmla="*/ 2357302 w 8014260"/>
              <a:gd name="connsiteY8348" fmla="*/ 3015806 h 4925968"/>
              <a:gd name="connsiteX8349" fmla="*/ 2365600 w 8014260"/>
              <a:gd name="connsiteY8349" fmla="*/ 3005039 h 4925968"/>
              <a:gd name="connsiteX8350" fmla="*/ 4147789 w 8014260"/>
              <a:gd name="connsiteY8350" fmla="*/ 3001738 h 4925968"/>
              <a:gd name="connsiteX8351" fmla="*/ 4155950 w 8014260"/>
              <a:gd name="connsiteY8351" fmla="*/ 3003050 h 4925968"/>
              <a:gd name="connsiteX8352" fmla="*/ 4135719 w 8014260"/>
              <a:gd name="connsiteY8352" fmla="*/ 3021361 h 4925968"/>
              <a:gd name="connsiteX8353" fmla="*/ 4110207 w 8014260"/>
              <a:gd name="connsiteY8353" fmla="*/ 3026299 h 4925968"/>
              <a:gd name="connsiteX8354" fmla="*/ 4130370 w 8014260"/>
              <a:gd name="connsiteY8354" fmla="*/ 3008605 h 4925968"/>
              <a:gd name="connsiteX8355" fmla="*/ 4147789 w 8014260"/>
              <a:gd name="connsiteY8355" fmla="*/ 3001738 h 4925968"/>
              <a:gd name="connsiteX8356" fmla="*/ 4069608 w 8014260"/>
              <a:gd name="connsiteY8356" fmla="*/ 2999553 h 4925968"/>
              <a:gd name="connsiteX8357" fmla="*/ 4048279 w 8014260"/>
              <a:gd name="connsiteY8357" fmla="*/ 3013475 h 4925968"/>
              <a:gd name="connsiteX8358" fmla="*/ 4027363 w 8014260"/>
              <a:gd name="connsiteY8358" fmla="*/ 3020675 h 4925968"/>
              <a:gd name="connsiteX8359" fmla="*/ 4046908 w 8014260"/>
              <a:gd name="connsiteY8359" fmla="*/ 3007714 h 4925968"/>
              <a:gd name="connsiteX8360" fmla="*/ 4069608 w 8014260"/>
              <a:gd name="connsiteY8360" fmla="*/ 2999553 h 4925968"/>
              <a:gd name="connsiteX8361" fmla="*/ 653092 w 8014260"/>
              <a:gd name="connsiteY8361" fmla="*/ 2998249 h 4925968"/>
              <a:gd name="connsiteX8362" fmla="*/ 643492 w 8014260"/>
              <a:gd name="connsiteY8362" fmla="*/ 3018686 h 4925968"/>
              <a:gd name="connsiteX8363" fmla="*/ 630189 w 8014260"/>
              <a:gd name="connsiteY8363" fmla="*/ 3028150 h 4925968"/>
              <a:gd name="connsiteX8364" fmla="*/ 639857 w 8014260"/>
              <a:gd name="connsiteY8364" fmla="*/ 3007371 h 4925968"/>
              <a:gd name="connsiteX8365" fmla="*/ 653092 w 8014260"/>
              <a:gd name="connsiteY8365" fmla="*/ 2998249 h 4925968"/>
              <a:gd name="connsiteX8366" fmla="*/ 6171378 w 8014260"/>
              <a:gd name="connsiteY8366" fmla="*/ 2997015 h 4925968"/>
              <a:gd name="connsiteX8367" fmla="*/ 6204022 w 8014260"/>
              <a:gd name="connsiteY8367" fmla="*/ 3020881 h 4925968"/>
              <a:gd name="connsiteX8368" fmla="*/ 6178442 w 8014260"/>
              <a:gd name="connsiteY8368" fmla="*/ 3058120 h 4925968"/>
              <a:gd name="connsiteX8369" fmla="*/ 6143946 w 8014260"/>
              <a:gd name="connsiteY8369" fmla="*/ 3032746 h 4925968"/>
              <a:gd name="connsiteX8370" fmla="*/ 6171378 w 8014260"/>
              <a:gd name="connsiteY8370" fmla="*/ 2997015 h 4925968"/>
              <a:gd name="connsiteX8371" fmla="*/ 4776530 w 8014260"/>
              <a:gd name="connsiteY8371" fmla="*/ 2996946 h 4925968"/>
              <a:gd name="connsiteX8372" fmla="*/ 4806911 w 8014260"/>
              <a:gd name="connsiteY8372" fmla="*/ 3012994 h 4925968"/>
              <a:gd name="connsiteX8373" fmla="*/ 4782428 w 8014260"/>
              <a:gd name="connsiteY8373" fmla="*/ 3049821 h 4925968"/>
              <a:gd name="connsiteX8374" fmla="*/ 4753898 w 8014260"/>
              <a:gd name="connsiteY8374" fmla="*/ 3034391 h 4925968"/>
              <a:gd name="connsiteX8375" fmla="*/ 4776530 w 8014260"/>
              <a:gd name="connsiteY8375" fmla="*/ 2996946 h 4925968"/>
              <a:gd name="connsiteX8376" fmla="*/ 4515129 w 8014260"/>
              <a:gd name="connsiteY8376" fmla="*/ 2996526 h 4925968"/>
              <a:gd name="connsiteX8377" fmla="*/ 4524705 w 8014260"/>
              <a:gd name="connsiteY8377" fmla="*/ 3007164 h 4925968"/>
              <a:gd name="connsiteX8378" fmla="*/ 4502828 w 8014260"/>
              <a:gd name="connsiteY8378" fmla="*/ 3040289 h 4925968"/>
              <a:gd name="connsiteX8379" fmla="*/ 4473749 w 8014260"/>
              <a:gd name="connsiteY8379" fmla="*/ 3033637 h 4925968"/>
              <a:gd name="connsiteX8380" fmla="*/ 4496450 w 8014260"/>
              <a:gd name="connsiteY8380" fmla="*/ 2999209 h 4925968"/>
              <a:gd name="connsiteX8381" fmla="*/ 4515129 w 8014260"/>
              <a:gd name="connsiteY8381" fmla="*/ 2996526 h 4925968"/>
              <a:gd name="connsiteX8382" fmla="*/ 2771114 w 8014260"/>
              <a:gd name="connsiteY8382" fmla="*/ 2996055 h 4925968"/>
              <a:gd name="connsiteX8383" fmla="*/ 2782224 w 8014260"/>
              <a:gd name="connsiteY8383" fmla="*/ 3011143 h 4925968"/>
              <a:gd name="connsiteX8384" fmla="*/ 2772828 w 8014260"/>
              <a:gd name="connsiteY8384" fmla="*/ 3021704 h 4925968"/>
              <a:gd name="connsiteX8385" fmla="*/ 2763227 w 8014260"/>
              <a:gd name="connsiteY8385" fmla="*/ 3008263 h 4925968"/>
              <a:gd name="connsiteX8386" fmla="*/ 2771114 w 8014260"/>
              <a:gd name="connsiteY8386" fmla="*/ 2996055 h 4925968"/>
              <a:gd name="connsiteX8387" fmla="*/ 4020161 w 8014260"/>
              <a:gd name="connsiteY8387" fmla="*/ 2995163 h 4925968"/>
              <a:gd name="connsiteX8388" fmla="*/ 4005279 w 8014260"/>
              <a:gd name="connsiteY8388" fmla="*/ 3003187 h 4925968"/>
              <a:gd name="connsiteX8389" fmla="*/ 3986762 w 8014260"/>
              <a:gd name="connsiteY8389" fmla="*/ 3010731 h 4925968"/>
              <a:gd name="connsiteX8390" fmla="*/ 4001850 w 8014260"/>
              <a:gd name="connsiteY8390" fmla="*/ 3002432 h 4925968"/>
              <a:gd name="connsiteX8391" fmla="*/ 4020161 w 8014260"/>
              <a:gd name="connsiteY8391" fmla="*/ 2995163 h 4925968"/>
              <a:gd name="connsiteX8392" fmla="*/ 4032848 w 8014260"/>
              <a:gd name="connsiteY8392" fmla="*/ 2994889 h 4925968"/>
              <a:gd name="connsiteX8393" fmla="*/ 4017418 w 8014260"/>
              <a:gd name="connsiteY8393" fmla="*/ 3002639 h 4925968"/>
              <a:gd name="connsiteX8394" fmla="*/ 3997461 w 8014260"/>
              <a:gd name="connsiteY8394" fmla="*/ 3011554 h 4925968"/>
              <a:gd name="connsiteX8395" fmla="*/ 4011588 w 8014260"/>
              <a:gd name="connsiteY8395" fmla="*/ 3004422 h 4925968"/>
              <a:gd name="connsiteX8396" fmla="*/ 4032848 w 8014260"/>
              <a:gd name="connsiteY8396" fmla="*/ 2994889 h 4925968"/>
              <a:gd name="connsiteX8397" fmla="*/ 319312 w 8014260"/>
              <a:gd name="connsiteY8397" fmla="*/ 2994684 h 4925968"/>
              <a:gd name="connsiteX8398" fmla="*/ 314580 w 8014260"/>
              <a:gd name="connsiteY8398" fmla="*/ 3003805 h 4925968"/>
              <a:gd name="connsiteX8399" fmla="*/ 307858 w 8014260"/>
              <a:gd name="connsiteY8399" fmla="*/ 3006342 h 4925968"/>
              <a:gd name="connsiteX8400" fmla="*/ 313140 w 8014260"/>
              <a:gd name="connsiteY8400" fmla="*/ 2997701 h 4925968"/>
              <a:gd name="connsiteX8401" fmla="*/ 319312 w 8014260"/>
              <a:gd name="connsiteY8401" fmla="*/ 2994684 h 4925968"/>
              <a:gd name="connsiteX8402" fmla="*/ 6881524 w 8014260"/>
              <a:gd name="connsiteY8402" fmla="*/ 2993380 h 4925968"/>
              <a:gd name="connsiteX8403" fmla="*/ 6914511 w 8014260"/>
              <a:gd name="connsiteY8403" fmla="*/ 3009840 h 4925968"/>
              <a:gd name="connsiteX8404" fmla="*/ 6886736 w 8014260"/>
              <a:gd name="connsiteY8404" fmla="*/ 3034872 h 4925968"/>
              <a:gd name="connsiteX8405" fmla="*/ 6851966 w 8014260"/>
              <a:gd name="connsiteY8405" fmla="*/ 3018207 h 4925968"/>
              <a:gd name="connsiteX8406" fmla="*/ 6881524 w 8014260"/>
              <a:gd name="connsiteY8406" fmla="*/ 2993380 h 4925968"/>
              <a:gd name="connsiteX8407" fmla="*/ 5818466 w 8014260"/>
              <a:gd name="connsiteY8407" fmla="*/ 2992969 h 4925968"/>
              <a:gd name="connsiteX8408" fmla="*/ 5849533 w 8014260"/>
              <a:gd name="connsiteY8408" fmla="*/ 3019921 h 4925968"/>
              <a:gd name="connsiteX8409" fmla="*/ 5822443 w 8014260"/>
              <a:gd name="connsiteY8409" fmla="*/ 3058394 h 4925968"/>
              <a:gd name="connsiteX8410" fmla="*/ 5790142 w 8014260"/>
              <a:gd name="connsiteY8410" fmla="*/ 3029453 h 4925968"/>
              <a:gd name="connsiteX8411" fmla="*/ 5818466 w 8014260"/>
              <a:gd name="connsiteY8411" fmla="*/ 2992969 h 4925968"/>
              <a:gd name="connsiteX8412" fmla="*/ 4985973 w 8014260"/>
              <a:gd name="connsiteY8412" fmla="*/ 2992901 h 4925968"/>
              <a:gd name="connsiteX8413" fmla="*/ 5015463 w 8014260"/>
              <a:gd name="connsiteY8413" fmla="*/ 3014503 h 4925968"/>
              <a:gd name="connsiteX8414" fmla="*/ 4991528 w 8014260"/>
              <a:gd name="connsiteY8414" fmla="*/ 3052634 h 4925968"/>
              <a:gd name="connsiteX8415" fmla="*/ 4960324 w 8014260"/>
              <a:gd name="connsiteY8415" fmla="*/ 3029248 h 4925968"/>
              <a:gd name="connsiteX8416" fmla="*/ 4985973 w 8014260"/>
              <a:gd name="connsiteY8416" fmla="*/ 2992901 h 4925968"/>
              <a:gd name="connsiteX8417" fmla="*/ 4044095 w 8014260"/>
              <a:gd name="connsiteY8417" fmla="*/ 2992489 h 4925968"/>
              <a:gd name="connsiteX8418" fmla="*/ 4026470 w 8014260"/>
              <a:gd name="connsiteY8418" fmla="*/ 3001405 h 4925968"/>
              <a:gd name="connsiteX8419" fmla="*/ 4005690 w 8014260"/>
              <a:gd name="connsiteY8419" fmla="*/ 3010800 h 4925968"/>
              <a:gd name="connsiteX8420" fmla="*/ 4023590 w 8014260"/>
              <a:gd name="connsiteY8420" fmla="*/ 3001816 h 4925968"/>
              <a:gd name="connsiteX8421" fmla="*/ 4044095 w 8014260"/>
              <a:gd name="connsiteY8421" fmla="*/ 2992489 h 4925968"/>
              <a:gd name="connsiteX8422" fmla="*/ 6526348 w 8014260"/>
              <a:gd name="connsiteY8422" fmla="*/ 2992283 h 4925968"/>
              <a:gd name="connsiteX8423" fmla="*/ 6560501 w 8014260"/>
              <a:gd name="connsiteY8423" fmla="*/ 3013886 h 4925968"/>
              <a:gd name="connsiteX8424" fmla="*/ 6532726 w 8014260"/>
              <a:gd name="connsiteY8424" fmla="*/ 3044884 h 4925968"/>
              <a:gd name="connsiteX8425" fmla="*/ 6499259 w 8014260"/>
              <a:gd name="connsiteY8425" fmla="*/ 3026093 h 4925968"/>
              <a:gd name="connsiteX8426" fmla="*/ 6526348 w 8014260"/>
              <a:gd name="connsiteY8426" fmla="*/ 2992283 h 4925968"/>
              <a:gd name="connsiteX8427" fmla="*/ 4056851 w 8014260"/>
              <a:gd name="connsiteY8427" fmla="*/ 2991803 h 4925968"/>
              <a:gd name="connsiteX8428" fmla="*/ 4038335 w 8014260"/>
              <a:gd name="connsiteY8428" fmla="*/ 3002296 h 4925968"/>
              <a:gd name="connsiteX8429" fmla="*/ 4016252 w 8014260"/>
              <a:gd name="connsiteY8429" fmla="*/ 3011691 h 4925968"/>
              <a:gd name="connsiteX8430" fmla="*/ 4034563 w 8014260"/>
              <a:gd name="connsiteY8430" fmla="*/ 3001473 h 4925968"/>
              <a:gd name="connsiteX8431" fmla="*/ 4056851 w 8014260"/>
              <a:gd name="connsiteY8431" fmla="*/ 2991803 h 4925968"/>
              <a:gd name="connsiteX8432" fmla="*/ 3771422 w 8014260"/>
              <a:gd name="connsiteY8432" fmla="*/ 2991254 h 4925968"/>
              <a:gd name="connsiteX8433" fmla="*/ 3760449 w 8014260"/>
              <a:gd name="connsiteY8433" fmla="*/ 3003393 h 4925968"/>
              <a:gd name="connsiteX8434" fmla="*/ 3746184 w 8014260"/>
              <a:gd name="connsiteY8434" fmla="*/ 3004765 h 4925968"/>
              <a:gd name="connsiteX8435" fmla="*/ 3755854 w 8014260"/>
              <a:gd name="connsiteY8435" fmla="*/ 2992352 h 4925968"/>
              <a:gd name="connsiteX8436" fmla="*/ 3771422 w 8014260"/>
              <a:gd name="connsiteY8436" fmla="*/ 2991254 h 4925968"/>
              <a:gd name="connsiteX8437" fmla="*/ 1654713 w 8014260"/>
              <a:gd name="connsiteY8437" fmla="*/ 2990809 h 4925968"/>
              <a:gd name="connsiteX8438" fmla="*/ 1664031 w 8014260"/>
              <a:gd name="connsiteY8438" fmla="*/ 2992832 h 4925968"/>
              <a:gd name="connsiteX8439" fmla="*/ 1679805 w 8014260"/>
              <a:gd name="connsiteY8439" fmla="*/ 3008468 h 4925968"/>
              <a:gd name="connsiteX8440" fmla="*/ 1667804 w 8014260"/>
              <a:gd name="connsiteY8440" fmla="*/ 3011074 h 4925968"/>
              <a:gd name="connsiteX8441" fmla="*/ 1652237 w 8014260"/>
              <a:gd name="connsiteY8441" fmla="*/ 2995575 h 4925968"/>
              <a:gd name="connsiteX8442" fmla="*/ 1654713 w 8014260"/>
              <a:gd name="connsiteY8442" fmla="*/ 2990809 h 4925968"/>
              <a:gd name="connsiteX8443" fmla="*/ 3846310 w 8014260"/>
              <a:gd name="connsiteY8443" fmla="*/ 2988442 h 4925968"/>
              <a:gd name="connsiteX8444" fmla="*/ 3833280 w 8014260"/>
              <a:gd name="connsiteY8444" fmla="*/ 2999895 h 4925968"/>
              <a:gd name="connsiteX8445" fmla="*/ 3819427 w 8014260"/>
              <a:gd name="connsiteY8445" fmla="*/ 3000444 h 4925968"/>
              <a:gd name="connsiteX8446" fmla="*/ 3832183 w 8014260"/>
              <a:gd name="connsiteY8446" fmla="*/ 2988991 h 4925968"/>
              <a:gd name="connsiteX8447" fmla="*/ 3846310 w 8014260"/>
              <a:gd name="connsiteY8447" fmla="*/ 2988442 h 4925968"/>
              <a:gd name="connsiteX8448" fmla="*/ 4220269 w 8014260"/>
              <a:gd name="connsiteY8448" fmla="*/ 2987868 h 4925968"/>
              <a:gd name="connsiteX8449" fmla="*/ 4228576 w 8014260"/>
              <a:gd name="connsiteY8449" fmla="*/ 2990431 h 4925968"/>
              <a:gd name="connsiteX8450" fmla="*/ 4207865 w 8014260"/>
              <a:gd name="connsiteY8450" fmla="*/ 3011623 h 4925968"/>
              <a:gd name="connsiteX8451" fmla="*/ 4182010 w 8014260"/>
              <a:gd name="connsiteY8451" fmla="*/ 3014640 h 4925968"/>
              <a:gd name="connsiteX8452" fmla="*/ 4203270 w 8014260"/>
              <a:gd name="connsiteY8452" fmla="*/ 2993998 h 4925968"/>
              <a:gd name="connsiteX8453" fmla="*/ 4220269 w 8014260"/>
              <a:gd name="connsiteY8453" fmla="*/ 2987868 h 4925968"/>
              <a:gd name="connsiteX8454" fmla="*/ 7295268 w 8014260"/>
              <a:gd name="connsiteY8454" fmla="*/ 2987208 h 4925968"/>
              <a:gd name="connsiteX8455" fmla="*/ 7328185 w 8014260"/>
              <a:gd name="connsiteY8455" fmla="*/ 3004285 h 4925968"/>
              <a:gd name="connsiteX8456" fmla="*/ 7301028 w 8014260"/>
              <a:gd name="connsiteY8456" fmla="*/ 3017178 h 4925968"/>
              <a:gd name="connsiteX8457" fmla="*/ 7266258 w 8014260"/>
              <a:gd name="connsiteY8457" fmla="*/ 3000307 h 4925968"/>
              <a:gd name="connsiteX8458" fmla="*/ 7295268 w 8014260"/>
              <a:gd name="connsiteY8458" fmla="*/ 2987208 h 4925968"/>
              <a:gd name="connsiteX8459" fmla="*/ 4007200 w 8014260"/>
              <a:gd name="connsiteY8459" fmla="*/ 2987208 h 4925968"/>
              <a:gd name="connsiteX8460" fmla="*/ 3990329 w 8014260"/>
              <a:gd name="connsiteY8460" fmla="*/ 2997084 h 4925968"/>
              <a:gd name="connsiteX8461" fmla="*/ 3975790 w 8014260"/>
              <a:gd name="connsiteY8461" fmla="*/ 3001336 h 4925968"/>
              <a:gd name="connsiteX8462" fmla="*/ 3991563 w 8014260"/>
              <a:gd name="connsiteY8462" fmla="*/ 2991940 h 4925968"/>
              <a:gd name="connsiteX8463" fmla="*/ 4007200 w 8014260"/>
              <a:gd name="connsiteY8463" fmla="*/ 2987208 h 4925968"/>
              <a:gd name="connsiteX8464" fmla="*/ 3685011 w 8014260"/>
              <a:gd name="connsiteY8464" fmla="*/ 2986865 h 4925968"/>
              <a:gd name="connsiteX8465" fmla="*/ 3697630 w 8014260"/>
              <a:gd name="connsiteY8465" fmla="*/ 2988785 h 4925968"/>
              <a:gd name="connsiteX8466" fmla="*/ 3684874 w 8014260"/>
              <a:gd name="connsiteY8466" fmla="*/ 3002364 h 4925968"/>
              <a:gd name="connsiteX8467" fmla="*/ 3672735 w 8014260"/>
              <a:gd name="connsiteY8467" fmla="*/ 2998729 h 4925968"/>
              <a:gd name="connsiteX8468" fmla="*/ 3685011 w 8014260"/>
              <a:gd name="connsiteY8468" fmla="*/ 2986865 h 4925968"/>
              <a:gd name="connsiteX8469" fmla="*/ 5329079 w 8014260"/>
              <a:gd name="connsiteY8469" fmla="*/ 2984877 h 4925968"/>
              <a:gd name="connsiteX8470" fmla="*/ 5359940 w 8014260"/>
              <a:gd name="connsiteY8470" fmla="*/ 3014160 h 4925968"/>
              <a:gd name="connsiteX8471" fmla="*/ 5334772 w 8014260"/>
              <a:gd name="connsiteY8471" fmla="*/ 3051468 h 4925968"/>
              <a:gd name="connsiteX8472" fmla="*/ 5303979 w 8014260"/>
              <a:gd name="connsiteY8472" fmla="*/ 3020744 h 4925968"/>
              <a:gd name="connsiteX8473" fmla="*/ 5329079 w 8014260"/>
              <a:gd name="connsiteY8473" fmla="*/ 2984877 h 4925968"/>
              <a:gd name="connsiteX8474" fmla="*/ 1406513 w 8014260"/>
              <a:gd name="connsiteY8474" fmla="*/ 2983917 h 4925968"/>
              <a:gd name="connsiteX8475" fmla="*/ 1423042 w 8014260"/>
              <a:gd name="connsiteY8475" fmla="*/ 2998524 h 4925968"/>
              <a:gd name="connsiteX8476" fmla="*/ 1408160 w 8014260"/>
              <a:gd name="connsiteY8476" fmla="*/ 3004148 h 4925968"/>
              <a:gd name="connsiteX8477" fmla="*/ 1393003 w 8014260"/>
              <a:gd name="connsiteY8477" fmla="*/ 2991049 h 4925968"/>
              <a:gd name="connsiteX8478" fmla="*/ 1406513 w 8014260"/>
              <a:gd name="connsiteY8478" fmla="*/ 2983917 h 4925968"/>
              <a:gd name="connsiteX8479" fmla="*/ 7017861 w 8014260"/>
              <a:gd name="connsiteY8479" fmla="*/ 2982477 h 4925968"/>
              <a:gd name="connsiteX8480" fmla="*/ 7052975 w 8014260"/>
              <a:gd name="connsiteY8480" fmla="*/ 2999004 h 4925968"/>
              <a:gd name="connsiteX8481" fmla="*/ 7027258 w 8014260"/>
              <a:gd name="connsiteY8481" fmla="*/ 3019441 h 4925968"/>
              <a:gd name="connsiteX8482" fmla="*/ 6990773 w 8014260"/>
              <a:gd name="connsiteY8482" fmla="*/ 3004628 h 4925968"/>
              <a:gd name="connsiteX8483" fmla="*/ 7017861 w 8014260"/>
              <a:gd name="connsiteY8483" fmla="*/ 2982477 h 4925968"/>
              <a:gd name="connsiteX8484" fmla="*/ 3249390 w 8014260"/>
              <a:gd name="connsiteY8484" fmla="*/ 2982270 h 4925968"/>
              <a:gd name="connsiteX8485" fmla="*/ 3263449 w 8014260"/>
              <a:gd name="connsiteY8485" fmla="*/ 2985631 h 4925968"/>
              <a:gd name="connsiteX8486" fmla="*/ 3255288 w 8014260"/>
              <a:gd name="connsiteY8486" fmla="*/ 2995301 h 4925968"/>
              <a:gd name="connsiteX8487" fmla="*/ 3243767 w 8014260"/>
              <a:gd name="connsiteY8487" fmla="*/ 2991460 h 4925968"/>
              <a:gd name="connsiteX8488" fmla="*/ 3249390 w 8014260"/>
              <a:gd name="connsiteY8488" fmla="*/ 2982270 h 4925968"/>
              <a:gd name="connsiteX8489" fmla="*/ 4440299 w 8014260"/>
              <a:gd name="connsiteY8489" fmla="*/ 2981430 h 4925968"/>
              <a:gd name="connsiteX8490" fmla="*/ 4449746 w 8014260"/>
              <a:gd name="connsiteY8490" fmla="*/ 2989196 h 4925968"/>
              <a:gd name="connsiteX8491" fmla="*/ 4428212 w 8014260"/>
              <a:gd name="connsiteY8491" fmla="*/ 3020057 h 4925968"/>
              <a:gd name="connsiteX8492" fmla="*/ 4400643 w 8014260"/>
              <a:gd name="connsiteY8492" fmla="*/ 3014297 h 4925968"/>
              <a:gd name="connsiteX8493" fmla="*/ 4422108 w 8014260"/>
              <a:gd name="connsiteY8493" fmla="*/ 2985493 h 4925968"/>
              <a:gd name="connsiteX8494" fmla="*/ 4440299 w 8014260"/>
              <a:gd name="connsiteY8494" fmla="*/ 2981430 h 4925968"/>
              <a:gd name="connsiteX8495" fmla="*/ 1715002 w 8014260"/>
              <a:gd name="connsiteY8495" fmla="*/ 2980967 h 4925968"/>
              <a:gd name="connsiteX8496" fmla="*/ 1723491 w 8014260"/>
              <a:gd name="connsiteY8496" fmla="*/ 2982270 h 4925968"/>
              <a:gd name="connsiteX8497" fmla="*/ 1739607 w 8014260"/>
              <a:gd name="connsiteY8497" fmla="*/ 2998250 h 4925968"/>
              <a:gd name="connsiteX8498" fmla="*/ 1728361 w 8014260"/>
              <a:gd name="connsiteY8498" fmla="*/ 3000513 h 4925968"/>
              <a:gd name="connsiteX8499" fmla="*/ 1713616 w 8014260"/>
              <a:gd name="connsiteY8499" fmla="*/ 2986248 h 4925968"/>
              <a:gd name="connsiteX8500" fmla="*/ 1715002 w 8014260"/>
              <a:gd name="connsiteY8500" fmla="*/ 2980967 h 4925968"/>
              <a:gd name="connsiteX8501" fmla="*/ 7158588 w 8014260"/>
              <a:gd name="connsiteY8501" fmla="*/ 2979939 h 4925968"/>
              <a:gd name="connsiteX8502" fmla="*/ 7190889 w 8014260"/>
              <a:gd name="connsiteY8502" fmla="*/ 2996672 h 4925968"/>
              <a:gd name="connsiteX8503" fmla="*/ 7162566 w 8014260"/>
              <a:gd name="connsiteY8503" fmla="*/ 3013269 h 4925968"/>
              <a:gd name="connsiteX8504" fmla="*/ 7128550 w 8014260"/>
              <a:gd name="connsiteY8504" fmla="*/ 2996535 h 4925968"/>
              <a:gd name="connsiteX8505" fmla="*/ 7158588 w 8014260"/>
              <a:gd name="connsiteY8505" fmla="*/ 2979939 h 4925968"/>
              <a:gd name="connsiteX8506" fmla="*/ 3919897 w 8014260"/>
              <a:gd name="connsiteY8506" fmla="*/ 2979596 h 4925968"/>
              <a:gd name="connsiteX8507" fmla="*/ 3908170 w 8014260"/>
              <a:gd name="connsiteY8507" fmla="*/ 2989745 h 4925968"/>
              <a:gd name="connsiteX8508" fmla="*/ 3891985 w 8014260"/>
              <a:gd name="connsiteY8508" fmla="*/ 2992283 h 4925968"/>
              <a:gd name="connsiteX8509" fmla="*/ 3903849 w 8014260"/>
              <a:gd name="connsiteY8509" fmla="*/ 2981790 h 4925968"/>
              <a:gd name="connsiteX8510" fmla="*/ 3919897 w 8014260"/>
              <a:gd name="connsiteY8510" fmla="*/ 2979596 h 4925968"/>
              <a:gd name="connsiteX8511" fmla="*/ 1012852 w 8014260"/>
              <a:gd name="connsiteY8511" fmla="*/ 2979416 h 4925968"/>
              <a:gd name="connsiteX8512" fmla="*/ 1018901 w 8014260"/>
              <a:gd name="connsiteY8512" fmla="*/ 2985837 h 4925968"/>
              <a:gd name="connsiteX8513" fmla="*/ 1005801 w 8014260"/>
              <a:gd name="connsiteY8513" fmla="*/ 3000787 h 4925968"/>
              <a:gd name="connsiteX8514" fmla="*/ 989547 w 8014260"/>
              <a:gd name="connsiteY8514" fmla="*/ 2993518 h 4925968"/>
              <a:gd name="connsiteX8515" fmla="*/ 1001548 w 8014260"/>
              <a:gd name="connsiteY8515" fmla="*/ 2979527 h 4925968"/>
              <a:gd name="connsiteX8516" fmla="*/ 1012852 w 8014260"/>
              <a:gd name="connsiteY8516" fmla="*/ 2979416 h 4925968"/>
              <a:gd name="connsiteX8517" fmla="*/ 4293255 w 8014260"/>
              <a:gd name="connsiteY8517" fmla="*/ 2979389 h 4925968"/>
              <a:gd name="connsiteX8518" fmla="*/ 4302299 w 8014260"/>
              <a:gd name="connsiteY8518" fmla="*/ 2982956 h 4925968"/>
              <a:gd name="connsiteX8519" fmla="*/ 4282000 w 8014260"/>
              <a:gd name="connsiteY8519" fmla="*/ 3006204 h 4925968"/>
              <a:gd name="connsiteX8520" fmla="*/ 4255116 w 8014260"/>
              <a:gd name="connsiteY8520" fmla="*/ 3008536 h 4925968"/>
              <a:gd name="connsiteX8521" fmla="*/ 4276239 w 8014260"/>
              <a:gd name="connsiteY8521" fmla="*/ 2984670 h 4925968"/>
              <a:gd name="connsiteX8522" fmla="*/ 4293255 w 8014260"/>
              <a:gd name="connsiteY8522" fmla="*/ 2979389 h 4925968"/>
              <a:gd name="connsiteX8523" fmla="*/ 17078 w 8014260"/>
              <a:gd name="connsiteY8523" fmla="*/ 2978498 h 4925968"/>
              <a:gd name="connsiteX8524" fmla="*/ 22221 w 8014260"/>
              <a:gd name="connsiteY8524" fmla="*/ 2979801 h 4925968"/>
              <a:gd name="connsiteX8525" fmla="*/ 19479 w 8014260"/>
              <a:gd name="connsiteY8525" fmla="*/ 2984945 h 4925968"/>
              <a:gd name="connsiteX8526" fmla="*/ 15844 w 8014260"/>
              <a:gd name="connsiteY8526" fmla="*/ 2983710 h 4925968"/>
              <a:gd name="connsiteX8527" fmla="*/ 17078 w 8014260"/>
              <a:gd name="connsiteY8527" fmla="*/ 2978498 h 4925968"/>
              <a:gd name="connsiteX8528" fmla="*/ 3608681 w 8014260"/>
              <a:gd name="connsiteY8528" fmla="*/ 2977402 h 4925968"/>
              <a:gd name="connsiteX8529" fmla="*/ 3622466 w 8014260"/>
              <a:gd name="connsiteY8529" fmla="*/ 2978910 h 4925968"/>
              <a:gd name="connsiteX8530" fmla="*/ 3612521 w 8014260"/>
              <a:gd name="connsiteY8530" fmla="*/ 2992215 h 4925968"/>
              <a:gd name="connsiteX8531" fmla="*/ 3598600 w 8014260"/>
              <a:gd name="connsiteY8531" fmla="*/ 2990980 h 4925968"/>
              <a:gd name="connsiteX8532" fmla="*/ 3608681 w 8014260"/>
              <a:gd name="connsiteY8532" fmla="*/ 2977402 h 4925968"/>
              <a:gd name="connsiteX8533" fmla="*/ 4367476 w 8014260"/>
              <a:gd name="connsiteY8533" fmla="*/ 2976990 h 4925968"/>
              <a:gd name="connsiteX8534" fmla="*/ 4375886 w 8014260"/>
              <a:gd name="connsiteY8534" fmla="*/ 2982682 h 4925968"/>
              <a:gd name="connsiteX8535" fmla="*/ 4355380 w 8014260"/>
              <a:gd name="connsiteY8535" fmla="*/ 3008468 h 4925968"/>
              <a:gd name="connsiteX8536" fmla="*/ 4326988 w 8014260"/>
              <a:gd name="connsiteY8536" fmla="*/ 3007645 h 4925968"/>
              <a:gd name="connsiteX8537" fmla="*/ 4350374 w 8014260"/>
              <a:gd name="connsiteY8537" fmla="*/ 2981379 h 4925968"/>
              <a:gd name="connsiteX8538" fmla="*/ 4367476 w 8014260"/>
              <a:gd name="connsiteY8538" fmla="*/ 2976990 h 4925968"/>
              <a:gd name="connsiteX8539" fmla="*/ 7454133 w 8014260"/>
              <a:gd name="connsiteY8539" fmla="*/ 2976544 h 4925968"/>
              <a:gd name="connsiteX8540" fmla="*/ 7462329 w 8014260"/>
              <a:gd name="connsiteY8540" fmla="*/ 2978567 h 4925968"/>
              <a:gd name="connsiteX8541" fmla="*/ 7434211 w 8014260"/>
              <a:gd name="connsiteY8541" fmla="*/ 3013543 h 4925968"/>
              <a:gd name="connsiteX8542" fmla="*/ 7403007 w 8014260"/>
              <a:gd name="connsiteY8542" fmla="*/ 3011211 h 4925968"/>
              <a:gd name="connsiteX8543" fmla="*/ 7433182 w 8014260"/>
              <a:gd name="connsiteY8543" fmla="*/ 2987482 h 4925968"/>
              <a:gd name="connsiteX8544" fmla="*/ 7454133 w 8014260"/>
              <a:gd name="connsiteY8544" fmla="*/ 2976544 h 4925968"/>
              <a:gd name="connsiteX8545" fmla="*/ 1785281 w 8014260"/>
              <a:gd name="connsiteY8545" fmla="*/ 2975344 h 4925968"/>
              <a:gd name="connsiteX8546" fmla="*/ 1800918 w 8014260"/>
              <a:gd name="connsiteY8546" fmla="*/ 2992557 h 4925968"/>
              <a:gd name="connsiteX8547" fmla="*/ 1787609 w 8014260"/>
              <a:gd name="connsiteY8547" fmla="*/ 2992420 h 4925968"/>
              <a:gd name="connsiteX8548" fmla="*/ 1775065 w 8014260"/>
              <a:gd name="connsiteY8548" fmla="*/ 2977058 h 4925968"/>
              <a:gd name="connsiteX8549" fmla="*/ 1785281 w 8014260"/>
              <a:gd name="connsiteY8549" fmla="*/ 2975344 h 4925968"/>
              <a:gd name="connsiteX8550" fmla="*/ 2905599 w 8014260"/>
              <a:gd name="connsiteY8550" fmla="*/ 2975069 h 4925968"/>
              <a:gd name="connsiteX8551" fmla="*/ 2917052 w 8014260"/>
              <a:gd name="connsiteY8551" fmla="*/ 2985082 h 4925968"/>
              <a:gd name="connsiteX8552" fmla="*/ 2908411 w 8014260"/>
              <a:gd name="connsiteY8552" fmla="*/ 2998661 h 4925968"/>
              <a:gd name="connsiteX8553" fmla="*/ 2898261 w 8014260"/>
              <a:gd name="connsiteY8553" fmla="*/ 2986660 h 4925968"/>
              <a:gd name="connsiteX8554" fmla="*/ 2905599 w 8014260"/>
              <a:gd name="connsiteY8554" fmla="*/ 2975069 h 4925968"/>
              <a:gd name="connsiteX8555" fmla="*/ 565792 w 8014260"/>
              <a:gd name="connsiteY8555" fmla="*/ 2975000 h 4925968"/>
              <a:gd name="connsiteX8556" fmla="*/ 558109 w 8014260"/>
              <a:gd name="connsiteY8556" fmla="*/ 2993723 h 4925968"/>
              <a:gd name="connsiteX8557" fmla="*/ 546931 w 8014260"/>
              <a:gd name="connsiteY8557" fmla="*/ 3003393 h 4925968"/>
              <a:gd name="connsiteX8558" fmla="*/ 554817 w 8014260"/>
              <a:gd name="connsiteY8558" fmla="*/ 2984122 h 4925968"/>
              <a:gd name="connsiteX8559" fmla="*/ 565792 w 8014260"/>
              <a:gd name="connsiteY8559" fmla="*/ 2975000 h 4925968"/>
              <a:gd name="connsiteX8560" fmla="*/ 4142027 w 8014260"/>
              <a:gd name="connsiteY8560" fmla="*/ 2974590 h 4925968"/>
              <a:gd name="connsiteX8561" fmla="*/ 4121453 w 8014260"/>
              <a:gd name="connsiteY8561" fmla="*/ 2989334 h 4925968"/>
              <a:gd name="connsiteX8562" fmla="*/ 4098342 w 8014260"/>
              <a:gd name="connsiteY8562" fmla="*/ 2996261 h 4925968"/>
              <a:gd name="connsiteX8563" fmla="*/ 4119191 w 8014260"/>
              <a:gd name="connsiteY8563" fmla="*/ 2981790 h 4925968"/>
              <a:gd name="connsiteX8564" fmla="*/ 4142027 w 8014260"/>
              <a:gd name="connsiteY8564" fmla="*/ 2974590 h 4925968"/>
              <a:gd name="connsiteX8565" fmla="*/ 1836236 w 8014260"/>
              <a:gd name="connsiteY8565" fmla="*/ 2970817 h 4925968"/>
              <a:gd name="connsiteX8566" fmla="*/ 1848031 w 8014260"/>
              <a:gd name="connsiteY8566" fmla="*/ 2970886 h 4925968"/>
              <a:gd name="connsiteX8567" fmla="*/ 1861269 w 8014260"/>
              <a:gd name="connsiteY8567" fmla="*/ 2986934 h 4925968"/>
              <a:gd name="connsiteX8568" fmla="*/ 1849540 w 8014260"/>
              <a:gd name="connsiteY8568" fmla="*/ 2986797 h 4925968"/>
              <a:gd name="connsiteX8569" fmla="*/ 1836236 w 8014260"/>
              <a:gd name="connsiteY8569" fmla="*/ 2970817 h 4925968"/>
              <a:gd name="connsiteX8570" fmla="*/ 5464113 w 8014260"/>
              <a:gd name="connsiteY8570" fmla="*/ 2970406 h 4925968"/>
              <a:gd name="connsiteX8571" fmla="*/ 5496415 w 8014260"/>
              <a:gd name="connsiteY8571" fmla="*/ 3000238 h 4925968"/>
              <a:gd name="connsiteX8572" fmla="*/ 5471931 w 8014260"/>
              <a:gd name="connsiteY8572" fmla="*/ 3036174 h 4925968"/>
              <a:gd name="connsiteX8573" fmla="*/ 5439767 w 8014260"/>
              <a:gd name="connsiteY8573" fmla="*/ 3005107 h 4925968"/>
              <a:gd name="connsiteX8574" fmla="*/ 5464113 w 8014260"/>
              <a:gd name="connsiteY8574" fmla="*/ 2970406 h 4925968"/>
              <a:gd name="connsiteX8575" fmla="*/ 6309636 w 8014260"/>
              <a:gd name="connsiteY8575" fmla="*/ 2969720 h 4925968"/>
              <a:gd name="connsiteX8576" fmla="*/ 6342966 w 8014260"/>
              <a:gd name="connsiteY8576" fmla="*/ 2991186 h 4925968"/>
              <a:gd name="connsiteX8577" fmla="*/ 6318277 w 8014260"/>
              <a:gd name="connsiteY8577" fmla="*/ 3026573 h 4925968"/>
              <a:gd name="connsiteX8578" fmla="*/ 6282959 w 8014260"/>
              <a:gd name="connsiteY8578" fmla="*/ 3003873 h 4925968"/>
              <a:gd name="connsiteX8579" fmla="*/ 6309636 w 8014260"/>
              <a:gd name="connsiteY8579" fmla="*/ 2969720 h 4925968"/>
              <a:gd name="connsiteX8580" fmla="*/ 6666801 w 8014260"/>
              <a:gd name="connsiteY8580" fmla="*/ 2969240 h 4925968"/>
              <a:gd name="connsiteX8581" fmla="*/ 6699445 w 8014260"/>
              <a:gd name="connsiteY8581" fmla="*/ 2988785 h 4925968"/>
              <a:gd name="connsiteX8582" fmla="*/ 6670436 w 8014260"/>
              <a:gd name="connsiteY8582" fmla="*/ 3017726 h 4925968"/>
              <a:gd name="connsiteX8583" fmla="*/ 6638203 w 8014260"/>
              <a:gd name="connsiteY8583" fmla="*/ 2998798 h 4925968"/>
              <a:gd name="connsiteX8584" fmla="*/ 6666801 w 8014260"/>
              <a:gd name="connsiteY8584" fmla="*/ 2969240 h 4925968"/>
              <a:gd name="connsiteX8585" fmla="*/ 5955145 w 8014260"/>
              <a:gd name="connsiteY8585" fmla="*/ 2967320 h 4925968"/>
              <a:gd name="connsiteX8586" fmla="*/ 5987789 w 8014260"/>
              <a:gd name="connsiteY8586" fmla="*/ 2990843 h 4925968"/>
              <a:gd name="connsiteX8587" fmla="*/ 5962483 w 8014260"/>
              <a:gd name="connsiteY8587" fmla="*/ 3029591 h 4925968"/>
              <a:gd name="connsiteX8588" fmla="*/ 5928605 w 8014260"/>
              <a:gd name="connsiteY8588" fmla="*/ 3004491 h 4925968"/>
              <a:gd name="connsiteX8589" fmla="*/ 5955145 w 8014260"/>
              <a:gd name="connsiteY8589" fmla="*/ 2967320 h 4925968"/>
              <a:gd name="connsiteX8590" fmla="*/ 3535575 w 8014260"/>
              <a:gd name="connsiteY8590" fmla="*/ 2966977 h 4925968"/>
              <a:gd name="connsiteX8591" fmla="*/ 3546753 w 8014260"/>
              <a:gd name="connsiteY8591" fmla="*/ 2967937 h 4925968"/>
              <a:gd name="connsiteX8592" fmla="*/ 3537975 w 8014260"/>
              <a:gd name="connsiteY8592" fmla="*/ 2979527 h 4925968"/>
              <a:gd name="connsiteX8593" fmla="*/ 3525013 w 8014260"/>
              <a:gd name="connsiteY8593" fmla="*/ 2978293 h 4925968"/>
              <a:gd name="connsiteX8594" fmla="*/ 3535575 w 8014260"/>
              <a:gd name="connsiteY8594" fmla="*/ 2966977 h 4925968"/>
              <a:gd name="connsiteX8595" fmla="*/ 3994101 w 8014260"/>
              <a:gd name="connsiteY8595" fmla="*/ 2965536 h 4925968"/>
              <a:gd name="connsiteX8596" fmla="*/ 3979494 w 8014260"/>
              <a:gd name="connsiteY8596" fmla="*/ 2975961 h 4925968"/>
              <a:gd name="connsiteX8597" fmla="*/ 3964611 w 8014260"/>
              <a:gd name="connsiteY8597" fmla="*/ 2978635 h 4925968"/>
              <a:gd name="connsiteX8598" fmla="*/ 3977916 w 8014260"/>
              <a:gd name="connsiteY8598" fmla="*/ 2968965 h 4925968"/>
              <a:gd name="connsiteX8599" fmla="*/ 3994101 w 8014260"/>
              <a:gd name="connsiteY8599" fmla="*/ 2965536 h 4925968"/>
              <a:gd name="connsiteX8600" fmla="*/ 4093267 w 8014260"/>
              <a:gd name="connsiteY8600" fmla="*/ 2964645 h 4925968"/>
              <a:gd name="connsiteX8601" fmla="*/ 4076945 w 8014260"/>
              <a:gd name="connsiteY8601" fmla="*/ 2972875 h 4925968"/>
              <a:gd name="connsiteX8602" fmla="*/ 4058428 w 8014260"/>
              <a:gd name="connsiteY8602" fmla="*/ 2980830 h 4925968"/>
              <a:gd name="connsiteX8603" fmla="*/ 4073516 w 8014260"/>
              <a:gd name="connsiteY8603" fmla="*/ 2973080 h 4925968"/>
              <a:gd name="connsiteX8604" fmla="*/ 4093267 w 8014260"/>
              <a:gd name="connsiteY8604" fmla="*/ 2964645 h 4925968"/>
              <a:gd name="connsiteX8605" fmla="*/ 1898439 w 8014260"/>
              <a:gd name="connsiteY8605" fmla="*/ 2964439 h 4925968"/>
              <a:gd name="connsiteX8606" fmla="*/ 1910576 w 8014260"/>
              <a:gd name="connsiteY8606" fmla="*/ 2965262 h 4925968"/>
              <a:gd name="connsiteX8607" fmla="*/ 1920795 w 8014260"/>
              <a:gd name="connsiteY8607" fmla="*/ 2981241 h 4925968"/>
              <a:gd name="connsiteX8608" fmla="*/ 1913115 w 8014260"/>
              <a:gd name="connsiteY8608" fmla="*/ 2982407 h 4925968"/>
              <a:gd name="connsiteX8609" fmla="*/ 1898439 w 8014260"/>
              <a:gd name="connsiteY8609" fmla="*/ 2964439 h 4925968"/>
              <a:gd name="connsiteX8610" fmla="*/ 7593042 w 8014260"/>
              <a:gd name="connsiteY8610" fmla="*/ 2963548 h 4925968"/>
              <a:gd name="connsiteX8611" fmla="*/ 7558752 w 8014260"/>
              <a:gd name="connsiteY8611" fmla="*/ 3039740 h 4925968"/>
              <a:gd name="connsiteX8612" fmla="*/ 7516780 w 8014260"/>
              <a:gd name="connsiteY8612" fmla="*/ 3101737 h 4925968"/>
              <a:gd name="connsiteX8613" fmla="*/ 7552031 w 8014260"/>
              <a:gd name="connsiteY8613" fmla="*/ 3032197 h 4925968"/>
              <a:gd name="connsiteX8614" fmla="*/ 7593042 w 8014260"/>
              <a:gd name="connsiteY8614" fmla="*/ 2963548 h 4925968"/>
              <a:gd name="connsiteX8615" fmla="*/ 4104446 w 8014260"/>
              <a:gd name="connsiteY8615" fmla="*/ 2962657 h 4925968"/>
              <a:gd name="connsiteX8616" fmla="*/ 4087301 w 8014260"/>
              <a:gd name="connsiteY8616" fmla="*/ 2971024 h 4925968"/>
              <a:gd name="connsiteX8617" fmla="*/ 4067550 w 8014260"/>
              <a:gd name="connsiteY8617" fmla="*/ 2980008 h 4925968"/>
              <a:gd name="connsiteX8618" fmla="*/ 4084421 w 8014260"/>
              <a:gd name="connsiteY8618" fmla="*/ 2971709 h 4925968"/>
              <a:gd name="connsiteX8619" fmla="*/ 4104446 w 8014260"/>
              <a:gd name="connsiteY8619" fmla="*/ 2962657 h 4925968"/>
              <a:gd name="connsiteX8620" fmla="*/ 4703492 w 8014260"/>
              <a:gd name="connsiteY8620" fmla="*/ 2962588 h 4925968"/>
              <a:gd name="connsiteX8621" fmla="*/ 4731610 w 8014260"/>
              <a:gd name="connsiteY8621" fmla="*/ 2978156 h 4925968"/>
              <a:gd name="connsiteX8622" fmla="*/ 4707676 w 8014260"/>
              <a:gd name="connsiteY8622" fmla="*/ 3011554 h 4925968"/>
              <a:gd name="connsiteX8623" fmla="*/ 4679284 w 8014260"/>
              <a:gd name="connsiteY8623" fmla="*/ 2995575 h 4925968"/>
              <a:gd name="connsiteX8624" fmla="*/ 4703492 w 8014260"/>
              <a:gd name="connsiteY8624" fmla="*/ 2962588 h 4925968"/>
              <a:gd name="connsiteX8625" fmla="*/ 4128723 w 8014260"/>
              <a:gd name="connsiteY8625" fmla="*/ 2962040 h 4925968"/>
              <a:gd name="connsiteX8626" fmla="*/ 4110550 w 8014260"/>
              <a:gd name="connsiteY8626" fmla="*/ 2973081 h 4925968"/>
              <a:gd name="connsiteX8627" fmla="*/ 4087850 w 8014260"/>
              <a:gd name="connsiteY8627" fmla="*/ 2982202 h 4925968"/>
              <a:gd name="connsiteX8628" fmla="*/ 4107601 w 8014260"/>
              <a:gd name="connsiteY8628" fmla="*/ 2970475 h 4925968"/>
              <a:gd name="connsiteX8629" fmla="*/ 4128723 w 8014260"/>
              <a:gd name="connsiteY8629" fmla="*/ 2962040 h 4925968"/>
              <a:gd name="connsiteX8630" fmla="*/ 4080923 w 8014260"/>
              <a:gd name="connsiteY8630" fmla="*/ 2961491 h 4925968"/>
              <a:gd name="connsiteX8631" fmla="*/ 4064532 w 8014260"/>
              <a:gd name="connsiteY8631" fmla="*/ 2970543 h 4925968"/>
              <a:gd name="connsiteX8632" fmla="*/ 4047936 w 8014260"/>
              <a:gd name="connsiteY8632" fmla="*/ 2976373 h 4925968"/>
              <a:gd name="connsiteX8633" fmla="*/ 4062886 w 8014260"/>
              <a:gd name="connsiteY8633" fmla="*/ 2967937 h 4925968"/>
              <a:gd name="connsiteX8634" fmla="*/ 4080923 w 8014260"/>
              <a:gd name="connsiteY8634" fmla="*/ 2961491 h 4925968"/>
              <a:gd name="connsiteX8635" fmla="*/ 478284 w 8014260"/>
              <a:gd name="connsiteY8635" fmla="*/ 2961216 h 4925968"/>
              <a:gd name="connsiteX8636" fmla="*/ 471698 w 8014260"/>
              <a:gd name="connsiteY8636" fmla="*/ 2975824 h 4925968"/>
              <a:gd name="connsiteX8637" fmla="*/ 463399 w 8014260"/>
              <a:gd name="connsiteY8637" fmla="*/ 2982065 h 4925968"/>
              <a:gd name="connsiteX8638" fmla="*/ 469844 w 8014260"/>
              <a:gd name="connsiteY8638" fmla="*/ 2965812 h 4925968"/>
              <a:gd name="connsiteX8639" fmla="*/ 478284 w 8014260"/>
              <a:gd name="connsiteY8639" fmla="*/ 2961216 h 4925968"/>
              <a:gd name="connsiteX8640" fmla="*/ 3462880 w 8014260"/>
              <a:gd name="connsiteY8640" fmla="*/ 2960600 h 4925968"/>
              <a:gd name="connsiteX8641" fmla="*/ 3473236 w 8014260"/>
              <a:gd name="connsiteY8641" fmla="*/ 2963891 h 4925968"/>
              <a:gd name="connsiteX8642" fmla="*/ 3463429 w 8014260"/>
              <a:gd name="connsiteY8642" fmla="*/ 2971367 h 4925968"/>
              <a:gd name="connsiteX8643" fmla="*/ 3451976 w 8014260"/>
              <a:gd name="connsiteY8643" fmla="*/ 2968966 h 4925968"/>
              <a:gd name="connsiteX8644" fmla="*/ 3462880 w 8014260"/>
              <a:gd name="connsiteY8644" fmla="*/ 2960600 h 4925968"/>
              <a:gd name="connsiteX8645" fmla="*/ 720019 w 8014260"/>
              <a:gd name="connsiteY8645" fmla="*/ 2960299 h 4925968"/>
              <a:gd name="connsiteX8646" fmla="*/ 724757 w 8014260"/>
              <a:gd name="connsiteY8646" fmla="*/ 2960805 h 4925968"/>
              <a:gd name="connsiteX8647" fmla="*/ 714060 w 8014260"/>
              <a:gd name="connsiteY8647" fmla="*/ 2982408 h 4925968"/>
              <a:gd name="connsiteX8648" fmla="*/ 701304 w 8014260"/>
              <a:gd name="connsiteY8648" fmla="*/ 2988305 h 4925968"/>
              <a:gd name="connsiteX8649" fmla="*/ 711729 w 8014260"/>
              <a:gd name="connsiteY8649" fmla="*/ 2966840 h 4925968"/>
              <a:gd name="connsiteX8650" fmla="*/ 720019 w 8014260"/>
              <a:gd name="connsiteY8650" fmla="*/ 2960299 h 4925968"/>
              <a:gd name="connsiteX8651" fmla="*/ 7358087 w 8014260"/>
              <a:gd name="connsiteY8651" fmla="*/ 2960188 h 4925968"/>
              <a:gd name="connsiteX8652" fmla="*/ 7390799 w 8014260"/>
              <a:gd name="connsiteY8652" fmla="*/ 2981242 h 4925968"/>
              <a:gd name="connsiteX8653" fmla="*/ 7362544 w 8014260"/>
              <a:gd name="connsiteY8653" fmla="*/ 2990706 h 4925968"/>
              <a:gd name="connsiteX8654" fmla="*/ 7330381 w 8014260"/>
              <a:gd name="connsiteY8654" fmla="*/ 2972327 h 4925968"/>
              <a:gd name="connsiteX8655" fmla="*/ 7358087 w 8014260"/>
              <a:gd name="connsiteY8655" fmla="*/ 2960188 h 4925968"/>
              <a:gd name="connsiteX8656" fmla="*/ 2226314 w 8014260"/>
              <a:gd name="connsiteY8656" fmla="*/ 2959914 h 4925968"/>
              <a:gd name="connsiteX8657" fmla="*/ 2238658 w 8014260"/>
              <a:gd name="connsiteY8657" fmla="*/ 2974658 h 4925968"/>
              <a:gd name="connsiteX8658" fmla="*/ 2234063 w 8014260"/>
              <a:gd name="connsiteY8658" fmla="*/ 2985905 h 4925968"/>
              <a:gd name="connsiteX8659" fmla="*/ 2220210 w 8014260"/>
              <a:gd name="connsiteY8659" fmla="*/ 2968966 h 4925968"/>
              <a:gd name="connsiteX8660" fmla="*/ 2226314 w 8014260"/>
              <a:gd name="connsiteY8660" fmla="*/ 2959914 h 4925968"/>
              <a:gd name="connsiteX8661" fmla="*/ 4116447 w 8014260"/>
              <a:gd name="connsiteY8661" fmla="*/ 2959845 h 4925968"/>
              <a:gd name="connsiteX8662" fmla="*/ 4098822 w 8014260"/>
              <a:gd name="connsiteY8662" fmla="*/ 2969103 h 4925968"/>
              <a:gd name="connsiteX8663" fmla="*/ 4078111 w 8014260"/>
              <a:gd name="connsiteY8663" fmla="*/ 2978293 h 4925968"/>
              <a:gd name="connsiteX8664" fmla="*/ 4094296 w 8014260"/>
              <a:gd name="connsiteY8664" fmla="*/ 2969789 h 4925968"/>
              <a:gd name="connsiteX8665" fmla="*/ 4116447 w 8014260"/>
              <a:gd name="connsiteY8665" fmla="*/ 2959845 h 4925968"/>
              <a:gd name="connsiteX8666" fmla="*/ 1269009 w 8014260"/>
              <a:gd name="connsiteY8666" fmla="*/ 2959707 h 4925968"/>
              <a:gd name="connsiteX8667" fmla="*/ 1287118 w 8014260"/>
              <a:gd name="connsiteY8667" fmla="*/ 2971434 h 4925968"/>
              <a:gd name="connsiteX8668" fmla="*/ 1274563 w 8014260"/>
              <a:gd name="connsiteY8668" fmla="*/ 2981447 h 4925968"/>
              <a:gd name="connsiteX8669" fmla="*/ 1257420 w 8014260"/>
              <a:gd name="connsiteY8669" fmla="*/ 2969103 h 4925968"/>
              <a:gd name="connsiteX8670" fmla="*/ 1269009 w 8014260"/>
              <a:gd name="connsiteY8670" fmla="*/ 2959707 h 4925968"/>
              <a:gd name="connsiteX8671" fmla="*/ 1135281 w 8014260"/>
              <a:gd name="connsiteY8671" fmla="*/ 2957033 h 4925968"/>
              <a:gd name="connsiteX8672" fmla="*/ 1152630 w 8014260"/>
              <a:gd name="connsiteY8672" fmla="*/ 2966908 h 4925968"/>
              <a:gd name="connsiteX8673" fmla="*/ 1139053 w 8014260"/>
              <a:gd name="connsiteY8673" fmla="*/ 2978910 h 4925968"/>
              <a:gd name="connsiteX8674" fmla="*/ 1123348 w 8014260"/>
              <a:gd name="connsiteY8674" fmla="*/ 2970269 h 4925968"/>
              <a:gd name="connsiteX8675" fmla="*/ 1135281 w 8014260"/>
              <a:gd name="connsiteY8675" fmla="*/ 2957033 h 4925968"/>
              <a:gd name="connsiteX8676" fmla="*/ 3043033 w 8014260"/>
              <a:gd name="connsiteY8676" fmla="*/ 2956896 h 4925968"/>
              <a:gd name="connsiteX8677" fmla="*/ 3052565 w 8014260"/>
              <a:gd name="connsiteY8677" fmla="*/ 2967800 h 4925968"/>
              <a:gd name="connsiteX8678" fmla="*/ 3041867 w 8014260"/>
              <a:gd name="connsiteY8678" fmla="*/ 2977195 h 4925968"/>
              <a:gd name="connsiteX8679" fmla="*/ 3033980 w 8014260"/>
              <a:gd name="connsiteY8679" fmla="*/ 2967800 h 4925968"/>
              <a:gd name="connsiteX8680" fmla="*/ 3043033 w 8014260"/>
              <a:gd name="connsiteY8680" fmla="*/ 2956896 h 4925968"/>
              <a:gd name="connsiteX8681" fmla="*/ 7577543 w 8014260"/>
              <a:gd name="connsiteY8681" fmla="*/ 2955387 h 4925968"/>
              <a:gd name="connsiteX8682" fmla="*/ 7544419 w 8014260"/>
              <a:gd name="connsiteY8682" fmla="*/ 3027533 h 4925968"/>
              <a:gd name="connsiteX8683" fmla="*/ 7505397 w 8014260"/>
              <a:gd name="connsiteY8683" fmla="*/ 3082192 h 4925968"/>
              <a:gd name="connsiteX8684" fmla="*/ 7538110 w 8014260"/>
              <a:gd name="connsiteY8684" fmla="*/ 3019441 h 4925968"/>
              <a:gd name="connsiteX8685" fmla="*/ 7577543 w 8014260"/>
              <a:gd name="connsiteY8685" fmla="*/ 2955387 h 4925968"/>
              <a:gd name="connsiteX8686" fmla="*/ 391598 w 8014260"/>
              <a:gd name="connsiteY8686" fmla="*/ 2954906 h 4925968"/>
              <a:gd name="connsiteX8687" fmla="*/ 385699 w 8014260"/>
              <a:gd name="connsiteY8687" fmla="*/ 2966428 h 4925968"/>
              <a:gd name="connsiteX8688" fmla="*/ 379459 w 8014260"/>
              <a:gd name="connsiteY8688" fmla="*/ 2969857 h 4925968"/>
              <a:gd name="connsiteX8689" fmla="*/ 383502 w 8014260"/>
              <a:gd name="connsiteY8689" fmla="*/ 2959501 h 4925968"/>
              <a:gd name="connsiteX8690" fmla="*/ 391598 w 8014260"/>
              <a:gd name="connsiteY8690" fmla="*/ 2954906 h 4925968"/>
              <a:gd name="connsiteX8691" fmla="*/ 5118058 w 8014260"/>
              <a:gd name="connsiteY8691" fmla="*/ 2954016 h 4925968"/>
              <a:gd name="connsiteX8692" fmla="*/ 5149057 w 8014260"/>
              <a:gd name="connsiteY8692" fmla="*/ 2974658 h 4925968"/>
              <a:gd name="connsiteX8693" fmla="*/ 5126768 w 8014260"/>
              <a:gd name="connsiteY8693" fmla="*/ 3012926 h 4925968"/>
              <a:gd name="connsiteX8694" fmla="*/ 5094055 w 8014260"/>
              <a:gd name="connsiteY8694" fmla="*/ 2990432 h 4925968"/>
              <a:gd name="connsiteX8695" fmla="*/ 5118058 w 8014260"/>
              <a:gd name="connsiteY8695" fmla="*/ 2954016 h 4925968"/>
              <a:gd name="connsiteX8696" fmla="*/ 1465081 w 8014260"/>
              <a:gd name="connsiteY8696" fmla="*/ 2954015 h 4925968"/>
              <a:gd name="connsiteX8697" fmla="*/ 1482295 w 8014260"/>
              <a:gd name="connsiteY8697" fmla="*/ 2969446 h 4925968"/>
              <a:gd name="connsiteX8698" fmla="*/ 1471252 w 8014260"/>
              <a:gd name="connsiteY8698" fmla="*/ 2975549 h 4925968"/>
              <a:gd name="connsiteX8699" fmla="*/ 1453903 w 8014260"/>
              <a:gd name="connsiteY8699" fmla="*/ 2960393 h 4925968"/>
              <a:gd name="connsiteX8700" fmla="*/ 1465081 w 8014260"/>
              <a:gd name="connsiteY8700" fmla="*/ 2954015 h 4925968"/>
              <a:gd name="connsiteX8701" fmla="*/ 1961890 w 8014260"/>
              <a:gd name="connsiteY8701" fmla="*/ 2953707 h 4925968"/>
              <a:gd name="connsiteX8702" fmla="*/ 1969350 w 8014260"/>
              <a:gd name="connsiteY8702" fmla="*/ 2956073 h 4925968"/>
              <a:gd name="connsiteX8703" fmla="*/ 1985053 w 8014260"/>
              <a:gd name="connsiteY8703" fmla="*/ 2972326 h 4925968"/>
              <a:gd name="connsiteX8704" fmla="*/ 1974218 w 8014260"/>
              <a:gd name="connsiteY8704" fmla="*/ 2973904 h 4925968"/>
              <a:gd name="connsiteX8705" fmla="*/ 1961121 w 8014260"/>
              <a:gd name="connsiteY8705" fmla="*/ 2959982 h 4925968"/>
              <a:gd name="connsiteX8706" fmla="*/ 1961890 w 8014260"/>
              <a:gd name="connsiteY8706" fmla="*/ 2953707 h 4925968"/>
              <a:gd name="connsiteX8707" fmla="*/ 4214654 w 8014260"/>
              <a:gd name="connsiteY8707" fmla="*/ 2952713 h 4925968"/>
              <a:gd name="connsiteX8708" fmla="*/ 4196069 w 8014260"/>
              <a:gd name="connsiteY8708" fmla="*/ 2968349 h 4925968"/>
              <a:gd name="connsiteX8709" fmla="*/ 4171174 w 8014260"/>
              <a:gd name="connsiteY8709" fmla="*/ 2975344 h 4925968"/>
              <a:gd name="connsiteX8710" fmla="*/ 4188113 w 8014260"/>
              <a:gd name="connsiteY8710" fmla="*/ 2960668 h 4925968"/>
              <a:gd name="connsiteX8711" fmla="*/ 4214654 w 8014260"/>
              <a:gd name="connsiteY8711" fmla="*/ 2952713 h 4925968"/>
              <a:gd name="connsiteX8712" fmla="*/ 6805675 w 8014260"/>
              <a:gd name="connsiteY8712" fmla="*/ 2952026 h 4925968"/>
              <a:gd name="connsiteX8713" fmla="*/ 6838319 w 8014260"/>
              <a:gd name="connsiteY8713" fmla="*/ 2970748 h 4925968"/>
              <a:gd name="connsiteX8714" fmla="*/ 6809447 w 8014260"/>
              <a:gd name="connsiteY8714" fmla="*/ 2996192 h 4925968"/>
              <a:gd name="connsiteX8715" fmla="*/ 6777214 w 8014260"/>
              <a:gd name="connsiteY8715" fmla="*/ 2978224 h 4925968"/>
              <a:gd name="connsiteX8716" fmla="*/ 6805675 w 8014260"/>
              <a:gd name="connsiteY8716" fmla="*/ 2952026 h 4925968"/>
              <a:gd name="connsiteX8717" fmla="*/ 5601479 w 8014260"/>
              <a:gd name="connsiteY8717" fmla="*/ 2951821 h 4925968"/>
              <a:gd name="connsiteX8718" fmla="*/ 5633506 w 8014260"/>
              <a:gd name="connsiteY8718" fmla="*/ 2981105 h 4925968"/>
              <a:gd name="connsiteX8719" fmla="*/ 5608269 w 8014260"/>
              <a:gd name="connsiteY8719" fmla="*/ 3016560 h 4925968"/>
              <a:gd name="connsiteX8720" fmla="*/ 5576447 w 8014260"/>
              <a:gd name="connsiteY8720" fmla="*/ 2986248 h 4925968"/>
              <a:gd name="connsiteX8721" fmla="*/ 5601479 w 8014260"/>
              <a:gd name="connsiteY8721" fmla="*/ 2951821 h 4925968"/>
              <a:gd name="connsiteX8722" fmla="*/ 927756 w 8014260"/>
              <a:gd name="connsiteY8722" fmla="*/ 2951478 h 4925968"/>
              <a:gd name="connsiteX8723" fmla="*/ 943668 w 8014260"/>
              <a:gd name="connsiteY8723" fmla="*/ 2954839 h 4925968"/>
              <a:gd name="connsiteX8724" fmla="*/ 932762 w 8014260"/>
              <a:gd name="connsiteY8724" fmla="*/ 2972121 h 4925968"/>
              <a:gd name="connsiteX8725" fmla="*/ 916715 w 8014260"/>
              <a:gd name="connsiteY8725" fmla="*/ 2969172 h 4925968"/>
              <a:gd name="connsiteX8726" fmla="*/ 927756 w 8014260"/>
              <a:gd name="connsiteY8726" fmla="*/ 2951478 h 4925968"/>
              <a:gd name="connsiteX8727" fmla="*/ 3386687 w 8014260"/>
              <a:gd name="connsiteY8727" fmla="*/ 2948461 h 4925968"/>
              <a:gd name="connsiteX8728" fmla="*/ 3398277 w 8014260"/>
              <a:gd name="connsiteY8728" fmla="*/ 2950518 h 4925968"/>
              <a:gd name="connsiteX8729" fmla="*/ 3390116 w 8014260"/>
              <a:gd name="connsiteY8729" fmla="*/ 2958679 h 4925968"/>
              <a:gd name="connsiteX8730" fmla="*/ 3378252 w 8014260"/>
              <a:gd name="connsiteY8730" fmla="*/ 2956828 h 4925968"/>
              <a:gd name="connsiteX8731" fmla="*/ 3386687 w 8014260"/>
              <a:gd name="connsiteY8731" fmla="*/ 2948461 h 4925968"/>
              <a:gd name="connsiteX8732" fmla="*/ 4067550 w 8014260"/>
              <a:gd name="connsiteY8732" fmla="*/ 2947089 h 4925968"/>
              <a:gd name="connsiteX8733" fmla="*/ 4055206 w 8014260"/>
              <a:gd name="connsiteY8733" fmla="*/ 2956072 h 4925968"/>
              <a:gd name="connsiteX8734" fmla="*/ 4037581 w 8014260"/>
              <a:gd name="connsiteY8734" fmla="*/ 2961559 h 4925968"/>
              <a:gd name="connsiteX8735" fmla="*/ 4050748 w 8014260"/>
              <a:gd name="connsiteY8735" fmla="*/ 2951752 h 4925968"/>
              <a:gd name="connsiteX8736" fmla="*/ 4067550 w 8014260"/>
              <a:gd name="connsiteY8736" fmla="*/ 2947089 h 4925968"/>
              <a:gd name="connsiteX8737" fmla="*/ 4910604 w 8014260"/>
              <a:gd name="connsiteY8737" fmla="*/ 2947088 h 4925968"/>
              <a:gd name="connsiteX8738" fmla="*/ 4940162 w 8014260"/>
              <a:gd name="connsiteY8738" fmla="*/ 2966291 h 4925968"/>
              <a:gd name="connsiteX8739" fmla="*/ 4914444 w 8014260"/>
              <a:gd name="connsiteY8739" fmla="*/ 3001815 h 4925968"/>
              <a:gd name="connsiteX8740" fmla="*/ 4886532 w 8014260"/>
              <a:gd name="connsiteY8740" fmla="*/ 2980555 h 4925968"/>
              <a:gd name="connsiteX8741" fmla="*/ 4910604 w 8014260"/>
              <a:gd name="connsiteY8741" fmla="*/ 2947088 h 4925968"/>
              <a:gd name="connsiteX8742" fmla="*/ 6450499 w 8014260"/>
              <a:gd name="connsiteY8742" fmla="*/ 2944757 h 4925968"/>
              <a:gd name="connsiteX8743" fmla="*/ 6482457 w 8014260"/>
              <a:gd name="connsiteY8743" fmla="*/ 2966634 h 4925968"/>
              <a:gd name="connsiteX8744" fmla="*/ 6455986 w 8014260"/>
              <a:gd name="connsiteY8744" fmla="*/ 2998318 h 4925968"/>
              <a:gd name="connsiteX8745" fmla="*/ 6422381 w 8014260"/>
              <a:gd name="connsiteY8745" fmla="*/ 2977744 h 4925968"/>
              <a:gd name="connsiteX8746" fmla="*/ 6450499 w 8014260"/>
              <a:gd name="connsiteY8746" fmla="*/ 2944757 h 4925968"/>
              <a:gd name="connsiteX8747" fmla="*/ 7219282 w 8014260"/>
              <a:gd name="connsiteY8747" fmla="*/ 2944689 h 4925968"/>
              <a:gd name="connsiteX8748" fmla="*/ 7253435 w 8014260"/>
              <a:gd name="connsiteY8748" fmla="*/ 2964234 h 4925968"/>
              <a:gd name="connsiteX8749" fmla="*/ 7226414 w 8014260"/>
              <a:gd name="connsiteY8749" fmla="*/ 2978019 h 4925968"/>
              <a:gd name="connsiteX8750" fmla="*/ 7192946 w 8014260"/>
              <a:gd name="connsiteY8750" fmla="*/ 2961148 h 4925968"/>
              <a:gd name="connsiteX8751" fmla="*/ 7219282 w 8014260"/>
              <a:gd name="connsiteY8751" fmla="*/ 2944689 h 4925968"/>
              <a:gd name="connsiteX8752" fmla="*/ 7561975 w 8014260"/>
              <a:gd name="connsiteY8752" fmla="*/ 2944415 h 4925968"/>
              <a:gd name="connsiteX8753" fmla="*/ 7532692 w 8014260"/>
              <a:gd name="connsiteY8753" fmla="*/ 3008880 h 4925968"/>
              <a:gd name="connsiteX8754" fmla="*/ 7494287 w 8014260"/>
              <a:gd name="connsiteY8754" fmla="*/ 3059492 h 4925968"/>
              <a:gd name="connsiteX8755" fmla="*/ 7523776 w 8014260"/>
              <a:gd name="connsiteY8755" fmla="*/ 3003873 h 4925968"/>
              <a:gd name="connsiteX8756" fmla="*/ 7561975 w 8014260"/>
              <a:gd name="connsiteY8756" fmla="*/ 2944415 h 4925968"/>
              <a:gd name="connsiteX8757" fmla="*/ 6942766 w 8014260"/>
              <a:gd name="connsiteY8757" fmla="*/ 2941602 h 4925968"/>
              <a:gd name="connsiteX8758" fmla="*/ 6977125 w 8014260"/>
              <a:gd name="connsiteY8758" fmla="*/ 2960530 h 4925968"/>
              <a:gd name="connsiteX8759" fmla="*/ 6949898 w 8014260"/>
              <a:gd name="connsiteY8759" fmla="*/ 2981584 h 4925968"/>
              <a:gd name="connsiteX8760" fmla="*/ 6916225 w 8014260"/>
              <a:gd name="connsiteY8760" fmla="*/ 2965331 h 4925968"/>
              <a:gd name="connsiteX8761" fmla="*/ 6942766 w 8014260"/>
              <a:gd name="connsiteY8761" fmla="*/ 2941602 h 4925968"/>
              <a:gd name="connsiteX8762" fmla="*/ 6095598 w 8014260"/>
              <a:gd name="connsiteY8762" fmla="*/ 2941534 h 4925968"/>
              <a:gd name="connsiteX8763" fmla="*/ 6126870 w 8014260"/>
              <a:gd name="connsiteY8763" fmla="*/ 2965468 h 4925968"/>
              <a:gd name="connsiteX8764" fmla="*/ 6099644 w 8014260"/>
              <a:gd name="connsiteY8764" fmla="*/ 3001130 h 4925968"/>
              <a:gd name="connsiteX8765" fmla="*/ 6067137 w 8014260"/>
              <a:gd name="connsiteY8765" fmla="*/ 2975618 h 4925968"/>
              <a:gd name="connsiteX8766" fmla="*/ 6095598 w 8014260"/>
              <a:gd name="connsiteY8766" fmla="*/ 2941534 h 4925968"/>
              <a:gd name="connsiteX8767" fmla="*/ 3177107 w 8014260"/>
              <a:gd name="connsiteY8767" fmla="*/ 2940436 h 4925968"/>
              <a:gd name="connsiteX8768" fmla="*/ 3188012 w 8014260"/>
              <a:gd name="connsiteY8768" fmla="*/ 2949763 h 4925968"/>
              <a:gd name="connsiteX8769" fmla="*/ 3178410 w 8014260"/>
              <a:gd name="connsiteY8769" fmla="*/ 2956896 h 4925968"/>
              <a:gd name="connsiteX8770" fmla="*/ 3169015 w 8014260"/>
              <a:gd name="connsiteY8770" fmla="*/ 2948460 h 4925968"/>
              <a:gd name="connsiteX8771" fmla="*/ 3177107 w 8014260"/>
              <a:gd name="connsiteY8771" fmla="*/ 2940436 h 4925968"/>
              <a:gd name="connsiteX8772" fmla="*/ 7086098 w 8014260"/>
              <a:gd name="connsiteY8772" fmla="*/ 2939133 h 4925968"/>
              <a:gd name="connsiteX8773" fmla="*/ 7115656 w 8014260"/>
              <a:gd name="connsiteY8773" fmla="*/ 2959090 h 4925968"/>
              <a:gd name="connsiteX8774" fmla="*/ 7083492 w 8014260"/>
              <a:gd name="connsiteY8774" fmla="*/ 2975138 h 4925968"/>
              <a:gd name="connsiteX8775" fmla="*/ 7054415 w 8014260"/>
              <a:gd name="connsiteY8775" fmla="*/ 2954290 h 4925968"/>
              <a:gd name="connsiteX8776" fmla="*/ 7086098 w 8014260"/>
              <a:gd name="connsiteY8776" fmla="*/ 2939133 h 4925968"/>
              <a:gd name="connsiteX8777" fmla="*/ 227482 w 8014260"/>
              <a:gd name="connsiteY8777" fmla="*/ 2937899 h 4925968"/>
              <a:gd name="connsiteX8778" fmla="*/ 230088 w 8014260"/>
              <a:gd name="connsiteY8778" fmla="*/ 2939956 h 4925968"/>
              <a:gd name="connsiteX8779" fmla="*/ 223230 w 8014260"/>
              <a:gd name="connsiteY8779" fmla="*/ 2944277 h 4925968"/>
              <a:gd name="connsiteX8780" fmla="*/ 223093 w 8014260"/>
              <a:gd name="connsiteY8780" fmla="*/ 2941533 h 4925968"/>
              <a:gd name="connsiteX8781" fmla="*/ 227482 w 8014260"/>
              <a:gd name="connsiteY8781" fmla="*/ 2937899 h 4925968"/>
              <a:gd name="connsiteX8782" fmla="*/ 791838 w 8014260"/>
              <a:gd name="connsiteY8782" fmla="*/ 2936991 h 4925968"/>
              <a:gd name="connsiteX8783" fmla="*/ 796906 w 8014260"/>
              <a:gd name="connsiteY8783" fmla="*/ 2939408 h 4925968"/>
              <a:gd name="connsiteX8784" fmla="*/ 787647 w 8014260"/>
              <a:gd name="connsiteY8784" fmla="*/ 2956965 h 4925968"/>
              <a:gd name="connsiteX8785" fmla="*/ 772010 w 8014260"/>
              <a:gd name="connsiteY8785" fmla="*/ 2963068 h 4925968"/>
              <a:gd name="connsiteX8786" fmla="*/ 782503 w 8014260"/>
              <a:gd name="connsiteY8786" fmla="*/ 2942700 h 4925968"/>
              <a:gd name="connsiteX8787" fmla="*/ 791838 w 8014260"/>
              <a:gd name="connsiteY8787" fmla="*/ 2936991 h 4925968"/>
              <a:gd name="connsiteX8788" fmla="*/ 2024575 w 8014260"/>
              <a:gd name="connsiteY8788" fmla="*/ 2935079 h 4925968"/>
              <a:gd name="connsiteX8789" fmla="*/ 2033885 w 8014260"/>
              <a:gd name="connsiteY8789" fmla="*/ 2938173 h 4925968"/>
              <a:gd name="connsiteX8790" fmla="*/ 2041840 w 8014260"/>
              <a:gd name="connsiteY8790" fmla="*/ 2952712 h 4925968"/>
              <a:gd name="connsiteX8791" fmla="*/ 2032307 w 8014260"/>
              <a:gd name="connsiteY8791" fmla="*/ 2955250 h 4925968"/>
              <a:gd name="connsiteX8792" fmla="*/ 2021333 w 8014260"/>
              <a:gd name="connsiteY8792" fmla="*/ 2939339 h 4925968"/>
              <a:gd name="connsiteX8793" fmla="*/ 2024575 w 8014260"/>
              <a:gd name="connsiteY8793" fmla="*/ 2935079 h 4925968"/>
              <a:gd name="connsiteX8794" fmla="*/ 4278571 w 8014260"/>
              <a:gd name="connsiteY8794" fmla="*/ 2934812 h 4925968"/>
              <a:gd name="connsiteX8795" fmla="*/ 4287966 w 8014260"/>
              <a:gd name="connsiteY8795" fmla="*/ 2935155 h 4925968"/>
              <a:gd name="connsiteX8796" fmla="*/ 4269587 w 8014260"/>
              <a:gd name="connsiteY8796" fmla="*/ 2952232 h 4925968"/>
              <a:gd name="connsiteX8797" fmla="*/ 4242498 w 8014260"/>
              <a:gd name="connsiteY8797" fmla="*/ 2958610 h 4925968"/>
              <a:gd name="connsiteX8798" fmla="*/ 4260740 w 8014260"/>
              <a:gd name="connsiteY8798" fmla="*/ 2942082 h 4925968"/>
              <a:gd name="connsiteX8799" fmla="*/ 4278571 w 8014260"/>
              <a:gd name="connsiteY8799" fmla="*/ 2934812 h 4925968"/>
              <a:gd name="connsiteX8800" fmla="*/ 4647086 w 8014260"/>
              <a:gd name="connsiteY8800" fmla="*/ 2934187 h 4925968"/>
              <a:gd name="connsiteX8801" fmla="*/ 4657201 w 8014260"/>
              <a:gd name="connsiteY8801" fmla="*/ 2946128 h 4925968"/>
              <a:gd name="connsiteX8802" fmla="*/ 4634501 w 8014260"/>
              <a:gd name="connsiteY8802" fmla="*/ 2978635 h 4925968"/>
              <a:gd name="connsiteX8803" fmla="*/ 4605903 w 8014260"/>
              <a:gd name="connsiteY8803" fmla="*/ 2969583 h 4925968"/>
              <a:gd name="connsiteX8804" fmla="*/ 4626889 w 8014260"/>
              <a:gd name="connsiteY8804" fmla="*/ 2937007 h 4925968"/>
              <a:gd name="connsiteX8805" fmla="*/ 4647086 w 8014260"/>
              <a:gd name="connsiteY8805" fmla="*/ 2934187 h 4925968"/>
              <a:gd name="connsiteX8806" fmla="*/ 4201967 w 8014260"/>
              <a:gd name="connsiteY8806" fmla="*/ 2933852 h 4925968"/>
              <a:gd name="connsiteX8807" fmla="*/ 4180638 w 8014260"/>
              <a:gd name="connsiteY8807" fmla="*/ 2947157 h 4925968"/>
              <a:gd name="connsiteX8808" fmla="*/ 4159652 w 8014260"/>
              <a:gd name="connsiteY8808" fmla="*/ 2954495 h 4925968"/>
              <a:gd name="connsiteX8809" fmla="*/ 4179198 w 8014260"/>
              <a:gd name="connsiteY8809" fmla="*/ 2942151 h 4925968"/>
              <a:gd name="connsiteX8810" fmla="*/ 4201967 w 8014260"/>
              <a:gd name="connsiteY8810" fmla="*/ 2933852 h 4925968"/>
              <a:gd name="connsiteX8811" fmla="*/ 4153343 w 8014260"/>
              <a:gd name="connsiteY8811" fmla="*/ 2933784 h 4925968"/>
              <a:gd name="connsiteX8812" fmla="*/ 4138187 w 8014260"/>
              <a:gd name="connsiteY8812" fmla="*/ 2941740 h 4925968"/>
              <a:gd name="connsiteX8813" fmla="*/ 4119945 w 8014260"/>
              <a:gd name="connsiteY8813" fmla="*/ 2949078 h 4925968"/>
              <a:gd name="connsiteX8814" fmla="*/ 4135306 w 8014260"/>
              <a:gd name="connsiteY8814" fmla="*/ 2940848 h 4925968"/>
              <a:gd name="connsiteX8815" fmla="*/ 4153343 w 8014260"/>
              <a:gd name="connsiteY8815" fmla="*/ 2933784 h 4925968"/>
              <a:gd name="connsiteX8816" fmla="*/ 865468 w 8014260"/>
              <a:gd name="connsiteY8816" fmla="*/ 2933347 h 4925968"/>
              <a:gd name="connsiteX8817" fmla="*/ 870490 w 8014260"/>
              <a:gd name="connsiteY8817" fmla="*/ 2937625 h 4925968"/>
              <a:gd name="connsiteX8818" fmla="*/ 858558 w 8014260"/>
              <a:gd name="connsiteY8818" fmla="*/ 2954564 h 4925968"/>
              <a:gd name="connsiteX8819" fmla="*/ 843949 w 8014260"/>
              <a:gd name="connsiteY8819" fmla="*/ 2952644 h 4925968"/>
              <a:gd name="connsiteX8820" fmla="*/ 855611 w 8014260"/>
              <a:gd name="connsiteY8820" fmla="*/ 2935705 h 4925968"/>
              <a:gd name="connsiteX8821" fmla="*/ 865468 w 8014260"/>
              <a:gd name="connsiteY8821" fmla="*/ 2933347 h 4925968"/>
              <a:gd name="connsiteX8822" fmla="*/ 4166099 w 8014260"/>
              <a:gd name="connsiteY8822" fmla="*/ 2933029 h 4925968"/>
              <a:gd name="connsiteX8823" fmla="*/ 4149023 w 8014260"/>
              <a:gd name="connsiteY8823" fmla="*/ 2941190 h 4925968"/>
              <a:gd name="connsiteX8824" fmla="*/ 4130438 w 8014260"/>
              <a:gd name="connsiteY8824" fmla="*/ 2949420 h 4925968"/>
              <a:gd name="connsiteX8825" fmla="*/ 4145868 w 8014260"/>
              <a:gd name="connsiteY8825" fmla="*/ 2941945 h 4925968"/>
              <a:gd name="connsiteX8826" fmla="*/ 4166099 w 8014260"/>
              <a:gd name="connsiteY8826" fmla="*/ 2933029 h 4925968"/>
              <a:gd name="connsiteX8827" fmla="*/ 2558858 w 8014260"/>
              <a:gd name="connsiteY8827" fmla="*/ 2931110 h 4925968"/>
              <a:gd name="connsiteX8828" fmla="*/ 2570105 w 8014260"/>
              <a:gd name="connsiteY8828" fmla="*/ 2944826 h 4925968"/>
              <a:gd name="connsiteX8829" fmla="*/ 2563796 w 8014260"/>
              <a:gd name="connsiteY8829" fmla="*/ 2956347 h 4925968"/>
              <a:gd name="connsiteX8830" fmla="*/ 2551452 w 8014260"/>
              <a:gd name="connsiteY8830" fmla="*/ 2944209 h 4925968"/>
              <a:gd name="connsiteX8831" fmla="*/ 2558858 w 8014260"/>
              <a:gd name="connsiteY8831" fmla="*/ 2931110 h 4925968"/>
              <a:gd name="connsiteX8832" fmla="*/ 154856 w 8014260"/>
              <a:gd name="connsiteY8832" fmla="*/ 2930973 h 4925968"/>
              <a:gd name="connsiteX8833" fmla="*/ 153346 w 8014260"/>
              <a:gd name="connsiteY8833" fmla="*/ 2936322 h 4925968"/>
              <a:gd name="connsiteX8834" fmla="*/ 149576 w 8014260"/>
              <a:gd name="connsiteY8834" fmla="*/ 2936665 h 4925968"/>
              <a:gd name="connsiteX8835" fmla="*/ 149918 w 8014260"/>
              <a:gd name="connsiteY8835" fmla="*/ 2931590 h 4925968"/>
              <a:gd name="connsiteX8836" fmla="*/ 154856 w 8014260"/>
              <a:gd name="connsiteY8836" fmla="*/ 2930973 h 4925968"/>
              <a:gd name="connsiteX8837" fmla="*/ 5738502 w 8014260"/>
              <a:gd name="connsiteY8837" fmla="*/ 2930767 h 4925968"/>
              <a:gd name="connsiteX8838" fmla="*/ 5771215 w 8014260"/>
              <a:gd name="connsiteY8838" fmla="*/ 2957856 h 4925968"/>
              <a:gd name="connsiteX8839" fmla="*/ 5746526 w 8014260"/>
              <a:gd name="connsiteY8839" fmla="*/ 2993517 h 4925968"/>
              <a:gd name="connsiteX8840" fmla="*/ 5714019 w 8014260"/>
              <a:gd name="connsiteY8840" fmla="*/ 2965537 h 4925968"/>
              <a:gd name="connsiteX8841" fmla="*/ 5738502 w 8014260"/>
              <a:gd name="connsiteY8841" fmla="*/ 2930767 h 4925968"/>
              <a:gd name="connsiteX8842" fmla="*/ 1518391 w 8014260"/>
              <a:gd name="connsiteY8842" fmla="*/ 2930355 h 4925968"/>
              <a:gd name="connsiteX8843" fmla="*/ 1528035 w 8014260"/>
              <a:gd name="connsiteY8843" fmla="*/ 2932001 h 4925968"/>
              <a:gd name="connsiteX8844" fmla="*/ 1542714 w 8014260"/>
              <a:gd name="connsiteY8844" fmla="*/ 2947363 h 4925968"/>
              <a:gd name="connsiteX8845" fmla="*/ 1529478 w 8014260"/>
              <a:gd name="connsiteY8845" fmla="*/ 2950517 h 4925968"/>
              <a:gd name="connsiteX8846" fmla="*/ 1515077 w 8014260"/>
              <a:gd name="connsiteY8846" fmla="*/ 2935293 h 4925968"/>
              <a:gd name="connsiteX8847" fmla="*/ 1518391 w 8014260"/>
              <a:gd name="connsiteY8847" fmla="*/ 2930355 h 4925968"/>
              <a:gd name="connsiteX8848" fmla="*/ 4176593 w 8014260"/>
              <a:gd name="connsiteY8848" fmla="*/ 2929806 h 4925968"/>
              <a:gd name="connsiteX8849" fmla="*/ 4159585 w 8014260"/>
              <a:gd name="connsiteY8849" fmla="*/ 2938104 h 4925968"/>
              <a:gd name="connsiteX8850" fmla="*/ 4138668 w 8014260"/>
              <a:gd name="connsiteY8850" fmla="*/ 2947637 h 4925968"/>
              <a:gd name="connsiteX8851" fmla="*/ 4155950 w 8014260"/>
              <a:gd name="connsiteY8851" fmla="*/ 2939202 h 4925968"/>
              <a:gd name="connsiteX8852" fmla="*/ 4176593 w 8014260"/>
              <a:gd name="connsiteY8852" fmla="*/ 2929806 h 4925968"/>
              <a:gd name="connsiteX8853" fmla="*/ 7546682 w 8014260"/>
              <a:gd name="connsiteY8853" fmla="*/ 2928503 h 4925968"/>
              <a:gd name="connsiteX8854" fmla="*/ 7520142 w 8014260"/>
              <a:gd name="connsiteY8854" fmla="*/ 2987208 h 4925968"/>
              <a:gd name="connsiteX8855" fmla="*/ 7484137 w 8014260"/>
              <a:gd name="connsiteY8855" fmla="*/ 3030344 h 4925968"/>
              <a:gd name="connsiteX8856" fmla="*/ 7512597 w 8014260"/>
              <a:gd name="connsiteY8856" fmla="*/ 2977332 h 4925968"/>
              <a:gd name="connsiteX8857" fmla="*/ 7546682 w 8014260"/>
              <a:gd name="connsiteY8857" fmla="*/ 2928503 h 4925968"/>
              <a:gd name="connsiteX8858" fmla="*/ 4189210 w 8014260"/>
              <a:gd name="connsiteY8858" fmla="*/ 2927886 h 4925968"/>
              <a:gd name="connsiteX8859" fmla="*/ 4172065 w 8014260"/>
              <a:gd name="connsiteY8859" fmla="*/ 2937281 h 4925968"/>
              <a:gd name="connsiteX8860" fmla="*/ 4149023 w 8014260"/>
              <a:gd name="connsiteY8860" fmla="*/ 2947226 h 4925968"/>
              <a:gd name="connsiteX8861" fmla="*/ 4165962 w 8014260"/>
              <a:gd name="connsiteY8861" fmla="*/ 2938036 h 4925968"/>
              <a:gd name="connsiteX8862" fmla="*/ 4189210 w 8014260"/>
              <a:gd name="connsiteY8862" fmla="*/ 2927886 h 4925968"/>
              <a:gd name="connsiteX8863" fmla="*/ 3905015 w 8014260"/>
              <a:gd name="connsiteY8863" fmla="*/ 2927818 h 4925968"/>
              <a:gd name="connsiteX8864" fmla="*/ 3893494 w 8014260"/>
              <a:gd name="connsiteY8864" fmla="*/ 2940231 h 4925968"/>
              <a:gd name="connsiteX8865" fmla="*/ 3879572 w 8014260"/>
              <a:gd name="connsiteY8865" fmla="*/ 2941259 h 4925968"/>
              <a:gd name="connsiteX8866" fmla="*/ 3889722 w 8014260"/>
              <a:gd name="connsiteY8866" fmla="*/ 2928504 h 4925968"/>
              <a:gd name="connsiteX8867" fmla="*/ 3905015 w 8014260"/>
              <a:gd name="connsiteY8867" fmla="*/ 2927818 h 4925968"/>
              <a:gd name="connsiteX8868" fmla="*/ 299423 w 8014260"/>
              <a:gd name="connsiteY8868" fmla="*/ 2926309 h 4925968"/>
              <a:gd name="connsiteX8869" fmla="*/ 303469 w 8014260"/>
              <a:gd name="connsiteY8869" fmla="*/ 2926926 h 4925968"/>
              <a:gd name="connsiteX8870" fmla="*/ 299011 w 8014260"/>
              <a:gd name="connsiteY8870" fmla="*/ 2933099 h 4925968"/>
              <a:gd name="connsiteX8871" fmla="*/ 295034 w 8014260"/>
              <a:gd name="connsiteY8871" fmla="*/ 2933441 h 4925968"/>
              <a:gd name="connsiteX8872" fmla="*/ 299423 w 8014260"/>
              <a:gd name="connsiteY8872" fmla="*/ 2926309 h 4925968"/>
              <a:gd name="connsiteX8873" fmla="*/ 4140519 w 8014260"/>
              <a:gd name="connsiteY8873" fmla="*/ 2925829 h 4925968"/>
              <a:gd name="connsiteX8874" fmla="*/ 4123648 w 8014260"/>
              <a:gd name="connsiteY8874" fmla="*/ 2935636 h 4925968"/>
              <a:gd name="connsiteX8875" fmla="*/ 4109109 w 8014260"/>
              <a:gd name="connsiteY8875" fmla="*/ 2939819 h 4925968"/>
              <a:gd name="connsiteX8876" fmla="*/ 4124882 w 8014260"/>
              <a:gd name="connsiteY8876" fmla="*/ 2930423 h 4925968"/>
              <a:gd name="connsiteX8877" fmla="*/ 4140519 w 8014260"/>
              <a:gd name="connsiteY8877" fmla="*/ 2925829 h 4925968"/>
              <a:gd name="connsiteX8878" fmla="*/ 3979699 w 8014260"/>
              <a:gd name="connsiteY8878" fmla="*/ 2925418 h 4925968"/>
              <a:gd name="connsiteX8879" fmla="*/ 3966463 w 8014260"/>
              <a:gd name="connsiteY8879" fmla="*/ 2936939 h 4925968"/>
              <a:gd name="connsiteX8880" fmla="*/ 3952815 w 8014260"/>
              <a:gd name="connsiteY8880" fmla="*/ 2937213 h 4925968"/>
              <a:gd name="connsiteX8881" fmla="*/ 3965777 w 8014260"/>
              <a:gd name="connsiteY8881" fmla="*/ 2925624 h 4925968"/>
              <a:gd name="connsiteX8882" fmla="*/ 3979699 w 8014260"/>
              <a:gd name="connsiteY8882" fmla="*/ 2925418 h 4925968"/>
              <a:gd name="connsiteX8883" fmla="*/ 2423208 w 8014260"/>
              <a:gd name="connsiteY8883" fmla="*/ 2924252 h 4925968"/>
              <a:gd name="connsiteX8884" fmla="*/ 2434523 w 8014260"/>
              <a:gd name="connsiteY8884" fmla="*/ 2939476 h 4925968"/>
              <a:gd name="connsiteX8885" fmla="*/ 2428146 w 8014260"/>
              <a:gd name="connsiteY8885" fmla="*/ 2949283 h 4925968"/>
              <a:gd name="connsiteX8886" fmla="*/ 2415733 w 8014260"/>
              <a:gd name="connsiteY8886" fmla="*/ 2935430 h 4925968"/>
              <a:gd name="connsiteX8887" fmla="*/ 2423208 w 8014260"/>
              <a:gd name="connsiteY8887" fmla="*/ 2924252 h 4925968"/>
              <a:gd name="connsiteX8888" fmla="*/ 3815930 w 8014260"/>
              <a:gd name="connsiteY8888" fmla="*/ 2924183 h 4925968"/>
              <a:gd name="connsiteX8889" fmla="*/ 3831017 w 8014260"/>
              <a:gd name="connsiteY8889" fmla="*/ 2925143 h 4925968"/>
              <a:gd name="connsiteX8890" fmla="*/ 3818124 w 8014260"/>
              <a:gd name="connsiteY8890" fmla="*/ 2938996 h 4925968"/>
              <a:gd name="connsiteX8891" fmla="*/ 3805986 w 8014260"/>
              <a:gd name="connsiteY8891" fmla="*/ 2936801 h 4925968"/>
              <a:gd name="connsiteX8892" fmla="*/ 3815930 w 8014260"/>
              <a:gd name="connsiteY8892" fmla="*/ 2924183 h 4925968"/>
              <a:gd name="connsiteX8893" fmla="*/ 6589854 w 8014260"/>
              <a:gd name="connsiteY8893" fmla="*/ 2923909 h 4925968"/>
              <a:gd name="connsiteX8894" fmla="*/ 6621743 w 8014260"/>
              <a:gd name="connsiteY8894" fmla="*/ 2944826 h 4925968"/>
              <a:gd name="connsiteX8895" fmla="*/ 6595203 w 8014260"/>
              <a:gd name="connsiteY8895" fmla="*/ 2973492 h 4925968"/>
              <a:gd name="connsiteX8896" fmla="*/ 6561667 w 8014260"/>
              <a:gd name="connsiteY8896" fmla="*/ 2953946 h 4925968"/>
              <a:gd name="connsiteX8897" fmla="*/ 6589854 w 8014260"/>
              <a:gd name="connsiteY8897" fmla="*/ 2923909 h 4925968"/>
              <a:gd name="connsiteX8898" fmla="*/ 637251 w 8014260"/>
              <a:gd name="connsiteY8898" fmla="*/ 2923841 h 4925968"/>
              <a:gd name="connsiteX8899" fmla="*/ 627511 w 8014260"/>
              <a:gd name="connsiteY8899" fmla="*/ 2945169 h 4925968"/>
              <a:gd name="connsiteX8900" fmla="*/ 617703 w 8014260"/>
              <a:gd name="connsiteY8900" fmla="*/ 2950586 h 4925968"/>
              <a:gd name="connsiteX8901" fmla="*/ 628813 w 8014260"/>
              <a:gd name="connsiteY8901" fmla="*/ 2928229 h 4925968"/>
              <a:gd name="connsiteX8902" fmla="*/ 637251 w 8014260"/>
              <a:gd name="connsiteY8902" fmla="*/ 2923841 h 4925968"/>
              <a:gd name="connsiteX8903" fmla="*/ 3311936 w 8014260"/>
              <a:gd name="connsiteY8903" fmla="*/ 2922469 h 4925968"/>
              <a:gd name="connsiteX8904" fmla="*/ 3323457 w 8014260"/>
              <a:gd name="connsiteY8904" fmla="*/ 2926721 h 4925968"/>
              <a:gd name="connsiteX8905" fmla="*/ 3314885 w 8014260"/>
              <a:gd name="connsiteY8905" fmla="*/ 2934950 h 4925968"/>
              <a:gd name="connsiteX8906" fmla="*/ 3305078 w 8014260"/>
              <a:gd name="connsiteY8906" fmla="*/ 2931247 h 4925968"/>
              <a:gd name="connsiteX8907" fmla="*/ 3311936 w 8014260"/>
              <a:gd name="connsiteY8907" fmla="*/ 2922469 h 4925968"/>
              <a:gd name="connsiteX8908" fmla="*/ 5251515 w 8014260"/>
              <a:gd name="connsiteY8908" fmla="*/ 2922194 h 4925968"/>
              <a:gd name="connsiteX8909" fmla="*/ 5283268 w 8014260"/>
              <a:gd name="connsiteY8909" fmla="*/ 2943385 h 4925968"/>
              <a:gd name="connsiteX8910" fmla="*/ 5259128 w 8014260"/>
              <a:gd name="connsiteY8910" fmla="*/ 2980281 h 4925968"/>
              <a:gd name="connsiteX8911" fmla="*/ 5228267 w 8014260"/>
              <a:gd name="connsiteY8911" fmla="*/ 2957170 h 4925968"/>
              <a:gd name="connsiteX8912" fmla="*/ 5251515 w 8014260"/>
              <a:gd name="connsiteY8912" fmla="*/ 2922194 h 4925968"/>
              <a:gd name="connsiteX8913" fmla="*/ 4351420 w 8014260"/>
              <a:gd name="connsiteY8913" fmla="*/ 2921209 h 4925968"/>
              <a:gd name="connsiteX8914" fmla="*/ 4360455 w 8014260"/>
              <a:gd name="connsiteY8914" fmla="*/ 2923086 h 4925968"/>
              <a:gd name="connsiteX8915" fmla="*/ 4341321 w 8014260"/>
              <a:gd name="connsiteY8915" fmla="*/ 2943043 h 4925968"/>
              <a:gd name="connsiteX8916" fmla="*/ 4314438 w 8014260"/>
              <a:gd name="connsiteY8916" fmla="*/ 2947089 h 4925968"/>
              <a:gd name="connsiteX8917" fmla="*/ 4334052 w 8014260"/>
              <a:gd name="connsiteY8917" fmla="*/ 2927612 h 4925968"/>
              <a:gd name="connsiteX8918" fmla="*/ 4351420 w 8014260"/>
              <a:gd name="connsiteY8918" fmla="*/ 2921209 h 4925968"/>
              <a:gd name="connsiteX8919" fmla="*/ 7438839 w 8014260"/>
              <a:gd name="connsiteY8919" fmla="*/ 2920265 h 4925968"/>
              <a:gd name="connsiteX8920" fmla="*/ 7449160 w 8014260"/>
              <a:gd name="connsiteY8920" fmla="*/ 2923360 h 4925968"/>
              <a:gd name="connsiteX8921" fmla="*/ 7426049 w 8014260"/>
              <a:gd name="connsiteY8921" fmla="*/ 2954633 h 4925968"/>
              <a:gd name="connsiteX8922" fmla="*/ 7392857 w 8014260"/>
              <a:gd name="connsiteY8922" fmla="*/ 2945991 h 4925968"/>
              <a:gd name="connsiteX8923" fmla="*/ 7418437 w 8014260"/>
              <a:gd name="connsiteY8923" fmla="*/ 2926583 h 4925968"/>
              <a:gd name="connsiteX8924" fmla="*/ 7438839 w 8014260"/>
              <a:gd name="connsiteY8924" fmla="*/ 2920265 h 4925968"/>
              <a:gd name="connsiteX8925" fmla="*/ 1329977 w 8014260"/>
              <a:gd name="connsiteY8925" fmla="*/ 2918559 h 4925968"/>
              <a:gd name="connsiteX8926" fmla="*/ 1346302 w 8014260"/>
              <a:gd name="connsiteY8926" fmla="*/ 2933098 h 4925968"/>
              <a:gd name="connsiteX8927" fmla="*/ 1334368 w 8014260"/>
              <a:gd name="connsiteY8927" fmla="*/ 2940710 h 4925968"/>
              <a:gd name="connsiteX8928" fmla="*/ 1317909 w 8014260"/>
              <a:gd name="connsiteY8928" fmla="*/ 2926446 h 4925968"/>
              <a:gd name="connsiteX8929" fmla="*/ 1329977 w 8014260"/>
              <a:gd name="connsiteY8929" fmla="*/ 2918559 h 4925968"/>
              <a:gd name="connsiteX8930" fmla="*/ 4573628 w 8014260"/>
              <a:gd name="connsiteY8930" fmla="*/ 2917993 h 4925968"/>
              <a:gd name="connsiteX8931" fmla="*/ 4582106 w 8014260"/>
              <a:gd name="connsiteY8931" fmla="*/ 2926446 h 4925968"/>
              <a:gd name="connsiteX8932" fmla="*/ 4558995 w 8014260"/>
              <a:gd name="connsiteY8932" fmla="*/ 2954770 h 4925968"/>
              <a:gd name="connsiteX8933" fmla="*/ 4532591 w 8014260"/>
              <a:gd name="connsiteY8933" fmla="*/ 2947912 h 4925968"/>
              <a:gd name="connsiteX8934" fmla="*/ 4555634 w 8014260"/>
              <a:gd name="connsiteY8934" fmla="*/ 2920754 h 4925968"/>
              <a:gd name="connsiteX8935" fmla="*/ 4573628 w 8014260"/>
              <a:gd name="connsiteY8935" fmla="*/ 2917993 h 4925968"/>
              <a:gd name="connsiteX8936" fmla="*/ 6234473 w 8014260"/>
              <a:gd name="connsiteY8936" fmla="*/ 2916914 h 4925968"/>
              <a:gd name="connsiteX8937" fmla="*/ 6266019 w 8014260"/>
              <a:gd name="connsiteY8937" fmla="*/ 2939340 h 4925968"/>
              <a:gd name="connsiteX8938" fmla="*/ 6238999 w 8014260"/>
              <a:gd name="connsiteY8938" fmla="*/ 2973218 h 4925968"/>
              <a:gd name="connsiteX8939" fmla="*/ 6206218 w 8014260"/>
              <a:gd name="connsiteY8939" fmla="*/ 2949489 h 4925968"/>
              <a:gd name="connsiteX8940" fmla="*/ 6234473 w 8014260"/>
              <a:gd name="connsiteY8940" fmla="*/ 2916914 h 4925968"/>
              <a:gd name="connsiteX8941" fmla="*/ 4053285 w 8014260"/>
              <a:gd name="connsiteY8941" fmla="*/ 2916914 h 4925968"/>
              <a:gd name="connsiteX8942" fmla="*/ 4041558 w 8014260"/>
              <a:gd name="connsiteY8942" fmla="*/ 2927132 h 4925968"/>
              <a:gd name="connsiteX8943" fmla="*/ 4025373 w 8014260"/>
              <a:gd name="connsiteY8943" fmla="*/ 2929532 h 4925968"/>
              <a:gd name="connsiteX8944" fmla="*/ 4037238 w 8014260"/>
              <a:gd name="connsiteY8944" fmla="*/ 2918902 h 4925968"/>
              <a:gd name="connsiteX8945" fmla="*/ 4053285 w 8014260"/>
              <a:gd name="connsiteY8945" fmla="*/ 2916914 h 4925968"/>
              <a:gd name="connsiteX8946" fmla="*/ 3742275 w 8014260"/>
              <a:gd name="connsiteY8946" fmla="*/ 2913758 h 4925968"/>
              <a:gd name="connsiteX8947" fmla="*/ 3755922 w 8014260"/>
              <a:gd name="connsiteY8947" fmla="*/ 2915404 h 4925968"/>
              <a:gd name="connsiteX8948" fmla="*/ 3745635 w 8014260"/>
              <a:gd name="connsiteY8948" fmla="*/ 2929052 h 4925968"/>
              <a:gd name="connsiteX8949" fmla="*/ 3731919 w 8014260"/>
              <a:gd name="connsiteY8949" fmla="*/ 2927474 h 4925968"/>
              <a:gd name="connsiteX8950" fmla="*/ 3742275 w 8014260"/>
              <a:gd name="connsiteY8950" fmla="*/ 2913758 h 4925968"/>
              <a:gd name="connsiteX8951" fmla="*/ 1060047 w 8014260"/>
              <a:gd name="connsiteY8951" fmla="*/ 2913210 h 4925968"/>
              <a:gd name="connsiteX8952" fmla="*/ 1076917 w 8014260"/>
              <a:gd name="connsiteY8952" fmla="*/ 2921783 h 4925968"/>
              <a:gd name="connsiteX8953" fmla="*/ 1066152 w 8014260"/>
              <a:gd name="connsiteY8953" fmla="*/ 2934813 h 4925968"/>
              <a:gd name="connsiteX8954" fmla="*/ 1049145 w 8014260"/>
              <a:gd name="connsiteY8954" fmla="*/ 2926652 h 4925968"/>
              <a:gd name="connsiteX8955" fmla="*/ 1060047 w 8014260"/>
              <a:gd name="connsiteY8955" fmla="*/ 2913210 h 4925968"/>
              <a:gd name="connsiteX8956" fmla="*/ 4426696 w 8014260"/>
              <a:gd name="connsiteY8956" fmla="*/ 2913202 h 4925968"/>
              <a:gd name="connsiteX8957" fmla="*/ 4434659 w 8014260"/>
              <a:gd name="connsiteY8957" fmla="*/ 2917394 h 4925968"/>
              <a:gd name="connsiteX8958" fmla="*/ 4412782 w 8014260"/>
              <a:gd name="connsiteY8958" fmla="*/ 2939682 h 4925968"/>
              <a:gd name="connsiteX8959" fmla="*/ 4387065 w 8014260"/>
              <a:gd name="connsiteY8959" fmla="*/ 2940368 h 4925968"/>
              <a:gd name="connsiteX8960" fmla="*/ 4409833 w 8014260"/>
              <a:gd name="connsiteY8960" fmla="*/ 2917599 h 4925968"/>
              <a:gd name="connsiteX8961" fmla="*/ 4426696 w 8014260"/>
              <a:gd name="connsiteY8961" fmla="*/ 2913202 h 4925968"/>
              <a:gd name="connsiteX8962" fmla="*/ 7282100 w 8014260"/>
              <a:gd name="connsiteY8962" fmla="*/ 2913005 h 4925968"/>
              <a:gd name="connsiteX8963" fmla="*/ 7314745 w 8014260"/>
              <a:gd name="connsiteY8963" fmla="*/ 2933305 h 4925968"/>
              <a:gd name="connsiteX8964" fmla="*/ 7290056 w 8014260"/>
              <a:gd name="connsiteY8964" fmla="*/ 2946952 h 4925968"/>
              <a:gd name="connsiteX8965" fmla="*/ 7255423 w 8014260"/>
              <a:gd name="connsiteY8965" fmla="*/ 2926584 h 4925968"/>
              <a:gd name="connsiteX8966" fmla="*/ 7282100 w 8014260"/>
              <a:gd name="connsiteY8966" fmla="*/ 2913005 h 4925968"/>
              <a:gd name="connsiteX8967" fmla="*/ 4499750 w 8014260"/>
              <a:gd name="connsiteY8967" fmla="*/ 2912001 h 4925968"/>
              <a:gd name="connsiteX8968" fmla="*/ 4508108 w 8014260"/>
              <a:gd name="connsiteY8968" fmla="*/ 2917668 h 4925968"/>
              <a:gd name="connsiteX8969" fmla="*/ 4487465 w 8014260"/>
              <a:gd name="connsiteY8969" fmla="*/ 2942288 h 4925968"/>
              <a:gd name="connsiteX8970" fmla="*/ 4459074 w 8014260"/>
              <a:gd name="connsiteY8970" fmla="*/ 2940985 h 4925968"/>
              <a:gd name="connsiteX8971" fmla="*/ 4482596 w 8014260"/>
              <a:gd name="connsiteY8971" fmla="*/ 2915953 h 4925968"/>
              <a:gd name="connsiteX8972" fmla="*/ 4499750 w 8014260"/>
              <a:gd name="connsiteY8972" fmla="*/ 2912001 h 4925968"/>
              <a:gd name="connsiteX8973" fmla="*/ 1578956 w 8014260"/>
              <a:gd name="connsiteY8973" fmla="*/ 2911419 h 4925968"/>
              <a:gd name="connsiteX8974" fmla="*/ 1588116 w 8014260"/>
              <a:gd name="connsiteY8974" fmla="*/ 2913005 h 4925968"/>
              <a:gd name="connsiteX8975" fmla="*/ 1601965 w 8014260"/>
              <a:gd name="connsiteY8975" fmla="*/ 2927269 h 4925968"/>
              <a:gd name="connsiteX8976" fmla="*/ 1591544 w 8014260"/>
              <a:gd name="connsiteY8976" fmla="*/ 2931795 h 4925968"/>
              <a:gd name="connsiteX8977" fmla="*/ 1575768 w 8014260"/>
              <a:gd name="connsiteY8977" fmla="*/ 2916159 h 4925968"/>
              <a:gd name="connsiteX8978" fmla="*/ 1578956 w 8014260"/>
              <a:gd name="connsiteY8978" fmla="*/ 2911419 h 4925968"/>
              <a:gd name="connsiteX8979" fmla="*/ 3532900 w 8014260"/>
              <a:gd name="connsiteY8979" fmla="*/ 2910056 h 4925968"/>
              <a:gd name="connsiteX8980" fmla="*/ 3524464 w 8014260"/>
              <a:gd name="connsiteY8980" fmla="*/ 2916982 h 4925968"/>
              <a:gd name="connsiteX8981" fmla="*/ 3513217 w 8014260"/>
              <a:gd name="connsiteY8981" fmla="*/ 2916914 h 4925968"/>
              <a:gd name="connsiteX8982" fmla="*/ 3519115 w 8014260"/>
              <a:gd name="connsiteY8982" fmla="*/ 2910810 h 4925968"/>
              <a:gd name="connsiteX8983" fmla="*/ 3532900 w 8014260"/>
              <a:gd name="connsiteY8983" fmla="*/ 2910056 h 4925968"/>
              <a:gd name="connsiteX8984" fmla="*/ 4854489 w 8014260"/>
              <a:gd name="connsiteY8984" fmla="*/ 2909481 h 4925968"/>
              <a:gd name="connsiteX8985" fmla="*/ 4864313 w 8014260"/>
              <a:gd name="connsiteY8985" fmla="*/ 2924526 h 4925968"/>
              <a:gd name="connsiteX8986" fmla="*/ 4842504 w 8014260"/>
              <a:gd name="connsiteY8986" fmla="*/ 2958267 h 4925968"/>
              <a:gd name="connsiteX8987" fmla="*/ 4812192 w 8014260"/>
              <a:gd name="connsiteY8987" fmla="*/ 2943042 h 4925968"/>
              <a:gd name="connsiteX8988" fmla="*/ 4834481 w 8014260"/>
              <a:gd name="connsiteY8988" fmla="*/ 2909918 h 4925968"/>
              <a:gd name="connsiteX8989" fmla="*/ 4854489 w 8014260"/>
              <a:gd name="connsiteY8989" fmla="*/ 2909481 h 4925968"/>
              <a:gd name="connsiteX8990" fmla="*/ 4274387 w 8014260"/>
              <a:gd name="connsiteY8990" fmla="*/ 2909233 h 4925968"/>
              <a:gd name="connsiteX8991" fmla="*/ 4253333 w 8014260"/>
              <a:gd name="connsiteY8991" fmla="*/ 2923429 h 4925968"/>
              <a:gd name="connsiteX8992" fmla="*/ 4230633 w 8014260"/>
              <a:gd name="connsiteY8992" fmla="*/ 2930081 h 4925968"/>
              <a:gd name="connsiteX8993" fmla="*/ 4251962 w 8014260"/>
              <a:gd name="connsiteY8993" fmla="*/ 2916160 h 4925968"/>
              <a:gd name="connsiteX8994" fmla="*/ 4274387 w 8014260"/>
              <a:gd name="connsiteY8994" fmla="*/ 2909233 h 4925968"/>
              <a:gd name="connsiteX8995" fmla="*/ 2693344 w 8014260"/>
              <a:gd name="connsiteY8995" fmla="*/ 2908341 h 4925968"/>
              <a:gd name="connsiteX8996" fmla="*/ 2704043 w 8014260"/>
              <a:gd name="connsiteY8996" fmla="*/ 2921920 h 4925968"/>
              <a:gd name="connsiteX8997" fmla="*/ 2698830 w 8014260"/>
              <a:gd name="connsiteY8997" fmla="*/ 2937213 h 4925968"/>
              <a:gd name="connsiteX8998" fmla="*/ 2686555 w 8014260"/>
              <a:gd name="connsiteY8998" fmla="*/ 2926583 h 4925968"/>
              <a:gd name="connsiteX8999" fmla="*/ 2693344 w 8014260"/>
              <a:gd name="connsiteY8999" fmla="*/ 2908341 h 4925968"/>
              <a:gd name="connsiteX9000" fmla="*/ 6728592 w 8014260"/>
              <a:gd name="connsiteY9000" fmla="*/ 2908067 h 4925968"/>
              <a:gd name="connsiteX9001" fmla="*/ 6760893 w 8014260"/>
              <a:gd name="connsiteY9001" fmla="*/ 2927818 h 4925968"/>
              <a:gd name="connsiteX9002" fmla="*/ 6734901 w 8014260"/>
              <a:gd name="connsiteY9002" fmla="*/ 2953741 h 4925968"/>
              <a:gd name="connsiteX9003" fmla="*/ 6700748 w 8014260"/>
              <a:gd name="connsiteY9003" fmla="*/ 2933305 h 4925968"/>
              <a:gd name="connsiteX9004" fmla="*/ 6728592 w 8014260"/>
              <a:gd name="connsiteY9004" fmla="*/ 2908067 h 4925968"/>
              <a:gd name="connsiteX9005" fmla="*/ 5876828 w 8014260"/>
              <a:gd name="connsiteY9005" fmla="*/ 2908066 h 4925968"/>
              <a:gd name="connsiteX9006" fmla="*/ 5909540 w 8014260"/>
              <a:gd name="connsiteY9006" fmla="*/ 2934058 h 4925968"/>
              <a:gd name="connsiteX9007" fmla="*/ 5884646 w 8014260"/>
              <a:gd name="connsiteY9007" fmla="*/ 2968760 h 4925968"/>
              <a:gd name="connsiteX9008" fmla="*/ 5852070 w 8014260"/>
              <a:gd name="connsiteY9008" fmla="*/ 2942013 h 4925968"/>
              <a:gd name="connsiteX9009" fmla="*/ 5876828 w 8014260"/>
              <a:gd name="connsiteY9009" fmla="*/ 2908066 h 4925968"/>
              <a:gd name="connsiteX9010" fmla="*/ 79554 w 8014260"/>
              <a:gd name="connsiteY9010" fmla="*/ 2907861 h 4925968"/>
              <a:gd name="connsiteX9011" fmla="*/ 80996 w 8014260"/>
              <a:gd name="connsiteY9011" fmla="*/ 2909096 h 4925968"/>
              <a:gd name="connsiteX9012" fmla="*/ 77017 w 8014260"/>
              <a:gd name="connsiteY9012" fmla="*/ 2911428 h 4925968"/>
              <a:gd name="connsiteX9013" fmla="*/ 75371 w 8014260"/>
              <a:gd name="connsiteY9013" fmla="*/ 2910399 h 4925968"/>
              <a:gd name="connsiteX9014" fmla="*/ 79554 w 8014260"/>
              <a:gd name="connsiteY9014" fmla="*/ 2907861 h 4925968"/>
              <a:gd name="connsiteX9015" fmla="*/ 3606761 w 8014260"/>
              <a:gd name="connsiteY9015" fmla="*/ 2907655 h 4925968"/>
              <a:gd name="connsiteX9016" fmla="*/ 3598600 w 8014260"/>
              <a:gd name="connsiteY9016" fmla="*/ 2916776 h 4925968"/>
              <a:gd name="connsiteX9017" fmla="*/ 3586118 w 8014260"/>
              <a:gd name="connsiteY9017" fmla="*/ 2917119 h 4925968"/>
              <a:gd name="connsiteX9018" fmla="*/ 3595720 w 8014260"/>
              <a:gd name="connsiteY9018" fmla="*/ 2909370 h 4925968"/>
              <a:gd name="connsiteX9019" fmla="*/ 3606761 w 8014260"/>
              <a:gd name="connsiteY9019" fmla="*/ 2907655 h 4925968"/>
              <a:gd name="connsiteX9020" fmla="*/ 3669306 w 8014260"/>
              <a:gd name="connsiteY9020" fmla="*/ 2906969 h 4925968"/>
              <a:gd name="connsiteX9021" fmla="*/ 3680691 w 8014260"/>
              <a:gd name="connsiteY9021" fmla="*/ 2908821 h 4925968"/>
              <a:gd name="connsiteX9022" fmla="*/ 3668895 w 8014260"/>
              <a:gd name="connsiteY9022" fmla="*/ 2919520 h 4925968"/>
              <a:gd name="connsiteX9023" fmla="*/ 3658608 w 8014260"/>
              <a:gd name="connsiteY9023" fmla="*/ 2917668 h 4925968"/>
              <a:gd name="connsiteX9024" fmla="*/ 3669306 w 8014260"/>
              <a:gd name="connsiteY9024" fmla="*/ 2906969 h 4925968"/>
              <a:gd name="connsiteX9025" fmla="*/ 5387098 w 8014260"/>
              <a:gd name="connsiteY9025" fmla="*/ 2906901 h 4925968"/>
              <a:gd name="connsiteX9026" fmla="*/ 5419124 w 8014260"/>
              <a:gd name="connsiteY9026" fmla="*/ 2930630 h 4925968"/>
              <a:gd name="connsiteX9027" fmla="*/ 5394504 w 8014260"/>
              <a:gd name="connsiteY9027" fmla="*/ 2965469 h 4925968"/>
              <a:gd name="connsiteX9028" fmla="*/ 5363437 w 8014260"/>
              <a:gd name="connsiteY9028" fmla="*/ 2938722 h 4925968"/>
              <a:gd name="connsiteX9029" fmla="*/ 5387098 w 8014260"/>
              <a:gd name="connsiteY9029" fmla="*/ 2906901 h 4925968"/>
              <a:gd name="connsiteX9030" fmla="*/ 5042826 w 8014260"/>
              <a:gd name="connsiteY9030" fmla="*/ 2904844 h 4925968"/>
              <a:gd name="connsiteX9031" fmla="*/ 5073619 w 8014260"/>
              <a:gd name="connsiteY9031" fmla="*/ 2923566 h 4925968"/>
              <a:gd name="connsiteX9032" fmla="*/ 5049341 w 8014260"/>
              <a:gd name="connsiteY9032" fmla="*/ 2958679 h 4925968"/>
              <a:gd name="connsiteX9033" fmla="*/ 5020126 w 8014260"/>
              <a:gd name="connsiteY9033" fmla="*/ 2937899 h 4925968"/>
              <a:gd name="connsiteX9034" fmla="*/ 5042826 w 8014260"/>
              <a:gd name="connsiteY9034" fmla="*/ 2904844 h 4925968"/>
              <a:gd name="connsiteX9035" fmla="*/ 4226313 w 8014260"/>
              <a:gd name="connsiteY9035" fmla="*/ 2903952 h 4925968"/>
              <a:gd name="connsiteX9036" fmla="*/ 4211568 w 8014260"/>
              <a:gd name="connsiteY9036" fmla="*/ 2911153 h 4925968"/>
              <a:gd name="connsiteX9037" fmla="*/ 4191680 w 8014260"/>
              <a:gd name="connsiteY9037" fmla="*/ 2919657 h 4925968"/>
              <a:gd name="connsiteX9038" fmla="*/ 4205121 w 8014260"/>
              <a:gd name="connsiteY9038" fmla="*/ 2912868 h 4925968"/>
              <a:gd name="connsiteX9039" fmla="*/ 4226313 w 8014260"/>
              <a:gd name="connsiteY9039" fmla="*/ 2903952 h 4925968"/>
              <a:gd name="connsiteX9040" fmla="*/ 4127420 w 8014260"/>
              <a:gd name="connsiteY9040" fmla="*/ 2903814 h 4925968"/>
              <a:gd name="connsiteX9041" fmla="*/ 4112264 w 8014260"/>
              <a:gd name="connsiteY9041" fmla="*/ 2914307 h 4925968"/>
              <a:gd name="connsiteX9042" fmla="*/ 4097999 w 8014260"/>
              <a:gd name="connsiteY9042" fmla="*/ 2916365 h 4925968"/>
              <a:gd name="connsiteX9043" fmla="*/ 4111784 w 8014260"/>
              <a:gd name="connsiteY9043" fmla="*/ 2906626 h 4925968"/>
              <a:gd name="connsiteX9044" fmla="*/ 4127420 w 8014260"/>
              <a:gd name="connsiteY9044" fmla="*/ 2903814 h 4925968"/>
              <a:gd name="connsiteX9045" fmla="*/ 1196383 w 8014260"/>
              <a:gd name="connsiteY9045" fmla="*/ 2903403 h 4925968"/>
              <a:gd name="connsiteX9046" fmla="*/ 1211266 w 8014260"/>
              <a:gd name="connsiteY9046" fmla="*/ 2916845 h 4925968"/>
              <a:gd name="connsiteX9047" fmla="*/ 1197893 w 8014260"/>
              <a:gd name="connsiteY9047" fmla="*/ 2925692 h 4925968"/>
              <a:gd name="connsiteX9048" fmla="*/ 1182941 w 8014260"/>
              <a:gd name="connsiteY9048" fmla="*/ 2912593 h 4925968"/>
              <a:gd name="connsiteX9049" fmla="*/ 1196383 w 8014260"/>
              <a:gd name="connsiteY9049" fmla="*/ 2903403 h 4925968"/>
              <a:gd name="connsiteX9050" fmla="*/ 7532760 w 8014260"/>
              <a:gd name="connsiteY9050" fmla="*/ 2902444 h 4925968"/>
              <a:gd name="connsiteX9051" fmla="*/ 7505739 w 8014260"/>
              <a:gd name="connsiteY9051" fmla="*/ 2961148 h 4925968"/>
              <a:gd name="connsiteX9052" fmla="*/ 7474398 w 8014260"/>
              <a:gd name="connsiteY9052" fmla="*/ 2991872 h 4925968"/>
              <a:gd name="connsiteX9053" fmla="*/ 7501556 w 8014260"/>
              <a:gd name="connsiteY9053" fmla="*/ 2942083 h 4925968"/>
              <a:gd name="connsiteX9054" fmla="*/ 7532760 w 8014260"/>
              <a:gd name="connsiteY9054" fmla="*/ 2902444 h 4925968"/>
              <a:gd name="connsiteX9055" fmla="*/ 4237422 w 8014260"/>
              <a:gd name="connsiteY9055" fmla="*/ 2901277 h 4925968"/>
              <a:gd name="connsiteX9056" fmla="*/ 4220415 w 8014260"/>
              <a:gd name="connsiteY9056" fmla="*/ 2909164 h 4925968"/>
              <a:gd name="connsiteX9057" fmla="*/ 4200526 w 8014260"/>
              <a:gd name="connsiteY9057" fmla="*/ 2918079 h 4925968"/>
              <a:gd name="connsiteX9058" fmla="*/ 4217260 w 8014260"/>
              <a:gd name="connsiteY9058" fmla="*/ 2910261 h 4925968"/>
              <a:gd name="connsiteX9059" fmla="*/ 4237422 w 8014260"/>
              <a:gd name="connsiteY9059" fmla="*/ 2901277 h 4925968"/>
              <a:gd name="connsiteX9060" fmla="*/ 4214243 w 8014260"/>
              <a:gd name="connsiteY9060" fmla="*/ 2901004 h 4925968"/>
              <a:gd name="connsiteX9061" fmla="*/ 4197578 w 8014260"/>
              <a:gd name="connsiteY9061" fmla="*/ 2909987 h 4925968"/>
              <a:gd name="connsiteX9062" fmla="*/ 4181530 w 8014260"/>
              <a:gd name="connsiteY9062" fmla="*/ 2915680 h 4925968"/>
              <a:gd name="connsiteX9063" fmla="*/ 4196480 w 8014260"/>
              <a:gd name="connsiteY9063" fmla="*/ 2907107 h 4925968"/>
              <a:gd name="connsiteX9064" fmla="*/ 4214243 w 8014260"/>
              <a:gd name="connsiteY9064" fmla="*/ 2901004 h 4925968"/>
              <a:gd name="connsiteX9065" fmla="*/ 550701 w 8014260"/>
              <a:gd name="connsiteY9065" fmla="*/ 2900934 h 4925968"/>
              <a:gd name="connsiteX9066" fmla="*/ 544533 w 8014260"/>
              <a:gd name="connsiteY9066" fmla="*/ 2914719 h 4925968"/>
              <a:gd name="connsiteX9067" fmla="*/ 533213 w 8014260"/>
              <a:gd name="connsiteY9067" fmla="*/ 2925623 h 4925968"/>
              <a:gd name="connsiteX9068" fmla="*/ 540417 w 8014260"/>
              <a:gd name="connsiteY9068" fmla="*/ 2909644 h 4925968"/>
              <a:gd name="connsiteX9069" fmla="*/ 550701 w 8014260"/>
              <a:gd name="connsiteY9069" fmla="*/ 2900934 h 4925968"/>
              <a:gd name="connsiteX9070" fmla="*/ 7145077 w 8014260"/>
              <a:gd name="connsiteY9070" fmla="*/ 2899906 h 4925968"/>
              <a:gd name="connsiteX9071" fmla="*/ 7177035 w 8014260"/>
              <a:gd name="connsiteY9071" fmla="*/ 2919725 h 4925968"/>
              <a:gd name="connsiteX9072" fmla="*/ 7151112 w 8014260"/>
              <a:gd name="connsiteY9072" fmla="*/ 2935910 h 4925968"/>
              <a:gd name="connsiteX9073" fmla="*/ 7117302 w 8014260"/>
              <a:gd name="connsiteY9073" fmla="*/ 2915816 h 4925968"/>
              <a:gd name="connsiteX9074" fmla="*/ 7145077 w 8014260"/>
              <a:gd name="connsiteY9074" fmla="*/ 2899906 h 4925968"/>
              <a:gd name="connsiteX9075" fmla="*/ 3446970 w 8014260"/>
              <a:gd name="connsiteY9075" fmla="*/ 2899769 h 4925968"/>
              <a:gd name="connsiteX9076" fmla="*/ 3458766 w 8014260"/>
              <a:gd name="connsiteY9076" fmla="*/ 2901484 h 4925968"/>
              <a:gd name="connsiteX9077" fmla="*/ 3450536 w 8014260"/>
              <a:gd name="connsiteY9077" fmla="*/ 2908273 h 4925968"/>
              <a:gd name="connsiteX9078" fmla="*/ 3440112 w 8014260"/>
              <a:gd name="connsiteY9078" fmla="*/ 2905598 h 4925968"/>
              <a:gd name="connsiteX9079" fmla="*/ 3446970 w 8014260"/>
              <a:gd name="connsiteY9079" fmla="*/ 2899769 h 4925968"/>
              <a:gd name="connsiteX9080" fmla="*/ 466691 w 8014260"/>
              <a:gd name="connsiteY9080" fmla="*/ 2898877 h 4925968"/>
              <a:gd name="connsiteX9081" fmla="*/ 458668 w 8014260"/>
              <a:gd name="connsiteY9081" fmla="*/ 2913347 h 4925968"/>
              <a:gd name="connsiteX9082" fmla="*/ 449613 w 8014260"/>
              <a:gd name="connsiteY9082" fmla="*/ 2921371 h 4925968"/>
              <a:gd name="connsiteX9083" fmla="*/ 454483 w 8014260"/>
              <a:gd name="connsiteY9083" fmla="*/ 2911290 h 4925968"/>
              <a:gd name="connsiteX9084" fmla="*/ 466691 w 8014260"/>
              <a:gd name="connsiteY9084" fmla="*/ 2898877 h 4925968"/>
              <a:gd name="connsiteX9085" fmla="*/ 2089223 w 8014260"/>
              <a:gd name="connsiteY9085" fmla="*/ 2898671 h 4925968"/>
              <a:gd name="connsiteX9086" fmla="*/ 2101567 w 8014260"/>
              <a:gd name="connsiteY9086" fmla="*/ 2914308 h 4925968"/>
              <a:gd name="connsiteX9087" fmla="*/ 2093612 w 8014260"/>
              <a:gd name="connsiteY9087" fmla="*/ 2922057 h 4925968"/>
              <a:gd name="connsiteX9088" fmla="*/ 2082576 w 8014260"/>
              <a:gd name="connsiteY9088" fmla="*/ 2905392 h 4925968"/>
              <a:gd name="connsiteX9089" fmla="*/ 2089223 w 8014260"/>
              <a:gd name="connsiteY9089" fmla="*/ 2898671 h 4925968"/>
              <a:gd name="connsiteX9090" fmla="*/ 4261357 w 8014260"/>
              <a:gd name="connsiteY9090" fmla="*/ 2898329 h 4925968"/>
              <a:gd name="connsiteX9091" fmla="*/ 4242909 w 8014260"/>
              <a:gd name="connsiteY9091" fmla="*/ 2908890 h 4925968"/>
              <a:gd name="connsiteX9092" fmla="*/ 4220209 w 8014260"/>
              <a:gd name="connsiteY9092" fmla="*/ 2917668 h 4925968"/>
              <a:gd name="connsiteX9093" fmla="*/ 4240372 w 8014260"/>
              <a:gd name="connsiteY9093" fmla="*/ 2906627 h 4925968"/>
              <a:gd name="connsiteX9094" fmla="*/ 4261357 w 8014260"/>
              <a:gd name="connsiteY9094" fmla="*/ 2898329 h 4925968"/>
              <a:gd name="connsiteX9095" fmla="*/ 6868288 w 8014260"/>
              <a:gd name="connsiteY9095" fmla="*/ 2898259 h 4925968"/>
              <a:gd name="connsiteX9096" fmla="*/ 6899972 w 8014260"/>
              <a:gd name="connsiteY9096" fmla="*/ 2917942 h 4925968"/>
              <a:gd name="connsiteX9097" fmla="*/ 6873432 w 8014260"/>
              <a:gd name="connsiteY9097" fmla="*/ 2940368 h 4925968"/>
              <a:gd name="connsiteX9098" fmla="*/ 6840102 w 8014260"/>
              <a:gd name="connsiteY9098" fmla="*/ 2921988 h 4925968"/>
              <a:gd name="connsiteX9099" fmla="*/ 6868288 w 8014260"/>
              <a:gd name="connsiteY9099" fmla="*/ 2898259 h 4925968"/>
              <a:gd name="connsiteX9100" fmla="*/ 1647092 w 8014260"/>
              <a:gd name="connsiteY9100" fmla="*/ 2897574 h 4925968"/>
              <a:gd name="connsiteX9101" fmla="*/ 1663000 w 8014260"/>
              <a:gd name="connsiteY9101" fmla="*/ 2914514 h 4925968"/>
              <a:gd name="connsiteX9102" fmla="*/ 1652921 w 8014260"/>
              <a:gd name="connsiteY9102" fmla="*/ 2917668 h 4925968"/>
              <a:gd name="connsiteX9103" fmla="*/ 1637353 w 8014260"/>
              <a:gd name="connsiteY9103" fmla="*/ 2901003 h 4925968"/>
              <a:gd name="connsiteX9104" fmla="*/ 1647092 w 8014260"/>
              <a:gd name="connsiteY9104" fmla="*/ 2897574 h 4925968"/>
              <a:gd name="connsiteX9105" fmla="*/ 375340 w 8014260"/>
              <a:gd name="connsiteY9105" fmla="*/ 2897574 h 4925968"/>
              <a:gd name="connsiteX9106" fmla="*/ 372117 w 8014260"/>
              <a:gd name="connsiteY9106" fmla="*/ 2903883 h 4925968"/>
              <a:gd name="connsiteX9107" fmla="*/ 366494 w 8014260"/>
              <a:gd name="connsiteY9107" fmla="*/ 2907107 h 4925968"/>
              <a:gd name="connsiteX9108" fmla="*/ 369854 w 8014260"/>
              <a:gd name="connsiteY9108" fmla="*/ 2899837 h 4925968"/>
              <a:gd name="connsiteX9109" fmla="*/ 375340 w 8014260"/>
              <a:gd name="connsiteY9109" fmla="*/ 2897574 h 4925968"/>
              <a:gd name="connsiteX9110" fmla="*/ 4249287 w 8014260"/>
              <a:gd name="connsiteY9110" fmla="*/ 2897437 h 4925968"/>
              <a:gd name="connsiteX9111" fmla="*/ 4230427 w 8014260"/>
              <a:gd name="connsiteY9111" fmla="*/ 2906695 h 4925968"/>
              <a:gd name="connsiteX9112" fmla="*/ 4210745 w 8014260"/>
              <a:gd name="connsiteY9112" fmla="*/ 2915336 h 4925968"/>
              <a:gd name="connsiteX9113" fmla="*/ 4228096 w 8014260"/>
              <a:gd name="connsiteY9113" fmla="*/ 2906832 h 4925968"/>
              <a:gd name="connsiteX9114" fmla="*/ 4249287 w 8014260"/>
              <a:gd name="connsiteY9114" fmla="*/ 2897437 h 4925968"/>
              <a:gd name="connsiteX9115" fmla="*/ 7006272 w 8014260"/>
              <a:gd name="connsiteY9115" fmla="*/ 2895105 h 4925968"/>
              <a:gd name="connsiteX9116" fmla="*/ 7038641 w 8014260"/>
              <a:gd name="connsiteY9116" fmla="*/ 2914308 h 4925968"/>
              <a:gd name="connsiteX9117" fmla="*/ 7013130 w 8014260"/>
              <a:gd name="connsiteY9117" fmla="*/ 2933990 h 4925968"/>
              <a:gd name="connsiteX9118" fmla="*/ 6978840 w 8014260"/>
              <a:gd name="connsiteY9118" fmla="*/ 2914445 h 4925968"/>
              <a:gd name="connsiteX9119" fmla="*/ 7006272 w 8014260"/>
              <a:gd name="connsiteY9119" fmla="*/ 2895105 h 4925968"/>
              <a:gd name="connsiteX9120" fmla="*/ 2286802 w 8014260"/>
              <a:gd name="connsiteY9120" fmla="*/ 2894900 h 4925968"/>
              <a:gd name="connsiteX9121" fmla="*/ 2298460 w 8014260"/>
              <a:gd name="connsiteY9121" fmla="*/ 2910468 h 4925968"/>
              <a:gd name="connsiteX9122" fmla="*/ 2291808 w 8014260"/>
              <a:gd name="connsiteY9122" fmla="*/ 2919040 h 4925968"/>
              <a:gd name="connsiteX9123" fmla="*/ 2279327 w 8014260"/>
              <a:gd name="connsiteY9123" fmla="*/ 2904158 h 4925968"/>
              <a:gd name="connsiteX9124" fmla="*/ 2286802 w 8014260"/>
              <a:gd name="connsiteY9124" fmla="*/ 2894900 h 4925968"/>
              <a:gd name="connsiteX9125" fmla="*/ 6371976 w 8014260"/>
              <a:gd name="connsiteY9125" fmla="*/ 2894831 h 4925968"/>
              <a:gd name="connsiteX9126" fmla="*/ 6405511 w 8014260"/>
              <a:gd name="connsiteY9126" fmla="*/ 2916845 h 4925968"/>
              <a:gd name="connsiteX9127" fmla="*/ 6377393 w 8014260"/>
              <a:gd name="connsiteY9127" fmla="*/ 2947706 h 4925968"/>
              <a:gd name="connsiteX9128" fmla="*/ 6345435 w 8014260"/>
              <a:gd name="connsiteY9128" fmla="*/ 2924252 h 4925968"/>
              <a:gd name="connsiteX9129" fmla="*/ 6371976 w 8014260"/>
              <a:gd name="connsiteY9129" fmla="*/ 2894831 h 4925968"/>
              <a:gd name="connsiteX9130" fmla="*/ 2828584 w 8014260"/>
              <a:gd name="connsiteY9130" fmla="*/ 2892431 h 4925968"/>
              <a:gd name="connsiteX9131" fmla="*/ 2839214 w 8014260"/>
              <a:gd name="connsiteY9131" fmla="*/ 2905393 h 4925968"/>
              <a:gd name="connsiteX9132" fmla="*/ 2833933 w 8014260"/>
              <a:gd name="connsiteY9132" fmla="*/ 2919246 h 4925968"/>
              <a:gd name="connsiteX9133" fmla="*/ 2821658 w 8014260"/>
              <a:gd name="connsiteY9133" fmla="*/ 2908890 h 4925968"/>
              <a:gd name="connsiteX9134" fmla="*/ 2828584 w 8014260"/>
              <a:gd name="connsiteY9134" fmla="*/ 2892431 h 4925968"/>
              <a:gd name="connsiteX9135" fmla="*/ 5526521 w 8014260"/>
              <a:gd name="connsiteY9135" fmla="*/ 2890442 h 4925968"/>
              <a:gd name="connsiteX9136" fmla="*/ 5556148 w 8014260"/>
              <a:gd name="connsiteY9136" fmla="*/ 2916708 h 4925968"/>
              <a:gd name="connsiteX9137" fmla="*/ 5530773 w 8014260"/>
              <a:gd name="connsiteY9137" fmla="*/ 2948941 h 4925968"/>
              <a:gd name="connsiteX9138" fmla="*/ 5499706 w 8014260"/>
              <a:gd name="connsiteY9138" fmla="*/ 2922949 h 4925968"/>
              <a:gd name="connsiteX9139" fmla="*/ 5526521 w 8014260"/>
              <a:gd name="connsiteY9139" fmla="*/ 2890442 h 4925968"/>
              <a:gd name="connsiteX9140" fmla="*/ 4347013 w 8014260"/>
              <a:gd name="connsiteY9140" fmla="*/ 2887904 h 4925968"/>
              <a:gd name="connsiteX9141" fmla="*/ 4325616 w 8014260"/>
              <a:gd name="connsiteY9141" fmla="*/ 2904020 h 4925968"/>
              <a:gd name="connsiteX9142" fmla="*/ 4303122 w 8014260"/>
              <a:gd name="connsiteY9142" fmla="*/ 2909027 h 4925968"/>
              <a:gd name="connsiteX9143" fmla="*/ 4323147 w 8014260"/>
              <a:gd name="connsiteY9143" fmla="*/ 2894282 h 4925968"/>
              <a:gd name="connsiteX9144" fmla="*/ 4347013 w 8014260"/>
              <a:gd name="connsiteY9144" fmla="*/ 2887904 h 4925968"/>
              <a:gd name="connsiteX9145" fmla="*/ 2966086 w 8014260"/>
              <a:gd name="connsiteY9145" fmla="*/ 2887356 h 4925968"/>
              <a:gd name="connsiteX9146" fmla="*/ 2975345 w 8014260"/>
              <a:gd name="connsiteY9146" fmla="*/ 2897163 h 4925968"/>
              <a:gd name="connsiteX9147" fmla="*/ 2968693 w 8014260"/>
              <a:gd name="connsiteY9147" fmla="*/ 2911221 h 4925968"/>
              <a:gd name="connsiteX9148" fmla="*/ 2957857 w 8014260"/>
              <a:gd name="connsiteY9148" fmla="*/ 2899494 h 4925968"/>
              <a:gd name="connsiteX9149" fmla="*/ 2966086 w 8014260"/>
              <a:gd name="connsiteY9149" fmla="*/ 2887356 h 4925968"/>
              <a:gd name="connsiteX9150" fmla="*/ 4201007 w 8014260"/>
              <a:gd name="connsiteY9150" fmla="*/ 2886464 h 4925968"/>
              <a:gd name="connsiteX9151" fmla="*/ 4187085 w 8014260"/>
              <a:gd name="connsiteY9151" fmla="*/ 2895722 h 4925968"/>
              <a:gd name="connsiteX9152" fmla="*/ 4170557 w 8014260"/>
              <a:gd name="connsiteY9152" fmla="*/ 2899632 h 4925968"/>
              <a:gd name="connsiteX9153" fmla="*/ 4185576 w 8014260"/>
              <a:gd name="connsiteY9153" fmla="*/ 2889893 h 4925968"/>
              <a:gd name="connsiteX9154" fmla="*/ 4201007 w 8014260"/>
              <a:gd name="connsiteY9154" fmla="*/ 2886464 h 4925968"/>
              <a:gd name="connsiteX9155" fmla="*/ 1708539 w 8014260"/>
              <a:gd name="connsiteY9155" fmla="*/ 2886327 h 4925968"/>
              <a:gd name="connsiteX9156" fmla="*/ 1723077 w 8014260"/>
              <a:gd name="connsiteY9156" fmla="*/ 2902237 h 4925968"/>
              <a:gd name="connsiteX9157" fmla="*/ 1713137 w 8014260"/>
              <a:gd name="connsiteY9157" fmla="*/ 2904981 h 4925968"/>
              <a:gd name="connsiteX9158" fmla="*/ 1698527 w 8014260"/>
              <a:gd name="connsiteY9158" fmla="*/ 2889207 h 4925968"/>
              <a:gd name="connsiteX9159" fmla="*/ 1708539 w 8014260"/>
              <a:gd name="connsiteY9159" fmla="*/ 2886327 h 4925968"/>
              <a:gd name="connsiteX9160" fmla="*/ 6016663 w 8014260"/>
              <a:gd name="connsiteY9160" fmla="*/ 2884887 h 4925968"/>
              <a:gd name="connsiteX9161" fmla="*/ 6048346 w 8014260"/>
              <a:gd name="connsiteY9161" fmla="*/ 2911084 h 4925968"/>
              <a:gd name="connsiteX9162" fmla="*/ 6022149 w 8014260"/>
              <a:gd name="connsiteY9162" fmla="*/ 2943591 h 4925968"/>
              <a:gd name="connsiteX9163" fmla="*/ 5990602 w 8014260"/>
              <a:gd name="connsiteY9163" fmla="*/ 2916776 h 4925968"/>
              <a:gd name="connsiteX9164" fmla="*/ 6016663 w 8014260"/>
              <a:gd name="connsiteY9164" fmla="*/ 2884887 h 4925968"/>
              <a:gd name="connsiteX9165" fmla="*/ 1382227 w 8014260"/>
              <a:gd name="connsiteY9165" fmla="*/ 2884604 h 4925968"/>
              <a:gd name="connsiteX9166" fmla="*/ 1391839 w 8014260"/>
              <a:gd name="connsiteY9166" fmla="*/ 2885024 h 4925968"/>
              <a:gd name="connsiteX9167" fmla="*/ 1406169 w 8014260"/>
              <a:gd name="connsiteY9167" fmla="*/ 2899494 h 4925968"/>
              <a:gd name="connsiteX9168" fmla="*/ 1392797 w 8014260"/>
              <a:gd name="connsiteY9168" fmla="*/ 2904638 h 4925968"/>
              <a:gd name="connsiteX9169" fmla="*/ 1378742 w 8014260"/>
              <a:gd name="connsiteY9169" fmla="*/ 2890305 h 4925968"/>
              <a:gd name="connsiteX9170" fmla="*/ 1382227 w 8014260"/>
              <a:gd name="connsiteY9170" fmla="*/ 2884604 h 4925968"/>
              <a:gd name="connsiteX9171" fmla="*/ 3102218 w 8014260"/>
              <a:gd name="connsiteY9171" fmla="*/ 2883309 h 4925968"/>
              <a:gd name="connsiteX9172" fmla="*/ 3114700 w 8014260"/>
              <a:gd name="connsiteY9172" fmla="*/ 2891127 h 4925968"/>
              <a:gd name="connsiteX9173" fmla="*/ 3104275 w 8014260"/>
              <a:gd name="connsiteY9173" fmla="*/ 2899974 h 4925968"/>
              <a:gd name="connsiteX9174" fmla="*/ 3093440 w 8014260"/>
              <a:gd name="connsiteY9174" fmla="*/ 2890716 h 4925968"/>
              <a:gd name="connsiteX9175" fmla="*/ 3102218 w 8014260"/>
              <a:gd name="connsiteY9175" fmla="*/ 2883309 h 4925968"/>
              <a:gd name="connsiteX9176" fmla="*/ 7345331 w 8014260"/>
              <a:gd name="connsiteY9176" fmla="*/ 2883104 h 4925968"/>
              <a:gd name="connsiteX9177" fmla="*/ 7377495 w 8014260"/>
              <a:gd name="connsiteY9177" fmla="*/ 2906490 h 4925968"/>
              <a:gd name="connsiteX9178" fmla="*/ 7348828 w 8014260"/>
              <a:gd name="connsiteY9178" fmla="*/ 2917051 h 4925968"/>
              <a:gd name="connsiteX9179" fmla="*/ 7318516 w 8014260"/>
              <a:gd name="connsiteY9179" fmla="*/ 2895929 h 4925968"/>
              <a:gd name="connsiteX9180" fmla="*/ 7345331 w 8014260"/>
              <a:gd name="connsiteY9180" fmla="*/ 2883104 h 4925968"/>
              <a:gd name="connsiteX9181" fmla="*/ 704323 w 8014260"/>
              <a:gd name="connsiteY9181" fmla="*/ 2881527 h 4925968"/>
              <a:gd name="connsiteX9182" fmla="*/ 708849 w 8014260"/>
              <a:gd name="connsiteY9182" fmla="*/ 2882144 h 4925968"/>
              <a:gd name="connsiteX9183" fmla="*/ 698972 w 8014260"/>
              <a:gd name="connsiteY9183" fmla="*/ 2902169 h 4925968"/>
              <a:gd name="connsiteX9184" fmla="*/ 688071 w 8014260"/>
              <a:gd name="connsiteY9184" fmla="*/ 2908342 h 4925968"/>
              <a:gd name="connsiteX9185" fmla="*/ 696505 w 8014260"/>
              <a:gd name="connsiteY9185" fmla="*/ 2888728 h 4925968"/>
              <a:gd name="connsiteX9186" fmla="*/ 704323 w 8014260"/>
              <a:gd name="connsiteY9186" fmla="*/ 2881527 h 4925968"/>
              <a:gd name="connsiteX9187" fmla="*/ 3237252 w 8014260"/>
              <a:gd name="connsiteY9187" fmla="*/ 2879880 h 4925968"/>
              <a:gd name="connsiteX9188" fmla="*/ 3248567 w 8014260"/>
              <a:gd name="connsiteY9188" fmla="*/ 2886738 h 4925968"/>
              <a:gd name="connsiteX9189" fmla="*/ 3241641 w 8014260"/>
              <a:gd name="connsiteY9189" fmla="*/ 2893254 h 4925968"/>
              <a:gd name="connsiteX9190" fmla="*/ 3229502 w 8014260"/>
              <a:gd name="connsiteY9190" fmla="*/ 2887081 h 4925968"/>
              <a:gd name="connsiteX9191" fmla="*/ 3237252 w 8014260"/>
              <a:gd name="connsiteY9191" fmla="*/ 2879880 h 4925968"/>
              <a:gd name="connsiteX9192" fmla="*/ 4780730 w 8014260"/>
              <a:gd name="connsiteY9192" fmla="*/ 2878269 h 4925968"/>
              <a:gd name="connsiteX9193" fmla="*/ 4789971 w 8014260"/>
              <a:gd name="connsiteY9193" fmla="*/ 2891402 h 4925968"/>
              <a:gd name="connsiteX9194" fmla="*/ 4766037 w 8014260"/>
              <a:gd name="connsiteY9194" fmla="*/ 2922331 h 4925968"/>
              <a:gd name="connsiteX9195" fmla="*/ 4738399 w 8014260"/>
              <a:gd name="connsiteY9195" fmla="*/ 2910399 h 4925968"/>
              <a:gd name="connsiteX9196" fmla="*/ 4760688 w 8014260"/>
              <a:gd name="connsiteY9196" fmla="*/ 2879332 h 4925968"/>
              <a:gd name="connsiteX9197" fmla="*/ 4780730 w 8014260"/>
              <a:gd name="connsiteY9197" fmla="*/ 2878269 h 4925968"/>
              <a:gd name="connsiteX9198" fmla="*/ 988241 w 8014260"/>
              <a:gd name="connsiteY9198" fmla="*/ 2877892 h 4925968"/>
              <a:gd name="connsiteX9199" fmla="*/ 1002509 w 8014260"/>
              <a:gd name="connsiteY9199" fmla="*/ 2884955 h 4925968"/>
              <a:gd name="connsiteX9200" fmla="*/ 989683 w 8014260"/>
              <a:gd name="connsiteY9200" fmla="*/ 2898671 h 4925968"/>
              <a:gd name="connsiteX9201" fmla="*/ 975695 w 8014260"/>
              <a:gd name="connsiteY9201" fmla="*/ 2891676 h 4925968"/>
              <a:gd name="connsiteX9202" fmla="*/ 988241 w 8014260"/>
              <a:gd name="connsiteY9202" fmla="*/ 2877892 h 4925968"/>
              <a:gd name="connsiteX9203" fmla="*/ 6512084 w 8014260"/>
              <a:gd name="connsiteY9203" fmla="*/ 2875766 h 4925968"/>
              <a:gd name="connsiteX9204" fmla="*/ 6544660 w 8014260"/>
              <a:gd name="connsiteY9204" fmla="*/ 2895380 h 4925968"/>
              <a:gd name="connsiteX9205" fmla="*/ 6518874 w 8014260"/>
              <a:gd name="connsiteY9205" fmla="*/ 2925144 h 4925968"/>
              <a:gd name="connsiteX9206" fmla="*/ 6485064 w 8014260"/>
              <a:gd name="connsiteY9206" fmla="*/ 2904775 h 4925968"/>
              <a:gd name="connsiteX9207" fmla="*/ 6512084 w 8014260"/>
              <a:gd name="connsiteY9207" fmla="*/ 2875766 h 4925968"/>
              <a:gd name="connsiteX9208" fmla="*/ 4286526 w 8014260"/>
              <a:gd name="connsiteY9208" fmla="*/ 2874256 h 4925968"/>
              <a:gd name="connsiteX9209" fmla="*/ 4271438 w 8014260"/>
              <a:gd name="connsiteY9209" fmla="*/ 2881869 h 4925968"/>
              <a:gd name="connsiteX9210" fmla="*/ 4253059 w 8014260"/>
              <a:gd name="connsiteY9210" fmla="*/ 2889001 h 4925968"/>
              <a:gd name="connsiteX9211" fmla="*/ 4268353 w 8014260"/>
              <a:gd name="connsiteY9211" fmla="*/ 2881114 h 4925968"/>
              <a:gd name="connsiteX9212" fmla="*/ 4286526 w 8014260"/>
              <a:gd name="connsiteY9212" fmla="*/ 2874256 h 4925968"/>
              <a:gd name="connsiteX9213" fmla="*/ 1762137 w 8014260"/>
              <a:gd name="connsiteY9213" fmla="*/ 2874145 h 4925968"/>
              <a:gd name="connsiteX9214" fmla="*/ 1769576 w 8014260"/>
              <a:gd name="connsiteY9214" fmla="*/ 2875697 h 4925968"/>
              <a:gd name="connsiteX9215" fmla="*/ 1782948 w 8014260"/>
              <a:gd name="connsiteY9215" fmla="*/ 2892293 h 4925968"/>
              <a:gd name="connsiteX9216" fmla="*/ 1772249 w 8014260"/>
              <a:gd name="connsiteY9216" fmla="*/ 2893459 h 4925968"/>
              <a:gd name="connsiteX9217" fmla="*/ 1760453 w 8014260"/>
              <a:gd name="connsiteY9217" fmla="*/ 2879126 h 4925968"/>
              <a:gd name="connsiteX9218" fmla="*/ 1762137 w 8014260"/>
              <a:gd name="connsiteY9218" fmla="*/ 2874145 h 4925968"/>
              <a:gd name="connsiteX9219" fmla="*/ 3373589 w 8014260"/>
              <a:gd name="connsiteY9219" fmla="*/ 2873502 h 4925968"/>
              <a:gd name="connsiteX9220" fmla="*/ 3384767 w 8014260"/>
              <a:gd name="connsiteY9220" fmla="*/ 2878097 h 4925968"/>
              <a:gd name="connsiteX9221" fmla="*/ 3377772 w 8014260"/>
              <a:gd name="connsiteY9221" fmla="*/ 2883309 h 4925968"/>
              <a:gd name="connsiteX9222" fmla="*/ 3365771 w 8014260"/>
              <a:gd name="connsiteY9222" fmla="*/ 2879263 h 4925968"/>
              <a:gd name="connsiteX9223" fmla="*/ 3373589 w 8014260"/>
              <a:gd name="connsiteY9223" fmla="*/ 2873502 h 4925968"/>
              <a:gd name="connsiteX9224" fmla="*/ 4299144 w 8014260"/>
              <a:gd name="connsiteY9224" fmla="*/ 2873159 h 4925968"/>
              <a:gd name="connsiteX9225" fmla="*/ 4282068 w 8014260"/>
              <a:gd name="connsiteY9225" fmla="*/ 2880909 h 4925968"/>
              <a:gd name="connsiteX9226" fmla="*/ 4263483 w 8014260"/>
              <a:gd name="connsiteY9226" fmla="*/ 2888932 h 4925968"/>
              <a:gd name="connsiteX9227" fmla="*/ 4278913 w 8014260"/>
              <a:gd name="connsiteY9227" fmla="*/ 2881800 h 4925968"/>
              <a:gd name="connsiteX9228" fmla="*/ 4299144 w 8014260"/>
              <a:gd name="connsiteY9228" fmla="*/ 2873159 h 4925968"/>
              <a:gd name="connsiteX9229" fmla="*/ 5662378 w 8014260"/>
              <a:gd name="connsiteY9229" fmla="*/ 2871651 h 4925968"/>
              <a:gd name="connsiteX9230" fmla="*/ 5693376 w 8014260"/>
              <a:gd name="connsiteY9230" fmla="*/ 2895586 h 4925968"/>
              <a:gd name="connsiteX9231" fmla="*/ 5669442 w 8014260"/>
              <a:gd name="connsiteY9231" fmla="*/ 2929053 h 4925968"/>
              <a:gd name="connsiteX9232" fmla="*/ 5636660 w 8014260"/>
              <a:gd name="connsiteY9232" fmla="*/ 2902855 h 4925968"/>
              <a:gd name="connsiteX9233" fmla="*/ 5662378 w 8014260"/>
              <a:gd name="connsiteY9233" fmla="*/ 2871651 h 4925968"/>
              <a:gd name="connsiteX9234" fmla="*/ 4334463 w 8014260"/>
              <a:gd name="connsiteY9234" fmla="*/ 2870691 h 4925968"/>
              <a:gd name="connsiteX9235" fmla="*/ 4313958 w 8014260"/>
              <a:gd name="connsiteY9235" fmla="*/ 2882898 h 4925968"/>
              <a:gd name="connsiteX9236" fmla="*/ 4292218 w 8014260"/>
              <a:gd name="connsiteY9236" fmla="*/ 2890510 h 4925968"/>
              <a:gd name="connsiteX9237" fmla="*/ 4311009 w 8014260"/>
              <a:gd name="connsiteY9237" fmla="*/ 2879126 h 4925968"/>
              <a:gd name="connsiteX9238" fmla="*/ 4334463 w 8014260"/>
              <a:gd name="connsiteY9238" fmla="*/ 2870691 h 4925968"/>
              <a:gd name="connsiteX9239" fmla="*/ 4412353 w 8014260"/>
              <a:gd name="connsiteY9239" fmla="*/ 2870451 h 4925968"/>
              <a:gd name="connsiteX9240" fmla="*/ 4420463 w 8014260"/>
              <a:gd name="connsiteY9240" fmla="*/ 2871583 h 4925968"/>
              <a:gd name="connsiteX9241" fmla="*/ 4400094 w 8014260"/>
              <a:gd name="connsiteY9241" fmla="*/ 2888179 h 4925968"/>
              <a:gd name="connsiteX9242" fmla="*/ 4374583 w 8014260"/>
              <a:gd name="connsiteY9242" fmla="*/ 2892842 h 4925968"/>
              <a:gd name="connsiteX9243" fmla="*/ 4394882 w 8014260"/>
              <a:gd name="connsiteY9243" fmla="*/ 2876726 h 4925968"/>
              <a:gd name="connsiteX9244" fmla="*/ 4412353 w 8014260"/>
              <a:gd name="connsiteY9244" fmla="*/ 2870451 h 4925968"/>
              <a:gd name="connsiteX9245" fmla="*/ 5178203 w 8014260"/>
              <a:gd name="connsiteY9245" fmla="*/ 2870074 h 4925968"/>
              <a:gd name="connsiteX9246" fmla="*/ 5207555 w 8014260"/>
              <a:gd name="connsiteY9246" fmla="*/ 2888865 h 4925968"/>
              <a:gd name="connsiteX9247" fmla="*/ 5184649 w 8014260"/>
              <a:gd name="connsiteY9247" fmla="*/ 2922675 h 4925968"/>
              <a:gd name="connsiteX9248" fmla="*/ 5154131 w 8014260"/>
              <a:gd name="connsiteY9248" fmla="*/ 2902512 h 4925968"/>
              <a:gd name="connsiteX9249" fmla="*/ 5178203 w 8014260"/>
              <a:gd name="connsiteY9249" fmla="*/ 2870074 h 4925968"/>
              <a:gd name="connsiteX9250" fmla="*/ 4309706 w 8014260"/>
              <a:gd name="connsiteY9250" fmla="*/ 2869182 h 4925968"/>
              <a:gd name="connsiteX9251" fmla="*/ 4291600 w 8014260"/>
              <a:gd name="connsiteY9251" fmla="*/ 2877412 h 4925968"/>
              <a:gd name="connsiteX9252" fmla="*/ 4271370 w 8014260"/>
              <a:gd name="connsiteY9252" fmla="*/ 2886396 h 4925968"/>
              <a:gd name="connsiteX9253" fmla="*/ 4289749 w 8014260"/>
              <a:gd name="connsiteY9253" fmla="*/ 2878029 h 4925968"/>
              <a:gd name="connsiteX9254" fmla="*/ 4309706 w 8014260"/>
              <a:gd name="connsiteY9254" fmla="*/ 2869182 h 4925968"/>
              <a:gd name="connsiteX9255" fmla="*/ 1717 w 8014260"/>
              <a:gd name="connsiteY9255" fmla="*/ 2868839 h 4925968"/>
              <a:gd name="connsiteX9256" fmla="*/ 3499 w 8014260"/>
              <a:gd name="connsiteY9256" fmla="*/ 2871994 h 4925968"/>
              <a:gd name="connsiteX9257" fmla="*/ 1991 w 8014260"/>
              <a:gd name="connsiteY9257" fmla="*/ 2873571 h 4925968"/>
              <a:gd name="connsiteX9258" fmla="*/ 2 w 8014260"/>
              <a:gd name="connsiteY9258" fmla="*/ 2870211 h 4925968"/>
              <a:gd name="connsiteX9259" fmla="*/ 1717 w 8014260"/>
              <a:gd name="connsiteY9259" fmla="*/ 2868839 h 4925968"/>
              <a:gd name="connsiteX9260" fmla="*/ 3593731 w 8014260"/>
              <a:gd name="connsiteY9260" fmla="*/ 2867742 h 4925968"/>
              <a:gd name="connsiteX9261" fmla="*/ 3584678 w 8014260"/>
              <a:gd name="connsiteY9261" fmla="*/ 2873571 h 4925968"/>
              <a:gd name="connsiteX9262" fmla="*/ 3575077 w 8014260"/>
              <a:gd name="connsiteY9262" fmla="*/ 2872817 h 4925968"/>
              <a:gd name="connsiteX9263" fmla="*/ 3582758 w 8014260"/>
              <a:gd name="connsiteY9263" fmla="*/ 2867947 h 4925968"/>
              <a:gd name="connsiteX9264" fmla="*/ 3593731 w 8014260"/>
              <a:gd name="connsiteY9264" fmla="*/ 2867742 h 4925968"/>
              <a:gd name="connsiteX9265" fmla="*/ 1832118 w 8014260"/>
              <a:gd name="connsiteY9265" fmla="*/ 2866781 h 4925968"/>
              <a:gd name="connsiteX9266" fmla="*/ 1843711 w 8014260"/>
              <a:gd name="connsiteY9266" fmla="*/ 2882143 h 4925968"/>
              <a:gd name="connsiteX9267" fmla="*/ 1834727 w 8014260"/>
              <a:gd name="connsiteY9267" fmla="*/ 2884132 h 4925968"/>
              <a:gd name="connsiteX9268" fmla="*/ 1821901 w 8014260"/>
              <a:gd name="connsiteY9268" fmla="*/ 2866987 h 4925968"/>
              <a:gd name="connsiteX9269" fmla="*/ 1832118 w 8014260"/>
              <a:gd name="connsiteY9269" fmla="*/ 2866781 h 4925968"/>
              <a:gd name="connsiteX9270" fmla="*/ 4322256 w 8014260"/>
              <a:gd name="connsiteY9270" fmla="*/ 2866164 h 4925968"/>
              <a:gd name="connsiteX9271" fmla="*/ 4303602 w 8014260"/>
              <a:gd name="connsiteY9271" fmla="*/ 2875559 h 4925968"/>
              <a:gd name="connsiteX9272" fmla="*/ 4281520 w 8014260"/>
              <a:gd name="connsiteY9272" fmla="*/ 2884749 h 4925968"/>
              <a:gd name="connsiteX9273" fmla="*/ 4299968 w 8014260"/>
              <a:gd name="connsiteY9273" fmla="*/ 2875559 h 4925968"/>
              <a:gd name="connsiteX9274" fmla="*/ 4322256 w 8014260"/>
              <a:gd name="connsiteY9274" fmla="*/ 2866164 h 4925968"/>
              <a:gd name="connsiteX9275" fmla="*/ 4273839 w 8014260"/>
              <a:gd name="connsiteY9275" fmla="*/ 2866027 h 4925968"/>
              <a:gd name="connsiteX9276" fmla="*/ 4260260 w 8014260"/>
              <a:gd name="connsiteY9276" fmla="*/ 2874188 h 4925968"/>
              <a:gd name="connsiteX9277" fmla="*/ 4242635 w 8014260"/>
              <a:gd name="connsiteY9277" fmla="*/ 2879949 h 4925968"/>
              <a:gd name="connsiteX9278" fmla="*/ 4257654 w 8014260"/>
              <a:gd name="connsiteY9278" fmla="*/ 2870622 h 4925968"/>
              <a:gd name="connsiteX9279" fmla="*/ 4273839 w 8014260"/>
              <a:gd name="connsiteY9279" fmla="*/ 2866027 h 4925968"/>
              <a:gd name="connsiteX9280" fmla="*/ 7516403 w 8014260"/>
              <a:gd name="connsiteY9280" fmla="*/ 2864603 h 4925968"/>
              <a:gd name="connsiteX9281" fmla="*/ 7519386 w 8014260"/>
              <a:gd name="connsiteY9281" fmla="*/ 2865273 h 4925968"/>
              <a:gd name="connsiteX9282" fmla="*/ 7494218 w 8014260"/>
              <a:gd name="connsiteY9282" fmla="*/ 2919862 h 4925968"/>
              <a:gd name="connsiteX9283" fmla="*/ 7463974 w 8014260"/>
              <a:gd name="connsiteY9283" fmla="*/ 2944757 h 4925968"/>
              <a:gd name="connsiteX9284" fmla="*/ 7488937 w 8014260"/>
              <a:gd name="connsiteY9284" fmla="*/ 2898328 h 4925968"/>
              <a:gd name="connsiteX9285" fmla="*/ 7516403 w 8014260"/>
              <a:gd name="connsiteY9285" fmla="*/ 2864603 h 4925968"/>
              <a:gd name="connsiteX9286" fmla="*/ 7209131 w 8014260"/>
              <a:gd name="connsiteY9286" fmla="*/ 2863764 h 4925968"/>
              <a:gd name="connsiteX9287" fmla="*/ 7239718 w 8014260"/>
              <a:gd name="connsiteY9287" fmla="*/ 2884955 h 4925968"/>
              <a:gd name="connsiteX9288" fmla="*/ 7212080 w 8014260"/>
              <a:gd name="connsiteY9288" fmla="*/ 2899220 h 4925968"/>
              <a:gd name="connsiteX9289" fmla="*/ 7180328 w 8014260"/>
              <a:gd name="connsiteY9289" fmla="*/ 2877892 h 4925968"/>
              <a:gd name="connsiteX9290" fmla="*/ 7209131 w 8014260"/>
              <a:gd name="connsiteY9290" fmla="*/ 2863764 h 4925968"/>
              <a:gd name="connsiteX9291" fmla="*/ 4038403 w 8014260"/>
              <a:gd name="connsiteY9291" fmla="*/ 2863764 h 4925968"/>
              <a:gd name="connsiteX9292" fmla="*/ 4026882 w 8014260"/>
              <a:gd name="connsiteY9292" fmla="*/ 2876314 h 4925968"/>
              <a:gd name="connsiteX9293" fmla="*/ 4012960 w 8014260"/>
              <a:gd name="connsiteY9293" fmla="*/ 2877206 h 4925968"/>
              <a:gd name="connsiteX9294" fmla="*/ 4023110 w 8014260"/>
              <a:gd name="connsiteY9294" fmla="*/ 2864313 h 4925968"/>
              <a:gd name="connsiteX9295" fmla="*/ 4038403 w 8014260"/>
              <a:gd name="connsiteY9295" fmla="*/ 2863764 h 4925968"/>
              <a:gd name="connsiteX9296" fmla="*/ 4968005 w 8014260"/>
              <a:gd name="connsiteY9296" fmla="*/ 2863695 h 4925968"/>
              <a:gd name="connsiteX9297" fmla="*/ 4997700 w 8014260"/>
              <a:gd name="connsiteY9297" fmla="*/ 2879880 h 4925968"/>
              <a:gd name="connsiteX9298" fmla="*/ 4975549 w 8014260"/>
              <a:gd name="connsiteY9298" fmla="*/ 2912044 h 4925968"/>
              <a:gd name="connsiteX9299" fmla="*/ 4945374 w 8014260"/>
              <a:gd name="connsiteY9299" fmla="*/ 2895105 h 4925968"/>
              <a:gd name="connsiteX9300" fmla="*/ 4968005 w 8014260"/>
              <a:gd name="connsiteY9300" fmla="*/ 2863695 h 4925968"/>
              <a:gd name="connsiteX9301" fmla="*/ 6156359 w 8014260"/>
              <a:gd name="connsiteY9301" fmla="*/ 2862735 h 4925968"/>
              <a:gd name="connsiteX9302" fmla="*/ 6187357 w 8014260"/>
              <a:gd name="connsiteY9302" fmla="*/ 2885778 h 4925968"/>
              <a:gd name="connsiteX9303" fmla="*/ 6160611 w 8014260"/>
              <a:gd name="connsiteY9303" fmla="*/ 2918902 h 4925968"/>
              <a:gd name="connsiteX9304" fmla="*/ 6129750 w 8014260"/>
              <a:gd name="connsiteY9304" fmla="*/ 2895379 h 4925968"/>
              <a:gd name="connsiteX9305" fmla="*/ 6156359 w 8014260"/>
              <a:gd name="connsiteY9305" fmla="*/ 2862735 h 4925968"/>
              <a:gd name="connsiteX9306" fmla="*/ 3667248 w 8014260"/>
              <a:gd name="connsiteY9306" fmla="*/ 2861639 h 4925968"/>
              <a:gd name="connsiteX9307" fmla="*/ 3657373 w 8014260"/>
              <a:gd name="connsiteY9307" fmla="*/ 2867879 h 4925968"/>
              <a:gd name="connsiteX9308" fmla="*/ 3647017 w 8014260"/>
              <a:gd name="connsiteY9308" fmla="*/ 2868702 h 4925968"/>
              <a:gd name="connsiteX9309" fmla="*/ 3657030 w 8014260"/>
              <a:gd name="connsiteY9309" fmla="*/ 2862393 h 4925968"/>
              <a:gd name="connsiteX9310" fmla="*/ 3667248 w 8014260"/>
              <a:gd name="connsiteY9310" fmla="*/ 2861639 h 4925968"/>
              <a:gd name="connsiteX9311" fmla="*/ 4113019 w 8014260"/>
              <a:gd name="connsiteY9311" fmla="*/ 2861570 h 4925968"/>
              <a:gd name="connsiteX9312" fmla="*/ 4101635 w 8014260"/>
              <a:gd name="connsiteY9312" fmla="*/ 2873091 h 4925968"/>
              <a:gd name="connsiteX9313" fmla="*/ 4086341 w 8014260"/>
              <a:gd name="connsiteY9313" fmla="*/ 2874668 h 4925968"/>
              <a:gd name="connsiteX9314" fmla="*/ 4097520 w 8014260"/>
              <a:gd name="connsiteY9314" fmla="*/ 2863147 h 4925968"/>
              <a:gd name="connsiteX9315" fmla="*/ 4113019 w 8014260"/>
              <a:gd name="connsiteY9315" fmla="*/ 2861570 h 4925968"/>
              <a:gd name="connsiteX9316" fmla="*/ 6653222 w 8014260"/>
              <a:gd name="connsiteY9316" fmla="*/ 2861090 h 4925968"/>
              <a:gd name="connsiteX9317" fmla="*/ 6684288 w 8014260"/>
              <a:gd name="connsiteY9317" fmla="*/ 2881458 h 4925968"/>
              <a:gd name="connsiteX9318" fmla="*/ 6656651 w 8014260"/>
              <a:gd name="connsiteY9318" fmla="*/ 2907381 h 4925968"/>
              <a:gd name="connsiteX9319" fmla="*/ 6624349 w 8014260"/>
              <a:gd name="connsiteY9319" fmla="*/ 2886258 h 4925968"/>
              <a:gd name="connsiteX9320" fmla="*/ 6653222 w 8014260"/>
              <a:gd name="connsiteY9320" fmla="*/ 2861090 h 4925968"/>
              <a:gd name="connsiteX9321" fmla="*/ 4704392 w 8014260"/>
              <a:gd name="connsiteY9321" fmla="*/ 2860026 h 4925968"/>
              <a:gd name="connsiteX9322" fmla="*/ 4714465 w 8014260"/>
              <a:gd name="connsiteY9322" fmla="*/ 2867398 h 4925968"/>
              <a:gd name="connsiteX9323" fmla="*/ 4693753 w 8014260"/>
              <a:gd name="connsiteY9323" fmla="*/ 2894419 h 4925968"/>
              <a:gd name="connsiteX9324" fmla="*/ 4665361 w 8014260"/>
              <a:gd name="connsiteY9324" fmla="*/ 2889413 h 4925968"/>
              <a:gd name="connsiteX9325" fmla="*/ 4685935 w 8014260"/>
              <a:gd name="connsiteY9325" fmla="*/ 2863352 h 4925968"/>
              <a:gd name="connsiteX9326" fmla="*/ 4704392 w 8014260"/>
              <a:gd name="connsiteY9326" fmla="*/ 2860026 h 4925968"/>
              <a:gd name="connsiteX9327" fmla="*/ 3950483 w 8014260"/>
              <a:gd name="connsiteY9327" fmla="*/ 2858621 h 4925968"/>
              <a:gd name="connsiteX9328" fmla="*/ 3964062 w 8014260"/>
              <a:gd name="connsiteY9328" fmla="*/ 2859581 h 4925968"/>
              <a:gd name="connsiteX9329" fmla="*/ 3953021 w 8014260"/>
              <a:gd name="connsiteY9329" fmla="*/ 2873777 h 4925968"/>
              <a:gd name="connsiteX9330" fmla="*/ 3939716 w 8014260"/>
              <a:gd name="connsiteY9330" fmla="*/ 2872885 h 4925968"/>
              <a:gd name="connsiteX9331" fmla="*/ 3950483 w 8014260"/>
              <a:gd name="connsiteY9331" fmla="*/ 2858621 h 4925968"/>
              <a:gd name="connsiteX9332" fmla="*/ 4485193 w 8014260"/>
              <a:gd name="connsiteY9332" fmla="*/ 2858037 h 4925968"/>
              <a:gd name="connsiteX9333" fmla="*/ 4493157 w 8014260"/>
              <a:gd name="connsiteY9333" fmla="*/ 2860678 h 4925968"/>
              <a:gd name="connsiteX9334" fmla="*/ 4471760 w 8014260"/>
              <a:gd name="connsiteY9334" fmla="*/ 2879812 h 4925968"/>
              <a:gd name="connsiteX9335" fmla="*/ 4446454 w 8014260"/>
              <a:gd name="connsiteY9335" fmla="*/ 2881869 h 4925968"/>
              <a:gd name="connsiteX9336" fmla="*/ 4468331 w 8014260"/>
              <a:gd name="connsiteY9336" fmla="*/ 2863215 h 4925968"/>
              <a:gd name="connsiteX9337" fmla="*/ 4485193 w 8014260"/>
              <a:gd name="connsiteY9337" fmla="*/ 2858037 h 4925968"/>
              <a:gd name="connsiteX9338" fmla="*/ 3509309 w 8014260"/>
              <a:gd name="connsiteY9338" fmla="*/ 2857729 h 4925968"/>
              <a:gd name="connsiteX9339" fmla="*/ 3519459 w 8014260"/>
              <a:gd name="connsiteY9339" fmla="*/ 2860472 h 4925968"/>
              <a:gd name="connsiteX9340" fmla="*/ 3513698 w 8014260"/>
              <a:gd name="connsiteY9340" fmla="*/ 2865547 h 4925968"/>
              <a:gd name="connsiteX9341" fmla="*/ 3501834 w 8014260"/>
              <a:gd name="connsiteY9341" fmla="*/ 2863901 h 4925968"/>
              <a:gd name="connsiteX9342" fmla="*/ 3509309 w 8014260"/>
              <a:gd name="connsiteY9342" fmla="*/ 2857729 h 4925968"/>
              <a:gd name="connsiteX9343" fmla="*/ 1255773 w 8014260"/>
              <a:gd name="connsiteY9343" fmla="*/ 2857181 h 4925968"/>
              <a:gd name="connsiteX9344" fmla="*/ 1270587 w 8014260"/>
              <a:gd name="connsiteY9344" fmla="*/ 2869662 h 4925968"/>
              <a:gd name="connsiteX9345" fmla="*/ 1257764 w 8014260"/>
              <a:gd name="connsiteY9345" fmla="*/ 2877892 h 4925968"/>
              <a:gd name="connsiteX9346" fmla="*/ 1243295 w 8014260"/>
              <a:gd name="connsiteY9346" fmla="*/ 2865479 h 4925968"/>
              <a:gd name="connsiteX9347" fmla="*/ 1255773 w 8014260"/>
              <a:gd name="connsiteY9347" fmla="*/ 2857181 h 4925968"/>
              <a:gd name="connsiteX9348" fmla="*/ 4186742 w 8014260"/>
              <a:gd name="connsiteY9348" fmla="*/ 2855192 h 4925968"/>
              <a:gd name="connsiteX9349" fmla="*/ 4174535 w 8014260"/>
              <a:gd name="connsiteY9349" fmla="*/ 2865548 h 4925968"/>
              <a:gd name="connsiteX9350" fmla="*/ 4158762 w 8014260"/>
              <a:gd name="connsiteY9350" fmla="*/ 2867262 h 4925968"/>
              <a:gd name="connsiteX9351" fmla="*/ 4171175 w 8014260"/>
              <a:gd name="connsiteY9351" fmla="*/ 2856564 h 4925968"/>
              <a:gd name="connsiteX9352" fmla="*/ 4186742 w 8014260"/>
              <a:gd name="connsiteY9352" fmla="*/ 2855192 h 4925968"/>
              <a:gd name="connsiteX9353" fmla="*/ 1449101 w 8014260"/>
              <a:gd name="connsiteY9353" fmla="*/ 2854849 h 4925968"/>
              <a:gd name="connsiteX9354" fmla="*/ 1465217 w 8014260"/>
              <a:gd name="connsiteY9354" fmla="*/ 2869113 h 4925968"/>
              <a:gd name="connsiteX9355" fmla="*/ 1454385 w 8014260"/>
              <a:gd name="connsiteY9355" fmla="*/ 2875080 h 4925968"/>
              <a:gd name="connsiteX9356" fmla="*/ 1439567 w 8014260"/>
              <a:gd name="connsiteY9356" fmla="*/ 2862461 h 4925968"/>
              <a:gd name="connsiteX9357" fmla="*/ 1449101 w 8014260"/>
              <a:gd name="connsiteY9357" fmla="*/ 2854849 h 4925968"/>
              <a:gd name="connsiteX9358" fmla="*/ 448381 w 8014260"/>
              <a:gd name="connsiteY9358" fmla="*/ 2853820 h 4925968"/>
              <a:gd name="connsiteX9359" fmla="*/ 444059 w 8014260"/>
              <a:gd name="connsiteY9359" fmla="*/ 2862324 h 4925968"/>
              <a:gd name="connsiteX9360" fmla="*/ 437407 w 8014260"/>
              <a:gd name="connsiteY9360" fmla="*/ 2865959 h 4925968"/>
              <a:gd name="connsiteX9361" fmla="*/ 441453 w 8014260"/>
              <a:gd name="connsiteY9361" fmla="*/ 2859032 h 4925968"/>
              <a:gd name="connsiteX9362" fmla="*/ 448381 w 8014260"/>
              <a:gd name="connsiteY9362" fmla="*/ 2853820 h 4925968"/>
              <a:gd name="connsiteX9363" fmla="*/ 1893088 w 8014260"/>
              <a:gd name="connsiteY9363" fmla="*/ 2853615 h 4925968"/>
              <a:gd name="connsiteX9364" fmla="*/ 1903923 w 8014260"/>
              <a:gd name="connsiteY9364" fmla="*/ 2869388 h 4925968"/>
              <a:gd name="connsiteX9365" fmla="*/ 1894048 w 8014260"/>
              <a:gd name="connsiteY9365" fmla="*/ 2870622 h 4925968"/>
              <a:gd name="connsiteX9366" fmla="*/ 1883076 w 8014260"/>
              <a:gd name="connsiteY9366" fmla="*/ 2855192 h 4925968"/>
              <a:gd name="connsiteX9367" fmla="*/ 1893088 w 8014260"/>
              <a:gd name="connsiteY9367" fmla="*/ 2853615 h 4925968"/>
              <a:gd name="connsiteX9368" fmla="*/ 1120329 w 8014260"/>
              <a:gd name="connsiteY9368" fmla="*/ 2853408 h 4925968"/>
              <a:gd name="connsiteX9369" fmla="*/ 1135830 w 8014260"/>
              <a:gd name="connsiteY9369" fmla="*/ 2862667 h 4925968"/>
              <a:gd name="connsiteX9370" fmla="*/ 1124170 w 8014260"/>
              <a:gd name="connsiteY9370" fmla="*/ 2874257 h 4925968"/>
              <a:gd name="connsiteX9371" fmla="*/ 1108875 w 8014260"/>
              <a:gd name="connsiteY9371" fmla="*/ 2865136 h 4925968"/>
              <a:gd name="connsiteX9372" fmla="*/ 1120329 w 8014260"/>
              <a:gd name="connsiteY9372" fmla="*/ 2853408 h 4925968"/>
              <a:gd name="connsiteX9373" fmla="*/ 923400 w 8014260"/>
              <a:gd name="connsiteY9373" fmla="*/ 2852440 h 4925968"/>
              <a:gd name="connsiteX9374" fmla="*/ 927756 w 8014260"/>
              <a:gd name="connsiteY9374" fmla="*/ 2858209 h 4925968"/>
              <a:gd name="connsiteX9375" fmla="*/ 917263 w 8014260"/>
              <a:gd name="connsiteY9375" fmla="*/ 2871856 h 4925968"/>
              <a:gd name="connsiteX9376" fmla="*/ 902175 w 8014260"/>
              <a:gd name="connsiteY9376" fmla="*/ 2869045 h 4925968"/>
              <a:gd name="connsiteX9377" fmla="*/ 914108 w 8014260"/>
              <a:gd name="connsiteY9377" fmla="*/ 2853202 h 4925968"/>
              <a:gd name="connsiteX9378" fmla="*/ 923400 w 8014260"/>
              <a:gd name="connsiteY9378" fmla="*/ 2852440 h 4925968"/>
              <a:gd name="connsiteX9379" fmla="*/ 283717 w 8014260"/>
              <a:gd name="connsiteY9379" fmla="*/ 2852243 h 4925968"/>
              <a:gd name="connsiteX9380" fmla="*/ 287284 w 8014260"/>
              <a:gd name="connsiteY9380" fmla="*/ 2853271 h 4925968"/>
              <a:gd name="connsiteX9381" fmla="*/ 283307 w 8014260"/>
              <a:gd name="connsiteY9381" fmla="*/ 2857867 h 4925968"/>
              <a:gd name="connsiteX9382" fmla="*/ 280562 w 8014260"/>
              <a:gd name="connsiteY9382" fmla="*/ 2855741 h 4925968"/>
              <a:gd name="connsiteX9383" fmla="*/ 283717 w 8014260"/>
              <a:gd name="connsiteY9383" fmla="*/ 2852243 h 4925968"/>
              <a:gd name="connsiteX9384" fmla="*/ 4631672 w 8014260"/>
              <a:gd name="connsiteY9384" fmla="*/ 2852191 h 4925968"/>
              <a:gd name="connsiteX9385" fmla="*/ 4640467 w 8014260"/>
              <a:gd name="connsiteY9385" fmla="*/ 2857592 h 4925968"/>
              <a:gd name="connsiteX9386" fmla="*/ 4620716 w 8014260"/>
              <a:gd name="connsiteY9386" fmla="*/ 2880840 h 4925968"/>
              <a:gd name="connsiteX9387" fmla="*/ 4591638 w 8014260"/>
              <a:gd name="connsiteY9387" fmla="*/ 2879606 h 4925968"/>
              <a:gd name="connsiteX9388" fmla="*/ 4614338 w 8014260"/>
              <a:gd name="connsiteY9388" fmla="*/ 2855946 h 4925968"/>
              <a:gd name="connsiteX9389" fmla="*/ 4631672 w 8014260"/>
              <a:gd name="connsiteY9389" fmla="*/ 2852191 h 4925968"/>
              <a:gd name="connsiteX9390" fmla="*/ 7068542 w 8014260"/>
              <a:gd name="connsiteY9390" fmla="*/ 2852174 h 4925968"/>
              <a:gd name="connsiteX9391" fmla="*/ 7101186 w 8014260"/>
              <a:gd name="connsiteY9391" fmla="*/ 2871513 h 4925968"/>
              <a:gd name="connsiteX9392" fmla="*/ 7075880 w 8014260"/>
              <a:gd name="connsiteY9392" fmla="*/ 2890030 h 4925968"/>
              <a:gd name="connsiteX9393" fmla="*/ 7042070 w 8014260"/>
              <a:gd name="connsiteY9393" fmla="*/ 2870622 h 4925968"/>
              <a:gd name="connsiteX9394" fmla="*/ 7068542 w 8014260"/>
              <a:gd name="connsiteY9394" fmla="*/ 2852174 h 4925968"/>
              <a:gd name="connsiteX9395" fmla="*/ 3738375 w 8014260"/>
              <a:gd name="connsiteY9395" fmla="*/ 2852123 h 4925968"/>
              <a:gd name="connsiteX9396" fmla="*/ 3740767 w 8014260"/>
              <a:gd name="connsiteY9396" fmla="*/ 2853889 h 4925968"/>
              <a:gd name="connsiteX9397" fmla="*/ 3729656 w 8014260"/>
              <a:gd name="connsiteY9397" fmla="*/ 2862804 h 4925968"/>
              <a:gd name="connsiteX9398" fmla="*/ 3720261 w 8014260"/>
              <a:gd name="connsiteY9398" fmla="*/ 2861433 h 4925968"/>
              <a:gd name="connsiteX9399" fmla="*/ 3729451 w 8014260"/>
              <a:gd name="connsiteY9399" fmla="*/ 2854369 h 4925968"/>
              <a:gd name="connsiteX9400" fmla="*/ 3738375 w 8014260"/>
              <a:gd name="connsiteY9400" fmla="*/ 2852123 h 4925968"/>
              <a:gd name="connsiteX9401" fmla="*/ 6790313 w 8014260"/>
              <a:gd name="connsiteY9401" fmla="*/ 2851762 h 4925968"/>
              <a:gd name="connsiteX9402" fmla="*/ 6823712 w 8014260"/>
              <a:gd name="connsiteY9402" fmla="*/ 2872130 h 4925968"/>
              <a:gd name="connsiteX9403" fmla="*/ 6795594 w 8014260"/>
              <a:gd name="connsiteY9403" fmla="*/ 2894899 h 4925968"/>
              <a:gd name="connsiteX9404" fmla="*/ 6763773 w 8014260"/>
              <a:gd name="connsiteY9404" fmla="*/ 2873913 h 4925968"/>
              <a:gd name="connsiteX9405" fmla="*/ 6790313 w 8014260"/>
              <a:gd name="connsiteY9405" fmla="*/ 2851762 h 4925968"/>
              <a:gd name="connsiteX9406" fmla="*/ 4557837 w 8014260"/>
              <a:gd name="connsiteY9406" fmla="*/ 2851754 h 4925968"/>
              <a:gd name="connsiteX9407" fmla="*/ 4566949 w 8014260"/>
              <a:gd name="connsiteY9407" fmla="*/ 2855260 h 4925968"/>
              <a:gd name="connsiteX9408" fmla="*/ 4546581 w 8014260"/>
              <a:gd name="connsiteY9408" fmla="*/ 2876246 h 4925968"/>
              <a:gd name="connsiteX9409" fmla="*/ 4519561 w 8014260"/>
              <a:gd name="connsiteY9409" fmla="*/ 2877754 h 4925968"/>
              <a:gd name="connsiteX9410" fmla="*/ 4540752 w 8014260"/>
              <a:gd name="connsiteY9410" fmla="*/ 2856220 h 4925968"/>
              <a:gd name="connsiteX9411" fmla="*/ 4557837 w 8014260"/>
              <a:gd name="connsiteY9411" fmla="*/ 2851754 h 4925968"/>
              <a:gd name="connsiteX9412" fmla="*/ 5799538 w 8014260"/>
              <a:gd name="connsiteY9412" fmla="*/ 2851351 h 4925968"/>
              <a:gd name="connsiteX9413" fmla="*/ 5831359 w 8014260"/>
              <a:gd name="connsiteY9413" fmla="*/ 2873502 h 4925968"/>
              <a:gd name="connsiteX9414" fmla="*/ 5808179 w 8014260"/>
              <a:gd name="connsiteY9414" fmla="*/ 2907038 h 4925968"/>
              <a:gd name="connsiteX9415" fmla="*/ 5774575 w 8014260"/>
              <a:gd name="connsiteY9415" fmla="*/ 2882898 h 4925968"/>
              <a:gd name="connsiteX9416" fmla="*/ 5799538 w 8014260"/>
              <a:gd name="connsiteY9416" fmla="*/ 2851351 h 4925968"/>
              <a:gd name="connsiteX9417" fmla="*/ 778081 w 8014260"/>
              <a:gd name="connsiteY9417" fmla="*/ 2851009 h 4925968"/>
              <a:gd name="connsiteX9418" fmla="*/ 781610 w 8014260"/>
              <a:gd name="connsiteY9418" fmla="*/ 2853958 h 4925968"/>
              <a:gd name="connsiteX9419" fmla="*/ 769952 w 8014260"/>
              <a:gd name="connsiteY9419" fmla="*/ 2873229 h 4925968"/>
              <a:gd name="connsiteX9420" fmla="*/ 758090 w 8014260"/>
              <a:gd name="connsiteY9420" fmla="*/ 2875903 h 4925968"/>
              <a:gd name="connsiteX9421" fmla="*/ 769814 w 8014260"/>
              <a:gd name="connsiteY9421" fmla="*/ 2856084 h 4925968"/>
              <a:gd name="connsiteX9422" fmla="*/ 778081 w 8014260"/>
              <a:gd name="connsiteY9422" fmla="*/ 2851009 h 4925968"/>
              <a:gd name="connsiteX9423" fmla="*/ 213697 w 8014260"/>
              <a:gd name="connsiteY9423" fmla="*/ 2850665 h 4925968"/>
              <a:gd name="connsiteX9424" fmla="*/ 212257 w 8014260"/>
              <a:gd name="connsiteY9424" fmla="*/ 2852791 h 4925968"/>
              <a:gd name="connsiteX9425" fmla="*/ 207936 w 8014260"/>
              <a:gd name="connsiteY9425" fmla="*/ 2853614 h 4925968"/>
              <a:gd name="connsiteX9426" fmla="*/ 209582 w 8014260"/>
              <a:gd name="connsiteY9426" fmla="*/ 2851625 h 4925968"/>
              <a:gd name="connsiteX9427" fmla="*/ 213697 w 8014260"/>
              <a:gd name="connsiteY9427" fmla="*/ 2850665 h 4925968"/>
              <a:gd name="connsiteX9428" fmla="*/ 3877103 w 8014260"/>
              <a:gd name="connsiteY9428" fmla="*/ 2849225 h 4925968"/>
              <a:gd name="connsiteX9429" fmla="*/ 3889516 w 8014260"/>
              <a:gd name="connsiteY9429" fmla="*/ 2851145 h 4925968"/>
              <a:gd name="connsiteX9430" fmla="*/ 3877858 w 8014260"/>
              <a:gd name="connsiteY9430" fmla="*/ 2864450 h 4925968"/>
              <a:gd name="connsiteX9431" fmla="*/ 3865307 w 8014260"/>
              <a:gd name="connsiteY9431" fmla="*/ 2861707 h 4925968"/>
              <a:gd name="connsiteX9432" fmla="*/ 3877103 w 8014260"/>
              <a:gd name="connsiteY9432" fmla="*/ 2849225 h 4925968"/>
              <a:gd name="connsiteX9433" fmla="*/ 6930148 w 8014260"/>
              <a:gd name="connsiteY9433" fmla="*/ 2848470 h 4925968"/>
              <a:gd name="connsiteX9434" fmla="*/ 6962860 w 8014260"/>
              <a:gd name="connsiteY9434" fmla="*/ 2869456 h 4925968"/>
              <a:gd name="connsiteX9435" fmla="*/ 6934057 w 8014260"/>
              <a:gd name="connsiteY9435" fmla="*/ 2888795 h 4925968"/>
              <a:gd name="connsiteX9436" fmla="*/ 6903196 w 8014260"/>
              <a:gd name="connsiteY9436" fmla="*/ 2869456 h 4925968"/>
              <a:gd name="connsiteX9437" fmla="*/ 6930148 w 8014260"/>
              <a:gd name="connsiteY9437" fmla="*/ 2848470 h 4925968"/>
              <a:gd name="connsiteX9438" fmla="*/ 2151219 w 8014260"/>
              <a:gd name="connsiteY9438" fmla="*/ 2847991 h 4925968"/>
              <a:gd name="connsiteX9439" fmla="*/ 2160683 w 8014260"/>
              <a:gd name="connsiteY9439" fmla="*/ 2862324 h 4925968"/>
              <a:gd name="connsiteX9440" fmla="*/ 2153962 w 8014260"/>
              <a:gd name="connsiteY9440" fmla="*/ 2873709 h 4925968"/>
              <a:gd name="connsiteX9441" fmla="*/ 2142921 w 8014260"/>
              <a:gd name="connsiteY9441" fmla="*/ 2856564 h 4925968"/>
              <a:gd name="connsiteX9442" fmla="*/ 2151219 w 8014260"/>
              <a:gd name="connsiteY9442" fmla="*/ 2847991 h 4925968"/>
              <a:gd name="connsiteX9443" fmla="*/ 5312619 w 8014260"/>
              <a:gd name="connsiteY9443" fmla="*/ 2847922 h 4925968"/>
              <a:gd name="connsiteX9444" fmla="*/ 5342452 w 8014260"/>
              <a:gd name="connsiteY9444" fmla="*/ 2869181 h 4925968"/>
              <a:gd name="connsiteX9445" fmla="*/ 5319683 w 8014260"/>
              <a:gd name="connsiteY9445" fmla="*/ 2899425 h 4925968"/>
              <a:gd name="connsiteX9446" fmla="*/ 5288616 w 8014260"/>
              <a:gd name="connsiteY9446" fmla="*/ 2876039 h 4925968"/>
              <a:gd name="connsiteX9447" fmla="*/ 5312619 w 8014260"/>
              <a:gd name="connsiteY9447" fmla="*/ 2847922 h 4925968"/>
              <a:gd name="connsiteX9448" fmla="*/ 3804272 w 8014260"/>
              <a:gd name="connsiteY9448" fmla="*/ 2847785 h 4925968"/>
              <a:gd name="connsiteX9449" fmla="*/ 3813942 w 8014260"/>
              <a:gd name="connsiteY9449" fmla="*/ 2849842 h 4925968"/>
              <a:gd name="connsiteX9450" fmla="*/ 3806397 w 8014260"/>
              <a:gd name="connsiteY9450" fmla="*/ 2857660 h 4925968"/>
              <a:gd name="connsiteX9451" fmla="*/ 3792407 w 8014260"/>
              <a:gd name="connsiteY9451" fmla="*/ 2857729 h 4925968"/>
              <a:gd name="connsiteX9452" fmla="*/ 3804272 w 8014260"/>
              <a:gd name="connsiteY9452" fmla="*/ 2847785 h 4925968"/>
              <a:gd name="connsiteX9453" fmla="*/ 7426299 w 8014260"/>
              <a:gd name="connsiteY9453" fmla="*/ 2847511 h 4925968"/>
              <a:gd name="connsiteX9454" fmla="*/ 7436131 w 8014260"/>
              <a:gd name="connsiteY9454" fmla="*/ 2855535 h 4925968"/>
              <a:gd name="connsiteX9455" fmla="*/ 7412128 w 8014260"/>
              <a:gd name="connsiteY9455" fmla="*/ 2883515 h 4925968"/>
              <a:gd name="connsiteX9456" fmla="*/ 7381199 w 8014260"/>
              <a:gd name="connsiteY9456" fmla="*/ 2864999 h 4925968"/>
              <a:gd name="connsiteX9457" fmla="*/ 7405819 w 8014260"/>
              <a:gd name="connsiteY9457" fmla="*/ 2848539 h 4925968"/>
              <a:gd name="connsiteX9458" fmla="*/ 7426299 w 8014260"/>
              <a:gd name="connsiteY9458" fmla="*/ 2847511 h 4925968"/>
              <a:gd name="connsiteX9459" fmla="*/ 4406952 w 8014260"/>
              <a:gd name="connsiteY9459" fmla="*/ 2846824 h 4925968"/>
              <a:gd name="connsiteX9460" fmla="*/ 4386173 w 8014260"/>
              <a:gd name="connsiteY9460" fmla="*/ 2860060 h 4925968"/>
              <a:gd name="connsiteX9461" fmla="*/ 4363198 w 8014260"/>
              <a:gd name="connsiteY9461" fmla="*/ 2866713 h 4925968"/>
              <a:gd name="connsiteX9462" fmla="*/ 4384252 w 8014260"/>
              <a:gd name="connsiteY9462" fmla="*/ 2853682 h 4925968"/>
              <a:gd name="connsiteX9463" fmla="*/ 4406952 w 8014260"/>
              <a:gd name="connsiteY9463" fmla="*/ 2846824 h 4925968"/>
              <a:gd name="connsiteX9464" fmla="*/ 4359632 w 8014260"/>
              <a:gd name="connsiteY9464" fmla="*/ 2845728 h 4925968"/>
              <a:gd name="connsiteX9465" fmla="*/ 4344064 w 8014260"/>
              <a:gd name="connsiteY9465" fmla="*/ 2852792 h 4925968"/>
              <a:gd name="connsiteX9466" fmla="*/ 4324587 w 8014260"/>
              <a:gd name="connsiteY9466" fmla="*/ 2860678 h 4925968"/>
              <a:gd name="connsiteX9467" fmla="*/ 4341732 w 8014260"/>
              <a:gd name="connsiteY9467" fmla="*/ 2852792 h 4925968"/>
              <a:gd name="connsiteX9468" fmla="*/ 4359632 w 8014260"/>
              <a:gd name="connsiteY9468" fmla="*/ 2845728 h 4925968"/>
              <a:gd name="connsiteX9469" fmla="*/ 618133 w 8014260"/>
              <a:gd name="connsiteY9469" fmla="*/ 2845008 h 4925968"/>
              <a:gd name="connsiteX9470" fmla="*/ 621476 w 8014260"/>
              <a:gd name="connsiteY9470" fmla="*/ 2845248 h 4925968"/>
              <a:gd name="connsiteX9471" fmla="*/ 610643 w 8014260"/>
              <a:gd name="connsiteY9471" fmla="*/ 2867331 h 4925968"/>
              <a:gd name="connsiteX9472" fmla="*/ 604127 w 8014260"/>
              <a:gd name="connsiteY9472" fmla="*/ 2868497 h 4925968"/>
              <a:gd name="connsiteX9473" fmla="*/ 611189 w 8014260"/>
              <a:gd name="connsiteY9473" fmla="*/ 2852791 h 4925968"/>
              <a:gd name="connsiteX9474" fmla="*/ 618133 w 8014260"/>
              <a:gd name="connsiteY9474" fmla="*/ 2845008 h 4925968"/>
              <a:gd name="connsiteX9475" fmla="*/ 534721 w 8014260"/>
              <a:gd name="connsiteY9475" fmla="*/ 2844494 h 4925968"/>
              <a:gd name="connsiteX9476" fmla="*/ 529509 w 8014260"/>
              <a:gd name="connsiteY9476" fmla="*/ 2855192 h 4925968"/>
              <a:gd name="connsiteX9477" fmla="*/ 520801 w 8014260"/>
              <a:gd name="connsiteY9477" fmla="*/ 2863284 h 4925968"/>
              <a:gd name="connsiteX9478" fmla="*/ 525118 w 8014260"/>
              <a:gd name="connsiteY9478" fmla="*/ 2851969 h 4925968"/>
              <a:gd name="connsiteX9479" fmla="*/ 534721 w 8014260"/>
              <a:gd name="connsiteY9479" fmla="*/ 2844494 h 4925968"/>
              <a:gd name="connsiteX9480" fmla="*/ 4260876 w 8014260"/>
              <a:gd name="connsiteY9480" fmla="*/ 2843190 h 4925968"/>
              <a:gd name="connsiteX9481" fmla="*/ 4246269 w 8014260"/>
              <a:gd name="connsiteY9481" fmla="*/ 2853477 h 4925968"/>
              <a:gd name="connsiteX9482" fmla="*/ 4231318 w 8014260"/>
              <a:gd name="connsiteY9482" fmla="*/ 2855740 h 4925968"/>
              <a:gd name="connsiteX9483" fmla="*/ 4244554 w 8014260"/>
              <a:gd name="connsiteY9483" fmla="*/ 2846207 h 4925968"/>
              <a:gd name="connsiteX9484" fmla="*/ 4260876 w 8014260"/>
              <a:gd name="connsiteY9484" fmla="*/ 2843190 h 4925968"/>
              <a:gd name="connsiteX9485" fmla="*/ 4347494 w 8014260"/>
              <a:gd name="connsiteY9485" fmla="*/ 2842573 h 4925968"/>
              <a:gd name="connsiteX9486" fmla="*/ 4332475 w 8014260"/>
              <a:gd name="connsiteY9486" fmla="*/ 2850597 h 4925968"/>
              <a:gd name="connsiteX9487" fmla="*/ 4314713 w 8014260"/>
              <a:gd name="connsiteY9487" fmla="*/ 2856632 h 4925968"/>
              <a:gd name="connsiteX9488" fmla="*/ 4328291 w 8014260"/>
              <a:gd name="connsiteY9488" fmla="*/ 2849157 h 4925968"/>
              <a:gd name="connsiteX9489" fmla="*/ 4347494 w 8014260"/>
              <a:gd name="connsiteY9489" fmla="*/ 2842573 h 4925968"/>
              <a:gd name="connsiteX9490" fmla="*/ 6296263 w 8014260"/>
              <a:gd name="connsiteY9490" fmla="*/ 2842367 h 4925968"/>
              <a:gd name="connsiteX9491" fmla="*/ 6326849 w 8014260"/>
              <a:gd name="connsiteY9491" fmla="*/ 2865067 h 4925968"/>
              <a:gd name="connsiteX9492" fmla="*/ 6299486 w 8014260"/>
              <a:gd name="connsiteY9492" fmla="*/ 2895860 h 4925968"/>
              <a:gd name="connsiteX9493" fmla="*/ 6269036 w 8014260"/>
              <a:gd name="connsiteY9493" fmla="*/ 2872885 h 4925968"/>
              <a:gd name="connsiteX9494" fmla="*/ 6296263 w 8014260"/>
              <a:gd name="connsiteY9494" fmla="*/ 2842367 h 4925968"/>
              <a:gd name="connsiteX9495" fmla="*/ 4371496 w 8014260"/>
              <a:gd name="connsiteY9495" fmla="*/ 2842161 h 4925968"/>
              <a:gd name="connsiteX9496" fmla="*/ 4353117 w 8014260"/>
              <a:gd name="connsiteY9496" fmla="*/ 2850048 h 4925968"/>
              <a:gd name="connsiteX9497" fmla="*/ 4334395 w 8014260"/>
              <a:gd name="connsiteY9497" fmla="*/ 2858140 h 4925968"/>
              <a:gd name="connsiteX9498" fmla="*/ 4352911 w 8014260"/>
              <a:gd name="connsiteY9498" fmla="*/ 2850048 h 4925968"/>
              <a:gd name="connsiteX9499" fmla="*/ 4371496 w 8014260"/>
              <a:gd name="connsiteY9499" fmla="*/ 2842161 h 4925968"/>
              <a:gd name="connsiteX9500" fmla="*/ 848040 w 8014260"/>
              <a:gd name="connsiteY9500" fmla="*/ 2839572 h 4925968"/>
              <a:gd name="connsiteX9501" fmla="*/ 854032 w 8014260"/>
              <a:gd name="connsiteY9501" fmla="*/ 2842572 h 4925968"/>
              <a:gd name="connsiteX9502" fmla="*/ 843403 w 8014260"/>
              <a:gd name="connsiteY9502" fmla="*/ 2860060 h 4925968"/>
              <a:gd name="connsiteX9503" fmla="*/ 830374 w 8014260"/>
              <a:gd name="connsiteY9503" fmla="*/ 2860883 h 4925968"/>
              <a:gd name="connsiteX9504" fmla="*/ 838190 w 8014260"/>
              <a:gd name="connsiteY9504" fmla="*/ 2844081 h 4925968"/>
              <a:gd name="connsiteX9505" fmla="*/ 848040 w 8014260"/>
              <a:gd name="connsiteY9505" fmla="*/ 2839572 h 4925968"/>
              <a:gd name="connsiteX9506" fmla="*/ 4382195 w 8014260"/>
              <a:gd name="connsiteY9506" fmla="*/ 2837909 h 4925968"/>
              <a:gd name="connsiteX9507" fmla="*/ 4363953 w 8014260"/>
              <a:gd name="connsiteY9507" fmla="*/ 2846207 h 4925968"/>
              <a:gd name="connsiteX9508" fmla="*/ 4343447 w 8014260"/>
              <a:gd name="connsiteY9508" fmla="*/ 2854917 h 4925968"/>
              <a:gd name="connsiteX9509" fmla="*/ 4360387 w 8014260"/>
              <a:gd name="connsiteY9509" fmla="*/ 2847236 h 4925968"/>
              <a:gd name="connsiteX9510" fmla="*/ 4382195 w 8014260"/>
              <a:gd name="connsiteY9510" fmla="*/ 2837909 h 4925968"/>
              <a:gd name="connsiteX9511" fmla="*/ 4393922 w 8014260"/>
              <a:gd name="connsiteY9511" fmla="*/ 2837498 h 4925968"/>
              <a:gd name="connsiteX9512" fmla="*/ 4376777 w 8014260"/>
              <a:gd name="connsiteY9512" fmla="*/ 2846757 h 4925968"/>
              <a:gd name="connsiteX9513" fmla="*/ 4352911 w 8014260"/>
              <a:gd name="connsiteY9513" fmla="*/ 2855877 h 4925968"/>
              <a:gd name="connsiteX9514" fmla="*/ 4371839 w 8014260"/>
              <a:gd name="connsiteY9514" fmla="*/ 2846071 h 4925968"/>
              <a:gd name="connsiteX9515" fmla="*/ 4393922 w 8014260"/>
              <a:gd name="connsiteY9515" fmla="*/ 2837498 h 4925968"/>
              <a:gd name="connsiteX9516" fmla="*/ 360390 w 8014260"/>
              <a:gd name="connsiteY9516" fmla="*/ 2837224 h 4925968"/>
              <a:gd name="connsiteX9517" fmla="*/ 357305 w 8014260"/>
              <a:gd name="connsiteY9517" fmla="*/ 2841476 h 4925968"/>
              <a:gd name="connsiteX9518" fmla="*/ 353190 w 8014260"/>
              <a:gd name="connsiteY9518" fmla="*/ 2842162 h 4925968"/>
              <a:gd name="connsiteX9519" fmla="*/ 357510 w 8014260"/>
              <a:gd name="connsiteY9519" fmla="*/ 2837567 h 4925968"/>
              <a:gd name="connsiteX9520" fmla="*/ 360390 w 8014260"/>
              <a:gd name="connsiteY9520" fmla="*/ 2837224 h 4925968"/>
              <a:gd name="connsiteX9521" fmla="*/ 5446556 w 8014260"/>
              <a:gd name="connsiteY9521" fmla="*/ 2833383 h 4925968"/>
              <a:gd name="connsiteX9522" fmla="*/ 5478721 w 8014260"/>
              <a:gd name="connsiteY9522" fmla="*/ 2854574 h 4925968"/>
              <a:gd name="connsiteX9523" fmla="*/ 5455060 w 8014260"/>
              <a:gd name="connsiteY9523" fmla="*/ 2885161 h 4925968"/>
              <a:gd name="connsiteX9524" fmla="*/ 5424817 w 8014260"/>
              <a:gd name="connsiteY9524" fmla="*/ 2864244 h 4925968"/>
              <a:gd name="connsiteX9525" fmla="*/ 5446556 w 8014260"/>
              <a:gd name="connsiteY9525" fmla="*/ 2833383 h 4925968"/>
              <a:gd name="connsiteX9526" fmla="*/ 135447 w 8014260"/>
              <a:gd name="connsiteY9526" fmla="*/ 2831737 h 4925968"/>
              <a:gd name="connsiteX9527" fmla="*/ 137505 w 8014260"/>
              <a:gd name="connsiteY9527" fmla="*/ 2834206 h 4925968"/>
              <a:gd name="connsiteX9528" fmla="*/ 135997 w 8014260"/>
              <a:gd name="connsiteY9528" fmla="*/ 2836126 h 4925968"/>
              <a:gd name="connsiteX9529" fmla="*/ 133870 w 8014260"/>
              <a:gd name="connsiteY9529" fmla="*/ 2833520 h 4925968"/>
              <a:gd name="connsiteX9530" fmla="*/ 135447 w 8014260"/>
              <a:gd name="connsiteY9530" fmla="*/ 2831737 h 4925968"/>
              <a:gd name="connsiteX9531" fmla="*/ 1510205 w 8014260"/>
              <a:gd name="connsiteY9531" fmla="*/ 2830708 h 4925968"/>
              <a:gd name="connsiteX9532" fmla="*/ 1525774 w 8014260"/>
              <a:gd name="connsiteY9532" fmla="*/ 2846893 h 4925968"/>
              <a:gd name="connsiteX9533" fmla="*/ 1512607 w 8014260"/>
              <a:gd name="connsiteY9533" fmla="*/ 2850048 h 4925968"/>
              <a:gd name="connsiteX9534" fmla="*/ 1500124 w 8014260"/>
              <a:gd name="connsiteY9534" fmla="*/ 2835303 h 4925968"/>
              <a:gd name="connsiteX9535" fmla="*/ 1510205 w 8014260"/>
              <a:gd name="connsiteY9535" fmla="*/ 2830708 h 4925968"/>
              <a:gd name="connsiteX9536" fmla="*/ 5937453 w 8014260"/>
              <a:gd name="connsiteY9536" fmla="*/ 2830572 h 4925968"/>
              <a:gd name="connsiteX9537" fmla="*/ 5969891 w 8014260"/>
              <a:gd name="connsiteY9537" fmla="*/ 2851283 h 4925968"/>
              <a:gd name="connsiteX9538" fmla="*/ 5944516 w 8014260"/>
              <a:gd name="connsiteY9538" fmla="*/ 2884887 h 4925968"/>
              <a:gd name="connsiteX9539" fmla="*/ 5913038 w 8014260"/>
              <a:gd name="connsiteY9539" fmla="*/ 2861913 h 4925968"/>
              <a:gd name="connsiteX9540" fmla="*/ 5937453 w 8014260"/>
              <a:gd name="connsiteY9540" fmla="*/ 2830572 h 4925968"/>
              <a:gd name="connsiteX9541" fmla="*/ 3435243 w 8014260"/>
              <a:gd name="connsiteY9541" fmla="*/ 2830434 h 4925968"/>
              <a:gd name="connsiteX9542" fmla="*/ 3447450 w 8014260"/>
              <a:gd name="connsiteY9542" fmla="*/ 2834755 h 4925968"/>
              <a:gd name="connsiteX9543" fmla="*/ 3437300 w 8014260"/>
              <a:gd name="connsiteY9543" fmla="*/ 2839966 h 4925968"/>
              <a:gd name="connsiteX9544" fmla="*/ 3428110 w 8014260"/>
              <a:gd name="connsiteY9544" fmla="*/ 2835646 h 4925968"/>
              <a:gd name="connsiteX9545" fmla="*/ 3435243 w 8014260"/>
              <a:gd name="connsiteY9545" fmla="*/ 2830434 h 4925968"/>
              <a:gd name="connsiteX9546" fmla="*/ 4913227 w 8014260"/>
              <a:gd name="connsiteY9546" fmla="*/ 2830074 h 4925968"/>
              <a:gd name="connsiteX9547" fmla="*/ 4923085 w 8014260"/>
              <a:gd name="connsiteY9547" fmla="*/ 2842436 h 4925968"/>
              <a:gd name="connsiteX9548" fmla="*/ 4899836 w 8014260"/>
              <a:gd name="connsiteY9548" fmla="*/ 2872062 h 4925968"/>
              <a:gd name="connsiteX9549" fmla="*/ 4871376 w 8014260"/>
              <a:gd name="connsiteY9549" fmla="*/ 2859787 h 4925968"/>
              <a:gd name="connsiteX9550" fmla="*/ 4892978 w 8014260"/>
              <a:gd name="connsiteY9550" fmla="*/ 2830983 h 4925968"/>
              <a:gd name="connsiteX9551" fmla="*/ 4913227 w 8014260"/>
              <a:gd name="connsiteY9551" fmla="*/ 2830074 h 4925968"/>
              <a:gd name="connsiteX9552" fmla="*/ 3657990 w 8014260"/>
              <a:gd name="connsiteY9552" fmla="*/ 2828651 h 4925968"/>
              <a:gd name="connsiteX9553" fmla="*/ 3647428 w 8014260"/>
              <a:gd name="connsiteY9553" fmla="*/ 2834549 h 4925968"/>
              <a:gd name="connsiteX9554" fmla="*/ 3637073 w 8014260"/>
              <a:gd name="connsiteY9554" fmla="*/ 2834686 h 4925968"/>
              <a:gd name="connsiteX9555" fmla="*/ 3645989 w 8014260"/>
              <a:gd name="connsiteY9555" fmla="*/ 2830023 h 4925968"/>
              <a:gd name="connsiteX9556" fmla="*/ 3657990 w 8014260"/>
              <a:gd name="connsiteY9556" fmla="*/ 2828651 h 4925968"/>
              <a:gd name="connsiteX9557" fmla="*/ 2480540 w 8014260"/>
              <a:gd name="connsiteY9557" fmla="*/ 2828651 h 4925968"/>
              <a:gd name="connsiteX9558" fmla="*/ 2493707 w 8014260"/>
              <a:gd name="connsiteY9558" fmla="*/ 2839143 h 4925968"/>
              <a:gd name="connsiteX9559" fmla="*/ 2484929 w 8014260"/>
              <a:gd name="connsiteY9559" fmla="*/ 2853202 h 4925968"/>
              <a:gd name="connsiteX9560" fmla="*/ 2474848 w 8014260"/>
              <a:gd name="connsiteY9560" fmla="*/ 2842298 h 4925968"/>
              <a:gd name="connsiteX9561" fmla="*/ 2480540 w 8014260"/>
              <a:gd name="connsiteY9561" fmla="*/ 2828651 h 4925968"/>
              <a:gd name="connsiteX9562" fmla="*/ 7269962 w 8014260"/>
              <a:gd name="connsiteY9562" fmla="*/ 2828033 h 4925968"/>
              <a:gd name="connsiteX9563" fmla="*/ 7300549 w 8014260"/>
              <a:gd name="connsiteY9563" fmla="*/ 2851008 h 4925968"/>
              <a:gd name="connsiteX9564" fmla="*/ 7274146 w 8014260"/>
              <a:gd name="connsiteY9564" fmla="*/ 2865341 h 4925968"/>
              <a:gd name="connsiteX9565" fmla="*/ 7243627 w 8014260"/>
              <a:gd name="connsiteY9565" fmla="*/ 2843190 h 4925968"/>
              <a:gd name="connsiteX9566" fmla="*/ 7269962 w 8014260"/>
              <a:gd name="connsiteY9566" fmla="*/ 2828033 h 4925968"/>
              <a:gd name="connsiteX9567" fmla="*/ 4334463 w 8014260"/>
              <a:gd name="connsiteY9567" fmla="*/ 2827554 h 4925968"/>
              <a:gd name="connsiteX9568" fmla="*/ 4318347 w 8014260"/>
              <a:gd name="connsiteY9568" fmla="*/ 2837635 h 4925968"/>
              <a:gd name="connsiteX9569" fmla="*/ 4304083 w 8014260"/>
              <a:gd name="connsiteY9569" fmla="*/ 2840310 h 4925968"/>
              <a:gd name="connsiteX9570" fmla="*/ 4318690 w 8014260"/>
              <a:gd name="connsiteY9570" fmla="*/ 2830914 h 4925968"/>
              <a:gd name="connsiteX9571" fmla="*/ 4334463 w 8014260"/>
              <a:gd name="connsiteY9571" fmla="*/ 2827554 h 4925968"/>
              <a:gd name="connsiteX9572" fmla="*/ 4472592 w 8014260"/>
              <a:gd name="connsiteY9572" fmla="*/ 2826748 h 4925968"/>
              <a:gd name="connsiteX9573" fmla="*/ 4479716 w 8014260"/>
              <a:gd name="connsiteY9573" fmla="*/ 2827005 h 4925968"/>
              <a:gd name="connsiteX9574" fmla="*/ 4459416 w 8014260"/>
              <a:gd name="connsiteY9574" fmla="*/ 2841201 h 4925968"/>
              <a:gd name="connsiteX9575" fmla="*/ 4435619 w 8014260"/>
              <a:gd name="connsiteY9575" fmla="*/ 2846756 h 4925968"/>
              <a:gd name="connsiteX9576" fmla="*/ 4457085 w 8014260"/>
              <a:gd name="connsiteY9576" fmla="*/ 2832149 h 4925968"/>
              <a:gd name="connsiteX9577" fmla="*/ 4472592 w 8014260"/>
              <a:gd name="connsiteY9577" fmla="*/ 2826748 h 4925968"/>
              <a:gd name="connsiteX9578" fmla="*/ 1952959 w 8014260"/>
              <a:gd name="connsiteY9578" fmla="*/ 2826731 h 4925968"/>
              <a:gd name="connsiteX9579" fmla="*/ 1963932 w 8014260"/>
              <a:gd name="connsiteY9579" fmla="*/ 2845454 h 4925968"/>
              <a:gd name="connsiteX9580" fmla="*/ 1954057 w 8014260"/>
              <a:gd name="connsiteY9580" fmla="*/ 2846139 h 4925968"/>
              <a:gd name="connsiteX9581" fmla="*/ 1944594 w 8014260"/>
              <a:gd name="connsiteY9581" fmla="*/ 2829680 h 4925968"/>
              <a:gd name="connsiteX9582" fmla="*/ 1952959 w 8014260"/>
              <a:gd name="connsiteY9582" fmla="*/ 2826731 h 4925968"/>
              <a:gd name="connsiteX9583" fmla="*/ 5102970 w 8014260"/>
              <a:gd name="connsiteY9583" fmla="*/ 2825976 h 4925968"/>
              <a:gd name="connsiteX9584" fmla="*/ 5131431 w 8014260"/>
              <a:gd name="connsiteY9584" fmla="*/ 2842230 h 4925968"/>
              <a:gd name="connsiteX9585" fmla="*/ 5108251 w 8014260"/>
              <a:gd name="connsiteY9585" fmla="*/ 2873708 h 4925968"/>
              <a:gd name="connsiteX9586" fmla="*/ 5079310 w 8014260"/>
              <a:gd name="connsiteY9586" fmla="*/ 2856700 h 4925968"/>
              <a:gd name="connsiteX9587" fmla="*/ 5102970 w 8014260"/>
              <a:gd name="connsiteY9587" fmla="*/ 2825976 h 4925968"/>
              <a:gd name="connsiteX9588" fmla="*/ 6433423 w 8014260"/>
              <a:gd name="connsiteY9588" fmla="*/ 2825291 h 4925968"/>
              <a:gd name="connsiteX9589" fmla="*/ 6466410 w 8014260"/>
              <a:gd name="connsiteY9589" fmla="*/ 2847374 h 4925968"/>
              <a:gd name="connsiteX9590" fmla="*/ 6441378 w 8014260"/>
              <a:gd name="connsiteY9590" fmla="*/ 2875354 h 4925968"/>
              <a:gd name="connsiteX9591" fmla="*/ 6408528 w 8014260"/>
              <a:gd name="connsiteY9591" fmla="*/ 2853135 h 4925968"/>
              <a:gd name="connsiteX9592" fmla="*/ 6433423 w 8014260"/>
              <a:gd name="connsiteY9592" fmla="*/ 2825291 h 4925968"/>
              <a:gd name="connsiteX9593" fmla="*/ 3298562 w 8014260"/>
              <a:gd name="connsiteY9593" fmla="*/ 2825154 h 4925968"/>
              <a:gd name="connsiteX9594" fmla="*/ 3307546 w 8014260"/>
              <a:gd name="connsiteY9594" fmla="*/ 2834481 h 4925968"/>
              <a:gd name="connsiteX9595" fmla="*/ 3300414 w 8014260"/>
              <a:gd name="connsiteY9595" fmla="*/ 2840516 h 4925968"/>
              <a:gd name="connsiteX9596" fmla="*/ 3291567 w 8014260"/>
              <a:gd name="connsiteY9596" fmla="*/ 2833658 h 4925968"/>
              <a:gd name="connsiteX9597" fmla="*/ 3298562 w 8014260"/>
              <a:gd name="connsiteY9597" fmla="*/ 2825154 h 4925968"/>
              <a:gd name="connsiteX9598" fmla="*/ 3728285 w 8014260"/>
              <a:gd name="connsiteY9598" fmla="*/ 2822274 h 4925968"/>
              <a:gd name="connsiteX9599" fmla="*/ 3718957 w 8014260"/>
              <a:gd name="connsiteY9599" fmla="*/ 2827417 h 4925968"/>
              <a:gd name="connsiteX9600" fmla="*/ 3709494 w 8014260"/>
              <a:gd name="connsiteY9600" fmla="*/ 2828377 h 4925968"/>
              <a:gd name="connsiteX9601" fmla="*/ 3717106 w 8014260"/>
              <a:gd name="connsiteY9601" fmla="*/ 2823508 h 4925968"/>
              <a:gd name="connsiteX9602" fmla="*/ 3728285 w 8014260"/>
              <a:gd name="connsiteY9602" fmla="*/ 2822274 h 4925968"/>
              <a:gd name="connsiteX9603" fmla="*/ 2615986 w 8014260"/>
              <a:gd name="connsiteY9603" fmla="*/ 2820490 h 4925968"/>
              <a:gd name="connsiteX9604" fmla="*/ 2628879 w 8014260"/>
              <a:gd name="connsiteY9604" fmla="*/ 2829885 h 4925968"/>
              <a:gd name="connsiteX9605" fmla="*/ 2619689 w 8014260"/>
              <a:gd name="connsiteY9605" fmla="*/ 2845384 h 4925968"/>
              <a:gd name="connsiteX9606" fmla="*/ 2609882 w 8014260"/>
              <a:gd name="connsiteY9606" fmla="*/ 2835440 h 4925968"/>
              <a:gd name="connsiteX9607" fmla="*/ 2615986 w 8014260"/>
              <a:gd name="connsiteY9607" fmla="*/ 2820490 h 4925968"/>
              <a:gd name="connsiteX9608" fmla="*/ 3571373 w 8014260"/>
              <a:gd name="connsiteY9608" fmla="*/ 2819667 h 4925968"/>
              <a:gd name="connsiteX9609" fmla="*/ 3583444 w 8014260"/>
              <a:gd name="connsiteY9609" fmla="*/ 2821450 h 4925968"/>
              <a:gd name="connsiteX9610" fmla="*/ 3573293 w 8014260"/>
              <a:gd name="connsiteY9610" fmla="*/ 2826868 h 4925968"/>
              <a:gd name="connsiteX9611" fmla="*/ 3564241 w 8014260"/>
              <a:gd name="connsiteY9611" fmla="*/ 2824673 h 4925968"/>
              <a:gd name="connsiteX9612" fmla="*/ 3571373 w 8014260"/>
              <a:gd name="connsiteY9612" fmla="*/ 2819667 h 4925968"/>
              <a:gd name="connsiteX9613" fmla="*/ 3162431 w 8014260"/>
              <a:gd name="connsiteY9613" fmla="*/ 2818432 h 4925968"/>
              <a:gd name="connsiteX9614" fmla="*/ 3174089 w 8014260"/>
              <a:gd name="connsiteY9614" fmla="*/ 2827828 h 4925968"/>
              <a:gd name="connsiteX9615" fmla="*/ 3162774 w 8014260"/>
              <a:gd name="connsiteY9615" fmla="*/ 2833794 h 4925968"/>
              <a:gd name="connsiteX9616" fmla="*/ 3154338 w 8014260"/>
              <a:gd name="connsiteY9616" fmla="*/ 2824810 h 4925968"/>
              <a:gd name="connsiteX9617" fmla="*/ 3162431 w 8014260"/>
              <a:gd name="connsiteY9617" fmla="*/ 2818432 h 4925968"/>
              <a:gd name="connsiteX9618" fmla="*/ 4419845 w 8014260"/>
              <a:gd name="connsiteY9618" fmla="*/ 2817678 h 4925968"/>
              <a:gd name="connsiteX9619" fmla="*/ 4405375 w 8014260"/>
              <a:gd name="connsiteY9619" fmla="*/ 2824605 h 4925968"/>
              <a:gd name="connsiteX9620" fmla="*/ 4386584 w 8014260"/>
              <a:gd name="connsiteY9620" fmla="*/ 2831532 h 4925968"/>
              <a:gd name="connsiteX9621" fmla="*/ 4401260 w 8014260"/>
              <a:gd name="connsiteY9621" fmla="*/ 2824262 h 4925968"/>
              <a:gd name="connsiteX9622" fmla="*/ 4419845 w 8014260"/>
              <a:gd name="connsiteY9622" fmla="*/ 2817678 h 4925968"/>
              <a:gd name="connsiteX9623" fmla="*/ 1316469 w 8014260"/>
              <a:gd name="connsiteY9623" fmla="*/ 2816238 h 4925968"/>
              <a:gd name="connsiteX9624" fmla="*/ 1329428 w 8014260"/>
              <a:gd name="connsiteY9624" fmla="*/ 2830571 h 4925968"/>
              <a:gd name="connsiteX9625" fmla="*/ 1314821 w 8014260"/>
              <a:gd name="connsiteY9625" fmla="*/ 2834960 h 4925968"/>
              <a:gd name="connsiteX9626" fmla="*/ 1303026 w 8014260"/>
              <a:gd name="connsiteY9626" fmla="*/ 2822478 h 4925968"/>
              <a:gd name="connsiteX9627" fmla="*/ 1316469 w 8014260"/>
              <a:gd name="connsiteY9627" fmla="*/ 2816238 h 4925968"/>
              <a:gd name="connsiteX9628" fmla="*/ 5584608 w 8014260"/>
              <a:gd name="connsiteY9628" fmla="*/ 2815758 h 4925968"/>
              <a:gd name="connsiteX9629" fmla="*/ 5615881 w 8014260"/>
              <a:gd name="connsiteY9629" fmla="*/ 2837978 h 4925968"/>
              <a:gd name="connsiteX9630" fmla="*/ 5590506 w 8014260"/>
              <a:gd name="connsiteY9630" fmla="*/ 2867810 h 4925968"/>
              <a:gd name="connsiteX9631" fmla="*/ 5560880 w 8014260"/>
              <a:gd name="connsiteY9631" fmla="*/ 2843396 h 4925968"/>
              <a:gd name="connsiteX9632" fmla="*/ 5584608 w 8014260"/>
              <a:gd name="connsiteY9632" fmla="*/ 2815758 h 4925968"/>
              <a:gd name="connsiteX9633" fmla="*/ 2345026 w 8014260"/>
              <a:gd name="connsiteY9633" fmla="*/ 2813838 h 4925968"/>
              <a:gd name="connsiteX9634" fmla="*/ 2357988 w 8014260"/>
              <a:gd name="connsiteY9634" fmla="*/ 2826800 h 4925968"/>
              <a:gd name="connsiteX9635" fmla="*/ 2348661 w 8014260"/>
              <a:gd name="connsiteY9635" fmla="*/ 2837909 h 4925968"/>
              <a:gd name="connsiteX9636" fmla="*/ 2338785 w 8014260"/>
              <a:gd name="connsiteY9636" fmla="*/ 2825359 h 4925968"/>
              <a:gd name="connsiteX9637" fmla="*/ 2345026 w 8014260"/>
              <a:gd name="connsiteY9637" fmla="*/ 2813838 h 4925968"/>
              <a:gd name="connsiteX9638" fmla="*/ 7505877 w 8014260"/>
              <a:gd name="connsiteY9638" fmla="*/ 2813837 h 4925968"/>
              <a:gd name="connsiteX9639" fmla="*/ 7481942 w 8014260"/>
              <a:gd name="connsiteY9639" fmla="*/ 2866781 h 4925968"/>
              <a:gd name="connsiteX9640" fmla="*/ 7452453 w 8014260"/>
              <a:gd name="connsiteY9640" fmla="*/ 2883035 h 4925968"/>
              <a:gd name="connsiteX9641" fmla="*/ 7478034 w 8014260"/>
              <a:gd name="connsiteY9641" fmla="*/ 2838389 h 4925968"/>
              <a:gd name="connsiteX9642" fmla="*/ 7505877 w 8014260"/>
              <a:gd name="connsiteY9642" fmla="*/ 2813837 h 4925968"/>
              <a:gd name="connsiteX9643" fmla="*/ 4442956 w 8014260"/>
              <a:gd name="connsiteY9643" fmla="*/ 2811849 h 4925968"/>
              <a:gd name="connsiteX9644" fmla="*/ 4424646 w 8014260"/>
              <a:gd name="connsiteY9644" fmla="*/ 2819530 h 4925968"/>
              <a:gd name="connsiteX9645" fmla="*/ 4419441 w 8014260"/>
              <a:gd name="connsiteY9645" fmla="*/ 2821718 h 4925968"/>
              <a:gd name="connsiteX9646" fmla="*/ 4432465 w 8014260"/>
              <a:gd name="connsiteY9646" fmla="*/ 2816444 h 4925968"/>
              <a:gd name="connsiteX9647" fmla="*/ 4414497 w 8014260"/>
              <a:gd name="connsiteY9647" fmla="*/ 2823919 h 4925968"/>
              <a:gd name="connsiteX9648" fmla="*/ 4396734 w 8014260"/>
              <a:gd name="connsiteY9648" fmla="*/ 2831257 h 4925968"/>
              <a:gd name="connsiteX9649" fmla="*/ 4412988 w 8014260"/>
              <a:gd name="connsiteY9649" fmla="*/ 2824331 h 4925968"/>
              <a:gd name="connsiteX9650" fmla="*/ 4416589 w 8014260"/>
              <a:gd name="connsiteY9650" fmla="*/ 2822873 h 4925968"/>
              <a:gd name="connsiteX9651" fmla="*/ 4425606 w 8014260"/>
              <a:gd name="connsiteY9651" fmla="*/ 2819050 h 4925968"/>
              <a:gd name="connsiteX9652" fmla="*/ 4442956 w 8014260"/>
              <a:gd name="connsiteY9652" fmla="*/ 2811849 h 4925968"/>
              <a:gd name="connsiteX9653" fmla="*/ 1573024 w 8014260"/>
              <a:gd name="connsiteY9653" fmla="*/ 2811849 h 4925968"/>
              <a:gd name="connsiteX9654" fmla="*/ 1585644 w 8014260"/>
              <a:gd name="connsiteY9654" fmla="*/ 2827691 h 4925968"/>
              <a:gd name="connsiteX9655" fmla="*/ 1573437 w 8014260"/>
              <a:gd name="connsiteY9655" fmla="*/ 2828994 h 4925968"/>
              <a:gd name="connsiteX9656" fmla="*/ 1560683 w 8014260"/>
              <a:gd name="connsiteY9656" fmla="*/ 2813358 h 4925968"/>
              <a:gd name="connsiteX9657" fmla="*/ 1573024 w 8014260"/>
              <a:gd name="connsiteY9657" fmla="*/ 2811849 h 4925968"/>
              <a:gd name="connsiteX9658" fmla="*/ 6574766 w 8014260"/>
              <a:gd name="connsiteY9658" fmla="*/ 2811506 h 4925968"/>
              <a:gd name="connsiteX9659" fmla="*/ 6605901 w 8014260"/>
              <a:gd name="connsiteY9659" fmla="*/ 2832423 h 4925968"/>
              <a:gd name="connsiteX9660" fmla="*/ 6579224 w 8014260"/>
              <a:gd name="connsiteY9660" fmla="*/ 2859169 h 4925968"/>
              <a:gd name="connsiteX9661" fmla="*/ 6548226 w 8014260"/>
              <a:gd name="connsiteY9661" fmla="*/ 2838321 h 4925968"/>
              <a:gd name="connsiteX9662" fmla="*/ 6574766 w 8014260"/>
              <a:gd name="connsiteY9662" fmla="*/ 2811506 h 4925968"/>
              <a:gd name="connsiteX9663" fmla="*/ 4467166 w 8014260"/>
              <a:gd name="connsiteY9663" fmla="*/ 2811163 h 4925968"/>
              <a:gd name="connsiteX9664" fmla="*/ 4446798 w 8014260"/>
              <a:gd name="connsiteY9664" fmla="*/ 2822410 h 4925968"/>
              <a:gd name="connsiteX9665" fmla="*/ 4424921 w 8014260"/>
              <a:gd name="connsiteY9665" fmla="*/ 2829748 h 4925968"/>
              <a:gd name="connsiteX9666" fmla="*/ 4443574 w 8014260"/>
              <a:gd name="connsiteY9666" fmla="*/ 2819324 h 4925968"/>
              <a:gd name="connsiteX9667" fmla="*/ 4467166 w 8014260"/>
              <a:gd name="connsiteY9667" fmla="*/ 2811163 h 4925968"/>
              <a:gd name="connsiteX9668" fmla="*/ 7674867 w 8014260"/>
              <a:gd name="connsiteY9668" fmla="*/ 2811043 h 4925968"/>
              <a:gd name="connsiteX9669" fmla="*/ 7672321 w 8014260"/>
              <a:gd name="connsiteY9669" fmla="*/ 2821382 h 4925968"/>
              <a:gd name="connsiteX9670" fmla="*/ 7610873 w 8014260"/>
              <a:gd name="connsiteY9670" fmla="*/ 2951066 h 4925968"/>
              <a:gd name="connsiteX9671" fmla="*/ 7596334 w 8014260"/>
              <a:gd name="connsiteY9671" fmla="*/ 2976921 h 4925968"/>
              <a:gd name="connsiteX9672" fmla="*/ 7614988 w 8014260"/>
              <a:gd name="connsiteY9672" fmla="*/ 2929601 h 4925968"/>
              <a:gd name="connsiteX9673" fmla="*/ 7657233 w 8014260"/>
              <a:gd name="connsiteY9673" fmla="*/ 2841338 h 4925968"/>
              <a:gd name="connsiteX9674" fmla="*/ 7672527 w 8014260"/>
              <a:gd name="connsiteY9674" fmla="*/ 2813769 h 4925968"/>
              <a:gd name="connsiteX9675" fmla="*/ 7674867 w 8014260"/>
              <a:gd name="connsiteY9675" fmla="*/ 2811043 h 4925968"/>
              <a:gd name="connsiteX9676" fmla="*/ 7130951 w 8014260"/>
              <a:gd name="connsiteY9676" fmla="*/ 2811026 h 4925968"/>
              <a:gd name="connsiteX9677" fmla="*/ 7162360 w 8014260"/>
              <a:gd name="connsiteY9677" fmla="*/ 2832560 h 4925968"/>
              <a:gd name="connsiteX9678" fmla="*/ 7136711 w 8014260"/>
              <a:gd name="connsiteY9678" fmla="*/ 2849773 h 4925968"/>
              <a:gd name="connsiteX9679" fmla="*/ 7105438 w 8014260"/>
              <a:gd name="connsiteY9679" fmla="*/ 2828994 h 4925968"/>
              <a:gd name="connsiteX9680" fmla="*/ 7130951 w 8014260"/>
              <a:gd name="connsiteY9680" fmla="*/ 2811026 h 4925968"/>
              <a:gd name="connsiteX9681" fmla="*/ 4544508 w 8014260"/>
              <a:gd name="connsiteY9681" fmla="*/ 2810888 h 4925968"/>
              <a:gd name="connsiteX9682" fmla="*/ 4552960 w 8014260"/>
              <a:gd name="connsiteY9682" fmla="*/ 2811780 h 4925968"/>
              <a:gd name="connsiteX9683" fmla="*/ 4533071 w 8014260"/>
              <a:gd name="connsiteY9683" fmla="*/ 2827073 h 4925968"/>
              <a:gd name="connsiteX9684" fmla="*/ 4507080 w 8014260"/>
              <a:gd name="connsiteY9684" fmla="*/ 2831600 h 4925968"/>
              <a:gd name="connsiteX9685" fmla="*/ 4526899 w 8014260"/>
              <a:gd name="connsiteY9685" fmla="*/ 2816786 h 4925968"/>
              <a:gd name="connsiteX9686" fmla="*/ 4544508 w 8014260"/>
              <a:gd name="connsiteY9686" fmla="*/ 2810888 h 4925968"/>
              <a:gd name="connsiteX9687" fmla="*/ 1045027 w 8014260"/>
              <a:gd name="connsiteY9687" fmla="*/ 2810204 h 4925968"/>
              <a:gd name="connsiteX9688" fmla="*/ 1060254 w 8014260"/>
              <a:gd name="connsiteY9688" fmla="*/ 2817473 h 4925968"/>
              <a:gd name="connsiteX9689" fmla="*/ 1051200 w 8014260"/>
              <a:gd name="connsiteY9689" fmla="*/ 2829337 h 4925968"/>
              <a:gd name="connsiteX9690" fmla="*/ 1034809 w 8014260"/>
              <a:gd name="connsiteY9690" fmla="*/ 2824056 h 4925968"/>
              <a:gd name="connsiteX9691" fmla="*/ 1045027 w 8014260"/>
              <a:gd name="connsiteY9691" fmla="*/ 2810204 h 4925968"/>
              <a:gd name="connsiteX9692" fmla="*/ 6077836 w 8014260"/>
              <a:gd name="connsiteY9692" fmla="*/ 2809929 h 4925968"/>
              <a:gd name="connsiteX9693" fmla="*/ 6109108 w 8014260"/>
              <a:gd name="connsiteY9693" fmla="*/ 2831601 h 4925968"/>
              <a:gd name="connsiteX9694" fmla="*/ 6084831 w 8014260"/>
              <a:gd name="connsiteY9694" fmla="*/ 2862393 h 4925968"/>
              <a:gd name="connsiteX9695" fmla="*/ 6051776 w 8014260"/>
              <a:gd name="connsiteY9695" fmla="*/ 2839076 h 4925968"/>
              <a:gd name="connsiteX9696" fmla="*/ 6077836 w 8014260"/>
              <a:gd name="connsiteY9696" fmla="*/ 2809929 h 4925968"/>
              <a:gd name="connsiteX9697" fmla="*/ 4838467 w 8014260"/>
              <a:gd name="connsiteY9697" fmla="*/ 2809826 h 4925968"/>
              <a:gd name="connsiteX9698" fmla="*/ 4847647 w 8014260"/>
              <a:gd name="connsiteY9698" fmla="*/ 2818089 h 4925968"/>
              <a:gd name="connsiteX9699" fmla="*/ 4825290 w 8014260"/>
              <a:gd name="connsiteY9699" fmla="*/ 2842984 h 4925968"/>
              <a:gd name="connsiteX9700" fmla="*/ 4798064 w 8014260"/>
              <a:gd name="connsiteY9700" fmla="*/ 2835440 h 4925968"/>
              <a:gd name="connsiteX9701" fmla="*/ 4820284 w 8014260"/>
              <a:gd name="connsiteY9701" fmla="*/ 2811437 h 4925968"/>
              <a:gd name="connsiteX9702" fmla="*/ 4838467 w 8014260"/>
              <a:gd name="connsiteY9702" fmla="*/ 2809826 h 4925968"/>
              <a:gd name="connsiteX9703" fmla="*/ 4407158 w 8014260"/>
              <a:gd name="connsiteY9703" fmla="*/ 2809037 h 4925968"/>
              <a:gd name="connsiteX9704" fmla="*/ 4394470 w 8014260"/>
              <a:gd name="connsiteY9704" fmla="*/ 2816650 h 4925968"/>
              <a:gd name="connsiteX9705" fmla="*/ 4376228 w 8014260"/>
              <a:gd name="connsiteY9705" fmla="*/ 2822341 h 4925968"/>
              <a:gd name="connsiteX9706" fmla="*/ 4390287 w 8014260"/>
              <a:gd name="connsiteY9706" fmla="*/ 2813632 h 4925968"/>
              <a:gd name="connsiteX9707" fmla="*/ 4407158 w 8014260"/>
              <a:gd name="connsiteY9707" fmla="*/ 2809037 h 4925968"/>
              <a:gd name="connsiteX9708" fmla="*/ 3801117 w 8014260"/>
              <a:gd name="connsiteY9708" fmla="*/ 2808831 h 4925968"/>
              <a:gd name="connsiteX9709" fmla="*/ 3792750 w 8014260"/>
              <a:gd name="connsiteY9709" fmla="*/ 2814798 h 4925968"/>
              <a:gd name="connsiteX9710" fmla="*/ 3781228 w 8014260"/>
              <a:gd name="connsiteY9710" fmla="*/ 2817266 h 4925968"/>
              <a:gd name="connsiteX9711" fmla="*/ 3789870 w 8014260"/>
              <a:gd name="connsiteY9711" fmla="*/ 2811231 h 4925968"/>
              <a:gd name="connsiteX9712" fmla="*/ 3801117 w 8014260"/>
              <a:gd name="connsiteY9712" fmla="*/ 2808831 h 4925968"/>
              <a:gd name="connsiteX9713" fmla="*/ 4454958 w 8014260"/>
              <a:gd name="connsiteY9713" fmla="*/ 2808009 h 4925968"/>
              <a:gd name="connsiteX9714" fmla="*/ 4437127 w 8014260"/>
              <a:gd name="connsiteY9714" fmla="*/ 2816307 h 4925968"/>
              <a:gd name="connsiteX9715" fmla="*/ 4414496 w 8014260"/>
              <a:gd name="connsiteY9715" fmla="*/ 2825359 h 4925968"/>
              <a:gd name="connsiteX9716" fmla="*/ 4432189 w 8014260"/>
              <a:gd name="connsiteY9716" fmla="*/ 2817198 h 4925968"/>
              <a:gd name="connsiteX9717" fmla="*/ 4454958 w 8014260"/>
              <a:gd name="connsiteY9717" fmla="*/ 2808009 h 4925968"/>
              <a:gd name="connsiteX9718" fmla="*/ 7657302 w 8014260"/>
              <a:gd name="connsiteY9718" fmla="*/ 2807185 h 4925968"/>
              <a:gd name="connsiteX9719" fmla="*/ 7625412 w 8014260"/>
              <a:gd name="connsiteY9719" fmla="*/ 2887492 h 4925968"/>
              <a:gd name="connsiteX9720" fmla="*/ 7582687 w 8014260"/>
              <a:gd name="connsiteY9720" fmla="*/ 2964713 h 4925968"/>
              <a:gd name="connsiteX9721" fmla="*/ 7616634 w 8014260"/>
              <a:gd name="connsiteY9721" fmla="*/ 2884681 h 4925968"/>
              <a:gd name="connsiteX9722" fmla="*/ 7657302 w 8014260"/>
              <a:gd name="connsiteY9722" fmla="*/ 2807185 h 4925968"/>
              <a:gd name="connsiteX9723" fmla="*/ 2751637 w 8014260"/>
              <a:gd name="connsiteY9723" fmla="*/ 2804923 h 4925968"/>
              <a:gd name="connsiteX9724" fmla="*/ 2764187 w 8014260"/>
              <a:gd name="connsiteY9724" fmla="*/ 2815896 h 4925968"/>
              <a:gd name="connsiteX9725" fmla="*/ 2754449 w 8014260"/>
              <a:gd name="connsiteY9725" fmla="*/ 2828994 h 4925968"/>
              <a:gd name="connsiteX9726" fmla="*/ 2744916 w 8014260"/>
              <a:gd name="connsiteY9726" fmla="*/ 2817953 h 4925968"/>
              <a:gd name="connsiteX9727" fmla="*/ 2751637 w 8014260"/>
              <a:gd name="connsiteY9727" fmla="*/ 2804923 h 4925968"/>
              <a:gd name="connsiteX9728" fmla="*/ 3026025 w 8014260"/>
              <a:gd name="connsiteY9728" fmla="*/ 2804168 h 4925968"/>
              <a:gd name="connsiteX9729" fmla="*/ 3033706 w 8014260"/>
              <a:gd name="connsiteY9729" fmla="*/ 2819256 h 4925968"/>
              <a:gd name="connsiteX9730" fmla="*/ 3025614 w 8014260"/>
              <a:gd name="connsiteY9730" fmla="*/ 2826868 h 4925968"/>
              <a:gd name="connsiteX9731" fmla="*/ 3017590 w 8014260"/>
              <a:gd name="connsiteY9731" fmla="*/ 2815758 h 4925968"/>
              <a:gd name="connsiteX9732" fmla="*/ 3026025 w 8014260"/>
              <a:gd name="connsiteY9732" fmla="*/ 2804168 h 4925968"/>
              <a:gd name="connsiteX9733" fmla="*/ 435350 w 8014260"/>
              <a:gd name="connsiteY9733" fmla="*/ 2803345 h 4925968"/>
              <a:gd name="connsiteX9734" fmla="*/ 429039 w 8014260"/>
              <a:gd name="connsiteY9734" fmla="*/ 2811369 h 4925968"/>
              <a:gd name="connsiteX9735" fmla="*/ 424719 w 8014260"/>
              <a:gd name="connsiteY9735" fmla="*/ 2813357 h 4925968"/>
              <a:gd name="connsiteX9736" fmla="*/ 429243 w 8014260"/>
              <a:gd name="connsiteY9736" fmla="*/ 2807254 h 4925968"/>
              <a:gd name="connsiteX9737" fmla="*/ 435350 w 8014260"/>
              <a:gd name="connsiteY9737" fmla="*/ 2803345 h 4925968"/>
              <a:gd name="connsiteX9738" fmla="*/ 7639401 w 8014260"/>
              <a:gd name="connsiteY9738" fmla="*/ 2802728 h 4925968"/>
              <a:gd name="connsiteX9739" fmla="*/ 7607855 w 8014260"/>
              <a:gd name="connsiteY9739" fmla="*/ 2882623 h 4925968"/>
              <a:gd name="connsiteX9740" fmla="*/ 7569930 w 8014260"/>
              <a:gd name="connsiteY9740" fmla="*/ 2949694 h 4925968"/>
              <a:gd name="connsiteX9741" fmla="*/ 7602643 w 8014260"/>
              <a:gd name="connsiteY9741" fmla="*/ 2871513 h 4925968"/>
              <a:gd name="connsiteX9742" fmla="*/ 7639401 w 8014260"/>
              <a:gd name="connsiteY9742" fmla="*/ 2802728 h 4925968"/>
              <a:gd name="connsiteX9743" fmla="*/ 6714052 w 8014260"/>
              <a:gd name="connsiteY9743" fmla="*/ 2802591 h 4925968"/>
              <a:gd name="connsiteX9744" fmla="*/ 6745599 w 8014260"/>
              <a:gd name="connsiteY9744" fmla="*/ 2825153 h 4925968"/>
              <a:gd name="connsiteX9745" fmla="*/ 6719058 w 8014260"/>
              <a:gd name="connsiteY9745" fmla="*/ 2847511 h 4925968"/>
              <a:gd name="connsiteX9746" fmla="*/ 6687648 w 8014260"/>
              <a:gd name="connsiteY9746" fmla="*/ 2825085 h 4925968"/>
              <a:gd name="connsiteX9747" fmla="*/ 6714052 w 8014260"/>
              <a:gd name="connsiteY9747" fmla="*/ 2802591 h 4925968"/>
              <a:gd name="connsiteX9748" fmla="*/ 2886945 w 8014260"/>
              <a:gd name="connsiteY9748" fmla="*/ 2802247 h 4925968"/>
              <a:gd name="connsiteX9749" fmla="*/ 2900044 w 8014260"/>
              <a:gd name="connsiteY9749" fmla="*/ 2811300 h 4925968"/>
              <a:gd name="connsiteX9750" fmla="*/ 2891129 w 8014260"/>
              <a:gd name="connsiteY9750" fmla="*/ 2823644 h 4925968"/>
              <a:gd name="connsiteX9751" fmla="*/ 2881116 w 8014260"/>
              <a:gd name="connsiteY9751" fmla="*/ 2814386 h 4925968"/>
              <a:gd name="connsiteX9752" fmla="*/ 2886945 w 8014260"/>
              <a:gd name="connsiteY9752" fmla="*/ 2802247 h 4925968"/>
              <a:gd name="connsiteX9753" fmla="*/ 6992144 w 8014260"/>
              <a:gd name="connsiteY9753" fmla="*/ 2801631 h 4925968"/>
              <a:gd name="connsiteX9754" fmla="*/ 7023691 w 8014260"/>
              <a:gd name="connsiteY9754" fmla="*/ 2822342 h 4925968"/>
              <a:gd name="connsiteX9755" fmla="*/ 6998043 w 8014260"/>
              <a:gd name="connsiteY9755" fmla="*/ 2842093 h 4925968"/>
              <a:gd name="connsiteX9756" fmla="*/ 6966632 w 8014260"/>
              <a:gd name="connsiteY9756" fmla="*/ 2821930 h 4925968"/>
              <a:gd name="connsiteX9757" fmla="*/ 6992144 w 8014260"/>
              <a:gd name="connsiteY9757" fmla="*/ 2801631 h 4925968"/>
              <a:gd name="connsiteX9758" fmla="*/ 4617502 w 8014260"/>
              <a:gd name="connsiteY9758" fmla="*/ 2800199 h 4925968"/>
              <a:gd name="connsiteX9759" fmla="*/ 4625791 w 8014260"/>
              <a:gd name="connsiteY9759" fmla="*/ 2802659 h 4925968"/>
              <a:gd name="connsiteX9760" fmla="*/ 4604874 w 8014260"/>
              <a:gd name="connsiteY9760" fmla="*/ 2820421 h 4925968"/>
              <a:gd name="connsiteX9761" fmla="*/ 4579020 w 8014260"/>
              <a:gd name="connsiteY9761" fmla="*/ 2822273 h 4925968"/>
              <a:gd name="connsiteX9762" fmla="*/ 4600417 w 8014260"/>
              <a:gd name="connsiteY9762" fmla="*/ 2804991 h 4925968"/>
              <a:gd name="connsiteX9763" fmla="*/ 4617502 w 8014260"/>
              <a:gd name="connsiteY9763" fmla="*/ 2800199 h 4925968"/>
              <a:gd name="connsiteX9764" fmla="*/ 4246681 w 8014260"/>
              <a:gd name="connsiteY9764" fmla="*/ 2800053 h 4925968"/>
              <a:gd name="connsiteX9765" fmla="*/ 4234474 w 8014260"/>
              <a:gd name="connsiteY9765" fmla="*/ 2811643 h 4925968"/>
              <a:gd name="connsiteX9766" fmla="*/ 4219660 w 8014260"/>
              <a:gd name="connsiteY9766" fmla="*/ 2812398 h 4925968"/>
              <a:gd name="connsiteX9767" fmla="*/ 4231593 w 8014260"/>
              <a:gd name="connsiteY9767" fmla="*/ 2800807 h 4925968"/>
              <a:gd name="connsiteX9768" fmla="*/ 4246681 w 8014260"/>
              <a:gd name="connsiteY9768" fmla="*/ 2800053 h 4925968"/>
              <a:gd name="connsiteX9769" fmla="*/ 688859 w 8014260"/>
              <a:gd name="connsiteY9769" fmla="*/ 2799908 h 4925968"/>
              <a:gd name="connsiteX9770" fmla="*/ 692935 w 8014260"/>
              <a:gd name="connsiteY9770" fmla="*/ 2799985 h 4925968"/>
              <a:gd name="connsiteX9771" fmla="*/ 685394 w 8014260"/>
              <a:gd name="connsiteY9771" fmla="*/ 2817610 h 4925968"/>
              <a:gd name="connsiteX9772" fmla="*/ 674079 w 8014260"/>
              <a:gd name="connsiteY9772" fmla="*/ 2825291 h 4925968"/>
              <a:gd name="connsiteX9773" fmla="*/ 681896 w 8014260"/>
              <a:gd name="connsiteY9773" fmla="*/ 2806980 h 4925968"/>
              <a:gd name="connsiteX9774" fmla="*/ 688859 w 8014260"/>
              <a:gd name="connsiteY9774" fmla="*/ 2799908 h 4925968"/>
              <a:gd name="connsiteX9775" fmla="*/ 4158624 w 8014260"/>
              <a:gd name="connsiteY9775" fmla="*/ 2799779 h 4925968"/>
              <a:gd name="connsiteX9776" fmla="*/ 4171723 w 8014260"/>
              <a:gd name="connsiteY9776" fmla="*/ 2800327 h 4925968"/>
              <a:gd name="connsiteX9777" fmla="*/ 4160887 w 8014260"/>
              <a:gd name="connsiteY9777" fmla="*/ 2812809 h 4925968"/>
              <a:gd name="connsiteX9778" fmla="*/ 4146005 w 8014260"/>
              <a:gd name="connsiteY9778" fmla="*/ 2812809 h 4925968"/>
              <a:gd name="connsiteX9779" fmla="*/ 4158624 w 8014260"/>
              <a:gd name="connsiteY9779" fmla="*/ 2799779 h 4925968"/>
              <a:gd name="connsiteX9780" fmla="*/ 5237868 w 8014260"/>
              <a:gd name="connsiteY9780" fmla="*/ 2799299 h 4925968"/>
              <a:gd name="connsiteX9781" fmla="*/ 5265917 w 8014260"/>
              <a:gd name="connsiteY9781" fmla="*/ 2816992 h 4925968"/>
              <a:gd name="connsiteX9782" fmla="*/ 5244451 w 8014260"/>
              <a:gd name="connsiteY9782" fmla="*/ 2844082 h 4925968"/>
              <a:gd name="connsiteX9783" fmla="*/ 5213316 w 8014260"/>
              <a:gd name="connsiteY9783" fmla="*/ 2825976 h 4925968"/>
              <a:gd name="connsiteX9784" fmla="*/ 5237868 w 8014260"/>
              <a:gd name="connsiteY9784" fmla="*/ 2799299 h 4925968"/>
              <a:gd name="connsiteX9785" fmla="*/ 1178210 w 8014260"/>
              <a:gd name="connsiteY9785" fmla="*/ 2799093 h 4925968"/>
              <a:gd name="connsiteX9786" fmla="*/ 1193988 w 8014260"/>
              <a:gd name="connsiteY9786" fmla="*/ 2808969 h 4925968"/>
              <a:gd name="connsiteX9787" fmla="*/ 1183080 w 8014260"/>
              <a:gd name="connsiteY9787" fmla="*/ 2819393 h 4925968"/>
              <a:gd name="connsiteX9788" fmla="*/ 1168611 w 8014260"/>
              <a:gd name="connsiteY9788" fmla="*/ 2810820 h 4925968"/>
              <a:gd name="connsiteX9789" fmla="*/ 1178210 w 8014260"/>
              <a:gd name="connsiteY9789" fmla="*/ 2799093 h 4925968"/>
              <a:gd name="connsiteX9790" fmla="*/ 6853475 w 8014260"/>
              <a:gd name="connsiteY9790" fmla="*/ 2799024 h 4925968"/>
              <a:gd name="connsiteX9791" fmla="*/ 6884748 w 8014260"/>
              <a:gd name="connsiteY9791" fmla="*/ 2819598 h 4925968"/>
              <a:gd name="connsiteX9792" fmla="*/ 6858413 w 8014260"/>
              <a:gd name="connsiteY9792" fmla="*/ 2841475 h 4925968"/>
              <a:gd name="connsiteX9793" fmla="*/ 6827278 w 8014260"/>
              <a:gd name="connsiteY9793" fmla="*/ 2821313 h 4925968"/>
              <a:gd name="connsiteX9794" fmla="*/ 6853475 w 8014260"/>
              <a:gd name="connsiteY9794" fmla="*/ 2799024 h 4925968"/>
              <a:gd name="connsiteX9795" fmla="*/ 4765068 w 8014260"/>
              <a:gd name="connsiteY9795" fmla="*/ 2798930 h 4925968"/>
              <a:gd name="connsiteX9796" fmla="*/ 4773512 w 8014260"/>
              <a:gd name="connsiteY9796" fmla="*/ 2805471 h 4925968"/>
              <a:gd name="connsiteX9797" fmla="*/ 4751498 w 8014260"/>
              <a:gd name="connsiteY9797" fmla="*/ 2826868 h 4925968"/>
              <a:gd name="connsiteX9798" fmla="*/ 4724203 w 8014260"/>
              <a:gd name="connsiteY9798" fmla="*/ 2822822 h 4925968"/>
              <a:gd name="connsiteX9799" fmla="*/ 4746492 w 8014260"/>
              <a:gd name="connsiteY9799" fmla="*/ 2802111 h 4925968"/>
              <a:gd name="connsiteX9800" fmla="*/ 4765068 w 8014260"/>
              <a:gd name="connsiteY9800" fmla="*/ 2798930 h 4925968"/>
              <a:gd name="connsiteX9801" fmla="*/ 5722179 w 8014260"/>
              <a:gd name="connsiteY9801" fmla="*/ 2796624 h 4925968"/>
              <a:gd name="connsiteX9802" fmla="*/ 5753657 w 8014260"/>
              <a:gd name="connsiteY9802" fmla="*/ 2818433 h 4925968"/>
              <a:gd name="connsiteX9803" fmla="*/ 5728146 w 8014260"/>
              <a:gd name="connsiteY9803" fmla="*/ 2848197 h 4925968"/>
              <a:gd name="connsiteX9804" fmla="*/ 5698588 w 8014260"/>
              <a:gd name="connsiteY9804" fmla="*/ 2826937 h 4925968"/>
              <a:gd name="connsiteX9805" fmla="*/ 5722179 w 8014260"/>
              <a:gd name="connsiteY9805" fmla="*/ 2796624 h 4925968"/>
              <a:gd name="connsiteX9806" fmla="*/ 522308 w 8014260"/>
              <a:gd name="connsiteY9806" fmla="*/ 2796281 h 4925968"/>
              <a:gd name="connsiteX9807" fmla="*/ 515658 w 8014260"/>
              <a:gd name="connsiteY9807" fmla="*/ 2807802 h 4925968"/>
              <a:gd name="connsiteX9808" fmla="*/ 508181 w 8014260"/>
              <a:gd name="connsiteY9808" fmla="*/ 2814866 h 4925968"/>
              <a:gd name="connsiteX9809" fmla="*/ 513118 w 8014260"/>
              <a:gd name="connsiteY9809" fmla="*/ 2804991 h 4925968"/>
              <a:gd name="connsiteX9810" fmla="*/ 522308 w 8014260"/>
              <a:gd name="connsiteY9810" fmla="*/ 2796281 h 4925968"/>
              <a:gd name="connsiteX9811" fmla="*/ 4691542 w 8014260"/>
              <a:gd name="connsiteY9811" fmla="*/ 2795972 h 4925968"/>
              <a:gd name="connsiteX9812" fmla="*/ 4699788 w 8014260"/>
              <a:gd name="connsiteY9812" fmla="*/ 2800053 h 4925968"/>
              <a:gd name="connsiteX9813" fmla="*/ 4678049 w 8014260"/>
              <a:gd name="connsiteY9813" fmla="*/ 2819599 h 4925968"/>
              <a:gd name="connsiteX9814" fmla="*/ 4651988 w 8014260"/>
              <a:gd name="connsiteY9814" fmla="*/ 2819256 h 4925968"/>
              <a:gd name="connsiteX9815" fmla="*/ 4674551 w 8014260"/>
              <a:gd name="connsiteY9815" fmla="*/ 2799299 h 4925968"/>
              <a:gd name="connsiteX9816" fmla="*/ 4691542 w 8014260"/>
              <a:gd name="connsiteY9816" fmla="*/ 2795972 h 4925968"/>
              <a:gd name="connsiteX9817" fmla="*/ 4320336 w 8014260"/>
              <a:gd name="connsiteY9817" fmla="*/ 2795527 h 4925968"/>
              <a:gd name="connsiteX9818" fmla="*/ 4307375 w 8014260"/>
              <a:gd name="connsiteY9818" fmla="*/ 2805814 h 4925968"/>
              <a:gd name="connsiteX9819" fmla="*/ 4292493 w 8014260"/>
              <a:gd name="connsiteY9819" fmla="*/ 2807528 h 4925968"/>
              <a:gd name="connsiteX9820" fmla="*/ 4305317 w 8014260"/>
              <a:gd name="connsiteY9820" fmla="*/ 2796007 h 4925968"/>
              <a:gd name="connsiteX9821" fmla="*/ 4320336 w 8014260"/>
              <a:gd name="connsiteY9821" fmla="*/ 2795527 h 4925968"/>
              <a:gd name="connsiteX9822" fmla="*/ 3874429 w 8014260"/>
              <a:gd name="connsiteY9822" fmla="*/ 2795184 h 4925968"/>
              <a:gd name="connsiteX9823" fmla="*/ 3866199 w 8014260"/>
              <a:gd name="connsiteY9823" fmla="*/ 2803002 h 4925968"/>
              <a:gd name="connsiteX9824" fmla="*/ 3853786 w 8014260"/>
              <a:gd name="connsiteY9824" fmla="*/ 2804785 h 4925968"/>
              <a:gd name="connsiteX9825" fmla="*/ 3863387 w 8014260"/>
              <a:gd name="connsiteY9825" fmla="*/ 2797859 h 4925968"/>
              <a:gd name="connsiteX9826" fmla="*/ 3874429 w 8014260"/>
              <a:gd name="connsiteY9826" fmla="*/ 2795184 h 4925968"/>
              <a:gd name="connsiteX9827" fmla="*/ 1634335 w 8014260"/>
              <a:gd name="connsiteY9827" fmla="*/ 2794773 h 4925968"/>
              <a:gd name="connsiteX9828" fmla="*/ 1644621 w 8014260"/>
              <a:gd name="connsiteY9828" fmla="*/ 2812946 h 4925968"/>
              <a:gd name="connsiteX9829" fmla="*/ 1634198 w 8014260"/>
              <a:gd name="connsiteY9829" fmla="*/ 2811369 h 4925968"/>
              <a:gd name="connsiteX9830" fmla="*/ 1622264 w 8014260"/>
              <a:gd name="connsiteY9830" fmla="*/ 2795596 h 4925968"/>
              <a:gd name="connsiteX9831" fmla="*/ 1634335 w 8014260"/>
              <a:gd name="connsiteY9831" fmla="*/ 2794773 h 4925968"/>
              <a:gd name="connsiteX9832" fmla="*/ 4083803 w 8014260"/>
              <a:gd name="connsiteY9832" fmla="*/ 2793744 h 4925968"/>
              <a:gd name="connsiteX9833" fmla="*/ 4097382 w 8014260"/>
              <a:gd name="connsiteY9833" fmla="*/ 2794841 h 4925968"/>
              <a:gd name="connsiteX9834" fmla="*/ 4086546 w 8014260"/>
              <a:gd name="connsiteY9834" fmla="*/ 2809174 h 4925968"/>
              <a:gd name="connsiteX9835" fmla="*/ 4073173 w 8014260"/>
              <a:gd name="connsiteY9835" fmla="*/ 2808146 h 4925968"/>
              <a:gd name="connsiteX9836" fmla="*/ 4083803 w 8014260"/>
              <a:gd name="connsiteY9836" fmla="*/ 2793744 h 4925968"/>
              <a:gd name="connsiteX9837" fmla="*/ 7621297 w 8014260"/>
              <a:gd name="connsiteY9837" fmla="*/ 2793195 h 4925968"/>
              <a:gd name="connsiteX9838" fmla="*/ 7594070 w 8014260"/>
              <a:gd name="connsiteY9838" fmla="*/ 2866507 h 4925968"/>
              <a:gd name="connsiteX9839" fmla="*/ 7557174 w 8014260"/>
              <a:gd name="connsiteY9839" fmla="*/ 2932070 h 4925968"/>
              <a:gd name="connsiteX9840" fmla="*/ 7584264 w 8014260"/>
              <a:gd name="connsiteY9840" fmla="*/ 2864176 h 4925968"/>
              <a:gd name="connsiteX9841" fmla="*/ 7621297 w 8014260"/>
              <a:gd name="connsiteY9841" fmla="*/ 2793195 h 4925968"/>
              <a:gd name="connsiteX9842" fmla="*/ 7329900 w 8014260"/>
              <a:gd name="connsiteY9842" fmla="*/ 2792441 h 4925968"/>
              <a:gd name="connsiteX9843" fmla="*/ 7361447 w 8014260"/>
              <a:gd name="connsiteY9843" fmla="*/ 2816650 h 4925968"/>
              <a:gd name="connsiteX9844" fmla="*/ 7338267 w 8014260"/>
              <a:gd name="connsiteY9844" fmla="*/ 2831600 h 4925968"/>
              <a:gd name="connsiteX9845" fmla="*/ 7305006 w 8014260"/>
              <a:gd name="connsiteY9845" fmla="*/ 2807048 h 4925968"/>
              <a:gd name="connsiteX9846" fmla="*/ 7329900 w 8014260"/>
              <a:gd name="connsiteY9846" fmla="*/ 2792441 h 4925968"/>
              <a:gd name="connsiteX9847" fmla="*/ 5047001 w 8014260"/>
              <a:gd name="connsiteY9847" fmla="*/ 2791455 h 4925968"/>
              <a:gd name="connsiteX9848" fmla="*/ 5056748 w 8014260"/>
              <a:gd name="connsiteY9848" fmla="*/ 2803414 h 4925968"/>
              <a:gd name="connsiteX9849" fmla="*/ 5033293 w 8014260"/>
              <a:gd name="connsiteY9849" fmla="*/ 2830435 h 4925968"/>
              <a:gd name="connsiteX9850" fmla="*/ 5004832 w 8014260"/>
              <a:gd name="connsiteY9850" fmla="*/ 2816787 h 4925968"/>
              <a:gd name="connsiteX9851" fmla="*/ 5026709 w 8014260"/>
              <a:gd name="connsiteY9851" fmla="*/ 2791481 h 4925968"/>
              <a:gd name="connsiteX9852" fmla="*/ 5047001 w 8014260"/>
              <a:gd name="connsiteY9852" fmla="*/ 2791455 h 4925968"/>
              <a:gd name="connsiteX9853" fmla="*/ 6217190 w 8014260"/>
              <a:gd name="connsiteY9853" fmla="*/ 2791138 h 4925968"/>
              <a:gd name="connsiteX9854" fmla="*/ 6248531 w 8014260"/>
              <a:gd name="connsiteY9854" fmla="*/ 2812261 h 4925968"/>
              <a:gd name="connsiteX9855" fmla="*/ 6224185 w 8014260"/>
              <a:gd name="connsiteY9855" fmla="*/ 2841544 h 4925968"/>
              <a:gd name="connsiteX9856" fmla="*/ 6191130 w 8014260"/>
              <a:gd name="connsiteY9856" fmla="*/ 2818981 h 4925968"/>
              <a:gd name="connsiteX9857" fmla="*/ 6217190 w 8014260"/>
              <a:gd name="connsiteY9857" fmla="*/ 2791138 h 4925968"/>
              <a:gd name="connsiteX9858" fmla="*/ 4539517 w 8014260"/>
              <a:gd name="connsiteY9858" fmla="*/ 2788601 h 4925968"/>
              <a:gd name="connsiteX9859" fmla="*/ 4520864 w 8014260"/>
              <a:gd name="connsiteY9859" fmla="*/ 2800122 h 4925968"/>
              <a:gd name="connsiteX9860" fmla="*/ 4495969 w 8014260"/>
              <a:gd name="connsiteY9860" fmla="*/ 2807392 h 4925968"/>
              <a:gd name="connsiteX9861" fmla="*/ 4514897 w 8014260"/>
              <a:gd name="connsiteY9861" fmla="*/ 2796076 h 4925968"/>
              <a:gd name="connsiteX9862" fmla="*/ 4539517 w 8014260"/>
              <a:gd name="connsiteY9862" fmla="*/ 2788601 h 4925968"/>
              <a:gd name="connsiteX9863" fmla="*/ 3497444 w 8014260"/>
              <a:gd name="connsiteY9863" fmla="*/ 2787914 h 4925968"/>
              <a:gd name="connsiteX9864" fmla="*/ 3505468 w 8014260"/>
              <a:gd name="connsiteY9864" fmla="*/ 2793263 h 4925968"/>
              <a:gd name="connsiteX9865" fmla="*/ 3498816 w 8014260"/>
              <a:gd name="connsiteY9865" fmla="*/ 2797310 h 4925968"/>
              <a:gd name="connsiteX9866" fmla="*/ 3487637 w 8014260"/>
              <a:gd name="connsiteY9866" fmla="*/ 2791892 h 4925968"/>
              <a:gd name="connsiteX9867" fmla="*/ 3497444 w 8014260"/>
              <a:gd name="connsiteY9867" fmla="*/ 2787914 h 4925968"/>
              <a:gd name="connsiteX9868" fmla="*/ 4481087 w 8014260"/>
              <a:gd name="connsiteY9868" fmla="*/ 2787846 h 4925968"/>
              <a:gd name="connsiteX9869" fmla="*/ 4464148 w 8014260"/>
              <a:gd name="connsiteY9869" fmla="*/ 2796007 h 4925968"/>
              <a:gd name="connsiteX9870" fmla="*/ 4448237 w 8014260"/>
              <a:gd name="connsiteY9870" fmla="*/ 2800876 h 4925968"/>
              <a:gd name="connsiteX9871" fmla="*/ 4463531 w 8014260"/>
              <a:gd name="connsiteY9871" fmla="*/ 2792989 h 4925968"/>
              <a:gd name="connsiteX9872" fmla="*/ 4481087 w 8014260"/>
              <a:gd name="connsiteY9872" fmla="*/ 2787846 h 4925968"/>
              <a:gd name="connsiteX9873" fmla="*/ 4504678 w 8014260"/>
              <a:gd name="connsiteY9873" fmla="*/ 2787297 h 4925968"/>
              <a:gd name="connsiteX9874" fmla="*/ 4484790 w 8014260"/>
              <a:gd name="connsiteY9874" fmla="*/ 2795321 h 4925968"/>
              <a:gd name="connsiteX9875" fmla="*/ 4467714 w 8014260"/>
              <a:gd name="connsiteY9875" fmla="*/ 2802111 h 4925968"/>
              <a:gd name="connsiteX9876" fmla="*/ 4487808 w 8014260"/>
              <a:gd name="connsiteY9876" fmla="*/ 2793881 h 4925968"/>
              <a:gd name="connsiteX9877" fmla="*/ 4504678 w 8014260"/>
              <a:gd name="connsiteY9877" fmla="*/ 2787297 h 4925968"/>
              <a:gd name="connsiteX9878" fmla="*/ 3937934 w 8014260"/>
              <a:gd name="connsiteY9878" fmla="*/ 2787228 h 4925968"/>
              <a:gd name="connsiteX9879" fmla="*/ 3947604 w 8014260"/>
              <a:gd name="connsiteY9879" fmla="*/ 2789697 h 4925968"/>
              <a:gd name="connsiteX9880" fmla="*/ 3937385 w 8014260"/>
              <a:gd name="connsiteY9880" fmla="*/ 2797035 h 4925968"/>
              <a:gd name="connsiteX9881" fmla="*/ 3926001 w 8014260"/>
              <a:gd name="connsiteY9881" fmla="*/ 2796898 h 4925968"/>
              <a:gd name="connsiteX9882" fmla="*/ 3937934 w 8014260"/>
              <a:gd name="connsiteY9882" fmla="*/ 2787228 h 4925968"/>
              <a:gd name="connsiteX9883" fmla="*/ 2006382 w 8014260"/>
              <a:gd name="connsiteY9883" fmla="*/ 2787194 h 4925968"/>
              <a:gd name="connsiteX9884" fmla="*/ 2013718 w 8014260"/>
              <a:gd name="connsiteY9884" fmla="*/ 2787503 h 4925968"/>
              <a:gd name="connsiteX9885" fmla="*/ 2023182 w 8014260"/>
              <a:gd name="connsiteY9885" fmla="*/ 2801562 h 4925968"/>
              <a:gd name="connsiteX9886" fmla="*/ 2016462 w 8014260"/>
              <a:gd name="connsiteY9886" fmla="*/ 2811026 h 4925968"/>
              <a:gd name="connsiteX9887" fmla="*/ 2005421 w 8014260"/>
              <a:gd name="connsiteY9887" fmla="*/ 2794292 h 4925968"/>
              <a:gd name="connsiteX9888" fmla="*/ 2006382 w 8014260"/>
              <a:gd name="connsiteY9888" fmla="*/ 2787194 h 4925968"/>
              <a:gd name="connsiteX9889" fmla="*/ 4010902 w 8014260"/>
              <a:gd name="connsiteY9889" fmla="*/ 2785308 h 4925968"/>
              <a:gd name="connsiteX9890" fmla="*/ 4022973 w 8014260"/>
              <a:gd name="connsiteY9890" fmla="*/ 2786954 h 4925968"/>
              <a:gd name="connsiteX9891" fmla="*/ 4010902 w 8014260"/>
              <a:gd name="connsiteY9891" fmla="*/ 2799024 h 4925968"/>
              <a:gd name="connsiteX9892" fmla="*/ 3998695 w 8014260"/>
              <a:gd name="connsiteY9892" fmla="*/ 2797104 h 4925968"/>
              <a:gd name="connsiteX9893" fmla="*/ 4010902 w 8014260"/>
              <a:gd name="connsiteY9893" fmla="*/ 2785308 h 4925968"/>
              <a:gd name="connsiteX9894" fmla="*/ 4394470 w 8014260"/>
              <a:gd name="connsiteY9894" fmla="*/ 2785240 h 4925968"/>
              <a:gd name="connsiteX9895" fmla="*/ 4380275 w 8014260"/>
              <a:gd name="connsiteY9895" fmla="*/ 2795184 h 4925968"/>
              <a:gd name="connsiteX9896" fmla="*/ 4364844 w 8014260"/>
              <a:gd name="connsiteY9896" fmla="*/ 2797379 h 4925968"/>
              <a:gd name="connsiteX9897" fmla="*/ 4380343 w 8014260"/>
              <a:gd name="connsiteY9897" fmla="*/ 2786954 h 4925968"/>
              <a:gd name="connsiteX9898" fmla="*/ 4394470 w 8014260"/>
              <a:gd name="connsiteY9898" fmla="*/ 2785240 h 4925968"/>
              <a:gd name="connsiteX9899" fmla="*/ 3707505 w 8014260"/>
              <a:gd name="connsiteY9899" fmla="*/ 2784554 h 4925968"/>
              <a:gd name="connsiteX9900" fmla="*/ 3715049 w 8014260"/>
              <a:gd name="connsiteY9900" fmla="*/ 2787091 h 4925968"/>
              <a:gd name="connsiteX9901" fmla="*/ 3707162 w 8014260"/>
              <a:gd name="connsiteY9901" fmla="*/ 2792578 h 4925968"/>
              <a:gd name="connsiteX9902" fmla="*/ 3699275 w 8014260"/>
              <a:gd name="connsiteY9902" fmla="*/ 2791686 h 4925968"/>
              <a:gd name="connsiteX9903" fmla="*/ 3707505 w 8014260"/>
              <a:gd name="connsiteY9903" fmla="*/ 2784554 h 4925968"/>
              <a:gd name="connsiteX9904" fmla="*/ 605498 w 8014260"/>
              <a:gd name="connsiteY9904" fmla="*/ 2784348 h 4925968"/>
              <a:gd name="connsiteX9905" fmla="*/ 597884 w 8014260"/>
              <a:gd name="connsiteY9905" fmla="*/ 2798476 h 4925968"/>
              <a:gd name="connsiteX9906" fmla="*/ 590546 w 8014260"/>
              <a:gd name="connsiteY9906" fmla="*/ 2803414 h 4925968"/>
              <a:gd name="connsiteX9907" fmla="*/ 598571 w 8014260"/>
              <a:gd name="connsiteY9907" fmla="*/ 2786954 h 4925968"/>
              <a:gd name="connsiteX9908" fmla="*/ 605498 w 8014260"/>
              <a:gd name="connsiteY9908" fmla="*/ 2784348 h 4925968"/>
              <a:gd name="connsiteX9909" fmla="*/ 5371530 w 8014260"/>
              <a:gd name="connsiteY9909" fmla="*/ 2783594 h 4925968"/>
              <a:gd name="connsiteX9910" fmla="*/ 5401293 w 8014260"/>
              <a:gd name="connsiteY9910" fmla="*/ 2800739 h 4925968"/>
              <a:gd name="connsiteX9911" fmla="*/ 5378937 w 8014260"/>
              <a:gd name="connsiteY9911" fmla="*/ 2828651 h 4925968"/>
              <a:gd name="connsiteX9912" fmla="*/ 5348693 w 8014260"/>
              <a:gd name="connsiteY9912" fmla="*/ 2809929 h 4925968"/>
              <a:gd name="connsiteX9913" fmla="*/ 5371530 w 8014260"/>
              <a:gd name="connsiteY9913" fmla="*/ 2783594 h 4925968"/>
              <a:gd name="connsiteX9914" fmla="*/ 4515171 w 8014260"/>
              <a:gd name="connsiteY9914" fmla="*/ 2782291 h 4925968"/>
              <a:gd name="connsiteX9915" fmla="*/ 4496929 w 8014260"/>
              <a:gd name="connsiteY9915" fmla="*/ 2789766 h 4925968"/>
              <a:gd name="connsiteX9916" fmla="*/ 4479547 w 8014260"/>
              <a:gd name="connsiteY9916" fmla="*/ 2796731 h 4925968"/>
              <a:gd name="connsiteX9917" fmla="*/ 4477178 w 8014260"/>
              <a:gd name="connsiteY9917" fmla="*/ 2797721 h 4925968"/>
              <a:gd name="connsiteX9918" fmla="*/ 4458182 w 8014260"/>
              <a:gd name="connsiteY9918" fmla="*/ 2804991 h 4925968"/>
              <a:gd name="connsiteX9919" fmla="*/ 4475395 w 8014260"/>
              <a:gd name="connsiteY9919" fmla="*/ 2797584 h 4925968"/>
              <a:gd name="connsiteX9920" fmla="*/ 4493089 w 8014260"/>
              <a:gd name="connsiteY9920" fmla="*/ 2791069 h 4925968"/>
              <a:gd name="connsiteX9921" fmla="*/ 4481804 w 8014260"/>
              <a:gd name="connsiteY9921" fmla="*/ 2795787 h 4925968"/>
              <a:gd name="connsiteX9922" fmla="*/ 4493363 w 8014260"/>
              <a:gd name="connsiteY9922" fmla="*/ 2791069 h 4925968"/>
              <a:gd name="connsiteX9923" fmla="*/ 4515171 w 8014260"/>
              <a:gd name="connsiteY9923" fmla="*/ 2782291 h 4925968"/>
              <a:gd name="connsiteX9924" fmla="*/ 3789116 w 8014260"/>
              <a:gd name="connsiteY9924" fmla="*/ 2782085 h 4925968"/>
              <a:gd name="connsiteX9925" fmla="*/ 3781915 w 8014260"/>
              <a:gd name="connsiteY9925" fmla="*/ 2787846 h 4925968"/>
              <a:gd name="connsiteX9926" fmla="*/ 3771765 w 8014260"/>
              <a:gd name="connsiteY9926" fmla="*/ 2789012 h 4925968"/>
              <a:gd name="connsiteX9927" fmla="*/ 3780337 w 8014260"/>
              <a:gd name="connsiteY9927" fmla="*/ 2783114 h 4925968"/>
              <a:gd name="connsiteX9928" fmla="*/ 3789116 w 8014260"/>
              <a:gd name="connsiteY9928" fmla="*/ 2782085 h 4925968"/>
              <a:gd name="connsiteX9929" fmla="*/ 3357884 w 8014260"/>
              <a:gd name="connsiteY9929" fmla="*/ 2782017 h 4925968"/>
              <a:gd name="connsiteX9930" fmla="*/ 3369200 w 8014260"/>
              <a:gd name="connsiteY9930" fmla="*/ 2788875 h 4925968"/>
              <a:gd name="connsiteX9931" fmla="*/ 3361793 w 8014260"/>
              <a:gd name="connsiteY9931" fmla="*/ 2793058 h 4925968"/>
              <a:gd name="connsiteX9932" fmla="*/ 3354455 w 8014260"/>
              <a:gd name="connsiteY9932" fmla="*/ 2787846 h 4925968"/>
              <a:gd name="connsiteX9933" fmla="*/ 3357884 w 8014260"/>
              <a:gd name="connsiteY9933" fmla="*/ 2782017 h 4925968"/>
              <a:gd name="connsiteX9934" fmla="*/ 4526899 w 8014260"/>
              <a:gd name="connsiteY9934" fmla="*/ 2780919 h 4925968"/>
              <a:gd name="connsiteX9935" fmla="*/ 4509479 w 8014260"/>
              <a:gd name="connsiteY9935" fmla="*/ 2789354 h 4925968"/>
              <a:gd name="connsiteX9936" fmla="*/ 4486025 w 8014260"/>
              <a:gd name="connsiteY9936" fmla="*/ 2797927 h 4925968"/>
              <a:gd name="connsiteX9937" fmla="*/ 4502347 w 8014260"/>
              <a:gd name="connsiteY9937" fmla="*/ 2789972 h 4925968"/>
              <a:gd name="connsiteX9938" fmla="*/ 4526899 w 8014260"/>
              <a:gd name="connsiteY9938" fmla="*/ 2780919 h 4925968"/>
              <a:gd name="connsiteX9939" fmla="*/ 2209581 w 8014260"/>
              <a:gd name="connsiteY9939" fmla="*/ 2780577 h 4925968"/>
              <a:gd name="connsiteX9940" fmla="*/ 2218291 w 8014260"/>
              <a:gd name="connsiteY9940" fmla="*/ 2794842 h 4925968"/>
              <a:gd name="connsiteX9941" fmla="*/ 2211570 w 8014260"/>
              <a:gd name="connsiteY9941" fmla="*/ 2807597 h 4925968"/>
              <a:gd name="connsiteX9942" fmla="*/ 2202380 w 8014260"/>
              <a:gd name="connsiteY9942" fmla="*/ 2789012 h 4925968"/>
              <a:gd name="connsiteX9943" fmla="*/ 2209581 w 8014260"/>
              <a:gd name="connsiteY9943" fmla="*/ 2780577 h 4925968"/>
              <a:gd name="connsiteX9944" fmla="*/ 1374967 w 8014260"/>
              <a:gd name="connsiteY9944" fmla="*/ 2780028 h 4925968"/>
              <a:gd name="connsiteX9945" fmla="*/ 1388820 w 8014260"/>
              <a:gd name="connsiteY9945" fmla="*/ 2793195 h 4925968"/>
              <a:gd name="connsiteX9946" fmla="*/ 1377573 w 8014260"/>
              <a:gd name="connsiteY9946" fmla="*/ 2800327 h 4925968"/>
              <a:gd name="connsiteX9947" fmla="*/ 1363994 w 8014260"/>
              <a:gd name="connsiteY9947" fmla="*/ 2787366 h 4925968"/>
              <a:gd name="connsiteX9948" fmla="*/ 1374967 w 8014260"/>
              <a:gd name="connsiteY9948" fmla="*/ 2780028 h 4925968"/>
              <a:gd name="connsiteX9949" fmla="*/ 7604769 w 8014260"/>
              <a:gd name="connsiteY9949" fmla="*/ 2777628 h 4925968"/>
              <a:gd name="connsiteX9950" fmla="*/ 7578091 w 8014260"/>
              <a:gd name="connsiteY9950" fmla="*/ 2850254 h 4925968"/>
              <a:gd name="connsiteX9951" fmla="*/ 7544212 w 8014260"/>
              <a:gd name="connsiteY9951" fmla="*/ 2907312 h 4925968"/>
              <a:gd name="connsiteX9952" fmla="*/ 7570821 w 8014260"/>
              <a:gd name="connsiteY9952" fmla="*/ 2840516 h 4925968"/>
              <a:gd name="connsiteX9953" fmla="*/ 7604769 w 8014260"/>
              <a:gd name="connsiteY9953" fmla="*/ 2777628 h 4925968"/>
              <a:gd name="connsiteX9954" fmla="*/ 5859408 w 8014260"/>
              <a:gd name="connsiteY9954" fmla="*/ 2777217 h 4925968"/>
              <a:gd name="connsiteX9955" fmla="*/ 5891846 w 8014260"/>
              <a:gd name="connsiteY9955" fmla="*/ 2797516 h 4925968"/>
              <a:gd name="connsiteX9956" fmla="*/ 5867363 w 8014260"/>
              <a:gd name="connsiteY9956" fmla="*/ 2827554 h 4925968"/>
              <a:gd name="connsiteX9957" fmla="*/ 5836571 w 8014260"/>
              <a:gd name="connsiteY9957" fmla="*/ 2805403 h 4925968"/>
              <a:gd name="connsiteX9958" fmla="*/ 5859408 w 8014260"/>
              <a:gd name="connsiteY9958" fmla="*/ 2777217 h 4925968"/>
              <a:gd name="connsiteX9959" fmla="*/ 971852 w 8014260"/>
              <a:gd name="connsiteY9959" fmla="*/ 2776668 h 4925968"/>
              <a:gd name="connsiteX9960" fmla="*/ 985913 w 8014260"/>
              <a:gd name="connsiteY9960" fmla="*/ 2782977 h 4925968"/>
              <a:gd name="connsiteX9961" fmla="*/ 975077 w 8014260"/>
              <a:gd name="connsiteY9961" fmla="*/ 2796007 h 4925968"/>
              <a:gd name="connsiteX9962" fmla="*/ 961292 w 8014260"/>
              <a:gd name="connsiteY9962" fmla="*/ 2789698 h 4925968"/>
              <a:gd name="connsiteX9963" fmla="*/ 971852 w 8014260"/>
              <a:gd name="connsiteY9963" fmla="*/ 2776668 h 4925968"/>
              <a:gd name="connsiteX9964" fmla="*/ 1686499 w 8014260"/>
              <a:gd name="connsiteY9964" fmla="*/ 2776538 h 4925968"/>
              <a:gd name="connsiteX9965" fmla="*/ 1695919 w 8014260"/>
              <a:gd name="connsiteY9965" fmla="*/ 2780233 h 4925968"/>
              <a:gd name="connsiteX9966" fmla="*/ 1705111 w 8014260"/>
              <a:gd name="connsiteY9966" fmla="*/ 2793401 h 4925968"/>
              <a:gd name="connsiteX9967" fmla="*/ 1694616 w 8014260"/>
              <a:gd name="connsiteY9967" fmla="*/ 2795664 h 4925968"/>
              <a:gd name="connsiteX9968" fmla="*/ 1683919 w 8014260"/>
              <a:gd name="connsiteY9968" fmla="*/ 2780508 h 4925968"/>
              <a:gd name="connsiteX9969" fmla="*/ 1686499 w 8014260"/>
              <a:gd name="connsiteY9969" fmla="*/ 2776538 h 4925968"/>
              <a:gd name="connsiteX9970" fmla="*/ 6356476 w 8014260"/>
              <a:gd name="connsiteY9970" fmla="*/ 2774885 h 4925968"/>
              <a:gd name="connsiteX9971" fmla="*/ 6388091 w 8014260"/>
              <a:gd name="connsiteY9971" fmla="*/ 2795322 h 4925968"/>
              <a:gd name="connsiteX9972" fmla="*/ 6364019 w 8014260"/>
              <a:gd name="connsiteY9972" fmla="*/ 2823097 h 4925968"/>
              <a:gd name="connsiteX9973" fmla="*/ 6330690 w 8014260"/>
              <a:gd name="connsiteY9973" fmla="*/ 2801425 h 4925968"/>
              <a:gd name="connsiteX9974" fmla="*/ 6356476 w 8014260"/>
              <a:gd name="connsiteY9974" fmla="*/ 2774885 h 4925968"/>
              <a:gd name="connsiteX9975" fmla="*/ 3633165 w 8014260"/>
              <a:gd name="connsiteY9975" fmla="*/ 2773445 h 4925968"/>
              <a:gd name="connsiteX9976" fmla="*/ 3640777 w 8014260"/>
              <a:gd name="connsiteY9976" fmla="*/ 2775502 h 4925968"/>
              <a:gd name="connsiteX9977" fmla="*/ 3635222 w 8014260"/>
              <a:gd name="connsiteY9977" fmla="*/ 2783663 h 4925968"/>
              <a:gd name="connsiteX9978" fmla="*/ 3627061 w 8014260"/>
              <a:gd name="connsiteY9978" fmla="*/ 2779823 h 4925968"/>
              <a:gd name="connsiteX9979" fmla="*/ 3633165 w 8014260"/>
              <a:gd name="connsiteY9979" fmla="*/ 2773445 h 4925968"/>
              <a:gd name="connsiteX9980" fmla="*/ 4467989 w 8014260"/>
              <a:gd name="connsiteY9980" fmla="*/ 2771799 h 4925968"/>
              <a:gd name="connsiteX9981" fmla="*/ 4455370 w 8014260"/>
              <a:gd name="connsiteY9981" fmla="*/ 2780303 h 4925968"/>
              <a:gd name="connsiteX9982" fmla="*/ 4437951 w 8014260"/>
              <a:gd name="connsiteY9982" fmla="*/ 2784555 h 4925968"/>
              <a:gd name="connsiteX9983" fmla="*/ 4451324 w 8014260"/>
              <a:gd name="connsiteY9983" fmla="*/ 2775228 h 4925968"/>
              <a:gd name="connsiteX9984" fmla="*/ 4467989 w 8014260"/>
              <a:gd name="connsiteY9984" fmla="*/ 2771799 h 4925968"/>
              <a:gd name="connsiteX9985" fmla="*/ 7192603 w 8014260"/>
              <a:gd name="connsiteY9985" fmla="*/ 2771593 h 4925968"/>
              <a:gd name="connsiteX9986" fmla="*/ 7223738 w 8014260"/>
              <a:gd name="connsiteY9986" fmla="*/ 2794636 h 4925968"/>
              <a:gd name="connsiteX9987" fmla="*/ 7199735 w 8014260"/>
              <a:gd name="connsiteY9987" fmla="*/ 2810684 h 4925968"/>
              <a:gd name="connsiteX9988" fmla="*/ 7166886 w 8014260"/>
              <a:gd name="connsiteY9988" fmla="*/ 2787229 h 4925968"/>
              <a:gd name="connsiteX9989" fmla="*/ 7192603 w 8014260"/>
              <a:gd name="connsiteY9989" fmla="*/ 2771593 h 4925968"/>
              <a:gd name="connsiteX9990" fmla="*/ 4604326 w 8014260"/>
              <a:gd name="connsiteY9990" fmla="*/ 2770762 h 4925968"/>
              <a:gd name="connsiteX9991" fmla="*/ 4612487 w 8014260"/>
              <a:gd name="connsiteY9991" fmla="*/ 2770839 h 4925968"/>
              <a:gd name="connsiteX9992" fmla="*/ 4591982 w 8014260"/>
              <a:gd name="connsiteY9992" fmla="*/ 2783869 h 4925968"/>
              <a:gd name="connsiteX9993" fmla="*/ 4568321 w 8014260"/>
              <a:gd name="connsiteY9993" fmla="*/ 2788738 h 4925968"/>
              <a:gd name="connsiteX9994" fmla="*/ 4587318 w 8014260"/>
              <a:gd name="connsiteY9994" fmla="*/ 2776394 h 4925968"/>
              <a:gd name="connsiteX9995" fmla="*/ 4604326 w 8014260"/>
              <a:gd name="connsiteY9995" fmla="*/ 2770762 h 4925968"/>
              <a:gd name="connsiteX9996" fmla="*/ 268080 w 8014260"/>
              <a:gd name="connsiteY9996" fmla="*/ 2770290 h 4925968"/>
              <a:gd name="connsiteX9997" fmla="*/ 269932 w 8014260"/>
              <a:gd name="connsiteY9997" fmla="*/ 2770564 h 4925968"/>
              <a:gd name="connsiteX9998" fmla="*/ 268493 w 8014260"/>
              <a:gd name="connsiteY9998" fmla="*/ 2774130 h 4925968"/>
              <a:gd name="connsiteX9999" fmla="*/ 266847 w 8014260"/>
              <a:gd name="connsiteY9999" fmla="*/ 2773719 h 4925968"/>
              <a:gd name="connsiteX10000" fmla="*/ 268080 w 8014260"/>
              <a:gd name="connsiteY10000" fmla="*/ 2770290 h 4925968"/>
              <a:gd name="connsiteX10001" fmla="*/ 343589 w 8014260"/>
              <a:gd name="connsiteY10001" fmla="*/ 2769878 h 4925968"/>
              <a:gd name="connsiteX10002" fmla="*/ 345165 w 8014260"/>
              <a:gd name="connsiteY10002" fmla="*/ 2769946 h 4925968"/>
              <a:gd name="connsiteX10003" fmla="*/ 343931 w 8014260"/>
              <a:gd name="connsiteY10003" fmla="*/ 2771866 h 4925968"/>
              <a:gd name="connsiteX10004" fmla="*/ 339610 w 8014260"/>
              <a:gd name="connsiteY10004" fmla="*/ 2773650 h 4925968"/>
              <a:gd name="connsiteX10005" fmla="*/ 343589 w 8014260"/>
              <a:gd name="connsiteY10005" fmla="*/ 2769878 h 4925968"/>
              <a:gd name="connsiteX10006" fmla="*/ 3861673 w 8014260"/>
              <a:gd name="connsiteY10006" fmla="*/ 2768644 h 4925968"/>
              <a:gd name="connsiteX10007" fmla="*/ 3856598 w 8014260"/>
              <a:gd name="connsiteY10007" fmla="*/ 2773033 h 4925968"/>
              <a:gd name="connsiteX10008" fmla="*/ 3843637 w 8014260"/>
              <a:gd name="connsiteY10008" fmla="*/ 2776393 h 4925968"/>
              <a:gd name="connsiteX10009" fmla="*/ 3850083 w 8014260"/>
              <a:gd name="connsiteY10009" fmla="*/ 2771661 h 4925968"/>
              <a:gd name="connsiteX10010" fmla="*/ 3861673 w 8014260"/>
              <a:gd name="connsiteY10010" fmla="*/ 2768644 h 4925968"/>
              <a:gd name="connsiteX10011" fmla="*/ 4971254 w 8014260"/>
              <a:gd name="connsiteY10011" fmla="*/ 2767512 h 4925968"/>
              <a:gd name="connsiteX10012" fmla="*/ 4981035 w 8014260"/>
              <a:gd name="connsiteY10012" fmla="*/ 2775708 h 4925968"/>
              <a:gd name="connsiteX10013" fmla="*/ 4959570 w 8014260"/>
              <a:gd name="connsiteY10013" fmla="*/ 2798888 h 4925968"/>
              <a:gd name="connsiteX10014" fmla="*/ 4931452 w 8014260"/>
              <a:gd name="connsiteY10014" fmla="*/ 2790864 h 4925968"/>
              <a:gd name="connsiteX10015" fmla="*/ 4952780 w 8014260"/>
              <a:gd name="connsiteY10015" fmla="*/ 2768575 h 4925968"/>
              <a:gd name="connsiteX10016" fmla="*/ 4971254 w 8014260"/>
              <a:gd name="connsiteY10016" fmla="*/ 2767512 h 4925968"/>
              <a:gd name="connsiteX10017" fmla="*/ 1753460 w 8014260"/>
              <a:gd name="connsiteY10017" fmla="*/ 2766929 h 4925968"/>
              <a:gd name="connsiteX10018" fmla="*/ 1765459 w 8014260"/>
              <a:gd name="connsiteY10018" fmla="*/ 2781331 h 4925968"/>
              <a:gd name="connsiteX10019" fmla="*/ 1757300 w 8014260"/>
              <a:gd name="connsiteY10019" fmla="*/ 2784005 h 4925968"/>
              <a:gd name="connsiteX10020" fmla="*/ 1745023 w 8014260"/>
              <a:gd name="connsiteY10020" fmla="*/ 2769672 h 4925968"/>
              <a:gd name="connsiteX10021" fmla="*/ 1753460 w 8014260"/>
              <a:gd name="connsiteY10021" fmla="*/ 2766929 h 4925968"/>
              <a:gd name="connsiteX10022" fmla="*/ 5508484 w 8014260"/>
              <a:gd name="connsiteY10022" fmla="*/ 2766381 h 4925968"/>
              <a:gd name="connsiteX10023" fmla="*/ 5537837 w 8014260"/>
              <a:gd name="connsiteY10023" fmla="*/ 2784348 h 4925968"/>
              <a:gd name="connsiteX10024" fmla="*/ 5514382 w 8014260"/>
              <a:gd name="connsiteY10024" fmla="*/ 2812398 h 4925968"/>
              <a:gd name="connsiteX10025" fmla="*/ 5484618 w 8014260"/>
              <a:gd name="connsiteY10025" fmla="*/ 2793058 h 4925968"/>
              <a:gd name="connsiteX10026" fmla="*/ 5508484 w 8014260"/>
              <a:gd name="connsiteY10026" fmla="*/ 2766381 h 4925968"/>
              <a:gd name="connsiteX10027" fmla="*/ 764948 w 8014260"/>
              <a:gd name="connsiteY10027" fmla="*/ 2765969 h 4925968"/>
              <a:gd name="connsiteX10028" fmla="*/ 757404 w 8014260"/>
              <a:gd name="connsiteY10028" fmla="*/ 2784280 h 4925968"/>
              <a:gd name="connsiteX10029" fmla="*/ 745196 w 8014260"/>
              <a:gd name="connsiteY10029" fmla="*/ 2789012 h 4925968"/>
              <a:gd name="connsiteX10030" fmla="*/ 754180 w 8014260"/>
              <a:gd name="connsiteY10030" fmla="*/ 2772141 h 4925968"/>
              <a:gd name="connsiteX10031" fmla="*/ 764948 w 8014260"/>
              <a:gd name="connsiteY10031" fmla="*/ 2765969 h 4925968"/>
              <a:gd name="connsiteX10032" fmla="*/ 4553576 w 8014260"/>
              <a:gd name="connsiteY10032" fmla="*/ 2765215 h 4925968"/>
              <a:gd name="connsiteX10033" fmla="*/ 4537391 w 8014260"/>
              <a:gd name="connsiteY10033" fmla="*/ 2772210 h 4925968"/>
              <a:gd name="connsiteX10034" fmla="*/ 4519972 w 8014260"/>
              <a:gd name="connsiteY10034" fmla="*/ 2777833 h 4925968"/>
              <a:gd name="connsiteX10035" fmla="*/ 4536294 w 8014260"/>
              <a:gd name="connsiteY10035" fmla="*/ 2770564 h 4925968"/>
              <a:gd name="connsiteX10036" fmla="*/ 4553576 w 8014260"/>
              <a:gd name="connsiteY10036" fmla="*/ 2765215 h 4925968"/>
              <a:gd name="connsiteX10037" fmla="*/ 4565646 w 8014260"/>
              <a:gd name="connsiteY10037" fmla="*/ 2764118 h 4925968"/>
              <a:gd name="connsiteX10038" fmla="*/ 4549804 w 8014260"/>
              <a:gd name="connsiteY10038" fmla="*/ 2770084 h 4925968"/>
              <a:gd name="connsiteX10039" fmla="*/ 4530534 w 8014260"/>
              <a:gd name="connsiteY10039" fmla="*/ 2777422 h 4925968"/>
              <a:gd name="connsiteX10040" fmla="*/ 4544524 w 8014260"/>
              <a:gd name="connsiteY10040" fmla="*/ 2772004 h 4925968"/>
              <a:gd name="connsiteX10041" fmla="*/ 4565646 w 8014260"/>
              <a:gd name="connsiteY10041" fmla="*/ 2764118 h 4925968"/>
              <a:gd name="connsiteX10042" fmla="*/ 3220381 w 8014260"/>
              <a:gd name="connsiteY10042" fmla="*/ 2763775 h 4925968"/>
              <a:gd name="connsiteX10043" fmla="*/ 3231766 w 8014260"/>
              <a:gd name="connsiteY10043" fmla="*/ 2772416 h 4925968"/>
              <a:gd name="connsiteX10044" fmla="*/ 3224428 w 8014260"/>
              <a:gd name="connsiteY10044" fmla="*/ 2777148 h 4925968"/>
              <a:gd name="connsiteX10045" fmla="*/ 3217021 w 8014260"/>
              <a:gd name="connsiteY10045" fmla="*/ 2770633 h 4925968"/>
              <a:gd name="connsiteX10046" fmla="*/ 3220381 w 8014260"/>
              <a:gd name="connsiteY10046" fmla="*/ 2763775 h 4925968"/>
              <a:gd name="connsiteX10047" fmla="*/ 5160098 w 8014260"/>
              <a:gd name="connsiteY10047" fmla="*/ 2762334 h 4925968"/>
              <a:gd name="connsiteX10048" fmla="*/ 5190959 w 8014260"/>
              <a:gd name="connsiteY10048" fmla="*/ 2775090 h 4925968"/>
              <a:gd name="connsiteX10049" fmla="*/ 5168122 w 8014260"/>
              <a:gd name="connsiteY10049" fmla="*/ 2798751 h 4925968"/>
              <a:gd name="connsiteX10050" fmla="*/ 5138975 w 8014260"/>
              <a:gd name="connsiteY10050" fmla="*/ 2784897 h 4925968"/>
              <a:gd name="connsiteX10051" fmla="*/ 5160098 w 8014260"/>
              <a:gd name="connsiteY10051" fmla="*/ 2762334 h 4925968"/>
              <a:gd name="connsiteX10052" fmla="*/ 6496859 w 8014260"/>
              <a:gd name="connsiteY10052" fmla="*/ 2761855 h 4925968"/>
              <a:gd name="connsiteX10053" fmla="*/ 6527788 w 8014260"/>
              <a:gd name="connsiteY10053" fmla="*/ 2782703 h 4925968"/>
              <a:gd name="connsiteX10054" fmla="*/ 6502894 w 8014260"/>
              <a:gd name="connsiteY10054" fmla="*/ 2808146 h 4925968"/>
              <a:gd name="connsiteX10055" fmla="*/ 6470181 w 8014260"/>
              <a:gd name="connsiteY10055" fmla="*/ 2786201 h 4925968"/>
              <a:gd name="connsiteX10056" fmla="*/ 6496859 w 8014260"/>
              <a:gd name="connsiteY10056" fmla="*/ 2761855 h 4925968"/>
              <a:gd name="connsiteX10057" fmla="*/ 505848 w 8014260"/>
              <a:gd name="connsiteY10057" fmla="*/ 2758974 h 4925968"/>
              <a:gd name="connsiteX10058" fmla="*/ 501665 w 8014260"/>
              <a:gd name="connsiteY10058" fmla="*/ 2765969 h 4925968"/>
              <a:gd name="connsiteX10059" fmla="*/ 495906 w 8014260"/>
              <a:gd name="connsiteY10059" fmla="*/ 2770701 h 4925968"/>
              <a:gd name="connsiteX10060" fmla="*/ 498785 w 8014260"/>
              <a:gd name="connsiteY10060" fmla="*/ 2765284 h 4925968"/>
              <a:gd name="connsiteX10061" fmla="*/ 505848 w 8014260"/>
              <a:gd name="connsiteY10061" fmla="*/ 2758974 h 4925968"/>
              <a:gd name="connsiteX10062" fmla="*/ 5997871 w 8014260"/>
              <a:gd name="connsiteY10062" fmla="*/ 2758014 h 4925968"/>
              <a:gd name="connsiteX10063" fmla="*/ 6030652 w 8014260"/>
              <a:gd name="connsiteY10063" fmla="*/ 2777696 h 4925968"/>
              <a:gd name="connsiteX10064" fmla="*/ 6006444 w 8014260"/>
              <a:gd name="connsiteY10064" fmla="*/ 2807117 h 4925968"/>
              <a:gd name="connsiteX10065" fmla="*/ 5975651 w 8014260"/>
              <a:gd name="connsiteY10065" fmla="*/ 2788326 h 4925968"/>
              <a:gd name="connsiteX10066" fmla="*/ 5997871 w 8014260"/>
              <a:gd name="connsiteY10066" fmla="*/ 2758014 h 4925968"/>
              <a:gd name="connsiteX10067" fmla="*/ 7054963 w 8014260"/>
              <a:gd name="connsiteY10067" fmla="*/ 2757671 h 4925968"/>
              <a:gd name="connsiteX10068" fmla="*/ 7085413 w 8014260"/>
              <a:gd name="connsiteY10068" fmla="*/ 2780096 h 4925968"/>
              <a:gd name="connsiteX10069" fmla="*/ 7060312 w 8014260"/>
              <a:gd name="connsiteY10069" fmla="*/ 2797310 h 4925968"/>
              <a:gd name="connsiteX10070" fmla="*/ 7028080 w 8014260"/>
              <a:gd name="connsiteY10070" fmla="*/ 2774335 h 4925968"/>
              <a:gd name="connsiteX10071" fmla="*/ 7054963 w 8014260"/>
              <a:gd name="connsiteY10071" fmla="*/ 2757671 h 4925968"/>
              <a:gd name="connsiteX10072" fmla="*/ 4677869 w 8014260"/>
              <a:gd name="connsiteY10072" fmla="*/ 2756728 h 4925968"/>
              <a:gd name="connsiteX10073" fmla="*/ 4685799 w 8014260"/>
              <a:gd name="connsiteY10073" fmla="*/ 2757739 h 4925968"/>
              <a:gd name="connsiteX10074" fmla="*/ 4663716 w 8014260"/>
              <a:gd name="connsiteY10074" fmla="*/ 2772689 h 4925968"/>
              <a:gd name="connsiteX10075" fmla="*/ 4639919 w 8014260"/>
              <a:gd name="connsiteY10075" fmla="*/ 2775707 h 4925968"/>
              <a:gd name="connsiteX10076" fmla="*/ 4661864 w 8014260"/>
              <a:gd name="connsiteY10076" fmla="*/ 2761168 h 4925968"/>
              <a:gd name="connsiteX10077" fmla="*/ 4677869 w 8014260"/>
              <a:gd name="connsiteY10077" fmla="*/ 2756728 h 4925968"/>
              <a:gd name="connsiteX10078" fmla="*/ 4600142 w 8014260"/>
              <a:gd name="connsiteY10078" fmla="*/ 2756437 h 4925968"/>
              <a:gd name="connsiteX10079" fmla="*/ 4579157 w 8014260"/>
              <a:gd name="connsiteY10079" fmla="*/ 2766724 h 4925968"/>
              <a:gd name="connsiteX10080" fmla="*/ 4557691 w 8014260"/>
              <a:gd name="connsiteY10080" fmla="*/ 2773308 h 4925968"/>
              <a:gd name="connsiteX10081" fmla="*/ 4576893 w 8014260"/>
              <a:gd name="connsiteY10081" fmla="*/ 2763706 h 4925968"/>
              <a:gd name="connsiteX10082" fmla="*/ 4600142 w 8014260"/>
              <a:gd name="connsiteY10082" fmla="*/ 2756437 h 4925968"/>
              <a:gd name="connsiteX10083" fmla="*/ 899295 w 8014260"/>
              <a:gd name="connsiteY10083" fmla="*/ 2756093 h 4925968"/>
              <a:gd name="connsiteX10084" fmla="*/ 911707 w 8014260"/>
              <a:gd name="connsiteY10084" fmla="*/ 2759591 h 4925968"/>
              <a:gd name="connsiteX10085" fmla="*/ 900323 w 8014260"/>
              <a:gd name="connsiteY10085" fmla="*/ 2773856 h 4925968"/>
              <a:gd name="connsiteX10086" fmla="*/ 887840 w 8014260"/>
              <a:gd name="connsiteY10086" fmla="*/ 2770838 h 4925968"/>
              <a:gd name="connsiteX10087" fmla="*/ 899295 w 8014260"/>
              <a:gd name="connsiteY10087" fmla="*/ 2756093 h 4925968"/>
              <a:gd name="connsiteX10088" fmla="*/ 4540890 w 8014260"/>
              <a:gd name="connsiteY10088" fmla="*/ 2755888 h 4925968"/>
              <a:gd name="connsiteX10089" fmla="*/ 4527859 w 8014260"/>
              <a:gd name="connsiteY10089" fmla="*/ 2763226 h 4925968"/>
              <a:gd name="connsiteX10090" fmla="*/ 4509617 w 8014260"/>
              <a:gd name="connsiteY10090" fmla="*/ 2767821 h 4925968"/>
              <a:gd name="connsiteX10091" fmla="*/ 4524225 w 8014260"/>
              <a:gd name="connsiteY10091" fmla="*/ 2759797 h 4925968"/>
              <a:gd name="connsiteX10092" fmla="*/ 4540890 w 8014260"/>
              <a:gd name="connsiteY10092" fmla="*/ 2755888 h 4925968"/>
              <a:gd name="connsiteX10093" fmla="*/ 4588278 w 8014260"/>
              <a:gd name="connsiteY10093" fmla="*/ 2754310 h 4925968"/>
              <a:gd name="connsiteX10094" fmla="*/ 4568664 w 8014260"/>
              <a:gd name="connsiteY10094" fmla="*/ 2762334 h 4925968"/>
              <a:gd name="connsiteX10095" fmla="*/ 4547404 w 8014260"/>
              <a:gd name="connsiteY10095" fmla="*/ 2770221 h 4925968"/>
              <a:gd name="connsiteX10096" fmla="*/ 4549556 w 8014260"/>
              <a:gd name="connsiteY10096" fmla="*/ 2769339 h 4925968"/>
              <a:gd name="connsiteX10097" fmla="*/ 4537666 w 8014260"/>
              <a:gd name="connsiteY10097" fmla="*/ 2773787 h 4925968"/>
              <a:gd name="connsiteX10098" fmla="*/ 4560503 w 8014260"/>
              <a:gd name="connsiteY10098" fmla="*/ 2764803 h 4925968"/>
              <a:gd name="connsiteX10099" fmla="*/ 4561667 w 8014260"/>
              <a:gd name="connsiteY10099" fmla="*/ 2764374 h 4925968"/>
              <a:gd name="connsiteX10100" fmla="*/ 4566812 w 8014260"/>
              <a:gd name="connsiteY10100" fmla="*/ 2762265 h 4925968"/>
              <a:gd name="connsiteX10101" fmla="*/ 4588278 w 8014260"/>
              <a:gd name="connsiteY10101" fmla="*/ 2754310 h 4925968"/>
              <a:gd name="connsiteX10102" fmla="*/ 7389359 w 8014260"/>
              <a:gd name="connsiteY10102" fmla="*/ 2754241 h 4925968"/>
              <a:gd name="connsiteX10103" fmla="*/ 7420632 w 8014260"/>
              <a:gd name="connsiteY10103" fmla="*/ 2766449 h 4925968"/>
              <a:gd name="connsiteX10104" fmla="*/ 7397452 w 8014260"/>
              <a:gd name="connsiteY10104" fmla="*/ 2793744 h 4925968"/>
              <a:gd name="connsiteX10105" fmla="*/ 7367345 w 8014260"/>
              <a:gd name="connsiteY10105" fmla="*/ 2772209 h 4925968"/>
              <a:gd name="connsiteX10106" fmla="*/ 7389359 w 8014260"/>
              <a:gd name="connsiteY10106" fmla="*/ 2754241 h 4925968"/>
              <a:gd name="connsiteX10107" fmla="*/ 4898268 w 8014260"/>
              <a:gd name="connsiteY10107" fmla="*/ 2753419 h 4925968"/>
              <a:gd name="connsiteX10108" fmla="*/ 4906627 w 8014260"/>
              <a:gd name="connsiteY10108" fmla="*/ 2760140 h 4925968"/>
              <a:gd name="connsiteX10109" fmla="*/ 4884544 w 8014260"/>
              <a:gd name="connsiteY10109" fmla="*/ 2779685 h 4925968"/>
              <a:gd name="connsiteX10110" fmla="*/ 4857249 w 8014260"/>
              <a:gd name="connsiteY10110" fmla="*/ 2774404 h 4925968"/>
              <a:gd name="connsiteX10111" fmla="*/ 4879674 w 8014260"/>
              <a:gd name="connsiteY10111" fmla="*/ 2755545 h 4925968"/>
              <a:gd name="connsiteX10112" fmla="*/ 4898268 w 8014260"/>
              <a:gd name="connsiteY10112" fmla="*/ 2753419 h 4925968"/>
              <a:gd name="connsiteX10113" fmla="*/ 7588173 w 8014260"/>
              <a:gd name="connsiteY10113" fmla="*/ 2753213 h 4925968"/>
              <a:gd name="connsiteX10114" fmla="*/ 7565542 w 8014260"/>
              <a:gd name="connsiteY10114" fmla="*/ 2819255 h 4925968"/>
              <a:gd name="connsiteX10115" fmla="*/ 7532211 w 8014260"/>
              <a:gd name="connsiteY10115" fmla="*/ 2874119 h 4925968"/>
              <a:gd name="connsiteX10116" fmla="*/ 7556351 w 8014260"/>
              <a:gd name="connsiteY10116" fmla="*/ 2810340 h 4925968"/>
              <a:gd name="connsiteX10117" fmla="*/ 7588173 w 8014260"/>
              <a:gd name="connsiteY10117" fmla="*/ 2753213 h 4925968"/>
              <a:gd name="connsiteX10118" fmla="*/ 6635391 w 8014260"/>
              <a:gd name="connsiteY10118" fmla="*/ 2753007 h 4925968"/>
              <a:gd name="connsiteX10119" fmla="*/ 6667418 w 8014260"/>
              <a:gd name="connsiteY10119" fmla="*/ 2772758 h 4925968"/>
              <a:gd name="connsiteX10120" fmla="*/ 6643895 w 8014260"/>
              <a:gd name="connsiteY10120" fmla="*/ 2797036 h 4925968"/>
              <a:gd name="connsiteX10121" fmla="*/ 6610085 w 8014260"/>
              <a:gd name="connsiteY10121" fmla="*/ 2776393 h 4925968"/>
              <a:gd name="connsiteX10122" fmla="*/ 6635391 w 8014260"/>
              <a:gd name="connsiteY10122" fmla="*/ 2753007 h 4925968"/>
              <a:gd name="connsiteX10123" fmla="*/ 418067 w 8014260"/>
              <a:gd name="connsiteY10123" fmla="*/ 2752322 h 4925968"/>
              <a:gd name="connsiteX10124" fmla="*/ 415322 w 8014260"/>
              <a:gd name="connsiteY10124" fmla="*/ 2757260 h 4925968"/>
              <a:gd name="connsiteX10125" fmla="*/ 411824 w 8014260"/>
              <a:gd name="connsiteY10125" fmla="*/ 2758905 h 4925968"/>
              <a:gd name="connsiteX10126" fmla="*/ 413127 w 8014260"/>
              <a:gd name="connsiteY10126" fmla="*/ 2754859 h 4925968"/>
              <a:gd name="connsiteX10127" fmla="*/ 418067 w 8014260"/>
              <a:gd name="connsiteY10127" fmla="*/ 2752322 h 4925968"/>
              <a:gd name="connsiteX10128" fmla="*/ 3934917 w 8014260"/>
              <a:gd name="connsiteY10128" fmla="*/ 2751773 h 4925968"/>
              <a:gd name="connsiteX10129" fmla="*/ 3926550 w 8014260"/>
              <a:gd name="connsiteY10129" fmla="*/ 2757808 h 4925968"/>
              <a:gd name="connsiteX10130" fmla="*/ 3915028 w 8014260"/>
              <a:gd name="connsiteY10130" fmla="*/ 2760757 h 4925968"/>
              <a:gd name="connsiteX10131" fmla="*/ 3923670 w 8014260"/>
              <a:gd name="connsiteY10131" fmla="*/ 2754654 h 4925968"/>
              <a:gd name="connsiteX10132" fmla="*/ 3934917 w 8014260"/>
              <a:gd name="connsiteY10132" fmla="*/ 2751773 h 4925968"/>
              <a:gd name="connsiteX10133" fmla="*/ 1239455 w 8014260"/>
              <a:gd name="connsiteY10133" fmla="*/ 2750402 h 4925968"/>
              <a:gd name="connsiteX10134" fmla="*/ 1253236 w 8014260"/>
              <a:gd name="connsiteY10134" fmla="*/ 2761443 h 4925968"/>
              <a:gd name="connsiteX10135" fmla="*/ 1242196 w 8014260"/>
              <a:gd name="connsiteY10135" fmla="*/ 2771044 h 4925968"/>
              <a:gd name="connsiteX10136" fmla="*/ 1228684 w 8014260"/>
              <a:gd name="connsiteY10136" fmla="*/ 2760140 h 4925968"/>
              <a:gd name="connsiteX10137" fmla="*/ 1239455 w 8014260"/>
              <a:gd name="connsiteY10137" fmla="*/ 2750402 h 4925968"/>
              <a:gd name="connsiteX10138" fmla="*/ 6914991 w 8014260"/>
              <a:gd name="connsiteY10138" fmla="*/ 2750196 h 4925968"/>
              <a:gd name="connsiteX10139" fmla="*/ 6946332 w 8014260"/>
              <a:gd name="connsiteY10139" fmla="*/ 2771250 h 4925968"/>
              <a:gd name="connsiteX10140" fmla="*/ 6922123 w 8014260"/>
              <a:gd name="connsiteY10140" fmla="*/ 2791069 h 4925968"/>
              <a:gd name="connsiteX10141" fmla="*/ 6889000 w 8014260"/>
              <a:gd name="connsiteY10141" fmla="*/ 2769398 h 4925968"/>
              <a:gd name="connsiteX10142" fmla="*/ 6914991 w 8014260"/>
              <a:gd name="connsiteY10142" fmla="*/ 2750196 h 4925968"/>
              <a:gd name="connsiteX10143" fmla="*/ 1436071 w 8014260"/>
              <a:gd name="connsiteY10143" fmla="*/ 2750196 h 4925968"/>
              <a:gd name="connsiteX10144" fmla="*/ 1448692 w 8014260"/>
              <a:gd name="connsiteY10144" fmla="*/ 2764940 h 4925968"/>
              <a:gd name="connsiteX10145" fmla="*/ 1436551 w 8014260"/>
              <a:gd name="connsiteY10145" fmla="*/ 2768164 h 4925968"/>
              <a:gd name="connsiteX10146" fmla="*/ 1423794 w 8014260"/>
              <a:gd name="connsiteY10146" fmla="*/ 2753625 h 4925968"/>
              <a:gd name="connsiteX10147" fmla="*/ 1436071 w 8014260"/>
              <a:gd name="connsiteY10147" fmla="*/ 2750196 h 4925968"/>
              <a:gd name="connsiteX10148" fmla="*/ 6777351 w 8014260"/>
              <a:gd name="connsiteY10148" fmla="*/ 2748962 h 4925968"/>
              <a:gd name="connsiteX10149" fmla="*/ 6807252 w 8014260"/>
              <a:gd name="connsiteY10149" fmla="*/ 2770633 h 4925968"/>
              <a:gd name="connsiteX10150" fmla="*/ 6781192 w 8014260"/>
              <a:gd name="connsiteY10150" fmla="*/ 2791275 h 4925968"/>
              <a:gd name="connsiteX10151" fmla="*/ 6749782 w 8014260"/>
              <a:gd name="connsiteY10151" fmla="*/ 2770770 h 4925968"/>
              <a:gd name="connsiteX10152" fmla="*/ 6777351 w 8014260"/>
              <a:gd name="connsiteY10152" fmla="*/ 2748962 h 4925968"/>
              <a:gd name="connsiteX10153" fmla="*/ 4749844 w 8014260"/>
              <a:gd name="connsiteY10153" fmla="*/ 2748635 h 4925968"/>
              <a:gd name="connsiteX10154" fmla="*/ 4758631 w 8014260"/>
              <a:gd name="connsiteY10154" fmla="*/ 2751019 h 4925968"/>
              <a:gd name="connsiteX10155" fmla="*/ 4738606 w 8014260"/>
              <a:gd name="connsiteY10155" fmla="*/ 2767135 h 4925968"/>
              <a:gd name="connsiteX10156" fmla="*/ 4712065 w 8014260"/>
              <a:gd name="connsiteY10156" fmla="*/ 2768713 h 4925968"/>
              <a:gd name="connsiteX10157" fmla="*/ 4732571 w 8014260"/>
              <a:gd name="connsiteY10157" fmla="*/ 2752939 h 4925968"/>
              <a:gd name="connsiteX10158" fmla="*/ 4749844 w 8014260"/>
              <a:gd name="connsiteY10158" fmla="*/ 2748635 h 4925968"/>
              <a:gd name="connsiteX10159" fmla="*/ 833957 w 8014260"/>
              <a:gd name="connsiteY10159" fmla="*/ 2748601 h 4925968"/>
              <a:gd name="connsiteX10160" fmla="*/ 837505 w 8014260"/>
              <a:gd name="connsiteY10160" fmla="*/ 2752459 h 4925968"/>
              <a:gd name="connsiteX10161" fmla="*/ 826257 w 8014260"/>
              <a:gd name="connsiteY10161" fmla="*/ 2768986 h 4925968"/>
              <a:gd name="connsiteX10162" fmla="*/ 816109 w 8014260"/>
              <a:gd name="connsiteY10162" fmla="*/ 2769398 h 4925968"/>
              <a:gd name="connsiteX10163" fmla="*/ 826190 w 8014260"/>
              <a:gd name="connsiteY10163" fmla="*/ 2751841 h 4925968"/>
              <a:gd name="connsiteX10164" fmla="*/ 833957 w 8014260"/>
              <a:gd name="connsiteY10164" fmla="*/ 2748601 h 4925968"/>
              <a:gd name="connsiteX10165" fmla="*/ 5646536 w 8014260"/>
              <a:gd name="connsiteY10165" fmla="*/ 2747659 h 4925968"/>
              <a:gd name="connsiteX10166" fmla="*/ 5675202 w 8014260"/>
              <a:gd name="connsiteY10166" fmla="*/ 2766449 h 4925968"/>
              <a:gd name="connsiteX10167" fmla="*/ 5653394 w 8014260"/>
              <a:gd name="connsiteY10167" fmla="*/ 2793744 h 4925968"/>
              <a:gd name="connsiteX10168" fmla="*/ 5621504 w 8014260"/>
              <a:gd name="connsiteY10168" fmla="*/ 2774130 h 4925968"/>
              <a:gd name="connsiteX10169" fmla="*/ 5646536 w 8014260"/>
              <a:gd name="connsiteY10169" fmla="*/ 2747659 h 4925968"/>
              <a:gd name="connsiteX10170" fmla="*/ 1104829 w 8014260"/>
              <a:gd name="connsiteY10170" fmla="*/ 2747658 h 4925968"/>
              <a:gd name="connsiteX10171" fmla="*/ 1119099 w 8014260"/>
              <a:gd name="connsiteY10171" fmla="*/ 2757671 h 4925968"/>
              <a:gd name="connsiteX10172" fmla="*/ 1108119 w 8014260"/>
              <a:gd name="connsiteY10172" fmla="*/ 2768027 h 4925968"/>
              <a:gd name="connsiteX10173" fmla="*/ 1094130 w 8014260"/>
              <a:gd name="connsiteY10173" fmla="*/ 2758082 h 4925968"/>
              <a:gd name="connsiteX10174" fmla="*/ 1104829 w 8014260"/>
              <a:gd name="connsiteY10174" fmla="*/ 2747658 h 4925968"/>
              <a:gd name="connsiteX10175" fmla="*/ 1813260 w 8014260"/>
              <a:gd name="connsiteY10175" fmla="*/ 2747384 h 4925968"/>
              <a:gd name="connsiteX10176" fmla="*/ 1825674 w 8014260"/>
              <a:gd name="connsiteY10176" fmla="*/ 2761992 h 4925968"/>
              <a:gd name="connsiteX10177" fmla="*/ 1817855 w 8014260"/>
              <a:gd name="connsiteY10177" fmla="*/ 2766930 h 4925968"/>
              <a:gd name="connsiteX10178" fmla="*/ 1806746 w 8014260"/>
              <a:gd name="connsiteY10178" fmla="*/ 2751773 h 4925968"/>
              <a:gd name="connsiteX10179" fmla="*/ 1813260 w 8014260"/>
              <a:gd name="connsiteY10179" fmla="*/ 2747384 h 4925968"/>
              <a:gd name="connsiteX10180" fmla="*/ 7483135 w 8014260"/>
              <a:gd name="connsiteY10180" fmla="*/ 2747272 h 4925968"/>
              <a:gd name="connsiteX10181" fmla="*/ 7491819 w 8014260"/>
              <a:gd name="connsiteY10181" fmla="*/ 2748618 h 4925968"/>
              <a:gd name="connsiteX10182" fmla="*/ 7469324 w 8014260"/>
              <a:gd name="connsiteY10182" fmla="*/ 2797927 h 4925968"/>
              <a:gd name="connsiteX10183" fmla="*/ 7440452 w 8014260"/>
              <a:gd name="connsiteY10183" fmla="*/ 2807117 h 4925968"/>
              <a:gd name="connsiteX10184" fmla="*/ 7464935 w 8014260"/>
              <a:gd name="connsiteY10184" fmla="*/ 2764186 h 4925968"/>
              <a:gd name="connsiteX10185" fmla="*/ 7483135 w 8014260"/>
              <a:gd name="connsiteY10185" fmla="*/ 2747272 h 4925968"/>
              <a:gd name="connsiteX10186" fmla="*/ 4823088 w 8014260"/>
              <a:gd name="connsiteY10186" fmla="*/ 2747178 h 4925968"/>
              <a:gd name="connsiteX10187" fmla="*/ 4832697 w 8014260"/>
              <a:gd name="connsiteY10187" fmla="*/ 2750744 h 4925968"/>
              <a:gd name="connsiteX10188" fmla="*/ 4812946 w 8014260"/>
              <a:gd name="connsiteY10188" fmla="*/ 2768643 h 4925968"/>
              <a:gd name="connsiteX10189" fmla="*/ 4785240 w 8014260"/>
              <a:gd name="connsiteY10189" fmla="*/ 2768780 h 4925968"/>
              <a:gd name="connsiteX10190" fmla="*/ 4805814 w 8014260"/>
              <a:gd name="connsiteY10190" fmla="*/ 2750401 h 4925968"/>
              <a:gd name="connsiteX10191" fmla="*/ 4823088 w 8014260"/>
              <a:gd name="connsiteY10191" fmla="*/ 2747178 h 4925968"/>
              <a:gd name="connsiteX10192" fmla="*/ 5295200 w 8014260"/>
              <a:gd name="connsiteY10192" fmla="*/ 2744298 h 4925968"/>
              <a:gd name="connsiteX10193" fmla="*/ 5325924 w 8014260"/>
              <a:gd name="connsiteY10193" fmla="*/ 2758562 h 4925968"/>
              <a:gd name="connsiteX10194" fmla="*/ 5302538 w 8014260"/>
              <a:gd name="connsiteY10194" fmla="*/ 2779273 h 4925968"/>
              <a:gd name="connsiteX10195" fmla="*/ 5273529 w 8014260"/>
              <a:gd name="connsiteY10195" fmla="*/ 2764323 h 4925968"/>
              <a:gd name="connsiteX10196" fmla="*/ 5295200 w 8014260"/>
              <a:gd name="connsiteY10196" fmla="*/ 2744298 h 4925968"/>
              <a:gd name="connsiteX10197" fmla="*/ 3082672 w 8014260"/>
              <a:gd name="connsiteY10197" fmla="*/ 2741143 h 4925968"/>
              <a:gd name="connsiteX10198" fmla="*/ 3094125 w 8014260"/>
              <a:gd name="connsiteY10198" fmla="*/ 2751155 h 4925968"/>
              <a:gd name="connsiteX10199" fmla="*/ 3086856 w 8014260"/>
              <a:gd name="connsiteY10199" fmla="*/ 2756847 h 4925968"/>
              <a:gd name="connsiteX10200" fmla="*/ 3079380 w 8014260"/>
              <a:gd name="connsiteY10200" fmla="*/ 2749304 h 4925968"/>
              <a:gd name="connsiteX10201" fmla="*/ 3082672 w 8014260"/>
              <a:gd name="connsiteY10201" fmla="*/ 2741143 h 4925968"/>
              <a:gd name="connsiteX10202" fmla="*/ 4379932 w 8014260"/>
              <a:gd name="connsiteY10202" fmla="*/ 2740320 h 4925968"/>
              <a:gd name="connsiteX10203" fmla="*/ 4369302 w 8014260"/>
              <a:gd name="connsiteY10203" fmla="*/ 2751704 h 4925968"/>
              <a:gd name="connsiteX10204" fmla="*/ 4353529 w 8014260"/>
              <a:gd name="connsiteY10204" fmla="*/ 2753007 h 4925968"/>
              <a:gd name="connsiteX10205" fmla="*/ 4363953 w 8014260"/>
              <a:gd name="connsiteY10205" fmla="*/ 2741555 h 4925968"/>
              <a:gd name="connsiteX10206" fmla="*/ 4379932 w 8014260"/>
              <a:gd name="connsiteY10206" fmla="*/ 2740320 h 4925968"/>
              <a:gd name="connsiteX10207" fmla="*/ 6136951 w 8014260"/>
              <a:gd name="connsiteY10207" fmla="*/ 2740114 h 4925968"/>
              <a:gd name="connsiteX10208" fmla="*/ 6169870 w 8014260"/>
              <a:gd name="connsiteY10208" fmla="*/ 2759454 h 4925968"/>
              <a:gd name="connsiteX10209" fmla="*/ 6145661 w 8014260"/>
              <a:gd name="connsiteY10209" fmla="*/ 2787846 h 4925968"/>
              <a:gd name="connsiteX10210" fmla="*/ 6114732 w 8014260"/>
              <a:gd name="connsiteY10210" fmla="*/ 2769467 h 4925968"/>
              <a:gd name="connsiteX10211" fmla="*/ 6136951 w 8014260"/>
              <a:gd name="connsiteY10211" fmla="*/ 2740114 h 4925968"/>
              <a:gd name="connsiteX10212" fmla="*/ 591164 w 8014260"/>
              <a:gd name="connsiteY10212" fmla="*/ 2738880 h 4925968"/>
              <a:gd name="connsiteX10213" fmla="*/ 585472 w 8014260"/>
              <a:gd name="connsiteY10213" fmla="*/ 2749647 h 4925968"/>
              <a:gd name="connsiteX10214" fmla="*/ 577789 w 8014260"/>
              <a:gd name="connsiteY10214" fmla="*/ 2756985 h 4925968"/>
              <a:gd name="connsiteX10215" fmla="*/ 582522 w 8014260"/>
              <a:gd name="connsiteY10215" fmla="*/ 2746149 h 4925968"/>
              <a:gd name="connsiteX10216" fmla="*/ 591164 w 8014260"/>
              <a:gd name="connsiteY10216" fmla="*/ 2738880 h 4925968"/>
              <a:gd name="connsiteX10217" fmla="*/ 4290092 w 8014260"/>
              <a:gd name="connsiteY10217" fmla="*/ 2738674 h 4925968"/>
              <a:gd name="connsiteX10218" fmla="*/ 4305385 w 8014260"/>
              <a:gd name="connsiteY10218" fmla="*/ 2738880 h 4925968"/>
              <a:gd name="connsiteX10219" fmla="*/ 4293864 w 8014260"/>
              <a:gd name="connsiteY10219" fmla="*/ 2751430 h 4925968"/>
              <a:gd name="connsiteX10220" fmla="*/ 4279942 w 8014260"/>
              <a:gd name="connsiteY10220" fmla="*/ 2751704 h 4925968"/>
              <a:gd name="connsiteX10221" fmla="*/ 4290092 w 8014260"/>
              <a:gd name="connsiteY10221" fmla="*/ 2738674 h 4925968"/>
              <a:gd name="connsiteX10222" fmla="*/ 4614750 w 8014260"/>
              <a:gd name="connsiteY10222" fmla="*/ 2737371 h 4925968"/>
              <a:gd name="connsiteX10223" fmla="*/ 4599456 w 8014260"/>
              <a:gd name="connsiteY10223" fmla="*/ 2744503 h 4925968"/>
              <a:gd name="connsiteX10224" fmla="*/ 4582106 w 8014260"/>
              <a:gd name="connsiteY10224" fmla="*/ 2749441 h 4925968"/>
              <a:gd name="connsiteX10225" fmla="*/ 4595684 w 8014260"/>
              <a:gd name="connsiteY10225" fmla="*/ 2742514 h 4925968"/>
              <a:gd name="connsiteX10226" fmla="*/ 4614750 w 8014260"/>
              <a:gd name="connsiteY10226" fmla="*/ 2737371 h 4925968"/>
              <a:gd name="connsiteX10227" fmla="*/ 4453587 w 8014260"/>
              <a:gd name="connsiteY10227" fmla="*/ 2737371 h 4925968"/>
              <a:gd name="connsiteX10228" fmla="*/ 4442271 w 8014260"/>
              <a:gd name="connsiteY10228" fmla="*/ 2748139 h 4925968"/>
              <a:gd name="connsiteX10229" fmla="*/ 4426223 w 8014260"/>
              <a:gd name="connsiteY10229" fmla="*/ 2750333 h 4925968"/>
              <a:gd name="connsiteX10230" fmla="*/ 4437676 w 8014260"/>
              <a:gd name="connsiteY10230" fmla="*/ 2739155 h 4925968"/>
              <a:gd name="connsiteX10231" fmla="*/ 4453587 w 8014260"/>
              <a:gd name="connsiteY10231" fmla="*/ 2737371 h 4925968"/>
              <a:gd name="connsiteX10232" fmla="*/ 4008502 w 8014260"/>
              <a:gd name="connsiteY10232" fmla="*/ 2736960 h 4925968"/>
              <a:gd name="connsiteX10233" fmla="*/ 3998627 w 8014260"/>
              <a:gd name="connsiteY10233" fmla="*/ 2743543 h 4925968"/>
              <a:gd name="connsiteX10234" fmla="*/ 3987380 w 8014260"/>
              <a:gd name="connsiteY10234" fmla="*/ 2744983 h 4925968"/>
              <a:gd name="connsiteX10235" fmla="*/ 3998353 w 8014260"/>
              <a:gd name="connsiteY10235" fmla="*/ 2737645 h 4925968"/>
              <a:gd name="connsiteX10236" fmla="*/ 4008502 w 8014260"/>
              <a:gd name="connsiteY10236" fmla="*/ 2736960 h 4925968"/>
              <a:gd name="connsiteX10237" fmla="*/ 4672700 w 8014260"/>
              <a:gd name="connsiteY10237" fmla="*/ 2736274 h 4925968"/>
              <a:gd name="connsiteX10238" fmla="*/ 4652126 w 8014260"/>
              <a:gd name="connsiteY10238" fmla="*/ 2747109 h 4925968"/>
              <a:gd name="connsiteX10239" fmla="*/ 4628809 w 8014260"/>
              <a:gd name="connsiteY10239" fmla="*/ 2752802 h 4925968"/>
              <a:gd name="connsiteX10240" fmla="*/ 4649588 w 8014260"/>
              <a:gd name="connsiteY10240" fmla="*/ 2742103 h 4925968"/>
              <a:gd name="connsiteX10241" fmla="*/ 4672700 w 8014260"/>
              <a:gd name="connsiteY10241" fmla="*/ 2736274 h 4925968"/>
              <a:gd name="connsiteX10242" fmla="*/ 3852277 w 8014260"/>
              <a:gd name="connsiteY10242" fmla="*/ 2735794 h 4925968"/>
              <a:gd name="connsiteX10243" fmla="*/ 3842196 w 8014260"/>
              <a:gd name="connsiteY10243" fmla="*/ 2742858 h 4925968"/>
              <a:gd name="connsiteX10244" fmla="*/ 3833281 w 8014260"/>
              <a:gd name="connsiteY10244" fmla="*/ 2743544 h 4925968"/>
              <a:gd name="connsiteX10245" fmla="*/ 3840344 w 8014260"/>
              <a:gd name="connsiteY10245" fmla="*/ 2737509 h 4925968"/>
              <a:gd name="connsiteX10246" fmla="*/ 3852277 w 8014260"/>
              <a:gd name="connsiteY10246" fmla="*/ 2735794 h 4925968"/>
              <a:gd name="connsiteX10247" fmla="*/ 5088364 w 8014260"/>
              <a:gd name="connsiteY10247" fmla="*/ 2734491 h 4925968"/>
              <a:gd name="connsiteX10248" fmla="*/ 5115247 w 8014260"/>
              <a:gd name="connsiteY10248" fmla="*/ 2744641 h 4925968"/>
              <a:gd name="connsiteX10249" fmla="*/ 5091861 w 8014260"/>
              <a:gd name="connsiteY10249" fmla="*/ 2765009 h 4925968"/>
              <a:gd name="connsiteX10250" fmla="*/ 5065115 w 8014260"/>
              <a:gd name="connsiteY10250" fmla="*/ 2754105 h 4925968"/>
              <a:gd name="connsiteX10251" fmla="*/ 5088364 w 8014260"/>
              <a:gd name="connsiteY10251" fmla="*/ 2734491 h 4925968"/>
              <a:gd name="connsiteX10252" fmla="*/ 3423583 w 8014260"/>
              <a:gd name="connsiteY10252" fmla="*/ 2733736 h 4925968"/>
              <a:gd name="connsiteX10253" fmla="*/ 3430030 w 8014260"/>
              <a:gd name="connsiteY10253" fmla="*/ 2739222 h 4925968"/>
              <a:gd name="connsiteX10254" fmla="*/ 3420840 w 8014260"/>
              <a:gd name="connsiteY10254" fmla="*/ 2744983 h 4925968"/>
              <a:gd name="connsiteX10255" fmla="*/ 3414668 w 8014260"/>
              <a:gd name="connsiteY10255" fmla="*/ 2737988 h 4925968"/>
              <a:gd name="connsiteX10256" fmla="*/ 3423583 w 8014260"/>
              <a:gd name="connsiteY10256" fmla="*/ 2733736 h 4925968"/>
              <a:gd name="connsiteX10257" fmla="*/ 2071667 w 8014260"/>
              <a:gd name="connsiteY10257" fmla="*/ 2733394 h 4925968"/>
              <a:gd name="connsiteX10258" fmla="*/ 2084631 w 8014260"/>
              <a:gd name="connsiteY10258" fmla="*/ 2747384 h 4925968"/>
              <a:gd name="connsiteX10259" fmla="*/ 2075168 w 8014260"/>
              <a:gd name="connsiteY10259" fmla="*/ 2754448 h 4925968"/>
              <a:gd name="connsiteX10260" fmla="*/ 2065290 w 8014260"/>
              <a:gd name="connsiteY10260" fmla="*/ 2741555 h 4925968"/>
              <a:gd name="connsiteX10261" fmla="*/ 2071667 w 8014260"/>
              <a:gd name="connsiteY10261" fmla="*/ 2733394 h 4925968"/>
              <a:gd name="connsiteX10262" fmla="*/ 3767787 w 8014260"/>
              <a:gd name="connsiteY10262" fmla="*/ 2732776 h 4925968"/>
              <a:gd name="connsiteX10263" fmla="*/ 3775605 w 8014260"/>
              <a:gd name="connsiteY10263" fmla="*/ 2734833 h 4925968"/>
              <a:gd name="connsiteX10264" fmla="*/ 3769090 w 8014260"/>
              <a:gd name="connsiteY10264" fmla="*/ 2740388 h 4925968"/>
              <a:gd name="connsiteX10265" fmla="*/ 3758117 w 8014260"/>
              <a:gd name="connsiteY10265" fmla="*/ 2739428 h 4925968"/>
              <a:gd name="connsiteX10266" fmla="*/ 3767787 w 8014260"/>
              <a:gd name="connsiteY10266" fmla="*/ 2732776 h 4925968"/>
              <a:gd name="connsiteX10267" fmla="*/ 7252268 w 8014260"/>
              <a:gd name="connsiteY10267" fmla="*/ 2732159 h 4925968"/>
              <a:gd name="connsiteX10268" fmla="*/ 7284295 w 8014260"/>
              <a:gd name="connsiteY10268" fmla="*/ 2755820 h 4925968"/>
              <a:gd name="connsiteX10269" fmla="*/ 7259674 w 8014260"/>
              <a:gd name="connsiteY10269" fmla="*/ 2771181 h 4925968"/>
              <a:gd name="connsiteX10270" fmla="*/ 7229225 w 8014260"/>
              <a:gd name="connsiteY10270" fmla="*/ 2747247 h 4925968"/>
              <a:gd name="connsiteX10271" fmla="*/ 7252268 w 8014260"/>
              <a:gd name="connsiteY10271" fmla="*/ 2732159 h 4925968"/>
              <a:gd name="connsiteX10272" fmla="*/ 4648560 w 8014260"/>
              <a:gd name="connsiteY10272" fmla="*/ 2731816 h 4925968"/>
              <a:gd name="connsiteX10273" fmla="*/ 4626409 w 8014260"/>
              <a:gd name="connsiteY10273" fmla="*/ 2739909 h 4925968"/>
              <a:gd name="connsiteX10274" fmla="*/ 4609950 w 8014260"/>
              <a:gd name="connsiteY10274" fmla="*/ 2745806 h 4925968"/>
              <a:gd name="connsiteX10275" fmla="*/ 4630592 w 8014260"/>
              <a:gd name="connsiteY10275" fmla="*/ 2738194 h 4925968"/>
              <a:gd name="connsiteX10276" fmla="*/ 4648560 w 8014260"/>
              <a:gd name="connsiteY10276" fmla="*/ 2731816 h 4925968"/>
              <a:gd name="connsiteX10277" fmla="*/ 3557863 w 8014260"/>
              <a:gd name="connsiteY10277" fmla="*/ 2731405 h 4925968"/>
              <a:gd name="connsiteX10278" fmla="*/ 3566161 w 8014260"/>
              <a:gd name="connsiteY10278" fmla="*/ 2741212 h 4925968"/>
              <a:gd name="connsiteX10279" fmla="*/ 3559646 w 8014260"/>
              <a:gd name="connsiteY10279" fmla="*/ 2746355 h 4925968"/>
              <a:gd name="connsiteX10280" fmla="*/ 3551897 w 8014260"/>
              <a:gd name="connsiteY10280" fmla="*/ 2742309 h 4925968"/>
              <a:gd name="connsiteX10281" fmla="*/ 3557863 w 8014260"/>
              <a:gd name="connsiteY10281" fmla="*/ 2731405 h 4925968"/>
              <a:gd name="connsiteX10282" fmla="*/ 4528134 w 8014260"/>
              <a:gd name="connsiteY10282" fmla="*/ 2730924 h 4925968"/>
              <a:gd name="connsiteX10283" fmla="*/ 4513938 w 8014260"/>
              <a:gd name="connsiteY10283" fmla="*/ 2740594 h 4925968"/>
              <a:gd name="connsiteX10284" fmla="*/ 4498507 w 8014260"/>
              <a:gd name="connsiteY10284" fmla="*/ 2742171 h 4925968"/>
              <a:gd name="connsiteX10285" fmla="*/ 4514006 w 8014260"/>
              <a:gd name="connsiteY10285" fmla="*/ 2732090 h 4925968"/>
              <a:gd name="connsiteX10286" fmla="*/ 4528134 w 8014260"/>
              <a:gd name="connsiteY10286" fmla="*/ 2730924 h 4925968"/>
              <a:gd name="connsiteX10287" fmla="*/ 5783971 w 8014260"/>
              <a:gd name="connsiteY10287" fmla="*/ 2730376 h 4925968"/>
              <a:gd name="connsiteX10288" fmla="*/ 5813117 w 8014260"/>
              <a:gd name="connsiteY10288" fmla="*/ 2746767 h 4925968"/>
              <a:gd name="connsiteX10289" fmla="*/ 5789046 w 8014260"/>
              <a:gd name="connsiteY10289" fmla="*/ 2774748 h 4925968"/>
              <a:gd name="connsiteX10290" fmla="*/ 5759282 w 8014260"/>
              <a:gd name="connsiteY10290" fmla="*/ 2755408 h 4925968"/>
              <a:gd name="connsiteX10291" fmla="*/ 5783971 w 8014260"/>
              <a:gd name="connsiteY10291" fmla="*/ 2730376 h 4925968"/>
              <a:gd name="connsiteX10292" fmla="*/ 5432086 w 8014260"/>
              <a:gd name="connsiteY10292" fmla="*/ 2730376 h 4925968"/>
              <a:gd name="connsiteX10293" fmla="*/ 5461918 w 8014260"/>
              <a:gd name="connsiteY10293" fmla="*/ 2744023 h 4925968"/>
              <a:gd name="connsiteX10294" fmla="*/ 5437298 w 8014260"/>
              <a:gd name="connsiteY10294" fmla="*/ 2763089 h 4925968"/>
              <a:gd name="connsiteX10295" fmla="*/ 5409043 w 8014260"/>
              <a:gd name="connsiteY10295" fmla="*/ 2748893 h 4925968"/>
              <a:gd name="connsiteX10296" fmla="*/ 5432086 w 8014260"/>
              <a:gd name="connsiteY10296" fmla="*/ 2730376 h 4925968"/>
              <a:gd name="connsiteX10297" fmla="*/ 4217123 w 8014260"/>
              <a:gd name="connsiteY10297" fmla="*/ 2729896 h 4925968"/>
              <a:gd name="connsiteX10298" fmla="*/ 4230839 w 8014260"/>
              <a:gd name="connsiteY10298" fmla="*/ 2731131 h 4925968"/>
              <a:gd name="connsiteX10299" fmla="*/ 4220140 w 8014260"/>
              <a:gd name="connsiteY10299" fmla="*/ 2745601 h 4925968"/>
              <a:gd name="connsiteX10300" fmla="*/ 4206699 w 8014260"/>
              <a:gd name="connsiteY10300" fmla="*/ 2744367 h 4925968"/>
              <a:gd name="connsiteX10301" fmla="*/ 4217123 w 8014260"/>
              <a:gd name="connsiteY10301" fmla="*/ 2729896 h 4925968"/>
              <a:gd name="connsiteX10302" fmla="*/ 4660013 w 8014260"/>
              <a:gd name="connsiteY10302" fmla="*/ 2729416 h 4925968"/>
              <a:gd name="connsiteX10303" fmla="*/ 4642113 w 8014260"/>
              <a:gd name="connsiteY10303" fmla="*/ 2737097 h 4925968"/>
              <a:gd name="connsiteX10304" fmla="*/ 4619002 w 8014260"/>
              <a:gd name="connsiteY10304" fmla="*/ 2744710 h 4925968"/>
              <a:gd name="connsiteX10305" fmla="*/ 4625367 w 8014260"/>
              <a:gd name="connsiteY10305" fmla="*/ 2741993 h 4925968"/>
              <a:gd name="connsiteX10306" fmla="*/ 4617150 w 8014260"/>
              <a:gd name="connsiteY10306" fmla="*/ 2744983 h 4925968"/>
              <a:gd name="connsiteX10307" fmla="*/ 4601239 w 8014260"/>
              <a:gd name="connsiteY10307" fmla="*/ 2750607 h 4925968"/>
              <a:gd name="connsiteX10308" fmla="*/ 4607391 w 8014260"/>
              <a:gd name="connsiteY10308" fmla="*/ 2748302 h 4925968"/>
              <a:gd name="connsiteX10309" fmla="*/ 4591570 w 8014260"/>
              <a:gd name="connsiteY10309" fmla="*/ 2753694 h 4925968"/>
              <a:gd name="connsiteX10310" fmla="*/ 4606932 w 8014260"/>
              <a:gd name="connsiteY10310" fmla="*/ 2747727 h 4925968"/>
              <a:gd name="connsiteX10311" fmla="*/ 4626477 w 8014260"/>
              <a:gd name="connsiteY10311" fmla="*/ 2741212 h 4925968"/>
              <a:gd name="connsiteX10312" fmla="*/ 4624094 w 8014260"/>
              <a:gd name="connsiteY10312" fmla="*/ 2742109 h 4925968"/>
              <a:gd name="connsiteX10313" fmla="*/ 4628956 w 8014260"/>
              <a:gd name="connsiteY10313" fmla="*/ 2740461 h 4925968"/>
              <a:gd name="connsiteX10314" fmla="*/ 4635872 w 8014260"/>
              <a:gd name="connsiteY10314" fmla="*/ 2737508 h 4925968"/>
              <a:gd name="connsiteX10315" fmla="*/ 4660013 w 8014260"/>
              <a:gd name="connsiteY10315" fmla="*/ 2729416 h 4925968"/>
              <a:gd name="connsiteX10316" fmla="*/ 4668780 w 8014260"/>
              <a:gd name="connsiteY10316" fmla="*/ 2727211 h 4925968"/>
              <a:gd name="connsiteX10317" fmla="*/ 4663922 w 8014260"/>
              <a:gd name="connsiteY10317" fmla="*/ 2728867 h 4925968"/>
              <a:gd name="connsiteX10318" fmla="*/ 4667282 w 8014260"/>
              <a:gd name="connsiteY10318" fmla="*/ 2727718 h 4925968"/>
              <a:gd name="connsiteX10319" fmla="*/ 3922915 w 8014260"/>
              <a:gd name="connsiteY10319" fmla="*/ 2727015 h 4925968"/>
              <a:gd name="connsiteX10320" fmla="*/ 3915783 w 8014260"/>
              <a:gd name="connsiteY10320" fmla="*/ 2733051 h 4925968"/>
              <a:gd name="connsiteX10321" fmla="*/ 3905633 w 8014260"/>
              <a:gd name="connsiteY10321" fmla="*/ 2734834 h 4925968"/>
              <a:gd name="connsiteX10322" fmla="*/ 3914205 w 8014260"/>
              <a:gd name="connsiteY10322" fmla="*/ 2728593 h 4925968"/>
              <a:gd name="connsiteX10323" fmla="*/ 3922915 w 8014260"/>
              <a:gd name="connsiteY10323" fmla="*/ 2727015 h 4925968"/>
              <a:gd name="connsiteX10324" fmla="*/ 4081608 w 8014260"/>
              <a:gd name="connsiteY10324" fmla="*/ 2726055 h 4925968"/>
              <a:gd name="connsiteX10325" fmla="*/ 4072350 w 8014260"/>
              <a:gd name="connsiteY10325" fmla="*/ 2734490 h 4925968"/>
              <a:gd name="connsiteX10326" fmla="*/ 4059594 w 8014260"/>
              <a:gd name="connsiteY10326" fmla="*/ 2735656 h 4925968"/>
              <a:gd name="connsiteX10327" fmla="*/ 4070293 w 8014260"/>
              <a:gd name="connsiteY10327" fmla="*/ 2726261 h 4925968"/>
              <a:gd name="connsiteX10328" fmla="*/ 4081608 w 8014260"/>
              <a:gd name="connsiteY10328" fmla="*/ 2726055 h 4925968"/>
              <a:gd name="connsiteX10329" fmla="*/ 6278706 w 8014260"/>
              <a:gd name="connsiteY10329" fmla="*/ 2724136 h 4925968"/>
              <a:gd name="connsiteX10330" fmla="*/ 6309773 w 8014260"/>
              <a:gd name="connsiteY10330" fmla="*/ 2745395 h 4925968"/>
              <a:gd name="connsiteX10331" fmla="*/ 6283026 w 8014260"/>
              <a:gd name="connsiteY10331" fmla="*/ 2770975 h 4925968"/>
              <a:gd name="connsiteX10332" fmla="*/ 6253880 w 8014260"/>
              <a:gd name="connsiteY10332" fmla="*/ 2750745 h 4925968"/>
              <a:gd name="connsiteX10333" fmla="*/ 6278706 w 8014260"/>
              <a:gd name="connsiteY10333" fmla="*/ 2724136 h 4925968"/>
              <a:gd name="connsiteX10334" fmla="*/ 680384 w 8014260"/>
              <a:gd name="connsiteY10334" fmla="*/ 2723244 h 4925968"/>
              <a:gd name="connsiteX10335" fmla="*/ 670577 w 8014260"/>
              <a:gd name="connsiteY10335" fmla="*/ 2740663 h 4925968"/>
              <a:gd name="connsiteX10336" fmla="*/ 660565 w 8014260"/>
              <a:gd name="connsiteY10336" fmla="*/ 2747933 h 4925968"/>
              <a:gd name="connsiteX10337" fmla="*/ 668795 w 8014260"/>
              <a:gd name="connsiteY10337" fmla="*/ 2733256 h 4925968"/>
              <a:gd name="connsiteX10338" fmla="*/ 680384 w 8014260"/>
              <a:gd name="connsiteY10338" fmla="*/ 2723244 h 4925968"/>
              <a:gd name="connsiteX10339" fmla="*/ 4144359 w 8014260"/>
              <a:gd name="connsiteY10339" fmla="*/ 2722215 h 4925968"/>
              <a:gd name="connsiteX10340" fmla="*/ 4156429 w 8014260"/>
              <a:gd name="connsiteY10340" fmla="*/ 2723587 h 4925968"/>
              <a:gd name="connsiteX10341" fmla="*/ 4144359 w 8014260"/>
              <a:gd name="connsiteY10341" fmla="*/ 2735177 h 4925968"/>
              <a:gd name="connsiteX10342" fmla="*/ 4132152 w 8014260"/>
              <a:gd name="connsiteY10342" fmla="*/ 2733599 h 4925968"/>
              <a:gd name="connsiteX10343" fmla="*/ 4144359 w 8014260"/>
              <a:gd name="connsiteY10343" fmla="*/ 2722215 h 4925968"/>
              <a:gd name="connsiteX10344" fmla="*/ 1487832 w 8014260"/>
              <a:gd name="connsiteY10344" fmla="*/ 2722018 h 4925968"/>
              <a:gd name="connsiteX10345" fmla="*/ 1495596 w 8014260"/>
              <a:gd name="connsiteY10345" fmla="*/ 2722969 h 4925968"/>
              <a:gd name="connsiteX10346" fmla="*/ 1507531 w 8014260"/>
              <a:gd name="connsiteY10346" fmla="*/ 2738468 h 4925968"/>
              <a:gd name="connsiteX10347" fmla="*/ 1495665 w 8014260"/>
              <a:gd name="connsiteY10347" fmla="*/ 2740663 h 4925968"/>
              <a:gd name="connsiteX10348" fmla="*/ 1484900 w 8014260"/>
              <a:gd name="connsiteY10348" fmla="*/ 2727084 h 4925968"/>
              <a:gd name="connsiteX10349" fmla="*/ 1487832 w 8014260"/>
              <a:gd name="connsiteY10349" fmla="*/ 2722018 h 4925968"/>
              <a:gd name="connsiteX10350" fmla="*/ 490350 w 8014260"/>
              <a:gd name="connsiteY10350" fmla="*/ 2721803 h 4925968"/>
              <a:gd name="connsiteX10351" fmla="*/ 487263 w 8014260"/>
              <a:gd name="connsiteY10351" fmla="*/ 2725781 h 4925968"/>
              <a:gd name="connsiteX10352" fmla="*/ 483149 w 8014260"/>
              <a:gd name="connsiteY10352" fmla="*/ 2727495 h 4925968"/>
              <a:gd name="connsiteX10353" fmla="*/ 487469 w 8014260"/>
              <a:gd name="connsiteY10353" fmla="*/ 2722900 h 4925968"/>
              <a:gd name="connsiteX10354" fmla="*/ 490350 w 8014260"/>
              <a:gd name="connsiteY10354" fmla="*/ 2721803 h 4925968"/>
              <a:gd name="connsiteX10355" fmla="*/ 2537667 w 8014260"/>
              <a:gd name="connsiteY10355" fmla="*/ 2721049 h 4925968"/>
              <a:gd name="connsiteX10356" fmla="*/ 2548229 w 8014260"/>
              <a:gd name="connsiteY10356" fmla="*/ 2736274 h 4925968"/>
              <a:gd name="connsiteX10357" fmla="*/ 2542948 w 8014260"/>
              <a:gd name="connsiteY10357" fmla="*/ 2747315 h 4925968"/>
              <a:gd name="connsiteX10358" fmla="*/ 2533416 w 8014260"/>
              <a:gd name="connsiteY10358" fmla="*/ 2737096 h 4925968"/>
              <a:gd name="connsiteX10359" fmla="*/ 2537667 w 8014260"/>
              <a:gd name="connsiteY10359" fmla="*/ 2721049 h 4925968"/>
              <a:gd name="connsiteX10360" fmla="*/ 4601788 w 8014260"/>
              <a:gd name="connsiteY10360" fmla="*/ 2720706 h 4925968"/>
              <a:gd name="connsiteX10361" fmla="*/ 4585603 w 8014260"/>
              <a:gd name="connsiteY10361" fmla="*/ 2729896 h 4925968"/>
              <a:gd name="connsiteX10362" fmla="*/ 4571339 w 8014260"/>
              <a:gd name="connsiteY10362" fmla="*/ 2731542 h 4925968"/>
              <a:gd name="connsiteX10363" fmla="*/ 4586015 w 8014260"/>
              <a:gd name="connsiteY10363" fmla="*/ 2722901 h 4925968"/>
              <a:gd name="connsiteX10364" fmla="*/ 4601788 w 8014260"/>
              <a:gd name="connsiteY10364" fmla="*/ 2720706 h 4925968"/>
              <a:gd name="connsiteX10365" fmla="*/ 2947639 w 8014260"/>
              <a:gd name="connsiteY10365" fmla="*/ 2720569 h 4925968"/>
              <a:gd name="connsiteX10366" fmla="*/ 2955594 w 8014260"/>
              <a:gd name="connsiteY10366" fmla="*/ 2729073 h 4925968"/>
              <a:gd name="connsiteX10367" fmla="*/ 2950245 w 8014260"/>
              <a:gd name="connsiteY10367" fmla="*/ 2743269 h 4925968"/>
              <a:gd name="connsiteX10368" fmla="*/ 2941673 w 8014260"/>
              <a:gd name="connsiteY10368" fmla="*/ 2730445 h 4925968"/>
              <a:gd name="connsiteX10369" fmla="*/ 2947639 w 8014260"/>
              <a:gd name="connsiteY10369" fmla="*/ 2720569 h 4925968"/>
              <a:gd name="connsiteX10370" fmla="*/ 4738520 w 8014260"/>
              <a:gd name="connsiteY10370" fmla="*/ 2720415 h 4925968"/>
              <a:gd name="connsiteX10371" fmla="*/ 4745600 w 8014260"/>
              <a:gd name="connsiteY10371" fmla="*/ 2720844 h 4925968"/>
              <a:gd name="connsiteX10372" fmla="*/ 4725095 w 8014260"/>
              <a:gd name="connsiteY10372" fmla="*/ 2732502 h 4925968"/>
              <a:gd name="connsiteX10373" fmla="*/ 4701298 w 8014260"/>
              <a:gd name="connsiteY10373" fmla="*/ 2736617 h 4925968"/>
              <a:gd name="connsiteX10374" fmla="*/ 4722900 w 8014260"/>
              <a:gd name="connsiteY10374" fmla="*/ 2724616 h 4925968"/>
              <a:gd name="connsiteX10375" fmla="*/ 4738520 w 8014260"/>
              <a:gd name="connsiteY10375" fmla="*/ 2720415 h 4925968"/>
              <a:gd name="connsiteX10376" fmla="*/ 2402291 w 8014260"/>
              <a:gd name="connsiteY10376" fmla="*/ 2720020 h 4925968"/>
              <a:gd name="connsiteX10377" fmla="*/ 2412852 w 8014260"/>
              <a:gd name="connsiteY10377" fmla="*/ 2736342 h 4925968"/>
              <a:gd name="connsiteX10378" fmla="*/ 2407503 w 8014260"/>
              <a:gd name="connsiteY10378" fmla="*/ 2746080 h 4925968"/>
              <a:gd name="connsiteX10379" fmla="*/ 2397970 w 8014260"/>
              <a:gd name="connsiteY10379" fmla="*/ 2734834 h 4925968"/>
              <a:gd name="connsiteX10380" fmla="*/ 2402291 w 8014260"/>
              <a:gd name="connsiteY10380" fmla="*/ 2720020 h 4925968"/>
              <a:gd name="connsiteX10381" fmla="*/ 1874775 w 8014260"/>
              <a:gd name="connsiteY10381" fmla="*/ 2718511 h 4925968"/>
              <a:gd name="connsiteX10382" fmla="*/ 1886090 w 8014260"/>
              <a:gd name="connsiteY10382" fmla="*/ 2733667 h 4925968"/>
              <a:gd name="connsiteX10383" fmla="*/ 1879507 w 8014260"/>
              <a:gd name="connsiteY10383" fmla="*/ 2737645 h 4925968"/>
              <a:gd name="connsiteX10384" fmla="*/ 1867097 w 8014260"/>
              <a:gd name="connsiteY10384" fmla="*/ 2722900 h 4925968"/>
              <a:gd name="connsiteX10385" fmla="*/ 1874775 w 8014260"/>
              <a:gd name="connsiteY10385" fmla="*/ 2718511 h 4925968"/>
              <a:gd name="connsiteX10386" fmla="*/ 7569788 w 8014260"/>
              <a:gd name="connsiteY10386" fmla="*/ 2717898 h 4925968"/>
              <a:gd name="connsiteX10387" fmla="*/ 7572536 w 8014260"/>
              <a:gd name="connsiteY10387" fmla="*/ 2718101 h 4925968"/>
              <a:gd name="connsiteX10388" fmla="*/ 7549288 w 8014260"/>
              <a:gd name="connsiteY10388" fmla="*/ 2786201 h 4925968"/>
              <a:gd name="connsiteX10389" fmla="*/ 7520278 w 8014260"/>
              <a:gd name="connsiteY10389" fmla="*/ 2827691 h 4925968"/>
              <a:gd name="connsiteX10390" fmla="*/ 7545378 w 8014260"/>
              <a:gd name="connsiteY10390" fmla="*/ 2761306 h 4925968"/>
              <a:gd name="connsiteX10391" fmla="*/ 7569788 w 8014260"/>
              <a:gd name="connsiteY10391" fmla="*/ 2717898 h 4925968"/>
              <a:gd name="connsiteX10392" fmla="*/ 4687376 w 8014260"/>
              <a:gd name="connsiteY10392" fmla="*/ 2717689 h 4925968"/>
              <a:gd name="connsiteX10393" fmla="*/ 4671808 w 8014260"/>
              <a:gd name="connsiteY10393" fmla="*/ 2723861 h 4925968"/>
              <a:gd name="connsiteX10394" fmla="*/ 4653704 w 8014260"/>
              <a:gd name="connsiteY10394" fmla="*/ 2729073 h 4925968"/>
              <a:gd name="connsiteX10395" fmla="*/ 4669408 w 8014260"/>
              <a:gd name="connsiteY10395" fmla="*/ 2722627 h 4925968"/>
              <a:gd name="connsiteX10396" fmla="*/ 4687376 w 8014260"/>
              <a:gd name="connsiteY10396" fmla="*/ 2717689 h 4925968"/>
              <a:gd name="connsiteX10397" fmla="*/ 4699651 w 8014260"/>
              <a:gd name="connsiteY10397" fmla="*/ 2716934 h 4925968"/>
              <a:gd name="connsiteX10398" fmla="*/ 4679489 w 8014260"/>
              <a:gd name="connsiteY10398" fmla="*/ 2723586 h 4925968"/>
              <a:gd name="connsiteX10399" fmla="*/ 4668780 w 8014260"/>
              <a:gd name="connsiteY10399" fmla="*/ 2727211 h 4925968"/>
              <a:gd name="connsiteX10400" fmla="*/ 4682232 w 8014260"/>
              <a:gd name="connsiteY10400" fmla="*/ 2722626 h 4925968"/>
              <a:gd name="connsiteX10401" fmla="*/ 4699651 w 8014260"/>
              <a:gd name="connsiteY10401" fmla="*/ 2716934 h 4925968"/>
              <a:gd name="connsiteX10402" fmla="*/ 5030971 w 8014260"/>
              <a:gd name="connsiteY10402" fmla="*/ 2716540 h 4925968"/>
              <a:gd name="connsiteX10403" fmla="*/ 5040426 w 8014260"/>
              <a:gd name="connsiteY10403" fmla="*/ 2722969 h 4925968"/>
              <a:gd name="connsiteX10404" fmla="*/ 5019646 w 8014260"/>
              <a:gd name="connsiteY10404" fmla="*/ 2740937 h 4925968"/>
              <a:gd name="connsiteX10405" fmla="*/ 4990842 w 8014260"/>
              <a:gd name="connsiteY10405" fmla="*/ 2735314 h 4925968"/>
              <a:gd name="connsiteX10406" fmla="*/ 5011896 w 8014260"/>
              <a:gd name="connsiteY10406" fmla="*/ 2718032 h 4925968"/>
              <a:gd name="connsiteX10407" fmla="*/ 5030971 w 8014260"/>
              <a:gd name="connsiteY10407" fmla="*/ 2716540 h 4925968"/>
              <a:gd name="connsiteX10408" fmla="*/ 7116343 w 8014260"/>
              <a:gd name="connsiteY10408" fmla="*/ 2715632 h 4925968"/>
              <a:gd name="connsiteX10409" fmla="*/ 7146381 w 8014260"/>
              <a:gd name="connsiteY10409" fmla="*/ 2738743 h 4925968"/>
              <a:gd name="connsiteX10410" fmla="*/ 7119016 w 8014260"/>
              <a:gd name="connsiteY10410" fmla="*/ 2753419 h 4925968"/>
              <a:gd name="connsiteX10411" fmla="*/ 7090830 w 8014260"/>
              <a:gd name="connsiteY10411" fmla="*/ 2731405 h 4925968"/>
              <a:gd name="connsiteX10412" fmla="*/ 7116343 w 8014260"/>
              <a:gd name="connsiteY10412" fmla="*/ 2715632 h 4925968"/>
              <a:gd name="connsiteX10413" fmla="*/ 5568834 w 8014260"/>
              <a:gd name="connsiteY10413" fmla="*/ 2715495 h 4925968"/>
              <a:gd name="connsiteX10414" fmla="*/ 5598804 w 8014260"/>
              <a:gd name="connsiteY10414" fmla="*/ 2728113 h 4925968"/>
              <a:gd name="connsiteX10415" fmla="*/ 5573978 w 8014260"/>
              <a:gd name="connsiteY10415" fmla="*/ 2746218 h 4925968"/>
              <a:gd name="connsiteX10416" fmla="*/ 5545586 w 8014260"/>
              <a:gd name="connsiteY10416" fmla="*/ 2733257 h 4925968"/>
              <a:gd name="connsiteX10417" fmla="*/ 5568834 w 8014260"/>
              <a:gd name="connsiteY10417" fmla="*/ 2715495 h 4925968"/>
              <a:gd name="connsiteX10418" fmla="*/ 5922502 w 8014260"/>
              <a:gd name="connsiteY10418" fmla="*/ 2713917 h 4925968"/>
              <a:gd name="connsiteX10419" fmla="*/ 5951717 w 8014260"/>
              <a:gd name="connsiteY10419" fmla="*/ 2727702 h 4925968"/>
              <a:gd name="connsiteX10420" fmla="*/ 5927645 w 8014260"/>
              <a:gd name="connsiteY10420" fmla="*/ 2755340 h 4925968"/>
              <a:gd name="connsiteX10421" fmla="*/ 5897676 w 8014260"/>
              <a:gd name="connsiteY10421" fmla="*/ 2736274 h 4925968"/>
              <a:gd name="connsiteX10422" fmla="*/ 5922502 w 8014260"/>
              <a:gd name="connsiteY10422" fmla="*/ 2713917 h 4925968"/>
              <a:gd name="connsiteX10423" fmla="*/ 5221408 w 8014260"/>
              <a:gd name="connsiteY10423" fmla="*/ 2711723 h 4925968"/>
              <a:gd name="connsiteX10424" fmla="*/ 5249663 w 8014260"/>
              <a:gd name="connsiteY10424" fmla="*/ 2722627 h 4925968"/>
              <a:gd name="connsiteX10425" fmla="*/ 5227717 w 8014260"/>
              <a:gd name="connsiteY10425" fmla="*/ 2741281 h 4925968"/>
              <a:gd name="connsiteX10426" fmla="*/ 5199600 w 8014260"/>
              <a:gd name="connsiteY10426" fmla="*/ 2729553 h 4925968"/>
              <a:gd name="connsiteX10427" fmla="*/ 5221408 w 8014260"/>
              <a:gd name="connsiteY10427" fmla="*/ 2711723 h 4925968"/>
              <a:gd name="connsiteX10428" fmla="*/ 4709733 w 8014260"/>
              <a:gd name="connsiteY10428" fmla="*/ 2711722 h 4925968"/>
              <a:gd name="connsiteX10429" fmla="*/ 4689365 w 8014260"/>
              <a:gd name="connsiteY10429" fmla="*/ 2718923 h 4925968"/>
              <a:gd name="connsiteX10430" fmla="*/ 4671054 w 8014260"/>
              <a:gd name="connsiteY10430" fmla="*/ 2724821 h 4925968"/>
              <a:gd name="connsiteX10431" fmla="*/ 4691697 w 8014260"/>
              <a:gd name="connsiteY10431" fmla="*/ 2717414 h 4925968"/>
              <a:gd name="connsiteX10432" fmla="*/ 4709733 w 8014260"/>
              <a:gd name="connsiteY10432" fmla="*/ 2711722 h 4925968"/>
              <a:gd name="connsiteX10433" fmla="*/ 6417238 w 8014260"/>
              <a:gd name="connsiteY10433" fmla="*/ 2711311 h 4925968"/>
              <a:gd name="connsiteX10434" fmla="*/ 6449402 w 8014260"/>
              <a:gd name="connsiteY10434" fmla="*/ 2731542 h 4925968"/>
              <a:gd name="connsiteX10435" fmla="*/ 6423891 w 8014260"/>
              <a:gd name="connsiteY10435" fmla="*/ 2756436 h 4925968"/>
              <a:gd name="connsiteX10436" fmla="*/ 6393441 w 8014260"/>
              <a:gd name="connsiteY10436" fmla="*/ 2735177 h 4925968"/>
              <a:gd name="connsiteX10437" fmla="*/ 6417238 w 8014260"/>
              <a:gd name="connsiteY10437" fmla="*/ 2711311 h 4925968"/>
              <a:gd name="connsiteX10438" fmla="*/ 2675924 w 8014260"/>
              <a:gd name="connsiteY10438" fmla="*/ 2710899 h 4925968"/>
              <a:gd name="connsiteX10439" fmla="*/ 2683194 w 8014260"/>
              <a:gd name="connsiteY10439" fmla="*/ 2720706 h 4925968"/>
              <a:gd name="connsiteX10440" fmla="*/ 2677707 w 8014260"/>
              <a:gd name="connsiteY10440" fmla="*/ 2732913 h 4925968"/>
              <a:gd name="connsiteX10441" fmla="*/ 2668517 w 8014260"/>
              <a:gd name="connsiteY10441" fmla="*/ 2718100 h 4925968"/>
              <a:gd name="connsiteX10442" fmla="*/ 2675924 w 8014260"/>
              <a:gd name="connsiteY10442" fmla="*/ 2710899 h 4925968"/>
              <a:gd name="connsiteX10443" fmla="*/ 3995678 w 8014260"/>
              <a:gd name="connsiteY10443" fmla="*/ 2710076 h 4925968"/>
              <a:gd name="connsiteX10444" fmla="*/ 3987105 w 8014260"/>
              <a:gd name="connsiteY10444" fmla="*/ 2716180 h 4925968"/>
              <a:gd name="connsiteX10445" fmla="*/ 3977230 w 8014260"/>
              <a:gd name="connsiteY10445" fmla="*/ 2718374 h 4925968"/>
              <a:gd name="connsiteX10446" fmla="*/ 3984431 w 8014260"/>
              <a:gd name="connsiteY10446" fmla="*/ 2713231 h 4925968"/>
              <a:gd name="connsiteX10447" fmla="*/ 3995678 w 8014260"/>
              <a:gd name="connsiteY10447" fmla="*/ 2710076 h 4925968"/>
              <a:gd name="connsiteX10448" fmla="*/ 4811120 w 8014260"/>
              <a:gd name="connsiteY10448" fmla="*/ 2709416 h 4925968"/>
              <a:gd name="connsiteX10449" fmla="*/ 4819049 w 8014260"/>
              <a:gd name="connsiteY10449" fmla="*/ 2710625 h 4925968"/>
              <a:gd name="connsiteX10450" fmla="*/ 4796898 w 8014260"/>
              <a:gd name="connsiteY10450" fmla="*/ 2723998 h 4925968"/>
              <a:gd name="connsiteX10451" fmla="*/ 4773032 w 8014260"/>
              <a:gd name="connsiteY10451" fmla="*/ 2726124 h 4925968"/>
              <a:gd name="connsiteX10452" fmla="*/ 4795115 w 8014260"/>
              <a:gd name="connsiteY10452" fmla="*/ 2713094 h 4925968"/>
              <a:gd name="connsiteX10453" fmla="*/ 4811120 w 8014260"/>
              <a:gd name="connsiteY10453" fmla="*/ 2709416 h 4925968"/>
              <a:gd name="connsiteX10454" fmla="*/ 3284641 w 8014260"/>
              <a:gd name="connsiteY10454" fmla="*/ 2709185 h 4925968"/>
              <a:gd name="connsiteX10455" fmla="*/ 3291910 w 8014260"/>
              <a:gd name="connsiteY10455" fmla="*/ 2722833 h 4925968"/>
              <a:gd name="connsiteX10456" fmla="*/ 3284641 w 8014260"/>
              <a:gd name="connsiteY10456" fmla="*/ 2725850 h 4925968"/>
              <a:gd name="connsiteX10457" fmla="*/ 3277371 w 8014260"/>
              <a:gd name="connsiteY10457" fmla="*/ 2718718 h 4925968"/>
              <a:gd name="connsiteX10458" fmla="*/ 3284641 w 8014260"/>
              <a:gd name="connsiteY10458" fmla="*/ 2709185 h 4925968"/>
              <a:gd name="connsiteX10459" fmla="*/ 4674963 w 8014260"/>
              <a:gd name="connsiteY10459" fmla="*/ 2707950 h 4925968"/>
              <a:gd name="connsiteX10460" fmla="*/ 4659944 w 8014260"/>
              <a:gd name="connsiteY10460" fmla="*/ 2715220 h 4925968"/>
              <a:gd name="connsiteX10461" fmla="*/ 4643416 w 8014260"/>
              <a:gd name="connsiteY10461" fmla="*/ 2718581 h 4925968"/>
              <a:gd name="connsiteX10462" fmla="*/ 4659807 w 8014260"/>
              <a:gd name="connsiteY10462" fmla="*/ 2710282 h 4925968"/>
              <a:gd name="connsiteX10463" fmla="*/ 4674963 w 8014260"/>
              <a:gd name="connsiteY10463" fmla="*/ 2707950 h 4925968"/>
              <a:gd name="connsiteX10464" fmla="*/ 1298500 w 8014260"/>
              <a:gd name="connsiteY10464" fmla="*/ 2707745 h 4925968"/>
              <a:gd name="connsiteX10465" fmla="*/ 1312354 w 8014260"/>
              <a:gd name="connsiteY10465" fmla="*/ 2720089 h 4925968"/>
              <a:gd name="connsiteX10466" fmla="*/ 1301928 w 8014260"/>
              <a:gd name="connsiteY10466" fmla="*/ 2727222 h 4925968"/>
              <a:gd name="connsiteX10467" fmla="*/ 1288007 w 8014260"/>
              <a:gd name="connsiteY10467" fmla="*/ 2715220 h 4925968"/>
              <a:gd name="connsiteX10468" fmla="*/ 1298500 w 8014260"/>
              <a:gd name="connsiteY10468" fmla="*/ 2707745 h 4925968"/>
              <a:gd name="connsiteX10469" fmla="*/ 4733256 w 8014260"/>
              <a:gd name="connsiteY10469" fmla="*/ 2707676 h 4925968"/>
              <a:gd name="connsiteX10470" fmla="*/ 4713505 w 8014260"/>
              <a:gd name="connsiteY10470" fmla="*/ 2716317 h 4925968"/>
              <a:gd name="connsiteX10471" fmla="*/ 4690805 w 8014260"/>
              <a:gd name="connsiteY10471" fmla="*/ 2722421 h 4925968"/>
              <a:gd name="connsiteX10472" fmla="*/ 4709047 w 8014260"/>
              <a:gd name="connsiteY10472" fmla="*/ 2714534 h 4925968"/>
              <a:gd name="connsiteX10473" fmla="*/ 4733256 w 8014260"/>
              <a:gd name="connsiteY10473" fmla="*/ 2707676 h 4925968"/>
              <a:gd name="connsiteX10474" fmla="*/ 4721460 w 8014260"/>
              <a:gd name="connsiteY10474" fmla="*/ 2706578 h 4925968"/>
              <a:gd name="connsiteX10475" fmla="*/ 4704041 w 8014260"/>
              <a:gd name="connsiteY10475" fmla="*/ 2712682 h 4925968"/>
              <a:gd name="connsiteX10476" fmla="*/ 4680929 w 8014260"/>
              <a:gd name="connsiteY10476" fmla="*/ 2720431 h 4925968"/>
              <a:gd name="connsiteX10477" fmla="*/ 4698074 w 8014260"/>
              <a:gd name="connsiteY10477" fmla="*/ 2714396 h 4925968"/>
              <a:gd name="connsiteX10478" fmla="*/ 4721460 w 8014260"/>
              <a:gd name="connsiteY10478" fmla="*/ 2706578 h 4925968"/>
              <a:gd name="connsiteX10479" fmla="*/ 4956647 w 8014260"/>
              <a:gd name="connsiteY10479" fmla="*/ 2706570 h 4925968"/>
              <a:gd name="connsiteX10480" fmla="*/ 4966291 w 8014260"/>
              <a:gd name="connsiteY10480" fmla="*/ 2710488 h 4925968"/>
              <a:gd name="connsiteX10481" fmla="*/ 4946472 w 8014260"/>
              <a:gd name="connsiteY10481" fmla="*/ 2726604 h 4925968"/>
              <a:gd name="connsiteX10482" fmla="*/ 4918696 w 8014260"/>
              <a:gd name="connsiteY10482" fmla="*/ 2725370 h 4925968"/>
              <a:gd name="connsiteX10483" fmla="*/ 4939339 w 8014260"/>
              <a:gd name="connsiteY10483" fmla="*/ 2708773 h 4925968"/>
              <a:gd name="connsiteX10484" fmla="*/ 4956647 w 8014260"/>
              <a:gd name="connsiteY10484" fmla="*/ 2706570 h 4925968"/>
              <a:gd name="connsiteX10485" fmla="*/ 575964 w 8014260"/>
              <a:gd name="connsiteY10485" fmla="*/ 2706373 h 4925968"/>
              <a:gd name="connsiteX10486" fmla="*/ 577037 w 8014260"/>
              <a:gd name="connsiteY10486" fmla="*/ 2706784 h 4925968"/>
              <a:gd name="connsiteX10487" fmla="*/ 570384 w 8014260"/>
              <a:gd name="connsiteY10487" fmla="*/ 2716179 h 4925968"/>
              <a:gd name="connsiteX10488" fmla="*/ 565719 w 8014260"/>
              <a:gd name="connsiteY10488" fmla="*/ 2718237 h 4925968"/>
              <a:gd name="connsiteX10489" fmla="*/ 571342 w 8014260"/>
              <a:gd name="connsiteY10489" fmla="*/ 2710693 h 4925968"/>
              <a:gd name="connsiteX10490" fmla="*/ 575964 w 8014260"/>
              <a:gd name="connsiteY10490" fmla="*/ 2706373 h 4925968"/>
              <a:gd name="connsiteX10491" fmla="*/ 1030148 w 8014260"/>
              <a:gd name="connsiteY10491" fmla="*/ 2706098 h 4925968"/>
              <a:gd name="connsiteX10492" fmla="*/ 1043727 w 8014260"/>
              <a:gd name="connsiteY10492" fmla="*/ 2712270 h 4925968"/>
              <a:gd name="connsiteX10493" fmla="*/ 1033507 w 8014260"/>
              <a:gd name="connsiteY10493" fmla="*/ 2724272 h 4925968"/>
              <a:gd name="connsiteX10494" fmla="*/ 1019859 w 8014260"/>
              <a:gd name="connsiteY10494" fmla="*/ 2718443 h 4925968"/>
              <a:gd name="connsiteX10495" fmla="*/ 1030148 w 8014260"/>
              <a:gd name="connsiteY10495" fmla="*/ 2706098 h 4925968"/>
              <a:gd name="connsiteX10496" fmla="*/ 3692005 w 8014260"/>
              <a:gd name="connsiteY10496" fmla="*/ 2705893 h 4925968"/>
              <a:gd name="connsiteX10497" fmla="*/ 3701195 w 8014260"/>
              <a:gd name="connsiteY10497" fmla="*/ 2710694 h 4925968"/>
              <a:gd name="connsiteX10498" fmla="*/ 3695229 w 8014260"/>
              <a:gd name="connsiteY10498" fmla="*/ 2719472 h 4925968"/>
              <a:gd name="connsiteX10499" fmla="*/ 3687136 w 8014260"/>
              <a:gd name="connsiteY10499" fmla="*/ 2717346 h 4925968"/>
              <a:gd name="connsiteX10500" fmla="*/ 3692005 w 8014260"/>
              <a:gd name="connsiteY10500" fmla="*/ 2705893 h 4925968"/>
              <a:gd name="connsiteX10501" fmla="*/ 2268354 w 8014260"/>
              <a:gd name="connsiteY10501" fmla="*/ 2705276 h 4925968"/>
              <a:gd name="connsiteX10502" fmla="*/ 2276720 w 8014260"/>
              <a:gd name="connsiteY10502" fmla="*/ 2718717 h 4925968"/>
              <a:gd name="connsiteX10503" fmla="*/ 2270342 w 8014260"/>
              <a:gd name="connsiteY10503" fmla="*/ 2725713 h 4925968"/>
              <a:gd name="connsiteX10504" fmla="*/ 2258821 w 8014260"/>
              <a:gd name="connsiteY10504" fmla="*/ 2711174 h 4925968"/>
              <a:gd name="connsiteX10505" fmla="*/ 2268354 w 8014260"/>
              <a:gd name="connsiteY10505" fmla="*/ 2705276 h 4925968"/>
              <a:gd name="connsiteX10506" fmla="*/ 6977605 w 8014260"/>
              <a:gd name="connsiteY10506" fmla="*/ 2704727 h 4925968"/>
              <a:gd name="connsiteX10507" fmla="*/ 7007711 w 8014260"/>
              <a:gd name="connsiteY10507" fmla="*/ 2726193 h 4925968"/>
              <a:gd name="connsiteX10508" fmla="*/ 6980280 w 8014260"/>
              <a:gd name="connsiteY10508" fmla="*/ 2742789 h 4925968"/>
              <a:gd name="connsiteX10509" fmla="*/ 6952025 w 8014260"/>
              <a:gd name="connsiteY10509" fmla="*/ 2721186 h 4925968"/>
              <a:gd name="connsiteX10510" fmla="*/ 6977605 w 8014260"/>
              <a:gd name="connsiteY10510" fmla="*/ 2704727 h 4925968"/>
              <a:gd name="connsiteX10511" fmla="*/ 4884082 w 8014260"/>
              <a:gd name="connsiteY10511" fmla="*/ 2704487 h 4925968"/>
              <a:gd name="connsiteX10512" fmla="*/ 4892225 w 8014260"/>
              <a:gd name="connsiteY10512" fmla="*/ 2707402 h 4925968"/>
              <a:gd name="connsiteX10513" fmla="*/ 4870828 w 8014260"/>
              <a:gd name="connsiteY10513" fmla="*/ 2722009 h 4925968"/>
              <a:gd name="connsiteX10514" fmla="*/ 4845110 w 8014260"/>
              <a:gd name="connsiteY10514" fmla="*/ 2721735 h 4925968"/>
              <a:gd name="connsiteX10515" fmla="*/ 4866987 w 8014260"/>
              <a:gd name="connsiteY10515" fmla="*/ 2707538 h 4925968"/>
              <a:gd name="connsiteX10516" fmla="*/ 4884082 w 8014260"/>
              <a:gd name="connsiteY10516" fmla="*/ 2704487 h 4925968"/>
              <a:gd name="connsiteX10517" fmla="*/ 2808695 w 8014260"/>
              <a:gd name="connsiteY10517" fmla="*/ 2704384 h 4925968"/>
              <a:gd name="connsiteX10518" fmla="*/ 2819256 w 8014260"/>
              <a:gd name="connsiteY10518" fmla="*/ 2719471 h 4925968"/>
              <a:gd name="connsiteX10519" fmla="*/ 2813838 w 8014260"/>
              <a:gd name="connsiteY10519" fmla="*/ 2728935 h 4925968"/>
              <a:gd name="connsiteX10520" fmla="*/ 2804306 w 8014260"/>
              <a:gd name="connsiteY10520" fmla="*/ 2718717 h 4925968"/>
              <a:gd name="connsiteX10521" fmla="*/ 2808695 w 8014260"/>
              <a:gd name="connsiteY10521" fmla="*/ 2704384 h 4925968"/>
              <a:gd name="connsiteX10522" fmla="*/ 6555907 w 8014260"/>
              <a:gd name="connsiteY10522" fmla="*/ 2702121 h 4925968"/>
              <a:gd name="connsiteX10523" fmla="*/ 6588962 w 8014260"/>
              <a:gd name="connsiteY10523" fmla="*/ 2721666 h 4925968"/>
              <a:gd name="connsiteX10524" fmla="*/ 6564685 w 8014260"/>
              <a:gd name="connsiteY10524" fmla="*/ 2745669 h 4925968"/>
              <a:gd name="connsiteX10525" fmla="*/ 6533687 w 8014260"/>
              <a:gd name="connsiteY10525" fmla="*/ 2727564 h 4925968"/>
              <a:gd name="connsiteX10526" fmla="*/ 6555907 w 8014260"/>
              <a:gd name="connsiteY10526" fmla="*/ 2702121 h 4925968"/>
              <a:gd name="connsiteX10527" fmla="*/ 1556977 w 8014260"/>
              <a:gd name="connsiteY10527" fmla="*/ 2700406 h 4925968"/>
              <a:gd name="connsiteX10528" fmla="*/ 1567883 w 8014260"/>
              <a:gd name="connsiteY10528" fmla="*/ 2717140 h 4925968"/>
              <a:gd name="connsiteX10529" fmla="*/ 1558004 w 8014260"/>
              <a:gd name="connsiteY10529" fmla="*/ 2717482 h 4925968"/>
              <a:gd name="connsiteX10530" fmla="*/ 1546005 w 8014260"/>
              <a:gd name="connsiteY10530" fmla="*/ 2701366 h 4925968"/>
              <a:gd name="connsiteX10531" fmla="*/ 1556977 w 8014260"/>
              <a:gd name="connsiteY10531" fmla="*/ 2700406 h 4925968"/>
              <a:gd name="connsiteX10532" fmla="*/ 5707229 w 8014260"/>
              <a:gd name="connsiteY10532" fmla="*/ 2699995 h 4925968"/>
              <a:gd name="connsiteX10533" fmla="*/ 5736581 w 8014260"/>
              <a:gd name="connsiteY10533" fmla="*/ 2712408 h 4925968"/>
              <a:gd name="connsiteX10534" fmla="*/ 5710864 w 8014260"/>
              <a:gd name="connsiteY10534" fmla="*/ 2729553 h 4925968"/>
              <a:gd name="connsiteX10535" fmla="*/ 5683089 w 8014260"/>
              <a:gd name="connsiteY10535" fmla="*/ 2716798 h 4925968"/>
              <a:gd name="connsiteX10536" fmla="*/ 5707229 w 8014260"/>
              <a:gd name="connsiteY10536" fmla="*/ 2699995 h 4925968"/>
              <a:gd name="connsiteX10537" fmla="*/ 5356305 w 8014260"/>
              <a:gd name="connsiteY10537" fmla="*/ 2699515 h 4925968"/>
              <a:gd name="connsiteX10538" fmla="*/ 5385177 w 8014260"/>
              <a:gd name="connsiteY10538" fmla="*/ 2710213 h 4925968"/>
              <a:gd name="connsiteX10539" fmla="*/ 5363506 w 8014260"/>
              <a:gd name="connsiteY10539" fmla="*/ 2727495 h 4925968"/>
              <a:gd name="connsiteX10540" fmla="*/ 5334771 w 8014260"/>
              <a:gd name="connsiteY10540" fmla="*/ 2715699 h 4925968"/>
              <a:gd name="connsiteX10541" fmla="*/ 5356305 w 8014260"/>
              <a:gd name="connsiteY10541" fmla="*/ 2699515 h 4925968"/>
              <a:gd name="connsiteX10542" fmla="*/ 6836947 w 8014260"/>
              <a:gd name="connsiteY10542" fmla="*/ 2699103 h 4925968"/>
              <a:gd name="connsiteX10543" fmla="*/ 6868426 w 8014260"/>
              <a:gd name="connsiteY10543" fmla="*/ 2718854 h 4925968"/>
              <a:gd name="connsiteX10544" fmla="*/ 6842297 w 8014260"/>
              <a:gd name="connsiteY10544" fmla="*/ 2738399 h 4925968"/>
              <a:gd name="connsiteX10545" fmla="*/ 6812670 w 8014260"/>
              <a:gd name="connsiteY10545" fmla="*/ 2718237 h 4925968"/>
              <a:gd name="connsiteX10546" fmla="*/ 6836947 w 8014260"/>
              <a:gd name="connsiteY10546" fmla="*/ 2699103 h 4925968"/>
              <a:gd name="connsiteX10547" fmla="*/ 6061650 w 8014260"/>
              <a:gd name="connsiteY10547" fmla="*/ 2698554 h 4925968"/>
              <a:gd name="connsiteX10548" fmla="*/ 6090865 w 8014260"/>
              <a:gd name="connsiteY10548" fmla="*/ 2711379 h 4925968"/>
              <a:gd name="connsiteX10549" fmla="*/ 6066588 w 8014260"/>
              <a:gd name="connsiteY10549" fmla="*/ 2736891 h 4925968"/>
              <a:gd name="connsiteX10550" fmla="*/ 6036550 w 8014260"/>
              <a:gd name="connsiteY10550" fmla="*/ 2718031 h 4925968"/>
              <a:gd name="connsiteX10551" fmla="*/ 6061650 w 8014260"/>
              <a:gd name="connsiteY10551" fmla="*/ 2698554 h 4925968"/>
              <a:gd name="connsiteX10552" fmla="*/ 6697182 w 8014260"/>
              <a:gd name="connsiteY10552" fmla="*/ 2698418 h 4925968"/>
              <a:gd name="connsiteX10553" fmla="*/ 6728934 w 8014260"/>
              <a:gd name="connsiteY10553" fmla="*/ 2718238 h 4925968"/>
              <a:gd name="connsiteX10554" fmla="*/ 6702942 w 8014260"/>
              <a:gd name="connsiteY10554" fmla="*/ 2739566 h 4925968"/>
              <a:gd name="connsiteX10555" fmla="*/ 6673110 w 8014260"/>
              <a:gd name="connsiteY10555" fmla="*/ 2719952 h 4925968"/>
              <a:gd name="connsiteX10556" fmla="*/ 6697182 w 8014260"/>
              <a:gd name="connsiteY10556" fmla="*/ 2698418 h 4925968"/>
              <a:gd name="connsiteX10557" fmla="*/ 7312824 w 8014260"/>
              <a:gd name="connsiteY10557" fmla="*/ 2694440 h 4925968"/>
              <a:gd name="connsiteX10558" fmla="*/ 7343753 w 8014260"/>
              <a:gd name="connsiteY10558" fmla="*/ 2718718 h 4925968"/>
              <a:gd name="connsiteX10559" fmla="*/ 7321191 w 8014260"/>
              <a:gd name="connsiteY10559" fmla="*/ 2733531 h 4925968"/>
              <a:gd name="connsiteX10560" fmla="*/ 7289850 w 8014260"/>
              <a:gd name="connsiteY10560" fmla="*/ 2709185 h 4925968"/>
              <a:gd name="connsiteX10561" fmla="*/ 7312824 w 8014260"/>
              <a:gd name="connsiteY10561" fmla="*/ 2694440 h 4925968"/>
              <a:gd name="connsiteX10562" fmla="*/ 4771866 w 8014260"/>
              <a:gd name="connsiteY10562" fmla="*/ 2693411 h 4925968"/>
              <a:gd name="connsiteX10563" fmla="*/ 4759097 w 8014260"/>
              <a:gd name="connsiteY10563" fmla="*/ 2697514 h 4925968"/>
              <a:gd name="connsiteX10564" fmla="*/ 4760483 w 8014260"/>
              <a:gd name="connsiteY10564" fmla="*/ 2697115 h 4925968"/>
              <a:gd name="connsiteX10565" fmla="*/ 4746012 w 8014260"/>
              <a:gd name="connsiteY10565" fmla="*/ 2701915 h 4925968"/>
              <a:gd name="connsiteX10566" fmla="*/ 4725438 w 8014260"/>
              <a:gd name="connsiteY10566" fmla="*/ 2708088 h 4925968"/>
              <a:gd name="connsiteX10567" fmla="*/ 4735366 w 8014260"/>
              <a:gd name="connsiteY10567" fmla="*/ 2704680 h 4925968"/>
              <a:gd name="connsiteX10568" fmla="*/ 4734970 w 8014260"/>
              <a:gd name="connsiteY10568" fmla="*/ 2704795 h 4925968"/>
              <a:gd name="connsiteX10569" fmla="*/ 4736290 w 8014260"/>
              <a:gd name="connsiteY10569" fmla="*/ 2704362 h 4925968"/>
              <a:gd name="connsiteX10570" fmla="*/ 4741417 w 8014260"/>
              <a:gd name="connsiteY10570" fmla="*/ 2702602 h 4925968"/>
              <a:gd name="connsiteX10571" fmla="*/ 4743391 w 8014260"/>
              <a:gd name="connsiteY10571" fmla="*/ 2702034 h 4925968"/>
              <a:gd name="connsiteX10572" fmla="*/ 4756093 w 8014260"/>
              <a:gd name="connsiteY10572" fmla="*/ 2697869 h 4925968"/>
              <a:gd name="connsiteX10573" fmla="*/ 4771866 w 8014260"/>
              <a:gd name="connsiteY10573" fmla="*/ 2693411 h 4925968"/>
              <a:gd name="connsiteX10574" fmla="*/ 4748687 w 8014260"/>
              <a:gd name="connsiteY10574" fmla="*/ 2692657 h 4925968"/>
              <a:gd name="connsiteX10575" fmla="*/ 4733530 w 8014260"/>
              <a:gd name="connsiteY10575" fmla="*/ 2699104 h 4925968"/>
              <a:gd name="connsiteX10576" fmla="*/ 4715768 w 8014260"/>
              <a:gd name="connsiteY10576" fmla="*/ 2703082 h 4925968"/>
              <a:gd name="connsiteX10577" fmla="*/ 4729484 w 8014260"/>
              <a:gd name="connsiteY10577" fmla="*/ 2696978 h 4925968"/>
              <a:gd name="connsiteX10578" fmla="*/ 4748687 w 8014260"/>
              <a:gd name="connsiteY10578" fmla="*/ 2692657 h 4925968"/>
              <a:gd name="connsiteX10579" fmla="*/ 401606 w 8014260"/>
              <a:gd name="connsiteY10579" fmla="*/ 2692383 h 4925968"/>
              <a:gd name="connsiteX10580" fmla="*/ 400236 w 8014260"/>
              <a:gd name="connsiteY10580" fmla="*/ 2695606 h 4925968"/>
              <a:gd name="connsiteX10581" fmla="*/ 398521 w 8014260"/>
              <a:gd name="connsiteY10581" fmla="*/ 2695675 h 4925968"/>
              <a:gd name="connsiteX10582" fmla="*/ 399686 w 8014260"/>
              <a:gd name="connsiteY10582" fmla="*/ 2692657 h 4925968"/>
              <a:gd name="connsiteX10583" fmla="*/ 401606 w 8014260"/>
              <a:gd name="connsiteY10583" fmla="*/ 2692383 h 4925968"/>
              <a:gd name="connsiteX10584" fmla="*/ 1164974 w 8014260"/>
              <a:gd name="connsiteY10584" fmla="*/ 2691559 h 4925968"/>
              <a:gd name="connsiteX10585" fmla="*/ 1177592 w 8014260"/>
              <a:gd name="connsiteY10585" fmla="*/ 2702121 h 4925968"/>
              <a:gd name="connsiteX10586" fmla="*/ 1165866 w 8014260"/>
              <a:gd name="connsiteY10586" fmla="*/ 2710487 h 4925968"/>
              <a:gd name="connsiteX10587" fmla="*/ 1153183 w 8014260"/>
              <a:gd name="connsiteY10587" fmla="*/ 2700269 h 4925968"/>
              <a:gd name="connsiteX10588" fmla="*/ 1164974 w 8014260"/>
              <a:gd name="connsiteY10588" fmla="*/ 2691559 h 4925968"/>
              <a:gd name="connsiteX10589" fmla="*/ 4068647 w 8014260"/>
              <a:gd name="connsiteY10589" fmla="*/ 2691422 h 4925968"/>
              <a:gd name="connsiteX10590" fmla="*/ 4058840 w 8014260"/>
              <a:gd name="connsiteY10590" fmla="*/ 2698006 h 4925968"/>
              <a:gd name="connsiteX10591" fmla="*/ 4048553 w 8014260"/>
              <a:gd name="connsiteY10591" fmla="*/ 2700406 h 4925968"/>
              <a:gd name="connsiteX10592" fmla="*/ 4058566 w 8014260"/>
              <a:gd name="connsiteY10592" fmla="*/ 2693685 h 4925968"/>
              <a:gd name="connsiteX10593" fmla="*/ 4068647 w 8014260"/>
              <a:gd name="connsiteY10593" fmla="*/ 2691422 h 4925968"/>
              <a:gd name="connsiteX10594" fmla="*/ 4805950 w 8014260"/>
              <a:gd name="connsiteY10594" fmla="*/ 2690325 h 4925968"/>
              <a:gd name="connsiteX10595" fmla="*/ 4786611 w 8014260"/>
              <a:gd name="connsiteY10595" fmla="*/ 2699446 h 4925968"/>
              <a:gd name="connsiteX10596" fmla="*/ 4762128 w 8014260"/>
              <a:gd name="connsiteY10596" fmla="*/ 2704727 h 4925968"/>
              <a:gd name="connsiteX10597" fmla="*/ 4781673 w 8014260"/>
              <a:gd name="connsiteY10597" fmla="*/ 2695743 h 4925968"/>
              <a:gd name="connsiteX10598" fmla="*/ 4805950 w 8014260"/>
              <a:gd name="connsiteY10598" fmla="*/ 2690325 h 4925968"/>
              <a:gd name="connsiteX10599" fmla="*/ 5146725 w 8014260"/>
              <a:gd name="connsiteY10599" fmla="*/ 2689914 h 4925968"/>
              <a:gd name="connsiteX10600" fmla="*/ 5174774 w 8014260"/>
              <a:gd name="connsiteY10600" fmla="*/ 2697115 h 4925968"/>
              <a:gd name="connsiteX10601" fmla="*/ 5153309 w 8014260"/>
              <a:gd name="connsiteY10601" fmla="*/ 2712751 h 4925968"/>
              <a:gd name="connsiteX10602" fmla="*/ 5124985 w 8014260"/>
              <a:gd name="connsiteY10602" fmla="*/ 2704933 h 4925968"/>
              <a:gd name="connsiteX10603" fmla="*/ 5146725 w 8014260"/>
              <a:gd name="connsiteY10603" fmla="*/ 2689914 h 4925968"/>
              <a:gd name="connsiteX10604" fmla="*/ 5492848 w 8014260"/>
              <a:gd name="connsiteY10604" fmla="*/ 2687308 h 4925968"/>
              <a:gd name="connsiteX10605" fmla="*/ 5521858 w 8014260"/>
              <a:gd name="connsiteY10605" fmla="*/ 2696977 h 4925968"/>
              <a:gd name="connsiteX10606" fmla="*/ 5499912 w 8014260"/>
              <a:gd name="connsiteY10606" fmla="*/ 2713711 h 4925968"/>
              <a:gd name="connsiteX10607" fmla="*/ 5471109 w 8014260"/>
              <a:gd name="connsiteY10607" fmla="*/ 2702944 h 4925968"/>
              <a:gd name="connsiteX10608" fmla="*/ 5492848 w 8014260"/>
              <a:gd name="connsiteY10608" fmla="*/ 2687308 h 4925968"/>
              <a:gd name="connsiteX10609" fmla="*/ 4573739 w 8014260"/>
              <a:gd name="connsiteY10609" fmla="*/ 2684839 h 4925968"/>
              <a:gd name="connsiteX10610" fmla="*/ 4587729 w 8014260"/>
              <a:gd name="connsiteY10610" fmla="*/ 2686348 h 4925968"/>
              <a:gd name="connsiteX10611" fmla="*/ 4573807 w 8014260"/>
              <a:gd name="connsiteY10611" fmla="*/ 2695949 h 4925968"/>
              <a:gd name="connsiteX10612" fmla="*/ 4559749 w 8014260"/>
              <a:gd name="connsiteY10612" fmla="*/ 2695881 h 4925968"/>
              <a:gd name="connsiteX10613" fmla="*/ 4573739 w 8014260"/>
              <a:gd name="connsiteY10613" fmla="*/ 2684839 h 4925968"/>
              <a:gd name="connsiteX10614" fmla="*/ 6201897 w 8014260"/>
              <a:gd name="connsiteY10614" fmla="*/ 2684770 h 4925968"/>
              <a:gd name="connsiteX10615" fmla="*/ 6230495 w 8014260"/>
              <a:gd name="connsiteY10615" fmla="*/ 2698281 h 4925968"/>
              <a:gd name="connsiteX10616" fmla="*/ 6208000 w 8014260"/>
              <a:gd name="connsiteY10616" fmla="*/ 2720021 h 4925968"/>
              <a:gd name="connsiteX10617" fmla="*/ 6175973 w 8014260"/>
              <a:gd name="connsiteY10617" fmla="*/ 2703287 h 4925968"/>
              <a:gd name="connsiteX10618" fmla="*/ 6201897 w 8014260"/>
              <a:gd name="connsiteY10618" fmla="*/ 2684770 h 4925968"/>
              <a:gd name="connsiteX10619" fmla="*/ 1615615 w 8014260"/>
              <a:gd name="connsiteY10619" fmla="*/ 2684770 h 4925968"/>
              <a:gd name="connsiteX10620" fmla="*/ 1627479 w 8014260"/>
              <a:gd name="connsiteY10620" fmla="*/ 2697938 h 4925968"/>
              <a:gd name="connsiteX10621" fmla="*/ 1619181 w 8014260"/>
              <a:gd name="connsiteY10621" fmla="*/ 2700064 h 4925968"/>
              <a:gd name="connsiteX10622" fmla="*/ 1607041 w 8014260"/>
              <a:gd name="connsiteY10622" fmla="*/ 2687034 h 4925968"/>
              <a:gd name="connsiteX10623" fmla="*/ 1615615 w 8014260"/>
              <a:gd name="connsiteY10623" fmla="*/ 2684770 h 4925968"/>
              <a:gd name="connsiteX10624" fmla="*/ 4498850 w 8014260"/>
              <a:gd name="connsiteY10624" fmla="*/ 2684565 h 4925968"/>
              <a:gd name="connsiteX10625" fmla="*/ 4513937 w 8014260"/>
              <a:gd name="connsiteY10625" fmla="*/ 2684908 h 4925968"/>
              <a:gd name="connsiteX10626" fmla="*/ 4501730 w 8014260"/>
              <a:gd name="connsiteY10626" fmla="*/ 2696155 h 4925968"/>
              <a:gd name="connsiteX10627" fmla="*/ 4486848 w 8014260"/>
              <a:gd name="connsiteY10627" fmla="*/ 2695949 h 4925968"/>
              <a:gd name="connsiteX10628" fmla="*/ 4498850 w 8014260"/>
              <a:gd name="connsiteY10628" fmla="*/ 2684565 h 4925968"/>
              <a:gd name="connsiteX10629" fmla="*/ 5845212 w 8014260"/>
              <a:gd name="connsiteY10629" fmla="*/ 2684496 h 4925968"/>
              <a:gd name="connsiteX10630" fmla="*/ 5875112 w 8014260"/>
              <a:gd name="connsiteY10630" fmla="*/ 2696224 h 4925968"/>
              <a:gd name="connsiteX10631" fmla="*/ 5849601 w 8014260"/>
              <a:gd name="connsiteY10631" fmla="*/ 2713026 h 4925968"/>
              <a:gd name="connsiteX10632" fmla="*/ 5821346 w 8014260"/>
              <a:gd name="connsiteY10632" fmla="*/ 2701024 h 4925968"/>
              <a:gd name="connsiteX10633" fmla="*/ 5845212 w 8014260"/>
              <a:gd name="connsiteY10633" fmla="*/ 2684496 h 4925968"/>
              <a:gd name="connsiteX10634" fmla="*/ 745831 w 8014260"/>
              <a:gd name="connsiteY10634" fmla="*/ 2683218 h 4925968"/>
              <a:gd name="connsiteX10635" fmla="*/ 749173 w 8014260"/>
              <a:gd name="connsiteY10635" fmla="*/ 2685730 h 4925968"/>
              <a:gd name="connsiteX10636" fmla="*/ 740053 w 8014260"/>
              <a:gd name="connsiteY10636" fmla="*/ 2700407 h 4925968"/>
              <a:gd name="connsiteX10637" fmla="*/ 731206 w 8014260"/>
              <a:gd name="connsiteY10637" fmla="*/ 2702875 h 4925968"/>
              <a:gd name="connsiteX10638" fmla="*/ 738884 w 8014260"/>
              <a:gd name="connsiteY10638" fmla="*/ 2688885 h 4925968"/>
              <a:gd name="connsiteX10639" fmla="*/ 745831 w 8014260"/>
              <a:gd name="connsiteY10639" fmla="*/ 2683218 h 4925968"/>
              <a:gd name="connsiteX10640" fmla="*/ 3143503 w 8014260"/>
              <a:gd name="connsiteY10640" fmla="*/ 2682165 h 4925968"/>
              <a:gd name="connsiteX10641" fmla="*/ 3157150 w 8014260"/>
              <a:gd name="connsiteY10641" fmla="*/ 2690325 h 4925968"/>
              <a:gd name="connsiteX10642" fmla="*/ 3149469 w 8014260"/>
              <a:gd name="connsiteY10642" fmla="*/ 2697321 h 4925968"/>
              <a:gd name="connsiteX10643" fmla="*/ 3139113 w 8014260"/>
              <a:gd name="connsiteY10643" fmla="*/ 2689023 h 4925968"/>
              <a:gd name="connsiteX10644" fmla="*/ 3143503 w 8014260"/>
              <a:gd name="connsiteY10644" fmla="*/ 2682165 h 4925968"/>
              <a:gd name="connsiteX10645" fmla="*/ 4662070 w 8014260"/>
              <a:gd name="connsiteY10645" fmla="*/ 2681753 h 4925968"/>
              <a:gd name="connsiteX10646" fmla="*/ 4647257 w 8014260"/>
              <a:gd name="connsiteY10646" fmla="*/ 2690943 h 4925968"/>
              <a:gd name="connsiteX10647" fmla="*/ 4632443 w 8014260"/>
              <a:gd name="connsiteY10647" fmla="*/ 2691423 h 4925968"/>
              <a:gd name="connsiteX10648" fmla="*/ 4645885 w 8014260"/>
              <a:gd name="connsiteY10648" fmla="*/ 2682782 h 4925968"/>
              <a:gd name="connsiteX10649" fmla="*/ 4662070 w 8014260"/>
              <a:gd name="connsiteY10649" fmla="*/ 2681753 h 4925968"/>
              <a:gd name="connsiteX10650" fmla="*/ 3913382 w 8014260"/>
              <a:gd name="connsiteY10650" fmla="*/ 2680655 h 4925968"/>
              <a:gd name="connsiteX10651" fmla="*/ 3901586 w 8014260"/>
              <a:gd name="connsiteY10651" fmla="*/ 2689228 h 4925968"/>
              <a:gd name="connsiteX10652" fmla="*/ 3895277 w 8014260"/>
              <a:gd name="connsiteY10652" fmla="*/ 2688199 h 4925968"/>
              <a:gd name="connsiteX10653" fmla="*/ 3900283 w 8014260"/>
              <a:gd name="connsiteY10653" fmla="*/ 2682438 h 4925968"/>
              <a:gd name="connsiteX10654" fmla="*/ 3913382 w 8014260"/>
              <a:gd name="connsiteY10654" fmla="*/ 2680655 h 4925968"/>
              <a:gd name="connsiteX10655" fmla="*/ 4423618 w 8014260"/>
              <a:gd name="connsiteY10655" fmla="*/ 2679422 h 4925968"/>
              <a:gd name="connsiteX10656" fmla="*/ 4438980 w 8014260"/>
              <a:gd name="connsiteY10656" fmla="*/ 2680039 h 4925968"/>
              <a:gd name="connsiteX10657" fmla="*/ 4427664 w 8014260"/>
              <a:gd name="connsiteY10657" fmla="*/ 2692520 h 4925968"/>
              <a:gd name="connsiteX10658" fmla="*/ 4413605 w 8014260"/>
              <a:gd name="connsiteY10658" fmla="*/ 2692452 h 4925968"/>
              <a:gd name="connsiteX10659" fmla="*/ 4423618 w 8014260"/>
              <a:gd name="connsiteY10659" fmla="*/ 2679422 h 4925968"/>
              <a:gd name="connsiteX10660" fmla="*/ 662281 w 8014260"/>
              <a:gd name="connsiteY10660" fmla="*/ 2679353 h 4925968"/>
              <a:gd name="connsiteX10661" fmla="*/ 656861 w 8014260"/>
              <a:gd name="connsiteY10661" fmla="*/ 2689297 h 4925968"/>
              <a:gd name="connsiteX10662" fmla="*/ 648565 w 8014260"/>
              <a:gd name="connsiteY10662" fmla="*/ 2695057 h 4925968"/>
              <a:gd name="connsiteX10663" fmla="*/ 655695 w 8014260"/>
              <a:gd name="connsiteY10663" fmla="*/ 2684496 h 4925968"/>
              <a:gd name="connsiteX10664" fmla="*/ 662281 w 8014260"/>
              <a:gd name="connsiteY10664" fmla="*/ 2679353 h 4925968"/>
              <a:gd name="connsiteX10665" fmla="*/ 3986145 w 8014260"/>
              <a:gd name="connsiteY10665" fmla="*/ 2678598 h 4925968"/>
              <a:gd name="connsiteX10666" fmla="*/ 3974898 w 8014260"/>
              <a:gd name="connsiteY10666" fmla="*/ 2686210 h 4925968"/>
              <a:gd name="connsiteX10667" fmla="*/ 3966943 w 8014260"/>
              <a:gd name="connsiteY10667" fmla="*/ 2686622 h 4925968"/>
              <a:gd name="connsiteX10668" fmla="*/ 3975035 w 8014260"/>
              <a:gd name="connsiteY10668" fmla="*/ 2680244 h 4925968"/>
              <a:gd name="connsiteX10669" fmla="*/ 3986145 w 8014260"/>
              <a:gd name="connsiteY10669" fmla="*/ 2678598 h 4925968"/>
              <a:gd name="connsiteX10670" fmla="*/ 4870528 w 8014260"/>
              <a:gd name="connsiteY10670" fmla="*/ 2677886 h 4925968"/>
              <a:gd name="connsiteX10671" fmla="*/ 4879125 w 8014260"/>
              <a:gd name="connsiteY10671" fmla="*/ 2678186 h 4925968"/>
              <a:gd name="connsiteX10672" fmla="*/ 4859031 w 8014260"/>
              <a:gd name="connsiteY10672" fmla="*/ 2688199 h 4925968"/>
              <a:gd name="connsiteX10673" fmla="*/ 4834823 w 8014260"/>
              <a:gd name="connsiteY10673" fmla="*/ 2691491 h 4925968"/>
              <a:gd name="connsiteX10674" fmla="*/ 4853339 w 8014260"/>
              <a:gd name="connsiteY10674" fmla="*/ 2681958 h 4925968"/>
              <a:gd name="connsiteX10675" fmla="*/ 4870528 w 8014260"/>
              <a:gd name="connsiteY10675" fmla="*/ 2677886 h 4925968"/>
              <a:gd name="connsiteX10676" fmla="*/ 4829037 w 8014260"/>
              <a:gd name="connsiteY10676" fmla="*/ 2677729 h 4925968"/>
              <a:gd name="connsiteX10677" fmla="*/ 4814454 w 8014260"/>
              <a:gd name="connsiteY10677" fmla="*/ 2681821 h 4925968"/>
              <a:gd name="connsiteX10678" fmla="*/ 4797584 w 8014260"/>
              <a:gd name="connsiteY10678" fmla="*/ 2686622 h 4925968"/>
              <a:gd name="connsiteX10679" fmla="*/ 4815071 w 8014260"/>
              <a:gd name="connsiteY10679" fmla="*/ 2681479 h 4925968"/>
              <a:gd name="connsiteX10680" fmla="*/ 4827924 w 8014260"/>
              <a:gd name="connsiteY10680" fmla="*/ 2677928 h 4925968"/>
              <a:gd name="connsiteX10681" fmla="*/ 562701 w 8014260"/>
              <a:gd name="connsiteY10681" fmla="*/ 2677226 h 4925968"/>
              <a:gd name="connsiteX10682" fmla="*/ 557970 w 8014260"/>
              <a:gd name="connsiteY10682" fmla="*/ 2683467 h 4925968"/>
              <a:gd name="connsiteX10683" fmla="*/ 554334 w 8014260"/>
              <a:gd name="connsiteY10683" fmla="*/ 2684976 h 4925968"/>
              <a:gd name="connsiteX10684" fmla="*/ 558724 w 8014260"/>
              <a:gd name="connsiteY10684" fmla="*/ 2679626 h 4925968"/>
              <a:gd name="connsiteX10685" fmla="*/ 562701 w 8014260"/>
              <a:gd name="connsiteY10685" fmla="*/ 2677226 h 4925968"/>
              <a:gd name="connsiteX10686" fmla="*/ 1934438 w 8014260"/>
              <a:gd name="connsiteY10686" fmla="*/ 2676609 h 4925968"/>
              <a:gd name="connsiteX10687" fmla="*/ 1947401 w 8014260"/>
              <a:gd name="connsiteY10687" fmla="*/ 2690257 h 4925968"/>
              <a:gd name="connsiteX10688" fmla="*/ 1937869 w 8014260"/>
              <a:gd name="connsiteY10688" fmla="*/ 2695675 h 4925968"/>
              <a:gd name="connsiteX10689" fmla="*/ 1928062 w 8014260"/>
              <a:gd name="connsiteY10689" fmla="*/ 2683262 h 4925968"/>
              <a:gd name="connsiteX10690" fmla="*/ 1934438 w 8014260"/>
              <a:gd name="connsiteY10690" fmla="*/ 2676609 h 4925968"/>
              <a:gd name="connsiteX10691" fmla="*/ 7174841 w 8014260"/>
              <a:gd name="connsiteY10691" fmla="*/ 2676129 h 4925968"/>
              <a:gd name="connsiteX10692" fmla="*/ 7205977 w 8014260"/>
              <a:gd name="connsiteY10692" fmla="*/ 2698212 h 4925968"/>
              <a:gd name="connsiteX10693" fmla="*/ 7183551 w 8014260"/>
              <a:gd name="connsiteY10693" fmla="*/ 2713711 h 4925968"/>
              <a:gd name="connsiteX10694" fmla="*/ 7151936 w 8014260"/>
              <a:gd name="connsiteY10694" fmla="*/ 2691491 h 4925968"/>
              <a:gd name="connsiteX10695" fmla="*/ 7174841 w 8014260"/>
              <a:gd name="connsiteY10695" fmla="*/ 2676129 h 4925968"/>
              <a:gd name="connsiteX10696" fmla="*/ 476290 w 8014260"/>
              <a:gd name="connsiteY10696" fmla="*/ 2676061 h 4925968"/>
              <a:gd name="connsiteX10697" fmla="*/ 472381 w 8014260"/>
              <a:gd name="connsiteY10697" fmla="*/ 2679559 h 4925968"/>
              <a:gd name="connsiteX10698" fmla="*/ 470735 w 8014260"/>
              <a:gd name="connsiteY10698" fmla="*/ 2679970 h 4925968"/>
              <a:gd name="connsiteX10699" fmla="*/ 474850 w 8014260"/>
              <a:gd name="connsiteY10699" fmla="*/ 2676198 h 4925968"/>
              <a:gd name="connsiteX10700" fmla="*/ 476290 w 8014260"/>
              <a:gd name="connsiteY10700" fmla="*/ 2676061 h 4925968"/>
              <a:gd name="connsiteX10701" fmla="*/ 5092573 w 8014260"/>
              <a:gd name="connsiteY10701" fmla="*/ 2675598 h 4925968"/>
              <a:gd name="connsiteX10702" fmla="*/ 5100502 w 8014260"/>
              <a:gd name="connsiteY10702" fmla="*/ 2680519 h 4925968"/>
              <a:gd name="connsiteX10703" fmla="*/ 5078145 w 8014260"/>
              <a:gd name="connsiteY10703" fmla="*/ 2694441 h 4925968"/>
              <a:gd name="connsiteX10704" fmla="*/ 5052222 w 8014260"/>
              <a:gd name="connsiteY10704" fmla="*/ 2690120 h 4925968"/>
              <a:gd name="connsiteX10705" fmla="*/ 5075539 w 8014260"/>
              <a:gd name="connsiteY10705" fmla="*/ 2675924 h 4925968"/>
              <a:gd name="connsiteX10706" fmla="*/ 5092573 w 8014260"/>
              <a:gd name="connsiteY10706" fmla="*/ 2675598 h 4925968"/>
              <a:gd name="connsiteX10707" fmla="*/ 4735862 w 8014260"/>
              <a:gd name="connsiteY10707" fmla="*/ 2674895 h 4925968"/>
              <a:gd name="connsiteX10708" fmla="*/ 4721734 w 8014260"/>
              <a:gd name="connsiteY10708" fmla="*/ 2682713 h 4925968"/>
              <a:gd name="connsiteX10709" fmla="*/ 4705275 w 8014260"/>
              <a:gd name="connsiteY10709" fmla="*/ 2684222 h 4925968"/>
              <a:gd name="connsiteX10710" fmla="*/ 4720431 w 8014260"/>
              <a:gd name="connsiteY10710" fmla="*/ 2676061 h 4925968"/>
              <a:gd name="connsiteX10711" fmla="*/ 4735862 w 8014260"/>
              <a:gd name="connsiteY10711" fmla="*/ 2674895 h 4925968"/>
              <a:gd name="connsiteX10712" fmla="*/ 958341 w 8014260"/>
              <a:gd name="connsiteY10712" fmla="*/ 2674689 h 4925968"/>
              <a:gd name="connsiteX10713" fmla="*/ 968149 w 8014260"/>
              <a:gd name="connsiteY10713" fmla="*/ 2682027 h 4925968"/>
              <a:gd name="connsiteX10714" fmla="*/ 960810 w 8014260"/>
              <a:gd name="connsiteY10714" fmla="*/ 2692177 h 4925968"/>
              <a:gd name="connsiteX10715" fmla="*/ 946823 w 8014260"/>
              <a:gd name="connsiteY10715" fmla="*/ 2687719 h 4925968"/>
              <a:gd name="connsiteX10716" fmla="*/ 958341 w 8014260"/>
              <a:gd name="connsiteY10716" fmla="*/ 2674689 h 4925968"/>
              <a:gd name="connsiteX10717" fmla="*/ 5630968 w 8014260"/>
              <a:gd name="connsiteY10717" fmla="*/ 2673592 h 4925968"/>
              <a:gd name="connsiteX10718" fmla="*/ 5659360 w 8014260"/>
              <a:gd name="connsiteY10718" fmla="*/ 2683124 h 4925968"/>
              <a:gd name="connsiteX10719" fmla="*/ 5636317 w 8014260"/>
              <a:gd name="connsiteY10719" fmla="*/ 2699035 h 4925968"/>
              <a:gd name="connsiteX10720" fmla="*/ 5608131 w 8014260"/>
              <a:gd name="connsiteY10720" fmla="*/ 2688542 h 4925968"/>
              <a:gd name="connsiteX10721" fmla="*/ 5630968 w 8014260"/>
              <a:gd name="connsiteY10721" fmla="*/ 2673592 h 4925968"/>
              <a:gd name="connsiteX10722" fmla="*/ 5283062 w 8014260"/>
              <a:gd name="connsiteY10722" fmla="*/ 2673524 h 4925968"/>
              <a:gd name="connsiteX10723" fmla="*/ 5309671 w 8014260"/>
              <a:gd name="connsiteY10723" fmla="*/ 2682439 h 4925968"/>
              <a:gd name="connsiteX10724" fmla="*/ 5286560 w 8014260"/>
              <a:gd name="connsiteY10724" fmla="*/ 2696292 h 4925968"/>
              <a:gd name="connsiteX10725" fmla="*/ 5259676 w 8014260"/>
              <a:gd name="connsiteY10725" fmla="*/ 2686485 h 4925968"/>
              <a:gd name="connsiteX10726" fmla="*/ 5283062 w 8014260"/>
              <a:gd name="connsiteY10726" fmla="*/ 2673524 h 4925968"/>
              <a:gd name="connsiteX10727" fmla="*/ 6341799 w 8014260"/>
              <a:gd name="connsiteY10727" fmla="*/ 2673043 h 4925968"/>
              <a:gd name="connsiteX10728" fmla="*/ 6370329 w 8014260"/>
              <a:gd name="connsiteY10728" fmla="*/ 2687171 h 4925968"/>
              <a:gd name="connsiteX10729" fmla="*/ 6347423 w 8014260"/>
              <a:gd name="connsiteY10729" fmla="*/ 2705962 h 4925968"/>
              <a:gd name="connsiteX10730" fmla="*/ 6315602 w 8014260"/>
              <a:gd name="connsiteY10730" fmla="*/ 2690943 h 4925968"/>
              <a:gd name="connsiteX10731" fmla="*/ 6341799 w 8014260"/>
              <a:gd name="connsiteY10731" fmla="*/ 2673043 h 4925968"/>
              <a:gd name="connsiteX10732" fmla="*/ 4144977 w 8014260"/>
              <a:gd name="connsiteY10732" fmla="*/ 2672769 h 4925968"/>
              <a:gd name="connsiteX10733" fmla="*/ 4133730 w 8014260"/>
              <a:gd name="connsiteY10733" fmla="*/ 2681342 h 4925968"/>
              <a:gd name="connsiteX10734" fmla="*/ 4121454 w 8014260"/>
              <a:gd name="connsiteY10734" fmla="*/ 2684634 h 4925968"/>
              <a:gd name="connsiteX10735" fmla="*/ 4130233 w 8014260"/>
              <a:gd name="connsiteY10735" fmla="*/ 2677021 h 4925968"/>
              <a:gd name="connsiteX10736" fmla="*/ 4144977 w 8014260"/>
              <a:gd name="connsiteY10736" fmla="*/ 2672769 h 4925968"/>
              <a:gd name="connsiteX10737" fmla="*/ 2129342 w 8014260"/>
              <a:gd name="connsiteY10737" fmla="*/ 2671123 h 4925968"/>
              <a:gd name="connsiteX10738" fmla="*/ 2140864 w 8014260"/>
              <a:gd name="connsiteY10738" fmla="*/ 2684222 h 4925968"/>
              <a:gd name="connsiteX10739" fmla="*/ 2133732 w 8014260"/>
              <a:gd name="connsiteY10739" fmla="*/ 2690188 h 4925968"/>
              <a:gd name="connsiteX10740" fmla="*/ 2126188 w 8014260"/>
              <a:gd name="connsiteY10740" fmla="*/ 2680313 h 4925968"/>
              <a:gd name="connsiteX10741" fmla="*/ 2129342 w 8014260"/>
              <a:gd name="connsiteY10741" fmla="*/ 2671123 h 4925968"/>
              <a:gd name="connsiteX10742" fmla="*/ 4843739 w 8014260"/>
              <a:gd name="connsiteY10742" fmla="*/ 2671122 h 4925968"/>
              <a:gd name="connsiteX10743" fmla="*/ 4822136 w 8014260"/>
              <a:gd name="connsiteY10743" fmla="*/ 2677638 h 4925968"/>
              <a:gd name="connsiteX10744" fmla="*/ 4807242 w 8014260"/>
              <a:gd name="connsiteY10744" fmla="*/ 2681539 h 4925968"/>
              <a:gd name="connsiteX10745" fmla="*/ 4806019 w 8014260"/>
              <a:gd name="connsiteY10745" fmla="*/ 2681959 h 4925968"/>
              <a:gd name="connsiteX10746" fmla="*/ 4791128 w 8014260"/>
              <a:gd name="connsiteY10746" fmla="*/ 2685515 h 4925968"/>
              <a:gd name="connsiteX10747" fmla="*/ 4775296 w 8014260"/>
              <a:gd name="connsiteY10747" fmla="*/ 2691148 h 4925968"/>
              <a:gd name="connsiteX10748" fmla="*/ 4752390 w 8014260"/>
              <a:gd name="connsiteY10748" fmla="*/ 2697732 h 4925968"/>
              <a:gd name="connsiteX10749" fmla="*/ 4770359 w 8014260"/>
              <a:gd name="connsiteY10749" fmla="*/ 2691412 h 4925968"/>
              <a:gd name="connsiteX10750" fmla="*/ 4760345 w 8014260"/>
              <a:gd name="connsiteY10750" fmla="*/ 2694645 h 4925968"/>
              <a:gd name="connsiteX10751" fmla="*/ 4743269 w 8014260"/>
              <a:gd name="connsiteY10751" fmla="*/ 2699789 h 4925968"/>
              <a:gd name="connsiteX10752" fmla="*/ 4763843 w 8014260"/>
              <a:gd name="connsiteY10752" fmla="*/ 2692999 h 4925968"/>
              <a:gd name="connsiteX10753" fmla="*/ 4782222 w 8014260"/>
              <a:gd name="connsiteY10753" fmla="*/ 2687582 h 4925968"/>
              <a:gd name="connsiteX10754" fmla="*/ 4773789 w 8014260"/>
              <a:gd name="connsiteY10754" fmla="*/ 2690304 h 4925968"/>
              <a:gd name="connsiteX10755" fmla="*/ 4787738 w 8014260"/>
              <a:gd name="connsiteY10755" fmla="*/ 2686313 h 4925968"/>
              <a:gd name="connsiteX10756" fmla="*/ 4803208 w 8014260"/>
              <a:gd name="connsiteY10756" fmla="*/ 2680724 h 4925968"/>
              <a:gd name="connsiteX10757" fmla="*/ 4821381 w 8014260"/>
              <a:gd name="connsiteY10757" fmla="*/ 2676678 h 4925968"/>
              <a:gd name="connsiteX10758" fmla="*/ 4810349 w 8014260"/>
              <a:gd name="connsiteY10758" fmla="*/ 2680470 h 4925968"/>
              <a:gd name="connsiteX10759" fmla="*/ 4826662 w 8014260"/>
              <a:gd name="connsiteY10759" fmla="*/ 2675443 h 4925968"/>
              <a:gd name="connsiteX10760" fmla="*/ 4843739 w 8014260"/>
              <a:gd name="connsiteY10760" fmla="*/ 2671122 h 4925968"/>
              <a:gd name="connsiteX10761" fmla="*/ 4944551 w 8014260"/>
              <a:gd name="connsiteY10761" fmla="*/ 2670111 h 4925968"/>
              <a:gd name="connsiteX10762" fmla="*/ 4952643 w 8014260"/>
              <a:gd name="connsiteY10762" fmla="*/ 2671534 h 4925968"/>
              <a:gd name="connsiteX10763" fmla="*/ 4930629 w 8014260"/>
              <a:gd name="connsiteY10763" fmla="*/ 2683193 h 4925968"/>
              <a:gd name="connsiteX10764" fmla="*/ 4906558 w 8014260"/>
              <a:gd name="connsiteY10764" fmla="*/ 2684222 h 4925968"/>
              <a:gd name="connsiteX10765" fmla="*/ 4928435 w 8014260"/>
              <a:gd name="connsiteY10765" fmla="*/ 2672906 h 4925968"/>
              <a:gd name="connsiteX10766" fmla="*/ 4944551 w 8014260"/>
              <a:gd name="connsiteY10766" fmla="*/ 2670111 h 4925968"/>
              <a:gd name="connsiteX10767" fmla="*/ 1352362 w 8014260"/>
              <a:gd name="connsiteY10767" fmla="*/ 2669537 h 4925968"/>
              <a:gd name="connsiteX10768" fmla="*/ 1360427 w 8014260"/>
              <a:gd name="connsiteY10768" fmla="*/ 2670095 h 4925968"/>
              <a:gd name="connsiteX10769" fmla="*/ 1370714 w 8014260"/>
              <a:gd name="connsiteY10769" fmla="*/ 2686691 h 4925968"/>
              <a:gd name="connsiteX10770" fmla="*/ 1360427 w 8014260"/>
              <a:gd name="connsiteY10770" fmla="*/ 2688131 h 4925968"/>
              <a:gd name="connsiteX10771" fmla="*/ 1348564 w 8014260"/>
              <a:gd name="connsiteY10771" fmla="*/ 2674689 h 4925968"/>
              <a:gd name="connsiteX10772" fmla="*/ 1352362 w 8014260"/>
              <a:gd name="connsiteY10772" fmla="*/ 2669537 h 4925968"/>
              <a:gd name="connsiteX10773" fmla="*/ 5983675 w 8014260"/>
              <a:gd name="connsiteY10773" fmla="*/ 2669408 h 4925968"/>
              <a:gd name="connsiteX10774" fmla="*/ 6014056 w 8014260"/>
              <a:gd name="connsiteY10774" fmla="*/ 2680861 h 4925968"/>
              <a:gd name="connsiteX10775" fmla="*/ 5988819 w 8014260"/>
              <a:gd name="connsiteY10775" fmla="*/ 2697252 h 4925968"/>
              <a:gd name="connsiteX10776" fmla="*/ 5960084 w 8014260"/>
              <a:gd name="connsiteY10776" fmla="*/ 2685730 h 4925968"/>
              <a:gd name="connsiteX10777" fmla="*/ 5983675 w 8014260"/>
              <a:gd name="connsiteY10777" fmla="*/ 2669408 h 4925968"/>
              <a:gd name="connsiteX10778" fmla="*/ 1675415 w 8014260"/>
              <a:gd name="connsiteY10778" fmla="*/ 2669271 h 4925968"/>
              <a:gd name="connsiteX10779" fmla="*/ 1687759 w 8014260"/>
              <a:gd name="connsiteY10779" fmla="*/ 2682713 h 4925968"/>
              <a:gd name="connsiteX10780" fmla="*/ 1679874 w 8014260"/>
              <a:gd name="connsiteY10780" fmla="*/ 2686690 h 4925968"/>
              <a:gd name="connsiteX10781" fmla="*/ 1668830 w 8014260"/>
              <a:gd name="connsiteY10781" fmla="*/ 2672837 h 4925968"/>
              <a:gd name="connsiteX10782" fmla="*/ 1675415 w 8014260"/>
              <a:gd name="connsiteY10782" fmla="*/ 2669271 h 4925968"/>
              <a:gd name="connsiteX10783" fmla="*/ 5016654 w 8014260"/>
              <a:gd name="connsiteY10783" fmla="*/ 2669014 h 4925968"/>
              <a:gd name="connsiteX10784" fmla="*/ 5025681 w 8014260"/>
              <a:gd name="connsiteY10784" fmla="*/ 2671877 h 4925968"/>
              <a:gd name="connsiteX10785" fmla="*/ 5005999 w 8014260"/>
              <a:gd name="connsiteY10785" fmla="*/ 2684633 h 4925968"/>
              <a:gd name="connsiteX10786" fmla="*/ 4978978 w 8014260"/>
              <a:gd name="connsiteY10786" fmla="*/ 2683810 h 4925968"/>
              <a:gd name="connsiteX10787" fmla="*/ 4999141 w 8014260"/>
              <a:gd name="connsiteY10787" fmla="*/ 2671397 h 4925968"/>
              <a:gd name="connsiteX10788" fmla="*/ 5016654 w 8014260"/>
              <a:gd name="connsiteY10788" fmla="*/ 2669014 h 4925968"/>
              <a:gd name="connsiteX10789" fmla="*/ 4350580 w 8014260"/>
              <a:gd name="connsiteY10789" fmla="*/ 2667900 h 4925968"/>
              <a:gd name="connsiteX10790" fmla="*/ 4364296 w 8014260"/>
              <a:gd name="connsiteY10790" fmla="*/ 2669614 h 4925968"/>
              <a:gd name="connsiteX10791" fmla="*/ 4353666 w 8014260"/>
              <a:gd name="connsiteY10791" fmla="*/ 2684085 h 4925968"/>
              <a:gd name="connsiteX10792" fmla="*/ 4340156 w 8014260"/>
              <a:gd name="connsiteY10792" fmla="*/ 2682439 h 4925968"/>
              <a:gd name="connsiteX10793" fmla="*/ 4350580 w 8014260"/>
              <a:gd name="connsiteY10793" fmla="*/ 2667900 h 4925968"/>
              <a:gd name="connsiteX10794" fmla="*/ 4056851 w 8014260"/>
              <a:gd name="connsiteY10794" fmla="*/ 2666391 h 4925968"/>
              <a:gd name="connsiteX10795" fmla="*/ 4050199 w 8014260"/>
              <a:gd name="connsiteY10795" fmla="*/ 2671465 h 4925968"/>
              <a:gd name="connsiteX10796" fmla="*/ 4038472 w 8014260"/>
              <a:gd name="connsiteY10796" fmla="*/ 2674826 h 4925968"/>
              <a:gd name="connsiteX10797" fmla="*/ 4046221 w 8014260"/>
              <a:gd name="connsiteY10797" fmla="*/ 2668928 h 4925968"/>
              <a:gd name="connsiteX10798" fmla="*/ 4056851 w 8014260"/>
              <a:gd name="connsiteY10798" fmla="*/ 2666391 h 4925968"/>
              <a:gd name="connsiteX10799" fmla="*/ 4866918 w 8014260"/>
              <a:gd name="connsiteY10799" fmla="*/ 2666048 h 4925968"/>
              <a:gd name="connsiteX10800" fmla="*/ 4863705 w 8014260"/>
              <a:gd name="connsiteY10800" fmla="*/ 2667725 h 4925968"/>
              <a:gd name="connsiteX10801" fmla="*/ 4859443 w 8014260"/>
              <a:gd name="connsiteY10801" fmla="*/ 2668928 h 4925968"/>
              <a:gd name="connsiteX10802" fmla="*/ 4862853 w 8014260"/>
              <a:gd name="connsiteY10802" fmla="*/ 2668170 h 4925968"/>
              <a:gd name="connsiteX10803" fmla="*/ 4862812 w 8014260"/>
              <a:gd name="connsiteY10803" fmla="*/ 2668191 h 4925968"/>
              <a:gd name="connsiteX10804" fmla="*/ 4849705 w 8014260"/>
              <a:gd name="connsiteY10804" fmla="*/ 2672495 h 4925968"/>
              <a:gd name="connsiteX10805" fmla="*/ 4833263 w 8014260"/>
              <a:gd name="connsiteY10805" fmla="*/ 2676978 h 4925968"/>
              <a:gd name="connsiteX10806" fmla="*/ 4829037 w 8014260"/>
              <a:gd name="connsiteY10806" fmla="*/ 2677729 h 4925968"/>
              <a:gd name="connsiteX10807" fmla="*/ 4833519 w 8014260"/>
              <a:gd name="connsiteY10807" fmla="*/ 2676472 h 4925968"/>
              <a:gd name="connsiteX10808" fmla="*/ 4827947 w 8014260"/>
              <a:gd name="connsiteY10808" fmla="*/ 2677921 h 4925968"/>
              <a:gd name="connsiteX10809" fmla="*/ 4827924 w 8014260"/>
              <a:gd name="connsiteY10809" fmla="*/ 2677928 h 4925968"/>
              <a:gd name="connsiteX10810" fmla="*/ 4824536 w 8014260"/>
              <a:gd name="connsiteY10810" fmla="*/ 2678530 h 4925968"/>
              <a:gd name="connsiteX10811" fmla="*/ 4842641 w 8014260"/>
              <a:gd name="connsiteY10811" fmla="*/ 2671809 h 4925968"/>
              <a:gd name="connsiteX10812" fmla="*/ 4866918 w 8014260"/>
              <a:gd name="connsiteY10812" fmla="*/ 2666048 h 4925968"/>
              <a:gd name="connsiteX10813" fmla="*/ 4855260 w 8014260"/>
              <a:gd name="connsiteY10813" fmla="*/ 2665705 h 4925968"/>
              <a:gd name="connsiteX10814" fmla="*/ 4832217 w 8014260"/>
              <a:gd name="connsiteY10814" fmla="*/ 2672289 h 4925968"/>
              <a:gd name="connsiteX10815" fmla="*/ 4814523 w 8014260"/>
              <a:gd name="connsiteY10815" fmla="*/ 2677364 h 4925968"/>
              <a:gd name="connsiteX10816" fmla="*/ 4837361 w 8014260"/>
              <a:gd name="connsiteY10816" fmla="*/ 2670780 h 4925968"/>
              <a:gd name="connsiteX10817" fmla="*/ 4855260 w 8014260"/>
              <a:gd name="connsiteY10817" fmla="*/ 2665705 h 4925968"/>
              <a:gd name="connsiteX10818" fmla="*/ 4808900 w 8014260"/>
              <a:gd name="connsiteY10818" fmla="*/ 2665637 h 4925968"/>
              <a:gd name="connsiteX10819" fmla="*/ 4795801 w 8014260"/>
              <a:gd name="connsiteY10819" fmla="*/ 2671946 h 4925968"/>
              <a:gd name="connsiteX10820" fmla="*/ 4777490 w 8014260"/>
              <a:gd name="connsiteY10820" fmla="*/ 2674827 h 4925968"/>
              <a:gd name="connsiteX10821" fmla="*/ 4792166 w 8014260"/>
              <a:gd name="connsiteY10821" fmla="*/ 2667900 h 4925968"/>
              <a:gd name="connsiteX10822" fmla="*/ 4808900 w 8014260"/>
              <a:gd name="connsiteY10822" fmla="*/ 2665637 h 4925968"/>
              <a:gd name="connsiteX10823" fmla="*/ 7555409 w 8014260"/>
              <a:gd name="connsiteY10823" fmla="*/ 2665154 h 4925968"/>
              <a:gd name="connsiteX10824" fmla="*/ 7558340 w 8014260"/>
              <a:gd name="connsiteY10824" fmla="*/ 2666185 h 4925968"/>
              <a:gd name="connsiteX10825" fmla="*/ 7537012 w 8014260"/>
              <a:gd name="connsiteY10825" fmla="*/ 2731473 h 4925968"/>
              <a:gd name="connsiteX10826" fmla="*/ 7509032 w 8014260"/>
              <a:gd name="connsiteY10826" fmla="*/ 2765831 h 4925968"/>
              <a:gd name="connsiteX10827" fmla="*/ 7530634 w 8014260"/>
              <a:gd name="connsiteY10827" fmla="*/ 2706373 h 4925968"/>
              <a:gd name="connsiteX10828" fmla="*/ 7555409 w 8014260"/>
              <a:gd name="connsiteY10828" fmla="*/ 2665154 h 4925968"/>
              <a:gd name="connsiteX10829" fmla="*/ 7037338 w 8014260"/>
              <a:gd name="connsiteY10829" fmla="*/ 2664128 h 4925968"/>
              <a:gd name="connsiteX10830" fmla="*/ 7067787 w 8014260"/>
              <a:gd name="connsiteY10830" fmla="*/ 2684839 h 4925968"/>
              <a:gd name="connsiteX10831" fmla="*/ 7044196 w 8014260"/>
              <a:gd name="connsiteY10831" fmla="*/ 2700133 h 4925968"/>
              <a:gd name="connsiteX10832" fmla="*/ 7013267 w 8014260"/>
              <a:gd name="connsiteY10832" fmla="*/ 2679284 h 4925968"/>
              <a:gd name="connsiteX10833" fmla="*/ 7037338 w 8014260"/>
              <a:gd name="connsiteY10833" fmla="*/ 2664128 h 4925968"/>
              <a:gd name="connsiteX10834" fmla="*/ 6480606 w 8014260"/>
              <a:gd name="connsiteY10834" fmla="*/ 2663990 h 4925968"/>
              <a:gd name="connsiteX10835" fmla="*/ 6510027 w 8014260"/>
              <a:gd name="connsiteY10835" fmla="*/ 2678186 h 4925968"/>
              <a:gd name="connsiteX10836" fmla="*/ 6485406 w 8014260"/>
              <a:gd name="connsiteY10836" fmla="*/ 2696635 h 4925968"/>
              <a:gd name="connsiteX10837" fmla="*/ 6455505 w 8014260"/>
              <a:gd name="connsiteY10837" fmla="*/ 2681958 h 4925968"/>
              <a:gd name="connsiteX10838" fmla="*/ 6480606 w 8014260"/>
              <a:gd name="connsiteY10838" fmla="*/ 2663990 h 4925968"/>
              <a:gd name="connsiteX10839" fmla="*/ 5420908 w 8014260"/>
              <a:gd name="connsiteY10839" fmla="*/ 2663990 h 4925968"/>
              <a:gd name="connsiteX10840" fmla="*/ 5446077 w 8014260"/>
              <a:gd name="connsiteY10840" fmla="*/ 2672700 h 4925968"/>
              <a:gd name="connsiteX10841" fmla="*/ 5423651 w 8014260"/>
              <a:gd name="connsiteY10841" fmla="*/ 2685387 h 4925968"/>
              <a:gd name="connsiteX10842" fmla="*/ 5395533 w 8014260"/>
              <a:gd name="connsiteY10842" fmla="*/ 2675854 h 4925968"/>
              <a:gd name="connsiteX10843" fmla="*/ 5420908 w 8014260"/>
              <a:gd name="connsiteY10843" fmla="*/ 2663990 h 4925968"/>
              <a:gd name="connsiteX10844" fmla="*/ 3832543 w 8014260"/>
              <a:gd name="connsiteY10844" fmla="*/ 2663896 h 4925968"/>
              <a:gd name="connsiteX10845" fmla="*/ 3835887 w 8014260"/>
              <a:gd name="connsiteY10845" fmla="*/ 2669683 h 4925968"/>
              <a:gd name="connsiteX10846" fmla="*/ 3829783 w 8014260"/>
              <a:gd name="connsiteY10846" fmla="*/ 2675375 h 4925968"/>
              <a:gd name="connsiteX10847" fmla="*/ 3820936 w 8014260"/>
              <a:gd name="connsiteY10847" fmla="*/ 2672632 h 4925968"/>
              <a:gd name="connsiteX10848" fmla="*/ 3826834 w 8014260"/>
              <a:gd name="connsiteY10848" fmla="*/ 2664128 h 4925968"/>
              <a:gd name="connsiteX10849" fmla="*/ 3832543 w 8014260"/>
              <a:gd name="connsiteY10849" fmla="*/ 2663896 h 4925968"/>
              <a:gd name="connsiteX10850" fmla="*/ 4205121 w 8014260"/>
              <a:gd name="connsiteY10850" fmla="*/ 2663854 h 4925968"/>
              <a:gd name="connsiteX10851" fmla="*/ 4214723 w 8014260"/>
              <a:gd name="connsiteY10851" fmla="*/ 2664883 h 4925968"/>
              <a:gd name="connsiteX10852" fmla="*/ 4207110 w 8014260"/>
              <a:gd name="connsiteY10852" fmla="*/ 2672083 h 4925968"/>
              <a:gd name="connsiteX10853" fmla="*/ 4193188 w 8014260"/>
              <a:gd name="connsiteY10853" fmla="*/ 2673249 h 4925968"/>
              <a:gd name="connsiteX10854" fmla="*/ 4205121 w 8014260"/>
              <a:gd name="connsiteY10854" fmla="*/ 2663854 h 4925968"/>
              <a:gd name="connsiteX10855" fmla="*/ 821251 w 8014260"/>
              <a:gd name="connsiteY10855" fmla="*/ 2661522 h 4925968"/>
              <a:gd name="connsiteX10856" fmla="*/ 813637 w 8014260"/>
              <a:gd name="connsiteY10856" fmla="*/ 2676197 h 4925968"/>
              <a:gd name="connsiteX10857" fmla="*/ 802117 w 8014260"/>
              <a:gd name="connsiteY10857" fmla="*/ 2679832 h 4925968"/>
              <a:gd name="connsiteX10858" fmla="*/ 810003 w 8014260"/>
              <a:gd name="connsiteY10858" fmla="*/ 2664471 h 4925968"/>
              <a:gd name="connsiteX10859" fmla="*/ 821251 w 8014260"/>
              <a:gd name="connsiteY10859" fmla="*/ 2661522 h 4925968"/>
              <a:gd name="connsiteX10860" fmla="*/ 4276925 w 8014260"/>
              <a:gd name="connsiteY10860" fmla="*/ 2660835 h 4925968"/>
              <a:gd name="connsiteX10861" fmla="*/ 4289887 w 8014260"/>
              <a:gd name="connsiteY10861" fmla="*/ 2661247 h 4925968"/>
              <a:gd name="connsiteX10862" fmla="*/ 4278914 w 8014260"/>
              <a:gd name="connsiteY10862" fmla="*/ 2672631 h 4925968"/>
              <a:gd name="connsiteX10863" fmla="*/ 4265815 w 8014260"/>
              <a:gd name="connsiteY10863" fmla="*/ 2672014 h 4925968"/>
              <a:gd name="connsiteX10864" fmla="*/ 4276925 w 8014260"/>
              <a:gd name="connsiteY10864" fmla="*/ 2660835 h 4925968"/>
              <a:gd name="connsiteX10865" fmla="*/ 5769020 w 8014260"/>
              <a:gd name="connsiteY10865" fmla="*/ 2659121 h 4925968"/>
              <a:gd name="connsiteX10866" fmla="*/ 5797549 w 8014260"/>
              <a:gd name="connsiteY10866" fmla="*/ 2668243 h 4925968"/>
              <a:gd name="connsiteX10867" fmla="*/ 5774369 w 8014260"/>
              <a:gd name="connsiteY10867" fmla="*/ 2683810 h 4925968"/>
              <a:gd name="connsiteX10868" fmla="*/ 5746045 w 8014260"/>
              <a:gd name="connsiteY10868" fmla="*/ 2673798 h 4925968"/>
              <a:gd name="connsiteX10869" fmla="*/ 5769020 w 8014260"/>
              <a:gd name="connsiteY10869" fmla="*/ 2659121 h 4925968"/>
              <a:gd name="connsiteX10870" fmla="*/ 891701 w 8014260"/>
              <a:gd name="connsiteY10870" fmla="*/ 2658298 h 4925968"/>
              <a:gd name="connsiteX10871" fmla="*/ 894702 w 8014260"/>
              <a:gd name="connsiteY10871" fmla="*/ 2662756 h 4925968"/>
              <a:gd name="connsiteX10872" fmla="*/ 887772 w 8014260"/>
              <a:gd name="connsiteY10872" fmla="*/ 2674346 h 4925968"/>
              <a:gd name="connsiteX10873" fmla="*/ 874537 w 8014260"/>
              <a:gd name="connsiteY10873" fmla="*/ 2674414 h 4925968"/>
              <a:gd name="connsiteX10874" fmla="*/ 882627 w 8014260"/>
              <a:gd name="connsiteY10874" fmla="*/ 2661041 h 4925968"/>
              <a:gd name="connsiteX10875" fmla="*/ 891701 w 8014260"/>
              <a:gd name="connsiteY10875" fmla="*/ 2658298 h 4925968"/>
              <a:gd name="connsiteX10876" fmla="*/ 6620989 w 8014260"/>
              <a:gd name="connsiteY10876" fmla="*/ 2657956 h 4925968"/>
              <a:gd name="connsiteX10877" fmla="*/ 6649862 w 8014260"/>
              <a:gd name="connsiteY10877" fmla="*/ 2673523 h 4925968"/>
              <a:gd name="connsiteX10878" fmla="*/ 6627299 w 8014260"/>
              <a:gd name="connsiteY10878" fmla="*/ 2691011 h 4925968"/>
              <a:gd name="connsiteX10879" fmla="*/ 6595203 w 8014260"/>
              <a:gd name="connsiteY10879" fmla="*/ 2675101 h 4925968"/>
              <a:gd name="connsiteX10880" fmla="*/ 6620989 w 8014260"/>
              <a:gd name="connsiteY10880" fmla="*/ 2657956 h 4925968"/>
              <a:gd name="connsiteX10881" fmla="*/ 6897847 w 8014260"/>
              <a:gd name="connsiteY10881" fmla="*/ 2657476 h 4925968"/>
              <a:gd name="connsiteX10882" fmla="*/ 6928845 w 8014260"/>
              <a:gd name="connsiteY10882" fmla="*/ 2676130 h 4925968"/>
              <a:gd name="connsiteX10883" fmla="*/ 6905665 w 8014260"/>
              <a:gd name="connsiteY10883" fmla="*/ 2692314 h 4925968"/>
              <a:gd name="connsiteX10884" fmla="*/ 6874255 w 8014260"/>
              <a:gd name="connsiteY10884" fmla="*/ 2673318 h 4925968"/>
              <a:gd name="connsiteX10885" fmla="*/ 6897847 w 8014260"/>
              <a:gd name="connsiteY10885" fmla="*/ 2657476 h 4925968"/>
              <a:gd name="connsiteX10886" fmla="*/ 7465963 w 8014260"/>
              <a:gd name="connsiteY10886" fmla="*/ 2656764 h 4925968"/>
              <a:gd name="connsiteX10887" fmla="*/ 7474809 w 8014260"/>
              <a:gd name="connsiteY10887" fmla="*/ 2660493 h 4925968"/>
              <a:gd name="connsiteX10888" fmla="*/ 7455401 w 8014260"/>
              <a:gd name="connsiteY10888" fmla="*/ 2706853 h 4925968"/>
              <a:gd name="connsiteX10889" fmla="*/ 7425569 w 8014260"/>
              <a:gd name="connsiteY10889" fmla="*/ 2711037 h 4925968"/>
              <a:gd name="connsiteX10890" fmla="*/ 7448475 w 8014260"/>
              <a:gd name="connsiteY10890" fmla="*/ 2670163 h 4925968"/>
              <a:gd name="connsiteX10891" fmla="*/ 7465963 w 8014260"/>
              <a:gd name="connsiteY10891" fmla="*/ 2656764 h 4925968"/>
              <a:gd name="connsiteX10892" fmla="*/ 4906009 w 8014260"/>
              <a:gd name="connsiteY10892" fmla="*/ 2656721 h 4925968"/>
              <a:gd name="connsiteX10893" fmla="*/ 4888251 w 8014260"/>
              <a:gd name="connsiteY10893" fmla="*/ 2661421 h 4925968"/>
              <a:gd name="connsiteX10894" fmla="*/ 4894693 w 8014260"/>
              <a:gd name="connsiteY10894" fmla="*/ 2659944 h 4925968"/>
              <a:gd name="connsiteX10895" fmla="*/ 4879263 w 8014260"/>
              <a:gd name="connsiteY10895" fmla="*/ 2664128 h 4925968"/>
              <a:gd name="connsiteX10896" fmla="*/ 4865496 w 8014260"/>
              <a:gd name="connsiteY10896" fmla="*/ 2667582 h 4925968"/>
              <a:gd name="connsiteX10897" fmla="*/ 4862853 w 8014260"/>
              <a:gd name="connsiteY10897" fmla="*/ 2668170 h 4925968"/>
              <a:gd name="connsiteX10898" fmla="*/ 4863705 w 8014260"/>
              <a:gd name="connsiteY10898" fmla="*/ 2667725 h 4925968"/>
              <a:gd name="connsiteX10899" fmla="*/ 4872736 w 8014260"/>
              <a:gd name="connsiteY10899" fmla="*/ 2665176 h 4925968"/>
              <a:gd name="connsiteX10900" fmla="*/ 4869044 w 8014260"/>
              <a:gd name="connsiteY10900" fmla="*/ 2666048 h 4925968"/>
              <a:gd name="connsiteX10901" fmla="*/ 4890167 w 8014260"/>
              <a:gd name="connsiteY10901" fmla="*/ 2660218 h 4925968"/>
              <a:gd name="connsiteX10902" fmla="*/ 4906009 w 8014260"/>
              <a:gd name="connsiteY10902" fmla="*/ 2656721 h 4925968"/>
              <a:gd name="connsiteX10903" fmla="*/ 7373586 w 8014260"/>
              <a:gd name="connsiteY10903" fmla="*/ 2656652 h 4925968"/>
              <a:gd name="connsiteX10904" fmla="*/ 7402938 w 8014260"/>
              <a:gd name="connsiteY10904" fmla="*/ 2671671 h 4925968"/>
              <a:gd name="connsiteX10905" fmla="*/ 7378797 w 8014260"/>
              <a:gd name="connsiteY10905" fmla="*/ 2693891 h 4925968"/>
              <a:gd name="connsiteX10906" fmla="*/ 7350406 w 8014260"/>
              <a:gd name="connsiteY10906" fmla="*/ 2670642 h 4925968"/>
              <a:gd name="connsiteX10907" fmla="*/ 7373586 w 8014260"/>
              <a:gd name="connsiteY10907" fmla="*/ 2656652 h 4925968"/>
              <a:gd name="connsiteX10908" fmla="*/ 6758150 w 8014260"/>
              <a:gd name="connsiteY10908" fmla="*/ 2655623 h 4925968"/>
              <a:gd name="connsiteX10909" fmla="*/ 6789491 w 8014260"/>
              <a:gd name="connsiteY10909" fmla="*/ 2672563 h 4925968"/>
              <a:gd name="connsiteX10910" fmla="*/ 6766653 w 8014260"/>
              <a:gd name="connsiteY10910" fmla="*/ 2689434 h 4925968"/>
              <a:gd name="connsiteX10911" fmla="*/ 6734832 w 8014260"/>
              <a:gd name="connsiteY10911" fmla="*/ 2672083 h 4925968"/>
              <a:gd name="connsiteX10912" fmla="*/ 6758150 w 8014260"/>
              <a:gd name="connsiteY10912" fmla="*/ 2655623 h 4925968"/>
              <a:gd name="connsiteX10913" fmla="*/ 6121521 w 8014260"/>
              <a:gd name="connsiteY10913" fmla="*/ 2655144 h 4925968"/>
              <a:gd name="connsiteX10914" fmla="*/ 6153342 w 8014260"/>
              <a:gd name="connsiteY10914" fmla="*/ 2665979 h 4925968"/>
              <a:gd name="connsiteX10915" fmla="*/ 6129408 w 8014260"/>
              <a:gd name="connsiteY10915" fmla="*/ 2682576 h 4925968"/>
              <a:gd name="connsiteX10916" fmla="*/ 6099438 w 8014260"/>
              <a:gd name="connsiteY10916" fmla="*/ 2671740 h 4925968"/>
              <a:gd name="connsiteX10917" fmla="*/ 6121521 w 8014260"/>
              <a:gd name="connsiteY10917" fmla="*/ 2655144 h 4925968"/>
              <a:gd name="connsiteX10918" fmla="*/ 4882967 w 8014260"/>
              <a:gd name="connsiteY10918" fmla="*/ 2654596 h 4925968"/>
              <a:gd name="connsiteX10919" fmla="*/ 4867468 w 8014260"/>
              <a:gd name="connsiteY10919" fmla="*/ 2660356 h 4925968"/>
              <a:gd name="connsiteX10920" fmla="*/ 4849911 w 8014260"/>
              <a:gd name="connsiteY10920" fmla="*/ 2663237 h 4925968"/>
              <a:gd name="connsiteX10921" fmla="*/ 4863901 w 8014260"/>
              <a:gd name="connsiteY10921" fmla="*/ 2657750 h 4925968"/>
              <a:gd name="connsiteX10922" fmla="*/ 4882967 w 8014260"/>
              <a:gd name="connsiteY10922" fmla="*/ 2654596 h 4925968"/>
              <a:gd name="connsiteX10923" fmla="*/ 5208858 w 8014260"/>
              <a:gd name="connsiteY10923" fmla="*/ 2654183 h 4925968"/>
              <a:gd name="connsiteX10924" fmla="*/ 5235056 w 8014260"/>
              <a:gd name="connsiteY10924" fmla="*/ 2660012 h 4925968"/>
              <a:gd name="connsiteX10925" fmla="*/ 5213796 w 8014260"/>
              <a:gd name="connsiteY10925" fmla="*/ 2671945 h 4925968"/>
              <a:gd name="connsiteX10926" fmla="*/ 5186775 w 8014260"/>
              <a:gd name="connsiteY10926" fmla="*/ 2666459 h 4925968"/>
              <a:gd name="connsiteX10927" fmla="*/ 5208858 w 8014260"/>
              <a:gd name="connsiteY10927" fmla="*/ 2654183 h 4925968"/>
              <a:gd name="connsiteX10928" fmla="*/ 5554433 w 8014260"/>
              <a:gd name="connsiteY10928" fmla="*/ 2652675 h 4925968"/>
              <a:gd name="connsiteX10929" fmla="*/ 5583168 w 8014260"/>
              <a:gd name="connsiteY10929" fmla="*/ 2660081 h 4925968"/>
              <a:gd name="connsiteX10930" fmla="*/ 5561291 w 8014260"/>
              <a:gd name="connsiteY10930" fmla="*/ 2672768 h 4925968"/>
              <a:gd name="connsiteX10931" fmla="*/ 5532282 w 8014260"/>
              <a:gd name="connsiteY10931" fmla="*/ 2664470 h 4925968"/>
              <a:gd name="connsiteX10932" fmla="*/ 5554433 w 8014260"/>
              <a:gd name="connsiteY10932" fmla="*/ 2652675 h 4925968"/>
              <a:gd name="connsiteX10933" fmla="*/ 4939819 w 8014260"/>
              <a:gd name="connsiteY10933" fmla="*/ 2652400 h 4925968"/>
              <a:gd name="connsiteX10934" fmla="*/ 4919451 w 8014260"/>
              <a:gd name="connsiteY10934" fmla="*/ 2660150 h 4925968"/>
              <a:gd name="connsiteX10935" fmla="*/ 4895722 w 8014260"/>
              <a:gd name="connsiteY10935" fmla="*/ 2663853 h 4925968"/>
              <a:gd name="connsiteX10936" fmla="*/ 4916364 w 8014260"/>
              <a:gd name="connsiteY10936" fmla="*/ 2656172 h 4925968"/>
              <a:gd name="connsiteX10937" fmla="*/ 4939819 w 8014260"/>
              <a:gd name="connsiteY10937" fmla="*/ 2652400 h 4925968"/>
              <a:gd name="connsiteX10938" fmla="*/ 3482013 w 8014260"/>
              <a:gd name="connsiteY10938" fmla="*/ 2651920 h 4925968"/>
              <a:gd name="connsiteX10939" fmla="*/ 3489351 w 8014260"/>
              <a:gd name="connsiteY10939" fmla="*/ 2667762 h 4925968"/>
              <a:gd name="connsiteX10940" fmla="*/ 3481328 w 8014260"/>
              <a:gd name="connsiteY10940" fmla="*/ 2677021 h 4925968"/>
              <a:gd name="connsiteX10941" fmla="*/ 3476116 w 8014260"/>
              <a:gd name="connsiteY10941" fmla="*/ 2664882 h 4925968"/>
              <a:gd name="connsiteX10942" fmla="*/ 3482013 w 8014260"/>
              <a:gd name="connsiteY10942" fmla="*/ 2651920 h 4925968"/>
              <a:gd name="connsiteX10943" fmla="*/ 3008537 w 8014260"/>
              <a:gd name="connsiteY10943" fmla="*/ 2649931 h 4925968"/>
              <a:gd name="connsiteX10944" fmla="*/ 3015875 w 8014260"/>
              <a:gd name="connsiteY10944" fmla="*/ 2662687 h 4925968"/>
              <a:gd name="connsiteX10945" fmla="*/ 3008126 w 8014260"/>
              <a:gd name="connsiteY10945" fmla="*/ 2669408 h 4925968"/>
              <a:gd name="connsiteX10946" fmla="*/ 3000856 w 8014260"/>
              <a:gd name="connsiteY10946" fmla="*/ 2657132 h 4925968"/>
              <a:gd name="connsiteX10947" fmla="*/ 3008537 w 8014260"/>
              <a:gd name="connsiteY10947" fmla="*/ 2649931 h 4925968"/>
              <a:gd name="connsiteX10948" fmla="*/ 4129203 w 8014260"/>
              <a:gd name="connsiteY10948" fmla="*/ 2648423 h 4925968"/>
              <a:gd name="connsiteX10949" fmla="*/ 4119534 w 8014260"/>
              <a:gd name="connsiteY10949" fmla="*/ 2654526 h 4925968"/>
              <a:gd name="connsiteX10950" fmla="*/ 4110687 w 8014260"/>
              <a:gd name="connsiteY10950" fmla="*/ 2656241 h 4925968"/>
              <a:gd name="connsiteX10951" fmla="*/ 4118916 w 8014260"/>
              <a:gd name="connsiteY10951" fmla="*/ 2650549 h 4925968"/>
              <a:gd name="connsiteX10952" fmla="*/ 4129203 w 8014260"/>
              <a:gd name="connsiteY10952" fmla="*/ 2648423 h 4925968"/>
              <a:gd name="connsiteX10953" fmla="*/ 1738577 w 8014260"/>
              <a:gd name="connsiteY10953" fmla="*/ 2648286 h 4925968"/>
              <a:gd name="connsiteX10954" fmla="*/ 1751196 w 8014260"/>
              <a:gd name="connsiteY10954" fmla="*/ 2662002 h 4925968"/>
              <a:gd name="connsiteX10955" fmla="*/ 1740632 w 8014260"/>
              <a:gd name="connsiteY10955" fmla="*/ 2663785 h 4925968"/>
              <a:gd name="connsiteX10956" fmla="*/ 1729727 w 8014260"/>
              <a:gd name="connsiteY10956" fmla="*/ 2649794 h 4925968"/>
              <a:gd name="connsiteX10957" fmla="*/ 1738577 w 8014260"/>
              <a:gd name="connsiteY10957" fmla="*/ 2648286 h 4925968"/>
              <a:gd name="connsiteX10958" fmla="*/ 648085 w 8014260"/>
              <a:gd name="connsiteY10958" fmla="*/ 2647737 h 4925968"/>
              <a:gd name="connsiteX10959" fmla="*/ 642117 w 8014260"/>
              <a:gd name="connsiteY10959" fmla="*/ 2656858 h 4925968"/>
              <a:gd name="connsiteX10960" fmla="*/ 635948 w 8014260"/>
              <a:gd name="connsiteY10960" fmla="*/ 2661659 h 4925968"/>
              <a:gd name="connsiteX10961" fmla="*/ 640061 w 8014260"/>
              <a:gd name="connsiteY10961" fmla="*/ 2654046 h 4925968"/>
              <a:gd name="connsiteX10962" fmla="*/ 648085 w 8014260"/>
              <a:gd name="connsiteY10962" fmla="*/ 2647737 h 4925968"/>
              <a:gd name="connsiteX10963" fmla="*/ 4927543 w 8014260"/>
              <a:gd name="connsiteY10963" fmla="*/ 2647395 h 4925968"/>
              <a:gd name="connsiteX10964" fmla="*/ 4913873 w 8014260"/>
              <a:gd name="connsiteY10964" fmla="*/ 2651242 h 4925968"/>
              <a:gd name="connsiteX10965" fmla="*/ 4916296 w 8014260"/>
              <a:gd name="connsiteY10965" fmla="*/ 2650686 h 4925968"/>
              <a:gd name="connsiteX10966" fmla="*/ 4895722 w 8014260"/>
              <a:gd name="connsiteY10966" fmla="*/ 2656241 h 4925968"/>
              <a:gd name="connsiteX10967" fmla="*/ 4877205 w 8014260"/>
              <a:gd name="connsiteY10967" fmla="*/ 2660562 h 4925968"/>
              <a:gd name="connsiteX10968" fmla="*/ 4887432 w 8014260"/>
              <a:gd name="connsiteY10968" fmla="*/ 2657729 h 4925968"/>
              <a:gd name="connsiteX10969" fmla="*/ 4886189 w 8014260"/>
              <a:gd name="connsiteY10969" fmla="*/ 2658024 h 4925968"/>
              <a:gd name="connsiteX10970" fmla="*/ 4906283 w 8014260"/>
              <a:gd name="connsiteY10970" fmla="*/ 2652401 h 4925968"/>
              <a:gd name="connsiteX10971" fmla="*/ 4927543 w 8014260"/>
              <a:gd name="connsiteY10971" fmla="*/ 2647395 h 4925968"/>
              <a:gd name="connsiteX10972" fmla="*/ 3344100 w 8014260"/>
              <a:gd name="connsiteY10972" fmla="*/ 2645954 h 4925968"/>
              <a:gd name="connsiteX10973" fmla="*/ 3354318 w 8014260"/>
              <a:gd name="connsiteY10973" fmla="*/ 2656583 h 4925968"/>
              <a:gd name="connsiteX10974" fmla="*/ 3347460 w 8014260"/>
              <a:gd name="connsiteY10974" fmla="*/ 2666665 h 4925968"/>
              <a:gd name="connsiteX10975" fmla="*/ 3339231 w 8014260"/>
              <a:gd name="connsiteY10975" fmla="*/ 2658573 h 4925968"/>
              <a:gd name="connsiteX10976" fmla="*/ 3344100 w 8014260"/>
              <a:gd name="connsiteY10976" fmla="*/ 2645954 h 4925968"/>
              <a:gd name="connsiteX10977" fmla="*/ 548917 w 8014260"/>
              <a:gd name="connsiteY10977" fmla="*/ 2645817 h 4925968"/>
              <a:gd name="connsiteX10978" fmla="*/ 543979 w 8014260"/>
              <a:gd name="connsiteY10978" fmla="*/ 2651029 h 4925968"/>
              <a:gd name="connsiteX10979" fmla="*/ 541852 w 8014260"/>
              <a:gd name="connsiteY10979" fmla="*/ 2651372 h 4925968"/>
              <a:gd name="connsiteX10980" fmla="*/ 545967 w 8014260"/>
              <a:gd name="connsiteY10980" fmla="*/ 2646640 h 4925968"/>
              <a:gd name="connsiteX10981" fmla="*/ 548917 w 8014260"/>
              <a:gd name="connsiteY10981" fmla="*/ 2645817 h 4925968"/>
              <a:gd name="connsiteX10982" fmla="*/ 7741175 w 8014260"/>
              <a:gd name="connsiteY10982" fmla="*/ 2644651 h 4925968"/>
              <a:gd name="connsiteX10983" fmla="*/ 7706336 w 8014260"/>
              <a:gd name="connsiteY10983" fmla="*/ 2732776 h 4925968"/>
              <a:gd name="connsiteX10984" fmla="*/ 7664022 w 8014260"/>
              <a:gd name="connsiteY10984" fmla="*/ 2814593 h 4925968"/>
              <a:gd name="connsiteX10985" fmla="*/ 7696871 w 8014260"/>
              <a:gd name="connsiteY10985" fmla="*/ 2729965 h 4925968"/>
              <a:gd name="connsiteX10986" fmla="*/ 7741175 w 8014260"/>
              <a:gd name="connsiteY10986" fmla="*/ 2644651 h 4925968"/>
              <a:gd name="connsiteX10987" fmla="*/ 5345195 w 8014260"/>
              <a:gd name="connsiteY10987" fmla="*/ 2644513 h 4925968"/>
              <a:gd name="connsiteX10988" fmla="*/ 5370844 w 8014260"/>
              <a:gd name="connsiteY10988" fmla="*/ 2651440 h 4925968"/>
              <a:gd name="connsiteX10989" fmla="*/ 5348487 w 8014260"/>
              <a:gd name="connsiteY10989" fmla="*/ 2661658 h 4925968"/>
              <a:gd name="connsiteX10990" fmla="*/ 5321947 w 8014260"/>
              <a:gd name="connsiteY10990" fmla="*/ 2654457 h 4925968"/>
              <a:gd name="connsiteX10991" fmla="*/ 5345195 w 8014260"/>
              <a:gd name="connsiteY10991" fmla="*/ 2644513 h 4925968"/>
              <a:gd name="connsiteX10992" fmla="*/ 5907277 w 8014260"/>
              <a:gd name="connsiteY10992" fmla="*/ 2644240 h 4925968"/>
              <a:gd name="connsiteX10993" fmla="*/ 5936081 w 8014260"/>
              <a:gd name="connsiteY10993" fmla="*/ 2653155 h 4925968"/>
              <a:gd name="connsiteX10994" fmla="*/ 5913175 w 8014260"/>
              <a:gd name="connsiteY10994" fmla="*/ 2668586 h 4925968"/>
              <a:gd name="connsiteX10995" fmla="*/ 5884509 w 8014260"/>
              <a:gd name="connsiteY10995" fmla="*/ 2658916 h 4925968"/>
              <a:gd name="connsiteX10996" fmla="*/ 5907277 w 8014260"/>
              <a:gd name="connsiteY10996" fmla="*/ 2644240 h 4925968"/>
              <a:gd name="connsiteX10997" fmla="*/ 4967594 w 8014260"/>
              <a:gd name="connsiteY10997" fmla="*/ 2643691 h 4925968"/>
              <a:gd name="connsiteX10998" fmla="*/ 4946334 w 8014260"/>
              <a:gd name="connsiteY10998" fmla="*/ 2648354 h 4925968"/>
              <a:gd name="connsiteX10999" fmla="*/ 4931795 w 8014260"/>
              <a:gd name="connsiteY10999" fmla="*/ 2651578 h 4925968"/>
              <a:gd name="connsiteX11000" fmla="*/ 4951683 w 8014260"/>
              <a:gd name="connsiteY11000" fmla="*/ 2646914 h 4925968"/>
              <a:gd name="connsiteX11001" fmla="*/ 4967594 w 8014260"/>
              <a:gd name="connsiteY11001" fmla="*/ 2643691 h 4925968"/>
              <a:gd name="connsiteX11002" fmla="*/ 5152151 w 8014260"/>
              <a:gd name="connsiteY11002" fmla="*/ 2643571 h 4925968"/>
              <a:gd name="connsiteX11003" fmla="*/ 5160303 w 8014260"/>
              <a:gd name="connsiteY11003" fmla="*/ 2647189 h 4925968"/>
              <a:gd name="connsiteX11004" fmla="*/ 5138769 w 8014260"/>
              <a:gd name="connsiteY11004" fmla="*/ 2657887 h 4925968"/>
              <a:gd name="connsiteX11005" fmla="*/ 5112914 w 8014260"/>
              <a:gd name="connsiteY11005" fmla="*/ 2654664 h 4925968"/>
              <a:gd name="connsiteX11006" fmla="*/ 5134997 w 8014260"/>
              <a:gd name="connsiteY11006" fmla="*/ 2644377 h 4925968"/>
              <a:gd name="connsiteX11007" fmla="*/ 5152151 w 8014260"/>
              <a:gd name="connsiteY11007" fmla="*/ 2643571 h 4925968"/>
              <a:gd name="connsiteX11008" fmla="*/ 5005176 w 8014260"/>
              <a:gd name="connsiteY11008" fmla="*/ 2643373 h 4925968"/>
              <a:gd name="connsiteX11009" fmla="*/ 5012994 w 8014260"/>
              <a:gd name="connsiteY11009" fmla="*/ 2644033 h 4925968"/>
              <a:gd name="connsiteX11010" fmla="*/ 4990637 w 8014260"/>
              <a:gd name="connsiteY11010" fmla="*/ 2653018 h 4925968"/>
              <a:gd name="connsiteX11011" fmla="*/ 4968417 w 8014260"/>
              <a:gd name="connsiteY11011" fmla="*/ 2654115 h 4925968"/>
              <a:gd name="connsiteX11012" fmla="*/ 4989334 w 8014260"/>
              <a:gd name="connsiteY11012" fmla="*/ 2645954 h 4925968"/>
              <a:gd name="connsiteX11013" fmla="*/ 5005176 w 8014260"/>
              <a:gd name="connsiteY11013" fmla="*/ 2643373 h 4925968"/>
              <a:gd name="connsiteX11014" fmla="*/ 3618488 w 8014260"/>
              <a:gd name="connsiteY11014" fmla="*/ 2642594 h 4925968"/>
              <a:gd name="connsiteX11015" fmla="*/ 3627266 w 8014260"/>
              <a:gd name="connsiteY11015" fmla="*/ 2652743 h 4925968"/>
              <a:gd name="connsiteX11016" fmla="*/ 3618831 w 8014260"/>
              <a:gd name="connsiteY11016" fmla="*/ 2663648 h 4925968"/>
              <a:gd name="connsiteX11017" fmla="*/ 3611561 w 8014260"/>
              <a:gd name="connsiteY11017" fmla="*/ 2651235 h 4925968"/>
              <a:gd name="connsiteX11018" fmla="*/ 3618488 w 8014260"/>
              <a:gd name="connsiteY11018" fmla="*/ 2642594 h 4925968"/>
              <a:gd name="connsiteX11019" fmla="*/ 7719983 w 8014260"/>
              <a:gd name="connsiteY11019" fmla="*/ 2642251 h 4925968"/>
              <a:gd name="connsiteX11020" fmla="*/ 7688848 w 8014260"/>
              <a:gd name="connsiteY11020" fmla="*/ 2725164 h 4925968"/>
              <a:gd name="connsiteX11021" fmla="*/ 7647563 w 8014260"/>
              <a:gd name="connsiteY11021" fmla="*/ 2806637 h 4925968"/>
              <a:gd name="connsiteX11022" fmla="*/ 7678492 w 8014260"/>
              <a:gd name="connsiteY11022" fmla="*/ 2724547 h 4925968"/>
              <a:gd name="connsiteX11023" fmla="*/ 7719983 w 8014260"/>
              <a:gd name="connsiteY11023" fmla="*/ 2642251 h 4925968"/>
              <a:gd name="connsiteX11024" fmla="*/ 6261767 w 8014260"/>
              <a:gd name="connsiteY11024" fmla="*/ 2642182 h 4925968"/>
              <a:gd name="connsiteX11025" fmla="*/ 6292902 w 8014260"/>
              <a:gd name="connsiteY11025" fmla="*/ 2653978 h 4925968"/>
              <a:gd name="connsiteX11026" fmla="*/ 6268214 w 8014260"/>
              <a:gd name="connsiteY11026" fmla="*/ 2669888 h 4925968"/>
              <a:gd name="connsiteX11027" fmla="*/ 6238793 w 8014260"/>
              <a:gd name="connsiteY11027" fmla="*/ 2658230 h 4925968"/>
              <a:gd name="connsiteX11028" fmla="*/ 6261767 w 8014260"/>
              <a:gd name="connsiteY11028" fmla="*/ 2642182 h 4925968"/>
              <a:gd name="connsiteX11029" fmla="*/ 1088168 w 8014260"/>
              <a:gd name="connsiteY11029" fmla="*/ 2640331 h 4925968"/>
              <a:gd name="connsiteX11030" fmla="*/ 1101264 w 8014260"/>
              <a:gd name="connsiteY11030" fmla="*/ 2648149 h 4925968"/>
              <a:gd name="connsiteX11031" fmla="*/ 1091114 w 8014260"/>
              <a:gd name="connsiteY11031" fmla="*/ 2658573 h 4925968"/>
              <a:gd name="connsiteX11032" fmla="*/ 1079594 w 8014260"/>
              <a:gd name="connsiteY11032" fmla="*/ 2652058 h 4925968"/>
              <a:gd name="connsiteX11033" fmla="*/ 1088168 w 8014260"/>
              <a:gd name="connsiteY11033" fmla="*/ 2640331 h 4925968"/>
              <a:gd name="connsiteX11034" fmla="*/ 5078917 w 8014260"/>
              <a:gd name="connsiteY11034" fmla="*/ 2640115 h 4925968"/>
              <a:gd name="connsiteX11035" fmla="*/ 5086923 w 8014260"/>
              <a:gd name="connsiteY11035" fmla="*/ 2642250 h 4925968"/>
              <a:gd name="connsiteX11036" fmla="*/ 5065869 w 8014260"/>
              <a:gd name="connsiteY11036" fmla="*/ 2651303 h 4925968"/>
              <a:gd name="connsiteX11037" fmla="*/ 5040357 w 8014260"/>
              <a:gd name="connsiteY11037" fmla="*/ 2650891 h 4925968"/>
              <a:gd name="connsiteX11038" fmla="*/ 5061343 w 8014260"/>
              <a:gd name="connsiteY11038" fmla="*/ 2642045 h 4925968"/>
              <a:gd name="connsiteX11039" fmla="*/ 5078917 w 8014260"/>
              <a:gd name="connsiteY11039" fmla="*/ 2640115 h 4925968"/>
              <a:gd name="connsiteX11040" fmla="*/ 1222446 w 8014260"/>
              <a:gd name="connsiteY11040" fmla="*/ 2639988 h 4925968"/>
              <a:gd name="connsiteX11041" fmla="*/ 1235542 w 8014260"/>
              <a:gd name="connsiteY11041" fmla="*/ 2651098 h 4925968"/>
              <a:gd name="connsiteX11042" fmla="*/ 1225119 w 8014260"/>
              <a:gd name="connsiteY11042" fmla="*/ 2658916 h 4925968"/>
              <a:gd name="connsiteX11043" fmla="*/ 1213598 w 8014260"/>
              <a:gd name="connsiteY11043" fmla="*/ 2649520 h 4925968"/>
              <a:gd name="connsiteX11044" fmla="*/ 1222446 w 8014260"/>
              <a:gd name="connsiteY11044" fmla="*/ 2639988 h 4925968"/>
              <a:gd name="connsiteX11045" fmla="*/ 5693787 w 8014260"/>
              <a:gd name="connsiteY11045" fmla="*/ 2639164 h 4925968"/>
              <a:gd name="connsiteX11046" fmla="*/ 5720808 w 8014260"/>
              <a:gd name="connsiteY11046" fmla="*/ 2645885 h 4925968"/>
              <a:gd name="connsiteX11047" fmla="*/ 5697285 w 8014260"/>
              <a:gd name="connsiteY11047" fmla="*/ 2659121 h 4925968"/>
              <a:gd name="connsiteX11048" fmla="*/ 5669990 w 8014260"/>
              <a:gd name="connsiteY11048" fmla="*/ 2651577 h 4925968"/>
              <a:gd name="connsiteX11049" fmla="*/ 5693787 w 8014260"/>
              <a:gd name="connsiteY11049" fmla="*/ 2639164 h 4925968"/>
              <a:gd name="connsiteX11050" fmla="*/ 7698861 w 8014260"/>
              <a:gd name="connsiteY11050" fmla="*/ 2638410 h 4925968"/>
              <a:gd name="connsiteX11051" fmla="*/ 7669989 w 8014260"/>
              <a:gd name="connsiteY11051" fmla="*/ 2718854 h 4925968"/>
              <a:gd name="connsiteX11052" fmla="*/ 7631104 w 8014260"/>
              <a:gd name="connsiteY11052" fmla="*/ 2796212 h 4925968"/>
              <a:gd name="connsiteX11053" fmla="*/ 7660182 w 8014260"/>
              <a:gd name="connsiteY11053" fmla="*/ 2716317 h 4925968"/>
              <a:gd name="connsiteX11054" fmla="*/ 7698861 w 8014260"/>
              <a:gd name="connsiteY11054" fmla="*/ 2638410 h 4925968"/>
              <a:gd name="connsiteX11055" fmla="*/ 4796075 w 8014260"/>
              <a:gd name="connsiteY11055" fmla="*/ 2638067 h 4925968"/>
              <a:gd name="connsiteX11056" fmla="*/ 4781331 w 8014260"/>
              <a:gd name="connsiteY11056" fmla="*/ 2646708 h 4925968"/>
              <a:gd name="connsiteX11057" fmla="*/ 4766449 w 8014260"/>
              <a:gd name="connsiteY11057" fmla="*/ 2646365 h 4925968"/>
              <a:gd name="connsiteX11058" fmla="*/ 4779890 w 8014260"/>
              <a:gd name="connsiteY11058" fmla="*/ 2638204 h 4925968"/>
              <a:gd name="connsiteX11059" fmla="*/ 4796075 w 8014260"/>
              <a:gd name="connsiteY11059" fmla="*/ 2638067 h 4925968"/>
              <a:gd name="connsiteX11060" fmla="*/ 7234575 w 8014260"/>
              <a:gd name="connsiteY11060" fmla="*/ 2637313 h 4925968"/>
              <a:gd name="connsiteX11061" fmla="*/ 7266327 w 8014260"/>
              <a:gd name="connsiteY11061" fmla="*/ 2659259 h 4925968"/>
              <a:gd name="connsiteX11062" fmla="*/ 7242941 w 8014260"/>
              <a:gd name="connsiteY11062" fmla="*/ 2673592 h 4925968"/>
              <a:gd name="connsiteX11063" fmla="*/ 7213041 w 8014260"/>
              <a:gd name="connsiteY11063" fmla="*/ 2652949 h 4925968"/>
              <a:gd name="connsiteX11064" fmla="*/ 7234575 w 8014260"/>
              <a:gd name="connsiteY11064" fmla="*/ 2637313 h 4925968"/>
              <a:gd name="connsiteX11065" fmla="*/ 4707264 w 8014260"/>
              <a:gd name="connsiteY11065" fmla="*/ 2636559 h 4925968"/>
              <a:gd name="connsiteX11066" fmla="*/ 4721803 w 8014260"/>
              <a:gd name="connsiteY11066" fmla="*/ 2638479 h 4925968"/>
              <a:gd name="connsiteX11067" fmla="*/ 4708224 w 8014260"/>
              <a:gd name="connsiteY11067" fmla="*/ 2647737 h 4925968"/>
              <a:gd name="connsiteX11068" fmla="*/ 4693617 w 8014260"/>
              <a:gd name="connsiteY11068" fmla="*/ 2646228 h 4925968"/>
              <a:gd name="connsiteX11069" fmla="*/ 4707264 w 8014260"/>
              <a:gd name="connsiteY11069" fmla="*/ 2636559 h 4925968"/>
              <a:gd name="connsiteX11070" fmla="*/ 1418720 w 8014260"/>
              <a:gd name="connsiteY11070" fmla="*/ 2636216 h 4925968"/>
              <a:gd name="connsiteX11071" fmla="*/ 1430653 w 8014260"/>
              <a:gd name="connsiteY11071" fmla="*/ 2651166 h 4925968"/>
              <a:gd name="connsiteX11072" fmla="*/ 1419611 w 8014260"/>
              <a:gd name="connsiteY11072" fmla="*/ 2656378 h 4925968"/>
              <a:gd name="connsiteX11073" fmla="*/ 1409597 w 8014260"/>
              <a:gd name="connsiteY11073" fmla="*/ 2640604 h 4925968"/>
              <a:gd name="connsiteX11074" fmla="*/ 1418720 w 8014260"/>
              <a:gd name="connsiteY11074" fmla="*/ 2636216 h 4925968"/>
              <a:gd name="connsiteX11075" fmla="*/ 4870004 w 8014260"/>
              <a:gd name="connsiteY11075" fmla="*/ 2635324 h 4925968"/>
              <a:gd name="connsiteX11076" fmla="*/ 4857180 w 8014260"/>
              <a:gd name="connsiteY11076" fmla="*/ 2642388 h 4925968"/>
              <a:gd name="connsiteX11077" fmla="*/ 4839761 w 8014260"/>
              <a:gd name="connsiteY11077" fmla="*/ 2644102 h 4925968"/>
              <a:gd name="connsiteX11078" fmla="*/ 4850802 w 8014260"/>
              <a:gd name="connsiteY11078" fmla="*/ 2636901 h 4925968"/>
              <a:gd name="connsiteX11079" fmla="*/ 4870004 w 8014260"/>
              <a:gd name="connsiteY11079" fmla="*/ 2635324 h 4925968"/>
              <a:gd name="connsiteX11080" fmla="*/ 5481944 w 8014260"/>
              <a:gd name="connsiteY11080" fmla="*/ 2635050 h 4925968"/>
              <a:gd name="connsiteX11081" fmla="*/ 5507593 w 8014260"/>
              <a:gd name="connsiteY11081" fmla="*/ 2641222 h 4925968"/>
              <a:gd name="connsiteX11082" fmla="*/ 5484825 w 8014260"/>
              <a:gd name="connsiteY11082" fmla="*/ 2651441 h 4925968"/>
              <a:gd name="connsiteX11083" fmla="*/ 5458284 w 8014260"/>
              <a:gd name="connsiteY11083" fmla="*/ 2645063 h 4925968"/>
              <a:gd name="connsiteX11084" fmla="*/ 5481944 w 8014260"/>
              <a:gd name="connsiteY11084" fmla="*/ 2635050 h 4925968"/>
              <a:gd name="connsiteX11085" fmla="*/ 4989471 w 8014260"/>
              <a:gd name="connsiteY11085" fmla="*/ 2632924 h 4925968"/>
              <a:gd name="connsiteX11086" fmla="*/ 4966497 w 8014260"/>
              <a:gd name="connsiteY11086" fmla="*/ 2638136 h 4925968"/>
              <a:gd name="connsiteX11087" fmla="*/ 4948529 w 8014260"/>
              <a:gd name="connsiteY11087" fmla="*/ 2641977 h 4925968"/>
              <a:gd name="connsiteX11088" fmla="*/ 4971297 w 8014260"/>
              <a:gd name="connsiteY11088" fmla="*/ 2636696 h 4925968"/>
              <a:gd name="connsiteX11089" fmla="*/ 4989471 w 8014260"/>
              <a:gd name="connsiteY11089" fmla="*/ 2632924 h 4925968"/>
              <a:gd name="connsiteX11090" fmla="*/ 5000924 w 8014260"/>
              <a:gd name="connsiteY11090" fmla="*/ 2632923 h 4925968"/>
              <a:gd name="connsiteX11091" fmla="*/ 4980967 w 8014260"/>
              <a:gd name="connsiteY11091" fmla="*/ 2638547 h 4925968"/>
              <a:gd name="connsiteX11092" fmla="*/ 4969962 w 8014260"/>
              <a:gd name="connsiteY11092" fmla="*/ 2640436 h 4925968"/>
              <a:gd name="connsiteX11093" fmla="*/ 4956003 w 8014260"/>
              <a:gd name="connsiteY11093" fmla="*/ 2643828 h 4925968"/>
              <a:gd name="connsiteX11094" fmla="*/ 4946701 w 8014260"/>
              <a:gd name="connsiteY11094" fmla="*/ 2645621 h 4925968"/>
              <a:gd name="connsiteX11095" fmla="*/ 4938996 w 8014260"/>
              <a:gd name="connsiteY11095" fmla="*/ 2647737 h 4925968"/>
              <a:gd name="connsiteX11096" fmla="*/ 4921920 w 8014260"/>
              <a:gd name="connsiteY11096" fmla="*/ 2650686 h 4925968"/>
              <a:gd name="connsiteX11097" fmla="*/ 4938859 w 8014260"/>
              <a:gd name="connsiteY11097" fmla="*/ 2645679 h 4925968"/>
              <a:gd name="connsiteX11098" fmla="*/ 4953494 w 8014260"/>
              <a:gd name="connsiteY11098" fmla="*/ 2643478 h 4925968"/>
              <a:gd name="connsiteX11099" fmla="*/ 4961147 w 8014260"/>
              <a:gd name="connsiteY11099" fmla="*/ 2641565 h 4925968"/>
              <a:gd name="connsiteX11100" fmla="*/ 4961691 w 8014260"/>
              <a:gd name="connsiteY11100" fmla="*/ 2641465 h 4925968"/>
              <a:gd name="connsiteX11101" fmla="*/ 4976578 w 8014260"/>
              <a:gd name="connsiteY11101" fmla="*/ 2637244 h 4925968"/>
              <a:gd name="connsiteX11102" fmla="*/ 5000924 w 8014260"/>
              <a:gd name="connsiteY11102" fmla="*/ 2632923 h 4925968"/>
              <a:gd name="connsiteX11103" fmla="*/ 4632580 w 8014260"/>
              <a:gd name="connsiteY11103" fmla="*/ 2632512 h 4925968"/>
              <a:gd name="connsiteX11104" fmla="*/ 4647737 w 8014260"/>
              <a:gd name="connsiteY11104" fmla="*/ 2633541 h 4925968"/>
              <a:gd name="connsiteX11105" fmla="*/ 4635666 w 8014260"/>
              <a:gd name="connsiteY11105" fmla="*/ 2644514 h 4925968"/>
              <a:gd name="connsiteX11106" fmla="*/ 4620716 w 8014260"/>
              <a:gd name="connsiteY11106" fmla="*/ 2643622 h 4925968"/>
              <a:gd name="connsiteX11107" fmla="*/ 4632580 w 8014260"/>
              <a:gd name="connsiteY11107" fmla="*/ 2632512 h 4925968"/>
              <a:gd name="connsiteX11108" fmla="*/ 6402082 w 8014260"/>
              <a:gd name="connsiteY11108" fmla="*/ 2631004 h 4925968"/>
              <a:gd name="connsiteX11109" fmla="*/ 6432532 w 8014260"/>
              <a:gd name="connsiteY11109" fmla="*/ 2644034 h 4925968"/>
              <a:gd name="connsiteX11110" fmla="*/ 6407157 w 8014260"/>
              <a:gd name="connsiteY11110" fmla="*/ 2659327 h 4925968"/>
              <a:gd name="connsiteX11111" fmla="*/ 6378353 w 8014260"/>
              <a:gd name="connsiteY11111" fmla="*/ 2646571 h 4925968"/>
              <a:gd name="connsiteX11112" fmla="*/ 6402082 w 8014260"/>
              <a:gd name="connsiteY11112" fmla="*/ 2631004 h 4925968"/>
              <a:gd name="connsiteX11113" fmla="*/ 4943179 w 8014260"/>
              <a:gd name="connsiteY11113" fmla="*/ 2630729 h 4925968"/>
              <a:gd name="connsiteX11114" fmla="*/ 4929806 w 8014260"/>
              <a:gd name="connsiteY11114" fmla="*/ 2636421 h 4925968"/>
              <a:gd name="connsiteX11115" fmla="*/ 4911838 w 8014260"/>
              <a:gd name="connsiteY11115" fmla="*/ 2638478 h 4925968"/>
              <a:gd name="connsiteX11116" fmla="*/ 4926720 w 8014260"/>
              <a:gd name="connsiteY11116" fmla="*/ 2631826 h 4925968"/>
              <a:gd name="connsiteX11117" fmla="*/ 4943179 w 8014260"/>
              <a:gd name="connsiteY11117" fmla="*/ 2630729 h 4925968"/>
              <a:gd name="connsiteX11118" fmla="*/ 7677738 w 8014260"/>
              <a:gd name="connsiteY11118" fmla="*/ 2630386 h 4925968"/>
              <a:gd name="connsiteX11119" fmla="*/ 7652363 w 8014260"/>
              <a:gd name="connsiteY11119" fmla="*/ 2706235 h 4925968"/>
              <a:gd name="connsiteX11120" fmla="*/ 7616085 w 8014260"/>
              <a:gd name="connsiteY11120" fmla="*/ 2779342 h 4925968"/>
              <a:gd name="connsiteX11121" fmla="*/ 7643174 w 8014260"/>
              <a:gd name="connsiteY11121" fmla="*/ 2700406 h 4925968"/>
              <a:gd name="connsiteX11122" fmla="*/ 7677738 w 8014260"/>
              <a:gd name="connsiteY11122" fmla="*/ 2630386 h 4925968"/>
              <a:gd name="connsiteX11123" fmla="*/ 6046014 w 8014260"/>
              <a:gd name="connsiteY11123" fmla="*/ 2629495 h 4925968"/>
              <a:gd name="connsiteX11124" fmla="*/ 6075092 w 8014260"/>
              <a:gd name="connsiteY11124" fmla="*/ 2638479 h 4925968"/>
              <a:gd name="connsiteX11125" fmla="*/ 6052255 w 8014260"/>
              <a:gd name="connsiteY11125" fmla="*/ 2653841 h 4925968"/>
              <a:gd name="connsiteX11126" fmla="*/ 6023383 w 8014260"/>
              <a:gd name="connsiteY11126" fmla="*/ 2644171 h 4925968"/>
              <a:gd name="connsiteX11127" fmla="*/ 6046014 w 8014260"/>
              <a:gd name="connsiteY11127" fmla="*/ 2629495 h 4925968"/>
              <a:gd name="connsiteX11128" fmla="*/ 4201761 w 8014260"/>
              <a:gd name="connsiteY11128" fmla="*/ 2628878 h 4925968"/>
              <a:gd name="connsiteX11129" fmla="*/ 4192228 w 8014260"/>
              <a:gd name="connsiteY11129" fmla="*/ 2635599 h 4925968"/>
              <a:gd name="connsiteX11130" fmla="*/ 4182010 w 8014260"/>
              <a:gd name="connsiteY11130" fmla="*/ 2637931 h 4925968"/>
              <a:gd name="connsiteX11131" fmla="*/ 4194491 w 8014260"/>
              <a:gd name="connsiteY11131" fmla="*/ 2629770 h 4925968"/>
              <a:gd name="connsiteX11132" fmla="*/ 4201761 w 8014260"/>
              <a:gd name="connsiteY11132" fmla="*/ 2628878 h 4925968"/>
              <a:gd name="connsiteX11133" fmla="*/ 5269552 w 8014260"/>
              <a:gd name="connsiteY11133" fmla="*/ 2628809 h 4925968"/>
              <a:gd name="connsiteX11134" fmla="*/ 5295338 w 8014260"/>
              <a:gd name="connsiteY11134" fmla="*/ 2634090 h 4925968"/>
              <a:gd name="connsiteX11135" fmla="*/ 5273804 w 8014260"/>
              <a:gd name="connsiteY11135" fmla="*/ 2642113 h 4925968"/>
              <a:gd name="connsiteX11136" fmla="*/ 5247537 w 8014260"/>
              <a:gd name="connsiteY11136" fmla="*/ 2636696 h 4925968"/>
              <a:gd name="connsiteX11137" fmla="*/ 5269552 w 8014260"/>
              <a:gd name="connsiteY11137" fmla="*/ 2628809 h 4925968"/>
              <a:gd name="connsiteX11138" fmla="*/ 5038716 w 8014260"/>
              <a:gd name="connsiteY11138" fmla="*/ 2628553 h 4925968"/>
              <a:gd name="connsiteX11139" fmla="*/ 5035311 w 8014260"/>
              <a:gd name="connsiteY11139" fmla="*/ 2629346 h 4925968"/>
              <a:gd name="connsiteX11140" fmla="*/ 5022303 w 8014260"/>
              <a:gd name="connsiteY11140" fmla="*/ 2632034 h 4925968"/>
              <a:gd name="connsiteX11141" fmla="*/ 5029178 w 8014260"/>
              <a:gd name="connsiteY11141" fmla="*/ 2630935 h 4925968"/>
              <a:gd name="connsiteX11142" fmla="*/ 5013816 w 8014260"/>
              <a:gd name="connsiteY11142" fmla="*/ 2634089 h 4925968"/>
              <a:gd name="connsiteX11143" fmla="*/ 4993859 w 8014260"/>
              <a:gd name="connsiteY11143" fmla="*/ 2637655 h 4925968"/>
              <a:gd name="connsiteX11144" fmla="*/ 5008057 w 8014260"/>
              <a:gd name="connsiteY11144" fmla="*/ 2634481 h 4925968"/>
              <a:gd name="connsiteX11145" fmla="*/ 5003118 w 8014260"/>
              <a:gd name="connsiteY11145" fmla="*/ 2635325 h 4925968"/>
              <a:gd name="connsiteX11146" fmla="*/ 5021909 w 8014260"/>
              <a:gd name="connsiteY11146" fmla="*/ 2631210 h 4925968"/>
              <a:gd name="connsiteX11147" fmla="*/ 1995201 w 8014260"/>
              <a:gd name="connsiteY11147" fmla="*/ 2626615 h 4925968"/>
              <a:gd name="connsiteX11148" fmla="*/ 2003499 w 8014260"/>
              <a:gd name="connsiteY11148" fmla="*/ 2639302 h 4925968"/>
              <a:gd name="connsiteX11149" fmla="*/ 1997053 w 8014260"/>
              <a:gd name="connsiteY11149" fmla="*/ 2643828 h 4925968"/>
              <a:gd name="connsiteX11150" fmla="*/ 1985532 w 8014260"/>
              <a:gd name="connsiteY11150" fmla="*/ 2629632 h 4925968"/>
              <a:gd name="connsiteX11151" fmla="*/ 1995201 w 8014260"/>
              <a:gd name="connsiteY11151" fmla="*/ 2626615 h 4925968"/>
              <a:gd name="connsiteX11152" fmla="*/ 5830330 w 8014260"/>
              <a:gd name="connsiteY11152" fmla="*/ 2624762 h 4925968"/>
              <a:gd name="connsiteX11153" fmla="*/ 5859133 w 8014260"/>
              <a:gd name="connsiteY11153" fmla="*/ 2631620 h 4925968"/>
              <a:gd name="connsiteX11154" fmla="*/ 5836913 w 8014260"/>
              <a:gd name="connsiteY11154" fmla="*/ 2644239 h 4925968"/>
              <a:gd name="connsiteX11155" fmla="*/ 5807836 w 8014260"/>
              <a:gd name="connsiteY11155" fmla="*/ 2636627 h 4925968"/>
              <a:gd name="connsiteX11156" fmla="*/ 5830330 w 8014260"/>
              <a:gd name="connsiteY11156" fmla="*/ 2624762 h 4925968"/>
              <a:gd name="connsiteX11157" fmla="*/ 7098580 w 8014260"/>
              <a:gd name="connsiteY11157" fmla="*/ 2624694 h 4925968"/>
              <a:gd name="connsiteX11158" fmla="*/ 7128276 w 8014260"/>
              <a:gd name="connsiteY11158" fmla="*/ 2643828 h 4925968"/>
              <a:gd name="connsiteX11159" fmla="*/ 7105576 w 8014260"/>
              <a:gd name="connsiteY11159" fmla="*/ 2658984 h 4925968"/>
              <a:gd name="connsiteX11160" fmla="*/ 7074989 w 8014260"/>
              <a:gd name="connsiteY11160" fmla="*/ 2640742 h 4925968"/>
              <a:gd name="connsiteX11161" fmla="*/ 7098580 w 8014260"/>
              <a:gd name="connsiteY11161" fmla="*/ 2624694 h 4925968"/>
              <a:gd name="connsiteX11162" fmla="*/ 2461955 w 8014260"/>
              <a:gd name="connsiteY11162" fmla="*/ 2624420 h 4925968"/>
              <a:gd name="connsiteX11163" fmla="*/ 2470528 w 8014260"/>
              <a:gd name="connsiteY11163" fmla="*/ 2641840 h 4925968"/>
              <a:gd name="connsiteX11164" fmla="*/ 2464219 w 8014260"/>
              <a:gd name="connsiteY11164" fmla="*/ 2649863 h 4925968"/>
              <a:gd name="connsiteX11165" fmla="*/ 2456332 w 8014260"/>
              <a:gd name="connsiteY11165" fmla="*/ 2641771 h 4925968"/>
              <a:gd name="connsiteX11166" fmla="*/ 2461955 w 8014260"/>
              <a:gd name="connsiteY11166" fmla="*/ 2624420 h 4925968"/>
              <a:gd name="connsiteX11167" fmla="*/ 5012060 w 8014260"/>
              <a:gd name="connsiteY11167" fmla="*/ 2624360 h 4925968"/>
              <a:gd name="connsiteX11168" fmla="*/ 5017589 w 8014260"/>
              <a:gd name="connsiteY11168" fmla="*/ 2624694 h 4925968"/>
              <a:gd name="connsiteX11169" fmla="*/ 5000718 w 8014260"/>
              <a:gd name="connsiteY11169" fmla="*/ 2629632 h 4925968"/>
              <a:gd name="connsiteX11170" fmla="*/ 4984259 w 8014260"/>
              <a:gd name="connsiteY11170" fmla="*/ 2631003 h 4925968"/>
              <a:gd name="connsiteX11171" fmla="*/ 4999690 w 8014260"/>
              <a:gd name="connsiteY11171" fmla="*/ 2626134 h 4925968"/>
              <a:gd name="connsiteX11172" fmla="*/ 5012060 w 8014260"/>
              <a:gd name="connsiteY11172" fmla="*/ 2624360 h 4925968"/>
              <a:gd name="connsiteX11173" fmla="*/ 2870829 w 8014260"/>
              <a:gd name="connsiteY11173" fmla="*/ 2624214 h 4925968"/>
              <a:gd name="connsiteX11174" fmla="*/ 2878167 w 8014260"/>
              <a:gd name="connsiteY11174" fmla="*/ 2637656 h 4925968"/>
              <a:gd name="connsiteX11175" fmla="*/ 2870555 w 8014260"/>
              <a:gd name="connsiteY11175" fmla="*/ 2645748 h 4925968"/>
              <a:gd name="connsiteX11176" fmla="*/ 2863286 w 8014260"/>
              <a:gd name="connsiteY11176" fmla="*/ 2632856 h 4925968"/>
              <a:gd name="connsiteX11177" fmla="*/ 2870829 w 8014260"/>
              <a:gd name="connsiteY11177" fmla="*/ 2624214 h 4925968"/>
              <a:gd name="connsiteX11178" fmla="*/ 634778 w 8014260"/>
              <a:gd name="connsiteY11178" fmla="*/ 2623940 h 4925968"/>
              <a:gd name="connsiteX11179" fmla="*/ 630529 w 8014260"/>
              <a:gd name="connsiteY11179" fmla="*/ 2629838 h 4925968"/>
              <a:gd name="connsiteX11180" fmla="*/ 624767 w 8014260"/>
              <a:gd name="connsiteY11180" fmla="*/ 2634638 h 4925968"/>
              <a:gd name="connsiteX11181" fmla="*/ 627716 w 8014260"/>
              <a:gd name="connsiteY11181" fmla="*/ 2630181 h 4925968"/>
              <a:gd name="connsiteX11182" fmla="*/ 634778 w 8014260"/>
              <a:gd name="connsiteY11182" fmla="*/ 2623940 h 4925968"/>
              <a:gd name="connsiteX11183" fmla="*/ 4558514 w 8014260"/>
              <a:gd name="connsiteY11183" fmla="*/ 2623254 h 4925968"/>
              <a:gd name="connsiteX11184" fmla="*/ 4572847 w 8014260"/>
              <a:gd name="connsiteY11184" fmla="*/ 2625791 h 4925968"/>
              <a:gd name="connsiteX11185" fmla="*/ 4560160 w 8014260"/>
              <a:gd name="connsiteY11185" fmla="*/ 2637793 h 4925968"/>
              <a:gd name="connsiteX11186" fmla="*/ 4547061 w 8014260"/>
              <a:gd name="connsiteY11186" fmla="*/ 2636147 h 4925968"/>
              <a:gd name="connsiteX11187" fmla="*/ 4558514 w 8014260"/>
              <a:gd name="connsiteY11187" fmla="*/ 2623254 h 4925968"/>
              <a:gd name="connsiteX11188" fmla="*/ 5618212 w 8014260"/>
              <a:gd name="connsiteY11188" fmla="*/ 2623117 h 4925968"/>
              <a:gd name="connsiteX11189" fmla="*/ 5644890 w 8014260"/>
              <a:gd name="connsiteY11189" fmla="*/ 2628398 h 4925968"/>
              <a:gd name="connsiteX11190" fmla="*/ 5623219 w 8014260"/>
              <a:gd name="connsiteY11190" fmla="*/ 2639027 h 4925968"/>
              <a:gd name="connsiteX11191" fmla="*/ 5595649 w 8014260"/>
              <a:gd name="connsiteY11191" fmla="*/ 2633678 h 4925968"/>
              <a:gd name="connsiteX11192" fmla="*/ 5618212 w 8014260"/>
              <a:gd name="connsiteY11192" fmla="*/ 2623117 h 4925968"/>
              <a:gd name="connsiteX11193" fmla="*/ 2325275 w 8014260"/>
              <a:gd name="connsiteY11193" fmla="*/ 2622911 h 4925968"/>
              <a:gd name="connsiteX11194" fmla="*/ 2338374 w 8014260"/>
              <a:gd name="connsiteY11194" fmla="*/ 2632512 h 4925968"/>
              <a:gd name="connsiteX11195" fmla="*/ 2330076 w 8014260"/>
              <a:gd name="connsiteY11195" fmla="*/ 2641976 h 4925968"/>
              <a:gd name="connsiteX11196" fmla="*/ 2320337 w 8014260"/>
              <a:gd name="connsiteY11196" fmla="*/ 2631826 h 4925968"/>
              <a:gd name="connsiteX11197" fmla="*/ 2325275 w 8014260"/>
              <a:gd name="connsiteY11197" fmla="*/ 2622911 h 4925968"/>
              <a:gd name="connsiteX11198" fmla="*/ 6541368 w 8014260"/>
              <a:gd name="connsiteY11198" fmla="*/ 2622500 h 4925968"/>
              <a:gd name="connsiteX11199" fmla="*/ 6572160 w 8014260"/>
              <a:gd name="connsiteY11199" fmla="*/ 2636353 h 4925968"/>
              <a:gd name="connsiteX11200" fmla="*/ 6547197 w 8014260"/>
              <a:gd name="connsiteY11200" fmla="*/ 2651509 h 4925968"/>
              <a:gd name="connsiteX11201" fmla="*/ 6518051 w 8014260"/>
              <a:gd name="connsiteY11201" fmla="*/ 2638067 h 4925968"/>
              <a:gd name="connsiteX11202" fmla="*/ 6541368 w 8014260"/>
              <a:gd name="connsiteY11202" fmla="*/ 2622500 h 4925968"/>
              <a:gd name="connsiteX11203" fmla="*/ 5050576 w 8014260"/>
              <a:gd name="connsiteY11203" fmla="*/ 2622499 h 4925968"/>
              <a:gd name="connsiteX11204" fmla="*/ 5028287 w 8014260"/>
              <a:gd name="connsiteY11204" fmla="*/ 2627094 h 4925968"/>
              <a:gd name="connsiteX11205" fmla="*/ 5011691 w 8014260"/>
              <a:gd name="connsiteY11205" fmla="*/ 2629700 h 4925968"/>
              <a:gd name="connsiteX11206" fmla="*/ 5032470 w 8014260"/>
              <a:gd name="connsiteY11206" fmla="*/ 2625242 h 4925968"/>
              <a:gd name="connsiteX11207" fmla="*/ 5050576 w 8014260"/>
              <a:gd name="connsiteY11207" fmla="*/ 2622499 h 4925968"/>
              <a:gd name="connsiteX11208" fmla="*/ 736277 w 8014260"/>
              <a:gd name="connsiteY11208" fmla="*/ 2622294 h 4925968"/>
              <a:gd name="connsiteX11209" fmla="*/ 727157 w 8014260"/>
              <a:gd name="connsiteY11209" fmla="*/ 2636421 h 4925968"/>
              <a:gd name="connsiteX11210" fmla="*/ 718104 w 8014260"/>
              <a:gd name="connsiteY11210" fmla="*/ 2643143 h 4925968"/>
              <a:gd name="connsiteX11211" fmla="*/ 724275 w 8014260"/>
              <a:gd name="connsiteY11211" fmla="*/ 2632170 h 4925968"/>
              <a:gd name="connsiteX11212" fmla="*/ 736277 w 8014260"/>
              <a:gd name="connsiteY11212" fmla="*/ 2622294 h 4925968"/>
              <a:gd name="connsiteX11213" fmla="*/ 5404379 w 8014260"/>
              <a:gd name="connsiteY11213" fmla="*/ 2622019 h 4925968"/>
              <a:gd name="connsiteX11214" fmla="*/ 5431468 w 8014260"/>
              <a:gd name="connsiteY11214" fmla="*/ 2625928 h 4925968"/>
              <a:gd name="connsiteX11215" fmla="*/ 5411375 w 8014260"/>
              <a:gd name="connsiteY11215" fmla="*/ 2634432 h 4925968"/>
              <a:gd name="connsiteX11216" fmla="*/ 5383874 w 8014260"/>
              <a:gd name="connsiteY11216" fmla="*/ 2629769 h 4925968"/>
              <a:gd name="connsiteX11217" fmla="*/ 5404379 w 8014260"/>
              <a:gd name="connsiteY11217" fmla="*/ 2622019 h 4925968"/>
              <a:gd name="connsiteX11218" fmla="*/ 4033192 w 8014260"/>
              <a:gd name="connsiteY11218" fmla="*/ 2621677 h 4925968"/>
              <a:gd name="connsiteX11219" fmla="*/ 4043067 w 8014260"/>
              <a:gd name="connsiteY11219" fmla="*/ 2622637 h 4925968"/>
              <a:gd name="connsiteX11220" fmla="*/ 4037443 w 8014260"/>
              <a:gd name="connsiteY11220" fmla="*/ 2628741 h 4925968"/>
              <a:gd name="connsiteX11221" fmla="*/ 4028459 w 8014260"/>
              <a:gd name="connsiteY11221" fmla="*/ 2629358 h 4925968"/>
              <a:gd name="connsiteX11222" fmla="*/ 4033192 w 8014260"/>
              <a:gd name="connsiteY11222" fmla="*/ 2621677 h 4925968"/>
              <a:gd name="connsiteX11223" fmla="*/ 5213051 w 8014260"/>
              <a:gd name="connsiteY11223" fmla="*/ 2620314 h 4925968"/>
              <a:gd name="connsiteX11224" fmla="*/ 5221408 w 8014260"/>
              <a:gd name="connsiteY11224" fmla="*/ 2622500 h 4925968"/>
              <a:gd name="connsiteX11225" fmla="*/ 5199531 w 8014260"/>
              <a:gd name="connsiteY11225" fmla="*/ 2630044 h 4925968"/>
              <a:gd name="connsiteX11226" fmla="*/ 5174980 w 8014260"/>
              <a:gd name="connsiteY11226" fmla="*/ 2628192 h 4925968"/>
              <a:gd name="connsiteX11227" fmla="*/ 5196720 w 8014260"/>
              <a:gd name="connsiteY11227" fmla="*/ 2620854 h 4925968"/>
              <a:gd name="connsiteX11228" fmla="*/ 5213051 w 8014260"/>
              <a:gd name="connsiteY11228" fmla="*/ 2620314 h 4925968"/>
              <a:gd name="connsiteX11229" fmla="*/ 5102628 w 8014260"/>
              <a:gd name="connsiteY11229" fmla="*/ 2619414 h 4925968"/>
              <a:gd name="connsiteX11230" fmla="*/ 5082329 w 8014260"/>
              <a:gd name="connsiteY11230" fmla="*/ 2622500 h 4925968"/>
              <a:gd name="connsiteX11231" fmla="*/ 5071424 w 8014260"/>
              <a:gd name="connsiteY11231" fmla="*/ 2624166 h 4925968"/>
              <a:gd name="connsiteX11232" fmla="*/ 5054416 w 8014260"/>
              <a:gd name="connsiteY11232" fmla="*/ 2629358 h 4925968"/>
              <a:gd name="connsiteX11233" fmla="*/ 5029865 w 8014260"/>
              <a:gd name="connsiteY11233" fmla="*/ 2631895 h 4925968"/>
              <a:gd name="connsiteX11234" fmla="*/ 5034708 w 8014260"/>
              <a:gd name="connsiteY11234" fmla="*/ 2629486 h 4925968"/>
              <a:gd name="connsiteX11235" fmla="*/ 5035311 w 8014260"/>
              <a:gd name="connsiteY11235" fmla="*/ 2629346 h 4925968"/>
              <a:gd name="connsiteX11236" fmla="*/ 5040562 w 8014260"/>
              <a:gd name="connsiteY11236" fmla="*/ 2628261 h 4925968"/>
              <a:gd name="connsiteX11237" fmla="*/ 5038716 w 8014260"/>
              <a:gd name="connsiteY11237" fmla="*/ 2628553 h 4925968"/>
              <a:gd name="connsiteX11238" fmla="*/ 5049684 w 8014260"/>
              <a:gd name="connsiteY11238" fmla="*/ 2625998 h 4925968"/>
              <a:gd name="connsiteX11239" fmla="*/ 5073961 w 8014260"/>
              <a:gd name="connsiteY11239" fmla="*/ 2623392 h 4925968"/>
              <a:gd name="connsiteX11240" fmla="*/ 5071951 w 8014260"/>
              <a:gd name="connsiteY11240" fmla="*/ 2624005 h 4925968"/>
              <a:gd name="connsiteX11241" fmla="*/ 5085003 w 8014260"/>
              <a:gd name="connsiteY11241" fmla="*/ 2621814 h 4925968"/>
              <a:gd name="connsiteX11242" fmla="*/ 5102628 w 8014260"/>
              <a:gd name="connsiteY11242" fmla="*/ 2619414 h 4925968"/>
              <a:gd name="connsiteX11243" fmla="*/ 5061755 w 8014260"/>
              <a:gd name="connsiteY11243" fmla="*/ 2618933 h 4925968"/>
              <a:gd name="connsiteX11244" fmla="*/ 5044266 w 8014260"/>
              <a:gd name="connsiteY11244" fmla="*/ 2622499 h 4925968"/>
              <a:gd name="connsiteX11245" fmla="*/ 5020195 w 8014260"/>
              <a:gd name="connsiteY11245" fmla="*/ 2626751 h 4925968"/>
              <a:gd name="connsiteX11246" fmla="*/ 5039534 w 8014260"/>
              <a:gd name="connsiteY11246" fmla="*/ 2622842 h 4925968"/>
              <a:gd name="connsiteX11247" fmla="*/ 5061755 w 8014260"/>
              <a:gd name="connsiteY11247" fmla="*/ 2618933 h 4925968"/>
              <a:gd name="connsiteX11248" fmla="*/ 5139705 w 8014260"/>
              <a:gd name="connsiteY11248" fmla="*/ 2618685 h 4925968"/>
              <a:gd name="connsiteX11249" fmla="*/ 5147411 w 8014260"/>
              <a:gd name="connsiteY11249" fmla="*/ 2619756 h 4925968"/>
              <a:gd name="connsiteX11250" fmla="*/ 5127523 w 8014260"/>
              <a:gd name="connsiteY11250" fmla="*/ 2626271 h 4925968"/>
              <a:gd name="connsiteX11251" fmla="*/ 5102697 w 8014260"/>
              <a:gd name="connsiteY11251" fmla="*/ 2626409 h 4925968"/>
              <a:gd name="connsiteX11252" fmla="*/ 5123819 w 8014260"/>
              <a:gd name="connsiteY11252" fmla="*/ 2620030 h 4925968"/>
              <a:gd name="connsiteX11253" fmla="*/ 5139705 w 8014260"/>
              <a:gd name="connsiteY11253" fmla="*/ 2618685 h 4925968"/>
              <a:gd name="connsiteX11254" fmla="*/ 6958814 w 8014260"/>
              <a:gd name="connsiteY11254" fmla="*/ 2617288 h 4925968"/>
              <a:gd name="connsiteX11255" fmla="*/ 6989949 w 8014260"/>
              <a:gd name="connsiteY11255" fmla="*/ 2635530 h 4925968"/>
              <a:gd name="connsiteX11256" fmla="*/ 6965466 w 8014260"/>
              <a:gd name="connsiteY11256" fmla="*/ 2650001 h 4925968"/>
              <a:gd name="connsiteX11257" fmla="*/ 6936045 w 8014260"/>
              <a:gd name="connsiteY11257" fmla="*/ 2632650 h 4925968"/>
              <a:gd name="connsiteX11258" fmla="*/ 6958814 w 8014260"/>
              <a:gd name="connsiteY11258" fmla="*/ 2617288 h 4925968"/>
              <a:gd name="connsiteX11259" fmla="*/ 6680860 w 8014260"/>
              <a:gd name="connsiteY11259" fmla="*/ 2616945 h 4925968"/>
              <a:gd name="connsiteX11260" fmla="*/ 6711721 w 8014260"/>
              <a:gd name="connsiteY11260" fmla="*/ 2632101 h 4925968"/>
              <a:gd name="connsiteX11261" fmla="*/ 6686826 w 8014260"/>
              <a:gd name="connsiteY11261" fmla="*/ 2646915 h 4925968"/>
              <a:gd name="connsiteX11262" fmla="*/ 6657611 w 8014260"/>
              <a:gd name="connsiteY11262" fmla="*/ 2632376 h 4925968"/>
              <a:gd name="connsiteX11263" fmla="*/ 6680860 w 8014260"/>
              <a:gd name="connsiteY11263" fmla="*/ 2616945 h 4925968"/>
              <a:gd name="connsiteX11264" fmla="*/ 3207008 w 8014260"/>
              <a:gd name="connsiteY11264" fmla="*/ 2615779 h 4925968"/>
              <a:gd name="connsiteX11265" fmla="*/ 3214346 w 8014260"/>
              <a:gd name="connsiteY11265" fmla="*/ 2632238 h 4925968"/>
              <a:gd name="connsiteX11266" fmla="*/ 3206185 w 8014260"/>
              <a:gd name="connsiteY11266" fmla="*/ 2638822 h 4925968"/>
              <a:gd name="connsiteX11267" fmla="*/ 3200973 w 8014260"/>
              <a:gd name="connsiteY11267" fmla="*/ 2626477 h 4925968"/>
              <a:gd name="connsiteX11268" fmla="*/ 3207008 w 8014260"/>
              <a:gd name="connsiteY11268" fmla="*/ 2615779 h 4925968"/>
              <a:gd name="connsiteX11269" fmla="*/ 6184889 w 8014260"/>
              <a:gd name="connsiteY11269" fmla="*/ 2615299 h 4925968"/>
              <a:gd name="connsiteX11270" fmla="*/ 6214310 w 8014260"/>
              <a:gd name="connsiteY11270" fmla="*/ 2624626 h 4925968"/>
              <a:gd name="connsiteX11271" fmla="*/ 6191815 w 8014260"/>
              <a:gd name="connsiteY11271" fmla="*/ 2639988 h 4925968"/>
              <a:gd name="connsiteX11272" fmla="*/ 6162600 w 8014260"/>
              <a:gd name="connsiteY11272" fmla="*/ 2630112 h 4925968"/>
              <a:gd name="connsiteX11273" fmla="*/ 6184889 w 8014260"/>
              <a:gd name="connsiteY11273" fmla="*/ 2615299 h 4925968"/>
              <a:gd name="connsiteX11274" fmla="*/ 6820214 w 8014260"/>
              <a:gd name="connsiteY11274" fmla="*/ 2614956 h 4925968"/>
              <a:gd name="connsiteX11275" fmla="*/ 6851006 w 8014260"/>
              <a:gd name="connsiteY11275" fmla="*/ 2631621 h 4925968"/>
              <a:gd name="connsiteX11276" fmla="*/ 6826180 w 8014260"/>
              <a:gd name="connsiteY11276" fmla="*/ 2646228 h 4925968"/>
              <a:gd name="connsiteX11277" fmla="*/ 6797034 w 8014260"/>
              <a:gd name="connsiteY11277" fmla="*/ 2630249 h 4925968"/>
              <a:gd name="connsiteX11278" fmla="*/ 6820214 w 8014260"/>
              <a:gd name="connsiteY11278" fmla="*/ 2614956 h 4925968"/>
              <a:gd name="connsiteX11279" fmla="*/ 5112434 w 8014260"/>
              <a:gd name="connsiteY11279" fmla="*/ 2614956 h 4925968"/>
              <a:gd name="connsiteX11280" fmla="*/ 5092135 w 8014260"/>
              <a:gd name="connsiteY11280" fmla="*/ 2618453 h 4925968"/>
              <a:gd name="connsiteX11281" fmla="*/ 5082727 w 8014260"/>
              <a:gd name="connsiteY11281" fmla="*/ 2619603 h 4925968"/>
              <a:gd name="connsiteX11282" fmla="*/ 5073824 w 8014260"/>
              <a:gd name="connsiteY11282" fmla="*/ 2621471 h 4925968"/>
              <a:gd name="connsiteX11283" fmla="*/ 5056610 w 8014260"/>
              <a:gd name="connsiteY11283" fmla="*/ 2623254 h 4925968"/>
              <a:gd name="connsiteX11284" fmla="*/ 5073412 w 8014260"/>
              <a:gd name="connsiteY11284" fmla="*/ 2619345 h 4925968"/>
              <a:gd name="connsiteX11285" fmla="*/ 5087089 w 8014260"/>
              <a:gd name="connsiteY11285" fmla="*/ 2618247 h 4925968"/>
              <a:gd name="connsiteX11286" fmla="*/ 5094192 w 8014260"/>
              <a:gd name="connsiteY11286" fmla="*/ 2616945 h 4925968"/>
              <a:gd name="connsiteX11287" fmla="*/ 5112434 w 8014260"/>
              <a:gd name="connsiteY11287" fmla="*/ 2614956 h 4925968"/>
              <a:gd name="connsiteX11288" fmla="*/ 4119053 w 8014260"/>
              <a:gd name="connsiteY11288" fmla="*/ 2614544 h 4925968"/>
              <a:gd name="connsiteX11289" fmla="*/ 4109932 w 8014260"/>
              <a:gd name="connsiteY11289" fmla="*/ 2622362 h 4925968"/>
              <a:gd name="connsiteX11290" fmla="*/ 4100468 w 8014260"/>
              <a:gd name="connsiteY11290" fmla="*/ 2624557 h 4925968"/>
              <a:gd name="connsiteX11291" fmla="*/ 4106572 w 8014260"/>
              <a:gd name="connsiteY11291" fmla="*/ 2618179 h 4925968"/>
              <a:gd name="connsiteX11292" fmla="*/ 4119053 w 8014260"/>
              <a:gd name="connsiteY11292" fmla="*/ 2614544 h 4925968"/>
              <a:gd name="connsiteX11293" fmla="*/ 1793028 w 8014260"/>
              <a:gd name="connsiteY11293" fmla="*/ 2614270 h 4925968"/>
              <a:gd name="connsiteX11294" fmla="*/ 1798996 w 8014260"/>
              <a:gd name="connsiteY11294" fmla="*/ 2615916 h 4925968"/>
              <a:gd name="connsiteX11295" fmla="*/ 1810377 w 8014260"/>
              <a:gd name="connsiteY11295" fmla="*/ 2630317 h 4925968"/>
              <a:gd name="connsiteX11296" fmla="*/ 1798720 w 8014260"/>
              <a:gd name="connsiteY11296" fmla="*/ 2631003 h 4925968"/>
              <a:gd name="connsiteX11297" fmla="*/ 1790558 w 8014260"/>
              <a:gd name="connsiteY11297" fmla="*/ 2618590 h 4925968"/>
              <a:gd name="connsiteX11298" fmla="*/ 1793028 w 8014260"/>
              <a:gd name="connsiteY11298" fmla="*/ 2614270 h 4925968"/>
              <a:gd name="connsiteX11299" fmla="*/ 2597058 w 8014260"/>
              <a:gd name="connsiteY11299" fmla="*/ 2613859 h 4925968"/>
              <a:gd name="connsiteX11300" fmla="*/ 2605630 w 8014260"/>
              <a:gd name="connsiteY11300" fmla="*/ 2630455 h 4925968"/>
              <a:gd name="connsiteX11301" fmla="*/ 2599321 w 8014260"/>
              <a:gd name="connsiteY11301" fmla="*/ 2639439 h 4925968"/>
              <a:gd name="connsiteX11302" fmla="*/ 2591434 w 8014260"/>
              <a:gd name="connsiteY11302" fmla="*/ 2632307 h 4925968"/>
              <a:gd name="connsiteX11303" fmla="*/ 2597058 w 8014260"/>
              <a:gd name="connsiteY11303" fmla="*/ 2613859 h 4925968"/>
              <a:gd name="connsiteX11304" fmla="*/ 1479481 w 8014260"/>
              <a:gd name="connsiteY11304" fmla="*/ 2613447 h 4925968"/>
              <a:gd name="connsiteX11305" fmla="*/ 1490179 w 8014260"/>
              <a:gd name="connsiteY11305" fmla="*/ 2625174 h 4925968"/>
              <a:gd name="connsiteX11306" fmla="*/ 1480441 w 8014260"/>
              <a:gd name="connsiteY11306" fmla="*/ 2626135 h 4925968"/>
              <a:gd name="connsiteX11307" fmla="*/ 1469539 w 8014260"/>
              <a:gd name="connsiteY11307" fmla="*/ 2614613 h 4925968"/>
              <a:gd name="connsiteX11308" fmla="*/ 1479481 w 8014260"/>
              <a:gd name="connsiteY11308" fmla="*/ 2613447 h 4925968"/>
              <a:gd name="connsiteX11309" fmla="*/ 2735178 w 8014260"/>
              <a:gd name="connsiteY11309" fmla="*/ 2612419 h 4925968"/>
              <a:gd name="connsiteX11310" fmla="*/ 2741693 w 8014260"/>
              <a:gd name="connsiteY11310" fmla="*/ 2620580 h 4925968"/>
              <a:gd name="connsiteX11311" fmla="*/ 2732778 w 8014260"/>
              <a:gd name="connsiteY11311" fmla="*/ 2631072 h 4925968"/>
              <a:gd name="connsiteX11312" fmla="*/ 2726468 w 8014260"/>
              <a:gd name="connsiteY11312" fmla="*/ 2620374 h 4925968"/>
              <a:gd name="connsiteX11313" fmla="*/ 2735178 w 8014260"/>
              <a:gd name="connsiteY11313" fmla="*/ 2612419 h 4925968"/>
              <a:gd name="connsiteX11314" fmla="*/ 7658193 w 8014260"/>
              <a:gd name="connsiteY11314" fmla="*/ 2612418 h 4925968"/>
              <a:gd name="connsiteX11315" fmla="*/ 7634739 w 8014260"/>
              <a:gd name="connsiteY11315" fmla="*/ 2687925 h 4925968"/>
              <a:gd name="connsiteX11316" fmla="*/ 7601888 w 8014260"/>
              <a:gd name="connsiteY11316" fmla="*/ 2753762 h 4925968"/>
              <a:gd name="connsiteX11317" fmla="*/ 7625480 w 8014260"/>
              <a:gd name="connsiteY11317" fmla="*/ 2680244 h 4925968"/>
              <a:gd name="connsiteX11318" fmla="*/ 7658193 w 8014260"/>
              <a:gd name="connsiteY11318" fmla="*/ 2612418 h 4925968"/>
              <a:gd name="connsiteX11319" fmla="*/ 5333126 w 8014260"/>
              <a:gd name="connsiteY11319" fmla="*/ 2612076 h 4925968"/>
              <a:gd name="connsiteX11320" fmla="*/ 5357266 w 8014260"/>
              <a:gd name="connsiteY11320" fmla="*/ 2615162 h 4925968"/>
              <a:gd name="connsiteX11321" fmla="*/ 5334223 w 8014260"/>
              <a:gd name="connsiteY11321" fmla="*/ 2621060 h 4925968"/>
              <a:gd name="connsiteX11322" fmla="*/ 5310220 w 8014260"/>
              <a:gd name="connsiteY11322" fmla="*/ 2617356 h 4925968"/>
              <a:gd name="connsiteX11323" fmla="*/ 5333126 w 8014260"/>
              <a:gd name="connsiteY11323" fmla="*/ 2612076 h 4925968"/>
              <a:gd name="connsiteX11324" fmla="*/ 4274936 w 8014260"/>
              <a:gd name="connsiteY11324" fmla="*/ 2611938 h 4925968"/>
              <a:gd name="connsiteX11325" fmla="*/ 4266089 w 8014260"/>
              <a:gd name="connsiteY11325" fmla="*/ 2619962 h 4925968"/>
              <a:gd name="connsiteX11326" fmla="*/ 4254773 w 8014260"/>
              <a:gd name="connsiteY11326" fmla="*/ 2622225 h 4925968"/>
              <a:gd name="connsiteX11327" fmla="*/ 4264855 w 8014260"/>
              <a:gd name="connsiteY11327" fmla="*/ 2614064 h 4925968"/>
              <a:gd name="connsiteX11328" fmla="*/ 4274936 w 8014260"/>
              <a:gd name="connsiteY11328" fmla="*/ 2611938 h 4925968"/>
              <a:gd name="connsiteX11329" fmla="*/ 5559166 w 8014260"/>
              <a:gd name="connsiteY11329" fmla="*/ 2611578 h 4925968"/>
              <a:gd name="connsiteX11330" fmla="*/ 5568424 w 8014260"/>
              <a:gd name="connsiteY11330" fmla="*/ 2615024 h 4925968"/>
              <a:gd name="connsiteX11331" fmla="*/ 5548329 w 8014260"/>
              <a:gd name="connsiteY11331" fmla="*/ 2623802 h 4925968"/>
              <a:gd name="connsiteX11332" fmla="*/ 5520692 w 8014260"/>
              <a:gd name="connsiteY11332" fmla="*/ 2619825 h 4925968"/>
              <a:gd name="connsiteX11333" fmla="*/ 5541266 w 8014260"/>
              <a:gd name="connsiteY11333" fmla="*/ 2611732 h 4925968"/>
              <a:gd name="connsiteX11334" fmla="*/ 5559166 w 8014260"/>
              <a:gd name="connsiteY11334" fmla="*/ 2611578 h 4925968"/>
              <a:gd name="connsiteX11335" fmla="*/ 5123956 w 8014260"/>
              <a:gd name="connsiteY11335" fmla="*/ 2609469 h 4925968"/>
              <a:gd name="connsiteX11336" fmla="*/ 5100501 w 8014260"/>
              <a:gd name="connsiteY11336" fmla="*/ 2613172 h 4925968"/>
              <a:gd name="connsiteX11337" fmla="*/ 5083082 w 8014260"/>
              <a:gd name="connsiteY11337" fmla="*/ 2615504 h 4925968"/>
              <a:gd name="connsiteX11338" fmla="*/ 5106331 w 8014260"/>
              <a:gd name="connsiteY11338" fmla="*/ 2611664 h 4925968"/>
              <a:gd name="connsiteX11339" fmla="*/ 5123956 w 8014260"/>
              <a:gd name="connsiteY11339" fmla="*/ 2609469 h 4925968"/>
              <a:gd name="connsiteX11340" fmla="*/ 5972222 w 8014260"/>
              <a:gd name="connsiteY11340" fmla="*/ 2609195 h 4925968"/>
              <a:gd name="connsiteX11341" fmla="*/ 5997872 w 8014260"/>
              <a:gd name="connsiteY11341" fmla="*/ 2616808 h 4925968"/>
              <a:gd name="connsiteX11342" fmla="*/ 5975172 w 8014260"/>
              <a:gd name="connsiteY11342" fmla="*/ 2629358 h 4925968"/>
              <a:gd name="connsiteX11343" fmla="*/ 5946505 w 8014260"/>
              <a:gd name="connsiteY11343" fmla="*/ 2621471 h 4925968"/>
              <a:gd name="connsiteX11344" fmla="*/ 5972222 w 8014260"/>
              <a:gd name="connsiteY11344" fmla="*/ 2609195 h 4925968"/>
              <a:gd name="connsiteX11345" fmla="*/ 5135615 w 8014260"/>
              <a:gd name="connsiteY11345" fmla="*/ 2609195 h 4925968"/>
              <a:gd name="connsiteX11346" fmla="*/ 5114287 w 8014260"/>
              <a:gd name="connsiteY11346" fmla="*/ 2613309 h 4925968"/>
              <a:gd name="connsiteX11347" fmla="*/ 5092616 w 8014260"/>
              <a:gd name="connsiteY11347" fmla="*/ 2615641 h 4925968"/>
              <a:gd name="connsiteX11348" fmla="*/ 5112161 w 8014260"/>
              <a:gd name="connsiteY11348" fmla="*/ 2611732 h 4925968"/>
              <a:gd name="connsiteX11349" fmla="*/ 5135615 w 8014260"/>
              <a:gd name="connsiteY11349" fmla="*/ 2609195 h 4925968"/>
              <a:gd name="connsiteX11350" fmla="*/ 4484242 w 8014260"/>
              <a:gd name="connsiteY11350" fmla="*/ 2609127 h 4925968"/>
              <a:gd name="connsiteX11351" fmla="*/ 4498438 w 8014260"/>
              <a:gd name="connsiteY11351" fmla="*/ 2612967 h 4925968"/>
              <a:gd name="connsiteX11352" fmla="*/ 4487397 w 8014260"/>
              <a:gd name="connsiteY11352" fmla="*/ 2625723 h 4925968"/>
              <a:gd name="connsiteX11353" fmla="*/ 4473475 w 8014260"/>
              <a:gd name="connsiteY11353" fmla="*/ 2621951 h 4925968"/>
              <a:gd name="connsiteX11354" fmla="*/ 4484242 w 8014260"/>
              <a:gd name="connsiteY11354" fmla="*/ 2609127 h 4925968"/>
              <a:gd name="connsiteX11355" fmla="*/ 5756333 w 8014260"/>
              <a:gd name="connsiteY11355" fmla="*/ 2609058 h 4925968"/>
              <a:gd name="connsiteX11356" fmla="*/ 5782804 w 8014260"/>
              <a:gd name="connsiteY11356" fmla="*/ 2614339 h 4925968"/>
              <a:gd name="connsiteX11357" fmla="*/ 5757910 w 8014260"/>
              <a:gd name="connsiteY11357" fmla="*/ 2625311 h 4925968"/>
              <a:gd name="connsiteX11358" fmla="*/ 5733016 w 8014260"/>
              <a:gd name="connsiteY11358" fmla="*/ 2619002 h 4925968"/>
              <a:gd name="connsiteX11359" fmla="*/ 5756333 w 8014260"/>
              <a:gd name="connsiteY11359" fmla="*/ 2609058 h 4925968"/>
              <a:gd name="connsiteX11360" fmla="*/ 3959125 w 8014260"/>
              <a:gd name="connsiteY11360" fmla="*/ 2605972 h 4925968"/>
              <a:gd name="connsiteX11361" fmla="*/ 3968932 w 8014260"/>
              <a:gd name="connsiteY11361" fmla="*/ 2612693 h 4925968"/>
              <a:gd name="connsiteX11362" fmla="*/ 3963720 w 8014260"/>
              <a:gd name="connsiteY11362" fmla="*/ 2620717 h 4925968"/>
              <a:gd name="connsiteX11363" fmla="*/ 3955491 w 8014260"/>
              <a:gd name="connsiteY11363" fmla="*/ 2620511 h 4925968"/>
              <a:gd name="connsiteX11364" fmla="*/ 3959125 w 8014260"/>
              <a:gd name="connsiteY11364" fmla="*/ 2605972 h 4925968"/>
              <a:gd name="connsiteX11365" fmla="*/ 532662 w 8014260"/>
              <a:gd name="connsiteY11365" fmla="*/ 2605286 h 4925968"/>
              <a:gd name="connsiteX11366" fmla="*/ 531153 w 8014260"/>
              <a:gd name="connsiteY11366" fmla="*/ 2608098 h 4925968"/>
              <a:gd name="connsiteX11367" fmla="*/ 529576 w 8014260"/>
              <a:gd name="connsiteY11367" fmla="*/ 2608372 h 4925968"/>
              <a:gd name="connsiteX11368" fmla="*/ 530811 w 8014260"/>
              <a:gd name="connsiteY11368" fmla="*/ 2605697 h 4925968"/>
              <a:gd name="connsiteX11369" fmla="*/ 532662 w 8014260"/>
              <a:gd name="connsiteY11369" fmla="*/ 2605286 h 4925968"/>
              <a:gd name="connsiteX11370" fmla="*/ 5237730 w 8014260"/>
              <a:gd name="connsiteY11370" fmla="*/ 2605217 h 4925968"/>
              <a:gd name="connsiteX11371" fmla="*/ 5217430 w 8014260"/>
              <a:gd name="connsiteY11371" fmla="*/ 2606726 h 4925968"/>
              <a:gd name="connsiteX11372" fmla="*/ 5201452 w 8014260"/>
              <a:gd name="connsiteY11372" fmla="*/ 2608029 h 4925968"/>
              <a:gd name="connsiteX11373" fmla="*/ 5219968 w 8014260"/>
              <a:gd name="connsiteY11373" fmla="*/ 2606315 h 4925968"/>
              <a:gd name="connsiteX11374" fmla="*/ 5237730 w 8014260"/>
              <a:gd name="connsiteY11374" fmla="*/ 2605217 h 4925968"/>
              <a:gd name="connsiteX11375" fmla="*/ 5258647 w 8014260"/>
              <a:gd name="connsiteY11375" fmla="*/ 2605012 h 4925968"/>
              <a:gd name="connsiteX11376" fmla="*/ 5282514 w 8014260"/>
              <a:gd name="connsiteY11376" fmla="*/ 2607138 h 4925968"/>
              <a:gd name="connsiteX11377" fmla="*/ 5262419 w 8014260"/>
              <a:gd name="connsiteY11377" fmla="*/ 2611115 h 4925968"/>
              <a:gd name="connsiteX11378" fmla="*/ 5237456 w 8014260"/>
              <a:gd name="connsiteY11378" fmla="*/ 2609401 h 4925968"/>
              <a:gd name="connsiteX11379" fmla="*/ 5258647 w 8014260"/>
              <a:gd name="connsiteY11379" fmla="*/ 2605012 h 4925968"/>
              <a:gd name="connsiteX11380" fmla="*/ 620513 w 8014260"/>
              <a:gd name="connsiteY11380" fmla="*/ 2604943 h 4925968"/>
              <a:gd name="connsiteX11381" fmla="*/ 613724 w 8014260"/>
              <a:gd name="connsiteY11381" fmla="*/ 2610772 h 4925968"/>
              <a:gd name="connsiteX11382" fmla="*/ 613656 w 8014260"/>
              <a:gd name="connsiteY11382" fmla="*/ 2609812 h 4925968"/>
              <a:gd name="connsiteX11383" fmla="*/ 617976 w 8014260"/>
              <a:gd name="connsiteY11383" fmla="*/ 2605766 h 4925968"/>
              <a:gd name="connsiteX11384" fmla="*/ 620513 w 8014260"/>
              <a:gd name="connsiteY11384" fmla="*/ 2604943 h 4925968"/>
              <a:gd name="connsiteX11385" fmla="*/ 5208370 w 8014260"/>
              <a:gd name="connsiteY11385" fmla="*/ 2604722 h 4925968"/>
              <a:gd name="connsiteX11386" fmla="*/ 5208652 w 8014260"/>
              <a:gd name="connsiteY11386" fmla="*/ 2604738 h 4925968"/>
              <a:gd name="connsiteX11387" fmla="*/ 5188970 w 8014260"/>
              <a:gd name="connsiteY11387" fmla="*/ 2608921 h 4925968"/>
              <a:gd name="connsiteX11388" fmla="*/ 5174535 w 8014260"/>
              <a:gd name="connsiteY11388" fmla="*/ 2609443 h 4925968"/>
              <a:gd name="connsiteX11389" fmla="*/ 5156719 w 8014260"/>
              <a:gd name="connsiteY11389" fmla="*/ 2611762 h 4925968"/>
              <a:gd name="connsiteX11390" fmla="*/ 5164076 w 8014260"/>
              <a:gd name="connsiteY11390" fmla="*/ 2611115 h 4925968"/>
              <a:gd name="connsiteX11391" fmla="*/ 5148988 w 8014260"/>
              <a:gd name="connsiteY11391" fmla="*/ 2613173 h 4925968"/>
              <a:gd name="connsiteX11392" fmla="*/ 5128688 w 8014260"/>
              <a:gd name="connsiteY11392" fmla="*/ 2615299 h 4925968"/>
              <a:gd name="connsiteX11393" fmla="*/ 5143301 w 8014260"/>
              <a:gd name="connsiteY11393" fmla="*/ 2613074 h 4925968"/>
              <a:gd name="connsiteX11394" fmla="*/ 5137878 w 8014260"/>
              <a:gd name="connsiteY11394" fmla="*/ 2613584 h 4925968"/>
              <a:gd name="connsiteX11395" fmla="*/ 5158109 w 8014260"/>
              <a:gd name="connsiteY11395" fmla="*/ 2610703 h 4925968"/>
              <a:gd name="connsiteX11396" fmla="*/ 5173526 w 8014260"/>
              <a:gd name="connsiteY11396" fmla="*/ 2609480 h 4925968"/>
              <a:gd name="connsiteX11397" fmla="*/ 5164350 w 8014260"/>
              <a:gd name="connsiteY11397" fmla="*/ 2609812 h 4925968"/>
              <a:gd name="connsiteX11398" fmla="*/ 5184238 w 8014260"/>
              <a:gd name="connsiteY11398" fmla="*/ 2605698 h 4925968"/>
              <a:gd name="connsiteX11399" fmla="*/ 5194032 w 8014260"/>
              <a:gd name="connsiteY11399" fmla="*/ 2604861 h 4925968"/>
              <a:gd name="connsiteX11400" fmla="*/ 5191576 w 8014260"/>
              <a:gd name="connsiteY11400" fmla="*/ 2605286 h 4925968"/>
              <a:gd name="connsiteX11401" fmla="*/ 5185404 w 8014260"/>
              <a:gd name="connsiteY11401" fmla="*/ 2603983 h 4925968"/>
              <a:gd name="connsiteX11402" fmla="*/ 5163390 w 8014260"/>
              <a:gd name="connsiteY11402" fmla="*/ 2606932 h 4925968"/>
              <a:gd name="connsiteX11403" fmla="*/ 5146108 w 8014260"/>
              <a:gd name="connsiteY11403" fmla="*/ 2608303 h 4925968"/>
              <a:gd name="connsiteX11404" fmla="*/ 5166819 w 8014260"/>
              <a:gd name="connsiteY11404" fmla="*/ 2605286 h 4925968"/>
              <a:gd name="connsiteX11405" fmla="*/ 5185404 w 8014260"/>
              <a:gd name="connsiteY11405" fmla="*/ 2603983 h 4925968"/>
              <a:gd name="connsiteX11406" fmla="*/ 5485210 w 8014260"/>
              <a:gd name="connsiteY11406" fmla="*/ 2603571 h 4925968"/>
              <a:gd name="connsiteX11407" fmla="*/ 5493876 w 8014260"/>
              <a:gd name="connsiteY11407" fmla="*/ 2606040 h 4925968"/>
              <a:gd name="connsiteX11408" fmla="*/ 5473234 w 8014260"/>
              <a:gd name="connsiteY11408" fmla="*/ 2612349 h 4925968"/>
              <a:gd name="connsiteX11409" fmla="*/ 5446625 w 8014260"/>
              <a:gd name="connsiteY11409" fmla="*/ 2609469 h 4925968"/>
              <a:gd name="connsiteX11410" fmla="*/ 5467130 w 8014260"/>
              <a:gd name="connsiteY11410" fmla="*/ 2603777 h 4925968"/>
              <a:gd name="connsiteX11411" fmla="*/ 5485210 w 8014260"/>
              <a:gd name="connsiteY11411" fmla="*/ 2603571 h 4925968"/>
              <a:gd name="connsiteX11412" fmla="*/ 5152212 w 8014260"/>
              <a:gd name="connsiteY11412" fmla="*/ 2603160 h 4925968"/>
              <a:gd name="connsiteX11413" fmla="*/ 5137878 w 8014260"/>
              <a:gd name="connsiteY11413" fmla="*/ 2607001 h 4925968"/>
              <a:gd name="connsiteX11414" fmla="*/ 5119225 w 8014260"/>
              <a:gd name="connsiteY11414" fmla="*/ 2607686 h 4925968"/>
              <a:gd name="connsiteX11415" fmla="*/ 5132117 w 8014260"/>
              <a:gd name="connsiteY11415" fmla="*/ 2603915 h 4925968"/>
              <a:gd name="connsiteX11416" fmla="*/ 5152212 w 8014260"/>
              <a:gd name="connsiteY11416" fmla="*/ 2603160 h 4925968"/>
              <a:gd name="connsiteX11417" fmla="*/ 4987756 w 8014260"/>
              <a:gd name="connsiteY11417" fmla="*/ 2603092 h 4925968"/>
              <a:gd name="connsiteX11418" fmla="*/ 5004490 w 8014260"/>
              <a:gd name="connsiteY11418" fmla="*/ 2603434 h 4925968"/>
              <a:gd name="connsiteX11419" fmla="*/ 4991665 w 8014260"/>
              <a:gd name="connsiteY11419" fmla="*/ 2609881 h 4925968"/>
              <a:gd name="connsiteX11420" fmla="*/ 4974178 w 8014260"/>
              <a:gd name="connsiteY11420" fmla="*/ 2610430 h 4925968"/>
              <a:gd name="connsiteX11421" fmla="*/ 4987756 w 8014260"/>
              <a:gd name="connsiteY11421" fmla="*/ 2603092 h 4925968"/>
              <a:gd name="connsiteX11422" fmla="*/ 5072555 w 8014260"/>
              <a:gd name="connsiteY11422" fmla="*/ 2602997 h 4925968"/>
              <a:gd name="connsiteX11423" fmla="*/ 5078076 w 8014260"/>
              <a:gd name="connsiteY11423" fmla="*/ 2604326 h 4925968"/>
              <a:gd name="connsiteX11424" fmla="*/ 5062851 w 8014260"/>
              <a:gd name="connsiteY11424" fmla="*/ 2609264 h 4925968"/>
              <a:gd name="connsiteX11425" fmla="*/ 5046392 w 8014260"/>
              <a:gd name="connsiteY11425" fmla="*/ 2609538 h 4925968"/>
              <a:gd name="connsiteX11426" fmla="*/ 5060245 w 8014260"/>
              <a:gd name="connsiteY11426" fmla="*/ 2604189 h 4925968"/>
              <a:gd name="connsiteX11427" fmla="*/ 5072555 w 8014260"/>
              <a:gd name="connsiteY11427" fmla="*/ 2602997 h 4925968"/>
              <a:gd name="connsiteX11428" fmla="*/ 4348728 w 8014260"/>
              <a:gd name="connsiteY11428" fmla="*/ 2602749 h 4925968"/>
              <a:gd name="connsiteX11429" fmla="*/ 4338304 w 8014260"/>
              <a:gd name="connsiteY11429" fmla="*/ 2612144 h 4925968"/>
              <a:gd name="connsiteX11430" fmla="*/ 4326989 w 8014260"/>
              <a:gd name="connsiteY11430" fmla="*/ 2613173 h 4925968"/>
              <a:gd name="connsiteX11431" fmla="*/ 4335904 w 8014260"/>
              <a:gd name="connsiteY11431" fmla="*/ 2604052 h 4925968"/>
              <a:gd name="connsiteX11432" fmla="*/ 4348728 w 8014260"/>
              <a:gd name="connsiteY11432" fmla="*/ 2602749 h 4925968"/>
              <a:gd name="connsiteX11433" fmla="*/ 6324518 w 8014260"/>
              <a:gd name="connsiteY11433" fmla="*/ 2602337 h 4925968"/>
              <a:gd name="connsiteX11434" fmla="*/ 6353801 w 8014260"/>
              <a:gd name="connsiteY11434" fmla="*/ 2612487 h 4925968"/>
              <a:gd name="connsiteX11435" fmla="*/ 6331033 w 8014260"/>
              <a:gd name="connsiteY11435" fmla="*/ 2627780 h 4925968"/>
              <a:gd name="connsiteX11436" fmla="*/ 6301955 w 8014260"/>
              <a:gd name="connsiteY11436" fmla="*/ 2617151 h 4925968"/>
              <a:gd name="connsiteX11437" fmla="*/ 6324518 w 8014260"/>
              <a:gd name="connsiteY11437" fmla="*/ 2602337 h 4925968"/>
              <a:gd name="connsiteX11438" fmla="*/ 4189348 w 8014260"/>
              <a:gd name="connsiteY11438" fmla="*/ 2601377 h 4925968"/>
              <a:gd name="connsiteX11439" fmla="*/ 4183655 w 8014260"/>
              <a:gd name="connsiteY11439" fmla="*/ 2606863 h 4925968"/>
              <a:gd name="connsiteX11440" fmla="*/ 4171997 w 8014260"/>
              <a:gd name="connsiteY11440" fmla="*/ 2610361 h 4925968"/>
              <a:gd name="connsiteX11441" fmla="*/ 4179403 w 8014260"/>
              <a:gd name="connsiteY11441" fmla="*/ 2603434 h 4925968"/>
              <a:gd name="connsiteX11442" fmla="*/ 4189348 w 8014260"/>
              <a:gd name="connsiteY11442" fmla="*/ 2601377 h 4925968"/>
              <a:gd name="connsiteX11443" fmla="*/ 5243157 w 8014260"/>
              <a:gd name="connsiteY11443" fmla="*/ 2601171 h 4925968"/>
              <a:gd name="connsiteX11444" fmla="*/ 5247743 w 8014260"/>
              <a:gd name="connsiteY11444" fmla="*/ 2601377 h 4925968"/>
              <a:gd name="connsiteX11445" fmla="*/ 5225729 w 8014260"/>
              <a:gd name="connsiteY11445" fmla="*/ 2603503 h 4925968"/>
              <a:gd name="connsiteX11446" fmla="*/ 5214888 w 8014260"/>
              <a:gd name="connsiteY11446" fmla="*/ 2603933 h 4925968"/>
              <a:gd name="connsiteX11447" fmla="*/ 5209955 w 8014260"/>
              <a:gd name="connsiteY11447" fmla="*/ 2604669 h 4925968"/>
              <a:gd name="connsiteX11448" fmla="*/ 5208370 w 8014260"/>
              <a:gd name="connsiteY11448" fmla="*/ 2604722 h 4925968"/>
              <a:gd name="connsiteX11449" fmla="*/ 5200689 w 8014260"/>
              <a:gd name="connsiteY11449" fmla="*/ 2604292 h 4925968"/>
              <a:gd name="connsiteX11450" fmla="*/ 5194032 w 8014260"/>
              <a:gd name="connsiteY11450" fmla="*/ 2604861 h 4925968"/>
              <a:gd name="connsiteX11451" fmla="*/ 5207418 w 8014260"/>
              <a:gd name="connsiteY11451" fmla="*/ 2602543 h 4925968"/>
              <a:gd name="connsiteX11452" fmla="*/ 5225534 w 8014260"/>
              <a:gd name="connsiteY11452" fmla="*/ 2602338 h 4925968"/>
              <a:gd name="connsiteX11453" fmla="*/ 5230598 w 8014260"/>
              <a:gd name="connsiteY11453" fmla="*/ 2601789 h 4925968"/>
              <a:gd name="connsiteX11454" fmla="*/ 5243157 w 8014260"/>
              <a:gd name="connsiteY11454" fmla="*/ 2601171 h 4925968"/>
              <a:gd name="connsiteX11455" fmla="*/ 4411478 w 8014260"/>
              <a:gd name="connsiteY11455" fmla="*/ 2600897 h 4925968"/>
              <a:gd name="connsiteX11456" fmla="*/ 4423617 w 8014260"/>
              <a:gd name="connsiteY11456" fmla="*/ 2602406 h 4925968"/>
              <a:gd name="connsiteX11457" fmla="*/ 4411615 w 8014260"/>
              <a:gd name="connsiteY11457" fmla="*/ 2613378 h 4925968"/>
              <a:gd name="connsiteX11458" fmla="*/ 4399340 w 8014260"/>
              <a:gd name="connsiteY11458" fmla="*/ 2611732 h 4925968"/>
              <a:gd name="connsiteX11459" fmla="*/ 4411478 w 8014260"/>
              <a:gd name="connsiteY11459" fmla="*/ 2600897 h 4925968"/>
              <a:gd name="connsiteX11460" fmla="*/ 1015881 w 8014260"/>
              <a:gd name="connsiteY11460" fmla="*/ 2600486 h 4925968"/>
              <a:gd name="connsiteX11461" fmla="*/ 1026784 w 8014260"/>
              <a:gd name="connsiteY11461" fmla="*/ 2608235 h 4925968"/>
              <a:gd name="connsiteX11462" fmla="*/ 1017597 w 8014260"/>
              <a:gd name="connsiteY11462" fmla="*/ 2616877 h 4925968"/>
              <a:gd name="connsiteX11463" fmla="*/ 1005729 w 8014260"/>
              <a:gd name="connsiteY11463" fmla="*/ 2610704 h 4925968"/>
              <a:gd name="connsiteX11464" fmla="*/ 1015881 w 8014260"/>
              <a:gd name="connsiteY11464" fmla="*/ 2600486 h 4925968"/>
              <a:gd name="connsiteX11465" fmla="*/ 5196789 w 8014260"/>
              <a:gd name="connsiteY11465" fmla="*/ 2600417 h 4925968"/>
              <a:gd name="connsiteX11466" fmla="*/ 5176352 w 8014260"/>
              <a:gd name="connsiteY11466" fmla="*/ 2602749 h 4925968"/>
              <a:gd name="connsiteX11467" fmla="*/ 5154886 w 8014260"/>
              <a:gd name="connsiteY11467" fmla="*/ 2605012 h 4925968"/>
              <a:gd name="connsiteX11468" fmla="*/ 5176900 w 8014260"/>
              <a:gd name="connsiteY11468" fmla="*/ 2602474 h 4925968"/>
              <a:gd name="connsiteX11469" fmla="*/ 5196789 w 8014260"/>
              <a:gd name="connsiteY11469" fmla="*/ 2600417 h 4925968"/>
              <a:gd name="connsiteX11470" fmla="*/ 4916296 w 8014260"/>
              <a:gd name="connsiteY11470" fmla="*/ 2600005 h 4925968"/>
              <a:gd name="connsiteX11471" fmla="*/ 4930492 w 8014260"/>
              <a:gd name="connsiteY11471" fmla="*/ 2601239 h 4925968"/>
              <a:gd name="connsiteX11472" fmla="*/ 4916227 w 8014260"/>
              <a:gd name="connsiteY11472" fmla="*/ 2609195 h 4925968"/>
              <a:gd name="connsiteX11473" fmla="*/ 4900728 w 8014260"/>
              <a:gd name="connsiteY11473" fmla="*/ 2608235 h 4925968"/>
              <a:gd name="connsiteX11474" fmla="*/ 4916296 w 8014260"/>
              <a:gd name="connsiteY11474" fmla="*/ 2600005 h 4925968"/>
              <a:gd name="connsiteX11475" fmla="*/ 3749956 w 8014260"/>
              <a:gd name="connsiteY11475" fmla="*/ 2598634 h 4925968"/>
              <a:gd name="connsiteX11476" fmla="*/ 3758803 w 8014260"/>
              <a:gd name="connsiteY11476" fmla="*/ 2609676 h 4925968"/>
              <a:gd name="connsiteX11477" fmla="*/ 3752974 w 8014260"/>
              <a:gd name="connsiteY11477" fmla="*/ 2623940 h 4925968"/>
              <a:gd name="connsiteX11478" fmla="*/ 3746185 w 8014260"/>
              <a:gd name="connsiteY11478" fmla="*/ 2615573 h 4925968"/>
              <a:gd name="connsiteX11479" fmla="*/ 3749956 w 8014260"/>
              <a:gd name="connsiteY11479" fmla="*/ 2598634 h 4925968"/>
              <a:gd name="connsiteX11480" fmla="*/ 5410981 w 8014260"/>
              <a:gd name="connsiteY11480" fmla="*/ 2598616 h 4925968"/>
              <a:gd name="connsiteX11481" fmla="*/ 5418713 w 8014260"/>
              <a:gd name="connsiteY11481" fmla="*/ 2600211 h 4925968"/>
              <a:gd name="connsiteX11482" fmla="*/ 5395670 w 8014260"/>
              <a:gd name="connsiteY11482" fmla="*/ 2605011 h 4925968"/>
              <a:gd name="connsiteX11483" fmla="*/ 5373382 w 8014260"/>
              <a:gd name="connsiteY11483" fmla="*/ 2602748 h 4925968"/>
              <a:gd name="connsiteX11484" fmla="*/ 5394915 w 8014260"/>
              <a:gd name="connsiteY11484" fmla="*/ 2598770 h 4925968"/>
              <a:gd name="connsiteX11485" fmla="*/ 5410981 w 8014260"/>
              <a:gd name="connsiteY11485" fmla="*/ 2598616 h 4925968"/>
              <a:gd name="connsiteX11486" fmla="*/ 5681169 w 8014260"/>
              <a:gd name="connsiteY11486" fmla="*/ 2598222 h 4925968"/>
              <a:gd name="connsiteX11487" fmla="*/ 5706201 w 8014260"/>
              <a:gd name="connsiteY11487" fmla="*/ 2602131 h 4925968"/>
              <a:gd name="connsiteX11488" fmla="*/ 5683227 w 8014260"/>
              <a:gd name="connsiteY11488" fmla="*/ 2610978 h 4925968"/>
              <a:gd name="connsiteX11489" fmla="*/ 5657715 w 8014260"/>
              <a:gd name="connsiteY11489" fmla="*/ 2606452 h 4925968"/>
              <a:gd name="connsiteX11490" fmla="*/ 5681169 w 8014260"/>
              <a:gd name="connsiteY11490" fmla="*/ 2598222 h 4925968"/>
              <a:gd name="connsiteX11491" fmla="*/ 1538665 w 8014260"/>
              <a:gd name="connsiteY11491" fmla="*/ 2597880 h 4925968"/>
              <a:gd name="connsiteX11492" fmla="*/ 1550394 w 8014260"/>
              <a:gd name="connsiteY11492" fmla="*/ 2609881 h 4925968"/>
              <a:gd name="connsiteX11493" fmla="*/ 1541820 w 8014260"/>
              <a:gd name="connsiteY11493" fmla="*/ 2612693 h 4925968"/>
              <a:gd name="connsiteX11494" fmla="*/ 1531808 w 8014260"/>
              <a:gd name="connsiteY11494" fmla="*/ 2602338 h 4925968"/>
              <a:gd name="connsiteX11495" fmla="*/ 1538665 w 8014260"/>
              <a:gd name="connsiteY11495" fmla="*/ 2597880 h 4925968"/>
              <a:gd name="connsiteX11496" fmla="*/ 7294787 w 8014260"/>
              <a:gd name="connsiteY11496" fmla="*/ 2597330 h 4925968"/>
              <a:gd name="connsiteX11497" fmla="*/ 7324552 w 8014260"/>
              <a:gd name="connsiteY11497" fmla="*/ 2618796 h 4925968"/>
              <a:gd name="connsiteX11498" fmla="*/ 7303223 w 8014260"/>
              <a:gd name="connsiteY11498" fmla="*/ 2634638 h 4925968"/>
              <a:gd name="connsiteX11499" fmla="*/ 7273665 w 8014260"/>
              <a:gd name="connsiteY11499" fmla="*/ 2613241 h 4925968"/>
              <a:gd name="connsiteX11500" fmla="*/ 7294787 w 8014260"/>
              <a:gd name="connsiteY11500" fmla="*/ 2597330 h 4925968"/>
              <a:gd name="connsiteX11501" fmla="*/ 5336862 w 8014260"/>
              <a:gd name="connsiteY11501" fmla="*/ 2596388 h 4925968"/>
              <a:gd name="connsiteX11502" fmla="*/ 5338895 w 8014260"/>
              <a:gd name="connsiteY11502" fmla="*/ 2596608 h 4925968"/>
              <a:gd name="connsiteX11503" fmla="*/ 5336486 w 8014260"/>
              <a:gd name="connsiteY11503" fmla="*/ 2596919 h 4925968"/>
              <a:gd name="connsiteX11504" fmla="*/ 5339117 w 8014260"/>
              <a:gd name="connsiteY11504" fmla="*/ 2596632 h 4925968"/>
              <a:gd name="connsiteX11505" fmla="*/ 5344303 w 8014260"/>
              <a:gd name="connsiteY11505" fmla="*/ 2597194 h 4925968"/>
              <a:gd name="connsiteX11506" fmla="*/ 5323524 w 8014260"/>
              <a:gd name="connsiteY11506" fmla="*/ 2600143 h 4925968"/>
              <a:gd name="connsiteX11507" fmla="*/ 5306458 w 8014260"/>
              <a:gd name="connsiteY11507" fmla="*/ 2599460 h 4925968"/>
              <a:gd name="connsiteX11508" fmla="*/ 5289920 w 8014260"/>
              <a:gd name="connsiteY11508" fmla="*/ 2601103 h 4925968"/>
              <a:gd name="connsiteX11509" fmla="*/ 5286491 w 8014260"/>
              <a:gd name="connsiteY11509" fmla="*/ 2601286 h 4925968"/>
              <a:gd name="connsiteX11510" fmla="*/ 5283061 w 8014260"/>
              <a:gd name="connsiteY11510" fmla="*/ 2601720 h 4925968"/>
              <a:gd name="connsiteX11511" fmla="*/ 5263790 w 8014260"/>
              <a:gd name="connsiteY11511" fmla="*/ 2602954 h 4925968"/>
              <a:gd name="connsiteX11512" fmla="*/ 5281621 w 8014260"/>
              <a:gd name="connsiteY11512" fmla="*/ 2600828 h 4925968"/>
              <a:gd name="connsiteX11513" fmla="*/ 5293901 w 8014260"/>
              <a:gd name="connsiteY11513" fmla="*/ 2600019 h 4925968"/>
              <a:gd name="connsiteX11514" fmla="*/ 5294035 w 8014260"/>
              <a:gd name="connsiteY11514" fmla="*/ 2600006 h 4925968"/>
              <a:gd name="connsiteX11515" fmla="*/ 5294525 w 8014260"/>
              <a:gd name="connsiteY11515" fmla="*/ 2599978 h 4925968"/>
              <a:gd name="connsiteX11516" fmla="*/ 5299315 w 8014260"/>
              <a:gd name="connsiteY11516" fmla="*/ 2599662 h 4925968"/>
              <a:gd name="connsiteX11517" fmla="*/ 5298754 w 8014260"/>
              <a:gd name="connsiteY11517" fmla="*/ 2599733 h 4925968"/>
              <a:gd name="connsiteX11518" fmla="*/ 5304689 w 8014260"/>
              <a:gd name="connsiteY11518" fmla="*/ 2599390 h 4925968"/>
              <a:gd name="connsiteX11519" fmla="*/ 5299521 w 8014260"/>
              <a:gd name="connsiteY11519" fmla="*/ 2599183 h 4925968"/>
              <a:gd name="connsiteX11520" fmla="*/ 5320575 w 8014260"/>
              <a:gd name="connsiteY11520" fmla="*/ 2596714 h 4925968"/>
              <a:gd name="connsiteX11521" fmla="*/ 5336862 w 8014260"/>
              <a:gd name="connsiteY11521" fmla="*/ 2596388 h 4925968"/>
              <a:gd name="connsiteX11522" fmla="*/ 5254901 w 8014260"/>
              <a:gd name="connsiteY11522" fmla="*/ 2596370 h 4925968"/>
              <a:gd name="connsiteX11523" fmla="*/ 5258990 w 8014260"/>
              <a:gd name="connsiteY11523" fmla="*/ 2596439 h 4925968"/>
              <a:gd name="connsiteX11524" fmla="*/ 5254297 w 8014260"/>
              <a:gd name="connsiteY11524" fmla="*/ 2596822 h 4925968"/>
              <a:gd name="connsiteX11525" fmla="*/ 5270649 w 8014260"/>
              <a:gd name="connsiteY11525" fmla="*/ 2596440 h 4925968"/>
              <a:gd name="connsiteX11526" fmla="*/ 5249183 w 8014260"/>
              <a:gd name="connsiteY11526" fmla="*/ 2598360 h 4925968"/>
              <a:gd name="connsiteX11527" fmla="*/ 5227512 w 8014260"/>
              <a:gd name="connsiteY11527" fmla="*/ 2599114 h 4925968"/>
              <a:gd name="connsiteX11528" fmla="*/ 5233757 w 8014260"/>
              <a:gd name="connsiteY11528" fmla="*/ 2598439 h 4925968"/>
              <a:gd name="connsiteX11529" fmla="*/ 5217979 w 8014260"/>
              <a:gd name="connsiteY11529" fmla="*/ 2599182 h 4925968"/>
              <a:gd name="connsiteX11530" fmla="*/ 5241297 w 8014260"/>
              <a:gd name="connsiteY11530" fmla="*/ 2597125 h 4925968"/>
              <a:gd name="connsiteX11531" fmla="*/ 5254901 w 8014260"/>
              <a:gd name="connsiteY11531" fmla="*/ 2596370 h 4925968"/>
              <a:gd name="connsiteX11532" fmla="*/ 2191407 w 8014260"/>
              <a:gd name="connsiteY11532" fmla="*/ 2596096 h 4925968"/>
              <a:gd name="connsiteX11533" fmla="*/ 2198814 w 8014260"/>
              <a:gd name="connsiteY11533" fmla="*/ 2614133 h 4925968"/>
              <a:gd name="connsiteX11534" fmla="*/ 2191750 w 8014260"/>
              <a:gd name="connsiteY11534" fmla="*/ 2618659 h 4925968"/>
              <a:gd name="connsiteX11535" fmla="*/ 2184412 w 8014260"/>
              <a:gd name="connsiteY11535" fmla="*/ 2609264 h 4925968"/>
              <a:gd name="connsiteX11536" fmla="*/ 2191407 w 8014260"/>
              <a:gd name="connsiteY11536" fmla="*/ 2596096 h 4925968"/>
              <a:gd name="connsiteX11537" fmla="*/ 5316494 w 8014260"/>
              <a:gd name="connsiteY11537" fmla="*/ 2594622 h 4925968"/>
              <a:gd name="connsiteX11538" fmla="*/ 5320712 w 8014260"/>
              <a:gd name="connsiteY11538" fmla="*/ 2594725 h 4925968"/>
              <a:gd name="connsiteX11539" fmla="*/ 5297806 w 8014260"/>
              <a:gd name="connsiteY11539" fmla="*/ 2596851 h 4925968"/>
              <a:gd name="connsiteX11540" fmla="*/ 5281622 w 8014260"/>
              <a:gd name="connsiteY11540" fmla="*/ 2597125 h 4925968"/>
              <a:gd name="connsiteX11541" fmla="*/ 5303019 w 8014260"/>
              <a:gd name="connsiteY11541" fmla="*/ 2595342 h 4925968"/>
              <a:gd name="connsiteX11542" fmla="*/ 5316494 w 8014260"/>
              <a:gd name="connsiteY11542" fmla="*/ 2594622 h 4925968"/>
              <a:gd name="connsiteX11543" fmla="*/ 1282111 w 8014260"/>
              <a:gd name="connsiteY11543" fmla="*/ 2594519 h 4925968"/>
              <a:gd name="connsiteX11544" fmla="*/ 1297537 w 8014260"/>
              <a:gd name="connsiteY11544" fmla="*/ 2605149 h 4925968"/>
              <a:gd name="connsiteX11545" fmla="*/ 1286977 w 8014260"/>
              <a:gd name="connsiteY11545" fmla="*/ 2612624 h 4925968"/>
              <a:gd name="connsiteX11546" fmla="*/ 1274084 w 8014260"/>
              <a:gd name="connsiteY11546" fmla="*/ 2603503 h 4925968"/>
              <a:gd name="connsiteX11547" fmla="*/ 1282111 w 8014260"/>
              <a:gd name="connsiteY11547" fmla="*/ 2594519 h 4925968"/>
              <a:gd name="connsiteX11548" fmla="*/ 4840927 w 8014260"/>
              <a:gd name="connsiteY11548" fmla="*/ 2594382 h 4925968"/>
              <a:gd name="connsiteX11549" fmla="*/ 4855671 w 8014260"/>
              <a:gd name="connsiteY11549" fmla="*/ 2595959 h 4925968"/>
              <a:gd name="connsiteX11550" fmla="*/ 4845384 w 8014260"/>
              <a:gd name="connsiteY11550" fmla="*/ 2604875 h 4925968"/>
              <a:gd name="connsiteX11551" fmla="*/ 4827896 w 8014260"/>
              <a:gd name="connsiteY11551" fmla="*/ 2604600 h 4925968"/>
              <a:gd name="connsiteX11552" fmla="*/ 4840927 w 8014260"/>
              <a:gd name="connsiteY11552" fmla="*/ 2594382 h 4925968"/>
              <a:gd name="connsiteX11553" fmla="*/ 6108217 w 8014260"/>
              <a:gd name="connsiteY11553" fmla="*/ 2594245 h 4925968"/>
              <a:gd name="connsiteX11554" fmla="*/ 6136471 w 8014260"/>
              <a:gd name="connsiteY11554" fmla="*/ 2600760 h 4925968"/>
              <a:gd name="connsiteX11555" fmla="*/ 6114252 w 8014260"/>
              <a:gd name="connsiteY11555" fmla="*/ 2614613 h 4925968"/>
              <a:gd name="connsiteX11556" fmla="*/ 6085379 w 8014260"/>
              <a:gd name="connsiteY11556" fmla="*/ 2606452 h 4925968"/>
              <a:gd name="connsiteX11557" fmla="*/ 6108217 w 8014260"/>
              <a:gd name="connsiteY11557" fmla="*/ 2594245 h 4925968"/>
              <a:gd name="connsiteX11558" fmla="*/ 5893424 w 8014260"/>
              <a:gd name="connsiteY11558" fmla="*/ 2593765 h 4925968"/>
              <a:gd name="connsiteX11559" fmla="*/ 5921199 w 8014260"/>
              <a:gd name="connsiteY11559" fmla="*/ 2599594 h 4925968"/>
              <a:gd name="connsiteX11560" fmla="*/ 5897196 w 8014260"/>
              <a:gd name="connsiteY11560" fmla="*/ 2610224 h 4925968"/>
              <a:gd name="connsiteX11561" fmla="*/ 5871204 w 8014260"/>
              <a:gd name="connsiteY11561" fmla="*/ 2604326 h 4925968"/>
              <a:gd name="connsiteX11562" fmla="*/ 5893424 w 8014260"/>
              <a:gd name="connsiteY11562" fmla="*/ 2593765 h 4925968"/>
              <a:gd name="connsiteX11563" fmla="*/ 5372696 w 8014260"/>
              <a:gd name="connsiteY11563" fmla="*/ 2592598 h 4925968"/>
              <a:gd name="connsiteX11564" fmla="*/ 5354111 w 8014260"/>
              <a:gd name="connsiteY11564" fmla="*/ 2594999 h 4925968"/>
              <a:gd name="connsiteX11565" fmla="*/ 5339117 w 8014260"/>
              <a:gd name="connsiteY11565" fmla="*/ 2596632 h 4925968"/>
              <a:gd name="connsiteX11566" fmla="*/ 5338895 w 8014260"/>
              <a:gd name="connsiteY11566" fmla="*/ 2596608 h 4925968"/>
              <a:gd name="connsiteX11567" fmla="*/ 5353494 w 8014260"/>
              <a:gd name="connsiteY11567" fmla="*/ 2594725 h 4925968"/>
              <a:gd name="connsiteX11568" fmla="*/ 5372696 w 8014260"/>
              <a:gd name="connsiteY11568" fmla="*/ 2592598 h 4925968"/>
              <a:gd name="connsiteX11569" fmla="*/ 7540695 w 8014260"/>
              <a:gd name="connsiteY11569" fmla="*/ 2591406 h 4925968"/>
              <a:gd name="connsiteX11570" fmla="*/ 7543801 w 8014260"/>
              <a:gd name="connsiteY11570" fmla="*/ 2593833 h 4925968"/>
              <a:gd name="connsiteX11571" fmla="*/ 7522267 w 8014260"/>
              <a:gd name="connsiteY11571" fmla="*/ 2662413 h 4925968"/>
              <a:gd name="connsiteX11572" fmla="*/ 7496344 w 8014260"/>
              <a:gd name="connsiteY11572" fmla="*/ 2686622 h 4925968"/>
              <a:gd name="connsiteX11573" fmla="*/ 7516575 w 8014260"/>
              <a:gd name="connsiteY11573" fmla="*/ 2626134 h 4925968"/>
              <a:gd name="connsiteX11574" fmla="*/ 7540695 w 8014260"/>
              <a:gd name="connsiteY11574" fmla="*/ 2591406 h 4925968"/>
              <a:gd name="connsiteX11575" fmla="*/ 5622233 w 8014260"/>
              <a:gd name="connsiteY11575" fmla="*/ 2591115 h 4925968"/>
              <a:gd name="connsiteX11576" fmla="*/ 5630968 w 8014260"/>
              <a:gd name="connsiteY11576" fmla="*/ 2593558 h 4925968"/>
              <a:gd name="connsiteX11577" fmla="*/ 5610257 w 8014260"/>
              <a:gd name="connsiteY11577" fmla="*/ 2600485 h 4925968"/>
              <a:gd name="connsiteX11578" fmla="*/ 5583511 w 8014260"/>
              <a:gd name="connsiteY11578" fmla="*/ 2598085 h 4925968"/>
              <a:gd name="connsiteX11579" fmla="*/ 5604085 w 8014260"/>
              <a:gd name="connsiteY11579" fmla="*/ 2591707 h 4925968"/>
              <a:gd name="connsiteX11580" fmla="*/ 5622233 w 8014260"/>
              <a:gd name="connsiteY11580" fmla="*/ 2591115 h 4925968"/>
              <a:gd name="connsiteX11581" fmla="*/ 6464695 w 8014260"/>
              <a:gd name="connsiteY11581" fmla="*/ 2591090 h 4925968"/>
              <a:gd name="connsiteX11582" fmla="*/ 6493293 w 8014260"/>
              <a:gd name="connsiteY11582" fmla="*/ 2602681 h 4925968"/>
              <a:gd name="connsiteX11583" fmla="*/ 6469770 w 8014260"/>
              <a:gd name="connsiteY11583" fmla="*/ 2617631 h 4925968"/>
              <a:gd name="connsiteX11584" fmla="*/ 6441309 w 8014260"/>
              <a:gd name="connsiteY11584" fmla="*/ 2605698 h 4925968"/>
              <a:gd name="connsiteX11585" fmla="*/ 6464695 w 8014260"/>
              <a:gd name="connsiteY11585" fmla="*/ 2591090 h 4925968"/>
              <a:gd name="connsiteX11586" fmla="*/ 719821 w 8014260"/>
              <a:gd name="connsiteY11586" fmla="*/ 2591022 h 4925968"/>
              <a:gd name="connsiteX11587" fmla="*/ 713922 w 8014260"/>
              <a:gd name="connsiteY11587" fmla="*/ 2598703 h 4925968"/>
              <a:gd name="connsiteX11588" fmla="*/ 705486 w 8014260"/>
              <a:gd name="connsiteY11588" fmla="*/ 2605424 h 4925968"/>
              <a:gd name="connsiteX11589" fmla="*/ 711250 w 8014260"/>
              <a:gd name="connsiteY11589" fmla="*/ 2597194 h 4925968"/>
              <a:gd name="connsiteX11590" fmla="*/ 719821 w 8014260"/>
              <a:gd name="connsiteY11590" fmla="*/ 2591022 h 4925968"/>
              <a:gd name="connsiteX11591" fmla="*/ 5282179 w 8014260"/>
              <a:gd name="connsiteY11591" fmla="*/ 2589778 h 4925968"/>
              <a:gd name="connsiteX11592" fmla="*/ 5287588 w 8014260"/>
              <a:gd name="connsiteY11592" fmla="*/ 2590747 h 4925968"/>
              <a:gd name="connsiteX11593" fmla="*/ 5270512 w 8014260"/>
              <a:gd name="connsiteY11593" fmla="*/ 2594450 h 4925968"/>
              <a:gd name="connsiteX11594" fmla="*/ 5254395 w 8014260"/>
              <a:gd name="connsiteY11594" fmla="*/ 2593970 h 4925968"/>
              <a:gd name="connsiteX11595" fmla="*/ 5269826 w 8014260"/>
              <a:gd name="connsiteY11595" fmla="*/ 2590404 h 4925968"/>
              <a:gd name="connsiteX11596" fmla="*/ 5282179 w 8014260"/>
              <a:gd name="connsiteY11596" fmla="*/ 2589778 h 4925968"/>
              <a:gd name="connsiteX11597" fmla="*/ 5398679 w 8014260"/>
              <a:gd name="connsiteY11597" fmla="*/ 2588998 h 4925968"/>
              <a:gd name="connsiteX11598" fmla="*/ 5406643 w 8014260"/>
              <a:gd name="connsiteY11598" fmla="*/ 2589101 h 4925968"/>
              <a:gd name="connsiteX11599" fmla="*/ 5385452 w 8014260"/>
              <a:gd name="connsiteY11599" fmla="*/ 2591638 h 4925968"/>
              <a:gd name="connsiteX11600" fmla="*/ 5373318 w 8014260"/>
              <a:gd name="connsiteY11600" fmla="*/ 2591863 h 4925968"/>
              <a:gd name="connsiteX11601" fmla="*/ 5361448 w 8014260"/>
              <a:gd name="connsiteY11601" fmla="*/ 2593284 h 4925968"/>
              <a:gd name="connsiteX11602" fmla="*/ 5343755 w 8014260"/>
              <a:gd name="connsiteY11602" fmla="*/ 2594587 h 4925968"/>
              <a:gd name="connsiteX11603" fmla="*/ 5365563 w 8014260"/>
              <a:gd name="connsiteY11603" fmla="*/ 2592118 h 4925968"/>
              <a:gd name="connsiteX11604" fmla="*/ 5367364 w 8014260"/>
              <a:gd name="connsiteY11604" fmla="*/ 2591973 h 4925968"/>
              <a:gd name="connsiteX11605" fmla="*/ 5363232 w 8014260"/>
              <a:gd name="connsiteY11605" fmla="*/ 2592050 h 4925968"/>
              <a:gd name="connsiteX11606" fmla="*/ 5382640 w 8014260"/>
              <a:gd name="connsiteY11606" fmla="*/ 2589924 h 4925968"/>
              <a:gd name="connsiteX11607" fmla="*/ 5398679 w 8014260"/>
              <a:gd name="connsiteY11607" fmla="*/ 2588998 h 4925968"/>
              <a:gd name="connsiteX11608" fmla="*/ 5360420 w 8014260"/>
              <a:gd name="connsiteY11608" fmla="*/ 2588073 h 4925968"/>
              <a:gd name="connsiteX11609" fmla="*/ 5344784 w 8014260"/>
              <a:gd name="connsiteY11609" fmla="*/ 2591639 h 4925968"/>
              <a:gd name="connsiteX11610" fmla="*/ 5326541 w 8014260"/>
              <a:gd name="connsiteY11610" fmla="*/ 2592736 h 4925968"/>
              <a:gd name="connsiteX11611" fmla="*/ 5327235 w 8014260"/>
              <a:gd name="connsiteY11611" fmla="*/ 2592577 h 4925968"/>
              <a:gd name="connsiteX11612" fmla="*/ 5313443 w 8014260"/>
              <a:gd name="connsiteY11612" fmla="*/ 2593490 h 4925968"/>
              <a:gd name="connsiteX11613" fmla="*/ 5290194 w 8014260"/>
              <a:gd name="connsiteY11613" fmla="*/ 2594381 h 4925968"/>
              <a:gd name="connsiteX11614" fmla="*/ 5310425 w 8014260"/>
              <a:gd name="connsiteY11614" fmla="*/ 2593353 h 4925968"/>
              <a:gd name="connsiteX11615" fmla="*/ 5327658 w 8014260"/>
              <a:gd name="connsiteY11615" fmla="*/ 2592480 h 4925968"/>
              <a:gd name="connsiteX11616" fmla="*/ 5342383 w 8014260"/>
              <a:gd name="connsiteY11616" fmla="*/ 2589102 h 4925968"/>
              <a:gd name="connsiteX11617" fmla="*/ 5360420 w 8014260"/>
              <a:gd name="connsiteY11617" fmla="*/ 2588073 h 4925968"/>
              <a:gd name="connsiteX11618" fmla="*/ 5394915 w 8014260"/>
              <a:gd name="connsiteY11618" fmla="*/ 2587592 h 4925968"/>
              <a:gd name="connsiteX11619" fmla="*/ 5372901 w 8014260"/>
              <a:gd name="connsiteY11619" fmla="*/ 2589718 h 4925968"/>
              <a:gd name="connsiteX11620" fmla="*/ 5353287 w 8014260"/>
              <a:gd name="connsiteY11620" fmla="*/ 2591021 h 4925968"/>
              <a:gd name="connsiteX11621" fmla="*/ 5375096 w 8014260"/>
              <a:gd name="connsiteY11621" fmla="*/ 2589170 h 4925968"/>
              <a:gd name="connsiteX11622" fmla="*/ 5394915 w 8014260"/>
              <a:gd name="connsiteY11622" fmla="*/ 2587592 h 4925968"/>
              <a:gd name="connsiteX11623" fmla="*/ 5545792 w 8014260"/>
              <a:gd name="connsiteY11623" fmla="*/ 2587541 h 4925968"/>
              <a:gd name="connsiteX11624" fmla="*/ 5555324 w 8014260"/>
              <a:gd name="connsiteY11624" fmla="*/ 2588964 h 4925968"/>
              <a:gd name="connsiteX11625" fmla="*/ 5535916 w 8014260"/>
              <a:gd name="connsiteY11625" fmla="*/ 2594382 h 4925968"/>
              <a:gd name="connsiteX11626" fmla="*/ 5510267 w 8014260"/>
              <a:gd name="connsiteY11626" fmla="*/ 2593422 h 4925968"/>
              <a:gd name="connsiteX11627" fmla="*/ 5528029 w 8014260"/>
              <a:gd name="connsiteY11627" fmla="*/ 2588484 h 4925968"/>
              <a:gd name="connsiteX11628" fmla="*/ 5545792 w 8014260"/>
              <a:gd name="connsiteY11628" fmla="*/ 2587541 h 4925968"/>
              <a:gd name="connsiteX11629" fmla="*/ 5472266 w 8014260"/>
              <a:gd name="connsiteY11629" fmla="*/ 2587036 h 4925968"/>
              <a:gd name="connsiteX11630" fmla="*/ 5480573 w 8014260"/>
              <a:gd name="connsiteY11630" fmla="*/ 2587661 h 4925968"/>
              <a:gd name="connsiteX11631" fmla="*/ 5461096 w 8014260"/>
              <a:gd name="connsiteY11631" fmla="*/ 2591571 h 4925968"/>
              <a:gd name="connsiteX11632" fmla="*/ 5435790 w 8014260"/>
              <a:gd name="connsiteY11632" fmla="*/ 2591502 h 4925968"/>
              <a:gd name="connsiteX11633" fmla="*/ 5455472 w 8014260"/>
              <a:gd name="connsiteY11633" fmla="*/ 2588004 h 4925968"/>
              <a:gd name="connsiteX11634" fmla="*/ 5472266 w 8014260"/>
              <a:gd name="connsiteY11634" fmla="*/ 2587036 h 4925968"/>
              <a:gd name="connsiteX11635" fmla="*/ 805614 w 8014260"/>
              <a:gd name="connsiteY11635" fmla="*/ 2586152 h 4925968"/>
              <a:gd name="connsiteX11636" fmla="*/ 798825 w 8014260"/>
              <a:gd name="connsiteY11636" fmla="*/ 2597056 h 4925968"/>
              <a:gd name="connsiteX11637" fmla="*/ 788744 w 8014260"/>
              <a:gd name="connsiteY11637" fmla="*/ 2601377 h 4925968"/>
              <a:gd name="connsiteX11638" fmla="*/ 796630 w 8014260"/>
              <a:gd name="connsiteY11638" fmla="*/ 2588484 h 4925968"/>
              <a:gd name="connsiteX11639" fmla="*/ 805614 w 8014260"/>
              <a:gd name="connsiteY11639" fmla="*/ 2586152 h 4925968"/>
              <a:gd name="connsiteX11640" fmla="*/ 4766997 w 8014260"/>
              <a:gd name="connsiteY11640" fmla="*/ 2585741 h 4925968"/>
              <a:gd name="connsiteX11641" fmla="*/ 4781880 w 8014260"/>
              <a:gd name="connsiteY11641" fmla="*/ 2587867 h 4925968"/>
              <a:gd name="connsiteX11642" fmla="*/ 4769398 w 8014260"/>
              <a:gd name="connsiteY11642" fmla="*/ 2598429 h 4925968"/>
              <a:gd name="connsiteX11643" fmla="*/ 4754790 w 8014260"/>
              <a:gd name="connsiteY11643" fmla="*/ 2596440 h 4925968"/>
              <a:gd name="connsiteX11644" fmla="*/ 4766997 w 8014260"/>
              <a:gd name="connsiteY11644" fmla="*/ 2585741 h 4925968"/>
              <a:gd name="connsiteX11645" fmla="*/ 5197268 w 8014260"/>
              <a:gd name="connsiteY11645" fmla="*/ 2585193 h 4925968"/>
              <a:gd name="connsiteX11646" fmla="*/ 5213110 w 8014260"/>
              <a:gd name="connsiteY11646" fmla="*/ 2586838 h 4925968"/>
              <a:gd name="connsiteX11647" fmla="*/ 5195965 w 8014260"/>
              <a:gd name="connsiteY11647" fmla="*/ 2591022 h 4925968"/>
              <a:gd name="connsiteX11648" fmla="*/ 5181289 w 8014260"/>
              <a:gd name="connsiteY11648" fmla="*/ 2589513 h 4925968"/>
              <a:gd name="connsiteX11649" fmla="*/ 5197268 w 8014260"/>
              <a:gd name="connsiteY11649" fmla="*/ 2585193 h 4925968"/>
              <a:gd name="connsiteX11650" fmla="*/ 7640568 w 8014260"/>
              <a:gd name="connsiteY11650" fmla="*/ 2584232 h 4925968"/>
              <a:gd name="connsiteX11651" fmla="*/ 7616291 w 8014260"/>
              <a:gd name="connsiteY11651" fmla="*/ 2664265 h 4925968"/>
              <a:gd name="connsiteX11652" fmla="*/ 7587693 w 8014260"/>
              <a:gd name="connsiteY11652" fmla="*/ 2719266 h 4925968"/>
              <a:gd name="connsiteX11653" fmla="*/ 7611834 w 8014260"/>
              <a:gd name="connsiteY11653" fmla="*/ 2641976 h 4925968"/>
              <a:gd name="connsiteX11654" fmla="*/ 7640568 w 8014260"/>
              <a:gd name="connsiteY11654" fmla="*/ 2584232 h 4925968"/>
              <a:gd name="connsiteX11655" fmla="*/ 7157078 w 8014260"/>
              <a:gd name="connsiteY11655" fmla="*/ 2584232 h 4925968"/>
              <a:gd name="connsiteX11656" fmla="*/ 7187048 w 8014260"/>
              <a:gd name="connsiteY11656" fmla="*/ 2603297 h 4925968"/>
              <a:gd name="connsiteX11657" fmla="*/ 7165788 w 8014260"/>
              <a:gd name="connsiteY11657" fmla="*/ 2619276 h 4925968"/>
              <a:gd name="connsiteX11658" fmla="*/ 7135956 w 8014260"/>
              <a:gd name="connsiteY11658" fmla="*/ 2600280 h 4925968"/>
              <a:gd name="connsiteX11659" fmla="*/ 7157078 w 8014260"/>
              <a:gd name="connsiteY11659" fmla="*/ 2584232 h 4925968"/>
              <a:gd name="connsiteX11660" fmla="*/ 5835662 w 8014260"/>
              <a:gd name="connsiteY11660" fmla="*/ 2582723 h 4925968"/>
              <a:gd name="connsiteX11661" fmla="*/ 5844114 w 8014260"/>
              <a:gd name="connsiteY11661" fmla="*/ 2586427 h 4925968"/>
              <a:gd name="connsiteX11662" fmla="*/ 5822100 w 8014260"/>
              <a:gd name="connsiteY11662" fmla="*/ 2595959 h 4925968"/>
              <a:gd name="connsiteX11663" fmla="*/ 5795491 w 8014260"/>
              <a:gd name="connsiteY11663" fmla="*/ 2591913 h 4925968"/>
              <a:gd name="connsiteX11664" fmla="*/ 5818054 w 8014260"/>
              <a:gd name="connsiteY11664" fmla="*/ 2582929 h 4925968"/>
              <a:gd name="connsiteX11665" fmla="*/ 5835662 w 8014260"/>
              <a:gd name="connsiteY11665" fmla="*/ 2582723 h 4925968"/>
              <a:gd name="connsiteX11666" fmla="*/ 4262317 w 8014260"/>
              <a:gd name="connsiteY11666" fmla="*/ 2582655 h 4925968"/>
              <a:gd name="connsiteX11667" fmla="*/ 4254636 w 8014260"/>
              <a:gd name="connsiteY11667" fmla="*/ 2589169 h 4925968"/>
              <a:gd name="connsiteX11668" fmla="*/ 4244006 w 8014260"/>
              <a:gd name="connsiteY11668" fmla="*/ 2591981 h 4925968"/>
              <a:gd name="connsiteX11669" fmla="*/ 4250316 w 8014260"/>
              <a:gd name="connsiteY11669" fmla="*/ 2586495 h 4925968"/>
              <a:gd name="connsiteX11670" fmla="*/ 4262317 w 8014260"/>
              <a:gd name="connsiteY11670" fmla="*/ 2582655 h 4925968"/>
              <a:gd name="connsiteX11671" fmla="*/ 3068820 w 8014260"/>
              <a:gd name="connsiteY11671" fmla="*/ 2582518 h 4925968"/>
              <a:gd name="connsiteX11672" fmla="*/ 3076158 w 8014260"/>
              <a:gd name="connsiteY11672" fmla="*/ 2598291 h 4925968"/>
              <a:gd name="connsiteX11673" fmla="*/ 3067928 w 8014260"/>
              <a:gd name="connsiteY11673" fmla="*/ 2604052 h 4925968"/>
              <a:gd name="connsiteX11674" fmla="*/ 3062716 w 8014260"/>
              <a:gd name="connsiteY11674" fmla="*/ 2592394 h 4925968"/>
              <a:gd name="connsiteX11675" fmla="*/ 3068820 w 8014260"/>
              <a:gd name="connsiteY11675" fmla="*/ 2582518 h 4925968"/>
              <a:gd name="connsiteX11676" fmla="*/ 6602610 w 8014260"/>
              <a:gd name="connsiteY11676" fmla="*/ 2582380 h 4925968"/>
              <a:gd name="connsiteX11677" fmla="*/ 6632510 w 8014260"/>
              <a:gd name="connsiteY11677" fmla="*/ 2594450 h 4925968"/>
              <a:gd name="connsiteX11678" fmla="*/ 6610565 w 8014260"/>
              <a:gd name="connsiteY11678" fmla="*/ 2610087 h 4925968"/>
              <a:gd name="connsiteX11679" fmla="*/ 6580870 w 8014260"/>
              <a:gd name="connsiteY11679" fmla="*/ 2597742 h 4925968"/>
              <a:gd name="connsiteX11680" fmla="*/ 6602610 w 8014260"/>
              <a:gd name="connsiteY11680" fmla="*/ 2582380 h 4925968"/>
              <a:gd name="connsiteX11681" fmla="*/ 5456432 w 8014260"/>
              <a:gd name="connsiteY11681" fmla="*/ 2581489 h 4925968"/>
              <a:gd name="connsiteX11682" fmla="*/ 5435928 w 8014260"/>
              <a:gd name="connsiteY11682" fmla="*/ 2584109 h 4925968"/>
              <a:gd name="connsiteX11683" fmla="*/ 5429977 w 8014260"/>
              <a:gd name="connsiteY11683" fmla="*/ 2584721 h 4925968"/>
              <a:gd name="connsiteX11684" fmla="*/ 5428940 w 8014260"/>
              <a:gd name="connsiteY11684" fmla="*/ 2584884 h 4925968"/>
              <a:gd name="connsiteX11685" fmla="*/ 5421508 w 8014260"/>
              <a:gd name="connsiteY11685" fmla="*/ 2585689 h 4925968"/>
              <a:gd name="connsiteX11686" fmla="*/ 5416999 w 8014260"/>
              <a:gd name="connsiteY11686" fmla="*/ 2586015 h 4925968"/>
              <a:gd name="connsiteX11687" fmla="*/ 5436955 w 8014260"/>
              <a:gd name="connsiteY11687" fmla="*/ 2583683 h 4925968"/>
              <a:gd name="connsiteX11688" fmla="*/ 5456432 w 8014260"/>
              <a:gd name="connsiteY11688" fmla="*/ 2581489 h 4925968"/>
              <a:gd name="connsiteX11689" fmla="*/ 5468022 w 8014260"/>
              <a:gd name="connsiteY11689" fmla="*/ 2581283 h 4925968"/>
              <a:gd name="connsiteX11690" fmla="*/ 5449643 w 8014260"/>
              <a:gd name="connsiteY11690" fmla="*/ 2583684 h 4925968"/>
              <a:gd name="connsiteX11691" fmla="*/ 5434889 w 8014260"/>
              <a:gd name="connsiteY11691" fmla="*/ 2584716 h 4925968"/>
              <a:gd name="connsiteX11692" fmla="*/ 5427766 w 8014260"/>
              <a:gd name="connsiteY11692" fmla="*/ 2585741 h 4925968"/>
              <a:gd name="connsiteX11693" fmla="*/ 5408221 w 8014260"/>
              <a:gd name="connsiteY11693" fmla="*/ 2588347 h 4925968"/>
              <a:gd name="connsiteX11694" fmla="*/ 5426600 w 8014260"/>
              <a:gd name="connsiteY11694" fmla="*/ 2585809 h 4925968"/>
              <a:gd name="connsiteX11695" fmla="*/ 5434062 w 8014260"/>
              <a:gd name="connsiteY11695" fmla="*/ 2584774 h 4925968"/>
              <a:gd name="connsiteX11696" fmla="*/ 5426120 w 8014260"/>
              <a:gd name="connsiteY11696" fmla="*/ 2585329 h 4925968"/>
              <a:gd name="connsiteX11697" fmla="*/ 5428940 w 8014260"/>
              <a:gd name="connsiteY11697" fmla="*/ 2584884 h 4925968"/>
              <a:gd name="connsiteX11698" fmla="*/ 5434967 w 8014260"/>
              <a:gd name="connsiteY11698" fmla="*/ 2584232 h 4925968"/>
              <a:gd name="connsiteX11699" fmla="*/ 5435928 w 8014260"/>
              <a:gd name="connsiteY11699" fmla="*/ 2584109 h 4925968"/>
              <a:gd name="connsiteX11700" fmla="*/ 5443402 w 8014260"/>
              <a:gd name="connsiteY11700" fmla="*/ 2583341 h 4925968"/>
              <a:gd name="connsiteX11701" fmla="*/ 5468022 w 8014260"/>
              <a:gd name="connsiteY11701" fmla="*/ 2581283 h 4925968"/>
              <a:gd name="connsiteX11702" fmla="*/ 5434144 w 8014260"/>
              <a:gd name="connsiteY11702" fmla="*/ 2581214 h 4925968"/>
              <a:gd name="connsiteX11703" fmla="*/ 5418371 w 8014260"/>
              <a:gd name="connsiteY11703" fmla="*/ 2584643 h 4925968"/>
              <a:gd name="connsiteX11704" fmla="*/ 5398688 w 8014260"/>
              <a:gd name="connsiteY11704" fmla="*/ 2586838 h 4925968"/>
              <a:gd name="connsiteX11705" fmla="*/ 5416039 w 8014260"/>
              <a:gd name="connsiteY11705" fmla="*/ 2583203 h 4925968"/>
              <a:gd name="connsiteX11706" fmla="*/ 5434144 w 8014260"/>
              <a:gd name="connsiteY11706" fmla="*/ 2581214 h 4925968"/>
              <a:gd name="connsiteX11707" fmla="*/ 1147213 w 8014260"/>
              <a:gd name="connsiteY11707" fmla="*/ 2580597 h 4925968"/>
              <a:gd name="connsiteX11708" fmla="*/ 1159695 w 8014260"/>
              <a:gd name="connsiteY11708" fmla="*/ 2590267 h 4925968"/>
              <a:gd name="connsiteX11709" fmla="*/ 1152630 w 8014260"/>
              <a:gd name="connsiteY11709" fmla="*/ 2598222 h 4925968"/>
              <a:gd name="connsiteX11710" fmla="*/ 1138982 w 8014260"/>
              <a:gd name="connsiteY11710" fmla="*/ 2589650 h 4925968"/>
              <a:gd name="connsiteX11711" fmla="*/ 1147213 w 8014260"/>
              <a:gd name="connsiteY11711" fmla="*/ 2580597 h 4925968"/>
              <a:gd name="connsiteX11712" fmla="*/ 6244896 w 8014260"/>
              <a:gd name="connsiteY11712" fmla="*/ 2579638 h 4925968"/>
              <a:gd name="connsiteX11713" fmla="*/ 6275688 w 8014260"/>
              <a:gd name="connsiteY11713" fmla="*/ 2586770 h 4925968"/>
              <a:gd name="connsiteX11714" fmla="*/ 6255800 w 8014260"/>
              <a:gd name="connsiteY11714" fmla="*/ 2600486 h 4925968"/>
              <a:gd name="connsiteX11715" fmla="*/ 6224665 w 8014260"/>
              <a:gd name="connsiteY11715" fmla="*/ 2592874 h 4925968"/>
              <a:gd name="connsiteX11716" fmla="*/ 6244896 w 8014260"/>
              <a:gd name="connsiteY11716" fmla="*/ 2579638 h 4925968"/>
              <a:gd name="connsiteX11717" fmla="*/ 1599974 w 8014260"/>
              <a:gd name="connsiteY11717" fmla="*/ 2579569 h 4925968"/>
              <a:gd name="connsiteX11718" fmla="*/ 1611085 w 8014260"/>
              <a:gd name="connsiteY11718" fmla="*/ 2591982 h 4925968"/>
              <a:gd name="connsiteX11719" fmla="*/ 1604502 w 8014260"/>
              <a:gd name="connsiteY11719" fmla="*/ 2594382 h 4925968"/>
              <a:gd name="connsiteX11720" fmla="*/ 1592224 w 8014260"/>
              <a:gd name="connsiteY11720" fmla="*/ 2582244 h 4925968"/>
              <a:gd name="connsiteX11721" fmla="*/ 1599974 w 8014260"/>
              <a:gd name="connsiteY11721" fmla="*/ 2579569 h 4925968"/>
              <a:gd name="connsiteX11722" fmla="*/ 5123957 w 8014260"/>
              <a:gd name="connsiteY11722" fmla="*/ 2578471 h 4925968"/>
              <a:gd name="connsiteX11723" fmla="*/ 5139455 w 8014260"/>
              <a:gd name="connsiteY11723" fmla="*/ 2580597 h 4925968"/>
              <a:gd name="connsiteX11724" fmla="*/ 5125191 w 8014260"/>
              <a:gd name="connsiteY11724" fmla="*/ 2586221 h 4925968"/>
              <a:gd name="connsiteX11725" fmla="*/ 5108663 w 8014260"/>
              <a:gd name="connsiteY11725" fmla="*/ 2584301 h 4925968"/>
              <a:gd name="connsiteX11726" fmla="*/ 5123957 w 8014260"/>
              <a:gd name="connsiteY11726" fmla="*/ 2578471 h 4925968"/>
              <a:gd name="connsiteX11727" fmla="*/ 606797 w 8014260"/>
              <a:gd name="connsiteY11727" fmla="*/ 2577717 h 4925968"/>
              <a:gd name="connsiteX11728" fmla="*/ 605357 w 8014260"/>
              <a:gd name="connsiteY11728" fmla="*/ 2579363 h 4925968"/>
              <a:gd name="connsiteX11729" fmla="*/ 601105 w 8014260"/>
              <a:gd name="connsiteY11729" fmla="*/ 2581900 h 4925968"/>
              <a:gd name="connsiteX11730" fmla="*/ 602751 w 8014260"/>
              <a:gd name="connsiteY11730" fmla="*/ 2580186 h 4925968"/>
              <a:gd name="connsiteX11731" fmla="*/ 606797 w 8014260"/>
              <a:gd name="connsiteY11731" fmla="*/ 2577717 h 4925968"/>
              <a:gd name="connsiteX11732" fmla="*/ 6031887 w 8014260"/>
              <a:gd name="connsiteY11732" fmla="*/ 2577442 h 4925968"/>
              <a:gd name="connsiteX11733" fmla="*/ 6059594 w 8014260"/>
              <a:gd name="connsiteY11733" fmla="*/ 2582654 h 4925968"/>
              <a:gd name="connsiteX11734" fmla="*/ 6038608 w 8014260"/>
              <a:gd name="connsiteY11734" fmla="*/ 2594381 h 4925968"/>
              <a:gd name="connsiteX11735" fmla="*/ 6010079 w 8014260"/>
              <a:gd name="connsiteY11735" fmla="*/ 2589444 h 4925968"/>
              <a:gd name="connsiteX11736" fmla="*/ 6031887 w 8014260"/>
              <a:gd name="connsiteY11736" fmla="*/ 2577442 h 4925968"/>
              <a:gd name="connsiteX11737" fmla="*/ 7019644 w 8014260"/>
              <a:gd name="connsiteY11737" fmla="*/ 2576962 h 4925968"/>
              <a:gd name="connsiteX11738" fmla="*/ 7049203 w 8014260"/>
              <a:gd name="connsiteY11738" fmla="*/ 2594313 h 4925968"/>
              <a:gd name="connsiteX11739" fmla="*/ 7027120 w 8014260"/>
              <a:gd name="connsiteY11739" fmla="*/ 2609881 h 4925968"/>
              <a:gd name="connsiteX11740" fmla="*/ 6997768 w 8014260"/>
              <a:gd name="connsiteY11740" fmla="*/ 2592530 h 4925968"/>
              <a:gd name="connsiteX11741" fmla="*/ 7019644 w 8014260"/>
              <a:gd name="connsiteY11741" fmla="*/ 2576962 h 4925968"/>
              <a:gd name="connsiteX11742" fmla="*/ 6743336 w 8014260"/>
              <a:gd name="connsiteY11742" fmla="*/ 2576620 h 4925968"/>
              <a:gd name="connsiteX11743" fmla="*/ 6771865 w 8014260"/>
              <a:gd name="connsiteY11743" fmla="*/ 2591022 h 4925968"/>
              <a:gd name="connsiteX11744" fmla="*/ 6748273 w 8014260"/>
              <a:gd name="connsiteY11744" fmla="*/ 2605904 h 4925968"/>
              <a:gd name="connsiteX11745" fmla="*/ 6719950 w 8014260"/>
              <a:gd name="connsiteY11745" fmla="*/ 2591365 h 4925968"/>
              <a:gd name="connsiteX11746" fmla="*/ 6743336 w 8014260"/>
              <a:gd name="connsiteY11746" fmla="*/ 2576620 h 4925968"/>
              <a:gd name="connsiteX11747" fmla="*/ 5535771 w 8014260"/>
              <a:gd name="connsiteY11747" fmla="*/ 2576217 h 4925968"/>
              <a:gd name="connsiteX11748" fmla="*/ 5543049 w 8014260"/>
              <a:gd name="connsiteY11748" fmla="*/ 2576345 h 4925968"/>
              <a:gd name="connsiteX11749" fmla="*/ 5520897 w 8014260"/>
              <a:gd name="connsiteY11749" fmla="*/ 2580117 h 4925968"/>
              <a:gd name="connsiteX11750" fmla="*/ 5499500 w 8014260"/>
              <a:gd name="connsiteY11750" fmla="*/ 2580872 h 4925968"/>
              <a:gd name="connsiteX11751" fmla="*/ 5519800 w 8014260"/>
              <a:gd name="connsiteY11751" fmla="*/ 2577580 h 4925968"/>
              <a:gd name="connsiteX11752" fmla="*/ 5535771 w 8014260"/>
              <a:gd name="connsiteY11752" fmla="*/ 2576217 h 4925968"/>
              <a:gd name="connsiteX11753" fmla="*/ 5760320 w 8014260"/>
              <a:gd name="connsiteY11753" fmla="*/ 2575771 h 4925968"/>
              <a:gd name="connsiteX11754" fmla="*/ 5768472 w 8014260"/>
              <a:gd name="connsiteY11754" fmla="*/ 2578197 h 4925968"/>
              <a:gd name="connsiteX11755" fmla="*/ 5745497 w 8014260"/>
              <a:gd name="connsiteY11755" fmla="*/ 2586084 h 4925968"/>
              <a:gd name="connsiteX11756" fmla="*/ 5720946 w 8014260"/>
              <a:gd name="connsiteY11756" fmla="*/ 2583752 h 4925968"/>
              <a:gd name="connsiteX11757" fmla="*/ 5743783 w 8014260"/>
              <a:gd name="connsiteY11757" fmla="*/ 2576277 h 4925968"/>
              <a:gd name="connsiteX11758" fmla="*/ 5760320 w 8014260"/>
              <a:gd name="connsiteY11758" fmla="*/ 2575771 h 4925968"/>
              <a:gd name="connsiteX11759" fmla="*/ 1855709 w 8014260"/>
              <a:gd name="connsiteY11759" fmla="*/ 2575179 h 4925968"/>
              <a:gd name="connsiteX11760" fmla="*/ 1867164 w 8014260"/>
              <a:gd name="connsiteY11760" fmla="*/ 2587318 h 4925968"/>
              <a:gd name="connsiteX11761" fmla="*/ 1859893 w 8014260"/>
              <a:gd name="connsiteY11761" fmla="*/ 2590884 h 4925968"/>
              <a:gd name="connsiteX11762" fmla="*/ 1852419 w 8014260"/>
              <a:gd name="connsiteY11762" fmla="*/ 2581900 h 4925968"/>
              <a:gd name="connsiteX11763" fmla="*/ 1855709 w 8014260"/>
              <a:gd name="connsiteY11763" fmla="*/ 2575179 h 4925968"/>
              <a:gd name="connsiteX11764" fmla="*/ 6881113 w 8014260"/>
              <a:gd name="connsiteY11764" fmla="*/ 2574563 h 4925968"/>
              <a:gd name="connsiteX11765" fmla="*/ 6910602 w 8014260"/>
              <a:gd name="connsiteY11765" fmla="*/ 2590061 h 4925968"/>
              <a:gd name="connsiteX11766" fmla="*/ 6888382 w 8014260"/>
              <a:gd name="connsiteY11766" fmla="*/ 2605629 h 4925968"/>
              <a:gd name="connsiteX11767" fmla="*/ 6859099 w 8014260"/>
              <a:gd name="connsiteY11767" fmla="*/ 2589993 h 4925968"/>
              <a:gd name="connsiteX11768" fmla="*/ 6881113 w 8014260"/>
              <a:gd name="connsiteY11768" fmla="*/ 2574563 h 4925968"/>
              <a:gd name="connsiteX11769" fmla="*/ 947249 w 8014260"/>
              <a:gd name="connsiteY11769" fmla="*/ 2573679 h 4925968"/>
              <a:gd name="connsiteX11770" fmla="*/ 951690 w 8014260"/>
              <a:gd name="connsiteY11770" fmla="*/ 2577168 h 4925968"/>
              <a:gd name="connsiteX11771" fmla="*/ 943735 w 8014260"/>
              <a:gd name="connsiteY11771" fmla="*/ 2589307 h 4925968"/>
              <a:gd name="connsiteX11772" fmla="*/ 932557 w 8014260"/>
              <a:gd name="connsiteY11772" fmla="*/ 2587524 h 4925968"/>
              <a:gd name="connsiteX11773" fmla="*/ 937973 w 8014260"/>
              <a:gd name="connsiteY11773" fmla="*/ 2576414 h 4925968"/>
              <a:gd name="connsiteX11774" fmla="*/ 947249 w 8014260"/>
              <a:gd name="connsiteY11774" fmla="*/ 2573679 h 4925968"/>
              <a:gd name="connsiteX11775" fmla="*/ 5609254 w 8014260"/>
              <a:gd name="connsiteY11775" fmla="*/ 2573011 h 4925968"/>
              <a:gd name="connsiteX11776" fmla="*/ 5617389 w 8014260"/>
              <a:gd name="connsiteY11776" fmla="*/ 2573671 h 4925968"/>
              <a:gd name="connsiteX11777" fmla="*/ 5597433 w 8014260"/>
              <a:gd name="connsiteY11777" fmla="*/ 2578609 h 4925968"/>
              <a:gd name="connsiteX11778" fmla="*/ 5572401 w 8014260"/>
              <a:gd name="connsiteY11778" fmla="*/ 2578883 h 4925968"/>
              <a:gd name="connsiteX11779" fmla="*/ 5592632 w 8014260"/>
              <a:gd name="connsiteY11779" fmla="*/ 2574357 h 4925968"/>
              <a:gd name="connsiteX11780" fmla="*/ 5609254 w 8014260"/>
              <a:gd name="connsiteY11780" fmla="*/ 2573011 h 4925968"/>
              <a:gd name="connsiteX11781" fmla="*/ 5683741 w 8014260"/>
              <a:gd name="connsiteY11781" fmla="*/ 2572598 h 4925968"/>
              <a:gd name="connsiteX11782" fmla="*/ 5692347 w 8014260"/>
              <a:gd name="connsiteY11782" fmla="*/ 2574013 h 4925968"/>
              <a:gd name="connsiteX11783" fmla="*/ 5670608 w 8014260"/>
              <a:gd name="connsiteY11783" fmla="*/ 2580597 h 4925968"/>
              <a:gd name="connsiteX11784" fmla="*/ 5646947 w 8014260"/>
              <a:gd name="connsiteY11784" fmla="*/ 2579362 h 4925968"/>
              <a:gd name="connsiteX11785" fmla="*/ 5667316 w 8014260"/>
              <a:gd name="connsiteY11785" fmla="*/ 2573602 h 4925968"/>
              <a:gd name="connsiteX11786" fmla="*/ 5683741 w 8014260"/>
              <a:gd name="connsiteY11786" fmla="*/ 2572598 h 4925968"/>
              <a:gd name="connsiteX11787" fmla="*/ 5518360 w 8014260"/>
              <a:gd name="connsiteY11787" fmla="*/ 2572573 h 4925968"/>
              <a:gd name="connsiteX11788" fmla="*/ 5500255 w 8014260"/>
              <a:gd name="connsiteY11788" fmla="*/ 2575522 h 4925968"/>
              <a:gd name="connsiteX11789" fmla="*/ 5479132 w 8014260"/>
              <a:gd name="connsiteY11789" fmla="*/ 2578539 h 4925968"/>
              <a:gd name="connsiteX11790" fmla="*/ 5497512 w 8014260"/>
              <a:gd name="connsiteY11790" fmla="*/ 2575659 h 4925968"/>
              <a:gd name="connsiteX11791" fmla="*/ 5518360 w 8014260"/>
              <a:gd name="connsiteY11791" fmla="*/ 2572573 h 4925968"/>
              <a:gd name="connsiteX11792" fmla="*/ 5530841 w 8014260"/>
              <a:gd name="connsiteY11792" fmla="*/ 2572436 h 4925968"/>
              <a:gd name="connsiteX11793" fmla="*/ 5510747 w 8014260"/>
              <a:gd name="connsiteY11793" fmla="*/ 2575385 h 4925968"/>
              <a:gd name="connsiteX11794" fmla="*/ 5489145 w 8014260"/>
              <a:gd name="connsiteY11794" fmla="*/ 2577717 h 4925968"/>
              <a:gd name="connsiteX11795" fmla="*/ 5508964 w 8014260"/>
              <a:gd name="connsiteY11795" fmla="*/ 2574974 h 4925968"/>
              <a:gd name="connsiteX11796" fmla="*/ 5530841 w 8014260"/>
              <a:gd name="connsiteY11796" fmla="*/ 2572436 h 4925968"/>
              <a:gd name="connsiteX11797" fmla="*/ 4692931 w 8014260"/>
              <a:gd name="connsiteY11797" fmla="*/ 2572368 h 4925968"/>
              <a:gd name="connsiteX11798" fmla="*/ 4706716 w 8014260"/>
              <a:gd name="connsiteY11798" fmla="*/ 2576277 h 4925968"/>
              <a:gd name="connsiteX11799" fmla="*/ 4695948 w 8014260"/>
              <a:gd name="connsiteY11799" fmla="*/ 2586907 h 4925968"/>
              <a:gd name="connsiteX11800" fmla="*/ 4680724 w 8014260"/>
              <a:gd name="connsiteY11800" fmla="*/ 2584850 h 4925968"/>
              <a:gd name="connsiteX11801" fmla="*/ 4692931 w 8014260"/>
              <a:gd name="connsiteY11801" fmla="*/ 2572368 h 4925968"/>
              <a:gd name="connsiteX11802" fmla="*/ 5507662 w 8014260"/>
              <a:gd name="connsiteY11802" fmla="*/ 2571339 h 4925968"/>
              <a:gd name="connsiteX11803" fmla="*/ 5489008 w 8014260"/>
              <a:gd name="connsiteY11803" fmla="*/ 2575317 h 4925968"/>
              <a:gd name="connsiteX11804" fmla="*/ 5471588 w 8014260"/>
              <a:gd name="connsiteY11804" fmla="*/ 2577649 h 4925968"/>
              <a:gd name="connsiteX11805" fmla="*/ 5488597 w 8014260"/>
              <a:gd name="connsiteY11805" fmla="*/ 2574014 h 4925968"/>
              <a:gd name="connsiteX11806" fmla="*/ 5507662 w 8014260"/>
              <a:gd name="connsiteY11806" fmla="*/ 2571339 h 4925968"/>
              <a:gd name="connsiteX11807" fmla="*/ 869329 w 8014260"/>
              <a:gd name="connsiteY11807" fmla="*/ 2571270 h 4925968"/>
              <a:gd name="connsiteX11808" fmla="*/ 878312 w 8014260"/>
              <a:gd name="connsiteY11808" fmla="*/ 2572504 h 4925968"/>
              <a:gd name="connsiteX11809" fmla="*/ 867951 w 8014260"/>
              <a:gd name="connsiteY11809" fmla="*/ 2584026 h 4925968"/>
              <a:gd name="connsiteX11810" fmla="*/ 860479 w 8014260"/>
              <a:gd name="connsiteY11810" fmla="*/ 2582791 h 4925968"/>
              <a:gd name="connsiteX11811" fmla="*/ 869329 w 8014260"/>
              <a:gd name="connsiteY11811" fmla="*/ 2571270 h 4925968"/>
              <a:gd name="connsiteX11812" fmla="*/ 5330587 w 8014260"/>
              <a:gd name="connsiteY11812" fmla="*/ 2570790 h 4925968"/>
              <a:gd name="connsiteX11813" fmla="*/ 5347732 w 8014260"/>
              <a:gd name="connsiteY11813" fmla="*/ 2571201 h 4925968"/>
              <a:gd name="connsiteX11814" fmla="*/ 5335114 w 8014260"/>
              <a:gd name="connsiteY11814" fmla="*/ 2576277 h 4925968"/>
              <a:gd name="connsiteX11815" fmla="*/ 5316323 w 8014260"/>
              <a:gd name="connsiteY11815" fmla="*/ 2576002 h 4925968"/>
              <a:gd name="connsiteX11816" fmla="*/ 5330587 w 8014260"/>
              <a:gd name="connsiteY11816" fmla="*/ 2570790 h 4925968"/>
              <a:gd name="connsiteX11817" fmla="*/ 5049342 w 8014260"/>
              <a:gd name="connsiteY11817" fmla="*/ 2570516 h 4925968"/>
              <a:gd name="connsiteX11818" fmla="*/ 5065046 w 8014260"/>
              <a:gd name="connsiteY11818" fmla="*/ 2572848 h 4925968"/>
              <a:gd name="connsiteX11819" fmla="*/ 5049753 w 8014260"/>
              <a:gd name="connsiteY11819" fmla="*/ 2579912 h 4925968"/>
              <a:gd name="connsiteX11820" fmla="*/ 5035351 w 8014260"/>
              <a:gd name="connsiteY11820" fmla="*/ 2577305 h 4925968"/>
              <a:gd name="connsiteX11821" fmla="*/ 5049342 w 8014260"/>
              <a:gd name="connsiteY11821" fmla="*/ 2570516 h 4925968"/>
              <a:gd name="connsiteX11822" fmla="*/ 705486 w 8014260"/>
              <a:gd name="connsiteY11822" fmla="*/ 2569968 h 4925968"/>
              <a:gd name="connsiteX11823" fmla="*/ 700958 w 8014260"/>
              <a:gd name="connsiteY11823" fmla="*/ 2575934 h 4925968"/>
              <a:gd name="connsiteX11824" fmla="*/ 694308 w 8014260"/>
              <a:gd name="connsiteY11824" fmla="*/ 2581078 h 4925968"/>
              <a:gd name="connsiteX11825" fmla="*/ 697118 w 8014260"/>
              <a:gd name="connsiteY11825" fmla="*/ 2576826 h 4925968"/>
              <a:gd name="connsiteX11826" fmla="*/ 705486 w 8014260"/>
              <a:gd name="connsiteY11826" fmla="*/ 2569968 h 4925968"/>
              <a:gd name="connsiteX11827" fmla="*/ 5416767 w 8014260"/>
              <a:gd name="connsiteY11827" fmla="*/ 2569376 h 4925968"/>
              <a:gd name="connsiteX11828" fmla="*/ 5422142 w 8014260"/>
              <a:gd name="connsiteY11828" fmla="*/ 2570174 h 4925968"/>
              <a:gd name="connsiteX11829" fmla="*/ 5405134 w 8014260"/>
              <a:gd name="connsiteY11829" fmla="*/ 2575386 h 4925968"/>
              <a:gd name="connsiteX11830" fmla="*/ 5389086 w 8014260"/>
              <a:gd name="connsiteY11830" fmla="*/ 2576003 h 4925968"/>
              <a:gd name="connsiteX11831" fmla="*/ 5404448 w 8014260"/>
              <a:gd name="connsiteY11831" fmla="*/ 2570790 h 4925968"/>
              <a:gd name="connsiteX11832" fmla="*/ 5416767 w 8014260"/>
              <a:gd name="connsiteY11832" fmla="*/ 2569376 h 4925968"/>
              <a:gd name="connsiteX11833" fmla="*/ 7446830 w 8014260"/>
              <a:gd name="connsiteY11833" fmla="*/ 2568570 h 4925968"/>
              <a:gd name="connsiteX11834" fmla="*/ 7456568 w 8014260"/>
              <a:gd name="connsiteY11834" fmla="*/ 2572093 h 4925968"/>
              <a:gd name="connsiteX11835" fmla="*/ 7437160 w 8014260"/>
              <a:gd name="connsiteY11835" fmla="*/ 2614133 h 4925968"/>
              <a:gd name="connsiteX11836" fmla="*/ 7409385 w 8014260"/>
              <a:gd name="connsiteY11836" fmla="*/ 2614956 h 4925968"/>
              <a:gd name="connsiteX11837" fmla="*/ 7429068 w 8014260"/>
              <a:gd name="connsiteY11837" fmla="*/ 2580118 h 4925968"/>
              <a:gd name="connsiteX11838" fmla="*/ 7446830 w 8014260"/>
              <a:gd name="connsiteY11838" fmla="*/ 2568570 h 4925968"/>
              <a:gd name="connsiteX11839" fmla="*/ 2053564 w 8014260"/>
              <a:gd name="connsiteY11839" fmla="*/ 2567704 h 4925968"/>
              <a:gd name="connsiteX11840" fmla="*/ 2062617 w 8014260"/>
              <a:gd name="connsiteY11840" fmla="*/ 2579088 h 4925968"/>
              <a:gd name="connsiteX11841" fmla="*/ 2057267 w 8014260"/>
              <a:gd name="connsiteY11841" fmla="*/ 2588826 h 4925968"/>
              <a:gd name="connsiteX11842" fmla="*/ 2047871 w 8014260"/>
              <a:gd name="connsiteY11842" fmla="*/ 2573739 h 4925968"/>
              <a:gd name="connsiteX11843" fmla="*/ 2053564 w 8014260"/>
              <a:gd name="connsiteY11843" fmla="*/ 2567704 h 4925968"/>
              <a:gd name="connsiteX11844" fmla="*/ 5974503 w 8014260"/>
              <a:gd name="connsiteY11844" fmla="*/ 2565741 h 4925968"/>
              <a:gd name="connsiteX11845" fmla="*/ 5982372 w 8014260"/>
              <a:gd name="connsiteY11845" fmla="*/ 2569968 h 4925968"/>
              <a:gd name="connsiteX11846" fmla="*/ 5959398 w 8014260"/>
              <a:gd name="connsiteY11846" fmla="*/ 2579912 h 4925968"/>
              <a:gd name="connsiteX11847" fmla="*/ 5933612 w 8014260"/>
              <a:gd name="connsiteY11847" fmla="*/ 2575248 h 4925968"/>
              <a:gd name="connsiteX11848" fmla="*/ 5957066 w 8014260"/>
              <a:gd name="connsiteY11848" fmla="*/ 2565784 h 4925968"/>
              <a:gd name="connsiteX11849" fmla="*/ 5974503 w 8014260"/>
              <a:gd name="connsiteY11849" fmla="*/ 2565741 h 4925968"/>
              <a:gd name="connsiteX11850" fmla="*/ 6388229 w 8014260"/>
              <a:gd name="connsiteY11850" fmla="*/ 2565579 h 4925968"/>
              <a:gd name="connsiteX11851" fmla="*/ 6415181 w 8014260"/>
              <a:gd name="connsiteY11851" fmla="*/ 2574631 h 4925968"/>
              <a:gd name="connsiteX11852" fmla="*/ 6393578 w 8014260"/>
              <a:gd name="connsiteY11852" fmla="*/ 2588141 h 4925968"/>
              <a:gd name="connsiteX11853" fmla="*/ 6363608 w 8014260"/>
              <a:gd name="connsiteY11853" fmla="*/ 2578951 h 4925968"/>
              <a:gd name="connsiteX11854" fmla="*/ 6388229 w 8014260"/>
              <a:gd name="connsiteY11854" fmla="*/ 2565579 h 4925968"/>
              <a:gd name="connsiteX11855" fmla="*/ 4335286 w 8014260"/>
              <a:gd name="connsiteY11855" fmla="*/ 2564824 h 4925968"/>
              <a:gd name="connsiteX11856" fmla="*/ 4327125 w 8014260"/>
              <a:gd name="connsiteY11856" fmla="*/ 2571545 h 4925968"/>
              <a:gd name="connsiteX11857" fmla="*/ 4315535 w 8014260"/>
              <a:gd name="connsiteY11857" fmla="*/ 2574631 h 4925968"/>
              <a:gd name="connsiteX11858" fmla="*/ 4323971 w 8014260"/>
              <a:gd name="connsiteY11858" fmla="*/ 2567773 h 4925968"/>
              <a:gd name="connsiteX11859" fmla="*/ 4335286 w 8014260"/>
              <a:gd name="connsiteY11859" fmla="*/ 2564824 h 4925968"/>
              <a:gd name="connsiteX11860" fmla="*/ 5604291 w 8014260"/>
              <a:gd name="connsiteY11860" fmla="*/ 2564755 h 4925968"/>
              <a:gd name="connsiteX11861" fmla="*/ 5585569 w 8014260"/>
              <a:gd name="connsiteY11861" fmla="*/ 2568390 h 4925968"/>
              <a:gd name="connsiteX11862" fmla="*/ 5562252 w 8014260"/>
              <a:gd name="connsiteY11862" fmla="*/ 2570447 h 4925968"/>
              <a:gd name="connsiteX11863" fmla="*/ 5582620 w 8014260"/>
              <a:gd name="connsiteY11863" fmla="*/ 2566813 h 4925968"/>
              <a:gd name="connsiteX11864" fmla="*/ 5604291 w 8014260"/>
              <a:gd name="connsiteY11864" fmla="*/ 2564755 h 4925968"/>
              <a:gd name="connsiteX11865" fmla="*/ 5255081 w 8014260"/>
              <a:gd name="connsiteY11865" fmla="*/ 2564138 h 4925968"/>
              <a:gd name="connsiteX11866" fmla="*/ 5274352 w 8014260"/>
              <a:gd name="connsiteY11866" fmla="*/ 2566058 h 4925968"/>
              <a:gd name="connsiteX11867" fmla="*/ 5261596 w 8014260"/>
              <a:gd name="connsiteY11867" fmla="*/ 2571681 h 4925968"/>
              <a:gd name="connsiteX11868" fmla="*/ 5244040 w 8014260"/>
              <a:gd name="connsiteY11868" fmla="*/ 2569624 h 4925968"/>
              <a:gd name="connsiteX11869" fmla="*/ 5255081 w 8014260"/>
              <a:gd name="connsiteY11869" fmla="*/ 2564138 h 4925968"/>
              <a:gd name="connsiteX11870" fmla="*/ 5494837 w 8014260"/>
              <a:gd name="connsiteY11870" fmla="*/ 2563864 h 4925968"/>
              <a:gd name="connsiteX11871" fmla="*/ 5480710 w 8014260"/>
              <a:gd name="connsiteY11871" fmla="*/ 2568733 h 4925968"/>
              <a:gd name="connsiteX11872" fmla="*/ 5461439 w 8014260"/>
              <a:gd name="connsiteY11872" fmla="*/ 2570927 h 4925968"/>
              <a:gd name="connsiteX11873" fmla="*/ 5475772 w 8014260"/>
              <a:gd name="connsiteY11873" fmla="*/ 2565990 h 4925968"/>
              <a:gd name="connsiteX11874" fmla="*/ 5494837 w 8014260"/>
              <a:gd name="connsiteY11874" fmla="*/ 2563864 h 4925968"/>
              <a:gd name="connsiteX11875" fmla="*/ 5592015 w 8014260"/>
              <a:gd name="connsiteY11875" fmla="*/ 2561738 h 4925968"/>
              <a:gd name="connsiteX11876" fmla="*/ 5574458 w 8014260"/>
              <a:gd name="connsiteY11876" fmla="*/ 2565099 h 4925968"/>
              <a:gd name="connsiteX11877" fmla="*/ 5552649 w 8014260"/>
              <a:gd name="connsiteY11877" fmla="*/ 2568116 h 4925968"/>
              <a:gd name="connsiteX11878" fmla="*/ 5568903 w 8014260"/>
              <a:gd name="connsiteY11878" fmla="*/ 2565167 h 4925968"/>
              <a:gd name="connsiteX11879" fmla="*/ 5592015 w 8014260"/>
              <a:gd name="connsiteY11879" fmla="*/ 2561738 h 4925968"/>
              <a:gd name="connsiteX11880" fmla="*/ 6169802 w 8014260"/>
              <a:gd name="connsiteY11880" fmla="*/ 2561052 h 4925968"/>
              <a:gd name="connsiteX11881" fmla="*/ 6198262 w 8014260"/>
              <a:gd name="connsiteY11881" fmla="*/ 2566469 h 4925968"/>
              <a:gd name="connsiteX11882" fmla="*/ 6178237 w 8014260"/>
              <a:gd name="connsiteY11882" fmla="*/ 2578814 h 4925968"/>
              <a:gd name="connsiteX11883" fmla="*/ 6148611 w 8014260"/>
              <a:gd name="connsiteY11883" fmla="*/ 2572779 h 4925968"/>
              <a:gd name="connsiteX11884" fmla="*/ 6169802 w 8014260"/>
              <a:gd name="connsiteY11884" fmla="*/ 2561052 h 4925968"/>
              <a:gd name="connsiteX11885" fmla="*/ 5581042 w 8014260"/>
              <a:gd name="connsiteY11885" fmla="*/ 2559818 h 4925968"/>
              <a:gd name="connsiteX11886" fmla="*/ 5562663 w 8014260"/>
              <a:gd name="connsiteY11886" fmla="*/ 2563932 h 4925968"/>
              <a:gd name="connsiteX11887" fmla="*/ 5543392 w 8014260"/>
              <a:gd name="connsiteY11887" fmla="*/ 2566950 h 4925968"/>
              <a:gd name="connsiteX11888" fmla="*/ 5561977 w 8014260"/>
              <a:gd name="connsiteY11888" fmla="*/ 2562835 h 4925968"/>
              <a:gd name="connsiteX11889" fmla="*/ 5581042 w 8014260"/>
              <a:gd name="connsiteY11889" fmla="*/ 2559818 h 4925968"/>
              <a:gd name="connsiteX11890" fmla="*/ 4975000 w 8014260"/>
              <a:gd name="connsiteY11890" fmla="*/ 2559337 h 4925968"/>
              <a:gd name="connsiteX11891" fmla="*/ 4990362 w 8014260"/>
              <a:gd name="connsiteY11891" fmla="*/ 2562766 h 4925968"/>
              <a:gd name="connsiteX11892" fmla="*/ 4977537 w 8014260"/>
              <a:gd name="connsiteY11892" fmla="*/ 2570996 h 4925968"/>
              <a:gd name="connsiteX11893" fmla="*/ 4962313 w 8014260"/>
              <a:gd name="connsiteY11893" fmla="*/ 2569007 h 4925968"/>
              <a:gd name="connsiteX11894" fmla="*/ 4975000 w 8014260"/>
              <a:gd name="connsiteY11894" fmla="*/ 2559337 h 4925968"/>
              <a:gd name="connsiteX11895" fmla="*/ 1343078 w 8014260"/>
              <a:gd name="connsiteY11895" fmla="*/ 2558995 h 4925968"/>
              <a:gd name="connsiteX11896" fmla="*/ 1353571 w 8014260"/>
              <a:gd name="connsiteY11896" fmla="*/ 2568664 h 4925968"/>
              <a:gd name="connsiteX11897" fmla="*/ 1343830 w 8014260"/>
              <a:gd name="connsiteY11897" fmla="*/ 2570790 h 4925968"/>
              <a:gd name="connsiteX11898" fmla="*/ 1333131 w 8014260"/>
              <a:gd name="connsiteY11898" fmla="*/ 2561326 h 4925968"/>
              <a:gd name="connsiteX11899" fmla="*/ 1343078 w 8014260"/>
              <a:gd name="connsiteY11899" fmla="*/ 2558995 h 4925968"/>
              <a:gd name="connsiteX11900" fmla="*/ 5672228 w 8014260"/>
              <a:gd name="connsiteY11900" fmla="*/ 2558677 h 4925968"/>
              <a:gd name="connsiteX11901" fmla="*/ 5679660 w 8014260"/>
              <a:gd name="connsiteY11901" fmla="*/ 2558994 h 4925968"/>
              <a:gd name="connsiteX11902" fmla="*/ 5657578 w 8014260"/>
              <a:gd name="connsiteY11902" fmla="*/ 2563932 h 4925968"/>
              <a:gd name="connsiteX11903" fmla="*/ 5635975 w 8014260"/>
              <a:gd name="connsiteY11903" fmla="*/ 2564961 h 4925968"/>
              <a:gd name="connsiteX11904" fmla="*/ 5656206 w 8014260"/>
              <a:gd name="connsiteY11904" fmla="*/ 2560366 h 4925968"/>
              <a:gd name="connsiteX11905" fmla="*/ 5672228 w 8014260"/>
              <a:gd name="connsiteY11905" fmla="*/ 2558677 h 4925968"/>
              <a:gd name="connsiteX11906" fmla="*/ 5899030 w 8014260"/>
              <a:gd name="connsiteY11906" fmla="*/ 2558154 h 4925968"/>
              <a:gd name="connsiteX11907" fmla="*/ 5906385 w 8014260"/>
              <a:gd name="connsiteY11907" fmla="*/ 2560983 h 4925968"/>
              <a:gd name="connsiteX11908" fmla="*/ 5882108 w 8014260"/>
              <a:gd name="connsiteY11908" fmla="*/ 2569556 h 4925968"/>
              <a:gd name="connsiteX11909" fmla="*/ 5858585 w 8014260"/>
              <a:gd name="connsiteY11909" fmla="*/ 2566675 h 4925968"/>
              <a:gd name="connsiteX11910" fmla="*/ 5882725 w 8014260"/>
              <a:gd name="connsiteY11910" fmla="*/ 2558514 h 4925968"/>
              <a:gd name="connsiteX11911" fmla="*/ 5899030 w 8014260"/>
              <a:gd name="connsiteY11911" fmla="*/ 2558154 h 4925968"/>
              <a:gd name="connsiteX11912" fmla="*/ 7355824 w 8014260"/>
              <a:gd name="connsiteY11912" fmla="*/ 2557554 h 4925968"/>
              <a:gd name="connsiteX11913" fmla="*/ 7382708 w 8014260"/>
              <a:gd name="connsiteY11913" fmla="*/ 2574082 h 4925968"/>
              <a:gd name="connsiteX11914" fmla="*/ 7362545 w 8014260"/>
              <a:gd name="connsiteY11914" fmla="*/ 2593902 h 4925968"/>
              <a:gd name="connsiteX11915" fmla="*/ 7332370 w 8014260"/>
              <a:gd name="connsiteY11915" fmla="*/ 2572162 h 4925968"/>
              <a:gd name="connsiteX11916" fmla="*/ 7355824 w 8014260"/>
              <a:gd name="connsiteY11916" fmla="*/ 2557554 h 4925968"/>
              <a:gd name="connsiteX11917" fmla="*/ 4176592 w 8014260"/>
              <a:gd name="connsiteY11917" fmla="*/ 2557418 h 4925968"/>
              <a:gd name="connsiteX11918" fmla="*/ 4169391 w 8014260"/>
              <a:gd name="connsiteY11918" fmla="*/ 2564276 h 4925968"/>
              <a:gd name="connsiteX11919" fmla="*/ 4162327 w 8014260"/>
              <a:gd name="connsiteY11919" fmla="*/ 2564824 h 4925968"/>
              <a:gd name="connsiteX11920" fmla="*/ 4165756 w 8014260"/>
              <a:gd name="connsiteY11920" fmla="*/ 2558926 h 4925968"/>
              <a:gd name="connsiteX11921" fmla="*/ 4176592 w 8014260"/>
              <a:gd name="connsiteY11921" fmla="*/ 2557418 h 4925968"/>
              <a:gd name="connsiteX11922" fmla="*/ 692044 w 8014260"/>
              <a:gd name="connsiteY11922" fmla="*/ 2555909 h 4925968"/>
              <a:gd name="connsiteX11923" fmla="*/ 687518 w 8014260"/>
              <a:gd name="connsiteY11923" fmla="*/ 2560503 h 4925968"/>
              <a:gd name="connsiteX11924" fmla="*/ 683677 w 8014260"/>
              <a:gd name="connsiteY11924" fmla="*/ 2563041 h 4925968"/>
              <a:gd name="connsiteX11925" fmla="*/ 688135 w 8014260"/>
              <a:gd name="connsiteY11925" fmla="*/ 2558172 h 4925968"/>
              <a:gd name="connsiteX11926" fmla="*/ 692044 w 8014260"/>
              <a:gd name="connsiteY11926" fmla="*/ 2555909 h 4925968"/>
              <a:gd name="connsiteX11927" fmla="*/ 5746234 w 8014260"/>
              <a:gd name="connsiteY11927" fmla="*/ 2555035 h 4925968"/>
              <a:gd name="connsiteX11928" fmla="*/ 5754344 w 8014260"/>
              <a:gd name="connsiteY11928" fmla="*/ 2555909 h 4925968"/>
              <a:gd name="connsiteX11929" fmla="*/ 5734318 w 8014260"/>
              <a:gd name="connsiteY11929" fmla="*/ 2561875 h 4925968"/>
              <a:gd name="connsiteX11930" fmla="*/ 5709286 w 8014260"/>
              <a:gd name="connsiteY11930" fmla="*/ 2562287 h 4925968"/>
              <a:gd name="connsiteX11931" fmla="*/ 5729586 w 8014260"/>
              <a:gd name="connsiteY11931" fmla="*/ 2556732 h 4925968"/>
              <a:gd name="connsiteX11932" fmla="*/ 5746234 w 8014260"/>
              <a:gd name="connsiteY11932" fmla="*/ 2555035 h 4925968"/>
              <a:gd name="connsiteX11933" fmla="*/ 4618316 w 8014260"/>
              <a:gd name="connsiteY11933" fmla="*/ 2554743 h 4925968"/>
              <a:gd name="connsiteX11934" fmla="*/ 4631895 w 8014260"/>
              <a:gd name="connsiteY11934" fmla="*/ 2557691 h 4925968"/>
              <a:gd name="connsiteX11935" fmla="*/ 4620785 w 8014260"/>
              <a:gd name="connsiteY11935" fmla="*/ 2571819 h 4925968"/>
              <a:gd name="connsiteX11936" fmla="*/ 4607480 w 8014260"/>
              <a:gd name="connsiteY11936" fmla="*/ 2568664 h 4925968"/>
              <a:gd name="connsiteX11937" fmla="*/ 4618316 w 8014260"/>
              <a:gd name="connsiteY11937" fmla="*/ 2554743 h 4925968"/>
              <a:gd name="connsiteX11938" fmla="*/ 5821981 w 8014260"/>
              <a:gd name="connsiteY11938" fmla="*/ 2554665 h 4925968"/>
              <a:gd name="connsiteX11939" fmla="*/ 5829919 w 8014260"/>
              <a:gd name="connsiteY11939" fmla="*/ 2556731 h 4925968"/>
              <a:gd name="connsiteX11940" fmla="*/ 5808179 w 8014260"/>
              <a:gd name="connsiteY11940" fmla="*/ 2563795 h 4925968"/>
              <a:gd name="connsiteX11941" fmla="*/ 5784245 w 8014260"/>
              <a:gd name="connsiteY11941" fmla="*/ 2562561 h 4925968"/>
              <a:gd name="connsiteX11942" fmla="*/ 5804476 w 8014260"/>
              <a:gd name="connsiteY11942" fmla="*/ 2555840 h 4925968"/>
              <a:gd name="connsiteX11943" fmla="*/ 5821981 w 8014260"/>
              <a:gd name="connsiteY11943" fmla="*/ 2554665 h 4925968"/>
              <a:gd name="connsiteX11944" fmla="*/ 5568767 w 8014260"/>
              <a:gd name="connsiteY11944" fmla="*/ 2554331 h 4925968"/>
              <a:gd name="connsiteX11945" fmla="*/ 5553816 w 8014260"/>
              <a:gd name="connsiteY11945" fmla="*/ 2559063 h 4925968"/>
              <a:gd name="connsiteX11946" fmla="*/ 5533516 w 8014260"/>
              <a:gd name="connsiteY11946" fmla="*/ 2562081 h 4925968"/>
              <a:gd name="connsiteX11947" fmla="*/ 5550044 w 8014260"/>
              <a:gd name="connsiteY11947" fmla="*/ 2557074 h 4925968"/>
              <a:gd name="connsiteX11948" fmla="*/ 5568767 w 8014260"/>
              <a:gd name="connsiteY11948" fmla="*/ 2554331 h 4925968"/>
              <a:gd name="connsiteX11949" fmla="*/ 2930425 w 8014260"/>
              <a:gd name="connsiteY11949" fmla="*/ 2554262 h 4925968"/>
              <a:gd name="connsiteX11950" fmla="*/ 2940164 w 8014260"/>
              <a:gd name="connsiteY11950" fmla="*/ 2564275 h 4925968"/>
              <a:gd name="connsiteX11951" fmla="*/ 2932620 w 8014260"/>
              <a:gd name="connsiteY11951" fmla="*/ 2570996 h 4925968"/>
              <a:gd name="connsiteX11952" fmla="*/ 2924459 w 8014260"/>
              <a:gd name="connsiteY11952" fmla="*/ 2560091 h 4925968"/>
              <a:gd name="connsiteX11953" fmla="*/ 2930425 w 8014260"/>
              <a:gd name="connsiteY11953" fmla="*/ 2554262 h 4925968"/>
              <a:gd name="connsiteX11954" fmla="*/ 6523056 w 8014260"/>
              <a:gd name="connsiteY11954" fmla="*/ 2554125 h 4925968"/>
              <a:gd name="connsiteX11955" fmla="*/ 6554055 w 8014260"/>
              <a:gd name="connsiteY11955" fmla="*/ 2563246 h 4925968"/>
              <a:gd name="connsiteX11956" fmla="*/ 6534304 w 8014260"/>
              <a:gd name="connsiteY11956" fmla="*/ 2577648 h 4925968"/>
              <a:gd name="connsiteX11957" fmla="*/ 6503031 w 8014260"/>
              <a:gd name="connsiteY11957" fmla="*/ 2568116 h 4925968"/>
              <a:gd name="connsiteX11958" fmla="*/ 6523056 w 8014260"/>
              <a:gd name="connsiteY11958" fmla="*/ 2554125 h 4925968"/>
              <a:gd name="connsiteX11959" fmla="*/ 1661216 w 8014260"/>
              <a:gd name="connsiteY11959" fmla="*/ 2554125 h 4925968"/>
              <a:gd name="connsiteX11960" fmla="*/ 1669790 w 8014260"/>
              <a:gd name="connsiteY11960" fmla="*/ 2565029 h 4925968"/>
              <a:gd name="connsiteX11961" fmla="*/ 1662728 w 8014260"/>
              <a:gd name="connsiteY11961" fmla="*/ 2570927 h 4925968"/>
              <a:gd name="connsiteX11962" fmla="*/ 1653808 w 8014260"/>
              <a:gd name="connsiteY11962" fmla="*/ 2557348 h 4925968"/>
              <a:gd name="connsiteX11963" fmla="*/ 1661216 w 8014260"/>
              <a:gd name="connsiteY11963" fmla="*/ 2554125 h 4925968"/>
              <a:gd name="connsiteX11964" fmla="*/ 5666835 w 8014260"/>
              <a:gd name="connsiteY11964" fmla="*/ 2551656 h 4925968"/>
              <a:gd name="connsiteX11965" fmla="*/ 5646330 w 8014260"/>
              <a:gd name="connsiteY11965" fmla="*/ 2556046 h 4925968"/>
              <a:gd name="connsiteX11966" fmla="*/ 5625139 w 8014260"/>
              <a:gd name="connsiteY11966" fmla="*/ 2558514 h 4925968"/>
              <a:gd name="connsiteX11967" fmla="*/ 5645438 w 8014260"/>
              <a:gd name="connsiteY11967" fmla="*/ 2554331 h 4925968"/>
              <a:gd name="connsiteX11968" fmla="*/ 5666835 w 8014260"/>
              <a:gd name="connsiteY11968" fmla="*/ 2551656 h 4925968"/>
              <a:gd name="connsiteX11969" fmla="*/ 4405838 w 8014260"/>
              <a:gd name="connsiteY11969" fmla="*/ 2550053 h 4925968"/>
              <a:gd name="connsiteX11970" fmla="*/ 4408735 w 8014260"/>
              <a:gd name="connsiteY11970" fmla="*/ 2551382 h 4925968"/>
              <a:gd name="connsiteX11971" fmla="*/ 4401397 w 8014260"/>
              <a:gd name="connsiteY11971" fmla="*/ 2557897 h 4925968"/>
              <a:gd name="connsiteX11972" fmla="*/ 4388161 w 8014260"/>
              <a:gd name="connsiteY11972" fmla="*/ 2560435 h 4925968"/>
              <a:gd name="connsiteX11973" fmla="*/ 4396665 w 8014260"/>
              <a:gd name="connsiteY11973" fmla="*/ 2553096 h 4925968"/>
              <a:gd name="connsiteX11974" fmla="*/ 4405838 w 8014260"/>
              <a:gd name="connsiteY11974" fmla="*/ 2550053 h 4925968"/>
              <a:gd name="connsiteX11975" fmla="*/ 5182866 w 8014260"/>
              <a:gd name="connsiteY11975" fmla="*/ 2549668 h 4925968"/>
              <a:gd name="connsiteX11976" fmla="*/ 5200011 w 8014260"/>
              <a:gd name="connsiteY11976" fmla="*/ 2552685 h 4925968"/>
              <a:gd name="connsiteX11977" fmla="*/ 5186021 w 8014260"/>
              <a:gd name="connsiteY11977" fmla="*/ 2559132 h 4925968"/>
              <a:gd name="connsiteX11978" fmla="*/ 5170453 w 8014260"/>
              <a:gd name="connsiteY11978" fmla="*/ 2556731 h 4925968"/>
              <a:gd name="connsiteX11979" fmla="*/ 5182866 w 8014260"/>
              <a:gd name="connsiteY11979" fmla="*/ 2549668 h 4925968"/>
              <a:gd name="connsiteX11980" fmla="*/ 3884373 w 8014260"/>
              <a:gd name="connsiteY11980" fmla="*/ 2549256 h 4925968"/>
              <a:gd name="connsiteX11981" fmla="*/ 3892739 w 8014260"/>
              <a:gd name="connsiteY11981" fmla="*/ 2560160 h 4925968"/>
              <a:gd name="connsiteX11982" fmla="*/ 3886293 w 8014260"/>
              <a:gd name="connsiteY11982" fmla="*/ 2573945 h 4925968"/>
              <a:gd name="connsiteX11983" fmla="*/ 3879983 w 8014260"/>
              <a:gd name="connsiteY11983" fmla="*/ 2565509 h 4925968"/>
              <a:gd name="connsiteX11984" fmla="*/ 3884373 w 8014260"/>
              <a:gd name="connsiteY11984" fmla="*/ 2549256 h 4925968"/>
              <a:gd name="connsiteX11985" fmla="*/ 5653531 w 8014260"/>
              <a:gd name="connsiteY11985" fmla="*/ 2547885 h 4925968"/>
              <a:gd name="connsiteX11986" fmla="*/ 5636180 w 8014260"/>
              <a:gd name="connsiteY11986" fmla="*/ 2552205 h 4925968"/>
              <a:gd name="connsiteX11987" fmla="*/ 5614852 w 8014260"/>
              <a:gd name="connsiteY11987" fmla="*/ 2555634 h 4925968"/>
              <a:gd name="connsiteX11988" fmla="*/ 5632477 w 8014260"/>
              <a:gd name="connsiteY11988" fmla="*/ 2551382 h 4925968"/>
              <a:gd name="connsiteX11989" fmla="*/ 5653531 w 8014260"/>
              <a:gd name="connsiteY11989" fmla="*/ 2547885 h 4925968"/>
              <a:gd name="connsiteX11990" fmla="*/ 6111637 w 8014260"/>
              <a:gd name="connsiteY11990" fmla="*/ 2547652 h 4925968"/>
              <a:gd name="connsiteX11991" fmla="*/ 6120630 w 8014260"/>
              <a:gd name="connsiteY11991" fmla="*/ 2551999 h 4925968"/>
              <a:gd name="connsiteX11992" fmla="*/ 6099439 w 8014260"/>
              <a:gd name="connsiteY11992" fmla="*/ 2562835 h 4925968"/>
              <a:gd name="connsiteX11993" fmla="*/ 6072007 w 8014260"/>
              <a:gd name="connsiteY11993" fmla="*/ 2558308 h 4925968"/>
              <a:gd name="connsiteX11994" fmla="*/ 6093746 w 8014260"/>
              <a:gd name="connsiteY11994" fmla="*/ 2547884 h 4925968"/>
              <a:gd name="connsiteX11995" fmla="*/ 6111637 w 8014260"/>
              <a:gd name="connsiteY11995" fmla="*/ 2547652 h 4925968"/>
              <a:gd name="connsiteX11996" fmla="*/ 4252030 w 8014260"/>
              <a:gd name="connsiteY11996" fmla="*/ 2547336 h 4925968"/>
              <a:gd name="connsiteX11997" fmla="*/ 4242909 w 8014260"/>
              <a:gd name="connsiteY11997" fmla="*/ 2555497 h 4925968"/>
              <a:gd name="connsiteX11998" fmla="*/ 4233445 w 8014260"/>
              <a:gd name="connsiteY11998" fmla="*/ 2557829 h 4925968"/>
              <a:gd name="connsiteX11999" fmla="*/ 4239549 w 8014260"/>
              <a:gd name="connsiteY11999" fmla="*/ 2551245 h 4925968"/>
              <a:gd name="connsiteX12000" fmla="*/ 4252030 w 8014260"/>
              <a:gd name="connsiteY12000" fmla="*/ 2547336 h 4925968"/>
              <a:gd name="connsiteX12001" fmla="*/ 4099293 w 8014260"/>
              <a:gd name="connsiteY12001" fmla="*/ 2546135 h 4925968"/>
              <a:gd name="connsiteX12002" fmla="*/ 4102662 w 8014260"/>
              <a:gd name="connsiteY12002" fmla="*/ 2551862 h 4925968"/>
              <a:gd name="connsiteX12003" fmla="*/ 4096627 w 8014260"/>
              <a:gd name="connsiteY12003" fmla="*/ 2558788 h 4925968"/>
              <a:gd name="connsiteX12004" fmla="*/ 4087781 w 8014260"/>
              <a:gd name="connsiteY12004" fmla="*/ 2556388 h 4925968"/>
              <a:gd name="connsiteX12005" fmla="*/ 4093610 w 8014260"/>
              <a:gd name="connsiteY12005" fmla="*/ 2546993 h 4925968"/>
              <a:gd name="connsiteX12006" fmla="*/ 4099293 w 8014260"/>
              <a:gd name="connsiteY12006" fmla="*/ 2546135 h 4925968"/>
              <a:gd name="connsiteX12007" fmla="*/ 4901826 w 8014260"/>
              <a:gd name="connsiteY12007" fmla="*/ 2545553 h 4925968"/>
              <a:gd name="connsiteX12008" fmla="*/ 4916090 w 8014260"/>
              <a:gd name="connsiteY12008" fmla="*/ 2549119 h 4925968"/>
              <a:gd name="connsiteX12009" fmla="*/ 4902991 w 8014260"/>
              <a:gd name="connsiteY12009" fmla="*/ 2559063 h 4925968"/>
              <a:gd name="connsiteX12010" fmla="*/ 4889001 w 8014260"/>
              <a:gd name="connsiteY12010" fmla="*/ 2555634 h 4925968"/>
              <a:gd name="connsiteX12011" fmla="*/ 4901826 w 8014260"/>
              <a:gd name="connsiteY12011" fmla="*/ 2545553 h 4925968"/>
              <a:gd name="connsiteX12012" fmla="*/ 5466445 w 8014260"/>
              <a:gd name="connsiteY12012" fmla="*/ 2545073 h 4925968"/>
              <a:gd name="connsiteX12013" fmla="*/ 5482218 w 8014260"/>
              <a:gd name="connsiteY12013" fmla="*/ 2545210 h 4925968"/>
              <a:gd name="connsiteX12014" fmla="*/ 5465210 w 8014260"/>
              <a:gd name="connsiteY12014" fmla="*/ 2552137 h 4925968"/>
              <a:gd name="connsiteX12015" fmla="*/ 5450603 w 8014260"/>
              <a:gd name="connsiteY12015" fmla="*/ 2551725 h 4925968"/>
              <a:gd name="connsiteX12016" fmla="*/ 5466445 w 8014260"/>
              <a:gd name="connsiteY12016" fmla="*/ 2545073 h 4925968"/>
              <a:gd name="connsiteX12017" fmla="*/ 6311214 w 8014260"/>
              <a:gd name="connsiteY12017" fmla="*/ 2544730 h 4925968"/>
              <a:gd name="connsiteX12018" fmla="*/ 6337479 w 8014260"/>
              <a:gd name="connsiteY12018" fmla="*/ 2552274 h 4925968"/>
              <a:gd name="connsiteX12019" fmla="*/ 6314643 w 8014260"/>
              <a:gd name="connsiteY12019" fmla="*/ 2564412 h 4925968"/>
              <a:gd name="connsiteX12020" fmla="*/ 6287485 w 8014260"/>
              <a:gd name="connsiteY12020" fmla="*/ 2557280 h 4925968"/>
              <a:gd name="connsiteX12021" fmla="*/ 6311214 w 8014260"/>
              <a:gd name="connsiteY12021" fmla="*/ 2544730 h 4925968"/>
              <a:gd name="connsiteX12022" fmla="*/ 4544181 w 8014260"/>
              <a:gd name="connsiteY12022" fmla="*/ 2544730 h 4925968"/>
              <a:gd name="connsiteX12023" fmla="*/ 4557212 w 8014260"/>
              <a:gd name="connsiteY12023" fmla="*/ 2545965 h 4925968"/>
              <a:gd name="connsiteX12024" fmla="*/ 4546170 w 8014260"/>
              <a:gd name="connsiteY12024" fmla="*/ 2556869 h 4925968"/>
              <a:gd name="connsiteX12025" fmla="*/ 4533071 w 8014260"/>
              <a:gd name="connsiteY12025" fmla="*/ 2555497 h 4925968"/>
              <a:gd name="connsiteX12026" fmla="*/ 4544181 w 8014260"/>
              <a:gd name="connsiteY12026" fmla="*/ 2544730 h 4925968"/>
              <a:gd name="connsiteX12027" fmla="*/ 6665635 w 8014260"/>
              <a:gd name="connsiteY12027" fmla="*/ 2544318 h 4925968"/>
              <a:gd name="connsiteX12028" fmla="*/ 6693204 w 8014260"/>
              <a:gd name="connsiteY12028" fmla="*/ 2555497 h 4925968"/>
              <a:gd name="connsiteX12029" fmla="*/ 6672562 w 8014260"/>
              <a:gd name="connsiteY12029" fmla="*/ 2569899 h 4925968"/>
              <a:gd name="connsiteX12030" fmla="*/ 6641906 w 8014260"/>
              <a:gd name="connsiteY12030" fmla="*/ 2558583 h 4925968"/>
              <a:gd name="connsiteX12031" fmla="*/ 6665635 w 8014260"/>
              <a:gd name="connsiteY12031" fmla="*/ 2544318 h 4925968"/>
              <a:gd name="connsiteX12032" fmla="*/ 7217155 w 8014260"/>
              <a:gd name="connsiteY12032" fmla="*/ 2544250 h 4925968"/>
              <a:gd name="connsiteX12033" fmla="*/ 7246027 w 8014260"/>
              <a:gd name="connsiteY12033" fmla="*/ 2564207 h 4925968"/>
              <a:gd name="connsiteX12034" fmla="*/ 7224219 w 8014260"/>
              <a:gd name="connsiteY12034" fmla="*/ 2578197 h 4925968"/>
              <a:gd name="connsiteX12035" fmla="*/ 7195072 w 8014260"/>
              <a:gd name="connsiteY12035" fmla="*/ 2558241 h 4925968"/>
              <a:gd name="connsiteX12036" fmla="*/ 7217155 w 8014260"/>
              <a:gd name="connsiteY12036" fmla="*/ 2544250 h 4925968"/>
              <a:gd name="connsiteX12037" fmla="*/ 4470869 w 8014260"/>
              <a:gd name="connsiteY12037" fmla="*/ 2544044 h 4925968"/>
              <a:gd name="connsiteX12038" fmla="*/ 4482253 w 8014260"/>
              <a:gd name="connsiteY12038" fmla="*/ 2544592 h 4925968"/>
              <a:gd name="connsiteX12039" fmla="*/ 4470389 w 8014260"/>
              <a:gd name="connsiteY12039" fmla="*/ 2553919 h 4925968"/>
              <a:gd name="connsiteX12040" fmla="*/ 4460170 w 8014260"/>
              <a:gd name="connsiteY12040" fmla="*/ 2553439 h 4925968"/>
              <a:gd name="connsiteX12041" fmla="*/ 4470869 w 8014260"/>
              <a:gd name="connsiteY12041" fmla="*/ 2544044 h 4925968"/>
              <a:gd name="connsiteX12042" fmla="*/ 5733933 w 8014260"/>
              <a:gd name="connsiteY12042" fmla="*/ 2543435 h 4925968"/>
              <a:gd name="connsiteX12043" fmla="*/ 5740697 w 8014260"/>
              <a:gd name="connsiteY12043" fmla="*/ 2543496 h 4925968"/>
              <a:gd name="connsiteX12044" fmla="*/ 5721768 w 8014260"/>
              <a:gd name="connsiteY12044" fmla="*/ 2548434 h 4925968"/>
              <a:gd name="connsiteX12045" fmla="*/ 5698314 w 8014260"/>
              <a:gd name="connsiteY12045" fmla="*/ 2550422 h 4925968"/>
              <a:gd name="connsiteX12046" fmla="*/ 5719094 w 8014260"/>
              <a:gd name="connsiteY12046" fmla="*/ 2545484 h 4925968"/>
              <a:gd name="connsiteX12047" fmla="*/ 5733933 w 8014260"/>
              <a:gd name="connsiteY12047" fmla="*/ 2543435 h 4925968"/>
              <a:gd name="connsiteX12048" fmla="*/ 7624178 w 8014260"/>
              <a:gd name="connsiteY12048" fmla="*/ 2543084 h 4925968"/>
              <a:gd name="connsiteX12049" fmla="*/ 7601683 w 8014260"/>
              <a:gd name="connsiteY12049" fmla="*/ 2621471 h 4925968"/>
              <a:gd name="connsiteX12050" fmla="*/ 7574115 w 8014260"/>
              <a:gd name="connsiteY12050" fmla="*/ 2671877 h 4925968"/>
              <a:gd name="connsiteX12051" fmla="*/ 7597912 w 8014260"/>
              <a:gd name="connsiteY12051" fmla="*/ 2594108 h 4925968"/>
              <a:gd name="connsiteX12052" fmla="*/ 7624178 w 8014260"/>
              <a:gd name="connsiteY12052" fmla="*/ 2543084 h 4925968"/>
              <a:gd name="connsiteX12053" fmla="*/ 5392104 w 8014260"/>
              <a:gd name="connsiteY12053" fmla="*/ 2543084 h 4925968"/>
              <a:gd name="connsiteX12054" fmla="*/ 5408769 w 8014260"/>
              <a:gd name="connsiteY12054" fmla="*/ 2544113 h 4925968"/>
              <a:gd name="connsiteX12055" fmla="*/ 5396082 w 8014260"/>
              <a:gd name="connsiteY12055" fmla="*/ 2550971 h 4925968"/>
              <a:gd name="connsiteX12056" fmla="*/ 5378594 w 8014260"/>
              <a:gd name="connsiteY12056" fmla="*/ 2550628 h 4925968"/>
              <a:gd name="connsiteX12057" fmla="*/ 5392104 w 8014260"/>
              <a:gd name="connsiteY12057" fmla="*/ 2543084 h 4925968"/>
              <a:gd name="connsiteX12058" fmla="*/ 5642627 w 8014260"/>
              <a:gd name="connsiteY12058" fmla="*/ 2542535 h 4925968"/>
              <a:gd name="connsiteX12059" fmla="*/ 5625413 w 8014260"/>
              <a:gd name="connsiteY12059" fmla="*/ 2547816 h 4925968"/>
              <a:gd name="connsiteX12060" fmla="*/ 5606691 w 8014260"/>
              <a:gd name="connsiteY12060" fmla="*/ 2550971 h 4925968"/>
              <a:gd name="connsiteX12061" fmla="*/ 5621984 w 8014260"/>
              <a:gd name="connsiteY12061" fmla="*/ 2546033 h 4925968"/>
              <a:gd name="connsiteX12062" fmla="*/ 5642627 w 8014260"/>
              <a:gd name="connsiteY12062" fmla="*/ 2542535 h 4925968"/>
              <a:gd name="connsiteX12063" fmla="*/ 678326 w 8014260"/>
              <a:gd name="connsiteY12063" fmla="*/ 2540889 h 4925968"/>
              <a:gd name="connsiteX12064" fmla="*/ 674348 w 8014260"/>
              <a:gd name="connsiteY12064" fmla="*/ 2544661 h 4925968"/>
              <a:gd name="connsiteX12065" fmla="*/ 671743 w 8014260"/>
              <a:gd name="connsiteY12065" fmla="*/ 2545347 h 4925968"/>
              <a:gd name="connsiteX12066" fmla="*/ 674898 w 8014260"/>
              <a:gd name="connsiteY12066" fmla="*/ 2542398 h 4925968"/>
              <a:gd name="connsiteX12067" fmla="*/ 678326 w 8014260"/>
              <a:gd name="connsiteY12067" fmla="*/ 2540889 h 4925968"/>
              <a:gd name="connsiteX12068" fmla="*/ 5556284 w 8014260"/>
              <a:gd name="connsiteY12068" fmla="*/ 2540136 h 4925968"/>
              <a:gd name="connsiteX12069" fmla="*/ 5541059 w 8014260"/>
              <a:gd name="connsiteY12069" fmla="*/ 2546788 h 4925968"/>
              <a:gd name="connsiteX12070" fmla="*/ 5523297 w 8014260"/>
              <a:gd name="connsiteY12070" fmla="*/ 2548228 h 4925968"/>
              <a:gd name="connsiteX12071" fmla="*/ 5537150 w 8014260"/>
              <a:gd name="connsiteY12071" fmla="*/ 2542124 h 4925968"/>
              <a:gd name="connsiteX12072" fmla="*/ 5556284 w 8014260"/>
              <a:gd name="connsiteY12072" fmla="*/ 2540136 h 4925968"/>
              <a:gd name="connsiteX12073" fmla="*/ 1401505 w 8014260"/>
              <a:gd name="connsiteY12073" fmla="*/ 2539175 h 4925968"/>
              <a:gd name="connsiteX12074" fmla="*/ 1413508 w 8014260"/>
              <a:gd name="connsiteY12074" fmla="*/ 2548982 h 4925968"/>
              <a:gd name="connsiteX12075" fmla="*/ 1405414 w 8014260"/>
              <a:gd name="connsiteY12075" fmla="*/ 2552411 h 4925968"/>
              <a:gd name="connsiteX12076" fmla="*/ 1394717 w 8014260"/>
              <a:gd name="connsiteY12076" fmla="*/ 2542261 h 4925968"/>
              <a:gd name="connsiteX12077" fmla="*/ 1401505 w 8014260"/>
              <a:gd name="connsiteY12077" fmla="*/ 2539175 h 4925968"/>
              <a:gd name="connsiteX12078" fmla="*/ 2520591 w 8014260"/>
              <a:gd name="connsiteY12078" fmla="*/ 2538901 h 4925968"/>
              <a:gd name="connsiteX12079" fmla="*/ 2530878 w 8014260"/>
              <a:gd name="connsiteY12079" fmla="*/ 2544592 h 4925968"/>
              <a:gd name="connsiteX12080" fmla="*/ 2524431 w 8014260"/>
              <a:gd name="connsiteY12080" fmla="*/ 2555291 h 4925968"/>
              <a:gd name="connsiteX12081" fmla="*/ 2516201 w 8014260"/>
              <a:gd name="connsiteY12081" fmla="*/ 2550559 h 4925968"/>
              <a:gd name="connsiteX12082" fmla="*/ 2520591 w 8014260"/>
              <a:gd name="connsiteY12082" fmla="*/ 2538901 h 4925968"/>
              <a:gd name="connsiteX12083" fmla="*/ 6035042 w 8014260"/>
              <a:gd name="connsiteY12083" fmla="*/ 2538712 h 4925968"/>
              <a:gd name="connsiteX12084" fmla="*/ 6044163 w 8014260"/>
              <a:gd name="connsiteY12084" fmla="*/ 2541507 h 4925968"/>
              <a:gd name="connsiteX12085" fmla="*/ 6022698 w 8014260"/>
              <a:gd name="connsiteY12085" fmla="*/ 2551177 h 4925968"/>
              <a:gd name="connsiteX12086" fmla="*/ 5996774 w 8014260"/>
              <a:gd name="connsiteY12086" fmla="*/ 2548845 h 4925968"/>
              <a:gd name="connsiteX12087" fmla="*/ 6018102 w 8014260"/>
              <a:gd name="connsiteY12087" fmla="*/ 2539518 h 4925968"/>
              <a:gd name="connsiteX12088" fmla="*/ 6035042 w 8014260"/>
              <a:gd name="connsiteY12088" fmla="*/ 2538712 h 4925968"/>
              <a:gd name="connsiteX12089" fmla="*/ 794366 w 8014260"/>
              <a:gd name="connsiteY12089" fmla="*/ 2538421 h 4925968"/>
              <a:gd name="connsiteX12090" fmla="*/ 782980 w 8014260"/>
              <a:gd name="connsiteY12090" fmla="*/ 2551245 h 4925968"/>
              <a:gd name="connsiteX12091" fmla="*/ 776878 w 8014260"/>
              <a:gd name="connsiteY12091" fmla="*/ 2554606 h 4925968"/>
              <a:gd name="connsiteX12092" fmla="*/ 781679 w 8014260"/>
              <a:gd name="connsiteY12092" fmla="*/ 2547748 h 4925968"/>
              <a:gd name="connsiteX12093" fmla="*/ 794366 w 8014260"/>
              <a:gd name="connsiteY12093" fmla="*/ 2538421 h 4925968"/>
              <a:gd name="connsiteX12094" fmla="*/ 6804784 w 8014260"/>
              <a:gd name="connsiteY12094" fmla="*/ 2537871 h 4925968"/>
              <a:gd name="connsiteX12095" fmla="*/ 6832078 w 8014260"/>
              <a:gd name="connsiteY12095" fmla="*/ 2550902 h 4925968"/>
              <a:gd name="connsiteX12096" fmla="*/ 6811025 w 8014260"/>
              <a:gd name="connsiteY12096" fmla="*/ 2565372 h 4925968"/>
              <a:gd name="connsiteX12097" fmla="*/ 6780712 w 8014260"/>
              <a:gd name="connsiteY12097" fmla="*/ 2552205 h 4925968"/>
              <a:gd name="connsiteX12098" fmla="*/ 6804784 w 8014260"/>
              <a:gd name="connsiteY12098" fmla="*/ 2537871 h 4925968"/>
              <a:gd name="connsiteX12099" fmla="*/ 2386517 w 8014260"/>
              <a:gd name="connsiteY12099" fmla="*/ 2537803 h 4925968"/>
              <a:gd name="connsiteX12100" fmla="*/ 2393512 w 8014260"/>
              <a:gd name="connsiteY12100" fmla="*/ 2550148 h 4925968"/>
              <a:gd name="connsiteX12101" fmla="*/ 2385419 w 8014260"/>
              <a:gd name="connsiteY12101" fmla="*/ 2557485 h 4925968"/>
              <a:gd name="connsiteX12102" fmla="*/ 2380413 w 8014260"/>
              <a:gd name="connsiteY12102" fmla="*/ 2547404 h 4925968"/>
              <a:gd name="connsiteX12103" fmla="*/ 2386517 w 8014260"/>
              <a:gd name="connsiteY12103" fmla="*/ 2537803 h 4925968"/>
              <a:gd name="connsiteX12104" fmla="*/ 7081916 w 8014260"/>
              <a:gd name="connsiteY12104" fmla="*/ 2537187 h 4925968"/>
              <a:gd name="connsiteX12105" fmla="*/ 7108525 w 8014260"/>
              <a:gd name="connsiteY12105" fmla="*/ 2554468 h 4925968"/>
              <a:gd name="connsiteX12106" fmla="*/ 7086990 w 8014260"/>
              <a:gd name="connsiteY12106" fmla="*/ 2568802 h 4925968"/>
              <a:gd name="connsiteX12107" fmla="*/ 7057432 w 8014260"/>
              <a:gd name="connsiteY12107" fmla="*/ 2551314 h 4925968"/>
              <a:gd name="connsiteX12108" fmla="*/ 7081916 w 8014260"/>
              <a:gd name="connsiteY12108" fmla="*/ 2537187 h 4925968"/>
              <a:gd name="connsiteX12109" fmla="*/ 5807844 w 8014260"/>
              <a:gd name="connsiteY12109" fmla="*/ 2537169 h 4925968"/>
              <a:gd name="connsiteX12110" fmla="*/ 5816065 w 8014260"/>
              <a:gd name="connsiteY12110" fmla="*/ 2537460 h 4925968"/>
              <a:gd name="connsiteX12111" fmla="*/ 5797137 w 8014260"/>
              <a:gd name="connsiteY12111" fmla="*/ 2543426 h 4925968"/>
              <a:gd name="connsiteX12112" fmla="*/ 5772723 w 8014260"/>
              <a:gd name="connsiteY12112" fmla="*/ 2544798 h 4925968"/>
              <a:gd name="connsiteX12113" fmla="*/ 5792885 w 8014260"/>
              <a:gd name="connsiteY12113" fmla="*/ 2539037 h 4925968"/>
              <a:gd name="connsiteX12114" fmla="*/ 5807844 w 8014260"/>
              <a:gd name="connsiteY12114" fmla="*/ 2537169 h 4925968"/>
              <a:gd name="connsiteX12115" fmla="*/ 5727803 w 8014260"/>
              <a:gd name="connsiteY12115" fmla="*/ 2536294 h 4925968"/>
              <a:gd name="connsiteX12116" fmla="*/ 5709835 w 8014260"/>
              <a:gd name="connsiteY12116" fmla="*/ 2541163 h 4925968"/>
              <a:gd name="connsiteX12117" fmla="*/ 5688575 w 8014260"/>
              <a:gd name="connsiteY12117" fmla="*/ 2544318 h 4925968"/>
              <a:gd name="connsiteX12118" fmla="*/ 5705034 w 8014260"/>
              <a:gd name="connsiteY12118" fmla="*/ 2539792 h 4925968"/>
              <a:gd name="connsiteX12119" fmla="*/ 5727803 w 8014260"/>
              <a:gd name="connsiteY12119" fmla="*/ 2536294 h 4925968"/>
              <a:gd name="connsiteX12120" fmla="*/ 6943590 w 8014260"/>
              <a:gd name="connsiteY12120" fmla="*/ 2535197 h 4925968"/>
              <a:gd name="connsiteX12121" fmla="*/ 6970541 w 8014260"/>
              <a:gd name="connsiteY12121" fmla="*/ 2550353 h 4925968"/>
              <a:gd name="connsiteX12122" fmla="*/ 6949144 w 8014260"/>
              <a:gd name="connsiteY12122" fmla="*/ 2564755 h 4925968"/>
              <a:gd name="connsiteX12123" fmla="*/ 6919244 w 8014260"/>
              <a:gd name="connsiteY12123" fmla="*/ 2549462 h 4925968"/>
              <a:gd name="connsiteX12124" fmla="*/ 6943590 w 8014260"/>
              <a:gd name="connsiteY12124" fmla="*/ 2535197 h 4925968"/>
              <a:gd name="connsiteX12125" fmla="*/ 4322667 w 8014260"/>
              <a:gd name="connsiteY12125" fmla="*/ 2534443 h 4925968"/>
              <a:gd name="connsiteX12126" fmla="*/ 4315672 w 8014260"/>
              <a:gd name="connsiteY12126" fmla="*/ 2541369 h 4925968"/>
              <a:gd name="connsiteX12127" fmla="*/ 4305454 w 8014260"/>
              <a:gd name="connsiteY12127" fmla="*/ 2543495 h 4925968"/>
              <a:gd name="connsiteX12128" fmla="*/ 4313889 w 8014260"/>
              <a:gd name="connsiteY12128" fmla="*/ 2536294 h 4925968"/>
              <a:gd name="connsiteX12129" fmla="*/ 4322667 w 8014260"/>
              <a:gd name="connsiteY12129" fmla="*/ 2534443 h 4925968"/>
              <a:gd name="connsiteX12130" fmla="*/ 5958559 w 8014260"/>
              <a:gd name="connsiteY12130" fmla="*/ 2534160 h 4925968"/>
              <a:gd name="connsiteX12131" fmla="*/ 5967354 w 8014260"/>
              <a:gd name="connsiteY12131" fmla="*/ 2536157 h 4925968"/>
              <a:gd name="connsiteX12132" fmla="*/ 5948563 w 8014260"/>
              <a:gd name="connsiteY12132" fmla="*/ 2544318 h 4925968"/>
              <a:gd name="connsiteX12133" fmla="*/ 5922228 w 8014260"/>
              <a:gd name="connsiteY12133" fmla="*/ 2543633 h 4925968"/>
              <a:gd name="connsiteX12134" fmla="*/ 5942048 w 8014260"/>
              <a:gd name="connsiteY12134" fmla="*/ 2535403 h 4925968"/>
              <a:gd name="connsiteX12135" fmla="*/ 5958559 w 8014260"/>
              <a:gd name="connsiteY12135" fmla="*/ 2534160 h 4925968"/>
              <a:gd name="connsiteX12136" fmla="*/ 5317284 w 8014260"/>
              <a:gd name="connsiteY12136" fmla="*/ 2534100 h 4925968"/>
              <a:gd name="connsiteX12137" fmla="*/ 5334703 w 8014260"/>
              <a:gd name="connsiteY12137" fmla="*/ 2536294 h 4925968"/>
              <a:gd name="connsiteX12138" fmla="*/ 5321330 w 8014260"/>
              <a:gd name="connsiteY12138" fmla="*/ 2543633 h 4925968"/>
              <a:gd name="connsiteX12139" fmla="*/ 5305488 w 8014260"/>
              <a:gd name="connsiteY12139" fmla="*/ 2541781 h 4925968"/>
              <a:gd name="connsiteX12140" fmla="*/ 5317284 w 8014260"/>
              <a:gd name="connsiteY12140" fmla="*/ 2534100 h 4925968"/>
              <a:gd name="connsiteX12141" fmla="*/ 5884268 w 8014260"/>
              <a:gd name="connsiteY12141" fmla="*/ 2533783 h 4925968"/>
              <a:gd name="connsiteX12142" fmla="*/ 5891640 w 8014260"/>
              <a:gd name="connsiteY12142" fmla="*/ 2535197 h 4925968"/>
              <a:gd name="connsiteX12143" fmla="*/ 5870381 w 8014260"/>
              <a:gd name="connsiteY12143" fmla="*/ 2542192 h 4925968"/>
              <a:gd name="connsiteX12144" fmla="*/ 5846309 w 8014260"/>
              <a:gd name="connsiteY12144" fmla="*/ 2542124 h 4925968"/>
              <a:gd name="connsiteX12145" fmla="*/ 5867843 w 8014260"/>
              <a:gd name="connsiteY12145" fmla="*/ 2535403 h 4925968"/>
              <a:gd name="connsiteX12146" fmla="*/ 5884268 w 8014260"/>
              <a:gd name="connsiteY12146" fmla="*/ 2533783 h 4925968"/>
              <a:gd name="connsiteX12147" fmla="*/ 5109211 w 8014260"/>
              <a:gd name="connsiteY12147" fmla="*/ 2532455 h 4925968"/>
              <a:gd name="connsiteX12148" fmla="*/ 5124985 w 8014260"/>
              <a:gd name="connsiteY12148" fmla="*/ 2536912 h 4925968"/>
              <a:gd name="connsiteX12149" fmla="*/ 5112640 w 8014260"/>
              <a:gd name="connsiteY12149" fmla="*/ 2544593 h 4925968"/>
              <a:gd name="connsiteX12150" fmla="*/ 5096730 w 8014260"/>
              <a:gd name="connsiteY12150" fmla="*/ 2540616 h 4925968"/>
              <a:gd name="connsiteX12151" fmla="*/ 5109211 w 8014260"/>
              <a:gd name="connsiteY12151" fmla="*/ 2532455 h 4925968"/>
              <a:gd name="connsiteX12152" fmla="*/ 1070059 w 8014260"/>
              <a:gd name="connsiteY12152" fmla="*/ 2531974 h 4925968"/>
              <a:gd name="connsiteX12153" fmla="*/ 1083913 w 8014260"/>
              <a:gd name="connsiteY12153" fmla="*/ 2536844 h 4925968"/>
              <a:gd name="connsiteX12154" fmla="*/ 1075887 w 8014260"/>
              <a:gd name="connsiteY12154" fmla="*/ 2546856 h 4925968"/>
              <a:gd name="connsiteX12155" fmla="*/ 1064504 w 8014260"/>
              <a:gd name="connsiteY12155" fmla="*/ 2541233 h 4925968"/>
              <a:gd name="connsiteX12156" fmla="*/ 1070059 w 8014260"/>
              <a:gd name="connsiteY12156" fmla="*/ 2531974 h 4925968"/>
              <a:gd name="connsiteX12157" fmla="*/ 5629390 w 8014260"/>
              <a:gd name="connsiteY12157" fmla="*/ 2531631 h 4925968"/>
              <a:gd name="connsiteX12158" fmla="*/ 5614097 w 8014260"/>
              <a:gd name="connsiteY12158" fmla="*/ 2538009 h 4925968"/>
              <a:gd name="connsiteX12159" fmla="*/ 5595649 w 8014260"/>
              <a:gd name="connsiteY12159" fmla="*/ 2540478 h 4925968"/>
              <a:gd name="connsiteX12160" fmla="*/ 5611080 w 8014260"/>
              <a:gd name="connsiteY12160" fmla="*/ 2533962 h 4925968"/>
              <a:gd name="connsiteX12161" fmla="*/ 5629390 w 8014260"/>
              <a:gd name="connsiteY12161" fmla="*/ 2531631 h 4925968"/>
              <a:gd name="connsiteX12162" fmla="*/ 5716213 w 8014260"/>
              <a:gd name="connsiteY12162" fmla="*/ 2529986 h 4925968"/>
              <a:gd name="connsiteX12163" fmla="*/ 5698245 w 8014260"/>
              <a:gd name="connsiteY12163" fmla="*/ 2535472 h 4925968"/>
              <a:gd name="connsiteX12164" fmla="*/ 5678563 w 8014260"/>
              <a:gd name="connsiteY12164" fmla="*/ 2538764 h 4925968"/>
              <a:gd name="connsiteX12165" fmla="*/ 5696805 w 8014260"/>
              <a:gd name="connsiteY12165" fmla="*/ 2533209 h 4925968"/>
              <a:gd name="connsiteX12166" fmla="*/ 5716213 w 8014260"/>
              <a:gd name="connsiteY12166" fmla="*/ 2529986 h 4925968"/>
              <a:gd name="connsiteX12167" fmla="*/ 6447756 w 8014260"/>
              <a:gd name="connsiteY12167" fmla="*/ 2529848 h 4925968"/>
              <a:gd name="connsiteX12168" fmla="*/ 6476491 w 8014260"/>
              <a:gd name="connsiteY12168" fmla="*/ 2538558 h 4925968"/>
              <a:gd name="connsiteX12169" fmla="*/ 6453174 w 8014260"/>
              <a:gd name="connsiteY12169" fmla="*/ 2550971 h 4925968"/>
              <a:gd name="connsiteX12170" fmla="*/ 6426359 w 8014260"/>
              <a:gd name="connsiteY12170" fmla="*/ 2542604 h 4925968"/>
              <a:gd name="connsiteX12171" fmla="*/ 6447756 w 8014260"/>
              <a:gd name="connsiteY12171" fmla="*/ 2529848 h 4925968"/>
              <a:gd name="connsiteX12172" fmla="*/ 2249906 w 8014260"/>
              <a:gd name="connsiteY12172" fmla="*/ 2529642 h 4925968"/>
              <a:gd name="connsiteX12173" fmla="*/ 2259850 w 8014260"/>
              <a:gd name="connsiteY12173" fmla="*/ 2537872 h 4925968"/>
              <a:gd name="connsiteX12174" fmla="*/ 2252923 w 8014260"/>
              <a:gd name="connsiteY12174" fmla="*/ 2545895 h 4925968"/>
              <a:gd name="connsiteX12175" fmla="*/ 2244899 w 8014260"/>
              <a:gd name="connsiteY12175" fmla="*/ 2539175 h 4925968"/>
              <a:gd name="connsiteX12176" fmla="*/ 2249906 w 8014260"/>
              <a:gd name="connsiteY12176" fmla="*/ 2529642 h 4925968"/>
              <a:gd name="connsiteX12177" fmla="*/ 6232278 w 8014260"/>
              <a:gd name="connsiteY12177" fmla="*/ 2529505 h 4925968"/>
              <a:gd name="connsiteX12178" fmla="*/ 6259230 w 8014260"/>
              <a:gd name="connsiteY12178" fmla="*/ 2534443 h 4925968"/>
              <a:gd name="connsiteX12179" fmla="*/ 6237970 w 8014260"/>
              <a:gd name="connsiteY12179" fmla="*/ 2545964 h 4925968"/>
              <a:gd name="connsiteX12180" fmla="*/ 6210470 w 8014260"/>
              <a:gd name="connsiteY12180" fmla="*/ 2540684 h 4925968"/>
              <a:gd name="connsiteX12181" fmla="*/ 6232278 w 8014260"/>
              <a:gd name="connsiteY12181" fmla="*/ 2529505 h 4925968"/>
              <a:gd name="connsiteX12182" fmla="*/ 3536329 w 8014260"/>
              <a:gd name="connsiteY12182" fmla="*/ 2529368 h 4925968"/>
              <a:gd name="connsiteX12183" fmla="*/ 3547164 w 8014260"/>
              <a:gd name="connsiteY12183" fmla="*/ 2534511 h 4925968"/>
              <a:gd name="connsiteX12184" fmla="*/ 3542021 w 8014260"/>
              <a:gd name="connsiteY12184" fmla="*/ 2549462 h 4925968"/>
              <a:gd name="connsiteX12185" fmla="*/ 3533517 w 8014260"/>
              <a:gd name="connsiteY12185" fmla="*/ 2541027 h 4925968"/>
              <a:gd name="connsiteX12186" fmla="*/ 3536329 w 8014260"/>
              <a:gd name="connsiteY12186" fmla="*/ 2529368 h 4925968"/>
              <a:gd name="connsiteX12187" fmla="*/ 1207561 w 8014260"/>
              <a:gd name="connsiteY12187" fmla="*/ 2529025 h 4925968"/>
              <a:gd name="connsiteX12188" fmla="*/ 1218055 w 8014260"/>
              <a:gd name="connsiteY12188" fmla="*/ 2536432 h 4925968"/>
              <a:gd name="connsiteX12189" fmla="*/ 1208594 w 8014260"/>
              <a:gd name="connsiteY12189" fmla="*/ 2542329 h 4925968"/>
              <a:gd name="connsiteX12190" fmla="*/ 1197825 w 8014260"/>
              <a:gd name="connsiteY12190" fmla="*/ 2533482 h 4925968"/>
              <a:gd name="connsiteX12191" fmla="*/ 1207561 w 8014260"/>
              <a:gd name="connsiteY12191" fmla="*/ 2529025 h 4925968"/>
              <a:gd name="connsiteX12192" fmla="*/ 1917087 w 8014260"/>
              <a:gd name="connsiteY12192" fmla="*/ 2527722 h 4925968"/>
              <a:gd name="connsiteX12193" fmla="*/ 1926483 w 8014260"/>
              <a:gd name="connsiteY12193" fmla="*/ 2540752 h 4925968"/>
              <a:gd name="connsiteX12194" fmla="*/ 1920311 w 8014260"/>
              <a:gd name="connsiteY12194" fmla="*/ 2543427 h 4925968"/>
              <a:gd name="connsiteX12195" fmla="*/ 1911122 w 8014260"/>
              <a:gd name="connsiteY12195" fmla="*/ 2532797 h 4925968"/>
              <a:gd name="connsiteX12196" fmla="*/ 1917087 w 8014260"/>
              <a:gd name="connsiteY12196" fmla="*/ 2527722 h 4925968"/>
              <a:gd name="connsiteX12197" fmla="*/ 4826731 w 8014260"/>
              <a:gd name="connsiteY12197" fmla="*/ 2527585 h 4925968"/>
              <a:gd name="connsiteX12198" fmla="*/ 4840789 w 8014260"/>
              <a:gd name="connsiteY12198" fmla="*/ 2532111 h 4925968"/>
              <a:gd name="connsiteX12199" fmla="*/ 4827759 w 8014260"/>
              <a:gd name="connsiteY12199" fmla="*/ 2543221 h 4925968"/>
              <a:gd name="connsiteX12200" fmla="*/ 4814866 w 8014260"/>
              <a:gd name="connsiteY12200" fmla="*/ 2539792 h 4925968"/>
              <a:gd name="connsiteX12201" fmla="*/ 4826731 w 8014260"/>
              <a:gd name="connsiteY12201" fmla="*/ 2527585 h 4925968"/>
              <a:gd name="connsiteX12202" fmla="*/ 3399993 w 8014260"/>
              <a:gd name="connsiteY12202" fmla="*/ 2527242 h 4925968"/>
              <a:gd name="connsiteX12203" fmla="*/ 3415355 w 8014260"/>
              <a:gd name="connsiteY12203" fmla="*/ 2539586 h 4925968"/>
              <a:gd name="connsiteX12204" fmla="*/ 3405068 w 8014260"/>
              <a:gd name="connsiteY12204" fmla="*/ 2549325 h 4925968"/>
              <a:gd name="connsiteX12205" fmla="*/ 3396701 w 8014260"/>
              <a:gd name="connsiteY12205" fmla="*/ 2538078 h 4925968"/>
              <a:gd name="connsiteX12206" fmla="*/ 3399993 w 8014260"/>
              <a:gd name="connsiteY12206" fmla="*/ 2527242 h 4925968"/>
              <a:gd name="connsiteX12207" fmla="*/ 2793402 w 8014260"/>
              <a:gd name="connsiteY12207" fmla="*/ 2526968 h 4925968"/>
              <a:gd name="connsiteX12208" fmla="*/ 2800466 w 8014260"/>
              <a:gd name="connsiteY12208" fmla="*/ 2539861 h 4925968"/>
              <a:gd name="connsiteX12209" fmla="*/ 2792236 w 8014260"/>
              <a:gd name="connsiteY12209" fmla="*/ 2546444 h 4925968"/>
              <a:gd name="connsiteX12210" fmla="*/ 2787161 w 8014260"/>
              <a:gd name="connsiteY12210" fmla="*/ 2536020 h 4925968"/>
              <a:gd name="connsiteX12211" fmla="*/ 2793402 w 8014260"/>
              <a:gd name="connsiteY12211" fmla="*/ 2526968 h 4925968"/>
              <a:gd name="connsiteX12212" fmla="*/ 5802898 w 8014260"/>
              <a:gd name="connsiteY12212" fmla="*/ 2525939 h 4925968"/>
              <a:gd name="connsiteX12213" fmla="*/ 5784382 w 8014260"/>
              <a:gd name="connsiteY12213" fmla="*/ 2531425 h 4925968"/>
              <a:gd name="connsiteX12214" fmla="*/ 5761339 w 8014260"/>
              <a:gd name="connsiteY12214" fmla="*/ 2534305 h 4925968"/>
              <a:gd name="connsiteX12215" fmla="*/ 5779650 w 8014260"/>
              <a:gd name="connsiteY12215" fmla="*/ 2529025 h 4925968"/>
              <a:gd name="connsiteX12216" fmla="*/ 5802898 w 8014260"/>
              <a:gd name="connsiteY12216" fmla="*/ 2525939 h 4925968"/>
              <a:gd name="connsiteX12217" fmla="*/ 2655762 w 8014260"/>
              <a:gd name="connsiteY12217" fmla="*/ 2524978 h 4925968"/>
              <a:gd name="connsiteX12218" fmla="*/ 2665980 w 8014260"/>
              <a:gd name="connsiteY12218" fmla="*/ 2531014 h 4925968"/>
              <a:gd name="connsiteX12219" fmla="*/ 2659534 w 8014260"/>
              <a:gd name="connsiteY12219" fmla="*/ 2541438 h 4925968"/>
              <a:gd name="connsiteX12220" fmla="*/ 2651304 w 8014260"/>
              <a:gd name="connsiteY12220" fmla="*/ 2536500 h 4925968"/>
              <a:gd name="connsiteX12221" fmla="*/ 2655762 w 8014260"/>
              <a:gd name="connsiteY12221" fmla="*/ 2524978 h 4925968"/>
              <a:gd name="connsiteX12222" fmla="*/ 1722594 w 8014260"/>
              <a:gd name="connsiteY12222" fmla="*/ 2523744 h 4925968"/>
              <a:gd name="connsiteX12223" fmla="*/ 1729727 w 8014260"/>
              <a:gd name="connsiteY12223" fmla="*/ 2532454 h 4925968"/>
              <a:gd name="connsiteX12224" fmla="*/ 1724037 w 8014260"/>
              <a:gd name="connsiteY12224" fmla="*/ 2537049 h 4925968"/>
              <a:gd name="connsiteX12225" fmla="*/ 1715051 w 8014260"/>
              <a:gd name="connsiteY12225" fmla="*/ 2524636 h 4925968"/>
              <a:gd name="connsiteX12226" fmla="*/ 1722594 w 8014260"/>
              <a:gd name="connsiteY12226" fmla="*/ 2523744 h 4925968"/>
              <a:gd name="connsiteX12227" fmla="*/ 1458128 w 8014260"/>
              <a:gd name="connsiteY12227" fmla="*/ 2520187 h 4925968"/>
              <a:gd name="connsiteX12228" fmla="*/ 1465835 w 8014260"/>
              <a:gd name="connsiteY12228" fmla="*/ 2521824 h 4925968"/>
              <a:gd name="connsiteX12229" fmla="*/ 1473652 w 8014260"/>
              <a:gd name="connsiteY12229" fmla="*/ 2531151 h 4925968"/>
              <a:gd name="connsiteX12230" fmla="*/ 1465492 w 8014260"/>
              <a:gd name="connsiteY12230" fmla="*/ 2534580 h 4925968"/>
              <a:gd name="connsiteX12231" fmla="*/ 1455615 w 8014260"/>
              <a:gd name="connsiteY12231" fmla="*/ 2523333 h 4925968"/>
              <a:gd name="connsiteX12232" fmla="*/ 1458128 w 8014260"/>
              <a:gd name="connsiteY12232" fmla="*/ 2520187 h 4925968"/>
              <a:gd name="connsiteX12233" fmla="*/ 5703389 w 8014260"/>
              <a:gd name="connsiteY12233" fmla="*/ 2520178 h 4925968"/>
              <a:gd name="connsiteX12234" fmla="*/ 5687753 w 8014260"/>
              <a:gd name="connsiteY12234" fmla="*/ 2526419 h 4925968"/>
              <a:gd name="connsiteX12235" fmla="*/ 5668001 w 8014260"/>
              <a:gd name="connsiteY12235" fmla="*/ 2529574 h 4925968"/>
              <a:gd name="connsiteX12236" fmla="*/ 5685215 w 8014260"/>
              <a:gd name="connsiteY12236" fmla="*/ 2523059 h 4925968"/>
              <a:gd name="connsiteX12237" fmla="*/ 5703389 w 8014260"/>
              <a:gd name="connsiteY12237" fmla="*/ 2520178 h 4925968"/>
              <a:gd name="connsiteX12238" fmla="*/ 6174816 w 8014260"/>
              <a:gd name="connsiteY12238" fmla="*/ 2518644 h 4925968"/>
              <a:gd name="connsiteX12239" fmla="*/ 6182557 w 8014260"/>
              <a:gd name="connsiteY12239" fmla="*/ 2522373 h 4925968"/>
              <a:gd name="connsiteX12240" fmla="*/ 6158828 w 8014260"/>
              <a:gd name="connsiteY12240" fmla="*/ 2532523 h 4925968"/>
              <a:gd name="connsiteX12241" fmla="*/ 6134688 w 8014260"/>
              <a:gd name="connsiteY12241" fmla="*/ 2528751 h 4925968"/>
              <a:gd name="connsiteX12242" fmla="*/ 6158280 w 8014260"/>
              <a:gd name="connsiteY12242" fmla="*/ 2518876 h 4925968"/>
              <a:gd name="connsiteX12243" fmla="*/ 6174816 w 8014260"/>
              <a:gd name="connsiteY12243" fmla="*/ 2518644 h 4925968"/>
              <a:gd name="connsiteX12244" fmla="*/ 776946 w 8014260"/>
              <a:gd name="connsiteY12244" fmla="*/ 2518052 h 4925968"/>
              <a:gd name="connsiteX12245" fmla="*/ 770913 w 8014260"/>
              <a:gd name="connsiteY12245" fmla="*/ 2525048 h 4925968"/>
              <a:gd name="connsiteX12246" fmla="*/ 764740 w 8014260"/>
              <a:gd name="connsiteY12246" fmla="*/ 2529162 h 4925968"/>
              <a:gd name="connsiteX12247" fmla="*/ 768922 w 8014260"/>
              <a:gd name="connsiteY12247" fmla="*/ 2523333 h 4925968"/>
              <a:gd name="connsiteX12248" fmla="*/ 776946 w 8014260"/>
              <a:gd name="connsiteY12248" fmla="*/ 2518052 h 4925968"/>
              <a:gd name="connsiteX12249" fmla="*/ 5869284 w 8014260"/>
              <a:gd name="connsiteY12249" fmla="*/ 2517906 h 4925968"/>
              <a:gd name="connsiteX12250" fmla="*/ 5877101 w 8014260"/>
              <a:gd name="connsiteY12250" fmla="*/ 2518121 h 4925968"/>
              <a:gd name="connsiteX12251" fmla="*/ 5859956 w 8014260"/>
              <a:gd name="connsiteY12251" fmla="*/ 2524156 h 4925968"/>
              <a:gd name="connsiteX12252" fmla="*/ 5834994 w 8014260"/>
              <a:gd name="connsiteY12252" fmla="*/ 2526350 h 4925968"/>
              <a:gd name="connsiteX12253" fmla="*/ 5854059 w 8014260"/>
              <a:gd name="connsiteY12253" fmla="*/ 2520315 h 4925968"/>
              <a:gd name="connsiteX12254" fmla="*/ 5869284 w 8014260"/>
              <a:gd name="connsiteY12254" fmla="*/ 2517906 h 4925968"/>
              <a:gd name="connsiteX12255" fmla="*/ 5789319 w 8014260"/>
              <a:gd name="connsiteY12255" fmla="*/ 2517504 h 4925968"/>
              <a:gd name="connsiteX12256" fmla="*/ 5770666 w 8014260"/>
              <a:gd name="connsiteY12256" fmla="*/ 2523539 h 4925968"/>
              <a:gd name="connsiteX12257" fmla="*/ 5750092 w 8014260"/>
              <a:gd name="connsiteY12257" fmla="*/ 2526900 h 4925968"/>
              <a:gd name="connsiteX12258" fmla="*/ 5769020 w 8014260"/>
              <a:gd name="connsiteY12258" fmla="*/ 2520865 h 4925968"/>
              <a:gd name="connsiteX12259" fmla="*/ 5789319 w 8014260"/>
              <a:gd name="connsiteY12259" fmla="*/ 2517504 h 4925968"/>
              <a:gd name="connsiteX12260" fmla="*/ 4395568 w 8014260"/>
              <a:gd name="connsiteY12260" fmla="*/ 2517366 h 4925968"/>
              <a:gd name="connsiteX12261" fmla="*/ 4386652 w 8014260"/>
              <a:gd name="connsiteY12261" fmla="*/ 2524567 h 4925968"/>
              <a:gd name="connsiteX12262" fmla="*/ 4377120 w 8014260"/>
              <a:gd name="connsiteY12262" fmla="*/ 2526144 h 4925968"/>
              <a:gd name="connsiteX12263" fmla="*/ 4384732 w 8014260"/>
              <a:gd name="connsiteY12263" fmla="*/ 2520041 h 4925968"/>
              <a:gd name="connsiteX12264" fmla="*/ 4395568 w 8014260"/>
              <a:gd name="connsiteY12264" fmla="*/ 2517366 h 4925968"/>
              <a:gd name="connsiteX12265" fmla="*/ 6586837 w 8014260"/>
              <a:gd name="connsiteY12265" fmla="*/ 2516544 h 4925968"/>
              <a:gd name="connsiteX12266" fmla="*/ 6615297 w 8014260"/>
              <a:gd name="connsiteY12266" fmla="*/ 2526900 h 4925968"/>
              <a:gd name="connsiteX12267" fmla="*/ 6591637 w 8014260"/>
              <a:gd name="connsiteY12267" fmla="*/ 2539518 h 4925968"/>
              <a:gd name="connsiteX12268" fmla="*/ 6565097 w 8014260"/>
              <a:gd name="connsiteY12268" fmla="*/ 2529711 h 4925968"/>
              <a:gd name="connsiteX12269" fmla="*/ 6586837 w 8014260"/>
              <a:gd name="connsiteY12269" fmla="*/ 2516544 h 4925968"/>
              <a:gd name="connsiteX12270" fmla="*/ 5243011 w 8014260"/>
              <a:gd name="connsiteY12270" fmla="*/ 2515035 h 4925968"/>
              <a:gd name="connsiteX12271" fmla="*/ 5259813 w 8014260"/>
              <a:gd name="connsiteY12271" fmla="*/ 2520041 h 4925968"/>
              <a:gd name="connsiteX12272" fmla="*/ 5248772 w 8014260"/>
              <a:gd name="connsiteY12272" fmla="*/ 2527448 h 4925968"/>
              <a:gd name="connsiteX12273" fmla="*/ 5231764 w 8014260"/>
              <a:gd name="connsiteY12273" fmla="*/ 2522784 h 4925968"/>
              <a:gd name="connsiteX12274" fmla="*/ 5243011 w 8014260"/>
              <a:gd name="connsiteY12274" fmla="*/ 2515035 h 4925968"/>
              <a:gd name="connsiteX12275" fmla="*/ 661730 w 8014260"/>
              <a:gd name="connsiteY12275" fmla="*/ 2514898 h 4925968"/>
              <a:gd name="connsiteX12276" fmla="*/ 663376 w 8014260"/>
              <a:gd name="connsiteY12276" fmla="*/ 2515172 h 4925968"/>
              <a:gd name="connsiteX12277" fmla="*/ 661868 w 8014260"/>
              <a:gd name="connsiteY12277" fmla="*/ 2516749 h 4925968"/>
              <a:gd name="connsiteX12278" fmla="*/ 660016 w 8014260"/>
              <a:gd name="connsiteY12278" fmla="*/ 2516475 h 4925968"/>
              <a:gd name="connsiteX12279" fmla="*/ 661730 w 8014260"/>
              <a:gd name="connsiteY12279" fmla="*/ 2514898 h 4925968"/>
              <a:gd name="connsiteX12280" fmla="*/ 5035693 w 8014260"/>
              <a:gd name="connsiteY12280" fmla="*/ 2513114 h 4925968"/>
              <a:gd name="connsiteX12281" fmla="*/ 5050575 w 8014260"/>
              <a:gd name="connsiteY12281" fmla="*/ 2517435 h 4925968"/>
              <a:gd name="connsiteX12282" fmla="*/ 5037888 w 8014260"/>
              <a:gd name="connsiteY12282" fmla="*/ 2526899 h 4925968"/>
              <a:gd name="connsiteX12283" fmla="*/ 5023349 w 8014260"/>
              <a:gd name="connsiteY12283" fmla="*/ 2522784 h 4925968"/>
              <a:gd name="connsiteX12284" fmla="*/ 5035693 w 8014260"/>
              <a:gd name="connsiteY12284" fmla="*/ 2513114 h 4925968"/>
              <a:gd name="connsiteX12285" fmla="*/ 5944876 w 8014260"/>
              <a:gd name="connsiteY12285" fmla="*/ 2512308 h 4925968"/>
              <a:gd name="connsiteX12286" fmla="*/ 5953226 w 8014260"/>
              <a:gd name="connsiteY12286" fmla="*/ 2513183 h 4925968"/>
              <a:gd name="connsiteX12287" fmla="*/ 5932515 w 8014260"/>
              <a:gd name="connsiteY12287" fmla="*/ 2520452 h 4925968"/>
              <a:gd name="connsiteX12288" fmla="*/ 5909677 w 8014260"/>
              <a:gd name="connsiteY12288" fmla="*/ 2521413 h 4925968"/>
              <a:gd name="connsiteX12289" fmla="*/ 5928605 w 8014260"/>
              <a:gd name="connsiteY12289" fmla="*/ 2514417 h 4925968"/>
              <a:gd name="connsiteX12290" fmla="*/ 5944876 w 8014260"/>
              <a:gd name="connsiteY12290" fmla="*/ 2512308 h 4925968"/>
              <a:gd name="connsiteX12291" fmla="*/ 7524231 w 8014260"/>
              <a:gd name="connsiteY12291" fmla="*/ 2512196 h 4925968"/>
              <a:gd name="connsiteX12292" fmla="*/ 7526999 w 8014260"/>
              <a:gd name="connsiteY12292" fmla="*/ 2515309 h 4925968"/>
              <a:gd name="connsiteX12293" fmla="*/ 7506357 w 8014260"/>
              <a:gd name="connsiteY12293" fmla="*/ 2574905 h 4925968"/>
              <a:gd name="connsiteX12294" fmla="*/ 7480365 w 8014260"/>
              <a:gd name="connsiteY12294" fmla="*/ 2596302 h 4925968"/>
              <a:gd name="connsiteX12295" fmla="*/ 7499841 w 8014260"/>
              <a:gd name="connsiteY12295" fmla="*/ 2543838 h 4925968"/>
              <a:gd name="connsiteX12296" fmla="*/ 7524231 w 8014260"/>
              <a:gd name="connsiteY12296" fmla="*/ 2512196 h 4925968"/>
              <a:gd name="connsiteX12297" fmla="*/ 5542774 w 8014260"/>
              <a:gd name="connsiteY12297" fmla="*/ 2512086 h 4925968"/>
              <a:gd name="connsiteX12298" fmla="*/ 5527823 w 8014260"/>
              <a:gd name="connsiteY12298" fmla="*/ 2520864 h 4925968"/>
              <a:gd name="connsiteX12299" fmla="*/ 5512462 w 8014260"/>
              <a:gd name="connsiteY12299" fmla="*/ 2520247 h 4925968"/>
              <a:gd name="connsiteX12300" fmla="*/ 5525835 w 8014260"/>
              <a:gd name="connsiteY12300" fmla="*/ 2512154 h 4925968"/>
              <a:gd name="connsiteX12301" fmla="*/ 5542774 w 8014260"/>
              <a:gd name="connsiteY12301" fmla="*/ 2512086 h 4925968"/>
              <a:gd name="connsiteX12302" fmla="*/ 6096292 w 8014260"/>
              <a:gd name="connsiteY12302" fmla="*/ 2512060 h 4925968"/>
              <a:gd name="connsiteX12303" fmla="*/ 6105268 w 8014260"/>
              <a:gd name="connsiteY12303" fmla="*/ 2514898 h 4925968"/>
              <a:gd name="connsiteX12304" fmla="*/ 6084762 w 8014260"/>
              <a:gd name="connsiteY12304" fmla="*/ 2523882 h 4925968"/>
              <a:gd name="connsiteX12305" fmla="*/ 6059593 w 8014260"/>
              <a:gd name="connsiteY12305" fmla="*/ 2522167 h 4925968"/>
              <a:gd name="connsiteX12306" fmla="*/ 6078521 w 8014260"/>
              <a:gd name="connsiteY12306" fmla="*/ 2513389 h 4925968"/>
              <a:gd name="connsiteX12307" fmla="*/ 6096292 w 8014260"/>
              <a:gd name="connsiteY12307" fmla="*/ 2512060 h 4925968"/>
              <a:gd name="connsiteX12308" fmla="*/ 6370946 w 8014260"/>
              <a:gd name="connsiteY12308" fmla="*/ 2511469 h 4925968"/>
              <a:gd name="connsiteX12309" fmla="*/ 6397830 w 8014260"/>
              <a:gd name="connsiteY12309" fmla="*/ 2517572 h 4925968"/>
              <a:gd name="connsiteX12310" fmla="*/ 6376364 w 8014260"/>
              <a:gd name="connsiteY12310" fmla="*/ 2529711 h 4925968"/>
              <a:gd name="connsiteX12311" fmla="*/ 6349000 w 8014260"/>
              <a:gd name="connsiteY12311" fmla="*/ 2523333 h 4925968"/>
              <a:gd name="connsiteX12312" fmla="*/ 6370946 w 8014260"/>
              <a:gd name="connsiteY12312" fmla="*/ 2511469 h 4925968"/>
              <a:gd name="connsiteX12313" fmla="*/ 6020854 w 8014260"/>
              <a:gd name="connsiteY12313" fmla="*/ 2510114 h 4925968"/>
              <a:gd name="connsiteX12314" fmla="*/ 6028938 w 8014260"/>
              <a:gd name="connsiteY12314" fmla="*/ 2511880 h 4925968"/>
              <a:gd name="connsiteX12315" fmla="*/ 6008775 w 8014260"/>
              <a:gd name="connsiteY12315" fmla="*/ 2519973 h 4925968"/>
              <a:gd name="connsiteX12316" fmla="*/ 5983744 w 8014260"/>
              <a:gd name="connsiteY12316" fmla="*/ 2519767 h 4925968"/>
              <a:gd name="connsiteX12317" fmla="*/ 6004181 w 8014260"/>
              <a:gd name="connsiteY12317" fmla="*/ 2511949 h 4925968"/>
              <a:gd name="connsiteX12318" fmla="*/ 6020854 w 8014260"/>
              <a:gd name="connsiteY12318" fmla="*/ 2510114 h 4925968"/>
              <a:gd name="connsiteX12319" fmla="*/ 865622 w 8014260"/>
              <a:gd name="connsiteY12319" fmla="*/ 2510097 h 4925968"/>
              <a:gd name="connsiteX12320" fmla="*/ 856363 w 8014260"/>
              <a:gd name="connsiteY12320" fmla="*/ 2519561 h 4925968"/>
              <a:gd name="connsiteX12321" fmla="*/ 847173 w 8014260"/>
              <a:gd name="connsiteY12321" fmla="*/ 2522441 h 4925968"/>
              <a:gd name="connsiteX12322" fmla="*/ 853484 w 8014260"/>
              <a:gd name="connsiteY12322" fmla="*/ 2514829 h 4925968"/>
              <a:gd name="connsiteX12323" fmla="*/ 865622 w 8014260"/>
              <a:gd name="connsiteY12323" fmla="*/ 2510097 h 4925968"/>
              <a:gd name="connsiteX12324" fmla="*/ 998255 w 8014260"/>
              <a:gd name="connsiteY12324" fmla="*/ 2509754 h 4925968"/>
              <a:gd name="connsiteX12325" fmla="*/ 1009641 w 8014260"/>
              <a:gd name="connsiteY12325" fmla="*/ 2511331 h 4925968"/>
              <a:gd name="connsiteX12326" fmla="*/ 1001479 w 8014260"/>
              <a:gd name="connsiteY12326" fmla="*/ 2519698 h 4925968"/>
              <a:gd name="connsiteX12327" fmla="*/ 991398 w 8014260"/>
              <a:gd name="connsiteY12327" fmla="*/ 2516886 h 4925968"/>
              <a:gd name="connsiteX12328" fmla="*/ 998255 w 8014260"/>
              <a:gd name="connsiteY12328" fmla="*/ 2509754 h 4925968"/>
              <a:gd name="connsiteX12329" fmla="*/ 5616018 w 8014260"/>
              <a:gd name="connsiteY12329" fmla="*/ 2509686 h 4925968"/>
              <a:gd name="connsiteX12330" fmla="*/ 5602781 w 8014260"/>
              <a:gd name="connsiteY12330" fmla="*/ 2517229 h 4925968"/>
              <a:gd name="connsiteX12331" fmla="*/ 5584814 w 8014260"/>
              <a:gd name="connsiteY12331" fmla="*/ 2519081 h 4925968"/>
              <a:gd name="connsiteX12332" fmla="*/ 5599558 w 8014260"/>
              <a:gd name="connsiteY12332" fmla="*/ 2510577 h 4925968"/>
              <a:gd name="connsiteX12333" fmla="*/ 5616018 w 8014260"/>
              <a:gd name="connsiteY12333" fmla="*/ 2509686 h 4925968"/>
              <a:gd name="connsiteX12334" fmla="*/ 2114391 w 8014260"/>
              <a:gd name="connsiteY12334" fmla="*/ 2507902 h 4925968"/>
              <a:gd name="connsiteX12335" fmla="*/ 2123924 w 8014260"/>
              <a:gd name="connsiteY12335" fmla="*/ 2516475 h 4925968"/>
              <a:gd name="connsiteX12336" fmla="*/ 2116448 w 8014260"/>
              <a:gd name="connsiteY12336" fmla="*/ 2522852 h 4925968"/>
              <a:gd name="connsiteX12337" fmla="*/ 2108425 w 8014260"/>
              <a:gd name="connsiteY12337" fmla="*/ 2512771 h 4925968"/>
              <a:gd name="connsiteX12338" fmla="*/ 2114391 w 8014260"/>
              <a:gd name="connsiteY12338" fmla="*/ 2507902 h 4925968"/>
              <a:gd name="connsiteX12339" fmla="*/ 5451837 w 8014260"/>
              <a:gd name="connsiteY12339" fmla="*/ 2507697 h 4925968"/>
              <a:gd name="connsiteX12340" fmla="*/ 5468845 w 8014260"/>
              <a:gd name="connsiteY12340" fmla="*/ 2508932 h 4925968"/>
              <a:gd name="connsiteX12341" fmla="*/ 5454991 w 8014260"/>
              <a:gd name="connsiteY12341" fmla="*/ 2517436 h 4925968"/>
              <a:gd name="connsiteX12342" fmla="*/ 5439561 w 8014260"/>
              <a:gd name="connsiteY12342" fmla="*/ 2516407 h 4925968"/>
              <a:gd name="connsiteX12343" fmla="*/ 5451837 w 8014260"/>
              <a:gd name="connsiteY12343" fmla="*/ 2507697 h 4925968"/>
              <a:gd name="connsiteX12344" fmla="*/ 5776975 w 8014260"/>
              <a:gd name="connsiteY12344" fmla="*/ 2507285 h 4925968"/>
              <a:gd name="connsiteX12345" fmla="*/ 5761544 w 8014260"/>
              <a:gd name="connsiteY12345" fmla="*/ 2513800 h 4925968"/>
              <a:gd name="connsiteX12346" fmla="*/ 5741176 w 8014260"/>
              <a:gd name="connsiteY12346" fmla="*/ 2517435 h 4925968"/>
              <a:gd name="connsiteX12347" fmla="*/ 5755304 w 8014260"/>
              <a:gd name="connsiteY12347" fmla="*/ 2511468 h 4925968"/>
              <a:gd name="connsiteX12348" fmla="*/ 5776975 w 8014260"/>
              <a:gd name="connsiteY12348" fmla="*/ 2507285 h 4925968"/>
              <a:gd name="connsiteX12349" fmla="*/ 3262215 w 8014260"/>
              <a:gd name="connsiteY12349" fmla="*/ 2507148 h 4925968"/>
              <a:gd name="connsiteX12350" fmla="*/ 3277714 w 8014260"/>
              <a:gd name="connsiteY12350" fmla="*/ 2521207 h 4925968"/>
              <a:gd name="connsiteX12351" fmla="*/ 3267358 w 8014260"/>
              <a:gd name="connsiteY12351" fmla="*/ 2529985 h 4925968"/>
              <a:gd name="connsiteX12352" fmla="*/ 3258923 w 8014260"/>
              <a:gd name="connsiteY12352" fmla="*/ 2517778 h 4925968"/>
              <a:gd name="connsiteX12353" fmla="*/ 3262215 w 8014260"/>
              <a:gd name="connsiteY12353" fmla="*/ 2507148 h 4925968"/>
              <a:gd name="connsiteX12354" fmla="*/ 4751842 w 8014260"/>
              <a:gd name="connsiteY12354" fmla="*/ 2506188 h 4925968"/>
              <a:gd name="connsiteX12355" fmla="*/ 4766038 w 8014260"/>
              <a:gd name="connsiteY12355" fmla="*/ 2510783 h 4925968"/>
              <a:gd name="connsiteX12356" fmla="*/ 4754996 w 8014260"/>
              <a:gd name="connsiteY12356" fmla="*/ 2522921 h 4925968"/>
              <a:gd name="connsiteX12357" fmla="*/ 4741006 w 8014260"/>
              <a:gd name="connsiteY12357" fmla="*/ 2517641 h 4925968"/>
              <a:gd name="connsiteX12358" fmla="*/ 4751842 w 8014260"/>
              <a:gd name="connsiteY12358" fmla="*/ 2506188 h 4925968"/>
              <a:gd name="connsiteX12359" fmla="*/ 5863660 w 8014260"/>
              <a:gd name="connsiteY12359" fmla="*/ 2506051 h 4925968"/>
              <a:gd name="connsiteX12360" fmla="*/ 5844594 w 8014260"/>
              <a:gd name="connsiteY12360" fmla="*/ 2512497 h 4925968"/>
              <a:gd name="connsiteX12361" fmla="*/ 5824295 w 8014260"/>
              <a:gd name="connsiteY12361" fmla="*/ 2515309 h 4925968"/>
              <a:gd name="connsiteX12362" fmla="*/ 5841851 w 8014260"/>
              <a:gd name="connsiteY12362" fmla="*/ 2509137 h 4925968"/>
              <a:gd name="connsiteX12363" fmla="*/ 5863660 w 8014260"/>
              <a:gd name="connsiteY12363" fmla="*/ 2506051 h 4925968"/>
              <a:gd name="connsiteX12364" fmla="*/ 6725231 w 8014260"/>
              <a:gd name="connsiteY12364" fmla="*/ 2505708 h 4925968"/>
              <a:gd name="connsiteX12365" fmla="*/ 6753486 w 8014260"/>
              <a:gd name="connsiteY12365" fmla="*/ 2516338 h 4925968"/>
              <a:gd name="connsiteX12366" fmla="*/ 6733117 w 8014260"/>
              <a:gd name="connsiteY12366" fmla="*/ 2530534 h 4925968"/>
              <a:gd name="connsiteX12367" fmla="*/ 6704108 w 8014260"/>
              <a:gd name="connsiteY12367" fmla="*/ 2520796 h 4925968"/>
              <a:gd name="connsiteX12368" fmla="*/ 6725231 w 8014260"/>
              <a:gd name="connsiteY12368" fmla="*/ 2505708 h 4925968"/>
              <a:gd name="connsiteX12369" fmla="*/ 3671020 w 8014260"/>
              <a:gd name="connsiteY12369" fmla="*/ 2504885 h 4925968"/>
              <a:gd name="connsiteX12370" fmla="*/ 3681718 w 8014260"/>
              <a:gd name="connsiteY12370" fmla="*/ 2506051 h 4925968"/>
              <a:gd name="connsiteX12371" fmla="*/ 3677672 w 8014260"/>
              <a:gd name="connsiteY12371" fmla="*/ 2522099 h 4925968"/>
              <a:gd name="connsiteX12372" fmla="*/ 3668551 w 8014260"/>
              <a:gd name="connsiteY12372" fmla="*/ 2517573 h 4925968"/>
              <a:gd name="connsiteX12373" fmla="*/ 3671020 w 8014260"/>
              <a:gd name="connsiteY12373" fmla="*/ 2504885 h 4925968"/>
              <a:gd name="connsiteX12374" fmla="*/ 767482 w 8014260"/>
              <a:gd name="connsiteY12374" fmla="*/ 2503033 h 4925968"/>
              <a:gd name="connsiteX12375" fmla="*/ 759458 w 8014260"/>
              <a:gd name="connsiteY12375" fmla="*/ 2510166 h 4925968"/>
              <a:gd name="connsiteX12376" fmla="*/ 753559 w 8014260"/>
              <a:gd name="connsiteY12376" fmla="*/ 2514349 h 4925968"/>
              <a:gd name="connsiteX12377" fmla="*/ 757539 w 8014260"/>
              <a:gd name="connsiteY12377" fmla="*/ 2510234 h 4925968"/>
              <a:gd name="connsiteX12378" fmla="*/ 767482 w 8014260"/>
              <a:gd name="connsiteY12378" fmla="*/ 2503033 h 4925968"/>
              <a:gd name="connsiteX12379" fmla="*/ 4468538 w 8014260"/>
              <a:gd name="connsiteY12379" fmla="*/ 2501936 h 4925968"/>
              <a:gd name="connsiteX12380" fmla="*/ 4460308 w 8014260"/>
              <a:gd name="connsiteY12380" fmla="*/ 2508932 h 4925968"/>
              <a:gd name="connsiteX12381" fmla="*/ 4448786 w 8014260"/>
              <a:gd name="connsiteY12381" fmla="*/ 2511538 h 4925968"/>
              <a:gd name="connsiteX12382" fmla="*/ 4457290 w 8014260"/>
              <a:gd name="connsiteY12382" fmla="*/ 2504405 h 4925968"/>
              <a:gd name="connsiteX12383" fmla="*/ 4468538 w 8014260"/>
              <a:gd name="connsiteY12383" fmla="*/ 2501936 h 4925968"/>
              <a:gd name="connsiteX12384" fmla="*/ 939140 w 8014260"/>
              <a:gd name="connsiteY12384" fmla="*/ 2501936 h 4925968"/>
              <a:gd name="connsiteX12385" fmla="*/ 928920 w 8014260"/>
              <a:gd name="connsiteY12385" fmla="*/ 2510646 h 4925968"/>
              <a:gd name="connsiteX12386" fmla="*/ 918700 w 8014260"/>
              <a:gd name="connsiteY12386" fmla="*/ 2510783 h 4925968"/>
              <a:gd name="connsiteX12387" fmla="*/ 927274 w 8014260"/>
              <a:gd name="connsiteY12387" fmla="*/ 2503308 h 4925968"/>
              <a:gd name="connsiteX12388" fmla="*/ 939140 w 8014260"/>
              <a:gd name="connsiteY12388" fmla="*/ 2501936 h 4925968"/>
              <a:gd name="connsiteX12389" fmla="*/ 7276340 w 8014260"/>
              <a:gd name="connsiteY12389" fmla="*/ 2501867 h 4925968"/>
              <a:gd name="connsiteX12390" fmla="*/ 7304320 w 8014260"/>
              <a:gd name="connsiteY12390" fmla="*/ 2521138 h 4925968"/>
              <a:gd name="connsiteX12391" fmla="*/ 7284158 w 8014260"/>
              <a:gd name="connsiteY12391" fmla="*/ 2536500 h 4925968"/>
              <a:gd name="connsiteX12392" fmla="*/ 7255423 w 8014260"/>
              <a:gd name="connsiteY12392" fmla="*/ 2518601 h 4925968"/>
              <a:gd name="connsiteX12393" fmla="*/ 7276340 w 8014260"/>
              <a:gd name="connsiteY12393" fmla="*/ 2501867 h 4925968"/>
              <a:gd name="connsiteX12394" fmla="*/ 5684966 w 8014260"/>
              <a:gd name="connsiteY12394" fmla="*/ 2501644 h 4925968"/>
              <a:gd name="connsiteX12395" fmla="*/ 5690427 w 8014260"/>
              <a:gd name="connsiteY12395" fmla="*/ 2502416 h 4925968"/>
              <a:gd name="connsiteX12396" fmla="*/ 5673556 w 8014260"/>
              <a:gd name="connsiteY12396" fmla="*/ 2510577 h 4925968"/>
              <a:gd name="connsiteX12397" fmla="*/ 5657508 w 8014260"/>
              <a:gd name="connsiteY12397" fmla="*/ 2512291 h 4925968"/>
              <a:gd name="connsiteX12398" fmla="*/ 5672664 w 8014260"/>
              <a:gd name="connsiteY12398" fmla="*/ 2504267 h 4925968"/>
              <a:gd name="connsiteX12399" fmla="*/ 5684966 w 8014260"/>
              <a:gd name="connsiteY12399" fmla="*/ 2501644 h 4925968"/>
              <a:gd name="connsiteX12400" fmla="*/ 1265718 w 8014260"/>
              <a:gd name="connsiteY12400" fmla="*/ 2500290 h 4925968"/>
              <a:gd name="connsiteX12401" fmla="*/ 1277653 w 8014260"/>
              <a:gd name="connsiteY12401" fmla="*/ 2507628 h 4925968"/>
              <a:gd name="connsiteX12402" fmla="*/ 1269558 w 8014260"/>
              <a:gd name="connsiteY12402" fmla="*/ 2511880 h 4925968"/>
              <a:gd name="connsiteX12403" fmla="*/ 1258996 w 8014260"/>
              <a:gd name="connsiteY12403" fmla="*/ 2504062 h 4925968"/>
              <a:gd name="connsiteX12404" fmla="*/ 1265718 w 8014260"/>
              <a:gd name="connsiteY12404" fmla="*/ 2500290 h 4925968"/>
              <a:gd name="connsiteX12405" fmla="*/ 7822077 w 8014260"/>
              <a:gd name="connsiteY12405" fmla="*/ 2500169 h 4925968"/>
              <a:gd name="connsiteX12406" fmla="*/ 7824432 w 8014260"/>
              <a:gd name="connsiteY12406" fmla="*/ 2502347 h 4925968"/>
              <a:gd name="connsiteX12407" fmla="*/ 7760652 w 8014260"/>
              <a:gd name="connsiteY12407" fmla="*/ 2630661 h 4925968"/>
              <a:gd name="connsiteX12408" fmla="*/ 7746387 w 8014260"/>
              <a:gd name="connsiteY12408" fmla="*/ 2655692 h 4925968"/>
              <a:gd name="connsiteX12409" fmla="*/ 7787947 w 8014260"/>
              <a:gd name="connsiteY12409" fmla="*/ 2557349 h 4925968"/>
              <a:gd name="connsiteX12410" fmla="*/ 7822077 w 8014260"/>
              <a:gd name="connsiteY12410" fmla="*/ 2500169 h 4925968"/>
              <a:gd name="connsiteX12411" fmla="*/ 6865339 w 8014260"/>
              <a:gd name="connsiteY12411" fmla="*/ 2498027 h 4925968"/>
              <a:gd name="connsiteX12412" fmla="*/ 6892017 w 8014260"/>
              <a:gd name="connsiteY12412" fmla="*/ 2511469 h 4925968"/>
              <a:gd name="connsiteX12413" fmla="*/ 6869797 w 8014260"/>
              <a:gd name="connsiteY12413" fmla="*/ 2525185 h 4925968"/>
              <a:gd name="connsiteX12414" fmla="*/ 6842296 w 8014260"/>
              <a:gd name="connsiteY12414" fmla="*/ 2512703 h 4925968"/>
              <a:gd name="connsiteX12415" fmla="*/ 6865339 w 8014260"/>
              <a:gd name="connsiteY12415" fmla="*/ 2498027 h 4925968"/>
              <a:gd name="connsiteX12416" fmla="*/ 4018310 w 8014260"/>
              <a:gd name="connsiteY12416" fmla="*/ 2498027 h 4925968"/>
              <a:gd name="connsiteX12417" fmla="*/ 4028459 w 8014260"/>
              <a:gd name="connsiteY12417" fmla="*/ 2501318 h 4925968"/>
              <a:gd name="connsiteX12418" fmla="*/ 4022287 w 8014260"/>
              <a:gd name="connsiteY12418" fmla="*/ 2515720 h 4925968"/>
              <a:gd name="connsiteX12419" fmla="*/ 4014126 w 8014260"/>
              <a:gd name="connsiteY12419" fmla="*/ 2513252 h 4925968"/>
              <a:gd name="connsiteX12420" fmla="*/ 4018310 w 8014260"/>
              <a:gd name="connsiteY12420" fmla="*/ 2498027 h 4925968"/>
              <a:gd name="connsiteX12421" fmla="*/ 6310416 w 8014260"/>
              <a:gd name="connsiteY12421" fmla="*/ 2497838 h 4925968"/>
              <a:gd name="connsiteX12422" fmla="*/ 6320540 w 8014260"/>
              <a:gd name="connsiteY12422" fmla="*/ 2501936 h 4925968"/>
              <a:gd name="connsiteX12423" fmla="*/ 6301818 w 8014260"/>
              <a:gd name="connsiteY12423" fmla="*/ 2512840 h 4925968"/>
              <a:gd name="connsiteX12424" fmla="*/ 6273151 w 8014260"/>
              <a:gd name="connsiteY12424" fmla="*/ 2509411 h 4925968"/>
              <a:gd name="connsiteX12425" fmla="*/ 6291805 w 8014260"/>
              <a:gd name="connsiteY12425" fmla="*/ 2498781 h 4925968"/>
              <a:gd name="connsiteX12426" fmla="*/ 6310416 w 8014260"/>
              <a:gd name="connsiteY12426" fmla="*/ 2497838 h 4925968"/>
              <a:gd name="connsiteX12427" fmla="*/ 749855 w 8014260"/>
              <a:gd name="connsiteY12427" fmla="*/ 2497547 h 4925968"/>
              <a:gd name="connsiteX12428" fmla="*/ 744849 w 8014260"/>
              <a:gd name="connsiteY12428" fmla="*/ 2501868 h 4925968"/>
              <a:gd name="connsiteX12429" fmla="*/ 742723 w 8014260"/>
              <a:gd name="connsiteY12429" fmla="*/ 2502828 h 4925968"/>
              <a:gd name="connsiteX12430" fmla="*/ 746563 w 8014260"/>
              <a:gd name="connsiteY12430" fmla="*/ 2499536 h 4925968"/>
              <a:gd name="connsiteX12431" fmla="*/ 749855 w 8014260"/>
              <a:gd name="connsiteY12431" fmla="*/ 2497547 h 4925968"/>
              <a:gd name="connsiteX12432" fmla="*/ 1525496 w 8014260"/>
              <a:gd name="connsiteY12432" fmla="*/ 2496998 h 4925968"/>
              <a:gd name="connsiteX12433" fmla="*/ 1532972 w 8014260"/>
              <a:gd name="connsiteY12433" fmla="*/ 2508725 h 4925968"/>
              <a:gd name="connsiteX12434" fmla="*/ 1524812 w 8014260"/>
              <a:gd name="connsiteY12434" fmla="*/ 2510439 h 4925968"/>
              <a:gd name="connsiteX12435" fmla="*/ 1516924 w 8014260"/>
              <a:gd name="connsiteY12435" fmla="*/ 2501044 h 4925968"/>
              <a:gd name="connsiteX12436" fmla="*/ 1525496 w 8014260"/>
              <a:gd name="connsiteY12436" fmla="*/ 2496998 h 4925968"/>
              <a:gd name="connsiteX12437" fmla="*/ 5932078 w 8014260"/>
              <a:gd name="connsiteY12437" fmla="*/ 2496218 h 4925968"/>
              <a:gd name="connsiteX12438" fmla="*/ 5939167 w 8014260"/>
              <a:gd name="connsiteY12438" fmla="*/ 2496449 h 4925968"/>
              <a:gd name="connsiteX12439" fmla="*/ 5919347 w 8014260"/>
              <a:gd name="connsiteY12439" fmla="*/ 2503444 h 4925968"/>
              <a:gd name="connsiteX12440" fmla="*/ 5897401 w 8014260"/>
              <a:gd name="connsiteY12440" fmla="*/ 2505708 h 4925968"/>
              <a:gd name="connsiteX12441" fmla="*/ 5917015 w 8014260"/>
              <a:gd name="connsiteY12441" fmla="*/ 2498918 h 4925968"/>
              <a:gd name="connsiteX12442" fmla="*/ 5932078 w 8014260"/>
              <a:gd name="connsiteY12442" fmla="*/ 2496218 h 4925968"/>
              <a:gd name="connsiteX12443" fmla="*/ 7138974 w 8014260"/>
              <a:gd name="connsiteY12443" fmla="*/ 2495352 h 4925968"/>
              <a:gd name="connsiteX12444" fmla="*/ 7167229 w 8014260"/>
              <a:gd name="connsiteY12444" fmla="*/ 2512017 h 4925968"/>
              <a:gd name="connsiteX12445" fmla="*/ 7144461 w 8014260"/>
              <a:gd name="connsiteY12445" fmla="*/ 2527173 h 4925968"/>
              <a:gd name="connsiteX12446" fmla="*/ 7117783 w 8014260"/>
              <a:gd name="connsiteY12446" fmla="*/ 2510097 h 4925968"/>
              <a:gd name="connsiteX12447" fmla="*/ 7138974 w 8014260"/>
              <a:gd name="connsiteY12447" fmla="*/ 2495352 h 4925968"/>
              <a:gd name="connsiteX12448" fmla="*/ 6508449 w 8014260"/>
              <a:gd name="connsiteY12448" fmla="*/ 2494666 h 4925968"/>
              <a:gd name="connsiteX12449" fmla="*/ 6536156 w 8014260"/>
              <a:gd name="connsiteY12449" fmla="*/ 2501524 h 4925968"/>
              <a:gd name="connsiteX12450" fmla="*/ 6515924 w 8014260"/>
              <a:gd name="connsiteY12450" fmla="*/ 2514623 h 4925968"/>
              <a:gd name="connsiteX12451" fmla="*/ 6487738 w 8014260"/>
              <a:gd name="connsiteY12451" fmla="*/ 2507491 h 4925968"/>
              <a:gd name="connsiteX12452" fmla="*/ 6508449 w 8014260"/>
              <a:gd name="connsiteY12452" fmla="*/ 2494666 h 4925968"/>
              <a:gd name="connsiteX12453" fmla="*/ 5851247 w 8014260"/>
              <a:gd name="connsiteY12453" fmla="*/ 2494598 h 4925968"/>
              <a:gd name="connsiteX12454" fmla="*/ 5832182 w 8014260"/>
              <a:gd name="connsiteY12454" fmla="*/ 2501730 h 4925968"/>
              <a:gd name="connsiteX12455" fmla="*/ 5813597 w 8014260"/>
              <a:gd name="connsiteY12455" fmla="*/ 2504542 h 4925968"/>
              <a:gd name="connsiteX12456" fmla="*/ 5832731 w 8014260"/>
              <a:gd name="connsiteY12456" fmla="*/ 2497341 h 4925968"/>
              <a:gd name="connsiteX12457" fmla="*/ 5851247 w 8014260"/>
              <a:gd name="connsiteY12457" fmla="*/ 2494598 h 4925968"/>
              <a:gd name="connsiteX12458" fmla="*/ 7001814 w 8014260"/>
              <a:gd name="connsiteY12458" fmla="*/ 2494324 h 4925968"/>
              <a:gd name="connsiteX12459" fmla="*/ 7029795 w 8014260"/>
              <a:gd name="connsiteY12459" fmla="*/ 2509000 h 4925968"/>
              <a:gd name="connsiteX12460" fmla="*/ 7009289 w 8014260"/>
              <a:gd name="connsiteY12460" fmla="*/ 2523882 h 4925968"/>
              <a:gd name="connsiteX12461" fmla="*/ 6980554 w 8014260"/>
              <a:gd name="connsiteY12461" fmla="*/ 2510303 h 4925968"/>
              <a:gd name="connsiteX12462" fmla="*/ 7001814 w 8014260"/>
              <a:gd name="connsiteY12462" fmla="*/ 2494324 h 4925968"/>
              <a:gd name="connsiteX12463" fmla="*/ 5379417 w 8014260"/>
              <a:gd name="connsiteY12463" fmla="*/ 2494255 h 4925968"/>
              <a:gd name="connsiteX12464" fmla="*/ 5394230 w 8014260"/>
              <a:gd name="connsiteY12464" fmla="*/ 2497684 h 4925968"/>
              <a:gd name="connsiteX12465" fmla="*/ 5383943 w 8014260"/>
              <a:gd name="connsiteY12465" fmla="*/ 2506463 h 4925968"/>
              <a:gd name="connsiteX12466" fmla="*/ 5366456 w 8014260"/>
              <a:gd name="connsiteY12466" fmla="*/ 2503925 h 4925968"/>
              <a:gd name="connsiteX12467" fmla="*/ 5379417 w 8014260"/>
              <a:gd name="connsiteY12467" fmla="*/ 2494255 h 4925968"/>
              <a:gd name="connsiteX12468" fmla="*/ 5763601 w 8014260"/>
              <a:gd name="connsiteY12468" fmla="*/ 2492197 h 4925968"/>
              <a:gd name="connsiteX12469" fmla="*/ 5747142 w 8014260"/>
              <a:gd name="connsiteY12469" fmla="*/ 2500084 h 4925968"/>
              <a:gd name="connsiteX12470" fmla="*/ 5729929 w 8014260"/>
              <a:gd name="connsiteY12470" fmla="*/ 2502278 h 4925968"/>
              <a:gd name="connsiteX12471" fmla="*/ 5746525 w 8014260"/>
              <a:gd name="connsiteY12471" fmla="*/ 2494255 h 4925968"/>
              <a:gd name="connsiteX12472" fmla="*/ 5763601 w 8014260"/>
              <a:gd name="connsiteY12472" fmla="*/ 2492197 h 4925968"/>
              <a:gd name="connsiteX12473" fmla="*/ 4678598 w 8014260"/>
              <a:gd name="connsiteY12473" fmla="*/ 2492129 h 4925968"/>
              <a:gd name="connsiteX12474" fmla="*/ 4691011 w 8014260"/>
              <a:gd name="connsiteY12474" fmla="*/ 2494529 h 4925968"/>
              <a:gd name="connsiteX12475" fmla="*/ 4679284 w 8014260"/>
              <a:gd name="connsiteY12475" fmla="*/ 2505091 h 4925968"/>
              <a:gd name="connsiteX12476" fmla="*/ 4666734 w 8014260"/>
              <a:gd name="connsiteY12476" fmla="*/ 2502554 h 4925968"/>
              <a:gd name="connsiteX12477" fmla="*/ 4678598 w 8014260"/>
              <a:gd name="connsiteY12477" fmla="*/ 2492129 h 4925968"/>
              <a:gd name="connsiteX12478" fmla="*/ 7802279 w 8014260"/>
              <a:gd name="connsiteY12478" fmla="*/ 2491375 h 4925968"/>
              <a:gd name="connsiteX12479" fmla="*/ 7771967 w 8014260"/>
              <a:gd name="connsiteY12479" fmla="*/ 2566949 h 4925968"/>
              <a:gd name="connsiteX12480" fmla="*/ 7727939 w 8014260"/>
              <a:gd name="connsiteY12480" fmla="*/ 2649177 h 4925968"/>
              <a:gd name="connsiteX12481" fmla="*/ 7760583 w 8014260"/>
              <a:gd name="connsiteY12481" fmla="*/ 2565029 h 4925968"/>
              <a:gd name="connsiteX12482" fmla="*/ 7802279 w 8014260"/>
              <a:gd name="connsiteY12482" fmla="*/ 2491375 h 4925968"/>
              <a:gd name="connsiteX12483" fmla="*/ 4545553 w 8014260"/>
              <a:gd name="connsiteY12483" fmla="*/ 2490620 h 4925968"/>
              <a:gd name="connsiteX12484" fmla="*/ 4532248 w 8014260"/>
              <a:gd name="connsiteY12484" fmla="*/ 2499673 h 4925968"/>
              <a:gd name="connsiteX12485" fmla="*/ 4521481 w 8014260"/>
              <a:gd name="connsiteY12485" fmla="*/ 2499741 h 4925968"/>
              <a:gd name="connsiteX12486" fmla="*/ 4532591 w 8014260"/>
              <a:gd name="connsiteY12486" fmla="*/ 2492198 h 4925968"/>
              <a:gd name="connsiteX12487" fmla="*/ 4545553 w 8014260"/>
              <a:gd name="connsiteY12487" fmla="*/ 2490620 h 4925968"/>
              <a:gd name="connsiteX12488" fmla="*/ 4960324 w 8014260"/>
              <a:gd name="connsiteY12488" fmla="*/ 2489729 h 4925968"/>
              <a:gd name="connsiteX12489" fmla="*/ 4975069 w 8014260"/>
              <a:gd name="connsiteY12489" fmla="*/ 2494804 h 4925968"/>
              <a:gd name="connsiteX12490" fmla="*/ 4962656 w 8014260"/>
              <a:gd name="connsiteY12490" fmla="*/ 2505640 h 4925968"/>
              <a:gd name="connsiteX12491" fmla="*/ 4949214 w 8014260"/>
              <a:gd name="connsiteY12491" fmla="*/ 2501799 h 4925968"/>
              <a:gd name="connsiteX12492" fmla="*/ 4960324 w 8014260"/>
              <a:gd name="connsiteY12492" fmla="*/ 2489729 h 4925968"/>
              <a:gd name="connsiteX12493" fmla="*/ 5171002 w 8014260"/>
              <a:gd name="connsiteY12493" fmla="*/ 2489181 h 4925968"/>
              <a:gd name="connsiteX12494" fmla="*/ 5185335 w 8014260"/>
              <a:gd name="connsiteY12494" fmla="*/ 2495078 h 4925968"/>
              <a:gd name="connsiteX12495" fmla="*/ 5172168 w 8014260"/>
              <a:gd name="connsiteY12495" fmla="*/ 2503719 h 4925968"/>
              <a:gd name="connsiteX12496" fmla="*/ 5158109 w 8014260"/>
              <a:gd name="connsiteY12496" fmla="*/ 2498027 h 4925968"/>
              <a:gd name="connsiteX12497" fmla="*/ 5171002 w 8014260"/>
              <a:gd name="connsiteY12497" fmla="*/ 2489181 h 4925968"/>
              <a:gd name="connsiteX12498" fmla="*/ 6234670 w 8014260"/>
              <a:gd name="connsiteY12498" fmla="*/ 2488974 h 4925968"/>
              <a:gd name="connsiteX12499" fmla="*/ 6243045 w 8014260"/>
              <a:gd name="connsiteY12499" fmla="*/ 2492197 h 4925968"/>
              <a:gd name="connsiteX12500" fmla="*/ 6223431 w 8014260"/>
              <a:gd name="connsiteY12500" fmla="*/ 2502210 h 4925968"/>
              <a:gd name="connsiteX12501" fmla="*/ 6197577 w 8014260"/>
              <a:gd name="connsiteY12501" fmla="*/ 2500015 h 4925968"/>
              <a:gd name="connsiteX12502" fmla="*/ 6218219 w 8014260"/>
              <a:gd name="connsiteY12502" fmla="*/ 2489660 h 4925968"/>
              <a:gd name="connsiteX12503" fmla="*/ 6234670 w 8014260"/>
              <a:gd name="connsiteY12503" fmla="*/ 2488974 h 4925968"/>
              <a:gd name="connsiteX12504" fmla="*/ 6006710 w 8014260"/>
              <a:gd name="connsiteY12504" fmla="*/ 2488846 h 4925968"/>
              <a:gd name="connsiteX12505" fmla="*/ 6013782 w 8014260"/>
              <a:gd name="connsiteY12505" fmla="*/ 2489729 h 4925968"/>
              <a:gd name="connsiteX12506" fmla="*/ 5995265 w 8014260"/>
              <a:gd name="connsiteY12506" fmla="*/ 2497204 h 4925968"/>
              <a:gd name="connsiteX12507" fmla="*/ 5971673 w 8014260"/>
              <a:gd name="connsiteY12507" fmla="*/ 2498919 h 4925968"/>
              <a:gd name="connsiteX12508" fmla="*/ 5991767 w 8014260"/>
              <a:gd name="connsiteY12508" fmla="*/ 2491100 h 4925968"/>
              <a:gd name="connsiteX12509" fmla="*/ 6006710 w 8014260"/>
              <a:gd name="connsiteY12509" fmla="*/ 2488846 h 4925968"/>
              <a:gd name="connsiteX12510" fmla="*/ 4309432 w 8014260"/>
              <a:gd name="connsiteY12510" fmla="*/ 2488769 h 4925968"/>
              <a:gd name="connsiteX12511" fmla="*/ 4302231 w 8014260"/>
              <a:gd name="connsiteY12511" fmla="*/ 2495696 h 4925968"/>
              <a:gd name="connsiteX12512" fmla="*/ 4295167 w 8014260"/>
              <a:gd name="connsiteY12512" fmla="*/ 2496381 h 4925968"/>
              <a:gd name="connsiteX12513" fmla="*/ 4298528 w 8014260"/>
              <a:gd name="connsiteY12513" fmla="*/ 2490484 h 4925968"/>
              <a:gd name="connsiteX12514" fmla="*/ 4309432 w 8014260"/>
              <a:gd name="connsiteY12514" fmla="*/ 2488769 h 4925968"/>
              <a:gd name="connsiteX12515" fmla="*/ 4615916 w 8014260"/>
              <a:gd name="connsiteY12515" fmla="*/ 2488357 h 4925968"/>
              <a:gd name="connsiteX12516" fmla="*/ 4605560 w 8014260"/>
              <a:gd name="connsiteY12516" fmla="*/ 2497752 h 4925968"/>
              <a:gd name="connsiteX12517" fmla="*/ 4594244 w 8014260"/>
              <a:gd name="connsiteY12517" fmla="*/ 2497821 h 4925968"/>
              <a:gd name="connsiteX12518" fmla="*/ 4603160 w 8014260"/>
              <a:gd name="connsiteY12518" fmla="*/ 2488494 h 4925968"/>
              <a:gd name="connsiteX12519" fmla="*/ 4615916 w 8014260"/>
              <a:gd name="connsiteY12519" fmla="*/ 2488357 h 4925968"/>
              <a:gd name="connsiteX12520" fmla="*/ 1132947 w 8014260"/>
              <a:gd name="connsiteY12520" fmla="*/ 2488014 h 4925968"/>
              <a:gd name="connsiteX12521" fmla="*/ 1143030 w 8014260"/>
              <a:gd name="connsiteY12521" fmla="*/ 2493570 h 4925968"/>
              <a:gd name="connsiteX12522" fmla="*/ 1133016 w 8014260"/>
              <a:gd name="connsiteY12522" fmla="*/ 2498507 h 4925968"/>
              <a:gd name="connsiteX12523" fmla="*/ 1124442 w 8014260"/>
              <a:gd name="connsiteY12523" fmla="*/ 2493570 h 4925968"/>
              <a:gd name="connsiteX12524" fmla="*/ 1132947 w 8014260"/>
              <a:gd name="connsiteY12524" fmla="*/ 2488014 h 4925968"/>
              <a:gd name="connsiteX12525" fmla="*/ 7605798 w 8014260"/>
              <a:gd name="connsiteY12525" fmla="*/ 2487456 h 4925968"/>
              <a:gd name="connsiteX12526" fmla="*/ 7608747 w 8014260"/>
              <a:gd name="connsiteY12526" fmla="*/ 2487808 h 4925968"/>
              <a:gd name="connsiteX12527" fmla="*/ 7588996 w 8014260"/>
              <a:gd name="connsiteY12527" fmla="*/ 2561669 h 4925968"/>
              <a:gd name="connsiteX12528" fmla="*/ 7561564 w 8014260"/>
              <a:gd name="connsiteY12528" fmla="*/ 2609126 h 4925968"/>
              <a:gd name="connsiteX12529" fmla="*/ 7582960 w 8014260"/>
              <a:gd name="connsiteY12529" fmla="*/ 2534443 h 4925968"/>
              <a:gd name="connsiteX12530" fmla="*/ 7605798 w 8014260"/>
              <a:gd name="connsiteY12530" fmla="*/ 2487456 h 4925968"/>
              <a:gd name="connsiteX12531" fmla="*/ 7778482 w 8014260"/>
              <a:gd name="connsiteY12531" fmla="*/ 2486231 h 4925968"/>
              <a:gd name="connsiteX12532" fmla="*/ 7750913 w 8014260"/>
              <a:gd name="connsiteY12532" fmla="*/ 2559886 h 4925968"/>
              <a:gd name="connsiteX12533" fmla="*/ 7709696 w 8014260"/>
              <a:gd name="connsiteY12533" fmla="*/ 2640125 h 4925968"/>
              <a:gd name="connsiteX12534" fmla="*/ 7738431 w 8014260"/>
              <a:gd name="connsiteY12534" fmla="*/ 2559955 h 4925968"/>
              <a:gd name="connsiteX12535" fmla="*/ 7778482 w 8014260"/>
              <a:gd name="connsiteY12535" fmla="*/ 2486231 h 4925968"/>
              <a:gd name="connsiteX12536" fmla="*/ 6081359 w 8014260"/>
              <a:gd name="connsiteY12536" fmla="*/ 2484919 h 4925968"/>
              <a:gd name="connsiteX12537" fmla="*/ 6090111 w 8014260"/>
              <a:gd name="connsiteY12537" fmla="*/ 2486231 h 4925968"/>
              <a:gd name="connsiteX12538" fmla="*/ 6070017 w 8014260"/>
              <a:gd name="connsiteY12538" fmla="*/ 2494666 h 4925968"/>
              <a:gd name="connsiteX12539" fmla="*/ 6046700 w 8014260"/>
              <a:gd name="connsiteY12539" fmla="*/ 2495284 h 4925968"/>
              <a:gd name="connsiteX12540" fmla="*/ 6064942 w 8014260"/>
              <a:gd name="connsiteY12540" fmla="*/ 2487054 h 4925968"/>
              <a:gd name="connsiteX12541" fmla="*/ 6081359 w 8014260"/>
              <a:gd name="connsiteY12541" fmla="*/ 2484919 h 4925968"/>
              <a:gd name="connsiteX12542" fmla="*/ 6157808 w 8014260"/>
              <a:gd name="connsiteY12542" fmla="*/ 2484765 h 4925968"/>
              <a:gd name="connsiteX12543" fmla="*/ 6166235 w 8014260"/>
              <a:gd name="connsiteY12543" fmla="*/ 2486985 h 4925968"/>
              <a:gd name="connsiteX12544" fmla="*/ 6146689 w 8014260"/>
              <a:gd name="connsiteY12544" fmla="*/ 2496175 h 4925968"/>
              <a:gd name="connsiteX12545" fmla="*/ 6121178 w 8014260"/>
              <a:gd name="connsiteY12545" fmla="*/ 2495489 h 4925968"/>
              <a:gd name="connsiteX12546" fmla="*/ 6140997 w 8014260"/>
              <a:gd name="connsiteY12546" fmla="*/ 2486505 h 4925968"/>
              <a:gd name="connsiteX12547" fmla="*/ 6157808 w 8014260"/>
              <a:gd name="connsiteY12547" fmla="*/ 2484765 h 4925968"/>
              <a:gd name="connsiteX12548" fmla="*/ 5924765 w 8014260"/>
              <a:gd name="connsiteY12548" fmla="*/ 2482391 h 4925968"/>
              <a:gd name="connsiteX12549" fmla="*/ 5908374 w 8014260"/>
              <a:gd name="connsiteY12549" fmla="*/ 2489249 h 4925968"/>
              <a:gd name="connsiteX12550" fmla="*/ 5885469 w 8014260"/>
              <a:gd name="connsiteY12550" fmla="*/ 2493021 h 4925968"/>
              <a:gd name="connsiteX12551" fmla="*/ 5904740 w 8014260"/>
              <a:gd name="connsiteY12551" fmla="*/ 2485408 h 4925968"/>
              <a:gd name="connsiteX12552" fmla="*/ 5924765 w 8014260"/>
              <a:gd name="connsiteY12552" fmla="*/ 2482391 h 4925968"/>
              <a:gd name="connsiteX12553" fmla="*/ 737305 w 8014260"/>
              <a:gd name="connsiteY12553" fmla="*/ 2481773 h 4925968"/>
              <a:gd name="connsiteX12554" fmla="*/ 733397 w 8014260"/>
              <a:gd name="connsiteY12554" fmla="*/ 2484859 h 4925968"/>
              <a:gd name="connsiteX12555" fmla="*/ 731750 w 8014260"/>
              <a:gd name="connsiteY12555" fmla="*/ 2485613 h 4925968"/>
              <a:gd name="connsiteX12556" fmla="*/ 735865 w 8014260"/>
              <a:gd name="connsiteY12556" fmla="*/ 2482322 h 4925968"/>
              <a:gd name="connsiteX12557" fmla="*/ 737305 w 8014260"/>
              <a:gd name="connsiteY12557" fmla="*/ 2481773 h 4925968"/>
              <a:gd name="connsiteX12558" fmla="*/ 1780957 w 8014260"/>
              <a:gd name="connsiteY12558" fmla="*/ 2481293 h 4925968"/>
              <a:gd name="connsiteX12559" fmla="*/ 1789392 w 8014260"/>
              <a:gd name="connsiteY12559" fmla="*/ 2495078 h 4925968"/>
              <a:gd name="connsiteX12560" fmla="*/ 1782878 w 8014260"/>
              <a:gd name="connsiteY12560" fmla="*/ 2497958 h 4925968"/>
              <a:gd name="connsiteX12561" fmla="*/ 1774992 w 8014260"/>
              <a:gd name="connsiteY12561" fmla="*/ 2490277 h 4925968"/>
              <a:gd name="connsiteX12562" fmla="*/ 1780957 w 8014260"/>
              <a:gd name="connsiteY12562" fmla="*/ 2481293 h 4925968"/>
              <a:gd name="connsiteX12563" fmla="*/ 7427627 w 8014260"/>
              <a:gd name="connsiteY12563" fmla="*/ 2480916 h 4925968"/>
              <a:gd name="connsiteX12564" fmla="*/ 7437296 w 8014260"/>
              <a:gd name="connsiteY12564" fmla="*/ 2486163 h 4925968"/>
              <a:gd name="connsiteX12565" fmla="*/ 7417477 w 8014260"/>
              <a:gd name="connsiteY12565" fmla="*/ 2521961 h 4925968"/>
              <a:gd name="connsiteX12566" fmla="*/ 7391073 w 8014260"/>
              <a:gd name="connsiteY12566" fmla="*/ 2519493 h 4925968"/>
              <a:gd name="connsiteX12567" fmla="*/ 7409522 w 8014260"/>
              <a:gd name="connsiteY12567" fmla="*/ 2489660 h 4925968"/>
              <a:gd name="connsiteX12568" fmla="*/ 7427627 w 8014260"/>
              <a:gd name="connsiteY12568" fmla="*/ 2480916 h 4925968"/>
              <a:gd name="connsiteX12569" fmla="*/ 5837600 w 8014260"/>
              <a:gd name="connsiteY12569" fmla="*/ 2479579 h 4925968"/>
              <a:gd name="connsiteX12570" fmla="*/ 5822992 w 8014260"/>
              <a:gd name="connsiteY12570" fmla="*/ 2487055 h 4925968"/>
              <a:gd name="connsiteX12571" fmla="*/ 5802486 w 8014260"/>
              <a:gd name="connsiteY12571" fmla="*/ 2490758 h 4925968"/>
              <a:gd name="connsiteX12572" fmla="*/ 5818672 w 8014260"/>
              <a:gd name="connsiteY12572" fmla="*/ 2482939 h 4925968"/>
              <a:gd name="connsiteX12573" fmla="*/ 5837600 w 8014260"/>
              <a:gd name="connsiteY12573" fmla="*/ 2479579 h 4925968"/>
              <a:gd name="connsiteX12574" fmla="*/ 6648215 w 8014260"/>
              <a:gd name="connsiteY12574" fmla="*/ 2479510 h 4925968"/>
              <a:gd name="connsiteX12575" fmla="*/ 6674618 w 8014260"/>
              <a:gd name="connsiteY12575" fmla="*/ 2488769 h 4925968"/>
              <a:gd name="connsiteX12576" fmla="*/ 6652741 w 8014260"/>
              <a:gd name="connsiteY12576" fmla="*/ 2501867 h 4925968"/>
              <a:gd name="connsiteX12577" fmla="*/ 6625858 w 8014260"/>
              <a:gd name="connsiteY12577" fmla="*/ 2492472 h 4925968"/>
              <a:gd name="connsiteX12578" fmla="*/ 6648215 w 8014260"/>
              <a:gd name="connsiteY12578" fmla="*/ 2479510 h 4925968"/>
              <a:gd name="connsiteX12579" fmla="*/ 4385281 w 8014260"/>
              <a:gd name="connsiteY12579" fmla="*/ 2479167 h 4925968"/>
              <a:gd name="connsiteX12580" fmla="*/ 4374171 w 8014260"/>
              <a:gd name="connsiteY12580" fmla="*/ 2487671 h 4925968"/>
              <a:gd name="connsiteX12581" fmla="*/ 4366216 w 8014260"/>
              <a:gd name="connsiteY12581" fmla="*/ 2488357 h 4925968"/>
              <a:gd name="connsiteX12582" fmla="*/ 4374240 w 8014260"/>
              <a:gd name="connsiteY12582" fmla="*/ 2481293 h 4925968"/>
              <a:gd name="connsiteX12583" fmla="*/ 4385281 w 8014260"/>
              <a:gd name="connsiteY12583" fmla="*/ 2479167 h 4925968"/>
              <a:gd name="connsiteX12584" fmla="*/ 4225901 w 8014260"/>
              <a:gd name="connsiteY12584" fmla="*/ 2478344 h 4925968"/>
              <a:gd name="connsiteX12585" fmla="*/ 4235022 w 8014260"/>
              <a:gd name="connsiteY12585" fmla="*/ 2481636 h 4925968"/>
              <a:gd name="connsiteX12586" fmla="*/ 4229193 w 8014260"/>
              <a:gd name="connsiteY12586" fmla="*/ 2492129 h 4925968"/>
              <a:gd name="connsiteX12587" fmla="*/ 4221169 w 8014260"/>
              <a:gd name="connsiteY12587" fmla="*/ 2491580 h 4925968"/>
              <a:gd name="connsiteX12588" fmla="*/ 4225901 w 8014260"/>
              <a:gd name="connsiteY12588" fmla="*/ 2478344 h 4925968"/>
              <a:gd name="connsiteX12589" fmla="*/ 1979223 w 8014260"/>
              <a:gd name="connsiteY12589" fmla="*/ 2478344 h 4925968"/>
              <a:gd name="connsiteX12590" fmla="*/ 1987864 w 8014260"/>
              <a:gd name="connsiteY12590" fmla="*/ 2487877 h 4925968"/>
              <a:gd name="connsiteX12591" fmla="*/ 1979154 w 8014260"/>
              <a:gd name="connsiteY12591" fmla="*/ 2491580 h 4925968"/>
              <a:gd name="connsiteX12592" fmla="*/ 1972089 w 8014260"/>
              <a:gd name="connsiteY12592" fmla="*/ 2480950 h 4925968"/>
              <a:gd name="connsiteX12593" fmla="*/ 1979223 w 8014260"/>
              <a:gd name="connsiteY12593" fmla="*/ 2478344 h 4925968"/>
              <a:gd name="connsiteX12594" fmla="*/ 6434726 w 8014260"/>
              <a:gd name="connsiteY12594" fmla="*/ 2477796 h 4925968"/>
              <a:gd name="connsiteX12595" fmla="*/ 6458935 w 8014260"/>
              <a:gd name="connsiteY12595" fmla="*/ 2483557 h 4925968"/>
              <a:gd name="connsiteX12596" fmla="*/ 6435069 w 8014260"/>
              <a:gd name="connsiteY12596" fmla="*/ 2495147 h 4925968"/>
              <a:gd name="connsiteX12597" fmla="*/ 6410997 w 8014260"/>
              <a:gd name="connsiteY12597" fmla="*/ 2489249 h 4925968"/>
              <a:gd name="connsiteX12598" fmla="*/ 6434726 w 8014260"/>
              <a:gd name="connsiteY12598" fmla="*/ 2477796 h 4925968"/>
              <a:gd name="connsiteX12599" fmla="*/ 7754754 w 8014260"/>
              <a:gd name="connsiteY12599" fmla="*/ 2477659 h 4925968"/>
              <a:gd name="connsiteX12600" fmla="*/ 7727664 w 8014260"/>
              <a:gd name="connsiteY12600" fmla="*/ 2554949 h 4925968"/>
              <a:gd name="connsiteX12601" fmla="*/ 7690769 w 8014260"/>
              <a:gd name="connsiteY12601" fmla="*/ 2628398 h 4925968"/>
              <a:gd name="connsiteX12602" fmla="*/ 7717583 w 8014260"/>
              <a:gd name="connsiteY12602" fmla="*/ 2548982 h 4925968"/>
              <a:gd name="connsiteX12603" fmla="*/ 7754754 w 8014260"/>
              <a:gd name="connsiteY12603" fmla="*/ 2477659 h 4925968"/>
              <a:gd name="connsiteX12604" fmla="*/ 1328468 w 8014260"/>
              <a:gd name="connsiteY12604" fmla="*/ 2477659 h 4925968"/>
              <a:gd name="connsiteX12605" fmla="*/ 1337520 w 8014260"/>
              <a:gd name="connsiteY12605" fmla="*/ 2484791 h 4925968"/>
              <a:gd name="connsiteX12606" fmla="*/ 1330592 w 8014260"/>
              <a:gd name="connsiteY12606" fmla="*/ 2489386 h 4925968"/>
              <a:gd name="connsiteX12607" fmla="*/ 1320031 w 8014260"/>
              <a:gd name="connsiteY12607" fmla="*/ 2480951 h 4925968"/>
              <a:gd name="connsiteX12608" fmla="*/ 1328468 w 8014260"/>
              <a:gd name="connsiteY12608" fmla="*/ 2477659 h 4925968"/>
              <a:gd name="connsiteX12609" fmla="*/ 848750 w 8014260"/>
              <a:gd name="connsiteY12609" fmla="*/ 2477659 h 4925968"/>
              <a:gd name="connsiteX12610" fmla="*/ 842852 w 8014260"/>
              <a:gd name="connsiteY12610" fmla="*/ 2483625 h 4925968"/>
              <a:gd name="connsiteX12611" fmla="*/ 835102 w 8014260"/>
              <a:gd name="connsiteY12611" fmla="*/ 2487397 h 4925968"/>
              <a:gd name="connsiteX12612" fmla="*/ 839971 w 8014260"/>
              <a:gd name="connsiteY12612" fmla="*/ 2481293 h 4925968"/>
              <a:gd name="connsiteX12613" fmla="*/ 848750 w 8014260"/>
              <a:gd name="connsiteY12613" fmla="*/ 2477659 h 4925968"/>
              <a:gd name="connsiteX12614" fmla="*/ 1583515 w 8014260"/>
              <a:gd name="connsiteY12614" fmla="*/ 2473270 h 4925968"/>
              <a:gd name="connsiteX12615" fmla="*/ 1596958 w 8014260"/>
              <a:gd name="connsiteY12615" fmla="*/ 2482871 h 4925968"/>
              <a:gd name="connsiteX12616" fmla="*/ 1585093 w 8014260"/>
              <a:gd name="connsiteY12616" fmla="*/ 2483831 h 4925968"/>
              <a:gd name="connsiteX12617" fmla="*/ 1578511 w 8014260"/>
              <a:gd name="connsiteY12617" fmla="*/ 2476493 h 4925968"/>
              <a:gd name="connsiteX12618" fmla="*/ 1583515 w 8014260"/>
              <a:gd name="connsiteY12618" fmla="*/ 2473270 h 4925968"/>
              <a:gd name="connsiteX12619" fmla="*/ 5305830 w 8014260"/>
              <a:gd name="connsiteY12619" fmla="*/ 2472241 h 4925968"/>
              <a:gd name="connsiteX12620" fmla="*/ 5320163 w 8014260"/>
              <a:gd name="connsiteY12620" fmla="*/ 2478002 h 4925968"/>
              <a:gd name="connsiteX12621" fmla="*/ 5307064 w 8014260"/>
              <a:gd name="connsiteY12621" fmla="*/ 2487054 h 4925968"/>
              <a:gd name="connsiteX12622" fmla="*/ 5293074 w 8014260"/>
              <a:gd name="connsiteY12622" fmla="*/ 2481293 h 4925968"/>
              <a:gd name="connsiteX12623" fmla="*/ 5305830 w 8014260"/>
              <a:gd name="connsiteY12623" fmla="*/ 2472241 h 4925968"/>
              <a:gd name="connsiteX12624" fmla="*/ 3125467 w 8014260"/>
              <a:gd name="connsiteY12624" fmla="*/ 2472241 h 4925968"/>
              <a:gd name="connsiteX12625" fmla="*/ 3132394 w 8014260"/>
              <a:gd name="connsiteY12625" fmla="*/ 2489661 h 4925968"/>
              <a:gd name="connsiteX12626" fmla="*/ 3126633 w 8014260"/>
              <a:gd name="connsiteY12626" fmla="*/ 2500153 h 4925968"/>
              <a:gd name="connsiteX12627" fmla="*/ 3120804 w 8014260"/>
              <a:gd name="connsiteY12627" fmla="*/ 2488494 h 4925968"/>
              <a:gd name="connsiteX12628" fmla="*/ 3125467 w 8014260"/>
              <a:gd name="connsiteY12628" fmla="*/ 2472241 h 4925968"/>
              <a:gd name="connsiteX12629" fmla="*/ 5999243 w 8014260"/>
              <a:gd name="connsiteY12629" fmla="*/ 2471692 h 4925968"/>
              <a:gd name="connsiteX12630" fmla="*/ 5982578 w 8014260"/>
              <a:gd name="connsiteY12630" fmla="*/ 2479236 h 4925968"/>
              <a:gd name="connsiteX12631" fmla="*/ 5960015 w 8014260"/>
              <a:gd name="connsiteY12631" fmla="*/ 2482185 h 4925968"/>
              <a:gd name="connsiteX12632" fmla="*/ 5975377 w 8014260"/>
              <a:gd name="connsiteY12632" fmla="*/ 2475258 h 4925968"/>
              <a:gd name="connsiteX12633" fmla="*/ 5999243 w 8014260"/>
              <a:gd name="connsiteY12633" fmla="*/ 2471692 h 4925968"/>
              <a:gd name="connsiteX12634" fmla="*/ 5585363 w 8014260"/>
              <a:gd name="connsiteY12634" fmla="*/ 2471418 h 4925968"/>
              <a:gd name="connsiteX12635" fmla="*/ 5602577 w 8014260"/>
              <a:gd name="connsiteY12635" fmla="*/ 2471486 h 4925968"/>
              <a:gd name="connsiteX12636" fmla="*/ 5589066 w 8014260"/>
              <a:gd name="connsiteY12636" fmla="*/ 2481225 h 4925968"/>
              <a:gd name="connsiteX12637" fmla="*/ 5573019 w 8014260"/>
              <a:gd name="connsiteY12637" fmla="*/ 2480402 h 4925968"/>
              <a:gd name="connsiteX12638" fmla="*/ 5585363 w 8014260"/>
              <a:gd name="connsiteY12638" fmla="*/ 2471418 h 4925968"/>
              <a:gd name="connsiteX12639" fmla="*/ 5676369 w 8014260"/>
              <a:gd name="connsiteY12639" fmla="*/ 2471144 h 4925968"/>
              <a:gd name="connsiteX12640" fmla="*/ 5661486 w 8014260"/>
              <a:gd name="connsiteY12640" fmla="*/ 2481294 h 4925968"/>
              <a:gd name="connsiteX12641" fmla="*/ 5646125 w 8014260"/>
              <a:gd name="connsiteY12641" fmla="*/ 2481225 h 4925968"/>
              <a:gd name="connsiteX12642" fmla="*/ 5659498 w 8014260"/>
              <a:gd name="connsiteY12642" fmla="*/ 2471967 h 4925968"/>
              <a:gd name="connsiteX12643" fmla="*/ 5676369 w 8014260"/>
              <a:gd name="connsiteY12643" fmla="*/ 2471144 h 4925968"/>
              <a:gd name="connsiteX12644" fmla="*/ 4455645 w 8014260"/>
              <a:gd name="connsiteY12644" fmla="*/ 2467097 h 4925968"/>
              <a:gd name="connsiteX12645" fmla="*/ 4448512 w 8014260"/>
              <a:gd name="connsiteY12645" fmla="*/ 2473475 h 4925968"/>
              <a:gd name="connsiteX12646" fmla="*/ 4438294 w 8014260"/>
              <a:gd name="connsiteY12646" fmla="*/ 2475464 h 4925968"/>
              <a:gd name="connsiteX12647" fmla="*/ 4446592 w 8014260"/>
              <a:gd name="connsiteY12647" fmla="*/ 2467852 h 4925968"/>
              <a:gd name="connsiteX12648" fmla="*/ 4455645 w 8014260"/>
              <a:gd name="connsiteY12648" fmla="*/ 2467097 h 4925968"/>
              <a:gd name="connsiteX12649" fmla="*/ 6786610 w 8014260"/>
              <a:gd name="connsiteY12649" fmla="*/ 2466892 h 4925968"/>
              <a:gd name="connsiteX12650" fmla="*/ 6812739 w 8014260"/>
              <a:gd name="connsiteY12650" fmla="*/ 2478139 h 4925968"/>
              <a:gd name="connsiteX12651" fmla="*/ 6790519 w 8014260"/>
              <a:gd name="connsiteY12651" fmla="*/ 2491649 h 4925968"/>
              <a:gd name="connsiteX12652" fmla="*/ 6763979 w 8014260"/>
              <a:gd name="connsiteY12652" fmla="*/ 2480265 h 4925968"/>
              <a:gd name="connsiteX12653" fmla="*/ 6786610 w 8014260"/>
              <a:gd name="connsiteY12653" fmla="*/ 2466892 h 4925968"/>
              <a:gd name="connsiteX12654" fmla="*/ 5911666 w 8014260"/>
              <a:gd name="connsiteY12654" fmla="*/ 2466549 h 4925968"/>
              <a:gd name="connsiteX12655" fmla="*/ 5896304 w 8014260"/>
              <a:gd name="connsiteY12655" fmla="*/ 2474436 h 4925968"/>
              <a:gd name="connsiteX12656" fmla="*/ 5875867 w 8014260"/>
              <a:gd name="connsiteY12656" fmla="*/ 2478071 h 4925968"/>
              <a:gd name="connsiteX12657" fmla="*/ 5889926 w 8014260"/>
              <a:gd name="connsiteY12657" fmla="*/ 2470801 h 4925968"/>
              <a:gd name="connsiteX12658" fmla="*/ 5911666 w 8014260"/>
              <a:gd name="connsiteY12658" fmla="*/ 2466549 h 4925968"/>
              <a:gd name="connsiteX12659" fmla="*/ 5749680 w 8014260"/>
              <a:gd name="connsiteY12659" fmla="*/ 2466275 h 4925968"/>
              <a:gd name="connsiteX12660" fmla="*/ 5736375 w 8014260"/>
              <a:gd name="connsiteY12660" fmla="*/ 2475053 h 4925968"/>
              <a:gd name="connsiteX12661" fmla="*/ 5718476 w 8014260"/>
              <a:gd name="connsiteY12661" fmla="*/ 2477453 h 4925968"/>
              <a:gd name="connsiteX12662" fmla="*/ 5733221 w 8014260"/>
              <a:gd name="connsiteY12662" fmla="*/ 2467646 h 4925968"/>
              <a:gd name="connsiteX12663" fmla="*/ 5749680 w 8014260"/>
              <a:gd name="connsiteY12663" fmla="*/ 2466275 h 4925968"/>
              <a:gd name="connsiteX12664" fmla="*/ 6372447 w 8014260"/>
              <a:gd name="connsiteY12664" fmla="*/ 2465717 h 4925968"/>
              <a:gd name="connsiteX12665" fmla="*/ 6380822 w 8014260"/>
              <a:gd name="connsiteY12665" fmla="*/ 2469703 h 4925968"/>
              <a:gd name="connsiteX12666" fmla="*/ 6361208 w 8014260"/>
              <a:gd name="connsiteY12666" fmla="*/ 2480676 h 4925968"/>
              <a:gd name="connsiteX12667" fmla="*/ 6335079 w 8014260"/>
              <a:gd name="connsiteY12667" fmla="*/ 2476630 h 4925968"/>
              <a:gd name="connsiteX12668" fmla="*/ 6355996 w 8014260"/>
              <a:gd name="connsiteY12668" fmla="*/ 2466000 h 4925968"/>
              <a:gd name="connsiteX12669" fmla="*/ 6372447 w 8014260"/>
              <a:gd name="connsiteY12669" fmla="*/ 2465717 h 4925968"/>
              <a:gd name="connsiteX12670" fmla="*/ 3806192 w 8014260"/>
              <a:gd name="connsiteY12670" fmla="*/ 2464491 h 4925968"/>
              <a:gd name="connsiteX12671" fmla="*/ 3821142 w 8014260"/>
              <a:gd name="connsiteY12671" fmla="*/ 2469634 h 4925968"/>
              <a:gd name="connsiteX12672" fmla="*/ 3810992 w 8014260"/>
              <a:gd name="connsiteY12672" fmla="*/ 2482596 h 4925968"/>
              <a:gd name="connsiteX12673" fmla="*/ 3802900 w 8014260"/>
              <a:gd name="connsiteY12673" fmla="*/ 2475601 h 4925968"/>
              <a:gd name="connsiteX12674" fmla="*/ 3806192 w 8014260"/>
              <a:gd name="connsiteY12674" fmla="*/ 2464491 h 4925968"/>
              <a:gd name="connsiteX12675" fmla="*/ 4886052 w 8014260"/>
              <a:gd name="connsiteY12675" fmla="*/ 2463600 h 4925968"/>
              <a:gd name="connsiteX12676" fmla="*/ 4900180 w 8014260"/>
              <a:gd name="connsiteY12676" fmla="*/ 2469087 h 4925968"/>
              <a:gd name="connsiteX12677" fmla="*/ 4889001 w 8014260"/>
              <a:gd name="connsiteY12677" fmla="*/ 2480471 h 4925968"/>
              <a:gd name="connsiteX12678" fmla="*/ 4875148 w 8014260"/>
              <a:gd name="connsiteY12678" fmla="*/ 2474504 h 4925968"/>
              <a:gd name="connsiteX12679" fmla="*/ 4886052 w 8014260"/>
              <a:gd name="connsiteY12679" fmla="*/ 2463600 h 4925968"/>
              <a:gd name="connsiteX12680" fmla="*/ 6066305 w 8014260"/>
              <a:gd name="connsiteY12680" fmla="*/ 2463170 h 4925968"/>
              <a:gd name="connsiteX12681" fmla="*/ 6074955 w 8014260"/>
              <a:gd name="connsiteY12681" fmla="*/ 2463462 h 4925968"/>
              <a:gd name="connsiteX12682" fmla="*/ 6057741 w 8014260"/>
              <a:gd name="connsiteY12682" fmla="*/ 2471555 h 4925968"/>
              <a:gd name="connsiteX12683" fmla="*/ 6033807 w 8014260"/>
              <a:gd name="connsiteY12683" fmla="*/ 2474161 h 4925968"/>
              <a:gd name="connsiteX12684" fmla="*/ 6050814 w 8014260"/>
              <a:gd name="connsiteY12684" fmla="*/ 2466274 h 4925968"/>
              <a:gd name="connsiteX12685" fmla="*/ 6066305 w 8014260"/>
              <a:gd name="connsiteY12685" fmla="*/ 2463170 h 4925968"/>
              <a:gd name="connsiteX12686" fmla="*/ 7732122 w 8014260"/>
              <a:gd name="connsiteY12686" fmla="*/ 2463120 h 4925968"/>
              <a:gd name="connsiteX12687" fmla="*/ 7705170 w 8014260"/>
              <a:gd name="connsiteY12687" fmla="*/ 2544661 h 4925968"/>
              <a:gd name="connsiteX12688" fmla="*/ 7672389 w 8014260"/>
              <a:gd name="connsiteY12688" fmla="*/ 2610910 h 4925968"/>
              <a:gd name="connsiteX12689" fmla="*/ 7699135 w 8014260"/>
              <a:gd name="connsiteY12689" fmla="*/ 2527791 h 4925968"/>
              <a:gd name="connsiteX12690" fmla="*/ 7732122 w 8014260"/>
              <a:gd name="connsiteY12690" fmla="*/ 2463120 h 4925968"/>
              <a:gd name="connsiteX12691" fmla="*/ 5513628 w 8014260"/>
              <a:gd name="connsiteY12691" fmla="*/ 2462365 h 4925968"/>
              <a:gd name="connsiteX12692" fmla="*/ 5528441 w 8014260"/>
              <a:gd name="connsiteY12692" fmla="*/ 2466069 h 4925968"/>
              <a:gd name="connsiteX12693" fmla="*/ 5515137 w 8014260"/>
              <a:gd name="connsiteY12693" fmla="*/ 2475396 h 4925968"/>
              <a:gd name="connsiteX12694" fmla="*/ 5500255 w 8014260"/>
              <a:gd name="connsiteY12694" fmla="*/ 2471967 h 4925968"/>
              <a:gd name="connsiteX12695" fmla="*/ 5513628 w 8014260"/>
              <a:gd name="connsiteY12695" fmla="*/ 2462365 h 4925968"/>
              <a:gd name="connsiteX12696" fmla="*/ 1058264 w 8014260"/>
              <a:gd name="connsiteY12696" fmla="*/ 2462022 h 4925968"/>
              <a:gd name="connsiteX12697" fmla="*/ 1069237 w 8014260"/>
              <a:gd name="connsiteY12697" fmla="*/ 2464491 h 4925968"/>
              <a:gd name="connsiteX12698" fmla="*/ 1062445 w 8014260"/>
              <a:gd name="connsiteY12698" fmla="*/ 2469292 h 4925968"/>
              <a:gd name="connsiteX12699" fmla="*/ 1050652 w 8014260"/>
              <a:gd name="connsiteY12699" fmla="*/ 2467372 h 4925968"/>
              <a:gd name="connsiteX12700" fmla="*/ 1058264 w 8014260"/>
              <a:gd name="connsiteY12700" fmla="*/ 2462022 h 4925968"/>
              <a:gd name="connsiteX12701" fmla="*/ 5093849 w 8014260"/>
              <a:gd name="connsiteY12701" fmla="*/ 2460170 h 4925968"/>
              <a:gd name="connsiteX12702" fmla="*/ 5109485 w 8014260"/>
              <a:gd name="connsiteY12702" fmla="*/ 2465246 h 4925968"/>
              <a:gd name="connsiteX12703" fmla="*/ 5098375 w 8014260"/>
              <a:gd name="connsiteY12703" fmla="*/ 2476150 h 4925968"/>
              <a:gd name="connsiteX12704" fmla="*/ 5084042 w 8014260"/>
              <a:gd name="connsiteY12704" fmla="*/ 2472035 h 4925968"/>
              <a:gd name="connsiteX12705" fmla="*/ 5093849 w 8014260"/>
              <a:gd name="connsiteY12705" fmla="*/ 2460170 h 4925968"/>
              <a:gd name="connsiteX12706" fmla="*/ 837502 w 8014260"/>
              <a:gd name="connsiteY12706" fmla="*/ 2459896 h 4925968"/>
              <a:gd name="connsiteX12707" fmla="*/ 832016 w 8014260"/>
              <a:gd name="connsiteY12707" fmla="*/ 2464559 h 4925968"/>
              <a:gd name="connsiteX12708" fmla="*/ 824269 w 8014260"/>
              <a:gd name="connsiteY12708" fmla="*/ 2469223 h 4925968"/>
              <a:gd name="connsiteX12709" fmla="*/ 827422 w 8014260"/>
              <a:gd name="connsiteY12709" fmla="*/ 2466274 h 4925968"/>
              <a:gd name="connsiteX12710" fmla="*/ 837502 w 8014260"/>
              <a:gd name="connsiteY12710" fmla="*/ 2459896 h 4925968"/>
              <a:gd name="connsiteX12711" fmla="*/ 6571337 w 8014260"/>
              <a:gd name="connsiteY12711" fmla="*/ 2458731 h 4925968"/>
              <a:gd name="connsiteX12712" fmla="*/ 6596780 w 8014260"/>
              <a:gd name="connsiteY12712" fmla="*/ 2465315 h 4925968"/>
              <a:gd name="connsiteX12713" fmla="*/ 6574491 w 8014260"/>
              <a:gd name="connsiteY12713" fmla="*/ 2477933 h 4925968"/>
              <a:gd name="connsiteX12714" fmla="*/ 6549185 w 8014260"/>
              <a:gd name="connsiteY12714" fmla="*/ 2471281 h 4925968"/>
              <a:gd name="connsiteX12715" fmla="*/ 6571337 w 8014260"/>
              <a:gd name="connsiteY12715" fmla="*/ 2458731 h 4925968"/>
              <a:gd name="connsiteX12716" fmla="*/ 7334084 w 8014260"/>
              <a:gd name="connsiteY12716" fmla="*/ 2458525 h 4925968"/>
              <a:gd name="connsiteX12717" fmla="*/ 7361310 w 8014260"/>
              <a:gd name="connsiteY12717" fmla="*/ 2476973 h 4925968"/>
              <a:gd name="connsiteX12718" fmla="*/ 7341147 w 8014260"/>
              <a:gd name="connsiteY12718" fmla="*/ 2493638 h 4925968"/>
              <a:gd name="connsiteX12719" fmla="*/ 7313304 w 8014260"/>
              <a:gd name="connsiteY12719" fmla="*/ 2474161 h 4925968"/>
              <a:gd name="connsiteX12720" fmla="*/ 7334084 w 8014260"/>
              <a:gd name="connsiteY12720" fmla="*/ 2458525 h 4925968"/>
              <a:gd name="connsiteX12721" fmla="*/ 6295131 w 8014260"/>
              <a:gd name="connsiteY12721" fmla="*/ 2458388 h 4925968"/>
              <a:gd name="connsiteX12722" fmla="*/ 6303601 w 8014260"/>
              <a:gd name="connsiteY12722" fmla="*/ 2461337 h 4925968"/>
              <a:gd name="connsiteX12723" fmla="*/ 6284124 w 8014260"/>
              <a:gd name="connsiteY12723" fmla="*/ 2471624 h 4925968"/>
              <a:gd name="connsiteX12724" fmla="*/ 6258476 w 8014260"/>
              <a:gd name="connsiteY12724" fmla="*/ 2470047 h 4925968"/>
              <a:gd name="connsiteX12725" fmla="*/ 6278227 w 8014260"/>
              <a:gd name="connsiteY12725" fmla="*/ 2459965 h 4925968"/>
              <a:gd name="connsiteX12726" fmla="*/ 6295131 w 8014260"/>
              <a:gd name="connsiteY12726" fmla="*/ 2458388 h 4925968"/>
              <a:gd name="connsiteX12727" fmla="*/ 6923906 w 8014260"/>
              <a:gd name="connsiteY12727" fmla="*/ 2457771 h 4925968"/>
              <a:gd name="connsiteX12728" fmla="*/ 6950515 w 8014260"/>
              <a:gd name="connsiteY12728" fmla="*/ 2470664 h 4925968"/>
              <a:gd name="connsiteX12729" fmla="*/ 6928981 w 8014260"/>
              <a:gd name="connsiteY12729" fmla="*/ 2484928 h 4925968"/>
              <a:gd name="connsiteX12730" fmla="*/ 6901892 w 8014260"/>
              <a:gd name="connsiteY12730" fmla="*/ 2471898 h 4925968"/>
              <a:gd name="connsiteX12731" fmla="*/ 6923906 w 8014260"/>
              <a:gd name="connsiteY12731" fmla="*/ 2457771 h 4925968"/>
              <a:gd name="connsiteX12732" fmla="*/ 6142181 w 8014260"/>
              <a:gd name="connsiteY12732" fmla="*/ 2457600 h 4925968"/>
              <a:gd name="connsiteX12733" fmla="*/ 6150187 w 8014260"/>
              <a:gd name="connsiteY12733" fmla="*/ 2458800 h 4925968"/>
              <a:gd name="connsiteX12734" fmla="*/ 6133317 w 8014260"/>
              <a:gd name="connsiteY12734" fmla="*/ 2467440 h 4925968"/>
              <a:gd name="connsiteX12735" fmla="*/ 6108080 w 8014260"/>
              <a:gd name="connsiteY12735" fmla="*/ 2468675 h 4925968"/>
              <a:gd name="connsiteX12736" fmla="*/ 6126871 w 8014260"/>
              <a:gd name="connsiteY12736" fmla="*/ 2460103 h 4925968"/>
              <a:gd name="connsiteX12737" fmla="*/ 6142181 w 8014260"/>
              <a:gd name="connsiteY12737" fmla="*/ 2457600 h 4925968"/>
              <a:gd name="connsiteX12738" fmla="*/ 5818638 w 8014260"/>
              <a:gd name="connsiteY12738" fmla="*/ 2456544 h 4925968"/>
              <a:gd name="connsiteX12739" fmla="*/ 5824158 w 8014260"/>
              <a:gd name="connsiteY12739" fmla="*/ 2457427 h 4925968"/>
              <a:gd name="connsiteX12740" fmla="*/ 5807425 w 8014260"/>
              <a:gd name="connsiteY12740" fmla="*/ 2466960 h 4925968"/>
              <a:gd name="connsiteX12741" fmla="*/ 5791308 w 8014260"/>
              <a:gd name="connsiteY12741" fmla="*/ 2468949 h 4925968"/>
              <a:gd name="connsiteX12742" fmla="*/ 5806328 w 8014260"/>
              <a:gd name="connsiteY12742" fmla="*/ 2459622 h 4925968"/>
              <a:gd name="connsiteX12743" fmla="*/ 5818638 w 8014260"/>
              <a:gd name="connsiteY12743" fmla="*/ 2456544 h 4925968"/>
              <a:gd name="connsiteX12744" fmla="*/ 921170 w 8014260"/>
              <a:gd name="connsiteY12744" fmla="*/ 2456536 h 4925968"/>
              <a:gd name="connsiteX12745" fmla="*/ 915751 w 8014260"/>
              <a:gd name="connsiteY12745" fmla="*/ 2461337 h 4925968"/>
              <a:gd name="connsiteX12746" fmla="*/ 906837 w 8014260"/>
              <a:gd name="connsiteY12746" fmla="*/ 2463532 h 4925968"/>
              <a:gd name="connsiteX12747" fmla="*/ 911362 w 8014260"/>
              <a:gd name="connsiteY12747" fmla="*/ 2458045 h 4925968"/>
              <a:gd name="connsiteX12748" fmla="*/ 921170 w 8014260"/>
              <a:gd name="connsiteY12748" fmla="*/ 2456536 h 4925968"/>
              <a:gd name="connsiteX12749" fmla="*/ 6217396 w 8014260"/>
              <a:gd name="connsiteY12749" fmla="*/ 2455910 h 4925968"/>
              <a:gd name="connsiteX12750" fmla="*/ 6226929 w 8014260"/>
              <a:gd name="connsiteY12750" fmla="*/ 2457701 h 4925968"/>
              <a:gd name="connsiteX12751" fmla="*/ 6208069 w 8014260"/>
              <a:gd name="connsiteY12751" fmla="*/ 2467303 h 4925968"/>
              <a:gd name="connsiteX12752" fmla="*/ 6183518 w 8014260"/>
              <a:gd name="connsiteY12752" fmla="*/ 2467097 h 4925968"/>
              <a:gd name="connsiteX12753" fmla="*/ 6200868 w 8014260"/>
              <a:gd name="connsiteY12753" fmla="*/ 2458182 h 4925968"/>
              <a:gd name="connsiteX12754" fmla="*/ 6217396 w 8014260"/>
              <a:gd name="connsiteY12754" fmla="*/ 2455910 h 4925968"/>
              <a:gd name="connsiteX12755" fmla="*/ 1193298 w 8014260"/>
              <a:gd name="connsiteY12755" fmla="*/ 2455644 h 4925968"/>
              <a:gd name="connsiteX12756" fmla="*/ 1205503 w 8014260"/>
              <a:gd name="connsiteY12756" fmla="*/ 2460719 h 4925968"/>
              <a:gd name="connsiteX12757" fmla="*/ 1195013 w 8014260"/>
              <a:gd name="connsiteY12757" fmla="*/ 2464080 h 4925968"/>
              <a:gd name="connsiteX12758" fmla="*/ 1184518 w 8014260"/>
              <a:gd name="connsiteY12758" fmla="*/ 2458525 h 4925968"/>
              <a:gd name="connsiteX12759" fmla="*/ 1193298 w 8014260"/>
              <a:gd name="connsiteY12759" fmla="*/ 2455644 h 4925968"/>
              <a:gd name="connsiteX12760" fmla="*/ 1387239 w 8014260"/>
              <a:gd name="connsiteY12760" fmla="*/ 2454685 h 4925968"/>
              <a:gd name="connsiteX12761" fmla="*/ 1399928 w 8014260"/>
              <a:gd name="connsiteY12761" fmla="*/ 2462503 h 4925968"/>
              <a:gd name="connsiteX12762" fmla="*/ 1390324 w 8014260"/>
              <a:gd name="connsiteY12762" fmla="*/ 2464972 h 4925968"/>
              <a:gd name="connsiteX12763" fmla="*/ 1380725 w 8014260"/>
              <a:gd name="connsiteY12763" fmla="*/ 2458045 h 4925968"/>
              <a:gd name="connsiteX12764" fmla="*/ 1387239 w 8014260"/>
              <a:gd name="connsiteY12764" fmla="*/ 2454685 h 4925968"/>
              <a:gd name="connsiteX12765" fmla="*/ 5986076 w 8014260"/>
              <a:gd name="connsiteY12765" fmla="*/ 2454204 h 4925968"/>
              <a:gd name="connsiteX12766" fmla="*/ 5969754 w 8014260"/>
              <a:gd name="connsiteY12766" fmla="*/ 2462297 h 4925968"/>
              <a:gd name="connsiteX12767" fmla="*/ 5948699 w 8014260"/>
              <a:gd name="connsiteY12767" fmla="*/ 2465863 h 4925968"/>
              <a:gd name="connsiteX12768" fmla="*/ 5965228 w 8014260"/>
              <a:gd name="connsiteY12768" fmla="*/ 2457633 h 4925968"/>
              <a:gd name="connsiteX12769" fmla="*/ 5986076 w 8014260"/>
              <a:gd name="connsiteY12769" fmla="*/ 2454204 h 4925968"/>
              <a:gd name="connsiteX12770" fmla="*/ 822002 w 8014260"/>
              <a:gd name="connsiteY12770" fmla="*/ 2454204 h 4925968"/>
              <a:gd name="connsiteX12771" fmla="*/ 818917 w 8014260"/>
              <a:gd name="connsiteY12771" fmla="*/ 2456948 h 4925968"/>
              <a:gd name="connsiteX12772" fmla="*/ 813772 w 8014260"/>
              <a:gd name="connsiteY12772" fmla="*/ 2459759 h 4925968"/>
              <a:gd name="connsiteX12773" fmla="*/ 816926 w 8014260"/>
              <a:gd name="connsiteY12773" fmla="*/ 2457153 h 4925968"/>
              <a:gd name="connsiteX12774" fmla="*/ 822002 w 8014260"/>
              <a:gd name="connsiteY12774" fmla="*/ 2454204 h 4925968"/>
              <a:gd name="connsiteX12775" fmla="*/ 4528681 w 8014260"/>
              <a:gd name="connsiteY12775" fmla="*/ 2452833 h 4925968"/>
              <a:gd name="connsiteX12776" fmla="*/ 4520177 w 8014260"/>
              <a:gd name="connsiteY12776" fmla="*/ 2460170 h 4925968"/>
              <a:gd name="connsiteX12777" fmla="*/ 4510645 w 8014260"/>
              <a:gd name="connsiteY12777" fmla="*/ 2462228 h 4925968"/>
              <a:gd name="connsiteX12778" fmla="*/ 4517503 w 8014260"/>
              <a:gd name="connsiteY12778" fmla="*/ 2455302 h 4925968"/>
              <a:gd name="connsiteX12779" fmla="*/ 4528681 w 8014260"/>
              <a:gd name="connsiteY12779" fmla="*/ 2452833 h 4925968"/>
              <a:gd name="connsiteX12780" fmla="*/ 7197473 w 8014260"/>
              <a:gd name="connsiteY12780" fmla="*/ 2452764 h 4925968"/>
              <a:gd name="connsiteX12781" fmla="*/ 7224836 w 8014260"/>
              <a:gd name="connsiteY12781" fmla="*/ 2469635 h 4925968"/>
              <a:gd name="connsiteX12782" fmla="*/ 7204605 w 8014260"/>
              <a:gd name="connsiteY12782" fmla="*/ 2485134 h 4925968"/>
              <a:gd name="connsiteX12783" fmla="*/ 7176693 w 8014260"/>
              <a:gd name="connsiteY12783" fmla="*/ 2468195 h 4925968"/>
              <a:gd name="connsiteX12784" fmla="*/ 7197473 w 8014260"/>
              <a:gd name="connsiteY12784" fmla="*/ 2452764 h 4925968"/>
              <a:gd name="connsiteX12785" fmla="*/ 7059421 w 8014260"/>
              <a:gd name="connsiteY12785" fmla="*/ 2452764 h 4925968"/>
              <a:gd name="connsiteX12786" fmla="*/ 7087676 w 8014260"/>
              <a:gd name="connsiteY12786" fmla="*/ 2466685 h 4925968"/>
              <a:gd name="connsiteX12787" fmla="*/ 7068473 w 8014260"/>
              <a:gd name="connsiteY12787" fmla="*/ 2482391 h 4925968"/>
              <a:gd name="connsiteX12788" fmla="*/ 7039807 w 8014260"/>
              <a:gd name="connsiteY12788" fmla="*/ 2468400 h 4925968"/>
              <a:gd name="connsiteX12789" fmla="*/ 7059421 w 8014260"/>
              <a:gd name="connsiteY12789" fmla="*/ 2452764 h 4925968"/>
              <a:gd name="connsiteX12790" fmla="*/ 986116 w 8014260"/>
              <a:gd name="connsiteY12790" fmla="*/ 2451255 h 4925968"/>
              <a:gd name="connsiteX12791" fmla="*/ 997296 w 8014260"/>
              <a:gd name="connsiteY12791" fmla="*/ 2451255 h 4925968"/>
              <a:gd name="connsiteX12792" fmla="*/ 986255 w 8014260"/>
              <a:gd name="connsiteY12792" fmla="*/ 2457565 h 4925968"/>
              <a:gd name="connsiteX12793" fmla="*/ 978232 w 8014260"/>
              <a:gd name="connsiteY12793" fmla="*/ 2456741 h 4925968"/>
              <a:gd name="connsiteX12794" fmla="*/ 986116 w 8014260"/>
              <a:gd name="connsiteY12794" fmla="*/ 2451255 h 4925968"/>
              <a:gd name="connsiteX12795" fmla="*/ 2306073 w 8014260"/>
              <a:gd name="connsiteY12795" fmla="*/ 2450021 h 4925968"/>
              <a:gd name="connsiteX12796" fmla="*/ 2315605 w 8014260"/>
              <a:gd name="connsiteY12796" fmla="*/ 2460034 h 4925968"/>
              <a:gd name="connsiteX12797" fmla="*/ 2311285 w 8014260"/>
              <a:gd name="connsiteY12797" fmla="*/ 2470732 h 4925968"/>
              <a:gd name="connsiteX12798" fmla="*/ 2303878 w 8014260"/>
              <a:gd name="connsiteY12798" fmla="*/ 2460925 h 4925968"/>
              <a:gd name="connsiteX12799" fmla="*/ 2306073 w 8014260"/>
              <a:gd name="connsiteY12799" fmla="*/ 2450021 h 4925968"/>
              <a:gd name="connsiteX12800" fmla="*/ 2441106 w 8014260"/>
              <a:gd name="connsiteY12800" fmla="*/ 2446661 h 4925968"/>
              <a:gd name="connsiteX12801" fmla="*/ 2450708 w 8014260"/>
              <a:gd name="connsiteY12801" fmla="*/ 2457017 h 4925968"/>
              <a:gd name="connsiteX12802" fmla="*/ 2446524 w 8014260"/>
              <a:gd name="connsiteY12802" fmla="*/ 2469635 h 4925968"/>
              <a:gd name="connsiteX12803" fmla="*/ 2439049 w 8014260"/>
              <a:gd name="connsiteY12803" fmla="*/ 2459211 h 4925968"/>
              <a:gd name="connsiteX12804" fmla="*/ 2441106 w 8014260"/>
              <a:gd name="connsiteY12804" fmla="*/ 2446661 h 4925968"/>
              <a:gd name="connsiteX12805" fmla="*/ 5438945 w 8014260"/>
              <a:gd name="connsiteY12805" fmla="*/ 2446386 h 4925968"/>
              <a:gd name="connsiteX12806" fmla="*/ 5454306 w 8014260"/>
              <a:gd name="connsiteY12806" fmla="*/ 2450090 h 4925968"/>
              <a:gd name="connsiteX12807" fmla="*/ 5442442 w 8014260"/>
              <a:gd name="connsiteY12807" fmla="*/ 2460582 h 4925968"/>
              <a:gd name="connsiteX12808" fmla="*/ 5427354 w 8014260"/>
              <a:gd name="connsiteY12808" fmla="*/ 2456879 h 4925968"/>
              <a:gd name="connsiteX12809" fmla="*/ 5438945 w 8014260"/>
              <a:gd name="connsiteY12809" fmla="*/ 2446386 h 4925968"/>
              <a:gd name="connsiteX12810" fmla="*/ 5897333 w 8014260"/>
              <a:gd name="connsiteY12810" fmla="*/ 2446043 h 4925968"/>
              <a:gd name="connsiteX12811" fmla="*/ 5883137 w 8014260"/>
              <a:gd name="connsiteY12811" fmla="*/ 2454958 h 4925968"/>
              <a:gd name="connsiteX12812" fmla="*/ 5864003 w 8014260"/>
              <a:gd name="connsiteY12812" fmla="*/ 2458250 h 4925968"/>
              <a:gd name="connsiteX12813" fmla="*/ 5878337 w 8014260"/>
              <a:gd name="connsiteY12813" fmla="*/ 2449197 h 4925968"/>
              <a:gd name="connsiteX12814" fmla="*/ 5897333 w 8014260"/>
              <a:gd name="connsiteY12814" fmla="*/ 2446043 h 4925968"/>
              <a:gd name="connsiteX12815" fmla="*/ 2172273 w 8014260"/>
              <a:gd name="connsiteY12815" fmla="*/ 2446043 h 4925968"/>
              <a:gd name="connsiteX12816" fmla="*/ 2187223 w 8014260"/>
              <a:gd name="connsiteY12816" fmla="*/ 2454410 h 4925968"/>
              <a:gd name="connsiteX12817" fmla="*/ 2176799 w 8014260"/>
              <a:gd name="connsiteY12817" fmla="*/ 2459553 h 4925968"/>
              <a:gd name="connsiteX12818" fmla="*/ 2168775 w 8014260"/>
              <a:gd name="connsiteY12818" fmla="*/ 2452421 h 4925968"/>
              <a:gd name="connsiteX12819" fmla="*/ 2172273 w 8014260"/>
              <a:gd name="connsiteY12819" fmla="*/ 2446043 h 4925968"/>
              <a:gd name="connsiteX12820" fmla="*/ 4811918 w 8014260"/>
              <a:gd name="connsiteY12820" fmla="*/ 2445357 h 4925968"/>
              <a:gd name="connsiteX12821" fmla="*/ 4824948 w 8014260"/>
              <a:gd name="connsiteY12821" fmla="*/ 2448101 h 4925968"/>
              <a:gd name="connsiteX12822" fmla="*/ 4813907 w 8014260"/>
              <a:gd name="connsiteY12822" fmla="*/ 2458456 h 4925968"/>
              <a:gd name="connsiteX12823" fmla="*/ 4800739 w 8014260"/>
              <a:gd name="connsiteY12823" fmla="*/ 2455713 h 4925968"/>
              <a:gd name="connsiteX12824" fmla="*/ 4811918 w 8014260"/>
              <a:gd name="connsiteY12824" fmla="*/ 2445357 h 4925968"/>
              <a:gd name="connsiteX12825" fmla="*/ 809246 w 8014260"/>
              <a:gd name="connsiteY12825" fmla="*/ 2445015 h 4925968"/>
              <a:gd name="connsiteX12826" fmla="*/ 803829 w 8014260"/>
              <a:gd name="connsiteY12826" fmla="*/ 2448924 h 4925968"/>
              <a:gd name="connsiteX12827" fmla="*/ 802183 w 8014260"/>
              <a:gd name="connsiteY12827" fmla="*/ 2449404 h 4925968"/>
              <a:gd name="connsiteX12828" fmla="*/ 807120 w 8014260"/>
              <a:gd name="connsiteY12828" fmla="*/ 2445701 h 4925968"/>
              <a:gd name="connsiteX12829" fmla="*/ 809246 w 8014260"/>
              <a:gd name="connsiteY12829" fmla="*/ 2445015 h 4925968"/>
              <a:gd name="connsiteX12830" fmla="*/ 1842405 w 8014260"/>
              <a:gd name="connsiteY12830" fmla="*/ 2444055 h 4925968"/>
              <a:gd name="connsiteX12831" fmla="*/ 1851458 w 8014260"/>
              <a:gd name="connsiteY12831" fmla="*/ 2452490 h 4925968"/>
              <a:gd name="connsiteX12832" fmla="*/ 1843299 w 8014260"/>
              <a:gd name="connsiteY12832" fmla="*/ 2456056 h 4925968"/>
              <a:gd name="connsiteX12833" fmla="*/ 1835683 w 8014260"/>
              <a:gd name="connsiteY12833" fmla="*/ 2446592 h 4925968"/>
              <a:gd name="connsiteX12834" fmla="*/ 1842405 w 8014260"/>
              <a:gd name="connsiteY12834" fmla="*/ 2444055 h 4925968"/>
              <a:gd name="connsiteX12835" fmla="*/ 6060004 w 8014260"/>
              <a:gd name="connsiteY12835" fmla="*/ 2443643 h 4925968"/>
              <a:gd name="connsiteX12836" fmla="*/ 6042722 w 8014260"/>
              <a:gd name="connsiteY12836" fmla="*/ 2452009 h 4925968"/>
              <a:gd name="connsiteX12837" fmla="*/ 6020776 w 8014260"/>
              <a:gd name="connsiteY12837" fmla="*/ 2454958 h 4925968"/>
              <a:gd name="connsiteX12838" fmla="*/ 6040939 w 8014260"/>
              <a:gd name="connsiteY12838" fmla="*/ 2445769 h 4925968"/>
              <a:gd name="connsiteX12839" fmla="*/ 6060004 w 8014260"/>
              <a:gd name="connsiteY12839" fmla="*/ 2443643 h 4925968"/>
              <a:gd name="connsiteX12840" fmla="*/ 6493430 w 8014260"/>
              <a:gd name="connsiteY12840" fmla="*/ 2442958 h 4925968"/>
              <a:gd name="connsiteX12841" fmla="*/ 6518531 w 8014260"/>
              <a:gd name="connsiteY12841" fmla="*/ 2447827 h 4925968"/>
              <a:gd name="connsiteX12842" fmla="*/ 6496448 w 8014260"/>
              <a:gd name="connsiteY12842" fmla="*/ 2460171 h 4925968"/>
              <a:gd name="connsiteX12843" fmla="*/ 6472788 w 8014260"/>
              <a:gd name="connsiteY12843" fmla="*/ 2454479 h 4925968"/>
              <a:gd name="connsiteX12844" fmla="*/ 6493430 w 8014260"/>
              <a:gd name="connsiteY12844" fmla="*/ 2442958 h 4925968"/>
              <a:gd name="connsiteX12845" fmla="*/ 2987346 w 8014260"/>
              <a:gd name="connsiteY12845" fmla="*/ 2442066 h 4925968"/>
              <a:gd name="connsiteX12846" fmla="*/ 2994273 w 8014260"/>
              <a:gd name="connsiteY12846" fmla="*/ 2459211 h 4925968"/>
              <a:gd name="connsiteX12847" fmla="*/ 2988581 w 8014260"/>
              <a:gd name="connsiteY12847" fmla="*/ 2469772 h 4925968"/>
              <a:gd name="connsiteX12848" fmla="*/ 2982752 w 8014260"/>
              <a:gd name="connsiteY12848" fmla="*/ 2458319 h 4925968"/>
              <a:gd name="connsiteX12849" fmla="*/ 2987346 w 8014260"/>
              <a:gd name="connsiteY12849" fmla="*/ 2442066 h 4925968"/>
              <a:gd name="connsiteX12850" fmla="*/ 6709937 w 8014260"/>
              <a:gd name="connsiteY12850" fmla="*/ 2441448 h 4925968"/>
              <a:gd name="connsiteX12851" fmla="*/ 6734694 w 8014260"/>
              <a:gd name="connsiteY12851" fmla="*/ 2450089 h 4925968"/>
              <a:gd name="connsiteX12852" fmla="*/ 6711514 w 8014260"/>
              <a:gd name="connsiteY12852" fmla="*/ 2463051 h 4925968"/>
              <a:gd name="connsiteX12853" fmla="*/ 6686894 w 8014260"/>
              <a:gd name="connsiteY12853" fmla="*/ 2454410 h 4925968"/>
              <a:gd name="connsiteX12854" fmla="*/ 6709937 w 8014260"/>
              <a:gd name="connsiteY12854" fmla="*/ 2441448 h 4925968"/>
              <a:gd name="connsiteX12855" fmla="*/ 4601925 w 8014260"/>
              <a:gd name="connsiteY12855" fmla="*/ 2441379 h 4925968"/>
              <a:gd name="connsiteX12856" fmla="*/ 4593695 w 8014260"/>
              <a:gd name="connsiteY12856" fmla="*/ 2448580 h 4925968"/>
              <a:gd name="connsiteX12857" fmla="*/ 4582105 w 8014260"/>
              <a:gd name="connsiteY12857" fmla="*/ 2450569 h 4925968"/>
              <a:gd name="connsiteX12858" fmla="*/ 4590609 w 8014260"/>
              <a:gd name="connsiteY12858" fmla="*/ 2443231 h 4925968"/>
              <a:gd name="connsiteX12859" fmla="*/ 4601925 w 8014260"/>
              <a:gd name="connsiteY12859" fmla="*/ 2441379 h 4925968"/>
              <a:gd name="connsiteX12860" fmla="*/ 7709971 w 8014260"/>
              <a:gd name="connsiteY12860" fmla="*/ 2440832 h 4925968"/>
              <a:gd name="connsiteX12861" fmla="*/ 7687203 w 8014260"/>
              <a:gd name="connsiteY12861" fmla="*/ 2517847 h 4925968"/>
              <a:gd name="connsiteX12862" fmla="*/ 7655107 w 8014260"/>
              <a:gd name="connsiteY12862" fmla="*/ 2584370 h 4925968"/>
              <a:gd name="connsiteX12863" fmla="*/ 7679658 w 8014260"/>
              <a:gd name="connsiteY12863" fmla="*/ 2502416 h 4925968"/>
              <a:gd name="connsiteX12864" fmla="*/ 7709971 w 8014260"/>
              <a:gd name="connsiteY12864" fmla="*/ 2440832 h 4925968"/>
              <a:gd name="connsiteX12865" fmla="*/ 7508345 w 8014260"/>
              <a:gd name="connsiteY12865" fmla="*/ 2440832 h 4925968"/>
              <a:gd name="connsiteX12866" fmla="*/ 7490309 w 8014260"/>
              <a:gd name="connsiteY12866" fmla="*/ 2490415 h 4925968"/>
              <a:gd name="connsiteX12867" fmla="*/ 7463151 w 8014260"/>
              <a:gd name="connsiteY12867" fmla="*/ 2509549 h 4925968"/>
              <a:gd name="connsiteX12868" fmla="*/ 7484069 w 8014260"/>
              <a:gd name="connsiteY12868" fmla="*/ 2460857 h 4925968"/>
              <a:gd name="connsiteX12869" fmla="*/ 7508345 w 8014260"/>
              <a:gd name="connsiteY12869" fmla="*/ 2440832 h 4925968"/>
              <a:gd name="connsiteX12870" fmla="*/ 1643591 w 8014260"/>
              <a:gd name="connsiteY12870" fmla="*/ 2440008 h 4925968"/>
              <a:gd name="connsiteX12871" fmla="*/ 1652920 w 8014260"/>
              <a:gd name="connsiteY12871" fmla="*/ 2449198 h 4925968"/>
              <a:gd name="connsiteX12872" fmla="*/ 1646952 w 8014260"/>
              <a:gd name="connsiteY12872" fmla="*/ 2453999 h 4925968"/>
              <a:gd name="connsiteX12873" fmla="*/ 1638723 w 8014260"/>
              <a:gd name="connsiteY12873" fmla="*/ 2447346 h 4925968"/>
              <a:gd name="connsiteX12874" fmla="*/ 1643591 w 8014260"/>
              <a:gd name="connsiteY12874" fmla="*/ 2440008 h 4925968"/>
              <a:gd name="connsiteX12875" fmla="*/ 5230187 w 8014260"/>
              <a:gd name="connsiteY12875" fmla="*/ 2438637 h 4925968"/>
              <a:gd name="connsiteX12876" fmla="*/ 5244520 w 8014260"/>
              <a:gd name="connsiteY12876" fmla="*/ 2446592 h 4925968"/>
              <a:gd name="connsiteX12877" fmla="*/ 5234096 w 8014260"/>
              <a:gd name="connsiteY12877" fmla="*/ 2455645 h 4925968"/>
              <a:gd name="connsiteX12878" fmla="*/ 5218391 w 8014260"/>
              <a:gd name="connsiteY12878" fmla="*/ 2449472 h 4925968"/>
              <a:gd name="connsiteX12879" fmla="*/ 5230187 w 8014260"/>
              <a:gd name="connsiteY12879" fmla="*/ 2438637 h 4925968"/>
              <a:gd name="connsiteX12880" fmla="*/ 4151903 w 8014260"/>
              <a:gd name="connsiteY12880" fmla="*/ 2438362 h 4925968"/>
              <a:gd name="connsiteX12881" fmla="*/ 4161710 w 8014260"/>
              <a:gd name="connsiteY12881" fmla="*/ 2441997 h 4925968"/>
              <a:gd name="connsiteX12882" fmla="*/ 4155058 w 8014260"/>
              <a:gd name="connsiteY12882" fmla="*/ 2455096 h 4925968"/>
              <a:gd name="connsiteX12883" fmla="*/ 4147103 w 8014260"/>
              <a:gd name="connsiteY12883" fmla="*/ 2452421 h 4925968"/>
              <a:gd name="connsiteX12884" fmla="*/ 4151903 w 8014260"/>
              <a:gd name="connsiteY12884" fmla="*/ 2438362 h 4925968"/>
              <a:gd name="connsiteX12885" fmla="*/ 4738331 w 8014260"/>
              <a:gd name="connsiteY12885" fmla="*/ 2436030 h 4925968"/>
              <a:gd name="connsiteX12886" fmla="*/ 4749647 w 8014260"/>
              <a:gd name="connsiteY12886" fmla="*/ 2438019 h 4925968"/>
              <a:gd name="connsiteX12887" fmla="*/ 4737851 w 8014260"/>
              <a:gd name="connsiteY12887" fmla="*/ 2447140 h 4925968"/>
              <a:gd name="connsiteX12888" fmla="*/ 4727632 w 8014260"/>
              <a:gd name="connsiteY12888" fmla="*/ 2445357 h 4925968"/>
              <a:gd name="connsiteX12889" fmla="*/ 4738331 w 8014260"/>
              <a:gd name="connsiteY12889" fmla="*/ 2436030 h 4925968"/>
              <a:gd name="connsiteX12890" fmla="*/ 2580530 w 8014260"/>
              <a:gd name="connsiteY12890" fmla="*/ 2434933 h 4925968"/>
              <a:gd name="connsiteX12891" fmla="*/ 2589445 w 8014260"/>
              <a:gd name="connsiteY12891" fmla="*/ 2440214 h 4925968"/>
              <a:gd name="connsiteX12892" fmla="*/ 2581696 w 8014260"/>
              <a:gd name="connsiteY12892" fmla="*/ 2454479 h 4925968"/>
              <a:gd name="connsiteX12893" fmla="*/ 2573946 w 8014260"/>
              <a:gd name="connsiteY12893" fmla="*/ 2445152 h 4925968"/>
              <a:gd name="connsiteX12894" fmla="*/ 2580530 w 8014260"/>
              <a:gd name="connsiteY12894" fmla="*/ 2434933 h 4925968"/>
              <a:gd name="connsiteX12895" fmla="*/ 4678803 w 8014260"/>
              <a:gd name="connsiteY12895" fmla="*/ 2433836 h 4925968"/>
              <a:gd name="connsiteX12896" fmla="*/ 4668105 w 8014260"/>
              <a:gd name="connsiteY12896" fmla="*/ 2442889 h 4925968"/>
              <a:gd name="connsiteX12897" fmla="*/ 4655555 w 8014260"/>
              <a:gd name="connsiteY12897" fmla="*/ 2444809 h 4925968"/>
              <a:gd name="connsiteX12898" fmla="*/ 4663784 w 8014260"/>
              <a:gd name="connsiteY12898" fmla="*/ 2436442 h 4925968"/>
              <a:gd name="connsiteX12899" fmla="*/ 4678803 w 8014260"/>
              <a:gd name="connsiteY12899" fmla="*/ 2433836 h 4925968"/>
              <a:gd name="connsiteX12900" fmla="*/ 6128053 w 8014260"/>
              <a:gd name="connsiteY12900" fmla="*/ 2433827 h 4925968"/>
              <a:gd name="connsiteX12901" fmla="*/ 6135168 w 8014260"/>
              <a:gd name="connsiteY12901" fmla="*/ 2434796 h 4925968"/>
              <a:gd name="connsiteX12902" fmla="*/ 6115828 w 8014260"/>
              <a:gd name="connsiteY12902" fmla="*/ 2444054 h 4925968"/>
              <a:gd name="connsiteX12903" fmla="*/ 6095666 w 8014260"/>
              <a:gd name="connsiteY12903" fmla="*/ 2445769 h 4925968"/>
              <a:gd name="connsiteX12904" fmla="*/ 6113428 w 8014260"/>
              <a:gd name="connsiteY12904" fmla="*/ 2436716 h 4925968"/>
              <a:gd name="connsiteX12905" fmla="*/ 6128053 w 8014260"/>
              <a:gd name="connsiteY12905" fmla="*/ 2433827 h 4925968"/>
              <a:gd name="connsiteX12906" fmla="*/ 5971811 w 8014260"/>
              <a:gd name="connsiteY12906" fmla="*/ 2433698 h 4925968"/>
              <a:gd name="connsiteX12907" fmla="*/ 5957066 w 8014260"/>
              <a:gd name="connsiteY12907" fmla="*/ 2442477 h 4925968"/>
              <a:gd name="connsiteX12908" fmla="*/ 5936630 w 8014260"/>
              <a:gd name="connsiteY12908" fmla="*/ 2446043 h 4925968"/>
              <a:gd name="connsiteX12909" fmla="*/ 5952951 w 8014260"/>
              <a:gd name="connsiteY12909" fmla="*/ 2436922 h 4925968"/>
              <a:gd name="connsiteX12910" fmla="*/ 5971811 w 8014260"/>
              <a:gd name="connsiteY12910" fmla="*/ 2433698 h 4925968"/>
              <a:gd name="connsiteX12911" fmla="*/ 6433397 w 8014260"/>
              <a:gd name="connsiteY12911" fmla="*/ 2432078 h 4925968"/>
              <a:gd name="connsiteX12912" fmla="*/ 6441104 w 8014260"/>
              <a:gd name="connsiteY12912" fmla="*/ 2436167 h 4925968"/>
              <a:gd name="connsiteX12913" fmla="*/ 6420187 w 8014260"/>
              <a:gd name="connsiteY12913" fmla="*/ 2447278 h 4925968"/>
              <a:gd name="connsiteX12914" fmla="*/ 6395704 w 8014260"/>
              <a:gd name="connsiteY12914" fmla="*/ 2443917 h 4925968"/>
              <a:gd name="connsiteX12915" fmla="*/ 6416895 w 8014260"/>
              <a:gd name="connsiteY12915" fmla="*/ 2432875 h 4925968"/>
              <a:gd name="connsiteX12916" fmla="*/ 6433397 w 8014260"/>
              <a:gd name="connsiteY12916" fmla="*/ 2432078 h 4925968"/>
              <a:gd name="connsiteX12917" fmla="*/ 1446768 w 8014260"/>
              <a:gd name="connsiteY12917" fmla="*/ 2429584 h 4925968"/>
              <a:gd name="connsiteX12918" fmla="*/ 1456988 w 8014260"/>
              <a:gd name="connsiteY12918" fmla="*/ 2438705 h 4925968"/>
              <a:gd name="connsiteX12919" fmla="*/ 1451430 w 8014260"/>
              <a:gd name="connsiteY12919" fmla="*/ 2441448 h 4925968"/>
              <a:gd name="connsiteX12920" fmla="*/ 1442106 w 8014260"/>
              <a:gd name="connsiteY12920" fmla="*/ 2434659 h 4925968"/>
              <a:gd name="connsiteX12921" fmla="*/ 1446768 w 8014260"/>
              <a:gd name="connsiteY12921" fmla="*/ 2429584 h 4925968"/>
              <a:gd name="connsiteX12922" fmla="*/ 5020674 w 8014260"/>
              <a:gd name="connsiteY12922" fmla="*/ 2428281 h 4925968"/>
              <a:gd name="connsiteX12923" fmla="*/ 5034253 w 8014260"/>
              <a:gd name="connsiteY12923" fmla="*/ 2433287 h 4925968"/>
              <a:gd name="connsiteX12924" fmla="*/ 5023006 w 8014260"/>
              <a:gd name="connsiteY12924" fmla="*/ 2445563 h 4925968"/>
              <a:gd name="connsiteX12925" fmla="*/ 5009701 w 8014260"/>
              <a:gd name="connsiteY12925" fmla="*/ 2440283 h 4925968"/>
              <a:gd name="connsiteX12926" fmla="*/ 5020674 w 8014260"/>
              <a:gd name="connsiteY12926" fmla="*/ 2428281 h 4925968"/>
              <a:gd name="connsiteX12927" fmla="*/ 909719 w 8014260"/>
              <a:gd name="connsiteY12927" fmla="*/ 2428213 h 4925968"/>
              <a:gd name="connsiteX12928" fmla="*/ 903202 w 8014260"/>
              <a:gd name="connsiteY12928" fmla="*/ 2433151 h 4925968"/>
              <a:gd name="connsiteX12929" fmla="*/ 895386 w 8014260"/>
              <a:gd name="connsiteY12929" fmla="*/ 2436511 h 4925968"/>
              <a:gd name="connsiteX12930" fmla="*/ 899978 w 8014260"/>
              <a:gd name="connsiteY12930" fmla="*/ 2432328 h 4925968"/>
              <a:gd name="connsiteX12931" fmla="*/ 909719 w 8014260"/>
              <a:gd name="connsiteY12931" fmla="*/ 2428213 h 4925968"/>
              <a:gd name="connsiteX12932" fmla="*/ 1252618 w 8014260"/>
              <a:gd name="connsiteY12932" fmla="*/ 2428144 h 4925968"/>
              <a:gd name="connsiteX12933" fmla="*/ 1264481 w 8014260"/>
              <a:gd name="connsiteY12933" fmla="*/ 2433768 h 4925968"/>
              <a:gd name="connsiteX12934" fmla="*/ 1254264 w 8014260"/>
              <a:gd name="connsiteY12934" fmla="*/ 2436443 h 4925968"/>
              <a:gd name="connsiteX12935" fmla="*/ 1245350 w 8014260"/>
              <a:gd name="connsiteY12935" fmla="*/ 2431299 h 4925968"/>
              <a:gd name="connsiteX12936" fmla="*/ 1252618 w 8014260"/>
              <a:gd name="connsiteY12936" fmla="*/ 2428144 h 4925968"/>
              <a:gd name="connsiteX12937" fmla="*/ 2037037 w 8014260"/>
              <a:gd name="connsiteY12937" fmla="*/ 2427733 h 4925968"/>
              <a:gd name="connsiteX12938" fmla="*/ 2044441 w 8014260"/>
              <a:gd name="connsiteY12938" fmla="*/ 2434728 h 4925968"/>
              <a:gd name="connsiteX12939" fmla="*/ 2039985 w 8014260"/>
              <a:gd name="connsiteY12939" fmla="*/ 2440763 h 4925968"/>
              <a:gd name="connsiteX12940" fmla="*/ 2032852 w 8014260"/>
              <a:gd name="connsiteY12940" fmla="*/ 2431985 h 4925968"/>
              <a:gd name="connsiteX12941" fmla="*/ 2037037 w 8014260"/>
              <a:gd name="connsiteY12941" fmla="*/ 2427733 h 4925968"/>
              <a:gd name="connsiteX12942" fmla="*/ 6204109 w 8014260"/>
              <a:gd name="connsiteY12942" fmla="*/ 2427433 h 4925968"/>
              <a:gd name="connsiteX12943" fmla="*/ 6211361 w 8014260"/>
              <a:gd name="connsiteY12943" fmla="*/ 2428830 h 4925968"/>
              <a:gd name="connsiteX12944" fmla="*/ 6191816 w 8014260"/>
              <a:gd name="connsiteY12944" fmla="*/ 2438363 h 4925968"/>
              <a:gd name="connsiteX12945" fmla="*/ 6169596 w 8014260"/>
              <a:gd name="connsiteY12945" fmla="*/ 2439392 h 4925968"/>
              <a:gd name="connsiteX12946" fmla="*/ 6188936 w 8014260"/>
              <a:gd name="connsiteY12946" fmla="*/ 2429996 h 4925968"/>
              <a:gd name="connsiteX12947" fmla="*/ 6204109 w 8014260"/>
              <a:gd name="connsiteY12947" fmla="*/ 2427433 h 4925968"/>
              <a:gd name="connsiteX12948" fmla="*/ 6842776 w 8014260"/>
              <a:gd name="connsiteY12948" fmla="*/ 2427390 h 4925968"/>
              <a:gd name="connsiteX12949" fmla="*/ 6871991 w 8014260"/>
              <a:gd name="connsiteY12949" fmla="*/ 2436374 h 4925968"/>
              <a:gd name="connsiteX12950" fmla="*/ 6853887 w 8014260"/>
              <a:gd name="connsiteY12950" fmla="*/ 2450570 h 4925968"/>
              <a:gd name="connsiteX12951" fmla="*/ 6824808 w 8014260"/>
              <a:gd name="connsiteY12951" fmla="*/ 2441517 h 4925968"/>
              <a:gd name="connsiteX12952" fmla="*/ 6842776 w 8014260"/>
              <a:gd name="connsiteY12952" fmla="*/ 2427390 h 4925968"/>
              <a:gd name="connsiteX12953" fmla="*/ 6354187 w 8014260"/>
              <a:gd name="connsiteY12953" fmla="*/ 2425958 h 4925968"/>
              <a:gd name="connsiteX12954" fmla="*/ 6363814 w 8014260"/>
              <a:gd name="connsiteY12954" fmla="*/ 2428487 h 4925968"/>
              <a:gd name="connsiteX12955" fmla="*/ 6345092 w 8014260"/>
              <a:gd name="connsiteY12955" fmla="*/ 2439322 h 4925968"/>
              <a:gd name="connsiteX12956" fmla="*/ 6320403 w 8014260"/>
              <a:gd name="connsiteY12956" fmla="*/ 2438088 h 4925968"/>
              <a:gd name="connsiteX12957" fmla="*/ 6337617 w 8014260"/>
              <a:gd name="connsiteY12957" fmla="*/ 2428007 h 4925968"/>
              <a:gd name="connsiteX12958" fmla="*/ 6354187 w 8014260"/>
              <a:gd name="connsiteY12958" fmla="*/ 2425958 h 4925968"/>
              <a:gd name="connsiteX12959" fmla="*/ 2848129 w 8014260"/>
              <a:gd name="connsiteY12959" fmla="*/ 2425333 h 4925968"/>
              <a:gd name="connsiteX12960" fmla="*/ 2859033 w 8014260"/>
              <a:gd name="connsiteY12960" fmla="*/ 2432808 h 4925968"/>
              <a:gd name="connsiteX12961" fmla="*/ 2853958 w 8014260"/>
              <a:gd name="connsiteY12961" fmla="*/ 2446592 h 4925968"/>
              <a:gd name="connsiteX12962" fmla="*/ 2845386 w 8014260"/>
              <a:gd name="connsiteY12962" fmla="*/ 2436511 h 4925968"/>
              <a:gd name="connsiteX12963" fmla="*/ 2848129 w 8014260"/>
              <a:gd name="connsiteY12963" fmla="*/ 2425333 h 4925968"/>
              <a:gd name="connsiteX12964" fmla="*/ 5735690 w 8014260"/>
              <a:gd name="connsiteY12964" fmla="*/ 2425263 h 4925968"/>
              <a:gd name="connsiteX12965" fmla="*/ 5723071 w 8014260"/>
              <a:gd name="connsiteY12965" fmla="*/ 2436099 h 4925968"/>
              <a:gd name="connsiteX12966" fmla="*/ 5706337 w 8014260"/>
              <a:gd name="connsiteY12966" fmla="*/ 2436442 h 4925968"/>
              <a:gd name="connsiteX12967" fmla="*/ 5717996 w 8014260"/>
              <a:gd name="connsiteY12967" fmla="*/ 2426360 h 4925968"/>
              <a:gd name="connsiteX12968" fmla="*/ 5735690 w 8014260"/>
              <a:gd name="connsiteY12968" fmla="*/ 2425263 h 4925968"/>
              <a:gd name="connsiteX12969" fmla="*/ 794227 w 8014260"/>
              <a:gd name="connsiteY12969" fmla="*/ 2425058 h 4925968"/>
              <a:gd name="connsiteX12970" fmla="*/ 792786 w 8014260"/>
              <a:gd name="connsiteY12970" fmla="*/ 2427184 h 4925968"/>
              <a:gd name="connsiteX12971" fmla="*/ 791140 w 8014260"/>
              <a:gd name="connsiteY12971" fmla="*/ 2427801 h 4925968"/>
              <a:gd name="connsiteX12972" fmla="*/ 792306 w 8014260"/>
              <a:gd name="connsiteY12972" fmla="*/ 2425881 h 4925968"/>
              <a:gd name="connsiteX12973" fmla="*/ 794227 w 8014260"/>
              <a:gd name="connsiteY12973" fmla="*/ 2425058 h 4925968"/>
              <a:gd name="connsiteX12974" fmla="*/ 1118683 w 8014260"/>
              <a:gd name="connsiteY12974" fmla="*/ 2424783 h 4925968"/>
              <a:gd name="connsiteX12975" fmla="*/ 1126910 w 8014260"/>
              <a:gd name="connsiteY12975" fmla="*/ 2427869 h 4925968"/>
              <a:gd name="connsiteX12976" fmla="*/ 1119917 w 8014260"/>
              <a:gd name="connsiteY12976" fmla="*/ 2433150 h 4925968"/>
              <a:gd name="connsiteX12977" fmla="*/ 1111343 w 8014260"/>
              <a:gd name="connsiteY12977" fmla="*/ 2428761 h 4925968"/>
              <a:gd name="connsiteX12978" fmla="*/ 1118683 w 8014260"/>
              <a:gd name="connsiteY12978" fmla="*/ 2424783 h 4925968"/>
              <a:gd name="connsiteX12979" fmla="*/ 6279830 w 8014260"/>
              <a:gd name="connsiteY12979" fmla="*/ 2424664 h 4925968"/>
              <a:gd name="connsiteX12980" fmla="*/ 6287005 w 8014260"/>
              <a:gd name="connsiteY12980" fmla="*/ 2427321 h 4925968"/>
              <a:gd name="connsiteX12981" fmla="*/ 6266774 w 8014260"/>
              <a:gd name="connsiteY12981" fmla="*/ 2437197 h 4925968"/>
              <a:gd name="connsiteX12982" fmla="*/ 6244485 w 8014260"/>
              <a:gd name="connsiteY12982" fmla="*/ 2436648 h 4925968"/>
              <a:gd name="connsiteX12983" fmla="*/ 6263551 w 8014260"/>
              <a:gd name="connsiteY12983" fmla="*/ 2426841 h 4925968"/>
              <a:gd name="connsiteX12984" fmla="*/ 6279830 w 8014260"/>
              <a:gd name="connsiteY12984" fmla="*/ 2424664 h 4925968"/>
              <a:gd name="connsiteX12985" fmla="*/ 5809688 w 8014260"/>
              <a:gd name="connsiteY12985" fmla="*/ 2422657 h 4925968"/>
              <a:gd name="connsiteX12986" fmla="*/ 5794875 w 8014260"/>
              <a:gd name="connsiteY12986" fmla="*/ 2434041 h 4925968"/>
              <a:gd name="connsiteX12987" fmla="*/ 5779513 w 8014260"/>
              <a:gd name="connsiteY12987" fmla="*/ 2434385 h 4925968"/>
              <a:gd name="connsiteX12988" fmla="*/ 5792817 w 8014260"/>
              <a:gd name="connsiteY12988" fmla="*/ 2423960 h 4925968"/>
              <a:gd name="connsiteX12989" fmla="*/ 5809688 w 8014260"/>
              <a:gd name="connsiteY12989" fmla="*/ 2422657 h 4925968"/>
              <a:gd name="connsiteX12990" fmla="*/ 6628601 w 8014260"/>
              <a:gd name="connsiteY12990" fmla="*/ 2421423 h 4925968"/>
              <a:gd name="connsiteX12991" fmla="*/ 6656102 w 8014260"/>
              <a:gd name="connsiteY12991" fmla="*/ 2427733 h 4925968"/>
              <a:gd name="connsiteX12992" fmla="*/ 6636351 w 8014260"/>
              <a:gd name="connsiteY12992" fmla="*/ 2440488 h 4925968"/>
              <a:gd name="connsiteX12993" fmla="*/ 6610565 w 8014260"/>
              <a:gd name="connsiteY12993" fmla="*/ 2434453 h 4925968"/>
              <a:gd name="connsiteX12994" fmla="*/ 6628601 w 8014260"/>
              <a:gd name="connsiteY12994" fmla="*/ 2421423 h 4925968"/>
              <a:gd name="connsiteX12995" fmla="*/ 6040262 w 8014260"/>
              <a:gd name="connsiteY12995" fmla="*/ 2421097 h 4925968"/>
              <a:gd name="connsiteX12996" fmla="*/ 6046494 w 8014260"/>
              <a:gd name="connsiteY12996" fmla="*/ 2421697 h 4925968"/>
              <a:gd name="connsiteX12997" fmla="*/ 6028389 w 8014260"/>
              <a:gd name="connsiteY12997" fmla="*/ 2431436 h 4925968"/>
              <a:gd name="connsiteX12998" fmla="*/ 6010421 w 8014260"/>
              <a:gd name="connsiteY12998" fmla="*/ 2433973 h 4925968"/>
              <a:gd name="connsiteX12999" fmla="*/ 6026880 w 8014260"/>
              <a:gd name="connsiteY12999" fmla="*/ 2424509 h 4925968"/>
              <a:gd name="connsiteX13000" fmla="*/ 6040262 w 8014260"/>
              <a:gd name="connsiteY13000" fmla="*/ 2421097 h 4925968"/>
              <a:gd name="connsiteX13001" fmla="*/ 5647634 w 8014260"/>
              <a:gd name="connsiteY13001" fmla="*/ 2420669 h 4925968"/>
              <a:gd name="connsiteX13002" fmla="*/ 5661624 w 8014260"/>
              <a:gd name="connsiteY13002" fmla="*/ 2422795 h 4925968"/>
              <a:gd name="connsiteX13003" fmla="*/ 5650651 w 8014260"/>
              <a:gd name="connsiteY13003" fmla="*/ 2433425 h 4925968"/>
              <a:gd name="connsiteX13004" fmla="*/ 5633918 w 8014260"/>
              <a:gd name="connsiteY13004" fmla="*/ 2432396 h 4925968"/>
              <a:gd name="connsiteX13005" fmla="*/ 5647634 w 8014260"/>
              <a:gd name="connsiteY13005" fmla="*/ 2420669 h 4925968"/>
              <a:gd name="connsiteX13006" fmla="*/ 2711792 w 8014260"/>
              <a:gd name="connsiteY13006" fmla="*/ 2419160 h 4925968"/>
              <a:gd name="connsiteX13007" fmla="*/ 2722627 w 8014260"/>
              <a:gd name="connsiteY13007" fmla="*/ 2424783 h 4925968"/>
              <a:gd name="connsiteX13008" fmla="*/ 2717553 w 8014260"/>
              <a:gd name="connsiteY13008" fmla="*/ 2438705 h 4925968"/>
              <a:gd name="connsiteX13009" fmla="*/ 2709049 w 8014260"/>
              <a:gd name="connsiteY13009" fmla="*/ 2430270 h 4925968"/>
              <a:gd name="connsiteX13010" fmla="*/ 2711792 w 8014260"/>
              <a:gd name="connsiteY13010" fmla="*/ 2419160 h 4925968"/>
              <a:gd name="connsiteX13011" fmla="*/ 5366386 w 8014260"/>
              <a:gd name="connsiteY13011" fmla="*/ 2419091 h 4925968"/>
              <a:gd name="connsiteX13012" fmla="*/ 5379142 w 8014260"/>
              <a:gd name="connsiteY13012" fmla="*/ 2426978 h 4925968"/>
              <a:gd name="connsiteX13013" fmla="*/ 5364603 w 8014260"/>
              <a:gd name="connsiteY13013" fmla="*/ 2436374 h 4925968"/>
              <a:gd name="connsiteX13014" fmla="*/ 5353013 w 8014260"/>
              <a:gd name="connsiteY13014" fmla="*/ 2429653 h 4925968"/>
              <a:gd name="connsiteX13015" fmla="*/ 5366386 w 8014260"/>
              <a:gd name="connsiteY13015" fmla="*/ 2419091 h 4925968"/>
              <a:gd name="connsiteX13016" fmla="*/ 893122 w 8014260"/>
              <a:gd name="connsiteY13016" fmla="*/ 2417239 h 4925968"/>
              <a:gd name="connsiteX13017" fmla="*/ 889759 w 8014260"/>
              <a:gd name="connsiteY13017" fmla="*/ 2419777 h 4925968"/>
              <a:gd name="connsiteX13018" fmla="*/ 884136 w 8014260"/>
              <a:gd name="connsiteY13018" fmla="*/ 2422451 h 4925968"/>
              <a:gd name="connsiteX13019" fmla="*/ 887703 w 8014260"/>
              <a:gd name="connsiteY13019" fmla="*/ 2419640 h 4925968"/>
              <a:gd name="connsiteX13020" fmla="*/ 893122 w 8014260"/>
              <a:gd name="connsiteY13020" fmla="*/ 2417239 h 4925968"/>
              <a:gd name="connsiteX13021" fmla="*/ 4445357 w 8014260"/>
              <a:gd name="connsiteY13021" fmla="*/ 2417103 h 4925968"/>
              <a:gd name="connsiteX13022" fmla="*/ 4433699 w 8014260"/>
              <a:gd name="connsiteY13022" fmla="*/ 2426704 h 4925968"/>
              <a:gd name="connsiteX13023" fmla="*/ 4427390 w 8014260"/>
              <a:gd name="connsiteY13023" fmla="*/ 2426498 h 4925968"/>
              <a:gd name="connsiteX13024" fmla="*/ 4432327 w 8014260"/>
              <a:gd name="connsiteY13024" fmla="*/ 2420395 h 4925968"/>
              <a:gd name="connsiteX13025" fmla="*/ 4445357 w 8014260"/>
              <a:gd name="connsiteY13025" fmla="*/ 2417103 h 4925968"/>
              <a:gd name="connsiteX13026" fmla="*/ 6984394 w 8014260"/>
              <a:gd name="connsiteY13026" fmla="*/ 2416074 h 4925968"/>
              <a:gd name="connsiteX13027" fmla="*/ 7009494 w 8014260"/>
              <a:gd name="connsiteY13027" fmla="*/ 2428418 h 4925968"/>
              <a:gd name="connsiteX13028" fmla="*/ 6986931 w 8014260"/>
              <a:gd name="connsiteY13028" fmla="*/ 2442477 h 4925968"/>
              <a:gd name="connsiteX13029" fmla="*/ 6961968 w 8014260"/>
              <a:gd name="connsiteY13029" fmla="*/ 2430270 h 4925968"/>
              <a:gd name="connsiteX13030" fmla="*/ 6984394 w 8014260"/>
              <a:gd name="connsiteY13030" fmla="*/ 2416074 h 4925968"/>
              <a:gd name="connsiteX13031" fmla="*/ 7589787 w 8014260"/>
              <a:gd name="connsiteY13031" fmla="*/ 2415999 h 4925968"/>
              <a:gd name="connsiteX13032" fmla="*/ 7592699 w 8014260"/>
              <a:gd name="connsiteY13032" fmla="*/ 2416691 h 4925968"/>
              <a:gd name="connsiteX13033" fmla="*/ 7573017 w 8014260"/>
              <a:gd name="connsiteY13033" fmla="*/ 2489386 h 4925968"/>
              <a:gd name="connsiteX13034" fmla="*/ 7547779 w 8014260"/>
              <a:gd name="connsiteY13034" fmla="*/ 2526900 h 4925968"/>
              <a:gd name="connsiteX13035" fmla="*/ 7568079 w 8014260"/>
              <a:gd name="connsiteY13035" fmla="*/ 2456948 h 4925968"/>
              <a:gd name="connsiteX13036" fmla="*/ 7589787 w 8014260"/>
              <a:gd name="connsiteY13036" fmla="*/ 2415999 h 4925968"/>
              <a:gd name="connsiteX13037" fmla="*/ 5882862 w 8014260"/>
              <a:gd name="connsiteY13037" fmla="*/ 2415731 h 4925968"/>
              <a:gd name="connsiteX13038" fmla="*/ 5871341 w 8014260"/>
              <a:gd name="connsiteY13038" fmla="*/ 2425469 h 4925968"/>
              <a:gd name="connsiteX13039" fmla="*/ 5851864 w 8014260"/>
              <a:gd name="connsiteY13039" fmla="*/ 2428555 h 4925968"/>
              <a:gd name="connsiteX13040" fmla="*/ 5865100 w 8014260"/>
              <a:gd name="connsiteY13040" fmla="*/ 2418337 h 4925968"/>
              <a:gd name="connsiteX13041" fmla="*/ 5882862 w 8014260"/>
              <a:gd name="connsiteY13041" fmla="*/ 2415731 h 4925968"/>
              <a:gd name="connsiteX13042" fmla="*/ 3938962 w 8014260"/>
              <a:gd name="connsiteY13042" fmla="*/ 2414908 h 4925968"/>
              <a:gd name="connsiteX13043" fmla="*/ 3948083 w 8014260"/>
              <a:gd name="connsiteY13043" fmla="*/ 2422315 h 4925968"/>
              <a:gd name="connsiteX13044" fmla="*/ 3943900 w 8014260"/>
              <a:gd name="connsiteY13044" fmla="*/ 2436716 h 4925968"/>
              <a:gd name="connsiteX13045" fmla="*/ 3936562 w 8014260"/>
              <a:gd name="connsiteY13045" fmla="*/ 2427870 h 4925968"/>
              <a:gd name="connsiteX13046" fmla="*/ 3938962 w 8014260"/>
              <a:gd name="connsiteY13046" fmla="*/ 2414908 h 4925968"/>
              <a:gd name="connsiteX13047" fmla="*/ 4371223 w 8014260"/>
              <a:gd name="connsiteY13047" fmla="*/ 2412919 h 4925968"/>
              <a:gd name="connsiteX13048" fmla="*/ 4362993 w 8014260"/>
              <a:gd name="connsiteY13048" fmla="*/ 2423275 h 4925968"/>
              <a:gd name="connsiteX13049" fmla="*/ 4353597 w 8014260"/>
              <a:gd name="connsiteY13049" fmla="*/ 2422726 h 4925968"/>
              <a:gd name="connsiteX13050" fmla="*/ 4358604 w 8014260"/>
              <a:gd name="connsiteY13050" fmla="*/ 2414222 h 4925968"/>
              <a:gd name="connsiteX13051" fmla="*/ 4371223 w 8014260"/>
              <a:gd name="connsiteY13051" fmla="*/ 2412919 h 4925968"/>
              <a:gd name="connsiteX13052" fmla="*/ 980287 w 8014260"/>
              <a:gd name="connsiteY13052" fmla="*/ 2412919 h 4925968"/>
              <a:gd name="connsiteX13053" fmla="*/ 973498 w 8014260"/>
              <a:gd name="connsiteY13053" fmla="*/ 2417514 h 4925968"/>
              <a:gd name="connsiteX13054" fmla="*/ 965882 w 8014260"/>
              <a:gd name="connsiteY13054" fmla="*/ 2418199 h 4925968"/>
              <a:gd name="connsiteX13055" fmla="*/ 972607 w 8014260"/>
              <a:gd name="connsiteY13055" fmla="*/ 2413399 h 4925968"/>
              <a:gd name="connsiteX13056" fmla="*/ 980287 w 8014260"/>
              <a:gd name="connsiteY13056" fmla="*/ 2412919 h 4925968"/>
              <a:gd name="connsiteX13057" fmla="*/ 4518052 w 8014260"/>
              <a:gd name="connsiteY13057" fmla="*/ 2410862 h 4925968"/>
              <a:gd name="connsiteX13058" fmla="*/ 4506942 w 8014260"/>
              <a:gd name="connsiteY13058" fmla="*/ 2419366 h 4925968"/>
              <a:gd name="connsiteX13059" fmla="*/ 4498918 w 8014260"/>
              <a:gd name="connsiteY13059" fmla="*/ 2419846 h 4925968"/>
              <a:gd name="connsiteX13060" fmla="*/ 4506942 w 8014260"/>
              <a:gd name="connsiteY13060" fmla="*/ 2412714 h 4925968"/>
              <a:gd name="connsiteX13061" fmla="*/ 4518052 w 8014260"/>
              <a:gd name="connsiteY13061" fmla="*/ 2410862 h 4925968"/>
              <a:gd name="connsiteX13062" fmla="*/ 880432 w 8014260"/>
              <a:gd name="connsiteY13062" fmla="*/ 2410725 h 4925968"/>
              <a:gd name="connsiteX13063" fmla="*/ 876043 w 8014260"/>
              <a:gd name="connsiteY13063" fmla="*/ 2413400 h 4925968"/>
              <a:gd name="connsiteX13064" fmla="*/ 873162 w 8014260"/>
              <a:gd name="connsiteY13064" fmla="*/ 2414634 h 4925968"/>
              <a:gd name="connsiteX13065" fmla="*/ 876592 w 8014260"/>
              <a:gd name="connsiteY13065" fmla="*/ 2412234 h 4925968"/>
              <a:gd name="connsiteX13066" fmla="*/ 880432 w 8014260"/>
              <a:gd name="connsiteY13066" fmla="*/ 2410725 h 4925968"/>
              <a:gd name="connsiteX13067" fmla="*/ 1045439 w 8014260"/>
              <a:gd name="connsiteY13067" fmla="*/ 2409970 h 4925968"/>
              <a:gd name="connsiteX13068" fmla="*/ 1052983 w 8014260"/>
              <a:gd name="connsiteY13068" fmla="*/ 2412301 h 4925968"/>
              <a:gd name="connsiteX13069" fmla="*/ 1046603 w 8014260"/>
              <a:gd name="connsiteY13069" fmla="*/ 2415799 h 4925968"/>
              <a:gd name="connsiteX13070" fmla="*/ 1039060 w 8014260"/>
              <a:gd name="connsiteY13070" fmla="*/ 2414565 h 4925968"/>
              <a:gd name="connsiteX13071" fmla="*/ 1045439 w 8014260"/>
              <a:gd name="connsiteY13071" fmla="*/ 2409970 h 4925968"/>
              <a:gd name="connsiteX13072" fmla="*/ 6113806 w 8014260"/>
              <a:gd name="connsiteY13072" fmla="*/ 2409834 h 4925968"/>
              <a:gd name="connsiteX13073" fmla="*/ 6120904 w 8014260"/>
              <a:gd name="connsiteY13073" fmla="*/ 2410382 h 4925968"/>
              <a:gd name="connsiteX13074" fmla="*/ 6104307 w 8014260"/>
              <a:gd name="connsiteY13074" fmla="*/ 2419915 h 4925968"/>
              <a:gd name="connsiteX13075" fmla="*/ 6083528 w 8014260"/>
              <a:gd name="connsiteY13075" fmla="*/ 2422864 h 4925968"/>
              <a:gd name="connsiteX13076" fmla="*/ 6100330 w 8014260"/>
              <a:gd name="connsiteY13076" fmla="*/ 2413194 h 4925968"/>
              <a:gd name="connsiteX13077" fmla="*/ 6113806 w 8014260"/>
              <a:gd name="connsiteY13077" fmla="*/ 2409834 h 4925968"/>
              <a:gd name="connsiteX13078" fmla="*/ 5571990 w 8014260"/>
              <a:gd name="connsiteY13078" fmla="*/ 2409696 h 4925968"/>
              <a:gd name="connsiteX13079" fmla="*/ 5587763 w 8014260"/>
              <a:gd name="connsiteY13079" fmla="*/ 2411959 h 4925968"/>
              <a:gd name="connsiteX13080" fmla="*/ 5576653 w 8014260"/>
              <a:gd name="connsiteY13080" fmla="*/ 2423480 h 4925968"/>
              <a:gd name="connsiteX13081" fmla="*/ 5561154 w 8014260"/>
              <a:gd name="connsiteY13081" fmla="*/ 2421217 h 4925968"/>
              <a:gd name="connsiteX13082" fmla="*/ 5571990 w 8014260"/>
              <a:gd name="connsiteY13082" fmla="*/ 2409696 h 4925968"/>
              <a:gd name="connsiteX13083" fmla="*/ 7121006 w 8014260"/>
              <a:gd name="connsiteY13083" fmla="*/ 2409559 h 4925968"/>
              <a:gd name="connsiteX13084" fmla="*/ 7146313 w 8014260"/>
              <a:gd name="connsiteY13084" fmla="*/ 2424029 h 4925968"/>
              <a:gd name="connsiteX13085" fmla="*/ 7124161 w 8014260"/>
              <a:gd name="connsiteY13085" fmla="*/ 2438568 h 4925968"/>
              <a:gd name="connsiteX13086" fmla="*/ 7098992 w 8014260"/>
              <a:gd name="connsiteY13086" fmla="*/ 2424303 h 4925968"/>
              <a:gd name="connsiteX13087" fmla="*/ 7121006 w 8014260"/>
              <a:gd name="connsiteY13087" fmla="*/ 2409559 h 4925968"/>
              <a:gd name="connsiteX13088" fmla="*/ 1705176 w 8014260"/>
              <a:gd name="connsiteY13088" fmla="*/ 2409010 h 4925968"/>
              <a:gd name="connsiteX13089" fmla="*/ 1715120 w 8014260"/>
              <a:gd name="connsiteY13089" fmla="*/ 2415937 h 4925968"/>
              <a:gd name="connsiteX13090" fmla="*/ 1708058 w 8014260"/>
              <a:gd name="connsiteY13090" fmla="*/ 2419846 h 4925968"/>
              <a:gd name="connsiteX13091" fmla="*/ 1700032 w 8014260"/>
              <a:gd name="connsiteY13091" fmla="*/ 2414222 h 4925968"/>
              <a:gd name="connsiteX13092" fmla="*/ 1705176 w 8014260"/>
              <a:gd name="connsiteY13092" fmla="*/ 2409010 h 4925968"/>
              <a:gd name="connsiteX13093" fmla="*/ 7253365 w 8014260"/>
              <a:gd name="connsiteY13093" fmla="*/ 2408393 h 4925968"/>
              <a:gd name="connsiteX13094" fmla="*/ 7282580 w 8014260"/>
              <a:gd name="connsiteY13094" fmla="*/ 2424166 h 4925968"/>
              <a:gd name="connsiteX13095" fmla="*/ 7264955 w 8014260"/>
              <a:gd name="connsiteY13095" fmla="*/ 2440076 h 4925968"/>
              <a:gd name="connsiteX13096" fmla="*/ 7235877 w 8014260"/>
              <a:gd name="connsiteY13096" fmla="*/ 2424440 h 4925968"/>
              <a:gd name="connsiteX13097" fmla="*/ 7253365 w 8014260"/>
              <a:gd name="connsiteY13097" fmla="*/ 2408393 h 4925968"/>
              <a:gd name="connsiteX13098" fmla="*/ 7690014 w 8014260"/>
              <a:gd name="connsiteY13098" fmla="*/ 2407570 h 4925968"/>
              <a:gd name="connsiteX13099" fmla="*/ 7670058 w 8014260"/>
              <a:gd name="connsiteY13099" fmla="*/ 2481431 h 4925968"/>
              <a:gd name="connsiteX13100" fmla="*/ 7639608 w 8014260"/>
              <a:gd name="connsiteY13100" fmla="*/ 2545073 h 4925968"/>
              <a:gd name="connsiteX13101" fmla="*/ 7661416 w 8014260"/>
              <a:gd name="connsiteY13101" fmla="*/ 2466549 h 4925968"/>
              <a:gd name="connsiteX13102" fmla="*/ 7690014 w 8014260"/>
              <a:gd name="connsiteY13102" fmla="*/ 2407570 h 4925968"/>
              <a:gd name="connsiteX13103" fmla="*/ 6569005 w 8014260"/>
              <a:gd name="connsiteY13103" fmla="*/ 2406138 h 4925968"/>
              <a:gd name="connsiteX13104" fmla="*/ 6577989 w 8014260"/>
              <a:gd name="connsiteY13104" fmla="*/ 2410656 h 4925968"/>
              <a:gd name="connsiteX13105" fmla="*/ 6559335 w 8014260"/>
              <a:gd name="connsiteY13105" fmla="*/ 2423138 h 4925968"/>
              <a:gd name="connsiteX13106" fmla="*/ 6533069 w 8014260"/>
              <a:gd name="connsiteY13106" fmla="*/ 2419366 h 4925968"/>
              <a:gd name="connsiteX13107" fmla="*/ 6551997 w 8014260"/>
              <a:gd name="connsiteY13107" fmla="*/ 2407021 h 4925968"/>
              <a:gd name="connsiteX13108" fmla="*/ 6569005 w 8014260"/>
              <a:gd name="connsiteY13108" fmla="*/ 2406138 h 4925968"/>
              <a:gd name="connsiteX13109" fmla="*/ 5951914 w 8014260"/>
              <a:gd name="connsiteY13109" fmla="*/ 2405366 h 4925968"/>
              <a:gd name="connsiteX13110" fmla="*/ 5957683 w 8014260"/>
              <a:gd name="connsiteY13110" fmla="*/ 2406404 h 4925968"/>
              <a:gd name="connsiteX13111" fmla="*/ 5941361 w 8014260"/>
              <a:gd name="connsiteY13111" fmla="*/ 2417171 h 4925968"/>
              <a:gd name="connsiteX13112" fmla="*/ 5924628 w 8014260"/>
              <a:gd name="connsiteY13112" fmla="*/ 2418748 h 4925968"/>
              <a:gd name="connsiteX13113" fmla="*/ 5939510 w 8014260"/>
              <a:gd name="connsiteY13113" fmla="*/ 2408804 h 4925968"/>
              <a:gd name="connsiteX13114" fmla="*/ 5951914 w 8014260"/>
              <a:gd name="connsiteY13114" fmla="*/ 2405366 h 4925968"/>
              <a:gd name="connsiteX13115" fmla="*/ 4946677 w 8014260"/>
              <a:gd name="connsiteY13115" fmla="*/ 2404895 h 4925968"/>
              <a:gd name="connsiteX13116" fmla="*/ 4959158 w 8014260"/>
              <a:gd name="connsiteY13116" fmla="*/ 2409079 h 4925968"/>
              <a:gd name="connsiteX13117" fmla="*/ 4947431 w 8014260"/>
              <a:gd name="connsiteY13117" fmla="*/ 2418748 h 4925968"/>
              <a:gd name="connsiteX13118" fmla="*/ 4934813 w 8014260"/>
              <a:gd name="connsiteY13118" fmla="*/ 2414565 h 4925968"/>
              <a:gd name="connsiteX13119" fmla="*/ 4946677 w 8014260"/>
              <a:gd name="connsiteY13119" fmla="*/ 2404895 h 4925968"/>
              <a:gd name="connsiteX13120" fmla="*/ 1311939 w 8014260"/>
              <a:gd name="connsiteY13120" fmla="*/ 2404003 h 4925968"/>
              <a:gd name="connsiteX13121" fmla="*/ 1325244 w 8014260"/>
              <a:gd name="connsiteY13121" fmla="*/ 2409353 h 4925968"/>
              <a:gd name="connsiteX13122" fmla="*/ 1313379 w 8014260"/>
              <a:gd name="connsiteY13122" fmla="*/ 2410999 h 4925968"/>
              <a:gd name="connsiteX13123" fmla="*/ 1306932 w 8014260"/>
              <a:gd name="connsiteY13123" fmla="*/ 2406610 h 4925968"/>
              <a:gd name="connsiteX13124" fmla="*/ 1311939 w 8014260"/>
              <a:gd name="connsiteY13124" fmla="*/ 2404003 h 4925968"/>
              <a:gd name="connsiteX13125" fmla="*/ 1506980 w 8014260"/>
              <a:gd name="connsiteY13125" fmla="*/ 2403044 h 4925968"/>
              <a:gd name="connsiteX13126" fmla="*/ 1516855 w 8014260"/>
              <a:gd name="connsiteY13126" fmla="*/ 2412508 h 4925968"/>
              <a:gd name="connsiteX13127" fmla="*/ 1511508 w 8014260"/>
              <a:gd name="connsiteY13127" fmla="*/ 2415251 h 4925968"/>
              <a:gd name="connsiteX13128" fmla="*/ 1503139 w 8014260"/>
              <a:gd name="connsiteY13128" fmla="*/ 2410382 h 4925968"/>
              <a:gd name="connsiteX13129" fmla="*/ 1506980 w 8014260"/>
              <a:gd name="connsiteY13129" fmla="*/ 2403044 h 4925968"/>
              <a:gd name="connsiteX13130" fmla="*/ 1900631 w 8014260"/>
              <a:gd name="connsiteY13130" fmla="*/ 2402907 h 4925968"/>
              <a:gd name="connsiteX13131" fmla="*/ 1915375 w 8014260"/>
              <a:gd name="connsiteY13131" fmla="*/ 2409971 h 4925968"/>
              <a:gd name="connsiteX13132" fmla="*/ 1904812 w 8014260"/>
              <a:gd name="connsiteY13132" fmla="*/ 2411822 h 4925968"/>
              <a:gd name="connsiteX13133" fmla="*/ 1896927 w 8014260"/>
              <a:gd name="connsiteY13133" fmla="*/ 2406199 h 4925968"/>
              <a:gd name="connsiteX13134" fmla="*/ 1900631 w 8014260"/>
              <a:gd name="connsiteY13134" fmla="*/ 2402907 h 4925968"/>
              <a:gd name="connsiteX13135" fmla="*/ 5152417 w 8014260"/>
              <a:gd name="connsiteY13135" fmla="*/ 2402426 h 4925968"/>
              <a:gd name="connsiteX13136" fmla="*/ 5168807 w 8014260"/>
              <a:gd name="connsiteY13136" fmla="*/ 2407570 h 4925968"/>
              <a:gd name="connsiteX13137" fmla="*/ 5157834 w 8014260"/>
              <a:gd name="connsiteY13137" fmla="*/ 2419160 h 4925968"/>
              <a:gd name="connsiteX13138" fmla="*/ 5144324 w 8014260"/>
              <a:gd name="connsiteY13138" fmla="*/ 2413194 h 4925968"/>
              <a:gd name="connsiteX13139" fmla="*/ 5152417 w 8014260"/>
              <a:gd name="connsiteY13139" fmla="*/ 2402426 h 4925968"/>
              <a:gd name="connsiteX13140" fmla="*/ 6766104 w 8014260"/>
              <a:gd name="connsiteY13140" fmla="*/ 2401603 h 4925968"/>
              <a:gd name="connsiteX13141" fmla="*/ 6793399 w 8014260"/>
              <a:gd name="connsiteY13141" fmla="*/ 2409902 h 4925968"/>
              <a:gd name="connsiteX13142" fmla="*/ 6773442 w 8014260"/>
              <a:gd name="connsiteY13142" fmla="*/ 2423343 h 4925968"/>
              <a:gd name="connsiteX13143" fmla="*/ 6747793 w 8014260"/>
              <a:gd name="connsiteY13143" fmla="*/ 2415457 h 4925968"/>
              <a:gd name="connsiteX13144" fmla="*/ 6766104 w 8014260"/>
              <a:gd name="connsiteY13144" fmla="*/ 2401603 h 4925968"/>
              <a:gd name="connsiteX13145" fmla="*/ 4589375 w 8014260"/>
              <a:gd name="connsiteY13145" fmla="*/ 2401398 h 4925968"/>
              <a:gd name="connsiteX13146" fmla="*/ 4582517 w 8014260"/>
              <a:gd name="connsiteY13146" fmla="*/ 2407433 h 4925968"/>
              <a:gd name="connsiteX13147" fmla="*/ 4570789 w 8014260"/>
              <a:gd name="connsiteY13147" fmla="*/ 2410107 h 4925968"/>
              <a:gd name="connsiteX13148" fmla="*/ 4578539 w 8014260"/>
              <a:gd name="connsiteY13148" fmla="*/ 2403318 h 4925968"/>
              <a:gd name="connsiteX13149" fmla="*/ 4589375 w 8014260"/>
              <a:gd name="connsiteY13149" fmla="*/ 2401398 h 4925968"/>
              <a:gd name="connsiteX13150" fmla="*/ 6188652 w 8014260"/>
              <a:gd name="connsiteY13150" fmla="*/ 2400600 h 4925968"/>
              <a:gd name="connsiteX13151" fmla="*/ 6195175 w 8014260"/>
              <a:gd name="connsiteY13151" fmla="*/ 2401946 h 4925968"/>
              <a:gd name="connsiteX13152" fmla="*/ 6177482 w 8014260"/>
              <a:gd name="connsiteY13152" fmla="*/ 2411616 h 4925968"/>
              <a:gd name="connsiteX13153" fmla="*/ 6155948 w 8014260"/>
              <a:gd name="connsiteY13153" fmla="*/ 2413605 h 4925968"/>
              <a:gd name="connsiteX13154" fmla="*/ 6173847 w 8014260"/>
              <a:gd name="connsiteY13154" fmla="*/ 2403935 h 4925968"/>
              <a:gd name="connsiteX13155" fmla="*/ 6188652 w 8014260"/>
              <a:gd name="connsiteY13155" fmla="*/ 2400600 h 4925968"/>
              <a:gd name="connsiteX13156" fmla="*/ 6491125 w 8014260"/>
              <a:gd name="connsiteY13156" fmla="*/ 2396040 h 4925968"/>
              <a:gd name="connsiteX13157" fmla="*/ 6500632 w 8014260"/>
              <a:gd name="connsiteY13157" fmla="*/ 2399547 h 4925968"/>
              <a:gd name="connsiteX13158" fmla="*/ 6481703 w 8014260"/>
              <a:gd name="connsiteY13158" fmla="*/ 2411479 h 4925968"/>
              <a:gd name="connsiteX13159" fmla="*/ 6457563 w 8014260"/>
              <a:gd name="connsiteY13159" fmla="*/ 2409696 h 4925968"/>
              <a:gd name="connsiteX13160" fmla="*/ 6474571 w 8014260"/>
              <a:gd name="connsiteY13160" fmla="*/ 2397626 h 4925968"/>
              <a:gd name="connsiteX13161" fmla="*/ 6491125 w 8014260"/>
              <a:gd name="connsiteY13161" fmla="*/ 2396040 h 4925968"/>
              <a:gd name="connsiteX13162" fmla="*/ 6031202 w 8014260"/>
              <a:gd name="connsiteY13162" fmla="*/ 2395225 h 4925968"/>
              <a:gd name="connsiteX13163" fmla="*/ 6016114 w 8014260"/>
              <a:gd name="connsiteY13163" fmla="*/ 2405581 h 4925968"/>
              <a:gd name="connsiteX13164" fmla="*/ 5997597 w 8014260"/>
              <a:gd name="connsiteY13164" fmla="*/ 2408324 h 4925968"/>
              <a:gd name="connsiteX13165" fmla="*/ 6012891 w 8014260"/>
              <a:gd name="connsiteY13165" fmla="*/ 2397763 h 4925968"/>
              <a:gd name="connsiteX13166" fmla="*/ 6031202 w 8014260"/>
              <a:gd name="connsiteY13166" fmla="*/ 2395225 h 4925968"/>
              <a:gd name="connsiteX13167" fmla="*/ 1179923 w 8014260"/>
              <a:gd name="connsiteY13167" fmla="*/ 2395157 h 4925968"/>
              <a:gd name="connsiteX13168" fmla="*/ 1186849 w 8014260"/>
              <a:gd name="connsiteY13168" fmla="*/ 2397832 h 4925968"/>
              <a:gd name="connsiteX13169" fmla="*/ 1181090 w 8014260"/>
              <a:gd name="connsiteY13169" fmla="*/ 2401123 h 4925968"/>
              <a:gd name="connsiteX13170" fmla="*/ 1172447 w 8014260"/>
              <a:gd name="connsiteY13170" fmla="*/ 2397077 h 4925968"/>
              <a:gd name="connsiteX13171" fmla="*/ 1179923 w 8014260"/>
              <a:gd name="connsiteY13171" fmla="*/ 2395157 h 4925968"/>
              <a:gd name="connsiteX13172" fmla="*/ 6261930 w 8014260"/>
              <a:gd name="connsiteY13172" fmla="*/ 2394025 h 4925968"/>
              <a:gd name="connsiteX13173" fmla="*/ 6270545 w 8014260"/>
              <a:gd name="connsiteY13173" fmla="*/ 2395088 h 4925968"/>
              <a:gd name="connsiteX13174" fmla="*/ 6253606 w 8014260"/>
              <a:gd name="connsiteY13174" fmla="*/ 2405512 h 4925968"/>
              <a:gd name="connsiteX13175" fmla="*/ 6231249 w 8014260"/>
              <a:gd name="connsiteY13175" fmla="*/ 2406884 h 4925968"/>
              <a:gd name="connsiteX13176" fmla="*/ 6246886 w 8014260"/>
              <a:gd name="connsiteY13176" fmla="*/ 2397283 h 4925968"/>
              <a:gd name="connsiteX13177" fmla="*/ 6261930 w 8014260"/>
              <a:gd name="connsiteY13177" fmla="*/ 2394025 h 4925968"/>
              <a:gd name="connsiteX13178" fmla="*/ 867950 w 8014260"/>
              <a:gd name="connsiteY13178" fmla="*/ 2393854 h 4925968"/>
              <a:gd name="connsiteX13179" fmla="*/ 864041 w 8014260"/>
              <a:gd name="connsiteY13179" fmla="*/ 2396666 h 4925968"/>
              <a:gd name="connsiteX13180" fmla="*/ 862395 w 8014260"/>
              <a:gd name="connsiteY13180" fmla="*/ 2397283 h 4925968"/>
              <a:gd name="connsiteX13181" fmla="*/ 866511 w 8014260"/>
              <a:gd name="connsiteY13181" fmla="*/ 2394334 h 4925968"/>
              <a:gd name="connsiteX13182" fmla="*/ 867950 w 8014260"/>
              <a:gd name="connsiteY13182" fmla="*/ 2393854 h 4925968"/>
              <a:gd name="connsiteX13183" fmla="*/ 7408193 w 8014260"/>
              <a:gd name="connsiteY13183" fmla="*/ 2392756 h 4925968"/>
              <a:gd name="connsiteX13184" fmla="*/ 7416380 w 8014260"/>
              <a:gd name="connsiteY13184" fmla="*/ 2398928 h 4925968"/>
              <a:gd name="connsiteX13185" fmla="*/ 7395669 w 8014260"/>
              <a:gd name="connsiteY13185" fmla="*/ 2430133 h 4925968"/>
              <a:gd name="connsiteX13186" fmla="*/ 7371323 w 8014260"/>
              <a:gd name="connsiteY13186" fmla="*/ 2423206 h 4925968"/>
              <a:gd name="connsiteX13187" fmla="*/ 7392240 w 8014260"/>
              <a:gd name="connsiteY13187" fmla="*/ 2397077 h 4925968"/>
              <a:gd name="connsiteX13188" fmla="*/ 7408193 w 8014260"/>
              <a:gd name="connsiteY13188" fmla="*/ 2392756 h 4925968"/>
              <a:gd name="connsiteX13189" fmla="*/ 4661796 w 8014260"/>
              <a:gd name="connsiteY13189" fmla="*/ 2391385 h 4925968"/>
              <a:gd name="connsiteX13190" fmla="*/ 4653292 w 8014260"/>
              <a:gd name="connsiteY13190" fmla="*/ 2398792 h 4925968"/>
              <a:gd name="connsiteX13191" fmla="*/ 4643691 w 8014260"/>
              <a:gd name="connsiteY13191" fmla="*/ 2400232 h 4925968"/>
              <a:gd name="connsiteX13192" fmla="*/ 4650618 w 8014260"/>
              <a:gd name="connsiteY13192" fmla="*/ 2393168 h 4925968"/>
              <a:gd name="connsiteX13193" fmla="*/ 4661796 w 8014260"/>
              <a:gd name="connsiteY13193" fmla="*/ 2391385 h 4925968"/>
              <a:gd name="connsiteX13194" fmla="*/ 6416114 w 8014260"/>
              <a:gd name="connsiteY13194" fmla="*/ 2391008 h 4925968"/>
              <a:gd name="connsiteX13195" fmla="*/ 6423410 w 8014260"/>
              <a:gd name="connsiteY13195" fmla="*/ 2394540 h 4925968"/>
              <a:gd name="connsiteX13196" fmla="*/ 6403384 w 8014260"/>
              <a:gd name="connsiteY13196" fmla="*/ 2405444 h 4925968"/>
              <a:gd name="connsiteX13197" fmla="*/ 6380890 w 8014260"/>
              <a:gd name="connsiteY13197" fmla="*/ 2403867 h 4925968"/>
              <a:gd name="connsiteX13198" fmla="*/ 6399818 w 8014260"/>
              <a:gd name="connsiteY13198" fmla="*/ 2392825 h 4925968"/>
              <a:gd name="connsiteX13199" fmla="*/ 6416114 w 8014260"/>
              <a:gd name="connsiteY13199" fmla="*/ 2391008 h 4925968"/>
              <a:gd name="connsiteX13200" fmla="*/ 4870827 w 8014260"/>
              <a:gd name="connsiteY13200" fmla="*/ 2390562 h 4925968"/>
              <a:gd name="connsiteX13201" fmla="*/ 4883652 w 8014260"/>
              <a:gd name="connsiteY13201" fmla="*/ 2392345 h 4925968"/>
              <a:gd name="connsiteX13202" fmla="*/ 4875697 w 8014260"/>
              <a:gd name="connsiteY13202" fmla="*/ 2400711 h 4925968"/>
              <a:gd name="connsiteX13203" fmla="*/ 4861775 w 8014260"/>
              <a:gd name="connsiteY13203" fmla="*/ 2399888 h 4925968"/>
              <a:gd name="connsiteX13204" fmla="*/ 4870827 w 8014260"/>
              <a:gd name="connsiteY13204" fmla="*/ 2390562 h 4925968"/>
              <a:gd name="connsiteX13205" fmla="*/ 6338267 w 8014260"/>
              <a:gd name="connsiteY13205" fmla="*/ 2390477 h 4925968"/>
              <a:gd name="connsiteX13206" fmla="*/ 6347012 w 8014260"/>
              <a:gd name="connsiteY13206" fmla="*/ 2392071 h 4925968"/>
              <a:gd name="connsiteX13207" fmla="*/ 6329935 w 8014260"/>
              <a:gd name="connsiteY13207" fmla="*/ 2402769 h 4925968"/>
              <a:gd name="connsiteX13208" fmla="*/ 6305864 w 8014260"/>
              <a:gd name="connsiteY13208" fmla="*/ 2403867 h 4925968"/>
              <a:gd name="connsiteX13209" fmla="*/ 6322734 w 8014260"/>
              <a:gd name="connsiteY13209" fmla="*/ 2393305 h 4925968"/>
              <a:gd name="connsiteX13210" fmla="*/ 6338267 w 8014260"/>
              <a:gd name="connsiteY13210" fmla="*/ 2390477 h 4925968"/>
              <a:gd name="connsiteX13211" fmla="*/ 5497443 w 8014260"/>
              <a:gd name="connsiteY13211" fmla="*/ 2388436 h 4925968"/>
              <a:gd name="connsiteX13212" fmla="*/ 5512942 w 8014260"/>
              <a:gd name="connsiteY13212" fmla="*/ 2392894 h 4925968"/>
              <a:gd name="connsiteX13213" fmla="*/ 5501627 w 8014260"/>
              <a:gd name="connsiteY13213" fmla="*/ 2404964 h 4925968"/>
              <a:gd name="connsiteX13214" fmla="*/ 5487499 w 8014260"/>
              <a:gd name="connsiteY13214" fmla="*/ 2401604 h 4925968"/>
              <a:gd name="connsiteX13215" fmla="*/ 5497443 w 8014260"/>
              <a:gd name="connsiteY13215" fmla="*/ 2388436 h 4925968"/>
              <a:gd name="connsiteX13216" fmla="*/ 973083 w 8014260"/>
              <a:gd name="connsiteY13216" fmla="*/ 2387270 h 4925968"/>
              <a:gd name="connsiteX13217" fmla="*/ 962730 w 8014260"/>
              <a:gd name="connsiteY13217" fmla="*/ 2392482 h 4925968"/>
              <a:gd name="connsiteX13218" fmla="*/ 955186 w 8014260"/>
              <a:gd name="connsiteY13218" fmla="*/ 2395019 h 4925968"/>
              <a:gd name="connsiteX13219" fmla="*/ 958822 w 8014260"/>
              <a:gd name="connsiteY13219" fmla="*/ 2392550 h 4925968"/>
              <a:gd name="connsiteX13220" fmla="*/ 973083 w 8014260"/>
              <a:gd name="connsiteY13220" fmla="*/ 2387270 h 4925968"/>
              <a:gd name="connsiteX13221" fmla="*/ 6904431 w 8014260"/>
              <a:gd name="connsiteY13221" fmla="*/ 2384596 h 4925968"/>
              <a:gd name="connsiteX13222" fmla="*/ 6930216 w 8014260"/>
              <a:gd name="connsiteY13222" fmla="*/ 2394402 h 4925968"/>
              <a:gd name="connsiteX13223" fmla="*/ 6909231 w 8014260"/>
              <a:gd name="connsiteY13223" fmla="*/ 2409353 h 4925968"/>
              <a:gd name="connsiteX13224" fmla="*/ 6884817 w 8014260"/>
              <a:gd name="connsiteY13224" fmla="*/ 2398723 h 4925968"/>
              <a:gd name="connsiteX13225" fmla="*/ 6904431 w 8014260"/>
              <a:gd name="connsiteY13225" fmla="*/ 2384596 h 4925968"/>
              <a:gd name="connsiteX13226" fmla="*/ 4727770 w 8014260"/>
              <a:gd name="connsiteY13226" fmla="*/ 2384527 h 4925968"/>
              <a:gd name="connsiteX13227" fmla="*/ 4735177 w 8014260"/>
              <a:gd name="connsiteY13227" fmla="*/ 2385624 h 4925968"/>
              <a:gd name="connsiteX13228" fmla="*/ 4725713 w 8014260"/>
              <a:gd name="connsiteY13228" fmla="*/ 2392825 h 4925968"/>
              <a:gd name="connsiteX13229" fmla="*/ 4715357 w 8014260"/>
              <a:gd name="connsiteY13229" fmla="*/ 2393031 h 4925968"/>
              <a:gd name="connsiteX13230" fmla="*/ 4727770 w 8014260"/>
              <a:gd name="connsiteY13230" fmla="*/ 2384527 h 4925968"/>
              <a:gd name="connsiteX13231" fmla="*/ 5289851 w 8014260"/>
              <a:gd name="connsiteY13231" fmla="*/ 2384047 h 4925968"/>
              <a:gd name="connsiteX13232" fmla="*/ 5303635 w 8014260"/>
              <a:gd name="connsiteY13232" fmla="*/ 2389876 h 4925968"/>
              <a:gd name="connsiteX13233" fmla="*/ 5292663 w 8014260"/>
              <a:gd name="connsiteY13233" fmla="*/ 2401397 h 4925968"/>
              <a:gd name="connsiteX13234" fmla="*/ 5279152 w 8014260"/>
              <a:gd name="connsiteY13234" fmla="*/ 2395088 h 4925968"/>
              <a:gd name="connsiteX13235" fmla="*/ 5289851 w 8014260"/>
              <a:gd name="connsiteY13235" fmla="*/ 2384047 h 4925968"/>
              <a:gd name="connsiteX13236" fmla="*/ 6099645 w 8014260"/>
              <a:gd name="connsiteY13236" fmla="*/ 2382966 h 4925968"/>
              <a:gd name="connsiteX13237" fmla="*/ 6105953 w 8014260"/>
              <a:gd name="connsiteY13237" fmla="*/ 2383909 h 4925968"/>
              <a:gd name="connsiteX13238" fmla="*/ 6089769 w 8014260"/>
              <a:gd name="connsiteY13238" fmla="*/ 2394196 h 4925968"/>
              <a:gd name="connsiteX13239" fmla="*/ 6070840 w 8014260"/>
              <a:gd name="connsiteY13239" fmla="*/ 2397214 h 4925968"/>
              <a:gd name="connsiteX13240" fmla="*/ 6085723 w 8014260"/>
              <a:gd name="connsiteY13240" fmla="*/ 2387064 h 4925968"/>
              <a:gd name="connsiteX13241" fmla="*/ 6099645 w 8014260"/>
              <a:gd name="connsiteY13241" fmla="*/ 2382966 h 4925968"/>
              <a:gd name="connsiteX13242" fmla="*/ 4806243 w 8014260"/>
              <a:gd name="connsiteY13242" fmla="*/ 2382898 h 4925968"/>
              <a:gd name="connsiteX13243" fmla="*/ 4809449 w 8014260"/>
              <a:gd name="connsiteY13243" fmla="*/ 2385212 h 4925968"/>
              <a:gd name="connsiteX13244" fmla="*/ 4802522 w 8014260"/>
              <a:gd name="connsiteY13244" fmla="*/ 2392002 h 4925968"/>
              <a:gd name="connsiteX13245" fmla="*/ 4788875 w 8014260"/>
              <a:gd name="connsiteY13245" fmla="*/ 2392414 h 4925968"/>
              <a:gd name="connsiteX13246" fmla="*/ 4796967 w 8014260"/>
              <a:gd name="connsiteY13246" fmla="*/ 2384801 h 4925968"/>
              <a:gd name="connsiteX13247" fmla="*/ 4806243 w 8014260"/>
              <a:gd name="connsiteY13247" fmla="*/ 2382898 h 4925968"/>
              <a:gd name="connsiteX13248" fmla="*/ 6690735 w 8014260"/>
              <a:gd name="connsiteY13248" fmla="*/ 2381990 h 4925968"/>
              <a:gd name="connsiteX13249" fmla="*/ 6715218 w 8014260"/>
              <a:gd name="connsiteY13249" fmla="*/ 2388299 h 4925968"/>
              <a:gd name="connsiteX13250" fmla="*/ 6694713 w 8014260"/>
              <a:gd name="connsiteY13250" fmla="*/ 2401261 h 4925968"/>
              <a:gd name="connsiteX13251" fmla="*/ 6669955 w 8014260"/>
              <a:gd name="connsiteY13251" fmla="*/ 2394883 h 4925968"/>
              <a:gd name="connsiteX13252" fmla="*/ 6690735 w 8014260"/>
              <a:gd name="connsiteY13252" fmla="*/ 2381990 h 4925968"/>
              <a:gd name="connsiteX13253" fmla="*/ 955391 w 8014260"/>
              <a:gd name="connsiteY13253" fmla="*/ 2380069 h 4925968"/>
              <a:gd name="connsiteX13254" fmla="*/ 948876 w 8014260"/>
              <a:gd name="connsiteY13254" fmla="*/ 2383498 h 4925968"/>
              <a:gd name="connsiteX13255" fmla="*/ 944556 w 8014260"/>
              <a:gd name="connsiteY13255" fmla="*/ 2385076 h 4925968"/>
              <a:gd name="connsiteX13256" fmla="*/ 949218 w 8014260"/>
              <a:gd name="connsiteY13256" fmla="*/ 2382470 h 4925968"/>
              <a:gd name="connsiteX13257" fmla="*/ 955391 w 8014260"/>
              <a:gd name="connsiteY13257" fmla="*/ 2380069 h 4925968"/>
              <a:gd name="connsiteX13258" fmla="*/ 1568361 w 8014260"/>
              <a:gd name="connsiteY13258" fmla="*/ 2378149 h 4925968"/>
              <a:gd name="connsiteX13259" fmla="*/ 1576384 w 8014260"/>
              <a:gd name="connsiteY13259" fmla="*/ 2382813 h 4925968"/>
              <a:gd name="connsiteX13260" fmla="*/ 1570965 w 8014260"/>
              <a:gd name="connsiteY13260" fmla="*/ 2386996 h 4925968"/>
              <a:gd name="connsiteX13261" fmla="*/ 1561364 w 8014260"/>
              <a:gd name="connsiteY13261" fmla="*/ 2381030 h 4925968"/>
              <a:gd name="connsiteX13262" fmla="*/ 1568361 w 8014260"/>
              <a:gd name="connsiteY13262" fmla="*/ 2378149 h 4925968"/>
              <a:gd name="connsiteX13263" fmla="*/ 1372220 w 8014260"/>
              <a:gd name="connsiteY13263" fmla="*/ 2377806 h 4925968"/>
              <a:gd name="connsiteX13264" fmla="*/ 1381340 w 8014260"/>
              <a:gd name="connsiteY13264" fmla="*/ 2383429 h 4925968"/>
              <a:gd name="connsiteX13265" fmla="*/ 1375306 w 8014260"/>
              <a:gd name="connsiteY13265" fmla="*/ 2386927 h 4925968"/>
              <a:gd name="connsiteX13266" fmla="*/ 1367213 w 8014260"/>
              <a:gd name="connsiteY13266" fmla="*/ 2382950 h 4925968"/>
              <a:gd name="connsiteX13267" fmla="*/ 1372220 w 8014260"/>
              <a:gd name="connsiteY13267" fmla="*/ 2377806 h 4925968"/>
              <a:gd name="connsiteX13268" fmla="*/ 3455953 w 8014260"/>
              <a:gd name="connsiteY13268" fmla="*/ 2376983 h 4925968"/>
              <a:gd name="connsiteX13269" fmla="*/ 3463771 w 8014260"/>
              <a:gd name="connsiteY13269" fmla="*/ 2384732 h 4925968"/>
              <a:gd name="connsiteX13270" fmla="*/ 3459862 w 8014260"/>
              <a:gd name="connsiteY13270" fmla="*/ 2398860 h 4925968"/>
              <a:gd name="connsiteX13271" fmla="*/ 3453347 w 8014260"/>
              <a:gd name="connsiteY13271" fmla="*/ 2389808 h 4925968"/>
              <a:gd name="connsiteX13272" fmla="*/ 3455953 w 8014260"/>
              <a:gd name="connsiteY13272" fmla="*/ 2376983 h 4925968"/>
              <a:gd name="connsiteX13273" fmla="*/ 1039402 w 8014260"/>
              <a:gd name="connsiteY13273" fmla="*/ 2376914 h 4925968"/>
              <a:gd name="connsiteX13274" fmla="*/ 1033023 w 8014260"/>
              <a:gd name="connsiteY13274" fmla="*/ 2380823 h 4925968"/>
              <a:gd name="connsiteX13275" fmla="*/ 1026714 w 8014260"/>
              <a:gd name="connsiteY13275" fmla="*/ 2380549 h 4925968"/>
              <a:gd name="connsiteX13276" fmla="*/ 1031583 w 8014260"/>
              <a:gd name="connsiteY13276" fmla="*/ 2377531 h 4925968"/>
              <a:gd name="connsiteX13277" fmla="*/ 1039402 w 8014260"/>
              <a:gd name="connsiteY13277" fmla="*/ 2376914 h 4925968"/>
              <a:gd name="connsiteX13278" fmla="*/ 1105787 w 8014260"/>
              <a:gd name="connsiteY13278" fmla="*/ 2376572 h 4925968"/>
              <a:gd name="connsiteX13279" fmla="*/ 1112577 w 8014260"/>
              <a:gd name="connsiteY13279" fmla="*/ 2379658 h 4925968"/>
              <a:gd name="connsiteX13280" fmla="*/ 1105512 w 8014260"/>
              <a:gd name="connsiteY13280" fmla="*/ 2382264 h 4925968"/>
              <a:gd name="connsiteX13281" fmla="*/ 1098586 w 8014260"/>
              <a:gd name="connsiteY13281" fmla="*/ 2381441 h 4925968"/>
              <a:gd name="connsiteX13282" fmla="*/ 1105787 w 8014260"/>
              <a:gd name="connsiteY13282" fmla="*/ 2376572 h 4925968"/>
              <a:gd name="connsiteX13283" fmla="*/ 1764155 w 8014260"/>
              <a:gd name="connsiteY13283" fmla="*/ 2375474 h 4925968"/>
              <a:gd name="connsiteX13284" fmla="*/ 1774716 w 8014260"/>
              <a:gd name="connsiteY13284" fmla="*/ 2379589 h 4925968"/>
              <a:gd name="connsiteX13285" fmla="*/ 1769094 w 8014260"/>
              <a:gd name="connsiteY13285" fmla="*/ 2383293 h 4925968"/>
              <a:gd name="connsiteX13286" fmla="*/ 1760932 w 8014260"/>
              <a:gd name="connsiteY13286" fmla="*/ 2378560 h 4925968"/>
              <a:gd name="connsiteX13287" fmla="*/ 1764155 w 8014260"/>
              <a:gd name="connsiteY13287" fmla="*/ 2375474 h 4925968"/>
              <a:gd name="connsiteX13288" fmla="*/ 4285840 w 8014260"/>
              <a:gd name="connsiteY13288" fmla="*/ 2374446 h 4925968"/>
              <a:gd name="connsiteX13289" fmla="*/ 4292835 w 8014260"/>
              <a:gd name="connsiteY13289" fmla="*/ 2383362 h 4925968"/>
              <a:gd name="connsiteX13290" fmla="*/ 4284949 w 8014260"/>
              <a:gd name="connsiteY13290" fmla="*/ 2394334 h 4925968"/>
              <a:gd name="connsiteX13291" fmla="*/ 4279942 w 8014260"/>
              <a:gd name="connsiteY13291" fmla="*/ 2386996 h 4925968"/>
              <a:gd name="connsiteX13292" fmla="*/ 4285840 w 8014260"/>
              <a:gd name="connsiteY13292" fmla="*/ 2374446 h 4925968"/>
              <a:gd name="connsiteX13293" fmla="*/ 3593045 w 8014260"/>
              <a:gd name="connsiteY13293" fmla="*/ 2373829 h 4925968"/>
              <a:gd name="connsiteX13294" fmla="*/ 3603881 w 8014260"/>
              <a:gd name="connsiteY13294" fmla="*/ 2384870 h 4925968"/>
              <a:gd name="connsiteX13295" fmla="*/ 3595857 w 8014260"/>
              <a:gd name="connsiteY13295" fmla="*/ 2394197 h 4925968"/>
              <a:gd name="connsiteX13296" fmla="*/ 3589342 w 8014260"/>
              <a:gd name="connsiteY13296" fmla="*/ 2385830 h 4925968"/>
              <a:gd name="connsiteX13297" fmla="*/ 3593045 w 8014260"/>
              <a:gd name="connsiteY13297" fmla="*/ 2373829 h 4925968"/>
              <a:gd name="connsiteX13298" fmla="*/ 5079928 w 8014260"/>
              <a:gd name="connsiteY13298" fmla="*/ 2372937 h 4925968"/>
              <a:gd name="connsiteX13299" fmla="*/ 5093507 w 8014260"/>
              <a:gd name="connsiteY13299" fmla="*/ 2377189 h 4925968"/>
              <a:gd name="connsiteX13300" fmla="*/ 5083083 w 8014260"/>
              <a:gd name="connsiteY13300" fmla="*/ 2386790 h 4925968"/>
              <a:gd name="connsiteX13301" fmla="*/ 5069367 w 8014260"/>
              <a:gd name="connsiteY13301" fmla="*/ 2382538 h 4925968"/>
              <a:gd name="connsiteX13302" fmla="*/ 5079928 w 8014260"/>
              <a:gd name="connsiteY13302" fmla="*/ 2372937 h 4925968"/>
              <a:gd name="connsiteX13303" fmla="*/ 5853167 w 8014260"/>
              <a:gd name="connsiteY13303" fmla="*/ 2372594 h 4925968"/>
              <a:gd name="connsiteX13304" fmla="*/ 5868872 w 8014260"/>
              <a:gd name="connsiteY13304" fmla="*/ 2372731 h 4925968"/>
              <a:gd name="connsiteX13305" fmla="*/ 5853853 w 8014260"/>
              <a:gd name="connsiteY13305" fmla="*/ 2384665 h 4925968"/>
              <a:gd name="connsiteX13306" fmla="*/ 5839520 w 8014260"/>
              <a:gd name="connsiteY13306" fmla="*/ 2383567 h 4925968"/>
              <a:gd name="connsiteX13307" fmla="*/ 5853167 w 8014260"/>
              <a:gd name="connsiteY13307" fmla="*/ 2372594 h 4925968"/>
              <a:gd name="connsiteX13308" fmla="*/ 6173719 w 8014260"/>
              <a:gd name="connsiteY13308" fmla="*/ 2372037 h 4925968"/>
              <a:gd name="connsiteX13309" fmla="*/ 6180774 w 8014260"/>
              <a:gd name="connsiteY13309" fmla="*/ 2372800 h 4925968"/>
              <a:gd name="connsiteX13310" fmla="*/ 6163767 w 8014260"/>
              <a:gd name="connsiteY13310" fmla="*/ 2383773 h 4925968"/>
              <a:gd name="connsiteX13311" fmla="*/ 6144907 w 8014260"/>
              <a:gd name="connsiteY13311" fmla="*/ 2386310 h 4925968"/>
              <a:gd name="connsiteX13312" fmla="*/ 6159926 w 8014260"/>
              <a:gd name="connsiteY13312" fmla="*/ 2375749 h 4925968"/>
              <a:gd name="connsiteX13313" fmla="*/ 6173719 w 8014260"/>
              <a:gd name="connsiteY13313" fmla="*/ 2372037 h 4925968"/>
              <a:gd name="connsiteX13314" fmla="*/ 7040905 w 8014260"/>
              <a:gd name="connsiteY13314" fmla="*/ 2371702 h 4925968"/>
              <a:gd name="connsiteX13315" fmla="*/ 7066827 w 8014260"/>
              <a:gd name="connsiteY13315" fmla="*/ 2383498 h 4925968"/>
              <a:gd name="connsiteX13316" fmla="*/ 7048928 w 8014260"/>
              <a:gd name="connsiteY13316" fmla="*/ 2398997 h 4925968"/>
              <a:gd name="connsiteX13317" fmla="*/ 7022045 w 8014260"/>
              <a:gd name="connsiteY13317" fmla="*/ 2388093 h 4925968"/>
              <a:gd name="connsiteX13318" fmla="*/ 7040905 w 8014260"/>
              <a:gd name="connsiteY13318" fmla="*/ 2371702 h 4925968"/>
              <a:gd name="connsiteX13319" fmla="*/ 5794257 w 8014260"/>
              <a:gd name="connsiteY13319" fmla="*/ 2371017 h 4925968"/>
              <a:gd name="connsiteX13320" fmla="*/ 5783353 w 8014260"/>
              <a:gd name="connsiteY13320" fmla="*/ 2383636 h 4925968"/>
              <a:gd name="connsiteX13321" fmla="*/ 5767237 w 8014260"/>
              <a:gd name="connsiteY13321" fmla="*/ 2384253 h 4925968"/>
              <a:gd name="connsiteX13322" fmla="*/ 5778347 w 8014260"/>
              <a:gd name="connsiteY13322" fmla="*/ 2371360 h 4925968"/>
              <a:gd name="connsiteX13323" fmla="*/ 5794257 w 8014260"/>
              <a:gd name="connsiteY13323" fmla="*/ 2371017 h 4925968"/>
              <a:gd name="connsiteX13324" fmla="*/ 1238009 w 8014260"/>
              <a:gd name="connsiteY13324" fmla="*/ 2368274 h 4925968"/>
              <a:gd name="connsiteX13325" fmla="*/ 1247063 w 8014260"/>
              <a:gd name="connsiteY13325" fmla="*/ 2372389 h 4925968"/>
              <a:gd name="connsiteX13326" fmla="*/ 1240889 w 8014260"/>
              <a:gd name="connsiteY13326" fmla="*/ 2374034 h 4925968"/>
              <a:gd name="connsiteX13327" fmla="*/ 1232042 w 8014260"/>
              <a:gd name="connsiteY13327" fmla="*/ 2370880 h 4925968"/>
              <a:gd name="connsiteX13328" fmla="*/ 1238009 w 8014260"/>
              <a:gd name="connsiteY13328" fmla="*/ 2368274 h 4925968"/>
              <a:gd name="connsiteX13329" fmla="*/ 7488458 w 8014260"/>
              <a:gd name="connsiteY13329" fmla="*/ 2367862 h 4925968"/>
              <a:gd name="connsiteX13330" fmla="*/ 7471793 w 8014260"/>
              <a:gd name="connsiteY13330" fmla="*/ 2410588 h 4925968"/>
              <a:gd name="connsiteX13331" fmla="*/ 7445390 w 8014260"/>
              <a:gd name="connsiteY13331" fmla="*/ 2424852 h 4925968"/>
              <a:gd name="connsiteX13332" fmla="*/ 7462741 w 8014260"/>
              <a:gd name="connsiteY13332" fmla="*/ 2385419 h 4925968"/>
              <a:gd name="connsiteX13333" fmla="*/ 7488458 w 8014260"/>
              <a:gd name="connsiteY13333" fmla="*/ 2367862 h 4925968"/>
              <a:gd name="connsiteX13334" fmla="*/ 5942664 w 8014260"/>
              <a:gd name="connsiteY13334" fmla="*/ 2367588 h 4925968"/>
              <a:gd name="connsiteX13335" fmla="*/ 5930251 w 8014260"/>
              <a:gd name="connsiteY13335" fmla="*/ 2379041 h 4925968"/>
              <a:gd name="connsiteX13336" fmla="*/ 5912763 w 8014260"/>
              <a:gd name="connsiteY13336" fmla="*/ 2381441 h 4925968"/>
              <a:gd name="connsiteX13337" fmla="*/ 5925999 w 8014260"/>
              <a:gd name="connsiteY13337" fmla="*/ 2369097 h 4925968"/>
              <a:gd name="connsiteX13338" fmla="*/ 5942664 w 8014260"/>
              <a:gd name="connsiteY13338" fmla="*/ 2367588 h 4925968"/>
              <a:gd name="connsiteX13339" fmla="*/ 6629064 w 8014260"/>
              <a:gd name="connsiteY13339" fmla="*/ 2367219 h 4925968"/>
              <a:gd name="connsiteX13340" fmla="*/ 6637517 w 8014260"/>
              <a:gd name="connsiteY13340" fmla="*/ 2372045 h 4925968"/>
              <a:gd name="connsiteX13341" fmla="*/ 6616943 w 8014260"/>
              <a:gd name="connsiteY13341" fmla="*/ 2384801 h 4925968"/>
              <a:gd name="connsiteX13342" fmla="*/ 6593763 w 8014260"/>
              <a:gd name="connsiteY13342" fmla="*/ 2379795 h 4925968"/>
              <a:gd name="connsiteX13343" fmla="*/ 6612691 w 8014260"/>
              <a:gd name="connsiteY13343" fmla="*/ 2367793 h 4925968"/>
              <a:gd name="connsiteX13344" fmla="*/ 6629064 w 8014260"/>
              <a:gd name="connsiteY13344" fmla="*/ 2367219 h 4925968"/>
              <a:gd name="connsiteX13345" fmla="*/ 4072762 w 8014260"/>
              <a:gd name="connsiteY13345" fmla="*/ 2367039 h 4925968"/>
              <a:gd name="connsiteX13346" fmla="*/ 4081814 w 8014260"/>
              <a:gd name="connsiteY13346" fmla="*/ 2373348 h 4925968"/>
              <a:gd name="connsiteX13347" fmla="*/ 4077562 w 8014260"/>
              <a:gd name="connsiteY13347" fmla="*/ 2386584 h 4925968"/>
              <a:gd name="connsiteX13348" fmla="*/ 4070293 w 8014260"/>
              <a:gd name="connsiteY13348" fmla="*/ 2378972 h 4925968"/>
              <a:gd name="connsiteX13349" fmla="*/ 4072762 w 8014260"/>
              <a:gd name="connsiteY13349" fmla="*/ 2367039 h 4925968"/>
              <a:gd name="connsiteX13350" fmla="*/ 7887456 w 8014260"/>
              <a:gd name="connsiteY13350" fmla="*/ 2366765 h 4925968"/>
              <a:gd name="connsiteX13351" fmla="*/ 7854537 w 8014260"/>
              <a:gd name="connsiteY13351" fmla="*/ 2431984 h 4925968"/>
              <a:gd name="connsiteX13352" fmla="*/ 7811332 w 8014260"/>
              <a:gd name="connsiteY13352" fmla="*/ 2498370 h 4925968"/>
              <a:gd name="connsiteX13353" fmla="*/ 7842879 w 8014260"/>
              <a:gd name="connsiteY13353" fmla="*/ 2426704 h 4925968"/>
              <a:gd name="connsiteX13354" fmla="*/ 7887456 w 8014260"/>
              <a:gd name="connsiteY13354" fmla="*/ 2366765 h 4925968"/>
              <a:gd name="connsiteX13355" fmla="*/ 940028 w 8014260"/>
              <a:gd name="connsiteY13355" fmla="*/ 2364502 h 4925968"/>
              <a:gd name="connsiteX13356" fmla="*/ 938176 w 8014260"/>
              <a:gd name="connsiteY13356" fmla="*/ 2366697 h 4925968"/>
              <a:gd name="connsiteX13357" fmla="*/ 933169 w 8014260"/>
              <a:gd name="connsiteY13357" fmla="*/ 2368754 h 4925968"/>
              <a:gd name="connsiteX13358" fmla="*/ 934336 w 8014260"/>
              <a:gd name="connsiteY13358" fmla="*/ 2367176 h 4925968"/>
              <a:gd name="connsiteX13359" fmla="*/ 940028 w 8014260"/>
              <a:gd name="connsiteY13359" fmla="*/ 2364502 h 4925968"/>
              <a:gd name="connsiteX13360" fmla="*/ 7176281 w 8014260"/>
              <a:gd name="connsiteY13360" fmla="*/ 2363473 h 4925968"/>
              <a:gd name="connsiteX13361" fmla="*/ 7202959 w 8014260"/>
              <a:gd name="connsiteY13361" fmla="*/ 2376983 h 4925968"/>
              <a:gd name="connsiteX13362" fmla="*/ 7183619 w 8014260"/>
              <a:gd name="connsiteY13362" fmla="*/ 2393785 h 4925968"/>
              <a:gd name="connsiteX13363" fmla="*/ 7158039 w 8014260"/>
              <a:gd name="connsiteY13363" fmla="*/ 2379521 h 4925968"/>
              <a:gd name="connsiteX13364" fmla="*/ 7176281 w 8014260"/>
              <a:gd name="connsiteY13364" fmla="*/ 2363473 h 4925968"/>
              <a:gd name="connsiteX13365" fmla="*/ 5705858 w 8014260"/>
              <a:gd name="connsiteY13365" fmla="*/ 2363404 h 4925968"/>
              <a:gd name="connsiteX13366" fmla="*/ 5721082 w 8014260"/>
              <a:gd name="connsiteY13366" fmla="*/ 2365118 h 4925968"/>
              <a:gd name="connsiteX13367" fmla="*/ 5709355 w 8014260"/>
              <a:gd name="connsiteY13367" fmla="*/ 2377463 h 4925968"/>
              <a:gd name="connsiteX13368" fmla="*/ 5694336 w 8014260"/>
              <a:gd name="connsiteY13368" fmla="*/ 2375680 h 4925968"/>
              <a:gd name="connsiteX13369" fmla="*/ 5705858 w 8014260"/>
              <a:gd name="connsiteY13369" fmla="*/ 2363404 h 4925968"/>
              <a:gd name="connsiteX13370" fmla="*/ 6248814 w 8014260"/>
              <a:gd name="connsiteY13370" fmla="*/ 2362710 h 4925968"/>
              <a:gd name="connsiteX13371" fmla="*/ 6255527 w 8014260"/>
              <a:gd name="connsiteY13371" fmla="*/ 2364022 h 4925968"/>
              <a:gd name="connsiteX13372" fmla="*/ 6238519 w 8014260"/>
              <a:gd name="connsiteY13372" fmla="*/ 2374857 h 4925968"/>
              <a:gd name="connsiteX13373" fmla="*/ 6218082 w 8014260"/>
              <a:gd name="connsiteY13373" fmla="*/ 2376915 h 4925968"/>
              <a:gd name="connsiteX13374" fmla="*/ 6235364 w 8014260"/>
              <a:gd name="connsiteY13374" fmla="*/ 2365873 h 4925968"/>
              <a:gd name="connsiteX13375" fmla="*/ 6248814 w 8014260"/>
              <a:gd name="connsiteY13375" fmla="*/ 2362710 h 4925968"/>
              <a:gd name="connsiteX13376" fmla="*/ 7313579 w 8014260"/>
              <a:gd name="connsiteY13376" fmla="*/ 2360867 h 4925968"/>
              <a:gd name="connsiteX13377" fmla="*/ 7339228 w 8014260"/>
              <a:gd name="connsiteY13377" fmla="*/ 2377806 h 4925968"/>
              <a:gd name="connsiteX13378" fmla="*/ 7320985 w 8014260"/>
              <a:gd name="connsiteY13378" fmla="*/ 2394060 h 4925968"/>
              <a:gd name="connsiteX13379" fmla="*/ 7294445 w 8014260"/>
              <a:gd name="connsiteY13379" fmla="*/ 2378218 h 4925968"/>
              <a:gd name="connsiteX13380" fmla="*/ 7313579 w 8014260"/>
              <a:gd name="connsiteY13380" fmla="*/ 2360867 h 4925968"/>
              <a:gd name="connsiteX13381" fmla="*/ 6016251 w 8014260"/>
              <a:gd name="connsiteY13381" fmla="*/ 2360455 h 4925968"/>
              <a:gd name="connsiteX13382" fmla="*/ 6002603 w 8014260"/>
              <a:gd name="connsiteY13382" fmla="*/ 2371497 h 4925968"/>
              <a:gd name="connsiteX13383" fmla="*/ 5985115 w 8014260"/>
              <a:gd name="connsiteY13383" fmla="*/ 2374171 h 4925968"/>
              <a:gd name="connsiteX13384" fmla="*/ 6000134 w 8014260"/>
              <a:gd name="connsiteY13384" fmla="*/ 2361827 h 4925968"/>
              <a:gd name="connsiteX13385" fmla="*/ 6016251 w 8014260"/>
              <a:gd name="connsiteY13385" fmla="*/ 2360455 h 4925968"/>
              <a:gd name="connsiteX13386" fmla="*/ 6825426 w 8014260"/>
              <a:gd name="connsiteY13386" fmla="*/ 2359838 h 4925968"/>
              <a:gd name="connsiteX13387" fmla="*/ 6851693 w 8014260"/>
              <a:gd name="connsiteY13387" fmla="*/ 2366833 h 4925968"/>
              <a:gd name="connsiteX13388" fmla="*/ 6833519 w 8014260"/>
              <a:gd name="connsiteY13388" fmla="*/ 2381235 h 4925968"/>
              <a:gd name="connsiteX13389" fmla="*/ 6806978 w 8014260"/>
              <a:gd name="connsiteY13389" fmla="*/ 2374171 h 4925968"/>
              <a:gd name="connsiteX13390" fmla="*/ 6825426 w 8014260"/>
              <a:gd name="connsiteY13390" fmla="*/ 2359838 h 4925968"/>
              <a:gd name="connsiteX13391" fmla="*/ 5424337 w 8014260"/>
              <a:gd name="connsiteY13391" fmla="*/ 2359221 h 4925968"/>
              <a:gd name="connsiteX13392" fmla="*/ 5438053 w 8014260"/>
              <a:gd name="connsiteY13392" fmla="*/ 2363884 h 4925968"/>
              <a:gd name="connsiteX13393" fmla="*/ 5427080 w 8014260"/>
              <a:gd name="connsiteY13393" fmla="*/ 2376229 h 4925968"/>
              <a:gd name="connsiteX13394" fmla="*/ 5413638 w 8014260"/>
              <a:gd name="connsiteY13394" fmla="*/ 2371154 h 4925968"/>
              <a:gd name="connsiteX13395" fmla="*/ 5424337 w 8014260"/>
              <a:gd name="connsiteY13395" fmla="*/ 2359221 h 4925968"/>
              <a:gd name="connsiteX13396" fmla="*/ 7672732 w 8014260"/>
              <a:gd name="connsiteY13396" fmla="*/ 2358398 h 4925968"/>
              <a:gd name="connsiteX13397" fmla="*/ 7652500 w 8014260"/>
              <a:gd name="connsiteY13397" fmla="*/ 2437265 h 4925968"/>
              <a:gd name="connsiteX13398" fmla="*/ 7626029 w 8014260"/>
              <a:gd name="connsiteY13398" fmla="*/ 2491580 h 4925968"/>
              <a:gd name="connsiteX13399" fmla="*/ 7646328 w 8014260"/>
              <a:gd name="connsiteY13399" fmla="*/ 2412508 h 4925968"/>
              <a:gd name="connsiteX13400" fmla="*/ 7672732 w 8014260"/>
              <a:gd name="connsiteY13400" fmla="*/ 2358398 h 4925968"/>
              <a:gd name="connsiteX13401" fmla="*/ 3319343 w 8014260"/>
              <a:gd name="connsiteY13401" fmla="*/ 2358261 h 4925968"/>
              <a:gd name="connsiteX13402" fmla="*/ 3328738 w 8014260"/>
              <a:gd name="connsiteY13402" fmla="*/ 2369714 h 4925968"/>
              <a:gd name="connsiteX13403" fmla="*/ 3320440 w 8014260"/>
              <a:gd name="connsiteY13403" fmla="*/ 2381236 h 4925968"/>
              <a:gd name="connsiteX13404" fmla="*/ 3314542 w 8014260"/>
              <a:gd name="connsiteY13404" fmla="*/ 2367999 h 4925968"/>
              <a:gd name="connsiteX13405" fmla="*/ 3319343 w 8014260"/>
              <a:gd name="connsiteY13405" fmla="*/ 2358261 h 4925968"/>
              <a:gd name="connsiteX13406" fmla="*/ 6552160 w 8014260"/>
              <a:gd name="connsiteY13406" fmla="*/ 2357610 h 4925968"/>
              <a:gd name="connsiteX13407" fmla="*/ 6559473 w 8014260"/>
              <a:gd name="connsiteY13407" fmla="*/ 2361622 h 4925968"/>
              <a:gd name="connsiteX13408" fmla="*/ 6541299 w 8014260"/>
              <a:gd name="connsiteY13408" fmla="*/ 2373760 h 4925968"/>
              <a:gd name="connsiteX13409" fmla="*/ 6517433 w 8014260"/>
              <a:gd name="connsiteY13409" fmla="*/ 2371634 h 4925968"/>
              <a:gd name="connsiteX13410" fmla="*/ 6537184 w 8014260"/>
              <a:gd name="connsiteY13410" fmla="*/ 2358741 h 4925968"/>
              <a:gd name="connsiteX13411" fmla="*/ 6552160 w 8014260"/>
              <a:gd name="connsiteY13411" fmla="*/ 2357610 h 4925968"/>
              <a:gd name="connsiteX13412" fmla="*/ 7861738 w 8014260"/>
              <a:gd name="connsiteY13412" fmla="*/ 2357506 h 4925968"/>
              <a:gd name="connsiteX13413" fmla="*/ 7829506 w 8014260"/>
              <a:gd name="connsiteY13413" fmla="*/ 2426018 h 4925968"/>
              <a:gd name="connsiteX13414" fmla="*/ 7789386 w 8014260"/>
              <a:gd name="connsiteY13414" fmla="*/ 2490415 h 4925968"/>
              <a:gd name="connsiteX13415" fmla="*/ 7821482 w 8014260"/>
              <a:gd name="connsiteY13415" fmla="*/ 2413811 h 4925968"/>
              <a:gd name="connsiteX13416" fmla="*/ 7861738 w 8014260"/>
              <a:gd name="connsiteY13416" fmla="*/ 2357506 h 4925968"/>
              <a:gd name="connsiteX13417" fmla="*/ 6322572 w 8014260"/>
              <a:gd name="connsiteY13417" fmla="*/ 2356212 h 4925968"/>
              <a:gd name="connsiteX13418" fmla="*/ 6330210 w 8014260"/>
              <a:gd name="connsiteY13418" fmla="*/ 2357850 h 4925968"/>
              <a:gd name="connsiteX13419" fmla="*/ 6314025 w 8014260"/>
              <a:gd name="connsiteY13419" fmla="*/ 2368685 h 4925968"/>
              <a:gd name="connsiteX13420" fmla="*/ 6290982 w 8014260"/>
              <a:gd name="connsiteY13420" fmla="*/ 2370605 h 4925968"/>
              <a:gd name="connsiteX13421" fmla="*/ 6307373 w 8014260"/>
              <a:gd name="connsiteY13421" fmla="*/ 2359770 h 4925968"/>
              <a:gd name="connsiteX13422" fmla="*/ 6322572 w 8014260"/>
              <a:gd name="connsiteY13422" fmla="*/ 2356212 h 4925968"/>
              <a:gd name="connsiteX13423" fmla="*/ 1026302 w 8014260"/>
              <a:gd name="connsiteY13423" fmla="*/ 2356135 h 4925968"/>
              <a:gd name="connsiteX13424" fmla="*/ 1021913 w 8014260"/>
              <a:gd name="connsiteY13424" fmla="*/ 2358604 h 4925968"/>
              <a:gd name="connsiteX13425" fmla="*/ 1016016 w 8014260"/>
              <a:gd name="connsiteY13425" fmla="*/ 2360250 h 4925968"/>
              <a:gd name="connsiteX13426" fmla="*/ 1019103 w 8014260"/>
              <a:gd name="connsiteY13426" fmla="*/ 2358398 h 4925968"/>
              <a:gd name="connsiteX13427" fmla="*/ 1026302 w 8014260"/>
              <a:gd name="connsiteY13427" fmla="*/ 2356135 h 4925968"/>
              <a:gd name="connsiteX13428" fmla="*/ 1435041 w 8014260"/>
              <a:gd name="connsiteY13428" fmla="*/ 2355038 h 4925968"/>
              <a:gd name="connsiteX13429" fmla="*/ 1443886 w 8014260"/>
              <a:gd name="connsiteY13429" fmla="*/ 2359770 h 4925968"/>
              <a:gd name="connsiteX13430" fmla="*/ 1435726 w 8014260"/>
              <a:gd name="connsiteY13430" fmla="*/ 2361896 h 4925968"/>
              <a:gd name="connsiteX13431" fmla="*/ 1428320 w 8014260"/>
              <a:gd name="connsiteY13431" fmla="*/ 2356615 h 4925968"/>
              <a:gd name="connsiteX13432" fmla="*/ 1435041 w 8014260"/>
              <a:gd name="connsiteY13432" fmla="*/ 2355038 h 4925968"/>
              <a:gd name="connsiteX13433" fmla="*/ 6475308 w 8014260"/>
              <a:gd name="connsiteY13433" fmla="*/ 2352877 h 4925968"/>
              <a:gd name="connsiteX13434" fmla="*/ 6483212 w 8014260"/>
              <a:gd name="connsiteY13434" fmla="*/ 2355655 h 4925968"/>
              <a:gd name="connsiteX13435" fmla="*/ 6464558 w 8014260"/>
              <a:gd name="connsiteY13435" fmla="*/ 2367587 h 4925968"/>
              <a:gd name="connsiteX13436" fmla="*/ 6441516 w 8014260"/>
              <a:gd name="connsiteY13436" fmla="*/ 2366833 h 4925968"/>
              <a:gd name="connsiteX13437" fmla="*/ 6459895 w 8014260"/>
              <a:gd name="connsiteY13437" fmla="*/ 2355038 h 4925968"/>
              <a:gd name="connsiteX13438" fmla="*/ 6475308 w 8014260"/>
              <a:gd name="connsiteY13438" fmla="*/ 2352877 h 4925968"/>
              <a:gd name="connsiteX13439" fmla="*/ 6398327 w 8014260"/>
              <a:gd name="connsiteY13439" fmla="*/ 2352671 h 4925968"/>
              <a:gd name="connsiteX13440" fmla="*/ 6406059 w 8014260"/>
              <a:gd name="connsiteY13440" fmla="*/ 2354969 h 4925968"/>
              <a:gd name="connsiteX13441" fmla="*/ 6387817 w 8014260"/>
              <a:gd name="connsiteY13441" fmla="*/ 2366696 h 4925968"/>
              <a:gd name="connsiteX13442" fmla="*/ 6366832 w 8014260"/>
              <a:gd name="connsiteY13442" fmla="*/ 2366970 h 4925968"/>
              <a:gd name="connsiteX13443" fmla="*/ 6383497 w 8014260"/>
              <a:gd name="connsiteY13443" fmla="*/ 2355312 h 4925968"/>
              <a:gd name="connsiteX13444" fmla="*/ 6398327 w 8014260"/>
              <a:gd name="connsiteY13444" fmla="*/ 2352671 h 4925968"/>
              <a:gd name="connsiteX13445" fmla="*/ 7576034 w 8014260"/>
              <a:gd name="connsiteY13445" fmla="*/ 2352226 h 4925968"/>
              <a:gd name="connsiteX13446" fmla="*/ 7558752 w 8014260"/>
              <a:gd name="connsiteY13446" fmla="*/ 2412370 h 4925968"/>
              <a:gd name="connsiteX13447" fmla="*/ 7532829 w 8014260"/>
              <a:gd name="connsiteY13447" fmla="*/ 2448649 h 4925968"/>
              <a:gd name="connsiteX13448" fmla="*/ 7550111 w 8014260"/>
              <a:gd name="connsiteY13448" fmla="*/ 2391728 h 4925968"/>
              <a:gd name="connsiteX13449" fmla="*/ 7576034 w 8014260"/>
              <a:gd name="connsiteY13449" fmla="*/ 2352226 h 4925968"/>
              <a:gd name="connsiteX13450" fmla="*/ 5006204 w 8014260"/>
              <a:gd name="connsiteY13450" fmla="*/ 2351678 h 4925968"/>
              <a:gd name="connsiteX13451" fmla="*/ 5017863 w 8014260"/>
              <a:gd name="connsiteY13451" fmla="*/ 2355586 h 4925968"/>
              <a:gd name="connsiteX13452" fmla="*/ 5006135 w 8014260"/>
              <a:gd name="connsiteY13452" fmla="*/ 2363953 h 4925968"/>
              <a:gd name="connsiteX13453" fmla="*/ 4995643 w 8014260"/>
              <a:gd name="connsiteY13453" fmla="*/ 2360524 h 4925968"/>
              <a:gd name="connsiteX13454" fmla="*/ 5006204 w 8014260"/>
              <a:gd name="connsiteY13454" fmla="*/ 2351678 h 4925968"/>
              <a:gd name="connsiteX13455" fmla="*/ 4574836 w 8014260"/>
              <a:gd name="connsiteY13455" fmla="*/ 2351403 h 4925968"/>
              <a:gd name="connsiteX13456" fmla="*/ 4567635 w 8014260"/>
              <a:gd name="connsiteY13456" fmla="*/ 2358193 h 4925968"/>
              <a:gd name="connsiteX13457" fmla="*/ 4560571 w 8014260"/>
              <a:gd name="connsiteY13457" fmla="*/ 2358741 h 4925968"/>
              <a:gd name="connsiteX13458" fmla="*/ 4563932 w 8014260"/>
              <a:gd name="connsiteY13458" fmla="*/ 2352912 h 4925968"/>
              <a:gd name="connsiteX13459" fmla="*/ 4574836 w 8014260"/>
              <a:gd name="connsiteY13459" fmla="*/ 2351403 h 4925968"/>
              <a:gd name="connsiteX13460" fmla="*/ 5214825 w 8014260"/>
              <a:gd name="connsiteY13460" fmla="*/ 2350374 h 4925968"/>
              <a:gd name="connsiteX13461" fmla="*/ 5228266 w 8014260"/>
              <a:gd name="connsiteY13461" fmla="*/ 2356066 h 4925968"/>
              <a:gd name="connsiteX13462" fmla="*/ 5217568 w 8014260"/>
              <a:gd name="connsiteY13462" fmla="*/ 2364776 h 4925968"/>
              <a:gd name="connsiteX13463" fmla="*/ 5203989 w 8014260"/>
              <a:gd name="connsiteY13463" fmla="*/ 2359152 h 4925968"/>
              <a:gd name="connsiteX13464" fmla="*/ 5214825 w 8014260"/>
              <a:gd name="connsiteY13464" fmla="*/ 2350374 h 4925968"/>
              <a:gd name="connsiteX13465" fmla="*/ 6090797 w 8014260"/>
              <a:gd name="connsiteY13465" fmla="*/ 2350237 h 4925968"/>
              <a:gd name="connsiteX13466" fmla="*/ 6076190 w 8014260"/>
              <a:gd name="connsiteY13466" fmla="*/ 2362032 h 4925968"/>
              <a:gd name="connsiteX13467" fmla="*/ 6058153 w 8014260"/>
              <a:gd name="connsiteY13467" fmla="*/ 2364364 h 4925968"/>
              <a:gd name="connsiteX13468" fmla="*/ 6071389 w 8014260"/>
              <a:gd name="connsiteY13468" fmla="*/ 2353597 h 4925968"/>
              <a:gd name="connsiteX13469" fmla="*/ 6090797 w 8014260"/>
              <a:gd name="connsiteY13469" fmla="*/ 2350237 h 4925968"/>
              <a:gd name="connsiteX13470" fmla="*/ 1628503 w 8014260"/>
              <a:gd name="connsiteY13470" fmla="*/ 2350237 h 4925968"/>
              <a:gd name="connsiteX13471" fmla="*/ 1638997 w 8014260"/>
              <a:gd name="connsiteY13471" fmla="*/ 2353666 h 4925968"/>
              <a:gd name="connsiteX13472" fmla="*/ 1633371 w 8014260"/>
              <a:gd name="connsiteY13472" fmla="*/ 2356752 h 4925968"/>
              <a:gd name="connsiteX13473" fmla="*/ 1625281 w 8014260"/>
              <a:gd name="connsiteY13473" fmla="*/ 2352774 h 4925968"/>
              <a:gd name="connsiteX13474" fmla="*/ 1628503 w 8014260"/>
              <a:gd name="connsiteY13474" fmla="*/ 2350237 h 4925968"/>
              <a:gd name="connsiteX13475" fmla="*/ 1166071 w 8014260"/>
              <a:gd name="connsiteY13475" fmla="*/ 2348660 h 4925968"/>
              <a:gd name="connsiteX13476" fmla="*/ 1172724 w 8014260"/>
              <a:gd name="connsiteY13476" fmla="*/ 2350854 h 4925968"/>
              <a:gd name="connsiteX13477" fmla="*/ 1164562 w 8014260"/>
              <a:gd name="connsiteY13477" fmla="*/ 2353598 h 4925968"/>
              <a:gd name="connsiteX13478" fmla="*/ 1159828 w 8014260"/>
              <a:gd name="connsiteY13478" fmla="*/ 2351814 h 4925968"/>
              <a:gd name="connsiteX13479" fmla="*/ 1166071 w 8014260"/>
              <a:gd name="connsiteY13479" fmla="*/ 2348660 h 4925968"/>
              <a:gd name="connsiteX13480" fmla="*/ 3727530 w 8014260"/>
              <a:gd name="connsiteY13480" fmla="*/ 2348111 h 4925968"/>
              <a:gd name="connsiteX13481" fmla="*/ 3735143 w 8014260"/>
              <a:gd name="connsiteY13481" fmla="*/ 2352843 h 4925968"/>
              <a:gd name="connsiteX13482" fmla="*/ 3731234 w 8014260"/>
              <a:gd name="connsiteY13482" fmla="*/ 2366559 h 4925968"/>
              <a:gd name="connsiteX13483" fmla="*/ 3724925 w 8014260"/>
              <a:gd name="connsiteY13483" fmla="*/ 2360249 h 4925968"/>
              <a:gd name="connsiteX13484" fmla="*/ 3727530 w 8014260"/>
              <a:gd name="connsiteY13484" fmla="*/ 2348111 h 4925968"/>
              <a:gd name="connsiteX13485" fmla="*/ 7834581 w 8014260"/>
              <a:gd name="connsiteY13485" fmla="*/ 2346808 h 4925968"/>
              <a:gd name="connsiteX13486" fmla="*/ 7807697 w 8014260"/>
              <a:gd name="connsiteY13486" fmla="*/ 2411410 h 4925968"/>
              <a:gd name="connsiteX13487" fmla="*/ 7767372 w 8014260"/>
              <a:gd name="connsiteY13487" fmla="*/ 2480402 h 4925968"/>
              <a:gd name="connsiteX13488" fmla="*/ 7794529 w 8014260"/>
              <a:gd name="connsiteY13488" fmla="*/ 2408118 h 4925968"/>
              <a:gd name="connsiteX13489" fmla="*/ 7834581 w 8014260"/>
              <a:gd name="connsiteY13489" fmla="*/ 2346808 h 4925968"/>
              <a:gd name="connsiteX13490" fmla="*/ 5630488 w 8014260"/>
              <a:gd name="connsiteY13490" fmla="*/ 2346739 h 4925968"/>
              <a:gd name="connsiteX13491" fmla="*/ 5646193 w 8014260"/>
              <a:gd name="connsiteY13491" fmla="*/ 2349825 h 4925968"/>
              <a:gd name="connsiteX13492" fmla="*/ 5635563 w 8014260"/>
              <a:gd name="connsiteY13492" fmla="*/ 2363198 h 4925968"/>
              <a:gd name="connsiteX13493" fmla="*/ 5621161 w 8014260"/>
              <a:gd name="connsiteY13493" fmla="*/ 2361347 h 4925968"/>
              <a:gd name="connsiteX13494" fmla="*/ 5630488 w 8014260"/>
              <a:gd name="connsiteY13494" fmla="*/ 2346739 h 4925968"/>
              <a:gd name="connsiteX13495" fmla="*/ 1098655 w 8014260"/>
              <a:gd name="connsiteY13495" fmla="*/ 2346053 h 4925968"/>
              <a:gd name="connsiteX13496" fmla="*/ 1093991 w 8014260"/>
              <a:gd name="connsiteY13496" fmla="*/ 2348660 h 4925968"/>
              <a:gd name="connsiteX13497" fmla="*/ 1087135 w 8014260"/>
              <a:gd name="connsiteY13497" fmla="*/ 2349002 h 4925968"/>
              <a:gd name="connsiteX13498" fmla="*/ 1090014 w 8014260"/>
              <a:gd name="connsiteY13498" fmla="*/ 2346945 h 4925968"/>
              <a:gd name="connsiteX13499" fmla="*/ 1098655 w 8014260"/>
              <a:gd name="connsiteY13499" fmla="*/ 2346053 h 4925968"/>
              <a:gd name="connsiteX13500" fmla="*/ 4650755 w 8014260"/>
              <a:gd name="connsiteY13500" fmla="*/ 2345368 h 4925968"/>
              <a:gd name="connsiteX13501" fmla="*/ 4640193 w 8014260"/>
              <a:gd name="connsiteY13501" fmla="*/ 2353666 h 4925968"/>
              <a:gd name="connsiteX13502" fmla="*/ 4631758 w 8014260"/>
              <a:gd name="connsiteY13502" fmla="*/ 2354078 h 4925968"/>
              <a:gd name="connsiteX13503" fmla="*/ 4639370 w 8014260"/>
              <a:gd name="connsiteY13503" fmla="*/ 2347083 h 4925968"/>
              <a:gd name="connsiteX13504" fmla="*/ 4650755 w 8014260"/>
              <a:gd name="connsiteY13504" fmla="*/ 2345368 h 4925968"/>
              <a:gd name="connsiteX13505" fmla="*/ 4493568 w 8014260"/>
              <a:gd name="connsiteY13505" fmla="*/ 2344133 h 4925968"/>
              <a:gd name="connsiteX13506" fmla="*/ 4500564 w 8014260"/>
              <a:gd name="connsiteY13506" fmla="*/ 2350785 h 4925968"/>
              <a:gd name="connsiteX13507" fmla="*/ 4493568 w 8014260"/>
              <a:gd name="connsiteY13507" fmla="*/ 2357575 h 4925968"/>
              <a:gd name="connsiteX13508" fmla="*/ 4486574 w 8014260"/>
              <a:gd name="connsiteY13508" fmla="*/ 2356477 h 4925968"/>
              <a:gd name="connsiteX13509" fmla="*/ 4493568 w 8014260"/>
              <a:gd name="connsiteY13509" fmla="*/ 2344133 h 4925968"/>
              <a:gd name="connsiteX13510" fmla="*/ 1298153 w 8014260"/>
              <a:gd name="connsiteY13510" fmla="*/ 2343859 h 4925968"/>
              <a:gd name="connsiteX13511" fmla="*/ 1306041 w 8014260"/>
              <a:gd name="connsiteY13511" fmla="*/ 2345985 h 4925968"/>
              <a:gd name="connsiteX13512" fmla="*/ 1300622 w 8014260"/>
              <a:gd name="connsiteY13512" fmla="*/ 2349139 h 4925968"/>
              <a:gd name="connsiteX13513" fmla="*/ 1291159 w 8014260"/>
              <a:gd name="connsiteY13513" fmla="*/ 2346396 h 4925968"/>
              <a:gd name="connsiteX13514" fmla="*/ 1298153 w 8014260"/>
              <a:gd name="connsiteY13514" fmla="*/ 2343859 h 4925968"/>
              <a:gd name="connsiteX13515" fmla="*/ 1012036 w 8014260"/>
              <a:gd name="connsiteY13515" fmla="*/ 2343379 h 4925968"/>
              <a:gd name="connsiteX13516" fmla="*/ 1008882 w 8014260"/>
              <a:gd name="connsiteY13516" fmla="*/ 2345436 h 4925968"/>
              <a:gd name="connsiteX13517" fmla="*/ 1004768 w 8014260"/>
              <a:gd name="connsiteY13517" fmla="*/ 2346191 h 4925968"/>
              <a:gd name="connsiteX13518" fmla="*/ 1009156 w 8014260"/>
              <a:gd name="connsiteY13518" fmla="*/ 2343790 h 4925968"/>
              <a:gd name="connsiteX13519" fmla="*/ 1012036 w 8014260"/>
              <a:gd name="connsiteY13519" fmla="*/ 2343379 h 4925968"/>
              <a:gd name="connsiteX13520" fmla="*/ 6962449 w 8014260"/>
              <a:gd name="connsiteY13520" fmla="*/ 2340635 h 4925968"/>
              <a:gd name="connsiteX13521" fmla="*/ 6988235 w 8014260"/>
              <a:gd name="connsiteY13521" fmla="*/ 2349963 h 4925968"/>
              <a:gd name="connsiteX13522" fmla="*/ 6969513 w 8014260"/>
              <a:gd name="connsiteY13522" fmla="*/ 2364982 h 4925968"/>
              <a:gd name="connsiteX13523" fmla="*/ 6943452 w 8014260"/>
              <a:gd name="connsiteY13523" fmla="*/ 2355586 h 4925968"/>
              <a:gd name="connsiteX13524" fmla="*/ 6962449 w 8014260"/>
              <a:gd name="connsiteY13524" fmla="*/ 2340635 h 4925968"/>
              <a:gd name="connsiteX13525" fmla="*/ 6164658 w 8014260"/>
              <a:gd name="connsiteY13525" fmla="*/ 2340224 h 4925968"/>
              <a:gd name="connsiteX13526" fmla="*/ 6150256 w 8014260"/>
              <a:gd name="connsiteY13526" fmla="*/ 2351745 h 4925968"/>
              <a:gd name="connsiteX13527" fmla="*/ 6131259 w 8014260"/>
              <a:gd name="connsiteY13527" fmla="*/ 2354489 h 4925968"/>
              <a:gd name="connsiteX13528" fmla="*/ 6145867 w 8014260"/>
              <a:gd name="connsiteY13528" fmla="*/ 2342830 h 4925968"/>
              <a:gd name="connsiteX13529" fmla="*/ 6164658 w 8014260"/>
              <a:gd name="connsiteY13529" fmla="*/ 2340224 h 4925968"/>
              <a:gd name="connsiteX13530" fmla="*/ 6763712 w 8014260"/>
              <a:gd name="connsiteY13530" fmla="*/ 2339770 h 4925968"/>
              <a:gd name="connsiteX13531" fmla="*/ 6773579 w 8014260"/>
              <a:gd name="connsiteY13531" fmla="*/ 2345230 h 4925968"/>
              <a:gd name="connsiteX13532" fmla="*/ 6755405 w 8014260"/>
              <a:gd name="connsiteY13532" fmla="*/ 2359289 h 4925968"/>
              <a:gd name="connsiteX13533" fmla="*/ 6730374 w 8014260"/>
              <a:gd name="connsiteY13533" fmla="*/ 2353734 h 4925968"/>
              <a:gd name="connsiteX13534" fmla="*/ 6747108 w 8014260"/>
              <a:gd name="connsiteY13534" fmla="*/ 2340430 h 4925968"/>
              <a:gd name="connsiteX13535" fmla="*/ 6763712 w 8014260"/>
              <a:gd name="connsiteY13535" fmla="*/ 2339770 h 4925968"/>
              <a:gd name="connsiteX13536" fmla="*/ 4721323 w 8014260"/>
              <a:gd name="connsiteY13536" fmla="*/ 2339744 h 4925968"/>
              <a:gd name="connsiteX13537" fmla="*/ 4715768 w 8014260"/>
              <a:gd name="connsiteY13537" fmla="*/ 2345985 h 4925968"/>
              <a:gd name="connsiteX13538" fmla="*/ 4703972 w 8014260"/>
              <a:gd name="connsiteY13538" fmla="*/ 2348042 h 4925968"/>
              <a:gd name="connsiteX13539" fmla="*/ 4711241 w 8014260"/>
              <a:gd name="connsiteY13539" fmla="*/ 2340293 h 4925968"/>
              <a:gd name="connsiteX13540" fmla="*/ 4721323 w 8014260"/>
              <a:gd name="connsiteY13540" fmla="*/ 2339744 h 4925968"/>
              <a:gd name="connsiteX13541" fmla="*/ 4932138 w 8014260"/>
              <a:gd name="connsiteY13541" fmla="*/ 2339607 h 4925968"/>
              <a:gd name="connsiteX13542" fmla="*/ 4943248 w 8014260"/>
              <a:gd name="connsiteY13542" fmla="*/ 2339607 h 4925968"/>
              <a:gd name="connsiteX13543" fmla="*/ 4935156 w 8014260"/>
              <a:gd name="connsiteY13543" fmla="*/ 2348385 h 4925968"/>
              <a:gd name="connsiteX13544" fmla="*/ 4922606 w 8014260"/>
              <a:gd name="connsiteY13544" fmla="*/ 2346808 h 4925968"/>
              <a:gd name="connsiteX13545" fmla="*/ 4932138 w 8014260"/>
              <a:gd name="connsiteY13545" fmla="*/ 2339607 h 4925968"/>
              <a:gd name="connsiteX13546" fmla="*/ 924734 w 8014260"/>
              <a:gd name="connsiteY13546" fmla="*/ 2337275 h 4925968"/>
              <a:gd name="connsiteX13547" fmla="*/ 923294 w 8014260"/>
              <a:gd name="connsiteY13547" fmla="*/ 2339676 h 4925968"/>
              <a:gd name="connsiteX13548" fmla="*/ 921649 w 8014260"/>
              <a:gd name="connsiteY13548" fmla="*/ 2340155 h 4925968"/>
              <a:gd name="connsiteX13549" fmla="*/ 922814 w 8014260"/>
              <a:gd name="connsiteY13549" fmla="*/ 2337961 h 4925968"/>
              <a:gd name="connsiteX13550" fmla="*/ 924734 w 8014260"/>
              <a:gd name="connsiteY13550" fmla="*/ 2337275 h 4925968"/>
              <a:gd name="connsiteX13551" fmla="*/ 4795115 w 8014260"/>
              <a:gd name="connsiteY13551" fmla="*/ 2334875 h 4925968"/>
              <a:gd name="connsiteX13552" fmla="*/ 4787228 w 8014260"/>
              <a:gd name="connsiteY13552" fmla="*/ 2342213 h 4925968"/>
              <a:gd name="connsiteX13553" fmla="*/ 4776736 w 8014260"/>
              <a:gd name="connsiteY13553" fmla="*/ 2342556 h 4925968"/>
              <a:gd name="connsiteX13554" fmla="*/ 4783319 w 8014260"/>
              <a:gd name="connsiteY13554" fmla="*/ 2336315 h 4925968"/>
              <a:gd name="connsiteX13555" fmla="*/ 4795115 w 8014260"/>
              <a:gd name="connsiteY13555" fmla="*/ 2334875 h 4925968"/>
              <a:gd name="connsiteX13556" fmla="*/ 4868976 w 8014260"/>
              <a:gd name="connsiteY13556" fmla="*/ 2334601 h 4925968"/>
              <a:gd name="connsiteX13557" fmla="*/ 4860815 w 8014260"/>
              <a:gd name="connsiteY13557" fmla="*/ 2341870 h 4925968"/>
              <a:gd name="connsiteX13558" fmla="*/ 4849156 w 8014260"/>
              <a:gd name="connsiteY13558" fmla="*/ 2342214 h 4925968"/>
              <a:gd name="connsiteX13559" fmla="*/ 4857592 w 8014260"/>
              <a:gd name="connsiteY13559" fmla="*/ 2334807 h 4925968"/>
              <a:gd name="connsiteX13560" fmla="*/ 4868976 w 8014260"/>
              <a:gd name="connsiteY13560" fmla="*/ 2334601 h 4925968"/>
              <a:gd name="connsiteX13561" fmla="*/ 7807697 w 8014260"/>
              <a:gd name="connsiteY13561" fmla="*/ 2332749 h 4925968"/>
              <a:gd name="connsiteX13562" fmla="*/ 7781568 w 8014260"/>
              <a:gd name="connsiteY13562" fmla="*/ 2401741 h 4925968"/>
              <a:gd name="connsiteX13563" fmla="*/ 7746318 w 8014260"/>
              <a:gd name="connsiteY13563" fmla="*/ 2464560 h 4925968"/>
              <a:gd name="connsiteX13564" fmla="*/ 7771418 w 8014260"/>
              <a:gd name="connsiteY13564" fmla="*/ 2390905 h 4925968"/>
              <a:gd name="connsiteX13565" fmla="*/ 7807697 w 8014260"/>
              <a:gd name="connsiteY13565" fmla="*/ 2332749 h 4925968"/>
              <a:gd name="connsiteX13566" fmla="*/ 5348487 w 8014260"/>
              <a:gd name="connsiteY13566" fmla="*/ 2331994 h 4925968"/>
              <a:gd name="connsiteX13567" fmla="*/ 5362889 w 8014260"/>
              <a:gd name="connsiteY13567" fmla="*/ 2335766 h 4925968"/>
              <a:gd name="connsiteX13568" fmla="*/ 5353425 w 8014260"/>
              <a:gd name="connsiteY13568" fmla="*/ 2345573 h 4925968"/>
              <a:gd name="connsiteX13569" fmla="*/ 5338954 w 8014260"/>
              <a:gd name="connsiteY13569" fmla="*/ 2341596 h 4925968"/>
              <a:gd name="connsiteX13570" fmla="*/ 5348487 w 8014260"/>
              <a:gd name="connsiteY13570" fmla="*/ 2331994 h 4925968"/>
              <a:gd name="connsiteX13571" fmla="*/ 6239684 w 8014260"/>
              <a:gd name="connsiteY13571" fmla="*/ 2330417 h 4925968"/>
              <a:gd name="connsiteX13572" fmla="*/ 6224254 w 8014260"/>
              <a:gd name="connsiteY13572" fmla="*/ 2341801 h 4925968"/>
              <a:gd name="connsiteX13573" fmla="*/ 6204708 w 8014260"/>
              <a:gd name="connsiteY13573" fmla="*/ 2344750 h 4925968"/>
              <a:gd name="connsiteX13574" fmla="*/ 6221442 w 8014260"/>
              <a:gd name="connsiteY13574" fmla="*/ 2332406 h 4925968"/>
              <a:gd name="connsiteX13575" fmla="*/ 6239684 w 8014260"/>
              <a:gd name="connsiteY13575" fmla="*/ 2330417 h 4925968"/>
              <a:gd name="connsiteX13576" fmla="*/ 1492031 w 8014260"/>
              <a:gd name="connsiteY13576" fmla="*/ 2329114 h 4925968"/>
              <a:gd name="connsiteX13577" fmla="*/ 1501221 w 8014260"/>
              <a:gd name="connsiteY13577" fmla="*/ 2333023 h 4925968"/>
              <a:gd name="connsiteX13578" fmla="*/ 1496556 w 8014260"/>
              <a:gd name="connsiteY13578" fmla="*/ 2335903 h 4925968"/>
              <a:gd name="connsiteX13579" fmla="*/ 1489492 w 8014260"/>
              <a:gd name="connsiteY13579" fmla="*/ 2331994 h 4925968"/>
              <a:gd name="connsiteX13580" fmla="*/ 1492031 w 8014260"/>
              <a:gd name="connsiteY13580" fmla="*/ 2329114 h 4925968"/>
              <a:gd name="connsiteX13581" fmla="*/ 1087272 w 8014260"/>
              <a:gd name="connsiteY13581" fmla="*/ 2328634 h 4925968"/>
              <a:gd name="connsiteX13582" fmla="*/ 1082126 w 8014260"/>
              <a:gd name="connsiteY13582" fmla="*/ 2331240 h 4925968"/>
              <a:gd name="connsiteX13583" fmla="*/ 1076777 w 8014260"/>
              <a:gd name="connsiteY13583" fmla="*/ 2332338 h 4925968"/>
              <a:gd name="connsiteX13584" fmla="*/ 1080138 w 8014260"/>
              <a:gd name="connsiteY13584" fmla="*/ 2330349 h 4925968"/>
              <a:gd name="connsiteX13585" fmla="*/ 1087272 w 8014260"/>
              <a:gd name="connsiteY13585" fmla="*/ 2328634 h 4925968"/>
              <a:gd name="connsiteX13586" fmla="*/ 3181154 w 8014260"/>
              <a:gd name="connsiteY13586" fmla="*/ 2327811 h 4925968"/>
              <a:gd name="connsiteX13587" fmla="*/ 3185886 w 8014260"/>
              <a:gd name="connsiteY13587" fmla="*/ 2343379 h 4925968"/>
              <a:gd name="connsiteX13588" fmla="*/ 3181085 w 8014260"/>
              <a:gd name="connsiteY13588" fmla="*/ 2351197 h 4925968"/>
              <a:gd name="connsiteX13589" fmla="*/ 3174433 w 8014260"/>
              <a:gd name="connsiteY13589" fmla="*/ 2335012 h 4925968"/>
              <a:gd name="connsiteX13590" fmla="*/ 3181154 w 8014260"/>
              <a:gd name="connsiteY13590" fmla="*/ 2327811 h 4925968"/>
              <a:gd name="connsiteX13591" fmla="*/ 2231046 w 8014260"/>
              <a:gd name="connsiteY13591" fmla="*/ 2327057 h 4925968"/>
              <a:gd name="connsiteX13592" fmla="*/ 2236121 w 8014260"/>
              <a:gd name="connsiteY13592" fmla="*/ 2342762 h 4925968"/>
              <a:gd name="connsiteX13593" fmla="*/ 2228440 w 8014260"/>
              <a:gd name="connsiteY13593" fmla="*/ 2344751 h 4925968"/>
              <a:gd name="connsiteX13594" fmla="*/ 2225285 w 8014260"/>
              <a:gd name="connsiteY13594" fmla="*/ 2331720 h 4925968"/>
              <a:gd name="connsiteX13595" fmla="*/ 2231046 w 8014260"/>
              <a:gd name="connsiteY13595" fmla="*/ 2327057 h 4925968"/>
              <a:gd name="connsiteX13596" fmla="*/ 2094092 w 8014260"/>
              <a:gd name="connsiteY13596" fmla="*/ 2326920 h 4925968"/>
              <a:gd name="connsiteX13597" fmla="*/ 2099990 w 8014260"/>
              <a:gd name="connsiteY13597" fmla="*/ 2338853 h 4925968"/>
              <a:gd name="connsiteX13598" fmla="*/ 2096287 w 8014260"/>
              <a:gd name="connsiteY13598" fmla="*/ 2347494 h 4925968"/>
              <a:gd name="connsiteX13599" fmla="*/ 2090389 w 8014260"/>
              <a:gd name="connsiteY13599" fmla="*/ 2339059 h 4925968"/>
              <a:gd name="connsiteX13600" fmla="*/ 2094092 w 8014260"/>
              <a:gd name="connsiteY13600" fmla="*/ 2326920 h 4925968"/>
              <a:gd name="connsiteX13601" fmla="*/ 7099883 w 8014260"/>
              <a:gd name="connsiteY13601" fmla="*/ 2325480 h 4925968"/>
              <a:gd name="connsiteX13602" fmla="*/ 7124572 w 8014260"/>
              <a:gd name="connsiteY13602" fmla="*/ 2338030 h 4925968"/>
              <a:gd name="connsiteX13603" fmla="*/ 7104477 w 8014260"/>
              <a:gd name="connsiteY13603" fmla="*/ 2352912 h 4925968"/>
              <a:gd name="connsiteX13604" fmla="*/ 7079515 w 8014260"/>
              <a:gd name="connsiteY13604" fmla="*/ 2340430 h 4925968"/>
              <a:gd name="connsiteX13605" fmla="*/ 7099883 w 8014260"/>
              <a:gd name="connsiteY13605" fmla="*/ 2325480 h 4925968"/>
              <a:gd name="connsiteX13606" fmla="*/ 6687083 w 8014260"/>
              <a:gd name="connsiteY13606" fmla="*/ 2325154 h 4925968"/>
              <a:gd name="connsiteX13607" fmla="*/ 6695330 w 8014260"/>
              <a:gd name="connsiteY13607" fmla="*/ 2329801 h 4925968"/>
              <a:gd name="connsiteX13608" fmla="*/ 6678802 w 8014260"/>
              <a:gd name="connsiteY13608" fmla="*/ 2343242 h 4925968"/>
              <a:gd name="connsiteX13609" fmla="*/ 6653291 w 8014260"/>
              <a:gd name="connsiteY13609" fmla="*/ 2339333 h 4925968"/>
              <a:gd name="connsiteX13610" fmla="*/ 6671738 w 8014260"/>
              <a:gd name="connsiteY13610" fmla="*/ 2326166 h 4925968"/>
              <a:gd name="connsiteX13611" fmla="*/ 6687083 w 8014260"/>
              <a:gd name="connsiteY13611" fmla="*/ 2325154 h 4925968"/>
              <a:gd name="connsiteX13612" fmla="*/ 1959471 w 8014260"/>
              <a:gd name="connsiteY13612" fmla="*/ 2325000 h 4925968"/>
              <a:gd name="connsiteX13613" fmla="*/ 1965231 w 8014260"/>
              <a:gd name="connsiteY13613" fmla="*/ 2335218 h 4925968"/>
              <a:gd name="connsiteX13614" fmla="*/ 1961461 w 8014260"/>
              <a:gd name="connsiteY13614" fmla="*/ 2342282 h 4925968"/>
              <a:gd name="connsiteX13615" fmla="*/ 1955699 w 8014260"/>
              <a:gd name="connsiteY13615" fmla="*/ 2335012 h 4925968"/>
              <a:gd name="connsiteX13616" fmla="*/ 1959471 w 8014260"/>
              <a:gd name="connsiteY13616" fmla="*/ 2325000 h 4925968"/>
              <a:gd name="connsiteX13617" fmla="*/ 1233963 w 8014260"/>
              <a:gd name="connsiteY13617" fmla="*/ 2324588 h 4925968"/>
              <a:gd name="connsiteX13618" fmla="*/ 1229366 w 8014260"/>
              <a:gd name="connsiteY13618" fmla="*/ 2327057 h 4925968"/>
              <a:gd name="connsiteX13619" fmla="*/ 1220591 w 8014260"/>
              <a:gd name="connsiteY13619" fmla="*/ 2326851 h 4925968"/>
              <a:gd name="connsiteX13620" fmla="*/ 1223538 w 8014260"/>
              <a:gd name="connsiteY13620" fmla="*/ 2324999 h 4925968"/>
              <a:gd name="connsiteX13621" fmla="*/ 1233963 w 8014260"/>
              <a:gd name="connsiteY13621" fmla="*/ 2324588 h 4925968"/>
              <a:gd name="connsiteX13622" fmla="*/ 5558205 w 8014260"/>
              <a:gd name="connsiteY13622" fmla="*/ 2323286 h 4925968"/>
              <a:gd name="connsiteX13623" fmla="*/ 5571715 w 8014260"/>
              <a:gd name="connsiteY13623" fmla="*/ 2326989 h 4925968"/>
              <a:gd name="connsiteX13624" fmla="*/ 5560537 w 8014260"/>
              <a:gd name="connsiteY13624" fmla="*/ 2339950 h 4925968"/>
              <a:gd name="connsiteX13625" fmla="*/ 5547301 w 8014260"/>
              <a:gd name="connsiteY13625" fmla="*/ 2335836 h 4925968"/>
              <a:gd name="connsiteX13626" fmla="*/ 5558205 w 8014260"/>
              <a:gd name="connsiteY13626" fmla="*/ 2323286 h 4925968"/>
              <a:gd name="connsiteX13627" fmla="*/ 5139387 w 8014260"/>
              <a:gd name="connsiteY13627" fmla="*/ 2322668 h 4925968"/>
              <a:gd name="connsiteX13628" fmla="*/ 5152417 w 8014260"/>
              <a:gd name="connsiteY13628" fmla="*/ 2326783 h 4925968"/>
              <a:gd name="connsiteX13629" fmla="*/ 5141924 w 8014260"/>
              <a:gd name="connsiteY13629" fmla="*/ 2334876 h 4925968"/>
              <a:gd name="connsiteX13630" fmla="*/ 5130471 w 8014260"/>
              <a:gd name="connsiteY13630" fmla="*/ 2331378 h 4925968"/>
              <a:gd name="connsiteX13631" fmla="*/ 5139387 w 8014260"/>
              <a:gd name="connsiteY13631" fmla="*/ 2322668 h 4925968"/>
              <a:gd name="connsiteX13632" fmla="*/ 1362209 w 8014260"/>
              <a:gd name="connsiteY13632" fmla="*/ 2320954 h 4925968"/>
              <a:gd name="connsiteX13633" fmla="*/ 1369066 w 8014260"/>
              <a:gd name="connsiteY13633" fmla="*/ 2323697 h 4925968"/>
              <a:gd name="connsiteX13634" fmla="*/ 1359054 w 8014260"/>
              <a:gd name="connsiteY13634" fmla="*/ 2324383 h 4925968"/>
              <a:gd name="connsiteX13635" fmla="*/ 1354457 w 8014260"/>
              <a:gd name="connsiteY13635" fmla="*/ 2322188 h 4925968"/>
              <a:gd name="connsiteX13636" fmla="*/ 1362209 w 8014260"/>
              <a:gd name="connsiteY13636" fmla="*/ 2320954 h 4925968"/>
              <a:gd name="connsiteX13637" fmla="*/ 6306747 w 8014260"/>
              <a:gd name="connsiteY13637" fmla="*/ 2320559 h 4925968"/>
              <a:gd name="connsiteX13638" fmla="*/ 6314643 w 8014260"/>
              <a:gd name="connsiteY13638" fmla="*/ 2321571 h 4925968"/>
              <a:gd name="connsiteX13639" fmla="*/ 6299349 w 8014260"/>
              <a:gd name="connsiteY13639" fmla="*/ 2333572 h 4925968"/>
              <a:gd name="connsiteX13640" fmla="*/ 6279461 w 8014260"/>
              <a:gd name="connsiteY13640" fmla="*/ 2336247 h 4925968"/>
              <a:gd name="connsiteX13641" fmla="*/ 6292834 w 8014260"/>
              <a:gd name="connsiteY13641" fmla="*/ 2324588 h 4925968"/>
              <a:gd name="connsiteX13642" fmla="*/ 6306747 w 8014260"/>
              <a:gd name="connsiteY13642" fmla="*/ 2320559 h 4925968"/>
              <a:gd name="connsiteX13643" fmla="*/ 1162434 w 8014260"/>
              <a:gd name="connsiteY13643" fmla="*/ 2319719 h 4925968"/>
              <a:gd name="connsiteX13644" fmla="*/ 1154203 w 8014260"/>
              <a:gd name="connsiteY13644" fmla="*/ 2321776 h 4925968"/>
              <a:gd name="connsiteX13645" fmla="*/ 1148238 w 8014260"/>
              <a:gd name="connsiteY13645" fmla="*/ 2322394 h 4925968"/>
              <a:gd name="connsiteX13646" fmla="*/ 1152421 w 8014260"/>
              <a:gd name="connsiteY13646" fmla="*/ 2321228 h 4925968"/>
              <a:gd name="connsiteX13647" fmla="*/ 1162434 w 8014260"/>
              <a:gd name="connsiteY13647" fmla="*/ 2319719 h 4925968"/>
              <a:gd name="connsiteX13648" fmla="*/ 1824711 w 8014260"/>
              <a:gd name="connsiteY13648" fmla="*/ 2318347 h 4925968"/>
              <a:gd name="connsiteX13649" fmla="*/ 1830404 w 8014260"/>
              <a:gd name="connsiteY13649" fmla="*/ 2326782 h 4925968"/>
              <a:gd name="connsiteX13650" fmla="*/ 1826493 w 8014260"/>
              <a:gd name="connsiteY13650" fmla="*/ 2332269 h 4925968"/>
              <a:gd name="connsiteX13651" fmla="*/ 1820801 w 8014260"/>
              <a:gd name="connsiteY13651" fmla="*/ 2326234 h 4925968"/>
              <a:gd name="connsiteX13652" fmla="*/ 1824711 w 8014260"/>
              <a:gd name="connsiteY13652" fmla="*/ 2318347 h 4925968"/>
              <a:gd name="connsiteX13653" fmla="*/ 4206493 w 8014260"/>
              <a:gd name="connsiteY13653" fmla="*/ 2318279 h 4925968"/>
              <a:gd name="connsiteX13654" fmla="*/ 4215477 w 8014260"/>
              <a:gd name="connsiteY13654" fmla="*/ 2323422 h 4925968"/>
              <a:gd name="connsiteX13655" fmla="*/ 4211157 w 8014260"/>
              <a:gd name="connsiteY13655" fmla="*/ 2335356 h 4925968"/>
              <a:gd name="connsiteX13656" fmla="*/ 4203956 w 8014260"/>
              <a:gd name="connsiteY13656" fmla="*/ 2328909 h 4925968"/>
              <a:gd name="connsiteX13657" fmla="*/ 4206493 w 8014260"/>
              <a:gd name="connsiteY13657" fmla="*/ 2318279 h 4925968"/>
              <a:gd name="connsiteX13658" fmla="*/ 4416828 w 8014260"/>
              <a:gd name="connsiteY13658" fmla="*/ 2316907 h 4925968"/>
              <a:gd name="connsiteX13659" fmla="*/ 4425400 w 8014260"/>
              <a:gd name="connsiteY13659" fmla="*/ 2322325 h 4925968"/>
              <a:gd name="connsiteX13660" fmla="*/ 4419434 w 8014260"/>
              <a:gd name="connsiteY13660" fmla="*/ 2333161 h 4925968"/>
              <a:gd name="connsiteX13661" fmla="*/ 4412850 w 8014260"/>
              <a:gd name="connsiteY13661" fmla="*/ 2328909 h 4925968"/>
              <a:gd name="connsiteX13662" fmla="*/ 4416828 w 8014260"/>
              <a:gd name="connsiteY13662" fmla="*/ 2316907 h 4925968"/>
              <a:gd name="connsiteX13663" fmla="*/ 3864210 w 8014260"/>
              <a:gd name="connsiteY13663" fmla="*/ 2315947 h 4925968"/>
              <a:gd name="connsiteX13664" fmla="*/ 3868530 w 8014260"/>
              <a:gd name="connsiteY13664" fmla="*/ 2325616 h 4925968"/>
              <a:gd name="connsiteX13665" fmla="*/ 3863730 w 8014260"/>
              <a:gd name="connsiteY13665" fmla="*/ 2333572 h 4925968"/>
              <a:gd name="connsiteX13666" fmla="*/ 3857489 w 8014260"/>
              <a:gd name="connsiteY13666" fmla="*/ 2324176 h 4925968"/>
              <a:gd name="connsiteX13667" fmla="*/ 3864210 w 8014260"/>
              <a:gd name="connsiteY13667" fmla="*/ 2315947 h 4925968"/>
              <a:gd name="connsiteX13668" fmla="*/ 6609460 w 8014260"/>
              <a:gd name="connsiteY13668" fmla="*/ 2315784 h 4925968"/>
              <a:gd name="connsiteX13669" fmla="*/ 6618452 w 8014260"/>
              <a:gd name="connsiteY13669" fmla="*/ 2319033 h 4925968"/>
              <a:gd name="connsiteX13670" fmla="*/ 6601856 w 8014260"/>
              <a:gd name="connsiteY13670" fmla="*/ 2332132 h 4925968"/>
              <a:gd name="connsiteX13671" fmla="*/ 6577441 w 8014260"/>
              <a:gd name="connsiteY13671" fmla="*/ 2330966 h 4925968"/>
              <a:gd name="connsiteX13672" fmla="*/ 6593832 w 8014260"/>
              <a:gd name="connsiteY13672" fmla="*/ 2317936 h 4925968"/>
              <a:gd name="connsiteX13673" fmla="*/ 6609460 w 8014260"/>
              <a:gd name="connsiteY13673" fmla="*/ 2315784 h 4925968"/>
              <a:gd name="connsiteX13674" fmla="*/ 7234369 w 8014260"/>
              <a:gd name="connsiteY13674" fmla="*/ 2315741 h 4925968"/>
              <a:gd name="connsiteX13675" fmla="*/ 7260155 w 8014260"/>
              <a:gd name="connsiteY13675" fmla="*/ 2329731 h 4925968"/>
              <a:gd name="connsiteX13676" fmla="*/ 7241638 w 8014260"/>
              <a:gd name="connsiteY13676" fmla="*/ 2345848 h 4925968"/>
              <a:gd name="connsiteX13677" fmla="*/ 7215578 w 8014260"/>
              <a:gd name="connsiteY13677" fmla="*/ 2331789 h 4925968"/>
              <a:gd name="connsiteX13678" fmla="*/ 7234369 w 8014260"/>
              <a:gd name="connsiteY13678" fmla="*/ 2315741 h 4925968"/>
              <a:gd name="connsiteX13679" fmla="*/ 6883787 w 8014260"/>
              <a:gd name="connsiteY13679" fmla="*/ 2315055 h 4925968"/>
              <a:gd name="connsiteX13680" fmla="*/ 6909848 w 8014260"/>
              <a:gd name="connsiteY13680" fmla="*/ 2322188 h 4925968"/>
              <a:gd name="connsiteX13681" fmla="*/ 6893731 w 8014260"/>
              <a:gd name="connsiteY13681" fmla="*/ 2336521 h 4925968"/>
              <a:gd name="connsiteX13682" fmla="*/ 6866916 w 8014260"/>
              <a:gd name="connsiteY13682" fmla="*/ 2330486 h 4925968"/>
              <a:gd name="connsiteX13683" fmla="*/ 6883787 w 8014260"/>
              <a:gd name="connsiteY13683" fmla="*/ 2315055 h 4925968"/>
              <a:gd name="connsiteX13684" fmla="*/ 5911323 w 8014260"/>
              <a:gd name="connsiteY13684" fmla="*/ 2313958 h 4925968"/>
              <a:gd name="connsiteX13685" fmla="*/ 5927302 w 8014260"/>
              <a:gd name="connsiteY13685" fmla="*/ 2314575 h 4925968"/>
              <a:gd name="connsiteX13686" fmla="*/ 5915781 w 8014260"/>
              <a:gd name="connsiteY13686" fmla="*/ 2326920 h 4925968"/>
              <a:gd name="connsiteX13687" fmla="*/ 5899596 w 8014260"/>
              <a:gd name="connsiteY13687" fmla="*/ 2326577 h 4925968"/>
              <a:gd name="connsiteX13688" fmla="*/ 5911323 w 8014260"/>
              <a:gd name="connsiteY13688" fmla="*/ 2313958 h 4925968"/>
              <a:gd name="connsiteX13689" fmla="*/ 6383762 w 8014260"/>
              <a:gd name="connsiteY13689" fmla="*/ 2313906 h 4925968"/>
              <a:gd name="connsiteX13690" fmla="*/ 6390148 w 8014260"/>
              <a:gd name="connsiteY13690" fmla="*/ 2316152 h 4925968"/>
              <a:gd name="connsiteX13691" fmla="*/ 6372592 w 8014260"/>
              <a:gd name="connsiteY13691" fmla="*/ 2328154 h 4925968"/>
              <a:gd name="connsiteX13692" fmla="*/ 6352567 w 8014260"/>
              <a:gd name="connsiteY13692" fmla="*/ 2328977 h 4925968"/>
              <a:gd name="connsiteX13693" fmla="*/ 6370329 w 8014260"/>
              <a:gd name="connsiteY13693" fmla="*/ 2316701 h 4925968"/>
              <a:gd name="connsiteX13694" fmla="*/ 6383762 w 8014260"/>
              <a:gd name="connsiteY13694" fmla="*/ 2313906 h 4925968"/>
              <a:gd name="connsiteX13695" fmla="*/ 998458 w 8014260"/>
              <a:gd name="connsiteY13695" fmla="*/ 2313684 h 4925968"/>
              <a:gd name="connsiteX13696" fmla="*/ 994618 w 8014260"/>
              <a:gd name="connsiteY13696" fmla="*/ 2316359 h 4925968"/>
              <a:gd name="connsiteX13697" fmla="*/ 992766 w 8014260"/>
              <a:gd name="connsiteY13697" fmla="*/ 2316976 h 4925968"/>
              <a:gd name="connsiteX13698" fmla="*/ 996812 w 8014260"/>
              <a:gd name="connsiteY13698" fmla="*/ 2314095 h 4925968"/>
              <a:gd name="connsiteX13699" fmla="*/ 998458 w 8014260"/>
              <a:gd name="connsiteY13699" fmla="*/ 2313684 h 4925968"/>
              <a:gd name="connsiteX13700" fmla="*/ 2364023 w 8014260"/>
              <a:gd name="connsiteY13700" fmla="*/ 2313615 h 4925968"/>
              <a:gd name="connsiteX13701" fmla="*/ 2370469 w 8014260"/>
              <a:gd name="connsiteY13701" fmla="*/ 2327949 h 4925968"/>
              <a:gd name="connsiteX13702" fmla="*/ 2364160 w 8014260"/>
              <a:gd name="connsiteY13702" fmla="*/ 2335836 h 4925968"/>
              <a:gd name="connsiteX13703" fmla="*/ 2359359 w 8014260"/>
              <a:gd name="connsiteY13703" fmla="*/ 2323559 h 4925968"/>
              <a:gd name="connsiteX13704" fmla="*/ 2364023 w 8014260"/>
              <a:gd name="connsiteY13704" fmla="*/ 2313615 h 4925968"/>
              <a:gd name="connsiteX13705" fmla="*/ 6001368 w 8014260"/>
              <a:gd name="connsiteY13705" fmla="*/ 2312381 h 4925968"/>
              <a:gd name="connsiteX13706" fmla="*/ 5988338 w 8014260"/>
              <a:gd name="connsiteY13706" fmla="*/ 2325206 h 4925968"/>
              <a:gd name="connsiteX13707" fmla="*/ 5972634 w 8014260"/>
              <a:gd name="connsiteY13707" fmla="*/ 2326920 h 4925968"/>
              <a:gd name="connsiteX13708" fmla="*/ 5984087 w 8014260"/>
              <a:gd name="connsiteY13708" fmla="*/ 2314164 h 4925968"/>
              <a:gd name="connsiteX13709" fmla="*/ 6001368 w 8014260"/>
              <a:gd name="connsiteY13709" fmla="*/ 2312381 h 4925968"/>
              <a:gd name="connsiteX13710" fmla="*/ 6532890 w 8014260"/>
              <a:gd name="connsiteY13710" fmla="*/ 2311172 h 4925968"/>
              <a:gd name="connsiteX13711" fmla="*/ 6541230 w 8014260"/>
              <a:gd name="connsiteY13711" fmla="*/ 2314095 h 4925968"/>
              <a:gd name="connsiteX13712" fmla="*/ 6524017 w 8014260"/>
              <a:gd name="connsiteY13712" fmla="*/ 2327057 h 4925968"/>
              <a:gd name="connsiteX13713" fmla="*/ 6502277 w 8014260"/>
              <a:gd name="connsiteY13713" fmla="*/ 2326645 h 4925968"/>
              <a:gd name="connsiteX13714" fmla="*/ 6517913 w 8014260"/>
              <a:gd name="connsiteY13714" fmla="*/ 2313752 h 4925968"/>
              <a:gd name="connsiteX13715" fmla="*/ 6532890 w 8014260"/>
              <a:gd name="connsiteY13715" fmla="*/ 2311172 h 4925968"/>
              <a:gd name="connsiteX13716" fmla="*/ 6458395 w 8014260"/>
              <a:gd name="connsiteY13716" fmla="*/ 2310846 h 4925968"/>
              <a:gd name="connsiteX13717" fmla="*/ 6465038 w 8014260"/>
              <a:gd name="connsiteY13717" fmla="*/ 2313821 h 4925968"/>
              <a:gd name="connsiteX13718" fmla="*/ 6447619 w 8014260"/>
              <a:gd name="connsiteY13718" fmla="*/ 2325754 h 4925968"/>
              <a:gd name="connsiteX13719" fmla="*/ 6425879 w 8014260"/>
              <a:gd name="connsiteY13719" fmla="*/ 2325685 h 4925968"/>
              <a:gd name="connsiteX13720" fmla="*/ 6443573 w 8014260"/>
              <a:gd name="connsiteY13720" fmla="*/ 2313684 h 4925968"/>
              <a:gd name="connsiteX13721" fmla="*/ 6458395 w 8014260"/>
              <a:gd name="connsiteY13721" fmla="*/ 2310846 h 4925968"/>
              <a:gd name="connsiteX13722" fmla="*/ 1690363 w 8014260"/>
              <a:gd name="connsiteY13722" fmla="*/ 2310804 h 4925968"/>
              <a:gd name="connsiteX13723" fmla="*/ 1695301 w 8014260"/>
              <a:gd name="connsiteY13723" fmla="*/ 2316428 h 4925968"/>
              <a:gd name="connsiteX13724" fmla="*/ 1691322 w 8014260"/>
              <a:gd name="connsiteY13724" fmla="*/ 2321777 h 4925968"/>
              <a:gd name="connsiteX13725" fmla="*/ 1685906 w 8014260"/>
              <a:gd name="connsiteY13725" fmla="*/ 2315125 h 4925968"/>
              <a:gd name="connsiteX13726" fmla="*/ 1690363 w 8014260"/>
              <a:gd name="connsiteY13726" fmla="*/ 2310804 h 4925968"/>
              <a:gd name="connsiteX13727" fmla="*/ 7782734 w 8014260"/>
              <a:gd name="connsiteY13727" fmla="*/ 2309844 h 4925968"/>
              <a:gd name="connsiteX13728" fmla="*/ 7760034 w 8014260"/>
              <a:gd name="connsiteY13728" fmla="*/ 2377601 h 4925968"/>
              <a:gd name="connsiteX13729" fmla="*/ 7726430 w 8014260"/>
              <a:gd name="connsiteY13729" fmla="*/ 2439803 h 4925968"/>
              <a:gd name="connsiteX13730" fmla="*/ 7749062 w 8014260"/>
              <a:gd name="connsiteY13730" fmla="*/ 2366971 h 4925968"/>
              <a:gd name="connsiteX13731" fmla="*/ 7782734 w 8014260"/>
              <a:gd name="connsiteY13731" fmla="*/ 2309844 h 4925968"/>
              <a:gd name="connsiteX13732" fmla="*/ 5837737 w 8014260"/>
              <a:gd name="connsiteY13732" fmla="*/ 2309501 h 4925968"/>
              <a:gd name="connsiteX13733" fmla="*/ 5853579 w 8014260"/>
              <a:gd name="connsiteY13733" fmla="*/ 2309707 h 4925968"/>
              <a:gd name="connsiteX13734" fmla="*/ 5842949 w 8014260"/>
              <a:gd name="connsiteY13734" fmla="*/ 2322943 h 4925968"/>
              <a:gd name="connsiteX13735" fmla="*/ 5827382 w 8014260"/>
              <a:gd name="connsiteY13735" fmla="*/ 2322599 h 4925968"/>
              <a:gd name="connsiteX13736" fmla="*/ 5837737 w 8014260"/>
              <a:gd name="connsiteY13736" fmla="*/ 2309501 h 4925968"/>
              <a:gd name="connsiteX13737" fmla="*/ 6075366 w 8014260"/>
              <a:gd name="connsiteY13737" fmla="*/ 2307237 h 4925968"/>
              <a:gd name="connsiteX13738" fmla="*/ 6063090 w 8014260"/>
              <a:gd name="connsiteY13738" fmla="*/ 2319650 h 4925968"/>
              <a:gd name="connsiteX13739" fmla="*/ 6045603 w 8014260"/>
              <a:gd name="connsiteY13739" fmla="*/ 2322188 h 4925968"/>
              <a:gd name="connsiteX13740" fmla="*/ 6056164 w 8014260"/>
              <a:gd name="connsiteY13740" fmla="*/ 2310049 h 4925968"/>
              <a:gd name="connsiteX13741" fmla="*/ 6075366 w 8014260"/>
              <a:gd name="connsiteY13741" fmla="*/ 2307237 h 4925968"/>
              <a:gd name="connsiteX13742" fmla="*/ 5276958 w 8014260"/>
              <a:gd name="connsiteY13742" fmla="*/ 2303602 h 4925968"/>
              <a:gd name="connsiteX13743" fmla="*/ 5286834 w 8014260"/>
              <a:gd name="connsiteY13743" fmla="*/ 2310117 h 4925968"/>
              <a:gd name="connsiteX13744" fmla="*/ 5279221 w 8014260"/>
              <a:gd name="connsiteY13744" fmla="*/ 2316290 h 4925968"/>
              <a:gd name="connsiteX13745" fmla="*/ 5265025 w 8014260"/>
              <a:gd name="connsiteY13745" fmla="*/ 2310803 h 4925968"/>
              <a:gd name="connsiteX13746" fmla="*/ 5276958 w 8014260"/>
              <a:gd name="connsiteY13746" fmla="*/ 2303602 h 4925968"/>
              <a:gd name="connsiteX13747" fmla="*/ 5067035 w 8014260"/>
              <a:gd name="connsiteY13747" fmla="*/ 2302917 h 4925968"/>
              <a:gd name="connsiteX13748" fmla="*/ 5077322 w 8014260"/>
              <a:gd name="connsiteY13748" fmla="*/ 2304906 h 4925968"/>
              <a:gd name="connsiteX13749" fmla="*/ 5068544 w 8014260"/>
              <a:gd name="connsiteY13749" fmla="*/ 2313204 h 4925968"/>
              <a:gd name="connsiteX13750" fmla="*/ 5057022 w 8014260"/>
              <a:gd name="connsiteY13750" fmla="*/ 2311009 h 4925968"/>
              <a:gd name="connsiteX13751" fmla="*/ 5067035 w 8014260"/>
              <a:gd name="connsiteY13751" fmla="*/ 2302917 h 4925968"/>
              <a:gd name="connsiteX13752" fmla="*/ 1286289 w 8014260"/>
              <a:gd name="connsiteY13752" fmla="*/ 2302780 h 4925968"/>
              <a:gd name="connsiteX13753" fmla="*/ 1291502 w 8014260"/>
              <a:gd name="connsiteY13753" fmla="*/ 2303809 h 4925968"/>
              <a:gd name="connsiteX13754" fmla="*/ 1287319 w 8014260"/>
              <a:gd name="connsiteY13754" fmla="*/ 2305043 h 4925968"/>
              <a:gd name="connsiteX13755" fmla="*/ 1281900 w 8014260"/>
              <a:gd name="connsiteY13755" fmla="*/ 2304563 h 4925968"/>
              <a:gd name="connsiteX13756" fmla="*/ 1286289 w 8014260"/>
              <a:gd name="connsiteY13756" fmla="*/ 2302780 h 4925968"/>
              <a:gd name="connsiteX13757" fmla="*/ 1554848 w 8014260"/>
              <a:gd name="connsiteY13757" fmla="*/ 2302712 h 4925968"/>
              <a:gd name="connsiteX13758" fmla="*/ 1565206 w 8014260"/>
              <a:gd name="connsiteY13758" fmla="*/ 2307169 h 4925968"/>
              <a:gd name="connsiteX13759" fmla="*/ 1556974 w 8014260"/>
              <a:gd name="connsiteY13759" fmla="*/ 2309021 h 4925968"/>
              <a:gd name="connsiteX13760" fmla="*/ 1550803 w 8014260"/>
              <a:gd name="connsiteY13760" fmla="*/ 2305935 h 4925968"/>
              <a:gd name="connsiteX13761" fmla="*/ 1554848 w 8014260"/>
              <a:gd name="connsiteY13761" fmla="*/ 2302712 h 4925968"/>
              <a:gd name="connsiteX13762" fmla="*/ 7385424 w 8014260"/>
              <a:gd name="connsiteY13762" fmla="*/ 2302462 h 4925968"/>
              <a:gd name="connsiteX13763" fmla="*/ 7394228 w 8014260"/>
              <a:gd name="connsiteY13763" fmla="*/ 2309500 h 4925968"/>
              <a:gd name="connsiteX13764" fmla="*/ 7376809 w 8014260"/>
              <a:gd name="connsiteY13764" fmla="*/ 2335423 h 4925968"/>
              <a:gd name="connsiteX13765" fmla="*/ 7351092 w 8014260"/>
              <a:gd name="connsiteY13765" fmla="*/ 2326988 h 4925968"/>
              <a:gd name="connsiteX13766" fmla="*/ 7369060 w 8014260"/>
              <a:gd name="connsiteY13766" fmla="*/ 2305042 h 4925968"/>
              <a:gd name="connsiteX13767" fmla="*/ 7385424 w 8014260"/>
              <a:gd name="connsiteY13767" fmla="*/ 2302462 h 4925968"/>
              <a:gd name="connsiteX13768" fmla="*/ 5484344 w 8014260"/>
              <a:gd name="connsiteY13768" fmla="*/ 2302231 h 4925968"/>
              <a:gd name="connsiteX13769" fmla="*/ 5497100 w 8014260"/>
              <a:gd name="connsiteY13769" fmla="*/ 2306346 h 4925968"/>
              <a:gd name="connsiteX13770" fmla="*/ 5485716 w 8014260"/>
              <a:gd name="connsiteY13770" fmla="*/ 2316152 h 4925968"/>
              <a:gd name="connsiteX13771" fmla="*/ 5472823 w 8014260"/>
              <a:gd name="connsiteY13771" fmla="*/ 2311900 h 4925968"/>
              <a:gd name="connsiteX13772" fmla="*/ 5484344 w 8014260"/>
              <a:gd name="connsiteY13772" fmla="*/ 2302231 h 4925968"/>
              <a:gd name="connsiteX13773" fmla="*/ 6149022 w 8014260"/>
              <a:gd name="connsiteY13773" fmla="*/ 2300174 h 4925968"/>
              <a:gd name="connsiteX13774" fmla="*/ 6135511 w 8014260"/>
              <a:gd name="connsiteY13774" fmla="*/ 2312175 h 4925968"/>
              <a:gd name="connsiteX13775" fmla="*/ 6117955 w 8014260"/>
              <a:gd name="connsiteY13775" fmla="*/ 2314781 h 4925968"/>
              <a:gd name="connsiteX13776" fmla="*/ 6132905 w 8014260"/>
              <a:gd name="connsiteY13776" fmla="*/ 2301340 h 4925968"/>
              <a:gd name="connsiteX13777" fmla="*/ 6149022 w 8014260"/>
              <a:gd name="connsiteY13777" fmla="*/ 2300174 h 4925968"/>
              <a:gd name="connsiteX13778" fmla="*/ 1419335 w 8014260"/>
              <a:gd name="connsiteY13778" fmla="*/ 2297773 h 4925968"/>
              <a:gd name="connsiteX13779" fmla="*/ 1425439 w 8014260"/>
              <a:gd name="connsiteY13779" fmla="*/ 2300173 h 4925968"/>
              <a:gd name="connsiteX13780" fmla="*/ 1422763 w 8014260"/>
              <a:gd name="connsiteY13780" fmla="*/ 2302573 h 4925968"/>
              <a:gd name="connsiteX13781" fmla="*/ 1416659 w 8014260"/>
              <a:gd name="connsiteY13781" fmla="*/ 2300859 h 4925968"/>
              <a:gd name="connsiteX13782" fmla="*/ 1419335 w 8014260"/>
              <a:gd name="connsiteY13782" fmla="*/ 2297773 h 4925968"/>
              <a:gd name="connsiteX13783" fmla="*/ 1067175 w 8014260"/>
              <a:gd name="connsiteY13783" fmla="*/ 2296402 h 4925968"/>
              <a:gd name="connsiteX13784" fmla="*/ 1070674 w 8014260"/>
              <a:gd name="connsiteY13784" fmla="*/ 2296539 h 4925968"/>
              <a:gd name="connsiteX13785" fmla="*/ 1066695 w 8014260"/>
              <a:gd name="connsiteY13785" fmla="*/ 2299419 h 4925968"/>
              <a:gd name="connsiteX13786" fmla="*/ 1064020 w 8014260"/>
              <a:gd name="connsiteY13786" fmla="*/ 2298665 h 4925968"/>
              <a:gd name="connsiteX13787" fmla="*/ 1067175 w 8014260"/>
              <a:gd name="connsiteY13787" fmla="*/ 2296402 h 4925968"/>
              <a:gd name="connsiteX13788" fmla="*/ 6808281 w 8014260"/>
              <a:gd name="connsiteY13788" fmla="*/ 2295030 h 4925968"/>
              <a:gd name="connsiteX13789" fmla="*/ 6831255 w 8014260"/>
              <a:gd name="connsiteY13789" fmla="*/ 2301065 h 4925968"/>
              <a:gd name="connsiteX13790" fmla="*/ 6813905 w 8014260"/>
              <a:gd name="connsiteY13790" fmla="*/ 2315261 h 4925968"/>
              <a:gd name="connsiteX13791" fmla="*/ 6789422 w 8014260"/>
              <a:gd name="connsiteY13791" fmla="*/ 2310186 h 4925968"/>
              <a:gd name="connsiteX13792" fmla="*/ 6808281 w 8014260"/>
              <a:gd name="connsiteY13792" fmla="*/ 2295030 h 4925968"/>
              <a:gd name="connsiteX13793" fmla="*/ 7558820 w 8014260"/>
              <a:gd name="connsiteY13793" fmla="*/ 2294756 h 4925968"/>
              <a:gd name="connsiteX13794" fmla="*/ 7539825 w 8014260"/>
              <a:gd name="connsiteY13794" fmla="*/ 2348865 h 4925968"/>
              <a:gd name="connsiteX13795" fmla="*/ 7515684 w 8014260"/>
              <a:gd name="connsiteY13795" fmla="*/ 2373760 h 4925968"/>
              <a:gd name="connsiteX13796" fmla="*/ 7535778 w 8014260"/>
              <a:gd name="connsiteY13796" fmla="*/ 2321502 h 4925968"/>
              <a:gd name="connsiteX13797" fmla="*/ 7558820 w 8014260"/>
              <a:gd name="connsiteY13797" fmla="*/ 2294756 h 4925968"/>
              <a:gd name="connsiteX13798" fmla="*/ 5766757 w 8014260"/>
              <a:gd name="connsiteY13798" fmla="*/ 2294550 h 4925968"/>
              <a:gd name="connsiteX13799" fmla="*/ 5779375 w 8014260"/>
              <a:gd name="connsiteY13799" fmla="*/ 2300242 h 4925968"/>
              <a:gd name="connsiteX13800" fmla="*/ 5765111 w 8014260"/>
              <a:gd name="connsiteY13800" fmla="*/ 2313684 h 4925968"/>
              <a:gd name="connsiteX13801" fmla="*/ 5753590 w 8014260"/>
              <a:gd name="connsiteY13801" fmla="*/ 2308540 h 4925968"/>
              <a:gd name="connsiteX13802" fmla="*/ 5766757 w 8014260"/>
              <a:gd name="connsiteY13802" fmla="*/ 2294550 h 4925968"/>
              <a:gd name="connsiteX13803" fmla="*/ 3042485 w 8014260"/>
              <a:gd name="connsiteY13803" fmla="*/ 2294070 h 4925968"/>
              <a:gd name="connsiteX13804" fmla="*/ 3049137 w 8014260"/>
              <a:gd name="connsiteY13804" fmla="*/ 2311901 h 4925968"/>
              <a:gd name="connsiteX13805" fmla="*/ 3042622 w 8014260"/>
              <a:gd name="connsiteY13805" fmla="*/ 2318210 h 4925968"/>
              <a:gd name="connsiteX13806" fmla="*/ 3037684 w 8014260"/>
              <a:gd name="connsiteY13806" fmla="*/ 2303123 h 4925968"/>
              <a:gd name="connsiteX13807" fmla="*/ 3042485 w 8014260"/>
              <a:gd name="connsiteY13807" fmla="*/ 2294070 h 4925968"/>
              <a:gd name="connsiteX13808" fmla="*/ 7969452 w 8014260"/>
              <a:gd name="connsiteY13808" fmla="*/ 2293873 h 4925968"/>
              <a:gd name="connsiteX13809" fmla="*/ 7968723 w 8014260"/>
              <a:gd name="connsiteY13809" fmla="*/ 2299557 h 4925968"/>
              <a:gd name="connsiteX13810" fmla="*/ 7911116 w 8014260"/>
              <a:gd name="connsiteY13810" fmla="*/ 2360250 h 4925968"/>
              <a:gd name="connsiteX13811" fmla="*/ 7895068 w 8014260"/>
              <a:gd name="connsiteY13811" fmla="*/ 2378218 h 4925968"/>
              <a:gd name="connsiteX13812" fmla="*/ 7934708 w 8014260"/>
              <a:gd name="connsiteY13812" fmla="*/ 2316839 h 4925968"/>
              <a:gd name="connsiteX13813" fmla="*/ 7960357 w 8014260"/>
              <a:gd name="connsiteY13813" fmla="*/ 2296882 h 4925968"/>
              <a:gd name="connsiteX13814" fmla="*/ 7969452 w 8014260"/>
              <a:gd name="connsiteY13814" fmla="*/ 2293873 h 4925968"/>
              <a:gd name="connsiteX13815" fmla="*/ 7655457 w 8014260"/>
              <a:gd name="connsiteY13815" fmla="*/ 2293465 h 4925968"/>
              <a:gd name="connsiteX13816" fmla="*/ 7657850 w 8014260"/>
              <a:gd name="connsiteY13816" fmla="*/ 2295167 h 4925968"/>
              <a:gd name="connsiteX13817" fmla="*/ 7635836 w 8014260"/>
              <a:gd name="connsiteY13817" fmla="*/ 2377738 h 4925968"/>
              <a:gd name="connsiteX13818" fmla="*/ 7612587 w 8014260"/>
              <a:gd name="connsiteY13818" fmla="*/ 2419709 h 4925968"/>
              <a:gd name="connsiteX13819" fmla="*/ 7633093 w 8014260"/>
              <a:gd name="connsiteY13819" fmla="*/ 2341184 h 4925968"/>
              <a:gd name="connsiteX13820" fmla="*/ 7655457 w 8014260"/>
              <a:gd name="connsiteY13820" fmla="*/ 2293465 h 4925968"/>
              <a:gd name="connsiteX13821" fmla="*/ 1220041 w 8014260"/>
              <a:gd name="connsiteY13821" fmla="*/ 2293453 h 4925968"/>
              <a:gd name="connsiteX13822" fmla="*/ 1214966 w 8014260"/>
              <a:gd name="connsiteY13822" fmla="*/ 2296333 h 4925968"/>
              <a:gd name="connsiteX13823" fmla="*/ 1209549 w 8014260"/>
              <a:gd name="connsiteY13823" fmla="*/ 2296333 h 4925968"/>
              <a:gd name="connsiteX13824" fmla="*/ 1212909 w 8014260"/>
              <a:gd name="connsiteY13824" fmla="*/ 2293864 h 4925968"/>
              <a:gd name="connsiteX13825" fmla="*/ 1220041 w 8014260"/>
              <a:gd name="connsiteY13825" fmla="*/ 2293453 h 4925968"/>
              <a:gd name="connsiteX13826" fmla="*/ 7019508 w 8014260"/>
              <a:gd name="connsiteY13826" fmla="*/ 2293384 h 4925968"/>
              <a:gd name="connsiteX13827" fmla="*/ 7045705 w 8014260"/>
              <a:gd name="connsiteY13827" fmla="*/ 2302574 h 4925968"/>
              <a:gd name="connsiteX13828" fmla="*/ 7027189 w 8014260"/>
              <a:gd name="connsiteY13828" fmla="*/ 2318141 h 4925968"/>
              <a:gd name="connsiteX13829" fmla="*/ 7002911 w 8014260"/>
              <a:gd name="connsiteY13829" fmla="*/ 2309775 h 4925968"/>
              <a:gd name="connsiteX13830" fmla="*/ 7019508 w 8014260"/>
              <a:gd name="connsiteY13830" fmla="*/ 2293384 h 4925968"/>
              <a:gd name="connsiteX13831" fmla="*/ 2496588 w 8014260"/>
              <a:gd name="connsiteY13831" fmla="*/ 2293316 h 4925968"/>
              <a:gd name="connsiteX13832" fmla="*/ 2507629 w 8014260"/>
              <a:gd name="connsiteY13832" fmla="*/ 2305935 h 4925968"/>
              <a:gd name="connsiteX13833" fmla="*/ 2499879 w 8014260"/>
              <a:gd name="connsiteY13833" fmla="*/ 2316770 h 4925968"/>
              <a:gd name="connsiteX13834" fmla="*/ 2493227 w 8014260"/>
              <a:gd name="connsiteY13834" fmla="*/ 2307375 h 4925968"/>
              <a:gd name="connsiteX13835" fmla="*/ 2496588 w 8014260"/>
              <a:gd name="connsiteY13835" fmla="*/ 2293316 h 4925968"/>
              <a:gd name="connsiteX13836" fmla="*/ 7460451 w 8014260"/>
              <a:gd name="connsiteY13836" fmla="*/ 2292612 h 4925968"/>
              <a:gd name="connsiteX13837" fmla="*/ 7468707 w 8014260"/>
              <a:gd name="connsiteY13837" fmla="*/ 2295921 h 4925968"/>
              <a:gd name="connsiteX13838" fmla="*/ 7450190 w 8014260"/>
              <a:gd name="connsiteY13838" fmla="*/ 2332680 h 4925968"/>
              <a:gd name="connsiteX13839" fmla="*/ 7426736 w 8014260"/>
              <a:gd name="connsiteY13839" fmla="*/ 2337755 h 4925968"/>
              <a:gd name="connsiteX13840" fmla="*/ 7444017 w 8014260"/>
              <a:gd name="connsiteY13840" fmla="*/ 2304631 h 4925968"/>
              <a:gd name="connsiteX13841" fmla="*/ 7460451 w 8014260"/>
              <a:gd name="connsiteY13841" fmla="*/ 2292612 h 4925968"/>
              <a:gd name="connsiteX13842" fmla="*/ 4991460 w 8014260"/>
              <a:gd name="connsiteY13842" fmla="*/ 2291464 h 4925968"/>
              <a:gd name="connsiteX13843" fmla="*/ 5002913 w 8014260"/>
              <a:gd name="connsiteY13843" fmla="*/ 2292287 h 4925968"/>
              <a:gd name="connsiteX13844" fmla="*/ 4994752 w 8014260"/>
              <a:gd name="connsiteY13844" fmla="*/ 2299282 h 4925968"/>
              <a:gd name="connsiteX13845" fmla="*/ 4983024 w 8014260"/>
              <a:gd name="connsiteY13845" fmla="*/ 2298596 h 4925968"/>
              <a:gd name="connsiteX13846" fmla="*/ 4991460 w 8014260"/>
              <a:gd name="connsiteY13846" fmla="*/ 2291464 h 4925968"/>
              <a:gd name="connsiteX13847" fmla="*/ 1140694 w 8014260"/>
              <a:gd name="connsiteY13847" fmla="*/ 2289750 h 4925968"/>
              <a:gd name="connsiteX13848" fmla="*/ 1143641 w 8014260"/>
              <a:gd name="connsiteY13848" fmla="*/ 2289887 h 4925968"/>
              <a:gd name="connsiteX13849" fmla="*/ 1141035 w 8014260"/>
              <a:gd name="connsiteY13849" fmla="*/ 2292150 h 4925968"/>
              <a:gd name="connsiteX13850" fmla="*/ 1136373 w 8014260"/>
              <a:gd name="connsiteY13850" fmla="*/ 2292013 h 4925968"/>
              <a:gd name="connsiteX13851" fmla="*/ 1140694 w 8014260"/>
              <a:gd name="connsiteY13851" fmla="*/ 2289750 h 4925968"/>
              <a:gd name="connsiteX13852" fmla="*/ 6218202 w 8014260"/>
              <a:gd name="connsiteY13852" fmla="*/ 2289518 h 4925968"/>
              <a:gd name="connsiteX13853" fmla="*/ 6224048 w 8014260"/>
              <a:gd name="connsiteY13853" fmla="*/ 2291259 h 4925968"/>
              <a:gd name="connsiteX13854" fmla="*/ 6207932 w 8014260"/>
              <a:gd name="connsiteY13854" fmla="*/ 2304289 h 4925968"/>
              <a:gd name="connsiteX13855" fmla="*/ 6191129 w 8014260"/>
              <a:gd name="connsiteY13855" fmla="*/ 2305180 h 4925968"/>
              <a:gd name="connsiteX13856" fmla="*/ 6205874 w 8014260"/>
              <a:gd name="connsiteY13856" fmla="*/ 2293179 h 4925968"/>
              <a:gd name="connsiteX13857" fmla="*/ 6218202 w 8014260"/>
              <a:gd name="connsiteY13857" fmla="*/ 2289518 h 4925968"/>
              <a:gd name="connsiteX13858" fmla="*/ 4707744 w 8014260"/>
              <a:gd name="connsiteY13858" fmla="*/ 2288172 h 4925968"/>
              <a:gd name="connsiteX13859" fmla="*/ 4700543 w 8014260"/>
              <a:gd name="connsiteY13859" fmla="*/ 2294344 h 4925968"/>
              <a:gd name="connsiteX13860" fmla="*/ 4693411 w 8014260"/>
              <a:gd name="connsiteY13860" fmla="*/ 2294687 h 4925968"/>
              <a:gd name="connsiteX13861" fmla="*/ 4696840 w 8014260"/>
              <a:gd name="connsiteY13861" fmla="*/ 2290298 h 4925968"/>
              <a:gd name="connsiteX13862" fmla="*/ 4707744 w 8014260"/>
              <a:gd name="connsiteY13862" fmla="*/ 2288172 h 4925968"/>
              <a:gd name="connsiteX13863" fmla="*/ 4783937 w 8014260"/>
              <a:gd name="connsiteY13863" fmla="*/ 2285978 h 4925968"/>
              <a:gd name="connsiteX13864" fmla="*/ 4772484 w 8014260"/>
              <a:gd name="connsiteY13864" fmla="*/ 2293590 h 4925968"/>
              <a:gd name="connsiteX13865" fmla="*/ 4764803 w 8014260"/>
              <a:gd name="connsiteY13865" fmla="*/ 2292904 h 4925968"/>
              <a:gd name="connsiteX13866" fmla="*/ 4773170 w 8014260"/>
              <a:gd name="connsiteY13866" fmla="*/ 2286321 h 4925968"/>
              <a:gd name="connsiteX13867" fmla="*/ 4783937 w 8014260"/>
              <a:gd name="connsiteY13867" fmla="*/ 2285978 h 4925968"/>
              <a:gd name="connsiteX13868" fmla="*/ 4928709 w 8014260"/>
              <a:gd name="connsiteY13868" fmla="*/ 2285909 h 4925968"/>
              <a:gd name="connsiteX13869" fmla="*/ 4920685 w 8014260"/>
              <a:gd name="connsiteY13869" fmla="*/ 2293042 h 4925968"/>
              <a:gd name="connsiteX13870" fmla="*/ 4910329 w 8014260"/>
              <a:gd name="connsiteY13870" fmla="*/ 2292356 h 4925968"/>
              <a:gd name="connsiteX13871" fmla="*/ 4917050 w 8014260"/>
              <a:gd name="connsiteY13871" fmla="*/ 2286252 h 4925968"/>
              <a:gd name="connsiteX13872" fmla="*/ 4928709 w 8014260"/>
              <a:gd name="connsiteY13872" fmla="*/ 2285909 h 4925968"/>
              <a:gd name="connsiteX13873" fmla="*/ 4624488 w 8014260"/>
              <a:gd name="connsiteY13873" fmla="*/ 2284606 h 4925968"/>
              <a:gd name="connsiteX13874" fmla="*/ 4633541 w 8014260"/>
              <a:gd name="connsiteY13874" fmla="*/ 2286321 h 4925968"/>
              <a:gd name="connsiteX13875" fmla="*/ 4627642 w 8014260"/>
              <a:gd name="connsiteY13875" fmla="*/ 2294550 h 4925968"/>
              <a:gd name="connsiteX13876" fmla="*/ 4619687 w 8014260"/>
              <a:gd name="connsiteY13876" fmla="*/ 2294687 h 4925968"/>
              <a:gd name="connsiteX13877" fmla="*/ 4624488 w 8014260"/>
              <a:gd name="connsiteY13877" fmla="*/ 2284606 h 4925968"/>
              <a:gd name="connsiteX13878" fmla="*/ 4854917 w 8014260"/>
              <a:gd name="connsiteY13878" fmla="*/ 2284537 h 4925968"/>
              <a:gd name="connsiteX13879" fmla="*/ 4846550 w 8014260"/>
              <a:gd name="connsiteY13879" fmla="*/ 2291670 h 4925968"/>
              <a:gd name="connsiteX13880" fmla="*/ 4834480 w 8014260"/>
              <a:gd name="connsiteY13880" fmla="*/ 2292973 h 4925968"/>
              <a:gd name="connsiteX13881" fmla="*/ 4844904 w 8014260"/>
              <a:gd name="connsiteY13881" fmla="*/ 2285566 h 4925968"/>
              <a:gd name="connsiteX13882" fmla="*/ 4854917 w 8014260"/>
              <a:gd name="connsiteY13882" fmla="*/ 2284537 h 4925968"/>
              <a:gd name="connsiteX13883" fmla="*/ 6297841 w 8014260"/>
              <a:gd name="connsiteY13883" fmla="*/ 2282411 h 4925968"/>
              <a:gd name="connsiteX13884" fmla="*/ 6284056 w 8014260"/>
              <a:gd name="connsiteY13884" fmla="*/ 2294961 h 4925968"/>
              <a:gd name="connsiteX13885" fmla="*/ 6264716 w 8014260"/>
              <a:gd name="connsiteY13885" fmla="*/ 2297499 h 4925968"/>
              <a:gd name="connsiteX13886" fmla="*/ 6278707 w 8014260"/>
              <a:gd name="connsiteY13886" fmla="*/ 2284811 h 4925968"/>
              <a:gd name="connsiteX13887" fmla="*/ 6297841 w 8014260"/>
              <a:gd name="connsiteY13887" fmla="*/ 2282411 h 4925968"/>
              <a:gd name="connsiteX13888" fmla="*/ 3996707 w 8014260"/>
              <a:gd name="connsiteY13888" fmla="*/ 2282343 h 4925968"/>
              <a:gd name="connsiteX13889" fmla="*/ 4004251 w 8014260"/>
              <a:gd name="connsiteY13889" fmla="*/ 2285498 h 4925968"/>
              <a:gd name="connsiteX13890" fmla="*/ 4000205 w 8014260"/>
              <a:gd name="connsiteY13890" fmla="*/ 2297019 h 4925968"/>
              <a:gd name="connsiteX13891" fmla="*/ 3993964 w 8014260"/>
              <a:gd name="connsiteY13891" fmla="*/ 2292424 h 4925968"/>
              <a:gd name="connsiteX13892" fmla="*/ 3996707 w 8014260"/>
              <a:gd name="connsiteY13892" fmla="*/ 2282343 h 4925968"/>
              <a:gd name="connsiteX13893" fmla="*/ 5408907 w 8014260"/>
              <a:gd name="connsiteY13893" fmla="*/ 2281177 h 4925968"/>
              <a:gd name="connsiteX13894" fmla="*/ 5421731 w 8014260"/>
              <a:gd name="connsiteY13894" fmla="*/ 2284811 h 4925968"/>
              <a:gd name="connsiteX13895" fmla="*/ 5413775 w 8014260"/>
              <a:gd name="connsiteY13895" fmla="*/ 2292835 h 4925968"/>
              <a:gd name="connsiteX13896" fmla="*/ 5399785 w 8014260"/>
              <a:gd name="connsiteY13896" fmla="*/ 2290024 h 4925968"/>
              <a:gd name="connsiteX13897" fmla="*/ 5408907 w 8014260"/>
              <a:gd name="connsiteY13897" fmla="*/ 2281177 h 4925968"/>
              <a:gd name="connsiteX13898" fmla="*/ 6745727 w 8014260"/>
              <a:gd name="connsiteY13898" fmla="*/ 2280217 h 4925968"/>
              <a:gd name="connsiteX13899" fmla="*/ 6754171 w 8014260"/>
              <a:gd name="connsiteY13899" fmla="*/ 2284743 h 4925968"/>
              <a:gd name="connsiteX13900" fmla="*/ 6736477 w 8014260"/>
              <a:gd name="connsiteY13900" fmla="*/ 2298733 h 4925968"/>
              <a:gd name="connsiteX13901" fmla="*/ 6712749 w 8014260"/>
              <a:gd name="connsiteY13901" fmla="*/ 2295442 h 4925968"/>
              <a:gd name="connsiteX13902" fmla="*/ 6730237 w 8014260"/>
              <a:gd name="connsiteY13902" fmla="*/ 2281451 h 4925968"/>
              <a:gd name="connsiteX13903" fmla="*/ 6745727 w 8014260"/>
              <a:gd name="connsiteY13903" fmla="*/ 2280217 h 4925968"/>
              <a:gd name="connsiteX13904" fmla="*/ 5691524 w 8014260"/>
              <a:gd name="connsiteY13904" fmla="*/ 2278297 h 4925968"/>
              <a:gd name="connsiteX13905" fmla="*/ 5704966 w 8014260"/>
              <a:gd name="connsiteY13905" fmla="*/ 2280903 h 4925968"/>
              <a:gd name="connsiteX13906" fmla="*/ 5693787 w 8014260"/>
              <a:gd name="connsiteY13906" fmla="*/ 2294345 h 4925968"/>
              <a:gd name="connsiteX13907" fmla="*/ 5680620 w 8014260"/>
              <a:gd name="connsiteY13907" fmla="*/ 2291258 h 4925968"/>
              <a:gd name="connsiteX13908" fmla="*/ 5691524 w 8014260"/>
              <a:gd name="connsiteY13908" fmla="*/ 2278297 h 4925968"/>
              <a:gd name="connsiteX13909" fmla="*/ 5200766 w 8014260"/>
              <a:gd name="connsiteY13909" fmla="*/ 2277679 h 4925968"/>
              <a:gd name="connsiteX13910" fmla="*/ 5212287 w 8014260"/>
              <a:gd name="connsiteY13910" fmla="*/ 2282411 h 4925968"/>
              <a:gd name="connsiteX13911" fmla="*/ 5201246 w 8014260"/>
              <a:gd name="connsiteY13911" fmla="*/ 2290023 h 4925968"/>
              <a:gd name="connsiteX13912" fmla="*/ 5191645 w 8014260"/>
              <a:gd name="connsiteY13912" fmla="*/ 2283920 h 4925968"/>
              <a:gd name="connsiteX13913" fmla="*/ 5200766 w 8014260"/>
              <a:gd name="connsiteY13913" fmla="*/ 2277679 h 4925968"/>
              <a:gd name="connsiteX13914" fmla="*/ 7760035 w 8014260"/>
              <a:gd name="connsiteY13914" fmla="*/ 2277062 h 4925968"/>
              <a:gd name="connsiteX13915" fmla="*/ 7738980 w 8014260"/>
              <a:gd name="connsiteY13915" fmla="*/ 2345574 h 4925968"/>
              <a:gd name="connsiteX13916" fmla="*/ 7707708 w 8014260"/>
              <a:gd name="connsiteY13916" fmla="*/ 2407296 h 4925968"/>
              <a:gd name="connsiteX13917" fmla="*/ 7728008 w 8014260"/>
              <a:gd name="connsiteY13917" fmla="*/ 2334121 h 4925968"/>
              <a:gd name="connsiteX13918" fmla="*/ 7760035 w 8014260"/>
              <a:gd name="connsiteY13918" fmla="*/ 2277062 h 4925968"/>
              <a:gd name="connsiteX13919" fmla="*/ 7944241 w 8014260"/>
              <a:gd name="connsiteY13919" fmla="*/ 2276925 h 4925968"/>
              <a:gd name="connsiteX13920" fmla="*/ 7915300 w 8014260"/>
              <a:gd name="connsiteY13920" fmla="*/ 2317936 h 4925968"/>
              <a:gd name="connsiteX13921" fmla="*/ 7871683 w 8014260"/>
              <a:gd name="connsiteY13921" fmla="*/ 2365667 h 4925968"/>
              <a:gd name="connsiteX13922" fmla="*/ 7903024 w 8014260"/>
              <a:gd name="connsiteY13922" fmla="*/ 2309226 h 4925968"/>
              <a:gd name="connsiteX13923" fmla="*/ 7944241 w 8014260"/>
              <a:gd name="connsiteY13923" fmla="*/ 2276925 h 4925968"/>
              <a:gd name="connsiteX13924" fmla="*/ 7155296 w 8014260"/>
              <a:gd name="connsiteY13924" fmla="*/ 2276239 h 4925968"/>
              <a:gd name="connsiteX13925" fmla="*/ 7181356 w 8014260"/>
              <a:gd name="connsiteY13925" fmla="*/ 2287898 h 4925968"/>
              <a:gd name="connsiteX13926" fmla="*/ 7162703 w 8014260"/>
              <a:gd name="connsiteY13926" fmla="*/ 2303945 h 4925968"/>
              <a:gd name="connsiteX13927" fmla="*/ 7138562 w 8014260"/>
              <a:gd name="connsiteY13927" fmla="*/ 2293315 h 4925968"/>
              <a:gd name="connsiteX13928" fmla="*/ 7155296 w 8014260"/>
              <a:gd name="connsiteY13928" fmla="*/ 2276239 h 4925968"/>
              <a:gd name="connsiteX13929" fmla="*/ 6373141 w 8014260"/>
              <a:gd name="connsiteY13929" fmla="*/ 2274799 h 4925968"/>
              <a:gd name="connsiteX13930" fmla="*/ 6359151 w 8014260"/>
              <a:gd name="connsiteY13930" fmla="*/ 2287075 h 4925968"/>
              <a:gd name="connsiteX13931" fmla="*/ 6338508 w 8014260"/>
              <a:gd name="connsiteY13931" fmla="*/ 2290229 h 4925968"/>
              <a:gd name="connsiteX13932" fmla="*/ 6351195 w 8014260"/>
              <a:gd name="connsiteY13932" fmla="*/ 2278090 h 4925968"/>
              <a:gd name="connsiteX13933" fmla="*/ 6373141 w 8014260"/>
              <a:gd name="connsiteY13933" fmla="*/ 2274799 h 4925968"/>
              <a:gd name="connsiteX13934" fmla="*/ 4341938 w 8014260"/>
              <a:gd name="connsiteY13934" fmla="*/ 2272811 h 4925968"/>
              <a:gd name="connsiteX13935" fmla="*/ 4349276 w 8014260"/>
              <a:gd name="connsiteY13935" fmla="*/ 2276925 h 4925968"/>
              <a:gd name="connsiteX13936" fmla="*/ 4345024 w 8014260"/>
              <a:gd name="connsiteY13936" fmla="*/ 2287487 h 4925968"/>
              <a:gd name="connsiteX13937" fmla="*/ 4337824 w 8014260"/>
              <a:gd name="connsiteY13937" fmla="*/ 2280080 h 4925968"/>
              <a:gd name="connsiteX13938" fmla="*/ 4341938 w 8014260"/>
              <a:gd name="connsiteY13938" fmla="*/ 2272811 h 4925968"/>
              <a:gd name="connsiteX13939" fmla="*/ 6668155 w 8014260"/>
              <a:gd name="connsiteY13939" fmla="*/ 2270375 h 4925968"/>
              <a:gd name="connsiteX13940" fmla="*/ 6676402 w 8014260"/>
              <a:gd name="connsiteY13940" fmla="*/ 2274388 h 4925968"/>
              <a:gd name="connsiteX13941" fmla="*/ 6658983 w 8014260"/>
              <a:gd name="connsiteY13941" fmla="*/ 2288378 h 4925968"/>
              <a:gd name="connsiteX13942" fmla="*/ 6637380 w 8014260"/>
              <a:gd name="connsiteY13942" fmla="*/ 2286458 h 4925968"/>
              <a:gd name="connsiteX13943" fmla="*/ 6653222 w 8014260"/>
              <a:gd name="connsiteY13943" fmla="*/ 2272330 h 4925968"/>
              <a:gd name="connsiteX13944" fmla="*/ 6668155 w 8014260"/>
              <a:gd name="connsiteY13944" fmla="*/ 2270375 h 4925968"/>
              <a:gd name="connsiteX13945" fmla="*/ 6578332 w 8014260"/>
              <a:gd name="connsiteY13945" fmla="*/ 2268010 h 4925968"/>
              <a:gd name="connsiteX13946" fmla="*/ 6599592 w 8014260"/>
              <a:gd name="connsiteY13946" fmla="*/ 2268490 h 4925968"/>
              <a:gd name="connsiteX13947" fmla="*/ 6585190 w 8014260"/>
              <a:gd name="connsiteY13947" fmla="*/ 2281520 h 4925968"/>
              <a:gd name="connsiteX13948" fmla="*/ 6560981 w 8014260"/>
              <a:gd name="connsiteY13948" fmla="*/ 2281932 h 4925968"/>
              <a:gd name="connsiteX13949" fmla="*/ 6578332 w 8014260"/>
              <a:gd name="connsiteY13949" fmla="*/ 2268010 h 4925968"/>
              <a:gd name="connsiteX13950" fmla="*/ 1347255 w 8014260"/>
              <a:gd name="connsiteY13950" fmla="*/ 2267872 h 4925968"/>
              <a:gd name="connsiteX13951" fmla="*/ 1351440 w 8014260"/>
              <a:gd name="connsiteY13951" fmla="*/ 2271095 h 4925968"/>
              <a:gd name="connsiteX13952" fmla="*/ 1346915 w 8014260"/>
              <a:gd name="connsiteY13952" fmla="*/ 2273770 h 4925968"/>
              <a:gd name="connsiteX13953" fmla="*/ 1342799 w 8014260"/>
              <a:gd name="connsiteY13953" fmla="*/ 2271575 h 4925968"/>
              <a:gd name="connsiteX13954" fmla="*/ 1347255 w 8014260"/>
              <a:gd name="connsiteY13954" fmla="*/ 2267872 h 4925968"/>
              <a:gd name="connsiteX13955" fmla="*/ 6441567 w 8014260"/>
              <a:gd name="connsiteY13955" fmla="*/ 2267427 h 4925968"/>
              <a:gd name="connsiteX13956" fmla="*/ 6448853 w 8014260"/>
              <a:gd name="connsiteY13956" fmla="*/ 2269450 h 4925968"/>
              <a:gd name="connsiteX13957" fmla="*/ 6432394 w 8014260"/>
              <a:gd name="connsiteY13957" fmla="*/ 2282823 h 4925968"/>
              <a:gd name="connsiteX13958" fmla="*/ 6412917 w 8014260"/>
              <a:gd name="connsiteY13958" fmla="*/ 2283166 h 4925968"/>
              <a:gd name="connsiteX13959" fmla="*/ 6427800 w 8014260"/>
              <a:gd name="connsiteY13959" fmla="*/ 2270959 h 4925968"/>
              <a:gd name="connsiteX13960" fmla="*/ 6441567 w 8014260"/>
              <a:gd name="connsiteY13960" fmla="*/ 2267427 h 4925968"/>
              <a:gd name="connsiteX13961" fmla="*/ 6944480 w 8014260"/>
              <a:gd name="connsiteY13961" fmla="*/ 2267119 h 4925968"/>
              <a:gd name="connsiteX13962" fmla="*/ 6966975 w 8014260"/>
              <a:gd name="connsiteY13962" fmla="*/ 2275417 h 4925968"/>
              <a:gd name="connsiteX13963" fmla="*/ 6949144 w 8014260"/>
              <a:gd name="connsiteY13963" fmla="*/ 2290230 h 4925968"/>
              <a:gd name="connsiteX13964" fmla="*/ 6924798 w 8014260"/>
              <a:gd name="connsiteY13964" fmla="*/ 2281452 h 4925968"/>
              <a:gd name="connsiteX13965" fmla="*/ 6944480 w 8014260"/>
              <a:gd name="connsiteY13965" fmla="*/ 2267119 h 4925968"/>
              <a:gd name="connsiteX13966" fmla="*/ 6504746 w 8014260"/>
              <a:gd name="connsiteY13966" fmla="*/ 2266981 h 4925968"/>
              <a:gd name="connsiteX13967" fmla="*/ 6524497 w 8014260"/>
              <a:gd name="connsiteY13967" fmla="*/ 2267598 h 4925968"/>
              <a:gd name="connsiteX13968" fmla="*/ 6506940 w 8014260"/>
              <a:gd name="connsiteY13968" fmla="*/ 2280628 h 4925968"/>
              <a:gd name="connsiteX13969" fmla="*/ 6486984 w 8014260"/>
              <a:gd name="connsiteY13969" fmla="*/ 2280285 h 4925968"/>
              <a:gd name="connsiteX13970" fmla="*/ 6504746 w 8014260"/>
              <a:gd name="connsiteY13970" fmla="*/ 2266981 h 4925968"/>
              <a:gd name="connsiteX13971" fmla="*/ 2902787 w 8014260"/>
              <a:gd name="connsiteY13971" fmla="*/ 2266364 h 4925968"/>
              <a:gd name="connsiteX13972" fmla="*/ 2914103 w 8014260"/>
              <a:gd name="connsiteY13972" fmla="*/ 2283235 h 4925968"/>
              <a:gd name="connsiteX13973" fmla="*/ 2906079 w 8014260"/>
              <a:gd name="connsiteY13973" fmla="*/ 2291601 h 4925968"/>
              <a:gd name="connsiteX13974" fmla="*/ 2899290 w 8014260"/>
              <a:gd name="connsiteY13974" fmla="*/ 2279600 h 4925968"/>
              <a:gd name="connsiteX13975" fmla="*/ 2902787 w 8014260"/>
              <a:gd name="connsiteY13975" fmla="*/ 2266364 h 4925968"/>
              <a:gd name="connsiteX13976" fmla="*/ 7289918 w 8014260"/>
              <a:gd name="connsiteY13976" fmla="*/ 2264718 h 4925968"/>
              <a:gd name="connsiteX13977" fmla="*/ 7316527 w 8014260"/>
              <a:gd name="connsiteY13977" fmla="*/ 2278365 h 4925968"/>
              <a:gd name="connsiteX13978" fmla="*/ 7298834 w 8014260"/>
              <a:gd name="connsiteY13978" fmla="*/ 2295305 h 4925968"/>
              <a:gd name="connsiteX13979" fmla="*/ 7273665 w 8014260"/>
              <a:gd name="connsiteY13979" fmla="*/ 2281040 h 4925968"/>
              <a:gd name="connsiteX13980" fmla="*/ 7289918 w 8014260"/>
              <a:gd name="connsiteY13980" fmla="*/ 2264718 h 4925968"/>
              <a:gd name="connsiteX13981" fmla="*/ 4551314 w 8014260"/>
              <a:gd name="connsiteY13981" fmla="*/ 2263964 h 4925968"/>
              <a:gd name="connsiteX13982" fmla="*/ 4561121 w 8014260"/>
              <a:gd name="connsiteY13982" fmla="*/ 2265472 h 4925968"/>
              <a:gd name="connsiteX13983" fmla="*/ 4554263 w 8014260"/>
              <a:gd name="connsiteY13983" fmla="*/ 2274937 h 4925968"/>
              <a:gd name="connsiteX13984" fmla="*/ 4546376 w 8014260"/>
              <a:gd name="connsiteY13984" fmla="*/ 2273908 h 4925968"/>
              <a:gd name="connsiteX13985" fmla="*/ 4551314 w 8014260"/>
              <a:gd name="connsiteY13985" fmla="*/ 2263964 h 4925968"/>
              <a:gd name="connsiteX13986" fmla="*/ 5616498 w 8014260"/>
              <a:gd name="connsiteY13986" fmla="*/ 2263826 h 4925968"/>
              <a:gd name="connsiteX13987" fmla="*/ 5630488 w 8014260"/>
              <a:gd name="connsiteY13987" fmla="*/ 2265540 h 4925968"/>
              <a:gd name="connsiteX13988" fmla="*/ 5620750 w 8014260"/>
              <a:gd name="connsiteY13988" fmla="*/ 2276239 h 4925968"/>
              <a:gd name="connsiteX13989" fmla="*/ 5606691 w 8014260"/>
              <a:gd name="connsiteY13989" fmla="*/ 2274387 h 4925968"/>
              <a:gd name="connsiteX13990" fmla="*/ 5616498 w 8014260"/>
              <a:gd name="connsiteY13990" fmla="*/ 2263826 h 4925968"/>
              <a:gd name="connsiteX13991" fmla="*/ 5336897 w 8014260"/>
              <a:gd name="connsiteY13991" fmla="*/ 2259712 h 4925968"/>
              <a:gd name="connsiteX13992" fmla="*/ 5347321 w 8014260"/>
              <a:gd name="connsiteY13992" fmla="*/ 2264855 h 4925968"/>
              <a:gd name="connsiteX13993" fmla="*/ 5337514 w 8014260"/>
              <a:gd name="connsiteY13993" fmla="*/ 2270067 h 4925968"/>
              <a:gd name="connsiteX13994" fmla="*/ 5325993 w 8014260"/>
              <a:gd name="connsiteY13994" fmla="*/ 2265610 h 4925968"/>
              <a:gd name="connsiteX13995" fmla="*/ 5336897 w 8014260"/>
              <a:gd name="connsiteY13995" fmla="*/ 2259712 h 4925968"/>
              <a:gd name="connsiteX13996" fmla="*/ 7916328 w 8014260"/>
              <a:gd name="connsiteY13996" fmla="*/ 2259300 h 4925968"/>
              <a:gd name="connsiteX13997" fmla="*/ 7889102 w 8014260"/>
              <a:gd name="connsiteY13997" fmla="*/ 2303260 h 4925968"/>
              <a:gd name="connsiteX13998" fmla="*/ 7848091 w 8014260"/>
              <a:gd name="connsiteY13998" fmla="*/ 2351883 h 4925968"/>
              <a:gd name="connsiteX13999" fmla="*/ 7876552 w 8014260"/>
              <a:gd name="connsiteY13999" fmla="*/ 2294002 h 4925968"/>
              <a:gd name="connsiteX14000" fmla="*/ 7916328 w 8014260"/>
              <a:gd name="connsiteY14000" fmla="*/ 2259300 h 4925968"/>
              <a:gd name="connsiteX14001" fmla="*/ 2629358 w 8014260"/>
              <a:gd name="connsiteY14001" fmla="*/ 2259094 h 4925968"/>
              <a:gd name="connsiteX14002" fmla="*/ 2636216 w 8014260"/>
              <a:gd name="connsiteY14002" fmla="*/ 2272810 h 4925968"/>
              <a:gd name="connsiteX14003" fmla="*/ 2634433 w 8014260"/>
              <a:gd name="connsiteY14003" fmla="*/ 2289201 h 4925968"/>
              <a:gd name="connsiteX14004" fmla="*/ 2627781 w 8014260"/>
              <a:gd name="connsiteY14004" fmla="*/ 2279599 h 4925968"/>
              <a:gd name="connsiteX14005" fmla="*/ 2629358 w 8014260"/>
              <a:gd name="connsiteY14005" fmla="*/ 2259094 h 4925968"/>
              <a:gd name="connsiteX14006" fmla="*/ 5127110 w 8014260"/>
              <a:gd name="connsiteY14006" fmla="*/ 2258065 h 4925968"/>
              <a:gd name="connsiteX14007" fmla="*/ 5137329 w 8014260"/>
              <a:gd name="connsiteY14007" fmla="*/ 2260809 h 4925968"/>
              <a:gd name="connsiteX14008" fmla="*/ 5127659 w 8014260"/>
              <a:gd name="connsiteY14008" fmla="*/ 2266912 h 4925968"/>
              <a:gd name="connsiteX14009" fmla="*/ 5117098 w 8014260"/>
              <a:gd name="connsiteY14009" fmla="*/ 2263140 h 4925968"/>
              <a:gd name="connsiteX14010" fmla="*/ 5127110 w 8014260"/>
              <a:gd name="connsiteY14010" fmla="*/ 2258065 h 4925968"/>
              <a:gd name="connsiteX14011" fmla="*/ 8003219 w 8014260"/>
              <a:gd name="connsiteY14011" fmla="*/ 2257380 h 4925968"/>
              <a:gd name="connsiteX14012" fmla="*/ 8014260 w 8014260"/>
              <a:gd name="connsiteY14012" fmla="*/ 2268284 h 4925968"/>
              <a:gd name="connsiteX14013" fmla="*/ 7988611 w 8014260"/>
              <a:gd name="connsiteY14013" fmla="*/ 2275759 h 4925968"/>
              <a:gd name="connsiteX14014" fmla="*/ 7966048 w 8014260"/>
              <a:gd name="connsiteY14014" fmla="*/ 2285223 h 4925968"/>
              <a:gd name="connsiteX14015" fmla="*/ 7960219 w 8014260"/>
              <a:gd name="connsiteY14015" fmla="*/ 2277131 h 4925968"/>
              <a:gd name="connsiteX14016" fmla="*/ 7979079 w 8014260"/>
              <a:gd name="connsiteY14016" fmla="*/ 2262935 h 4925968"/>
              <a:gd name="connsiteX14017" fmla="*/ 8003219 w 8014260"/>
              <a:gd name="connsiteY14017" fmla="*/ 2257380 h 4925968"/>
              <a:gd name="connsiteX14018" fmla="*/ 2767273 w 8014260"/>
              <a:gd name="connsiteY14018" fmla="*/ 2253265 h 4925968"/>
              <a:gd name="connsiteX14019" fmla="*/ 2773925 w 8014260"/>
              <a:gd name="connsiteY14019" fmla="*/ 2270204 h 4925968"/>
              <a:gd name="connsiteX14020" fmla="*/ 2767547 w 8014260"/>
              <a:gd name="connsiteY14020" fmla="*/ 2278160 h 4925968"/>
              <a:gd name="connsiteX14021" fmla="*/ 2762609 w 8014260"/>
              <a:gd name="connsiteY14021" fmla="*/ 2263689 h 4925968"/>
              <a:gd name="connsiteX14022" fmla="*/ 2767273 w 8014260"/>
              <a:gd name="connsiteY14022" fmla="*/ 2253265 h 4925968"/>
              <a:gd name="connsiteX14023" fmla="*/ 1055105 w 8014260"/>
              <a:gd name="connsiteY14023" fmla="*/ 2251825 h 4925968"/>
              <a:gd name="connsiteX14024" fmla="*/ 1053596 w 8014260"/>
              <a:gd name="connsiteY14024" fmla="*/ 2254568 h 4925968"/>
              <a:gd name="connsiteX14025" fmla="*/ 1052019 w 8014260"/>
              <a:gd name="connsiteY14025" fmla="*/ 2254774 h 4925968"/>
              <a:gd name="connsiteX14026" fmla="*/ 1053254 w 8014260"/>
              <a:gd name="connsiteY14026" fmla="*/ 2252168 h 4925968"/>
              <a:gd name="connsiteX14027" fmla="*/ 1055105 w 8014260"/>
              <a:gd name="connsiteY14027" fmla="*/ 2251825 h 4925968"/>
              <a:gd name="connsiteX14028" fmla="*/ 1480647 w 8014260"/>
              <a:gd name="connsiteY14028" fmla="*/ 2250316 h 4925968"/>
              <a:gd name="connsiteX14029" fmla="*/ 1484967 w 8014260"/>
              <a:gd name="connsiteY14029" fmla="*/ 2255528 h 4925968"/>
              <a:gd name="connsiteX14030" fmla="*/ 1480439 w 8014260"/>
              <a:gd name="connsiteY14030" fmla="*/ 2259026 h 4925968"/>
              <a:gd name="connsiteX14031" fmla="*/ 1476257 w 8014260"/>
              <a:gd name="connsiteY14031" fmla="*/ 2255322 h 4925968"/>
              <a:gd name="connsiteX14032" fmla="*/ 1480647 w 8014260"/>
              <a:gd name="connsiteY14032" fmla="*/ 2250316 h 4925968"/>
              <a:gd name="connsiteX14033" fmla="*/ 6044711 w 8014260"/>
              <a:gd name="connsiteY14033" fmla="*/ 2250111 h 4925968"/>
              <a:gd name="connsiteX14034" fmla="*/ 6059730 w 8014260"/>
              <a:gd name="connsiteY14034" fmla="*/ 2251551 h 4925968"/>
              <a:gd name="connsiteX14035" fmla="*/ 6047043 w 8014260"/>
              <a:gd name="connsiteY14035" fmla="*/ 2264650 h 4925968"/>
              <a:gd name="connsiteX14036" fmla="*/ 6032161 w 8014260"/>
              <a:gd name="connsiteY14036" fmla="*/ 2264787 h 4925968"/>
              <a:gd name="connsiteX14037" fmla="*/ 6044711 w 8014260"/>
              <a:gd name="connsiteY14037" fmla="*/ 2250111 h 4925968"/>
              <a:gd name="connsiteX14038" fmla="*/ 6133934 w 8014260"/>
              <a:gd name="connsiteY14038" fmla="*/ 2248464 h 4925968"/>
              <a:gd name="connsiteX14039" fmla="*/ 6119532 w 8014260"/>
              <a:gd name="connsiteY14039" fmla="*/ 2262249 h 4925968"/>
              <a:gd name="connsiteX14040" fmla="*/ 6104650 w 8014260"/>
              <a:gd name="connsiteY14040" fmla="*/ 2261837 h 4925968"/>
              <a:gd name="connsiteX14041" fmla="*/ 6117749 w 8014260"/>
              <a:gd name="connsiteY14041" fmla="*/ 2249218 h 4925968"/>
              <a:gd name="connsiteX14042" fmla="*/ 6133934 w 8014260"/>
              <a:gd name="connsiteY14042" fmla="*/ 2248464 h 4925968"/>
              <a:gd name="connsiteX14043" fmla="*/ 5544077 w 8014260"/>
              <a:gd name="connsiteY14043" fmla="*/ 2248327 h 4925968"/>
              <a:gd name="connsiteX14044" fmla="*/ 5555531 w 8014260"/>
              <a:gd name="connsiteY14044" fmla="*/ 2251961 h 4925968"/>
              <a:gd name="connsiteX14045" fmla="*/ 5543735 w 8014260"/>
              <a:gd name="connsiteY14045" fmla="*/ 2260603 h 4925968"/>
              <a:gd name="connsiteX14046" fmla="*/ 5533448 w 8014260"/>
              <a:gd name="connsiteY14046" fmla="*/ 2257311 h 4925968"/>
              <a:gd name="connsiteX14047" fmla="*/ 5544077 w 8014260"/>
              <a:gd name="connsiteY14047" fmla="*/ 2248327 h 4925968"/>
              <a:gd name="connsiteX14048" fmla="*/ 5971194 w 8014260"/>
              <a:gd name="connsiteY14048" fmla="*/ 2247847 h 4925968"/>
              <a:gd name="connsiteX14049" fmla="*/ 5986282 w 8014260"/>
              <a:gd name="connsiteY14049" fmla="*/ 2248533 h 4925968"/>
              <a:gd name="connsiteX14050" fmla="*/ 5974349 w 8014260"/>
              <a:gd name="connsiteY14050" fmla="*/ 2262386 h 4925968"/>
              <a:gd name="connsiteX14051" fmla="*/ 5959535 w 8014260"/>
              <a:gd name="connsiteY14051" fmla="*/ 2261632 h 4925968"/>
              <a:gd name="connsiteX14052" fmla="*/ 5971194 w 8014260"/>
              <a:gd name="connsiteY14052" fmla="*/ 2247847 h 4925968"/>
              <a:gd name="connsiteX14053" fmla="*/ 6866986 w 8014260"/>
              <a:gd name="connsiteY14053" fmla="*/ 2247298 h 4925968"/>
              <a:gd name="connsiteX14054" fmla="*/ 6889617 w 8014260"/>
              <a:gd name="connsiteY14054" fmla="*/ 2253402 h 4925968"/>
              <a:gd name="connsiteX14055" fmla="*/ 6870483 w 8014260"/>
              <a:gd name="connsiteY14055" fmla="*/ 2267872 h 4925968"/>
              <a:gd name="connsiteX14056" fmla="*/ 6848058 w 8014260"/>
              <a:gd name="connsiteY14056" fmla="*/ 2261769 h 4925968"/>
              <a:gd name="connsiteX14057" fmla="*/ 6866986 w 8014260"/>
              <a:gd name="connsiteY14057" fmla="*/ 2247298 h 4925968"/>
              <a:gd name="connsiteX14058" fmla="*/ 4131535 w 8014260"/>
              <a:gd name="connsiteY14058" fmla="*/ 2246681 h 4925968"/>
              <a:gd name="connsiteX14059" fmla="*/ 4142097 w 8014260"/>
              <a:gd name="connsiteY14059" fmla="*/ 2252099 h 4925968"/>
              <a:gd name="connsiteX14060" fmla="*/ 4134004 w 8014260"/>
              <a:gd name="connsiteY14060" fmla="*/ 2259711 h 4925968"/>
              <a:gd name="connsiteX14061" fmla="*/ 4127695 w 8014260"/>
              <a:gd name="connsiteY14061" fmla="*/ 2255322 h 4925968"/>
              <a:gd name="connsiteX14062" fmla="*/ 4131535 w 8014260"/>
              <a:gd name="connsiteY14062" fmla="*/ 2246681 h 4925968"/>
              <a:gd name="connsiteX14063" fmla="*/ 1272504 w 8014260"/>
              <a:gd name="connsiteY14063" fmla="*/ 2245172 h 4925968"/>
              <a:gd name="connsiteX14064" fmla="*/ 1275933 w 8014260"/>
              <a:gd name="connsiteY14064" fmla="*/ 2246132 h 4925968"/>
              <a:gd name="connsiteX14065" fmla="*/ 1270928 w 8014260"/>
              <a:gd name="connsiteY14065" fmla="*/ 2249493 h 4925968"/>
              <a:gd name="connsiteX14066" fmla="*/ 1268664 w 8014260"/>
              <a:gd name="connsiteY14066" fmla="*/ 2247778 h 4925968"/>
              <a:gd name="connsiteX14067" fmla="*/ 1272504 w 8014260"/>
              <a:gd name="connsiteY14067" fmla="*/ 2245172 h 4925968"/>
              <a:gd name="connsiteX14068" fmla="*/ 5053799 w 8014260"/>
              <a:gd name="connsiteY14068" fmla="*/ 2245036 h 4925968"/>
              <a:gd name="connsiteX14069" fmla="*/ 5062920 w 8014260"/>
              <a:gd name="connsiteY14069" fmla="*/ 2247642 h 4925968"/>
              <a:gd name="connsiteX14070" fmla="*/ 5052153 w 8014260"/>
              <a:gd name="connsiteY14070" fmla="*/ 2253608 h 4925968"/>
              <a:gd name="connsiteX14071" fmla="*/ 5044541 w 8014260"/>
              <a:gd name="connsiteY14071" fmla="*/ 2251345 h 4925968"/>
              <a:gd name="connsiteX14072" fmla="*/ 5053799 w 8014260"/>
              <a:gd name="connsiteY14072" fmla="*/ 2245036 h 4925968"/>
              <a:gd name="connsiteX14073" fmla="*/ 7080132 w 8014260"/>
              <a:gd name="connsiteY14073" fmla="*/ 2243252 h 4925968"/>
              <a:gd name="connsiteX14074" fmla="*/ 7102421 w 8014260"/>
              <a:gd name="connsiteY14074" fmla="*/ 2253951 h 4925968"/>
              <a:gd name="connsiteX14075" fmla="*/ 7084247 w 8014260"/>
              <a:gd name="connsiteY14075" fmla="*/ 2269244 h 4925968"/>
              <a:gd name="connsiteX14076" fmla="*/ 7060450 w 8014260"/>
              <a:gd name="connsiteY14076" fmla="*/ 2259574 h 4925968"/>
              <a:gd name="connsiteX14077" fmla="*/ 7080132 w 8014260"/>
              <a:gd name="connsiteY14077" fmla="*/ 2243252 h 4925968"/>
              <a:gd name="connsiteX14078" fmla="*/ 6207863 w 8014260"/>
              <a:gd name="connsiteY14078" fmla="*/ 2242704 h 4925968"/>
              <a:gd name="connsiteX14079" fmla="*/ 6195655 w 8014260"/>
              <a:gd name="connsiteY14079" fmla="*/ 2256009 h 4925968"/>
              <a:gd name="connsiteX14080" fmla="*/ 6178168 w 8014260"/>
              <a:gd name="connsiteY14080" fmla="*/ 2258546 h 4925968"/>
              <a:gd name="connsiteX14081" fmla="*/ 6191198 w 8014260"/>
              <a:gd name="connsiteY14081" fmla="*/ 2244144 h 4925968"/>
              <a:gd name="connsiteX14082" fmla="*/ 6207863 w 8014260"/>
              <a:gd name="connsiteY14082" fmla="*/ 2242704 h 4925968"/>
              <a:gd name="connsiteX14083" fmla="*/ 1614170 w 8014260"/>
              <a:gd name="connsiteY14083" fmla="*/ 2239137 h 4925968"/>
              <a:gd name="connsiteX14084" fmla="*/ 1620617 w 8014260"/>
              <a:gd name="connsiteY14084" fmla="*/ 2244075 h 4925968"/>
              <a:gd name="connsiteX14085" fmla="*/ 1614170 w 8014260"/>
              <a:gd name="connsiteY14085" fmla="*/ 2248670 h 4925968"/>
              <a:gd name="connsiteX14086" fmla="*/ 1609575 w 8014260"/>
              <a:gd name="connsiteY14086" fmla="*/ 2243458 h 4925968"/>
              <a:gd name="connsiteX14087" fmla="*/ 1614170 w 8014260"/>
              <a:gd name="connsiteY14087" fmla="*/ 2239137 h 4925968"/>
              <a:gd name="connsiteX14088" fmla="*/ 1129172 w 8014260"/>
              <a:gd name="connsiteY14088" fmla="*/ 2238726 h 4925968"/>
              <a:gd name="connsiteX14089" fmla="*/ 1125400 w 8014260"/>
              <a:gd name="connsiteY14089" fmla="*/ 2241469 h 4925968"/>
              <a:gd name="connsiteX14090" fmla="*/ 1123548 w 8014260"/>
              <a:gd name="connsiteY14090" fmla="*/ 2241881 h 4925968"/>
              <a:gd name="connsiteX14091" fmla="*/ 1127594 w 8014260"/>
              <a:gd name="connsiteY14091" fmla="*/ 2238863 h 4925968"/>
              <a:gd name="connsiteX14092" fmla="*/ 1129172 w 8014260"/>
              <a:gd name="connsiteY14092" fmla="*/ 2238726 h 4925968"/>
              <a:gd name="connsiteX14093" fmla="*/ 7887593 w 8014260"/>
              <a:gd name="connsiteY14093" fmla="*/ 2238315 h 4925968"/>
              <a:gd name="connsiteX14094" fmla="*/ 7860916 w 8014260"/>
              <a:gd name="connsiteY14094" fmla="*/ 2287692 h 4925968"/>
              <a:gd name="connsiteX14095" fmla="*/ 7823471 w 8014260"/>
              <a:gd name="connsiteY14095" fmla="*/ 2335081 h 4925968"/>
              <a:gd name="connsiteX14096" fmla="*/ 7849737 w 8014260"/>
              <a:gd name="connsiteY14096" fmla="*/ 2275416 h 4925968"/>
              <a:gd name="connsiteX14097" fmla="*/ 7887593 w 8014260"/>
              <a:gd name="connsiteY14097" fmla="*/ 2238315 h 4925968"/>
              <a:gd name="connsiteX14098" fmla="*/ 7539961 w 8014260"/>
              <a:gd name="connsiteY14098" fmla="*/ 2237834 h 4925968"/>
              <a:gd name="connsiteX14099" fmla="*/ 7521513 w 8014260"/>
              <a:gd name="connsiteY14099" fmla="*/ 2284469 h 4925968"/>
              <a:gd name="connsiteX14100" fmla="*/ 7498264 w 8014260"/>
              <a:gd name="connsiteY14100" fmla="*/ 2304974 h 4925968"/>
              <a:gd name="connsiteX14101" fmla="*/ 7516713 w 8014260"/>
              <a:gd name="connsiteY14101" fmla="*/ 2260672 h 4925968"/>
              <a:gd name="connsiteX14102" fmla="*/ 7539961 w 8014260"/>
              <a:gd name="connsiteY14102" fmla="*/ 2237834 h 4925968"/>
              <a:gd name="connsiteX14103" fmla="*/ 4981036 w 8014260"/>
              <a:gd name="connsiteY14103" fmla="*/ 2237766 h 4925968"/>
              <a:gd name="connsiteX14104" fmla="*/ 4988511 w 8014260"/>
              <a:gd name="connsiteY14104" fmla="*/ 2239481 h 4925968"/>
              <a:gd name="connsiteX14105" fmla="*/ 4980418 w 8014260"/>
              <a:gd name="connsiteY14105" fmla="*/ 2246202 h 4925968"/>
              <a:gd name="connsiteX14106" fmla="*/ 4970886 w 8014260"/>
              <a:gd name="connsiteY14106" fmla="*/ 2244419 h 4925968"/>
              <a:gd name="connsiteX14107" fmla="*/ 4981036 w 8014260"/>
              <a:gd name="connsiteY14107" fmla="*/ 2237766 h 4925968"/>
              <a:gd name="connsiteX14108" fmla="*/ 5260430 w 8014260"/>
              <a:gd name="connsiteY14108" fmla="*/ 2237697 h 4925968"/>
              <a:gd name="connsiteX14109" fmla="*/ 5271951 w 8014260"/>
              <a:gd name="connsiteY14109" fmla="*/ 2240646 h 4925968"/>
              <a:gd name="connsiteX14110" fmla="*/ 5263722 w 8014260"/>
              <a:gd name="connsiteY14110" fmla="*/ 2246544 h 4925968"/>
              <a:gd name="connsiteX14111" fmla="*/ 5251926 w 8014260"/>
              <a:gd name="connsiteY14111" fmla="*/ 2243595 h 4925968"/>
              <a:gd name="connsiteX14112" fmla="*/ 5260430 w 8014260"/>
              <a:gd name="connsiteY14112" fmla="*/ 2237697 h 4925968"/>
              <a:gd name="connsiteX14113" fmla="*/ 6266705 w 8014260"/>
              <a:gd name="connsiteY14113" fmla="*/ 2236875 h 4925968"/>
              <a:gd name="connsiteX14114" fmla="*/ 6281930 w 8014260"/>
              <a:gd name="connsiteY14114" fmla="*/ 2236943 h 4925968"/>
              <a:gd name="connsiteX14115" fmla="*/ 6267116 w 8014260"/>
              <a:gd name="connsiteY14115" fmla="*/ 2250042 h 4925968"/>
              <a:gd name="connsiteX14116" fmla="*/ 6250657 w 8014260"/>
              <a:gd name="connsiteY14116" fmla="*/ 2251414 h 4925968"/>
              <a:gd name="connsiteX14117" fmla="*/ 6266705 w 8014260"/>
              <a:gd name="connsiteY14117" fmla="*/ 2236875 h 4925968"/>
              <a:gd name="connsiteX14118" fmla="*/ 5899253 w 8014260"/>
              <a:gd name="connsiteY14118" fmla="*/ 2236326 h 4925968"/>
              <a:gd name="connsiteX14119" fmla="*/ 5911872 w 8014260"/>
              <a:gd name="connsiteY14119" fmla="*/ 2241058 h 4925968"/>
              <a:gd name="connsiteX14120" fmla="*/ 5897607 w 8014260"/>
              <a:gd name="connsiteY14120" fmla="*/ 2254911 h 4925968"/>
              <a:gd name="connsiteX14121" fmla="*/ 5886086 w 8014260"/>
              <a:gd name="connsiteY14121" fmla="*/ 2250659 h 4925968"/>
              <a:gd name="connsiteX14122" fmla="*/ 5899253 w 8014260"/>
              <a:gd name="connsiteY14122" fmla="*/ 2236326 h 4925968"/>
              <a:gd name="connsiteX14123" fmla="*/ 7640028 w 8014260"/>
              <a:gd name="connsiteY14123" fmla="*/ 2236212 h 4925968"/>
              <a:gd name="connsiteX14124" fmla="*/ 7642351 w 8014260"/>
              <a:gd name="connsiteY14124" fmla="*/ 2237354 h 4925968"/>
              <a:gd name="connsiteX14125" fmla="*/ 7621915 w 8014260"/>
              <a:gd name="connsiteY14125" fmla="*/ 2307992 h 4925968"/>
              <a:gd name="connsiteX14126" fmla="*/ 7597980 w 8014260"/>
              <a:gd name="connsiteY14126" fmla="*/ 2350168 h 4925968"/>
              <a:gd name="connsiteX14127" fmla="*/ 7617113 w 8014260"/>
              <a:gd name="connsiteY14127" fmla="*/ 2283371 h 4925968"/>
              <a:gd name="connsiteX14128" fmla="*/ 7640028 w 8014260"/>
              <a:gd name="connsiteY14128" fmla="*/ 2236212 h 4925968"/>
              <a:gd name="connsiteX14129" fmla="*/ 1198369 w 8014260"/>
              <a:gd name="connsiteY14129" fmla="*/ 2234063 h 4925968"/>
              <a:gd name="connsiteX14130" fmla="*/ 1201934 w 8014260"/>
              <a:gd name="connsiteY14130" fmla="*/ 2235297 h 4925968"/>
              <a:gd name="connsiteX14131" fmla="*/ 1197957 w 8014260"/>
              <a:gd name="connsiteY14131" fmla="*/ 2238589 h 4925968"/>
              <a:gd name="connsiteX14132" fmla="*/ 1195214 w 8014260"/>
              <a:gd name="connsiteY14132" fmla="*/ 2236600 h 4925968"/>
              <a:gd name="connsiteX14133" fmla="*/ 1198369 w 8014260"/>
              <a:gd name="connsiteY14133" fmla="*/ 2234063 h 4925968"/>
              <a:gd name="connsiteX14134" fmla="*/ 5469942 w 8014260"/>
              <a:gd name="connsiteY14134" fmla="*/ 2233651 h 4925968"/>
              <a:gd name="connsiteX14135" fmla="*/ 5481396 w 8014260"/>
              <a:gd name="connsiteY14135" fmla="*/ 2237011 h 4925968"/>
              <a:gd name="connsiteX14136" fmla="*/ 5470354 w 8014260"/>
              <a:gd name="connsiteY14136" fmla="*/ 2245378 h 4925968"/>
              <a:gd name="connsiteX14137" fmla="*/ 5460822 w 8014260"/>
              <a:gd name="connsiteY14137" fmla="*/ 2240372 h 4925968"/>
              <a:gd name="connsiteX14138" fmla="*/ 5469942 w 8014260"/>
              <a:gd name="connsiteY14138" fmla="*/ 2233651 h 4925968"/>
              <a:gd name="connsiteX14139" fmla="*/ 4917119 w 8014260"/>
              <a:gd name="connsiteY14139" fmla="*/ 2233582 h 4925968"/>
              <a:gd name="connsiteX14140" fmla="*/ 4907175 w 8014260"/>
              <a:gd name="connsiteY14140" fmla="*/ 2240714 h 4925968"/>
              <a:gd name="connsiteX14141" fmla="*/ 4898191 w 8014260"/>
              <a:gd name="connsiteY14141" fmla="*/ 2240509 h 4925968"/>
              <a:gd name="connsiteX14142" fmla="*/ 4905186 w 8014260"/>
              <a:gd name="connsiteY14142" fmla="*/ 2234336 h 4925968"/>
              <a:gd name="connsiteX14143" fmla="*/ 4917119 w 8014260"/>
              <a:gd name="connsiteY14143" fmla="*/ 2233582 h 4925968"/>
              <a:gd name="connsiteX14144" fmla="*/ 4840995 w 8014260"/>
              <a:gd name="connsiteY14144" fmla="*/ 2233514 h 4925968"/>
              <a:gd name="connsiteX14145" fmla="*/ 4833726 w 8014260"/>
              <a:gd name="connsiteY14145" fmla="*/ 2238315 h 4925968"/>
              <a:gd name="connsiteX14146" fmla="*/ 4826662 w 8014260"/>
              <a:gd name="connsiteY14146" fmla="*/ 2239069 h 4925968"/>
              <a:gd name="connsiteX14147" fmla="*/ 4830091 w 8014260"/>
              <a:gd name="connsiteY14147" fmla="*/ 2234955 h 4925968"/>
              <a:gd name="connsiteX14148" fmla="*/ 4840995 w 8014260"/>
              <a:gd name="connsiteY14148" fmla="*/ 2233514 h 4925968"/>
              <a:gd name="connsiteX14149" fmla="*/ 7973250 w 8014260"/>
              <a:gd name="connsiteY14149" fmla="*/ 2232074 h 4925968"/>
              <a:gd name="connsiteX14150" fmla="*/ 7986349 w 8014260"/>
              <a:gd name="connsiteY14150" fmla="*/ 2243115 h 4925968"/>
              <a:gd name="connsiteX14151" fmla="*/ 7939783 w 8014260"/>
              <a:gd name="connsiteY14151" fmla="*/ 2265747 h 4925968"/>
              <a:gd name="connsiteX14152" fmla="*/ 7931347 w 8014260"/>
              <a:gd name="connsiteY14152" fmla="*/ 2260946 h 4925968"/>
              <a:gd name="connsiteX14153" fmla="*/ 7973250 w 8014260"/>
              <a:gd name="connsiteY14153" fmla="*/ 2232074 h 4925968"/>
              <a:gd name="connsiteX14154" fmla="*/ 7739734 w 8014260"/>
              <a:gd name="connsiteY14154" fmla="*/ 2231799 h 4925968"/>
              <a:gd name="connsiteX14155" fmla="*/ 7720120 w 8014260"/>
              <a:gd name="connsiteY14155" fmla="*/ 2301408 h 4925968"/>
              <a:gd name="connsiteX14156" fmla="*/ 7690219 w 8014260"/>
              <a:gd name="connsiteY14156" fmla="*/ 2361690 h 4925968"/>
              <a:gd name="connsiteX14157" fmla="*/ 7710519 w 8014260"/>
              <a:gd name="connsiteY14157" fmla="*/ 2285223 h 4925968"/>
              <a:gd name="connsiteX14158" fmla="*/ 7739734 w 8014260"/>
              <a:gd name="connsiteY14158" fmla="*/ 2231799 h 4925968"/>
              <a:gd name="connsiteX14159" fmla="*/ 6802075 w 8014260"/>
              <a:gd name="connsiteY14159" fmla="*/ 2231328 h 4925968"/>
              <a:gd name="connsiteX14160" fmla="*/ 6811230 w 8014260"/>
              <a:gd name="connsiteY14160" fmla="*/ 2235914 h 4925968"/>
              <a:gd name="connsiteX14161" fmla="*/ 6795251 w 8014260"/>
              <a:gd name="connsiteY14161" fmla="*/ 2251139 h 4925968"/>
              <a:gd name="connsiteX14162" fmla="*/ 6772208 w 8014260"/>
              <a:gd name="connsiteY14162" fmla="*/ 2247299 h 4925968"/>
              <a:gd name="connsiteX14163" fmla="*/ 6786953 w 8014260"/>
              <a:gd name="connsiteY14163" fmla="*/ 2233171 h 4925968"/>
              <a:gd name="connsiteX14164" fmla="*/ 6802075 w 8014260"/>
              <a:gd name="connsiteY14164" fmla="*/ 2231328 h 4925968"/>
              <a:gd name="connsiteX14165" fmla="*/ 4769946 w 8014260"/>
              <a:gd name="connsiteY14165" fmla="*/ 2229536 h 4925968"/>
              <a:gd name="connsiteX14166" fmla="*/ 4762471 w 8014260"/>
              <a:gd name="connsiteY14166" fmla="*/ 2237080 h 4925968"/>
              <a:gd name="connsiteX14167" fmla="*/ 4752527 w 8014260"/>
              <a:gd name="connsiteY14167" fmla="*/ 2237834 h 4925968"/>
              <a:gd name="connsiteX14168" fmla="*/ 4756916 w 8014260"/>
              <a:gd name="connsiteY14168" fmla="*/ 2231868 h 4925968"/>
              <a:gd name="connsiteX14169" fmla="*/ 4769946 w 8014260"/>
              <a:gd name="connsiteY14169" fmla="*/ 2229536 h 4925968"/>
              <a:gd name="connsiteX14170" fmla="*/ 6356819 w 8014260"/>
              <a:gd name="connsiteY14170" fmla="*/ 2229056 h 4925968"/>
              <a:gd name="connsiteX14171" fmla="*/ 6341869 w 8014260"/>
              <a:gd name="connsiteY14171" fmla="*/ 2243046 h 4925968"/>
              <a:gd name="connsiteX14172" fmla="*/ 6324107 w 8014260"/>
              <a:gd name="connsiteY14172" fmla="*/ 2244144 h 4925968"/>
              <a:gd name="connsiteX14173" fmla="*/ 6337685 w 8014260"/>
              <a:gd name="connsiteY14173" fmla="*/ 2231388 h 4925968"/>
              <a:gd name="connsiteX14174" fmla="*/ 6356819 w 8014260"/>
              <a:gd name="connsiteY14174" fmla="*/ 2229056 h 4925968"/>
              <a:gd name="connsiteX14175" fmla="*/ 3513904 w 8014260"/>
              <a:gd name="connsiteY14175" fmla="*/ 2228713 h 4925968"/>
              <a:gd name="connsiteX14176" fmla="*/ 3518636 w 8014260"/>
              <a:gd name="connsiteY14176" fmla="*/ 2242360 h 4925968"/>
              <a:gd name="connsiteX14177" fmla="*/ 3514178 w 8014260"/>
              <a:gd name="connsiteY14177" fmla="*/ 2249630 h 4925968"/>
              <a:gd name="connsiteX14178" fmla="*/ 3509652 w 8014260"/>
              <a:gd name="connsiteY14178" fmla="*/ 2239206 h 4925968"/>
              <a:gd name="connsiteX14179" fmla="*/ 3513904 w 8014260"/>
              <a:gd name="connsiteY14179" fmla="*/ 2228713 h 4925968"/>
              <a:gd name="connsiteX14180" fmla="*/ 3649075 w 8014260"/>
              <a:gd name="connsiteY14180" fmla="*/ 2227753 h 4925968"/>
              <a:gd name="connsiteX14181" fmla="*/ 3656550 w 8014260"/>
              <a:gd name="connsiteY14181" fmla="*/ 2232828 h 4925968"/>
              <a:gd name="connsiteX14182" fmla="*/ 3651681 w 8014260"/>
              <a:gd name="connsiteY14182" fmla="*/ 2243115 h 4925968"/>
              <a:gd name="connsiteX14183" fmla="*/ 3645989 w 8014260"/>
              <a:gd name="connsiteY14183" fmla="*/ 2237148 h 4925968"/>
              <a:gd name="connsiteX14184" fmla="*/ 3649075 w 8014260"/>
              <a:gd name="connsiteY14184" fmla="*/ 2227753 h 4925968"/>
              <a:gd name="connsiteX14185" fmla="*/ 4478481 w 8014260"/>
              <a:gd name="connsiteY14185" fmla="*/ 2226450 h 4925968"/>
              <a:gd name="connsiteX14186" fmla="*/ 4485683 w 8014260"/>
              <a:gd name="connsiteY14186" fmla="*/ 2231182 h 4925968"/>
              <a:gd name="connsiteX14187" fmla="*/ 4475807 w 8014260"/>
              <a:gd name="connsiteY14187" fmla="*/ 2237422 h 4925968"/>
              <a:gd name="connsiteX14188" fmla="*/ 4471349 w 8014260"/>
              <a:gd name="connsiteY14188" fmla="*/ 2233102 h 4925968"/>
              <a:gd name="connsiteX14189" fmla="*/ 4478481 w 8014260"/>
              <a:gd name="connsiteY14189" fmla="*/ 2226450 h 4925968"/>
              <a:gd name="connsiteX14190" fmla="*/ 5823952 w 8014260"/>
              <a:gd name="connsiteY14190" fmla="*/ 2225901 h 4925968"/>
              <a:gd name="connsiteX14191" fmla="*/ 5838011 w 8014260"/>
              <a:gd name="connsiteY14191" fmla="*/ 2228507 h 4925968"/>
              <a:gd name="connsiteX14192" fmla="*/ 5827038 w 8014260"/>
              <a:gd name="connsiteY14192" fmla="*/ 2240714 h 4925968"/>
              <a:gd name="connsiteX14193" fmla="*/ 5813254 w 8014260"/>
              <a:gd name="connsiteY14193" fmla="*/ 2237560 h 4925968"/>
              <a:gd name="connsiteX14194" fmla="*/ 5823952 w 8014260"/>
              <a:gd name="connsiteY14194" fmla="*/ 2225901 h 4925968"/>
              <a:gd name="connsiteX14195" fmla="*/ 1747696 w 8014260"/>
              <a:gd name="connsiteY14195" fmla="*/ 2224667 h 4925968"/>
              <a:gd name="connsiteX14196" fmla="*/ 1752290 w 8014260"/>
              <a:gd name="connsiteY14196" fmla="*/ 2233994 h 4925968"/>
              <a:gd name="connsiteX14197" fmla="*/ 1747902 w 8014260"/>
              <a:gd name="connsiteY14197" fmla="*/ 2239617 h 4925968"/>
              <a:gd name="connsiteX14198" fmla="*/ 1743513 w 8014260"/>
              <a:gd name="connsiteY14198" fmla="*/ 2232759 h 4925968"/>
              <a:gd name="connsiteX14199" fmla="*/ 1747696 w 8014260"/>
              <a:gd name="connsiteY14199" fmla="*/ 2224667 h 4925968"/>
              <a:gd name="connsiteX14200" fmla="*/ 7214686 w 8014260"/>
              <a:gd name="connsiteY14200" fmla="*/ 2224324 h 4925968"/>
              <a:gd name="connsiteX14201" fmla="*/ 7237454 w 8014260"/>
              <a:gd name="connsiteY14201" fmla="*/ 2237011 h 4925968"/>
              <a:gd name="connsiteX14202" fmla="*/ 7219967 w 8014260"/>
              <a:gd name="connsiteY14202" fmla="*/ 2253059 h 4925968"/>
              <a:gd name="connsiteX14203" fmla="*/ 7195346 w 8014260"/>
              <a:gd name="connsiteY14203" fmla="*/ 2239617 h 4925968"/>
              <a:gd name="connsiteX14204" fmla="*/ 7214686 w 8014260"/>
              <a:gd name="connsiteY14204" fmla="*/ 2224324 h 4925968"/>
              <a:gd name="connsiteX14205" fmla="*/ 6431296 w 8014260"/>
              <a:gd name="connsiteY14205" fmla="*/ 2223638 h 4925968"/>
              <a:gd name="connsiteX14206" fmla="*/ 6415454 w 8014260"/>
              <a:gd name="connsiteY14206" fmla="*/ 2237354 h 4925968"/>
              <a:gd name="connsiteX14207" fmla="*/ 6397761 w 8014260"/>
              <a:gd name="connsiteY14207" fmla="*/ 2237697 h 4925968"/>
              <a:gd name="connsiteX14208" fmla="*/ 6413740 w 8014260"/>
              <a:gd name="connsiteY14208" fmla="*/ 2223775 h 4925968"/>
              <a:gd name="connsiteX14209" fmla="*/ 6431296 w 8014260"/>
              <a:gd name="connsiteY14209" fmla="*/ 2223638 h 4925968"/>
              <a:gd name="connsiteX14210" fmla="*/ 6726508 w 8014260"/>
              <a:gd name="connsiteY14210" fmla="*/ 2221427 h 4925968"/>
              <a:gd name="connsiteX14211" fmla="*/ 6734421 w 8014260"/>
              <a:gd name="connsiteY14211" fmla="*/ 2225696 h 4925968"/>
              <a:gd name="connsiteX14212" fmla="*/ 6718716 w 8014260"/>
              <a:gd name="connsiteY14212" fmla="*/ 2239686 h 4925968"/>
              <a:gd name="connsiteX14213" fmla="*/ 6695330 w 8014260"/>
              <a:gd name="connsiteY14213" fmla="*/ 2237903 h 4925968"/>
              <a:gd name="connsiteX14214" fmla="*/ 6711241 w 8014260"/>
              <a:gd name="connsiteY14214" fmla="*/ 2223844 h 4925968"/>
              <a:gd name="connsiteX14215" fmla="*/ 6726508 w 8014260"/>
              <a:gd name="connsiteY14215" fmla="*/ 2221427 h 4925968"/>
              <a:gd name="connsiteX14216" fmla="*/ 6636282 w 8014260"/>
              <a:gd name="connsiteY14216" fmla="*/ 2218495 h 4925968"/>
              <a:gd name="connsiteX14217" fmla="*/ 6658365 w 8014260"/>
              <a:gd name="connsiteY14217" fmla="*/ 2218495 h 4925968"/>
              <a:gd name="connsiteX14218" fmla="*/ 6643963 w 8014260"/>
              <a:gd name="connsiteY14218" fmla="*/ 2232554 h 4925968"/>
              <a:gd name="connsiteX14219" fmla="*/ 6621606 w 8014260"/>
              <a:gd name="connsiteY14219" fmla="*/ 2232828 h 4925968"/>
              <a:gd name="connsiteX14220" fmla="*/ 6636282 w 8014260"/>
              <a:gd name="connsiteY14220" fmla="*/ 2218495 h 4925968"/>
              <a:gd name="connsiteX14221" fmla="*/ 6506734 w 8014260"/>
              <a:gd name="connsiteY14221" fmla="*/ 2218426 h 4925968"/>
              <a:gd name="connsiteX14222" fmla="*/ 6492813 w 8014260"/>
              <a:gd name="connsiteY14222" fmla="*/ 2231730 h 4925968"/>
              <a:gd name="connsiteX14223" fmla="*/ 6472101 w 8014260"/>
              <a:gd name="connsiteY14223" fmla="*/ 2234131 h 4925968"/>
              <a:gd name="connsiteX14224" fmla="*/ 6484720 w 8014260"/>
              <a:gd name="connsiteY14224" fmla="*/ 2220895 h 4925968"/>
              <a:gd name="connsiteX14225" fmla="*/ 6506734 w 8014260"/>
              <a:gd name="connsiteY14225" fmla="*/ 2218426 h 4925968"/>
              <a:gd name="connsiteX14226" fmla="*/ 5396424 w 8014260"/>
              <a:gd name="connsiteY14226" fmla="*/ 2217535 h 4925968"/>
              <a:gd name="connsiteX14227" fmla="*/ 5406711 w 8014260"/>
              <a:gd name="connsiteY14227" fmla="*/ 2220347 h 4925968"/>
              <a:gd name="connsiteX14228" fmla="*/ 5397041 w 8014260"/>
              <a:gd name="connsiteY14228" fmla="*/ 2226313 h 4925968"/>
              <a:gd name="connsiteX14229" fmla="*/ 5386549 w 8014260"/>
              <a:gd name="connsiteY14229" fmla="*/ 2223501 h 4925968"/>
              <a:gd name="connsiteX14230" fmla="*/ 5396424 w 8014260"/>
              <a:gd name="connsiteY14230" fmla="*/ 2217535 h 4925968"/>
              <a:gd name="connsiteX14231" fmla="*/ 5185473 w 8014260"/>
              <a:gd name="connsiteY14231" fmla="*/ 2217260 h 4925968"/>
              <a:gd name="connsiteX14232" fmla="*/ 5197268 w 8014260"/>
              <a:gd name="connsiteY14232" fmla="*/ 2219181 h 4925968"/>
              <a:gd name="connsiteX14233" fmla="*/ 5189108 w 8014260"/>
              <a:gd name="connsiteY14233" fmla="*/ 2225147 h 4925968"/>
              <a:gd name="connsiteX14234" fmla="*/ 5178683 w 8014260"/>
              <a:gd name="connsiteY14234" fmla="*/ 2222335 h 4925968"/>
              <a:gd name="connsiteX14235" fmla="*/ 5185473 w 8014260"/>
              <a:gd name="connsiteY14235" fmla="*/ 2217260 h 4925968"/>
              <a:gd name="connsiteX14236" fmla="*/ 5749954 w 8014260"/>
              <a:gd name="connsiteY14236" fmla="*/ 2216986 h 4925968"/>
              <a:gd name="connsiteX14237" fmla="*/ 5763602 w 8014260"/>
              <a:gd name="connsiteY14237" fmla="*/ 2217878 h 4925968"/>
              <a:gd name="connsiteX14238" fmla="*/ 5753589 w 8014260"/>
              <a:gd name="connsiteY14238" fmla="*/ 2228713 h 4925968"/>
              <a:gd name="connsiteX14239" fmla="*/ 5739805 w 8014260"/>
              <a:gd name="connsiteY14239" fmla="*/ 2227685 h 4925968"/>
              <a:gd name="connsiteX14240" fmla="*/ 5749954 w 8014260"/>
              <a:gd name="connsiteY14240" fmla="*/ 2216986 h 4925968"/>
              <a:gd name="connsiteX14241" fmla="*/ 7001334 w 8014260"/>
              <a:gd name="connsiteY14241" fmla="*/ 2216917 h 4925968"/>
              <a:gd name="connsiteX14242" fmla="*/ 7024719 w 8014260"/>
              <a:gd name="connsiteY14242" fmla="*/ 2224598 h 4925968"/>
              <a:gd name="connsiteX14243" fmla="*/ 7006271 w 8014260"/>
              <a:gd name="connsiteY14243" fmla="*/ 2239891 h 4925968"/>
              <a:gd name="connsiteX14244" fmla="*/ 6983160 w 8014260"/>
              <a:gd name="connsiteY14244" fmla="*/ 2232279 h 4925968"/>
              <a:gd name="connsiteX14245" fmla="*/ 7001334 w 8014260"/>
              <a:gd name="connsiteY14245" fmla="*/ 2216917 h 4925968"/>
              <a:gd name="connsiteX14246" fmla="*/ 7439414 w 8014260"/>
              <a:gd name="connsiteY14246" fmla="*/ 2215005 h 4925968"/>
              <a:gd name="connsiteX14247" fmla="*/ 7447858 w 8014260"/>
              <a:gd name="connsiteY14247" fmla="*/ 2218837 h 4925968"/>
              <a:gd name="connsiteX14248" fmla="*/ 7429478 w 8014260"/>
              <a:gd name="connsiteY14248" fmla="*/ 2250041 h 4925968"/>
              <a:gd name="connsiteX14249" fmla="*/ 7407121 w 8014260"/>
              <a:gd name="connsiteY14249" fmla="*/ 2251276 h 4925968"/>
              <a:gd name="connsiteX14250" fmla="*/ 7423924 w 8014260"/>
              <a:gd name="connsiteY14250" fmla="*/ 2222746 h 4925968"/>
              <a:gd name="connsiteX14251" fmla="*/ 7439414 w 8014260"/>
              <a:gd name="connsiteY14251" fmla="*/ 2215005 h 4925968"/>
              <a:gd name="connsiteX14252" fmla="*/ 1880055 w 8014260"/>
              <a:gd name="connsiteY14252" fmla="*/ 2214929 h 4925968"/>
              <a:gd name="connsiteX14253" fmla="*/ 1887530 w 8014260"/>
              <a:gd name="connsiteY14253" fmla="*/ 2219935 h 4925968"/>
              <a:gd name="connsiteX14254" fmla="*/ 1882867 w 8014260"/>
              <a:gd name="connsiteY14254" fmla="*/ 2229536 h 4925968"/>
              <a:gd name="connsiteX14255" fmla="*/ 1877105 w 8014260"/>
              <a:gd name="connsiteY14255" fmla="*/ 2223844 h 4925968"/>
              <a:gd name="connsiteX14256" fmla="*/ 1880055 w 8014260"/>
              <a:gd name="connsiteY14256" fmla="*/ 2214929 h 4925968"/>
              <a:gd name="connsiteX14257" fmla="*/ 4684290 w 8014260"/>
              <a:gd name="connsiteY14257" fmla="*/ 2214175 h 4925968"/>
              <a:gd name="connsiteX14258" fmla="*/ 4692314 w 8014260"/>
              <a:gd name="connsiteY14258" fmla="*/ 2216986 h 4925968"/>
              <a:gd name="connsiteX14259" fmla="*/ 4686005 w 8014260"/>
              <a:gd name="connsiteY14259" fmla="*/ 2225627 h 4925968"/>
              <a:gd name="connsiteX14260" fmla="*/ 4679489 w 8014260"/>
              <a:gd name="connsiteY14260" fmla="*/ 2220964 h 4925968"/>
              <a:gd name="connsiteX14261" fmla="*/ 4684290 w 8014260"/>
              <a:gd name="connsiteY14261" fmla="*/ 2214175 h 4925968"/>
              <a:gd name="connsiteX14262" fmla="*/ 6575812 w 8014260"/>
              <a:gd name="connsiteY14262" fmla="*/ 2214174 h 4925968"/>
              <a:gd name="connsiteX14263" fmla="*/ 6582790 w 8014260"/>
              <a:gd name="connsiteY14263" fmla="*/ 2217192 h 4925968"/>
              <a:gd name="connsiteX14264" fmla="*/ 6565783 w 8014260"/>
              <a:gd name="connsiteY14264" fmla="*/ 2231525 h 4925968"/>
              <a:gd name="connsiteX14265" fmla="*/ 6546992 w 8014260"/>
              <a:gd name="connsiteY14265" fmla="*/ 2231319 h 4925968"/>
              <a:gd name="connsiteX14266" fmla="*/ 6562148 w 8014260"/>
              <a:gd name="connsiteY14266" fmla="*/ 2217123 h 4925968"/>
              <a:gd name="connsiteX14267" fmla="*/ 6575812 w 8014260"/>
              <a:gd name="connsiteY14267" fmla="*/ 2214174 h 4925968"/>
              <a:gd name="connsiteX14268" fmla="*/ 7859818 w 8014260"/>
              <a:gd name="connsiteY14268" fmla="*/ 2212254 h 4925968"/>
              <a:gd name="connsiteX14269" fmla="*/ 7835815 w 8014260"/>
              <a:gd name="connsiteY14269" fmla="*/ 2263346 h 4925968"/>
              <a:gd name="connsiteX14270" fmla="*/ 7799468 w 8014260"/>
              <a:gd name="connsiteY14270" fmla="*/ 2312998 h 4925968"/>
              <a:gd name="connsiteX14271" fmla="*/ 7823128 w 8014260"/>
              <a:gd name="connsiteY14271" fmla="*/ 2252511 h 4925968"/>
              <a:gd name="connsiteX14272" fmla="*/ 7859818 w 8014260"/>
              <a:gd name="connsiteY14272" fmla="*/ 2212254 h 4925968"/>
              <a:gd name="connsiteX14273" fmla="*/ 3374618 w 8014260"/>
              <a:gd name="connsiteY14273" fmla="*/ 2212254 h 4925968"/>
              <a:gd name="connsiteX14274" fmla="*/ 3382299 w 8014260"/>
              <a:gd name="connsiteY14274" fmla="*/ 2220895 h 4925968"/>
              <a:gd name="connsiteX14275" fmla="*/ 3377430 w 8014260"/>
              <a:gd name="connsiteY14275" fmla="*/ 2231320 h 4925968"/>
              <a:gd name="connsiteX14276" fmla="*/ 3371532 w 8014260"/>
              <a:gd name="connsiteY14276" fmla="*/ 2222336 h 4925968"/>
              <a:gd name="connsiteX14277" fmla="*/ 3374618 w 8014260"/>
              <a:gd name="connsiteY14277" fmla="*/ 2212254 h 4925968"/>
              <a:gd name="connsiteX14278" fmla="*/ 4267323 w 8014260"/>
              <a:gd name="connsiteY14278" fmla="*/ 2211225 h 4925968"/>
              <a:gd name="connsiteX14279" fmla="*/ 4271507 w 8014260"/>
              <a:gd name="connsiteY14279" fmla="*/ 2217192 h 4925968"/>
              <a:gd name="connsiteX14280" fmla="*/ 4266638 w 8014260"/>
              <a:gd name="connsiteY14280" fmla="*/ 2222952 h 4925968"/>
              <a:gd name="connsiteX14281" fmla="*/ 4260534 w 8014260"/>
              <a:gd name="connsiteY14281" fmla="*/ 2217329 h 4925968"/>
              <a:gd name="connsiteX14282" fmla="*/ 4267323 w 8014260"/>
              <a:gd name="connsiteY14282" fmla="*/ 2211225 h 4925968"/>
              <a:gd name="connsiteX14283" fmla="*/ 3785755 w 8014260"/>
              <a:gd name="connsiteY14283" fmla="*/ 2211088 h 4925968"/>
              <a:gd name="connsiteX14284" fmla="*/ 3792270 w 8014260"/>
              <a:gd name="connsiteY14284" fmla="*/ 2218083 h 4925968"/>
              <a:gd name="connsiteX14285" fmla="*/ 3785823 w 8014260"/>
              <a:gd name="connsiteY14285" fmla="*/ 2225147 h 4925968"/>
              <a:gd name="connsiteX14286" fmla="*/ 3781091 w 8014260"/>
              <a:gd name="connsiteY14286" fmla="*/ 2217466 h 4925968"/>
              <a:gd name="connsiteX14287" fmla="*/ 3785755 w 8014260"/>
              <a:gd name="connsiteY14287" fmla="*/ 2211088 h 4925968"/>
              <a:gd name="connsiteX14288" fmla="*/ 7348280 w 8014260"/>
              <a:gd name="connsiteY14288" fmla="*/ 2209854 h 4925968"/>
              <a:gd name="connsiteX14289" fmla="*/ 7371597 w 8014260"/>
              <a:gd name="connsiteY14289" fmla="*/ 2218152 h 4925968"/>
              <a:gd name="connsiteX14290" fmla="*/ 7355823 w 8014260"/>
              <a:gd name="connsiteY14290" fmla="*/ 2239823 h 4925968"/>
              <a:gd name="connsiteX14291" fmla="*/ 7330791 w 8014260"/>
              <a:gd name="connsiteY14291" fmla="*/ 2229810 h 4925968"/>
              <a:gd name="connsiteX14292" fmla="*/ 7348280 w 8014260"/>
              <a:gd name="connsiteY14292" fmla="*/ 2209854 h 4925968"/>
              <a:gd name="connsiteX14293" fmla="*/ 5676300 w 8014260"/>
              <a:gd name="connsiteY14293" fmla="*/ 2207933 h 4925968"/>
              <a:gd name="connsiteX14294" fmla="*/ 5688987 w 8014260"/>
              <a:gd name="connsiteY14294" fmla="*/ 2209373 h 4925968"/>
              <a:gd name="connsiteX14295" fmla="*/ 5681100 w 8014260"/>
              <a:gd name="connsiteY14295" fmla="*/ 2217877 h 4925968"/>
              <a:gd name="connsiteX14296" fmla="*/ 5667247 w 8014260"/>
              <a:gd name="connsiteY14296" fmla="*/ 2217329 h 4925968"/>
              <a:gd name="connsiteX14297" fmla="*/ 5676300 w 8014260"/>
              <a:gd name="connsiteY14297" fmla="*/ 2207933 h 4925968"/>
              <a:gd name="connsiteX14298" fmla="*/ 1406097 w 8014260"/>
              <a:gd name="connsiteY14298" fmla="*/ 2206973 h 4925968"/>
              <a:gd name="connsiteX14299" fmla="*/ 1408841 w 8014260"/>
              <a:gd name="connsiteY14299" fmla="*/ 2211019 h 4925968"/>
              <a:gd name="connsiteX14300" fmla="*/ 1401914 w 8014260"/>
              <a:gd name="connsiteY14300" fmla="*/ 2212322 h 4925968"/>
              <a:gd name="connsiteX14301" fmla="*/ 1401708 w 8014260"/>
              <a:gd name="connsiteY14301" fmla="*/ 2208962 h 4925968"/>
              <a:gd name="connsiteX14302" fmla="*/ 1406097 w 8014260"/>
              <a:gd name="connsiteY14302" fmla="*/ 2206973 h 4925968"/>
              <a:gd name="connsiteX14303" fmla="*/ 7944446 w 8014260"/>
              <a:gd name="connsiteY14303" fmla="*/ 2204573 h 4925968"/>
              <a:gd name="connsiteX14304" fmla="*/ 7957887 w 8014260"/>
              <a:gd name="connsiteY14304" fmla="*/ 2214997 h 4925968"/>
              <a:gd name="connsiteX14305" fmla="*/ 7949246 w 8014260"/>
              <a:gd name="connsiteY14305" fmla="*/ 2221855 h 4925968"/>
              <a:gd name="connsiteX14306" fmla="*/ 7903984 w 8014260"/>
              <a:gd name="connsiteY14306" fmla="*/ 2248533 h 4925968"/>
              <a:gd name="connsiteX14307" fmla="*/ 7926272 w 8014260"/>
              <a:gd name="connsiteY14307" fmla="*/ 2214860 h 4925968"/>
              <a:gd name="connsiteX14308" fmla="*/ 7944446 w 8014260"/>
              <a:gd name="connsiteY14308" fmla="*/ 2204573 h 4925968"/>
              <a:gd name="connsiteX14309" fmla="*/ 5112434 w 8014260"/>
              <a:gd name="connsiteY14309" fmla="*/ 2202996 h 4925968"/>
              <a:gd name="connsiteX14310" fmla="*/ 5123270 w 8014260"/>
              <a:gd name="connsiteY14310" fmla="*/ 2204642 h 4925968"/>
              <a:gd name="connsiteX14311" fmla="*/ 5116686 w 8014260"/>
              <a:gd name="connsiteY14311" fmla="*/ 2209100 h 4925968"/>
              <a:gd name="connsiteX14312" fmla="*/ 5104753 w 8014260"/>
              <a:gd name="connsiteY14312" fmla="*/ 2208208 h 4925968"/>
              <a:gd name="connsiteX14313" fmla="*/ 5112434 w 8014260"/>
              <a:gd name="connsiteY14313" fmla="*/ 2202996 h 4925968"/>
              <a:gd name="connsiteX14314" fmla="*/ 5320712 w 8014260"/>
              <a:gd name="connsiteY14314" fmla="*/ 2200390 h 4925968"/>
              <a:gd name="connsiteX14315" fmla="*/ 5332096 w 8014260"/>
              <a:gd name="connsiteY14315" fmla="*/ 2202653 h 4925968"/>
              <a:gd name="connsiteX14316" fmla="*/ 5323524 w 8014260"/>
              <a:gd name="connsiteY14316" fmla="*/ 2208276 h 4925968"/>
              <a:gd name="connsiteX14317" fmla="*/ 5313786 w 8014260"/>
              <a:gd name="connsiteY14317" fmla="*/ 2206219 h 4925968"/>
              <a:gd name="connsiteX14318" fmla="*/ 5320712 w 8014260"/>
              <a:gd name="connsiteY14318" fmla="*/ 2200390 h 4925968"/>
              <a:gd name="connsiteX14319" fmla="*/ 2013513 w 8014260"/>
              <a:gd name="connsiteY14319" fmla="*/ 2199498 h 4925968"/>
              <a:gd name="connsiteX14320" fmla="*/ 2021055 w 8014260"/>
              <a:gd name="connsiteY14320" fmla="*/ 2205259 h 4925968"/>
              <a:gd name="connsiteX14321" fmla="*/ 2016462 w 8014260"/>
              <a:gd name="connsiteY14321" fmla="*/ 2216575 h 4925968"/>
              <a:gd name="connsiteX14322" fmla="*/ 2010701 w 8014260"/>
              <a:gd name="connsiteY14322" fmla="*/ 2209991 h 4925968"/>
              <a:gd name="connsiteX14323" fmla="*/ 2013513 w 8014260"/>
              <a:gd name="connsiteY14323" fmla="*/ 2199498 h 4925968"/>
              <a:gd name="connsiteX14324" fmla="*/ 5612066 w 8014260"/>
              <a:gd name="connsiteY14324" fmla="*/ 2198118 h 4925968"/>
              <a:gd name="connsiteX14325" fmla="*/ 5615058 w 8014260"/>
              <a:gd name="connsiteY14325" fmla="*/ 2200938 h 4925968"/>
              <a:gd name="connsiteX14326" fmla="*/ 5607788 w 8014260"/>
              <a:gd name="connsiteY14326" fmla="*/ 2207453 h 4925968"/>
              <a:gd name="connsiteX14327" fmla="*/ 5594415 w 8014260"/>
              <a:gd name="connsiteY14327" fmla="*/ 2206425 h 4925968"/>
              <a:gd name="connsiteX14328" fmla="*/ 5602850 w 8014260"/>
              <a:gd name="connsiteY14328" fmla="*/ 2199155 h 4925968"/>
              <a:gd name="connsiteX14329" fmla="*/ 5612066 w 8014260"/>
              <a:gd name="connsiteY14329" fmla="*/ 2198118 h 4925968"/>
              <a:gd name="connsiteX14330" fmla="*/ 6936937 w 8014260"/>
              <a:gd name="connsiteY14330" fmla="*/ 2195186 h 4925968"/>
              <a:gd name="connsiteX14331" fmla="*/ 6945921 w 8014260"/>
              <a:gd name="connsiteY14331" fmla="*/ 2201007 h 4925968"/>
              <a:gd name="connsiteX14332" fmla="*/ 6929804 w 8014260"/>
              <a:gd name="connsiteY14332" fmla="*/ 2217123 h 4925968"/>
              <a:gd name="connsiteX14333" fmla="*/ 6907310 w 8014260"/>
              <a:gd name="connsiteY14333" fmla="*/ 2212597 h 4925968"/>
              <a:gd name="connsiteX14334" fmla="*/ 6921780 w 8014260"/>
              <a:gd name="connsiteY14334" fmla="*/ 2196206 h 4925968"/>
              <a:gd name="connsiteX14335" fmla="*/ 6936937 w 8014260"/>
              <a:gd name="connsiteY14335" fmla="*/ 2195186 h 4925968"/>
              <a:gd name="connsiteX14336" fmla="*/ 3919692 w 8014260"/>
              <a:gd name="connsiteY14336" fmla="*/ 2191817 h 4925968"/>
              <a:gd name="connsiteX14337" fmla="*/ 3927099 w 8014260"/>
              <a:gd name="connsiteY14337" fmla="*/ 2195383 h 4925968"/>
              <a:gd name="connsiteX14338" fmla="*/ 3922161 w 8014260"/>
              <a:gd name="connsiteY14338" fmla="*/ 2203750 h 4925968"/>
              <a:gd name="connsiteX14339" fmla="*/ 3916537 w 8014260"/>
              <a:gd name="connsiteY14339" fmla="*/ 2199429 h 4925968"/>
              <a:gd name="connsiteX14340" fmla="*/ 3919692 w 8014260"/>
              <a:gd name="connsiteY14340" fmla="*/ 2191817 h 4925968"/>
              <a:gd name="connsiteX14341" fmla="*/ 5039123 w 8014260"/>
              <a:gd name="connsiteY14341" fmla="*/ 2191131 h 4925968"/>
              <a:gd name="connsiteX14342" fmla="*/ 5047833 w 8014260"/>
              <a:gd name="connsiteY14342" fmla="*/ 2193806 h 4925968"/>
              <a:gd name="connsiteX14343" fmla="*/ 5040769 w 8014260"/>
              <a:gd name="connsiteY14343" fmla="*/ 2199155 h 4925968"/>
              <a:gd name="connsiteX14344" fmla="*/ 5032197 w 8014260"/>
              <a:gd name="connsiteY14344" fmla="*/ 2197852 h 4925968"/>
              <a:gd name="connsiteX14345" fmla="*/ 5039123 w 8014260"/>
              <a:gd name="connsiteY14345" fmla="*/ 2191131 h 4925968"/>
              <a:gd name="connsiteX14346" fmla="*/ 7136367 w 8014260"/>
              <a:gd name="connsiteY14346" fmla="*/ 2190789 h 4925968"/>
              <a:gd name="connsiteX14347" fmla="*/ 7159547 w 8014260"/>
              <a:gd name="connsiteY14347" fmla="*/ 2200733 h 4925968"/>
              <a:gd name="connsiteX14348" fmla="*/ 7141100 w 8014260"/>
              <a:gd name="connsiteY14348" fmla="*/ 2216506 h 4925968"/>
              <a:gd name="connsiteX14349" fmla="*/ 7118126 w 8014260"/>
              <a:gd name="connsiteY14349" fmla="*/ 2206631 h 4925968"/>
              <a:gd name="connsiteX14350" fmla="*/ 7136367 w 8014260"/>
              <a:gd name="connsiteY14350" fmla="*/ 2190789 h 4925968"/>
              <a:gd name="connsiteX14351" fmla="*/ 7625686 w 8014260"/>
              <a:gd name="connsiteY14351" fmla="*/ 2190378 h 4925968"/>
              <a:gd name="connsiteX14352" fmla="*/ 7608267 w 8014260"/>
              <a:gd name="connsiteY14352" fmla="*/ 2247093 h 4925968"/>
              <a:gd name="connsiteX14353" fmla="*/ 7582687 w 8014260"/>
              <a:gd name="connsiteY14353" fmla="*/ 2289476 h 4925968"/>
              <a:gd name="connsiteX14354" fmla="*/ 7600312 w 8014260"/>
              <a:gd name="connsiteY14354" fmla="*/ 2233514 h 4925968"/>
              <a:gd name="connsiteX14355" fmla="*/ 7625686 w 8014260"/>
              <a:gd name="connsiteY14355" fmla="*/ 2190378 h 4925968"/>
              <a:gd name="connsiteX14356" fmla="*/ 5529333 w 8014260"/>
              <a:gd name="connsiteY14356" fmla="*/ 2189074 h 4925968"/>
              <a:gd name="connsiteX14357" fmla="*/ 5540717 w 8014260"/>
              <a:gd name="connsiteY14357" fmla="*/ 2190240 h 4925968"/>
              <a:gd name="connsiteX14358" fmla="*/ 5532488 w 8014260"/>
              <a:gd name="connsiteY14358" fmla="*/ 2196755 h 4925968"/>
              <a:gd name="connsiteX14359" fmla="*/ 5520829 w 8014260"/>
              <a:gd name="connsiteY14359" fmla="*/ 2195658 h 4925968"/>
              <a:gd name="connsiteX14360" fmla="*/ 5529333 w 8014260"/>
              <a:gd name="connsiteY14360" fmla="*/ 2189074 h 4925968"/>
              <a:gd name="connsiteX14361" fmla="*/ 4966222 w 8014260"/>
              <a:gd name="connsiteY14361" fmla="*/ 2188251 h 4925968"/>
              <a:gd name="connsiteX14362" fmla="*/ 4974040 w 8014260"/>
              <a:gd name="connsiteY14362" fmla="*/ 2188799 h 4925968"/>
              <a:gd name="connsiteX14363" fmla="*/ 4967525 w 8014260"/>
              <a:gd name="connsiteY14363" fmla="*/ 2192640 h 4925968"/>
              <a:gd name="connsiteX14364" fmla="*/ 4956552 w 8014260"/>
              <a:gd name="connsiteY14364" fmla="*/ 2193120 h 4925968"/>
              <a:gd name="connsiteX14365" fmla="*/ 4966222 w 8014260"/>
              <a:gd name="connsiteY14365" fmla="*/ 2188251 h 4925968"/>
              <a:gd name="connsiteX14366" fmla="*/ 4623597 w 8014260"/>
              <a:gd name="connsiteY14366" fmla="*/ 2185782 h 4925968"/>
              <a:gd name="connsiteX14367" fmla="*/ 4613241 w 8014260"/>
              <a:gd name="connsiteY14367" fmla="*/ 2193120 h 4925968"/>
              <a:gd name="connsiteX14368" fmla="*/ 4605423 w 8014260"/>
              <a:gd name="connsiteY14368" fmla="*/ 2191269 h 4925968"/>
              <a:gd name="connsiteX14369" fmla="*/ 4608989 w 8014260"/>
              <a:gd name="connsiteY14369" fmla="*/ 2185851 h 4925968"/>
              <a:gd name="connsiteX14370" fmla="*/ 4623597 w 8014260"/>
              <a:gd name="connsiteY14370" fmla="*/ 2185782 h 4925968"/>
              <a:gd name="connsiteX14371" fmla="*/ 4892293 w 8014260"/>
              <a:gd name="connsiteY14371" fmla="*/ 2183657 h 4925968"/>
              <a:gd name="connsiteX14372" fmla="*/ 4900865 w 8014260"/>
              <a:gd name="connsiteY14372" fmla="*/ 2183931 h 4925968"/>
              <a:gd name="connsiteX14373" fmla="*/ 4891333 w 8014260"/>
              <a:gd name="connsiteY14373" fmla="*/ 2190446 h 4925968"/>
              <a:gd name="connsiteX14374" fmla="*/ 4885846 w 8014260"/>
              <a:gd name="connsiteY14374" fmla="*/ 2188594 h 4925968"/>
              <a:gd name="connsiteX14375" fmla="*/ 4892293 w 8014260"/>
              <a:gd name="connsiteY14375" fmla="*/ 2183657 h 4925968"/>
              <a:gd name="connsiteX14376" fmla="*/ 6176590 w 8014260"/>
              <a:gd name="connsiteY14376" fmla="*/ 2182285 h 4925968"/>
              <a:gd name="connsiteX14377" fmla="*/ 6191815 w 8014260"/>
              <a:gd name="connsiteY14377" fmla="*/ 2183451 h 4925968"/>
              <a:gd name="connsiteX14378" fmla="*/ 6179402 w 8014260"/>
              <a:gd name="connsiteY14378" fmla="*/ 2197235 h 4925968"/>
              <a:gd name="connsiteX14379" fmla="*/ 6164314 w 8014260"/>
              <a:gd name="connsiteY14379" fmla="*/ 2197647 h 4925968"/>
              <a:gd name="connsiteX14380" fmla="*/ 6176590 w 8014260"/>
              <a:gd name="connsiteY14380" fmla="*/ 2182285 h 4925968"/>
              <a:gd name="connsiteX14381" fmla="*/ 5247263 w 8014260"/>
              <a:gd name="connsiteY14381" fmla="*/ 2181804 h 4925968"/>
              <a:gd name="connsiteX14382" fmla="*/ 5258304 w 8014260"/>
              <a:gd name="connsiteY14382" fmla="*/ 2184410 h 4925968"/>
              <a:gd name="connsiteX14383" fmla="*/ 5251377 w 8014260"/>
              <a:gd name="connsiteY14383" fmla="*/ 2188182 h 4925968"/>
              <a:gd name="connsiteX14384" fmla="*/ 5239444 w 8014260"/>
              <a:gd name="connsiteY14384" fmla="*/ 2185919 h 4925968"/>
              <a:gd name="connsiteX14385" fmla="*/ 5247263 w 8014260"/>
              <a:gd name="connsiteY14385" fmla="*/ 2181804 h 4925968"/>
              <a:gd name="connsiteX14386" fmla="*/ 7520278 w 8014260"/>
              <a:gd name="connsiteY14386" fmla="*/ 2181050 h 4925968"/>
              <a:gd name="connsiteX14387" fmla="*/ 7503545 w 8014260"/>
              <a:gd name="connsiteY14387" fmla="*/ 2218357 h 4925968"/>
              <a:gd name="connsiteX14388" fmla="*/ 7479610 w 8014260"/>
              <a:gd name="connsiteY14388" fmla="*/ 2233514 h 4925968"/>
              <a:gd name="connsiteX14389" fmla="*/ 7496687 w 8014260"/>
              <a:gd name="connsiteY14389" fmla="*/ 2197715 h 4925968"/>
              <a:gd name="connsiteX14390" fmla="*/ 7520278 w 8014260"/>
              <a:gd name="connsiteY14390" fmla="*/ 2181050 h 4925968"/>
              <a:gd name="connsiteX14391" fmla="*/ 6103896 w 8014260"/>
              <a:gd name="connsiteY14391" fmla="*/ 2180776 h 4925968"/>
              <a:gd name="connsiteX14392" fmla="*/ 6118367 w 8014260"/>
              <a:gd name="connsiteY14392" fmla="*/ 2181805 h 4925968"/>
              <a:gd name="connsiteX14393" fmla="*/ 6105885 w 8014260"/>
              <a:gd name="connsiteY14393" fmla="*/ 2196275 h 4925968"/>
              <a:gd name="connsiteX14394" fmla="*/ 6091689 w 8014260"/>
              <a:gd name="connsiteY14394" fmla="*/ 2195109 h 4925968"/>
              <a:gd name="connsiteX14395" fmla="*/ 6103896 w 8014260"/>
              <a:gd name="connsiteY14395" fmla="*/ 2180776 h 4925968"/>
              <a:gd name="connsiteX14396" fmla="*/ 6848058 w 8014260"/>
              <a:gd name="connsiteY14396" fmla="*/ 2180364 h 4925968"/>
              <a:gd name="connsiteX14397" fmla="*/ 6868838 w 8014260"/>
              <a:gd name="connsiteY14397" fmla="*/ 2184548 h 4925968"/>
              <a:gd name="connsiteX14398" fmla="*/ 6853475 w 8014260"/>
              <a:gd name="connsiteY14398" fmla="*/ 2199430 h 4925968"/>
              <a:gd name="connsiteX14399" fmla="*/ 6829816 w 8014260"/>
              <a:gd name="connsiteY14399" fmla="*/ 2196138 h 4925968"/>
              <a:gd name="connsiteX14400" fmla="*/ 6848058 w 8014260"/>
              <a:gd name="connsiteY14400" fmla="*/ 2180364 h 4925968"/>
              <a:gd name="connsiteX14401" fmla="*/ 2146898 w 8014260"/>
              <a:gd name="connsiteY14401" fmla="*/ 2180090 h 4925968"/>
              <a:gd name="connsiteX14402" fmla="*/ 2154511 w 8014260"/>
              <a:gd name="connsiteY14402" fmla="*/ 2186468 h 4925968"/>
              <a:gd name="connsiteX14403" fmla="*/ 2149984 w 8014260"/>
              <a:gd name="connsiteY14403" fmla="*/ 2199361 h 4925968"/>
              <a:gd name="connsiteX14404" fmla="*/ 2144155 w 8014260"/>
              <a:gd name="connsiteY14404" fmla="*/ 2192023 h 4925968"/>
              <a:gd name="connsiteX14405" fmla="*/ 2146898 w 8014260"/>
              <a:gd name="connsiteY14405" fmla="*/ 2180090 h 4925968"/>
              <a:gd name="connsiteX14406" fmla="*/ 6265950 w 8014260"/>
              <a:gd name="connsiteY14406" fmla="*/ 2179885 h 4925968"/>
              <a:gd name="connsiteX14407" fmla="*/ 6252851 w 8014260"/>
              <a:gd name="connsiteY14407" fmla="*/ 2194355 h 4925968"/>
              <a:gd name="connsiteX14408" fmla="*/ 6236735 w 8014260"/>
              <a:gd name="connsiteY14408" fmla="*/ 2195041 h 4925968"/>
              <a:gd name="connsiteX14409" fmla="*/ 6248668 w 8014260"/>
              <a:gd name="connsiteY14409" fmla="*/ 2181736 h 4925968"/>
              <a:gd name="connsiteX14410" fmla="*/ 6265950 w 8014260"/>
              <a:gd name="connsiteY14410" fmla="*/ 2179885 h 4925968"/>
              <a:gd name="connsiteX14411" fmla="*/ 5455472 w 8014260"/>
              <a:gd name="connsiteY14411" fmla="*/ 2177759 h 4925968"/>
              <a:gd name="connsiteX14412" fmla="*/ 5466787 w 8014260"/>
              <a:gd name="connsiteY14412" fmla="*/ 2180227 h 4925968"/>
              <a:gd name="connsiteX14413" fmla="*/ 5457597 w 8014260"/>
              <a:gd name="connsiteY14413" fmla="*/ 2185028 h 4925968"/>
              <a:gd name="connsiteX14414" fmla="*/ 5447997 w 8014260"/>
              <a:gd name="connsiteY14414" fmla="*/ 2182628 h 4925968"/>
              <a:gd name="connsiteX14415" fmla="*/ 5455472 w 8014260"/>
              <a:gd name="connsiteY14415" fmla="*/ 2177759 h 4925968"/>
              <a:gd name="connsiteX14416" fmla="*/ 7829079 w 8014260"/>
              <a:gd name="connsiteY14416" fmla="*/ 2177746 h 4925968"/>
              <a:gd name="connsiteX14417" fmla="*/ 7833277 w 8014260"/>
              <a:gd name="connsiteY14417" fmla="*/ 2178170 h 4925968"/>
              <a:gd name="connsiteX14418" fmla="*/ 7811812 w 8014260"/>
              <a:gd name="connsiteY14418" fmla="*/ 2231388 h 4925968"/>
              <a:gd name="connsiteX14419" fmla="*/ 7777248 w 8014260"/>
              <a:gd name="connsiteY14419" fmla="*/ 2282274 h 4925968"/>
              <a:gd name="connsiteX14420" fmla="*/ 7799742 w 8014260"/>
              <a:gd name="connsiteY14420" fmla="*/ 2217672 h 4925968"/>
              <a:gd name="connsiteX14421" fmla="*/ 7829079 w 8014260"/>
              <a:gd name="connsiteY14421" fmla="*/ 2177746 h 4925968"/>
              <a:gd name="connsiteX14422" fmla="*/ 1332649 w 8014260"/>
              <a:gd name="connsiteY14422" fmla="*/ 2176867 h 4925968"/>
              <a:gd name="connsiteX14423" fmla="*/ 1331209 w 8014260"/>
              <a:gd name="connsiteY14423" fmla="*/ 2182010 h 4925968"/>
              <a:gd name="connsiteX14424" fmla="*/ 1327436 w 8014260"/>
              <a:gd name="connsiteY14424" fmla="*/ 2182079 h 4925968"/>
              <a:gd name="connsiteX14425" fmla="*/ 1327780 w 8014260"/>
              <a:gd name="connsiteY14425" fmla="*/ 2177141 h 4925968"/>
              <a:gd name="connsiteX14426" fmla="*/ 1332649 w 8014260"/>
              <a:gd name="connsiteY14426" fmla="*/ 2176867 h 4925968"/>
              <a:gd name="connsiteX14427" fmla="*/ 3236497 w 8014260"/>
              <a:gd name="connsiteY14427" fmla="*/ 2176798 h 4925968"/>
              <a:gd name="connsiteX14428" fmla="*/ 3243424 w 8014260"/>
              <a:gd name="connsiteY14428" fmla="*/ 2190034 h 4925968"/>
              <a:gd name="connsiteX14429" fmla="*/ 3236909 w 8014260"/>
              <a:gd name="connsiteY14429" fmla="*/ 2196755 h 4925968"/>
              <a:gd name="connsiteX14430" fmla="*/ 3231834 w 8014260"/>
              <a:gd name="connsiteY14430" fmla="*/ 2183587 h 4925968"/>
              <a:gd name="connsiteX14431" fmla="*/ 3236497 w 8014260"/>
              <a:gd name="connsiteY14431" fmla="*/ 2176798 h 4925968"/>
              <a:gd name="connsiteX14432" fmla="*/ 4399340 w 8014260"/>
              <a:gd name="connsiteY14432" fmla="*/ 2176730 h 4925968"/>
              <a:gd name="connsiteX14433" fmla="*/ 4405581 w 8014260"/>
              <a:gd name="connsiteY14433" fmla="*/ 2180913 h 4925968"/>
              <a:gd name="connsiteX14434" fmla="*/ 4403112 w 8014260"/>
              <a:gd name="connsiteY14434" fmla="*/ 2187771 h 4925968"/>
              <a:gd name="connsiteX14435" fmla="*/ 4396940 w 8014260"/>
              <a:gd name="connsiteY14435" fmla="*/ 2185097 h 4925968"/>
              <a:gd name="connsiteX14436" fmla="*/ 4399340 w 8014260"/>
              <a:gd name="connsiteY14436" fmla="*/ 2176730 h 4925968"/>
              <a:gd name="connsiteX14437" fmla="*/ 6340154 w 8014260"/>
              <a:gd name="connsiteY14437" fmla="*/ 2175290 h 4925968"/>
              <a:gd name="connsiteX14438" fmla="*/ 6325752 w 8014260"/>
              <a:gd name="connsiteY14438" fmla="*/ 2190789 h 4925968"/>
              <a:gd name="connsiteX14439" fmla="*/ 6310253 w 8014260"/>
              <a:gd name="connsiteY14439" fmla="*/ 2190926 h 4925968"/>
              <a:gd name="connsiteX14440" fmla="*/ 6323146 w 8014260"/>
              <a:gd name="connsiteY14440" fmla="*/ 2176798 h 4925968"/>
              <a:gd name="connsiteX14441" fmla="*/ 6340154 w 8014260"/>
              <a:gd name="connsiteY14441" fmla="*/ 2175290 h 4925968"/>
              <a:gd name="connsiteX14442" fmla="*/ 7920580 w 8014260"/>
              <a:gd name="connsiteY14442" fmla="*/ 2173712 h 4925968"/>
              <a:gd name="connsiteX14443" fmla="*/ 7929770 w 8014260"/>
              <a:gd name="connsiteY14443" fmla="*/ 2184685 h 4925968"/>
              <a:gd name="connsiteX14444" fmla="*/ 7910773 w 8014260"/>
              <a:gd name="connsiteY14444" fmla="*/ 2200527 h 4925968"/>
              <a:gd name="connsiteX14445" fmla="*/ 7890474 w 8014260"/>
              <a:gd name="connsiteY14445" fmla="*/ 2215889 h 4925968"/>
              <a:gd name="connsiteX14446" fmla="*/ 7877100 w 8014260"/>
              <a:gd name="connsiteY14446" fmla="*/ 2214860 h 4925968"/>
              <a:gd name="connsiteX14447" fmla="*/ 7906178 w 8014260"/>
              <a:gd name="connsiteY14447" fmla="*/ 2178718 h 4925968"/>
              <a:gd name="connsiteX14448" fmla="*/ 7920580 w 8014260"/>
              <a:gd name="connsiteY14448" fmla="*/ 2173712 h 4925968"/>
              <a:gd name="connsiteX14449" fmla="*/ 6029213 w 8014260"/>
              <a:gd name="connsiteY14449" fmla="*/ 2173369 h 4925968"/>
              <a:gd name="connsiteX14450" fmla="*/ 6043888 w 8014260"/>
              <a:gd name="connsiteY14450" fmla="*/ 2174740 h 4925968"/>
              <a:gd name="connsiteX14451" fmla="*/ 6034493 w 8014260"/>
              <a:gd name="connsiteY14451" fmla="*/ 2188113 h 4925968"/>
              <a:gd name="connsiteX14452" fmla="*/ 6018514 w 8014260"/>
              <a:gd name="connsiteY14452" fmla="*/ 2188319 h 4925968"/>
              <a:gd name="connsiteX14453" fmla="*/ 6029213 w 8014260"/>
              <a:gd name="connsiteY14453" fmla="*/ 2173369 h 4925968"/>
              <a:gd name="connsiteX14454" fmla="*/ 1537292 w 8014260"/>
              <a:gd name="connsiteY14454" fmla="*/ 2172615 h 4925968"/>
              <a:gd name="connsiteX14455" fmla="*/ 1540447 w 8014260"/>
              <a:gd name="connsiteY14455" fmla="*/ 2175633 h 4925968"/>
              <a:gd name="connsiteX14456" fmla="*/ 1537978 w 8014260"/>
              <a:gd name="connsiteY14456" fmla="*/ 2180159 h 4925968"/>
              <a:gd name="connsiteX14457" fmla="*/ 1533040 w 8014260"/>
              <a:gd name="connsiteY14457" fmla="*/ 2175770 h 4925968"/>
              <a:gd name="connsiteX14458" fmla="*/ 1537292 w 8014260"/>
              <a:gd name="connsiteY14458" fmla="*/ 2172615 h 4925968"/>
              <a:gd name="connsiteX14459" fmla="*/ 7719306 w 8014260"/>
              <a:gd name="connsiteY14459" fmla="*/ 2171438 h 4925968"/>
              <a:gd name="connsiteX14460" fmla="*/ 7721972 w 8014260"/>
              <a:gd name="connsiteY14460" fmla="*/ 2173094 h 4925968"/>
              <a:gd name="connsiteX14461" fmla="*/ 7701467 w 8014260"/>
              <a:gd name="connsiteY14461" fmla="*/ 2248875 h 4925968"/>
              <a:gd name="connsiteX14462" fmla="*/ 7675269 w 8014260"/>
              <a:gd name="connsiteY14462" fmla="*/ 2300105 h 4925968"/>
              <a:gd name="connsiteX14463" fmla="*/ 7697009 w 8014260"/>
              <a:gd name="connsiteY14463" fmla="*/ 2217054 h 4925968"/>
              <a:gd name="connsiteX14464" fmla="*/ 7719306 w 8014260"/>
              <a:gd name="connsiteY14464" fmla="*/ 2171438 h 4925968"/>
              <a:gd name="connsiteX14465" fmla="*/ 6398790 w 8014260"/>
              <a:gd name="connsiteY14465" fmla="*/ 2170901 h 4925968"/>
              <a:gd name="connsiteX14466" fmla="*/ 6414357 w 8014260"/>
              <a:gd name="connsiteY14466" fmla="*/ 2171312 h 4925968"/>
              <a:gd name="connsiteX14467" fmla="*/ 6400024 w 8014260"/>
              <a:gd name="connsiteY14467" fmla="*/ 2185097 h 4925968"/>
              <a:gd name="connsiteX14468" fmla="*/ 6383154 w 8014260"/>
              <a:gd name="connsiteY14468" fmla="*/ 2186331 h 4925968"/>
              <a:gd name="connsiteX14469" fmla="*/ 6398790 w 8014260"/>
              <a:gd name="connsiteY14469" fmla="*/ 2170901 h 4925968"/>
              <a:gd name="connsiteX14470" fmla="*/ 4054794 w 8014260"/>
              <a:gd name="connsiteY14470" fmla="*/ 2170900 h 4925968"/>
              <a:gd name="connsiteX14471" fmla="*/ 4062201 w 8014260"/>
              <a:gd name="connsiteY14471" fmla="*/ 2173918 h 4925968"/>
              <a:gd name="connsiteX14472" fmla="*/ 4057195 w 8014260"/>
              <a:gd name="connsiteY14472" fmla="*/ 2181461 h 4925968"/>
              <a:gd name="connsiteX14473" fmla="*/ 4051571 w 8014260"/>
              <a:gd name="connsiteY14473" fmla="*/ 2177895 h 4925968"/>
              <a:gd name="connsiteX14474" fmla="*/ 4054794 w 8014260"/>
              <a:gd name="connsiteY14474" fmla="*/ 2170900 h 4925968"/>
              <a:gd name="connsiteX14475" fmla="*/ 7270716 w 8014260"/>
              <a:gd name="connsiteY14475" fmla="*/ 2170146 h 4925968"/>
              <a:gd name="connsiteX14476" fmla="*/ 7294239 w 8014260"/>
              <a:gd name="connsiteY14476" fmla="*/ 2182284 h 4925968"/>
              <a:gd name="connsiteX14477" fmla="*/ 7276065 w 8014260"/>
              <a:gd name="connsiteY14477" fmla="*/ 2198538 h 4925968"/>
              <a:gd name="connsiteX14478" fmla="*/ 7252816 w 8014260"/>
              <a:gd name="connsiteY14478" fmla="*/ 2186536 h 4925968"/>
              <a:gd name="connsiteX14479" fmla="*/ 7270716 w 8014260"/>
              <a:gd name="connsiteY14479" fmla="*/ 2170146 h 4925968"/>
              <a:gd name="connsiteX14480" fmla="*/ 4820009 w 8014260"/>
              <a:gd name="connsiteY14480" fmla="*/ 2169941 h 4925968"/>
              <a:gd name="connsiteX14481" fmla="*/ 4828445 w 8014260"/>
              <a:gd name="connsiteY14481" fmla="*/ 2171929 h 4925968"/>
              <a:gd name="connsiteX14482" fmla="*/ 4819803 w 8014260"/>
              <a:gd name="connsiteY14482" fmla="*/ 2178033 h 4925968"/>
              <a:gd name="connsiteX14483" fmla="*/ 4812945 w 8014260"/>
              <a:gd name="connsiteY14483" fmla="*/ 2174741 h 4925968"/>
              <a:gd name="connsiteX14484" fmla="*/ 4820009 w 8014260"/>
              <a:gd name="connsiteY14484" fmla="*/ 2169941 h 4925968"/>
              <a:gd name="connsiteX14485" fmla="*/ 1183624 w 8014260"/>
              <a:gd name="connsiteY14485" fmla="*/ 2168431 h 4925968"/>
              <a:gd name="connsiteX14486" fmla="*/ 1185339 w 8014260"/>
              <a:gd name="connsiteY14486" fmla="*/ 2169665 h 4925968"/>
              <a:gd name="connsiteX14487" fmla="*/ 1183899 w 8014260"/>
              <a:gd name="connsiteY14487" fmla="*/ 2171517 h 4925968"/>
              <a:gd name="connsiteX14488" fmla="*/ 1182046 w 8014260"/>
              <a:gd name="connsiteY14488" fmla="*/ 2170283 h 4925968"/>
              <a:gd name="connsiteX14489" fmla="*/ 1183624 w 8014260"/>
              <a:gd name="connsiteY14489" fmla="*/ 2168431 h 4925968"/>
              <a:gd name="connsiteX14490" fmla="*/ 6784638 w 8014260"/>
              <a:gd name="connsiteY14490" fmla="*/ 2168063 h 4925968"/>
              <a:gd name="connsiteX14491" fmla="*/ 6792576 w 8014260"/>
              <a:gd name="connsiteY14491" fmla="*/ 2172135 h 4925968"/>
              <a:gd name="connsiteX14492" fmla="*/ 6777488 w 8014260"/>
              <a:gd name="connsiteY14492" fmla="*/ 2187154 h 4925968"/>
              <a:gd name="connsiteX14493" fmla="*/ 6755611 w 8014260"/>
              <a:gd name="connsiteY14493" fmla="*/ 2185576 h 4925968"/>
              <a:gd name="connsiteX14494" fmla="*/ 6770836 w 8014260"/>
              <a:gd name="connsiteY14494" fmla="*/ 2170215 h 4925968"/>
              <a:gd name="connsiteX14495" fmla="*/ 6784638 w 8014260"/>
              <a:gd name="connsiteY14495" fmla="*/ 2168063 h 4925968"/>
              <a:gd name="connsiteX14496" fmla="*/ 5955283 w 8014260"/>
              <a:gd name="connsiteY14496" fmla="*/ 2167608 h 4925968"/>
              <a:gd name="connsiteX14497" fmla="*/ 5970507 w 8014260"/>
              <a:gd name="connsiteY14497" fmla="*/ 2167951 h 4925968"/>
              <a:gd name="connsiteX14498" fmla="*/ 5957958 w 8014260"/>
              <a:gd name="connsiteY14498" fmla="*/ 2181530 h 4925968"/>
              <a:gd name="connsiteX14499" fmla="*/ 5945681 w 8014260"/>
              <a:gd name="connsiteY14499" fmla="*/ 2179472 h 4925968"/>
              <a:gd name="connsiteX14500" fmla="*/ 5955283 w 8014260"/>
              <a:gd name="connsiteY14500" fmla="*/ 2167608 h 4925968"/>
              <a:gd name="connsiteX14501" fmla="*/ 1258583 w 8014260"/>
              <a:gd name="connsiteY14501" fmla="*/ 2166786 h 4925968"/>
              <a:gd name="connsiteX14502" fmla="*/ 1260023 w 8014260"/>
              <a:gd name="connsiteY14502" fmla="*/ 2167197 h 4925968"/>
              <a:gd name="connsiteX14503" fmla="*/ 1256113 w 8014260"/>
              <a:gd name="connsiteY14503" fmla="*/ 2170077 h 4925968"/>
              <a:gd name="connsiteX14504" fmla="*/ 1254467 w 8014260"/>
              <a:gd name="connsiteY14504" fmla="*/ 2169872 h 4925968"/>
              <a:gd name="connsiteX14505" fmla="*/ 1258583 w 8014260"/>
              <a:gd name="connsiteY14505" fmla="*/ 2166786 h 4925968"/>
              <a:gd name="connsiteX14506" fmla="*/ 6489522 w 8014260"/>
              <a:gd name="connsiteY14506" fmla="*/ 2165756 h 4925968"/>
              <a:gd name="connsiteX14507" fmla="*/ 6474983 w 8014260"/>
              <a:gd name="connsiteY14507" fmla="*/ 2180570 h 4925968"/>
              <a:gd name="connsiteX14508" fmla="*/ 6457220 w 8014260"/>
              <a:gd name="connsiteY14508" fmla="*/ 2182216 h 4925968"/>
              <a:gd name="connsiteX14509" fmla="*/ 6470113 w 8014260"/>
              <a:gd name="connsiteY14509" fmla="*/ 2167677 h 4925968"/>
              <a:gd name="connsiteX14510" fmla="*/ 6489522 w 8014260"/>
              <a:gd name="connsiteY14510" fmla="*/ 2165756 h 4925968"/>
              <a:gd name="connsiteX14511" fmla="*/ 5173402 w 8014260"/>
              <a:gd name="connsiteY14511" fmla="*/ 2164591 h 4925968"/>
              <a:gd name="connsiteX14512" fmla="*/ 5185404 w 8014260"/>
              <a:gd name="connsiteY14512" fmla="*/ 2165963 h 4925968"/>
              <a:gd name="connsiteX14513" fmla="*/ 5175391 w 8014260"/>
              <a:gd name="connsiteY14513" fmla="*/ 2170695 h 4925968"/>
              <a:gd name="connsiteX14514" fmla="*/ 5166339 w 8014260"/>
              <a:gd name="connsiteY14514" fmla="*/ 2168980 h 4925968"/>
              <a:gd name="connsiteX14515" fmla="*/ 5173402 w 8014260"/>
              <a:gd name="connsiteY14515" fmla="*/ 2164591 h 4925968"/>
              <a:gd name="connsiteX14516" fmla="*/ 5381817 w 8014260"/>
              <a:gd name="connsiteY14516" fmla="*/ 2163905 h 4925968"/>
              <a:gd name="connsiteX14517" fmla="*/ 5391967 w 8014260"/>
              <a:gd name="connsiteY14517" fmla="*/ 2166168 h 4925968"/>
              <a:gd name="connsiteX14518" fmla="*/ 5386275 w 8014260"/>
              <a:gd name="connsiteY14518" fmla="*/ 2170832 h 4925968"/>
              <a:gd name="connsiteX14519" fmla="*/ 5374411 w 8014260"/>
              <a:gd name="connsiteY14519" fmla="*/ 2169460 h 4925968"/>
              <a:gd name="connsiteX14520" fmla="*/ 5381817 w 8014260"/>
              <a:gd name="connsiteY14520" fmla="*/ 2163905 h 4925968"/>
              <a:gd name="connsiteX14521" fmla="*/ 6545893 w 8014260"/>
              <a:gd name="connsiteY14521" fmla="*/ 2163288 h 4925968"/>
              <a:gd name="connsiteX14522" fmla="*/ 6564273 w 8014260"/>
              <a:gd name="connsiteY14522" fmla="*/ 2163425 h 4925968"/>
              <a:gd name="connsiteX14523" fmla="*/ 6549322 w 8014260"/>
              <a:gd name="connsiteY14523" fmla="*/ 2177964 h 4925968"/>
              <a:gd name="connsiteX14524" fmla="*/ 6530806 w 8014260"/>
              <a:gd name="connsiteY14524" fmla="*/ 2178032 h 4925968"/>
              <a:gd name="connsiteX14525" fmla="*/ 6545893 w 8014260"/>
              <a:gd name="connsiteY14525" fmla="*/ 2163288 h 4925968"/>
              <a:gd name="connsiteX14526" fmla="*/ 5884235 w 8014260"/>
              <a:gd name="connsiteY14526" fmla="*/ 2162876 h 4925968"/>
              <a:gd name="connsiteX14527" fmla="*/ 5896510 w 8014260"/>
              <a:gd name="connsiteY14527" fmla="*/ 2164179 h 4925968"/>
              <a:gd name="connsiteX14528" fmla="*/ 5884852 w 8014260"/>
              <a:gd name="connsiteY14528" fmla="*/ 2174947 h 4925968"/>
              <a:gd name="connsiteX14529" fmla="*/ 5872439 w 8014260"/>
              <a:gd name="connsiteY14529" fmla="*/ 2173506 h 4925968"/>
              <a:gd name="connsiteX14530" fmla="*/ 5884235 w 8014260"/>
              <a:gd name="connsiteY14530" fmla="*/ 2162876 h 4925968"/>
              <a:gd name="connsiteX14531" fmla="*/ 7057706 w 8014260"/>
              <a:gd name="connsiteY14531" fmla="*/ 2162739 h 4925968"/>
              <a:gd name="connsiteX14532" fmla="*/ 7080680 w 8014260"/>
              <a:gd name="connsiteY14532" fmla="*/ 2170763 h 4925968"/>
              <a:gd name="connsiteX14533" fmla="*/ 7063124 w 8014260"/>
              <a:gd name="connsiteY14533" fmla="*/ 2187085 h 4925968"/>
              <a:gd name="connsiteX14534" fmla="*/ 7041315 w 8014260"/>
              <a:gd name="connsiteY14534" fmla="*/ 2178101 h 4925968"/>
              <a:gd name="connsiteX14535" fmla="*/ 7057706 w 8014260"/>
              <a:gd name="connsiteY14535" fmla="*/ 2162739 h 4925968"/>
              <a:gd name="connsiteX14536" fmla="*/ 6621881 w 8014260"/>
              <a:gd name="connsiteY14536" fmla="*/ 2162054 h 4925968"/>
              <a:gd name="connsiteX14537" fmla="*/ 6640260 w 8014260"/>
              <a:gd name="connsiteY14537" fmla="*/ 2162877 h 4925968"/>
              <a:gd name="connsiteX14538" fmla="*/ 6625035 w 8014260"/>
              <a:gd name="connsiteY14538" fmla="*/ 2177141 h 4925968"/>
              <a:gd name="connsiteX14539" fmla="*/ 6605010 w 8014260"/>
              <a:gd name="connsiteY14539" fmla="*/ 2176387 h 4925968"/>
              <a:gd name="connsiteX14540" fmla="*/ 6621881 w 8014260"/>
              <a:gd name="connsiteY14540" fmla="*/ 2162054 h 4925968"/>
              <a:gd name="connsiteX14541" fmla="*/ 6709062 w 8014260"/>
              <a:gd name="connsiteY14541" fmla="*/ 2161779 h 4925968"/>
              <a:gd name="connsiteX14542" fmla="*/ 6716452 w 8014260"/>
              <a:gd name="connsiteY14542" fmla="*/ 2165413 h 4925968"/>
              <a:gd name="connsiteX14543" fmla="*/ 6700061 w 8014260"/>
              <a:gd name="connsiteY14543" fmla="*/ 2180707 h 4925968"/>
              <a:gd name="connsiteX14544" fmla="*/ 6680790 w 8014260"/>
              <a:gd name="connsiteY14544" fmla="*/ 2179678 h 4925968"/>
              <a:gd name="connsiteX14545" fmla="*/ 6695192 w 8014260"/>
              <a:gd name="connsiteY14545" fmla="*/ 2164522 h 4925968"/>
              <a:gd name="connsiteX14546" fmla="*/ 6709062 w 8014260"/>
              <a:gd name="connsiteY14546" fmla="*/ 2161779 h 4925968"/>
              <a:gd name="connsiteX14547" fmla="*/ 5809345 w 8014260"/>
              <a:gd name="connsiteY14547" fmla="*/ 2160202 h 4925968"/>
              <a:gd name="connsiteX14548" fmla="*/ 5822032 w 8014260"/>
              <a:gd name="connsiteY14548" fmla="*/ 2160681 h 4925968"/>
              <a:gd name="connsiteX14549" fmla="*/ 5811539 w 8014260"/>
              <a:gd name="connsiteY14549" fmla="*/ 2170077 h 4925968"/>
              <a:gd name="connsiteX14550" fmla="*/ 5800361 w 8014260"/>
              <a:gd name="connsiteY14550" fmla="*/ 2169597 h 4925968"/>
              <a:gd name="connsiteX14551" fmla="*/ 5809345 w 8014260"/>
              <a:gd name="connsiteY14551" fmla="*/ 2160202 h 4925968"/>
              <a:gd name="connsiteX14552" fmla="*/ 5739599 w 8014260"/>
              <a:gd name="connsiteY14552" fmla="*/ 2156156 h 4925968"/>
              <a:gd name="connsiteX14553" fmla="*/ 5748240 w 8014260"/>
              <a:gd name="connsiteY14553" fmla="*/ 2157322 h 4925968"/>
              <a:gd name="connsiteX14554" fmla="*/ 5737884 w 8014260"/>
              <a:gd name="connsiteY14554" fmla="*/ 2165757 h 4925968"/>
              <a:gd name="connsiteX14555" fmla="*/ 5727735 w 8014260"/>
              <a:gd name="connsiteY14555" fmla="*/ 2164317 h 4925968"/>
              <a:gd name="connsiteX14556" fmla="*/ 5739599 w 8014260"/>
              <a:gd name="connsiteY14556" fmla="*/ 2156156 h 4925968"/>
              <a:gd name="connsiteX14557" fmla="*/ 2281452 w 8014260"/>
              <a:gd name="connsiteY14557" fmla="*/ 2155950 h 4925968"/>
              <a:gd name="connsiteX14558" fmla="*/ 2286184 w 8014260"/>
              <a:gd name="connsiteY14558" fmla="*/ 2167540 h 4925968"/>
              <a:gd name="connsiteX14559" fmla="*/ 2282138 w 8014260"/>
              <a:gd name="connsiteY14559" fmla="*/ 2182148 h 4925968"/>
              <a:gd name="connsiteX14560" fmla="*/ 2277406 w 8014260"/>
              <a:gd name="connsiteY14560" fmla="*/ 2165414 h 4925968"/>
              <a:gd name="connsiteX14561" fmla="*/ 2281452 w 8014260"/>
              <a:gd name="connsiteY14561" fmla="*/ 2155950 h 4925968"/>
              <a:gd name="connsiteX14562" fmla="*/ 5097759 w 8014260"/>
              <a:gd name="connsiteY14562" fmla="*/ 2154853 h 4925968"/>
              <a:gd name="connsiteX14563" fmla="*/ 5108731 w 8014260"/>
              <a:gd name="connsiteY14563" fmla="*/ 2155196 h 4925968"/>
              <a:gd name="connsiteX14564" fmla="*/ 5101462 w 8014260"/>
              <a:gd name="connsiteY14564" fmla="*/ 2158762 h 4925968"/>
              <a:gd name="connsiteX14565" fmla="*/ 5094330 w 8014260"/>
              <a:gd name="connsiteY14565" fmla="*/ 2158282 h 4925968"/>
              <a:gd name="connsiteX14566" fmla="*/ 5097759 w 8014260"/>
              <a:gd name="connsiteY14566" fmla="*/ 2154853 h 4925968"/>
              <a:gd name="connsiteX14567" fmla="*/ 5664230 w 8014260"/>
              <a:gd name="connsiteY14567" fmla="*/ 2152726 h 4925968"/>
              <a:gd name="connsiteX14568" fmla="*/ 5674517 w 8014260"/>
              <a:gd name="connsiteY14568" fmla="*/ 2153823 h 4925968"/>
              <a:gd name="connsiteX14569" fmla="*/ 5664915 w 8014260"/>
              <a:gd name="connsiteY14569" fmla="*/ 2160339 h 4925968"/>
              <a:gd name="connsiteX14570" fmla="*/ 5654423 w 8014260"/>
              <a:gd name="connsiteY14570" fmla="*/ 2159310 h 4925968"/>
              <a:gd name="connsiteX14571" fmla="*/ 5664230 w 8014260"/>
              <a:gd name="connsiteY14571" fmla="*/ 2152726 h 4925968"/>
              <a:gd name="connsiteX14572" fmla="*/ 7608129 w 8014260"/>
              <a:gd name="connsiteY14572" fmla="*/ 2150189 h 4925968"/>
              <a:gd name="connsiteX14573" fmla="*/ 7591807 w 8014260"/>
              <a:gd name="connsiteY14573" fmla="*/ 2198195 h 4925968"/>
              <a:gd name="connsiteX14574" fmla="*/ 7566981 w 8014260"/>
              <a:gd name="connsiteY14574" fmla="*/ 2233651 h 4925968"/>
              <a:gd name="connsiteX14575" fmla="*/ 7583783 w 8014260"/>
              <a:gd name="connsiteY14575" fmla="*/ 2185714 h 4925968"/>
              <a:gd name="connsiteX14576" fmla="*/ 7608129 w 8014260"/>
              <a:gd name="connsiteY14576" fmla="*/ 2150189 h 4925968"/>
              <a:gd name="connsiteX14577" fmla="*/ 5309259 w 8014260"/>
              <a:gd name="connsiteY14577" fmla="*/ 2149778 h 4925968"/>
              <a:gd name="connsiteX14578" fmla="*/ 5320644 w 8014260"/>
              <a:gd name="connsiteY14578" fmla="*/ 2151767 h 4925968"/>
              <a:gd name="connsiteX14579" fmla="*/ 5309328 w 8014260"/>
              <a:gd name="connsiteY14579" fmla="*/ 2155676 h 4925968"/>
              <a:gd name="connsiteX14580" fmla="*/ 5301167 w 8014260"/>
              <a:gd name="connsiteY14580" fmla="*/ 2153344 h 4925968"/>
              <a:gd name="connsiteX14581" fmla="*/ 5309259 w 8014260"/>
              <a:gd name="connsiteY14581" fmla="*/ 2149778 h 4925968"/>
              <a:gd name="connsiteX14582" fmla="*/ 4191063 w 8014260"/>
              <a:gd name="connsiteY14582" fmla="*/ 2148200 h 4925968"/>
              <a:gd name="connsiteX14583" fmla="*/ 4195383 w 8014260"/>
              <a:gd name="connsiteY14583" fmla="*/ 2153481 h 4925968"/>
              <a:gd name="connsiteX14584" fmla="*/ 4190651 w 8014260"/>
              <a:gd name="connsiteY14584" fmla="*/ 2160682 h 4925968"/>
              <a:gd name="connsiteX14585" fmla="*/ 4186605 w 8014260"/>
              <a:gd name="connsiteY14585" fmla="*/ 2153138 h 4925968"/>
              <a:gd name="connsiteX14586" fmla="*/ 4191063 w 8014260"/>
              <a:gd name="connsiteY14586" fmla="*/ 2148200 h 4925968"/>
              <a:gd name="connsiteX14587" fmla="*/ 5589477 w 8014260"/>
              <a:gd name="connsiteY14587" fmla="*/ 2147515 h 4925968"/>
              <a:gd name="connsiteX14588" fmla="*/ 5600793 w 8014260"/>
              <a:gd name="connsiteY14588" fmla="*/ 2149092 h 4925968"/>
              <a:gd name="connsiteX14589" fmla="*/ 5591603 w 8014260"/>
              <a:gd name="connsiteY14589" fmla="*/ 2154167 h 4925968"/>
              <a:gd name="connsiteX14590" fmla="*/ 5582002 w 8014260"/>
              <a:gd name="connsiteY14590" fmla="*/ 2152590 h 4925968"/>
              <a:gd name="connsiteX14591" fmla="*/ 5589477 w 8014260"/>
              <a:gd name="connsiteY14591" fmla="*/ 2147515 h 4925968"/>
              <a:gd name="connsiteX14592" fmla="*/ 4741966 w 8014260"/>
              <a:gd name="connsiteY14592" fmla="*/ 2147515 h 4925968"/>
              <a:gd name="connsiteX14593" fmla="*/ 4750744 w 8014260"/>
              <a:gd name="connsiteY14593" fmla="*/ 2149230 h 4925968"/>
              <a:gd name="connsiteX14594" fmla="*/ 4746149 w 8014260"/>
              <a:gd name="connsiteY14594" fmla="*/ 2155265 h 4925968"/>
              <a:gd name="connsiteX14595" fmla="*/ 4739085 w 8014260"/>
              <a:gd name="connsiteY14595" fmla="*/ 2152796 h 4925968"/>
              <a:gd name="connsiteX14596" fmla="*/ 4741966 w 8014260"/>
              <a:gd name="connsiteY14596" fmla="*/ 2147515 h 4925968"/>
              <a:gd name="connsiteX14597" fmla="*/ 4536157 w 8014260"/>
              <a:gd name="connsiteY14597" fmla="*/ 2147377 h 4925968"/>
              <a:gd name="connsiteX14598" fmla="*/ 4540203 w 8014260"/>
              <a:gd name="connsiteY14598" fmla="*/ 2151149 h 4925968"/>
              <a:gd name="connsiteX14599" fmla="*/ 4535265 w 8014260"/>
              <a:gd name="connsiteY14599" fmla="*/ 2155264 h 4925968"/>
              <a:gd name="connsiteX14600" fmla="*/ 4529299 w 8014260"/>
              <a:gd name="connsiteY14600" fmla="*/ 2151766 h 4925968"/>
              <a:gd name="connsiteX14601" fmla="*/ 4536157 w 8014260"/>
              <a:gd name="connsiteY14601" fmla="*/ 2147377 h 4925968"/>
              <a:gd name="connsiteX14602" fmla="*/ 5037683 w 8014260"/>
              <a:gd name="connsiteY14602" fmla="*/ 2146281 h 4925968"/>
              <a:gd name="connsiteX14603" fmla="*/ 5028768 w 8014260"/>
              <a:gd name="connsiteY14603" fmla="*/ 2151218 h 4925968"/>
              <a:gd name="connsiteX14604" fmla="*/ 5019715 w 8014260"/>
              <a:gd name="connsiteY14604" fmla="*/ 2150601 h 4925968"/>
              <a:gd name="connsiteX14605" fmla="*/ 5025339 w 8014260"/>
              <a:gd name="connsiteY14605" fmla="*/ 2146486 h 4925968"/>
              <a:gd name="connsiteX14606" fmla="*/ 5037683 w 8014260"/>
              <a:gd name="connsiteY14606" fmla="*/ 2146281 h 4925968"/>
              <a:gd name="connsiteX14607" fmla="*/ 6994639 w 8014260"/>
              <a:gd name="connsiteY14607" fmla="*/ 2140545 h 4925968"/>
              <a:gd name="connsiteX14608" fmla="*/ 7002637 w 8014260"/>
              <a:gd name="connsiteY14608" fmla="*/ 2146143 h 4925968"/>
              <a:gd name="connsiteX14609" fmla="*/ 6986795 w 8014260"/>
              <a:gd name="connsiteY14609" fmla="*/ 2162946 h 4925968"/>
              <a:gd name="connsiteX14610" fmla="*/ 6964506 w 8014260"/>
              <a:gd name="connsiteY14610" fmla="*/ 2158351 h 4925968"/>
              <a:gd name="connsiteX14611" fmla="*/ 6980623 w 8014260"/>
              <a:gd name="connsiteY14611" fmla="*/ 2141480 h 4925968"/>
              <a:gd name="connsiteX14612" fmla="*/ 6994639 w 8014260"/>
              <a:gd name="connsiteY14612" fmla="*/ 2140545 h 4925968"/>
              <a:gd name="connsiteX14613" fmla="*/ 5519046 w 8014260"/>
              <a:gd name="connsiteY14613" fmla="*/ 2139834 h 4925968"/>
              <a:gd name="connsiteX14614" fmla="*/ 5526521 w 8014260"/>
              <a:gd name="connsiteY14614" fmla="*/ 2141685 h 4925968"/>
              <a:gd name="connsiteX14615" fmla="*/ 5518360 w 8014260"/>
              <a:gd name="connsiteY14615" fmla="*/ 2147103 h 4925968"/>
              <a:gd name="connsiteX14616" fmla="*/ 5508827 w 8014260"/>
              <a:gd name="connsiteY14616" fmla="*/ 2144977 h 4925968"/>
              <a:gd name="connsiteX14617" fmla="*/ 5519046 w 8014260"/>
              <a:gd name="connsiteY14617" fmla="*/ 2139834 h 4925968"/>
              <a:gd name="connsiteX14618" fmla="*/ 1669376 w 8014260"/>
              <a:gd name="connsiteY14618" fmla="*/ 2139559 h 4925968"/>
              <a:gd name="connsiteX14619" fmla="*/ 1673012 w 8014260"/>
              <a:gd name="connsiteY14619" fmla="*/ 2143605 h 4925968"/>
              <a:gd name="connsiteX14620" fmla="*/ 1668141 w 8014260"/>
              <a:gd name="connsiteY14620" fmla="*/ 2149297 h 4925968"/>
              <a:gd name="connsiteX14621" fmla="*/ 1665672 w 8014260"/>
              <a:gd name="connsiteY14621" fmla="*/ 2143948 h 4925968"/>
              <a:gd name="connsiteX14622" fmla="*/ 1669376 w 8014260"/>
              <a:gd name="connsiteY14622" fmla="*/ 2139559 h 4925968"/>
              <a:gd name="connsiteX14623" fmla="*/ 7191506 w 8014260"/>
              <a:gd name="connsiteY14623" fmla="*/ 2134759 h 4925968"/>
              <a:gd name="connsiteX14624" fmla="*/ 7215028 w 8014260"/>
              <a:gd name="connsiteY14624" fmla="*/ 2144497 h 4925968"/>
              <a:gd name="connsiteX14625" fmla="*/ 7198227 w 8014260"/>
              <a:gd name="connsiteY14625" fmla="*/ 2161573 h 4925968"/>
              <a:gd name="connsiteX14626" fmla="*/ 7176281 w 8014260"/>
              <a:gd name="connsiteY14626" fmla="*/ 2152521 h 4925968"/>
              <a:gd name="connsiteX14627" fmla="*/ 7191506 w 8014260"/>
              <a:gd name="connsiteY14627" fmla="*/ 2134759 h 4925968"/>
              <a:gd name="connsiteX14628" fmla="*/ 4954152 w 8014260"/>
              <a:gd name="connsiteY14628" fmla="*/ 2134141 h 4925968"/>
              <a:gd name="connsiteX14629" fmla="*/ 4962519 w 8014260"/>
              <a:gd name="connsiteY14629" fmla="*/ 2135787 h 4925968"/>
              <a:gd name="connsiteX14630" fmla="*/ 4953877 w 8014260"/>
              <a:gd name="connsiteY14630" fmla="*/ 2140657 h 4925968"/>
              <a:gd name="connsiteX14631" fmla="*/ 4947088 w 8014260"/>
              <a:gd name="connsiteY14631" fmla="*/ 2137982 h 4925968"/>
              <a:gd name="connsiteX14632" fmla="*/ 4954152 w 8014260"/>
              <a:gd name="connsiteY14632" fmla="*/ 2134141 h 4925968"/>
              <a:gd name="connsiteX14633" fmla="*/ 7417426 w 8014260"/>
              <a:gd name="connsiteY14633" fmla="*/ 2133730 h 4925968"/>
              <a:gd name="connsiteX14634" fmla="*/ 7426187 w 8014260"/>
              <a:gd name="connsiteY14634" fmla="*/ 2138119 h 4925968"/>
              <a:gd name="connsiteX14635" fmla="*/ 7410551 w 8014260"/>
              <a:gd name="connsiteY14635" fmla="*/ 2163288 h 4925968"/>
              <a:gd name="connsiteX14636" fmla="*/ 7386822 w 8014260"/>
              <a:gd name="connsiteY14636" fmla="*/ 2161985 h 4925968"/>
              <a:gd name="connsiteX14637" fmla="*/ 7402390 w 8014260"/>
              <a:gd name="connsiteY14637" fmla="*/ 2138599 h 4925968"/>
              <a:gd name="connsiteX14638" fmla="*/ 7417426 w 8014260"/>
              <a:gd name="connsiteY14638" fmla="*/ 2133730 h 4925968"/>
              <a:gd name="connsiteX14639" fmla="*/ 5233547 w 8014260"/>
              <a:gd name="connsiteY14639" fmla="*/ 2133661 h 4925968"/>
              <a:gd name="connsiteX14640" fmla="*/ 5246783 w 8014260"/>
              <a:gd name="connsiteY14640" fmla="*/ 2135033 h 4925968"/>
              <a:gd name="connsiteX14641" fmla="*/ 5234850 w 8014260"/>
              <a:gd name="connsiteY14641" fmla="*/ 2138393 h 4925968"/>
              <a:gd name="connsiteX14642" fmla="*/ 5228472 w 8014260"/>
              <a:gd name="connsiteY14642" fmla="*/ 2136610 h 4925968"/>
              <a:gd name="connsiteX14643" fmla="*/ 5233547 w 8014260"/>
              <a:gd name="connsiteY14643" fmla="*/ 2133661 h 4925968"/>
              <a:gd name="connsiteX14644" fmla="*/ 7891983 w 8014260"/>
              <a:gd name="connsiteY14644" fmla="*/ 2133113 h 4925968"/>
              <a:gd name="connsiteX14645" fmla="*/ 7901103 w 8014260"/>
              <a:gd name="connsiteY14645" fmla="*/ 2147858 h 4925968"/>
              <a:gd name="connsiteX14646" fmla="*/ 7884644 w 8014260"/>
              <a:gd name="connsiteY14646" fmla="*/ 2165277 h 4925968"/>
              <a:gd name="connsiteX14647" fmla="*/ 7862561 w 8014260"/>
              <a:gd name="connsiteY14647" fmla="*/ 2184617 h 4925968"/>
              <a:gd name="connsiteX14648" fmla="*/ 7854332 w 8014260"/>
              <a:gd name="connsiteY14648" fmla="*/ 2174810 h 4925968"/>
              <a:gd name="connsiteX14649" fmla="*/ 7868734 w 8014260"/>
              <a:gd name="connsiteY14649" fmla="*/ 2151492 h 4925968"/>
              <a:gd name="connsiteX14650" fmla="*/ 7891983 w 8014260"/>
              <a:gd name="connsiteY14650" fmla="*/ 2133113 h 4925968"/>
              <a:gd name="connsiteX14651" fmla="*/ 7804790 w 8014260"/>
              <a:gd name="connsiteY14651" fmla="*/ 2132711 h 4925968"/>
              <a:gd name="connsiteX14652" fmla="*/ 7808794 w 8014260"/>
              <a:gd name="connsiteY14652" fmla="*/ 2133250 h 4925968"/>
              <a:gd name="connsiteX14653" fmla="*/ 7789043 w 8014260"/>
              <a:gd name="connsiteY14653" fmla="*/ 2190034 h 4925968"/>
              <a:gd name="connsiteX14654" fmla="*/ 7757016 w 8014260"/>
              <a:gd name="connsiteY14654" fmla="*/ 2238452 h 4925968"/>
              <a:gd name="connsiteX14655" fmla="*/ 7778413 w 8014260"/>
              <a:gd name="connsiteY14655" fmla="*/ 2171586 h 4925968"/>
              <a:gd name="connsiteX14656" fmla="*/ 7804790 w 8014260"/>
              <a:gd name="connsiteY14656" fmla="*/ 2132711 h 4925968"/>
              <a:gd name="connsiteX14657" fmla="*/ 5444019 w 8014260"/>
              <a:gd name="connsiteY14657" fmla="*/ 2130506 h 4925968"/>
              <a:gd name="connsiteX14658" fmla="*/ 5455267 w 8014260"/>
              <a:gd name="connsiteY14658" fmla="*/ 2131741 h 4925968"/>
              <a:gd name="connsiteX14659" fmla="*/ 5444019 w 8014260"/>
              <a:gd name="connsiteY14659" fmla="*/ 2136130 h 4925968"/>
              <a:gd name="connsiteX14660" fmla="*/ 5435927 w 8014260"/>
              <a:gd name="connsiteY14660" fmla="*/ 2134415 h 4925968"/>
              <a:gd name="connsiteX14661" fmla="*/ 5444019 w 8014260"/>
              <a:gd name="connsiteY14661" fmla="*/ 2130506 h 4925968"/>
              <a:gd name="connsiteX14662" fmla="*/ 3096663 w 8014260"/>
              <a:gd name="connsiteY14662" fmla="*/ 2130164 h 4925968"/>
              <a:gd name="connsiteX14663" fmla="*/ 3101669 w 8014260"/>
              <a:gd name="connsiteY14663" fmla="*/ 2148201 h 4925968"/>
              <a:gd name="connsiteX14664" fmla="*/ 3097280 w 8014260"/>
              <a:gd name="connsiteY14664" fmla="*/ 2156087 h 4925968"/>
              <a:gd name="connsiteX14665" fmla="*/ 3092548 w 8014260"/>
              <a:gd name="connsiteY14665" fmla="*/ 2142234 h 4925968"/>
              <a:gd name="connsiteX14666" fmla="*/ 3096663 w 8014260"/>
              <a:gd name="connsiteY14666" fmla="*/ 2130164 h 4925968"/>
              <a:gd name="connsiteX14667" fmla="*/ 4325890 w 8014260"/>
              <a:gd name="connsiteY14667" fmla="*/ 2125569 h 4925968"/>
              <a:gd name="connsiteX14668" fmla="*/ 4330143 w 8014260"/>
              <a:gd name="connsiteY14668" fmla="*/ 2130301 h 4925968"/>
              <a:gd name="connsiteX14669" fmla="*/ 4325479 w 8014260"/>
              <a:gd name="connsiteY14669" fmla="*/ 2136954 h 4925968"/>
              <a:gd name="connsiteX14670" fmla="*/ 4321433 w 8014260"/>
              <a:gd name="connsiteY14670" fmla="*/ 2130096 h 4925968"/>
              <a:gd name="connsiteX14671" fmla="*/ 4325890 w 8014260"/>
              <a:gd name="connsiteY14671" fmla="*/ 2125569 h 4925968"/>
              <a:gd name="connsiteX14672" fmla="*/ 6919106 w 8014260"/>
              <a:gd name="connsiteY14672" fmla="*/ 2123289 h 4925968"/>
              <a:gd name="connsiteX14673" fmla="*/ 6926582 w 8014260"/>
              <a:gd name="connsiteY14673" fmla="*/ 2128655 h 4925968"/>
              <a:gd name="connsiteX14674" fmla="*/ 6910740 w 8014260"/>
              <a:gd name="connsiteY14674" fmla="*/ 2144360 h 4925968"/>
              <a:gd name="connsiteX14675" fmla="*/ 6889412 w 8014260"/>
              <a:gd name="connsiteY14675" fmla="*/ 2140451 h 4925968"/>
              <a:gd name="connsiteX14676" fmla="*/ 6905459 w 8014260"/>
              <a:gd name="connsiteY14676" fmla="*/ 2124403 h 4925968"/>
              <a:gd name="connsiteX14677" fmla="*/ 6919106 w 8014260"/>
              <a:gd name="connsiteY14677" fmla="*/ 2123289 h 4925968"/>
              <a:gd name="connsiteX14678" fmla="*/ 1461716 w 8014260"/>
              <a:gd name="connsiteY14678" fmla="*/ 2122071 h 4925968"/>
              <a:gd name="connsiteX14679" fmla="*/ 1464392 w 8014260"/>
              <a:gd name="connsiteY14679" fmla="*/ 2126872 h 4925968"/>
              <a:gd name="connsiteX14680" fmla="*/ 1460277 w 8014260"/>
              <a:gd name="connsiteY14680" fmla="*/ 2130918 h 4925968"/>
              <a:gd name="connsiteX14681" fmla="*/ 1458219 w 8014260"/>
              <a:gd name="connsiteY14681" fmla="*/ 2125294 h 4925968"/>
              <a:gd name="connsiteX14682" fmla="*/ 1461716 w 8014260"/>
              <a:gd name="connsiteY14682" fmla="*/ 2122071 h 4925968"/>
              <a:gd name="connsiteX14683" fmla="*/ 2414566 w 8014260"/>
              <a:gd name="connsiteY14683" fmla="*/ 2121660 h 4925968"/>
              <a:gd name="connsiteX14684" fmla="*/ 2419641 w 8014260"/>
              <a:gd name="connsiteY14684" fmla="*/ 2138942 h 4925968"/>
              <a:gd name="connsiteX14685" fmla="*/ 2415595 w 8014260"/>
              <a:gd name="connsiteY14685" fmla="*/ 2150052 h 4925968"/>
              <a:gd name="connsiteX14686" fmla="*/ 2410863 w 8014260"/>
              <a:gd name="connsiteY14686" fmla="*/ 2137365 h 4925968"/>
              <a:gd name="connsiteX14687" fmla="*/ 2414566 w 8014260"/>
              <a:gd name="connsiteY14687" fmla="*/ 2121660 h 4925968"/>
              <a:gd name="connsiteX14688" fmla="*/ 4670162 w 8014260"/>
              <a:gd name="connsiteY14688" fmla="*/ 2120151 h 4925968"/>
              <a:gd name="connsiteX14689" fmla="*/ 4678940 w 8014260"/>
              <a:gd name="connsiteY14689" fmla="*/ 2121042 h 4925968"/>
              <a:gd name="connsiteX14690" fmla="*/ 4670368 w 8014260"/>
              <a:gd name="connsiteY14690" fmla="*/ 2126254 h 4925968"/>
              <a:gd name="connsiteX14691" fmla="*/ 4665087 w 8014260"/>
              <a:gd name="connsiteY14691" fmla="*/ 2123991 h 4925968"/>
              <a:gd name="connsiteX14692" fmla="*/ 4670162 w 8014260"/>
              <a:gd name="connsiteY14692" fmla="*/ 2120151 h 4925968"/>
              <a:gd name="connsiteX14693" fmla="*/ 7492718 w 8014260"/>
              <a:gd name="connsiteY14693" fmla="*/ 2118848 h 4925968"/>
              <a:gd name="connsiteX14694" fmla="*/ 7499979 w 8014260"/>
              <a:gd name="connsiteY14694" fmla="*/ 2120837 h 4925968"/>
              <a:gd name="connsiteX14695" fmla="*/ 7484000 w 8014260"/>
              <a:gd name="connsiteY14695" fmla="*/ 2151081 h 4925968"/>
              <a:gd name="connsiteX14696" fmla="*/ 7461026 w 8014260"/>
              <a:gd name="connsiteY14696" fmla="*/ 2159653 h 4925968"/>
              <a:gd name="connsiteX14697" fmla="*/ 7478513 w 8014260"/>
              <a:gd name="connsiteY14697" fmla="*/ 2128586 h 4925968"/>
              <a:gd name="connsiteX14698" fmla="*/ 7492718 w 8014260"/>
              <a:gd name="connsiteY14698" fmla="*/ 2118848 h 4925968"/>
              <a:gd name="connsiteX14699" fmla="*/ 5370021 w 8014260"/>
              <a:gd name="connsiteY14699" fmla="*/ 2118642 h 4925968"/>
              <a:gd name="connsiteX14700" fmla="*/ 5377565 w 8014260"/>
              <a:gd name="connsiteY14700" fmla="*/ 2121728 h 4925968"/>
              <a:gd name="connsiteX14701" fmla="*/ 5371050 w 8014260"/>
              <a:gd name="connsiteY14701" fmla="*/ 2124677 h 4925968"/>
              <a:gd name="connsiteX14702" fmla="*/ 5363438 w 8014260"/>
              <a:gd name="connsiteY14702" fmla="*/ 2122688 h 4925968"/>
              <a:gd name="connsiteX14703" fmla="*/ 5370021 w 8014260"/>
              <a:gd name="connsiteY14703" fmla="*/ 2118642 h 4925968"/>
              <a:gd name="connsiteX14704" fmla="*/ 5160646 w 8014260"/>
              <a:gd name="connsiteY14704" fmla="*/ 2118437 h 4925968"/>
              <a:gd name="connsiteX14705" fmla="*/ 5168670 w 8014260"/>
              <a:gd name="connsiteY14705" fmla="*/ 2121592 h 4925968"/>
              <a:gd name="connsiteX14706" fmla="*/ 5162155 w 8014260"/>
              <a:gd name="connsiteY14706" fmla="*/ 2124541 h 4925968"/>
              <a:gd name="connsiteX14707" fmla="*/ 5154543 w 8014260"/>
              <a:gd name="connsiteY14707" fmla="*/ 2123718 h 4925968"/>
              <a:gd name="connsiteX14708" fmla="*/ 5160646 w 8014260"/>
              <a:gd name="connsiteY14708" fmla="*/ 2118437 h 4925968"/>
              <a:gd name="connsiteX14709" fmla="*/ 4880909 w 8014260"/>
              <a:gd name="connsiteY14709" fmla="*/ 2117271 h 4925968"/>
              <a:gd name="connsiteX14710" fmla="*/ 4887904 w 8014260"/>
              <a:gd name="connsiteY14710" fmla="*/ 2119466 h 4925968"/>
              <a:gd name="connsiteX14711" fmla="*/ 4877960 w 8014260"/>
              <a:gd name="connsiteY14711" fmla="*/ 2123032 h 4925968"/>
              <a:gd name="connsiteX14712" fmla="*/ 4873640 w 8014260"/>
              <a:gd name="connsiteY14712" fmla="*/ 2120974 h 4925968"/>
              <a:gd name="connsiteX14713" fmla="*/ 4880909 w 8014260"/>
              <a:gd name="connsiteY14713" fmla="*/ 2117271 h 4925968"/>
              <a:gd name="connsiteX14714" fmla="*/ 7703897 w 8014260"/>
              <a:gd name="connsiteY14714" fmla="*/ 2114478 h 4925968"/>
              <a:gd name="connsiteX14715" fmla="*/ 7706611 w 8014260"/>
              <a:gd name="connsiteY14715" fmla="*/ 2114665 h 4925968"/>
              <a:gd name="connsiteX14716" fmla="*/ 7687751 w 8014260"/>
              <a:gd name="connsiteY14716" fmla="*/ 2181256 h 4925968"/>
              <a:gd name="connsiteX14717" fmla="*/ 7661896 w 8014260"/>
              <a:gd name="connsiteY14717" fmla="*/ 2231114 h 4925968"/>
              <a:gd name="connsiteX14718" fmla="*/ 7681030 w 8014260"/>
              <a:gd name="connsiteY14718" fmla="*/ 2162534 h 4925968"/>
              <a:gd name="connsiteX14719" fmla="*/ 7703897 w 8014260"/>
              <a:gd name="connsiteY14719" fmla="*/ 2114478 h 4925968"/>
              <a:gd name="connsiteX14720" fmla="*/ 7326952 w 8014260"/>
              <a:gd name="connsiteY14720" fmla="*/ 2112950 h 4925968"/>
              <a:gd name="connsiteX14721" fmla="*/ 7349446 w 8014260"/>
              <a:gd name="connsiteY14721" fmla="*/ 2124814 h 4925968"/>
              <a:gd name="connsiteX14722" fmla="*/ 7331273 w 8014260"/>
              <a:gd name="connsiteY14722" fmla="*/ 2142508 h 4925968"/>
              <a:gd name="connsiteX14723" fmla="*/ 7310355 w 8014260"/>
              <a:gd name="connsiteY14723" fmla="*/ 2130095 h 4925968"/>
              <a:gd name="connsiteX14724" fmla="*/ 7326952 w 8014260"/>
              <a:gd name="connsiteY14724" fmla="*/ 2112950 h 4925968"/>
              <a:gd name="connsiteX14725" fmla="*/ 6842974 w 8014260"/>
              <a:gd name="connsiteY14725" fmla="*/ 2111415 h 4925968"/>
              <a:gd name="connsiteX14726" fmla="*/ 6850046 w 8014260"/>
              <a:gd name="connsiteY14726" fmla="*/ 2116174 h 4925968"/>
              <a:gd name="connsiteX14727" fmla="*/ 6833313 w 8014260"/>
              <a:gd name="connsiteY14727" fmla="*/ 2132084 h 4925968"/>
              <a:gd name="connsiteX14728" fmla="*/ 6814316 w 8014260"/>
              <a:gd name="connsiteY14728" fmla="*/ 2129272 h 4925968"/>
              <a:gd name="connsiteX14729" fmla="*/ 6829266 w 8014260"/>
              <a:gd name="connsiteY14729" fmla="*/ 2113293 h 4925968"/>
              <a:gd name="connsiteX14730" fmla="*/ 6842974 w 8014260"/>
              <a:gd name="connsiteY14730" fmla="*/ 2111415 h 4925968"/>
              <a:gd name="connsiteX14731" fmla="*/ 7590436 w 8014260"/>
              <a:gd name="connsiteY14731" fmla="*/ 2111236 h 4925968"/>
              <a:gd name="connsiteX14732" fmla="*/ 7575211 w 8014260"/>
              <a:gd name="connsiteY14732" fmla="*/ 2150327 h 4925968"/>
              <a:gd name="connsiteX14733" fmla="*/ 7551071 w 8014260"/>
              <a:gd name="connsiteY14733" fmla="*/ 2178787 h 4925968"/>
              <a:gd name="connsiteX14734" fmla="*/ 7567119 w 8014260"/>
              <a:gd name="connsiteY14734" fmla="*/ 2138051 h 4925968"/>
              <a:gd name="connsiteX14735" fmla="*/ 7590436 w 8014260"/>
              <a:gd name="connsiteY14735" fmla="*/ 2111236 h 4925968"/>
              <a:gd name="connsiteX14736" fmla="*/ 6308744 w 8014260"/>
              <a:gd name="connsiteY14736" fmla="*/ 2110961 h 4925968"/>
              <a:gd name="connsiteX14737" fmla="*/ 6323420 w 8014260"/>
              <a:gd name="connsiteY14737" fmla="*/ 2111099 h 4925968"/>
              <a:gd name="connsiteX14738" fmla="*/ 6313545 w 8014260"/>
              <a:gd name="connsiteY14738" fmla="*/ 2125294 h 4925968"/>
              <a:gd name="connsiteX14739" fmla="*/ 6296194 w 8014260"/>
              <a:gd name="connsiteY14739" fmla="*/ 2126940 h 4925968"/>
              <a:gd name="connsiteX14740" fmla="*/ 6308744 w 8014260"/>
              <a:gd name="connsiteY14740" fmla="*/ 2110961 h 4925968"/>
              <a:gd name="connsiteX14741" fmla="*/ 5723619 w 8014260"/>
              <a:gd name="connsiteY14741" fmla="*/ 2110687 h 4925968"/>
              <a:gd name="connsiteX14742" fmla="*/ 5734387 w 8014260"/>
              <a:gd name="connsiteY14742" fmla="*/ 2111647 h 4925968"/>
              <a:gd name="connsiteX14743" fmla="*/ 5724923 w 8014260"/>
              <a:gd name="connsiteY14743" fmla="*/ 2116791 h 4925968"/>
              <a:gd name="connsiteX14744" fmla="*/ 5715733 w 8014260"/>
              <a:gd name="connsiteY14744" fmla="*/ 2115762 h 4925968"/>
              <a:gd name="connsiteX14745" fmla="*/ 5723619 w 8014260"/>
              <a:gd name="connsiteY14745" fmla="*/ 2110687 h 4925968"/>
              <a:gd name="connsiteX14746" fmla="*/ 5797755 w 8014260"/>
              <a:gd name="connsiteY14746" fmla="*/ 2110275 h 4925968"/>
              <a:gd name="connsiteX14747" fmla="*/ 5807904 w 8014260"/>
              <a:gd name="connsiteY14747" fmla="*/ 2110618 h 4925968"/>
              <a:gd name="connsiteX14748" fmla="*/ 5798234 w 8014260"/>
              <a:gd name="connsiteY14748" fmla="*/ 2117202 h 4925968"/>
              <a:gd name="connsiteX14749" fmla="*/ 5787879 w 8014260"/>
              <a:gd name="connsiteY14749" fmla="*/ 2116927 h 4925968"/>
              <a:gd name="connsiteX14750" fmla="*/ 5797755 w 8014260"/>
              <a:gd name="connsiteY14750" fmla="*/ 2110275 h 4925968"/>
              <a:gd name="connsiteX14751" fmla="*/ 6236324 w 8014260"/>
              <a:gd name="connsiteY14751" fmla="*/ 2109727 h 4925968"/>
              <a:gd name="connsiteX14752" fmla="*/ 6250177 w 8014260"/>
              <a:gd name="connsiteY14752" fmla="*/ 2111304 h 4925968"/>
              <a:gd name="connsiteX14753" fmla="*/ 6237216 w 8014260"/>
              <a:gd name="connsiteY14753" fmla="*/ 2126255 h 4925968"/>
              <a:gd name="connsiteX14754" fmla="*/ 6223637 w 8014260"/>
              <a:gd name="connsiteY14754" fmla="*/ 2124540 h 4925968"/>
              <a:gd name="connsiteX14755" fmla="*/ 6236324 w 8014260"/>
              <a:gd name="connsiteY14755" fmla="*/ 2109727 h 4925968"/>
              <a:gd name="connsiteX14756" fmla="*/ 6383770 w 8014260"/>
              <a:gd name="connsiteY14756" fmla="*/ 2109384 h 4925968"/>
              <a:gd name="connsiteX14757" fmla="*/ 6398035 w 8014260"/>
              <a:gd name="connsiteY14757" fmla="*/ 2109727 h 4925968"/>
              <a:gd name="connsiteX14758" fmla="*/ 6384319 w 8014260"/>
              <a:gd name="connsiteY14758" fmla="*/ 2124883 h 4925968"/>
              <a:gd name="connsiteX14759" fmla="*/ 6368751 w 8014260"/>
              <a:gd name="connsiteY14759" fmla="*/ 2124677 h 4925968"/>
              <a:gd name="connsiteX14760" fmla="*/ 6383770 w 8014260"/>
              <a:gd name="connsiteY14760" fmla="*/ 2109384 h 4925968"/>
              <a:gd name="connsiteX14761" fmla="*/ 5651748 w 8014260"/>
              <a:gd name="connsiteY14761" fmla="*/ 2108835 h 4925968"/>
              <a:gd name="connsiteX14762" fmla="*/ 5660595 w 8014260"/>
              <a:gd name="connsiteY14762" fmla="*/ 2109315 h 4925968"/>
              <a:gd name="connsiteX14763" fmla="*/ 5653600 w 8014260"/>
              <a:gd name="connsiteY14763" fmla="*/ 2114870 h 4925968"/>
              <a:gd name="connsiteX14764" fmla="*/ 5643313 w 8014260"/>
              <a:gd name="connsiteY14764" fmla="*/ 2114116 h 4925968"/>
              <a:gd name="connsiteX14765" fmla="*/ 5651748 w 8014260"/>
              <a:gd name="connsiteY14765" fmla="*/ 2108835 h 4925968"/>
              <a:gd name="connsiteX14766" fmla="*/ 5881285 w 8014260"/>
              <a:gd name="connsiteY14766" fmla="*/ 2107601 h 4925968"/>
              <a:gd name="connsiteX14767" fmla="*/ 5873193 w 8014260"/>
              <a:gd name="connsiteY14767" fmla="*/ 2115968 h 4925968"/>
              <a:gd name="connsiteX14768" fmla="*/ 5860779 w 8014260"/>
              <a:gd name="connsiteY14768" fmla="*/ 2116174 h 4925968"/>
              <a:gd name="connsiteX14769" fmla="*/ 5870243 w 8014260"/>
              <a:gd name="connsiteY14769" fmla="*/ 2109041 h 4925968"/>
              <a:gd name="connsiteX14770" fmla="*/ 5881285 w 8014260"/>
              <a:gd name="connsiteY14770" fmla="*/ 2107601 h 4925968"/>
              <a:gd name="connsiteX14771" fmla="*/ 1800364 w 8014260"/>
              <a:gd name="connsiteY14771" fmla="*/ 2107395 h 4925968"/>
              <a:gd name="connsiteX14772" fmla="*/ 1804958 w 8014260"/>
              <a:gd name="connsiteY14772" fmla="*/ 2109109 h 4925968"/>
              <a:gd name="connsiteX14773" fmla="*/ 1804273 w 8014260"/>
              <a:gd name="connsiteY14773" fmla="*/ 2117133 h 4925968"/>
              <a:gd name="connsiteX14774" fmla="*/ 1797964 w 8014260"/>
              <a:gd name="connsiteY14774" fmla="*/ 2114116 h 4925968"/>
              <a:gd name="connsiteX14775" fmla="*/ 1800364 w 8014260"/>
              <a:gd name="connsiteY14775" fmla="*/ 2107395 h 4925968"/>
              <a:gd name="connsiteX14776" fmla="*/ 5954803 w 8014260"/>
              <a:gd name="connsiteY14776" fmla="*/ 2106435 h 4925968"/>
              <a:gd name="connsiteX14777" fmla="*/ 5946847 w 8014260"/>
              <a:gd name="connsiteY14777" fmla="*/ 2114802 h 4925968"/>
              <a:gd name="connsiteX14778" fmla="*/ 5933131 w 8014260"/>
              <a:gd name="connsiteY14778" fmla="*/ 2116105 h 4925968"/>
              <a:gd name="connsiteX14779" fmla="*/ 5942184 w 8014260"/>
              <a:gd name="connsiteY14779" fmla="*/ 2106846 h 4925968"/>
              <a:gd name="connsiteX14780" fmla="*/ 5954803 w 8014260"/>
              <a:gd name="connsiteY14780" fmla="*/ 2106435 h 4925968"/>
              <a:gd name="connsiteX14781" fmla="*/ 7129252 w 8014260"/>
              <a:gd name="connsiteY14781" fmla="*/ 2106418 h 4925968"/>
              <a:gd name="connsiteX14782" fmla="*/ 7137259 w 8014260"/>
              <a:gd name="connsiteY14782" fmla="*/ 2114048 h 4925968"/>
              <a:gd name="connsiteX14783" fmla="*/ 7121760 w 8014260"/>
              <a:gd name="connsiteY14783" fmla="*/ 2130164 h 4925968"/>
              <a:gd name="connsiteX14784" fmla="*/ 7098237 w 8014260"/>
              <a:gd name="connsiteY14784" fmla="*/ 2122689 h 4925968"/>
              <a:gd name="connsiteX14785" fmla="*/ 7113942 w 8014260"/>
              <a:gd name="connsiteY14785" fmla="*/ 2106504 h 4925968"/>
              <a:gd name="connsiteX14786" fmla="*/ 7129252 w 8014260"/>
              <a:gd name="connsiteY14786" fmla="*/ 2106418 h 4925968"/>
              <a:gd name="connsiteX14787" fmla="*/ 5087952 w 8014260"/>
              <a:gd name="connsiteY14787" fmla="*/ 2106024 h 4925968"/>
              <a:gd name="connsiteX14788" fmla="*/ 5094604 w 8014260"/>
              <a:gd name="connsiteY14788" fmla="*/ 2108699 h 4925968"/>
              <a:gd name="connsiteX14789" fmla="*/ 5086374 w 8014260"/>
              <a:gd name="connsiteY14789" fmla="*/ 2112471 h 4925968"/>
              <a:gd name="connsiteX14790" fmla="*/ 5081642 w 8014260"/>
              <a:gd name="connsiteY14790" fmla="*/ 2110207 h 4925968"/>
              <a:gd name="connsiteX14791" fmla="*/ 5087952 w 8014260"/>
              <a:gd name="connsiteY14791" fmla="*/ 2106024 h 4925968"/>
              <a:gd name="connsiteX14792" fmla="*/ 5293760 w 8014260"/>
              <a:gd name="connsiteY14792" fmla="*/ 2105338 h 4925968"/>
              <a:gd name="connsiteX14793" fmla="*/ 5306928 w 8014260"/>
              <a:gd name="connsiteY14793" fmla="*/ 2105612 h 4925968"/>
              <a:gd name="connsiteX14794" fmla="*/ 5299247 w 8014260"/>
              <a:gd name="connsiteY14794" fmla="*/ 2109384 h 4925968"/>
              <a:gd name="connsiteX14795" fmla="*/ 5289234 w 8014260"/>
              <a:gd name="connsiteY14795" fmla="*/ 2108424 h 4925968"/>
              <a:gd name="connsiteX14796" fmla="*/ 5293760 w 8014260"/>
              <a:gd name="connsiteY14796" fmla="*/ 2105338 h 4925968"/>
              <a:gd name="connsiteX14797" fmla="*/ 6162669 w 8014260"/>
              <a:gd name="connsiteY14797" fmla="*/ 2104652 h 4925968"/>
              <a:gd name="connsiteX14798" fmla="*/ 6175631 w 8014260"/>
              <a:gd name="connsiteY14798" fmla="*/ 2105269 h 4925968"/>
              <a:gd name="connsiteX14799" fmla="*/ 6165001 w 8014260"/>
              <a:gd name="connsiteY14799" fmla="*/ 2120013 h 4925968"/>
              <a:gd name="connsiteX14800" fmla="*/ 6150256 w 8014260"/>
              <a:gd name="connsiteY14800" fmla="*/ 2119328 h 4925968"/>
              <a:gd name="connsiteX14801" fmla="*/ 6162669 w 8014260"/>
              <a:gd name="connsiteY14801" fmla="*/ 2104652 h 4925968"/>
              <a:gd name="connsiteX14802" fmla="*/ 5578505 w 8014260"/>
              <a:gd name="connsiteY14802" fmla="*/ 2104172 h 4925968"/>
              <a:gd name="connsiteX14803" fmla="*/ 5586117 w 8014260"/>
              <a:gd name="connsiteY14803" fmla="*/ 2105955 h 4925968"/>
              <a:gd name="connsiteX14804" fmla="*/ 5578299 w 8014260"/>
              <a:gd name="connsiteY14804" fmla="*/ 2109933 h 4925968"/>
              <a:gd name="connsiteX14805" fmla="*/ 5570412 w 8014260"/>
              <a:gd name="connsiteY14805" fmla="*/ 2108904 h 4925968"/>
              <a:gd name="connsiteX14806" fmla="*/ 5578505 w 8014260"/>
              <a:gd name="connsiteY14806" fmla="*/ 2104172 h 4925968"/>
              <a:gd name="connsiteX14807" fmla="*/ 4459553 w 8014260"/>
              <a:gd name="connsiteY14807" fmla="*/ 2104172 h 4925968"/>
              <a:gd name="connsiteX14808" fmla="*/ 4466891 w 8014260"/>
              <a:gd name="connsiteY14808" fmla="*/ 2106229 h 4925968"/>
              <a:gd name="connsiteX14809" fmla="*/ 4461816 w 8014260"/>
              <a:gd name="connsiteY14809" fmla="*/ 2112058 h 4925968"/>
              <a:gd name="connsiteX14810" fmla="*/ 4456261 w 8014260"/>
              <a:gd name="connsiteY14810" fmla="*/ 2109521 h 4925968"/>
              <a:gd name="connsiteX14811" fmla="*/ 4459553 w 8014260"/>
              <a:gd name="connsiteY14811" fmla="*/ 2104172 h 4925968"/>
              <a:gd name="connsiteX14812" fmla="*/ 6766851 w 8014260"/>
              <a:gd name="connsiteY14812" fmla="*/ 2104163 h 4925968"/>
              <a:gd name="connsiteX14813" fmla="*/ 6773580 w 8014260"/>
              <a:gd name="connsiteY14813" fmla="*/ 2108561 h 4925968"/>
              <a:gd name="connsiteX14814" fmla="*/ 6757944 w 8014260"/>
              <a:gd name="connsiteY14814" fmla="*/ 2123374 h 4925968"/>
              <a:gd name="connsiteX14815" fmla="*/ 6738604 w 8014260"/>
              <a:gd name="connsiteY14815" fmla="*/ 2122208 h 4925968"/>
              <a:gd name="connsiteX14816" fmla="*/ 6752869 w 8014260"/>
              <a:gd name="connsiteY14816" fmla="*/ 2107121 h 4925968"/>
              <a:gd name="connsiteX14817" fmla="*/ 6766851 w 8014260"/>
              <a:gd name="connsiteY14817" fmla="*/ 2104163 h 4925968"/>
              <a:gd name="connsiteX14818" fmla="*/ 6465261 w 8014260"/>
              <a:gd name="connsiteY14818" fmla="*/ 2104146 h 4925968"/>
              <a:gd name="connsiteX14819" fmla="*/ 6472308 w 8014260"/>
              <a:gd name="connsiteY14819" fmla="*/ 2106572 h 4925968"/>
              <a:gd name="connsiteX14820" fmla="*/ 6460169 w 8014260"/>
              <a:gd name="connsiteY14820" fmla="*/ 2121454 h 4925968"/>
              <a:gd name="connsiteX14821" fmla="*/ 6442613 w 8014260"/>
              <a:gd name="connsiteY14821" fmla="*/ 2123374 h 4925968"/>
              <a:gd name="connsiteX14822" fmla="*/ 6452968 w 8014260"/>
              <a:gd name="connsiteY14822" fmla="*/ 2108767 h 4925968"/>
              <a:gd name="connsiteX14823" fmla="*/ 6465261 w 8014260"/>
              <a:gd name="connsiteY14823" fmla="*/ 2104146 h 4925968"/>
              <a:gd name="connsiteX14824" fmla="*/ 6016937 w 8014260"/>
              <a:gd name="connsiteY14824" fmla="*/ 2104104 h 4925968"/>
              <a:gd name="connsiteX14825" fmla="*/ 6028938 w 8014260"/>
              <a:gd name="connsiteY14825" fmla="*/ 2104721 h 4925968"/>
              <a:gd name="connsiteX14826" fmla="*/ 6017005 w 8014260"/>
              <a:gd name="connsiteY14826" fmla="*/ 2115420 h 4925968"/>
              <a:gd name="connsiteX14827" fmla="*/ 6004867 w 8014260"/>
              <a:gd name="connsiteY14827" fmla="*/ 2114734 h 4925968"/>
              <a:gd name="connsiteX14828" fmla="*/ 6016937 w 8014260"/>
              <a:gd name="connsiteY14828" fmla="*/ 2104104 h 4925968"/>
              <a:gd name="connsiteX14829" fmla="*/ 6531080 w 8014260"/>
              <a:gd name="connsiteY14829" fmla="*/ 2103966 h 4925968"/>
              <a:gd name="connsiteX14830" fmla="*/ 6546716 w 8014260"/>
              <a:gd name="connsiteY14830" fmla="*/ 2104994 h 4925968"/>
              <a:gd name="connsiteX14831" fmla="*/ 6532520 w 8014260"/>
              <a:gd name="connsiteY14831" fmla="*/ 2119465 h 4925968"/>
              <a:gd name="connsiteX14832" fmla="*/ 6515581 w 8014260"/>
              <a:gd name="connsiteY14832" fmla="*/ 2120082 h 4925968"/>
              <a:gd name="connsiteX14833" fmla="*/ 6531080 w 8014260"/>
              <a:gd name="connsiteY14833" fmla="*/ 2103966 h 4925968"/>
              <a:gd name="connsiteX14834" fmla="*/ 6678733 w 8014260"/>
              <a:gd name="connsiteY14834" fmla="*/ 2103075 h 4925968"/>
              <a:gd name="connsiteX14835" fmla="*/ 6697250 w 8014260"/>
              <a:gd name="connsiteY14835" fmla="*/ 2104103 h 4925968"/>
              <a:gd name="connsiteX14836" fmla="*/ 6682505 w 8014260"/>
              <a:gd name="connsiteY14836" fmla="*/ 2119465 h 4925968"/>
              <a:gd name="connsiteX14837" fmla="*/ 6663783 w 8014260"/>
              <a:gd name="connsiteY14837" fmla="*/ 2118574 h 4925968"/>
              <a:gd name="connsiteX14838" fmla="*/ 6678733 w 8014260"/>
              <a:gd name="connsiteY14838" fmla="*/ 2103075 h 4925968"/>
              <a:gd name="connsiteX14839" fmla="*/ 6102319 w 8014260"/>
              <a:gd name="connsiteY14839" fmla="*/ 2103074 h 4925968"/>
              <a:gd name="connsiteX14840" fmla="*/ 6091415 w 8014260"/>
              <a:gd name="connsiteY14840" fmla="*/ 2116516 h 4925968"/>
              <a:gd name="connsiteX14841" fmla="*/ 6078247 w 8014260"/>
              <a:gd name="connsiteY14841" fmla="*/ 2116448 h 4925968"/>
              <a:gd name="connsiteX14842" fmla="*/ 6088877 w 8014260"/>
              <a:gd name="connsiteY14842" fmla="*/ 2103417 h 4925968"/>
              <a:gd name="connsiteX14843" fmla="*/ 6102319 w 8014260"/>
              <a:gd name="connsiteY14843" fmla="*/ 2103074 h 4925968"/>
              <a:gd name="connsiteX14844" fmla="*/ 3569796 w 8014260"/>
              <a:gd name="connsiteY14844" fmla="*/ 2103006 h 4925968"/>
              <a:gd name="connsiteX14845" fmla="*/ 3574254 w 8014260"/>
              <a:gd name="connsiteY14845" fmla="*/ 2114322 h 4925968"/>
              <a:gd name="connsiteX14846" fmla="*/ 3569796 w 8014260"/>
              <a:gd name="connsiteY14846" fmla="*/ 2116791 h 4925968"/>
              <a:gd name="connsiteX14847" fmla="*/ 3566504 w 8014260"/>
              <a:gd name="connsiteY14847" fmla="*/ 2109041 h 4925968"/>
              <a:gd name="connsiteX14848" fmla="*/ 3569796 w 8014260"/>
              <a:gd name="connsiteY14848" fmla="*/ 2103006 h 4925968"/>
              <a:gd name="connsiteX14849" fmla="*/ 6616540 w 8014260"/>
              <a:gd name="connsiteY14849" fmla="*/ 2099903 h 4925968"/>
              <a:gd name="connsiteX14850" fmla="*/ 6622360 w 8014260"/>
              <a:gd name="connsiteY14850" fmla="*/ 2103349 h 4925968"/>
              <a:gd name="connsiteX14851" fmla="*/ 6606175 w 8014260"/>
              <a:gd name="connsiteY14851" fmla="*/ 2118848 h 4925968"/>
              <a:gd name="connsiteX14852" fmla="*/ 6589716 w 8014260"/>
              <a:gd name="connsiteY14852" fmla="*/ 2118368 h 4925968"/>
              <a:gd name="connsiteX14853" fmla="*/ 6604186 w 8014260"/>
              <a:gd name="connsiteY14853" fmla="*/ 2102938 h 4925968"/>
              <a:gd name="connsiteX14854" fmla="*/ 6616540 w 8014260"/>
              <a:gd name="connsiteY14854" fmla="*/ 2099903 h 4925968"/>
              <a:gd name="connsiteX14855" fmla="*/ 5502587 w 8014260"/>
              <a:gd name="connsiteY14855" fmla="*/ 2097314 h 4925968"/>
              <a:gd name="connsiteX14856" fmla="*/ 5512531 w 8014260"/>
              <a:gd name="connsiteY14856" fmla="*/ 2099234 h 4925968"/>
              <a:gd name="connsiteX14857" fmla="*/ 5506907 w 8014260"/>
              <a:gd name="connsiteY14857" fmla="*/ 2102800 h 4925968"/>
              <a:gd name="connsiteX14858" fmla="*/ 5497786 w 8014260"/>
              <a:gd name="connsiteY14858" fmla="*/ 2101977 h 4925968"/>
              <a:gd name="connsiteX14859" fmla="*/ 5502587 w 8014260"/>
              <a:gd name="connsiteY14859" fmla="*/ 2097314 h 4925968"/>
              <a:gd name="connsiteX14860" fmla="*/ 4803413 w 8014260"/>
              <a:gd name="connsiteY14860" fmla="*/ 2096834 h 4925968"/>
              <a:gd name="connsiteX14861" fmla="*/ 4810820 w 8014260"/>
              <a:gd name="connsiteY14861" fmla="*/ 2097177 h 4925968"/>
              <a:gd name="connsiteX14862" fmla="*/ 4806431 w 8014260"/>
              <a:gd name="connsiteY14862" fmla="*/ 2101017 h 4925968"/>
              <a:gd name="connsiteX14863" fmla="*/ 4800396 w 8014260"/>
              <a:gd name="connsiteY14863" fmla="*/ 2100125 h 4925968"/>
              <a:gd name="connsiteX14864" fmla="*/ 4803413 w 8014260"/>
              <a:gd name="connsiteY14864" fmla="*/ 2096834 h 4925968"/>
              <a:gd name="connsiteX14865" fmla="*/ 2957582 w 8014260"/>
              <a:gd name="connsiteY14865" fmla="*/ 2096765 h 4925968"/>
              <a:gd name="connsiteX14866" fmla="*/ 2964577 w 8014260"/>
              <a:gd name="connsiteY14866" fmla="*/ 2111030 h 4925968"/>
              <a:gd name="connsiteX14867" fmla="*/ 2958200 w 8014260"/>
              <a:gd name="connsiteY14867" fmla="*/ 2119054 h 4925968"/>
              <a:gd name="connsiteX14868" fmla="*/ 2953056 w 8014260"/>
              <a:gd name="connsiteY14868" fmla="*/ 2104789 h 4925968"/>
              <a:gd name="connsiteX14869" fmla="*/ 2957582 w 8014260"/>
              <a:gd name="connsiteY14869" fmla="*/ 2096765 h 4925968"/>
              <a:gd name="connsiteX14870" fmla="*/ 1389227 w 8014260"/>
              <a:gd name="connsiteY14870" fmla="*/ 2096492 h 4925968"/>
              <a:gd name="connsiteX14871" fmla="*/ 1390666 w 8014260"/>
              <a:gd name="connsiteY14871" fmla="*/ 2097452 h 4925968"/>
              <a:gd name="connsiteX14872" fmla="*/ 1386826 w 8014260"/>
              <a:gd name="connsiteY14872" fmla="*/ 2100675 h 4925968"/>
              <a:gd name="connsiteX14873" fmla="*/ 1385180 w 8014260"/>
              <a:gd name="connsiteY14873" fmla="*/ 2099921 h 4925968"/>
              <a:gd name="connsiteX14874" fmla="*/ 1389227 w 8014260"/>
              <a:gd name="connsiteY14874" fmla="*/ 2096492 h 4925968"/>
              <a:gd name="connsiteX14875" fmla="*/ 3705791 w 8014260"/>
              <a:gd name="connsiteY14875" fmla="*/ 2096148 h 4925968"/>
              <a:gd name="connsiteX14876" fmla="*/ 3710249 w 8014260"/>
              <a:gd name="connsiteY14876" fmla="*/ 2106709 h 4925968"/>
              <a:gd name="connsiteX14877" fmla="*/ 3705791 w 8014260"/>
              <a:gd name="connsiteY14877" fmla="*/ 2109658 h 4925968"/>
              <a:gd name="connsiteX14878" fmla="*/ 3702499 w 8014260"/>
              <a:gd name="connsiteY14878" fmla="*/ 2102457 h 4925968"/>
              <a:gd name="connsiteX14879" fmla="*/ 3705791 w 8014260"/>
              <a:gd name="connsiteY14879" fmla="*/ 2096148 h 4925968"/>
              <a:gd name="connsiteX14880" fmla="*/ 2546994 w 8014260"/>
              <a:gd name="connsiteY14880" fmla="*/ 2094023 h 4925968"/>
              <a:gd name="connsiteX14881" fmla="*/ 2554675 w 8014260"/>
              <a:gd name="connsiteY14881" fmla="*/ 2101292 h 4925968"/>
              <a:gd name="connsiteX14882" fmla="*/ 2550354 w 8014260"/>
              <a:gd name="connsiteY14882" fmla="*/ 2117340 h 4925968"/>
              <a:gd name="connsiteX14883" fmla="*/ 2544388 w 8014260"/>
              <a:gd name="connsiteY14883" fmla="*/ 2108767 h 4925968"/>
              <a:gd name="connsiteX14884" fmla="*/ 2546994 w 8014260"/>
              <a:gd name="connsiteY14884" fmla="*/ 2094023 h 4925968"/>
              <a:gd name="connsiteX14885" fmla="*/ 5015051 w 8014260"/>
              <a:gd name="connsiteY14885" fmla="*/ 2092788 h 4925968"/>
              <a:gd name="connsiteX14886" fmla="*/ 5023692 w 8014260"/>
              <a:gd name="connsiteY14886" fmla="*/ 2092857 h 4925968"/>
              <a:gd name="connsiteX14887" fmla="*/ 5015325 w 8014260"/>
              <a:gd name="connsiteY14887" fmla="*/ 2097040 h 4925968"/>
              <a:gd name="connsiteX14888" fmla="*/ 5007987 w 8014260"/>
              <a:gd name="connsiteY14888" fmla="*/ 2095874 h 4925968"/>
              <a:gd name="connsiteX14889" fmla="*/ 5015051 w 8014260"/>
              <a:gd name="connsiteY14889" fmla="*/ 2092788 h 4925968"/>
              <a:gd name="connsiteX14890" fmla="*/ 5221271 w 8014260"/>
              <a:gd name="connsiteY14890" fmla="*/ 2089496 h 4925968"/>
              <a:gd name="connsiteX14891" fmla="*/ 5229226 w 8014260"/>
              <a:gd name="connsiteY14891" fmla="*/ 2091210 h 4925968"/>
              <a:gd name="connsiteX14892" fmla="*/ 5222711 w 8014260"/>
              <a:gd name="connsiteY14892" fmla="*/ 2094777 h 4925968"/>
              <a:gd name="connsiteX14893" fmla="*/ 5216333 w 8014260"/>
              <a:gd name="connsiteY14893" fmla="*/ 2092239 h 4925968"/>
              <a:gd name="connsiteX14894" fmla="*/ 5221271 w 8014260"/>
              <a:gd name="connsiteY14894" fmla="*/ 2089496 h 4925968"/>
              <a:gd name="connsiteX14895" fmla="*/ 3434076 w 8014260"/>
              <a:gd name="connsiteY14895" fmla="*/ 2086684 h 4925968"/>
              <a:gd name="connsiteX14896" fmla="*/ 3437300 w 8014260"/>
              <a:gd name="connsiteY14896" fmla="*/ 2099303 h 4925968"/>
              <a:gd name="connsiteX14897" fmla="*/ 3429962 w 8014260"/>
              <a:gd name="connsiteY14897" fmla="*/ 2096628 h 4925968"/>
              <a:gd name="connsiteX14898" fmla="*/ 3429550 w 8014260"/>
              <a:gd name="connsiteY14898" fmla="*/ 2087850 h 4925968"/>
              <a:gd name="connsiteX14899" fmla="*/ 3434076 w 8014260"/>
              <a:gd name="connsiteY14899" fmla="*/ 2086684 h 4925968"/>
              <a:gd name="connsiteX14900" fmla="*/ 1313858 w 8014260"/>
              <a:gd name="connsiteY14900" fmla="*/ 2086684 h 4925968"/>
              <a:gd name="connsiteX14901" fmla="*/ 1315846 w 8014260"/>
              <a:gd name="connsiteY14901" fmla="*/ 2088261 h 4925968"/>
              <a:gd name="connsiteX14902" fmla="*/ 1314338 w 8014260"/>
              <a:gd name="connsiteY14902" fmla="*/ 2090319 h 4925968"/>
              <a:gd name="connsiteX14903" fmla="*/ 1312280 w 8014260"/>
              <a:gd name="connsiteY14903" fmla="*/ 2088673 h 4925968"/>
              <a:gd name="connsiteX14904" fmla="*/ 1313858 w 8014260"/>
              <a:gd name="connsiteY14904" fmla="*/ 2086684 h 4925968"/>
              <a:gd name="connsiteX14905" fmla="*/ 5429137 w 8014260"/>
              <a:gd name="connsiteY14905" fmla="*/ 2086478 h 4925968"/>
              <a:gd name="connsiteX14906" fmla="*/ 5441893 w 8014260"/>
              <a:gd name="connsiteY14906" fmla="*/ 2086547 h 4925968"/>
              <a:gd name="connsiteX14907" fmla="*/ 5433321 w 8014260"/>
              <a:gd name="connsiteY14907" fmla="*/ 2090936 h 4925968"/>
              <a:gd name="connsiteX14908" fmla="*/ 5423925 w 8014260"/>
              <a:gd name="connsiteY14908" fmla="*/ 2090045 h 4925968"/>
              <a:gd name="connsiteX14909" fmla="*/ 5429137 w 8014260"/>
              <a:gd name="connsiteY14909" fmla="*/ 2086478 h 4925968"/>
              <a:gd name="connsiteX14910" fmla="*/ 4595684 w 8014260"/>
              <a:gd name="connsiteY14910" fmla="*/ 2084421 h 4925968"/>
              <a:gd name="connsiteX14911" fmla="*/ 4602131 w 8014260"/>
              <a:gd name="connsiteY14911" fmla="*/ 2087439 h 4925968"/>
              <a:gd name="connsiteX14912" fmla="*/ 4595616 w 8014260"/>
              <a:gd name="connsiteY14912" fmla="*/ 2091554 h 4925968"/>
              <a:gd name="connsiteX14913" fmla="*/ 4591021 w 8014260"/>
              <a:gd name="connsiteY14913" fmla="*/ 2088125 h 4925968"/>
              <a:gd name="connsiteX14914" fmla="*/ 4595684 w 8014260"/>
              <a:gd name="connsiteY14914" fmla="*/ 2084421 h 4925968"/>
              <a:gd name="connsiteX14915" fmla="*/ 3843293 w 8014260"/>
              <a:gd name="connsiteY14915" fmla="*/ 2084146 h 4925968"/>
              <a:gd name="connsiteX14916" fmla="*/ 3846379 w 8014260"/>
              <a:gd name="connsiteY14916" fmla="*/ 2094913 h 4925968"/>
              <a:gd name="connsiteX14917" fmla="*/ 3839247 w 8014260"/>
              <a:gd name="connsiteY14917" fmla="*/ 2094571 h 4925968"/>
              <a:gd name="connsiteX14918" fmla="*/ 3838836 w 8014260"/>
              <a:gd name="connsiteY14918" fmla="*/ 2086547 h 4925968"/>
              <a:gd name="connsiteX14919" fmla="*/ 3843293 w 8014260"/>
              <a:gd name="connsiteY14919" fmla="*/ 2084146 h 4925968"/>
              <a:gd name="connsiteX14920" fmla="*/ 7867499 w 8014260"/>
              <a:gd name="connsiteY14920" fmla="*/ 2082912 h 4925968"/>
              <a:gd name="connsiteX14921" fmla="*/ 7874425 w 8014260"/>
              <a:gd name="connsiteY14921" fmla="*/ 2103075 h 4925968"/>
              <a:gd name="connsiteX14922" fmla="*/ 7835335 w 8014260"/>
              <a:gd name="connsiteY14922" fmla="*/ 2144703 h 4925968"/>
              <a:gd name="connsiteX14923" fmla="*/ 7831221 w 8014260"/>
              <a:gd name="connsiteY14923" fmla="*/ 2129547 h 4925968"/>
              <a:gd name="connsiteX14924" fmla="*/ 7843564 w 8014260"/>
              <a:gd name="connsiteY14924" fmla="*/ 2106366 h 4925968"/>
              <a:gd name="connsiteX14925" fmla="*/ 7867499 w 8014260"/>
              <a:gd name="connsiteY14925" fmla="*/ 2082912 h 4925968"/>
              <a:gd name="connsiteX14926" fmla="*/ 7040562 w 8014260"/>
              <a:gd name="connsiteY14926" fmla="*/ 2082432 h 4925968"/>
              <a:gd name="connsiteX14927" fmla="*/ 7060588 w 8014260"/>
              <a:gd name="connsiteY14927" fmla="*/ 2089633 h 4925968"/>
              <a:gd name="connsiteX14928" fmla="*/ 7043305 w 8014260"/>
              <a:gd name="connsiteY14928" fmla="*/ 2105338 h 4925968"/>
              <a:gd name="connsiteX14929" fmla="*/ 7023142 w 8014260"/>
              <a:gd name="connsiteY14929" fmla="*/ 2098548 h 4925968"/>
              <a:gd name="connsiteX14930" fmla="*/ 7040562 w 8014260"/>
              <a:gd name="connsiteY14930" fmla="*/ 2082432 h 4925968"/>
              <a:gd name="connsiteX14931" fmla="*/ 4939682 w 8014260"/>
              <a:gd name="connsiteY14931" fmla="*/ 2076671 h 4925968"/>
              <a:gd name="connsiteX14932" fmla="*/ 4948391 w 8014260"/>
              <a:gd name="connsiteY14932" fmla="*/ 2077082 h 4925968"/>
              <a:gd name="connsiteX14933" fmla="*/ 4939750 w 8014260"/>
              <a:gd name="connsiteY14933" fmla="*/ 2080374 h 4925968"/>
              <a:gd name="connsiteX14934" fmla="*/ 4934538 w 8014260"/>
              <a:gd name="connsiteY14934" fmla="*/ 2079140 h 4925968"/>
              <a:gd name="connsiteX14935" fmla="*/ 4939682 w 8014260"/>
              <a:gd name="connsiteY14935" fmla="*/ 2076671 h 4925968"/>
              <a:gd name="connsiteX14936" fmla="*/ 7249045 w 8014260"/>
              <a:gd name="connsiteY14936" fmla="*/ 2076602 h 4925968"/>
              <a:gd name="connsiteX14937" fmla="*/ 7271265 w 8014260"/>
              <a:gd name="connsiteY14937" fmla="*/ 2087438 h 4925968"/>
              <a:gd name="connsiteX14938" fmla="*/ 7254737 w 8014260"/>
              <a:gd name="connsiteY14938" fmla="*/ 2103280 h 4925968"/>
              <a:gd name="connsiteX14939" fmla="*/ 7232242 w 8014260"/>
              <a:gd name="connsiteY14939" fmla="*/ 2092582 h 4925968"/>
              <a:gd name="connsiteX14940" fmla="*/ 7249045 w 8014260"/>
              <a:gd name="connsiteY14940" fmla="*/ 2076602 h 4925968"/>
              <a:gd name="connsiteX14941" fmla="*/ 5148782 w 8014260"/>
              <a:gd name="connsiteY14941" fmla="*/ 2074889 h 4925968"/>
              <a:gd name="connsiteX14942" fmla="*/ 5154680 w 8014260"/>
              <a:gd name="connsiteY14942" fmla="*/ 2076672 h 4925968"/>
              <a:gd name="connsiteX14943" fmla="*/ 5147753 w 8014260"/>
              <a:gd name="connsiteY14943" fmla="*/ 2079347 h 4925968"/>
              <a:gd name="connsiteX14944" fmla="*/ 5142884 w 8014260"/>
              <a:gd name="connsiteY14944" fmla="*/ 2076740 h 4925968"/>
              <a:gd name="connsiteX14945" fmla="*/ 5148782 w 8014260"/>
              <a:gd name="connsiteY14945" fmla="*/ 2074889 h 4925968"/>
              <a:gd name="connsiteX14946" fmla="*/ 5355345 w 8014260"/>
              <a:gd name="connsiteY14946" fmla="*/ 2074203 h 4925968"/>
              <a:gd name="connsiteX14947" fmla="*/ 5364603 w 8014260"/>
              <a:gd name="connsiteY14947" fmla="*/ 2075094 h 4925968"/>
              <a:gd name="connsiteX14948" fmla="*/ 5359117 w 8014260"/>
              <a:gd name="connsiteY14948" fmla="*/ 2079278 h 4925968"/>
              <a:gd name="connsiteX14949" fmla="*/ 5351710 w 8014260"/>
              <a:gd name="connsiteY14949" fmla="*/ 2077357 h 4925968"/>
              <a:gd name="connsiteX14950" fmla="*/ 5355345 w 8014260"/>
              <a:gd name="connsiteY14950" fmla="*/ 2074203 h 4925968"/>
              <a:gd name="connsiteX14951" fmla="*/ 5711824 w 8014260"/>
              <a:gd name="connsiteY14951" fmla="*/ 2073585 h 4925968"/>
              <a:gd name="connsiteX14952" fmla="*/ 5719985 w 8014260"/>
              <a:gd name="connsiteY14952" fmla="*/ 2073859 h 4925968"/>
              <a:gd name="connsiteX14953" fmla="*/ 5712853 w 8014260"/>
              <a:gd name="connsiteY14953" fmla="*/ 2078454 h 4925968"/>
              <a:gd name="connsiteX14954" fmla="*/ 5704417 w 8014260"/>
              <a:gd name="connsiteY14954" fmla="*/ 2077700 h 4925968"/>
              <a:gd name="connsiteX14955" fmla="*/ 5711824 w 8014260"/>
              <a:gd name="connsiteY14955" fmla="*/ 2073585 h 4925968"/>
              <a:gd name="connsiteX14956" fmla="*/ 1934644 w 8014260"/>
              <a:gd name="connsiteY14956" fmla="*/ 2072625 h 4925968"/>
              <a:gd name="connsiteX14957" fmla="*/ 1937935 w 8014260"/>
              <a:gd name="connsiteY14957" fmla="*/ 2079552 h 4925968"/>
              <a:gd name="connsiteX14958" fmla="*/ 1935056 w 8014260"/>
              <a:gd name="connsiteY14958" fmla="*/ 2086135 h 4925968"/>
              <a:gd name="connsiteX14959" fmla="*/ 1930392 w 8014260"/>
              <a:gd name="connsiteY14959" fmla="*/ 2077083 h 4925968"/>
              <a:gd name="connsiteX14960" fmla="*/ 1934644 w 8014260"/>
              <a:gd name="connsiteY14960" fmla="*/ 2072625 h 4925968"/>
              <a:gd name="connsiteX14961" fmla="*/ 7784956 w 8014260"/>
              <a:gd name="connsiteY14961" fmla="*/ 2072516 h 4925968"/>
              <a:gd name="connsiteX14962" fmla="*/ 7788564 w 8014260"/>
              <a:gd name="connsiteY14962" fmla="*/ 2073517 h 4925968"/>
              <a:gd name="connsiteX14963" fmla="*/ 7767922 w 8014260"/>
              <a:gd name="connsiteY14963" fmla="*/ 2137845 h 4925968"/>
              <a:gd name="connsiteX14964" fmla="*/ 7740352 w 8014260"/>
              <a:gd name="connsiteY14964" fmla="*/ 2180639 h 4925968"/>
              <a:gd name="connsiteX14965" fmla="*/ 7760721 w 8014260"/>
              <a:gd name="connsiteY14965" fmla="*/ 2110070 h 4925968"/>
              <a:gd name="connsiteX14966" fmla="*/ 7784956 w 8014260"/>
              <a:gd name="connsiteY14966" fmla="*/ 2072516 h 4925968"/>
              <a:gd name="connsiteX14967" fmla="*/ 7691386 w 8014260"/>
              <a:gd name="connsiteY14967" fmla="*/ 2072214 h 4925968"/>
              <a:gd name="connsiteX14968" fmla="*/ 7673212 w 8014260"/>
              <a:gd name="connsiteY14968" fmla="*/ 2130781 h 4925968"/>
              <a:gd name="connsiteX14969" fmla="*/ 7648592 w 8014260"/>
              <a:gd name="connsiteY14969" fmla="*/ 2176592 h 4925968"/>
              <a:gd name="connsiteX14970" fmla="*/ 7666492 w 8014260"/>
              <a:gd name="connsiteY14970" fmla="*/ 2117613 h 4925968"/>
              <a:gd name="connsiteX14971" fmla="*/ 7691386 w 8014260"/>
              <a:gd name="connsiteY14971" fmla="*/ 2072214 h 4925968"/>
              <a:gd name="connsiteX14972" fmla="*/ 5794737 w 8014260"/>
              <a:gd name="connsiteY14972" fmla="*/ 2071871 h 4925968"/>
              <a:gd name="connsiteX14973" fmla="*/ 5788153 w 8014260"/>
              <a:gd name="connsiteY14973" fmla="*/ 2075986 h 4925968"/>
              <a:gd name="connsiteX14974" fmla="*/ 5776357 w 8014260"/>
              <a:gd name="connsiteY14974" fmla="*/ 2077083 h 4925968"/>
              <a:gd name="connsiteX14975" fmla="*/ 5784039 w 8014260"/>
              <a:gd name="connsiteY14975" fmla="*/ 2072351 h 4925968"/>
              <a:gd name="connsiteX14976" fmla="*/ 5794737 w 8014260"/>
              <a:gd name="connsiteY14976" fmla="*/ 2071871 h 4925968"/>
              <a:gd name="connsiteX14977" fmla="*/ 2819188 w 8014260"/>
              <a:gd name="connsiteY14977" fmla="*/ 2071391 h 4925968"/>
              <a:gd name="connsiteX14978" fmla="*/ 2826251 w 8014260"/>
              <a:gd name="connsiteY14978" fmla="*/ 2085313 h 4925968"/>
              <a:gd name="connsiteX14979" fmla="*/ 2819942 w 8014260"/>
              <a:gd name="connsiteY14979" fmla="*/ 2094571 h 4925968"/>
              <a:gd name="connsiteX14980" fmla="*/ 2814730 w 8014260"/>
              <a:gd name="connsiteY14980" fmla="*/ 2080375 h 4925968"/>
              <a:gd name="connsiteX14981" fmla="*/ 2819188 w 8014260"/>
              <a:gd name="connsiteY14981" fmla="*/ 2071391 h 4925968"/>
              <a:gd name="connsiteX14982" fmla="*/ 7572263 w 8014260"/>
              <a:gd name="connsiteY14982" fmla="*/ 2070568 h 4925968"/>
              <a:gd name="connsiteX14983" fmla="*/ 7555597 w 8014260"/>
              <a:gd name="connsiteY14983" fmla="*/ 2104995 h 4925968"/>
              <a:gd name="connsiteX14984" fmla="*/ 7533446 w 8014260"/>
              <a:gd name="connsiteY14984" fmla="*/ 2123718 h 4925968"/>
              <a:gd name="connsiteX14985" fmla="*/ 7548397 w 8014260"/>
              <a:gd name="connsiteY14985" fmla="*/ 2091073 h 4925968"/>
              <a:gd name="connsiteX14986" fmla="*/ 7572263 w 8014260"/>
              <a:gd name="connsiteY14986" fmla="*/ 2070568 h 4925968"/>
              <a:gd name="connsiteX14987" fmla="*/ 3978739 w 8014260"/>
              <a:gd name="connsiteY14987" fmla="*/ 2070431 h 4925968"/>
              <a:gd name="connsiteX14988" fmla="*/ 3981756 w 8014260"/>
              <a:gd name="connsiteY14988" fmla="*/ 2080444 h 4925968"/>
              <a:gd name="connsiteX14989" fmla="*/ 3974624 w 8014260"/>
              <a:gd name="connsiteY14989" fmla="*/ 2080169 h 4925968"/>
              <a:gd name="connsiteX14990" fmla="*/ 3974281 w 8014260"/>
              <a:gd name="connsiteY14990" fmla="*/ 2072694 h 4925968"/>
              <a:gd name="connsiteX14991" fmla="*/ 3978739 w 8014260"/>
              <a:gd name="connsiteY14991" fmla="*/ 2070431 h 4925968"/>
              <a:gd name="connsiteX14992" fmla="*/ 1593457 w 8014260"/>
              <a:gd name="connsiteY14992" fmla="*/ 2068990 h 4925968"/>
              <a:gd name="connsiteX14993" fmla="*/ 1596682 w 8014260"/>
              <a:gd name="connsiteY14993" fmla="*/ 2073791 h 4925968"/>
              <a:gd name="connsiteX14994" fmla="*/ 1591881 w 8014260"/>
              <a:gd name="connsiteY14994" fmla="*/ 2079826 h 4925968"/>
              <a:gd name="connsiteX14995" fmla="*/ 1589480 w 8014260"/>
              <a:gd name="connsiteY14995" fmla="*/ 2075437 h 4925968"/>
              <a:gd name="connsiteX14996" fmla="*/ 1593457 w 8014260"/>
              <a:gd name="connsiteY14996" fmla="*/ 2068990 h 4925968"/>
              <a:gd name="connsiteX14997" fmla="*/ 5857282 w 8014260"/>
              <a:gd name="connsiteY14997" fmla="*/ 2068579 h 4925968"/>
              <a:gd name="connsiteX14998" fmla="*/ 5867706 w 8014260"/>
              <a:gd name="connsiteY14998" fmla="*/ 2068716 h 4925968"/>
              <a:gd name="connsiteX14999" fmla="*/ 5858105 w 8014260"/>
              <a:gd name="connsiteY14999" fmla="*/ 2073997 h 4925968"/>
              <a:gd name="connsiteX15000" fmla="*/ 5849121 w 8014260"/>
              <a:gd name="connsiteY15000" fmla="*/ 2073654 h 4925968"/>
              <a:gd name="connsiteX15001" fmla="*/ 5857282 w 8014260"/>
              <a:gd name="connsiteY15001" fmla="*/ 2068579 h 4925968"/>
              <a:gd name="connsiteX15002" fmla="*/ 5650445 w 8014260"/>
              <a:gd name="connsiteY15002" fmla="*/ 2068579 h 4925968"/>
              <a:gd name="connsiteX15003" fmla="*/ 5638581 w 8014260"/>
              <a:gd name="connsiteY15003" fmla="*/ 2074203 h 4925968"/>
              <a:gd name="connsiteX15004" fmla="*/ 5632272 w 8014260"/>
              <a:gd name="connsiteY15004" fmla="*/ 2073037 h 4925968"/>
              <a:gd name="connsiteX15005" fmla="*/ 5637347 w 8014260"/>
              <a:gd name="connsiteY15005" fmla="*/ 2069128 h 4925968"/>
              <a:gd name="connsiteX15006" fmla="*/ 5650445 w 8014260"/>
              <a:gd name="connsiteY15006" fmla="*/ 2068579 h 4925968"/>
              <a:gd name="connsiteX15007" fmla="*/ 2681343 w 8014260"/>
              <a:gd name="connsiteY15007" fmla="*/ 2067825 h 4925968"/>
              <a:gd name="connsiteX15008" fmla="*/ 2689161 w 8014260"/>
              <a:gd name="connsiteY15008" fmla="*/ 2076329 h 4925968"/>
              <a:gd name="connsiteX15009" fmla="*/ 2684703 w 8014260"/>
              <a:gd name="connsiteY15009" fmla="*/ 2091348 h 4925968"/>
              <a:gd name="connsiteX15010" fmla="*/ 2678668 w 8014260"/>
              <a:gd name="connsiteY15010" fmla="*/ 2081884 h 4925968"/>
              <a:gd name="connsiteX15011" fmla="*/ 2681343 w 8014260"/>
              <a:gd name="connsiteY15011" fmla="*/ 2067825 h 4925968"/>
              <a:gd name="connsiteX15012" fmla="*/ 4729484 w 8014260"/>
              <a:gd name="connsiteY15012" fmla="*/ 2067414 h 4925968"/>
              <a:gd name="connsiteX15013" fmla="*/ 4736822 w 8014260"/>
              <a:gd name="connsiteY15013" fmla="*/ 2068785 h 4925968"/>
              <a:gd name="connsiteX15014" fmla="*/ 4731679 w 8014260"/>
              <a:gd name="connsiteY15014" fmla="*/ 2073037 h 4925968"/>
              <a:gd name="connsiteX15015" fmla="*/ 4726124 w 8014260"/>
              <a:gd name="connsiteY15015" fmla="*/ 2071254 h 4925968"/>
              <a:gd name="connsiteX15016" fmla="*/ 4729484 w 8014260"/>
              <a:gd name="connsiteY15016" fmla="*/ 2067414 h 4925968"/>
              <a:gd name="connsiteX15017" fmla="*/ 6976070 w 8014260"/>
              <a:gd name="connsiteY15017" fmla="*/ 2064164 h 4925968"/>
              <a:gd name="connsiteX15018" fmla="*/ 6983571 w 8014260"/>
              <a:gd name="connsiteY15018" fmla="*/ 2069677 h 4925968"/>
              <a:gd name="connsiteX15019" fmla="*/ 6967455 w 8014260"/>
              <a:gd name="connsiteY15019" fmla="*/ 2086341 h 4925968"/>
              <a:gd name="connsiteX15020" fmla="*/ 6948047 w 8014260"/>
              <a:gd name="connsiteY15020" fmla="*/ 2082432 h 4925968"/>
              <a:gd name="connsiteX15021" fmla="*/ 6962243 w 8014260"/>
              <a:gd name="connsiteY15021" fmla="*/ 2065699 h 4925968"/>
              <a:gd name="connsiteX15022" fmla="*/ 6976070 w 8014260"/>
              <a:gd name="connsiteY15022" fmla="*/ 2064164 h 4925968"/>
              <a:gd name="connsiteX15023" fmla="*/ 5940813 w 8014260"/>
              <a:gd name="connsiteY15023" fmla="*/ 2061996 h 4925968"/>
              <a:gd name="connsiteX15024" fmla="*/ 5932721 w 8014260"/>
              <a:gd name="connsiteY15024" fmla="*/ 2068374 h 4925968"/>
              <a:gd name="connsiteX15025" fmla="*/ 5921062 w 8014260"/>
              <a:gd name="connsiteY15025" fmla="*/ 2069882 h 4925968"/>
              <a:gd name="connsiteX15026" fmla="*/ 5929429 w 8014260"/>
              <a:gd name="connsiteY15026" fmla="*/ 2063367 h 4925968"/>
              <a:gd name="connsiteX15027" fmla="*/ 5940813 w 8014260"/>
              <a:gd name="connsiteY15027" fmla="*/ 2061996 h 4925968"/>
              <a:gd name="connsiteX15028" fmla="*/ 5284982 w 8014260"/>
              <a:gd name="connsiteY15028" fmla="*/ 2061927 h 4925968"/>
              <a:gd name="connsiteX15029" fmla="*/ 5293623 w 8014260"/>
              <a:gd name="connsiteY15029" fmla="*/ 2061995 h 4925968"/>
              <a:gd name="connsiteX15030" fmla="*/ 5285256 w 8014260"/>
              <a:gd name="connsiteY15030" fmla="*/ 2065219 h 4925968"/>
              <a:gd name="connsiteX15031" fmla="*/ 5277918 w 8014260"/>
              <a:gd name="connsiteY15031" fmla="*/ 2064258 h 4925968"/>
              <a:gd name="connsiteX15032" fmla="*/ 5284982 w 8014260"/>
              <a:gd name="connsiteY15032" fmla="*/ 2061927 h 4925968"/>
              <a:gd name="connsiteX15033" fmla="*/ 5075264 w 8014260"/>
              <a:gd name="connsiteY15033" fmla="*/ 2060212 h 4925968"/>
              <a:gd name="connsiteX15034" fmla="*/ 5079242 w 8014260"/>
              <a:gd name="connsiteY15034" fmla="*/ 2061789 h 4925968"/>
              <a:gd name="connsiteX15035" fmla="*/ 5074167 w 8014260"/>
              <a:gd name="connsiteY15035" fmla="*/ 2063572 h 4925968"/>
              <a:gd name="connsiteX15036" fmla="*/ 5068269 w 8014260"/>
              <a:gd name="connsiteY15036" fmla="*/ 2062201 h 4925968"/>
              <a:gd name="connsiteX15037" fmla="*/ 5075264 w 8014260"/>
              <a:gd name="connsiteY15037" fmla="*/ 2060212 h 4925968"/>
              <a:gd name="connsiteX15038" fmla="*/ 5563897 w 8014260"/>
              <a:gd name="connsiteY15038" fmla="*/ 2057538 h 4925968"/>
              <a:gd name="connsiteX15039" fmla="*/ 5572881 w 8014260"/>
              <a:gd name="connsiteY15039" fmla="*/ 2058978 h 4925968"/>
              <a:gd name="connsiteX15040" fmla="*/ 5566777 w 8014260"/>
              <a:gd name="connsiteY15040" fmla="*/ 2064053 h 4925968"/>
              <a:gd name="connsiteX15041" fmla="*/ 5558822 w 8014260"/>
              <a:gd name="connsiteY15041" fmla="*/ 2063642 h 4925968"/>
              <a:gd name="connsiteX15042" fmla="*/ 5563897 w 8014260"/>
              <a:gd name="connsiteY15042" fmla="*/ 2057538 h 4925968"/>
              <a:gd name="connsiteX15043" fmla="*/ 4112676 w 8014260"/>
              <a:gd name="connsiteY15043" fmla="*/ 2056440 h 4925968"/>
              <a:gd name="connsiteX15044" fmla="*/ 4116310 w 8014260"/>
              <a:gd name="connsiteY15044" fmla="*/ 2061721 h 4925968"/>
              <a:gd name="connsiteX15045" fmla="*/ 4111304 w 8014260"/>
              <a:gd name="connsiteY15045" fmla="*/ 2067481 h 4925968"/>
              <a:gd name="connsiteX15046" fmla="*/ 4108835 w 8014260"/>
              <a:gd name="connsiteY15046" fmla="*/ 2060829 h 4925968"/>
              <a:gd name="connsiteX15047" fmla="*/ 4112676 w 8014260"/>
              <a:gd name="connsiteY15047" fmla="*/ 2056440 h 4925968"/>
              <a:gd name="connsiteX15048" fmla="*/ 6011330 w 8014260"/>
              <a:gd name="connsiteY15048" fmla="*/ 2054006 h 4925968"/>
              <a:gd name="connsiteX15049" fmla="*/ 6014194 w 8014260"/>
              <a:gd name="connsiteY15049" fmla="*/ 2055549 h 4925968"/>
              <a:gd name="connsiteX15050" fmla="*/ 6006992 w 8014260"/>
              <a:gd name="connsiteY15050" fmla="*/ 2061927 h 4925968"/>
              <a:gd name="connsiteX15051" fmla="*/ 5993756 w 8014260"/>
              <a:gd name="connsiteY15051" fmla="*/ 2063710 h 4925968"/>
              <a:gd name="connsiteX15052" fmla="*/ 6002192 w 8014260"/>
              <a:gd name="connsiteY15052" fmla="*/ 2056578 h 4925968"/>
              <a:gd name="connsiteX15053" fmla="*/ 6011330 w 8014260"/>
              <a:gd name="connsiteY15053" fmla="*/ 2054006 h 4925968"/>
              <a:gd name="connsiteX15054" fmla="*/ 4865821 w 8014260"/>
              <a:gd name="connsiteY15054" fmla="*/ 2052669 h 4925968"/>
              <a:gd name="connsiteX15055" fmla="*/ 4872199 w 8014260"/>
              <a:gd name="connsiteY15055" fmla="*/ 2054658 h 4925968"/>
              <a:gd name="connsiteX15056" fmla="*/ 4865615 w 8014260"/>
              <a:gd name="connsiteY15056" fmla="*/ 2057469 h 4925968"/>
              <a:gd name="connsiteX15057" fmla="*/ 4861089 w 8014260"/>
              <a:gd name="connsiteY15057" fmla="*/ 2055206 h 4925968"/>
              <a:gd name="connsiteX15058" fmla="*/ 4865821 w 8014260"/>
              <a:gd name="connsiteY15058" fmla="*/ 2052669 h 4925968"/>
              <a:gd name="connsiteX15059" fmla="*/ 6888588 w 8014260"/>
              <a:gd name="connsiteY15059" fmla="*/ 2052531 h 4925968"/>
              <a:gd name="connsiteX15060" fmla="*/ 6906762 w 8014260"/>
              <a:gd name="connsiteY15060" fmla="*/ 2056440 h 4925968"/>
              <a:gd name="connsiteX15061" fmla="*/ 6891126 w 8014260"/>
              <a:gd name="connsiteY15061" fmla="*/ 2071802 h 4925968"/>
              <a:gd name="connsiteX15062" fmla="*/ 6871718 w 8014260"/>
              <a:gd name="connsiteY15062" fmla="*/ 2069196 h 4925968"/>
              <a:gd name="connsiteX15063" fmla="*/ 6888588 w 8014260"/>
              <a:gd name="connsiteY15063" fmla="*/ 2052531 h 4925968"/>
              <a:gd name="connsiteX15064" fmla="*/ 7470541 w 8014260"/>
              <a:gd name="connsiteY15064" fmla="*/ 2050919 h 4925968"/>
              <a:gd name="connsiteX15065" fmla="*/ 7479404 w 8014260"/>
              <a:gd name="connsiteY15065" fmla="*/ 2053285 h 4925968"/>
              <a:gd name="connsiteX15066" fmla="*/ 7464591 w 8014260"/>
              <a:gd name="connsiteY15066" fmla="*/ 2078591 h 4925968"/>
              <a:gd name="connsiteX15067" fmla="*/ 7442234 w 8014260"/>
              <a:gd name="connsiteY15067" fmla="*/ 2080786 h 4925968"/>
              <a:gd name="connsiteX15068" fmla="*/ 7456018 w 8014260"/>
              <a:gd name="connsiteY15068" fmla="*/ 2058017 h 4925968"/>
              <a:gd name="connsiteX15069" fmla="*/ 7470541 w 8014260"/>
              <a:gd name="connsiteY15069" fmla="*/ 2050919 h 4925968"/>
              <a:gd name="connsiteX15070" fmla="*/ 3294996 w 8014260"/>
              <a:gd name="connsiteY15070" fmla="*/ 2049514 h 4925968"/>
              <a:gd name="connsiteX15071" fmla="*/ 3297191 w 8014260"/>
              <a:gd name="connsiteY15071" fmla="*/ 2060007 h 4925968"/>
              <a:gd name="connsiteX15072" fmla="*/ 3292939 w 8014260"/>
              <a:gd name="connsiteY15072" fmla="*/ 2062270 h 4925968"/>
              <a:gd name="connsiteX15073" fmla="*/ 3289304 w 8014260"/>
              <a:gd name="connsiteY15073" fmla="*/ 2053629 h 4925968"/>
              <a:gd name="connsiteX15074" fmla="*/ 3294996 w 8014260"/>
              <a:gd name="connsiteY15074" fmla="*/ 2049514 h 4925968"/>
              <a:gd name="connsiteX15075" fmla="*/ 5490996 w 8014260"/>
              <a:gd name="connsiteY15075" fmla="*/ 2049171 h 4925968"/>
              <a:gd name="connsiteX15076" fmla="*/ 5498951 w 8014260"/>
              <a:gd name="connsiteY15076" fmla="*/ 2050269 h 4925968"/>
              <a:gd name="connsiteX15077" fmla="*/ 5492436 w 8014260"/>
              <a:gd name="connsiteY15077" fmla="*/ 2054932 h 4925968"/>
              <a:gd name="connsiteX15078" fmla="*/ 5486058 w 8014260"/>
              <a:gd name="connsiteY15078" fmla="*/ 2052737 h 4925968"/>
              <a:gd name="connsiteX15079" fmla="*/ 5490996 w 8014260"/>
              <a:gd name="connsiteY15079" fmla="*/ 2049171 h 4925968"/>
              <a:gd name="connsiteX15080" fmla="*/ 7397417 w 8014260"/>
              <a:gd name="connsiteY15080" fmla="*/ 2047910 h 4925968"/>
              <a:gd name="connsiteX15081" fmla="*/ 7404515 w 8014260"/>
              <a:gd name="connsiteY15081" fmla="*/ 2054314 h 4925968"/>
              <a:gd name="connsiteX15082" fmla="*/ 7389702 w 8014260"/>
              <a:gd name="connsiteY15082" fmla="*/ 2074682 h 4925968"/>
              <a:gd name="connsiteX15083" fmla="*/ 7366179 w 8014260"/>
              <a:gd name="connsiteY15083" fmla="*/ 2068990 h 4925968"/>
              <a:gd name="connsiteX15084" fmla="*/ 7383941 w 8014260"/>
              <a:gd name="connsiteY15084" fmla="*/ 2048965 h 4925968"/>
              <a:gd name="connsiteX15085" fmla="*/ 7397417 w 8014260"/>
              <a:gd name="connsiteY15085" fmla="*/ 2047910 h 4925968"/>
              <a:gd name="connsiteX15086" fmla="*/ 6087368 w 8014260"/>
              <a:gd name="connsiteY15086" fmla="*/ 2047799 h 4925968"/>
              <a:gd name="connsiteX15087" fmla="*/ 6079412 w 8014260"/>
              <a:gd name="connsiteY15087" fmla="*/ 2055892 h 4925968"/>
              <a:gd name="connsiteX15088" fmla="*/ 6065696 w 8014260"/>
              <a:gd name="connsiteY15088" fmla="*/ 2058086 h 4925968"/>
              <a:gd name="connsiteX15089" fmla="*/ 6074817 w 8014260"/>
              <a:gd name="connsiteY15089" fmla="*/ 2049103 h 4925968"/>
              <a:gd name="connsiteX15090" fmla="*/ 6087368 w 8014260"/>
              <a:gd name="connsiteY15090" fmla="*/ 2047799 h 4925968"/>
              <a:gd name="connsiteX15091" fmla="*/ 5210298 w 8014260"/>
              <a:gd name="connsiteY15091" fmla="*/ 2047250 h 4925968"/>
              <a:gd name="connsiteX15092" fmla="*/ 5215990 w 8014260"/>
              <a:gd name="connsiteY15092" fmla="*/ 2048759 h 4925968"/>
              <a:gd name="connsiteX15093" fmla="*/ 5209201 w 8014260"/>
              <a:gd name="connsiteY15093" fmla="*/ 2050336 h 4925968"/>
              <a:gd name="connsiteX15094" fmla="*/ 5205086 w 8014260"/>
              <a:gd name="connsiteY15094" fmla="*/ 2048965 h 4925968"/>
              <a:gd name="connsiteX15095" fmla="*/ 5210298 w 8014260"/>
              <a:gd name="connsiteY15095" fmla="*/ 2047250 h 4925968"/>
              <a:gd name="connsiteX15096" fmla="*/ 7172715 w 8014260"/>
              <a:gd name="connsiteY15096" fmla="*/ 2045810 h 4925968"/>
              <a:gd name="connsiteX15097" fmla="*/ 7194181 w 8014260"/>
              <a:gd name="connsiteY15097" fmla="*/ 2053765 h 4925968"/>
              <a:gd name="connsiteX15098" fmla="*/ 7178682 w 8014260"/>
              <a:gd name="connsiteY15098" fmla="*/ 2070499 h 4925968"/>
              <a:gd name="connsiteX15099" fmla="*/ 7157079 w 8014260"/>
              <a:gd name="connsiteY15099" fmla="*/ 2063024 h 4925968"/>
              <a:gd name="connsiteX15100" fmla="*/ 7172715 w 8014260"/>
              <a:gd name="connsiteY15100" fmla="*/ 2045810 h 4925968"/>
              <a:gd name="connsiteX15101" fmla="*/ 4246749 w 8014260"/>
              <a:gd name="connsiteY15101" fmla="*/ 2044645 h 4925968"/>
              <a:gd name="connsiteX15102" fmla="*/ 4251344 w 8014260"/>
              <a:gd name="connsiteY15102" fmla="*/ 2046634 h 4925968"/>
              <a:gd name="connsiteX15103" fmla="*/ 4250521 w 8014260"/>
              <a:gd name="connsiteY15103" fmla="*/ 2053354 h 4925968"/>
              <a:gd name="connsiteX15104" fmla="*/ 4244143 w 8014260"/>
              <a:gd name="connsiteY15104" fmla="*/ 2050063 h 4925968"/>
              <a:gd name="connsiteX15105" fmla="*/ 4246749 w 8014260"/>
              <a:gd name="connsiteY15105" fmla="*/ 2044645 h 4925968"/>
              <a:gd name="connsiteX15106" fmla="*/ 6811436 w 8014260"/>
              <a:gd name="connsiteY15106" fmla="*/ 2044439 h 4925968"/>
              <a:gd name="connsiteX15107" fmla="*/ 6830089 w 8014260"/>
              <a:gd name="connsiteY15107" fmla="*/ 2046770 h 4925968"/>
              <a:gd name="connsiteX15108" fmla="*/ 6815413 w 8014260"/>
              <a:gd name="connsiteY15108" fmla="*/ 2062750 h 4925968"/>
              <a:gd name="connsiteX15109" fmla="*/ 6796622 w 8014260"/>
              <a:gd name="connsiteY15109" fmla="*/ 2060555 h 4925968"/>
              <a:gd name="connsiteX15110" fmla="*/ 6811436 w 8014260"/>
              <a:gd name="connsiteY15110" fmla="*/ 2044439 h 4925968"/>
              <a:gd name="connsiteX15111" fmla="*/ 7675887 w 8014260"/>
              <a:gd name="connsiteY15111" fmla="*/ 2042175 h 4925968"/>
              <a:gd name="connsiteX15112" fmla="*/ 7658261 w 8014260"/>
              <a:gd name="connsiteY15112" fmla="*/ 2091759 h 4925968"/>
              <a:gd name="connsiteX15113" fmla="*/ 7634053 w 8014260"/>
              <a:gd name="connsiteY15113" fmla="*/ 2133593 h 4925968"/>
              <a:gd name="connsiteX15114" fmla="*/ 7652295 w 8014260"/>
              <a:gd name="connsiteY15114" fmla="*/ 2080992 h 4925968"/>
              <a:gd name="connsiteX15115" fmla="*/ 7675887 w 8014260"/>
              <a:gd name="connsiteY15115" fmla="*/ 2042175 h 4925968"/>
              <a:gd name="connsiteX15116" fmla="*/ 5420359 w 8014260"/>
              <a:gd name="connsiteY15116" fmla="*/ 2041627 h 4925968"/>
              <a:gd name="connsiteX15117" fmla="*/ 5427217 w 8014260"/>
              <a:gd name="connsiteY15117" fmla="*/ 2042381 h 4925968"/>
              <a:gd name="connsiteX15118" fmla="*/ 5417204 w 8014260"/>
              <a:gd name="connsiteY15118" fmla="*/ 2045125 h 4925968"/>
              <a:gd name="connsiteX15119" fmla="*/ 5412609 w 8014260"/>
              <a:gd name="connsiteY15119" fmla="*/ 2044233 h 4925968"/>
              <a:gd name="connsiteX15120" fmla="*/ 5420359 w 8014260"/>
              <a:gd name="connsiteY15120" fmla="*/ 2041627 h 4925968"/>
              <a:gd name="connsiteX15121" fmla="*/ 6161091 w 8014260"/>
              <a:gd name="connsiteY15121" fmla="*/ 2040942 h 4925968"/>
              <a:gd name="connsiteX15122" fmla="*/ 6150118 w 8014260"/>
              <a:gd name="connsiteY15122" fmla="*/ 2051503 h 4925968"/>
              <a:gd name="connsiteX15123" fmla="*/ 6137226 w 8014260"/>
              <a:gd name="connsiteY15123" fmla="*/ 2052326 h 4925968"/>
              <a:gd name="connsiteX15124" fmla="*/ 6148336 w 8014260"/>
              <a:gd name="connsiteY15124" fmla="*/ 2041902 h 4925968"/>
              <a:gd name="connsiteX15125" fmla="*/ 6161091 w 8014260"/>
              <a:gd name="connsiteY15125" fmla="*/ 2040942 h 4925968"/>
              <a:gd name="connsiteX15126" fmla="*/ 5001130 w 8014260"/>
              <a:gd name="connsiteY15126" fmla="*/ 2040461 h 4925968"/>
              <a:gd name="connsiteX15127" fmla="*/ 5005244 w 8014260"/>
              <a:gd name="connsiteY15127" fmla="*/ 2042313 h 4925968"/>
              <a:gd name="connsiteX15128" fmla="*/ 5000376 w 8014260"/>
              <a:gd name="connsiteY15128" fmla="*/ 2045125 h 4925968"/>
              <a:gd name="connsiteX15129" fmla="*/ 4996535 w 8014260"/>
              <a:gd name="connsiteY15129" fmla="*/ 2042381 h 4925968"/>
              <a:gd name="connsiteX15130" fmla="*/ 5001130 w 8014260"/>
              <a:gd name="connsiteY15130" fmla="*/ 2040461 h 4925968"/>
              <a:gd name="connsiteX15131" fmla="*/ 6736272 w 8014260"/>
              <a:gd name="connsiteY15131" fmla="*/ 2040118 h 4925968"/>
              <a:gd name="connsiteX15132" fmla="*/ 6754858 w 8014260"/>
              <a:gd name="connsiteY15132" fmla="*/ 2041215 h 4925968"/>
              <a:gd name="connsiteX15133" fmla="*/ 6739221 w 8014260"/>
              <a:gd name="connsiteY15133" fmla="*/ 2057332 h 4925968"/>
              <a:gd name="connsiteX15134" fmla="*/ 6721939 w 8014260"/>
              <a:gd name="connsiteY15134" fmla="*/ 2054931 h 4925968"/>
              <a:gd name="connsiteX15135" fmla="*/ 6736272 w 8014260"/>
              <a:gd name="connsiteY15135" fmla="*/ 2040118 h 4925968"/>
              <a:gd name="connsiteX15136" fmla="*/ 6439664 w 8014260"/>
              <a:gd name="connsiteY15136" fmla="*/ 2038198 h 4925968"/>
              <a:gd name="connsiteX15137" fmla="*/ 6455300 w 8014260"/>
              <a:gd name="connsiteY15137" fmla="*/ 2039226 h 4925968"/>
              <a:gd name="connsiteX15138" fmla="*/ 6443504 w 8014260"/>
              <a:gd name="connsiteY15138" fmla="*/ 2054040 h 4925968"/>
              <a:gd name="connsiteX15139" fmla="*/ 6427662 w 8014260"/>
              <a:gd name="connsiteY15139" fmla="*/ 2053285 h 4925968"/>
              <a:gd name="connsiteX15140" fmla="*/ 6439664 w 8014260"/>
              <a:gd name="connsiteY15140" fmla="*/ 2038198 h 4925968"/>
              <a:gd name="connsiteX15141" fmla="*/ 6529709 w 8014260"/>
              <a:gd name="connsiteY15141" fmla="*/ 2037992 h 4925968"/>
              <a:gd name="connsiteX15142" fmla="*/ 6516953 w 8014260"/>
              <a:gd name="connsiteY15142" fmla="*/ 2053629 h 4925968"/>
              <a:gd name="connsiteX15143" fmla="*/ 6501180 w 8014260"/>
              <a:gd name="connsiteY15143" fmla="*/ 2055000 h 4925968"/>
              <a:gd name="connsiteX15144" fmla="*/ 6512358 w 8014260"/>
              <a:gd name="connsiteY15144" fmla="*/ 2039364 h 4925968"/>
              <a:gd name="connsiteX15145" fmla="*/ 6529709 w 8014260"/>
              <a:gd name="connsiteY15145" fmla="*/ 2037992 h 4925968"/>
              <a:gd name="connsiteX15146" fmla="*/ 6662822 w 8014260"/>
              <a:gd name="connsiteY15146" fmla="*/ 2037513 h 4925968"/>
              <a:gd name="connsiteX15147" fmla="*/ 6678939 w 8014260"/>
              <a:gd name="connsiteY15147" fmla="*/ 2038884 h 4925968"/>
              <a:gd name="connsiteX15148" fmla="*/ 6662754 w 8014260"/>
              <a:gd name="connsiteY15148" fmla="*/ 2055069 h 4925968"/>
              <a:gd name="connsiteX15149" fmla="*/ 6647735 w 8014260"/>
              <a:gd name="connsiteY15149" fmla="*/ 2052874 h 4925968"/>
              <a:gd name="connsiteX15150" fmla="*/ 6662822 w 8014260"/>
              <a:gd name="connsiteY15150" fmla="*/ 2037513 h 4925968"/>
              <a:gd name="connsiteX15151" fmla="*/ 2068033 w 8014260"/>
              <a:gd name="connsiteY15151" fmla="*/ 2037032 h 4925968"/>
              <a:gd name="connsiteX15152" fmla="*/ 2070297 w 8014260"/>
              <a:gd name="connsiteY15152" fmla="*/ 2047045 h 4925968"/>
              <a:gd name="connsiteX15153" fmla="*/ 2066318 w 8014260"/>
              <a:gd name="connsiteY15153" fmla="*/ 2052051 h 4925968"/>
              <a:gd name="connsiteX15154" fmla="*/ 2062752 w 8014260"/>
              <a:gd name="connsiteY15154" fmla="*/ 2044850 h 4925968"/>
              <a:gd name="connsiteX15155" fmla="*/ 2068033 w 8014260"/>
              <a:gd name="connsiteY15155" fmla="*/ 2037032 h 4925968"/>
              <a:gd name="connsiteX15156" fmla="*/ 6589237 w 8014260"/>
              <a:gd name="connsiteY15156" fmla="*/ 2036964 h 4925968"/>
              <a:gd name="connsiteX15157" fmla="*/ 6604530 w 8014260"/>
              <a:gd name="connsiteY15157" fmla="*/ 2038472 h 4925968"/>
              <a:gd name="connsiteX15158" fmla="*/ 6590745 w 8014260"/>
              <a:gd name="connsiteY15158" fmla="*/ 2053903 h 4925968"/>
              <a:gd name="connsiteX15159" fmla="*/ 6574355 w 8014260"/>
              <a:gd name="connsiteY15159" fmla="*/ 2052188 h 4925968"/>
              <a:gd name="connsiteX15160" fmla="*/ 6589237 w 8014260"/>
              <a:gd name="connsiteY15160" fmla="*/ 2036964 h 4925968"/>
              <a:gd name="connsiteX15161" fmla="*/ 6366763 w 8014260"/>
              <a:gd name="connsiteY15161" fmla="*/ 2036621 h 4925968"/>
              <a:gd name="connsiteX15162" fmla="*/ 6381851 w 8014260"/>
              <a:gd name="connsiteY15162" fmla="*/ 2037032 h 4925968"/>
              <a:gd name="connsiteX15163" fmla="*/ 6370055 w 8014260"/>
              <a:gd name="connsiteY15163" fmla="*/ 2052531 h 4925968"/>
              <a:gd name="connsiteX15164" fmla="*/ 6355242 w 8014260"/>
              <a:gd name="connsiteY15164" fmla="*/ 2052189 h 4925968"/>
              <a:gd name="connsiteX15165" fmla="*/ 6366763 w 8014260"/>
              <a:gd name="connsiteY15165" fmla="*/ 2036621 h 4925968"/>
              <a:gd name="connsiteX15166" fmla="*/ 6234609 w 8014260"/>
              <a:gd name="connsiteY15166" fmla="*/ 2035729 h 4925968"/>
              <a:gd name="connsiteX15167" fmla="*/ 6224871 w 8014260"/>
              <a:gd name="connsiteY15167" fmla="*/ 2047594 h 4925968"/>
              <a:gd name="connsiteX15168" fmla="*/ 6209989 w 8014260"/>
              <a:gd name="connsiteY15168" fmla="*/ 2048691 h 4925968"/>
              <a:gd name="connsiteX15169" fmla="*/ 6219384 w 8014260"/>
              <a:gd name="connsiteY15169" fmla="*/ 2037307 h 4925968"/>
              <a:gd name="connsiteX15170" fmla="*/ 6234609 w 8014260"/>
              <a:gd name="connsiteY15170" fmla="*/ 2035729 h 4925968"/>
              <a:gd name="connsiteX15171" fmla="*/ 5856939 w 8014260"/>
              <a:gd name="connsiteY15171" fmla="*/ 2035318 h 4925968"/>
              <a:gd name="connsiteX15172" fmla="*/ 5846240 w 8014260"/>
              <a:gd name="connsiteY15172" fmla="*/ 2040599 h 4925968"/>
              <a:gd name="connsiteX15173" fmla="*/ 5837805 w 8014260"/>
              <a:gd name="connsiteY15173" fmla="*/ 2040736 h 4925968"/>
              <a:gd name="connsiteX15174" fmla="*/ 5845486 w 8014260"/>
              <a:gd name="connsiteY15174" fmla="*/ 2036072 h 4925968"/>
              <a:gd name="connsiteX15175" fmla="*/ 5856939 w 8014260"/>
              <a:gd name="connsiteY15175" fmla="*/ 2035318 h 4925968"/>
              <a:gd name="connsiteX15176" fmla="*/ 6294136 w 8014260"/>
              <a:gd name="connsiteY15176" fmla="*/ 2034014 h 4925968"/>
              <a:gd name="connsiteX15177" fmla="*/ 6307647 w 8014260"/>
              <a:gd name="connsiteY15177" fmla="*/ 2035112 h 4925968"/>
              <a:gd name="connsiteX15178" fmla="*/ 6297086 w 8014260"/>
              <a:gd name="connsiteY15178" fmla="*/ 2048073 h 4925968"/>
              <a:gd name="connsiteX15179" fmla="*/ 6282066 w 8014260"/>
              <a:gd name="connsiteY15179" fmla="*/ 2048416 h 4925968"/>
              <a:gd name="connsiteX15180" fmla="*/ 6294136 w 8014260"/>
              <a:gd name="connsiteY15180" fmla="*/ 2034014 h 4925968"/>
              <a:gd name="connsiteX15181" fmla="*/ 4383567 w 8014260"/>
              <a:gd name="connsiteY15181" fmla="*/ 2033466 h 4925968"/>
              <a:gd name="connsiteX15182" fmla="*/ 4387133 w 8014260"/>
              <a:gd name="connsiteY15182" fmla="*/ 2037512 h 4925968"/>
              <a:gd name="connsiteX15183" fmla="*/ 4382058 w 8014260"/>
              <a:gd name="connsiteY15183" fmla="*/ 2041970 h 4925968"/>
              <a:gd name="connsiteX15184" fmla="*/ 4379658 w 8014260"/>
              <a:gd name="connsiteY15184" fmla="*/ 2036895 h 4925968"/>
              <a:gd name="connsiteX15185" fmla="*/ 4383567 w 8014260"/>
              <a:gd name="connsiteY15185" fmla="*/ 2033466 h 4925968"/>
              <a:gd name="connsiteX15186" fmla="*/ 5773889 w 8014260"/>
              <a:gd name="connsiteY15186" fmla="*/ 2031752 h 4925968"/>
              <a:gd name="connsiteX15187" fmla="*/ 5780679 w 8014260"/>
              <a:gd name="connsiteY15187" fmla="*/ 2032780 h 4925968"/>
              <a:gd name="connsiteX15188" fmla="*/ 5774849 w 8014260"/>
              <a:gd name="connsiteY15188" fmla="*/ 2037855 h 4925968"/>
              <a:gd name="connsiteX15189" fmla="*/ 5766346 w 8014260"/>
              <a:gd name="connsiteY15189" fmla="*/ 2035935 h 4925968"/>
              <a:gd name="connsiteX15190" fmla="*/ 5773889 w 8014260"/>
              <a:gd name="connsiteY15190" fmla="*/ 2031752 h 4925968"/>
              <a:gd name="connsiteX15191" fmla="*/ 5344235 w 8014260"/>
              <a:gd name="connsiteY15191" fmla="*/ 2031752 h 4925968"/>
              <a:gd name="connsiteX15192" fmla="*/ 5352945 w 8014260"/>
              <a:gd name="connsiteY15192" fmla="*/ 2031821 h 4925968"/>
              <a:gd name="connsiteX15193" fmla="*/ 5344372 w 8014260"/>
              <a:gd name="connsiteY15193" fmla="*/ 2035112 h 4925968"/>
              <a:gd name="connsiteX15194" fmla="*/ 5339160 w 8014260"/>
              <a:gd name="connsiteY15194" fmla="*/ 2034152 h 4925968"/>
              <a:gd name="connsiteX15195" fmla="*/ 5344235 w 8014260"/>
              <a:gd name="connsiteY15195" fmla="*/ 2031752 h 4925968"/>
              <a:gd name="connsiteX15196" fmla="*/ 5136301 w 8014260"/>
              <a:gd name="connsiteY15196" fmla="*/ 2030242 h 4925968"/>
              <a:gd name="connsiteX15197" fmla="*/ 5142610 w 8014260"/>
              <a:gd name="connsiteY15197" fmla="*/ 2031477 h 4925968"/>
              <a:gd name="connsiteX15198" fmla="*/ 5135958 w 8014260"/>
              <a:gd name="connsiteY15198" fmla="*/ 2033328 h 4925968"/>
              <a:gd name="connsiteX15199" fmla="*/ 5131500 w 8014260"/>
              <a:gd name="connsiteY15199" fmla="*/ 2031888 h 4925968"/>
              <a:gd name="connsiteX15200" fmla="*/ 5136301 w 8014260"/>
              <a:gd name="connsiteY15200" fmla="*/ 2030242 h 4925968"/>
              <a:gd name="connsiteX15201" fmla="*/ 5928399 w 8014260"/>
              <a:gd name="connsiteY15201" fmla="*/ 2029420 h 4925968"/>
              <a:gd name="connsiteX15202" fmla="*/ 5921473 w 8014260"/>
              <a:gd name="connsiteY15202" fmla="*/ 2033671 h 4925968"/>
              <a:gd name="connsiteX15203" fmla="*/ 5909745 w 8014260"/>
              <a:gd name="connsiteY15203" fmla="*/ 2035455 h 4925968"/>
              <a:gd name="connsiteX15204" fmla="*/ 5917495 w 8014260"/>
              <a:gd name="connsiteY15204" fmla="*/ 2030791 h 4925968"/>
              <a:gd name="connsiteX15205" fmla="*/ 5928399 w 8014260"/>
              <a:gd name="connsiteY15205" fmla="*/ 2029420 h 4925968"/>
              <a:gd name="connsiteX15206" fmla="*/ 1519734 w 8014260"/>
              <a:gd name="connsiteY15206" fmla="*/ 2027500 h 4925968"/>
              <a:gd name="connsiteX15207" fmla="*/ 1521243 w 8014260"/>
              <a:gd name="connsiteY15207" fmla="*/ 2028803 h 4925968"/>
              <a:gd name="connsiteX15208" fmla="*/ 1517403 w 8014260"/>
              <a:gd name="connsiteY15208" fmla="*/ 2032232 h 4925968"/>
              <a:gd name="connsiteX15209" fmla="*/ 1515688 w 8014260"/>
              <a:gd name="connsiteY15209" fmla="*/ 2031203 h 4925968"/>
              <a:gd name="connsiteX15210" fmla="*/ 1519734 w 8014260"/>
              <a:gd name="connsiteY15210" fmla="*/ 2027500 h 4925968"/>
              <a:gd name="connsiteX15211" fmla="*/ 7553541 w 8014260"/>
              <a:gd name="connsiteY15211" fmla="*/ 2025374 h 4925968"/>
              <a:gd name="connsiteX15212" fmla="*/ 7537561 w 8014260"/>
              <a:gd name="connsiteY15212" fmla="*/ 2052875 h 4925968"/>
              <a:gd name="connsiteX15213" fmla="*/ 7515067 w 8014260"/>
              <a:gd name="connsiteY15213" fmla="*/ 2064739 h 4925968"/>
              <a:gd name="connsiteX15214" fmla="*/ 7530909 w 8014260"/>
              <a:gd name="connsiteY15214" fmla="*/ 2037718 h 4925968"/>
              <a:gd name="connsiteX15215" fmla="*/ 7553541 w 8014260"/>
              <a:gd name="connsiteY15215" fmla="*/ 2025374 h 4925968"/>
              <a:gd name="connsiteX15216" fmla="*/ 4517709 w 8014260"/>
              <a:gd name="connsiteY15216" fmla="*/ 2025305 h 4925968"/>
              <a:gd name="connsiteX15217" fmla="*/ 4522303 w 8014260"/>
              <a:gd name="connsiteY15217" fmla="*/ 2026813 h 4925968"/>
              <a:gd name="connsiteX15218" fmla="*/ 4521343 w 8014260"/>
              <a:gd name="connsiteY15218" fmla="*/ 2031614 h 4925968"/>
              <a:gd name="connsiteX15219" fmla="*/ 4515034 w 8014260"/>
              <a:gd name="connsiteY15219" fmla="*/ 2029214 h 4925968"/>
              <a:gd name="connsiteX15220" fmla="*/ 4517709 w 8014260"/>
              <a:gd name="connsiteY15220" fmla="*/ 2025305 h 4925968"/>
              <a:gd name="connsiteX15221" fmla="*/ 6000820 w 8014260"/>
              <a:gd name="connsiteY15221" fmla="*/ 2021259 h 4925968"/>
              <a:gd name="connsiteX15222" fmla="*/ 5991356 w 8014260"/>
              <a:gd name="connsiteY15222" fmla="*/ 2026540 h 4925968"/>
              <a:gd name="connsiteX15223" fmla="*/ 5982235 w 8014260"/>
              <a:gd name="connsiteY15223" fmla="*/ 2027088 h 4925968"/>
              <a:gd name="connsiteX15224" fmla="*/ 5990122 w 8014260"/>
              <a:gd name="connsiteY15224" fmla="*/ 2022151 h 4925968"/>
              <a:gd name="connsiteX15225" fmla="*/ 6000820 w 8014260"/>
              <a:gd name="connsiteY15225" fmla="*/ 2021259 h 4925968"/>
              <a:gd name="connsiteX15226" fmla="*/ 7108430 w 8014260"/>
              <a:gd name="connsiteY15226" fmla="*/ 2021071 h 4925968"/>
              <a:gd name="connsiteX15227" fmla="*/ 7116685 w 8014260"/>
              <a:gd name="connsiteY15227" fmla="*/ 2027157 h 4925968"/>
              <a:gd name="connsiteX15228" fmla="*/ 7102077 w 8014260"/>
              <a:gd name="connsiteY15228" fmla="*/ 2044576 h 4925968"/>
              <a:gd name="connsiteX15229" fmla="*/ 7081778 w 8014260"/>
              <a:gd name="connsiteY15229" fmla="*/ 2039913 h 4925968"/>
              <a:gd name="connsiteX15230" fmla="*/ 7094465 w 8014260"/>
              <a:gd name="connsiteY15230" fmla="*/ 2022288 h 4925968"/>
              <a:gd name="connsiteX15231" fmla="*/ 7108430 w 8014260"/>
              <a:gd name="connsiteY15231" fmla="*/ 2021071 h 4925968"/>
              <a:gd name="connsiteX15232" fmla="*/ 5699136 w 8014260"/>
              <a:gd name="connsiteY15232" fmla="*/ 2020916 h 4925968"/>
              <a:gd name="connsiteX15233" fmla="*/ 5707092 w 8014260"/>
              <a:gd name="connsiteY15233" fmla="*/ 2024277 h 4925968"/>
              <a:gd name="connsiteX15234" fmla="*/ 5700576 w 8014260"/>
              <a:gd name="connsiteY15234" fmla="*/ 2028803 h 4925968"/>
              <a:gd name="connsiteX15235" fmla="*/ 5693033 w 8014260"/>
              <a:gd name="connsiteY15235" fmla="*/ 2028391 h 4925968"/>
              <a:gd name="connsiteX15236" fmla="*/ 5699136 w 8014260"/>
              <a:gd name="connsiteY15236" fmla="*/ 2020916 h 4925968"/>
              <a:gd name="connsiteX15237" fmla="*/ 7843908 w 8014260"/>
              <a:gd name="connsiteY15237" fmla="*/ 2020779 h 4925968"/>
              <a:gd name="connsiteX15238" fmla="*/ 7852206 w 8014260"/>
              <a:gd name="connsiteY15238" fmla="*/ 2038678 h 4925968"/>
              <a:gd name="connsiteX15239" fmla="*/ 7843154 w 8014260"/>
              <a:gd name="connsiteY15239" fmla="*/ 2056852 h 4925968"/>
              <a:gd name="connsiteX15240" fmla="*/ 7808109 w 8014260"/>
              <a:gd name="connsiteY15240" fmla="*/ 2090731 h 4925968"/>
              <a:gd name="connsiteX15241" fmla="*/ 7832044 w 8014260"/>
              <a:gd name="connsiteY15241" fmla="*/ 2032849 h 4925968"/>
              <a:gd name="connsiteX15242" fmla="*/ 7843908 w 8014260"/>
              <a:gd name="connsiteY15242" fmla="*/ 2020779 h 4925968"/>
              <a:gd name="connsiteX15243" fmla="*/ 7659564 w 8014260"/>
              <a:gd name="connsiteY15243" fmla="*/ 2019202 h 4925968"/>
              <a:gd name="connsiteX15244" fmla="*/ 7642899 w 8014260"/>
              <a:gd name="connsiteY15244" fmla="*/ 2059664 h 4925968"/>
              <a:gd name="connsiteX15245" fmla="*/ 7618416 w 8014260"/>
              <a:gd name="connsiteY15245" fmla="*/ 2095737 h 4925968"/>
              <a:gd name="connsiteX15246" fmla="*/ 7634876 w 8014260"/>
              <a:gd name="connsiteY15246" fmla="*/ 2054863 h 4925968"/>
              <a:gd name="connsiteX15247" fmla="*/ 7659564 w 8014260"/>
              <a:gd name="connsiteY15247" fmla="*/ 2019202 h 4925968"/>
              <a:gd name="connsiteX15248" fmla="*/ 4654732 w 8014260"/>
              <a:gd name="connsiteY15248" fmla="*/ 2018584 h 4925968"/>
              <a:gd name="connsiteX15249" fmla="*/ 4658298 w 8014260"/>
              <a:gd name="connsiteY15249" fmla="*/ 2021396 h 4925968"/>
              <a:gd name="connsiteX15250" fmla="*/ 4653155 w 8014260"/>
              <a:gd name="connsiteY15250" fmla="*/ 2024413 h 4925968"/>
              <a:gd name="connsiteX15251" fmla="*/ 4650823 w 8014260"/>
              <a:gd name="connsiteY15251" fmla="*/ 2020916 h 4925968"/>
              <a:gd name="connsiteX15252" fmla="*/ 4654732 w 8014260"/>
              <a:gd name="connsiteY15252" fmla="*/ 2018584 h 4925968"/>
              <a:gd name="connsiteX15253" fmla="*/ 1721703 w 8014260"/>
              <a:gd name="connsiteY15253" fmla="*/ 2017213 h 4925968"/>
              <a:gd name="connsiteX15254" fmla="*/ 1726710 w 8014260"/>
              <a:gd name="connsiteY15254" fmla="*/ 2018790 h 4925968"/>
              <a:gd name="connsiteX15255" fmla="*/ 1725474 w 8014260"/>
              <a:gd name="connsiteY15255" fmla="*/ 2028460 h 4925968"/>
              <a:gd name="connsiteX15256" fmla="*/ 1721634 w 8014260"/>
              <a:gd name="connsiteY15256" fmla="*/ 2026883 h 4925968"/>
              <a:gd name="connsiteX15257" fmla="*/ 1721703 w 8014260"/>
              <a:gd name="connsiteY15257" fmla="*/ 2017213 h 4925968"/>
              <a:gd name="connsiteX15258" fmla="*/ 5271403 w 8014260"/>
              <a:gd name="connsiteY15258" fmla="*/ 2017075 h 4925968"/>
              <a:gd name="connsiteX15259" fmla="*/ 5275381 w 8014260"/>
              <a:gd name="connsiteY15259" fmla="*/ 2019750 h 4925968"/>
              <a:gd name="connsiteX15260" fmla="*/ 5271815 w 8014260"/>
              <a:gd name="connsiteY15260" fmla="*/ 2021876 h 4925968"/>
              <a:gd name="connsiteX15261" fmla="*/ 5266808 w 8014260"/>
              <a:gd name="connsiteY15261" fmla="*/ 2021258 h 4925968"/>
              <a:gd name="connsiteX15262" fmla="*/ 5271403 w 8014260"/>
              <a:gd name="connsiteY15262" fmla="*/ 2017075 h 4925968"/>
              <a:gd name="connsiteX15263" fmla="*/ 5625413 w 8014260"/>
              <a:gd name="connsiteY15263" fmla="*/ 2015567 h 4925968"/>
              <a:gd name="connsiteX15264" fmla="*/ 5633300 w 8014260"/>
              <a:gd name="connsiteY15264" fmla="*/ 2016321 h 4925968"/>
              <a:gd name="connsiteX15265" fmla="*/ 5626853 w 8014260"/>
              <a:gd name="connsiteY15265" fmla="*/ 2021670 h 4925968"/>
              <a:gd name="connsiteX15266" fmla="*/ 5620475 w 8014260"/>
              <a:gd name="connsiteY15266" fmla="*/ 2019613 h 4925968"/>
              <a:gd name="connsiteX15267" fmla="*/ 5625413 w 8014260"/>
              <a:gd name="connsiteY15267" fmla="*/ 2015567 h 4925968"/>
              <a:gd name="connsiteX15268" fmla="*/ 7306721 w 8014260"/>
              <a:gd name="connsiteY15268" fmla="*/ 2015293 h 4925968"/>
              <a:gd name="connsiteX15269" fmla="*/ 7328049 w 8014260"/>
              <a:gd name="connsiteY15269" fmla="*/ 2027294 h 4925968"/>
              <a:gd name="connsiteX15270" fmla="*/ 7312206 w 8014260"/>
              <a:gd name="connsiteY15270" fmla="*/ 2042725 h 4925968"/>
              <a:gd name="connsiteX15271" fmla="*/ 7290741 w 8014260"/>
              <a:gd name="connsiteY15271" fmla="*/ 2032300 h 4925968"/>
              <a:gd name="connsiteX15272" fmla="*/ 7306721 w 8014260"/>
              <a:gd name="connsiteY15272" fmla="*/ 2015293 h 4925968"/>
              <a:gd name="connsiteX15273" fmla="*/ 4791754 w 8014260"/>
              <a:gd name="connsiteY15273" fmla="*/ 2014195 h 4925968"/>
              <a:gd name="connsiteX15274" fmla="*/ 4794497 w 8014260"/>
              <a:gd name="connsiteY15274" fmla="*/ 2017966 h 4925968"/>
              <a:gd name="connsiteX15275" fmla="*/ 4787365 w 8014260"/>
              <a:gd name="connsiteY15275" fmla="*/ 2017829 h 4925968"/>
              <a:gd name="connsiteX15276" fmla="*/ 4787228 w 8014260"/>
              <a:gd name="connsiteY15276" fmla="*/ 2015018 h 4925968"/>
              <a:gd name="connsiteX15277" fmla="*/ 4791754 w 8014260"/>
              <a:gd name="connsiteY15277" fmla="*/ 2014195 h 4925968"/>
              <a:gd name="connsiteX15278" fmla="*/ 5563074 w 8014260"/>
              <a:gd name="connsiteY15278" fmla="*/ 2011315 h 4925968"/>
              <a:gd name="connsiteX15279" fmla="*/ 5554708 w 8014260"/>
              <a:gd name="connsiteY15279" fmla="*/ 2015430 h 4925968"/>
              <a:gd name="connsiteX15280" fmla="*/ 5547438 w 8014260"/>
              <a:gd name="connsiteY15280" fmla="*/ 2015567 h 4925968"/>
              <a:gd name="connsiteX15281" fmla="*/ 5554502 w 8014260"/>
              <a:gd name="connsiteY15281" fmla="*/ 2012481 h 4925968"/>
              <a:gd name="connsiteX15282" fmla="*/ 5563074 w 8014260"/>
              <a:gd name="connsiteY15282" fmla="*/ 2011315 h 4925968"/>
              <a:gd name="connsiteX15283" fmla="*/ 4926034 w 8014260"/>
              <a:gd name="connsiteY15283" fmla="*/ 2010492 h 4925968"/>
              <a:gd name="connsiteX15284" fmla="*/ 4929532 w 8014260"/>
              <a:gd name="connsiteY15284" fmla="*/ 2012207 h 4925968"/>
              <a:gd name="connsiteX15285" fmla="*/ 4924388 w 8014260"/>
              <a:gd name="connsiteY15285" fmla="*/ 2014058 h 4925968"/>
              <a:gd name="connsiteX15286" fmla="*/ 4922125 w 8014260"/>
              <a:gd name="connsiteY15286" fmla="*/ 2011932 h 4925968"/>
              <a:gd name="connsiteX15287" fmla="*/ 4926034 w 8014260"/>
              <a:gd name="connsiteY15287" fmla="*/ 2010492 h 4925968"/>
              <a:gd name="connsiteX15288" fmla="*/ 6073652 w 8014260"/>
              <a:gd name="connsiteY15288" fmla="*/ 2009669 h 4925968"/>
              <a:gd name="connsiteX15289" fmla="*/ 6065559 w 8014260"/>
              <a:gd name="connsiteY15289" fmla="*/ 2015841 h 4925968"/>
              <a:gd name="connsiteX15290" fmla="*/ 6053969 w 8014260"/>
              <a:gd name="connsiteY15290" fmla="*/ 2018036 h 4925968"/>
              <a:gd name="connsiteX15291" fmla="*/ 6062336 w 8014260"/>
              <a:gd name="connsiteY15291" fmla="*/ 2011795 h 4925968"/>
              <a:gd name="connsiteX15292" fmla="*/ 6073652 w 8014260"/>
              <a:gd name="connsiteY15292" fmla="*/ 2009669 h 4925968"/>
              <a:gd name="connsiteX15293" fmla="*/ 5061685 w 8014260"/>
              <a:gd name="connsiteY15293" fmla="*/ 2007131 h 4925968"/>
              <a:gd name="connsiteX15294" fmla="*/ 5065114 w 8014260"/>
              <a:gd name="connsiteY15294" fmla="*/ 2008434 h 4925968"/>
              <a:gd name="connsiteX15295" fmla="*/ 5059902 w 8014260"/>
              <a:gd name="connsiteY15295" fmla="*/ 2009943 h 4925968"/>
              <a:gd name="connsiteX15296" fmla="*/ 5057708 w 8014260"/>
              <a:gd name="connsiteY15296" fmla="*/ 2008297 h 4925968"/>
              <a:gd name="connsiteX15297" fmla="*/ 5061685 w 8014260"/>
              <a:gd name="connsiteY15297" fmla="*/ 2007131 h 4925968"/>
              <a:gd name="connsiteX15298" fmla="*/ 1444365 w 8014260"/>
              <a:gd name="connsiteY15298" fmla="*/ 2006926 h 4925968"/>
              <a:gd name="connsiteX15299" fmla="*/ 1446011 w 8014260"/>
              <a:gd name="connsiteY15299" fmla="*/ 2009258 h 4925968"/>
              <a:gd name="connsiteX15300" fmla="*/ 1444502 w 8014260"/>
              <a:gd name="connsiteY15300" fmla="*/ 2011452 h 4925968"/>
              <a:gd name="connsiteX15301" fmla="*/ 1442652 w 8014260"/>
              <a:gd name="connsiteY15301" fmla="*/ 2009052 h 4925968"/>
              <a:gd name="connsiteX15302" fmla="*/ 1444365 w 8014260"/>
              <a:gd name="connsiteY15302" fmla="*/ 2006926 h 4925968"/>
              <a:gd name="connsiteX15303" fmla="*/ 7769667 w 8014260"/>
              <a:gd name="connsiteY15303" fmla="*/ 2005545 h 4925968"/>
              <a:gd name="connsiteX15304" fmla="*/ 7772790 w 8014260"/>
              <a:gd name="connsiteY15304" fmla="*/ 2005965 h 4925968"/>
              <a:gd name="connsiteX15305" fmla="*/ 7753724 w 8014260"/>
              <a:gd name="connsiteY15305" fmla="*/ 2064601 h 4925968"/>
              <a:gd name="connsiteX15306" fmla="*/ 7726292 w 8014260"/>
              <a:gd name="connsiteY15306" fmla="*/ 2111647 h 4925968"/>
              <a:gd name="connsiteX15307" fmla="*/ 7745700 w 8014260"/>
              <a:gd name="connsiteY15307" fmla="*/ 2046359 h 4925968"/>
              <a:gd name="connsiteX15308" fmla="*/ 7769667 w 8014260"/>
              <a:gd name="connsiteY15308" fmla="*/ 2005545 h 4925968"/>
              <a:gd name="connsiteX15309" fmla="*/ 5477555 w 8014260"/>
              <a:gd name="connsiteY15309" fmla="*/ 2003291 h 4925968"/>
              <a:gd name="connsiteX15310" fmla="*/ 5482904 w 8014260"/>
              <a:gd name="connsiteY15310" fmla="*/ 2004731 h 4925968"/>
              <a:gd name="connsiteX15311" fmla="*/ 5478858 w 8014260"/>
              <a:gd name="connsiteY15311" fmla="*/ 2007817 h 4925968"/>
              <a:gd name="connsiteX15312" fmla="*/ 5473372 w 8014260"/>
              <a:gd name="connsiteY15312" fmla="*/ 2007200 h 4925968"/>
              <a:gd name="connsiteX15313" fmla="*/ 5477555 w 8014260"/>
              <a:gd name="connsiteY15313" fmla="*/ 2003291 h 4925968"/>
              <a:gd name="connsiteX15314" fmla="*/ 5195828 w 8014260"/>
              <a:gd name="connsiteY15314" fmla="*/ 2002879 h 4925968"/>
              <a:gd name="connsiteX15315" fmla="*/ 5200285 w 8014260"/>
              <a:gd name="connsiteY15315" fmla="*/ 2003222 h 4925968"/>
              <a:gd name="connsiteX15316" fmla="*/ 5199188 w 8014260"/>
              <a:gd name="connsiteY15316" fmla="*/ 2004800 h 4925968"/>
              <a:gd name="connsiteX15317" fmla="*/ 5193016 w 8014260"/>
              <a:gd name="connsiteY15317" fmla="*/ 2004182 h 4925968"/>
              <a:gd name="connsiteX15318" fmla="*/ 5195828 w 8014260"/>
              <a:gd name="connsiteY15318" fmla="*/ 2002879 h 4925968"/>
              <a:gd name="connsiteX15319" fmla="*/ 7033146 w 8014260"/>
              <a:gd name="connsiteY15319" fmla="*/ 2002056 h 4925968"/>
              <a:gd name="connsiteX15320" fmla="*/ 7039738 w 8014260"/>
              <a:gd name="connsiteY15320" fmla="*/ 2007543 h 4925968"/>
              <a:gd name="connsiteX15321" fmla="*/ 7025543 w 8014260"/>
              <a:gd name="connsiteY15321" fmla="*/ 2023591 h 4925968"/>
              <a:gd name="connsiteX15322" fmla="*/ 7004694 w 8014260"/>
              <a:gd name="connsiteY15322" fmla="*/ 2018996 h 4925968"/>
              <a:gd name="connsiteX15323" fmla="*/ 7020536 w 8014260"/>
              <a:gd name="connsiteY15323" fmla="*/ 2003154 h 4925968"/>
              <a:gd name="connsiteX15324" fmla="*/ 7033146 w 8014260"/>
              <a:gd name="connsiteY15324" fmla="*/ 2002056 h 4925968"/>
              <a:gd name="connsiteX15325" fmla="*/ 2198333 w 8014260"/>
              <a:gd name="connsiteY15325" fmla="*/ 1999450 h 4925968"/>
              <a:gd name="connsiteX15326" fmla="*/ 2202859 w 8014260"/>
              <a:gd name="connsiteY15326" fmla="*/ 2011314 h 4925968"/>
              <a:gd name="connsiteX15327" fmla="*/ 2198607 w 8014260"/>
              <a:gd name="connsiteY15327" fmla="*/ 2015635 h 4925968"/>
              <a:gd name="connsiteX15328" fmla="*/ 2195247 w 8014260"/>
              <a:gd name="connsiteY15328" fmla="*/ 2007542 h 4925968"/>
              <a:gd name="connsiteX15329" fmla="*/ 2198333 w 8014260"/>
              <a:gd name="connsiteY15329" fmla="*/ 1999450 h 4925968"/>
              <a:gd name="connsiteX15330" fmla="*/ 3152418 w 8014260"/>
              <a:gd name="connsiteY15330" fmla="*/ 1998422 h 4925968"/>
              <a:gd name="connsiteX15331" fmla="*/ 3156944 w 8014260"/>
              <a:gd name="connsiteY15331" fmla="*/ 2011109 h 4925968"/>
              <a:gd name="connsiteX15332" fmla="*/ 3152350 w 8014260"/>
              <a:gd name="connsiteY15332" fmla="*/ 2011932 h 4925968"/>
              <a:gd name="connsiteX15333" fmla="*/ 3148989 w 8014260"/>
              <a:gd name="connsiteY15333" fmla="*/ 2003154 h 4925968"/>
              <a:gd name="connsiteX15334" fmla="*/ 3152418 w 8014260"/>
              <a:gd name="connsiteY15334" fmla="*/ 1998422 h 4925968"/>
              <a:gd name="connsiteX15335" fmla="*/ 7642420 w 8014260"/>
              <a:gd name="connsiteY15335" fmla="*/ 1998216 h 4925968"/>
              <a:gd name="connsiteX15336" fmla="*/ 7625481 w 8014260"/>
              <a:gd name="connsiteY15336" fmla="*/ 2032986 h 4925968"/>
              <a:gd name="connsiteX15337" fmla="*/ 7602369 w 8014260"/>
              <a:gd name="connsiteY15337" fmla="*/ 2059801 h 4925968"/>
              <a:gd name="connsiteX15338" fmla="*/ 7619514 w 8014260"/>
              <a:gd name="connsiteY15338" fmla="*/ 2024345 h 4925968"/>
              <a:gd name="connsiteX15339" fmla="*/ 7642420 w 8014260"/>
              <a:gd name="connsiteY15339" fmla="*/ 1998216 h 4925968"/>
              <a:gd name="connsiteX15340" fmla="*/ 6149844 w 8014260"/>
              <a:gd name="connsiteY15340" fmla="*/ 1996159 h 4925968"/>
              <a:gd name="connsiteX15341" fmla="*/ 6139146 w 8014260"/>
              <a:gd name="connsiteY15341" fmla="*/ 2004457 h 4925968"/>
              <a:gd name="connsiteX15342" fmla="*/ 6126733 w 8014260"/>
              <a:gd name="connsiteY15342" fmla="*/ 2007543 h 4925968"/>
              <a:gd name="connsiteX15343" fmla="*/ 6134963 w 8014260"/>
              <a:gd name="connsiteY15343" fmla="*/ 2000137 h 4925968"/>
              <a:gd name="connsiteX15344" fmla="*/ 6149844 w 8014260"/>
              <a:gd name="connsiteY15344" fmla="*/ 1996159 h 4925968"/>
              <a:gd name="connsiteX15345" fmla="*/ 5403968 w 8014260"/>
              <a:gd name="connsiteY15345" fmla="*/ 1993690 h 4925968"/>
              <a:gd name="connsiteX15346" fmla="*/ 5409181 w 8014260"/>
              <a:gd name="connsiteY15346" fmla="*/ 1993895 h 4925968"/>
              <a:gd name="connsiteX15347" fmla="*/ 5406026 w 8014260"/>
              <a:gd name="connsiteY15347" fmla="*/ 1997461 h 4925968"/>
              <a:gd name="connsiteX15348" fmla="*/ 5400745 w 8014260"/>
              <a:gd name="connsiteY15348" fmla="*/ 1996433 h 4925968"/>
              <a:gd name="connsiteX15349" fmla="*/ 5403968 w 8014260"/>
              <a:gd name="connsiteY15349" fmla="*/ 1993690 h 4925968"/>
              <a:gd name="connsiteX15350" fmla="*/ 5990327 w 8014260"/>
              <a:gd name="connsiteY15350" fmla="*/ 1992044 h 4925968"/>
              <a:gd name="connsiteX15351" fmla="*/ 5980315 w 8014260"/>
              <a:gd name="connsiteY15351" fmla="*/ 1998079 h 4925968"/>
              <a:gd name="connsiteX15352" fmla="*/ 5971399 w 8014260"/>
              <a:gd name="connsiteY15352" fmla="*/ 1998628 h 4925968"/>
              <a:gd name="connsiteX15353" fmla="*/ 5978463 w 8014260"/>
              <a:gd name="connsiteY15353" fmla="*/ 1993278 h 4925968"/>
              <a:gd name="connsiteX15354" fmla="*/ 5990327 w 8014260"/>
              <a:gd name="connsiteY15354" fmla="*/ 1992044 h 4925968"/>
              <a:gd name="connsiteX15355" fmla="*/ 5906454 w 8014260"/>
              <a:gd name="connsiteY15355" fmla="*/ 1988478 h 4925968"/>
              <a:gd name="connsiteX15356" fmla="*/ 5914204 w 8014260"/>
              <a:gd name="connsiteY15356" fmla="*/ 1990055 h 4925968"/>
              <a:gd name="connsiteX15357" fmla="*/ 5907688 w 8014260"/>
              <a:gd name="connsiteY15357" fmla="*/ 1995267 h 4925968"/>
              <a:gd name="connsiteX15358" fmla="*/ 5896784 w 8014260"/>
              <a:gd name="connsiteY15358" fmla="*/ 1994650 h 4925968"/>
              <a:gd name="connsiteX15359" fmla="*/ 5906454 w 8014260"/>
              <a:gd name="connsiteY15359" fmla="*/ 1988478 h 4925968"/>
              <a:gd name="connsiteX15360" fmla="*/ 6956517 w 8014260"/>
              <a:gd name="connsiteY15360" fmla="*/ 1987320 h 4925968"/>
              <a:gd name="connsiteX15361" fmla="*/ 6962998 w 8014260"/>
              <a:gd name="connsiteY15361" fmla="*/ 1992592 h 4925968"/>
              <a:gd name="connsiteX15362" fmla="*/ 6948390 w 8014260"/>
              <a:gd name="connsiteY15362" fmla="*/ 2009051 h 4925968"/>
              <a:gd name="connsiteX15363" fmla="*/ 6929530 w 8014260"/>
              <a:gd name="connsiteY15363" fmla="*/ 2005485 h 4925968"/>
              <a:gd name="connsiteX15364" fmla="*/ 6944275 w 8014260"/>
              <a:gd name="connsiteY15364" fmla="*/ 1988889 h 4925968"/>
              <a:gd name="connsiteX15365" fmla="*/ 6956517 w 8014260"/>
              <a:gd name="connsiteY15365" fmla="*/ 1987320 h 4925968"/>
              <a:gd name="connsiteX15366" fmla="*/ 6219590 w 8014260"/>
              <a:gd name="connsiteY15366" fmla="*/ 1986009 h 4925968"/>
              <a:gd name="connsiteX15367" fmla="*/ 6211635 w 8014260"/>
              <a:gd name="connsiteY15367" fmla="*/ 1993758 h 4925968"/>
              <a:gd name="connsiteX15368" fmla="*/ 6197988 w 8014260"/>
              <a:gd name="connsiteY15368" fmla="*/ 1996707 h 4925968"/>
              <a:gd name="connsiteX15369" fmla="*/ 6207109 w 8014260"/>
              <a:gd name="connsiteY15369" fmla="*/ 1988066 h 4925968"/>
              <a:gd name="connsiteX15370" fmla="*/ 6219590 w 8014260"/>
              <a:gd name="connsiteY15370" fmla="*/ 1986009 h 4925968"/>
              <a:gd name="connsiteX15371" fmla="*/ 5331685 w 8014260"/>
              <a:gd name="connsiteY15371" fmla="*/ 1984157 h 4925968"/>
              <a:gd name="connsiteX15372" fmla="*/ 5335045 w 8014260"/>
              <a:gd name="connsiteY15372" fmla="*/ 1984637 h 4925968"/>
              <a:gd name="connsiteX15373" fmla="*/ 5329902 w 8014260"/>
              <a:gd name="connsiteY15373" fmla="*/ 1986900 h 4925968"/>
              <a:gd name="connsiteX15374" fmla="*/ 5327776 w 8014260"/>
              <a:gd name="connsiteY15374" fmla="*/ 1985872 h 4925968"/>
              <a:gd name="connsiteX15375" fmla="*/ 5331685 w 8014260"/>
              <a:gd name="connsiteY15375" fmla="*/ 1984157 h 4925968"/>
              <a:gd name="connsiteX15376" fmla="*/ 7241698 w 8014260"/>
              <a:gd name="connsiteY15376" fmla="*/ 1983746 h 4925968"/>
              <a:gd name="connsiteX15377" fmla="*/ 7250073 w 8014260"/>
              <a:gd name="connsiteY15377" fmla="*/ 1990878 h 4925968"/>
              <a:gd name="connsiteX15378" fmla="*/ 7235740 w 8014260"/>
              <a:gd name="connsiteY15378" fmla="*/ 2008778 h 4925968"/>
              <a:gd name="connsiteX15379" fmla="*/ 7214617 w 8014260"/>
              <a:gd name="connsiteY15379" fmla="*/ 2000685 h 4925968"/>
              <a:gd name="connsiteX15380" fmla="*/ 7227716 w 8014260"/>
              <a:gd name="connsiteY15380" fmla="*/ 1984226 h 4925968"/>
              <a:gd name="connsiteX15381" fmla="*/ 7241698 w 8014260"/>
              <a:gd name="connsiteY15381" fmla="*/ 1983746 h 4925968"/>
              <a:gd name="connsiteX15382" fmla="*/ 6060485 w 8014260"/>
              <a:gd name="connsiteY15382" fmla="*/ 1983334 h 4925968"/>
              <a:gd name="connsiteX15383" fmla="*/ 6054792 w 8014260"/>
              <a:gd name="connsiteY15383" fmla="*/ 1987380 h 4925968"/>
              <a:gd name="connsiteX15384" fmla="*/ 6043134 w 8014260"/>
              <a:gd name="connsiteY15384" fmla="*/ 1989781 h 4925968"/>
              <a:gd name="connsiteX15385" fmla="*/ 6050540 w 8014260"/>
              <a:gd name="connsiteY15385" fmla="*/ 1984843 h 4925968"/>
              <a:gd name="connsiteX15386" fmla="*/ 6060485 w 8014260"/>
              <a:gd name="connsiteY15386" fmla="*/ 1983334 h 4925968"/>
              <a:gd name="connsiteX15387" fmla="*/ 5120664 w 8014260"/>
              <a:gd name="connsiteY15387" fmla="*/ 1979631 h 4925968"/>
              <a:gd name="connsiteX15388" fmla="*/ 5126493 w 8014260"/>
              <a:gd name="connsiteY15388" fmla="*/ 1980454 h 4925968"/>
              <a:gd name="connsiteX15389" fmla="*/ 5124573 w 8014260"/>
              <a:gd name="connsiteY15389" fmla="*/ 1982374 h 4925968"/>
              <a:gd name="connsiteX15390" fmla="*/ 5119429 w 8014260"/>
              <a:gd name="connsiteY15390" fmla="*/ 1981140 h 4925968"/>
              <a:gd name="connsiteX15391" fmla="*/ 5120664 w 8014260"/>
              <a:gd name="connsiteY15391" fmla="*/ 1979631 h 4925968"/>
              <a:gd name="connsiteX15392" fmla="*/ 5833142 w 8014260"/>
              <a:gd name="connsiteY15392" fmla="*/ 1979357 h 4925968"/>
              <a:gd name="connsiteX15393" fmla="*/ 5841646 w 8014260"/>
              <a:gd name="connsiteY15393" fmla="*/ 1979562 h 4925968"/>
              <a:gd name="connsiteX15394" fmla="*/ 5832045 w 8014260"/>
              <a:gd name="connsiteY15394" fmla="*/ 1986695 h 4925968"/>
              <a:gd name="connsiteX15395" fmla="*/ 5826627 w 8014260"/>
              <a:gd name="connsiteY15395" fmla="*/ 1984637 h 4925968"/>
              <a:gd name="connsiteX15396" fmla="*/ 5833142 w 8014260"/>
              <a:gd name="connsiteY15396" fmla="*/ 1979357 h 4925968"/>
              <a:gd name="connsiteX15397" fmla="*/ 4984671 w 8014260"/>
              <a:gd name="connsiteY15397" fmla="*/ 1977505 h 4925968"/>
              <a:gd name="connsiteX15398" fmla="*/ 4990637 w 8014260"/>
              <a:gd name="connsiteY15398" fmla="*/ 1978739 h 4925968"/>
              <a:gd name="connsiteX15399" fmla="*/ 4988717 w 8014260"/>
              <a:gd name="connsiteY15399" fmla="*/ 1980865 h 4925968"/>
              <a:gd name="connsiteX15400" fmla="*/ 4983505 w 8014260"/>
              <a:gd name="connsiteY15400" fmla="*/ 1979220 h 4925968"/>
              <a:gd name="connsiteX15401" fmla="*/ 4984671 w 8014260"/>
              <a:gd name="connsiteY15401" fmla="*/ 1977505 h 4925968"/>
              <a:gd name="connsiteX15402" fmla="*/ 6881413 w 8014260"/>
              <a:gd name="connsiteY15402" fmla="*/ 1977222 h 4925968"/>
              <a:gd name="connsiteX15403" fmla="*/ 6887422 w 8014260"/>
              <a:gd name="connsiteY15403" fmla="*/ 1981962 h 4925968"/>
              <a:gd name="connsiteX15404" fmla="*/ 6871580 w 8014260"/>
              <a:gd name="connsiteY15404" fmla="*/ 1998422 h 4925968"/>
              <a:gd name="connsiteX15405" fmla="*/ 6854847 w 8014260"/>
              <a:gd name="connsiteY15405" fmla="*/ 1996021 h 4925968"/>
              <a:gd name="connsiteX15406" fmla="*/ 6868974 w 8014260"/>
              <a:gd name="connsiteY15406" fmla="*/ 1979425 h 4925968"/>
              <a:gd name="connsiteX15407" fmla="*/ 6881413 w 8014260"/>
              <a:gd name="connsiteY15407" fmla="*/ 1977222 h 4925968"/>
              <a:gd name="connsiteX15408" fmla="*/ 7452607 w 8014260"/>
              <a:gd name="connsiteY15408" fmla="*/ 1974873 h 4925968"/>
              <a:gd name="connsiteX15409" fmla="*/ 7460134 w 8014260"/>
              <a:gd name="connsiteY15409" fmla="*/ 1979836 h 4925968"/>
              <a:gd name="connsiteX15410" fmla="*/ 7444978 w 8014260"/>
              <a:gd name="connsiteY15410" fmla="*/ 2000068 h 4925968"/>
              <a:gd name="connsiteX15411" fmla="*/ 7423855 w 8014260"/>
              <a:gd name="connsiteY15411" fmla="*/ 1997667 h 4925968"/>
              <a:gd name="connsiteX15412" fmla="*/ 7439217 w 8014260"/>
              <a:gd name="connsiteY15412" fmla="*/ 1977573 h 4925968"/>
              <a:gd name="connsiteX15413" fmla="*/ 7452607 w 8014260"/>
              <a:gd name="connsiteY15413" fmla="*/ 1974873 h 4925968"/>
              <a:gd name="connsiteX15414" fmla="*/ 6293177 w 8014260"/>
              <a:gd name="connsiteY15414" fmla="*/ 1974761 h 4925968"/>
              <a:gd name="connsiteX15415" fmla="*/ 6282752 w 8014260"/>
              <a:gd name="connsiteY15415" fmla="*/ 1984980 h 4925968"/>
              <a:gd name="connsiteX15416" fmla="*/ 6269448 w 8014260"/>
              <a:gd name="connsiteY15416" fmla="*/ 1986969 h 4925968"/>
              <a:gd name="connsiteX15417" fmla="*/ 6279941 w 8014260"/>
              <a:gd name="connsiteY15417" fmla="*/ 1976887 h 4925968"/>
              <a:gd name="connsiteX15418" fmla="*/ 6293177 w 8014260"/>
              <a:gd name="connsiteY15418" fmla="*/ 1974761 h 4925968"/>
              <a:gd name="connsiteX15419" fmla="*/ 7624658 w 8014260"/>
              <a:gd name="connsiteY15419" fmla="*/ 1974487 h 4925968"/>
              <a:gd name="connsiteX15420" fmla="*/ 7609432 w 8014260"/>
              <a:gd name="connsiteY15420" fmla="*/ 2001371 h 4925968"/>
              <a:gd name="connsiteX15421" fmla="*/ 7586116 w 8014260"/>
              <a:gd name="connsiteY15421" fmla="*/ 2020779 h 4925968"/>
              <a:gd name="connsiteX15422" fmla="*/ 7603123 w 8014260"/>
              <a:gd name="connsiteY15422" fmla="*/ 1992112 h 4925968"/>
              <a:gd name="connsiteX15423" fmla="*/ 7624658 w 8014260"/>
              <a:gd name="connsiteY15423" fmla="*/ 1974487 h 4925968"/>
              <a:gd name="connsiteX15424" fmla="*/ 5767785 w 8014260"/>
              <a:gd name="connsiteY15424" fmla="*/ 1974076 h 4925968"/>
              <a:gd name="connsiteX15425" fmla="*/ 5762299 w 8014260"/>
              <a:gd name="connsiteY15425" fmla="*/ 1979974 h 4925968"/>
              <a:gd name="connsiteX15426" fmla="*/ 5754961 w 8014260"/>
              <a:gd name="connsiteY15426" fmla="*/ 1978808 h 4925968"/>
              <a:gd name="connsiteX15427" fmla="*/ 5758596 w 8014260"/>
              <a:gd name="connsiteY15427" fmla="*/ 1974487 h 4925968"/>
              <a:gd name="connsiteX15428" fmla="*/ 5767785 w 8014260"/>
              <a:gd name="connsiteY15428" fmla="*/ 1974076 h 4925968"/>
              <a:gd name="connsiteX15429" fmla="*/ 5697286 w 8014260"/>
              <a:gd name="connsiteY15429" fmla="*/ 1973939 h 4925968"/>
              <a:gd name="connsiteX15430" fmla="*/ 5688919 w 8014260"/>
              <a:gd name="connsiteY15430" fmla="*/ 1978260 h 4925968"/>
              <a:gd name="connsiteX15431" fmla="*/ 5681649 w 8014260"/>
              <a:gd name="connsiteY15431" fmla="*/ 1978945 h 4925968"/>
              <a:gd name="connsiteX15432" fmla="*/ 5688644 w 8014260"/>
              <a:gd name="connsiteY15432" fmla="*/ 1975654 h 4925968"/>
              <a:gd name="connsiteX15433" fmla="*/ 5697286 w 8014260"/>
              <a:gd name="connsiteY15433" fmla="*/ 1973939 h 4925968"/>
              <a:gd name="connsiteX15434" fmla="*/ 5259607 w 8014260"/>
              <a:gd name="connsiteY15434" fmla="*/ 1973047 h 4925968"/>
              <a:gd name="connsiteX15435" fmla="*/ 5261871 w 8014260"/>
              <a:gd name="connsiteY15435" fmla="*/ 1974556 h 4925968"/>
              <a:gd name="connsiteX15436" fmla="*/ 5256247 w 8014260"/>
              <a:gd name="connsiteY15436" fmla="*/ 1975927 h 4925968"/>
              <a:gd name="connsiteX15437" fmla="*/ 5254532 w 8014260"/>
              <a:gd name="connsiteY15437" fmla="*/ 1974693 h 4925968"/>
              <a:gd name="connsiteX15438" fmla="*/ 5259607 w 8014260"/>
              <a:gd name="connsiteY15438" fmla="*/ 1973047 h 4925968"/>
              <a:gd name="connsiteX15439" fmla="*/ 6794771 w 8014260"/>
              <a:gd name="connsiteY15439" fmla="*/ 1972704 h 4925968"/>
              <a:gd name="connsiteX15440" fmla="*/ 6811162 w 8014260"/>
              <a:gd name="connsiteY15440" fmla="*/ 1974761 h 4925968"/>
              <a:gd name="connsiteX15441" fmla="*/ 6797994 w 8014260"/>
              <a:gd name="connsiteY15441" fmla="*/ 1990123 h 4925968"/>
              <a:gd name="connsiteX15442" fmla="*/ 6780232 w 8014260"/>
              <a:gd name="connsiteY15442" fmla="*/ 1989849 h 4925968"/>
              <a:gd name="connsiteX15443" fmla="*/ 6794771 w 8014260"/>
              <a:gd name="connsiteY15443" fmla="*/ 1972704 h 4925968"/>
              <a:gd name="connsiteX15444" fmla="*/ 4850390 w 8014260"/>
              <a:gd name="connsiteY15444" fmla="*/ 1971744 h 4925968"/>
              <a:gd name="connsiteX15445" fmla="*/ 4854025 w 8014260"/>
              <a:gd name="connsiteY15445" fmla="*/ 1974831 h 4925968"/>
              <a:gd name="connsiteX15446" fmla="*/ 4849910 w 8014260"/>
              <a:gd name="connsiteY15446" fmla="*/ 1976202 h 4925968"/>
              <a:gd name="connsiteX15447" fmla="*/ 4847098 w 8014260"/>
              <a:gd name="connsiteY15447" fmla="*/ 1972704 h 4925968"/>
              <a:gd name="connsiteX15448" fmla="*/ 4850390 w 8014260"/>
              <a:gd name="connsiteY15448" fmla="*/ 1971744 h 4925968"/>
              <a:gd name="connsiteX15449" fmla="*/ 7527239 w 8014260"/>
              <a:gd name="connsiteY15449" fmla="*/ 1971118 h 4925968"/>
              <a:gd name="connsiteX15450" fmla="*/ 7534062 w 8014260"/>
              <a:gd name="connsiteY15450" fmla="*/ 1973253 h 4925968"/>
              <a:gd name="connsiteX15451" fmla="*/ 7519386 w 8014260"/>
              <a:gd name="connsiteY15451" fmla="*/ 1994649 h 4925968"/>
              <a:gd name="connsiteX15452" fmla="*/ 7496618 w 8014260"/>
              <a:gd name="connsiteY15452" fmla="*/ 1999999 h 4925968"/>
              <a:gd name="connsiteX15453" fmla="*/ 7514038 w 8014260"/>
              <a:gd name="connsiteY15453" fmla="*/ 1976956 h 4925968"/>
              <a:gd name="connsiteX15454" fmla="*/ 7527239 w 8014260"/>
              <a:gd name="connsiteY15454" fmla="*/ 1971118 h 4925968"/>
              <a:gd name="connsiteX15455" fmla="*/ 6133728 w 8014260"/>
              <a:gd name="connsiteY15455" fmla="*/ 1969824 h 4925968"/>
              <a:gd name="connsiteX15456" fmla="*/ 6124744 w 8014260"/>
              <a:gd name="connsiteY15456" fmla="*/ 1975448 h 4925968"/>
              <a:gd name="connsiteX15457" fmla="*/ 6115280 w 8014260"/>
              <a:gd name="connsiteY15457" fmla="*/ 1976819 h 4925968"/>
              <a:gd name="connsiteX15458" fmla="*/ 6122892 w 8014260"/>
              <a:gd name="connsiteY15458" fmla="*/ 1972087 h 4925968"/>
              <a:gd name="connsiteX15459" fmla="*/ 6133728 w 8014260"/>
              <a:gd name="connsiteY15459" fmla="*/ 1969824 h 4925968"/>
              <a:gd name="connsiteX15460" fmla="*/ 6736341 w 8014260"/>
              <a:gd name="connsiteY15460" fmla="*/ 1969001 h 4925968"/>
              <a:gd name="connsiteX15461" fmla="*/ 6722899 w 8014260"/>
              <a:gd name="connsiteY15461" fmla="*/ 1986283 h 4925968"/>
              <a:gd name="connsiteX15462" fmla="*/ 6706577 w 8014260"/>
              <a:gd name="connsiteY15462" fmla="*/ 1985323 h 4925968"/>
              <a:gd name="connsiteX15463" fmla="*/ 6718510 w 8014260"/>
              <a:gd name="connsiteY15463" fmla="*/ 1969550 h 4925968"/>
              <a:gd name="connsiteX15464" fmla="*/ 6736341 w 8014260"/>
              <a:gd name="connsiteY15464" fmla="*/ 1969001 h 4925968"/>
              <a:gd name="connsiteX15465" fmla="*/ 6644924 w 8014260"/>
              <a:gd name="connsiteY15465" fmla="*/ 1967286 h 4925968"/>
              <a:gd name="connsiteX15466" fmla="*/ 6661795 w 8014260"/>
              <a:gd name="connsiteY15466" fmla="*/ 1967286 h 4925968"/>
              <a:gd name="connsiteX15467" fmla="*/ 6648079 w 8014260"/>
              <a:gd name="connsiteY15467" fmla="*/ 1983334 h 4925968"/>
              <a:gd name="connsiteX15468" fmla="*/ 6632511 w 8014260"/>
              <a:gd name="connsiteY15468" fmla="*/ 1981962 h 4925968"/>
              <a:gd name="connsiteX15469" fmla="*/ 6644924 w 8014260"/>
              <a:gd name="connsiteY15469" fmla="*/ 1967286 h 4925968"/>
              <a:gd name="connsiteX15470" fmla="*/ 6366557 w 8014260"/>
              <a:gd name="connsiteY15470" fmla="*/ 1966327 h 4925968"/>
              <a:gd name="connsiteX15471" fmla="*/ 6353732 w 8014260"/>
              <a:gd name="connsiteY15471" fmla="*/ 1979220 h 4925968"/>
              <a:gd name="connsiteX15472" fmla="*/ 6341868 w 8014260"/>
              <a:gd name="connsiteY15472" fmla="*/ 1979151 h 4925968"/>
              <a:gd name="connsiteX15473" fmla="*/ 6351812 w 8014260"/>
              <a:gd name="connsiteY15473" fmla="*/ 1968110 h 4925968"/>
              <a:gd name="connsiteX15474" fmla="*/ 6366557 w 8014260"/>
              <a:gd name="connsiteY15474" fmla="*/ 1966327 h 4925968"/>
              <a:gd name="connsiteX15475" fmla="*/ 1855022 w 8014260"/>
              <a:gd name="connsiteY15475" fmla="*/ 1965503 h 4925968"/>
              <a:gd name="connsiteX15476" fmla="*/ 1858863 w 8014260"/>
              <a:gd name="connsiteY15476" fmla="*/ 1973527 h 4925968"/>
              <a:gd name="connsiteX15477" fmla="*/ 1855092 w 8014260"/>
              <a:gd name="connsiteY15477" fmla="*/ 1980110 h 4925968"/>
              <a:gd name="connsiteX15478" fmla="*/ 1852005 w 8014260"/>
              <a:gd name="connsiteY15478" fmla="*/ 1970372 h 4925968"/>
              <a:gd name="connsiteX15479" fmla="*/ 1855022 w 8014260"/>
              <a:gd name="connsiteY15479" fmla="*/ 1965503 h 4925968"/>
              <a:gd name="connsiteX15480" fmla="*/ 4711928 w 8014260"/>
              <a:gd name="connsiteY15480" fmla="*/ 1964269 h 4925968"/>
              <a:gd name="connsiteX15481" fmla="*/ 4718100 w 8014260"/>
              <a:gd name="connsiteY15481" fmla="*/ 1965503 h 4925968"/>
              <a:gd name="connsiteX15482" fmla="*/ 4716660 w 8014260"/>
              <a:gd name="connsiteY15482" fmla="*/ 1969138 h 4925968"/>
              <a:gd name="connsiteX15483" fmla="*/ 4711174 w 8014260"/>
              <a:gd name="connsiteY15483" fmla="*/ 1967081 h 4925968"/>
              <a:gd name="connsiteX15484" fmla="*/ 4711928 w 8014260"/>
              <a:gd name="connsiteY15484" fmla="*/ 1964269 h 4925968"/>
              <a:gd name="connsiteX15485" fmla="*/ 5609708 w 8014260"/>
              <a:gd name="connsiteY15485" fmla="*/ 1962829 h 4925968"/>
              <a:gd name="connsiteX15486" fmla="*/ 5615812 w 8014260"/>
              <a:gd name="connsiteY15486" fmla="*/ 1963926 h 4925968"/>
              <a:gd name="connsiteX15487" fmla="*/ 5613343 w 8014260"/>
              <a:gd name="connsiteY15487" fmla="*/ 1968315 h 4925968"/>
              <a:gd name="connsiteX15488" fmla="*/ 5607239 w 8014260"/>
              <a:gd name="connsiteY15488" fmla="*/ 1968110 h 4925968"/>
              <a:gd name="connsiteX15489" fmla="*/ 5609708 w 8014260"/>
              <a:gd name="connsiteY15489" fmla="*/ 1962829 h 4925968"/>
              <a:gd name="connsiteX15490" fmla="*/ 6425605 w 8014260"/>
              <a:gd name="connsiteY15490" fmla="*/ 1962006 h 4925968"/>
              <a:gd name="connsiteX15491" fmla="*/ 6439390 w 8014260"/>
              <a:gd name="connsiteY15491" fmla="*/ 1962211 h 4925968"/>
              <a:gd name="connsiteX15492" fmla="*/ 6426565 w 8014260"/>
              <a:gd name="connsiteY15492" fmla="*/ 1976133 h 4925968"/>
              <a:gd name="connsiteX15493" fmla="*/ 6413946 w 8014260"/>
              <a:gd name="connsiteY15493" fmla="*/ 1976065 h 4925968"/>
              <a:gd name="connsiteX15494" fmla="*/ 6425605 w 8014260"/>
              <a:gd name="connsiteY15494" fmla="*/ 1962006 h 4925968"/>
              <a:gd name="connsiteX15495" fmla="*/ 2330350 w 8014260"/>
              <a:gd name="connsiteY15495" fmla="*/ 1962005 h 4925968"/>
              <a:gd name="connsiteX15496" fmla="*/ 2335013 w 8014260"/>
              <a:gd name="connsiteY15496" fmla="*/ 1965023 h 4925968"/>
              <a:gd name="connsiteX15497" fmla="*/ 2334534 w 8014260"/>
              <a:gd name="connsiteY15497" fmla="*/ 1977024 h 4925968"/>
              <a:gd name="connsiteX15498" fmla="*/ 2328087 w 8014260"/>
              <a:gd name="connsiteY15498" fmla="*/ 1971881 h 4925968"/>
              <a:gd name="connsiteX15499" fmla="*/ 2330350 w 8014260"/>
              <a:gd name="connsiteY15499" fmla="*/ 1962005 h 4925968"/>
              <a:gd name="connsiteX15500" fmla="*/ 6498711 w 8014260"/>
              <a:gd name="connsiteY15500" fmla="*/ 1961800 h 4925968"/>
              <a:gd name="connsiteX15501" fmla="*/ 6513524 w 8014260"/>
              <a:gd name="connsiteY15501" fmla="*/ 1962417 h 4925968"/>
              <a:gd name="connsiteX15502" fmla="*/ 6501454 w 8014260"/>
              <a:gd name="connsiteY15502" fmla="*/ 1978259 h 4925968"/>
              <a:gd name="connsiteX15503" fmla="*/ 6486915 w 8014260"/>
              <a:gd name="connsiteY15503" fmla="*/ 1977368 h 4925968"/>
              <a:gd name="connsiteX15504" fmla="*/ 6498711 w 8014260"/>
              <a:gd name="connsiteY15504" fmla="*/ 1961800 h 4925968"/>
              <a:gd name="connsiteX15505" fmla="*/ 6581882 w 8014260"/>
              <a:gd name="connsiteY15505" fmla="*/ 1961765 h 4925968"/>
              <a:gd name="connsiteX15506" fmla="*/ 6587111 w 8014260"/>
              <a:gd name="connsiteY15506" fmla="*/ 1965983 h 4925968"/>
              <a:gd name="connsiteX15507" fmla="*/ 6575246 w 8014260"/>
              <a:gd name="connsiteY15507" fmla="*/ 1981139 h 4925968"/>
              <a:gd name="connsiteX15508" fmla="*/ 6559404 w 8014260"/>
              <a:gd name="connsiteY15508" fmla="*/ 1979973 h 4925968"/>
              <a:gd name="connsiteX15509" fmla="*/ 6571406 w 8014260"/>
              <a:gd name="connsiteY15509" fmla="*/ 1964543 h 4925968"/>
              <a:gd name="connsiteX15510" fmla="*/ 6581882 w 8014260"/>
              <a:gd name="connsiteY15510" fmla="*/ 1961765 h 4925968"/>
              <a:gd name="connsiteX15511" fmla="*/ 7755535 w 8014260"/>
              <a:gd name="connsiteY15511" fmla="*/ 1960572 h 4925968"/>
              <a:gd name="connsiteX15512" fmla="*/ 7757977 w 8014260"/>
              <a:gd name="connsiteY15512" fmla="*/ 1960703 h 4925968"/>
              <a:gd name="connsiteX15513" fmla="*/ 7736923 w 8014260"/>
              <a:gd name="connsiteY15513" fmla="*/ 2017281 h 4925968"/>
              <a:gd name="connsiteX15514" fmla="*/ 7712508 w 8014260"/>
              <a:gd name="connsiteY15514" fmla="*/ 2058978 h 4925968"/>
              <a:gd name="connsiteX15515" fmla="*/ 7731917 w 8014260"/>
              <a:gd name="connsiteY15515" fmla="*/ 2001714 h 4925968"/>
              <a:gd name="connsiteX15516" fmla="*/ 7755535 w 8014260"/>
              <a:gd name="connsiteY15516" fmla="*/ 1960572 h 4925968"/>
              <a:gd name="connsiteX15517" fmla="*/ 1650653 w 8014260"/>
              <a:gd name="connsiteY15517" fmla="*/ 1960566 h 4925968"/>
              <a:gd name="connsiteX15518" fmla="*/ 1652093 w 8014260"/>
              <a:gd name="connsiteY15518" fmla="*/ 1962280 h 4925968"/>
              <a:gd name="connsiteX15519" fmla="*/ 1648253 w 8014260"/>
              <a:gd name="connsiteY15519" fmla="*/ 1965778 h 4925968"/>
              <a:gd name="connsiteX15520" fmla="*/ 1646607 w 8014260"/>
              <a:gd name="connsiteY15520" fmla="*/ 1964337 h 4925968"/>
              <a:gd name="connsiteX15521" fmla="*/ 1650653 w 8014260"/>
              <a:gd name="connsiteY15521" fmla="*/ 1960566 h 4925968"/>
              <a:gd name="connsiteX15522" fmla="*/ 7165316 w 8014260"/>
              <a:gd name="connsiteY15522" fmla="*/ 1957685 h 4925968"/>
              <a:gd name="connsiteX15523" fmla="*/ 7172852 w 8014260"/>
              <a:gd name="connsiteY15523" fmla="*/ 1964406 h 4925968"/>
              <a:gd name="connsiteX15524" fmla="*/ 7158724 w 8014260"/>
              <a:gd name="connsiteY15524" fmla="*/ 1980728 h 4925968"/>
              <a:gd name="connsiteX15525" fmla="*/ 7138219 w 8014260"/>
              <a:gd name="connsiteY15525" fmla="*/ 1975996 h 4925968"/>
              <a:gd name="connsiteX15526" fmla="*/ 7151043 w 8014260"/>
              <a:gd name="connsiteY15526" fmla="*/ 1959194 h 4925968"/>
              <a:gd name="connsiteX15527" fmla="*/ 7165316 w 8014260"/>
              <a:gd name="connsiteY15527" fmla="*/ 1957685 h 4925968"/>
              <a:gd name="connsiteX15528" fmla="*/ 7362682 w 8014260"/>
              <a:gd name="connsiteY15528" fmla="*/ 1956587 h 4925968"/>
              <a:gd name="connsiteX15529" fmla="*/ 7384147 w 8014260"/>
              <a:gd name="connsiteY15529" fmla="*/ 1964268 h 4925968"/>
              <a:gd name="connsiteX15530" fmla="*/ 7368237 w 8014260"/>
              <a:gd name="connsiteY15530" fmla="*/ 1982236 h 4925968"/>
              <a:gd name="connsiteX15531" fmla="*/ 7348280 w 8014260"/>
              <a:gd name="connsiteY15531" fmla="*/ 1972292 h 4925968"/>
              <a:gd name="connsiteX15532" fmla="*/ 7362682 w 8014260"/>
              <a:gd name="connsiteY15532" fmla="*/ 1956587 h 4925968"/>
              <a:gd name="connsiteX15533" fmla="*/ 5050096 w 8014260"/>
              <a:gd name="connsiteY15533" fmla="*/ 1956108 h 4925968"/>
              <a:gd name="connsiteX15534" fmla="*/ 5051604 w 8014260"/>
              <a:gd name="connsiteY15534" fmla="*/ 1956794 h 4925968"/>
              <a:gd name="connsiteX15535" fmla="*/ 5047559 w 8014260"/>
              <a:gd name="connsiteY15535" fmla="*/ 1957068 h 4925968"/>
              <a:gd name="connsiteX15536" fmla="*/ 5045844 w 8014260"/>
              <a:gd name="connsiteY15536" fmla="*/ 1956451 h 4925968"/>
              <a:gd name="connsiteX15537" fmla="*/ 5050096 w 8014260"/>
              <a:gd name="connsiteY15537" fmla="*/ 1956108 h 4925968"/>
              <a:gd name="connsiteX15538" fmla="*/ 5185815 w 8014260"/>
              <a:gd name="connsiteY15538" fmla="*/ 1955148 h 4925968"/>
              <a:gd name="connsiteX15539" fmla="*/ 5187324 w 8014260"/>
              <a:gd name="connsiteY15539" fmla="*/ 1955765 h 4925968"/>
              <a:gd name="connsiteX15540" fmla="*/ 5183278 w 8014260"/>
              <a:gd name="connsiteY15540" fmla="*/ 1956451 h 4925968"/>
              <a:gd name="connsiteX15541" fmla="*/ 5181563 w 8014260"/>
              <a:gd name="connsiteY15541" fmla="*/ 1955902 h 4925968"/>
              <a:gd name="connsiteX15542" fmla="*/ 5185815 w 8014260"/>
              <a:gd name="connsiteY15542" fmla="*/ 1955148 h 4925968"/>
              <a:gd name="connsiteX15543" fmla="*/ 4575796 w 8014260"/>
              <a:gd name="connsiteY15543" fmla="*/ 1955011 h 4925968"/>
              <a:gd name="connsiteX15544" fmla="*/ 4580871 w 8014260"/>
              <a:gd name="connsiteY15544" fmla="*/ 1957411 h 4925968"/>
              <a:gd name="connsiteX15545" fmla="*/ 4579362 w 8014260"/>
              <a:gd name="connsiteY15545" fmla="*/ 1962692 h 4925968"/>
              <a:gd name="connsiteX15546" fmla="*/ 4575453 w 8014260"/>
              <a:gd name="connsiteY15546" fmla="*/ 1960703 h 4925968"/>
              <a:gd name="connsiteX15547" fmla="*/ 4575796 w 8014260"/>
              <a:gd name="connsiteY15547" fmla="*/ 1955011 h 4925968"/>
              <a:gd name="connsiteX15548" fmla="*/ 6206492 w 8014260"/>
              <a:gd name="connsiteY15548" fmla="*/ 1954599 h 4925968"/>
              <a:gd name="connsiteX15549" fmla="*/ 6196890 w 8014260"/>
              <a:gd name="connsiteY15549" fmla="*/ 1960771 h 4925968"/>
              <a:gd name="connsiteX15550" fmla="*/ 6186535 w 8014260"/>
              <a:gd name="connsiteY15550" fmla="*/ 1962760 h 4925968"/>
              <a:gd name="connsiteX15551" fmla="*/ 6196342 w 8014260"/>
              <a:gd name="connsiteY15551" fmla="*/ 1956519 h 4925968"/>
              <a:gd name="connsiteX15552" fmla="*/ 6206492 w 8014260"/>
              <a:gd name="connsiteY15552" fmla="*/ 1954599 h 4925968"/>
              <a:gd name="connsiteX15553" fmla="*/ 5544558 w 8014260"/>
              <a:gd name="connsiteY15553" fmla="*/ 1951787 h 4925968"/>
              <a:gd name="connsiteX15554" fmla="*/ 5539414 w 8014260"/>
              <a:gd name="connsiteY15554" fmla="*/ 1956382 h 4925968"/>
              <a:gd name="connsiteX15555" fmla="*/ 5534065 w 8014260"/>
              <a:gd name="connsiteY15555" fmla="*/ 1956519 h 4925968"/>
              <a:gd name="connsiteX15556" fmla="*/ 5537425 w 8014260"/>
              <a:gd name="connsiteY15556" fmla="*/ 1952816 h 4925968"/>
              <a:gd name="connsiteX15557" fmla="*/ 5544558 w 8014260"/>
              <a:gd name="connsiteY15557" fmla="*/ 1951787 h 4925968"/>
              <a:gd name="connsiteX15558" fmla="*/ 4443300 w 8014260"/>
              <a:gd name="connsiteY15558" fmla="*/ 1948633 h 4925968"/>
              <a:gd name="connsiteX15559" fmla="*/ 4445837 w 8014260"/>
              <a:gd name="connsiteY15559" fmla="*/ 1954531 h 4925968"/>
              <a:gd name="connsiteX15560" fmla="*/ 4440214 w 8014260"/>
              <a:gd name="connsiteY15560" fmla="*/ 1955971 h 4925968"/>
              <a:gd name="connsiteX15561" fmla="*/ 4438293 w 8014260"/>
              <a:gd name="connsiteY15561" fmla="*/ 1951170 h 4925968"/>
              <a:gd name="connsiteX15562" fmla="*/ 4443300 w 8014260"/>
              <a:gd name="connsiteY15562" fmla="*/ 1948633 h 4925968"/>
              <a:gd name="connsiteX15563" fmla="*/ 4913552 w 8014260"/>
              <a:gd name="connsiteY15563" fmla="*/ 1947947 h 4925968"/>
              <a:gd name="connsiteX15564" fmla="*/ 4915267 w 8014260"/>
              <a:gd name="connsiteY15564" fmla="*/ 1948632 h 4925968"/>
              <a:gd name="connsiteX15565" fmla="*/ 4911289 w 8014260"/>
              <a:gd name="connsiteY15565" fmla="*/ 1948838 h 4925968"/>
              <a:gd name="connsiteX15566" fmla="*/ 4909369 w 8014260"/>
              <a:gd name="connsiteY15566" fmla="*/ 1948152 h 4925968"/>
              <a:gd name="connsiteX15567" fmla="*/ 4913552 w 8014260"/>
              <a:gd name="connsiteY15567" fmla="*/ 1947947 h 4925968"/>
              <a:gd name="connsiteX15568" fmla="*/ 3011212 w 8014260"/>
              <a:gd name="connsiteY15568" fmla="*/ 1946576 h 4925968"/>
              <a:gd name="connsiteX15569" fmla="*/ 3016013 w 8014260"/>
              <a:gd name="connsiteY15569" fmla="*/ 1951788 h 4925968"/>
              <a:gd name="connsiteX15570" fmla="*/ 3015258 w 8014260"/>
              <a:gd name="connsiteY15570" fmla="*/ 1961389 h 4925968"/>
              <a:gd name="connsiteX15571" fmla="*/ 3008606 w 8014260"/>
              <a:gd name="connsiteY15571" fmla="*/ 1953296 h 4925968"/>
              <a:gd name="connsiteX15572" fmla="*/ 3011212 w 8014260"/>
              <a:gd name="connsiteY15572" fmla="*/ 1946576 h 4925968"/>
              <a:gd name="connsiteX15573" fmla="*/ 5465622 w 8014260"/>
              <a:gd name="connsiteY15573" fmla="*/ 1946027 h 4925968"/>
              <a:gd name="connsiteX15574" fmla="*/ 5468982 w 8014260"/>
              <a:gd name="connsiteY15574" fmla="*/ 1946301 h 4925968"/>
              <a:gd name="connsiteX15575" fmla="*/ 5463839 w 8014260"/>
              <a:gd name="connsiteY15575" fmla="*/ 1949456 h 4925968"/>
              <a:gd name="connsiteX15576" fmla="*/ 5461713 w 8014260"/>
              <a:gd name="connsiteY15576" fmla="*/ 1948427 h 4925968"/>
              <a:gd name="connsiteX15577" fmla="*/ 5465622 w 8014260"/>
              <a:gd name="connsiteY15577" fmla="*/ 1946027 h 4925968"/>
              <a:gd name="connsiteX15578" fmla="*/ 7829163 w 8014260"/>
              <a:gd name="connsiteY15578" fmla="*/ 1945615 h 4925968"/>
              <a:gd name="connsiteX15579" fmla="*/ 7831701 w 8014260"/>
              <a:gd name="connsiteY15579" fmla="*/ 1951239 h 4925968"/>
              <a:gd name="connsiteX15580" fmla="*/ 7833209 w 8014260"/>
              <a:gd name="connsiteY15580" fmla="*/ 1959400 h 4925968"/>
              <a:gd name="connsiteX15581" fmla="*/ 7815241 w 8014260"/>
              <a:gd name="connsiteY15581" fmla="*/ 1998285 h 4925968"/>
              <a:gd name="connsiteX15582" fmla="*/ 7792610 w 8014260"/>
              <a:gd name="connsiteY15582" fmla="*/ 2020368 h 4925968"/>
              <a:gd name="connsiteX15583" fmla="*/ 7798028 w 8014260"/>
              <a:gd name="connsiteY15583" fmla="*/ 1989987 h 4925968"/>
              <a:gd name="connsiteX15584" fmla="*/ 7822442 w 8014260"/>
              <a:gd name="connsiteY15584" fmla="*/ 1949387 h 4925968"/>
              <a:gd name="connsiteX15585" fmla="*/ 7829163 w 8014260"/>
              <a:gd name="connsiteY15585" fmla="*/ 1945615 h 4925968"/>
              <a:gd name="connsiteX15586" fmla="*/ 7607238 w 8014260"/>
              <a:gd name="connsiteY15586" fmla="*/ 1944381 h 4925968"/>
              <a:gd name="connsiteX15587" fmla="*/ 7589270 w 8014260"/>
              <a:gd name="connsiteY15587" fmla="*/ 1968247 h 4925968"/>
              <a:gd name="connsiteX15588" fmla="*/ 7570136 w 8014260"/>
              <a:gd name="connsiteY15588" fmla="*/ 1977094 h 4925968"/>
              <a:gd name="connsiteX15589" fmla="*/ 7586595 w 8014260"/>
              <a:gd name="connsiteY15589" fmla="*/ 1953845 h 4925968"/>
              <a:gd name="connsiteX15590" fmla="*/ 7607238 w 8014260"/>
              <a:gd name="connsiteY15590" fmla="*/ 1944381 h 4925968"/>
              <a:gd name="connsiteX15591" fmla="*/ 6113428 w 8014260"/>
              <a:gd name="connsiteY15591" fmla="*/ 1943009 h 4925968"/>
              <a:gd name="connsiteX15592" fmla="*/ 6120424 w 8014260"/>
              <a:gd name="connsiteY15592" fmla="*/ 1945684 h 4925968"/>
              <a:gd name="connsiteX15593" fmla="*/ 6112263 w 8014260"/>
              <a:gd name="connsiteY15593" fmla="*/ 1951307 h 4925968"/>
              <a:gd name="connsiteX15594" fmla="*/ 6104787 w 8014260"/>
              <a:gd name="connsiteY15594" fmla="*/ 1950621 h 4925968"/>
              <a:gd name="connsiteX15595" fmla="*/ 6113428 w 8014260"/>
              <a:gd name="connsiteY15595" fmla="*/ 1943009 h 4925968"/>
              <a:gd name="connsiteX15596" fmla="*/ 5393544 w 8014260"/>
              <a:gd name="connsiteY15596" fmla="*/ 1942392 h 4925968"/>
              <a:gd name="connsiteX15597" fmla="*/ 5396493 w 8014260"/>
              <a:gd name="connsiteY15597" fmla="*/ 1943215 h 4925968"/>
              <a:gd name="connsiteX15598" fmla="*/ 5391418 w 8014260"/>
              <a:gd name="connsiteY15598" fmla="*/ 1945958 h 4925968"/>
              <a:gd name="connsiteX15599" fmla="*/ 5389224 w 8014260"/>
              <a:gd name="connsiteY15599" fmla="*/ 1945067 h 4925968"/>
              <a:gd name="connsiteX15600" fmla="*/ 5393544 w 8014260"/>
              <a:gd name="connsiteY15600" fmla="*/ 1942392 h 4925968"/>
              <a:gd name="connsiteX15601" fmla="*/ 4303397 w 8014260"/>
              <a:gd name="connsiteY15601" fmla="*/ 1941775 h 4925968"/>
              <a:gd name="connsiteX15602" fmla="*/ 4309363 w 8014260"/>
              <a:gd name="connsiteY15602" fmla="*/ 1945410 h 4925968"/>
              <a:gd name="connsiteX15603" fmla="*/ 4307717 w 8014260"/>
              <a:gd name="connsiteY15603" fmla="*/ 1952473 h 4925968"/>
              <a:gd name="connsiteX15604" fmla="*/ 4302368 w 8014260"/>
              <a:gd name="connsiteY15604" fmla="*/ 1947467 h 4925968"/>
              <a:gd name="connsiteX15605" fmla="*/ 4303397 w 8014260"/>
              <a:gd name="connsiteY15605" fmla="*/ 1941775 h 4925968"/>
              <a:gd name="connsiteX15606" fmla="*/ 3624797 w 8014260"/>
              <a:gd name="connsiteY15606" fmla="*/ 1940335 h 4925968"/>
              <a:gd name="connsiteX15607" fmla="*/ 3628912 w 8014260"/>
              <a:gd name="connsiteY15607" fmla="*/ 1953365 h 4925968"/>
              <a:gd name="connsiteX15608" fmla="*/ 3625071 w 8014260"/>
              <a:gd name="connsiteY15608" fmla="*/ 1960429 h 4925968"/>
              <a:gd name="connsiteX15609" fmla="*/ 3621711 w 8014260"/>
              <a:gd name="connsiteY15609" fmla="*/ 1945478 h 4925968"/>
              <a:gd name="connsiteX15610" fmla="*/ 3624797 w 8014260"/>
              <a:gd name="connsiteY15610" fmla="*/ 1940335 h 4925968"/>
              <a:gd name="connsiteX15611" fmla="*/ 6037441 w 8014260"/>
              <a:gd name="connsiteY15611" fmla="*/ 1940197 h 4925968"/>
              <a:gd name="connsiteX15612" fmla="*/ 6048277 w 8014260"/>
              <a:gd name="connsiteY15612" fmla="*/ 1940197 h 4925968"/>
              <a:gd name="connsiteX15613" fmla="*/ 6041008 w 8014260"/>
              <a:gd name="connsiteY15613" fmla="*/ 1946575 h 4925968"/>
              <a:gd name="connsiteX15614" fmla="*/ 6033944 w 8014260"/>
              <a:gd name="connsiteY15614" fmla="*/ 1946026 h 4925968"/>
              <a:gd name="connsiteX15615" fmla="*/ 6037441 w 8014260"/>
              <a:gd name="connsiteY15615" fmla="*/ 1940197 h 4925968"/>
              <a:gd name="connsiteX15616" fmla="*/ 3762712 w 8014260"/>
              <a:gd name="connsiteY15616" fmla="*/ 1938826 h 4925968"/>
              <a:gd name="connsiteX15617" fmla="*/ 3765455 w 8014260"/>
              <a:gd name="connsiteY15617" fmla="*/ 1950484 h 4925968"/>
              <a:gd name="connsiteX15618" fmla="*/ 3759969 w 8014260"/>
              <a:gd name="connsiteY15618" fmla="*/ 1953982 h 4925968"/>
              <a:gd name="connsiteX15619" fmla="*/ 3757843 w 8014260"/>
              <a:gd name="connsiteY15619" fmla="*/ 1944587 h 4925968"/>
              <a:gd name="connsiteX15620" fmla="*/ 3762712 w 8014260"/>
              <a:gd name="connsiteY15620" fmla="*/ 1938826 h 4925968"/>
              <a:gd name="connsiteX15621" fmla="*/ 5320369 w 8014260"/>
              <a:gd name="connsiteY15621" fmla="*/ 1938483 h 4925968"/>
              <a:gd name="connsiteX15622" fmla="*/ 5322152 w 8014260"/>
              <a:gd name="connsiteY15622" fmla="*/ 1938757 h 4925968"/>
              <a:gd name="connsiteX15623" fmla="*/ 5318312 w 8014260"/>
              <a:gd name="connsiteY15623" fmla="*/ 1940129 h 4925968"/>
              <a:gd name="connsiteX15624" fmla="*/ 5316392 w 8014260"/>
              <a:gd name="connsiteY15624" fmla="*/ 1939992 h 4925968"/>
              <a:gd name="connsiteX15625" fmla="*/ 5320369 w 8014260"/>
              <a:gd name="connsiteY15625" fmla="*/ 1938483 h 4925968"/>
              <a:gd name="connsiteX15626" fmla="*/ 6276195 w 8014260"/>
              <a:gd name="connsiteY15626" fmla="*/ 1937899 h 4925968"/>
              <a:gd name="connsiteX15627" fmla="*/ 6279324 w 8014260"/>
              <a:gd name="connsiteY15627" fmla="*/ 1938482 h 4925968"/>
              <a:gd name="connsiteX15628" fmla="*/ 6272260 w 8014260"/>
              <a:gd name="connsiteY15628" fmla="*/ 1944175 h 4925968"/>
              <a:gd name="connsiteX15629" fmla="*/ 6258887 w 8014260"/>
              <a:gd name="connsiteY15629" fmla="*/ 1947672 h 4925968"/>
              <a:gd name="connsiteX15630" fmla="*/ 6267048 w 8014260"/>
              <a:gd name="connsiteY15630" fmla="*/ 1941225 h 4925968"/>
              <a:gd name="connsiteX15631" fmla="*/ 6276195 w 8014260"/>
              <a:gd name="connsiteY15631" fmla="*/ 1937899 h 4925968"/>
              <a:gd name="connsiteX15632" fmla="*/ 3894660 w 8014260"/>
              <a:gd name="connsiteY15632" fmla="*/ 1937385 h 4925968"/>
              <a:gd name="connsiteX15633" fmla="*/ 3900901 w 8014260"/>
              <a:gd name="connsiteY15633" fmla="*/ 1939991 h 4925968"/>
              <a:gd name="connsiteX15634" fmla="*/ 3899872 w 8014260"/>
              <a:gd name="connsiteY15634" fmla="*/ 1950964 h 4925968"/>
              <a:gd name="connsiteX15635" fmla="*/ 3894180 w 8014260"/>
              <a:gd name="connsiteY15635" fmla="*/ 1945820 h 4925968"/>
              <a:gd name="connsiteX15636" fmla="*/ 3894660 w 8014260"/>
              <a:gd name="connsiteY15636" fmla="*/ 1937385 h 4925968"/>
              <a:gd name="connsiteX15637" fmla="*/ 4030723 w 8014260"/>
              <a:gd name="connsiteY15637" fmla="*/ 1937042 h 4925968"/>
              <a:gd name="connsiteX15638" fmla="*/ 4036895 w 8014260"/>
              <a:gd name="connsiteY15638" fmla="*/ 1939443 h 4925968"/>
              <a:gd name="connsiteX15639" fmla="*/ 4035798 w 8014260"/>
              <a:gd name="connsiteY15639" fmla="*/ 1949249 h 4925968"/>
              <a:gd name="connsiteX15640" fmla="*/ 4030174 w 8014260"/>
              <a:gd name="connsiteY15640" fmla="*/ 1944586 h 4925968"/>
              <a:gd name="connsiteX15641" fmla="*/ 4030723 w 8014260"/>
              <a:gd name="connsiteY15641" fmla="*/ 1937042 h 4925968"/>
              <a:gd name="connsiteX15642" fmla="*/ 4166922 w 8014260"/>
              <a:gd name="connsiteY15642" fmla="*/ 1936974 h 4925968"/>
              <a:gd name="connsiteX15643" fmla="*/ 4172065 w 8014260"/>
              <a:gd name="connsiteY15643" fmla="*/ 1940814 h 4925968"/>
              <a:gd name="connsiteX15644" fmla="*/ 4170762 w 8014260"/>
              <a:gd name="connsiteY15644" fmla="*/ 1950416 h 4925968"/>
              <a:gd name="connsiteX15645" fmla="*/ 4166785 w 8014260"/>
              <a:gd name="connsiteY15645" fmla="*/ 1947124 h 4925968"/>
              <a:gd name="connsiteX15646" fmla="*/ 4166922 w 8014260"/>
              <a:gd name="connsiteY15646" fmla="*/ 1936974 h 4925968"/>
              <a:gd name="connsiteX15647" fmla="*/ 7089725 w 8014260"/>
              <a:gd name="connsiteY15647" fmla="*/ 1936803 h 4925968"/>
              <a:gd name="connsiteX15648" fmla="*/ 7095838 w 8014260"/>
              <a:gd name="connsiteY15648" fmla="*/ 1943215 h 4925968"/>
              <a:gd name="connsiteX15649" fmla="*/ 7080818 w 8014260"/>
              <a:gd name="connsiteY15649" fmla="*/ 1959743 h 4925968"/>
              <a:gd name="connsiteX15650" fmla="*/ 7062371 w 8014260"/>
              <a:gd name="connsiteY15650" fmla="*/ 1954119 h 4925968"/>
              <a:gd name="connsiteX15651" fmla="*/ 7077595 w 8014260"/>
              <a:gd name="connsiteY15651" fmla="*/ 1937386 h 4925968"/>
              <a:gd name="connsiteX15652" fmla="*/ 7089725 w 8014260"/>
              <a:gd name="connsiteY15652" fmla="*/ 1936803 h 4925968"/>
              <a:gd name="connsiteX15653" fmla="*/ 7742684 w 8014260"/>
              <a:gd name="connsiteY15653" fmla="*/ 1934505 h 4925968"/>
              <a:gd name="connsiteX15654" fmla="*/ 7723893 w 8014260"/>
              <a:gd name="connsiteY15654" fmla="*/ 1980659 h 4925968"/>
              <a:gd name="connsiteX15655" fmla="*/ 7698861 w 8014260"/>
              <a:gd name="connsiteY15655" fmla="*/ 2022630 h 4925968"/>
              <a:gd name="connsiteX15656" fmla="*/ 7717652 w 8014260"/>
              <a:gd name="connsiteY15656" fmla="*/ 1973733 h 4925968"/>
              <a:gd name="connsiteX15657" fmla="*/ 7742684 w 8014260"/>
              <a:gd name="connsiteY15657" fmla="*/ 1934505 h 4925968"/>
              <a:gd name="connsiteX15658" fmla="*/ 6194627 w 8014260"/>
              <a:gd name="connsiteY15658" fmla="*/ 1934231 h 4925968"/>
              <a:gd name="connsiteX15659" fmla="*/ 6187701 w 8014260"/>
              <a:gd name="connsiteY15659" fmla="*/ 1938140 h 4925968"/>
              <a:gd name="connsiteX15660" fmla="*/ 6176042 w 8014260"/>
              <a:gd name="connsiteY15660" fmla="*/ 1941157 h 4925968"/>
              <a:gd name="connsiteX15661" fmla="*/ 6183860 w 8014260"/>
              <a:gd name="connsiteY15661" fmla="*/ 1936837 h 4925968"/>
              <a:gd name="connsiteX15662" fmla="*/ 6194627 w 8014260"/>
              <a:gd name="connsiteY15662" fmla="*/ 1934231 h 4925968"/>
              <a:gd name="connsiteX15663" fmla="*/ 4777353 w 8014260"/>
              <a:gd name="connsiteY15663" fmla="*/ 1933202 h 4925968"/>
              <a:gd name="connsiteX15664" fmla="*/ 4778793 w 8014260"/>
              <a:gd name="connsiteY15664" fmla="*/ 1934162 h 4925968"/>
              <a:gd name="connsiteX15665" fmla="*/ 4774747 w 8014260"/>
              <a:gd name="connsiteY15665" fmla="*/ 1934231 h 4925968"/>
              <a:gd name="connsiteX15666" fmla="*/ 4773032 w 8014260"/>
              <a:gd name="connsiteY15666" fmla="*/ 1933271 h 4925968"/>
              <a:gd name="connsiteX15667" fmla="*/ 4777353 w 8014260"/>
              <a:gd name="connsiteY15667" fmla="*/ 1933202 h 4925968"/>
              <a:gd name="connsiteX15668" fmla="*/ 3488529 w 8014260"/>
              <a:gd name="connsiteY15668" fmla="*/ 1931968 h 4925968"/>
              <a:gd name="connsiteX15669" fmla="*/ 3491684 w 8014260"/>
              <a:gd name="connsiteY15669" fmla="*/ 1946781 h 4925968"/>
              <a:gd name="connsiteX15670" fmla="*/ 3487638 w 8014260"/>
              <a:gd name="connsiteY15670" fmla="*/ 1952199 h 4925968"/>
              <a:gd name="connsiteX15671" fmla="*/ 3485032 w 8014260"/>
              <a:gd name="connsiteY15671" fmla="*/ 1935946 h 4925968"/>
              <a:gd name="connsiteX15672" fmla="*/ 3488529 w 8014260"/>
              <a:gd name="connsiteY15672" fmla="*/ 1931968 h 4925968"/>
              <a:gd name="connsiteX15673" fmla="*/ 5109006 w 8014260"/>
              <a:gd name="connsiteY15673" fmla="*/ 1930665 h 4925968"/>
              <a:gd name="connsiteX15674" fmla="*/ 5110721 w 8014260"/>
              <a:gd name="connsiteY15674" fmla="*/ 1932380 h 4925968"/>
              <a:gd name="connsiteX15675" fmla="*/ 5109143 w 8014260"/>
              <a:gd name="connsiteY15675" fmla="*/ 1933065 h 4925968"/>
              <a:gd name="connsiteX15676" fmla="*/ 5107292 w 8014260"/>
              <a:gd name="connsiteY15676" fmla="*/ 1931282 h 4925968"/>
              <a:gd name="connsiteX15677" fmla="*/ 5109006 w 8014260"/>
              <a:gd name="connsiteY15677" fmla="*/ 1930665 h 4925968"/>
              <a:gd name="connsiteX15678" fmla="*/ 1574941 w 8014260"/>
              <a:gd name="connsiteY15678" fmla="*/ 1929362 h 4925968"/>
              <a:gd name="connsiteX15679" fmla="*/ 1576587 w 8014260"/>
              <a:gd name="connsiteY15679" fmla="*/ 1932174 h 4925968"/>
              <a:gd name="connsiteX15680" fmla="*/ 1575079 w 8014260"/>
              <a:gd name="connsiteY15680" fmla="*/ 1934506 h 4925968"/>
              <a:gd name="connsiteX15681" fmla="*/ 1573227 w 8014260"/>
              <a:gd name="connsiteY15681" fmla="*/ 1931556 h 4925968"/>
              <a:gd name="connsiteX15682" fmla="*/ 1574941 w 8014260"/>
              <a:gd name="connsiteY15682" fmla="*/ 1929362 h 4925968"/>
              <a:gd name="connsiteX15683" fmla="*/ 4972943 w 8014260"/>
              <a:gd name="connsiteY15683" fmla="*/ 1928333 h 4925968"/>
              <a:gd name="connsiteX15684" fmla="*/ 4974932 w 8014260"/>
              <a:gd name="connsiteY15684" fmla="*/ 1929087 h 4925968"/>
              <a:gd name="connsiteX15685" fmla="*/ 4973423 w 8014260"/>
              <a:gd name="connsiteY15685" fmla="*/ 1930733 h 4925968"/>
              <a:gd name="connsiteX15686" fmla="*/ 4971709 w 8014260"/>
              <a:gd name="connsiteY15686" fmla="*/ 1929910 h 4925968"/>
              <a:gd name="connsiteX15687" fmla="*/ 4972943 w 8014260"/>
              <a:gd name="connsiteY15687" fmla="*/ 1928333 h 4925968"/>
              <a:gd name="connsiteX15688" fmla="*/ 5977914 w 8014260"/>
              <a:gd name="connsiteY15688" fmla="*/ 1927921 h 4925968"/>
              <a:gd name="connsiteX15689" fmla="*/ 5970302 w 8014260"/>
              <a:gd name="connsiteY15689" fmla="*/ 1935739 h 4925968"/>
              <a:gd name="connsiteX15690" fmla="*/ 5960427 w 8014260"/>
              <a:gd name="connsiteY15690" fmla="*/ 1936425 h 4925968"/>
              <a:gd name="connsiteX15691" fmla="*/ 5964884 w 8014260"/>
              <a:gd name="connsiteY15691" fmla="*/ 1930459 h 4925968"/>
              <a:gd name="connsiteX15692" fmla="*/ 5977914 w 8014260"/>
              <a:gd name="connsiteY15692" fmla="*/ 1927921 h 4925968"/>
              <a:gd name="connsiteX15693" fmla="*/ 5817642 w 8014260"/>
              <a:gd name="connsiteY15693" fmla="*/ 1927921 h 4925968"/>
              <a:gd name="connsiteX15694" fmla="*/ 5826764 w 8014260"/>
              <a:gd name="connsiteY15694" fmla="*/ 1928607 h 4925968"/>
              <a:gd name="connsiteX15695" fmla="*/ 5822580 w 8014260"/>
              <a:gd name="connsiteY15695" fmla="*/ 1934436 h 4925968"/>
              <a:gd name="connsiteX15696" fmla="*/ 5815311 w 8014260"/>
              <a:gd name="connsiteY15696" fmla="*/ 1933682 h 4925968"/>
              <a:gd name="connsiteX15697" fmla="*/ 5817642 w 8014260"/>
              <a:gd name="connsiteY15697" fmla="*/ 1927921 h 4925968"/>
              <a:gd name="connsiteX15698" fmla="*/ 5901379 w 8014260"/>
              <a:gd name="connsiteY15698" fmla="*/ 1925316 h 4925968"/>
              <a:gd name="connsiteX15699" fmla="*/ 5896853 w 8014260"/>
              <a:gd name="connsiteY15699" fmla="*/ 1931419 h 4925968"/>
              <a:gd name="connsiteX15700" fmla="*/ 5888966 w 8014260"/>
              <a:gd name="connsiteY15700" fmla="*/ 1930871 h 4925968"/>
              <a:gd name="connsiteX15701" fmla="*/ 5891984 w 8014260"/>
              <a:gd name="connsiteY15701" fmla="*/ 1926413 h 4925968"/>
              <a:gd name="connsiteX15702" fmla="*/ 5901379 w 8014260"/>
              <a:gd name="connsiteY15702" fmla="*/ 1925316 h 4925968"/>
              <a:gd name="connsiteX15703" fmla="*/ 6351333 w 8014260"/>
              <a:gd name="connsiteY15703" fmla="*/ 1923327 h 4925968"/>
              <a:gd name="connsiteX15704" fmla="*/ 6343789 w 8014260"/>
              <a:gd name="connsiteY15704" fmla="*/ 1929774 h 4925968"/>
              <a:gd name="connsiteX15705" fmla="*/ 6330073 w 8014260"/>
              <a:gd name="connsiteY15705" fmla="*/ 1932517 h 4925968"/>
              <a:gd name="connsiteX15706" fmla="*/ 6341869 w 8014260"/>
              <a:gd name="connsiteY15706" fmla="*/ 1923807 h 4925968"/>
              <a:gd name="connsiteX15707" fmla="*/ 6351333 w 8014260"/>
              <a:gd name="connsiteY15707" fmla="*/ 1923327 h 4925968"/>
              <a:gd name="connsiteX15708" fmla="*/ 5244108 w 8014260"/>
              <a:gd name="connsiteY15708" fmla="*/ 1923258 h 4925968"/>
              <a:gd name="connsiteX15709" fmla="*/ 5246097 w 8014260"/>
              <a:gd name="connsiteY15709" fmla="*/ 1923669 h 4925968"/>
              <a:gd name="connsiteX15710" fmla="*/ 5244862 w 8014260"/>
              <a:gd name="connsiteY15710" fmla="*/ 1925590 h 4925968"/>
              <a:gd name="connsiteX15711" fmla="*/ 5243011 w 8014260"/>
              <a:gd name="connsiteY15711" fmla="*/ 1925041 h 4925968"/>
              <a:gd name="connsiteX15712" fmla="*/ 5244108 w 8014260"/>
              <a:gd name="connsiteY15712" fmla="*/ 1923258 h 4925968"/>
              <a:gd name="connsiteX15713" fmla="*/ 2464767 w 8014260"/>
              <a:gd name="connsiteY15713" fmla="*/ 1922915 h 4925968"/>
              <a:gd name="connsiteX15714" fmla="*/ 2468607 w 8014260"/>
              <a:gd name="connsiteY15714" fmla="*/ 1931007 h 4925968"/>
              <a:gd name="connsiteX15715" fmla="*/ 2463944 w 8014260"/>
              <a:gd name="connsiteY15715" fmla="*/ 1940952 h 4925968"/>
              <a:gd name="connsiteX15716" fmla="*/ 2461201 w 8014260"/>
              <a:gd name="connsiteY15716" fmla="*/ 1930527 h 4925968"/>
              <a:gd name="connsiteX15717" fmla="*/ 2464767 w 8014260"/>
              <a:gd name="connsiteY15717" fmla="*/ 1922915 h 4925968"/>
              <a:gd name="connsiteX15718" fmla="*/ 7014013 w 8014260"/>
              <a:gd name="connsiteY15718" fmla="*/ 1920917 h 4925968"/>
              <a:gd name="connsiteX15719" fmla="*/ 7020057 w 8014260"/>
              <a:gd name="connsiteY15719" fmla="*/ 1926344 h 4925968"/>
              <a:gd name="connsiteX15720" fmla="*/ 7004283 w 8014260"/>
              <a:gd name="connsiteY15720" fmla="*/ 1942940 h 4925968"/>
              <a:gd name="connsiteX15721" fmla="*/ 6987481 w 8014260"/>
              <a:gd name="connsiteY15721" fmla="*/ 1939305 h 4925968"/>
              <a:gd name="connsiteX15722" fmla="*/ 7001540 w 8014260"/>
              <a:gd name="connsiteY15722" fmla="*/ 1922435 h 4925968"/>
              <a:gd name="connsiteX15723" fmla="*/ 7014013 w 8014260"/>
              <a:gd name="connsiteY15723" fmla="*/ 1920917 h 4925968"/>
              <a:gd name="connsiteX15724" fmla="*/ 7727185 w 8014260"/>
              <a:gd name="connsiteY15724" fmla="*/ 1920720 h 4925968"/>
              <a:gd name="connsiteX15725" fmla="*/ 7708874 w 8014260"/>
              <a:gd name="connsiteY15725" fmla="*/ 1960291 h 4925968"/>
              <a:gd name="connsiteX15726" fmla="*/ 7685008 w 8014260"/>
              <a:gd name="connsiteY15726" fmla="*/ 1996981 h 4925968"/>
              <a:gd name="connsiteX15727" fmla="*/ 7703662 w 8014260"/>
              <a:gd name="connsiteY15727" fmla="*/ 1954805 h 4925968"/>
              <a:gd name="connsiteX15728" fmla="*/ 7727185 w 8014260"/>
              <a:gd name="connsiteY15728" fmla="*/ 1920720 h 4925968"/>
              <a:gd name="connsiteX15729" fmla="*/ 7298037 w 8014260"/>
              <a:gd name="connsiteY15729" fmla="*/ 1920240 h 4925968"/>
              <a:gd name="connsiteX15730" fmla="*/ 7306103 w 8014260"/>
              <a:gd name="connsiteY15730" fmla="*/ 1928675 h 4925968"/>
              <a:gd name="connsiteX15731" fmla="*/ 7292662 w 8014260"/>
              <a:gd name="connsiteY15731" fmla="*/ 1943694 h 4925968"/>
              <a:gd name="connsiteX15732" fmla="*/ 7271540 w 8014260"/>
              <a:gd name="connsiteY15732" fmla="*/ 1937796 h 4925968"/>
              <a:gd name="connsiteX15733" fmla="*/ 7283541 w 8014260"/>
              <a:gd name="connsiteY15733" fmla="*/ 1920446 h 4925968"/>
              <a:gd name="connsiteX15734" fmla="*/ 7298037 w 8014260"/>
              <a:gd name="connsiteY15734" fmla="*/ 1920240 h 4925968"/>
              <a:gd name="connsiteX15735" fmla="*/ 4836675 w 8014260"/>
              <a:gd name="connsiteY15735" fmla="*/ 1917017 h 4925968"/>
              <a:gd name="connsiteX15736" fmla="*/ 4838389 w 8014260"/>
              <a:gd name="connsiteY15736" fmla="*/ 1918937 h 4925968"/>
              <a:gd name="connsiteX15737" fmla="*/ 4836812 w 8014260"/>
              <a:gd name="connsiteY15737" fmla="*/ 1919417 h 4925968"/>
              <a:gd name="connsiteX15738" fmla="*/ 4834892 w 8014260"/>
              <a:gd name="connsiteY15738" fmla="*/ 1917428 h 4925968"/>
              <a:gd name="connsiteX15739" fmla="*/ 4836675 w 8014260"/>
              <a:gd name="connsiteY15739" fmla="*/ 1917017 h 4925968"/>
              <a:gd name="connsiteX15740" fmla="*/ 6266019 w 8014260"/>
              <a:gd name="connsiteY15740" fmla="*/ 1916468 h 4925968"/>
              <a:gd name="connsiteX15741" fmla="*/ 6261013 w 8014260"/>
              <a:gd name="connsiteY15741" fmla="*/ 1920309 h 4925968"/>
              <a:gd name="connsiteX15742" fmla="*/ 6248120 w 8014260"/>
              <a:gd name="connsiteY15742" fmla="*/ 1924012 h 4925968"/>
              <a:gd name="connsiteX15743" fmla="*/ 6254498 w 8014260"/>
              <a:gd name="connsiteY15743" fmla="*/ 1919828 h 4925968"/>
              <a:gd name="connsiteX15744" fmla="*/ 6266019 w 8014260"/>
              <a:gd name="connsiteY15744" fmla="*/ 1916468 h 4925968"/>
              <a:gd name="connsiteX15745" fmla="*/ 1986627 w 8014260"/>
              <a:gd name="connsiteY15745" fmla="*/ 1914274 h 4925968"/>
              <a:gd name="connsiteX15746" fmla="*/ 1990536 w 8014260"/>
              <a:gd name="connsiteY15746" fmla="*/ 1923395 h 4925968"/>
              <a:gd name="connsiteX15747" fmla="*/ 1986764 w 8014260"/>
              <a:gd name="connsiteY15747" fmla="*/ 1930459 h 4925968"/>
              <a:gd name="connsiteX15748" fmla="*/ 1983611 w 8014260"/>
              <a:gd name="connsiteY15748" fmla="*/ 1919486 h 4925968"/>
              <a:gd name="connsiteX15749" fmla="*/ 1986627 w 8014260"/>
              <a:gd name="connsiteY15749" fmla="*/ 1914274 h 4925968"/>
              <a:gd name="connsiteX15750" fmla="*/ 4639919 w 8014260"/>
              <a:gd name="connsiteY15750" fmla="*/ 1913931 h 4925968"/>
              <a:gd name="connsiteX15751" fmla="*/ 4641770 w 8014260"/>
              <a:gd name="connsiteY15751" fmla="*/ 1915234 h 4925968"/>
              <a:gd name="connsiteX15752" fmla="*/ 4637930 w 8014260"/>
              <a:gd name="connsiteY15752" fmla="*/ 1915577 h 4925968"/>
              <a:gd name="connsiteX15753" fmla="*/ 4635941 w 8014260"/>
              <a:gd name="connsiteY15753" fmla="*/ 1914411 h 4925968"/>
              <a:gd name="connsiteX15754" fmla="*/ 4639919 w 8014260"/>
              <a:gd name="connsiteY15754" fmla="*/ 1913931 h 4925968"/>
              <a:gd name="connsiteX15755" fmla="*/ 7711754 w 8014260"/>
              <a:gd name="connsiteY15755" fmla="*/ 1913177 h 4925968"/>
              <a:gd name="connsiteX15756" fmla="*/ 7691934 w 8014260"/>
              <a:gd name="connsiteY15756" fmla="*/ 1949044 h 4925968"/>
              <a:gd name="connsiteX15757" fmla="*/ 7671223 w 8014260"/>
              <a:gd name="connsiteY15757" fmla="*/ 1975242 h 4925968"/>
              <a:gd name="connsiteX15758" fmla="*/ 7689603 w 8014260"/>
              <a:gd name="connsiteY15758" fmla="*/ 1940472 h 4925968"/>
              <a:gd name="connsiteX15759" fmla="*/ 7711754 w 8014260"/>
              <a:gd name="connsiteY15759" fmla="*/ 1913177 h 4925968"/>
              <a:gd name="connsiteX15760" fmla="*/ 6926513 w 8014260"/>
              <a:gd name="connsiteY15760" fmla="*/ 1910845 h 4925968"/>
              <a:gd name="connsiteX15761" fmla="*/ 6943452 w 8014260"/>
              <a:gd name="connsiteY15761" fmla="*/ 1913451 h 4925968"/>
              <a:gd name="connsiteX15762" fmla="*/ 6930971 w 8014260"/>
              <a:gd name="connsiteY15762" fmla="*/ 1929225 h 4925968"/>
              <a:gd name="connsiteX15763" fmla="*/ 6912659 w 8014260"/>
              <a:gd name="connsiteY15763" fmla="*/ 1928402 h 4925968"/>
              <a:gd name="connsiteX15764" fmla="*/ 6926513 w 8014260"/>
              <a:gd name="connsiteY15764" fmla="*/ 1910845 h 4925968"/>
              <a:gd name="connsiteX15765" fmla="*/ 5750366 w 8014260"/>
              <a:gd name="connsiteY15765" fmla="*/ 1909885 h 4925968"/>
              <a:gd name="connsiteX15766" fmla="*/ 5746183 w 8014260"/>
              <a:gd name="connsiteY15766" fmla="*/ 1916331 h 4925968"/>
              <a:gd name="connsiteX15767" fmla="*/ 5740148 w 8014260"/>
              <a:gd name="connsiteY15767" fmla="*/ 1916194 h 4925968"/>
              <a:gd name="connsiteX15768" fmla="*/ 5743028 w 8014260"/>
              <a:gd name="connsiteY15768" fmla="*/ 1910776 h 4925968"/>
              <a:gd name="connsiteX15769" fmla="*/ 5750366 w 8014260"/>
              <a:gd name="connsiteY15769" fmla="*/ 1909885 h 4925968"/>
              <a:gd name="connsiteX15770" fmla="*/ 6425193 w 8014260"/>
              <a:gd name="connsiteY15770" fmla="*/ 1907690 h 4925968"/>
              <a:gd name="connsiteX15771" fmla="*/ 6414151 w 8014260"/>
              <a:gd name="connsiteY15771" fmla="*/ 1917566 h 4925968"/>
              <a:gd name="connsiteX15772" fmla="*/ 6401327 w 8014260"/>
              <a:gd name="connsiteY15772" fmla="*/ 1919760 h 4925968"/>
              <a:gd name="connsiteX15773" fmla="*/ 6412505 w 8014260"/>
              <a:gd name="connsiteY15773" fmla="*/ 1909953 h 4925968"/>
              <a:gd name="connsiteX15774" fmla="*/ 6425193 w 8014260"/>
              <a:gd name="connsiteY15774" fmla="*/ 1907690 h 4925968"/>
              <a:gd name="connsiteX15775" fmla="*/ 7695980 w 8014260"/>
              <a:gd name="connsiteY15775" fmla="*/ 1906798 h 4925968"/>
              <a:gd name="connsiteX15776" fmla="*/ 7677120 w 8014260"/>
              <a:gd name="connsiteY15776" fmla="*/ 1935053 h 4925968"/>
              <a:gd name="connsiteX15777" fmla="*/ 7656410 w 8014260"/>
              <a:gd name="connsiteY15777" fmla="*/ 1956656 h 4925968"/>
              <a:gd name="connsiteX15778" fmla="*/ 7673486 w 8014260"/>
              <a:gd name="connsiteY15778" fmla="*/ 1929087 h 4925968"/>
              <a:gd name="connsiteX15779" fmla="*/ 7695980 w 8014260"/>
              <a:gd name="connsiteY15779" fmla="*/ 1906798 h 4925968"/>
              <a:gd name="connsiteX15780" fmla="*/ 7508508 w 8014260"/>
              <a:gd name="connsiteY15780" fmla="*/ 1906696 h 4925968"/>
              <a:gd name="connsiteX15781" fmla="*/ 7515890 w 8014260"/>
              <a:gd name="connsiteY15781" fmla="*/ 1910708 h 4925968"/>
              <a:gd name="connsiteX15782" fmla="*/ 7500047 w 8014260"/>
              <a:gd name="connsiteY15782" fmla="*/ 1929019 h 4925968"/>
              <a:gd name="connsiteX15783" fmla="*/ 7480982 w 8014260"/>
              <a:gd name="connsiteY15783" fmla="*/ 1927784 h 4925968"/>
              <a:gd name="connsiteX15784" fmla="*/ 7494904 w 8014260"/>
              <a:gd name="connsiteY15784" fmla="*/ 1909679 h 4925968"/>
              <a:gd name="connsiteX15785" fmla="*/ 7508508 w 8014260"/>
              <a:gd name="connsiteY15785" fmla="*/ 1906696 h 4925968"/>
              <a:gd name="connsiteX15786" fmla="*/ 3347460 w 8014260"/>
              <a:gd name="connsiteY15786" fmla="*/ 1906250 h 4925968"/>
              <a:gd name="connsiteX15787" fmla="*/ 3353838 w 8014260"/>
              <a:gd name="connsiteY15787" fmla="*/ 1910914 h 4925968"/>
              <a:gd name="connsiteX15788" fmla="*/ 3352809 w 8014260"/>
              <a:gd name="connsiteY15788" fmla="*/ 1923327 h 4925968"/>
              <a:gd name="connsiteX15789" fmla="*/ 3346980 w 8014260"/>
              <a:gd name="connsiteY15789" fmla="*/ 1915852 h 4925968"/>
              <a:gd name="connsiteX15790" fmla="*/ 3347460 w 8014260"/>
              <a:gd name="connsiteY15790" fmla="*/ 1906250 h 4925968"/>
              <a:gd name="connsiteX15791" fmla="*/ 2872200 w 8014260"/>
              <a:gd name="connsiteY15791" fmla="*/ 1904056 h 4925968"/>
              <a:gd name="connsiteX15792" fmla="*/ 2876864 w 8014260"/>
              <a:gd name="connsiteY15792" fmla="*/ 1917635 h 4925968"/>
              <a:gd name="connsiteX15793" fmla="*/ 2872337 w 8014260"/>
              <a:gd name="connsiteY15793" fmla="*/ 1919487 h 4925968"/>
              <a:gd name="connsiteX15794" fmla="*/ 2868840 w 8014260"/>
              <a:gd name="connsiteY15794" fmla="*/ 1910022 h 4925968"/>
              <a:gd name="connsiteX15795" fmla="*/ 2872200 w 8014260"/>
              <a:gd name="connsiteY15795" fmla="*/ 1904056 h 4925968"/>
              <a:gd name="connsiteX15796" fmla="*/ 6853201 w 8014260"/>
              <a:gd name="connsiteY15796" fmla="*/ 1901929 h 4925968"/>
              <a:gd name="connsiteX15797" fmla="*/ 6868631 w 8014260"/>
              <a:gd name="connsiteY15797" fmla="*/ 1905152 h 4925968"/>
              <a:gd name="connsiteX15798" fmla="*/ 6854915 w 8014260"/>
              <a:gd name="connsiteY15798" fmla="*/ 1921131 h 4925968"/>
              <a:gd name="connsiteX15799" fmla="*/ 6838387 w 8014260"/>
              <a:gd name="connsiteY15799" fmla="*/ 1917565 h 4925968"/>
              <a:gd name="connsiteX15800" fmla="*/ 6853201 w 8014260"/>
              <a:gd name="connsiteY15800" fmla="*/ 1901929 h 4925968"/>
              <a:gd name="connsiteX15801" fmla="*/ 7583655 w 8014260"/>
              <a:gd name="connsiteY15801" fmla="*/ 1901793 h 4925968"/>
              <a:gd name="connsiteX15802" fmla="*/ 7590162 w 8014260"/>
              <a:gd name="connsiteY15802" fmla="*/ 1903713 h 4925968"/>
              <a:gd name="connsiteX15803" fmla="*/ 7573771 w 8014260"/>
              <a:gd name="connsiteY15803" fmla="*/ 1921681 h 4925968"/>
              <a:gd name="connsiteX15804" fmla="*/ 7553952 w 8014260"/>
              <a:gd name="connsiteY15804" fmla="*/ 1925041 h 4925968"/>
              <a:gd name="connsiteX15805" fmla="*/ 7570617 w 8014260"/>
              <a:gd name="connsiteY15805" fmla="*/ 1906662 h 4925968"/>
              <a:gd name="connsiteX15806" fmla="*/ 7583655 w 8014260"/>
              <a:gd name="connsiteY15806" fmla="*/ 1901793 h 4925968"/>
              <a:gd name="connsiteX15807" fmla="*/ 5455061 w 8014260"/>
              <a:gd name="connsiteY15807" fmla="*/ 1900352 h 4925968"/>
              <a:gd name="connsiteX15808" fmla="*/ 5456638 w 8014260"/>
              <a:gd name="connsiteY15808" fmla="*/ 1900352 h 4925968"/>
              <a:gd name="connsiteX15809" fmla="*/ 5455335 w 8014260"/>
              <a:gd name="connsiteY15809" fmla="*/ 1901312 h 4925968"/>
              <a:gd name="connsiteX15810" fmla="*/ 5450946 w 8014260"/>
              <a:gd name="connsiteY15810" fmla="*/ 1902341 h 4925968"/>
              <a:gd name="connsiteX15811" fmla="*/ 5455061 w 8014260"/>
              <a:gd name="connsiteY15811" fmla="*/ 1900352 h 4925968"/>
              <a:gd name="connsiteX15812" fmla="*/ 5379142 w 8014260"/>
              <a:gd name="connsiteY15812" fmla="*/ 1898226 h 4925968"/>
              <a:gd name="connsiteX15813" fmla="*/ 5381062 w 8014260"/>
              <a:gd name="connsiteY15813" fmla="*/ 1898569 h 4925968"/>
              <a:gd name="connsiteX15814" fmla="*/ 5379485 w 8014260"/>
              <a:gd name="connsiteY15814" fmla="*/ 1900695 h 4925968"/>
              <a:gd name="connsiteX15815" fmla="*/ 5377839 w 8014260"/>
              <a:gd name="connsiteY15815" fmla="*/ 1900352 h 4925968"/>
              <a:gd name="connsiteX15816" fmla="*/ 5379142 w 8014260"/>
              <a:gd name="connsiteY15816" fmla="*/ 1898226 h 4925968"/>
              <a:gd name="connsiteX15817" fmla="*/ 6776186 w 8014260"/>
              <a:gd name="connsiteY15817" fmla="*/ 1897746 h 4925968"/>
              <a:gd name="connsiteX15818" fmla="*/ 6793536 w 8014260"/>
              <a:gd name="connsiteY15818" fmla="*/ 1897746 h 4925968"/>
              <a:gd name="connsiteX15819" fmla="*/ 6780575 w 8014260"/>
              <a:gd name="connsiteY15819" fmla="*/ 1914000 h 4925968"/>
              <a:gd name="connsiteX15820" fmla="*/ 6764321 w 8014260"/>
              <a:gd name="connsiteY15820" fmla="*/ 1912628 h 4925968"/>
              <a:gd name="connsiteX15821" fmla="*/ 6776186 w 8014260"/>
              <a:gd name="connsiteY15821" fmla="*/ 1897746 h 4925968"/>
              <a:gd name="connsiteX15822" fmla="*/ 4699651 w 8014260"/>
              <a:gd name="connsiteY15822" fmla="*/ 1897746 h 4925968"/>
              <a:gd name="connsiteX15823" fmla="*/ 4701640 w 8014260"/>
              <a:gd name="connsiteY15823" fmla="*/ 1898775 h 4925968"/>
              <a:gd name="connsiteX15824" fmla="*/ 4700131 w 8014260"/>
              <a:gd name="connsiteY15824" fmla="*/ 1900215 h 4925968"/>
              <a:gd name="connsiteX15825" fmla="*/ 4698417 w 8014260"/>
              <a:gd name="connsiteY15825" fmla="*/ 1899186 h 4925968"/>
              <a:gd name="connsiteX15826" fmla="*/ 4699651 w 8014260"/>
              <a:gd name="connsiteY15826" fmla="*/ 1897746 h 4925968"/>
              <a:gd name="connsiteX15827" fmla="*/ 6338851 w 8014260"/>
              <a:gd name="connsiteY15827" fmla="*/ 1896992 h 4925968"/>
              <a:gd name="connsiteX15828" fmla="*/ 6330690 w 8014260"/>
              <a:gd name="connsiteY15828" fmla="*/ 1902478 h 4925968"/>
              <a:gd name="connsiteX15829" fmla="*/ 6319168 w 8014260"/>
              <a:gd name="connsiteY15829" fmla="*/ 1905839 h 4925968"/>
              <a:gd name="connsiteX15830" fmla="*/ 6327604 w 8014260"/>
              <a:gd name="connsiteY15830" fmla="*/ 1900215 h 4925968"/>
              <a:gd name="connsiteX15831" fmla="*/ 6338851 w 8014260"/>
              <a:gd name="connsiteY15831" fmla="*/ 1896992 h 4925968"/>
              <a:gd name="connsiteX15832" fmla="*/ 7679727 w 8014260"/>
              <a:gd name="connsiteY15832" fmla="*/ 1896923 h 4925968"/>
              <a:gd name="connsiteX15833" fmla="*/ 7662377 w 8014260"/>
              <a:gd name="connsiteY15833" fmla="*/ 1918457 h 4925968"/>
              <a:gd name="connsiteX15834" fmla="*/ 7640911 w 8014260"/>
              <a:gd name="connsiteY15834" fmla="*/ 1934642 h 4925968"/>
              <a:gd name="connsiteX15835" fmla="*/ 7657988 w 8014260"/>
              <a:gd name="connsiteY15835" fmla="*/ 1912491 h 4925968"/>
              <a:gd name="connsiteX15836" fmla="*/ 7679727 w 8014260"/>
              <a:gd name="connsiteY15836" fmla="*/ 1896923 h 4925968"/>
              <a:gd name="connsiteX15837" fmla="*/ 6498436 w 8014260"/>
              <a:gd name="connsiteY15837" fmla="*/ 1896101 h 4925968"/>
              <a:gd name="connsiteX15838" fmla="*/ 6485543 w 8014260"/>
              <a:gd name="connsiteY15838" fmla="*/ 1908514 h 4925968"/>
              <a:gd name="connsiteX15839" fmla="*/ 6473747 w 8014260"/>
              <a:gd name="connsiteY15839" fmla="*/ 1908925 h 4925968"/>
              <a:gd name="connsiteX15840" fmla="*/ 6483691 w 8014260"/>
              <a:gd name="connsiteY15840" fmla="*/ 1898364 h 4925968"/>
              <a:gd name="connsiteX15841" fmla="*/ 6498436 w 8014260"/>
              <a:gd name="connsiteY15841" fmla="*/ 1896101 h 4925968"/>
              <a:gd name="connsiteX15842" fmla="*/ 1781642 w 8014260"/>
              <a:gd name="connsiteY15842" fmla="*/ 1896032 h 4925968"/>
              <a:gd name="connsiteX15843" fmla="*/ 1783082 w 8014260"/>
              <a:gd name="connsiteY15843" fmla="*/ 1898090 h 4925968"/>
              <a:gd name="connsiteX15844" fmla="*/ 1779173 w 8014260"/>
              <a:gd name="connsiteY15844" fmla="*/ 1901656 h 4925968"/>
              <a:gd name="connsiteX15845" fmla="*/ 1777527 w 8014260"/>
              <a:gd name="connsiteY15845" fmla="*/ 1899941 h 4925968"/>
              <a:gd name="connsiteX15846" fmla="*/ 1781642 w 8014260"/>
              <a:gd name="connsiteY15846" fmla="*/ 1896032 h 4925968"/>
              <a:gd name="connsiteX15847" fmla="*/ 5677671 w 8014260"/>
              <a:gd name="connsiteY15847" fmla="*/ 1895689 h 4925968"/>
              <a:gd name="connsiteX15848" fmla="*/ 5672527 w 8014260"/>
              <a:gd name="connsiteY15848" fmla="*/ 1901518 h 4925968"/>
              <a:gd name="connsiteX15849" fmla="*/ 5667178 w 8014260"/>
              <a:gd name="connsiteY15849" fmla="*/ 1901724 h 4925968"/>
              <a:gd name="connsiteX15850" fmla="*/ 5670607 w 8014260"/>
              <a:gd name="connsiteY15850" fmla="*/ 1896923 h 4925968"/>
              <a:gd name="connsiteX15851" fmla="*/ 5677671 w 8014260"/>
              <a:gd name="connsiteY15851" fmla="*/ 1895689 h 4925968"/>
              <a:gd name="connsiteX15852" fmla="*/ 7433499 w 8014260"/>
              <a:gd name="connsiteY15852" fmla="*/ 1892928 h 4925968"/>
              <a:gd name="connsiteX15853" fmla="*/ 7439903 w 8014260"/>
              <a:gd name="connsiteY15853" fmla="*/ 1899186 h 4925968"/>
              <a:gd name="connsiteX15854" fmla="*/ 7425433 w 8014260"/>
              <a:gd name="connsiteY15854" fmla="*/ 1915508 h 4925968"/>
              <a:gd name="connsiteX15855" fmla="*/ 7404859 w 8014260"/>
              <a:gd name="connsiteY15855" fmla="*/ 1908513 h 4925968"/>
              <a:gd name="connsiteX15856" fmla="*/ 7420975 w 8014260"/>
              <a:gd name="connsiteY15856" fmla="*/ 1892946 h 4925968"/>
              <a:gd name="connsiteX15857" fmla="*/ 7433499 w 8014260"/>
              <a:gd name="connsiteY15857" fmla="*/ 1892928 h 4925968"/>
              <a:gd name="connsiteX15858" fmla="*/ 4503033 w 8014260"/>
              <a:gd name="connsiteY15858" fmla="*/ 1892603 h 4925968"/>
              <a:gd name="connsiteX15859" fmla="*/ 4504679 w 8014260"/>
              <a:gd name="connsiteY15859" fmla="*/ 1894180 h 4925968"/>
              <a:gd name="connsiteX15860" fmla="*/ 4503445 w 8014260"/>
              <a:gd name="connsiteY15860" fmla="*/ 1895346 h 4925968"/>
              <a:gd name="connsiteX15861" fmla="*/ 4498850 w 8014260"/>
              <a:gd name="connsiteY15861" fmla="*/ 1893289 h 4925968"/>
              <a:gd name="connsiteX15862" fmla="*/ 4503033 w 8014260"/>
              <a:gd name="connsiteY15862" fmla="*/ 1892603 h 4925968"/>
              <a:gd name="connsiteX15863" fmla="*/ 5529470 w 8014260"/>
              <a:gd name="connsiteY15863" fmla="*/ 1892465 h 4925968"/>
              <a:gd name="connsiteX15864" fmla="*/ 5527755 w 8014260"/>
              <a:gd name="connsiteY15864" fmla="*/ 1895551 h 4925968"/>
              <a:gd name="connsiteX15865" fmla="*/ 5523983 w 8014260"/>
              <a:gd name="connsiteY15865" fmla="*/ 1896443 h 4925968"/>
              <a:gd name="connsiteX15866" fmla="*/ 5524532 w 8014260"/>
              <a:gd name="connsiteY15866" fmla="*/ 1893700 h 4925968"/>
              <a:gd name="connsiteX15867" fmla="*/ 5529470 w 8014260"/>
              <a:gd name="connsiteY15867" fmla="*/ 1892465 h 4925968"/>
              <a:gd name="connsiteX15868" fmla="*/ 7221767 w 8014260"/>
              <a:gd name="connsiteY15868" fmla="*/ 1891779 h 4925968"/>
              <a:gd name="connsiteX15869" fmla="*/ 7228677 w 8014260"/>
              <a:gd name="connsiteY15869" fmla="*/ 1898501 h 4925968"/>
              <a:gd name="connsiteX15870" fmla="*/ 7214893 w 8014260"/>
              <a:gd name="connsiteY15870" fmla="*/ 1915577 h 4925968"/>
              <a:gd name="connsiteX15871" fmla="*/ 7195415 w 8014260"/>
              <a:gd name="connsiteY15871" fmla="*/ 1909267 h 4925968"/>
              <a:gd name="connsiteX15872" fmla="*/ 7209406 w 8014260"/>
              <a:gd name="connsiteY15872" fmla="*/ 1892054 h 4925968"/>
              <a:gd name="connsiteX15873" fmla="*/ 7221767 w 8014260"/>
              <a:gd name="connsiteY15873" fmla="*/ 1891779 h 4925968"/>
              <a:gd name="connsiteX15874" fmla="*/ 6703834 w 8014260"/>
              <a:gd name="connsiteY15874" fmla="*/ 1891506 h 4925968"/>
              <a:gd name="connsiteX15875" fmla="*/ 6718579 w 8014260"/>
              <a:gd name="connsiteY15875" fmla="*/ 1892603 h 4925968"/>
              <a:gd name="connsiteX15876" fmla="*/ 6708772 w 8014260"/>
              <a:gd name="connsiteY15876" fmla="*/ 1907896 h 4925968"/>
              <a:gd name="connsiteX15877" fmla="*/ 6691353 w 8014260"/>
              <a:gd name="connsiteY15877" fmla="*/ 1908513 h 4925968"/>
              <a:gd name="connsiteX15878" fmla="*/ 6703834 w 8014260"/>
              <a:gd name="connsiteY15878" fmla="*/ 1891506 h 4925968"/>
              <a:gd name="connsiteX15879" fmla="*/ 5599696 w 8014260"/>
              <a:gd name="connsiteY15879" fmla="*/ 1890614 h 4925968"/>
              <a:gd name="connsiteX15880" fmla="*/ 5602645 w 8014260"/>
              <a:gd name="connsiteY15880" fmla="*/ 1891232 h 4925968"/>
              <a:gd name="connsiteX15881" fmla="*/ 5599353 w 8014260"/>
              <a:gd name="connsiteY15881" fmla="*/ 1894318 h 4925968"/>
              <a:gd name="connsiteX15882" fmla="*/ 5595238 w 8014260"/>
              <a:gd name="connsiteY15882" fmla="*/ 1893563 h 4925968"/>
              <a:gd name="connsiteX15883" fmla="*/ 5599696 w 8014260"/>
              <a:gd name="connsiteY15883" fmla="*/ 1890614 h 4925968"/>
              <a:gd name="connsiteX15884" fmla="*/ 6246063 w 8014260"/>
              <a:gd name="connsiteY15884" fmla="*/ 1890134 h 4925968"/>
              <a:gd name="connsiteX15885" fmla="*/ 6253469 w 8014260"/>
              <a:gd name="connsiteY15885" fmla="*/ 1893152 h 4925968"/>
              <a:gd name="connsiteX15886" fmla="*/ 6245651 w 8014260"/>
              <a:gd name="connsiteY15886" fmla="*/ 1899598 h 4925968"/>
              <a:gd name="connsiteX15887" fmla="*/ 6237902 w 8014260"/>
              <a:gd name="connsiteY15887" fmla="*/ 1898775 h 4925968"/>
              <a:gd name="connsiteX15888" fmla="*/ 6246063 w 8014260"/>
              <a:gd name="connsiteY15888" fmla="*/ 1890134 h 4925968"/>
              <a:gd name="connsiteX15889" fmla="*/ 6571131 w 8014260"/>
              <a:gd name="connsiteY15889" fmla="*/ 1889586 h 4925968"/>
              <a:gd name="connsiteX15890" fmla="*/ 6560913 w 8014260"/>
              <a:gd name="connsiteY15890" fmla="*/ 1901724 h 4925968"/>
              <a:gd name="connsiteX15891" fmla="*/ 6545688 w 8014260"/>
              <a:gd name="connsiteY15891" fmla="*/ 1903439 h 4925968"/>
              <a:gd name="connsiteX15892" fmla="*/ 6557278 w 8014260"/>
              <a:gd name="connsiteY15892" fmla="*/ 1889860 h 4925968"/>
              <a:gd name="connsiteX15893" fmla="*/ 6571131 w 8014260"/>
              <a:gd name="connsiteY15893" fmla="*/ 1889586 h 4925968"/>
              <a:gd name="connsiteX15894" fmla="*/ 2599115 w 8014260"/>
              <a:gd name="connsiteY15894" fmla="*/ 1888693 h 4925968"/>
              <a:gd name="connsiteX15895" fmla="*/ 2602544 w 8014260"/>
              <a:gd name="connsiteY15895" fmla="*/ 1898294 h 4925968"/>
              <a:gd name="connsiteX15896" fmla="*/ 2599663 w 8014260"/>
              <a:gd name="connsiteY15896" fmla="*/ 1906524 h 4925968"/>
              <a:gd name="connsiteX15897" fmla="*/ 2594794 w 8014260"/>
              <a:gd name="connsiteY15897" fmla="*/ 1893905 h 4925968"/>
              <a:gd name="connsiteX15898" fmla="*/ 2599115 w 8014260"/>
              <a:gd name="connsiteY15898" fmla="*/ 1888693 h 4925968"/>
              <a:gd name="connsiteX15899" fmla="*/ 6630178 w 8014260"/>
              <a:gd name="connsiteY15899" fmla="*/ 1888076 h 4925968"/>
              <a:gd name="connsiteX15900" fmla="*/ 6645129 w 8014260"/>
              <a:gd name="connsiteY15900" fmla="*/ 1888350 h 4925968"/>
              <a:gd name="connsiteX15901" fmla="*/ 6633128 w 8014260"/>
              <a:gd name="connsiteY15901" fmla="*/ 1904055 h 4925968"/>
              <a:gd name="connsiteX15902" fmla="*/ 6618451 w 8014260"/>
              <a:gd name="connsiteY15902" fmla="*/ 1903164 h 4925968"/>
              <a:gd name="connsiteX15903" fmla="*/ 6630178 w 8014260"/>
              <a:gd name="connsiteY15903" fmla="*/ 1888076 h 4925968"/>
              <a:gd name="connsiteX15904" fmla="*/ 7816202 w 8014260"/>
              <a:gd name="connsiteY15904" fmla="*/ 1887391 h 4925968"/>
              <a:gd name="connsiteX15905" fmla="*/ 7817916 w 8014260"/>
              <a:gd name="connsiteY15905" fmla="*/ 1892809 h 4925968"/>
              <a:gd name="connsiteX15906" fmla="*/ 7818259 w 8014260"/>
              <a:gd name="connsiteY15906" fmla="*/ 1892397 h 4925968"/>
              <a:gd name="connsiteX15907" fmla="*/ 7818808 w 8014260"/>
              <a:gd name="connsiteY15907" fmla="*/ 1894318 h 4925968"/>
              <a:gd name="connsiteX15908" fmla="*/ 7798028 w 8014260"/>
              <a:gd name="connsiteY15908" fmla="*/ 1934848 h 4925968"/>
              <a:gd name="connsiteX15909" fmla="*/ 7777934 w 8014260"/>
              <a:gd name="connsiteY15909" fmla="*/ 1953228 h 4925968"/>
              <a:gd name="connsiteX15910" fmla="*/ 7801937 w 8014260"/>
              <a:gd name="connsiteY15910" fmla="*/ 1901930 h 4925968"/>
              <a:gd name="connsiteX15911" fmla="*/ 7816202 w 8014260"/>
              <a:gd name="connsiteY15911" fmla="*/ 1887391 h 4925968"/>
              <a:gd name="connsiteX15912" fmla="*/ 6170693 w 8014260"/>
              <a:gd name="connsiteY15912" fmla="*/ 1885333 h 4925968"/>
              <a:gd name="connsiteX15913" fmla="*/ 6181529 w 8014260"/>
              <a:gd name="connsiteY15913" fmla="*/ 1885470 h 4925968"/>
              <a:gd name="connsiteX15914" fmla="*/ 6174259 w 8014260"/>
              <a:gd name="connsiteY15914" fmla="*/ 1892534 h 4925968"/>
              <a:gd name="connsiteX15915" fmla="*/ 6167196 w 8014260"/>
              <a:gd name="connsiteY15915" fmla="*/ 1891848 h 4925968"/>
              <a:gd name="connsiteX15916" fmla="*/ 6170693 w 8014260"/>
              <a:gd name="connsiteY15916" fmla="*/ 1885333 h 4925968"/>
              <a:gd name="connsiteX15917" fmla="*/ 6327192 w 8014260"/>
              <a:gd name="connsiteY15917" fmla="*/ 1883001 h 4925968"/>
              <a:gd name="connsiteX15918" fmla="*/ 6320609 w 8014260"/>
              <a:gd name="connsiteY15918" fmla="*/ 1886499 h 4925968"/>
              <a:gd name="connsiteX15919" fmla="*/ 6308950 w 8014260"/>
              <a:gd name="connsiteY15919" fmla="*/ 1890065 h 4925968"/>
              <a:gd name="connsiteX15920" fmla="*/ 6316699 w 8014260"/>
              <a:gd name="connsiteY15920" fmla="*/ 1886019 h 4925968"/>
              <a:gd name="connsiteX15921" fmla="*/ 6327192 w 8014260"/>
              <a:gd name="connsiteY15921" fmla="*/ 1883001 h 4925968"/>
              <a:gd name="connsiteX15922" fmla="*/ 2735932 w 8014260"/>
              <a:gd name="connsiteY15922" fmla="*/ 1882590 h 4925968"/>
              <a:gd name="connsiteX15923" fmla="*/ 2739292 w 8014260"/>
              <a:gd name="connsiteY15923" fmla="*/ 1896924 h 4925968"/>
              <a:gd name="connsiteX15924" fmla="*/ 2732023 w 8014260"/>
              <a:gd name="connsiteY15924" fmla="*/ 1895072 h 4925968"/>
              <a:gd name="connsiteX15925" fmla="*/ 2731474 w 8014260"/>
              <a:gd name="connsiteY15925" fmla="*/ 1884716 h 4925968"/>
              <a:gd name="connsiteX15926" fmla="*/ 2735932 w 8014260"/>
              <a:gd name="connsiteY15926" fmla="*/ 1882590 h 4925968"/>
              <a:gd name="connsiteX15927" fmla="*/ 7662650 w 8014260"/>
              <a:gd name="connsiteY15927" fmla="*/ 1879435 h 4925968"/>
              <a:gd name="connsiteX15928" fmla="*/ 7647357 w 8014260"/>
              <a:gd name="connsiteY15928" fmla="*/ 1895277 h 4925968"/>
              <a:gd name="connsiteX15929" fmla="*/ 7625206 w 8014260"/>
              <a:gd name="connsiteY15929" fmla="*/ 1905427 h 4925968"/>
              <a:gd name="connsiteX15930" fmla="*/ 7640636 w 8014260"/>
              <a:gd name="connsiteY15930" fmla="*/ 1888693 h 4925968"/>
              <a:gd name="connsiteX15931" fmla="*/ 7662650 w 8014260"/>
              <a:gd name="connsiteY15931" fmla="*/ 1879435 h 4925968"/>
              <a:gd name="connsiteX15932" fmla="*/ 6411477 w 8014260"/>
              <a:gd name="connsiteY15932" fmla="*/ 1877104 h 4925968"/>
              <a:gd name="connsiteX15933" fmla="*/ 6400230 w 8014260"/>
              <a:gd name="connsiteY15933" fmla="*/ 1884579 h 4925968"/>
              <a:gd name="connsiteX15934" fmla="*/ 6390972 w 8014260"/>
              <a:gd name="connsiteY15934" fmla="*/ 1886294 h 4925968"/>
              <a:gd name="connsiteX15935" fmla="*/ 6403659 w 8014260"/>
              <a:gd name="connsiteY15935" fmla="*/ 1878681 h 4925968"/>
              <a:gd name="connsiteX15936" fmla="*/ 6411477 w 8014260"/>
              <a:gd name="connsiteY15936" fmla="*/ 1877104 h 4925968"/>
              <a:gd name="connsiteX15937" fmla="*/ 6111577 w 8014260"/>
              <a:gd name="connsiteY15937" fmla="*/ 1872303 h 4925968"/>
              <a:gd name="connsiteX15938" fmla="*/ 6103073 w 8014260"/>
              <a:gd name="connsiteY15938" fmla="*/ 1880670 h 4925968"/>
              <a:gd name="connsiteX15939" fmla="*/ 6093815 w 8014260"/>
              <a:gd name="connsiteY15939" fmla="*/ 1880670 h 4925968"/>
              <a:gd name="connsiteX15940" fmla="*/ 6099027 w 8014260"/>
              <a:gd name="connsiteY15940" fmla="*/ 1874155 h 4925968"/>
              <a:gd name="connsiteX15941" fmla="*/ 6111577 w 8014260"/>
              <a:gd name="connsiteY15941" fmla="*/ 1872303 h 4925968"/>
              <a:gd name="connsiteX15942" fmla="*/ 4562561 w 8014260"/>
              <a:gd name="connsiteY15942" fmla="*/ 1871960 h 4925968"/>
              <a:gd name="connsiteX15943" fmla="*/ 4564413 w 8014260"/>
              <a:gd name="connsiteY15943" fmla="*/ 1873126 h 4925968"/>
              <a:gd name="connsiteX15944" fmla="*/ 4562835 w 8014260"/>
              <a:gd name="connsiteY15944" fmla="*/ 1874429 h 4925968"/>
              <a:gd name="connsiteX15945" fmla="*/ 4561189 w 8014260"/>
              <a:gd name="connsiteY15945" fmla="*/ 1873331 h 4925968"/>
              <a:gd name="connsiteX15946" fmla="*/ 4562561 w 8014260"/>
              <a:gd name="connsiteY15946" fmla="*/ 1871960 h 4925968"/>
              <a:gd name="connsiteX15947" fmla="*/ 4366353 w 8014260"/>
              <a:gd name="connsiteY15947" fmla="*/ 1870726 h 4925968"/>
              <a:gd name="connsiteX15948" fmla="*/ 4367862 w 8014260"/>
              <a:gd name="connsiteY15948" fmla="*/ 1872852 h 4925968"/>
              <a:gd name="connsiteX15949" fmla="*/ 4363816 w 8014260"/>
              <a:gd name="connsiteY15949" fmla="*/ 1873469 h 4925968"/>
              <a:gd name="connsiteX15950" fmla="*/ 4362101 w 8014260"/>
              <a:gd name="connsiteY15950" fmla="*/ 1871412 h 4925968"/>
              <a:gd name="connsiteX15951" fmla="*/ 4366353 w 8014260"/>
              <a:gd name="connsiteY15951" fmla="*/ 1870726 h 4925968"/>
              <a:gd name="connsiteX15952" fmla="*/ 6037442 w 8014260"/>
              <a:gd name="connsiteY15952" fmla="*/ 1870314 h 4925968"/>
              <a:gd name="connsiteX15953" fmla="*/ 6028733 w 8014260"/>
              <a:gd name="connsiteY15953" fmla="*/ 1876555 h 4925968"/>
              <a:gd name="connsiteX15954" fmla="*/ 6022012 w 8014260"/>
              <a:gd name="connsiteY15954" fmla="*/ 1875526 h 4925968"/>
              <a:gd name="connsiteX15955" fmla="*/ 6029144 w 8014260"/>
              <a:gd name="connsiteY15955" fmla="*/ 1870725 h 4925968"/>
              <a:gd name="connsiteX15956" fmla="*/ 6037442 w 8014260"/>
              <a:gd name="connsiteY15956" fmla="*/ 1870314 h 4925968"/>
              <a:gd name="connsiteX15957" fmla="*/ 5955077 w 8014260"/>
              <a:gd name="connsiteY15957" fmla="*/ 1870109 h 4925968"/>
              <a:gd name="connsiteX15958" fmla="*/ 5962416 w 8014260"/>
              <a:gd name="connsiteY15958" fmla="*/ 1872920 h 4925968"/>
              <a:gd name="connsiteX15959" fmla="*/ 5952883 w 8014260"/>
              <a:gd name="connsiteY15959" fmla="*/ 1879916 h 4925968"/>
              <a:gd name="connsiteX15960" fmla="*/ 5947808 w 8014260"/>
              <a:gd name="connsiteY15960" fmla="*/ 1877104 h 4925968"/>
              <a:gd name="connsiteX15961" fmla="*/ 5955077 w 8014260"/>
              <a:gd name="connsiteY15961" fmla="*/ 1870109 h 4925968"/>
              <a:gd name="connsiteX15962" fmla="*/ 7146535 w 8014260"/>
              <a:gd name="connsiteY15962" fmla="*/ 1869645 h 4925968"/>
              <a:gd name="connsiteX15963" fmla="*/ 7152758 w 8014260"/>
              <a:gd name="connsiteY15963" fmla="*/ 1875800 h 4925968"/>
              <a:gd name="connsiteX15964" fmla="*/ 7137190 w 8014260"/>
              <a:gd name="connsiteY15964" fmla="*/ 1892534 h 4925968"/>
              <a:gd name="connsiteX15965" fmla="*/ 7119772 w 8014260"/>
              <a:gd name="connsiteY15965" fmla="*/ 1885950 h 4925968"/>
              <a:gd name="connsiteX15966" fmla="*/ 7134036 w 8014260"/>
              <a:gd name="connsiteY15966" fmla="*/ 1870588 h 4925968"/>
              <a:gd name="connsiteX15967" fmla="*/ 7146535 w 8014260"/>
              <a:gd name="connsiteY15967" fmla="*/ 1869645 h 4925968"/>
              <a:gd name="connsiteX15968" fmla="*/ 2116723 w 8014260"/>
              <a:gd name="connsiteY15968" fmla="*/ 1864622 h 4925968"/>
              <a:gd name="connsiteX15969" fmla="*/ 2122689 w 8014260"/>
              <a:gd name="connsiteY15969" fmla="*/ 1867777 h 4925968"/>
              <a:gd name="connsiteX15970" fmla="*/ 2121249 w 8014260"/>
              <a:gd name="connsiteY15970" fmla="*/ 1879504 h 4925968"/>
              <a:gd name="connsiteX15971" fmla="*/ 2115900 w 8014260"/>
              <a:gd name="connsiteY15971" fmla="*/ 1873812 h 4925968"/>
              <a:gd name="connsiteX15972" fmla="*/ 2116723 w 8014260"/>
              <a:gd name="connsiteY15972" fmla="*/ 1864622 h 4925968"/>
              <a:gd name="connsiteX15973" fmla="*/ 3208654 w 8014260"/>
              <a:gd name="connsiteY15973" fmla="*/ 1863662 h 4925968"/>
              <a:gd name="connsiteX15974" fmla="*/ 3214209 w 8014260"/>
              <a:gd name="connsiteY15974" fmla="*/ 1871960 h 4925968"/>
              <a:gd name="connsiteX15975" fmla="*/ 3211672 w 8014260"/>
              <a:gd name="connsiteY15975" fmla="*/ 1883756 h 4925968"/>
              <a:gd name="connsiteX15976" fmla="*/ 3207694 w 8014260"/>
              <a:gd name="connsiteY15976" fmla="*/ 1876898 h 4925968"/>
              <a:gd name="connsiteX15977" fmla="*/ 3208654 w 8014260"/>
              <a:gd name="connsiteY15977" fmla="*/ 1863662 h 4925968"/>
              <a:gd name="connsiteX15978" fmla="*/ 6399133 w 8014260"/>
              <a:gd name="connsiteY15978" fmla="*/ 1861399 h 4925968"/>
              <a:gd name="connsiteX15979" fmla="*/ 6387474 w 8014260"/>
              <a:gd name="connsiteY15979" fmla="*/ 1867503 h 4925968"/>
              <a:gd name="connsiteX15980" fmla="*/ 6381028 w 8014260"/>
              <a:gd name="connsiteY15980" fmla="*/ 1868806 h 4925968"/>
              <a:gd name="connsiteX15981" fmla="*/ 6388709 w 8014260"/>
              <a:gd name="connsiteY15981" fmla="*/ 1864622 h 4925968"/>
              <a:gd name="connsiteX15982" fmla="*/ 6399133 w 8014260"/>
              <a:gd name="connsiteY15982" fmla="*/ 1861399 h 4925968"/>
              <a:gd name="connsiteX15983" fmla="*/ 7342244 w 8014260"/>
              <a:gd name="connsiteY15983" fmla="*/ 1860919 h 4925968"/>
              <a:gd name="connsiteX15984" fmla="*/ 7362339 w 8014260"/>
              <a:gd name="connsiteY15984" fmla="*/ 1869491 h 4925968"/>
              <a:gd name="connsiteX15985" fmla="*/ 7349514 w 8014260"/>
              <a:gd name="connsiteY15985" fmla="*/ 1885608 h 4925968"/>
              <a:gd name="connsiteX15986" fmla="*/ 7329145 w 8014260"/>
              <a:gd name="connsiteY15986" fmla="*/ 1876761 h 4925968"/>
              <a:gd name="connsiteX15987" fmla="*/ 7342244 w 8014260"/>
              <a:gd name="connsiteY15987" fmla="*/ 1860919 h 4925968"/>
              <a:gd name="connsiteX15988" fmla="*/ 6483967 w 8014260"/>
              <a:gd name="connsiteY15988" fmla="*/ 1857695 h 4925968"/>
              <a:gd name="connsiteX15989" fmla="*/ 6473542 w 8014260"/>
              <a:gd name="connsiteY15989" fmla="*/ 1865719 h 4925968"/>
              <a:gd name="connsiteX15990" fmla="*/ 6462501 w 8014260"/>
              <a:gd name="connsiteY15990" fmla="*/ 1868600 h 4925968"/>
              <a:gd name="connsiteX15991" fmla="*/ 6471485 w 8014260"/>
              <a:gd name="connsiteY15991" fmla="*/ 1860987 h 4925968"/>
              <a:gd name="connsiteX15992" fmla="*/ 6483967 w 8014260"/>
              <a:gd name="connsiteY15992" fmla="*/ 1857695 h 4925968"/>
              <a:gd name="connsiteX15993" fmla="*/ 1705724 w 8014260"/>
              <a:gd name="connsiteY15993" fmla="*/ 1854541 h 4925968"/>
              <a:gd name="connsiteX15994" fmla="*/ 1707507 w 8014260"/>
              <a:gd name="connsiteY15994" fmla="*/ 1855433 h 4925968"/>
              <a:gd name="connsiteX15995" fmla="*/ 1706067 w 8014260"/>
              <a:gd name="connsiteY15995" fmla="*/ 1860302 h 4925968"/>
              <a:gd name="connsiteX15996" fmla="*/ 1704489 w 8014260"/>
              <a:gd name="connsiteY15996" fmla="*/ 1859273 h 4925968"/>
              <a:gd name="connsiteX15997" fmla="*/ 1705724 w 8014260"/>
              <a:gd name="connsiteY15997" fmla="*/ 1854541 h 4925968"/>
              <a:gd name="connsiteX15998" fmla="*/ 7801182 w 8014260"/>
              <a:gd name="connsiteY15998" fmla="*/ 1854198 h 4925968"/>
              <a:gd name="connsiteX15999" fmla="*/ 7804885 w 8014260"/>
              <a:gd name="connsiteY15999" fmla="*/ 1860713 h 4925968"/>
              <a:gd name="connsiteX16000" fmla="*/ 7772173 w 8014260"/>
              <a:gd name="connsiteY16000" fmla="*/ 1911668 h 4925968"/>
              <a:gd name="connsiteX16001" fmla="*/ 7768744 w 8014260"/>
              <a:gd name="connsiteY16001" fmla="*/ 1905633 h 4925968"/>
              <a:gd name="connsiteX16002" fmla="*/ 7781842 w 8014260"/>
              <a:gd name="connsiteY16002" fmla="*/ 1880670 h 4925968"/>
              <a:gd name="connsiteX16003" fmla="*/ 7801182 w 8014260"/>
              <a:gd name="connsiteY16003" fmla="*/ 1854198 h 4925968"/>
              <a:gd name="connsiteX16004" fmla="*/ 7069957 w 8014260"/>
              <a:gd name="connsiteY16004" fmla="*/ 1851986 h 4925968"/>
              <a:gd name="connsiteX16005" fmla="*/ 7075881 w 8014260"/>
              <a:gd name="connsiteY16005" fmla="*/ 1857078 h 4925968"/>
              <a:gd name="connsiteX16006" fmla="*/ 7063399 w 8014260"/>
              <a:gd name="connsiteY16006" fmla="*/ 1872920 h 4925968"/>
              <a:gd name="connsiteX16007" fmla="*/ 7045020 w 8014260"/>
              <a:gd name="connsiteY16007" fmla="*/ 1870863 h 4925968"/>
              <a:gd name="connsiteX16008" fmla="*/ 7058942 w 8014260"/>
              <a:gd name="connsiteY16008" fmla="*/ 1853169 h 4925968"/>
              <a:gd name="connsiteX16009" fmla="*/ 7069957 w 8014260"/>
              <a:gd name="connsiteY16009" fmla="*/ 1851986 h 4925968"/>
              <a:gd name="connsiteX16010" fmla="*/ 7551277 w 8014260"/>
              <a:gd name="connsiteY16010" fmla="*/ 1850426 h 4925968"/>
              <a:gd name="connsiteX16011" fmla="*/ 7571645 w 8014260"/>
              <a:gd name="connsiteY16011" fmla="*/ 1850975 h 4925968"/>
              <a:gd name="connsiteX16012" fmla="*/ 7556764 w 8014260"/>
              <a:gd name="connsiteY16012" fmla="*/ 1865994 h 4925968"/>
              <a:gd name="connsiteX16013" fmla="*/ 7537355 w 8014260"/>
              <a:gd name="connsiteY16013" fmla="*/ 1864691 h 4925968"/>
              <a:gd name="connsiteX16014" fmla="*/ 7551277 w 8014260"/>
              <a:gd name="connsiteY16014" fmla="*/ 1850426 h 4925968"/>
              <a:gd name="connsiteX16015" fmla="*/ 4229193 w 8014260"/>
              <a:gd name="connsiteY16015" fmla="*/ 1849329 h 4925968"/>
              <a:gd name="connsiteX16016" fmla="*/ 4230770 w 8014260"/>
              <a:gd name="connsiteY16016" fmla="*/ 1851935 h 4925968"/>
              <a:gd name="connsiteX16017" fmla="*/ 4226724 w 8014260"/>
              <a:gd name="connsiteY16017" fmla="*/ 1852964 h 4925968"/>
              <a:gd name="connsiteX16018" fmla="*/ 4224941 w 8014260"/>
              <a:gd name="connsiteY16018" fmla="*/ 1850495 h 4925968"/>
              <a:gd name="connsiteX16019" fmla="*/ 4229193 w 8014260"/>
              <a:gd name="connsiteY16019" fmla="*/ 1849329 h 4925968"/>
              <a:gd name="connsiteX16020" fmla="*/ 7646535 w 8014260"/>
              <a:gd name="connsiteY16020" fmla="*/ 1848986 h 4925968"/>
              <a:gd name="connsiteX16021" fmla="*/ 7631858 w 8014260"/>
              <a:gd name="connsiteY16021" fmla="*/ 1862153 h 4925968"/>
              <a:gd name="connsiteX16022" fmla="*/ 7611628 w 8014260"/>
              <a:gd name="connsiteY16022" fmla="*/ 1864828 h 4925968"/>
              <a:gd name="connsiteX16023" fmla="*/ 7625000 w 8014260"/>
              <a:gd name="connsiteY16023" fmla="*/ 1852140 h 4925968"/>
              <a:gd name="connsiteX16024" fmla="*/ 7646535 w 8014260"/>
              <a:gd name="connsiteY16024" fmla="*/ 1848986 h 4925968"/>
              <a:gd name="connsiteX16025" fmla="*/ 5515206 w 8014260"/>
              <a:gd name="connsiteY16025" fmla="*/ 1847751 h 4925968"/>
              <a:gd name="connsiteX16026" fmla="*/ 5513765 w 8014260"/>
              <a:gd name="connsiteY16026" fmla="*/ 1850631 h 4925968"/>
              <a:gd name="connsiteX16027" fmla="*/ 5512051 w 8014260"/>
              <a:gd name="connsiteY16027" fmla="*/ 1850494 h 4925968"/>
              <a:gd name="connsiteX16028" fmla="*/ 5513217 w 8014260"/>
              <a:gd name="connsiteY16028" fmla="*/ 1847820 h 4925968"/>
              <a:gd name="connsiteX16029" fmla="*/ 5515206 w 8014260"/>
              <a:gd name="connsiteY16029" fmla="*/ 1847751 h 4925968"/>
              <a:gd name="connsiteX16030" fmla="*/ 5886360 w 8014260"/>
              <a:gd name="connsiteY16030" fmla="*/ 1845488 h 4925968"/>
              <a:gd name="connsiteX16031" fmla="*/ 5878337 w 8014260"/>
              <a:gd name="connsiteY16031" fmla="*/ 1853169 h 4925968"/>
              <a:gd name="connsiteX16032" fmla="*/ 5872233 w 8014260"/>
              <a:gd name="connsiteY16032" fmla="*/ 1852483 h 4925968"/>
              <a:gd name="connsiteX16033" fmla="*/ 5876142 w 8014260"/>
              <a:gd name="connsiteY16033" fmla="*/ 1845557 h 4925968"/>
              <a:gd name="connsiteX16034" fmla="*/ 5886360 w 8014260"/>
              <a:gd name="connsiteY16034" fmla="*/ 1845488 h 4925968"/>
              <a:gd name="connsiteX16035" fmla="*/ 7747965 w 8014260"/>
              <a:gd name="connsiteY16035" fmla="*/ 1845214 h 4925968"/>
              <a:gd name="connsiteX16036" fmla="*/ 7733495 w 8014260"/>
              <a:gd name="connsiteY16036" fmla="*/ 1859821 h 4925968"/>
              <a:gd name="connsiteX16037" fmla="*/ 7711137 w 8014260"/>
              <a:gd name="connsiteY16037" fmla="*/ 1878544 h 4925968"/>
              <a:gd name="connsiteX16038" fmla="*/ 7728762 w 8014260"/>
              <a:gd name="connsiteY16038" fmla="*/ 1859753 h 4925968"/>
              <a:gd name="connsiteX16039" fmla="*/ 7747965 w 8014260"/>
              <a:gd name="connsiteY16039" fmla="*/ 1845214 h 4925968"/>
              <a:gd name="connsiteX16040" fmla="*/ 7733288 w 8014260"/>
              <a:gd name="connsiteY16040" fmla="*/ 1844871 h 4925968"/>
              <a:gd name="connsiteX16041" fmla="*/ 7719983 w 8014260"/>
              <a:gd name="connsiteY16041" fmla="*/ 1856050 h 4925968"/>
              <a:gd name="connsiteX16042" fmla="*/ 7697763 w 8014260"/>
              <a:gd name="connsiteY16042" fmla="*/ 1869148 h 4925968"/>
              <a:gd name="connsiteX16043" fmla="*/ 7714497 w 8014260"/>
              <a:gd name="connsiteY16043" fmla="*/ 1854335 h 4925968"/>
              <a:gd name="connsiteX16044" fmla="*/ 7733288 w 8014260"/>
              <a:gd name="connsiteY16044" fmla="*/ 1844871 h 4925968"/>
              <a:gd name="connsiteX16045" fmla="*/ 5590780 w 8014260"/>
              <a:gd name="connsiteY16045" fmla="*/ 1841854 h 4925968"/>
              <a:gd name="connsiteX16046" fmla="*/ 5586871 w 8014260"/>
              <a:gd name="connsiteY16046" fmla="*/ 1844391 h 4925968"/>
              <a:gd name="connsiteX16047" fmla="*/ 5584951 w 8014260"/>
              <a:gd name="connsiteY16047" fmla="*/ 1844803 h 4925968"/>
              <a:gd name="connsiteX16048" fmla="*/ 5589066 w 8014260"/>
              <a:gd name="connsiteY16048" fmla="*/ 1842128 h 4925968"/>
              <a:gd name="connsiteX16049" fmla="*/ 5590780 w 8014260"/>
              <a:gd name="connsiteY16049" fmla="*/ 1841854 h 4925968"/>
              <a:gd name="connsiteX16050" fmla="*/ 7762297 w 8014260"/>
              <a:gd name="connsiteY16050" fmla="*/ 1840893 h 4925968"/>
              <a:gd name="connsiteX16051" fmla="*/ 7748993 w 8014260"/>
              <a:gd name="connsiteY16051" fmla="*/ 1857284 h 4925968"/>
              <a:gd name="connsiteX16052" fmla="*/ 7724784 w 8014260"/>
              <a:gd name="connsiteY16052" fmla="*/ 1883070 h 4925968"/>
              <a:gd name="connsiteX16053" fmla="*/ 7744261 w 8014260"/>
              <a:gd name="connsiteY16053" fmla="*/ 1857969 h 4925968"/>
              <a:gd name="connsiteX16054" fmla="*/ 7762297 w 8014260"/>
              <a:gd name="connsiteY16054" fmla="*/ 1840893 h 4925968"/>
              <a:gd name="connsiteX16055" fmla="*/ 4424920 w 8014260"/>
              <a:gd name="connsiteY16055" fmla="*/ 1840550 h 4925968"/>
              <a:gd name="connsiteX16056" fmla="*/ 4426841 w 8014260"/>
              <a:gd name="connsiteY16056" fmla="*/ 1841510 h 4925968"/>
              <a:gd name="connsiteX16057" fmla="*/ 4425195 w 8014260"/>
              <a:gd name="connsiteY16057" fmla="*/ 1842265 h 4925968"/>
              <a:gd name="connsiteX16058" fmla="*/ 4423549 w 8014260"/>
              <a:gd name="connsiteY16058" fmla="*/ 1841304 h 4925968"/>
              <a:gd name="connsiteX16059" fmla="*/ 4424920 w 8014260"/>
              <a:gd name="connsiteY16059" fmla="*/ 1840550 h 4925968"/>
              <a:gd name="connsiteX16060" fmla="*/ 6983708 w 8014260"/>
              <a:gd name="connsiteY16060" fmla="*/ 1839933 h 4925968"/>
              <a:gd name="connsiteX16061" fmla="*/ 7000716 w 8014260"/>
              <a:gd name="connsiteY16061" fmla="*/ 1842471 h 4925968"/>
              <a:gd name="connsiteX16062" fmla="*/ 6988783 w 8014260"/>
              <a:gd name="connsiteY16062" fmla="*/ 1858793 h 4925968"/>
              <a:gd name="connsiteX16063" fmla="*/ 6971021 w 8014260"/>
              <a:gd name="connsiteY16063" fmla="*/ 1857558 h 4925968"/>
              <a:gd name="connsiteX16064" fmla="*/ 6983708 w 8014260"/>
              <a:gd name="connsiteY16064" fmla="*/ 1839933 h 4925968"/>
              <a:gd name="connsiteX16065" fmla="*/ 7788975 w 8014260"/>
              <a:gd name="connsiteY16065" fmla="*/ 1839865 h 4925968"/>
              <a:gd name="connsiteX16066" fmla="*/ 7790141 w 8014260"/>
              <a:gd name="connsiteY16066" fmla="*/ 1840414 h 4925968"/>
              <a:gd name="connsiteX16067" fmla="*/ 7780813 w 8014260"/>
              <a:gd name="connsiteY16067" fmla="*/ 1858107 h 4925968"/>
              <a:gd name="connsiteX16068" fmla="*/ 7755233 w 8014260"/>
              <a:gd name="connsiteY16068" fmla="*/ 1894523 h 4925968"/>
              <a:gd name="connsiteX16069" fmla="*/ 7759622 w 8014260"/>
              <a:gd name="connsiteY16069" fmla="*/ 1879778 h 4925968"/>
              <a:gd name="connsiteX16070" fmla="*/ 7775190 w 8014260"/>
              <a:gd name="connsiteY16070" fmla="*/ 1855844 h 4925968"/>
              <a:gd name="connsiteX16071" fmla="*/ 7788975 w 8014260"/>
              <a:gd name="connsiteY16071" fmla="*/ 1839865 h 4925968"/>
              <a:gd name="connsiteX16072" fmla="*/ 6557073 w 8014260"/>
              <a:gd name="connsiteY16072" fmla="*/ 1839796 h 4925968"/>
              <a:gd name="connsiteX16073" fmla="*/ 6547609 w 8014260"/>
              <a:gd name="connsiteY16073" fmla="*/ 1848780 h 4925968"/>
              <a:gd name="connsiteX16074" fmla="*/ 6533550 w 8014260"/>
              <a:gd name="connsiteY16074" fmla="*/ 1852552 h 4925968"/>
              <a:gd name="connsiteX16075" fmla="*/ 6543151 w 8014260"/>
              <a:gd name="connsiteY16075" fmla="*/ 1843705 h 4925968"/>
              <a:gd name="connsiteX16076" fmla="*/ 6557073 w 8014260"/>
              <a:gd name="connsiteY16076" fmla="*/ 1839796 h 4925968"/>
              <a:gd name="connsiteX16077" fmla="*/ 6471348 w 8014260"/>
              <a:gd name="connsiteY16077" fmla="*/ 1838356 h 4925968"/>
              <a:gd name="connsiteX16078" fmla="*/ 6463118 w 8014260"/>
              <a:gd name="connsiteY16078" fmla="*/ 1843431 h 4925968"/>
              <a:gd name="connsiteX16079" fmla="*/ 6451665 w 8014260"/>
              <a:gd name="connsiteY16079" fmla="*/ 1847271 h 4925968"/>
              <a:gd name="connsiteX16080" fmla="*/ 6460169 w 8014260"/>
              <a:gd name="connsiteY16080" fmla="*/ 1842059 h 4925968"/>
              <a:gd name="connsiteX16081" fmla="*/ 6471348 w 8014260"/>
              <a:gd name="connsiteY16081" fmla="*/ 1838356 h 4925968"/>
              <a:gd name="connsiteX16082" fmla="*/ 7776151 w 8014260"/>
              <a:gd name="connsiteY16082" fmla="*/ 1837258 h 4925968"/>
              <a:gd name="connsiteX16083" fmla="*/ 7761338 w 8014260"/>
              <a:gd name="connsiteY16083" fmla="*/ 1859410 h 4925968"/>
              <a:gd name="connsiteX16084" fmla="*/ 7738569 w 8014260"/>
              <a:gd name="connsiteY16084" fmla="*/ 1887253 h 4925968"/>
              <a:gd name="connsiteX16085" fmla="*/ 7767235 w 8014260"/>
              <a:gd name="connsiteY16085" fmla="*/ 1846037 h 4925968"/>
              <a:gd name="connsiteX16086" fmla="*/ 7773888 w 8014260"/>
              <a:gd name="connsiteY16086" fmla="*/ 1838904 h 4925968"/>
              <a:gd name="connsiteX16087" fmla="*/ 7776151 w 8014260"/>
              <a:gd name="connsiteY16087" fmla="*/ 1837258 h 4925968"/>
              <a:gd name="connsiteX16088" fmla="*/ 6378834 w 8014260"/>
              <a:gd name="connsiteY16088" fmla="*/ 1835201 h 4925968"/>
              <a:gd name="connsiteX16089" fmla="*/ 6389875 w 8014260"/>
              <a:gd name="connsiteY16089" fmla="*/ 1835476 h 4925968"/>
              <a:gd name="connsiteX16090" fmla="*/ 6378628 w 8014260"/>
              <a:gd name="connsiteY16090" fmla="*/ 1844048 h 4925968"/>
              <a:gd name="connsiteX16091" fmla="*/ 6370741 w 8014260"/>
              <a:gd name="connsiteY16091" fmla="*/ 1842814 h 4925968"/>
              <a:gd name="connsiteX16092" fmla="*/ 6378834 w 8014260"/>
              <a:gd name="connsiteY16092" fmla="*/ 1835201 h 4925968"/>
              <a:gd name="connsiteX16093" fmla="*/ 7718543 w 8014260"/>
              <a:gd name="connsiteY16093" fmla="*/ 1834995 h 4925968"/>
              <a:gd name="connsiteX16094" fmla="*/ 7705101 w 8014260"/>
              <a:gd name="connsiteY16094" fmla="*/ 1844185 h 4925968"/>
              <a:gd name="connsiteX16095" fmla="*/ 7684184 w 8014260"/>
              <a:gd name="connsiteY16095" fmla="*/ 1850700 h 4925968"/>
              <a:gd name="connsiteX16096" fmla="*/ 7700027 w 8014260"/>
              <a:gd name="connsiteY16096" fmla="*/ 1839110 h 4925968"/>
              <a:gd name="connsiteX16097" fmla="*/ 7718543 w 8014260"/>
              <a:gd name="connsiteY16097" fmla="*/ 1834995 h 4925968"/>
              <a:gd name="connsiteX16098" fmla="*/ 1912973 w 8014260"/>
              <a:gd name="connsiteY16098" fmla="*/ 1834310 h 4925968"/>
              <a:gd name="connsiteX16099" fmla="*/ 1914413 w 8014260"/>
              <a:gd name="connsiteY16099" fmla="*/ 1836641 h 4925968"/>
              <a:gd name="connsiteX16100" fmla="*/ 1910503 w 8014260"/>
              <a:gd name="connsiteY16100" fmla="*/ 1840276 h 4925968"/>
              <a:gd name="connsiteX16101" fmla="*/ 1908857 w 8014260"/>
              <a:gd name="connsiteY16101" fmla="*/ 1838287 h 4925968"/>
              <a:gd name="connsiteX16102" fmla="*/ 1912973 w 8014260"/>
              <a:gd name="connsiteY16102" fmla="*/ 1834310 h 4925968"/>
              <a:gd name="connsiteX16103" fmla="*/ 7477142 w 8014260"/>
              <a:gd name="connsiteY16103" fmla="*/ 1832115 h 4925968"/>
              <a:gd name="connsiteX16104" fmla="*/ 7496002 w 8014260"/>
              <a:gd name="connsiteY16104" fmla="*/ 1838356 h 4925968"/>
              <a:gd name="connsiteX16105" fmla="*/ 7481600 w 8014260"/>
              <a:gd name="connsiteY16105" fmla="*/ 1853169 h 4925968"/>
              <a:gd name="connsiteX16106" fmla="*/ 7462534 w 8014260"/>
              <a:gd name="connsiteY16106" fmla="*/ 1847065 h 4925968"/>
              <a:gd name="connsiteX16107" fmla="*/ 7477142 w 8014260"/>
              <a:gd name="connsiteY16107" fmla="*/ 1832115 h 4925968"/>
              <a:gd name="connsiteX16108" fmla="*/ 6907996 w 8014260"/>
              <a:gd name="connsiteY16108" fmla="*/ 1830744 h 4925968"/>
              <a:gd name="connsiteX16109" fmla="*/ 6925484 w 8014260"/>
              <a:gd name="connsiteY16109" fmla="*/ 1831498 h 4925968"/>
              <a:gd name="connsiteX16110" fmla="*/ 6912797 w 8014260"/>
              <a:gd name="connsiteY16110" fmla="*/ 1847820 h 4925968"/>
              <a:gd name="connsiteX16111" fmla="*/ 6896886 w 8014260"/>
              <a:gd name="connsiteY16111" fmla="*/ 1847272 h 4925968"/>
              <a:gd name="connsiteX16112" fmla="*/ 6907996 w 8014260"/>
              <a:gd name="connsiteY16112" fmla="*/ 1830744 h 4925968"/>
              <a:gd name="connsiteX16113" fmla="*/ 4092307 w 8014260"/>
              <a:gd name="connsiteY16113" fmla="*/ 1829578 h 4925968"/>
              <a:gd name="connsiteX16114" fmla="*/ 4093816 w 8014260"/>
              <a:gd name="connsiteY16114" fmla="*/ 1832664 h 4925968"/>
              <a:gd name="connsiteX16115" fmla="*/ 4089838 w 8014260"/>
              <a:gd name="connsiteY16115" fmla="*/ 1834104 h 4925968"/>
              <a:gd name="connsiteX16116" fmla="*/ 4088055 w 8014260"/>
              <a:gd name="connsiteY16116" fmla="*/ 1831224 h 4925968"/>
              <a:gd name="connsiteX16117" fmla="*/ 4092307 w 8014260"/>
              <a:gd name="connsiteY16117" fmla="*/ 1829578 h 4925968"/>
              <a:gd name="connsiteX16118" fmla="*/ 6462637 w 8014260"/>
              <a:gd name="connsiteY16118" fmla="*/ 1828892 h 4925968"/>
              <a:gd name="connsiteX16119" fmla="*/ 6452076 w 8014260"/>
              <a:gd name="connsiteY16119" fmla="*/ 1833898 h 4925968"/>
              <a:gd name="connsiteX16120" fmla="*/ 6441995 w 8014260"/>
              <a:gd name="connsiteY16120" fmla="*/ 1837122 h 4925968"/>
              <a:gd name="connsiteX16121" fmla="*/ 6450842 w 8014260"/>
              <a:gd name="connsiteY16121" fmla="*/ 1832390 h 4925968"/>
              <a:gd name="connsiteX16122" fmla="*/ 6462637 w 8014260"/>
              <a:gd name="connsiteY16122" fmla="*/ 1828892 h 4925968"/>
              <a:gd name="connsiteX16123" fmla="*/ 6630316 w 8014260"/>
              <a:gd name="connsiteY16123" fmla="*/ 1826354 h 4925968"/>
              <a:gd name="connsiteX16124" fmla="*/ 6617423 w 8014260"/>
              <a:gd name="connsiteY16124" fmla="*/ 1838219 h 4925968"/>
              <a:gd name="connsiteX16125" fmla="*/ 6605627 w 8014260"/>
              <a:gd name="connsiteY16125" fmla="*/ 1839042 h 4925968"/>
              <a:gd name="connsiteX16126" fmla="*/ 6615640 w 8014260"/>
              <a:gd name="connsiteY16126" fmla="*/ 1828960 h 4925968"/>
              <a:gd name="connsiteX16127" fmla="*/ 6630316 w 8014260"/>
              <a:gd name="connsiteY16127" fmla="*/ 1826354 h 4925968"/>
              <a:gd name="connsiteX16128" fmla="*/ 5804750 w 8014260"/>
              <a:gd name="connsiteY16128" fmla="*/ 1824983 h 4925968"/>
              <a:gd name="connsiteX16129" fmla="*/ 5808728 w 8014260"/>
              <a:gd name="connsiteY16129" fmla="*/ 1828069 h 4925968"/>
              <a:gd name="connsiteX16130" fmla="*/ 5804064 w 8014260"/>
              <a:gd name="connsiteY16130" fmla="*/ 1833693 h 4925968"/>
              <a:gd name="connsiteX16131" fmla="*/ 5800155 w 8014260"/>
              <a:gd name="connsiteY16131" fmla="*/ 1831909 h 4925968"/>
              <a:gd name="connsiteX16132" fmla="*/ 5804750 w 8014260"/>
              <a:gd name="connsiteY16132" fmla="*/ 1824983 h 4925968"/>
              <a:gd name="connsiteX16133" fmla="*/ 5663818 w 8014260"/>
              <a:gd name="connsiteY16133" fmla="*/ 1824709 h 4925968"/>
              <a:gd name="connsiteX16134" fmla="*/ 5660869 w 8014260"/>
              <a:gd name="connsiteY16134" fmla="*/ 1828755 h 4925968"/>
              <a:gd name="connsiteX16135" fmla="*/ 5657302 w 8014260"/>
              <a:gd name="connsiteY16135" fmla="*/ 1829715 h 4925968"/>
              <a:gd name="connsiteX16136" fmla="*/ 5658811 w 8014260"/>
              <a:gd name="connsiteY16136" fmla="*/ 1826355 h 4925968"/>
              <a:gd name="connsiteX16137" fmla="*/ 5663818 w 8014260"/>
              <a:gd name="connsiteY16137" fmla="*/ 1824709 h 4925968"/>
              <a:gd name="connsiteX16138" fmla="*/ 7278260 w 8014260"/>
              <a:gd name="connsiteY16138" fmla="*/ 1824357 h 4925968"/>
              <a:gd name="connsiteX16139" fmla="*/ 7285461 w 8014260"/>
              <a:gd name="connsiteY16139" fmla="*/ 1830744 h 4925968"/>
              <a:gd name="connsiteX16140" fmla="*/ 7271539 w 8014260"/>
              <a:gd name="connsiteY16140" fmla="*/ 1847889 h 4925968"/>
              <a:gd name="connsiteX16141" fmla="*/ 7252885 w 8014260"/>
              <a:gd name="connsiteY16141" fmla="*/ 1840962 h 4925968"/>
              <a:gd name="connsiteX16142" fmla="*/ 7265504 w 8014260"/>
              <a:gd name="connsiteY16142" fmla="*/ 1825326 h 4925968"/>
              <a:gd name="connsiteX16143" fmla="*/ 7278260 w 8014260"/>
              <a:gd name="connsiteY16143" fmla="*/ 1824357 h 4925968"/>
              <a:gd name="connsiteX16144" fmla="*/ 6317934 w 8014260"/>
              <a:gd name="connsiteY16144" fmla="*/ 1823886 h 4925968"/>
              <a:gd name="connsiteX16145" fmla="*/ 6306138 w 8014260"/>
              <a:gd name="connsiteY16145" fmla="*/ 1834173 h 4925968"/>
              <a:gd name="connsiteX16146" fmla="*/ 6299966 w 8014260"/>
              <a:gd name="connsiteY16146" fmla="*/ 1832253 h 4925968"/>
              <a:gd name="connsiteX16147" fmla="*/ 6305041 w 8014260"/>
              <a:gd name="connsiteY16147" fmla="*/ 1825120 h 4925968"/>
              <a:gd name="connsiteX16148" fmla="*/ 6317934 w 8014260"/>
              <a:gd name="connsiteY16148" fmla="*/ 1823886 h 4925968"/>
              <a:gd name="connsiteX16149" fmla="*/ 5735827 w 8014260"/>
              <a:gd name="connsiteY16149" fmla="*/ 1819634 h 4925968"/>
              <a:gd name="connsiteX16150" fmla="*/ 5731095 w 8014260"/>
              <a:gd name="connsiteY16150" fmla="*/ 1824778 h 4925968"/>
              <a:gd name="connsiteX16151" fmla="*/ 5728694 w 8014260"/>
              <a:gd name="connsiteY16151" fmla="*/ 1823680 h 4925968"/>
              <a:gd name="connsiteX16152" fmla="*/ 5732192 w 8014260"/>
              <a:gd name="connsiteY16152" fmla="*/ 1819977 h 4925968"/>
              <a:gd name="connsiteX16153" fmla="*/ 5735827 w 8014260"/>
              <a:gd name="connsiteY16153" fmla="*/ 1819634 h 4925968"/>
              <a:gd name="connsiteX16154" fmla="*/ 6846009 w 8014260"/>
              <a:gd name="connsiteY16154" fmla="*/ 1819111 h 4925968"/>
              <a:gd name="connsiteX16155" fmla="*/ 6850732 w 8014260"/>
              <a:gd name="connsiteY16155" fmla="*/ 1824366 h 4925968"/>
              <a:gd name="connsiteX16156" fmla="*/ 6838250 w 8014260"/>
              <a:gd name="connsiteY16156" fmla="*/ 1839591 h 4925968"/>
              <a:gd name="connsiteX16157" fmla="*/ 6823231 w 8014260"/>
              <a:gd name="connsiteY16157" fmla="*/ 1838082 h 4925968"/>
              <a:gd name="connsiteX16158" fmla="*/ 6835576 w 8014260"/>
              <a:gd name="connsiteY16158" fmla="*/ 1821005 h 4925968"/>
              <a:gd name="connsiteX16159" fmla="*/ 6846009 w 8014260"/>
              <a:gd name="connsiteY16159" fmla="*/ 1819111 h 4925968"/>
              <a:gd name="connsiteX16160" fmla="*/ 2249152 w 8014260"/>
              <a:gd name="connsiteY16160" fmla="*/ 1818262 h 4925968"/>
              <a:gd name="connsiteX16161" fmla="*/ 2255118 w 8014260"/>
              <a:gd name="connsiteY16161" fmla="*/ 1821554 h 4925968"/>
              <a:gd name="connsiteX16162" fmla="*/ 2253609 w 8014260"/>
              <a:gd name="connsiteY16162" fmla="*/ 1833007 h 4925968"/>
              <a:gd name="connsiteX16163" fmla="*/ 2248260 w 8014260"/>
              <a:gd name="connsiteY16163" fmla="*/ 1827246 h 4925968"/>
              <a:gd name="connsiteX16164" fmla="*/ 2249152 w 8014260"/>
              <a:gd name="connsiteY16164" fmla="*/ 1818262 h 4925968"/>
              <a:gd name="connsiteX16165" fmla="*/ 6702805 w 8014260"/>
              <a:gd name="connsiteY16165" fmla="*/ 1817644 h 4925968"/>
              <a:gd name="connsiteX16166" fmla="*/ 6691832 w 8014260"/>
              <a:gd name="connsiteY16166" fmla="*/ 1830537 h 4925968"/>
              <a:gd name="connsiteX16167" fmla="*/ 6677841 w 8014260"/>
              <a:gd name="connsiteY16167" fmla="*/ 1832458 h 4925968"/>
              <a:gd name="connsiteX16168" fmla="*/ 6687580 w 8014260"/>
              <a:gd name="connsiteY16168" fmla="*/ 1819839 h 4925968"/>
              <a:gd name="connsiteX16169" fmla="*/ 6702805 w 8014260"/>
              <a:gd name="connsiteY16169" fmla="*/ 1817644 h 4925968"/>
              <a:gd name="connsiteX16170" fmla="*/ 3068682 w 8014260"/>
              <a:gd name="connsiteY16170" fmla="*/ 1817165 h 4925968"/>
              <a:gd name="connsiteX16171" fmla="*/ 3074169 w 8014260"/>
              <a:gd name="connsiteY16171" fmla="*/ 1825189 h 4925968"/>
              <a:gd name="connsiteX16172" fmla="*/ 3071563 w 8014260"/>
              <a:gd name="connsiteY16172" fmla="*/ 1836230 h 4925968"/>
              <a:gd name="connsiteX16173" fmla="*/ 3067654 w 8014260"/>
              <a:gd name="connsiteY16173" fmla="*/ 1829578 h 4925968"/>
              <a:gd name="connsiteX16174" fmla="*/ 3068682 w 8014260"/>
              <a:gd name="connsiteY16174" fmla="*/ 1817165 h 4925968"/>
              <a:gd name="connsiteX16175" fmla="*/ 6762812 w 8014260"/>
              <a:gd name="connsiteY16175" fmla="*/ 1815861 h 4925968"/>
              <a:gd name="connsiteX16176" fmla="*/ 6776871 w 8014260"/>
              <a:gd name="connsiteY16176" fmla="*/ 1817027 h 4925968"/>
              <a:gd name="connsiteX16177" fmla="*/ 6764115 w 8014260"/>
              <a:gd name="connsiteY16177" fmla="*/ 1832046 h 4925968"/>
              <a:gd name="connsiteX16178" fmla="*/ 6750262 w 8014260"/>
              <a:gd name="connsiteY16178" fmla="*/ 1830263 h 4925968"/>
              <a:gd name="connsiteX16179" fmla="*/ 6762812 w 8014260"/>
              <a:gd name="connsiteY16179" fmla="*/ 1815861 h 4925968"/>
              <a:gd name="connsiteX16180" fmla="*/ 6544110 w 8014260"/>
              <a:gd name="connsiteY16180" fmla="*/ 1815587 h 4925968"/>
              <a:gd name="connsiteX16181" fmla="*/ 6534372 w 8014260"/>
              <a:gd name="connsiteY16181" fmla="*/ 1821348 h 4925968"/>
              <a:gd name="connsiteX16182" fmla="*/ 6523194 w 8014260"/>
              <a:gd name="connsiteY16182" fmla="*/ 1824503 h 4925968"/>
              <a:gd name="connsiteX16183" fmla="*/ 6534029 w 8014260"/>
              <a:gd name="connsiteY16183" fmla="*/ 1818125 h 4925968"/>
              <a:gd name="connsiteX16184" fmla="*/ 6544110 w 8014260"/>
              <a:gd name="connsiteY16184" fmla="*/ 1815587 h 4925968"/>
              <a:gd name="connsiteX16185" fmla="*/ 3954873 w 8014260"/>
              <a:gd name="connsiteY16185" fmla="*/ 1812021 h 4925968"/>
              <a:gd name="connsiteX16186" fmla="*/ 3956588 w 8014260"/>
              <a:gd name="connsiteY16186" fmla="*/ 1815313 h 4925968"/>
              <a:gd name="connsiteX16187" fmla="*/ 3955422 w 8014260"/>
              <a:gd name="connsiteY16187" fmla="*/ 1818262 h 4925968"/>
              <a:gd name="connsiteX16188" fmla="*/ 3950827 w 8014260"/>
              <a:gd name="connsiteY16188" fmla="*/ 1814627 h 4925968"/>
              <a:gd name="connsiteX16189" fmla="*/ 3954873 w 8014260"/>
              <a:gd name="connsiteY16189" fmla="*/ 1812021 h 4925968"/>
              <a:gd name="connsiteX16190" fmla="*/ 7684597 w 8014260"/>
              <a:gd name="connsiteY16190" fmla="*/ 1810444 h 4925968"/>
              <a:gd name="connsiteX16191" fmla="*/ 7703044 w 8014260"/>
              <a:gd name="connsiteY16191" fmla="*/ 1810787 h 4925968"/>
              <a:gd name="connsiteX16192" fmla="*/ 7690289 w 8014260"/>
              <a:gd name="connsiteY16192" fmla="*/ 1818948 h 4925968"/>
              <a:gd name="connsiteX16193" fmla="*/ 7669577 w 8014260"/>
              <a:gd name="connsiteY16193" fmla="*/ 1819565 h 4925968"/>
              <a:gd name="connsiteX16194" fmla="*/ 7684597 w 8014260"/>
              <a:gd name="connsiteY16194" fmla="*/ 1810444 h 4925968"/>
              <a:gd name="connsiteX16195" fmla="*/ 6170625 w 8014260"/>
              <a:gd name="connsiteY16195" fmla="*/ 1809964 h 4925968"/>
              <a:gd name="connsiteX16196" fmla="*/ 6163972 w 8014260"/>
              <a:gd name="connsiteY16196" fmla="*/ 1816411 h 4925968"/>
              <a:gd name="connsiteX16197" fmla="*/ 6156017 w 8014260"/>
              <a:gd name="connsiteY16197" fmla="*/ 1818262 h 4925968"/>
              <a:gd name="connsiteX16198" fmla="*/ 6160681 w 8014260"/>
              <a:gd name="connsiteY16198" fmla="*/ 1812501 h 4925968"/>
              <a:gd name="connsiteX16199" fmla="*/ 6170625 w 8014260"/>
              <a:gd name="connsiteY16199" fmla="*/ 1809964 h 4925968"/>
              <a:gd name="connsiteX16200" fmla="*/ 6234610 w 8014260"/>
              <a:gd name="connsiteY16200" fmla="*/ 1809621 h 4925968"/>
              <a:gd name="connsiteX16201" fmla="*/ 6241262 w 8014260"/>
              <a:gd name="connsiteY16201" fmla="*/ 1814765 h 4925968"/>
              <a:gd name="connsiteX16202" fmla="*/ 6234130 w 8014260"/>
              <a:gd name="connsiteY16202" fmla="*/ 1821211 h 4925968"/>
              <a:gd name="connsiteX16203" fmla="*/ 6227272 w 8014260"/>
              <a:gd name="connsiteY16203" fmla="*/ 1820388 h 4925968"/>
              <a:gd name="connsiteX16204" fmla="*/ 6234610 w 8014260"/>
              <a:gd name="connsiteY16204" fmla="*/ 1809621 h 4925968"/>
              <a:gd name="connsiteX16205" fmla="*/ 6531629 w 8014260"/>
              <a:gd name="connsiteY16205" fmla="*/ 1805300 h 4925968"/>
              <a:gd name="connsiteX16206" fmla="*/ 6523674 w 8014260"/>
              <a:gd name="connsiteY16206" fmla="*/ 1809552 h 4925968"/>
              <a:gd name="connsiteX16207" fmla="*/ 6513455 w 8014260"/>
              <a:gd name="connsiteY16207" fmla="*/ 1813118 h 4925968"/>
              <a:gd name="connsiteX16208" fmla="*/ 6520107 w 8014260"/>
              <a:gd name="connsiteY16208" fmla="*/ 1809552 h 4925968"/>
              <a:gd name="connsiteX16209" fmla="*/ 6531629 w 8014260"/>
              <a:gd name="connsiteY16209" fmla="*/ 1805300 h 4925968"/>
              <a:gd name="connsiteX16210" fmla="*/ 4287143 w 8014260"/>
              <a:gd name="connsiteY16210" fmla="*/ 1804340 h 4925968"/>
              <a:gd name="connsiteX16211" fmla="*/ 4288995 w 8014260"/>
              <a:gd name="connsiteY16211" fmla="*/ 1805643 h 4925968"/>
              <a:gd name="connsiteX16212" fmla="*/ 4287417 w 8014260"/>
              <a:gd name="connsiteY16212" fmla="*/ 1807083 h 4925968"/>
              <a:gd name="connsiteX16213" fmla="*/ 4285771 w 8014260"/>
              <a:gd name="connsiteY16213" fmla="*/ 1805780 h 4925968"/>
              <a:gd name="connsiteX16214" fmla="*/ 4287143 w 8014260"/>
              <a:gd name="connsiteY16214" fmla="*/ 1804340 h 4925968"/>
              <a:gd name="connsiteX16215" fmla="*/ 6093746 w 8014260"/>
              <a:gd name="connsiteY16215" fmla="*/ 1802351 h 4925968"/>
              <a:gd name="connsiteX16216" fmla="*/ 6088945 w 8014260"/>
              <a:gd name="connsiteY16216" fmla="*/ 1812912 h 4925968"/>
              <a:gd name="connsiteX16217" fmla="*/ 6080579 w 8014260"/>
              <a:gd name="connsiteY16217" fmla="*/ 1812364 h 4925968"/>
              <a:gd name="connsiteX16218" fmla="*/ 6083253 w 8014260"/>
              <a:gd name="connsiteY16218" fmla="*/ 1804751 h 4925968"/>
              <a:gd name="connsiteX16219" fmla="*/ 6093746 w 8014260"/>
              <a:gd name="connsiteY16219" fmla="*/ 1802351 h 4925968"/>
              <a:gd name="connsiteX16220" fmla="*/ 7399647 w 8014260"/>
              <a:gd name="connsiteY16220" fmla="*/ 1801666 h 4925968"/>
              <a:gd name="connsiteX16221" fmla="*/ 7419809 w 8014260"/>
              <a:gd name="connsiteY16221" fmla="*/ 1809347 h 4925968"/>
              <a:gd name="connsiteX16222" fmla="*/ 7405682 w 8014260"/>
              <a:gd name="connsiteY16222" fmla="*/ 1824434 h 4925968"/>
              <a:gd name="connsiteX16223" fmla="*/ 7386891 w 8014260"/>
              <a:gd name="connsiteY16223" fmla="*/ 1815382 h 4925968"/>
              <a:gd name="connsiteX16224" fmla="*/ 7399647 w 8014260"/>
              <a:gd name="connsiteY16224" fmla="*/ 1801666 h 4925968"/>
              <a:gd name="connsiteX16225" fmla="*/ 7609158 w 8014260"/>
              <a:gd name="connsiteY16225" fmla="*/ 1801528 h 4925968"/>
              <a:gd name="connsiteX16226" fmla="*/ 7628841 w 8014260"/>
              <a:gd name="connsiteY16226" fmla="*/ 1804545 h 4925968"/>
              <a:gd name="connsiteX16227" fmla="*/ 7615604 w 8014260"/>
              <a:gd name="connsiteY16227" fmla="*/ 1815518 h 4925968"/>
              <a:gd name="connsiteX16228" fmla="*/ 7595785 w 8014260"/>
              <a:gd name="connsiteY16228" fmla="*/ 1813049 h 4925968"/>
              <a:gd name="connsiteX16229" fmla="*/ 7609158 w 8014260"/>
              <a:gd name="connsiteY16229" fmla="*/ 1801528 h 4925968"/>
              <a:gd name="connsiteX16230" fmla="*/ 7202745 w 8014260"/>
              <a:gd name="connsiteY16230" fmla="*/ 1800628 h 4925968"/>
              <a:gd name="connsiteX16231" fmla="*/ 7208857 w 8014260"/>
              <a:gd name="connsiteY16231" fmla="*/ 1807427 h 4925968"/>
              <a:gd name="connsiteX16232" fmla="*/ 7194592 w 8014260"/>
              <a:gd name="connsiteY16232" fmla="*/ 1822720 h 4925968"/>
              <a:gd name="connsiteX16233" fmla="*/ 7177516 w 8014260"/>
              <a:gd name="connsiteY16233" fmla="*/ 1817782 h 4925968"/>
              <a:gd name="connsiteX16234" fmla="*/ 7190409 w 8014260"/>
              <a:gd name="connsiteY16234" fmla="*/ 1801597 h 4925968"/>
              <a:gd name="connsiteX16235" fmla="*/ 7202745 w 8014260"/>
              <a:gd name="connsiteY16235" fmla="*/ 1800628 h 4925968"/>
              <a:gd name="connsiteX16236" fmla="*/ 3818124 w 8014260"/>
              <a:gd name="connsiteY16236" fmla="*/ 1797139 h 4925968"/>
              <a:gd name="connsiteX16237" fmla="*/ 3819976 w 8014260"/>
              <a:gd name="connsiteY16237" fmla="*/ 1800980 h 4925968"/>
              <a:gd name="connsiteX16238" fmla="*/ 3816135 w 8014260"/>
              <a:gd name="connsiteY16238" fmla="*/ 1803723 h 4925968"/>
              <a:gd name="connsiteX16239" fmla="*/ 3814078 w 8014260"/>
              <a:gd name="connsiteY16239" fmla="*/ 1800294 h 4925968"/>
              <a:gd name="connsiteX16240" fmla="*/ 3818124 w 8014260"/>
              <a:gd name="connsiteY16240" fmla="*/ 1797139 h 4925968"/>
              <a:gd name="connsiteX16241" fmla="*/ 6616189 w 8014260"/>
              <a:gd name="connsiteY16241" fmla="*/ 1793230 h 4925968"/>
              <a:gd name="connsiteX16242" fmla="*/ 6605628 w 8014260"/>
              <a:gd name="connsiteY16242" fmla="*/ 1800774 h 4925968"/>
              <a:gd name="connsiteX16243" fmla="*/ 6594655 w 8014260"/>
              <a:gd name="connsiteY16243" fmla="*/ 1803929 h 4925968"/>
              <a:gd name="connsiteX16244" fmla="*/ 6603776 w 8014260"/>
              <a:gd name="connsiteY16244" fmla="*/ 1796865 h 4925968"/>
              <a:gd name="connsiteX16245" fmla="*/ 6616189 w 8014260"/>
              <a:gd name="connsiteY16245" fmla="*/ 1793230 h 4925968"/>
              <a:gd name="connsiteX16246" fmla="*/ 3681787 w 8014260"/>
              <a:gd name="connsiteY16246" fmla="*/ 1785000 h 4925968"/>
              <a:gd name="connsiteX16247" fmla="*/ 3683433 w 8014260"/>
              <a:gd name="connsiteY16247" fmla="*/ 1789527 h 4925968"/>
              <a:gd name="connsiteX16248" fmla="*/ 3679456 w 8014260"/>
              <a:gd name="connsiteY16248" fmla="*/ 1792201 h 4925968"/>
              <a:gd name="connsiteX16249" fmla="*/ 3677604 w 8014260"/>
              <a:gd name="connsiteY16249" fmla="*/ 1788018 h 4925968"/>
              <a:gd name="connsiteX16250" fmla="*/ 3681787 w 8014260"/>
              <a:gd name="connsiteY16250" fmla="*/ 1785000 h 4925968"/>
              <a:gd name="connsiteX16251" fmla="*/ 1836780 w 8014260"/>
              <a:gd name="connsiteY16251" fmla="*/ 1783149 h 4925968"/>
              <a:gd name="connsiteX16252" fmla="*/ 1838631 w 8014260"/>
              <a:gd name="connsiteY16252" fmla="*/ 1784246 h 4925968"/>
              <a:gd name="connsiteX16253" fmla="*/ 1837122 w 8014260"/>
              <a:gd name="connsiteY16253" fmla="*/ 1789458 h 4925968"/>
              <a:gd name="connsiteX16254" fmla="*/ 1835546 w 8014260"/>
              <a:gd name="connsiteY16254" fmla="*/ 1788224 h 4925968"/>
              <a:gd name="connsiteX16255" fmla="*/ 1836780 w 8014260"/>
              <a:gd name="connsiteY16255" fmla="*/ 1783149 h 4925968"/>
              <a:gd name="connsiteX16256" fmla="*/ 7127118 w 8014260"/>
              <a:gd name="connsiteY16256" fmla="*/ 1780962 h 4925968"/>
              <a:gd name="connsiteX16257" fmla="*/ 7133282 w 8014260"/>
              <a:gd name="connsiteY16257" fmla="*/ 1786852 h 4925968"/>
              <a:gd name="connsiteX16258" fmla="*/ 7119908 w 8014260"/>
              <a:gd name="connsiteY16258" fmla="*/ 1802900 h 4925968"/>
              <a:gd name="connsiteX16259" fmla="*/ 7103244 w 8014260"/>
              <a:gd name="connsiteY16259" fmla="*/ 1798991 h 4925968"/>
              <a:gd name="connsiteX16260" fmla="*/ 7114833 w 8014260"/>
              <a:gd name="connsiteY16260" fmla="*/ 1782737 h 4925968"/>
              <a:gd name="connsiteX16261" fmla="*/ 7127118 w 8014260"/>
              <a:gd name="connsiteY16261" fmla="*/ 1780962 h 4925968"/>
              <a:gd name="connsiteX16262" fmla="*/ 7534269 w 8014260"/>
              <a:gd name="connsiteY16262" fmla="*/ 1779514 h 4925968"/>
              <a:gd name="connsiteX16263" fmla="*/ 7553814 w 8014260"/>
              <a:gd name="connsiteY16263" fmla="*/ 1785823 h 4925968"/>
              <a:gd name="connsiteX16264" fmla="*/ 7539001 w 8014260"/>
              <a:gd name="connsiteY16264" fmla="*/ 1798031 h 4925968"/>
              <a:gd name="connsiteX16265" fmla="*/ 7520827 w 8014260"/>
              <a:gd name="connsiteY16265" fmla="*/ 1790830 h 4925968"/>
              <a:gd name="connsiteX16266" fmla="*/ 7534269 w 8014260"/>
              <a:gd name="connsiteY16266" fmla="*/ 1779514 h 4925968"/>
              <a:gd name="connsiteX16267" fmla="*/ 6603981 w 8014260"/>
              <a:gd name="connsiteY16267" fmla="*/ 1779446 h 4925968"/>
              <a:gd name="connsiteX16268" fmla="*/ 6594243 w 8014260"/>
              <a:gd name="connsiteY16268" fmla="*/ 1784658 h 4925968"/>
              <a:gd name="connsiteX16269" fmla="*/ 6584093 w 8014260"/>
              <a:gd name="connsiteY16269" fmla="*/ 1788155 h 4925968"/>
              <a:gd name="connsiteX16270" fmla="*/ 6594037 w 8014260"/>
              <a:gd name="connsiteY16270" fmla="*/ 1782875 h 4925968"/>
              <a:gd name="connsiteX16271" fmla="*/ 6603981 w 8014260"/>
              <a:gd name="connsiteY16271" fmla="*/ 1779446 h 4925968"/>
              <a:gd name="connsiteX16272" fmla="*/ 2044303 w 8014260"/>
              <a:gd name="connsiteY16272" fmla="*/ 1776222 h 4925968"/>
              <a:gd name="connsiteX16273" fmla="*/ 2046017 w 8014260"/>
              <a:gd name="connsiteY16273" fmla="*/ 1778348 h 4925968"/>
              <a:gd name="connsiteX16274" fmla="*/ 2042245 w 8014260"/>
              <a:gd name="connsiteY16274" fmla="*/ 1782463 h 4925968"/>
              <a:gd name="connsiteX16275" fmla="*/ 2040325 w 8014260"/>
              <a:gd name="connsiteY16275" fmla="*/ 1780749 h 4925968"/>
              <a:gd name="connsiteX16276" fmla="*/ 2044303 w 8014260"/>
              <a:gd name="connsiteY16276" fmla="*/ 1776222 h 4925968"/>
              <a:gd name="connsiteX16277" fmla="*/ 2383980 w 8014260"/>
              <a:gd name="connsiteY16277" fmla="*/ 1776085 h 4925968"/>
              <a:gd name="connsiteX16278" fmla="*/ 2387889 w 8014260"/>
              <a:gd name="connsiteY16278" fmla="*/ 1786441 h 4925968"/>
              <a:gd name="connsiteX16279" fmla="*/ 2384048 w 8014260"/>
              <a:gd name="connsiteY16279" fmla="*/ 1793779 h 4925968"/>
              <a:gd name="connsiteX16280" fmla="*/ 2380894 w 8014260"/>
              <a:gd name="connsiteY16280" fmla="*/ 1781435 h 4925968"/>
              <a:gd name="connsiteX16281" fmla="*/ 2383980 w 8014260"/>
              <a:gd name="connsiteY16281" fmla="*/ 1776085 h 4925968"/>
              <a:gd name="connsiteX16282" fmla="*/ 3542364 w 8014260"/>
              <a:gd name="connsiteY16282" fmla="*/ 1775400 h 4925968"/>
              <a:gd name="connsiteX16283" fmla="*/ 3546753 w 8014260"/>
              <a:gd name="connsiteY16283" fmla="*/ 1779789 h 4925968"/>
              <a:gd name="connsiteX16284" fmla="*/ 3545450 w 8014260"/>
              <a:gd name="connsiteY16284" fmla="*/ 1784109 h 4925968"/>
              <a:gd name="connsiteX16285" fmla="*/ 3540787 w 8014260"/>
              <a:gd name="connsiteY16285" fmla="*/ 1778897 h 4925968"/>
              <a:gd name="connsiteX16286" fmla="*/ 3542364 w 8014260"/>
              <a:gd name="connsiteY16286" fmla="*/ 1775400 h 4925968"/>
              <a:gd name="connsiteX16287" fmla="*/ 6592323 w 8014260"/>
              <a:gd name="connsiteY16287" fmla="*/ 1774919 h 4925968"/>
              <a:gd name="connsiteX16288" fmla="*/ 6585190 w 8014260"/>
              <a:gd name="connsiteY16288" fmla="*/ 1779788 h 4925968"/>
              <a:gd name="connsiteX16289" fmla="*/ 6575109 w 8014260"/>
              <a:gd name="connsiteY16289" fmla="*/ 1782463 h 4925968"/>
              <a:gd name="connsiteX16290" fmla="*/ 6583682 w 8014260"/>
              <a:gd name="connsiteY16290" fmla="*/ 1776496 h 4925968"/>
              <a:gd name="connsiteX16291" fmla="*/ 6592323 w 8014260"/>
              <a:gd name="connsiteY16291" fmla="*/ 1774919 h 4925968"/>
              <a:gd name="connsiteX16292" fmla="*/ 5648387 w 8014260"/>
              <a:gd name="connsiteY16292" fmla="*/ 1773548 h 4925968"/>
              <a:gd name="connsiteX16293" fmla="*/ 5647015 w 8014260"/>
              <a:gd name="connsiteY16293" fmla="*/ 1777251 h 4925968"/>
              <a:gd name="connsiteX16294" fmla="*/ 5645301 w 8014260"/>
              <a:gd name="connsiteY16294" fmla="*/ 1777183 h 4925968"/>
              <a:gd name="connsiteX16295" fmla="*/ 5646398 w 8014260"/>
              <a:gd name="connsiteY16295" fmla="*/ 1773754 h 4925968"/>
              <a:gd name="connsiteX16296" fmla="*/ 5648387 w 8014260"/>
              <a:gd name="connsiteY16296" fmla="*/ 1773548 h 4925968"/>
              <a:gd name="connsiteX16297" fmla="*/ 2930220 w 8014260"/>
              <a:gd name="connsiteY16297" fmla="*/ 1773480 h 4925968"/>
              <a:gd name="connsiteX16298" fmla="*/ 2934197 w 8014260"/>
              <a:gd name="connsiteY16298" fmla="*/ 1785687 h 4925968"/>
              <a:gd name="connsiteX16299" fmla="*/ 2930151 w 8014260"/>
              <a:gd name="connsiteY16299" fmla="*/ 1790350 h 4925968"/>
              <a:gd name="connsiteX16300" fmla="*/ 2926996 w 8014260"/>
              <a:gd name="connsiteY16300" fmla="*/ 1776772 h 4925968"/>
              <a:gd name="connsiteX16301" fmla="*/ 2930220 w 8014260"/>
              <a:gd name="connsiteY16301" fmla="*/ 1773480 h 4925968"/>
              <a:gd name="connsiteX16302" fmla="*/ 6689158 w 8014260"/>
              <a:gd name="connsiteY16302" fmla="*/ 1773342 h 4925968"/>
              <a:gd name="connsiteX16303" fmla="*/ 6679351 w 8014260"/>
              <a:gd name="connsiteY16303" fmla="*/ 1781846 h 4925968"/>
              <a:gd name="connsiteX16304" fmla="*/ 6665566 w 8014260"/>
              <a:gd name="connsiteY16304" fmla="*/ 1785686 h 4925968"/>
              <a:gd name="connsiteX16305" fmla="*/ 6675510 w 8014260"/>
              <a:gd name="connsiteY16305" fmla="*/ 1777320 h 4925968"/>
              <a:gd name="connsiteX16306" fmla="*/ 6689158 w 8014260"/>
              <a:gd name="connsiteY16306" fmla="*/ 1773342 h 4925968"/>
              <a:gd name="connsiteX16307" fmla="*/ 6512496 w 8014260"/>
              <a:gd name="connsiteY16307" fmla="*/ 1772313 h 4925968"/>
              <a:gd name="connsiteX16308" fmla="*/ 6519354 w 8014260"/>
              <a:gd name="connsiteY16308" fmla="*/ 1777457 h 4925968"/>
              <a:gd name="connsiteX16309" fmla="*/ 6511193 w 8014260"/>
              <a:gd name="connsiteY16309" fmla="*/ 1785412 h 4925968"/>
              <a:gd name="connsiteX16310" fmla="*/ 6503786 w 8014260"/>
              <a:gd name="connsiteY16310" fmla="*/ 1783149 h 4925968"/>
              <a:gd name="connsiteX16311" fmla="*/ 6512496 w 8014260"/>
              <a:gd name="connsiteY16311" fmla="*/ 1772313 h 4925968"/>
              <a:gd name="connsiteX16312" fmla="*/ 6015153 w 8014260"/>
              <a:gd name="connsiteY16312" fmla="*/ 1768884 h 4925968"/>
              <a:gd name="connsiteX16313" fmla="*/ 6010970 w 8014260"/>
              <a:gd name="connsiteY16313" fmla="*/ 1778485 h 4925968"/>
              <a:gd name="connsiteX16314" fmla="*/ 6005004 w 8014260"/>
              <a:gd name="connsiteY16314" fmla="*/ 1777868 h 4925968"/>
              <a:gd name="connsiteX16315" fmla="*/ 6007884 w 8014260"/>
              <a:gd name="connsiteY16315" fmla="*/ 1769776 h 4925968"/>
              <a:gd name="connsiteX16316" fmla="*/ 6015153 w 8014260"/>
              <a:gd name="connsiteY16316" fmla="*/ 1768884 h 4925968"/>
              <a:gd name="connsiteX16317" fmla="*/ 4149229 w 8014260"/>
              <a:gd name="connsiteY16317" fmla="*/ 1767650 h 4925968"/>
              <a:gd name="connsiteX16318" fmla="*/ 4151012 w 8014260"/>
              <a:gd name="connsiteY16318" fmla="*/ 1770805 h 4925968"/>
              <a:gd name="connsiteX16319" fmla="*/ 4149434 w 8014260"/>
              <a:gd name="connsiteY16319" fmla="*/ 1771490 h 4925968"/>
              <a:gd name="connsiteX16320" fmla="*/ 4147446 w 8014260"/>
              <a:gd name="connsiteY16320" fmla="*/ 1767993 h 4925968"/>
              <a:gd name="connsiteX16321" fmla="*/ 4149229 w 8014260"/>
              <a:gd name="connsiteY16321" fmla="*/ 1767650 h 4925968"/>
              <a:gd name="connsiteX16322" fmla="*/ 7051723 w 8014260"/>
              <a:gd name="connsiteY16322" fmla="*/ 1765592 h 4925968"/>
              <a:gd name="connsiteX16323" fmla="*/ 7057775 w 8014260"/>
              <a:gd name="connsiteY16323" fmla="*/ 1770118 h 4925968"/>
              <a:gd name="connsiteX16324" fmla="*/ 7044745 w 8014260"/>
              <a:gd name="connsiteY16324" fmla="*/ 1786235 h 4925968"/>
              <a:gd name="connsiteX16325" fmla="*/ 7028491 w 8014260"/>
              <a:gd name="connsiteY16325" fmla="*/ 1782874 h 4925968"/>
              <a:gd name="connsiteX16326" fmla="*/ 7040424 w 8014260"/>
              <a:gd name="connsiteY16326" fmla="*/ 1768061 h 4925968"/>
              <a:gd name="connsiteX16327" fmla="*/ 7051723 w 8014260"/>
              <a:gd name="connsiteY16327" fmla="*/ 1765592 h 4925968"/>
              <a:gd name="connsiteX16328" fmla="*/ 5724306 w 8014260"/>
              <a:gd name="connsiteY16328" fmla="*/ 1764632 h 4925968"/>
              <a:gd name="connsiteX16329" fmla="*/ 5722866 w 8014260"/>
              <a:gd name="connsiteY16329" fmla="*/ 1766415 h 4925968"/>
              <a:gd name="connsiteX16330" fmla="*/ 5718545 w 8014260"/>
              <a:gd name="connsiteY16330" fmla="*/ 1768335 h 4925968"/>
              <a:gd name="connsiteX16331" fmla="*/ 5720191 w 8014260"/>
              <a:gd name="connsiteY16331" fmla="*/ 1766552 h 4925968"/>
              <a:gd name="connsiteX16332" fmla="*/ 5724306 w 8014260"/>
              <a:gd name="connsiteY16332" fmla="*/ 1764632 h 4925968"/>
              <a:gd name="connsiteX16333" fmla="*/ 7671154 w 8014260"/>
              <a:gd name="connsiteY16333" fmla="*/ 1763809 h 4925968"/>
              <a:gd name="connsiteX16334" fmla="*/ 7687545 w 8014260"/>
              <a:gd name="connsiteY16334" fmla="*/ 1769022 h 4925968"/>
              <a:gd name="connsiteX16335" fmla="*/ 7673006 w 8014260"/>
              <a:gd name="connsiteY16335" fmla="*/ 1777183 h 4925968"/>
              <a:gd name="connsiteX16336" fmla="*/ 7655038 w 8014260"/>
              <a:gd name="connsiteY16336" fmla="*/ 1771833 h 4925968"/>
              <a:gd name="connsiteX16337" fmla="*/ 7671154 w 8014260"/>
              <a:gd name="connsiteY16337" fmla="*/ 1763809 h 4925968"/>
              <a:gd name="connsiteX16338" fmla="*/ 7326266 w 8014260"/>
              <a:gd name="connsiteY16338" fmla="*/ 1762643 h 4925968"/>
              <a:gd name="connsiteX16339" fmla="*/ 7342451 w 8014260"/>
              <a:gd name="connsiteY16339" fmla="*/ 1773067 h 4925968"/>
              <a:gd name="connsiteX16340" fmla="*/ 7328254 w 8014260"/>
              <a:gd name="connsiteY16340" fmla="*/ 1786097 h 4925968"/>
              <a:gd name="connsiteX16341" fmla="*/ 7310767 w 8014260"/>
              <a:gd name="connsiteY16341" fmla="*/ 1777251 h 4925968"/>
              <a:gd name="connsiteX16342" fmla="*/ 7326266 w 8014260"/>
              <a:gd name="connsiteY16342" fmla="*/ 1762643 h 4925968"/>
              <a:gd name="connsiteX16343" fmla="*/ 6436920 w 8014260"/>
              <a:gd name="connsiteY16343" fmla="*/ 1762232 h 4925968"/>
              <a:gd name="connsiteX16344" fmla="*/ 6447687 w 8014260"/>
              <a:gd name="connsiteY16344" fmla="*/ 1762781 h 4925968"/>
              <a:gd name="connsiteX16345" fmla="*/ 6440418 w 8014260"/>
              <a:gd name="connsiteY16345" fmla="*/ 1771216 h 4925968"/>
              <a:gd name="connsiteX16346" fmla="*/ 6433423 w 8014260"/>
              <a:gd name="connsiteY16346" fmla="*/ 1770050 h 4925968"/>
              <a:gd name="connsiteX16347" fmla="*/ 6436920 w 8014260"/>
              <a:gd name="connsiteY16347" fmla="*/ 1762232 h 4925968"/>
              <a:gd name="connsiteX16348" fmla="*/ 6762264 w 8014260"/>
              <a:gd name="connsiteY16348" fmla="*/ 1758323 h 4925968"/>
              <a:gd name="connsiteX16349" fmla="*/ 6749577 w 8014260"/>
              <a:gd name="connsiteY16349" fmla="*/ 1769502 h 4925968"/>
              <a:gd name="connsiteX16350" fmla="*/ 6737507 w 8014260"/>
              <a:gd name="connsiteY16350" fmla="*/ 1770805 h 4925968"/>
              <a:gd name="connsiteX16351" fmla="*/ 6747245 w 8014260"/>
              <a:gd name="connsiteY16351" fmla="*/ 1761341 h 4925968"/>
              <a:gd name="connsiteX16352" fmla="*/ 6762264 w 8014260"/>
              <a:gd name="connsiteY16352" fmla="*/ 1758323 h 4925968"/>
              <a:gd name="connsiteX16353" fmla="*/ 3407810 w 8014260"/>
              <a:gd name="connsiteY16353" fmla="*/ 1757706 h 4925968"/>
              <a:gd name="connsiteX16354" fmla="*/ 3409525 w 8014260"/>
              <a:gd name="connsiteY16354" fmla="*/ 1762781 h 4925968"/>
              <a:gd name="connsiteX16355" fmla="*/ 3405547 w 8014260"/>
              <a:gd name="connsiteY16355" fmla="*/ 1765250 h 4925968"/>
              <a:gd name="connsiteX16356" fmla="*/ 3403627 w 8014260"/>
              <a:gd name="connsiteY16356" fmla="*/ 1760586 h 4925968"/>
              <a:gd name="connsiteX16357" fmla="*/ 3407810 w 8014260"/>
              <a:gd name="connsiteY16357" fmla="*/ 1757706 h 4925968"/>
              <a:gd name="connsiteX16358" fmla="*/ 6967661 w 8014260"/>
              <a:gd name="connsiteY16358" fmla="*/ 1754208 h 4925968"/>
              <a:gd name="connsiteX16359" fmla="*/ 6982475 w 8014260"/>
              <a:gd name="connsiteY16359" fmla="*/ 1756814 h 4925968"/>
              <a:gd name="connsiteX16360" fmla="*/ 6972668 w 8014260"/>
              <a:gd name="connsiteY16360" fmla="*/ 1772176 h 4925968"/>
              <a:gd name="connsiteX16361" fmla="*/ 6955180 w 8014260"/>
              <a:gd name="connsiteY16361" fmla="*/ 1771216 h 4925968"/>
              <a:gd name="connsiteX16362" fmla="*/ 6967661 w 8014260"/>
              <a:gd name="connsiteY16362" fmla="*/ 1754208 h 4925968"/>
              <a:gd name="connsiteX16363" fmla="*/ 6676196 w 8014260"/>
              <a:gd name="connsiteY16363" fmla="*/ 1753934 h 4925968"/>
              <a:gd name="connsiteX16364" fmla="*/ 6669132 w 8014260"/>
              <a:gd name="connsiteY16364" fmla="*/ 1758392 h 4925968"/>
              <a:gd name="connsiteX16365" fmla="*/ 6655828 w 8014260"/>
              <a:gd name="connsiteY16365" fmla="*/ 1763261 h 4925968"/>
              <a:gd name="connsiteX16366" fmla="*/ 6664057 w 8014260"/>
              <a:gd name="connsiteY16366" fmla="*/ 1758186 h 4925968"/>
              <a:gd name="connsiteX16367" fmla="*/ 6676196 w 8014260"/>
              <a:gd name="connsiteY16367" fmla="*/ 1753934 h 4925968"/>
              <a:gd name="connsiteX16368" fmla="*/ 6834685 w 8014260"/>
              <a:gd name="connsiteY16368" fmla="*/ 1749065 h 4925968"/>
              <a:gd name="connsiteX16369" fmla="*/ 6823986 w 8014260"/>
              <a:gd name="connsiteY16369" fmla="*/ 1761204 h 4925968"/>
              <a:gd name="connsiteX16370" fmla="*/ 6809790 w 8014260"/>
              <a:gd name="connsiteY16370" fmla="*/ 1763398 h 4925968"/>
              <a:gd name="connsiteX16371" fmla="*/ 6819254 w 8014260"/>
              <a:gd name="connsiteY16371" fmla="*/ 1751534 h 4925968"/>
              <a:gd name="connsiteX16372" fmla="*/ 6834685 w 8014260"/>
              <a:gd name="connsiteY16372" fmla="*/ 1749065 h 4925968"/>
              <a:gd name="connsiteX16373" fmla="*/ 6664400 w 8014260"/>
              <a:gd name="connsiteY16373" fmla="*/ 1748996 h 4925968"/>
              <a:gd name="connsiteX16374" fmla="*/ 6652673 w 8014260"/>
              <a:gd name="connsiteY16374" fmla="*/ 1754345 h 4925968"/>
              <a:gd name="connsiteX16375" fmla="*/ 6646295 w 8014260"/>
              <a:gd name="connsiteY16375" fmla="*/ 1756608 h 4925968"/>
              <a:gd name="connsiteX16376" fmla="*/ 6653976 w 8014260"/>
              <a:gd name="connsiteY16376" fmla="*/ 1753042 h 4925968"/>
              <a:gd name="connsiteX16377" fmla="*/ 6664400 w 8014260"/>
              <a:gd name="connsiteY16377" fmla="*/ 1748996 h 4925968"/>
              <a:gd name="connsiteX16378" fmla="*/ 6366763 w 8014260"/>
              <a:gd name="connsiteY16378" fmla="*/ 1747625 h 4925968"/>
              <a:gd name="connsiteX16379" fmla="*/ 6375267 w 8014260"/>
              <a:gd name="connsiteY16379" fmla="*/ 1747625 h 4925968"/>
              <a:gd name="connsiteX16380" fmla="*/ 6365666 w 8014260"/>
              <a:gd name="connsiteY16380" fmla="*/ 1757432 h 4925968"/>
              <a:gd name="connsiteX16381" fmla="*/ 6360317 w 8014260"/>
              <a:gd name="connsiteY16381" fmla="*/ 1754825 h 4925968"/>
              <a:gd name="connsiteX16382" fmla="*/ 6366763 w 8014260"/>
              <a:gd name="connsiteY16382" fmla="*/ 1747625 h 4925968"/>
              <a:gd name="connsiteX16383" fmla="*/ 6895172 w 8014260"/>
              <a:gd name="connsiteY16383" fmla="*/ 1747350 h 4925968"/>
              <a:gd name="connsiteX16384" fmla="*/ 6908820 w 8014260"/>
              <a:gd name="connsiteY16384" fmla="*/ 1749133 h 4925968"/>
              <a:gd name="connsiteX16385" fmla="*/ 6895652 w 8014260"/>
              <a:gd name="connsiteY16385" fmla="*/ 1763329 h 4925968"/>
              <a:gd name="connsiteX16386" fmla="*/ 6882211 w 8014260"/>
              <a:gd name="connsiteY16386" fmla="*/ 1760998 h 4925968"/>
              <a:gd name="connsiteX16387" fmla="*/ 6895172 w 8014260"/>
              <a:gd name="connsiteY16387" fmla="*/ 1747350 h 4925968"/>
              <a:gd name="connsiteX16388" fmla="*/ 6304012 w 8014260"/>
              <a:gd name="connsiteY16388" fmla="*/ 1747350 h 4925968"/>
              <a:gd name="connsiteX16389" fmla="*/ 6296468 w 8014260"/>
              <a:gd name="connsiteY16389" fmla="*/ 1753797 h 4925968"/>
              <a:gd name="connsiteX16390" fmla="*/ 6288856 w 8014260"/>
              <a:gd name="connsiteY16390" fmla="*/ 1754482 h 4925968"/>
              <a:gd name="connsiteX16391" fmla="*/ 6294891 w 8014260"/>
              <a:gd name="connsiteY16391" fmla="*/ 1749613 h 4925968"/>
              <a:gd name="connsiteX16392" fmla="*/ 6304012 w 8014260"/>
              <a:gd name="connsiteY16392" fmla="*/ 1747350 h 4925968"/>
              <a:gd name="connsiteX16393" fmla="*/ 7460957 w 8014260"/>
              <a:gd name="connsiteY16393" fmla="*/ 1744539 h 4925968"/>
              <a:gd name="connsiteX16394" fmla="*/ 7476936 w 8014260"/>
              <a:gd name="connsiteY16394" fmla="*/ 1754689 h 4925968"/>
              <a:gd name="connsiteX16395" fmla="*/ 7462534 w 8014260"/>
              <a:gd name="connsiteY16395" fmla="*/ 1766210 h 4925968"/>
              <a:gd name="connsiteX16396" fmla="*/ 7445252 w 8014260"/>
              <a:gd name="connsiteY16396" fmla="*/ 1757638 h 4925968"/>
              <a:gd name="connsiteX16397" fmla="*/ 7460957 w 8014260"/>
              <a:gd name="connsiteY16397" fmla="*/ 1744539 h 4925968"/>
              <a:gd name="connsiteX16398" fmla="*/ 5937246 w 8014260"/>
              <a:gd name="connsiteY16398" fmla="*/ 1743990 h 4925968"/>
              <a:gd name="connsiteX16399" fmla="*/ 5943418 w 8014260"/>
              <a:gd name="connsiteY16399" fmla="*/ 1744401 h 4925968"/>
              <a:gd name="connsiteX16400" fmla="*/ 5936835 w 8014260"/>
              <a:gd name="connsiteY16400" fmla="*/ 1752494 h 4925968"/>
              <a:gd name="connsiteX16401" fmla="*/ 5932514 w 8014260"/>
              <a:gd name="connsiteY16401" fmla="*/ 1750573 h 4925968"/>
              <a:gd name="connsiteX16402" fmla="*/ 5937246 w 8014260"/>
              <a:gd name="connsiteY16402" fmla="*/ 1743990 h 4925968"/>
              <a:gd name="connsiteX16403" fmla="*/ 5794806 w 8014260"/>
              <a:gd name="connsiteY16403" fmla="*/ 1742138 h 4925968"/>
              <a:gd name="connsiteX16404" fmla="*/ 5797755 w 8014260"/>
              <a:gd name="connsiteY16404" fmla="*/ 1742344 h 4925968"/>
              <a:gd name="connsiteX16405" fmla="*/ 5792680 w 8014260"/>
              <a:gd name="connsiteY16405" fmla="*/ 1747282 h 4925968"/>
              <a:gd name="connsiteX16406" fmla="*/ 5790554 w 8014260"/>
              <a:gd name="connsiteY16406" fmla="*/ 1746733 h 4925968"/>
              <a:gd name="connsiteX16407" fmla="*/ 5794806 w 8014260"/>
              <a:gd name="connsiteY16407" fmla="*/ 1742138 h 4925968"/>
              <a:gd name="connsiteX16408" fmla="*/ 2515722 w 8014260"/>
              <a:gd name="connsiteY16408" fmla="*/ 1738229 h 4925968"/>
              <a:gd name="connsiteX16409" fmla="*/ 2520797 w 8014260"/>
              <a:gd name="connsiteY16409" fmla="*/ 1741932 h 4925968"/>
              <a:gd name="connsiteX16410" fmla="*/ 2519562 w 8014260"/>
              <a:gd name="connsiteY16410" fmla="*/ 1755305 h 4925968"/>
              <a:gd name="connsiteX16411" fmla="*/ 2515653 w 8014260"/>
              <a:gd name="connsiteY16411" fmla="*/ 1751945 h 4925968"/>
              <a:gd name="connsiteX16412" fmla="*/ 2515722 w 8014260"/>
              <a:gd name="connsiteY16412" fmla="*/ 1738229 h 4925968"/>
              <a:gd name="connsiteX16413" fmla="*/ 2789425 w 8014260"/>
              <a:gd name="connsiteY16413" fmla="*/ 1736035 h 4925968"/>
              <a:gd name="connsiteX16414" fmla="*/ 2794842 w 8014260"/>
              <a:gd name="connsiteY16414" fmla="*/ 1742824 h 4925968"/>
              <a:gd name="connsiteX16415" fmla="*/ 2792168 w 8014260"/>
              <a:gd name="connsiteY16415" fmla="*/ 1753386 h 4925968"/>
              <a:gd name="connsiteX16416" fmla="*/ 2788327 w 8014260"/>
              <a:gd name="connsiteY16416" fmla="*/ 1747693 h 4925968"/>
              <a:gd name="connsiteX16417" fmla="*/ 2789425 w 8014260"/>
              <a:gd name="connsiteY16417" fmla="*/ 1736035 h 4925968"/>
              <a:gd name="connsiteX16418" fmla="*/ 7595305 w 8014260"/>
              <a:gd name="connsiteY16418" fmla="*/ 1734663 h 4925968"/>
              <a:gd name="connsiteX16419" fmla="*/ 7611696 w 8014260"/>
              <a:gd name="connsiteY16419" fmla="*/ 1743098 h 4925968"/>
              <a:gd name="connsiteX16420" fmla="*/ 7595099 w 8014260"/>
              <a:gd name="connsiteY16420" fmla="*/ 1752014 h 4925968"/>
              <a:gd name="connsiteX16421" fmla="*/ 7579875 w 8014260"/>
              <a:gd name="connsiteY16421" fmla="*/ 1743373 h 4925968"/>
              <a:gd name="connsiteX16422" fmla="*/ 7595305 w 8014260"/>
              <a:gd name="connsiteY16422" fmla="*/ 1734663 h 4925968"/>
              <a:gd name="connsiteX16423" fmla="*/ 5868735 w 8014260"/>
              <a:gd name="connsiteY16423" fmla="*/ 1733703 h 4925968"/>
              <a:gd name="connsiteX16424" fmla="*/ 5867569 w 8014260"/>
              <a:gd name="connsiteY16424" fmla="*/ 1737818 h 4925968"/>
              <a:gd name="connsiteX16425" fmla="*/ 5861534 w 8014260"/>
              <a:gd name="connsiteY16425" fmla="*/ 1740012 h 4925968"/>
              <a:gd name="connsiteX16426" fmla="*/ 5864346 w 8014260"/>
              <a:gd name="connsiteY16426" fmla="*/ 1735555 h 4925968"/>
              <a:gd name="connsiteX16427" fmla="*/ 5868735 w 8014260"/>
              <a:gd name="connsiteY16427" fmla="*/ 1733703 h 4925968"/>
              <a:gd name="connsiteX16428" fmla="*/ 4011382 w 8014260"/>
              <a:gd name="connsiteY16428" fmla="*/ 1731851 h 4925968"/>
              <a:gd name="connsiteX16429" fmla="*/ 4013234 w 8014260"/>
              <a:gd name="connsiteY16429" fmla="*/ 1735966 h 4925968"/>
              <a:gd name="connsiteX16430" fmla="*/ 4011725 w 8014260"/>
              <a:gd name="connsiteY16430" fmla="*/ 1737063 h 4925968"/>
              <a:gd name="connsiteX16431" fmla="*/ 4009668 w 8014260"/>
              <a:gd name="connsiteY16431" fmla="*/ 1732605 h 4925968"/>
              <a:gd name="connsiteX16432" fmla="*/ 4011382 w 8014260"/>
              <a:gd name="connsiteY16432" fmla="*/ 1731851 h 4925968"/>
              <a:gd name="connsiteX16433" fmla="*/ 7260300 w 8014260"/>
              <a:gd name="connsiteY16433" fmla="*/ 1730720 h 4925968"/>
              <a:gd name="connsiteX16434" fmla="*/ 7265915 w 8014260"/>
              <a:gd name="connsiteY16434" fmla="*/ 1736652 h 4925968"/>
              <a:gd name="connsiteX16435" fmla="*/ 7253365 w 8014260"/>
              <a:gd name="connsiteY16435" fmla="*/ 1752631 h 4925968"/>
              <a:gd name="connsiteX16436" fmla="*/ 7236014 w 8014260"/>
              <a:gd name="connsiteY16436" fmla="*/ 1748173 h 4925968"/>
              <a:gd name="connsiteX16437" fmla="*/ 7249387 w 8014260"/>
              <a:gd name="connsiteY16437" fmla="*/ 1730960 h 4925968"/>
              <a:gd name="connsiteX16438" fmla="*/ 7260300 w 8014260"/>
              <a:gd name="connsiteY16438" fmla="*/ 1730720 h 4925968"/>
              <a:gd name="connsiteX16439" fmla="*/ 3269210 w 8014260"/>
              <a:gd name="connsiteY16439" fmla="*/ 1729999 h 4925968"/>
              <a:gd name="connsiteX16440" fmla="*/ 3271130 w 8014260"/>
              <a:gd name="connsiteY16440" fmla="*/ 1734594 h 4925968"/>
              <a:gd name="connsiteX16441" fmla="*/ 3267221 w 8014260"/>
              <a:gd name="connsiteY16441" fmla="*/ 1737269 h 4925968"/>
              <a:gd name="connsiteX16442" fmla="*/ 3265095 w 8014260"/>
              <a:gd name="connsiteY16442" fmla="*/ 1733086 h 4925968"/>
              <a:gd name="connsiteX16443" fmla="*/ 3269210 w 8014260"/>
              <a:gd name="connsiteY16443" fmla="*/ 1729999 h 4925968"/>
              <a:gd name="connsiteX16444" fmla="*/ 6748411 w 8014260"/>
              <a:gd name="connsiteY16444" fmla="*/ 1729794 h 4925968"/>
              <a:gd name="connsiteX16445" fmla="*/ 6737918 w 8014260"/>
              <a:gd name="connsiteY16445" fmla="*/ 1736789 h 4925968"/>
              <a:gd name="connsiteX16446" fmla="*/ 6726877 w 8014260"/>
              <a:gd name="connsiteY16446" fmla="*/ 1740218 h 4925968"/>
              <a:gd name="connsiteX16447" fmla="*/ 6735930 w 8014260"/>
              <a:gd name="connsiteY16447" fmla="*/ 1733772 h 4925968"/>
              <a:gd name="connsiteX16448" fmla="*/ 6748411 w 8014260"/>
              <a:gd name="connsiteY16448" fmla="*/ 1729794 h 4925968"/>
              <a:gd name="connsiteX16449" fmla="*/ 6227066 w 8014260"/>
              <a:gd name="connsiteY16449" fmla="*/ 1725748 h 4925968"/>
              <a:gd name="connsiteX16450" fmla="*/ 6219659 w 8014260"/>
              <a:gd name="connsiteY16450" fmla="*/ 1739875 h 4925968"/>
              <a:gd name="connsiteX16451" fmla="*/ 6211909 w 8014260"/>
              <a:gd name="connsiteY16451" fmla="*/ 1736652 h 4925968"/>
              <a:gd name="connsiteX16452" fmla="*/ 6218287 w 8014260"/>
              <a:gd name="connsiteY16452" fmla="*/ 1726228 h 4925968"/>
              <a:gd name="connsiteX16453" fmla="*/ 6227066 w 8014260"/>
              <a:gd name="connsiteY16453" fmla="*/ 1725748 h 4925968"/>
              <a:gd name="connsiteX16454" fmla="*/ 2176868 w 8014260"/>
              <a:gd name="connsiteY16454" fmla="*/ 1722113 h 4925968"/>
              <a:gd name="connsiteX16455" fmla="*/ 2178376 w 8014260"/>
              <a:gd name="connsiteY16455" fmla="*/ 1724856 h 4925968"/>
              <a:gd name="connsiteX16456" fmla="*/ 2174468 w 8014260"/>
              <a:gd name="connsiteY16456" fmla="*/ 1728560 h 4925968"/>
              <a:gd name="connsiteX16457" fmla="*/ 2172753 w 8014260"/>
              <a:gd name="connsiteY16457" fmla="*/ 1726228 h 4925968"/>
              <a:gd name="connsiteX16458" fmla="*/ 2176868 w 8014260"/>
              <a:gd name="connsiteY16458" fmla="*/ 1722113 h 4925968"/>
              <a:gd name="connsiteX16459" fmla="*/ 2651030 w 8014260"/>
              <a:gd name="connsiteY16459" fmla="*/ 1720947 h 4925968"/>
              <a:gd name="connsiteX16460" fmla="*/ 2656174 w 8014260"/>
              <a:gd name="connsiteY16460" fmla="*/ 1725748 h 4925968"/>
              <a:gd name="connsiteX16461" fmla="*/ 2654802 w 8014260"/>
              <a:gd name="connsiteY16461" fmla="*/ 1738023 h 4925968"/>
              <a:gd name="connsiteX16462" fmla="*/ 2650825 w 8014260"/>
              <a:gd name="connsiteY16462" fmla="*/ 1733840 h 4925968"/>
              <a:gd name="connsiteX16463" fmla="*/ 2651030 w 8014260"/>
              <a:gd name="connsiteY16463" fmla="*/ 1720947 h 4925968"/>
              <a:gd name="connsiteX16464" fmla="*/ 6736341 w 8014260"/>
              <a:gd name="connsiteY16464" fmla="*/ 1720878 h 4925968"/>
              <a:gd name="connsiteX16465" fmla="*/ 6728043 w 8014260"/>
              <a:gd name="connsiteY16465" fmla="*/ 1725130 h 4925968"/>
              <a:gd name="connsiteX16466" fmla="*/ 6716659 w 8014260"/>
              <a:gd name="connsiteY16466" fmla="*/ 1729588 h 4925968"/>
              <a:gd name="connsiteX16467" fmla="*/ 6725231 w 8014260"/>
              <a:gd name="connsiteY16467" fmla="*/ 1725267 h 4925968"/>
              <a:gd name="connsiteX16468" fmla="*/ 6736341 w 8014260"/>
              <a:gd name="connsiteY16468" fmla="*/ 1720878 h 4925968"/>
              <a:gd name="connsiteX16469" fmla="*/ 6725094 w 8014260"/>
              <a:gd name="connsiteY16469" fmla="*/ 1718067 h 4925968"/>
              <a:gd name="connsiteX16470" fmla="*/ 6717893 w 8014260"/>
              <a:gd name="connsiteY16470" fmla="*/ 1724033 h 4925968"/>
              <a:gd name="connsiteX16471" fmla="*/ 6707880 w 8014260"/>
              <a:gd name="connsiteY16471" fmla="*/ 1725816 h 4925968"/>
              <a:gd name="connsiteX16472" fmla="*/ 6716452 w 8014260"/>
              <a:gd name="connsiteY16472" fmla="*/ 1718890 h 4925968"/>
              <a:gd name="connsiteX16473" fmla="*/ 6725094 w 8014260"/>
              <a:gd name="connsiteY16473" fmla="*/ 1718067 h 4925968"/>
              <a:gd name="connsiteX16474" fmla="*/ 1968317 w 8014260"/>
              <a:gd name="connsiteY16474" fmla="*/ 1715941 h 4925968"/>
              <a:gd name="connsiteX16475" fmla="*/ 1970305 w 8014260"/>
              <a:gd name="connsiteY16475" fmla="*/ 1719919 h 4925968"/>
              <a:gd name="connsiteX16476" fmla="*/ 1968796 w 8014260"/>
              <a:gd name="connsiteY16476" fmla="*/ 1722730 h 4925968"/>
              <a:gd name="connsiteX16477" fmla="*/ 1966739 w 8014260"/>
              <a:gd name="connsiteY16477" fmla="*/ 1718547 h 4925968"/>
              <a:gd name="connsiteX16478" fmla="*/ 1968317 w 8014260"/>
              <a:gd name="connsiteY16478" fmla="*/ 1715941 h 4925968"/>
              <a:gd name="connsiteX16479" fmla="*/ 6643827 w 8014260"/>
              <a:gd name="connsiteY16479" fmla="*/ 1709837 h 4925968"/>
              <a:gd name="connsiteX16480" fmla="*/ 6652262 w 8014260"/>
              <a:gd name="connsiteY16480" fmla="*/ 1714500 h 4925968"/>
              <a:gd name="connsiteX16481" fmla="*/ 6645130 w 8014260"/>
              <a:gd name="connsiteY16481" fmla="*/ 1723759 h 4925968"/>
              <a:gd name="connsiteX16482" fmla="*/ 6636763 w 8014260"/>
              <a:gd name="connsiteY16482" fmla="*/ 1721701 h 4925968"/>
              <a:gd name="connsiteX16483" fmla="*/ 6643827 w 8014260"/>
              <a:gd name="connsiteY16483" fmla="*/ 1709837 h 4925968"/>
              <a:gd name="connsiteX16484" fmla="*/ 7185737 w 8014260"/>
              <a:gd name="connsiteY16484" fmla="*/ 1709820 h 4925968"/>
              <a:gd name="connsiteX16485" fmla="*/ 7190409 w 8014260"/>
              <a:gd name="connsiteY16485" fmla="*/ 1715872 h 4925968"/>
              <a:gd name="connsiteX16486" fmla="*/ 7175321 w 8014260"/>
              <a:gd name="connsiteY16486" fmla="*/ 1731097 h 4925968"/>
              <a:gd name="connsiteX16487" fmla="*/ 7160920 w 8014260"/>
              <a:gd name="connsiteY16487" fmla="*/ 1726296 h 4925968"/>
              <a:gd name="connsiteX16488" fmla="*/ 7174841 w 8014260"/>
              <a:gd name="connsiteY16488" fmla="*/ 1710454 h 4925968"/>
              <a:gd name="connsiteX16489" fmla="*/ 7185737 w 8014260"/>
              <a:gd name="connsiteY16489" fmla="*/ 1709820 h 4925968"/>
              <a:gd name="connsiteX16490" fmla="*/ 6821448 w 8014260"/>
              <a:gd name="connsiteY16490" fmla="*/ 1708876 h 4925968"/>
              <a:gd name="connsiteX16491" fmla="*/ 6810613 w 8014260"/>
              <a:gd name="connsiteY16491" fmla="*/ 1717037 h 4925968"/>
              <a:gd name="connsiteX16492" fmla="*/ 6797651 w 8014260"/>
              <a:gd name="connsiteY16492" fmla="*/ 1720329 h 4925968"/>
              <a:gd name="connsiteX16493" fmla="*/ 6808555 w 8014260"/>
              <a:gd name="connsiteY16493" fmla="*/ 1712237 h 4925968"/>
              <a:gd name="connsiteX16494" fmla="*/ 6821448 w 8014260"/>
              <a:gd name="connsiteY16494" fmla="*/ 1708876 h 4925968"/>
              <a:gd name="connsiteX16495" fmla="*/ 7384628 w 8014260"/>
              <a:gd name="connsiteY16495" fmla="*/ 1702910 h 4925968"/>
              <a:gd name="connsiteX16496" fmla="*/ 7400469 w 8014260"/>
              <a:gd name="connsiteY16496" fmla="*/ 1713746 h 4925968"/>
              <a:gd name="connsiteX16497" fmla="*/ 7386548 w 8014260"/>
              <a:gd name="connsiteY16497" fmla="*/ 1726502 h 4925968"/>
              <a:gd name="connsiteX16498" fmla="*/ 7369608 w 8014260"/>
              <a:gd name="connsiteY16498" fmla="*/ 1714843 h 4925968"/>
              <a:gd name="connsiteX16499" fmla="*/ 7384628 w 8014260"/>
              <a:gd name="connsiteY16499" fmla="*/ 1702910 h 4925968"/>
              <a:gd name="connsiteX16500" fmla="*/ 3873674 w 8014260"/>
              <a:gd name="connsiteY16500" fmla="*/ 1698178 h 4925968"/>
              <a:gd name="connsiteX16501" fmla="*/ 3875594 w 8014260"/>
              <a:gd name="connsiteY16501" fmla="*/ 1703253 h 4925968"/>
              <a:gd name="connsiteX16502" fmla="*/ 3874086 w 8014260"/>
              <a:gd name="connsiteY16502" fmla="*/ 1704762 h 4925968"/>
              <a:gd name="connsiteX16503" fmla="*/ 3871960 w 8014260"/>
              <a:gd name="connsiteY16503" fmla="*/ 1699275 h 4925968"/>
              <a:gd name="connsiteX16504" fmla="*/ 3873674 w 8014260"/>
              <a:gd name="connsiteY16504" fmla="*/ 1698178 h 4925968"/>
              <a:gd name="connsiteX16505" fmla="*/ 7653735 w 8014260"/>
              <a:gd name="connsiteY16505" fmla="*/ 1696670 h 4925968"/>
              <a:gd name="connsiteX16506" fmla="*/ 7671223 w 8014260"/>
              <a:gd name="connsiteY16506" fmla="*/ 1705654 h 4925968"/>
              <a:gd name="connsiteX16507" fmla="*/ 7656410 w 8014260"/>
              <a:gd name="connsiteY16507" fmla="*/ 1714295 h 4925968"/>
              <a:gd name="connsiteX16508" fmla="*/ 7640430 w 8014260"/>
              <a:gd name="connsiteY16508" fmla="*/ 1704899 h 4925968"/>
              <a:gd name="connsiteX16509" fmla="*/ 7653735 w 8014260"/>
              <a:gd name="connsiteY16509" fmla="*/ 1696670 h 4925968"/>
              <a:gd name="connsiteX16510" fmla="*/ 3130884 w 8014260"/>
              <a:gd name="connsiteY16510" fmla="*/ 1695504 h 4925968"/>
              <a:gd name="connsiteX16511" fmla="*/ 3132461 w 8014260"/>
              <a:gd name="connsiteY16511" fmla="*/ 1700168 h 4925968"/>
              <a:gd name="connsiteX16512" fmla="*/ 3128415 w 8014260"/>
              <a:gd name="connsiteY16512" fmla="*/ 1701813 h 4925968"/>
              <a:gd name="connsiteX16513" fmla="*/ 3126632 w 8014260"/>
              <a:gd name="connsiteY16513" fmla="*/ 1697424 h 4925968"/>
              <a:gd name="connsiteX16514" fmla="*/ 3130884 w 8014260"/>
              <a:gd name="connsiteY16514" fmla="*/ 1695504 h 4925968"/>
              <a:gd name="connsiteX16515" fmla="*/ 7516986 w 8014260"/>
              <a:gd name="connsiteY16515" fmla="*/ 1694064 h 4925968"/>
              <a:gd name="connsiteX16516" fmla="*/ 7535640 w 8014260"/>
              <a:gd name="connsiteY16516" fmla="*/ 1704900 h 4925968"/>
              <a:gd name="connsiteX16517" fmla="*/ 7521787 w 8014260"/>
              <a:gd name="connsiteY16517" fmla="*/ 1715255 h 4925968"/>
              <a:gd name="connsiteX16518" fmla="*/ 7504916 w 8014260"/>
              <a:gd name="connsiteY16518" fmla="*/ 1705517 h 4925968"/>
              <a:gd name="connsiteX16519" fmla="*/ 7516986 w 8014260"/>
              <a:gd name="connsiteY16519" fmla="*/ 1694064 h 4925968"/>
              <a:gd name="connsiteX16520" fmla="*/ 6808624 w 8014260"/>
              <a:gd name="connsiteY16520" fmla="*/ 1693652 h 4925968"/>
              <a:gd name="connsiteX16521" fmla="*/ 6797514 w 8014260"/>
              <a:gd name="connsiteY16521" fmla="*/ 1699756 h 4925968"/>
              <a:gd name="connsiteX16522" fmla="*/ 6788393 w 8014260"/>
              <a:gd name="connsiteY16522" fmla="*/ 1702499 h 4925968"/>
              <a:gd name="connsiteX16523" fmla="*/ 6797583 w 8014260"/>
              <a:gd name="connsiteY16523" fmla="*/ 1697561 h 4925968"/>
              <a:gd name="connsiteX16524" fmla="*/ 6808624 w 8014260"/>
              <a:gd name="connsiteY16524" fmla="*/ 1693652 h 4925968"/>
              <a:gd name="connsiteX16525" fmla="*/ 6573532 w 8014260"/>
              <a:gd name="connsiteY16525" fmla="*/ 1693652 h 4925968"/>
              <a:gd name="connsiteX16526" fmla="*/ 6580253 w 8014260"/>
              <a:gd name="connsiteY16526" fmla="*/ 1695984 h 4925968"/>
              <a:gd name="connsiteX16527" fmla="*/ 6574355 w 8014260"/>
              <a:gd name="connsiteY16527" fmla="*/ 1705448 h 4925968"/>
              <a:gd name="connsiteX16528" fmla="*/ 6565988 w 8014260"/>
              <a:gd name="connsiteY16528" fmla="*/ 1701127 h 4925968"/>
              <a:gd name="connsiteX16529" fmla="*/ 6573532 w 8014260"/>
              <a:gd name="connsiteY16529" fmla="*/ 1693652 h 4925968"/>
              <a:gd name="connsiteX16530" fmla="*/ 6894075 w 8014260"/>
              <a:gd name="connsiteY16530" fmla="*/ 1692898 h 4925968"/>
              <a:gd name="connsiteX16531" fmla="*/ 6883034 w 8014260"/>
              <a:gd name="connsiteY16531" fmla="*/ 1703048 h 4925968"/>
              <a:gd name="connsiteX16532" fmla="*/ 6870003 w 8014260"/>
              <a:gd name="connsiteY16532" fmla="*/ 1705311 h 4925968"/>
              <a:gd name="connsiteX16533" fmla="*/ 6878233 w 8014260"/>
              <a:gd name="connsiteY16533" fmla="*/ 1696807 h 4925968"/>
              <a:gd name="connsiteX16534" fmla="*/ 6894075 w 8014260"/>
              <a:gd name="connsiteY16534" fmla="*/ 1692898 h 4925968"/>
              <a:gd name="connsiteX16535" fmla="*/ 6797171 w 8014260"/>
              <a:gd name="connsiteY16535" fmla="*/ 1692898 h 4925968"/>
              <a:gd name="connsiteX16536" fmla="*/ 6787912 w 8014260"/>
              <a:gd name="connsiteY16536" fmla="*/ 1696876 h 4925968"/>
              <a:gd name="connsiteX16537" fmla="*/ 6778586 w 8014260"/>
              <a:gd name="connsiteY16537" fmla="*/ 1700648 h 4925968"/>
              <a:gd name="connsiteX16538" fmla="*/ 6786130 w 8014260"/>
              <a:gd name="connsiteY16538" fmla="*/ 1697424 h 4925968"/>
              <a:gd name="connsiteX16539" fmla="*/ 6797171 w 8014260"/>
              <a:gd name="connsiteY16539" fmla="*/ 1692898 h 4925968"/>
              <a:gd name="connsiteX16540" fmla="*/ 7099952 w 8014260"/>
              <a:gd name="connsiteY16540" fmla="*/ 1692761 h 4925968"/>
              <a:gd name="connsiteX16541" fmla="*/ 7114834 w 8014260"/>
              <a:gd name="connsiteY16541" fmla="*/ 1696258 h 4925968"/>
              <a:gd name="connsiteX16542" fmla="*/ 7104958 w 8014260"/>
              <a:gd name="connsiteY16542" fmla="*/ 1711414 h 4925968"/>
              <a:gd name="connsiteX16543" fmla="*/ 7087402 w 8014260"/>
              <a:gd name="connsiteY16543" fmla="*/ 1709426 h 4925968"/>
              <a:gd name="connsiteX16544" fmla="*/ 7099952 w 8014260"/>
              <a:gd name="connsiteY16544" fmla="*/ 1692761 h 4925968"/>
              <a:gd name="connsiteX16545" fmla="*/ 7026159 w 8014260"/>
              <a:gd name="connsiteY16545" fmla="*/ 1684257 h 4925968"/>
              <a:gd name="connsiteX16546" fmla="*/ 7041178 w 8014260"/>
              <a:gd name="connsiteY16546" fmla="*/ 1684942 h 4925968"/>
              <a:gd name="connsiteX16547" fmla="*/ 7029177 w 8014260"/>
              <a:gd name="connsiteY16547" fmla="*/ 1698658 h 4925968"/>
              <a:gd name="connsiteX16548" fmla="*/ 7014364 w 8014260"/>
              <a:gd name="connsiteY16548" fmla="*/ 1697355 h 4925968"/>
              <a:gd name="connsiteX16549" fmla="*/ 7026159 w 8014260"/>
              <a:gd name="connsiteY16549" fmla="*/ 1684257 h 4925968"/>
              <a:gd name="connsiteX16550" fmla="*/ 6966769 w 8014260"/>
              <a:gd name="connsiteY16550" fmla="*/ 1684188 h 4925968"/>
              <a:gd name="connsiteX16551" fmla="*/ 6956482 w 8014260"/>
              <a:gd name="connsiteY16551" fmla="*/ 1695573 h 4925968"/>
              <a:gd name="connsiteX16552" fmla="*/ 6941463 w 8014260"/>
              <a:gd name="connsiteY16552" fmla="*/ 1696944 h 4925968"/>
              <a:gd name="connsiteX16553" fmla="*/ 6953534 w 8014260"/>
              <a:gd name="connsiteY16553" fmla="*/ 1685423 h 4925968"/>
              <a:gd name="connsiteX16554" fmla="*/ 6966769 w 8014260"/>
              <a:gd name="connsiteY16554" fmla="*/ 1684188 h 4925968"/>
              <a:gd name="connsiteX16555" fmla="*/ 6434863 w 8014260"/>
              <a:gd name="connsiteY16555" fmla="*/ 1683571 h 4925968"/>
              <a:gd name="connsiteX16556" fmla="*/ 6428348 w 8014260"/>
              <a:gd name="connsiteY16556" fmla="*/ 1689880 h 4925968"/>
              <a:gd name="connsiteX16557" fmla="*/ 6422107 w 8014260"/>
              <a:gd name="connsiteY16557" fmla="*/ 1689606 h 4925968"/>
              <a:gd name="connsiteX16558" fmla="*/ 6427045 w 8014260"/>
              <a:gd name="connsiteY16558" fmla="*/ 1685148 h 4925968"/>
              <a:gd name="connsiteX16559" fmla="*/ 6434863 w 8014260"/>
              <a:gd name="connsiteY16559" fmla="*/ 1683571 h 4925968"/>
              <a:gd name="connsiteX16560" fmla="*/ 6140106 w 8014260"/>
              <a:gd name="connsiteY16560" fmla="*/ 1680965 h 4925968"/>
              <a:gd name="connsiteX16561" fmla="*/ 6145730 w 8014260"/>
              <a:gd name="connsiteY16561" fmla="*/ 1685148 h 4925968"/>
              <a:gd name="connsiteX16562" fmla="*/ 6142506 w 8014260"/>
              <a:gd name="connsiteY16562" fmla="*/ 1694818 h 4925968"/>
              <a:gd name="connsiteX16563" fmla="*/ 6136746 w 8014260"/>
              <a:gd name="connsiteY16563" fmla="*/ 1692692 h 4925968"/>
              <a:gd name="connsiteX16564" fmla="*/ 6140106 w 8014260"/>
              <a:gd name="connsiteY16564" fmla="*/ 1680965 h 4925968"/>
              <a:gd name="connsiteX16565" fmla="*/ 6502140 w 8014260"/>
              <a:gd name="connsiteY16565" fmla="*/ 1678976 h 4925968"/>
              <a:gd name="connsiteX16566" fmla="*/ 6508175 w 8014260"/>
              <a:gd name="connsiteY16566" fmla="*/ 1679731 h 4925968"/>
              <a:gd name="connsiteX16567" fmla="*/ 6499122 w 8014260"/>
              <a:gd name="connsiteY16567" fmla="*/ 1689812 h 4925968"/>
              <a:gd name="connsiteX16568" fmla="*/ 6493362 w 8014260"/>
              <a:gd name="connsiteY16568" fmla="*/ 1687480 h 4925968"/>
              <a:gd name="connsiteX16569" fmla="*/ 6502140 w 8014260"/>
              <a:gd name="connsiteY16569" fmla="*/ 1678976 h 4925968"/>
              <a:gd name="connsiteX16570" fmla="*/ 5780678 w 8014260"/>
              <a:gd name="connsiteY16570" fmla="*/ 1677879 h 4925968"/>
              <a:gd name="connsiteX16571" fmla="*/ 5779375 w 8014260"/>
              <a:gd name="connsiteY16571" fmla="*/ 1682542 h 4925968"/>
              <a:gd name="connsiteX16572" fmla="*/ 5777661 w 8014260"/>
              <a:gd name="connsiteY16572" fmla="*/ 1682405 h 4925968"/>
              <a:gd name="connsiteX16573" fmla="*/ 5778690 w 8014260"/>
              <a:gd name="connsiteY16573" fmla="*/ 1678085 h 4925968"/>
              <a:gd name="connsiteX16574" fmla="*/ 5780678 w 8014260"/>
              <a:gd name="connsiteY16574" fmla="*/ 1677879 h 4925968"/>
              <a:gd name="connsiteX16575" fmla="*/ 2309364 w 8014260"/>
              <a:gd name="connsiteY16575" fmla="*/ 1673764 h 4925968"/>
              <a:gd name="connsiteX16576" fmla="*/ 2311079 w 8014260"/>
              <a:gd name="connsiteY16576" fmla="*/ 1676301 h 4925968"/>
              <a:gd name="connsiteX16577" fmla="*/ 2307238 w 8014260"/>
              <a:gd name="connsiteY16577" fmla="*/ 1680279 h 4925968"/>
              <a:gd name="connsiteX16578" fmla="*/ 2305318 w 8014260"/>
              <a:gd name="connsiteY16578" fmla="*/ 1678222 h 4925968"/>
              <a:gd name="connsiteX16579" fmla="*/ 2309364 w 8014260"/>
              <a:gd name="connsiteY16579" fmla="*/ 1673764 h 4925968"/>
              <a:gd name="connsiteX16580" fmla="*/ 5855773 w 8014260"/>
              <a:gd name="connsiteY16580" fmla="*/ 1670403 h 4925968"/>
              <a:gd name="connsiteX16581" fmla="*/ 5857214 w 8014260"/>
              <a:gd name="connsiteY16581" fmla="*/ 1670540 h 4925968"/>
              <a:gd name="connsiteX16582" fmla="*/ 5853236 w 8014260"/>
              <a:gd name="connsiteY16582" fmla="*/ 1674312 h 4925968"/>
              <a:gd name="connsiteX16583" fmla="*/ 5851590 w 8014260"/>
              <a:gd name="connsiteY16583" fmla="*/ 1674449 h 4925968"/>
              <a:gd name="connsiteX16584" fmla="*/ 5855773 w 8014260"/>
              <a:gd name="connsiteY16584" fmla="*/ 1670403 h 4925968"/>
              <a:gd name="connsiteX16585" fmla="*/ 6880702 w 8014260"/>
              <a:gd name="connsiteY16585" fmla="*/ 1668620 h 4925968"/>
              <a:gd name="connsiteX16586" fmla="*/ 6868906 w 8014260"/>
              <a:gd name="connsiteY16586" fmla="*/ 1675478 h 4925968"/>
              <a:gd name="connsiteX16587" fmla="*/ 6858825 w 8014260"/>
              <a:gd name="connsiteY16587" fmla="*/ 1678427 h 4925968"/>
              <a:gd name="connsiteX16588" fmla="*/ 6869523 w 8014260"/>
              <a:gd name="connsiteY16588" fmla="*/ 1671981 h 4925968"/>
              <a:gd name="connsiteX16589" fmla="*/ 6880702 w 8014260"/>
              <a:gd name="connsiteY16589" fmla="*/ 1668620 h 4925968"/>
              <a:gd name="connsiteX16590" fmla="*/ 3736034 w 8014260"/>
              <a:gd name="connsiteY16590" fmla="*/ 1667455 h 4925968"/>
              <a:gd name="connsiteX16591" fmla="*/ 3737954 w 8014260"/>
              <a:gd name="connsiteY16591" fmla="*/ 1673559 h 4925968"/>
              <a:gd name="connsiteX16592" fmla="*/ 3736446 w 8014260"/>
              <a:gd name="connsiteY16592" fmla="*/ 1675547 h 4925968"/>
              <a:gd name="connsiteX16593" fmla="*/ 3734251 w 8014260"/>
              <a:gd name="connsiteY16593" fmla="*/ 1669032 h 4925968"/>
              <a:gd name="connsiteX16594" fmla="*/ 3736034 w 8014260"/>
              <a:gd name="connsiteY16594" fmla="*/ 1667455 h 4925968"/>
              <a:gd name="connsiteX16595" fmla="*/ 7307269 w 8014260"/>
              <a:gd name="connsiteY16595" fmla="*/ 1664299 h 4925968"/>
              <a:gd name="connsiteX16596" fmla="*/ 7323728 w 8014260"/>
              <a:gd name="connsiteY16596" fmla="*/ 1672460 h 4925968"/>
              <a:gd name="connsiteX16597" fmla="*/ 7309189 w 8014260"/>
              <a:gd name="connsiteY16597" fmla="*/ 1685834 h 4925968"/>
              <a:gd name="connsiteX16598" fmla="*/ 7294033 w 8014260"/>
              <a:gd name="connsiteY16598" fmla="*/ 1678770 h 4925968"/>
              <a:gd name="connsiteX16599" fmla="*/ 7307269 w 8014260"/>
              <a:gd name="connsiteY16599" fmla="*/ 1664299 h 4925968"/>
              <a:gd name="connsiteX16600" fmla="*/ 6868769 w 8014260"/>
              <a:gd name="connsiteY16600" fmla="*/ 1663545 h 4925968"/>
              <a:gd name="connsiteX16601" fmla="*/ 6859236 w 8014260"/>
              <a:gd name="connsiteY16601" fmla="*/ 1667866 h 4925968"/>
              <a:gd name="connsiteX16602" fmla="*/ 6849155 w 8014260"/>
              <a:gd name="connsiteY16602" fmla="*/ 1671912 h 4925968"/>
              <a:gd name="connsiteX16603" fmla="*/ 6861568 w 8014260"/>
              <a:gd name="connsiteY16603" fmla="*/ 1666357 h 4925968"/>
              <a:gd name="connsiteX16604" fmla="*/ 6868769 w 8014260"/>
              <a:gd name="connsiteY16604" fmla="*/ 1663545 h 4925968"/>
              <a:gd name="connsiteX16605" fmla="*/ 6849223 w 8014260"/>
              <a:gd name="connsiteY16605" fmla="*/ 1659842 h 4925968"/>
              <a:gd name="connsiteX16606" fmla="*/ 6857864 w 8014260"/>
              <a:gd name="connsiteY16606" fmla="*/ 1659842 h 4925968"/>
              <a:gd name="connsiteX16607" fmla="*/ 6850664 w 8014260"/>
              <a:gd name="connsiteY16607" fmla="*/ 1667043 h 4925968"/>
              <a:gd name="connsiteX16608" fmla="*/ 6840651 w 8014260"/>
              <a:gd name="connsiteY16608" fmla="*/ 1667866 h 4925968"/>
              <a:gd name="connsiteX16609" fmla="*/ 6849223 w 8014260"/>
              <a:gd name="connsiteY16609" fmla="*/ 1659842 h 4925968"/>
              <a:gd name="connsiteX16610" fmla="*/ 2991255 w 8014260"/>
              <a:gd name="connsiteY16610" fmla="*/ 1658470 h 4925968"/>
              <a:gd name="connsiteX16611" fmla="*/ 2993107 w 8014260"/>
              <a:gd name="connsiteY16611" fmla="*/ 1662585 h 4925968"/>
              <a:gd name="connsiteX16612" fmla="*/ 2989129 w 8014260"/>
              <a:gd name="connsiteY16612" fmla="*/ 1664574 h 4925968"/>
              <a:gd name="connsiteX16613" fmla="*/ 2987072 w 8014260"/>
              <a:gd name="connsiteY16613" fmla="*/ 1660870 h 4925968"/>
              <a:gd name="connsiteX16614" fmla="*/ 2991255 w 8014260"/>
              <a:gd name="connsiteY16614" fmla="*/ 1658470 h 4925968"/>
              <a:gd name="connsiteX16615" fmla="*/ 2100333 w 8014260"/>
              <a:gd name="connsiteY16615" fmla="*/ 1654219 h 4925968"/>
              <a:gd name="connsiteX16616" fmla="*/ 2102322 w 8014260"/>
              <a:gd name="connsiteY16616" fmla="*/ 1655385 h 4925968"/>
              <a:gd name="connsiteX16617" fmla="*/ 2100882 w 8014260"/>
              <a:gd name="connsiteY16617" fmla="*/ 1661283 h 4925968"/>
              <a:gd name="connsiteX16618" fmla="*/ 2099167 w 8014260"/>
              <a:gd name="connsiteY16618" fmla="*/ 1659774 h 4925968"/>
              <a:gd name="connsiteX16619" fmla="*/ 2100333 w 8014260"/>
              <a:gd name="connsiteY16619" fmla="*/ 1654219 h 4925968"/>
              <a:gd name="connsiteX16620" fmla="*/ 6069812 w 8014260"/>
              <a:gd name="connsiteY16620" fmla="*/ 1650035 h 4925968"/>
              <a:gd name="connsiteX16621" fmla="*/ 6073721 w 8014260"/>
              <a:gd name="connsiteY16621" fmla="*/ 1652641 h 4925968"/>
              <a:gd name="connsiteX16622" fmla="*/ 6068783 w 8014260"/>
              <a:gd name="connsiteY16622" fmla="*/ 1662379 h 4925968"/>
              <a:gd name="connsiteX16623" fmla="*/ 6065217 w 8014260"/>
              <a:gd name="connsiteY16623" fmla="*/ 1657236 h 4925968"/>
              <a:gd name="connsiteX16624" fmla="*/ 6069812 w 8014260"/>
              <a:gd name="connsiteY16624" fmla="*/ 1650035 h 4925968"/>
              <a:gd name="connsiteX16625" fmla="*/ 7577406 w 8014260"/>
              <a:gd name="connsiteY16625" fmla="*/ 1649692 h 4925968"/>
              <a:gd name="connsiteX16626" fmla="*/ 7594757 w 8014260"/>
              <a:gd name="connsiteY16626" fmla="*/ 1660802 h 4925968"/>
              <a:gd name="connsiteX16627" fmla="*/ 7580560 w 8014260"/>
              <a:gd name="connsiteY16627" fmla="*/ 1669580 h 4925968"/>
              <a:gd name="connsiteX16628" fmla="*/ 7564513 w 8014260"/>
              <a:gd name="connsiteY16628" fmla="*/ 1657922 h 4925968"/>
              <a:gd name="connsiteX16629" fmla="*/ 7577406 w 8014260"/>
              <a:gd name="connsiteY16629" fmla="*/ 1649692 h 4925968"/>
              <a:gd name="connsiteX16630" fmla="*/ 6777077 w 8014260"/>
              <a:gd name="connsiteY16630" fmla="*/ 1647292 h 4925968"/>
              <a:gd name="connsiteX16631" fmla="*/ 6785032 w 8014260"/>
              <a:gd name="connsiteY16631" fmla="*/ 1650584 h 4925968"/>
              <a:gd name="connsiteX16632" fmla="*/ 6777763 w 8014260"/>
              <a:gd name="connsiteY16632" fmla="*/ 1662723 h 4925968"/>
              <a:gd name="connsiteX16633" fmla="*/ 6769602 w 8014260"/>
              <a:gd name="connsiteY16633" fmla="*/ 1657511 h 4925968"/>
              <a:gd name="connsiteX16634" fmla="*/ 6777077 w 8014260"/>
              <a:gd name="connsiteY16634" fmla="*/ 1647292 h 4925968"/>
              <a:gd name="connsiteX16635" fmla="*/ 6953808 w 8014260"/>
              <a:gd name="connsiteY16635" fmla="*/ 1647086 h 4925968"/>
              <a:gd name="connsiteX16636" fmla="*/ 6943041 w 8014260"/>
              <a:gd name="connsiteY16636" fmla="*/ 1654630 h 4925968"/>
              <a:gd name="connsiteX16637" fmla="*/ 6930011 w 8014260"/>
              <a:gd name="connsiteY16637" fmla="*/ 1657991 h 4925968"/>
              <a:gd name="connsiteX16638" fmla="*/ 6940915 w 8014260"/>
              <a:gd name="connsiteY16638" fmla="*/ 1650515 h 4925968"/>
              <a:gd name="connsiteX16639" fmla="*/ 6953808 w 8014260"/>
              <a:gd name="connsiteY16639" fmla="*/ 1647086 h 4925968"/>
              <a:gd name="connsiteX16640" fmla="*/ 7441892 w 8014260"/>
              <a:gd name="connsiteY16640" fmla="*/ 1646743 h 4925968"/>
              <a:gd name="connsiteX16641" fmla="*/ 7458694 w 8014260"/>
              <a:gd name="connsiteY16641" fmla="*/ 1657716 h 4925968"/>
              <a:gd name="connsiteX16642" fmla="*/ 7444224 w 8014260"/>
              <a:gd name="connsiteY16642" fmla="*/ 1668689 h 4925968"/>
              <a:gd name="connsiteX16643" fmla="*/ 7428724 w 8014260"/>
              <a:gd name="connsiteY16643" fmla="*/ 1657030 h 4925968"/>
              <a:gd name="connsiteX16644" fmla="*/ 7441892 w 8014260"/>
              <a:gd name="connsiteY16644" fmla="*/ 1646743 h 4925968"/>
              <a:gd name="connsiteX16645" fmla="*/ 5927783 w 8014260"/>
              <a:gd name="connsiteY16645" fmla="*/ 1645852 h 4925968"/>
              <a:gd name="connsiteX16646" fmla="*/ 5930732 w 8014260"/>
              <a:gd name="connsiteY16646" fmla="*/ 1645920 h 4925968"/>
              <a:gd name="connsiteX16647" fmla="*/ 5925657 w 8014260"/>
              <a:gd name="connsiteY16647" fmla="*/ 1651475 h 4925968"/>
              <a:gd name="connsiteX16648" fmla="*/ 5923531 w 8014260"/>
              <a:gd name="connsiteY16648" fmla="*/ 1650996 h 4925968"/>
              <a:gd name="connsiteX16649" fmla="*/ 5927783 w 8014260"/>
              <a:gd name="connsiteY16649" fmla="*/ 1645852 h 4925968"/>
              <a:gd name="connsiteX16650" fmla="*/ 6350167 w 8014260"/>
              <a:gd name="connsiteY16650" fmla="*/ 1642423 h 4925968"/>
              <a:gd name="connsiteX16651" fmla="*/ 6357573 w 8014260"/>
              <a:gd name="connsiteY16651" fmla="*/ 1648664 h 4925968"/>
              <a:gd name="connsiteX16652" fmla="*/ 6348109 w 8014260"/>
              <a:gd name="connsiteY16652" fmla="*/ 1659363 h 4925968"/>
              <a:gd name="connsiteX16653" fmla="*/ 6343034 w 8014260"/>
              <a:gd name="connsiteY16653" fmla="*/ 1653533 h 4925968"/>
              <a:gd name="connsiteX16654" fmla="*/ 6350167 w 8014260"/>
              <a:gd name="connsiteY16654" fmla="*/ 1642423 h 4925968"/>
              <a:gd name="connsiteX16655" fmla="*/ 3598531 w 8014260"/>
              <a:gd name="connsiteY16655" fmla="*/ 1640160 h 4925968"/>
              <a:gd name="connsiteX16656" fmla="*/ 3600795 w 8014260"/>
              <a:gd name="connsiteY16656" fmla="*/ 1647155 h 4925968"/>
              <a:gd name="connsiteX16657" fmla="*/ 3599286 w 8014260"/>
              <a:gd name="connsiteY16657" fmla="*/ 1649693 h 4925968"/>
              <a:gd name="connsiteX16658" fmla="*/ 3596954 w 8014260"/>
              <a:gd name="connsiteY16658" fmla="*/ 1642286 h 4925968"/>
              <a:gd name="connsiteX16659" fmla="*/ 3598531 w 8014260"/>
              <a:gd name="connsiteY16659" fmla="*/ 1640160 h 4925968"/>
              <a:gd name="connsiteX16660" fmla="*/ 7231420 w 8014260"/>
              <a:gd name="connsiteY16660" fmla="*/ 1638719 h 4925968"/>
              <a:gd name="connsiteX16661" fmla="*/ 7247399 w 8014260"/>
              <a:gd name="connsiteY16661" fmla="*/ 1641668 h 4925968"/>
              <a:gd name="connsiteX16662" fmla="*/ 7236494 w 8014260"/>
              <a:gd name="connsiteY16662" fmla="*/ 1658059 h 4925968"/>
              <a:gd name="connsiteX16663" fmla="*/ 7220310 w 8014260"/>
              <a:gd name="connsiteY16663" fmla="*/ 1655247 h 4925968"/>
              <a:gd name="connsiteX16664" fmla="*/ 7231420 w 8014260"/>
              <a:gd name="connsiteY16664" fmla="*/ 1638719 h 4925968"/>
              <a:gd name="connsiteX16665" fmla="*/ 6929737 w 8014260"/>
              <a:gd name="connsiteY16665" fmla="*/ 1637897 h 4925968"/>
              <a:gd name="connsiteX16666" fmla="*/ 6920958 w 8014260"/>
              <a:gd name="connsiteY16666" fmla="*/ 1641668 h 4925968"/>
              <a:gd name="connsiteX16667" fmla="*/ 6911631 w 8014260"/>
              <a:gd name="connsiteY16667" fmla="*/ 1645372 h 4925968"/>
              <a:gd name="connsiteX16668" fmla="*/ 6918901 w 8014260"/>
              <a:gd name="connsiteY16668" fmla="*/ 1642217 h 4925968"/>
              <a:gd name="connsiteX16669" fmla="*/ 6929737 w 8014260"/>
              <a:gd name="connsiteY16669" fmla="*/ 1637897 h 4925968"/>
              <a:gd name="connsiteX16670" fmla="*/ 5997940 w 8014260"/>
              <a:gd name="connsiteY16670" fmla="*/ 1637211 h 4925968"/>
              <a:gd name="connsiteX16671" fmla="*/ 6001712 w 8014260"/>
              <a:gd name="connsiteY16671" fmla="*/ 1638720 h 4925968"/>
              <a:gd name="connsiteX16672" fmla="*/ 5997254 w 8014260"/>
              <a:gd name="connsiteY16672" fmla="*/ 1643246 h 4925968"/>
              <a:gd name="connsiteX16673" fmla="*/ 5994374 w 8014260"/>
              <a:gd name="connsiteY16673" fmla="*/ 1642355 h 4925968"/>
              <a:gd name="connsiteX16674" fmla="*/ 5997940 w 8014260"/>
              <a:gd name="connsiteY16674" fmla="*/ 1637211 h 4925968"/>
              <a:gd name="connsiteX16675" fmla="*/ 6941051 w 8014260"/>
              <a:gd name="connsiteY16675" fmla="*/ 1635085 h 4925968"/>
              <a:gd name="connsiteX16676" fmla="*/ 6930559 w 8014260"/>
              <a:gd name="connsiteY16676" fmla="*/ 1640366 h 4925968"/>
              <a:gd name="connsiteX16677" fmla="*/ 6920683 w 8014260"/>
              <a:gd name="connsiteY16677" fmla="*/ 1643932 h 4925968"/>
              <a:gd name="connsiteX16678" fmla="*/ 6932616 w 8014260"/>
              <a:gd name="connsiteY16678" fmla="*/ 1638171 h 4925968"/>
              <a:gd name="connsiteX16679" fmla="*/ 6941051 w 8014260"/>
              <a:gd name="connsiteY16679" fmla="*/ 1635085 h 4925968"/>
              <a:gd name="connsiteX16680" fmla="*/ 2443301 w 8014260"/>
              <a:gd name="connsiteY16680" fmla="*/ 1631998 h 4925968"/>
              <a:gd name="connsiteX16681" fmla="*/ 2444741 w 8014260"/>
              <a:gd name="connsiteY16681" fmla="*/ 1635085 h 4925968"/>
              <a:gd name="connsiteX16682" fmla="*/ 2440764 w 8014260"/>
              <a:gd name="connsiteY16682" fmla="*/ 1638376 h 4925968"/>
              <a:gd name="connsiteX16683" fmla="*/ 2439118 w 8014260"/>
              <a:gd name="connsiteY16683" fmla="*/ 1635633 h 4925968"/>
              <a:gd name="connsiteX16684" fmla="*/ 2443301 w 8014260"/>
              <a:gd name="connsiteY16684" fmla="*/ 1631998 h 4925968"/>
              <a:gd name="connsiteX16685" fmla="*/ 7026502 w 8014260"/>
              <a:gd name="connsiteY16685" fmla="*/ 1631587 h 4925968"/>
              <a:gd name="connsiteX16686" fmla="*/ 7015392 w 8014260"/>
              <a:gd name="connsiteY16686" fmla="*/ 1641120 h 4925968"/>
              <a:gd name="connsiteX16687" fmla="*/ 7002363 w 8014260"/>
              <a:gd name="connsiteY16687" fmla="*/ 1643177 h 4925968"/>
              <a:gd name="connsiteX16688" fmla="*/ 7013198 w 8014260"/>
              <a:gd name="connsiteY16688" fmla="*/ 1634056 h 4925968"/>
              <a:gd name="connsiteX16689" fmla="*/ 7026502 w 8014260"/>
              <a:gd name="connsiteY16689" fmla="*/ 1631587 h 4925968"/>
              <a:gd name="connsiteX16690" fmla="*/ 6702805 w 8014260"/>
              <a:gd name="connsiteY16690" fmla="*/ 1627060 h 4925968"/>
              <a:gd name="connsiteX16691" fmla="*/ 6713572 w 8014260"/>
              <a:gd name="connsiteY16691" fmla="*/ 1628226 h 4925968"/>
              <a:gd name="connsiteX16692" fmla="*/ 6706302 w 8014260"/>
              <a:gd name="connsiteY16692" fmla="*/ 1637690 h 4925968"/>
              <a:gd name="connsiteX16693" fmla="*/ 6699307 w 8014260"/>
              <a:gd name="connsiteY16693" fmla="*/ 1635976 h 4925968"/>
              <a:gd name="connsiteX16694" fmla="*/ 6702805 w 8014260"/>
              <a:gd name="connsiteY16694" fmla="*/ 1627060 h 4925968"/>
              <a:gd name="connsiteX16695" fmla="*/ 7159137 w 8014260"/>
              <a:gd name="connsiteY16695" fmla="*/ 1626101 h 4925968"/>
              <a:gd name="connsiteX16696" fmla="*/ 7173745 w 8014260"/>
              <a:gd name="connsiteY16696" fmla="*/ 1627747 h 4925968"/>
              <a:gd name="connsiteX16697" fmla="*/ 7161331 w 8014260"/>
              <a:gd name="connsiteY16697" fmla="*/ 1640709 h 4925968"/>
              <a:gd name="connsiteX16698" fmla="*/ 7146930 w 8014260"/>
              <a:gd name="connsiteY16698" fmla="*/ 1638445 h 4925968"/>
              <a:gd name="connsiteX16699" fmla="*/ 7159137 w 8014260"/>
              <a:gd name="connsiteY16699" fmla="*/ 1626101 h 4925968"/>
              <a:gd name="connsiteX16700" fmla="*/ 2852312 w 8014260"/>
              <a:gd name="connsiteY16700" fmla="*/ 1625620 h 4925968"/>
              <a:gd name="connsiteX16701" fmla="*/ 2854164 w 8014260"/>
              <a:gd name="connsiteY16701" fmla="*/ 1629255 h 4925968"/>
              <a:gd name="connsiteX16702" fmla="*/ 2850187 w 8014260"/>
              <a:gd name="connsiteY16702" fmla="*/ 1631244 h 4925968"/>
              <a:gd name="connsiteX16703" fmla="*/ 2848129 w 8014260"/>
              <a:gd name="connsiteY16703" fmla="*/ 1627952 h 4925968"/>
              <a:gd name="connsiteX16704" fmla="*/ 2852312 w 8014260"/>
              <a:gd name="connsiteY16704" fmla="*/ 1625620 h 4925968"/>
              <a:gd name="connsiteX16705" fmla="*/ 7099334 w 8014260"/>
              <a:gd name="connsiteY16705" fmla="*/ 1624387 h 4925968"/>
              <a:gd name="connsiteX16706" fmla="*/ 7088499 w 8014260"/>
              <a:gd name="connsiteY16706" fmla="*/ 1635222 h 4925968"/>
              <a:gd name="connsiteX16707" fmla="*/ 7073822 w 8014260"/>
              <a:gd name="connsiteY16707" fmla="*/ 1635839 h 4925968"/>
              <a:gd name="connsiteX16708" fmla="*/ 7086441 w 8014260"/>
              <a:gd name="connsiteY16708" fmla="*/ 1625004 h 4925968"/>
              <a:gd name="connsiteX16709" fmla="*/ 7099334 w 8014260"/>
              <a:gd name="connsiteY16709" fmla="*/ 1624387 h 4925968"/>
              <a:gd name="connsiteX16710" fmla="*/ 3461371 w 8014260"/>
              <a:gd name="connsiteY16710" fmla="*/ 1620203 h 4925968"/>
              <a:gd name="connsiteX16711" fmla="*/ 3463497 w 8014260"/>
              <a:gd name="connsiteY16711" fmla="*/ 1623358 h 4925968"/>
              <a:gd name="connsiteX16712" fmla="*/ 3462263 w 8014260"/>
              <a:gd name="connsiteY16712" fmla="*/ 1630696 h 4925968"/>
              <a:gd name="connsiteX16713" fmla="*/ 3460411 w 8014260"/>
              <a:gd name="connsiteY16713" fmla="*/ 1627198 h 4925968"/>
              <a:gd name="connsiteX16714" fmla="*/ 3461371 w 8014260"/>
              <a:gd name="connsiteY16714" fmla="*/ 1620203 h 4925968"/>
              <a:gd name="connsiteX16715" fmla="*/ 6570171 w 8014260"/>
              <a:gd name="connsiteY16715" fmla="*/ 1615334 h 4925968"/>
              <a:gd name="connsiteX16716" fmla="*/ 6562627 w 8014260"/>
              <a:gd name="connsiteY16716" fmla="*/ 1621026 h 4925968"/>
              <a:gd name="connsiteX16717" fmla="*/ 6555015 w 8014260"/>
              <a:gd name="connsiteY16717" fmla="*/ 1622741 h 4925968"/>
              <a:gd name="connsiteX16718" fmla="*/ 6561050 w 8014260"/>
              <a:gd name="connsiteY16718" fmla="*/ 1618557 h 4925968"/>
              <a:gd name="connsiteX16719" fmla="*/ 6570171 w 8014260"/>
              <a:gd name="connsiteY16719" fmla="*/ 1615334 h 4925968"/>
              <a:gd name="connsiteX16720" fmla="*/ 6641220 w 8014260"/>
              <a:gd name="connsiteY16720" fmla="*/ 1610259 h 4925968"/>
              <a:gd name="connsiteX16721" fmla="*/ 6631619 w 8014260"/>
              <a:gd name="connsiteY16721" fmla="*/ 1620478 h 4925968"/>
              <a:gd name="connsiteX16722" fmla="*/ 6626338 w 8014260"/>
              <a:gd name="connsiteY16722" fmla="*/ 1617872 h 4925968"/>
              <a:gd name="connsiteX16723" fmla="*/ 6632785 w 8014260"/>
              <a:gd name="connsiteY16723" fmla="*/ 1610465 h 4925968"/>
              <a:gd name="connsiteX16724" fmla="*/ 6641220 w 8014260"/>
              <a:gd name="connsiteY16724" fmla="*/ 1610259 h 4925968"/>
              <a:gd name="connsiteX16725" fmla="*/ 7013198 w 8014260"/>
              <a:gd name="connsiteY16725" fmla="*/ 1610053 h 4925968"/>
              <a:gd name="connsiteX16726" fmla="*/ 7001402 w 8014260"/>
              <a:gd name="connsiteY16726" fmla="*/ 1616362 h 4925968"/>
              <a:gd name="connsiteX16727" fmla="*/ 6991320 w 8014260"/>
              <a:gd name="connsiteY16727" fmla="*/ 1619311 h 4925968"/>
              <a:gd name="connsiteX16728" fmla="*/ 7002019 w 8014260"/>
              <a:gd name="connsiteY16728" fmla="*/ 1613413 h 4925968"/>
              <a:gd name="connsiteX16729" fmla="*/ 7013198 w 8014260"/>
              <a:gd name="connsiteY16729" fmla="*/ 1610053 h 4925968"/>
              <a:gd name="connsiteX16730" fmla="*/ 7001608 w 8014260"/>
              <a:gd name="connsiteY16730" fmla="*/ 1607721 h 4925968"/>
              <a:gd name="connsiteX16731" fmla="*/ 6993242 w 8014260"/>
              <a:gd name="connsiteY16731" fmla="*/ 1611219 h 4925968"/>
              <a:gd name="connsiteX16732" fmla="*/ 6981926 w 8014260"/>
              <a:gd name="connsiteY16732" fmla="*/ 1615882 h 4925968"/>
              <a:gd name="connsiteX16733" fmla="*/ 6990567 w 8014260"/>
              <a:gd name="connsiteY16733" fmla="*/ 1612316 h 4925968"/>
              <a:gd name="connsiteX16734" fmla="*/ 7001608 w 8014260"/>
              <a:gd name="connsiteY16734" fmla="*/ 1607721 h 4925968"/>
              <a:gd name="connsiteX16735" fmla="*/ 7638579 w 8014260"/>
              <a:gd name="connsiteY16735" fmla="*/ 1605732 h 4925968"/>
              <a:gd name="connsiteX16736" fmla="*/ 7654215 w 8014260"/>
              <a:gd name="connsiteY16736" fmla="*/ 1618968 h 4925968"/>
              <a:gd name="connsiteX16737" fmla="*/ 7641185 w 8014260"/>
              <a:gd name="connsiteY16737" fmla="*/ 1627404 h 4925968"/>
              <a:gd name="connsiteX16738" fmla="*/ 7625686 w 8014260"/>
              <a:gd name="connsiteY16738" fmla="*/ 1615951 h 4925968"/>
              <a:gd name="connsiteX16739" fmla="*/ 7638579 w 8014260"/>
              <a:gd name="connsiteY16739" fmla="*/ 1605732 h 4925968"/>
              <a:gd name="connsiteX16740" fmla="*/ 2714192 w 8014260"/>
              <a:gd name="connsiteY16740" fmla="*/ 1603881 h 4925968"/>
              <a:gd name="connsiteX16741" fmla="*/ 2715838 w 8014260"/>
              <a:gd name="connsiteY16741" fmla="*/ 1607104 h 4925968"/>
              <a:gd name="connsiteX16742" fmla="*/ 2714604 w 8014260"/>
              <a:gd name="connsiteY16742" fmla="*/ 1610053 h 4925968"/>
              <a:gd name="connsiteX16743" fmla="*/ 2710009 w 8014260"/>
              <a:gd name="connsiteY16743" fmla="*/ 1606487 h 4925968"/>
              <a:gd name="connsiteX16744" fmla="*/ 2714192 w 8014260"/>
              <a:gd name="connsiteY16744" fmla="*/ 1603881 h 4925968"/>
              <a:gd name="connsiteX16745" fmla="*/ 2577375 w 8014260"/>
              <a:gd name="connsiteY16745" fmla="*/ 1602098 h 4925968"/>
              <a:gd name="connsiteX16746" fmla="*/ 2579158 w 8014260"/>
              <a:gd name="connsiteY16746" fmla="*/ 1605047 h 4925968"/>
              <a:gd name="connsiteX16747" fmla="*/ 2575249 w 8014260"/>
              <a:gd name="connsiteY16747" fmla="*/ 1607996 h 4925968"/>
              <a:gd name="connsiteX16748" fmla="*/ 2573260 w 8014260"/>
              <a:gd name="connsiteY16748" fmla="*/ 1605459 h 4925968"/>
              <a:gd name="connsiteX16749" fmla="*/ 2577375 w 8014260"/>
              <a:gd name="connsiteY16749" fmla="*/ 1602098 h 4925968"/>
              <a:gd name="connsiteX16750" fmla="*/ 7367757 w 8014260"/>
              <a:gd name="connsiteY16750" fmla="*/ 1601344 h 4925968"/>
              <a:gd name="connsiteX16751" fmla="*/ 7381747 w 8014260"/>
              <a:gd name="connsiteY16751" fmla="*/ 1609436 h 4925968"/>
              <a:gd name="connsiteX16752" fmla="*/ 7370500 w 8014260"/>
              <a:gd name="connsiteY16752" fmla="*/ 1621849 h 4925968"/>
              <a:gd name="connsiteX16753" fmla="*/ 7353630 w 8014260"/>
              <a:gd name="connsiteY16753" fmla="*/ 1612865 h 4925968"/>
              <a:gd name="connsiteX16754" fmla="*/ 7367757 w 8014260"/>
              <a:gd name="connsiteY16754" fmla="*/ 1601344 h 4925968"/>
              <a:gd name="connsiteX16755" fmla="*/ 6993722 w 8014260"/>
              <a:gd name="connsiteY16755" fmla="*/ 1599835 h 4925968"/>
              <a:gd name="connsiteX16756" fmla="*/ 6983092 w 8014260"/>
              <a:gd name="connsiteY16756" fmla="*/ 1608476 h 4925968"/>
              <a:gd name="connsiteX16757" fmla="*/ 6973011 w 8014260"/>
              <a:gd name="connsiteY16757" fmla="*/ 1608339 h 4925968"/>
              <a:gd name="connsiteX16758" fmla="*/ 6981926 w 8014260"/>
              <a:gd name="connsiteY16758" fmla="*/ 1600521 h 4925968"/>
              <a:gd name="connsiteX16759" fmla="*/ 6993722 w 8014260"/>
              <a:gd name="connsiteY16759" fmla="*/ 1599835 h 4925968"/>
              <a:gd name="connsiteX16760" fmla="*/ 2232966 w 8014260"/>
              <a:gd name="connsiteY16760" fmla="*/ 1599286 h 4925968"/>
              <a:gd name="connsiteX16761" fmla="*/ 2234955 w 8014260"/>
              <a:gd name="connsiteY16761" fmla="*/ 1600589 h 4925968"/>
              <a:gd name="connsiteX16762" fmla="*/ 2233515 w 8014260"/>
              <a:gd name="connsiteY16762" fmla="*/ 1606555 h 4925968"/>
              <a:gd name="connsiteX16763" fmla="*/ 2231800 w 8014260"/>
              <a:gd name="connsiteY16763" fmla="*/ 1604910 h 4925968"/>
              <a:gd name="connsiteX16764" fmla="*/ 2232966 w 8014260"/>
              <a:gd name="connsiteY16764" fmla="*/ 1599286 h 4925968"/>
              <a:gd name="connsiteX16765" fmla="*/ 3324074 w 8014260"/>
              <a:gd name="connsiteY16765" fmla="*/ 1597777 h 4925968"/>
              <a:gd name="connsiteX16766" fmla="*/ 3326131 w 8014260"/>
              <a:gd name="connsiteY16766" fmla="*/ 1601480 h 4925968"/>
              <a:gd name="connsiteX16767" fmla="*/ 3324760 w 8014260"/>
              <a:gd name="connsiteY16767" fmla="*/ 1608475 h 4925968"/>
              <a:gd name="connsiteX16768" fmla="*/ 3322977 w 8014260"/>
              <a:gd name="connsiteY16768" fmla="*/ 1604772 h 4925968"/>
              <a:gd name="connsiteX16769" fmla="*/ 3324074 w 8014260"/>
              <a:gd name="connsiteY16769" fmla="*/ 1597777 h 4925968"/>
              <a:gd name="connsiteX16770" fmla="*/ 7502447 w 8014260"/>
              <a:gd name="connsiteY16770" fmla="*/ 1596543 h 4925968"/>
              <a:gd name="connsiteX16771" fmla="*/ 7517467 w 8014260"/>
              <a:gd name="connsiteY16771" fmla="*/ 1606624 h 4925968"/>
              <a:gd name="connsiteX16772" fmla="*/ 7506974 w 8014260"/>
              <a:gd name="connsiteY16772" fmla="*/ 1616568 h 4925968"/>
              <a:gd name="connsiteX16773" fmla="*/ 7489212 w 8014260"/>
              <a:gd name="connsiteY16773" fmla="*/ 1606281 h 4925968"/>
              <a:gd name="connsiteX16774" fmla="*/ 7502447 w 8014260"/>
              <a:gd name="connsiteY16774" fmla="*/ 1596543 h 4925968"/>
              <a:gd name="connsiteX16775" fmla="*/ 7086305 w 8014260"/>
              <a:gd name="connsiteY16775" fmla="*/ 1588999 h 4925968"/>
              <a:gd name="connsiteX16776" fmla="*/ 7076360 w 8014260"/>
              <a:gd name="connsiteY16776" fmla="*/ 1595720 h 4925968"/>
              <a:gd name="connsiteX16777" fmla="*/ 7062576 w 8014260"/>
              <a:gd name="connsiteY16777" fmla="*/ 1599355 h 4925968"/>
              <a:gd name="connsiteX16778" fmla="*/ 7072589 w 8014260"/>
              <a:gd name="connsiteY16778" fmla="*/ 1592703 h 4925968"/>
              <a:gd name="connsiteX16779" fmla="*/ 7086305 w 8014260"/>
              <a:gd name="connsiteY16779" fmla="*/ 1588999 h 4925968"/>
              <a:gd name="connsiteX16780" fmla="*/ 6272123 w 8014260"/>
              <a:gd name="connsiteY16780" fmla="*/ 1588244 h 4925968"/>
              <a:gd name="connsiteX16781" fmla="*/ 6282272 w 8014260"/>
              <a:gd name="connsiteY16781" fmla="*/ 1589547 h 4925968"/>
              <a:gd name="connsiteX16782" fmla="*/ 6274180 w 8014260"/>
              <a:gd name="connsiteY16782" fmla="*/ 1601343 h 4925968"/>
              <a:gd name="connsiteX16783" fmla="*/ 6268145 w 8014260"/>
              <a:gd name="connsiteY16783" fmla="*/ 1599286 h 4925968"/>
              <a:gd name="connsiteX16784" fmla="*/ 6272123 w 8014260"/>
              <a:gd name="connsiteY16784" fmla="*/ 1588244 h 4925968"/>
              <a:gd name="connsiteX16785" fmla="*/ 6909848 w 8014260"/>
              <a:gd name="connsiteY16785" fmla="*/ 1581593 h 4925968"/>
              <a:gd name="connsiteX16786" fmla="*/ 6921095 w 8014260"/>
              <a:gd name="connsiteY16786" fmla="*/ 1583993 h 4925968"/>
              <a:gd name="connsiteX16787" fmla="*/ 6910396 w 8014260"/>
              <a:gd name="connsiteY16787" fmla="*/ 1595995 h 4925968"/>
              <a:gd name="connsiteX16788" fmla="*/ 6902098 w 8014260"/>
              <a:gd name="connsiteY16788" fmla="*/ 1592497 h 4925968"/>
              <a:gd name="connsiteX16789" fmla="*/ 6909848 w 8014260"/>
              <a:gd name="connsiteY16789" fmla="*/ 1581593 h 4925968"/>
              <a:gd name="connsiteX16790" fmla="*/ 7073891 w 8014260"/>
              <a:gd name="connsiteY16790" fmla="*/ 1579535 h 4925968"/>
              <a:gd name="connsiteX16791" fmla="*/ 7062712 w 8014260"/>
              <a:gd name="connsiteY16791" fmla="*/ 1584610 h 4925968"/>
              <a:gd name="connsiteX16792" fmla="*/ 7059121 w 8014260"/>
              <a:gd name="connsiteY16792" fmla="*/ 1585825 h 4925968"/>
              <a:gd name="connsiteX16793" fmla="*/ 7051396 w 8014260"/>
              <a:gd name="connsiteY16793" fmla="*/ 1589068 h 4925968"/>
              <a:gd name="connsiteX16794" fmla="*/ 7044196 w 8014260"/>
              <a:gd name="connsiteY16794" fmla="*/ 1591674 h 4925968"/>
              <a:gd name="connsiteX16795" fmla="*/ 7053934 w 8014260"/>
              <a:gd name="connsiteY16795" fmla="*/ 1587491 h 4925968"/>
              <a:gd name="connsiteX16796" fmla="*/ 7054562 w 8014260"/>
              <a:gd name="connsiteY16796" fmla="*/ 1587265 h 4925968"/>
              <a:gd name="connsiteX16797" fmla="*/ 7062850 w 8014260"/>
              <a:gd name="connsiteY16797" fmla="*/ 1583581 h 4925968"/>
              <a:gd name="connsiteX16798" fmla="*/ 7073891 w 8014260"/>
              <a:gd name="connsiteY16798" fmla="*/ 1579535 h 4925968"/>
              <a:gd name="connsiteX16799" fmla="*/ 7291976 w 8014260"/>
              <a:gd name="connsiteY16799" fmla="*/ 1576929 h 4925968"/>
              <a:gd name="connsiteX16800" fmla="*/ 7306995 w 8014260"/>
              <a:gd name="connsiteY16800" fmla="*/ 1580564 h 4925968"/>
              <a:gd name="connsiteX16801" fmla="*/ 7294582 w 8014260"/>
              <a:gd name="connsiteY16801" fmla="*/ 1591262 h 4925968"/>
              <a:gd name="connsiteX16802" fmla="*/ 7279906 w 8014260"/>
              <a:gd name="connsiteY16802" fmla="*/ 1587422 h 4925968"/>
              <a:gd name="connsiteX16803" fmla="*/ 7291976 w 8014260"/>
              <a:gd name="connsiteY16803" fmla="*/ 1576929 h 4925968"/>
              <a:gd name="connsiteX16804" fmla="*/ 7159341 w 8014260"/>
              <a:gd name="connsiteY16804" fmla="*/ 1575763 h 4925968"/>
              <a:gd name="connsiteX16805" fmla="*/ 7148163 w 8014260"/>
              <a:gd name="connsiteY16805" fmla="*/ 1583992 h 4925968"/>
              <a:gd name="connsiteX16806" fmla="*/ 7134653 w 8014260"/>
              <a:gd name="connsiteY16806" fmla="*/ 1585158 h 4925968"/>
              <a:gd name="connsiteX16807" fmla="*/ 7145558 w 8014260"/>
              <a:gd name="connsiteY16807" fmla="*/ 1577409 h 4925968"/>
              <a:gd name="connsiteX16808" fmla="*/ 7159341 w 8014260"/>
              <a:gd name="connsiteY16808" fmla="*/ 1575763 h 4925968"/>
              <a:gd name="connsiteX16809" fmla="*/ 3186297 w 8014260"/>
              <a:gd name="connsiteY16809" fmla="*/ 1572608 h 4925968"/>
              <a:gd name="connsiteX16810" fmla="*/ 3188561 w 8014260"/>
              <a:gd name="connsiteY16810" fmla="*/ 1580220 h 4925968"/>
              <a:gd name="connsiteX16811" fmla="*/ 3187052 w 8014260"/>
              <a:gd name="connsiteY16811" fmla="*/ 1582895 h 4925968"/>
              <a:gd name="connsiteX16812" fmla="*/ 3184720 w 8014260"/>
              <a:gd name="connsiteY16812" fmla="*/ 1574940 h 4925968"/>
              <a:gd name="connsiteX16813" fmla="*/ 3186297 w 8014260"/>
              <a:gd name="connsiteY16813" fmla="*/ 1572608 h 4925968"/>
              <a:gd name="connsiteX16814" fmla="*/ 7232242 w 8014260"/>
              <a:gd name="connsiteY16814" fmla="*/ 1570620 h 4925968"/>
              <a:gd name="connsiteX16815" fmla="*/ 7220721 w 8014260"/>
              <a:gd name="connsiteY16815" fmla="*/ 1580838 h 4925968"/>
              <a:gd name="connsiteX16816" fmla="*/ 7206936 w 8014260"/>
              <a:gd name="connsiteY16816" fmla="*/ 1581387 h 4925968"/>
              <a:gd name="connsiteX16817" fmla="*/ 7217155 w 8014260"/>
              <a:gd name="connsiteY16817" fmla="*/ 1571306 h 4925968"/>
              <a:gd name="connsiteX16818" fmla="*/ 7232242 w 8014260"/>
              <a:gd name="connsiteY16818" fmla="*/ 1570620 h 4925968"/>
              <a:gd name="connsiteX16819" fmla="*/ 5910021 w 8014260"/>
              <a:gd name="connsiteY16819" fmla="*/ 1563282 h 4925968"/>
              <a:gd name="connsiteX16820" fmla="*/ 5912215 w 8014260"/>
              <a:gd name="connsiteY16820" fmla="*/ 1565751 h 4925968"/>
              <a:gd name="connsiteX16821" fmla="*/ 5910775 w 8014260"/>
              <a:gd name="connsiteY16821" fmla="*/ 1568974 h 4925968"/>
              <a:gd name="connsiteX16822" fmla="*/ 5908512 w 8014260"/>
              <a:gd name="connsiteY16822" fmla="*/ 1566368 h 4925968"/>
              <a:gd name="connsiteX16823" fmla="*/ 5910021 w 8014260"/>
              <a:gd name="connsiteY16823" fmla="*/ 1563282 h 4925968"/>
              <a:gd name="connsiteX16824" fmla="*/ 5987927 w 8014260"/>
              <a:gd name="connsiteY16824" fmla="*/ 1560882 h 4925968"/>
              <a:gd name="connsiteX16825" fmla="*/ 5989436 w 8014260"/>
              <a:gd name="connsiteY16825" fmla="*/ 1561293 h 4925968"/>
              <a:gd name="connsiteX16826" fmla="*/ 5985527 w 8014260"/>
              <a:gd name="connsiteY16826" fmla="*/ 1565751 h 4925968"/>
              <a:gd name="connsiteX16827" fmla="*/ 5983812 w 8014260"/>
              <a:gd name="connsiteY16827" fmla="*/ 1565751 h 4925968"/>
              <a:gd name="connsiteX16828" fmla="*/ 5987927 w 8014260"/>
              <a:gd name="connsiteY16828" fmla="*/ 1560882 h 4925968"/>
              <a:gd name="connsiteX16829" fmla="*/ 7426667 w 8014260"/>
              <a:gd name="connsiteY16829" fmla="*/ 1557316 h 4925968"/>
              <a:gd name="connsiteX16830" fmla="*/ 7441960 w 8014260"/>
              <a:gd name="connsiteY16830" fmla="*/ 1563899 h 4925968"/>
              <a:gd name="connsiteX16831" fmla="*/ 7429547 w 8014260"/>
              <a:gd name="connsiteY16831" fmla="*/ 1572129 h 4925968"/>
              <a:gd name="connsiteX16832" fmla="*/ 7414528 w 8014260"/>
              <a:gd name="connsiteY16832" fmla="*/ 1565271 h 4925968"/>
              <a:gd name="connsiteX16833" fmla="*/ 7426667 w 8014260"/>
              <a:gd name="connsiteY16833" fmla="*/ 1557316 h 4925968"/>
              <a:gd name="connsiteX16834" fmla="*/ 7562593 w 8014260"/>
              <a:gd name="connsiteY16834" fmla="*/ 1556766 h 4925968"/>
              <a:gd name="connsiteX16835" fmla="*/ 7578023 w 8014260"/>
              <a:gd name="connsiteY16835" fmla="*/ 1565750 h 4925968"/>
              <a:gd name="connsiteX16836" fmla="*/ 7565610 w 8014260"/>
              <a:gd name="connsiteY16836" fmla="*/ 1573842 h 4925968"/>
              <a:gd name="connsiteX16837" fmla="*/ 7550454 w 8014260"/>
              <a:gd name="connsiteY16837" fmla="*/ 1564584 h 4925968"/>
              <a:gd name="connsiteX16838" fmla="*/ 7562593 w 8014260"/>
              <a:gd name="connsiteY16838" fmla="*/ 1556766 h 4925968"/>
              <a:gd name="connsiteX16839" fmla="*/ 7145901 w 8014260"/>
              <a:gd name="connsiteY16839" fmla="*/ 1555052 h 4925968"/>
              <a:gd name="connsiteX16840" fmla="*/ 7134174 w 8014260"/>
              <a:gd name="connsiteY16840" fmla="*/ 1560812 h 4925968"/>
              <a:gd name="connsiteX16841" fmla="*/ 7124024 w 8014260"/>
              <a:gd name="connsiteY16841" fmla="*/ 1563693 h 4925968"/>
              <a:gd name="connsiteX16842" fmla="*/ 7134722 w 8014260"/>
              <a:gd name="connsiteY16842" fmla="*/ 1558275 h 4925968"/>
              <a:gd name="connsiteX16843" fmla="*/ 7145901 w 8014260"/>
              <a:gd name="connsiteY16843" fmla="*/ 1555052 h 4925968"/>
              <a:gd name="connsiteX16844" fmla="*/ 7134379 w 8014260"/>
              <a:gd name="connsiteY16844" fmla="*/ 1554435 h 4925968"/>
              <a:gd name="connsiteX16845" fmla="*/ 7120799 w 8014260"/>
              <a:gd name="connsiteY16845" fmla="*/ 1559853 h 4925968"/>
              <a:gd name="connsiteX16846" fmla="*/ 7114970 w 8014260"/>
              <a:gd name="connsiteY16846" fmla="*/ 1561979 h 4925968"/>
              <a:gd name="connsiteX16847" fmla="*/ 7126011 w 8014260"/>
              <a:gd name="connsiteY16847" fmla="*/ 1557589 h 4925968"/>
              <a:gd name="connsiteX16848" fmla="*/ 7134379 w 8014260"/>
              <a:gd name="connsiteY16848" fmla="*/ 1554435 h 4925968"/>
              <a:gd name="connsiteX16849" fmla="*/ 6836261 w 8014260"/>
              <a:gd name="connsiteY16849" fmla="*/ 1553886 h 4925968"/>
              <a:gd name="connsiteX16850" fmla="*/ 6846000 w 8014260"/>
              <a:gd name="connsiteY16850" fmla="*/ 1558481 h 4925968"/>
              <a:gd name="connsiteX16851" fmla="*/ 6840376 w 8014260"/>
              <a:gd name="connsiteY16851" fmla="*/ 1567945 h 4925968"/>
              <a:gd name="connsiteX16852" fmla="*/ 6831461 w 8014260"/>
              <a:gd name="connsiteY16852" fmla="*/ 1565956 h 4925968"/>
              <a:gd name="connsiteX16853" fmla="*/ 6836261 w 8014260"/>
              <a:gd name="connsiteY16853" fmla="*/ 1553886 h 4925968"/>
              <a:gd name="connsiteX16854" fmla="*/ 6487875 w 8014260"/>
              <a:gd name="connsiteY16854" fmla="*/ 1552583 h 4925968"/>
              <a:gd name="connsiteX16855" fmla="*/ 6483074 w 8014260"/>
              <a:gd name="connsiteY16855" fmla="*/ 1568905 h 4925968"/>
              <a:gd name="connsiteX16856" fmla="*/ 6474845 w 8014260"/>
              <a:gd name="connsiteY16856" fmla="*/ 1566573 h 4925968"/>
              <a:gd name="connsiteX16857" fmla="*/ 6477519 w 8014260"/>
              <a:gd name="connsiteY16857" fmla="*/ 1554640 h 4925968"/>
              <a:gd name="connsiteX16858" fmla="*/ 6487875 w 8014260"/>
              <a:gd name="connsiteY16858" fmla="*/ 1552583 h 4925968"/>
              <a:gd name="connsiteX16859" fmla="*/ 2366354 w 8014260"/>
              <a:gd name="connsiteY16859" fmla="*/ 1552583 h 4925968"/>
              <a:gd name="connsiteX16860" fmla="*/ 2368412 w 8014260"/>
              <a:gd name="connsiteY16860" fmla="*/ 1557246 h 4925968"/>
              <a:gd name="connsiteX16861" fmla="*/ 2366834 w 8014260"/>
              <a:gd name="connsiteY16861" fmla="*/ 1559921 h 4925968"/>
              <a:gd name="connsiteX16862" fmla="*/ 2364777 w 8014260"/>
              <a:gd name="connsiteY16862" fmla="*/ 1555052 h 4925968"/>
              <a:gd name="connsiteX16863" fmla="*/ 2366354 w 8014260"/>
              <a:gd name="connsiteY16863" fmla="*/ 1552583 h 4925968"/>
              <a:gd name="connsiteX16864" fmla="*/ 6202103 w 8014260"/>
              <a:gd name="connsiteY16864" fmla="*/ 1546617 h 4925968"/>
              <a:gd name="connsiteX16865" fmla="*/ 6206012 w 8014260"/>
              <a:gd name="connsiteY16865" fmla="*/ 1549771 h 4925968"/>
              <a:gd name="connsiteX16866" fmla="*/ 6201074 w 8014260"/>
              <a:gd name="connsiteY16866" fmla="*/ 1560744 h 4925968"/>
              <a:gd name="connsiteX16867" fmla="*/ 6197508 w 8014260"/>
              <a:gd name="connsiteY16867" fmla="*/ 1554641 h 4925968"/>
              <a:gd name="connsiteX16868" fmla="*/ 6202103 w 8014260"/>
              <a:gd name="connsiteY16868" fmla="*/ 1546617 h 4925968"/>
              <a:gd name="connsiteX16869" fmla="*/ 3048383 w 8014260"/>
              <a:gd name="connsiteY16869" fmla="*/ 1546617 h 4925968"/>
              <a:gd name="connsiteX16870" fmla="*/ 3050577 w 8014260"/>
              <a:gd name="connsiteY16870" fmla="*/ 1553749 h 4925968"/>
              <a:gd name="connsiteX16871" fmla="*/ 3049068 w 8014260"/>
              <a:gd name="connsiteY16871" fmla="*/ 1556218 h 4925968"/>
              <a:gd name="connsiteX16872" fmla="*/ 3046805 w 8014260"/>
              <a:gd name="connsiteY16872" fmla="*/ 1548811 h 4925968"/>
              <a:gd name="connsiteX16873" fmla="*/ 3048383 w 8014260"/>
              <a:gd name="connsiteY16873" fmla="*/ 1546617 h 4925968"/>
              <a:gd name="connsiteX16874" fmla="*/ 7113599 w 8014260"/>
              <a:gd name="connsiteY16874" fmla="*/ 1541473 h 4925968"/>
              <a:gd name="connsiteX16875" fmla="*/ 7124228 w 8014260"/>
              <a:gd name="connsiteY16875" fmla="*/ 1542708 h 4925968"/>
              <a:gd name="connsiteX16876" fmla="*/ 7117234 w 8014260"/>
              <a:gd name="connsiteY16876" fmla="*/ 1550252 h 4925968"/>
              <a:gd name="connsiteX16877" fmla="*/ 7105712 w 8014260"/>
              <a:gd name="connsiteY16877" fmla="*/ 1550457 h 4925968"/>
              <a:gd name="connsiteX16878" fmla="*/ 7113599 w 8014260"/>
              <a:gd name="connsiteY16878" fmla="*/ 1541473 h 4925968"/>
              <a:gd name="connsiteX16879" fmla="*/ 6062747 w 8014260"/>
              <a:gd name="connsiteY16879" fmla="*/ 1539621 h 4925968"/>
              <a:gd name="connsiteX16880" fmla="*/ 6058701 w 8014260"/>
              <a:gd name="connsiteY16880" fmla="*/ 1544559 h 4925968"/>
              <a:gd name="connsiteX16881" fmla="*/ 6056095 w 8014260"/>
              <a:gd name="connsiteY16881" fmla="*/ 1543530 h 4925968"/>
              <a:gd name="connsiteX16882" fmla="*/ 6059318 w 8014260"/>
              <a:gd name="connsiteY16882" fmla="*/ 1539759 h 4925968"/>
              <a:gd name="connsiteX16883" fmla="*/ 6062747 w 8014260"/>
              <a:gd name="connsiteY16883" fmla="*/ 1539621 h 4925968"/>
              <a:gd name="connsiteX16884" fmla="*/ 6764596 w 8014260"/>
              <a:gd name="connsiteY16884" fmla="*/ 1539210 h 4925968"/>
              <a:gd name="connsiteX16885" fmla="*/ 6773442 w 8014260"/>
              <a:gd name="connsiteY16885" fmla="*/ 1539896 h 4925968"/>
              <a:gd name="connsiteX16886" fmla="*/ 6767338 w 8014260"/>
              <a:gd name="connsiteY16886" fmla="*/ 1549086 h 4925968"/>
              <a:gd name="connsiteX16887" fmla="*/ 6759452 w 8014260"/>
              <a:gd name="connsiteY16887" fmla="*/ 1549428 h 4925968"/>
              <a:gd name="connsiteX16888" fmla="*/ 6764596 w 8014260"/>
              <a:gd name="connsiteY16888" fmla="*/ 1539210 h 4925968"/>
              <a:gd name="connsiteX16889" fmla="*/ 7219282 w 8014260"/>
              <a:gd name="connsiteY16889" fmla="*/ 1536055 h 4925968"/>
              <a:gd name="connsiteX16890" fmla="*/ 7207143 w 8014260"/>
              <a:gd name="connsiteY16890" fmla="*/ 1542707 h 4925968"/>
              <a:gd name="connsiteX16891" fmla="*/ 7195141 w 8014260"/>
              <a:gd name="connsiteY16891" fmla="*/ 1544902 h 4925968"/>
              <a:gd name="connsiteX16892" fmla="*/ 7207417 w 8014260"/>
              <a:gd name="connsiteY16892" fmla="*/ 1538318 h 4925968"/>
              <a:gd name="connsiteX16893" fmla="*/ 7219282 w 8014260"/>
              <a:gd name="connsiteY16893" fmla="*/ 1536055 h 4925968"/>
              <a:gd name="connsiteX16894" fmla="*/ 7353766 w 8014260"/>
              <a:gd name="connsiteY16894" fmla="*/ 1534203 h 4925968"/>
              <a:gd name="connsiteX16895" fmla="*/ 7366316 w 8014260"/>
              <a:gd name="connsiteY16895" fmla="*/ 1538524 h 4925968"/>
              <a:gd name="connsiteX16896" fmla="*/ 7351640 w 8014260"/>
              <a:gd name="connsiteY16896" fmla="*/ 1544970 h 4925968"/>
              <a:gd name="connsiteX16897" fmla="*/ 7340187 w 8014260"/>
              <a:gd name="connsiteY16897" fmla="*/ 1541198 h 4925968"/>
              <a:gd name="connsiteX16898" fmla="*/ 7353766 w 8014260"/>
              <a:gd name="connsiteY16898" fmla="*/ 1534203 h 4925968"/>
              <a:gd name="connsiteX16899" fmla="*/ 7195414 w 8014260"/>
              <a:gd name="connsiteY16899" fmla="*/ 1532832 h 4925968"/>
              <a:gd name="connsiteX16900" fmla="*/ 7184373 w 8014260"/>
              <a:gd name="connsiteY16900" fmla="*/ 1537359 h 4925968"/>
              <a:gd name="connsiteX16901" fmla="*/ 7177309 w 8014260"/>
              <a:gd name="connsiteY16901" fmla="*/ 1539622 h 4925968"/>
              <a:gd name="connsiteX16902" fmla="*/ 7186706 w 8014260"/>
              <a:gd name="connsiteY16902" fmla="*/ 1535712 h 4925968"/>
              <a:gd name="connsiteX16903" fmla="*/ 7195414 w 8014260"/>
              <a:gd name="connsiteY16903" fmla="*/ 1532832 h 4925968"/>
              <a:gd name="connsiteX16904" fmla="*/ 6691352 w 8014260"/>
              <a:gd name="connsiteY16904" fmla="*/ 1530226 h 4925968"/>
              <a:gd name="connsiteX16905" fmla="*/ 6700061 w 8014260"/>
              <a:gd name="connsiteY16905" fmla="*/ 1544285 h 4925968"/>
              <a:gd name="connsiteX16906" fmla="*/ 6692792 w 8014260"/>
              <a:gd name="connsiteY16906" fmla="*/ 1555258 h 4925968"/>
              <a:gd name="connsiteX16907" fmla="*/ 6687100 w 8014260"/>
              <a:gd name="connsiteY16907" fmla="*/ 1548948 h 4925968"/>
              <a:gd name="connsiteX16908" fmla="*/ 6691352 w 8014260"/>
              <a:gd name="connsiteY16908" fmla="*/ 1530226 h 4925968"/>
              <a:gd name="connsiteX16909" fmla="*/ 6131739 w 8014260"/>
              <a:gd name="connsiteY16909" fmla="*/ 1528443 h 4925968"/>
              <a:gd name="connsiteX16910" fmla="*/ 6134551 w 8014260"/>
              <a:gd name="connsiteY16910" fmla="*/ 1529677 h 4925968"/>
              <a:gd name="connsiteX16911" fmla="*/ 6131259 w 8014260"/>
              <a:gd name="connsiteY16911" fmla="*/ 1535232 h 4925968"/>
              <a:gd name="connsiteX16912" fmla="*/ 6127282 w 8014260"/>
              <a:gd name="connsiteY16912" fmla="*/ 1533792 h 4925968"/>
              <a:gd name="connsiteX16913" fmla="*/ 6131739 w 8014260"/>
              <a:gd name="connsiteY16913" fmla="*/ 1528443 h 4925968"/>
              <a:gd name="connsiteX16914" fmla="*/ 7279014 w 8014260"/>
              <a:gd name="connsiteY16914" fmla="*/ 1527345 h 4925968"/>
              <a:gd name="connsiteX16915" fmla="*/ 7292319 w 8014260"/>
              <a:gd name="connsiteY16915" fmla="*/ 1527482 h 4925968"/>
              <a:gd name="connsiteX16916" fmla="*/ 7280798 w 8014260"/>
              <a:gd name="connsiteY16916" fmla="*/ 1534409 h 4925968"/>
              <a:gd name="connsiteX16917" fmla="*/ 7267767 w 8014260"/>
              <a:gd name="connsiteY16917" fmla="*/ 1534066 h 4925968"/>
              <a:gd name="connsiteX16918" fmla="*/ 7279014 w 8014260"/>
              <a:gd name="connsiteY16918" fmla="*/ 1527345 h 4925968"/>
              <a:gd name="connsiteX16919" fmla="*/ 7206594 w 8014260"/>
              <a:gd name="connsiteY16919" fmla="*/ 1527071 h 4925968"/>
              <a:gd name="connsiteX16920" fmla="*/ 7200627 w 8014260"/>
              <a:gd name="connsiteY16920" fmla="*/ 1529745 h 4925968"/>
              <a:gd name="connsiteX16921" fmla="*/ 7186363 w 8014260"/>
              <a:gd name="connsiteY16921" fmla="*/ 1534889 h 4925968"/>
              <a:gd name="connsiteX16922" fmla="*/ 7193358 w 8014260"/>
              <a:gd name="connsiteY16922" fmla="*/ 1531871 h 4925968"/>
              <a:gd name="connsiteX16923" fmla="*/ 7206594 w 8014260"/>
              <a:gd name="connsiteY16923" fmla="*/ 1527071 h 4925968"/>
              <a:gd name="connsiteX16924" fmla="*/ 2910400 w 8014260"/>
              <a:gd name="connsiteY16924" fmla="*/ 1522682 h 4925968"/>
              <a:gd name="connsiteX16925" fmla="*/ 2912457 w 8014260"/>
              <a:gd name="connsiteY16925" fmla="*/ 1525425 h 4925968"/>
              <a:gd name="connsiteX16926" fmla="*/ 2911017 w 8014260"/>
              <a:gd name="connsiteY16926" fmla="*/ 1531392 h 4925968"/>
              <a:gd name="connsiteX16927" fmla="*/ 2909234 w 8014260"/>
              <a:gd name="connsiteY16927" fmla="*/ 1528443 h 4925968"/>
              <a:gd name="connsiteX16928" fmla="*/ 2910400 w 8014260"/>
              <a:gd name="connsiteY16928" fmla="*/ 1522682 h 4925968"/>
              <a:gd name="connsiteX16929" fmla="*/ 7485988 w 8014260"/>
              <a:gd name="connsiteY16929" fmla="*/ 1520625 h 4925968"/>
              <a:gd name="connsiteX16930" fmla="*/ 7501556 w 8014260"/>
              <a:gd name="connsiteY16930" fmla="*/ 1525974 h 4925968"/>
              <a:gd name="connsiteX16931" fmla="*/ 7490035 w 8014260"/>
              <a:gd name="connsiteY16931" fmla="*/ 1533244 h 4925968"/>
              <a:gd name="connsiteX16932" fmla="*/ 7475770 w 8014260"/>
              <a:gd name="connsiteY16932" fmla="*/ 1528375 h 4925968"/>
              <a:gd name="connsiteX16933" fmla="*/ 7485988 w 8014260"/>
              <a:gd name="connsiteY16933" fmla="*/ 1520625 h 4925968"/>
              <a:gd name="connsiteX16934" fmla="*/ 7621777 w 8014260"/>
              <a:gd name="connsiteY16934" fmla="*/ 1516579 h 4925968"/>
              <a:gd name="connsiteX16935" fmla="*/ 7637414 w 8014260"/>
              <a:gd name="connsiteY16935" fmla="*/ 1524054 h 4925968"/>
              <a:gd name="connsiteX16936" fmla="*/ 7625961 w 8014260"/>
              <a:gd name="connsiteY16936" fmla="*/ 1532489 h 4925968"/>
              <a:gd name="connsiteX16937" fmla="*/ 7611628 w 8014260"/>
              <a:gd name="connsiteY16937" fmla="*/ 1525700 h 4925968"/>
              <a:gd name="connsiteX16938" fmla="*/ 7621777 w 8014260"/>
              <a:gd name="connsiteY16938" fmla="*/ 1516579 h 4925968"/>
              <a:gd name="connsiteX16939" fmla="*/ 7042139 w 8014260"/>
              <a:gd name="connsiteY16939" fmla="*/ 1516030 h 4925968"/>
              <a:gd name="connsiteX16940" fmla="*/ 7053866 w 8014260"/>
              <a:gd name="connsiteY16940" fmla="*/ 1518088 h 4925968"/>
              <a:gd name="connsiteX16941" fmla="*/ 7043785 w 8014260"/>
              <a:gd name="connsiteY16941" fmla="*/ 1531118 h 4925968"/>
              <a:gd name="connsiteX16942" fmla="*/ 7035006 w 8014260"/>
              <a:gd name="connsiteY16942" fmla="*/ 1527826 h 4925968"/>
              <a:gd name="connsiteX16943" fmla="*/ 7042139 w 8014260"/>
              <a:gd name="connsiteY16943" fmla="*/ 1516030 h 4925968"/>
              <a:gd name="connsiteX16944" fmla="*/ 2500566 w 8014260"/>
              <a:gd name="connsiteY16944" fmla="*/ 1515961 h 4925968"/>
              <a:gd name="connsiteX16945" fmla="*/ 2502417 w 8014260"/>
              <a:gd name="connsiteY16945" fmla="*/ 1517881 h 4925968"/>
              <a:gd name="connsiteX16946" fmla="*/ 2500840 w 8014260"/>
              <a:gd name="connsiteY16946" fmla="*/ 1523162 h 4925968"/>
              <a:gd name="connsiteX16947" fmla="*/ 2499194 w 8014260"/>
              <a:gd name="connsiteY16947" fmla="*/ 1521173 h 4925968"/>
              <a:gd name="connsiteX16948" fmla="*/ 2500566 w 8014260"/>
              <a:gd name="connsiteY16948" fmla="*/ 1515961 h 4925968"/>
              <a:gd name="connsiteX16949" fmla="*/ 7279083 w 8014260"/>
              <a:gd name="connsiteY16949" fmla="*/ 1505606 h 4925968"/>
              <a:gd name="connsiteX16950" fmla="*/ 7268315 w 8014260"/>
              <a:gd name="connsiteY16950" fmla="*/ 1509721 h 4925968"/>
              <a:gd name="connsiteX16951" fmla="*/ 7257274 w 8014260"/>
              <a:gd name="connsiteY16951" fmla="*/ 1512395 h 4925968"/>
              <a:gd name="connsiteX16952" fmla="*/ 7266532 w 8014260"/>
              <a:gd name="connsiteY16952" fmla="*/ 1508006 h 4925968"/>
              <a:gd name="connsiteX16953" fmla="*/ 7279083 w 8014260"/>
              <a:gd name="connsiteY16953" fmla="*/ 1505606 h 4925968"/>
              <a:gd name="connsiteX16954" fmla="*/ 2772828 w 8014260"/>
              <a:gd name="connsiteY16954" fmla="*/ 1505263 h 4925968"/>
              <a:gd name="connsiteX16955" fmla="*/ 2774885 w 8014260"/>
              <a:gd name="connsiteY16955" fmla="*/ 1510955 h 4925968"/>
              <a:gd name="connsiteX16956" fmla="*/ 2773308 w 8014260"/>
              <a:gd name="connsiteY16956" fmla="*/ 1513081 h 4925968"/>
              <a:gd name="connsiteX16957" fmla="*/ 2771182 w 8014260"/>
              <a:gd name="connsiteY16957" fmla="*/ 1507115 h 4925968"/>
              <a:gd name="connsiteX16958" fmla="*/ 2772828 w 8014260"/>
              <a:gd name="connsiteY16958" fmla="*/ 1505263 h 4925968"/>
              <a:gd name="connsiteX16959" fmla="*/ 7267355 w 8014260"/>
              <a:gd name="connsiteY16959" fmla="*/ 1504166 h 4925968"/>
              <a:gd name="connsiteX16960" fmla="*/ 7256245 w 8014260"/>
              <a:gd name="connsiteY16960" fmla="*/ 1508281 h 4925968"/>
              <a:gd name="connsiteX16961" fmla="*/ 7247604 w 8014260"/>
              <a:gd name="connsiteY16961" fmla="*/ 1511298 h 4925968"/>
              <a:gd name="connsiteX16962" fmla="*/ 7258989 w 8014260"/>
              <a:gd name="connsiteY16962" fmla="*/ 1506978 h 4925968"/>
              <a:gd name="connsiteX16963" fmla="*/ 7267355 w 8014260"/>
              <a:gd name="connsiteY16963" fmla="*/ 1504166 h 4925968"/>
              <a:gd name="connsiteX16964" fmla="*/ 7413020 w 8014260"/>
              <a:gd name="connsiteY16964" fmla="*/ 1501010 h 4925968"/>
              <a:gd name="connsiteX16965" fmla="*/ 7427078 w 8014260"/>
              <a:gd name="connsiteY16965" fmla="*/ 1503822 h 4925968"/>
              <a:gd name="connsiteX16966" fmla="*/ 7415763 w 8014260"/>
              <a:gd name="connsiteY16966" fmla="*/ 1509652 h 4925968"/>
              <a:gd name="connsiteX16967" fmla="*/ 7401978 w 8014260"/>
              <a:gd name="connsiteY16967" fmla="*/ 1506565 h 4925968"/>
              <a:gd name="connsiteX16968" fmla="*/ 7413020 w 8014260"/>
              <a:gd name="connsiteY16968" fmla="*/ 1501010 h 4925968"/>
              <a:gd name="connsiteX16969" fmla="*/ 2636080 w 8014260"/>
              <a:gd name="connsiteY16969" fmla="*/ 1499914 h 4925968"/>
              <a:gd name="connsiteX16970" fmla="*/ 2637794 w 8014260"/>
              <a:gd name="connsiteY16970" fmla="*/ 1505058 h 4925968"/>
              <a:gd name="connsiteX16971" fmla="*/ 2636217 w 8014260"/>
              <a:gd name="connsiteY16971" fmla="*/ 1507115 h 4925968"/>
              <a:gd name="connsiteX16972" fmla="*/ 2634297 w 8014260"/>
              <a:gd name="connsiteY16972" fmla="*/ 1501697 h 4925968"/>
              <a:gd name="connsiteX16973" fmla="*/ 2636080 w 8014260"/>
              <a:gd name="connsiteY16973" fmla="*/ 1499914 h 4925968"/>
              <a:gd name="connsiteX16974" fmla="*/ 7352875 w 8014260"/>
              <a:gd name="connsiteY16974" fmla="*/ 1497444 h 4925968"/>
              <a:gd name="connsiteX16975" fmla="*/ 7341627 w 8014260"/>
              <a:gd name="connsiteY16975" fmla="*/ 1502519 h 4925968"/>
              <a:gd name="connsiteX16976" fmla="*/ 7328666 w 8014260"/>
              <a:gd name="connsiteY16976" fmla="*/ 1502931 h 4925968"/>
              <a:gd name="connsiteX16977" fmla="*/ 7339982 w 8014260"/>
              <a:gd name="connsiteY16977" fmla="*/ 1497925 h 4925968"/>
              <a:gd name="connsiteX16978" fmla="*/ 7352875 w 8014260"/>
              <a:gd name="connsiteY16978" fmla="*/ 1497444 h 4925968"/>
              <a:gd name="connsiteX16979" fmla="*/ 6970816 w 8014260"/>
              <a:gd name="connsiteY16979" fmla="*/ 1486197 h 4925968"/>
              <a:gd name="connsiteX16980" fmla="*/ 6978222 w 8014260"/>
              <a:gd name="connsiteY16980" fmla="*/ 1488117 h 4925968"/>
              <a:gd name="connsiteX16981" fmla="*/ 6972530 w 8014260"/>
              <a:gd name="connsiteY16981" fmla="*/ 1502588 h 4925968"/>
              <a:gd name="connsiteX16982" fmla="*/ 6964644 w 8014260"/>
              <a:gd name="connsiteY16982" fmla="*/ 1497444 h 4925968"/>
              <a:gd name="connsiteX16983" fmla="*/ 6970816 w 8014260"/>
              <a:gd name="connsiteY16983" fmla="*/ 1486197 h 4925968"/>
              <a:gd name="connsiteX16984" fmla="*/ 6404619 w 8014260"/>
              <a:gd name="connsiteY16984" fmla="*/ 1484689 h 4925968"/>
              <a:gd name="connsiteX16985" fmla="*/ 6409283 w 8014260"/>
              <a:gd name="connsiteY16985" fmla="*/ 1490518 h 4925968"/>
              <a:gd name="connsiteX16986" fmla="*/ 6405236 w 8014260"/>
              <a:gd name="connsiteY16986" fmla="*/ 1504646 h 4925968"/>
              <a:gd name="connsiteX16987" fmla="*/ 6400093 w 8014260"/>
              <a:gd name="connsiteY16987" fmla="*/ 1496828 h 4925968"/>
              <a:gd name="connsiteX16988" fmla="*/ 6404619 w 8014260"/>
              <a:gd name="connsiteY16988" fmla="*/ 1484689 h 4925968"/>
              <a:gd name="connsiteX16989" fmla="*/ 7548328 w 8014260"/>
              <a:gd name="connsiteY16989" fmla="*/ 1483866 h 4925968"/>
              <a:gd name="connsiteX16990" fmla="*/ 7561975 w 8014260"/>
              <a:gd name="connsiteY16990" fmla="*/ 1488324 h 4925968"/>
              <a:gd name="connsiteX16991" fmla="*/ 7550659 w 8014260"/>
              <a:gd name="connsiteY16991" fmla="*/ 1496348 h 4925968"/>
              <a:gd name="connsiteX16992" fmla="*/ 7537287 w 8014260"/>
              <a:gd name="connsiteY16992" fmla="*/ 1491616 h 4925968"/>
              <a:gd name="connsiteX16993" fmla="*/ 7548328 w 8014260"/>
              <a:gd name="connsiteY16993" fmla="*/ 1483866 h 4925968"/>
              <a:gd name="connsiteX16994" fmla="*/ 7247673 w 8014260"/>
              <a:gd name="connsiteY16994" fmla="*/ 1482563 h 4925968"/>
              <a:gd name="connsiteX16995" fmla="*/ 7259538 w 8014260"/>
              <a:gd name="connsiteY16995" fmla="*/ 1483729 h 4925968"/>
              <a:gd name="connsiteX16996" fmla="*/ 7248977 w 8014260"/>
              <a:gd name="connsiteY16996" fmla="*/ 1494016 h 4925968"/>
              <a:gd name="connsiteX16997" fmla="*/ 7238827 w 8014260"/>
              <a:gd name="connsiteY16997" fmla="*/ 1491752 h 4925968"/>
              <a:gd name="connsiteX16998" fmla="*/ 7247673 w 8014260"/>
              <a:gd name="connsiteY16998" fmla="*/ 1482563 h 4925968"/>
              <a:gd name="connsiteX16999" fmla="*/ 7339913 w 8014260"/>
              <a:gd name="connsiteY16999" fmla="*/ 1480986 h 4925968"/>
              <a:gd name="connsiteX17000" fmla="*/ 7331614 w 8014260"/>
              <a:gd name="connsiteY17000" fmla="*/ 1484895 h 4925968"/>
              <a:gd name="connsiteX17001" fmla="*/ 7319339 w 8014260"/>
              <a:gd name="connsiteY17001" fmla="*/ 1488118 h 4925968"/>
              <a:gd name="connsiteX17002" fmla="*/ 7329009 w 8014260"/>
              <a:gd name="connsiteY17002" fmla="*/ 1484209 h 4925968"/>
              <a:gd name="connsiteX17003" fmla="*/ 7339913 w 8014260"/>
              <a:gd name="connsiteY17003" fmla="*/ 1480986 h 4925968"/>
              <a:gd name="connsiteX17004" fmla="*/ 7328254 w 8014260"/>
              <a:gd name="connsiteY17004" fmla="*/ 1479888 h 4925968"/>
              <a:gd name="connsiteX17005" fmla="*/ 7319682 w 8014260"/>
              <a:gd name="connsiteY17005" fmla="*/ 1484003 h 4925968"/>
              <a:gd name="connsiteX17006" fmla="*/ 7310286 w 8014260"/>
              <a:gd name="connsiteY17006" fmla="*/ 1488186 h 4925968"/>
              <a:gd name="connsiteX17007" fmla="*/ 7317144 w 8014260"/>
              <a:gd name="connsiteY17007" fmla="*/ 1484277 h 4925968"/>
              <a:gd name="connsiteX17008" fmla="*/ 7328254 w 8014260"/>
              <a:gd name="connsiteY17008" fmla="*/ 1479888 h 4925968"/>
              <a:gd name="connsiteX17009" fmla="*/ 6900726 w 8014260"/>
              <a:gd name="connsiteY17009" fmla="*/ 1470150 h 4925968"/>
              <a:gd name="connsiteX17010" fmla="*/ 6906761 w 8014260"/>
              <a:gd name="connsiteY17010" fmla="*/ 1470424 h 4925968"/>
              <a:gd name="connsiteX17011" fmla="*/ 6897709 w 8014260"/>
              <a:gd name="connsiteY17011" fmla="*/ 1480162 h 4925968"/>
              <a:gd name="connsiteX17012" fmla="*/ 6891948 w 8014260"/>
              <a:gd name="connsiteY17012" fmla="*/ 1478242 h 4925968"/>
              <a:gd name="connsiteX17013" fmla="*/ 6900726 w 8014260"/>
              <a:gd name="connsiteY17013" fmla="*/ 1470150 h 4925968"/>
              <a:gd name="connsiteX17014" fmla="*/ 7473301 w 8014260"/>
              <a:gd name="connsiteY17014" fmla="*/ 1468298 h 4925968"/>
              <a:gd name="connsiteX17015" fmla="*/ 7487223 w 8014260"/>
              <a:gd name="connsiteY17015" fmla="*/ 1469258 h 4925968"/>
              <a:gd name="connsiteX17016" fmla="*/ 7477280 w 8014260"/>
              <a:gd name="connsiteY17016" fmla="*/ 1475636 h 4925968"/>
              <a:gd name="connsiteX17017" fmla="*/ 7463220 w 8014260"/>
              <a:gd name="connsiteY17017" fmla="*/ 1474539 h 4925968"/>
              <a:gd name="connsiteX17018" fmla="*/ 7473301 w 8014260"/>
              <a:gd name="connsiteY17018" fmla="*/ 1468298 h 4925968"/>
              <a:gd name="connsiteX17019" fmla="*/ 7412882 w 8014260"/>
              <a:gd name="connsiteY17019" fmla="*/ 1467818 h 4925968"/>
              <a:gd name="connsiteX17020" fmla="*/ 7404721 w 8014260"/>
              <a:gd name="connsiteY17020" fmla="*/ 1472550 h 4925968"/>
              <a:gd name="connsiteX17021" fmla="*/ 7391005 w 8014260"/>
              <a:gd name="connsiteY17021" fmla="*/ 1474334 h 4925968"/>
              <a:gd name="connsiteX17022" fmla="*/ 7400332 w 8014260"/>
              <a:gd name="connsiteY17022" fmla="*/ 1469190 h 4925968"/>
              <a:gd name="connsiteX17023" fmla="*/ 7412882 w 8014260"/>
              <a:gd name="connsiteY17023" fmla="*/ 1467818 h 4925968"/>
              <a:gd name="connsiteX17024" fmla="*/ 6612348 w 8014260"/>
              <a:gd name="connsiteY17024" fmla="*/ 1455954 h 4925968"/>
              <a:gd name="connsiteX17025" fmla="*/ 6619617 w 8014260"/>
              <a:gd name="connsiteY17025" fmla="*/ 1464869 h 4925968"/>
              <a:gd name="connsiteX17026" fmla="*/ 6610153 w 8014260"/>
              <a:gd name="connsiteY17026" fmla="*/ 1477557 h 4925968"/>
              <a:gd name="connsiteX17027" fmla="*/ 6605147 w 8014260"/>
              <a:gd name="connsiteY17027" fmla="*/ 1469464 h 4925968"/>
              <a:gd name="connsiteX17028" fmla="*/ 6612348 w 8014260"/>
              <a:gd name="connsiteY17028" fmla="*/ 1455954 h 4925968"/>
              <a:gd name="connsiteX17029" fmla="*/ 7174292 w 8014260"/>
              <a:gd name="connsiteY17029" fmla="*/ 1451496 h 4925968"/>
              <a:gd name="connsiteX17030" fmla="*/ 7186637 w 8014260"/>
              <a:gd name="connsiteY17030" fmla="*/ 1452594 h 4925968"/>
              <a:gd name="connsiteX17031" fmla="*/ 7177447 w 8014260"/>
              <a:gd name="connsiteY17031" fmla="*/ 1466721 h 4925968"/>
              <a:gd name="connsiteX17032" fmla="*/ 7168051 w 8014260"/>
              <a:gd name="connsiteY17032" fmla="*/ 1464047 h 4925968"/>
              <a:gd name="connsiteX17033" fmla="*/ 7174292 w 8014260"/>
              <a:gd name="connsiteY17033" fmla="*/ 1451496 h 4925968"/>
              <a:gd name="connsiteX17034" fmla="*/ 6820351 w 8014260"/>
              <a:gd name="connsiteY17034" fmla="*/ 1451016 h 4925968"/>
              <a:gd name="connsiteX17035" fmla="*/ 6828992 w 8014260"/>
              <a:gd name="connsiteY17035" fmla="*/ 1455817 h 4925968"/>
              <a:gd name="connsiteX17036" fmla="*/ 6825769 w 8014260"/>
              <a:gd name="connsiteY17036" fmla="*/ 1476391 h 4925968"/>
              <a:gd name="connsiteX17037" fmla="*/ 6815139 w 8014260"/>
              <a:gd name="connsiteY17037" fmla="*/ 1470013 h 4925968"/>
              <a:gd name="connsiteX17038" fmla="*/ 6820351 w 8014260"/>
              <a:gd name="connsiteY17038" fmla="*/ 1451016 h 4925968"/>
              <a:gd name="connsiteX17039" fmla="*/ 7400332 w 8014260"/>
              <a:gd name="connsiteY17039" fmla="*/ 1450056 h 4925968"/>
              <a:gd name="connsiteX17040" fmla="*/ 7391966 w 8014260"/>
              <a:gd name="connsiteY17040" fmla="*/ 1455131 h 4925968"/>
              <a:gd name="connsiteX17041" fmla="*/ 7380993 w 8014260"/>
              <a:gd name="connsiteY17041" fmla="*/ 1459040 h 4925968"/>
              <a:gd name="connsiteX17042" fmla="*/ 7386822 w 8014260"/>
              <a:gd name="connsiteY17042" fmla="*/ 1455337 h 4925968"/>
              <a:gd name="connsiteX17043" fmla="*/ 7400332 w 8014260"/>
              <a:gd name="connsiteY17043" fmla="*/ 1450056 h 4925968"/>
              <a:gd name="connsiteX17044" fmla="*/ 7609913 w 8014260"/>
              <a:gd name="connsiteY17044" fmla="*/ 1442238 h 4925968"/>
              <a:gd name="connsiteX17045" fmla="*/ 7622121 w 8014260"/>
              <a:gd name="connsiteY17045" fmla="*/ 1447176 h 4925968"/>
              <a:gd name="connsiteX17046" fmla="*/ 7609844 w 8014260"/>
              <a:gd name="connsiteY17046" fmla="*/ 1454514 h 4925968"/>
              <a:gd name="connsiteX17047" fmla="*/ 7597568 w 8014260"/>
              <a:gd name="connsiteY17047" fmla="*/ 1449644 h 4925968"/>
              <a:gd name="connsiteX17048" fmla="*/ 7609913 w 8014260"/>
              <a:gd name="connsiteY17048" fmla="*/ 1442238 h 4925968"/>
              <a:gd name="connsiteX17049" fmla="*/ 6119052 w 8014260"/>
              <a:gd name="connsiteY17049" fmla="*/ 1438946 h 4925968"/>
              <a:gd name="connsiteX17050" fmla="*/ 6120835 w 8014260"/>
              <a:gd name="connsiteY17050" fmla="*/ 1439221 h 4925968"/>
              <a:gd name="connsiteX17051" fmla="*/ 6117063 w 8014260"/>
              <a:gd name="connsiteY17051" fmla="*/ 1444501 h 4925968"/>
              <a:gd name="connsiteX17052" fmla="*/ 6115074 w 8014260"/>
              <a:gd name="connsiteY17052" fmla="*/ 1444707 h 4925968"/>
              <a:gd name="connsiteX17053" fmla="*/ 6119052 w 8014260"/>
              <a:gd name="connsiteY17053" fmla="*/ 1438946 h 4925968"/>
              <a:gd name="connsiteX17054" fmla="*/ 6334393 w 8014260"/>
              <a:gd name="connsiteY17054" fmla="*/ 1432637 h 4925968"/>
              <a:gd name="connsiteX17055" fmla="*/ 6338234 w 8014260"/>
              <a:gd name="connsiteY17055" fmla="*/ 1439015 h 4925968"/>
              <a:gd name="connsiteX17056" fmla="*/ 6333502 w 8014260"/>
              <a:gd name="connsiteY17056" fmla="*/ 1448479 h 4925968"/>
              <a:gd name="connsiteX17057" fmla="*/ 6329729 w 8014260"/>
              <a:gd name="connsiteY17057" fmla="*/ 1444433 h 4925968"/>
              <a:gd name="connsiteX17058" fmla="*/ 6334393 w 8014260"/>
              <a:gd name="connsiteY17058" fmla="*/ 1432637 h 4925968"/>
              <a:gd name="connsiteX17059" fmla="*/ 6040596 w 8014260"/>
              <a:gd name="connsiteY17059" fmla="*/ 1431882 h 4925968"/>
              <a:gd name="connsiteX17060" fmla="*/ 6042585 w 8014260"/>
              <a:gd name="connsiteY17060" fmla="*/ 1432431 h 4925968"/>
              <a:gd name="connsiteX17061" fmla="*/ 6041351 w 8014260"/>
              <a:gd name="connsiteY17061" fmla="*/ 1439151 h 4925968"/>
              <a:gd name="connsiteX17062" fmla="*/ 6039636 w 8014260"/>
              <a:gd name="connsiteY17062" fmla="*/ 1438397 h 4925968"/>
              <a:gd name="connsiteX17063" fmla="*/ 6040596 w 8014260"/>
              <a:gd name="connsiteY17063" fmla="*/ 1431882 h 4925968"/>
              <a:gd name="connsiteX17064" fmla="*/ 7469007 w 8014260"/>
              <a:gd name="connsiteY17064" fmla="*/ 1431393 h 4925968"/>
              <a:gd name="connsiteX17065" fmla="*/ 7473096 w 8014260"/>
              <a:gd name="connsiteY17065" fmla="*/ 1431745 h 4925968"/>
              <a:gd name="connsiteX17066" fmla="*/ 7467266 w 8014260"/>
              <a:gd name="connsiteY17066" fmla="*/ 1436683 h 4925968"/>
              <a:gd name="connsiteX17067" fmla="*/ 7452865 w 8014260"/>
              <a:gd name="connsiteY17067" fmla="*/ 1439975 h 4925968"/>
              <a:gd name="connsiteX17068" fmla="*/ 7459723 w 8014260"/>
              <a:gd name="connsiteY17068" fmla="*/ 1434488 h 4925968"/>
              <a:gd name="connsiteX17069" fmla="*/ 7469007 w 8014260"/>
              <a:gd name="connsiteY17069" fmla="*/ 1431393 h 4925968"/>
              <a:gd name="connsiteX17070" fmla="*/ 7535298 w 8014260"/>
              <a:gd name="connsiteY17070" fmla="*/ 1428659 h 4925968"/>
              <a:gd name="connsiteX17071" fmla="*/ 7546683 w 8014260"/>
              <a:gd name="connsiteY17071" fmla="*/ 1430579 h 4925968"/>
              <a:gd name="connsiteX17072" fmla="*/ 7534886 w 8014260"/>
              <a:gd name="connsiteY17072" fmla="*/ 1437643 h 4925968"/>
              <a:gd name="connsiteX17073" fmla="*/ 7524599 w 8014260"/>
              <a:gd name="connsiteY17073" fmla="*/ 1436065 h 4925968"/>
              <a:gd name="connsiteX17074" fmla="*/ 7535298 w 8014260"/>
              <a:gd name="connsiteY17074" fmla="*/ 1428659 h 4925968"/>
              <a:gd name="connsiteX17075" fmla="*/ 6195245 w 8014260"/>
              <a:gd name="connsiteY17075" fmla="*/ 1422418 h 4925968"/>
              <a:gd name="connsiteX17076" fmla="*/ 6192433 w 8014260"/>
              <a:gd name="connsiteY17076" fmla="*/ 1427973 h 4925968"/>
              <a:gd name="connsiteX17077" fmla="*/ 6188867 w 8014260"/>
              <a:gd name="connsiteY17077" fmla="*/ 1429825 h 4925968"/>
              <a:gd name="connsiteX17078" fmla="*/ 6190238 w 8014260"/>
              <a:gd name="connsiteY17078" fmla="*/ 1425436 h 4925968"/>
              <a:gd name="connsiteX17079" fmla="*/ 6195245 w 8014260"/>
              <a:gd name="connsiteY17079" fmla="*/ 1422418 h 4925968"/>
              <a:gd name="connsiteX17080" fmla="*/ 7103861 w 8014260"/>
              <a:gd name="connsiteY17080" fmla="*/ 1414600 h 4925968"/>
              <a:gd name="connsiteX17081" fmla="*/ 7111199 w 8014260"/>
              <a:gd name="connsiteY17081" fmla="*/ 1422281 h 4925968"/>
              <a:gd name="connsiteX17082" fmla="*/ 7104684 w 8014260"/>
              <a:gd name="connsiteY17082" fmla="*/ 1431608 h 4925968"/>
              <a:gd name="connsiteX17083" fmla="*/ 7097277 w 8014260"/>
              <a:gd name="connsiteY17083" fmla="*/ 1426739 h 4925968"/>
              <a:gd name="connsiteX17084" fmla="*/ 7103861 w 8014260"/>
              <a:gd name="connsiteY17084" fmla="*/ 1414600 h 4925968"/>
              <a:gd name="connsiteX17085" fmla="*/ 6264235 w 8014260"/>
              <a:gd name="connsiteY17085" fmla="*/ 1412543 h 4925968"/>
              <a:gd name="connsiteX17086" fmla="*/ 6267047 w 8014260"/>
              <a:gd name="connsiteY17086" fmla="*/ 1413983 h 4925968"/>
              <a:gd name="connsiteX17087" fmla="*/ 6263755 w 8014260"/>
              <a:gd name="connsiteY17087" fmla="*/ 1419950 h 4925968"/>
              <a:gd name="connsiteX17088" fmla="*/ 6259778 w 8014260"/>
              <a:gd name="connsiteY17088" fmla="*/ 1418235 h 4925968"/>
              <a:gd name="connsiteX17089" fmla="*/ 6264235 w 8014260"/>
              <a:gd name="connsiteY17089" fmla="*/ 1412543 h 4925968"/>
              <a:gd name="connsiteX17090" fmla="*/ 7459723 w 8014260"/>
              <a:gd name="connsiteY17090" fmla="*/ 1405479 h 4925968"/>
              <a:gd name="connsiteX17091" fmla="*/ 7454854 w 8014260"/>
              <a:gd name="connsiteY17091" fmla="*/ 1411994 h 4925968"/>
              <a:gd name="connsiteX17092" fmla="*/ 7441961 w 8014260"/>
              <a:gd name="connsiteY17092" fmla="*/ 1417069 h 4925968"/>
              <a:gd name="connsiteX17093" fmla="*/ 7448338 w 8014260"/>
              <a:gd name="connsiteY17093" fmla="*/ 1409114 h 4925968"/>
              <a:gd name="connsiteX17094" fmla="*/ 7459723 w 8014260"/>
              <a:gd name="connsiteY17094" fmla="*/ 1405479 h 4925968"/>
              <a:gd name="connsiteX17095" fmla="*/ 7392377 w 8014260"/>
              <a:gd name="connsiteY17095" fmla="*/ 1405479 h 4925968"/>
              <a:gd name="connsiteX17096" fmla="*/ 7381472 w 8014260"/>
              <a:gd name="connsiteY17096" fmla="*/ 1420566 h 4925968"/>
              <a:gd name="connsiteX17097" fmla="*/ 7371528 w 8014260"/>
              <a:gd name="connsiteY17097" fmla="*/ 1418989 h 4925968"/>
              <a:gd name="connsiteX17098" fmla="*/ 7380718 w 8014260"/>
              <a:gd name="connsiteY17098" fmla="*/ 1406027 h 4925968"/>
              <a:gd name="connsiteX17099" fmla="*/ 7392377 w 8014260"/>
              <a:gd name="connsiteY17099" fmla="*/ 1405479 h 4925968"/>
              <a:gd name="connsiteX17100" fmla="*/ 7038984 w 8014260"/>
              <a:gd name="connsiteY17100" fmla="*/ 1402873 h 4925968"/>
              <a:gd name="connsiteX17101" fmla="*/ 7032949 w 8014260"/>
              <a:gd name="connsiteY17101" fmla="*/ 1411034 h 4925968"/>
              <a:gd name="connsiteX17102" fmla="*/ 7025062 w 8014260"/>
              <a:gd name="connsiteY17102" fmla="*/ 1411719 h 4925968"/>
              <a:gd name="connsiteX17103" fmla="*/ 7030137 w 8014260"/>
              <a:gd name="connsiteY17103" fmla="*/ 1402941 h 4925968"/>
              <a:gd name="connsiteX17104" fmla="*/ 7038984 w 8014260"/>
              <a:gd name="connsiteY17104" fmla="*/ 1402873 h 4925968"/>
              <a:gd name="connsiteX17105" fmla="*/ 7532692 w 8014260"/>
              <a:gd name="connsiteY17105" fmla="*/ 1384767 h 4925968"/>
              <a:gd name="connsiteX17106" fmla="*/ 7524668 w 8014260"/>
              <a:gd name="connsiteY17106" fmla="*/ 1392243 h 4925968"/>
              <a:gd name="connsiteX17107" fmla="*/ 7513078 w 8014260"/>
              <a:gd name="connsiteY17107" fmla="*/ 1395054 h 4925968"/>
              <a:gd name="connsiteX17108" fmla="*/ 7521445 w 8014260"/>
              <a:gd name="connsiteY17108" fmla="*/ 1387442 h 4925968"/>
              <a:gd name="connsiteX17109" fmla="*/ 7532692 w 8014260"/>
              <a:gd name="connsiteY17109" fmla="*/ 1384767 h 4925968"/>
              <a:gd name="connsiteX17110" fmla="*/ 7309601 w 8014260"/>
              <a:gd name="connsiteY17110" fmla="*/ 1382847 h 4925968"/>
              <a:gd name="connsiteX17111" fmla="*/ 7320231 w 8014260"/>
              <a:gd name="connsiteY17111" fmla="*/ 1386688 h 4925968"/>
              <a:gd name="connsiteX17112" fmla="*/ 7308435 w 8014260"/>
              <a:gd name="connsiteY17112" fmla="*/ 1401364 h 4925968"/>
              <a:gd name="connsiteX17113" fmla="*/ 7300960 w 8014260"/>
              <a:gd name="connsiteY17113" fmla="*/ 1395878 h 4925968"/>
              <a:gd name="connsiteX17114" fmla="*/ 7309601 w 8014260"/>
              <a:gd name="connsiteY17114" fmla="*/ 1382847 h 4925968"/>
              <a:gd name="connsiteX17115" fmla="*/ 7609501 w 8014260"/>
              <a:gd name="connsiteY17115" fmla="*/ 1379487 h 4925968"/>
              <a:gd name="connsiteX17116" fmla="*/ 7598872 w 8014260"/>
              <a:gd name="connsiteY17116" fmla="*/ 1388883 h 4925968"/>
              <a:gd name="connsiteX17117" fmla="*/ 7586321 w 8014260"/>
              <a:gd name="connsiteY17117" fmla="*/ 1389774 h 4925968"/>
              <a:gd name="connsiteX17118" fmla="*/ 7594482 w 8014260"/>
              <a:gd name="connsiteY17118" fmla="*/ 1380996 h 4925968"/>
              <a:gd name="connsiteX17119" fmla="*/ 7609501 w 8014260"/>
              <a:gd name="connsiteY17119" fmla="*/ 1379487 h 4925968"/>
              <a:gd name="connsiteX17120" fmla="*/ 6538076 w 8014260"/>
              <a:gd name="connsiteY17120" fmla="*/ 1377293 h 4925968"/>
              <a:gd name="connsiteX17121" fmla="*/ 6542191 w 8014260"/>
              <a:gd name="connsiteY17121" fmla="*/ 1388403 h 4925968"/>
              <a:gd name="connsiteX17122" fmla="*/ 6534578 w 8014260"/>
              <a:gd name="connsiteY17122" fmla="*/ 1396152 h 4925968"/>
              <a:gd name="connsiteX17123" fmla="*/ 6532178 w 8014260"/>
              <a:gd name="connsiteY17123" fmla="*/ 1386071 h 4925968"/>
              <a:gd name="connsiteX17124" fmla="*/ 6538076 w 8014260"/>
              <a:gd name="connsiteY17124" fmla="*/ 1377293 h 4925968"/>
              <a:gd name="connsiteX17125" fmla="*/ 6950722 w 8014260"/>
              <a:gd name="connsiteY17125" fmla="*/ 1362000 h 4925968"/>
              <a:gd name="connsiteX17126" fmla="*/ 6959980 w 8014260"/>
              <a:gd name="connsiteY17126" fmla="*/ 1373932 h 4925968"/>
              <a:gd name="connsiteX17127" fmla="*/ 6955797 w 8014260"/>
              <a:gd name="connsiteY17127" fmla="*/ 1397181 h 4925968"/>
              <a:gd name="connsiteX17128" fmla="*/ 6947362 w 8014260"/>
              <a:gd name="connsiteY17128" fmla="*/ 1380448 h 4925968"/>
              <a:gd name="connsiteX17129" fmla="*/ 6950722 w 8014260"/>
              <a:gd name="connsiteY17129" fmla="*/ 1362000 h 4925968"/>
              <a:gd name="connsiteX17130" fmla="*/ 6742787 w 8014260"/>
              <a:gd name="connsiteY17130" fmla="*/ 1356581 h 4925968"/>
              <a:gd name="connsiteX17131" fmla="*/ 6751360 w 8014260"/>
              <a:gd name="connsiteY17131" fmla="*/ 1357953 h 4925968"/>
              <a:gd name="connsiteX17132" fmla="*/ 6743816 w 8014260"/>
              <a:gd name="connsiteY17132" fmla="*/ 1379555 h 4925968"/>
              <a:gd name="connsiteX17133" fmla="*/ 6736272 w 8014260"/>
              <a:gd name="connsiteY17133" fmla="*/ 1372286 h 4925968"/>
              <a:gd name="connsiteX17134" fmla="*/ 6742787 w 8014260"/>
              <a:gd name="connsiteY17134" fmla="*/ 1356581 h 4925968"/>
              <a:gd name="connsiteX17135" fmla="*/ 7234712 w 8014260"/>
              <a:gd name="connsiteY17135" fmla="*/ 1349929 h 4925968"/>
              <a:gd name="connsiteX17136" fmla="*/ 7244450 w 8014260"/>
              <a:gd name="connsiteY17136" fmla="*/ 1355210 h 4925968"/>
              <a:gd name="connsiteX17137" fmla="*/ 7238826 w 8014260"/>
              <a:gd name="connsiteY17137" fmla="*/ 1364742 h 4925968"/>
              <a:gd name="connsiteX17138" fmla="*/ 7229911 w 8014260"/>
              <a:gd name="connsiteY17138" fmla="*/ 1361999 h 4925968"/>
              <a:gd name="connsiteX17139" fmla="*/ 7234712 w 8014260"/>
              <a:gd name="connsiteY17139" fmla="*/ 1349929 h 4925968"/>
              <a:gd name="connsiteX17140" fmla="*/ 7164897 w 8014260"/>
              <a:gd name="connsiteY17140" fmla="*/ 1338065 h 4925968"/>
              <a:gd name="connsiteX17141" fmla="*/ 7171617 w 8014260"/>
              <a:gd name="connsiteY17141" fmla="*/ 1340465 h 4925968"/>
              <a:gd name="connsiteX17142" fmla="*/ 7164554 w 8014260"/>
              <a:gd name="connsiteY17142" fmla="*/ 1346226 h 4925968"/>
              <a:gd name="connsiteX17143" fmla="*/ 7157696 w 8014260"/>
              <a:gd name="connsiteY17143" fmla="*/ 1346294 h 4925968"/>
              <a:gd name="connsiteX17144" fmla="*/ 7164897 w 8014260"/>
              <a:gd name="connsiteY17144" fmla="*/ 1338065 h 4925968"/>
              <a:gd name="connsiteX17145" fmla="*/ 7581658 w 8014260"/>
              <a:gd name="connsiteY17145" fmla="*/ 1320028 h 4925968"/>
              <a:gd name="connsiteX17146" fmla="*/ 7592631 w 8014260"/>
              <a:gd name="connsiteY17146" fmla="*/ 1320165 h 4925968"/>
              <a:gd name="connsiteX17147" fmla="*/ 7584127 w 8014260"/>
              <a:gd name="connsiteY17147" fmla="*/ 1333195 h 4925968"/>
              <a:gd name="connsiteX17148" fmla="*/ 7574320 w 8014260"/>
              <a:gd name="connsiteY17148" fmla="*/ 1332235 h 4925968"/>
              <a:gd name="connsiteX17149" fmla="*/ 7581658 w 8014260"/>
              <a:gd name="connsiteY17149" fmla="*/ 1320028 h 4925968"/>
              <a:gd name="connsiteX17150" fmla="*/ 6472171 w 8014260"/>
              <a:gd name="connsiteY17150" fmla="*/ 1319000 h 4925968"/>
              <a:gd name="connsiteX17151" fmla="*/ 6466890 w 8014260"/>
              <a:gd name="connsiteY17151" fmla="*/ 1332030 h 4925968"/>
              <a:gd name="connsiteX17152" fmla="*/ 6461678 w 8014260"/>
              <a:gd name="connsiteY17152" fmla="*/ 1331001 h 4925968"/>
              <a:gd name="connsiteX17153" fmla="*/ 6465244 w 8014260"/>
              <a:gd name="connsiteY17153" fmla="*/ 1320097 h 4925968"/>
              <a:gd name="connsiteX17154" fmla="*/ 6472171 w 8014260"/>
              <a:gd name="connsiteY17154" fmla="*/ 1319000 h 4925968"/>
              <a:gd name="connsiteX17155" fmla="*/ 6250315 w 8014260"/>
              <a:gd name="connsiteY17155" fmla="*/ 1305832 h 4925968"/>
              <a:gd name="connsiteX17156" fmla="*/ 6251892 w 8014260"/>
              <a:gd name="connsiteY17156" fmla="*/ 1306861 h 4925968"/>
              <a:gd name="connsiteX17157" fmla="*/ 6248120 w 8014260"/>
              <a:gd name="connsiteY17157" fmla="*/ 1312622 h 4925968"/>
              <a:gd name="connsiteX17158" fmla="*/ 6246337 w 8014260"/>
              <a:gd name="connsiteY17158" fmla="*/ 1312073 h 4925968"/>
              <a:gd name="connsiteX17159" fmla="*/ 6250315 w 8014260"/>
              <a:gd name="connsiteY17159" fmla="*/ 1305832 h 4925968"/>
              <a:gd name="connsiteX17160" fmla="*/ 6327467 w 8014260"/>
              <a:gd name="connsiteY17160" fmla="*/ 1300689 h 4925968"/>
              <a:gd name="connsiteX17161" fmla="*/ 6326095 w 8014260"/>
              <a:gd name="connsiteY17161" fmla="*/ 1305558 h 4925968"/>
              <a:gd name="connsiteX17162" fmla="*/ 6320746 w 8014260"/>
              <a:gd name="connsiteY17162" fmla="*/ 1308919 h 4925968"/>
              <a:gd name="connsiteX17163" fmla="*/ 6321500 w 8014260"/>
              <a:gd name="connsiteY17163" fmla="*/ 1305421 h 4925968"/>
              <a:gd name="connsiteX17164" fmla="*/ 6327467 w 8014260"/>
              <a:gd name="connsiteY17164" fmla="*/ 1300689 h 4925968"/>
              <a:gd name="connsiteX17165" fmla="*/ 7516986 w 8014260"/>
              <a:gd name="connsiteY17165" fmla="*/ 1297123 h 4925968"/>
              <a:gd name="connsiteX17166" fmla="*/ 7528371 w 8014260"/>
              <a:gd name="connsiteY17166" fmla="*/ 1297740 h 4925968"/>
              <a:gd name="connsiteX17167" fmla="*/ 7516644 w 8014260"/>
              <a:gd name="connsiteY17167" fmla="*/ 1317286 h 4925968"/>
              <a:gd name="connsiteX17168" fmla="*/ 7507111 w 8014260"/>
              <a:gd name="connsiteY17168" fmla="*/ 1313925 h 4925968"/>
              <a:gd name="connsiteX17169" fmla="*/ 7516986 w 8014260"/>
              <a:gd name="connsiteY17169" fmla="*/ 1297123 h 4925968"/>
              <a:gd name="connsiteX17170" fmla="*/ 6397350 w 8014260"/>
              <a:gd name="connsiteY17170" fmla="*/ 1290882 h 4925968"/>
              <a:gd name="connsiteX17171" fmla="*/ 6399750 w 8014260"/>
              <a:gd name="connsiteY17171" fmla="*/ 1294859 h 4925968"/>
              <a:gd name="connsiteX17172" fmla="*/ 6392823 w 8014260"/>
              <a:gd name="connsiteY17172" fmla="*/ 1300620 h 4925968"/>
              <a:gd name="connsiteX17173" fmla="*/ 6392892 w 8014260"/>
              <a:gd name="connsiteY17173" fmla="*/ 1296094 h 4925968"/>
              <a:gd name="connsiteX17174" fmla="*/ 6397350 w 8014260"/>
              <a:gd name="connsiteY17174" fmla="*/ 1290882 h 4925968"/>
              <a:gd name="connsiteX17175" fmla="*/ 6170213 w 8014260"/>
              <a:gd name="connsiteY17175" fmla="*/ 1287110 h 4925968"/>
              <a:gd name="connsiteX17176" fmla="*/ 6172613 w 8014260"/>
              <a:gd name="connsiteY17176" fmla="*/ 1291293 h 4925968"/>
              <a:gd name="connsiteX17177" fmla="*/ 6171242 w 8014260"/>
              <a:gd name="connsiteY17177" fmla="*/ 1295683 h 4925968"/>
              <a:gd name="connsiteX17178" fmla="*/ 6168841 w 8014260"/>
              <a:gd name="connsiteY17178" fmla="*/ 1291293 h 4925968"/>
              <a:gd name="connsiteX17179" fmla="*/ 6170213 w 8014260"/>
              <a:gd name="connsiteY17179" fmla="*/ 1287110 h 4925968"/>
              <a:gd name="connsiteX17180" fmla="*/ 7308847 w 8014260"/>
              <a:gd name="connsiteY17180" fmla="*/ 1272502 h 4925968"/>
              <a:gd name="connsiteX17181" fmla="*/ 7299657 w 8014260"/>
              <a:gd name="connsiteY17181" fmla="*/ 1281143 h 4925968"/>
              <a:gd name="connsiteX17182" fmla="*/ 7290467 w 8014260"/>
              <a:gd name="connsiteY17182" fmla="*/ 1283749 h 4925968"/>
              <a:gd name="connsiteX17183" fmla="*/ 7296160 w 8014260"/>
              <a:gd name="connsiteY17183" fmla="*/ 1278263 h 4925968"/>
              <a:gd name="connsiteX17184" fmla="*/ 7308847 w 8014260"/>
              <a:gd name="connsiteY17184" fmla="*/ 1272502 h 4925968"/>
              <a:gd name="connsiteX17185" fmla="*/ 7448338 w 8014260"/>
              <a:gd name="connsiteY17185" fmla="*/ 1271748 h 4925968"/>
              <a:gd name="connsiteX17186" fmla="*/ 7458830 w 8014260"/>
              <a:gd name="connsiteY17186" fmla="*/ 1274354 h 4925968"/>
              <a:gd name="connsiteX17187" fmla="*/ 7446075 w 8014260"/>
              <a:gd name="connsiteY17187" fmla="*/ 1294036 h 4925968"/>
              <a:gd name="connsiteX17188" fmla="*/ 7438805 w 8014260"/>
              <a:gd name="connsiteY17188" fmla="*/ 1289030 h 4925968"/>
              <a:gd name="connsiteX17189" fmla="*/ 7448338 w 8014260"/>
              <a:gd name="connsiteY17189" fmla="*/ 1271748 h 4925968"/>
              <a:gd name="connsiteX17190" fmla="*/ 6668583 w 8014260"/>
              <a:gd name="connsiteY17190" fmla="*/ 1266399 h 4925968"/>
              <a:gd name="connsiteX17191" fmla="*/ 6674001 w 8014260"/>
              <a:gd name="connsiteY17191" fmla="*/ 1275108 h 4925968"/>
              <a:gd name="connsiteX17192" fmla="*/ 6667417 w 8014260"/>
              <a:gd name="connsiteY17192" fmla="*/ 1287110 h 4925968"/>
              <a:gd name="connsiteX17193" fmla="*/ 6663440 w 8014260"/>
              <a:gd name="connsiteY17193" fmla="*/ 1278949 h 4925968"/>
              <a:gd name="connsiteX17194" fmla="*/ 6668583 w 8014260"/>
              <a:gd name="connsiteY17194" fmla="*/ 1266399 h 4925968"/>
              <a:gd name="connsiteX17195" fmla="*/ 7081709 w 8014260"/>
              <a:gd name="connsiteY17195" fmla="*/ 1265507 h 4925968"/>
              <a:gd name="connsiteX17196" fmla="*/ 7090007 w 8014260"/>
              <a:gd name="connsiteY17196" fmla="*/ 1285258 h 4925968"/>
              <a:gd name="connsiteX17197" fmla="*/ 7083355 w 8014260"/>
              <a:gd name="connsiteY17197" fmla="*/ 1305078 h 4925968"/>
              <a:gd name="connsiteX17198" fmla="*/ 7077114 w 8014260"/>
              <a:gd name="connsiteY17198" fmla="*/ 1289167 h 4925968"/>
              <a:gd name="connsiteX17199" fmla="*/ 7081709 w 8014260"/>
              <a:gd name="connsiteY17199" fmla="*/ 1265507 h 4925968"/>
              <a:gd name="connsiteX17200" fmla="*/ 7377581 w 8014260"/>
              <a:gd name="connsiteY17200" fmla="*/ 1261049 h 4925968"/>
              <a:gd name="connsiteX17201" fmla="*/ 7382502 w 8014260"/>
              <a:gd name="connsiteY17201" fmla="*/ 1263792 h 4925968"/>
              <a:gd name="connsiteX17202" fmla="*/ 7374546 w 8014260"/>
              <a:gd name="connsiteY17202" fmla="*/ 1277097 h 4925968"/>
              <a:gd name="connsiteX17203" fmla="*/ 7367208 w 8014260"/>
              <a:gd name="connsiteY17203" fmla="*/ 1277165 h 4925968"/>
              <a:gd name="connsiteX17204" fmla="*/ 7371117 w 8014260"/>
              <a:gd name="connsiteY17204" fmla="*/ 1266124 h 4925968"/>
              <a:gd name="connsiteX17205" fmla="*/ 7377581 w 8014260"/>
              <a:gd name="connsiteY17205" fmla="*/ 1261049 h 4925968"/>
              <a:gd name="connsiteX17206" fmla="*/ 6876115 w 8014260"/>
              <a:gd name="connsiteY17206" fmla="*/ 1255983 h 4925968"/>
              <a:gd name="connsiteX17207" fmla="*/ 6878576 w 8014260"/>
              <a:gd name="connsiteY17207" fmla="*/ 1265713 h 4925968"/>
              <a:gd name="connsiteX17208" fmla="*/ 6874598 w 8014260"/>
              <a:gd name="connsiteY17208" fmla="*/ 1286698 h 4925968"/>
              <a:gd name="connsiteX17209" fmla="*/ 6867328 w 8014260"/>
              <a:gd name="connsiteY17209" fmla="*/ 1272365 h 4925968"/>
              <a:gd name="connsiteX17210" fmla="*/ 6871237 w 8014260"/>
              <a:gd name="connsiteY17210" fmla="*/ 1257826 h 4925968"/>
              <a:gd name="connsiteX17211" fmla="*/ 6876115 w 8014260"/>
              <a:gd name="connsiteY17211" fmla="*/ 1255983 h 4925968"/>
              <a:gd name="connsiteX17212" fmla="*/ 6598563 w 8014260"/>
              <a:gd name="connsiteY17212" fmla="*/ 1199944 h 4925968"/>
              <a:gd name="connsiteX17213" fmla="*/ 6602335 w 8014260"/>
              <a:gd name="connsiteY17213" fmla="*/ 1204676 h 4925968"/>
              <a:gd name="connsiteX17214" fmla="*/ 6597329 w 8014260"/>
              <a:gd name="connsiteY17214" fmla="*/ 1218392 h 4925968"/>
              <a:gd name="connsiteX17215" fmla="*/ 6593900 w 8014260"/>
              <a:gd name="connsiteY17215" fmla="*/ 1209751 h 4925968"/>
              <a:gd name="connsiteX17216" fmla="*/ 6598563 w 8014260"/>
              <a:gd name="connsiteY17216" fmla="*/ 1199944 h 4925968"/>
              <a:gd name="connsiteX17217" fmla="*/ 7209680 w 8014260"/>
              <a:gd name="connsiteY17217" fmla="*/ 1180331 h 4925968"/>
              <a:gd name="connsiteX17218" fmla="*/ 7219212 w 8014260"/>
              <a:gd name="connsiteY17218" fmla="*/ 1197065 h 4925968"/>
              <a:gd name="connsiteX17219" fmla="*/ 7214686 w 8014260"/>
              <a:gd name="connsiteY17219" fmla="*/ 1220656 h 4925968"/>
              <a:gd name="connsiteX17220" fmla="*/ 7207142 w 8014260"/>
              <a:gd name="connsiteY17220" fmla="*/ 1207557 h 4925968"/>
              <a:gd name="connsiteX17221" fmla="*/ 7209680 w 8014260"/>
              <a:gd name="connsiteY17221" fmla="*/ 1180331 h 4925968"/>
              <a:gd name="connsiteX17222" fmla="*/ 6458112 w 8014260"/>
              <a:gd name="connsiteY17222" fmla="*/ 1175255 h 4925968"/>
              <a:gd name="connsiteX17223" fmla="*/ 6456671 w 8014260"/>
              <a:gd name="connsiteY17223" fmla="*/ 1182045 h 4925968"/>
              <a:gd name="connsiteX17224" fmla="*/ 6452899 w 8014260"/>
              <a:gd name="connsiteY17224" fmla="*/ 1183965 h 4925968"/>
              <a:gd name="connsiteX17225" fmla="*/ 6453174 w 8014260"/>
              <a:gd name="connsiteY17225" fmla="*/ 1177793 h 4925968"/>
              <a:gd name="connsiteX17226" fmla="*/ 6458112 w 8014260"/>
              <a:gd name="connsiteY17226" fmla="*/ 1175255 h 4925968"/>
              <a:gd name="connsiteX17227" fmla="*/ 6529503 w 8014260"/>
              <a:gd name="connsiteY17227" fmla="*/ 1167507 h 4925968"/>
              <a:gd name="connsiteX17228" fmla="*/ 6531973 w 8014260"/>
              <a:gd name="connsiteY17228" fmla="*/ 1171553 h 4925968"/>
              <a:gd name="connsiteX17229" fmla="*/ 6525046 w 8014260"/>
              <a:gd name="connsiteY17229" fmla="*/ 1177382 h 4925968"/>
              <a:gd name="connsiteX17230" fmla="*/ 6525046 w 8014260"/>
              <a:gd name="connsiteY17230" fmla="*/ 1172719 h 4925968"/>
              <a:gd name="connsiteX17231" fmla="*/ 6529503 w 8014260"/>
              <a:gd name="connsiteY17231" fmla="*/ 1167507 h 4925968"/>
              <a:gd name="connsiteX17232" fmla="*/ 6380341 w 8014260"/>
              <a:gd name="connsiteY17232" fmla="*/ 1165860 h 4925968"/>
              <a:gd name="connsiteX17233" fmla="*/ 6382125 w 8014260"/>
              <a:gd name="connsiteY17233" fmla="*/ 1166889 h 4925968"/>
              <a:gd name="connsiteX17234" fmla="*/ 6378490 w 8014260"/>
              <a:gd name="connsiteY17234" fmla="*/ 1173404 h 4925968"/>
              <a:gd name="connsiteX17235" fmla="*/ 6376501 w 8014260"/>
              <a:gd name="connsiteY17235" fmla="*/ 1172993 h 4925968"/>
              <a:gd name="connsiteX17236" fmla="*/ 6380341 w 8014260"/>
              <a:gd name="connsiteY17236" fmla="*/ 1165860 h 4925968"/>
              <a:gd name="connsiteX17237" fmla="*/ 7011553 w 8014260"/>
              <a:gd name="connsiteY17237" fmla="*/ 1159757 h 4925968"/>
              <a:gd name="connsiteX17238" fmla="*/ 7006409 w 8014260"/>
              <a:gd name="connsiteY17238" fmla="*/ 1181565 h 4925968"/>
              <a:gd name="connsiteX17239" fmla="*/ 6998385 w 8014260"/>
              <a:gd name="connsiteY17239" fmla="*/ 1176148 h 4925968"/>
              <a:gd name="connsiteX17240" fmla="*/ 7001334 w 8014260"/>
              <a:gd name="connsiteY17240" fmla="*/ 1159963 h 4925968"/>
              <a:gd name="connsiteX17241" fmla="*/ 7011553 w 8014260"/>
              <a:gd name="connsiteY17241" fmla="*/ 1159757 h 4925968"/>
              <a:gd name="connsiteX17242" fmla="*/ 6799160 w 8014260"/>
              <a:gd name="connsiteY17242" fmla="*/ 1152282 h 4925968"/>
              <a:gd name="connsiteX17243" fmla="*/ 6804166 w 8014260"/>
              <a:gd name="connsiteY17243" fmla="*/ 1162158 h 4925968"/>
              <a:gd name="connsiteX17244" fmla="*/ 6800051 w 8014260"/>
              <a:gd name="connsiteY17244" fmla="*/ 1176216 h 4925968"/>
              <a:gd name="connsiteX17245" fmla="*/ 6794839 w 8014260"/>
              <a:gd name="connsiteY17245" fmla="*/ 1170318 h 4925968"/>
              <a:gd name="connsiteX17246" fmla="*/ 6799160 w 8014260"/>
              <a:gd name="connsiteY17246" fmla="*/ 1152282 h 4925968"/>
              <a:gd name="connsiteX17247" fmla="*/ 7439971 w 8014260"/>
              <a:gd name="connsiteY17247" fmla="*/ 1148715 h 4925968"/>
              <a:gd name="connsiteX17248" fmla="*/ 7448750 w 8014260"/>
              <a:gd name="connsiteY17248" fmla="*/ 1151938 h 4925968"/>
              <a:gd name="connsiteX17249" fmla="*/ 7440931 w 8014260"/>
              <a:gd name="connsiteY17249" fmla="*/ 1161882 h 4925968"/>
              <a:gd name="connsiteX17250" fmla="*/ 7433182 w 8014260"/>
              <a:gd name="connsiteY17250" fmla="*/ 1167026 h 4925968"/>
              <a:gd name="connsiteX17251" fmla="*/ 7439971 w 8014260"/>
              <a:gd name="connsiteY17251" fmla="*/ 1148715 h 4925968"/>
              <a:gd name="connsiteX17252" fmla="*/ 7591945 w 8014260"/>
              <a:gd name="connsiteY17252" fmla="*/ 1134245 h 4925968"/>
              <a:gd name="connsiteX17253" fmla="*/ 7602369 w 8014260"/>
              <a:gd name="connsiteY17253" fmla="*/ 1137948 h 4925968"/>
              <a:gd name="connsiteX17254" fmla="*/ 7588927 w 8014260"/>
              <a:gd name="connsiteY17254" fmla="*/ 1161060 h 4925968"/>
              <a:gd name="connsiteX17255" fmla="*/ 7581864 w 8014260"/>
              <a:gd name="connsiteY17255" fmla="*/ 1154544 h 4925968"/>
              <a:gd name="connsiteX17256" fmla="*/ 7591945 w 8014260"/>
              <a:gd name="connsiteY17256" fmla="*/ 1134245 h 4925968"/>
              <a:gd name="connsiteX17257" fmla="*/ 6299280 w 8014260"/>
              <a:gd name="connsiteY17257" fmla="*/ 1131845 h 4925968"/>
              <a:gd name="connsiteX17258" fmla="*/ 6301338 w 8014260"/>
              <a:gd name="connsiteY17258" fmla="*/ 1133148 h 4925968"/>
              <a:gd name="connsiteX17259" fmla="*/ 6300309 w 8014260"/>
              <a:gd name="connsiteY17259" fmla="*/ 1142269 h 4925968"/>
              <a:gd name="connsiteX17260" fmla="*/ 6298526 w 8014260"/>
              <a:gd name="connsiteY17260" fmla="*/ 1140760 h 4925968"/>
              <a:gd name="connsiteX17261" fmla="*/ 6299280 w 8014260"/>
              <a:gd name="connsiteY17261" fmla="*/ 1131845 h 4925968"/>
              <a:gd name="connsiteX17262" fmla="*/ 7523828 w 8014260"/>
              <a:gd name="connsiteY17262" fmla="*/ 1118284 h 4925968"/>
              <a:gd name="connsiteX17263" fmla="*/ 7528577 w 8014260"/>
              <a:gd name="connsiteY17263" fmla="*/ 1121147 h 4925968"/>
              <a:gd name="connsiteX17264" fmla="*/ 7519867 w 8014260"/>
              <a:gd name="connsiteY17264" fmla="*/ 1137400 h 4925968"/>
              <a:gd name="connsiteX17265" fmla="*/ 7512597 w 8014260"/>
              <a:gd name="connsiteY17265" fmla="*/ 1138155 h 4925968"/>
              <a:gd name="connsiteX17266" fmla="*/ 7517124 w 8014260"/>
              <a:gd name="connsiteY17266" fmla="*/ 1124781 h 4925968"/>
              <a:gd name="connsiteX17267" fmla="*/ 7523828 w 8014260"/>
              <a:gd name="connsiteY17267" fmla="*/ 1118284 h 4925968"/>
              <a:gd name="connsiteX17268" fmla="*/ 7353920 w 8014260"/>
              <a:gd name="connsiteY17268" fmla="*/ 1089145 h 4925968"/>
              <a:gd name="connsiteX17269" fmla="*/ 7356852 w 8014260"/>
              <a:gd name="connsiteY17269" fmla="*/ 1101601 h 4925968"/>
              <a:gd name="connsiteX17270" fmla="*/ 7351092 w 8014260"/>
              <a:gd name="connsiteY17270" fmla="*/ 1129239 h 4925968"/>
              <a:gd name="connsiteX17271" fmla="*/ 7342862 w 8014260"/>
              <a:gd name="connsiteY17271" fmla="*/ 1111820 h 4925968"/>
              <a:gd name="connsiteX17272" fmla="*/ 7347388 w 8014260"/>
              <a:gd name="connsiteY17272" fmla="*/ 1090217 h 4925968"/>
              <a:gd name="connsiteX17273" fmla="*/ 7353920 w 8014260"/>
              <a:gd name="connsiteY17273" fmla="*/ 1089145 h 4925968"/>
              <a:gd name="connsiteX17274" fmla="*/ 6730785 w 8014260"/>
              <a:gd name="connsiteY17274" fmla="*/ 1077187 h 4925968"/>
              <a:gd name="connsiteX17275" fmla="*/ 6734489 w 8014260"/>
              <a:gd name="connsiteY17275" fmla="*/ 1085554 h 4925968"/>
              <a:gd name="connsiteX17276" fmla="*/ 6729757 w 8014260"/>
              <a:gd name="connsiteY17276" fmla="*/ 1096389 h 4925968"/>
              <a:gd name="connsiteX17277" fmla="*/ 6726053 w 8014260"/>
              <a:gd name="connsiteY17277" fmla="*/ 1090766 h 4925968"/>
              <a:gd name="connsiteX17278" fmla="*/ 6730785 w 8014260"/>
              <a:gd name="connsiteY17278" fmla="*/ 1077187 h 4925968"/>
              <a:gd name="connsiteX17279" fmla="*/ 7135751 w 8014260"/>
              <a:gd name="connsiteY17279" fmla="*/ 1060453 h 4925968"/>
              <a:gd name="connsiteX17280" fmla="*/ 7144255 w 8014260"/>
              <a:gd name="connsiteY17280" fmla="*/ 1063744 h 4925968"/>
              <a:gd name="connsiteX17281" fmla="*/ 7136368 w 8014260"/>
              <a:gd name="connsiteY17281" fmla="*/ 1088022 h 4925968"/>
              <a:gd name="connsiteX17282" fmla="*/ 7129030 w 8014260"/>
              <a:gd name="connsiteY17282" fmla="*/ 1077872 h 4925968"/>
              <a:gd name="connsiteX17283" fmla="*/ 7135751 w 8014260"/>
              <a:gd name="connsiteY17283" fmla="*/ 1060453 h 4925968"/>
              <a:gd name="connsiteX17284" fmla="*/ 6587385 w 8014260"/>
              <a:gd name="connsiteY17284" fmla="*/ 1046600 h 4925968"/>
              <a:gd name="connsiteX17285" fmla="*/ 6590677 w 8014260"/>
              <a:gd name="connsiteY17285" fmla="*/ 1049137 h 4925968"/>
              <a:gd name="connsiteX17286" fmla="*/ 6585876 w 8014260"/>
              <a:gd name="connsiteY17286" fmla="*/ 1057504 h 4925968"/>
              <a:gd name="connsiteX17287" fmla="*/ 6583476 w 8014260"/>
              <a:gd name="connsiteY17287" fmla="*/ 1055035 h 4925968"/>
              <a:gd name="connsiteX17288" fmla="*/ 6587385 w 8014260"/>
              <a:gd name="connsiteY17288" fmla="*/ 1046600 h 4925968"/>
              <a:gd name="connsiteX17289" fmla="*/ 6932000 w 8014260"/>
              <a:gd name="connsiteY17289" fmla="*/ 1045571 h 4925968"/>
              <a:gd name="connsiteX17290" fmla="*/ 6937349 w 8014260"/>
              <a:gd name="connsiteY17290" fmla="*/ 1055927 h 4925968"/>
              <a:gd name="connsiteX17291" fmla="*/ 6930697 w 8014260"/>
              <a:gd name="connsiteY17291" fmla="*/ 1068545 h 4925968"/>
              <a:gd name="connsiteX17292" fmla="*/ 6926787 w 8014260"/>
              <a:gd name="connsiteY17292" fmla="*/ 1058944 h 4925968"/>
              <a:gd name="connsiteX17293" fmla="*/ 6932000 w 8014260"/>
              <a:gd name="connsiteY17293" fmla="*/ 1045571 h 4925968"/>
              <a:gd name="connsiteX17294" fmla="*/ 6663303 w 8014260"/>
              <a:gd name="connsiteY17294" fmla="*/ 1045022 h 4925968"/>
              <a:gd name="connsiteX17295" fmla="*/ 6662137 w 8014260"/>
              <a:gd name="connsiteY17295" fmla="*/ 1051263 h 4925968"/>
              <a:gd name="connsiteX17296" fmla="*/ 6656171 w 8014260"/>
              <a:gd name="connsiteY17296" fmla="*/ 1053732 h 4925968"/>
              <a:gd name="connsiteX17297" fmla="*/ 6658983 w 8014260"/>
              <a:gd name="connsiteY17297" fmla="*/ 1047217 h 4925968"/>
              <a:gd name="connsiteX17298" fmla="*/ 6663303 w 8014260"/>
              <a:gd name="connsiteY17298" fmla="*/ 1045022 h 4925968"/>
              <a:gd name="connsiteX17299" fmla="*/ 6510164 w 8014260"/>
              <a:gd name="connsiteY17299" fmla="*/ 1021088 h 4925968"/>
              <a:gd name="connsiteX17300" fmla="*/ 6512016 w 8014260"/>
              <a:gd name="connsiteY17300" fmla="*/ 1022597 h 4925968"/>
              <a:gd name="connsiteX17301" fmla="*/ 6508449 w 8014260"/>
              <a:gd name="connsiteY17301" fmla="*/ 1029592 h 4925968"/>
              <a:gd name="connsiteX17302" fmla="*/ 6506392 w 8014260"/>
              <a:gd name="connsiteY17302" fmla="*/ 1028769 h 4925968"/>
              <a:gd name="connsiteX17303" fmla="*/ 6510164 w 8014260"/>
              <a:gd name="connsiteY17303" fmla="*/ 1021088 h 4925968"/>
              <a:gd name="connsiteX17304" fmla="*/ 7602164 w 8014260"/>
              <a:gd name="connsiteY17304" fmla="*/ 978911 h 4925968"/>
              <a:gd name="connsiteX17305" fmla="*/ 7594483 w 8014260"/>
              <a:gd name="connsiteY17305" fmla="*/ 998113 h 4925968"/>
              <a:gd name="connsiteX17306" fmla="*/ 7582892 w 8014260"/>
              <a:gd name="connsiteY17306" fmla="*/ 1005451 h 4925968"/>
              <a:gd name="connsiteX17307" fmla="*/ 7586802 w 8014260"/>
              <a:gd name="connsiteY17307" fmla="*/ 988238 h 4925968"/>
              <a:gd name="connsiteX17308" fmla="*/ 7602164 w 8014260"/>
              <a:gd name="connsiteY17308" fmla="*/ 978911 h 4925968"/>
              <a:gd name="connsiteX17309" fmla="*/ 7267151 w 8014260"/>
              <a:gd name="connsiteY17309" fmla="*/ 972122 h 4925968"/>
              <a:gd name="connsiteX17310" fmla="*/ 7273322 w 8014260"/>
              <a:gd name="connsiteY17310" fmla="*/ 987621 h 4925968"/>
              <a:gd name="connsiteX17311" fmla="*/ 7266190 w 8014260"/>
              <a:gd name="connsiteY17311" fmla="*/ 1006961 h 4925968"/>
              <a:gd name="connsiteX17312" fmla="*/ 7261047 w 8014260"/>
              <a:gd name="connsiteY17312" fmla="*/ 985152 h 4925968"/>
              <a:gd name="connsiteX17313" fmla="*/ 7267151 w 8014260"/>
              <a:gd name="connsiteY17313" fmla="*/ 972122 h 4925968"/>
              <a:gd name="connsiteX17314" fmla="*/ 6427593 w 8014260"/>
              <a:gd name="connsiteY17314" fmla="*/ 970133 h 4925968"/>
              <a:gd name="connsiteX17315" fmla="*/ 6429788 w 8014260"/>
              <a:gd name="connsiteY17315" fmla="*/ 971093 h 4925968"/>
              <a:gd name="connsiteX17316" fmla="*/ 6428965 w 8014260"/>
              <a:gd name="connsiteY17316" fmla="*/ 981791 h 4925968"/>
              <a:gd name="connsiteX17317" fmla="*/ 6427045 w 8014260"/>
              <a:gd name="connsiteY17317" fmla="*/ 980146 h 4925968"/>
              <a:gd name="connsiteX17318" fmla="*/ 6427593 w 8014260"/>
              <a:gd name="connsiteY17318" fmla="*/ 970133 h 4925968"/>
              <a:gd name="connsiteX17319" fmla="*/ 6868495 w 8014260"/>
              <a:gd name="connsiteY17319" fmla="*/ 965401 h 4925968"/>
              <a:gd name="connsiteX17320" fmla="*/ 6863146 w 8014260"/>
              <a:gd name="connsiteY17320" fmla="*/ 979460 h 4925968"/>
              <a:gd name="connsiteX17321" fmla="*/ 6858002 w 8014260"/>
              <a:gd name="connsiteY17321" fmla="*/ 977403 h 4925968"/>
              <a:gd name="connsiteX17322" fmla="*/ 6861568 w 8014260"/>
              <a:gd name="connsiteY17322" fmla="*/ 965539 h 4925968"/>
              <a:gd name="connsiteX17323" fmla="*/ 6868495 w 8014260"/>
              <a:gd name="connsiteY17323" fmla="*/ 965401 h 4925968"/>
              <a:gd name="connsiteX17324" fmla="*/ 7499225 w 8014260"/>
              <a:gd name="connsiteY17324" fmla="*/ 939409 h 4925968"/>
              <a:gd name="connsiteX17325" fmla="*/ 7508963 w 8014260"/>
              <a:gd name="connsiteY17325" fmla="*/ 949010 h 4925968"/>
              <a:gd name="connsiteX17326" fmla="*/ 7501762 w 8014260"/>
              <a:gd name="connsiteY17326" fmla="*/ 973562 h 4925968"/>
              <a:gd name="connsiteX17327" fmla="*/ 7494150 w 8014260"/>
              <a:gd name="connsiteY17327" fmla="*/ 966087 h 4925968"/>
              <a:gd name="connsiteX17328" fmla="*/ 7499225 w 8014260"/>
              <a:gd name="connsiteY17328" fmla="*/ 939409 h 4925968"/>
              <a:gd name="connsiteX17329" fmla="*/ 7061752 w 8014260"/>
              <a:gd name="connsiteY17329" fmla="*/ 938449 h 4925968"/>
              <a:gd name="connsiteX17330" fmla="*/ 7067445 w 8014260"/>
              <a:gd name="connsiteY17330" fmla="*/ 947296 h 4925968"/>
              <a:gd name="connsiteX17331" fmla="*/ 7064564 w 8014260"/>
              <a:gd name="connsiteY17331" fmla="*/ 964098 h 4925968"/>
              <a:gd name="connsiteX17332" fmla="*/ 7058804 w 8014260"/>
              <a:gd name="connsiteY17332" fmla="*/ 958612 h 4925968"/>
              <a:gd name="connsiteX17333" fmla="*/ 7061752 w 8014260"/>
              <a:gd name="connsiteY17333" fmla="*/ 938449 h 4925968"/>
              <a:gd name="connsiteX17334" fmla="*/ 6795320 w 8014260"/>
              <a:gd name="connsiteY17334" fmla="*/ 926791 h 4925968"/>
              <a:gd name="connsiteX17335" fmla="*/ 6794154 w 8014260"/>
              <a:gd name="connsiteY17335" fmla="*/ 932757 h 4925968"/>
              <a:gd name="connsiteX17336" fmla="*/ 6788119 w 8014260"/>
              <a:gd name="connsiteY17336" fmla="*/ 935089 h 4925968"/>
              <a:gd name="connsiteX17337" fmla="*/ 6790862 w 8014260"/>
              <a:gd name="connsiteY17337" fmla="*/ 928917 h 4925968"/>
              <a:gd name="connsiteX17338" fmla="*/ 6795320 w 8014260"/>
              <a:gd name="connsiteY17338" fmla="*/ 926791 h 4925968"/>
              <a:gd name="connsiteX17339" fmla="*/ 6718236 w 8014260"/>
              <a:gd name="connsiteY17339" fmla="*/ 918698 h 4925968"/>
              <a:gd name="connsiteX17340" fmla="*/ 6721596 w 8014260"/>
              <a:gd name="connsiteY17340" fmla="*/ 922538 h 4925968"/>
              <a:gd name="connsiteX17341" fmla="*/ 6716864 w 8014260"/>
              <a:gd name="connsiteY17341" fmla="*/ 931591 h 4925968"/>
              <a:gd name="connsiteX17342" fmla="*/ 6714396 w 8014260"/>
              <a:gd name="connsiteY17342" fmla="*/ 928025 h 4925968"/>
              <a:gd name="connsiteX17343" fmla="*/ 6718236 w 8014260"/>
              <a:gd name="connsiteY17343" fmla="*/ 918698 h 4925968"/>
              <a:gd name="connsiteX17344" fmla="*/ 6640054 w 8014260"/>
              <a:gd name="connsiteY17344" fmla="*/ 874944 h 4925968"/>
              <a:gd name="connsiteX17345" fmla="*/ 6641701 w 8014260"/>
              <a:gd name="connsiteY17345" fmla="*/ 877481 h 4925968"/>
              <a:gd name="connsiteX17346" fmla="*/ 6638066 w 8014260"/>
              <a:gd name="connsiteY17346" fmla="*/ 884545 h 4925968"/>
              <a:gd name="connsiteX17347" fmla="*/ 6636214 w 8014260"/>
              <a:gd name="connsiteY17347" fmla="*/ 882625 h 4925968"/>
              <a:gd name="connsiteX17348" fmla="*/ 6640054 w 8014260"/>
              <a:gd name="connsiteY17348" fmla="*/ 874944 h 4925968"/>
              <a:gd name="connsiteX17349" fmla="*/ 7426187 w 8014260"/>
              <a:gd name="connsiteY17349" fmla="*/ 861513 h 4925968"/>
              <a:gd name="connsiteX17350" fmla="*/ 7420220 w 8014260"/>
              <a:gd name="connsiteY17350" fmla="*/ 884342 h 4925968"/>
              <a:gd name="connsiteX17351" fmla="*/ 7410002 w 8014260"/>
              <a:gd name="connsiteY17351" fmla="*/ 884214 h 4925968"/>
              <a:gd name="connsiteX17352" fmla="*/ 7413843 w 8014260"/>
              <a:gd name="connsiteY17352" fmla="*/ 866657 h 4925968"/>
              <a:gd name="connsiteX17353" fmla="*/ 7426187 w 8014260"/>
              <a:gd name="connsiteY17353" fmla="*/ 861513 h 4925968"/>
              <a:gd name="connsiteX17354" fmla="*/ 6995093 w 8014260"/>
              <a:gd name="connsiteY17354" fmla="*/ 854991 h 4925968"/>
              <a:gd name="connsiteX17355" fmla="*/ 7000922 w 8014260"/>
              <a:gd name="connsiteY17355" fmla="*/ 858900 h 4925968"/>
              <a:gd name="connsiteX17356" fmla="*/ 6994201 w 8014260"/>
              <a:gd name="connsiteY17356" fmla="*/ 870901 h 4925968"/>
              <a:gd name="connsiteX17357" fmla="*/ 6990155 w 8014260"/>
              <a:gd name="connsiteY17357" fmla="*/ 865072 h 4925968"/>
              <a:gd name="connsiteX17358" fmla="*/ 6995093 w 8014260"/>
              <a:gd name="connsiteY17358" fmla="*/ 854991 h 4925968"/>
              <a:gd name="connsiteX17359" fmla="*/ 7197147 w 8014260"/>
              <a:gd name="connsiteY17359" fmla="*/ 846335 h 4925968"/>
              <a:gd name="connsiteX17360" fmla="*/ 7201245 w 8014260"/>
              <a:gd name="connsiteY17360" fmla="*/ 849025 h 4925968"/>
              <a:gd name="connsiteX17361" fmla="*/ 7196581 w 8014260"/>
              <a:gd name="connsiteY17361" fmla="*/ 867131 h 4925968"/>
              <a:gd name="connsiteX17362" fmla="*/ 7190889 w 8014260"/>
              <a:gd name="connsiteY17362" fmla="*/ 862056 h 4925968"/>
              <a:gd name="connsiteX17363" fmla="*/ 7194181 w 8014260"/>
              <a:gd name="connsiteY17363" fmla="*/ 846420 h 4925968"/>
              <a:gd name="connsiteX17364" fmla="*/ 7197147 w 8014260"/>
              <a:gd name="connsiteY17364" fmla="*/ 846335 h 4925968"/>
              <a:gd name="connsiteX17365" fmla="*/ 6925484 w 8014260"/>
              <a:gd name="connsiteY17365" fmla="*/ 816515 h 4925968"/>
              <a:gd name="connsiteX17366" fmla="*/ 6928090 w 8014260"/>
              <a:gd name="connsiteY17366" fmla="*/ 820082 h 4925968"/>
              <a:gd name="connsiteX17367" fmla="*/ 6921164 w 8014260"/>
              <a:gd name="connsiteY17367" fmla="*/ 825020 h 4925968"/>
              <a:gd name="connsiteX17368" fmla="*/ 6921095 w 8014260"/>
              <a:gd name="connsiteY17368" fmla="*/ 820973 h 4925968"/>
              <a:gd name="connsiteX17369" fmla="*/ 6925484 w 8014260"/>
              <a:gd name="connsiteY17369" fmla="*/ 816515 h 4925968"/>
              <a:gd name="connsiteX17370" fmla="*/ 6555701 w 8014260"/>
              <a:gd name="connsiteY17370" fmla="*/ 805336 h 4925968"/>
              <a:gd name="connsiteX17371" fmla="*/ 6557827 w 8014260"/>
              <a:gd name="connsiteY17371" fmla="*/ 806844 h 4925968"/>
              <a:gd name="connsiteX17372" fmla="*/ 6557141 w 8014260"/>
              <a:gd name="connsiteY17372" fmla="*/ 818641 h 4925968"/>
              <a:gd name="connsiteX17373" fmla="*/ 6555221 w 8014260"/>
              <a:gd name="connsiteY17373" fmla="*/ 816515 h 4925968"/>
              <a:gd name="connsiteX17374" fmla="*/ 6555701 w 8014260"/>
              <a:gd name="connsiteY17374" fmla="*/ 805336 h 4925968"/>
              <a:gd name="connsiteX17375" fmla="*/ 6848949 w 8014260"/>
              <a:gd name="connsiteY17375" fmla="*/ 795119 h 4925968"/>
              <a:gd name="connsiteX17376" fmla="*/ 6852309 w 8014260"/>
              <a:gd name="connsiteY17376" fmla="*/ 800126 h 4925968"/>
              <a:gd name="connsiteX17377" fmla="*/ 6847715 w 8014260"/>
              <a:gd name="connsiteY17377" fmla="*/ 809727 h 4925968"/>
              <a:gd name="connsiteX17378" fmla="*/ 6845177 w 8014260"/>
              <a:gd name="connsiteY17378" fmla="*/ 805132 h 4925968"/>
              <a:gd name="connsiteX17379" fmla="*/ 6848949 w 8014260"/>
              <a:gd name="connsiteY17379" fmla="*/ 795119 h 4925968"/>
              <a:gd name="connsiteX17380" fmla="*/ 7338044 w 8014260"/>
              <a:gd name="connsiteY17380" fmla="*/ 759873 h 4925968"/>
              <a:gd name="connsiteX17381" fmla="*/ 7342793 w 8014260"/>
              <a:gd name="connsiteY17381" fmla="*/ 762067 h 4925968"/>
              <a:gd name="connsiteX17382" fmla="*/ 7337239 w 8014260"/>
              <a:gd name="connsiteY17382" fmla="*/ 779899 h 4925968"/>
              <a:gd name="connsiteX17383" fmla="*/ 7330724 w 8014260"/>
              <a:gd name="connsiteY17383" fmla="*/ 775440 h 4925968"/>
              <a:gd name="connsiteX17384" fmla="*/ 7334633 w 8014260"/>
              <a:gd name="connsiteY17384" fmla="*/ 760147 h 4925968"/>
              <a:gd name="connsiteX17385" fmla="*/ 7338044 w 8014260"/>
              <a:gd name="connsiteY17385" fmla="*/ 759873 h 4925968"/>
              <a:gd name="connsiteX17386" fmla="*/ 7127522 w 8014260"/>
              <a:gd name="connsiteY17386" fmla="*/ 755480 h 4925968"/>
              <a:gd name="connsiteX17387" fmla="*/ 7131293 w 8014260"/>
              <a:gd name="connsiteY17387" fmla="*/ 761103 h 4925968"/>
              <a:gd name="connsiteX17388" fmla="*/ 7126218 w 8014260"/>
              <a:gd name="connsiteY17388" fmla="*/ 774134 h 4925968"/>
              <a:gd name="connsiteX17389" fmla="*/ 7122858 w 8014260"/>
              <a:gd name="connsiteY17389" fmla="*/ 764464 h 4925968"/>
              <a:gd name="connsiteX17390" fmla="*/ 7127522 w 8014260"/>
              <a:gd name="connsiteY17390" fmla="*/ 755480 h 4925968"/>
              <a:gd name="connsiteX17391" fmla="*/ 6768916 w 8014260"/>
              <a:gd name="connsiteY17391" fmla="*/ 732229 h 4925968"/>
              <a:gd name="connsiteX17392" fmla="*/ 6770699 w 8014260"/>
              <a:gd name="connsiteY17392" fmla="*/ 734903 h 4925968"/>
              <a:gd name="connsiteX17393" fmla="*/ 6769808 w 8014260"/>
              <a:gd name="connsiteY17393" fmla="*/ 740390 h 4925968"/>
              <a:gd name="connsiteX17394" fmla="*/ 6765281 w 8014260"/>
              <a:gd name="connsiteY17394" fmla="*/ 740733 h 4925968"/>
              <a:gd name="connsiteX17395" fmla="*/ 6768916 w 8014260"/>
              <a:gd name="connsiteY17395" fmla="*/ 732229 h 4925968"/>
              <a:gd name="connsiteX17396" fmla="*/ 7593522 w 8014260"/>
              <a:gd name="connsiteY17396" fmla="*/ 729491 h 4925968"/>
              <a:gd name="connsiteX17397" fmla="*/ 7581931 w 8014260"/>
              <a:gd name="connsiteY17397" fmla="*/ 752738 h 4925968"/>
              <a:gd name="connsiteX17398" fmla="*/ 7573771 w 8014260"/>
              <a:gd name="connsiteY17398" fmla="*/ 747259 h 4925968"/>
              <a:gd name="connsiteX17399" fmla="*/ 7583303 w 8014260"/>
              <a:gd name="connsiteY17399" fmla="*/ 730108 h 4925968"/>
              <a:gd name="connsiteX17400" fmla="*/ 7593522 w 8014260"/>
              <a:gd name="connsiteY17400" fmla="*/ 729491 h 4925968"/>
              <a:gd name="connsiteX17401" fmla="*/ 7057363 w 8014260"/>
              <a:gd name="connsiteY17401" fmla="*/ 718515 h 4925968"/>
              <a:gd name="connsiteX17402" fmla="*/ 7060038 w 8014260"/>
              <a:gd name="connsiteY17402" fmla="*/ 721395 h 4925968"/>
              <a:gd name="connsiteX17403" fmla="*/ 7053111 w 8014260"/>
              <a:gd name="connsiteY17403" fmla="*/ 725717 h 4925968"/>
              <a:gd name="connsiteX17404" fmla="*/ 7052975 w 8014260"/>
              <a:gd name="connsiteY17404" fmla="*/ 722356 h 4925968"/>
              <a:gd name="connsiteX17405" fmla="*/ 7057363 w 8014260"/>
              <a:gd name="connsiteY17405" fmla="*/ 718515 h 4925968"/>
              <a:gd name="connsiteX17406" fmla="*/ 6982269 w 8014260"/>
              <a:gd name="connsiteY17406" fmla="*/ 680659 h 4925968"/>
              <a:gd name="connsiteX17407" fmla="*/ 6981446 w 8014260"/>
              <a:gd name="connsiteY17407" fmla="*/ 691495 h 4925968"/>
              <a:gd name="connsiteX17408" fmla="*/ 6975891 w 8014260"/>
              <a:gd name="connsiteY17408" fmla="*/ 691358 h 4925968"/>
              <a:gd name="connsiteX17409" fmla="*/ 6976234 w 8014260"/>
              <a:gd name="connsiteY17409" fmla="*/ 683265 h 4925968"/>
              <a:gd name="connsiteX17410" fmla="*/ 6982269 w 8014260"/>
              <a:gd name="connsiteY17410" fmla="*/ 680659 h 4925968"/>
              <a:gd name="connsiteX17411" fmla="*/ 7259195 w 8014260"/>
              <a:gd name="connsiteY17411" fmla="*/ 671401 h 4925968"/>
              <a:gd name="connsiteX17412" fmla="*/ 7266532 w 8014260"/>
              <a:gd name="connsiteY17412" fmla="*/ 672705 h 4925968"/>
              <a:gd name="connsiteX17413" fmla="*/ 7260909 w 8014260"/>
              <a:gd name="connsiteY17413" fmla="*/ 684157 h 4925968"/>
              <a:gd name="connsiteX17414" fmla="*/ 7255491 w 8014260"/>
              <a:gd name="connsiteY17414" fmla="*/ 681140 h 4925968"/>
              <a:gd name="connsiteX17415" fmla="*/ 7259195 w 8014260"/>
              <a:gd name="connsiteY17415" fmla="*/ 671401 h 4925968"/>
              <a:gd name="connsiteX17416" fmla="*/ 7502354 w 8014260"/>
              <a:gd name="connsiteY17416" fmla="*/ 652201 h 4925968"/>
              <a:gd name="connsiteX17417" fmla="*/ 7510472 w 8014260"/>
              <a:gd name="connsiteY17417" fmla="*/ 655423 h 4925968"/>
              <a:gd name="connsiteX17418" fmla="*/ 7499431 w 8014260"/>
              <a:gd name="connsiteY17418" fmla="*/ 670237 h 4925968"/>
              <a:gd name="connsiteX17419" fmla="*/ 7492298 w 8014260"/>
              <a:gd name="connsiteY17419" fmla="*/ 666603 h 4925968"/>
              <a:gd name="connsiteX17420" fmla="*/ 7498196 w 8014260"/>
              <a:gd name="connsiteY17420" fmla="*/ 652269 h 4925968"/>
              <a:gd name="connsiteX17421" fmla="*/ 7502354 w 8014260"/>
              <a:gd name="connsiteY17421" fmla="*/ 652201 h 4925968"/>
              <a:gd name="connsiteX17422" fmla="*/ 6683534 w 8014260"/>
              <a:gd name="connsiteY17422" fmla="*/ 641910 h 4925968"/>
              <a:gd name="connsiteX17423" fmla="*/ 6685660 w 8014260"/>
              <a:gd name="connsiteY17423" fmla="*/ 644653 h 4925968"/>
              <a:gd name="connsiteX17424" fmla="*/ 6684974 w 8014260"/>
              <a:gd name="connsiteY17424" fmla="*/ 656998 h 4925968"/>
              <a:gd name="connsiteX17425" fmla="*/ 6683054 w 8014260"/>
              <a:gd name="connsiteY17425" fmla="*/ 654049 h 4925968"/>
              <a:gd name="connsiteX17426" fmla="*/ 6683534 w 8014260"/>
              <a:gd name="connsiteY17426" fmla="*/ 641910 h 4925968"/>
              <a:gd name="connsiteX17427" fmla="*/ 7187323 w 8014260"/>
              <a:gd name="connsiteY17427" fmla="*/ 635808 h 4925968"/>
              <a:gd name="connsiteX17428" fmla="*/ 7191369 w 8014260"/>
              <a:gd name="connsiteY17428" fmla="*/ 638209 h 4925968"/>
              <a:gd name="connsiteX17429" fmla="*/ 7186980 w 8014260"/>
              <a:gd name="connsiteY17429" fmla="*/ 641705 h 4925968"/>
              <a:gd name="connsiteX17430" fmla="*/ 7183963 w 8014260"/>
              <a:gd name="connsiteY17430" fmla="*/ 640404 h 4925968"/>
              <a:gd name="connsiteX17431" fmla="*/ 7187323 w 8014260"/>
              <a:gd name="connsiteY17431" fmla="*/ 635808 h 4925968"/>
              <a:gd name="connsiteX17432" fmla="*/ 6898532 w 8014260"/>
              <a:gd name="connsiteY17432" fmla="*/ 595549 h 4925968"/>
              <a:gd name="connsiteX17433" fmla="*/ 6900246 w 8014260"/>
              <a:gd name="connsiteY17433" fmla="*/ 599252 h 4925968"/>
              <a:gd name="connsiteX17434" fmla="*/ 6896680 w 8014260"/>
              <a:gd name="connsiteY17434" fmla="*/ 606590 h 4925968"/>
              <a:gd name="connsiteX17435" fmla="*/ 6894760 w 8014260"/>
              <a:gd name="connsiteY17435" fmla="*/ 603573 h 4925968"/>
              <a:gd name="connsiteX17436" fmla="*/ 6898532 w 8014260"/>
              <a:gd name="connsiteY17436" fmla="*/ 595549 h 4925968"/>
              <a:gd name="connsiteX17437" fmla="*/ 7414323 w 8014260"/>
              <a:gd name="connsiteY17437" fmla="*/ 578476 h 4925968"/>
              <a:gd name="connsiteX17438" fmla="*/ 7418849 w 8014260"/>
              <a:gd name="connsiteY17438" fmla="*/ 589106 h 4925968"/>
              <a:gd name="connsiteX17439" fmla="*/ 7414186 w 8014260"/>
              <a:gd name="connsiteY17439" fmla="*/ 598913 h 4925968"/>
              <a:gd name="connsiteX17440" fmla="*/ 7408219 w 8014260"/>
              <a:gd name="connsiteY17440" fmla="*/ 596582 h 4925968"/>
              <a:gd name="connsiteX17441" fmla="*/ 7414323 w 8014260"/>
              <a:gd name="connsiteY17441" fmla="*/ 578476 h 4925968"/>
              <a:gd name="connsiteX17442" fmla="*/ 7106947 w 8014260"/>
              <a:gd name="connsiteY17442" fmla="*/ 577173 h 4925968"/>
              <a:gd name="connsiteX17443" fmla="*/ 7113050 w 8014260"/>
              <a:gd name="connsiteY17443" fmla="*/ 578202 h 4925968"/>
              <a:gd name="connsiteX17444" fmla="*/ 7111885 w 8014260"/>
              <a:gd name="connsiteY17444" fmla="*/ 589996 h 4925968"/>
              <a:gd name="connsiteX17445" fmla="*/ 7106398 w 8014260"/>
              <a:gd name="connsiteY17445" fmla="*/ 586568 h 4925968"/>
              <a:gd name="connsiteX17446" fmla="*/ 7106947 w 8014260"/>
              <a:gd name="connsiteY17446" fmla="*/ 577173 h 4925968"/>
              <a:gd name="connsiteX17447" fmla="*/ 7324894 w 8014260"/>
              <a:gd name="connsiteY17447" fmla="*/ 559204 h 4925968"/>
              <a:gd name="connsiteX17448" fmla="*/ 7329627 w 8014260"/>
              <a:gd name="connsiteY17448" fmla="*/ 562770 h 4925968"/>
              <a:gd name="connsiteX17449" fmla="*/ 7324621 w 8014260"/>
              <a:gd name="connsiteY17449" fmla="*/ 566886 h 4925968"/>
              <a:gd name="connsiteX17450" fmla="*/ 7321123 w 8014260"/>
              <a:gd name="connsiteY17450" fmla="*/ 564759 h 4925968"/>
              <a:gd name="connsiteX17451" fmla="*/ 7324894 w 8014260"/>
              <a:gd name="connsiteY17451" fmla="*/ 559204 h 4925968"/>
              <a:gd name="connsiteX17452" fmla="*/ 7586116 w 8014260"/>
              <a:gd name="connsiteY17452" fmla="*/ 494739 h 4925968"/>
              <a:gd name="connsiteX17453" fmla="*/ 7594070 w 8014260"/>
              <a:gd name="connsiteY17453" fmla="*/ 496248 h 4925968"/>
              <a:gd name="connsiteX17454" fmla="*/ 7585087 w 8014260"/>
              <a:gd name="connsiteY17454" fmla="*/ 505437 h 4925968"/>
              <a:gd name="connsiteX17455" fmla="*/ 7579600 w 8014260"/>
              <a:gd name="connsiteY17455" fmla="*/ 502215 h 4925968"/>
              <a:gd name="connsiteX17456" fmla="*/ 7586116 w 8014260"/>
              <a:gd name="connsiteY17456" fmla="*/ 494739 h 4925968"/>
              <a:gd name="connsiteX17457" fmla="*/ 7240814 w 8014260"/>
              <a:gd name="connsiteY17457" fmla="*/ 486167 h 4925968"/>
              <a:gd name="connsiteX17458" fmla="*/ 7244587 w 8014260"/>
              <a:gd name="connsiteY17458" fmla="*/ 494602 h 4925968"/>
              <a:gd name="connsiteX17459" fmla="*/ 7240060 w 8014260"/>
              <a:gd name="connsiteY17459" fmla="*/ 505163 h 4925968"/>
              <a:gd name="connsiteX17460" fmla="*/ 7237249 w 8014260"/>
              <a:gd name="connsiteY17460" fmla="*/ 497687 h 4925968"/>
              <a:gd name="connsiteX17461" fmla="*/ 7240814 w 8014260"/>
              <a:gd name="connsiteY17461" fmla="*/ 486167 h 4925968"/>
              <a:gd name="connsiteX17462" fmla="*/ 6811230 w 8014260"/>
              <a:gd name="connsiteY17462" fmla="*/ 484244 h 4925968"/>
              <a:gd name="connsiteX17463" fmla="*/ 6813356 w 8014260"/>
              <a:gd name="connsiteY17463" fmla="*/ 487537 h 4925968"/>
              <a:gd name="connsiteX17464" fmla="*/ 6812739 w 8014260"/>
              <a:gd name="connsiteY17464" fmla="*/ 500704 h 4925968"/>
              <a:gd name="connsiteX17465" fmla="*/ 6810819 w 8014260"/>
              <a:gd name="connsiteY17465" fmla="*/ 497207 h 4925968"/>
              <a:gd name="connsiteX17466" fmla="*/ 6811230 w 8014260"/>
              <a:gd name="connsiteY17466" fmla="*/ 484244 h 4925968"/>
              <a:gd name="connsiteX17467" fmla="*/ 7489144 w 8014260"/>
              <a:gd name="connsiteY17467" fmla="*/ 472930 h 4925968"/>
              <a:gd name="connsiteX17468" fmla="*/ 7493738 w 8014260"/>
              <a:gd name="connsiteY17468" fmla="*/ 474987 h 4925968"/>
              <a:gd name="connsiteX17469" fmla="*/ 7487361 w 8014260"/>
              <a:gd name="connsiteY17469" fmla="*/ 482051 h 4925968"/>
              <a:gd name="connsiteX17470" fmla="*/ 7484274 w 8014260"/>
              <a:gd name="connsiteY17470" fmla="*/ 478486 h 4925968"/>
              <a:gd name="connsiteX17471" fmla="*/ 7489144 w 8014260"/>
              <a:gd name="connsiteY17471" fmla="*/ 472930 h 4925968"/>
              <a:gd name="connsiteX17472" fmla="*/ 7027394 w 8014260"/>
              <a:gd name="connsiteY17472" fmla="*/ 470527 h 4925968"/>
              <a:gd name="connsiteX17473" fmla="*/ 7029383 w 8014260"/>
              <a:gd name="connsiteY17473" fmla="*/ 474231 h 4925968"/>
              <a:gd name="connsiteX17474" fmla="*/ 7025954 w 8014260"/>
              <a:gd name="connsiteY17474" fmla="*/ 481980 h 4925968"/>
              <a:gd name="connsiteX17475" fmla="*/ 7023760 w 8014260"/>
              <a:gd name="connsiteY17475" fmla="*/ 479169 h 4925968"/>
              <a:gd name="connsiteX17476" fmla="*/ 7027394 w 8014260"/>
              <a:gd name="connsiteY17476" fmla="*/ 470527 h 4925968"/>
              <a:gd name="connsiteX17477" fmla="*/ 7385930 w 8014260"/>
              <a:gd name="connsiteY17477" fmla="*/ 397286 h 4925968"/>
              <a:gd name="connsiteX17478" fmla="*/ 7393337 w 8014260"/>
              <a:gd name="connsiteY17478" fmla="*/ 399343 h 4925968"/>
              <a:gd name="connsiteX17479" fmla="*/ 7391897 w 8014260"/>
              <a:gd name="connsiteY17479" fmla="*/ 411894 h 4925968"/>
              <a:gd name="connsiteX17480" fmla="*/ 7385176 w 8014260"/>
              <a:gd name="connsiteY17480" fmla="*/ 407367 h 4925968"/>
              <a:gd name="connsiteX17481" fmla="*/ 7385930 w 8014260"/>
              <a:gd name="connsiteY17481" fmla="*/ 397286 h 4925968"/>
              <a:gd name="connsiteX17482" fmla="*/ 7154678 w 8014260"/>
              <a:gd name="connsiteY17482" fmla="*/ 363200 h 4925968"/>
              <a:gd name="connsiteX17483" fmla="*/ 7159068 w 8014260"/>
              <a:gd name="connsiteY17483" fmla="*/ 365120 h 4925968"/>
              <a:gd name="connsiteX17484" fmla="*/ 7158039 w 8014260"/>
              <a:gd name="connsiteY17484" fmla="*/ 371773 h 4925968"/>
              <a:gd name="connsiteX17485" fmla="*/ 7153375 w 8014260"/>
              <a:gd name="connsiteY17485" fmla="*/ 369029 h 4925968"/>
              <a:gd name="connsiteX17486" fmla="*/ 7154678 w 8014260"/>
              <a:gd name="connsiteY17486" fmla="*/ 363200 h 4925968"/>
              <a:gd name="connsiteX17487" fmla="*/ 6938858 w 8014260"/>
              <a:gd name="connsiteY17487" fmla="*/ 336866 h 4925968"/>
              <a:gd name="connsiteX17488" fmla="*/ 6941052 w 8014260"/>
              <a:gd name="connsiteY17488" fmla="*/ 339335 h 4925968"/>
              <a:gd name="connsiteX17489" fmla="*/ 6940915 w 8014260"/>
              <a:gd name="connsiteY17489" fmla="*/ 353805 h 4925968"/>
              <a:gd name="connsiteX17490" fmla="*/ 6938789 w 8014260"/>
              <a:gd name="connsiteY17490" fmla="*/ 350582 h 4925968"/>
              <a:gd name="connsiteX17491" fmla="*/ 6938858 w 8014260"/>
              <a:gd name="connsiteY17491" fmla="*/ 336866 h 4925968"/>
              <a:gd name="connsiteX17492" fmla="*/ 7562935 w 8014260"/>
              <a:gd name="connsiteY17492" fmla="*/ 324249 h 4925968"/>
              <a:gd name="connsiteX17493" fmla="*/ 7561975 w 8014260"/>
              <a:gd name="connsiteY17493" fmla="*/ 335222 h 4925968"/>
              <a:gd name="connsiteX17494" fmla="*/ 7554568 w 8014260"/>
              <a:gd name="connsiteY17494" fmla="*/ 332958 h 4925968"/>
              <a:gd name="connsiteX17495" fmla="*/ 7554911 w 8014260"/>
              <a:gd name="connsiteY17495" fmla="*/ 324592 h 4925968"/>
              <a:gd name="connsiteX17496" fmla="*/ 7562935 w 8014260"/>
              <a:gd name="connsiteY17496" fmla="*/ 324249 h 4925968"/>
              <a:gd name="connsiteX17497" fmla="*/ 7291496 w 8014260"/>
              <a:gd name="connsiteY17497" fmla="*/ 266365 h 4925968"/>
              <a:gd name="connsiteX17498" fmla="*/ 7293622 w 8014260"/>
              <a:gd name="connsiteY17498" fmla="*/ 270891 h 4925968"/>
              <a:gd name="connsiteX17499" fmla="*/ 7292662 w 8014260"/>
              <a:gd name="connsiteY17499" fmla="*/ 277063 h 4925968"/>
              <a:gd name="connsiteX17500" fmla="*/ 7287381 w 8014260"/>
              <a:gd name="connsiteY17500" fmla="*/ 274389 h 4925968"/>
              <a:gd name="connsiteX17501" fmla="*/ 7291496 w 8014260"/>
              <a:gd name="connsiteY17501" fmla="*/ 266365 h 4925968"/>
              <a:gd name="connsiteX17502" fmla="*/ 7067239 w 8014260"/>
              <a:gd name="connsiteY17502" fmla="*/ 205260 h 4925968"/>
              <a:gd name="connsiteX17503" fmla="*/ 7070187 w 8014260"/>
              <a:gd name="connsiteY17503" fmla="*/ 216850 h 4925968"/>
              <a:gd name="connsiteX17504" fmla="*/ 7069091 w 8014260"/>
              <a:gd name="connsiteY17504" fmla="*/ 223708 h 4925968"/>
              <a:gd name="connsiteX17505" fmla="*/ 7066073 w 8014260"/>
              <a:gd name="connsiteY17505" fmla="*/ 211708 h 4925968"/>
              <a:gd name="connsiteX17506" fmla="*/ 7067239 w 8014260"/>
              <a:gd name="connsiteY17506" fmla="*/ 205260 h 4925968"/>
              <a:gd name="connsiteX17507" fmla="*/ 7451630 w 8014260"/>
              <a:gd name="connsiteY17507" fmla="*/ 198059 h 4925968"/>
              <a:gd name="connsiteX17508" fmla="*/ 7453893 w 8014260"/>
              <a:gd name="connsiteY17508" fmla="*/ 202928 h 4925968"/>
              <a:gd name="connsiteX17509" fmla="*/ 7449161 w 8014260"/>
              <a:gd name="connsiteY17509" fmla="*/ 207935 h 4925968"/>
              <a:gd name="connsiteX17510" fmla="*/ 7446692 w 8014260"/>
              <a:gd name="connsiteY17510" fmla="*/ 203614 h 4925968"/>
              <a:gd name="connsiteX17511" fmla="*/ 7451630 w 8014260"/>
              <a:gd name="connsiteY17511" fmla="*/ 198059 h 4925968"/>
              <a:gd name="connsiteX17512" fmla="*/ 7196375 w 8014260"/>
              <a:gd name="connsiteY17512" fmla="*/ 94436 h 4925968"/>
              <a:gd name="connsiteX17513" fmla="*/ 7199118 w 8014260"/>
              <a:gd name="connsiteY17513" fmla="*/ 107122 h 4925968"/>
              <a:gd name="connsiteX17514" fmla="*/ 7198089 w 8014260"/>
              <a:gd name="connsiteY17514" fmla="*/ 113637 h 4925968"/>
              <a:gd name="connsiteX17515" fmla="*/ 7195141 w 8014260"/>
              <a:gd name="connsiteY17515" fmla="*/ 100403 h 4925968"/>
              <a:gd name="connsiteX17516" fmla="*/ 7196375 w 8014260"/>
              <a:gd name="connsiteY17516" fmla="*/ 94436 h 4925968"/>
              <a:gd name="connsiteX17517" fmla="*/ 7340805 w 8014260"/>
              <a:gd name="connsiteY17517" fmla="*/ 22289 h 4925968"/>
              <a:gd name="connsiteX17518" fmla="*/ 7343891 w 8014260"/>
              <a:gd name="connsiteY17518" fmla="*/ 34634 h 4925968"/>
              <a:gd name="connsiteX17519" fmla="*/ 7342451 w 8014260"/>
              <a:gd name="connsiteY17519" fmla="*/ 40121 h 4925968"/>
              <a:gd name="connsiteX17520" fmla="*/ 7339091 w 8014260"/>
              <a:gd name="connsiteY17520" fmla="*/ 27159 h 4925968"/>
              <a:gd name="connsiteX17521" fmla="*/ 7340805 w 8014260"/>
              <a:gd name="connsiteY17521" fmla="*/ 22289 h 4925968"/>
              <a:gd name="connsiteX17522" fmla="*/ 7507111 w 8014260"/>
              <a:gd name="connsiteY17522" fmla="*/ 0 h 4925968"/>
              <a:gd name="connsiteX17523" fmla="*/ 7510403 w 8014260"/>
              <a:gd name="connsiteY17523" fmla="*/ 10699 h 4925968"/>
              <a:gd name="connsiteX17524" fmla="*/ 7508894 w 8014260"/>
              <a:gd name="connsiteY17524" fmla="*/ 14950 h 4925968"/>
              <a:gd name="connsiteX17525" fmla="*/ 7505328 w 8014260"/>
              <a:gd name="connsiteY17525" fmla="*/ 3703 h 4925968"/>
              <a:gd name="connsiteX17526" fmla="*/ 7507111 w 8014260"/>
              <a:gd name="connsiteY17526" fmla="*/ 0 h 4925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  <a:cxn ang="0">
                <a:pos x="connsiteX6894" y="connsiteY6894"/>
              </a:cxn>
              <a:cxn ang="0">
                <a:pos x="connsiteX6895" y="connsiteY6895"/>
              </a:cxn>
              <a:cxn ang="0">
                <a:pos x="connsiteX6896" y="connsiteY6896"/>
              </a:cxn>
              <a:cxn ang="0">
                <a:pos x="connsiteX6897" y="connsiteY6897"/>
              </a:cxn>
              <a:cxn ang="0">
                <a:pos x="connsiteX6898" y="connsiteY6898"/>
              </a:cxn>
              <a:cxn ang="0">
                <a:pos x="connsiteX6899" y="connsiteY6899"/>
              </a:cxn>
              <a:cxn ang="0">
                <a:pos x="connsiteX6900" y="connsiteY6900"/>
              </a:cxn>
              <a:cxn ang="0">
                <a:pos x="connsiteX6901" y="connsiteY6901"/>
              </a:cxn>
              <a:cxn ang="0">
                <a:pos x="connsiteX6902" y="connsiteY6902"/>
              </a:cxn>
              <a:cxn ang="0">
                <a:pos x="connsiteX6903" y="connsiteY6903"/>
              </a:cxn>
              <a:cxn ang="0">
                <a:pos x="connsiteX6904" y="connsiteY6904"/>
              </a:cxn>
              <a:cxn ang="0">
                <a:pos x="connsiteX6905" y="connsiteY6905"/>
              </a:cxn>
              <a:cxn ang="0">
                <a:pos x="connsiteX6906" y="connsiteY6906"/>
              </a:cxn>
              <a:cxn ang="0">
                <a:pos x="connsiteX6907" y="connsiteY6907"/>
              </a:cxn>
              <a:cxn ang="0">
                <a:pos x="connsiteX6908" y="connsiteY6908"/>
              </a:cxn>
              <a:cxn ang="0">
                <a:pos x="connsiteX6909" y="connsiteY6909"/>
              </a:cxn>
              <a:cxn ang="0">
                <a:pos x="connsiteX6910" y="connsiteY6910"/>
              </a:cxn>
              <a:cxn ang="0">
                <a:pos x="connsiteX6911" y="connsiteY6911"/>
              </a:cxn>
              <a:cxn ang="0">
                <a:pos x="connsiteX6912" y="connsiteY6912"/>
              </a:cxn>
              <a:cxn ang="0">
                <a:pos x="connsiteX6913" y="connsiteY6913"/>
              </a:cxn>
              <a:cxn ang="0">
                <a:pos x="connsiteX6914" y="connsiteY6914"/>
              </a:cxn>
              <a:cxn ang="0">
                <a:pos x="connsiteX6915" y="connsiteY6915"/>
              </a:cxn>
              <a:cxn ang="0">
                <a:pos x="connsiteX6916" y="connsiteY6916"/>
              </a:cxn>
              <a:cxn ang="0">
                <a:pos x="connsiteX6917" y="connsiteY6917"/>
              </a:cxn>
              <a:cxn ang="0">
                <a:pos x="connsiteX6918" y="connsiteY6918"/>
              </a:cxn>
              <a:cxn ang="0">
                <a:pos x="connsiteX6919" y="connsiteY6919"/>
              </a:cxn>
              <a:cxn ang="0">
                <a:pos x="connsiteX6920" y="connsiteY6920"/>
              </a:cxn>
              <a:cxn ang="0">
                <a:pos x="connsiteX6921" y="connsiteY6921"/>
              </a:cxn>
              <a:cxn ang="0">
                <a:pos x="connsiteX6922" y="connsiteY6922"/>
              </a:cxn>
              <a:cxn ang="0">
                <a:pos x="connsiteX6923" y="connsiteY6923"/>
              </a:cxn>
              <a:cxn ang="0">
                <a:pos x="connsiteX6924" y="connsiteY6924"/>
              </a:cxn>
              <a:cxn ang="0">
                <a:pos x="connsiteX6925" y="connsiteY6925"/>
              </a:cxn>
              <a:cxn ang="0">
                <a:pos x="connsiteX6926" y="connsiteY6926"/>
              </a:cxn>
              <a:cxn ang="0">
                <a:pos x="connsiteX6927" y="connsiteY6927"/>
              </a:cxn>
              <a:cxn ang="0">
                <a:pos x="connsiteX6928" y="connsiteY6928"/>
              </a:cxn>
              <a:cxn ang="0">
                <a:pos x="connsiteX6929" y="connsiteY6929"/>
              </a:cxn>
              <a:cxn ang="0">
                <a:pos x="connsiteX6930" y="connsiteY6930"/>
              </a:cxn>
              <a:cxn ang="0">
                <a:pos x="connsiteX6931" y="connsiteY6931"/>
              </a:cxn>
              <a:cxn ang="0">
                <a:pos x="connsiteX6932" y="connsiteY6932"/>
              </a:cxn>
              <a:cxn ang="0">
                <a:pos x="connsiteX6933" y="connsiteY6933"/>
              </a:cxn>
              <a:cxn ang="0">
                <a:pos x="connsiteX6934" y="connsiteY6934"/>
              </a:cxn>
              <a:cxn ang="0">
                <a:pos x="connsiteX6935" y="connsiteY6935"/>
              </a:cxn>
              <a:cxn ang="0">
                <a:pos x="connsiteX6936" y="connsiteY6936"/>
              </a:cxn>
              <a:cxn ang="0">
                <a:pos x="connsiteX6937" y="connsiteY6937"/>
              </a:cxn>
              <a:cxn ang="0">
                <a:pos x="connsiteX6938" y="connsiteY6938"/>
              </a:cxn>
              <a:cxn ang="0">
                <a:pos x="connsiteX6939" y="connsiteY6939"/>
              </a:cxn>
              <a:cxn ang="0">
                <a:pos x="connsiteX6940" y="connsiteY6940"/>
              </a:cxn>
              <a:cxn ang="0">
                <a:pos x="connsiteX6941" y="connsiteY6941"/>
              </a:cxn>
              <a:cxn ang="0">
                <a:pos x="connsiteX6942" y="connsiteY6942"/>
              </a:cxn>
              <a:cxn ang="0">
                <a:pos x="connsiteX6943" y="connsiteY6943"/>
              </a:cxn>
              <a:cxn ang="0">
                <a:pos x="connsiteX6944" y="connsiteY6944"/>
              </a:cxn>
              <a:cxn ang="0">
                <a:pos x="connsiteX6945" y="connsiteY6945"/>
              </a:cxn>
              <a:cxn ang="0">
                <a:pos x="connsiteX6946" y="connsiteY6946"/>
              </a:cxn>
              <a:cxn ang="0">
                <a:pos x="connsiteX6947" y="connsiteY6947"/>
              </a:cxn>
              <a:cxn ang="0">
                <a:pos x="connsiteX6948" y="connsiteY6948"/>
              </a:cxn>
              <a:cxn ang="0">
                <a:pos x="connsiteX6949" y="connsiteY6949"/>
              </a:cxn>
              <a:cxn ang="0">
                <a:pos x="connsiteX6950" y="connsiteY6950"/>
              </a:cxn>
              <a:cxn ang="0">
                <a:pos x="connsiteX6951" y="connsiteY6951"/>
              </a:cxn>
              <a:cxn ang="0">
                <a:pos x="connsiteX6952" y="connsiteY6952"/>
              </a:cxn>
              <a:cxn ang="0">
                <a:pos x="connsiteX6953" y="connsiteY6953"/>
              </a:cxn>
              <a:cxn ang="0">
                <a:pos x="connsiteX6954" y="connsiteY6954"/>
              </a:cxn>
              <a:cxn ang="0">
                <a:pos x="connsiteX6955" y="connsiteY6955"/>
              </a:cxn>
              <a:cxn ang="0">
                <a:pos x="connsiteX6956" y="connsiteY6956"/>
              </a:cxn>
              <a:cxn ang="0">
                <a:pos x="connsiteX6957" y="connsiteY6957"/>
              </a:cxn>
              <a:cxn ang="0">
                <a:pos x="connsiteX6958" y="connsiteY6958"/>
              </a:cxn>
              <a:cxn ang="0">
                <a:pos x="connsiteX6959" y="connsiteY6959"/>
              </a:cxn>
              <a:cxn ang="0">
                <a:pos x="connsiteX6960" y="connsiteY6960"/>
              </a:cxn>
              <a:cxn ang="0">
                <a:pos x="connsiteX6961" y="connsiteY6961"/>
              </a:cxn>
              <a:cxn ang="0">
                <a:pos x="connsiteX6962" y="connsiteY6962"/>
              </a:cxn>
              <a:cxn ang="0">
                <a:pos x="connsiteX6963" y="connsiteY6963"/>
              </a:cxn>
              <a:cxn ang="0">
                <a:pos x="connsiteX6964" y="connsiteY6964"/>
              </a:cxn>
              <a:cxn ang="0">
                <a:pos x="connsiteX6965" y="connsiteY6965"/>
              </a:cxn>
              <a:cxn ang="0">
                <a:pos x="connsiteX6966" y="connsiteY6966"/>
              </a:cxn>
              <a:cxn ang="0">
                <a:pos x="connsiteX6967" y="connsiteY6967"/>
              </a:cxn>
              <a:cxn ang="0">
                <a:pos x="connsiteX6968" y="connsiteY6968"/>
              </a:cxn>
              <a:cxn ang="0">
                <a:pos x="connsiteX6969" y="connsiteY6969"/>
              </a:cxn>
              <a:cxn ang="0">
                <a:pos x="connsiteX6970" y="connsiteY6970"/>
              </a:cxn>
              <a:cxn ang="0">
                <a:pos x="connsiteX6971" y="connsiteY6971"/>
              </a:cxn>
              <a:cxn ang="0">
                <a:pos x="connsiteX6972" y="connsiteY6972"/>
              </a:cxn>
              <a:cxn ang="0">
                <a:pos x="connsiteX6973" y="connsiteY6973"/>
              </a:cxn>
              <a:cxn ang="0">
                <a:pos x="connsiteX6974" y="connsiteY6974"/>
              </a:cxn>
              <a:cxn ang="0">
                <a:pos x="connsiteX6975" y="connsiteY6975"/>
              </a:cxn>
              <a:cxn ang="0">
                <a:pos x="connsiteX6976" y="connsiteY6976"/>
              </a:cxn>
              <a:cxn ang="0">
                <a:pos x="connsiteX6977" y="connsiteY6977"/>
              </a:cxn>
              <a:cxn ang="0">
                <a:pos x="connsiteX6978" y="connsiteY6978"/>
              </a:cxn>
              <a:cxn ang="0">
                <a:pos x="connsiteX6979" y="connsiteY6979"/>
              </a:cxn>
              <a:cxn ang="0">
                <a:pos x="connsiteX6980" y="connsiteY6980"/>
              </a:cxn>
              <a:cxn ang="0">
                <a:pos x="connsiteX6981" y="connsiteY6981"/>
              </a:cxn>
              <a:cxn ang="0">
                <a:pos x="connsiteX6982" y="connsiteY6982"/>
              </a:cxn>
              <a:cxn ang="0">
                <a:pos x="connsiteX6983" y="connsiteY6983"/>
              </a:cxn>
              <a:cxn ang="0">
                <a:pos x="connsiteX6984" y="connsiteY6984"/>
              </a:cxn>
              <a:cxn ang="0">
                <a:pos x="connsiteX6985" y="connsiteY6985"/>
              </a:cxn>
              <a:cxn ang="0">
                <a:pos x="connsiteX6986" y="connsiteY6986"/>
              </a:cxn>
              <a:cxn ang="0">
                <a:pos x="connsiteX6987" y="connsiteY6987"/>
              </a:cxn>
              <a:cxn ang="0">
                <a:pos x="connsiteX6988" y="connsiteY6988"/>
              </a:cxn>
              <a:cxn ang="0">
                <a:pos x="connsiteX6989" y="connsiteY6989"/>
              </a:cxn>
              <a:cxn ang="0">
                <a:pos x="connsiteX6990" y="connsiteY6990"/>
              </a:cxn>
              <a:cxn ang="0">
                <a:pos x="connsiteX6991" y="connsiteY6991"/>
              </a:cxn>
              <a:cxn ang="0">
                <a:pos x="connsiteX6992" y="connsiteY6992"/>
              </a:cxn>
              <a:cxn ang="0">
                <a:pos x="connsiteX6993" y="connsiteY6993"/>
              </a:cxn>
              <a:cxn ang="0">
                <a:pos x="connsiteX6994" y="connsiteY6994"/>
              </a:cxn>
              <a:cxn ang="0">
                <a:pos x="connsiteX6995" y="connsiteY6995"/>
              </a:cxn>
              <a:cxn ang="0">
                <a:pos x="connsiteX6996" y="connsiteY6996"/>
              </a:cxn>
              <a:cxn ang="0">
                <a:pos x="connsiteX6997" y="connsiteY6997"/>
              </a:cxn>
              <a:cxn ang="0">
                <a:pos x="connsiteX6998" y="connsiteY6998"/>
              </a:cxn>
              <a:cxn ang="0">
                <a:pos x="connsiteX6999" y="connsiteY6999"/>
              </a:cxn>
              <a:cxn ang="0">
                <a:pos x="connsiteX7000" y="connsiteY7000"/>
              </a:cxn>
              <a:cxn ang="0">
                <a:pos x="connsiteX7001" y="connsiteY7001"/>
              </a:cxn>
              <a:cxn ang="0">
                <a:pos x="connsiteX7002" y="connsiteY7002"/>
              </a:cxn>
              <a:cxn ang="0">
                <a:pos x="connsiteX7003" y="connsiteY7003"/>
              </a:cxn>
              <a:cxn ang="0">
                <a:pos x="connsiteX7004" y="connsiteY7004"/>
              </a:cxn>
              <a:cxn ang="0">
                <a:pos x="connsiteX7005" y="connsiteY7005"/>
              </a:cxn>
              <a:cxn ang="0">
                <a:pos x="connsiteX7006" y="connsiteY7006"/>
              </a:cxn>
              <a:cxn ang="0">
                <a:pos x="connsiteX7007" y="connsiteY7007"/>
              </a:cxn>
              <a:cxn ang="0">
                <a:pos x="connsiteX7008" y="connsiteY7008"/>
              </a:cxn>
              <a:cxn ang="0">
                <a:pos x="connsiteX7009" y="connsiteY7009"/>
              </a:cxn>
              <a:cxn ang="0">
                <a:pos x="connsiteX7010" y="connsiteY7010"/>
              </a:cxn>
              <a:cxn ang="0">
                <a:pos x="connsiteX7011" y="connsiteY7011"/>
              </a:cxn>
              <a:cxn ang="0">
                <a:pos x="connsiteX7012" y="connsiteY7012"/>
              </a:cxn>
              <a:cxn ang="0">
                <a:pos x="connsiteX7013" y="connsiteY7013"/>
              </a:cxn>
              <a:cxn ang="0">
                <a:pos x="connsiteX7014" y="connsiteY7014"/>
              </a:cxn>
              <a:cxn ang="0">
                <a:pos x="connsiteX7015" y="connsiteY7015"/>
              </a:cxn>
              <a:cxn ang="0">
                <a:pos x="connsiteX7016" y="connsiteY7016"/>
              </a:cxn>
              <a:cxn ang="0">
                <a:pos x="connsiteX7017" y="connsiteY7017"/>
              </a:cxn>
              <a:cxn ang="0">
                <a:pos x="connsiteX7018" y="connsiteY7018"/>
              </a:cxn>
              <a:cxn ang="0">
                <a:pos x="connsiteX7019" y="connsiteY7019"/>
              </a:cxn>
              <a:cxn ang="0">
                <a:pos x="connsiteX7020" y="connsiteY7020"/>
              </a:cxn>
              <a:cxn ang="0">
                <a:pos x="connsiteX7021" y="connsiteY7021"/>
              </a:cxn>
              <a:cxn ang="0">
                <a:pos x="connsiteX7022" y="connsiteY7022"/>
              </a:cxn>
              <a:cxn ang="0">
                <a:pos x="connsiteX7023" y="connsiteY7023"/>
              </a:cxn>
              <a:cxn ang="0">
                <a:pos x="connsiteX7024" y="connsiteY7024"/>
              </a:cxn>
              <a:cxn ang="0">
                <a:pos x="connsiteX7025" y="connsiteY7025"/>
              </a:cxn>
              <a:cxn ang="0">
                <a:pos x="connsiteX7026" y="connsiteY7026"/>
              </a:cxn>
              <a:cxn ang="0">
                <a:pos x="connsiteX7027" y="connsiteY7027"/>
              </a:cxn>
              <a:cxn ang="0">
                <a:pos x="connsiteX7028" y="connsiteY7028"/>
              </a:cxn>
              <a:cxn ang="0">
                <a:pos x="connsiteX7029" y="connsiteY7029"/>
              </a:cxn>
              <a:cxn ang="0">
                <a:pos x="connsiteX7030" y="connsiteY7030"/>
              </a:cxn>
              <a:cxn ang="0">
                <a:pos x="connsiteX7031" y="connsiteY7031"/>
              </a:cxn>
              <a:cxn ang="0">
                <a:pos x="connsiteX7032" y="connsiteY7032"/>
              </a:cxn>
              <a:cxn ang="0">
                <a:pos x="connsiteX7033" y="connsiteY7033"/>
              </a:cxn>
              <a:cxn ang="0">
                <a:pos x="connsiteX7034" y="connsiteY7034"/>
              </a:cxn>
              <a:cxn ang="0">
                <a:pos x="connsiteX7035" y="connsiteY7035"/>
              </a:cxn>
              <a:cxn ang="0">
                <a:pos x="connsiteX7036" y="connsiteY7036"/>
              </a:cxn>
              <a:cxn ang="0">
                <a:pos x="connsiteX7037" y="connsiteY7037"/>
              </a:cxn>
              <a:cxn ang="0">
                <a:pos x="connsiteX7038" y="connsiteY7038"/>
              </a:cxn>
              <a:cxn ang="0">
                <a:pos x="connsiteX7039" y="connsiteY7039"/>
              </a:cxn>
              <a:cxn ang="0">
                <a:pos x="connsiteX7040" y="connsiteY7040"/>
              </a:cxn>
              <a:cxn ang="0">
                <a:pos x="connsiteX7041" y="connsiteY7041"/>
              </a:cxn>
              <a:cxn ang="0">
                <a:pos x="connsiteX7042" y="connsiteY7042"/>
              </a:cxn>
              <a:cxn ang="0">
                <a:pos x="connsiteX7043" y="connsiteY7043"/>
              </a:cxn>
              <a:cxn ang="0">
                <a:pos x="connsiteX7044" y="connsiteY7044"/>
              </a:cxn>
              <a:cxn ang="0">
                <a:pos x="connsiteX7045" y="connsiteY7045"/>
              </a:cxn>
              <a:cxn ang="0">
                <a:pos x="connsiteX7046" y="connsiteY7046"/>
              </a:cxn>
              <a:cxn ang="0">
                <a:pos x="connsiteX7047" y="connsiteY7047"/>
              </a:cxn>
              <a:cxn ang="0">
                <a:pos x="connsiteX7048" y="connsiteY7048"/>
              </a:cxn>
              <a:cxn ang="0">
                <a:pos x="connsiteX7049" y="connsiteY7049"/>
              </a:cxn>
              <a:cxn ang="0">
                <a:pos x="connsiteX7050" y="connsiteY7050"/>
              </a:cxn>
              <a:cxn ang="0">
                <a:pos x="connsiteX7051" y="connsiteY7051"/>
              </a:cxn>
              <a:cxn ang="0">
                <a:pos x="connsiteX7052" y="connsiteY7052"/>
              </a:cxn>
              <a:cxn ang="0">
                <a:pos x="connsiteX7053" y="connsiteY7053"/>
              </a:cxn>
              <a:cxn ang="0">
                <a:pos x="connsiteX7054" y="connsiteY7054"/>
              </a:cxn>
              <a:cxn ang="0">
                <a:pos x="connsiteX7055" y="connsiteY7055"/>
              </a:cxn>
              <a:cxn ang="0">
                <a:pos x="connsiteX7056" y="connsiteY7056"/>
              </a:cxn>
              <a:cxn ang="0">
                <a:pos x="connsiteX7057" y="connsiteY7057"/>
              </a:cxn>
              <a:cxn ang="0">
                <a:pos x="connsiteX7058" y="connsiteY7058"/>
              </a:cxn>
              <a:cxn ang="0">
                <a:pos x="connsiteX7059" y="connsiteY7059"/>
              </a:cxn>
              <a:cxn ang="0">
                <a:pos x="connsiteX7060" y="connsiteY7060"/>
              </a:cxn>
              <a:cxn ang="0">
                <a:pos x="connsiteX7061" y="connsiteY7061"/>
              </a:cxn>
              <a:cxn ang="0">
                <a:pos x="connsiteX7062" y="connsiteY7062"/>
              </a:cxn>
              <a:cxn ang="0">
                <a:pos x="connsiteX7063" y="connsiteY7063"/>
              </a:cxn>
              <a:cxn ang="0">
                <a:pos x="connsiteX7064" y="connsiteY7064"/>
              </a:cxn>
              <a:cxn ang="0">
                <a:pos x="connsiteX7065" y="connsiteY7065"/>
              </a:cxn>
              <a:cxn ang="0">
                <a:pos x="connsiteX7066" y="connsiteY7066"/>
              </a:cxn>
              <a:cxn ang="0">
                <a:pos x="connsiteX7067" y="connsiteY7067"/>
              </a:cxn>
              <a:cxn ang="0">
                <a:pos x="connsiteX7068" y="connsiteY7068"/>
              </a:cxn>
              <a:cxn ang="0">
                <a:pos x="connsiteX7069" y="connsiteY7069"/>
              </a:cxn>
              <a:cxn ang="0">
                <a:pos x="connsiteX7070" y="connsiteY7070"/>
              </a:cxn>
              <a:cxn ang="0">
                <a:pos x="connsiteX7071" y="connsiteY7071"/>
              </a:cxn>
              <a:cxn ang="0">
                <a:pos x="connsiteX7072" y="connsiteY7072"/>
              </a:cxn>
              <a:cxn ang="0">
                <a:pos x="connsiteX7073" y="connsiteY7073"/>
              </a:cxn>
              <a:cxn ang="0">
                <a:pos x="connsiteX7074" y="connsiteY7074"/>
              </a:cxn>
              <a:cxn ang="0">
                <a:pos x="connsiteX7075" y="connsiteY7075"/>
              </a:cxn>
              <a:cxn ang="0">
                <a:pos x="connsiteX7076" y="connsiteY7076"/>
              </a:cxn>
              <a:cxn ang="0">
                <a:pos x="connsiteX7077" y="connsiteY7077"/>
              </a:cxn>
              <a:cxn ang="0">
                <a:pos x="connsiteX7078" y="connsiteY7078"/>
              </a:cxn>
              <a:cxn ang="0">
                <a:pos x="connsiteX7079" y="connsiteY7079"/>
              </a:cxn>
              <a:cxn ang="0">
                <a:pos x="connsiteX7080" y="connsiteY7080"/>
              </a:cxn>
              <a:cxn ang="0">
                <a:pos x="connsiteX7081" y="connsiteY7081"/>
              </a:cxn>
              <a:cxn ang="0">
                <a:pos x="connsiteX7082" y="connsiteY7082"/>
              </a:cxn>
              <a:cxn ang="0">
                <a:pos x="connsiteX7083" y="connsiteY7083"/>
              </a:cxn>
              <a:cxn ang="0">
                <a:pos x="connsiteX7084" y="connsiteY7084"/>
              </a:cxn>
              <a:cxn ang="0">
                <a:pos x="connsiteX7085" y="connsiteY7085"/>
              </a:cxn>
              <a:cxn ang="0">
                <a:pos x="connsiteX7086" y="connsiteY7086"/>
              </a:cxn>
              <a:cxn ang="0">
                <a:pos x="connsiteX7087" y="connsiteY7087"/>
              </a:cxn>
              <a:cxn ang="0">
                <a:pos x="connsiteX7088" y="connsiteY7088"/>
              </a:cxn>
              <a:cxn ang="0">
                <a:pos x="connsiteX7089" y="connsiteY7089"/>
              </a:cxn>
              <a:cxn ang="0">
                <a:pos x="connsiteX7090" y="connsiteY7090"/>
              </a:cxn>
              <a:cxn ang="0">
                <a:pos x="connsiteX7091" y="connsiteY7091"/>
              </a:cxn>
              <a:cxn ang="0">
                <a:pos x="connsiteX7092" y="connsiteY7092"/>
              </a:cxn>
              <a:cxn ang="0">
                <a:pos x="connsiteX7093" y="connsiteY7093"/>
              </a:cxn>
              <a:cxn ang="0">
                <a:pos x="connsiteX7094" y="connsiteY7094"/>
              </a:cxn>
              <a:cxn ang="0">
                <a:pos x="connsiteX7095" y="connsiteY7095"/>
              </a:cxn>
              <a:cxn ang="0">
                <a:pos x="connsiteX7096" y="connsiteY7096"/>
              </a:cxn>
              <a:cxn ang="0">
                <a:pos x="connsiteX7097" y="connsiteY7097"/>
              </a:cxn>
              <a:cxn ang="0">
                <a:pos x="connsiteX7098" y="connsiteY7098"/>
              </a:cxn>
              <a:cxn ang="0">
                <a:pos x="connsiteX7099" y="connsiteY7099"/>
              </a:cxn>
              <a:cxn ang="0">
                <a:pos x="connsiteX7100" y="connsiteY7100"/>
              </a:cxn>
              <a:cxn ang="0">
                <a:pos x="connsiteX7101" y="connsiteY7101"/>
              </a:cxn>
              <a:cxn ang="0">
                <a:pos x="connsiteX7102" y="connsiteY7102"/>
              </a:cxn>
              <a:cxn ang="0">
                <a:pos x="connsiteX7103" y="connsiteY7103"/>
              </a:cxn>
              <a:cxn ang="0">
                <a:pos x="connsiteX7104" y="connsiteY7104"/>
              </a:cxn>
              <a:cxn ang="0">
                <a:pos x="connsiteX7105" y="connsiteY7105"/>
              </a:cxn>
              <a:cxn ang="0">
                <a:pos x="connsiteX7106" y="connsiteY7106"/>
              </a:cxn>
              <a:cxn ang="0">
                <a:pos x="connsiteX7107" y="connsiteY7107"/>
              </a:cxn>
              <a:cxn ang="0">
                <a:pos x="connsiteX7108" y="connsiteY7108"/>
              </a:cxn>
              <a:cxn ang="0">
                <a:pos x="connsiteX7109" y="connsiteY7109"/>
              </a:cxn>
              <a:cxn ang="0">
                <a:pos x="connsiteX7110" y="connsiteY7110"/>
              </a:cxn>
              <a:cxn ang="0">
                <a:pos x="connsiteX7111" y="connsiteY7111"/>
              </a:cxn>
              <a:cxn ang="0">
                <a:pos x="connsiteX7112" y="connsiteY7112"/>
              </a:cxn>
              <a:cxn ang="0">
                <a:pos x="connsiteX7113" y="connsiteY7113"/>
              </a:cxn>
              <a:cxn ang="0">
                <a:pos x="connsiteX7114" y="connsiteY7114"/>
              </a:cxn>
              <a:cxn ang="0">
                <a:pos x="connsiteX7115" y="connsiteY7115"/>
              </a:cxn>
              <a:cxn ang="0">
                <a:pos x="connsiteX7116" y="connsiteY7116"/>
              </a:cxn>
              <a:cxn ang="0">
                <a:pos x="connsiteX7117" y="connsiteY7117"/>
              </a:cxn>
              <a:cxn ang="0">
                <a:pos x="connsiteX7118" y="connsiteY7118"/>
              </a:cxn>
              <a:cxn ang="0">
                <a:pos x="connsiteX7119" y="connsiteY7119"/>
              </a:cxn>
              <a:cxn ang="0">
                <a:pos x="connsiteX7120" y="connsiteY7120"/>
              </a:cxn>
              <a:cxn ang="0">
                <a:pos x="connsiteX7121" y="connsiteY7121"/>
              </a:cxn>
              <a:cxn ang="0">
                <a:pos x="connsiteX7122" y="connsiteY7122"/>
              </a:cxn>
              <a:cxn ang="0">
                <a:pos x="connsiteX7123" y="connsiteY7123"/>
              </a:cxn>
              <a:cxn ang="0">
                <a:pos x="connsiteX7124" y="connsiteY7124"/>
              </a:cxn>
              <a:cxn ang="0">
                <a:pos x="connsiteX7125" y="connsiteY7125"/>
              </a:cxn>
              <a:cxn ang="0">
                <a:pos x="connsiteX7126" y="connsiteY7126"/>
              </a:cxn>
              <a:cxn ang="0">
                <a:pos x="connsiteX7127" y="connsiteY7127"/>
              </a:cxn>
              <a:cxn ang="0">
                <a:pos x="connsiteX7128" y="connsiteY7128"/>
              </a:cxn>
              <a:cxn ang="0">
                <a:pos x="connsiteX7129" y="connsiteY7129"/>
              </a:cxn>
              <a:cxn ang="0">
                <a:pos x="connsiteX7130" y="connsiteY7130"/>
              </a:cxn>
              <a:cxn ang="0">
                <a:pos x="connsiteX7131" y="connsiteY7131"/>
              </a:cxn>
              <a:cxn ang="0">
                <a:pos x="connsiteX7132" y="connsiteY7132"/>
              </a:cxn>
              <a:cxn ang="0">
                <a:pos x="connsiteX7133" y="connsiteY7133"/>
              </a:cxn>
              <a:cxn ang="0">
                <a:pos x="connsiteX7134" y="connsiteY7134"/>
              </a:cxn>
              <a:cxn ang="0">
                <a:pos x="connsiteX7135" y="connsiteY7135"/>
              </a:cxn>
              <a:cxn ang="0">
                <a:pos x="connsiteX7136" y="connsiteY7136"/>
              </a:cxn>
              <a:cxn ang="0">
                <a:pos x="connsiteX7137" y="connsiteY7137"/>
              </a:cxn>
              <a:cxn ang="0">
                <a:pos x="connsiteX7138" y="connsiteY7138"/>
              </a:cxn>
              <a:cxn ang="0">
                <a:pos x="connsiteX7139" y="connsiteY7139"/>
              </a:cxn>
              <a:cxn ang="0">
                <a:pos x="connsiteX7140" y="connsiteY7140"/>
              </a:cxn>
              <a:cxn ang="0">
                <a:pos x="connsiteX7141" y="connsiteY7141"/>
              </a:cxn>
              <a:cxn ang="0">
                <a:pos x="connsiteX7142" y="connsiteY7142"/>
              </a:cxn>
              <a:cxn ang="0">
                <a:pos x="connsiteX7143" y="connsiteY7143"/>
              </a:cxn>
              <a:cxn ang="0">
                <a:pos x="connsiteX7144" y="connsiteY7144"/>
              </a:cxn>
              <a:cxn ang="0">
                <a:pos x="connsiteX7145" y="connsiteY7145"/>
              </a:cxn>
              <a:cxn ang="0">
                <a:pos x="connsiteX7146" y="connsiteY7146"/>
              </a:cxn>
              <a:cxn ang="0">
                <a:pos x="connsiteX7147" y="connsiteY7147"/>
              </a:cxn>
              <a:cxn ang="0">
                <a:pos x="connsiteX7148" y="connsiteY7148"/>
              </a:cxn>
              <a:cxn ang="0">
                <a:pos x="connsiteX7149" y="connsiteY7149"/>
              </a:cxn>
              <a:cxn ang="0">
                <a:pos x="connsiteX7150" y="connsiteY7150"/>
              </a:cxn>
              <a:cxn ang="0">
                <a:pos x="connsiteX7151" y="connsiteY7151"/>
              </a:cxn>
              <a:cxn ang="0">
                <a:pos x="connsiteX7152" y="connsiteY7152"/>
              </a:cxn>
              <a:cxn ang="0">
                <a:pos x="connsiteX7153" y="connsiteY7153"/>
              </a:cxn>
              <a:cxn ang="0">
                <a:pos x="connsiteX7154" y="connsiteY7154"/>
              </a:cxn>
              <a:cxn ang="0">
                <a:pos x="connsiteX7155" y="connsiteY7155"/>
              </a:cxn>
              <a:cxn ang="0">
                <a:pos x="connsiteX7156" y="connsiteY7156"/>
              </a:cxn>
              <a:cxn ang="0">
                <a:pos x="connsiteX7157" y="connsiteY7157"/>
              </a:cxn>
              <a:cxn ang="0">
                <a:pos x="connsiteX7158" y="connsiteY7158"/>
              </a:cxn>
              <a:cxn ang="0">
                <a:pos x="connsiteX7159" y="connsiteY7159"/>
              </a:cxn>
              <a:cxn ang="0">
                <a:pos x="connsiteX7160" y="connsiteY7160"/>
              </a:cxn>
              <a:cxn ang="0">
                <a:pos x="connsiteX7161" y="connsiteY7161"/>
              </a:cxn>
              <a:cxn ang="0">
                <a:pos x="connsiteX7162" y="connsiteY7162"/>
              </a:cxn>
              <a:cxn ang="0">
                <a:pos x="connsiteX7163" y="connsiteY7163"/>
              </a:cxn>
              <a:cxn ang="0">
                <a:pos x="connsiteX7164" y="connsiteY7164"/>
              </a:cxn>
              <a:cxn ang="0">
                <a:pos x="connsiteX7165" y="connsiteY7165"/>
              </a:cxn>
              <a:cxn ang="0">
                <a:pos x="connsiteX7166" y="connsiteY7166"/>
              </a:cxn>
              <a:cxn ang="0">
                <a:pos x="connsiteX7167" y="connsiteY7167"/>
              </a:cxn>
              <a:cxn ang="0">
                <a:pos x="connsiteX7168" y="connsiteY7168"/>
              </a:cxn>
              <a:cxn ang="0">
                <a:pos x="connsiteX7169" y="connsiteY7169"/>
              </a:cxn>
              <a:cxn ang="0">
                <a:pos x="connsiteX7170" y="connsiteY7170"/>
              </a:cxn>
              <a:cxn ang="0">
                <a:pos x="connsiteX7171" y="connsiteY7171"/>
              </a:cxn>
              <a:cxn ang="0">
                <a:pos x="connsiteX7172" y="connsiteY7172"/>
              </a:cxn>
              <a:cxn ang="0">
                <a:pos x="connsiteX7173" y="connsiteY7173"/>
              </a:cxn>
              <a:cxn ang="0">
                <a:pos x="connsiteX7174" y="connsiteY7174"/>
              </a:cxn>
              <a:cxn ang="0">
                <a:pos x="connsiteX7175" y="connsiteY7175"/>
              </a:cxn>
              <a:cxn ang="0">
                <a:pos x="connsiteX7176" y="connsiteY7176"/>
              </a:cxn>
              <a:cxn ang="0">
                <a:pos x="connsiteX7177" y="connsiteY7177"/>
              </a:cxn>
              <a:cxn ang="0">
                <a:pos x="connsiteX7178" y="connsiteY7178"/>
              </a:cxn>
              <a:cxn ang="0">
                <a:pos x="connsiteX7179" y="connsiteY7179"/>
              </a:cxn>
              <a:cxn ang="0">
                <a:pos x="connsiteX7180" y="connsiteY7180"/>
              </a:cxn>
              <a:cxn ang="0">
                <a:pos x="connsiteX7181" y="connsiteY7181"/>
              </a:cxn>
              <a:cxn ang="0">
                <a:pos x="connsiteX7182" y="connsiteY7182"/>
              </a:cxn>
              <a:cxn ang="0">
                <a:pos x="connsiteX7183" y="connsiteY7183"/>
              </a:cxn>
              <a:cxn ang="0">
                <a:pos x="connsiteX7184" y="connsiteY7184"/>
              </a:cxn>
              <a:cxn ang="0">
                <a:pos x="connsiteX7185" y="connsiteY7185"/>
              </a:cxn>
              <a:cxn ang="0">
                <a:pos x="connsiteX7186" y="connsiteY7186"/>
              </a:cxn>
              <a:cxn ang="0">
                <a:pos x="connsiteX7187" y="connsiteY7187"/>
              </a:cxn>
              <a:cxn ang="0">
                <a:pos x="connsiteX7188" y="connsiteY7188"/>
              </a:cxn>
              <a:cxn ang="0">
                <a:pos x="connsiteX7189" y="connsiteY7189"/>
              </a:cxn>
              <a:cxn ang="0">
                <a:pos x="connsiteX7190" y="connsiteY7190"/>
              </a:cxn>
              <a:cxn ang="0">
                <a:pos x="connsiteX7191" y="connsiteY7191"/>
              </a:cxn>
              <a:cxn ang="0">
                <a:pos x="connsiteX7192" y="connsiteY7192"/>
              </a:cxn>
              <a:cxn ang="0">
                <a:pos x="connsiteX7193" y="connsiteY7193"/>
              </a:cxn>
              <a:cxn ang="0">
                <a:pos x="connsiteX7194" y="connsiteY7194"/>
              </a:cxn>
              <a:cxn ang="0">
                <a:pos x="connsiteX7195" y="connsiteY7195"/>
              </a:cxn>
              <a:cxn ang="0">
                <a:pos x="connsiteX7196" y="connsiteY7196"/>
              </a:cxn>
              <a:cxn ang="0">
                <a:pos x="connsiteX7197" y="connsiteY7197"/>
              </a:cxn>
              <a:cxn ang="0">
                <a:pos x="connsiteX7198" y="connsiteY7198"/>
              </a:cxn>
              <a:cxn ang="0">
                <a:pos x="connsiteX7199" y="connsiteY7199"/>
              </a:cxn>
              <a:cxn ang="0">
                <a:pos x="connsiteX7200" y="connsiteY7200"/>
              </a:cxn>
              <a:cxn ang="0">
                <a:pos x="connsiteX7201" y="connsiteY7201"/>
              </a:cxn>
              <a:cxn ang="0">
                <a:pos x="connsiteX7202" y="connsiteY7202"/>
              </a:cxn>
              <a:cxn ang="0">
                <a:pos x="connsiteX7203" y="connsiteY7203"/>
              </a:cxn>
              <a:cxn ang="0">
                <a:pos x="connsiteX7204" y="connsiteY7204"/>
              </a:cxn>
              <a:cxn ang="0">
                <a:pos x="connsiteX7205" y="connsiteY7205"/>
              </a:cxn>
              <a:cxn ang="0">
                <a:pos x="connsiteX7206" y="connsiteY7206"/>
              </a:cxn>
              <a:cxn ang="0">
                <a:pos x="connsiteX7207" y="connsiteY7207"/>
              </a:cxn>
              <a:cxn ang="0">
                <a:pos x="connsiteX7208" y="connsiteY7208"/>
              </a:cxn>
              <a:cxn ang="0">
                <a:pos x="connsiteX7209" y="connsiteY7209"/>
              </a:cxn>
              <a:cxn ang="0">
                <a:pos x="connsiteX7210" y="connsiteY7210"/>
              </a:cxn>
              <a:cxn ang="0">
                <a:pos x="connsiteX7211" y="connsiteY7211"/>
              </a:cxn>
              <a:cxn ang="0">
                <a:pos x="connsiteX7212" y="connsiteY7212"/>
              </a:cxn>
              <a:cxn ang="0">
                <a:pos x="connsiteX7213" y="connsiteY7213"/>
              </a:cxn>
              <a:cxn ang="0">
                <a:pos x="connsiteX7214" y="connsiteY7214"/>
              </a:cxn>
              <a:cxn ang="0">
                <a:pos x="connsiteX7215" y="connsiteY7215"/>
              </a:cxn>
              <a:cxn ang="0">
                <a:pos x="connsiteX7216" y="connsiteY7216"/>
              </a:cxn>
              <a:cxn ang="0">
                <a:pos x="connsiteX7217" y="connsiteY7217"/>
              </a:cxn>
              <a:cxn ang="0">
                <a:pos x="connsiteX7218" y="connsiteY7218"/>
              </a:cxn>
              <a:cxn ang="0">
                <a:pos x="connsiteX7219" y="connsiteY7219"/>
              </a:cxn>
              <a:cxn ang="0">
                <a:pos x="connsiteX7220" y="connsiteY7220"/>
              </a:cxn>
              <a:cxn ang="0">
                <a:pos x="connsiteX7221" y="connsiteY7221"/>
              </a:cxn>
              <a:cxn ang="0">
                <a:pos x="connsiteX7222" y="connsiteY7222"/>
              </a:cxn>
              <a:cxn ang="0">
                <a:pos x="connsiteX7223" y="connsiteY7223"/>
              </a:cxn>
              <a:cxn ang="0">
                <a:pos x="connsiteX7224" y="connsiteY7224"/>
              </a:cxn>
              <a:cxn ang="0">
                <a:pos x="connsiteX7225" y="connsiteY7225"/>
              </a:cxn>
              <a:cxn ang="0">
                <a:pos x="connsiteX7226" y="connsiteY7226"/>
              </a:cxn>
              <a:cxn ang="0">
                <a:pos x="connsiteX7227" y="connsiteY7227"/>
              </a:cxn>
              <a:cxn ang="0">
                <a:pos x="connsiteX7228" y="connsiteY7228"/>
              </a:cxn>
              <a:cxn ang="0">
                <a:pos x="connsiteX7229" y="connsiteY7229"/>
              </a:cxn>
              <a:cxn ang="0">
                <a:pos x="connsiteX7230" y="connsiteY7230"/>
              </a:cxn>
              <a:cxn ang="0">
                <a:pos x="connsiteX7231" y="connsiteY7231"/>
              </a:cxn>
              <a:cxn ang="0">
                <a:pos x="connsiteX7232" y="connsiteY7232"/>
              </a:cxn>
              <a:cxn ang="0">
                <a:pos x="connsiteX7233" y="connsiteY7233"/>
              </a:cxn>
              <a:cxn ang="0">
                <a:pos x="connsiteX7234" y="connsiteY7234"/>
              </a:cxn>
              <a:cxn ang="0">
                <a:pos x="connsiteX7235" y="connsiteY7235"/>
              </a:cxn>
              <a:cxn ang="0">
                <a:pos x="connsiteX7236" y="connsiteY7236"/>
              </a:cxn>
              <a:cxn ang="0">
                <a:pos x="connsiteX7237" y="connsiteY7237"/>
              </a:cxn>
              <a:cxn ang="0">
                <a:pos x="connsiteX7238" y="connsiteY7238"/>
              </a:cxn>
              <a:cxn ang="0">
                <a:pos x="connsiteX7239" y="connsiteY7239"/>
              </a:cxn>
              <a:cxn ang="0">
                <a:pos x="connsiteX7240" y="connsiteY7240"/>
              </a:cxn>
              <a:cxn ang="0">
                <a:pos x="connsiteX7241" y="connsiteY7241"/>
              </a:cxn>
              <a:cxn ang="0">
                <a:pos x="connsiteX7242" y="connsiteY7242"/>
              </a:cxn>
              <a:cxn ang="0">
                <a:pos x="connsiteX7243" y="connsiteY7243"/>
              </a:cxn>
              <a:cxn ang="0">
                <a:pos x="connsiteX7244" y="connsiteY7244"/>
              </a:cxn>
              <a:cxn ang="0">
                <a:pos x="connsiteX7245" y="connsiteY7245"/>
              </a:cxn>
              <a:cxn ang="0">
                <a:pos x="connsiteX7246" y="connsiteY7246"/>
              </a:cxn>
              <a:cxn ang="0">
                <a:pos x="connsiteX7247" y="connsiteY7247"/>
              </a:cxn>
              <a:cxn ang="0">
                <a:pos x="connsiteX7248" y="connsiteY7248"/>
              </a:cxn>
              <a:cxn ang="0">
                <a:pos x="connsiteX7249" y="connsiteY7249"/>
              </a:cxn>
              <a:cxn ang="0">
                <a:pos x="connsiteX7250" y="connsiteY7250"/>
              </a:cxn>
              <a:cxn ang="0">
                <a:pos x="connsiteX7251" y="connsiteY7251"/>
              </a:cxn>
              <a:cxn ang="0">
                <a:pos x="connsiteX7252" y="connsiteY7252"/>
              </a:cxn>
              <a:cxn ang="0">
                <a:pos x="connsiteX7253" y="connsiteY7253"/>
              </a:cxn>
              <a:cxn ang="0">
                <a:pos x="connsiteX7254" y="connsiteY7254"/>
              </a:cxn>
              <a:cxn ang="0">
                <a:pos x="connsiteX7255" y="connsiteY7255"/>
              </a:cxn>
              <a:cxn ang="0">
                <a:pos x="connsiteX7256" y="connsiteY7256"/>
              </a:cxn>
              <a:cxn ang="0">
                <a:pos x="connsiteX7257" y="connsiteY7257"/>
              </a:cxn>
              <a:cxn ang="0">
                <a:pos x="connsiteX7258" y="connsiteY7258"/>
              </a:cxn>
              <a:cxn ang="0">
                <a:pos x="connsiteX7259" y="connsiteY7259"/>
              </a:cxn>
              <a:cxn ang="0">
                <a:pos x="connsiteX7260" y="connsiteY7260"/>
              </a:cxn>
              <a:cxn ang="0">
                <a:pos x="connsiteX7261" y="connsiteY7261"/>
              </a:cxn>
              <a:cxn ang="0">
                <a:pos x="connsiteX7262" y="connsiteY7262"/>
              </a:cxn>
              <a:cxn ang="0">
                <a:pos x="connsiteX7263" y="connsiteY7263"/>
              </a:cxn>
              <a:cxn ang="0">
                <a:pos x="connsiteX7264" y="connsiteY7264"/>
              </a:cxn>
              <a:cxn ang="0">
                <a:pos x="connsiteX7265" y="connsiteY7265"/>
              </a:cxn>
              <a:cxn ang="0">
                <a:pos x="connsiteX7266" y="connsiteY7266"/>
              </a:cxn>
              <a:cxn ang="0">
                <a:pos x="connsiteX7267" y="connsiteY7267"/>
              </a:cxn>
              <a:cxn ang="0">
                <a:pos x="connsiteX7268" y="connsiteY7268"/>
              </a:cxn>
              <a:cxn ang="0">
                <a:pos x="connsiteX7269" y="connsiteY7269"/>
              </a:cxn>
              <a:cxn ang="0">
                <a:pos x="connsiteX7270" y="connsiteY7270"/>
              </a:cxn>
              <a:cxn ang="0">
                <a:pos x="connsiteX7271" y="connsiteY7271"/>
              </a:cxn>
              <a:cxn ang="0">
                <a:pos x="connsiteX7272" y="connsiteY7272"/>
              </a:cxn>
              <a:cxn ang="0">
                <a:pos x="connsiteX7273" y="connsiteY7273"/>
              </a:cxn>
              <a:cxn ang="0">
                <a:pos x="connsiteX7274" y="connsiteY7274"/>
              </a:cxn>
              <a:cxn ang="0">
                <a:pos x="connsiteX7275" y="connsiteY7275"/>
              </a:cxn>
              <a:cxn ang="0">
                <a:pos x="connsiteX7276" y="connsiteY7276"/>
              </a:cxn>
              <a:cxn ang="0">
                <a:pos x="connsiteX7277" y="connsiteY7277"/>
              </a:cxn>
              <a:cxn ang="0">
                <a:pos x="connsiteX7278" y="connsiteY7278"/>
              </a:cxn>
              <a:cxn ang="0">
                <a:pos x="connsiteX7279" y="connsiteY7279"/>
              </a:cxn>
              <a:cxn ang="0">
                <a:pos x="connsiteX7280" y="connsiteY7280"/>
              </a:cxn>
              <a:cxn ang="0">
                <a:pos x="connsiteX7281" y="connsiteY7281"/>
              </a:cxn>
              <a:cxn ang="0">
                <a:pos x="connsiteX7282" y="connsiteY7282"/>
              </a:cxn>
              <a:cxn ang="0">
                <a:pos x="connsiteX7283" y="connsiteY7283"/>
              </a:cxn>
              <a:cxn ang="0">
                <a:pos x="connsiteX7284" y="connsiteY7284"/>
              </a:cxn>
              <a:cxn ang="0">
                <a:pos x="connsiteX7285" y="connsiteY7285"/>
              </a:cxn>
              <a:cxn ang="0">
                <a:pos x="connsiteX7286" y="connsiteY7286"/>
              </a:cxn>
              <a:cxn ang="0">
                <a:pos x="connsiteX7287" y="connsiteY7287"/>
              </a:cxn>
              <a:cxn ang="0">
                <a:pos x="connsiteX7288" y="connsiteY7288"/>
              </a:cxn>
              <a:cxn ang="0">
                <a:pos x="connsiteX7289" y="connsiteY7289"/>
              </a:cxn>
              <a:cxn ang="0">
                <a:pos x="connsiteX7290" y="connsiteY7290"/>
              </a:cxn>
              <a:cxn ang="0">
                <a:pos x="connsiteX7291" y="connsiteY7291"/>
              </a:cxn>
              <a:cxn ang="0">
                <a:pos x="connsiteX7292" y="connsiteY7292"/>
              </a:cxn>
              <a:cxn ang="0">
                <a:pos x="connsiteX7293" y="connsiteY7293"/>
              </a:cxn>
              <a:cxn ang="0">
                <a:pos x="connsiteX7294" y="connsiteY7294"/>
              </a:cxn>
              <a:cxn ang="0">
                <a:pos x="connsiteX7295" y="connsiteY7295"/>
              </a:cxn>
              <a:cxn ang="0">
                <a:pos x="connsiteX7296" y="connsiteY7296"/>
              </a:cxn>
              <a:cxn ang="0">
                <a:pos x="connsiteX7297" y="connsiteY7297"/>
              </a:cxn>
              <a:cxn ang="0">
                <a:pos x="connsiteX7298" y="connsiteY7298"/>
              </a:cxn>
              <a:cxn ang="0">
                <a:pos x="connsiteX7299" y="connsiteY7299"/>
              </a:cxn>
              <a:cxn ang="0">
                <a:pos x="connsiteX7300" y="connsiteY7300"/>
              </a:cxn>
              <a:cxn ang="0">
                <a:pos x="connsiteX7301" y="connsiteY7301"/>
              </a:cxn>
              <a:cxn ang="0">
                <a:pos x="connsiteX7302" y="connsiteY7302"/>
              </a:cxn>
              <a:cxn ang="0">
                <a:pos x="connsiteX7303" y="connsiteY7303"/>
              </a:cxn>
              <a:cxn ang="0">
                <a:pos x="connsiteX7304" y="connsiteY7304"/>
              </a:cxn>
              <a:cxn ang="0">
                <a:pos x="connsiteX7305" y="connsiteY7305"/>
              </a:cxn>
              <a:cxn ang="0">
                <a:pos x="connsiteX7306" y="connsiteY7306"/>
              </a:cxn>
              <a:cxn ang="0">
                <a:pos x="connsiteX7307" y="connsiteY7307"/>
              </a:cxn>
              <a:cxn ang="0">
                <a:pos x="connsiteX7308" y="connsiteY7308"/>
              </a:cxn>
              <a:cxn ang="0">
                <a:pos x="connsiteX7309" y="connsiteY7309"/>
              </a:cxn>
              <a:cxn ang="0">
                <a:pos x="connsiteX7310" y="connsiteY7310"/>
              </a:cxn>
              <a:cxn ang="0">
                <a:pos x="connsiteX7311" y="connsiteY7311"/>
              </a:cxn>
              <a:cxn ang="0">
                <a:pos x="connsiteX7312" y="connsiteY7312"/>
              </a:cxn>
              <a:cxn ang="0">
                <a:pos x="connsiteX7313" y="connsiteY7313"/>
              </a:cxn>
              <a:cxn ang="0">
                <a:pos x="connsiteX7314" y="connsiteY7314"/>
              </a:cxn>
              <a:cxn ang="0">
                <a:pos x="connsiteX7315" y="connsiteY7315"/>
              </a:cxn>
              <a:cxn ang="0">
                <a:pos x="connsiteX7316" y="connsiteY7316"/>
              </a:cxn>
              <a:cxn ang="0">
                <a:pos x="connsiteX7317" y="connsiteY7317"/>
              </a:cxn>
              <a:cxn ang="0">
                <a:pos x="connsiteX7318" y="connsiteY7318"/>
              </a:cxn>
              <a:cxn ang="0">
                <a:pos x="connsiteX7319" y="connsiteY7319"/>
              </a:cxn>
              <a:cxn ang="0">
                <a:pos x="connsiteX7320" y="connsiteY7320"/>
              </a:cxn>
              <a:cxn ang="0">
                <a:pos x="connsiteX7321" y="connsiteY7321"/>
              </a:cxn>
              <a:cxn ang="0">
                <a:pos x="connsiteX7322" y="connsiteY7322"/>
              </a:cxn>
              <a:cxn ang="0">
                <a:pos x="connsiteX7323" y="connsiteY7323"/>
              </a:cxn>
              <a:cxn ang="0">
                <a:pos x="connsiteX7324" y="connsiteY7324"/>
              </a:cxn>
              <a:cxn ang="0">
                <a:pos x="connsiteX7325" y="connsiteY7325"/>
              </a:cxn>
              <a:cxn ang="0">
                <a:pos x="connsiteX7326" y="connsiteY7326"/>
              </a:cxn>
              <a:cxn ang="0">
                <a:pos x="connsiteX7327" y="connsiteY7327"/>
              </a:cxn>
              <a:cxn ang="0">
                <a:pos x="connsiteX7328" y="connsiteY7328"/>
              </a:cxn>
              <a:cxn ang="0">
                <a:pos x="connsiteX7329" y="connsiteY7329"/>
              </a:cxn>
              <a:cxn ang="0">
                <a:pos x="connsiteX7330" y="connsiteY7330"/>
              </a:cxn>
              <a:cxn ang="0">
                <a:pos x="connsiteX7331" y="connsiteY7331"/>
              </a:cxn>
              <a:cxn ang="0">
                <a:pos x="connsiteX7332" y="connsiteY7332"/>
              </a:cxn>
              <a:cxn ang="0">
                <a:pos x="connsiteX7333" y="connsiteY7333"/>
              </a:cxn>
              <a:cxn ang="0">
                <a:pos x="connsiteX7334" y="connsiteY7334"/>
              </a:cxn>
              <a:cxn ang="0">
                <a:pos x="connsiteX7335" y="connsiteY7335"/>
              </a:cxn>
              <a:cxn ang="0">
                <a:pos x="connsiteX7336" y="connsiteY7336"/>
              </a:cxn>
              <a:cxn ang="0">
                <a:pos x="connsiteX7337" y="connsiteY7337"/>
              </a:cxn>
              <a:cxn ang="0">
                <a:pos x="connsiteX7338" y="connsiteY7338"/>
              </a:cxn>
              <a:cxn ang="0">
                <a:pos x="connsiteX7339" y="connsiteY7339"/>
              </a:cxn>
              <a:cxn ang="0">
                <a:pos x="connsiteX7340" y="connsiteY7340"/>
              </a:cxn>
              <a:cxn ang="0">
                <a:pos x="connsiteX7341" y="connsiteY7341"/>
              </a:cxn>
              <a:cxn ang="0">
                <a:pos x="connsiteX7342" y="connsiteY7342"/>
              </a:cxn>
              <a:cxn ang="0">
                <a:pos x="connsiteX7343" y="connsiteY7343"/>
              </a:cxn>
              <a:cxn ang="0">
                <a:pos x="connsiteX7344" y="connsiteY7344"/>
              </a:cxn>
              <a:cxn ang="0">
                <a:pos x="connsiteX7345" y="connsiteY7345"/>
              </a:cxn>
              <a:cxn ang="0">
                <a:pos x="connsiteX7346" y="connsiteY7346"/>
              </a:cxn>
              <a:cxn ang="0">
                <a:pos x="connsiteX7347" y="connsiteY7347"/>
              </a:cxn>
              <a:cxn ang="0">
                <a:pos x="connsiteX7348" y="connsiteY7348"/>
              </a:cxn>
              <a:cxn ang="0">
                <a:pos x="connsiteX7349" y="connsiteY7349"/>
              </a:cxn>
              <a:cxn ang="0">
                <a:pos x="connsiteX7350" y="connsiteY7350"/>
              </a:cxn>
              <a:cxn ang="0">
                <a:pos x="connsiteX7351" y="connsiteY7351"/>
              </a:cxn>
              <a:cxn ang="0">
                <a:pos x="connsiteX7352" y="connsiteY7352"/>
              </a:cxn>
              <a:cxn ang="0">
                <a:pos x="connsiteX7353" y="connsiteY7353"/>
              </a:cxn>
              <a:cxn ang="0">
                <a:pos x="connsiteX7354" y="connsiteY7354"/>
              </a:cxn>
              <a:cxn ang="0">
                <a:pos x="connsiteX7355" y="connsiteY7355"/>
              </a:cxn>
              <a:cxn ang="0">
                <a:pos x="connsiteX7356" y="connsiteY7356"/>
              </a:cxn>
              <a:cxn ang="0">
                <a:pos x="connsiteX7357" y="connsiteY7357"/>
              </a:cxn>
              <a:cxn ang="0">
                <a:pos x="connsiteX7358" y="connsiteY7358"/>
              </a:cxn>
              <a:cxn ang="0">
                <a:pos x="connsiteX7359" y="connsiteY7359"/>
              </a:cxn>
              <a:cxn ang="0">
                <a:pos x="connsiteX7360" y="connsiteY7360"/>
              </a:cxn>
              <a:cxn ang="0">
                <a:pos x="connsiteX7361" y="connsiteY7361"/>
              </a:cxn>
              <a:cxn ang="0">
                <a:pos x="connsiteX7362" y="connsiteY7362"/>
              </a:cxn>
              <a:cxn ang="0">
                <a:pos x="connsiteX7363" y="connsiteY7363"/>
              </a:cxn>
              <a:cxn ang="0">
                <a:pos x="connsiteX7364" y="connsiteY7364"/>
              </a:cxn>
              <a:cxn ang="0">
                <a:pos x="connsiteX7365" y="connsiteY7365"/>
              </a:cxn>
              <a:cxn ang="0">
                <a:pos x="connsiteX7366" y="connsiteY7366"/>
              </a:cxn>
              <a:cxn ang="0">
                <a:pos x="connsiteX7367" y="connsiteY7367"/>
              </a:cxn>
              <a:cxn ang="0">
                <a:pos x="connsiteX7368" y="connsiteY7368"/>
              </a:cxn>
              <a:cxn ang="0">
                <a:pos x="connsiteX7369" y="connsiteY7369"/>
              </a:cxn>
              <a:cxn ang="0">
                <a:pos x="connsiteX7370" y="connsiteY7370"/>
              </a:cxn>
              <a:cxn ang="0">
                <a:pos x="connsiteX7371" y="connsiteY7371"/>
              </a:cxn>
              <a:cxn ang="0">
                <a:pos x="connsiteX7372" y="connsiteY7372"/>
              </a:cxn>
              <a:cxn ang="0">
                <a:pos x="connsiteX7373" y="connsiteY7373"/>
              </a:cxn>
              <a:cxn ang="0">
                <a:pos x="connsiteX7374" y="connsiteY7374"/>
              </a:cxn>
              <a:cxn ang="0">
                <a:pos x="connsiteX7375" y="connsiteY7375"/>
              </a:cxn>
              <a:cxn ang="0">
                <a:pos x="connsiteX7376" y="connsiteY7376"/>
              </a:cxn>
              <a:cxn ang="0">
                <a:pos x="connsiteX7377" y="connsiteY7377"/>
              </a:cxn>
              <a:cxn ang="0">
                <a:pos x="connsiteX7378" y="connsiteY7378"/>
              </a:cxn>
              <a:cxn ang="0">
                <a:pos x="connsiteX7379" y="connsiteY7379"/>
              </a:cxn>
              <a:cxn ang="0">
                <a:pos x="connsiteX7380" y="connsiteY7380"/>
              </a:cxn>
              <a:cxn ang="0">
                <a:pos x="connsiteX7381" y="connsiteY7381"/>
              </a:cxn>
              <a:cxn ang="0">
                <a:pos x="connsiteX7382" y="connsiteY7382"/>
              </a:cxn>
              <a:cxn ang="0">
                <a:pos x="connsiteX7383" y="connsiteY7383"/>
              </a:cxn>
              <a:cxn ang="0">
                <a:pos x="connsiteX7384" y="connsiteY7384"/>
              </a:cxn>
              <a:cxn ang="0">
                <a:pos x="connsiteX7385" y="connsiteY7385"/>
              </a:cxn>
              <a:cxn ang="0">
                <a:pos x="connsiteX7386" y="connsiteY7386"/>
              </a:cxn>
              <a:cxn ang="0">
                <a:pos x="connsiteX7387" y="connsiteY7387"/>
              </a:cxn>
              <a:cxn ang="0">
                <a:pos x="connsiteX7388" y="connsiteY7388"/>
              </a:cxn>
              <a:cxn ang="0">
                <a:pos x="connsiteX7389" y="connsiteY7389"/>
              </a:cxn>
              <a:cxn ang="0">
                <a:pos x="connsiteX7390" y="connsiteY7390"/>
              </a:cxn>
              <a:cxn ang="0">
                <a:pos x="connsiteX7391" y="connsiteY7391"/>
              </a:cxn>
              <a:cxn ang="0">
                <a:pos x="connsiteX7392" y="connsiteY7392"/>
              </a:cxn>
              <a:cxn ang="0">
                <a:pos x="connsiteX7393" y="connsiteY7393"/>
              </a:cxn>
              <a:cxn ang="0">
                <a:pos x="connsiteX7394" y="connsiteY7394"/>
              </a:cxn>
              <a:cxn ang="0">
                <a:pos x="connsiteX7395" y="connsiteY7395"/>
              </a:cxn>
              <a:cxn ang="0">
                <a:pos x="connsiteX7396" y="connsiteY7396"/>
              </a:cxn>
              <a:cxn ang="0">
                <a:pos x="connsiteX7397" y="connsiteY7397"/>
              </a:cxn>
              <a:cxn ang="0">
                <a:pos x="connsiteX7398" y="connsiteY7398"/>
              </a:cxn>
              <a:cxn ang="0">
                <a:pos x="connsiteX7399" y="connsiteY7399"/>
              </a:cxn>
              <a:cxn ang="0">
                <a:pos x="connsiteX7400" y="connsiteY7400"/>
              </a:cxn>
              <a:cxn ang="0">
                <a:pos x="connsiteX7401" y="connsiteY7401"/>
              </a:cxn>
              <a:cxn ang="0">
                <a:pos x="connsiteX7402" y="connsiteY7402"/>
              </a:cxn>
              <a:cxn ang="0">
                <a:pos x="connsiteX7403" y="connsiteY7403"/>
              </a:cxn>
              <a:cxn ang="0">
                <a:pos x="connsiteX7404" y="connsiteY7404"/>
              </a:cxn>
              <a:cxn ang="0">
                <a:pos x="connsiteX7405" y="connsiteY7405"/>
              </a:cxn>
              <a:cxn ang="0">
                <a:pos x="connsiteX7406" y="connsiteY7406"/>
              </a:cxn>
              <a:cxn ang="0">
                <a:pos x="connsiteX7407" y="connsiteY7407"/>
              </a:cxn>
              <a:cxn ang="0">
                <a:pos x="connsiteX7408" y="connsiteY7408"/>
              </a:cxn>
              <a:cxn ang="0">
                <a:pos x="connsiteX7409" y="connsiteY7409"/>
              </a:cxn>
              <a:cxn ang="0">
                <a:pos x="connsiteX7410" y="connsiteY7410"/>
              </a:cxn>
              <a:cxn ang="0">
                <a:pos x="connsiteX7411" y="connsiteY7411"/>
              </a:cxn>
              <a:cxn ang="0">
                <a:pos x="connsiteX7412" y="connsiteY7412"/>
              </a:cxn>
              <a:cxn ang="0">
                <a:pos x="connsiteX7413" y="connsiteY7413"/>
              </a:cxn>
              <a:cxn ang="0">
                <a:pos x="connsiteX7414" y="connsiteY7414"/>
              </a:cxn>
              <a:cxn ang="0">
                <a:pos x="connsiteX7415" y="connsiteY7415"/>
              </a:cxn>
              <a:cxn ang="0">
                <a:pos x="connsiteX7416" y="connsiteY7416"/>
              </a:cxn>
              <a:cxn ang="0">
                <a:pos x="connsiteX7417" y="connsiteY7417"/>
              </a:cxn>
              <a:cxn ang="0">
                <a:pos x="connsiteX7418" y="connsiteY7418"/>
              </a:cxn>
              <a:cxn ang="0">
                <a:pos x="connsiteX7419" y="connsiteY7419"/>
              </a:cxn>
              <a:cxn ang="0">
                <a:pos x="connsiteX7420" y="connsiteY7420"/>
              </a:cxn>
              <a:cxn ang="0">
                <a:pos x="connsiteX7421" y="connsiteY7421"/>
              </a:cxn>
              <a:cxn ang="0">
                <a:pos x="connsiteX7422" y="connsiteY7422"/>
              </a:cxn>
              <a:cxn ang="0">
                <a:pos x="connsiteX7423" y="connsiteY7423"/>
              </a:cxn>
              <a:cxn ang="0">
                <a:pos x="connsiteX7424" y="connsiteY7424"/>
              </a:cxn>
              <a:cxn ang="0">
                <a:pos x="connsiteX7425" y="connsiteY7425"/>
              </a:cxn>
              <a:cxn ang="0">
                <a:pos x="connsiteX7426" y="connsiteY7426"/>
              </a:cxn>
              <a:cxn ang="0">
                <a:pos x="connsiteX7427" y="connsiteY7427"/>
              </a:cxn>
              <a:cxn ang="0">
                <a:pos x="connsiteX7428" y="connsiteY7428"/>
              </a:cxn>
              <a:cxn ang="0">
                <a:pos x="connsiteX7429" y="connsiteY7429"/>
              </a:cxn>
              <a:cxn ang="0">
                <a:pos x="connsiteX7430" y="connsiteY7430"/>
              </a:cxn>
              <a:cxn ang="0">
                <a:pos x="connsiteX7431" y="connsiteY7431"/>
              </a:cxn>
              <a:cxn ang="0">
                <a:pos x="connsiteX7432" y="connsiteY7432"/>
              </a:cxn>
              <a:cxn ang="0">
                <a:pos x="connsiteX7433" y="connsiteY7433"/>
              </a:cxn>
              <a:cxn ang="0">
                <a:pos x="connsiteX7434" y="connsiteY7434"/>
              </a:cxn>
              <a:cxn ang="0">
                <a:pos x="connsiteX7435" y="connsiteY7435"/>
              </a:cxn>
              <a:cxn ang="0">
                <a:pos x="connsiteX7436" y="connsiteY7436"/>
              </a:cxn>
              <a:cxn ang="0">
                <a:pos x="connsiteX7437" y="connsiteY7437"/>
              </a:cxn>
              <a:cxn ang="0">
                <a:pos x="connsiteX7438" y="connsiteY7438"/>
              </a:cxn>
              <a:cxn ang="0">
                <a:pos x="connsiteX7439" y="connsiteY7439"/>
              </a:cxn>
              <a:cxn ang="0">
                <a:pos x="connsiteX7440" y="connsiteY7440"/>
              </a:cxn>
              <a:cxn ang="0">
                <a:pos x="connsiteX7441" y="connsiteY7441"/>
              </a:cxn>
              <a:cxn ang="0">
                <a:pos x="connsiteX7442" y="connsiteY7442"/>
              </a:cxn>
              <a:cxn ang="0">
                <a:pos x="connsiteX7443" y="connsiteY7443"/>
              </a:cxn>
              <a:cxn ang="0">
                <a:pos x="connsiteX7444" y="connsiteY7444"/>
              </a:cxn>
              <a:cxn ang="0">
                <a:pos x="connsiteX7445" y="connsiteY7445"/>
              </a:cxn>
              <a:cxn ang="0">
                <a:pos x="connsiteX7446" y="connsiteY7446"/>
              </a:cxn>
              <a:cxn ang="0">
                <a:pos x="connsiteX7447" y="connsiteY7447"/>
              </a:cxn>
              <a:cxn ang="0">
                <a:pos x="connsiteX7448" y="connsiteY7448"/>
              </a:cxn>
              <a:cxn ang="0">
                <a:pos x="connsiteX7449" y="connsiteY7449"/>
              </a:cxn>
              <a:cxn ang="0">
                <a:pos x="connsiteX7450" y="connsiteY7450"/>
              </a:cxn>
              <a:cxn ang="0">
                <a:pos x="connsiteX7451" y="connsiteY7451"/>
              </a:cxn>
              <a:cxn ang="0">
                <a:pos x="connsiteX7452" y="connsiteY7452"/>
              </a:cxn>
              <a:cxn ang="0">
                <a:pos x="connsiteX7453" y="connsiteY7453"/>
              </a:cxn>
              <a:cxn ang="0">
                <a:pos x="connsiteX7454" y="connsiteY7454"/>
              </a:cxn>
              <a:cxn ang="0">
                <a:pos x="connsiteX7455" y="connsiteY7455"/>
              </a:cxn>
              <a:cxn ang="0">
                <a:pos x="connsiteX7456" y="connsiteY7456"/>
              </a:cxn>
              <a:cxn ang="0">
                <a:pos x="connsiteX7457" y="connsiteY7457"/>
              </a:cxn>
              <a:cxn ang="0">
                <a:pos x="connsiteX7458" y="connsiteY7458"/>
              </a:cxn>
              <a:cxn ang="0">
                <a:pos x="connsiteX7459" y="connsiteY7459"/>
              </a:cxn>
              <a:cxn ang="0">
                <a:pos x="connsiteX7460" y="connsiteY7460"/>
              </a:cxn>
              <a:cxn ang="0">
                <a:pos x="connsiteX7461" y="connsiteY7461"/>
              </a:cxn>
              <a:cxn ang="0">
                <a:pos x="connsiteX7462" y="connsiteY7462"/>
              </a:cxn>
              <a:cxn ang="0">
                <a:pos x="connsiteX7463" y="connsiteY7463"/>
              </a:cxn>
              <a:cxn ang="0">
                <a:pos x="connsiteX7464" y="connsiteY7464"/>
              </a:cxn>
              <a:cxn ang="0">
                <a:pos x="connsiteX7465" y="connsiteY7465"/>
              </a:cxn>
              <a:cxn ang="0">
                <a:pos x="connsiteX7466" y="connsiteY7466"/>
              </a:cxn>
              <a:cxn ang="0">
                <a:pos x="connsiteX7467" y="connsiteY7467"/>
              </a:cxn>
              <a:cxn ang="0">
                <a:pos x="connsiteX7468" y="connsiteY7468"/>
              </a:cxn>
              <a:cxn ang="0">
                <a:pos x="connsiteX7469" y="connsiteY7469"/>
              </a:cxn>
              <a:cxn ang="0">
                <a:pos x="connsiteX7470" y="connsiteY7470"/>
              </a:cxn>
              <a:cxn ang="0">
                <a:pos x="connsiteX7471" y="connsiteY7471"/>
              </a:cxn>
              <a:cxn ang="0">
                <a:pos x="connsiteX7472" y="connsiteY7472"/>
              </a:cxn>
              <a:cxn ang="0">
                <a:pos x="connsiteX7473" y="connsiteY7473"/>
              </a:cxn>
              <a:cxn ang="0">
                <a:pos x="connsiteX7474" y="connsiteY7474"/>
              </a:cxn>
              <a:cxn ang="0">
                <a:pos x="connsiteX7475" y="connsiteY7475"/>
              </a:cxn>
              <a:cxn ang="0">
                <a:pos x="connsiteX7476" y="connsiteY7476"/>
              </a:cxn>
              <a:cxn ang="0">
                <a:pos x="connsiteX7477" y="connsiteY7477"/>
              </a:cxn>
              <a:cxn ang="0">
                <a:pos x="connsiteX7478" y="connsiteY7478"/>
              </a:cxn>
              <a:cxn ang="0">
                <a:pos x="connsiteX7479" y="connsiteY7479"/>
              </a:cxn>
              <a:cxn ang="0">
                <a:pos x="connsiteX7480" y="connsiteY7480"/>
              </a:cxn>
              <a:cxn ang="0">
                <a:pos x="connsiteX7481" y="connsiteY7481"/>
              </a:cxn>
              <a:cxn ang="0">
                <a:pos x="connsiteX7482" y="connsiteY7482"/>
              </a:cxn>
              <a:cxn ang="0">
                <a:pos x="connsiteX7483" y="connsiteY7483"/>
              </a:cxn>
              <a:cxn ang="0">
                <a:pos x="connsiteX7484" y="connsiteY7484"/>
              </a:cxn>
              <a:cxn ang="0">
                <a:pos x="connsiteX7485" y="connsiteY7485"/>
              </a:cxn>
              <a:cxn ang="0">
                <a:pos x="connsiteX7486" y="connsiteY7486"/>
              </a:cxn>
              <a:cxn ang="0">
                <a:pos x="connsiteX7487" y="connsiteY7487"/>
              </a:cxn>
              <a:cxn ang="0">
                <a:pos x="connsiteX7488" y="connsiteY7488"/>
              </a:cxn>
              <a:cxn ang="0">
                <a:pos x="connsiteX7489" y="connsiteY7489"/>
              </a:cxn>
              <a:cxn ang="0">
                <a:pos x="connsiteX7490" y="connsiteY7490"/>
              </a:cxn>
              <a:cxn ang="0">
                <a:pos x="connsiteX7491" y="connsiteY7491"/>
              </a:cxn>
              <a:cxn ang="0">
                <a:pos x="connsiteX7492" y="connsiteY7492"/>
              </a:cxn>
              <a:cxn ang="0">
                <a:pos x="connsiteX7493" y="connsiteY7493"/>
              </a:cxn>
              <a:cxn ang="0">
                <a:pos x="connsiteX7494" y="connsiteY7494"/>
              </a:cxn>
              <a:cxn ang="0">
                <a:pos x="connsiteX7495" y="connsiteY7495"/>
              </a:cxn>
              <a:cxn ang="0">
                <a:pos x="connsiteX7496" y="connsiteY7496"/>
              </a:cxn>
              <a:cxn ang="0">
                <a:pos x="connsiteX7497" y="connsiteY7497"/>
              </a:cxn>
              <a:cxn ang="0">
                <a:pos x="connsiteX7498" y="connsiteY7498"/>
              </a:cxn>
              <a:cxn ang="0">
                <a:pos x="connsiteX7499" y="connsiteY7499"/>
              </a:cxn>
              <a:cxn ang="0">
                <a:pos x="connsiteX7500" y="connsiteY7500"/>
              </a:cxn>
              <a:cxn ang="0">
                <a:pos x="connsiteX7501" y="connsiteY7501"/>
              </a:cxn>
              <a:cxn ang="0">
                <a:pos x="connsiteX7502" y="connsiteY7502"/>
              </a:cxn>
              <a:cxn ang="0">
                <a:pos x="connsiteX7503" y="connsiteY7503"/>
              </a:cxn>
              <a:cxn ang="0">
                <a:pos x="connsiteX7504" y="connsiteY7504"/>
              </a:cxn>
              <a:cxn ang="0">
                <a:pos x="connsiteX7505" y="connsiteY7505"/>
              </a:cxn>
              <a:cxn ang="0">
                <a:pos x="connsiteX7506" y="connsiteY7506"/>
              </a:cxn>
              <a:cxn ang="0">
                <a:pos x="connsiteX7507" y="connsiteY7507"/>
              </a:cxn>
              <a:cxn ang="0">
                <a:pos x="connsiteX7508" y="connsiteY7508"/>
              </a:cxn>
              <a:cxn ang="0">
                <a:pos x="connsiteX7509" y="connsiteY7509"/>
              </a:cxn>
              <a:cxn ang="0">
                <a:pos x="connsiteX7510" y="connsiteY7510"/>
              </a:cxn>
              <a:cxn ang="0">
                <a:pos x="connsiteX7511" y="connsiteY7511"/>
              </a:cxn>
              <a:cxn ang="0">
                <a:pos x="connsiteX7512" y="connsiteY7512"/>
              </a:cxn>
              <a:cxn ang="0">
                <a:pos x="connsiteX7513" y="connsiteY7513"/>
              </a:cxn>
              <a:cxn ang="0">
                <a:pos x="connsiteX7514" y="connsiteY7514"/>
              </a:cxn>
              <a:cxn ang="0">
                <a:pos x="connsiteX7515" y="connsiteY7515"/>
              </a:cxn>
              <a:cxn ang="0">
                <a:pos x="connsiteX7516" y="connsiteY7516"/>
              </a:cxn>
              <a:cxn ang="0">
                <a:pos x="connsiteX7517" y="connsiteY7517"/>
              </a:cxn>
              <a:cxn ang="0">
                <a:pos x="connsiteX7518" y="connsiteY7518"/>
              </a:cxn>
              <a:cxn ang="0">
                <a:pos x="connsiteX7519" y="connsiteY7519"/>
              </a:cxn>
              <a:cxn ang="0">
                <a:pos x="connsiteX7520" y="connsiteY7520"/>
              </a:cxn>
              <a:cxn ang="0">
                <a:pos x="connsiteX7521" y="connsiteY7521"/>
              </a:cxn>
              <a:cxn ang="0">
                <a:pos x="connsiteX7522" y="connsiteY7522"/>
              </a:cxn>
              <a:cxn ang="0">
                <a:pos x="connsiteX7523" y="connsiteY7523"/>
              </a:cxn>
              <a:cxn ang="0">
                <a:pos x="connsiteX7524" y="connsiteY7524"/>
              </a:cxn>
              <a:cxn ang="0">
                <a:pos x="connsiteX7525" y="connsiteY7525"/>
              </a:cxn>
              <a:cxn ang="0">
                <a:pos x="connsiteX7526" y="connsiteY7526"/>
              </a:cxn>
              <a:cxn ang="0">
                <a:pos x="connsiteX7527" y="connsiteY7527"/>
              </a:cxn>
              <a:cxn ang="0">
                <a:pos x="connsiteX7528" y="connsiteY7528"/>
              </a:cxn>
              <a:cxn ang="0">
                <a:pos x="connsiteX7529" y="connsiteY7529"/>
              </a:cxn>
              <a:cxn ang="0">
                <a:pos x="connsiteX7530" y="connsiteY7530"/>
              </a:cxn>
              <a:cxn ang="0">
                <a:pos x="connsiteX7531" y="connsiteY7531"/>
              </a:cxn>
              <a:cxn ang="0">
                <a:pos x="connsiteX7532" y="connsiteY7532"/>
              </a:cxn>
              <a:cxn ang="0">
                <a:pos x="connsiteX7533" y="connsiteY7533"/>
              </a:cxn>
              <a:cxn ang="0">
                <a:pos x="connsiteX7534" y="connsiteY7534"/>
              </a:cxn>
              <a:cxn ang="0">
                <a:pos x="connsiteX7535" y="connsiteY7535"/>
              </a:cxn>
              <a:cxn ang="0">
                <a:pos x="connsiteX7536" y="connsiteY7536"/>
              </a:cxn>
              <a:cxn ang="0">
                <a:pos x="connsiteX7537" y="connsiteY7537"/>
              </a:cxn>
              <a:cxn ang="0">
                <a:pos x="connsiteX7538" y="connsiteY7538"/>
              </a:cxn>
              <a:cxn ang="0">
                <a:pos x="connsiteX7539" y="connsiteY7539"/>
              </a:cxn>
              <a:cxn ang="0">
                <a:pos x="connsiteX7540" y="connsiteY7540"/>
              </a:cxn>
              <a:cxn ang="0">
                <a:pos x="connsiteX7541" y="connsiteY7541"/>
              </a:cxn>
              <a:cxn ang="0">
                <a:pos x="connsiteX7542" y="connsiteY7542"/>
              </a:cxn>
              <a:cxn ang="0">
                <a:pos x="connsiteX7543" y="connsiteY7543"/>
              </a:cxn>
              <a:cxn ang="0">
                <a:pos x="connsiteX7544" y="connsiteY7544"/>
              </a:cxn>
              <a:cxn ang="0">
                <a:pos x="connsiteX7545" y="connsiteY7545"/>
              </a:cxn>
              <a:cxn ang="0">
                <a:pos x="connsiteX7546" y="connsiteY7546"/>
              </a:cxn>
              <a:cxn ang="0">
                <a:pos x="connsiteX7547" y="connsiteY7547"/>
              </a:cxn>
              <a:cxn ang="0">
                <a:pos x="connsiteX7548" y="connsiteY7548"/>
              </a:cxn>
              <a:cxn ang="0">
                <a:pos x="connsiteX7549" y="connsiteY7549"/>
              </a:cxn>
              <a:cxn ang="0">
                <a:pos x="connsiteX7550" y="connsiteY7550"/>
              </a:cxn>
              <a:cxn ang="0">
                <a:pos x="connsiteX7551" y="connsiteY7551"/>
              </a:cxn>
              <a:cxn ang="0">
                <a:pos x="connsiteX7552" y="connsiteY7552"/>
              </a:cxn>
              <a:cxn ang="0">
                <a:pos x="connsiteX7553" y="connsiteY7553"/>
              </a:cxn>
              <a:cxn ang="0">
                <a:pos x="connsiteX7554" y="connsiteY7554"/>
              </a:cxn>
              <a:cxn ang="0">
                <a:pos x="connsiteX7555" y="connsiteY7555"/>
              </a:cxn>
              <a:cxn ang="0">
                <a:pos x="connsiteX7556" y="connsiteY7556"/>
              </a:cxn>
              <a:cxn ang="0">
                <a:pos x="connsiteX7557" y="connsiteY7557"/>
              </a:cxn>
              <a:cxn ang="0">
                <a:pos x="connsiteX7558" y="connsiteY7558"/>
              </a:cxn>
              <a:cxn ang="0">
                <a:pos x="connsiteX7559" y="connsiteY7559"/>
              </a:cxn>
              <a:cxn ang="0">
                <a:pos x="connsiteX7560" y="connsiteY7560"/>
              </a:cxn>
              <a:cxn ang="0">
                <a:pos x="connsiteX7561" y="connsiteY7561"/>
              </a:cxn>
              <a:cxn ang="0">
                <a:pos x="connsiteX7562" y="connsiteY7562"/>
              </a:cxn>
              <a:cxn ang="0">
                <a:pos x="connsiteX7563" y="connsiteY7563"/>
              </a:cxn>
              <a:cxn ang="0">
                <a:pos x="connsiteX7564" y="connsiteY7564"/>
              </a:cxn>
              <a:cxn ang="0">
                <a:pos x="connsiteX7565" y="connsiteY7565"/>
              </a:cxn>
              <a:cxn ang="0">
                <a:pos x="connsiteX7566" y="connsiteY7566"/>
              </a:cxn>
              <a:cxn ang="0">
                <a:pos x="connsiteX7567" y="connsiteY7567"/>
              </a:cxn>
              <a:cxn ang="0">
                <a:pos x="connsiteX7568" y="connsiteY7568"/>
              </a:cxn>
              <a:cxn ang="0">
                <a:pos x="connsiteX7569" y="connsiteY7569"/>
              </a:cxn>
              <a:cxn ang="0">
                <a:pos x="connsiteX7570" y="connsiteY7570"/>
              </a:cxn>
              <a:cxn ang="0">
                <a:pos x="connsiteX7571" y="connsiteY7571"/>
              </a:cxn>
              <a:cxn ang="0">
                <a:pos x="connsiteX7572" y="connsiteY7572"/>
              </a:cxn>
              <a:cxn ang="0">
                <a:pos x="connsiteX7573" y="connsiteY7573"/>
              </a:cxn>
              <a:cxn ang="0">
                <a:pos x="connsiteX7574" y="connsiteY7574"/>
              </a:cxn>
              <a:cxn ang="0">
                <a:pos x="connsiteX7575" y="connsiteY7575"/>
              </a:cxn>
              <a:cxn ang="0">
                <a:pos x="connsiteX7576" y="connsiteY7576"/>
              </a:cxn>
              <a:cxn ang="0">
                <a:pos x="connsiteX7577" y="connsiteY7577"/>
              </a:cxn>
              <a:cxn ang="0">
                <a:pos x="connsiteX7578" y="connsiteY7578"/>
              </a:cxn>
              <a:cxn ang="0">
                <a:pos x="connsiteX7579" y="connsiteY7579"/>
              </a:cxn>
              <a:cxn ang="0">
                <a:pos x="connsiteX7580" y="connsiteY7580"/>
              </a:cxn>
              <a:cxn ang="0">
                <a:pos x="connsiteX7581" y="connsiteY7581"/>
              </a:cxn>
              <a:cxn ang="0">
                <a:pos x="connsiteX7582" y="connsiteY7582"/>
              </a:cxn>
              <a:cxn ang="0">
                <a:pos x="connsiteX7583" y="connsiteY7583"/>
              </a:cxn>
              <a:cxn ang="0">
                <a:pos x="connsiteX7584" y="connsiteY7584"/>
              </a:cxn>
              <a:cxn ang="0">
                <a:pos x="connsiteX7585" y="connsiteY7585"/>
              </a:cxn>
              <a:cxn ang="0">
                <a:pos x="connsiteX7586" y="connsiteY7586"/>
              </a:cxn>
              <a:cxn ang="0">
                <a:pos x="connsiteX7587" y="connsiteY7587"/>
              </a:cxn>
              <a:cxn ang="0">
                <a:pos x="connsiteX7588" y="connsiteY7588"/>
              </a:cxn>
              <a:cxn ang="0">
                <a:pos x="connsiteX7589" y="connsiteY7589"/>
              </a:cxn>
              <a:cxn ang="0">
                <a:pos x="connsiteX7590" y="connsiteY7590"/>
              </a:cxn>
              <a:cxn ang="0">
                <a:pos x="connsiteX7591" y="connsiteY7591"/>
              </a:cxn>
              <a:cxn ang="0">
                <a:pos x="connsiteX7592" y="connsiteY7592"/>
              </a:cxn>
              <a:cxn ang="0">
                <a:pos x="connsiteX7593" y="connsiteY7593"/>
              </a:cxn>
              <a:cxn ang="0">
                <a:pos x="connsiteX7594" y="connsiteY7594"/>
              </a:cxn>
              <a:cxn ang="0">
                <a:pos x="connsiteX7595" y="connsiteY7595"/>
              </a:cxn>
              <a:cxn ang="0">
                <a:pos x="connsiteX7596" y="connsiteY7596"/>
              </a:cxn>
              <a:cxn ang="0">
                <a:pos x="connsiteX7597" y="connsiteY7597"/>
              </a:cxn>
              <a:cxn ang="0">
                <a:pos x="connsiteX7598" y="connsiteY7598"/>
              </a:cxn>
              <a:cxn ang="0">
                <a:pos x="connsiteX7599" y="connsiteY7599"/>
              </a:cxn>
              <a:cxn ang="0">
                <a:pos x="connsiteX7600" y="connsiteY7600"/>
              </a:cxn>
              <a:cxn ang="0">
                <a:pos x="connsiteX7601" y="connsiteY7601"/>
              </a:cxn>
              <a:cxn ang="0">
                <a:pos x="connsiteX7602" y="connsiteY7602"/>
              </a:cxn>
              <a:cxn ang="0">
                <a:pos x="connsiteX7603" y="connsiteY7603"/>
              </a:cxn>
              <a:cxn ang="0">
                <a:pos x="connsiteX7604" y="connsiteY7604"/>
              </a:cxn>
              <a:cxn ang="0">
                <a:pos x="connsiteX7605" y="connsiteY7605"/>
              </a:cxn>
              <a:cxn ang="0">
                <a:pos x="connsiteX7606" y="connsiteY7606"/>
              </a:cxn>
              <a:cxn ang="0">
                <a:pos x="connsiteX7607" y="connsiteY7607"/>
              </a:cxn>
              <a:cxn ang="0">
                <a:pos x="connsiteX7608" y="connsiteY7608"/>
              </a:cxn>
              <a:cxn ang="0">
                <a:pos x="connsiteX7609" y="connsiteY7609"/>
              </a:cxn>
              <a:cxn ang="0">
                <a:pos x="connsiteX7610" y="connsiteY7610"/>
              </a:cxn>
              <a:cxn ang="0">
                <a:pos x="connsiteX7611" y="connsiteY7611"/>
              </a:cxn>
              <a:cxn ang="0">
                <a:pos x="connsiteX7612" y="connsiteY7612"/>
              </a:cxn>
              <a:cxn ang="0">
                <a:pos x="connsiteX7613" y="connsiteY7613"/>
              </a:cxn>
              <a:cxn ang="0">
                <a:pos x="connsiteX7614" y="connsiteY7614"/>
              </a:cxn>
              <a:cxn ang="0">
                <a:pos x="connsiteX7615" y="connsiteY7615"/>
              </a:cxn>
              <a:cxn ang="0">
                <a:pos x="connsiteX7616" y="connsiteY7616"/>
              </a:cxn>
              <a:cxn ang="0">
                <a:pos x="connsiteX7617" y="connsiteY7617"/>
              </a:cxn>
              <a:cxn ang="0">
                <a:pos x="connsiteX7618" y="connsiteY7618"/>
              </a:cxn>
              <a:cxn ang="0">
                <a:pos x="connsiteX7619" y="connsiteY7619"/>
              </a:cxn>
              <a:cxn ang="0">
                <a:pos x="connsiteX7620" y="connsiteY7620"/>
              </a:cxn>
              <a:cxn ang="0">
                <a:pos x="connsiteX7621" y="connsiteY7621"/>
              </a:cxn>
              <a:cxn ang="0">
                <a:pos x="connsiteX7622" y="connsiteY7622"/>
              </a:cxn>
              <a:cxn ang="0">
                <a:pos x="connsiteX7623" y="connsiteY7623"/>
              </a:cxn>
              <a:cxn ang="0">
                <a:pos x="connsiteX7624" y="connsiteY7624"/>
              </a:cxn>
              <a:cxn ang="0">
                <a:pos x="connsiteX7625" y="connsiteY7625"/>
              </a:cxn>
              <a:cxn ang="0">
                <a:pos x="connsiteX7626" y="connsiteY7626"/>
              </a:cxn>
              <a:cxn ang="0">
                <a:pos x="connsiteX7627" y="connsiteY7627"/>
              </a:cxn>
              <a:cxn ang="0">
                <a:pos x="connsiteX7628" y="connsiteY7628"/>
              </a:cxn>
              <a:cxn ang="0">
                <a:pos x="connsiteX7629" y="connsiteY7629"/>
              </a:cxn>
              <a:cxn ang="0">
                <a:pos x="connsiteX7630" y="connsiteY7630"/>
              </a:cxn>
              <a:cxn ang="0">
                <a:pos x="connsiteX7631" y="connsiteY7631"/>
              </a:cxn>
              <a:cxn ang="0">
                <a:pos x="connsiteX7632" y="connsiteY7632"/>
              </a:cxn>
              <a:cxn ang="0">
                <a:pos x="connsiteX7633" y="connsiteY7633"/>
              </a:cxn>
              <a:cxn ang="0">
                <a:pos x="connsiteX7634" y="connsiteY7634"/>
              </a:cxn>
              <a:cxn ang="0">
                <a:pos x="connsiteX7635" y="connsiteY7635"/>
              </a:cxn>
              <a:cxn ang="0">
                <a:pos x="connsiteX7636" y="connsiteY7636"/>
              </a:cxn>
              <a:cxn ang="0">
                <a:pos x="connsiteX7637" y="connsiteY7637"/>
              </a:cxn>
              <a:cxn ang="0">
                <a:pos x="connsiteX7638" y="connsiteY7638"/>
              </a:cxn>
              <a:cxn ang="0">
                <a:pos x="connsiteX7639" y="connsiteY7639"/>
              </a:cxn>
              <a:cxn ang="0">
                <a:pos x="connsiteX7640" y="connsiteY7640"/>
              </a:cxn>
              <a:cxn ang="0">
                <a:pos x="connsiteX7641" y="connsiteY7641"/>
              </a:cxn>
              <a:cxn ang="0">
                <a:pos x="connsiteX7642" y="connsiteY7642"/>
              </a:cxn>
              <a:cxn ang="0">
                <a:pos x="connsiteX7643" y="connsiteY7643"/>
              </a:cxn>
              <a:cxn ang="0">
                <a:pos x="connsiteX7644" y="connsiteY7644"/>
              </a:cxn>
              <a:cxn ang="0">
                <a:pos x="connsiteX7645" y="connsiteY7645"/>
              </a:cxn>
              <a:cxn ang="0">
                <a:pos x="connsiteX7646" y="connsiteY7646"/>
              </a:cxn>
              <a:cxn ang="0">
                <a:pos x="connsiteX7647" y="connsiteY7647"/>
              </a:cxn>
              <a:cxn ang="0">
                <a:pos x="connsiteX7648" y="connsiteY7648"/>
              </a:cxn>
              <a:cxn ang="0">
                <a:pos x="connsiteX7649" y="connsiteY7649"/>
              </a:cxn>
              <a:cxn ang="0">
                <a:pos x="connsiteX7650" y="connsiteY7650"/>
              </a:cxn>
              <a:cxn ang="0">
                <a:pos x="connsiteX7651" y="connsiteY7651"/>
              </a:cxn>
              <a:cxn ang="0">
                <a:pos x="connsiteX7652" y="connsiteY7652"/>
              </a:cxn>
              <a:cxn ang="0">
                <a:pos x="connsiteX7653" y="connsiteY7653"/>
              </a:cxn>
              <a:cxn ang="0">
                <a:pos x="connsiteX7654" y="connsiteY7654"/>
              </a:cxn>
              <a:cxn ang="0">
                <a:pos x="connsiteX7655" y="connsiteY7655"/>
              </a:cxn>
              <a:cxn ang="0">
                <a:pos x="connsiteX7656" y="connsiteY7656"/>
              </a:cxn>
              <a:cxn ang="0">
                <a:pos x="connsiteX7657" y="connsiteY7657"/>
              </a:cxn>
              <a:cxn ang="0">
                <a:pos x="connsiteX7658" y="connsiteY7658"/>
              </a:cxn>
              <a:cxn ang="0">
                <a:pos x="connsiteX7659" y="connsiteY7659"/>
              </a:cxn>
              <a:cxn ang="0">
                <a:pos x="connsiteX7660" y="connsiteY7660"/>
              </a:cxn>
              <a:cxn ang="0">
                <a:pos x="connsiteX7661" y="connsiteY7661"/>
              </a:cxn>
              <a:cxn ang="0">
                <a:pos x="connsiteX7662" y="connsiteY7662"/>
              </a:cxn>
              <a:cxn ang="0">
                <a:pos x="connsiteX7663" y="connsiteY7663"/>
              </a:cxn>
              <a:cxn ang="0">
                <a:pos x="connsiteX7664" y="connsiteY7664"/>
              </a:cxn>
              <a:cxn ang="0">
                <a:pos x="connsiteX7665" y="connsiteY7665"/>
              </a:cxn>
              <a:cxn ang="0">
                <a:pos x="connsiteX7666" y="connsiteY7666"/>
              </a:cxn>
              <a:cxn ang="0">
                <a:pos x="connsiteX7667" y="connsiteY7667"/>
              </a:cxn>
              <a:cxn ang="0">
                <a:pos x="connsiteX7668" y="connsiteY7668"/>
              </a:cxn>
              <a:cxn ang="0">
                <a:pos x="connsiteX7669" y="connsiteY7669"/>
              </a:cxn>
              <a:cxn ang="0">
                <a:pos x="connsiteX7670" y="connsiteY7670"/>
              </a:cxn>
              <a:cxn ang="0">
                <a:pos x="connsiteX7671" y="connsiteY7671"/>
              </a:cxn>
              <a:cxn ang="0">
                <a:pos x="connsiteX7672" y="connsiteY7672"/>
              </a:cxn>
              <a:cxn ang="0">
                <a:pos x="connsiteX7673" y="connsiteY7673"/>
              </a:cxn>
              <a:cxn ang="0">
                <a:pos x="connsiteX7674" y="connsiteY7674"/>
              </a:cxn>
              <a:cxn ang="0">
                <a:pos x="connsiteX7675" y="connsiteY7675"/>
              </a:cxn>
              <a:cxn ang="0">
                <a:pos x="connsiteX7676" y="connsiteY7676"/>
              </a:cxn>
              <a:cxn ang="0">
                <a:pos x="connsiteX7677" y="connsiteY7677"/>
              </a:cxn>
              <a:cxn ang="0">
                <a:pos x="connsiteX7678" y="connsiteY7678"/>
              </a:cxn>
              <a:cxn ang="0">
                <a:pos x="connsiteX7679" y="connsiteY7679"/>
              </a:cxn>
              <a:cxn ang="0">
                <a:pos x="connsiteX7680" y="connsiteY7680"/>
              </a:cxn>
              <a:cxn ang="0">
                <a:pos x="connsiteX7681" y="connsiteY7681"/>
              </a:cxn>
              <a:cxn ang="0">
                <a:pos x="connsiteX7682" y="connsiteY7682"/>
              </a:cxn>
              <a:cxn ang="0">
                <a:pos x="connsiteX7683" y="connsiteY7683"/>
              </a:cxn>
              <a:cxn ang="0">
                <a:pos x="connsiteX7684" y="connsiteY7684"/>
              </a:cxn>
              <a:cxn ang="0">
                <a:pos x="connsiteX7685" y="connsiteY7685"/>
              </a:cxn>
              <a:cxn ang="0">
                <a:pos x="connsiteX7686" y="connsiteY7686"/>
              </a:cxn>
              <a:cxn ang="0">
                <a:pos x="connsiteX7687" y="connsiteY7687"/>
              </a:cxn>
              <a:cxn ang="0">
                <a:pos x="connsiteX7688" y="connsiteY7688"/>
              </a:cxn>
              <a:cxn ang="0">
                <a:pos x="connsiteX7689" y="connsiteY7689"/>
              </a:cxn>
              <a:cxn ang="0">
                <a:pos x="connsiteX7690" y="connsiteY7690"/>
              </a:cxn>
              <a:cxn ang="0">
                <a:pos x="connsiteX7691" y="connsiteY7691"/>
              </a:cxn>
              <a:cxn ang="0">
                <a:pos x="connsiteX7692" y="connsiteY7692"/>
              </a:cxn>
              <a:cxn ang="0">
                <a:pos x="connsiteX7693" y="connsiteY7693"/>
              </a:cxn>
              <a:cxn ang="0">
                <a:pos x="connsiteX7694" y="connsiteY7694"/>
              </a:cxn>
              <a:cxn ang="0">
                <a:pos x="connsiteX7695" y="connsiteY7695"/>
              </a:cxn>
              <a:cxn ang="0">
                <a:pos x="connsiteX7696" y="connsiteY7696"/>
              </a:cxn>
              <a:cxn ang="0">
                <a:pos x="connsiteX7697" y="connsiteY7697"/>
              </a:cxn>
              <a:cxn ang="0">
                <a:pos x="connsiteX7698" y="connsiteY7698"/>
              </a:cxn>
              <a:cxn ang="0">
                <a:pos x="connsiteX7699" y="connsiteY7699"/>
              </a:cxn>
              <a:cxn ang="0">
                <a:pos x="connsiteX7700" y="connsiteY7700"/>
              </a:cxn>
              <a:cxn ang="0">
                <a:pos x="connsiteX7701" y="connsiteY7701"/>
              </a:cxn>
              <a:cxn ang="0">
                <a:pos x="connsiteX7702" y="connsiteY7702"/>
              </a:cxn>
              <a:cxn ang="0">
                <a:pos x="connsiteX7703" y="connsiteY7703"/>
              </a:cxn>
              <a:cxn ang="0">
                <a:pos x="connsiteX7704" y="connsiteY7704"/>
              </a:cxn>
              <a:cxn ang="0">
                <a:pos x="connsiteX7705" y="connsiteY7705"/>
              </a:cxn>
              <a:cxn ang="0">
                <a:pos x="connsiteX7706" y="connsiteY7706"/>
              </a:cxn>
              <a:cxn ang="0">
                <a:pos x="connsiteX7707" y="connsiteY7707"/>
              </a:cxn>
              <a:cxn ang="0">
                <a:pos x="connsiteX7708" y="connsiteY7708"/>
              </a:cxn>
              <a:cxn ang="0">
                <a:pos x="connsiteX7709" y="connsiteY7709"/>
              </a:cxn>
              <a:cxn ang="0">
                <a:pos x="connsiteX7710" y="connsiteY7710"/>
              </a:cxn>
              <a:cxn ang="0">
                <a:pos x="connsiteX7711" y="connsiteY7711"/>
              </a:cxn>
              <a:cxn ang="0">
                <a:pos x="connsiteX7712" y="connsiteY7712"/>
              </a:cxn>
              <a:cxn ang="0">
                <a:pos x="connsiteX7713" y="connsiteY7713"/>
              </a:cxn>
              <a:cxn ang="0">
                <a:pos x="connsiteX7714" y="connsiteY7714"/>
              </a:cxn>
              <a:cxn ang="0">
                <a:pos x="connsiteX7715" y="connsiteY7715"/>
              </a:cxn>
              <a:cxn ang="0">
                <a:pos x="connsiteX7716" y="connsiteY7716"/>
              </a:cxn>
              <a:cxn ang="0">
                <a:pos x="connsiteX7717" y="connsiteY7717"/>
              </a:cxn>
              <a:cxn ang="0">
                <a:pos x="connsiteX7718" y="connsiteY7718"/>
              </a:cxn>
              <a:cxn ang="0">
                <a:pos x="connsiteX7719" y="connsiteY7719"/>
              </a:cxn>
              <a:cxn ang="0">
                <a:pos x="connsiteX7720" y="connsiteY7720"/>
              </a:cxn>
              <a:cxn ang="0">
                <a:pos x="connsiteX7721" y="connsiteY7721"/>
              </a:cxn>
              <a:cxn ang="0">
                <a:pos x="connsiteX7722" y="connsiteY7722"/>
              </a:cxn>
              <a:cxn ang="0">
                <a:pos x="connsiteX7723" y="connsiteY7723"/>
              </a:cxn>
              <a:cxn ang="0">
                <a:pos x="connsiteX7724" y="connsiteY7724"/>
              </a:cxn>
              <a:cxn ang="0">
                <a:pos x="connsiteX7725" y="connsiteY7725"/>
              </a:cxn>
              <a:cxn ang="0">
                <a:pos x="connsiteX7726" y="connsiteY7726"/>
              </a:cxn>
              <a:cxn ang="0">
                <a:pos x="connsiteX7727" y="connsiteY7727"/>
              </a:cxn>
              <a:cxn ang="0">
                <a:pos x="connsiteX7728" y="connsiteY7728"/>
              </a:cxn>
              <a:cxn ang="0">
                <a:pos x="connsiteX7729" y="connsiteY7729"/>
              </a:cxn>
              <a:cxn ang="0">
                <a:pos x="connsiteX7730" y="connsiteY7730"/>
              </a:cxn>
              <a:cxn ang="0">
                <a:pos x="connsiteX7731" y="connsiteY7731"/>
              </a:cxn>
              <a:cxn ang="0">
                <a:pos x="connsiteX7732" y="connsiteY7732"/>
              </a:cxn>
              <a:cxn ang="0">
                <a:pos x="connsiteX7733" y="connsiteY7733"/>
              </a:cxn>
              <a:cxn ang="0">
                <a:pos x="connsiteX7734" y="connsiteY7734"/>
              </a:cxn>
              <a:cxn ang="0">
                <a:pos x="connsiteX7735" y="connsiteY7735"/>
              </a:cxn>
              <a:cxn ang="0">
                <a:pos x="connsiteX7736" y="connsiteY7736"/>
              </a:cxn>
              <a:cxn ang="0">
                <a:pos x="connsiteX7737" y="connsiteY7737"/>
              </a:cxn>
              <a:cxn ang="0">
                <a:pos x="connsiteX7738" y="connsiteY7738"/>
              </a:cxn>
              <a:cxn ang="0">
                <a:pos x="connsiteX7739" y="connsiteY7739"/>
              </a:cxn>
              <a:cxn ang="0">
                <a:pos x="connsiteX7740" y="connsiteY7740"/>
              </a:cxn>
              <a:cxn ang="0">
                <a:pos x="connsiteX7741" y="connsiteY7741"/>
              </a:cxn>
              <a:cxn ang="0">
                <a:pos x="connsiteX7742" y="connsiteY7742"/>
              </a:cxn>
              <a:cxn ang="0">
                <a:pos x="connsiteX7743" y="connsiteY7743"/>
              </a:cxn>
              <a:cxn ang="0">
                <a:pos x="connsiteX7744" y="connsiteY7744"/>
              </a:cxn>
              <a:cxn ang="0">
                <a:pos x="connsiteX7745" y="connsiteY7745"/>
              </a:cxn>
              <a:cxn ang="0">
                <a:pos x="connsiteX7746" y="connsiteY7746"/>
              </a:cxn>
              <a:cxn ang="0">
                <a:pos x="connsiteX7747" y="connsiteY7747"/>
              </a:cxn>
              <a:cxn ang="0">
                <a:pos x="connsiteX7748" y="connsiteY7748"/>
              </a:cxn>
              <a:cxn ang="0">
                <a:pos x="connsiteX7749" y="connsiteY7749"/>
              </a:cxn>
              <a:cxn ang="0">
                <a:pos x="connsiteX7750" y="connsiteY7750"/>
              </a:cxn>
              <a:cxn ang="0">
                <a:pos x="connsiteX7751" y="connsiteY7751"/>
              </a:cxn>
              <a:cxn ang="0">
                <a:pos x="connsiteX7752" y="connsiteY7752"/>
              </a:cxn>
              <a:cxn ang="0">
                <a:pos x="connsiteX7753" y="connsiteY7753"/>
              </a:cxn>
              <a:cxn ang="0">
                <a:pos x="connsiteX7754" y="connsiteY7754"/>
              </a:cxn>
              <a:cxn ang="0">
                <a:pos x="connsiteX7755" y="connsiteY7755"/>
              </a:cxn>
              <a:cxn ang="0">
                <a:pos x="connsiteX7756" y="connsiteY7756"/>
              </a:cxn>
              <a:cxn ang="0">
                <a:pos x="connsiteX7757" y="connsiteY7757"/>
              </a:cxn>
              <a:cxn ang="0">
                <a:pos x="connsiteX7758" y="connsiteY7758"/>
              </a:cxn>
              <a:cxn ang="0">
                <a:pos x="connsiteX7759" y="connsiteY7759"/>
              </a:cxn>
              <a:cxn ang="0">
                <a:pos x="connsiteX7760" y="connsiteY7760"/>
              </a:cxn>
              <a:cxn ang="0">
                <a:pos x="connsiteX7761" y="connsiteY7761"/>
              </a:cxn>
              <a:cxn ang="0">
                <a:pos x="connsiteX7762" y="connsiteY7762"/>
              </a:cxn>
              <a:cxn ang="0">
                <a:pos x="connsiteX7763" y="connsiteY7763"/>
              </a:cxn>
              <a:cxn ang="0">
                <a:pos x="connsiteX7764" y="connsiteY7764"/>
              </a:cxn>
              <a:cxn ang="0">
                <a:pos x="connsiteX7765" y="connsiteY7765"/>
              </a:cxn>
              <a:cxn ang="0">
                <a:pos x="connsiteX7766" y="connsiteY7766"/>
              </a:cxn>
              <a:cxn ang="0">
                <a:pos x="connsiteX7767" y="connsiteY7767"/>
              </a:cxn>
              <a:cxn ang="0">
                <a:pos x="connsiteX7768" y="connsiteY7768"/>
              </a:cxn>
              <a:cxn ang="0">
                <a:pos x="connsiteX7769" y="connsiteY7769"/>
              </a:cxn>
              <a:cxn ang="0">
                <a:pos x="connsiteX7770" y="connsiteY7770"/>
              </a:cxn>
              <a:cxn ang="0">
                <a:pos x="connsiteX7771" y="connsiteY7771"/>
              </a:cxn>
              <a:cxn ang="0">
                <a:pos x="connsiteX7772" y="connsiteY7772"/>
              </a:cxn>
              <a:cxn ang="0">
                <a:pos x="connsiteX7773" y="connsiteY7773"/>
              </a:cxn>
              <a:cxn ang="0">
                <a:pos x="connsiteX7774" y="connsiteY7774"/>
              </a:cxn>
              <a:cxn ang="0">
                <a:pos x="connsiteX7775" y="connsiteY7775"/>
              </a:cxn>
              <a:cxn ang="0">
                <a:pos x="connsiteX7776" y="connsiteY7776"/>
              </a:cxn>
              <a:cxn ang="0">
                <a:pos x="connsiteX7777" y="connsiteY7777"/>
              </a:cxn>
              <a:cxn ang="0">
                <a:pos x="connsiteX7778" y="connsiteY7778"/>
              </a:cxn>
              <a:cxn ang="0">
                <a:pos x="connsiteX7779" y="connsiteY7779"/>
              </a:cxn>
              <a:cxn ang="0">
                <a:pos x="connsiteX7780" y="connsiteY7780"/>
              </a:cxn>
              <a:cxn ang="0">
                <a:pos x="connsiteX7781" y="connsiteY7781"/>
              </a:cxn>
              <a:cxn ang="0">
                <a:pos x="connsiteX7782" y="connsiteY7782"/>
              </a:cxn>
              <a:cxn ang="0">
                <a:pos x="connsiteX7783" y="connsiteY7783"/>
              </a:cxn>
              <a:cxn ang="0">
                <a:pos x="connsiteX7784" y="connsiteY7784"/>
              </a:cxn>
              <a:cxn ang="0">
                <a:pos x="connsiteX7785" y="connsiteY7785"/>
              </a:cxn>
              <a:cxn ang="0">
                <a:pos x="connsiteX7786" y="connsiteY7786"/>
              </a:cxn>
              <a:cxn ang="0">
                <a:pos x="connsiteX7787" y="connsiteY7787"/>
              </a:cxn>
              <a:cxn ang="0">
                <a:pos x="connsiteX7788" y="connsiteY7788"/>
              </a:cxn>
              <a:cxn ang="0">
                <a:pos x="connsiteX7789" y="connsiteY7789"/>
              </a:cxn>
              <a:cxn ang="0">
                <a:pos x="connsiteX7790" y="connsiteY7790"/>
              </a:cxn>
              <a:cxn ang="0">
                <a:pos x="connsiteX7791" y="connsiteY7791"/>
              </a:cxn>
              <a:cxn ang="0">
                <a:pos x="connsiteX7792" y="connsiteY7792"/>
              </a:cxn>
              <a:cxn ang="0">
                <a:pos x="connsiteX7793" y="connsiteY7793"/>
              </a:cxn>
              <a:cxn ang="0">
                <a:pos x="connsiteX7794" y="connsiteY7794"/>
              </a:cxn>
              <a:cxn ang="0">
                <a:pos x="connsiteX7795" y="connsiteY7795"/>
              </a:cxn>
              <a:cxn ang="0">
                <a:pos x="connsiteX7796" y="connsiteY7796"/>
              </a:cxn>
              <a:cxn ang="0">
                <a:pos x="connsiteX7797" y="connsiteY7797"/>
              </a:cxn>
              <a:cxn ang="0">
                <a:pos x="connsiteX7798" y="connsiteY7798"/>
              </a:cxn>
              <a:cxn ang="0">
                <a:pos x="connsiteX7799" y="connsiteY7799"/>
              </a:cxn>
              <a:cxn ang="0">
                <a:pos x="connsiteX7800" y="connsiteY7800"/>
              </a:cxn>
              <a:cxn ang="0">
                <a:pos x="connsiteX7801" y="connsiteY7801"/>
              </a:cxn>
              <a:cxn ang="0">
                <a:pos x="connsiteX7802" y="connsiteY7802"/>
              </a:cxn>
              <a:cxn ang="0">
                <a:pos x="connsiteX7803" y="connsiteY7803"/>
              </a:cxn>
              <a:cxn ang="0">
                <a:pos x="connsiteX7804" y="connsiteY7804"/>
              </a:cxn>
              <a:cxn ang="0">
                <a:pos x="connsiteX7805" y="connsiteY7805"/>
              </a:cxn>
              <a:cxn ang="0">
                <a:pos x="connsiteX7806" y="connsiteY7806"/>
              </a:cxn>
              <a:cxn ang="0">
                <a:pos x="connsiteX7807" y="connsiteY7807"/>
              </a:cxn>
              <a:cxn ang="0">
                <a:pos x="connsiteX7808" y="connsiteY7808"/>
              </a:cxn>
              <a:cxn ang="0">
                <a:pos x="connsiteX7809" y="connsiteY7809"/>
              </a:cxn>
              <a:cxn ang="0">
                <a:pos x="connsiteX7810" y="connsiteY7810"/>
              </a:cxn>
              <a:cxn ang="0">
                <a:pos x="connsiteX7811" y="connsiteY7811"/>
              </a:cxn>
              <a:cxn ang="0">
                <a:pos x="connsiteX7812" y="connsiteY7812"/>
              </a:cxn>
              <a:cxn ang="0">
                <a:pos x="connsiteX7813" y="connsiteY7813"/>
              </a:cxn>
              <a:cxn ang="0">
                <a:pos x="connsiteX7814" y="connsiteY7814"/>
              </a:cxn>
              <a:cxn ang="0">
                <a:pos x="connsiteX7815" y="connsiteY7815"/>
              </a:cxn>
              <a:cxn ang="0">
                <a:pos x="connsiteX7816" y="connsiteY7816"/>
              </a:cxn>
              <a:cxn ang="0">
                <a:pos x="connsiteX7817" y="connsiteY7817"/>
              </a:cxn>
              <a:cxn ang="0">
                <a:pos x="connsiteX7818" y="connsiteY7818"/>
              </a:cxn>
              <a:cxn ang="0">
                <a:pos x="connsiteX7819" y="connsiteY7819"/>
              </a:cxn>
              <a:cxn ang="0">
                <a:pos x="connsiteX7820" y="connsiteY7820"/>
              </a:cxn>
              <a:cxn ang="0">
                <a:pos x="connsiteX7821" y="connsiteY7821"/>
              </a:cxn>
              <a:cxn ang="0">
                <a:pos x="connsiteX7822" y="connsiteY7822"/>
              </a:cxn>
              <a:cxn ang="0">
                <a:pos x="connsiteX7823" y="connsiteY7823"/>
              </a:cxn>
              <a:cxn ang="0">
                <a:pos x="connsiteX7824" y="connsiteY7824"/>
              </a:cxn>
              <a:cxn ang="0">
                <a:pos x="connsiteX7825" y="connsiteY7825"/>
              </a:cxn>
              <a:cxn ang="0">
                <a:pos x="connsiteX7826" y="connsiteY7826"/>
              </a:cxn>
              <a:cxn ang="0">
                <a:pos x="connsiteX7827" y="connsiteY7827"/>
              </a:cxn>
              <a:cxn ang="0">
                <a:pos x="connsiteX7828" y="connsiteY7828"/>
              </a:cxn>
              <a:cxn ang="0">
                <a:pos x="connsiteX7829" y="connsiteY7829"/>
              </a:cxn>
              <a:cxn ang="0">
                <a:pos x="connsiteX7830" y="connsiteY7830"/>
              </a:cxn>
              <a:cxn ang="0">
                <a:pos x="connsiteX7831" y="connsiteY7831"/>
              </a:cxn>
              <a:cxn ang="0">
                <a:pos x="connsiteX7832" y="connsiteY7832"/>
              </a:cxn>
              <a:cxn ang="0">
                <a:pos x="connsiteX7833" y="connsiteY7833"/>
              </a:cxn>
              <a:cxn ang="0">
                <a:pos x="connsiteX7834" y="connsiteY7834"/>
              </a:cxn>
              <a:cxn ang="0">
                <a:pos x="connsiteX7835" y="connsiteY7835"/>
              </a:cxn>
              <a:cxn ang="0">
                <a:pos x="connsiteX7836" y="connsiteY7836"/>
              </a:cxn>
              <a:cxn ang="0">
                <a:pos x="connsiteX7837" y="connsiteY7837"/>
              </a:cxn>
              <a:cxn ang="0">
                <a:pos x="connsiteX7838" y="connsiteY7838"/>
              </a:cxn>
              <a:cxn ang="0">
                <a:pos x="connsiteX7839" y="connsiteY7839"/>
              </a:cxn>
              <a:cxn ang="0">
                <a:pos x="connsiteX7840" y="connsiteY7840"/>
              </a:cxn>
              <a:cxn ang="0">
                <a:pos x="connsiteX7841" y="connsiteY7841"/>
              </a:cxn>
              <a:cxn ang="0">
                <a:pos x="connsiteX7842" y="connsiteY7842"/>
              </a:cxn>
              <a:cxn ang="0">
                <a:pos x="connsiteX7843" y="connsiteY7843"/>
              </a:cxn>
              <a:cxn ang="0">
                <a:pos x="connsiteX7844" y="connsiteY7844"/>
              </a:cxn>
              <a:cxn ang="0">
                <a:pos x="connsiteX7845" y="connsiteY7845"/>
              </a:cxn>
              <a:cxn ang="0">
                <a:pos x="connsiteX7846" y="connsiteY7846"/>
              </a:cxn>
              <a:cxn ang="0">
                <a:pos x="connsiteX7847" y="connsiteY7847"/>
              </a:cxn>
              <a:cxn ang="0">
                <a:pos x="connsiteX7848" y="connsiteY7848"/>
              </a:cxn>
              <a:cxn ang="0">
                <a:pos x="connsiteX7849" y="connsiteY7849"/>
              </a:cxn>
              <a:cxn ang="0">
                <a:pos x="connsiteX7850" y="connsiteY7850"/>
              </a:cxn>
              <a:cxn ang="0">
                <a:pos x="connsiteX7851" y="connsiteY7851"/>
              </a:cxn>
              <a:cxn ang="0">
                <a:pos x="connsiteX7852" y="connsiteY7852"/>
              </a:cxn>
              <a:cxn ang="0">
                <a:pos x="connsiteX7853" y="connsiteY7853"/>
              </a:cxn>
              <a:cxn ang="0">
                <a:pos x="connsiteX7854" y="connsiteY7854"/>
              </a:cxn>
              <a:cxn ang="0">
                <a:pos x="connsiteX7855" y="connsiteY7855"/>
              </a:cxn>
              <a:cxn ang="0">
                <a:pos x="connsiteX7856" y="connsiteY7856"/>
              </a:cxn>
              <a:cxn ang="0">
                <a:pos x="connsiteX7857" y="connsiteY7857"/>
              </a:cxn>
              <a:cxn ang="0">
                <a:pos x="connsiteX7858" y="connsiteY7858"/>
              </a:cxn>
              <a:cxn ang="0">
                <a:pos x="connsiteX7859" y="connsiteY7859"/>
              </a:cxn>
              <a:cxn ang="0">
                <a:pos x="connsiteX7860" y="connsiteY7860"/>
              </a:cxn>
              <a:cxn ang="0">
                <a:pos x="connsiteX7861" y="connsiteY7861"/>
              </a:cxn>
              <a:cxn ang="0">
                <a:pos x="connsiteX7862" y="connsiteY7862"/>
              </a:cxn>
              <a:cxn ang="0">
                <a:pos x="connsiteX7863" y="connsiteY7863"/>
              </a:cxn>
              <a:cxn ang="0">
                <a:pos x="connsiteX7864" y="connsiteY7864"/>
              </a:cxn>
              <a:cxn ang="0">
                <a:pos x="connsiteX7865" y="connsiteY7865"/>
              </a:cxn>
              <a:cxn ang="0">
                <a:pos x="connsiteX7866" y="connsiteY7866"/>
              </a:cxn>
              <a:cxn ang="0">
                <a:pos x="connsiteX7867" y="connsiteY7867"/>
              </a:cxn>
              <a:cxn ang="0">
                <a:pos x="connsiteX7868" y="connsiteY7868"/>
              </a:cxn>
              <a:cxn ang="0">
                <a:pos x="connsiteX7869" y="connsiteY7869"/>
              </a:cxn>
              <a:cxn ang="0">
                <a:pos x="connsiteX7870" y="connsiteY7870"/>
              </a:cxn>
              <a:cxn ang="0">
                <a:pos x="connsiteX7871" y="connsiteY7871"/>
              </a:cxn>
              <a:cxn ang="0">
                <a:pos x="connsiteX7872" y="connsiteY7872"/>
              </a:cxn>
              <a:cxn ang="0">
                <a:pos x="connsiteX7873" y="connsiteY7873"/>
              </a:cxn>
              <a:cxn ang="0">
                <a:pos x="connsiteX7874" y="connsiteY7874"/>
              </a:cxn>
              <a:cxn ang="0">
                <a:pos x="connsiteX7875" y="connsiteY7875"/>
              </a:cxn>
              <a:cxn ang="0">
                <a:pos x="connsiteX7876" y="connsiteY7876"/>
              </a:cxn>
              <a:cxn ang="0">
                <a:pos x="connsiteX7877" y="connsiteY7877"/>
              </a:cxn>
              <a:cxn ang="0">
                <a:pos x="connsiteX7878" y="connsiteY7878"/>
              </a:cxn>
              <a:cxn ang="0">
                <a:pos x="connsiteX7879" y="connsiteY7879"/>
              </a:cxn>
              <a:cxn ang="0">
                <a:pos x="connsiteX7880" y="connsiteY7880"/>
              </a:cxn>
              <a:cxn ang="0">
                <a:pos x="connsiteX7881" y="connsiteY7881"/>
              </a:cxn>
              <a:cxn ang="0">
                <a:pos x="connsiteX7882" y="connsiteY7882"/>
              </a:cxn>
              <a:cxn ang="0">
                <a:pos x="connsiteX7883" y="connsiteY7883"/>
              </a:cxn>
              <a:cxn ang="0">
                <a:pos x="connsiteX7884" y="connsiteY7884"/>
              </a:cxn>
              <a:cxn ang="0">
                <a:pos x="connsiteX7885" y="connsiteY7885"/>
              </a:cxn>
              <a:cxn ang="0">
                <a:pos x="connsiteX7886" y="connsiteY7886"/>
              </a:cxn>
              <a:cxn ang="0">
                <a:pos x="connsiteX7887" y="connsiteY7887"/>
              </a:cxn>
              <a:cxn ang="0">
                <a:pos x="connsiteX7888" y="connsiteY7888"/>
              </a:cxn>
              <a:cxn ang="0">
                <a:pos x="connsiteX7889" y="connsiteY7889"/>
              </a:cxn>
              <a:cxn ang="0">
                <a:pos x="connsiteX7890" y="connsiteY7890"/>
              </a:cxn>
              <a:cxn ang="0">
                <a:pos x="connsiteX7891" y="connsiteY7891"/>
              </a:cxn>
              <a:cxn ang="0">
                <a:pos x="connsiteX7892" y="connsiteY7892"/>
              </a:cxn>
              <a:cxn ang="0">
                <a:pos x="connsiteX7893" y="connsiteY7893"/>
              </a:cxn>
              <a:cxn ang="0">
                <a:pos x="connsiteX7894" y="connsiteY7894"/>
              </a:cxn>
              <a:cxn ang="0">
                <a:pos x="connsiteX7895" y="connsiteY7895"/>
              </a:cxn>
              <a:cxn ang="0">
                <a:pos x="connsiteX7896" y="connsiteY7896"/>
              </a:cxn>
              <a:cxn ang="0">
                <a:pos x="connsiteX7897" y="connsiteY7897"/>
              </a:cxn>
              <a:cxn ang="0">
                <a:pos x="connsiteX7898" y="connsiteY7898"/>
              </a:cxn>
              <a:cxn ang="0">
                <a:pos x="connsiteX7899" y="connsiteY7899"/>
              </a:cxn>
              <a:cxn ang="0">
                <a:pos x="connsiteX7900" y="connsiteY7900"/>
              </a:cxn>
              <a:cxn ang="0">
                <a:pos x="connsiteX7901" y="connsiteY7901"/>
              </a:cxn>
              <a:cxn ang="0">
                <a:pos x="connsiteX7902" y="connsiteY7902"/>
              </a:cxn>
              <a:cxn ang="0">
                <a:pos x="connsiteX7903" y="connsiteY7903"/>
              </a:cxn>
              <a:cxn ang="0">
                <a:pos x="connsiteX7904" y="connsiteY7904"/>
              </a:cxn>
              <a:cxn ang="0">
                <a:pos x="connsiteX7905" y="connsiteY7905"/>
              </a:cxn>
              <a:cxn ang="0">
                <a:pos x="connsiteX7906" y="connsiteY7906"/>
              </a:cxn>
              <a:cxn ang="0">
                <a:pos x="connsiteX7907" y="connsiteY7907"/>
              </a:cxn>
              <a:cxn ang="0">
                <a:pos x="connsiteX7908" y="connsiteY7908"/>
              </a:cxn>
              <a:cxn ang="0">
                <a:pos x="connsiteX7909" y="connsiteY7909"/>
              </a:cxn>
              <a:cxn ang="0">
                <a:pos x="connsiteX7910" y="connsiteY7910"/>
              </a:cxn>
              <a:cxn ang="0">
                <a:pos x="connsiteX7911" y="connsiteY7911"/>
              </a:cxn>
              <a:cxn ang="0">
                <a:pos x="connsiteX7912" y="connsiteY7912"/>
              </a:cxn>
              <a:cxn ang="0">
                <a:pos x="connsiteX7913" y="connsiteY7913"/>
              </a:cxn>
              <a:cxn ang="0">
                <a:pos x="connsiteX7914" y="connsiteY7914"/>
              </a:cxn>
              <a:cxn ang="0">
                <a:pos x="connsiteX7915" y="connsiteY7915"/>
              </a:cxn>
              <a:cxn ang="0">
                <a:pos x="connsiteX7916" y="connsiteY7916"/>
              </a:cxn>
              <a:cxn ang="0">
                <a:pos x="connsiteX7917" y="connsiteY7917"/>
              </a:cxn>
              <a:cxn ang="0">
                <a:pos x="connsiteX7918" y="connsiteY7918"/>
              </a:cxn>
              <a:cxn ang="0">
                <a:pos x="connsiteX7919" y="connsiteY7919"/>
              </a:cxn>
              <a:cxn ang="0">
                <a:pos x="connsiteX7920" y="connsiteY7920"/>
              </a:cxn>
              <a:cxn ang="0">
                <a:pos x="connsiteX7921" y="connsiteY7921"/>
              </a:cxn>
              <a:cxn ang="0">
                <a:pos x="connsiteX7922" y="connsiteY7922"/>
              </a:cxn>
              <a:cxn ang="0">
                <a:pos x="connsiteX7923" y="connsiteY7923"/>
              </a:cxn>
              <a:cxn ang="0">
                <a:pos x="connsiteX7924" y="connsiteY7924"/>
              </a:cxn>
              <a:cxn ang="0">
                <a:pos x="connsiteX7925" y="connsiteY7925"/>
              </a:cxn>
              <a:cxn ang="0">
                <a:pos x="connsiteX7926" y="connsiteY7926"/>
              </a:cxn>
              <a:cxn ang="0">
                <a:pos x="connsiteX7927" y="connsiteY7927"/>
              </a:cxn>
              <a:cxn ang="0">
                <a:pos x="connsiteX7928" y="connsiteY7928"/>
              </a:cxn>
              <a:cxn ang="0">
                <a:pos x="connsiteX7929" y="connsiteY7929"/>
              </a:cxn>
              <a:cxn ang="0">
                <a:pos x="connsiteX7930" y="connsiteY7930"/>
              </a:cxn>
              <a:cxn ang="0">
                <a:pos x="connsiteX7931" y="connsiteY7931"/>
              </a:cxn>
              <a:cxn ang="0">
                <a:pos x="connsiteX7932" y="connsiteY7932"/>
              </a:cxn>
              <a:cxn ang="0">
                <a:pos x="connsiteX7933" y="connsiteY7933"/>
              </a:cxn>
              <a:cxn ang="0">
                <a:pos x="connsiteX7934" y="connsiteY7934"/>
              </a:cxn>
              <a:cxn ang="0">
                <a:pos x="connsiteX7935" y="connsiteY7935"/>
              </a:cxn>
              <a:cxn ang="0">
                <a:pos x="connsiteX7936" y="connsiteY7936"/>
              </a:cxn>
              <a:cxn ang="0">
                <a:pos x="connsiteX7937" y="connsiteY7937"/>
              </a:cxn>
              <a:cxn ang="0">
                <a:pos x="connsiteX7938" y="connsiteY7938"/>
              </a:cxn>
              <a:cxn ang="0">
                <a:pos x="connsiteX7939" y="connsiteY7939"/>
              </a:cxn>
              <a:cxn ang="0">
                <a:pos x="connsiteX7940" y="connsiteY7940"/>
              </a:cxn>
              <a:cxn ang="0">
                <a:pos x="connsiteX7941" y="connsiteY7941"/>
              </a:cxn>
              <a:cxn ang="0">
                <a:pos x="connsiteX7942" y="connsiteY7942"/>
              </a:cxn>
              <a:cxn ang="0">
                <a:pos x="connsiteX7943" y="connsiteY7943"/>
              </a:cxn>
              <a:cxn ang="0">
                <a:pos x="connsiteX7944" y="connsiteY7944"/>
              </a:cxn>
              <a:cxn ang="0">
                <a:pos x="connsiteX7945" y="connsiteY7945"/>
              </a:cxn>
              <a:cxn ang="0">
                <a:pos x="connsiteX7946" y="connsiteY7946"/>
              </a:cxn>
              <a:cxn ang="0">
                <a:pos x="connsiteX7947" y="connsiteY7947"/>
              </a:cxn>
              <a:cxn ang="0">
                <a:pos x="connsiteX7948" y="connsiteY7948"/>
              </a:cxn>
              <a:cxn ang="0">
                <a:pos x="connsiteX7949" y="connsiteY7949"/>
              </a:cxn>
              <a:cxn ang="0">
                <a:pos x="connsiteX7950" y="connsiteY7950"/>
              </a:cxn>
              <a:cxn ang="0">
                <a:pos x="connsiteX7951" y="connsiteY7951"/>
              </a:cxn>
              <a:cxn ang="0">
                <a:pos x="connsiteX7952" y="connsiteY7952"/>
              </a:cxn>
              <a:cxn ang="0">
                <a:pos x="connsiteX7953" y="connsiteY7953"/>
              </a:cxn>
              <a:cxn ang="0">
                <a:pos x="connsiteX7954" y="connsiteY7954"/>
              </a:cxn>
              <a:cxn ang="0">
                <a:pos x="connsiteX7955" y="connsiteY7955"/>
              </a:cxn>
              <a:cxn ang="0">
                <a:pos x="connsiteX7956" y="connsiteY7956"/>
              </a:cxn>
              <a:cxn ang="0">
                <a:pos x="connsiteX7957" y="connsiteY7957"/>
              </a:cxn>
              <a:cxn ang="0">
                <a:pos x="connsiteX7958" y="connsiteY7958"/>
              </a:cxn>
              <a:cxn ang="0">
                <a:pos x="connsiteX7959" y="connsiteY7959"/>
              </a:cxn>
              <a:cxn ang="0">
                <a:pos x="connsiteX7960" y="connsiteY7960"/>
              </a:cxn>
              <a:cxn ang="0">
                <a:pos x="connsiteX7961" y="connsiteY7961"/>
              </a:cxn>
              <a:cxn ang="0">
                <a:pos x="connsiteX7962" y="connsiteY7962"/>
              </a:cxn>
              <a:cxn ang="0">
                <a:pos x="connsiteX7963" y="connsiteY7963"/>
              </a:cxn>
              <a:cxn ang="0">
                <a:pos x="connsiteX7964" y="connsiteY7964"/>
              </a:cxn>
              <a:cxn ang="0">
                <a:pos x="connsiteX7965" y="connsiteY7965"/>
              </a:cxn>
              <a:cxn ang="0">
                <a:pos x="connsiteX7966" y="connsiteY7966"/>
              </a:cxn>
              <a:cxn ang="0">
                <a:pos x="connsiteX7967" y="connsiteY7967"/>
              </a:cxn>
              <a:cxn ang="0">
                <a:pos x="connsiteX7968" y="connsiteY7968"/>
              </a:cxn>
              <a:cxn ang="0">
                <a:pos x="connsiteX7969" y="connsiteY7969"/>
              </a:cxn>
              <a:cxn ang="0">
                <a:pos x="connsiteX7970" y="connsiteY7970"/>
              </a:cxn>
              <a:cxn ang="0">
                <a:pos x="connsiteX7971" y="connsiteY7971"/>
              </a:cxn>
              <a:cxn ang="0">
                <a:pos x="connsiteX7972" y="connsiteY7972"/>
              </a:cxn>
              <a:cxn ang="0">
                <a:pos x="connsiteX7973" y="connsiteY7973"/>
              </a:cxn>
              <a:cxn ang="0">
                <a:pos x="connsiteX7974" y="connsiteY7974"/>
              </a:cxn>
              <a:cxn ang="0">
                <a:pos x="connsiteX7975" y="connsiteY7975"/>
              </a:cxn>
              <a:cxn ang="0">
                <a:pos x="connsiteX7976" y="connsiteY7976"/>
              </a:cxn>
              <a:cxn ang="0">
                <a:pos x="connsiteX7977" y="connsiteY7977"/>
              </a:cxn>
              <a:cxn ang="0">
                <a:pos x="connsiteX7978" y="connsiteY7978"/>
              </a:cxn>
              <a:cxn ang="0">
                <a:pos x="connsiteX7979" y="connsiteY7979"/>
              </a:cxn>
              <a:cxn ang="0">
                <a:pos x="connsiteX7980" y="connsiteY7980"/>
              </a:cxn>
              <a:cxn ang="0">
                <a:pos x="connsiteX7981" y="connsiteY7981"/>
              </a:cxn>
              <a:cxn ang="0">
                <a:pos x="connsiteX7982" y="connsiteY7982"/>
              </a:cxn>
              <a:cxn ang="0">
                <a:pos x="connsiteX7983" y="connsiteY7983"/>
              </a:cxn>
              <a:cxn ang="0">
                <a:pos x="connsiteX7984" y="connsiteY7984"/>
              </a:cxn>
              <a:cxn ang="0">
                <a:pos x="connsiteX7985" y="connsiteY7985"/>
              </a:cxn>
              <a:cxn ang="0">
                <a:pos x="connsiteX7986" y="connsiteY7986"/>
              </a:cxn>
              <a:cxn ang="0">
                <a:pos x="connsiteX7987" y="connsiteY7987"/>
              </a:cxn>
              <a:cxn ang="0">
                <a:pos x="connsiteX7988" y="connsiteY7988"/>
              </a:cxn>
              <a:cxn ang="0">
                <a:pos x="connsiteX7989" y="connsiteY7989"/>
              </a:cxn>
              <a:cxn ang="0">
                <a:pos x="connsiteX7990" y="connsiteY7990"/>
              </a:cxn>
              <a:cxn ang="0">
                <a:pos x="connsiteX7991" y="connsiteY7991"/>
              </a:cxn>
              <a:cxn ang="0">
                <a:pos x="connsiteX7992" y="connsiteY7992"/>
              </a:cxn>
              <a:cxn ang="0">
                <a:pos x="connsiteX7993" y="connsiteY7993"/>
              </a:cxn>
              <a:cxn ang="0">
                <a:pos x="connsiteX7994" y="connsiteY7994"/>
              </a:cxn>
              <a:cxn ang="0">
                <a:pos x="connsiteX7995" y="connsiteY7995"/>
              </a:cxn>
              <a:cxn ang="0">
                <a:pos x="connsiteX7996" y="connsiteY7996"/>
              </a:cxn>
              <a:cxn ang="0">
                <a:pos x="connsiteX7997" y="connsiteY7997"/>
              </a:cxn>
              <a:cxn ang="0">
                <a:pos x="connsiteX7998" y="connsiteY7998"/>
              </a:cxn>
              <a:cxn ang="0">
                <a:pos x="connsiteX7999" y="connsiteY7999"/>
              </a:cxn>
              <a:cxn ang="0">
                <a:pos x="connsiteX8000" y="connsiteY8000"/>
              </a:cxn>
              <a:cxn ang="0">
                <a:pos x="connsiteX8001" y="connsiteY8001"/>
              </a:cxn>
              <a:cxn ang="0">
                <a:pos x="connsiteX8002" y="connsiteY8002"/>
              </a:cxn>
              <a:cxn ang="0">
                <a:pos x="connsiteX8003" y="connsiteY8003"/>
              </a:cxn>
              <a:cxn ang="0">
                <a:pos x="connsiteX8004" y="connsiteY8004"/>
              </a:cxn>
              <a:cxn ang="0">
                <a:pos x="connsiteX8005" y="connsiteY8005"/>
              </a:cxn>
              <a:cxn ang="0">
                <a:pos x="connsiteX8006" y="connsiteY8006"/>
              </a:cxn>
              <a:cxn ang="0">
                <a:pos x="connsiteX8007" y="connsiteY8007"/>
              </a:cxn>
              <a:cxn ang="0">
                <a:pos x="connsiteX8008" y="connsiteY8008"/>
              </a:cxn>
              <a:cxn ang="0">
                <a:pos x="connsiteX8009" y="connsiteY8009"/>
              </a:cxn>
              <a:cxn ang="0">
                <a:pos x="connsiteX8010" y="connsiteY8010"/>
              </a:cxn>
              <a:cxn ang="0">
                <a:pos x="connsiteX8011" y="connsiteY8011"/>
              </a:cxn>
              <a:cxn ang="0">
                <a:pos x="connsiteX8012" y="connsiteY8012"/>
              </a:cxn>
              <a:cxn ang="0">
                <a:pos x="connsiteX8013" y="connsiteY8013"/>
              </a:cxn>
              <a:cxn ang="0">
                <a:pos x="connsiteX8014" y="connsiteY8014"/>
              </a:cxn>
              <a:cxn ang="0">
                <a:pos x="connsiteX8015" y="connsiteY8015"/>
              </a:cxn>
              <a:cxn ang="0">
                <a:pos x="connsiteX8016" y="connsiteY8016"/>
              </a:cxn>
              <a:cxn ang="0">
                <a:pos x="connsiteX8017" y="connsiteY8017"/>
              </a:cxn>
              <a:cxn ang="0">
                <a:pos x="connsiteX8018" y="connsiteY8018"/>
              </a:cxn>
              <a:cxn ang="0">
                <a:pos x="connsiteX8019" y="connsiteY8019"/>
              </a:cxn>
              <a:cxn ang="0">
                <a:pos x="connsiteX8020" y="connsiteY8020"/>
              </a:cxn>
              <a:cxn ang="0">
                <a:pos x="connsiteX8021" y="connsiteY8021"/>
              </a:cxn>
              <a:cxn ang="0">
                <a:pos x="connsiteX8022" y="connsiteY8022"/>
              </a:cxn>
              <a:cxn ang="0">
                <a:pos x="connsiteX8023" y="connsiteY8023"/>
              </a:cxn>
              <a:cxn ang="0">
                <a:pos x="connsiteX8024" y="connsiteY8024"/>
              </a:cxn>
              <a:cxn ang="0">
                <a:pos x="connsiteX8025" y="connsiteY8025"/>
              </a:cxn>
              <a:cxn ang="0">
                <a:pos x="connsiteX8026" y="connsiteY8026"/>
              </a:cxn>
              <a:cxn ang="0">
                <a:pos x="connsiteX8027" y="connsiteY8027"/>
              </a:cxn>
              <a:cxn ang="0">
                <a:pos x="connsiteX8028" y="connsiteY8028"/>
              </a:cxn>
              <a:cxn ang="0">
                <a:pos x="connsiteX8029" y="connsiteY8029"/>
              </a:cxn>
              <a:cxn ang="0">
                <a:pos x="connsiteX8030" y="connsiteY8030"/>
              </a:cxn>
              <a:cxn ang="0">
                <a:pos x="connsiteX8031" y="connsiteY8031"/>
              </a:cxn>
              <a:cxn ang="0">
                <a:pos x="connsiteX8032" y="connsiteY8032"/>
              </a:cxn>
              <a:cxn ang="0">
                <a:pos x="connsiteX8033" y="connsiteY8033"/>
              </a:cxn>
              <a:cxn ang="0">
                <a:pos x="connsiteX8034" y="connsiteY8034"/>
              </a:cxn>
              <a:cxn ang="0">
                <a:pos x="connsiteX8035" y="connsiteY8035"/>
              </a:cxn>
              <a:cxn ang="0">
                <a:pos x="connsiteX8036" y="connsiteY8036"/>
              </a:cxn>
              <a:cxn ang="0">
                <a:pos x="connsiteX8037" y="connsiteY8037"/>
              </a:cxn>
              <a:cxn ang="0">
                <a:pos x="connsiteX8038" y="connsiteY8038"/>
              </a:cxn>
              <a:cxn ang="0">
                <a:pos x="connsiteX8039" y="connsiteY8039"/>
              </a:cxn>
              <a:cxn ang="0">
                <a:pos x="connsiteX8040" y="connsiteY8040"/>
              </a:cxn>
              <a:cxn ang="0">
                <a:pos x="connsiteX8041" y="connsiteY8041"/>
              </a:cxn>
              <a:cxn ang="0">
                <a:pos x="connsiteX8042" y="connsiteY8042"/>
              </a:cxn>
              <a:cxn ang="0">
                <a:pos x="connsiteX8043" y="connsiteY8043"/>
              </a:cxn>
              <a:cxn ang="0">
                <a:pos x="connsiteX8044" y="connsiteY8044"/>
              </a:cxn>
              <a:cxn ang="0">
                <a:pos x="connsiteX8045" y="connsiteY8045"/>
              </a:cxn>
              <a:cxn ang="0">
                <a:pos x="connsiteX8046" y="connsiteY8046"/>
              </a:cxn>
              <a:cxn ang="0">
                <a:pos x="connsiteX8047" y="connsiteY8047"/>
              </a:cxn>
              <a:cxn ang="0">
                <a:pos x="connsiteX8048" y="connsiteY8048"/>
              </a:cxn>
              <a:cxn ang="0">
                <a:pos x="connsiteX8049" y="connsiteY8049"/>
              </a:cxn>
              <a:cxn ang="0">
                <a:pos x="connsiteX8050" y="connsiteY8050"/>
              </a:cxn>
              <a:cxn ang="0">
                <a:pos x="connsiteX8051" y="connsiteY8051"/>
              </a:cxn>
              <a:cxn ang="0">
                <a:pos x="connsiteX8052" y="connsiteY8052"/>
              </a:cxn>
              <a:cxn ang="0">
                <a:pos x="connsiteX8053" y="connsiteY8053"/>
              </a:cxn>
              <a:cxn ang="0">
                <a:pos x="connsiteX8054" y="connsiteY8054"/>
              </a:cxn>
              <a:cxn ang="0">
                <a:pos x="connsiteX8055" y="connsiteY8055"/>
              </a:cxn>
              <a:cxn ang="0">
                <a:pos x="connsiteX8056" y="connsiteY8056"/>
              </a:cxn>
              <a:cxn ang="0">
                <a:pos x="connsiteX8057" y="connsiteY8057"/>
              </a:cxn>
              <a:cxn ang="0">
                <a:pos x="connsiteX8058" y="connsiteY8058"/>
              </a:cxn>
              <a:cxn ang="0">
                <a:pos x="connsiteX8059" y="connsiteY8059"/>
              </a:cxn>
              <a:cxn ang="0">
                <a:pos x="connsiteX8060" y="connsiteY8060"/>
              </a:cxn>
              <a:cxn ang="0">
                <a:pos x="connsiteX8061" y="connsiteY8061"/>
              </a:cxn>
              <a:cxn ang="0">
                <a:pos x="connsiteX8062" y="connsiteY8062"/>
              </a:cxn>
              <a:cxn ang="0">
                <a:pos x="connsiteX8063" y="connsiteY8063"/>
              </a:cxn>
              <a:cxn ang="0">
                <a:pos x="connsiteX8064" y="connsiteY8064"/>
              </a:cxn>
              <a:cxn ang="0">
                <a:pos x="connsiteX8065" y="connsiteY8065"/>
              </a:cxn>
              <a:cxn ang="0">
                <a:pos x="connsiteX8066" y="connsiteY8066"/>
              </a:cxn>
              <a:cxn ang="0">
                <a:pos x="connsiteX8067" y="connsiteY8067"/>
              </a:cxn>
              <a:cxn ang="0">
                <a:pos x="connsiteX8068" y="connsiteY8068"/>
              </a:cxn>
              <a:cxn ang="0">
                <a:pos x="connsiteX8069" y="connsiteY8069"/>
              </a:cxn>
              <a:cxn ang="0">
                <a:pos x="connsiteX8070" y="connsiteY8070"/>
              </a:cxn>
              <a:cxn ang="0">
                <a:pos x="connsiteX8071" y="connsiteY8071"/>
              </a:cxn>
              <a:cxn ang="0">
                <a:pos x="connsiteX8072" y="connsiteY8072"/>
              </a:cxn>
              <a:cxn ang="0">
                <a:pos x="connsiteX8073" y="connsiteY8073"/>
              </a:cxn>
              <a:cxn ang="0">
                <a:pos x="connsiteX8074" y="connsiteY8074"/>
              </a:cxn>
              <a:cxn ang="0">
                <a:pos x="connsiteX8075" y="connsiteY8075"/>
              </a:cxn>
              <a:cxn ang="0">
                <a:pos x="connsiteX8076" y="connsiteY8076"/>
              </a:cxn>
              <a:cxn ang="0">
                <a:pos x="connsiteX8077" y="connsiteY8077"/>
              </a:cxn>
              <a:cxn ang="0">
                <a:pos x="connsiteX8078" y="connsiteY8078"/>
              </a:cxn>
              <a:cxn ang="0">
                <a:pos x="connsiteX8079" y="connsiteY8079"/>
              </a:cxn>
              <a:cxn ang="0">
                <a:pos x="connsiteX8080" y="connsiteY8080"/>
              </a:cxn>
              <a:cxn ang="0">
                <a:pos x="connsiteX8081" y="connsiteY8081"/>
              </a:cxn>
              <a:cxn ang="0">
                <a:pos x="connsiteX8082" y="connsiteY8082"/>
              </a:cxn>
              <a:cxn ang="0">
                <a:pos x="connsiteX8083" y="connsiteY8083"/>
              </a:cxn>
              <a:cxn ang="0">
                <a:pos x="connsiteX8084" y="connsiteY8084"/>
              </a:cxn>
              <a:cxn ang="0">
                <a:pos x="connsiteX8085" y="connsiteY8085"/>
              </a:cxn>
              <a:cxn ang="0">
                <a:pos x="connsiteX8086" y="connsiteY8086"/>
              </a:cxn>
              <a:cxn ang="0">
                <a:pos x="connsiteX8087" y="connsiteY8087"/>
              </a:cxn>
              <a:cxn ang="0">
                <a:pos x="connsiteX8088" y="connsiteY8088"/>
              </a:cxn>
              <a:cxn ang="0">
                <a:pos x="connsiteX8089" y="connsiteY8089"/>
              </a:cxn>
              <a:cxn ang="0">
                <a:pos x="connsiteX8090" y="connsiteY8090"/>
              </a:cxn>
              <a:cxn ang="0">
                <a:pos x="connsiteX8091" y="connsiteY8091"/>
              </a:cxn>
              <a:cxn ang="0">
                <a:pos x="connsiteX8092" y="connsiteY8092"/>
              </a:cxn>
              <a:cxn ang="0">
                <a:pos x="connsiteX8093" y="connsiteY8093"/>
              </a:cxn>
              <a:cxn ang="0">
                <a:pos x="connsiteX8094" y="connsiteY8094"/>
              </a:cxn>
              <a:cxn ang="0">
                <a:pos x="connsiteX8095" y="connsiteY8095"/>
              </a:cxn>
              <a:cxn ang="0">
                <a:pos x="connsiteX8096" y="connsiteY8096"/>
              </a:cxn>
              <a:cxn ang="0">
                <a:pos x="connsiteX8097" y="connsiteY8097"/>
              </a:cxn>
              <a:cxn ang="0">
                <a:pos x="connsiteX8098" y="connsiteY8098"/>
              </a:cxn>
              <a:cxn ang="0">
                <a:pos x="connsiteX8099" y="connsiteY8099"/>
              </a:cxn>
              <a:cxn ang="0">
                <a:pos x="connsiteX8100" y="connsiteY8100"/>
              </a:cxn>
              <a:cxn ang="0">
                <a:pos x="connsiteX8101" y="connsiteY8101"/>
              </a:cxn>
              <a:cxn ang="0">
                <a:pos x="connsiteX8102" y="connsiteY8102"/>
              </a:cxn>
              <a:cxn ang="0">
                <a:pos x="connsiteX8103" y="connsiteY8103"/>
              </a:cxn>
              <a:cxn ang="0">
                <a:pos x="connsiteX8104" y="connsiteY8104"/>
              </a:cxn>
              <a:cxn ang="0">
                <a:pos x="connsiteX8105" y="connsiteY8105"/>
              </a:cxn>
              <a:cxn ang="0">
                <a:pos x="connsiteX8106" y="connsiteY8106"/>
              </a:cxn>
              <a:cxn ang="0">
                <a:pos x="connsiteX8107" y="connsiteY8107"/>
              </a:cxn>
              <a:cxn ang="0">
                <a:pos x="connsiteX8108" y="connsiteY8108"/>
              </a:cxn>
              <a:cxn ang="0">
                <a:pos x="connsiteX8109" y="connsiteY8109"/>
              </a:cxn>
              <a:cxn ang="0">
                <a:pos x="connsiteX8110" y="connsiteY8110"/>
              </a:cxn>
              <a:cxn ang="0">
                <a:pos x="connsiteX8111" y="connsiteY8111"/>
              </a:cxn>
              <a:cxn ang="0">
                <a:pos x="connsiteX8112" y="connsiteY8112"/>
              </a:cxn>
              <a:cxn ang="0">
                <a:pos x="connsiteX8113" y="connsiteY8113"/>
              </a:cxn>
              <a:cxn ang="0">
                <a:pos x="connsiteX8114" y="connsiteY8114"/>
              </a:cxn>
              <a:cxn ang="0">
                <a:pos x="connsiteX8115" y="connsiteY8115"/>
              </a:cxn>
              <a:cxn ang="0">
                <a:pos x="connsiteX8116" y="connsiteY8116"/>
              </a:cxn>
              <a:cxn ang="0">
                <a:pos x="connsiteX8117" y="connsiteY8117"/>
              </a:cxn>
              <a:cxn ang="0">
                <a:pos x="connsiteX8118" y="connsiteY8118"/>
              </a:cxn>
              <a:cxn ang="0">
                <a:pos x="connsiteX8119" y="connsiteY8119"/>
              </a:cxn>
              <a:cxn ang="0">
                <a:pos x="connsiteX8120" y="connsiteY8120"/>
              </a:cxn>
              <a:cxn ang="0">
                <a:pos x="connsiteX8121" y="connsiteY8121"/>
              </a:cxn>
              <a:cxn ang="0">
                <a:pos x="connsiteX8122" y="connsiteY8122"/>
              </a:cxn>
              <a:cxn ang="0">
                <a:pos x="connsiteX8123" y="connsiteY8123"/>
              </a:cxn>
              <a:cxn ang="0">
                <a:pos x="connsiteX8124" y="connsiteY8124"/>
              </a:cxn>
              <a:cxn ang="0">
                <a:pos x="connsiteX8125" y="connsiteY8125"/>
              </a:cxn>
              <a:cxn ang="0">
                <a:pos x="connsiteX8126" y="connsiteY8126"/>
              </a:cxn>
              <a:cxn ang="0">
                <a:pos x="connsiteX8127" y="connsiteY8127"/>
              </a:cxn>
              <a:cxn ang="0">
                <a:pos x="connsiteX8128" y="connsiteY8128"/>
              </a:cxn>
              <a:cxn ang="0">
                <a:pos x="connsiteX8129" y="connsiteY8129"/>
              </a:cxn>
              <a:cxn ang="0">
                <a:pos x="connsiteX8130" y="connsiteY8130"/>
              </a:cxn>
              <a:cxn ang="0">
                <a:pos x="connsiteX8131" y="connsiteY8131"/>
              </a:cxn>
              <a:cxn ang="0">
                <a:pos x="connsiteX8132" y="connsiteY8132"/>
              </a:cxn>
              <a:cxn ang="0">
                <a:pos x="connsiteX8133" y="connsiteY8133"/>
              </a:cxn>
              <a:cxn ang="0">
                <a:pos x="connsiteX8134" y="connsiteY8134"/>
              </a:cxn>
              <a:cxn ang="0">
                <a:pos x="connsiteX8135" y="connsiteY8135"/>
              </a:cxn>
              <a:cxn ang="0">
                <a:pos x="connsiteX8136" y="connsiteY8136"/>
              </a:cxn>
              <a:cxn ang="0">
                <a:pos x="connsiteX8137" y="connsiteY8137"/>
              </a:cxn>
              <a:cxn ang="0">
                <a:pos x="connsiteX8138" y="connsiteY8138"/>
              </a:cxn>
              <a:cxn ang="0">
                <a:pos x="connsiteX8139" y="connsiteY8139"/>
              </a:cxn>
              <a:cxn ang="0">
                <a:pos x="connsiteX8140" y="connsiteY8140"/>
              </a:cxn>
              <a:cxn ang="0">
                <a:pos x="connsiteX8141" y="connsiteY8141"/>
              </a:cxn>
              <a:cxn ang="0">
                <a:pos x="connsiteX8142" y="connsiteY8142"/>
              </a:cxn>
              <a:cxn ang="0">
                <a:pos x="connsiteX8143" y="connsiteY8143"/>
              </a:cxn>
              <a:cxn ang="0">
                <a:pos x="connsiteX8144" y="connsiteY8144"/>
              </a:cxn>
              <a:cxn ang="0">
                <a:pos x="connsiteX8145" y="connsiteY8145"/>
              </a:cxn>
              <a:cxn ang="0">
                <a:pos x="connsiteX8146" y="connsiteY8146"/>
              </a:cxn>
              <a:cxn ang="0">
                <a:pos x="connsiteX8147" y="connsiteY8147"/>
              </a:cxn>
              <a:cxn ang="0">
                <a:pos x="connsiteX8148" y="connsiteY8148"/>
              </a:cxn>
              <a:cxn ang="0">
                <a:pos x="connsiteX8149" y="connsiteY8149"/>
              </a:cxn>
              <a:cxn ang="0">
                <a:pos x="connsiteX8150" y="connsiteY8150"/>
              </a:cxn>
              <a:cxn ang="0">
                <a:pos x="connsiteX8151" y="connsiteY8151"/>
              </a:cxn>
              <a:cxn ang="0">
                <a:pos x="connsiteX8152" y="connsiteY8152"/>
              </a:cxn>
              <a:cxn ang="0">
                <a:pos x="connsiteX8153" y="connsiteY8153"/>
              </a:cxn>
              <a:cxn ang="0">
                <a:pos x="connsiteX8154" y="connsiteY8154"/>
              </a:cxn>
              <a:cxn ang="0">
                <a:pos x="connsiteX8155" y="connsiteY8155"/>
              </a:cxn>
              <a:cxn ang="0">
                <a:pos x="connsiteX8156" y="connsiteY8156"/>
              </a:cxn>
              <a:cxn ang="0">
                <a:pos x="connsiteX8157" y="connsiteY8157"/>
              </a:cxn>
              <a:cxn ang="0">
                <a:pos x="connsiteX8158" y="connsiteY8158"/>
              </a:cxn>
              <a:cxn ang="0">
                <a:pos x="connsiteX8159" y="connsiteY8159"/>
              </a:cxn>
              <a:cxn ang="0">
                <a:pos x="connsiteX8160" y="connsiteY8160"/>
              </a:cxn>
              <a:cxn ang="0">
                <a:pos x="connsiteX8161" y="connsiteY8161"/>
              </a:cxn>
              <a:cxn ang="0">
                <a:pos x="connsiteX8162" y="connsiteY8162"/>
              </a:cxn>
              <a:cxn ang="0">
                <a:pos x="connsiteX8163" y="connsiteY8163"/>
              </a:cxn>
              <a:cxn ang="0">
                <a:pos x="connsiteX8164" y="connsiteY8164"/>
              </a:cxn>
              <a:cxn ang="0">
                <a:pos x="connsiteX8165" y="connsiteY8165"/>
              </a:cxn>
              <a:cxn ang="0">
                <a:pos x="connsiteX8166" y="connsiteY8166"/>
              </a:cxn>
              <a:cxn ang="0">
                <a:pos x="connsiteX8167" y="connsiteY8167"/>
              </a:cxn>
              <a:cxn ang="0">
                <a:pos x="connsiteX8168" y="connsiteY8168"/>
              </a:cxn>
              <a:cxn ang="0">
                <a:pos x="connsiteX8169" y="connsiteY8169"/>
              </a:cxn>
              <a:cxn ang="0">
                <a:pos x="connsiteX8170" y="connsiteY8170"/>
              </a:cxn>
              <a:cxn ang="0">
                <a:pos x="connsiteX8171" y="connsiteY8171"/>
              </a:cxn>
              <a:cxn ang="0">
                <a:pos x="connsiteX8172" y="connsiteY8172"/>
              </a:cxn>
              <a:cxn ang="0">
                <a:pos x="connsiteX8173" y="connsiteY8173"/>
              </a:cxn>
              <a:cxn ang="0">
                <a:pos x="connsiteX8174" y="connsiteY8174"/>
              </a:cxn>
              <a:cxn ang="0">
                <a:pos x="connsiteX8175" y="connsiteY8175"/>
              </a:cxn>
              <a:cxn ang="0">
                <a:pos x="connsiteX8176" y="connsiteY8176"/>
              </a:cxn>
              <a:cxn ang="0">
                <a:pos x="connsiteX8177" y="connsiteY8177"/>
              </a:cxn>
              <a:cxn ang="0">
                <a:pos x="connsiteX8178" y="connsiteY8178"/>
              </a:cxn>
              <a:cxn ang="0">
                <a:pos x="connsiteX8179" y="connsiteY8179"/>
              </a:cxn>
              <a:cxn ang="0">
                <a:pos x="connsiteX8180" y="connsiteY8180"/>
              </a:cxn>
              <a:cxn ang="0">
                <a:pos x="connsiteX8181" y="connsiteY8181"/>
              </a:cxn>
              <a:cxn ang="0">
                <a:pos x="connsiteX8182" y="connsiteY8182"/>
              </a:cxn>
              <a:cxn ang="0">
                <a:pos x="connsiteX8183" y="connsiteY8183"/>
              </a:cxn>
              <a:cxn ang="0">
                <a:pos x="connsiteX8184" y="connsiteY8184"/>
              </a:cxn>
              <a:cxn ang="0">
                <a:pos x="connsiteX8185" y="connsiteY8185"/>
              </a:cxn>
              <a:cxn ang="0">
                <a:pos x="connsiteX8186" y="connsiteY8186"/>
              </a:cxn>
              <a:cxn ang="0">
                <a:pos x="connsiteX8187" y="connsiteY8187"/>
              </a:cxn>
              <a:cxn ang="0">
                <a:pos x="connsiteX8188" y="connsiteY8188"/>
              </a:cxn>
              <a:cxn ang="0">
                <a:pos x="connsiteX8189" y="connsiteY8189"/>
              </a:cxn>
              <a:cxn ang="0">
                <a:pos x="connsiteX8190" y="connsiteY8190"/>
              </a:cxn>
              <a:cxn ang="0">
                <a:pos x="connsiteX8191" y="connsiteY8191"/>
              </a:cxn>
              <a:cxn ang="0">
                <a:pos x="connsiteX8192" y="connsiteY8192"/>
              </a:cxn>
              <a:cxn ang="0">
                <a:pos x="connsiteX8193" y="connsiteY8193"/>
              </a:cxn>
              <a:cxn ang="0">
                <a:pos x="connsiteX8194" y="connsiteY8194"/>
              </a:cxn>
              <a:cxn ang="0">
                <a:pos x="connsiteX8195" y="connsiteY8195"/>
              </a:cxn>
              <a:cxn ang="0">
                <a:pos x="connsiteX8196" y="connsiteY8196"/>
              </a:cxn>
              <a:cxn ang="0">
                <a:pos x="connsiteX8197" y="connsiteY8197"/>
              </a:cxn>
              <a:cxn ang="0">
                <a:pos x="connsiteX8198" y="connsiteY8198"/>
              </a:cxn>
              <a:cxn ang="0">
                <a:pos x="connsiteX8199" y="connsiteY8199"/>
              </a:cxn>
              <a:cxn ang="0">
                <a:pos x="connsiteX8200" y="connsiteY8200"/>
              </a:cxn>
              <a:cxn ang="0">
                <a:pos x="connsiteX8201" y="connsiteY8201"/>
              </a:cxn>
              <a:cxn ang="0">
                <a:pos x="connsiteX8202" y="connsiteY8202"/>
              </a:cxn>
              <a:cxn ang="0">
                <a:pos x="connsiteX8203" y="connsiteY8203"/>
              </a:cxn>
              <a:cxn ang="0">
                <a:pos x="connsiteX8204" y="connsiteY8204"/>
              </a:cxn>
              <a:cxn ang="0">
                <a:pos x="connsiteX8205" y="connsiteY8205"/>
              </a:cxn>
              <a:cxn ang="0">
                <a:pos x="connsiteX8206" y="connsiteY8206"/>
              </a:cxn>
              <a:cxn ang="0">
                <a:pos x="connsiteX8207" y="connsiteY8207"/>
              </a:cxn>
              <a:cxn ang="0">
                <a:pos x="connsiteX8208" y="connsiteY8208"/>
              </a:cxn>
              <a:cxn ang="0">
                <a:pos x="connsiteX8209" y="connsiteY8209"/>
              </a:cxn>
              <a:cxn ang="0">
                <a:pos x="connsiteX8210" y="connsiteY8210"/>
              </a:cxn>
              <a:cxn ang="0">
                <a:pos x="connsiteX8211" y="connsiteY8211"/>
              </a:cxn>
              <a:cxn ang="0">
                <a:pos x="connsiteX8212" y="connsiteY8212"/>
              </a:cxn>
              <a:cxn ang="0">
                <a:pos x="connsiteX8213" y="connsiteY8213"/>
              </a:cxn>
              <a:cxn ang="0">
                <a:pos x="connsiteX8214" y="connsiteY8214"/>
              </a:cxn>
              <a:cxn ang="0">
                <a:pos x="connsiteX8215" y="connsiteY8215"/>
              </a:cxn>
              <a:cxn ang="0">
                <a:pos x="connsiteX8216" y="connsiteY8216"/>
              </a:cxn>
              <a:cxn ang="0">
                <a:pos x="connsiteX8217" y="connsiteY8217"/>
              </a:cxn>
              <a:cxn ang="0">
                <a:pos x="connsiteX8218" y="connsiteY8218"/>
              </a:cxn>
              <a:cxn ang="0">
                <a:pos x="connsiteX8219" y="connsiteY8219"/>
              </a:cxn>
              <a:cxn ang="0">
                <a:pos x="connsiteX8220" y="connsiteY8220"/>
              </a:cxn>
              <a:cxn ang="0">
                <a:pos x="connsiteX8221" y="connsiteY8221"/>
              </a:cxn>
              <a:cxn ang="0">
                <a:pos x="connsiteX8222" y="connsiteY8222"/>
              </a:cxn>
              <a:cxn ang="0">
                <a:pos x="connsiteX8223" y="connsiteY8223"/>
              </a:cxn>
              <a:cxn ang="0">
                <a:pos x="connsiteX8224" y="connsiteY8224"/>
              </a:cxn>
              <a:cxn ang="0">
                <a:pos x="connsiteX8225" y="connsiteY8225"/>
              </a:cxn>
              <a:cxn ang="0">
                <a:pos x="connsiteX8226" y="connsiteY8226"/>
              </a:cxn>
              <a:cxn ang="0">
                <a:pos x="connsiteX8227" y="connsiteY8227"/>
              </a:cxn>
              <a:cxn ang="0">
                <a:pos x="connsiteX8228" y="connsiteY8228"/>
              </a:cxn>
              <a:cxn ang="0">
                <a:pos x="connsiteX8229" y="connsiteY8229"/>
              </a:cxn>
              <a:cxn ang="0">
                <a:pos x="connsiteX8230" y="connsiteY8230"/>
              </a:cxn>
              <a:cxn ang="0">
                <a:pos x="connsiteX8231" y="connsiteY8231"/>
              </a:cxn>
              <a:cxn ang="0">
                <a:pos x="connsiteX8232" y="connsiteY8232"/>
              </a:cxn>
              <a:cxn ang="0">
                <a:pos x="connsiteX8233" y="connsiteY8233"/>
              </a:cxn>
              <a:cxn ang="0">
                <a:pos x="connsiteX8234" y="connsiteY8234"/>
              </a:cxn>
              <a:cxn ang="0">
                <a:pos x="connsiteX8235" y="connsiteY8235"/>
              </a:cxn>
              <a:cxn ang="0">
                <a:pos x="connsiteX8236" y="connsiteY8236"/>
              </a:cxn>
              <a:cxn ang="0">
                <a:pos x="connsiteX8237" y="connsiteY8237"/>
              </a:cxn>
              <a:cxn ang="0">
                <a:pos x="connsiteX8238" y="connsiteY8238"/>
              </a:cxn>
              <a:cxn ang="0">
                <a:pos x="connsiteX8239" y="connsiteY8239"/>
              </a:cxn>
              <a:cxn ang="0">
                <a:pos x="connsiteX8240" y="connsiteY8240"/>
              </a:cxn>
              <a:cxn ang="0">
                <a:pos x="connsiteX8241" y="connsiteY8241"/>
              </a:cxn>
              <a:cxn ang="0">
                <a:pos x="connsiteX8242" y="connsiteY8242"/>
              </a:cxn>
              <a:cxn ang="0">
                <a:pos x="connsiteX8243" y="connsiteY8243"/>
              </a:cxn>
              <a:cxn ang="0">
                <a:pos x="connsiteX8244" y="connsiteY8244"/>
              </a:cxn>
              <a:cxn ang="0">
                <a:pos x="connsiteX8245" y="connsiteY8245"/>
              </a:cxn>
              <a:cxn ang="0">
                <a:pos x="connsiteX8246" y="connsiteY8246"/>
              </a:cxn>
              <a:cxn ang="0">
                <a:pos x="connsiteX8247" y="connsiteY8247"/>
              </a:cxn>
              <a:cxn ang="0">
                <a:pos x="connsiteX8248" y="connsiteY8248"/>
              </a:cxn>
              <a:cxn ang="0">
                <a:pos x="connsiteX8249" y="connsiteY8249"/>
              </a:cxn>
              <a:cxn ang="0">
                <a:pos x="connsiteX8250" y="connsiteY8250"/>
              </a:cxn>
              <a:cxn ang="0">
                <a:pos x="connsiteX8251" y="connsiteY8251"/>
              </a:cxn>
              <a:cxn ang="0">
                <a:pos x="connsiteX8252" y="connsiteY8252"/>
              </a:cxn>
              <a:cxn ang="0">
                <a:pos x="connsiteX8253" y="connsiteY8253"/>
              </a:cxn>
              <a:cxn ang="0">
                <a:pos x="connsiteX8254" y="connsiteY8254"/>
              </a:cxn>
              <a:cxn ang="0">
                <a:pos x="connsiteX8255" y="connsiteY8255"/>
              </a:cxn>
              <a:cxn ang="0">
                <a:pos x="connsiteX8256" y="connsiteY8256"/>
              </a:cxn>
              <a:cxn ang="0">
                <a:pos x="connsiteX8257" y="connsiteY8257"/>
              </a:cxn>
              <a:cxn ang="0">
                <a:pos x="connsiteX8258" y="connsiteY8258"/>
              </a:cxn>
              <a:cxn ang="0">
                <a:pos x="connsiteX8259" y="connsiteY8259"/>
              </a:cxn>
              <a:cxn ang="0">
                <a:pos x="connsiteX8260" y="connsiteY8260"/>
              </a:cxn>
              <a:cxn ang="0">
                <a:pos x="connsiteX8261" y="connsiteY8261"/>
              </a:cxn>
              <a:cxn ang="0">
                <a:pos x="connsiteX8262" y="connsiteY8262"/>
              </a:cxn>
              <a:cxn ang="0">
                <a:pos x="connsiteX8263" y="connsiteY8263"/>
              </a:cxn>
              <a:cxn ang="0">
                <a:pos x="connsiteX8264" y="connsiteY8264"/>
              </a:cxn>
              <a:cxn ang="0">
                <a:pos x="connsiteX8265" y="connsiteY8265"/>
              </a:cxn>
              <a:cxn ang="0">
                <a:pos x="connsiteX8266" y="connsiteY8266"/>
              </a:cxn>
              <a:cxn ang="0">
                <a:pos x="connsiteX8267" y="connsiteY8267"/>
              </a:cxn>
              <a:cxn ang="0">
                <a:pos x="connsiteX8268" y="connsiteY8268"/>
              </a:cxn>
              <a:cxn ang="0">
                <a:pos x="connsiteX8269" y="connsiteY8269"/>
              </a:cxn>
              <a:cxn ang="0">
                <a:pos x="connsiteX8270" y="connsiteY8270"/>
              </a:cxn>
              <a:cxn ang="0">
                <a:pos x="connsiteX8271" y="connsiteY8271"/>
              </a:cxn>
              <a:cxn ang="0">
                <a:pos x="connsiteX8272" y="connsiteY8272"/>
              </a:cxn>
              <a:cxn ang="0">
                <a:pos x="connsiteX8273" y="connsiteY8273"/>
              </a:cxn>
              <a:cxn ang="0">
                <a:pos x="connsiteX8274" y="connsiteY8274"/>
              </a:cxn>
              <a:cxn ang="0">
                <a:pos x="connsiteX8275" y="connsiteY8275"/>
              </a:cxn>
              <a:cxn ang="0">
                <a:pos x="connsiteX8276" y="connsiteY8276"/>
              </a:cxn>
              <a:cxn ang="0">
                <a:pos x="connsiteX8277" y="connsiteY8277"/>
              </a:cxn>
              <a:cxn ang="0">
                <a:pos x="connsiteX8278" y="connsiteY8278"/>
              </a:cxn>
              <a:cxn ang="0">
                <a:pos x="connsiteX8279" y="connsiteY8279"/>
              </a:cxn>
              <a:cxn ang="0">
                <a:pos x="connsiteX8280" y="connsiteY8280"/>
              </a:cxn>
              <a:cxn ang="0">
                <a:pos x="connsiteX8281" y="connsiteY8281"/>
              </a:cxn>
              <a:cxn ang="0">
                <a:pos x="connsiteX8282" y="connsiteY8282"/>
              </a:cxn>
              <a:cxn ang="0">
                <a:pos x="connsiteX8283" y="connsiteY8283"/>
              </a:cxn>
              <a:cxn ang="0">
                <a:pos x="connsiteX8284" y="connsiteY8284"/>
              </a:cxn>
              <a:cxn ang="0">
                <a:pos x="connsiteX8285" y="connsiteY8285"/>
              </a:cxn>
              <a:cxn ang="0">
                <a:pos x="connsiteX8286" y="connsiteY8286"/>
              </a:cxn>
              <a:cxn ang="0">
                <a:pos x="connsiteX8287" y="connsiteY8287"/>
              </a:cxn>
              <a:cxn ang="0">
                <a:pos x="connsiteX8288" y="connsiteY8288"/>
              </a:cxn>
              <a:cxn ang="0">
                <a:pos x="connsiteX8289" y="connsiteY8289"/>
              </a:cxn>
              <a:cxn ang="0">
                <a:pos x="connsiteX8290" y="connsiteY8290"/>
              </a:cxn>
              <a:cxn ang="0">
                <a:pos x="connsiteX8291" y="connsiteY8291"/>
              </a:cxn>
              <a:cxn ang="0">
                <a:pos x="connsiteX8292" y="connsiteY8292"/>
              </a:cxn>
              <a:cxn ang="0">
                <a:pos x="connsiteX8293" y="connsiteY8293"/>
              </a:cxn>
              <a:cxn ang="0">
                <a:pos x="connsiteX8294" y="connsiteY8294"/>
              </a:cxn>
              <a:cxn ang="0">
                <a:pos x="connsiteX8295" y="connsiteY8295"/>
              </a:cxn>
              <a:cxn ang="0">
                <a:pos x="connsiteX8296" y="connsiteY8296"/>
              </a:cxn>
              <a:cxn ang="0">
                <a:pos x="connsiteX8297" y="connsiteY8297"/>
              </a:cxn>
              <a:cxn ang="0">
                <a:pos x="connsiteX8298" y="connsiteY8298"/>
              </a:cxn>
              <a:cxn ang="0">
                <a:pos x="connsiteX8299" y="connsiteY8299"/>
              </a:cxn>
              <a:cxn ang="0">
                <a:pos x="connsiteX8300" y="connsiteY8300"/>
              </a:cxn>
              <a:cxn ang="0">
                <a:pos x="connsiteX8301" y="connsiteY8301"/>
              </a:cxn>
              <a:cxn ang="0">
                <a:pos x="connsiteX8302" y="connsiteY8302"/>
              </a:cxn>
              <a:cxn ang="0">
                <a:pos x="connsiteX8303" y="connsiteY8303"/>
              </a:cxn>
              <a:cxn ang="0">
                <a:pos x="connsiteX8304" y="connsiteY8304"/>
              </a:cxn>
              <a:cxn ang="0">
                <a:pos x="connsiteX8305" y="connsiteY8305"/>
              </a:cxn>
              <a:cxn ang="0">
                <a:pos x="connsiteX8306" y="connsiteY8306"/>
              </a:cxn>
              <a:cxn ang="0">
                <a:pos x="connsiteX8307" y="connsiteY8307"/>
              </a:cxn>
              <a:cxn ang="0">
                <a:pos x="connsiteX8308" y="connsiteY8308"/>
              </a:cxn>
              <a:cxn ang="0">
                <a:pos x="connsiteX8309" y="connsiteY8309"/>
              </a:cxn>
              <a:cxn ang="0">
                <a:pos x="connsiteX8310" y="connsiteY8310"/>
              </a:cxn>
              <a:cxn ang="0">
                <a:pos x="connsiteX8311" y="connsiteY8311"/>
              </a:cxn>
              <a:cxn ang="0">
                <a:pos x="connsiteX8312" y="connsiteY8312"/>
              </a:cxn>
              <a:cxn ang="0">
                <a:pos x="connsiteX8313" y="connsiteY8313"/>
              </a:cxn>
              <a:cxn ang="0">
                <a:pos x="connsiteX8314" y="connsiteY8314"/>
              </a:cxn>
              <a:cxn ang="0">
                <a:pos x="connsiteX8315" y="connsiteY8315"/>
              </a:cxn>
              <a:cxn ang="0">
                <a:pos x="connsiteX8316" y="connsiteY8316"/>
              </a:cxn>
              <a:cxn ang="0">
                <a:pos x="connsiteX8317" y="connsiteY8317"/>
              </a:cxn>
              <a:cxn ang="0">
                <a:pos x="connsiteX8318" y="connsiteY8318"/>
              </a:cxn>
              <a:cxn ang="0">
                <a:pos x="connsiteX8319" y="connsiteY8319"/>
              </a:cxn>
              <a:cxn ang="0">
                <a:pos x="connsiteX8320" y="connsiteY8320"/>
              </a:cxn>
              <a:cxn ang="0">
                <a:pos x="connsiteX8321" y="connsiteY8321"/>
              </a:cxn>
              <a:cxn ang="0">
                <a:pos x="connsiteX8322" y="connsiteY8322"/>
              </a:cxn>
              <a:cxn ang="0">
                <a:pos x="connsiteX8323" y="connsiteY8323"/>
              </a:cxn>
              <a:cxn ang="0">
                <a:pos x="connsiteX8324" y="connsiteY8324"/>
              </a:cxn>
              <a:cxn ang="0">
                <a:pos x="connsiteX8325" y="connsiteY8325"/>
              </a:cxn>
              <a:cxn ang="0">
                <a:pos x="connsiteX8326" y="connsiteY8326"/>
              </a:cxn>
              <a:cxn ang="0">
                <a:pos x="connsiteX8327" y="connsiteY8327"/>
              </a:cxn>
              <a:cxn ang="0">
                <a:pos x="connsiteX8328" y="connsiteY8328"/>
              </a:cxn>
              <a:cxn ang="0">
                <a:pos x="connsiteX8329" y="connsiteY8329"/>
              </a:cxn>
              <a:cxn ang="0">
                <a:pos x="connsiteX8330" y="connsiteY8330"/>
              </a:cxn>
              <a:cxn ang="0">
                <a:pos x="connsiteX8331" y="connsiteY8331"/>
              </a:cxn>
              <a:cxn ang="0">
                <a:pos x="connsiteX8332" y="connsiteY8332"/>
              </a:cxn>
              <a:cxn ang="0">
                <a:pos x="connsiteX8333" y="connsiteY8333"/>
              </a:cxn>
              <a:cxn ang="0">
                <a:pos x="connsiteX8334" y="connsiteY8334"/>
              </a:cxn>
              <a:cxn ang="0">
                <a:pos x="connsiteX8335" y="connsiteY8335"/>
              </a:cxn>
              <a:cxn ang="0">
                <a:pos x="connsiteX8336" y="connsiteY8336"/>
              </a:cxn>
              <a:cxn ang="0">
                <a:pos x="connsiteX8337" y="connsiteY8337"/>
              </a:cxn>
              <a:cxn ang="0">
                <a:pos x="connsiteX8338" y="connsiteY8338"/>
              </a:cxn>
              <a:cxn ang="0">
                <a:pos x="connsiteX8339" y="connsiteY8339"/>
              </a:cxn>
              <a:cxn ang="0">
                <a:pos x="connsiteX8340" y="connsiteY8340"/>
              </a:cxn>
              <a:cxn ang="0">
                <a:pos x="connsiteX8341" y="connsiteY8341"/>
              </a:cxn>
              <a:cxn ang="0">
                <a:pos x="connsiteX8342" y="connsiteY8342"/>
              </a:cxn>
              <a:cxn ang="0">
                <a:pos x="connsiteX8343" y="connsiteY8343"/>
              </a:cxn>
              <a:cxn ang="0">
                <a:pos x="connsiteX8344" y="connsiteY8344"/>
              </a:cxn>
              <a:cxn ang="0">
                <a:pos x="connsiteX8345" y="connsiteY8345"/>
              </a:cxn>
              <a:cxn ang="0">
                <a:pos x="connsiteX8346" y="connsiteY8346"/>
              </a:cxn>
              <a:cxn ang="0">
                <a:pos x="connsiteX8347" y="connsiteY8347"/>
              </a:cxn>
              <a:cxn ang="0">
                <a:pos x="connsiteX8348" y="connsiteY8348"/>
              </a:cxn>
              <a:cxn ang="0">
                <a:pos x="connsiteX8349" y="connsiteY8349"/>
              </a:cxn>
              <a:cxn ang="0">
                <a:pos x="connsiteX8350" y="connsiteY8350"/>
              </a:cxn>
              <a:cxn ang="0">
                <a:pos x="connsiteX8351" y="connsiteY8351"/>
              </a:cxn>
              <a:cxn ang="0">
                <a:pos x="connsiteX8352" y="connsiteY8352"/>
              </a:cxn>
              <a:cxn ang="0">
                <a:pos x="connsiteX8353" y="connsiteY8353"/>
              </a:cxn>
              <a:cxn ang="0">
                <a:pos x="connsiteX8354" y="connsiteY8354"/>
              </a:cxn>
              <a:cxn ang="0">
                <a:pos x="connsiteX8355" y="connsiteY8355"/>
              </a:cxn>
              <a:cxn ang="0">
                <a:pos x="connsiteX8356" y="connsiteY8356"/>
              </a:cxn>
              <a:cxn ang="0">
                <a:pos x="connsiteX8357" y="connsiteY8357"/>
              </a:cxn>
              <a:cxn ang="0">
                <a:pos x="connsiteX8358" y="connsiteY8358"/>
              </a:cxn>
              <a:cxn ang="0">
                <a:pos x="connsiteX8359" y="connsiteY8359"/>
              </a:cxn>
              <a:cxn ang="0">
                <a:pos x="connsiteX8360" y="connsiteY8360"/>
              </a:cxn>
              <a:cxn ang="0">
                <a:pos x="connsiteX8361" y="connsiteY8361"/>
              </a:cxn>
              <a:cxn ang="0">
                <a:pos x="connsiteX8362" y="connsiteY8362"/>
              </a:cxn>
              <a:cxn ang="0">
                <a:pos x="connsiteX8363" y="connsiteY8363"/>
              </a:cxn>
              <a:cxn ang="0">
                <a:pos x="connsiteX8364" y="connsiteY8364"/>
              </a:cxn>
              <a:cxn ang="0">
                <a:pos x="connsiteX8365" y="connsiteY8365"/>
              </a:cxn>
              <a:cxn ang="0">
                <a:pos x="connsiteX8366" y="connsiteY8366"/>
              </a:cxn>
              <a:cxn ang="0">
                <a:pos x="connsiteX8367" y="connsiteY8367"/>
              </a:cxn>
              <a:cxn ang="0">
                <a:pos x="connsiteX8368" y="connsiteY8368"/>
              </a:cxn>
              <a:cxn ang="0">
                <a:pos x="connsiteX8369" y="connsiteY8369"/>
              </a:cxn>
              <a:cxn ang="0">
                <a:pos x="connsiteX8370" y="connsiteY8370"/>
              </a:cxn>
              <a:cxn ang="0">
                <a:pos x="connsiteX8371" y="connsiteY8371"/>
              </a:cxn>
              <a:cxn ang="0">
                <a:pos x="connsiteX8372" y="connsiteY8372"/>
              </a:cxn>
              <a:cxn ang="0">
                <a:pos x="connsiteX8373" y="connsiteY8373"/>
              </a:cxn>
              <a:cxn ang="0">
                <a:pos x="connsiteX8374" y="connsiteY8374"/>
              </a:cxn>
              <a:cxn ang="0">
                <a:pos x="connsiteX8375" y="connsiteY8375"/>
              </a:cxn>
              <a:cxn ang="0">
                <a:pos x="connsiteX8376" y="connsiteY8376"/>
              </a:cxn>
              <a:cxn ang="0">
                <a:pos x="connsiteX8377" y="connsiteY8377"/>
              </a:cxn>
              <a:cxn ang="0">
                <a:pos x="connsiteX8378" y="connsiteY8378"/>
              </a:cxn>
              <a:cxn ang="0">
                <a:pos x="connsiteX8379" y="connsiteY8379"/>
              </a:cxn>
              <a:cxn ang="0">
                <a:pos x="connsiteX8380" y="connsiteY8380"/>
              </a:cxn>
              <a:cxn ang="0">
                <a:pos x="connsiteX8381" y="connsiteY8381"/>
              </a:cxn>
              <a:cxn ang="0">
                <a:pos x="connsiteX8382" y="connsiteY8382"/>
              </a:cxn>
              <a:cxn ang="0">
                <a:pos x="connsiteX8383" y="connsiteY8383"/>
              </a:cxn>
              <a:cxn ang="0">
                <a:pos x="connsiteX8384" y="connsiteY8384"/>
              </a:cxn>
              <a:cxn ang="0">
                <a:pos x="connsiteX8385" y="connsiteY8385"/>
              </a:cxn>
              <a:cxn ang="0">
                <a:pos x="connsiteX8386" y="connsiteY8386"/>
              </a:cxn>
              <a:cxn ang="0">
                <a:pos x="connsiteX8387" y="connsiteY8387"/>
              </a:cxn>
              <a:cxn ang="0">
                <a:pos x="connsiteX8388" y="connsiteY8388"/>
              </a:cxn>
              <a:cxn ang="0">
                <a:pos x="connsiteX8389" y="connsiteY8389"/>
              </a:cxn>
              <a:cxn ang="0">
                <a:pos x="connsiteX8390" y="connsiteY8390"/>
              </a:cxn>
              <a:cxn ang="0">
                <a:pos x="connsiteX8391" y="connsiteY8391"/>
              </a:cxn>
              <a:cxn ang="0">
                <a:pos x="connsiteX8392" y="connsiteY8392"/>
              </a:cxn>
              <a:cxn ang="0">
                <a:pos x="connsiteX8393" y="connsiteY8393"/>
              </a:cxn>
              <a:cxn ang="0">
                <a:pos x="connsiteX8394" y="connsiteY8394"/>
              </a:cxn>
              <a:cxn ang="0">
                <a:pos x="connsiteX8395" y="connsiteY8395"/>
              </a:cxn>
              <a:cxn ang="0">
                <a:pos x="connsiteX8396" y="connsiteY8396"/>
              </a:cxn>
              <a:cxn ang="0">
                <a:pos x="connsiteX8397" y="connsiteY8397"/>
              </a:cxn>
              <a:cxn ang="0">
                <a:pos x="connsiteX8398" y="connsiteY8398"/>
              </a:cxn>
              <a:cxn ang="0">
                <a:pos x="connsiteX8399" y="connsiteY8399"/>
              </a:cxn>
              <a:cxn ang="0">
                <a:pos x="connsiteX8400" y="connsiteY8400"/>
              </a:cxn>
              <a:cxn ang="0">
                <a:pos x="connsiteX8401" y="connsiteY8401"/>
              </a:cxn>
              <a:cxn ang="0">
                <a:pos x="connsiteX8402" y="connsiteY8402"/>
              </a:cxn>
              <a:cxn ang="0">
                <a:pos x="connsiteX8403" y="connsiteY8403"/>
              </a:cxn>
              <a:cxn ang="0">
                <a:pos x="connsiteX8404" y="connsiteY8404"/>
              </a:cxn>
              <a:cxn ang="0">
                <a:pos x="connsiteX8405" y="connsiteY8405"/>
              </a:cxn>
              <a:cxn ang="0">
                <a:pos x="connsiteX8406" y="connsiteY8406"/>
              </a:cxn>
              <a:cxn ang="0">
                <a:pos x="connsiteX8407" y="connsiteY8407"/>
              </a:cxn>
              <a:cxn ang="0">
                <a:pos x="connsiteX8408" y="connsiteY8408"/>
              </a:cxn>
              <a:cxn ang="0">
                <a:pos x="connsiteX8409" y="connsiteY8409"/>
              </a:cxn>
              <a:cxn ang="0">
                <a:pos x="connsiteX8410" y="connsiteY8410"/>
              </a:cxn>
              <a:cxn ang="0">
                <a:pos x="connsiteX8411" y="connsiteY8411"/>
              </a:cxn>
              <a:cxn ang="0">
                <a:pos x="connsiteX8412" y="connsiteY8412"/>
              </a:cxn>
              <a:cxn ang="0">
                <a:pos x="connsiteX8413" y="connsiteY8413"/>
              </a:cxn>
              <a:cxn ang="0">
                <a:pos x="connsiteX8414" y="connsiteY8414"/>
              </a:cxn>
              <a:cxn ang="0">
                <a:pos x="connsiteX8415" y="connsiteY8415"/>
              </a:cxn>
              <a:cxn ang="0">
                <a:pos x="connsiteX8416" y="connsiteY8416"/>
              </a:cxn>
              <a:cxn ang="0">
                <a:pos x="connsiteX8417" y="connsiteY8417"/>
              </a:cxn>
              <a:cxn ang="0">
                <a:pos x="connsiteX8418" y="connsiteY8418"/>
              </a:cxn>
              <a:cxn ang="0">
                <a:pos x="connsiteX8419" y="connsiteY8419"/>
              </a:cxn>
              <a:cxn ang="0">
                <a:pos x="connsiteX8420" y="connsiteY8420"/>
              </a:cxn>
              <a:cxn ang="0">
                <a:pos x="connsiteX8421" y="connsiteY8421"/>
              </a:cxn>
              <a:cxn ang="0">
                <a:pos x="connsiteX8422" y="connsiteY8422"/>
              </a:cxn>
              <a:cxn ang="0">
                <a:pos x="connsiteX8423" y="connsiteY8423"/>
              </a:cxn>
              <a:cxn ang="0">
                <a:pos x="connsiteX8424" y="connsiteY8424"/>
              </a:cxn>
              <a:cxn ang="0">
                <a:pos x="connsiteX8425" y="connsiteY8425"/>
              </a:cxn>
              <a:cxn ang="0">
                <a:pos x="connsiteX8426" y="connsiteY8426"/>
              </a:cxn>
              <a:cxn ang="0">
                <a:pos x="connsiteX8427" y="connsiteY8427"/>
              </a:cxn>
              <a:cxn ang="0">
                <a:pos x="connsiteX8428" y="connsiteY8428"/>
              </a:cxn>
              <a:cxn ang="0">
                <a:pos x="connsiteX8429" y="connsiteY8429"/>
              </a:cxn>
              <a:cxn ang="0">
                <a:pos x="connsiteX8430" y="connsiteY8430"/>
              </a:cxn>
              <a:cxn ang="0">
                <a:pos x="connsiteX8431" y="connsiteY8431"/>
              </a:cxn>
              <a:cxn ang="0">
                <a:pos x="connsiteX8432" y="connsiteY8432"/>
              </a:cxn>
              <a:cxn ang="0">
                <a:pos x="connsiteX8433" y="connsiteY8433"/>
              </a:cxn>
              <a:cxn ang="0">
                <a:pos x="connsiteX8434" y="connsiteY8434"/>
              </a:cxn>
              <a:cxn ang="0">
                <a:pos x="connsiteX8435" y="connsiteY8435"/>
              </a:cxn>
              <a:cxn ang="0">
                <a:pos x="connsiteX8436" y="connsiteY8436"/>
              </a:cxn>
              <a:cxn ang="0">
                <a:pos x="connsiteX8437" y="connsiteY8437"/>
              </a:cxn>
              <a:cxn ang="0">
                <a:pos x="connsiteX8438" y="connsiteY8438"/>
              </a:cxn>
              <a:cxn ang="0">
                <a:pos x="connsiteX8439" y="connsiteY8439"/>
              </a:cxn>
              <a:cxn ang="0">
                <a:pos x="connsiteX8440" y="connsiteY8440"/>
              </a:cxn>
              <a:cxn ang="0">
                <a:pos x="connsiteX8441" y="connsiteY8441"/>
              </a:cxn>
              <a:cxn ang="0">
                <a:pos x="connsiteX8442" y="connsiteY8442"/>
              </a:cxn>
              <a:cxn ang="0">
                <a:pos x="connsiteX8443" y="connsiteY8443"/>
              </a:cxn>
              <a:cxn ang="0">
                <a:pos x="connsiteX8444" y="connsiteY8444"/>
              </a:cxn>
              <a:cxn ang="0">
                <a:pos x="connsiteX8445" y="connsiteY8445"/>
              </a:cxn>
              <a:cxn ang="0">
                <a:pos x="connsiteX8446" y="connsiteY8446"/>
              </a:cxn>
              <a:cxn ang="0">
                <a:pos x="connsiteX8447" y="connsiteY8447"/>
              </a:cxn>
              <a:cxn ang="0">
                <a:pos x="connsiteX8448" y="connsiteY8448"/>
              </a:cxn>
              <a:cxn ang="0">
                <a:pos x="connsiteX8449" y="connsiteY8449"/>
              </a:cxn>
              <a:cxn ang="0">
                <a:pos x="connsiteX8450" y="connsiteY8450"/>
              </a:cxn>
              <a:cxn ang="0">
                <a:pos x="connsiteX8451" y="connsiteY8451"/>
              </a:cxn>
              <a:cxn ang="0">
                <a:pos x="connsiteX8452" y="connsiteY8452"/>
              </a:cxn>
              <a:cxn ang="0">
                <a:pos x="connsiteX8453" y="connsiteY8453"/>
              </a:cxn>
              <a:cxn ang="0">
                <a:pos x="connsiteX8454" y="connsiteY8454"/>
              </a:cxn>
              <a:cxn ang="0">
                <a:pos x="connsiteX8455" y="connsiteY8455"/>
              </a:cxn>
              <a:cxn ang="0">
                <a:pos x="connsiteX8456" y="connsiteY8456"/>
              </a:cxn>
              <a:cxn ang="0">
                <a:pos x="connsiteX8457" y="connsiteY8457"/>
              </a:cxn>
              <a:cxn ang="0">
                <a:pos x="connsiteX8458" y="connsiteY8458"/>
              </a:cxn>
              <a:cxn ang="0">
                <a:pos x="connsiteX8459" y="connsiteY8459"/>
              </a:cxn>
              <a:cxn ang="0">
                <a:pos x="connsiteX8460" y="connsiteY8460"/>
              </a:cxn>
              <a:cxn ang="0">
                <a:pos x="connsiteX8461" y="connsiteY8461"/>
              </a:cxn>
              <a:cxn ang="0">
                <a:pos x="connsiteX8462" y="connsiteY8462"/>
              </a:cxn>
              <a:cxn ang="0">
                <a:pos x="connsiteX8463" y="connsiteY8463"/>
              </a:cxn>
              <a:cxn ang="0">
                <a:pos x="connsiteX8464" y="connsiteY8464"/>
              </a:cxn>
              <a:cxn ang="0">
                <a:pos x="connsiteX8465" y="connsiteY8465"/>
              </a:cxn>
              <a:cxn ang="0">
                <a:pos x="connsiteX8466" y="connsiteY8466"/>
              </a:cxn>
              <a:cxn ang="0">
                <a:pos x="connsiteX8467" y="connsiteY8467"/>
              </a:cxn>
              <a:cxn ang="0">
                <a:pos x="connsiteX8468" y="connsiteY8468"/>
              </a:cxn>
              <a:cxn ang="0">
                <a:pos x="connsiteX8469" y="connsiteY8469"/>
              </a:cxn>
              <a:cxn ang="0">
                <a:pos x="connsiteX8470" y="connsiteY8470"/>
              </a:cxn>
              <a:cxn ang="0">
                <a:pos x="connsiteX8471" y="connsiteY8471"/>
              </a:cxn>
              <a:cxn ang="0">
                <a:pos x="connsiteX8472" y="connsiteY8472"/>
              </a:cxn>
              <a:cxn ang="0">
                <a:pos x="connsiteX8473" y="connsiteY8473"/>
              </a:cxn>
              <a:cxn ang="0">
                <a:pos x="connsiteX8474" y="connsiteY8474"/>
              </a:cxn>
              <a:cxn ang="0">
                <a:pos x="connsiteX8475" y="connsiteY8475"/>
              </a:cxn>
              <a:cxn ang="0">
                <a:pos x="connsiteX8476" y="connsiteY8476"/>
              </a:cxn>
              <a:cxn ang="0">
                <a:pos x="connsiteX8477" y="connsiteY8477"/>
              </a:cxn>
              <a:cxn ang="0">
                <a:pos x="connsiteX8478" y="connsiteY8478"/>
              </a:cxn>
              <a:cxn ang="0">
                <a:pos x="connsiteX8479" y="connsiteY8479"/>
              </a:cxn>
              <a:cxn ang="0">
                <a:pos x="connsiteX8480" y="connsiteY8480"/>
              </a:cxn>
              <a:cxn ang="0">
                <a:pos x="connsiteX8481" y="connsiteY8481"/>
              </a:cxn>
              <a:cxn ang="0">
                <a:pos x="connsiteX8482" y="connsiteY8482"/>
              </a:cxn>
              <a:cxn ang="0">
                <a:pos x="connsiteX8483" y="connsiteY8483"/>
              </a:cxn>
              <a:cxn ang="0">
                <a:pos x="connsiteX8484" y="connsiteY8484"/>
              </a:cxn>
              <a:cxn ang="0">
                <a:pos x="connsiteX8485" y="connsiteY8485"/>
              </a:cxn>
              <a:cxn ang="0">
                <a:pos x="connsiteX8486" y="connsiteY8486"/>
              </a:cxn>
              <a:cxn ang="0">
                <a:pos x="connsiteX8487" y="connsiteY8487"/>
              </a:cxn>
              <a:cxn ang="0">
                <a:pos x="connsiteX8488" y="connsiteY8488"/>
              </a:cxn>
              <a:cxn ang="0">
                <a:pos x="connsiteX8489" y="connsiteY8489"/>
              </a:cxn>
              <a:cxn ang="0">
                <a:pos x="connsiteX8490" y="connsiteY8490"/>
              </a:cxn>
              <a:cxn ang="0">
                <a:pos x="connsiteX8491" y="connsiteY8491"/>
              </a:cxn>
              <a:cxn ang="0">
                <a:pos x="connsiteX8492" y="connsiteY8492"/>
              </a:cxn>
              <a:cxn ang="0">
                <a:pos x="connsiteX8493" y="connsiteY8493"/>
              </a:cxn>
              <a:cxn ang="0">
                <a:pos x="connsiteX8494" y="connsiteY8494"/>
              </a:cxn>
              <a:cxn ang="0">
                <a:pos x="connsiteX8495" y="connsiteY8495"/>
              </a:cxn>
              <a:cxn ang="0">
                <a:pos x="connsiteX8496" y="connsiteY8496"/>
              </a:cxn>
              <a:cxn ang="0">
                <a:pos x="connsiteX8497" y="connsiteY8497"/>
              </a:cxn>
              <a:cxn ang="0">
                <a:pos x="connsiteX8498" y="connsiteY8498"/>
              </a:cxn>
              <a:cxn ang="0">
                <a:pos x="connsiteX8499" y="connsiteY8499"/>
              </a:cxn>
              <a:cxn ang="0">
                <a:pos x="connsiteX8500" y="connsiteY8500"/>
              </a:cxn>
              <a:cxn ang="0">
                <a:pos x="connsiteX8501" y="connsiteY8501"/>
              </a:cxn>
              <a:cxn ang="0">
                <a:pos x="connsiteX8502" y="connsiteY8502"/>
              </a:cxn>
              <a:cxn ang="0">
                <a:pos x="connsiteX8503" y="connsiteY8503"/>
              </a:cxn>
              <a:cxn ang="0">
                <a:pos x="connsiteX8504" y="connsiteY8504"/>
              </a:cxn>
              <a:cxn ang="0">
                <a:pos x="connsiteX8505" y="connsiteY8505"/>
              </a:cxn>
              <a:cxn ang="0">
                <a:pos x="connsiteX8506" y="connsiteY8506"/>
              </a:cxn>
              <a:cxn ang="0">
                <a:pos x="connsiteX8507" y="connsiteY8507"/>
              </a:cxn>
              <a:cxn ang="0">
                <a:pos x="connsiteX8508" y="connsiteY8508"/>
              </a:cxn>
              <a:cxn ang="0">
                <a:pos x="connsiteX8509" y="connsiteY8509"/>
              </a:cxn>
              <a:cxn ang="0">
                <a:pos x="connsiteX8510" y="connsiteY8510"/>
              </a:cxn>
              <a:cxn ang="0">
                <a:pos x="connsiteX8511" y="connsiteY8511"/>
              </a:cxn>
              <a:cxn ang="0">
                <a:pos x="connsiteX8512" y="connsiteY8512"/>
              </a:cxn>
              <a:cxn ang="0">
                <a:pos x="connsiteX8513" y="connsiteY8513"/>
              </a:cxn>
              <a:cxn ang="0">
                <a:pos x="connsiteX8514" y="connsiteY8514"/>
              </a:cxn>
              <a:cxn ang="0">
                <a:pos x="connsiteX8515" y="connsiteY8515"/>
              </a:cxn>
              <a:cxn ang="0">
                <a:pos x="connsiteX8516" y="connsiteY8516"/>
              </a:cxn>
              <a:cxn ang="0">
                <a:pos x="connsiteX8517" y="connsiteY8517"/>
              </a:cxn>
              <a:cxn ang="0">
                <a:pos x="connsiteX8518" y="connsiteY8518"/>
              </a:cxn>
              <a:cxn ang="0">
                <a:pos x="connsiteX8519" y="connsiteY8519"/>
              </a:cxn>
              <a:cxn ang="0">
                <a:pos x="connsiteX8520" y="connsiteY8520"/>
              </a:cxn>
              <a:cxn ang="0">
                <a:pos x="connsiteX8521" y="connsiteY8521"/>
              </a:cxn>
              <a:cxn ang="0">
                <a:pos x="connsiteX8522" y="connsiteY8522"/>
              </a:cxn>
              <a:cxn ang="0">
                <a:pos x="connsiteX8523" y="connsiteY8523"/>
              </a:cxn>
              <a:cxn ang="0">
                <a:pos x="connsiteX8524" y="connsiteY8524"/>
              </a:cxn>
              <a:cxn ang="0">
                <a:pos x="connsiteX8525" y="connsiteY8525"/>
              </a:cxn>
              <a:cxn ang="0">
                <a:pos x="connsiteX8526" y="connsiteY8526"/>
              </a:cxn>
              <a:cxn ang="0">
                <a:pos x="connsiteX8527" y="connsiteY8527"/>
              </a:cxn>
              <a:cxn ang="0">
                <a:pos x="connsiteX8528" y="connsiteY8528"/>
              </a:cxn>
              <a:cxn ang="0">
                <a:pos x="connsiteX8529" y="connsiteY8529"/>
              </a:cxn>
              <a:cxn ang="0">
                <a:pos x="connsiteX8530" y="connsiteY8530"/>
              </a:cxn>
              <a:cxn ang="0">
                <a:pos x="connsiteX8531" y="connsiteY8531"/>
              </a:cxn>
              <a:cxn ang="0">
                <a:pos x="connsiteX8532" y="connsiteY8532"/>
              </a:cxn>
              <a:cxn ang="0">
                <a:pos x="connsiteX8533" y="connsiteY8533"/>
              </a:cxn>
              <a:cxn ang="0">
                <a:pos x="connsiteX8534" y="connsiteY8534"/>
              </a:cxn>
              <a:cxn ang="0">
                <a:pos x="connsiteX8535" y="connsiteY8535"/>
              </a:cxn>
              <a:cxn ang="0">
                <a:pos x="connsiteX8536" y="connsiteY8536"/>
              </a:cxn>
              <a:cxn ang="0">
                <a:pos x="connsiteX8537" y="connsiteY8537"/>
              </a:cxn>
              <a:cxn ang="0">
                <a:pos x="connsiteX8538" y="connsiteY8538"/>
              </a:cxn>
              <a:cxn ang="0">
                <a:pos x="connsiteX8539" y="connsiteY8539"/>
              </a:cxn>
              <a:cxn ang="0">
                <a:pos x="connsiteX8540" y="connsiteY8540"/>
              </a:cxn>
              <a:cxn ang="0">
                <a:pos x="connsiteX8541" y="connsiteY8541"/>
              </a:cxn>
              <a:cxn ang="0">
                <a:pos x="connsiteX8542" y="connsiteY8542"/>
              </a:cxn>
              <a:cxn ang="0">
                <a:pos x="connsiteX8543" y="connsiteY8543"/>
              </a:cxn>
              <a:cxn ang="0">
                <a:pos x="connsiteX8544" y="connsiteY8544"/>
              </a:cxn>
              <a:cxn ang="0">
                <a:pos x="connsiteX8545" y="connsiteY8545"/>
              </a:cxn>
              <a:cxn ang="0">
                <a:pos x="connsiteX8546" y="connsiteY8546"/>
              </a:cxn>
              <a:cxn ang="0">
                <a:pos x="connsiteX8547" y="connsiteY8547"/>
              </a:cxn>
              <a:cxn ang="0">
                <a:pos x="connsiteX8548" y="connsiteY8548"/>
              </a:cxn>
              <a:cxn ang="0">
                <a:pos x="connsiteX8549" y="connsiteY8549"/>
              </a:cxn>
              <a:cxn ang="0">
                <a:pos x="connsiteX8550" y="connsiteY8550"/>
              </a:cxn>
              <a:cxn ang="0">
                <a:pos x="connsiteX8551" y="connsiteY8551"/>
              </a:cxn>
              <a:cxn ang="0">
                <a:pos x="connsiteX8552" y="connsiteY8552"/>
              </a:cxn>
              <a:cxn ang="0">
                <a:pos x="connsiteX8553" y="connsiteY8553"/>
              </a:cxn>
              <a:cxn ang="0">
                <a:pos x="connsiteX8554" y="connsiteY8554"/>
              </a:cxn>
              <a:cxn ang="0">
                <a:pos x="connsiteX8555" y="connsiteY8555"/>
              </a:cxn>
              <a:cxn ang="0">
                <a:pos x="connsiteX8556" y="connsiteY8556"/>
              </a:cxn>
              <a:cxn ang="0">
                <a:pos x="connsiteX8557" y="connsiteY8557"/>
              </a:cxn>
              <a:cxn ang="0">
                <a:pos x="connsiteX8558" y="connsiteY8558"/>
              </a:cxn>
              <a:cxn ang="0">
                <a:pos x="connsiteX8559" y="connsiteY8559"/>
              </a:cxn>
              <a:cxn ang="0">
                <a:pos x="connsiteX8560" y="connsiteY8560"/>
              </a:cxn>
              <a:cxn ang="0">
                <a:pos x="connsiteX8561" y="connsiteY8561"/>
              </a:cxn>
              <a:cxn ang="0">
                <a:pos x="connsiteX8562" y="connsiteY8562"/>
              </a:cxn>
              <a:cxn ang="0">
                <a:pos x="connsiteX8563" y="connsiteY8563"/>
              </a:cxn>
              <a:cxn ang="0">
                <a:pos x="connsiteX8564" y="connsiteY8564"/>
              </a:cxn>
              <a:cxn ang="0">
                <a:pos x="connsiteX8565" y="connsiteY8565"/>
              </a:cxn>
              <a:cxn ang="0">
                <a:pos x="connsiteX8566" y="connsiteY8566"/>
              </a:cxn>
              <a:cxn ang="0">
                <a:pos x="connsiteX8567" y="connsiteY8567"/>
              </a:cxn>
              <a:cxn ang="0">
                <a:pos x="connsiteX8568" y="connsiteY8568"/>
              </a:cxn>
              <a:cxn ang="0">
                <a:pos x="connsiteX8569" y="connsiteY8569"/>
              </a:cxn>
              <a:cxn ang="0">
                <a:pos x="connsiteX8570" y="connsiteY8570"/>
              </a:cxn>
              <a:cxn ang="0">
                <a:pos x="connsiteX8571" y="connsiteY8571"/>
              </a:cxn>
              <a:cxn ang="0">
                <a:pos x="connsiteX8572" y="connsiteY8572"/>
              </a:cxn>
              <a:cxn ang="0">
                <a:pos x="connsiteX8573" y="connsiteY8573"/>
              </a:cxn>
              <a:cxn ang="0">
                <a:pos x="connsiteX8574" y="connsiteY8574"/>
              </a:cxn>
              <a:cxn ang="0">
                <a:pos x="connsiteX8575" y="connsiteY8575"/>
              </a:cxn>
              <a:cxn ang="0">
                <a:pos x="connsiteX8576" y="connsiteY8576"/>
              </a:cxn>
              <a:cxn ang="0">
                <a:pos x="connsiteX8577" y="connsiteY8577"/>
              </a:cxn>
              <a:cxn ang="0">
                <a:pos x="connsiteX8578" y="connsiteY8578"/>
              </a:cxn>
              <a:cxn ang="0">
                <a:pos x="connsiteX8579" y="connsiteY8579"/>
              </a:cxn>
              <a:cxn ang="0">
                <a:pos x="connsiteX8580" y="connsiteY8580"/>
              </a:cxn>
              <a:cxn ang="0">
                <a:pos x="connsiteX8581" y="connsiteY8581"/>
              </a:cxn>
              <a:cxn ang="0">
                <a:pos x="connsiteX8582" y="connsiteY8582"/>
              </a:cxn>
              <a:cxn ang="0">
                <a:pos x="connsiteX8583" y="connsiteY8583"/>
              </a:cxn>
              <a:cxn ang="0">
                <a:pos x="connsiteX8584" y="connsiteY8584"/>
              </a:cxn>
              <a:cxn ang="0">
                <a:pos x="connsiteX8585" y="connsiteY8585"/>
              </a:cxn>
              <a:cxn ang="0">
                <a:pos x="connsiteX8586" y="connsiteY8586"/>
              </a:cxn>
              <a:cxn ang="0">
                <a:pos x="connsiteX8587" y="connsiteY8587"/>
              </a:cxn>
              <a:cxn ang="0">
                <a:pos x="connsiteX8588" y="connsiteY8588"/>
              </a:cxn>
              <a:cxn ang="0">
                <a:pos x="connsiteX8589" y="connsiteY8589"/>
              </a:cxn>
              <a:cxn ang="0">
                <a:pos x="connsiteX8590" y="connsiteY8590"/>
              </a:cxn>
              <a:cxn ang="0">
                <a:pos x="connsiteX8591" y="connsiteY8591"/>
              </a:cxn>
              <a:cxn ang="0">
                <a:pos x="connsiteX8592" y="connsiteY8592"/>
              </a:cxn>
              <a:cxn ang="0">
                <a:pos x="connsiteX8593" y="connsiteY8593"/>
              </a:cxn>
              <a:cxn ang="0">
                <a:pos x="connsiteX8594" y="connsiteY8594"/>
              </a:cxn>
              <a:cxn ang="0">
                <a:pos x="connsiteX8595" y="connsiteY8595"/>
              </a:cxn>
              <a:cxn ang="0">
                <a:pos x="connsiteX8596" y="connsiteY8596"/>
              </a:cxn>
              <a:cxn ang="0">
                <a:pos x="connsiteX8597" y="connsiteY8597"/>
              </a:cxn>
              <a:cxn ang="0">
                <a:pos x="connsiteX8598" y="connsiteY8598"/>
              </a:cxn>
              <a:cxn ang="0">
                <a:pos x="connsiteX8599" y="connsiteY8599"/>
              </a:cxn>
              <a:cxn ang="0">
                <a:pos x="connsiteX8600" y="connsiteY8600"/>
              </a:cxn>
              <a:cxn ang="0">
                <a:pos x="connsiteX8601" y="connsiteY8601"/>
              </a:cxn>
              <a:cxn ang="0">
                <a:pos x="connsiteX8602" y="connsiteY8602"/>
              </a:cxn>
              <a:cxn ang="0">
                <a:pos x="connsiteX8603" y="connsiteY8603"/>
              </a:cxn>
              <a:cxn ang="0">
                <a:pos x="connsiteX8604" y="connsiteY8604"/>
              </a:cxn>
              <a:cxn ang="0">
                <a:pos x="connsiteX8605" y="connsiteY8605"/>
              </a:cxn>
              <a:cxn ang="0">
                <a:pos x="connsiteX8606" y="connsiteY8606"/>
              </a:cxn>
              <a:cxn ang="0">
                <a:pos x="connsiteX8607" y="connsiteY8607"/>
              </a:cxn>
              <a:cxn ang="0">
                <a:pos x="connsiteX8608" y="connsiteY8608"/>
              </a:cxn>
              <a:cxn ang="0">
                <a:pos x="connsiteX8609" y="connsiteY8609"/>
              </a:cxn>
              <a:cxn ang="0">
                <a:pos x="connsiteX8610" y="connsiteY8610"/>
              </a:cxn>
              <a:cxn ang="0">
                <a:pos x="connsiteX8611" y="connsiteY8611"/>
              </a:cxn>
              <a:cxn ang="0">
                <a:pos x="connsiteX8612" y="connsiteY8612"/>
              </a:cxn>
              <a:cxn ang="0">
                <a:pos x="connsiteX8613" y="connsiteY8613"/>
              </a:cxn>
              <a:cxn ang="0">
                <a:pos x="connsiteX8614" y="connsiteY8614"/>
              </a:cxn>
              <a:cxn ang="0">
                <a:pos x="connsiteX8615" y="connsiteY8615"/>
              </a:cxn>
              <a:cxn ang="0">
                <a:pos x="connsiteX8616" y="connsiteY8616"/>
              </a:cxn>
              <a:cxn ang="0">
                <a:pos x="connsiteX8617" y="connsiteY8617"/>
              </a:cxn>
              <a:cxn ang="0">
                <a:pos x="connsiteX8618" y="connsiteY8618"/>
              </a:cxn>
              <a:cxn ang="0">
                <a:pos x="connsiteX8619" y="connsiteY8619"/>
              </a:cxn>
              <a:cxn ang="0">
                <a:pos x="connsiteX8620" y="connsiteY8620"/>
              </a:cxn>
              <a:cxn ang="0">
                <a:pos x="connsiteX8621" y="connsiteY8621"/>
              </a:cxn>
              <a:cxn ang="0">
                <a:pos x="connsiteX8622" y="connsiteY8622"/>
              </a:cxn>
              <a:cxn ang="0">
                <a:pos x="connsiteX8623" y="connsiteY8623"/>
              </a:cxn>
              <a:cxn ang="0">
                <a:pos x="connsiteX8624" y="connsiteY8624"/>
              </a:cxn>
              <a:cxn ang="0">
                <a:pos x="connsiteX8625" y="connsiteY8625"/>
              </a:cxn>
              <a:cxn ang="0">
                <a:pos x="connsiteX8626" y="connsiteY8626"/>
              </a:cxn>
              <a:cxn ang="0">
                <a:pos x="connsiteX8627" y="connsiteY8627"/>
              </a:cxn>
              <a:cxn ang="0">
                <a:pos x="connsiteX8628" y="connsiteY8628"/>
              </a:cxn>
              <a:cxn ang="0">
                <a:pos x="connsiteX8629" y="connsiteY8629"/>
              </a:cxn>
              <a:cxn ang="0">
                <a:pos x="connsiteX8630" y="connsiteY8630"/>
              </a:cxn>
              <a:cxn ang="0">
                <a:pos x="connsiteX8631" y="connsiteY8631"/>
              </a:cxn>
              <a:cxn ang="0">
                <a:pos x="connsiteX8632" y="connsiteY8632"/>
              </a:cxn>
              <a:cxn ang="0">
                <a:pos x="connsiteX8633" y="connsiteY8633"/>
              </a:cxn>
              <a:cxn ang="0">
                <a:pos x="connsiteX8634" y="connsiteY8634"/>
              </a:cxn>
              <a:cxn ang="0">
                <a:pos x="connsiteX8635" y="connsiteY8635"/>
              </a:cxn>
              <a:cxn ang="0">
                <a:pos x="connsiteX8636" y="connsiteY8636"/>
              </a:cxn>
              <a:cxn ang="0">
                <a:pos x="connsiteX8637" y="connsiteY8637"/>
              </a:cxn>
              <a:cxn ang="0">
                <a:pos x="connsiteX8638" y="connsiteY8638"/>
              </a:cxn>
              <a:cxn ang="0">
                <a:pos x="connsiteX8639" y="connsiteY8639"/>
              </a:cxn>
              <a:cxn ang="0">
                <a:pos x="connsiteX8640" y="connsiteY8640"/>
              </a:cxn>
              <a:cxn ang="0">
                <a:pos x="connsiteX8641" y="connsiteY8641"/>
              </a:cxn>
              <a:cxn ang="0">
                <a:pos x="connsiteX8642" y="connsiteY8642"/>
              </a:cxn>
              <a:cxn ang="0">
                <a:pos x="connsiteX8643" y="connsiteY8643"/>
              </a:cxn>
              <a:cxn ang="0">
                <a:pos x="connsiteX8644" y="connsiteY8644"/>
              </a:cxn>
              <a:cxn ang="0">
                <a:pos x="connsiteX8645" y="connsiteY8645"/>
              </a:cxn>
              <a:cxn ang="0">
                <a:pos x="connsiteX8646" y="connsiteY8646"/>
              </a:cxn>
              <a:cxn ang="0">
                <a:pos x="connsiteX8647" y="connsiteY8647"/>
              </a:cxn>
              <a:cxn ang="0">
                <a:pos x="connsiteX8648" y="connsiteY8648"/>
              </a:cxn>
              <a:cxn ang="0">
                <a:pos x="connsiteX8649" y="connsiteY8649"/>
              </a:cxn>
              <a:cxn ang="0">
                <a:pos x="connsiteX8650" y="connsiteY8650"/>
              </a:cxn>
              <a:cxn ang="0">
                <a:pos x="connsiteX8651" y="connsiteY8651"/>
              </a:cxn>
              <a:cxn ang="0">
                <a:pos x="connsiteX8652" y="connsiteY8652"/>
              </a:cxn>
              <a:cxn ang="0">
                <a:pos x="connsiteX8653" y="connsiteY8653"/>
              </a:cxn>
              <a:cxn ang="0">
                <a:pos x="connsiteX8654" y="connsiteY8654"/>
              </a:cxn>
              <a:cxn ang="0">
                <a:pos x="connsiteX8655" y="connsiteY8655"/>
              </a:cxn>
              <a:cxn ang="0">
                <a:pos x="connsiteX8656" y="connsiteY8656"/>
              </a:cxn>
              <a:cxn ang="0">
                <a:pos x="connsiteX8657" y="connsiteY8657"/>
              </a:cxn>
              <a:cxn ang="0">
                <a:pos x="connsiteX8658" y="connsiteY8658"/>
              </a:cxn>
              <a:cxn ang="0">
                <a:pos x="connsiteX8659" y="connsiteY8659"/>
              </a:cxn>
              <a:cxn ang="0">
                <a:pos x="connsiteX8660" y="connsiteY8660"/>
              </a:cxn>
              <a:cxn ang="0">
                <a:pos x="connsiteX8661" y="connsiteY8661"/>
              </a:cxn>
              <a:cxn ang="0">
                <a:pos x="connsiteX8662" y="connsiteY8662"/>
              </a:cxn>
              <a:cxn ang="0">
                <a:pos x="connsiteX8663" y="connsiteY8663"/>
              </a:cxn>
              <a:cxn ang="0">
                <a:pos x="connsiteX8664" y="connsiteY8664"/>
              </a:cxn>
              <a:cxn ang="0">
                <a:pos x="connsiteX8665" y="connsiteY8665"/>
              </a:cxn>
              <a:cxn ang="0">
                <a:pos x="connsiteX8666" y="connsiteY8666"/>
              </a:cxn>
              <a:cxn ang="0">
                <a:pos x="connsiteX8667" y="connsiteY8667"/>
              </a:cxn>
              <a:cxn ang="0">
                <a:pos x="connsiteX8668" y="connsiteY8668"/>
              </a:cxn>
              <a:cxn ang="0">
                <a:pos x="connsiteX8669" y="connsiteY8669"/>
              </a:cxn>
              <a:cxn ang="0">
                <a:pos x="connsiteX8670" y="connsiteY8670"/>
              </a:cxn>
              <a:cxn ang="0">
                <a:pos x="connsiteX8671" y="connsiteY8671"/>
              </a:cxn>
              <a:cxn ang="0">
                <a:pos x="connsiteX8672" y="connsiteY8672"/>
              </a:cxn>
              <a:cxn ang="0">
                <a:pos x="connsiteX8673" y="connsiteY8673"/>
              </a:cxn>
              <a:cxn ang="0">
                <a:pos x="connsiteX8674" y="connsiteY8674"/>
              </a:cxn>
              <a:cxn ang="0">
                <a:pos x="connsiteX8675" y="connsiteY8675"/>
              </a:cxn>
              <a:cxn ang="0">
                <a:pos x="connsiteX8676" y="connsiteY8676"/>
              </a:cxn>
              <a:cxn ang="0">
                <a:pos x="connsiteX8677" y="connsiteY8677"/>
              </a:cxn>
              <a:cxn ang="0">
                <a:pos x="connsiteX8678" y="connsiteY8678"/>
              </a:cxn>
              <a:cxn ang="0">
                <a:pos x="connsiteX8679" y="connsiteY8679"/>
              </a:cxn>
              <a:cxn ang="0">
                <a:pos x="connsiteX8680" y="connsiteY8680"/>
              </a:cxn>
              <a:cxn ang="0">
                <a:pos x="connsiteX8681" y="connsiteY8681"/>
              </a:cxn>
              <a:cxn ang="0">
                <a:pos x="connsiteX8682" y="connsiteY8682"/>
              </a:cxn>
              <a:cxn ang="0">
                <a:pos x="connsiteX8683" y="connsiteY8683"/>
              </a:cxn>
              <a:cxn ang="0">
                <a:pos x="connsiteX8684" y="connsiteY8684"/>
              </a:cxn>
              <a:cxn ang="0">
                <a:pos x="connsiteX8685" y="connsiteY8685"/>
              </a:cxn>
              <a:cxn ang="0">
                <a:pos x="connsiteX8686" y="connsiteY8686"/>
              </a:cxn>
              <a:cxn ang="0">
                <a:pos x="connsiteX8687" y="connsiteY8687"/>
              </a:cxn>
              <a:cxn ang="0">
                <a:pos x="connsiteX8688" y="connsiteY8688"/>
              </a:cxn>
              <a:cxn ang="0">
                <a:pos x="connsiteX8689" y="connsiteY8689"/>
              </a:cxn>
              <a:cxn ang="0">
                <a:pos x="connsiteX8690" y="connsiteY8690"/>
              </a:cxn>
              <a:cxn ang="0">
                <a:pos x="connsiteX8691" y="connsiteY8691"/>
              </a:cxn>
              <a:cxn ang="0">
                <a:pos x="connsiteX8692" y="connsiteY8692"/>
              </a:cxn>
              <a:cxn ang="0">
                <a:pos x="connsiteX8693" y="connsiteY8693"/>
              </a:cxn>
              <a:cxn ang="0">
                <a:pos x="connsiteX8694" y="connsiteY8694"/>
              </a:cxn>
              <a:cxn ang="0">
                <a:pos x="connsiteX8695" y="connsiteY8695"/>
              </a:cxn>
              <a:cxn ang="0">
                <a:pos x="connsiteX8696" y="connsiteY8696"/>
              </a:cxn>
              <a:cxn ang="0">
                <a:pos x="connsiteX8697" y="connsiteY8697"/>
              </a:cxn>
              <a:cxn ang="0">
                <a:pos x="connsiteX8698" y="connsiteY8698"/>
              </a:cxn>
              <a:cxn ang="0">
                <a:pos x="connsiteX8699" y="connsiteY8699"/>
              </a:cxn>
              <a:cxn ang="0">
                <a:pos x="connsiteX8700" y="connsiteY8700"/>
              </a:cxn>
              <a:cxn ang="0">
                <a:pos x="connsiteX8701" y="connsiteY8701"/>
              </a:cxn>
              <a:cxn ang="0">
                <a:pos x="connsiteX8702" y="connsiteY8702"/>
              </a:cxn>
              <a:cxn ang="0">
                <a:pos x="connsiteX8703" y="connsiteY8703"/>
              </a:cxn>
              <a:cxn ang="0">
                <a:pos x="connsiteX8704" y="connsiteY8704"/>
              </a:cxn>
              <a:cxn ang="0">
                <a:pos x="connsiteX8705" y="connsiteY8705"/>
              </a:cxn>
              <a:cxn ang="0">
                <a:pos x="connsiteX8706" y="connsiteY8706"/>
              </a:cxn>
              <a:cxn ang="0">
                <a:pos x="connsiteX8707" y="connsiteY8707"/>
              </a:cxn>
              <a:cxn ang="0">
                <a:pos x="connsiteX8708" y="connsiteY8708"/>
              </a:cxn>
              <a:cxn ang="0">
                <a:pos x="connsiteX8709" y="connsiteY8709"/>
              </a:cxn>
              <a:cxn ang="0">
                <a:pos x="connsiteX8710" y="connsiteY8710"/>
              </a:cxn>
              <a:cxn ang="0">
                <a:pos x="connsiteX8711" y="connsiteY8711"/>
              </a:cxn>
              <a:cxn ang="0">
                <a:pos x="connsiteX8712" y="connsiteY8712"/>
              </a:cxn>
              <a:cxn ang="0">
                <a:pos x="connsiteX8713" y="connsiteY8713"/>
              </a:cxn>
              <a:cxn ang="0">
                <a:pos x="connsiteX8714" y="connsiteY8714"/>
              </a:cxn>
              <a:cxn ang="0">
                <a:pos x="connsiteX8715" y="connsiteY8715"/>
              </a:cxn>
              <a:cxn ang="0">
                <a:pos x="connsiteX8716" y="connsiteY8716"/>
              </a:cxn>
              <a:cxn ang="0">
                <a:pos x="connsiteX8717" y="connsiteY8717"/>
              </a:cxn>
              <a:cxn ang="0">
                <a:pos x="connsiteX8718" y="connsiteY8718"/>
              </a:cxn>
              <a:cxn ang="0">
                <a:pos x="connsiteX8719" y="connsiteY8719"/>
              </a:cxn>
              <a:cxn ang="0">
                <a:pos x="connsiteX8720" y="connsiteY8720"/>
              </a:cxn>
              <a:cxn ang="0">
                <a:pos x="connsiteX8721" y="connsiteY8721"/>
              </a:cxn>
              <a:cxn ang="0">
                <a:pos x="connsiteX8722" y="connsiteY8722"/>
              </a:cxn>
              <a:cxn ang="0">
                <a:pos x="connsiteX8723" y="connsiteY8723"/>
              </a:cxn>
              <a:cxn ang="0">
                <a:pos x="connsiteX8724" y="connsiteY8724"/>
              </a:cxn>
              <a:cxn ang="0">
                <a:pos x="connsiteX8725" y="connsiteY8725"/>
              </a:cxn>
              <a:cxn ang="0">
                <a:pos x="connsiteX8726" y="connsiteY8726"/>
              </a:cxn>
              <a:cxn ang="0">
                <a:pos x="connsiteX8727" y="connsiteY8727"/>
              </a:cxn>
              <a:cxn ang="0">
                <a:pos x="connsiteX8728" y="connsiteY8728"/>
              </a:cxn>
              <a:cxn ang="0">
                <a:pos x="connsiteX8729" y="connsiteY8729"/>
              </a:cxn>
              <a:cxn ang="0">
                <a:pos x="connsiteX8730" y="connsiteY8730"/>
              </a:cxn>
              <a:cxn ang="0">
                <a:pos x="connsiteX8731" y="connsiteY8731"/>
              </a:cxn>
              <a:cxn ang="0">
                <a:pos x="connsiteX8732" y="connsiteY8732"/>
              </a:cxn>
              <a:cxn ang="0">
                <a:pos x="connsiteX8733" y="connsiteY8733"/>
              </a:cxn>
              <a:cxn ang="0">
                <a:pos x="connsiteX8734" y="connsiteY8734"/>
              </a:cxn>
              <a:cxn ang="0">
                <a:pos x="connsiteX8735" y="connsiteY8735"/>
              </a:cxn>
              <a:cxn ang="0">
                <a:pos x="connsiteX8736" y="connsiteY8736"/>
              </a:cxn>
              <a:cxn ang="0">
                <a:pos x="connsiteX8737" y="connsiteY8737"/>
              </a:cxn>
              <a:cxn ang="0">
                <a:pos x="connsiteX8738" y="connsiteY8738"/>
              </a:cxn>
              <a:cxn ang="0">
                <a:pos x="connsiteX8739" y="connsiteY8739"/>
              </a:cxn>
              <a:cxn ang="0">
                <a:pos x="connsiteX8740" y="connsiteY8740"/>
              </a:cxn>
              <a:cxn ang="0">
                <a:pos x="connsiteX8741" y="connsiteY8741"/>
              </a:cxn>
              <a:cxn ang="0">
                <a:pos x="connsiteX8742" y="connsiteY8742"/>
              </a:cxn>
              <a:cxn ang="0">
                <a:pos x="connsiteX8743" y="connsiteY8743"/>
              </a:cxn>
              <a:cxn ang="0">
                <a:pos x="connsiteX8744" y="connsiteY8744"/>
              </a:cxn>
              <a:cxn ang="0">
                <a:pos x="connsiteX8745" y="connsiteY8745"/>
              </a:cxn>
              <a:cxn ang="0">
                <a:pos x="connsiteX8746" y="connsiteY8746"/>
              </a:cxn>
              <a:cxn ang="0">
                <a:pos x="connsiteX8747" y="connsiteY8747"/>
              </a:cxn>
              <a:cxn ang="0">
                <a:pos x="connsiteX8748" y="connsiteY8748"/>
              </a:cxn>
              <a:cxn ang="0">
                <a:pos x="connsiteX8749" y="connsiteY8749"/>
              </a:cxn>
              <a:cxn ang="0">
                <a:pos x="connsiteX8750" y="connsiteY8750"/>
              </a:cxn>
              <a:cxn ang="0">
                <a:pos x="connsiteX8751" y="connsiteY8751"/>
              </a:cxn>
              <a:cxn ang="0">
                <a:pos x="connsiteX8752" y="connsiteY8752"/>
              </a:cxn>
              <a:cxn ang="0">
                <a:pos x="connsiteX8753" y="connsiteY8753"/>
              </a:cxn>
              <a:cxn ang="0">
                <a:pos x="connsiteX8754" y="connsiteY8754"/>
              </a:cxn>
              <a:cxn ang="0">
                <a:pos x="connsiteX8755" y="connsiteY8755"/>
              </a:cxn>
              <a:cxn ang="0">
                <a:pos x="connsiteX8756" y="connsiteY8756"/>
              </a:cxn>
              <a:cxn ang="0">
                <a:pos x="connsiteX8757" y="connsiteY8757"/>
              </a:cxn>
              <a:cxn ang="0">
                <a:pos x="connsiteX8758" y="connsiteY8758"/>
              </a:cxn>
              <a:cxn ang="0">
                <a:pos x="connsiteX8759" y="connsiteY8759"/>
              </a:cxn>
              <a:cxn ang="0">
                <a:pos x="connsiteX8760" y="connsiteY8760"/>
              </a:cxn>
              <a:cxn ang="0">
                <a:pos x="connsiteX8761" y="connsiteY8761"/>
              </a:cxn>
              <a:cxn ang="0">
                <a:pos x="connsiteX8762" y="connsiteY8762"/>
              </a:cxn>
              <a:cxn ang="0">
                <a:pos x="connsiteX8763" y="connsiteY8763"/>
              </a:cxn>
              <a:cxn ang="0">
                <a:pos x="connsiteX8764" y="connsiteY8764"/>
              </a:cxn>
              <a:cxn ang="0">
                <a:pos x="connsiteX8765" y="connsiteY8765"/>
              </a:cxn>
              <a:cxn ang="0">
                <a:pos x="connsiteX8766" y="connsiteY8766"/>
              </a:cxn>
              <a:cxn ang="0">
                <a:pos x="connsiteX8767" y="connsiteY8767"/>
              </a:cxn>
              <a:cxn ang="0">
                <a:pos x="connsiteX8768" y="connsiteY8768"/>
              </a:cxn>
              <a:cxn ang="0">
                <a:pos x="connsiteX8769" y="connsiteY8769"/>
              </a:cxn>
              <a:cxn ang="0">
                <a:pos x="connsiteX8770" y="connsiteY8770"/>
              </a:cxn>
              <a:cxn ang="0">
                <a:pos x="connsiteX8771" y="connsiteY8771"/>
              </a:cxn>
              <a:cxn ang="0">
                <a:pos x="connsiteX8772" y="connsiteY8772"/>
              </a:cxn>
              <a:cxn ang="0">
                <a:pos x="connsiteX8773" y="connsiteY8773"/>
              </a:cxn>
              <a:cxn ang="0">
                <a:pos x="connsiteX8774" y="connsiteY8774"/>
              </a:cxn>
              <a:cxn ang="0">
                <a:pos x="connsiteX8775" y="connsiteY8775"/>
              </a:cxn>
              <a:cxn ang="0">
                <a:pos x="connsiteX8776" y="connsiteY8776"/>
              </a:cxn>
              <a:cxn ang="0">
                <a:pos x="connsiteX8777" y="connsiteY8777"/>
              </a:cxn>
              <a:cxn ang="0">
                <a:pos x="connsiteX8778" y="connsiteY8778"/>
              </a:cxn>
              <a:cxn ang="0">
                <a:pos x="connsiteX8779" y="connsiteY8779"/>
              </a:cxn>
              <a:cxn ang="0">
                <a:pos x="connsiteX8780" y="connsiteY8780"/>
              </a:cxn>
              <a:cxn ang="0">
                <a:pos x="connsiteX8781" y="connsiteY8781"/>
              </a:cxn>
              <a:cxn ang="0">
                <a:pos x="connsiteX8782" y="connsiteY8782"/>
              </a:cxn>
              <a:cxn ang="0">
                <a:pos x="connsiteX8783" y="connsiteY8783"/>
              </a:cxn>
              <a:cxn ang="0">
                <a:pos x="connsiteX8784" y="connsiteY8784"/>
              </a:cxn>
              <a:cxn ang="0">
                <a:pos x="connsiteX8785" y="connsiteY8785"/>
              </a:cxn>
              <a:cxn ang="0">
                <a:pos x="connsiteX8786" y="connsiteY8786"/>
              </a:cxn>
              <a:cxn ang="0">
                <a:pos x="connsiteX8787" y="connsiteY8787"/>
              </a:cxn>
              <a:cxn ang="0">
                <a:pos x="connsiteX8788" y="connsiteY8788"/>
              </a:cxn>
              <a:cxn ang="0">
                <a:pos x="connsiteX8789" y="connsiteY8789"/>
              </a:cxn>
              <a:cxn ang="0">
                <a:pos x="connsiteX8790" y="connsiteY8790"/>
              </a:cxn>
              <a:cxn ang="0">
                <a:pos x="connsiteX8791" y="connsiteY8791"/>
              </a:cxn>
              <a:cxn ang="0">
                <a:pos x="connsiteX8792" y="connsiteY8792"/>
              </a:cxn>
              <a:cxn ang="0">
                <a:pos x="connsiteX8793" y="connsiteY8793"/>
              </a:cxn>
              <a:cxn ang="0">
                <a:pos x="connsiteX8794" y="connsiteY8794"/>
              </a:cxn>
              <a:cxn ang="0">
                <a:pos x="connsiteX8795" y="connsiteY8795"/>
              </a:cxn>
              <a:cxn ang="0">
                <a:pos x="connsiteX8796" y="connsiteY8796"/>
              </a:cxn>
              <a:cxn ang="0">
                <a:pos x="connsiteX8797" y="connsiteY8797"/>
              </a:cxn>
              <a:cxn ang="0">
                <a:pos x="connsiteX8798" y="connsiteY8798"/>
              </a:cxn>
              <a:cxn ang="0">
                <a:pos x="connsiteX8799" y="connsiteY8799"/>
              </a:cxn>
              <a:cxn ang="0">
                <a:pos x="connsiteX8800" y="connsiteY8800"/>
              </a:cxn>
              <a:cxn ang="0">
                <a:pos x="connsiteX8801" y="connsiteY8801"/>
              </a:cxn>
              <a:cxn ang="0">
                <a:pos x="connsiteX8802" y="connsiteY8802"/>
              </a:cxn>
              <a:cxn ang="0">
                <a:pos x="connsiteX8803" y="connsiteY8803"/>
              </a:cxn>
              <a:cxn ang="0">
                <a:pos x="connsiteX8804" y="connsiteY8804"/>
              </a:cxn>
              <a:cxn ang="0">
                <a:pos x="connsiteX8805" y="connsiteY8805"/>
              </a:cxn>
              <a:cxn ang="0">
                <a:pos x="connsiteX8806" y="connsiteY8806"/>
              </a:cxn>
              <a:cxn ang="0">
                <a:pos x="connsiteX8807" y="connsiteY8807"/>
              </a:cxn>
              <a:cxn ang="0">
                <a:pos x="connsiteX8808" y="connsiteY8808"/>
              </a:cxn>
              <a:cxn ang="0">
                <a:pos x="connsiteX8809" y="connsiteY8809"/>
              </a:cxn>
              <a:cxn ang="0">
                <a:pos x="connsiteX8810" y="connsiteY8810"/>
              </a:cxn>
              <a:cxn ang="0">
                <a:pos x="connsiteX8811" y="connsiteY8811"/>
              </a:cxn>
              <a:cxn ang="0">
                <a:pos x="connsiteX8812" y="connsiteY8812"/>
              </a:cxn>
              <a:cxn ang="0">
                <a:pos x="connsiteX8813" y="connsiteY8813"/>
              </a:cxn>
              <a:cxn ang="0">
                <a:pos x="connsiteX8814" y="connsiteY8814"/>
              </a:cxn>
              <a:cxn ang="0">
                <a:pos x="connsiteX8815" y="connsiteY8815"/>
              </a:cxn>
              <a:cxn ang="0">
                <a:pos x="connsiteX8816" y="connsiteY8816"/>
              </a:cxn>
              <a:cxn ang="0">
                <a:pos x="connsiteX8817" y="connsiteY8817"/>
              </a:cxn>
              <a:cxn ang="0">
                <a:pos x="connsiteX8818" y="connsiteY8818"/>
              </a:cxn>
              <a:cxn ang="0">
                <a:pos x="connsiteX8819" y="connsiteY8819"/>
              </a:cxn>
              <a:cxn ang="0">
                <a:pos x="connsiteX8820" y="connsiteY8820"/>
              </a:cxn>
              <a:cxn ang="0">
                <a:pos x="connsiteX8821" y="connsiteY8821"/>
              </a:cxn>
              <a:cxn ang="0">
                <a:pos x="connsiteX8822" y="connsiteY8822"/>
              </a:cxn>
              <a:cxn ang="0">
                <a:pos x="connsiteX8823" y="connsiteY8823"/>
              </a:cxn>
              <a:cxn ang="0">
                <a:pos x="connsiteX8824" y="connsiteY8824"/>
              </a:cxn>
              <a:cxn ang="0">
                <a:pos x="connsiteX8825" y="connsiteY8825"/>
              </a:cxn>
              <a:cxn ang="0">
                <a:pos x="connsiteX8826" y="connsiteY8826"/>
              </a:cxn>
              <a:cxn ang="0">
                <a:pos x="connsiteX8827" y="connsiteY8827"/>
              </a:cxn>
              <a:cxn ang="0">
                <a:pos x="connsiteX8828" y="connsiteY8828"/>
              </a:cxn>
              <a:cxn ang="0">
                <a:pos x="connsiteX8829" y="connsiteY8829"/>
              </a:cxn>
              <a:cxn ang="0">
                <a:pos x="connsiteX8830" y="connsiteY8830"/>
              </a:cxn>
              <a:cxn ang="0">
                <a:pos x="connsiteX8831" y="connsiteY8831"/>
              </a:cxn>
              <a:cxn ang="0">
                <a:pos x="connsiteX8832" y="connsiteY8832"/>
              </a:cxn>
              <a:cxn ang="0">
                <a:pos x="connsiteX8833" y="connsiteY8833"/>
              </a:cxn>
              <a:cxn ang="0">
                <a:pos x="connsiteX8834" y="connsiteY8834"/>
              </a:cxn>
              <a:cxn ang="0">
                <a:pos x="connsiteX8835" y="connsiteY8835"/>
              </a:cxn>
              <a:cxn ang="0">
                <a:pos x="connsiteX8836" y="connsiteY8836"/>
              </a:cxn>
              <a:cxn ang="0">
                <a:pos x="connsiteX8837" y="connsiteY8837"/>
              </a:cxn>
              <a:cxn ang="0">
                <a:pos x="connsiteX8838" y="connsiteY8838"/>
              </a:cxn>
              <a:cxn ang="0">
                <a:pos x="connsiteX8839" y="connsiteY8839"/>
              </a:cxn>
              <a:cxn ang="0">
                <a:pos x="connsiteX8840" y="connsiteY8840"/>
              </a:cxn>
              <a:cxn ang="0">
                <a:pos x="connsiteX8841" y="connsiteY8841"/>
              </a:cxn>
              <a:cxn ang="0">
                <a:pos x="connsiteX8842" y="connsiteY8842"/>
              </a:cxn>
              <a:cxn ang="0">
                <a:pos x="connsiteX8843" y="connsiteY8843"/>
              </a:cxn>
              <a:cxn ang="0">
                <a:pos x="connsiteX8844" y="connsiteY8844"/>
              </a:cxn>
              <a:cxn ang="0">
                <a:pos x="connsiteX8845" y="connsiteY8845"/>
              </a:cxn>
              <a:cxn ang="0">
                <a:pos x="connsiteX8846" y="connsiteY8846"/>
              </a:cxn>
              <a:cxn ang="0">
                <a:pos x="connsiteX8847" y="connsiteY8847"/>
              </a:cxn>
              <a:cxn ang="0">
                <a:pos x="connsiteX8848" y="connsiteY8848"/>
              </a:cxn>
              <a:cxn ang="0">
                <a:pos x="connsiteX8849" y="connsiteY8849"/>
              </a:cxn>
              <a:cxn ang="0">
                <a:pos x="connsiteX8850" y="connsiteY8850"/>
              </a:cxn>
              <a:cxn ang="0">
                <a:pos x="connsiteX8851" y="connsiteY8851"/>
              </a:cxn>
              <a:cxn ang="0">
                <a:pos x="connsiteX8852" y="connsiteY8852"/>
              </a:cxn>
              <a:cxn ang="0">
                <a:pos x="connsiteX8853" y="connsiteY8853"/>
              </a:cxn>
              <a:cxn ang="0">
                <a:pos x="connsiteX8854" y="connsiteY8854"/>
              </a:cxn>
              <a:cxn ang="0">
                <a:pos x="connsiteX8855" y="connsiteY8855"/>
              </a:cxn>
              <a:cxn ang="0">
                <a:pos x="connsiteX8856" y="connsiteY8856"/>
              </a:cxn>
              <a:cxn ang="0">
                <a:pos x="connsiteX8857" y="connsiteY8857"/>
              </a:cxn>
              <a:cxn ang="0">
                <a:pos x="connsiteX8858" y="connsiteY8858"/>
              </a:cxn>
              <a:cxn ang="0">
                <a:pos x="connsiteX8859" y="connsiteY8859"/>
              </a:cxn>
              <a:cxn ang="0">
                <a:pos x="connsiteX8860" y="connsiteY8860"/>
              </a:cxn>
              <a:cxn ang="0">
                <a:pos x="connsiteX8861" y="connsiteY8861"/>
              </a:cxn>
              <a:cxn ang="0">
                <a:pos x="connsiteX8862" y="connsiteY8862"/>
              </a:cxn>
              <a:cxn ang="0">
                <a:pos x="connsiteX8863" y="connsiteY8863"/>
              </a:cxn>
              <a:cxn ang="0">
                <a:pos x="connsiteX8864" y="connsiteY8864"/>
              </a:cxn>
              <a:cxn ang="0">
                <a:pos x="connsiteX8865" y="connsiteY8865"/>
              </a:cxn>
              <a:cxn ang="0">
                <a:pos x="connsiteX8866" y="connsiteY8866"/>
              </a:cxn>
              <a:cxn ang="0">
                <a:pos x="connsiteX8867" y="connsiteY8867"/>
              </a:cxn>
              <a:cxn ang="0">
                <a:pos x="connsiteX8868" y="connsiteY8868"/>
              </a:cxn>
              <a:cxn ang="0">
                <a:pos x="connsiteX8869" y="connsiteY8869"/>
              </a:cxn>
              <a:cxn ang="0">
                <a:pos x="connsiteX8870" y="connsiteY8870"/>
              </a:cxn>
              <a:cxn ang="0">
                <a:pos x="connsiteX8871" y="connsiteY8871"/>
              </a:cxn>
              <a:cxn ang="0">
                <a:pos x="connsiteX8872" y="connsiteY8872"/>
              </a:cxn>
              <a:cxn ang="0">
                <a:pos x="connsiteX8873" y="connsiteY8873"/>
              </a:cxn>
              <a:cxn ang="0">
                <a:pos x="connsiteX8874" y="connsiteY8874"/>
              </a:cxn>
              <a:cxn ang="0">
                <a:pos x="connsiteX8875" y="connsiteY8875"/>
              </a:cxn>
              <a:cxn ang="0">
                <a:pos x="connsiteX8876" y="connsiteY8876"/>
              </a:cxn>
              <a:cxn ang="0">
                <a:pos x="connsiteX8877" y="connsiteY8877"/>
              </a:cxn>
              <a:cxn ang="0">
                <a:pos x="connsiteX8878" y="connsiteY8878"/>
              </a:cxn>
              <a:cxn ang="0">
                <a:pos x="connsiteX8879" y="connsiteY8879"/>
              </a:cxn>
              <a:cxn ang="0">
                <a:pos x="connsiteX8880" y="connsiteY8880"/>
              </a:cxn>
              <a:cxn ang="0">
                <a:pos x="connsiteX8881" y="connsiteY8881"/>
              </a:cxn>
              <a:cxn ang="0">
                <a:pos x="connsiteX8882" y="connsiteY8882"/>
              </a:cxn>
              <a:cxn ang="0">
                <a:pos x="connsiteX8883" y="connsiteY8883"/>
              </a:cxn>
              <a:cxn ang="0">
                <a:pos x="connsiteX8884" y="connsiteY8884"/>
              </a:cxn>
              <a:cxn ang="0">
                <a:pos x="connsiteX8885" y="connsiteY8885"/>
              </a:cxn>
              <a:cxn ang="0">
                <a:pos x="connsiteX8886" y="connsiteY8886"/>
              </a:cxn>
              <a:cxn ang="0">
                <a:pos x="connsiteX8887" y="connsiteY8887"/>
              </a:cxn>
              <a:cxn ang="0">
                <a:pos x="connsiteX8888" y="connsiteY8888"/>
              </a:cxn>
              <a:cxn ang="0">
                <a:pos x="connsiteX8889" y="connsiteY8889"/>
              </a:cxn>
              <a:cxn ang="0">
                <a:pos x="connsiteX8890" y="connsiteY8890"/>
              </a:cxn>
              <a:cxn ang="0">
                <a:pos x="connsiteX8891" y="connsiteY8891"/>
              </a:cxn>
              <a:cxn ang="0">
                <a:pos x="connsiteX8892" y="connsiteY8892"/>
              </a:cxn>
              <a:cxn ang="0">
                <a:pos x="connsiteX8893" y="connsiteY8893"/>
              </a:cxn>
              <a:cxn ang="0">
                <a:pos x="connsiteX8894" y="connsiteY8894"/>
              </a:cxn>
              <a:cxn ang="0">
                <a:pos x="connsiteX8895" y="connsiteY8895"/>
              </a:cxn>
              <a:cxn ang="0">
                <a:pos x="connsiteX8896" y="connsiteY8896"/>
              </a:cxn>
              <a:cxn ang="0">
                <a:pos x="connsiteX8897" y="connsiteY8897"/>
              </a:cxn>
              <a:cxn ang="0">
                <a:pos x="connsiteX8898" y="connsiteY8898"/>
              </a:cxn>
              <a:cxn ang="0">
                <a:pos x="connsiteX8899" y="connsiteY8899"/>
              </a:cxn>
              <a:cxn ang="0">
                <a:pos x="connsiteX8900" y="connsiteY8900"/>
              </a:cxn>
              <a:cxn ang="0">
                <a:pos x="connsiteX8901" y="connsiteY8901"/>
              </a:cxn>
              <a:cxn ang="0">
                <a:pos x="connsiteX8902" y="connsiteY8902"/>
              </a:cxn>
              <a:cxn ang="0">
                <a:pos x="connsiteX8903" y="connsiteY8903"/>
              </a:cxn>
              <a:cxn ang="0">
                <a:pos x="connsiteX8904" y="connsiteY8904"/>
              </a:cxn>
              <a:cxn ang="0">
                <a:pos x="connsiteX8905" y="connsiteY8905"/>
              </a:cxn>
              <a:cxn ang="0">
                <a:pos x="connsiteX8906" y="connsiteY8906"/>
              </a:cxn>
              <a:cxn ang="0">
                <a:pos x="connsiteX8907" y="connsiteY8907"/>
              </a:cxn>
              <a:cxn ang="0">
                <a:pos x="connsiteX8908" y="connsiteY8908"/>
              </a:cxn>
              <a:cxn ang="0">
                <a:pos x="connsiteX8909" y="connsiteY8909"/>
              </a:cxn>
              <a:cxn ang="0">
                <a:pos x="connsiteX8910" y="connsiteY8910"/>
              </a:cxn>
              <a:cxn ang="0">
                <a:pos x="connsiteX8911" y="connsiteY8911"/>
              </a:cxn>
              <a:cxn ang="0">
                <a:pos x="connsiteX8912" y="connsiteY8912"/>
              </a:cxn>
              <a:cxn ang="0">
                <a:pos x="connsiteX8913" y="connsiteY8913"/>
              </a:cxn>
              <a:cxn ang="0">
                <a:pos x="connsiteX8914" y="connsiteY8914"/>
              </a:cxn>
              <a:cxn ang="0">
                <a:pos x="connsiteX8915" y="connsiteY8915"/>
              </a:cxn>
              <a:cxn ang="0">
                <a:pos x="connsiteX8916" y="connsiteY8916"/>
              </a:cxn>
              <a:cxn ang="0">
                <a:pos x="connsiteX8917" y="connsiteY8917"/>
              </a:cxn>
              <a:cxn ang="0">
                <a:pos x="connsiteX8918" y="connsiteY8918"/>
              </a:cxn>
              <a:cxn ang="0">
                <a:pos x="connsiteX8919" y="connsiteY8919"/>
              </a:cxn>
              <a:cxn ang="0">
                <a:pos x="connsiteX8920" y="connsiteY8920"/>
              </a:cxn>
              <a:cxn ang="0">
                <a:pos x="connsiteX8921" y="connsiteY8921"/>
              </a:cxn>
              <a:cxn ang="0">
                <a:pos x="connsiteX8922" y="connsiteY8922"/>
              </a:cxn>
              <a:cxn ang="0">
                <a:pos x="connsiteX8923" y="connsiteY8923"/>
              </a:cxn>
              <a:cxn ang="0">
                <a:pos x="connsiteX8924" y="connsiteY8924"/>
              </a:cxn>
              <a:cxn ang="0">
                <a:pos x="connsiteX8925" y="connsiteY8925"/>
              </a:cxn>
              <a:cxn ang="0">
                <a:pos x="connsiteX8926" y="connsiteY8926"/>
              </a:cxn>
              <a:cxn ang="0">
                <a:pos x="connsiteX8927" y="connsiteY8927"/>
              </a:cxn>
              <a:cxn ang="0">
                <a:pos x="connsiteX8928" y="connsiteY8928"/>
              </a:cxn>
              <a:cxn ang="0">
                <a:pos x="connsiteX8929" y="connsiteY8929"/>
              </a:cxn>
              <a:cxn ang="0">
                <a:pos x="connsiteX8930" y="connsiteY8930"/>
              </a:cxn>
              <a:cxn ang="0">
                <a:pos x="connsiteX8931" y="connsiteY8931"/>
              </a:cxn>
              <a:cxn ang="0">
                <a:pos x="connsiteX8932" y="connsiteY8932"/>
              </a:cxn>
              <a:cxn ang="0">
                <a:pos x="connsiteX8933" y="connsiteY8933"/>
              </a:cxn>
              <a:cxn ang="0">
                <a:pos x="connsiteX8934" y="connsiteY8934"/>
              </a:cxn>
              <a:cxn ang="0">
                <a:pos x="connsiteX8935" y="connsiteY8935"/>
              </a:cxn>
              <a:cxn ang="0">
                <a:pos x="connsiteX8936" y="connsiteY8936"/>
              </a:cxn>
              <a:cxn ang="0">
                <a:pos x="connsiteX8937" y="connsiteY8937"/>
              </a:cxn>
              <a:cxn ang="0">
                <a:pos x="connsiteX8938" y="connsiteY8938"/>
              </a:cxn>
              <a:cxn ang="0">
                <a:pos x="connsiteX8939" y="connsiteY8939"/>
              </a:cxn>
              <a:cxn ang="0">
                <a:pos x="connsiteX8940" y="connsiteY8940"/>
              </a:cxn>
              <a:cxn ang="0">
                <a:pos x="connsiteX8941" y="connsiteY8941"/>
              </a:cxn>
              <a:cxn ang="0">
                <a:pos x="connsiteX8942" y="connsiteY8942"/>
              </a:cxn>
              <a:cxn ang="0">
                <a:pos x="connsiteX8943" y="connsiteY8943"/>
              </a:cxn>
              <a:cxn ang="0">
                <a:pos x="connsiteX8944" y="connsiteY8944"/>
              </a:cxn>
              <a:cxn ang="0">
                <a:pos x="connsiteX8945" y="connsiteY8945"/>
              </a:cxn>
              <a:cxn ang="0">
                <a:pos x="connsiteX8946" y="connsiteY8946"/>
              </a:cxn>
              <a:cxn ang="0">
                <a:pos x="connsiteX8947" y="connsiteY8947"/>
              </a:cxn>
              <a:cxn ang="0">
                <a:pos x="connsiteX8948" y="connsiteY8948"/>
              </a:cxn>
              <a:cxn ang="0">
                <a:pos x="connsiteX8949" y="connsiteY8949"/>
              </a:cxn>
              <a:cxn ang="0">
                <a:pos x="connsiteX8950" y="connsiteY8950"/>
              </a:cxn>
              <a:cxn ang="0">
                <a:pos x="connsiteX8951" y="connsiteY8951"/>
              </a:cxn>
              <a:cxn ang="0">
                <a:pos x="connsiteX8952" y="connsiteY8952"/>
              </a:cxn>
              <a:cxn ang="0">
                <a:pos x="connsiteX8953" y="connsiteY8953"/>
              </a:cxn>
              <a:cxn ang="0">
                <a:pos x="connsiteX8954" y="connsiteY8954"/>
              </a:cxn>
              <a:cxn ang="0">
                <a:pos x="connsiteX8955" y="connsiteY8955"/>
              </a:cxn>
              <a:cxn ang="0">
                <a:pos x="connsiteX8956" y="connsiteY8956"/>
              </a:cxn>
              <a:cxn ang="0">
                <a:pos x="connsiteX8957" y="connsiteY8957"/>
              </a:cxn>
              <a:cxn ang="0">
                <a:pos x="connsiteX8958" y="connsiteY8958"/>
              </a:cxn>
              <a:cxn ang="0">
                <a:pos x="connsiteX8959" y="connsiteY8959"/>
              </a:cxn>
              <a:cxn ang="0">
                <a:pos x="connsiteX8960" y="connsiteY8960"/>
              </a:cxn>
              <a:cxn ang="0">
                <a:pos x="connsiteX8961" y="connsiteY8961"/>
              </a:cxn>
              <a:cxn ang="0">
                <a:pos x="connsiteX8962" y="connsiteY8962"/>
              </a:cxn>
              <a:cxn ang="0">
                <a:pos x="connsiteX8963" y="connsiteY8963"/>
              </a:cxn>
              <a:cxn ang="0">
                <a:pos x="connsiteX8964" y="connsiteY8964"/>
              </a:cxn>
              <a:cxn ang="0">
                <a:pos x="connsiteX8965" y="connsiteY8965"/>
              </a:cxn>
              <a:cxn ang="0">
                <a:pos x="connsiteX8966" y="connsiteY8966"/>
              </a:cxn>
              <a:cxn ang="0">
                <a:pos x="connsiteX8967" y="connsiteY8967"/>
              </a:cxn>
              <a:cxn ang="0">
                <a:pos x="connsiteX8968" y="connsiteY8968"/>
              </a:cxn>
              <a:cxn ang="0">
                <a:pos x="connsiteX8969" y="connsiteY8969"/>
              </a:cxn>
              <a:cxn ang="0">
                <a:pos x="connsiteX8970" y="connsiteY8970"/>
              </a:cxn>
              <a:cxn ang="0">
                <a:pos x="connsiteX8971" y="connsiteY8971"/>
              </a:cxn>
              <a:cxn ang="0">
                <a:pos x="connsiteX8972" y="connsiteY8972"/>
              </a:cxn>
              <a:cxn ang="0">
                <a:pos x="connsiteX8973" y="connsiteY8973"/>
              </a:cxn>
              <a:cxn ang="0">
                <a:pos x="connsiteX8974" y="connsiteY8974"/>
              </a:cxn>
              <a:cxn ang="0">
                <a:pos x="connsiteX8975" y="connsiteY8975"/>
              </a:cxn>
              <a:cxn ang="0">
                <a:pos x="connsiteX8976" y="connsiteY8976"/>
              </a:cxn>
              <a:cxn ang="0">
                <a:pos x="connsiteX8977" y="connsiteY8977"/>
              </a:cxn>
              <a:cxn ang="0">
                <a:pos x="connsiteX8978" y="connsiteY8978"/>
              </a:cxn>
              <a:cxn ang="0">
                <a:pos x="connsiteX8979" y="connsiteY8979"/>
              </a:cxn>
              <a:cxn ang="0">
                <a:pos x="connsiteX8980" y="connsiteY8980"/>
              </a:cxn>
              <a:cxn ang="0">
                <a:pos x="connsiteX8981" y="connsiteY8981"/>
              </a:cxn>
              <a:cxn ang="0">
                <a:pos x="connsiteX8982" y="connsiteY8982"/>
              </a:cxn>
              <a:cxn ang="0">
                <a:pos x="connsiteX8983" y="connsiteY8983"/>
              </a:cxn>
              <a:cxn ang="0">
                <a:pos x="connsiteX8984" y="connsiteY8984"/>
              </a:cxn>
              <a:cxn ang="0">
                <a:pos x="connsiteX8985" y="connsiteY8985"/>
              </a:cxn>
              <a:cxn ang="0">
                <a:pos x="connsiteX8986" y="connsiteY8986"/>
              </a:cxn>
              <a:cxn ang="0">
                <a:pos x="connsiteX8987" y="connsiteY8987"/>
              </a:cxn>
              <a:cxn ang="0">
                <a:pos x="connsiteX8988" y="connsiteY8988"/>
              </a:cxn>
              <a:cxn ang="0">
                <a:pos x="connsiteX8989" y="connsiteY8989"/>
              </a:cxn>
              <a:cxn ang="0">
                <a:pos x="connsiteX8990" y="connsiteY8990"/>
              </a:cxn>
              <a:cxn ang="0">
                <a:pos x="connsiteX8991" y="connsiteY8991"/>
              </a:cxn>
              <a:cxn ang="0">
                <a:pos x="connsiteX8992" y="connsiteY8992"/>
              </a:cxn>
              <a:cxn ang="0">
                <a:pos x="connsiteX8993" y="connsiteY8993"/>
              </a:cxn>
              <a:cxn ang="0">
                <a:pos x="connsiteX8994" y="connsiteY8994"/>
              </a:cxn>
              <a:cxn ang="0">
                <a:pos x="connsiteX8995" y="connsiteY8995"/>
              </a:cxn>
              <a:cxn ang="0">
                <a:pos x="connsiteX8996" y="connsiteY8996"/>
              </a:cxn>
              <a:cxn ang="0">
                <a:pos x="connsiteX8997" y="connsiteY8997"/>
              </a:cxn>
              <a:cxn ang="0">
                <a:pos x="connsiteX8998" y="connsiteY8998"/>
              </a:cxn>
              <a:cxn ang="0">
                <a:pos x="connsiteX8999" y="connsiteY8999"/>
              </a:cxn>
              <a:cxn ang="0">
                <a:pos x="connsiteX9000" y="connsiteY9000"/>
              </a:cxn>
              <a:cxn ang="0">
                <a:pos x="connsiteX9001" y="connsiteY9001"/>
              </a:cxn>
              <a:cxn ang="0">
                <a:pos x="connsiteX9002" y="connsiteY9002"/>
              </a:cxn>
              <a:cxn ang="0">
                <a:pos x="connsiteX9003" y="connsiteY9003"/>
              </a:cxn>
              <a:cxn ang="0">
                <a:pos x="connsiteX9004" y="connsiteY9004"/>
              </a:cxn>
              <a:cxn ang="0">
                <a:pos x="connsiteX9005" y="connsiteY9005"/>
              </a:cxn>
              <a:cxn ang="0">
                <a:pos x="connsiteX9006" y="connsiteY9006"/>
              </a:cxn>
              <a:cxn ang="0">
                <a:pos x="connsiteX9007" y="connsiteY9007"/>
              </a:cxn>
              <a:cxn ang="0">
                <a:pos x="connsiteX9008" y="connsiteY9008"/>
              </a:cxn>
              <a:cxn ang="0">
                <a:pos x="connsiteX9009" y="connsiteY9009"/>
              </a:cxn>
              <a:cxn ang="0">
                <a:pos x="connsiteX9010" y="connsiteY9010"/>
              </a:cxn>
              <a:cxn ang="0">
                <a:pos x="connsiteX9011" y="connsiteY9011"/>
              </a:cxn>
              <a:cxn ang="0">
                <a:pos x="connsiteX9012" y="connsiteY9012"/>
              </a:cxn>
              <a:cxn ang="0">
                <a:pos x="connsiteX9013" y="connsiteY9013"/>
              </a:cxn>
              <a:cxn ang="0">
                <a:pos x="connsiteX9014" y="connsiteY9014"/>
              </a:cxn>
              <a:cxn ang="0">
                <a:pos x="connsiteX9015" y="connsiteY9015"/>
              </a:cxn>
              <a:cxn ang="0">
                <a:pos x="connsiteX9016" y="connsiteY9016"/>
              </a:cxn>
              <a:cxn ang="0">
                <a:pos x="connsiteX9017" y="connsiteY9017"/>
              </a:cxn>
              <a:cxn ang="0">
                <a:pos x="connsiteX9018" y="connsiteY9018"/>
              </a:cxn>
              <a:cxn ang="0">
                <a:pos x="connsiteX9019" y="connsiteY9019"/>
              </a:cxn>
              <a:cxn ang="0">
                <a:pos x="connsiteX9020" y="connsiteY9020"/>
              </a:cxn>
              <a:cxn ang="0">
                <a:pos x="connsiteX9021" y="connsiteY9021"/>
              </a:cxn>
              <a:cxn ang="0">
                <a:pos x="connsiteX9022" y="connsiteY9022"/>
              </a:cxn>
              <a:cxn ang="0">
                <a:pos x="connsiteX9023" y="connsiteY9023"/>
              </a:cxn>
              <a:cxn ang="0">
                <a:pos x="connsiteX9024" y="connsiteY9024"/>
              </a:cxn>
              <a:cxn ang="0">
                <a:pos x="connsiteX9025" y="connsiteY9025"/>
              </a:cxn>
              <a:cxn ang="0">
                <a:pos x="connsiteX9026" y="connsiteY9026"/>
              </a:cxn>
              <a:cxn ang="0">
                <a:pos x="connsiteX9027" y="connsiteY9027"/>
              </a:cxn>
              <a:cxn ang="0">
                <a:pos x="connsiteX9028" y="connsiteY9028"/>
              </a:cxn>
              <a:cxn ang="0">
                <a:pos x="connsiteX9029" y="connsiteY9029"/>
              </a:cxn>
              <a:cxn ang="0">
                <a:pos x="connsiteX9030" y="connsiteY9030"/>
              </a:cxn>
              <a:cxn ang="0">
                <a:pos x="connsiteX9031" y="connsiteY9031"/>
              </a:cxn>
              <a:cxn ang="0">
                <a:pos x="connsiteX9032" y="connsiteY9032"/>
              </a:cxn>
              <a:cxn ang="0">
                <a:pos x="connsiteX9033" y="connsiteY9033"/>
              </a:cxn>
              <a:cxn ang="0">
                <a:pos x="connsiteX9034" y="connsiteY9034"/>
              </a:cxn>
              <a:cxn ang="0">
                <a:pos x="connsiteX9035" y="connsiteY9035"/>
              </a:cxn>
              <a:cxn ang="0">
                <a:pos x="connsiteX9036" y="connsiteY9036"/>
              </a:cxn>
              <a:cxn ang="0">
                <a:pos x="connsiteX9037" y="connsiteY9037"/>
              </a:cxn>
              <a:cxn ang="0">
                <a:pos x="connsiteX9038" y="connsiteY9038"/>
              </a:cxn>
              <a:cxn ang="0">
                <a:pos x="connsiteX9039" y="connsiteY9039"/>
              </a:cxn>
              <a:cxn ang="0">
                <a:pos x="connsiteX9040" y="connsiteY9040"/>
              </a:cxn>
              <a:cxn ang="0">
                <a:pos x="connsiteX9041" y="connsiteY9041"/>
              </a:cxn>
              <a:cxn ang="0">
                <a:pos x="connsiteX9042" y="connsiteY9042"/>
              </a:cxn>
              <a:cxn ang="0">
                <a:pos x="connsiteX9043" y="connsiteY9043"/>
              </a:cxn>
              <a:cxn ang="0">
                <a:pos x="connsiteX9044" y="connsiteY9044"/>
              </a:cxn>
              <a:cxn ang="0">
                <a:pos x="connsiteX9045" y="connsiteY9045"/>
              </a:cxn>
              <a:cxn ang="0">
                <a:pos x="connsiteX9046" y="connsiteY9046"/>
              </a:cxn>
              <a:cxn ang="0">
                <a:pos x="connsiteX9047" y="connsiteY9047"/>
              </a:cxn>
              <a:cxn ang="0">
                <a:pos x="connsiteX9048" y="connsiteY9048"/>
              </a:cxn>
              <a:cxn ang="0">
                <a:pos x="connsiteX9049" y="connsiteY9049"/>
              </a:cxn>
              <a:cxn ang="0">
                <a:pos x="connsiteX9050" y="connsiteY9050"/>
              </a:cxn>
              <a:cxn ang="0">
                <a:pos x="connsiteX9051" y="connsiteY9051"/>
              </a:cxn>
              <a:cxn ang="0">
                <a:pos x="connsiteX9052" y="connsiteY9052"/>
              </a:cxn>
              <a:cxn ang="0">
                <a:pos x="connsiteX9053" y="connsiteY9053"/>
              </a:cxn>
              <a:cxn ang="0">
                <a:pos x="connsiteX9054" y="connsiteY9054"/>
              </a:cxn>
              <a:cxn ang="0">
                <a:pos x="connsiteX9055" y="connsiteY9055"/>
              </a:cxn>
              <a:cxn ang="0">
                <a:pos x="connsiteX9056" y="connsiteY9056"/>
              </a:cxn>
              <a:cxn ang="0">
                <a:pos x="connsiteX9057" y="connsiteY9057"/>
              </a:cxn>
              <a:cxn ang="0">
                <a:pos x="connsiteX9058" y="connsiteY9058"/>
              </a:cxn>
              <a:cxn ang="0">
                <a:pos x="connsiteX9059" y="connsiteY9059"/>
              </a:cxn>
              <a:cxn ang="0">
                <a:pos x="connsiteX9060" y="connsiteY9060"/>
              </a:cxn>
              <a:cxn ang="0">
                <a:pos x="connsiteX9061" y="connsiteY9061"/>
              </a:cxn>
              <a:cxn ang="0">
                <a:pos x="connsiteX9062" y="connsiteY9062"/>
              </a:cxn>
              <a:cxn ang="0">
                <a:pos x="connsiteX9063" y="connsiteY9063"/>
              </a:cxn>
              <a:cxn ang="0">
                <a:pos x="connsiteX9064" y="connsiteY9064"/>
              </a:cxn>
              <a:cxn ang="0">
                <a:pos x="connsiteX9065" y="connsiteY9065"/>
              </a:cxn>
              <a:cxn ang="0">
                <a:pos x="connsiteX9066" y="connsiteY9066"/>
              </a:cxn>
              <a:cxn ang="0">
                <a:pos x="connsiteX9067" y="connsiteY9067"/>
              </a:cxn>
              <a:cxn ang="0">
                <a:pos x="connsiteX9068" y="connsiteY9068"/>
              </a:cxn>
              <a:cxn ang="0">
                <a:pos x="connsiteX9069" y="connsiteY9069"/>
              </a:cxn>
              <a:cxn ang="0">
                <a:pos x="connsiteX9070" y="connsiteY9070"/>
              </a:cxn>
              <a:cxn ang="0">
                <a:pos x="connsiteX9071" y="connsiteY9071"/>
              </a:cxn>
              <a:cxn ang="0">
                <a:pos x="connsiteX9072" y="connsiteY9072"/>
              </a:cxn>
              <a:cxn ang="0">
                <a:pos x="connsiteX9073" y="connsiteY9073"/>
              </a:cxn>
              <a:cxn ang="0">
                <a:pos x="connsiteX9074" y="connsiteY9074"/>
              </a:cxn>
              <a:cxn ang="0">
                <a:pos x="connsiteX9075" y="connsiteY9075"/>
              </a:cxn>
              <a:cxn ang="0">
                <a:pos x="connsiteX9076" y="connsiteY9076"/>
              </a:cxn>
              <a:cxn ang="0">
                <a:pos x="connsiteX9077" y="connsiteY9077"/>
              </a:cxn>
              <a:cxn ang="0">
                <a:pos x="connsiteX9078" y="connsiteY9078"/>
              </a:cxn>
              <a:cxn ang="0">
                <a:pos x="connsiteX9079" y="connsiteY9079"/>
              </a:cxn>
              <a:cxn ang="0">
                <a:pos x="connsiteX9080" y="connsiteY9080"/>
              </a:cxn>
              <a:cxn ang="0">
                <a:pos x="connsiteX9081" y="connsiteY9081"/>
              </a:cxn>
              <a:cxn ang="0">
                <a:pos x="connsiteX9082" y="connsiteY9082"/>
              </a:cxn>
              <a:cxn ang="0">
                <a:pos x="connsiteX9083" y="connsiteY9083"/>
              </a:cxn>
              <a:cxn ang="0">
                <a:pos x="connsiteX9084" y="connsiteY9084"/>
              </a:cxn>
              <a:cxn ang="0">
                <a:pos x="connsiteX9085" y="connsiteY9085"/>
              </a:cxn>
              <a:cxn ang="0">
                <a:pos x="connsiteX9086" y="connsiteY9086"/>
              </a:cxn>
              <a:cxn ang="0">
                <a:pos x="connsiteX9087" y="connsiteY9087"/>
              </a:cxn>
              <a:cxn ang="0">
                <a:pos x="connsiteX9088" y="connsiteY9088"/>
              </a:cxn>
              <a:cxn ang="0">
                <a:pos x="connsiteX9089" y="connsiteY9089"/>
              </a:cxn>
              <a:cxn ang="0">
                <a:pos x="connsiteX9090" y="connsiteY9090"/>
              </a:cxn>
              <a:cxn ang="0">
                <a:pos x="connsiteX9091" y="connsiteY9091"/>
              </a:cxn>
              <a:cxn ang="0">
                <a:pos x="connsiteX9092" y="connsiteY9092"/>
              </a:cxn>
              <a:cxn ang="0">
                <a:pos x="connsiteX9093" y="connsiteY9093"/>
              </a:cxn>
              <a:cxn ang="0">
                <a:pos x="connsiteX9094" y="connsiteY9094"/>
              </a:cxn>
              <a:cxn ang="0">
                <a:pos x="connsiteX9095" y="connsiteY9095"/>
              </a:cxn>
              <a:cxn ang="0">
                <a:pos x="connsiteX9096" y="connsiteY9096"/>
              </a:cxn>
              <a:cxn ang="0">
                <a:pos x="connsiteX9097" y="connsiteY9097"/>
              </a:cxn>
              <a:cxn ang="0">
                <a:pos x="connsiteX9098" y="connsiteY9098"/>
              </a:cxn>
              <a:cxn ang="0">
                <a:pos x="connsiteX9099" y="connsiteY9099"/>
              </a:cxn>
              <a:cxn ang="0">
                <a:pos x="connsiteX9100" y="connsiteY9100"/>
              </a:cxn>
              <a:cxn ang="0">
                <a:pos x="connsiteX9101" y="connsiteY9101"/>
              </a:cxn>
              <a:cxn ang="0">
                <a:pos x="connsiteX9102" y="connsiteY9102"/>
              </a:cxn>
              <a:cxn ang="0">
                <a:pos x="connsiteX9103" y="connsiteY9103"/>
              </a:cxn>
              <a:cxn ang="0">
                <a:pos x="connsiteX9104" y="connsiteY9104"/>
              </a:cxn>
              <a:cxn ang="0">
                <a:pos x="connsiteX9105" y="connsiteY9105"/>
              </a:cxn>
              <a:cxn ang="0">
                <a:pos x="connsiteX9106" y="connsiteY9106"/>
              </a:cxn>
              <a:cxn ang="0">
                <a:pos x="connsiteX9107" y="connsiteY9107"/>
              </a:cxn>
              <a:cxn ang="0">
                <a:pos x="connsiteX9108" y="connsiteY9108"/>
              </a:cxn>
              <a:cxn ang="0">
                <a:pos x="connsiteX9109" y="connsiteY9109"/>
              </a:cxn>
              <a:cxn ang="0">
                <a:pos x="connsiteX9110" y="connsiteY9110"/>
              </a:cxn>
              <a:cxn ang="0">
                <a:pos x="connsiteX9111" y="connsiteY9111"/>
              </a:cxn>
              <a:cxn ang="0">
                <a:pos x="connsiteX9112" y="connsiteY9112"/>
              </a:cxn>
              <a:cxn ang="0">
                <a:pos x="connsiteX9113" y="connsiteY9113"/>
              </a:cxn>
              <a:cxn ang="0">
                <a:pos x="connsiteX9114" y="connsiteY9114"/>
              </a:cxn>
              <a:cxn ang="0">
                <a:pos x="connsiteX9115" y="connsiteY9115"/>
              </a:cxn>
              <a:cxn ang="0">
                <a:pos x="connsiteX9116" y="connsiteY9116"/>
              </a:cxn>
              <a:cxn ang="0">
                <a:pos x="connsiteX9117" y="connsiteY9117"/>
              </a:cxn>
              <a:cxn ang="0">
                <a:pos x="connsiteX9118" y="connsiteY9118"/>
              </a:cxn>
              <a:cxn ang="0">
                <a:pos x="connsiteX9119" y="connsiteY9119"/>
              </a:cxn>
              <a:cxn ang="0">
                <a:pos x="connsiteX9120" y="connsiteY9120"/>
              </a:cxn>
              <a:cxn ang="0">
                <a:pos x="connsiteX9121" y="connsiteY9121"/>
              </a:cxn>
              <a:cxn ang="0">
                <a:pos x="connsiteX9122" y="connsiteY9122"/>
              </a:cxn>
              <a:cxn ang="0">
                <a:pos x="connsiteX9123" y="connsiteY9123"/>
              </a:cxn>
              <a:cxn ang="0">
                <a:pos x="connsiteX9124" y="connsiteY9124"/>
              </a:cxn>
              <a:cxn ang="0">
                <a:pos x="connsiteX9125" y="connsiteY9125"/>
              </a:cxn>
              <a:cxn ang="0">
                <a:pos x="connsiteX9126" y="connsiteY9126"/>
              </a:cxn>
              <a:cxn ang="0">
                <a:pos x="connsiteX9127" y="connsiteY9127"/>
              </a:cxn>
              <a:cxn ang="0">
                <a:pos x="connsiteX9128" y="connsiteY9128"/>
              </a:cxn>
              <a:cxn ang="0">
                <a:pos x="connsiteX9129" y="connsiteY9129"/>
              </a:cxn>
              <a:cxn ang="0">
                <a:pos x="connsiteX9130" y="connsiteY9130"/>
              </a:cxn>
              <a:cxn ang="0">
                <a:pos x="connsiteX9131" y="connsiteY9131"/>
              </a:cxn>
              <a:cxn ang="0">
                <a:pos x="connsiteX9132" y="connsiteY9132"/>
              </a:cxn>
              <a:cxn ang="0">
                <a:pos x="connsiteX9133" y="connsiteY9133"/>
              </a:cxn>
              <a:cxn ang="0">
                <a:pos x="connsiteX9134" y="connsiteY9134"/>
              </a:cxn>
              <a:cxn ang="0">
                <a:pos x="connsiteX9135" y="connsiteY9135"/>
              </a:cxn>
              <a:cxn ang="0">
                <a:pos x="connsiteX9136" y="connsiteY9136"/>
              </a:cxn>
              <a:cxn ang="0">
                <a:pos x="connsiteX9137" y="connsiteY9137"/>
              </a:cxn>
              <a:cxn ang="0">
                <a:pos x="connsiteX9138" y="connsiteY9138"/>
              </a:cxn>
              <a:cxn ang="0">
                <a:pos x="connsiteX9139" y="connsiteY9139"/>
              </a:cxn>
              <a:cxn ang="0">
                <a:pos x="connsiteX9140" y="connsiteY9140"/>
              </a:cxn>
              <a:cxn ang="0">
                <a:pos x="connsiteX9141" y="connsiteY9141"/>
              </a:cxn>
              <a:cxn ang="0">
                <a:pos x="connsiteX9142" y="connsiteY9142"/>
              </a:cxn>
              <a:cxn ang="0">
                <a:pos x="connsiteX9143" y="connsiteY9143"/>
              </a:cxn>
              <a:cxn ang="0">
                <a:pos x="connsiteX9144" y="connsiteY9144"/>
              </a:cxn>
              <a:cxn ang="0">
                <a:pos x="connsiteX9145" y="connsiteY9145"/>
              </a:cxn>
              <a:cxn ang="0">
                <a:pos x="connsiteX9146" y="connsiteY9146"/>
              </a:cxn>
              <a:cxn ang="0">
                <a:pos x="connsiteX9147" y="connsiteY9147"/>
              </a:cxn>
              <a:cxn ang="0">
                <a:pos x="connsiteX9148" y="connsiteY9148"/>
              </a:cxn>
              <a:cxn ang="0">
                <a:pos x="connsiteX9149" y="connsiteY9149"/>
              </a:cxn>
              <a:cxn ang="0">
                <a:pos x="connsiteX9150" y="connsiteY9150"/>
              </a:cxn>
              <a:cxn ang="0">
                <a:pos x="connsiteX9151" y="connsiteY9151"/>
              </a:cxn>
              <a:cxn ang="0">
                <a:pos x="connsiteX9152" y="connsiteY9152"/>
              </a:cxn>
              <a:cxn ang="0">
                <a:pos x="connsiteX9153" y="connsiteY9153"/>
              </a:cxn>
              <a:cxn ang="0">
                <a:pos x="connsiteX9154" y="connsiteY9154"/>
              </a:cxn>
              <a:cxn ang="0">
                <a:pos x="connsiteX9155" y="connsiteY9155"/>
              </a:cxn>
              <a:cxn ang="0">
                <a:pos x="connsiteX9156" y="connsiteY9156"/>
              </a:cxn>
              <a:cxn ang="0">
                <a:pos x="connsiteX9157" y="connsiteY9157"/>
              </a:cxn>
              <a:cxn ang="0">
                <a:pos x="connsiteX9158" y="connsiteY9158"/>
              </a:cxn>
              <a:cxn ang="0">
                <a:pos x="connsiteX9159" y="connsiteY9159"/>
              </a:cxn>
              <a:cxn ang="0">
                <a:pos x="connsiteX9160" y="connsiteY9160"/>
              </a:cxn>
              <a:cxn ang="0">
                <a:pos x="connsiteX9161" y="connsiteY9161"/>
              </a:cxn>
              <a:cxn ang="0">
                <a:pos x="connsiteX9162" y="connsiteY9162"/>
              </a:cxn>
              <a:cxn ang="0">
                <a:pos x="connsiteX9163" y="connsiteY9163"/>
              </a:cxn>
              <a:cxn ang="0">
                <a:pos x="connsiteX9164" y="connsiteY9164"/>
              </a:cxn>
              <a:cxn ang="0">
                <a:pos x="connsiteX9165" y="connsiteY9165"/>
              </a:cxn>
              <a:cxn ang="0">
                <a:pos x="connsiteX9166" y="connsiteY9166"/>
              </a:cxn>
              <a:cxn ang="0">
                <a:pos x="connsiteX9167" y="connsiteY9167"/>
              </a:cxn>
              <a:cxn ang="0">
                <a:pos x="connsiteX9168" y="connsiteY9168"/>
              </a:cxn>
              <a:cxn ang="0">
                <a:pos x="connsiteX9169" y="connsiteY9169"/>
              </a:cxn>
              <a:cxn ang="0">
                <a:pos x="connsiteX9170" y="connsiteY9170"/>
              </a:cxn>
              <a:cxn ang="0">
                <a:pos x="connsiteX9171" y="connsiteY9171"/>
              </a:cxn>
              <a:cxn ang="0">
                <a:pos x="connsiteX9172" y="connsiteY9172"/>
              </a:cxn>
              <a:cxn ang="0">
                <a:pos x="connsiteX9173" y="connsiteY9173"/>
              </a:cxn>
              <a:cxn ang="0">
                <a:pos x="connsiteX9174" y="connsiteY9174"/>
              </a:cxn>
              <a:cxn ang="0">
                <a:pos x="connsiteX9175" y="connsiteY9175"/>
              </a:cxn>
              <a:cxn ang="0">
                <a:pos x="connsiteX9176" y="connsiteY9176"/>
              </a:cxn>
              <a:cxn ang="0">
                <a:pos x="connsiteX9177" y="connsiteY9177"/>
              </a:cxn>
              <a:cxn ang="0">
                <a:pos x="connsiteX9178" y="connsiteY9178"/>
              </a:cxn>
              <a:cxn ang="0">
                <a:pos x="connsiteX9179" y="connsiteY9179"/>
              </a:cxn>
              <a:cxn ang="0">
                <a:pos x="connsiteX9180" y="connsiteY9180"/>
              </a:cxn>
              <a:cxn ang="0">
                <a:pos x="connsiteX9181" y="connsiteY9181"/>
              </a:cxn>
              <a:cxn ang="0">
                <a:pos x="connsiteX9182" y="connsiteY9182"/>
              </a:cxn>
              <a:cxn ang="0">
                <a:pos x="connsiteX9183" y="connsiteY9183"/>
              </a:cxn>
              <a:cxn ang="0">
                <a:pos x="connsiteX9184" y="connsiteY9184"/>
              </a:cxn>
              <a:cxn ang="0">
                <a:pos x="connsiteX9185" y="connsiteY9185"/>
              </a:cxn>
              <a:cxn ang="0">
                <a:pos x="connsiteX9186" y="connsiteY9186"/>
              </a:cxn>
              <a:cxn ang="0">
                <a:pos x="connsiteX9187" y="connsiteY9187"/>
              </a:cxn>
              <a:cxn ang="0">
                <a:pos x="connsiteX9188" y="connsiteY9188"/>
              </a:cxn>
              <a:cxn ang="0">
                <a:pos x="connsiteX9189" y="connsiteY9189"/>
              </a:cxn>
              <a:cxn ang="0">
                <a:pos x="connsiteX9190" y="connsiteY9190"/>
              </a:cxn>
              <a:cxn ang="0">
                <a:pos x="connsiteX9191" y="connsiteY9191"/>
              </a:cxn>
              <a:cxn ang="0">
                <a:pos x="connsiteX9192" y="connsiteY9192"/>
              </a:cxn>
              <a:cxn ang="0">
                <a:pos x="connsiteX9193" y="connsiteY9193"/>
              </a:cxn>
              <a:cxn ang="0">
                <a:pos x="connsiteX9194" y="connsiteY9194"/>
              </a:cxn>
              <a:cxn ang="0">
                <a:pos x="connsiteX9195" y="connsiteY9195"/>
              </a:cxn>
              <a:cxn ang="0">
                <a:pos x="connsiteX9196" y="connsiteY9196"/>
              </a:cxn>
              <a:cxn ang="0">
                <a:pos x="connsiteX9197" y="connsiteY9197"/>
              </a:cxn>
              <a:cxn ang="0">
                <a:pos x="connsiteX9198" y="connsiteY9198"/>
              </a:cxn>
              <a:cxn ang="0">
                <a:pos x="connsiteX9199" y="connsiteY9199"/>
              </a:cxn>
              <a:cxn ang="0">
                <a:pos x="connsiteX9200" y="connsiteY9200"/>
              </a:cxn>
              <a:cxn ang="0">
                <a:pos x="connsiteX9201" y="connsiteY9201"/>
              </a:cxn>
              <a:cxn ang="0">
                <a:pos x="connsiteX9202" y="connsiteY9202"/>
              </a:cxn>
              <a:cxn ang="0">
                <a:pos x="connsiteX9203" y="connsiteY9203"/>
              </a:cxn>
              <a:cxn ang="0">
                <a:pos x="connsiteX9204" y="connsiteY9204"/>
              </a:cxn>
              <a:cxn ang="0">
                <a:pos x="connsiteX9205" y="connsiteY9205"/>
              </a:cxn>
              <a:cxn ang="0">
                <a:pos x="connsiteX9206" y="connsiteY9206"/>
              </a:cxn>
              <a:cxn ang="0">
                <a:pos x="connsiteX9207" y="connsiteY9207"/>
              </a:cxn>
              <a:cxn ang="0">
                <a:pos x="connsiteX9208" y="connsiteY9208"/>
              </a:cxn>
              <a:cxn ang="0">
                <a:pos x="connsiteX9209" y="connsiteY9209"/>
              </a:cxn>
              <a:cxn ang="0">
                <a:pos x="connsiteX9210" y="connsiteY9210"/>
              </a:cxn>
              <a:cxn ang="0">
                <a:pos x="connsiteX9211" y="connsiteY9211"/>
              </a:cxn>
              <a:cxn ang="0">
                <a:pos x="connsiteX9212" y="connsiteY9212"/>
              </a:cxn>
              <a:cxn ang="0">
                <a:pos x="connsiteX9213" y="connsiteY9213"/>
              </a:cxn>
              <a:cxn ang="0">
                <a:pos x="connsiteX9214" y="connsiteY9214"/>
              </a:cxn>
              <a:cxn ang="0">
                <a:pos x="connsiteX9215" y="connsiteY9215"/>
              </a:cxn>
              <a:cxn ang="0">
                <a:pos x="connsiteX9216" y="connsiteY9216"/>
              </a:cxn>
              <a:cxn ang="0">
                <a:pos x="connsiteX9217" y="connsiteY9217"/>
              </a:cxn>
              <a:cxn ang="0">
                <a:pos x="connsiteX9218" y="connsiteY9218"/>
              </a:cxn>
              <a:cxn ang="0">
                <a:pos x="connsiteX9219" y="connsiteY9219"/>
              </a:cxn>
              <a:cxn ang="0">
                <a:pos x="connsiteX9220" y="connsiteY9220"/>
              </a:cxn>
              <a:cxn ang="0">
                <a:pos x="connsiteX9221" y="connsiteY9221"/>
              </a:cxn>
              <a:cxn ang="0">
                <a:pos x="connsiteX9222" y="connsiteY9222"/>
              </a:cxn>
              <a:cxn ang="0">
                <a:pos x="connsiteX9223" y="connsiteY9223"/>
              </a:cxn>
              <a:cxn ang="0">
                <a:pos x="connsiteX9224" y="connsiteY9224"/>
              </a:cxn>
              <a:cxn ang="0">
                <a:pos x="connsiteX9225" y="connsiteY9225"/>
              </a:cxn>
              <a:cxn ang="0">
                <a:pos x="connsiteX9226" y="connsiteY9226"/>
              </a:cxn>
              <a:cxn ang="0">
                <a:pos x="connsiteX9227" y="connsiteY9227"/>
              </a:cxn>
              <a:cxn ang="0">
                <a:pos x="connsiteX9228" y="connsiteY9228"/>
              </a:cxn>
              <a:cxn ang="0">
                <a:pos x="connsiteX9229" y="connsiteY9229"/>
              </a:cxn>
              <a:cxn ang="0">
                <a:pos x="connsiteX9230" y="connsiteY9230"/>
              </a:cxn>
              <a:cxn ang="0">
                <a:pos x="connsiteX9231" y="connsiteY9231"/>
              </a:cxn>
              <a:cxn ang="0">
                <a:pos x="connsiteX9232" y="connsiteY9232"/>
              </a:cxn>
              <a:cxn ang="0">
                <a:pos x="connsiteX9233" y="connsiteY9233"/>
              </a:cxn>
              <a:cxn ang="0">
                <a:pos x="connsiteX9234" y="connsiteY9234"/>
              </a:cxn>
              <a:cxn ang="0">
                <a:pos x="connsiteX9235" y="connsiteY9235"/>
              </a:cxn>
              <a:cxn ang="0">
                <a:pos x="connsiteX9236" y="connsiteY9236"/>
              </a:cxn>
              <a:cxn ang="0">
                <a:pos x="connsiteX9237" y="connsiteY9237"/>
              </a:cxn>
              <a:cxn ang="0">
                <a:pos x="connsiteX9238" y="connsiteY9238"/>
              </a:cxn>
              <a:cxn ang="0">
                <a:pos x="connsiteX9239" y="connsiteY9239"/>
              </a:cxn>
              <a:cxn ang="0">
                <a:pos x="connsiteX9240" y="connsiteY9240"/>
              </a:cxn>
              <a:cxn ang="0">
                <a:pos x="connsiteX9241" y="connsiteY9241"/>
              </a:cxn>
              <a:cxn ang="0">
                <a:pos x="connsiteX9242" y="connsiteY9242"/>
              </a:cxn>
              <a:cxn ang="0">
                <a:pos x="connsiteX9243" y="connsiteY9243"/>
              </a:cxn>
              <a:cxn ang="0">
                <a:pos x="connsiteX9244" y="connsiteY9244"/>
              </a:cxn>
              <a:cxn ang="0">
                <a:pos x="connsiteX9245" y="connsiteY9245"/>
              </a:cxn>
              <a:cxn ang="0">
                <a:pos x="connsiteX9246" y="connsiteY9246"/>
              </a:cxn>
              <a:cxn ang="0">
                <a:pos x="connsiteX9247" y="connsiteY9247"/>
              </a:cxn>
              <a:cxn ang="0">
                <a:pos x="connsiteX9248" y="connsiteY9248"/>
              </a:cxn>
              <a:cxn ang="0">
                <a:pos x="connsiteX9249" y="connsiteY9249"/>
              </a:cxn>
              <a:cxn ang="0">
                <a:pos x="connsiteX9250" y="connsiteY9250"/>
              </a:cxn>
              <a:cxn ang="0">
                <a:pos x="connsiteX9251" y="connsiteY9251"/>
              </a:cxn>
              <a:cxn ang="0">
                <a:pos x="connsiteX9252" y="connsiteY9252"/>
              </a:cxn>
              <a:cxn ang="0">
                <a:pos x="connsiteX9253" y="connsiteY9253"/>
              </a:cxn>
              <a:cxn ang="0">
                <a:pos x="connsiteX9254" y="connsiteY9254"/>
              </a:cxn>
              <a:cxn ang="0">
                <a:pos x="connsiteX9255" y="connsiteY9255"/>
              </a:cxn>
              <a:cxn ang="0">
                <a:pos x="connsiteX9256" y="connsiteY9256"/>
              </a:cxn>
              <a:cxn ang="0">
                <a:pos x="connsiteX9257" y="connsiteY9257"/>
              </a:cxn>
              <a:cxn ang="0">
                <a:pos x="connsiteX9258" y="connsiteY9258"/>
              </a:cxn>
              <a:cxn ang="0">
                <a:pos x="connsiteX9259" y="connsiteY9259"/>
              </a:cxn>
              <a:cxn ang="0">
                <a:pos x="connsiteX9260" y="connsiteY9260"/>
              </a:cxn>
              <a:cxn ang="0">
                <a:pos x="connsiteX9261" y="connsiteY9261"/>
              </a:cxn>
              <a:cxn ang="0">
                <a:pos x="connsiteX9262" y="connsiteY9262"/>
              </a:cxn>
              <a:cxn ang="0">
                <a:pos x="connsiteX9263" y="connsiteY9263"/>
              </a:cxn>
              <a:cxn ang="0">
                <a:pos x="connsiteX9264" y="connsiteY9264"/>
              </a:cxn>
              <a:cxn ang="0">
                <a:pos x="connsiteX9265" y="connsiteY9265"/>
              </a:cxn>
              <a:cxn ang="0">
                <a:pos x="connsiteX9266" y="connsiteY9266"/>
              </a:cxn>
              <a:cxn ang="0">
                <a:pos x="connsiteX9267" y="connsiteY9267"/>
              </a:cxn>
              <a:cxn ang="0">
                <a:pos x="connsiteX9268" y="connsiteY9268"/>
              </a:cxn>
              <a:cxn ang="0">
                <a:pos x="connsiteX9269" y="connsiteY9269"/>
              </a:cxn>
              <a:cxn ang="0">
                <a:pos x="connsiteX9270" y="connsiteY9270"/>
              </a:cxn>
              <a:cxn ang="0">
                <a:pos x="connsiteX9271" y="connsiteY9271"/>
              </a:cxn>
              <a:cxn ang="0">
                <a:pos x="connsiteX9272" y="connsiteY9272"/>
              </a:cxn>
              <a:cxn ang="0">
                <a:pos x="connsiteX9273" y="connsiteY9273"/>
              </a:cxn>
              <a:cxn ang="0">
                <a:pos x="connsiteX9274" y="connsiteY9274"/>
              </a:cxn>
              <a:cxn ang="0">
                <a:pos x="connsiteX9275" y="connsiteY9275"/>
              </a:cxn>
              <a:cxn ang="0">
                <a:pos x="connsiteX9276" y="connsiteY9276"/>
              </a:cxn>
              <a:cxn ang="0">
                <a:pos x="connsiteX9277" y="connsiteY9277"/>
              </a:cxn>
              <a:cxn ang="0">
                <a:pos x="connsiteX9278" y="connsiteY9278"/>
              </a:cxn>
              <a:cxn ang="0">
                <a:pos x="connsiteX9279" y="connsiteY9279"/>
              </a:cxn>
              <a:cxn ang="0">
                <a:pos x="connsiteX9280" y="connsiteY9280"/>
              </a:cxn>
              <a:cxn ang="0">
                <a:pos x="connsiteX9281" y="connsiteY9281"/>
              </a:cxn>
              <a:cxn ang="0">
                <a:pos x="connsiteX9282" y="connsiteY9282"/>
              </a:cxn>
              <a:cxn ang="0">
                <a:pos x="connsiteX9283" y="connsiteY9283"/>
              </a:cxn>
              <a:cxn ang="0">
                <a:pos x="connsiteX9284" y="connsiteY9284"/>
              </a:cxn>
              <a:cxn ang="0">
                <a:pos x="connsiteX9285" y="connsiteY9285"/>
              </a:cxn>
              <a:cxn ang="0">
                <a:pos x="connsiteX9286" y="connsiteY9286"/>
              </a:cxn>
              <a:cxn ang="0">
                <a:pos x="connsiteX9287" y="connsiteY9287"/>
              </a:cxn>
              <a:cxn ang="0">
                <a:pos x="connsiteX9288" y="connsiteY9288"/>
              </a:cxn>
              <a:cxn ang="0">
                <a:pos x="connsiteX9289" y="connsiteY9289"/>
              </a:cxn>
              <a:cxn ang="0">
                <a:pos x="connsiteX9290" y="connsiteY9290"/>
              </a:cxn>
              <a:cxn ang="0">
                <a:pos x="connsiteX9291" y="connsiteY9291"/>
              </a:cxn>
              <a:cxn ang="0">
                <a:pos x="connsiteX9292" y="connsiteY9292"/>
              </a:cxn>
              <a:cxn ang="0">
                <a:pos x="connsiteX9293" y="connsiteY9293"/>
              </a:cxn>
              <a:cxn ang="0">
                <a:pos x="connsiteX9294" y="connsiteY9294"/>
              </a:cxn>
              <a:cxn ang="0">
                <a:pos x="connsiteX9295" y="connsiteY9295"/>
              </a:cxn>
              <a:cxn ang="0">
                <a:pos x="connsiteX9296" y="connsiteY9296"/>
              </a:cxn>
              <a:cxn ang="0">
                <a:pos x="connsiteX9297" y="connsiteY9297"/>
              </a:cxn>
              <a:cxn ang="0">
                <a:pos x="connsiteX9298" y="connsiteY9298"/>
              </a:cxn>
              <a:cxn ang="0">
                <a:pos x="connsiteX9299" y="connsiteY9299"/>
              </a:cxn>
              <a:cxn ang="0">
                <a:pos x="connsiteX9300" y="connsiteY9300"/>
              </a:cxn>
              <a:cxn ang="0">
                <a:pos x="connsiteX9301" y="connsiteY9301"/>
              </a:cxn>
              <a:cxn ang="0">
                <a:pos x="connsiteX9302" y="connsiteY9302"/>
              </a:cxn>
              <a:cxn ang="0">
                <a:pos x="connsiteX9303" y="connsiteY9303"/>
              </a:cxn>
              <a:cxn ang="0">
                <a:pos x="connsiteX9304" y="connsiteY9304"/>
              </a:cxn>
              <a:cxn ang="0">
                <a:pos x="connsiteX9305" y="connsiteY9305"/>
              </a:cxn>
              <a:cxn ang="0">
                <a:pos x="connsiteX9306" y="connsiteY9306"/>
              </a:cxn>
              <a:cxn ang="0">
                <a:pos x="connsiteX9307" y="connsiteY9307"/>
              </a:cxn>
              <a:cxn ang="0">
                <a:pos x="connsiteX9308" y="connsiteY9308"/>
              </a:cxn>
              <a:cxn ang="0">
                <a:pos x="connsiteX9309" y="connsiteY9309"/>
              </a:cxn>
              <a:cxn ang="0">
                <a:pos x="connsiteX9310" y="connsiteY9310"/>
              </a:cxn>
              <a:cxn ang="0">
                <a:pos x="connsiteX9311" y="connsiteY9311"/>
              </a:cxn>
              <a:cxn ang="0">
                <a:pos x="connsiteX9312" y="connsiteY9312"/>
              </a:cxn>
              <a:cxn ang="0">
                <a:pos x="connsiteX9313" y="connsiteY9313"/>
              </a:cxn>
              <a:cxn ang="0">
                <a:pos x="connsiteX9314" y="connsiteY9314"/>
              </a:cxn>
              <a:cxn ang="0">
                <a:pos x="connsiteX9315" y="connsiteY9315"/>
              </a:cxn>
              <a:cxn ang="0">
                <a:pos x="connsiteX9316" y="connsiteY9316"/>
              </a:cxn>
              <a:cxn ang="0">
                <a:pos x="connsiteX9317" y="connsiteY9317"/>
              </a:cxn>
              <a:cxn ang="0">
                <a:pos x="connsiteX9318" y="connsiteY9318"/>
              </a:cxn>
              <a:cxn ang="0">
                <a:pos x="connsiteX9319" y="connsiteY9319"/>
              </a:cxn>
              <a:cxn ang="0">
                <a:pos x="connsiteX9320" y="connsiteY9320"/>
              </a:cxn>
              <a:cxn ang="0">
                <a:pos x="connsiteX9321" y="connsiteY9321"/>
              </a:cxn>
              <a:cxn ang="0">
                <a:pos x="connsiteX9322" y="connsiteY9322"/>
              </a:cxn>
              <a:cxn ang="0">
                <a:pos x="connsiteX9323" y="connsiteY9323"/>
              </a:cxn>
              <a:cxn ang="0">
                <a:pos x="connsiteX9324" y="connsiteY9324"/>
              </a:cxn>
              <a:cxn ang="0">
                <a:pos x="connsiteX9325" y="connsiteY9325"/>
              </a:cxn>
              <a:cxn ang="0">
                <a:pos x="connsiteX9326" y="connsiteY9326"/>
              </a:cxn>
              <a:cxn ang="0">
                <a:pos x="connsiteX9327" y="connsiteY9327"/>
              </a:cxn>
              <a:cxn ang="0">
                <a:pos x="connsiteX9328" y="connsiteY9328"/>
              </a:cxn>
              <a:cxn ang="0">
                <a:pos x="connsiteX9329" y="connsiteY9329"/>
              </a:cxn>
              <a:cxn ang="0">
                <a:pos x="connsiteX9330" y="connsiteY9330"/>
              </a:cxn>
              <a:cxn ang="0">
                <a:pos x="connsiteX9331" y="connsiteY9331"/>
              </a:cxn>
              <a:cxn ang="0">
                <a:pos x="connsiteX9332" y="connsiteY9332"/>
              </a:cxn>
              <a:cxn ang="0">
                <a:pos x="connsiteX9333" y="connsiteY9333"/>
              </a:cxn>
              <a:cxn ang="0">
                <a:pos x="connsiteX9334" y="connsiteY9334"/>
              </a:cxn>
              <a:cxn ang="0">
                <a:pos x="connsiteX9335" y="connsiteY9335"/>
              </a:cxn>
              <a:cxn ang="0">
                <a:pos x="connsiteX9336" y="connsiteY9336"/>
              </a:cxn>
              <a:cxn ang="0">
                <a:pos x="connsiteX9337" y="connsiteY9337"/>
              </a:cxn>
              <a:cxn ang="0">
                <a:pos x="connsiteX9338" y="connsiteY9338"/>
              </a:cxn>
              <a:cxn ang="0">
                <a:pos x="connsiteX9339" y="connsiteY9339"/>
              </a:cxn>
              <a:cxn ang="0">
                <a:pos x="connsiteX9340" y="connsiteY9340"/>
              </a:cxn>
              <a:cxn ang="0">
                <a:pos x="connsiteX9341" y="connsiteY9341"/>
              </a:cxn>
              <a:cxn ang="0">
                <a:pos x="connsiteX9342" y="connsiteY9342"/>
              </a:cxn>
              <a:cxn ang="0">
                <a:pos x="connsiteX9343" y="connsiteY9343"/>
              </a:cxn>
              <a:cxn ang="0">
                <a:pos x="connsiteX9344" y="connsiteY9344"/>
              </a:cxn>
              <a:cxn ang="0">
                <a:pos x="connsiteX9345" y="connsiteY9345"/>
              </a:cxn>
              <a:cxn ang="0">
                <a:pos x="connsiteX9346" y="connsiteY9346"/>
              </a:cxn>
              <a:cxn ang="0">
                <a:pos x="connsiteX9347" y="connsiteY9347"/>
              </a:cxn>
              <a:cxn ang="0">
                <a:pos x="connsiteX9348" y="connsiteY9348"/>
              </a:cxn>
              <a:cxn ang="0">
                <a:pos x="connsiteX9349" y="connsiteY9349"/>
              </a:cxn>
              <a:cxn ang="0">
                <a:pos x="connsiteX9350" y="connsiteY9350"/>
              </a:cxn>
              <a:cxn ang="0">
                <a:pos x="connsiteX9351" y="connsiteY9351"/>
              </a:cxn>
              <a:cxn ang="0">
                <a:pos x="connsiteX9352" y="connsiteY9352"/>
              </a:cxn>
              <a:cxn ang="0">
                <a:pos x="connsiteX9353" y="connsiteY9353"/>
              </a:cxn>
              <a:cxn ang="0">
                <a:pos x="connsiteX9354" y="connsiteY9354"/>
              </a:cxn>
              <a:cxn ang="0">
                <a:pos x="connsiteX9355" y="connsiteY9355"/>
              </a:cxn>
              <a:cxn ang="0">
                <a:pos x="connsiteX9356" y="connsiteY9356"/>
              </a:cxn>
              <a:cxn ang="0">
                <a:pos x="connsiteX9357" y="connsiteY9357"/>
              </a:cxn>
              <a:cxn ang="0">
                <a:pos x="connsiteX9358" y="connsiteY9358"/>
              </a:cxn>
              <a:cxn ang="0">
                <a:pos x="connsiteX9359" y="connsiteY9359"/>
              </a:cxn>
              <a:cxn ang="0">
                <a:pos x="connsiteX9360" y="connsiteY9360"/>
              </a:cxn>
              <a:cxn ang="0">
                <a:pos x="connsiteX9361" y="connsiteY9361"/>
              </a:cxn>
              <a:cxn ang="0">
                <a:pos x="connsiteX9362" y="connsiteY9362"/>
              </a:cxn>
              <a:cxn ang="0">
                <a:pos x="connsiteX9363" y="connsiteY9363"/>
              </a:cxn>
              <a:cxn ang="0">
                <a:pos x="connsiteX9364" y="connsiteY9364"/>
              </a:cxn>
              <a:cxn ang="0">
                <a:pos x="connsiteX9365" y="connsiteY9365"/>
              </a:cxn>
              <a:cxn ang="0">
                <a:pos x="connsiteX9366" y="connsiteY9366"/>
              </a:cxn>
              <a:cxn ang="0">
                <a:pos x="connsiteX9367" y="connsiteY9367"/>
              </a:cxn>
              <a:cxn ang="0">
                <a:pos x="connsiteX9368" y="connsiteY9368"/>
              </a:cxn>
              <a:cxn ang="0">
                <a:pos x="connsiteX9369" y="connsiteY9369"/>
              </a:cxn>
              <a:cxn ang="0">
                <a:pos x="connsiteX9370" y="connsiteY9370"/>
              </a:cxn>
              <a:cxn ang="0">
                <a:pos x="connsiteX9371" y="connsiteY9371"/>
              </a:cxn>
              <a:cxn ang="0">
                <a:pos x="connsiteX9372" y="connsiteY9372"/>
              </a:cxn>
              <a:cxn ang="0">
                <a:pos x="connsiteX9373" y="connsiteY9373"/>
              </a:cxn>
              <a:cxn ang="0">
                <a:pos x="connsiteX9374" y="connsiteY9374"/>
              </a:cxn>
              <a:cxn ang="0">
                <a:pos x="connsiteX9375" y="connsiteY9375"/>
              </a:cxn>
              <a:cxn ang="0">
                <a:pos x="connsiteX9376" y="connsiteY9376"/>
              </a:cxn>
              <a:cxn ang="0">
                <a:pos x="connsiteX9377" y="connsiteY9377"/>
              </a:cxn>
              <a:cxn ang="0">
                <a:pos x="connsiteX9378" y="connsiteY9378"/>
              </a:cxn>
              <a:cxn ang="0">
                <a:pos x="connsiteX9379" y="connsiteY9379"/>
              </a:cxn>
              <a:cxn ang="0">
                <a:pos x="connsiteX9380" y="connsiteY9380"/>
              </a:cxn>
              <a:cxn ang="0">
                <a:pos x="connsiteX9381" y="connsiteY9381"/>
              </a:cxn>
              <a:cxn ang="0">
                <a:pos x="connsiteX9382" y="connsiteY9382"/>
              </a:cxn>
              <a:cxn ang="0">
                <a:pos x="connsiteX9383" y="connsiteY9383"/>
              </a:cxn>
              <a:cxn ang="0">
                <a:pos x="connsiteX9384" y="connsiteY9384"/>
              </a:cxn>
              <a:cxn ang="0">
                <a:pos x="connsiteX9385" y="connsiteY9385"/>
              </a:cxn>
              <a:cxn ang="0">
                <a:pos x="connsiteX9386" y="connsiteY9386"/>
              </a:cxn>
              <a:cxn ang="0">
                <a:pos x="connsiteX9387" y="connsiteY9387"/>
              </a:cxn>
              <a:cxn ang="0">
                <a:pos x="connsiteX9388" y="connsiteY9388"/>
              </a:cxn>
              <a:cxn ang="0">
                <a:pos x="connsiteX9389" y="connsiteY9389"/>
              </a:cxn>
              <a:cxn ang="0">
                <a:pos x="connsiteX9390" y="connsiteY9390"/>
              </a:cxn>
              <a:cxn ang="0">
                <a:pos x="connsiteX9391" y="connsiteY9391"/>
              </a:cxn>
              <a:cxn ang="0">
                <a:pos x="connsiteX9392" y="connsiteY9392"/>
              </a:cxn>
              <a:cxn ang="0">
                <a:pos x="connsiteX9393" y="connsiteY9393"/>
              </a:cxn>
              <a:cxn ang="0">
                <a:pos x="connsiteX9394" y="connsiteY9394"/>
              </a:cxn>
              <a:cxn ang="0">
                <a:pos x="connsiteX9395" y="connsiteY9395"/>
              </a:cxn>
              <a:cxn ang="0">
                <a:pos x="connsiteX9396" y="connsiteY9396"/>
              </a:cxn>
              <a:cxn ang="0">
                <a:pos x="connsiteX9397" y="connsiteY9397"/>
              </a:cxn>
              <a:cxn ang="0">
                <a:pos x="connsiteX9398" y="connsiteY9398"/>
              </a:cxn>
              <a:cxn ang="0">
                <a:pos x="connsiteX9399" y="connsiteY9399"/>
              </a:cxn>
              <a:cxn ang="0">
                <a:pos x="connsiteX9400" y="connsiteY9400"/>
              </a:cxn>
              <a:cxn ang="0">
                <a:pos x="connsiteX9401" y="connsiteY9401"/>
              </a:cxn>
              <a:cxn ang="0">
                <a:pos x="connsiteX9402" y="connsiteY9402"/>
              </a:cxn>
              <a:cxn ang="0">
                <a:pos x="connsiteX9403" y="connsiteY9403"/>
              </a:cxn>
              <a:cxn ang="0">
                <a:pos x="connsiteX9404" y="connsiteY9404"/>
              </a:cxn>
              <a:cxn ang="0">
                <a:pos x="connsiteX9405" y="connsiteY9405"/>
              </a:cxn>
              <a:cxn ang="0">
                <a:pos x="connsiteX9406" y="connsiteY9406"/>
              </a:cxn>
              <a:cxn ang="0">
                <a:pos x="connsiteX9407" y="connsiteY9407"/>
              </a:cxn>
              <a:cxn ang="0">
                <a:pos x="connsiteX9408" y="connsiteY9408"/>
              </a:cxn>
              <a:cxn ang="0">
                <a:pos x="connsiteX9409" y="connsiteY9409"/>
              </a:cxn>
              <a:cxn ang="0">
                <a:pos x="connsiteX9410" y="connsiteY9410"/>
              </a:cxn>
              <a:cxn ang="0">
                <a:pos x="connsiteX9411" y="connsiteY9411"/>
              </a:cxn>
              <a:cxn ang="0">
                <a:pos x="connsiteX9412" y="connsiteY9412"/>
              </a:cxn>
              <a:cxn ang="0">
                <a:pos x="connsiteX9413" y="connsiteY9413"/>
              </a:cxn>
              <a:cxn ang="0">
                <a:pos x="connsiteX9414" y="connsiteY9414"/>
              </a:cxn>
              <a:cxn ang="0">
                <a:pos x="connsiteX9415" y="connsiteY9415"/>
              </a:cxn>
              <a:cxn ang="0">
                <a:pos x="connsiteX9416" y="connsiteY9416"/>
              </a:cxn>
              <a:cxn ang="0">
                <a:pos x="connsiteX9417" y="connsiteY9417"/>
              </a:cxn>
              <a:cxn ang="0">
                <a:pos x="connsiteX9418" y="connsiteY9418"/>
              </a:cxn>
              <a:cxn ang="0">
                <a:pos x="connsiteX9419" y="connsiteY9419"/>
              </a:cxn>
              <a:cxn ang="0">
                <a:pos x="connsiteX9420" y="connsiteY9420"/>
              </a:cxn>
              <a:cxn ang="0">
                <a:pos x="connsiteX9421" y="connsiteY9421"/>
              </a:cxn>
              <a:cxn ang="0">
                <a:pos x="connsiteX9422" y="connsiteY9422"/>
              </a:cxn>
              <a:cxn ang="0">
                <a:pos x="connsiteX9423" y="connsiteY9423"/>
              </a:cxn>
              <a:cxn ang="0">
                <a:pos x="connsiteX9424" y="connsiteY9424"/>
              </a:cxn>
              <a:cxn ang="0">
                <a:pos x="connsiteX9425" y="connsiteY9425"/>
              </a:cxn>
              <a:cxn ang="0">
                <a:pos x="connsiteX9426" y="connsiteY9426"/>
              </a:cxn>
              <a:cxn ang="0">
                <a:pos x="connsiteX9427" y="connsiteY9427"/>
              </a:cxn>
              <a:cxn ang="0">
                <a:pos x="connsiteX9428" y="connsiteY9428"/>
              </a:cxn>
              <a:cxn ang="0">
                <a:pos x="connsiteX9429" y="connsiteY9429"/>
              </a:cxn>
              <a:cxn ang="0">
                <a:pos x="connsiteX9430" y="connsiteY9430"/>
              </a:cxn>
              <a:cxn ang="0">
                <a:pos x="connsiteX9431" y="connsiteY9431"/>
              </a:cxn>
              <a:cxn ang="0">
                <a:pos x="connsiteX9432" y="connsiteY9432"/>
              </a:cxn>
              <a:cxn ang="0">
                <a:pos x="connsiteX9433" y="connsiteY9433"/>
              </a:cxn>
              <a:cxn ang="0">
                <a:pos x="connsiteX9434" y="connsiteY9434"/>
              </a:cxn>
              <a:cxn ang="0">
                <a:pos x="connsiteX9435" y="connsiteY9435"/>
              </a:cxn>
              <a:cxn ang="0">
                <a:pos x="connsiteX9436" y="connsiteY9436"/>
              </a:cxn>
              <a:cxn ang="0">
                <a:pos x="connsiteX9437" y="connsiteY9437"/>
              </a:cxn>
              <a:cxn ang="0">
                <a:pos x="connsiteX9438" y="connsiteY9438"/>
              </a:cxn>
              <a:cxn ang="0">
                <a:pos x="connsiteX9439" y="connsiteY9439"/>
              </a:cxn>
              <a:cxn ang="0">
                <a:pos x="connsiteX9440" y="connsiteY9440"/>
              </a:cxn>
              <a:cxn ang="0">
                <a:pos x="connsiteX9441" y="connsiteY9441"/>
              </a:cxn>
              <a:cxn ang="0">
                <a:pos x="connsiteX9442" y="connsiteY9442"/>
              </a:cxn>
              <a:cxn ang="0">
                <a:pos x="connsiteX9443" y="connsiteY9443"/>
              </a:cxn>
              <a:cxn ang="0">
                <a:pos x="connsiteX9444" y="connsiteY9444"/>
              </a:cxn>
              <a:cxn ang="0">
                <a:pos x="connsiteX9445" y="connsiteY9445"/>
              </a:cxn>
              <a:cxn ang="0">
                <a:pos x="connsiteX9446" y="connsiteY9446"/>
              </a:cxn>
              <a:cxn ang="0">
                <a:pos x="connsiteX9447" y="connsiteY9447"/>
              </a:cxn>
              <a:cxn ang="0">
                <a:pos x="connsiteX9448" y="connsiteY9448"/>
              </a:cxn>
              <a:cxn ang="0">
                <a:pos x="connsiteX9449" y="connsiteY9449"/>
              </a:cxn>
              <a:cxn ang="0">
                <a:pos x="connsiteX9450" y="connsiteY9450"/>
              </a:cxn>
              <a:cxn ang="0">
                <a:pos x="connsiteX9451" y="connsiteY9451"/>
              </a:cxn>
              <a:cxn ang="0">
                <a:pos x="connsiteX9452" y="connsiteY9452"/>
              </a:cxn>
              <a:cxn ang="0">
                <a:pos x="connsiteX9453" y="connsiteY9453"/>
              </a:cxn>
              <a:cxn ang="0">
                <a:pos x="connsiteX9454" y="connsiteY9454"/>
              </a:cxn>
              <a:cxn ang="0">
                <a:pos x="connsiteX9455" y="connsiteY9455"/>
              </a:cxn>
              <a:cxn ang="0">
                <a:pos x="connsiteX9456" y="connsiteY9456"/>
              </a:cxn>
              <a:cxn ang="0">
                <a:pos x="connsiteX9457" y="connsiteY9457"/>
              </a:cxn>
              <a:cxn ang="0">
                <a:pos x="connsiteX9458" y="connsiteY9458"/>
              </a:cxn>
              <a:cxn ang="0">
                <a:pos x="connsiteX9459" y="connsiteY9459"/>
              </a:cxn>
              <a:cxn ang="0">
                <a:pos x="connsiteX9460" y="connsiteY9460"/>
              </a:cxn>
              <a:cxn ang="0">
                <a:pos x="connsiteX9461" y="connsiteY9461"/>
              </a:cxn>
              <a:cxn ang="0">
                <a:pos x="connsiteX9462" y="connsiteY9462"/>
              </a:cxn>
              <a:cxn ang="0">
                <a:pos x="connsiteX9463" y="connsiteY9463"/>
              </a:cxn>
              <a:cxn ang="0">
                <a:pos x="connsiteX9464" y="connsiteY9464"/>
              </a:cxn>
              <a:cxn ang="0">
                <a:pos x="connsiteX9465" y="connsiteY9465"/>
              </a:cxn>
              <a:cxn ang="0">
                <a:pos x="connsiteX9466" y="connsiteY9466"/>
              </a:cxn>
              <a:cxn ang="0">
                <a:pos x="connsiteX9467" y="connsiteY9467"/>
              </a:cxn>
              <a:cxn ang="0">
                <a:pos x="connsiteX9468" y="connsiteY9468"/>
              </a:cxn>
              <a:cxn ang="0">
                <a:pos x="connsiteX9469" y="connsiteY9469"/>
              </a:cxn>
              <a:cxn ang="0">
                <a:pos x="connsiteX9470" y="connsiteY9470"/>
              </a:cxn>
              <a:cxn ang="0">
                <a:pos x="connsiteX9471" y="connsiteY9471"/>
              </a:cxn>
              <a:cxn ang="0">
                <a:pos x="connsiteX9472" y="connsiteY9472"/>
              </a:cxn>
              <a:cxn ang="0">
                <a:pos x="connsiteX9473" y="connsiteY9473"/>
              </a:cxn>
              <a:cxn ang="0">
                <a:pos x="connsiteX9474" y="connsiteY9474"/>
              </a:cxn>
              <a:cxn ang="0">
                <a:pos x="connsiteX9475" y="connsiteY9475"/>
              </a:cxn>
              <a:cxn ang="0">
                <a:pos x="connsiteX9476" y="connsiteY9476"/>
              </a:cxn>
              <a:cxn ang="0">
                <a:pos x="connsiteX9477" y="connsiteY9477"/>
              </a:cxn>
              <a:cxn ang="0">
                <a:pos x="connsiteX9478" y="connsiteY9478"/>
              </a:cxn>
              <a:cxn ang="0">
                <a:pos x="connsiteX9479" y="connsiteY9479"/>
              </a:cxn>
              <a:cxn ang="0">
                <a:pos x="connsiteX9480" y="connsiteY9480"/>
              </a:cxn>
              <a:cxn ang="0">
                <a:pos x="connsiteX9481" y="connsiteY9481"/>
              </a:cxn>
              <a:cxn ang="0">
                <a:pos x="connsiteX9482" y="connsiteY9482"/>
              </a:cxn>
              <a:cxn ang="0">
                <a:pos x="connsiteX9483" y="connsiteY9483"/>
              </a:cxn>
              <a:cxn ang="0">
                <a:pos x="connsiteX9484" y="connsiteY9484"/>
              </a:cxn>
              <a:cxn ang="0">
                <a:pos x="connsiteX9485" y="connsiteY9485"/>
              </a:cxn>
              <a:cxn ang="0">
                <a:pos x="connsiteX9486" y="connsiteY9486"/>
              </a:cxn>
              <a:cxn ang="0">
                <a:pos x="connsiteX9487" y="connsiteY9487"/>
              </a:cxn>
              <a:cxn ang="0">
                <a:pos x="connsiteX9488" y="connsiteY9488"/>
              </a:cxn>
              <a:cxn ang="0">
                <a:pos x="connsiteX9489" y="connsiteY9489"/>
              </a:cxn>
              <a:cxn ang="0">
                <a:pos x="connsiteX9490" y="connsiteY9490"/>
              </a:cxn>
              <a:cxn ang="0">
                <a:pos x="connsiteX9491" y="connsiteY9491"/>
              </a:cxn>
              <a:cxn ang="0">
                <a:pos x="connsiteX9492" y="connsiteY9492"/>
              </a:cxn>
              <a:cxn ang="0">
                <a:pos x="connsiteX9493" y="connsiteY9493"/>
              </a:cxn>
              <a:cxn ang="0">
                <a:pos x="connsiteX9494" y="connsiteY9494"/>
              </a:cxn>
              <a:cxn ang="0">
                <a:pos x="connsiteX9495" y="connsiteY9495"/>
              </a:cxn>
              <a:cxn ang="0">
                <a:pos x="connsiteX9496" y="connsiteY9496"/>
              </a:cxn>
              <a:cxn ang="0">
                <a:pos x="connsiteX9497" y="connsiteY9497"/>
              </a:cxn>
              <a:cxn ang="0">
                <a:pos x="connsiteX9498" y="connsiteY9498"/>
              </a:cxn>
              <a:cxn ang="0">
                <a:pos x="connsiteX9499" y="connsiteY9499"/>
              </a:cxn>
              <a:cxn ang="0">
                <a:pos x="connsiteX9500" y="connsiteY9500"/>
              </a:cxn>
              <a:cxn ang="0">
                <a:pos x="connsiteX9501" y="connsiteY9501"/>
              </a:cxn>
              <a:cxn ang="0">
                <a:pos x="connsiteX9502" y="connsiteY9502"/>
              </a:cxn>
              <a:cxn ang="0">
                <a:pos x="connsiteX9503" y="connsiteY9503"/>
              </a:cxn>
              <a:cxn ang="0">
                <a:pos x="connsiteX9504" y="connsiteY9504"/>
              </a:cxn>
              <a:cxn ang="0">
                <a:pos x="connsiteX9505" y="connsiteY9505"/>
              </a:cxn>
              <a:cxn ang="0">
                <a:pos x="connsiteX9506" y="connsiteY9506"/>
              </a:cxn>
              <a:cxn ang="0">
                <a:pos x="connsiteX9507" y="connsiteY9507"/>
              </a:cxn>
              <a:cxn ang="0">
                <a:pos x="connsiteX9508" y="connsiteY9508"/>
              </a:cxn>
              <a:cxn ang="0">
                <a:pos x="connsiteX9509" y="connsiteY9509"/>
              </a:cxn>
              <a:cxn ang="0">
                <a:pos x="connsiteX9510" y="connsiteY9510"/>
              </a:cxn>
              <a:cxn ang="0">
                <a:pos x="connsiteX9511" y="connsiteY9511"/>
              </a:cxn>
              <a:cxn ang="0">
                <a:pos x="connsiteX9512" y="connsiteY9512"/>
              </a:cxn>
              <a:cxn ang="0">
                <a:pos x="connsiteX9513" y="connsiteY9513"/>
              </a:cxn>
              <a:cxn ang="0">
                <a:pos x="connsiteX9514" y="connsiteY9514"/>
              </a:cxn>
              <a:cxn ang="0">
                <a:pos x="connsiteX9515" y="connsiteY9515"/>
              </a:cxn>
              <a:cxn ang="0">
                <a:pos x="connsiteX9516" y="connsiteY9516"/>
              </a:cxn>
              <a:cxn ang="0">
                <a:pos x="connsiteX9517" y="connsiteY9517"/>
              </a:cxn>
              <a:cxn ang="0">
                <a:pos x="connsiteX9518" y="connsiteY9518"/>
              </a:cxn>
              <a:cxn ang="0">
                <a:pos x="connsiteX9519" y="connsiteY9519"/>
              </a:cxn>
              <a:cxn ang="0">
                <a:pos x="connsiteX9520" y="connsiteY9520"/>
              </a:cxn>
              <a:cxn ang="0">
                <a:pos x="connsiteX9521" y="connsiteY9521"/>
              </a:cxn>
              <a:cxn ang="0">
                <a:pos x="connsiteX9522" y="connsiteY9522"/>
              </a:cxn>
              <a:cxn ang="0">
                <a:pos x="connsiteX9523" y="connsiteY9523"/>
              </a:cxn>
              <a:cxn ang="0">
                <a:pos x="connsiteX9524" y="connsiteY9524"/>
              </a:cxn>
              <a:cxn ang="0">
                <a:pos x="connsiteX9525" y="connsiteY9525"/>
              </a:cxn>
              <a:cxn ang="0">
                <a:pos x="connsiteX9526" y="connsiteY9526"/>
              </a:cxn>
              <a:cxn ang="0">
                <a:pos x="connsiteX9527" y="connsiteY9527"/>
              </a:cxn>
              <a:cxn ang="0">
                <a:pos x="connsiteX9528" y="connsiteY9528"/>
              </a:cxn>
              <a:cxn ang="0">
                <a:pos x="connsiteX9529" y="connsiteY9529"/>
              </a:cxn>
              <a:cxn ang="0">
                <a:pos x="connsiteX9530" y="connsiteY9530"/>
              </a:cxn>
              <a:cxn ang="0">
                <a:pos x="connsiteX9531" y="connsiteY9531"/>
              </a:cxn>
              <a:cxn ang="0">
                <a:pos x="connsiteX9532" y="connsiteY9532"/>
              </a:cxn>
              <a:cxn ang="0">
                <a:pos x="connsiteX9533" y="connsiteY9533"/>
              </a:cxn>
              <a:cxn ang="0">
                <a:pos x="connsiteX9534" y="connsiteY9534"/>
              </a:cxn>
              <a:cxn ang="0">
                <a:pos x="connsiteX9535" y="connsiteY9535"/>
              </a:cxn>
              <a:cxn ang="0">
                <a:pos x="connsiteX9536" y="connsiteY9536"/>
              </a:cxn>
              <a:cxn ang="0">
                <a:pos x="connsiteX9537" y="connsiteY9537"/>
              </a:cxn>
              <a:cxn ang="0">
                <a:pos x="connsiteX9538" y="connsiteY9538"/>
              </a:cxn>
              <a:cxn ang="0">
                <a:pos x="connsiteX9539" y="connsiteY9539"/>
              </a:cxn>
              <a:cxn ang="0">
                <a:pos x="connsiteX9540" y="connsiteY9540"/>
              </a:cxn>
              <a:cxn ang="0">
                <a:pos x="connsiteX9541" y="connsiteY9541"/>
              </a:cxn>
              <a:cxn ang="0">
                <a:pos x="connsiteX9542" y="connsiteY9542"/>
              </a:cxn>
              <a:cxn ang="0">
                <a:pos x="connsiteX9543" y="connsiteY9543"/>
              </a:cxn>
              <a:cxn ang="0">
                <a:pos x="connsiteX9544" y="connsiteY9544"/>
              </a:cxn>
              <a:cxn ang="0">
                <a:pos x="connsiteX9545" y="connsiteY9545"/>
              </a:cxn>
              <a:cxn ang="0">
                <a:pos x="connsiteX9546" y="connsiteY9546"/>
              </a:cxn>
              <a:cxn ang="0">
                <a:pos x="connsiteX9547" y="connsiteY9547"/>
              </a:cxn>
              <a:cxn ang="0">
                <a:pos x="connsiteX9548" y="connsiteY9548"/>
              </a:cxn>
              <a:cxn ang="0">
                <a:pos x="connsiteX9549" y="connsiteY9549"/>
              </a:cxn>
              <a:cxn ang="0">
                <a:pos x="connsiteX9550" y="connsiteY9550"/>
              </a:cxn>
              <a:cxn ang="0">
                <a:pos x="connsiteX9551" y="connsiteY9551"/>
              </a:cxn>
              <a:cxn ang="0">
                <a:pos x="connsiteX9552" y="connsiteY9552"/>
              </a:cxn>
              <a:cxn ang="0">
                <a:pos x="connsiteX9553" y="connsiteY9553"/>
              </a:cxn>
              <a:cxn ang="0">
                <a:pos x="connsiteX9554" y="connsiteY9554"/>
              </a:cxn>
              <a:cxn ang="0">
                <a:pos x="connsiteX9555" y="connsiteY9555"/>
              </a:cxn>
              <a:cxn ang="0">
                <a:pos x="connsiteX9556" y="connsiteY9556"/>
              </a:cxn>
              <a:cxn ang="0">
                <a:pos x="connsiteX9557" y="connsiteY9557"/>
              </a:cxn>
              <a:cxn ang="0">
                <a:pos x="connsiteX9558" y="connsiteY9558"/>
              </a:cxn>
              <a:cxn ang="0">
                <a:pos x="connsiteX9559" y="connsiteY9559"/>
              </a:cxn>
              <a:cxn ang="0">
                <a:pos x="connsiteX9560" y="connsiteY9560"/>
              </a:cxn>
              <a:cxn ang="0">
                <a:pos x="connsiteX9561" y="connsiteY9561"/>
              </a:cxn>
              <a:cxn ang="0">
                <a:pos x="connsiteX9562" y="connsiteY9562"/>
              </a:cxn>
              <a:cxn ang="0">
                <a:pos x="connsiteX9563" y="connsiteY9563"/>
              </a:cxn>
              <a:cxn ang="0">
                <a:pos x="connsiteX9564" y="connsiteY9564"/>
              </a:cxn>
              <a:cxn ang="0">
                <a:pos x="connsiteX9565" y="connsiteY9565"/>
              </a:cxn>
              <a:cxn ang="0">
                <a:pos x="connsiteX9566" y="connsiteY9566"/>
              </a:cxn>
              <a:cxn ang="0">
                <a:pos x="connsiteX9567" y="connsiteY9567"/>
              </a:cxn>
              <a:cxn ang="0">
                <a:pos x="connsiteX9568" y="connsiteY9568"/>
              </a:cxn>
              <a:cxn ang="0">
                <a:pos x="connsiteX9569" y="connsiteY9569"/>
              </a:cxn>
              <a:cxn ang="0">
                <a:pos x="connsiteX9570" y="connsiteY9570"/>
              </a:cxn>
              <a:cxn ang="0">
                <a:pos x="connsiteX9571" y="connsiteY9571"/>
              </a:cxn>
              <a:cxn ang="0">
                <a:pos x="connsiteX9572" y="connsiteY9572"/>
              </a:cxn>
              <a:cxn ang="0">
                <a:pos x="connsiteX9573" y="connsiteY9573"/>
              </a:cxn>
              <a:cxn ang="0">
                <a:pos x="connsiteX9574" y="connsiteY9574"/>
              </a:cxn>
              <a:cxn ang="0">
                <a:pos x="connsiteX9575" y="connsiteY9575"/>
              </a:cxn>
              <a:cxn ang="0">
                <a:pos x="connsiteX9576" y="connsiteY9576"/>
              </a:cxn>
              <a:cxn ang="0">
                <a:pos x="connsiteX9577" y="connsiteY9577"/>
              </a:cxn>
              <a:cxn ang="0">
                <a:pos x="connsiteX9578" y="connsiteY9578"/>
              </a:cxn>
              <a:cxn ang="0">
                <a:pos x="connsiteX9579" y="connsiteY9579"/>
              </a:cxn>
              <a:cxn ang="0">
                <a:pos x="connsiteX9580" y="connsiteY9580"/>
              </a:cxn>
              <a:cxn ang="0">
                <a:pos x="connsiteX9581" y="connsiteY9581"/>
              </a:cxn>
              <a:cxn ang="0">
                <a:pos x="connsiteX9582" y="connsiteY9582"/>
              </a:cxn>
              <a:cxn ang="0">
                <a:pos x="connsiteX9583" y="connsiteY9583"/>
              </a:cxn>
              <a:cxn ang="0">
                <a:pos x="connsiteX9584" y="connsiteY9584"/>
              </a:cxn>
              <a:cxn ang="0">
                <a:pos x="connsiteX9585" y="connsiteY9585"/>
              </a:cxn>
              <a:cxn ang="0">
                <a:pos x="connsiteX9586" y="connsiteY9586"/>
              </a:cxn>
              <a:cxn ang="0">
                <a:pos x="connsiteX9587" y="connsiteY9587"/>
              </a:cxn>
              <a:cxn ang="0">
                <a:pos x="connsiteX9588" y="connsiteY9588"/>
              </a:cxn>
              <a:cxn ang="0">
                <a:pos x="connsiteX9589" y="connsiteY9589"/>
              </a:cxn>
              <a:cxn ang="0">
                <a:pos x="connsiteX9590" y="connsiteY9590"/>
              </a:cxn>
              <a:cxn ang="0">
                <a:pos x="connsiteX9591" y="connsiteY9591"/>
              </a:cxn>
              <a:cxn ang="0">
                <a:pos x="connsiteX9592" y="connsiteY9592"/>
              </a:cxn>
              <a:cxn ang="0">
                <a:pos x="connsiteX9593" y="connsiteY9593"/>
              </a:cxn>
              <a:cxn ang="0">
                <a:pos x="connsiteX9594" y="connsiteY9594"/>
              </a:cxn>
              <a:cxn ang="0">
                <a:pos x="connsiteX9595" y="connsiteY9595"/>
              </a:cxn>
              <a:cxn ang="0">
                <a:pos x="connsiteX9596" y="connsiteY9596"/>
              </a:cxn>
              <a:cxn ang="0">
                <a:pos x="connsiteX9597" y="connsiteY9597"/>
              </a:cxn>
              <a:cxn ang="0">
                <a:pos x="connsiteX9598" y="connsiteY9598"/>
              </a:cxn>
              <a:cxn ang="0">
                <a:pos x="connsiteX9599" y="connsiteY9599"/>
              </a:cxn>
              <a:cxn ang="0">
                <a:pos x="connsiteX9600" y="connsiteY9600"/>
              </a:cxn>
              <a:cxn ang="0">
                <a:pos x="connsiteX9601" y="connsiteY9601"/>
              </a:cxn>
              <a:cxn ang="0">
                <a:pos x="connsiteX9602" y="connsiteY9602"/>
              </a:cxn>
              <a:cxn ang="0">
                <a:pos x="connsiteX9603" y="connsiteY9603"/>
              </a:cxn>
              <a:cxn ang="0">
                <a:pos x="connsiteX9604" y="connsiteY9604"/>
              </a:cxn>
              <a:cxn ang="0">
                <a:pos x="connsiteX9605" y="connsiteY9605"/>
              </a:cxn>
              <a:cxn ang="0">
                <a:pos x="connsiteX9606" y="connsiteY9606"/>
              </a:cxn>
              <a:cxn ang="0">
                <a:pos x="connsiteX9607" y="connsiteY9607"/>
              </a:cxn>
              <a:cxn ang="0">
                <a:pos x="connsiteX9608" y="connsiteY9608"/>
              </a:cxn>
              <a:cxn ang="0">
                <a:pos x="connsiteX9609" y="connsiteY9609"/>
              </a:cxn>
              <a:cxn ang="0">
                <a:pos x="connsiteX9610" y="connsiteY9610"/>
              </a:cxn>
              <a:cxn ang="0">
                <a:pos x="connsiteX9611" y="connsiteY9611"/>
              </a:cxn>
              <a:cxn ang="0">
                <a:pos x="connsiteX9612" y="connsiteY9612"/>
              </a:cxn>
              <a:cxn ang="0">
                <a:pos x="connsiteX9613" y="connsiteY9613"/>
              </a:cxn>
              <a:cxn ang="0">
                <a:pos x="connsiteX9614" y="connsiteY9614"/>
              </a:cxn>
              <a:cxn ang="0">
                <a:pos x="connsiteX9615" y="connsiteY9615"/>
              </a:cxn>
              <a:cxn ang="0">
                <a:pos x="connsiteX9616" y="connsiteY9616"/>
              </a:cxn>
              <a:cxn ang="0">
                <a:pos x="connsiteX9617" y="connsiteY9617"/>
              </a:cxn>
              <a:cxn ang="0">
                <a:pos x="connsiteX9618" y="connsiteY9618"/>
              </a:cxn>
              <a:cxn ang="0">
                <a:pos x="connsiteX9619" y="connsiteY9619"/>
              </a:cxn>
              <a:cxn ang="0">
                <a:pos x="connsiteX9620" y="connsiteY9620"/>
              </a:cxn>
              <a:cxn ang="0">
                <a:pos x="connsiteX9621" y="connsiteY9621"/>
              </a:cxn>
              <a:cxn ang="0">
                <a:pos x="connsiteX9622" y="connsiteY9622"/>
              </a:cxn>
              <a:cxn ang="0">
                <a:pos x="connsiteX9623" y="connsiteY9623"/>
              </a:cxn>
              <a:cxn ang="0">
                <a:pos x="connsiteX9624" y="connsiteY9624"/>
              </a:cxn>
              <a:cxn ang="0">
                <a:pos x="connsiteX9625" y="connsiteY9625"/>
              </a:cxn>
              <a:cxn ang="0">
                <a:pos x="connsiteX9626" y="connsiteY9626"/>
              </a:cxn>
              <a:cxn ang="0">
                <a:pos x="connsiteX9627" y="connsiteY9627"/>
              </a:cxn>
              <a:cxn ang="0">
                <a:pos x="connsiteX9628" y="connsiteY9628"/>
              </a:cxn>
              <a:cxn ang="0">
                <a:pos x="connsiteX9629" y="connsiteY9629"/>
              </a:cxn>
              <a:cxn ang="0">
                <a:pos x="connsiteX9630" y="connsiteY9630"/>
              </a:cxn>
              <a:cxn ang="0">
                <a:pos x="connsiteX9631" y="connsiteY9631"/>
              </a:cxn>
              <a:cxn ang="0">
                <a:pos x="connsiteX9632" y="connsiteY9632"/>
              </a:cxn>
              <a:cxn ang="0">
                <a:pos x="connsiteX9633" y="connsiteY9633"/>
              </a:cxn>
              <a:cxn ang="0">
                <a:pos x="connsiteX9634" y="connsiteY9634"/>
              </a:cxn>
              <a:cxn ang="0">
                <a:pos x="connsiteX9635" y="connsiteY9635"/>
              </a:cxn>
              <a:cxn ang="0">
                <a:pos x="connsiteX9636" y="connsiteY9636"/>
              </a:cxn>
              <a:cxn ang="0">
                <a:pos x="connsiteX9637" y="connsiteY9637"/>
              </a:cxn>
              <a:cxn ang="0">
                <a:pos x="connsiteX9638" y="connsiteY9638"/>
              </a:cxn>
              <a:cxn ang="0">
                <a:pos x="connsiteX9639" y="connsiteY9639"/>
              </a:cxn>
              <a:cxn ang="0">
                <a:pos x="connsiteX9640" y="connsiteY9640"/>
              </a:cxn>
              <a:cxn ang="0">
                <a:pos x="connsiteX9641" y="connsiteY9641"/>
              </a:cxn>
              <a:cxn ang="0">
                <a:pos x="connsiteX9642" y="connsiteY9642"/>
              </a:cxn>
              <a:cxn ang="0">
                <a:pos x="connsiteX9643" y="connsiteY9643"/>
              </a:cxn>
              <a:cxn ang="0">
                <a:pos x="connsiteX9644" y="connsiteY9644"/>
              </a:cxn>
              <a:cxn ang="0">
                <a:pos x="connsiteX9645" y="connsiteY9645"/>
              </a:cxn>
              <a:cxn ang="0">
                <a:pos x="connsiteX9646" y="connsiteY9646"/>
              </a:cxn>
              <a:cxn ang="0">
                <a:pos x="connsiteX9647" y="connsiteY9647"/>
              </a:cxn>
              <a:cxn ang="0">
                <a:pos x="connsiteX9648" y="connsiteY9648"/>
              </a:cxn>
              <a:cxn ang="0">
                <a:pos x="connsiteX9649" y="connsiteY9649"/>
              </a:cxn>
              <a:cxn ang="0">
                <a:pos x="connsiteX9650" y="connsiteY9650"/>
              </a:cxn>
              <a:cxn ang="0">
                <a:pos x="connsiteX9651" y="connsiteY9651"/>
              </a:cxn>
              <a:cxn ang="0">
                <a:pos x="connsiteX9652" y="connsiteY9652"/>
              </a:cxn>
              <a:cxn ang="0">
                <a:pos x="connsiteX9653" y="connsiteY9653"/>
              </a:cxn>
              <a:cxn ang="0">
                <a:pos x="connsiteX9654" y="connsiteY9654"/>
              </a:cxn>
              <a:cxn ang="0">
                <a:pos x="connsiteX9655" y="connsiteY9655"/>
              </a:cxn>
              <a:cxn ang="0">
                <a:pos x="connsiteX9656" y="connsiteY9656"/>
              </a:cxn>
              <a:cxn ang="0">
                <a:pos x="connsiteX9657" y="connsiteY9657"/>
              </a:cxn>
              <a:cxn ang="0">
                <a:pos x="connsiteX9658" y="connsiteY9658"/>
              </a:cxn>
              <a:cxn ang="0">
                <a:pos x="connsiteX9659" y="connsiteY9659"/>
              </a:cxn>
              <a:cxn ang="0">
                <a:pos x="connsiteX9660" y="connsiteY9660"/>
              </a:cxn>
              <a:cxn ang="0">
                <a:pos x="connsiteX9661" y="connsiteY9661"/>
              </a:cxn>
              <a:cxn ang="0">
                <a:pos x="connsiteX9662" y="connsiteY9662"/>
              </a:cxn>
              <a:cxn ang="0">
                <a:pos x="connsiteX9663" y="connsiteY9663"/>
              </a:cxn>
              <a:cxn ang="0">
                <a:pos x="connsiteX9664" y="connsiteY9664"/>
              </a:cxn>
              <a:cxn ang="0">
                <a:pos x="connsiteX9665" y="connsiteY9665"/>
              </a:cxn>
              <a:cxn ang="0">
                <a:pos x="connsiteX9666" y="connsiteY9666"/>
              </a:cxn>
              <a:cxn ang="0">
                <a:pos x="connsiteX9667" y="connsiteY9667"/>
              </a:cxn>
              <a:cxn ang="0">
                <a:pos x="connsiteX9668" y="connsiteY9668"/>
              </a:cxn>
              <a:cxn ang="0">
                <a:pos x="connsiteX9669" y="connsiteY9669"/>
              </a:cxn>
              <a:cxn ang="0">
                <a:pos x="connsiteX9670" y="connsiteY9670"/>
              </a:cxn>
              <a:cxn ang="0">
                <a:pos x="connsiteX9671" y="connsiteY9671"/>
              </a:cxn>
              <a:cxn ang="0">
                <a:pos x="connsiteX9672" y="connsiteY9672"/>
              </a:cxn>
              <a:cxn ang="0">
                <a:pos x="connsiteX9673" y="connsiteY9673"/>
              </a:cxn>
              <a:cxn ang="0">
                <a:pos x="connsiteX9674" y="connsiteY9674"/>
              </a:cxn>
              <a:cxn ang="0">
                <a:pos x="connsiteX9675" y="connsiteY9675"/>
              </a:cxn>
              <a:cxn ang="0">
                <a:pos x="connsiteX9676" y="connsiteY9676"/>
              </a:cxn>
              <a:cxn ang="0">
                <a:pos x="connsiteX9677" y="connsiteY9677"/>
              </a:cxn>
              <a:cxn ang="0">
                <a:pos x="connsiteX9678" y="connsiteY9678"/>
              </a:cxn>
              <a:cxn ang="0">
                <a:pos x="connsiteX9679" y="connsiteY9679"/>
              </a:cxn>
              <a:cxn ang="0">
                <a:pos x="connsiteX9680" y="connsiteY9680"/>
              </a:cxn>
              <a:cxn ang="0">
                <a:pos x="connsiteX9681" y="connsiteY9681"/>
              </a:cxn>
              <a:cxn ang="0">
                <a:pos x="connsiteX9682" y="connsiteY9682"/>
              </a:cxn>
              <a:cxn ang="0">
                <a:pos x="connsiteX9683" y="connsiteY9683"/>
              </a:cxn>
              <a:cxn ang="0">
                <a:pos x="connsiteX9684" y="connsiteY9684"/>
              </a:cxn>
              <a:cxn ang="0">
                <a:pos x="connsiteX9685" y="connsiteY9685"/>
              </a:cxn>
              <a:cxn ang="0">
                <a:pos x="connsiteX9686" y="connsiteY9686"/>
              </a:cxn>
              <a:cxn ang="0">
                <a:pos x="connsiteX9687" y="connsiteY9687"/>
              </a:cxn>
              <a:cxn ang="0">
                <a:pos x="connsiteX9688" y="connsiteY9688"/>
              </a:cxn>
              <a:cxn ang="0">
                <a:pos x="connsiteX9689" y="connsiteY9689"/>
              </a:cxn>
              <a:cxn ang="0">
                <a:pos x="connsiteX9690" y="connsiteY9690"/>
              </a:cxn>
              <a:cxn ang="0">
                <a:pos x="connsiteX9691" y="connsiteY9691"/>
              </a:cxn>
              <a:cxn ang="0">
                <a:pos x="connsiteX9692" y="connsiteY9692"/>
              </a:cxn>
              <a:cxn ang="0">
                <a:pos x="connsiteX9693" y="connsiteY9693"/>
              </a:cxn>
              <a:cxn ang="0">
                <a:pos x="connsiteX9694" y="connsiteY9694"/>
              </a:cxn>
              <a:cxn ang="0">
                <a:pos x="connsiteX9695" y="connsiteY9695"/>
              </a:cxn>
              <a:cxn ang="0">
                <a:pos x="connsiteX9696" y="connsiteY9696"/>
              </a:cxn>
              <a:cxn ang="0">
                <a:pos x="connsiteX9697" y="connsiteY9697"/>
              </a:cxn>
              <a:cxn ang="0">
                <a:pos x="connsiteX9698" y="connsiteY9698"/>
              </a:cxn>
              <a:cxn ang="0">
                <a:pos x="connsiteX9699" y="connsiteY9699"/>
              </a:cxn>
              <a:cxn ang="0">
                <a:pos x="connsiteX9700" y="connsiteY9700"/>
              </a:cxn>
              <a:cxn ang="0">
                <a:pos x="connsiteX9701" y="connsiteY9701"/>
              </a:cxn>
              <a:cxn ang="0">
                <a:pos x="connsiteX9702" y="connsiteY9702"/>
              </a:cxn>
              <a:cxn ang="0">
                <a:pos x="connsiteX9703" y="connsiteY9703"/>
              </a:cxn>
              <a:cxn ang="0">
                <a:pos x="connsiteX9704" y="connsiteY9704"/>
              </a:cxn>
              <a:cxn ang="0">
                <a:pos x="connsiteX9705" y="connsiteY9705"/>
              </a:cxn>
              <a:cxn ang="0">
                <a:pos x="connsiteX9706" y="connsiteY9706"/>
              </a:cxn>
              <a:cxn ang="0">
                <a:pos x="connsiteX9707" y="connsiteY9707"/>
              </a:cxn>
              <a:cxn ang="0">
                <a:pos x="connsiteX9708" y="connsiteY9708"/>
              </a:cxn>
              <a:cxn ang="0">
                <a:pos x="connsiteX9709" y="connsiteY9709"/>
              </a:cxn>
              <a:cxn ang="0">
                <a:pos x="connsiteX9710" y="connsiteY9710"/>
              </a:cxn>
              <a:cxn ang="0">
                <a:pos x="connsiteX9711" y="connsiteY9711"/>
              </a:cxn>
              <a:cxn ang="0">
                <a:pos x="connsiteX9712" y="connsiteY9712"/>
              </a:cxn>
              <a:cxn ang="0">
                <a:pos x="connsiteX9713" y="connsiteY9713"/>
              </a:cxn>
              <a:cxn ang="0">
                <a:pos x="connsiteX9714" y="connsiteY9714"/>
              </a:cxn>
              <a:cxn ang="0">
                <a:pos x="connsiteX9715" y="connsiteY9715"/>
              </a:cxn>
              <a:cxn ang="0">
                <a:pos x="connsiteX9716" y="connsiteY9716"/>
              </a:cxn>
              <a:cxn ang="0">
                <a:pos x="connsiteX9717" y="connsiteY9717"/>
              </a:cxn>
              <a:cxn ang="0">
                <a:pos x="connsiteX9718" y="connsiteY9718"/>
              </a:cxn>
              <a:cxn ang="0">
                <a:pos x="connsiteX9719" y="connsiteY9719"/>
              </a:cxn>
              <a:cxn ang="0">
                <a:pos x="connsiteX9720" y="connsiteY9720"/>
              </a:cxn>
              <a:cxn ang="0">
                <a:pos x="connsiteX9721" y="connsiteY9721"/>
              </a:cxn>
              <a:cxn ang="0">
                <a:pos x="connsiteX9722" y="connsiteY9722"/>
              </a:cxn>
              <a:cxn ang="0">
                <a:pos x="connsiteX9723" y="connsiteY9723"/>
              </a:cxn>
              <a:cxn ang="0">
                <a:pos x="connsiteX9724" y="connsiteY9724"/>
              </a:cxn>
              <a:cxn ang="0">
                <a:pos x="connsiteX9725" y="connsiteY9725"/>
              </a:cxn>
              <a:cxn ang="0">
                <a:pos x="connsiteX9726" y="connsiteY9726"/>
              </a:cxn>
              <a:cxn ang="0">
                <a:pos x="connsiteX9727" y="connsiteY9727"/>
              </a:cxn>
              <a:cxn ang="0">
                <a:pos x="connsiteX9728" y="connsiteY9728"/>
              </a:cxn>
              <a:cxn ang="0">
                <a:pos x="connsiteX9729" y="connsiteY9729"/>
              </a:cxn>
              <a:cxn ang="0">
                <a:pos x="connsiteX9730" y="connsiteY9730"/>
              </a:cxn>
              <a:cxn ang="0">
                <a:pos x="connsiteX9731" y="connsiteY9731"/>
              </a:cxn>
              <a:cxn ang="0">
                <a:pos x="connsiteX9732" y="connsiteY9732"/>
              </a:cxn>
              <a:cxn ang="0">
                <a:pos x="connsiteX9733" y="connsiteY9733"/>
              </a:cxn>
              <a:cxn ang="0">
                <a:pos x="connsiteX9734" y="connsiteY9734"/>
              </a:cxn>
              <a:cxn ang="0">
                <a:pos x="connsiteX9735" y="connsiteY9735"/>
              </a:cxn>
              <a:cxn ang="0">
                <a:pos x="connsiteX9736" y="connsiteY9736"/>
              </a:cxn>
              <a:cxn ang="0">
                <a:pos x="connsiteX9737" y="connsiteY9737"/>
              </a:cxn>
              <a:cxn ang="0">
                <a:pos x="connsiteX9738" y="connsiteY9738"/>
              </a:cxn>
              <a:cxn ang="0">
                <a:pos x="connsiteX9739" y="connsiteY9739"/>
              </a:cxn>
              <a:cxn ang="0">
                <a:pos x="connsiteX9740" y="connsiteY9740"/>
              </a:cxn>
              <a:cxn ang="0">
                <a:pos x="connsiteX9741" y="connsiteY9741"/>
              </a:cxn>
              <a:cxn ang="0">
                <a:pos x="connsiteX9742" y="connsiteY9742"/>
              </a:cxn>
              <a:cxn ang="0">
                <a:pos x="connsiteX9743" y="connsiteY9743"/>
              </a:cxn>
              <a:cxn ang="0">
                <a:pos x="connsiteX9744" y="connsiteY9744"/>
              </a:cxn>
              <a:cxn ang="0">
                <a:pos x="connsiteX9745" y="connsiteY9745"/>
              </a:cxn>
              <a:cxn ang="0">
                <a:pos x="connsiteX9746" y="connsiteY9746"/>
              </a:cxn>
              <a:cxn ang="0">
                <a:pos x="connsiteX9747" y="connsiteY9747"/>
              </a:cxn>
              <a:cxn ang="0">
                <a:pos x="connsiteX9748" y="connsiteY9748"/>
              </a:cxn>
              <a:cxn ang="0">
                <a:pos x="connsiteX9749" y="connsiteY9749"/>
              </a:cxn>
              <a:cxn ang="0">
                <a:pos x="connsiteX9750" y="connsiteY9750"/>
              </a:cxn>
              <a:cxn ang="0">
                <a:pos x="connsiteX9751" y="connsiteY9751"/>
              </a:cxn>
              <a:cxn ang="0">
                <a:pos x="connsiteX9752" y="connsiteY9752"/>
              </a:cxn>
              <a:cxn ang="0">
                <a:pos x="connsiteX9753" y="connsiteY9753"/>
              </a:cxn>
              <a:cxn ang="0">
                <a:pos x="connsiteX9754" y="connsiteY9754"/>
              </a:cxn>
              <a:cxn ang="0">
                <a:pos x="connsiteX9755" y="connsiteY9755"/>
              </a:cxn>
              <a:cxn ang="0">
                <a:pos x="connsiteX9756" y="connsiteY9756"/>
              </a:cxn>
              <a:cxn ang="0">
                <a:pos x="connsiteX9757" y="connsiteY9757"/>
              </a:cxn>
              <a:cxn ang="0">
                <a:pos x="connsiteX9758" y="connsiteY9758"/>
              </a:cxn>
              <a:cxn ang="0">
                <a:pos x="connsiteX9759" y="connsiteY9759"/>
              </a:cxn>
              <a:cxn ang="0">
                <a:pos x="connsiteX9760" y="connsiteY9760"/>
              </a:cxn>
              <a:cxn ang="0">
                <a:pos x="connsiteX9761" y="connsiteY9761"/>
              </a:cxn>
              <a:cxn ang="0">
                <a:pos x="connsiteX9762" y="connsiteY9762"/>
              </a:cxn>
              <a:cxn ang="0">
                <a:pos x="connsiteX9763" y="connsiteY9763"/>
              </a:cxn>
              <a:cxn ang="0">
                <a:pos x="connsiteX9764" y="connsiteY9764"/>
              </a:cxn>
              <a:cxn ang="0">
                <a:pos x="connsiteX9765" y="connsiteY9765"/>
              </a:cxn>
              <a:cxn ang="0">
                <a:pos x="connsiteX9766" y="connsiteY9766"/>
              </a:cxn>
              <a:cxn ang="0">
                <a:pos x="connsiteX9767" y="connsiteY9767"/>
              </a:cxn>
              <a:cxn ang="0">
                <a:pos x="connsiteX9768" y="connsiteY9768"/>
              </a:cxn>
              <a:cxn ang="0">
                <a:pos x="connsiteX9769" y="connsiteY9769"/>
              </a:cxn>
              <a:cxn ang="0">
                <a:pos x="connsiteX9770" y="connsiteY9770"/>
              </a:cxn>
              <a:cxn ang="0">
                <a:pos x="connsiteX9771" y="connsiteY9771"/>
              </a:cxn>
              <a:cxn ang="0">
                <a:pos x="connsiteX9772" y="connsiteY9772"/>
              </a:cxn>
              <a:cxn ang="0">
                <a:pos x="connsiteX9773" y="connsiteY9773"/>
              </a:cxn>
              <a:cxn ang="0">
                <a:pos x="connsiteX9774" y="connsiteY9774"/>
              </a:cxn>
              <a:cxn ang="0">
                <a:pos x="connsiteX9775" y="connsiteY9775"/>
              </a:cxn>
              <a:cxn ang="0">
                <a:pos x="connsiteX9776" y="connsiteY9776"/>
              </a:cxn>
              <a:cxn ang="0">
                <a:pos x="connsiteX9777" y="connsiteY9777"/>
              </a:cxn>
              <a:cxn ang="0">
                <a:pos x="connsiteX9778" y="connsiteY9778"/>
              </a:cxn>
              <a:cxn ang="0">
                <a:pos x="connsiteX9779" y="connsiteY9779"/>
              </a:cxn>
              <a:cxn ang="0">
                <a:pos x="connsiteX9780" y="connsiteY9780"/>
              </a:cxn>
              <a:cxn ang="0">
                <a:pos x="connsiteX9781" y="connsiteY9781"/>
              </a:cxn>
              <a:cxn ang="0">
                <a:pos x="connsiteX9782" y="connsiteY9782"/>
              </a:cxn>
              <a:cxn ang="0">
                <a:pos x="connsiteX9783" y="connsiteY9783"/>
              </a:cxn>
              <a:cxn ang="0">
                <a:pos x="connsiteX9784" y="connsiteY9784"/>
              </a:cxn>
              <a:cxn ang="0">
                <a:pos x="connsiteX9785" y="connsiteY9785"/>
              </a:cxn>
              <a:cxn ang="0">
                <a:pos x="connsiteX9786" y="connsiteY9786"/>
              </a:cxn>
              <a:cxn ang="0">
                <a:pos x="connsiteX9787" y="connsiteY9787"/>
              </a:cxn>
              <a:cxn ang="0">
                <a:pos x="connsiteX9788" y="connsiteY9788"/>
              </a:cxn>
              <a:cxn ang="0">
                <a:pos x="connsiteX9789" y="connsiteY9789"/>
              </a:cxn>
              <a:cxn ang="0">
                <a:pos x="connsiteX9790" y="connsiteY9790"/>
              </a:cxn>
              <a:cxn ang="0">
                <a:pos x="connsiteX9791" y="connsiteY9791"/>
              </a:cxn>
              <a:cxn ang="0">
                <a:pos x="connsiteX9792" y="connsiteY9792"/>
              </a:cxn>
              <a:cxn ang="0">
                <a:pos x="connsiteX9793" y="connsiteY9793"/>
              </a:cxn>
              <a:cxn ang="0">
                <a:pos x="connsiteX9794" y="connsiteY9794"/>
              </a:cxn>
              <a:cxn ang="0">
                <a:pos x="connsiteX9795" y="connsiteY9795"/>
              </a:cxn>
              <a:cxn ang="0">
                <a:pos x="connsiteX9796" y="connsiteY9796"/>
              </a:cxn>
              <a:cxn ang="0">
                <a:pos x="connsiteX9797" y="connsiteY9797"/>
              </a:cxn>
              <a:cxn ang="0">
                <a:pos x="connsiteX9798" y="connsiteY9798"/>
              </a:cxn>
              <a:cxn ang="0">
                <a:pos x="connsiteX9799" y="connsiteY9799"/>
              </a:cxn>
              <a:cxn ang="0">
                <a:pos x="connsiteX9800" y="connsiteY9800"/>
              </a:cxn>
              <a:cxn ang="0">
                <a:pos x="connsiteX9801" y="connsiteY9801"/>
              </a:cxn>
              <a:cxn ang="0">
                <a:pos x="connsiteX9802" y="connsiteY9802"/>
              </a:cxn>
              <a:cxn ang="0">
                <a:pos x="connsiteX9803" y="connsiteY9803"/>
              </a:cxn>
              <a:cxn ang="0">
                <a:pos x="connsiteX9804" y="connsiteY9804"/>
              </a:cxn>
              <a:cxn ang="0">
                <a:pos x="connsiteX9805" y="connsiteY9805"/>
              </a:cxn>
              <a:cxn ang="0">
                <a:pos x="connsiteX9806" y="connsiteY9806"/>
              </a:cxn>
              <a:cxn ang="0">
                <a:pos x="connsiteX9807" y="connsiteY9807"/>
              </a:cxn>
              <a:cxn ang="0">
                <a:pos x="connsiteX9808" y="connsiteY9808"/>
              </a:cxn>
              <a:cxn ang="0">
                <a:pos x="connsiteX9809" y="connsiteY9809"/>
              </a:cxn>
              <a:cxn ang="0">
                <a:pos x="connsiteX9810" y="connsiteY9810"/>
              </a:cxn>
              <a:cxn ang="0">
                <a:pos x="connsiteX9811" y="connsiteY9811"/>
              </a:cxn>
              <a:cxn ang="0">
                <a:pos x="connsiteX9812" y="connsiteY9812"/>
              </a:cxn>
              <a:cxn ang="0">
                <a:pos x="connsiteX9813" y="connsiteY9813"/>
              </a:cxn>
              <a:cxn ang="0">
                <a:pos x="connsiteX9814" y="connsiteY9814"/>
              </a:cxn>
              <a:cxn ang="0">
                <a:pos x="connsiteX9815" y="connsiteY9815"/>
              </a:cxn>
              <a:cxn ang="0">
                <a:pos x="connsiteX9816" y="connsiteY9816"/>
              </a:cxn>
              <a:cxn ang="0">
                <a:pos x="connsiteX9817" y="connsiteY9817"/>
              </a:cxn>
              <a:cxn ang="0">
                <a:pos x="connsiteX9818" y="connsiteY9818"/>
              </a:cxn>
              <a:cxn ang="0">
                <a:pos x="connsiteX9819" y="connsiteY9819"/>
              </a:cxn>
              <a:cxn ang="0">
                <a:pos x="connsiteX9820" y="connsiteY9820"/>
              </a:cxn>
              <a:cxn ang="0">
                <a:pos x="connsiteX9821" y="connsiteY9821"/>
              </a:cxn>
              <a:cxn ang="0">
                <a:pos x="connsiteX9822" y="connsiteY9822"/>
              </a:cxn>
              <a:cxn ang="0">
                <a:pos x="connsiteX9823" y="connsiteY9823"/>
              </a:cxn>
              <a:cxn ang="0">
                <a:pos x="connsiteX9824" y="connsiteY9824"/>
              </a:cxn>
              <a:cxn ang="0">
                <a:pos x="connsiteX9825" y="connsiteY9825"/>
              </a:cxn>
              <a:cxn ang="0">
                <a:pos x="connsiteX9826" y="connsiteY9826"/>
              </a:cxn>
              <a:cxn ang="0">
                <a:pos x="connsiteX9827" y="connsiteY9827"/>
              </a:cxn>
              <a:cxn ang="0">
                <a:pos x="connsiteX9828" y="connsiteY9828"/>
              </a:cxn>
              <a:cxn ang="0">
                <a:pos x="connsiteX9829" y="connsiteY9829"/>
              </a:cxn>
              <a:cxn ang="0">
                <a:pos x="connsiteX9830" y="connsiteY9830"/>
              </a:cxn>
              <a:cxn ang="0">
                <a:pos x="connsiteX9831" y="connsiteY9831"/>
              </a:cxn>
              <a:cxn ang="0">
                <a:pos x="connsiteX9832" y="connsiteY9832"/>
              </a:cxn>
              <a:cxn ang="0">
                <a:pos x="connsiteX9833" y="connsiteY9833"/>
              </a:cxn>
              <a:cxn ang="0">
                <a:pos x="connsiteX9834" y="connsiteY9834"/>
              </a:cxn>
              <a:cxn ang="0">
                <a:pos x="connsiteX9835" y="connsiteY9835"/>
              </a:cxn>
              <a:cxn ang="0">
                <a:pos x="connsiteX9836" y="connsiteY9836"/>
              </a:cxn>
              <a:cxn ang="0">
                <a:pos x="connsiteX9837" y="connsiteY9837"/>
              </a:cxn>
              <a:cxn ang="0">
                <a:pos x="connsiteX9838" y="connsiteY9838"/>
              </a:cxn>
              <a:cxn ang="0">
                <a:pos x="connsiteX9839" y="connsiteY9839"/>
              </a:cxn>
              <a:cxn ang="0">
                <a:pos x="connsiteX9840" y="connsiteY9840"/>
              </a:cxn>
              <a:cxn ang="0">
                <a:pos x="connsiteX9841" y="connsiteY9841"/>
              </a:cxn>
              <a:cxn ang="0">
                <a:pos x="connsiteX9842" y="connsiteY9842"/>
              </a:cxn>
              <a:cxn ang="0">
                <a:pos x="connsiteX9843" y="connsiteY9843"/>
              </a:cxn>
              <a:cxn ang="0">
                <a:pos x="connsiteX9844" y="connsiteY9844"/>
              </a:cxn>
              <a:cxn ang="0">
                <a:pos x="connsiteX9845" y="connsiteY9845"/>
              </a:cxn>
              <a:cxn ang="0">
                <a:pos x="connsiteX9846" y="connsiteY9846"/>
              </a:cxn>
              <a:cxn ang="0">
                <a:pos x="connsiteX9847" y="connsiteY9847"/>
              </a:cxn>
              <a:cxn ang="0">
                <a:pos x="connsiteX9848" y="connsiteY9848"/>
              </a:cxn>
              <a:cxn ang="0">
                <a:pos x="connsiteX9849" y="connsiteY9849"/>
              </a:cxn>
              <a:cxn ang="0">
                <a:pos x="connsiteX9850" y="connsiteY9850"/>
              </a:cxn>
              <a:cxn ang="0">
                <a:pos x="connsiteX9851" y="connsiteY9851"/>
              </a:cxn>
              <a:cxn ang="0">
                <a:pos x="connsiteX9852" y="connsiteY9852"/>
              </a:cxn>
              <a:cxn ang="0">
                <a:pos x="connsiteX9853" y="connsiteY9853"/>
              </a:cxn>
              <a:cxn ang="0">
                <a:pos x="connsiteX9854" y="connsiteY9854"/>
              </a:cxn>
              <a:cxn ang="0">
                <a:pos x="connsiteX9855" y="connsiteY9855"/>
              </a:cxn>
              <a:cxn ang="0">
                <a:pos x="connsiteX9856" y="connsiteY9856"/>
              </a:cxn>
              <a:cxn ang="0">
                <a:pos x="connsiteX9857" y="connsiteY9857"/>
              </a:cxn>
              <a:cxn ang="0">
                <a:pos x="connsiteX9858" y="connsiteY9858"/>
              </a:cxn>
              <a:cxn ang="0">
                <a:pos x="connsiteX9859" y="connsiteY9859"/>
              </a:cxn>
              <a:cxn ang="0">
                <a:pos x="connsiteX9860" y="connsiteY9860"/>
              </a:cxn>
              <a:cxn ang="0">
                <a:pos x="connsiteX9861" y="connsiteY9861"/>
              </a:cxn>
              <a:cxn ang="0">
                <a:pos x="connsiteX9862" y="connsiteY9862"/>
              </a:cxn>
              <a:cxn ang="0">
                <a:pos x="connsiteX9863" y="connsiteY9863"/>
              </a:cxn>
              <a:cxn ang="0">
                <a:pos x="connsiteX9864" y="connsiteY9864"/>
              </a:cxn>
              <a:cxn ang="0">
                <a:pos x="connsiteX9865" y="connsiteY9865"/>
              </a:cxn>
              <a:cxn ang="0">
                <a:pos x="connsiteX9866" y="connsiteY9866"/>
              </a:cxn>
              <a:cxn ang="0">
                <a:pos x="connsiteX9867" y="connsiteY9867"/>
              </a:cxn>
              <a:cxn ang="0">
                <a:pos x="connsiteX9868" y="connsiteY9868"/>
              </a:cxn>
              <a:cxn ang="0">
                <a:pos x="connsiteX9869" y="connsiteY9869"/>
              </a:cxn>
              <a:cxn ang="0">
                <a:pos x="connsiteX9870" y="connsiteY9870"/>
              </a:cxn>
              <a:cxn ang="0">
                <a:pos x="connsiteX9871" y="connsiteY9871"/>
              </a:cxn>
              <a:cxn ang="0">
                <a:pos x="connsiteX9872" y="connsiteY9872"/>
              </a:cxn>
              <a:cxn ang="0">
                <a:pos x="connsiteX9873" y="connsiteY9873"/>
              </a:cxn>
              <a:cxn ang="0">
                <a:pos x="connsiteX9874" y="connsiteY9874"/>
              </a:cxn>
              <a:cxn ang="0">
                <a:pos x="connsiteX9875" y="connsiteY9875"/>
              </a:cxn>
              <a:cxn ang="0">
                <a:pos x="connsiteX9876" y="connsiteY9876"/>
              </a:cxn>
              <a:cxn ang="0">
                <a:pos x="connsiteX9877" y="connsiteY9877"/>
              </a:cxn>
              <a:cxn ang="0">
                <a:pos x="connsiteX9878" y="connsiteY9878"/>
              </a:cxn>
              <a:cxn ang="0">
                <a:pos x="connsiteX9879" y="connsiteY9879"/>
              </a:cxn>
              <a:cxn ang="0">
                <a:pos x="connsiteX9880" y="connsiteY9880"/>
              </a:cxn>
              <a:cxn ang="0">
                <a:pos x="connsiteX9881" y="connsiteY9881"/>
              </a:cxn>
              <a:cxn ang="0">
                <a:pos x="connsiteX9882" y="connsiteY9882"/>
              </a:cxn>
              <a:cxn ang="0">
                <a:pos x="connsiteX9883" y="connsiteY9883"/>
              </a:cxn>
              <a:cxn ang="0">
                <a:pos x="connsiteX9884" y="connsiteY9884"/>
              </a:cxn>
              <a:cxn ang="0">
                <a:pos x="connsiteX9885" y="connsiteY9885"/>
              </a:cxn>
              <a:cxn ang="0">
                <a:pos x="connsiteX9886" y="connsiteY9886"/>
              </a:cxn>
              <a:cxn ang="0">
                <a:pos x="connsiteX9887" y="connsiteY9887"/>
              </a:cxn>
              <a:cxn ang="0">
                <a:pos x="connsiteX9888" y="connsiteY9888"/>
              </a:cxn>
              <a:cxn ang="0">
                <a:pos x="connsiteX9889" y="connsiteY9889"/>
              </a:cxn>
              <a:cxn ang="0">
                <a:pos x="connsiteX9890" y="connsiteY9890"/>
              </a:cxn>
              <a:cxn ang="0">
                <a:pos x="connsiteX9891" y="connsiteY9891"/>
              </a:cxn>
              <a:cxn ang="0">
                <a:pos x="connsiteX9892" y="connsiteY9892"/>
              </a:cxn>
              <a:cxn ang="0">
                <a:pos x="connsiteX9893" y="connsiteY9893"/>
              </a:cxn>
              <a:cxn ang="0">
                <a:pos x="connsiteX9894" y="connsiteY9894"/>
              </a:cxn>
              <a:cxn ang="0">
                <a:pos x="connsiteX9895" y="connsiteY9895"/>
              </a:cxn>
              <a:cxn ang="0">
                <a:pos x="connsiteX9896" y="connsiteY9896"/>
              </a:cxn>
              <a:cxn ang="0">
                <a:pos x="connsiteX9897" y="connsiteY9897"/>
              </a:cxn>
              <a:cxn ang="0">
                <a:pos x="connsiteX9898" y="connsiteY9898"/>
              </a:cxn>
              <a:cxn ang="0">
                <a:pos x="connsiteX9899" y="connsiteY9899"/>
              </a:cxn>
              <a:cxn ang="0">
                <a:pos x="connsiteX9900" y="connsiteY9900"/>
              </a:cxn>
              <a:cxn ang="0">
                <a:pos x="connsiteX9901" y="connsiteY9901"/>
              </a:cxn>
              <a:cxn ang="0">
                <a:pos x="connsiteX9902" y="connsiteY9902"/>
              </a:cxn>
              <a:cxn ang="0">
                <a:pos x="connsiteX9903" y="connsiteY9903"/>
              </a:cxn>
              <a:cxn ang="0">
                <a:pos x="connsiteX9904" y="connsiteY9904"/>
              </a:cxn>
              <a:cxn ang="0">
                <a:pos x="connsiteX9905" y="connsiteY9905"/>
              </a:cxn>
              <a:cxn ang="0">
                <a:pos x="connsiteX9906" y="connsiteY9906"/>
              </a:cxn>
              <a:cxn ang="0">
                <a:pos x="connsiteX9907" y="connsiteY9907"/>
              </a:cxn>
              <a:cxn ang="0">
                <a:pos x="connsiteX9908" y="connsiteY9908"/>
              </a:cxn>
              <a:cxn ang="0">
                <a:pos x="connsiteX9909" y="connsiteY9909"/>
              </a:cxn>
              <a:cxn ang="0">
                <a:pos x="connsiteX9910" y="connsiteY9910"/>
              </a:cxn>
              <a:cxn ang="0">
                <a:pos x="connsiteX9911" y="connsiteY9911"/>
              </a:cxn>
              <a:cxn ang="0">
                <a:pos x="connsiteX9912" y="connsiteY9912"/>
              </a:cxn>
              <a:cxn ang="0">
                <a:pos x="connsiteX9913" y="connsiteY9913"/>
              </a:cxn>
              <a:cxn ang="0">
                <a:pos x="connsiteX9914" y="connsiteY9914"/>
              </a:cxn>
              <a:cxn ang="0">
                <a:pos x="connsiteX9915" y="connsiteY9915"/>
              </a:cxn>
              <a:cxn ang="0">
                <a:pos x="connsiteX9916" y="connsiteY9916"/>
              </a:cxn>
              <a:cxn ang="0">
                <a:pos x="connsiteX9917" y="connsiteY9917"/>
              </a:cxn>
              <a:cxn ang="0">
                <a:pos x="connsiteX9918" y="connsiteY9918"/>
              </a:cxn>
              <a:cxn ang="0">
                <a:pos x="connsiteX9919" y="connsiteY9919"/>
              </a:cxn>
              <a:cxn ang="0">
                <a:pos x="connsiteX9920" y="connsiteY9920"/>
              </a:cxn>
              <a:cxn ang="0">
                <a:pos x="connsiteX9921" y="connsiteY9921"/>
              </a:cxn>
              <a:cxn ang="0">
                <a:pos x="connsiteX9922" y="connsiteY9922"/>
              </a:cxn>
              <a:cxn ang="0">
                <a:pos x="connsiteX9923" y="connsiteY9923"/>
              </a:cxn>
              <a:cxn ang="0">
                <a:pos x="connsiteX9924" y="connsiteY9924"/>
              </a:cxn>
              <a:cxn ang="0">
                <a:pos x="connsiteX9925" y="connsiteY9925"/>
              </a:cxn>
              <a:cxn ang="0">
                <a:pos x="connsiteX9926" y="connsiteY9926"/>
              </a:cxn>
              <a:cxn ang="0">
                <a:pos x="connsiteX9927" y="connsiteY9927"/>
              </a:cxn>
              <a:cxn ang="0">
                <a:pos x="connsiteX9928" y="connsiteY9928"/>
              </a:cxn>
              <a:cxn ang="0">
                <a:pos x="connsiteX9929" y="connsiteY9929"/>
              </a:cxn>
              <a:cxn ang="0">
                <a:pos x="connsiteX9930" y="connsiteY9930"/>
              </a:cxn>
              <a:cxn ang="0">
                <a:pos x="connsiteX9931" y="connsiteY9931"/>
              </a:cxn>
              <a:cxn ang="0">
                <a:pos x="connsiteX9932" y="connsiteY9932"/>
              </a:cxn>
              <a:cxn ang="0">
                <a:pos x="connsiteX9933" y="connsiteY9933"/>
              </a:cxn>
              <a:cxn ang="0">
                <a:pos x="connsiteX9934" y="connsiteY9934"/>
              </a:cxn>
              <a:cxn ang="0">
                <a:pos x="connsiteX9935" y="connsiteY9935"/>
              </a:cxn>
              <a:cxn ang="0">
                <a:pos x="connsiteX9936" y="connsiteY9936"/>
              </a:cxn>
              <a:cxn ang="0">
                <a:pos x="connsiteX9937" y="connsiteY9937"/>
              </a:cxn>
              <a:cxn ang="0">
                <a:pos x="connsiteX9938" y="connsiteY9938"/>
              </a:cxn>
              <a:cxn ang="0">
                <a:pos x="connsiteX9939" y="connsiteY9939"/>
              </a:cxn>
              <a:cxn ang="0">
                <a:pos x="connsiteX9940" y="connsiteY9940"/>
              </a:cxn>
              <a:cxn ang="0">
                <a:pos x="connsiteX9941" y="connsiteY9941"/>
              </a:cxn>
              <a:cxn ang="0">
                <a:pos x="connsiteX9942" y="connsiteY9942"/>
              </a:cxn>
              <a:cxn ang="0">
                <a:pos x="connsiteX9943" y="connsiteY9943"/>
              </a:cxn>
              <a:cxn ang="0">
                <a:pos x="connsiteX9944" y="connsiteY9944"/>
              </a:cxn>
              <a:cxn ang="0">
                <a:pos x="connsiteX9945" y="connsiteY9945"/>
              </a:cxn>
              <a:cxn ang="0">
                <a:pos x="connsiteX9946" y="connsiteY9946"/>
              </a:cxn>
              <a:cxn ang="0">
                <a:pos x="connsiteX9947" y="connsiteY9947"/>
              </a:cxn>
              <a:cxn ang="0">
                <a:pos x="connsiteX9948" y="connsiteY9948"/>
              </a:cxn>
              <a:cxn ang="0">
                <a:pos x="connsiteX9949" y="connsiteY9949"/>
              </a:cxn>
              <a:cxn ang="0">
                <a:pos x="connsiteX9950" y="connsiteY9950"/>
              </a:cxn>
              <a:cxn ang="0">
                <a:pos x="connsiteX9951" y="connsiteY9951"/>
              </a:cxn>
              <a:cxn ang="0">
                <a:pos x="connsiteX9952" y="connsiteY9952"/>
              </a:cxn>
              <a:cxn ang="0">
                <a:pos x="connsiteX9953" y="connsiteY9953"/>
              </a:cxn>
              <a:cxn ang="0">
                <a:pos x="connsiteX9954" y="connsiteY9954"/>
              </a:cxn>
              <a:cxn ang="0">
                <a:pos x="connsiteX9955" y="connsiteY9955"/>
              </a:cxn>
              <a:cxn ang="0">
                <a:pos x="connsiteX9956" y="connsiteY9956"/>
              </a:cxn>
              <a:cxn ang="0">
                <a:pos x="connsiteX9957" y="connsiteY9957"/>
              </a:cxn>
              <a:cxn ang="0">
                <a:pos x="connsiteX9958" y="connsiteY9958"/>
              </a:cxn>
              <a:cxn ang="0">
                <a:pos x="connsiteX9959" y="connsiteY9959"/>
              </a:cxn>
              <a:cxn ang="0">
                <a:pos x="connsiteX9960" y="connsiteY9960"/>
              </a:cxn>
              <a:cxn ang="0">
                <a:pos x="connsiteX9961" y="connsiteY9961"/>
              </a:cxn>
              <a:cxn ang="0">
                <a:pos x="connsiteX9962" y="connsiteY9962"/>
              </a:cxn>
              <a:cxn ang="0">
                <a:pos x="connsiteX9963" y="connsiteY9963"/>
              </a:cxn>
              <a:cxn ang="0">
                <a:pos x="connsiteX9964" y="connsiteY9964"/>
              </a:cxn>
              <a:cxn ang="0">
                <a:pos x="connsiteX9965" y="connsiteY9965"/>
              </a:cxn>
              <a:cxn ang="0">
                <a:pos x="connsiteX9966" y="connsiteY9966"/>
              </a:cxn>
              <a:cxn ang="0">
                <a:pos x="connsiteX9967" y="connsiteY9967"/>
              </a:cxn>
              <a:cxn ang="0">
                <a:pos x="connsiteX9968" y="connsiteY9968"/>
              </a:cxn>
              <a:cxn ang="0">
                <a:pos x="connsiteX9969" y="connsiteY9969"/>
              </a:cxn>
              <a:cxn ang="0">
                <a:pos x="connsiteX9970" y="connsiteY9970"/>
              </a:cxn>
              <a:cxn ang="0">
                <a:pos x="connsiteX9971" y="connsiteY9971"/>
              </a:cxn>
              <a:cxn ang="0">
                <a:pos x="connsiteX9972" y="connsiteY9972"/>
              </a:cxn>
              <a:cxn ang="0">
                <a:pos x="connsiteX9973" y="connsiteY9973"/>
              </a:cxn>
              <a:cxn ang="0">
                <a:pos x="connsiteX9974" y="connsiteY9974"/>
              </a:cxn>
              <a:cxn ang="0">
                <a:pos x="connsiteX9975" y="connsiteY9975"/>
              </a:cxn>
              <a:cxn ang="0">
                <a:pos x="connsiteX9976" y="connsiteY9976"/>
              </a:cxn>
              <a:cxn ang="0">
                <a:pos x="connsiteX9977" y="connsiteY9977"/>
              </a:cxn>
              <a:cxn ang="0">
                <a:pos x="connsiteX9978" y="connsiteY9978"/>
              </a:cxn>
              <a:cxn ang="0">
                <a:pos x="connsiteX9979" y="connsiteY9979"/>
              </a:cxn>
              <a:cxn ang="0">
                <a:pos x="connsiteX9980" y="connsiteY9980"/>
              </a:cxn>
              <a:cxn ang="0">
                <a:pos x="connsiteX9981" y="connsiteY9981"/>
              </a:cxn>
              <a:cxn ang="0">
                <a:pos x="connsiteX9982" y="connsiteY9982"/>
              </a:cxn>
              <a:cxn ang="0">
                <a:pos x="connsiteX9983" y="connsiteY9983"/>
              </a:cxn>
              <a:cxn ang="0">
                <a:pos x="connsiteX9984" y="connsiteY9984"/>
              </a:cxn>
              <a:cxn ang="0">
                <a:pos x="connsiteX9985" y="connsiteY9985"/>
              </a:cxn>
              <a:cxn ang="0">
                <a:pos x="connsiteX9986" y="connsiteY9986"/>
              </a:cxn>
              <a:cxn ang="0">
                <a:pos x="connsiteX9987" y="connsiteY9987"/>
              </a:cxn>
              <a:cxn ang="0">
                <a:pos x="connsiteX9988" y="connsiteY9988"/>
              </a:cxn>
              <a:cxn ang="0">
                <a:pos x="connsiteX9989" y="connsiteY9989"/>
              </a:cxn>
              <a:cxn ang="0">
                <a:pos x="connsiteX9990" y="connsiteY9990"/>
              </a:cxn>
              <a:cxn ang="0">
                <a:pos x="connsiteX9991" y="connsiteY9991"/>
              </a:cxn>
              <a:cxn ang="0">
                <a:pos x="connsiteX9992" y="connsiteY9992"/>
              </a:cxn>
              <a:cxn ang="0">
                <a:pos x="connsiteX9993" y="connsiteY9993"/>
              </a:cxn>
              <a:cxn ang="0">
                <a:pos x="connsiteX9994" y="connsiteY9994"/>
              </a:cxn>
              <a:cxn ang="0">
                <a:pos x="connsiteX9995" y="connsiteY9995"/>
              </a:cxn>
              <a:cxn ang="0">
                <a:pos x="connsiteX9996" y="connsiteY9996"/>
              </a:cxn>
              <a:cxn ang="0">
                <a:pos x="connsiteX9997" y="connsiteY9997"/>
              </a:cxn>
              <a:cxn ang="0">
                <a:pos x="connsiteX9998" y="connsiteY9998"/>
              </a:cxn>
              <a:cxn ang="0">
                <a:pos x="connsiteX9999" y="connsiteY9999"/>
              </a:cxn>
              <a:cxn ang="0">
                <a:pos x="connsiteX10000" y="connsiteY10000"/>
              </a:cxn>
              <a:cxn ang="0">
                <a:pos x="connsiteX10001" y="connsiteY10001"/>
              </a:cxn>
              <a:cxn ang="0">
                <a:pos x="connsiteX10002" y="connsiteY10002"/>
              </a:cxn>
              <a:cxn ang="0">
                <a:pos x="connsiteX10003" y="connsiteY10003"/>
              </a:cxn>
              <a:cxn ang="0">
                <a:pos x="connsiteX10004" y="connsiteY10004"/>
              </a:cxn>
              <a:cxn ang="0">
                <a:pos x="connsiteX10005" y="connsiteY10005"/>
              </a:cxn>
              <a:cxn ang="0">
                <a:pos x="connsiteX10006" y="connsiteY10006"/>
              </a:cxn>
              <a:cxn ang="0">
                <a:pos x="connsiteX10007" y="connsiteY10007"/>
              </a:cxn>
              <a:cxn ang="0">
                <a:pos x="connsiteX10008" y="connsiteY10008"/>
              </a:cxn>
              <a:cxn ang="0">
                <a:pos x="connsiteX10009" y="connsiteY10009"/>
              </a:cxn>
              <a:cxn ang="0">
                <a:pos x="connsiteX10010" y="connsiteY10010"/>
              </a:cxn>
              <a:cxn ang="0">
                <a:pos x="connsiteX10011" y="connsiteY10011"/>
              </a:cxn>
              <a:cxn ang="0">
                <a:pos x="connsiteX10012" y="connsiteY10012"/>
              </a:cxn>
              <a:cxn ang="0">
                <a:pos x="connsiteX10013" y="connsiteY10013"/>
              </a:cxn>
              <a:cxn ang="0">
                <a:pos x="connsiteX10014" y="connsiteY10014"/>
              </a:cxn>
              <a:cxn ang="0">
                <a:pos x="connsiteX10015" y="connsiteY10015"/>
              </a:cxn>
              <a:cxn ang="0">
                <a:pos x="connsiteX10016" y="connsiteY10016"/>
              </a:cxn>
              <a:cxn ang="0">
                <a:pos x="connsiteX10017" y="connsiteY10017"/>
              </a:cxn>
              <a:cxn ang="0">
                <a:pos x="connsiteX10018" y="connsiteY10018"/>
              </a:cxn>
              <a:cxn ang="0">
                <a:pos x="connsiteX10019" y="connsiteY10019"/>
              </a:cxn>
              <a:cxn ang="0">
                <a:pos x="connsiteX10020" y="connsiteY10020"/>
              </a:cxn>
              <a:cxn ang="0">
                <a:pos x="connsiteX10021" y="connsiteY10021"/>
              </a:cxn>
              <a:cxn ang="0">
                <a:pos x="connsiteX10022" y="connsiteY10022"/>
              </a:cxn>
              <a:cxn ang="0">
                <a:pos x="connsiteX10023" y="connsiteY10023"/>
              </a:cxn>
              <a:cxn ang="0">
                <a:pos x="connsiteX10024" y="connsiteY10024"/>
              </a:cxn>
              <a:cxn ang="0">
                <a:pos x="connsiteX10025" y="connsiteY10025"/>
              </a:cxn>
              <a:cxn ang="0">
                <a:pos x="connsiteX10026" y="connsiteY10026"/>
              </a:cxn>
              <a:cxn ang="0">
                <a:pos x="connsiteX10027" y="connsiteY10027"/>
              </a:cxn>
              <a:cxn ang="0">
                <a:pos x="connsiteX10028" y="connsiteY10028"/>
              </a:cxn>
              <a:cxn ang="0">
                <a:pos x="connsiteX10029" y="connsiteY10029"/>
              </a:cxn>
              <a:cxn ang="0">
                <a:pos x="connsiteX10030" y="connsiteY10030"/>
              </a:cxn>
              <a:cxn ang="0">
                <a:pos x="connsiteX10031" y="connsiteY10031"/>
              </a:cxn>
              <a:cxn ang="0">
                <a:pos x="connsiteX10032" y="connsiteY10032"/>
              </a:cxn>
              <a:cxn ang="0">
                <a:pos x="connsiteX10033" y="connsiteY10033"/>
              </a:cxn>
              <a:cxn ang="0">
                <a:pos x="connsiteX10034" y="connsiteY10034"/>
              </a:cxn>
              <a:cxn ang="0">
                <a:pos x="connsiteX10035" y="connsiteY10035"/>
              </a:cxn>
              <a:cxn ang="0">
                <a:pos x="connsiteX10036" y="connsiteY10036"/>
              </a:cxn>
              <a:cxn ang="0">
                <a:pos x="connsiteX10037" y="connsiteY10037"/>
              </a:cxn>
              <a:cxn ang="0">
                <a:pos x="connsiteX10038" y="connsiteY10038"/>
              </a:cxn>
              <a:cxn ang="0">
                <a:pos x="connsiteX10039" y="connsiteY10039"/>
              </a:cxn>
              <a:cxn ang="0">
                <a:pos x="connsiteX10040" y="connsiteY10040"/>
              </a:cxn>
              <a:cxn ang="0">
                <a:pos x="connsiteX10041" y="connsiteY10041"/>
              </a:cxn>
              <a:cxn ang="0">
                <a:pos x="connsiteX10042" y="connsiteY10042"/>
              </a:cxn>
              <a:cxn ang="0">
                <a:pos x="connsiteX10043" y="connsiteY10043"/>
              </a:cxn>
              <a:cxn ang="0">
                <a:pos x="connsiteX10044" y="connsiteY10044"/>
              </a:cxn>
              <a:cxn ang="0">
                <a:pos x="connsiteX10045" y="connsiteY10045"/>
              </a:cxn>
              <a:cxn ang="0">
                <a:pos x="connsiteX10046" y="connsiteY10046"/>
              </a:cxn>
              <a:cxn ang="0">
                <a:pos x="connsiteX10047" y="connsiteY10047"/>
              </a:cxn>
              <a:cxn ang="0">
                <a:pos x="connsiteX10048" y="connsiteY10048"/>
              </a:cxn>
              <a:cxn ang="0">
                <a:pos x="connsiteX10049" y="connsiteY10049"/>
              </a:cxn>
              <a:cxn ang="0">
                <a:pos x="connsiteX10050" y="connsiteY10050"/>
              </a:cxn>
              <a:cxn ang="0">
                <a:pos x="connsiteX10051" y="connsiteY10051"/>
              </a:cxn>
              <a:cxn ang="0">
                <a:pos x="connsiteX10052" y="connsiteY10052"/>
              </a:cxn>
              <a:cxn ang="0">
                <a:pos x="connsiteX10053" y="connsiteY10053"/>
              </a:cxn>
              <a:cxn ang="0">
                <a:pos x="connsiteX10054" y="connsiteY10054"/>
              </a:cxn>
              <a:cxn ang="0">
                <a:pos x="connsiteX10055" y="connsiteY10055"/>
              </a:cxn>
              <a:cxn ang="0">
                <a:pos x="connsiteX10056" y="connsiteY10056"/>
              </a:cxn>
              <a:cxn ang="0">
                <a:pos x="connsiteX10057" y="connsiteY10057"/>
              </a:cxn>
              <a:cxn ang="0">
                <a:pos x="connsiteX10058" y="connsiteY10058"/>
              </a:cxn>
              <a:cxn ang="0">
                <a:pos x="connsiteX10059" y="connsiteY10059"/>
              </a:cxn>
              <a:cxn ang="0">
                <a:pos x="connsiteX10060" y="connsiteY10060"/>
              </a:cxn>
              <a:cxn ang="0">
                <a:pos x="connsiteX10061" y="connsiteY10061"/>
              </a:cxn>
              <a:cxn ang="0">
                <a:pos x="connsiteX10062" y="connsiteY10062"/>
              </a:cxn>
              <a:cxn ang="0">
                <a:pos x="connsiteX10063" y="connsiteY10063"/>
              </a:cxn>
              <a:cxn ang="0">
                <a:pos x="connsiteX10064" y="connsiteY10064"/>
              </a:cxn>
              <a:cxn ang="0">
                <a:pos x="connsiteX10065" y="connsiteY10065"/>
              </a:cxn>
              <a:cxn ang="0">
                <a:pos x="connsiteX10066" y="connsiteY10066"/>
              </a:cxn>
              <a:cxn ang="0">
                <a:pos x="connsiteX10067" y="connsiteY10067"/>
              </a:cxn>
              <a:cxn ang="0">
                <a:pos x="connsiteX10068" y="connsiteY10068"/>
              </a:cxn>
              <a:cxn ang="0">
                <a:pos x="connsiteX10069" y="connsiteY10069"/>
              </a:cxn>
              <a:cxn ang="0">
                <a:pos x="connsiteX10070" y="connsiteY10070"/>
              </a:cxn>
              <a:cxn ang="0">
                <a:pos x="connsiteX10071" y="connsiteY10071"/>
              </a:cxn>
              <a:cxn ang="0">
                <a:pos x="connsiteX10072" y="connsiteY10072"/>
              </a:cxn>
              <a:cxn ang="0">
                <a:pos x="connsiteX10073" y="connsiteY10073"/>
              </a:cxn>
              <a:cxn ang="0">
                <a:pos x="connsiteX10074" y="connsiteY10074"/>
              </a:cxn>
              <a:cxn ang="0">
                <a:pos x="connsiteX10075" y="connsiteY10075"/>
              </a:cxn>
              <a:cxn ang="0">
                <a:pos x="connsiteX10076" y="connsiteY10076"/>
              </a:cxn>
              <a:cxn ang="0">
                <a:pos x="connsiteX10077" y="connsiteY10077"/>
              </a:cxn>
              <a:cxn ang="0">
                <a:pos x="connsiteX10078" y="connsiteY10078"/>
              </a:cxn>
              <a:cxn ang="0">
                <a:pos x="connsiteX10079" y="connsiteY10079"/>
              </a:cxn>
              <a:cxn ang="0">
                <a:pos x="connsiteX10080" y="connsiteY10080"/>
              </a:cxn>
              <a:cxn ang="0">
                <a:pos x="connsiteX10081" y="connsiteY10081"/>
              </a:cxn>
              <a:cxn ang="0">
                <a:pos x="connsiteX10082" y="connsiteY10082"/>
              </a:cxn>
              <a:cxn ang="0">
                <a:pos x="connsiteX10083" y="connsiteY10083"/>
              </a:cxn>
              <a:cxn ang="0">
                <a:pos x="connsiteX10084" y="connsiteY10084"/>
              </a:cxn>
              <a:cxn ang="0">
                <a:pos x="connsiteX10085" y="connsiteY10085"/>
              </a:cxn>
              <a:cxn ang="0">
                <a:pos x="connsiteX10086" y="connsiteY10086"/>
              </a:cxn>
              <a:cxn ang="0">
                <a:pos x="connsiteX10087" y="connsiteY10087"/>
              </a:cxn>
              <a:cxn ang="0">
                <a:pos x="connsiteX10088" y="connsiteY10088"/>
              </a:cxn>
              <a:cxn ang="0">
                <a:pos x="connsiteX10089" y="connsiteY10089"/>
              </a:cxn>
              <a:cxn ang="0">
                <a:pos x="connsiteX10090" y="connsiteY10090"/>
              </a:cxn>
              <a:cxn ang="0">
                <a:pos x="connsiteX10091" y="connsiteY10091"/>
              </a:cxn>
              <a:cxn ang="0">
                <a:pos x="connsiteX10092" y="connsiteY10092"/>
              </a:cxn>
              <a:cxn ang="0">
                <a:pos x="connsiteX10093" y="connsiteY10093"/>
              </a:cxn>
              <a:cxn ang="0">
                <a:pos x="connsiteX10094" y="connsiteY10094"/>
              </a:cxn>
              <a:cxn ang="0">
                <a:pos x="connsiteX10095" y="connsiteY10095"/>
              </a:cxn>
              <a:cxn ang="0">
                <a:pos x="connsiteX10096" y="connsiteY10096"/>
              </a:cxn>
              <a:cxn ang="0">
                <a:pos x="connsiteX10097" y="connsiteY10097"/>
              </a:cxn>
              <a:cxn ang="0">
                <a:pos x="connsiteX10098" y="connsiteY10098"/>
              </a:cxn>
              <a:cxn ang="0">
                <a:pos x="connsiteX10099" y="connsiteY10099"/>
              </a:cxn>
              <a:cxn ang="0">
                <a:pos x="connsiteX10100" y="connsiteY10100"/>
              </a:cxn>
              <a:cxn ang="0">
                <a:pos x="connsiteX10101" y="connsiteY10101"/>
              </a:cxn>
              <a:cxn ang="0">
                <a:pos x="connsiteX10102" y="connsiteY10102"/>
              </a:cxn>
              <a:cxn ang="0">
                <a:pos x="connsiteX10103" y="connsiteY10103"/>
              </a:cxn>
              <a:cxn ang="0">
                <a:pos x="connsiteX10104" y="connsiteY10104"/>
              </a:cxn>
              <a:cxn ang="0">
                <a:pos x="connsiteX10105" y="connsiteY10105"/>
              </a:cxn>
              <a:cxn ang="0">
                <a:pos x="connsiteX10106" y="connsiteY10106"/>
              </a:cxn>
              <a:cxn ang="0">
                <a:pos x="connsiteX10107" y="connsiteY10107"/>
              </a:cxn>
              <a:cxn ang="0">
                <a:pos x="connsiteX10108" y="connsiteY10108"/>
              </a:cxn>
              <a:cxn ang="0">
                <a:pos x="connsiteX10109" y="connsiteY10109"/>
              </a:cxn>
              <a:cxn ang="0">
                <a:pos x="connsiteX10110" y="connsiteY10110"/>
              </a:cxn>
              <a:cxn ang="0">
                <a:pos x="connsiteX10111" y="connsiteY10111"/>
              </a:cxn>
              <a:cxn ang="0">
                <a:pos x="connsiteX10112" y="connsiteY10112"/>
              </a:cxn>
              <a:cxn ang="0">
                <a:pos x="connsiteX10113" y="connsiteY10113"/>
              </a:cxn>
              <a:cxn ang="0">
                <a:pos x="connsiteX10114" y="connsiteY10114"/>
              </a:cxn>
              <a:cxn ang="0">
                <a:pos x="connsiteX10115" y="connsiteY10115"/>
              </a:cxn>
              <a:cxn ang="0">
                <a:pos x="connsiteX10116" y="connsiteY10116"/>
              </a:cxn>
              <a:cxn ang="0">
                <a:pos x="connsiteX10117" y="connsiteY10117"/>
              </a:cxn>
              <a:cxn ang="0">
                <a:pos x="connsiteX10118" y="connsiteY10118"/>
              </a:cxn>
              <a:cxn ang="0">
                <a:pos x="connsiteX10119" y="connsiteY10119"/>
              </a:cxn>
              <a:cxn ang="0">
                <a:pos x="connsiteX10120" y="connsiteY10120"/>
              </a:cxn>
              <a:cxn ang="0">
                <a:pos x="connsiteX10121" y="connsiteY10121"/>
              </a:cxn>
              <a:cxn ang="0">
                <a:pos x="connsiteX10122" y="connsiteY10122"/>
              </a:cxn>
              <a:cxn ang="0">
                <a:pos x="connsiteX10123" y="connsiteY10123"/>
              </a:cxn>
              <a:cxn ang="0">
                <a:pos x="connsiteX10124" y="connsiteY10124"/>
              </a:cxn>
              <a:cxn ang="0">
                <a:pos x="connsiteX10125" y="connsiteY10125"/>
              </a:cxn>
              <a:cxn ang="0">
                <a:pos x="connsiteX10126" y="connsiteY10126"/>
              </a:cxn>
              <a:cxn ang="0">
                <a:pos x="connsiteX10127" y="connsiteY10127"/>
              </a:cxn>
              <a:cxn ang="0">
                <a:pos x="connsiteX10128" y="connsiteY10128"/>
              </a:cxn>
              <a:cxn ang="0">
                <a:pos x="connsiteX10129" y="connsiteY10129"/>
              </a:cxn>
              <a:cxn ang="0">
                <a:pos x="connsiteX10130" y="connsiteY10130"/>
              </a:cxn>
              <a:cxn ang="0">
                <a:pos x="connsiteX10131" y="connsiteY10131"/>
              </a:cxn>
              <a:cxn ang="0">
                <a:pos x="connsiteX10132" y="connsiteY10132"/>
              </a:cxn>
              <a:cxn ang="0">
                <a:pos x="connsiteX10133" y="connsiteY10133"/>
              </a:cxn>
              <a:cxn ang="0">
                <a:pos x="connsiteX10134" y="connsiteY10134"/>
              </a:cxn>
              <a:cxn ang="0">
                <a:pos x="connsiteX10135" y="connsiteY10135"/>
              </a:cxn>
              <a:cxn ang="0">
                <a:pos x="connsiteX10136" y="connsiteY10136"/>
              </a:cxn>
              <a:cxn ang="0">
                <a:pos x="connsiteX10137" y="connsiteY10137"/>
              </a:cxn>
              <a:cxn ang="0">
                <a:pos x="connsiteX10138" y="connsiteY10138"/>
              </a:cxn>
              <a:cxn ang="0">
                <a:pos x="connsiteX10139" y="connsiteY10139"/>
              </a:cxn>
              <a:cxn ang="0">
                <a:pos x="connsiteX10140" y="connsiteY10140"/>
              </a:cxn>
              <a:cxn ang="0">
                <a:pos x="connsiteX10141" y="connsiteY10141"/>
              </a:cxn>
              <a:cxn ang="0">
                <a:pos x="connsiteX10142" y="connsiteY10142"/>
              </a:cxn>
              <a:cxn ang="0">
                <a:pos x="connsiteX10143" y="connsiteY10143"/>
              </a:cxn>
              <a:cxn ang="0">
                <a:pos x="connsiteX10144" y="connsiteY10144"/>
              </a:cxn>
              <a:cxn ang="0">
                <a:pos x="connsiteX10145" y="connsiteY10145"/>
              </a:cxn>
              <a:cxn ang="0">
                <a:pos x="connsiteX10146" y="connsiteY10146"/>
              </a:cxn>
              <a:cxn ang="0">
                <a:pos x="connsiteX10147" y="connsiteY10147"/>
              </a:cxn>
              <a:cxn ang="0">
                <a:pos x="connsiteX10148" y="connsiteY10148"/>
              </a:cxn>
              <a:cxn ang="0">
                <a:pos x="connsiteX10149" y="connsiteY10149"/>
              </a:cxn>
              <a:cxn ang="0">
                <a:pos x="connsiteX10150" y="connsiteY10150"/>
              </a:cxn>
              <a:cxn ang="0">
                <a:pos x="connsiteX10151" y="connsiteY10151"/>
              </a:cxn>
              <a:cxn ang="0">
                <a:pos x="connsiteX10152" y="connsiteY10152"/>
              </a:cxn>
              <a:cxn ang="0">
                <a:pos x="connsiteX10153" y="connsiteY10153"/>
              </a:cxn>
              <a:cxn ang="0">
                <a:pos x="connsiteX10154" y="connsiteY10154"/>
              </a:cxn>
              <a:cxn ang="0">
                <a:pos x="connsiteX10155" y="connsiteY10155"/>
              </a:cxn>
              <a:cxn ang="0">
                <a:pos x="connsiteX10156" y="connsiteY10156"/>
              </a:cxn>
              <a:cxn ang="0">
                <a:pos x="connsiteX10157" y="connsiteY10157"/>
              </a:cxn>
              <a:cxn ang="0">
                <a:pos x="connsiteX10158" y="connsiteY10158"/>
              </a:cxn>
              <a:cxn ang="0">
                <a:pos x="connsiteX10159" y="connsiteY10159"/>
              </a:cxn>
              <a:cxn ang="0">
                <a:pos x="connsiteX10160" y="connsiteY10160"/>
              </a:cxn>
              <a:cxn ang="0">
                <a:pos x="connsiteX10161" y="connsiteY10161"/>
              </a:cxn>
              <a:cxn ang="0">
                <a:pos x="connsiteX10162" y="connsiteY10162"/>
              </a:cxn>
              <a:cxn ang="0">
                <a:pos x="connsiteX10163" y="connsiteY10163"/>
              </a:cxn>
              <a:cxn ang="0">
                <a:pos x="connsiteX10164" y="connsiteY10164"/>
              </a:cxn>
              <a:cxn ang="0">
                <a:pos x="connsiteX10165" y="connsiteY10165"/>
              </a:cxn>
              <a:cxn ang="0">
                <a:pos x="connsiteX10166" y="connsiteY10166"/>
              </a:cxn>
              <a:cxn ang="0">
                <a:pos x="connsiteX10167" y="connsiteY10167"/>
              </a:cxn>
              <a:cxn ang="0">
                <a:pos x="connsiteX10168" y="connsiteY10168"/>
              </a:cxn>
              <a:cxn ang="0">
                <a:pos x="connsiteX10169" y="connsiteY10169"/>
              </a:cxn>
              <a:cxn ang="0">
                <a:pos x="connsiteX10170" y="connsiteY10170"/>
              </a:cxn>
              <a:cxn ang="0">
                <a:pos x="connsiteX10171" y="connsiteY10171"/>
              </a:cxn>
              <a:cxn ang="0">
                <a:pos x="connsiteX10172" y="connsiteY10172"/>
              </a:cxn>
              <a:cxn ang="0">
                <a:pos x="connsiteX10173" y="connsiteY10173"/>
              </a:cxn>
              <a:cxn ang="0">
                <a:pos x="connsiteX10174" y="connsiteY10174"/>
              </a:cxn>
              <a:cxn ang="0">
                <a:pos x="connsiteX10175" y="connsiteY10175"/>
              </a:cxn>
              <a:cxn ang="0">
                <a:pos x="connsiteX10176" y="connsiteY10176"/>
              </a:cxn>
              <a:cxn ang="0">
                <a:pos x="connsiteX10177" y="connsiteY10177"/>
              </a:cxn>
              <a:cxn ang="0">
                <a:pos x="connsiteX10178" y="connsiteY10178"/>
              </a:cxn>
              <a:cxn ang="0">
                <a:pos x="connsiteX10179" y="connsiteY10179"/>
              </a:cxn>
              <a:cxn ang="0">
                <a:pos x="connsiteX10180" y="connsiteY10180"/>
              </a:cxn>
              <a:cxn ang="0">
                <a:pos x="connsiteX10181" y="connsiteY10181"/>
              </a:cxn>
              <a:cxn ang="0">
                <a:pos x="connsiteX10182" y="connsiteY10182"/>
              </a:cxn>
              <a:cxn ang="0">
                <a:pos x="connsiteX10183" y="connsiteY10183"/>
              </a:cxn>
              <a:cxn ang="0">
                <a:pos x="connsiteX10184" y="connsiteY10184"/>
              </a:cxn>
              <a:cxn ang="0">
                <a:pos x="connsiteX10185" y="connsiteY10185"/>
              </a:cxn>
              <a:cxn ang="0">
                <a:pos x="connsiteX10186" y="connsiteY10186"/>
              </a:cxn>
              <a:cxn ang="0">
                <a:pos x="connsiteX10187" y="connsiteY10187"/>
              </a:cxn>
              <a:cxn ang="0">
                <a:pos x="connsiteX10188" y="connsiteY10188"/>
              </a:cxn>
              <a:cxn ang="0">
                <a:pos x="connsiteX10189" y="connsiteY10189"/>
              </a:cxn>
              <a:cxn ang="0">
                <a:pos x="connsiteX10190" y="connsiteY10190"/>
              </a:cxn>
              <a:cxn ang="0">
                <a:pos x="connsiteX10191" y="connsiteY10191"/>
              </a:cxn>
              <a:cxn ang="0">
                <a:pos x="connsiteX10192" y="connsiteY10192"/>
              </a:cxn>
              <a:cxn ang="0">
                <a:pos x="connsiteX10193" y="connsiteY10193"/>
              </a:cxn>
              <a:cxn ang="0">
                <a:pos x="connsiteX10194" y="connsiteY10194"/>
              </a:cxn>
              <a:cxn ang="0">
                <a:pos x="connsiteX10195" y="connsiteY10195"/>
              </a:cxn>
              <a:cxn ang="0">
                <a:pos x="connsiteX10196" y="connsiteY10196"/>
              </a:cxn>
              <a:cxn ang="0">
                <a:pos x="connsiteX10197" y="connsiteY10197"/>
              </a:cxn>
              <a:cxn ang="0">
                <a:pos x="connsiteX10198" y="connsiteY10198"/>
              </a:cxn>
              <a:cxn ang="0">
                <a:pos x="connsiteX10199" y="connsiteY10199"/>
              </a:cxn>
              <a:cxn ang="0">
                <a:pos x="connsiteX10200" y="connsiteY10200"/>
              </a:cxn>
              <a:cxn ang="0">
                <a:pos x="connsiteX10201" y="connsiteY10201"/>
              </a:cxn>
              <a:cxn ang="0">
                <a:pos x="connsiteX10202" y="connsiteY10202"/>
              </a:cxn>
              <a:cxn ang="0">
                <a:pos x="connsiteX10203" y="connsiteY10203"/>
              </a:cxn>
              <a:cxn ang="0">
                <a:pos x="connsiteX10204" y="connsiteY10204"/>
              </a:cxn>
              <a:cxn ang="0">
                <a:pos x="connsiteX10205" y="connsiteY10205"/>
              </a:cxn>
              <a:cxn ang="0">
                <a:pos x="connsiteX10206" y="connsiteY10206"/>
              </a:cxn>
              <a:cxn ang="0">
                <a:pos x="connsiteX10207" y="connsiteY10207"/>
              </a:cxn>
              <a:cxn ang="0">
                <a:pos x="connsiteX10208" y="connsiteY10208"/>
              </a:cxn>
              <a:cxn ang="0">
                <a:pos x="connsiteX10209" y="connsiteY10209"/>
              </a:cxn>
              <a:cxn ang="0">
                <a:pos x="connsiteX10210" y="connsiteY10210"/>
              </a:cxn>
              <a:cxn ang="0">
                <a:pos x="connsiteX10211" y="connsiteY10211"/>
              </a:cxn>
              <a:cxn ang="0">
                <a:pos x="connsiteX10212" y="connsiteY10212"/>
              </a:cxn>
              <a:cxn ang="0">
                <a:pos x="connsiteX10213" y="connsiteY10213"/>
              </a:cxn>
              <a:cxn ang="0">
                <a:pos x="connsiteX10214" y="connsiteY10214"/>
              </a:cxn>
              <a:cxn ang="0">
                <a:pos x="connsiteX10215" y="connsiteY10215"/>
              </a:cxn>
              <a:cxn ang="0">
                <a:pos x="connsiteX10216" y="connsiteY10216"/>
              </a:cxn>
              <a:cxn ang="0">
                <a:pos x="connsiteX10217" y="connsiteY10217"/>
              </a:cxn>
              <a:cxn ang="0">
                <a:pos x="connsiteX10218" y="connsiteY10218"/>
              </a:cxn>
              <a:cxn ang="0">
                <a:pos x="connsiteX10219" y="connsiteY10219"/>
              </a:cxn>
              <a:cxn ang="0">
                <a:pos x="connsiteX10220" y="connsiteY10220"/>
              </a:cxn>
              <a:cxn ang="0">
                <a:pos x="connsiteX10221" y="connsiteY10221"/>
              </a:cxn>
              <a:cxn ang="0">
                <a:pos x="connsiteX10222" y="connsiteY10222"/>
              </a:cxn>
              <a:cxn ang="0">
                <a:pos x="connsiteX10223" y="connsiteY10223"/>
              </a:cxn>
              <a:cxn ang="0">
                <a:pos x="connsiteX10224" y="connsiteY10224"/>
              </a:cxn>
              <a:cxn ang="0">
                <a:pos x="connsiteX10225" y="connsiteY10225"/>
              </a:cxn>
              <a:cxn ang="0">
                <a:pos x="connsiteX10226" y="connsiteY10226"/>
              </a:cxn>
              <a:cxn ang="0">
                <a:pos x="connsiteX10227" y="connsiteY10227"/>
              </a:cxn>
              <a:cxn ang="0">
                <a:pos x="connsiteX10228" y="connsiteY10228"/>
              </a:cxn>
              <a:cxn ang="0">
                <a:pos x="connsiteX10229" y="connsiteY10229"/>
              </a:cxn>
              <a:cxn ang="0">
                <a:pos x="connsiteX10230" y="connsiteY10230"/>
              </a:cxn>
              <a:cxn ang="0">
                <a:pos x="connsiteX10231" y="connsiteY10231"/>
              </a:cxn>
              <a:cxn ang="0">
                <a:pos x="connsiteX10232" y="connsiteY10232"/>
              </a:cxn>
              <a:cxn ang="0">
                <a:pos x="connsiteX10233" y="connsiteY10233"/>
              </a:cxn>
              <a:cxn ang="0">
                <a:pos x="connsiteX10234" y="connsiteY10234"/>
              </a:cxn>
              <a:cxn ang="0">
                <a:pos x="connsiteX10235" y="connsiteY10235"/>
              </a:cxn>
              <a:cxn ang="0">
                <a:pos x="connsiteX10236" y="connsiteY10236"/>
              </a:cxn>
              <a:cxn ang="0">
                <a:pos x="connsiteX10237" y="connsiteY10237"/>
              </a:cxn>
              <a:cxn ang="0">
                <a:pos x="connsiteX10238" y="connsiteY10238"/>
              </a:cxn>
              <a:cxn ang="0">
                <a:pos x="connsiteX10239" y="connsiteY10239"/>
              </a:cxn>
              <a:cxn ang="0">
                <a:pos x="connsiteX10240" y="connsiteY10240"/>
              </a:cxn>
              <a:cxn ang="0">
                <a:pos x="connsiteX10241" y="connsiteY10241"/>
              </a:cxn>
              <a:cxn ang="0">
                <a:pos x="connsiteX10242" y="connsiteY10242"/>
              </a:cxn>
              <a:cxn ang="0">
                <a:pos x="connsiteX10243" y="connsiteY10243"/>
              </a:cxn>
              <a:cxn ang="0">
                <a:pos x="connsiteX10244" y="connsiteY10244"/>
              </a:cxn>
              <a:cxn ang="0">
                <a:pos x="connsiteX10245" y="connsiteY10245"/>
              </a:cxn>
              <a:cxn ang="0">
                <a:pos x="connsiteX10246" y="connsiteY10246"/>
              </a:cxn>
              <a:cxn ang="0">
                <a:pos x="connsiteX10247" y="connsiteY10247"/>
              </a:cxn>
              <a:cxn ang="0">
                <a:pos x="connsiteX10248" y="connsiteY10248"/>
              </a:cxn>
              <a:cxn ang="0">
                <a:pos x="connsiteX10249" y="connsiteY10249"/>
              </a:cxn>
              <a:cxn ang="0">
                <a:pos x="connsiteX10250" y="connsiteY10250"/>
              </a:cxn>
              <a:cxn ang="0">
                <a:pos x="connsiteX10251" y="connsiteY10251"/>
              </a:cxn>
              <a:cxn ang="0">
                <a:pos x="connsiteX10252" y="connsiteY10252"/>
              </a:cxn>
              <a:cxn ang="0">
                <a:pos x="connsiteX10253" y="connsiteY10253"/>
              </a:cxn>
              <a:cxn ang="0">
                <a:pos x="connsiteX10254" y="connsiteY10254"/>
              </a:cxn>
              <a:cxn ang="0">
                <a:pos x="connsiteX10255" y="connsiteY10255"/>
              </a:cxn>
              <a:cxn ang="0">
                <a:pos x="connsiteX10256" y="connsiteY10256"/>
              </a:cxn>
              <a:cxn ang="0">
                <a:pos x="connsiteX10257" y="connsiteY10257"/>
              </a:cxn>
              <a:cxn ang="0">
                <a:pos x="connsiteX10258" y="connsiteY10258"/>
              </a:cxn>
              <a:cxn ang="0">
                <a:pos x="connsiteX10259" y="connsiteY10259"/>
              </a:cxn>
              <a:cxn ang="0">
                <a:pos x="connsiteX10260" y="connsiteY10260"/>
              </a:cxn>
              <a:cxn ang="0">
                <a:pos x="connsiteX10261" y="connsiteY10261"/>
              </a:cxn>
              <a:cxn ang="0">
                <a:pos x="connsiteX10262" y="connsiteY10262"/>
              </a:cxn>
              <a:cxn ang="0">
                <a:pos x="connsiteX10263" y="connsiteY10263"/>
              </a:cxn>
              <a:cxn ang="0">
                <a:pos x="connsiteX10264" y="connsiteY10264"/>
              </a:cxn>
              <a:cxn ang="0">
                <a:pos x="connsiteX10265" y="connsiteY10265"/>
              </a:cxn>
              <a:cxn ang="0">
                <a:pos x="connsiteX10266" y="connsiteY10266"/>
              </a:cxn>
              <a:cxn ang="0">
                <a:pos x="connsiteX10267" y="connsiteY10267"/>
              </a:cxn>
              <a:cxn ang="0">
                <a:pos x="connsiteX10268" y="connsiteY10268"/>
              </a:cxn>
              <a:cxn ang="0">
                <a:pos x="connsiteX10269" y="connsiteY10269"/>
              </a:cxn>
              <a:cxn ang="0">
                <a:pos x="connsiteX10270" y="connsiteY10270"/>
              </a:cxn>
              <a:cxn ang="0">
                <a:pos x="connsiteX10271" y="connsiteY10271"/>
              </a:cxn>
              <a:cxn ang="0">
                <a:pos x="connsiteX10272" y="connsiteY10272"/>
              </a:cxn>
              <a:cxn ang="0">
                <a:pos x="connsiteX10273" y="connsiteY10273"/>
              </a:cxn>
              <a:cxn ang="0">
                <a:pos x="connsiteX10274" y="connsiteY10274"/>
              </a:cxn>
              <a:cxn ang="0">
                <a:pos x="connsiteX10275" y="connsiteY10275"/>
              </a:cxn>
              <a:cxn ang="0">
                <a:pos x="connsiteX10276" y="connsiteY10276"/>
              </a:cxn>
              <a:cxn ang="0">
                <a:pos x="connsiteX10277" y="connsiteY10277"/>
              </a:cxn>
              <a:cxn ang="0">
                <a:pos x="connsiteX10278" y="connsiteY10278"/>
              </a:cxn>
              <a:cxn ang="0">
                <a:pos x="connsiteX10279" y="connsiteY10279"/>
              </a:cxn>
              <a:cxn ang="0">
                <a:pos x="connsiteX10280" y="connsiteY10280"/>
              </a:cxn>
              <a:cxn ang="0">
                <a:pos x="connsiteX10281" y="connsiteY10281"/>
              </a:cxn>
              <a:cxn ang="0">
                <a:pos x="connsiteX10282" y="connsiteY10282"/>
              </a:cxn>
              <a:cxn ang="0">
                <a:pos x="connsiteX10283" y="connsiteY10283"/>
              </a:cxn>
              <a:cxn ang="0">
                <a:pos x="connsiteX10284" y="connsiteY10284"/>
              </a:cxn>
              <a:cxn ang="0">
                <a:pos x="connsiteX10285" y="connsiteY10285"/>
              </a:cxn>
              <a:cxn ang="0">
                <a:pos x="connsiteX10286" y="connsiteY10286"/>
              </a:cxn>
              <a:cxn ang="0">
                <a:pos x="connsiteX10287" y="connsiteY10287"/>
              </a:cxn>
              <a:cxn ang="0">
                <a:pos x="connsiteX10288" y="connsiteY10288"/>
              </a:cxn>
              <a:cxn ang="0">
                <a:pos x="connsiteX10289" y="connsiteY10289"/>
              </a:cxn>
              <a:cxn ang="0">
                <a:pos x="connsiteX10290" y="connsiteY10290"/>
              </a:cxn>
              <a:cxn ang="0">
                <a:pos x="connsiteX10291" y="connsiteY10291"/>
              </a:cxn>
              <a:cxn ang="0">
                <a:pos x="connsiteX10292" y="connsiteY10292"/>
              </a:cxn>
              <a:cxn ang="0">
                <a:pos x="connsiteX10293" y="connsiteY10293"/>
              </a:cxn>
              <a:cxn ang="0">
                <a:pos x="connsiteX10294" y="connsiteY10294"/>
              </a:cxn>
              <a:cxn ang="0">
                <a:pos x="connsiteX10295" y="connsiteY10295"/>
              </a:cxn>
              <a:cxn ang="0">
                <a:pos x="connsiteX10296" y="connsiteY10296"/>
              </a:cxn>
              <a:cxn ang="0">
                <a:pos x="connsiteX10297" y="connsiteY10297"/>
              </a:cxn>
              <a:cxn ang="0">
                <a:pos x="connsiteX10298" y="connsiteY10298"/>
              </a:cxn>
              <a:cxn ang="0">
                <a:pos x="connsiteX10299" y="connsiteY10299"/>
              </a:cxn>
              <a:cxn ang="0">
                <a:pos x="connsiteX10300" y="connsiteY10300"/>
              </a:cxn>
              <a:cxn ang="0">
                <a:pos x="connsiteX10301" y="connsiteY10301"/>
              </a:cxn>
              <a:cxn ang="0">
                <a:pos x="connsiteX10302" y="connsiteY10302"/>
              </a:cxn>
              <a:cxn ang="0">
                <a:pos x="connsiteX10303" y="connsiteY10303"/>
              </a:cxn>
              <a:cxn ang="0">
                <a:pos x="connsiteX10304" y="connsiteY10304"/>
              </a:cxn>
              <a:cxn ang="0">
                <a:pos x="connsiteX10305" y="connsiteY10305"/>
              </a:cxn>
              <a:cxn ang="0">
                <a:pos x="connsiteX10306" y="connsiteY10306"/>
              </a:cxn>
              <a:cxn ang="0">
                <a:pos x="connsiteX10307" y="connsiteY10307"/>
              </a:cxn>
              <a:cxn ang="0">
                <a:pos x="connsiteX10308" y="connsiteY10308"/>
              </a:cxn>
              <a:cxn ang="0">
                <a:pos x="connsiteX10309" y="connsiteY10309"/>
              </a:cxn>
              <a:cxn ang="0">
                <a:pos x="connsiteX10310" y="connsiteY10310"/>
              </a:cxn>
              <a:cxn ang="0">
                <a:pos x="connsiteX10311" y="connsiteY10311"/>
              </a:cxn>
              <a:cxn ang="0">
                <a:pos x="connsiteX10312" y="connsiteY10312"/>
              </a:cxn>
              <a:cxn ang="0">
                <a:pos x="connsiteX10313" y="connsiteY10313"/>
              </a:cxn>
              <a:cxn ang="0">
                <a:pos x="connsiteX10314" y="connsiteY10314"/>
              </a:cxn>
              <a:cxn ang="0">
                <a:pos x="connsiteX10315" y="connsiteY10315"/>
              </a:cxn>
              <a:cxn ang="0">
                <a:pos x="connsiteX10316" y="connsiteY10316"/>
              </a:cxn>
              <a:cxn ang="0">
                <a:pos x="connsiteX10317" y="connsiteY10317"/>
              </a:cxn>
              <a:cxn ang="0">
                <a:pos x="connsiteX10318" y="connsiteY10318"/>
              </a:cxn>
              <a:cxn ang="0">
                <a:pos x="connsiteX10319" y="connsiteY10319"/>
              </a:cxn>
              <a:cxn ang="0">
                <a:pos x="connsiteX10320" y="connsiteY10320"/>
              </a:cxn>
              <a:cxn ang="0">
                <a:pos x="connsiteX10321" y="connsiteY10321"/>
              </a:cxn>
              <a:cxn ang="0">
                <a:pos x="connsiteX10322" y="connsiteY10322"/>
              </a:cxn>
              <a:cxn ang="0">
                <a:pos x="connsiteX10323" y="connsiteY10323"/>
              </a:cxn>
              <a:cxn ang="0">
                <a:pos x="connsiteX10324" y="connsiteY10324"/>
              </a:cxn>
              <a:cxn ang="0">
                <a:pos x="connsiteX10325" y="connsiteY10325"/>
              </a:cxn>
              <a:cxn ang="0">
                <a:pos x="connsiteX10326" y="connsiteY10326"/>
              </a:cxn>
              <a:cxn ang="0">
                <a:pos x="connsiteX10327" y="connsiteY10327"/>
              </a:cxn>
              <a:cxn ang="0">
                <a:pos x="connsiteX10328" y="connsiteY10328"/>
              </a:cxn>
              <a:cxn ang="0">
                <a:pos x="connsiteX10329" y="connsiteY10329"/>
              </a:cxn>
              <a:cxn ang="0">
                <a:pos x="connsiteX10330" y="connsiteY10330"/>
              </a:cxn>
              <a:cxn ang="0">
                <a:pos x="connsiteX10331" y="connsiteY10331"/>
              </a:cxn>
              <a:cxn ang="0">
                <a:pos x="connsiteX10332" y="connsiteY10332"/>
              </a:cxn>
              <a:cxn ang="0">
                <a:pos x="connsiteX10333" y="connsiteY10333"/>
              </a:cxn>
              <a:cxn ang="0">
                <a:pos x="connsiteX10334" y="connsiteY10334"/>
              </a:cxn>
              <a:cxn ang="0">
                <a:pos x="connsiteX10335" y="connsiteY10335"/>
              </a:cxn>
              <a:cxn ang="0">
                <a:pos x="connsiteX10336" y="connsiteY10336"/>
              </a:cxn>
              <a:cxn ang="0">
                <a:pos x="connsiteX10337" y="connsiteY10337"/>
              </a:cxn>
              <a:cxn ang="0">
                <a:pos x="connsiteX10338" y="connsiteY10338"/>
              </a:cxn>
              <a:cxn ang="0">
                <a:pos x="connsiteX10339" y="connsiteY10339"/>
              </a:cxn>
              <a:cxn ang="0">
                <a:pos x="connsiteX10340" y="connsiteY10340"/>
              </a:cxn>
              <a:cxn ang="0">
                <a:pos x="connsiteX10341" y="connsiteY10341"/>
              </a:cxn>
              <a:cxn ang="0">
                <a:pos x="connsiteX10342" y="connsiteY10342"/>
              </a:cxn>
              <a:cxn ang="0">
                <a:pos x="connsiteX10343" y="connsiteY10343"/>
              </a:cxn>
              <a:cxn ang="0">
                <a:pos x="connsiteX10344" y="connsiteY10344"/>
              </a:cxn>
              <a:cxn ang="0">
                <a:pos x="connsiteX10345" y="connsiteY10345"/>
              </a:cxn>
              <a:cxn ang="0">
                <a:pos x="connsiteX10346" y="connsiteY10346"/>
              </a:cxn>
              <a:cxn ang="0">
                <a:pos x="connsiteX10347" y="connsiteY10347"/>
              </a:cxn>
              <a:cxn ang="0">
                <a:pos x="connsiteX10348" y="connsiteY10348"/>
              </a:cxn>
              <a:cxn ang="0">
                <a:pos x="connsiteX10349" y="connsiteY10349"/>
              </a:cxn>
              <a:cxn ang="0">
                <a:pos x="connsiteX10350" y="connsiteY10350"/>
              </a:cxn>
              <a:cxn ang="0">
                <a:pos x="connsiteX10351" y="connsiteY10351"/>
              </a:cxn>
              <a:cxn ang="0">
                <a:pos x="connsiteX10352" y="connsiteY10352"/>
              </a:cxn>
              <a:cxn ang="0">
                <a:pos x="connsiteX10353" y="connsiteY10353"/>
              </a:cxn>
              <a:cxn ang="0">
                <a:pos x="connsiteX10354" y="connsiteY10354"/>
              </a:cxn>
              <a:cxn ang="0">
                <a:pos x="connsiteX10355" y="connsiteY10355"/>
              </a:cxn>
              <a:cxn ang="0">
                <a:pos x="connsiteX10356" y="connsiteY10356"/>
              </a:cxn>
              <a:cxn ang="0">
                <a:pos x="connsiteX10357" y="connsiteY10357"/>
              </a:cxn>
              <a:cxn ang="0">
                <a:pos x="connsiteX10358" y="connsiteY10358"/>
              </a:cxn>
              <a:cxn ang="0">
                <a:pos x="connsiteX10359" y="connsiteY10359"/>
              </a:cxn>
              <a:cxn ang="0">
                <a:pos x="connsiteX10360" y="connsiteY10360"/>
              </a:cxn>
              <a:cxn ang="0">
                <a:pos x="connsiteX10361" y="connsiteY10361"/>
              </a:cxn>
              <a:cxn ang="0">
                <a:pos x="connsiteX10362" y="connsiteY10362"/>
              </a:cxn>
              <a:cxn ang="0">
                <a:pos x="connsiteX10363" y="connsiteY10363"/>
              </a:cxn>
              <a:cxn ang="0">
                <a:pos x="connsiteX10364" y="connsiteY10364"/>
              </a:cxn>
              <a:cxn ang="0">
                <a:pos x="connsiteX10365" y="connsiteY10365"/>
              </a:cxn>
              <a:cxn ang="0">
                <a:pos x="connsiteX10366" y="connsiteY10366"/>
              </a:cxn>
              <a:cxn ang="0">
                <a:pos x="connsiteX10367" y="connsiteY10367"/>
              </a:cxn>
              <a:cxn ang="0">
                <a:pos x="connsiteX10368" y="connsiteY10368"/>
              </a:cxn>
              <a:cxn ang="0">
                <a:pos x="connsiteX10369" y="connsiteY10369"/>
              </a:cxn>
              <a:cxn ang="0">
                <a:pos x="connsiteX10370" y="connsiteY10370"/>
              </a:cxn>
              <a:cxn ang="0">
                <a:pos x="connsiteX10371" y="connsiteY10371"/>
              </a:cxn>
              <a:cxn ang="0">
                <a:pos x="connsiteX10372" y="connsiteY10372"/>
              </a:cxn>
              <a:cxn ang="0">
                <a:pos x="connsiteX10373" y="connsiteY10373"/>
              </a:cxn>
              <a:cxn ang="0">
                <a:pos x="connsiteX10374" y="connsiteY10374"/>
              </a:cxn>
              <a:cxn ang="0">
                <a:pos x="connsiteX10375" y="connsiteY10375"/>
              </a:cxn>
              <a:cxn ang="0">
                <a:pos x="connsiteX10376" y="connsiteY10376"/>
              </a:cxn>
              <a:cxn ang="0">
                <a:pos x="connsiteX10377" y="connsiteY10377"/>
              </a:cxn>
              <a:cxn ang="0">
                <a:pos x="connsiteX10378" y="connsiteY10378"/>
              </a:cxn>
              <a:cxn ang="0">
                <a:pos x="connsiteX10379" y="connsiteY10379"/>
              </a:cxn>
              <a:cxn ang="0">
                <a:pos x="connsiteX10380" y="connsiteY10380"/>
              </a:cxn>
              <a:cxn ang="0">
                <a:pos x="connsiteX10381" y="connsiteY10381"/>
              </a:cxn>
              <a:cxn ang="0">
                <a:pos x="connsiteX10382" y="connsiteY10382"/>
              </a:cxn>
              <a:cxn ang="0">
                <a:pos x="connsiteX10383" y="connsiteY10383"/>
              </a:cxn>
              <a:cxn ang="0">
                <a:pos x="connsiteX10384" y="connsiteY10384"/>
              </a:cxn>
              <a:cxn ang="0">
                <a:pos x="connsiteX10385" y="connsiteY10385"/>
              </a:cxn>
              <a:cxn ang="0">
                <a:pos x="connsiteX10386" y="connsiteY10386"/>
              </a:cxn>
              <a:cxn ang="0">
                <a:pos x="connsiteX10387" y="connsiteY10387"/>
              </a:cxn>
              <a:cxn ang="0">
                <a:pos x="connsiteX10388" y="connsiteY10388"/>
              </a:cxn>
              <a:cxn ang="0">
                <a:pos x="connsiteX10389" y="connsiteY10389"/>
              </a:cxn>
              <a:cxn ang="0">
                <a:pos x="connsiteX10390" y="connsiteY10390"/>
              </a:cxn>
              <a:cxn ang="0">
                <a:pos x="connsiteX10391" y="connsiteY10391"/>
              </a:cxn>
              <a:cxn ang="0">
                <a:pos x="connsiteX10392" y="connsiteY10392"/>
              </a:cxn>
              <a:cxn ang="0">
                <a:pos x="connsiteX10393" y="connsiteY10393"/>
              </a:cxn>
              <a:cxn ang="0">
                <a:pos x="connsiteX10394" y="connsiteY10394"/>
              </a:cxn>
              <a:cxn ang="0">
                <a:pos x="connsiteX10395" y="connsiteY10395"/>
              </a:cxn>
              <a:cxn ang="0">
                <a:pos x="connsiteX10396" y="connsiteY10396"/>
              </a:cxn>
              <a:cxn ang="0">
                <a:pos x="connsiteX10397" y="connsiteY10397"/>
              </a:cxn>
              <a:cxn ang="0">
                <a:pos x="connsiteX10398" y="connsiteY10398"/>
              </a:cxn>
              <a:cxn ang="0">
                <a:pos x="connsiteX10399" y="connsiteY10399"/>
              </a:cxn>
              <a:cxn ang="0">
                <a:pos x="connsiteX10400" y="connsiteY10400"/>
              </a:cxn>
              <a:cxn ang="0">
                <a:pos x="connsiteX10401" y="connsiteY10401"/>
              </a:cxn>
              <a:cxn ang="0">
                <a:pos x="connsiteX10402" y="connsiteY10402"/>
              </a:cxn>
              <a:cxn ang="0">
                <a:pos x="connsiteX10403" y="connsiteY10403"/>
              </a:cxn>
              <a:cxn ang="0">
                <a:pos x="connsiteX10404" y="connsiteY10404"/>
              </a:cxn>
              <a:cxn ang="0">
                <a:pos x="connsiteX10405" y="connsiteY10405"/>
              </a:cxn>
              <a:cxn ang="0">
                <a:pos x="connsiteX10406" y="connsiteY10406"/>
              </a:cxn>
              <a:cxn ang="0">
                <a:pos x="connsiteX10407" y="connsiteY10407"/>
              </a:cxn>
              <a:cxn ang="0">
                <a:pos x="connsiteX10408" y="connsiteY10408"/>
              </a:cxn>
              <a:cxn ang="0">
                <a:pos x="connsiteX10409" y="connsiteY10409"/>
              </a:cxn>
              <a:cxn ang="0">
                <a:pos x="connsiteX10410" y="connsiteY10410"/>
              </a:cxn>
              <a:cxn ang="0">
                <a:pos x="connsiteX10411" y="connsiteY10411"/>
              </a:cxn>
              <a:cxn ang="0">
                <a:pos x="connsiteX10412" y="connsiteY10412"/>
              </a:cxn>
              <a:cxn ang="0">
                <a:pos x="connsiteX10413" y="connsiteY10413"/>
              </a:cxn>
              <a:cxn ang="0">
                <a:pos x="connsiteX10414" y="connsiteY10414"/>
              </a:cxn>
              <a:cxn ang="0">
                <a:pos x="connsiteX10415" y="connsiteY10415"/>
              </a:cxn>
              <a:cxn ang="0">
                <a:pos x="connsiteX10416" y="connsiteY10416"/>
              </a:cxn>
              <a:cxn ang="0">
                <a:pos x="connsiteX10417" y="connsiteY10417"/>
              </a:cxn>
              <a:cxn ang="0">
                <a:pos x="connsiteX10418" y="connsiteY10418"/>
              </a:cxn>
              <a:cxn ang="0">
                <a:pos x="connsiteX10419" y="connsiteY10419"/>
              </a:cxn>
              <a:cxn ang="0">
                <a:pos x="connsiteX10420" y="connsiteY10420"/>
              </a:cxn>
              <a:cxn ang="0">
                <a:pos x="connsiteX10421" y="connsiteY10421"/>
              </a:cxn>
              <a:cxn ang="0">
                <a:pos x="connsiteX10422" y="connsiteY10422"/>
              </a:cxn>
              <a:cxn ang="0">
                <a:pos x="connsiteX10423" y="connsiteY10423"/>
              </a:cxn>
              <a:cxn ang="0">
                <a:pos x="connsiteX10424" y="connsiteY10424"/>
              </a:cxn>
              <a:cxn ang="0">
                <a:pos x="connsiteX10425" y="connsiteY10425"/>
              </a:cxn>
              <a:cxn ang="0">
                <a:pos x="connsiteX10426" y="connsiteY10426"/>
              </a:cxn>
              <a:cxn ang="0">
                <a:pos x="connsiteX10427" y="connsiteY10427"/>
              </a:cxn>
              <a:cxn ang="0">
                <a:pos x="connsiteX10428" y="connsiteY10428"/>
              </a:cxn>
              <a:cxn ang="0">
                <a:pos x="connsiteX10429" y="connsiteY10429"/>
              </a:cxn>
              <a:cxn ang="0">
                <a:pos x="connsiteX10430" y="connsiteY10430"/>
              </a:cxn>
              <a:cxn ang="0">
                <a:pos x="connsiteX10431" y="connsiteY10431"/>
              </a:cxn>
              <a:cxn ang="0">
                <a:pos x="connsiteX10432" y="connsiteY10432"/>
              </a:cxn>
              <a:cxn ang="0">
                <a:pos x="connsiteX10433" y="connsiteY10433"/>
              </a:cxn>
              <a:cxn ang="0">
                <a:pos x="connsiteX10434" y="connsiteY10434"/>
              </a:cxn>
              <a:cxn ang="0">
                <a:pos x="connsiteX10435" y="connsiteY10435"/>
              </a:cxn>
              <a:cxn ang="0">
                <a:pos x="connsiteX10436" y="connsiteY10436"/>
              </a:cxn>
              <a:cxn ang="0">
                <a:pos x="connsiteX10437" y="connsiteY10437"/>
              </a:cxn>
              <a:cxn ang="0">
                <a:pos x="connsiteX10438" y="connsiteY10438"/>
              </a:cxn>
              <a:cxn ang="0">
                <a:pos x="connsiteX10439" y="connsiteY10439"/>
              </a:cxn>
              <a:cxn ang="0">
                <a:pos x="connsiteX10440" y="connsiteY10440"/>
              </a:cxn>
              <a:cxn ang="0">
                <a:pos x="connsiteX10441" y="connsiteY10441"/>
              </a:cxn>
              <a:cxn ang="0">
                <a:pos x="connsiteX10442" y="connsiteY10442"/>
              </a:cxn>
              <a:cxn ang="0">
                <a:pos x="connsiteX10443" y="connsiteY10443"/>
              </a:cxn>
              <a:cxn ang="0">
                <a:pos x="connsiteX10444" y="connsiteY10444"/>
              </a:cxn>
              <a:cxn ang="0">
                <a:pos x="connsiteX10445" y="connsiteY10445"/>
              </a:cxn>
              <a:cxn ang="0">
                <a:pos x="connsiteX10446" y="connsiteY10446"/>
              </a:cxn>
              <a:cxn ang="0">
                <a:pos x="connsiteX10447" y="connsiteY10447"/>
              </a:cxn>
              <a:cxn ang="0">
                <a:pos x="connsiteX10448" y="connsiteY10448"/>
              </a:cxn>
              <a:cxn ang="0">
                <a:pos x="connsiteX10449" y="connsiteY10449"/>
              </a:cxn>
              <a:cxn ang="0">
                <a:pos x="connsiteX10450" y="connsiteY10450"/>
              </a:cxn>
              <a:cxn ang="0">
                <a:pos x="connsiteX10451" y="connsiteY10451"/>
              </a:cxn>
              <a:cxn ang="0">
                <a:pos x="connsiteX10452" y="connsiteY10452"/>
              </a:cxn>
              <a:cxn ang="0">
                <a:pos x="connsiteX10453" y="connsiteY10453"/>
              </a:cxn>
              <a:cxn ang="0">
                <a:pos x="connsiteX10454" y="connsiteY10454"/>
              </a:cxn>
              <a:cxn ang="0">
                <a:pos x="connsiteX10455" y="connsiteY10455"/>
              </a:cxn>
              <a:cxn ang="0">
                <a:pos x="connsiteX10456" y="connsiteY10456"/>
              </a:cxn>
              <a:cxn ang="0">
                <a:pos x="connsiteX10457" y="connsiteY10457"/>
              </a:cxn>
              <a:cxn ang="0">
                <a:pos x="connsiteX10458" y="connsiteY10458"/>
              </a:cxn>
              <a:cxn ang="0">
                <a:pos x="connsiteX10459" y="connsiteY10459"/>
              </a:cxn>
              <a:cxn ang="0">
                <a:pos x="connsiteX10460" y="connsiteY10460"/>
              </a:cxn>
              <a:cxn ang="0">
                <a:pos x="connsiteX10461" y="connsiteY10461"/>
              </a:cxn>
              <a:cxn ang="0">
                <a:pos x="connsiteX10462" y="connsiteY10462"/>
              </a:cxn>
              <a:cxn ang="0">
                <a:pos x="connsiteX10463" y="connsiteY10463"/>
              </a:cxn>
              <a:cxn ang="0">
                <a:pos x="connsiteX10464" y="connsiteY10464"/>
              </a:cxn>
              <a:cxn ang="0">
                <a:pos x="connsiteX10465" y="connsiteY10465"/>
              </a:cxn>
              <a:cxn ang="0">
                <a:pos x="connsiteX10466" y="connsiteY10466"/>
              </a:cxn>
              <a:cxn ang="0">
                <a:pos x="connsiteX10467" y="connsiteY10467"/>
              </a:cxn>
              <a:cxn ang="0">
                <a:pos x="connsiteX10468" y="connsiteY10468"/>
              </a:cxn>
              <a:cxn ang="0">
                <a:pos x="connsiteX10469" y="connsiteY10469"/>
              </a:cxn>
              <a:cxn ang="0">
                <a:pos x="connsiteX10470" y="connsiteY10470"/>
              </a:cxn>
              <a:cxn ang="0">
                <a:pos x="connsiteX10471" y="connsiteY10471"/>
              </a:cxn>
              <a:cxn ang="0">
                <a:pos x="connsiteX10472" y="connsiteY10472"/>
              </a:cxn>
              <a:cxn ang="0">
                <a:pos x="connsiteX10473" y="connsiteY10473"/>
              </a:cxn>
              <a:cxn ang="0">
                <a:pos x="connsiteX10474" y="connsiteY10474"/>
              </a:cxn>
              <a:cxn ang="0">
                <a:pos x="connsiteX10475" y="connsiteY10475"/>
              </a:cxn>
              <a:cxn ang="0">
                <a:pos x="connsiteX10476" y="connsiteY10476"/>
              </a:cxn>
              <a:cxn ang="0">
                <a:pos x="connsiteX10477" y="connsiteY10477"/>
              </a:cxn>
              <a:cxn ang="0">
                <a:pos x="connsiteX10478" y="connsiteY10478"/>
              </a:cxn>
              <a:cxn ang="0">
                <a:pos x="connsiteX10479" y="connsiteY10479"/>
              </a:cxn>
              <a:cxn ang="0">
                <a:pos x="connsiteX10480" y="connsiteY10480"/>
              </a:cxn>
              <a:cxn ang="0">
                <a:pos x="connsiteX10481" y="connsiteY10481"/>
              </a:cxn>
              <a:cxn ang="0">
                <a:pos x="connsiteX10482" y="connsiteY10482"/>
              </a:cxn>
              <a:cxn ang="0">
                <a:pos x="connsiteX10483" y="connsiteY10483"/>
              </a:cxn>
              <a:cxn ang="0">
                <a:pos x="connsiteX10484" y="connsiteY10484"/>
              </a:cxn>
              <a:cxn ang="0">
                <a:pos x="connsiteX10485" y="connsiteY10485"/>
              </a:cxn>
              <a:cxn ang="0">
                <a:pos x="connsiteX10486" y="connsiteY10486"/>
              </a:cxn>
              <a:cxn ang="0">
                <a:pos x="connsiteX10487" y="connsiteY10487"/>
              </a:cxn>
              <a:cxn ang="0">
                <a:pos x="connsiteX10488" y="connsiteY10488"/>
              </a:cxn>
              <a:cxn ang="0">
                <a:pos x="connsiteX10489" y="connsiteY10489"/>
              </a:cxn>
              <a:cxn ang="0">
                <a:pos x="connsiteX10490" y="connsiteY10490"/>
              </a:cxn>
              <a:cxn ang="0">
                <a:pos x="connsiteX10491" y="connsiteY10491"/>
              </a:cxn>
              <a:cxn ang="0">
                <a:pos x="connsiteX10492" y="connsiteY10492"/>
              </a:cxn>
              <a:cxn ang="0">
                <a:pos x="connsiteX10493" y="connsiteY10493"/>
              </a:cxn>
              <a:cxn ang="0">
                <a:pos x="connsiteX10494" y="connsiteY10494"/>
              </a:cxn>
              <a:cxn ang="0">
                <a:pos x="connsiteX10495" y="connsiteY10495"/>
              </a:cxn>
              <a:cxn ang="0">
                <a:pos x="connsiteX10496" y="connsiteY10496"/>
              </a:cxn>
              <a:cxn ang="0">
                <a:pos x="connsiteX10497" y="connsiteY10497"/>
              </a:cxn>
              <a:cxn ang="0">
                <a:pos x="connsiteX10498" y="connsiteY10498"/>
              </a:cxn>
              <a:cxn ang="0">
                <a:pos x="connsiteX10499" y="connsiteY10499"/>
              </a:cxn>
              <a:cxn ang="0">
                <a:pos x="connsiteX10500" y="connsiteY10500"/>
              </a:cxn>
              <a:cxn ang="0">
                <a:pos x="connsiteX10501" y="connsiteY10501"/>
              </a:cxn>
              <a:cxn ang="0">
                <a:pos x="connsiteX10502" y="connsiteY10502"/>
              </a:cxn>
              <a:cxn ang="0">
                <a:pos x="connsiteX10503" y="connsiteY10503"/>
              </a:cxn>
              <a:cxn ang="0">
                <a:pos x="connsiteX10504" y="connsiteY10504"/>
              </a:cxn>
              <a:cxn ang="0">
                <a:pos x="connsiteX10505" y="connsiteY10505"/>
              </a:cxn>
              <a:cxn ang="0">
                <a:pos x="connsiteX10506" y="connsiteY10506"/>
              </a:cxn>
              <a:cxn ang="0">
                <a:pos x="connsiteX10507" y="connsiteY10507"/>
              </a:cxn>
              <a:cxn ang="0">
                <a:pos x="connsiteX10508" y="connsiteY10508"/>
              </a:cxn>
              <a:cxn ang="0">
                <a:pos x="connsiteX10509" y="connsiteY10509"/>
              </a:cxn>
              <a:cxn ang="0">
                <a:pos x="connsiteX10510" y="connsiteY10510"/>
              </a:cxn>
              <a:cxn ang="0">
                <a:pos x="connsiteX10511" y="connsiteY10511"/>
              </a:cxn>
              <a:cxn ang="0">
                <a:pos x="connsiteX10512" y="connsiteY10512"/>
              </a:cxn>
              <a:cxn ang="0">
                <a:pos x="connsiteX10513" y="connsiteY10513"/>
              </a:cxn>
              <a:cxn ang="0">
                <a:pos x="connsiteX10514" y="connsiteY10514"/>
              </a:cxn>
              <a:cxn ang="0">
                <a:pos x="connsiteX10515" y="connsiteY10515"/>
              </a:cxn>
              <a:cxn ang="0">
                <a:pos x="connsiteX10516" y="connsiteY10516"/>
              </a:cxn>
              <a:cxn ang="0">
                <a:pos x="connsiteX10517" y="connsiteY10517"/>
              </a:cxn>
              <a:cxn ang="0">
                <a:pos x="connsiteX10518" y="connsiteY10518"/>
              </a:cxn>
              <a:cxn ang="0">
                <a:pos x="connsiteX10519" y="connsiteY10519"/>
              </a:cxn>
              <a:cxn ang="0">
                <a:pos x="connsiteX10520" y="connsiteY10520"/>
              </a:cxn>
              <a:cxn ang="0">
                <a:pos x="connsiteX10521" y="connsiteY10521"/>
              </a:cxn>
              <a:cxn ang="0">
                <a:pos x="connsiteX10522" y="connsiteY10522"/>
              </a:cxn>
              <a:cxn ang="0">
                <a:pos x="connsiteX10523" y="connsiteY10523"/>
              </a:cxn>
              <a:cxn ang="0">
                <a:pos x="connsiteX10524" y="connsiteY10524"/>
              </a:cxn>
              <a:cxn ang="0">
                <a:pos x="connsiteX10525" y="connsiteY10525"/>
              </a:cxn>
              <a:cxn ang="0">
                <a:pos x="connsiteX10526" y="connsiteY10526"/>
              </a:cxn>
              <a:cxn ang="0">
                <a:pos x="connsiteX10527" y="connsiteY10527"/>
              </a:cxn>
              <a:cxn ang="0">
                <a:pos x="connsiteX10528" y="connsiteY10528"/>
              </a:cxn>
              <a:cxn ang="0">
                <a:pos x="connsiteX10529" y="connsiteY10529"/>
              </a:cxn>
              <a:cxn ang="0">
                <a:pos x="connsiteX10530" y="connsiteY10530"/>
              </a:cxn>
              <a:cxn ang="0">
                <a:pos x="connsiteX10531" y="connsiteY10531"/>
              </a:cxn>
              <a:cxn ang="0">
                <a:pos x="connsiteX10532" y="connsiteY10532"/>
              </a:cxn>
              <a:cxn ang="0">
                <a:pos x="connsiteX10533" y="connsiteY10533"/>
              </a:cxn>
              <a:cxn ang="0">
                <a:pos x="connsiteX10534" y="connsiteY10534"/>
              </a:cxn>
              <a:cxn ang="0">
                <a:pos x="connsiteX10535" y="connsiteY10535"/>
              </a:cxn>
              <a:cxn ang="0">
                <a:pos x="connsiteX10536" y="connsiteY10536"/>
              </a:cxn>
              <a:cxn ang="0">
                <a:pos x="connsiteX10537" y="connsiteY10537"/>
              </a:cxn>
              <a:cxn ang="0">
                <a:pos x="connsiteX10538" y="connsiteY10538"/>
              </a:cxn>
              <a:cxn ang="0">
                <a:pos x="connsiteX10539" y="connsiteY10539"/>
              </a:cxn>
              <a:cxn ang="0">
                <a:pos x="connsiteX10540" y="connsiteY10540"/>
              </a:cxn>
              <a:cxn ang="0">
                <a:pos x="connsiteX10541" y="connsiteY10541"/>
              </a:cxn>
              <a:cxn ang="0">
                <a:pos x="connsiteX10542" y="connsiteY10542"/>
              </a:cxn>
              <a:cxn ang="0">
                <a:pos x="connsiteX10543" y="connsiteY10543"/>
              </a:cxn>
              <a:cxn ang="0">
                <a:pos x="connsiteX10544" y="connsiteY10544"/>
              </a:cxn>
              <a:cxn ang="0">
                <a:pos x="connsiteX10545" y="connsiteY10545"/>
              </a:cxn>
              <a:cxn ang="0">
                <a:pos x="connsiteX10546" y="connsiteY10546"/>
              </a:cxn>
              <a:cxn ang="0">
                <a:pos x="connsiteX10547" y="connsiteY10547"/>
              </a:cxn>
              <a:cxn ang="0">
                <a:pos x="connsiteX10548" y="connsiteY10548"/>
              </a:cxn>
              <a:cxn ang="0">
                <a:pos x="connsiteX10549" y="connsiteY10549"/>
              </a:cxn>
              <a:cxn ang="0">
                <a:pos x="connsiteX10550" y="connsiteY10550"/>
              </a:cxn>
              <a:cxn ang="0">
                <a:pos x="connsiteX10551" y="connsiteY10551"/>
              </a:cxn>
              <a:cxn ang="0">
                <a:pos x="connsiteX10552" y="connsiteY10552"/>
              </a:cxn>
              <a:cxn ang="0">
                <a:pos x="connsiteX10553" y="connsiteY10553"/>
              </a:cxn>
              <a:cxn ang="0">
                <a:pos x="connsiteX10554" y="connsiteY10554"/>
              </a:cxn>
              <a:cxn ang="0">
                <a:pos x="connsiteX10555" y="connsiteY10555"/>
              </a:cxn>
              <a:cxn ang="0">
                <a:pos x="connsiteX10556" y="connsiteY10556"/>
              </a:cxn>
              <a:cxn ang="0">
                <a:pos x="connsiteX10557" y="connsiteY10557"/>
              </a:cxn>
              <a:cxn ang="0">
                <a:pos x="connsiteX10558" y="connsiteY10558"/>
              </a:cxn>
              <a:cxn ang="0">
                <a:pos x="connsiteX10559" y="connsiteY10559"/>
              </a:cxn>
              <a:cxn ang="0">
                <a:pos x="connsiteX10560" y="connsiteY10560"/>
              </a:cxn>
              <a:cxn ang="0">
                <a:pos x="connsiteX10561" y="connsiteY10561"/>
              </a:cxn>
              <a:cxn ang="0">
                <a:pos x="connsiteX10562" y="connsiteY10562"/>
              </a:cxn>
              <a:cxn ang="0">
                <a:pos x="connsiteX10563" y="connsiteY10563"/>
              </a:cxn>
              <a:cxn ang="0">
                <a:pos x="connsiteX10564" y="connsiteY10564"/>
              </a:cxn>
              <a:cxn ang="0">
                <a:pos x="connsiteX10565" y="connsiteY10565"/>
              </a:cxn>
              <a:cxn ang="0">
                <a:pos x="connsiteX10566" y="connsiteY10566"/>
              </a:cxn>
              <a:cxn ang="0">
                <a:pos x="connsiteX10567" y="connsiteY10567"/>
              </a:cxn>
              <a:cxn ang="0">
                <a:pos x="connsiteX10568" y="connsiteY10568"/>
              </a:cxn>
              <a:cxn ang="0">
                <a:pos x="connsiteX10569" y="connsiteY10569"/>
              </a:cxn>
              <a:cxn ang="0">
                <a:pos x="connsiteX10570" y="connsiteY10570"/>
              </a:cxn>
              <a:cxn ang="0">
                <a:pos x="connsiteX10571" y="connsiteY10571"/>
              </a:cxn>
              <a:cxn ang="0">
                <a:pos x="connsiteX10572" y="connsiteY10572"/>
              </a:cxn>
              <a:cxn ang="0">
                <a:pos x="connsiteX10573" y="connsiteY10573"/>
              </a:cxn>
              <a:cxn ang="0">
                <a:pos x="connsiteX10574" y="connsiteY10574"/>
              </a:cxn>
              <a:cxn ang="0">
                <a:pos x="connsiteX10575" y="connsiteY10575"/>
              </a:cxn>
              <a:cxn ang="0">
                <a:pos x="connsiteX10576" y="connsiteY10576"/>
              </a:cxn>
              <a:cxn ang="0">
                <a:pos x="connsiteX10577" y="connsiteY10577"/>
              </a:cxn>
              <a:cxn ang="0">
                <a:pos x="connsiteX10578" y="connsiteY10578"/>
              </a:cxn>
              <a:cxn ang="0">
                <a:pos x="connsiteX10579" y="connsiteY10579"/>
              </a:cxn>
              <a:cxn ang="0">
                <a:pos x="connsiteX10580" y="connsiteY10580"/>
              </a:cxn>
              <a:cxn ang="0">
                <a:pos x="connsiteX10581" y="connsiteY10581"/>
              </a:cxn>
              <a:cxn ang="0">
                <a:pos x="connsiteX10582" y="connsiteY10582"/>
              </a:cxn>
              <a:cxn ang="0">
                <a:pos x="connsiteX10583" y="connsiteY10583"/>
              </a:cxn>
              <a:cxn ang="0">
                <a:pos x="connsiteX10584" y="connsiteY10584"/>
              </a:cxn>
              <a:cxn ang="0">
                <a:pos x="connsiteX10585" y="connsiteY10585"/>
              </a:cxn>
              <a:cxn ang="0">
                <a:pos x="connsiteX10586" y="connsiteY10586"/>
              </a:cxn>
              <a:cxn ang="0">
                <a:pos x="connsiteX10587" y="connsiteY10587"/>
              </a:cxn>
              <a:cxn ang="0">
                <a:pos x="connsiteX10588" y="connsiteY10588"/>
              </a:cxn>
              <a:cxn ang="0">
                <a:pos x="connsiteX10589" y="connsiteY10589"/>
              </a:cxn>
              <a:cxn ang="0">
                <a:pos x="connsiteX10590" y="connsiteY10590"/>
              </a:cxn>
              <a:cxn ang="0">
                <a:pos x="connsiteX10591" y="connsiteY10591"/>
              </a:cxn>
              <a:cxn ang="0">
                <a:pos x="connsiteX10592" y="connsiteY10592"/>
              </a:cxn>
              <a:cxn ang="0">
                <a:pos x="connsiteX10593" y="connsiteY10593"/>
              </a:cxn>
              <a:cxn ang="0">
                <a:pos x="connsiteX10594" y="connsiteY10594"/>
              </a:cxn>
              <a:cxn ang="0">
                <a:pos x="connsiteX10595" y="connsiteY10595"/>
              </a:cxn>
              <a:cxn ang="0">
                <a:pos x="connsiteX10596" y="connsiteY10596"/>
              </a:cxn>
              <a:cxn ang="0">
                <a:pos x="connsiteX10597" y="connsiteY10597"/>
              </a:cxn>
              <a:cxn ang="0">
                <a:pos x="connsiteX10598" y="connsiteY10598"/>
              </a:cxn>
              <a:cxn ang="0">
                <a:pos x="connsiteX10599" y="connsiteY10599"/>
              </a:cxn>
              <a:cxn ang="0">
                <a:pos x="connsiteX10600" y="connsiteY10600"/>
              </a:cxn>
              <a:cxn ang="0">
                <a:pos x="connsiteX10601" y="connsiteY10601"/>
              </a:cxn>
              <a:cxn ang="0">
                <a:pos x="connsiteX10602" y="connsiteY10602"/>
              </a:cxn>
              <a:cxn ang="0">
                <a:pos x="connsiteX10603" y="connsiteY10603"/>
              </a:cxn>
              <a:cxn ang="0">
                <a:pos x="connsiteX10604" y="connsiteY10604"/>
              </a:cxn>
              <a:cxn ang="0">
                <a:pos x="connsiteX10605" y="connsiteY10605"/>
              </a:cxn>
              <a:cxn ang="0">
                <a:pos x="connsiteX10606" y="connsiteY10606"/>
              </a:cxn>
              <a:cxn ang="0">
                <a:pos x="connsiteX10607" y="connsiteY10607"/>
              </a:cxn>
              <a:cxn ang="0">
                <a:pos x="connsiteX10608" y="connsiteY10608"/>
              </a:cxn>
              <a:cxn ang="0">
                <a:pos x="connsiteX10609" y="connsiteY10609"/>
              </a:cxn>
              <a:cxn ang="0">
                <a:pos x="connsiteX10610" y="connsiteY10610"/>
              </a:cxn>
              <a:cxn ang="0">
                <a:pos x="connsiteX10611" y="connsiteY10611"/>
              </a:cxn>
              <a:cxn ang="0">
                <a:pos x="connsiteX10612" y="connsiteY10612"/>
              </a:cxn>
              <a:cxn ang="0">
                <a:pos x="connsiteX10613" y="connsiteY10613"/>
              </a:cxn>
              <a:cxn ang="0">
                <a:pos x="connsiteX10614" y="connsiteY10614"/>
              </a:cxn>
              <a:cxn ang="0">
                <a:pos x="connsiteX10615" y="connsiteY10615"/>
              </a:cxn>
              <a:cxn ang="0">
                <a:pos x="connsiteX10616" y="connsiteY10616"/>
              </a:cxn>
              <a:cxn ang="0">
                <a:pos x="connsiteX10617" y="connsiteY10617"/>
              </a:cxn>
              <a:cxn ang="0">
                <a:pos x="connsiteX10618" y="connsiteY10618"/>
              </a:cxn>
              <a:cxn ang="0">
                <a:pos x="connsiteX10619" y="connsiteY10619"/>
              </a:cxn>
              <a:cxn ang="0">
                <a:pos x="connsiteX10620" y="connsiteY10620"/>
              </a:cxn>
              <a:cxn ang="0">
                <a:pos x="connsiteX10621" y="connsiteY10621"/>
              </a:cxn>
              <a:cxn ang="0">
                <a:pos x="connsiteX10622" y="connsiteY10622"/>
              </a:cxn>
              <a:cxn ang="0">
                <a:pos x="connsiteX10623" y="connsiteY10623"/>
              </a:cxn>
              <a:cxn ang="0">
                <a:pos x="connsiteX10624" y="connsiteY10624"/>
              </a:cxn>
              <a:cxn ang="0">
                <a:pos x="connsiteX10625" y="connsiteY10625"/>
              </a:cxn>
              <a:cxn ang="0">
                <a:pos x="connsiteX10626" y="connsiteY10626"/>
              </a:cxn>
              <a:cxn ang="0">
                <a:pos x="connsiteX10627" y="connsiteY10627"/>
              </a:cxn>
              <a:cxn ang="0">
                <a:pos x="connsiteX10628" y="connsiteY10628"/>
              </a:cxn>
              <a:cxn ang="0">
                <a:pos x="connsiteX10629" y="connsiteY10629"/>
              </a:cxn>
              <a:cxn ang="0">
                <a:pos x="connsiteX10630" y="connsiteY10630"/>
              </a:cxn>
              <a:cxn ang="0">
                <a:pos x="connsiteX10631" y="connsiteY10631"/>
              </a:cxn>
              <a:cxn ang="0">
                <a:pos x="connsiteX10632" y="connsiteY10632"/>
              </a:cxn>
              <a:cxn ang="0">
                <a:pos x="connsiteX10633" y="connsiteY10633"/>
              </a:cxn>
              <a:cxn ang="0">
                <a:pos x="connsiteX10634" y="connsiteY10634"/>
              </a:cxn>
              <a:cxn ang="0">
                <a:pos x="connsiteX10635" y="connsiteY10635"/>
              </a:cxn>
              <a:cxn ang="0">
                <a:pos x="connsiteX10636" y="connsiteY10636"/>
              </a:cxn>
              <a:cxn ang="0">
                <a:pos x="connsiteX10637" y="connsiteY10637"/>
              </a:cxn>
              <a:cxn ang="0">
                <a:pos x="connsiteX10638" y="connsiteY10638"/>
              </a:cxn>
              <a:cxn ang="0">
                <a:pos x="connsiteX10639" y="connsiteY10639"/>
              </a:cxn>
              <a:cxn ang="0">
                <a:pos x="connsiteX10640" y="connsiteY10640"/>
              </a:cxn>
              <a:cxn ang="0">
                <a:pos x="connsiteX10641" y="connsiteY10641"/>
              </a:cxn>
              <a:cxn ang="0">
                <a:pos x="connsiteX10642" y="connsiteY10642"/>
              </a:cxn>
              <a:cxn ang="0">
                <a:pos x="connsiteX10643" y="connsiteY10643"/>
              </a:cxn>
              <a:cxn ang="0">
                <a:pos x="connsiteX10644" y="connsiteY10644"/>
              </a:cxn>
              <a:cxn ang="0">
                <a:pos x="connsiteX10645" y="connsiteY10645"/>
              </a:cxn>
              <a:cxn ang="0">
                <a:pos x="connsiteX10646" y="connsiteY10646"/>
              </a:cxn>
              <a:cxn ang="0">
                <a:pos x="connsiteX10647" y="connsiteY10647"/>
              </a:cxn>
              <a:cxn ang="0">
                <a:pos x="connsiteX10648" y="connsiteY10648"/>
              </a:cxn>
              <a:cxn ang="0">
                <a:pos x="connsiteX10649" y="connsiteY10649"/>
              </a:cxn>
              <a:cxn ang="0">
                <a:pos x="connsiteX10650" y="connsiteY10650"/>
              </a:cxn>
              <a:cxn ang="0">
                <a:pos x="connsiteX10651" y="connsiteY10651"/>
              </a:cxn>
              <a:cxn ang="0">
                <a:pos x="connsiteX10652" y="connsiteY10652"/>
              </a:cxn>
              <a:cxn ang="0">
                <a:pos x="connsiteX10653" y="connsiteY10653"/>
              </a:cxn>
              <a:cxn ang="0">
                <a:pos x="connsiteX10654" y="connsiteY10654"/>
              </a:cxn>
              <a:cxn ang="0">
                <a:pos x="connsiteX10655" y="connsiteY10655"/>
              </a:cxn>
              <a:cxn ang="0">
                <a:pos x="connsiteX10656" y="connsiteY10656"/>
              </a:cxn>
              <a:cxn ang="0">
                <a:pos x="connsiteX10657" y="connsiteY10657"/>
              </a:cxn>
              <a:cxn ang="0">
                <a:pos x="connsiteX10658" y="connsiteY10658"/>
              </a:cxn>
              <a:cxn ang="0">
                <a:pos x="connsiteX10659" y="connsiteY10659"/>
              </a:cxn>
              <a:cxn ang="0">
                <a:pos x="connsiteX10660" y="connsiteY10660"/>
              </a:cxn>
              <a:cxn ang="0">
                <a:pos x="connsiteX10661" y="connsiteY10661"/>
              </a:cxn>
              <a:cxn ang="0">
                <a:pos x="connsiteX10662" y="connsiteY10662"/>
              </a:cxn>
              <a:cxn ang="0">
                <a:pos x="connsiteX10663" y="connsiteY10663"/>
              </a:cxn>
              <a:cxn ang="0">
                <a:pos x="connsiteX10664" y="connsiteY10664"/>
              </a:cxn>
              <a:cxn ang="0">
                <a:pos x="connsiteX10665" y="connsiteY10665"/>
              </a:cxn>
              <a:cxn ang="0">
                <a:pos x="connsiteX10666" y="connsiteY10666"/>
              </a:cxn>
              <a:cxn ang="0">
                <a:pos x="connsiteX10667" y="connsiteY10667"/>
              </a:cxn>
              <a:cxn ang="0">
                <a:pos x="connsiteX10668" y="connsiteY10668"/>
              </a:cxn>
              <a:cxn ang="0">
                <a:pos x="connsiteX10669" y="connsiteY10669"/>
              </a:cxn>
              <a:cxn ang="0">
                <a:pos x="connsiteX10670" y="connsiteY10670"/>
              </a:cxn>
              <a:cxn ang="0">
                <a:pos x="connsiteX10671" y="connsiteY10671"/>
              </a:cxn>
              <a:cxn ang="0">
                <a:pos x="connsiteX10672" y="connsiteY10672"/>
              </a:cxn>
              <a:cxn ang="0">
                <a:pos x="connsiteX10673" y="connsiteY10673"/>
              </a:cxn>
              <a:cxn ang="0">
                <a:pos x="connsiteX10674" y="connsiteY10674"/>
              </a:cxn>
              <a:cxn ang="0">
                <a:pos x="connsiteX10675" y="connsiteY10675"/>
              </a:cxn>
              <a:cxn ang="0">
                <a:pos x="connsiteX10676" y="connsiteY10676"/>
              </a:cxn>
              <a:cxn ang="0">
                <a:pos x="connsiteX10677" y="connsiteY10677"/>
              </a:cxn>
              <a:cxn ang="0">
                <a:pos x="connsiteX10678" y="connsiteY10678"/>
              </a:cxn>
              <a:cxn ang="0">
                <a:pos x="connsiteX10679" y="connsiteY10679"/>
              </a:cxn>
              <a:cxn ang="0">
                <a:pos x="connsiteX10680" y="connsiteY10680"/>
              </a:cxn>
              <a:cxn ang="0">
                <a:pos x="connsiteX10681" y="connsiteY10681"/>
              </a:cxn>
              <a:cxn ang="0">
                <a:pos x="connsiteX10682" y="connsiteY10682"/>
              </a:cxn>
              <a:cxn ang="0">
                <a:pos x="connsiteX10683" y="connsiteY10683"/>
              </a:cxn>
              <a:cxn ang="0">
                <a:pos x="connsiteX10684" y="connsiteY10684"/>
              </a:cxn>
              <a:cxn ang="0">
                <a:pos x="connsiteX10685" y="connsiteY10685"/>
              </a:cxn>
              <a:cxn ang="0">
                <a:pos x="connsiteX10686" y="connsiteY10686"/>
              </a:cxn>
              <a:cxn ang="0">
                <a:pos x="connsiteX10687" y="connsiteY10687"/>
              </a:cxn>
              <a:cxn ang="0">
                <a:pos x="connsiteX10688" y="connsiteY10688"/>
              </a:cxn>
              <a:cxn ang="0">
                <a:pos x="connsiteX10689" y="connsiteY10689"/>
              </a:cxn>
              <a:cxn ang="0">
                <a:pos x="connsiteX10690" y="connsiteY10690"/>
              </a:cxn>
              <a:cxn ang="0">
                <a:pos x="connsiteX10691" y="connsiteY10691"/>
              </a:cxn>
              <a:cxn ang="0">
                <a:pos x="connsiteX10692" y="connsiteY10692"/>
              </a:cxn>
              <a:cxn ang="0">
                <a:pos x="connsiteX10693" y="connsiteY10693"/>
              </a:cxn>
              <a:cxn ang="0">
                <a:pos x="connsiteX10694" y="connsiteY10694"/>
              </a:cxn>
              <a:cxn ang="0">
                <a:pos x="connsiteX10695" y="connsiteY10695"/>
              </a:cxn>
              <a:cxn ang="0">
                <a:pos x="connsiteX10696" y="connsiteY10696"/>
              </a:cxn>
              <a:cxn ang="0">
                <a:pos x="connsiteX10697" y="connsiteY10697"/>
              </a:cxn>
              <a:cxn ang="0">
                <a:pos x="connsiteX10698" y="connsiteY10698"/>
              </a:cxn>
              <a:cxn ang="0">
                <a:pos x="connsiteX10699" y="connsiteY10699"/>
              </a:cxn>
              <a:cxn ang="0">
                <a:pos x="connsiteX10700" y="connsiteY10700"/>
              </a:cxn>
              <a:cxn ang="0">
                <a:pos x="connsiteX10701" y="connsiteY10701"/>
              </a:cxn>
              <a:cxn ang="0">
                <a:pos x="connsiteX10702" y="connsiteY10702"/>
              </a:cxn>
              <a:cxn ang="0">
                <a:pos x="connsiteX10703" y="connsiteY10703"/>
              </a:cxn>
              <a:cxn ang="0">
                <a:pos x="connsiteX10704" y="connsiteY10704"/>
              </a:cxn>
              <a:cxn ang="0">
                <a:pos x="connsiteX10705" y="connsiteY10705"/>
              </a:cxn>
              <a:cxn ang="0">
                <a:pos x="connsiteX10706" y="connsiteY10706"/>
              </a:cxn>
              <a:cxn ang="0">
                <a:pos x="connsiteX10707" y="connsiteY10707"/>
              </a:cxn>
              <a:cxn ang="0">
                <a:pos x="connsiteX10708" y="connsiteY10708"/>
              </a:cxn>
              <a:cxn ang="0">
                <a:pos x="connsiteX10709" y="connsiteY10709"/>
              </a:cxn>
              <a:cxn ang="0">
                <a:pos x="connsiteX10710" y="connsiteY10710"/>
              </a:cxn>
              <a:cxn ang="0">
                <a:pos x="connsiteX10711" y="connsiteY10711"/>
              </a:cxn>
              <a:cxn ang="0">
                <a:pos x="connsiteX10712" y="connsiteY10712"/>
              </a:cxn>
              <a:cxn ang="0">
                <a:pos x="connsiteX10713" y="connsiteY10713"/>
              </a:cxn>
              <a:cxn ang="0">
                <a:pos x="connsiteX10714" y="connsiteY10714"/>
              </a:cxn>
              <a:cxn ang="0">
                <a:pos x="connsiteX10715" y="connsiteY10715"/>
              </a:cxn>
              <a:cxn ang="0">
                <a:pos x="connsiteX10716" y="connsiteY10716"/>
              </a:cxn>
              <a:cxn ang="0">
                <a:pos x="connsiteX10717" y="connsiteY10717"/>
              </a:cxn>
              <a:cxn ang="0">
                <a:pos x="connsiteX10718" y="connsiteY10718"/>
              </a:cxn>
              <a:cxn ang="0">
                <a:pos x="connsiteX10719" y="connsiteY10719"/>
              </a:cxn>
              <a:cxn ang="0">
                <a:pos x="connsiteX10720" y="connsiteY10720"/>
              </a:cxn>
              <a:cxn ang="0">
                <a:pos x="connsiteX10721" y="connsiteY10721"/>
              </a:cxn>
              <a:cxn ang="0">
                <a:pos x="connsiteX10722" y="connsiteY10722"/>
              </a:cxn>
              <a:cxn ang="0">
                <a:pos x="connsiteX10723" y="connsiteY10723"/>
              </a:cxn>
              <a:cxn ang="0">
                <a:pos x="connsiteX10724" y="connsiteY10724"/>
              </a:cxn>
              <a:cxn ang="0">
                <a:pos x="connsiteX10725" y="connsiteY10725"/>
              </a:cxn>
              <a:cxn ang="0">
                <a:pos x="connsiteX10726" y="connsiteY10726"/>
              </a:cxn>
              <a:cxn ang="0">
                <a:pos x="connsiteX10727" y="connsiteY10727"/>
              </a:cxn>
              <a:cxn ang="0">
                <a:pos x="connsiteX10728" y="connsiteY10728"/>
              </a:cxn>
              <a:cxn ang="0">
                <a:pos x="connsiteX10729" y="connsiteY10729"/>
              </a:cxn>
              <a:cxn ang="0">
                <a:pos x="connsiteX10730" y="connsiteY10730"/>
              </a:cxn>
              <a:cxn ang="0">
                <a:pos x="connsiteX10731" y="connsiteY10731"/>
              </a:cxn>
              <a:cxn ang="0">
                <a:pos x="connsiteX10732" y="connsiteY10732"/>
              </a:cxn>
              <a:cxn ang="0">
                <a:pos x="connsiteX10733" y="connsiteY10733"/>
              </a:cxn>
              <a:cxn ang="0">
                <a:pos x="connsiteX10734" y="connsiteY10734"/>
              </a:cxn>
              <a:cxn ang="0">
                <a:pos x="connsiteX10735" y="connsiteY10735"/>
              </a:cxn>
              <a:cxn ang="0">
                <a:pos x="connsiteX10736" y="connsiteY10736"/>
              </a:cxn>
              <a:cxn ang="0">
                <a:pos x="connsiteX10737" y="connsiteY10737"/>
              </a:cxn>
              <a:cxn ang="0">
                <a:pos x="connsiteX10738" y="connsiteY10738"/>
              </a:cxn>
              <a:cxn ang="0">
                <a:pos x="connsiteX10739" y="connsiteY10739"/>
              </a:cxn>
              <a:cxn ang="0">
                <a:pos x="connsiteX10740" y="connsiteY10740"/>
              </a:cxn>
              <a:cxn ang="0">
                <a:pos x="connsiteX10741" y="connsiteY10741"/>
              </a:cxn>
              <a:cxn ang="0">
                <a:pos x="connsiteX10742" y="connsiteY10742"/>
              </a:cxn>
              <a:cxn ang="0">
                <a:pos x="connsiteX10743" y="connsiteY10743"/>
              </a:cxn>
              <a:cxn ang="0">
                <a:pos x="connsiteX10744" y="connsiteY10744"/>
              </a:cxn>
              <a:cxn ang="0">
                <a:pos x="connsiteX10745" y="connsiteY10745"/>
              </a:cxn>
              <a:cxn ang="0">
                <a:pos x="connsiteX10746" y="connsiteY10746"/>
              </a:cxn>
              <a:cxn ang="0">
                <a:pos x="connsiteX10747" y="connsiteY10747"/>
              </a:cxn>
              <a:cxn ang="0">
                <a:pos x="connsiteX10748" y="connsiteY10748"/>
              </a:cxn>
              <a:cxn ang="0">
                <a:pos x="connsiteX10749" y="connsiteY10749"/>
              </a:cxn>
              <a:cxn ang="0">
                <a:pos x="connsiteX10750" y="connsiteY10750"/>
              </a:cxn>
              <a:cxn ang="0">
                <a:pos x="connsiteX10751" y="connsiteY10751"/>
              </a:cxn>
              <a:cxn ang="0">
                <a:pos x="connsiteX10752" y="connsiteY10752"/>
              </a:cxn>
              <a:cxn ang="0">
                <a:pos x="connsiteX10753" y="connsiteY10753"/>
              </a:cxn>
              <a:cxn ang="0">
                <a:pos x="connsiteX10754" y="connsiteY10754"/>
              </a:cxn>
              <a:cxn ang="0">
                <a:pos x="connsiteX10755" y="connsiteY10755"/>
              </a:cxn>
              <a:cxn ang="0">
                <a:pos x="connsiteX10756" y="connsiteY10756"/>
              </a:cxn>
              <a:cxn ang="0">
                <a:pos x="connsiteX10757" y="connsiteY10757"/>
              </a:cxn>
              <a:cxn ang="0">
                <a:pos x="connsiteX10758" y="connsiteY10758"/>
              </a:cxn>
              <a:cxn ang="0">
                <a:pos x="connsiteX10759" y="connsiteY10759"/>
              </a:cxn>
              <a:cxn ang="0">
                <a:pos x="connsiteX10760" y="connsiteY10760"/>
              </a:cxn>
              <a:cxn ang="0">
                <a:pos x="connsiteX10761" y="connsiteY10761"/>
              </a:cxn>
              <a:cxn ang="0">
                <a:pos x="connsiteX10762" y="connsiteY10762"/>
              </a:cxn>
              <a:cxn ang="0">
                <a:pos x="connsiteX10763" y="connsiteY10763"/>
              </a:cxn>
              <a:cxn ang="0">
                <a:pos x="connsiteX10764" y="connsiteY10764"/>
              </a:cxn>
              <a:cxn ang="0">
                <a:pos x="connsiteX10765" y="connsiteY10765"/>
              </a:cxn>
              <a:cxn ang="0">
                <a:pos x="connsiteX10766" y="connsiteY10766"/>
              </a:cxn>
              <a:cxn ang="0">
                <a:pos x="connsiteX10767" y="connsiteY10767"/>
              </a:cxn>
              <a:cxn ang="0">
                <a:pos x="connsiteX10768" y="connsiteY10768"/>
              </a:cxn>
              <a:cxn ang="0">
                <a:pos x="connsiteX10769" y="connsiteY10769"/>
              </a:cxn>
              <a:cxn ang="0">
                <a:pos x="connsiteX10770" y="connsiteY10770"/>
              </a:cxn>
              <a:cxn ang="0">
                <a:pos x="connsiteX10771" y="connsiteY10771"/>
              </a:cxn>
              <a:cxn ang="0">
                <a:pos x="connsiteX10772" y="connsiteY10772"/>
              </a:cxn>
              <a:cxn ang="0">
                <a:pos x="connsiteX10773" y="connsiteY10773"/>
              </a:cxn>
              <a:cxn ang="0">
                <a:pos x="connsiteX10774" y="connsiteY10774"/>
              </a:cxn>
              <a:cxn ang="0">
                <a:pos x="connsiteX10775" y="connsiteY10775"/>
              </a:cxn>
              <a:cxn ang="0">
                <a:pos x="connsiteX10776" y="connsiteY10776"/>
              </a:cxn>
              <a:cxn ang="0">
                <a:pos x="connsiteX10777" y="connsiteY10777"/>
              </a:cxn>
              <a:cxn ang="0">
                <a:pos x="connsiteX10778" y="connsiteY10778"/>
              </a:cxn>
              <a:cxn ang="0">
                <a:pos x="connsiteX10779" y="connsiteY10779"/>
              </a:cxn>
              <a:cxn ang="0">
                <a:pos x="connsiteX10780" y="connsiteY10780"/>
              </a:cxn>
              <a:cxn ang="0">
                <a:pos x="connsiteX10781" y="connsiteY10781"/>
              </a:cxn>
              <a:cxn ang="0">
                <a:pos x="connsiteX10782" y="connsiteY10782"/>
              </a:cxn>
              <a:cxn ang="0">
                <a:pos x="connsiteX10783" y="connsiteY10783"/>
              </a:cxn>
              <a:cxn ang="0">
                <a:pos x="connsiteX10784" y="connsiteY10784"/>
              </a:cxn>
              <a:cxn ang="0">
                <a:pos x="connsiteX10785" y="connsiteY10785"/>
              </a:cxn>
              <a:cxn ang="0">
                <a:pos x="connsiteX10786" y="connsiteY10786"/>
              </a:cxn>
              <a:cxn ang="0">
                <a:pos x="connsiteX10787" y="connsiteY10787"/>
              </a:cxn>
              <a:cxn ang="0">
                <a:pos x="connsiteX10788" y="connsiteY10788"/>
              </a:cxn>
              <a:cxn ang="0">
                <a:pos x="connsiteX10789" y="connsiteY10789"/>
              </a:cxn>
              <a:cxn ang="0">
                <a:pos x="connsiteX10790" y="connsiteY10790"/>
              </a:cxn>
              <a:cxn ang="0">
                <a:pos x="connsiteX10791" y="connsiteY10791"/>
              </a:cxn>
              <a:cxn ang="0">
                <a:pos x="connsiteX10792" y="connsiteY10792"/>
              </a:cxn>
              <a:cxn ang="0">
                <a:pos x="connsiteX10793" y="connsiteY10793"/>
              </a:cxn>
              <a:cxn ang="0">
                <a:pos x="connsiteX10794" y="connsiteY10794"/>
              </a:cxn>
              <a:cxn ang="0">
                <a:pos x="connsiteX10795" y="connsiteY10795"/>
              </a:cxn>
              <a:cxn ang="0">
                <a:pos x="connsiteX10796" y="connsiteY10796"/>
              </a:cxn>
              <a:cxn ang="0">
                <a:pos x="connsiteX10797" y="connsiteY10797"/>
              </a:cxn>
              <a:cxn ang="0">
                <a:pos x="connsiteX10798" y="connsiteY10798"/>
              </a:cxn>
              <a:cxn ang="0">
                <a:pos x="connsiteX10799" y="connsiteY10799"/>
              </a:cxn>
              <a:cxn ang="0">
                <a:pos x="connsiteX10800" y="connsiteY10800"/>
              </a:cxn>
              <a:cxn ang="0">
                <a:pos x="connsiteX10801" y="connsiteY10801"/>
              </a:cxn>
              <a:cxn ang="0">
                <a:pos x="connsiteX10802" y="connsiteY10802"/>
              </a:cxn>
              <a:cxn ang="0">
                <a:pos x="connsiteX10803" y="connsiteY10803"/>
              </a:cxn>
              <a:cxn ang="0">
                <a:pos x="connsiteX10804" y="connsiteY10804"/>
              </a:cxn>
              <a:cxn ang="0">
                <a:pos x="connsiteX10805" y="connsiteY10805"/>
              </a:cxn>
              <a:cxn ang="0">
                <a:pos x="connsiteX10806" y="connsiteY10806"/>
              </a:cxn>
              <a:cxn ang="0">
                <a:pos x="connsiteX10807" y="connsiteY10807"/>
              </a:cxn>
              <a:cxn ang="0">
                <a:pos x="connsiteX10808" y="connsiteY10808"/>
              </a:cxn>
              <a:cxn ang="0">
                <a:pos x="connsiteX10809" y="connsiteY10809"/>
              </a:cxn>
              <a:cxn ang="0">
                <a:pos x="connsiteX10810" y="connsiteY10810"/>
              </a:cxn>
              <a:cxn ang="0">
                <a:pos x="connsiteX10811" y="connsiteY10811"/>
              </a:cxn>
              <a:cxn ang="0">
                <a:pos x="connsiteX10812" y="connsiteY10812"/>
              </a:cxn>
              <a:cxn ang="0">
                <a:pos x="connsiteX10813" y="connsiteY10813"/>
              </a:cxn>
              <a:cxn ang="0">
                <a:pos x="connsiteX10814" y="connsiteY10814"/>
              </a:cxn>
              <a:cxn ang="0">
                <a:pos x="connsiteX10815" y="connsiteY10815"/>
              </a:cxn>
              <a:cxn ang="0">
                <a:pos x="connsiteX10816" y="connsiteY10816"/>
              </a:cxn>
              <a:cxn ang="0">
                <a:pos x="connsiteX10817" y="connsiteY10817"/>
              </a:cxn>
              <a:cxn ang="0">
                <a:pos x="connsiteX10818" y="connsiteY10818"/>
              </a:cxn>
              <a:cxn ang="0">
                <a:pos x="connsiteX10819" y="connsiteY10819"/>
              </a:cxn>
              <a:cxn ang="0">
                <a:pos x="connsiteX10820" y="connsiteY10820"/>
              </a:cxn>
              <a:cxn ang="0">
                <a:pos x="connsiteX10821" y="connsiteY10821"/>
              </a:cxn>
              <a:cxn ang="0">
                <a:pos x="connsiteX10822" y="connsiteY10822"/>
              </a:cxn>
              <a:cxn ang="0">
                <a:pos x="connsiteX10823" y="connsiteY10823"/>
              </a:cxn>
              <a:cxn ang="0">
                <a:pos x="connsiteX10824" y="connsiteY10824"/>
              </a:cxn>
              <a:cxn ang="0">
                <a:pos x="connsiteX10825" y="connsiteY10825"/>
              </a:cxn>
              <a:cxn ang="0">
                <a:pos x="connsiteX10826" y="connsiteY10826"/>
              </a:cxn>
              <a:cxn ang="0">
                <a:pos x="connsiteX10827" y="connsiteY10827"/>
              </a:cxn>
              <a:cxn ang="0">
                <a:pos x="connsiteX10828" y="connsiteY10828"/>
              </a:cxn>
              <a:cxn ang="0">
                <a:pos x="connsiteX10829" y="connsiteY10829"/>
              </a:cxn>
              <a:cxn ang="0">
                <a:pos x="connsiteX10830" y="connsiteY10830"/>
              </a:cxn>
              <a:cxn ang="0">
                <a:pos x="connsiteX10831" y="connsiteY10831"/>
              </a:cxn>
              <a:cxn ang="0">
                <a:pos x="connsiteX10832" y="connsiteY10832"/>
              </a:cxn>
              <a:cxn ang="0">
                <a:pos x="connsiteX10833" y="connsiteY10833"/>
              </a:cxn>
              <a:cxn ang="0">
                <a:pos x="connsiteX10834" y="connsiteY10834"/>
              </a:cxn>
              <a:cxn ang="0">
                <a:pos x="connsiteX10835" y="connsiteY10835"/>
              </a:cxn>
              <a:cxn ang="0">
                <a:pos x="connsiteX10836" y="connsiteY10836"/>
              </a:cxn>
              <a:cxn ang="0">
                <a:pos x="connsiteX10837" y="connsiteY10837"/>
              </a:cxn>
              <a:cxn ang="0">
                <a:pos x="connsiteX10838" y="connsiteY10838"/>
              </a:cxn>
              <a:cxn ang="0">
                <a:pos x="connsiteX10839" y="connsiteY10839"/>
              </a:cxn>
              <a:cxn ang="0">
                <a:pos x="connsiteX10840" y="connsiteY10840"/>
              </a:cxn>
              <a:cxn ang="0">
                <a:pos x="connsiteX10841" y="connsiteY10841"/>
              </a:cxn>
              <a:cxn ang="0">
                <a:pos x="connsiteX10842" y="connsiteY10842"/>
              </a:cxn>
              <a:cxn ang="0">
                <a:pos x="connsiteX10843" y="connsiteY10843"/>
              </a:cxn>
              <a:cxn ang="0">
                <a:pos x="connsiteX10844" y="connsiteY10844"/>
              </a:cxn>
              <a:cxn ang="0">
                <a:pos x="connsiteX10845" y="connsiteY10845"/>
              </a:cxn>
              <a:cxn ang="0">
                <a:pos x="connsiteX10846" y="connsiteY10846"/>
              </a:cxn>
              <a:cxn ang="0">
                <a:pos x="connsiteX10847" y="connsiteY10847"/>
              </a:cxn>
              <a:cxn ang="0">
                <a:pos x="connsiteX10848" y="connsiteY10848"/>
              </a:cxn>
              <a:cxn ang="0">
                <a:pos x="connsiteX10849" y="connsiteY10849"/>
              </a:cxn>
              <a:cxn ang="0">
                <a:pos x="connsiteX10850" y="connsiteY10850"/>
              </a:cxn>
              <a:cxn ang="0">
                <a:pos x="connsiteX10851" y="connsiteY10851"/>
              </a:cxn>
              <a:cxn ang="0">
                <a:pos x="connsiteX10852" y="connsiteY10852"/>
              </a:cxn>
              <a:cxn ang="0">
                <a:pos x="connsiteX10853" y="connsiteY10853"/>
              </a:cxn>
              <a:cxn ang="0">
                <a:pos x="connsiteX10854" y="connsiteY10854"/>
              </a:cxn>
              <a:cxn ang="0">
                <a:pos x="connsiteX10855" y="connsiteY10855"/>
              </a:cxn>
              <a:cxn ang="0">
                <a:pos x="connsiteX10856" y="connsiteY10856"/>
              </a:cxn>
              <a:cxn ang="0">
                <a:pos x="connsiteX10857" y="connsiteY10857"/>
              </a:cxn>
              <a:cxn ang="0">
                <a:pos x="connsiteX10858" y="connsiteY10858"/>
              </a:cxn>
              <a:cxn ang="0">
                <a:pos x="connsiteX10859" y="connsiteY10859"/>
              </a:cxn>
              <a:cxn ang="0">
                <a:pos x="connsiteX10860" y="connsiteY10860"/>
              </a:cxn>
              <a:cxn ang="0">
                <a:pos x="connsiteX10861" y="connsiteY10861"/>
              </a:cxn>
              <a:cxn ang="0">
                <a:pos x="connsiteX10862" y="connsiteY10862"/>
              </a:cxn>
              <a:cxn ang="0">
                <a:pos x="connsiteX10863" y="connsiteY10863"/>
              </a:cxn>
              <a:cxn ang="0">
                <a:pos x="connsiteX10864" y="connsiteY10864"/>
              </a:cxn>
              <a:cxn ang="0">
                <a:pos x="connsiteX10865" y="connsiteY10865"/>
              </a:cxn>
              <a:cxn ang="0">
                <a:pos x="connsiteX10866" y="connsiteY10866"/>
              </a:cxn>
              <a:cxn ang="0">
                <a:pos x="connsiteX10867" y="connsiteY10867"/>
              </a:cxn>
              <a:cxn ang="0">
                <a:pos x="connsiteX10868" y="connsiteY10868"/>
              </a:cxn>
              <a:cxn ang="0">
                <a:pos x="connsiteX10869" y="connsiteY10869"/>
              </a:cxn>
              <a:cxn ang="0">
                <a:pos x="connsiteX10870" y="connsiteY10870"/>
              </a:cxn>
              <a:cxn ang="0">
                <a:pos x="connsiteX10871" y="connsiteY10871"/>
              </a:cxn>
              <a:cxn ang="0">
                <a:pos x="connsiteX10872" y="connsiteY10872"/>
              </a:cxn>
              <a:cxn ang="0">
                <a:pos x="connsiteX10873" y="connsiteY10873"/>
              </a:cxn>
              <a:cxn ang="0">
                <a:pos x="connsiteX10874" y="connsiteY10874"/>
              </a:cxn>
              <a:cxn ang="0">
                <a:pos x="connsiteX10875" y="connsiteY10875"/>
              </a:cxn>
              <a:cxn ang="0">
                <a:pos x="connsiteX10876" y="connsiteY10876"/>
              </a:cxn>
              <a:cxn ang="0">
                <a:pos x="connsiteX10877" y="connsiteY10877"/>
              </a:cxn>
              <a:cxn ang="0">
                <a:pos x="connsiteX10878" y="connsiteY10878"/>
              </a:cxn>
              <a:cxn ang="0">
                <a:pos x="connsiteX10879" y="connsiteY10879"/>
              </a:cxn>
              <a:cxn ang="0">
                <a:pos x="connsiteX10880" y="connsiteY10880"/>
              </a:cxn>
              <a:cxn ang="0">
                <a:pos x="connsiteX10881" y="connsiteY10881"/>
              </a:cxn>
              <a:cxn ang="0">
                <a:pos x="connsiteX10882" y="connsiteY10882"/>
              </a:cxn>
              <a:cxn ang="0">
                <a:pos x="connsiteX10883" y="connsiteY10883"/>
              </a:cxn>
              <a:cxn ang="0">
                <a:pos x="connsiteX10884" y="connsiteY10884"/>
              </a:cxn>
              <a:cxn ang="0">
                <a:pos x="connsiteX10885" y="connsiteY10885"/>
              </a:cxn>
              <a:cxn ang="0">
                <a:pos x="connsiteX10886" y="connsiteY10886"/>
              </a:cxn>
              <a:cxn ang="0">
                <a:pos x="connsiteX10887" y="connsiteY10887"/>
              </a:cxn>
              <a:cxn ang="0">
                <a:pos x="connsiteX10888" y="connsiteY10888"/>
              </a:cxn>
              <a:cxn ang="0">
                <a:pos x="connsiteX10889" y="connsiteY10889"/>
              </a:cxn>
              <a:cxn ang="0">
                <a:pos x="connsiteX10890" y="connsiteY10890"/>
              </a:cxn>
              <a:cxn ang="0">
                <a:pos x="connsiteX10891" y="connsiteY10891"/>
              </a:cxn>
              <a:cxn ang="0">
                <a:pos x="connsiteX10892" y="connsiteY10892"/>
              </a:cxn>
              <a:cxn ang="0">
                <a:pos x="connsiteX10893" y="connsiteY10893"/>
              </a:cxn>
              <a:cxn ang="0">
                <a:pos x="connsiteX10894" y="connsiteY10894"/>
              </a:cxn>
              <a:cxn ang="0">
                <a:pos x="connsiteX10895" y="connsiteY10895"/>
              </a:cxn>
              <a:cxn ang="0">
                <a:pos x="connsiteX10896" y="connsiteY10896"/>
              </a:cxn>
              <a:cxn ang="0">
                <a:pos x="connsiteX10897" y="connsiteY10897"/>
              </a:cxn>
              <a:cxn ang="0">
                <a:pos x="connsiteX10898" y="connsiteY10898"/>
              </a:cxn>
              <a:cxn ang="0">
                <a:pos x="connsiteX10899" y="connsiteY10899"/>
              </a:cxn>
              <a:cxn ang="0">
                <a:pos x="connsiteX10900" y="connsiteY10900"/>
              </a:cxn>
              <a:cxn ang="0">
                <a:pos x="connsiteX10901" y="connsiteY10901"/>
              </a:cxn>
              <a:cxn ang="0">
                <a:pos x="connsiteX10902" y="connsiteY10902"/>
              </a:cxn>
              <a:cxn ang="0">
                <a:pos x="connsiteX10903" y="connsiteY10903"/>
              </a:cxn>
              <a:cxn ang="0">
                <a:pos x="connsiteX10904" y="connsiteY10904"/>
              </a:cxn>
              <a:cxn ang="0">
                <a:pos x="connsiteX10905" y="connsiteY10905"/>
              </a:cxn>
              <a:cxn ang="0">
                <a:pos x="connsiteX10906" y="connsiteY10906"/>
              </a:cxn>
              <a:cxn ang="0">
                <a:pos x="connsiteX10907" y="connsiteY10907"/>
              </a:cxn>
              <a:cxn ang="0">
                <a:pos x="connsiteX10908" y="connsiteY10908"/>
              </a:cxn>
              <a:cxn ang="0">
                <a:pos x="connsiteX10909" y="connsiteY10909"/>
              </a:cxn>
              <a:cxn ang="0">
                <a:pos x="connsiteX10910" y="connsiteY10910"/>
              </a:cxn>
              <a:cxn ang="0">
                <a:pos x="connsiteX10911" y="connsiteY10911"/>
              </a:cxn>
              <a:cxn ang="0">
                <a:pos x="connsiteX10912" y="connsiteY10912"/>
              </a:cxn>
              <a:cxn ang="0">
                <a:pos x="connsiteX10913" y="connsiteY10913"/>
              </a:cxn>
              <a:cxn ang="0">
                <a:pos x="connsiteX10914" y="connsiteY10914"/>
              </a:cxn>
              <a:cxn ang="0">
                <a:pos x="connsiteX10915" y="connsiteY10915"/>
              </a:cxn>
              <a:cxn ang="0">
                <a:pos x="connsiteX10916" y="connsiteY10916"/>
              </a:cxn>
              <a:cxn ang="0">
                <a:pos x="connsiteX10917" y="connsiteY10917"/>
              </a:cxn>
              <a:cxn ang="0">
                <a:pos x="connsiteX10918" y="connsiteY10918"/>
              </a:cxn>
              <a:cxn ang="0">
                <a:pos x="connsiteX10919" y="connsiteY10919"/>
              </a:cxn>
              <a:cxn ang="0">
                <a:pos x="connsiteX10920" y="connsiteY10920"/>
              </a:cxn>
              <a:cxn ang="0">
                <a:pos x="connsiteX10921" y="connsiteY10921"/>
              </a:cxn>
              <a:cxn ang="0">
                <a:pos x="connsiteX10922" y="connsiteY10922"/>
              </a:cxn>
              <a:cxn ang="0">
                <a:pos x="connsiteX10923" y="connsiteY10923"/>
              </a:cxn>
              <a:cxn ang="0">
                <a:pos x="connsiteX10924" y="connsiteY10924"/>
              </a:cxn>
              <a:cxn ang="0">
                <a:pos x="connsiteX10925" y="connsiteY10925"/>
              </a:cxn>
              <a:cxn ang="0">
                <a:pos x="connsiteX10926" y="connsiteY10926"/>
              </a:cxn>
              <a:cxn ang="0">
                <a:pos x="connsiteX10927" y="connsiteY10927"/>
              </a:cxn>
              <a:cxn ang="0">
                <a:pos x="connsiteX10928" y="connsiteY10928"/>
              </a:cxn>
              <a:cxn ang="0">
                <a:pos x="connsiteX10929" y="connsiteY10929"/>
              </a:cxn>
              <a:cxn ang="0">
                <a:pos x="connsiteX10930" y="connsiteY10930"/>
              </a:cxn>
              <a:cxn ang="0">
                <a:pos x="connsiteX10931" y="connsiteY10931"/>
              </a:cxn>
              <a:cxn ang="0">
                <a:pos x="connsiteX10932" y="connsiteY10932"/>
              </a:cxn>
              <a:cxn ang="0">
                <a:pos x="connsiteX10933" y="connsiteY10933"/>
              </a:cxn>
              <a:cxn ang="0">
                <a:pos x="connsiteX10934" y="connsiteY10934"/>
              </a:cxn>
              <a:cxn ang="0">
                <a:pos x="connsiteX10935" y="connsiteY10935"/>
              </a:cxn>
              <a:cxn ang="0">
                <a:pos x="connsiteX10936" y="connsiteY10936"/>
              </a:cxn>
              <a:cxn ang="0">
                <a:pos x="connsiteX10937" y="connsiteY10937"/>
              </a:cxn>
              <a:cxn ang="0">
                <a:pos x="connsiteX10938" y="connsiteY10938"/>
              </a:cxn>
              <a:cxn ang="0">
                <a:pos x="connsiteX10939" y="connsiteY10939"/>
              </a:cxn>
              <a:cxn ang="0">
                <a:pos x="connsiteX10940" y="connsiteY10940"/>
              </a:cxn>
              <a:cxn ang="0">
                <a:pos x="connsiteX10941" y="connsiteY10941"/>
              </a:cxn>
              <a:cxn ang="0">
                <a:pos x="connsiteX10942" y="connsiteY10942"/>
              </a:cxn>
              <a:cxn ang="0">
                <a:pos x="connsiteX10943" y="connsiteY10943"/>
              </a:cxn>
              <a:cxn ang="0">
                <a:pos x="connsiteX10944" y="connsiteY10944"/>
              </a:cxn>
              <a:cxn ang="0">
                <a:pos x="connsiteX10945" y="connsiteY10945"/>
              </a:cxn>
              <a:cxn ang="0">
                <a:pos x="connsiteX10946" y="connsiteY10946"/>
              </a:cxn>
              <a:cxn ang="0">
                <a:pos x="connsiteX10947" y="connsiteY10947"/>
              </a:cxn>
              <a:cxn ang="0">
                <a:pos x="connsiteX10948" y="connsiteY10948"/>
              </a:cxn>
              <a:cxn ang="0">
                <a:pos x="connsiteX10949" y="connsiteY10949"/>
              </a:cxn>
              <a:cxn ang="0">
                <a:pos x="connsiteX10950" y="connsiteY10950"/>
              </a:cxn>
              <a:cxn ang="0">
                <a:pos x="connsiteX10951" y="connsiteY10951"/>
              </a:cxn>
              <a:cxn ang="0">
                <a:pos x="connsiteX10952" y="connsiteY10952"/>
              </a:cxn>
              <a:cxn ang="0">
                <a:pos x="connsiteX10953" y="connsiteY10953"/>
              </a:cxn>
              <a:cxn ang="0">
                <a:pos x="connsiteX10954" y="connsiteY10954"/>
              </a:cxn>
              <a:cxn ang="0">
                <a:pos x="connsiteX10955" y="connsiteY10955"/>
              </a:cxn>
              <a:cxn ang="0">
                <a:pos x="connsiteX10956" y="connsiteY10956"/>
              </a:cxn>
              <a:cxn ang="0">
                <a:pos x="connsiteX10957" y="connsiteY10957"/>
              </a:cxn>
              <a:cxn ang="0">
                <a:pos x="connsiteX10958" y="connsiteY10958"/>
              </a:cxn>
              <a:cxn ang="0">
                <a:pos x="connsiteX10959" y="connsiteY10959"/>
              </a:cxn>
              <a:cxn ang="0">
                <a:pos x="connsiteX10960" y="connsiteY10960"/>
              </a:cxn>
              <a:cxn ang="0">
                <a:pos x="connsiteX10961" y="connsiteY10961"/>
              </a:cxn>
              <a:cxn ang="0">
                <a:pos x="connsiteX10962" y="connsiteY10962"/>
              </a:cxn>
              <a:cxn ang="0">
                <a:pos x="connsiteX10963" y="connsiteY10963"/>
              </a:cxn>
              <a:cxn ang="0">
                <a:pos x="connsiteX10964" y="connsiteY10964"/>
              </a:cxn>
              <a:cxn ang="0">
                <a:pos x="connsiteX10965" y="connsiteY10965"/>
              </a:cxn>
              <a:cxn ang="0">
                <a:pos x="connsiteX10966" y="connsiteY10966"/>
              </a:cxn>
              <a:cxn ang="0">
                <a:pos x="connsiteX10967" y="connsiteY10967"/>
              </a:cxn>
              <a:cxn ang="0">
                <a:pos x="connsiteX10968" y="connsiteY10968"/>
              </a:cxn>
              <a:cxn ang="0">
                <a:pos x="connsiteX10969" y="connsiteY10969"/>
              </a:cxn>
              <a:cxn ang="0">
                <a:pos x="connsiteX10970" y="connsiteY10970"/>
              </a:cxn>
              <a:cxn ang="0">
                <a:pos x="connsiteX10971" y="connsiteY10971"/>
              </a:cxn>
              <a:cxn ang="0">
                <a:pos x="connsiteX10972" y="connsiteY10972"/>
              </a:cxn>
              <a:cxn ang="0">
                <a:pos x="connsiteX10973" y="connsiteY10973"/>
              </a:cxn>
              <a:cxn ang="0">
                <a:pos x="connsiteX10974" y="connsiteY10974"/>
              </a:cxn>
              <a:cxn ang="0">
                <a:pos x="connsiteX10975" y="connsiteY10975"/>
              </a:cxn>
              <a:cxn ang="0">
                <a:pos x="connsiteX10976" y="connsiteY10976"/>
              </a:cxn>
              <a:cxn ang="0">
                <a:pos x="connsiteX10977" y="connsiteY10977"/>
              </a:cxn>
              <a:cxn ang="0">
                <a:pos x="connsiteX10978" y="connsiteY10978"/>
              </a:cxn>
              <a:cxn ang="0">
                <a:pos x="connsiteX10979" y="connsiteY10979"/>
              </a:cxn>
              <a:cxn ang="0">
                <a:pos x="connsiteX10980" y="connsiteY10980"/>
              </a:cxn>
              <a:cxn ang="0">
                <a:pos x="connsiteX10981" y="connsiteY10981"/>
              </a:cxn>
              <a:cxn ang="0">
                <a:pos x="connsiteX10982" y="connsiteY10982"/>
              </a:cxn>
              <a:cxn ang="0">
                <a:pos x="connsiteX10983" y="connsiteY10983"/>
              </a:cxn>
              <a:cxn ang="0">
                <a:pos x="connsiteX10984" y="connsiteY10984"/>
              </a:cxn>
              <a:cxn ang="0">
                <a:pos x="connsiteX10985" y="connsiteY10985"/>
              </a:cxn>
              <a:cxn ang="0">
                <a:pos x="connsiteX10986" y="connsiteY10986"/>
              </a:cxn>
              <a:cxn ang="0">
                <a:pos x="connsiteX10987" y="connsiteY10987"/>
              </a:cxn>
              <a:cxn ang="0">
                <a:pos x="connsiteX10988" y="connsiteY10988"/>
              </a:cxn>
              <a:cxn ang="0">
                <a:pos x="connsiteX10989" y="connsiteY10989"/>
              </a:cxn>
              <a:cxn ang="0">
                <a:pos x="connsiteX10990" y="connsiteY10990"/>
              </a:cxn>
              <a:cxn ang="0">
                <a:pos x="connsiteX10991" y="connsiteY10991"/>
              </a:cxn>
              <a:cxn ang="0">
                <a:pos x="connsiteX10992" y="connsiteY10992"/>
              </a:cxn>
              <a:cxn ang="0">
                <a:pos x="connsiteX10993" y="connsiteY10993"/>
              </a:cxn>
              <a:cxn ang="0">
                <a:pos x="connsiteX10994" y="connsiteY10994"/>
              </a:cxn>
              <a:cxn ang="0">
                <a:pos x="connsiteX10995" y="connsiteY10995"/>
              </a:cxn>
              <a:cxn ang="0">
                <a:pos x="connsiteX10996" y="connsiteY10996"/>
              </a:cxn>
              <a:cxn ang="0">
                <a:pos x="connsiteX10997" y="connsiteY10997"/>
              </a:cxn>
              <a:cxn ang="0">
                <a:pos x="connsiteX10998" y="connsiteY10998"/>
              </a:cxn>
              <a:cxn ang="0">
                <a:pos x="connsiteX10999" y="connsiteY10999"/>
              </a:cxn>
              <a:cxn ang="0">
                <a:pos x="connsiteX11000" y="connsiteY11000"/>
              </a:cxn>
              <a:cxn ang="0">
                <a:pos x="connsiteX11001" y="connsiteY11001"/>
              </a:cxn>
              <a:cxn ang="0">
                <a:pos x="connsiteX11002" y="connsiteY11002"/>
              </a:cxn>
              <a:cxn ang="0">
                <a:pos x="connsiteX11003" y="connsiteY11003"/>
              </a:cxn>
              <a:cxn ang="0">
                <a:pos x="connsiteX11004" y="connsiteY11004"/>
              </a:cxn>
              <a:cxn ang="0">
                <a:pos x="connsiteX11005" y="connsiteY11005"/>
              </a:cxn>
              <a:cxn ang="0">
                <a:pos x="connsiteX11006" y="connsiteY11006"/>
              </a:cxn>
              <a:cxn ang="0">
                <a:pos x="connsiteX11007" y="connsiteY11007"/>
              </a:cxn>
              <a:cxn ang="0">
                <a:pos x="connsiteX11008" y="connsiteY11008"/>
              </a:cxn>
              <a:cxn ang="0">
                <a:pos x="connsiteX11009" y="connsiteY11009"/>
              </a:cxn>
              <a:cxn ang="0">
                <a:pos x="connsiteX11010" y="connsiteY11010"/>
              </a:cxn>
              <a:cxn ang="0">
                <a:pos x="connsiteX11011" y="connsiteY11011"/>
              </a:cxn>
              <a:cxn ang="0">
                <a:pos x="connsiteX11012" y="connsiteY11012"/>
              </a:cxn>
              <a:cxn ang="0">
                <a:pos x="connsiteX11013" y="connsiteY11013"/>
              </a:cxn>
              <a:cxn ang="0">
                <a:pos x="connsiteX11014" y="connsiteY11014"/>
              </a:cxn>
              <a:cxn ang="0">
                <a:pos x="connsiteX11015" y="connsiteY11015"/>
              </a:cxn>
              <a:cxn ang="0">
                <a:pos x="connsiteX11016" y="connsiteY11016"/>
              </a:cxn>
              <a:cxn ang="0">
                <a:pos x="connsiteX11017" y="connsiteY11017"/>
              </a:cxn>
              <a:cxn ang="0">
                <a:pos x="connsiteX11018" y="connsiteY11018"/>
              </a:cxn>
              <a:cxn ang="0">
                <a:pos x="connsiteX11019" y="connsiteY11019"/>
              </a:cxn>
              <a:cxn ang="0">
                <a:pos x="connsiteX11020" y="connsiteY11020"/>
              </a:cxn>
              <a:cxn ang="0">
                <a:pos x="connsiteX11021" y="connsiteY11021"/>
              </a:cxn>
              <a:cxn ang="0">
                <a:pos x="connsiteX11022" y="connsiteY11022"/>
              </a:cxn>
              <a:cxn ang="0">
                <a:pos x="connsiteX11023" y="connsiteY11023"/>
              </a:cxn>
              <a:cxn ang="0">
                <a:pos x="connsiteX11024" y="connsiteY11024"/>
              </a:cxn>
              <a:cxn ang="0">
                <a:pos x="connsiteX11025" y="connsiteY11025"/>
              </a:cxn>
              <a:cxn ang="0">
                <a:pos x="connsiteX11026" y="connsiteY11026"/>
              </a:cxn>
              <a:cxn ang="0">
                <a:pos x="connsiteX11027" y="connsiteY11027"/>
              </a:cxn>
              <a:cxn ang="0">
                <a:pos x="connsiteX11028" y="connsiteY11028"/>
              </a:cxn>
              <a:cxn ang="0">
                <a:pos x="connsiteX11029" y="connsiteY11029"/>
              </a:cxn>
              <a:cxn ang="0">
                <a:pos x="connsiteX11030" y="connsiteY11030"/>
              </a:cxn>
              <a:cxn ang="0">
                <a:pos x="connsiteX11031" y="connsiteY11031"/>
              </a:cxn>
              <a:cxn ang="0">
                <a:pos x="connsiteX11032" y="connsiteY11032"/>
              </a:cxn>
              <a:cxn ang="0">
                <a:pos x="connsiteX11033" y="connsiteY11033"/>
              </a:cxn>
              <a:cxn ang="0">
                <a:pos x="connsiteX11034" y="connsiteY11034"/>
              </a:cxn>
              <a:cxn ang="0">
                <a:pos x="connsiteX11035" y="connsiteY11035"/>
              </a:cxn>
              <a:cxn ang="0">
                <a:pos x="connsiteX11036" y="connsiteY11036"/>
              </a:cxn>
              <a:cxn ang="0">
                <a:pos x="connsiteX11037" y="connsiteY11037"/>
              </a:cxn>
              <a:cxn ang="0">
                <a:pos x="connsiteX11038" y="connsiteY11038"/>
              </a:cxn>
              <a:cxn ang="0">
                <a:pos x="connsiteX11039" y="connsiteY11039"/>
              </a:cxn>
              <a:cxn ang="0">
                <a:pos x="connsiteX11040" y="connsiteY11040"/>
              </a:cxn>
              <a:cxn ang="0">
                <a:pos x="connsiteX11041" y="connsiteY11041"/>
              </a:cxn>
              <a:cxn ang="0">
                <a:pos x="connsiteX11042" y="connsiteY11042"/>
              </a:cxn>
              <a:cxn ang="0">
                <a:pos x="connsiteX11043" y="connsiteY11043"/>
              </a:cxn>
              <a:cxn ang="0">
                <a:pos x="connsiteX11044" y="connsiteY11044"/>
              </a:cxn>
              <a:cxn ang="0">
                <a:pos x="connsiteX11045" y="connsiteY11045"/>
              </a:cxn>
              <a:cxn ang="0">
                <a:pos x="connsiteX11046" y="connsiteY11046"/>
              </a:cxn>
              <a:cxn ang="0">
                <a:pos x="connsiteX11047" y="connsiteY11047"/>
              </a:cxn>
              <a:cxn ang="0">
                <a:pos x="connsiteX11048" y="connsiteY11048"/>
              </a:cxn>
              <a:cxn ang="0">
                <a:pos x="connsiteX11049" y="connsiteY11049"/>
              </a:cxn>
              <a:cxn ang="0">
                <a:pos x="connsiteX11050" y="connsiteY11050"/>
              </a:cxn>
              <a:cxn ang="0">
                <a:pos x="connsiteX11051" y="connsiteY11051"/>
              </a:cxn>
              <a:cxn ang="0">
                <a:pos x="connsiteX11052" y="connsiteY11052"/>
              </a:cxn>
              <a:cxn ang="0">
                <a:pos x="connsiteX11053" y="connsiteY11053"/>
              </a:cxn>
              <a:cxn ang="0">
                <a:pos x="connsiteX11054" y="connsiteY11054"/>
              </a:cxn>
              <a:cxn ang="0">
                <a:pos x="connsiteX11055" y="connsiteY11055"/>
              </a:cxn>
              <a:cxn ang="0">
                <a:pos x="connsiteX11056" y="connsiteY11056"/>
              </a:cxn>
              <a:cxn ang="0">
                <a:pos x="connsiteX11057" y="connsiteY11057"/>
              </a:cxn>
              <a:cxn ang="0">
                <a:pos x="connsiteX11058" y="connsiteY11058"/>
              </a:cxn>
              <a:cxn ang="0">
                <a:pos x="connsiteX11059" y="connsiteY11059"/>
              </a:cxn>
              <a:cxn ang="0">
                <a:pos x="connsiteX11060" y="connsiteY11060"/>
              </a:cxn>
              <a:cxn ang="0">
                <a:pos x="connsiteX11061" y="connsiteY11061"/>
              </a:cxn>
              <a:cxn ang="0">
                <a:pos x="connsiteX11062" y="connsiteY11062"/>
              </a:cxn>
              <a:cxn ang="0">
                <a:pos x="connsiteX11063" y="connsiteY11063"/>
              </a:cxn>
              <a:cxn ang="0">
                <a:pos x="connsiteX11064" y="connsiteY11064"/>
              </a:cxn>
              <a:cxn ang="0">
                <a:pos x="connsiteX11065" y="connsiteY11065"/>
              </a:cxn>
              <a:cxn ang="0">
                <a:pos x="connsiteX11066" y="connsiteY11066"/>
              </a:cxn>
              <a:cxn ang="0">
                <a:pos x="connsiteX11067" y="connsiteY11067"/>
              </a:cxn>
              <a:cxn ang="0">
                <a:pos x="connsiteX11068" y="connsiteY11068"/>
              </a:cxn>
              <a:cxn ang="0">
                <a:pos x="connsiteX11069" y="connsiteY11069"/>
              </a:cxn>
              <a:cxn ang="0">
                <a:pos x="connsiteX11070" y="connsiteY11070"/>
              </a:cxn>
              <a:cxn ang="0">
                <a:pos x="connsiteX11071" y="connsiteY11071"/>
              </a:cxn>
              <a:cxn ang="0">
                <a:pos x="connsiteX11072" y="connsiteY11072"/>
              </a:cxn>
              <a:cxn ang="0">
                <a:pos x="connsiteX11073" y="connsiteY11073"/>
              </a:cxn>
              <a:cxn ang="0">
                <a:pos x="connsiteX11074" y="connsiteY11074"/>
              </a:cxn>
              <a:cxn ang="0">
                <a:pos x="connsiteX11075" y="connsiteY11075"/>
              </a:cxn>
              <a:cxn ang="0">
                <a:pos x="connsiteX11076" y="connsiteY11076"/>
              </a:cxn>
              <a:cxn ang="0">
                <a:pos x="connsiteX11077" y="connsiteY11077"/>
              </a:cxn>
              <a:cxn ang="0">
                <a:pos x="connsiteX11078" y="connsiteY11078"/>
              </a:cxn>
              <a:cxn ang="0">
                <a:pos x="connsiteX11079" y="connsiteY11079"/>
              </a:cxn>
              <a:cxn ang="0">
                <a:pos x="connsiteX11080" y="connsiteY11080"/>
              </a:cxn>
              <a:cxn ang="0">
                <a:pos x="connsiteX11081" y="connsiteY11081"/>
              </a:cxn>
              <a:cxn ang="0">
                <a:pos x="connsiteX11082" y="connsiteY11082"/>
              </a:cxn>
              <a:cxn ang="0">
                <a:pos x="connsiteX11083" y="connsiteY11083"/>
              </a:cxn>
              <a:cxn ang="0">
                <a:pos x="connsiteX11084" y="connsiteY11084"/>
              </a:cxn>
              <a:cxn ang="0">
                <a:pos x="connsiteX11085" y="connsiteY11085"/>
              </a:cxn>
              <a:cxn ang="0">
                <a:pos x="connsiteX11086" y="connsiteY11086"/>
              </a:cxn>
              <a:cxn ang="0">
                <a:pos x="connsiteX11087" y="connsiteY11087"/>
              </a:cxn>
              <a:cxn ang="0">
                <a:pos x="connsiteX11088" y="connsiteY11088"/>
              </a:cxn>
              <a:cxn ang="0">
                <a:pos x="connsiteX11089" y="connsiteY11089"/>
              </a:cxn>
              <a:cxn ang="0">
                <a:pos x="connsiteX11090" y="connsiteY11090"/>
              </a:cxn>
              <a:cxn ang="0">
                <a:pos x="connsiteX11091" y="connsiteY11091"/>
              </a:cxn>
              <a:cxn ang="0">
                <a:pos x="connsiteX11092" y="connsiteY11092"/>
              </a:cxn>
              <a:cxn ang="0">
                <a:pos x="connsiteX11093" y="connsiteY11093"/>
              </a:cxn>
              <a:cxn ang="0">
                <a:pos x="connsiteX11094" y="connsiteY11094"/>
              </a:cxn>
              <a:cxn ang="0">
                <a:pos x="connsiteX11095" y="connsiteY11095"/>
              </a:cxn>
              <a:cxn ang="0">
                <a:pos x="connsiteX11096" y="connsiteY11096"/>
              </a:cxn>
              <a:cxn ang="0">
                <a:pos x="connsiteX11097" y="connsiteY11097"/>
              </a:cxn>
              <a:cxn ang="0">
                <a:pos x="connsiteX11098" y="connsiteY11098"/>
              </a:cxn>
              <a:cxn ang="0">
                <a:pos x="connsiteX11099" y="connsiteY11099"/>
              </a:cxn>
              <a:cxn ang="0">
                <a:pos x="connsiteX11100" y="connsiteY11100"/>
              </a:cxn>
              <a:cxn ang="0">
                <a:pos x="connsiteX11101" y="connsiteY11101"/>
              </a:cxn>
              <a:cxn ang="0">
                <a:pos x="connsiteX11102" y="connsiteY11102"/>
              </a:cxn>
              <a:cxn ang="0">
                <a:pos x="connsiteX11103" y="connsiteY11103"/>
              </a:cxn>
              <a:cxn ang="0">
                <a:pos x="connsiteX11104" y="connsiteY11104"/>
              </a:cxn>
              <a:cxn ang="0">
                <a:pos x="connsiteX11105" y="connsiteY11105"/>
              </a:cxn>
              <a:cxn ang="0">
                <a:pos x="connsiteX11106" y="connsiteY11106"/>
              </a:cxn>
              <a:cxn ang="0">
                <a:pos x="connsiteX11107" y="connsiteY11107"/>
              </a:cxn>
              <a:cxn ang="0">
                <a:pos x="connsiteX11108" y="connsiteY11108"/>
              </a:cxn>
              <a:cxn ang="0">
                <a:pos x="connsiteX11109" y="connsiteY11109"/>
              </a:cxn>
              <a:cxn ang="0">
                <a:pos x="connsiteX11110" y="connsiteY11110"/>
              </a:cxn>
              <a:cxn ang="0">
                <a:pos x="connsiteX11111" y="connsiteY11111"/>
              </a:cxn>
              <a:cxn ang="0">
                <a:pos x="connsiteX11112" y="connsiteY11112"/>
              </a:cxn>
              <a:cxn ang="0">
                <a:pos x="connsiteX11113" y="connsiteY11113"/>
              </a:cxn>
              <a:cxn ang="0">
                <a:pos x="connsiteX11114" y="connsiteY11114"/>
              </a:cxn>
              <a:cxn ang="0">
                <a:pos x="connsiteX11115" y="connsiteY11115"/>
              </a:cxn>
              <a:cxn ang="0">
                <a:pos x="connsiteX11116" y="connsiteY11116"/>
              </a:cxn>
              <a:cxn ang="0">
                <a:pos x="connsiteX11117" y="connsiteY11117"/>
              </a:cxn>
              <a:cxn ang="0">
                <a:pos x="connsiteX11118" y="connsiteY11118"/>
              </a:cxn>
              <a:cxn ang="0">
                <a:pos x="connsiteX11119" y="connsiteY11119"/>
              </a:cxn>
              <a:cxn ang="0">
                <a:pos x="connsiteX11120" y="connsiteY11120"/>
              </a:cxn>
              <a:cxn ang="0">
                <a:pos x="connsiteX11121" y="connsiteY11121"/>
              </a:cxn>
              <a:cxn ang="0">
                <a:pos x="connsiteX11122" y="connsiteY11122"/>
              </a:cxn>
              <a:cxn ang="0">
                <a:pos x="connsiteX11123" y="connsiteY11123"/>
              </a:cxn>
              <a:cxn ang="0">
                <a:pos x="connsiteX11124" y="connsiteY11124"/>
              </a:cxn>
              <a:cxn ang="0">
                <a:pos x="connsiteX11125" y="connsiteY11125"/>
              </a:cxn>
              <a:cxn ang="0">
                <a:pos x="connsiteX11126" y="connsiteY11126"/>
              </a:cxn>
              <a:cxn ang="0">
                <a:pos x="connsiteX11127" y="connsiteY11127"/>
              </a:cxn>
              <a:cxn ang="0">
                <a:pos x="connsiteX11128" y="connsiteY11128"/>
              </a:cxn>
              <a:cxn ang="0">
                <a:pos x="connsiteX11129" y="connsiteY11129"/>
              </a:cxn>
              <a:cxn ang="0">
                <a:pos x="connsiteX11130" y="connsiteY11130"/>
              </a:cxn>
              <a:cxn ang="0">
                <a:pos x="connsiteX11131" y="connsiteY11131"/>
              </a:cxn>
              <a:cxn ang="0">
                <a:pos x="connsiteX11132" y="connsiteY11132"/>
              </a:cxn>
              <a:cxn ang="0">
                <a:pos x="connsiteX11133" y="connsiteY11133"/>
              </a:cxn>
              <a:cxn ang="0">
                <a:pos x="connsiteX11134" y="connsiteY11134"/>
              </a:cxn>
              <a:cxn ang="0">
                <a:pos x="connsiteX11135" y="connsiteY11135"/>
              </a:cxn>
              <a:cxn ang="0">
                <a:pos x="connsiteX11136" y="connsiteY11136"/>
              </a:cxn>
              <a:cxn ang="0">
                <a:pos x="connsiteX11137" y="connsiteY11137"/>
              </a:cxn>
              <a:cxn ang="0">
                <a:pos x="connsiteX11138" y="connsiteY11138"/>
              </a:cxn>
              <a:cxn ang="0">
                <a:pos x="connsiteX11139" y="connsiteY11139"/>
              </a:cxn>
              <a:cxn ang="0">
                <a:pos x="connsiteX11140" y="connsiteY11140"/>
              </a:cxn>
              <a:cxn ang="0">
                <a:pos x="connsiteX11141" y="connsiteY11141"/>
              </a:cxn>
              <a:cxn ang="0">
                <a:pos x="connsiteX11142" y="connsiteY11142"/>
              </a:cxn>
              <a:cxn ang="0">
                <a:pos x="connsiteX11143" y="connsiteY11143"/>
              </a:cxn>
              <a:cxn ang="0">
                <a:pos x="connsiteX11144" y="connsiteY11144"/>
              </a:cxn>
              <a:cxn ang="0">
                <a:pos x="connsiteX11145" y="connsiteY11145"/>
              </a:cxn>
              <a:cxn ang="0">
                <a:pos x="connsiteX11146" y="connsiteY11146"/>
              </a:cxn>
              <a:cxn ang="0">
                <a:pos x="connsiteX11147" y="connsiteY11147"/>
              </a:cxn>
              <a:cxn ang="0">
                <a:pos x="connsiteX11148" y="connsiteY11148"/>
              </a:cxn>
              <a:cxn ang="0">
                <a:pos x="connsiteX11149" y="connsiteY11149"/>
              </a:cxn>
              <a:cxn ang="0">
                <a:pos x="connsiteX11150" y="connsiteY11150"/>
              </a:cxn>
              <a:cxn ang="0">
                <a:pos x="connsiteX11151" y="connsiteY11151"/>
              </a:cxn>
              <a:cxn ang="0">
                <a:pos x="connsiteX11152" y="connsiteY11152"/>
              </a:cxn>
              <a:cxn ang="0">
                <a:pos x="connsiteX11153" y="connsiteY11153"/>
              </a:cxn>
              <a:cxn ang="0">
                <a:pos x="connsiteX11154" y="connsiteY11154"/>
              </a:cxn>
              <a:cxn ang="0">
                <a:pos x="connsiteX11155" y="connsiteY11155"/>
              </a:cxn>
              <a:cxn ang="0">
                <a:pos x="connsiteX11156" y="connsiteY11156"/>
              </a:cxn>
              <a:cxn ang="0">
                <a:pos x="connsiteX11157" y="connsiteY11157"/>
              </a:cxn>
              <a:cxn ang="0">
                <a:pos x="connsiteX11158" y="connsiteY11158"/>
              </a:cxn>
              <a:cxn ang="0">
                <a:pos x="connsiteX11159" y="connsiteY11159"/>
              </a:cxn>
              <a:cxn ang="0">
                <a:pos x="connsiteX11160" y="connsiteY11160"/>
              </a:cxn>
              <a:cxn ang="0">
                <a:pos x="connsiteX11161" y="connsiteY11161"/>
              </a:cxn>
              <a:cxn ang="0">
                <a:pos x="connsiteX11162" y="connsiteY11162"/>
              </a:cxn>
              <a:cxn ang="0">
                <a:pos x="connsiteX11163" y="connsiteY11163"/>
              </a:cxn>
              <a:cxn ang="0">
                <a:pos x="connsiteX11164" y="connsiteY11164"/>
              </a:cxn>
              <a:cxn ang="0">
                <a:pos x="connsiteX11165" y="connsiteY11165"/>
              </a:cxn>
              <a:cxn ang="0">
                <a:pos x="connsiteX11166" y="connsiteY11166"/>
              </a:cxn>
              <a:cxn ang="0">
                <a:pos x="connsiteX11167" y="connsiteY11167"/>
              </a:cxn>
              <a:cxn ang="0">
                <a:pos x="connsiteX11168" y="connsiteY11168"/>
              </a:cxn>
              <a:cxn ang="0">
                <a:pos x="connsiteX11169" y="connsiteY11169"/>
              </a:cxn>
              <a:cxn ang="0">
                <a:pos x="connsiteX11170" y="connsiteY11170"/>
              </a:cxn>
              <a:cxn ang="0">
                <a:pos x="connsiteX11171" y="connsiteY11171"/>
              </a:cxn>
              <a:cxn ang="0">
                <a:pos x="connsiteX11172" y="connsiteY11172"/>
              </a:cxn>
              <a:cxn ang="0">
                <a:pos x="connsiteX11173" y="connsiteY11173"/>
              </a:cxn>
              <a:cxn ang="0">
                <a:pos x="connsiteX11174" y="connsiteY11174"/>
              </a:cxn>
              <a:cxn ang="0">
                <a:pos x="connsiteX11175" y="connsiteY11175"/>
              </a:cxn>
              <a:cxn ang="0">
                <a:pos x="connsiteX11176" y="connsiteY11176"/>
              </a:cxn>
              <a:cxn ang="0">
                <a:pos x="connsiteX11177" y="connsiteY11177"/>
              </a:cxn>
              <a:cxn ang="0">
                <a:pos x="connsiteX11178" y="connsiteY11178"/>
              </a:cxn>
              <a:cxn ang="0">
                <a:pos x="connsiteX11179" y="connsiteY11179"/>
              </a:cxn>
              <a:cxn ang="0">
                <a:pos x="connsiteX11180" y="connsiteY11180"/>
              </a:cxn>
              <a:cxn ang="0">
                <a:pos x="connsiteX11181" y="connsiteY11181"/>
              </a:cxn>
              <a:cxn ang="0">
                <a:pos x="connsiteX11182" y="connsiteY11182"/>
              </a:cxn>
              <a:cxn ang="0">
                <a:pos x="connsiteX11183" y="connsiteY11183"/>
              </a:cxn>
              <a:cxn ang="0">
                <a:pos x="connsiteX11184" y="connsiteY11184"/>
              </a:cxn>
              <a:cxn ang="0">
                <a:pos x="connsiteX11185" y="connsiteY11185"/>
              </a:cxn>
              <a:cxn ang="0">
                <a:pos x="connsiteX11186" y="connsiteY11186"/>
              </a:cxn>
              <a:cxn ang="0">
                <a:pos x="connsiteX11187" y="connsiteY11187"/>
              </a:cxn>
              <a:cxn ang="0">
                <a:pos x="connsiteX11188" y="connsiteY11188"/>
              </a:cxn>
              <a:cxn ang="0">
                <a:pos x="connsiteX11189" y="connsiteY11189"/>
              </a:cxn>
              <a:cxn ang="0">
                <a:pos x="connsiteX11190" y="connsiteY11190"/>
              </a:cxn>
              <a:cxn ang="0">
                <a:pos x="connsiteX11191" y="connsiteY11191"/>
              </a:cxn>
              <a:cxn ang="0">
                <a:pos x="connsiteX11192" y="connsiteY11192"/>
              </a:cxn>
              <a:cxn ang="0">
                <a:pos x="connsiteX11193" y="connsiteY11193"/>
              </a:cxn>
              <a:cxn ang="0">
                <a:pos x="connsiteX11194" y="connsiteY11194"/>
              </a:cxn>
              <a:cxn ang="0">
                <a:pos x="connsiteX11195" y="connsiteY11195"/>
              </a:cxn>
              <a:cxn ang="0">
                <a:pos x="connsiteX11196" y="connsiteY11196"/>
              </a:cxn>
              <a:cxn ang="0">
                <a:pos x="connsiteX11197" y="connsiteY11197"/>
              </a:cxn>
              <a:cxn ang="0">
                <a:pos x="connsiteX11198" y="connsiteY11198"/>
              </a:cxn>
              <a:cxn ang="0">
                <a:pos x="connsiteX11199" y="connsiteY11199"/>
              </a:cxn>
              <a:cxn ang="0">
                <a:pos x="connsiteX11200" y="connsiteY11200"/>
              </a:cxn>
              <a:cxn ang="0">
                <a:pos x="connsiteX11201" y="connsiteY11201"/>
              </a:cxn>
              <a:cxn ang="0">
                <a:pos x="connsiteX11202" y="connsiteY11202"/>
              </a:cxn>
              <a:cxn ang="0">
                <a:pos x="connsiteX11203" y="connsiteY11203"/>
              </a:cxn>
              <a:cxn ang="0">
                <a:pos x="connsiteX11204" y="connsiteY11204"/>
              </a:cxn>
              <a:cxn ang="0">
                <a:pos x="connsiteX11205" y="connsiteY11205"/>
              </a:cxn>
              <a:cxn ang="0">
                <a:pos x="connsiteX11206" y="connsiteY11206"/>
              </a:cxn>
              <a:cxn ang="0">
                <a:pos x="connsiteX11207" y="connsiteY11207"/>
              </a:cxn>
              <a:cxn ang="0">
                <a:pos x="connsiteX11208" y="connsiteY11208"/>
              </a:cxn>
              <a:cxn ang="0">
                <a:pos x="connsiteX11209" y="connsiteY11209"/>
              </a:cxn>
              <a:cxn ang="0">
                <a:pos x="connsiteX11210" y="connsiteY11210"/>
              </a:cxn>
              <a:cxn ang="0">
                <a:pos x="connsiteX11211" y="connsiteY11211"/>
              </a:cxn>
              <a:cxn ang="0">
                <a:pos x="connsiteX11212" y="connsiteY11212"/>
              </a:cxn>
              <a:cxn ang="0">
                <a:pos x="connsiteX11213" y="connsiteY11213"/>
              </a:cxn>
              <a:cxn ang="0">
                <a:pos x="connsiteX11214" y="connsiteY11214"/>
              </a:cxn>
              <a:cxn ang="0">
                <a:pos x="connsiteX11215" y="connsiteY11215"/>
              </a:cxn>
              <a:cxn ang="0">
                <a:pos x="connsiteX11216" y="connsiteY11216"/>
              </a:cxn>
              <a:cxn ang="0">
                <a:pos x="connsiteX11217" y="connsiteY11217"/>
              </a:cxn>
              <a:cxn ang="0">
                <a:pos x="connsiteX11218" y="connsiteY11218"/>
              </a:cxn>
              <a:cxn ang="0">
                <a:pos x="connsiteX11219" y="connsiteY11219"/>
              </a:cxn>
              <a:cxn ang="0">
                <a:pos x="connsiteX11220" y="connsiteY11220"/>
              </a:cxn>
              <a:cxn ang="0">
                <a:pos x="connsiteX11221" y="connsiteY11221"/>
              </a:cxn>
              <a:cxn ang="0">
                <a:pos x="connsiteX11222" y="connsiteY11222"/>
              </a:cxn>
              <a:cxn ang="0">
                <a:pos x="connsiteX11223" y="connsiteY11223"/>
              </a:cxn>
              <a:cxn ang="0">
                <a:pos x="connsiteX11224" y="connsiteY11224"/>
              </a:cxn>
              <a:cxn ang="0">
                <a:pos x="connsiteX11225" y="connsiteY11225"/>
              </a:cxn>
              <a:cxn ang="0">
                <a:pos x="connsiteX11226" y="connsiteY11226"/>
              </a:cxn>
              <a:cxn ang="0">
                <a:pos x="connsiteX11227" y="connsiteY11227"/>
              </a:cxn>
              <a:cxn ang="0">
                <a:pos x="connsiteX11228" y="connsiteY11228"/>
              </a:cxn>
              <a:cxn ang="0">
                <a:pos x="connsiteX11229" y="connsiteY11229"/>
              </a:cxn>
              <a:cxn ang="0">
                <a:pos x="connsiteX11230" y="connsiteY11230"/>
              </a:cxn>
              <a:cxn ang="0">
                <a:pos x="connsiteX11231" y="connsiteY11231"/>
              </a:cxn>
              <a:cxn ang="0">
                <a:pos x="connsiteX11232" y="connsiteY11232"/>
              </a:cxn>
              <a:cxn ang="0">
                <a:pos x="connsiteX11233" y="connsiteY11233"/>
              </a:cxn>
              <a:cxn ang="0">
                <a:pos x="connsiteX11234" y="connsiteY11234"/>
              </a:cxn>
              <a:cxn ang="0">
                <a:pos x="connsiteX11235" y="connsiteY11235"/>
              </a:cxn>
              <a:cxn ang="0">
                <a:pos x="connsiteX11236" y="connsiteY11236"/>
              </a:cxn>
              <a:cxn ang="0">
                <a:pos x="connsiteX11237" y="connsiteY11237"/>
              </a:cxn>
              <a:cxn ang="0">
                <a:pos x="connsiteX11238" y="connsiteY11238"/>
              </a:cxn>
              <a:cxn ang="0">
                <a:pos x="connsiteX11239" y="connsiteY11239"/>
              </a:cxn>
              <a:cxn ang="0">
                <a:pos x="connsiteX11240" y="connsiteY11240"/>
              </a:cxn>
              <a:cxn ang="0">
                <a:pos x="connsiteX11241" y="connsiteY11241"/>
              </a:cxn>
              <a:cxn ang="0">
                <a:pos x="connsiteX11242" y="connsiteY11242"/>
              </a:cxn>
              <a:cxn ang="0">
                <a:pos x="connsiteX11243" y="connsiteY11243"/>
              </a:cxn>
              <a:cxn ang="0">
                <a:pos x="connsiteX11244" y="connsiteY11244"/>
              </a:cxn>
              <a:cxn ang="0">
                <a:pos x="connsiteX11245" y="connsiteY11245"/>
              </a:cxn>
              <a:cxn ang="0">
                <a:pos x="connsiteX11246" y="connsiteY11246"/>
              </a:cxn>
              <a:cxn ang="0">
                <a:pos x="connsiteX11247" y="connsiteY11247"/>
              </a:cxn>
              <a:cxn ang="0">
                <a:pos x="connsiteX11248" y="connsiteY11248"/>
              </a:cxn>
              <a:cxn ang="0">
                <a:pos x="connsiteX11249" y="connsiteY11249"/>
              </a:cxn>
              <a:cxn ang="0">
                <a:pos x="connsiteX11250" y="connsiteY11250"/>
              </a:cxn>
              <a:cxn ang="0">
                <a:pos x="connsiteX11251" y="connsiteY11251"/>
              </a:cxn>
              <a:cxn ang="0">
                <a:pos x="connsiteX11252" y="connsiteY11252"/>
              </a:cxn>
              <a:cxn ang="0">
                <a:pos x="connsiteX11253" y="connsiteY11253"/>
              </a:cxn>
              <a:cxn ang="0">
                <a:pos x="connsiteX11254" y="connsiteY11254"/>
              </a:cxn>
              <a:cxn ang="0">
                <a:pos x="connsiteX11255" y="connsiteY11255"/>
              </a:cxn>
              <a:cxn ang="0">
                <a:pos x="connsiteX11256" y="connsiteY11256"/>
              </a:cxn>
              <a:cxn ang="0">
                <a:pos x="connsiteX11257" y="connsiteY11257"/>
              </a:cxn>
              <a:cxn ang="0">
                <a:pos x="connsiteX11258" y="connsiteY11258"/>
              </a:cxn>
              <a:cxn ang="0">
                <a:pos x="connsiteX11259" y="connsiteY11259"/>
              </a:cxn>
              <a:cxn ang="0">
                <a:pos x="connsiteX11260" y="connsiteY11260"/>
              </a:cxn>
              <a:cxn ang="0">
                <a:pos x="connsiteX11261" y="connsiteY11261"/>
              </a:cxn>
              <a:cxn ang="0">
                <a:pos x="connsiteX11262" y="connsiteY11262"/>
              </a:cxn>
              <a:cxn ang="0">
                <a:pos x="connsiteX11263" y="connsiteY11263"/>
              </a:cxn>
              <a:cxn ang="0">
                <a:pos x="connsiteX11264" y="connsiteY11264"/>
              </a:cxn>
              <a:cxn ang="0">
                <a:pos x="connsiteX11265" y="connsiteY11265"/>
              </a:cxn>
              <a:cxn ang="0">
                <a:pos x="connsiteX11266" y="connsiteY11266"/>
              </a:cxn>
              <a:cxn ang="0">
                <a:pos x="connsiteX11267" y="connsiteY11267"/>
              </a:cxn>
              <a:cxn ang="0">
                <a:pos x="connsiteX11268" y="connsiteY11268"/>
              </a:cxn>
              <a:cxn ang="0">
                <a:pos x="connsiteX11269" y="connsiteY11269"/>
              </a:cxn>
              <a:cxn ang="0">
                <a:pos x="connsiteX11270" y="connsiteY11270"/>
              </a:cxn>
              <a:cxn ang="0">
                <a:pos x="connsiteX11271" y="connsiteY11271"/>
              </a:cxn>
              <a:cxn ang="0">
                <a:pos x="connsiteX11272" y="connsiteY11272"/>
              </a:cxn>
              <a:cxn ang="0">
                <a:pos x="connsiteX11273" y="connsiteY11273"/>
              </a:cxn>
              <a:cxn ang="0">
                <a:pos x="connsiteX11274" y="connsiteY11274"/>
              </a:cxn>
              <a:cxn ang="0">
                <a:pos x="connsiteX11275" y="connsiteY11275"/>
              </a:cxn>
              <a:cxn ang="0">
                <a:pos x="connsiteX11276" y="connsiteY11276"/>
              </a:cxn>
              <a:cxn ang="0">
                <a:pos x="connsiteX11277" y="connsiteY11277"/>
              </a:cxn>
              <a:cxn ang="0">
                <a:pos x="connsiteX11278" y="connsiteY11278"/>
              </a:cxn>
              <a:cxn ang="0">
                <a:pos x="connsiteX11279" y="connsiteY11279"/>
              </a:cxn>
              <a:cxn ang="0">
                <a:pos x="connsiteX11280" y="connsiteY11280"/>
              </a:cxn>
              <a:cxn ang="0">
                <a:pos x="connsiteX11281" y="connsiteY11281"/>
              </a:cxn>
              <a:cxn ang="0">
                <a:pos x="connsiteX11282" y="connsiteY11282"/>
              </a:cxn>
              <a:cxn ang="0">
                <a:pos x="connsiteX11283" y="connsiteY11283"/>
              </a:cxn>
              <a:cxn ang="0">
                <a:pos x="connsiteX11284" y="connsiteY11284"/>
              </a:cxn>
              <a:cxn ang="0">
                <a:pos x="connsiteX11285" y="connsiteY11285"/>
              </a:cxn>
              <a:cxn ang="0">
                <a:pos x="connsiteX11286" y="connsiteY11286"/>
              </a:cxn>
              <a:cxn ang="0">
                <a:pos x="connsiteX11287" y="connsiteY11287"/>
              </a:cxn>
              <a:cxn ang="0">
                <a:pos x="connsiteX11288" y="connsiteY11288"/>
              </a:cxn>
              <a:cxn ang="0">
                <a:pos x="connsiteX11289" y="connsiteY11289"/>
              </a:cxn>
              <a:cxn ang="0">
                <a:pos x="connsiteX11290" y="connsiteY11290"/>
              </a:cxn>
              <a:cxn ang="0">
                <a:pos x="connsiteX11291" y="connsiteY11291"/>
              </a:cxn>
              <a:cxn ang="0">
                <a:pos x="connsiteX11292" y="connsiteY11292"/>
              </a:cxn>
              <a:cxn ang="0">
                <a:pos x="connsiteX11293" y="connsiteY11293"/>
              </a:cxn>
              <a:cxn ang="0">
                <a:pos x="connsiteX11294" y="connsiteY11294"/>
              </a:cxn>
              <a:cxn ang="0">
                <a:pos x="connsiteX11295" y="connsiteY11295"/>
              </a:cxn>
              <a:cxn ang="0">
                <a:pos x="connsiteX11296" y="connsiteY11296"/>
              </a:cxn>
              <a:cxn ang="0">
                <a:pos x="connsiteX11297" y="connsiteY11297"/>
              </a:cxn>
              <a:cxn ang="0">
                <a:pos x="connsiteX11298" y="connsiteY11298"/>
              </a:cxn>
              <a:cxn ang="0">
                <a:pos x="connsiteX11299" y="connsiteY11299"/>
              </a:cxn>
              <a:cxn ang="0">
                <a:pos x="connsiteX11300" y="connsiteY11300"/>
              </a:cxn>
              <a:cxn ang="0">
                <a:pos x="connsiteX11301" y="connsiteY11301"/>
              </a:cxn>
              <a:cxn ang="0">
                <a:pos x="connsiteX11302" y="connsiteY11302"/>
              </a:cxn>
              <a:cxn ang="0">
                <a:pos x="connsiteX11303" y="connsiteY11303"/>
              </a:cxn>
              <a:cxn ang="0">
                <a:pos x="connsiteX11304" y="connsiteY11304"/>
              </a:cxn>
              <a:cxn ang="0">
                <a:pos x="connsiteX11305" y="connsiteY11305"/>
              </a:cxn>
              <a:cxn ang="0">
                <a:pos x="connsiteX11306" y="connsiteY11306"/>
              </a:cxn>
              <a:cxn ang="0">
                <a:pos x="connsiteX11307" y="connsiteY11307"/>
              </a:cxn>
              <a:cxn ang="0">
                <a:pos x="connsiteX11308" y="connsiteY11308"/>
              </a:cxn>
              <a:cxn ang="0">
                <a:pos x="connsiteX11309" y="connsiteY11309"/>
              </a:cxn>
              <a:cxn ang="0">
                <a:pos x="connsiteX11310" y="connsiteY11310"/>
              </a:cxn>
              <a:cxn ang="0">
                <a:pos x="connsiteX11311" y="connsiteY11311"/>
              </a:cxn>
              <a:cxn ang="0">
                <a:pos x="connsiteX11312" y="connsiteY11312"/>
              </a:cxn>
              <a:cxn ang="0">
                <a:pos x="connsiteX11313" y="connsiteY11313"/>
              </a:cxn>
              <a:cxn ang="0">
                <a:pos x="connsiteX11314" y="connsiteY11314"/>
              </a:cxn>
              <a:cxn ang="0">
                <a:pos x="connsiteX11315" y="connsiteY11315"/>
              </a:cxn>
              <a:cxn ang="0">
                <a:pos x="connsiteX11316" y="connsiteY11316"/>
              </a:cxn>
              <a:cxn ang="0">
                <a:pos x="connsiteX11317" y="connsiteY11317"/>
              </a:cxn>
              <a:cxn ang="0">
                <a:pos x="connsiteX11318" y="connsiteY11318"/>
              </a:cxn>
              <a:cxn ang="0">
                <a:pos x="connsiteX11319" y="connsiteY11319"/>
              </a:cxn>
              <a:cxn ang="0">
                <a:pos x="connsiteX11320" y="connsiteY11320"/>
              </a:cxn>
              <a:cxn ang="0">
                <a:pos x="connsiteX11321" y="connsiteY11321"/>
              </a:cxn>
              <a:cxn ang="0">
                <a:pos x="connsiteX11322" y="connsiteY11322"/>
              </a:cxn>
              <a:cxn ang="0">
                <a:pos x="connsiteX11323" y="connsiteY11323"/>
              </a:cxn>
              <a:cxn ang="0">
                <a:pos x="connsiteX11324" y="connsiteY11324"/>
              </a:cxn>
              <a:cxn ang="0">
                <a:pos x="connsiteX11325" y="connsiteY11325"/>
              </a:cxn>
              <a:cxn ang="0">
                <a:pos x="connsiteX11326" y="connsiteY11326"/>
              </a:cxn>
              <a:cxn ang="0">
                <a:pos x="connsiteX11327" y="connsiteY11327"/>
              </a:cxn>
              <a:cxn ang="0">
                <a:pos x="connsiteX11328" y="connsiteY11328"/>
              </a:cxn>
              <a:cxn ang="0">
                <a:pos x="connsiteX11329" y="connsiteY11329"/>
              </a:cxn>
              <a:cxn ang="0">
                <a:pos x="connsiteX11330" y="connsiteY11330"/>
              </a:cxn>
              <a:cxn ang="0">
                <a:pos x="connsiteX11331" y="connsiteY11331"/>
              </a:cxn>
              <a:cxn ang="0">
                <a:pos x="connsiteX11332" y="connsiteY11332"/>
              </a:cxn>
              <a:cxn ang="0">
                <a:pos x="connsiteX11333" y="connsiteY11333"/>
              </a:cxn>
              <a:cxn ang="0">
                <a:pos x="connsiteX11334" y="connsiteY11334"/>
              </a:cxn>
              <a:cxn ang="0">
                <a:pos x="connsiteX11335" y="connsiteY11335"/>
              </a:cxn>
              <a:cxn ang="0">
                <a:pos x="connsiteX11336" y="connsiteY11336"/>
              </a:cxn>
              <a:cxn ang="0">
                <a:pos x="connsiteX11337" y="connsiteY11337"/>
              </a:cxn>
              <a:cxn ang="0">
                <a:pos x="connsiteX11338" y="connsiteY11338"/>
              </a:cxn>
              <a:cxn ang="0">
                <a:pos x="connsiteX11339" y="connsiteY11339"/>
              </a:cxn>
              <a:cxn ang="0">
                <a:pos x="connsiteX11340" y="connsiteY11340"/>
              </a:cxn>
              <a:cxn ang="0">
                <a:pos x="connsiteX11341" y="connsiteY11341"/>
              </a:cxn>
              <a:cxn ang="0">
                <a:pos x="connsiteX11342" y="connsiteY11342"/>
              </a:cxn>
              <a:cxn ang="0">
                <a:pos x="connsiteX11343" y="connsiteY11343"/>
              </a:cxn>
              <a:cxn ang="0">
                <a:pos x="connsiteX11344" y="connsiteY11344"/>
              </a:cxn>
              <a:cxn ang="0">
                <a:pos x="connsiteX11345" y="connsiteY11345"/>
              </a:cxn>
              <a:cxn ang="0">
                <a:pos x="connsiteX11346" y="connsiteY11346"/>
              </a:cxn>
              <a:cxn ang="0">
                <a:pos x="connsiteX11347" y="connsiteY11347"/>
              </a:cxn>
              <a:cxn ang="0">
                <a:pos x="connsiteX11348" y="connsiteY11348"/>
              </a:cxn>
              <a:cxn ang="0">
                <a:pos x="connsiteX11349" y="connsiteY11349"/>
              </a:cxn>
              <a:cxn ang="0">
                <a:pos x="connsiteX11350" y="connsiteY11350"/>
              </a:cxn>
              <a:cxn ang="0">
                <a:pos x="connsiteX11351" y="connsiteY11351"/>
              </a:cxn>
              <a:cxn ang="0">
                <a:pos x="connsiteX11352" y="connsiteY11352"/>
              </a:cxn>
              <a:cxn ang="0">
                <a:pos x="connsiteX11353" y="connsiteY11353"/>
              </a:cxn>
              <a:cxn ang="0">
                <a:pos x="connsiteX11354" y="connsiteY11354"/>
              </a:cxn>
              <a:cxn ang="0">
                <a:pos x="connsiteX11355" y="connsiteY11355"/>
              </a:cxn>
              <a:cxn ang="0">
                <a:pos x="connsiteX11356" y="connsiteY11356"/>
              </a:cxn>
              <a:cxn ang="0">
                <a:pos x="connsiteX11357" y="connsiteY11357"/>
              </a:cxn>
              <a:cxn ang="0">
                <a:pos x="connsiteX11358" y="connsiteY11358"/>
              </a:cxn>
              <a:cxn ang="0">
                <a:pos x="connsiteX11359" y="connsiteY11359"/>
              </a:cxn>
              <a:cxn ang="0">
                <a:pos x="connsiteX11360" y="connsiteY11360"/>
              </a:cxn>
              <a:cxn ang="0">
                <a:pos x="connsiteX11361" y="connsiteY11361"/>
              </a:cxn>
              <a:cxn ang="0">
                <a:pos x="connsiteX11362" y="connsiteY11362"/>
              </a:cxn>
              <a:cxn ang="0">
                <a:pos x="connsiteX11363" y="connsiteY11363"/>
              </a:cxn>
              <a:cxn ang="0">
                <a:pos x="connsiteX11364" y="connsiteY11364"/>
              </a:cxn>
              <a:cxn ang="0">
                <a:pos x="connsiteX11365" y="connsiteY11365"/>
              </a:cxn>
              <a:cxn ang="0">
                <a:pos x="connsiteX11366" y="connsiteY11366"/>
              </a:cxn>
              <a:cxn ang="0">
                <a:pos x="connsiteX11367" y="connsiteY11367"/>
              </a:cxn>
              <a:cxn ang="0">
                <a:pos x="connsiteX11368" y="connsiteY11368"/>
              </a:cxn>
              <a:cxn ang="0">
                <a:pos x="connsiteX11369" y="connsiteY11369"/>
              </a:cxn>
              <a:cxn ang="0">
                <a:pos x="connsiteX11370" y="connsiteY11370"/>
              </a:cxn>
              <a:cxn ang="0">
                <a:pos x="connsiteX11371" y="connsiteY11371"/>
              </a:cxn>
              <a:cxn ang="0">
                <a:pos x="connsiteX11372" y="connsiteY11372"/>
              </a:cxn>
              <a:cxn ang="0">
                <a:pos x="connsiteX11373" y="connsiteY11373"/>
              </a:cxn>
              <a:cxn ang="0">
                <a:pos x="connsiteX11374" y="connsiteY11374"/>
              </a:cxn>
              <a:cxn ang="0">
                <a:pos x="connsiteX11375" y="connsiteY11375"/>
              </a:cxn>
              <a:cxn ang="0">
                <a:pos x="connsiteX11376" y="connsiteY11376"/>
              </a:cxn>
              <a:cxn ang="0">
                <a:pos x="connsiteX11377" y="connsiteY11377"/>
              </a:cxn>
              <a:cxn ang="0">
                <a:pos x="connsiteX11378" y="connsiteY11378"/>
              </a:cxn>
              <a:cxn ang="0">
                <a:pos x="connsiteX11379" y="connsiteY11379"/>
              </a:cxn>
              <a:cxn ang="0">
                <a:pos x="connsiteX11380" y="connsiteY11380"/>
              </a:cxn>
              <a:cxn ang="0">
                <a:pos x="connsiteX11381" y="connsiteY11381"/>
              </a:cxn>
              <a:cxn ang="0">
                <a:pos x="connsiteX11382" y="connsiteY11382"/>
              </a:cxn>
              <a:cxn ang="0">
                <a:pos x="connsiteX11383" y="connsiteY11383"/>
              </a:cxn>
              <a:cxn ang="0">
                <a:pos x="connsiteX11384" y="connsiteY11384"/>
              </a:cxn>
              <a:cxn ang="0">
                <a:pos x="connsiteX11385" y="connsiteY11385"/>
              </a:cxn>
              <a:cxn ang="0">
                <a:pos x="connsiteX11386" y="connsiteY11386"/>
              </a:cxn>
              <a:cxn ang="0">
                <a:pos x="connsiteX11387" y="connsiteY11387"/>
              </a:cxn>
              <a:cxn ang="0">
                <a:pos x="connsiteX11388" y="connsiteY11388"/>
              </a:cxn>
              <a:cxn ang="0">
                <a:pos x="connsiteX11389" y="connsiteY11389"/>
              </a:cxn>
              <a:cxn ang="0">
                <a:pos x="connsiteX11390" y="connsiteY11390"/>
              </a:cxn>
              <a:cxn ang="0">
                <a:pos x="connsiteX11391" y="connsiteY11391"/>
              </a:cxn>
              <a:cxn ang="0">
                <a:pos x="connsiteX11392" y="connsiteY11392"/>
              </a:cxn>
              <a:cxn ang="0">
                <a:pos x="connsiteX11393" y="connsiteY11393"/>
              </a:cxn>
              <a:cxn ang="0">
                <a:pos x="connsiteX11394" y="connsiteY11394"/>
              </a:cxn>
              <a:cxn ang="0">
                <a:pos x="connsiteX11395" y="connsiteY11395"/>
              </a:cxn>
              <a:cxn ang="0">
                <a:pos x="connsiteX11396" y="connsiteY11396"/>
              </a:cxn>
              <a:cxn ang="0">
                <a:pos x="connsiteX11397" y="connsiteY11397"/>
              </a:cxn>
              <a:cxn ang="0">
                <a:pos x="connsiteX11398" y="connsiteY11398"/>
              </a:cxn>
              <a:cxn ang="0">
                <a:pos x="connsiteX11399" y="connsiteY11399"/>
              </a:cxn>
              <a:cxn ang="0">
                <a:pos x="connsiteX11400" y="connsiteY11400"/>
              </a:cxn>
              <a:cxn ang="0">
                <a:pos x="connsiteX11401" y="connsiteY11401"/>
              </a:cxn>
              <a:cxn ang="0">
                <a:pos x="connsiteX11402" y="connsiteY11402"/>
              </a:cxn>
              <a:cxn ang="0">
                <a:pos x="connsiteX11403" y="connsiteY11403"/>
              </a:cxn>
              <a:cxn ang="0">
                <a:pos x="connsiteX11404" y="connsiteY11404"/>
              </a:cxn>
              <a:cxn ang="0">
                <a:pos x="connsiteX11405" y="connsiteY11405"/>
              </a:cxn>
              <a:cxn ang="0">
                <a:pos x="connsiteX11406" y="connsiteY11406"/>
              </a:cxn>
              <a:cxn ang="0">
                <a:pos x="connsiteX11407" y="connsiteY11407"/>
              </a:cxn>
              <a:cxn ang="0">
                <a:pos x="connsiteX11408" y="connsiteY11408"/>
              </a:cxn>
              <a:cxn ang="0">
                <a:pos x="connsiteX11409" y="connsiteY11409"/>
              </a:cxn>
              <a:cxn ang="0">
                <a:pos x="connsiteX11410" y="connsiteY11410"/>
              </a:cxn>
              <a:cxn ang="0">
                <a:pos x="connsiteX11411" y="connsiteY11411"/>
              </a:cxn>
              <a:cxn ang="0">
                <a:pos x="connsiteX11412" y="connsiteY11412"/>
              </a:cxn>
              <a:cxn ang="0">
                <a:pos x="connsiteX11413" y="connsiteY11413"/>
              </a:cxn>
              <a:cxn ang="0">
                <a:pos x="connsiteX11414" y="connsiteY11414"/>
              </a:cxn>
              <a:cxn ang="0">
                <a:pos x="connsiteX11415" y="connsiteY11415"/>
              </a:cxn>
              <a:cxn ang="0">
                <a:pos x="connsiteX11416" y="connsiteY11416"/>
              </a:cxn>
              <a:cxn ang="0">
                <a:pos x="connsiteX11417" y="connsiteY11417"/>
              </a:cxn>
              <a:cxn ang="0">
                <a:pos x="connsiteX11418" y="connsiteY11418"/>
              </a:cxn>
              <a:cxn ang="0">
                <a:pos x="connsiteX11419" y="connsiteY11419"/>
              </a:cxn>
              <a:cxn ang="0">
                <a:pos x="connsiteX11420" y="connsiteY11420"/>
              </a:cxn>
              <a:cxn ang="0">
                <a:pos x="connsiteX11421" y="connsiteY11421"/>
              </a:cxn>
              <a:cxn ang="0">
                <a:pos x="connsiteX11422" y="connsiteY11422"/>
              </a:cxn>
              <a:cxn ang="0">
                <a:pos x="connsiteX11423" y="connsiteY11423"/>
              </a:cxn>
              <a:cxn ang="0">
                <a:pos x="connsiteX11424" y="connsiteY11424"/>
              </a:cxn>
              <a:cxn ang="0">
                <a:pos x="connsiteX11425" y="connsiteY11425"/>
              </a:cxn>
              <a:cxn ang="0">
                <a:pos x="connsiteX11426" y="connsiteY11426"/>
              </a:cxn>
              <a:cxn ang="0">
                <a:pos x="connsiteX11427" y="connsiteY11427"/>
              </a:cxn>
              <a:cxn ang="0">
                <a:pos x="connsiteX11428" y="connsiteY11428"/>
              </a:cxn>
              <a:cxn ang="0">
                <a:pos x="connsiteX11429" y="connsiteY11429"/>
              </a:cxn>
              <a:cxn ang="0">
                <a:pos x="connsiteX11430" y="connsiteY11430"/>
              </a:cxn>
              <a:cxn ang="0">
                <a:pos x="connsiteX11431" y="connsiteY11431"/>
              </a:cxn>
              <a:cxn ang="0">
                <a:pos x="connsiteX11432" y="connsiteY11432"/>
              </a:cxn>
              <a:cxn ang="0">
                <a:pos x="connsiteX11433" y="connsiteY11433"/>
              </a:cxn>
              <a:cxn ang="0">
                <a:pos x="connsiteX11434" y="connsiteY11434"/>
              </a:cxn>
              <a:cxn ang="0">
                <a:pos x="connsiteX11435" y="connsiteY11435"/>
              </a:cxn>
              <a:cxn ang="0">
                <a:pos x="connsiteX11436" y="connsiteY11436"/>
              </a:cxn>
              <a:cxn ang="0">
                <a:pos x="connsiteX11437" y="connsiteY11437"/>
              </a:cxn>
              <a:cxn ang="0">
                <a:pos x="connsiteX11438" y="connsiteY11438"/>
              </a:cxn>
              <a:cxn ang="0">
                <a:pos x="connsiteX11439" y="connsiteY11439"/>
              </a:cxn>
              <a:cxn ang="0">
                <a:pos x="connsiteX11440" y="connsiteY11440"/>
              </a:cxn>
              <a:cxn ang="0">
                <a:pos x="connsiteX11441" y="connsiteY11441"/>
              </a:cxn>
              <a:cxn ang="0">
                <a:pos x="connsiteX11442" y="connsiteY11442"/>
              </a:cxn>
              <a:cxn ang="0">
                <a:pos x="connsiteX11443" y="connsiteY11443"/>
              </a:cxn>
              <a:cxn ang="0">
                <a:pos x="connsiteX11444" y="connsiteY11444"/>
              </a:cxn>
              <a:cxn ang="0">
                <a:pos x="connsiteX11445" y="connsiteY11445"/>
              </a:cxn>
              <a:cxn ang="0">
                <a:pos x="connsiteX11446" y="connsiteY11446"/>
              </a:cxn>
              <a:cxn ang="0">
                <a:pos x="connsiteX11447" y="connsiteY11447"/>
              </a:cxn>
              <a:cxn ang="0">
                <a:pos x="connsiteX11448" y="connsiteY11448"/>
              </a:cxn>
              <a:cxn ang="0">
                <a:pos x="connsiteX11449" y="connsiteY11449"/>
              </a:cxn>
              <a:cxn ang="0">
                <a:pos x="connsiteX11450" y="connsiteY11450"/>
              </a:cxn>
              <a:cxn ang="0">
                <a:pos x="connsiteX11451" y="connsiteY11451"/>
              </a:cxn>
              <a:cxn ang="0">
                <a:pos x="connsiteX11452" y="connsiteY11452"/>
              </a:cxn>
              <a:cxn ang="0">
                <a:pos x="connsiteX11453" y="connsiteY11453"/>
              </a:cxn>
              <a:cxn ang="0">
                <a:pos x="connsiteX11454" y="connsiteY11454"/>
              </a:cxn>
              <a:cxn ang="0">
                <a:pos x="connsiteX11455" y="connsiteY11455"/>
              </a:cxn>
              <a:cxn ang="0">
                <a:pos x="connsiteX11456" y="connsiteY11456"/>
              </a:cxn>
              <a:cxn ang="0">
                <a:pos x="connsiteX11457" y="connsiteY11457"/>
              </a:cxn>
              <a:cxn ang="0">
                <a:pos x="connsiteX11458" y="connsiteY11458"/>
              </a:cxn>
              <a:cxn ang="0">
                <a:pos x="connsiteX11459" y="connsiteY11459"/>
              </a:cxn>
              <a:cxn ang="0">
                <a:pos x="connsiteX11460" y="connsiteY11460"/>
              </a:cxn>
              <a:cxn ang="0">
                <a:pos x="connsiteX11461" y="connsiteY11461"/>
              </a:cxn>
              <a:cxn ang="0">
                <a:pos x="connsiteX11462" y="connsiteY11462"/>
              </a:cxn>
              <a:cxn ang="0">
                <a:pos x="connsiteX11463" y="connsiteY11463"/>
              </a:cxn>
              <a:cxn ang="0">
                <a:pos x="connsiteX11464" y="connsiteY11464"/>
              </a:cxn>
              <a:cxn ang="0">
                <a:pos x="connsiteX11465" y="connsiteY11465"/>
              </a:cxn>
              <a:cxn ang="0">
                <a:pos x="connsiteX11466" y="connsiteY11466"/>
              </a:cxn>
              <a:cxn ang="0">
                <a:pos x="connsiteX11467" y="connsiteY11467"/>
              </a:cxn>
              <a:cxn ang="0">
                <a:pos x="connsiteX11468" y="connsiteY11468"/>
              </a:cxn>
              <a:cxn ang="0">
                <a:pos x="connsiteX11469" y="connsiteY11469"/>
              </a:cxn>
              <a:cxn ang="0">
                <a:pos x="connsiteX11470" y="connsiteY11470"/>
              </a:cxn>
              <a:cxn ang="0">
                <a:pos x="connsiteX11471" y="connsiteY11471"/>
              </a:cxn>
              <a:cxn ang="0">
                <a:pos x="connsiteX11472" y="connsiteY11472"/>
              </a:cxn>
              <a:cxn ang="0">
                <a:pos x="connsiteX11473" y="connsiteY11473"/>
              </a:cxn>
              <a:cxn ang="0">
                <a:pos x="connsiteX11474" y="connsiteY11474"/>
              </a:cxn>
              <a:cxn ang="0">
                <a:pos x="connsiteX11475" y="connsiteY11475"/>
              </a:cxn>
              <a:cxn ang="0">
                <a:pos x="connsiteX11476" y="connsiteY11476"/>
              </a:cxn>
              <a:cxn ang="0">
                <a:pos x="connsiteX11477" y="connsiteY11477"/>
              </a:cxn>
              <a:cxn ang="0">
                <a:pos x="connsiteX11478" y="connsiteY11478"/>
              </a:cxn>
              <a:cxn ang="0">
                <a:pos x="connsiteX11479" y="connsiteY11479"/>
              </a:cxn>
              <a:cxn ang="0">
                <a:pos x="connsiteX11480" y="connsiteY11480"/>
              </a:cxn>
              <a:cxn ang="0">
                <a:pos x="connsiteX11481" y="connsiteY11481"/>
              </a:cxn>
              <a:cxn ang="0">
                <a:pos x="connsiteX11482" y="connsiteY11482"/>
              </a:cxn>
              <a:cxn ang="0">
                <a:pos x="connsiteX11483" y="connsiteY11483"/>
              </a:cxn>
              <a:cxn ang="0">
                <a:pos x="connsiteX11484" y="connsiteY11484"/>
              </a:cxn>
              <a:cxn ang="0">
                <a:pos x="connsiteX11485" y="connsiteY11485"/>
              </a:cxn>
              <a:cxn ang="0">
                <a:pos x="connsiteX11486" y="connsiteY11486"/>
              </a:cxn>
              <a:cxn ang="0">
                <a:pos x="connsiteX11487" y="connsiteY11487"/>
              </a:cxn>
              <a:cxn ang="0">
                <a:pos x="connsiteX11488" y="connsiteY11488"/>
              </a:cxn>
              <a:cxn ang="0">
                <a:pos x="connsiteX11489" y="connsiteY11489"/>
              </a:cxn>
              <a:cxn ang="0">
                <a:pos x="connsiteX11490" y="connsiteY11490"/>
              </a:cxn>
              <a:cxn ang="0">
                <a:pos x="connsiteX11491" y="connsiteY11491"/>
              </a:cxn>
              <a:cxn ang="0">
                <a:pos x="connsiteX11492" y="connsiteY11492"/>
              </a:cxn>
              <a:cxn ang="0">
                <a:pos x="connsiteX11493" y="connsiteY11493"/>
              </a:cxn>
              <a:cxn ang="0">
                <a:pos x="connsiteX11494" y="connsiteY11494"/>
              </a:cxn>
              <a:cxn ang="0">
                <a:pos x="connsiteX11495" y="connsiteY11495"/>
              </a:cxn>
              <a:cxn ang="0">
                <a:pos x="connsiteX11496" y="connsiteY11496"/>
              </a:cxn>
              <a:cxn ang="0">
                <a:pos x="connsiteX11497" y="connsiteY11497"/>
              </a:cxn>
              <a:cxn ang="0">
                <a:pos x="connsiteX11498" y="connsiteY11498"/>
              </a:cxn>
              <a:cxn ang="0">
                <a:pos x="connsiteX11499" y="connsiteY11499"/>
              </a:cxn>
              <a:cxn ang="0">
                <a:pos x="connsiteX11500" y="connsiteY11500"/>
              </a:cxn>
              <a:cxn ang="0">
                <a:pos x="connsiteX11501" y="connsiteY11501"/>
              </a:cxn>
              <a:cxn ang="0">
                <a:pos x="connsiteX11502" y="connsiteY11502"/>
              </a:cxn>
              <a:cxn ang="0">
                <a:pos x="connsiteX11503" y="connsiteY11503"/>
              </a:cxn>
              <a:cxn ang="0">
                <a:pos x="connsiteX11504" y="connsiteY11504"/>
              </a:cxn>
              <a:cxn ang="0">
                <a:pos x="connsiteX11505" y="connsiteY11505"/>
              </a:cxn>
              <a:cxn ang="0">
                <a:pos x="connsiteX11506" y="connsiteY11506"/>
              </a:cxn>
              <a:cxn ang="0">
                <a:pos x="connsiteX11507" y="connsiteY11507"/>
              </a:cxn>
              <a:cxn ang="0">
                <a:pos x="connsiteX11508" y="connsiteY11508"/>
              </a:cxn>
              <a:cxn ang="0">
                <a:pos x="connsiteX11509" y="connsiteY11509"/>
              </a:cxn>
              <a:cxn ang="0">
                <a:pos x="connsiteX11510" y="connsiteY11510"/>
              </a:cxn>
              <a:cxn ang="0">
                <a:pos x="connsiteX11511" y="connsiteY11511"/>
              </a:cxn>
              <a:cxn ang="0">
                <a:pos x="connsiteX11512" y="connsiteY11512"/>
              </a:cxn>
              <a:cxn ang="0">
                <a:pos x="connsiteX11513" y="connsiteY11513"/>
              </a:cxn>
              <a:cxn ang="0">
                <a:pos x="connsiteX11514" y="connsiteY11514"/>
              </a:cxn>
              <a:cxn ang="0">
                <a:pos x="connsiteX11515" y="connsiteY11515"/>
              </a:cxn>
              <a:cxn ang="0">
                <a:pos x="connsiteX11516" y="connsiteY11516"/>
              </a:cxn>
              <a:cxn ang="0">
                <a:pos x="connsiteX11517" y="connsiteY11517"/>
              </a:cxn>
              <a:cxn ang="0">
                <a:pos x="connsiteX11518" y="connsiteY11518"/>
              </a:cxn>
              <a:cxn ang="0">
                <a:pos x="connsiteX11519" y="connsiteY11519"/>
              </a:cxn>
              <a:cxn ang="0">
                <a:pos x="connsiteX11520" y="connsiteY11520"/>
              </a:cxn>
              <a:cxn ang="0">
                <a:pos x="connsiteX11521" y="connsiteY11521"/>
              </a:cxn>
              <a:cxn ang="0">
                <a:pos x="connsiteX11522" y="connsiteY11522"/>
              </a:cxn>
              <a:cxn ang="0">
                <a:pos x="connsiteX11523" y="connsiteY11523"/>
              </a:cxn>
              <a:cxn ang="0">
                <a:pos x="connsiteX11524" y="connsiteY11524"/>
              </a:cxn>
              <a:cxn ang="0">
                <a:pos x="connsiteX11525" y="connsiteY11525"/>
              </a:cxn>
              <a:cxn ang="0">
                <a:pos x="connsiteX11526" y="connsiteY11526"/>
              </a:cxn>
              <a:cxn ang="0">
                <a:pos x="connsiteX11527" y="connsiteY11527"/>
              </a:cxn>
              <a:cxn ang="0">
                <a:pos x="connsiteX11528" y="connsiteY11528"/>
              </a:cxn>
              <a:cxn ang="0">
                <a:pos x="connsiteX11529" y="connsiteY11529"/>
              </a:cxn>
              <a:cxn ang="0">
                <a:pos x="connsiteX11530" y="connsiteY11530"/>
              </a:cxn>
              <a:cxn ang="0">
                <a:pos x="connsiteX11531" y="connsiteY11531"/>
              </a:cxn>
              <a:cxn ang="0">
                <a:pos x="connsiteX11532" y="connsiteY11532"/>
              </a:cxn>
              <a:cxn ang="0">
                <a:pos x="connsiteX11533" y="connsiteY11533"/>
              </a:cxn>
              <a:cxn ang="0">
                <a:pos x="connsiteX11534" y="connsiteY11534"/>
              </a:cxn>
              <a:cxn ang="0">
                <a:pos x="connsiteX11535" y="connsiteY11535"/>
              </a:cxn>
              <a:cxn ang="0">
                <a:pos x="connsiteX11536" y="connsiteY11536"/>
              </a:cxn>
              <a:cxn ang="0">
                <a:pos x="connsiteX11537" y="connsiteY11537"/>
              </a:cxn>
              <a:cxn ang="0">
                <a:pos x="connsiteX11538" y="connsiteY11538"/>
              </a:cxn>
              <a:cxn ang="0">
                <a:pos x="connsiteX11539" y="connsiteY11539"/>
              </a:cxn>
              <a:cxn ang="0">
                <a:pos x="connsiteX11540" y="connsiteY11540"/>
              </a:cxn>
              <a:cxn ang="0">
                <a:pos x="connsiteX11541" y="connsiteY11541"/>
              </a:cxn>
              <a:cxn ang="0">
                <a:pos x="connsiteX11542" y="connsiteY11542"/>
              </a:cxn>
              <a:cxn ang="0">
                <a:pos x="connsiteX11543" y="connsiteY11543"/>
              </a:cxn>
              <a:cxn ang="0">
                <a:pos x="connsiteX11544" y="connsiteY11544"/>
              </a:cxn>
              <a:cxn ang="0">
                <a:pos x="connsiteX11545" y="connsiteY11545"/>
              </a:cxn>
              <a:cxn ang="0">
                <a:pos x="connsiteX11546" y="connsiteY11546"/>
              </a:cxn>
              <a:cxn ang="0">
                <a:pos x="connsiteX11547" y="connsiteY11547"/>
              </a:cxn>
              <a:cxn ang="0">
                <a:pos x="connsiteX11548" y="connsiteY11548"/>
              </a:cxn>
              <a:cxn ang="0">
                <a:pos x="connsiteX11549" y="connsiteY11549"/>
              </a:cxn>
              <a:cxn ang="0">
                <a:pos x="connsiteX11550" y="connsiteY11550"/>
              </a:cxn>
              <a:cxn ang="0">
                <a:pos x="connsiteX11551" y="connsiteY11551"/>
              </a:cxn>
              <a:cxn ang="0">
                <a:pos x="connsiteX11552" y="connsiteY11552"/>
              </a:cxn>
              <a:cxn ang="0">
                <a:pos x="connsiteX11553" y="connsiteY11553"/>
              </a:cxn>
              <a:cxn ang="0">
                <a:pos x="connsiteX11554" y="connsiteY11554"/>
              </a:cxn>
              <a:cxn ang="0">
                <a:pos x="connsiteX11555" y="connsiteY11555"/>
              </a:cxn>
              <a:cxn ang="0">
                <a:pos x="connsiteX11556" y="connsiteY11556"/>
              </a:cxn>
              <a:cxn ang="0">
                <a:pos x="connsiteX11557" y="connsiteY11557"/>
              </a:cxn>
              <a:cxn ang="0">
                <a:pos x="connsiteX11558" y="connsiteY11558"/>
              </a:cxn>
              <a:cxn ang="0">
                <a:pos x="connsiteX11559" y="connsiteY11559"/>
              </a:cxn>
              <a:cxn ang="0">
                <a:pos x="connsiteX11560" y="connsiteY11560"/>
              </a:cxn>
              <a:cxn ang="0">
                <a:pos x="connsiteX11561" y="connsiteY11561"/>
              </a:cxn>
              <a:cxn ang="0">
                <a:pos x="connsiteX11562" y="connsiteY11562"/>
              </a:cxn>
              <a:cxn ang="0">
                <a:pos x="connsiteX11563" y="connsiteY11563"/>
              </a:cxn>
              <a:cxn ang="0">
                <a:pos x="connsiteX11564" y="connsiteY11564"/>
              </a:cxn>
              <a:cxn ang="0">
                <a:pos x="connsiteX11565" y="connsiteY11565"/>
              </a:cxn>
              <a:cxn ang="0">
                <a:pos x="connsiteX11566" y="connsiteY11566"/>
              </a:cxn>
              <a:cxn ang="0">
                <a:pos x="connsiteX11567" y="connsiteY11567"/>
              </a:cxn>
              <a:cxn ang="0">
                <a:pos x="connsiteX11568" y="connsiteY11568"/>
              </a:cxn>
              <a:cxn ang="0">
                <a:pos x="connsiteX11569" y="connsiteY11569"/>
              </a:cxn>
              <a:cxn ang="0">
                <a:pos x="connsiteX11570" y="connsiteY11570"/>
              </a:cxn>
              <a:cxn ang="0">
                <a:pos x="connsiteX11571" y="connsiteY11571"/>
              </a:cxn>
              <a:cxn ang="0">
                <a:pos x="connsiteX11572" y="connsiteY11572"/>
              </a:cxn>
              <a:cxn ang="0">
                <a:pos x="connsiteX11573" y="connsiteY11573"/>
              </a:cxn>
              <a:cxn ang="0">
                <a:pos x="connsiteX11574" y="connsiteY11574"/>
              </a:cxn>
              <a:cxn ang="0">
                <a:pos x="connsiteX11575" y="connsiteY11575"/>
              </a:cxn>
              <a:cxn ang="0">
                <a:pos x="connsiteX11576" y="connsiteY11576"/>
              </a:cxn>
              <a:cxn ang="0">
                <a:pos x="connsiteX11577" y="connsiteY11577"/>
              </a:cxn>
              <a:cxn ang="0">
                <a:pos x="connsiteX11578" y="connsiteY11578"/>
              </a:cxn>
              <a:cxn ang="0">
                <a:pos x="connsiteX11579" y="connsiteY11579"/>
              </a:cxn>
              <a:cxn ang="0">
                <a:pos x="connsiteX11580" y="connsiteY11580"/>
              </a:cxn>
              <a:cxn ang="0">
                <a:pos x="connsiteX11581" y="connsiteY11581"/>
              </a:cxn>
              <a:cxn ang="0">
                <a:pos x="connsiteX11582" y="connsiteY11582"/>
              </a:cxn>
              <a:cxn ang="0">
                <a:pos x="connsiteX11583" y="connsiteY11583"/>
              </a:cxn>
              <a:cxn ang="0">
                <a:pos x="connsiteX11584" y="connsiteY11584"/>
              </a:cxn>
              <a:cxn ang="0">
                <a:pos x="connsiteX11585" y="connsiteY11585"/>
              </a:cxn>
              <a:cxn ang="0">
                <a:pos x="connsiteX11586" y="connsiteY11586"/>
              </a:cxn>
              <a:cxn ang="0">
                <a:pos x="connsiteX11587" y="connsiteY11587"/>
              </a:cxn>
              <a:cxn ang="0">
                <a:pos x="connsiteX11588" y="connsiteY11588"/>
              </a:cxn>
              <a:cxn ang="0">
                <a:pos x="connsiteX11589" y="connsiteY11589"/>
              </a:cxn>
              <a:cxn ang="0">
                <a:pos x="connsiteX11590" y="connsiteY11590"/>
              </a:cxn>
              <a:cxn ang="0">
                <a:pos x="connsiteX11591" y="connsiteY11591"/>
              </a:cxn>
              <a:cxn ang="0">
                <a:pos x="connsiteX11592" y="connsiteY11592"/>
              </a:cxn>
              <a:cxn ang="0">
                <a:pos x="connsiteX11593" y="connsiteY11593"/>
              </a:cxn>
              <a:cxn ang="0">
                <a:pos x="connsiteX11594" y="connsiteY11594"/>
              </a:cxn>
              <a:cxn ang="0">
                <a:pos x="connsiteX11595" y="connsiteY11595"/>
              </a:cxn>
              <a:cxn ang="0">
                <a:pos x="connsiteX11596" y="connsiteY11596"/>
              </a:cxn>
              <a:cxn ang="0">
                <a:pos x="connsiteX11597" y="connsiteY11597"/>
              </a:cxn>
              <a:cxn ang="0">
                <a:pos x="connsiteX11598" y="connsiteY11598"/>
              </a:cxn>
              <a:cxn ang="0">
                <a:pos x="connsiteX11599" y="connsiteY11599"/>
              </a:cxn>
              <a:cxn ang="0">
                <a:pos x="connsiteX11600" y="connsiteY11600"/>
              </a:cxn>
              <a:cxn ang="0">
                <a:pos x="connsiteX11601" y="connsiteY11601"/>
              </a:cxn>
              <a:cxn ang="0">
                <a:pos x="connsiteX11602" y="connsiteY11602"/>
              </a:cxn>
              <a:cxn ang="0">
                <a:pos x="connsiteX11603" y="connsiteY11603"/>
              </a:cxn>
              <a:cxn ang="0">
                <a:pos x="connsiteX11604" y="connsiteY11604"/>
              </a:cxn>
              <a:cxn ang="0">
                <a:pos x="connsiteX11605" y="connsiteY11605"/>
              </a:cxn>
              <a:cxn ang="0">
                <a:pos x="connsiteX11606" y="connsiteY11606"/>
              </a:cxn>
              <a:cxn ang="0">
                <a:pos x="connsiteX11607" y="connsiteY11607"/>
              </a:cxn>
              <a:cxn ang="0">
                <a:pos x="connsiteX11608" y="connsiteY11608"/>
              </a:cxn>
              <a:cxn ang="0">
                <a:pos x="connsiteX11609" y="connsiteY11609"/>
              </a:cxn>
              <a:cxn ang="0">
                <a:pos x="connsiteX11610" y="connsiteY11610"/>
              </a:cxn>
              <a:cxn ang="0">
                <a:pos x="connsiteX11611" y="connsiteY11611"/>
              </a:cxn>
              <a:cxn ang="0">
                <a:pos x="connsiteX11612" y="connsiteY11612"/>
              </a:cxn>
              <a:cxn ang="0">
                <a:pos x="connsiteX11613" y="connsiteY11613"/>
              </a:cxn>
              <a:cxn ang="0">
                <a:pos x="connsiteX11614" y="connsiteY11614"/>
              </a:cxn>
              <a:cxn ang="0">
                <a:pos x="connsiteX11615" y="connsiteY11615"/>
              </a:cxn>
              <a:cxn ang="0">
                <a:pos x="connsiteX11616" y="connsiteY11616"/>
              </a:cxn>
              <a:cxn ang="0">
                <a:pos x="connsiteX11617" y="connsiteY11617"/>
              </a:cxn>
              <a:cxn ang="0">
                <a:pos x="connsiteX11618" y="connsiteY11618"/>
              </a:cxn>
              <a:cxn ang="0">
                <a:pos x="connsiteX11619" y="connsiteY11619"/>
              </a:cxn>
              <a:cxn ang="0">
                <a:pos x="connsiteX11620" y="connsiteY11620"/>
              </a:cxn>
              <a:cxn ang="0">
                <a:pos x="connsiteX11621" y="connsiteY11621"/>
              </a:cxn>
              <a:cxn ang="0">
                <a:pos x="connsiteX11622" y="connsiteY11622"/>
              </a:cxn>
              <a:cxn ang="0">
                <a:pos x="connsiteX11623" y="connsiteY11623"/>
              </a:cxn>
              <a:cxn ang="0">
                <a:pos x="connsiteX11624" y="connsiteY11624"/>
              </a:cxn>
              <a:cxn ang="0">
                <a:pos x="connsiteX11625" y="connsiteY11625"/>
              </a:cxn>
              <a:cxn ang="0">
                <a:pos x="connsiteX11626" y="connsiteY11626"/>
              </a:cxn>
              <a:cxn ang="0">
                <a:pos x="connsiteX11627" y="connsiteY11627"/>
              </a:cxn>
              <a:cxn ang="0">
                <a:pos x="connsiteX11628" y="connsiteY11628"/>
              </a:cxn>
              <a:cxn ang="0">
                <a:pos x="connsiteX11629" y="connsiteY11629"/>
              </a:cxn>
              <a:cxn ang="0">
                <a:pos x="connsiteX11630" y="connsiteY11630"/>
              </a:cxn>
              <a:cxn ang="0">
                <a:pos x="connsiteX11631" y="connsiteY11631"/>
              </a:cxn>
              <a:cxn ang="0">
                <a:pos x="connsiteX11632" y="connsiteY11632"/>
              </a:cxn>
              <a:cxn ang="0">
                <a:pos x="connsiteX11633" y="connsiteY11633"/>
              </a:cxn>
              <a:cxn ang="0">
                <a:pos x="connsiteX11634" y="connsiteY11634"/>
              </a:cxn>
              <a:cxn ang="0">
                <a:pos x="connsiteX11635" y="connsiteY11635"/>
              </a:cxn>
              <a:cxn ang="0">
                <a:pos x="connsiteX11636" y="connsiteY11636"/>
              </a:cxn>
              <a:cxn ang="0">
                <a:pos x="connsiteX11637" y="connsiteY11637"/>
              </a:cxn>
              <a:cxn ang="0">
                <a:pos x="connsiteX11638" y="connsiteY11638"/>
              </a:cxn>
              <a:cxn ang="0">
                <a:pos x="connsiteX11639" y="connsiteY11639"/>
              </a:cxn>
              <a:cxn ang="0">
                <a:pos x="connsiteX11640" y="connsiteY11640"/>
              </a:cxn>
              <a:cxn ang="0">
                <a:pos x="connsiteX11641" y="connsiteY11641"/>
              </a:cxn>
              <a:cxn ang="0">
                <a:pos x="connsiteX11642" y="connsiteY11642"/>
              </a:cxn>
              <a:cxn ang="0">
                <a:pos x="connsiteX11643" y="connsiteY11643"/>
              </a:cxn>
              <a:cxn ang="0">
                <a:pos x="connsiteX11644" y="connsiteY11644"/>
              </a:cxn>
              <a:cxn ang="0">
                <a:pos x="connsiteX11645" y="connsiteY11645"/>
              </a:cxn>
              <a:cxn ang="0">
                <a:pos x="connsiteX11646" y="connsiteY11646"/>
              </a:cxn>
              <a:cxn ang="0">
                <a:pos x="connsiteX11647" y="connsiteY11647"/>
              </a:cxn>
              <a:cxn ang="0">
                <a:pos x="connsiteX11648" y="connsiteY11648"/>
              </a:cxn>
              <a:cxn ang="0">
                <a:pos x="connsiteX11649" y="connsiteY11649"/>
              </a:cxn>
              <a:cxn ang="0">
                <a:pos x="connsiteX11650" y="connsiteY11650"/>
              </a:cxn>
              <a:cxn ang="0">
                <a:pos x="connsiteX11651" y="connsiteY11651"/>
              </a:cxn>
              <a:cxn ang="0">
                <a:pos x="connsiteX11652" y="connsiteY11652"/>
              </a:cxn>
              <a:cxn ang="0">
                <a:pos x="connsiteX11653" y="connsiteY11653"/>
              </a:cxn>
              <a:cxn ang="0">
                <a:pos x="connsiteX11654" y="connsiteY11654"/>
              </a:cxn>
              <a:cxn ang="0">
                <a:pos x="connsiteX11655" y="connsiteY11655"/>
              </a:cxn>
              <a:cxn ang="0">
                <a:pos x="connsiteX11656" y="connsiteY11656"/>
              </a:cxn>
              <a:cxn ang="0">
                <a:pos x="connsiteX11657" y="connsiteY11657"/>
              </a:cxn>
              <a:cxn ang="0">
                <a:pos x="connsiteX11658" y="connsiteY11658"/>
              </a:cxn>
              <a:cxn ang="0">
                <a:pos x="connsiteX11659" y="connsiteY11659"/>
              </a:cxn>
              <a:cxn ang="0">
                <a:pos x="connsiteX11660" y="connsiteY11660"/>
              </a:cxn>
              <a:cxn ang="0">
                <a:pos x="connsiteX11661" y="connsiteY11661"/>
              </a:cxn>
              <a:cxn ang="0">
                <a:pos x="connsiteX11662" y="connsiteY11662"/>
              </a:cxn>
              <a:cxn ang="0">
                <a:pos x="connsiteX11663" y="connsiteY11663"/>
              </a:cxn>
              <a:cxn ang="0">
                <a:pos x="connsiteX11664" y="connsiteY11664"/>
              </a:cxn>
              <a:cxn ang="0">
                <a:pos x="connsiteX11665" y="connsiteY11665"/>
              </a:cxn>
              <a:cxn ang="0">
                <a:pos x="connsiteX11666" y="connsiteY11666"/>
              </a:cxn>
              <a:cxn ang="0">
                <a:pos x="connsiteX11667" y="connsiteY11667"/>
              </a:cxn>
              <a:cxn ang="0">
                <a:pos x="connsiteX11668" y="connsiteY11668"/>
              </a:cxn>
              <a:cxn ang="0">
                <a:pos x="connsiteX11669" y="connsiteY11669"/>
              </a:cxn>
              <a:cxn ang="0">
                <a:pos x="connsiteX11670" y="connsiteY11670"/>
              </a:cxn>
              <a:cxn ang="0">
                <a:pos x="connsiteX11671" y="connsiteY11671"/>
              </a:cxn>
              <a:cxn ang="0">
                <a:pos x="connsiteX11672" y="connsiteY11672"/>
              </a:cxn>
              <a:cxn ang="0">
                <a:pos x="connsiteX11673" y="connsiteY11673"/>
              </a:cxn>
              <a:cxn ang="0">
                <a:pos x="connsiteX11674" y="connsiteY11674"/>
              </a:cxn>
              <a:cxn ang="0">
                <a:pos x="connsiteX11675" y="connsiteY11675"/>
              </a:cxn>
              <a:cxn ang="0">
                <a:pos x="connsiteX11676" y="connsiteY11676"/>
              </a:cxn>
              <a:cxn ang="0">
                <a:pos x="connsiteX11677" y="connsiteY11677"/>
              </a:cxn>
              <a:cxn ang="0">
                <a:pos x="connsiteX11678" y="connsiteY11678"/>
              </a:cxn>
              <a:cxn ang="0">
                <a:pos x="connsiteX11679" y="connsiteY11679"/>
              </a:cxn>
              <a:cxn ang="0">
                <a:pos x="connsiteX11680" y="connsiteY11680"/>
              </a:cxn>
              <a:cxn ang="0">
                <a:pos x="connsiteX11681" y="connsiteY11681"/>
              </a:cxn>
              <a:cxn ang="0">
                <a:pos x="connsiteX11682" y="connsiteY11682"/>
              </a:cxn>
              <a:cxn ang="0">
                <a:pos x="connsiteX11683" y="connsiteY11683"/>
              </a:cxn>
              <a:cxn ang="0">
                <a:pos x="connsiteX11684" y="connsiteY11684"/>
              </a:cxn>
              <a:cxn ang="0">
                <a:pos x="connsiteX11685" y="connsiteY11685"/>
              </a:cxn>
              <a:cxn ang="0">
                <a:pos x="connsiteX11686" y="connsiteY11686"/>
              </a:cxn>
              <a:cxn ang="0">
                <a:pos x="connsiteX11687" y="connsiteY11687"/>
              </a:cxn>
              <a:cxn ang="0">
                <a:pos x="connsiteX11688" y="connsiteY11688"/>
              </a:cxn>
              <a:cxn ang="0">
                <a:pos x="connsiteX11689" y="connsiteY11689"/>
              </a:cxn>
              <a:cxn ang="0">
                <a:pos x="connsiteX11690" y="connsiteY11690"/>
              </a:cxn>
              <a:cxn ang="0">
                <a:pos x="connsiteX11691" y="connsiteY11691"/>
              </a:cxn>
              <a:cxn ang="0">
                <a:pos x="connsiteX11692" y="connsiteY11692"/>
              </a:cxn>
              <a:cxn ang="0">
                <a:pos x="connsiteX11693" y="connsiteY11693"/>
              </a:cxn>
              <a:cxn ang="0">
                <a:pos x="connsiteX11694" y="connsiteY11694"/>
              </a:cxn>
              <a:cxn ang="0">
                <a:pos x="connsiteX11695" y="connsiteY11695"/>
              </a:cxn>
              <a:cxn ang="0">
                <a:pos x="connsiteX11696" y="connsiteY11696"/>
              </a:cxn>
              <a:cxn ang="0">
                <a:pos x="connsiteX11697" y="connsiteY11697"/>
              </a:cxn>
              <a:cxn ang="0">
                <a:pos x="connsiteX11698" y="connsiteY11698"/>
              </a:cxn>
              <a:cxn ang="0">
                <a:pos x="connsiteX11699" y="connsiteY11699"/>
              </a:cxn>
              <a:cxn ang="0">
                <a:pos x="connsiteX11700" y="connsiteY11700"/>
              </a:cxn>
              <a:cxn ang="0">
                <a:pos x="connsiteX11701" y="connsiteY11701"/>
              </a:cxn>
              <a:cxn ang="0">
                <a:pos x="connsiteX11702" y="connsiteY11702"/>
              </a:cxn>
              <a:cxn ang="0">
                <a:pos x="connsiteX11703" y="connsiteY11703"/>
              </a:cxn>
              <a:cxn ang="0">
                <a:pos x="connsiteX11704" y="connsiteY11704"/>
              </a:cxn>
              <a:cxn ang="0">
                <a:pos x="connsiteX11705" y="connsiteY11705"/>
              </a:cxn>
              <a:cxn ang="0">
                <a:pos x="connsiteX11706" y="connsiteY11706"/>
              </a:cxn>
              <a:cxn ang="0">
                <a:pos x="connsiteX11707" y="connsiteY11707"/>
              </a:cxn>
              <a:cxn ang="0">
                <a:pos x="connsiteX11708" y="connsiteY11708"/>
              </a:cxn>
              <a:cxn ang="0">
                <a:pos x="connsiteX11709" y="connsiteY11709"/>
              </a:cxn>
              <a:cxn ang="0">
                <a:pos x="connsiteX11710" y="connsiteY11710"/>
              </a:cxn>
              <a:cxn ang="0">
                <a:pos x="connsiteX11711" y="connsiteY11711"/>
              </a:cxn>
              <a:cxn ang="0">
                <a:pos x="connsiteX11712" y="connsiteY11712"/>
              </a:cxn>
              <a:cxn ang="0">
                <a:pos x="connsiteX11713" y="connsiteY11713"/>
              </a:cxn>
              <a:cxn ang="0">
                <a:pos x="connsiteX11714" y="connsiteY11714"/>
              </a:cxn>
              <a:cxn ang="0">
                <a:pos x="connsiteX11715" y="connsiteY11715"/>
              </a:cxn>
              <a:cxn ang="0">
                <a:pos x="connsiteX11716" y="connsiteY11716"/>
              </a:cxn>
              <a:cxn ang="0">
                <a:pos x="connsiteX11717" y="connsiteY11717"/>
              </a:cxn>
              <a:cxn ang="0">
                <a:pos x="connsiteX11718" y="connsiteY11718"/>
              </a:cxn>
              <a:cxn ang="0">
                <a:pos x="connsiteX11719" y="connsiteY11719"/>
              </a:cxn>
              <a:cxn ang="0">
                <a:pos x="connsiteX11720" y="connsiteY11720"/>
              </a:cxn>
              <a:cxn ang="0">
                <a:pos x="connsiteX11721" y="connsiteY11721"/>
              </a:cxn>
              <a:cxn ang="0">
                <a:pos x="connsiteX11722" y="connsiteY11722"/>
              </a:cxn>
              <a:cxn ang="0">
                <a:pos x="connsiteX11723" y="connsiteY11723"/>
              </a:cxn>
              <a:cxn ang="0">
                <a:pos x="connsiteX11724" y="connsiteY11724"/>
              </a:cxn>
              <a:cxn ang="0">
                <a:pos x="connsiteX11725" y="connsiteY11725"/>
              </a:cxn>
              <a:cxn ang="0">
                <a:pos x="connsiteX11726" y="connsiteY11726"/>
              </a:cxn>
              <a:cxn ang="0">
                <a:pos x="connsiteX11727" y="connsiteY11727"/>
              </a:cxn>
              <a:cxn ang="0">
                <a:pos x="connsiteX11728" y="connsiteY11728"/>
              </a:cxn>
              <a:cxn ang="0">
                <a:pos x="connsiteX11729" y="connsiteY11729"/>
              </a:cxn>
              <a:cxn ang="0">
                <a:pos x="connsiteX11730" y="connsiteY11730"/>
              </a:cxn>
              <a:cxn ang="0">
                <a:pos x="connsiteX11731" y="connsiteY11731"/>
              </a:cxn>
              <a:cxn ang="0">
                <a:pos x="connsiteX11732" y="connsiteY11732"/>
              </a:cxn>
              <a:cxn ang="0">
                <a:pos x="connsiteX11733" y="connsiteY11733"/>
              </a:cxn>
              <a:cxn ang="0">
                <a:pos x="connsiteX11734" y="connsiteY11734"/>
              </a:cxn>
              <a:cxn ang="0">
                <a:pos x="connsiteX11735" y="connsiteY11735"/>
              </a:cxn>
              <a:cxn ang="0">
                <a:pos x="connsiteX11736" y="connsiteY11736"/>
              </a:cxn>
              <a:cxn ang="0">
                <a:pos x="connsiteX11737" y="connsiteY11737"/>
              </a:cxn>
              <a:cxn ang="0">
                <a:pos x="connsiteX11738" y="connsiteY11738"/>
              </a:cxn>
              <a:cxn ang="0">
                <a:pos x="connsiteX11739" y="connsiteY11739"/>
              </a:cxn>
              <a:cxn ang="0">
                <a:pos x="connsiteX11740" y="connsiteY11740"/>
              </a:cxn>
              <a:cxn ang="0">
                <a:pos x="connsiteX11741" y="connsiteY11741"/>
              </a:cxn>
              <a:cxn ang="0">
                <a:pos x="connsiteX11742" y="connsiteY11742"/>
              </a:cxn>
              <a:cxn ang="0">
                <a:pos x="connsiteX11743" y="connsiteY11743"/>
              </a:cxn>
              <a:cxn ang="0">
                <a:pos x="connsiteX11744" y="connsiteY11744"/>
              </a:cxn>
              <a:cxn ang="0">
                <a:pos x="connsiteX11745" y="connsiteY11745"/>
              </a:cxn>
              <a:cxn ang="0">
                <a:pos x="connsiteX11746" y="connsiteY11746"/>
              </a:cxn>
              <a:cxn ang="0">
                <a:pos x="connsiteX11747" y="connsiteY11747"/>
              </a:cxn>
              <a:cxn ang="0">
                <a:pos x="connsiteX11748" y="connsiteY11748"/>
              </a:cxn>
              <a:cxn ang="0">
                <a:pos x="connsiteX11749" y="connsiteY11749"/>
              </a:cxn>
              <a:cxn ang="0">
                <a:pos x="connsiteX11750" y="connsiteY11750"/>
              </a:cxn>
              <a:cxn ang="0">
                <a:pos x="connsiteX11751" y="connsiteY11751"/>
              </a:cxn>
              <a:cxn ang="0">
                <a:pos x="connsiteX11752" y="connsiteY11752"/>
              </a:cxn>
              <a:cxn ang="0">
                <a:pos x="connsiteX11753" y="connsiteY11753"/>
              </a:cxn>
              <a:cxn ang="0">
                <a:pos x="connsiteX11754" y="connsiteY11754"/>
              </a:cxn>
              <a:cxn ang="0">
                <a:pos x="connsiteX11755" y="connsiteY11755"/>
              </a:cxn>
              <a:cxn ang="0">
                <a:pos x="connsiteX11756" y="connsiteY11756"/>
              </a:cxn>
              <a:cxn ang="0">
                <a:pos x="connsiteX11757" y="connsiteY11757"/>
              </a:cxn>
              <a:cxn ang="0">
                <a:pos x="connsiteX11758" y="connsiteY11758"/>
              </a:cxn>
              <a:cxn ang="0">
                <a:pos x="connsiteX11759" y="connsiteY11759"/>
              </a:cxn>
              <a:cxn ang="0">
                <a:pos x="connsiteX11760" y="connsiteY11760"/>
              </a:cxn>
              <a:cxn ang="0">
                <a:pos x="connsiteX11761" y="connsiteY11761"/>
              </a:cxn>
              <a:cxn ang="0">
                <a:pos x="connsiteX11762" y="connsiteY11762"/>
              </a:cxn>
              <a:cxn ang="0">
                <a:pos x="connsiteX11763" y="connsiteY11763"/>
              </a:cxn>
              <a:cxn ang="0">
                <a:pos x="connsiteX11764" y="connsiteY11764"/>
              </a:cxn>
              <a:cxn ang="0">
                <a:pos x="connsiteX11765" y="connsiteY11765"/>
              </a:cxn>
              <a:cxn ang="0">
                <a:pos x="connsiteX11766" y="connsiteY11766"/>
              </a:cxn>
              <a:cxn ang="0">
                <a:pos x="connsiteX11767" y="connsiteY11767"/>
              </a:cxn>
              <a:cxn ang="0">
                <a:pos x="connsiteX11768" y="connsiteY11768"/>
              </a:cxn>
              <a:cxn ang="0">
                <a:pos x="connsiteX11769" y="connsiteY11769"/>
              </a:cxn>
              <a:cxn ang="0">
                <a:pos x="connsiteX11770" y="connsiteY11770"/>
              </a:cxn>
              <a:cxn ang="0">
                <a:pos x="connsiteX11771" y="connsiteY11771"/>
              </a:cxn>
              <a:cxn ang="0">
                <a:pos x="connsiteX11772" y="connsiteY11772"/>
              </a:cxn>
              <a:cxn ang="0">
                <a:pos x="connsiteX11773" y="connsiteY11773"/>
              </a:cxn>
              <a:cxn ang="0">
                <a:pos x="connsiteX11774" y="connsiteY11774"/>
              </a:cxn>
              <a:cxn ang="0">
                <a:pos x="connsiteX11775" y="connsiteY11775"/>
              </a:cxn>
              <a:cxn ang="0">
                <a:pos x="connsiteX11776" y="connsiteY11776"/>
              </a:cxn>
              <a:cxn ang="0">
                <a:pos x="connsiteX11777" y="connsiteY11777"/>
              </a:cxn>
              <a:cxn ang="0">
                <a:pos x="connsiteX11778" y="connsiteY11778"/>
              </a:cxn>
              <a:cxn ang="0">
                <a:pos x="connsiteX11779" y="connsiteY11779"/>
              </a:cxn>
              <a:cxn ang="0">
                <a:pos x="connsiteX11780" y="connsiteY11780"/>
              </a:cxn>
              <a:cxn ang="0">
                <a:pos x="connsiteX11781" y="connsiteY11781"/>
              </a:cxn>
              <a:cxn ang="0">
                <a:pos x="connsiteX11782" y="connsiteY11782"/>
              </a:cxn>
              <a:cxn ang="0">
                <a:pos x="connsiteX11783" y="connsiteY11783"/>
              </a:cxn>
              <a:cxn ang="0">
                <a:pos x="connsiteX11784" y="connsiteY11784"/>
              </a:cxn>
              <a:cxn ang="0">
                <a:pos x="connsiteX11785" y="connsiteY11785"/>
              </a:cxn>
              <a:cxn ang="0">
                <a:pos x="connsiteX11786" y="connsiteY11786"/>
              </a:cxn>
              <a:cxn ang="0">
                <a:pos x="connsiteX11787" y="connsiteY11787"/>
              </a:cxn>
              <a:cxn ang="0">
                <a:pos x="connsiteX11788" y="connsiteY11788"/>
              </a:cxn>
              <a:cxn ang="0">
                <a:pos x="connsiteX11789" y="connsiteY11789"/>
              </a:cxn>
              <a:cxn ang="0">
                <a:pos x="connsiteX11790" y="connsiteY11790"/>
              </a:cxn>
              <a:cxn ang="0">
                <a:pos x="connsiteX11791" y="connsiteY11791"/>
              </a:cxn>
              <a:cxn ang="0">
                <a:pos x="connsiteX11792" y="connsiteY11792"/>
              </a:cxn>
              <a:cxn ang="0">
                <a:pos x="connsiteX11793" y="connsiteY11793"/>
              </a:cxn>
              <a:cxn ang="0">
                <a:pos x="connsiteX11794" y="connsiteY11794"/>
              </a:cxn>
              <a:cxn ang="0">
                <a:pos x="connsiteX11795" y="connsiteY11795"/>
              </a:cxn>
              <a:cxn ang="0">
                <a:pos x="connsiteX11796" y="connsiteY11796"/>
              </a:cxn>
              <a:cxn ang="0">
                <a:pos x="connsiteX11797" y="connsiteY11797"/>
              </a:cxn>
              <a:cxn ang="0">
                <a:pos x="connsiteX11798" y="connsiteY11798"/>
              </a:cxn>
              <a:cxn ang="0">
                <a:pos x="connsiteX11799" y="connsiteY11799"/>
              </a:cxn>
              <a:cxn ang="0">
                <a:pos x="connsiteX11800" y="connsiteY11800"/>
              </a:cxn>
              <a:cxn ang="0">
                <a:pos x="connsiteX11801" y="connsiteY11801"/>
              </a:cxn>
              <a:cxn ang="0">
                <a:pos x="connsiteX11802" y="connsiteY11802"/>
              </a:cxn>
              <a:cxn ang="0">
                <a:pos x="connsiteX11803" y="connsiteY11803"/>
              </a:cxn>
              <a:cxn ang="0">
                <a:pos x="connsiteX11804" y="connsiteY11804"/>
              </a:cxn>
              <a:cxn ang="0">
                <a:pos x="connsiteX11805" y="connsiteY11805"/>
              </a:cxn>
              <a:cxn ang="0">
                <a:pos x="connsiteX11806" y="connsiteY11806"/>
              </a:cxn>
              <a:cxn ang="0">
                <a:pos x="connsiteX11807" y="connsiteY11807"/>
              </a:cxn>
              <a:cxn ang="0">
                <a:pos x="connsiteX11808" y="connsiteY11808"/>
              </a:cxn>
              <a:cxn ang="0">
                <a:pos x="connsiteX11809" y="connsiteY11809"/>
              </a:cxn>
              <a:cxn ang="0">
                <a:pos x="connsiteX11810" y="connsiteY11810"/>
              </a:cxn>
              <a:cxn ang="0">
                <a:pos x="connsiteX11811" y="connsiteY11811"/>
              </a:cxn>
              <a:cxn ang="0">
                <a:pos x="connsiteX11812" y="connsiteY11812"/>
              </a:cxn>
              <a:cxn ang="0">
                <a:pos x="connsiteX11813" y="connsiteY11813"/>
              </a:cxn>
              <a:cxn ang="0">
                <a:pos x="connsiteX11814" y="connsiteY11814"/>
              </a:cxn>
              <a:cxn ang="0">
                <a:pos x="connsiteX11815" y="connsiteY11815"/>
              </a:cxn>
              <a:cxn ang="0">
                <a:pos x="connsiteX11816" y="connsiteY11816"/>
              </a:cxn>
              <a:cxn ang="0">
                <a:pos x="connsiteX11817" y="connsiteY11817"/>
              </a:cxn>
              <a:cxn ang="0">
                <a:pos x="connsiteX11818" y="connsiteY11818"/>
              </a:cxn>
              <a:cxn ang="0">
                <a:pos x="connsiteX11819" y="connsiteY11819"/>
              </a:cxn>
              <a:cxn ang="0">
                <a:pos x="connsiteX11820" y="connsiteY11820"/>
              </a:cxn>
              <a:cxn ang="0">
                <a:pos x="connsiteX11821" y="connsiteY11821"/>
              </a:cxn>
              <a:cxn ang="0">
                <a:pos x="connsiteX11822" y="connsiteY11822"/>
              </a:cxn>
              <a:cxn ang="0">
                <a:pos x="connsiteX11823" y="connsiteY11823"/>
              </a:cxn>
              <a:cxn ang="0">
                <a:pos x="connsiteX11824" y="connsiteY11824"/>
              </a:cxn>
              <a:cxn ang="0">
                <a:pos x="connsiteX11825" y="connsiteY11825"/>
              </a:cxn>
              <a:cxn ang="0">
                <a:pos x="connsiteX11826" y="connsiteY11826"/>
              </a:cxn>
              <a:cxn ang="0">
                <a:pos x="connsiteX11827" y="connsiteY11827"/>
              </a:cxn>
              <a:cxn ang="0">
                <a:pos x="connsiteX11828" y="connsiteY11828"/>
              </a:cxn>
              <a:cxn ang="0">
                <a:pos x="connsiteX11829" y="connsiteY11829"/>
              </a:cxn>
              <a:cxn ang="0">
                <a:pos x="connsiteX11830" y="connsiteY11830"/>
              </a:cxn>
              <a:cxn ang="0">
                <a:pos x="connsiteX11831" y="connsiteY11831"/>
              </a:cxn>
              <a:cxn ang="0">
                <a:pos x="connsiteX11832" y="connsiteY11832"/>
              </a:cxn>
              <a:cxn ang="0">
                <a:pos x="connsiteX11833" y="connsiteY11833"/>
              </a:cxn>
              <a:cxn ang="0">
                <a:pos x="connsiteX11834" y="connsiteY11834"/>
              </a:cxn>
              <a:cxn ang="0">
                <a:pos x="connsiteX11835" y="connsiteY11835"/>
              </a:cxn>
              <a:cxn ang="0">
                <a:pos x="connsiteX11836" y="connsiteY11836"/>
              </a:cxn>
              <a:cxn ang="0">
                <a:pos x="connsiteX11837" y="connsiteY11837"/>
              </a:cxn>
              <a:cxn ang="0">
                <a:pos x="connsiteX11838" y="connsiteY11838"/>
              </a:cxn>
              <a:cxn ang="0">
                <a:pos x="connsiteX11839" y="connsiteY11839"/>
              </a:cxn>
              <a:cxn ang="0">
                <a:pos x="connsiteX11840" y="connsiteY11840"/>
              </a:cxn>
              <a:cxn ang="0">
                <a:pos x="connsiteX11841" y="connsiteY11841"/>
              </a:cxn>
              <a:cxn ang="0">
                <a:pos x="connsiteX11842" y="connsiteY11842"/>
              </a:cxn>
              <a:cxn ang="0">
                <a:pos x="connsiteX11843" y="connsiteY11843"/>
              </a:cxn>
              <a:cxn ang="0">
                <a:pos x="connsiteX11844" y="connsiteY11844"/>
              </a:cxn>
              <a:cxn ang="0">
                <a:pos x="connsiteX11845" y="connsiteY11845"/>
              </a:cxn>
              <a:cxn ang="0">
                <a:pos x="connsiteX11846" y="connsiteY11846"/>
              </a:cxn>
              <a:cxn ang="0">
                <a:pos x="connsiteX11847" y="connsiteY11847"/>
              </a:cxn>
              <a:cxn ang="0">
                <a:pos x="connsiteX11848" y="connsiteY11848"/>
              </a:cxn>
              <a:cxn ang="0">
                <a:pos x="connsiteX11849" y="connsiteY11849"/>
              </a:cxn>
              <a:cxn ang="0">
                <a:pos x="connsiteX11850" y="connsiteY11850"/>
              </a:cxn>
              <a:cxn ang="0">
                <a:pos x="connsiteX11851" y="connsiteY11851"/>
              </a:cxn>
              <a:cxn ang="0">
                <a:pos x="connsiteX11852" y="connsiteY11852"/>
              </a:cxn>
              <a:cxn ang="0">
                <a:pos x="connsiteX11853" y="connsiteY11853"/>
              </a:cxn>
              <a:cxn ang="0">
                <a:pos x="connsiteX11854" y="connsiteY11854"/>
              </a:cxn>
              <a:cxn ang="0">
                <a:pos x="connsiteX11855" y="connsiteY11855"/>
              </a:cxn>
              <a:cxn ang="0">
                <a:pos x="connsiteX11856" y="connsiteY11856"/>
              </a:cxn>
              <a:cxn ang="0">
                <a:pos x="connsiteX11857" y="connsiteY11857"/>
              </a:cxn>
              <a:cxn ang="0">
                <a:pos x="connsiteX11858" y="connsiteY11858"/>
              </a:cxn>
              <a:cxn ang="0">
                <a:pos x="connsiteX11859" y="connsiteY11859"/>
              </a:cxn>
              <a:cxn ang="0">
                <a:pos x="connsiteX11860" y="connsiteY11860"/>
              </a:cxn>
              <a:cxn ang="0">
                <a:pos x="connsiteX11861" y="connsiteY11861"/>
              </a:cxn>
              <a:cxn ang="0">
                <a:pos x="connsiteX11862" y="connsiteY11862"/>
              </a:cxn>
              <a:cxn ang="0">
                <a:pos x="connsiteX11863" y="connsiteY11863"/>
              </a:cxn>
              <a:cxn ang="0">
                <a:pos x="connsiteX11864" y="connsiteY11864"/>
              </a:cxn>
              <a:cxn ang="0">
                <a:pos x="connsiteX11865" y="connsiteY11865"/>
              </a:cxn>
              <a:cxn ang="0">
                <a:pos x="connsiteX11866" y="connsiteY11866"/>
              </a:cxn>
              <a:cxn ang="0">
                <a:pos x="connsiteX11867" y="connsiteY11867"/>
              </a:cxn>
              <a:cxn ang="0">
                <a:pos x="connsiteX11868" y="connsiteY11868"/>
              </a:cxn>
              <a:cxn ang="0">
                <a:pos x="connsiteX11869" y="connsiteY11869"/>
              </a:cxn>
              <a:cxn ang="0">
                <a:pos x="connsiteX11870" y="connsiteY11870"/>
              </a:cxn>
              <a:cxn ang="0">
                <a:pos x="connsiteX11871" y="connsiteY11871"/>
              </a:cxn>
              <a:cxn ang="0">
                <a:pos x="connsiteX11872" y="connsiteY11872"/>
              </a:cxn>
              <a:cxn ang="0">
                <a:pos x="connsiteX11873" y="connsiteY11873"/>
              </a:cxn>
              <a:cxn ang="0">
                <a:pos x="connsiteX11874" y="connsiteY11874"/>
              </a:cxn>
              <a:cxn ang="0">
                <a:pos x="connsiteX11875" y="connsiteY11875"/>
              </a:cxn>
              <a:cxn ang="0">
                <a:pos x="connsiteX11876" y="connsiteY11876"/>
              </a:cxn>
              <a:cxn ang="0">
                <a:pos x="connsiteX11877" y="connsiteY11877"/>
              </a:cxn>
              <a:cxn ang="0">
                <a:pos x="connsiteX11878" y="connsiteY11878"/>
              </a:cxn>
              <a:cxn ang="0">
                <a:pos x="connsiteX11879" y="connsiteY11879"/>
              </a:cxn>
              <a:cxn ang="0">
                <a:pos x="connsiteX11880" y="connsiteY11880"/>
              </a:cxn>
              <a:cxn ang="0">
                <a:pos x="connsiteX11881" y="connsiteY11881"/>
              </a:cxn>
              <a:cxn ang="0">
                <a:pos x="connsiteX11882" y="connsiteY11882"/>
              </a:cxn>
              <a:cxn ang="0">
                <a:pos x="connsiteX11883" y="connsiteY11883"/>
              </a:cxn>
              <a:cxn ang="0">
                <a:pos x="connsiteX11884" y="connsiteY11884"/>
              </a:cxn>
              <a:cxn ang="0">
                <a:pos x="connsiteX11885" y="connsiteY11885"/>
              </a:cxn>
              <a:cxn ang="0">
                <a:pos x="connsiteX11886" y="connsiteY11886"/>
              </a:cxn>
              <a:cxn ang="0">
                <a:pos x="connsiteX11887" y="connsiteY11887"/>
              </a:cxn>
              <a:cxn ang="0">
                <a:pos x="connsiteX11888" y="connsiteY11888"/>
              </a:cxn>
              <a:cxn ang="0">
                <a:pos x="connsiteX11889" y="connsiteY11889"/>
              </a:cxn>
              <a:cxn ang="0">
                <a:pos x="connsiteX11890" y="connsiteY11890"/>
              </a:cxn>
              <a:cxn ang="0">
                <a:pos x="connsiteX11891" y="connsiteY11891"/>
              </a:cxn>
              <a:cxn ang="0">
                <a:pos x="connsiteX11892" y="connsiteY11892"/>
              </a:cxn>
              <a:cxn ang="0">
                <a:pos x="connsiteX11893" y="connsiteY11893"/>
              </a:cxn>
              <a:cxn ang="0">
                <a:pos x="connsiteX11894" y="connsiteY11894"/>
              </a:cxn>
              <a:cxn ang="0">
                <a:pos x="connsiteX11895" y="connsiteY11895"/>
              </a:cxn>
              <a:cxn ang="0">
                <a:pos x="connsiteX11896" y="connsiteY11896"/>
              </a:cxn>
              <a:cxn ang="0">
                <a:pos x="connsiteX11897" y="connsiteY11897"/>
              </a:cxn>
              <a:cxn ang="0">
                <a:pos x="connsiteX11898" y="connsiteY11898"/>
              </a:cxn>
              <a:cxn ang="0">
                <a:pos x="connsiteX11899" y="connsiteY11899"/>
              </a:cxn>
              <a:cxn ang="0">
                <a:pos x="connsiteX11900" y="connsiteY11900"/>
              </a:cxn>
              <a:cxn ang="0">
                <a:pos x="connsiteX11901" y="connsiteY11901"/>
              </a:cxn>
              <a:cxn ang="0">
                <a:pos x="connsiteX11902" y="connsiteY11902"/>
              </a:cxn>
              <a:cxn ang="0">
                <a:pos x="connsiteX11903" y="connsiteY11903"/>
              </a:cxn>
              <a:cxn ang="0">
                <a:pos x="connsiteX11904" y="connsiteY11904"/>
              </a:cxn>
              <a:cxn ang="0">
                <a:pos x="connsiteX11905" y="connsiteY11905"/>
              </a:cxn>
              <a:cxn ang="0">
                <a:pos x="connsiteX11906" y="connsiteY11906"/>
              </a:cxn>
              <a:cxn ang="0">
                <a:pos x="connsiteX11907" y="connsiteY11907"/>
              </a:cxn>
              <a:cxn ang="0">
                <a:pos x="connsiteX11908" y="connsiteY11908"/>
              </a:cxn>
              <a:cxn ang="0">
                <a:pos x="connsiteX11909" y="connsiteY11909"/>
              </a:cxn>
              <a:cxn ang="0">
                <a:pos x="connsiteX11910" y="connsiteY11910"/>
              </a:cxn>
              <a:cxn ang="0">
                <a:pos x="connsiteX11911" y="connsiteY11911"/>
              </a:cxn>
              <a:cxn ang="0">
                <a:pos x="connsiteX11912" y="connsiteY11912"/>
              </a:cxn>
              <a:cxn ang="0">
                <a:pos x="connsiteX11913" y="connsiteY11913"/>
              </a:cxn>
              <a:cxn ang="0">
                <a:pos x="connsiteX11914" y="connsiteY11914"/>
              </a:cxn>
              <a:cxn ang="0">
                <a:pos x="connsiteX11915" y="connsiteY11915"/>
              </a:cxn>
              <a:cxn ang="0">
                <a:pos x="connsiteX11916" y="connsiteY11916"/>
              </a:cxn>
              <a:cxn ang="0">
                <a:pos x="connsiteX11917" y="connsiteY11917"/>
              </a:cxn>
              <a:cxn ang="0">
                <a:pos x="connsiteX11918" y="connsiteY11918"/>
              </a:cxn>
              <a:cxn ang="0">
                <a:pos x="connsiteX11919" y="connsiteY11919"/>
              </a:cxn>
              <a:cxn ang="0">
                <a:pos x="connsiteX11920" y="connsiteY11920"/>
              </a:cxn>
              <a:cxn ang="0">
                <a:pos x="connsiteX11921" y="connsiteY11921"/>
              </a:cxn>
              <a:cxn ang="0">
                <a:pos x="connsiteX11922" y="connsiteY11922"/>
              </a:cxn>
              <a:cxn ang="0">
                <a:pos x="connsiteX11923" y="connsiteY11923"/>
              </a:cxn>
              <a:cxn ang="0">
                <a:pos x="connsiteX11924" y="connsiteY11924"/>
              </a:cxn>
              <a:cxn ang="0">
                <a:pos x="connsiteX11925" y="connsiteY11925"/>
              </a:cxn>
              <a:cxn ang="0">
                <a:pos x="connsiteX11926" y="connsiteY11926"/>
              </a:cxn>
              <a:cxn ang="0">
                <a:pos x="connsiteX11927" y="connsiteY11927"/>
              </a:cxn>
              <a:cxn ang="0">
                <a:pos x="connsiteX11928" y="connsiteY11928"/>
              </a:cxn>
              <a:cxn ang="0">
                <a:pos x="connsiteX11929" y="connsiteY11929"/>
              </a:cxn>
              <a:cxn ang="0">
                <a:pos x="connsiteX11930" y="connsiteY11930"/>
              </a:cxn>
              <a:cxn ang="0">
                <a:pos x="connsiteX11931" y="connsiteY11931"/>
              </a:cxn>
              <a:cxn ang="0">
                <a:pos x="connsiteX11932" y="connsiteY11932"/>
              </a:cxn>
              <a:cxn ang="0">
                <a:pos x="connsiteX11933" y="connsiteY11933"/>
              </a:cxn>
              <a:cxn ang="0">
                <a:pos x="connsiteX11934" y="connsiteY11934"/>
              </a:cxn>
              <a:cxn ang="0">
                <a:pos x="connsiteX11935" y="connsiteY11935"/>
              </a:cxn>
              <a:cxn ang="0">
                <a:pos x="connsiteX11936" y="connsiteY11936"/>
              </a:cxn>
              <a:cxn ang="0">
                <a:pos x="connsiteX11937" y="connsiteY11937"/>
              </a:cxn>
              <a:cxn ang="0">
                <a:pos x="connsiteX11938" y="connsiteY11938"/>
              </a:cxn>
              <a:cxn ang="0">
                <a:pos x="connsiteX11939" y="connsiteY11939"/>
              </a:cxn>
              <a:cxn ang="0">
                <a:pos x="connsiteX11940" y="connsiteY11940"/>
              </a:cxn>
              <a:cxn ang="0">
                <a:pos x="connsiteX11941" y="connsiteY11941"/>
              </a:cxn>
              <a:cxn ang="0">
                <a:pos x="connsiteX11942" y="connsiteY11942"/>
              </a:cxn>
              <a:cxn ang="0">
                <a:pos x="connsiteX11943" y="connsiteY11943"/>
              </a:cxn>
              <a:cxn ang="0">
                <a:pos x="connsiteX11944" y="connsiteY11944"/>
              </a:cxn>
              <a:cxn ang="0">
                <a:pos x="connsiteX11945" y="connsiteY11945"/>
              </a:cxn>
              <a:cxn ang="0">
                <a:pos x="connsiteX11946" y="connsiteY11946"/>
              </a:cxn>
              <a:cxn ang="0">
                <a:pos x="connsiteX11947" y="connsiteY11947"/>
              </a:cxn>
              <a:cxn ang="0">
                <a:pos x="connsiteX11948" y="connsiteY11948"/>
              </a:cxn>
              <a:cxn ang="0">
                <a:pos x="connsiteX11949" y="connsiteY11949"/>
              </a:cxn>
              <a:cxn ang="0">
                <a:pos x="connsiteX11950" y="connsiteY11950"/>
              </a:cxn>
              <a:cxn ang="0">
                <a:pos x="connsiteX11951" y="connsiteY11951"/>
              </a:cxn>
              <a:cxn ang="0">
                <a:pos x="connsiteX11952" y="connsiteY11952"/>
              </a:cxn>
              <a:cxn ang="0">
                <a:pos x="connsiteX11953" y="connsiteY11953"/>
              </a:cxn>
              <a:cxn ang="0">
                <a:pos x="connsiteX11954" y="connsiteY11954"/>
              </a:cxn>
              <a:cxn ang="0">
                <a:pos x="connsiteX11955" y="connsiteY11955"/>
              </a:cxn>
              <a:cxn ang="0">
                <a:pos x="connsiteX11956" y="connsiteY11956"/>
              </a:cxn>
              <a:cxn ang="0">
                <a:pos x="connsiteX11957" y="connsiteY11957"/>
              </a:cxn>
              <a:cxn ang="0">
                <a:pos x="connsiteX11958" y="connsiteY11958"/>
              </a:cxn>
              <a:cxn ang="0">
                <a:pos x="connsiteX11959" y="connsiteY11959"/>
              </a:cxn>
              <a:cxn ang="0">
                <a:pos x="connsiteX11960" y="connsiteY11960"/>
              </a:cxn>
              <a:cxn ang="0">
                <a:pos x="connsiteX11961" y="connsiteY11961"/>
              </a:cxn>
              <a:cxn ang="0">
                <a:pos x="connsiteX11962" y="connsiteY11962"/>
              </a:cxn>
              <a:cxn ang="0">
                <a:pos x="connsiteX11963" y="connsiteY11963"/>
              </a:cxn>
              <a:cxn ang="0">
                <a:pos x="connsiteX11964" y="connsiteY11964"/>
              </a:cxn>
              <a:cxn ang="0">
                <a:pos x="connsiteX11965" y="connsiteY11965"/>
              </a:cxn>
              <a:cxn ang="0">
                <a:pos x="connsiteX11966" y="connsiteY11966"/>
              </a:cxn>
              <a:cxn ang="0">
                <a:pos x="connsiteX11967" y="connsiteY11967"/>
              </a:cxn>
              <a:cxn ang="0">
                <a:pos x="connsiteX11968" y="connsiteY11968"/>
              </a:cxn>
              <a:cxn ang="0">
                <a:pos x="connsiteX11969" y="connsiteY11969"/>
              </a:cxn>
              <a:cxn ang="0">
                <a:pos x="connsiteX11970" y="connsiteY11970"/>
              </a:cxn>
              <a:cxn ang="0">
                <a:pos x="connsiteX11971" y="connsiteY11971"/>
              </a:cxn>
              <a:cxn ang="0">
                <a:pos x="connsiteX11972" y="connsiteY11972"/>
              </a:cxn>
              <a:cxn ang="0">
                <a:pos x="connsiteX11973" y="connsiteY11973"/>
              </a:cxn>
              <a:cxn ang="0">
                <a:pos x="connsiteX11974" y="connsiteY11974"/>
              </a:cxn>
              <a:cxn ang="0">
                <a:pos x="connsiteX11975" y="connsiteY11975"/>
              </a:cxn>
              <a:cxn ang="0">
                <a:pos x="connsiteX11976" y="connsiteY11976"/>
              </a:cxn>
              <a:cxn ang="0">
                <a:pos x="connsiteX11977" y="connsiteY11977"/>
              </a:cxn>
              <a:cxn ang="0">
                <a:pos x="connsiteX11978" y="connsiteY11978"/>
              </a:cxn>
              <a:cxn ang="0">
                <a:pos x="connsiteX11979" y="connsiteY11979"/>
              </a:cxn>
              <a:cxn ang="0">
                <a:pos x="connsiteX11980" y="connsiteY11980"/>
              </a:cxn>
              <a:cxn ang="0">
                <a:pos x="connsiteX11981" y="connsiteY11981"/>
              </a:cxn>
              <a:cxn ang="0">
                <a:pos x="connsiteX11982" y="connsiteY11982"/>
              </a:cxn>
              <a:cxn ang="0">
                <a:pos x="connsiteX11983" y="connsiteY11983"/>
              </a:cxn>
              <a:cxn ang="0">
                <a:pos x="connsiteX11984" y="connsiteY11984"/>
              </a:cxn>
              <a:cxn ang="0">
                <a:pos x="connsiteX11985" y="connsiteY11985"/>
              </a:cxn>
              <a:cxn ang="0">
                <a:pos x="connsiteX11986" y="connsiteY11986"/>
              </a:cxn>
              <a:cxn ang="0">
                <a:pos x="connsiteX11987" y="connsiteY11987"/>
              </a:cxn>
              <a:cxn ang="0">
                <a:pos x="connsiteX11988" y="connsiteY11988"/>
              </a:cxn>
              <a:cxn ang="0">
                <a:pos x="connsiteX11989" y="connsiteY11989"/>
              </a:cxn>
              <a:cxn ang="0">
                <a:pos x="connsiteX11990" y="connsiteY11990"/>
              </a:cxn>
              <a:cxn ang="0">
                <a:pos x="connsiteX11991" y="connsiteY11991"/>
              </a:cxn>
              <a:cxn ang="0">
                <a:pos x="connsiteX11992" y="connsiteY11992"/>
              </a:cxn>
              <a:cxn ang="0">
                <a:pos x="connsiteX11993" y="connsiteY11993"/>
              </a:cxn>
              <a:cxn ang="0">
                <a:pos x="connsiteX11994" y="connsiteY11994"/>
              </a:cxn>
              <a:cxn ang="0">
                <a:pos x="connsiteX11995" y="connsiteY11995"/>
              </a:cxn>
              <a:cxn ang="0">
                <a:pos x="connsiteX11996" y="connsiteY11996"/>
              </a:cxn>
              <a:cxn ang="0">
                <a:pos x="connsiteX11997" y="connsiteY11997"/>
              </a:cxn>
              <a:cxn ang="0">
                <a:pos x="connsiteX11998" y="connsiteY11998"/>
              </a:cxn>
              <a:cxn ang="0">
                <a:pos x="connsiteX11999" y="connsiteY11999"/>
              </a:cxn>
              <a:cxn ang="0">
                <a:pos x="connsiteX12000" y="connsiteY12000"/>
              </a:cxn>
              <a:cxn ang="0">
                <a:pos x="connsiteX12001" y="connsiteY12001"/>
              </a:cxn>
              <a:cxn ang="0">
                <a:pos x="connsiteX12002" y="connsiteY12002"/>
              </a:cxn>
              <a:cxn ang="0">
                <a:pos x="connsiteX12003" y="connsiteY12003"/>
              </a:cxn>
              <a:cxn ang="0">
                <a:pos x="connsiteX12004" y="connsiteY12004"/>
              </a:cxn>
              <a:cxn ang="0">
                <a:pos x="connsiteX12005" y="connsiteY12005"/>
              </a:cxn>
              <a:cxn ang="0">
                <a:pos x="connsiteX12006" y="connsiteY12006"/>
              </a:cxn>
              <a:cxn ang="0">
                <a:pos x="connsiteX12007" y="connsiteY12007"/>
              </a:cxn>
              <a:cxn ang="0">
                <a:pos x="connsiteX12008" y="connsiteY12008"/>
              </a:cxn>
              <a:cxn ang="0">
                <a:pos x="connsiteX12009" y="connsiteY12009"/>
              </a:cxn>
              <a:cxn ang="0">
                <a:pos x="connsiteX12010" y="connsiteY12010"/>
              </a:cxn>
              <a:cxn ang="0">
                <a:pos x="connsiteX12011" y="connsiteY12011"/>
              </a:cxn>
              <a:cxn ang="0">
                <a:pos x="connsiteX12012" y="connsiteY12012"/>
              </a:cxn>
              <a:cxn ang="0">
                <a:pos x="connsiteX12013" y="connsiteY12013"/>
              </a:cxn>
              <a:cxn ang="0">
                <a:pos x="connsiteX12014" y="connsiteY12014"/>
              </a:cxn>
              <a:cxn ang="0">
                <a:pos x="connsiteX12015" y="connsiteY12015"/>
              </a:cxn>
              <a:cxn ang="0">
                <a:pos x="connsiteX12016" y="connsiteY12016"/>
              </a:cxn>
              <a:cxn ang="0">
                <a:pos x="connsiteX12017" y="connsiteY12017"/>
              </a:cxn>
              <a:cxn ang="0">
                <a:pos x="connsiteX12018" y="connsiteY12018"/>
              </a:cxn>
              <a:cxn ang="0">
                <a:pos x="connsiteX12019" y="connsiteY12019"/>
              </a:cxn>
              <a:cxn ang="0">
                <a:pos x="connsiteX12020" y="connsiteY12020"/>
              </a:cxn>
              <a:cxn ang="0">
                <a:pos x="connsiteX12021" y="connsiteY12021"/>
              </a:cxn>
              <a:cxn ang="0">
                <a:pos x="connsiteX12022" y="connsiteY12022"/>
              </a:cxn>
              <a:cxn ang="0">
                <a:pos x="connsiteX12023" y="connsiteY12023"/>
              </a:cxn>
              <a:cxn ang="0">
                <a:pos x="connsiteX12024" y="connsiteY12024"/>
              </a:cxn>
              <a:cxn ang="0">
                <a:pos x="connsiteX12025" y="connsiteY12025"/>
              </a:cxn>
              <a:cxn ang="0">
                <a:pos x="connsiteX12026" y="connsiteY12026"/>
              </a:cxn>
              <a:cxn ang="0">
                <a:pos x="connsiteX12027" y="connsiteY12027"/>
              </a:cxn>
              <a:cxn ang="0">
                <a:pos x="connsiteX12028" y="connsiteY12028"/>
              </a:cxn>
              <a:cxn ang="0">
                <a:pos x="connsiteX12029" y="connsiteY12029"/>
              </a:cxn>
              <a:cxn ang="0">
                <a:pos x="connsiteX12030" y="connsiteY12030"/>
              </a:cxn>
              <a:cxn ang="0">
                <a:pos x="connsiteX12031" y="connsiteY12031"/>
              </a:cxn>
              <a:cxn ang="0">
                <a:pos x="connsiteX12032" y="connsiteY12032"/>
              </a:cxn>
              <a:cxn ang="0">
                <a:pos x="connsiteX12033" y="connsiteY12033"/>
              </a:cxn>
              <a:cxn ang="0">
                <a:pos x="connsiteX12034" y="connsiteY12034"/>
              </a:cxn>
              <a:cxn ang="0">
                <a:pos x="connsiteX12035" y="connsiteY12035"/>
              </a:cxn>
              <a:cxn ang="0">
                <a:pos x="connsiteX12036" y="connsiteY12036"/>
              </a:cxn>
              <a:cxn ang="0">
                <a:pos x="connsiteX12037" y="connsiteY12037"/>
              </a:cxn>
              <a:cxn ang="0">
                <a:pos x="connsiteX12038" y="connsiteY12038"/>
              </a:cxn>
              <a:cxn ang="0">
                <a:pos x="connsiteX12039" y="connsiteY12039"/>
              </a:cxn>
              <a:cxn ang="0">
                <a:pos x="connsiteX12040" y="connsiteY12040"/>
              </a:cxn>
              <a:cxn ang="0">
                <a:pos x="connsiteX12041" y="connsiteY12041"/>
              </a:cxn>
              <a:cxn ang="0">
                <a:pos x="connsiteX12042" y="connsiteY12042"/>
              </a:cxn>
              <a:cxn ang="0">
                <a:pos x="connsiteX12043" y="connsiteY12043"/>
              </a:cxn>
              <a:cxn ang="0">
                <a:pos x="connsiteX12044" y="connsiteY12044"/>
              </a:cxn>
              <a:cxn ang="0">
                <a:pos x="connsiteX12045" y="connsiteY12045"/>
              </a:cxn>
              <a:cxn ang="0">
                <a:pos x="connsiteX12046" y="connsiteY12046"/>
              </a:cxn>
              <a:cxn ang="0">
                <a:pos x="connsiteX12047" y="connsiteY12047"/>
              </a:cxn>
              <a:cxn ang="0">
                <a:pos x="connsiteX12048" y="connsiteY12048"/>
              </a:cxn>
              <a:cxn ang="0">
                <a:pos x="connsiteX12049" y="connsiteY12049"/>
              </a:cxn>
              <a:cxn ang="0">
                <a:pos x="connsiteX12050" y="connsiteY12050"/>
              </a:cxn>
              <a:cxn ang="0">
                <a:pos x="connsiteX12051" y="connsiteY12051"/>
              </a:cxn>
              <a:cxn ang="0">
                <a:pos x="connsiteX12052" y="connsiteY12052"/>
              </a:cxn>
              <a:cxn ang="0">
                <a:pos x="connsiteX12053" y="connsiteY12053"/>
              </a:cxn>
              <a:cxn ang="0">
                <a:pos x="connsiteX12054" y="connsiteY12054"/>
              </a:cxn>
              <a:cxn ang="0">
                <a:pos x="connsiteX12055" y="connsiteY12055"/>
              </a:cxn>
              <a:cxn ang="0">
                <a:pos x="connsiteX12056" y="connsiteY12056"/>
              </a:cxn>
              <a:cxn ang="0">
                <a:pos x="connsiteX12057" y="connsiteY12057"/>
              </a:cxn>
              <a:cxn ang="0">
                <a:pos x="connsiteX12058" y="connsiteY12058"/>
              </a:cxn>
              <a:cxn ang="0">
                <a:pos x="connsiteX12059" y="connsiteY12059"/>
              </a:cxn>
              <a:cxn ang="0">
                <a:pos x="connsiteX12060" y="connsiteY12060"/>
              </a:cxn>
              <a:cxn ang="0">
                <a:pos x="connsiteX12061" y="connsiteY12061"/>
              </a:cxn>
              <a:cxn ang="0">
                <a:pos x="connsiteX12062" y="connsiteY12062"/>
              </a:cxn>
              <a:cxn ang="0">
                <a:pos x="connsiteX12063" y="connsiteY12063"/>
              </a:cxn>
              <a:cxn ang="0">
                <a:pos x="connsiteX12064" y="connsiteY12064"/>
              </a:cxn>
              <a:cxn ang="0">
                <a:pos x="connsiteX12065" y="connsiteY12065"/>
              </a:cxn>
              <a:cxn ang="0">
                <a:pos x="connsiteX12066" y="connsiteY12066"/>
              </a:cxn>
              <a:cxn ang="0">
                <a:pos x="connsiteX12067" y="connsiteY12067"/>
              </a:cxn>
              <a:cxn ang="0">
                <a:pos x="connsiteX12068" y="connsiteY12068"/>
              </a:cxn>
              <a:cxn ang="0">
                <a:pos x="connsiteX12069" y="connsiteY12069"/>
              </a:cxn>
              <a:cxn ang="0">
                <a:pos x="connsiteX12070" y="connsiteY12070"/>
              </a:cxn>
              <a:cxn ang="0">
                <a:pos x="connsiteX12071" y="connsiteY12071"/>
              </a:cxn>
              <a:cxn ang="0">
                <a:pos x="connsiteX12072" y="connsiteY12072"/>
              </a:cxn>
              <a:cxn ang="0">
                <a:pos x="connsiteX12073" y="connsiteY12073"/>
              </a:cxn>
              <a:cxn ang="0">
                <a:pos x="connsiteX12074" y="connsiteY12074"/>
              </a:cxn>
              <a:cxn ang="0">
                <a:pos x="connsiteX12075" y="connsiteY12075"/>
              </a:cxn>
              <a:cxn ang="0">
                <a:pos x="connsiteX12076" y="connsiteY12076"/>
              </a:cxn>
              <a:cxn ang="0">
                <a:pos x="connsiteX12077" y="connsiteY12077"/>
              </a:cxn>
              <a:cxn ang="0">
                <a:pos x="connsiteX12078" y="connsiteY12078"/>
              </a:cxn>
              <a:cxn ang="0">
                <a:pos x="connsiteX12079" y="connsiteY12079"/>
              </a:cxn>
              <a:cxn ang="0">
                <a:pos x="connsiteX12080" y="connsiteY12080"/>
              </a:cxn>
              <a:cxn ang="0">
                <a:pos x="connsiteX12081" y="connsiteY12081"/>
              </a:cxn>
              <a:cxn ang="0">
                <a:pos x="connsiteX12082" y="connsiteY12082"/>
              </a:cxn>
              <a:cxn ang="0">
                <a:pos x="connsiteX12083" y="connsiteY12083"/>
              </a:cxn>
              <a:cxn ang="0">
                <a:pos x="connsiteX12084" y="connsiteY12084"/>
              </a:cxn>
              <a:cxn ang="0">
                <a:pos x="connsiteX12085" y="connsiteY12085"/>
              </a:cxn>
              <a:cxn ang="0">
                <a:pos x="connsiteX12086" y="connsiteY12086"/>
              </a:cxn>
              <a:cxn ang="0">
                <a:pos x="connsiteX12087" y="connsiteY12087"/>
              </a:cxn>
              <a:cxn ang="0">
                <a:pos x="connsiteX12088" y="connsiteY12088"/>
              </a:cxn>
              <a:cxn ang="0">
                <a:pos x="connsiteX12089" y="connsiteY12089"/>
              </a:cxn>
              <a:cxn ang="0">
                <a:pos x="connsiteX12090" y="connsiteY12090"/>
              </a:cxn>
              <a:cxn ang="0">
                <a:pos x="connsiteX12091" y="connsiteY12091"/>
              </a:cxn>
              <a:cxn ang="0">
                <a:pos x="connsiteX12092" y="connsiteY12092"/>
              </a:cxn>
              <a:cxn ang="0">
                <a:pos x="connsiteX12093" y="connsiteY12093"/>
              </a:cxn>
              <a:cxn ang="0">
                <a:pos x="connsiteX12094" y="connsiteY12094"/>
              </a:cxn>
              <a:cxn ang="0">
                <a:pos x="connsiteX12095" y="connsiteY12095"/>
              </a:cxn>
              <a:cxn ang="0">
                <a:pos x="connsiteX12096" y="connsiteY12096"/>
              </a:cxn>
              <a:cxn ang="0">
                <a:pos x="connsiteX12097" y="connsiteY12097"/>
              </a:cxn>
              <a:cxn ang="0">
                <a:pos x="connsiteX12098" y="connsiteY12098"/>
              </a:cxn>
              <a:cxn ang="0">
                <a:pos x="connsiteX12099" y="connsiteY12099"/>
              </a:cxn>
              <a:cxn ang="0">
                <a:pos x="connsiteX12100" y="connsiteY12100"/>
              </a:cxn>
              <a:cxn ang="0">
                <a:pos x="connsiteX12101" y="connsiteY12101"/>
              </a:cxn>
              <a:cxn ang="0">
                <a:pos x="connsiteX12102" y="connsiteY12102"/>
              </a:cxn>
              <a:cxn ang="0">
                <a:pos x="connsiteX12103" y="connsiteY12103"/>
              </a:cxn>
              <a:cxn ang="0">
                <a:pos x="connsiteX12104" y="connsiteY12104"/>
              </a:cxn>
              <a:cxn ang="0">
                <a:pos x="connsiteX12105" y="connsiteY12105"/>
              </a:cxn>
              <a:cxn ang="0">
                <a:pos x="connsiteX12106" y="connsiteY12106"/>
              </a:cxn>
              <a:cxn ang="0">
                <a:pos x="connsiteX12107" y="connsiteY12107"/>
              </a:cxn>
              <a:cxn ang="0">
                <a:pos x="connsiteX12108" y="connsiteY12108"/>
              </a:cxn>
              <a:cxn ang="0">
                <a:pos x="connsiteX12109" y="connsiteY12109"/>
              </a:cxn>
              <a:cxn ang="0">
                <a:pos x="connsiteX12110" y="connsiteY12110"/>
              </a:cxn>
              <a:cxn ang="0">
                <a:pos x="connsiteX12111" y="connsiteY12111"/>
              </a:cxn>
              <a:cxn ang="0">
                <a:pos x="connsiteX12112" y="connsiteY12112"/>
              </a:cxn>
              <a:cxn ang="0">
                <a:pos x="connsiteX12113" y="connsiteY12113"/>
              </a:cxn>
              <a:cxn ang="0">
                <a:pos x="connsiteX12114" y="connsiteY12114"/>
              </a:cxn>
              <a:cxn ang="0">
                <a:pos x="connsiteX12115" y="connsiteY12115"/>
              </a:cxn>
              <a:cxn ang="0">
                <a:pos x="connsiteX12116" y="connsiteY12116"/>
              </a:cxn>
              <a:cxn ang="0">
                <a:pos x="connsiteX12117" y="connsiteY12117"/>
              </a:cxn>
              <a:cxn ang="0">
                <a:pos x="connsiteX12118" y="connsiteY12118"/>
              </a:cxn>
              <a:cxn ang="0">
                <a:pos x="connsiteX12119" y="connsiteY12119"/>
              </a:cxn>
              <a:cxn ang="0">
                <a:pos x="connsiteX12120" y="connsiteY12120"/>
              </a:cxn>
              <a:cxn ang="0">
                <a:pos x="connsiteX12121" y="connsiteY12121"/>
              </a:cxn>
              <a:cxn ang="0">
                <a:pos x="connsiteX12122" y="connsiteY12122"/>
              </a:cxn>
              <a:cxn ang="0">
                <a:pos x="connsiteX12123" y="connsiteY12123"/>
              </a:cxn>
              <a:cxn ang="0">
                <a:pos x="connsiteX12124" y="connsiteY12124"/>
              </a:cxn>
              <a:cxn ang="0">
                <a:pos x="connsiteX12125" y="connsiteY12125"/>
              </a:cxn>
              <a:cxn ang="0">
                <a:pos x="connsiteX12126" y="connsiteY12126"/>
              </a:cxn>
              <a:cxn ang="0">
                <a:pos x="connsiteX12127" y="connsiteY12127"/>
              </a:cxn>
              <a:cxn ang="0">
                <a:pos x="connsiteX12128" y="connsiteY12128"/>
              </a:cxn>
              <a:cxn ang="0">
                <a:pos x="connsiteX12129" y="connsiteY12129"/>
              </a:cxn>
              <a:cxn ang="0">
                <a:pos x="connsiteX12130" y="connsiteY12130"/>
              </a:cxn>
              <a:cxn ang="0">
                <a:pos x="connsiteX12131" y="connsiteY12131"/>
              </a:cxn>
              <a:cxn ang="0">
                <a:pos x="connsiteX12132" y="connsiteY12132"/>
              </a:cxn>
              <a:cxn ang="0">
                <a:pos x="connsiteX12133" y="connsiteY12133"/>
              </a:cxn>
              <a:cxn ang="0">
                <a:pos x="connsiteX12134" y="connsiteY12134"/>
              </a:cxn>
              <a:cxn ang="0">
                <a:pos x="connsiteX12135" y="connsiteY12135"/>
              </a:cxn>
              <a:cxn ang="0">
                <a:pos x="connsiteX12136" y="connsiteY12136"/>
              </a:cxn>
              <a:cxn ang="0">
                <a:pos x="connsiteX12137" y="connsiteY12137"/>
              </a:cxn>
              <a:cxn ang="0">
                <a:pos x="connsiteX12138" y="connsiteY12138"/>
              </a:cxn>
              <a:cxn ang="0">
                <a:pos x="connsiteX12139" y="connsiteY12139"/>
              </a:cxn>
              <a:cxn ang="0">
                <a:pos x="connsiteX12140" y="connsiteY12140"/>
              </a:cxn>
              <a:cxn ang="0">
                <a:pos x="connsiteX12141" y="connsiteY12141"/>
              </a:cxn>
              <a:cxn ang="0">
                <a:pos x="connsiteX12142" y="connsiteY12142"/>
              </a:cxn>
              <a:cxn ang="0">
                <a:pos x="connsiteX12143" y="connsiteY12143"/>
              </a:cxn>
              <a:cxn ang="0">
                <a:pos x="connsiteX12144" y="connsiteY12144"/>
              </a:cxn>
              <a:cxn ang="0">
                <a:pos x="connsiteX12145" y="connsiteY12145"/>
              </a:cxn>
              <a:cxn ang="0">
                <a:pos x="connsiteX12146" y="connsiteY12146"/>
              </a:cxn>
              <a:cxn ang="0">
                <a:pos x="connsiteX12147" y="connsiteY12147"/>
              </a:cxn>
              <a:cxn ang="0">
                <a:pos x="connsiteX12148" y="connsiteY12148"/>
              </a:cxn>
              <a:cxn ang="0">
                <a:pos x="connsiteX12149" y="connsiteY12149"/>
              </a:cxn>
              <a:cxn ang="0">
                <a:pos x="connsiteX12150" y="connsiteY12150"/>
              </a:cxn>
              <a:cxn ang="0">
                <a:pos x="connsiteX12151" y="connsiteY12151"/>
              </a:cxn>
              <a:cxn ang="0">
                <a:pos x="connsiteX12152" y="connsiteY12152"/>
              </a:cxn>
              <a:cxn ang="0">
                <a:pos x="connsiteX12153" y="connsiteY12153"/>
              </a:cxn>
              <a:cxn ang="0">
                <a:pos x="connsiteX12154" y="connsiteY12154"/>
              </a:cxn>
              <a:cxn ang="0">
                <a:pos x="connsiteX12155" y="connsiteY12155"/>
              </a:cxn>
              <a:cxn ang="0">
                <a:pos x="connsiteX12156" y="connsiteY12156"/>
              </a:cxn>
              <a:cxn ang="0">
                <a:pos x="connsiteX12157" y="connsiteY12157"/>
              </a:cxn>
              <a:cxn ang="0">
                <a:pos x="connsiteX12158" y="connsiteY12158"/>
              </a:cxn>
              <a:cxn ang="0">
                <a:pos x="connsiteX12159" y="connsiteY12159"/>
              </a:cxn>
              <a:cxn ang="0">
                <a:pos x="connsiteX12160" y="connsiteY12160"/>
              </a:cxn>
              <a:cxn ang="0">
                <a:pos x="connsiteX12161" y="connsiteY12161"/>
              </a:cxn>
              <a:cxn ang="0">
                <a:pos x="connsiteX12162" y="connsiteY12162"/>
              </a:cxn>
              <a:cxn ang="0">
                <a:pos x="connsiteX12163" y="connsiteY12163"/>
              </a:cxn>
              <a:cxn ang="0">
                <a:pos x="connsiteX12164" y="connsiteY12164"/>
              </a:cxn>
              <a:cxn ang="0">
                <a:pos x="connsiteX12165" y="connsiteY12165"/>
              </a:cxn>
              <a:cxn ang="0">
                <a:pos x="connsiteX12166" y="connsiteY12166"/>
              </a:cxn>
              <a:cxn ang="0">
                <a:pos x="connsiteX12167" y="connsiteY12167"/>
              </a:cxn>
              <a:cxn ang="0">
                <a:pos x="connsiteX12168" y="connsiteY12168"/>
              </a:cxn>
              <a:cxn ang="0">
                <a:pos x="connsiteX12169" y="connsiteY12169"/>
              </a:cxn>
              <a:cxn ang="0">
                <a:pos x="connsiteX12170" y="connsiteY12170"/>
              </a:cxn>
              <a:cxn ang="0">
                <a:pos x="connsiteX12171" y="connsiteY12171"/>
              </a:cxn>
              <a:cxn ang="0">
                <a:pos x="connsiteX12172" y="connsiteY12172"/>
              </a:cxn>
              <a:cxn ang="0">
                <a:pos x="connsiteX12173" y="connsiteY12173"/>
              </a:cxn>
              <a:cxn ang="0">
                <a:pos x="connsiteX12174" y="connsiteY12174"/>
              </a:cxn>
              <a:cxn ang="0">
                <a:pos x="connsiteX12175" y="connsiteY12175"/>
              </a:cxn>
              <a:cxn ang="0">
                <a:pos x="connsiteX12176" y="connsiteY12176"/>
              </a:cxn>
              <a:cxn ang="0">
                <a:pos x="connsiteX12177" y="connsiteY12177"/>
              </a:cxn>
              <a:cxn ang="0">
                <a:pos x="connsiteX12178" y="connsiteY12178"/>
              </a:cxn>
              <a:cxn ang="0">
                <a:pos x="connsiteX12179" y="connsiteY12179"/>
              </a:cxn>
              <a:cxn ang="0">
                <a:pos x="connsiteX12180" y="connsiteY12180"/>
              </a:cxn>
              <a:cxn ang="0">
                <a:pos x="connsiteX12181" y="connsiteY12181"/>
              </a:cxn>
              <a:cxn ang="0">
                <a:pos x="connsiteX12182" y="connsiteY12182"/>
              </a:cxn>
              <a:cxn ang="0">
                <a:pos x="connsiteX12183" y="connsiteY12183"/>
              </a:cxn>
              <a:cxn ang="0">
                <a:pos x="connsiteX12184" y="connsiteY12184"/>
              </a:cxn>
              <a:cxn ang="0">
                <a:pos x="connsiteX12185" y="connsiteY12185"/>
              </a:cxn>
              <a:cxn ang="0">
                <a:pos x="connsiteX12186" y="connsiteY12186"/>
              </a:cxn>
              <a:cxn ang="0">
                <a:pos x="connsiteX12187" y="connsiteY12187"/>
              </a:cxn>
              <a:cxn ang="0">
                <a:pos x="connsiteX12188" y="connsiteY12188"/>
              </a:cxn>
              <a:cxn ang="0">
                <a:pos x="connsiteX12189" y="connsiteY12189"/>
              </a:cxn>
              <a:cxn ang="0">
                <a:pos x="connsiteX12190" y="connsiteY12190"/>
              </a:cxn>
              <a:cxn ang="0">
                <a:pos x="connsiteX12191" y="connsiteY12191"/>
              </a:cxn>
              <a:cxn ang="0">
                <a:pos x="connsiteX12192" y="connsiteY12192"/>
              </a:cxn>
              <a:cxn ang="0">
                <a:pos x="connsiteX12193" y="connsiteY12193"/>
              </a:cxn>
              <a:cxn ang="0">
                <a:pos x="connsiteX12194" y="connsiteY12194"/>
              </a:cxn>
              <a:cxn ang="0">
                <a:pos x="connsiteX12195" y="connsiteY12195"/>
              </a:cxn>
              <a:cxn ang="0">
                <a:pos x="connsiteX12196" y="connsiteY12196"/>
              </a:cxn>
              <a:cxn ang="0">
                <a:pos x="connsiteX12197" y="connsiteY12197"/>
              </a:cxn>
              <a:cxn ang="0">
                <a:pos x="connsiteX12198" y="connsiteY12198"/>
              </a:cxn>
              <a:cxn ang="0">
                <a:pos x="connsiteX12199" y="connsiteY12199"/>
              </a:cxn>
              <a:cxn ang="0">
                <a:pos x="connsiteX12200" y="connsiteY12200"/>
              </a:cxn>
              <a:cxn ang="0">
                <a:pos x="connsiteX12201" y="connsiteY12201"/>
              </a:cxn>
              <a:cxn ang="0">
                <a:pos x="connsiteX12202" y="connsiteY12202"/>
              </a:cxn>
              <a:cxn ang="0">
                <a:pos x="connsiteX12203" y="connsiteY12203"/>
              </a:cxn>
              <a:cxn ang="0">
                <a:pos x="connsiteX12204" y="connsiteY12204"/>
              </a:cxn>
              <a:cxn ang="0">
                <a:pos x="connsiteX12205" y="connsiteY12205"/>
              </a:cxn>
              <a:cxn ang="0">
                <a:pos x="connsiteX12206" y="connsiteY12206"/>
              </a:cxn>
              <a:cxn ang="0">
                <a:pos x="connsiteX12207" y="connsiteY12207"/>
              </a:cxn>
              <a:cxn ang="0">
                <a:pos x="connsiteX12208" y="connsiteY12208"/>
              </a:cxn>
              <a:cxn ang="0">
                <a:pos x="connsiteX12209" y="connsiteY12209"/>
              </a:cxn>
              <a:cxn ang="0">
                <a:pos x="connsiteX12210" y="connsiteY12210"/>
              </a:cxn>
              <a:cxn ang="0">
                <a:pos x="connsiteX12211" y="connsiteY12211"/>
              </a:cxn>
              <a:cxn ang="0">
                <a:pos x="connsiteX12212" y="connsiteY12212"/>
              </a:cxn>
              <a:cxn ang="0">
                <a:pos x="connsiteX12213" y="connsiteY12213"/>
              </a:cxn>
              <a:cxn ang="0">
                <a:pos x="connsiteX12214" y="connsiteY12214"/>
              </a:cxn>
              <a:cxn ang="0">
                <a:pos x="connsiteX12215" y="connsiteY12215"/>
              </a:cxn>
              <a:cxn ang="0">
                <a:pos x="connsiteX12216" y="connsiteY12216"/>
              </a:cxn>
              <a:cxn ang="0">
                <a:pos x="connsiteX12217" y="connsiteY12217"/>
              </a:cxn>
              <a:cxn ang="0">
                <a:pos x="connsiteX12218" y="connsiteY12218"/>
              </a:cxn>
              <a:cxn ang="0">
                <a:pos x="connsiteX12219" y="connsiteY12219"/>
              </a:cxn>
              <a:cxn ang="0">
                <a:pos x="connsiteX12220" y="connsiteY12220"/>
              </a:cxn>
              <a:cxn ang="0">
                <a:pos x="connsiteX12221" y="connsiteY12221"/>
              </a:cxn>
              <a:cxn ang="0">
                <a:pos x="connsiteX12222" y="connsiteY12222"/>
              </a:cxn>
              <a:cxn ang="0">
                <a:pos x="connsiteX12223" y="connsiteY12223"/>
              </a:cxn>
              <a:cxn ang="0">
                <a:pos x="connsiteX12224" y="connsiteY12224"/>
              </a:cxn>
              <a:cxn ang="0">
                <a:pos x="connsiteX12225" y="connsiteY12225"/>
              </a:cxn>
              <a:cxn ang="0">
                <a:pos x="connsiteX12226" y="connsiteY12226"/>
              </a:cxn>
              <a:cxn ang="0">
                <a:pos x="connsiteX12227" y="connsiteY12227"/>
              </a:cxn>
              <a:cxn ang="0">
                <a:pos x="connsiteX12228" y="connsiteY12228"/>
              </a:cxn>
              <a:cxn ang="0">
                <a:pos x="connsiteX12229" y="connsiteY12229"/>
              </a:cxn>
              <a:cxn ang="0">
                <a:pos x="connsiteX12230" y="connsiteY12230"/>
              </a:cxn>
              <a:cxn ang="0">
                <a:pos x="connsiteX12231" y="connsiteY12231"/>
              </a:cxn>
              <a:cxn ang="0">
                <a:pos x="connsiteX12232" y="connsiteY12232"/>
              </a:cxn>
              <a:cxn ang="0">
                <a:pos x="connsiteX12233" y="connsiteY12233"/>
              </a:cxn>
              <a:cxn ang="0">
                <a:pos x="connsiteX12234" y="connsiteY12234"/>
              </a:cxn>
              <a:cxn ang="0">
                <a:pos x="connsiteX12235" y="connsiteY12235"/>
              </a:cxn>
              <a:cxn ang="0">
                <a:pos x="connsiteX12236" y="connsiteY12236"/>
              </a:cxn>
              <a:cxn ang="0">
                <a:pos x="connsiteX12237" y="connsiteY12237"/>
              </a:cxn>
              <a:cxn ang="0">
                <a:pos x="connsiteX12238" y="connsiteY12238"/>
              </a:cxn>
              <a:cxn ang="0">
                <a:pos x="connsiteX12239" y="connsiteY12239"/>
              </a:cxn>
              <a:cxn ang="0">
                <a:pos x="connsiteX12240" y="connsiteY12240"/>
              </a:cxn>
              <a:cxn ang="0">
                <a:pos x="connsiteX12241" y="connsiteY12241"/>
              </a:cxn>
              <a:cxn ang="0">
                <a:pos x="connsiteX12242" y="connsiteY12242"/>
              </a:cxn>
              <a:cxn ang="0">
                <a:pos x="connsiteX12243" y="connsiteY12243"/>
              </a:cxn>
              <a:cxn ang="0">
                <a:pos x="connsiteX12244" y="connsiteY12244"/>
              </a:cxn>
              <a:cxn ang="0">
                <a:pos x="connsiteX12245" y="connsiteY12245"/>
              </a:cxn>
              <a:cxn ang="0">
                <a:pos x="connsiteX12246" y="connsiteY12246"/>
              </a:cxn>
              <a:cxn ang="0">
                <a:pos x="connsiteX12247" y="connsiteY12247"/>
              </a:cxn>
              <a:cxn ang="0">
                <a:pos x="connsiteX12248" y="connsiteY12248"/>
              </a:cxn>
              <a:cxn ang="0">
                <a:pos x="connsiteX12249" y="connsiteY12249"/>
              </a:cxn>
              <a:cxn ang="0">
                <a:pos x="connsiteX12250" y="connsiteY12250"/>
              </a:cxn>
              <a:cxn ang="0">
                <a:pos x="connsiteX12251" y="connsiteY12251"/>
              </a:cxn>
              <a:cxn ang="0">
                <a:pos x="connsiteX12252" y="connsiteY12252"/>
              </a:cxn>
              <a:cxn ang="0">
                <a:pos x="connsiteX12253" y="connsiteY12253"/>
              </a:cxn>
              <a:cxn ang="0">
                <a:pos x="connsiteX12254" y="connsiteY12254"/>
              </a:cxn>
              <a:cxn ang="0">
                <a:pos x="connsiteX12255" y="connsiteY12255"/>
              </a:cxn>
              <a:cxn ang="0">
                <a:pos x="connsiteX12256" y="connsiteY12256"/>
              </a:cxn>
              <a:cxn ang="0">
                <a:pos x="connsiteX12257" y="connsiteY12257"/>
              </a:cxn>
              <a:cxn ang="0">
                <a:pos x="connsiteX12258" y="connsiteY12258"/>
              </a:cxn>
              <a:cxn ang="0">
                <a:pos x="connsiteX12259" y="connsiteY12259"/>
              </a:cxn>
              <a:cxn ang="0">
                <a:pos x="connsiteX12260" y="connsiteY12260"/>
              </a:cxn>
              <a:cxn ang="0">
                <a:pos x="connsiteX12261" y="connsiteY12261"/>
              </a:cxn>
              <a:cxn ang="0">
                <a:pos x="connsiteX12262" y="connsiteY12262"/>
              </a:cxn>
              <a:cxn ang="0">
                <a:pos x="connsiteX12263" y="connsiteY12263"/>
              </a:cxn>
              <a:cxn ang="0">
                <a:pos x="connsiteX12264" y="connsiteY12264"/>
              </a:cxn>
              <a:cxn ang="0">
                <a:pos x="connsiteX12265" y="connsiteY12265"/>
              </a:cxn>
              <a:cxn ang="0">
                <a:pos x="connsiteX12266" y="connsiteY12266"/>
              </a:cxn>
              <a:cxn ang="0">
                <a:pos x="connsiteX12267" y="connsiteY12267"/>
              </a:cxn>
              <a:cxn ang="0">
                <a:pos x="connsiteX12268" y="connsiteY12268"/>
              </a:cxn>
              <a:cxn ang="0">
                <a:pos x="connsiteX12269" y="connsiteY12269"/>
              </a:cxn>
              <a:cxn ang="0">
                <a:pos x="connsiteX12270" y="connsiteY12270"/>
              </a:cxn>
              <a:cxn ang="0">
                <a:pos x="connsiteX12271" y="connsiteY12271"/>
              </a:cxn>
              <a:cxn ang="0">
                <a:pos x="connsiteX12272" y="connsiteY12272"/>
              </a:cxn>
              <a:cxn ang="0">
                <a:pos x="connsiteX12273" y="connsiteY12273"/>
              </a:cxn>
              <a:cxn ang="0">
                <a:pos x="connsiteX12274" y="connsiteY12274"/>
              </a:cxn>
              <a:cxn ang="0">
                <a:pos x="connsiteX12275" y="connsiteY12275"/>
              </a:cxn>
              <a:cxn ang="0">
                <a:pos x="connsiteX12276" y="connsiteY12276"/>
              </a:cxn>
              <a:cxn ang="0">
                <a:pos x="connsiteX12277" y="connsiteY12277"/>
              </a:cxn>
              <a:cxn ang="0">
                <a:pos x="connsiteX12278" y="connsiteY12278"/>
              </a:cxn>
              <a:cxn ang="0">
                <a:pos x="connsiteX12279" y="connsiteY12279"/>
              </a:cxn>
              <a:cxn ang="0">
                <a:pos x="connsiteX12280" y="connsiteY12280"/>
              </a:cxn>
              <a:cxn ang="0">
                <a:pos x="connsiteX12281" y="connsiteY12281"/>
              </a:cxn>
              <a:cxn ang="0">
                <a:pos x="connsiteX12282" y="connsiteY12282"/>
              </a:cxn>
              <a:cxn ang="0">
                <a:pos x="connsiteX12283" y="connsiteY12283"/>
              </a:cxn>
              <a:cxn ang="0">
                <a:pos x="connsiteX12284" y="connsiteY12284"/>
              </a:cxn>
              <a:cxn ang="0">
                <a:pos x="connsiteX12285" y="connsiteY12285"/>
              </a:cxn>
              <a:cxn ang="0">
                <a:pos x="connsiteX12286" y="connsiteY12286"/>
              </a:cxn>
              <a:cxn ang="0">
                <a:pos x="connsiteX12287" y="connsiteY12287"/>
              </a:cxn>
              <a:cxn ang="0">
                <a:pos x="connsiteX12288" y="connsiteY12288"/>
              </a:cxn>
              <a:cxn ang="0">
                <a:pos x="connsiteX12289" y="connsiteY12289"/>
              </a:cxn>
              <a:cxn ang="0">
                <a:pos x="connsiteX12290" y="connsiteY12290"/>
              </a:cxn>
              <a:cxn ang="0">
                <a:pos x="connsiteX12291" y="connsiteY12291"/>
              </a:cxn>
              <a:cxn ang="0">
                <a:pos x="connsiteX12292" y="connsiteY12292"/>
              </a:cxn>
              <a:cxn ang="0">
                <a:pos x="connsiteX12293" y="connsiteY12293"/>
              </a:cxn>
              <a:cxn ang="0">
                <a:pos x="connsiteX12294" y="connsiteY12294"/>
              </a:cxn>
              <a:cxn ang="0">
                <a:pos x="connsiteX12295" y="connsiteY12295"/>
              </a:cxn>
              <a:cxn ang="0">
                <a:pos x="connsiteX12296" y="connsiteY12296"/>
              </a:cxn>
              <a:cxn ang="0">
                <a:pos x="connsiteX12297" y="connsiteY12297"/>
              </a:cxn>
              <a:cxn ang="0">
                <a:pos x="connsiteX12298" y="connsiteY12298"/>
              </a:cxn>
              <a:cxn ang="0">
                <a:pos x="connsiteX12299" y="connsiteY12299"/>
              </a:cxn>
              <a:cxn ang="0">
                <a:pos x="connsiteX12300" y="connsiteY12300"/>
              </a:cxn>
              <a:cxn ang="0">
                <a:pos x="connsiteX12301" y="connsiteY12301"/>
              </a:cxn>
              <a:cxn ang="0">
                <a:pos x="connsiteX12302" y="connsiteY12302"/>
              </a:cxn>
              <a:cxn ang="0">
                <a:pos x="connsiteX12303" y="connsiteY12303"/>
              </a:cxn>
              <a:cxn ang="0">
                <a:pos x="connsiteX12304" y="connsiteY12304"/>
              </a:cxn>
              <a:cxn ang="0">
                <a:pos x="connsiteX12305" y="connsiteY12305"/>
              </a:cxn>
              <a:cxn ang="0">
                <a:pos x="connsiteX12306" y="connsiteY12306"/>
              </a:cxn>
              <a:cxn ang="0">
                <a:pos x="connsiteX12307" y="connsiteY12307"/>
              </a:cxn>
              <a:cxn ang="0">
                <a:pos x="connsiteX12308" y="connsiteY12308"/>
              </a:cxn>
              <a:cxn ang="0">
                <a:pos x="connsiteX12309" y="connsiteY12309"/>
              </a:cxn>
              <a:cxn ang="0">
                <a:pos x="connsiteX12310" y="connsiteY12310"/>
              </a:cxn>
              <a:cxn ang="0">
                <a:pos x="connsiteX12311" y="connsiteY12311"/>
              </a:cxn>
              <a:cxn ang="0">
                <a:pos x="connsiteX12312" y="connsiteY12312"/>
              </a:cxn>
              <a:cxn ang="0">
                <a:pos x="connsiteX12313" y="connsiteY12313"/>
              </a:cxn>
              <a:cxn ang="0">
                <a:pos x="connsiteX12314" y="connsiteY12314"/>
              </a:cxn>
              <a:cxn ang="0">
                <a:pos x="connsiteX12315" y="connsiteY12315"/>
              </a:cxn>
              <a:cxn ang="0">
                <a:pos x="connsiteX12316" y="connsiteY12316"/>
              </a:cxn>
              <a:cxn ang="0">
                <a:pos x="connsiteX12317" y="connsiteY12317"/>
              </a:cxn>
              <a:cxn ang="0">
                <a:pos x="connsiteX12318" y="connsiteY12318"/>
              </a:cxn>
              <a:cxn ang="0">
                <a:pos x="connsiteX12319" y="connsiteY12319"/>
              </a:cxn>
              <a:cxn ang="0">
                <a:pos x="connsiteX12320" y="connsiteY12320"/>
              </a:cxn>
              <a:cxn ang="0">
                <a:pos x="connsiteX12321" y="connsiteY12321"/>
              </a:cxn>
              <a:cxn ang="0">
                <a:pos x="connsiteX12322" y="connsiteY12322"/>
              </a:cxn>
              <a:cxn ang="0">
                <a:pos x="connsiteX12323" y="connsiteY12323"/>
              </a:cxn>
              <a:cxn ang="0">
                <a:pos x="connsiteX12324" y="connsiteY12324"/>
              </a:cxn>
              <a:cxn ang="0">
                <a:pos x="connsiteX12325" y="connsiteY12325"/>
              </a:cxn>
              <a:cxn ang="0">
                <a:pos x="connsiteX12326" y="connsiteY12326"/>
              </a:cxn>
              <a:cxn ang="0">
                <a:pos x="connsiteX12327" y="connsiteY12327"/>
              </a:cxn>
              <a:cxn ang="0">
                <a:pos x="connsiteX12328" y="connsiteY12328"/>
              </a:cxn>
              <a:cxn ang="0">
                <a:pos x="connsiteX12329" y="connsiteY12329"/>
              </a:cxn>
              <a:cxn ang="0">
                <a:pos x="connsiteX12330" y="connsiteY12330"/>
              </a:cxn>
              <a:cxn ang="0">
                <a:pos x="connsiteX12331" y="connsiteY12331"/>
              </a:cxn>
              <a:cxn ang="0">
                <a:pos x="connsiteX12332" y="connsiteY12332"/>
              </a:cxn>
              <a:cxn ang="0">
                <a:pos x="connsiteX12333" y="connsiteY12333"/>
              </a:cxn>
              <a:cxn ang="0">
                <a:pos x="connsiteX12334" y="connsiteY12334"/>
              </a:cxn>
              <a:cxn ang="0">
                <a:pos x="connsiteX12335" y="connsiteY12335"/>
              </a:cxn>
              <a:cxn ang="0">
                <a:pos x="connsiteX12336" y="connsiteY12336"/>
              </a:cxn>
              <a:cxn ang="0">
                <a:pos x="connsiteX12337" y="connsiteY12337"/>
              </a:cxn>
              <a:cxn ang="0">
                <a:pos x="connsiteX12338" y="connsiteY12338"/>
              </a:cxn>
              <a:cxn ang="0">
                <a:pos x="connsiteX12339" y="connsiteY12339"/>
              </a:cxn>
              <a:cxn ang="0">
                <a:pos x="connsiteX12340" y="connsiteY12340"/>
              </a:cxn>
              <a:cxn ang="0">
                <a:pos x="connsiteX12341" y="connsiteY12341"/>
              </a:cxn>
              <a:cxn ang="0">
                <a:pos x="connsiteX12342" y="connsiteY12342"/>
              </a:cxn>
              <a:cxn ang="0">
                <a:pos x="connsiteX12343" y="connsiteY12343"/>
              </a:cxn>
              <a:cxn ang="0">
                <a:pos x="connsiteX12344" y="connsiteY12344"/>
              </a:cxn>
              <a:cxn ang="0">
                <a:pos x="connsiteX12345" y="connsiteY12345"/>
              </a:cxn>
              <a:cxn ang="0">
                <a:pos x="connsiteX12346" y="connsiteY12346"/>
              </a:cxn>
              <a:cxn ang="0">
                <a:pos x="connsiteX12347" y="connsiteY12347"/>
              </a:cxn>
              <a:cxn ang="0">
                <a:pos x="connsiteX12348" y="connsiteY12348"/>
              </a:cxn>
              <a:cxn ang="0">
                <a:pos x="connsiteX12349" y="connsiteY12349"/>
              </a:cxn>
              <a:cxn ang="0">
                <a:pos x="connsiteX12350" y="connsiteY12350"/>
              </a:cxn>
              <a:cxn ang="0">
                <a:pos x="connsiteX12351" y="connsiteY12351"/>
              </a:cxn>
              <a:cxn ang="0">
                <a:pos x="connsiteX12352" y="connsiteY12352"/>
              </a:cxn>
              <a:cxn ang="0">
                <a:pos x="connsiteX12353" y="connsiteY12353"/>
              </a:cxn>
              <a:cxn ang="0">
                <a:pos x="connsiteX12354" y="connsiteY12354"/>
              </a:cxn>
              <a:cxn ang="0">
                <a:pos x="connsiteX12355" y="connsiteY12355"/>
              </a:cxn>
              <a:cxn ang="0">
                <a:pos x="connsiteX12356" y="connsiteY12356"/>
              </a:cxn>
              <a:cxn ang="0">
                <a:pos x="connsiteX12357" y="connsiteY12357"/>
              </a:cxn>
              <a:cxn ang="0">
                <a:pos x="connsiteX12358" y="connsiteY12358"/>
              </a:cxn>
              <a:cxn ang="0">
                <a:pos x="connsiteX12359" y="connsiteY12359"/>
              </a:cxn>
              <a:cxn ang="0">
                <a:pos x="connsiteX12360" y="connsiteY12360"/>
              </a:cxn>
              <a:cxn ang="0">
                <a:pos x="connsiteX12361" y="connsiteY12361"/>
              </a:cxn>
              <a:cxn ang="0">
                <a:pos x="connsiteX12362" y="connsiteY12362"/>
              </a:cxn>
              <a:cxn ang="0">
                <a:pos x="connsiteX12363" y="connsiteY12363"/>
              </a:cxn>
              <a:cxn ang="0">
                <a:pos x="connsiteX12364" y="connsiteY12364"/>
              </a:cxn>
              <a:cxn ang="0">
                <a:pos x="connsiteX12365" y="connsiteY12365"/>
              </a:cxn>
              <a:cxn ang="0">
                <a:pos x="connsiteX12366" y="connsiteY12366"/>
              </a:cxn>
              <a:cxn ang="0">
                <a:pos x="connsiteX12367" y="connsiteY12367"/>
              </a:cxn>
              <a:cxn ang="0">
                <a:pos x="connsiteX12368" y="connsiteY12368"/>
              </a:cxn>
              <a:cxn ang="0">
                <a:pos x="connsiteX12369" y="connsiteY12369"/>
              </a:cxn>
              <a:cxn ang="0">
                <a:pos x="connsiteX12370" y="connsiteY12370"/>
              </a:cxn>
              <a:cxn ang="0">
                <a:pos x="connsiteX12371" y="connsiteY12371"/>
              </a:cxn>
              <a:cxn ang="0">
                <a:pos x="connsiteX12372" y="connsiteY12372"/>
              </a:cxn>
              <a:cxn ang="0">
                <a:pos x="connsiteX12373" y="connsiteY12373"/>
              </a:cxn>
              <a:cxn ang="0">
                <a:pos x="connsiteX12374" y="connsiteY12374"/>
              </a:cxn>
              <a:cxn ang="0">
                <a:pos x="connsiteX12375" y="connsiteY12375"/>
              </a:cxn>
              <a:cxn ang="0">
                <a:pos x="connsiteX12376" y="connsiteY12376"/>
              </a:cxn>
              <a:cxn ang="0">
                <a:pos x="connsiteX12377" y="connsiteY12377"/>
              </a:cxn>
              <a:cxn ang="0">
                <a:pos x="connsiteX12378" y="connsiteY12378"/>
              </a:cxn>
              <a:cxn ang="0">
                <a:pos x="connsiteX12379" y="connsiteY12379"/>
              </a:cxn>
              <a:cxn ang="0">
                <a:pos x="connsiteX12380" y="connsiteY12380"/>
              </a:cxn>
              <a:cxn ang="0">
                <a:pos x="connsiteX12381" y="connsiteY12381"/>
              </a:cxn>
              <a:cxn ang="0">
                <a:pos x="connsiteX12382" y="connsiteY12382"/>
              </a:cxn>
              <a:cxn ang="0">
                <a:pos x="connsiteX12383" y="connsiteY12383"/>
              </a:cxn>
              <a:cxn ang="0">
                <a:pos x="connsiteX12384" y="connsiteY12384"/>
              </a:cxn>
              <a:cxn ang="0">
                <a:pos x="connsiteX12385" y="connsiteY12385"/>
              </a:cxn>
              <a:cxn ang="0">
                <a:pos x="connsiteX12386" y="connsiteY12386"/>
              </a:cxn>
              <a:cxn ang="0">
                <a:pos x="connsiteX12387" y="connsiteY12387"/>
              </a:cxn>
              <a:cxn ang="0">
                <a:pos x="connsiteX12388" y="connsiteY12388"/>
              </a:cxn>
              <a:cxn ang="0">
                <a:pos x="connsiteX12389" y="connsiteY12389"/>
              </a:cxn>
              <a:cxn ang="0">
                <a:pos x="connsiteX12390" y="connsiteY12390"/>
              </a:cxn>
              <a:cxn ang="0">
                <a:pos x="connsiteX12391" y="connsiteY12391"/>
              </a:cxn>
              <a:cxn ang="0">
                <a:pos x="connsiteX12392" y="connsiteY12392"/>
              </a:cxn>
              <a:cxn ang="0">
                <a:pos x="connsiteX12393" y="connsiteY12393"/>
              </a:cxn>
              <a:cxn ang="0">
                <a:pos x="connsiteX12394" y="connsiteY12394"/>
              </a:cxn>
              <a:cxn ang="0">
                <a:pos x="connsiteX12395" y="connsiteY12395"/>
              </a:cxn>
              <a:cxn ang="0">
                <a:pos x="connsiteX12396" y="connsiteY12396"/>
              </a:cxn>
              <a:cxn ang="0">
                <a:pos x="connsiteX12397" y="connsiteY12397"/>
              </a:cxn>
              <a:cxn ang="0">
                <a:pos x="connsiteX12398" y="connsiteY12398"/>
              </a:cxn>
              <a:cxn ang="0">
                <a:pos x="connsiteX12399" y="connsiteY12399"/>
              </a:cxn>
              <a:cxn ang="0">
                <a:pos x="connsiteX12400" y="connsiteY12400"/>
              </a:cxn>
              <a:cxn ang="0">
                <a:pos x="connsiteX12401" y="connsiteY12401"/>
              </a:cxn>
              <a:cxn ang="0">
                <a:pos x="connsiteX12402" y="connsiteY12402"/>
              </a:cxn>
              <a:cxn ang="0">
                <a:pos x="connsiteX12403" y="connsiteY12403"/>
              </a:cxn>
              <a:cxn ang="0">
                <a:pos x="connsiteX12404" y="connsiteY12404"/>
              </a:cxn>
              <a:cxn ang="0">
                <a:pos x="connsiteX12405" y="connsiteY12405"/>
              </a:cxn>
              <a:cxn ang="0">
                <a:pos x="connsiteX12406" y="connsiteY12406"/>
              </a:cxn>
              <a:cxn ang="0">
                <a:pos x="connsiteX12407" y="connsiteY12407"/>
              </a:cxn>
              <a:cxn ang="0">
                <a:pos x="connsiteX12408" y="connsiteY12408"/>
              </a:cxn>
              <a:cxn ang="0">
                <a:pos x="connsiteX12409" y="connsiteY12409"/>
              </a:cxn>
              <a:cxn ang="0">
                <a:pos x="connsiteX12410" y="connsiteY12410"/>
              </a:cxn>
              <a:cxn ang="0">
                <a:pos x="connsiteX12411" y="connsiteY12411"/>
              </a:cxn>
              <a:cxn ang="0">
                <a:pos x="connsiteX12412" y="connsiteY12412"/>
              </a:cxn>
              <a:cxn ang="0">
                <a:pos x="connsiteX12413" y="connsiteY12413"/>
              </a:cxn>
              <a:cxn ang="0">
                <a:pos x="connsiteX12414" y="connsiteY12414"/>
              </a:cxn>
              <a:cxn ang="0">
                <a:pos x="connsiteX12415" y="connsiteY12415"/>
              </a:cxn>
              <a:cxn ang="0">
                <a:pos x="connsiteX12416" y="connsiteY12416"/>
              </a:cxn>
              <a:cxn ang="0">
                <a:pos x="connsiteX12417" y="connsiteY12417"/>
              </a:cxn>
              <a:cxn ang="0">
                <a:pos x="connsiteX12418" y="connsiteY12418"/>
              </a:cxn>
              <a:cxn ang="0">
                <a:pos x="connsiteX12419" y="connsiteY12419"/>
              </a:cxn>
              <a:cxn ang="0">
                <a:pos x="connsiteX12420" y="connsiteY12420"/>
              </a:cxn>
              <a:cxn ang="0">
                <a:pos x="connsiteX12421" y="connsiteY12421"/>
              </a:cxn>
              <a:cxn ang="0">
                <a:pos x="connsiteX12422" y="connsiteY12422"/>
              </a:cxn>
              <a:cxn ang="0">
                <a:pos x="connsiteX12423" y="connsiteY12423"/>
              </a:cxn>
              <a:cxn ang="0">
                <a:pos x="connsiteX12424" y="connsiteY12424"/>
              </a:cxn>
              <a:cxn ang="0">
                <a:pos x="connsiteX12425" y="connsiteY12425"/>
              </a:cxn>
              <a:cxn ang="0">
                <a:pos x="connsiteX12426" y="connsiteY12426"/>
              </a:cxn>
              <a:cxn ang="0">
                <a:pos x="connsiteX12427" y="connsiteY12427"/>
              </a:cxn>
              <a:cxn ang="0">
                <a:pos x="connsiteX12428" y="connsiteY12428"/>
              </a:cxn>
              <a:cxn ang="0">
                <a:pos x="connsiteX12429" y="connsiteY12429"/>
              </a:cxn>
              <a:cxn ang="0">
                <a:pos x="connsiteX12430" y="connsiteY12430"/>
              </a:cxn>
              <a:cxn ang="0">
                <a:pos x="connsiteX12431" y="connsiteY12431"/>
              </a:cxn>
              <a:cxn ang="0">
                <a:pos x="connsiteX12432" y="connsiteY12432"/>
              </a:cxn>
              <a:cxn ang="0">
                <a:pos x="connsiteX12433" y="connsiteY12433"/>
              </a:cxn>
              <a:cxn ang="0">
                <a:pos x="connsiteX12434" y="connsiteY12434"/>
              </a:cxn>
              <a:cxn ang="0">
                <a:pos x="connsiteX12435" y="connsiteY12435"/>
              </a:cxn>
              <a:cxn ang="0">
                <a:pos x="connsiteX12436" y="connsiteY12436"/>
              </a:cxn>
              <a:cxn ang="0">
                <a:pos x="connsiteX12437" y="connsiteY12437"/>
              </a:cxn>
              <a:cxn ang="0">
                <a:pos x="connsiteX12438" y="connsiteY12438"/>
              </a:cxn>
              <a:cxn ang="0">
                <a:pos x="connsiteX12439" y="connsiteY12439"/>
              </a:cxn>
              <a:cxn ang="0">
                <a:pos x="connsiteX12440" y="connsiteY12440"/>
              </a:cxn>
              <a:cxn ang="0">
                <a:pos x="connsiteX12441" y="connsiteY12441"/>
              </a:cxn>
              <a:cxn ang="0">
                <a:pos x="connsiteX12442" y="connsiteY12442"/>
              </a:cxn>
              <a:cxn ang="0">
                <a:pos x="connsiteX12443" y="connsiteY12443"/>
              </a:cxn>
              <a:cxn ang="0">
                <a:pos x="connsiteX12444" y="connsiteY12444"/>
              </a:cxn>
              <a:cxn ang="0">
                <a:pos x="connsiteX12445" y="connsiteY12445"/>
              </a:cxn>
              <a:cxn ang="0">
                <a:pos x="connsiteX12446" y="connsiteY12446"/>
              </a:cxn>
              <a:cxn ang="0">
                <a:pos x="connsiteX12447" y="connsiteY12447"/>
              </a:cxn>
              <a:cxn ang="0">
                <a:pos x="connsiteX12448" y="connsiteY12448"/>
              </a:cxn>
              <a:cxn ang="0">
                <a:pos x="connsiteX12449" y="connsiteY12449"/>
              </a:cxn>
              <a:cxn ang="0">
                <a:pos x="connsiteX12450" y="connsiteY12450"/>
              </a:cxn>
              <a:cxn ang="0">
                <a:pos x="connsiteX12451" y="connsiteY12451"/>
              </a:cxn>
              <a:cxn ang="0">
                <a:pos x="connsiteX12452" y="connsiteY12452"/>
              </a:cxn>
              <a:cxn ang="0">
                <a:pos x="connsiteX12453" y="connsiteY12453"/>
              </a:cxn>
              <a:cxn ang="0">
                <a:pos x="connsiteX12454" y="connsiteY12454"/>
              </a:cxn>
              <a:cxn ang="0">
                <a:pos x="connsiteX12455" y="connsiteY12455"/>
              </a:cxn>
              <a:cxn ang="0">
                <a:pos x="connsiteX12456" y="connsiteY12456"/>
              </a:cxn>
              <a:cxn ang="0">
                <a:pos x="connsiteX12457" y="connsiteY12457"/>
              </a:cxn>
              <a:cxn ang="0">
                <a:pos x="connsiteX12458" y="connsiteY12458"/>
              </a:cxn>
              <a:cxn ang="0">
                <a:pos x="connsiteX12459" y="connsiteY12459"/>
              </a:cxn>
              <a:cxn ang="0">
                <a:pos x="connsiteX12460" y="connsiteY12460"/>
              </a:cxn>
              <a:cxn ang="0">
                <a:pos x="connsiteX12461" y="connsiteY12461"/>
              </a:cxn>
              <a:cxn ang="0">
                <a:pos x="connsiteX12462" y="connsiteY12462"/>
              </a:cxn>
              <a:cxn ang="0">
                <a:pos x="connsiteX12463" y="connsiteY12463"/>
              </a:cxn>
              <a:cxn ang="0">
                <a:pos x="connsiteX12464" y="connsiteY12464"/>
              </a:cxn>
              <a:cxn ang="0">
                <a:pos x="connsiteX12465" y="connsiteY12465"/>
              </a:cxn>
              <a:cxn ang="0">
                <a:pos x="connsiteX12466" y="connsiteY12466"/>
              </a:cxn>
              <a:cxn ang="0">
                <a:pos x="connsiteX12467" y="connsiteY12467"/>
              </a:cxn>
              <a:cxn ang="0">
                <a:pos x="connsiteX12468" y="connsiteY12468"/>
              </a:cxn>
              <a:cxn ang="0">
                <a:pos x="connsiteX12469" y="connsiteY12469"/>
              </a:cxn>
              <a:cxn ang="0">
                <a:pos x="connsiteX12470" y="connsiteY12470"/>
              </a:cxn>
              <a:cxn ang="0">
                <a:pos x="connsiteX12471" y="connsiteY12471"/>
              </a:cxn>
              <a:cxn ang="0">
                <a:pos x="connsiteX12472" y="connsiteY12472"/>
              </a:cxn>
              <a:cxn ang="0">
                <a:pos x="connsiteX12473" y="connsiteY12473"/>
              </a:cxn>
              <a:cxn ang="0">
                <a:pos x="connsiteX12474" y="connsiteY12474"/>
              </a:cxn>
              <a:cxn ang="0">
                <a:pos x="connsiteX12475" y="connsiteY12475"/>
              </a:cxn>
              <a:cxn ang="0">
                <a:pos x="connsiteX12476" y="connsiteY12476"/>
              </a:cxn>
              <a:cxn ang="0">
                <a:pos x="connsiteX12477" y="connsiteY12477"/>
              </a:cxn>
              <a:cxn ang="0">
                <a:pos x="connsiteX12478" y="connsiteY12478"/>
              </a:cxn>
              <a:cxn ang="0">
                <a:pos x="connsiteX12479" y="connsiteY12479"/>
              </a:cxn>
              <a:cxn ang="0">
                <a:pos x="connsiteX12480" y="connsiteY12480"/>
              </a:cxn>
              <a:cxn ang="0">
                <a:pos x="connsiteX12481" y="connsiteY12481"/>
              </a:cxn>
              <a:cxn ang="0">
                <a:pos x="connsiteX12482" y="connsiteY12482"/>
              </a:cxn>
              <a:cxn ang="0">
                <a:pos x="connsiteX12483" y="connsiteY12483"/>
              </a:cxn>
              <a:cxn ang="0">
                <a:pos x="connsiteX12484" y="connsiteY12484"/>
              </a:cxn>
              <a:cxn ang="0">
                <a:pos x="connsiteX12485" y="connsiteY12485"/>
              </a:cxn>
              <a:cxn ang="0">
                <a:pos x="connsiteX12486" y="connsiteY12486"/>
              </a:cxn>
              <a:cxn ang="0">
                <a:pos x="connsiteX12487" y="connsiteY12487"/>
              </a:cxn>
              <a:cxn ang="0">
                <a:pos x="connsiteX12488" y="connsiteY12488"/>
              </a:cxn>
              <a:cxn ang="0">
                <a:pos x="connsiteX12489" y="connsiteY12489"/>
              </a:cxn>
              <a:cxn ang="0">
                <a:pos x="connsiteX12490" y="connsiteY12490"/>
              </a:cxn>
              <a:cxn ang="0">
                <a:pos x="connsiteX12491" y="connsiteY12491"/>
              </a:cxn>
              <a:cxn ang="0">
                <a:pos x="connsiteX12492" y="connsiteY12492"/>
              </a:cxn>
              <a:cxn ang="0">
                <a:pos x="connsiteX12493" y="connsiteY12493"/>
              </a:cxn>
              <a:cxn ang="0">
                <a:pos x="connsiteX12494" y="connsiteY12494"/>
              </a:cxn>
              <a:cxn ang="0">
                <a:pos x="connsiteX12495" y="connsiteY12495"/>
              </a:cxn>
              <a:cxn ang="0">
                <a:pos x="connsiteX12496" y="connsiteY12496"/>
              </a:cxn>
              <a:cxn ang="0">
                <a:pos x="connsiteX12497" y="connsiteY12497"/>
              </a:cxn>
              <a:cxn ang="0">
                <a:pos x="connsiteX12498" y="connsiteY12498"/>
              </a:cxn>
              <a:cxn ang="0">
                <a:pos x="connsiteX12499" y="connsiteY12499"/>
              </a:cxn>
              <a:cxn ang="0">
                <a:pos x="connsiteX12500" y="connsiteY12500"/>
              </a:cxn>
              <a:cxn ang="0">
                <a:pos x="connsiteX12501" y="connsiteY12501"/>
              </a:cxn>
              <a:cxn ang="0">
                <a:pos x="connsiteX12502" y="connsiteY12502"/>
              </a:cxn>
              <a:cxn ang="0">
                <a:pos x="connsiteX12503" y="connsiteY12503"/>
              </a:cxn>
              <a:cxn ang="0">
                <a:pos x="connsiteX12504" y="connsiteY12504"/>
              </a:cxn>
              <a:cxn ang="0">
                <a:pos x="connsiteX12505" y="connsiteY12505"/>
              </a:cxn>
              <a:cxn ang="0">
                <a:pos x="connsiteX12506" y="connsiteY12506"/>
              </a:cxn>
              <a:cxn ang="0">
                <a:pos x="connsiteX12507" y="connsiteY12507"/>
              </a:cxn>
              <a:cxn ang="0">
                <a:pos x="connsiteX12508" y="connsiteY12508"/>
              </a:cxn>
              <a:cxn ang="0">
                <a:pos x="connsiteX12509" y="connsiteY12509"/>
              </a:cxn>
              <a:cxn ang="0">
                <a:pos x="connsiteX12510" y="connsiteY12510"/>
              </a:cxn>
              <a:cxn ang="0">
                <a:pos x="connsiteX12511" y="connsiteY12511"/>
              </a:cxn>
              <a:cxn ang="0">
                <a:pos x="connsiteX12512" y="connsiteY12512"/>
              </a:cxn>
              <a:cxn ang="0">
                <a:pos x="connsiteX12513" y="connsiteY12513"/>
              </a:cxn>
              <a:cxn ang="0">
                <a:pos x="connsiteX12514" y="connsiteY12514"/>
              </a:cxn>
              <a:cxn ang="0">
                <a:pos x="connsiteX12515" y="connsiteY12515"/>
              </a:cxn>
              <a:cxn ang="0">
                <a:pos x="connsiteX12516" y="connsiteY12516"/>
              </a:cxn>
              <a:cxn ang="0">
                <a:pos x="connsiteX12517" y="connsiteY12517"/>
              </a:cxn>
              <a:cxn ang="0">
                <a:pos x="connsiteX12518" y="connsiteY12518"/>
              </a:cxn>
              <a:cxn ang="0">
                <a:pos x="connsiteX12519" y="connsiteY12519"/>
              </a:cxn>
              <a:cxn ang="0">
                <a:pos x="connsiteX12520" y="connsiteY12520"/>
              </a:cxn>
              <a:cxn ang="0">
                <a:pos x="connsiteX12521" y="connsiteY12521"/>
              </a:cxn>
              <a:cxn ang="0">
                <a:pos x="connsiteX12522" y="connsiteY12522"/>
              </a:cxn>
              <a:cxn ang="0">
                <a:pos x="connsiteX12523" y="connsiteY12523"/>
              </a:cxn>
              <a:cxn ang="0">
                <a:pos x="connsiteX12524" y="connsiteY12524"/>
              </a:cxn>
              <a:cxn ang="0">
                <a:pos x="connsiteX12525" y="connsiteY12525"/>
              </a:cxn>
              <a:cxn ang="0">
                <a:pos x="connsiteX12526" y="connsiteY12526"/>
              </a:cxn>
              <a:cxn ang="0">
                <a:pos x="connsiteX12527" y="connsiteY12527"/>
              </a:cxn>
              <a:cxn ang="0">
                <a:pos x="connsiteX12528" y="connsiteY12528"/>
              </a:cxn>
              <a:cxn ang="0">
                <a:pos x="connsiteX12529" y="connsiteY12529"/>
              </a:cxn>
              <a:cxn ang="0">
                <a:pos x="connsiteX12530" y="connsiteY12530"/>
              </a:cxn>
              <a:cxn ang="0">
                <a:pos x="connsiteX12531" y="connsiteY12531"/>
              </a:cxn>
              <a:cxn ang="0">
                <a:pos x="connsiteX12532" y="connsiteY12532"/>
              </a:cxn>
              <a:cxn ang="0">
                <a:pos x="connsiteX12533" y="connsiteY12533"/>
              </a:cxn>
              <a:cxn ang="0">
                <a:pos x="connsiteX12534" y="connsiteY12534"/>
              </a:cxn>
              <a:cxn ang="0">
                <a:pos x="connsiteX12535" y="connsiteY12535"/>
              </a:cxn>
              <a:cxn ang="0">
                <a:pos x="connsiteX12536" y="connsiteY12536"/>
              </a:cxn>
              <a:cxn ang="0">
                <a:pos x="connsiteX12537" y="connsiteY12537"/>
              </a:cxn>
              <a:cxn ang="0">
                <a:pos x="connsiteX12538" y="connsiteY12538"/>
              </a:cxn>
              <a:cxn ang="0">
                <a:pos x="connsiteX12539" y="connsiteY12539"/>
              </a:cxn>
              <a:cxn ang="0">
                <a:pos x="connsiteX12540" y="connsiteY12540"/>
              </a:cxn>
              <a:cxn ang="0">
                <a:pos x="connsiteX12541" y="connsiteY12541"/>
              </a:cxn>
              <a:cxn ang="0">
                <a:pos x="connsiteX12542" y="connsiteY12542"/>
              </a:cxn>
              <a:cxn ang="0">
                <a:pos x="connsiteX12543" y="connsiteY12543"/>
              </a:cxn>
              <a:cxn ang="0">
                <a:pos x="connsiteX12544" y="connsiteY12544"/>
              </a:cxn>
              <a:cxn ang="0">
                <a:pos x="connsiteX12545" y="connsiteY12545"/>
              </a:cxn>
              <a:cxn ang="0">
                <a:pos x="connsiteX12546" y="connsiteY12546"/>
              </a:cxn>
              <a:cxn ang="0">
                <a:pos x="connsiteX12547" y="connsiteY12547"/>
              </a:cxn>
              <a:cxn ang="0">
                <a:pos x="connsiteX12548" y="connsiteY12548"/>
              </a:cxn>
              <a:cxn ang="0">
                <a:pos x="connsiteX12549" y="connsiteY12549"/>
              </a:cxn>
              <a:cxn ang="0">
                <a:pos x="connsiteX12550" y="connsiteY12550"/>
              </a:cxn>
              <a:cxn ang="0">
                <a:pos x="connsiteX12551" y="connsiteY12551"/>
              </a:cxn>
              <a:cxn ang="0">
                <a:pos x="connsiteX12552" y="connsiteY12552"/>
              </a:cxn>
              <a:cxn ang="0">
                <a:pos x="connsiteX12553" y="connsiteY12553"/>
              </a:cxn>
              <a:cxn ang="0">
                <a:pos x="connsiteX12554" y="connsiteY12554"/>
              </a:cxn>
              <a:cxn ang="0">
                <a:pos x="connsiteX12555" y="connsiteY12555"/>
              </a:cxn>
              <a:cxn ang="0">
                <a:pos x="connsiteX12556" y="connsiteY12556"/>
              </a:cxn>
              <a:cxn ang="0">
                <a:pos x="connsiteX12557" y="connsiteY12557"/>
              </a:cxn>
              <a:cxn ang="0">
                <a:pos x="connsiteX12558" y="connsiteY12558"/>
              </a:cxn>
              <a:cxn ang="0">
                <a:pos x="connsiteX12559" y="connsiteY12559"/>
              </a:cxn>
              <a:cxn ang="0">
                <a:pos x="connsiteX12560" y="connsiteY12560"/>
              </a:cxn>
              <a:cxn ang="0">
                <a:pos x="connsiteX12561" y="connsiteY12561"/>
              </a:cxn>
              <a:cxn ang="0">
                <a:pos x="connsiteX12562" y="connsiteY12562"/>
              </a:cxn>
              <a:cxn ang="0">
                <a:pos x="connsiteX12563" y="connsiteY12563"/>
              </a:cxn>
              <a:cxn ang="0">
                <a:pos x="connsiteX12564" y="connsiteY12564"/>
              </a:cxn>
              <a:cxn ang="0">
                <a:pos x="connsiteX12565" y="connsiteY12565"/>
              </a:cxn>
              <a:cxn ang="0">
                <a:pos x="connsiteX12566" y="connsiteY12566"/>
              </a:cxn>
              <a:cxn ang="0">
                <a:pos x="connsiteX12567" y="connsiteY12567"/>
              </a:cxn>
              <a:cxn ang="0">
                <a:pos x="connsiteX12568" y="connsiteY12568"/>
              </a:cxn>
              <a:cxn ang="0">
                <a:pos x="connsiteX12569" y="connsiteY12569"/>
              </a:cxn>
              <a:cxn ang="0">
                <a:pos x="connsiteX12570" y="connsiteY12570"/>
              </a:cxn>
              <a:cxn ang="0">
                <a:pos x="connsiteX12571" y="connsiteY12571"/>
              </a:cxn>
              <a:cxn ang="0">
                <a:pos x="connsiteX12572" y="connsiteY12572"/>
              </a:cxn>
              <a:cxn ang="0">
                <a:pos x="connsiteX12573" y="connsiteY12573"/>
              </a:cxn>
              <a:cxn ang="0">
                <a:pos x="connsiteX12574" y="connsiteY12574"/>
              </a:cxn>
              <a:cxn ang="0">
                <a:pos x="connsiteX12575" y="connsiteY12575"/>
              </a:cxn>
              <a:cxn ang="0">
                <a:pos x="connsiteX12576" y="connsiteY12576"/>
              </a:cxn>
              <a:cxn ang="0">
                <a:pos x="connsiteX12577" y="connsiteY12577"/>
              </a:cxn>
              <a:cxn ang="0">
                <a:pos x="connsiteX12578" y="connsiteY12578"/>
              </a:cxn>
              <a:cxn ang="0">
                <a:pos x="connsiteX12579" y="connsiteY12579"/>
              </a:cxn>
              <a:cxn ang="0">
                <a:pos x="connsiteX12580" y="connsiteY12580"/>
              </a:cxn>
              <a:cxn ang="0">
                <a:pos x="connsiteX12581" y="connsiteY12581"/>
              </a:cxn>
              <a:cxn ang="0">
                <a:pos x="connsiteX12582" y="connsiteY12582"/>
              </a:cxn>
              <a:cxn ang="0">
                <a:pos x="connsiteX12583" y="connsiteY12583"/>
              </a:cxn>
              <a:cxn ang="0">
                <a:pos x="connsiteX12584" y="connsiteY12584"/>
              </a:cxn>
              <a:cxn ang="0">
                <a:pos x="connsiteX12585" y="connsiteY12585"/>
              </a:cxn>
              <a:cxn ang="0">
                <a:pos x="connsiteX12586" y="connsiteY12586"/>
              </a:cxn>
              <a:cxn ang="0">
                <a:pos x="connsiteX12587" y="connsiteY12587"/>
              </a:cxn>
              <a:cxn ang="0">
                <a:pos x="connsiteX12588" y="connsiteY12588"/>
              </a:cxn>
              <a:cxn ang="0">
                <a:pos x="connsiteX12589" y="connsiteY12589"/>
              </a:cxn>
              <a:cxn ang="0">
                <a:pos x="connsiteX12590" y="connsiteY12590"/>
              </a:cxn>
              <a:cxn ang="0">
                <a:pos x="connsiteX12591" y="connsiteY12591"/>
              </a:cxn>
              <a:cxn ang="0">
                <a:pos x="connsiteX12592" y="connsiteY12592"/>
              </a:cxn>
              <a:cxn ang="0">
                <a:pos x="connsiteX12593" y="connsiteY12593"/>
              </a:cxn>
              <a:cxn ang="0">
                <a:pos x="connsiteX12594" y="connsiteY12594"/>
              </a:cxn>
              <a:cxn ang="0">
                <a:pos x="connsiteX12595" y="connsiteY12595"/>
              </a:cxn>
              <a:cxn ang="0">
                <a:pos x="connsiteX12596" y="connsiteY12596"/>
              </a:cxn>
              <a:cxn ang="0">
                <a:pos x="connsiteX12597" y="connsiteY12597"/>
              </a:cxn>
              <a:cxn ang="0">
                <a:pos x="connsiteX12598" y="connsiteY12598"/>
              </a:cxn>
              <a:cxn ang="0">
                <a:pos x="connsiteX12599" y="connsiteY12599"/>
              </a:cxn>
              <a:cxn ang="0">
                <a:pos x="connsiteX12600" y="connsiteY12600"/>
              </a:cxn>
              <a:cxn ang="0">
                <a:pos x="connsiteX12601" y="connsiteY12601"/>
              </a:cxn>
              <a:cxn ang="0">
                <a:pos x="connsiteX12602" y="connsiteY12602"/>
              </a:cxn>
              <a:cxn ang="0">
                <a:pos x="connsiteX12603" y="connsiteY12603"/>
              </a:cxn>
              <a:cxn ang="0">
                <a:pos x="connsiteX12604" y="connsiteY12604"/>
              </a:cxn>
              <a:cxn ang="0">
                <a:pos x="connsiteX12605" y="connsiteY12605"/>
              </a:cxn>
              <a:cxn ang="0">
                <a:pos x="connsiteX12606" y="connsiteY12606"/>
              </a:cxn>
              <a:cxn ang="0">
                <a:pos x="connsiteX12607" y="connsiteY12607"/>
              </a:cxn>
              <a:cxn ang="0">
                <a:pos x="connsiteX12608" y="connsiteY12608"/>
              </a:cxn>
              <a:cxn ang="0">
                <a:pos x="connsiteX12609" y="connsiteY12609"/>
              </a:cxn>
              <a:cxn ang="0">
                <a:pos x="connsiteX12610" y="connsiteY12610"/>
              </a:cxn>
              <a:cxn ang="0">
                <a:pos x="connsiteX12611" y="connsiteY12611"/>
              </a:cxn>
              <a:cxn ang="0">
                <a:pos x="connsiteX12612" y="connsiteY12612"/>
              </a:cxn>
              <a:cxn ang="0">
                <a:pos x="connsiteX12613" y="connsiteY12613"/>
              </a:cxn>
              <a:cxn ang="0">
                <a:pos x="connsiteX12614" y="connsiteY12614"/>
              </a:cxn>
              <a:cxn ang="0">
                <a:pos x="connsiteX12615" y="connsiteY12615"/>
              </a:cxn>
              <a:cxn ang="0">
                <a:pos x="connsiteX12616" y="connsiteY12616"/>
              </a:cxn>
              <a:cxn ang="0">
                <a:pos x="connsiteX12617" y="connsiteY12617"/>
              </a:cxn>
              <a:cxn ang="0">
                <a:pos x="connsiteX12618" y="connsiteY12618"/>
              </a:cxn>
              <a:cxn ang="0">
                <a:pos x="connsiteX12619" y="connsiteY12619"/>
              </a:cxn>
              <a:cxn ang="0">
                <a:pos x="connsiteX12620" y="connsiteY12620"/>
              </a:cxn>
              <a:cxn ang="0">
                <a:pos x="connsiteX12621" y="connsiteY12621"/>
              </a:cxn>
              <a:cxn ang="0">
                <a:pos x="connsiteX12622" y="connsiteY12622"/>
              </a:cxn>
              <a:cxn ang="0">
                <a:pos x="connsiteX12623" y="connsiteY12623"/>
              </a:cxn>
              <a:cxn ang="0">
                <a:pos x="connsiteX12624" y="connsiteY12624"/>
              </a:cxn>
              <a:cxn ang="0">
                <a:pos x="connsiteX12625" y="connsiteY12625"/>
              </a:cxn>
              <a:cxn ang="0">
                <a:pos x="connsiteX12626" y="connsiteY12626"/>
              </a:cxn>
              <a:cxn ang="0">
                <a:pos x="connsiteX12627" y="connsiteY12627"/>
              </a:cxn>
              <a:cxn ang="0">
                <a:pos x="connsiteX12628" y="connsiteY12628"/>
              </a:cxn>
              <a:cxn ang="0">
                <a:pos x="connsiteX12629" y="connsiteY12629"/>
              </a:cxn>
              <a:cxn ang="0">
                <a:pos x="connsiteX12630" y="connsiteY12630"/>
              </a:cxn>
              <a:cxn ang="0">
                <a:pos x="connsiteX12631" y="connsiteY12631"/>
              </a:cxn>
              <a:cxn ang="0">
                <a:pos x="connsiteX12632" y="connsiteY12632"/>
              </a:cxn>
              <a:cxn ang="0">
                <a:pos x="connsiteX12633" y="connsiteY12633"/>
              </a:cxn>
              <a:cxn ang="0">
                <a:pos x="connsiteX12634" y="connsiteY12634"/>
              </a:cxn>
              <a:cxn ang="0">
                <a:pos x="connsiteX12635" y="connsiteY12635"/>
              </a:cxn>
              <a:cxn ang="0">
                <a:pos x="connsiteX12636" y="connsiteY12636"/>
              </a:cxn>
              <a:cxn ang="0">
                <a:pos x="connsiteX12637" y="connsiteY12637"/>
              </a:cxn>
              <a:cxn ang="0">
                <a:pos x="connsiteX12638" y="connsiteY12638"/>
              </a:cxn>
              <a:cxn ang="0">
                <a:pos x="connsiteX12639" y="connsiteY12639"/>
              </a:cxn>
              <a:cxn ang="0">
                <a:pos x="connsiteX12640" y="connsiteY12640"/>
              </a:cxn>
              <a:cxn ang="0">
                <a:pos x="connsiteX12641" y="connsiteY12641"/>
              </a:cxn>
              <a:cxn ang="0">
                <a:pos x="connsiteX12642" y="connsiteY12642"/>
              </a:cxn>
              <a:cxn ang="0">
                <a:pos x="connsiteX12643" y="connsiteY12643"/>
              </a:cxn>
              <a:cxn ang="0">
                <a:pos x="connsiteX12644" y="connsiteY12644"/>
              </a:cxn>
              <a:cxn ang="0">
                <a:pos x="connsiteX12645" y="connsiteY12645"/>
              </a:cxn>
              <a:cxn ang="0">
                <a:pos x="connsiteX12646" y="connsiteY12646"/>
              </a:cxn>
              <a:cxn ang="0">
                <a:pos x="connsiteX12647" y="connsiteY12647"/>
              </a:cxn>
              <a:cxn ang="0">
                <a:pos x="connsiteX12648" y="connsiteY12648"/>
              </a:cxn>
              <a:cxn ang="0">
                <a:pos x="connsiteX12649" y="connsiteY12649"/>
              </a:cxn>
              <a:cxn ang="0">
                <a:pos x="connsiteX12650" y="connsiteY12650"/>
              </a:cxn>
              <a:cxn ang="0">
                <a:pos x="connsiteX12651" y="connsiteY12651"/>
              </a:cxn>
              <a:cxn ang="0">
                <a:pos x="connsiteX12652" y="connsiteY12652"/>
              </a:cxn>
              <a:cxn ang="0">
                <a:pos x="connsiteX12653" y="connsiteY12653"/>
              </a:cxn>
              <a:cxn ang="0">
                <a:pos x="connsiteX12654" y="connsiteY12654"/>
              </a:cxn>
              <a:cxn ang="0">
                <a:pos x="connsiteX12655" y="connsiteY12655"/>
              </a:cxn>
              <a:cxn ang="0">
                <a:pos x="connsiteX12656" y="connsiteY12656"/>
              </a:cxn>
              <a:cxn ang="0">
                <a:pos x="connsiteX12657" y="connsiteY12657"/>
              </a:cxn>
              <a:cxn ang="0">
                <a:pos x="connsiteX12658" y="connsiteY12658"/>
              </a:cxn>
              <a:cxn ang="0">
                <a:pos x="connsiteX12659" y="connsiteY12659"/>
              </a:cxn>
              <a:cxn ang="0">
                <a:pos x="connsiteX12660" y="connsiteY12660"/>
              </a:cxn>
              <a:cxn ang="0">
                <a:pos x="connsiteX12661" y="connsiteY12661"/>
              </a:cxn>
              <a:cxn ang="0">
                <a:pos x="connsiteX12662" y="connsiteY12662"/>
              </a:cxn>
              <a:cxn ang="0">
                <a:pos x="connsiteX12663" y="connsiteY12663"/>
              </a:cxn>
              <a:cxn ang="0">
                <a:pos x="connsiteX12664" y="connsiteY12664"/>
              </a:cxn>
              <a:cxn ang="0">
                <a:pos x="connsiteX12665" y="connsiteY12665"/>
              </a:cxn>
              <a:cxn ang="0">
                <a:pos x="connsiteX12666" y="connsiteY12666"/>
              </a:cxn>
              <a:cxn ang="0">
                <a:pos x="connsiteX12667" y="connsiteY12667"/>
              </a:cxn>
              <a:cxn ang="0">
                <a:pos x="connsiteX12668" y="connsiteY12668"/>
              </a:cxn>
              <a:cxn ang="0">
                <a:pos x="connsiteX12669" y="connsiteY12669"/>
              </a:cxn>
              <a:cxn ang="0">
                <a:pos x="connsiteX12670" y="connsiteY12670"/>
              </a:cxn>
              <a:cxn ang="0">
                <a:pos x="connsiteX12671" y="connsiteY12671"/>
              </a:cxn>
              <a:cxn ang="0">
                <a:pos x="connsiteX12672" y="connsiteY12672"/>
              </a:cxn>
              <a:cxn ang="0">
                <a:pos x="connsiteX12673" y="connsiteY12673"/>
              </a:cxn>
              <a:cxn ang="0">
                <a:pos x="connsiteX12674" y="connsiteY12674"/>
              </a:cxn>
              <a:cxn ang="0">
                <a:pos x="connsiteX12675" y="connsiteY12675"/>
              </a:cxn>
              <a:cxn ang="0">
                <a:pos x="connsiteX12676" y="connsiteY12676"/>
              </a:cxn>
              <a:cxn ang="0">
                <a:pos x="connsiteX12677" y="connsiteY12677"/>
              </a:cxn>
              <a:cxn ang="0">
                <a:pos x="connsiteX12678" y="connsiteY12678"/>
              </a:cxn>
              <a:cxn ang="0">
                <a:pos x="connsiteX12679" y="connsiteY12679"/>
              </a:cxn>
              <a:cxn ang="0">
                <a:pos x="connsiteX12680" y="connsiteY12680"/>
              </a:cxn>
              <a:cxn ang="0">
                <a:pos x="connsiteX12681" y="connsiteY12681"/>
              </a:cxn>
              <a:cxn ang="0">
                <a:pos x="connsiteX12682" y="connsiteY12682"/>
              </a:cxn>
              <a:cxn ang="0">
                <a:pos x="connsiteX12683" y="connsiteY12683"/>
              </a:cxn>
              <a:cxn ang="0">
                <a:pos x="connsiteX12684" y="connsiteY12684"/>
              </a:cxn>
              <a:cxn ang="0">
                <a:pos x="connsiteX12685" y="connsiteY12685"/>
              </a:cxn>
              <a:cxn ang="0">
                <a:pos x="connsiteX12686" y="connsiteY12686"/>
              </a:cxn>
              <a:cxn ang="0">
                <a:pos x="connsiteX12687" y="connsiteY12687"/>
              </a:cxn>
              <a:cxn ang="0">
                <a:pos x="connsiteX12688" y="connsiteY12688"/>
              </a:cxn>
              <a:cxn ang="0">
                <a:pos x="connsiteX12689" y="connsiteY12689"/>
              </a:cxn>
              <a:cxn ang="0">
                <a:pos x="connsiteX12690" y="connsiteY12690"/>
              </a:cxn>
              <a:cxn ang="0">
                <a:pos x="connsiteX12691" y="connsiteY12691"/>
              </a:cxn>
              <a:cxn ang="0">
                <a:pos x="connsiteX12692" y="connsiteY12692"/>
              </a:cxn>
              <a:cxn ang="0">
                <a:pos x="connsiteX12693" y="connsiteY12693"/>
              </a:cxn>
              <a:cxn ang="0">
                <a:pos x="connsiteX12694" y="connsiteY12694"/>
              </a:cxn>
              <a:cxn ang="0">
                <a:pos x="connsiteX12695" y="connsiteY12695"/>
              </a:cxn>
              <a:cxn ang="0">
                <a:pos x="connsiteX12696" y="connsiteY12696"/>
              </a:cxn>
              <a:cxn ang="0">
                <a:pos x="connsiteX12697" y="connsiteY12697"/>
              </a:cxn>
              <a:cxn ang="0">
                <a:pos x="connsiteX12698" y="connsiteY12698"/>
              </a:cxn>
              <a:cxn ang="0">
                <a:pos x="connsiteX12699" y="connsiteY12699"/>
              </a:cxn>
              <a:cxn ang="0">
                <a:pos x="connsiteX12700" y="connsiteY12700"/>
              </a:cxn>
              <a:cxn ang="0">
                <a:pos x="connsiteX12701" y="connsiteY12701"/>
              </a:cxn>
              <a:cxn ang="0">
                <a:pos x="connsiteX12702" y="connsiteY12702"/>
              </a:cxn>
              <a:cxn ang="0">
                <a:pos x="connsiteX12703" y="connsiteY12703"/>
              </a:cxn>
              <a:cxn ang="0">
                <a:pos x="connsiteX12704" y="connsiteY12704"/>
              </a:cxn>
              <a:cxn ang="0">
                <a:pos x="connsiteX12705" y="connsiteY12705"/>
              </a:cxn>
              <a:cxn ang="0">
                <a:pos x="connsiteX12706" y="connsiteY12706"/>
              </a:cxn>
              <a:cxn ang="0">
                <a:pos x="connsiteX12707" y="connsiteY12707"/>
              </a:cxn>
              <a:cxn ang="0">
                <a:pos x="connsiteX12708" y="connsiteY12708"/>
              </a:cxn>
              <a:cxn ang="0">
                <a:pos x="connsiteX12709" y="connsiteY12709"/>
              </a:cxn>
              <a:cxn ang="0">
                <a:pos x="connsiteX12710" y="connsiteY12710"/>
              </a:cxn>
              <a:cxn ang="0">
                <a:pos x="connsiteX12711" y="connsiteY12711"/>
              </a:cxn>
              <a:cxn ang="0">
                <a:pos x="connsiteX12712" y="connsiteY12712"/>
              </a:cxn>
              <a:cxn ang="0">
                <a:pos x="connsiteX12713" y="connsiteY12713"/>
              </a:cxn>
              <a:cxn ang="0">
                <a:pos x="connsiteX12714" y="connsiteY12714"/>
              </a:cxn>
              <a:cxn ang="0">
                <a:pos x="connsiteX12715" y="connsiteY12715"/>
              </a:cxn>
              <a:cxn ang="0">
                <a:pos x="connsiteX12716" y="connsiteY12716"/>
              </a:cxn>
              <a:cxn ang="0">
                <a:pos x="connsiteX12717" y="connsiteY12717"/>
              </a:cxn>
              <a:cxn ang="0">
                <a:pos x="connsiteX12718" y="connsiteY12718"/>
              </a:cxn>
              <a:cxn ang="0">
                <a:pos x="connsiteX12719" y="connsiteY12719"/>
              </a:cxn>
              <a:cxn ang="0">
                <a:pos x="connsiteX12720" y="connsiteY12720"/>
              </a:cxn>
              <a:cxn ang="0">
                <a:pos x="connsiteX12721" y="connsiteY12721"/>
              </a:cxn>
              <a:cxn ang="0">
                <a:pos x="connsiteX12722" y="connsiteY12722"/>
              </a:cxn>
              <a:cxn ang="0">
                <a:pos x="connsiteX12723" y="connsiteY12723"/>
              </a:cxn>
              <a:cxn ang="0">
                <a:pos x="connsiteX12724" y="connsiteY12724"/>
              </a:cxn>
              <a:cxn ang="0">
                <a:pos x="connsiteX12725" y="connsiteY12725"/>
              </a:cxn>
              <a:cxn ang="0">
                <a:pos x="connsiteX12726" y="connsiteY12726"/>
              </a:cxn>
              <a:cxn ang="0">
                <a:pos x="connsiteX12727" y="connsiteY12727"/>
              </a:cxn>
              <a:cxn ang="0">
                <a:pos x="connsiteX12728" y="connsiteY12728"/>
              </a:cxn>
              <a:cxn ang="0">
                <a:pos x="connsiteX12729" y="connsiteY12729"/>
              </a:cxn>
              <a:cxn ang="0">
                <a:pos x="connsiteX12730" y="connsiteY12730"/>
              </a:cxn>
              <a:cxn ang="0">
                <a:pos x="connsiteX12731" y="connsiteY12731"/>
              </a:cxn>
              <a:cxn ang="0">
                <a:pos x="connsiteX12732" y="connsiteY12732"/>
              </a:cxn>
              <a:cxn ang="0">
                <a:pos x="connsiteX12733" y="connsiteY12733"/>
              </a:cxn>
              <a:cxn ang="0">
                <a:pos x="connsiteX12734" y="connsiteY12734"/>
              </a:cxn>
              <a:cxn ang="0">
                <a:pos x="connsiteX12735" y="connsiteY12735"/>
              </a:cxn>
              <a:cxn ang="0">
                <a:pos x="connsiteX12736" y="connsiteY12736"/>
              </a:cxn>
              <a:cxn ang="0">
                <a:pos x="connsiteX12737" y="connsiteY12737"/>
              </a:cxn>
              <a:cxn ang="0">
                <a:pos x="connsiteX12738" y="connsiteY12738"/>
              </a:cxn>
              <a:cxn ang="0">
                <a:pos x="connsiteX12739" y="connsiteY12739"/>
              </a:cxn>
              <a:cxn ang="0">
                <a:pos x="connsiteX12740" y="connsiteY12740"/>
              </a:cxn>
              <a:cxn ang="0">
                <a:pos x="connsiteX12741" y="connsiteY12741"/>
              </a:cxn>
              <a:cxn ang="0">
                <a:pos x="connsiteX12742" y="connsiteY12742"/>
              </a:cxn>
              <a:cxn ang="0">
                <a:pos x="connsiteX12743" y="connsiteY12743"/>
              </a:cxn>
              <a:cxn ang="0">
                <a:pos x="connsiteX12744" y="connsiteY12744"/>
              </a:cxn>
              <a:cxn ang="0">
                <a:pos x="connsiteX12745" y="connsiteY12745"/>
              </a:cxn>
              <a:cxn ang="0">
                <a:pos x="connsiteX12746" y="connsiteY12746"/>
              </a:cxn>
              <a:cxn ang="0">
                <a:pos x="connsiteX12747" y="connsiteY12747"/>
              </a:cxn>
              <a:cxn ang="0">
                <a:pos x="connsiteX12748" y="connsiteY12748"/>
              </a:cxn>
              <a:cxn ang="0">
                <a:pos x="connsiteX12749" y="connsiteY12749"/>
              </a:cxn>
              <a:cxn ang="0">
                <a:pos x="connsiteX12750" y="connsiteY12750"/>
              </a:cxn>
              <a:cxn ang="0">
                <a:pos x="connsiteX12751" y="connsiteY12751"/>
              </a:cxn>
              <a:cxn ang="0">
                <a:pos x="connsiteX12752" y="connsiteY12752"/>
              </a:cxn>
              <a:cxn ang="0">
                <a:pos x="connsiteX12753" y="connsiteY12753"/>
              </a:cxn>
              <a:cxn ang="0">
                <a:pos x="connsiteX12754" y="connsiteY12754"/>
              </a:cxn>
              <a:cxn ang="0">
                <a:pos x="connsiteX12755" y="connsiteY12755"/>
              </a:cxn>
              <a:cxn ang="0">
                <a:pos x="connsiteX12756" y="connsiteY12756"/>
              </a:cxn>
              <a:cxn ang="0">
                <a:pos x="connsiteX12757" y="connsiteY12757"/>
              </a:cxn>
              <a:cxn ang="0">
                <a:pos x="connsiteX12758" y="connsiteY12758"/>
              </a:cxn>
              <a:cxn ang="0">
                <a:pos x="connsiteX12759" y="connsiteY12759"/>
              </a:cxn>
              <a:cxn ang="0">
                <a:pos x="connsiteX12760" y="connsiteY12760"/>
              </a:cxn>
              <a:cxn ang="0">
                <a:pos x="connsiteX12761" y="connsiteY12761"/>
              </a:cxn>
              <a:cxn ang="0">
                <a:pos x="connsiteX12762" y="connsiteY12762"/>
              </a:cxn>
              <a:cxn ang="0">
                <a:pos x="connsiteX12763" y="connsiteY12763"/>
              </a:cxn>
              <a:cxn ang="0">
                <a:pos x="connsiteX12764" y="connsiteY12764"/>
              </a:cxn>
              <a:cxn ang="0">
                <a:pos x="connsiteX12765" y="connsiteY12765"/>
              </a:cxn>
              <a:cxn ang="0">
                <a:pos x="connsiteX12766" y="connsiteY12766"/>
              </a:cxn>
              <a:cxn ang="0">
                <a:pos x="connsiteX12767" y="connsiteY12767"/>
              </a:cxn>
              <a:cxn ang="0">
                <a:pos x="connsiteX12768" y="connsiteY12768"/>
              </a:cxn>
              <a:cxn ang="0">
                <a:pos x="connsiteX12769" y="connsiteY12769"/>
              </a:cxn>
              <a:cxn ang="0">
                <a:pos x="connsiteX12770" y="connsiteY12770"/>
              </a:cxn>
              <a:cxn ang="0">
                <a:pos x="connsiteX12771" y="connsiteY12771"/>
              </a:cxn>
              <a:cxn ang="0">
                <a:pos x="connsiteX12772" y="connsiteY12772"/>
              </a:cxn>
              <a:cxn ang="0">
                <a:pos x="connsiteX12773" y="connsiteY12773"/>
              </a:cxn>
              <a:cxn ang="0">
                <a:pos x="connsiteX12774" y="connsiteY12774"/>
              </a:cxn>
              <a:cxn ang="0">
                <a:pos x="connsiteX12775" y="connsiteY12775"/>
              </a:cxn>
              <a:cxn ang="0">
                <a:pos x="connsiteX12776" y="connsiteY12776"/>
              </a:cxn>
              <a:cxn ang="0">
                <a:pos x="connsiteX12777" y="connsiteY12777"/>
              </a:cxn>
              <a:cxn ang="0">
                <a:pos x="connsiteX12778" y="connsiteY12778"/>
              </a:cxn>
              <a:cxn ang="0">
                <a:pos x="connsiteX12779" y="connsiteY12779"/>
              </a:cxn>
              <a:cxn ang="0">
                <a:pos x="connsiteX12780" y="connsiteY12780"/>
              </a:cxn>
              <a:cxn ang="0">
                <a:pos x="connsiteX12781" y="connsiteY12781"/>
              </a:cxn>
              <a:cxn ang="0">
                <a:pos x="connsiteX12782" y="connsiteY12782"/>
              </a:cxn>
              <a:cxn ang="0">
                <a:pos x="connsiteX12783" y="connsiteY12783"/>
              </a:cxn>
              <a:cxn ang="0">
                <a:pos x="connsiteX12784" y="connsiteY12784"/>
              </a:cxn>
              <a:cxn ang="0">
                <a:pos x="connsiteX12785" y="connsiteY12785"/>
              </a:cxn>
              <a:cxn ang="0">
                <a:pos x="connsiteX12786" y="connsiteY12786"/>
              </a:cxn>
              <a:cxn ang="0">
                <a:pos x="connsiteX12787" y="connsiteY12787"/>
              </a:cxn>
              <a:cxn ang="0">
                <a:pos x="connsiteX12788" y="connsiteY12788"/>
              </a:cxn>
              <a:cxn ang="0">
                <a:pos x="connsiteX12789" y="connsiteY12789"/>
              </a:cxn>
              <a:cxn ang="0">
                <a:pos x="connsiteX12790" y="connsiteY12790"/>
              </a:cxn>
              <a:cxn ang="0">
                <a:pos x="connsiteX12791" y="connsiteY12791"/>
              </a:cxn>
              <a:cxn ang="0">
                <a:pos x="connsiteX12792" y="connsiteY12792"/>
              </a:cxn>
              <a:cxn ang="0">
                <a:pos x="connsiteX12793" y="connsiteY12793"/>
              </a:cxn>
              <a:cxn ang="0">
                <a:pos x="connsiteX12794" y="connsiteY12794"/>
              </a:cxn>
              <a:cxn ang="0">
                <a:pos x="connsiteX12795" y="connsiteY12795"/>
              </a:cxn>
              <a:cxn ang="0">
                <a:pos x="connsiteX12796" y="connsiteY12796"/>
              </a:cxn>
              <a:cxn ang="0">
                <a:pos x="connsiteX12797" y="connsiteY12797"/>
              </a:cxn>
              <a:cxn ang="0">
                <a:pos x="connsiteX12798" y="connsiteY12798"/>
              </a:cxn>
              <a:cxn ang="0">
                <a:pos x="connsiteX12799" y="connsiteY12799"/>
              </a:cxn>
              <a:cxn ang="0">
                <a:pos x="connsiteX12800" y="connsiteY12800"/>
              </a:cxn>
              <a:cxn ang="0">
                <a:pos x="connsiteX12801" y="connsiteY12801"/>
              </a:cxn>
              <a:cxn ang="0">
                <a:pos x="connsiteX12802" y="connsiteY12802"/>
              </a:cxn>
              <a:cxn ang="0">
                <a:pos x="connsiteX12803" y="connsiteY12803"/>
              </a:cxn>
              <a:cxn ang="0">
                <a:pos x="connsiteX12804" y="connsiteY12804"/>
              </a:cxn>
              <a:cxn ang="0">
                <a:pos x="connsiteX12805" y="connsiteY12805"/>
              </a:cxn>
              <a:cxn ang="0">
                <a:pos x="connsiteX12806" y="connsiteY12806"/>
              </a:cxn>
              <a:cxn ang="0">
                <a:pos x="connsiteX12807" y="connsiteY12807"/>
              </a:cxn>
              <a:cxn ang="0">
                <a:pos x="connsiteX12808" y="connsiteY12808"/>
              </a:cxn>
              <a:cxn ang="0">
                <a:pos x="connsiteX12809" y="connsiteY12809"/>
              </a:cxn>
              <a:cxn ang="0">
                <a:pos x="connsiteX12810" y="connsiteY12810"/>
              </a:cxn>
              <a:cxn ang="0">
                <a:pos x="connsiteX12811" y="connsiteY12811"/>
              </a:cxn>
              <a:cxn ang="0">
                <a:pos x="connsiteX12812" y="connsiteY12812"/>
              </a:cxn>
              <a:cxn ang="0">
                <a:pos x="connsiteX12813" y="connsiteY12813"/>
              </a:cxn>
              <a:cxn ang="0">
                <a:pos x="connsiteX12814" y="connsiteY12814"/>
              </a:cxn>
              <a:cxn ang="0">
                <a:pos x="connsiteX12815" y="connsiteY12815"/>
              </a:cxn>
              <a:cxn ang="0">
                <a:pos x="connsiteX12816" y="connsiteY12816"/>
              </a:cxn>
              <a:cxn ang="0">
                <a:pos x="connsiteX12817" y="connsiteY12817"/>
              </a:cxn>
              <a:cxn ang="0">
                <a:pos x="connsiteX12818" y="connsiteY12818"/>
              </a:cxn>
              <a:cxn ang="0">
                <a:pos x="connsiteX12819" y="connsiteY12819"/>
              </a:cxn>
              <a:cxn ang="0">
                <a:pos x="connsiteX12820" y="connsiteY12820"/>
              </a:cxn>
              <a:cxn ang="0">
                <a:pos x="connsiteX12821" y="connsiteY12821"/>
              </a:cxn>
              <a:cxn ang="0">
                <a:pos x="connsiteX12822" y="connsiteY12822"/>
              </a:cxn>
              <a:cxn ang="0">
                <a:pos x="connsiteX12823" y="connsiteY12823"/>
              </a:cxn>
              <a:cxn ang="0">
                <a:pos x="connsiteX12824" y="connsiteY12824"/>
              </a:cxn>
              <a:cxn ang="0">
                <a:pos x="connsiteX12825" y="connsiteY12825"/>
              </a:cxn>
              <a:cxn ang="0">
                <a:pos x="connsiteX12826" y="connsiteY12826"/>
              </a:cxn>
              <a:cxn ang="0">
                <a:pos x="connsiteX12827" y="connsiteY12827"/>
              </a:cxn>
              <a:cxn ang="0">
                <a:pos x="connsiteX12828" y="connsiteY12828"/>
              </a:cxn>
              <a:cxn ang="0">
                <a:pos x="connsiteX12829" y="connsiteY12829"/>
              </a:cxn>
              <a:cxn ang="0">
                <a:pos x="connsiteX12830" y="connsiteY12830"/>
              </a:cxn>
              <a:cxn ang="0">
                <a:pos x="connsiteX12831" y="connsiteY12831"/>
              </a:cxn>
              <a:cxn ang="0">
                <a:pos x="connsiteX12832" y="connsiteY12832"/>
              </a:cxn>
              <a:cxn ang="0">
                <a:pos x="connsiteX12833" y="connsiteY12833"/>
              </a:cxn>
              <a:cxn ang="0">
                <a:pos x="connsiteX12834" y="connsiteY12834"/>
              </a:cxn>
              <a:cxn ang="0">
                <a:pos x="connsiteX12835" y="connsiteY12835"/>
              </a:cxn>
              <a:cxn ang="0">
                <a:pos x="connsiteX12836" y="connsiteY12836"/>
              </a:cxn>
              <a:cxn ang="0">
                <a:pos x="connsiteX12837" y="connsiteY12837"/>
              </a:cxn>
              <a:cxn ang="0">
                <a:pos x="connsiteX12838" y="connsiteY12838"/>
              </a:cxn>
              <a:cxn ang="0">
                <a:pos x="connsiteX12839" y="connsiteY12839"/>
              </a:cxn>
              <a:cxn ang="0">
                <a:pos x="connsiteX12840" y="connsiteY12840"/>
              </a:cxn>
              <a:cxn ang="0">
                <a:pos x="connsiteX12841" y="connsiteY12841"/>
              </a:cxn>
              <a:cxn ang="0">
                <a:pos x="connsiteX12842" y="connsiteY12842"/>
              </a:cxn>
              <a:cxn ang="0">
                <a:pos x="connsiteX12843" y="connsiteY12843"/>
              </a:cxn>
              <a:cxn ang="0">
                <a:pos x="connsiteX12844" y="connsiteY12844"/>
              </a:cxn>
              <a:cxn ang="0">
                <a:pos x="connsiteX12845" y="connsiteY12845"/>
              </a:cxn>
              <a:cxn ang="0">
                <a:pos x="connsiteX12846" y="connsiteY12846"/>
              </a:cxn>
              <a:cxn ang="0">
                <a:pos x="connsiteX12847" y="connsiteY12847"/>
              </a:cxn>
              <a:cxn ang="0">
                <a:pos x="connsiteX12848" y="connsiteY12848"/>
              </a:cxn>
              <a:cxn ang="0">
                <a:pos x="connsiteX12849" y="connsiteY12849"/>
              </a:cxn>
              <a:cxn ang="0">
                <a:pos x="connsiteX12850" y="connsiteY12850"/>
              </a:cxn>
              <a:cxn ang="0">
                <a:pos x="connsiteX12851" y="connsiteY12851"/>
              </a:cxn>
              <a:cxn ang="0">
                <a:pos x="connsiteX12852" y="connsiteY12852"/>
              </a:cxn>
              <a:cxn ang="0">
                <a:pos x="connsiteX12853" y="connsiteY12853"/>
              </a:cxn>
              <a:cxn ang="0">
                <a:pos x="connsiteX12854" y="connsiteY12854"/>
              </a:cxn>
              <a:cxn ang="0">
                <a:pos x="connsiteX12855" y="connsiteY12855"/>
              </a:cxn>
              <a:cxn ang="0">
                <a:pos x="connsiteX12856" y="connsiteY12856"/>
              </a:cxn>
              <a:cxn ang="0">
                <a:pos x="connsiteX12857" y="connsiteY12857"/>
              </a:cxn>
              <a:cxn ang="0">
                <a:pos x="connsiteX12858" y="connsiteY12858"/>
              </a:cxn>
              <a:cxn ang="0">
                <a:pos x="connsiteX12859" y="connsiteY12859"/>
              </a:cxn>
              <a:cxn ang="0">
                <a:pos x="connsiteX12860" y="connsiteY12860"/>
              </a:cxn>
              <a:cxn ang="0">
                <a:pos x="connsiteX12861" y="connsiteY12861"/>
              </a:cxn>
              <a:cxn ang="0">
                <a:pos x="connsiteX12862" y="connsiteY12862"/>
              </a:cxn>
              <a:cxn ang="0">
                <a:pos x="connsiteX12863" y="connsiteY12863"/>
              </a:cxn>
              <a:cxn ang="0">
                <a:pos x="connsiteX12864" y="connsiteY12864"/>
              </a:cxn>
              <a:cxn ang="0">
                <a:pos x="connsiteX12865" y="connsiteY12865"/>
              </a:cxn>
              <a:cxn ang="0">
                <a:pos x="connsiteX12866" y="connsiteY12866"/>
              </a:cxn>
              <a:cxn ang="0">
                <a:pos x="connsiteX12867" y="connsiteY12867"/>
              </a:cxn>
              <a:cxn ang="0">
                <a:pos x="connsiteX12868" y="connsiteY12868"/>
              </a:cxn>
              <a:cxn ang="0">
                <a:pos x="connsiteX12869" y="connsiteY12869"/>
              </a:cxn>
              <a:cxn ang="0">
                <a:pos x="connsiteX12870" y="connsiteY12870"/>
              </a:cxn>
              <a:cxn ang="0">
                <a:pos x="connsiteX12871" y="connsiteY12871"/>
              </a:cxn>
              <a:cxn ang="0">
                <a:pos x="connsiteX12872" y="connsiteY12872"/>
              </a:cxn>
              <a:cxn ang="0">
                <a:pos x="connsiteX12873" y="connsiteY12873"/>
              </a:cxn>
              <a:cxn ang="0">
                <a:pos x="connsiteX12874" y="connsiteY12874"/>
              </a:cxn>
              <a:cxn ang="0">
                <a:pos x="connsiteX12875" y="connsiteY12875"/>
              </a:cxn>
              <a:cxn ang="0">
                <a:pos x="connsiteX12876" y="connsiteY12876"/>
              </a:cxn>
              <a:cxn ang="0">
                <a:pos x="connsiteX12877" y="connsiteY12877"/>
              </a:cxn>
              <a:cxn ang="0">
                <a:pos x="connsiteX12878" y="connsiteY12878"/>
              </a:cxn>
              <a:cxn ang="0">
                <a:pos x="connsiteX12879" y="connsiteY12879"/>
              </a:cxn>
              <a:cxn ang="0">
                <a:pos x="connsiteX12880" y="connsiteY12880"/>
              </a:cxn>
              <a:cxn ang="0">
                <a:pos x="connsiteX12881" y="connsiteY12881"/>
              </a:cxn>
              <a:cxn ang="0">
                <a:pos x="connsiteX12882" y="connsiteY12882"/>
              </a:cxn>
              <a:cxn ang="0">
                <a:pos x="connsiteX12883" y="connsiteY12883"/>
              </a:cxn>
              <a:cxn ang="0">
                <a:pos x="connsiteX12884" y="connsiteY12884"/>
              </a:cxn>
              <a:cxn ang="0">
                <a:pos x="connsiteX12885" y="connsiteY12885"/>
              </a:cxn>
              <a:cxn ang="0">
                <a:pos x="connsiteX12886" y="connsiteY12886"/>
              </a:cxn>
              <a:cxn ang="0">
                <a:pos x="connsiteX12887" y="connsiteY12887"/>
              </a:cxn>
              <a:cxn ang="0">
                <a:pos x="connsiteX12888" y="connsiteY12888"/>
              </a:cxn>
              <a:cxn ang="0">
                <a:pos x="connsiteX12889" y="connsiteY12889"/>
              </a:cxn>
              <a:cxn ang="0">
                <a:pos x="connsiteX12890" y="connsiteY12890"/>
              </a:cxn>
              <a:cxn ang="0">
                <a:pos x="connsiteX12891" y="connsiteY12891"/>
              </a:cxn>
              <a:cxn ang="0">
                <a:pos x="connsiteX12892" y="connsiteY12892"/>
              </a:cxn>
              <a:cxn ang="0">
                <a:pos x="connsiteX12893" y="connsiteY12893"/>
              </a:cxn>
              <a:cxn ang="0">
                <a:pos x="connsiteX12894" y="connsiteY12894"/>
              </a:cxn>
              <a:cxn ang="0">
                <a:pos x="connsiteX12895" y="connsiteY12895"/>
              </a:cxn>
              <a:cxn ang="0">
                <a:pos x="connsiteX12896" y="connsiteY12896"/>
              </a:cxn>
              <a:cxn ang="0">
                <a:pos x="connsiteX12897" y="connsiteY12897"/>
              </a:cxn>
              <a:cxn ang="0">
                <a:pos x="connsiteX12898" y="connsiteY12898"/>
              </a:cxn>
              <a:cxn ang="0">
                <a:pos x="connsiteX12899" y="connsiteY12899"/>
              </a:cxn>
              <a:cxn ang="0">
                <a:pos x="connsiteX12900" y="connsiteY12900"/>
              </a:cxn>
              <a:cxn ang="0">
                <a:pos x="connsiteX12901" y="connsiteY12901"/>
              </a:cxn>
              <a:cxn ang="0">
                <a:pos x="connsiteX12902" y="connsiteY12902"/>
              </a:cxn>
              <a:cxn ang="0">
                <a:pos x="connsiteX12903" y="connsiteY12903"/>
              </a:cxn>
              <a:cxn ang="0">
                <a:pos x="connsiteX12904" y="connsiteY12904"/>
              </a:cxn>
              <a:cxn ang="0">
                <a:pos x="connsiteX12905" y="connsiteY12905"/>
              </a:cxn>
              <a:cxn ang="0">
                <a:pos x="connsiteX12906" y="connsiteY12906"/>
              </a:cxn>
              <a:cxn ang="0">
                <a:pos x="connsiteX12907" y="connsiteY12907"/>
              </a:cxn>
              <a:cxn ang="0">
                <a:pos x="connsiteX12908" y="connsiteY12908"/>
              </a:cxn>
              <a:cxn ang="0">
                <a:pos x="connsiteX12909" y="connsiteY12909"/>
              </a:cxn>
              <a:cxn ang="0">
                <a:pos x="connsiteX12910" y="connsiteY12910"/>
              </a:cxn>
              <a:cxn ang="0">
                <a:pos x="connsiteX12911" y="connsiteY12911"/>
              </a:cxn>
              <a:cxn ang="0">
                <a:pos x="connsiteX12912" y="connsiteY12912"/>
              </a:cxn>
              <a:cxn ang="0">
                <a:pos x="connsiteX12913" y="connsiteY12913"/>
              </a:cxn>
              <a:cxn ang="0">
                <a:pos x="connsiteX12914" y="connsiteY12914"/>
              </a:cxn>
              <a:cxn ang="0">
                <a:pos x="connsiteX12915" y="connsiteY12915"/>
              </a:cxn>
              <a:cxn ang="0">
                <a:pos x="connsiteX12916" y="connsiteY12916"/>
              </a:cxn>
              <a:cxn ang="0">
                <a:pos x="connsiteX12917" y="connsiteY12917"/>
              </a:cxn>
              <a:cxn ang="0">
                <a:pos x="connsiteX12918" y="connsiteY12918"/>
              </a:cxn>
              <a:cxn ang="0">
                <a:pos x="connsiteX12919" y="connsiteY12919"/>
              </a:cxn>
              <a:cxn ang="0">
                <a:pos x="connsiteX12920" y="connsiteY12920"/>
              </a:cxn>
              <a:cxn ang="0">
                <a:pos x="connsiteX12921" y="connsiteY12921"/>
              </a:cxn>
              <a:cxn ang="0">
                <a:pos x="connsiteX12922" y="connsiteY12922"/>
              </a:cxn>
              <a:cxn ang="0">
                <a:pos x="connsiteX12923" y="connsiteY12923"/>
              </a:cxn>
              <a:cxn ang="0">
                <a:pos x="connsiteX12924" y="connsiteY12924"/>
              </a:cxn>
              <a:cxn ang="0">
                <a:pos x="connsiteX12925" y="connsiteY12925"/>
              </a:cxn>
              <a:cxn ang="0">
                <a:pos x="connsiteX12926" y="connsiteY12926"/>
              </a:cxn>
              <a:cxn ang="0">
                <a:pos x="connsiteX12927" y="connsiteY12927"/>
              </a:cxn>
              <a:cxn ang="0">
                <a:pos x="connsiteX12928" y="connsiteY12928"/>
              </a:cxn>
              <a:cxn ang="0">
                <a:pos x="connsiteX12929" y="connsiteY12929"/>
              </a:cxn>
              <a:cxn ang="0">
                <a:pos x="connsiteX12930" y="connsiteY12930"/>
              </a:cxn>
              <a:cxn ang="0">
                <a:pos x="connsiteX12931" y="connsiteY12931"/>
              </a:cxn>
              <a:cxn ang="0">
                <a:pos x="connsiteX12932" y="connsiteY12932"/>
              </a:cxn>
              <a:cxn ang="0">
                <a:pos x="connsiteX12933" y="connsiteY12933"/>
              </a:cxn>
              <a:cxn ang="0">
                <a:pos x="connsiteX12934" y="connsiteY12934"/>
              </a:cxn>
              <a:cxn ang="0">
                <a:pos x="connsiteX12935" y="connsiteY12935"/>
              </a:cxn>
              <a:cxn ang="0">
                <a:pos x="connsiteX12936" y="connsiteY12936"/>
              </a:cxn>
              <a:cxn ang="0">
                <a:pos x="connsiteX12937" y="connsiteY12937"/>
              </a:cxn>
              <a:cxn ang="0">
                <a:pos x="connsiteX12938" y="connsiteY12938"/>
              </a:cxn>
              <a:cxn ang="0">
                <a:pos x="connsiteX12939" y="connsiteY12939"/>
              </a:cxn>
              <a:cxn ang="0">
                <a:pos x="connsiteX12940" y="connsiteY12940"/>
              </a:cxn>
              <a:cxn ang="0">
                <a:pos x="connsiteX12941" y="connsiteY12941"/>
              </a:cxn>
              <a:cxn ang="0">
                <a:pos x="connsiteX12942" y="connsiteY12942"/>
              </a:cxn>
              <a:cxn ang="0">
                <a:pos x="connsiteX12943" y="connsiteY12943"/>
              </a:cxn>
              <a:cxn ang="0">
                <a:pos x="connsiteX12944" y="connsiteY12944"/>
              </a:cxn>
              <a:cxn ang="0">
                <a:pos x="connsiteX12945" y="connsiteY12945"/>
              </a:cxn>
              <a:cxn ang="0">
                <a:pos x="connsiteX12946" y="connsiteY12946"/>
              </a:cxn>
              <a:cxn ang="0">
                <a:pos x="connsiteX12947" y="connsiteY12947"/>
              </a:cxn>
              <a:cxn ang="0">
                <a:pos x="connsiteX12948" y="connsiteY12948"/>
              </a:cxn>
              <a:cxn ang="0">
                <a:pos x="connsiteX12949" y="connsiteY12949"/>
              </a:cxn>
              <a:cxn ang="0">
                <a:pos x="connsiteX12950" y="connsiteY12950"/>
              </a:cxn>
              <a:cxn ang="0">
                <a:pos x="connsiteX12951" y="connsiteY12951"/>
              </a:cxn>
              <a:cxn ang="0">
                <a:pos x="connsiteX12952" y="connsiteY12952"/>
              </a:cxn>
              <a:cxn ang="0">
                <a:pos x="connsiteX12953" y="connsiteY12953"/>
              </a:cxn>
              <a:cxn ang="0">
                <a:pos x="connsiteX12954" y="connsiteY12954"/>
              </a:cxn>
              <a:cxn ang="0">
                <a:pos x="connsiteX12955" y="connsiteY12955"/>
              </a:cxn>
              <a:cxn ang="0">
                <a:pos x="connsiteX12956" y="connsiteY12956"/>
              </a:cxn>
              <a:cxn ang="0">
                <a:pos x="connsiteX12957" y="connsiteY12957"/>
              </a:cxn>
              <a:cxn ang="0">
                <a:pos x="connsiteX12958" y="connsiteY12958"/>
              </a:cxn>
              <a:cxn ang="0">
                <a:pos x="connsiteX12959" y="connsiteY12959"/>
              </a:cxn>
              <a:cxn ang="0">
                <a:pos x="connsiteX12960" y="connsiteY12960"/>
              </a:cxn>
              <a:cxn ang="0">
                <a:pos x="connsiteX12961" y="connsiteY12961"/>
              </a:cxn>
              <a:cxn ang="0">
                <a:pos x="connsiteX12962" y="connsiteY12962"/>
              </a:cxn>
              <a:cxn ang="0">
                <a:pos x="connsiteX12963" y="connsiteY12963"/>
              </a:cxn>
              <a:cxn ang="0">
                <a:pos x="connsiteX12964" y="connsiteY12964"/>
              </a:cxn>
              <a:cxn ang="0">
                <a:pos x="connsiteX12965" y="connsiteY12965"/>
              </a:cxn>
              <a:cxn ang="0">
                <a:pos x="connsiteX12966" y="connsiteY12966"/>
              </a:cxn>
              <a:cxn ang="0">
                <a:pos x="connsiteX12967" y="connsiteY12967"/>
              </a:cxn>
              <a:cxn ang="0">
                <a:pos x="connsiteX12968" y="connsiteY12968"/>
              </a:cxn>
              <a:cxn ang="0">
                <a:pos x="connsiteX12969" y="connsiteY12969"/>
              </a:cxn>
              <a:cxn ang="0">
                <a:pos x="connsiteX12970" y="connsiteY12970"/>
              </a:cxn>
              <a:cxn ang="0">
                <a:pos x="connsiteX12971" y="connsiteY12971"/>
              </a:cxn>
              <a:cxn ang="0">
                <a:pos x="connsiteX12972" y="connsiteY12972"/>
              </a:cxn>
              <a:cxn ang="0">
                <a:pos x="connsiteX12973" y="connsiteY12973"/>
              </a:cxn>
              <a:cxn ang="0">
                <a:pos x="connsiteX12974" y="connsiteY12974"/>
              </a:cxn>
              <a:cxn ang="0">
                <a:pos x="connsiteX12975" y="connsiteY12975"/>
              </a:cxn>
              <a:cxn ang="0">
                <a:pos x="connsiteX12976" y="connsiteY12976"/>
              </a:cxn>
              <a:cxn ang="0">
                <a:pos x="connsiteX12977" y="connsiteY12977"/>
              </a:cxn>
              <a:cxn ang="0">
                <a:pos x="connsiteX12978" y="connsiteY12978"/>
              </a:cxn>
              <a:cxn ang="0">
                <a:pos x="connsiteX12979" y="connsiteY12979"/>
              </a:cxn>
              <a:cxn ang="0">
                <a:pos x="connsiteX12980" y="connsiteY12980"/>
              </a:cxn>
              <a:cxn ang="0">
                <a:pos x="connsiteX12981" y="connsiteY12981"/>
              </a:cxn>
              <a:cxn ang="0">
                <a:pos x="connsiteX12982" y="connsiteY12982"/>
              </a:cxn>
              <a:cxn ang="0">
                <a:pos x="connsiteX12983" y="connsiteY12983"/>
              </a:cxn>
              <a:cxn ang="0">
                <a:pos x="connsiteX12984" y="connsiteY12984"/>
              </a:cxn>
              <a:cxn ang="0">
                <a:pos x="connsiteX12985" y="connsiteY12985"/>
              </a:cxn>
              <a:cxn ang="0">
                <a:pos x="connsiteX12986" y="connsiteY12986"/>
              </a:cxn>
              <a:cxn ang="0">
                <a:pos x="connsiteX12987" y="connsiteY12987"/>
              </a:cxn>
              <a:cxn ang="0">
                <a:pos x="connsiteX12988" y="connsiteY12988"/>
              </a:cxn>
              <a:cxn ang="0">
                <a:pos x="connsiteX12989" y="connsiteY12989"/>
              </a:cxn>
              <a:cxn ang="0">
                <a:pos x="connsiteX12990" y="connsiteY12990"/>
              </a:cxn>
              <a:cxn ang="0">
                <a:pos x="connsiteX12991" y="connsiteY12991"/>
              </a:cxn>
              <a:cxn ang="0">
                <a:pos x="connsiteX12992" y="connsiteY12992"/>
              </a:cxn>
              <a:cxn ang="0">
                <a:pos x="connsiteX12993" y="connsiteY12993"/>
              </a:cxn>
              <a:cxn ang="0">
                <a:pos x="connsiteX12994" y="connsiteY12994"/>
              </a:cxn>
              <a:cxn ang="0">
                <a:pos x="connsiteX12995" y="connsiteY12995"/>
              </a:cxn>
              <a:cxn ang="0">
                <a:pos x="connsiteX12996" y="connsiteY12996"/>
              </a:cxn>
              <a:cxn ang="0">
                <a:pos x="connsiteX12997" y="connsiteY12997"/>
              </a:cxn>
              <a:cxn ang="0">
                <a:pos x="connsiteX12998" y="connsiteY12998"/>
              </a:cxn>
              <a:cxn ang="0">
                <a:pos x="connsiteX12999" y="connsiteY12999"/>
              </a:cxn>
              <a:cxn ang="0">
                <a:pos x="connsiteX13000" y="connsiteY13000"/>
              </a:cxn>
              <a:cxn ang="0">
                <a:pos x="connsiteX13001" y="connsiteY13001"/>
              </a:cxn>
              <a:cxn ang="0">
                <a:pos x="connsiteX13002" y="connsiteY13002"/>
              </a:cxn>
              <a:cxn ang="0">
                <a:pos x="connsiteX13003" y="connsiteY13003"/>
              </a:cxn>
              <a:cxn ang="0">
                <a:pos x="connsiteX13004" y="connsiteY13004"/>
              </a:cxn>
              <a:cxn ang="0">
                <a:pos x="connsiteX13005" y="connsiteY13005"/>
              </a:cxn>
              <a:cxn ang="0">
                <a:pos x="connsiteX13006" y="connsiteY13006"/>
              </a:cxn>
              <a:cxn ang="0">
                <a:pos x="connsiteX13007" y="connsiteY13007"/>
              </a:cxn>
              <a:cxn ang="0">
                <a:pos x="connsiteX13008" y="connsiteY13008"/>
              </a:cxn>
              <a:cxn ang="0">
                <a:pos x="connsiteX13009" y="connsiteY13009"/>
              </a:cxn>
              <a:cxn ang="0">
                <a:pos x="connsiteX13010" y="connsiteY13010"/>
              </a:cxn>
              <a:cxn ang="0">
                <a:pos x="connsiteX13011" y="connsiteY13011"/>
              </a:cxn>
              <a:cxn ang="0">
                <a:pos x="connsiteX13012" y="connsiteY13012"/>
              </a:cxn>
              <a:cxn ang="0">
                <a:pos x="connsiteX13013" y="connsiteY13013"/>
              </a:cxn>
              <a:cxn ang="0">
                <a:pos x="connsiteX13014" y="connsiteY13014"/>
              </a:cxn>
              <a:cxn ang="0">
                <a:pos x="connsiteX13015" y="connsiteY13015"/>
              </a:cxn>
              <a:cxn ang="0">
                <a:pos x="connsiteX13016" y="connsiteY13016"/>
              </a:cxn>
              <a:cxn ang="0">
                <a:pos x="connsiteX13017" y="connsiteY13017"/>
              </a:cxn>
              <a:cxn ang="0">
                <a:pos x="connsiteX13018" y="connsiteY13018"/>
              </a:cxn>
              <a:cxn ang="0">
                <a:pos x="connsiteX13019" y="connsiteY13019"/>
              </a:cxn>
              <a:cxn ang="0">
                <a:pos x="connsiteX13020" y="connsiteY13020"/>
              </a:cxn>
              <a:cxn ang="0">
                <a:pos x="connsiteX13021" y="connsiteY13021"/>
              </a:cxn>
              <a:cxn ang="0">
                <a:pos x="connsiteX13022" y="connsiteY13022"/>
              </a:cxn>
              <a:cxn ang="0">
                <a:pos x="connsiteX13023" y="connsiteY13023"/>
              </a:cxn>
              <a:cxn ang="0">
                <a:pos x="connsiteX13024" y="connsiteY13024"/>
              </a:cxn>
              <a:cxn ang="0">
                <a:pos x="connsiteX13025" y="connsiteY13025"/>
              </a:cxn>
              <a:cxn ang="0">
                <a:pos x="connsiteX13026" y="connsiteY13026"/>
              </a:cxn>
              <a:cxn ang="0">
                <a:pos x="connsiteX13027" y="connsiteY13027"/>
              </a:cxn>
              <a:cxn ang="0">
                <a:pos x="connsiteX13028" y="connsiteY13028"/>
              </a:cxn>
              <a:cxn ang="0">
                <a:pos x="connsiteX13029" y="connsiteY13029"/>
              </a:cxn>
              <a:cxn ang="0">
                <a:pos x="connsiteX13030" y="connsiteY13030"/>
              </a:cxn>
              <a:cxn ang="0">
                <a:pos x="connsiteX13031" y="connsiteY13031"/>
              </a:cxn>
              <a:cxn ang="0">
                <a:pos x="connsiteX13032" y="connsiteY13032"/>
              </a:cxn>
              <a:cxn ang="0">
                <a:pos x="connsiteX13033" y="connsiteY13033"/>
              </a:cxn>
              <a:cxn ang="0">
                <a:pos x="connsiteX13034" y="connsiteY13034"/>
              </a:cxn>
              <a:cxn ang="0">
                <a:pos x="connsiteX13035" y="connsiteY13035"/>
              </a:cxn>
              <a:cxn ang="0">
                <a:pos x="connsiteX13036" y="connsiteY13036"/>
              </a:cxn>
              <a:cxn ang="0">
                <a:pos x="connsiteX13037" y="connsiteY13037"/>
              </a:cxn>
              <a:cxn ang="0">
                <a:pos x="connsiteX13038" y="connsiteY13038"/>
              </a:cxn>
              <a:cxn ang="0">
                <a:pos x="connsiteX13039" y="connsiteY13039"/>
              </a:cxn>
              <a:cxn ang="0">
                <a:pos x="connsiteX13040" y="connsiteY13040"/>
              </a:cxn>
              <a:cxn ang="0">
                <a:pos x="connsiteX13041" y="connsiteY13041"/>
              </a:cxn>
              <a:cxn ang="0">
                <a:pos x="connsiteX13042" y="connsiteY13042"/>
              </a:cxn>
              <a:cxn ang="0">
                <a:pos x="connsiteX13043" y="connsiteY13043"/>
              </a:cxn>
              <a:cxn ang="0">
                <a:pos x="connsiteX13044" y="connsiteY13044"/>
              </a:cxn>
              <a:cxn ang="0">
                <a:pos x="connsiteX13045" y="connsiteY13045"/>
              </a:cxn>
              <a:cxn ang="0">
                <a:pos x="connsiteX13046" y="connsiteY13046"/>
              </a:cxn>
              <a:cxn ang="0">
                <a:pos x="connsiteX13047" y="connsiteY13047"/>
              </a:cxn>
              <a:cxn ang="0">
                <a:pos x="connsiteX13048" y="connsiteY13048"/>
              </a:cxn>
              <a:cxn ang="0">
                <a:pos x="connsiteX13049" y="connsiteY13049"/>
              </a:cxn>
              <a:cxn ang="0">
                <a:pos x="connsiteX13050" y="connsiteY13050"/>
              </a:cxn>
              <a:cxn ang="0">
                <a:pos x="connsiteX13051" y="connsiteY13051"/>
              </a:cxn>
              <a:cxn ang="0">
                <a:pos x="connsiteX13052" y="connsiteY13052"/>
              </a:cxn>
              <a:cxn ang="0">
                <a:pos x="connsiteX13053" y="connsiteY13053"/>
              </a:cxn>
              <a:cxn ang="0">
                <a:pos x="connsiteX13054" y="connsiteY13054"/>
              </a:cxn>
              <a:cxn ang="0">
                <a:pos x="connsiteX13055" y="connsiteY13055"/>
              </a:cxn>
              <a:cxn ang="0">
                <a:pos x="connsiteX13056" y="connsiteY13056"/>
              </a:cxn>
              <a:cxn ang="0">
                <a:pos x="connsiteX13057" y="connsiteY13057"/>
              </a:cxn>
              <a:cxn ang="0">
                <a:pos x="connsiteX13058" y="connsiteY13058"/>
              </a:cxn>
              <a:cxn ang="0">
                <a:pos x="connsiteX13059" y="connsiteY13059"/>
              </a:cxn>
              <a:cxn ang="0">
                <a:pos x="connsiteX13060" y="connsiteY13060"/>
              </a:cxn>
              <a:cxn ang="0">
                <a:pos x="connsiteX13061" y="connsiteY13061"/>
              </a:cxn>
              <a:cxn ang="0">
                <a:pos x="connsiteX13062" y="connsiteY13062"/>
              </a:cxn>
              <a:cxn ang="0">
                <a:pos x="connsiteX13063" y="connsiteY13063"/>
              </a:cxn>
              <a:cxn ang="0">
                <a:pos x="connsiteX13064" y="connsiteY13064"/>
              </a:cxn>
              <a:cxn ang="0">
                <a:pos x="connsiteX13065" y="connsiteY13065"/>
              </a:cxn>
              <a:cxn ang="0">
                <a:pos x="connsiteX13066" y="connsiteY13066"/>
              </a:cxn>
              <a:cxn ang="0">
                <a:pos x="connsiteX13067" y="connsiteY13067"/>
              </a:cxn>
              <a:cxn ang="0">
                <a:pos x="connsiteX13068" y="connsiteY13068"/>
              </a:cxn>
              <a:cxn ang="0">
                <a:pos x="connsiteX13069" y="connsiteY13069"/>
              </a:cxn>
              <a:cxn ang="0">
                <a:pos x="connsiteX13070" y="connsiteY13070"/>
              </a:cxn>
              <a:cxn ang="0">
                <a:pos x="connsiteX13071" y="connsiteY13071"/>
              </a:cxn>
              <a:cxn ang="0">
                <a:pos x="connsiteX13072" y="connsiteY13072"/>
              </a:cxn>
              <a:cxn ang="0">
                <a:pos x="connsiteX13073" y="connsiteY13073"/>
              </a:cxn>
              <a:cxn ang="0">
                <a:pos x="connsiteX13074" y="connsiteY13074"/>
              </a:cxn>
              <a:cxn ang="0">
                <a:pos x="connsiteX13075" y="connsiteY13075"/>
              </a:cxn>
              <a:cxn ang="0">
                <a:pos x="connsiteX13076" y="connsiteY13076"/>
              </a:cxn>
              <a:cxn ang="0">
                <a:pos x="connsiteX13077" y="connsiteY13077"/>
              </a:cxn>
              <a:cxn ang="0">
                <a:pos x="connsiteX13078" y="connsiteY13078"/>
              </a:cxn>
              <a:cxn ang="0">
                <a:pos x="connsiteX13079" y="connsiteY13079"/>
              </a:cxn>
              <a:cxn ang="0">
                <a:pos x="connsiteX13080" y="connsiteY13080"/>
              </a:cxn>
              <a:cxn ang="0">
                <a:pos x="connsiteX13081" y="connsiteY13081"/>
              </a:cxn>
              <a:cxn ang="0">
                <a:pos x="connsiteX13082" y="connsiteY13082"/>
              </a:cxn>
              <a:cxn ang="0">
                <a:pos x="connsiteX13083" y="connsiteY13083"/>
              </a:cxn>
              <a:cxn ang="0">
                <a:pos x="connsiteX13084" y="connsiteY13084"/>
              </a:cxn>
              <a:cxn ang="0">
                <a:pos x="connsiteX13085" y="connsiteY13085"/>
              </a:cxn>
              <a:cxn ang="0">
                <a:pos x="connsiteX13086" y="connsiteY13086"/>
              </a:cxn>
              <a:cxn ang="0">
                <a:pos x="connsiteX13087" y="connsiteY13087"/>
              </a:cxn>
              <a:cxn ang="0">
                <a:pos x="connsiteX13088" y="connsiteY13088"/>
              </a:cxn>
              <a:cxn ang="0">
                <a:pos x="connsiteX13089" y="connsiteY13089"/>
              </a:cxn>
              <a:cxn ang="0">
                <a:pos x="connsiteX13090" y="connsiteY13090"/>
              </a:cxn>
              <a:cxn ang="0">
                <a:pos x="connsiteX13091" y="connsiteY13091"/>
              </a:cxn>
              <a:cxn ang="0">
                <a:pos x="connsiteX13092" y="connsiteY13092"/>
              </a:cxn>
              <a:cxn ang="0">
                <a:pos x="connsiteX13093" y="connsiteY13093"/>
              </a:cxn>
              <a:cxn ang="0">
                <a:pos x="connsiteX13094" y="connsiteY13094"/>
              </a:cxn>
              <a:cxn ang="0">
                <a:pos x="connsiteX13095" y="connsiteY13095"/>
              </a:cxn>
              <a:cxn ang="0">
                <a:pos x="connsiteX13096" y="connsiteY13096"/>
              </a:cxn>
              <a:cxn ang="0">
                <a:pos x="connsiteX13097" y="connsiteY13097"/>
              </a:cxn>
              <a:cxn ang="0">
                <a:pos x="connsiteX13098" y="connsiteY13098"/>
              </a:cxn>
              <a:cxn ang="0">
                <a:pos x="connsiteX13099" y="connsiteY13099"/>
              </a:cxn>
              <a:cxn ang="0">
                <a:pos x="connsiteX13100" y="connsiteY13100"/>
              </a:cxn>
              <a:cxn ang="0">
                <a:pos x="connsiteX13101" y="connsiteY13101"/>
              </a:cxn>
              <a:cxn ang="0">
                <a:pos x="connsiteX13102" y="connsiteY13102"/>
              </a:cxn>
              <a:cxn ang="0">
                <a:pos x="connsiteX13103" y="connsiteY13103"/>
              </a:cxn>
              <a:cxn ang="0">
                <a:pos x="connsiteX13104" y="connsiteY13104"/>
              </a:cxn>
              <a:cxn ang="0">
                <a:pos x="connsiteX13105" y="connsiteY13105"/>
              </a:cxn>
              <a:cxn ang="0">
                <a:pos x="connsiteX13106" y="connsiteY13106"/>
              </a:cxn>
              <a:cxn ang="0">
                <a:pos x="connsiteX13107" y="connsiteY13107"/>
              </a:cxn>
              <a:cxn ang="0">
                <a:pos x="connsiteX13108" y="connsiteY13108"/>
              </a:cxn>
              <a:cxn ang="0">
                <a:pos x="connsiteX13109" y="connsiteY13109"/>
              </a:cxn>
              <a:cxn ang="0">
                <a:pos x="connsiteX13110" y="connsiteY13110"/>
              </a:cxn>
              <a:cxn ang="0">
                <a:pos x="connsiteX13111" y="connsiteY13111"/>
              </a:cxn>
              <a:cxn ang="0">
                <a:pos x="connsiteX13112" y="connsiteY13112"/>
              </a:cxn>
              <a:cxn ang="0">
                <a:pos x="connsiteX13113" y="connsiteY13113"/>
              </a:cxn>
              <a:cxn ang="0">
                <a:pos x="connsiteX13114" y="connsiteY13114"/>
              </a:cxn>
              <a:cxn ang="0">
                <a:pos x="connsiteX13115" y="connsiteY13115"/>
              </a:cxn>
              <a:cxn ang="0">
                <a:pos x="connsiteX13116" y="connsiteY13116"/>
              </a:cxn>
              <a:cxn ang="0">
                <a:pos x="connsiteX13117" y="connsiteY13117"/>
              </a:cxn>
              <a:cxn ang="0">
                <a:pos x="connsiteX13118" y="connsiteY13118"/>
              </a:cxn>
              <a:cxn ang="0">
                <a:pos x="connsiteX13119" y="connsiteY13119"/>
              </a:cxn>
              <a:cxn ang="0">
                <a:pos x="connsiteX13120" y="connsiteY13120"/>
              </a:cxn>
              <a:cxn ang="0">
                <a:pos x="connsiteX13121" y="connsiteY13121"/>
              </a:cxn>
              <a:cxn ang="0">
                <a:pos x="connsiteX13122" y="connsiteY13122"/>
              </a:cxn>
              <a:cxn ang="0">
                <a:pos x="connsiteX13123" y="connsiteY13123"/>
              </a:cxn>
              <a:cxn ang="0">
                <a:pos x="connsiteX13124" y="connsiteY13124"/>
              </a:cxn>
              <a:cxn ang="0">
                <a:pos x="connsiteX13125" y="connsiteY13125"/>
              </a:cxn>
              <a:cxn ang="0">
                <a:pos x="connsiteX13126" y="connsiteY13126"/>
              </a:cxn>
              <a:cxn ang="0">
                <a:pos x="connsiteX13127" y="connsiteY13127"/>
              </a:cxn>
              <a:cxn ang="0">
                <a:pos x="connsiteX13128" y="connsiteY13128"/>
              </a:cxn>
              <a:cxn ang="0">
                <a:pos x="connsiteX13129" y="connsiteY13129"/>
              </a:cxn>
              <a:cxn ang="0">
                <a:pos x="connsiteX13130" y="connsiteY13130"/>
              </a:cxn>
              <a:cxn ang="0">
                <a:pos x="connsiteX13131" y="connsiteY13131"/>
              </a:cxn>
              <a:cxn ang="0">
                <a:pos x="connsiteX13132" y="connsiteY13132"/>
              </a:cxn>
              <a:cxn ang="0">
                <a:pos x="connsiteX13133" y="connsiteY13133"/>
              </a:cxn>
              <a:cxn ang="0">
                <a:pos x="connsiteX13134" y="connsiteY13134"/>
              </a:cxn>
              <a:cxn ang="0">
                <a:pos x="connsiteX13135" y="connsiteY13135"/>
              </a:cxn>
              <a:cxn ang="0">
                <a:pos x="connsiteX13136" y="connsiteY13136"/>
              </a:cxn>
              <a:cxn ang="0">
                <a:pos x="connsiteX13137" y="connsiteY13137"/>
              </a:cxn>
              <a:cxn ang="0">
                <a:pos x="connsiteX13138" y="connsiteY13138"/>
              </a:cxn>
              <a:cxn ang="0">
                <a:pos x="connsiteX13139" y="connsiteY13139"/>
              </a:cxn>
              <a:cxn ang="0">
                <a:pos x="connsiteX13140" y="connsiteY13140"/>
              </a:cxn>
              <a:cxn ang="0">
                <a:pos x="connsiteX13141" y="connsiteY13141"/>
              </a:cxn>
              <a:cxn ang="0">
                <a:pos x="connsiteX13142" y="connsiteY13142"/>
              </a:cxn>
              <a:cxn ang="0">
                <a:pos x="connsiteX13143" y="connsiteY13143"/>
              </a:cxn>
              <a:cxn ang="0">
                <a:pos x="connsiteX13144" y="connsiteY13144"/>
              </a:cxn>
              <a:cxn ang="0">
                <a:pos x="connsiteX13145" y="connsiteY13145"/>
              </a:cxn>
              <a:cxn ang="0">
                <a:pos x="connsiteX13146" y="connsiteY13146"/>
              </a:cxn>
              <a:cxn ang="0">
                <a:pos x="connsiteX13147" y="connsiteY13147"/>
              </a:cxn>
              <a:cxn ang="0">
                <a:pos x="connsiteX13148" y="connsiteY13148"/>
              </a:cxn>
              <a:cxn ang="0">
                <a:pos x="connsiteX13149" y="connsiteY13149"/>
              </a:cxn>
              <a:cxn ang="0">
                <a:pos x="connsiteX13150" y="connsiteY13150"/>
              </a:cxn>
              <a:cxn ang="0">
                <a:pos x="connsiteX13151" y="connsiteY13151"/>
              </a:cxn>
              <a:cxn ang="0">
                <a:pos x="connsiteX13152" y="connsiteY13152"/>
              </a:cxn>
              <a:cxn ang="0">
                <a:pos x="connsiteX13153" y="connsiteY13153"/>
              </a:cxn>
              <a:cxn ang="0">
                <a:pos x="connsiteX13154" y="connsiteY13154"/>
              </a:cxn>
              <a:cxn ang="0">
                <a:pos x="connsiteX13155" y="connsiteY13155"/>
              </a:cxn>
              <a:cxn ang="0">
                <a:pos x="connsiteX13156" y="connsiteY13156"/>
              </a:cxn>
              <a:cxn ang="0">
                <a:pos x="connsiteX13157" y="connsiteY13157"/>
              </a:cxn>
              <a:cxn ang="0">
                <a:pos x="connsiteX13158" y="connsiteY13158"/>
              </a:cxn>
              <a:cxn ang="0">
                <a:pos x="connsiteX13159" y="connsiteY13159"/>
              </a:cxn>
              <a:cxn ang="0">
                <a:pos x="connsiteX13160" y="connsiteY13160"/>
              </a:cxn>
              <a:cxn ang="0">
                <a:pos x="connsiteX13161" y="connsiteY13161"/>
              </a:cxn>
              <a:cxn ang="0">
                <a:pos x="connsiteX13162" y="connsiteY13162"/>
              </a:cxn>
              <a:cxn ang="0">
                <a:pos x="connsiteX13163" y="connsiteY13163"/>
              </a:cxn>
              <a:cxn ang="0">
                <a:pos x="connsiteX13164" y="connsiteY13164"/>
              </a:cxn>
              <a:cxn ang="0">
                <a:pos x="connsiteX13165" y="connsiteY13165"/>
              </a:cxn>
              <a:cxn ang="0">
                <a:pos x="connsiteX13166" y="connsiteY13166"/>
              </a:cxn>
              <a:cxn ang="0">
                <a:pos x="connsiteX13167" y="connsiteY13167"/>
              </a:cxn>
              <a:cxn ang="0">
                <a:pos x="connsiteX13168" y="connsiteY13168"/>
              </a:cxn>
              <a:cxn ang="0">
                <a:pos x="connsiteX13169" y="connsiteY13169"/>
              </a:cxn>
              <a:cxn ang="0">
                <a:pos x="connsiteX13170" y="connsiteY13170"/>
              </a:cxn>
              <a:cxn ang="0">
                <a:pos x="connsiteX13171" y="connsiteY13171"/>
              </a:cxn>
              <a:cxn ang="0">
                <a:pos x="connsiteX13172" y="connsiteY13172"/>
              </a:cxn>
              <a:cxn ang="0">
                <a:pos x="connsiteX13173" y="connsiteY13173"/>
              </a:cxn>
              <a:cxn ang="0">
                <a:pos x="connsiteX13174" y="connsiteY13174"/>
              </a:cxn>
              <a:cxn ang="0">
                <a:pos x="connsiteX13175" y="connsiteY13175"/>
              </a:cxn>
              <a:cxn ang="0">
                <a:pos x="connsiteX13176" y="connsiteY13176"/>
              </a:cxn>
              <a:cxn ang="0">
                <a:pos x="connsiteX13177" y="connsiteY13177"/>
              </a:cxn>
              <a:cxn ang="0">
                <a:pos x="connsiteX13178" y="connsiteY13178"/>
              </a:cxn>
              <a:cxn ang="0">
                <a:pos x="connsiteX13179" y="connsiteY13179"/>
              </a:cxn>
              <a:cxn ang="0">
                <a:pos x="connsiteX13180" y="connsiteY13180"/>
              </a:cxn>
              <a:cxn ang="0">
                <a:pos x="connsiteX13181" y="connsiteY13181"/>
              </a:cxn>
              <a:cxn ang="0">
                <a:pos x="connsiteX13182" y="connsiteY13182"/>
              </a:cxn>
              <a:cxn ang="0">
                <a:pos x="connsiteX13183" y="connsiteY13183"/>
              </a:cxn>
              <a:cxn ang="0">
                <a:pos x="connsiteX13184" y="connsiteY13184"/>
              </a:cxn>
              <a:cxn ang="0">
                <a:pos x="connsiteX13185" y="connsiteY13185"/>
              </a:cxn>
              <a:cxn ang="0">
                <a:pos x="connsiteX13186" y="connsiteY13186"/>
              </a:cxn>
              <a:cxn ang="0">
                <a:pos x="connsiteX13187" y="connsiteY13187"/>
              </a:cxn>
              <a:cxn ang="0">
                <a:pos x="connsiteX13188" y="connsiteY13188"/>
              </a:cxn>
              <a:cxn ang="0">
                <a:pos x="connsiteX13189" y="connsiteY13189"/>
              </a:cxn>
              <a:cxn ang="0">
                <a:pos x="connsiteX13190" y="connsiteY13190"/>
              </a:cxn>
              <a:cxn ang="0">
                <a:pos x="connsiteX13191" y="connsiteY13191"/>
              </a:cxn>
              <a:cxn ang="0">
                <a:pos x="connsiteX13192" y="connsiteY13192"/>
              </a:cxn>
              <a:cxn ang="0">
                <a:pos x="connsiteX13193" y="connsiteY13193"/>
              </a:cxn>
              <a:cxn ang="0">
                <a:pos x="connsiteX13194" y="connsiteY13194"/>
              </a:cxn>
              <a:cxn ang="0">
                <a:pos x="connsiteX13195" y="connsiteY13195"/>
              </a:cxn>
              <a:cxn ang="0">
                <a:pos x="connsiteX13196" y="connsiteY13196"/>
              </a:cxn>
              <a:cxn ang="0">
                <a:pos x="connsiteX13197" y="connsiteY13197"/>
              </a:cxn>
              <a:cxn ang="0">
                <a:pos x="connsiteX13198" y="connsiteY13198"/>
              </a:cxn>
              <a:cxn ang="0">
                <a:pos x="connsiteX13199" y="connsiteY13199"/>
              </a:cxn>
              <a:cxn ang="0">
                <a:pos x="connsiteX13200" y="connsiteY13200"/>
              </a:cxn>
              <a:cxn ang="0">
                <a:pos x="connsiteX13201" y="connsiteY13201"/>
              </a:cxn>
              <a:cxn ang="0">
                <a:pos x="connsiteX13202" y="connsiteY13202"/>
              </a:cxn>
              <a:cxn ang="0">
                <a:pos x="connsiteX13203" y="connsiteY13203"/>
              </a:cxn>
              <a:cxn ang="0">
                <a:pos x="connsiteX13204" y="connsiteY13204"/>
              </a:cxn>
              <a:cxn ang="0">
                <a:pos x="connsiteX13205" y="connsiteY13205"/>
              </a:cxn>
              <a:cxn ang="0">
                <a:pos x="connsiteX13206" y="connsiteY13206"/>
              </a:cxn>
              <a:cxn ang="0">
                <a:pos x="connsiteX13207" y="connsiteY13207"/>
              </a:cxn>
              <a:cxn ang="0">
                <a:pos x="connsiteX13208" y="connsiteY13208"/>
              </a:cxn>
              <a:cxn ang="0">
                <a:pos x="connsiteX13209" y="connsiteY13209"/>
              </a:cxn>
              <a:cxn ang="0">
                <a:pos x="connsiteX13210" y="connsiteY13210"/>
              </a:cxn>
              <a:cxn ang="0">
                <a:pos x="connsiteX13211" y="connsiteY13211"/>
              </a:cxn>
              <a:cxn ang="0">
                <a:pos x="connsiteX13212" y="connsiteY13212"/>
              </a:cxn>
              <a:cxn ang="0">
                <a:pos x="connsiteX13213" y="connsiteY13213"/>
              </a:cxn>
              <a:cxn ang="0">
                <a:pos x="connsiteX13214" y="connsiteY13214"/>
              </a:cxn>
              <a:cxn ang="0">
                <a:pos x="connsiteX13215" y="connsiteY13215"/>
              </a:cxn>
              <a:cxn ang="0">
                <a:pos x="connsiteX13216" y="connsiteY13216"/>
              </a:cxn>
              <a:cxn ang="0">
                <a:pos x="connsiteX13217" y="connsiteY13217"/>
              </a:cxn>
              <a:cxn ang="0">
                <a:pos x="connsiteX13218" y="connsiteY13218"/>
              </a:cxn>
              <a:cxn ang="0">
                <a:pos x="connsiteX13219" y="connsiteY13219"/>
              </a:cxn>
              <a:cxn ang="0">
                <a:pos x="connsiteX13220" y="connsiteY13220"/>
              </a:cxn>
              <a:cxn ang="0">
                <a:pos x="connsiteX13221" y="connsiteY13221"/>
              </a:cxn>
              <a:cxn ang="0">
                <a:pos x="connsiteX13222" y="connsiteY13222"/>
              </a:cxn>
              <a:cxn ang="0">
                <a:pos x="connsiteX13223" y="connsiteY13223"/>
              </a:cxn>
              <a:cxn ang="0">
                <a:pos x="connsiteX13224" y="connsiteY13224"/>
              </a:cxn>
              <a:cxn ang="0">
                <a:pos x="connsiteX13225" y="connsiteY13225"/>
              </a:cxn>
              <a:cxn ang="0">
                <a:pos x="connsiteX13226" y="connsiteY13226"/>
              </a:cxn>
              <a:cxn ang="0">
                <a:pos x="connsiteX13227" y="connsiteY13227"/>
              </a:cxn>
              <a:cxn ang="0">
                <a:pos x="connsiteX13228" y="connsiteY13228"/>
              </a:cxn>
              <a:cxn ang="0">
                <a:pos x="connsiteX13229" y="connsiteY13229"/>
              </a:cxn>
              <a:cxn ang="0">
                <a:pos x="connsiteX13230" y="connsiteY13230"/>
              </a:cxn>
              <a:cxn ang="0">
                <a:pos x="connsiteX13231" y="connsiteY13231"/>
              </a:cxn>
              <a:cxn ang="0">
                <a:pos x="connsiteX13232" y="connsiteY13232"/>
              </a:cxn>
              <a:cxn ang="0">
                <a:pos x="connsiteX13233" y="connsiteY13233"/>
              </a:cxn>
              <a:cxn ang="0">
                <a:pos x="connsiteX13234" y="connsiteY13234"/>
              </a:cxn>
              <a:cxn ang="0">
                <a:pos x="connsiteX13235" y="connsiteY13235"/>
              </a:cxn>
              <a:cxn ang="0">
                <a:pos x="connsiteX13236" y="connsiteY13236"/>
              </a:cxn>
              <a:cxn ang="0">
                <a:pos x="connsiteX13237" y="connsiteY13237"/>
              </a:cxn>
              <a:cxn ang="0">
                <a:pos x="connsiteX13238" y="connsiteY13238"/>
              </a:cxn>
              <a:cxn ang="0">
                <a:pos x="connsiteX13239" y="connsiteY13239"/>
              </a:cxn>
              <a:cxn ang="0">
                <a:pos x="connsiteX13240" y="connsiteY13240"/>
              </a:cxn>
              <a:cxn ang="0">
                <a:pos x="connsiteX13241" y="connsiteY13241"/>
              </a:cxn>
              <a:cxn ang="0">
                <a:pos x="connsiteX13242" y="connsiteY13242"/>
              </a:cxn>
              <a:cxn ang="0">
                <a:pos x="connsiteX13243" y="connsiteY13243"/>
              </a:cxn>
              <a:cxn ang="0">
                <a:pos x="connsiteX13244" y="connsiteY13244"/>
              </a:cxn>
              <a:cxn ang="0">
                <a:pos x="connsiteX13245" y="connsiteY13245"/>
              </a:cxn>
              <a:cxn ang="0">
                <a:pos x="connsiteX13246" y="connsiteY13246"/>
              </a:cxn>
              <a:cxn ang="0">
                <a:pos x="connsiteX13247" y="connsiteY13247"/>
              </a:cxn>
              <a:cxn ang="0">
                <a:pos x="connsiteX13248" y="connsiteY13248"/>
              </a:cxn>
              <a:cxn ang="0">
                <a:pos x="connsiteX13249" y="connsiteY13249"/>
              </a:cxn>
              <a:cxn ang="0">
                <a:pos x="connsiteX13250" y="connsiteY13250"/>
              </a:cxn>
              <a:cxn ang="0">
                <a:pos x="connsiteX13251" y="connsiteY13251"/>
              </a:cxn>
              <a:cxn ang="0">
                <a:pos x="connsiteX13252" y="connsiteY13252"/>
              </a:cxn>
              <a:cxn ang="0">
                <a:pos x="connsiteX13253" y="connsiteY13253"/>
              </a:cxn>
              <a:cxn ang="0">
                <a:pos x="connsiteX13254" y="connsiteY13254"/>
              </a:cxn>
              <a:cxn ang="0">
                <a:pos x="connsiteX13255" y="connsiteY13255"/>
              </a:cxn>
              <a:cxn ang="0">
                <a:pos x="connsiteX13256" y="connsiteY13256"/>
              </a:cxn>
              <a:cxn ang="0">
                <a:pos x="connsiteX13257" y="connsiteY13257"/>
              </a:cxn>
              <a:cxn ang="0">
                <a:pos x="connsiteX13258" y="connsiteY13258"/>
              </a:cxn>
              <a:cxn ang="0">
                <a:pos x="connsiteX13259" y="connsiteY13259"/>
              </a:cxn>
              <a:cxn ang="0">
                <a:pos x="connsiteX13260" y="connsiteY13260"/>
              </a:cxn>
              <a:cxn ang="0">
                <a:pos x="connsiteX13261" y="connsiteY13261"/>
              </a:cxn>
              <a:cxn ang="0">
                <a:pos x="connsiteX13262" y="connsiteY13262"/>
              </a:cxn>
              <a:cxn ang="0">
                <a:pos x="connsiteX13263" y="connsiteY13263"/>
              </a:cxn>
              <a:cxn ang="0">
                <a:pos x="connsiteX13264" y="connsiteY13264"/>
              </a:cxn>
              <a:cxn ang="0">
                <a:pos x="connsiteX13265" y="connsiteY13265"/>
              </a:cxn>
              <a:cxn ang="0">
                <a:pos x="connsiteX13266" y="connsiteY13266"/>
              </a:cxn>
              <a:cxn ang="0">
                <a:pos x="connsiteX13267" y="connsiteY13267"/>
              </a:cxn>
              <a:cxn ang="0">
                <a:pos x="connsiteX13268" y="connsiteY13268"/>
              </a:cxn>
              <a:cxn ang="0">
                <a:pos x="connsiteX13269" y="connsiteY13269"/>
              </a:cxn>
              <a:cxn ang="0">
                <a:pos x="connsiteX13270" y="connsiteY13270"/>
              </a:cxn>
              <a:cxn ang="0">
                <a:pos x="connsiteX13271" y="connsiteY13271"/>
              </a:cxn>
              <a:cxn ang="0">
                <a:pos x="connsiteX13272" y="connsiteY13272"/>
              </a:cxn>
              <a:cxn ang="0">
                <a:pos x="connsiteX13273" y="connsiteY13273"/>
              </a:cxn>
              <a:cxn ang="0">
                <a:pos x="connsiteX13274" y="connsiteY13274"/>
              </a:cxn>
              <a:cxn ang="0">
                <a:pos x="connsiteX13275" y="connsiteY13275"/>
              </a:cxn>
              <a:cxn ang="0">
                <a:pos x="connsiteX13276" y="connsiteY13276"/>
              </a:cxn>
              <a:cxn ang="0">
                <a:pos x="connsiteX13277" y="connsiteY13277"/>
              </a:cxn>
              <a:cxn ang="0">
                <a:pos x="connsiteX13278" y="connsiteY13278"/>
              </a:cxn>
              <a:cxn ang="0">
                <a:pos x="connsiteX13279" y="connsiteY13279"/>
              </a:cxn>
              <a:cxn ang="0">
                <a:pos x="connsiteX13280" y="connsiteY13280"/>
              </a:cxn>
              <a:cxn ang="0">
                <a:pos x="connsiteX13281" y="connsiteY13281"/>
              </a:cxn>
              <a:cxn ang="0">
                <a:pos x="connsiteX13282" y="connsiteY13282"/>
              </a:cxn>
              <a:cxn ang="0">
                <a:pos x="connsiteX13283" y="connsiteY13283"/>
              </a:cxn>
              <a:cxn ang="0">
                <a:pos x="connsiteX13284" y="connsiteY13284"/>
              </a:cxn>
              <a:cxn ang="0">
                <a:pos x="connsiteX13285" y="connsiteY13285"/>
              </a:cxn>
              <a:cxn ang="0">
                <a:pos x="connsiteX13286" y="connsiteY13286"/>
              </a:cxn>
              <a:cxn ang="0">
                <a:pos x="connsiteX13287" y="connsiteY13287"/>
              </a:cxn>
              <a:cxn ang="0">
                <a:pos x="connsiteX13288" y="connsiteY13288"/>
              </a:cxn>
              <a:cxn ang="0">
                <a:pos x="connsiteX13289" y="connsiteY13289"/>
              </a:cxn>
              <a:cxn ang="0">
                <a:pos x="connsiteX13290" y="connsiteY13290"/>
              </a:cxn>
              <a:cxn ang="0">
                <a:pos x="connsiteX13291" y="connsiteY13291"/>
              </a:cxn>
              <a:cxn ang="0">
                <a:pos x="connsiteX13292" y="connsiteY13292"/>
              </a:cxn>
              <a:cxn ang="0">
                <a:pos x="connsiteX13293" y="connsiteY13293"/>
              </a:cxn>
              <a:cxn ang="0">
                <a:pos x="connsiteX13294" y="connsiteY13294"/>
              </a:cxn>
              <a:cxn ang="0">
                <a:pos x="connsiteX13295" y="connsiteY13295"/>
              </a:cxn>
              <a:cxn ang="0">
                <a:pos x="connsiteX13296" y="connsiteY13296"/>
              </a:cxn>
              <a:cxn ang="0">
                <a:pos x="connsiteX13297" y="connsiteY13297"/>
              </a:cxn>
              <a:cxn ang="0">
                <a:pos x="connsiteX13298" y="connsiteY13298"/>
              </a:cxn>
              <a:cxn ang="0">
                <a:pos x="connsiteX13299" y="connsiteY13299"/>
              </a:cxn>
              <a:cxn ang="0">
                <a:pos x="connsiteX13300" y="connsiteY13300"/>
              </a:cxn>
              <a:cxn ang="0">
                <a:pos x="connsiteX13301" y="connsiteY13301"/>
              </a:cxn>
              <a:cxn ang="0">
                <a:pos x="connsiteX13302" y="connsiteY13302"/>
              </a:cxn>
              <a:cxn ang="0">
                <a:pos x="connsiteX13303" y="connsiteY13303"/>
              </a:cxn>
              <a:cxn ang="0">
                <a:pos x="connsiteX13304" y="connsiteY13304"/>
              </a:cxn>
              <a:cxn ang="0">
                <a:pos x="connsiteX13305" y="connsiteY13305"/>
              </a:cxn>
              <a:cxn ang="0">
                <a:pos x="connsiteX13306" y="connsiteY13306"/>
              </a:cxn>
              <a:cxn ang="0">
                <a:pos x="connsiteX13307" y="connsiteY13307"/>
              </a:cxn>
              <a:cxn ang="0">
                <a:pos x="connsiteX13308" y="connsiteY13308"/>
              </a:cxn>
              <a:cxn ang="0">
                <a:pos x="connsiteX13309" y="connsiteY13309"/>
              </a:cxn>
              <a:cxn ang="0">
                <a:pos x="connsiteX13310" y="connsiteY13310"/>
              </a:cxn>
              <a:cxn ang="0">
                <a:pos x="connsiteX13311" y="connsiteY13311"/>
              </a:cxn>
              <a:cxn ang="0">
                <a:pos x="connsiteX13312" y="connsiteY13312"/>
              </a:cxn>
              <a:cxn ang="0">
                <a:pos x="connsiteX13313" y="connsiteY13313"/>
              </a:cxn>
              <a:cxn ang="0">
                <a:pos x="connsiteX13314" y="connsiteY13314"/>
              </a:cxn>
              <a:cxn ang="0">
                <a:pos x="connsiteX13315" y="connsiteY13315"/>
              </a:cxn>
              <a:cxn ang="0">
                <a:pos x="connsiteX13316" y="connsiteY13316"/>
              </a:cxn>
              <a:cxn ang="0">
                <a:pos x="connsiteX13317" y="connsiteY13317"/>
              </a:cxn>
              <a:cxn ang="0">
                <a:pos x="connsiteX13318" y="connsiteY13318"/>
              </a:cxn>
              <a:cxn ang="0">
                <a:pos x="connsiteX13319" y="connsiteY13319"/>
              </a:cxn>
              <a:cxn ang="0">
                <a:pos x="connsiteX13320" y="connsiteY13320"/>
              </a:cxn>
              <a:cxn ang="0">
                <a:pos x="connsiteX13321" y="connsiteY13321"/>
              </a:cxn>
              <a:cxn ang="0">
                <a:pos x="connsiteX13322" y="connsiteY13322"/>
              </a:cxn>
              <a:cxn ang="0">
                <a:pos x="connsiteX13323" y="connsiteY13323"/>
              </a:cxn>
              <a:cxn ang="0">
                <a:pos x="connsiteX13324" y="connsiteY13324"/>
              </a:cxn>
              <a:cxn ang="0">
                <a:pos x="connsiteX13325" y="connsiteY13325"/>
              </a:cxn>
              <a:cxn ang="0">
                <a:pos x="connsiteX13326" y="connsiteY13326"/>
              </a:cxn>
              <a:cxn ang="0">
                <a:pos x="connsiteX13327" y="connsiteY13327"/>
              </a:cxn>
              <a:cxn ang="0">
                <a:pos x="connsiteX13328" y="connsiteY13328"/>
              </a:cxn>
              <a:cxn ang="0">
                <a:pos x="connsiteX13329" y="connsiteY13329"/>
              </a:cxn>
              <a:cxn ang="0">
                <a:pos x="connsiteX13330" y="connsiteY13330"/>
              </a:cxn>
              <a:cxn ang="0">
                <a:pos x="connsiteX13331" y="connsiteY13331"/>
              </a:cxn>
              <a:cxn ang="0">
                <a:pos x="connsiteX13332" y="connsiteY13332"/>
              </a:cxn>
              <a:cxn ang="0">
                <a:pos x="connsiteX13333" y="connsiteY13333"/>
              </a:cxn>
              <a:cxn ang="0">
                <a:pos x="connsiteX13334" y="connsiteY13334"/>
              </a:cxn>
              <a:cxn ang="0">
                <a:pos x="connsiteX13335" y="connsiteY13335"/>
              </a:cxn>
              <a:cxn ang="0">
                <a:pos x="connsiteX13336" y="connsiteY13336"/>
              </a:cxn>
              <a:cxn ang="0">
                <a:pos x="connsiteX13337" y="connsiteY13337"/>
              </a:cxn>
              <a:cxn ang="0">
                <a:pos x="connsiteX13338" y="connsiteY13338"/>
              </a:cxn>
              <a:cxn ang="0">
                <a:pos x="connsiteX13339" y="connsiteY13339"/>
              </a:cxn>
              <a:cxn ang="0">
                <a:pos x="connsiteX13340" y="connsiteY13340"/>
              </a:cxn>
              <a:cxn ang="0">
                <a:pos x="connsiteX13341" y="connsiteY13341"/>
              </a:cxn>
              <a:cxn ang="0">
                <a:pos x="connsiteX13342" y="connsiteY13342"/>
              </a:cxn>
              <a:cxn ang="0">
                <a:pos x="connsiteX13343" y="connsiteY13343"/>
              </a:cxn>
              <a:cxn ang="0">
                <a:pos x="connsiteX13344" y="connsiteY13344"/>
              </a:cxn>
              <a:cxn ang="0">
                <a:pos x="connsiteX13345" y="connsiteY13345"/>
              </a:cxn>
              <a:cxn ang="0">
                <a:pos x="connsiteX13346" y="connsiteY13346"/>
              </a:cxn>
              <a:cxn ang="0">
                <a:pos x="connsiteX13347" y="connsiteY13347"/>
              </a:cxn>
              <a:cxn ang="0">
                <a:pos x="connsiteX13348" y="connsiteY13348"/>
              </a:cxn>
              <a:cxn ang="0">
                <a:pos x="connsiteX13349" y="connsiteY13349"/>
              </a:cxn>
              <a:cxn ang="0">
                <a:pos x="connsiteX13350" y="connsiteY13350"/>
              </a:cxn>
              <a:cxn ang="0">
                <a:pos x="connsiteX13351" y="connsiteY13351"/>
              </a:cxn>
              <a:cxn ang="0">
                <a:pos x="connsiteX13352" y="connsiteY13352"/>
              </a:cxn>
              <a:cxn ang="0">
                <a:pos x="connsiteX13353" y="connsiteY13353"/>
              </a:cxn>
              <a:cxn ang="0">
                <a:pos x="connsiteX13354" y="connsiteY13354"/>
              </a:cxn>
              <a:cxn ang="0">
                <a:pos x="connsiteX13355" y="connsiteY13355"/>
              </a:cxn>
              <a:cxn ang="0">
                <a:pos x="connsiteX13356" y="connsiteY13356"/>
              </a:cxn>
              <a:cxn ang="0">
                <a:pos x="connsiteX13357" y="connsiteY13357"/>
              </a:cxn>
              <a:cxn ang="0">
                <a:pos x="connsiteX13358" y="connsiteY13358"/>
              </a:cxn>
              <a:cxn ang="0">
                <a:pos x="connsiteX13359" y="connsiteY13359"/>
              </a:cxn>
              <a:cxn ang="0">
                <a:pos x="connsiteX13360" y="connsiteY13360"/>
              </a:cxn>
              <a:cxn ang="0">
                <a:pos x="connsiteX13361" y="connsiteY13361"/>
              </a:cxn>
              <a:cxn ang="0">
                <a:pos x="connsiteX13362" y="connsiteY13362"/>
              </a:cxn>
              <a:cxn ang="0">
                <a:pos x="connsiteX13363" y="connsiteY13363"/>
              </a:cxn>
              <a:cxn ang="0">
                <a:pos x="connsiteX13364" y="connsiteY13364"/>
              </a:cxn>
              <a:cxn ang="0">
                <a:pos x="connsiteX13365" y="connsiteY13365"/>
              </a:cxn>
              <a:cxn ang="0">
                <a:pos x="connsiteX13366" y="connsiteY13366"/>
              </a:cxn>
              <a:cxn ang="0">
                <a:pos x="connsiteX13367" y="connsiteY13367"/>
              </a:cxn>
              <a:cxn ang="0">
                <a:pos x="connsiteX13368" y="connsiteY13368"/>
              </a:cxn>
              <a:cxn ang="0">
                <a:pos x="connsiteX13369" y="connsiteY13369"/>
              </a:cxn>
              <a:cxn ang="0">
                <a:pos x="connsiteX13370" y="connsiteY13370"/>
              </a:cxn>
              <a:cxn ang="0">
                <a:pos x="connsiteX13371" y="connsiteY13371"/>
              </a:cxn>
              <a:cxn ang="0">
                <a:pos x="connsiteX13372" y="connsiteY13372"/>
              </a:cxn>
              <a:cxn ang="0">
                <a:pos x="connsiteX13373" y="connsiteY13373"/>
              </a:cxn>
              <a:cxn ang="0">
                <a:pos x="connsiteX13374" y="connsiteY13374"/>
              </a:cxn>
              <a:cxn ang="0">
                <a:pos x="connsiteX13375" y="connsiteY13375"/>
              </a:cxn>
              <a:cxn ang="0">
                <a:pos x="connsiteX13376" y="connsiteY13376"/>
              </a:cxn>
              <a:cxn ang="0">
                <a:pos x="connsiteX13377" y="connsiteY13377"/>
              </a:cxn>
              <a:cxn ang="0">
                <a:pos x="connsiteX13378" y="connsiteY13378"/>
              </a:cxn>
              <a:cxn ang="0">
                <a:pos x="connsiteX13379" y="connsiteY13379"/>
              </a:cxn>
              <a:cxn ang="0">
                <a:pos x="connsiteX13380" y="connsiteY13380"/>
              </a:cxn>
              <a:cxn ang="0">
                <a:pos x="connsiteX13381" y="connsiteY13381"/>
              </a:cxn>
              <a:cxn ang="0">
                <a:pos x="connsiteX13382" y="connsiteY13382"/>
              </a:cxn>
              <a:cxn ang="0">
                <a:pos x="connsiteX13383" y="connsiteY13383"/>
              </a:cxn>
              <a:cxn ang="0">
                <a:pos x="connsiteX13384" y="connsiteY13384"/>
              </a:cxn>
              <a:cxn ang="0">
                <a:pos x="connsiteX13385" y="connsiteY13385"/>
              </a:cxn>
              <a:cxn ang="0">
                <a:pos x="connsiteX13386" y="connsiteY13386"/>
              </a:cxn>
              <a:cxn ang="0">
                <a:pos x="connsiteX13387" y="connsiteY13387"/>
              </a:cxn>
              <a:cxn ang="0">
                <a:pos x="connsiteX13388" y="connsiteY13388"/>
              </a:cxn>
              <a:cxn ang="0">
                <a:pos x="connsiteX13389" y="connsiteY13389"/>
              </a:cxn>
              <a:cxn ang="0">
                <a:pos x="connsiteX13390" y="connsiteY13390"/>
              </a:cxn>
              <a:cxn ang="0">
                <a:pos x="connsiteX13391" y="connsiteY13391"/>
              </a:cxn>
              <a:cxn ang="0">
                <a:pos x="connsiteX13392" y="connsiteY13392"/>
              </a:cxn>
              <a:cxn ang="0">
                <a:pos x="connsiteX13393" y="connsiteY13393"/>
              </a:cxn>
              <a:cxn ang="0">
                <a:pos x="connsiteX13394" y="connsiteY13394"/>
              </a:cxn>
              <a:cxn ang="0">
                <a:pos x="connsiteX13395" y="connsiteY13395"/>
              </a:cxn>
              <a:cxn ang="0">
                <a:pos x="connsiteX13396" y="connsiteY13396"/>
              </a:cxn>
              <a:cxn ang="0">
                <a:pos x="connsiteX13397" y="connsiteY13397"/>
              </a:cxn>
              <a:cxn ang="0">
                <a:pos x="connsiteX13398" y="connsiteY13398"/>
              </a:cxn>
              <a:cxn ang="0">
                <a:pos x="connsiteX13399" y="connsiteY13399"/>
              </a:cxn>
              <a:cxn ang="0">
                <a:pos x="connsiteX13400" y="connsiteY13400"/>
              </a:cxn>
              <a:cxn ang="0">
                <a:pos x="connsiteX13401" y="connsiteY13401"/>
              </a:cxn>
              <a:cxn ang="0">
                <a:pos x="connsiteX13402" y="connsiteY13402"/>
              </a:cxn>
              <a:cxn ang="0">
                <a:pos x="connsiteX13403" y="connsiteY13403"/>
              </a:cxn>
              <a:cxn ang="0">
                <a:pos x="connsiteX13404" y="connsiteY13404"/>
              </a:cxn>
              <a:cxn ang="0">
                <a:pos x="connsiteX13405" y="connsiteY13405"/>
              </a:cxn>
              <a:cxn ang="0">
                <a:pos x="connsiteX13406" y="connsiteY13406"/>
              </a:cxn>
              <a:cxn ang="0">
                <a:pos x="connsiteX13407" y="connsiteY13407"/>
              </a:cxn>
              <a:cxn ang="0">
                <a:pos x="connsiteX13408" y="connsiteY13408"/>
              </a:cxn>
              <a:cxn ang="0">
                <a:pos x="connsiteX13409" y="connsiteY13409"/>
              </a:cxn>
              <a:cxn ang="0">
                <a:pos x="connsiteX13410" y="connsiteY13410"/>
              </a:cxn>
              <a:cxn ang="0">
                <a:pos x="connsiteX13411" y="connsiteY13411"/>
              </a:cxn>
              <a:cxn ang="0">
                <a:pos x="connsiteX13412" y="connsiteY13412"/>
              </a:cxn>
              <a:cxn ang="0">
                <a:pos x="connsiteX13413" y="connsiteY13413"/>
              </a:cxn>
              <a:cxn ang="0">
                <a:pos x="connsiteX13414" y="connsiteY13414"/>
              </a:cxn>
              <a:cxn ang="0">
                <a:pos x="connsiteX13415" y="connsiteY13415"/>
              </a:cxn>
              <a:cxn ang="0">
                <a:pos x="connsiteX13416" y="connsiteY13416"/>
              </a:cxn>
              <a:cxn ang="0">
                <a:pos x="connsiteX13417" y="connsiteY13417"/>
              </a:cxn>
              <a:cxn ang="0">
                <a:pos x="connsiteX13418" y="connsiteY13418"/>
              </a:cxn>
              <a:cxn ang="0">
                <a:pos x="connsiteX13419" y="connsiteY13419"/>
              </a:cxn>
              <a:cxn ang="0">
                <a:pos x="connsiteX13420" y="connsiteY13420"/>
              </a:cxn>
              <a:cxn ang="0">
                <a:pos x="connsiteX13421" y="connsiteY13421"/>
              </a:cxn>
              <a:cxn ang="0">
                <a:pos x="connsiteX13422" y="connsiteY13422"/>
              </a:cxn>
              <a:cxn ang="0">
                <a:pos x="connsiteX13423" y="connsiteY13423"/>
              </a:cxn>
              <a:cxn ang="0">
                <a:pos x="connsiteX13424" y="connsiteY13424"/>
              </a:cxn>
              <a:cxn ang="0">
                <a:pos x="connsiteX13425" y="connsiteY13425"/>
              </a:cxn>
              <a:cxn ang="0">
                <a:pos x="connsiteX13426" y="connsiteY13426"/>
              </a:cxn>
              <a:cxn ang="0">
                <a:pos x="connsiteX13427" y="connsiteY13427"/>
              </a:cxn>
              <a:cxn ang="0">
                <a:pos x="connsiteX13428" y="connsiteY13428"/>
              </a:cxn>
              <a:cxn ang="0">
                <a:pos x="connsiteX13429" y="connsiteY13429"/>
              </a:cxn>
              <a:cxn ang="0">
                <a:pos x="connsiteX13430" y="connsiteY13430"/>
              </a:cxn>
              <a:cxn ang="0">
                <a:pos x="connsiteX13431" y="connsiteY13431"/>
              </a:cxn>
              <a:cxn ang="0">
                <a:pos x="connsiteX13432" y="connsiteY13432"/>
              </a:cxn>
              <a:cxn ang="0">
                <a:pos x="connsiteX13433" y="connsiteY13433"/>
              </a:cxn>
              <a:cxn ang="0">
                <a:pos x="connsiteX13434" y="connsiteY13434"/>
              </a:cxn>
              <a:cxn ang="0">
                <a:pos x="connsiteX13435" y="connsiteY13435"/>
              </a:cxn>
              <a:cxn ang="0">
                <a:pos x="connsiteX13436" y="connsiteY13436"/>
              </a:cxn>
              <a:cxn ang="0">
                <a:pos x="connsiteX13437" y="connsiteY13437"/>
              </a:cxn>
              <a:cxn ang="0">
                <a:pos x="connsiteX13438" y="connsiteY13438"/>
              </a:cxn>
              <a:cxn ang="0">
                <a:pos x="connsiteX13439" y="connsiteY13439"/>
              </a:cxn>
              <a:cxn ang="0">
                <a:pos x="connsiteX13440" y="connsiteY13440"/>
              </a:cxn>
              <a:cxn ang="0">
                <a:pos x="connsiteX13441" y="connsiteY13441"/>
              </a:cxn>
              <a:cxn ang="0">
                <a:pos x="connsiteX13442" y="connsiteY13442"/>
              </a:cxn>
              <a:cxn ang="0">
                <a:pos x="connsiteX13443" y="connsiteY13443"/>
              </a:cxn>
              <a:cxn ang="0">
                <a:pos x="connsiteX13444" y="connsiteY13444"/>
              </a:cxn>
              <a:cxn ang="0">
                <a:pos x="connsiteX13445" y="connsiteY13445"/>
              </a:cxn>
              <a:cxn ang="0">
                <a:pos x="connsiteX13446" y="connsiteY13446"/>
              </a:cxn>
              <a:cxn ang="0">
                <a:pos x="connsiteX13447" y="connsiteY13447"/>
              </a:cxn>
              <a:cxn ang="0">
                <a:pos x="connsiteX13448" y="connsiteY13448"/>
              </a:cxn>
              <a:cxn ang="0">
                <a:pos x="connsiteX13449" y="connsiteY13449"/>
              </a:cxn>
              <a:cxn ang="0">
                <a:pos x="connsiteX13450" y="connsiteY13450"/>
              </a:cxn>
              <a:cxn ang="0">
                <a:pos x="connsiteX13451" y="connsiteY13451"/>
              </a:cxn>
              <a:cxn ang="0">
                <a:pos x="connsiteX13452" y="connsiteY13452"/>
              </a:cxn>
              <a:cxn ang="0">
                <a:pos x="connsiteX13453" y="connsiteY13453"/>
              </a:cxn>
              <a:cxn ang="0">
                <a:pos x="connsiteX13454" y="connsiteY13454"/>
              </a:cxn>
              <a:cxn ang="0">
                <a:pos x="connsiteX13455" y="connsiteY13455"/>
              </a:cxn>
              <a:cxn ang="0">
                <a:pos x="connsiteX13456" y="connsiteY13456"/>
              </a:cxn>
              <a:cxn ang="0">
                <a:pos x="connsiteX13457" y="connsiteY13457"/>
              </a:cxn>
              <a:cxn ang="0">
                <a:pos x="connsiteX13458" y="connsiteY13458"/>
              </a:cxn>
              <a:cxn ang="0">
                <a:pos x="connsiteX13459" y="connsiteY13459"/>
              </a:cxn>
              <a:cxn ang="0">
                <a:pos x="connsiteX13460" y="connsiteY13460"/>
              </a:cxn>
              <a:cxn ang="0">
                <a:pos x="connsiteX13461" y="connsiteY13461"/>
              </a:cxn>
              <a:cxn ang="0">
                <a:pos x="connsiteX13462" y="connsiteY13462"/>
              </a:cxn>
              <a:cxn ang="0">
                <a:pos x="connsiteX13463" y="connsiteY13463"/>
              </a:cxn>
              <a:cxn ang="0">
                <a:pos x="connsiteX13464" y="connsiteY13464"/>
              </a:cxn>
              <a:cxn ang="0">
                <a:pos x="connsiteX13465" y="connsiteY13465"/>
              </a:cxn>
              <a:cxn ang="0">
                <a:pos x="connsiteX13466" y="connsiteY13466"/>
              </a:cxn>
              <a:cxn ang="0">
                <a:pos x="connsiteX13467" y="connsiteY13467"/>
              </a:cxn>
              <a:cxn ang="0">
                <a:pos x="connsiteX13468" y="connsiteY13468"/>
              </a:cxn>
              <a:cxn ang="0">
                <a:pos x="connsiteX13469" y="connsiteY13469"/>
              </a:cxn>
              <a:cxn ang="0">
                <a:pos x="connsiteX13470" y="connsiteY13470"/>
              </a:cxn>
              <a:cxn ang="0">
                <a:pos x="connsiteX13471" y="connsiteY13471"/>
              </a:cxn>
              <a:cxn ang="0">
                <a:pos x="connsiteX13472" y="connsiteY13472"/>
              </a:cxn>
              <a:cxn ang="0">
                <a:pos x="connsiteX13473" y="connsiteY13473"/>
              </a:cxn>
              <a:cxn ang="0">
                <a:pos x="connsiteX13474" y="connsiteY13474"/>
              </a:cxn>
              <a:cxn ang="0">
                <a:pos x="connsiteX13475" y="connsiteY13475"/>
              </a:cxn>
              <a:cxn ang="0">
                <a:pos x="connsiteX13476" y="connsiteY13476"/>
              </a:cxn>
              <a:cxn ang="0">
                <a:pos x="connsiteX13477" y="connsiteY13477"/>
              </a:cxn>
              <a:cxn ang="0">
                <a:pos x="connsiteX13478" y="connsiteY13478"/>
              </a:cxn>
              <a:cxn ang="0">
                <a:pos x="connsiteX13479" y="connsiteY13479"/>
              </a:cxn>
              <a:cxn ang="0">
                <a:pos x="connsiteX13480" y="connsiteY13480"/>
              </a:cxn>
              <a:cxn ang="0">
                <a:pos x="connsiteX13481" y="connsiteY13481"/>
              </a:cxn>
              <a:cxn ang="0">
                <a:pos x="connsiteX13482" y="connsiteY13482"/>
              </a:cxn>
              <a:cxn ang="0">
                <a:pos x="connsiteX13483" y="connsiteY13483"/>
              </a:cxn>
              <a:cxn ang="0">
                <a:pos x="connsiteX13484" y="connsiteY13484"/>
              </a:cxn>
              <a:cxn ang="0">
                <a:pos x="connsiteX13485" y="connsiteY13485"/>
              </a:cxn>
              <a:cxn ang="0">
                <a:pos x="connsiteX13486" y="connsiteY13486"/>
              </a:cxn>
              <a:cxn ang="0">
                <a:pos x="connsiteX13487" y="connsiteY13487"/>
              </a:cxn>
              <a:cxn ang="0">
                <a:pos x="connsiteX13488" y="connsiteY13488"/>
              </a:cxn>
              <a:cxn ang="0">
                <a:pos x="connsiteX13489" y="connsiteY13489"/>
              </a:cxn>
              <a:cxn ang="0">
                <a:pos x="connsiteX13490" y="connsiteY13490"/>
              </a:cxn>
              <a:cxn ang="0">
                <a:pos x="connsiteX13491" y="connsiteY13491"/>
              </a:cxn>
              <a:cxn ang="0">
                <a:pos x="connsiteX13492" y="connsiteY13492"/>
              </a:cxn>
              <a:cxn ang="0">
                <a:pos x="connsiteX13493" y="connsiteY13493"/>
              </a:cxn>
              <a:cxn ang="0">
                <a:pos x="connsiteX13494" y="connsiteY13494"/>
              </a:cxn>
              <a:cxn ang="0">
                <a:pos x="connsiteX13495" y="connsiteY13495"/>
              </a:cxn>
              <a:cxn ang="0">
                <a:pos x="connsiteX13496" y="connsiteY13496"/>
              </a:cxn>
              <a:cxn ang="0">
                <a:pos x="connsiteX13497" y="connsiteY13497"/>
              </a:cxn>
              <a:cxn ang="0">
                <a:pos x="connsiteX13498" y="connsiteY13498"/>
              </a:cxn>
              <a:cxn ang="0">
                <a:pos x="connsiteX13499" y="connsiteY13499"/>
              </a:cxn>
              <a:cxn ang="0">
                <a:pos x="connsiteX13500" y="connsiteY13500"/>
              </a:cxn>
              <a:cxn ang="0">
                <a:pos x="connsiteX13501" y="connsiteY13501"/>
              </a:cxn>
              <a:cxn ang="0">
                <a:pos x="connsiteX13502" y="connsiteY13502"/>
              </a:cxn>
              <a:cxn ang="0">
                <a:pos x="connsiteX13503" y="connsiteY13503"/>
              </a:cxn>
              <a:cxn ang="0">
                <a:pos x="connsiteX13504" y="connsiteY13504"/>
              </a:cxn>
              <a:cxn ang="0">
                <a:pos x="connsiteX13505" y="connsiteY13505"/>
              </a:cxn>
              <a:cxn ang="0">
                <a:pos x="connsiteX13506" y="connsiteY13506"/>
              </a:cxn>
              <a:cxn ang="0">
                <a:pos x="connsiteX13507" y="connsiteY13507"/>
              </a:cxn>
              <a:cxn ang="0">
                <a:pos x="connsiteX13508" y="connsiteY13508"/>
              </a:cxn>
              <a:cxn ang="0">
                <a:pos x="connsiteX13509" y="connsiteY13509"/>
              </a:cxn>
              <a:cxn ang="0">
                <a:pos x="connsiteX13510" y="connsiteY13510"/>
              </a:cxn>
              <a:cxn ang="0">
                <a:pos x="connsiteX13511" y="connsiteY13511"/>
              </a:cxn>
              <a:cxn ang="0">
                <a:pos x="connsiteX13512" y="connsiteY13512"/>
              </a:cxn>
              <a:cxn ang="0">
                <a:pos x="connsiteX13513" y="connsiteY13513"/>
              </a:cxn>
              <a:cxn ang="0">
                <a:pos x="connsiteX13514" y="connsiteY13514"/>
              </a:cxn>
              <a:cxn ang="0">
                <a:pos x="connsiteX13515" y="connsiteY13515"/>
              </a:cxn>
              <a:cxn ang="0">
                <a:pos x="connsiteX13516" y="connsiteY13516"/>
              </a:cxn>
              <a:cxn ang="0">
                <a:pos x="connsiteX13517" y="connsiteY13517"/>
              </a:cxn>
              <a:cxn ang="0">
                <a:pos x="connsiteX13518" y="connsiteY13518"/>
              </a:cxn>
              <a:cxn ang="0">
                <a:pos x="connsiteX13519" y="connsiteY13519"/>
              </a:cxn>
              <a:cxn ang="0">
                <a:pos x="connsiteX13520" y="connsiteY13520"/>
              </a:cxn>
              <a:cxn ang="0">
                <a:pos x="connsiteX13521" y="connsiteY13521"/>
              </a:cxn>
              <a:cxn ang="0">
                <a:pos x="connsiteX13522" y="connsiteY13522"/>
              </a:cxn>
              <a:cxn ang="0">
                <a:pos x="connsiteX13523" y="connsiteY13523"/>
              </a:cxn>
              <a:cxn ang="0">
                <a:pos x="connsiteX13524" y="connsiteY13524"/>
              </a:cxn>
              <a:cxn ang="0">
                <a:pos x="connsiteX13525" y="connsiteY13525"/>
              </a:cxn>
              <a:cxn ang="0">
                <a:pos x="connsiteX13526" y="connsiteY13526"/>
              </a:cxn>
              <a:cxn ang="0">
                <a:pos x="connsiteX13527" y="connsiteY13527"/>
              </a:cxn>
              <a:cxn ang="0">
                <a:pos x="connsiteX13528" y="connsiteY13528"/>
              </a:cxn>
              <a:cxn ang="0">
                <a:pos x="connsiteX13529" y="connsiteY13529"/>
              </a:cxn>
              <a:cxn ang="0">
                <a:pos x="connsiteX13530" y="connsiteY13530"/>
              </a:cxn>
              <a:cxn ang="0">
                <a:pos x="connsiteX13531" y="connsiteY13531"/>
              </a:cxn>
              <a:cxn ang="0">
                <a:pos x="connsiteX13532" y="connsiteY13532"/>
              </a:cxn>
              <a:cxn ang="0">
                <a:pos x="connsiteX13533" y="connsiteY13533"/>
              </a:cxn>
              <a:cxn ang="0">
                <a:pos x="connsiteX13534" y="connsiteY13534"/>
              </a:cxn>
              <a:cxn ang="0">
                <a:pos x="connsiteX13535" y="connsiteY13535"/>
              </a:cxn>
              <a:cxn ang="0">
                <a:pos x="connsiteX13536" y="connsiteY13536"/>
              </a:cxn>
              <a:cxn ang="0">
                <a:pos x="connsiteX13537" y="connsiteY13537"/>
              </a:cxn>
              <a:cxn ang="0">
                <a:pos x="connsiteX13538" y="connsiteY13538"/>
              </a:cxn>
              <a:cxn ang="0">
                <a:pos x="connsiteX13539" y="connsiteY13539"/>
              </a:cxn>
              <a:cxn ang="0">
                <a:pos x="connsiteX13540" y="connsiteY13540"/>
              </a:cxn>
              <a:cxn ang="0">
                <a:pos x="connsiteX13541" y="connsiteY13541"/>
              </a:cxn>
              <a:cxn ang="0">
                <a:pos x="connsiteX13542" y="connsiteY13542"/>
              </a:cxn>
              <a:cxn ang="0">
                <a:pos x="connsiteX13543" y="connsiteY13543"/>
              </a:cxn>
              <a:cxn ang="0">
                <a:pos x="connsiteX13544" y="connsiteY13544"/>
              </a:cxn>
              <a:cxn ang="0">
                <a:pos x="connsiteX13545" y="connsiteY13545"/>
              </a:cxn>
              <a:cxn ang="0">
                <a:pos x="connsiteX13546" y="connsiteY13546"/>
              </a:cxn>
              <a:cxn ang="0">
                <a:pos x="connsiteX13547" y="connsiteY13547"/>
              </a:cxn>
              <a:cxn ang="0">
                <a:pos x="connsiteX13548" y="connsiteY13548"/>
              </a:cxn>
              <a:cxn ang="0">
                <a:pos x="connsiteX13549" y="connsiteY13549"/>
              </a:cxn>
              <a:cxn ang="0">
                <a:pos x="connsiteX13550" y="connsiteY13550"/>
              </a:cxn>
              <a:cxn ang="0">
                <a:pos x="connsiteX13551" y="connsiteY13551"/>
              </a:cxn>
              <a:cxn ang="0">
                <a:pos x="connsiteX13552" y="connsiteY13552"/>
              </a:cxn>
              <a:cxn ang="0">
                <a:pos x="connsiteX13553" y="connsiteY13553"/>
              </a:cxn>
              <a:cxn ang="0">
                <a:pos x="connsiteX13554" y="connsiteY13554"/>
              </a:cxn>
              <a:cxn ang="0">
                <a:pos x="connsiteX13555" y="connsiteY13555"/>
              </a:cxn>
              <a:cxn ang="0">
                <a:pos x="connsiteX13556" y="connsiteY13556"/>
              </a:cxn>
              <a:cxn ang="0">
                <a:pos x="connsiteX13557" y="connsiteY13557"/>
              </a:cxn>
              <a:cxn ang="0">
                <a:pos x="connsiteX13558" y="connsiteY13558"/>
              </a:cxn>
              <a:cxn ang="0">
                <a:pos x="connsiteX13559" y="connsiteY13559"/>
              </a:cxn>
              <a:cxn ang="0">
                <a:pos x="connsiteX13560" y="connsiteY13560"/>
              </a:cxn>
              <a:cxn ang="0">
                <a:pos x="connsiteX13561" y="connsiteY13561"/>
              </a:cxn>
              <a:cxn ang="0">
                <a:pos x="connsiteX13562" y="connsiteY13562"/>
              </a:cxn>
              <a:cxn ang="0">
                <a:pos x="connsiteX13563" y="connsiteY13563"/>
              </a:cxn>
              <a:cxn ang="0">
                <a:pos x="connsiteX13564" y="connsiteY13564"/>
              </a:cxn>
              <a:cxn ang="0">
                <a:pos x="connsiteX13565" y="connsiteY13565"/>
              </a:cxn>
              <a:cxn ang="0">
                <a:pos x="connsiteX13566" y="connsiteY13566"/>
              </a:cxn>
              <a:cxn ang="0">
                <a:pos x="connsiteX13567" y="connsiteY13567"/>
              </a:cxn>
              <a:cxn ang="0">
                <a:pos x="connsiteX13568" y="connsiteY13568"/>
              </a:cxn>
              <a:cxn ang="0">
                <a:pos x="connsiteX13569" y="connsiteY13569"/>
              </a:cxn>
              <a:cxn ang="0">
                <a:pos x="connsiteX13570" y="connsiteY13570"/>
              </a:cxn>
              <a:cxn ang="0">
                <a:pos x="connsiteX13571" y="connsiteY13571"/>
              </a:cxn>
              <a:cxn ang="0">
                <a:pos x="connsiteX13572" y="connsiteY13572"/>
              </a:cxn>
              <a:cxn ang="0">
                <a:pos x="connsiteX13573" y="connsiteY13573"/>
              </a:cxn>
              <a:cxn ang="0">
                <a:pos x="connsiteX13574" y="connsiteY13574"/>
              </a:cxn>
              <a:cxn ang="0">
                <a:pos x="connsiteX13575" y="connsiteY13575"/>
              </a:cxn>
              <a:cxn ang="0">
                <a:pos x="connsiteX13576" y="connsiteY13576"/>
              </a:cxn>
              <a:cxn ang="0">
                <a:pos x="connsiteX13577" y="connsiteY13577"/>
              </a:cxn>
              <a:cxn ang="0">
                <a:pos x="connsiteX13578" y="connsiteY13578"/>
              </a:cxn>
              <a:cxn ang="0">
                <a:pos x="connsiteX13579" y="connsiteY13579"/>
              </a:cxn>
              <a:cxn ang="0">
                <a:pos x="connsiteX13580" y="connsiteY13580"/>
              </a:cxn>
              <a:cxn ang="0">
                <a:pos x="connsiteX13581" y="connsiteY13581"/>
              </a:cxn>
              <a:cxn ang="0">
                <a:pos x="connsiteX13582" y="connsiteY13582"/>
              </a:cxn>
              <a:cxn ang="0">
                <a:pos x="connsiteX13583" y="connsiteY13583"/>
              </a:cxn>
              <a:cxn ang="0">
                <a:pos x="connsiteX13584" y="connsiteY13584"/>
              </a:cxn>
              <a:cxn ang="0">
                <a:pos x="connsiteX13585" y="connsiteY13585"/>
              </a:cxn>
              <a:cxn ang="0">
                <a:pos x="connsiteX13586" y="connsiteY13586"/>
              </a:cxn>
              <a:cxn ang="0">
                <a:pos x="connsiteX13587" y="connsiteY13587"/>
              </a:cxn>
              <a:cxn ang="0">
                <a:pos x="connsiteX13588" y="connsiteY13588"/>
              </a:cxn>
              <a:cxn ang="0">
                <a:pos x="connsiteX13589" y="connsiteY13589"/>
              </a:cxn>
              <a:cxn ang="0">
                <a:pos x="connsiteX13590" y="connsiteY13590"/>
              </a:cxn>
              <a:cxn ang="0">
                <a:pos x="connsiteX13591" y="connsiteY13591"/>
              </a:cxn>
              <a:cxn ang="0">
                <a:pos x="connsiteX13592" y="connsiteY13592"/>
              </a:cxn>
              <a:cxn ang="0">
                <a:pos x="connsiteX13593" y="connsiteY13593"/>
              </a:cxn>
              <a:cxn ang="0">
                <a:pos x="connsiteX13594" y="connsiteY13594"/>
              </a:cxn>
              <a:cxn ang="0">
                <a:pos x="connsiteX13595" y="connsiteY13595"/>
              </a:cxn>
              <a:cxn ang="0">
                <a:pos x="connsiteX13596" y="connsiteY13596"/>
              </a:cxn>
              <a:cxn ang="0">
                <a:pos x="connsiteX13597" y="connsiteY13597"/>
              </a:cxn>
              <a:cxn ang="0">
                <a:pos x="connsiteX13598" y="connsiteY13598"/>
              </a:cxn>
              <a:cxn ang="0">
                <a:pos x="connsiteX13599" y="connsiteY13599"/>
              </a:cxn>
              <a:cxn ang="0">
                <a:pos x="connsiteX13600" y="connsiteY13600"/>
              </a:cxn>
              <a:cxn ang="0">
                <a:pos x="connsiteX13601" y="connsiteY13601"/>
              </a:cxn>
              <a:cxn ang="0">
                <a:pos x="connsiteX13602" y="connsiteY13602"/>
              </a:cxn>
              <a:cxn ang="0">
                <a:pos x="connsiteX13603" y="connsiteY13603"/>
              </a:cxn>
              <a:cxn ang="0">
                <a:pos x="connsiteX13604" y="connsiteY13604"/>
              </a:cxn>
              <a:cxn ang="0">
                <a:pos x="connsiteX13605" y="connsiteY13605"/>
              </a:cxn>
              <a:cxn ang="0">
                <a:pos x="connsiteX13606" y="connsiteY13606"/>
              </a:cxn>
              <a:cxn ang="0">
                <a:pos x="connsiteX13607" y="connsiteY13607"/>
              </a:cxn>
              <a:cxn ang="0">
                <a:pos x="connsiteX13608" y="connsiteY13608"/>
              </a:cxn>
              <a:cxn ang="0">
                <a:pos x="connsiteX13609" y="connsiteY13609"/>
              </a:cxn>
              <a:cxn ang="0">
                <a:pos x="connsiteX13610" y="connsiteY13610"/>
              </a:cxn>
              <a:cxn ang="0">
                <a:pos x="connsiteX13611" y="connsiteY13611"/>
              </a:cxn>
              <a:cxn ang="0">
                <a:pos x="connsiteX13612" y="connsiteY13612"/>
              </a:cxn>
              <a:cxn ang="0">
                <a:pos x="connsiteX13613" y="connsiteY13613"/>
              </a:cxn>
              <a:cxn ang="0">
                <a:pos x="connsiteX13614" y="connsiteY13614"/>
              </a:cxn>
              <a:cxn ang="0">
                <a:pos x="connsiteX13615" y="connsiteY13615"/>
              </a:cxn>
              <a:cxn ang="0">
                <a:pos x="connsiteX13616" y="connsiteY13616"/>
              </a:cxn>
              <a:cxn ang="0">
                <a:pos x="connsiteX13617" y="connsiteY13617"/>
              </a:cxn>
              <a:cxn ang="0">
                <a:pos x="connsiteX13618" y="connsiteY13618"/>
              </a:cxn>
              <a:cxn ang="0">
                <a:pos x="connsiteX13619" y="connsiteY13619"/>
              </a:cxn>
              <a:cxn ang="0">
                <a:pos x="connsiteX13620" y="connsiteY13620"/>
              </a:cxn>
              <a:cxn ang="0">
                <a:pos x="connsiteX13621" y="connsiteY13621"/>
              </a:cxn>
              <a:cxn ang="0">
                <a:pos x="connsiteX13622" y="connsiteY13622"/>
              </a:cxn>
              <a:cxn ang="0">
                <a:pos x="connsiteX13623" y="connsiteY13623"/>
              </a:cxn>
              <a:cxn ang="0">
                <a:pos x="connsiteX13624" y="connsiteY13624"/>
              </a:cxn>
              <a:cxn ang="0">
                <a:pos x="connsiteX13625" y="connsiteY13625"/>
              </a:cxn>
              <a:cxn ang="0">
                <a:pos x="connsiteX13626" y="connsiteY13626"/>
              </a:cxn>
              <a:cxn ang="0">
                <a:pos x="connsiteX13627" y="connsiteY13627"/>
              </a:cxn>
              <a:cxn ang="0">
                <a:pos x="connsiteX13628" y="connsiteY13628"/>
              </a:cxn>
              <a:cxn ang="0">
                <a:pos x="connsiteX13629" y="connsiteY13629"/>
              </a:cxn>
              <a:cxn ang="0">
                <a:pos x="connsiteX13630" y="connsiteY13630"/>
              </a:cxn>
              <a:cxn ang="0">
                <a:pos x="connsiteX13631" y="connsiteY13631"/>
              </a:cxn>
              <a:cxn ang="0">
                <a:pos x="connsiteX13632" y="connsiteY13632"/>
              </a:cxn>
              <a:cxn ang="0">
                <a:pos x="connsiteX13633" y="connsiteY13633"/>
              </a:cxn>
              <a:cxn ang="0">
                <a:pos x="connsiteX13634" y="connsiteY13634"/>
              </a:cxn>
              <a:cxn ang="0">
                <a:pos x="connsiteX13635" y="connsiteY13635"/>
              </a:cxn>
              <a:cxn ang="0">
                <a:pos x="connsiteX13636" y="connsiteY13636"/>
              </a:cxn>
              <a:cxn ang="0">
                <a:pos x="connsiteX13637" y="connsiteY13637"/>
              </a:cxn>
              <a:cxn ang="0">
                <a:pos x="connsiteX13638" y="connsiteY13638"/>
              </a:cxn>
              <a:cxn ang="0">
                <a:pos x="connsiteX13639" y="connsiteY13639"/>
              </a:cxn>
              <a:cxn ang="0">
                <a:pos x="connsiteX13640" y="connsiteY13640"/>
              </a:cxn>
              <a:cxn ang="0">
                <a:pos x="connsiteX13641" y="connsiteY13641"/>
              </a:cxn>
              <a:cxn ang="0">
                <a:pos x="connsiteX13642" y="connsiteY13642"/>
              </a:cxn>
              <a:cxn ang="0">
                <a:pos x="connsiteX13643" y="connsiteY13643"/>
              </a:cxn>
              <a:cxn ang="0">
                <a:pos x="connsiteX13644" y="connsiteY13644"/>
              </a:cxn>
              <a:cxn ang="0">
                <a:pos x="connsiteX13645" y="connsiteY13645"/>
              </a:cxn>
              <a:cxn ang="0">
                <a:pos x="connsiteX13646" y="connsiteY13646"/>
              </a:cxn>
              <a:cxn ang="0">
                <a:pos x="connsiteX13647" y="connsiteY13647"/>
              </a:cxn>
              <a:cxn ang="0">
                <a:pos x="connsiteX13648" y="connsiteY13648"/>
              </a:cxn>
              <a:cxn ang="0">
                <a:pos x="connsiteX13649" y="connsiteY13649"/>
              </a:cxn>
              <a:cxn ang="0">
                <a:pos x="connsiteX13650" y="connsiteY13650"/>
              </a:cxn>
              <a:cxn ang="0">
                <a:pos x="connsiteX13651" y="connsiteY13651"/>
              </a:cxn>
              <a:cxn ang="0">
                <a:pos x="connsiteX13652" y="connsiteY13652"/>
              </a:cxn>
              <a:cxn ang="0">
                <a:pos x="connsiteX13653" y="connsiteY13653"/>
              </a:cxn>
              <a:cxn ang="0">
                <a:pos x="connsiteX13654" y="connsiteY13654"/>
              </a:cxn>
              <a:cxn ang="0">
                <a:pos x="connsiteX13655" y="connsiteY13655"/>
              </a:cxn>
              <a:cxn ang="0">
                <a:pos x="connsiteX13656" y="connsiteY13656"/>
              </a:cxn>
              <a:cxn ang="0">
                <a:pos x="connsiteX13657" y="connsiteY13657"/>
              </a:cxn>
              <a:cxn ang="0">
                <a:pos x="connsiteX13658" y="connsiteY13658"/>
              </a:cxn>
              <a:cxn ang="0">
                <a:pos x="connsiteX13659" y="connsiteY13659"/>
              </a:cxn>
              <a:cxn ang="0">
                <a:pos x="connsiteX13660" y="connsiteY13660"/>
              </a:cxn>
              <a:cxn ang="0">
                <a:pos x="connsiteX13661" y="connsiteY13661"/>
              </a:cxn>
              <a:cxn ang="0">
                <a:pos x="connsiteX13662" y="connsiteY13662"/>
              </a:cxn>
              <a:cxn ang="0">
                <a:pos x="connsiteX13663" y="connsiteY13663"/>
              </a:cxn>
              <a:cxn ang="0">
                <a:pos x="connsiteX13664" y="connsiteY13664"/>
              </a:cxn>
              <a:cxn ang="0">
                <a:pos x="connsiteX13665" y="connsiteY13665"/>
              </a:cxn>
              <a:cxn ang="0">
                <a:pos x="connsiteX13666" y="connsiteY13666"/>
              </a:cxn>
              <a:cxn ang="0">
                <a:pos x="connsiteX13667" y="connsiteY13667"/>
              </a:cxn>
              <a:cxn ang="0">
                <a:pos x="connsiteX13668" y="connsiteY13668"/>
              </a:cxn>
              <a:cxn ang="0">
                <a:pos x="connsiteX13669" y="connsiteY13669"/>
              </a:cxn>
              <a:cxn ang="0">
                <a:pos x="connsiteX13670" y="connsiteY13670"/>
              </a:cxn>
              <a:cxn ang="0">
                <a:pos x="connsiteX13671" y="connsiteY13671"/>
              </a:cxn>
              <a:cxn ang="0">
                <a:pos x="connsiteX13672" y="connsiteY13672"/>
              </a:cxn>
              <a:cxn ang="0">
                <a:pos x="connsiteX13673" y="connsiteY13673"/>
              </a:cxn>
              <a:cxn ang="0">
                <a:pos x="connsiteX13674" y="connsiteY13674"/>
              </a:cxn>
              <a:cxn ang="0">
                <a:pos x="connsiteX13675" y="connsiteY13675"/>
              </a:cxn>
              <a:cxn ang="0">
                <a:pos x="connsiteX13676" y="connsiteY13676"/>
              </a:cxn>
              <a:cxn ang="0">
                <a:pos x="connsiteX13677" y="connsiteY13677"/>
              </a:cxn>
              <a:cxn ang="0">
                <a:pos x="connsiteX13678" y="connsiteY13678"/>
              </a:cxn>
              <a:cxn ang="0">
                <a:pos x="connsiteX13679" y="connsiteY13679"/>
              </a:cxn>
              <a:cxn ang="0">
                <a:pos x="connsiteX13680" y="connsiteY13680"/>
              </a:cxn>
              <a:cxn ang="0">
                <a:pos x="connsiteX13681" y="connsiteY13681"/>
              </a:cxn>
              <a:cxn ang="0">
                <a:pos x="connsiteX13682" y="connsiteY13682"/>
              </a:cxn>
              <a:cxn ang="0">
                <a:pos x="connsiteX13683" y="connsiteY13683"/>
              </a:cxn>
              <a:cxn ang="0">
                <a:pos x="connsiteX13684" y="connsiteY13684"/>
              </a:cxn>
              <a:cxn ang="0">
                <a:pos x="connsiteX13685" y="connsiteY13685"/>
              </a:cxn>
              <a:cxn ang="0">
                <a:pos x="connsiteX13686" y="connsiteY13686"/>
              </a:cxn>
              <a:cxn ang="0">
                <a:pos x="connsiteX13687" y="connsiteY13687"/>
              </a:cxn>
              <a:cxn ang="0">
                <a:pos x="connsiteX13688" y="connsiteY13688"/>
              </a:cxn>
              <a:cxn ang="0">
                <a:pos x="connsiteX13689" y="connsiteY13689"/>
              </a:cxn>
              <a:cxn ang="0">
                <a:pos x="connsiteX13690" y="connsiteY13690"/>
              </a:cxn>
              <a:cxn ang="0">
                <a:pos x="connsiteX13691" y="connsiteY13691"/>
              </a:cxn>
              <a:cxn ang="0">
                <a:pos x="connsiteX13692" y="connsiteY13692"/>
              </a:cxn>
              <a:cxn ang="0">
                <a:pos x="connsiteX13693" y="connsiteY13693"/>
              </a:cxn>
              <a:cxn ang="0">
                <a:pos x="connsiteX13694" y="connsiteY13694"/>
              </a:cxn>
              <a:cxn ang="0">
                <a:pos x="connsiteX13695" y="connsiteY13695"/>
              </a:cxn>
              <a:cxn ang="0">
                <a:pos x="connsiteX13696" y="connsiteY13696"/>
              </a:cxn>
              <a:cxn ang="0">
                <a:pos x="connsiteX13697" y="connsiteY13697"/>
              </a:cxn>
              <a:cxn ang="0">
                <a:pos x="connsiteX13698" y="connsiteY13698"/>
              </a:cxn>
              <a:cxn ang="0">
                <a:pos x="connsiteX13699" y="connsiteY13699"/>
              </a:cxn>
              <a:cxn ang="0">
                <a:pos x="connsiteX13700" y="connsiteY13700"/>
              </a:cxn>
              <a:cxn ang="0">
                <a:pos x="connsiteX13701" y="connsiteY13701"/>
              </a:cxn>
              <a:cxn ang="0">
                <a:pos x="connsiteX13702" y="connsiteY13702"/>
              </a:cxn>
              <a:cxn ang="0">
                <a:pos x="connsiteX13703" y="connsiteY13703"/>
              </a:cxn>
              <a:cxn ang="0">
                <a:pos x="connsiteX13704" y="connsiteY13704"/>
              </a:cxn>
              <a:cxn ang="0">
                <a:pos x="connsiteX13705" y="connsiteY13705"/>
              </a:cxn>
              <a:cxn ang="0">
                <a:pos x="connsiteX13706" y="connsiteY13706"/>
              </a:cxn>
              <a:cxn ang="0">
                <a:pos x="connsiteX13707" y="connsiteY13707"/>
              </a:cxn>
              <a:cxn ang="0">
                <a:pos x="connsiteX13708" y="connsiteY13708"/>
              </a:cxn>
              <a:cxn ang="0">
                <a:pos x="connsiteX13709" y="connsiteY13709"/>
              </a:cxn>
              <a:cxn ang="0">
                <a:pos x="connsiteX13710" y="connsiteY13710"/>
              </a:cxn>
              <a:cxn ang="0">
                <a:pos x="connsiteX13711" y="connsiteY13711"/>
              </a:cxn>
              <a:cxn ang="0">
                <a:pos x="connsiteX13712" y="connsiteY13712"/>
              </a:cxn>
              <a:cxn ang="0">
                <a:pos x="connsiteX13713" y="connsiteY13713"/>
              </a:cxn>
              <a:cxn ang="0">
                <a:pos x="connsiteX13714" y="connsiteY13714"/>
              </a:cxn>
              <a:cxn ang="0">
                <a:pos x="connsiteX13715" y="connsiteY13715"/>
              </a:cxn>
              <a:cxn ang="0">
                <a:pos x="connsiteX13716" y="connsiteY13716"/>
              </a:cxn>
              <a:cxn ang="0">
                <a:pos x="connsiteX13717" y="connsiteY13717"/>
              </a:cxn>
              <a:cxn ang="0">
                <a:pos x="connsiteX13718" y="connsiteY13718"/>
              </a:cxn>
              <a:cxn ang="0">
                <a:pos x="connsiteX13719" y="connsiteY13719"/>
              </a:cxn>
              <a:cxn ang="0">
                <a:pos x="connsiteX13720" y="connsiteY13720"/>
              </a:cxn>
              <a:cxn ang="0">
                <a:pos x="connsiteX13721" y="connsiteY13721"/>
              </a:cxn>
              <a:cxn ang="0">
                <a:pos x="connsiteX13722" y="connsiteY13722"/>
              </a:cxn>
              <a:cxn ang="0">
                <a:pos x="connsiteX13723" y="connsiteY13723"/>
              </a:cxn>
              <a:cxn ang="0">
                <a:pos x="connsiteX13724" y="connsiteY13724"/>
              </a:cxn>
              <a:cxn ang="0">
                <a:pos x="connsiteX13725" y="connsiteY13725"/>
              </a:cxn>
              <a:cxn ang="0">
                <a:pos x="connsiteX13726" y="connsiteY13726"/>
              </a:cxn>
              <a:cxn ang="0">
                <a:pos x="connsiteX13727" y="connsiteY13727"/>
              </a:cxn>
              <a:cxn ang="0">
                <a:pos x="connsiteX13728" y="connsiteY13728"/>
              </a:cxn>
              <a:cxn ang="0">
                <a:pos x="connsiteX13729" y="connsiteY13729"/>
              </a:cxn>
              <a:cxn ang="0">
                <a:pos x="connsiteX13730" y="connsiteY13730"/>
              </a:cxn>
              <a:cxn ang="0">
                <a:pos x="connsiteX13731" y="connsiteY13731"/>
              </a:cxn>
              <a:cxn ang="0">
                <a:pos x="connsiteX13732" y="connsiteY13732"/>
              </a:cxn>
              <a:cxn ang="0">
                <a:pos x="connsiteX13733" y="connsiteY13733"/>
              </a:cxn>
              <a:cxn ang="0">
                <a:pos x="connsiteX13734" y="connsiteY13734"/>
              </a:cxn>
              <a:cxn ang="0">
                <a:pos x="connsiteX13735" y="connsiteY13735"/>
              </a:cxn>
              <a:cxn ang="0">
                <a:pos x="connsiteX13736" y="connsiteY13736"/>
              </a:cxn>
              <a:cxn ang="0">
                <a:pos x="connsiteX13737" y="connsiteY13737"/>
              </a:cxn>
              <a:cxn ang="0">
                <a:pos x="connsiteX13738" y="connsiteY13738"/>
              </a:cxn>
              <a:cxn ang="0">
                <a:pos x="connsiteX13739" y="connsiteY13739"/>
              </a:cxn>
              <a:cxn ang="0">
                <a:pos x="connsiteX13740" y="connsiteY13740"/>
              </a:cxn>
              <a:cxn ang="0">
                <a:pos x="connsiteX13741" y="connsiteY13741"/>
              </a:cxn>
              <a:cxn ang="0">
                <a:pos x="connsiteX13742" y="connsiteY13742"/>
              </a:cxn>
              <a:cxn ang="0">
                <a:pos x="connsiteX13743" y="connsiteY13743"/>
              </a:cxn>
              <a:cxn ang="0">
                <a:pos x="connsiteX13744" y="connsiteY13744"/>
              </a:cxn>
              <a:cxn ang="0">
                <a:pos x="connsiteX13745" y="connsiteY13745"/>
              </a:cxn>
              <a:cxn ang="0">
                <a:pos x="connsiteX13746" y="connsiteY13746"/>
              </a:cxn>
              <a:cxn ang="0">
                <a:pos x="connsiteX13747" y="connsiteY13747"/>
              </a:cxn>
              <a:cxn ang="0">
                <a:pos x="connsiteX13748" y="connsiteY13748"/>
              </a:cxn>
              <a:cxn ang="0">
                <a:pos x="connsiteX13749" y="connsiteY13749"/>
              </a:cxn>
              <a:cxn ang="0">
                <a:pos x="connsiteX13750" y="connsiteY13750"/>
              </a:cxn>
              <a:cxn ang="0">
                <a:pos x="connsiteX13751" y="connsiteY13751"/>
              </a:cxn>
              <a:cxn ang="0">
                <a:pos x="connsiteX13752" y="connsiteY13752"/>
              </a:cxn>
              <a:cxn ang="0">
                <a:pos x="connsiteX13753" y="connsiteY13753"/>
              </a:cxn>
              <a:cxn ang="0">
                <a:pos x="connsiteX13754" y="connsiteY13754"/>
              </a:cxn>
              <a:cxn ang="0">
                <a:pos x="connsiteX13755" y="connsiteY13755"/>
              </a:cxn>
              <a:cxn ang="0">
                <a:pos x="connsiteX13756" y="connsiteY13756"/>
              </a:cxn>
              <a:cxn ang="0">
                <a:pos x="connsiteX13757" y="connsiteY13757"/>
              </a:cxn>
              <a:cxn ang="0">
                <a:pos x="connsiteX13758" y="connsiteY13758"/>
              </a:cxn>
              <a:cxn ang="0">
                <a:pos x="connsiteX13759" y="connsiteY13759"/>
              </a:cxn>
              <a:cxn ang="0">
                <a:pos x="connsiteX13760" y="connsiteY13760"/>
              </a:cxn>
              <a:cxn ang="0">
                <a:pos x="connsiteX13761" y="connsiteY13761"/>
              </a:cxn>
              <a:cxn ang="0">
                <a:pos x="connsiteX13762" y="connsiteY13762"/>
              </a:cxn>
              <a:cxn ang="0">
                <a:pos x="connsiteX13763" y="connsiteY13763"/>
              </a:cxn>
              <a:cxn ang="0">
                <a:pos x="connsiteX13764" y="connsiteY13764"/>
              </a:cxn>
              <a:cxn ang="0">
                <a:pos x="connsiteX13765" y="connsiteY13765"/>
              </a:cxn>
              <a:cxn ang="0">
                <a:pos x="connsiteX13766" y="connsiteY13766"/>
              </a:cxn>
              <a:cxn ang="0">
                <a:pos x="connsiteX13767" y="connsiteY13767"/>
              </a:cxn>
              <a:cxn ang="0">
                <a:pos x="connsiteX13768" y="connsiteY13768"/>
              </a:cxn>
              <a:cxn ang="0">
                <a:pos x="connsiteX13769" y="connsiteY13769"/>
              </a:cxn>
              <a:cxn ang="0">
                <a:pos x="connsiteX13770" y="connsiteY13770"/>
              </a:cxn>
              <a:cxn ang="0">
                <a:pos x="connsiteX13771" y="connsiteY13771"/>
              </a:cxn>
              <a:cxn ang="0">
                <a:pos x="connsiteX13772" y="connsiteY13772"/>
              </a:cxn>
              <a:cxn ang="0">
                <a:pos x="connsiteX13773" y="connsiteY13773"/>
              </a:cxn>
              <a:cxn ang="0">
                <a:pos x="connsiteX13774" y="connsiteY13774"/>
              </a:cxn>
              <a:cxn ang="0">
                <a:pos x="connsiteX13775" y="connsiteY13775"/>
              </a:cxn>
              <a:cxn ang="0">
                <a:pos x="connsiteX13776" y="connsiteY13776"/>
              </a:cxn>
              <a:cxn ang="0">
                <a:pos x="connsiteX13777" y="connsiteY13777"/>
              </a:cxn>
              <a:cxn ang="0">
                <a:pos x="connsiteX13778" y="connsiteY13778"/>
              </a:cxn>
              <a:cxn ang="0">
                <a:pos x="connsiteX13779" y="connsiteY13779"/>
              </a:cxn>
              <a:cxn ang="0">
                <a:pos x="connsiteX13780" y="connsiteY13780"/>
              </a:cxn>
              <a:cxn ang="0">
                <a:pos x="connsiteX13781" y="connsiteY13781"/>
              </a:cxn>
              <a:cxn ang="0">
                <a:pos x="connsiteX13782" y="connsiteY13782"/>
              </a:cxn>
              <a:cxn ang="0">
                <a:pos x="connsiteX13783" y="connsiteY13783"/>
              </a:cxn>
              <a:cxn ang="0">
                <a:pos x="connsiteX13784" y="connsiteY13784"/>
              </a:cxn>
              <a:cxn ang="0">
                <a:pos x="connsiteX13785" y="connsiteY13785"/>
              </a:cxn>
              <a:cxn ang="0">
                <a:pos x="connsiteX13786" y="connsiteY13786"/>
              </a:cxn>
              <a:cxn ang="0">
                <a:pos x="connsiteX13787" y="connsiteY13787"/>
              </a:cxn>
              <a:cxn ang="0">
                <a:pos x="connsiteX13788" y="connsiteY13788"/>
              </a:cxn>
              <a:cxn ang="0">
                <a:pos x="connsiteX13789" y="connsiteY13789"/>
              </a:cxn>
              <a:cxn ang="0">
                <a:pos x="connsiteX13790" y="connsiteY13790"/>
              </a:cxn>
              <a:cxn ang="0">
                <a:pos x="connsiteX13791" y="connsiteY13791"/>
              </a:cxn>
              <a:cxn ang="0">
                <a:pos x="connsiteX13792" y="connsiteY13792"/>
              </a:cxn>
              <a:cxn ang="0">
                <a:pos x="connsiteX13793" y="connsiteY13793"/>
              </a:cxn>
              <a:cxn ang="0">
                <a:pos x="connsiteX13794" y="connsiteY13794"/>
              </a:cxn>
              <a:cxn ang="0">
                <a:pos x="connsiteX13795" y="connsiteY13795"/>
              </a:cxn>
              <a:cxn ang="0">
                <a:pos x="connsiteX13796" y="connsiteY13796"/>
              </a:cxn>
              <a:cxn ang="0">
                <a:pos x="connsiteX13797" y="connsiteY13797"/>
              </a:cxn>
              <a:cxn ang="0">
                <a:pos x="connsiteX13798" y="connsiteY13798"/>
              </a:cxn>
              <a:cxn ang="0">
                <a:pos x="connsiteX13799" y="connsiteY13799"/>
              </a:cxn>
              <a:cxn ang="0">
                <a:pos x="connsiteX13800" y="connsiteY13800"/>
              </a:cxn>
              <a:cxn ang="0">
                <a:pos x="connsiteX13801" y="connsiteY13801"/>
              </a:cxn>
              <a:cxn ang="0">
                <a:pos x="connsiteX13802" y="connsiteY13802"/>
              </a:cxn>
              <a:cxn ang="0">
                <a:pos x="connsiteX13803" y="connsiteY13803"/>
              </a:cxn>
              <a:cxn ang="0">
                <a:pos x="connsiteX13804" y="connsiteY13804"/>
              </a:cxn>
              <a:cxn ang="0">
                <a:pos x="connsiteX13805" y="connsiteY13805"/>
              </a:cxn>
              <a:cxn ang="0">
                <a:pos x="connsiteX13806" y="connsiteY13806"/>
              </a:cxn>
              <a:cxn ang="0">
                <a:pos x="connsiteX13807" y="connsiteY13807"/>
              </a:cxn>
              <a:cxn ang="0">
                <a:pos x="connsiteX13808" y="connsiteY13808"/>
              </a:cxn>
              <a:cxn ang="0">
                <a:pos x="connsiteX13809" y="connsiteY13809"/>
              </a:cxn>
              <a:cxn ang="0">
                <a:pos x="connsiteX13810" y="connsiteY13810"/>
              </a:cxn>
              <a:cxn ang="0">
                <a:pos x="connsiteX13811" y="connsiteY13811"/>
              </a:cxn>
              <a:cxn ang="0">
                <a:pos x="connsiteX13812" y="connsiteY13812"/>
              </a:cxn>
              <a:cxn ang="0">
                <a:pos x="connsiteX13813" y="connsiteY13813"/>
              </a:cxn>
              <a:cxn ang="0">
                <a:pos x="connsiteX13814" y="connsiteY13814"/>
              </a:cxn>
              <a:cxn ang="0">
                <a:pos x="connsiteX13815" y="connsiteY13815"/>
              </a:cxn>
              <a:cxn ang="0">
                <a:pos x="connsiteX13816" y="connsiteY13816"/>
              </a:cxn>
              <a:cxn ang="0">
                <a:pos x="connsiteX13817" y="connsiteY13817"/>
              </a:cxn>
              <a:cxn ang="0">
                <a:pos x="connsiteX13818" y="connsiteY13818"/>
              </a:cxn>
              <a:cxn ang="0">
                <a:pos x="connsiteX13819" y="connsiteY13819"/>
              </a:cxn>
              <a:cxn ang="0">
                <a:pos x="connsiteX13820" y="connsiteY13820"/>
              </a:cxn>
              <a:cxn ang="0">
                <a:pos x="connsiteX13821" y="connsiteY13821"/>
              </a:cxn>
              <a:cxn ang="0">
                <a:pos x="connsiteX13822" y="connsiteY13822"/>
              </a:cxn>
              <a:cxn ang="0">
                <a:pos x="connsiteX13823" y="connsiteY13823"/>
              </a:cxn>
              <a:cxn ang="0">
                <a:pos x="connsiteX13824" y="connsiteY13824"/>
              </a:cxn>
              <a:cxn ang="0">
                <a:pos x="connsiteX13825" y="connsiteY13825"/>
              </a:cxn>
              <a:cxn ang="0">
                <a:pos x="connsiteX13826" y="connsiteY13826"/>
              </a:cxn>
              <a:cxn ang="0">
                <a:pos x="connsiteX13827" y="connsiteY13827"/>
              </a:cxn>
              <a:cxn ang="0">
                <a:pos x="connsiteX13828" y="connsiteY13828"/>
              </a:cxn>
              <a:cxn ang="0">
                <a:pos x="connsiteX13829" y="connsiteY13829"/>
              </a:cxn>
              <a:cxn ang="0">
                <a:pos x="connsiteX13830" y="connsiteY13830"/>
              </a:cxn>
              <a:cxn ang="0">
                <a:pos x="connsiteX13831" y="connsiteY13831"/>
              </a:cxn>
              <a:cxn ang="0">
                <a:pos x="connsiteX13832" y="connsiteY13832"/>
              </a:cxn>
              <a:cxn ang="0">
                <a:pos x="connsiteX13833" y="connsiteY13833"/>
              </a:cxn>
              <a:cxn ang="0">
                <a:pos x="connsiteX13834" y="connsiteY13834"/>
              </a:cxn>
              <a:cxn ang="0">
                <a:pos x="connsiteX13835" y="connsiteY13835"/>
              </a:cxn>
              <a:cxn ang="0">
                <a:pos x="connsiteX13836" y="connsiteY13836"/>
              </a:cxn>
              <a:cxn ang="0">
                <a:pos x="connsiteX13837" y="connsiteY13837"/>
              </a:cxn>
              <a:cxn ang="0">
                <a:pos x="connsiteX13838" y="connsiteY13838"/>
              </a:cxn>
              <a:cxn ang="0">
                <a:pos x="connsiteX13839" y="connsiteY13839"/>
              </a:cxn>
              <a:cxn ang="0">
                <a:pos x="connsiteX13840" y="connsiteY13840"/>
              </a:cxn>
              <a:cxn ang="0">
                <a:pos x="connsiteX13841" y="connsiteY13841"/>
              </a:cxn>
              <a:cxn ang="0">
                <a:pos x="connsiteX13842" y="connsiteY13842"/>
              </a:cxn>
              <a:cxn ang="0">
                <a:pos x="connsiteX13843" y="connsiteY13843"/>
              </a:cxn>
              <a:cxn ang="0">
                <a:pos x="connsiteX13844" y="connsiteY13844"/>
              </a:cxn>
              <a:cxn ang="0">
                <a:pos x="connsiteX13845" y="connsiteY13845"/>
              </a:cxn>
              <a:cxn ang="0">
                <a:pos x="connsiteX13846" y="connsiteY13846"/>
              </a:cxn>
              <a:cxn ang="0">
                <a:pos x="connsiteX13847" y="connsiteY13847"/>
              </a:cxn>
              <a:cxn ang="0">
                <a:pos x="connsiteX13848" y="connsiteY13848"/>
              </a:cxn>
              <a:cxn ang="0">
                <a:pos x="connsiteX13849" y="connsiteY13849"/>
              </a:cxn>
              <a:cxn ang="0">
                <a:pos x="connsiteX13850" y="connsiteY13850"/>
              </a:cxn>
              <a:cxn ang="0">
                <a:pos x="connsiteX13851" y="connsiteY13851"/>
              </a:cxn>
              <a:cxn ang="0">
                <a:pos x="connsiteX13852" y="connsiteY13852"/>
              </a:cxn>
              <a:cxn ang="0">
                <a:pos x="connsiteX13853" y="connsiteY13853"/>
              </a:cxn>
              <a:cxn ang="0">
                <a:pos x="connsiteX13854" y="connsiteY13854"/>
              </a:cxn>
              <a:cxn ang="0">
                <a:pos x="connsiteX13855" y="connsiteY13855"/>
              </a:cxn>
              <a:cxn ang="0">
                <a:pos x="connsiteX13856" y="connsiteY13856"/>
              </a:cxn>
              <a:cxn ang="0">
                <a:pos x="connsiteX13857" y="connsiteY13857"/>
              </a:cxn>
              <a:cxn ang="0">
                <a:pos x="connsiteX13858" y="connsiteY13858"/>
              </a:cxn>
              <a:cxn ang="0">
                <a:pos x="connsiteX13859" y="connsiteY13859"/>
              </a:cxn>
              <a:cxn ang="0">
                <a:pos x="connsiteX13860" y="connsiteY13860"/>
              </a:cxn>
              <a:cxn ang="0">
                <a:pos x="connsiteX13861" y="connsiteY13861"/>
              </a:cxn>
              <a:cxn ang="0">
                <a:pos x="connsiteX13862" y="connsiteY13862"/>
              </a:cxn>
              <a:cxn ang="0">
                <a:pos x="connsiteX13863" y="connsiteY13863"/>
              </a:cxn>
              <a:cxn ang="0">
                <a:pos x="connsiteX13864" y="connsiteY13864"/>
              </a:cxn>
              <a:cxn ang="0">
                <a:pos x="connsiteX13865" y="connsiteY13865"/>
              </a:cxn>
              <a:cxn ang="0">
                <a:pos x="connsiteX13866" y="connsiteY13866"/>
              </a:cxn>
              <a:cxn ang="0">
                <a:pos x="connsiteX13867" y="connsiteY13867"/>
              </a:cxn>
              <a:cxn ang="0">
                <a:pos x="connsiteX13868" y="connsiteY13868"/>
              </a:cxn>
              <a:cxn ang="0">
                <a:pos x="connsiteX13869" y="connsiteY13869"/>
              </a:cxn>
              <a:cxn ang="0">
                <a:pos x="connsiteX13870" y="connsiteY13870"/>
              </a:cxn>
              <a:cxn ang="0">
                <a:pos x="connsiteX13871" y="connsiteY13871"/>
              </a:cxn>
              <a:cxn ang="0">
                <a:pos x="connsiteX13872" y="connsiteY13872"/>
              </a:cxn>
              <a:cxn ang="0">
                <a:pos x="connsiteX13873" y="connsiteY13873"/>
              </a:cxn>
              <a:cxn ang="0">
                <a:pos x="connsiteX13874" y="connsiteY13874"/>
              </a:cxn>
              <a:cxn ang="0">
                <a:pos x="connsiteX13875" y="connsiteY13875"/>
              </a:cxn>
              <a:cxn ang="0">
                <a:pos x="connsiteX13876" y="connsiteY13876"/>
              </a:cxn>
              <a:cxn ang="0">
                <a:pos x="connsiteX13877" y="connsiteY13877"/>
              </a:cxn>
              <a:cxn ang="0">
                <a:pos x="connsiteX13878" y="connsiteY13878"/>
              </a:cxn>
              <a:cxn ang="0">
                <a:pos x="connsiteX13879" y="connsiteY13879"/>
              </a:cxn>
              <a:cxn ang="0">
                <a:pos x="connsiteX13880" y="connsiteY13880"/>
              </a:cxn>
              <a:cxn ang="0">
                <a:pos x="connsiteX13881" y="connsiteY13881"/>
              </a:cxn>
              <a:cxn ang="0">
                <a:pos x="connsiteX13882" y="connsiteY13882"/>
              </a:cxn>
              <a:cxn ang="0">
                <a:pos x="connsiteX13883" y="connsiteY13883"/>
              </a:cxn>
              <a:cxn ang="0">
                <a:pos x="connsiteX13884" y="connsiteY13884"/>
              </a:cxn>
              <a:cxn ang="0">
                <a:pos x="connsiteX13885" y="connsiteY13885"/>
              </a:cxn>
              <a:cxn ang="0">
                <a:pos x="connsiteX13886" y="connsiteY13886"/>
              </a:cxn>
              <a:cxn ang="0">
                <a:pos x="connsiteX13887" y="connsiteY13887"/>
              </a:cxn>
              <a:cxn ang="0">
                <a:pos x="connsiteX13888" y="connsiteY13888"/>
              </a:cxn>
              <a:cxn ang="0">
                <a:pos x="connsiteX13889" y="connsiteY13889"/>
              </a:cxn>
              <a:cxn ang="0">
                <a:pos x="connsiteX13890" y="connsiteY13890"/>
              </a:cxn>
              <a:cxn ang="0">
                <a:pos x="connsiteX13891" y="connsiteY13891"/>
              </a:cxn>
              <a:cxn ang="0">
                <a:pos x="connsiteX13892" y="connsiteY13892"/>
              </a:cxn>
              <a:cxn ang="0">
                <a:pos x="connsiteX13893" y="connsiteY13893"/>
              </a:cxn>
              <a:cxn ang="0">
                <a:pos x="connsiteX13894" y="connsiteY13894"/>
              </a:cxn>
              <a:cxn ang="0">
                <a:pos x="connsiteX13895" y="connsiteY13895"/>
              </a:cxn>
              <a:cxn ang="0">
                <a:pos x="connsiteX13896" y="connsiteY13896"/>
              </a:cxn>
              <a:cxn ang="0">
                <a:pos x="connsiteX13897" y="connsiteY13897"/>
              </a:cxn>
              <a:cxn ang="0">
                <a:pos x="connsiteX13898" y="connsiteY13898"/>
              </a:cxn>
              <a:cxn ang="0">
                <a:pos x="connsiteX13899" y="connsiteY13899"/>
              </a:cxn>
              <a:cxn ang="0">
                <a:pos x="connsiteX13900" y="connsiteY13900"/>
              </a:cxn>
              <a:cxn ang="0">
                <a:pos x="connsiteX13901" y="connsiteY13901"/>
              </a:cxn>
              <a:cxn ang="0">
                <a:pos x="connsiteX13902" y="connsiteY13902"/>
              </a:cxn>
              <a:cxn ang="0">
                <a:pos x="connsiteX13903" y="connsiteY13903"/>
              </a:cxn>
              <a:cxn ang="0">
                <a:pos x="connsiteX13904" y="connsiteY13904"/>
              </a:cxn>
              <a:cxn ang="0">
                <a:pos x="connsiteX13905" y="connsiteY13905"/>
              </a:cxn>
              <a:cxn ang="0">
                <a:pos x="connsiteX13906" y="connsiteY13906"/>
              </a:cxn>
              <a:cxn ang="0">
                <a:pos x="connsiteX13907" y="connsiteY13907"/>
              </a:cxn>
              <a:cxn ang="0">
                <a:pos x="connsiteX13908" y="connsiteY13908"/>
              </a:cxn>
              <a:cxn ang="0">
                <a:pos x="connsiteX13909" y="connsiteY13909"/>
              </a:cxn>
              <a:cxn ang="0">
                <a:pos x="connsiteX13910" y="connsiteY13910"/>
              </a:cxn>
              <a:cxn ang="0">
                <a:pos x="connsiteX13911" y="connsiteY13911"/>
              </a:cxn>
              <a:cxn ang="0">
                <a:pos x="connsiteX13912" y="connsiteY13912"/>
              </a:cxn>
              <a:cxn ang="0">
                <a:pos x="connsiteX13913" y="connsiteY13913"/>
              </a:cxn>
              <a:cxn ang="0">
                <a:pos x="connsiteX13914" y="connsiteY13914"/>
              </a:cxn>
              <a:cxn ang="0">
                <a:pos x="connsiteX13915" y="connsiteY13915"/>
              </a:cxn>
              <a:cxn ang="0">
                <a:pos x="connsiteX13916" y="connsiteY13916"/>
              </a:cxn>
              <a:cxn ang="0">
                <a:pos x="connsiteX13917" y="connsiteY13917"/>
              </a:cxn>
              <a:cxn ang="0">
                <a:pos x="connsiteX13918" y="connsiteY13918"/>
              </a:cxn>
              <a:cxn ang="0">
                <a:pos x="connsiteX13919" y="connsiteY13919"/>
              </a:cxn>
              <a:cxn ang="0">
                <a:pos x="connsiteX13920" y="connsiteY13920"/>
              </a:cxn>
              <a:cxn ang="0">
                <a:pos x="connsiteX13921" y="connsiteY13921"/>
              </a:cxn>
              <a:cxn ang="0">
                <a:pos x="connsiteX13922" y="connsiteY13922"/>
              </a:cxn>
              <a:cxn ang="0">
                <a:pos x="connsiteX13923" y="connsiteY13923"/>
              </a:cxn>
              <a:cxn ang="0">
                <a:pos x="connsiteX13924" y="connsiteY13924"/>
              </a:cxn>
              <a:cxn ang="0">
                <a:pos x="connsiteX13925" y="connsiteY13925"/>
              </a:cxn>
              <a:cxn ang="0">
                <a:pos x="connsiteX13926" y="connsiteY13926"/>
              </a:cxn>
              <a:cxn ang="0">
                <a:pos x="connsiteX13927" y="connsiteY13927"/>
              </a:cxn>
              <a:cxn ang="0">
                <a:pos x="connsiteX13928" y="connsiteY13928"/>
              </a:cxn>
              <a:cxn ang="0">
                <a:pos x="connsiteX13929" y="connsiteY13929"/>
              </a:cxn>
              <a:cxn ang="0">
                <a:pos x="connsiteX13930" y="connsiteY13930"/>
              </a:cxn>
              <a:cxn ang="0">
                <a:pos x="connsiteX13931" y="connsiteY13931"/>
              </a:cxn>
              <a:cxn ang="0">
                <a:pos x="connsiteX13932" y="connsiteY13932"/>
              </a:cxn>
              <a:cxn ang="0">
                <a:pos x="connsiteX13933" y="connsiteY13933"/>
              </a:cxn>
              <a:cxn ang="0">
                <a:pos x="connsiteX13934" y="connsiteY13934"/>
              </a:cxn>
              <a:cxn ang="0">
                <a:pos x="connsiteX13935" y="connsiteY13935"/>
              </a:cxn>
              <a:cxn ang="0">
                <a:pos x="connsiteX13936" y="connsiteY13936"/>
              </a:cxn>
              <a:cxn ang="0">
                <a:pos x="connsiteX13937" y="connsiteY13937"/>
              </a:cxn>
              <a:cxn ang="0">
                <a:pos x="connsiteX13938" y="connsiteY13938"/>
              </a:cxn>
              <a:cxn ang="0">
                <a:pos x="connsiteX13939" y="connsiteY13939"/>
              </a:cxn>
              <a:cxn ang="0">
                <a:pos x="connsiteX13940" y="connsiteY13940"/>
              </a:cxn>
              <a:cxn ang="0">
                <a:pos x="connsiteX13941" y="connsiteY13941"/>
              </a:cxn>
              <a:cxn ang="0">
                <a:pos x="connsiteX13942" y="connsiteY13942"/>
              </a:cxn>
              <a:cxn ang="0">
                <a:pos x="connsiteX13943" y="connsiteY13943"/>
              </a:cxn>
              <a:cxn ang="0">
                <a:pos x="connsiteX13944" y="connsiteY13944"/>
              </a:cxn>
              <a:cxn ang="0">
                <a:pos x="connsiteX13945" y="connsiteY13945"/>
              </a:cxn>
              <a:cxn ang="0">
                <a:pos x="connsiteX13946" y="connsiteY13946"/>
              </a:cxn>
              <a:cxn ang="0">
                <a:pos x="connsiteX13947" y="connsiteY13947"/>
              </a:cxn>
              <a:cxn ang="0">
                <a:pos x="connsiteX13948" y="connsiteY13948"/>
              </a:cxn>
              <a:cxn ang="0">
                <a:pos x="connsiteX13949" y="connsiteY13949"/>
              </a:cxn>
              <a:cxn ang="0">
                <a:pos x="connsiteX13950" y="connsiteY13950"/>
              </a:cxn>
              <a:cxn ang="0">
                <a:pos x="connsiteX13951" y="connsiteY13951"/>
              </a:cxn>
              <a:cxn ang="0">
                <a:pos x="connsiteX13952" y="connsiteY13952"/>
              </a:cxn>
              <a:cxn ang="0">
                <a:pos x="connsiteX13953" y="connsiteY13953"/>
              </a:cxn>
              <a:cxn ang="0">
                <a:pos x="connsiteX13954" y="connsiteY13954"/>
              </a:cxn>
              <a:cxn ang="0">
                <a:pos x="connsiteX13955" y="connsiteY13955"/>
              </a:cxn>
              <a:cxn ang="0">
                <a:pos x="connsiteX13956" y="connsiteY13956"/>
              </a:cxn>
              <a:cxn ang="0">
                <a:pos x="connsiteX13957" y="connsiteY13957"/>
              </a:cxn>
              <a:cxn ang="0">
                <a:pos x="connsiteX13958" y="connsiteY13958"/>
              </a:cxn>
              <a:cxn ang="0">
                <a:pos x="connsiteX13959" y="connsiteY13959"/>
              </a:cxn>
              <a:cxn ang="0">
                <a:pos x="connsiteX13960" y="connsiteY13960"/>
              </a:cxn>
              <a:cxn ang="0">
                <a:pos x="connsiteX13961" y="connsiteY13961"/>
              </a:cxn>
              <a:cxn ang="0">
                <a:pos x="connsiteX13962" y="connsiteY13962"/>
              </a:cxn>
              <a:cxn ang="0">
                <a:pos x="connsiteX13963" y="connsiteY13963"/>
              </a:cxn>
              <a:cxn ang="0">
                <a:pos x="connsiteX13964" y="connsiteY13964"/>
              </a:cxn>
              <a:cxn ang="0">
                <a:pos x="connsiteX13965" y="connsiteY13965"/>
              </a:cxn>
              <a:cxn ang="0">
                <a:pos x="connsiteX13966" y="connsiteY13966"/>
              </a:cxn>
              <a:cxn ang="0">
                <a:pos x="connsiteX13967" y="connsiteY13967"/>
              </a:cxn>
              <a:cxn ang="0">
                <a:pos x="connsiteX13968" y="connsiteY13968"/>
              </a:cxn>
              <a:cxn ang="0">
                <a:pos x="connsiteX13969" y="connsiteY13969"/>
              </a:cxn>
              <a:cxn ang="0">
                <a:pos x="connsiteX13970" y="connsiteY13970"/>
              </a:cxn>
              <a:cxn ang="0">
                <a:pos x="connsiteX13971" y="connsiteY13971"/>
              </a:cxn>
              <a:cxn ang="0">
                <a:pos x="connsiteX13972" y="connsiteY13972"/>
              </a:cxn>
              <a:cxn ang="0">
                <a:pos x="connsiteX13973" y="connsiteY13973"/>
              </a:cxn>
              <a:cxn ang="0">
                <a:pos x="connsiteX13974" y="connsiteY13974"/>
              </a:cxn>
              <a:cxn ang="0">
                <a:pos x="connsiteX13975" y="connsiteY13975"/>
              </a:cxn>
              <a:cxn ang="0">
                <a:pos x="connsiteX13976" y="connsiteY13976"/>
              </a:cxn>
              <a:cxn ang="0">
                <a:pos x="connsiteX13977" y="connsiteY13977"/>
              </a:cxn>
              <a:cxn ang="0">
                <a:pos x="connsiteX13978" y="connsiteY13978"/>
              </a:cxn>
              <a:cxn ang="0">
                <a:pos x="connsiteX13979" y="connsiteY13979"/>
              </a:cxn>
              <a:cxn ang="0">
                <a:pos x="connsiteX13980" y="connsiteY13980"/>
              </a:cxn>
              <a:cxn ang="0">
                <a:pos x="connsiteX13981" y="connsiteY13981"/>
              </a:cxn>
              <a:cxn ang="0">
                <a:pos x="connsiteX13982" y="connsiteY13982"/>
              </a:cxn>
              <a:cxn ang="0">
                <a:pos x="connsiteX13983" y="connsiteY13983"/>
              </a:cxn>
              <a:cxn ang="0">
                <a:pos x="connsiteX13984" y="connsiteY13984"/>
              </a:cxn>
              <a:cxn ang="0">
                <a:pos x="connsiteX13985" y="connsiteY13985"/>
              </a:cxn>
              <a:cxn ang="0">
                <a:pos x="connsiteX13986" y="connsiteY13986"/>
              </a:cxn>
              <a:cxn ang="0">
                <a:pos x="connsiteX13987" y="connsiteY13987"/>
              </a:cxn>
              <a:cxn ang="0">
                <a:pos x="connsiteX13988" y="connsiteY13988"/>
              </a:cxn>
              <a:cxn ang="0">
                <a:pos x="connsiteX13989" y="connsiteY13989"/>
              </a:cxn>
              <a:cxn ang="0">
                <a:pos x="connsiteX13990" y="connsiteY13990"/>
              </a:cxn>
              <a:cxn ang="0">
                <a:pos x="connsiteX13991" y="connsiteY13991"/>
              </a:cxn>
              <a:cxn ang="0">
                <a:pos x="connsiteX13992" y="connsiteY13992"/>
              </a:cxn>
              <a:cxn ang="0">
                <a:pos x="connsiteX13993" y="connsiteY13993"/>
              </a:cxn>
              <a:cxn ang="0">
                <a:pos x="connsiteX13994" y="connsiteY13994"/>
              </a:cxn>
              <a:cxn ang="0">
                <a:pos x="connsiteX13995" y="connsiteY13995"/>
              </a:cxn>
              <a:cxn ang="0">
                <a:pos x="connsiteX13996" y="connsiteY13996"/>
              </a:cxn>
              <a:cxn ang="0">
                <a:pos x="connsiteX13997" y="connsiteY13997"/>
              </a:cxn>
              <a:cxn ang="0">
                <a:pos x="connsiteX13998" y="connsiteY13998"/>
              </a:cxn>
              <a:cxn ang="0">
                <a:pos x="connsiteX13999" y="connsiteY13999"/>
              </a:cxn>
              <a:cxn ang="0">
                <a:pos x="connsiteX14000" y="connsiteY14000"/>
              </a:cxn>
              <a:cxn ang="0">
                <a:pos x="connsiteX14001" y="connsiteY14001"/>
              </a:cxn>
              <a:cxn ang="0">
                <a:pos x="connsiteX14002" y="connsiteY14002"/>
              </a:cxn>
              <a:cxn ang="0">
                <a:pos x="connsiteX14003" y="connsiteY14003"/>
              </a:cxn>
              <a:cxn ang="0">
                <a:pos x="connsiteX14004" y="connsiteY14004"/>
              </a:cxn>
              <a:cxn ang="0">
                <a:pos x="connsiteX14005" y="connsiteY14005"/>
              </a:cxn>
              <a:cxn ang="0">
                <a:pos x="connsiteX14006" y="connsiteY14006"/>
              </a:cxn>
              <a:cxn ang="0">
                <a:pos x="connsiteX14007" y="connsiteY14007"/>
              </a:cxn>
              <a:cxn ang="0">
                <a:pos x="connsiteX14008" y="connsiteY14008"/>
              </a:cxn>
              <a:cxn ang="0">
                <a:pos x="connsiteX14009" y="connsiteY14009"/>
              </a:cxn>
              <a:cxn ang="0">
                <a:pos x="connsiteX14010" y="connsiteY14010"/>
              </a:cxn>
              <a:cxn ang="0">
                <a:pos x="connsiteX14011" y="connsiteY14011"/>
              </a:cxn>
              <a:cxn ang="0">
                <a:pos x="connsiteX14012" y="connsiteY14012"/>
              </a:cxn>
              <a:cxn ang="0">
                <a:pos x="connsiteX14013" y="connsiteY14013"/>
              </a:cxn>
              <a:cxn ang="0">
                <a:pos x="connsiteX14014" y="connsiteY14014"/>
              </a:cxn>
              <a:cxn ang="0">
                <a:pos x="connsiteX14015" y="connsiteY14015"/>
              </a:cxn>
              <a:cxn ang="0">
                <a:pos x="connsiteX14016" y="connsiteY14016"/>
              </a:cxn>
              <a:cxn ang="0">
                <a:pos x="connsiteX14017" y="connsiteY14017"/>
              </a:cxn>
              <a:cxn ang="0">
                <a:pos x="connsiteX14018" y="connsiteY14018"/>
              </a:cxn>
              <a:cxn ang="0">
                <a:pos x="connsiteX14019" y="connsiteY14019"/>
              </a:cxn>
              <a:cxn ang="0">
                <a:pos x="connsiteX14020" y="connsiteY14020"/>
              </a:cxn>
              <a:cxn ang="0">
                <a:pos x="connsiteX14021" y="connsiteY14021"/>
              </a:cxn>
              <a:cxn ang="0">
                <a:pos x="connsiteX14022" y="connsiteY14022"/>
              </a:cxn>
              <a:cxn ang="0">
                <a:pos x="connsiteX14023" y="connsiteY14023"/>
              </a:cxn>
              <a:cxn ang="0">
                <a:pos x="connsiteX14024" y="connsiteY14024"/>
              </a:cxn>
              <a:cxn ang="0">
                <a:pos x="connsiteX14025" y="connsiteY14025"/>
              </a:cxn>
              <a:cxn ang="0">
                <a:pos x="connsiteX14026" y="connsiteY14026"/>
              </a:cxn>
              <a:cxn ang="0">
                <a:pos x="connsiteX14027" y="connsiteY14027"/>
              </a:cxn>
              <a:cxn ang="0">
                <a:pos x="connsiteX14028" y="connsiteY14028"/>
              </a:cxn>
              <a:cxn ang="0">
                <a:pos x="connsiteX14029" y="connsiteY14029"/>
              </a:cxn>
              <a:cxn ang="0">
                <a:pos x="connsiteX14030" y="connsiteY14030"/>
              </a:cxn>
              <a:cxn ang="0">
                <a:pos x="connsiteX14031" y="connsiteY14031"/>
              </a:cxn>
              <a:cxn ang="0">
                <a:pos x="connsiteX14032" y="connsiteY14032"/>
              </a:cxn>
              <a:cxn ang="0">
                <a:pos x="connsiteX14033" y="connsiteY14033"/>
              </a:cxn>
              <a:cxn ang="0">
                <a:pos x="connsiteX14034" y="connsiteY14034"/>
              </a:cxn>
              <a:cxn ang="0">
                <a:pos x="connsiteX14035" y="connsiteY14035"/>
              </a:cxn>
              <a:cxn ang="0">
                <a:pos x="connsiteX14036" y="connsiteY14036"/>
              </a:cxn>
              <a:cxn ang="0">
                <a:pos x="connsiteX14037" y="connsiteY14037"/>
              </a:cxn>
              <a:cxn ang="0">
                <a:pos x="connsiteX14038" y="connsiteY14038"/>
              </a:cxn>
              <a:cxn ang="0">
                <a:pos x="connsiteX14039" y="connsiteY14039"/>
              </a:cxn>
              <a:cxn ang="0">
                <a:pos x="connsiteX14040" y="connsiteY14040"/>
              </a:cxn>
              <a:cxn ang="0">
                <a:pos x="connsiteX14041" y="connsiteY14041"/>
              </a:cxn>
              <a:cxn ang="0">
                <a:pos x="connsiteX14042" y="connsiteY14042"/>
              </a:cxn>
              <a:cxn ang="0">
                <a:pos x="connsiteX14043" y="connsiteY14043"/>
              </a:cxn>
              <a:cxn ang="0">
                <a:pos x="connsiteX14044" y="connsiteY14044"/>
              </a:cxn>
              <a:cxn ang="0">
                <a:pos x="connsiteX14045" y="connsiteY14045"/>
              </a:cxn>
              <a:cxn ang="0">
                <a:pos x="connsiteX14046" y="connsiteY14046"/>
              </a:cxn>
              <a:cxn ang="0">
                <a:pos x="connsiteX14047" y="connsiteY14047"/>
              </a:cxn>
              <a:cxn ang="0">
                <a:pos x="connsiteX14048" y="connsiteY14048"/>
              </a:cxn>
              <a:cxn ang="0">
                <a:pos x="connsiteX14049" y="connsiteY14049"/>
              </a:cxn>
              <a:cxn ang="0">
                <a:pos x="connsiteX14050" y="connsiteY14050"/>
              </a:cxn>
              <a:cxn ang="0">
                <a:pos x="connsiteX14051" y="connsiteY14051"/>
              </a:cxn>
              <a:cxn ang="0">
                <a:pos x="connsiteX14052" y="connsiteY14052"/>
              </a:cxn>
              <a:cxn ang="0">
                <a:pos x="connsiteX14053" y="connsiteY14053"/>
              </a:cxn>
              <a:cxn ang="0">
                <a:pos x="connsiteX14054" y="connsiteY14054"/>
              </a:cxn>
              <a:cxn ang="0">
                <a:pos x="connsiteX14055" y="connsiteY14055"/>
              </a:cxn>
              <a:cxn ang="0">
                <a:pos x="connsiteX14056" y="connsiteY14056"/>
              </a:cxn>
              <a:cxn ang="0">
                <a:pos x="connsiteX14057" y="connsiteY14057"/>
              </a:cxn>
              <a:cxn ang="0">
                <a:pos x="connsiteX14058" y="connsiteY14058"/>
              </a:cxn>
              <a:cxn ang="0">
                <a:pos x="connsiteX14059" y="connsiteY14059"/>
              </a:cxn>
              <a:cxn ang="0">
                <a:pos x="connsiteX14060" y="connsiteY14060"/>
              </a:cxn>
              <a:cxn ang="0">
                <a:pos x="connsiteX14061" y="connsiteY14061"/>
              </a:cxn>
              <a:cxn ang="0">
                <a:pos x="connsiteX14062" y="connsiteY14062"/>
              </a:cxn>
              <a:cxn ang="0">
                <a:pos x="connsiteX14063" y="connsiteY14063"/>
              </a:cxn>
              <a:cxn ang="0">
                <a:pos x="connsiteX14064" y="connsiteY14064"/>
              </a:cxn>
              <a:cxn ang="0">
                <a:pos x="connsiteX14065" y="connsiteY14065"/>
              </a:cxn>
              <a:cxn ang="0">
                <a:pos x="connsiteX14066" y="connsiteY14066"/>
              </a:cxn>
              <a:cxn ang="0">
                <a:pos x="connsiteX14067" y="connsiteY14067"/>
              </a:cxn>
              <a:cxn ang="0">
                <a:pos x="connsiteX14068" y="connsiteY14068"/>
              </a:cxn>
              <a:cxn ang="0">
                <a:pos x="connsiteX14069" y="connsiteY14069"/>
              </a:cxn>
              <a:cxn ang="0">
                <a:pos x="connsiteX14070" y="connsiteY14070"/>
              </a:cxn>
              <a:cxn ang="0">
                <a:pos x="connsiteX14071" y="connsiteY14071"/>
              </a:cxn>
              <a:cxn ang="0">
                <a:pos x="connsiteX14072" y="connsiteY14072"/>
              </a:cxn>
              <a:cxn ang="0">
                <a:pos x="connsiteX14073" y="connsiteY14073"/>
              </a:cxn>
              <a:cxn ang="0">
                <a:pos x="connsiteX14074" y="connsiteY14074"/>
              </a:cxn>
              <a:cxn ang="0">
                <a:pos x="connsiteX14075" y="connsiteY14075"/>
              </a:cxn>
              <a:cxn ang="0">
                <a:pos x="connsiteX14076" y="connsiteY14076"/>
              </a:cxn>
              <a:cxn ang="0">
                <a:pos x="connsiteX14077" y="connsiteY14077"/>
              </a:cxn>
              <a:cxn ang="0">
                <a:pos x="connsiteX14078" y="connsiteY14078"/>
              </a:cxn>
              <a:cxn ang="0">
                <a:pos x="connsiteX14079" y="connsiteY14079"/>
              </a:cxn>
              <a:cxn ang="0">
                <a:pos x="connsiteX14080" y="connsiteY14080"/>
              </a:cxn>
              <a:cxn ang="0">
                <a:pos x="connsiteX14081" y="connsiteY14081"/>
              </a:cxn>
              <a:cxn ang="0">
                <a:pos x="connsiteX14082" y="connsiteY14082"/>
              </a:cxn>
              <a:cxn ang="0">
                <a:pos x="connsiteX14083" y="connsiteY14083"/>
              </a:cxn>
              <a:cxn ang="0">
                <a:pos x="connsiteX14084" y="connsiteY14084"/>
              </a:cxn>
              <a:cxn ang="0">
                <a:pos x="connsiteX14085" y="connsiteY14085"/>
              </a:cxn>
              <a:cxn ang="0">
                <a:pos x="connsiteX14086" y="connsiteY14086"/>
              </a:cxn>
              <a:cxn ang="0">
                <a:pos x="connsiteX14087" y="connsiteY14087"/>
              </a:cxn>
              <a:cxn ang="0">
                <a:pos x="connsiteX14088" y="connsiteY14088"/>
              </a:cxn>
              <a:cxn ang="0">
                <a:pos x="connsiteX14089" y="connsiteY14089"/>
              </a:cxn>
              <a:cxn ang="0">
                <a:pos x="connsiteX14090" y="connsiteY14090"/>
              </a:cxn>
              <a:cxn ang="0">
                <a:pos x="connsiteX14091" y="connsiteY14091"/>
              </a:cxn>
              <a:cxn ang="0">
                <a:pos x="connsiteX14092" y="connsiteY14092"/>
              </a:cxn>
              <a:cxn ang="0">
                <a:pos x="connsiteX14093" y="connsiteY14093"/>
              </a:cxn>
              <a:cxn ang="0">
                <a:pos x="connsiteX14094" y="connsiteY14094"/>
              </a:cxn>
              <a:cxn ang="0">
                <a:pos x="connsiteX14095" y="connsiteY14095"/>
              </a:cxn>
              <a:cxn ang="0">
                <a:pos x="connsiteX14096" y="connsiteY14096"/>
              </a:cxn>
              <a:cxn ang="0">
                <a:pos x="connsiteX14097" y="connsiteY14097"/>
              </a:cxn>
              <a:cxn ang="0">
                <a:pos x="connsiteX14098" y="connsiteY14098"/>
              </a:cxn>
              <a:cxn ang="0">
                <a:pos x="connsiteX14099" y="connsiteY14099"/>
              </a:cxn>
              <a:cxn ang="0">
                <a:pos x="connsiteX14100" y="connsiteY14100"/>
              </a:cxn>
              <a:cxn ang="0">
                <a:pos x="connsiteX14101" y="connsiteY14101"/>
              </a:cxn>
              <a:cxn ang="0">
                <a:pos x="connsiteX14102" y="connsiteY14102"/>
              </a:cxn>
              <a:cxn ang="0">
                <a:pos x="connsiteX14103" y="connsiteY14103"/>
              </a:cxn>
              <a:cxn ang="0">
                <a:pos x="connsiteX14104" y="connsiteY14104"/>
              </a:cxn>
              <a:cxn ang="0">
                <a:pos x="connsiteX14105" y="connsiteY14105"/>
              </a:cxn>
              <a:cxn ang="0">
                <a:pos x="connsiteX14106" y="connsiteY14106"/>
              </a:cxn>
              <a:cxn ang="0">
                <a:pos x="connsiteX14107" y="connsiteY14107"/>
              </a:cxn>
              <a:cxn ang="0">
                <a:pos x="connsiteX14108" y="connsiteY14108"/>
              </a:cxn>
              <a:cxn ang="0">
                <a:pos x="connsiteX14109" y="connsiteY14109"/>
              </a:cxn>
              <a:cxn ang="0">
                <a:pos x="connsiteX14110" y="connsiteY14110"/>
              </a:cxn>
              <a:cxn ang="0">
                <a:pos x="connsiteX14111" y="connsiteY14111"/>
              </a:cxn>
              <a:cxn ang="0">
                <a:pos x="connsiteX14112" y="connsiteY14112"/>
              </a:cxn>
              <a:cxn ang="0">
                <a:pos x="connsiteX14113" y="connsiteY14113"/>
              </a:cxn>
              <a:cxn ang="0">
                <a:pos x="connsiteX14114" y="connsiteY14114"/>
              </a:cxn>
              <a:cxn ang="0">
                <a:pos x="connsiteX14115" y="connsiteY14115"/>
              </a:cxn>
              <a:cxn ang="0">
                <a:pos x="connsiteX14116" y="connsiteY14116"/>
              </a:cxn>
              <a:cxn ang="0">
                <a:pos x="connsiteX14117" y="connsiteY14117"/>
              </a:cxn>
              <a:cxn ang="0">
                <a:pos x="connsiteX14118" y="connsiteY14118"/>
              </a:cxn>
              <a:cxn ang="0">
                <a:pos x="connsiteX14119" y="connsiteY14119"/>
              </a:cxn>
              <a:cxn ang="0">
                <a:pos x="connsiteX14120" y="connsiteY14120"/>
              </a:cxn>
              <a:cxn ang="0">
                <a:pos x="connsiteX14121" y="connsiteY14121"/>
              </a:cxn>
              <a:cxn ang="0">
                <a:pos x="connsiteX14122" y="connsiteY14122"/>
              </a:cxn>
              <a:cxn ang="0">
                <a:pos x="connsiteX14123" y="connsiteY14123"/>
              </a:cxn>
              <a:cxn ang="0">
                <a:pos x="connsiteX14124" y="connsiteY14124"/>
              </a:cxn>
              <a:cxn ang="0">
                <a:pos x="connsiteX14125" y="connsiteY14125"/>
              </a:cxn>
              <a:cxn ang="0">
                <a:pos x="connsiteX14126" y="connsiteY14126"/>
              </a:cxn>
              <a:cxn ang="0">
                <a:pos x="connsiteX14127" y="connsiteY14127"/>
              </a:cxn>
              <a:cxn ang="0">
                <a:pos x="connsiteX14128" y="connsiteY14128"/>
              </a:cxn>
              <a:cxn ang="0">
                <a:pos x="connsiteX14129" y="connsiteY14129"/>
              </a:cxn>
              <a:cxn ang="0">
                <a:pos x="connsiteX14130" y="connsiteY14130"/>
              </a:cxn>
              <a:cxn ang="0">
                <a:pos x="connsiteX14131" y="connsiteY14131"/>
              </a:cxn>
              <a:cxn ang="0">
                <a:pos x="connsiteX14132" y="connsiteY14132"/>
              </a:cxn>
              <a:cxn ang="0">
                <a:pos x="connsiteX14133" y="connsiteY14133"/>
              </a:cxn>
              <a:cxn ang="0">
                <a:pos x="connsiteX14134" y="connsiteY14134"/>
              </a:cxn>
              <a:cxn ang="0">
                <a:pos x="connsiteX14135" y="connsiteY14135"/>
              </a:cxn>
              <a:cxn ang="0">
                <a:pos x="connsiteX14136" y="connsiteY14136"/>
              </a:cxn>
              <a:cxn ang="0">
                <a:pos x="connsiteX14137" y="connsiteY14137"/>
              </a:cxn>
              <a:cxn ang="0">
                <a:pos x="connsiteX14138" y="connsiteY14138"/>
              </a:cxn>
              <a:cxn ang="0">
                <a:pos x="connsiteX14139" y="connsiteY14139"/>
              </a:cxn>
              <a:cxn ang="0">
                <a:pos x="connsiteX14140" y="connsiteY14140"/>
              </a:cxn>
              <a:cxn ang="0">
                <a:pos x="connsiteX14141" y="connsiteY14141"/>
              </a:cxn>
              <a:cxn ang="0">
                <a:pos x="connsiteX14142" y="connsiteY14142"/>
              </a:cxn>
              <a:cxn ang="0">
                <a:pos x="connsiteX14143" y="connsiteY14143"/>
              </a:cxn>
              <a:cxn ang="0">
                <a:pos x="connsiteX14144" y="connsiteY14144"/>
              </a:cxn>
              <a:cxn ang="0">
                <a:pos x="connsiteX14145" y="connsiteY14145"/>
              </a:cxn>
              <a:cxn ang="0">
                <a:pos x="connsiteX14146" y="connsiteY14146"/>
              </a:cxn>
              <a:cxn ang="0">
                <a:pos x="connsiteX14147" y="connsiteY14147"/>
              </a:cxn>
              <a:cxn ang="0">
                <a:pos x="connsiteX14148" y="connsiteY14148"/>
              </a:cxn>
              <a:cxn ang="0">
                <a:pos x="connsiteX14149" y="connsiteY14149"/>
              </a:cxn>
              <a:cxn ang="0">
                <a:pos x="connsiteX14150" y="connsiteY14150"/>
              </a:cxn>
              <a:cxn ang="0">
                <a:pos x="connsiteX14151" y="connsiteY14151"/>
              </a:cxn>
              <a:cxn ang="0">
                <a:pos x="connsiteX14152" y="connsiteY14152"/>
              </a:cxn>
              <a:cxn ang="0">
                <a:pos x="connsiteX14153" y="connsiteY14153"/>
              </a:cxn>
              <a:cxn ang="0">
                <a:pos x="connsiteX14154" y="connsiteY14154"/>
              </a:cxn>
              <a:cxn ang="0">
                <a:pos x="connsiteX14155" y="connsiteY14155"/>
              </a:cxn>
              <a:cxn ang="0">
                <a:pos x="connsiteX14156" y="connsiteY14156"/>
              </a:cxn>
              <a:cxn ang="0">
                <a:pos x="connsiteX14157" y="connsiteY14157"/>
              </a:cxn>
              <a:cxn ang="0">
                <a:pos x="connsiteX14158" y="connsiteY14158"/>
              </a:cxn>
              <a:cxn ang="0">
                <a:pos x="connsiteX14159" y="connsiteY14159"/>
              </a:cxn>
              <a:cxn ang="0">
                <a:pos x="connsiteX14160" y="connsiteY14160"/>
              </a:cxn>
              <a:cxn ang="0">
                <a:pos x="connsiteX14161" y="connsiteY14161"/>
              </a:cxn>
              <a:cxn ang="0">
                <a:pos x="connsiteX14162" y="connsiteY14162"/>
              </a:cxn>
              <a:cxn ang="0">
                <a:pos x="connsiteX14163" y="connsiteY14163"/>
              </a:cxn>
              <a:cxn ang="0">
                <a:pos x="connsiteX14164" y="connsiteY14164"/>
              </a:cxn>
              <a:cxn ang="0">
                <a:pos x="connsiteX14165" y="connsiteY14165"/>
              </a:cxn>
              <a:cxn ang="0">
                <a:pos x="connsiteX14166" y="connsiteY14166"/>
              </a:cxn>
              <a:cxn ang="0">
                <a:pos x="connsiteX14167" y="connsiteY14167"/>
              </a:cxn>
              <a:cxn ang="0">
                <a:pos x="connsiteX14168" y="connsiteY14168"/>
              </a:cxn>
              <a:cxn ang="0">
                <a:pos x="connsiteX14169" y="connsiteY14169"/>
              </a:cxn>
              <a:cxn ang="0">
                <a:pos x="connsiteX14170" y="connsiteY14170"/>
              </a:cxn>
              <a:cxn ang="0">
                <a:pos x="connsiteX14171" y="connsiteY14171"/>
              </a:cxn>
              <a:cxn ang="0">
                <a:pos x="connsiteX14172" y="connsiteY14172"/>
              </a:cxn>
              <a:cxn ang="0">
                <a:pos x="connsiteX14173" y="connsiteY14173"/>
              </a:cxn>
              <a:cxn ang="0">
                <a:pos x="connsiteX14174" y="connsiteY14174"/>
              </a:cxn>
              <a:cxn ang="0">
                <a:pos x="connsiteX14175" y="connsiteY14175"/>
              </a:cxn>
              <a:cxn ang="0">
                <a:pos x="connsiteX14176" y="connsiteY14176"/>
              </a:cxn>
              <a:cxn ang="0">
                <a:pos x="connsiteX14177" y="connsiteY14177"/>
              </a:cxn>
              <a:cxn ang="0">
                <a:pos x="connsiteX14178" y="connsiteY14178"/>
              </a:cxn>
              <a:cxn ang="0">
                <a:pos x="connsiteX14179" y="connsiteY14179"/>
              </a:cxn>
              <a:cxn ang="0">
                <a:pos x="connsiteX14180" y="connsiteY14180"/>
              </a:cxn>
              <a:cxn ang="0">
                <a:pos x="connsiteX14181" y="connsiteY14181"/>
              </a:cxn>
              <a:cxn ang="0">
                <a:pos x="connsiteX14182" y="connsiteY14182"/>
              </a:cxn>
              <a:cxn ang="0">
                <a:pos x="connsiteX14183" y="connsiteY14183"/>
              </a:cxn>
              <a:cxn ang="0">
                <a:pos x="connsiteX14184" y="connsiteY14184"/>
              </a:cxn>
              <a:cxn ang="0">
                <a:pos x="connsiteX14185" y="connsiteY14185"/>
              </a:cxn>
              <a:cxn ang="0">
                <a:pos x="connsiteX14186" y="connsiteY14186"/>
              </a:cxn>
              <a:cxn ang="0">
                <a:pos x="connsiteX14187" y="connsiteY14187"/>
              </a:cxn>
              <a:cxn ang="0">
                <a:pos x="connsiteX14188" y="connsiteY14188"/>
              </a:cxn>
              <a:cxn ang="0">
                <a:pos x="connsiteX14189" y="connsiteY14189"/>
              </a:cxn>
              <a:cxn ang="0">
                <a:pos x="connsiteX14190" y="connsiteY14190"/>
              </a:cxn>
              <a:cxn ang="0">
                <a:pos x="connsiteX14191" y="connsiteY14191"/>
              </a:cxn>
              <a:cxn ang="0">
                <a:pos x="connsiteX14192" y="connsiteY14192"/>
              </a:cxn>
              <a:cxn ang="0">
                <a:pos x="connsiteX14193" y="connsiteY14193"/>
              </a:cxn>
              <a:cxn ang="0">
                <a:pos x="connsiteX14194" y="connsiteY14194"/>
              </a:cxn>
              <a:cxn ang="0">
                <a:pos x="connsiteX14195" y="connsiteY14195"/>
              </a:cxn>
              <a:cxn ang="0">
                <a:pos x="connsiteX14196" y="connsiteY14196"/>
              </a:cxn>
              <a:cxn ang="0">
                <a:pos x="connsiteX14197" y="connsiteY14197"/>
              </a:cxn>
              <a:cxn ang="0">
                <a:pos x="connsiteX14198" y="connsiteY14198"/>
              </a:cxn>
              <a:cxn ang="0">
                <a:pos x="connsiteX14199" y="connsiteY14199"/>
              </a:cxn>
              <a:cxn ang="0">
                <a:pos x="connsiteX14200" y="connsiteY14200"/>
              </a:cxn>
              <a:cxn ang="0">
                <a:pos x="connsiteX14201" y="connsiteY14201"/>
              </a:cxn>
              <a:cxn ang="0">
                <a:pos x="connsiteX14202" y="connsiteY14202"/>
              </a:cxn>
              <a:cxn ang="0">
                <a:pos x="connsiteX14203" y="connsiteY14203"/>
              </a:cxn>
              <a:cxn ang="0">
                <a:pos x="connsiteX14204" y="connsiteY14204"/>
              </a:cxn>
              <a:cxn ang="0">
                <a:pos x="connsiteX14205" y="connsiteY14205"/>
              </a:cxn>
              <a:cxn ang="0">
                <a:pos x="connsiteX14206" y="connsiteY14206"/>
              </a:cxn>
              <a:cxn ang="0">
                <a:pos x="connsiteX14207" y="connsiteY14207"/>
              </a:cxn>
              <a:cxn ang="0">
                <a:pos x="connsiteX14208" y="connsiteY14208"/>
              </a:cxn>
              <a:cxn ang="0">
                <a:pos x="connsiteX14209" y="connsiteY14209"/>
              </a:cxn>
              <a:cxn ang="0">
                <a:pos x="connsiteX14210" y="connsiteY14210"/>
              </a:cxn>
              <a:cxn ang="0">
                <a:pos x="connsiteX14211" y="connsiteY14211"/>
              </a:cxn>
              <a:cxn ang="0">
                <a:pos x="connsiteX14212" y="connsiteY14212"/>
              </a:cxn>
              <a:cxn ang="0">
                <a:pos x="connsiteX14213" y="connsiteY14213"/>
              </a:cxn>
              <a:cxn ang="0">
                <a:pos x="connsiteX14214" y="connsiteY14214"/>
              </a:cxn>
              <a:cxn ang="0">
                <a:pos x="connsiteX14215" y="connsiteY14215"/>
              </a:cxn>
              <a:cxn ang="0">
                <a:pos x="connsiteX14216" y="connsiteY14216"/>
              </a:cxn>
              <a:cxn ang="0">
                <a:pos x="connsiteX14217" y="connsiteY14217"/>
              </a:cxn>
              <a:cxn ang="0">
                <a:pos x="connsiteX14218" y="connsiteY14218"/>
              </a:cxn>
              <a:cxn ang="0">
                <a:pos x="connsiteX14219" y="connsiteY14219"/>
              </a:cxn>
              <a:cxn ang="0">
                <a:pos x="connsiteX14220" y="connsiteY14220"/>
              </a:cxn>
              <a:cxn ang="0">
                <a:pos x="connsiteX14221" y="connsiteY14221"/>
              </a:cxn>
              <a:cxn ang="0">
                <a:pos x="connsiteX14222" y="connsiteY14222"/>
              </a:cxn>
              <a:cxn ang="0">
                <a:pos x="connsiteX14223" y="connsiteY14223"/>
              </a:cxn>
              <a:cxn ang="0">
                <a:pos x="connsiteX14224" y="connsiteY14224"/>
              </a:cxn>
              <a:cxn ang="0">
                <a:pos x="connsiteX14225" y="connsiteY14225"/>
              </a:cxn>
              <a:cxn ang="0">
                <a:pos x="connsiteX14226" y="connsiteY14226"/>
              </a:cxn>
              <a:cxn ang="0">
                <a:pos x="connsiteX14227" y="connsiteY14227"/>
              </a:cxn>
              <a:cxn ang="0">
                <a:pos x="connsiteX14228" y="connsiteY14228"/>
              </a:cxn>
              <a:cxn ang="0">
                <a:pos x="connsiteX14229" y="connsiteY14229"/>
              </a:cxn>
              <a:cxn ang="0">
                <a:pos x="connsiteX14230" y="connsiteY14230"/>
              </a:cxn>
              <a:cxn ang="0">
                <a:pos x="connsiteX14231" y="connsiteY14231"/>
              </a:cxn>
              <a:cxn ang="0">
                <a:pos x="connsiteX14232" y="connsiteY14232"/>
              </a:cxn>
              <a:cxn ang="0">
                <a:pos x="connsiteX14233" y="connsiteY14233"/>
              </a:cxn>
              <a:cxn ang="0">
                <a:pos x="connsiteX14234" y="connsiteY14234"/>
              </a:cxn>
              <a:cxn ang="0">
                <a:pos x="connsiteX14235" y="connsiteY14235"/>
              </a:cxn>
              <a:cxn ang="0">
                <a:pos x="connsiteX14236" y="connsiteY14236"/>
              </a:cxn>
              <a:cxn ang="0">
                <a:pos x="connsiteX14237" y="connsiteY14237"/>
              </a:cxn>
              <a:cxn ang="0">
                <a:pos x="connsiteX14238" y="connsiteY14238"/>
              </a:cxn>
              <a:cxn ang="0">
                <a:pos x="connsiteX14239" y="connsiteY14239"/>
              </a:cxn>
              <a:cxn ang="0">
                <a:pos x="connsiteX14240" y="connsiteY14240"/>
              </a:cxn>
              <a:cxn ang="0">
                <a:pos x="connsiteX14241" y="connsiteY14241"/>
              </a:cxn>
              <a:cxn ang="0">
                <a:pos x="connsiteX14242" y="connsiteY14242"/>
              </a:cxn>
              <a:cxn ang="0">
                <a:pos x="connsiteX14243" y="connsiteY14243"/>
              </a:cxn>
              <a:cxn ang="0">
                <a:pos x="connsiteX14244" y="connsiteY14244"/>
              </a:cxn>
              <a:cxn ang="0">
                <a:pos x="connsiteX14245" y="connsiteY14245"/>
              </a:cxn>
              <a:cxn ang="0">
                <a:pos x="connsiteX14246" y="connsiteY14246"/>
              </a:cxn>
              <a:cxn ang="0">
                <a:pos x="connsiteX14247" y="connsiteY14247"/>
              </a:cxn>
              <a:cxn ang="0">
                <a:pos x="connsiteX14248" y="connsiteY14248"/>
              </a:cxn>
              <a:cxn ang="0">
                <a:pos x="connsiteX14249" y="connsiteY14249"/>
              </a:cxn>
              <a:cxn ang="0">
                <a:pos x="connsiteX14250" y="connsiteY14250"/>
              </a:cxn>
              <a:cxn ang="0">
                <a:pos x="connsiteX14251" y="connsiteY14251"/>
              </a:cxn>
              <a:cxn ang="0">
                <a:pos x="connsiteX14252" y="connsiteY14252"/>
              </a:cxn>
              <a:cxn ang="0">
                <a:pos x="connsiteX14253" y="connsiteY14253"/>
              </a:cxn>
              <a:cxn ang="0">
                <a:pos x="connsiteX14254" y="connsiteY14254"/>
              </a:cxn>
              <a:cxn ang="0">
                <a:pos x="connsiteX14255" y="connsiteY14255"/>
              </a:cxn>
              <a:cxn ang="0">
                <a:pos x="connsiteX14256" y="connsiteY14256"/>
              </a:cxn>
              <a:cxn ang="0">
                <a:pos x="connsiteX14257" y="connsiteY14257"/>
              </a:cxn>
              <a:cxn ang="0">
                <a:pos x="connsiteX14258" y="connsiteY14258"/>
              </a:cxn>
              <a:cxn ang="0">
                <a:pos x="connsiteX14259" y="connsiteY14259"/>
              </a:cxn>
              <a:cxn ang="0">
                <a:pos x="connsiteX14260" y="connsiteY14260"/>
              </a:cxn>
              <a:cxn ang="0">
                <a:pos x="connsiteX14261" y="connsiteY14261"/>
              </a:cxn>
              <a:cxn ang="0">
                <a:pos x="connsiteX14262" y="connsiteY14262"/>
              </a:cxn>
              <a:cxn ang="0">
                <a:pos x="connsiteX14263" y="connsiteY14263"/>
              </a:cxn>
              <a:cxn ang="0">
                <a:pos x="connsiteX14264" y="connsiteY14264"/>
              </a:cxn>
              <a:cxn ang="0">
                <a:pos x="connsiteX14265" y="connsiteY14265"/>
              </a:cxn>
              <a:cxn ang="0">
                <a:pos x="connsiteX14266" y="connsiteY14266"/>
              </a:cxn>
              <a:cxn ang="0">
                <a:pos x="connsiteX14267" y="connsiteY14267"/>
              </a:cxn>
              <a:cxn ang="0">
                <a:pos x="connsiteX14268" y="connsiteY14268"/>
              </a:cxn>
              <a:cxn ang="0">
                <a:pos x="connsiteX14269" y="connsiteY14269"/>
              </a:cxn>
              <a:cxn ang="0">
                <a:pos x="connsiteX14270" y="connsiteY14270"/>
              </a:cxn>
              <a:cxn ang="0">
                <a:pos x="connsiteX14271" y="connsiteY14271"/>
              </a:cxn>
              <a:cxn ang="0">
                <a:pos x="connsiteX14272" y="connsiteY14272"/>
              </a:cxn>
              <a:cxn ang="0">
                <a:pos x="connsiteX14273" y="connsiteY14273"/>
              </a:cxn>
              <a:cxn ang="0">
                <a:pos x="connsiteX14274" y="connsiteY14274"/>
              </a:cxn>
              <a:cxn ang="0">
                <a:pos x="connsiteX14275" y="connsiteY14275"/>
              </a:cxn>
              <a:cxn ang="0">
                <a:pos x="connsiteX14276" y="connsiteY14276"/>
              </a:cxn>
              <a:cxn ang="0">
                <a:pos x="connsiteX14277" y="connsiteY14277"/>
              </a:cxn>
              <a:cxn ang="0">
                <a:pos x="connsiteX14278" y="connsiteY14278"/>
              </a:cxn>
              <a:cxn ang="0">
                <a:pos x="connsiteX14279" y="connsiteY14279"/>
              </a:cxn>
              <a:cxn ang="0">
                <a:pos x="connsiteX14280" y="connsiteY14280"/>
              </a:cxn>
              <a:cxn ang="0">
                <a:pos x="connsiteX14281" y="connsiteY14281"/>
              </a:cxn>
              <a:cxn ang="0">
                <a:pos x="connsiteX14282" y="connsiteY14282"/>
              </a:cxn>
              <a:cxn ang="0">
                <a:pos x="connsiteX14283" y="connsiteY14283"/>
              </a:cxn>
              <a:cxn ang="0">
                <a:pos x="connsiteX14284" y="connsiteY14284"/>
              </a:cxn>
              <a:cxn ang="0">
                <a:pos x="connsiteX14285" y="connsiteY14285"/>
              </a:cxn>
              <a:cxn ang="0">
                <a:pos x="connsiteX14286" y="connsiteY14286"/>
              </a:cxn>
              <a:cxn ang="0">
                <a:pos x="connsiteX14287" y="connsiteY14287"/>
              </a:cxn>
              <a:cxn ang="0">
                <a:pos x="connsiteX14288" y="connsiteY14288"/>
              </a:cxn>
              <a:cxn ang="0">
                <a:pos x="connsiteX14289" y="connsiteY14289"/>
              </a:cxn>
              <a:cxn ang="0">
                <a:pos x="connsiteX14290" y="connsiteY14290"/>
              </a:cxn>
              <a:cxn ang="0">
                <a:pos x="connsiteX14291" y="connsiteY14291"/>
              </a:cxn>
              <a:cxn ang="0">
                <a:pos x="connsiteX14292" y="connsiteY14292"/>
              </a:cxn>
              <a:cxn ang="0">
                <a:pos x="connsiteX14293" y="connsiteY14293"/>
              </a:cxn>
              <a:cxn ang="0">
                <a:pos x="connsiteX14294" y="connsiteY14294"/>
              </a:cxn>
              <a:cxn ang="0">
                <a:pos x="connsiteX14295" y="connsiteY14295"/>
              </a:cxn>
              <a:cxn ang="0">
                <a:pos x="connsiteX14296" y="connsiteY14296"/>
              </a:cxn>
              <a:cxn ang="0">
                <a:pos x="connsiteX14297" y="connsiteY14297"/>
              </a:cxn>
              <a:cxn ang="0">
                <a:pos x="connsiteX14298" y="connsiteY14298"/>
              </a:cxn>
              <a:cxn ang="0">
                <a:pos x="connsiteX14299" y="connsiteY14299"/>
              </a:cxn>
              <a:cxn ang="0">
                <a:pos x="connsiteX14300" y="connsiteY14300"/>
              </a:cxn>
              <a:cxn ang="0">
                <a:pos x="connsiteX14301" y="connsiteY14301"/>
              </a:cxn>
              <a:cxn ang="0">
                <a:pos x="connsiteX14302" y="connsiteY14302"/>
              </a:cxn>
              <a:cxn ang="0">
                <a:pos x="connsiteX14303" y="connsiteY14303"/>
              </a:cxn>
              <a:cxn ang="0">
                <a:pos x="connsiteX14304" y="connsiteY14304"/>
              </a:cxn>
              <a:cxn ang="0">
                <a:pos x="connsiteX14305" y="connsiteY14305"/>
              </a:cxn>
              <a:cxn ang="0">
                <a:pos x="connsiteX14306" y="connsiteY14306"/>
              </a:cxn>
              <a:cxn ang="0">
                <a:pos x="connsiteX14307" y="connsiteY14307"/>
              </a:cxn>
              <a:cxn ang="0">
                <a:pos x="connsiteX14308" y="connsiteY14308"/>
              </a:cxn>
              <a:cxn ang="0">
                <a:pos x="connsiteX14309" y="connsiteY14309"/>
              </a:cxn>
              <a:cxn ang="0">
                <a:pos x="connsiteX14310" y="connsiteY14310"/>
              </a:cxn>
              <a:cxn ang="0">
                <a:pos x="connsiteX14311" y="connsiteY14311"/>
              </a:cxn>
              <a:cxn ang="0">
                <a:pos x="connsiteX14312" y="connsiteY14312"/>
              </a:cxn>
              <a:cxn ang="0">
                <a:pos x="connsiteX14313" y="connsiteY14313"/>
              </a:cxn>
              <a:cxn ang="0">
                <a:pos x="connsiteX14314" y="connsiteY14314"/>
              </a:cxn>
              <a:cxn ang="0">
                <a:pos x="connsiteX14315" y="connsiteY14315"/>
              </a:cxn>
              <a:cxn ang="0">
                <a:pos x="connsiteX14316" y="connsiteY14316"/>
              </a:cxn>
              <a:cxn ang="0">
                <a:pos x="connsiteX14317" y="connsiteY14317"/>
              </a:cxn>
              <a:cxn ang="0">
                <a:pos x="connsiteX14318" y="connsiteY14318"/>
              </a:cxn>
              <a:cxn ang="0">
                <a:pos x="connsiteX14319" y="connsiteY14319"/>
              </a:cxn>
              <a:cxn ang="0">
                <a:pos x="connsiteX14320" y="connsiteY14320"/>
              </a:cxn>
              <a:cxn ang="0">
                <a:pos x="connsiteX14321" y="connsiteY14321"/>
              </a:cxn>
              <a:cxn ang="0">
                <a:pos x="connsiteX14322" y="connsiteY14322"/>
              </a:cxn>
              <a:cxn ang="0">
                <a:pos x="connsiteX14323" y="connsiteY14323"/>
              </a:cxn>
              <a:cxn ang="0">
                <a:pos x="connsiteX14324" y="connsiteY14324"/>
              </a:cxn>
              <a:cxn ang="0">
                <a:pos x="connsiteX14325" y="connsiteY14325"/>
              </a:cxn>
              <a:cxn ang="0">
                <a:pos x="connsiteX14326" y="connsiteY14326"/>
              </a:cxn>
              <a:cxn ang="0">
                <a:pos x="connsiteX14327" y="connsiteY14327"/>
              </a:cxn>
              <a:cxn ang="0">
                <a:pos x="connsiteX14328" y="connsiteY14328"/>
              </a:cxn>
              <a:cxn ang="0">
                <a:pos x="connsiteX14329" y="connsiteY14329"/>
              </a:cxn>
              <a:cxn ang="0">
                <a:pos x="connsiteX14330" y="connsiteY14330"/>
              </a:cxn>
              <a:cxn ang="0">
                <a:pos x="connsiteX14331" y="connsiteY14331"/>
              </a:cxn>
              <a:cxn ang="0">
                <a:pos x="connsiteX14332" y="connsiteY14332"/>
              </a:cxn>
              <a:cxn ang="0">
                <a:pos x="connsiteX14333" y="connsiteY14333"/>
              </a:cxn>
              <a:cxn ang="0">
                <a:pos x="connsiteX14334" y="connsiteY14334"/>
              </a:cxn>
              <a:cxn ang="0">
                <a:pos x="connsiteX14335" y="connsiteY14335"/>
              </a:cxn>
              <a:cxn ang="0">
                <a:pos x="connsiteX14336" y="connsiteY14336"/>
              </a:cxn>
              <a:cxn ang="0">
                <a:pos x="connsiteX14337" y="connsiteY14337"/>
              </a:cxn>
              <a:cxn ang="0">
                <a:pos x="connsiteX14338" y="connsiteY14338"/>
              </a:cxn>
              <a:cxn ang="0">
                <a:pos x="connsiteX14339" y="connsiteY14339"/>
              </a:cxn>
              <a:cxn ang="0">
                <a:pos x="connsiteX14340" y="connsiteY14340"/>
              </a:cxn>
              <a:cxn ang="0">
                <a:pos x="connsiteX14341" y="connsiteY14341"/>
              </a:cxn>
              <a:cxn ang="0">
                <a:pos x="connsiteX14342" y="connsiteY14342"/>
              </a:cxn>
              <a:cxn ang="0">
                <a:pos x="connsiteX14343" y="connsiteY14343"/>
              </a:cxn>
              <a:cxn ang="0">
                <a:pos x="connsiteX14344" y="connsiteY14344"/>
              </a:cxn>
              <a:cxn ang="0">
                <a:pos x="connsiteX14345" y="connsiteY14345"/>
              </a:cxn>
              <a:cxn ang="0">
                <a:pos x="connsiteX14346" y="connsiteY14346"/>
              </a:cxn>
              <a:cxn ang="0">
                <a:pos x="connsiteX14347" y="connsiteY14347"/>
              </a:cxn>
              <a:cxn ang="0">
                <a:pos x="connsiteX14348" y="connsiteY14348"/>
              </a:cxn>
              <a:cxn ang="0">
                <a:pos x="connsiteX14349" y="connsiteY14349"/>
              </a:cxn>
              <a:cxn ang="0">
                <a:pos x="connsiteX14350" y="connsiteY14350"/>
              </a:cxn>
              <a:cxn ang="0">
                <a:pos x="connsiteX14351" y="connsiteY14351"/>
              </a:cxn>
              <a:cxn ang="0">
                <a:pos x="connsiteX14352" y="connsiteY14352"/>
              </a:cxn>
              <a:cxn ang="0">
                <a:pos x="connsiteX14353" y="connsiteY14353"/>
              </a:cxn>
              <a:cxn ang="0">
                <a:pos x="connsiteX14354" y="connsiteY14354"/>
              </a:cxn>
              <a:cxn ang="0">
                <a:pos x="connsiteX14355" y="connsiteY14355"/>
              </a:cxn>
              <a:cxn ang="0">
                <a:pos x="connsiteX14356" y="connsiteY14356"/>
              </a:cxn>
              <a:cxn ang="0">
                <a:pos x="connsiteX14357" y="connsiteY14357"/>
              </a:cxn>
              <a:cxn ang="0">
                <a:pos x="connsiteX14358" y="connsiteY14358"/>
              </a:cxn>
              <a:cxn ang="0">
                <a:pos x="connsiteX14359" y="connsiteY14359"/>
              </a:cxn>
              <a:cxn ang="0">
                <a:pos x="connsiteX14360" y="connsiteY14360"/>
              </a:cxn>
              <a:cxn ang="0">
                <a:pos x="connsiteX14361" y="connsiteY14361"/>
              </a:cxn>
              <a:cxn ang="0">
                <a:pos x="connsiteX14362" y="connsiteY14362"/>
              </a:cxn>
              <a:cxn ang="0">
                <a:pos x="connsiteX14363" y="connsiteY14363"/>
              </a:cxn>
              <a:cxn ang="0">
                <a:pos x="connsiteX14364" y="connsiteY14364"/>
              </a:cxn>
              <a:cxn ang="0">
                <a:pos x="connsiteX14365" y="connsiteY14365"/>
              </a:cxn>
              <a:cxn ang="0">
                <a:pos x="connsiteX14366" y="connsiteY14366"/>
              </a:cxn>
              <a:cxn ang="0">
                <a:pos x="connsiteX14367" y="connsiteY14367"/>
              </a:cxn>
              <a:cxn ang="0">
                <a:pos x="connsiteX14368" y="connsiteY14368"/>
              </a:cxn>
              <a:cxn ang="0">
                <a:pos x="connsiteX14369" y="connsiteY14369"/>
              </a:cxn>
              <a:cxn ang="0">
                <a:pos x="connsiteX14370" y="connsiteY14370"/>
              </a:cxn>
              <a:cxn ang="0">
                <a:pos x="connsiteX14371" y="connsiteY14371"/>
              </a:cxn>
              <a:cxn ang="0">
                <a:pos x="connsiteX14372" y="connsiteY14372"/>
              </a:cxn>
              <a:cxn ang="0">
                <a:pos x="connsiteX14373" y="connsiteY14373"/>
              </a:cxn>
              <a:cxn ang="0">
                <a:pos x="connsiteX14374" y="connsiteY14374"/>
              </a:cxn>
              <a:cxn ang="0">
                <a:pos x="connsiteX14375" y="connsiteY14375"/>
              </a:cxn>
              <a:cxn ang="0">
                <a:pos x="connsiteX14376" y="connsiteY14376"/>
              </a:cxn>
              <a:cxn ang="0">
                <a:pos x="connsiteX14377" y="connsiteY14377"/>
              </a:cxn>
              <a:cxn ang="0">
                <a:pos x="connsiteX14378" y="connsiteY14378"/>
              </a:cxn>
              <a:cxn ang="0">
                <a:pos x="connsiteX14379" y="connsiteY14379"/>
              </a:cxn>
              <a:cxn ang="0">
                <a:pos x="connsiteX14380" y="connsiteY14380"/>
              </a:cxn>
              <a:cxn ang="0">
                <a:pos x="connsiteX14381" y="connsiteY14381"/>
              </a:cxn>
              <a:cxn ang="0">
                <a:pos x="connsiteX14382" y="connsiteY14382"/>
              </a:cxn>
              <a:cxn ang="0">
                <a:pos x="connsiteX14383" y="connsiteY14383"/>
              </a:cxn>
              <a:cxn ang="0">
                <a:pos x="connsiteX14384" y="connsiteY14384"/>
              </a:cxn>
              <a:cxn ang="0">
                <a:pos x="connsiteX14385" y="connsiteY14385"/>
              </a:cxn>
              <a:cxn ang="0">
                <a:pos x="connsiteX14386" y="connsiteY14386"/>
              </a:cxn>
              <a:cxn ang="0">
                <a:pos x="connsiteX14387" y="connsiteY14387"/>
              </a:cxn>
              <a:cxn ang="0">
                <a:pos x="connsiteX14388" y="connsiteY14388"/>
              </a:cxn>
              <a:cxn ang="0">
                <a:pos x="connsiteX14389" y="connsiteY14389"/>
              </a:cxn>
              <a:cxn ang="0">
                <a:pos x="connsiteX14390" y="connsiteY14390"/>
              </a:cxn>
              <a:cxn ang="0">
                <a:pos x="connsiteX14391" y="connsiteY14391"/>
              </a:cxn>
              <a:cxn ang="0">
                <a:pos x="connsiteX14392" y="connsiteY14392"/>
              </a:cxn>
              <a:cxn ang="0">
                <a:pos x="connsiteX14393" y="connsiteY14393"/>
              </a:cxn>
              <a:cxn ang="0">
                <a:pos x="connsiteX14394" y="connsiteY14394"/>
              </a:cxn>
              <a:cxn ang="0">
                <a:pos x="connsiteX14395" y="connsiteY14395"/>
              </a:cxn>
              <a:cxn ang="0">
                <a:pos x="connsiteX14396" y="connsiteY14396"/>
              </a:cxn>
              <a:cxn ang="0">
                <a:pos x="connsiteX14397" y="connsiteY14397"/>
              </a:cxn>
              <a:cxn ang="0">
                <a:pos x="connsiteX14398" y="connsiteY14398"/>
              </a:cxn>
              <a:cxn ang="0">
                <a:pos x="connsiteX14399" y="connsiteY14399"/>
              </a:cxn>
              <a:cxn ang="0">
                <a:pos x="connsiteX14400" y="connsiteY14400"/>
              </a:cxn>
              <a:cxn ang="0">
                <a:pos x="connsiteX14401" y="connsiteY14401"/>
              </a:cxn>
              <a:cxn ang="0">
                <a:pos x="connsiteX14402" y="connsiteY14402"/>
              </a:cxn>
              <a:cxn ang="0">
                <a:pos x="connsiteX14403" y="connsiteY14403"/>
              </a:cxn>
              <a:cxn ang="0">
                <a:pos x="connsiteX14404" y="connsiteY14404"/>
              </a:cxn>
              <a:cxn ang="0">
                <a:pos x="connsiteX14405" y="connsiteY14405"/>
              </a:cxn>
              <a:cxn ang="0">
                <a:pos x="connsiteX14406" y="connsiteY14406"/>
              </a:cxn>
              <a:cxn ang="0">
                <a:pos x="connsiteX14407" y="connsiteY14407"/>
              </a:cxn>
              <a:cxn ang="0">
                <a:pos x="connsiteX14408" y="connsiteY14408"/>
              </a:cxn>
              <a:cxn ang="0">
                <a:pos x="connsiteX14409" y="connsiteY14409"/>
              </a:cxn>
              <a:cxn ang="0">
                <a:pos x="connsiteX14410" y="connsiteY14410"/>
              </a:cxn>
              <a:cxn ang="0">
                <a:pos x="connsiteX14411" y="connsiteY14411"/>
              </a:cxn>
              <a:cxn ang="0">
                <a:pos x="connsiteX14412" y="connsiteY14412"/>
              </a:cxn>
              <a:cxn ang="0">
                <a:pos x="connsiteX14413" y="connsiteY14413"/>
              </a:cxn>
              <a:cxn ang="0">
                <a:pos x="connsiteX14414" y="connsiteY14414"/>
              </a:cxn>
              <a:cxn ang="0">
                <a:pos x="connsiteX14415" y="connsiteY14415"/>
              </a:cxn>
              <a:cxn ang="0">
                <a:pos x="connsiteX14416" y="connsiteY14416"/>
              </a:cxn>
              <a:cxn ang="0">
                <a:pos x="connsiteX14417" y="connsiteY14417"/>
              </a:cxn>
              <a:cxn ang="0">
                <a:pos x="connsiteX14418" y="connsiteY14418"/>
              </a:cxn>
              <a:cxn ang="0">
                <a:pos x="connsiteX14419" y="connsiteY14419"/>
              </a:cxn>
              <a:cxn ang="0">
                <a:pos x="connsiteX14420" y="connsiteY14420"/>
              </a:cxn>
              <a:cxn ang="0">
                <a:pos x="connsiteX14421" y="connsiteY14421"/>
              </a:cxn>
              <a:cxn ang="0">
                <a:pos x="connsiteX14422" y="connsiteY14422"/>
              </a:cxn>
              <a:cxn ang="0">
                <a:pos x="connsiteX14423" y="connsiteY14423"/>
              </a:cxn>
              <a:cxn ang="0">
                <a:pos x="connsiteX14424" y="connsiteY14424"/>
              </a:cxn>
              <a:cxn ang="0">
                <a:pos x="connsiteX14425" y="connsiteY14425"/>
              </a:cxn>
              <a:cxn ang="0">
                <a:pos x="connsiteX14426" y="connsiteY14426"/>
              </a:cxn>
              <a:cxn ang="0">
                <a:pos x="connsiteX14427" y="connsiteY14427"/>
              </a:cxn>
              <a:cxn ang="0">
                <a:pos x="connsiteX14428" y="connsiteY14428"/>
              </a:cxn>
              <a:cxn ang="0">
                <a:pos x="connsiteX14429" y="connsiteY14429"/>
              </a:cxn>
              <a:cxn ang="0">
                <a:pos x="connsiteX14430" y="connsiteY14430"/>
              </a:cxn>
              <a:cxn ang="0">
                <a:pos x="connsiteX14431" y="connsiteY14431"/>
              </a:cxn>
              <a:cxn ang="0">
                <a:pos x="connsiteX14432" y="connsiteY14432"/>
              </a:cxn>
              <a:cxn ang="0">
                <a:pos x="connsiteX14433" y="connsiteY14433"/>
              </a:cxn>
              <a:cxn ang="0">
                <a:pos x="connsiteX14434" y="connsiteY14434"/>
              </a:cxn>
              <a:cxn ang="0">
                <a:pos x="connsiteX14435" y="connsiteY14435"/>
              </a:cxn>
              <a:cxn ang="0">
                <a:pos x="connsiteX14436" y="connsiteY14436"/>
              </a:cxn>
              <a:cxn ang="0">
                <a:pos x="connsiteX14437" y="connsiteY14437"/>
              </a:cxn>
              <a:cxn ang="0">
                <a:pos x="connsiteX14438" y="connsiteY14438"/>
              </a:cxn>
              <a:cxn ang="0">
                <a:pos x="connsiteX14439" y="connsiteY14439"/>
              </a:cxn>
              <a:cxn ang="0">
                <a:pos x="connsiteX14440" y="connsiteY14440"/>
              </a:cxn>
              <a:cxn ang="0">
                <a:pos x="connsiteX14441" y="connsiteY14441"/>
              </a:cxn>
              <a:cxn ang="0">
                <a:pos x="connsiteX14442" y="connsiteY14442"/>
              </a:cxn>
              <a:cxn ang="0">
                <a:pos x="connsiteX14443" y="connsiteY14443"/>
              </a:cxn>
              <a:cxn ang="0">
                <a:pos x="connsiteX14444" y="connsiteY14444"/>
              </a:cxn>
              <a:cxn ang="0">
                <a:pos x="connsiteX14445" y="connsiteY14445"/>
              </a:cxn>
              <a:cxn ang="0">
                <a:pos x="connsiteX14446" y="connsiteY14446"/>
              </a:cxn>
              <a:cxn ang="0">
                <a:pos x="connsiteX14447" y="connsiteY14447"/>
              </a:cxn>
              <a:cxn ang="0">
                <a:pos x="connsiteX14448" y="connsiteY14448"/>
              </a:cxn>
              <a:cxn ang="0">
                <a:pos x="connsiteX14449" y="connsiteY14449"/>
              </a:cxn>
              <a:cxn ang="0">
                <a:pos x="connsiteX14450" y="connsiteY14450"/>
              </a:cxn>
              <a:cxn ang="0">
                <a:pos x="connsiteX14451" y="connsiteY14451"/>
              </a:cxn>
              <a:cxn ang="0">
                <a:pos x="connsiteX14452" y="connsiteY14452"/>
              </a:cxn>
              <a:cxn ang="0">
                <a:pos x="connsiteX14453" y="connsiteY14453"/>
              </a:cxn>
              <a:cxn ang="0">
                <a:pos x="connsiteX14454" y="connsiteY14454"/>
              </a:cxn>
              <a:cxn ang="0">
                <a:pos x="connsiteX14455" y="connsiteY14455"/>
              </a:cxn>
              <a:cxn ang="0">
                <a:pos x="connsiteX14456" y="connsiteY14456"/>
              </a:cxn>
              <a:cxn ang="0">
                <a:pos x="connsiteX14457" y="connsiteY14457"/>
              </a:cxn>
              <a:cxn ang="0">
                <a:pos x="connsiteX14458" y="connsiteY14458"/>
              </a:cxn>
              <a:cxn ang="0">
                <a:pos x="connsiteX14459" y="connsiteY14459"/>
              </a:cxn>
              <a:cxn ang="0">
                <a:pos x="connsiteX14460" y="connsiteY14460"/>
              </a:cxn>
              <a:cxn ang="0">
                <a:pos x="connsiteX14461" y="connsiteY14461"/>
              </a:cxn>
              <a:cxn ang="0">
                <a:pos x="connsiteX14462" y="connsiteY14462"/>
              </a:cxn>
              <a:cxn ang="0">
                <a:pos x="connsiteX14463" y="connsiteY14463"/>
              </a:cxn>
              <a:cxn ang="0">
                <a:pos x="connsiteX14464" y="connsiteY14464"/>
              </a:cxn>
              <a:cxn ang="0">
                <a:pos x="connsiteX14465" y="connsiteY14465"/>
              </a:cxn>
              <a:cxn ang="0">
                <a:pos x="connsiteX14466" y="connsiteY14466"/>
              </a:cxn>
              <a:cxn ang="0">
                <a:pos x="connsiteX14467" y="connsiteY14467"/>
              </a:cxn>
              <a:cxn ang="0">
                <a:pos x="connsiteX14468" y="connsiteY14468"/>
              </a:cxn>
              <a:cxn ang="0">
                <a:pos x="connsiteX14469" y="connsiteY14469"/>
              </a:cxn>
              <a:cxn ang="0">
                <a:pos x="connsiteX14470" y="connsiteY14470"/>
              </a:cxn>
              <a:cxn ang="0">
                <a:pos x="connsiteX14471" y="connsiteY14471"/>
              </a:cxn>
              <a:cxn ang="0">
                <a:pos x="connsiteX14472" y="connsiteY14472"/>
              </a:cxn>
              <a:cxn ang="0">
                <a:pos x="connsiteX14473" y="connsiteY14473"/>
              </a:cxn>
              <a:cxn ang="0">
                <a:pos x="connsiteX14474" y="connsiteY14474"/>
              </a:cxn>
              <a:cxn ang="0">
                <a:pos x="connsiteX14475" y="connsiteY14475"/>
              </a:cxn>
              <a:cxn ang="0">
                <a:pos x="connsiteX14476" y="connsiteY14476"/>
              </a:cxn>
              <a:cxn ang="0">
                <a:pos x="connsiteX14477" y="connsiteY14477"/>
              </a:cxn>
              <a:cxn ang="0">
                <a:pos x="connsiteX14478" y="connsiteY14478"/>
              </a:cxn>
              <a:cxn ang="0">
                <a:pos x="connsiteX14479" y="connsiteY14479"/>
              </a:cxn>
              <a:cxn ang="0">
                <a:pos x="connsiteX14480" y="connsiteY14480"/>
              </a:cxn>
              <a:cxn ang="0">
                <a:pos x="connsiteX14481" y="connsiteY14481"/>
              </a:cxn>
              <a:cxn ang="0">
                <a:pos x="connsiteX14482" y="connsiteY14482"/>
              </a:cxn>
              <a:cxn ang="0">
                <a:pos x="connsiteX14483" y="connsiteY14483"/>
              </a:cxn>
              <a:cxn ang="0">
                <a:pos x="connsiteX14484" y="connsiteY14484"/>
              </a:cxn>
              <a:cxn ang="0">
                <a:pos x="connsiteX14485" y="connsiteY14485"/>
              </a:cxn>
              <a:cxn ang="0">
                <a:pos x="connsiteX14486" y="connsiteY14486"/>
              </a:cxn>
              <a:cxn ang="0">
                <a:pos x="connsiteX14487" y="connsiteY14487"/>
              </a:cxn>
              <a:cxn ang="0">
                <a:pos x="connsiteX14488" y="connsiteY14488"/>
              </a:cxn>
              <a:cxn ang="0">
                <a:pos x="connsiteX14489" y="connsiteY14489"/>
              </a:cxn>
              <a:cxn ang="0">
                <a:pos x="connsiteX14490" y="connsiteY14490"/>
              </a:cxn>
              <a:cxn ang="0">
                <a:pos x="connsiteX14491" y="connsiteY14491"/>
              </a:cxn>
              <a:cxn ang="0">
                <a:pos x="connsiteX14492" y="connsiteY14492"/>
              </a:cxn>
              <a:cxn ang="0">
                <a:pos x="connsiteX14493" y="connsiteY14493"/>
              </a:cxn>
              <a:cxn ang="0">
                <a:pos x="connsiteX14494" y="connsiteY14494"/>
              </a:cxn>
              <a:cxn ang="0">
                <a:pos x="connsiteX14495" y="connsiteY14495"/>
              </a:cxn>
              <a:cxn ang="0">
                <a:pos x="connsiteX14496" y="connsiteY14496"/>
              </a:cxn>
              <a:cxn ang="0">
                <a:pos x="connsiteX14497" y="connsiteY14497"/>
              </a:cxn>
              <a:cxn ang="0">
                <a:pos x="connsiteX14498" y="connsiteY14498"/>
              </a:cxn>
              <a:cxn ang="0">
                <a:pos x="connsiteX14499" y="connsiteY14499"/>
              </a:cxn>
              <a:cxn ang="0">
                <a:pos x="connsiteX14500" y="connsiteY14500"/>
              </a:cxn>
              <a:cxn ang="0">
                <a:pos x="connsiteX14501" y="connsiteY14501"/>
              </a:cxn>
              <a:cxn ang="0">
                <a:pos x="connsiteX14502" y="connsiteY14502"/>
              </a:cxn>
              <a:cxn ang="0">
                <a:pos x="connsiteX14503" y="connsiteY14503"/>
              </a:cxn>
              <a:cxn ang="0">
                <a:pos x="connsiteX14504" y="connsiteY14504"/>
              </a:cxn>
              <a:cxn ang="0">
                <a:pos x="connsiteX14505" y="connsiteY14505"/>
              </a:cxn>
              <a:cxn ang="0">
                <a:pos x="connsiteX14506" y="connsiteY14506"/>
              </a:cxn>
              <a:cxn ang="0">
                <a:pos x="connsiteX14507" y="connsiteY14507"/>
              </a:cxn>
              <a:cxn ang="0">
                <a:pos x="connsiteX14508" y="connsiteY14508"/>
              </a:cxn>
              <a:cxn ang="0">
                <a:pos x="connsiteX14509" y="connsiteY14509"/>
              </a:cxn>
              <a:cxn ang="0">
                <a:pos x="connsiteX14510" y="connsiteY14510"/>
              </a:cxn>
              <a:cxn ang="0">
                <a:pos x="connsiteX14511" y="connsiteY14511"/>
              </a:cxn>
              <a:cxn ang="0">
                <a:pos x="connsiteX14512" y="connsiteY14512"/>
              </a:cxn>
              <a:cxn ang="0">
                <a:pos x="connsiteX14513" y="connsiteY14513"/>
              </a:cxn>
              <a:cxn ang="0">
                <a:pos x="connsiteX14514" y="connsiteY14514"/>
              </a:cxn>
              <a:cxn ang="0">
                <a:pos x="connsiteX14515" y="connsiteY14515"/>
              </a:cxn>
              <a:cxn ang="0">
                <a:pos x="connsiteX14516" y="connsiteY14516"/>
              </a:cxn>
              <a:cxn ang="0">
                <a:pos x="connsiteX14517" y="connsiteY14517"/>
              </a:cxn>
              <a:cxn ang="0">
                <a:pos x="connsiteX14518" y="connsiteY14518"/>
              </a:cxn>
              <a:cxn ang="0">
                <a:pos x="connsiteX14519" y="connsiteY14519"/>
              </a:cxn>
              <a:cxn ang="0">
                <a:pos x="connsiteX14520" y="connsiteY14520"/>
              </a:cxn>
              <a:cxn ang="0">
                <a:pos x="connsiteX14521" y="connsiteY14521"/>
              </a:cxn>
              <a:cxn ang="0">
                <a:pos x="connsiteX14522" y="connsiteY14522"/>
              </a:cxn>
              <a:cxn ang="0">
                <a:pos x="connsiteX14523" y="connsiteY14523"/>
              </a:cxn>
              <a:cxn ang="0">
                <a:pos x="connsiteX14524" y="connsiteY14524"/>
              </a:cxn>
              <a:cxn ang="0">
                <a:pos x="connsiteX14525" y="connsiteY14525"/>
              </a:cxn>
              <a:cxn ang="0">
                <a:pos x="connsiteX14526" y="connsiteY14526"/>
              </a:cxn>
              <a:cxn ang="0">
                <a:pos x="connsiteX14527" y="connsiteY14527"/>
              </a:cxn>
              <a:cxn ang="0">
                <a:pos x="connsiteX14528" y="connsiteY14528"/>
              </a:cxn>
              <a:cxn ang="0">
                <a:pos x="connsiteX14529" y="connsiteY14529"/>
              </a:cxn>
              <a:cxn ang="0">
                <a:pos x="connsiteX14530" y="connsiteY14530"/>
              </a:cxn>
              <a:cxn ang="0">
                <a:pos x="connsiteX14531" y="connsiteY14531"/>
              </a:cxn>
              <a:cxn ang="0">
                <a:pos x="connsiteX14532" y="connsiteY14532"/>
              </a:cxn>
              <a:cxn ang="0">
                <a:pos x="connsiteX14533" y="connsiteY14533"/>
              </a:cxn>
              <a:cxn ang="0">
                <a:pos x="connsiteX14534" y="connsiteY14534"/>
              </a:cxn>
              <a:cxn ang="0">
                <a:pos x="connsiteX14535" y="connsiteY14535"/>
              </a:cxn>
              <a:cxn ang="0">
                <a:pos x="connsiteX14536" y="connsiteY14536"/>
              </a:cxn>
              <a:cxn ang="0">
                <a:pos x="connsiteX14537" y="connsiteY14537"/>
              </a:cxn>
              <a:cxn ang="0">
                <a:pos x="connsiteX14538" y="connsiteY14538"/>
              </a:cxn>
              <a:cxn ang="0">
                <a:pos x="connsiteX14539" y="connsiteY14539"/>
              </a:cxn>
              <a:cxn ang="0">
                <a:pos x="connsiteX14540" y="connsiteY14540"/>
              </a:cxn>
              <a:cxn ang="0">
                <a:pos x="connsiteX14541" y="connsiteY14541"/>
              </a:cxn>
              <a:cxn ang="0">
                <a:pos x="connsiteX14542" y="connsiteY14542"/>
              </a:cxn>
              <a:cxn ang="0">
                <a:pos x="connsiteX14543" y="connsiteY14543"/>
              </a:cxn>
              <a:cxn ang="0">
                <a:pos x="connsiteX14544" y="connsiteY14544"/>
              </a:cxn>
              <a:cxn ang="0">
                <a:pos x="connsiteX14545" y="connsiteY14545"/>
              </a:cxn>
              <a:cxn ang="0">
                <a:pos x="connsiteX14546" y="connsiteY14546"/>
              </a:cxn>
              <a:cxn ang="0">
                <a:pos x="connsiteX14547" y="connsiteY14547"/>
              </a:cxn>
              <a:cxn ang="0">
                <a:pos x="connsiteX14548" y="connsiteY14548"/>
              </a:cxn>
              <a:cxn ang="0">
                <a:pos x="connsiteX14549" y="connsiteY14549"/>
              </a:cxn>
              <a:cxn ang="0">
                <a:pos x="connsiteX14550" y="connsiteY14550"/>
              </a:cxn>
              <a:cxn ang="0">
                <a:pos x="connsiteX14551" y="connsiteY14551"/>
              </a:cxn>
              <a:cxn ang="0">
                <a:pos x="connsiteX14552" y="connsiteY14552"/>
              </a:cxn>
              <a:cxn ang="0">
                <a:pos x="connsiteX14553" y="connsiteY14553"/>
              </a:cxn>
              <a:cxn ang="0">
                <a:pos x="connsiteX14554" y="connsiteY14554"/>
              </a:cxn>
              <a:cxn ang="0">
                <a:pos x="connsiteX14555" y="connsiteY14555"/>
              </a:cxn>
              <a:cxn ang="0">
                <a:pos x="connsiteX14556" y="connsiteY14556"/>
              </a:cxn>
              <a:cxn ang="0">
                <a:pos x="connsiteX14557" y="connsiteY14557"/>
              </a:cxn>
              <a:cxn ang="0">
                <a:pos x="connsiteX14558" y="connsiteY14558"/>
              </a:cxn>
              <a:cxn ang="0">
                <a:pos x="connsiteX14559" y="connsiteY14559"/>
              </a:cxn>
              <a:cxn ang="0">
                <a:pos x="connsiteX14560" y="connsiteY14560"/>
              </a:cxn>
              <a:cxn ang="0">
                <a:pos x="connsiteX14561" y="connsiteY14561"/>
              </a:cxn>
              <a:cxn ang="0">
                <a:pos x="connsiteX14562" y="connsiteY14562"/>
              </a:cxn>
              <a:cxn ang="0">
                <a:pos x="connsiteX14563" y="connsiteY14563"/>
              </a:cxn>
              <a:cxn ang="0">
                <a:pos x="connsiteX14564" y="connsiteY14564"/>
              </a:cxn>
              <a:cxn ang="0">
                <a:pos x="connsiteX14565" y="connsiteY14565"/>
              </a:cxn>
              <a:cxn ang="0">
                <a:pos x="connsiteX14566" y="connsiteY14566"/>
              </a:cxn>
              <a:cxn ang="0">
                <a:pos x="connsiteX14567" y="connsiteY14567"/>
              </a:cxn>
              <a:cxn ang="0">
                <a:pos x="connsiteX14568" y="connsiteY14568"/>
              </a:cxn>
              <a:cxn ang="0">
                <a:pos x="connsiteX14569" y="connsiteY14569"/>
              </a:cxn>
              <a:cxn ang="0">
                <a:pos x="connsiteX14570" y="connsiteY14570"/>
              </a:cxn>
              <a:cxn ang="0">
                <a:pos x="connsiteX14571" y="connsiteY14571"/>
              </a:cxn>
              <a:cxn ang="0">
                <a:pos x="connsiteX14572" y="connsiteY14572"/>
              </a:cxn>
              <a:cxn ang="0">
                <a:pos x="connsiteX14573" y="connsiteY14573"/>
              </a:cxn>
              <a:cxn ang="0">
                <a:pos x="connsiteX14574" y="connsiteY14574"/>
              </a:cxn>
              <a:cxn ang="0">
                <a:pos x="connsiteX14575" y="connsiteY14575"/>
              </a:cxn>
              <a:cxn ang="0">
                <a:pos x="connsiteX14576" y="connsiteY14576"/>
              </a:cxn>
              <a:cxn ang="0">
                <a:pos x="connsiteX14577" y="connsiteY14577"/>
              </a:cxn>
              <a:cxn ang="0">
                <a:pos x="connsiteX14578" y="connsiteY14578"/>
              </a:cxn>
              <a:cxn ang="0">
                <a:pos x="connsiteX14579" y="connsiteY14579"/>
              </a:cxn>
              <a:cxn ang="0">
                <a:pos x="connsiteX14580" y="connsiteY14580"/>
              </a:cxn>
              <a:cxn ang="0">
                <a:pos x="connsiteX14581" y="connsiteY14581"/>
              </a:cxn>
              <a:cxn ang="0">
                <a:pos x="connsiteX14582" y="connsiteY14582"/>
              </a:cxn>
              <a:cxn ang="0">
                <a:pos x="connsiteX14583" y="connsiteY14583"/>
              </a:cxn>
              <a:cxn ang="0">
                <a:pos x="connsiteX14584" y="connsiteY14584"/>
              </a:cxn>
              <a:cxn ang="0">
                <a:pos x="connsiteX14585" y="connsiteY14585"/>
              </a:cxn>
              <a:cxn ang="0">
                <a:pos x="connsiteX14586" y="connsiteY14586"/>
              </a:cxn>
              <a:cxn ang="0">
                <a:pos x="connsiteX14587" y="connsiteY14587"/>
              </a:cxn>
              <a:cxn ang="0">
                <a:pos x="connsiteX14588" y="connsiteY14588"/>
              </a:cxn>
              <a:cxn ang="0">
                <a:pos x="connsiteX14589" y="connsiteY14589"/>
              </a:cxn>
              <a:cxn ang="0">
                <a:pos x="connsiteX14590" y="connsiteY14590"/>
              </a:cxn>
              <a:cxn ang="0">
                <a:pos x="connsiteX14591" y="connsiteY14591"/>
              </a:cxn>
              <a:cxn ang="0">
                <a:pos x="connsiteX14592" y="connsiteY14592"/>
              </a:cxn>
              <a:cxn ang="0">
                <a:pos x="connsiteX14593" y="connsiteY14593"/>
              </a:cxn>
              <a:cxn ang="0">
                <a:pos x="connsiteX14594" y="connsiteY14594"/>
              </a:cxn>
              <a:cxn ang="0">
                <a:pos x="connsiteX14595" y="connsiteY14595"/>
              </a:cxn>
              <a:cxn ang="0">
                <a:pos x="connsiteX14596" y="connsiteY14596"/>
              </a:cxn>
              <a:cxn ang="0">
                <a:pos x="connsiteX14597" y="connsiteY14597"/>
              </a:cxn>
              <a:cxn ang="0">
                <a:pos x="connsiteX14598" y="connsiteY14598"/>
              </a:cxn>
              <a:cxn ang="0">
                <a:pos x="connsiteX14599" y="connsiteY14599"/>
              </a:cxn>
              <a:cxn ang="0">
                <a:pos x="connsiteX14600" y="connsiteY14600"/>
              </a:cxn>
              <a:cxn ang="0">
                <a:pos x="connsiteX14601" y="connsiteY14601"/>
              </a:cxn>
              <a:cxn ang="0">
                <a:pos x="connsiteX14602" y="connsiteY14602"/>
              </a:cxn>
              <a:cxn ang="0">
                <a:pos x="connsiteX14603" y="connsiteY14603"/>
              </a:cxn>
              <a:cxn ang="0">
                <a:pos x="connsiteX14604" y="connsiteY14604"/>
              </a:cxn>
              <a:cxn ang="0">
                <a:pos x="connsiteX14605" y="connsiteY14605"/>
              </a:cxn>
              <a:cxn ang="0">
                <a:pos x="connsiteX14606" y="connsiteY14606"/>
              </a:cxn>
              <a:cxn ang="0">
                <a:pos x="connsiteX14607" y="connsiteY14607"/>
              </a:cxn>
              <a:cxn ang="0">
                <a:pos x="connsiteX14608" y="connsiteY14608"/>
              </a:cxn>
              <a:cxn ang="0">
                <a:pos x="connsiteX14609" y="connsiteY14609"/>
              </a:cxn>
              <a:cxn ang="0">
                <a:pos x="connsiteX14610" y="connsiteY14610"/>
              </a:cxn>
              <a:cxn ang="0">
                <a:pos x="connsiteX14611" y="connsiteY14611"/>
              </a:cxn>
              <a:cxn ang="0">
                <a:pos x="connsiteX14612" y="connsiteY14612"/>
              </a:cxn>
              <a:cxn ang="0">
                <a:pos x="connsiteX14613" y="connsiteY14613"/>
              </a:cxn>
              <a:cxn ang="0">
                <a:pos x="connsiteX14614" y="connsiteY14614"/>
              </a:cxn>
              <a:cxn ang="0">
                <a:pos x="connsiteX14615" y="connsiteY14615"/>
              </a:cxn>
              <a:cxn ang="0">
                <a:pos x="connsiteX14616" y="connsiteY14616"/>
              </a:cxn>
              <a:cxn ang="0">
                <a:pos x="connsiteX14617" y="connsiteY14617"/>
              </a:cxn>
              <a:cxn ang="0">
                <a:pos x="connsiteX14618" y="connsiteY14618"/>
              </a:cxn>
              <a:cxn ang="0">
                <a:pos x="connsiteX14619" y="connsiteY14619"/>
              </a:cxn>
              <a:cxn ang="0">
                <a:pos x="connsiteX14620" y="connsiteY14620"/>
              </a:cxn>
              <a:cxn ang="0">
                <a:pos x="connsiteX14621" y="connsiteY14621"/>
              </a:cxn>
              <a:cxn ang="0">
                <a:pos x="connsiteX14622" y="connsiteY14622"/>
              </a:cxn>
              <a:cxn ang="0">
                <a:pos x="connsiteX14623" y="connsiteY14623"/>
              </a:cxn>
              <a:cxn ang="0">
                <a:pos x="connsiteX14624" y="connsiteY14624"/>
              </a:cxn>
              <a:cxn ang="0">
                <a:pos x="connsiteX14625" y="connsiteY14625"/>
              </a:cxn>
              <a:cxn ang="0">
                <a:pos x="connsiteX14626" y="connsiteY14626"/>
              </a:cxn>
              <a:cxn ang="0">
                <a:pos x="connsiteX14627" y="connsiteY14627"/>
              </a:cxn>
              <a:cxn ang="0">
                <a:pos x="connsiteX14628" y="connsiteY14628"/>
              </a:cxn>
              <a:cxn ang="0">
                <a:pos x="connsiteX14629" y="connsiteY14629"/>
              </a:cxn>
              <a:cxn ang="0">
                <a:pos x="connsiteX14630" y="connsiteY14630"/>
              </a:cxn>
              <a:cxn ang="0">
                <a:pos x="connsiteX14631" y="connsiteY14631"/>
              </a:cxn>
              <a:cxn ang="0">
                <a:pos x="connsiteX14632" y="connsiteY14632"/>
              </a:cxn>
              <a:cxn ang="0">
                <a:pos x="connsiteX14633" y="connsiteY14633"/>
              </a:cxn>
              <a:cxn ang="0">
                <a:pos x="connsiteX14634" y="connsiteY14634"/>
              </a:cxn>
              <a:cxn ang="0">
                <a:pos x="connsiteX14635" y="connsiteY14635"/>
              </a:cxn>
              <a:cxn ang="0">
                <a:pos x="connsiteX14636" y="connsiteY14636"/>
              </a:cxn>
              <a:cxn ang="0">
                <a:pos x="connsiteX14637" y="connsiteY14637"/>
              </a:cxn>
              <a:cxn ang="0">
                <a:pos x="connsiteX14638" y="connsiteY14638"/>
              </a:cxn>
              <a:cxn ang="0">
                <a:pos x="connsiteX14639" y="connsiteY14639"/>
              </a:cxn>
              <a:cxn ang="0">
                <a:pos x="connsiteX14640" y="connsiteY14640"/>
              </a:cxn>
              <a:cxn ang="0">
                <a:pos x="connsiteX14641" y="connsiteY14641"/>
              </a:cxn>
              <a:cxn ang="0">
                <a:pos x="connsiteX14642" y="connsiteY14642"/>
              </a:cxn>
              <a:cxn ang="0">
                <a:pos x="connsiteX14643" y="connsiteY14643"/>
              </a:cxn>
              <a:cxn ang="0">
                <a:pos x="connsiteX14644" y="connsiteY14644"/>
              </a:cxn>
              <a:cxn ang="0">
                <a:pos x="connsiteX14645" y="connsiteY14645"/>
              </a:cxn>
              <a:cxn ang="0">
                <a:pos x="connsiteX14646" y="connsiteY14646"/>
              </a:cxn>
              <a:cxn ang="0">
                <a:pos x="connsiteX14647" y="connsiteY14647"/>
              </a:cxn>
              <a:cxn ang="0">
                <a:pos x="connsiteX14648" y="connsiteY14648"/>
              </a:cxn>
              <a:cxn ang="0">
                <a:pos x="connsiteX14649" y="connsiteY14649"/>
              </a:cxn>
              <a:cxn ang="0">
                <a:pos x="connsiteX14650" y="connsiteY14650"/>
              </a:cxn>
              <a:cxn ang="0">
                <a:pos x="connsiteX14651" y="connsiteY14651"/>
              </a:cxn>
              <a:cxn ang="0">
                <a:pos x="connsiteX14652" y="connsiteY14652"/>
              </a:cxn>
              <a:cxn ang="0">
                <a:pos x="connsiteX14653" y="connsiteY14653"/>
              </a:cxn>
              <a:cxn ang="0">
                <a:pos x="connsiteX14654" y="connsiteY14654"/>
              </a:cxn>
              <a:cxn ang="0">
                <a:pos x="connsiteX14655" y="connsiteY14655"/>
              </a:cxn>
              <a:cxn ang="0">
                <a:pos x="connsiteX14656" y="connsiteY14656"/>
              </a:cxn>
              <a:cxn ang="0">
                <a:pos x="connsiteX14657" y="connsiteY14657"/>
              </a:cxn>
              <a:cxn ang="0">
                <a:pos x="connsiteX14658" y="connsiteY14658"/>
              </a:cxn>
              <a:cxn ang="0">
                <a:pos x="connsiteX14659" y="connsiteY14659"/>
              </a:cxn>
              <a:cxn ang="0">
                <a:pos x="connsiteX14660" y="connsiteY14660"/>
              </a:cxn>
              <a:cxn ang="0">
                <a:pos x="connsiteX14661" y="connsiteY14661"/>
              </a:cxn>
              <a:cxn ang="0">
                <a:pos x="connsiteX14662" y="connsiteY14662"/>
              </a:cxn>
              <a:cxn ang="0">
                <a:pos x="connsiteX14663" y="connsiteY14663"/>
              </a:cxn>
              <a:cxn ang="0">
                <a:pos x="connsiteX14664" y="connsiteY14664"/>
              </a:cxn>
              <a:cxn ang="0">
                <a:pos x="connsiteX14665" y="connsiteY14665"/>
              </a:cxn>
              <a:cxn ang="0">
                <a:pos x="connsiteX14666" y="connsiteY14666"/>
              </a:cxn>
              <a:cxn ang="0">
                <a:pos x="connsiteX14667" y="connsiteY14667"/>
              </a:cxn>
              <a:cxn ang="0">
                <a:pos x="connsiteX14668" y="connsiteY14668"/>
              </a:cxn>
              <a:cxn ang="0">
                <a:pos x="connsiteX14669" y="connsiteY14669"/>
              </a:cxn>
              <a:cxn ang="0">
                <a:pos x="connsiteX14670" y="connsiteY14670"/>
              </a:cxn>
              <a:cxn ang="0">
                <a:pos x="connsiteX14671" y="connsiteY14671"/>
              </a:cxn>
              <a:cxn ang="0">
                <a:pos x="connsiteX14672" y="connsiteY14672"/>
              </a:cxn>
              <a:cxn ang="0">
                <a:pos x="connsiteX14673" y="connsiteY14673"/>
              </a:cxn>
              <a:cxn ang="0">
                <a:pos x="connsiteX14674" y="connsiteY14674"/>
              </a:cxn>
              <a:cxn ang="0">
                <a:pos x="connsiteX14675" y="connsiteY14675"/>
              </a:cxn>
              <a:cxn ang="0">
                <a:pos x="connsiteX14676" y="connsiteY14676"/>
              </a:cxn>
              <a:cxn ang="0">
                <a:pos x="connsiteX14677" y="connsiteY14677"/>
              </a:cxn>
              <a:cxn ang="0">
                <a:pos x="connsiteX14678" y="connsiteY14678"/>
              </a:cxn>
              <a:cxn ang="0">
                <a:pos x="connsiteX14679" y="connsiteY14679"/>
              </a:cxn>
              <a:cxn ang="0">
                <a:pos x="connsiteX14680" y="connsiteY14680"/>
              </a:cxn>
              <a:cxn ang="0">
                <a:pos x="connsiteX14681" y="connsiteY14681"/>
              </a:cxn>
              <a:cxn ang="0">
                <a:pos x="connsiteX14682" y="connsiteY14682"/>
              </a:cxn>
              <a:cxn ang="0">
                <a:pos x="connsiteX14683" y="connsiteY14683"/>
              </a:cxn>
              <a:cxn ang="0">
                <a:pos x="connsiteX14684" y="connsiteY14684"/>
              </a:cxn>
              <a:cxn ang="0">
                <a:pos x="connsiteX14685" y="connsiteY14685"/>
              </a:cxn>
              <a:cxn ang="0">
                <a:pos x="connsiteX14686" y="connsiteY14686"/>
              </a:cxn>
              <a:cxn ang="0">
                <a:pos x="connsiteX14687" y="connsiteY14687"/>
              </a:cxn>
              <a:cxn ang="0">
                <a:pos x="connsiteX14688" y="connsiteY14688"/>
              </a:cxn>
              <a:cxn ang="0">
                <a:pos x="connsiteX14689" y="connsiteY14689"/>
              </a:cxn>
              <a:cxn ang="0">
                <a:pos x="connsiteX14690" y="connsiteY14690"/>
              </a:cxn>
              <a:cxn ang="0">
                <a:pos x="connsiteX14691" y="connsiteY14691"/>
              </a:cxn>
              <a:cxn ang="0">
                <a:pos x="connsiteX14692" y="connsiteY14692"/>
              </a:cxn>
              <a:cxn ang="0">
                <a:pos x="connsiteX14693" y="connsiteY14693"/>
              </a:cxn>
              <a:cxn ang="0">
                <a:pos x="connsiteX14694" y="connsiteY14694"/>
              </a:cxn>
              <a:cxn ang="0">
                <a:pos x="connsiteX14695" y="connsiteY14695"/>
              </a:cxn>
              <a:cxn ang="0">
                <a:pos x="connsiteX14696" y="connsiteY14696"/>
              </a:cxn>
              <a:cxn ang="0">
                <a:pos x="connsiteX14697" y="connsiteY14697"/>
              </a:cxn>
              <a:cxn ang="0">
                <a:pos x="connsiteX14698" y="connsiteY14698"/>
              </a:cxn>
              <a:cxn ang="0">
                <a:pos x="connsiteX14699" y="connsiteY14699"/>
              </a:cxn>
              <a:cxn ang="0">
                <a:pos x="connsiteX14700" y="connsiteY14700"/>
              </a:cxn>
              <a:cxn ang="0">
                <a:pos x="connsiteX14701" y="connsiteY14701"/>
              </a:cxn>
              <a:cxn ang="0">
                <a:pos x="connsiteX14702" y="connsiteY14702"/>
              </a:cxn>
              <a:cxn ang="0">
                <a:pos x="connsiteX14703" y="connsiteY14703"/>
              </a:cxn>
              <a:cxn ang="0">
                <a:pos x="connsiteX14704" y="connsiteY14704"/>
              </a:cxn>
              <a:cxn ang="0">
                <a:pos x="connsiteX14705" y="connsiteY14705"/>
              </a:cxn>
              <a:cxn ang="0">
                <a:pos x="connsiteX14706" y="connsiteY14706"/>
              </a:cxn>
              <a:cxn ang="0">
                <a:pos x="connsiteX14707" y="connsiteY14707"/>
              </a:cxn>
              <a:cxn ang="0">
                <a:pos x="connsiteX14708" y="connsiteY14708"/>
              </a:cxn>
              <a:cxn ang="0">
                <a:pos x="connsiteX14709" y="connsiteY14709"/>
              </a:cxn>
              <a:cxn ang="0">
                <a:pos x="connsiteX14710" y="connsiteY14710"/>
              </a:cxn>
              <a:cxn ang="0">
                <a:pos x="connsiteX14711" y="connsiteY14711"/>
              </a:cxn>
              <a:cxn ang="0">
                <a:pos x="connsiteX14712" y="connsiteY14712"/>
              </a:cxn>
              <a:cxn ang="0">
                <a:pos x="connsiteX14713" y="connsiteY14713"/>
              </a:cxn>
              <a:cxn ang="0">
                <a:pos x="connsiteX14714" y="connsiteY14714"/>
              </a:cxn>
              <a:cxn ang="0">
                <a:pos x="connsiteX14715" y="connsiteY14715"/>
              </a:cxn>
              <a:cxn ang="0">
                <a:pos x="connsiteX14716" y="connsiteY14716"/>
              </a:cxn>
              <a:cxn ang="0">
                <a:pos x="connsiteX14717" y="connsiteY14717"/>
              </a:cxn>
              <a:cxn ang="0">
                <a:pos x="connsiteX14718" y="connsiteY14718"/>
              </a:cxn>
              <a:cxn ang="0">
                <a:pos x="connsiteX14719" y="connsiteY14719"/>
              </a:cxn>
              <a:cxn ang="0">
                <a:pos x="connsiteX14720" y="connsiteY14720"/>
              </a:cxn>
              <a:cxn ang="0">
                <a:pos x="connsiteX14721" y="connsiteY14721"/>
              </a:cxn>
              <a:cxn ang="0">
                <a:pos x="connsiteX14722" y="connsiteY14722"/>
              </a:cxn>
              <a:cxn ang="0">
                <a:pos x="connsiteX14723" y="connsiteY14723"/>
              </a:cxn>
              <a:cxn ang="0">
                <a:pos x="connsiteX14724" y="connsiteY14724"/>
              </a:cxn>
              <a:cxn ang="0">
                <a:pos x="connsiteX14725" y="connsiteY14725"/>
              </a:cxn>
              <a:cxn ang="0">
                <a:pos x="connsiteX14726" y="connsiteY14726"/>
              </a:cxn>
              <a:cxn ang="0">
                <a:pos x="connsiteX14727" y="connsiteY14727"/>
              </a:cxn>
              <a:cxn ang="0">
                <a:pos x="connsiteX14728" y="connsiteY14728"/>
              </a:cxn>
              <a:cxn ang="0">
                <a:pos x="connsiteX14729" y="connsiteY14729"/>
              </a:cxn>
              <a:cxn ang="0">
                <a:pos x="connsiteX14730" y="connsiteY14730"/>
              </a:cxn>
              <a:cxn ang="0">
                <a:pos x="connsiteX14731" y="connsiteY14731"/>
              </a:cxn>
              <a:cxn ang="0">
                <a:pos x="connsiteX14732" y="connsiteY14732"/>
              </a:cxn>
              <a:cxn ang="0">
                <a:pos x="connsiteX14733" y="connsiteY14733"/>
              </a:cxn>
              <a:cxn ang="0">
                <a:pos x="connsiteX14734" y="connsiteY14734"/>
              </a:cxn>
              <a:cxn ang="0">
                <a:pos x="connsiteX14735" y="connsiteY14735"/>
              </a:cxn>
              <a:cxn ang="0">
                <a:pos x="connsiteX14736" y="connsiteY14736"/>
              </a:cxn>
              <a:cxn ang="0">
                <a:pos x="connsiteX14737" y="connsiteY14737"/>
              </a:cxn>
              <a:cxn ang="0">
                <a:pos x="connsiteX14738" y="connsiteY14738"/>
              </a:cxn>
              <a:cxn ang="0">
                <a:pos x="connsiteX14739" y="connsiteY14739"/>
              </a:cxn>
              <a:cxn ang="0">
                <a:pos x="connsiteX14740" y="connsiteY14740"/>
              </a:cxn>
              <a:cxn ang="0">
                <a:pos x="connsiteX14741" y="connsiteY14741"/>
              </a:cxn>
              <a:cxn ang="0">
                <a:pos x="connsiteX14742" y="connsiteY14742"/>
              </a:cxn>
              <a:cxn ang="0">
                <a:pos x="connsiteX14743" y="connsiteY14743"/>
              </a:cxn>
              <a:cxn ang="0">
                <a:pos x="connsiteX14744" y="connsiteY14744"/>
              </a:cxn>
              <a:cxn ang="0">
                <a:pos x="connsiteX14745" y="connsiteY14745"/>
              </a:cxn>
              <a:cxn ang="0">
                <a:pos x="connsiteX14746" y="connsiteY14746"/>
              </a:cxn>
              <a:cxn ang="0">
                <a:pos x="connsiteX14747" y="connsiteY14747"/>
              </a:cxn>
              <a:cxn ang="0">
                <a:pos x="connsiteX14748" y="connsiteY14748"/>
              </a:cxn>
              <a:cxn ang="0">
                <a:pos x="connsiteX14749" y="connsiteY14749"/>
              </a:cxn>
              <a:cxn ang="0">
                <a:pos x="connsiteX14750" y="connsiteY14750"/>
              </a:cxn>
              <a:cxn ang="0">
                <a:pos x="connsiteX14751" y="connsiteY14751"/>
              </a:cxn>
              <a:cxn ang="0">
                <a:pos x="connsiteX14752" y="connsiteY14752"/>
              </a:cxn>
              <a:cxn ang="0">
                <a:pos x="connsiteX14753" y="connsiteY14753"/>
              </a:cxn>
              <a:cxn ang="0">
                <a:pos x="connsiteX14754" y="connsiteY14754"/>
              </a:cxn>
              <a:cxn ang="0">
                <a:pos x="connsiteX14755" y="connsiteY14755"/>
              </a:cxn>
              <a:cxn ang="0">
                <a:pos x="connsiteX14756" y="connsiteY14756"/>
              </a:cxn>
              <a:cxn ang="0">
                <a:pos x="connsiteX14757" y="connsiteY14757"/>
              </a:cxn>
              <a:cxn ang="0">
                <a:pos x="connsiteX14758" y="connsiteY14758"/>
              </a:cxn>
              <a:cxn ang="0">
                <a:pos x="connsiteX14759" y="connsiteY14759"/>
              </a:cxn>
              <a:cxn ang="0">
                <a:pos x="connsiteX14760" y="connsiteY14760"/>
              </a:cxn>
              <a:cxn ang="0">
                <a:pos x="connsiteX14761" y="connsiteY14761"/>
              </a:cxn>
              <a:cxn ang="0">
                <a:pos x="connsiteX14762" y="connsiteY14762"/>
              </a:cxn>
              <a:cxn ang="0">
                <a:pos x="connsiteX14763" y="connsiteY14763"/>
              </a:cxn>
              <a:cxn ang="0">
                <a:pos x="connsiteX14764" y="connsiteY14764"/>
              </a:cxn>
              <a:cxn ang="0">
                <a:pos x="connsiteX14765" y="connsiteY14765"/>
              </a:cxn>
              <a:cxn ang="0">
                <a:pos x="connsiteX14766" y="connsiteY14766"/>
              </a:cxn>
              <a:cxn ang="0">
                <a:pos x="connsiteX14767" y="connsiteY14767"/>
              </a:cxn>
              <a:cxn ang="0">
                <a:pos x="connsiteX14768" y="connsiteY14768"/>
              </a:cxn>
              <a:cxn ang="0">
                <a:pos x="connsiteX14769" y="connsiteY14769"/>
              </a:cxn>
              <a:cxn ang="0">
                <a:pos x="connsiteX14770" y="connsiteY14770"/>
              </a:cxn>
              <a:cxn ang="0">
                <a:pos x="connsiteX14771" y="connsiteY14771"/>
              </a:cxn>
              <a:cxn ang="0">
                <a:pos x="connsiteX14772" y="connsiteY14772"/>
              </a:cxn>
              <a:cxn ang="0">
                <a:pos x="connsiteX14773" y="connsiteY14773"/>
              </a:cxn>
              <a:cxn ang="0">
                <a:pos x="connsiteX14774" y="connsiteY14774"/>
              </a:cxn>
              <a:cxn ang="0">
                <a:pos x="connsiteX14775" y="connsiteY14775"/>
              </a:cxn>
              <a:cxn ang="0">
                <a:pos x="connsiteX14776" y="connsiteY14776"/>
              </a:cxn>
              <a:cxn ang="0">
                <a:pos x="connsiteX14777" y="connsiteY14777"/>
              </a:cxn>
              <a:cxn ang="0">
                <a:pos x="connsiteX14778" y="connsiteY14778"/>
              </a:cxn>
              <a:cxn ang="0">
                <a:pos x="connsiteX14779" y="connsiteY14779"/>
              </a:cxn>
              <a:cxn ang="0">
                <a:pos x="connsiteX14780" y="connsiteY14780"/>
              </a:cxn>
              <a:cxn ang="0">
                <a:pos x="connsiteX14781" y="connsiteY14781"/>
              </a:cxn>
              <a:cxn ang="0">
                <a:pos x="connsiteX14782" y="connsiteY14782"/>
              </a:cxn>
              <a:cxn ang="0">
                <a:pos x="connsiteX14783" y="connsiteY14783"/>
              </a:cxn>
              <a:cxn ang="0">
                <a:pos x="connsiteX14784" y="connsiteY14784"/>
              </a:cxn>
              <a:cxn ang="0">
                <a:pos x="connsiteX14785" y="connsiteY14785"/>
              </a:cxn>
              <a:cxn ang="0">
                <a:pos x="connsiteX14786" y="connsiteY14786"/>
              </a:cxn>
              <a:cxn ang="0">
                <a:pos x="connsiteX14787" y="connsiteY14787"/>
              </a:cxn>
              <a:cxn ang="0">
                <a:pos x="connsiteX14788" y="connsiteY14788"/>
              </a:cxn>
              <a:cxn ang="0">
                <a:pos x="connsiteX14789" y="connsiteY14789"/>
              </a:cxn>
              <a:cxn ang="0">
                <a:pos x="connsiteX14790" y="connsiteY14790"/>
              </a:cxn>
              <a:cxn ang="0">
                <a:pos x="connsiteX14791" y="connsiteY14791"/>
              </a:cxn>
              <a:cxn ang="0">
                <a:pos x="connsiteX14792" y="connsiteY14792"/>
              </a:cxn>
              <a:cxn ang="0">
                <a:pos x="connsiteX14793" y="connsiteY14793"/>
              </a:cxn>
              <a:cxn ang="0">
                <a:pos x="connsiteX14794" y="connsiteY14794"/>
              </a:cxn>
              <a:cxn ang="0">
                <a:pos x="connsiteX14795" y="connsiteY14795"/>
              </a:cxn>
              <a:cxn ang="0">
                <a:pos x="connsiteX14796" y="connsiteY14796"/>
              </a:cxn>
              <a:cxn ang="0">
                <a:pos x="connsiteX14797" y="connsiteY14797"/>
              </a:cxn>
              <a:cxn ang="0">
                <a:pos x="connsiteX14798" y="connsiteY14798"/>
              </a:cxn>
              <a:cxn ang="0">
                <a:pos x="connsiteX14799" y="connsiteY14799"/>
              </a:cxn>
              <a:cxn ang="0">
                <a:pos x="connsiteX14800" y="connsiteY14800"/>
              </a:cxn>
              <a:cxn ang="0">
                <a:pos x="connsiteX14801" y="connsiteY14801"/>
              </a:cxn>
              <a:cxn ang="0">
                <a:pos x="connsiteX14802" y="connsiteY14802"/>
              </a:cxn>
              <a:cxn ang="0">
                <a:pos x="connsiteX14803" y="connsiteY14803"/>
              </a:cxn>
              <a:cxn ang="0">
                <a:pos x="connsiteX14804" y="connsiteY14804"/>
              </a:cxn>
              <a:cxn ang="0">
                <a:pos x="connsiteX14805" y="connsiteY14805"/>
              </a:cxn>
              <a:cxn ang="0">
                <a:pos x="connsiteX14806" y="connsiteY14806"/>
              </a:cxn>
              <a:cxn ang="0">
                <a:pos x="connsiteX14807" y="connsiteY14807"/>
              </a:cxn>
              <a:cxn ang="0">
                <a:pos x="connsiteX14808" y="connsiteY14808"/>
              </a:cxn>
              <a:cxn ang="0">
                <a:pos x="connsiteX14809" y="connsiteY14809"/>
              </a:cxn>
              <a:cxn ang="0">
                <a:pos x="connsiteX14810" y="connsiteY14810"/>
              </a:cxn>
              <a:cxn ang="0">
                <a:pos x="connsiteX14811" y="connsiteY14811"/>
              </a:cxn>
              <a:cxn ang="0">
                <a:pos x="connsiteX14812" y="connsiteY14812"/>
              </a:cxn>
              <a:cxn ang="0">
                <a:pos x="connsiteX14813" y="connsiteY14813"/>
              </a:cxn>
              <a:cxn ang="0">
                <a:pos x="connsiteX14814" y="connsiteY14814"/>
              </a:cxn>
              <a:cxn ang="0">
                <a:pos x="connsiteX14815" y="connsiteY14815"/>
              </a:cxn>
              <a:cxn ang="0">
                <a:pos x="connsiteX14816" y="connsiteY14816"/>
              </a:cxn>
              <a:cxn ang="0">
                <a:pos x="connsiteX14817" y="connsiteY14817"/>
              </a:cxn>
              <a:cxn ang="0">
                <a:pos x="connsiteX14818" y="connsiteY14818"/>
              </a:cxn>
              <a:cxn ang="0">
                <a:pos x="connsiteX14819" y="connsiteY14819"/>
              </a:cxn>
              <a:cxn ang="0">
                <a:pos x="connsiteX14820" y="connsiteY14820"/>
              </a:cxn>
              <a:cxn ang="0">
                <a:pos x="connsiteX14821" y="connsiteY14821"/>
              </a:cxn>
              <a:cxn ang="0">
                <a:pos x="connsiteX14822" y="connsiteY14822"/>
              </a:cxn>
              <a:cxn ang="0">
                <a:pos x="connsiteX14823" y="connsiteY14823"/>
              </a:cxn>
              <a:cxn ang="0">
                <a:pos x="connsiteX14824" y="connsiteY14824"/>
              </a:cxn>
              <a:cxn ang="0">
                <a:pos x="connsiteX14825" y="connsiteY14825"/>
              </a:cxn>
              <a:cxn ang="0">
                <a:pos x="connsiteX14826" y="connsiteY14826"/>
              </a:cxn>
              <a:cxn ang="0">
                <a:pos x="connsiteX14827" y="connsiteY14827"/>
              </a:cxn>
              <a:cxn ang="0">
                <a:pos x="connsiteX14828" y="connsiteY14828"/>
              </a:cxn>
              <a:cxn ang="0">
                <a:pos x="connsiteX14829" y="connsiteY14829"/>
              </a:cxn>
              <a:cxn ang="0">
                <a:pos x="connsiteX14830" y="connsiteY14830"/>
              </a:cxn>
              <a:cxn ang="0">
                <a:pos x="connsiteX14831" y="connsiteY14831"/>
              </a:cxn>
              <a:cxn ang="0">
                <a:pos x="connsiteX14832" y="connsiteY14832"/>
              </a:cxn>
              <a:cxn ang="0">
                <a:pos x="connsiteX14833" y="connsiteY14833"/>
              </a:cxn>
              <a:cxn ang="0">
                <a:pos x="connsiteX14834" y="connsiteY14834"/>
              </a:cxn>
              <a:cxn ang="0">
                <a:pos x="connsiteX14835" y="connsiteY14835"/>
              </a:cxn>
              <a:cxn ang="0">
                <a:pos x="connsiteX14836" y="connsiteY14836"/>
              </a:cxn>
              <a:cxn ang="0">
                <a:pos x="connsiteX14837" y="connsiteY14837"/>
              </a:cxn>
              <a:cxn ang="0">
                <a:pos x="connsiteX14838" y="connsiteY14838"/>
              </a:cxn>
              <a:cxn ang="0">
                <a:pos x="connsiteX14839" y="connsiteY14839"/>
              </a:cxn>
              <a:cxn ang="0">
                <a:pos x="connsiteX14840" y="connsiteY14840"/>
              </a:cxn>
              <a:cxn ang="0">
                <a:pos x="connsiteX14841" y="connsiteY14841"/>
              </a:cxn>
              <a:cxn ang="0">
                <a:pos x="connsiteX14842" y="connsiteY14842"/>
              </a:cxn>
              <a:cxn ang="0">
                <a:pos x="connsiteX14843" y="connsiteY14843"/>
              </a:cxn>
              <a:cxn ang="0">
                <a:pos x="connsiteX14844" y="connsiteY14844"/>
              </a:cxn>
              <a:cxn ang="0">
                <a:pos x="connsiteX14845" y="connsiteY14845"/>
              </a:cxn>
              <a:cxn ang="0">
                <a:pos x="connsiteX14846" y="connsiteY14846"/>
              </a:cxn>
              <a:cxn ang="0">
                <a:pos x="connsiteX14847" y="connsiteY14847"/>
              </a:cxn>
              <a:cxn ang="0">
                <a:pos x="connsiteX14848" y="connsiteY14848"/>
              </a:cxn>
              <a:cxn ang="0">
                <a:pos x="connsiteX14849" y="connsiteY14849"/>
              </a:cxn>
              <a:cxn ang="0">
                <a:pos x="connsiteX14850" y="connsiteY14850"/>
              </a:cxn>
              <a:cxn ang="0">
                <a:pos x="connsiteX14851" y="connsiteY14851"/>
              </a:cxn>
              <a:cxn ang="0">
                <a:pos x="connsiteX14852" y="connsiteY14852"/>
              </a:cxn>
              <a:cxn ang="0">
                <a:pos x="connsiteX14853" y="connsiteY14853"/>
              </a:cxn>
              <a:cxn ang="0">
                <a:pos x="connsiteX14854" y="connsiteY14854"/>
              </a:cxn>
              <a:cxn ang="0">
                <a:pos x="connsiteX14855" y="connsiteY14855"/>
              </a:cxn>
              <a:cxn ang="0">
                <a:pos x="connsiteX14856" y="connsiteY14856"/>
              </a:cxn>
              <a:cxn ang="0">
                <a:pos x="connsiteX14857" y="connsiteY14857"/>
              </a:cxn>
              <a:cxn ang="0">
                <a:pos x="connsiteX14858" y="connsiteY14858"/>
              </a:cxn>
              <a:cxn ang="0">
                <a:pos x="connsiteX14859" y="connsiteY14859"/>
              </a:cxn>
              <a:cxn ang="0">
                <a:pos x="connsiteX14860" y="connsiteY14860"/>
              </a:cxn>
              <a:cxn ang="0">
                <a:pos x="connsiteX14861" y="connsiteY14861"/>
              </a:cxn>
              <a:cxn ang="0">
                <a:pos x="connsiteX14862" y="connsiteY14862"/>
              </a:cxn>
              <a:cxn ang="0">
                <a:pos x="connsiteX14863" y="connsiteY14863"/>
              </a:cxn>
              <a:cxn ang="0">
                <a:pos x="connsiteX14864" y="connsiteY14864"/>
              </a:cxn>
              <a:cxn ang="0">
                <a:pos x="connsiteX14865" y="connsiteY14865"/>
              </a:cxn>
              <a:cxn ang="0">
                <a:pos x="connsiteX14866" y="connsiteY14866"/>
              </a:cxn>
              <a:cxn ang="0">
                <a:pos x="connsiteX14867" y="connsiteY14867"/>
              </a:cxn>
              <a:cxn ang="0">
                <a:pos x="connsiteX14868" y="connsiteY14868"/>
              </a:cxn>
              <a:cxn ang="0">
                <a:pos x="connsiteX14869" y="connsiteY14869"/>
              </a:cxn>
              <a:cxn ang="0">
                <a:pos x="connsiteX14870" y="connsiteY14870"/>
              </a:cxn>
              <a:cxn ang="0">
                <a:pos x="connsiteX14871" y="connsiteY14871"/>
              </a:cxn>
              <a:cxn ang="0">
                <a:pos x="connsiteX14872" y="connsiteY14872"/>
              </a:cxn>
              <a:cxn ang="0">
                <a:pos x="connsiteX14873" y="connsiteY14873"/>
              </a:cxn>
              <a:cxn ang="0">
                <a:pos x="connsiteX14874" y="connsiteY14874"/>
              </a:cxn>
              <a:cxn ang="0">
                <a:pos x="connsiteX14875" y="connsiteY14875"/>
              </a:cxn>
              <a:cxn ang="0">
                <a:pos x="connsiteX14876" y="connsiteY14876"/>
              </a:cxn>
              <a:cxn ang="0">
                <a:pos x="connsiteX14877" y="connsiteY14877"/>
              </a:cxn>
              <a:cxn ang="0">
                <a:pos x="connsiteX14878" y="connsiteY14878"/>
              </a:cxn>
              <a:cxn ang="0">
                <a:pos x="connsiteX14879" y="connsiteY14879"/>
              </a:cxn>
              <a:cxn ang="0">
                <a:pos x="connsiteX14880" y="connsiteY14880"/>
              </a:cxn>
              <a:cxn ang="0">
                <a:pos x="connsiteX14881" y="connsiteY14881"/>
              </a:cxn>
              <a:cxn ang="0">
                <a:pos x="connsiteX14882" y="connsiteY14882"/>
              </a:cxn>
              <a:cxn ang="0">
                <a:pos x="connsiteX14883" y="connsiteY14883"/>
              </a:cxn>
              <a:cxn ang="0">
                <a:pos x="connsiteX14884" y="connsiteY14884"/>
              </a:cxn>
              <a:cxn ang="0">
                <a:pos x="connsiteX14885" y="connsiteY14885"/>
              </a:cxn>
              <a:cxn ang="0">
                <a:pos x="connsiteX14886" y="connsiteY14886"/>
              </a:cxn>
              <a:cxn ang="0">
                <a:pos x="connsiteX14887" y="connsiteY14887"/>
              </a:cxn>
              <a:cxn ang="0">
                <a:pos x="connsiteX14888" y="connsiteY14888"/>
              </a:cxn>
              <a:cxn ang="0">
                <a:pos x="connsiteX14889" y="connsiteY14889"/>
              </a:cxn>
              <a:cxn ang="0">
                <a:pos x="connsiteX14890" y="connsiteY14890"/>
              </a:cxn>
              <a:cxn ang="0">
                <a:pos x="connsiteX14891" y="connsiteY14891"/>
              </a:cxn>
              <a:cxn ang="0">
                <a:pos x="connsiteX14892" y="connsiteY14892"/>
              </a:cxn>
              <a:cxn ang="0">
                <a:pos x="connsiteX14893" y="connsiteY14893"/>
              </a:cxn>
              <a:cxn ang="0">
                <a:pos x="connsiteX14894" y="connsiteY14894"/>
              </a:cxn>
              <a:cxn ang="0">
                <a:pos x="connsiteX14895" y="connsiteY14895"/>
              </a:cxn>
              <a:cxn ang="0">
                <a:pos x="connsiteX14896" y="connsiteY14896"/>
              </a:cxn>
              <a:cxn ang="0">
                <a:pos x="connsiteX14897" y="connsiteY14897"/>
              </a:cxn>
              <a:cxn ang="0">
                <a:pos x="connsiteX14898" y="connsiteY14898"/>
              </a:cxn>
              <a:cxn ang="0">
                <a:pos x="connsiteX14899" y="connsiteY14899"/>
              </a:cxn>
              <a:cxn ang="0">
                <a:pos x="connsiteX14900" y="connsiteY14900"/>
              </a:cxn>
              <a:cxn ang="0">
                <a:pos x="connsiteX14901" y="connsiteY14901"/>
              </a:cxn>
              <a:cxn ang="0">
                <a:pos x="connsiteX14902" y="connsiteY14902"/>
              </a:cxn>
              <a:cxn ang="0">
                <a:pos x="connsiteX14903" y="connsiteY14903"/>
              </a:cxn>
              <a:cxn ang="0">
                <a:pos x="connsiteX14904" y="connsiteY14904"/>
              </a:cxn>
              <a:cxn ang="0">
                <a:pos x="connsiteX14905" y="connsiteY14905"/>
              </a:cxn>
              <a:cxn ang="0">
                <a:pos x="connsiteX14906" y="connsiteY14906"/>
              </a:cxn>
              <a:cxn ang="0">
                <a:pos x="connsiteX14907" y="connsiteY14907"/>
              </a:cxn>
              <a:cxn ang="0">
                <a:pos x="connsiteX14908" y="connsiteY14908"/>
              </a:cxn>
              <a:cxn ang="0">
                <a:pos x="connsiteX14909" y="connsiteY14909"/>
              </a:cxn>
              <a:cxn ang="0">
                <a:pos x="connsiteX14910" y="connsiteY14910"/>
              </a:cxn>
              <a:cxn ang="0">
                <a:pos x="connsiteX14911" y="connsiteY14911"/>
              </a:cxn>
              <a:cxn ang="0">
                <a:pos x="connsiteX14912" y="connsiteY14912"/>
              </a:cxn>
              <a:cxn ang="0">
                <a:pos x="connsiteX14913" y="connsiteY14913"/>
              </a:cxn>
              <a:cxn ang="0">
                <a:pos x="connsiteX14914" y="connsiteY14914"/>
              </a:cxn>
              <a:cxn ang="0">
                <a:pos x="connsiteX14915" y="connsiteY14915"/>
              </a:cxn>
              <a:cxn ang="0">
                <a:pos x="connsiteX14916" y="connsiteY14916"/>
              </a:cxn>
              <a:cxn ang="0">
                <a:pos x="connsiteX14917" y="connsiteY14917"/>
              </a:cxn>
              <a:cxn ang="0">
                <a:pos x="connsiteX14918" y="connsiteY14918"/>
              </a:cxn>
              <a:cxn ang="0">
                <a:pos x="connsiteX14919" y="connsiteY14919"/>
              </a:cxn>
              <a:cxn ang="0">
                <a:pos x="connsiteX14920" y="connsiteY14920"/>
              </a:cxn>
              <a:cxn ang="0">
                <a:pos x="connsiteX14921" y="connsiteY14921"/>
              </a:cxn>
              <a:cxn ang="0">
                <a:pos x="connsiteX14922" y="connsiteY14922"/>
              </a:cxn>
              <a:cxn ang="0">
                <a:pos x="connsiteX14923" y="connsiteY14923"/>
              </a:cxn>
              <a:cxn ang="0">
                <a:pos x="connsiteX14924" y="connsiteY14924"/>
              </a:cxn>
              <a:cxn ang="0">
                <a:pos x="connsiteX14925" y="connsiteY14925"/>
              </a:cxn>
              <a:cxn ang="0">
                <a:pos x="connsiteX14926" y="connsiteY14926"/>
              </a:cxn>
              <a:cxn ang="0">
                <a:pos x="connsiteX14927" y="connsiteY14927"/>
              </a:cxn>
              <a:cxn ang="0">
                <a:pos x="connsiteX14928" y="connsiteY14928"/>
              </a:cxn>
              <a:cxn ang="0">
                <a:pos x="connsiteX14929" y="connsiteY14929"/>
              </a:cxn>
              <a:cxn ang="0">
                <a:pos x="connsiteX14930" y="connsiteY14930"/>
              </a:cxn>
              <a:cxn ang="0">
                <a:pos x="connsiteX14931" y="connsiteY14931"/>
              </a:cxn>
              <a:cxn ang="0">
                <a:pos x="connsiteX14932" y="connsiteY14932"/>
              </a:cxn>
              <a:cxn ang="0">
                <a:pos x="connsiteX14933" y="connsiteY14933"/>
              </a:cxn>
              <a:cxn ang="0">
                <a:pos x="connsiteX14934" y="connsiteY14934"/>
              </a:cxn>
              <a:cxn ang="0">
                <a:pos x="connsiteX14935" y="connsiteY14935"/>
              </a:cxn>
              <a:cxn ang="0">
                <a:pos x="connsiteX14936" y="connsiteY14936"/>
              </a:cxn>
              <a:cxn ang="0">
                <a:pos x="connsiteX14937" y="connsiteY14937"/>
              </a:cxn>
              <a:cxn ang="0">
                <a:pos x="connsiteX14938" y="connsiteY14938"/>
              </a:cxn>
              <a:cxn ang="0">
                <a:pos x="connsiteX14939" y="connsiteY14939"/>
              </a:cxn>
              <a:cxn ang="0">
                <a:pos x="connsiteX14940" y="connsiteY14940"/>
              </a:cxn>
              <a:cxn ang="0">
                <a:pos x="connsiteX14941" y="connsiteY14941"/>
              </a:cxn>
              <a:cxn ang="0">
                <a:pos x="connsiteX14942" y="connsiteY14942"/>
              </a:cxn>
              <a:cxn ang="0">
                <a:pos x="connsiteX14943" y="connsiteY14943"/>
              </a:cxn>
              <a:cxn ang="0">
                <a:pos x="connsiteX14944" y="connsiteY14944"/>
              </a:cxn>
              <a:cxn ang="0">
                <a:pos x="connsiteX14945" y="connsiteY14945"/>
              </a:cxn>
              <a:cxn ang="0">
                <a:pos x="connsiteX14946" y="connsiteY14946"/>
              </a:cxn>
              <a:cxn ang="0">
                <a:pos x="connsiteX14947" y="connsiteY14947"/>
              </a:cxn>
              <a:cxn ang="0">
                <a:pos x="connsiteX14948" y="connsiteY14948"/>
              </a:cxn>
              <a:cxn ang="0">
                <a:pos x="connsiteX14949" y="connsiteY14949"/>
              </a:cxn>
              <a:cxn ang="0">
                <a:pos x="connsiteX14950" y="connsiteY14950"/>
              </a:cxn>
              <a:cxn ang="0">
                <a:pos x="connsiteX14951" y="connsiteY14951"/>
              </a:cxn>
              <a:cxn ang="0">
                <a:pos x="connsiteX14952" y="connsiteY14952"/>
              </a:cxn>
              <a:cxn ang="0">
                <a:pos x="connsiteX14953" y="connsiteY14953"/>
              </a:cxn>
              <a:cxn ang="0">
                <a:pos x="connsiteX14954" y="connsiteY14954"/>
              </a:cxn>
              <a:cxn ang="0">
                <a:pos x="connsiteX14955" y="connsiteY14955"/>
              </a:cxn>
              <a:cxn ang="0">
                <a:pos x="connsiteX14956" y="connsiteY14956"/>
              </a:cxn>
              <a:cxn ang="0">
                <a:pos x="connsiteX14957" y="connsiteY14957"/>
              </a:cxn>
              <a:cxn ang="0">
                <a:pos x="connsiteX14958" y="connsiteY14958"/>
              </a:cxn>
              <a:cxn ang="0">
                <a:pos x="connsiteX14959" y="connsiteY14959"/>
              </a:cxn>
              <a:cxn ang="0">
                <a:pos x="connsiteX14960" y="connsiteY14960"/>
              </a:cxn>
              <a:cxn ang="0">
                <a:pos x="connsiteX14961" y="connsiteY14961"/>
              </a:cxn>
              <a:cxn ang="0">
                <a:pos x="connsiteX14962" y="connsiteY14962"/>
              </a:cxn>
              <a:cxn ang="0">
                <a:pos x="connsiteX14963" y="connsiteY14963"/>
              </a:cxn>
              <a:cxn ang="0">
                <a:pos x="connsiteX14964" y="connsiteY14964"/>
              </a:cxn>
              <a:cxn ang="0">
                <a:pos x="connsiteX14965" y="connsiteY14965"/>
              </a:cxn>
              <a:cxn ang="0">
                <a:pos x="connsiteX14966" y="connsiteY14966"/>
              </a:cxn>
              <a:cxn ang="0">
                <a:pos x="connsiteX14967" y="connsiteY14967"/>
              </a:cxn>
              <a:cxn ang="0">
                <a:pos x="connsiteX14968" y="connsiteY14968"/>
              </a:cxn>
              <a:cxn ang="0">
                <a:pos x="connsiteX14969" y="connsiteY14969"/>
              </a:cxn>
              <a:cxn ang="0">
                <a:pos x="connsiteX14970" y="connsiteY14970"/>
              </a:cxn>
              <a:cxn ang="0">
                <a:pos x="connsiteX14971" y="connsiteY14971"/>
              </a:cxn>
              <a:cxn ang="0">
                <a:pos x="connsiteX14972" y="connsiteY14972"/>
              </a:cxn>
              <a:cxn ang="0">
                <a:pos x="connsiteX14973" y="connsiteY14973"/>
              </a:cxn>
              <a:cxn ang="0">
                <a:pos x="connsiteX14974" y="connsiteY14974"/>
              </a:cxn>
              <a:cxn ang="0">
                <a:pos x="connsiteX14975" y="connsiteY14975"/>
              </a:cxn>
              <a:cxn ang="0">
                <a:pos x="connsiteX14976" y="connsiteY14976"/>
              </a:cxn>
              <a:cxn ang="0">
                <a:pos x="connsiteX14977" y="connsiteY14977"/>
              </a:cxn>
              <a:cxn ang="0">
                <a:pos x="connsiteX14978" y="connsiteY14978"/>
              </a:cxn>
              <a:cxn ang="0">
                <a:pos x="connsiteX14979" y="connsiteY14979"/>
              </a:cxn>
              <a:cxn ang="0">
                <a:pos x="connsiteX14980" y="connsiteY14980"/>
              </a:cxn>
              <a:cxn ang="0">
                <a:pos x="connsiteX14981" y="connsiteY14981"/>
              </a:cxn>
              <a:cxn ang="0">
                <a:pos x="connsiteX14982" y="connsiteY14982"/>
              </a:cxn>
              <a:cxn ang="0">
                <a:pos x="connsiteX14983" y="connsiteY14983"/>
              </a:cxn>
              <a:cxn ang="0">
                <a:pos x="connsiteX14984" y="connsiteY14984"/>
              </a:cxn>
              <a:cxn ang="0">
                <a:pos x="connsiteX14985" y="connsiteY14985"/>
              </a:cxn>
              <a:cxn ang="0">
                <a:pos x="connsiteX14986" y="connsiteY14986"/>
              </a:cxn>
              <a:cxn ang="0">
                <a:pos x="connsiteX14987" y="connsiteY14987"/>
              </a:cxn>
              <a:cxn ang="0">
                <a:pos x="connsiteX14988" y="connsiteY14988"/>
              </a:cxn>
              <a:cxn ang="0">
                <a:pos x="connsiteX14989" y="connsiteY14989"/>
              </a:cxn>
              <a:cxn ang="0">
                <a:pos x="connsiteX14990" y="connsiteY14990"/>
              </a:cxn>
              <a:cxn ang="0">
                <a:pos x="connsiteX14991" y="connsiteY14991"/>
              </a:cxn>
              <a:cxn ang="0">
                <a:pos x="connsiteX14992" y="connsiteY14992"/>
              </a:cxn>
              <a:cxn ang="0">
                <a:pos x="connsiteX14993" y="connsiteY14993"/>
              </a:cxn>
              <a:cxn ang="0">
                <a:pos x="connsiteX14994" y="connsiteY14994"/>
              </a:cxn>
              <a:cxn ang="0">
                <a:pos x="connsiteX14995" y="connsiteY14995"/>
              </a:cxn>
              <a:cxn ang="0">
                <a:pos x="connsiteX14996" y="connsiteY14996"/>
              </a:cxn>
              <a:cxn ang="0">
                <a:pos x="connsiteX14997" y="connsiteY14997"/>
              </a:cxn>
              <a:cxn ang="0">
                <a:pos x="connsiteX14998" y="connsiteY14998"/>
              </a:cxn>
              <a:cxn ang="0">
                <a:pos x="connsiteX14999" y="connsiteY14999"/>
              </a:cxn>
              <a:cxn ang="0">
                <a:pos x="connsiteX15000" y="connsiteY15000"/>
              </a:cxn>
              <a:cxn ang="0">
                <a:pos x="connsiteX15001" y="connsiteY15001"/>
              </a:cxn>
              <a:cxn ang="0">
                <a:pos x="connsiteX15002" y="connsiteY15002"/>
              </a:cxn>
              <a:cxn ang="0">
                <a:pos x="connsiteX15003" y="connsiteY15003"/>
              </a:cxn>
              <a:cxn ang="0">
                <a:pos x="connsiteX15004" y="connsiteY15004"/>
              </a:cxn>
              <a:cxn ang="0">
                <a:pos x="connsiteX15005" y="connsiteY15005"/>
              </a:cxn>
              <a:cxn ang="0">
                <a:pos x="connsiteX15006" y="connsiteY15006"/>
              </a:cxn>
              <a:cxn ang="0">
                <a:pos x="connsiteX15007" y="connsiteY15007"/>
              </a:cxn>
              <a:cxn ang="0">
                <a:pos x="connsiteX15008" y="connsiteY15008"/>
              </a:cxn>
              <a:cxn ang="0">
                <a:pos x="connsiteX15009" y="connsiteY15009"/>
              </a:cxn>
              <a:cxn ang="0">
                <a:pos x="connsiteX15010" y="connsiteY15010"/>
              </a:cxn>
              <a:cxn ang="0">
                <a:pos x="connsiteX15011" y="connsiteY15011"/>
              </a:cxn>
              <a:cxn ang="0">
                <a:pos x="connsiteX15012" y="connsiteY15012"/>
              </a:cxn>
              <a:cxn ang="0">
                <a:pos x="connsiteX15013" y="connsiteY15013"/>
              </a:cxn>
              <a:cxn ang="0">
                <a:pos x="connsiteX15014" y="connsiteY15014"/>
              </a:cxn>
              <a:cxn ang="0">
                <a:pos x="connsiteX15015" y="connsiteY15015"/>
              </a:cxn>
              <a:cxn ang="0">
                <a:pos x="connsiteX15016" y="connsiteY15016"/>
              </a:cxn>
              <a:cxn ang="0">
                <a:pos x="connsiteX15017" y="connsiteY15017"/>
              </a:cxn>
              <a:cxn ang="0">
                <a:pos x="connsiteX15018" y="connsiteY15018"/>
              </a:cxn>
              <a:cxn ang="0">
                <a:pos x="connsiteX15019" y="connsiteY15019"/>
              </a:cxn>
              <a:cxn ang="0">
                <a:pos x="connsiteX15020" y="connsiteY15020"/>
              </a:cxn>
              <a:cxn ang="0">
                <a:pos x="connsiteX15021" y="connsiteY15021"/>
              </a:cxn>
              <a:cxn ang="0">
                <a:pos x="connsiteX15022" y="connsiteY15022"/>
              </a:cxn>
              <a:cxn ang="0">
                <a:pos x="connsiteX15023" y="connsiteY15023"/>
              </a:cxn>
              <a:cxn ang="0">
                <a:pos x="connsiteX15024" y="connsiteY15024"/>
              </a:cxn>
              <a:cxn ang="0">
                <a:pos x="connsiteX15025" y="connsiteY15025"/>
              </a:cxn>
              <a:cxn ang="0">
                <a:pos x="connsiteX15026" y="connsiteY15026"/>
              </a:cxn>
              <a:cxn ang="0">
                <a:pos x="connsiteX15027" y="connsiteY15027"/>
              </a:cxn>
              <a:cxn ang="0">
                <a:pos x="connsiteX15028" y="connsiteY15028"/>
              </a:cxn>
              <a:cxn ang="0">
                <a:pos x="connsiteX15029" y="connsiteY15029"/>
              </a:cxn>
              <a:cxn ang="0">
                <a:pos x="connsiteX15030" y="connsiteY15030"/>
              </a:cxn>
              <a:cxn ang="0">
                <a:pos x="connsiteX15031" y="connsiteY15031"/>
              </a:cxn>
              <a:cxn ang="0">
                <a:pos x="connsiteX15032" y="connsiteY15032"/>
              </a:cxn>
              <a:cxn ang="0">
                <a:pos x="connsiteX15033" y="connsiteY15033"/>
              </a:cxn>
              <a:cxn ang="0">
                <a:pos x="connsiteX15034" y="connsiteY15034"/>
              </a:cxn>
              <a:cxn ang="0">
                <a:pos x="connsiteX15035" y="connsiteY15035"/>
              </a:cxn>
              <a:cxn ang="0">
                <a:pos x="connsiteX15036" y="connsiteY15036"/>
              </a:cxn>
              <a:cxn ang="0">
                <a:pos x="connsiteX15037" y="connsiteY15037"/>
              </a:cxn>
              <a:cxn ang="0">
                <a:pos x="connsiteX15038" y="connsiteY15038"/>
              </a:cxn>
              <a:cxn ang="0">
                <a:pos x="connsiteX15039" y="connsiteY15039"/>
              </a:cxn>
              <a:cxn ang="0">
                <a:pos x="connsiteX15040" y="connsiteY15040"/>
              </a:cxn>
              <a:cxn ang="0">
                <a:pos x="connsiteX15041" y="connsiteY15041"/>
              </a:cxn>
              <a:cxn ang="0">
                <a:pos x="connsiteX15042" y="connsiteY15042"/>
              </a:cxn>
              <a:cxn ang="0">
                <a:pos x="connsiteX15043" y="connsiteY15043"/>
              </a:cxn>
              <a:cxn ang="0">
                <a:pos x="connsiteX15044" y="connsiteY15044"/>
              </a:cxn>
              <a:cxn ang="0">
                <a:pos x="connsiteX15045" y="connsiteY15045"/>
              </a:cxn>
              <a:cxn ang="0">
                <a:pos x="connsiteX15046" y="connsiteY15046"/>
              </a:cxn>
              <a:cxn ang="0">
                <a:pos x="connsiteX15047" y="connsiteY15047"/>
              </a:cxn>
              <a:cxn ang="0">
                <a:pos x="connsiteX15048" y="connsiteY15048"/>
              </a:cxn>
              <a:cxn ang="0">
                <a:pos x="connsiteX15049" y="connsiteY15049"/>
              </a:cxn>
              <a:cxn ang="0">
                <a:pos x="connsiteX15050" y="connsiteY15050"/>
              </a:cxn>
              <a:cxn ang="0">
                <a:pos x="connsiteX15051" y="connsiteY15051"/>
              </a:cxn>
              <a:cxn ang="0">
                <a:pos x="connsiteX15052" y="connsiteY15052"/>
              </a:cxn>
              <a:cxn ang="0">
                <a:pos x="connsiteX15053" y="connsiteY15053"/>
              </a:cxn>
              <a:cxn ang="0">
                <a:pos x="connsiteX15054" y="connsiteY15054"/>
              </a:cxn>
              <a:cxn ang="0">
                <a:pos x="connsiteX15055" y="connsiteY15055"/>
              </a:cxn>
              <a:cxn ang="0">
                <a:pos x="connsiteX15056" y="connsiteY15056"/>
              </a:cxn>
              <a:cxn ang="0">
                <a:pos x="connsiteX15057" y="connsiteY15057"/>
              </a:cxn>
              <a:cxn ang="0">
                <a:pos x="connsiteX15058" y="connsiteY15058"/>
              </a:cxn>
              <a:cxn ang="0">
                <a:pos x="connsiteX15059" y="connsiteY15059"/>
              </a:cxn>
              <a:cxn ang="0">
                <a:pos x="connsiteX15060" y="connsiteY15060"/>
              </a:cxn>
              <a:cxn ang="0">
                <a:pos x="connsiteX15061" y="connsiteY15061"/>
              </a:cxn>
              <a:cxn ang="0">
                <a:pos x="connsiteX15062" y="connsiteY15062"/>
              </a:cxn>
              <a:cxn ang="0">
                <a:pos x="connsiteX15063" y="connsiteY15063"/>
              </a:cxn>
              <a:cxn ang="0">
                <a:pos x="connsiteX15064" y="connsiteY15064"/>
              </a:cxn>
              <a:cxn ang="0">
                <a:pos x="connsiteX15065" y="connsiteY15065"/>
              </a:cxn>
              <a:cxn ang="0">
                <a:pos x="connsiteX15066" y="connsiteY15066"/>
              </a:cxn>
              <a:cxn ang="0">
                <a:pos x="connsiteX15067" y="connsiteY15067"/>
              </a:cxn>
              <a:cxn ang="0">
                <a:pos x="connsiteX15068" y="connsiteY15068"/>
              </a:cxn>
              <a:cxn ang="0">
                <a:pos x="connsiteX15069" y="connsiteY15069"/>
              </a:cxn>
              <a:cxn ang="0">
                <a:pos x="connsiteX15070" y="connsiteY15070"/>
              </a:cxn>
              <a:cxn ang="0">
                <a:pos x="connsiteX15071" y="connsiteY15071"/>
              </a:cxn>
              <a:cxn ang="0">
                <a:pos x="connsiteX15072" y="connsiteY15072"/>
              </a:cxn>
              <a:cxn ang="0">
                <a:pos x="connsiteX15073" y="connsiteY15073"/>
              </a:cxn>
              <a:cxn ang="0">
                <a:pos x="connsiteX15074" y="connsiteY15074"/>
              </a:cxn>
              <a:cxn ang="0">
                <a:pos x="connsiteX15075" y="connsiteY15075"/>
              </a:cxn>
              <a:cxn ang="0">
                <a:pos x="connsiteX15076" y="connsiteY15076"/>
              </a:cxn>
              <a:cxn ang="0">
                <a:pos x="connsiteX15077" y="connsiteY15077"/>
              </a:cxn>
              <a:cxn ang="0">
                <a:pos x="connsiteX15078" y="connsiteY15078"/>
              </a:cxn>
              <a:cxn ang="0">
                <a:pos x="connsiteX15079" y="connsiteY15079"/>
              </a:cxn>
              <a:cxn ang="0">
                <a:pos x="connsiteX15080" y="connsiteY15080"/>
              </a:cxn>
              <a:cxn ang="0">
                <a:pos x="connsiteX15081" y="connsiteY15081"/>
              </a:cxn>
              <a:cxn ang="0">
                <a:pos x="connsiteX15082" y="connsiteY15082"/>
              </a:cxn>
              <a:cxn ang="0">
                <a:pos x="connsiteX15083" y="connsiteY15083"/>
              </a:cxn>
              <a:cxn ang="0">
                <a:pos x="connsiteX15084" y="connsiteY15084"/>
              </a:cxn>
              <a:cxn ang="0">
                <a:pos x="connsiteX15085" y="connsiteY15085"/>
              </a:cxn>
              <a:cxn ang="0">
                <a:pos x="connsiteX15086" y="connsiteY15086"/>
              </a:cxn>
              <a:cxn ang="0">
                <a:pos x="connsiteX15087" y="connsiteY15087"/>
              </a:cxn>
              <a:cxn ang="0">
                <a:pos x="connsiteX15088" y="connsiteY15088"/>
              </a:cxn>
              <a:cxn ang="0">
                <a:pos x="connsiteX15089" y="connsiteY15089"/>
              </a:cxn>
              <a:cxn ang="0">
                <a:pos x="connsiteX15090" y="connsiteY15090"/>
              </a:cxn>
              <a:cxn ang="0">
                <a:pos x="connsiteX15091" y="connsiteY15091"/>
              </a:cxn>
              <a:cxn ang="0">
                <a:pos x="connsiteX15092" y="connsiteY15092"/>
              </a:cxn>
              <a:cxn ang="0">
                <a:pos x="connsiteX15093" y="connsiteY15093"/>
              </a:cxn>
              <a:cxn ang="0">
                <a:pos x="connsiteX15094" y="connsiteY15094"/>
              </a:cxn>
              <a:cxn ang="0">
                <a:pos x="connsiteX15095" y="connsiteY15095"/>
              </a:cxn>
              <a:cxn ang="0">
                <a:pos x="connsiteX15096" y="connsiteY15096"/>
              </a:cxn>
              <a:cxn ang="0">
                <a:pos x="connsiteX15097" y="connsiteY15097"/>
              </a:cxn>
              <a:cxn ang="0">
                <a:pos x="connsiteX15098" y="connsiteY15098"/>
              </a:cxn>
              <a:cxn ang="0">
                <a:pos x="connsiteX15099" y="connsiteY15099"/>
              </a:cxn>
              <a:cxn ang="0">
                <a:pos x="connsiteX15100" y="connsiteY15100"/>
              </a:cxn>
              <a:cxn ang="0">
                <a:pos x="connsiteX15101" y="connsiteY15101"/>
              </a:cxn>
              <a:cxn ang="0">
                <a:pos x="connsiteX15102" y="connsiteY15102"/>
              </a:cxn>
              <a:cxn ang="0">
                <a:pos x="connsiteX15103" y="connsiteY15103"/>
              </a:cxn>
              <a:cxn ang="0">
                <a:pos x="connsiteX15104" y="connsiteY15104"/>
              </a:cxn>
              <a:cxn ang="0">
                <a:pos x="connsiteX15105" y="connsiteY15105"/>
              </a:cxn>
              <a:cxn ang="0">
                <a:pos x="connsiteX15106" y="connsiteY15106"/>
              </a:cxn>
              <a:cxn ang="0">
                <a:pos x="connsiteX15107" y="connsiteY15107"/>
              </a:cxn>
              <a:cxn ang="0">
                <a:pos x="connsiteX15108" y="connsiteY15108"/>
              </a:cxn>
              <a:cxn ang="0">
                <a:pos x="connsiteX15109" y="connsiteY15109"/>
              </a:cxn>
              <a:cxn ang="0">
                <a:pos x="connsiteX15110" y="connsiteY15110"/>
              </a:cxn>
              <a:cxn ang="0">
                <a:pos x="connsiteX15111" y="connsiteY15111"/>
              </a:cxn>
              <a:cxn ang="0">
                <a:pos x="connsiteX15112" y="connsiteY15112"/>
              </a:cxn>
              <a:cxn ang="0">
                <a:pos x="connsiteX15113" y="connsiteY15113"/>
              </a:cxn>
              <a:cxn ang="0">
                <a:pos x="connsiteX15114" y="connsiteY15114"/>
              </a:cxn>
              <a:cxn ang="0">
                <a:pos x="connsiteX15115" y="connsiteY15115"/>
              </a:cxn>
              <a:cxn ang="0">
                <a:pos x="connsiteX15116" y="connsiteY15116"/>
              </a:cxn>
              <a:cxn ang="0">
                <a:pos x="connsiteX15117" y="connsiteY15117"/>
              </a:cxn>
              <a:cxn ang="0">
                <a:pos x="connsiteX15118" y="connsiteY15118"/>
              </a:cxn>
              <a:cxn ang="0">
                <a:pos x="connsiteX15119" y="connsiteY15119"/>
              </a:cxn>
              <a:cxn ang="0">
                <a:pos x="connsiteX15120" y="connsiteY15120"/>
              </a:cxn>
              <a:cxn ang="0">
                <a:pos x="connsiteX15121" y="connsiteY15121"/>
              </a:cxn>
              <a:cxn ang="0">
                <a:pos x="connsiteX15122" y="connsiteY15122"/>
              </a:cxn>
              <a:cxn ang="0">
                <a:pos x="connsiteX15123" y="connsiteY15123"/>
              </a:cxn>
              <a:cxn ang="0">
                <a:pos x="connsiteX15124" y="connsiteY15124"/>
              </a:cxn>
              <a:cxn ang="0">
                <a:pos x="connsiteX15125" y="connsiteY15125"/>
              </a:cxn>
              <a:cxn ang="0">
                <a:pos x="connsiteX15126" y="connsiteY15126"/>
              </a:cxn>
              <a:cxn ang="0">
                <a:pos x="connsiteX15127" y="connsiteY15127"/>
              </a:cxn>
              <a:cxn ang="0">
                <a:pos x="connsiteX15128" y="connsiteY15128"/>
              </a:cxn>
              <a:cxn ang="0">
                <a:pos x="connsiteX15129" y="connsiteY15129"/>
              </a:cxn>
              <a:cxn ang="0">
                <a:pos x="connsiteX15130" y="connsiteY15130"/>
              </a:cxn>
              <a:cxn ang="0">
                <a:pos x="connsiteX15131" y="connsiteY15131"/>
              </a:cxn>
              <a:cxn ang="0">
                <a:pos x="connsiteX15132" y="connsiteY15132"/>
              </a:cxn>
              <a:cxn ang="0">
                <a:pos x="connsiteX15133" y="connsiteY15133"/>
              </a:cxn>
              <a:cxn ang="0">
                <a:pos x="connsiteX15134" y="connsiteY15134"/>
              </a:cxn>
              <a:cxn ang="0">
                <a:pos x="connsiteX15135" y="connsiteY15135"/>
              </a:cxn>
              <a:cxn ang="0">
                <a:pos x="connsiteX15136" y="connsiteY15136"/>
              </a:cxn>
              <a:cxn ang="0">
                <a:pos x="connsiteX15137" y="connsiteY15137"/>
              </a:cxn>
              <a:cxn ang="0">
                <a:pos x="connsiteX15138" y="connsiteY15138"/>
              </a:cxn>
              <a:cxn ang="0">
                <a:pos x="connsiteX15139" y="connsiteY15139"/>
              </a:cxn>
              <a:cxn ang="0">
                <a:pos x="connsiteX15140" y="connsiteY15140"/>
              </a:cxn>
              <a:cxn ang="0">
                <a:pos x="connsiteX15141" y="connsiteY15141"/>
              </a:cxn>
              <a:cxn ang="0">
                <a:pos x="connsiteX15142" y="connsiteY15142"/>
              </a:cxn>
              <a:cxn ang="0">
                <a:pos x="connsiteX15143" y="connsiteY15143"/>
              </a:cxn>
              <a:cxn ang="0">
                <a:pos x="connsiteX15144" y="connsiteY15144"/>
              </a:cxn>
              <a:cxn ang="0">
                <a:pos x="connsiteX15145" y="connsiteY15145"/>
              </a:cxn>
              <a:cxn ang="0">
                <a:pos x="connsiteX15146" y="connsiteY15146"/>
              </a:cxn>
              <a:cxn ang="0">
                <a:pos x="connsiteX15147" y="connsiteY15147"/>
              </a:cxn>
              <a:cxn ang="0">
                <a:pos x="connsiteX15148" y="connsiteY15148"/>
              </a:cxn>
              <a:cxn ang="0">
                <a:pos x="connsiteX15149" y="connsiteY15149"/>
              </a:cxn>
              <a:cxn ang="0">
                <a:pos x="connsiteX15150" y="connsiteY15150"/>
              </a:cxn>
              <a:cxn ang="0">
                <a:pos x="connsiteX15151" y="connsiteY15151"/>
              </a:cxn>
              <a:cxn ang="0">
                <a:pos x="connsiteX15152" y="connsiteY15152"/>
              </a:cxn>
              <a:cxn ang="0">
                <a:pos x="connsiteX15153" y="connsiteY15153"/>
              </a:cxn>
              <a:cxn ang="0">
                <a:pos x="connsiteX15154" y="connsiteY15154"/>
              </a:cxn>
              <a:cxn ang="0">
                <a:pos x="connsiteX15155" y="connsiteY15155"/>
              </a:cxn>
              <a:cxn ang="0">
                <a:pos x="connsiteX15156" y="connsiteY15156"/>
              </a:cxn>
              <a:cxn ang="0">
                <a:pos x="connsiteX15157" y="connsiteY15157"/>
              </a:cxn>
              <a:cxn ang="0">
                <a:pos x="connsiteX15158" y="connsiteY15158"/>
              </a:cxn>
              <a:cxn ang="0">
                <a:pos x="connsiteX15159" y="connsiteY15159"/>
              </a:cxn>
              <a:cxn ang="0">
                <a:pos x="connsiteX15160" y="connsiteY15160"/>
              </a:cxn>
              <a:cxn ang="0">
                <a:pos x="connsiteX15161" y="connsiteY15161"/>
              </a:cxn>
              <a:cxn ang="0">
                <a:pos x="connsiteX15162" y="connsiteY15162"/>
              </a:cxn>
              <a:cxn ang="0">
                <a:pos x="connsiteX15163" y="connsiteY15163"/>
              </a:cxn>
              <a:cxn ang="0">
                <a:pos x="connsiteX15164" y="connsiteY15164"/>
              </a:cxn>
              <a:cxn ang="0">
                <a:pos x="connsiteX15165" y="connsiteY15165"/>
              </a:cxn>
              <a:cxn ang="0">
                <a:pos x="connsiteX15166" y="connsiteY15166"/>
              </a:cxn>
              <a:cxn ang="0">
                <a:pos x="connsiteX15167" y="connsiteY15167"/>
              </a:cxn>
              <a:cxn ang="0">
                <a:pos x="connsiteX15168" y="connsiteY15168"/>
              </a:cxn>
              <a:cxn ang="0">
                <a:pos x="connsiteX15169" y="connsiteY15169"/>
              </a:cxn>
              <a:cxn ang="0">
                <a:pos x="connsiteX15170" y="connsiteY15170"/>
              </a:cxn>
              <a:cxn ang="0">
                <a:pos x="connsiteX15171" y="connsiteY15171"/>
              </a:cxn>
              <a:cxn ang="0">
                <a:pos x="connsiteX15172" y="connsiteY15172"/>
              </a:cxn>
              <a:cxn ang="0">
                <a:pos x="connsiteX15173" y="connsiteY15173"/>
              </a:cxn>
              <a:cxn ang="0">
                <a:pos x="connsiteX15174" y="connsiteY15174"/>
              </a:cxn>
              <a:cxn ang="0">
                <a:pos x="connsiteX15175" y="connsiteY15175"/>
              </a:cxn>
              <a:cxn ang="0">
                <a:pos x="connsiteX15176" y="connsiteY15176"/>
              </a:cxn>
              <a:cxn ang="0">
                <a:pos x="connsiteX15177" y="connsiteY15177"/>
              </a:cxn>
              <a:cxn ang="0">
                <a:pos x="connsiteX15178" y="connsiteY15178"/>
              </a:cxn>
              <a:cxn ang="0">
                <a:pos x="connsiteX15179" y="connsiteY15179"/>
              </a:cxn>
              <a:cxn ang="0">
                <a:pos x="connsiteX15180" y="connsiteY15180"/>
              </a:cxn>
              <a:cxn ang="0">
                <a:pos x="connsiteX15181" y="connsiteY15181"/>
              </a:cxn>
              <a:cxn ang="0">
                <a:pos x="connsiteX15182" y="connsiteY15182"/>
              </a:cxn>
              <a:cxn ang="0">
                <a:pos x="connsiteX15183" y="connsiteY15183"/>
              </a:cxn>
              <a:cxn ang="0">
                <a:pos x="connsiteX15184" y="connsiteY15184"/>
              </a:cxn>
              <a:cxn ang="0">
                <a:pos x="connsiteX15185" y="connsiteY15185"/>
              </a:cxn>
              <a:cxn ang="0">
                <a:pos x="connsiteX15186" y="connsiteY15186"/>
              </a:cxn>
              <a:cxn ang="0">
                <a:pos x="connsiteX15187" y="connsiteY15187"/>
              </a:cxn>
              <a:cxn ang="0">
                <a:pos x="connsiteX15188" y="connsiteY15188"/>
              </a:cxn>
              <a:cxn ang="0">
                <a:pos x="connsiteX15189" y="connsiteY15189"/>
              </a:cxn>
              <a:cxn ang="0">
                <a:pos x="connsiteX15190" y="connsiteY15190"/>
              </a:cxn>
              <a:cxn ang="0">
                <a:pos x="connsiteX15191" y="connsiteY15191"/>
              </a:cxn>
              <a:cxn ang="0">
                <a:pos x="connsiteX15192" y="connsiteY15192"/>
              </a:cxn>
              <a:cxn ang="0">
                <a:pos x="connsiteX15193" y="connsiteY15193"/>
              </a:cxn>
              <a:cxn ang="0">
                <a:pos x="connsiteX15194" y="connsiteY15194"/>
              </a:cxn>
              <a:cxn ang="0">
                <a:pos x="connsiteX15195" y="connsiteY15195"/>
              </a:cxn>
              <a:cxn ang="0">
                <a:pos x="connsiteX15196" y="connsiteY15196"/>
              </a:cxn>
              <a:cxn ang="0">
                <a:pos x="connsiteX15197" y="connsiteY15197"/>
              </a:cxn>
              <a:cxn ang="0">
                <a:pos x="connsiteX15198" y="connsiteY15198"/>
              </a:cxn>
              <a:cxn ang="0">
                <a:pos x="connsiteX15199" y="connsiteY15199"/>
              </a:cxn>
              <a:cxn ang="0">
                <a:pos x="connsiteX15200" y="connsiteY15200"/>
              </a:cxn>
              <a:cxn ang="0">
                <a:pos x="connsiteX15201" y="connsiteY15201"/>
              </a:cxn>
              <a:cxn ang="0">
                <a:pos x="connsiteX15202" y="connsiteY15202"/>
              </a:cxn>
              <a:cxn ang="0">
                <a:pos x="connsiteX15203" y="connsiteY15203"/>
              </a:cxn>
              <a:cxn ang="0">
                <a:pos x="connsiteX15204" y="connsiteY15204"/>
              </a:cxn>
              <a:cxn ang="0">
                <a:pos x="connsiteX15205" y="connsiteY15205"/>
              </a:cxn>
              <a:cxn ang="0">
                <a:pos x="connsiteX15206" y="connsiteY15206"/>
              </a:cxn>
              <a:cxn ang="0">
                <a:pos x="connsiteX15207" y="connsiteY15207"/>
              </a:cxn>
              <a:cxn ang="0">
                <a:pos x="connsiteX15208" y="connsiteY15208"/>
              </a:cxn>
              <a:cxn ang="0">
                <a:pos x="connsiteX15209" y="connsiteY15209"/>
              </a:cxn>
              <a:cxn ang="0">
                <a:pos x="connsiteX15210" y="connsiteY15210"/>
              </a:cxn>
              <a:cxn ang="0">
                <a:pos x="connsiteX15211" y="connsiteY15211"/>
              </a:cxn>
              <a:cxn ang="0">
                <a:pos x="connsiteX15212" y="connsiteY15212"/>
              </a:cxn>
              <a:cxn ang="0">
                <a:pos x="connsiteX15213" y="connsiteY15213"/>
              </a:cxn>
              <a:cxn ang="0">
                <a:pos x="connsiteX15214" y="connsiteY15214"/>
              </a:cxn>
              <a:cxn ang="0">
                <a:pos x="connsiteX15215" y="connsiteY15215"/>
              </a:cxn>
              <a:cxn ang="0">
                <a:pos x="connsiteX15216" y="connsiteY15216"/>
              </a:cxn>
              <a:cxn ang="0">
                <a:pos x="connsiteX15217" y="connsiteY15217"/>
              </a:cxn>
              <a:cxn ang="0">
                <a:pos x="connsiteX15218" y="connsiteY15218"/>
              </a:cxn>
              <a:cxn ang="0">
                <a:pos x="connsiteX15219" y="connsiteY15219"/>
              </a:cxn>
              <a:cxn ang="0">
                <a:pos x="connsiteX15220" y="connsiteY15220"/>
              </a:cxn>
              <a:cxn ang="0">
                <a:pos x="connsiteX15221" y="connsiteY15221"/>
              </a:cxn>
              <a:cxn ang="0">
                <a:pos x="connsiteX15222" y="connsiteY15222"/>
              </a:cxn>
              <a:cxn ang="0">
                <a:pos x="connsiteX15223" y="connsiteY15223"/>
              </a:cxn>
              <a:cxn ang="0">
                <a:pos x="connsiteX15224" y="connsiteY15224"/>
              </a:cxn>
              <a:cxn ang="0">
                <a:pos x="connsiteX15225" y="connsiteY15225"/>
              </a:cxn>
              <a:cxn ang="0">
                <a:pos x="connsiteX15226" y="connsiteY15226"/>
              </a:cxn>
              <a:cxn ang="0">
                <a:pos x="connsiteX15227" y="connsiteY15227"/>
              </a:cxn>
              <a:cxn ang="0">
                <a:pos x="connsiteX15228" y="connsiteY15228"/>
              </a:cxn>
              <a:cxn ang="0">
                <a:pos x="connsiteX15229" y="connsiteY15229"/>
              </a:cxn>
              <a:cxn ang="0">
                <a:pos x="connsiteX15230" y="connsiteY15230"/>
              </a:cxn>
              <a:cxn ang="0">
                <a:pos x="connsiteX15231" y="connsiteY15231"/>
              </a:cxn>
              <a:cxn ang="0">
                <a:pos x="connsiteX15232" y="connsiteY15232"/>
              </a:cxn>
              <a:cxn ang="0">
                <a:pos x="connsiteX15233" y="connsiteY15233"/>
              </a:cxn>
              <a:cxn ang="0">
                <a:pos x="connsiteX15234" y="connsiteY15234"/>
              </a:cxn>
              <a:cxn ang="0">
                <a:pos x="connsiteX15235" y="connsiteY15235"/>
              </a:cxn>
              <a:cxn ang="0">
                <a:pos x="connsiteX15236" y="connsiteY15236"/>
              </a:cxn>
              <a:cxn ang="0">
                <a:pos x="connsiteX15237" y="connsiteY15237"/>
              </a:cxn>
              <a:cxn ang="0">
                <a:pos x="connsiteX15238" y="connsiteY15238"/>
              </a:cxn>
              <a:cxn ang="0">
                <a:pos x="connsiteX15239" y="connsiteY15239"/>
              </a:cxn>
              <a:cxn ang="0">
                <a:pos x="connsiteX15240" y="connsiteY15240"/>
              </a:cxn>
              <a:cxn ang="0">
                <a:pos x="connsiteX15241" y="connsiteY15241"/>
              </a:cxn>
              <a:cxn ang="0">
                <a:pos x="connsiteX15242" y="connsiteY15242"/>
              </a:cxn>
              <a:cxn ang="0">
                <a:pos x="connsiteX15243" y="connsiteY15243"/>
              </a:cxn>
              <a:cxn ang="0">
                <a:pos x="connsiteX15244" y="connsiteY15244"/>
              </a:cxn>
              <a:cxn ang="0">
                <a:pos x="connsiteX15245" y="connsiteY15245"/>
              </a:cxn>
              <a:cxn ang="0">
                <a:pos x="connsiteX15246" y="connsiteY15246"/>
              </a:cxn>
              <a:cxn ang="0">
                <a:pos x="connsiteX15247" y="connsiteY15247"/>
              </a:cxn>
              <a:cxn ang="0">
                <a:pos x="connsiteX15248" y="connsiteY15248"/>
              </a:cxn>
              <a:cxn ang="0">
                <a:pos x="connsiteX15249" y="connsiteY15249"/>
              </a:cxn>
              <a:cxn ang="0">
                <a:pos x="connsiteX15250" y="connsiteY15250"/>
              </a:cxn>
              <a:cxn ang="0">
                <a:pos x="connsiteX15251" y="connsiteY15251"/>
              </a:cxn>
              <a:cxn ang="0">
                <a:pos x="connsiteX15252" y="connsiteY15252"/>
              </a:cxn>
              <a:cxn ang="0">
                <a:pos x="connsiteX15253" y="connsiteY15253"/>
              </a:cxn>
              <a:cxn ang="0">
                <a:pos x="connsiteX15254" y="connsiteY15254"/>
              </a:cxn>
              <a:cxn ang="0">
                <a:pos x="connsiteX15255" y="connsiteY15255"/>
              </a:cxn>
              <a:cxn ang="0">
                <a:pos x="connsiteX15256" y="connsiteY15256"/>
              </a:cxn>
              <a:cxn ang="0">
                <a:pos x="connsiteX15257" y="connsiteY15257"/>
              </a:cxn>
              <a:cxn ang="0">
                <a:pos x="connsiteX15258" y="connsiteY15258"/>
              </a:cxn>
              <a:cxn ang="0">
                <a:pos x="connsiteX15259" y="connsiteY15259"/>
              </a:cxn>
              <a:cxn ang="0">
                <a:pos x="connsiteX15260" y="connsiteY15260"/>
              </a:cxn>
              <a:cxn ang="0">
                <a:pos x="connsiteX15261" y="connsiteY15261"/>
              </a:cxn>
              <a:cxn ang="0">
                <a:pos x="connsiteX15262" y="connsiteY15262"/>
              </a:cxn>
              <a:cxn ang="0">
                <a:pos x="connsiteX15263" y="connsiteY15263"/>
              </a:cxn>
              <a:cxn ang="0">
                <a:pos x="connsiteX15264" y="connsiteY15264"/>
              </a:cxn>
              <a:cxn ang="0">
                <a:pos x="connsiteX15265" y="connsiteY15265"/>
              </a:cxn>
              <a:cxn ang="0">
                <a:pos x="connsiteX15266" y="connsiteY15266"/>
              </a:cxn>
              <a:cxn ang="0">
                <a:pos x="connsiteX15267" y="connsiteY15267"/>
              </a:cxn>
              <a:cxn ang="0">
                <a:pos x="connsiteX15268" y="connsiteY15268"/>
              </a:cxn>
              <a:cxn ang="0">
                <a:pos x="connsiteX15269" y="connsiteY15269"/>
              </a:cxn>
              <a:cxn ang="0">
                <a:pos x="connsiteX15270" y="connsiteY15270"/>
              </a:cxn>
              <a:cxn ang="0">
                <a:pos x="connsiteX15271" y="connsiteY15271"/>
              </a:cxn>
              <a:cxn ang="0">
                <a:pos x="connsiteX15272" y="connsiteY15272"/>
              </a:cxn>
              <a:cxn ang="0">
                <a:pos x="connsiteX15273" y="connsiteY15273"/>
              </a:cxn>
              <a:cxn ang="0">
                <a:pos x="connsiteX15274" y="connsiteY15274"/>
              </a:cxn>
              <a:cxn ang="0">
                <a:pos x="connsiteX15275" y="connsiteY15275"/>
              </a:cxn>
              <a:cxn ang="0">
                <a:pos x="connsiteX15276" y="connsiteY15276"/>
              </a:cxn>
              <a:cxn ang="0">
                <a:pos x="connsiteX15277" y="connsiteY15277"/>
              </a:cxn>
              <a:cxn ang="0">
                <a:pos x="connsiteX15278" y="connsiteY15278"/>
              </a:cxn>
              <a:cxn ang="0">
                <a:pos x="connsiteX15279" y="connsiteY15279"/>
              </a:cxn>
              <a:cxn ang="0">
                <a:pos x="connsiteX15280" y="connsiteY15280"/>
              </a:cxn>
              <a:cxn ang="0">
                <a:pos x="connsiteX15281" y="connsiteY15281"/>
              </a:cxn>
              <a:cxn ang="0">
                <a:pos x="connsiteX15282" y="connsiteY15282"/>
              </a:cxn>
              <a:cxn ang="0">
                <a:pos x="connsiteX15283" y="connsiteY15283"/>
              </a:cxn>
              <a:cxn ang="0">
                <a:pos x="connsiteX15284" y="connsiteY15284"/>
              </a:cxn>
              <a:cxn ang="0">
                <a:pos x="connsiteX15285" y="connsiteY15285"/>
              </a:cxn>
              <a:cxn ang="0">
                <a:pos x="connsiteX15286" y="connsiteY15286"/>
              </a:cxn>
              <a:cxn ang="0">
                <a:pos x="connsiteX15287" y="connsiteY15287"/>
              </a:cxn>
              <a:cxn ang="0">
                <a:pos x="connsiteX15288" y="connsiteY15288"/>
              </a:cxn>
              <a:cxn ang="0">
                <a:pos x="connsiteX15289" y="connsiteY15289"/>
              </a:cxn>
              <a:cxn ang="0">
                <a:pos x="connsiteX15290" y="connsiteY15290"/>
              </a:cxn>
              <a:cxn ang="0">
                <a:pos x="connsiteX15291" y="connsiteY15291"/>
              </a:cxn>
              <a:cxn ang="0">
                <a:pos x="connsiteX15292" y="connsiteY15292"/>
              </a:cxn>
              <a:cxn ang="0">
                <a:pos x="connsiteX15293" y="connsiteY15293"/>
              </a:cxn>
              <a:cxn ang="0">
                <a:pos x="connsiteX15294" y="connsiteY15294"/>
              </a:cxn>
              <a:cxn ang="0">
                <a:pos x="connsiteX15295" y="connsiteY15295"/>
              </a:cxn>
              <a:cxn ang="0">
                <a:pos x="connsiteX15296" y="connsiteY15296"/>
              </a:cxn>
              <a:cxn ang="0">
                <a:pos x="connsiteX15297" y="connsiteY15297"/>
              </a:cxn>
              <a:cxn ang="0">
                <a:pos x="connsiteX15298" y="connsiteY15298"/>
              </a:cxn>
              <a:cxn ang="0">
                <a:pos x="connsiteX15299" y="connsiteY15299"/>
              </a:cxn>
              <a:cxn ang="0">
                <a:pos x="connsiteX15300" y="connsiteY15300"/>
              </a:cxn>
              <a:cxn ang="0">
                <a:pos x="connsiteX15301" y="connsiteY15301"/>
              </a:cxn>
              <a:cxn ang="0">
                <a:pos x="connsiteX15302" y="connsiteY15302"/>
              </a:cxn>
              <a:cxn ang="0">
                <a:pos x="connsiteX15303" y="connsiteY15303"/>
              </a:cxn>
              <a:cxn ang="0">
                <a:pos x="connsiteX15304" y="connsiteY15304"/>
              </a:cxn>
              <a:cxn ang="0">
                <a:pos x="connsiteX15305" y="connsiteY15305"/>
              </a:cxn>
              <a:cxn ang="0">
                <a:pos x="connsiteX15306" y="connsiteY15306"/>
              </a:cxn>
              <a:cxn ang="0">
                <a:pos x="connsiteX15307" y="connsiteY15307"/>
              </a:cxn>
              <a:cxn ang="0">
                <a:pos x="connsiteX15308" y="connsiteY15308"/>
              </a:cxn>
              <a:cxn ang="0">
                <a:pos x="connsiteX15309" y="connsiteY15309"/>
              </a:cxn>
              <a:cxn ang="0">
                <a:pos x="connsiteX15310" y="connsiteY15310"/>
              </a:cxn>
              <a:cxn ang="0">
                <a:pos x="connsiteX15311" y="connsiteY15311"/>
              </a:cxn>
              <a:cxn ang="0">
                <a:pos x="connsiteX15312" y="connsiteY15312"/>
              </a:cxn>
              <a:cxn ang="0">
                <a:pos x="connsiteX15313" y="connsiteY15313"/>
              </a:cxn>
              <a:cxn ang="0">
                <a:pos x="connsiteX15314" y="connsiteY15314"/>
              </a:cxn>
              <a:cxn ang="0">
                <a:pos x="connsiteX15315" y="connsiteY15315"/>
              </a:cxn>
              <a:cxn ang="0">
                <a:pos x="connsiteX15316" y="connsiteY15316"/>
              </a:cxn>
              <a:cxn ang="0">
                <a:pos x="connsiteX15317" y="connsiteY15317"/>
              </a:cxn>
              <a:cxn ang="0">
                <a:pos x="connsiteX15318" y="connsiteY15318"/>
              </a:cxn>
              <a:cxn ang="0">
                <a:pos x="connsiteX15319" y="connsiteY15319"/>
              </a:cxn>
              <a:cxn ang="0">
                <a:pos x="connsiteX15320" y="connsiteY15320"/>
              </a:cxn>
              <a:cxn ang="0">
                <a:pos x="connsiteX15321" y="connsiteY15321"/>
              </a:cxn>
              <a:cxn ang="0">
                <a:pos x="connsiteX15322" y="connsiteY15322"/>
              </a:cxn>
              <a:cxn ang="0">
                <a:pos x="connsiteX15323" y="connsiteY15323"/>
              </a:cxn>
              <a:cxn ang="0">
                <a:pos x="connsiteX15324" y="connsiteY15324"/>
              </a:cxn>
              <a:cxn ang="0">
                <a:pos x="connsiteX15325" y="connsiteY15325"/>
              </a:cxn>
              <a:cxn ang="0">
                <a:pos x="connsiteX15326" y="connsiteY15326"/>
              </a:cxn>
              <a:cxn ang="0">
                <a:pos x="connsiteX15327" y="connsiteY15327"/>
              </a:cxn>
              <a:cxn ang="0">
                <a:pos x="connsiteX15328" y="connsiteY15328"/>
              </a:cxn>
              <a:cxn ang="0">
                <a:pos x="connsiteX15329" y="connsiteY15329"/>
              </a:cxn>
              <a:cxn ang="0">
                <a:pos x="connsiteX15330" y="connsiteY15330"/>
              </a:cxn>
              <a:cxn ang="0">
                <a:pos x="connsiteX15331" y="connsiteY15331"/>
              </a:cxn>
              <a:cxn ang="0">
                <a:pos x="connsiteX15332" y="connsiteY15332"/>
              </a:cxn>
              <a:cxn ang="0">
                <a:pos x="connsiteX15333" y="connsiteY15333"/>
              </a:cxn>
              <a:cxn ang="0">
                <a:pos x="connsiteX15334" y="connsiteY15334"/>
              </a:cxn>
              <a:cxn ang="0">
                <a:pos x="connsiteX15335" y="connsiteY15335"/>
              </a:cxn>
              <a:cxn ang="0">
                <a:pos x="connsiteX15336" y="connsiteY15336"/>
              </a:cxn>
              <a:cxn ang="0">
                <a:pos x="connsiteX15337" y="connsiteY15337"/>
              </a:cxn>
              <a:cxn ang="0">
                <a:pos x="connsiteX15338" y="connsiteY15338"/>
              </a:cxn>
              <a:cxn ang="0">
                <a:pos x="connsiteX15339" y="connsiteY15339"/>
              </a:cxn>
              <a:cxn ang="0">
                <a:pos x="connsiteX15340" y="connsiteY15340"/>
              </a:cxn>
              <a:cxn ang="0">
                <a:pos x="connsiteX15341" y="connsiteY15341"/>
              </a:cxn>
              <a:cxn ang="0">
                <a:pos x="connsiteX15342" y="connsiteY15342"/>
              </a:cxn>
              <a:cxn ang="0">
                <a:pos x="connsiteX15343" y="connsiteY15343"/>
              </a:cxn>
              <a:cxn ang="0">
                <a:pos x="connsiteX15344" y="connsiteY15344"/>
              </a:cxn>
              <a:cxn ang="0">
                <a:pos x="connsiteX15345" y="connsiteY15345"/>
              </a:cxn>
              <a:cxn ang="0">
                <a:pos x="connsiteX15346" y="connsiteY15346"/>
              </a:cxn>
              <a:cxn ang="0">
                <a:pos x="connsiteX15347" y="connsiteY15347"/>
              </a:cxn>
              <a:cxn ang="0">
                <a:pos x="connsiteX15348" y="connsiteY15348"/>
              </a:cxn>
              <a:cxn ang="0">
                <a:pos x="connsiteX15349" y="connsiteY15349"/>
              </a:cxn>
              <a:cxn ang="0">
                <a:pos x="connsiteX15350" y="connsiteY15350"/>
              </a:cxn>
              <a:cxn ang="0">
                <a:pos x="connsiteX15351" y="connsiteY15351"/>
              </a:cxn>
              <a:cxn ang="0">
                <a:pos x="connsiteX15352" y="connsiteY15352"/>
              </a:cxn>
              <a:cxn ang="0">
                <a:pos x="connsiteX15353" y="connsiteY15353"/>
              </a:cxn>
              <a:cxn ang="0">
                <a:pos x="connsiteX15354" y="connsiteY15354"/>
              </a:cxn>
              <a:cxn ang="0">
                <a:pos x="connsiteX15355" y="connsiteY15355"/>
              </a:cxn>
              <a:cxn ang="0">
                <a:pos x="connsiteX15356" y="connsiteY15356"/>
              </a:cxn>
              <a:cxn ang="0">
                <a:pos x="connsiteX15357" y="connsiteY15357"/>
              </a:cxn>
              <a:cxn ang="0">
                <a:pos x="connsiteX15358" y="connsiteY15358"/>
              </a:cxn>
              <a:cxn ang="0">
                <a:pos x="connsiteX15359" y="connsiteY15359"/>
              </a:cxn>
              <a:cxn ang="0">
                <a:pos x="connsiteX15360" y="connsiteY15360"/>
              </a:cxn>
              <a:cxn ang="0">
                <a:pos x="connsiteX15361" y="connsiteY15361"/>
              </a:cxn>
              <a:cxn ang="0">
                <a:pos x="connsiteX15362" y="connsiteY15362"/>
              </a:cxn>
              <a:cxn ang="0">
                <a:pos x="connsiteX15363" y="connsiteY15363"/>
              </a:cxn>
              <a:cxn ang="0">
                <a:pos x="connsiteX15364" y="connsiteY15364"/>
              </a:cxn>
              <a:cxn ang="0">
                <a:pos x="connsiteX15365" y="connsiteY15365"/>
              </a:cxn>
              <a:cxn ang="0">
                <a:pos x="connsiteX15366" y="connsiteY15366"/>
              </a:cxn>
              <a:cxn ang="0">
                <a:pos x="connsiteX15367" y="connsiteY15367"/>
              </a:cxn>
              <a:cxn ang="0">
                <a:pos x="connsiteX15368" y="connsiteY15368"/>
              </a:cxn>
              <a:cxn ang="0">
                <a:pos x="connsiteX15369" y="connsiteY15369"/>
              </a:cxn>
              <a:cxn ang="0">
                <a:pos x="connsiteX15370" y="connsiteY15370"/>
              </a:cxn>
              <a:cxn ang="0">
                <a:pos x="connsiteX15371" y="connsiteY15371"/>
              </a:cxn>
              <a:cxn ang="0">
                <a:pos x="connsiteX15372" y="connsiteY15372"/>
              </a:cxn>
              <a:cxn ang="0">
                <a:pos x="connsiteX15373" y="connsiteY15373"/>
              </a:cxn>
              <a:cxn ang="0">
                <a:pos x="connsiteX15374" y="connsiteY15374"/>
              </a:cxn>
              <a:cxn ang="0">
                <a:pos x="connsiteX15375" y="connsiteY15375"/>
              </a:cxn>
              <a:cxn ang="0">
                <a:pos x="connsiteX15376" y="connsiteY15376"/>
              </a:cxn>
              <a:cxn ang="0">
                <a:pos x="connsiteX15377" y="connsiteY15377"/>
              </a:cxn>
              <a:cxn ang="0">
                <a:pos x="connsiteX15378" y="connsiteY15378"/>
              </a:cxn>
              <a:cxn ang="0">
                <a:pos x="connsiteX15379" y="connsiteY15379"/>
              </a:cxn>
              <a:cxn ang="0">
                <a:pos x="connsiteX15380" y="connsiteY15380"/>
              </a:cxn>
              <a:cxn ang="0">
                <a:pos x="connsiteX15381" y="connsiteY15381"/>
              </a:cxn>
              <a:cxn ang="0">
                <a:pos x="connsiteX15382" y="connsiteY15382"/>
              </a:cxn>
              <a:cxn ang="0">
                <a:pos x="connsiteX15383" y="connsiteY15383"/>
              </a:cxn>
              <a:cxn ang="0">
                <a:pos x="connsiteX15384" y="connsiteY15384"/>
              </a:cxn>
              <a:cxn ang="0">
                <a:pos x="connsiteX15385" y="connsiteY15385"/>
              </a:cxn>
              <a:cxn ang="0">
                <a:pos x="connsiteX15386" y="connsiteY15386"/>
              </a:cxn>
              <a:cxn ang="0">
                <a:pos x="connsiteX15387" y="connsiteY15387"/>
              </a:cxn>
              <a:cxn ang="0">
                <a:pos x="connsiteX15388" y="connsiteY15388"/>
              </a:cxn>
              <a:cxn ang="0">
                <a:pos x="connsiteX15389" y="connsiteY15389"/>
              </a:cxn>
              <a:cxn ang="0">
                <a:pos x="connsiteX15390" y="connsiteY15390"/>
              </a:cxn>
              <a:cxn ang="0">
                <a:pos x="connsiteX15391" y="connsiteY15391"/>
              </a:cxn>
              <a:cxn ang="0">
                <a:pos x="connsiteX15392" y="connsiteY15392"/>
              </a:cxn>
              <a:cxn ang="0">
                <a:pos x="connsiteX15393" y="connsiteY15393"/>
              </a:cxn>
              <a:cxn ang="0">
                <a:pos x="connsiteX15394" y="connsiteY15394"/>
              </a:cxn>
              <a:cxn ang="0">
                <a:pos x="connsiteX15395" y="connsiteY15395"/>
              </a:cxn>
              <a:cxn ang="0">
                <a:pos x="connsiteX15396" y="connsiteY15396"/>
              </a:cxn>
              <a:cxn ang="0">
                <a:pos x="connsiteX15397" y="connsiteY15397"/>
              </a:cxn>
              <a:cxn ang="0">
                <a:pos x="connsiteX15398" y="connsiteY15398"/>
              </a:cxn>
              <a:cxn ang="0">
                <a:pos x="connsiteX15399" y="connsiteY15399"/>
              </a:cxn>
              <a:cxn ang="0">
                <a:pos x="connsiteX15400" y="connsiteY15400"/>
              </a:cxn>
              <a:cxn ang="0">
                <a:pos x="connsiteX15401" y="connsiteY15401"/>
              </a:cxn>
              <a:cxn ang="0">
                <a:pos x="connsiteX15402" y="connsiteY15402"/>
              </a:cxn>
              <a:cxn ang="0">
                <a:pos x="connsiteX15403" y="connsiteY15403"/>
              </a:cxn>
              <a:cxn ang="0">
                <a:pos x="connsiteX15404" y="connsiteY15404"/>
              </a:cxn>
              <a:cxn ang="0">
                <a:pos x="connsiteX15405" y="connsiteY15405"/>
              </a:cxn>
              <a:cxn ang="0">
                <a:pos x="connsiteX15406" y="connsiteY15406"/>
              </a:cxn>
              <a:cxn ang="0">
                <a:pos x="connsiteX15407" y="connsiteY15407"/>
              </a:cxn>
              <a:cxn ang="0">
                <a:pos x="connsiteX15408" y="connsiteY15408"/>
              </a:cxn>
              <a:cxn ang="0">
                <a:pos x="connsiteX15409" y="connsiteY15409"/>
              </a:cxn>
              <a:cxn ang="0">
                <a:pos x="connsiteX15410" y="connsiteY15410"/>
              </a:cxn>
              <a:cxn ang="0">
                <a:pos x="connsiteX15411" y="connsiteY15411"/>
              </a:cxn>
              <a:cxn ang="0">
                <a:pos x="connsiteX15412" y="connsiteY15412"/>
              </a:cxn>
              <a:cxn ang="0">
                <a:pos x="connsiteX15413" y="connsiteY15413"/>
              </a:cxn>
              <a:cxn ang="0">
                <a:pos x="connsiteX15414" y="connsiteY15414"/>
              </a:cxn>
              <a:cxn ang="0">
                <a:pos x="connsiteX15415" y="connsiteY15415"/>
              </a:cxn>
              <a:cxn ang="0">
                <a:pos x="connsiteX15416" y="connsiteY15416"/>
              </a:cxn>
              <a:cxn ang="0">
                <a:pos x="connsiteX15417" y="connsiteY15417"/>
              </a:cxn>
              <a:cxn ang="0">
                <a:pos x="connsiteX15418" y="connsiteY15418"/>
              </a:cxn>
              <a:cxn ang="0">
                <a:pos x="connsiteX15419" y="connsiteY15419"/>
              </a:cxn>
              <a:cxn ang="0">
                <a:pos x="connsiteX15420" y="connsiteY15420"/>
              </a:cxn>
              <a:cxn ang="0">
                <a:pos x="connsiteX15421" y="connsiteY15421"/>
              </a:cxn>
              <a:cxn ang="0">
                <a:pos x="connsiteX15422" y="connsiteY15422"/>
              </a:cxn>
              <a:cxn ang="0">
                <a:pos x="connsiteX15423" y="connsiteY15423"/>
              </a:cxn>
              <a:cxn ang="0">
                <a:pos x="connsiteX15424" y="connsiteY15424"/>
              </a:cxn>
              <a:cxn ang="0">
                <a:pos x="connsiteX15425" y="connsiteY15425"/>
              </a:cxn>
              <a:cxn ang="0">
                <a:pos x="connsiteX15426" y="connsiteY15426"/>
              </a:cxn>
              <a:cxn ang="0">
                <a:pos x="connsiteX15427" y="connsiteY15427"/>
              </a:cxn>
              <a:cxn ang="0">
                <a:pos x="connsiteX15428" y="connsiteY15428"/>
              </a:cxn>
              <a:cxn ang="0">
                <a:pos x="connsiteX15429" y="connsiteY15429"/>
              </a:cxn>
              <a:cxn ang="0">
                <a:pos x="connsiteX15430" y="connsiteY15430"/>
              </a:cxn>
              <a:cxn ang="0">
                <a:pos x="connsiteX15431" y="connsiteY15431"/>
              </a:cxn>
              <a:cxn ang="0">
                <a:pos x="connsiteX15432" y="connsiteY15432"/>
              </a:cxn>
              <a:cxn ang="0">
                <a:pos x="connsiteX15433" y="connsiteY15433"/>
              </a:cxn>
              <a:cxn ang="0">
                <a:pos x="connsiteX15434" y="connsiteY15434"/>
              </a:cxn>
              <a:cxn ang="0">
                <a:pos x="connsiteX15435" y="connsiteY15435"/>
              </a:cxn>
              <a:cxn ang="0">
                <a:pos x="connsiteX15436" y="connsiteY15436"/>
              </a:cxn>
              <a:cxn ang="0">
                <a:pos x="connsiteX15437" y="connsiteY15437"/>
              </a:cxn>
              <a:cxn ang="0">
                <a:pos x="connsiteX15438" y="connsiteY15438"/>
              </a:cxn>
              <a:cxn ang="0">
                <a:pos x="connsiteX15439" y="connsiteY15439"/>
              </a:cxn>
              <a:cxn ang="0">
                <a:pos x="connsiteX15440" y="connsiteY15440"/>
              </a:cxn>
              <a:cxn ang="0">
                <a:pos x="connsiteX15441" y="connsiteY15441"/>
              </a:cxn>
              <a:cxn ang="0">
                <a:pos x="connsiteX15442" y="connsiteY15442"/>
              </a:cxn>
              <a:cxn ang="0">
                <a:pos x="connsiteX15443" y="connsiteY15443"/>
              </a:cxn>
              <a:cxn ang="0">
                <a:pos x="connsiteX15444" y="connsiteY15444"/>
              </a:cxn>
              <a:cxn ang="0">
                <a:pos x="connsiteX15445" y="connsiteY15445"/>
              </a:cxn>
              <a:cxn ang="0">
                <a:pos x="connsiteX15446" y="connsiteY15446"/>
              </a:cxn>
              <a:cxn ang="0">
                <a:pos x="connsiteX15447" y="connsiteY15447"/>
              </a:cxn>
              <a:cxn ang="0">
                <a:pos x="connsiteX15448" y="connsiteY15448"/>
              </a:cxn>
              <a:cxn ang="0">
                <a:pos x="connsiteX15449" y="connsiteY15449"/>
              </a:cxn>
              <a:cxn ang="0">
                <a:pos x="connsiteX15450" y="connsiteY15450"/>
              </a:cxn>
              <a:cxn ang="0">
                <a:pos x="connsiteX15451" y="connsiteY15451"/>
              </a:cxn>
              <a:cxn ang="0">
                <a:pos x="connsiteX15452" y="connsiteY15452"/>
              </a:cxn>
              <a:cxn ang="0">
                <a:pos x="connsiteX15453" y="connsiteY15453"/>
              </a:cxn>
              <a:cxn ang="0">
                <a:pos x="connsiteX15454" y="connsiteY15454"/>
              </a:cxn>
              <a:cxn ang="0">
                <a:pos x="connsiteX15455" y="connsiteY15455"/>
              </a:cxn>
              <a:cxn ang="0">
                <a:pos x="connsiteX15456" y="connsiteY15456"/>
              </a:cxn>
              <a:cxn ang="0">
                <a:pos x="connsiteX15457" y="connsiteY15457"/>
              </a:cxn>
              <a:cxn ang="0">
                <a:pos x="connsiteX15458" y="connsiteY15458"/>
              </a:cxn>
              <a:cxn ang="0">
                <a:pos x="connsiteX15459" y="connsiteY15459"/>
              </a:cxn>
              <a:cxn ang="0">
                <a:pos x="connsiteX15460" y="connsiteY15460"/>
              </a:cxn>
              <a:cxn ang="0">
                <a:pos x="connsiteX15461" y="connsiteY15461"/>
              </a:cxn>
              <a:cxn ang="0">
                <a:pos x="connsiteX15462" y="connsiteY15462"/>
              </a:cxn>
              <a:cxn ang="0">
                <a:pos x="connsiteX15463" y="connsiteY15463"/>
              </a:cxn>
              <a:cxn ang="0">
                <a:pos x="connsiteX15464" y="connsiteY15464"/>
              </a:cxn>
              <a:cxn ang="0">
                <a:pos x="connsiteX15465" y="connsiteY15465"/>
              </a:cxn>
              <a:cxn ang="0">
                <a:pos x="connsiteX15466" y="connsiteY15466"/>
              </a:cxn>
              <a:cxn ang="0">
                <a:pos x="connsiteX15467" y="connsiteY15467"/>
              </a:cxn>
              <a:cxn ang="0">
                <a:pos x="connsiteX15468" y="connsiteY15468"/>
              </a:cxn>
              <a:cxn ang="0">
                <a:pos x="connsiteX15469" y="connsiteY15469"/>
              </a:cxn>
              <a:cxn ang="0">
                <a:pos x="connsiteX15470" y="connsiteY15470"/>
              </a:cxn>
              <a:cxn ang="0">
                <a:pos x="connsiteX15471" y="connsiteY15471"/>
              </a:cxn>
              <a:cxn ang="0">
                <a:pos x="connsiteX15472" y="connsiteY15472"/>
              </a:cxn>
              <a:cxn ang="0">
                <a:pos x="connsiteX15473" y="connsiteY15473"/>
              </a:cxn>
              <a:cxn ang="0">
                <a:pos x="connsiteX15474" y="connsiteY15474"/>
              </a:cxn>
              <a:cxn ang="0">
                <a:pos x="connsiteX15475" y="connsiteY15475"/>
              </a:cxn>
              <a:cxn ang="0">
                <a:pos x="connsiteX15476" y="connsiteY15476"/>
              </a:cxn>
              <a:cxn ang="0">
                <a:pos x="connsiteX15477" y="connsiteY15477"/>
              </a:cxn>
              <a:cxn ang="0">
                <a:pos x="connsiteX15478" y="connsiteY15478"/>
              </a:cxn>
              <a:cxn ang="0">
                <a:pos x="connsiteX15479" y="connsiteY15479"/>
              </a:cxn>
              <a:cxn ang="0">
                <a:pos x="connsiteX15480" y="connsiteY15480"/>
              </a:cxn>
              <a:cxn ang="0">
                <a:pos x="connsiteX15481" y="connsiteY15481"/>
              </a:cxn>
              <a:cxn ang="0">
                <a:pos x="connsiteX15482" y="connsiteY15482"/>
              </a:cxn>
              <a:cxn ang="0">
                <a:pos x="connsiteX15483" y="connsiteY15483"/>
              </a:cxn>
              <a:cxn ang="0">
                <a:pos x="connsiteX15484" y="connsiteY15484"/>
              </a:cxn>
              <a:cxn ang="0">
                <a:pos x="connsiteX15485" y="connsiteY15485"/>
              </a:cxn>
              <a:cxn ang="0">
                <a:pos x="connsiteX15486" y="connsiteY15486"/>
              </a:cxn>
              <a:cxn ang="0">
                <a:pos x="connsiteX15487" y="connsiteY15487"/>
              </a:cxn>
              <a:cxn ang="0">
                <a:pos x="connsiteX15488" y="connsiteY15488"/>
              </a:cxn>
              <a:cxn ang="0">
                <a:pos x="connsiteX15489" y="connsiteY15489"/>
              </a:cxn>
              <a:cxn ang="0">
                <a:pos x="connsiteX15490" y="connsiteY15490"/>
              </a:cxn>
              <a:cxn ang="0">
                <a:pos x="connsiteX15491" y="connsiteY15491"/>
              </a:cxn>
              <a:cxn ang="0">
                <a:pos x="connsiteX15492" y="connsiteY15492"/>
              </a:cxn>
              <a:cxn ang="0">
                <a:pos x="connsiteX15493" y="connsiteY15493"/>
              </a:cxn>
              <a:cxn ang="0">
                <a:pos x="connsiteX15494" y="connsiteY15494"/>
              </a:cxn>
              <a:cxn ang="0">
                <a:pos x="connsiteX15495" y="connsiteY15495"/>
              </a:cxn>
              <a:cxn ang="0">
                <a:pos x="connsiteX15496" y="connsiteY15496"/>
              </a:cxn>
              <a:cxn ang="0">
                <a:pos x="connsiteX15497" y="connsiteY15497"/>
              </a:cxn>
              <a:cxn ang="0">
                <a:pos x="connsiteX15498" y="connsiteY15498"/>
              </a:cxn>
              <a:cxn ang="0">
                <a:pos x="connsiteX15499" y="connsiteY15499"/>
              </a:cxn>
              <a:cxn ang="0">
                <a:pos x="connsiteX15500" y="connsiteY15500"/>
              </a:cxn>
              <a:cxn ang="0">
                <a:pos x="connsiteX15501" y="connsiteY15501"/>
              </a:cxn>
              <a:cxn ang="0">
                <a:pos x="connsiteX15502" y="connsiteY15502"/>
              </a:cxn>
              <a:cxn ang="0">
                <a:pos x="connsiteX15503" y="connsiteY15503"/>
              </a:cxn>
              <a:cxn ang="0">
                <a:pos x="connsiteX15504" y="connsiteY15504"/>
              </a:cxn>
              <a:cxn ang="0">
                <a:pos x="connsiteX15505" y="connsiteY15505"/>
              </a:cxn>
              <a:cxn ang="0">
                <a:pos x="connsiteX15506" y="connsiteY15506"/>
              </a:cxn>
              <a:cxn ang="0">
                <a:pos x="connsiteX15507" y="connsiteY15507"/>
              </a:cxn>
              <a:cxn ang="0">
                <a:pos x="connsiteX15508" y="connsiteY15508"/>
              </a:cxn>
              <a:cxn ang="0">
                <a:pos x="connsiteX15509" y="connsiteY15509"/>
              </a:cxn>
              <a:cxn ang="0">
                <a:pos x="connsiteX15510" y="connsiteY15510"/>
              </a:cxn>
              <a:cxn ang="0">
                <a:pos x="connsiteX15511" y="connsiteY15511"/>
              </a:cxn>
              <a:cxn ang="0">
                <a:pos x="connsiteX15512" y="connsiteY15512"/>
              </a:cxn>
              <a:cxn ang="0">
                <a:pos x="connsiteX15513" y="connsiteY15513"/>
              </a:cxn>
              <a:cxn ang="0">
                <a:pos x="connsiteX15514" y="connsiteY15514"/>
              </a:cxn>
              <a:cxn ang="0">
                <a:pos x="connsiteX15515" y="connsiteY15515"/>
              </a:cxn>
              <a:cxn ang="0">
                <a:pos x="connsiteX15516" y="connsiteY15516"/>
              </a:cxn>
              <a:cxn ang="0">
                <a:pos x="connsiteX15517" y="connsiteY15517"/>
              </a:cxn>
              <a:cxn ang="0">
                <a:pos x="connsiteX15518" y="connsiteY15518"/>
              </a:cxn>
              <a:cxn ang="0">
                <a:pos x="connsiteX15519" y="connsiteY15519"/>
              </a:cxn>
              <a:cxn ang="0">
                <a:pos x="connsiteX15520" y="connsiteY15520"/>
              </a:cxn>
              <a:cxn ang="0">
                <a:pos x="connsiteX15521" y="connsiteY15521"/>
              </a:cxn>
              <a:cxn ang="0">
                <a:pos x="connsiteX15522" y="connsiteY15522"/>
              </a:cxn>
              <a:cxn ang="0">
                <a:pos x="connsiteX15523" y="connsiteY15523"/>
              </a:cxn>
              <a:cxn ang="0">
                <a:pos x="connsiteX15524" y="connsiteY15524"/>
              </a:cxn>
              <a:cxn ang="0">
                <a:pos x="connsiteX15525" y="connsiteY15525"/>
              </a:cxn>
              <a:cxn ang="0">
                <a:pos x="connsiteX15526" y="connsiteY15526"/>
              </a:cxn>
              <a:cxn ang="0">
                <a:pos x="connsiteX15527" y="connsiteY15527"/>
              </a:cxn>
              <a:cxn ang="0">
                <a:pos x="connsiteX15528" y="connsiteY15528"/>
              </a:cxn>
              <a:cxn ang="0">
                <a:pos x="connsiteX15529" y="connsiteY15529"/>
              </a:cxn>
              <a:cxn ang="0">
                <a:pos x="connsiteX15530" y="connsiteY15530"/>
              </a:cxn>
              <a:cxn ang="0">
                <a:pos x="connsiteX15531" y="connsiteY15531"/>
              </a:cxn>
              <a:cxn ang="0">
                <a:pos x="connsiteX15532" y="connsiteY15532"/>
              </a:cxn>
              <a:cxn ang="0">
                <a:pos x="connsiteX15533" y="connsiteY15533"/>
              </a:cxn>
              <a:cxn ang="0">
                <a:pos x="connsiteX15534" y="connsiteY15534"/>
              </a:cxn>
              <a:cxn ang="0">
                <a:pos x="connsiteX15535" y="connsiteY15535"/>
              </a:cxn>
              <a:cxn ang="0">
                <a:pos x="connsiteX15536" y="connsiteY15536"/>
              </a:cxn>
              <a:cxn ang="0">
                <a:pos x="connsiteX15537" y="connsiteY15537"/>
              </a:cxn>
              <a:cxn ang="0">
                <a:pos x="connsiteX15538" y="connsiteY15538"/>
              </a:cxn>
              <a:cxn ang="0">
                <a:pos x="connsiteX15539" y="connsiteY15539"/>
              </a:cxn>
              <a:cxn ang="0">
                <a:pos x="connsiteX15540" y="connsiteY15540"/>
              </a:cxn>
              <a:cxn ang="0">
                <a:pos x="connsiteX15541" y="connsiteY15541"/>
              </a:cxn>
              <a:cxn ang="0">
                <a:pos x="connsiteX15542" y="connsiteY15542"/>
              </a:cxn>
              <a:cxn ang="0">
                <a:pos x="connsiteX15543" y="connsiteY15543"/>
              </a:cxn>
              <a:cxn ang="0">
                <a:pos x="connsiteX15544" y="connsiteY15544"/>
              </a:cxn>
              <a:cxn ang="0">
                <a:pos x="connsiteX15545" y="connsiteY15545"/>
              </a:cxn>
              <a:cxn ang="0">
                <a:pos x="connsiteX15546" y="connsiteY15546"/>
              </a:cxn>
              <a:cxn ang="0">
                <a:pos x="connsiteX15547" y="connsiteY15547"/>
              </a:cxn>
              <a:cxn ang="0">
                <a:pos x="connsiteX15548" y="connsiteY15548"/>
              </a:cxn>
              <a:cxn ang="0">
                <a:pos x="connsiteX15549" y="connsiteY15549"/>
              </a:cxn>
              <a:cxn ang="0">
                <a:pos x="connsiteX15550" y="connsiteY15550"/>
              </a:cxn>
              <a:cxn ang="0">
                <a:pos x="connsiteX15551" y="connsiteY15551"/>
              </a:cxn>
              <a:cxn ang="0">
                <a:pos x="connsiteX15552" y="connsiteY15552"/>
              </a:cxn>
              <a:cxn ang="0">
                <a:pos x="connsiteX15553" y="connsiteY15553"/>
              </a:cxn>
              <a:cxn ang="0">
                <a:pos x="connsiteX15554" y="connsiteY15554"/>
              </a:cxn>
              <a:cxn ang="0">
                <a:pos x="connsiteX15555" y="connsiteY15555"/>
              </a:cxn>
              <a:cxn ang="0">
                <a:pos x="connsiteX15556" y="connsiteY15556"/>
              </a:cxn>
              <a:cxn ang="0">
                <a:pos x="connsiteX15557" y="connsiteY15557"/>
              </a:cxn>
              <a:cxn ang="0">
                <a:pos x="connsiteX15558" y="connsiteY15558"/>
              </a:cxn>
              <a:cxn ang="0">
                <a:pos x="connsiteX15559" y="connsiteY15559"/>
              </a:cxn>
              <a:cxn ang="0">
                <a:pos x="connsiteX15560" y="connsiteY15560"/>
              </a:cxn>
              <a:cxn ang="0">
                <a:pos x="connsiteX15561" y="connsiteY15561"/>
              </a:cxn>
              <a:cxn ang="0">
                <a:pos x="connsiteX15562" y="connsiteY15562"/>
              </a:cxn>
              <a:cxn ang="0">
                <a:pos x="connsiteX15563" y="connsiteY15563"/>
              </a:cxn>
              <a:cxn ang="0">
                <a:pos x="connsiteX15564" y="connsiteY15564"/>
              </a:cxn>
              <a:cxn ang="0">
                <a:pos x="connsiteX15565" y="connsiteY15565"/>
              </a:cxn>
              <a:cxn ang="0">
                <a:pos x="connsiteX15566" y="connsiteY15566"/>
              </a:cxn>
              <a:cxn ang="0">
                <a:pos x="connsiteX15567" y="connsiteY15567"/>
              </a:cxn>
              <a:cxn ang="0">
                <a:pos x="connsiteX15568" y="connsiteY15568"/>
              </a:cxn>
              <a:cxn ang="0">
                <a:pos x="connsiteX15569" y="connsiteY15569"/>
              </a:cxn>
              <a:cxn ang="0">
                <a:pos x="connsiteX15570" y="connsiteY15570"/>
              </a:cxn>
              <a:cxn ang="0">
                <a:pos x="connsiteX15571" y="connsiteY15571"/>
              </a:cxn>
              <a:cxn ang="0">
                <a:pos x="connsiteX15572" y="connsiteY15572"/>
              </a:cxn>
              <a:cxn ang="0">
                <a:pos x="connsiteX15573" y="connsiteY15573"/>
              </a:cxn>
              <a:cxn ang="0">
                <a:pos x="connsiteX15574" y="connsiteY15574"/>
              </a:cxn>
              <a:cxn ang="0">
                <a:pos x="connsiteX15575" y="connsiteY15575"/>
              </a:cxn>
              <a:cxn ang="0">
                <a:pos x="connsiteX15576" y="connsiteY15576"/>
              </a:cxn>
              <a:cxn ang="0">
                <a:pos x="connsiteX15577" y="connsiteY15577"/>
              </a:cxn>
              <a:cxn ang="0">
                <a:pos x="connsiteX15578" y="connsiteY15578"/>
              </a:cxn>
              <a:cxn ang="0">
                <a:pos x="connsiteX15579" y="connsiteY15579"/>
              </a:cxn>
              <a:cxn ang="0">
                <a:pos x="connsiteX15580" y="connsiteY15580"/>
              </a:cxn>
              <a:cxn ang="0">
                <a:pos x="connsiteX15581" y="connsiteY15581"/>
              </a:cxn>
              <a:cxn ang="0">
                <a:pos x="connsiteX15582" y="connsiteY15582"/>
              </a:cxn>
              <a:cxn ang="0">
                <a:pos x="connsiteX15583" y="connsiteY15583"/>
              </a:cxn>
              <a:cxn ang="0">
                <a:pos x="connsiteX15584" y="connsiteY15584"/>
              </a:cxn>
              <a:cxn ang="0">
                <a:pos x="connsiteX15585" y="connsiteY15585"/>
              </a:cxn>
              <a:cxn ang="0">
                <a:pos x="connsiteX15586" y="connsiteY15586"/>
              </a:cxn>
              <a:cxn ang="0">
                <a:pos x="connsiteX15587" y="connsiteY15587"/>
              </a:cxn>
              <a:cxn ang="0">
                <a:pos x="connsiteX15588" y="connsiteY15588"/>
              </a:cxn>
              <a:cxn ang="0">
                <a:pos x="connsiteX15589" y="connsiteY15589"/>
              </a:cxn>
              <a:cxn ang="0">
                <a:pos x="connsiteX15590" y="connsiteY15590"/>
              </a:cxn>
              <a:cxn ang="0">
                <a:pos x="connsiteX15591" y="connsiteY15591"/>
              </a:cxn>
              <a:cxn ang="0">
                <a:pos x="connsiteX15592" y="connsiteY15592"/>
              </a:cxn>
              <a:cxn ang="0">
                <a:pos x="connsiteX15593" y="connsiteY15593"/>
              </a:cxn>
              <a:cxn ang="0">
                <a:pos x="connsiteX15594" y="connsiteY15594"/>
              </a:cxn>
              <a:cxn ang="0">
                <a:pos x="connsiteX15595" y="connsiteY15595"/>
              </a:cxn>
              <a:cxn ang="0">
                <a:pos x="connsiteX15596" y="connsiteY15596"/>
              </a:cxn>
              <a:cxn ang="0">
                <a:pos x="connsiteX15597" y="connsiteY15597"/>
              </a:cxn>
              <a:cxn ang="0">
                <a:pos x="connsiteX15598" y="connsiteY15598"/>
              </a:cxn>
              <a:cxn ang="0">
                <a:pos x="connsiteX15599" y="connsiteY15599"/>
              </a:cxn>
              <a:cxn ang="0">
                <a:pos x="connsiteX15600" y="connsiteY15600"/>
              </a:cxn>
              <a:cxn ang="0">
                <a:pos x="connsiteX15601" y="connsiteY15601"/>
              </a:cxn>
              <a:cxn ang="0">
                <a:pos x="connsiteX15602" y="connsiteY15602"/>
              </a:cxn>
              <a:cxn ang="0">
                <a:pos x="connsiteX15603" y="connsiteY15603"/>
              </a:cxn>
              <a:cxn ang="0">
                <a:pos x="connsiteX15604" y="connsiteY15604"/>
              </a:cxn>
              <a:cxn ang="0">
                <a:pos x="connsiteX15605" y="connsiteY15605"/>
              </a:cxn>
              <a:cxn ang="0">
                <a:pos x="connsiteX15606" y="connsiteY15606"/>
              </a:cxn>
              <a:cxn ang="0">
                <a:pos x="connsiteX15607" y="connsiteY15607"/>
              </a:cxn>
              <a:cxn ang="0">
                <a:pos x="connsiteX15608" y="connsiteY15608"/>
              </a:cxn>
              <a:cxn ang="0">
                <a:pos x="connsiteX15609" y="connsiteY15609"/>
              </a:cxn>
              <a:cxn ang="0">
                <a:pos x="connsiteX15610" y="connsiteY15610"/>
              </a:cxn>
              <a:cxn ang="0">
                <a:pos x="connsiteX15611" y="connsiteY15611"/>
              </a:cxn>
              <a:cxn ang="0">
                <a:pos x="connsiteX15612" y="connsiteY15612"/>
              </a:cxn>
              <a:cxn ang="0">
                <a:pos x="connsiteX15613" y="connsiteY15613"/>
              </a:cxn>
              <a:cxn ang="0">
                <a:pos x="connsiteX15614" y="connsiteY15614"/>
              </a:cxn>
              <a:cxn ang="0">
                <a:pos x="connsiteX15615" y="connsiteY15615"/>
              </a:cxn>
              <a:cxn ang="0">
                <a:pos x="connsiteX15616" y="connsiteY15616"/>
              </a:cxn>
              <a:cxn ang="0">
                <a:pos x="connsiteX15617" y="connsiteY15617"/>
              </a:cxn>
              <a:cxn ang="0">
                <a:pos x="connsiteX15618" y="connsiteY15618"/>
              </a:cxn>
              <a:cxn ang="0">
                <a:pos x="connsiteX15619" y="connsiteY15619"/>
              </a:cxn>
              <a:cxn ang="0">
                <a:pos x="connsiteX15620" y="connsiteY15620"/>
              </a:cxn>
              <a:cxn ang="0">
                <a:pos x="connsiteX15621" y="connsiteY15621"/>
              </a:cxn>
              <a:cxn ang="0">
                <a:pos x="connsiteX15622" y="connsiteY15622"/>
              </a:cxn>
              <a:cxn ang="0">
                <a:pos x="connsiteX15623" y="connsiteY15623"/>
              </a:cxn>
              <a:cxn ang="0">
                <a:pos x="connsiteX15624" y="connsiteY15624"/>
              </a:cxn>
              <a:cxn ang="0">
                <a:pos x="connsiteX15625" y="connsiteY15625"/>
              </a:cxn>
              <a:cxn ang="0">
                <a:pos x="connsiteX15626" y="connsiteY15626"/>
              </a:cxn>
              <a:cxn ang="0">
                <a:pos x="connsiteX15627" y="connsiteY15627"/>
              </a:cxn>
              <a:cxn ang="0">
                <a:pos x="connsiteX15628" y="connsiteY15628"/>
              </a:cxn>
              <a:cxn ang="0">
                <a:pos x="connsiteX15629" y="connsiteY15629"/>
              </a:cxn>
              <a:cxn ang="0">
                <a:pos x="connsiteX15630" y="connsiteY15630"/>
              </a:cxn>
              <a:cxn ang="0">
                <a:pos x="connsiteX15631" y="connsiteY15631"/>
              </a:cxn>
              <a:cxn ang="0">
                <a:pos x="connsiteX15632" y="connsiteY15632"/>
              </a:cxn>
              <a:cxn ang="0">
                <a:pos x="connsiteX15633" y="connsiteY15633"/>
              </a:cxn>
              <a:cxn ang="0">
                <a:pos x="connsiteX15634" y="connsiteY15634"/>
              </a:cxn>
              <a:cxn ang="0">
                <a:pos x="connsiteX15635" y="connsiteY15635"/>
              </a:cxn>
              <a:cxn ang="0">
                <a:pos x="connsiteX15636" y="connsiteY15636"/>
              </a:cxn>
              <a:cxn ang="0">
                <a:pos x="connsiteX15637" y="connsiteY15637"/>
              </a:cxn>
              <a:cxn ang="0">
                <a:pos x="connsiteX15638" y="connsiteY15638"/>
              </a:cxn>
              <a:cxn ang="0">
                <a:pos x="connsiteX15639" y="connsiteY15639"/>
              </a:cxn>
              <a:cxn ang="0">
                <a:pos x="connsiteX15640" y="connsiteY15640"/>
              </a:cxn>
              <a:cxn ang="0">
                <a:pos x="connsiteX15641" y="connsiteY15641"/>
              </a:cxn>
              <a:cxn ang="0">
                <a:pos x="connsiteX15642" y="connsiteY15642"/>
              </a:cxn>
              <a:cxn ang="0">
                <a:pos x="connsiteX15643" y="connsiteY15643"/>
              </a:cxn>
              <a:cxn ang="0">
                <a:pos x="connsiteX15644" y="connsiteY15644"/>
              </a:cxn>
              <a:cxn ang="0">
                <a:pos x="connsiteX15645" y="connsiteY15645"/>
              </a:cxn>
              <a:cxn ang="0">
                <a:pos x="connsiteX15646" y="connsiteY15646"/>
              </a:cxn>
              <a:cxn ang="0">
                <a:pos x="connsiteX15647" y="connsiteY15647"/>
              </a:cxn>
              <a:cxn ang="0">
                <a:pos x="connsiteX15648" y="connsiteY15648"/>
              </a:cxn>
              <a:cxn ang="0">
                <a:pos x="connsiteX15649" y="connsiteY15649"/>
              </a:cxn>
              <a:cxn ang="0">
                <a:pos x="connsiteX15650" y="connsiteY15650"/>
              </a:cxn>
              <a:cxn ang="0">
                <a:pos x="connsiteX15651" y="connsiteY15651"/>
              </a:cxn>
              <a:cxn ang="0">
                <a:pos x="connsiteX15652" y="connsiteY15652"/>
              </a:cxn>
              <a:cxn ang="0">
                <a:pos x="connsiteX15653" y="connsiteY15653"/>
              </a:cxn>
              <a:cxn ang="0">
                <a:pos x="connsiteX15654" y="connsiteY15654"/>
              </a:cxn>
              <a:cxn ang="0">
                <a:pos x="connsiteX15655" y="connsiteY15655"/>
              </a:cxn>
              <a:cxn ang="0">
                <a:pos x="connsiteX15656" y="connsiteY15656"/>
              </a:cxn>
              <a:cxn ang="0">
                <a:pos x="connsiteX15657" y="connsiteY15657"/>
              </a:cxn>
              <a:cxn ang="0">
                <a:pos x="connsiteX15658" y="connsiteY15658"/>
              </a:cxn>
              <a:cxn ang="0">
                <a:pos x="connsiteX15659" y="connsiteY15659"/>
              </a:cxn>
              <a:cxn ang="0">
                <a:pos x="connsiteX15660" y="connsiteY15660"/>
              </a:cxn>
              <a:cxn ang="0">
                <a:pos x="connsiteX15661" y="connsiteY15661"/>
              </a:cxn>
              <a:cxn ang="0">
                <a:pos x="connsiteX15662" y="connsiteY15662"/>
              </a:cxn>
              <a:cxn ang="0">
                <a:pos x="connsiteX15663" y="connsiteY15663"/>
              </a:cxn>
              <a:cxn ang="0">
                <a:pos x="connsiteX15664" y="connsiteY15664"/>
              </a:cxn>
              <a:cxn ang="0">
                <a:pos x="connsiteX15665" y="connsiteY15665"/>
              </a:cxn>
              <a:cxn ang="0">
                <a:pos x="connsiteX15666" y="connsiteY15666"/>
              </a:cxn>
              <a:cxn ang="0">
                <a:pos x="connsiteX15667" y="connsiteY15667"/>
              </a:cxn>
              <a:cxn ang="0">
                <a:pos x="connsiteX15668" y="connsiteY15668"/>
              </a:cxn>
              <a:cxn ang="0">
                <a:pos x="connsiteX15669" y="connsiteY15669"/>
              </a:cxn>
              <a:cxn ang="0">
                <a:pos x="connsiteX15670" y="connsiteY15670"/>
              </a:cxn>
              <a:cxn ang="0">
                <a:pos x="connsiteX15671" y="connsiteY15671"/>
              </a:cxn>
              <a:cxn ang="0">
                <a:pos x="connsiteX15672" y="connsiteY15672"/>
              </a:cxn>
              <a:cxn ang="0">
                <a:pos x="connsiteX15673" y="connsiteY15673"/>
              </a:cxn>
              <a:cxn ang="0">
                <a:pos x="connsiteX15674" y="connsiteY15674"/>
              </a:cxn>
              <a:cxn ang="0">
                <a:pos x="connsiteX15675" y="connsiteY15675"/>
              </a:cxn>
              <a:cxn ang="0">
                <a:pos x="connsiteX15676" y="connsiteY15676"/>
              </a:cxn>
              <a:cxn ang="0">
                <a:pos x="connsiteX15677" y="connsiteY15677"/>
              </a:cxn>
              <a:cxn ang="0">
                <a:pos x="connsiteX15678" y="connsiteY15678"/>
              </a:cxn>
              <a:cxn ang="0">
                <a:pos x="connsiteX15679" y="connsiteY15679"/>
              </a:cxn>
              <a:cxn ang="0">
                <a:pos x="connsiteX15680" y="connsiteY15680"/>
              </a:cxn>
              <a:cxn ang="0">
                <a:pos x="connsiteX15681" y="connsiteY15681"/>
              </a:cxn>
              <a:cxn ang="0">
                <a:pos x="connsiteX15682" y="connsiteY15682"/>
              </a:cxn>
              <a:cxn ang="0">
                <a:pos x="connsiteX15683" y="connsiteY15683"/>
              </a:cxn>
              <a:cxn ang="0">
                <a:pos x="connsiteX15684" y="connsiteY15684"/>
              </a:cxn>
              <a:cxn ang="0">
                <a:pos x="connsiteX15685" y="connsiteY15685"/>
              </a:cxn>
              <a:cxn ang="0">
                <a:pos x="connsiteX15686" y="connsiteY15686"/>
              </a:cxn>
              <a:cxn ang="0">
                <a:pos x="connsiteX15687" y="connsiteY15687"/>
              </a:cxn>
              <a:cxn ang="0">
                <a:pos x="connsiteX15688" y="connsiteY15688"/>
              </a:cxn>
              <a:cxn ang="0">
                <a:pos x="connsiteX15689" y="connsiteY15689"/>
              </a:cxn>
              <a:cxn ang="0">
                <a:pos x="connsiteX15690" y="connsiteY15690"/>
              </a:cxn>
              <a:cxn ang="0">
                <a:pos x="connsiteX15691" y="connsiteY15691"/>
              </a:cxn>
              <a:cxn ang="0">
                <a:pos x="connsiteX15692" y="connsiteY15692"/>
              </a:cxn>
              <a:cxn ang="0">
                <a:pos x="connsiteX15693" y="connsiteY15693"/>
              </a:cxn>
              <a:cxn ang="0">
                <a:pos x="connsiteX15694" y="connsiteY15694"/>
              </a:cxn>
              <a:cxn ang="0">
                <a:pos x="connsiteX15695" y="connsiteY15695"/>
              </a:cxn>
              <a:cxn ang="0">
                <a:pos x="connsiteX15696" y="connsiteY15696"/>
              </a:cxn>
              <a:cxn ang="0">
                <a:pos x="connsiteX15697" y="connsiteY15697"/>
              </a:cxn>
              <a:cxn ang="0">
                <a:pos x="connsiteX15698" y="connsiteY15698"/>
              </a:cxn>
              <a:cxn ang="0">
                <a:pos x="connsiteX15699" y="connsiteY15699"/>
              </a:cxn>
              <a:cxn ang="0">
                <a:pos x="connsiteX15700" y="connsiteY15700"/>
              </a:cxn>
              <a:cxn ang="0">
                <a:pos x="connsiteX15701" y="connsiteY15701"/>
              </a:cxn>
              <a:cxn ang="0">
                <a:pos x="connsiteX15702" y="connsiteY15702"/>
              </a:cxn>
              <a:cxn ang="0">
                <a:pos x="connsiteX15703" y="connsiteY15703"/>
              </a:cxn>
              <a:cxn ang="0">
                <a:pos x="connsiteX15704" y="connsiteY15704"/>
              </a:cxn>
              <a:cxn ang="0">
                <a:pos x="connsiteX15705" y="connsiteY15705"/>
              </a:cxn>
              <a:cxn ang="0">
                <a:pos x="connsiteX15706" y="connsiteY15706"/>
              </a:cxn>
              <a:cxn ang="0">
                <a:pos x="connsiteX15707" y="connsiteY15707"/>
              </a:cxn>
              <a:cxn ang="0">
                <a:pos x="connsiteX15708" y="connsiteY15708"/>
              </a:cxn>
              <a:cxn ang="0">
                <a:pos x="connsiteX15709" y="connsiteY15709"/>
              </a:cxn>
              <a:cxn ang="0">
                <a:pos x="connsiteX15710" y="connsiteY15710"/>
              </a:cxn>
              <a:cxn ang="0">
                <a:pos x="connsiteX15711" y="connsiteY15711"/>
              </a:cxn>
              <a:cxn ang="0">
                <a:pos x="connsiteX15712" y="connsiteY15712"/>
              </a:cxn>
              <a:cxn ang="0">
                <a:pos x="connsiteX15713" y="connsiteY15713"/>
              </a:cxn>
              <a:cxn ang="0">
                <a:pos x="connsiteX15714" y="connsiteY15714"/>
              </a:cxn>
              <a:cxn ang="0">
                <a:pos x="connsiteX15715" y="connsiteY15715"/>
              </a:cxn>
              <a:cxn ang="0">
                <a:pos x="connsiteX15716" y="connsiteY15716"/>
              </a:cxn>
              <a:cxn ang="0">
                <a:pos x="connsiteX15717" y="connsiteY15717"/>
              </a:cxn>
              <a:cxn ang="0">
                <a:pos x="connsiteX15718" y="connsiteY15718"/>
              </a:cxn>
              <a:cxn ang="0">
                <a:pos x="connsiteX15719" y="connsiteY15719"/>
              </a:cxn>
              <a:cxn ang="0">
                <a:pos x="connsiteX15720" y="connsiteY15720"/>
              </a:cxn>
              <a:cxn ang="0">
                <a:pos x="connsiteX15721" y="connsiteY15721"/>
              </a:cxn>
              <a:cxn ang="0">
                <a:pos x="connsiteX15722" y="connsiteY15722"/>
              </a:cxn>
              <a:cxn ang="0">
                <a:pos x="connsiteX15723" y="connsiteY15723"/>
              </a:cxn>
              <a:cxn ang="0">
                <a:pos x="connsiteX15724" y="connsiteY15724"/>
              </a:cxn>
              <a:cxn ang="0">
                <a:pos x="connsiteX15725" y="connsiteY15725"/>
              </a:cxn>
              <a:cxn ang="0">
                <a:pos x="connsiteX15726" y="connsiteY15726"/>
              </a:cxn>
              <a:cxn ang="0">
                <a:pos x="connsiteX15727" y="connsiteY15727"/>
              </a:cxn>
              <a:cxn ang="0">
                <a:pos x="connsiteX15728" y="connsiteY15728"/>
              </a:cxn>
              <a:cxn ang="0">
                <a:pos x="connsiteX15729" y="connsiteY15729"/>
              </a:cxn>
              <a:cxn ang="0">
                <a:pos x="connsiteX15730" y="connsiteY15730"/>
              </a:cxn>
              <a:cxn ang="0">
                <a:pos x="connsiteX15731" y="connsiteY15731"/>
              </a:cxn>
              <a:cxn ang="0">
                <a:pos x="connsiteX15732" y="connsiteY15732"/>
              </a:cxn>
              <a:cxn ang="0">
                <a:pos x="connsiteX15733" y="connsiteY15733"/>
              </a:cxn>
              <a:cxn ang="0">
                <a:pos x="connsiteX15734" y="connsiteY15734"/>
              </a:cxn>
              <a:cxn ang="0">
                <a:pos x="connsiteX15735" y="connsiteY15735"/>
              </a:cxn>
              <a:cxn ang="0">
                <a:pos x="connsiteX15736" y="connsiteY15736"/>
              </a:cxn>
              <a:cxn ang="0">
                <a:pos x="connsiteX15737" y="connsiteY15737"/>
              </a:cxn>
              <a:cxn ang="0">
                <a:pos x="connsiteX15738" y="connsiteY15738"/>
              </a:cxn>
              <a:cxn ang="0">
                <a:pos x="connsiteX15739" y="connsiteY15739"/>
              </a:cxn>
              <a:cxn ang="0">
                <a:pos x="connsiteX15740" y="connsiteY15740"/>
              </a:cxn>
              <a:cxn ang="0">
                <a:pos x="connsiteX15741" y="connsiteY15741"/>
              </a:cxn>
              <a:cxn ang="0">
                <a:pos x="connsiteX15742" y="connsiteY15742"/>
              </a:cxn>
              <a:cxn ang="0">
                <a:pos x="connsiteX15743" y="connsiteY15743"/>
              </a:cxn>
              <a:cxn ang="0">
                <a:pos x="connsiteX15744" y="connsiteY15744"/>
              </a:cxn>
              <a:cxn ang="0">
                <a:pos x="connsiteX15745" y="connsiteY15745"/>
              </a:cxn>
              <a:cxn ang="0">
                <a:pos x="connsiteX15746" y="connsiteY15746"/>
              </a:cxn>
              <a:cxn ang="0">
                <a:pos x="connsiteX15747" y="connsiteY15747"/>
              </a:cxn>
              <a:cxn ang="0">
                <a:pos x="connsiteX15748" y="connsiteY15748"/>
              </a:cxn>
              <a:cxn ang="0">
                <a:pos x="connsiteX15749" y="connsiteY15749"/>
              </a:cxn>
              <a:cxn ang="0">
                <a:pos x="connsiteX15750" y="connsiteY15750"/>
              </a:cxn>
              <a:cxn ang="0">
                <a:pos x="connsiteX15751" y="connsiteY15751"/>
              </a:cxn>
              <a:cxn ang="0">
                <a:pos x="connsiteX15752" y="connsiteY15752"/>
              </a:cxn>
              <a:cxn ang="0">
                <a:pos x="connsiteX15753" y="connsiteY15753"/>
              </a:cxn>
              <a:cxn ang="0">
                <a:pos x="connsiteX15754" y="connsiteY15754"/>
              </a:cxn>
              <a:cxn ang="0">
                <a:pos x="connsiteX15755" y="connsiteY15755"/>
              </a:cxn>
              <a:cxn ang="0">
                <a:pos x="connsiteX15756" y="connsiteY15756"/>
              </a:cxn>
              <a:cxn ang="0">
                <a:pos x="connsiteX15757" y="connsiteY15757"/>
              </a:cxn>
              <a:cxn ang="0">
                <a:pos x="connsiteX15758" y="connsiteY15758"/>
              </a:cxn>
              <a:cxn ang="0">
                <a:pos x="connsiteX15759" y="connsiteY15759"/>
              </a:cxn>
              <a:cxn ang="0">
                <a:pos x="connsiteX15760" y="connsiteY15760"/>
              </a:cxn>
              <a:cxn ang="0">
                <a:pos x="connsiteX15761" y="connsiteY15761"/>
              </a:cxn>
              <a:cxn ang="0">
                <a:pos x="connsiteX15762" y="connsiteY15762"/>
              </a:cxn>
              <a:cxn ang="0">
                <a:pos x="connsiteX15763" y="connsiteY15763"/>
              </a:cxn>
              <a:cxn ang="0">
                <a:pos x="connsiteX15764" y="connsiteY15764"/>
              </a:cxn>
              <a:cxn ang="0">
                <a:pos x="connsiteX15765" y="connsiteY15765"/>
              </a:cxn>
              <a:cxn ang="0">
                <a:pos x="connsiteX15766" y="connsiteY15766"/>
              </a:cxn>
              <a:cxn ang="0">
                <a:pos x="connsiteX15767" y="connsiteY15767"/>
              </a:cxn>
              <a:cxn ang="0">
                <a:pos x="connsiteX15768" y="connsiteY15768"/>
              </a:cxn>
              <a:cxn ang="0">
                <a:pos x="connsiteX15769" y="connsiteY15769"/>
              </a:cxn>
              <a:cxn ang="0">
                <a:pos x="connsiteX15770" y="connsiteY15770"/>
              </a:cxn>
              <a:cxn ang="0">
                <a:pos x="connsiteX15771" y="connsiteY15771"/>
              </a:cxn>
              <a:cxn ang="0">
                <a:pos x="connsiteX15772" y="connsiteY15772"/>
              </a:cxn>
              <a:cxn ang="0">
                <a:pos x="connsiteX15773" y="connsiteY15773"/>
              </a:cxn>
              <a:cxn ang="0">
                <a:pos x="connsiteX15774" y="connsiteY15774"/>
              </a:cxn>
              <a:cxn ang="0">
                <a:pos x="connsiteX15775" y="connsiteY15775"/>
              </a:cxn>
              <a:cxn ang="0">
                <a:pos x="connsiteX15776" y="connsiteY15776"/>
              </a:cxn>
              <a:cxn ang="0">
                <a:pos x="connsiteX15777" y="connsiteY15777"/>
              </a:cxn>
              <a:cxn ang="0">
                <a:pos x="connsiteX15778" y="connsiteY15778"/>
              </a:cxn>
              <a:cxn ang="0">
                <a:pos x="connsiteX15779" y="connsiteY15779"/>
              </a:cxn>
              <a:cxn ang="0">
                <a:pos x="connsiteX15780" y="connsiteY15780"/>
              </a:cxn>
              <a:cxn ang="0">
                <a:pos x="connsiteX15781" y="connsiteY15781"/>
              </a:cxn>
              <a:cxn ang="0">
                <a:pos x="connsiteX15782" y="connsiteY15782"/>
              </a:cxn>
              <a:cxn ang="0">
                <a:pos x="connsiteX15783" y="connsiteY15783"/>
              </a:cxn>
              <a:cxn ang="0">
                <a:pos x="connsiteX15784" y="connsiteY15784"/>
              </a:cxn>
              <a:cxn ang="0">
                <a:pos x="connsiteX15785" y="connsiteY15785"/>
              </a:cxn>
              <a:cxn ang="0">
                <a:pos x="connsiteX15786" y="connsiteY15786"/>
              </a:cxn>
              <a:cxn ang="0">
                <a:pos x="connsiteX15787" y="connsiteY15787"/>
              </a:cxn>
              <a:cxn ang="0">
                <a:pos x="connsiteX15788" y="connsiteY15788"/>
              </a:cxn>
              <a:cxn ang="0">
                <a:pos x="connsiteX15789" y="connsiteY15789"/>
              </a:cxn>
              <a:cxn ang="0">
                <a:pos x="connsiteX15790" y="connsiteY15790"/>
              </a:cxn>
              <a:cxn ang="0">
                <a:pos x="connsiteX15791" y="connsiteY15791"/>
              </a:cxn>
              <a:cxn ang="0">
                <a:pos x="connsiteX15792" y="connsiteY15792"/>
              </a:cxn>
              <a:cxn ang="0">
                <a:pos x="connsiteX15793" y="connsiteY15793"/>
              </a:cxn>
              <a:cxn ang="0">
                <a:pos x="connsiteX15794" y="connsiteY15794"/>
              </a:cxn>
              <a:cxn ang="0">
                <a:pos x="connsiteX15795" y="connsiteY15795"/>
              </a:cxn>
              <a:cxn ang="0">
                <a:pos x="connsiteX15796" y="connsiteY15796"/>
              </a:cxn>
              <a:cxn ang="0">
                <a:pos x="connsiteX15797" y="connsiteY15797"/>
              </a:cxn>
              <a:cxn ang="0">
                <a:pos x="connsiteX15798" y="connsiteY15798"/>
              </a:cxn>
              <a:cxn ang="0">
                <a:pos x="connsiteX15799" y="connsiteY15799"/>
              </a:cxn>
              <a:cxn ang="0">
                <a:pos x="connsiteX15800" y="connsiteY15800"/>
              </a:cxn>
              <a:cxn ang="0">
                <a:pos x="connsiteX15801" y="connsiteY15801"/>
              </a:cxn>
              <a:cxn ang="0">
                <a:pos x="connsiteX15802" y="connsiteY15802"/>
              </a:cxn>
              <a:cxn ang="0">
                <a:pos x="connsiteX15803" y="connsiteY15803"/>
              </a:cxn>
              <a:cxn ang="0">
                <a:pos x="connsiteX15804" y="connsiteY15804"/>
              </a:cxn>
              <a:cxn ang="0">
                <a:pos x="connsiteX15805" y="connsiteY15805"/>
              </a:cxn>
              <a:cxn ang="0">
                <a:pos x="connsiteX15806" y="connsiteY15806"/>
              </a:cxn>
              <a:cxn ang="0">
                <a:pos x="connsiteX15807" y="connsiteY15807"/>
              </a:cxn>
              <a:cxn ang="0">
                <a:pos x="connsiteX15808" y="connsiteY15808"/>
              </a:cxn>
              <a:cxn ang="0">
                <a:pos x="connsiteX15809" y="connsiteY15809"/>
              </a:cxn>
              <a:cxn ang="0">
                <a:pos x="connsiteX15810" y="connsiteY15810"/>
              </a:cxn>
              <a:cxn ang="0">
                <a:pos x="connsiteX15811" y="connsiteY15811"/>
              </a:cxn>
              <a:cxn ang="0">
                <a:pos x="connsiteX15812" y="connsiteY15812"/>
              </a:cxn>
              <a:cxn ang="0">
                <a:pos x="connsiteX15813" y="connsiteY15813"/>
              </a:cxn>
              <a:cxn ang="0">
                <a:pos x="connsiteX15814" y="connsiteY15814"/>
              </a:cxn>
              <a:cxn ang="0">
                <a:pos x="connsiteX15815" y="connsiteY15815"/>
              </a:cxn>
              <a:cxn ang="0">
                <a:pos x="connsiteX15816" y="connsiteY15816"/>
              </a:cxn>
              <a:cxn ang="0">
                <a:pos x="connsiteX15817" y="connsiteY15817"/>
              </a:cxn>
              <a:cxn ang="0">
                <a:pos x="connsiteX15818" y="connsiteY15818"/>
              </a:cxn>
              <a:cxn ang="0">
                <a:pos x="connsiteX15819" y="connsiteY15819"/>
              </a:cxn>
              <a:cxn ang="0">
                <a:pos x="connsiteX15820" y="connsiteY15820"/>
              </a:cxn>
              <a:cxn ang="0">
                <a:pos x="connsiteX15821" y="connsiteY15821"/>
              </a:cxn>
              <a:cxn ang="0">
                <a:pos x="connsiteX15822" y="connsiteY15822"/>
              </a:cxn>
              <a:cxn ang="0">
                <a:pos x="connsiteX15823" y="connsiteY15823"/>
              </a:cxn>
              <a:cxn ang="0">
                <a:pos x="connsiteX15824" y="connsiteY15824"/>
              </a:cxn>
              <a:cxn ang="0">
                <a:pos x="connsiteX15825" y="connsiteY15825"/>
              </a:cxn>
              <a:cxn ang="0">
                <a:pos x="connsiteX15826" y="connsiteY15826"/>
              </a:cxn>
              <a:cxn ang="0">
                <a:pos x="connsiteX15827" y="connsiteY15827"/>
              </a:cxn>
              <a:cxn ang="0">
                <a:pos x="connsiteX15828" y="connsiteY15828"/>
              </a:cxn>
              <a:cxn ang="0">
                <a:pos x="connsiteX15829" y="connsiteY15829"/>
              </a:cxn>
              <a:cxn ang="0">
                <a:pos x="connsiteX15830" y="connsiteY15830"/>
              </a:cxn>
              <a:cxn ang="0">
                <a:pos x="connsiteX15831" y="connsiteY15831"/>
              </a:cxn>
              <a:cxn ang="0">
                <a:pos x="connsiteX15832" y="connsiteY15832"/>
              </a:cxn>
              <a:cxn ang="0">
                <a:pos x="connsiteX15833" y="connsiteY15833"/>
              </a:cxn>
              <a:cxn ang="0">
                <a:pos x="connsiteX15834" y="connsiteY15834"/>
              </a:cxn>
              <a:cxn ang="0">
                <a:pos x="connsiteX15835" y="connsiteY15835"/>
              </a:cxn>
              <a:cxn ang="0">
                <a:pos x="connsiteX15836" y="connsiteY15836"/>
              </a:cxn>
              <a:cxn ang="0">
                <a:pos x="connsiteX15837" y="connsiteY15837"/>
              </a:cxn>
              <a:cxn ang="0">
                <a:pos x="connsiteX15838" y="connsiteY15838"/>
              </a:cxn>
              <a:cxn ang="0">
                <a:pos x="connsiteX15839" y="connsiteY15839"/>
              </a:cxn>
              <a:cxn ang="0">
                <a:pos x="connsiteX15840" y="connsiteY15840"/>
              </a:cxn>
              <a:cxn ang="0">
                <a:pos x="connsiteX15841" y="connsiteY15841"/>
              </a:cxn>
              <a:cxn ang="0">
                <a:pos x="connsiteX15842" y="connsiteY15842"/>
              </a:cxn>
              <a:cxn ang="0">
                <a:pos x="connsiteX15843" y="connsiteY15843"/>
              </a:cxn>
              <a:cxn ang="0">
                <a:pos x="connsiteX15844" y="connsiteY15844"/>
              </a:cxn>
              <a:cxn ang="0">
                <a:pos x="connsiteX15845" y="connsiteY15845"/>
              </a:cxn>
              <a:cxn ang="0">
                <a:pos x="connsiteX15846" y="connsiteY15846"/>
              </a:cxn>
              <a:cxn ang="0">
                <a:pos x="connsiteX15847" y="connsiteY15847"/>
              </a:cxn>
              <a:cxn ang="0">
                <a:pos x="connsiteX15848" y="connsiteY15848"/>
              </a:cxn>
              <a:cxn ang="0">
                <a:pos x="connsiteX15849" y="connsiteY15849"/>
              </a:cxn>
              <a:cxn ang="0">
                <a:pos x="connsiteX15850" y="connsiteY15850"/>
              </a:cxn>
              <a:cxn ang="0">
                <a:pos x="connsiteX15851" y="connsiteY15851"/>
              </a:cxn>
              <a:cxn ang="0">
                <a:pos x="connsiteX15852" y="connsiteY15852"/>
              </a:cxn>
              <a:cxn ang="0">
                <a:pos x="connsiteX15853" y="connsiteY15853"/>
              </a:cxn>
              <a:cxn ang="0">
                <a:pos x="connsiteX15854" y="connsiteY15854"/>
              </a:cxn>
              <a:cxn ang="0">
                <a:pos x="connsiteX15855" y="connsiteY15855"/>
              </a:cxn>
              <a:cxn ang="0">
                <a:pos x="connsiteX15856" y="connsiteY15856"/>
              </a:cxn>
              <a:cxn ang="0">
                <a:pos x="connsiteX15857" y="connsiteY15857"/>
              </a:cxn>
              <a:cxn ang="0">
                <a:pos x="connsiteX15858" y="connsiteY15858"/>
              </a:cxn>
              <a:cxn ang="0">
                <a:pos x="connsiteX15859" y="connsiteY15859"/>
              </a:cxn>
              <a:cxn ang="0">
                <a:pos x="connsiteX15860" y="connsiteY15860"/>
              </a:cxn>
              <a:cxn ang="0">
                <a:pos x="connsiteX15861" y="connsiteY15861"/>
              </a:cxn>
              <a:cxn ang="0">
                <a:pos x="connsiteX15862" y="connsiteY15862"/>
              </a:cxn>
              <a:cxn ang="0">
                <a:pos x="connsiteX15863" y="connsiteY15863"/>
              </a:cxn>
              <a:cxn ang="0">
                <a:pos x="connsiteX15864" y="connsiteY15864"/>
              </a:cxn>
              <a:cxn ang="0">
                <a:pos x="connsiteX15865" y="connsiteY15865"/>
              </a:cxn>
              <a:cxn ang="0">
                <a:pos x="connsiteX15866" y="connsiteY15866"/>
              </a:cxn>
              <a:cxn ang="0">
                <a:pos x="connsiteX15867" y="connsiteY15867"/>
              </a:cxn>
              <a:cxn ang="0">
                <a:pos x="connsiteX15868" y="connsiteY15868"/>
              </a:cxn>
              <a:cxn ang="0">
                <a:pos x="connsiteX15869" y="connsiteY15869"/>
              </a:cxn>
              <a:cxn ang="0">
                <a:pos x="connsiteX15870" y="connsiteY15870"/>
              </a:cxn>
              <a:cxn ang="0">
                <a:pos x="connsiteX15871" y="connsiteY15871"/>
              </a:cxn>
              <a:cxn ang="0">
                <a:pos x="connsiteX15872" y="connsiteY15872"/>
              </a:cxn>
              <a:cxn ang="0">
                <a:pos x="connsiteX15873" y="connsiteY15873"/>
              </a:cxn>
              <a:cxn ang="0">
                <a:pos x="connsiteX15874" y="connsiteY15874"/>
              </a:cxn>
              <a:cxn ang="0">
                <a:pos x="connsiteX15875" y="connsiteY15875"/>
              </a:cxn>
              <a:cxn ang="0">
                <a:pos x="connsiteX15876" y="connsiteY15876"/>
              </a:cxn>
              <a:cxn ang="0">
                <a:pos x="connsiteX15877" y="connsiteY15877"/>
              </a:cxn>
              <a:cxn ang="0">
                <a:pos x="connsiteX15878" y="connsiteY15878"/>
              </a:cxn>
              <a:cxn ang="0">
                <a:pos x="connsiteX15879" y="connsiteY15879"/>
              </a:cxn>
              <a:cxn ang="0">
                <a:pos x="connsiteX15880" y="connsiteY15880"/>
              </a:cxn>
              <a:cxn ang="0">
                <a:pos x="connsiteX15881" y="connsiteY15881"/>
              </a:cxn>
              <a:cxn ang="0">
                <a:pos x="connsiteX15882" y="connsiteY15882"/>
              </a:cxn>
              <a:cxn ang="0">
                <a:pos x="connsiteX15883" y="connsiteY15883"/>
              </a:cxn>
              <a:cxn ang="0">
                <a:pos x="connsiteX15884" y="connsiteY15884"/>
              </a:cxn>
              <a:cxn ang="0">
                <a:pos x="connsiteX15885" y="connsiteY15885"/>
              </a:cxn>
              <a:cxn ang="0">
                <a:pos x="connsiteX15886" y="connsiteY15886"/>
              </a:cxn>
              <a:cxn ang="0">
                <a:pos x="connsiteX15887" y="connsiteY15887"/>
              </a:cxn>
              <a:cxn ang="0">
                <a:pos x="connsiteX15888" y="connsiteY15888"/>
              </a:cxn>
              <a:cxn ang="0">
                <a:pos x="connsiteX15889" y="connsiteY15889"/>
              </a:cxn>
              <a:cxn ang="0">
                <a:pos x="connsiteX15890" y="connsiteY15890"/>
              </a:cxn>
              <a:cxn ang="0">
                <a:pos x="connsiteX15891" y="connsiteY15891"/>
              </a:cxn>
              <a:cxn ang="0">
                <a:pos x="connsiteX15892" y="connsiteY15892"/>
              </a:cxn>
              <a:cxn ang="0">
                <a:pos x="connsiteX15893" y="connsiteY15893"/>
              </a:cxn>
              <a:cxn ang="0">
                <a:pos x="connsiteX15894" y="connsiteY15894"/>
              </a:cxn>
              <a:cxn ang="0">
                <a:pos x="connsiteX15895" y="connsiteY15895"/>
              </a:cxn>
              <a:cxn ang="0">
                <a:pos x="connsiteX15896" y="connsiteY15896"/>
              </a:cxn>
              <a:cxn ang="0">
                <a:pos x="connsiteX15897" y="connsiteY15897"/>
              </a:cxn>
              <a:cxn ang="0">
                <a:pos x="connsiteX15898" y="connsiteY15898"/>
              </a:cxn>
              <a:cxn ang="0">
                <a:pos x="connsiteX15899" y="connsiteY15899"/>
              </a:cxn>
              <a:cxn ang="0">
                <a:pos x="connsiteX15900" y="connsiteY15900"/>
              </a:cxn>
              <a:cxn ang="0">
                <a:pos x="connsiteX15901" y="connsiteY15901"/>
              </a:cxn>
              <a:cxn ang="0">
                <a:pos x="connsiteX15902" y="connsiteY15902"/>
              </a:cxn>
              <a:cxn ang="0">
                <a:pos x="connsiteX15903" y="connsiteY15903"/>
              </a:cxn>
              <a:cxn ang="0">
                <a:pos x="connsiteX15904" y="connsiteY15904"/>
              </a:cxn>
              <a:cxn ang="0">
                <a:pos x="connsiteX15905" y="connsiteY15905"/>
              </a:cxn>
              <a:cxn ang="0">
                <a:pos x="connsiteX15906" y="connsiteY15906"/>
              </a:cxn>
              <a:cxn ang="0">
                <a:pos x="connsiteX15907" y="connsiteY15907"/>
              </a:cxn>
              <a:cxn ang="0">
                <a:pos x="connsiteX15908" y="connsiteY15908"/>
              </a:cxn>
              <a:cxn ang="0">
                <a:pos x="connsiteX15909" y="connsiteY15909"/>
              </a:cxn>
              <a:cxn ang="0">
                <a:pos x="connsiteX15910" y="connsiteY15910"/>
              </a:cxn>
              <a:cxn ang="0">
                <a:pos x="connsiteX15911" y="connsiteY15911"/>
              </a:cxn>
              <a:cxn ang="0">
                <a:pos x="connsiteX15912" y="connsiteY15912"/>
              </a:cxn>
              <a:cxn ang="0">
                <a:pos x="connsiteX15913" y="connsiteY15913"/>
              </a:cxn>
              <a:cxn ang="0">
                <a:pos x="connsiteX15914" y="connsiteY15914"/>
              </a:cxn>
              <a:cxn ang="0">
                <a:pos x="connsiteX15915" y="connsiteY15915"/>
              </a:cxn>
              <a:cxn ang="0">
                <a:pos x="connsiteX15916" y="connsiteY15916"/>
              </a:cxn>
              <a:cxn ang="0">
                <a:pos x="connsiteX15917" y="connsiteY15917"/>
              </a:cxn>
              <a:cxn ang="0">
                <a:pos x="connsiteX15918" y="connsiteY15918"/>
              </a:cxn>
              <a:cxn ang="0">
                <a:pos x="connsiteX15919" y="connsiteY15919"/>
              </a:cxn>
              <a:cxn ang="0">
                <a:pos x="connsiteX15920" y="connsiteY15920"/>
              </a:cxn>
              <a:cxn ang="0">
                <a:pos x="connsiteX15921" y="connsiteY15921"/>
              </a:cxn>
              <a:cxn ang="0">
                <a:pos x="connsiteX15922" y="connsiteY15922"/>
              </a:cxn>
              <a:cxn ang="0">
                <a:pos x="connsiteX15923" y="connsiteY15923"/>
              </a:cxn>
              <a:cxn ang="0">
                <a:pos x="connsiteX15924" y="connsiteY15924"/>
              </a:cxn>
              <a:cxn ang="0">
                <a:pos x="connsiteX15925" y="connsiteY15925"/>
              </a:cxn>
              <a:cxn ang="0">
                <a:pos x="connsiteX15926" y="connsiteY15926"/>
              </a:cxn>
              <a:cxn ang="0">
                <a:pos x="connsiteX15927" y="connsiteY15927"/>
              </a:cxn>
              <a:cxn ang="0">
                <a:pos x="connsiteX15928" y="connsiteY15928"/>
              </a:cxn>
              <a:cxn ang="0">
                <a:pos x="connsiteX15929" y="connsiteY15929"/>
              </a:cxn>
              <a:cxn ang="0">
                <a:pos x="connsiteX15930" y="connsiteY15930"/>
              </a:cxn>
              <a:cxn ang="0">
                <a:pos x="connsiteX15931" y="connsiteY15931"/>
              </a:cxn>
              <a:cxn ang="0">
                <a:pos x="connsiteX15932" y="connsiteY15932"/>
              </a:cxn>
              <a:cxn ang="0">
                <a:pos x="connsiteX15933" y="connsiteY15933"/>
              </a:cxn>
              <a:cxn ang="0">
                <a:pos x="connsiteX15934" y="connsiteY15934"/>
              </a:cxn>
              <a:cxn ang="0">
                <a:pos x="connsiteX15935" y="connsiteY15935"/>
              </a:cxn>
              <a:cxn ang="0">
                <a:pos x="connsiteX15936" y="connsiteY15936"/>
              </a:cxn>
              <a:cxn ang="0">
                <a:pos x="connsiteX15937" y="connsiteY15937"/>
              </a:cxn>
              <a:cxn ang="0">
                <a:pos x="connsiteX15938" y="connsiteY15938"/>
              </a:cxn>
              <a:cxn ang="0">
                <a:pos x="connsiteX15939" y="connsiteY15939"/>
              </a:cxn>
              <a:cxn ang="0">
                <a:pos x="connsiteX15940" y="connsiteY15940"/>
              </a:cxn>
              <a:cxn ang="0">
                <a:pos x="connsiteX15941" y="connsiteY15941"/>
              </a:cxn>
              <a:cxn ang="0">
                <a:pos x="connsiteX15942" y="connsiteY15942"/>
              </a:cxn>
              <a:cxn ang="0">
                <a:pos x="connsiteX15943" y="connsiteY15943"/>
              </a:cxn>
              <a:cxn ang="0">
                <a:pos x="connsiteX15944" y="connsiteY15944"/>
              </a:cxn>
              <a:cxn ang="0">
                <a:pos x="connsiteX15945" y="connsiteY15945"/>
              </a:cxn>
              <a:cxn ang="0">
                <a:pos x="connsiteX15946" y="connsiteY15946"/>
              </a:cxn>
              <a:cxn ang="0">
                <a:pos x="connsiteX15947" y="connsiteY15947"/>
              </a:cxn>
              <a:cxn ang="0">
                <a:pos x="connsiteX15948" y="connsiteY15948"/>
              </a:cxn>
              <a:cxn ang="0">
                <a:pos x="connsiteX15949" y="connsiteY15949"/>
              </a:cxn>
              <a:cxn ang="0">
                <a:pos x="connsiteX15950" y="connsiteY15950"/>
              </a:cxn>
              <a:cxn ang="0">
                <a:pos x="connsiteX15951" y="connsiteY15951"/>
              </a:cxn>
              <a:cxn ang="0">
                <a:pos x="connsiteX15952" y="connsiteY15952"/>
              </a:cxn>
              <a:cxn ang="0">
                <a:pos x="connsiteX15953" y="connsiteY15953"/>
              </a:cxn>
              <a:cxn ang="0">
                <a:pos x="connsiteX15954" y="connsiteY15954"/>
              </a:cxn>
              <a:cxn ang="0">
                <a:pos x="connsiteX15955" y="connsiteY15955"/>
              </a:cxn>
              <a:cxn ang="0">
                <a:pos x="connsiteX15956" y="connsiteY15956"/>
              </a:cxn>
              <a:cxn ang="0">
                <a:pos x="connsiteX15957" y="connsiteY15957"/>
              </a:cxn>
              <a:cxn ang="0">
                <a:pos x="connsiteX15958" y="connsiteY15958"/>
              </a:cxn>
              <a:cxn ang="0">
                <a:pos x="connsiteX15959" y="connsiteY15959"/>
              </a:cxn>
              <a:cxn ang="0">
                <a:pos x="connsiteX15960" y="connsiteY15960"/>
              </a:cxn>
              <a:cxn ang="0">
                <a:pos x="connsiteX15961" y="connsiteY15961"/>
              </a:cxn>
              <a:cxn ang="0">
                <a:pos x="connsiteX15962" y="connsiteY15962"/>
              </a:cxn>
              <a:cxn ang="0">
                <a:pos x="connsiteX15963" y="connsiteY15963"/>
              </a:cxn>
              <a:cxn ang="0">
                <a:pos x="connsiteX15964" y="connsiteY15964"/>
              </a:cxn>
              <a:cxn ang="0">
                <a:pos x="connsiteX15965" y="connsiteY15965"/>
              </a:cxn>
              <a:cxn ang="0">
                <a:pos x="connsiteX15966" y="connsiteY15966"/>
              </a:cxn>
              <a:cxn ang="0">
                <a:pos x="connsiteX15967" y="connsiteY15967"/>
              </a:cxn>
              <a:cxn ang="0">
                <a:pos x="connsiteX15968" y="connsiteY15968"/>
              </a:cxn>
              <a:cxn ang="0">
                <a:pos x="connsiteX15969" y="connsiteY15969"/>
              </a:cxn>
              <a:cxn ang="0">
                <a:pos x="connsiteX15970" y="connsiteY15970"/>
              </a:cxn>
              <a:cxn ang="0">
                <a:pos x="connsiteX15971" y="connsiteY15971"/>
              </a:cxn>
              <a:cxn ang="0">
                <a:pos x="connsiteX15972" y="connsiteY15972"/>
              </a:cxn>
              <a:cxn ang="0">
                <a:pos x="connsiteX15973" y="connsiteY15973"/>
              </a:cxn>
              <a:cxn ang="0">
                <a:pos x="connsiteX15974" y="connsiteY15974"/>
              </a:cxn>
              <a:cxn ang="0">
                <a:pos x="connsiteX15975" y="connsiteY15975"/>
              </a:cxn>
              <a:cxn ang="0">
                <a:pos x="connsiteX15976" y="connsiteY15976"/>
              </a:cxn>
              <a:cxn ang="0">
                <a:pos x="connsiteX15977" y="connsiteY15977"/>
              </a:cxn>
              <a:cxn ang="0">
                <a:pos x="connsiteX15978" y="connsiteY15978"/>
              </a:cxn>
              <a:cxn ang="0">
                <a:pos x="connsiteX15979" y="connsiteY15979"/>
              </a:cxn>
              <a:cxn ang="0">
                <a:pos x="connsiteX15980" y="connsiteY15980"/>
              </a:cxn>
              <a:cxn ang="0">
                <a:pos x="connsiteX15981" y="connsiteY15981"/>
              </a:cxn>
              <a:cxn ang="0">
                <a:pos x="connsiteX15982" y="connsiteY15982"/>
              </a:cxn>
              <a:cxn ang="0">
                <a:pos x="connsiteX15983" y="connsiteY15983"/>
              </a:cxn>
              <a:cxn ang="0">
                <a:pos x="connsiteX15984" y="connsiteY15984"/>
              </a:cxn>
              <a:cxn ang="0">
                <a:pos x="connsiteX15985" y="connsiteY15985"/>
              </a:cxn>
              <a:cxn ang="0">
                <a:pos x="connsiteX15986" y="connsiteY15986"/>
              </a:cxn>
              <a:cxn ang="0">
                <a:pos x="connsiteX15987" y="connsiteY15987"/>
              </a:cxn>
              <a:cxn ang="0">
                <a:pos x="connsiteX15988" y="connsiteY15988"/>
              </a:cxn>
              <a:cxn ang="0">
                <a:pos x="connsiteX15989" y="connsiteY15989"/>
              </a:cxn>
              <a:cxn ang="0">
                <a:pos x="connsiteX15990" y="connsiteY15990"/>
              </a:cxn>
              <a:cxn ang="0">
                <a:pos x="connsiteX15991" y="connsiteY15991"/>
              </a:cxn>
              <a:cxn ang="0">
                <a:pos x="connsiteX15992" y="connsiteY15992"/>
              </a:cxn>
              <a:cxn ang="0">
                <a:pos x="connsiteX15993" y="connsiteY15993"/>
              </a:cxn>
              <a:cxn ang="0">
                <a:pos x="connsiteX15994" y="connsiteY15994"/>
              </a:cxn>
              <a:cxn ang="0">
                <a:pos x="connsiteX15995" y="connsiteY15995"/>
              </a:cxn>
              <a:cxn ang="0">
                <a:pos x="connsiteX15996" y="connsiteY15996"/>
              </a:cxn>
              <a:cxn ang="0">
                <a:pos x="connsiteX15997" y="connsiteY15997"/>
              </a:cxn>
              <a:cxn ang="0">
                <a:pos x="connsiteX15998" y="connsiteY15998"/>
              </a:cxn>
              <a:cxn ang="0">
                <a:pos x="connsiteX15999" y="connsiteY15999"/>
              </a:cxn>
              <a:cxn ang="0">
                <a:pos x="connsiteX16000" y="connsiteY16000"/>
              </a:cxn>
              <a:cxn ang="0">
                <a:pos x="connsiteX16001" y="connsiteY16001"/>
              </a:cxn>
              <a:cxn ang="0">
                <a:pos x="connsiteX16002" y="connsiteY16002"/>
              </a:cxn>
              <a:cxn ang="0">
                <a:pos x="connsiteX16003" y="connsiteY16003"/>
              </a:cxn>
              <a:cxn ang="0">
                <a:pos x="connsiteX16004" y="connsiteY16004"/>
              </a:cxn>
              <a:cxn ang="0">
                <a:pos x="connsiteX16005" y="connsiteY16005"/>
              </a:cxn>
              <a:cxn ang="0">
                <a:pos x="connsiteX16006" y="connsiteY16006"/>
              </a:cxn>
              <a:cxn ang="0">
                <a:pos x="connsiteX16007" y="connsiteY16007"/>
              </a:cxn>
              <a:cxn ang="0">
                <a:pos x="connsiteX16008" y="connsiteY16008"/>
              </a:cxn>
              <a:cxn ang="0">
                <a:pos x="connsiteX16009" y="connsiteY16009"/>
              </a:cxn>
              <a:cxn ang="0">
                <a:pos x="connsiteX16010" y="connsiteY16010"/>
              </a:cxn>
              <a:cxn ang="0">
                <a:pos x="connsiteX16011" y="connsiteY16011"/>
              </a:cxn>
              <a:cxn ang="0">
                <a:pos x="connsiteX16012" y="connsiteY16012"/>
              </a:cxn>
              <a:cxn ang="0">
                <a:pos x="connsiteX16013" y="connsiteY16013"/>
              </a:cxn>
              <a:cxn ang="0">
                <a:pos x="connsiteX16014" y="connsiteY16014"/>
              </a:cxn>
              <a:cxn ang="0">
                <a:pos x="connsiteX16015" y="connsiteY16015"/>
              </a:cxn>
              <a:cxn ang="0">
                <a:pos x="connsiteX16016" y="connsiteY16016"/>
              </a:cxn>
              <a:cxn ang="0">
                <a:pos x="connsiteX16017" y="connsiteY16017"/>
              </a:cxn>
              <a:cxn ang="0">
                <a:pos x="connsiteX16018" y="connsiteY16018"/>
              </a:cxn>
              <a:cxn ang="0">
                <a:pos x="connsiteX16019" y="connsiteY16019"/>
              </a:cxn>
              <a:cxn ang="0">
                <a:pos x="connsiteX16020" y="connsiteY16020"/>
              </a:cxn>
              <a:cxn ang="0">
                <a:pos x="connsiteX16021" y="connsiteY16021"/>
              </a:cxn>
              <a:cxn ang="0">
                <a:pos x="connsiteX16022" y="connsiteY16022"/>
              </a:cxn>
              <a:cxn ang="0">
                <a:pos x="connsiteX16023" y="connsiteY16023"/>
              </a:cxn>
              <a:cxn ang="0">
                <a:pos x="connsiteX16024" y="connsiteY16024"/>
              </a:cxn>
              <a:cxn ang="0">
                <a:pos x="connsiteX16025" y="connsiteY16025"/>
              </a:cxn>
              <a:cxn ang="0">
                <a:pos x="connsiteX16026" y="connsiteY16026"/>
              </a:cxn>
              <a:cxn ang="0">
                <a:pos x="connsiteX16027" y="connsiteY16027"/>
              </a:cxn>
              <a:cxn ang="0">
                <a:pos x="connsiteX16028" y="connsiteY16028"/>
              </a:cxn>
              <a:cxn ang="0">
                <a:pos x="connsiteX16029" y="connsiteY16029"/>
              </a:cxn>
              <a:cxn ang="0">
                <a:pos x="connsiteX16030" y="connsiteY16030"/>
              </a:cxn>
              <a:cxn ang="0">
                <a:pos x="connsiteX16031" y="connsiteY16031"/>
              </a:cxn>
              <a:cxn ang="0">
                <a:pos x="connsiteX16032" y="connsiteY16032"/>
              </a:cxn>
              <a:cxn ang="0">
                <a:pos x="connsiteX16033" y="connsiteY16033"/>
              </a:cxn>
              <a:cxn ang="0">
                <a:pos x="connsiteX16034" y="connsiteY16034"/>
              </a:cxn>
              <a:cxn ang="0">
                <a:pos x="connsiteX16035" y="connsiteY16035"/>
              </a:cxn>
              <a:cxn ang="0">
                <a:pos x="connsiteX16036" y="connsiteY16036"/>
              </a:cxn>
              <a:cxn ang="0">
                <a:pos x="connsiteX16037" y="connsiteY16037"/>
              </a:cxn>
              <a:cxn ang="0">
                <a:pos x="connsiteX16038" y="connsiteY16038"/>
              </a:cxn>
              <a:cxn ang="0">
                <a:pos x="connsiteX16039" y="connsiteY16039"/>
              </a:cxn>
              <a:cxn ang="0">
                <a:pos x="connsiteX16040" y="connsiteY16040"/>
              </a:cxn>
              <a:cxn ang="0">
                <a:pos x="connsiteX16041" y="connsiteY16041"/>
              </a:cxn>
              <a:cxn ang="0">
                <a:pos x="connsiteX16042" y="connsiteY16042"/>
              </a:cxn>
              <a:cxn ang="0">
                <a:pos x="connsiteX16043" y="connsiteY16043"/>
              </a:cxn>
              <a:cxn ang="0">
                <a:pos x="connsiteX16044" y="connsiteY16044"/>
              </a:cxn>
              <a:cxn ang="0">
                <a:pos x="connsiteX16045" y="connsiteY16045"/>
              </a:cxn>
              <a:cxn ang="0">
                <a:pos x="connsiteX16046" y="connsiteY16046"/>
              </a:cxn>
              <a:cxn ang="0">
                <a:pos x="connsiteX16047" y="connsiteY16047"/>
              </a:cxn>
              <a:cxn ang="0">
                <a:pos x="connsiteX16048" y="connsiteY16048"/>
              </a:cxn>
              <a:cxn ang="0">
                <a:pos x="connsiteX16049" y="connsiteY16049"/>
              </a:cxn>
              <a:cxn ang="0">
                <a:pos x="connsiteX16050" y="connsiteY16050"/>
              </a:cxn>
              <a:cxn ang="0">
                <a:pos x="connsiteX16051" y="connsiteY16051"/>
              </a:cxn>
              <a:cxn ang="0">
                <a:pos x="connsiteX16052" y="connsiteY16052"/>
              </a:cxn>
              <a:cxn ang="0">
                <a:pos x="connsiteX16053" y="connsiteY16053"/>
              </a:cxn>
              <a:cxn ang="0">
                <a:pos x="connsiteX16054" y="connsiteY16054"/>
              </a:cxn>
              <a:cxn ang="0">
                <a:pos x="connsiteX16055" y="connsiteY16055"/>
              </a:cxn>
              <a:cxn ang="0">
                <a:pos x="connsiteX16056" y="connsiteY16056"/>
              </a:cxn>
              <a:cxn ang="0">
                <a:pos x="connsiteX16057" y="connsiteY16057"/>
              </a:cxn>
              <a:cxn ang="0">
                <a:pos x="connsiteX16058" y="connsiteY16058"/>
              </a:cxn>
              <a:cxn ang="0">
                <a:pos x="connsiteX16059" y="connsiteY16059"/>
              </a:cxn>
              <a:cxn ang="0">
                <a:pos x="connsiteX16060" y="connsiteY16060"/>
              </a:cxn>
              <a:cxn ang="0">
                <a:pos x="connsiteX16061" y="connsiteY16061"/>
              </a:cxn>
              <a:cxn ang="0">
                <a:pos x="connsiteX16062" y="connsiteY16062"/>
              </a:cxn>
              <a:cxn ang="0">
                <a:pos x="connsiteX16063" y="connsiteY16063"/>
              </a:cxn>
              <a:cxn ang="0">
                <a:pos x="connsiteX16064" y="connsiteY16064"/>
              </a:cxn>
              <a:cxn ang="0">
                <a:pos x="connsiteX16065" y="connsiteY16065"/>
              </a:cxn>
              <a:cxn ang="0">
                <a:pos x="connsiteX16066" y="connsiteY16066"/>
              </a:cxn>
              <a:cxn ang="0">
                <a:pos x="connsiteX16067" y="connsiteY16067"/>
              </a:cxn>
              <a:cxn ang="0">
                <a:pos x="connsiteX16068" y="connsiteY16068"/>
              </a:cxn>
              <a:cxn ang="0">
                <a:pos x="connsiteX16069" y="connsiteY16069"/>
              </a:cxn>
              <a:cxn ang="0">
                <a:pos x="connsiteX16070" y="connsiteY16070"/>
              </a:cxn>
              <a:cxn ang="0">
                <a:pos x="connsiteX16071" y="connsiteY16071"/>
              </a:cxn>
              <a:cxn ang="0">
                <a:pos x="connsiteX16072" y="connsiteY16072"/>
              </a:cxn>
              <a:cxn ang="0">
                <a:pos x="connsiteX16073" y="connsiteY16073"/>
              </a:cxn>
              <a:cxn ang="0">
                <a:pos x="connsiteX16074" y="connsiteY16074"/>
              </a:cxn>
              <a:cxn ang="0">
                <a:pos x="connsiteX16075" y="connsiteY16075"/>
              </a:cxn>
              <a:cxn ang="0">
                <a:pos x="connsiteX16076" y="connsiteY16076"/>
              </a:cxn>
              <a:cxn ang="0">
                <a:pos x="connsiteX16077" y="connsiteY16077"/>
              </a:cxn>
              <a:cxn ang="0">
                <a:pos x="connsiteX16078" y="connsiteY16078"/>
              </a:cxn>
              <a:cxn ang="0">
                <a:pos x="connsiteX16079" y="connsiteY16079"/>
              </a:cxn>
              <a:cxn ang="0">
                <a:pos x="connsiteX16080" y="connsiteY16080"/>
              </a:cxn>
              <a:cxn ang="0">
                <a:pos x="connsiteX16081" y="connsiteY16081"/>
              </a:cxn>
              <a:cxn ang="0">
                <a:pos x="connsiteX16082" y="connsiteY16082"/>
              </a:cxn>
              <a:cxn ang="0">
                <a:pos x="connsiteX16083" y="connsiteY16083"/>
              </a:cxn>
              <a:cxn ang="0">
                <a:pos x="connsiteX16084" y="connsiteY16084"/>
              </a:cxn>
              <a:cxn ang="0">
                <a:pos x="connsiteX16085" y="connsiteY16085"/>
              </a:cxn>
              <a:cxn ang="0">
                <a:pos x="connsiteX16086" y="connsiteY16086"/>
              </a:cxn>
              <a:cxn ang="0">
                <a:pos x="connsiteX16087" y="connsiteY16087"/>
              </a:cxn>
              <a:cxn ang="0">
                <a:pos x="connsiteX16088" y="connsiteY16088"/>
              </a:cxn>
              <a:cxn ang="0">
                <a:pos x="connsiteX16089" y="connsiteY16089"/>
              </a:cxn>
              <a:cxn ang="0">
                <a:pos x="connsiteX16090" y="connsiteY16090"/>
              </a:cxn>
              <a:cxn ang="0">
                <a:pos x="connsiteX16091" y="connsiteY16091"/>
              </a:cxn>
              <a:cxn ang="0">
                <a:pos x="connsiteX16092" y="connsiteY16092"/>
              </a:cxn>
              <a:cxn ang="0">
                <a:pos x="connsiteX16093" y="connsiteY16093"/>
              </a:cxn>
              <a:cxn ang="0">
                <a:pos x="connsiteX16094" y="connsiteY16094"/>
              </a:cxn>
              <a:cxn ang="0">
                <a:pos x="connsiteX16095" y="connsiteY16095"/>
              </a:cxn>
              <a:cxn ang="0">
                <a:pos x="connsiteX16096" y="connsiteY16096"/>
              </a:cxn>
              <a:cxn ang="0">
                <a:pos x="connsiteX16097" y="connsiteY16097"/>
              </a:cxn>
              <a:cxn ang="0">
                <a:pos x="connsiteX16098" y="connsiteY16098"/>
              </a:cxn>
              <a:cxn ang="0">
                <a:pos x="connsiteX16099" y="connsiteY16099"/>
              </a:cxn>
              <a:cxn ang="0">
                <a:pos x="connsiteX16100" y="connsiteY16100"/>
              </a:cxn>
              <a:cxn ang="0">
                <a:pos x="connsiteX16101" y="connsiteY16101"/>
              </a:cxn>
              <a:cxn ang="0">
                <a:pos x="connsiteX16102" y="connsiteY16102"/>
              </a:cxn>
              <a:cxn ang="0">
                <a:pos x="connsiteX16103" y="connsiteY16103"/>
              </a:cxn>
              <a:cxn ang="0">
                <a:pos x="connsiteX16104" y="connsiteY16104"/>
              </a:cxn>
              <a:cxn ang="0">
                <a:pos x="connsiteX16105" y="connsiteY16105"/>
              </a:cxn>
              <a:cxn ang="0">
                <a:pos x="connsiteX16106" y="connsiteY16106"/>
              </a:cxn>
              <a:cxn ang="0">
                <a:pos x="connsiteX16107" y="connsiteY16107"/>
              </a:cxn>
              <a:cxn ang="0">
                <a:pos x="connsiteX16108" y="connsiteY16108"/>
              </a:cxn>
              <a:cxn ang="0">
                <a:pos x="connsiteX16109" y="connsiteY16109"/>
              </a:cxn>
              <a:cxn ang="0">
                <a:pos x="connsiteX16110" y="connsiteY16110"/>
              </a:cxn>
              <a:cxn ang="0">
                <a:pos x="connsiteX16111" y="connsiteY16111"/>
              </a:cxn>
              <a:cxn ang="0">
                <a:pos x="connsiteX16112" y="connsiteY16112"/>
              </a:cxn>
              <a:cxn ang="0">
                <a:pos x="connsiteX16113" y="connsiteY16113"/>
              </a:cxn>
              <a:cxn ang="0">
                <a:pos x="connsiteX16114" y="connsiteY16114"/>
              </a:cxn>
              <a:cxn ang="0">
                <a:pos x="connsiteX16115" y="connsiteY16115"/>
              </a:cxn>
              <a:cxn ang="0">
                <a:pos x="connsiteX16116" y="connsiteY16116"/>
              </a:cxn>
              <a:cxn ang="0">
                <a:pos x="connsiteX16117" y="connsiteY16117"/>
              </a:cxn>
              <a:cxn ang="0">
                <a:pos x="connsiteX16118" y="connsiteY16118"/>
              </a:cxn>
              <a:cxn ang="0">
                <a:pos x="connsiteX16119" y="connsiteY16119"/>
              </a:cxn>
              <a:cxn ang="0">
                <a:pos x="connsiteX16120" y="connsiteY16120"/>
              </a:cxn>
              <a:cxn ang="0">
                <a:pos x="connsiteX16121" y="connsiteY16121"/>
              </a:cxn>
              <a:cxn ang="0">
                <a:pos x="connsiteX16122" y="connsiteY16122"/>
              </a:cxn>
              <a:cxn ang="0">
                <a:pos x="connsiteX16123" y="connsiteY16123"/>
              </a:cxn>
              <a:cxn ang="0">
                <a:pos x="connsiteX16124" y="connsiteY16124"/>
              </a:cxn>
              <a:cxn ang="0">
                <a:pos x="connsiteX16125" y="connsiteY16125"/>
              </a:cxn>
              <a:cxn ang="0">
                <a:pos x="connsiteX16126" y="connsiteY16126"/>
              </a:cxn>
              <a:cxn ang="0">
                <a:pos x="connsiteX16127" y="connsiteY16127"/>
              </a:cxn>
              <a:cxn ang="0">
                <a:pos x="connsiteX16128" y="connsiteY16128"/>
              </a:cxn>
              <a:cxn ang="0">
                <a:pos x="connsiteX16129" y="connsiteY16129"/>
              </a:cxn>
              <a:cxn ang="0">
                <a:pos x="connsiteX16130" y="connsiteY16130"/>
              </a:cxn>
              <a:cxn ang="0">
                <a:pos x="connsiteX16131" y="connsiteY16131"/>
              </a:cxn>
              <a:cxn ang="0">
                <a:pos x="connsiteX16132" y="connsiteY16132"/>
              </a:cxn>
              <a:cxn ang="0">
                <a:pos x="connsiteX16133" y="connsiteY16133"/>
              </a:cxn>
              <a:cxn ang="0">
                <a:pos x="connsiteX16134" y="connsiteY16134"/>
              </a:cxn>
              <a:cxn ang="0">
                <a:pos x="connsiteX16135" y="connsiteY16135"/>
              </a:cxn>
              <a:cxn ang="0">
                <a:pos x="connsiteX16136" y="connsiteY16136"/>
              </a:cxn>
              <a:cxn ang="0">
                <a:pos x="connsiteX16137" y="connsiteY16137"/>
              </a:cxn>
              <a:cxn ang="0">
                <a:pos x="connsiteX16138" y="connsiteY16138"/>
              </a:cxn>
              <a:cxn ang="0">
                <a:pos x="connsiteX16139" y="connsiteY16139"/>
              </a:cxn>
              <a:cxn ang="0">
                <a:pos x="connsiteX16140" y="connsiteY16140"/>
              </a:cxn>
              <a:cxn ang="0">
                <a:pos x="connsiteX16141" y="connsiteY16141"/>
              </a:cxn>
              <a:cxn ang="0">
                <a:pos x="connsiteX16142" y="connsiteY16142"/>
              </a:cxn>
              <a:cxn ang="0">
                <a:pos x="connsiteX16143" y="connsiteY16143"/>
              </a:cxn>
              <a:cxn ang="0">
                <a:pos x="connsiteX16144" y="connsiteY16144"/>
              </a:cxn>
              <a:cxn ang="0">
                <a:pos x="connsiteX16145" y="connsiteY16145"/>
              </a:cxn>
              <a:cxn ang="0">
                <a:pos x="connsiteX16146" y="connsiteY16146"/>
              </a:cxn>
              <a:cxn ang="0">
                <a:pos x="connsiteX16147" y="connsiteY16147"/>
              </a:cxn>
              <a:cxn ang="0">
                <a:pos x="connsiteX16148" y="connsiteY16148"/>
              </a:cxn>
              <a:cxn ang="0">
                <a:pos x="connsiteX16149" y="connsiteY16149"/>
              </a:cxn>
              <a:cxn ang="0">
                <a:pos x="connsiteX16150" y="connsiteY16150"/>
              </a:cxn>
              <a:cxn ang="0">
                <a:pos x="connsiteX16151" y="connsiteY16151"/>
              </a:cxn>
              <a:cxn ang="0">
                <a:pos x="connsiteX16152" y="connsiteY16152"/>
              </a:cxn>
              <a:cxn ang="0">
                <a:pos x="connsiteX16153" y="connsiteY16153"/>
              </a:cxn>
              <a:cxn ang="0">
                <a:pos x="connsiteX16154" y="connsiteY16154"/>
              </a:cxn>
              <a:cxn ang="0">
                <a:pos x="connsiteX16155" y="connsiteY16155"/>
              </a:cxn>
              <a:cxn ang="0">
                <a:pos x="connsiteX16156" y="connsiteY16156"/>
              </a:cxn>
              <a:cxn ang="0">
                <a:pos x="connsiteX16157" y="connsiteY16157"/>
              </a:cxn>
              <a:cxn ang="0">
                <a:pos x="connsiteX16158" y="connsiteY16158"/>
              </a:cxn>
              <a:cxn ang="0">
                <a:pos x="connsiteX16159" y="connsiteY16159"/>
              </a:cxn>
              <a:cxn ang="0">
                <a:pos x="connsiteX16160" y="connsiteY16160"/>
              </a:cxn>
              <a:cxn ang="0">
                <a:pos x="connsiteX16161" y="connsiteY16161"/>
              </a:cxn>
              <a:cxn ang="0">
                <a:pos x="connsiteX16162" y="connsiteY16162"/>
              </a:cxn>
              <a:cxn ang="0">
                <a:pos x="connsiteX16163" y="connsiteY16163"/>
              </a:cxn>
              <a:cxn ang="0">
                <a:pos x="connsiteX16164" y="connsiteY16164"/>
              </a:cxn>
              <a:cxn ang="0">
                <a:pos x="connsiteX16165" y="connsiteY16165"/>
              </a:cxn>
              <a:cxn ang="0">
                <a:pos x="connsiteX16166" y="connsiteY16166"/>
              </a:cxn>
              <a:cxn ang="0">
                <a:pos x="connsiteX16167" y="connsiteY16167"/>
              </a:cxn>
              <a:cxn ang="0">
                <a:pos x="connsiteX16168" y="connsiteY16168"/>
              </a:cxn>
              <a:cxn ang="0">
                <a:pos x="connsiteX16169" y="connsiteY16169"/>
              </a:cxn>
              <a:cxn ang="0">
                <a:pos x="connsiteX16170" y="connsiteY16170"/>
              </a:cxn>
              <a:cxn ang="0">
                <a:pos x="connsiteX16171" y="connsiteY16171"/>
              </a:cxn>
              <a:cxn ang="0">
                <a:pos x="connsiteX16172" y="connsiteY16172"/>
              </a:cxn>
              <a:cxn ang="0">
                <a:pos x="connsiteX16173" y="connsiteY16173"/>
              </a:cxn>
              <a:cxn ang="0">
                <a:pos x="connsiteX16174" y="connsiteY16174"/>
              </a:cxn>
              <a:cxn ang="0">
                <a:pos x="connsiteX16175" y="connsiteY16175"/>
              </a:cxn>
              <a:cxn ang="0">
                <a:pos x="connsiteX16176" y="connsiteY16176"/>
              </a:cxn>
              <a:cxn ang="0">
                <a:pos x="connsiteX16177" y="connsiteY16177"/>
              </a:cxn>
              <a:cxn ang="0">
                <a:pos x="connsiteX16178" y="connsiteY16178"/>
              </a:cxn>
              <a:cxn ang="0">
                <a:pos x="connsiteX16179" y="connsiteY16179"/>
              </a:cxn>
              <a:cxn ang="0">
                <a:pos x="connsiteX16180" y="connsiteY16180"/>
              </a:cxn>
              <a:cxn ang="0">
                <a:pos x="connsiteX16181" y="connsiteY16181"/>
              </a:cxn>
              <a:cxn ang="0">
                <a:pos x="connsiteX16182" y="connsiteY16182"/>
              </a:cxn>
              <a:cxn ang="0">
                <a:pos x="connsiteX16183" y="connsiteY16183"/>
              </a:cxn>
              <a:cxn ang="0">
                <a:pos x="connsiteX16184" y="connsiteY16184"/>
              </a:cxn>
              <a:cxn ang="0">
                <a:pos x="connsiteX16185" y="connsiteY16185"/>
              </a:cxn>
              <a:cxn ang="0">
                <a:pos x="connsiteX16186" y="connsiteY16186"/>
              </a:cxn>
              <a:cxn ang="0">
                <a:pos x="connsiteX16187" y="connsiteY16187"/>
              </a:cxn>
              <a:cxn ang="0">
                <a:pos x="connsiteX16188" y="connsiteY16188"/>
              </a:cxn>
              <a:cxn ang="0">
                <a:pos x="connsiteX16189" y="connsiteY16189"/>
              </a:cxn>
              <a:cxn ang="0">
                <a:pos x="connsiteX16190" y="connsiteY16190"/>
              </a:cxn>
              <a:cxn ang="0">
                <a:pos x="connsiteX16191" y="connsiteY16191"/>
              </a:cxn>
              <a:cxn ang="0">
                <a:pos x="connsiteX16192" y="connsiteY16192"/>
              </a:cxn>
              <a:cxn ang="0">
                <a:pos x="connsiteX16193" y="connsiteY16193"/>
              </a:cxn>
              <a:cxn ang="0">
                <a:pos x="connsiteX16194" y="connsiteY16194"/>
              </a:cxn>
              <a:cxn ang="0">
                <a:pos x="connsiteX16195" y="connsiteY16195"/>
              </a:cxn>
              <a:cxn ang="0">
                <a:pos x="connsiteX16196" y="connsiteY16196"/>
              </a:cxn>
              <a:cxn ang="0">
                <a:pos x="connsiteX16197" y="connsiteY16197"/>
              </a:cxn>
              <a:cxn ang="0">
                <a:pos x="connsiteX16198" y="connsiteY16198"/>
              </a:cxn>
              <a:cxn ang="0">
                <a:pos x="connsiteX16199" y="connsiteY16199"/>
              </a:cxn>
              <a:cxn ang="0">
                <a:pos x="connsiteX16200" y="connsiteY16200"/>
              </a:cxn>
              <a:cxn ang="0">
                <a:pos x="connsiteX16201" y="connsiteY16201"/>
              </a:cxn>
              <a:cxn ang="0">
                <a:pos x="connsiteX16202" y="connsiteY16202"/>
              </a:cxn>
              <a:cxn ang="0">
                <a:pos x="connsiteX16203" y="connsiteY16203"/>
              </a:cxn>
              <a:cxn ang="0">
                <a:pos x="connsiteX16204" y="connsiteY16204"/>
              </a:cxn>
              <a:cxn ang="0">
                <a:pos x="connsiteX16205" y="connsiteY16205"/>
              </a:cxn>
              <a:cxn ang="0">
                <a:pos x="connsiteX16206" y="connsiteY16206"/>
              </a:cxn>
              <a:cxn ang="0">
                <a:pos x="connsiteX16207" y="connsiteY16207"/>
              </a:cxn>
              <a:cxn ang="0">
                <a:pos x="connsiteX16208" y="connsiteY16208"/>
              </a:cxn>
              <a:cxn ang="0">
                <a:pos x="connsiteX16209" y="connsiteY16209"/>
              </a:cxn>
              <a:cxn ang="0">
                <a:pos x="connsiteX16210" y="connsiteY16210"/>
              </a:cxn>
              <a:cxn ang="0">
                <a:pos x="connsiteX16211" y="connsiteY16211"/>
              </a:cxn>
              <a:cxn ang="0">
                <a:pos x="connsiteX16212" y="connsiteY16212"/>
              </a:cxn>
              <a:cxn ang="0">
                <a:pos x="connsiteX16213" y="connsiteY16213"/>
              </a:cxn>
              <a:cxn ang="0">
                <a:pos x="connsiteX16214" y="connsiteY16214"/>
              </a:cxn>
              <a:cxn ang="0">
                <a:pos x="connsiteX16215" y="connsiteY16215"/>
              </a:cxn>
              <a:cxn ang="0">
                <a:pos x="connsiteX16216" y="connsiteY16216"/>
              </a:cxn>
              <a:cxn ang="0">
                <a:pos x="connsiteX16217" y="connsiteY16217"/>
              </a:cxn>
              <a:cxn ang="0">
                <a:pos x="connsiteX16218" y="connsiteY16218"/>
              </a:cxn>
              <a:cxn ang="0">
                <a:pos x="connsiteX16219" y="connsiteY16219"/>
              </a:cxn>
              <a:cxn ang="0">
                <a:pos x="connsiteX16220" y="connsiteY16220"/>
              </a:cxn>
              <a:cxn ang="0">
                <a:pos x="connsiteX16221" y="connsiteY16221"/>
              </a:cxn>
              <a:cxn ang="0">
                <a:pos x="connsiteX16222" y="connsiteY16222"/>
              </a:cxn>
              <a:cxn ang="0">
                <a:pos x="connsiteX16223" y="connsiteY16223"/>
              </a:cxn>
              <a:cxn ang="0">
                <a:pos x="connsiteX16224" y="connsiteY16224"/>
              </a:cxn>
              <a:cxn ang="0">
                <a:pos x="connsiteX16225" y="connsiteY16225"/>
              </a:cxn>
              <a:cxn ang="0">
                <a:pos x="connsiteX16226" y="connsiteY16226"/>
              </a:cxn>
              <a:cxn ang="0">
                <a:pos x="connsiteX16227" y="connsiteY16227"/>
              </a:cxn>
              <a:cxn ang="0">
                <a:pos x="connsiteX16228" y="connsiteY16228"/>
              </a:cxn>
              <a:cxn ang="0">
                <a:pos x="connsiteX16229" y="connsiteY16229"/>
              </a:cxn>
              <a:cxn ang="0">
                <a:pos x="connsiteX16230" y="connsiteY16230"/>
              </a:cxn>
              <a:cxn ang="0">
                <a:pos x="connsiteX16231" y="connsiteY16231"/>
              </a:cxn>
              <a:cxn ang="0">
                <a:pos x="connsiteX16232" y="connsiteY16232"/>
              </a:cxn>
              <a:cxn ang="0">
                <a:pos x="connsiteX16233" y="connsiteY16233"/>
              </a:cxn>
              <a:cxn ang="0">
                <a:pos x="connsiteX16234" y="connsiteY16234"/>
              </a:cxn>
              <a:cxn ang="0">
                <a:pos x="connsiteX16235" y="connsiteY16235"/>
              </a:cxn>
              <a:cxn ang="0">
                <a:pos x="connsiteX16236" y="connsiteY16236"/>
              </a:cxn>
              <a:cxn ang="0">
                <a:pos x="connsiteX16237" y="connsiteY16237"/>
              </a:cxn>
              <a:cxn ang="0">
                <a:pos x="connsiteX16238" y="connsiteY16238"/>
              </a:cxn>
              <a:cxn ang="0">
                <a:pos x="connsiteX16239" y="connsiteY16239"/>
              </a:cxn>
              <a:cxn ang="0">
                <a:pos x="connsiteX16240" y="connsiteY16240"/>
              </a:cxn>
              <a:cxn ang="0">
                <a:pos x="connsiteX16241" y="connsiteY16241"/>
              </a:cxn>
              <a:cxn ang="0">
                <a:pos x="connsiteX16242" y="connsiteY16242"/>
              </a:cxn>
              <a:cxn ang="0">
                <a:pos x="connsiteX16243" y="connsiteY16243"/>
              </a:cxn>
              <a:cxn ang="0">
                <a:pos x="connsiteX16244" y="connsiteY16244"/>
              </a:cxn>
              <a:cxn ang="0">
                <a:pos x="connsiteX16245" y="connsiteY16245"/>
              </a:cxn>
              <a:cxn ang="0">
                <a:pos x="connsiteX16246" y="connsiteY16246"/>
              </a:cxn>
              <a:cxn ang="0">
                <a:pos x="connsiteX16247" y="connsiteY16247"/>
              </a:cxn>
              <a:cxn ang="0">
                <a:pos x="connsiteX16248" y="connsiteY16248"/>
              </a:cxn>
              <a:cxn ang="0">
                <a:pos x="connsiteX16249" y="connsiteY16249"/>
              </a:cxn>
              <a:cxn ang="0">
                <a:pos x="connsiteX16250" y="connsiteY16250"/>
              </a:cxn>
              <a:cxn ang="0">
                <a:pos x="connsiteX16251" y="connsiteY16251"/>
              </a:cxn>
              <a:cxn ang="0">
                <a:pos x="connsiteX16252" y="connsiteY16252"/>
              </a:cxn>
              <a:cxn ang="0">
                <a:pos x="connsiteX16253" y="connsiteY16253"/>
              </a:cxn>
              <a:cxn ang="0">
                <a:pos x="connsiteX16254" y="connsiteY16254"/>
              </a:cxn>
              <a:cxn ang="0">
                <a:pos x="connsiteX16255" y="connsiteY16255"/>
              </a:cxn>
              <a:cxn ang="0">
                <a:pos x="connsiteX16256" y="connsiteY16256"/>
              </a:cxn>
              <a:cxn ang="0">
                <a:pos x="connsiteX16257" y="connsiteY16257"/>
              </a:cxn>
              <a:cxn ang="0">
                <a:pos x="connsiteX16258" y="connsiteY16258"/>
              </a:cxn>
              <a:cxn ang="0">
                <a:pos x="connsiteX16259" y="connsiteY16259"/>
              </a:cxn>
              <a:cxn ang="0">
                <a:pos x="connsiteX16260" y="connsiteY16260"/>
              </a:cxn>
              <a:cxn ang="0">
                <a:pos x="connsiteX16261" y="connsiteY16261"/>
              </a:cxn>
              <a:cxn ang="0">
                <a:pos x="connsiteX16262" y="connsiteY16262"/>
              </a:cxn>
              <a:cxn ang="0">
                <a:pos x="connsiteX16263" y="connsiteY16263"/>
              </a:cxn>
              <a:cxn ang="0">
                <a:pos x="connsiteX16264" y="connsiteY16264"/>
              </a:cxn>
              <a:cxn ang="0">
                <a:pos x="connsiteX16265" y="connsiteY16265"/>
              </a:cxn>
              <a:cxn ang="0">
                <a:pos x="connsiteX16266" y="connsiteY16266"/>
              </a:cxn>
              <a:cxn ang="0">
                <a:pos x="connsiteX16267" y="connsiteY16267"/>
              </a:cxn>
              <a:cxn ang="0">
                <a:pos x="connsiteX16268" y="connsiteY16268"/>
              </a:cxn>
              <a:cxn ang="0">
                <a:pos x="connsiteX16269" y="connsiteY16269"/>
              </a:cxn>
              <a:cxn ang="0">
                <a:pos x="connsiteX16270" y="connsiteY16270"/>
              </a:cxn>
              <a:cxn ang="0">
                <a:pos x="connsiteX16271" y="connsiteY16271"/>
              </a:cxn>
              <a:cxn ang="0">
                <a:pos x="connsiteX16272" y="connsiteY16272"/>
              </a:cxn>
              <a:cxn ang="0">
                <a:pos x="connsiteX16273" y="connsiteY16273"/>
              </a:cxn>
              <a:cxn ang="0">
                <a:pos x="connsiteX16274" y="connsiteY16274"/>
              </a:cxn>
              <a:cxn ang="0">
                <a:pos x="connsiteX16275" y="connsiteY16275"/>
              </a:cxn>
              <a:cxn ang="0">
                <a:pos x="connsiteX16276" y="connsiteY16276"/>
              </a:cxn>
              <a:cxn ang="0">
                <a:pos x="connsiteX16277" y="connsiteY16277"/>
              </a:cxn>
              <a:cxn ang="0">
                <a:pos x="connsiteX16278" y="connsiteY16278"/>
              </a:cxn>
              <a:cxn ang="0">
                <a:pos x="connsiteX16279" y="connsiteY16279"/>
              </a:cxn>
              <a:cxn ang="0">
                <a:pos x="connsiteX16280" y="connsiteY16280"/>
              </a:cxn>
              <a:cxn ang="0">
                <a:pos x="connsiteX16281" y="connsiteY16281"/>
              </a:cxn>
              <a:cxn ang="0">
                <a:pos x="connsiteX16282" y="connsiteY16282"/>
              </a:cxn>
              <a:cxn ang="0">
                <a:pos x="connsiteX16283" y="connsiteY16283"/>
              </a:cxn>
              <a:cxn ang="0">
                <a:pos x="connsiteX16284" y="connsiteY16284"/>
              </a:cxn>
              <a:cxn ang="0">
                <a:pos x="connsiteX16285" y="connsiteY16285"/>
              </a:cxn>
              <a:cxn ang="0">
                <a:pos x="connsiteX16286" y="connsiteY16286"/>
              </a:cxn>
              <a:cxn ang="0">
                <a:pos x="connsiteX16287" y="connsiteY16287"/>
              </a:cxn>
              <a:cxn ang="0">
                <a:pos x="connsiteX16288" y="connsiteY16288"/>
              </a:cxn>
              <a:cxn ang="0">
                <a:pos x="connsiteX16289" y="connsiteY16289"/>
              </a:cxn>
              <a:cxn ang="0">
                <a:pos x="connsiteX16290" y="connsiteY16290"/>
              </a:cxn>
              <a:cxn ang="0">
                <a:pos x="connsiteX16291" y="connsiteY16291"/>
              </a:cxn>
              <a:cxn ang="0">
                <a:pos x="connsiteX16292" y="connsiteY16292"/>
              </a:cxn>
              <a:cxn ang="0">
                <a:pos x="connsiteX16293" y="connsiteY16293"/>
              </a:cxn>
              <a:cxn ang="0">
                <a:pos x="connsiteX16294" y="connsiteY16294"/>
              </a:cxn>
              <a:cxn ang="0">
                <a:pos x="connsiteX16295" y="connsiteY16295"/>
              </a:cxn>
              <a:cxn ang="0">
                <a:pos x="connsiteX16296" y="connsiteY16296"/>
              </a:cxn>
              <a:cxn ang="0">
                <a:pos x="connsiteX16297" y="connsiteY16297"/>
              </a:cxn>
              <a:cxn ang="0">
                <a:pos x="connsiteX16298" y="connsiteY16298"/>
              </a:cxn>
              <a:cxn ang="0">
                <a:pos x="connsiteX16299" y="connsiteY16299"/>
              </a:cxn>
              <a:cxn ang="0">
                <a:pos x="connsiteX16300" y="connsiteY16300"/>
              </a:cxn>
              <a:cxn ang="0">
                <a:pos x="connsiteX16301" y="connsiteY16301"/>
              </a:cxn>
              <a:cxn ang="0">
                <a:pos x="connsiteX16302" y="connsiteY16302"/>
              </a:cxn>
              <a:cxn ang="0">
                <a:pos x="connsiteX16303" y="connsiteY16303"/>
              </a:cxn>
              <a:cxn ang="0">
                <a:pos x="connsiteX16304" y="connsiteY16304"/>
              </a:cxn>
              <a:cxn ang="0">
                <a:pos x="connsiteX16305" y="connsiteY16305"/>
              </a:cxn>
              <a:cxn ang="0">
                <a:pos x="connsiteX16306" y="connsiteY16306"/>
              </a:cxn>
              <a:cxn ang="0">
                <a:pos x="connsiteX16307" y="connsiteY16307"/>
              </a:cxn>
              <a:cxn ang="0">
                <a:pos x="connsiteX16308" y="connsiteY16308"/>
              </a:cxn>
              <a:cxn ang="0">
                <a:pos x="connsiteX16309" y="connsiteY16309"/>
              </a:cxn>
              <a:cxn ang="0">
                <a:pos x="connsiteX16310" y="connsiteY16310"/>
              </a:cxn>
              <a:cxn ang="0">
                <a:pos x="connsiteX16311" y="connsiteY16311"/>
              </a:cxn>
              <a:cxn ang="0">
                <a:pos x="connsiteX16312" y="connsiteY16312"/>
              </a:cxn>
              <a:cxn ang="0">
                <a:pos x="connsiteX16313" y="connsiteY16313"/>
              </a:cxn>
              <a:cxn ang="0">
                <a:pos x="connsiteX16314" y="connsiteY16314"/>
              </a:cxn>
              <a:cxn ang="0">
                <a:pos x="connsiteX16315" y="connsiteY16315"/>
              </a:cxn>
              <a:cxn ang="0">
                <a:pos x="connsiteX16316" y="connsiteY16316"/>
              </a:cxn>
              <a:cxn ang="0">
                <a:pos x="connsiteX16317" y="connsiteY16317"/>
              </a:cxn>
              <a:cxn ang="0">
                <a:pos x="connsiteX16318" y="connsiteY16318"/>
              </a:cxn>
              <a:cxn ang="0">
                <a:pos x="connsiteX16319" y="connsiteY16319"/>
              </a:cxn>
              <a:cxn ang="0">
                <a:pos x="connsiteX16320" y="connsiteY16320"/>
              </a:cxn>
              <a:cxn ang="0">
                <a:pos x="connsiteX16321" y="connsiteY16321"/>
              </a:cxn>
              <a:cxn ang="0">
                <a:pos x="connsiteX16322" y="connsiteY16322"/>
              </a:cxn>
              <a:cxn ang="0">
                <a:pos x="connsiteX16323" y="connsiteY16323"/>
              </a:cxn>
              <a:cxn ang="0">
                <a:pos x="connsiteX16324" y="connsiteY16324"/>
              </a:cxn>
              <a:cxn ang="0">
                <a:pos x="connsiteX16325" y="connsiteY16325"/>
              </a:cxn>
              <a:cxn ang="0">
                <a:pos x="connsiteX16326" y="connsiteY16326"/>
              </a:cxn>
              <a:cxn ang="0">
                <a:pos x="connsiteX16327" y="connsiteY16327"/>
              </a:cxn>
              <a:cxn ang="0">
                <a:pos x="connsiteX16328" y="connsiteY16328"/>
              </a:cxn>
              <a:cxn ang="0">
                <a:pos x="connsiteX16329" y="connsiteY16329"/>
              </a:cxn>
              <a:cxn ang="0">
                <a:pos x="connsiteX16330" y="connsiteY16330"/>
              </a:cxn>
              <a:cxn ang="0">
                <a:pos x="connsiteX16331" y="connsiteY16331"/>
              </a:cxn>
              <a:cxn ang="0">
                <a:pos x="connsiteX16332" y="connsiteY16332"/>
              </a:cxn>
              <a:cxn ang="0">
                <a:pos x="connsiteX16333" y="connsiteY16333"/>
              </a:cxn>
              <a:cxn ang="0">
                <a:pos x="connsiteX16334" y="connsiteY16334"/>
              </a:cxn>
              <a:cxn ang="0">
                <a:pos x="connsiteX16335" y="connsiteY16335"/>
              </a:cxn>
              <a:cxn ang="0">
                <a:pos x="connsiteX16336" y="connsiteY16336"/>
              </a:cxn>
              <a:cxn ang="0">
                <a:pos x="connsiteX16337" y="connsiteY16337"/>
              </a:cxn>
              <a:cxn ang="0">
                <a:pos x="connsiteX16338" y="connsiteY16338"/>
              </a:cxn>
              <a:cxn ang="0">
                <a:pos x="connsiteX16339" y="connsiteY16339"/>
              </a:cxn>
              <a:cxn ang="0">
                <a:pos x="connsiteX16340" y="connsiteY16340"/>
              </a:cxn>
              <a:cxn ang="0">
                <a:pos x="connsiteX16341" y="connsiteY16341"/>
              </a:cxn>
              <a:cxn ang="0">
                <a:pos x="connsiteX16342" y="connsiteY16342"/>
              </a:cxn>
              <a:cxn ang="0">
                <a:pos x="connsiteX16343" y="connsiteY16343"/>
              </a:cxn>
              <a:cxn ang="0">
                <a:pos x="connsiteX16344" y="connsiteY16344"/>
              </a:cxn>
              <a:cxn ang="0">
                <a:pos x="connsiteX16345" y="connsiteY16345"/>
              </a:cxn>
              <a:cxn ang="0">
                <a:pos x="connsiteX16346" y="connsiteY16346"/>
              </a:cxn>
              <a:cxn ang="0">
                <a:pos x="connsiteX16347" y="connsiteY16347"/>
              </a:cxn>
              <a:cxn ang="0">
                <a:pos x="connsiteX16348" y="connsiteY16348"/>
              </a:cxn>
              <a:cxn ang="0">
                <a:pos x="connsiteX16349" y="connsiteY16349"/>
              </a:cxn>
              <a:cxn ang="0">
                <a:pos x="connsiteX16350" y="connsiteY16350"/>
              </a:cxn>
              <a:cxn ang="0">
                <a:pos x="connsiteX16351" y="connsiteY16351"/>
              </a:cxn>
              <a:cxn ang="0">
                <a:pos x="connsiteX16352" y="connsiteY16352"/>
              </a:cxn>
              <a:cxn ang="0">
                <a:pos x="connsiteX16353" y="connsiteY16353"/>
              </a:cxn>
              <a:cxn ang="0">
                <a:pos x="connsiteX16354" y="connsiteY16354"/>
              </a:cxn>
              <a:cxn ang="0">
                <a:pos x="connsiteX16355" y="connsiteY16355"/>
              </a:cxn>
              <a:cxn ang="0">
                <a:pos x="connsiteX16356" y="connsiteY16356"/>
              </a:cxn>
              <a:cxn ang="0">
                <a:pos x="connsiteX16357" y="connsiteY16357"/>
              </a:cxn>
              <a:cxn ang="0">
                <a:pos x="connsiteX16358" y="connsiteY16358"/>
              </a:cxn>
              <a:cxn ang="0">
                <a:pos x="connsiteX16359" y="connsiteY16359"/>
              </a:cxn>
              <a:cxn ang="0">
                <a:pos x="connsiteX16360" y="connsiteY16360"/>
              </a:cxn>
              <a:cxn ang="0">
                <a:pos x="connsiteX16361" y="connsiteY16361"/>
              </a:cxn>
              <a:cxn ang="0">
                <a:pos x="connsiteX16362" y="connsiteY16362"/>
              </a:cxn>
              <a:cxn ang="0">
                <a:pos x="connsiteX16363" y="connsiteY16363"/>
              </a:cxn>
              <a:cxn ang="0">
                <a:pos x="connsiteX16364" y="connsiteY16364"/>
              </a:cxn>
              <a:cxn ang="0">
                <a:pos x="connsiteX16365" y="connsiteY16365"/>
              </a:cxn>
              <a:cxn ang="0">
                <a:pos x="connsiteX16366" y="connsiteY16366"/>
              </a:cxn>
              <a:cxn ang="0">
                <a:pos x="connsiteX16367" y="connsiteY16367"/>
              </a:cxn>
              <a:cxn ang="0">
                <a:pos x="connsiteX16368" y="connsiteY16368"/>
              </a:cxn>
              <a:cxn ang="0">
                <a:pos x="connsiteX16369" y="connsiteY16369"/>
              </a:cxn>
              <a:cxn ang="0">
                <a:pos x="connsiteX16370" y="connsiteY16370"/>
              </a:cxn>
              <a:cxn ang="0">
                <a:pos x="connsiteX16371" y="connsiteY16371"/>
              </a:cxn>
              <a:cxn ang="0">
                <a:pos x="connsiteX16372" y="connsiteY16372"/>
              </a:cxn>
              <a:cxn ang="0">
                <a:pos x="connsiteX16373" y="connsiteY16373"/>
              </a:cxn>
              <a:cxn ang="0">
                <a:pos x="connsiteX16374" y="connsiteY16374"/>
              </a:cxn>
              <a:cxn ang="0">
                <a:pos x="connsiteX16375" y="connsiteY16375"/>
              </a:cxn>
              <a:cxn ang="0">
                <a:pos x="connsiteX16376" y="connsiteY16376"/>
              </a:cxn>
              <a:cxn ang="0">
                <a:pos x="connsiteX16377" y="connsiteY16377"/>
              </a:cxn>
              <a:cxn ang="0">
                <a:pos x="connsiteX16378" y="connsiteY16378"/>
              </a:cxn>
              <a:cxn ang="0">
                <a:pos x="connsiteX16379" y="connsiteY16379"/>
              </a:cxn>
              <a:cxn ang="0">
                <a:pos x="connsiteX16380" y="connsiteY16380"/>
              </a:cxn>
              <a:cxn ang="0">
                <a:pos x="connsiteX16381" y="connsiteY16381"/>
              </a:cxn>
              <a:cxn ang="0">
                <a:pos x="connsiteX16382" y="connsiteY16382"/>
              </a:cxn>
              <a:cxn ang="0">
                <a:pos x="connsiteX16383" y="connsiteY16383"/>
              </a:cxn>
              <a:cxn ang="0">
                <a:pos x="connsiteX16384" y="connsiteY16384"/>
              </a:cxn>
              <a:cxn ang="0">
                <a:pos x="connsiteX16385" y="connsiteY16385"/>
              </a:cxn>
              <a:cxn ang="0">
                <a:pos x="connsiteX16386" y="connsiteY16386"/>
              </a:cxn>
              <a:cxn ang="0">
                <a:pos x="connsiteX16387" y="connsiteY16387"/>
              </a:cxn>
              <a:cxn ang="0">
                <a:pos x="connsiteX16388" y="connsiteY16388"/>
              </a:cxn>
              <a:cxn ang="0">
                <a:pos x="connsiteX16389" y="connsiteY16389"/>
              </a:cxn>
              <a:cxn ang="0">
                <a:pos x="connsiteX16390" y="connsiteY16390"/>
              </a:cxn>
              <a:cxn ang="0">
                <a:pos x="connsiteX16391" y="connsiteY16391"/>
              </a:cxn>
              <a:cxn ang="0">
                <a:pos x="connsiteX16392" y="connsiteY16392"/>
              </a:cxn>
              <a:cxn ang="0">
                <a:pos x="connsiteX16393" y="connsiteY16393"/>
              </a:cxn>
              <a:cxn ang="0">
                <a:pos x="connsiteX16394" y="connsiteY16394"/>
              </a:cxn>
              <a:cxn ang="0">
                <a:pos x="connsiteX16395" y="connsiteY16395"/>
              </a:cxn>
              <a:cxn ang="0">
                <a:pos x="connsiteX16396" y="connsiteY16396"/>
              </a:cxn>
              <a:cxn ang="0">
                <a:pos x="connsiteX16397" y="connsiteY16397"/>
              </a:cxn>
              <a:cxn ang="0">
                <a:pos x="connsiteX16398" y="connsiteY16398"/>
              </a:cxn>
              <a:cxn ang="0">
                <a:pos x="connsiteX16399" y="connsiteY16399"/>
              </a:cxn>
              <a:cxn ang="0">
                <a:pos x="connsiteX16400" y="connsiteY16400"/>
              </a:cxn>
              <a:cxn ang="0">
                <a:pos x="connsiteX16401" y="connsiteY16401"/>
              </a:cxn>
              <a:cxn ang="0">
                <a:pos x="connsiteX16402" y="connsiteY16402"/>
              </a:cxn>
              <a:cxn ang="0">
                <a:pos x="connsiteX16403" y="connsiteY16403"/>
              </a:cxn>
              <a:cxn ang="0">
                <a:pos x="connsiteX16404" y="connsiteY16404"/>
              </a:cxn>
              <a:cxn ang="0">
                <a:pos x="connsiteX16405" y="connsiteY16405"/>
              </a:cxn>
              <a:cxn ang="0">
                <a:pos x="connsiteX16406" y="connsiteY16406"/>
              </a:cxn>
              <a:cxn ang="0">
                <a:pos x="connsiteX16407" y="connsiteY16407"/>
              </a:cxn>
              <a:cxn ang="0">
                <a:pos x="connsiteX16408" y="connsiteY16408"/>
              </a:cxn>
              <a:cxn ang="0">
                <a:pos x="connsiteX16409" y="connsiteY16409"/>
              </a:cxn>
              <a:cxn ang="0">
                <a:pos x="connsiteX16410" y="connsiteY16410"/>
              </a:cxn>
              <a:cxn ang="0">
                <a:pos x="connsiteX16411" y="connsiteY16411"/>
              </a:cxn>
              <a:cxn ang="0">
                <a:pos x="connsiteX16412" y="connsiteY16412"/>
              </a:cxn>
              <a:cxn ang="0">
                <a:pos x="connsiteX16413" y="connsiteY16413"/>
              </a:cxn>
              <a:cxn ang="0">
                <a:pos x="connsiteX16414" y="connsiteY16414"/>
              </a:cxn>
              <a:cxn ang="0">
                <a:pos x="connsiteX16415" y="connsiteY16415"/>
              </a:cxn>
              <a:cxn ang="0">
                <a:pos x="connsiteX16416" y="connsiteY16416"/>
              </a:cxn>
              <a:cxn ang="0">
                <a:pos x="connsiteX16417" y="connsiteY16417"/>
              </a:cxn>
              <a:cxn ang="0">
                <a:pos x="connsiteX16418" y="connsiteY16418"/>
              </a:cxn>
              <a:cxn ang="0">
                <a:pos x="connsiteX16419" y="connsiteY16419"/>
              </a:cxn>
              <a:cxn ang="0">
                <a:pos x="connsiteX16420" y="connsiteY16420"/>
              </a:cxn>
              <a:cxn ang="0">
                <a:pos x="connsiteX16421" y="connsiteY16421"/>
              </a:cxn>
              <a:cxn ang="0">
                <a:pos x="connsiteX16422" y="connsiteY16422"/>
              </a:cxn>
              <a:cxn ang="0">
                <a:pos x="connsiteX16423" y="connsiteY16423"/>
              </a:cxn>
              <a:cxn ang="0">
                <a:pos x="connsiteX16424" y="connsiteY16424"/>
              </a:cxn>
              <a:cxn ang="0">
                <a:pos x="connsiteX16425" y="connsiteY16425"/>
              </a:cxn>
              <a:cxn ang="0">
                <a:pos x="connsiteX16426" y="connsiteY16426"/>
              </a:cxn>
              <a:cxn ang="0">
                <a:pos x="connsiteX16427" y="connsiteY16427"/>
              </a:cxn>
              <a:cxn ang="0">
                <a:pos x="connsiteX16428" y="connsiteY16428"/>
              </a:cxn>
              <a:cxn ang="0">
                <a:pos x="connsiteX16429" y="connsiteY16429"/>
              </a:cxn>
              <a:cxn ang="0">
                <a:pos x="connsiteX16430" y="connsiteY16430"/>
              </a:cxn>
              <a:cxn ang="0">
                <a:pos x="connsiteX16431" y="connsiteY16431"/>
              </a:cxn>
              <a:cxn ang="0">
                <a:pos x="connsiteX16432" y="connsiteY16432"/>
              </a:cxn>
              <a:cxn ang="0">
                <a:pos x="connsiteX16433" y="connsiteY16433"/>
              </a:cxn>
              <a:cxn ang="0">
                <a:pos x="connsiteX16434" y="connsiteY16434"/>
              </a:cxn>
              <a:cxn ang="0">
                <a:pos x="connsiteX16435" y="connsiteY16435"/>
              </a:cxn>
              <a:cxn ang="0">
                <a:pos x="connsiteX16436" y="connsiteY16436"/>
              </a:cxn>
              <a:cxn ang="0">
                <a:pos x="connsiteX16437" y="connsiteY16437"/>
              </a:cxn>
              <a:cxn ang="0">
                <a:pos x="connsiteX16438" y="connsiteY16438"/>
              </a:cxn>
              <a:cxn ang="0">
                <a:pos x="connsiteX16439" y="connsiteY16439"/>
              </a:cxn>
              <a:cxn ang="0">
                <a:pos x="connsiteX16440" y="connsiteY16440"/>
              </a:cxn>
              <a:cxn ang="0">
                <a:pos x="connsiteX16441" y="connsiteY16441"/>
              </a:cxn>
              <a:cxn ang="0">
                <a:pos x="connsiteX16442" y="connsiteY16442"/>
              </a:cxn>
              <a:cxn ang="0">
                <a:pos x="connsiteX16443" y="connsiteY16443"/>
              </a:cxn>
              <a:cxn ang="0">
                <a:pos x="connsiteX16444" y="connsiteY16444"/>
              </a:cxn>
              <a:cxn ang="0">
                <a:pos x="connsiteX16445" y="connsiteY16445"/>
              </a:cxn>
              <a:cxn ang="0">
                <a:pos x="connsiteX16446" y="connsiteY16446"/>
              </a:cxn>
              <a:cxn ang="0">
                <a:pos x="connsiteX16447" y="connsiteY16447"/>
              </a:cxn>
              <a:cxn ang="0">
                <a:pos x="connsiteX16448" y="connsiteY16448"/>
              </a:cxn>
              <a:cxn ang="0">
                <a:pos x="connsiteX16449" y="connsiteY16449"/>
              </a:cxn>
              <a:cxn ang="0">
                <a:pos x="connsiteX16450" y="connsiteY16450"/>
              </a:cxn>
              <a:cxn ang="0">
                <a:pos x="connsiteX16451" y="connsiteY16451"/>
              </a:cxn>
              <a:cxn ang="0">
                <a:pos x="connsiteX16452" y="connsiteY16452"/>
              </a:cxn>
              <a:cxn ang="0">
                <a:pos x="connsiteX16453" y="connsiteY16453"/>
              </a:cxn>
              <a:cxn ang="0">
                <a:pos x="connsiteX16454" y="connsiteY16454"/>
              </a:cxn>
              <a:cxn ang="0">
                <a:pos x="connsiteX16455" y="connsiteY16455"/>
              </a:cxn>
              <a:cxn ang="0">
                <a:pos x="connsiteX16456" y="connsiteY16456"/>
              </a:cxn>
              <a:cxn ang="0">
                <a:pos x="connsiteX16457" y="connsiteY16457"/>
              </a:cxn>
              <a:cxn ang="0">
                <a:pos x="connsiteX16458" y="connsiteY16458"/>
              </a:cxn>
              <a:cxn ang="0">
                <a:pos x="connsiteX16459" y="connsiteY16459"/>
              </a:cxn>
              <a:cxn ang="0">
                <a:pos x="connsiteX16460" y="connsiteY16460"/>
              </a:cxn>
              <a:cxn ang="0">
                <a:pos x="connsiteX16461" y="connsiteY16461"/>
              </a:cxn>
              <a:cxn ang="0">
                <a:pos x="connsiteX16462" y="connsiteY16462"/>
              </a:cxn>
              <a:cxn ang="0">
                <a:pos x="connsiteX16463" y="connsiteY16463"/>
              </a:cxn>
              <a:cxn ang="0">
                <a:pos x="connsiteX16464" y="connsiteY16464"/>
              </a:cxn>
              <a:cxn ang="0">
                <a:pos x="connsiteX16465" y="connsiteY16465"/>
              </a:cxn>
              <a:cxn ang="0">
                <a:pos x="connsiteX16466" y="connsiteY16466"/>
              </a:cxn>
              <a:cxn ang="0">
                <a:pos x="connsiteX16467" y="connsiteY16467"/>
              </a:cxn>
              <a:cxn ang="0">
                <a:pos x="connsiteX16468" y="connsiteY16468"/>
              </a:cxn>
              <a:cxn ang="0">
                <a:pos x="connsiteX16469" y="connsiteY16469"/>
              </a:cxn>
              <a:cxn ang="0">
                <a:pos x="connsiteX16470" y="connsiteY16470"/>
              </a:cxn>
              <a:cxn ang="0">
                <a:pos x="connsiteX16471" y="connsiteY16471"/>
              </a:cxn>
              <a:cxn ang="0">
                <a:pos x="connsiteX16472" y="connsiteY16472"/>
              </a:cxn>
              <a:cxn ang="0">
                <a:pos x="connsiteX16473" y="connsiteY16473"/>
              </a:cxn>
              <a:cxn ang="0">
                <a:pos x="connsiteX16474" y="connsiteY16474"/>
              </a:cxn>
              <a:cxn ang="0">
                <a:pos x="connsiteX16475" y="connsiteY16475"/>
              </a:cxn>
              <a:cxn ang="0">
                <a:pos x="connsiteX16476" y="connsiteY16476"/>
              </a:cxn>
              <a:cxn ang="0">
                <a:pos x="connsiteX16477" y="connsiteY16477"/>
              </a:cxn>
              <a:cxn ang="0">
                <a:pos x="connsiteX16478" y="connsiteY16478"/>
              </a:cxn>
              <a:cxn ang="0">
                <a:pos x="connsiteX16479" y="connsiteY16479"/>
              </a:cxn>
              <a:cxn ang="0">
                <a:pos x="connsiteX16480" y="connsiteY16480"/>
              </a:cxn>
              <a:cxn ang="0">
                <a:pos x="connsiteX16481" y="connsiteY16481"/>
              </a:cxn>
              <a:cxn ang="0">
                <a:pos x="connsiteX16482" y="connsiteY16482"/>
              </a:cxn>
              <a:cxn ang="0">
                <a:pos x="connsiteX16483" y="connsiteY16483"/>
              </a:cxn>
              <a:cxn ang="0">
                <a:pos x="connsiteX16484" y="connsiteY16484"/>
              </a:cxn>
              <a:cxn ang="0">
                <a:pos x="connsiteX16485" y="connsiteY16485"/>
              </a:cxn>
              <a:cxn ang="0">
                <a:pos x="connsiteX16486" y="connsiteY16486"/>
              </a:cxn>
              <a:cxn ang="0">
                <a:pos x="connsiteX16487" y="connsiteY16487"/>
              </a:cxn>
              <a:cxn ang="0">
                <a:pos x="connsiteX16488" y="connsiteY16488"/>
              </a:cxn>
              <a:cxn ang="0">
                <a:pos x="connsiteX16489" y="connsiteY16489"/>
              </a:cxn>
              <a:cxn ang="0">
                <a:pos x="connsiteX16490" y="connsiteY16490"/>
              </a:cxn>
              <a:cxn ang="0">
                <a:pos x="connsiteX16491" y="connsiteY16491"/>
              </a:cxn>
              <a:cxn ang="0">
                <a:pos x="connsiteX16492" y="connsiteY16492"/>
              </a:cxn>
              <a:cxn ang="0">
                <a:pos x="connsiteX16493" y="connsiteY16493"/>
              </a:cxn>
              <a:cxn ang="0">
                <a:pos x="connsiteX16494" y="connsiteY16494"/>
              </a:cxn>
              <a:cxn ang="0">
                <a:pos x="connsiteX16495" y="connsiteY16495"/>
              </a:cxn>
              <a:cxn ang="0">
                <a:pos x="connsiteX16496" y="connsiteY16496"/>
              </a:cxn>
              <a:cxn ang="0">
                <a:pos x="connsiteX16497" y="connsiteY16497"/>
              </a:cxn>
              <a:cxn ang="0">
                <a:pos x="connsiteX16498" y="connsiteY16498"/>
              </a:cxn>
              <a:cxn ang="0">
                <a:pos x="connsiteX16499" y="connsiteY16499"/>
              </a:cxn>
              <a:cxn ang="0">
                <a:pos x="connsiteX16500" y="connsiteY16500"/>
              </a:cxn>
              <a:cxn ang="0">
                <a:pos x="connsiteX16501" y="connsiteY16501"/>
              </a:cxn>
              <a:cxn ang="0">
                <a:pos x="connsiteX16502" y="connsiteY16502"/>
              </a:cxn>
              <a:cxn ang="0">
                <a:pos x="connsiteX16503" y="connsiteY16503"/>
              </a:cxn>
              <a:cxn ang="0">
                <a:pos x="connsiteX16504" y="connsiteY16504"/>
              </a:cxn>
              <a:cxn ang="0">
                <a:pos x="connsiteX16505" y="connsiteY16505"/>
              </a:cxn>
              <a:cxn ang="0">
                <a:pos x="connsiteX16506" y="connsiteY16506"/>
              </a:cxn>
              <a:cxn ang="0">
                <a:pos x="connsiteX16507" y="connsiteY16507"/>
              </a:cxn>
              <a:cxn ang="0">
                <a:pos x="connsiteX16508" y="connsiteY16508"/>
              </a:cxn>
              <a:cxn ang="0">
                <a:pos x="connsiteX16509" y="connsiteY16509"/>
              </a:cxn>
              <a:cxn ang="0">
                <a:pos x="connsiteX16510" y="connsiteY16510"/>
              </a:cxn>
              <a:cxn ang="0">
                <a:pos x="connsiteX16511" y="connsiteY16511"/>
              </a:cxn>
              <a:cxn ang="0">
                <a:pos x="connsiteX16512" y="connsiteY16512"/>
              </a:cxn>
              <a:cxn ang="0">
                <a:pos x="connsiteX16513" y="connsiteY16513"/>
              </a:cxn>
              <a:cxn ang="0">
                <a:pos x="connsiteX16514" y="connsiteY16514"/>
              </a:cxn>
              <a:cxn ang="0">
                <a:pos x="connsiteX16515" y="connsiteY16515"/>
              </a:cxn>
              <a:cxn ang="0">
                <a:pos x="connsiteX16516" y="connsiteY16516"/>
              </a:cxn>
              <a:cxn ang="0">
                <a:pos x="connsiteX16517" y="connsiteY16517"/>
              </a:cxn>
              <a:cxn ang="0">
                <a:pos x="connsiteX16518" y="connsiteY16518"/>
              </a:cxn>
              <a:cxn ang="0">
                <a:pos x="connsiteX16519" y="connsiteY16519"/>
              </a:cxn>
              <a:cxn ang="0">
                <a:pos x="connsiteX16520" y="connsiteY16520"/>
              </a:cxn>
              <a:cxn ang="0">
                <a:pos x="connsiteX16521" y="connsiteY16521"/>
              </a:cxn>
              <a:cxn ang="0">
                <a:pos x="connsiteX16522" y="connsiteY16522"/>
              </a:cxn>
              <a:cxn ang="0">
                <a:pos x="connsiteX16523" y="connsiteY16523"/>
              </a:cxn>
              <a:cxn ang="0">
                <a:pos x="connsiteX16524" y="connsiteY16524"/>
              </a:cxn>
              <a:cxn ang="0">
                <a:pos x="connsiteX16525" y="connsiteY16525"/>
              </a:cxn>
              <a:cxn ang="0">
                <a:pos x="connsiteX16526" y="connsiteY16526"/>
              </a:cxn>
              <a:cxn ang="0">
                <a:pos x="connsiteX16527" y="connsiteY16527"/>
              </a:cxn>
              <a:cxn ang="0">
                <a:pos x="connsiteX16528" y="connsiteY16528"/>
              </a:cxn>
              <a:cxn ang="0">
                <a:pos x="connsiteX16529" y="connsiteY16529"/>
              </a:cxn>
              <a:cxn ang="0">
                <a:pos x="connsiteX16530" y="connsiteY16530"/>
              </a:cxn>
              <a:cxn ang="0">
                <a:pos x="connsiteX16531" y="connsiteY16531"/>
              </a:cxn>
              <a:cxn ang="0">
                <a:pos x="connsiteX16532" y="connsiteY16532"/>
              </a:cxn>
              <a:cxn ang="0">
                <a:pos x="connsiteX16533" y="connsiteY16533"/>
              </a:cxn>
              <a:cxn ang="0">
                <a:pos x="connsiteX16534" y="connsiteY16534"/>
              </a:cxn>
              <a:cxn ang="0">
                <a:pos x="connsiteX16535" y="connsiteY16535"/>
              </a:cxn>
              <a:cxn ang="0">
                <a:pos x="connsiteX16536" y="connsiteY16536"/>
              </a:cxn>
              <a:cxn ang="0">
                <a:pos x="connsiteX16537" y="connsiteY16537"/>
              </a:cxn>
              <a:cxn ang="0">
                <a:pos x="connsiteX16538" y="connsiteY16538"/>
              </a:cxn>
              <a:cxn ang="0">
                <a:pos x="connsiteX16539" y="connsiteY16539"/>
              </a:cxn>
              <a:cxn ang="0">
                <a:pos x="connsiteX16540" y="connsiteY16540"/>
              </a:cxn>
              <a:cxn ang="0">
                <a:pos x="connsiteX16541" y="connsiteY16541"/>
              </a:cxn>
              <a:cxn ang="0">
                <a:pos x="connsiteX16542" y="connsiteY16542"/>
              </a:cxn>
              <a:cxn ang="0">
                <a:pos x="connsiteX16543" y="connsiteY16543"/>
              </a:cxn>
              <a:cxn ang="0">
                <a:pos x="connsiteX16544" y="connsiteY16544"/>
              </a:cxn>
              <a:cxn ang="0">
                <a:pos x="connsiteX16545" y="connsiteY16545"/>
              </a:cxn>
              <a:cxn ang="0">
                <a:pos x="connsiteX16546" y="connsiteY16546"/>
              </a:cxn>
              <a:cxn ang="0">
                <a:pos x="connsiteX16547" y="connsiteY16547"/>
              </a:cxn>
              <a:cxn ang="0">
                <a:pos x="connsiteX16548" y="connsiteY16548"/>
              </a:cxn>
              <a:cxn ang="0">
                <a:pos x="connsiteX16549" y="connsiteY16549"/>
              </a:cxn>
              <a:cxn ang="0">
                <a:pos x="connsiteX16550" y="connsiteY16550"/>
              </a:cxn>
              <a:cxn ang="0">
                <a:pos x="connsiteX16551" y="connsiteY16551"/>
              </a:cxn>
              <a:cxn ang="0">
                <a:pos x="connsiteX16552" y="connsiteY16552"/>
              </a:cxn>
              <a:cxn ang="0">
                <a:pos x="connsiteX16553" y="connsiteY16553"/>
              </a:cxn>
              <a:cxn ang="0">
                <a:pos x="connsiteX16554" y="connsiteY16554"/>
              </a:cxn>
              <a:cxn ang="0">
                <a:pos x="connsiteX16555" y="connsiteY16555"/>
              </a:cxn>
              <a:cxn ang="0">
                <a:pos x="connsiteX16556" y="connsiteY16556"/>
              </a:cxn>
              <a:cxn ang="0">
                <a:pos x="connsiteX16557" y="connsiteY16557"/>
              </a:cxn>
              <a:cxn ang="0">
                <a:pos x="connsiteX16558" y="connsiteY16558"/>
              </a:cxn>
              <a:cxn ang="0">
                <a:pos x="connsiteX16559" y="connsiteY16559"/>
              </a:cxn>
              <a:cxn ang="0">
                <a:pos x="connsiteX16560" y="connsiteY16560"/>
              </a:cxn>
              <a:cxn ang="0">
                <a:pos x="connsiteX16561" y="connsiteY16561"/>
              </a:cxn>
              <a:cxn ang="0">
                <a:pos x="connsiteX16562" y="connsiteY16562"/>
              </a:cxn>
              <a:cxn ang="0">
                <a:pos x="connsiteX16563" y="connsiteY16563"/>
              </a:cxn>
              <a:cxn ang="0">
                <a:pos x="connsiteX16564" y="connsiteY16564"/>
              </a:cxn>
              <a:cxn ang="0">
                <a:pos x="connsiteX16565" y="connsiteY16565"/>
              </a:cxn>
              <a:cxn ang="0">
                <a:pos x="connsiteX16566" y="connsiteY16566"/>
              </a:cxn>
              <a:cxn ang="0">
                <a:pos x="connsiteX16567" y="connsiteY16567"/>
              </a:cxn>
              <a:cxn ang="0">
                <a:pos x="connsiteX16568" y="connsiteY16568"/>
              </a:cxn>
              <a:cxn ang="0">
                <a:pos x="connsiteX16569" y="connsiteY16569"/>
              </a:cxn>
              <a:cxn ang="0">
                <a:pos x="connsiteX16570" y="connsiteY16570"/>
              </a:cxn>
              <a:cxn ang="0">
                <a:pos x="connsiteX16571" y="connsiteY16571"/>
              </a:cxn>
              <a:cxn ang="0">
                <a:pos x="connsiteX16572" y="connsiteY16572"/>
              </a:cxn>
              <a:cxn ang="0">
                <a:pos x="connsiteX16573" y="connsiteY16573"/>
              </a:cxn>
              <a:cxn ang="0">
                <a:pos x="connsiteX16574" y="connsiteY16574"/>
              </a:cxn>
              <a:cxn ang="0">
                <a:pos x="connsiteX16575" y="connsiteY16575"/>
              </a:cxn>
              <a:cxn ang="0">
                <a:pos x="connsiteX16576" y="connsiteY16576"/>
              </a:cxn>
              <a:cxn ang="0">
                <a:pos x="connsiteX16577" y="connsiteY16577"/>
              </a:cxn>
              <a:cxn ang="0">
                <a:pos x="connsiteX16578" y="connsiteY16578"/>
              </a:cxn>
              <a:cxn ang="0">
                <a:pos x="connsiteX16579" y="connsiteY16579"/>
              </a:cxn>
              <a:cxn ang="0">
                <a:pos x="connsiteX16580" y="connsiteY16580"/>
              </a:cxn>
              <a:cxn ang="0">
                <a:pos x="connsiteX16581" y="connsiteY16581"/>
              </a:cxn>
              <a:cxn ang="0">
                <a:pos x="connsiteX16582" y="connsiteY16582"/>
              </a:cxn>
              <a:cxn ang="0">
                <a:pos x="connsiteX16583" y="connsiteY16583"/>
              </a:cxn>
              <a:cxn ang="0">
                <a:pos x="connsiteX16584" y="connsiteY16584"/>
              </a:cxn>
              <a:cxn ang="0">
                <a:pos x="connsiteX16585" y="connsiteY16585"/>
              </a:cxn>
              <a:cxn ang="0">
                <a:pos x="connsiteX16586" y="connsiteY16586"/>
              </a:cxn>
              <a:cxn ang="0">
                <a:pos x="connsiteX16587" y="connsiteY16587"/>
              </a:cxn>
              <a:cxn ang="0">
                <a:pos x="connsiteX16588" y="connsiteY16588"/>
              </a:cxn>
              <a:cxn ang="0">
                <a:pos x="connsiteX16589" y="connsiteY16589"/>
              </a:cxn>
              <a:cxn ang="0">
                <a:pos x="connsiteX16590" y="connsiteY16590"/>
              </a:cxn>
              <a:cxn ang="0">
                <a:pos x="connsiteX16591" y="connsiteY16591"/>
              </a:cxn>
              <a:cxn ang="0">
                <a:pos x="connsiteX16592" y="connsiteY16592"/>
              </a:cxn>
              <a:cxn ang="0">
                <a:pos x="connsiteX16593" y="connsiteY16593"/>
              </a:cxn>
              <a:cxn ang="0">
                <a:pos x="connsiteX16594" y="connsiteY16594"/>
              </a:cxn>
              <a:cxn ang="0">
                <a:pos x="connsiteX16595" y="connsiteY16595"/>
              </a:cxn>
              <a:cxn ang="0">
                <a:pos x="connsiteX16596" y="connsiteY16596"/>
              </a:cxn>
              <a:cxn ang="0">
                <a:pos x="connsiteX16597" y="connsiteY16597"/>
              </a:cxn>
              <a:cxn ang="0">
                <a:pos x="connsiteX16598" y="connsiteY16598"/>
              </a:cxn>
              <a:cxn ang="0">
                <a:pos x="connsiteX16599" y="connsiteY16599"/>
              </a:cxn>
              <a:cxn ang="0">
                <a:pos x="connsiteX16600" y="connsiteY16600"/>
              </a:cxn>
              <a:cxn ang="0">
                <a:pos x="connsiteX16601" y="connsiteY16601"/>
              </a:cxn>
              <a:cxn ang="0">
                <a:pos x="connsiteX16602" y="connsiteY16602"/>
              </a:cxn>
              <a:cxn ang="0">
                <a:pos x="connsiteX16603" y="connsiteY16603"/>
              </a:cxn>
              <a:cxn ang="0">
                <a:pos x="connsiteX16604" y="connsiteY16604"/>
              </a:cxn>
              <a:cxn ang="0">
                <a:pos x="connsiteX16605" y="connsiteY16605"/>
              </a:cxn>
              <a:cxn ang="0">
                <a:pos x="connsiteX16606" y="connsiteY16606"/>
              </a:cxn>
              <a:cxn ang="0">
                <a:pos x="connsiteX16607" y="connsiteY16607"/>
              </a:cxn>
              <a:cxn ang="0">
                <a:pos x="connsiteX16608" y="connsiteY16608"/>
              </a:cxn>
              <a:cxn ang="0">
                <a:pos x="connsiteX16609" y="connsiteY16609"/>
              </a:cxn>
              <a:cxn ang="0">
                <a:pos x="connsiteX16610" y="connsiteY16610"/>
              </a:cxn>
              <a:cxn ang="0">
                <a:pos x="connsiteX16611" y="connsiteY16611"/>
              </a:cxn>
              <a:cxn ang="0">
                <a:pos x="connsiteX16612" y="connsiteY16612"/>
              </a:cxn>
              <a:cxn ang="0">
                <a:pos x="connsiteX16613" y="connsiteY16613"/>
              </a:cxn>
              <a:cxn ang="0">
                <a:pos x="connsiteX16614" y="connsiteY16614"/>
              </a:cxn>
              <a:cxn ang="0">
                <a:pos x="connsiteX16615" y="connsiteY16615"/>
              </a:cxn>
              <a:cxn ang="0">
                <a:pos x="connsiteX16616" y="connsiteY16616"/>
              </a:cxn>
              <a:cxn ang="0">
                <a:pos x="connsiteX16617" y="connsiteY16617"/>
              </a:cxn>
              <a:cxn ang="0">
                <a:pos x="connsiteX16618" y="connsiteY16618"/>
              </a:cxn>
              <a:cxn ang="0">
                <a:pos x="connsiteX16619" y="connsiteY16619"/>
              </a:cxn>
              <a:cxn ang="0">
                <a:pos x="connsiteX16620" y="connsiteY16620"/>
              </a:cxn>
              <a:cxn ang="0">
                <a:pos x="connsiteX16621" y="connsiteY16621"/>
              </a:cxn>
              <a:cxn ang="0">
                <a:pos x="connsiteX16622" y="connsiteY16622"/>
              </a:cxn>
              <a:cxn ang="0">
                <a:pos x="connsiteX16623" y="connsiteY16623"/>
              </a:cxn>
              <a:cxn ang="0">
                <a:pos x="connsiteX16624" y="connsiteY16624"/>
              </a:cxn>
              <a:cxn ang="0">
                <a:pos x="connsiteX16625" y="connsiteY16625"/>
              </a:cxn>
              <a:cxn ang="0">
                <a:pos x="connsiteX16626" y="connsiteY16626"/>
              </a:cxn>
              <a:cxn ang="0">
                <a:pos x="connsiteX16627" y="connsiteY16627"/>
              </a:cxn>
              <a:cxn ang="0">
                <a:pos x="connsiteX16628" y="connsiteY16628"/>
              </a:cxn>
              <a:cxn ang="0">
                <a:pos x="connsiteX16629" y="connsiteY16629"/>
              </a:cxn>
              <a:cxn ang="0">
                <a:pos x="connsiteX16630" y="connsiteY16630"/>
              </a:cxn>
              <a:cxn ang="0">
                <a:pos x="connsiteX16631" y="connsiteY16631"/>
              </a:cxn>
              <a:cxn ang="0">
                <a:pos x="connsiteX16632" y="connsiteY16632"/>
              </a:cxn>
              <a:cxn ang="0">
                <a:pos x="connsiteX16633" y="connsiteY16633"/>
              </a:cxn>
              <a:cxn ang="0">
                <a:pos x="connsiteX16634" y="connsiteY16634"/>
              </a:cxn>
              <a:cxn ang="0">
                <a:pos x="connsiteX16635" y="connsiteY16635"/>
              </a:cxn>
              <a:cxn ang="0">
                <a:pos x="connsiteX16636" y="connsiteY16636"/>
              </a:cxn>
              <a:cxn ang="0">
                <a:pos x="connsiteX16637" y="connsiteY16637"/>
              </a:cxn>
              <a:cxn ang="0">
                <a:pos x="connsiteX16638" y="connsiteY16638"/>
              </a:cxn>
              <a:cxn ang="0">
                <a:pos x="connsiteX16639" y="connsiteY16639"/>
              </a:cxn>
              <a:cxn ang="0">
                <a:pos x="connsiteX16640" y="connsiteY16640"/>
              </a:cxn>
              <a:cxn ang="0">
                <a:pos x="connsiteX16641" y="connsiteY16641"/>
              </a:cxn>
              <a:cxn ang="0">
                <a:pos x="connsiteX16642" y="connsiteY16642"/>
              </a:cxn>
              <a:cxn ang="0">
                <a:pos x="connsiteX16643" y="connsiteY16643"/>
              </a:cxn>
              <a:cxn ang="0">
                <a:pos x="connsiteX16644" y="connsiteY16644"/>
              </a:cxn>
              <a:cxn ang="0">
                <a:pos x="connsiteX16645" y="connsiteY16645"/>
              </a:cxn>
              <a:cxn ang="0">
                <a:pos x="connsiteX16646" y="connsiteY16646"/>
              </a:cxn>
              <a:cxn ang="0">
                <a:pos x="connsiteX16647" y="connsiteY16647"/>
              </a:cxn>
              <a:cxn ang="0">
                <a:pos x="connsiteX16648" y="connsiteY16648"/>
              </a:cxn>
              <a:cxn ang="0">
                <a:pos x="connsiteX16649" y="connsiteY16649"/>
              </a:cxn>
              <a:cxn ang="0">
                <a:pos x="connsiteX16650" y="connsiteY16650"/>
              </a:cxn>
              <a:cxn ang="0">
                <a:pos x="connsiteX16651" y="connsiteY16651"/>
              </a:cxn>
              <a:cxn ang="0">
                <a:pos x="connsiteX16652" y="connsiteY16652"/>
              </a:cxn>
              <a:cxn ang="0">
                <a:pos x="connsiteX16653" y="connsiteY16653"/>
              </a:cxn>
              <a:cxn ang="0">
                <a:pos x="connsiteX16654" y="connsiteY16654"/>
              </a:cxn>
              <a:cxn ang="0">
                <a:pos x="connsiteX16655" y="connsiteY16655"/>
              </a:cxn>
              <a:cxn ang="0">
                <a:pos x="connsiteX16656" y="connsiteY16656"/>
              </a:cxn>
              <a:cxn ang="0">
                <a:pos x="connsiteX16657" y="connsiteY16657"/>
              </a:cxn>
              <a:cxn ang="0">
                <a:pos x="connsiteX16658" y="connsiteY16658"/>
              </a:cxn>
              <a:cxn ang="0">
                <a:pos x="connsiteX16659" y="connsiteY16659"/>
              </a:cxn>
              <a:cxn ang="0">
                <a:pos x="connsiteX16660" y="connsiteY16660"/>
              </a:cxn>
              <a:cxn ang="0">
                <a:pos x="connsiteX16661" y="connsiteY16661"/>
              </a:cxn>
              <a:cxn ang="0">
                <a:pos x="connsiteX16662" y="connsiteY16662"/>
              </a:cxn>
              <a:cxn ang="0">
                <a:pos x="connsiteX16663" y="connsiteY16663"/>
              </a:cxn>
              <a:cxn ang="0">
                <a:pos x="connsiteX16664" y="connsiteY16664"/>
              </a:cxn>
              <a:cxn ang="0">
                <a:pos x="connsiteX16665" y="connsiteY16665"/>
              </a:cxn>
              <a:cxn ang="0">
                <a:pos x="connsiteX16666" y="connsiteY16666"/>
              </a:cxn>
              <a:cxn ang="0">
                <a:pos x="connsiteX16667" y="connsiteY16667"/>
              </a:cxn>
              <a:cxn ang="0">
                <a:pos x="connsiteX16668" y="connsiteY16668"/>
              </a:cxn>
              <a:cxn ang="0">
                <a:pos x="connsiteX16669" y="connsiteY16669"/>
              </a:cxn>
              <a:cxn ang="0">
                <a:pos x="connsiteX16670" y="connsiteY16670"/>
              </a:cxn>
              <a:cxn ang="0">
                <a:pos x="connsiteX16671" y="connsiteY16671"/>
              </a:cxn>
              <a:cxn ang="0">
                <a:pos x="connsiteX16672" y="connsiteY16672"/>
              </a:cxn>
              <a:cxn ang="0">
                <a:pos x="connsiteX16673" y="connsiteY16673"/>
              </a:cxn>
              <a:cxn ang="0">
                <a:pos x="connsiteX16674" y="connsiteY16674"/>
              </a:cxn>
              <a:cxn ang="0">
                <a:pos x="connsiteX16675" y="connsiteY16675"/>
              </a:cxn>
              <a:cxn ang="0">
                <a:pos x="connsiteX16676" y="connsiteY16676"/>
              </a:cxn>
              <a:cxn ang="0">
                <a:pos x="connsiteX16677" y="connsiteY16677"/>
              </a:cxn>
              <a:cxn ang="0">
                <a:pos x="connsiteX16678" y="connsiteY16678"/>
              </a:cxn>
              <a:cxn ang="0">
                <a:pos x="connsiteX16679" y="connsiteY16679"/>
              </a:cxn>
              <a:cxn ang="0">
                <a:pos x="connsiteX16680" y="connsiteY16680"/>
              </a:cxn>
              <a:cxn ang="0">
                <a:pos x="connsiteX16681" y="connsiteY16681"/>
              </a:cxn>
              <a:cxn ang="0">
                <a:pos x="connsiteX16682" y="connsiteY16682"/>
              </a:cxn>
              <a:cxn ang="0">
                <a:pos x="connsiteX16683" y="connsiteY16683"/>
              </a:cxn>
              <a:cxn ang="0">
                <a:pos x="connsiteX16684" y="connsiteY16684"/>
              </a:cxn>
              <a:cxn ang="0">
                <a:pos x="connsiteX16685" y="connsiteY16685"/>
              </a:cxn>
              <a:cxn ang="0">
                <a:pos x="connsiteX16686" y="connsiteY16686"/>
              </a:cxn>
              <a:cxn ang="0">
                <a:pos x="connsiteX16687" y="connsiteY16687"/>
              </a:cxn>
              <a:cxn ang="0">
                <a:pos x="connsiteX16688" y="connsiteY16688"/>
              </a:cxn>
              <a:cxn ang="0">
                <a:pos x="connsiteX16689" y="connsiteY16689"/>
              </a:cxn>
              <a:cxn ang="0">
                <a:pos x="connsiteX16690" y="connsiteY16690"/>
              </a:cxn>
              <a:cxn ang="0">
                <a:pos x="connsiteX16691" y="connsiteY16691"/>
              </a:cxn>
              <a:cxn ang="0">
                <a:pos x="connsiteX16692" y="connsiteY16692"/>
              </a:cxn>
              <a:cxn ang="0">
                <a:pos x="connsiteX16693" y="connsiteY16693"/>
              </a:cxn>
              <a:cxn ang="0">
                <a:pos x="connsiteX16694" y="connsiteY16694"/>
              </a:cxn>
              <a:cxn ang="0">
                <a:pos x="connsiteX16695" y="connsiteY16695"/>
              </a:cxn>
              <a:cxn ang="0">
                <a:pos x="connsiteX16696" y="connsiteY16696"/>
              </a:cxn>
              <a:cxn ang="0">
                <a:pos x="connsiteX16697" y="connsiteY16697"/>
              </a:cxn>
              <a:cxn ang="0">
                <a:pos x="connsiteX16698" y="connsiteY16698"/>
              </a:cxn>
              <a:cxn ang="0">
                <a:pos x="connsiteX16699" y="connsiteY16699"/>
              </a:cxn>
              <a:cxn ang="0">
                <a:pos x="connsiteX16700" y="connsiteY16700"/>
              </a:cxn>
              <a:cxn ang="0">
                <a:pos x="connsiteX16701" y="connsiteY16701"/>
              </a:cxn>
              <a:cxn ang="0">
                <a:pos x="connsiteX16702" y="connsiteY16702"/>
              </a:cxn>
              <a:cxn ang="0">
                <a:pos x="connsiteX16703" y="connsiteY16703"/>
              </a:cxn>
              <a:cxn ang="0">
                <a:pos x="connsiteX16704" y="connsiteY16704"/>
              </a:cxn>
              <a:cxn ang="0">
                <a:pos x="connsiteX16705" y="connsiteY16705"/>
              </a:cxn>
              <a:cxn ang="0">
                <a:pos x="connsiteX16706" y="connsiteY16706"/>
              </a:cxn>
              <a:cxn ang="0">
                <a:pos x="connsiteX16707" y="connsiteY16707"/>
              </a:cxn>
              <a:cxn ang="0">
                <a:pos x="connsiteX16708" y="connsiteY16708"/>
              </a:cxn>
              <a:cxn ang="0">
                <a:pos x="connsiteX16709" y="connsiteY16709"/>
              </a:cxn>
              <a:cxn ang="0">
                <a:pos x="connsiteX16710" y="connsiteY16710"/>
              </a:cxn>
              <a:cxn ang="0">
                <a:pos x="connsiteX16711" y="connsiteY16711"/>
              </a:cxn>
              <a:cxn ang="0">
                <a:pos x="connsiteX16712" y="connsiteY16712"/>
              </a:cxn>
              <a:cxn ang="0">
                <a:pos x="connsiteX16713" y="connsiteY16713"/>
              </a:cxn>
              <a:cxn ang="0">
                <a:pos x="connsiteX16714" y="connsiteY16714"/>
              </a:cxn>
              <a:cxn ang="0">
                <a:pos x="connsiteX16715" y="connsiteY16715"/>
              </a:cxn>
              <a:cxn ang="0">
                <a:pos x="connsiteX16716" y="connsiteY16716"/>
              </a:cxn>
              <a:cxn ang="0">
                <a:pos x="connsiteX16717" y="connsiteY16717"/>
              </a:cxn>
              <a:cxn ang="0">
                <a:pos x="connsiteX16718" y="connsiteY16718"/>
              </a:cxn>
              <a:cxn ang="0">
                <a:pos x="connsiteX16719" y="connsiteY16719"/>
              </a:cxn>
              <a:cxn ang="0">
                <a:pos x="connsiteX16720" y="connsiteY16720"/>
              </a:cxn>
              <a:cxn ang="0">
                <a:pos x="connsiteX16721" y="connsiteY16721"/>
              </a:cxn>
              <a:cxn ang="0">
                <a:pos x="connsiteX16722" y="connsiteY16722"/>
              </a:cxn>
              <a:cxn ang="0">
                <a:pos x="connsiteX16723" y="connsiteY16723"/>
              </a:cxn>
              <a:cxn ang="0">
                <a:pos x="connsiteX16724" y="connsiteY16724"/>
              </a:cxn>
              <a:cxn ang="0">
                <a:pos x="connsiteX16725" y="connsiteY16725"/>
              </a:cxn>
              <a:cxn ang="0">
                <a:pos x="connsiteX16726" y="connsiteY16726"/>
              </a:cxn>
              <a:cxn ang="0">
                <a:pos x="connsiteX16727" y="connsiteY16727"/>
              </a:cxn>
              <a:cxn ang="0">
                <a:pos x="connsiteX16728" y="connsiteY16728"/>
              </a:cxn>
              <a:cxn ang="0">
                <a:pos x="connsiteX16729" y="connsiteY16729"/>
              </a:cxn>
              <a:cxn ang="0">
                <a:pos x="connsiteX16730" y="connsiteY16730"/>
              </a:cxn>
              <a:cxn ang="0">
                <a:pos x="connsiteX16731" y="connsiteY16731"/>
              </a:cxn>
              <a:cxn ang="0">
                <a:pos x="connsiteX16732" y="connsiteY16732"/>
              </a:cxn>
              <a:cxn ang="0">
                <a:pos x="connsiteX16733" y="connsiteY16733"/>
              </a:cxn>
              <a:cxn ang="0">
                <a:pos x="connsiteX16734" y="connsiteY16734"/>
              </a:cxn>
              <a:cxn ang="0">
                <a:pos x="connsiteX16735" y="connsiteY16735"/>
              </a:cxn>
              <a:cxn ang="0">
                <a:pos x="connsiteX16736" y="connsiteY16736"/>
              </a:cxn>
              <a:cxn ang="0">
                <a:pos x="connsiteX16737" y="connsiteY16737"/>
              </a:cxn>
              <a:cxn ang="0">
                <a:pos x="connsiteX16738" y="connsiteY16738"/>
              </a:cxn>
              <a:cxn ang="0">
                <a:pos x="connsiteX16739" y="connsiteY16739"/>
              </a:cxn>
              <a:cxn ang="0">
                <a:pos x="connsiteX16740" y="connsiteY16740"/>
              </a:cxn>
              <a:cxn ang="0">
                <a:pos x="connsiteX16741" y="connsiteY16741"/>
              </a:cxn>
              <a:cxn ang="0">
                <a:pos x="connsiteX16742" y="connsiteY16742"/>
              </a:cxn>
              <a:cxn ang="0">
                <a:pos x="connsiteX16743" y="connsiteY16743"/>
              </a:cxn>
              <a:cxn ang="0">
                <a:pos x="connsiteX16744" y="connsiteY16744"/>
              </a:cxn>
              <a:cxn ang="0">
                <a:pos x="connsiteX16745" y="connsiteY16745"/>
              </a:cxn>
              <a:cxn ang="0">
                <a:pos x="connsiteX16746" y="connsiteY16746"/>
              </a:cxn>
              <a:cxn ang="0">
                <a:pos x="connsiteX16747" y="connsiteY16747"/>
              </a:cxn>
              <a:cxn ang="0">
                <a:pos x="connsiteX16748" y="connsiteY16748"/>
              </a:cxn>
              <a:cxn ang="0">
                <a:pos x="connsiteX16749" y="connsiteY16749"/>
              </a:cxn>
              <a:cxn ang="0">
                <a:pos x="connsiteX16750" y="connsiteY16750"/>
              </a:cxn>
              <a:cxn ang="0">
                <a:pos x="connsiteX16751" y="connsiteY16751"/>
              </a:cxn>
              <a:cxn ang="0">
                <a:pos x="connsiteX16752" y="connsiteY16752"/>
              </a:cxn>
              <a:cxn ang="0">
                <a:pos x="connsiteX16753" y="connsiteY16753"/>
              </a:cxn>
              <a:cxn ang="0">
                <a:pos x="connsiteX16754" y="connsiteY16754"/>
              </a:cxn>
              <a:cxn ang="0">
                <a:pos x="connsiteX16755" y="connsiteY16755"/>
              </a:cxn>
              <a:cxn ang="0">
                <a:pos x="connsiteX16756" y="connsiteY16756"/>
              </a:cxn>
              <a:cxn ang="0">
                <a:pos x="connsiteX16757" y="connsiteY16757"/>
              </a:cxn>
              <a:cxn ang="0">
                <a:pos x="connsiteX16758" y="connsiteY16758"/>
              </a:cxn>
              <a:cxn ang="0">
                <a:pos x="connsiteX16759" y="connsiteY16759"/>
              </a:cxn>
              <a:cxn ang="0">
                <a:pos x="connsiteX16760" y="connsiteY16760"/>
              </a:cxn>
              <a:cxn ang="0">
                <a:pos x="connsiteX16761" y="connsiteY16761"/>
              </a:cxn>
              <a:cxn ang="0">
                <a:pos x="connsiteX16762" y="connsiteY16762"/>
              </a:cxn>
              <a:cxn ang="0">
                <a:pos x="connsiteX16763" y="connsiteY16763"/>
              </a:cxn>
              <a:cxn ang="0">
                <a:pos x="connsiteX16764" y="connsiteY16764"/>
              </a:cxn>
              <a:cxn ang="0">
                <a:pos x="connsiteX16765" y="connsiteY16765"/>
              </a:cxn>
              <a:cxn ang="0">
                <a:pos x="connsiteX16766" y="connsiteY16766"/>
              </a:cxn>
              <a:cxn ang="0">
                <a:pos x="connsiteX16767" y="connsiteY16767"/>
              </a:cxn>
              <a:cxn ang="0">
                <a:pos x="connsiteX16768" y="connsiteY16768"/>
              </a:cxn>
              <a:cxn ang="0">
                <a:pos x="connsiteX16769" y="connsiteY16769"/>
              </a:cxn>
              <a:cxn ang="0">
                <a:pos x="connsiteX16770" y="connsiteY16770"/>
              </a:cxn>
              <a:cxn ang="0">
                <a:pos x="connsiteX16771" y="connsiteY16771"/>
              </a:cxn>
              <a:cxn ang="0">
                <a:pos x="connsiteX16772" y="connsiteY16772"/>
              </a:cxn>
              <a:cxn ang="0">
                <a:pos x="connsiteX16773" y="connsiteY16773"/>
              </a:cxn>
              <a:cxn ang="0">
                <a:pos x="connsiteX16774" y="connsiteY16774"/>
              </a:cxn>
              <a:cxn ang="0">
                <a:pos x="connsiteX16775" y="connsiteY16775"/>
              </a:cxn>
              <a:cxn ang="0">
                <a:pos x="connsiteX16776" y="connsiteY16776"/>
              </a:cxn>
              <a:cxn ang="0">
                <a:pos x="connsiteX16777" y="connsiteY16777"/>
              </a:cxn>
              <a:cxn ang="0">
                <a:pos x="connsiteX16778" y="connsiteY16778"/>
              </a:cxn>
              <a:cxn ang="0">
                <a:pos x="connsiteX16779" y="connsiteY16779"/>
              </a:cxn>
              <a:cxn ang="0">
                <a:pos x="connsiteX16780" y="connsiteY16780"/>
              </a:cxn>
              <a:cxn ang="0">
                <a:pos x="connsiteX16781" y="connsiteY16781"/>
              </a:cxn>
              <a:cxn ang="0">
                <a:pos x="connsiteX16782" y="connsiteY16782"/>
              </a:cxn>
              <a:cxn ang="0">
                <a:pos x="connsiteX16783" y="connsiteY16783"/>
              </a:cxn>
              <a:cxn ang="0">
                <a:pos x="connsiteX16784" y="connsiteY16784"/>
              </a:cxn>
              <a:cxn ang="0">
                <a:pos x="connsiteX16785" y="connsiteY16785"/>
              </a:cxn>
              <a:cxn ang="0">
                <a:pos x="connsiteX16786" y="connsiteY16786"/>
              </a:cxn>
              <a:cxn ang="0">
                <a:pos x="connsiteX16787" y="connsiteY16787"/>
              </a:cxn>
              <a:cxn ang="0">
                <a:pos x="connsiteX16788" y="connsiteY16788"/>
              </a:cxn>
              <a:cxn ang="0">
                <a:pos x="connsiteX16789" y="connsiteY16789"/>
              </a:cxn>
              <a:cxn ang="0">
                <a:pos x="connsiteX16790" y="connsiteY16790"/>
              </a:cxn>
              <a:cxn ang="0">
                <a:pos x="connsiteX16791" y="connsiteY16791"/>
              </a:cxn>
              <a:cxn ang="0">
                <a:pos x="connsiteX16792" y="connsiteY16792"/>
              </a:cxn>
              <a:cxn ang="0">
                <a:pos x="connsiteX16793" y="connsiteY16793"/>
              </a:cxn>
              <a:cxn ang="0">
                <a:pos x="connsiteX16794" y="connsiteY16794"/>
              </a:cxn>
              <a:cxn ang="0">
                <a:pos x="connsiteX16795" y="connsiteY16795"/>
              </a:cxn>
              <a:cxn ang="0">
                <a:pos x="connsiteX16796" y="connsiteY16796"/>
              </a:cxn>
              <a:cxn ang="0">
                <a:pos x="connsiteX16797" y="connsiteY16797"/>
              </a:cxn>
              <a:cxn ang="0">
                <a:pos x="connsiteX16798" y="connsiteY16798"/>
              </a:cxn>
              <a:cxn ang="0">
                <a:pos x="connsiteX16799" y="connsiteY16799"/>
              </a:cxn>
              <a:cxn ang="0">
                <a:pos x="connsiteX16800" y="connsiteY16800"/>
              </a:cxn>
              <a:cxn ang="0">
                <a:pos x="connsiteX16801" y="connsiteY16801"/>
              </a:cxn>
              <a:cxn ang="0">
                <a:pos x="connsiteX16802" y="connsiteY16802"/>
              </a:cxn>
              <a:cxn ang="0">
                <a:pos x="connsiteX16803" y="connsiteY16803"/>
              </a:cxn>
              <a:cxn ang="0">
                <a:pos x="connsiteX16804" y="connsiteY16804"/>
              </a:cxn>
              <a:cxn ang="0">
                <a:pos x="connsiteX16805" y="connsiteY16805"/>
              </a:cxn>
              <a:cxn ang="0">
                <a:pos x="connsiteX16806" y="connsiteY16806"/>
              </a:cxn>
              <a:cxn ang="0">
                <a:pos x="connsiteX16807" y="connsiteY16807"/>
              </a:cxn>
              <a:cxn ang="0">
                <a:pos x="connsiteX16808" y="connsiteY16808"/>
              </a:cxn>
              <a:cxn ang="0">
                <a:pos x="connsiteX16809" y="connsiteY16809"/>
              </a:cxn>
              <a:cxn ang="0">
                <a:pos x="connsiteX16810" y="connsiteY16810"/>
              </a:cxn>
              <a:cxn ang="0">
                <a:pos x="connsiteX16811" y="connsiteY16811"/>
              </a:cxn>
              <a:cxn ang="0">
                <a:pos x="connsiteX16812" y="connsiteY16812"/>
              </a:cxn>
              <a:cxn ang="0">
                <a:pos x="connsiteX16813" y="connsiteY16813"/>
              </a:cxn>
              <a:cxn ang="0">
                <a:pos x="connsiteX16814" y="connsiteY16814"/>
              </a:cxn>
              <a:cxn ang="0">
                <a:pos x="connsiteX16815" y="connsiteY16815"/>
              </a:cxn>
              <a:cxn ang="0">
                <a:pos x="connsiteX16816" y="connsiteY16816"/>
              </a:cxn>
              <a:cxn ang="0">
                <a:pos x="connsiteX16817" y="connsiteY16817"/>
              </a:cxn>
              <a:cxn ang="0">
                <a:pos x="connsiteX16818" y="connsiteY16818"/>
              </a:cxn>
              <a:cxn ang="0">
                <a:pos x="connsiteX16819" y="connsiteY16819"/>
              </a:cxn>
              <a:cxn ang="0">
                <a:pos x="connsiteX16820" y="connsiteY16820"/>
              </a:cxn>
              <a:cxn ang="0">
                <a:pos x="connsiteX16821" y="connsiteY16821"/>
              </a:cxn>
              <a:cxn ang="0">
                <a:pos x="connsiteX16822" y="connsiteY16822"/>
              </a:cxn>
              <a:cxn ang="0">
                <a:pos x="connsiteX16823" y="connsiteY16823"/>
              </a:cxn>
              <a:cxn ang="0">
                <a:pos x="connsiteX16824" y="connsiteY16824"/>
              </a:cxn>
              <a:cxn ang="0">
                <a:pos x="connsiteX16825" y="connsiteY16825"/>
              </a:cxn>
              <a:cxn ang="0">
                <a:pos x="connsiteX16826" y="connsiteY16826"/>
              </a:cxn>
              <a:cxn ang="0">
                <a:pos x="connsiteX16827" y="connsiteY16827"/>
              </a:cxn>
              <a:cxn ang="0">
                <a:pos x="connsiteX16828" y="connsiteY16828"/>
              </a:cxn>
              <a:cxn ang="0">
                <a:pos x="connsiteX16829" y="connsiteY16829"/>
              </a:cxn>
              <a:cxn ang="0">
                <a:pos x="connsiteX16830" y="connsiteY16830"/>
              </a:cxn>
              <a:cxn ang="0">
                <a:pos x="connsiteX16831" y="connsiteY16831"/>
              </a:cxn>
              <a:cxn ang="0">
                <a:pos x="connsiteX16832" y="connsiteY16832"/>
              </a:cxn>
              <a:cxn ang="0">
                <a:pos x="connsiteX16833" y="connsiteY16833"/>
              </a:cxn>
              <a:cxn ang="0">
                <a:pos x="connsiteX16834" y="connsiteY16834"/>
              </a:cxn>
              <a:cxn ang="0">
                <a:pos x="connsiteX16835" y="connsiteY16835"/>
              </a:cxn>
              <a:cxn ang="0">
                <a:pos x="connsiteX16836" y="connsiteY16836"/>
              </a:cxn>
              <a:cxn ang="0">
                <a:pos x="connsiteX16837" y="connsiteY16837"/>
              </a:cxn>
              <a:cxn ang="0">
                <a:pos x="connsiteX16838" y="connsiteY16838"/>
              </a:cxn>
              <a:cxn ang="0">
                <a:pos x="connsiteX16839" y="connsiteY16839"/>
              </a:cxn>
              <a:cxn ang="0">
                <a:pos x="connsiteX16840" y="connsiteY16840"/>
              </a:cxn>
              <a:cxn ang="0">
                <a:pos x="connsiteX16841" y="connsiteY16841"/>
              </a:cxn>
              <a:cxn ang="0">
                <a:pos x="connsiteX16842" y="connsiteY16842"/>
              </a:cxn>
              <a:cxn ang="0">
                <a:pos x="connsiteX16843" y="connsiteY16843"/>
              </a:cxn>
              <a:cxn ang="0">
                <a:pos x="connsiteX16844" y="connsiteY16844"/>
              </a:cxn>
              <a:cxn ang="0">
                <a:pos x="connsiteX16845" y="connsiteY16845"/>
              </a:cxn>
              <a:cxn ang="0">
                <a:pos x="connsiteX16846" y="connsiteY16846"/>
              </a:cxn>
              <a:cxn ang="0">
                <a:pos x="connsiteX16847" y="connsiteY16847"/>
              </a:cxn>
              <a:cxn ang="0">
                <a:pos x="connsiteX16848" y="connsiteY16848"/>
              </a:cxn>
              <a:cxn ang="0">
                <a:pos x="connsiteX16849" y="connsiteY16849"/>
              </a:cxn>
              <a:cxn ang="0">
                <a:pos x="connsiteX16850" y="connsiteY16850"/>
              </a:cxn>
              <a:cxn ang="0">
                <a:pos x="connsiteX16851" y="connsiteY16851"/>
              </a:cxn>
              <a:cxn ang="0">
                <a:pos x="connsiteX16852" y="connsiteY16852"/>
              </a:cxn>
              <a:cxn ang="0">
                <a:pos x="connsiteX16853" y="connsiteY16853"/>
              </a:cxn>
              <a:cxn ang="0">
                <a:pos x="connsiteX16854" y="connsiteY16854"/>
              </a:cxn>
              <a:cxn ang="0">
                <a:pos x="connsiteX16855" y="connsiteY16855"/>
              </a:cxn>
              <a:cxn ang="0">
                <a:pos x="connsiteX16856" y="connsiteY16856"/>
              </a:cxn>
              <a:cxn ang="0">
                <a:pos x="connsiteX16857" y="connsiteY16857"/>
              </a:cxn>
              <a:cxn ang="0">
                <a:pos x="connsiteX16858" y="connsiteY16858"/>
              </a:cxn>
              <a:cxn ang="0">
                <a:pos x="connsiteX16859" y="connsiteY16859"/>
              </a:cxn>
              <a:cxn ang="0">
                <a:pos x="connsiteX16860" y="connsiteY16860"/>
              </a:cxn>
              <a:cxn ang="0">
                <a:pos x="connsiteX16861" y="connsiteY16861"/>
              </a:cxn>
              <a:cxn ang="0">
                <a:pos x="connsiteX16862" y="connsiteY16862"/>
              </a:cxn>
              <a:cxn ang="0">
                <a:pos x="connsiteX16863" y="connsiteY16863"/>
              </a:cxn>
              <a:cxn ang="0">
                <a:pos x="connsiteX16864" y="connsiteY16864"/>
              </a:cxn>
              <a:cxn ang="0">
                <a:pos x="connsiteX16865" y="connsiteY16865"/>
              </a:cxn>
              <a:cxn ang="0">
                <a:pos x="connsiteX16866" y="connsiteY16866"/>
              </a:cxn>
              <a:cxn ang="0">
                <a:pos x="connsiteX16867" y="connsiteY16867"/>
              </a:cxn>
              <a:cxn ang="0">
                <a:pos x="connsiteX16868" y="connsiteY16868"/>
              </a:cxn>
              <a:cxn ang="0">
                <a:pos x="connsiteX16869" y="connsiteY16869"/>
              </a:cxn>
              <a:cxn ang="0">
                <a:pos x="connsiteX16870" y="connsiteY16870"/>
              </a:cxn>
              <a:cxn ang="0">
                <a:pos x="connsiteX16871" y="connsiteY16871"/>
              </a:cxn>
              <a:cxn ang="0">
                <a:pos x="connsiteX16872" y="connsiteY16872"/>
              </a:cxn>
              <a:cxn ang="0">
                <a:pos x="connsiteX16873" y="connsiteY16873"/>
              </a:cxn>
              <a:cxn ang="0">
                <a:pos x="connsiteX16874" y="connsiteY16874"/>
              </a:cxn>
              <a:cxn ang="0">
                <a:pos x="connsiteX16875" y="connsiteY16875"/>
              </a:cxn>
              <a:cxn ang="0">
                <a:pos x="connsiteX16876" y="connsiteY16876"/>
              </a:cxn>
              <a:cxn ang="0">
                <a:pos x="connsiteX16877" y="connsiteY16877"/>
              </a:cxn>
              <a:cxn ang="0">
                <a:pos x="connsiteX16878" y="connsiteY16878"/>
              </a:cxn>
              <a:cxn ang="0">
                <a:pos x="connsiteX16879" y="connsiteY16879"/>
              </a:cxn>
              <a:cxn ang="0">
                <a:pos x="connsiteX16880" y="connsiteY16880"/>
              </a:cxn>
              <a:cxn ang="0">
                <a:pos x="connsiteX16881" y="connsiteY16881"/>
              </a:cxn>
              <a:cxn ang="0">
                <a:pos x="connsiteX16882" y="connsiteY16882"/>
              </a:cxn>
              <a:cxn ang="0">
                <a:pos x="connsiteX16883" y="connsiteY16883"/>
              </a:cxn>
              <a:cxn ang="0">
                <a:pos x="connsiteX16884" y="connsiteY16884"/>
              </a:cxn>
              <a:cxn ang="0">
                <a:pos x="connsiteX16885" y="connsiteY16885"/>
              </a:cxn>
              <a:cxn ang="0">
                <a:pos x="connsiteX16886" y="connsiteY16886"/>
              </a:cxn>
              <a:cxn ang="0">
                <a:pos x="connsiteX16887" y="connsiteY16887"/>
              </a:cxn>
              <a:cxn ang="0">
                <a:pos x="connsiteX16888" y="connsiteY16888"/>
              </a:cxn>
              <a:cxn ang="0">
                <a:pos x="connsiteX16889" y="connsiteY16889"/>
              </a:cxn>
              <a:cxn ang="0">
                <a:pos x="connsiteX16890" y="connsiteY16890"/>
              </a:cxn>
              <a:cxn ang="0">
                <a:pos x="connsiteX16891" y="connsiteY16891"/>
              </a:cxn>
              <a:cxn ang="0">
                <a:pos x="connsiteX16892" y="connsiteY16892"/>
              </a:cxn>
              <a:cxn ang="0">
                <a:pos x="connsiteX16893" y="connsiteY16893"/>
              </a:cxn>
              <a:cxn ang="0">
                <a:pos x="connsiteX16894" y="connsiteY16894"/>
              </a:cxn>
              <a:cxn ang="0">
                <a:pos x="connsiteX16895" y="connsiteY16895"/>
              </a:cxn>
              <a:cxn ang="0">
                <a:pos x="connsiteX16896" y="connsiteY16896"/>
              </a:cxn>
              <a:cxn ang="0">
                <a:pos x="connsiteX16897" y="connsiteY16897"/>
              </a:cxn>
              <a:cxn ang="0">
                <a:pos x="connsiteX16898" y="connsiteY16898"/>
              </a:cxn>
              <a:cxn ang="0">
                <a:pos x="connsiteX16899" y="connsiteY16899"/>
              </a:cxn>
              <a:cxn ang="0">
                <a:pos x="connsiteX16900" y="connsiteY16900"/>
              </a:cxn>
              <a:cxn ang="0">
                <a:pos x="connsiteX16901" y="connsiteY16901"/>
              </a:cxn>
              <a:cxn ang="0">
                <a:pos x="connsiteX16902" y="connsiteY16902"/>
              </a:cxn>
              <a:cxn ang="0">
                <a:pos x="connsiteX16903" y="connsiteY16903"/>
              </a:cxn>
              <a:cxn ang="0">
                <a:pos x="connsiteX16904" y="connsiteY16904"/>
              </a:cxn>
              <a:cxn ang="0">
                <a:pos x="connsiteX16905" y="connsiteY16905"/>
              </a:cxn>
              <a:cxn ang="0">
                <a:pos x="connsiteX16906" y="connsiteY16906"/>
              </a:cxn>
              <a:cxn ang="0">
                <a:pos x="connsiteX16907" y="connsiteY16907"/>
              </a:cxn>
              <a:cxn ang="0">
                <a:pos x="connsiteX16908" y="connsiteY16908"/>
              </a:cxn>
              <a:cxn ang="0">
                <a:pos x="connsiteX16909" y="connsiteY16909"/>
              </a:cxn>
              <a:cxn ang="0">
                <a:pos x="connsiteX16910" y="connsiteY16910"/>
              </a:cxn>
              <a:cxn ang="0">
                <a:pos x="connsiteX16911" y="connsiteY16911"/>
              </a:cxn>
              <a:cxn ang="0">
                <a:pos x="connsiteX16912" y="connsiteY16912"/>
              </a:cxn>
              <a:cxn ang="0">
                <a:pos x="connsiteX16913" y="connsiteY16913"/>
              </a:cxn>
              <a:cxn ang="0">
                <a:pos x="connsiteX16914" y="connsiteY16914"/>
              </a:cxn>
              <a:cxn ang="0">
                <a:pos x="connsiteX16915" y="connsiteY16915"/>
              </a:cxn>
              <a:cxn ang="0">
                <a:pos x="connsiteX16916" y="connsiteY16916"/>
              </a:cxn>
              <a:cxn ang="0">
                <a:pos x="connsiteX16917" y="connsiteY16917"/>
              </a:cxn>
              <a:cxn ang="0">
                <a:pos x="connsiteX16918" y="connsiteY16918"/>
              </a:cxn>
              <a:cxn ang="0">
                <a:pos x="connsiteX16919" y="connsiteY16919"/>
              </a:cxn>
              <a:cxn ang="0">
                <a:pos x="connsiteX16920" y="connsiteY16920"/>
              </a:cxn>
              <a:cxn ang="0">
                <a:pos x="connsiteX16921" y="connsiteY16921"/>
              </a:cxn>
              <a:cxn ang="0">
                <a:pos x="connsiteX16922" y="connsiteY16922"/>
              </a:cxn>
              <a:cxn ang="0">
                <a:pos x="connsiteX16923" y="connsiteY16923"/>
              </a:cxn>
              <a:cxn ang="0">
                <a:pos x="connsiteX16924" y="connsiteY16924"/>
              </a:cxn>
              <a:cxn ang="0">
                <a:pos x="connsiteX16925" y="connsiteY16925"/>
              </a:cxn>
              <a:cxn ang="0">
                <a:pos x="connsiteX16926" y="connsiteY16926"/>
              </a:cxn>
              <a:cxn ang="0">
                <a:pos x="connsiteX16927" y="connsiteY16927"/>
              </a:cxn>
              <a:cxn ang="0">
                <a:pos x="connsiteX16928" y="connsiteY16928"/>
              </a:cxn>
              <a:cxn ang="0">
                <a:pos x="connsiteX16929" y="connsiteY16929"/>
              </a:cxn>
              <a:cxn ang="0">
                <a:pos x="connsiteX16930" y="connsiteY16930"/>
              </a:cxn>
              <a:cxn ang="0">
                <a:pos x="connsiteX16931" y="connsiteY16931"/>
              </a:cxn>
              <a:cxn ang="0">
                <a:pos x="connsiteX16932" y="connsiteY16932"/>
              </a:cxn>
              <a:cxn ang="0">
                <a:pos x="connsiteX16933" y="connsiteY16933"/>
              </a:cxn>
              <a:cxn ang="0">
                <a:pos x="connsiteX16934" y="connsiteY16934"/>
              </a:cxn>
              <a:cxn ang="0">
                <a:pos x="connsiteX16935" y="connsiteY16935"/>
              </a:cxn>
              <a:cxn ang="0">
                <a:pos x="connsiteX16936" y="connsiteY16936"/>
              </a:cxn>
              <a:cxn ang="0">
                <a:pos x="connsiteX16937" y="connsiteY16937"/>
              </a:cxn>
              <a:cxn ang="0">
                <a:pos x="connsiteX16938" y="connsiteY16938"/>
              </a:cxn>
              <a:cxn ang="0">
                <a:pos x="connsiteX16939" y="connsiteY16939"/>
              </a:cxn>
              <a:cxn ang="0">
                <a:pos x="connsiteX16940" y="connsiteY16940"/>
              </a:cxn>
              <a:cxn ang="0">
                <a:pos x="connsiteX16941" y="connsiteY16941"/>
              </a:cxn>
              <a:cxn ang="0">
                <a:pos x="connsiteX16942" y="connsiteY16942"/>
              </a:cxn>
              <a:cxn ang="0">
                <a:pos x="connsiteX16943" y="connsiteY16943"/>
              </a:cxn>
              <a:cxn ang="0">
                <a:pos x="connsiteX16944" y="connsiteY16944"/>
              </a:cxn>
              <a:cxn ang="0">
                <a:pos x="connsiteX16945" y="connsiteY16945"/>
              </a:cxn>
              <a:cxn ang="0">
                <a:pos x="connsiteX16946" y="connsiteY16946"/>
              </a:cxn>
              <a:cxn ang="0">
                <a:pos x="connsiteX16947" y="connsiteY16947"/>
              </a:cxn>
              <a:cxn ang="0">
                <a:pos x="connsiteX16948" y="connsiteY16948"/>
              </a:cxn>
              <a:cxn ang="0">
                <a:pos x="connsiteX16949" y="connsiteY16949"/>
              </a:cxn>
              <a:cxn ang="0">
                <a:pos x="connsiteX16950" y="connsiteY16950"/>
              </a:cxn>
              <a:cxn ang="0">
                <a:pos x="connsiteX16951" y="connsiteY16951"/>
              </a:cxn>
              <a:cxn ang="0">
                <a:pos x="connsiteX16952" y="connsiteY16952"/>
              </a:cxn>
              <a:cxn ang="0">
                <a:pos x="connsiteX16953" y="connsiteY16953"/>
              </a:cxn>
              <a:cxn ang="0">
                <a:pos x="connsiteX16954" y="connsiteY16954"/>
              </a:cxn>
              <a:cxn ang="0">
                <a:pos x="connsiteX16955" y="connsiteY16955"/>
              </a:cxn>
              <a:cxn ang="0">
                <a:pos x="connsiteX16956" y="connsiteY16956"/>
              </a:cxn>
              <a:cxn ang="0">
                <a:pos x="connsiteX16957" y="connsiteY16957"/>
              </a:cxn>
              <a:cxn ang="0">
                <a:pos x="connsiteX16958" y="connsiteY16958"/>
              </a:cxn>
              <a:cxn ang="0">
                <a:pos x="connsiteX16959" y="connsiteY16959"/>
              </a:cxn>
              <a:cxn ang="0">
                <a:pos x="connsiteX16960" y="connsiteY16960"/>
              </a:cxn>
              <a:cxn ang="0">
                <a:pos x="connsiteX16961" y="connsiteY16961"/>
              </a:cxn>
              <a:cxn ang="0">
                <a:pos x="connsiteX16962" y="connsiteY16962"/>
              </a:cxn>
              <a:cxn ang="0">
                <a:pos x="connsiteX16963" y="connsiteY16963"/>
              </a:cxn>
              <a:cxn ang="0">
                <a:pos x="connsiteX16964" y="connsiteY16964"/>
              </a:cxn>
              <a:cxn ang="0">
                <a:pos x="connsiteX16965" y="connsiteY16965"/>
              </a:cxn>
              <a:cxn ang="0">
                <a:pos x="connsiteX16966" y="connsiteY16966"/>
              </a:cxn>
              <a:cxn ang="0">
                <a:pos x="connsiteX16967" y="connsiteY16967"/>
              </a:cxn>
              <a:cxn ang="0">
                <a:pos x="connsiteX16968" y="connsiteY16968"/>
              </a:cxn>
              <a:cxn ang="0">
                <a:pos x="connsiteX16969" y="connsiteY16969"/>
              </a:cxn>
              <a:cxn ang="0">
                <a:pos x="connsiteX16970" y="connsiteY16970"/>
              </a:cxn>
              <a:cxn ang="0">
                <a:pos x="connsiteX16971" y="connsiteY16971"/>
              </a:cxn>
              <a:cxn ang="0">
                <a:pos x="connsiteX16972" y="connsiteY16972"/>
              </a:cxn>
              <a:cxn ang="0">
                <a:pos x="connsiteX16973" y="connsiteY16973"/>
              </a:cxn>
              <a:cxn ang="0">
                <a:pos x="connsiteX16974" y="connsiteY16974"/>
              </a:cxn>
              <a:cxn ang="0">
                <a:pos x="connsiteX16975" y="connsiteY16975"/>
              </a:cxn>
              <a:cxn ang="0">
                <a:pos x="connsiteX16976" y="connsiteY16976"/>
              </a:cxn>
              <a:cxn ang="0">
                <a:pos x="connsiteX16977" y="connsiteY16977"/>
              </a:cxn>
              <a:cxn ang="0">
                <a:pos x="connsiteX16978" y="connsiteY16978"/>
              </a:cxn>
              <a:cxn ang="0">
                <a:pos x="connsiteX16979" y="connsiteY16979"/>
              </a:cxn>
              <a:cxn ang="0">
                <a:pos x="connsiteX16980" y="connsiteY16980"/>
              </a:cxn>
              <a:cxn ang="0">
                <a:pos x="connsiteX16981" y="connsiteY16981"/>
              </a:cxn>
              <a:cxn ang="0">
                <a:pos x="connsiteX16982" y="connsiteY16982"/>
              </a:cxn>
              <a:cxn ang="0">
                <a:pos x="connsiteX16983" y="connsiteY16983"/>
              </a:cxn>
              <a:cxn ang="0">
                <a:pos x="connsiteX16984" y="connsiteY16984"/>
              </a:cxn>
              <a:cxn ang="0">
                <a:pos x="connsiteX16985" y="connsiteY16985"/>
              </a:cxn>
              <a:cxn ang="0">
                <a:pos x="connsiteX16986" y="connsiteY16986"/>
              </a:cxn>
              <a:cxn ang="0">
                <a:pos x="connsiteX16987" y="connsiteY16987"/>
              </a:cxn>
              <a:cxn ang="0">
                <a:pos x="connsiteX16988" y="connsiteY16988"/>
              </a:cxn>
              <a:cxn ang="0">
                <a:pos x="connsiteX16989" y="connsiteY16989"/>
              </a:cxn>
              <a:cxn ang="0">
                <a:pos x="connsiteX16990" y="connsiteY16990"/>
              </a:cxn>
              <a:cxn ang="0">
                <a:pos x="connsiteX16991" y="connsiteY16991"/>
              </a:cxn>
              <a:cxn ang="0">
                <a:pos x="connsiteX16992" y="connsiteY16992"/>
              </a:cxn>
              <a:cxn ang="0">
                <a:pos x="connsiteX16993" y="connsiteY16993"/>
              </a:cxn>
              <a:cxn ang="0">
                <a:pos x="connsiteX16994" y="connsiteY16994"/>
              </a:cxn>
              <a:cxn ang="0">
                <a:pos x="connsiteX16995" y="connsiteY16995"/>
              </a:cxn>
              <a:cxn ang="0">
                <a:pos x="connsiteX16996" y="connsiteY16996"/>
              </a:cxn>
              <a:cxn ang="0">
                <a:pos x="connsiteX16997" y="connsiteY16997"/>
              </a:cxn>
              <a:cxn ang="0">
                <a:pos x="connsiteX16998" y="connsiteY16998"/>
              </a:cxn>
              <a:cxn ang="0">
                <a:pos x="connsiteX16999" y="connsiteY16999"/>
              </a:cxn>
              <a:cxn ang="0">
                <a:pos x="connsiteX17000" y="connsiteY17000"/>
              </a:cxn>
              <a:cxn ang="0">
                <a:pos x="connsiteX17001" y="connsiteY17001"/>
              </a:cxn>
              <a:cxn ang="0">
                <a:pos x="connsiteX17002" y="connsiteY17002"/>
              </a:cxn>
              <a:cxn ang="0">
                <a:pos x="connsiteX17003" y="connsiteY17003"/>
              </a:cxn>
              <a:cxn ang="0">
                <a:pos x="connsiteX17004" y="connsiteY17004"/>
              </a:cxn>
              <a:cxn ang="0">
                <a:pos x="connsiteX17005" y="connsiteY17005"/>
              </a:cxn>
              <a:cxn ang="0">
                <a:pos x="connsiteX17006" y="connsiteY17006"/>
              </a:cxn>
              <a:cxn ang="0">
                <a:pos x="connsiteX17007" y="connsiteY17007"/>
              </a:cxn>
              <a:cxn ang="0">
                <a:pos x="connsiteX17008" y="connsiteY17008"/>
              </a:cxn>
              <a:cxn ang="0">
                <a:pos x="connsiteX17009" y="connsiteY17009"/>
              </a:cxn>
              <a:cxn ang="0">
                <a:pos x="connsiteX17010" y="connsiteY17010"/>
              </a:cxn>
              <a:cxn ang="0">
                <a:pos x="connsiteX17011" y="connsiteY17011"/>
              </a:cxn>
              <a:cxn ang="0">
                <a:pos x="connsiteX17012" y="connsiteY17012"/>
              </a:cxn>
              <a:cxn ang="0">
                <a:pos x="connsiteX17013" y="connsiteY17013"/>
              </a:cxn>
              <a:cxn ang="0">
                <a:pos x="connsiteX17014" y="connsiteY17014"/>
              </a:cxn>
              <a:cxn ang="0">
                <a:pos x="connsiteX17015" y="connsiteY17015"/>
              </a:cxn>
              <a:cxn ang="0">
                <a:pos x="connsiteX17016" y="connsiteY17016"/>
              </a:cxn>
              <a:cxn ang="0">
                <a:pos x="connsiteX17017" y="connsiteY17017"/>
              </a:cxn>
              <a:cxn ang="0">
                <a:pos x="connsiteX17018" y="connsiteY17018"/>
              </a:cxn>
              <a:cxn ang="0">
                <a:pos x="connsiteX17019" y="connsiteY17019"/>
              </a:cxn>
              <a:cxn ang="0">
                <a:pos x="connsiteX17020" y="connsiteY17020"/>
              </a:cxn>
              <a:cxn ang="0">
                <a:pos x="connsiteX17021" y="connsiteY17021"/>
              </a:cxn>
              <a:cxn ang="0">
                <a:pos x="connsiteX17022" y="connsiteY17022"/>
              </a:cxn>
              <a:cxn ang="0">
                <a:pos x="connsiteX17023" y="connsiteY17023"/>
              </a:cxn>
              <a:cxn ang="0">
                <a:pos x="connsiteX17024" y="connsiteY17024"/>
              </a:cxn>
              <a:cxn ang="0">
                <a:pos x="connsiteX17025" y="connsiteY17025"/>
              </a:cxn>
              <a:cxn ang="0">
                <a:pos x="connsiteX17026" y="connsiteY17026"/>
              </a:cxn>
              <a:cxn ang="0">
                <a:pos x="connsiteX17027" y="connsiteY17027"/>
              </a:cxn>
              <a:cxn ang="0">
                <a:pos x="connsiteX17028" y="connsiteY17028"/>
              </a:cxn>
              <a:cxn ang="0">
                <a:pos x="connsiteX17029" y="connsiteY17029"/>
              </a:cxn>
              <a:cxn ang="0">
                <a:pos x="connsiteX17030" y="connsiteY17030"/>
              </a:cxn>
              <a:cxn ang="0">
                <a:pos x="connsiteX17031" y="connsiteY17031"/>
              </a:cxn>
              <a:cxn ang="0">
                <a:pos x="connsiteX17032" y="connsiteY17032"/>
              </a:cxn>
              <a:cxn ang="0">
                <a:pos x="connsiteX17033" y="connsiteY17033"/>
              </a:cxn>
              <a:cxn ang="0">
                <a:pos x="connsiteX17034" y="connsiteY17034"/>
              </a:cxn>
              <a:cxn ang="0">
                <a:pos x="connsiteX17035" y="connsiteY17035"/>
              </a:cxn>
              <a:cxn ang="0">
                <a:pos x="connsiteX17036" y="connsiteY17036"/>
              </a:cxn>
              <a:cxn ang="0">
                <a:pos x="connsiteX17037" y="connsiteY17037"/>
              </a:cxn>
              <a:cxn ang="0">
                <a:pos x="connsiteX17038" y="connsiteY17038"/>
              </a:cxn>
              <a:cxn ang="0">
                <a:pos x="connsiteX17039" y="connsiteY17039"/>
              </a:cxn>
              <a:cxn ang="0">
                <a:pos x="connsiteX17040" y="connsiteY17040"/>
              </a:cxn>
              <a:cxn ang="0">
                <a:pos x="connsiteX17041" y="connsiteY17041"/>
              </a:cxn>
              <a:cxn ang="0">
                <a:pos x="connsiteX17042" y="connsiteY17042"/>
              </a:cxn>
              <a:cxn ang="0">
                <a:pos x="connsiteX17043" y="connsiteY17043"/>
              </a:cxn>
              <a:cxn ang="0">
                <a:pos x="connsiteX17044" y="connsiteY17044"/>
              </a:cxn>
              <a:cxn ang="0">
                <a:pos x="connsiteX17045" y="connsiteY17045"/>
              </a:cxn>
              <a:cxn ang="0">
                <a:pos x="connsiteX17046" y="connsiteY17046"/>
              </a:cxn>
              <a:cxn ang="0">
                <a:pos x="connsiteX17047" y="connsiteY17047"/>
              </a:cxn>
              <a:cxn ang="0">
                <a:pos x="connsiteX17048" y="connsiteY17048"/>
              </a:cxn>
              <a:cxn ang="0">
                <a:pos x="connsiteX17049" y="connsiteY17049"/>
              </a:cxn>
              <a:cxn ang="0">
                <a:pos x="connsiteX17050" y="connsiteY17050"/>
              </a:cxn>
              <a:cxn ang="0">
                <a:pos x="connsiteX17051" y="connsiteY17051"/>
              </a:cxn>
              <a:cxn ang="0">
                <a:pos x="connsiteX17052" y="connsiteY17052"/>
              </a:cxn>
              <a:cxn ang="0">
                <a:pos x="connsiteX17053" y="connsiteY17053"/>
              </a:cxn>
              <a:cxn ang="0">
                <a:pos x="connsiteX17054" y="connsiteY17054"/>
              </a:cxn>
              <a:cxn ang="0">
                <a:pos x="connsiteX17055" y="connsiteY17055"/>
              </a:cxn>
              <a:cxn ang="0">
                <a:pos x="connsiteX17056" y="connsiteY17056"/>
              </a:cxn>
              <a:cxn ang="0">
                <a:pos x="connsiteX17057" y="connsiteY17057"/>
              </a:cxn>
              <a:cxn ang="0">
                <a:pos x="connsiteX17058" y="connsiteY17058"/>
              </a:cxn>
              <a:cxn ang="0">
                <a:pos x="connsiteX17059" y="connsiteY17059"/>
              </a:cxn>
              <a:cxn ang="0">
                <a:pos x="connsiteX17060" y="connsiteY17060"/>
              </a:cxn>
              <a:cxn ang="0">
                <a:pos x="connsiteX17061" y="connsiteY17061"/>
              </a:cxn>
              <a:cxn ang="0">
                <a:pos x="connsiteX17062" y="connsiteY17062"/>
              </a:cxn>
              <a:cxn ang="0">
                <a:pos x="connsiteX17063" y="connsiteY17063"/>
              </a:cxn>
              <a:cxn ang="0">
                <a:pos x="connsiteX17064" y="connsiteY17064"/>
              </a:cxn>
              <a:cxn ang="0">
                <a:pos x="connsiteX17065" y="connsiteY17065"/>
              </a:cxn>
              <a:cxn ang="0">
                <a:pos x="connsiteX17066" y="connsiteY17066"/>
              </a:cxn>
              <a:cxn ang="0">
                <a:pos x="connsiteX17067" y="connsiteY17067"/>
              </a:cxn>
              <a:cxn ang="0">
                <a:pos x="connsiteX17068" y="connsiteY17068"/>
              </a:cxn>
              <a:cxn ang="0">
                <a:pos x="connsiteX17069" y="connsiteY17069"/>
              </a:cxn>
              <a:cxn ang="0">
                <a:pos x="connsiteX17070" y="connsiteY17070"/>
              </a:cxn>
              <a:cxn ang="0">
                <a:pos x="connsiteX17071" y="connsiteY17071"/>
              </a:cxn>
              <a:cxn ang="0">
                <a:pos x="connsiteX17072" y="connsiteY17072"/>
              </a:cxn>
              <a:cxn ang="0">
                <a:pos x="connsiteX17073" y="connsiteY17073"/>
              </a:cxn>
              <a:cxn ang="0">
                <a:pos x="connsiteX17074" y="connsiteY17074"/>
              </a:cxn>
              <a:cxn ang="0">
                <a:pos x="connsiteX17075" y="connsiteY17075"/>
              </a:cxn>
              <a:cxn ang="0">
                <a:pos x="connsiteX17076" y="connsiteY17076"/>
              </a:cxn>
              <a:cxn ang="0">
                <a:pos x="connsiteX17077" y="connsiteY17077"/>
              </a:cxn>
              <a:cxn ang="0">
                <a:pos x="connsiteX17078" y="connsiteY17078"/>
              </a:cxn>
              <a:cxn ang="0">
                <a:pos x="connsiteX17079" y="connsiteY17079"/>
              </a:cxn>
              <a:cxn ang="0">
                <a:pos x="connsiteX17080" y="connsiteY17080"/>
              </a:cxn>
              <a:cxn ang="0">
                <a:pos x="connsiteX17081" y="connsiteY17081"/>
              </a:cxn>
              <a:cxn ang="0">
                <a:pos x="connsiteX17082" y="connsiteY17082"/>
              </a:cxn>
              <a:cxn ang="0">
                <a:pos x="connsiteX17083" y="connsiteY17083"/>
              </a:cxn>
              <a:cxn ang="0">
                <a:pos x="connsiteX17084" y="connsiteY17084"/>
              </a:cxn>
              <a:cxn ang="0">
                <a:pos x="connsiteX17085" y="connsiteY17085"/>
              </a:cxn>
              <a:cxn ang="0">
                <a:pos x="connsiteX17086" y="connsiteY17086"/>
              </a:cxn>
              <a:cxn ang="0">
                <a:pos x="connsiteX17087" y="connsiteY17087"/>
              </a:cxn>
              <a:cxn ang="0">
                <a:pos x="connsiteX17088" y="connsiteY17088"/>
              </a:cxn>
              <a:cxn ang="0">
                <a:pos x="connsiteX17089" y="connsiteY17089"/>
              </a:cxn>
              <a:cxn ang="0">
                <a:pos x="connsiteX17090" y="connsiteY17090"/>
              </a:cxn>
              <a:cxn ang="0">
                <a:pos x="connsiteX17091" y="connsiteY17091"/>
              </a:cxn>
              <a:cxn ang="0">
                <a:pos x="connsiteX17092" y="connsiteY17092"/>
              </a:cxn>
              <a:cxn ang="0">
                <a:pos x="connsiteX17093" y="connsiteY17093"/>
              </a:cxn>
              <a:cxn ang="0">
                <a:pos x="connsiteX17094" y="connsiteY17094"/>
              </a:cxn>
              <a:cxn ang="0">
                <a:pos x="connsiteX17095" y="connsiteY17095"/>
              </a:cxn>
              <a:cxn ang="0">
                <a:pos x="connsiteX17096" y="connsiteY17096"/>
              </a:cxn>
              <a:cxn ang="0">
                <a:pos x="connsiteX17097" y="connsiteY17097"/>
              </a:cxn>
              <a:cxn ang="0">
                <a:pos x="connsiteX17098" y="connsiteY17098"/>
              </a:cxn>
              <a:cxn ang="0">
                <a:pos x="connsiteX17099" y="connsiteY17099"/>
              </a:cxn>
              <a:cxn ang="0">
                <a:pos x="connsiteX17100" y="connsiteY17100"/>
              </a:cxn>
              <a:cxn ang="0">
                <a:pos x="connsiteX17101" y="connsiteY17101"/>
              </a:cxn>
              <a:cxn ang="0">
                <a:pos x="connsiteX17102" y="connsiteY17102"/>
              </a:cxn>
              <a:cxn ang="0">
                <a:pos x="connsiteX17103" y="connsiteY17103"/>
              </a:cxn>
              <a:cxn ang="0">
                <a:pos x="connsiteX17104" y="connsiteY17104"/>
              </a:cxn>
              <a:cxn ang="0">
                <a:pos x="connsiteX17105" y="connsiteY17105"/>
              </a:cxn>
              <a:cxn ang="0">
                <a:pos x="connsiteX17106" y="connsiteY17106"/>
              </a:cxn>
              <a:cxn ang="0">
                <a:pos x="connsiteX17107" y="connsiteY17107"/>
              </a:cxn>
              <a:cxn ang="0">
                <a:pos x="connsiteX17108" y="connsiteY17108"/>
              </a:cxn>
              <a:cxn ang="0">
                <a:pos x="connsiteX17109" y="connsiteY17109"/>
              </a:cxn>
              <a:cxn ang="0">
                <a:pos x="connsiteX17110" y="connsiteY17110"/>
              </a:cxn>
              <a:cxn ang="0">
                <a:pos x="connsiteX17111" y="connsiteY17111"/>
              </a:cxn>
              <a:cxn ang="0">
                <a:pos x="connsiteX17112" y="connsiteY17112"/>
              </a:cxn>
              <a:cxn ang="0">
                <a:pos x="connsiteX17113" y="connsiteY17113"/>
              </a:cxn>
              <a:cxn ang="0">
                <a:pos x="connsiteX17114" y="connsiteY17114"/>
              </a:cxn>
              <a:cxn ang="0">
                <a:pos x="connsiteX17115" y="connsiteY17115"/>
              </a:cxn>
              <a:cxn ang="0">
                <a:pos x="connsiteX17116" y="connsiteY17116"/>
              </a:cxn>
              <a:cxn ang="0">
                <a:pos x="connsiteX17117" y="connsiteY17117"/>
              </a:cxn>
              <a:cxn ang="0">
                <a:pos x="connsiteX17118" y="connsiteY17118"/>
              </a:cxn>
              <a:cxn ang="0">
                <a:pos x="connsiteX17119" y="connsiteY17119"/>
              </a:cxn>
              <a:cxn ang="0">
                <a:pos x="connsiteX17120" y="connsiteY17120"/>
              </a:cxn>
              <a:cxn ang="0">
                <a:pos x="connsiteX17121" y="connsiteY17121"/>
              </a:cxn>
              <a:cxn ang="0">
                <a:pos x="connsiteX17122" y="connsiteY17122"/>
              </a:cxn>
              <a:cxn ang="0">
                <a:pos x="connsiteX17123" y="connsiteY17123"/>
              </a:cxn>
              <a:cxn ang="0">
                <a:pos x="connsiteX17124" y="connsiteY17124"/>
              </a:cxn>
              <a:cxn ang="0">
                <a:pos x="connsiteX17125" y="connsiteY17125"/>
              </a:cxn>
              <a:cxn ang="0">
                <a:pos x="connsiteX17126" y="connsiteY17126"/>
              </a:cxn>
              <a:cxn ang="0">
                <a:pos x="connsiteX17127" y="connsiteY17127"/>
              </a:cxn>
              <a:cxn ang="0">
                <a:pos x="connsiteX17128" y="connsiteY17128"/>
              </a:cxn>
              <a:cxn ang="0">
                <a:pos x="connsiteX17129" y="connsiteY17129"/>
              </a:cxn>
              <a:cxn ang="0">
                <a:pos x="connsiteX17130" y="connsiteY17130"/>
              </a:cxn>
              <a:cxn ang="0">
                <a:pos x="connsiteX17131" y="connsiteY17131"/>
              </a:cxn>
              <a:cxn ang="0">
                <a:pos x="connsiteX17132" y="connsiteY17132"/>
              </a:cxn>
              <a:cxn ang="0">
                <a:pos x="connsiteX17133" y="connsiteY17133"/>
              </a:cxn>
              <a:cxn ang="0">
                <a:pos x="connsiteX17134" y="connsiteY17134"/>
              </a:cxn>
              <a:cxn ang="0">
                <a:pos x="connsiteX17135" y="connsiteY17135"/>
              </a:cxn>
              <a:cxn ang="0">
                <a:pos x="connsiteX17136" y="connsiteY17136"/>
              </a:cxn>
              <a:cxn ang="0">
                <a:pos x="connsiteX17137" y="connsiteY17137"/>
              </a:cxn>
              <a:cxn ang="0">
                <a:pos x="connsiteX17138" y="connsiteY17138"/>
              </a:cxn>
              <a:cxn ang="0">
                <a:pos x="connsiteX17139" y="connsiteY17139"/>
              </a:cxn>
              <a:cxn ang="0">
                <a:pos x="connsiteX17140" y="connsiteY17140"/>
              </a:cxn>
              <a:cxn ang="0">
                <a:pos x="connsiteX17141" y="connsiteY17141"/>
              </a:cxn>
              <a:cxn ang="0">
                <a:pos x="connsiteX17142" y="connsiteY17142"/>
              </a:cxn>
              <a:cxn ang="0">
                <a:pos x="connsiteX17143" y="connsiteY17143"/>
              </a:cxn>
              <a:cxn ang="0">
                <a:pos x="connsiteX17144" y="connsiteY17144"/>
              </a:cxn>
              <a:cxn ang="0">
                <a:pos x="connsiteX17145" y="connsiteY17145"/>
              </a:cxn>
              <a:cxn ang="0">
                <a:pos x="connsiteX17146" y="connsiteY17146"/>
              </a:cxn>
              <a:cxn ang="0">
                <a:pos x="connsiteX17147" y="connsiteY17147"/>
              </a:cxn>
              <a:cxn ang="0">
                <a:pos x="connsiteX17148" y="connsiteY17148"/>
              </a:cxn>
              <a:cxn ang="0">
                <a:pos x="connsiteX17149" y="connsiteY17149"/>
              </a:cxn>
              <a:cxn ang="0">
                <a:pos x="connsiteX17150" y="connsiteY17150"/>
              </a:cxn>
              <a:cxn ang="0">
                <a:pos x="connsiteX17151" y="connsiteY17151"/>
              </a:cxn>
              <a:cxn ang="0">
                <a:pos x="connsiteX17152" y="connsiteY17152"/>
              </a:cxn>
              <a:cxn ang="0">
                <a:pos x="connsiteX17153" y="connsiteY17153"/>
              </a:cxn>
              <a:cxn ang="0">
                <a:pos x="connsiteX17154" y="connsiteY17154"/>
              </a:cxn>
              <a:cxn ang="0">
                <a:pos x="connsiteX17155" y="connsiteY17155"/>
              </a:cxn>
              <a:cxn ang="0">
                <a:pos x="connsiteX17156" y="connsiteY17156"/>
              </a:cxn>
              <a:cxn ang="0">
                <a:pos x="connsiteX17157" y="connsiteY17157"/>
              </a:cxn>
              <a:cxn ang="0">
                <a:pos x="connsiteX17158" y="connsiteY17158"/>
              </a:cxn>
              <a:cxn ang="0">
                <a:pos x="connsiteX17159" y="connsiteY17159"/>
              </a:cxn>
              <a:cxn ang="0">
                <a:pos x="connsiteX17160" y="connsiteY17160"/>
              </a:cxn>
              <a:cxn ang="0">
                <a:pos x="connsiteX17161" y="connsiteY17161"/>
              </a:cxn>
              <a:cxn ang="0">
                <a:pos x="connsiteX17162" y="connsiteY17162"/>
              </a:cxn>
              <a:cxn ang="0">
                <a:pos x="connsiteX17163" y="connsiteY17163"/>
              </a:cxn>
              <a:cxn ang="0">
                <a:pos x="connsiteX17164" y="connsiteY17164"/>
              </a:cxn>
              <a:cxn ang="0">
                <a:pos x="connsiteX17165" y="connsiteY17165"/>
              </a:cxn>
              <a:cxn ang="0">
                <a:pos x="connsiteX17166" y="connsiteY17166"/>
              </a:cxn>
              <a:cxn ang="0">
                <a:pos x="connsiteX17167" y="connsiteY17167"/>
              </a:cxn>
              <a:cxn ang="0">
                <a:pos x="connsiteX17168" y="connsiteY17168"/>
              </a:cxn>
              <a:cxn ang="0">
                <a:pos x="connsiteX17169" y="connsiteY17169"/>
              </a:cxn>
              <a:cxn ang="0">
                <a:pos x="connsiteX17170" y="connsiteY17170"/>
              </a:cxn>
              <a:cxn ang="0">
                <a:pos x="connsiteX17171" y="connsiteY17171"/>
              </a:cxn>
              <a:cxn ang="0">
                <a:pos x="connsiteX17172" y="connsiteY17172"/>
              </a:cxn>
              <a:cxn ang="0">
                <a:pos x="connsiteX17173" y="connsiteY17173"/>
              </a:cxn>
              <a:cxn ang="0">
                <a:pos x="connsiteX17174" y="connsiteY17174"/>
              </a:cxn>
              <a:cxn ang="0">
                <a:pos x="connsiteX17175" y="connsiteY17175"/>
              </a:cxn>
              <a:cxn ang="0">
                <a:pos x="connsiteX17176" y="connsiteY17176"/>
              </a:cxn>
              <a:cxn ang="0">
                <a:pos x="connsiteX17177" y="connsiteY17177"/>
              </a:cxn>
              <a:cxn ang="0">
                <a:pos x="connsiteX17178" y="connsiteY17178"/>
              </a:cxn>
              <a:cxn ang="0">
                <a:pos x="connsiteX17179" y="connsiteY17179"/>
              </a:cxn>
              <a:cxn ang="0">
                <a:pos x="connsiteX17180" y="connsiteY17180"/>
              </a:cxn>
              <a:cxn ang="0">
                <a:pos x="connsiteX17181" y="connsiteY17181"/>
              </a:cxn>
              <a:cxn ang="0">
                <a:pos x="connsiteX17182" y="connsiteY17182"/>
              </a:cxn>
              <a:cxn ang="0">
                <a:pos x="connsiteX17183" y="connsiteY17183"/>
              </a:cxn>
              <a:cxn ang="0">
                <a:pos x="connsiteX17184" y="connsiteY17184"/>
              </a:cxn>
              <a:cxn ang="0">
                <a:pos x="connsiteX17185" y="connsiteY17185"/>
              </a:cxn>
              <a:cxn ang="0">
                <a:pos x="connsiteX17186" y="connsiteY17186"/>
              </a:cxn>
              <a:cxn ang="0">
                <a:pos x="connsiteX17187" y="connsiteY17187"/>
              </a:cxn>
              <a:cxn ang="0">
                <a:pos x="connsiteX17188" y="connsiteY17188"/>
              </a:cxn>
              <a:cxn ang="0">
                <a:pos x="connsiteX17189" y="connsiteY17189"/>
              </a:cxn>
              <a:cxn ang="0">
                <a:pos x="connsiteX17190" y="connsiteY17190"/>
              </a:cxn>
              <a:cxn ang="0">
                <a:pos x="connsiteX17191" y="connsiteY17191"/>
              </a:cxn>
              <a:cxn ang="0">
                <a:pos x="connsiteX17192" y="connsiteY17192"/>
              </a:cxn>
              <a:cxn ang="0">
                <a:pos x="connsiteX17193" y="connsiteY17193"/>
              </a:cxn>
              <a:cxn ang="0">
                <a:pos x="connsiteX17194" y="connsiteY17194"/>
              </a:cxn>
              <a:cxn ang="0">
                <a:pos x="connsiteX17195" y="connsiteY17195"/>
              </a:cxn>
              <a:cxn ang="0">
                <a:pos x="connsiteX17196" y="connsiteY17196"/>
              </a:cxn>
              <a:cxn ang="0">
                <a:pos x="connsiteX17197" y="connsiteY17197"/>
              </a:cxn>
              <a:cxn ang="0">
                <a:pos x="connsiteX17198" y="connsiteY17198"/>
              </a:cxn>
              <a:cxn ang="0">
                <a:pos x="connsiteX17199" y="connsiteY17199"/>
              </a:cxn>
              <a:cxn ang="0">
                <a:pos x="connsiteX17200" y="connsiteY17200"/>
              </a:cxn>
              <a:cxn ang="0">
                <a:pos x="connsiteX17201" y="connsiteY17201"/>
              </a:cxn>
              <a:cxn ang="0">
                <a:pos x="connsiteX17202" y="connsiteY17202"/>
              </a:cxn>
              <a:cxn ang="0">
                <a:pos x="connsiteX17203" y="connsiteY17203"/>
              </a:cxn>
              <a:cxn ang="0">
                <a:pos x="connsiteX17204" y="connsiteY17204"/>
              </a:cxn>
              <a:cxn ang="0">
                <a:pos x="connsiteX17205" y="connsiteY17205"/>
              </a:cxn>
              <a:cxn ang="0">
                <a:pos x="connsiteX17206" y="connsiteY17206"/>
              </a:cxn>
              <a:cxn ang="0">
                <a:pos x="connsiteX17207" y="connsiteY17207"/>
              </a:cxn>
              <a:cxn ang="0">
                <a:pos x="connsiteX17208" y="connsiteY17208"/>
              </a:cxn>
              <a:cxn ang="0">
                <a:pos x="connsiteX17209" y="connsiteY17209"/>
              </a:cxn>
              <a:cxn ang="0">
                <a:pos x="connsiteX17210" y="connsiteY17210"/>
              </a:cxn>
              <a:cxn ang="0">
                <a:pos x="connsiteX17211" y="connsiteY17211"/>
              </a:cxn>
              <a:cxn ang="0">
                <a:pos x="connsiteX17212" y="connsiteY17212"/>
              </a:cxn>
              <a:cxn ang="0">
                <a:pos x="connsiteX17213" y="connsiteY17213"/>
              </a:cxn>
              <a:cxn ang="0">
                <a:pos x="connsiteX17214" y="connsiteY17214"/>
              </a:cxn>
              <a:cxn ang="0">
                <a:pos x="connsiteX17215" y="connsiteY17215"/>
              </a:cxn>
              <a:cxn ang="0">
                <a:pos x="connsiteX17216" y="connsiteY17216"/>
              </a:cxn>
              <a:cxn ang="0">
                <a:pos x="connsiteX17217" y="connsiteY17217"/>
              </a:cxn>
              <a:cxn ang="0">
                <a:pos x="connsiteX17218" y="connsiteY17218"/>
              </a:cxn>
              <a:cxn ang="0">
                <a:pos x="connsiteX17219" y="connsiteY17219"/>
              </a:cxn>
              <a:cxn ang="0">
                <a:pos x="connsiteX17220" y="connsiteY17220"/>
              </a:cxn>
              <a:cxn ang="0">
                <a:pos x="connsiteX17221" y="connsiteY17221"/>
              </a:cxn>
              <a:cxn ang="0">
                <a:pos x="connsiteX17222" y="connsiteY17222"/>
              </a:cxn>
              <a:cxn ang="0">
                <a:pos x="connsiteX17223" y="connsiteY17223"/>
              </a:cxn>
              <a:cxn ang="0">
                <a:pos x="connsiteX17224" y="connsiteY17224"/>
              </a:cxn>
              <a:cxn ang="0">
                <a:pos x="connsiteX17225" y="connsiteY17225"/>
              </a:cxn>
              <a:cxn ang="0">
                <a:pos x="connsiteX17226" y="connsiteY17226"/>
              </a:cxn>
              <a:cxn ang="0">
                <a:pos x="connsiteX17227" y="connsiteY17227"/>
              </a:cxn>
              <a:cxn ang="0">
                <a:pos x="connsiteX17228" y="connsiteY17228"/>
              </a:cxn>
              <a:cxn ang="0">
                <a:pos x="connsiteX17229" y="connsiteY17229"/>
              </a:cxn>
              <a:cxn ang="0">
                <a:pos x="connsiteX17230" y="connsiteY17230"/>
              </a:cxn>
              <a:cxn ang="0">
                <a:pos x="connsiteX17231" y="connsiteY17231"/>
              </a:cxn>
              <a:cxn ang="0">
                <a:pos x="connsiteX17232" y="connsiteY17232"/>
              </a:cxn>
              <a:cxn ang="0">
                <a:pos x="connsiteX17233" y="connsiteY17233"/>
              </a:cxn>
              <a:cxn ang="0">
                <a:pos x="connsiteX17234" y="connsiteY17234"/>
              </a:cxn>
              <a:cxn ang="0">
                <a:pos x="connsiteX17235" y="connsiteY17235"/>
              </a:cxn>
              <a:cxn ang="0">
                <a:pos x="connsiteX17236" y="connsiteY17236"/>
              </a:cxn>
              <a:cxn ang="0">
                <a:pos x="connsiteX17237" y="connsiteY17237"/>
              </a:cxn>
              <a:cxn ang="0">
                <a:pos x="connsiteX17238" y="connsiteY17238"/>
              </a:cxn>
              <a:cxn ang="0">
                <a:pos x="connsiteX17239" y="connsiteY17239"/>
              </a:cxn>
              <a:cxn ang="0">
                <a:pos x="connsiteX17240" y="connsiteY17240"/>
              </a:cxn>
              <a:cxn ang="0">
                <a:pos x="connsiteX17241" y="connsiteY17241"/>
              </a:cxn>
              <a:cxn ang="0">
                <a:pos x="connsiteX17242" y="connsiteY17242"/>
              </a:cxn>
              <a:cxn ang="0">
                <a:pos x="connsiteX17243" y="connsiteY17243"/>
              </a:cxn>
              <a:cxn ang="0">
                <a:pos x="connsiteX17244" y="connsiteY17244"/>
              </a:cxn>
              <a:cxn ang="0">
                <a:pos x="connsiteX17245" y="connsiteY17245"/>
              </a:cxn>
              <a:cxn ang="0">
                <a:pos x="connsiteX17246" y="connsiteY17246"/>
              </a:cxn>
              <a:cxn ang="0">
                <a:pos x="connsiteX17247" y="connsiteY17247"/>
              </a:cxn>
              <a:cxn ang="0">
                <a:pos x="connsiteX17248" y="connsiteY17248"/>
              </a:cxn>
              <a:cxn ang="0">
                <a:pos x="connsiteX17249" y="connsiteY17249"/>
              </a:cxn>
              <a:cxn ang="0">
                <a:pos x="connsiteX17250" y="connsiteY17250"/>
              </a:cxn>
              <a:cxn ang="0">
                <a:pos x="connsiteX17251" y="connsiteY17251"/>
              </a:cxn>
              <a:cxn ang="0">
                <a:pos x="connsiteX17252" y="connsiteY17252"/>
              </a:cxn>
              <a:cxn ang="0">
                <a:pos x="connsiteX17253" y="connsiteY17253"/>
              </a:cxn>
              <a:cxn ang="0">
                <a:pos x="connsiteX17254" y="connsiteY17254"/>
              </a:cxn>
              <a:cxn ang="0">
                <a:pos x="connsiteX17255" y="connsiteY17255"/>
              </a:cxn>
              <a:cxn ang="0">
                <a:pos x="connsiteX17256" y="connsiteY17256"/>
              </a:cxn>
              <a:cxn ang="0">
                <a:pos x="connsiteX17257" y="connsiteY17257"/>
              </a:cxn>
              <a:cxn ang="0">
                <a:pos x="connsiteX17258" y="connsiteY17258"/>
              </a:cxn>
              <a:cxn ang="0">
                <a:pos x="connsiteX17259" y="connsiteY17259"/>
              </a:cxn>
              <a:cxn ang="0">
                <a:pos x="connsiteX17260" y="connsiteY17260"/>
              </a:cxn>
              <a:cxn ang="0">
                <a:pos x="connsiteX17261" y="connsiteY17261"/>
              </a:cxn>
              <a:cxn ang="0">
                <a:pos x="connsiteX17262" y="connsiteY17262"/>
              </a:cxn>
              <a:cxn ang="0">
                <a:pos x="connsiteX17263" y="connsiteY17263"/>
              </a:cxn>
              <a:cxn ang="0">
                <a:pos x="connsiteX17264" y="connsiteY17264"/>
              </a:cxn>
              <a:cxn ang="0">
                <a:pos x="connsiteX17265" y="connsiteY17265"/>
              </a:cxn>
              <a:cxn ang="0">
                <a:pos x="connsiteX17266" y="connsiteY17266"/>
              </a:cxn>
              <a:cxn ang="0">
                <a:pos x="connsiteX17267" y="connsiteY17267"/>
              </a:cxn>
              <a:cxn ang="0">
                <a:pos x="connsiteX17268" y="connsiteY17268"/>
              </a:cxn>
              <a:cxn ang="0">
                <a:pos x="connsiteX17269" y="connsiteY17269"/>
              </a:cxn>
              <a:cxn ang="0">
                <a:pos x="connsiteX17270" y="connsiteY17270"/>
              </a:cxn>
              <a:cxn ang="0">
                <a:pos x="connsiteX17271" y="connsiteY17271"/>
              </a:cxn>
              <a:cxn ang="0">
                <a:pos x="connsiteX17272" y="connsiteY17272"/>
              </a:cxn>
              <a:cxn ang="0">
                <a:pos x="connsiteX17273" y="connsiteY17273"/>
              </a:cxn>
              <a:cxn ang="0">
                <a:pos x="connsiteX17274" y="connsiteY17274"/>
              </a:cxn>
              <a:cxn ang="0">
                <a:pos x="connsiteX17275" y="connsiteY17275"/>
              </a:cxn>
              <a:cxn ang="0">
                <a:pos x="connsiteX17276" y="connsiteY17276"/>
              </a:cxn>
              <a:cxn ang="0">
                <a:pos x="connsiteX17277" y="connsiteY17277"/>
              </a:cxn>
              <a:cxn ang="0">
                <a:pos x="connsiteX17278" y="connsiteY17278"/>
              </a:cxn>
              <a:cxn ang="0">
                <a:pos x="connsiteX17279" y="connsiteY17279"/>
              </a:cxn>
              <a:cxn ang="0">
                <a:pos x="connsiteX17280" y="connsiteY17280"/>
              </a:cxn>
              <a:cxn ang="0">
                <a:pos x="connsiteX17281" y="connsiteY17281"/>
              </a:cxn>
              <a:cxn ang="0">
                <a:pos x="connsiteX17282" y="connsiteY17282"/>
              </a:cxn>
              <a:cxn ang="0">
                <a:pos x="connsiteX17283" y="connsiteY17283"/>
              </a:cxn>
              <a:cxn ang="0">
                <a:pos x="connsiteX17284" y="connsiteY17284"/>
              </a:cxn>
              <a:cxn ang="0">
                <a:pos x="connsiteX17285" y="connsiteY17285"/>
              </a:cxn>
              <a:cxn ang="0">
                <a:pos x="connsiteX17286" y="connsiteY17286"/>
              </a:cxn>
              <a:cxn ang="0">
                <a:pos x="connsiteX17287" y="connsiteY17287"/>
              </a:cxn>
              <a:cxn ang="0">
                <a:pos x="connsiteX17288" y="connsiteY17288"/>
              </a:cxn>
              <a:cxn ang="0">
                <a:pos x="connsiteX17289" y="connsiteY17289"/>
              </a:cxn>
              <a:cxn ang="0">
                <a:pos x="connsiteX17290" y="connsiteY17290"/>
              </a:cxn>
              <a:cxn ang="0">
                <a:pos x="connsiteX17291" y="connsiteY17291"/>
              </a:cxn>
              <a:cxn ang="0">
                <a:pos x="connsiteX17292" y="connsiteY17292"/>
              </a:cxn>
              <a:cxn ang="0">
                <a:pos x="connsiteX17293" y="connsiteY17293"/>
              </a:cxn>
              <a:cxn ang="0">
                <a:pos x="connsiteX17294" y="connsiteY17294"/>
              </a:cxn>
              <a:cxn ang="0">
                <a:pos x="connsiteX17295" y="connsiteY17295"/>
              </a:cxn>
              <a:cxn ang="0">
                <a:pos x="connsiteX17296" y="connsiteY17296"/>
              </a:cxn>
              <a:cxn ang="0">
                <a:pos x="connsiteX17297" y="connsiteY17297"/>
              </a:cxn>
              <a:cxn ang="0">
                <a:pos x="connsiteX17298" y="connsiteY17298"/>
              </a:cxn>
              <a:cxn ang="0">
                <a:pos x="connsiteX17299" y="connsiteY17299"/>
              </a:cxn>
              <a:cxn ang="0">
                <a:pos x="connsiteX17300" y="connsiteY17300"/>
              </a:cxn>
              <a:cxn ang="0">
                <a:pos x="connsiteX17301" y="connsiteY17301"/>
              </a:cxn>
              <a:cxn ang="0">
                <a:pos x="connsiteX17302" y="connsiteY17302"/>
              </a:cxn>
              <a:cxn ang="0">
                <a:pos x="connsiteX17303" y="connsiteY17303"/>
              </a:cxn>
              <a:cxn ang="0">
                <a:pos x="connsiteX17304" y="connsiteY17304"/>
              </a:cxn>
              <a:cxn ang="0">
                <a:pos x="connsiteX17305" y="connsiteY17305"/>
              </a:cxn>
              <a:cxn ang="0">
                <a:pos x="connsiteX17306" y="connsiteY17306"/>
              </a:cxn>
              <a:cxn ang="0">
                <a:pos x="connsiteX17307" y="connsiteY17307"/>
              </a:cxn>
              <a:cxn ang="0">
                <a:pos x="connsiteX17308" y="connsiteY17308"/>
              </a:cxn>
              <a:cxn ang="0">
                <a:pos x="connsiteX17309" y="connsiteY17309"/>
              </a:cxn>
              <a:cxn ang="0">
                <a:pos x="connsiteX17310" y="connsiteY17310"/>
              </a:cxn>
              <a:cxn ang="0">
                <a:pos x="connsiteX17311" y="connsiteY17311"/>
              </a:cxn>
              <a:cxn ang="0">
                <a:pos x="connsiteX17312" y="connsiteY17312"/>
              </a:cxn>
              <a:cxn ang="0">
                <a:pos x="connsiteX17313" y="connsiteY17313"/>
              </a:cxn>
              <a:cxn ang="0">
                <a:pos x="connsiteX17314" y="connsiteY17314"/>
              </a:cxn>
              <a:cxn ang="0">
                <a:pos x="connsiteX17315" y="connsiteY17315"/>
              </a:cxn>
              <a:cxn ang="0">
                <a:pos x="connsiteX17316" y="connsiteY17316"/>
              </a:cxn>
              <a:cxn ang="0">
                <a:pos x="connsiteX17317" y="connsiteY17317"/>
              </a:cxn>
              <a:cxn ang="0">
                <a:pos x="connsiteX17318" y="connsiteY17318"/>
              </a:cxn>
              <a:cxn ang="0">
                <a:pos x="connsiteX17319" y="connsiteY17319"/>
              </a:cxn>
              <a:cxn ang="0">
                <a:pos x="connsiteX17320" y="connsiteY17320"/>
              </a:cxn>
              <a:cxn ang="0">
                <a:pos x="connsiteX17321" y="connsiteY17321"/>
              </a:cxn>
              <a:cxn ang="0">
                <a:pos x="connsiteX17322" y="connsiteY17322"/>
              </a:cxn>
              <a:cxn ang="0">
                <a:pos x="connsiteX17323" y="connsiteY17323"/>
              </a:cxn>
              <a:cxn ang="0">
                <a:pos x="connsiteX17324" y="connsiteY17324"/>
              </a:cxn>
              <a:cxn ang="0">
                <a:pos x="connsiteX17325" y="connsiteY17325"/>
              </a:cxn>
              <a:cxn ang="0">
                <a:pos x="connsiteX17326" y="connsiteY17326"/>
              </a:cxn>
              <a:cxn ang="0">
                <a:pos x="connsiteX17327" y="connsiteY17327"/>
              </a:cxn>
              <a:cxn ang="0">
                <a:pos x="connsiteX17328" y="connsiteY17328"/>
              </a:cxn>
              <a:cxn ang="0">
                <a:pos x="connsiteX17329" y="connsiteY17329"/>
              </a:cxn>
              <a:cxn ang="0">
                <a:pos x="connsiteX17330" y="connsiteY17330"/>
              </a:cxn>
              <a:cxn ang="0">
                <a:pos x="connsiteX17331" y="connsiteY17331"/>
              </a:cxn>
              <a:cxn ang="0">
                <a:pos x="connsiteX17332" y="connsiteY17332"/>
              </a:cxn>
              <a:cxn ang="0">
                <a:pos x="connsiteX17333" y="connsiteY17333"/>
              </a:cxn>
              <a:cxn ang="0">
                <a:pos x="connsiteX17334" y="connsiteY17334"/>
              </a:cxn>
              <a:cxn ang="0">
                <a:pos x="connsiteX17335" y="connsiteY17335"/>
              </a:cxn>
              <a:cxn ang="0">
                <a:pos x="connsiteX17336" y="connsiteY17336"/>
              </a:cxn>
              <a:cxn ang="0">
                <a:pos x="connsiteX17337" y="connsiteY17337"/>
              </a:cxn>
              <a:cxn ang="0">
                <a:pos x="connsiteX17338" y="connsiteY17338"/>
              </a:cxn>
              <a:cxn ang="0">
                <a:pos x="connsiteX17339" y="connsiteY17339"/>
              </a:cxn>
              <a:cxn ang="0">
                <a:pos x="connsiteX17340" y="connsiteY17340"/>
              </a:cxn>
              <a:cxn ang="0">
                <a:pos x="connsiteX17341" y="connsiteY17341"/>
              </a:cxn>
              <a:cxn ang="0">
                <a:pos x="connsiteX17342" y="connsiteY17342"/>
              </a:cxn>
              <a:cxn ang="0">
                <a:pos x="connsiteX17343" y="connsiteY17343"/>
              </a:cxn>
              <a:cxn ang="0">
                <a:pos x="connsiteX17344" y="connsiteY17344"/>
              </a:cxn>
              <a:cxn ang="0">
                <a:pos x="connsiteX17345" y="connsiteY17345"/>
              </a:cxn>
              <a:cxn ang="0">
                <a:pos x="connsiteX17346" y="connsiteY17346"/>
              </a:cxn>
              <a:cxn ang="0">
                <a:pos x="connsiteX17347" y="connsiteY17347"/>
              </a:cxn>
              <a:cxn ang="0">
                <a:pos x="connsiteX17348" y="connsiteY17348"/>
              </a:cxn>
              <a:cxn ang="0">
                <a:pos x="connsiteX17349" y="connsiteY17349"/>
              </a:cxn>
              <a:cxn ang="0">
                <a:pos x="connsiteX17350" y="connsiteY17350"/>
              </a:cxn>
              <a:cxn ang="0">
                <a:pos x="connsiteX17351" y="connsiteY17351"/>
              </a:cxn>
              <a:cxn ang="0">
                <a:pos x="connsiteX17352" y="connsiteY17352"/>
              </a:cxn>
              <a:cxn ang="0">
                <a:pos x="connsiteX17353" y="connsiteY17353"/>
              </a:cxn>
              <a:cxn ang="0">
                <a:pos x="connsiteX17354" y="connsiteY17354"/>
              </a:cxn>
              <a:cxn ang="0">
                <a:pos x="connsiteX17355" y="connsiteY17355"/>
              </a:cxn>
              <a:cxn ang="0">
                <a:pos x="connsiteX17356" y="connsiteY17356"/>
              </a:cxn>
              <a:cxn ang="0">
                <a:pos x="connsiteX17357" y="connsiteY17357"/>
              </a:cxn>
              <a:cxn ang="0">
                <a:pos x="connsiteX17358" y="connsiteY17358"/>
              </a:cxn>
              <a:cxn ang="0">
                <a:pos x="connsiteX17359" y="connsiteY17359"/>
              </a:cxn>
              <a:cxn ang="0">
                <a:pos x="connsiteX17360" y="connsiteY17360"/>
              </a:cxn>
              <a:cxn ang="0">
                <a:pos x="connsiteX17361" y="connsiteY17361"/>
              </a:cxn>
              <a:cxn ang="0">
                <a:pos x="connsiteX17362" y="connsiteY17362"/>
              </a:cxn>
              <a:cxn ang="0">
                <a:pos x="connsiteX17363" y="connsiteY17363"/>
              </a:cxn>
              <a:cxn ang="0">
                <a:pos x="connsiteX17364" y="connsiteY17364"/>
              </a:cxn>
              <a:cxn ang="0">
                <a:pos x="connsiteX17365" y="connsiteY17365"/>
              </a:cxn>
              <a:cxn ang="0">
                <a:pos x="connsiteX17366" y="connsiteY17366"/>
              </a:cxn>
              <a:cxn ang="0">
                <a:pos x="connsiteX17367" y="connsiteY17367"/>
              </a:cxn>
              <a:cxn ang="0">
                <a:pos x="connsiteX17368" y="connsiteY17368"/>
              </a:cxn>
              <a:cxn ang="0">
                <a:pos x="connsiteX17369" y="connsiteY17369"/>
              </a:cxn>
              <a:cxn ang="0">
                <a:pos x="connsiteX17370" y="connsiteY17370"/>
              </a:cxn>
              <a:cxn ang="0">
                <a:pos x="connsiteX17371" y="connsiteY17371"/>
              </a:cxn>
              <a:cxn ang="0">
                <a:pos x="connsiteX17372" y="connsiteY17372"/>
              </a:cxn>
              <a:cxn ang="0">
                <a:pos x="connsiteX17373" y="connsiteY17373"/>
              </a:cxn>
              <a:cxn ang="0">
                <a:pos x="connsiteX17374" y="connsiteY17374"/>
              </a:cxn>
              <a:cxn ang="0">
                <a:pos x="connsiteX17375" y="connsiteY17375"/>
              </a:cxn>
              <a:cxn ang="0">
                <a:pos x="connsiteX17376" y="connsiteY17376"/>
              </a:cxn>
              <a:cxn ang="0">
                <a:pos x="connsiteX17377" y="connsiteY17377"/>
              </a:cxn>
              <a:cxn ang="0">
                <a:pos x="connsiteX17378" y="connsiteY17378"/>
              </a:cxn>
              <a:cxn ang="0">
                <a:pos x="connsiteX17379" y="connsiteY17379"/>
              </a:cxn>
              <a:cxn ang="0">
                <a:pos x="connsiteX17380" y="connsiteY17380"/>
              </a:cxn>
              <a:cxn ang="0">
                <a:pos x="connsiteX17381" y="connsiteY17381"/>
              </a:cxn>
              <a:cxn ang="0">
                <a:pos x="connsiteX17382" y="connsiteY17382"/>
              </a:cxn>
              <a:cxn ang="0">
                <a:pos x="connsiteX17383" y="connsiteY17383"/>
              </a:cxn>
              <a:cxn ang="0">
                <a:pos x="connsiteX17384" y="connsiteY17384"/>
              </a:cxn>
              <a:cxn ang="0">
                <a:pos x="connsiteX17385" y="connsiteY17385"/>
              </a:cxn>
              <a:cxn ang="0">
                <a:pos x="connsiteX17386" y="connsiteY17386"/>
              </a:cxn>
              <a:cxn ang="0">
                <a:pos x="connsiteX17387" y="connsiteY17387"/>
              </a:cxn>
              <a:cxn ang="0">
                <a:pos x="connsiteX17388" y="connsiteY17388"/>
              </a:cxn>
              <a:cxn ang="0">
                <a:pos x="connsiteX17389" y="connsiteY17389"/>
              </a:cxn>
              <a:cxn ang="0">
                <a:pos x="connsiteX17390" y="connsiteY17390"/>
              </a:cxn>
              <a:cxn ang="0">
                <a:pos x="connsiteX17391" y="connsiteY17391"/>
              </a:cxn>
              <a:cxn ang="0">
                <a:pos x="connsiteX17392" y="connsiteY17392"/>
              </a:cxn>
              <a:cxn ang="0">
                <a:pos x="connsiteX17393" y="connsiteY17393"/>
              </a:cxn>
              <a:cxn ang="0">
                <a:pos x="connsiteX17394" y="connsiteY17394"/>
              </a:cxn>
              <a:cxn ang="0">
                <a:pos x="connsiteX17395" y="connsiteY17395"/>
              </a:cxn>
              <a:cxn ang="0">
                <a:pos x="connsiteX17396" y="connsiteY17396"/>
              </a:cxn>
              <a:cxn ang="0">
                <a:pos x="connsiteX17397" y="connsiteY17397"/>
              </a:cxn>
              <a:cxn ang="0">
                <a:pos x="connsiteX17398" y="connsiteY17398"/>
              </a:cxn>
              <a:cxn ang="0">
                <a:pos x="connsiteX17399" y="connsiteY17399"/>
              </a:cxn>
              <a:cxn ang="0">
                <a:pos x="connsiteX17400" y="connsiteY17400"/>
              </a:cxn>
              <a:cxn ang="0">
                <a:pos x="connsiteX17401" y="connsiteY17401"/>
              </a:cxn>
              <a:cxn ang="0">
                <a:pos x="connsiteX17402" y="connsiteY17402"/>
              </a:cxn>
              <a:cxn ang="0">
                <a:pos x="connsiteX17403" y="connsiteY17403"/>
              </a:cxn>
              <a:cxn ang="0">
                <a:pos x="connsiteX17404" y="connsiteY17404"/>
              </a:cxn>
              <a:cxn ang="0">
                <a:pos x="connsiteX17405" y="connsiteY17405"/>
              </a:cxn>
              <a:cxn ang="0">
                <a:pos x="connsiteX17406" y="connsiteY17406"/>
              </a:cxn>
              <a:cxn ang="0">
                <a:pos x="connsiteX17407" y="connsiteY17407"/>
              </a:cxn>
              <a:cxn ang="0">
                <a:pos x="connsiteX17408" y="connsiteY17408"/>
              </a:cxn>
              <a:cxn ang="0">
                <a:pos x="connsiteX17409" y="connsiteY17409"/>
              </a:cxn>
              <a:cxn ang="0">
                <a:pos x="connsiteX17410" y="connsiteY17410"/>
              </a:cxn>
              <a:cxn ang="0">
                <a:pos x="connsiteX17411" y="connsiteY17411"/>
              </a:cxn>
              <a:cxn ang="0">
                <a:pos x="connsiteX17412" y="connsiteY17412"/>
              </a:cxn>
              <a:cxn ang="0">
                <a:pos x="connsiteX17413" y="connsiteY17413"/>
              </a:cxn>
              <a:cxn ang="0">
                <a:pos x="connsiteX17414" y="connsiteY17414"/>
              </a:cxn>
              <a:cxn ang="0">
                <a:pos x="connsiteX17415" y="connsiteY17415"/>
              </a:cxn>
              <a:cxn ang="0">
                <a:pos x="connsiteX17416" y="connsiteY17416"/>
              </a:cxn>
              <a:cxn ang="0">
                <a:pos x="connsiteX17417" y="connsiteY17417"/>
              </a:cxn>
              <a:cxn ang="0">
                <a:pos x="connsiteX17418" y="connsiteY17418"/>
              </a:cxn>
              <a:cxn ang="0">
                <a:pos x="connsiteX17419" y="connsiteY17419"/>
              </a:cxn>
              <a:cxn ang="0">
                <a:pos x="connsiteX17420" y="connsiteY17420"/>
              </a:cxn>
              <a:cxn ang="0">
                <a:pos x="connsiteX17421" y="connsiteY17421"/>
              </a:cxn>
              <a:cxn ang="0">
                <a:pos x="connsiteX17422" y="connsiteY17422"/>
              </a:cxn>
              <a:cxn ang="0">
                <a:pos x="connsiteX17423" y="connsiteY17423"/>
              </a:cxn>
              <a:cxn ang="0">
                <a:pos x="connsiteX17424" y="connsiteY17424"/>
              </a:cxn>
              <a:cxn ang="0">
                <a:pos x="connsiteX17425" y="connsiteY17425"/>
              </a:cxn>
              <a:cxn ang="0">
                <a:pos x="connsiteX17426" y="connsiteY17426"/>
              </a:cxn>
              <a:cxn ang="0">
                <a:pos x="connsiteX17427" y="connsiteY17427"/>
              </a:cxn>
              <a:cxn ang="0">
                <a:pos x="connsiteX17428" y="connsiteY17428"/>
              </a:cxn>
              <a:cxn ang="0">
                <a:pos x="connsiteX17429" y="connsiteY17429"/>
              </a:cxn>
              <a:cxn ang="0">
                <a:pos x="connsiteX17430" y="connsiteY17430"/>
              </a:cxn>
              <a:cxn ang="0">
                <a:pos x="connsiteX17431" y="connsiteY17431"/>
              </a:cxn>
              <a:cxn ang="0">
                <a:pos x="connsiteX17432" y="connsiteY17432"/>
              </a:cxn>
              <a:cxn ang="0">
                <a:pos x="connsiteX17433" y="connsiteY17433"/>
              </a:cxn>
              <a:cxn ang="0">
                <a:pos x="connsiteX17434" y="connsiteY17434"/>
              </a:cxn>
              <a:cxn ang="0">
                <a:pos x="connsiteX17435" y="connsiteY17435"/>
              </a:cxn>
              <a:cxn ang="0">
                <a:pos x="connsiteX17436" y="connsiteY17436"/>
              </a:cxn>
              <a:cxn ang="0">
                <a:pos x="connsiteX17437" y="connsiteY17437"/>
              </a:cxn>
              <a:cxn ang="0">
                <a:pos x="connsiteX17438" y="connsiteY17438"/>
              </a:cxn>
              <a:cxn ang="0">
                <a:pos x="connsiteX17439" y="connsiteY17439"/>
              </a:cxn>
              <a:cxn ang="0">
                <a:pos x="connsiteX17440" y="connsiteY17440"/>
              </a:cxn>
              <a:cxn ang="0">
                <a:pos x="connsiteX17441" y="connsiteY17441"/>
              </a:cxn>
              <a:cxn ang="0">
                <a:pos x="connsiteX17442" y="connsiteY17442"/>
              </a:cxn>
              <a:cxn ang="0">
                <a:pos x="connsiteX17443" y="connsiteY17443"/>
              </a:cxn>
              <a:cxn ang="0">
                <a:pos x="connsiteX17444" y="connsiteY17444"/>
              </a:cxn>
              <a:cxn ang="0">
                <a:pos x="connsiteX17445" y="connsiteY17445"/>
              </a:cxn>
              <a:cxn ang="0">
                <a:pos x="connsiteX17446" y="connsiteY17446"/>
              </a:cxn>
              <a:cxn ang="0">
                <a:pos x="connsiteX17447" y="connsiteY17447"/>
              </a:cxn>
              <a:cxn ang="0">
                <a:pos x="connsiteX17448" y="connsiteY17448"/>
              </a:cxn>
              <a:cxn ang="0">
                <a:pos x="connsiteX17449" y="connsiteY17449"/>
              </a:cxn>
              <a:cxn ang="0">
                <a:pos x="connsiteX17450" y="connsiteY17450"/>
              </a:cxn>
              <a:cxn ang="0">
                <a:pos x="connsiteX17451" y="connsiteY17451"/>
              </a:cxn>
              <a:cxn ang="0">
                <a:pos x="connsiteX17452" y="connsiteY17452"/>
              </a:cxn>
              <a:cxn ang="0">
                <a:pos x="connsiteX17453" y="connsiteY17453"/>
              </a:cxn>
              <a:cxn ang="0">
                <a:pos x="connsiteX17454" y="connsiteY17454"/>
              </a:cxn>
              <a:cxn ang="0">
                <a:pos x="connsiteX17455" y="connsiteY17455"/>
              </a:cxn>
              <a:cxn ang="0">
                <a:pos x="connsiteX17456" y="connsiteY17456"/>
              </a:cxn>
              <a:cxn ang="0">
                <a:pos x="connsiteX17457" y="connsiteY17457"/>
              </a:cxn>
              <a:cxn ang="0">
                <a:pos x="connsiteX17458" y="connsiteY17458"/>
              </a:cxn>
              <a:cxn ang="0">
                <a:pos x="connsiteX17459" y="connsiteY17459"/>
              </a:cxn>
              <a:cxn ang="0">
                <a:pos x="connsiteX17460" y="connsiteY17460"/>
              </a:cxn>
              <a:cxn ang="0">
                <a:pos x="connsiteX17461" y="connsiteY17461"/>
              </a:cxn>
              <a:cxn ang="0">
                <a:pos x="connsiteX17462" y="connsiteY17462"/>
              </a:cxn>
              <a:cxn ang="0">
                <a:pos x="connsiteX17463" y="connsiteY17463"/>
              </a:cxn>
              <a:cxn ang="0">
                <a:pos x="connsiteX17464" y="connsiteY17464"/>
              </a:cxn>
              <a:cxn ang="0">
                <a:pos x="connsiteX17465" y="connsiteY17465"/>
              </a:cxn>
              <a:cxn ang="0">
                <a:pos x="connsiteX17466" y="connsiteY17466"/>
              </a:cxn>
              <a:cxn ang="0">
                <a:pos x="connsiteX17467" y="connsiteY17467"/>
              </a:cxn>
              <a:cxn ang="0">
                <a:pos x="connsiteX17468" y="connsiteY17468"/>
              </a:cxn>
              <a:cxn ang="0">
                <a:pos x="connsiteX17469" y="connsiteY17469"/>
              </a:cxn>
              <a:cxn ang="0">
                <a:pos x="connsiteX17470" y="connsiteY17470"/>
              </a:cxn>
              <a:cxn ang="0">
                <a:pos x="connsiteX17471" y="connsiteY17471"/>
              </a:cxn>
              <a:cxn ang="0">
                <a:pos x="connsiteX17472" y="connsiteY17472"/>
              </a:cxn>
              <a:cxn ang="0">
                <a:pos x="connsiteX17473" y="connsiteY17473"/>
              </a:cxn>
              <a:cxn ang="0">
                <a:pos x="connsiteX17474" y="connsiteY17474"/>
              </a:cxn>
              <a:cxn ang="0">
                <a:pos x="connsiteX17475" y="connsiteY17475"/>
              </a:cxn>
              <a:cxn ang="0">
                <a:pos x="connsiteX17476" y="connsiteY17476"/>
              </a:cxn>
              <a:cxn ang="0">
                <a:pos x="connsiteX17477" y="connsiteY17477"/>
              </a:cxn>
              <a:cxn ang="0">
                <a:pos x="connsiteX17478" y="connsiteY17478"/>
              </a:cxn>
              <a:cxn ang="0">
                <a:pos x="connsiteX17479" y="connsiteY17479"/>
              </a:cxn>
              <a:cxn ang="0">
                <a:pos x="connsiteX17480" y="connsiteY17480"/>
              </a:cxn>
              <a:cxn ang="0">
                <a:pos x="connsiteX17481" y="connsiteY17481"/>
              </a:cxn>
              <a:cxn ang="0">
                <a:pos x="connsiteX17482" y="connsiteY17482"/>
              </a:cxn>
              <a:cxn ang="0">
                <a:pos x="connsiteX17483" y="connsiteY17483"/>
              </a:cxn>
              <a:cxn ang="0">
                <a:pos x="connsiteX17484" y="connsiteY17484"/>
              </a:cxn>
              <a:cxn ang="0">
                <a:pos x="connsiteX17485" y="connsiteY17485"/>
              </a:cxn>
              <a:cxn ang="0">
                <a:pos x="connsiteX17486" y="connsiteY17486"/>
              </a:cxn>
              <a:cxn ang="0">
                <a:pos x="connsiteX17487" y="connsiteY17487"/>
              </a:cxn>
              <a:cxn ang="0">
                <a:pos x="connsiteX17488" y="connsiteY17488"/>
              </a:cxn>
              <a:cxn ang="0">
                <a:pos x="connsiteX17489" y="connsiteY17489"/>
              </a:cxn>
              <a:cxn ang="0">
                <a:pos x="connsiteX17490" y="connsiteY17490"/>
              </a:cxn>
              <a:cxn ang="0">
                <a:pos x="connsiteX17491" y="connsiteY17491"/>
              </a:cxn>
              <a:cxn ang="0">
                <a:pos x="connsiteX17492" y="connsiteY17492"/>
              </a:cxn>
              <a:cxn ang="0">
                <a:pos x="connsiteX17493" y="connsiteY17493"/>
              </a:cxn>
              <a:cxn ang="0">
                <a:pos x="connsiteX17494" y="connsiteY17494"/>
              </a:cxn>
              <a:cxn ang="0">
                <a:pos x="connsiteX17495" y="connsiteY17495"/>
              </a:cxn>
              <a:cxn ang="0">
                <a:pos x="connsiteX17496" y="connsiteY17496"/>
              </a:cxn>
              <a:cxn ang="0">
                <a:pos x="connsiteX17497" y="connsiteY17497"/>
              </a:cxn>
              <a:cxn ang="0">
                <a:pos x="connsiteX17498" y="connsiteY17498"/>
              </a:cxn>
              <a:cxn ang="0">
                <a:pos x="connsiteX17499" y="connsiteY17499"/>
              </a:cxn>
              <a:cxn ang="0">
                <a:pos x="connsiteX17500" y="connsiteY17500"/>
              </a:cxn>
              <a:cxn ang="0">
                <a:pos x="connsiteX17501" y="connsiteY17501"/>
              </a:cxn>
              <a:cxn ang="0">
                <a:pos x="connsiteX17502" y="connsiteY17502"/>
              </a:cxn>
              <a:cxn ang="0">
                <a:pos x="connsiteX17503" y="connsiteY17503"/>
              </a:cxn>
              <a:cxn ang="0">
                <a:pos x="connsiteX17504" y="connsiteY17504"/>
              </a:cxn>
              <a:cxn ang="0">
                <a:pos x="connsiteX17505" y="connsiteY17505"/>
              </a:cxn>
              <a:cxn ang="0">
                <a:pos x="connsiteX17506" y="connsiteY17506"/>
              </a:cxn>
              <a:cxn ang="0">
                <a:pos x="connsiteX17507" y="connsiteY17507"/>
              </a:cxn>
              <a:cxn ang="0">
                <a:pos x="connsiteX17508" y="connsiteY17508"/>
              </a:cxn>
              <a:cxn ang="0">
                <a:pos x="connsiteX17509" y="connsiteY17509"/>
              </a:cxn>
              <a:cxn ang="0">
                <a:pos x="connsiteX17510" y="connsiteY17510"/>
              </a:cxn>
              <a:cxn ang="0">
                <a:pos x="connsiteX17511" y="connsiteY17511"/>
              </a:cxn>
              <a:cxn ang="0">
                <a:pos x="connsiteX17512" y="connsiteY17512"/>
              </a:cxn>
              <a:cxn ang="0">
                <a:pos x="connsiteX17513" y="connsiteY17513"/>
              </a:cxn>
              <a:cxn ang="0">
                <a:pos x="connsiteX17514" y="connsiteY17514"/>
              </a:cxn>
              <a:cxn ang="0">
                <a:pos x="connsiteX17515" y="connsiteY17515"/>
              </a:cxn>
              <a:cxn ang="0">
                <a:pos x="connsiteX17516" y="connsiteY17516"/>
              </a:cxn>
              <a:cxn ang="0">
                <a:pos x="connsiteX17517" y="connsiteY17517"/>
              </a:cxn>
              <a:cxn ang="0">
                <a:pos x="connsiteX17518" y="connsiteY17518"/>
              </a:cxn>
              <a:cxn ang="0">
                <a:pos x="connsiteX17519" y="connsiteY17519"/>
              </a:cxn>
              <a:cxn ang="0">
                <a:pos x="connsiteX17520" y="connsiteY17520"/>
              </a:cxn>
              <a:cxn ang="0">
                <a:pos x="connsiteX17521" y="connsiteY17521"/>
              </a:cxn>
              <a:cxn ang="0">
                <a:pos x="connsiteX17522" y="connsiteY17522"/>
              </a:cxn>
              <a:cxn ang="0">
                <a:pos x="connsiteX17523" y="connsiteY17523"/>
              </a:cxn>
              <a:cxn ang="0">
                <a:pos x="connsiteX17524" y="connsiteY17524"/>
              </a:cxn>
              <a:cxn ang="0">
                <a:pos x="connsiteX17525" y="connsiteY17525"/>
              </a:cxn>
              <a:cxn ang="0">
                <a:pos x="connsiteX17526" y="connsiteY17526"/>
              </a:cxn>
            </a:cxnLst>
            <a:rect l="l" t="t" r="r" b="b"/>
            <a:pathLst>
              <a:path w="8014260" h="4925968">
                <a:moveTo>
                  <a:pt x="412321" y="4823987"/>
                </a:moveTo>
                <a:cubicBezTo>
                  <a:pt x="419862" y="4822889"/>
                  <a:pt x="428022" y="4823232"/>
                  <a:pt x="434263" y="4828033"/>
                </a:cubicBezTo>
                <a:cubicBezTo>
                  <a:pt x="447430" y="4838183"/>
                  <a:pt x="451545" y="4866026"/>
                  <a:pt x="445579" y="4889001"/>
                </a:cubicBezTo>
                <a:cubicBezTo>
                  <a:pt x="442498" y="4901002"/>
                  <a:pt x="437484" y="4910260"/>
                  <a:pt x="430013" y="4916638"/>
                </a:cubicBezTo>
                <a:cubicBezTo>
                  <a:pt x="420893" y="4924319"/>
                  <a:pt x="411498" y="4928365"/>
                  <a:pt x="400936" y="4924456"/>
                </a:cubicBezTo>
                <a:cubicBezTo>
                  <a:pt x="398325" y="4903128"/>
                  <a:pt x="395312" y="4876245"/>
                  <a:pt x="392294" y="4847578"/>
                </a:cubicBezTo>
                <a:cubicBezTo>
                  <a:pt x="397164" y="4834342"/>
                  <a:pt x="404224" y="4825221"/>
                  <a:pt x="412321" y="4823987"/>
                </a:cubicBezTo>
                <a:close/>
                <a:moveTo>
                  <a:pt x="551651" y="4720664"/>
                </a:moveTo>
                <a:cubicBezTo>
                  <a:pt x="564976" y="4723127"/>
                  <a:pt x="576434" y="4744897"/>
                  <a:pt x="578904" y="4775500"/>
                </a:cubicBezTo>
                <a:cubicBezTo>
                  <a:pt x="582261" y="4817128"/>
                  <a:pt x="568754" y="4853064"/>
                  <a:pt x="549209" y="4862185"/>
                </a:cubicBezTo>
                <a:cubicBezTo>
                  <a:pt x="529595" y="4871444"/>
                  <a:pt x="512589" y="4854504"/>
                  <a:pt x="510121" y="4816991"/>
                </a:cubicBezTo>
                <a:cubicBezTo>
                  <a:pt x="507854" y="4782770"/>
                  <a:pt x="520337" y="4739701"/>
                  <a:pt x="537960" y="4725025"/>
                </a:cubicBezTo>
                <a:cubicBezTo>
                  <a:pt x="542558" y="4721168"/>
                  <a:pt x="547207" y="4719843"/>
                  <a:pt x="551651" y="4720664"/>
                </a:cubicBezTo>
                <a:close/>
                <a:moveTo>
                  <a:pt x="473462" y="4651906"/>
                </a:moveTo>
                <a:cubicBezTo>
                  <a:pt x="486096" y="4647788"/>
                  <a:pt x="496487" y="4659669"/>
                  <a:pt x="499620" y="4686827"/>
                </a:cubicBezTo>
                <a:cubicBezTo>
                  <a:pt x="504014" y="4725231"/>
                  <a:pt x="491873" y="4770563"/>
                  <a:pt x="472742" y="4784416"/>
                </a:cubicBezTo>
                <a:cubicBezTo>
                  <a:pt x="454841" y="4797309"/>
                  <a:pt x="436735" y="4781193"/>
                  <a:pt x="433513" y="4750606"/>
                </a:cubicBezTo>
                <a:cubicBezTo>
                  <a:pt x="430291" y="4720019"/>
                  <a:pt x="442633" y="4680654"/>
                  <a:pt x="460260" y="4661384"/>
                </a:cubicBezTo>
                <a:cubicBezTo>
                  <a:pt x="464783" y="4656429"/>
                  <a:pt x="469245" y="4653279"/>
                  <a:pt x="473462" y="4651906"/>
                </a:cubicBezTo>
                <a:close/>
                <a:moveTo>
                  <a:pt x="416775" y="4631071"/>
                </a:moveTo>
                <a:cubicBezTo>
                  <a:pt x="426235" y="4636215"/>
                  <a:pt x="427816" y="4657748"/>
                  <a:pt x="420069" y="4684221"/>
                </a:cubicBezTo>
                <a:cubicBezTo>
                  <a:pt x="411219" y="4714327"/>
                  <a:pt x="398052" y="4728866"/>
                  <a:pt x="381250" y="4734764"/>
                </a:cubicBezTo>
                <a:cubicBezTo>
                  <a:pt x="375007" y="4710624"/>
                  <a:pt x="373365" y="4686278"/>
                  <a:pt x="371923" y="4667076"/>
                </a:cubicBezTo>
                <a:cubicBezTo>
                  <a:pt x="395789" y="4636420"/>
                  <a:pt x="406763" y="4625584"/>
                  <a:pt x="416775" y="4631071"/>
                </a:cubicBezTo>
                <a:close/>
                <a:moveTo>
                  <a:pt x="681739" y="4604917"/>
                </a:moveTo>
                <a:cubicBezTo>
                  <a:pt x="695185" y="4610407"/>
                  <a:pt x="706719" y="4639352"/>
                  <a:pt x="709339" y="4677979"/>
                </a:cubicBezTo>
                <a:cubicBezTo>
                  <a:pt x="712706" y="4727426"/>
                  <a:pt x="700699" y="4771317"/>
                  <a:pt x="682595" y="4783455"/>
                </a:cubicBezTo>
                <a:cubicBezTo>
                  <a:pt x="663396" y="4796349"/>
                  <a:pt x="645012" y="4774266"/>
                  <a:pt x="641040" y="4726740"/>
                </a:cubicBezTo>
                <a:cubicBezTo>
                  <a:pt x="637131" y="4679969"/>
                  <a:pt x="649471" y="4623253"/>
                  <a:pt x="667922" y="4607754"/>
                </a:cubicBezTo>
                <a:cubicBezTo>
                  <a:pt x="672562" y="4603862"/>
                  <a:pt x="677259" y="4603086"/>
                  <a:pt x="681739" y="4604917"/>
                </a:cubicBezTo>
                <a:close/>
                <a:moveTo>
                  <a:pt x="397229" y="4543014"/>
                </a:moveTo>
                <a:cubicBezTo>
                  <a:pt x="408203" y="4538488"/>
                  <a:pt x="411219" y="4547540"/>
                  <a:pt x="404017" y="4563999"/>
                </a:cubicBezTo>
                <a:cubicBezTo>
                  <a:pt x="400656" y="4571680"/>
                  <a:pt x="395374" y="4581213"/>
                  <a:pt x="389684" y="4589374"/>
                </a:cubicBezTo>
                <a:cubicBezTo>
                  <a:pt x="382210" y="4600210"/>
                  <a:pt x="373498" y="4609879"/>
                  <a:pt x="363143" y="4614886"/>
                </a:cubicBezTo>
                <a:cubicBezTo>
                  <a:pt x="361088" y="4603159"/>
                  <a:pt x="359099" y="4592117"/>
                  <a:pt x="357245" y="4581899"/>
                </a:cubicBezTo>
                <a:cubicBezTo>
                  <a:pt x="363210" y="4569760"/>
                  <a:pt x="371440" y="4561668"/>
                  <a:pt x="378849" y="4555358"/>
                </a:cubicBezTo>
                <a:cubicBezTo>
                  <a:pt x="385295" y="4549872"/>
                  <a:pt x="392155" y="4545140"/>
                  <a:pt x="397229" y="4543014"/>
                </a:cubicBezTo>
                <a:close/>
                <a:moveTo>
                  <a:pt x="601081" y="4509376"/>
                </a:moveTo>
                <a:cubicBezTo>
                  <a:pt x="613803" y="4505634"/>
                  <a:pt x="624540" y="4521103"/>
                  <a:pt x="628144" y="4554741"/>
                </a:cubicBezTo>
                <a:cubicBezTo>
                  <a:pt x="633286" y="4602747"/>
                  <a:pt x="622107" y="4658914"/>
                  <a:pt x="603040" y="4675648"/>
                </a:cubicBezTo>
                <a:cubicBezTo>
                  <a:pt x="585348" y="4691215"/>
                  <a:pt x="566766" y="4668790"/>
                  <a:pt x="562717" y="4629082"/>
                </a:cubicBezTo>
                <a:cubicBezTo>
                  <a:pt x="558743" y="4589580"/>
                  <a:pt x="570468" y="4541162"/>
                  <a:pt x="587891" y="4519560"/>
                </a:cubicBezTo>
                <a:cubicBezTo>
                  <a:pt x="592379" y="4514005"/>
                  <a:pt x="596839" y="4510623"/>
                  <a:pt x="601081" y="4509376"/>
                </a:cubicBezTo>
                <a:close/>
                <a:moveTo>
                  <a:pt x="474370" y="4507543"/>
                </a:moveTo>
                <a:cubicBezTo>
                  <a:pt x="476609" y="4507808"/>
                  <a:pt x="478177" y="4509205"/>
                  <a:pt x="478841" y="4511879"/>
                </a:cubicBezTo>
                <a:cubicBezTo>
                  <a:pt x="481517" y="4522646"/>
                  <a:pt x="469378" y="4552067"/>
                  <a:pt x="451820" y="4573258"/>
                </a:cubicBezTo>
                <a:cubicBezTo>
                  <a:pt x="435227" y="4593284"/>
                  <a:pt x="419316" y="4599044"/>
                  <a:pt x="416300" y="4588894"/>
                </a:cubicBezTo>
                <a:cubicBezTo>
                  <a:pt x="413005" y="4577990"/>
                  <a:pt x="424321" y="4553301"/>
                  <a:pt x="441946" y="4531836"/>
                </a:cubicBezTo>
                <a:cubicBezTo>
                  <a:pt x="454861" y="4516148"/>
                  <a:pt x="467654" y="4506749"/>
                  <a:pt x="474370" y="4507543"/>
                </a:cubicBezTo>
                <a:close/>
                <a:moveTo>
                  <a:pt x="809853" y="4487492"/>
                </a:moveTo>
                <a:cubicBezTo>
                  <a:pt x="823505" y="4494326"/>
                  <a:pt x="835797" y="4527874"/>
                  <a:pt x="839298" y="4572571"/>
                </a:cubicBezTo>
                <a:cubicBezTo>
                  <a:pt x="843962" y="4633059"/>
                  <a:pt x="831617" y="4686277"/>
                  <a:pt x="812277" y="4697799"/>
                </a:cubicBezTo>
                <a:cubicBezTo>
                  <a:pt x="792806" y="4709389"/>
                  <a:pt x="774764" y="4678528"/>
                  <a:pt x="770860" y="4619892"/>
                </a:cubicBezTo>
                <a:cubicBezTo>
                  <a:pt x="767225" y="4565988"/>
                  <a:pt x="778470" y="4506323"/>
                  <a:pt x="796023" y="4490138"/>
                </a:cubicBezTo>
                <a:cubicBezTo>
                  <a:pt x="800607" y="4485903"/>
                  <a:pt x="805305" y="4485213"/>
                  <a:pt x="809853" y="4487492"/>
                </a:cubicBezTo>
                <a:close/>
                <a:moveTo>
                  <a:pt x="538510" y="4477769"/>
                </a:moveTo>
                <a:cubicBezTo>
                  <a:pt x="545349" y="4476869"/>
                  <a:pt x="550408" y="4482184"/>
                  <a:pt x="552154" y="4495831"/>
                </a:cubicBezTo>
                <a:cubicBezTo>
                  <a:pt x="555652" y="4522783"/>
                  <a:pt x="544065" y="4570995"/>
                  <a:pt x="526231" y="4591774"/>
                </a:cubicBezTo>
                <a:cubicBezTo>
                  <a:pt x="507921" y="4612966"/>
                  <a:pt x="490916" y="4602405"/>
                  <a:pt x="487554" y="4576207"/>
                </a:cubicBezTo>
                <a:cubicBezTo>
                  <a:pt x="484190" y="4550146"/>
                  <a:pt x="496331" y="4519491"/>
                  <a:pt x="514162" y="4496997"/>
                </a:cubicBezTo>
                <a:cubicBezTo>
                  <a:pt x="523044" y="4485785"/>
                  <a:pt x="531669" y="4478669"/>
                  <a:pt x="538510" y="4477769"/>
                </a:cubicBezTo>
                <a:close/>
                <a:moveTo>
                  <a:pt x="382345" y="4469153"/>
                </a:moveTo>
                <a:cubicBezTo>
                  <a:pt x="392907" y="4465313"/>
                  <a:pt x="395238" y="4474571"/>
                  <a:pt x="387212" y="4489590"/>
                </a:cubicBezTo>
                <a:cubicBezTo>
                  <a:pt x="383374" y="4496791"/>
                  <a:pt x="377544" y="4505158"/>
                  <a:pt x="371923" y="4512839"/>
                </a:cubicBezTo>
                <a:cubicBezTo>
                  <a:pt x="366848" y="4519628"/>
                  <a:pt x="363417" y="4522303"/>
                  <a:pt x="348122" y="4532796"/>
                </a:cubicBezTo>
                <a:cubicBezTo>
                  <a:pt x="346137" y="4522303"/>
                  <a:pt x="344351" y="4512770"/>
                  <a:pt x="342639" y="4503992"/>
                </a:cubicBezTo>
                <a:cubicBezTo>
                  <a:pt x="348605" y="4493019"/>
                  <a:pt x="356560" y="4485407"/>
                  <a:pt x="364173" y="4479715"/>
                </a:cubicBezTo>
                <a:cubicBezTo>
                  <a:pt x="370622" y="4474914"/>
                  <a:pt x="377339" y="4471005"/>
                  <a:pt x="382345" y="4469153"/>
                </a:cubicBezTo>
                <a:close/>
                <a:moveTo>
                  <a:pt x="452714" y="4436595"/>
                </a:moveTo>
                <a:cubicBezTo>
                  <a:pt x="458853" y="4433663"/>
                  <a:pt x="463070" y="4434109"/>
                  <a:pt x="463754" y="4438841"/>
                </a:cubicBezTo>
                <a:cubicBezTo>
                  <a:pt x="465199" y="4448374"/>
                  <a:pt x="452374" y="4472514"/>
                  <a:pt x="435293" y="4491305"/>
                </a:cubicBezTo>
                <a:cubicBezTo>
                  <a:pt x="417874" y="4510507"/>
                  <a:pt x="403475" y="4516200"/>
                  <a:pt x="401965" y="4505433"/>
                </a:cubicBezTo>
                <a:cubicBezTo>
                  <a:pt x="400525" y="4494940"/>
                  <a:pt x="413285" y="4472240"/>
                  <a:pt x="430153" y="4454615"/>
                </a:cubicBezTo>
                <a:cubicBezTo>
                  <a:pt x="438518" y="4445837"/>
                  <a:pt x="446575" y="4439527"/>
                  <a:pt x="452714" y="4436595"/>
                </a:cubicBezTo>
                <a:close/>
                <a:moveTo>
                  <a:pt x="367256" y="4400848"/>
                </a:moveTo>
                <a:cubicBezTo>
                  <a:pt x="377683" y="4398447"/>
                  <a:pt x="380219" y="4406265"/>
                  <a:pt x="371647" y="4420324"/>
                </a:cubicBezTo>
                <a:cubicBezTo>
                  <a:pt x="367738" y="4426771"/>
                  <a:pt x="361495" y="4434315"/>
                  <a:pt x="355602" y="4441104"/>
                </a:cubicBezTo>
                <a:cubicBezTo>
                  <a:pt x="349773" y="4447825"/>
                  <a:pt x="349428" y="4447962"/>
                  <a:pt x="333109" y="4456672"/>
                </a:cubicBezTo>
                <a:cubicBezTo>
                  <a:pt x="331461" y="4448236"/>
                  <a:pt x="329748" y="4439595"/>
                  <a:pt x="328100" y="4431434"/>
                </a:cubicBezTo>
                <a:cubicBezTo>
                  <a:pt x="332556" y="4423548"/>
                  <a:pt x="338794" y="4417513"/>
                  <a:pt x="346069" y="4412026"/>
                </a:cubicBezTo>
                <a:cubicBezTo>
                  <a:pt x="354162" y="4405922"/>
                  <a:pt x="361294" y="4402219"/>
                  <a:pt x="367256" y="4400848"/>
                </a:cubicBezTo>
                <a:close/>
                <a:moveTo>
                  <a:pt x="523788" y="4397101"/>
                </a:moveTo>
                <a:cubicBezTo>
                  <a:pt x="529883" y="4393595"/>
                  <a:pt x="534118" y="4393647"/>
                  <a:pt x="535215" y="4398104"/>
                </a:cubicBezTo>
                <a:cubicBezTo>
                  <a:pt x="537412" y="4407363"/>
                  <a:pt x="524312" y="4433492"/>
                  <a:pt x="506412" y="4454751"/>
                </a:cubicBezTo>
                <a:cubicBezTo>
                  <a:pt x="489676" y="4474571"/>
                  <a:pt x="474315" y="4482526"/>
                  <a:pt x="472260" y="4473062"/>
                </a:cubicBezTo>
                <a:cubicBezTo>
                  <a:pt x="469999" y="4463049"/>
                  <a:pt x="483093" y="4438224"/>
                  <a:pt x="501199" y="4417444"/>
                </a:cubicBezTo>
                <a:cubicBezTo>
                  <a:pt x="509736" y="4407671"/>
                  <a:pt x="517695" y="4400607"/>
                  <a:pt x="523788" y="4397101"/>
                </a:cubicBezTo>
                <a:close/>
                <a:moveTo>
                  <a:pt x="926942" y="4386240"/>
                </a:moveTo>
                <a:cubicBezTo>
                  <a:pt x="945664" y="4374855"/>
                  <a:pt x="965833" y="4420324"/>
                  <a:pt x="970217" y="4482938"/>
                </a:cubicBezTo>
                <a:cubicBezTo>
                  <a:pt x="974610" y="4546649"/>
                  <a:pt x="962053" y="4602610"/>
                  <a:pt x="942578" y="4613103"/>
                </a:cubicBezTo>
                <a:cubicBezTo>
                  <a:pt x="923036" y="4623664"/>
                  <a:pt x="905001" y="4584436"/>
                  <a:pt x="901014" y="4518394"/>
                </a:cubicBezTo>
                <a:cubicBezTo>
                  <a:pt x="897454" y="4458386"/>
                  <a:pt x="909183" y="4396938"/>
                  <a:pt x="926942" y="4386240"/>
                </a:cubicBezTo>
                <a:close/>
                <a:moveTo>
                  <a:pt x="437126" y="4373921"/>
                </a:moveTo>
                <a:cubicBezTo>
                  <a:pt x="443128" y="4371050"/>
                  <a:pt x="447430" y="4370912"/>
                  <a:pt x="448663" y="4374238"/>
                </a:cubicBezTo>
                <a:cubicBezTo>
                  <a:pt x="451271" y="4381165"/>
                  <a:pt x="438927" y="4402493"/>
                  <a:pt x="421786" y="4419707"/>
                </a:cubicBezTo>
                <a:cubicBezTo>
                  <a:pt x="405527" y="4436098"/>
                  <a:pt x="391057" y="4442270"/>
                  <a:pt x="388658" y="4434451"/>
                </a:cubicBezTo>
                <a:cubicBezTo>
                  <a:pt x="386054" y="4426153"/>
                  <a:pt x="398191" y="4406402"/>
                  <a:pt x="415404" y="4390012"/>
                </a:cubicBezTo>
                <a:cubicBezTo>
                  <a:pt x="423424" y="4382400"/>
                  <a:pt x="431124" y="4376793"/>
                  <a:pt x="437126" y="4373921"/>
                </a:cubicBezTo>
                <a:close/>
                <a:moveTo>
                  <a:pt x="731066" y="4365042"/>
                </a:moveTo>
                <a:cubicBezTo>
                  <a:pt x="743697" y="4365559"/>
                  <a:pt x="754019" y="4387304"/>
                  <a:pt x="757212" y="4427525"/>
                </a:cubicBezTo>
                <a:cubicBezTo>
                  <a:pt x="761389" y="4480606"/>
                  <a:pt x="750626" y="4540339"/>
                  <a:pt x="732659" y="4557141"/>
                </a:cubicBezTo>
                <a:cubicBezTo>
                  <a:pt x="715031" y="4573669"/>
                  <a:pt x="695970" y="4544386"/>
                  <a:pt x="691305" y="4496585"/>
                </a:cubicBezTo>
                <a:cubicBezTo>
                  <a:pt x="686368" y="4446385"/>
                  <a:pt x="699052" y="4390904"/>
                  <a:pt x="717842" y="4371701"/>
                </a:cubicBezTo>
                <a:cubicBezTo>
                  <a:pt x="722386" y="4367055"/>
                  <a:pt x="726855" y="4364869"/>
                  <a:pt x="731066" y="4365042"/>
                </a:cubicBezTo>
                <a:close/>
                <a:moveTo>
                  <a:pt x="595699" y="4355191"/>
                </a:moveTo>
                <a:cubicBezTo>
                  <a:pt x="601839" y="4352174"/>
                  <a:pt x="605885" y="4353185"/>
                  <a:pt x="606402" y="4359014"/>
                </a:cubicBezTo>
                <a:cubicBezTo>
                  <a:pt x="607359" y="4369712"/>
                  <a:pt x="594675" y="4397350"/>
                  <a:pt x="578349" y="4417444"/>
                </a:cubicBezTo>
                <a:cubicBezTo>
                  <a:pt x="560731" y="4439184"/>
                  <a:pt x="544883" y="4444945"/>
                  <a:pt x="543171" y="4433492"/>
                </a:cubicBezTo>
                <a:cubicBezTo>
                  <a:pt x="541525" y="4422107"/>
                  <a:pt x="554900" y="4395979"/>
                  <a:pt x="572452" y="4375542"/>
                </a:cubicBezTo>
                <a:cubicBezTo>
                  <a:pt x="581337" y="4365255"/>
                  <a:pt x="589566" y="4358209"/>
                  <a:pt x="595699" y="4355191"/>
                </a:cubicBezTo>
                <a:close/>
                <a:moveTo>
                  <a:pt x="509464" y="4336502"/>
                </a:moveTo>
                <a:cubicBezTo>
                  <a:pt x="515340" y="4333416"/>
                  <a:pt x="519236" y="4333605"/>
                  <a:pt x="519854" y="4337822"/>
                </a:cubicBezTo>
                <a:cubicBezTo>
                  <a:pt x="521018" y="4345572"/>
                  <a:pt x="509359" y="4366077"/>
                  <a:pt x="493584" y="4383771"/>
                </a:cubicBezTo>
                <a:cubicBezTo>
                  <a:pt x="477334" y="4402013"/>
                  <a:pt x="460873" y="4410654"/>
                  <a:pt x="459158" y="4402356"/>
                </a:cubicBezTo>
                <a:cubicBezTo>
                  <a:pt x="457445" y="4393921"/>
                  <a:pt x="470198" y="4372387"/>
                  <a:pt x="487137" y="4354830"/>
                </a:cubicBezTo>
                <a:cubicBezTo>
                  <a:pt x="495711" y="4345949"/>
                  <a:pt x="503583" y="4339588"/>
                  <a:pt x="509464" y="4336502"/>
                </a:cubicBezTo>
                <a:close/>
                <a:moveTo>
                  <a:pt x="351761" y="4335834"/>
                </a:moveTo>
                <a:cubicBezTo>
                  <a:pt x="361775" y="4333845"/>
                  <a:pt x="364243" y="4339674"/>
                  <a:pt x="359027" y="4349961"/>
                </a:cubicBezTo>
                <a:cubicBezTo>
                  <a:pt x="352995" y="4361963"/>
                  <a:pt x="343393" y="4371427"/>
                  <a:pt x="319325" y="4385074"/>
                </a:cubicBezTo>
                <a:cubicBezTo>
                  <a:pt x="317470" y="4376022"/>
                  <a:pt x="315825" y="4367723"/>
                  <a:pt x="314177" y="4359562"/>
                </a:cubicBezTo>
                <a:cubicBezTo>
                  <a:pt x="320283" y="4352087"/>
                  <a:pt x="327208" y="4345846"/>
                  <a:pt x="335437" y="4342006"/>
                </a:cubicBezTo>
                <a:cubicBezTo>
                  <a:pt x="341127" y="4339331"/>
                  <a:pt x="347234" y="4336725"/>
                  <a:pt x="351761" y="4335834"/>
                </a:cubicBezTo>
                <a:close/>
                <a:moveTo>
                  <a:pt x="667081" y="4322512"/>
                </a:moveTo>
                <a:cubicBezTo>
                  <a:pt x="673747" y="4322786"/>
                  <a:pt x="678513" y="4329490"/>
                  <a:pt x="679782" y="4344955"/>
                </a:cubicBezTo>
                <a:cubicBezTo>
                  <a:pt x="682388" y="4376502"/>
                  <a:pt x="670592" y="4427525"/>
                  <a:pt x="652352" y="4447413"/>
                </a:cubicBezTo>
                <a:cubicBezTo>
                  <a:pt x="634104" y="4467301"/>
                  <a:pt x="617237" y="4449882"/>
                  <a:pt x="614563" y="4419364"/>
                </a:cubicBezTo>
                <a:cubicBezTo>
                  <a:pt x="611959" y="4389257"/>
                  <a:pt x="624920" y="4359357"/>
                  <a:pt x="642960" y="4338645"/>
                </a:cubicBezTo>
                <a:cubicBezTo>
                  <a:pt x="651836" y="4328393"/>
                  <a:pt x="660406" y="4322238"/>
                  <a:pt x="667081" y="4322512"/>
                </a:cubicBezTo>
                <a:close/>
                <a:moveTo>
                  <a:pt x="424311" y="4315431"/>
                </a:moveTo>
                <a:cubicBezTo>
                  <a:pt x="429738" y="4313683"/>
                  <a:pt x="433406" y="4314300"/>
                  <a:pt x="434126" y="4317729"/>
                </a:cubicBezTo>
                <a:cubicBezTo>
                  <a:pt x="435563" y="4324998"/>
                  <a:pt x="423221" y="4343035"/>
                  <a:pt x="406827" y="4357025"/>
                </a:cubicBezTo>
                <a:cubicBezTo>
                  <a:pt x="390575" y="4370878"/>
                  <a:pt x="375833" y="4374855"/>
                  <a:pt x="375146" y="4366146"/>
                </a:cubicBezTo>
                <a:cubicBezTo>
                  <a:pt x="374463" y="4357231"/>
                  <a:pt x="387212" y="4340360"/>
                  <a:pt x="403951" y="4327329"/>
                </a:cubicBezTo>
                <a:cubicBezTo>
                  <a:pt x="411695" y="4321294"/>
                  <a:pt x="418881" y="4317180"/>
                  <a:pt x="424311" y="4315431"/>
                </a:cubicBezTo>
                <a:close/>
                <a:moveTo>
                  <a:pt x="1058336" y="4304081"/>
                </a:moveTo>
                <a:cubicBezTo>
                  <a:pt x="1077201" y="4294480"/>
                  <a:pt x="1097226" y="4337616"/>
                  <a:pt x="1101339" y="4397899"/>
                </a:cubicBezTo>
                <a:cubicBezTo>
                  <a:pt x="1105525" y="4459209"/>
                  <a:pt x="1092835" y="4514896"/>
                  <a:pt x="1073361" y="4524634"/>
                </a:cubicBezTo>
                <a:cubicBezTo>
                  <a:pt x="1053747" y="4534441"/>
                  <a:pt x="1035778" y="4494596"/>
                  <a:pt x="1031938" y="4429377"/>
                </a:cubicBezTo>
                <a:cubicBezTo>
                  <a:pt x="1028438" y="4370055"/>
                  <a:pt x="1040579" y="4313202"/>
                  <a:pt x="1058336" y="4304081"/>
                </a:cubicBezTo>
                <a:close/>
                <a:moveTo>
                  <a:pt x="591451" y="4293932"/>
                </a:moveTo>
                <a:cubicBezTo>
                  <a:pt x="593511" y="4301064"/>
                  <a:pt x="581093" y="4323353"/>
                  <a:pt x="564159" y="4342898"/>
                </a:cubicBezTo>
                <a:cubicBezTo>
                  <a:pt x="546739" y="4362923"/>
                  <a:pt x="531995" y="4371702"/>
                  <a:pt x="530004" y="4363335"/>
                </a:cubicBezTo>
                <a:cubicBezTo>
                  <a:pt x="528083" y="4355105"/>
                  <a:pt x="540222" y="4333434"/>
                  <a:pt x="557022" y="4314848"/>
                </a:cubicBezTo>
                <a:cubicBezTo>
                  <a:pt x="573483" y="4296606"/>
                  <a:pt x="589529" y="4286799"/>
                  <a:pt x="591451" y="4293932"/>
                </a:cubicBezTo>
                <a:close/>
                <a:moveTo>
                  <a:pt x="495700" y="4284674"/>
                </a:moveTo>
                <a:cubicBezTo>
                  <a:pt x="501352" y="4282136"/>
                  <a:pt x="505103" y="4282239"/>
                  <a:pt x="505655" y="4285634"/>
                </a:cubicBezTo>
                <a:cubicBezTo>
                  <a:pt x="506752" y="4292354"/>
                  <a:pt x="494063" y="4311419"/>
                  <a:pt x="478153" y="4326576"/>
                </a:cubicBezTo>
                <a:cubicBezTo>
                  <a:pt x="461898" y="4342006"/>
                  <a:pt x="448116" y="4347699"/>
                  <a:pt x="446950" y="4339812"/>
                </a:cubicBezTo>
                <a:cubicBezTo>
                  <a:pt x="445851" y="4332062"/>
                  <a:pt x="458473" y="4313683"/>
                  <a:pt x="474381" y="4299555"/>
                </a:cubicBezTo>
                <a:cubicBezTo>
                  <a:pt x="482509" y="4292389"/>
                  <a:pt x="490053" y="4287211"/>
                  <a:pt x="495700" y="4284674"/>
                </a:cubicBezTo>
                <a:close/>
                <a:moveTo>
                  <a:pt x="342029" y="4270537"/>
                </a:moveTo>
                <a:cubicBezTo>
                  <a:pt x="345948" y="4271746"/>
                  <a:pt x="347780" y="4274729"/>
                  <a:pt x="346479" y="4279255"/>
                </a:cubicBezTo>
                <a:cubicBezTo>
                  <a:pt x="343393" y="4290296"/>
                  <a:pt x="328100" y="4304904"/>
                  <a:pt x="311639" y="4310870"/>
                </a:cubicBezTo>
                <a:cubicBezTo>
                  <a:pt x="308757" y="4311899"/>
                  <a:pt x="304919" y="4312036"/>
                  <a:pt x="304371" y="4310733"/>
                </a:cubicBezTo>
                <a:cubicBezTo>
                  <a:pt x="301558" y="4303601"/>
                  <a:pt x="297239" y="4296880"/>
                  <a:pt x="301698" y="4286524"/>
                </a:cubicBezTo>
                <a:cubicBezTo>
                  <a:pt x="309445" y="4279598"/>
                  <a:pt x="316986" y="4275346"/>
                  <a:pt x="325081" y="4272465"/>
                </a:cubicBezTo>
                <a:cubicBezTo>
                  <a:pt x="332111" y="4269894"/>
                  <a:pt x="338113" y="4269328"/>
                  <a:pt x="342029" y="4270537"/>
                </a:cubicBezTo>
                <a:close/>
                <a:moveTo>
                  <a:pt x="408973" y="4259753"/>
                </a:moveTo>
                <a:cubicBezTo>
                  <a:pt x="414425" y="4258595"/>
                  <a:pt x="418148" y="4259539"/>
                  <a:pt x="418968" y="4262865"/>
                </a:cubicBezTo>
                <a:cubicBezTo>
                  <a:pt x="420615" y="4269448"/>
                  <a:pt x="409779" y="4283919"/>
                  <a:pt x="394692" y="4295097"/>
                </a:cubicBezTo>
                <a:cubicBezTo>
                  <a:pt x="378916" y="4306755"/>
                  <a:pt x="363417" y="4309636"/>
                  <a:pt x="362461" y="4301406"/>
                </a:cubicBezTo>
                <a:cubicBezTo>
                  <a:pt x="361572" y="4293451"/>
                  <a:pt x="373224" y="4279255"/>
                  <a:pt x="388590" y="4269242"/>
                </a:cubicBezTo>
                <a:cubicBezTo>
                  <a:pt x="396337" y="4264167"/>
                  <a:pt x="403523" y="4260910"/>
                  <a:pt x="408973" y="4259753"/>
                </a:cubicBezTo>
                <a:close/>
                <a:moveTo>
                  <a:pt x="5103657" y="4253195"/>
                </a:moveTo>
                <a:cubicBezTo>
                  <a:pt x="5122790" y="4253263"/>
                  <a:pt x="5141787" y="4276101"/>
                  <a:pt x="5144256" y="4301887"/>
                </a:cubicBezTo>
                <a:cubicBezTo>
                  <a:pt x="5146793" y="4328153"/>
                  <a:pt x="5132597" y="4348384"/>
                  <a:pt x="5112709" y="4346944"/>
                </a:cubicBezTo>
                <a:cubicBezTo>
                  <a:pt x="5093713" y="4345503"/>
                  <a:pt x="5076979" y="4325478"/>
                  <a:pt x="5073961" y="4300652"/>
                </a:cubicBezTo>
                <a:cubicBezTo>
                  <a:pt x="5070807" y="4274592"/>
                  <a:pt x="5084317" y="4253058"/>
                  <a:pt x="5103657" y="4253195"/>
                </a:cubicBezTo>
                <a:close/>
                <a:moveTo>
                  <a:pt x="651089" y="4252029"/>
                </a:moveTo>
                <a:cubicBezTo>
                  <a:pt x="657595" y="4248189"/>
                  <a:pt x="662054" y="4247949"/>
                  <a:pt x="662982" y="4252167"/>
                </a:cubicBezTo>
                <a:cubicBezTo>
                  <a:pt x="664764" y="4260053"/>
                  <a:pt x="652553" y="4282067"/>
                  <a:pt x="635959" y="4301201"/>
                </a:cubicBezTo>
                <a:cubicBezTo>
                  <a:pt x="618267" y="4321638"/>
                  <a:pt x="601532" y="4331514"/>
                  <a:pt x="599751" y="4322598"/>
                </a:cubicBezTo>
                <a:cubicBezTo>
                  <a:pt x="597964" y="4314026"/>
                  <a:pt x="609899" y="4292492"/>
                  <a:pt x="626911" y="4273495"/>
                </a:cubicBezTo>
                <a:cubicBezTo>
                  <a:pt x="636028" y="4263311"/>
                  <a:pt x="644583" y="4255870"/>
                  <a:pt x="651089" y="4252029"/>
                </a:cubicBezTo>
                <a:close/>
                <a:moveTo>
                  <a:pt x="5239102" y="4249423"/>
                </a:moveTo>
                <a:cubicBezTo>
                  <a:pt x="5258442" y="4248258"/>
                  <a:pt x="5277026" y="4270271"/>
                  <a:pt x="5279084" y="4296538"/>
                </a:cubicBezTo>
                <a:cubicBezTo>
                  <a:pt x="5281210" y="4323284"/>
                  <a:pt x="5266671" y="4345230"/>
                  <a:pt x="5246714" y="4345367"/>
                </a:cubicBezTo>
                <a:cubicBezTo>
                  <a:pt x="5226620" y="4345504"/>
                  <a:pt x="5209887" y="4324450"/>
                  <a:pt x="5208310" y="4297086"/>
                </a:cubicBezTo>
                <a:cubicBezTo>
                  <a:pt x="5206869" y="4272192"/>
                  <a:pt x="5220928" y="4250452"/>
                  <a:pt x="5239102" y="4249423"/>
                </a:cubicBezTo>
                <a:close/>
                <a:moveTo>
                  <a:pt x="577592" y="4244897"/>
                </a:moveTo>
                <a:cubicBezTo>
                  <a:pt x="578763" y="4250795"/>
                  <a:pt x="566967" y="4268900"/>
                  <a:pt x="550915" y="4285702"/>
                </a:cubicBezTo>
                <a:cubicBezTo>
                  <a:pt x="533636" y="4303807"/>
                  <a:pt x="518548" y="4312517"/>
                  <a:pt x="517108" y="4305316"/>
                </a:cubicBezTo>
                <a:cubicBezTo>
                  <a:pt x="515873" y="4298526"/>
                  <a:pt x="527465" y="4280764"/>
                  <a:pt x="543581" y="4264785"/>
                </a:cubicBezTo>
                <a:cubicBezTo>
                  <a:pt x="560589" y="4247983"/>
                  <a:pt x="576360" y="4238725"/>
                  <a:pt x="577592" y="4244897"/>
                </a:cubicBezTo>
                <a:close/>
                <a:moveTo>
                  <a:pt x="4969583" y="4244417"/>
                </a:moveTo>
                <a:cubicBezTo>
                  <a:pt x="4988854" y="4246817"/>
                  <a:pt x="5007439" y="4270683"/>
                  <a:pt x="5009496" y="4295577"/>
                </a:cubicBezTo>
                <a:cubicBezTo>
                  <a:pt x="5011622" y="4320883"/>
                  <a:pt x="4996946" y="4338440"/>
                  <a:pt x="4976989" y="4334599"/>
                </a:cubicBezTo>
                <a:cubicBezTo>
                  <a:pt x="4956895" y="4330759"/>
                  <a:pt x="4940162" y="4308059"/>
                  <a:pt x="4938653" y="4282684"/>
                </a:cubicBezTo>
                <a:cubicBezTo>
                  <a:pt x="4937281" y="4259573"/>
                  <a:pt x="4951409" y="4242085"/>
                  <a:pt x="4969583" y="4244417"/>
                </a:cubicBezTo>
                <a:close/>
                <a:moveTo>
                  <a:pt x="858137" y="4241705"/>
                </a:moveTo>
                <a:cubicBezTo>
                  <a:pt x="871116" y="4243058"/>
                  <a:pt x="882160" y="4265060"/>
                  <a:pt x="886070" y="4306001"/>
                </a:cubicBezTo>
                <a:cubicBezTo>
                  <a:pt x="891693" y="4364226"/>
                  <a:pt x="880929" y="4430543"/>
                  <a:pt x="861718" y="4445082"/>
                </a:cubicBezTo>
                <a:cubicBezTo>
                  <a:pt x="843887" y="4458592"/>
                  <a:pt x="824486" y="4420873"/>
                  <a:pt x="819956" y="4368135"/>
                </a:cubicBezTo>
                <a:cubicBezTo>
                  <a:pt x="815365" y="4315534"/>
                  <a:pt x="826953" y="4263619"/>
                  <a:pt x="844717" y="4247297"/>
                </a:cubicBezTo>
                <a:cubicBezTo>
                  <a:pt x="849275" y="4243097"/>
                  <a:pt x="853816" y="4241254"/>
                  <a:pt x="858137" y="4241705"/>
                </a:cubicBezTo>
                <a:close/>
                <a:moveTo>
                  <a:pt x="481014" y="4237670"/>
                </a:moveTo>
                <a:cubicBezTo>
                  <a:pt x="486998" y="4235416"/>
                  <a:pt x="491180" y="4235433"/>
                  <a:pt x="491873" y="4238382"/>
                </a:cubicBezTo>
                <a:cubicBezTo>
                  <a:pt x="493102" y="4244005"/>
                  <a:pt x="481927" y="4258818"/>
                  <a:pt x="466632" y="4271711"/>
                </a:cubicBezTo>
                <a:cubicBezTo>
                  <a:pt x="450994" y="4284879"/>
                  <a:pt x="437281" y="4290434"/>
                  <a:pt x="434747" y="4284673"/>
                </a:cubicBezTo>
                <a:cubicBezTo>
                  <a:pt x="432071" y="4278501"/>
                  <a:pt x="443177" y="4263139"/>
                  <a:pt x="459364" y="4250589"/>
                </a:cubicBezTo>
                <a:cubicBezTo>
                  <a:pt x="467248" y="4244451"/>
                  <a:pt x="475033" y="4239925"/>
                  <a:pt x="481014" y="4237670"/>
                </a:cubicBezTo>
                <a:close/>
                <a:moveTo>
                  <a:pt x="1201746" y="4233750"/>
                </a:moveTo>
                <a:cubicBezTo>
                  <a:pt x="1215579" y="4241099"/>
                  <a:pt x="1228301" y="4271728"/>
                  <a:pt x="1232261" y="4313545"/>
                </a:cubicBezTo>
                <a:cubicBezTo>
                  <a:pt x="1237609" y="4369712"/>
                  <a:pt x="1226016" y="4426702"/>
                  <a:pt x="1206951" y="4439458"/>
                </a:cubicBezTo>
                <a:cubicBezTo>
                  <a:pt x="1188778" y="4451665"/>
                  <a:pt x="1170058" y="4419295"/>
                  <a:pt x="1164436" y="4363814"/>
                </a:cubicBezTo>
                <a:cubicBezTo>
                  <a:pt x="1158468" y="4304355"/>
                  <a:pt x="1168825" y="4247777"/>
                  <a:pt x="1187820" y="4234609"/>
                </a:cubicBezTo>
                <a:cubicBezTo>
                  <a:pt x="1192396" y="4231437"/>
                  <a:pt x="1197134" y="4231300"/>
                  <a:pt x="1201746" y="4233750"/>
                </a:cubicBezTo>
                <a:close/>
                <a:moveTo>
                  <a:pt x="5372765" y="4230975"/>
                </a:moveTo>
                <a:cubicBezTo>
                  <a:pt x="5391830" y="4226243"/>
                  <a:pt x="5410964" y="4245103"/>
                  <a:pt x="5413707" y="4271232"/>
                </a:cubicBezTo>
                <a:cubicBezTo>
                  <a:pt x="5416519" y="4297703"/>
                  <a:pt x="5402460" y="4322873"/>
                  <a:pt x="5382640" y="4326782"/>
                </a:cubicBezTo>
                <a:cubicBezTo>
                  <a:pt x="5363712" y="4330554"/>
                  <a:pt x="5346705" y="4313751"/>
                  <a:pt x="5343550" y="4288377"/>
                </a:cubicBezTo>
                <a:cubicBezTo>
                  <a:pt x="5340189" y="4261493"/>
                  <a:pt x="5353288" y="4235776"/>
                  <a:pt x="5372765" y="4230975"/>
                </a:cubicBezTo>
                <a:close/>
                <a:moveTo>
                  <a:pt x="4833931" y="4225077"/>
                </a:moveTo>
                <a:cubicBezTo>
                  <a:pt x="4852997" y="4228164"/>
                  <a:pt x="4871925" y="4251823"/>
                  <a:pt x="4874394" y="4275689"/>
                </a:cubicBezTo>
                <a:cubicBezTo>
                  <a:pt x="4876863" y="4299967"/>
                  <a:pt x="4862598" y="4315877"/>
                  <a:pt x="4842710" y="4311077"/>
                </a:cubicBezTo>
                <a:cubicBezTo>
                  <a:pt x="4823713" y="4306482"/>
                  <a:pt x="4806911" y="4285634"/>
                  <a:pt x="4804031" y="4262934"/>
                </a:cubicBezTo>
                <a:cubicBezTo>
                  <a:pt x="4800944" y="4239068"/>
                  <a:pt x="4814523" y="4221923"/>
                  <a:pt x="4833931" y="4225077"/>
                </a:cubicBezTo>
                <a:close/>
                <a:moveTo>
                  <a:pt x="722208" y="4215262"/>
                </a:moveTo>
                <a:cubicBezTo>
                  <a:pt x="728782" y="4212322"/>
                  <a:pt x="733413" y="4212870"/>
                  <a:pt x="734438" y="4217602"/>
                </a:cubicBezTo>
                <a:cubicBezTo>
                  <a:pt x="736429" y="4226997"/>
                  <a:pt x="723121" y="4250452"/>
                  <a:pt x="705569" y="4268557"/>
                </a:cubicBezTo>
                <a:cubicBezTo>
                  <a:pt x="688768" y="4286113"/>
                  <a:pt x="673474" y="4293109"/>
                  <a:pt x="671005" y="4284467"/>
                </a:cubicBezTo>
                <a:cubicBezTo>
                  <a:pt x="668330" y="4275209"/>
                  <a:pt x="680537" y="4252441"/>
                  <a:pt x="698298" y="4233855"/>
                </a:cubicBezTo>
                <a:cubicBezTo>
                  <a:pt x="707110" y="4224631"/>
                  <a:pt x="715629" y="4218202"/>
                  <a:pt x="722208" y="4215262"/>
                </a:cubicBezTo>
                <a:close/>
                <a:moveTo>
                  <a:pt x="563395" y="4204503"/>
                </a:moveTo>
                <a:cubicBezTo>
                  <a:pt x="565591" y="4208824"/>
                  <a:pt x="553932" y="4224460"/>
                  <a:pt x="537611" y="4239342"/>
                </a:cubicBezTo>
                <a:cubicBezTo>
                  <a:pt x="521358" y="4254086"/>
                  <a:pt x="506409" y="4261630"/>
                  <a:pt x="504900" y="4255732"/>
                </a:cubicBezTo>
                <a:cubicBezTo>
                  <a:pt x="503391" y="4249903"/>
                  <a:pt x="515870" y="4233718"/>
                  <a:pt x="532402" y="4220002"/>
                </a:cubicBezTo>
                <a:cubicBezTo>
                  <a:pt x="548039" y="4206972"/>
                  <a:pt x="561342" y="4200388"/>
                  <a:pt x="563395" y="4204503"/>
                </a:cubicBezTo>
                <a:close/>
                <a:moveTo>
                  <a:pt x="648095" y="4202377"/>
                </a:moveTo>
                <a:cubicBezTo>
                  <a:pt x="650222" y="4207795"/>
                  <a:pt x="638222" y="4226586"/>
                  <a:pt x="621350" y="4244279"/>
                </a:cubicBezTo>
                <a:cubicBezTo>
                  <a:pt x="604889" y="4261630"/>
                  <a:pt x="588775" y="4271300"/>
                  <a:pt x="587406" y="4264579"/>
                </a:cubicBezTo>
                <a:cubicBezTo>
                  <a:pt x="586102" y="4258064"/>
                  <a:pt x="597686" y="4239959"/>
                  <a:pt x="613463" y="4223843"/>
                </a:cubicBezTo>
                <a:cubicBezTo>
                  <a:pt x="630609" y="4206355"/>
                  <a:pt x="645970" y="4196959"/>
                  <a:pt x="648095" y="4202377"/>
                </a:cubicBezTo>
                <a:close/>
                <a:moveTo>
                  <a:pt x="394434" y="4202000"/>
                </a:moveTo>
                <a:cubicBezTo>
                  <a:pt x="400110" y="4201639"/>
                  <a:pt x="404052" y="4203165"/>
                  <a:pt x="404705" y="4206697"/>
                </a:cubicBezTo>
                <a:cubicBezTo>
                  <a:pt x="405942" y="4213281"/>
                  <a:pt x="395170" y="4225694"/>
                  <a:pt x="380842" y="4234198"/>
                </a:cubicBezTo>
                <a:cubicBezTo>
                  <a:pt x="365613" y="4243319"/>
                  <a:pt x="351344" y="4244005"/>
                  <a:pt x="350043" y="4235844"/>
                </a:cubicBezTo>
                <a:cubicBezTo>
                  <a:pt x="348813" y="4228231"/>
                  <a:pt x="359232" y="4216367"/>
                  <a:pt x="373772" y="4208617"/>
                </a:cubicBezTo>
                <a:cubicBezTo>
                  <a:pt x="381354" y="4204606"/>
                  <a:pt x="388758" y="4202360"/>
                  <a:pt x="394434" y="4202000"/>
                </a:cubicBezTo>
                <a:close/>
                <a:moveTo>
                  <a:pt x="315139" y="4201417"/>
                </a:moveTo>
                <a:cubicBezTo>
                  <a:pt x="327690" y="4200183"/>
                  <a:pt x="334135" y="4205806"/>
                  <a:pt x="330019" y="4214996"/>
                </a:cubicBezTo>
                <a:cubicBezTo>
                  <a:pt x="325975" y="4224048"/>
                  <a:pt x="312190" y="4234678"/>
                  <a:pt x="298610" y="4237833"/>
                </a:cubicBezTo>
                <a:cubicBezTo>
                  <a:pt x="294975" y="4238656"/>
                  <a:pt x="290586" y="4238039"/>
                  <a:pt x="289354" y="4236393"/>
                </a:cubicBezTo>
                <a:cubicBezTo>
                  <a:pt x="287362" y="4233650"/>
                  <a:pt x="287637" y="4229603"/>
                  <a:pt x="286952" y="4226106"/>
                </a:cubicBezTo>
                <a:cubicBezTo>
                  <a:pt x="286746" y="4226174"/>
                  <a:pt x="286612" y="4226243"/>
                  <a:pt x="286469" y="4226312"/>
                </a:cubicBezTo>
                <a:cubicBezTo>
                  <a:pt x="286264" y="4225283"/>
                  <a:pt x="286061" y="4224323"/>
                  <a:pt x="285920" y="4223294"/>
                </a:cubicBezTo>
                <a:cubicBezTo>
                  <a:pt x="284549" y="4212870"/>
                  <a:pt x="298128" y="4203132"/>
                  <a:pt x="315139" y="4201417"/>
                </a:cubicBezTo>
                <a:close/>
                <a:moveTo>
                  <a:pt x="4699857" y="4197576"/>
                </a:moveTo>
                <a:cubicBezTo>
                  <a:pt x="4719128" y="4202514"/>
                  <a:pt x="4737576" y="4226311"/>
                  <a:pt x="4739428" y="4248600"/>
                </a:cubicBezTo>
                <a:cubicBezTo>
                  <a:pt x="4741279" y="4271231"/>
                  <a:pt x="4726466" y="4284467"/>
                  <a:pt x="4706509" y="4277952"/>
                </a:cubicBezTo>
                <a:cubicBezTo>
                  <a:pt x="4686415" y="4271368"/>
                  <a:pt x="4669750" y="4249011"/>
                  <a:pt x="4668447" y="4226586"/>
                </a:cubicBezTo>
                <a:cubicBezTo>
                  <a:pt x="4667282" y="4206217"/>
                  <a:pt x="4681615" y="4192982"/>
                  <a:pt x="4699857" y="4197576"/>
                </a:cubicBezTo>
                <a:close/>
                <a:moveTo>
                  <a:pt x="5522662" y="4193299"/>
                </a:moveTo>
                <a:cubicBezTo>
                  <a:pt x="5535552" y="4196437"/>
                  <a:pt x="5546186" y="4209527"/>
                  <a:pt x="5548604" y="4227477"/>
                </a:cubicBezTo>
                <a:cubicBezTo>
                  <a:pt x="5552033" y="4252989"/>
                  <a:pt x="5538454" y="4280627"/>
                  <a:pt x="5518771" y="4288034"/>
                </a:cubicBezTo>
                <a:cubicBezTo>
                  <a:pt x="5498952" y="4295509"/>
                  <a:pt x="5480915" y="4280010"/>
                  <a:pt x="5478241" y="4253264"/>
                </a:cubicBezTo>
                <a:cubicBezTo>
                  <a:pt x="5475635" y="4226929"/>
                  <a:pt x="5489899" y="4199360"/>
                  <a:pt x="5509239" y="4193668"/>
                </a:cubicBezTo>
                <a:cubicBezTo>
                  <a:pt x="5513817" y="4192314"/>
                  <a:pt x="5518365" y="4192254"/>
                  <a:pt x="5522662" y="4193299"/>
                </a:cubicBezTo>
                <a:close/>
                <a:moveTo>
                  <a:pt x="794337" y="4190959"/>
                </a:moveTo>
                <a:cubicBezTo>
                  <a:pt x="801185" y="4190461"/>
                  <a:pt x="806208" y="4195450"/>
                  <a:pt x="807958" y="4209166"/>
                </a:cubicBezTo>
                <a:cubicBezTo>
                  <a:pt x="811458" y="4236324"/>
                  <a:pt x="800070" y="4288308"/>
                  <a:pt x="782102" y="4307030"/>
                </a:cubicBezTo>
                <a:cubicBezTo>
                  <a:pt x="763723" y="4326164"/>
                  <a:pt x="746167" y="4305796"/>
                  <a:pt x="742603" y="4275278"/>
                </a:cubicBezTo>
                <a:cubicBezTo>
                  <a:pt x="739106" y="4244965"/>
                  <a:pt x="751653" y="4222128"/>
                  <a:pt x="769755" y="4205669"/>
                </a:cubicBezTo>
                <a:cubicBezTo>
                  <a:pt x="778811" y="4197440"/>
                  <a:pt x="787486" y="4191456"/>
                  <a:pt x="794337" y="4190959"/>
                </a:cubicBezTo>
                <a:close/>
                <a:moveTo>
                  <a:pt x="467850" y="4190479"/>
                </a:moveTo>
                <a:cubicBezTo>
                  <a:pt x="473558" y="4189142"/>
                  <a:pt x="477468" y="4189724"/>
                  <a:pt x="478088" y="4192570"/>
                </a:cubicBezTo>
                <a:cubicBezTo>
                  <a:pt x="479318" y="4198262"/>
                  <a:pt x="467248" y="4211704"/>
                  <a:pt x="451408" y="4222197"/>
                </a:cubicBezTo>
                <a:cubicBezTo>
                  <a:pt x="435496" y="4232690"/>
                  <a:pt x="422124" y="4235227"/>
                  <a:pt x="421574" y="4227958"/>
                </a:cubicBezTo>
                <a:cubicBezTo>
                  <a:pt x="421097" y="4221168"/>
                  <a:pt x="431999" y="4209029"/>
                  <a:pt x="446813" y="4199909"/>
                </a:cubicBezTo>
                <a:cubicBezTo>
                  <a:pt x="454628" y="4195074"/>
                  <a:pt x="462139" y="4191817"/>
                  <a:pt x="467850" y="4190479"/>
                </a:cubicBezTo>
                <a:close/>
                <a:moveTo>
                  <a:pt x="1322235" y="4174259"/>
                </a:moveTo>
                <a:cubicBezTo>
                  <a:pt x="1341095" y="4166853"/>
                  <a:pt x="1360914" y="4201279"/>
                  <a:pt x="1364822" y="4252097"/>
                </a:cubicBezTo>
                <a:cubicBezTo>
                  <a:pt x="1368801" y="4303875"/>
                  <a:pt x="1356111" y="4354076"/>
                  <a:pt x="1336636" y="4362991"/>
                </a:cubicBezTo>
                <a:cubicBezTo>
                  <a:pt x="1317023" y="4371906"/>
                  <a:pt x="1298846" y="4334668"/>
                  <a:pt x="1295221" y="4278364"/>
                </a:cubicBezTo>
                <a:cubicBezTo>
                  <a:pt x="1291922" y="4226860"/>
                  <a:pt x="1304205" y="4181391"/>
                  <a:pt x="1322235" y="4174259"/>
                </a:cubicBezTo>
                <a:close/>
                <a:moveTo>
                  <a:pt x="539492" y="4168542"/>
                </a:moveTo>
                <a:cubicBezTo>
                  <a:pt x="544950" y="4166528"/>
                  <a:pt x="548686" y="4166408"/>
                  <a:pt x="549545" y="4168568"/>
                </a:cubicBezTo>
                <a:cubicBezTo>
                  <a:pt x="551191" y="4172820"/>
                  <a:pt x="540562" y="4185233"/>
                  <a:pt x="525471" y="4196959"/>
                </a:cubicBezTo>
                <a:cubicBezTo>
                  <a:pt x="509769" y="4209098"/>
                  <a:pt x="494202" y="4214996"/>
                  <a:pt x="493171" y="4209167"/>
                </a:cubicBezTo>
                <a:cubicBezTo>
                  <a:pt x="492213" y="4203543"/>
                  <a:pt x="503803" y="4190445"/>
                  <a:pt x="519097" y="4179883"/>
                </a:cubicBezTo>
                <a:cubicBezTo>
                  <a:pt x="526847" y="4174466"/>
                  <a:pt x="534029" y="4170557"/>
                  <a:pt x="539492" y="4168542"/>
                </a:cubicBezTo>
                <a:close/>
                <a:moveTo>
                  <a:pt x="634719" y="4165619"/>
                </a:moveTo>
                <a:cubicBezTo>
                  <a:pt x="636505" y="4169596"/>
                  <a:pt x="624709" y="4185164"/>
                  <a:pt x="608730" y="4200183"/>
                </a:cubicBezTo>
                <a:cubicBezTo>
                  <a:pt x="592887" y="4215133"/>
                  <a:pt x="578008" y="4223706"/>
                  <a:pt x="576291" y="4218768"/>
                </a:cubicBezTo>
                <a:cubicBezTo>
                  <a:pt x="574511" y="4213761"/>
                  <a:pt x="586167" y="4198057"/>
                  <a:pt x="602213" y="4183929"/>
                </a:cubicBezTo>
                <a:cubicBezTo>
                  <a:pt x="618126" y="4169871"/>
                  <a:pt x="633009" y="4161641"/>
                  <a:pt x="634719" y="4165619"/>
                </a:cubicBezTo>
                <a:close/>
                <a:moveTo>
                  <a:pt x="4562286" y="4163560"/>
                </a:moveTo>
                <a:cubicBezTo>
                  <a:pt x="4581214" y="4167264"/>
                  <a:pt x="4600759" y="4189484"/>
                  <a:pt x="4603914" y="4210743"/>
                </a:cubicBezTo>
                <a:cubicBezTo>
                  <a:pt x="4607068" y="4232140"/>
                  <a:pt x="4593284" y="4245239"/>
                  <a:pt x="4573602" y="4239410"/>
                </a:cubicBezTo>
                <a:cubicBezTo>
                  <a:pt x="4554810" y="4233855"/>
                  <a:pt x="4537185" y="4213898"/>
                  <a:pt x="4533756" y="4194216"/>
                </a:cubicBezTo>
                <a:cubicBezTo>
                  <a:pt x="4530122" y="4173162"/>
                  <a:pt x="4542741" y="4159583"/>
                  <a:pt x="4562286" y="4163560"/>
                </a:cubicBezTo>
                <a:close/>
                <a:moveTo>
                  <a:pt x="991069" y="4163253"/>
                </a:moveTo>
                <a:cubicBezTo>
                  <a:pt x="1004018" y="4168409"/>
                  <a:pt x="1014537" y="4191079"/>
                  <a:pt x="1017878" y="4230221"/>
                </a:cubicBezTo>
                <a:cubicBezTo>
                  <a:pt x="1022267" y="4282205"/>
                  <a:pt x="1011774" y="4340634"/>
                  <a:pt x="993601" y="4353733"/>
                </a:cubicBezTo>
                <a:cubicBezTo>
                  <a:pt x="974740" y="4367244"/>
                  <a:pt x="953890" y="4321432"/>
                  <a:pt x="950122" y="4266088"/>
                </a:cubicBezTo>
                <a:cubicBezTo>
                  <a:pt x="946488" y="4212733"/>
                  <a:pt x="959106" y="4172682"/>
                  <a:pt x="977485" y="4163972"/>
                </a:cubicBezTo>
                <a:cubicBezTo>
                  <a:pt x="982166" y="4161761"/>
                  <a:pt x="986752" y="4161534"/>
                  <a:pt x="991069" y="4163253"/>
                </a:cubicBezTo>
                <a:close/>
                <a:moveTo>
                  <a:pt x="719969" y="4161503"/>
                </a:moveTo>
                <a:cubicBezTo>
                  <a:pt x="722373" y="4166921"/>
                  <a:pt x="710232" y="4185301"/>
                  <a:pt x="693221" y="4202514"/>
                </a:cubicBezTo>
                <a:cubicBezTo>
                  <a:pt x="675803" y="4220208"/>
                  <a:pt x="660509" y="4229329"/>
                  <a:pt x="658248" y="4223020"/>
                </a:cubicBezTo>
                <a:cubicBezTo>
                  <a:pt x="655986" y="4216710"/>
                  <a:pt x="667710" y="4198125"/>
                  <a:pt x="684652" y="4181460"/>
                </a:cubicBezTo>
                <a:cubicBezTo>
                  <a:pt x="701041" y="4165344"/>
                  <a:pt x="717568" y="4156154"/>
                  <a:pt x="719969" y="4161503"/>
                </a:cubicBezTo>
                <a:close/>
                <a:moveTo>
                  <a:pt x="5028219" y="4160817"/>
                </a:moveTo>
                <a:cubicBezTo>
                  <a:pt x="5047284" y="4161914"/>
                  <a:pt x="5063949" y="4182900"/>
                  <a:pt x="5066624" y="4209029"/>
                </a:cubicBezTo>
                <a:cubicBezTo>
                  <a:pt x="5069230" y="4235021"/>
                  <a:pt x="5056543" y="4255046"/>
                  <a:pt x="5037752" y="4254360"/>
                </a:cubicBezTo>
                <a:cubicBezTo>
                  <a:pt x="5018344" y="4253674"/>
                  <a:pt x="4999073" y="4229671"/>
                  <a:pt x="4997289" y="4203885"/>
                </a:cubicBezTo>
                <a:cubicBezTo>
                  <a:pt x="4995575" y="4179128"/>
                  <a:pt x="5009428" y="4159788"/>
                  <a:pt x="5028219" y="4160817"/>
                </a:cubicBezTo>
                <a:close/>
                <a:moveTo>
                  <a:pt x="5162703" y="4160611"/>
                </a:moveTo>
                <a:cubicBezTo>
                  <a:pt x="5181700" y="4159857"/>
                  <a:pt x="5198502" y="4180088"/>
                  <a:pt x="5201314" y="4207040"/>
                </a:cubicBezTo>
                <a:cubicBezTo>
                  <a:pt x="5204057" y="4233855"/>
                  <a:pt x="5191576" y="4255938"/>
                  <a:pt x="5172853" y="4257241"/>
                </a:cubicBezTo>
                <a:cubicBezTo>
                  <a:pt x="5153514" y="4258613"/>
                  <a:pt x="5134174" y="4235432"/>
                  <a:pt x="5132117" y="4208617"/>
                </a:cubicBezTo>
                <a:cubicBezTo>
                  <a:pt x="5130197" y="4182831"/>
                  <a:pt x="5143981" y="4161229"/>
                  <a:pt x="5162703" y="4160611"/>
                </a:cubicBezTo>
                <a:close/>
                <a:moveTo>
                  <a:pt x="4893665" y="4150736"/>
                </a:moveTo>
                <a:cubicBezTo>
                  <a:pt x="4912662" y="4153274"/>
                  <a:pt x="4929327" y="4174534"/>
                  <a:pt x="4931864" y="4199565"/>
                </a:cubicBezTo>
                <a:cubicBezTo>
                  <a:pt x="4934333" y="4224460"/>
                  <a:pt x="4921509" y="4242291"/>
                  <a:pt x="4902718" y="4239959"/>
                </a:cubicBezTo>
                <a:cubicBezTo>
                  <a:pt x="4883241" y="4237559"/>
                  <a:pt x="4864107" y="4213281"/>
                  <a:pt x="4862461" y="4188867"/>
                </a:cubicBezTo>
                <a:cubicBezTo>
                  <a:pt x="4860884" y="4165344"/>
                  <a:pt x="4874874" y="4148268"/>
                  <a:pt x="4893665" y="4150736"/>
                </a:cubicBezTo>
                <a:close/>
                <a:moveTo>
                  <a:pt x="5297464" y="4148198"/>
                </a:moveTo>
                <a:cubicBezTo>
                  <a:pt x="5316460" y="4145798"/>
                  <a:pt x="5333262" y="4165001"/>
                  <a:pt x="5336006" y="4192158"/>
                </a:cubicBezTo>
                <a:cubicBezTo>
                  <a:pt x="5338681" y="4219247"/>
                  <a:pt x="5326130" y="4243319"/>
                  <a:pt x="5307408" y="4246542"/>
                </a:cubicBezTo>
                <a:cubicBezTo>
                  <a:pt x="5288068" y="4249903"/>
                  <a:pt x="5268729" y="4227888"/>
                  <a:pt x="5266808" y="4200456"/>
                </a:cubicBezTo>
                <a:cubicBezTo>
                  <a:pt x="5264957" y="4174053"/>
                  <a:pt x="5278673" y="4150599"/>
                  <a:pt x="5297464" y="4148198"/>
                </a:cubicBezTo>
                <a:close/>
                <a:moveTo>
                  <a:pt x="453824" y="4140312"/>
                </a:moveTo>
                <a:cubicBezTo>
                  <a:pt x="459072" y="4139969"/>
                  <a:pt x="462654" y="4141204"/>
                  <a:pt x="463410" y="4144084"/>
                </a:cubicBezTo>
                <a:cubicBezTo>
                  <a:pt x="464917" y="4149776"/>
                  <a:pt x="454360" y="4160611"/>
                  <a:pt x="439816" y="4168430"/>
                </a:cubicBezTo>
                <a:cubicBezTo>
                  <a:pt x="424454" y="4176728"/>
                  <a:pt x="409640" y="4177688"/>
                  <a:pt x="408956" y="4170556"/>
                </a:cubicBezTo>
                <a:cubicBezTo>
                  <a:pt x="408339" y="4163698"/>
                  <a:pt x="419584" y="4152793"/>
                  <a:pt x="434261" y="4146004"/>
                </a:cubicBezTo>
                <a:cubicBezTo>
                  <a:pt x="441667" y="4142575"/>
                  <a:pt x="448578" y="4140655"/>
                  <a:pt x="453824" y="4140312"/>
                </a:cubicBezTo>
                <a:close/>
                <a:moveTo>
                  <a:pt x="380069" y="4139961"/>
                </a:moveTo>
                <a:cubicBezTo>
                  <a:pt x="385574" y="4140449"/>
                  <a:pt x="389445" y="4142507"/>
                  <a:pt x="390099" y="4146004"/>
                </a:cubicBezTo>
                <a:cubicBezTo>
                  <a:pt x="391400" y="4153137"/>
                  <a:pt x="380152" y="4164315"/>
                  <a:pt x="365134" y="4170556"/>
                </a:cubicBezTo>
                <a:cubicBezTo>
                  <a:pt x="351007" y="4176454"/>
                  <a:pt x="339003" y="4175356"/>
                  <a:pt x="337084" y="4168018"/>
                </a:cubicBezTo>
                <a:cubicBezTo>
                  <a:pt x="335026" y="4160269"/>
                  <a:pt x="345584" y="4149022"/>
                  <a:pt x="360262" y="4143330"/>
                </a:cubicBezTo>
                <a:cubicBezTo>
                  <a:pt x="367430" y="4140553"/>
                  <a:pt x="374564" y="4139472"/>
                  <a:pt x="380069" y="4139961"/>
                </a:cubicBezTo>
                <a:close/>
                <a:moveTo>
                  <a:pt x="5656686" y="4139359"/>
                </a:moveTo>
                <a:cubicBezTo>
                  <a:pt x="5670294" y="4140420"/>
                  <a:pt x="5681752" y="4152726"/>
                  <a:pt x="5683912" y="4171242"/>
                </a:cubicBezTo>
                <a:cubicBezTo>
                  <a:pt x="5686861" y="4196205"/>
                  <a:pt x="5672870" y="4224391"/>
                  <a:pt x="5653119" y="4233444"/>
                </a:cubicBezTo>
                <a:cubicBezTo>
                  <a:pt x="5634260" y="4242016"/>
                  <a:pt x="5616977" y="4230015"/>
                  <a:pt x="5613617" y="4205943"/>
                </a:cubicBezTo>
                <a:cubicBezTo>
                  <a:pt x="5610119" y="4180294"/>
                  <a:pt x="5623013" y="4151902"/>
                  <a:pt x="5642626" y="4142232"/>
                </a:cubicBezTo>
                <a:cubicBezTo>
                  <a:pt x="5647375" y="4139901"/>
                  <a:pt x="5652150" y="4139005"/>
                  <a:pt x="5656686" y="4139359"/>
                </a:cubicBezTo>
                <a:close/>
                <a:moveTo>
                  <a:pt x="622035" y="4136335"/>
                </a:moveTo>
                <a:cubicBezTo>
                  <a:pt x="623062" y="4139901"/>
                  <a:pt x="611607" y="4152382"/>
                  <a:pt x="596248" y="4164727"/>
                </a:cubicBezTo>
                <a:cubicBezTo>
                  <a:pt x="580610" y="4177346"/>
                  <a:pt x="567033" y="4184341"/>
                  <a:pt x="564769" y="4180638"/>
                </a:cubicBezTo>
                <a:cubicBezTo>
                  <a:pt x="562367" y="4176729"/>
                  <a:pt x="573821" y="4163218"/>
                  <a:pt x="589938" y="4151285"/>
                </a:cubicBezTo>
                <a:cubicBezTo>
                  <a:pt x="605778" y="4139490"/>
                  <a:pt x="621007" y="4132563"/>
                  <a:pt x="622035" y="4136335"/>
                </a:cubicBezTo>
                <a:close/>
                <a:moveTo>
                  <a:pt x="4759248" y="4132220"/>
                </a:moveTo>
                <a:cubicBezTo>
                  <a:pt x="4778313" y="4136061"/>
                  <a:pt x="4794773" y="4157252"/>
                  <a:pt x="4797036" y="4180843"/>
                </a:cubicBezTo>
                <a:cubicBezTo>
                  <a:pt x="4799299" y="4204160"/>
                  <a:pt x="4786063" y="4219865"/>
                  <a:pt x="4767341" y="4216025"/>
                </a:cubicBezTo>
                <a:cubicBezTo>
                  <a:pt x="4747795" y="4212047"/>
                  <a:pt x="4728867" y="4187907"/>
                  <a:pt x="4727564" y="4165207"/>
                </a:cubicBezTo>
                <a:cubicBezTo>
                  <a:pt x="4726261" y="4143193"/>
                  <a:pt x="4740457" y="4128448"/>
                  <a:pt x="4759248" y="4132220"/>
                </a:cubicBezTo>
                <a:close/>
                <a:moveTo>
                  <a:pt x="526264" y="4129648"/>
                </a:moveTo>
                <a:cubicBezTo>
                  <a:pt x="531578" y="4128533"/>
                  <a:pt x="535315" y="4128893"/>
                  <a:pt x="536171" y="4130985"/>
                </a:cubicBezTo>
                <a:cubicBezTo>
                  <a:pt x="538022" y="4135443"/>
                  <a:pt x="526365" y="4147101"/>
                  <a:pt x="511138" y="4156222"/>
                </a:cubicBezTo>
                <a:cubicBezTo>
                  <a:pt x="496741" y="4164863"/>
                  <a:pt x="483637" y="4167812"/>
                  <a:pt x="481924" y="4162669"/>
                </a:cubicBezTo>
                <a:cubicBezTo>
                  <a:pt x="480007" y="4157182"/>
                  <a:pt x="491457" y="4145455"/>
                  <a:pt x="506887" y="4137157"/>
                </a:cubicBezTo>
                <a:cubicBezTo>
                  <a:pt x="514054" y="4133351"/>
                  <a:pt x="520947" y="4130762"/>
                  <a:pt x="526264" y="4129648"/>
                </a:cubicBezTo>
                <a:close/>
                <a:moveTo>
                  <a:pt x="286058" y="4129134"/>
                </a:moveTo>
                <a:cubicBezTo>
                  <a:pt x="298679" y="4125568"/>
                  <a:pt x="309788" y="4126871"/>
                  <a:pt x="313765" y="4132563"/>
                </a:cubicBezTo>
                <a:cubicBezTo>
                  <a:pt x="318428" y="4139147"/>
                  <a:pt x="314173" y="4147582"/>
                  <a:pt x="302584" y="4154989"/>
                </a:cubicBezTo>
                <a:cubicBezTo>
                  <a:pt x="294151" y="4160269"/>
                  <a:pt x="285783" y="4162738"/>
                  <a:pt x="274128" y="4160818"/>
                </a:cubicBezTo>
                <a:cubicBezTo>
                  <a:pt x="273095" y="4155332"/>
                  <a:pt x="271728" y="4149571"/>
                  <a:pt x="271037" y="4143604"/>
                </a:cubicBezTo>
                <a:cubicBezTo>
                  <a:pt x="270214" y="4136884"/>
                  <a:pt x="275427" y="4132152"/>
                  <a:pt x="286058" y="4129134"/>
                </a:cubicBezTo>
                <a:close/>
                <a:moveTo>
                  <a:pt x="781130" y="4128500"/>
                </a:moveTo>
                <a:cubicBezTo>
                  <a:pt x="787542" y="4126151"/>
                  <a:pt x="791770" y="4126802"/>
                  <a:pt x="792250" y="4130917"/>
                </a:cubicBezTo>
                <a:cubicBezTo>
                  <a:pt x="793146" y="4138666"/>
                  <a:pt x="780250" y="4156291"/>
                  <a:pt x="763172" y="4171242"/>
                </a:cubicBezTo>
                <a:cubicBezTo>
                  <a:pt x="746235" y="4186124"/>
                  <a:pt x="730531" y="4193325"/>
                  <a:pt x="728129" y="4186604"/>
                </a:cubicBezTo>
                <a:cubicBezTo>
                  <a:pt x="725594" y="4179540"/>
                  <a:pt x="738694" y="4159789"/>
                  <a:pt x="757001" y="4144084"/>
                </a:cubicBezTo>
                <a:cubicBezTo>
                  <a:pt x="766160" y="4136198"/>
                  <a:pt x="774732" y="4130848"/>
                  <a:pt x="781130" y="4128500"/>
                </a:cubicBezTo>
                <a:close/>
                <a:moveTo>
                  <a:pt x="1454663" y="4127967"/>
                </a:moveTo>
                <a:cubicBezTo>
                  <a:pt x="1473454" y="4121178"/>
                  <a:pt x="1493345" y="4149913"/>
                  <a:pt x="1497389" y="4194353"/>
                </a:cubicBezTo>
                <a:cubicBezTo>
                  <a:pt x="1501505" y="4239410"/>
                  <a:pt x="1488885" y="4285358"/>
                  <a:pt x="1469410" y="4294137"/>
                </a:cubicBezTo>
                <a:cubicBezTo>
                  <a:pt x="1449794" y="4302915"/>
                  <a:pt x="1431415" y="4269174"/>
                  <a:pt x="1427781" y="4219316"/>
                </a:cubicBezTo>
                <a:cubicBezTo>
                  <a:pt x="1424417" y="4173093"/>
                  <a:pt x="1436425" y="4134551"/>
                  <a:pt x="1454663" y="4127967"/>
                </a:cubicBezTo>
                <a:close/>
                <a:moveTo>
                  <a:pt x="4428281" y="4126528"/>
                </a:moveTo>
                <a:cubicBezTo>
                  <a:pt x="4447483" y="4131534"/>
                  <a:pt x="4466343" y="4153000"/>
                  <a:pt x="4468812" y="4172408"/>
                </a:cubicBezTo>
                <a:cubicBezTo>
                  <a:pt x="4471280" y="4192022"/>
                  <a:pt x="4456879" y="4202446"/>
                  <a:pt x="4436922" y="4195588"/>
                </a:cubicBezTo>
                <a:cubicBezTo>
                  <a:pt x="4417925" y="4189004"/>
                  <a:pt x="4401123" y="4170076"/>
                  <a:pt x="4398243" y="4151903"/>
                </a:cubicBezTo>
                <a:cubicBezTo>
                  <a:pt x="4395225" y="4132768"/>
                  <a:pt x="4408804" y="4121384"/>
                  <a:pt x="4428281" y="4126528"/>
                </a:cubicBezTo>
                <a:close/>
                <a:moveTo>
                  <a:pt x="706663" y="4124607"/>
                </a:moveTo>
                <a:cubicBezTo>
                  <a:pt x="708720" y="4128173"/>
                  <a:pt x="695756" y="4144015"/>
                  <a:pt x="678479" y="4159720"/>
                </a:cubicBezTo>
                <a:cubicBezTo>
                  <a:pt x="662225" y="4174533"/>
                  <a:pt x="648028" y="4183037"/>
                  <a:pt x="646104" y="4178785"/>
                </a:cubicBezTo>
                <a:cubicBezTo>
                  <a:pt x="644116" y="4174259"/>
                  <a:pt x="656667" y="4157937"/>
                  <a:pt x="674085" y="4143055"/>
                </a:cubicBezTo>
                <a:cubicBezTo>
                  <a:pt x="690201" y="4129202"/>
                  <a:pt x="704742" y="4121178"/>
                  <a:pt x="706663" y="4124607"/>
                </a:cubicBezTo>
                <a:close/>
                <a:moveTo>
                  <a:pt x="5432360" y="4121384"/>
                </a:moveTo>
                <a:cubicBezTo>
                  <a:pt x="5451426" y="4116721"/>
                  <a:pt x="5468296" y="4133591"/>
                  <a:pt x="5470971" y="4160337"/>
                </a:cubicBezTo>
                <a:cubicBezTo>
                  <a:pt x="5473645" y="4186946"/>
                  <a:pt x="5461026" y="4212595"/>
                  <a:pt x="5442236" y="4218493"/>
                </a:cubicBezTo>
                <a:cubicBezTo>
                  <a:pt x="5422827" y="4224597"/>
                  <a:pt x="5403488" y="4205052"/>
                  <a:pt x="5401568" y="4177620"/>
                </a:cubicBezTo>
                <a:cubicBezTo>
                  <a:pt x="5399716" y="4151216"/>
                  <a:pt x="5413501" y="4125979"/>
                  <a:pt x="5432360" y="4121384"/>
                </a:cubicBezTo>
                <a:close/>
                <a:moveTo>
                  <a:pt x="926360" y="4109263"/>
                </a:moveTo>
                <a:cubicBezTo>
                  <a:pt x="933167" y="4110069"/>
                  <a:pt x="937982" y="4114630"/>
                  <a:pt x="939288" y="4125499"/>
                </a:cubicBezTo>
                <a:cubicBezTo>
                  <a:pt x="941894" y="4147239"/>
                  <a:pt x="929894" y="4190650"/>
                  <a:pt x="911236" y="4200937"/>
                </a:cubicBezTo>
                <a:cubicBezTo>
                  <a:pt x="892445" y="4211293"/>
                  <a:pt x="874890" y="4186536"/>
                  <a:pt x="872080" y="4160887"/>
                </a:cubicBezTo>
                <a:cubicBezTo>
                  <a:pt x="869270" y="4135375"/>
                  <a:pt x="882846" y="4123922"/>
                  <a:pt x="901498" y="4115555"/>
                </a:cubicBezTo>
                <a:cubicBezTo>
                  <a:pt x="910757" y="4111406"/>
                  <a:pt x="919551" y="4108458"/>
                  <a:pt x="926360" y="4109263"/>
                </a:cubicBezTo>
                <a:close/>
                <a:moveTo>
                  <a:pt x="853682" y="4109083"/>
                </a:moveTo>
                <a:cubicBezTo>
                  <a:pt x="860008" y="4108578"/>
                  <a:pt x="864191" y="4110858"/>
                  <a:pt x="864740" y="4115898"/>
                </a:cubicBezTo>
                <a:cubicBezTo>
                  <a:pt x="865771" y="4125156"/>
                  <a:pt x="852737" y="4141684"/>
                  <a:pt x="835797" y="4153411"/>
                </a:cubicBezTo>
                <a:cubicBezTo>
                  <a:pt x="817766" y="4165961"/>
                  <a:pt x="801511" y="4169048"/>
                  <a:pt x="799793" y="4159446"/>
                </a:cubicBezTo>
                <a:cubicBezTo>
                  <a:pt x="798079" y="4149845"/>
                  <a:pt x="811660" y="4131123"/>
                  <a:pt x="829767" y="4118984"/>
                </a:cubicBezTo>
                <a:cubicBezTo>
                  <a:pt x="838892" y="4112881"/>
                  <a:pt x="847356" y="4109589"/>
                  <a:pt x="853682" y="4109083"/>
                </a:cubicBezTo>
                <a:close/>
                <a:moveTo>
                  <a:pt x="609345" y="4108971"/>
                </a:moveTo>
                <a:cubicBezTo>
                  <a:pt x="610102" y="4112469"/>
                  <a:pt x="599058" y="4122687"/>
                  <a:pt x="584524" y="4132288"/>
                </a:cubicBezTo>
                <a:cubicBezTo>
                  <a:pt x="568470" y="4142918"/>
                  <a:pt x="554619" y="4148199"/>
                  <a:pt x="552973" y="4143947"/>
                </a:cubicBezTo>
                <a:cubicBezTo>
                  <a:pt x="551328" y="4139763"/>
                  <a:pt x="562781" y="4128516"/>
                  <a:pt x="578688" y="4119121"/>
                </a:cubicBezTo>
                <a:cubicBezTo>
                  <a:pt x="594257" y="4109863"/>
                  <a:pt x="608522" y="4105336"/>
                  <a:pt x="609345" y="4108971"/>
                </a:cubicBezTo>
                <a:close/>
                <a:moveTo>
                  <a:pt x="4623528" y="4106845"/>
                </a:moveTo>
                <a:cubicBezTo>
                  <a:pt x="4642593" y="4110891"/>
                  <a:pt x="4659327" y="4131054"/>
                  <a:pt x="4661932" y="4153068"/>
                </a:cubicBezTo>
                <a:cubicBezTo>
                  <a:pt x="4664538" y="4175014"/>
                  <a:pt x="4651851" y="4189073"/>
                  <a:pt x="4633060" y="4184958"/>
                </a:cubicBezTo>
                <a:cubicBezTo>
                  <a:pt x="4613652" y="4180706"/>
                  <a:pt x="4594381" y="4157663"/>
                  <a:pt x="4592598" y="4136472"/>
                </a:cubicBezTo>
                <a:cubicBezTo>
                  <a:pt x="4590815" y="4116172"/>
                  <a:pt x="4604737" y="4102867"/>
                  <a:pt x="4623528" y="4106845"/>
                </a:cubicBezTo>
                <a:close/>
                <a:moveTo>
                  <a:pt x="1111219" y="4105336"/>
                </a:moveTo>
                <a:cubicBezTo>
                  <a:pt x="1130075" y="4099576"/>
                  <a:pt x="1146672" y="4120424"/>
                  <a:pt x="1150306" y="4167813"/>
                </a:cubicBezTo>
                <a:cubicBezTo>
                  <a:pt x="1153871" y="4214447"/>
                  <a:pt x="1142420" y="4267528"/>
                  <a:pt x="1124043" y="4276924"/>
                </a:cubicBezTo>
                <a:cubicBezTo>
                  <a:pt x="1106002" y="4286113"/>
                  <a:pt x="1086458" y="4245925"/>
                  <a:pt x="1082207" y="4198468"/>
                </a:cubicBezTo>
                <a:cubicBezTo>
                  <a:pt x="1077680" y="4148268"/>
                  <a:pt x="1091672" y="4111303"/>
                  <a:pt x="1111219" y="4105336"/>
                </a:cubicBezTo>
                <a:close/>
                <a:moveTo>
                  <a:pt x="693285" y="4099576"/>
                </a:moveTo>
                <a:cubicBezTo>
                  <a:pt x="695756" y="4101633"/>
                  <a:pt x="684166" y="4113772"/>
                  <a:pt x="667777" y="4127008"/>
                </a:cubicBezTo>
                <a:cubicBezTo>
                  <a:pt x="651526" y="4140175"/>
                  <a:pt x="636366" y="4148748"/>
                  <a:pt x="634584" y="4145387"/>
                </a:cubicBezTo>
                <a:cubicBezTo>
                  <a:pt x="632873" y="4142027"/>
                  <a:pt x="645282" y="4128448"/>
                  <a:pt x="661879" y="4116103"/>
                </a:cubicBezTo>
                <a:cubicBezTo>
                  <a:pt x="677716" y="4104376"/>
                  <a:pt x="691027" y="4097587"/>
                  <a:pt x="693285" y="4099576"/>
                </a:cubicBezTo>
                <a:close/>
                <a:moveTo>
                  <a:pt x="1589767" y="4093267"/>
                </a:moveTo>
                <a:cubicBezTo>
                  <a:pt x="1608901" y="4089838"/>
                  <a:pt x="1627965" y="4114938"/>
                  <a:pt x="1630914" y="4152657"/>
                </a:cubicBezTo>
                <a:cubicBezTo>
                  <a:pt x="1633933" y="4191062"/>
                  <a:pt x="1620354" y="4229878"/>
                  <a:pt x="1600669" y="4235707"/>
                </a:cubicBezTo>
                <a:cubicBezTo>
                  <a:pt x="1580853" y="4241537"/>
                  <a:pt x="1563298" y="4209990"/>
                  <a:pt x="1560619" y="4166853"/>
                </a:cubicBezTo>
                <a:cubicBezTo>
                  <a:pt x="1558218" y="4127625"/>
                  <a:pt x="1571594" y="4096490"/>
                  <a:pt x="1589767" y="4093267"/>
                </a:cubicBezTo>
                <a:close/>
                <a:moveTo>
                  <a:pt x="777917" y="4089288"/>
                </a:moveTo>
                <a:cubicBezTo>
                  <a:pt x="778605" y="4094089"/>
                  <a:pt x="766190" y="4108216"/>
                  <a:pt x="750211" y="4121521"/>
                </a:cubicBezTo>
                <a:cubicBezTo>
                  <a:pt x="733477" y="4135443"/>
                  <a:pt x="717432" y="4143809"/>
                  <a:pt x="716332" y="4138597"/>
                </a:cubicBezTo>
                <a:cubicBezTo>
                  <a:pt x="715101" y="4133248"/>
                  <a:pt x="728404" y="4117132"/>
                  <a:pt x="745616" y="4103690"/>
                </a:cubicBezTo>
                <a:cubicBezTo>
                  <a:pt x="762832" y="4090180"/>
                  <a:pt x="777163" y="4084076"/>
                  <a:pt x="777917" y="4089288"/>
                </a:cubicBezTo>
                <a:close/>
                <a:moveTo>
                  <a:pt x="4293315" y="4088260"/>
                </a:moveTo>
                <a:cubicBezTo>
                  <a:pt x="4312518" y="4093472"/>
                  <a:pt x="4331240" y="4113497"/>
                  <a:pt x="4333503" y="4131122"/>
                </a:cubicBezTo>
                <a:cubicBezTo>
                  <a:pt x="4335698" y="4148953"/>
                  <a:pt x="4321159" y="4157869"/>
                  <a:pt x="4301202" y="4150942"/>
                </a:cubicBezTo>
                <a:cubicBezTo>
                  <a:pt x="4281108" y="4143947"/>
                  <a:pt x="4264100" y="4125087"/>
                  <a:pt x="4262523" y="4107874"/>
                </a:cubicBezTo>
                <a:cubicBezTo>
                  <a:pt x="4261083" y="4092100"/>
                  <a:pt x="4274936" y="4083254"/>
                  <a:pt x="4293315" y="4088260"/>
                </a:cubicBezTo>
                <a:close/>
                <a:moveTo>
                  <a:pt x="512734" y="4085491"/>
                </a:moveTo>
                <a:cubicBezTo>
                  <a:pt x="518220" y="4085260"/>
                  <a:pt x="522079" y="4086408"/>
                  <a:pt x="522731" y="4088946"/>
                </a:cubicBezTo>
                <a:cubicBezTo>
                  <a:pt x="524031" y="4094158"/>
                  <a:pt x="512717" y="4103759"/>
                  <a:pt x="497699" y="4110480"/>
                </a:cubicBezTo>
                <a:cubicBezTo>
                  <a:pt x="483569" y="4116789"/>
                  <a:pt x="471639" y="4117613"/>
                  <a:pt x="469786" y="4112194"/>
                </a:cubicBezTo>
                <a:cubicBezTo>
                  <a:pt x="467799" y="4106434"/>
                  <a:pt x="478359" y="4096353"/>
                  <a:pt x="492967" y="4090317"/>
                </a:cubicBezTo>
                <a:cubicBezTo>
                  <a:pt x="500134" y="4087334"/>
                  <a:pt x="507245" y="4085722"/>
                  <a:pt x="512734" y="4085491"/>
                </a:cubicBezTo>
                <a:close/>
                <a:moveTo>
                  <a:pt x="439259" y="4083416"/>
                </a:moveTo>
                <a:cubicBezTo>
                  <a:pt x="444204" y="4083956"/>
                  <a:pt x="447600" y="4085859"/>
                  <a:pt x="448457" y="4089014"/>
                </a:cubicBezTo>
                <a:cubicBezTo>
                  <a:pt x="450305" y="4095736"/>
                  <a:pt x="439540" y="4105748"/>
                  <a:pt x="424797" y="4111303"/>
                </a:cubicBezTo>
                <a:cubicBezTo>
                  <a:pt x="411358" y="4116310"/>
                  <a:pt x="398325" y="4115075"/>
                  <a:pt x="396613" y="4108560"/>
                </a:cubicBezTo>
                <a:cubicBezTo>
                  <a:pt x="394692" y="4101427"/>
                  <a:pt x="406006" y="4090798"/>
                  <a:pt x="420752" y="4085997"/>
                </a:cubicBezTo>
                <a:cubicBezTo>
                  <a:pt x="427816" y="4083699"/>
                  <a:pt x="434310" y="4082876"/>
                  <a:pt x="439259" y="4083416"/>
                </a:cubicBezTo>
                <a:close/>
                <a:moveTo>
                  <a:pt x="680465" y="4080374"/>
                </a:moveTo>
                <a:cubicBezTo>
                  <a:pt x="682038" y="4082568"/>
                  <a:pt x="671276" y="4092032"/>
                  <a:pt x="656118" y="4102388"/>
                </a:cubicBezTo>
                <a:cubicBezTo>
                  <a:pt x="640347" y="4113155"/>
                  <a:pt x="624843" y="4120287"/>
                  <a:pt x="623885" y="4116721"/>
                </a:cubicBezTo>
                <a:cubicBezTo>
                  <a:pt x="622993" y="4113292"/>
                  <a:pt x="634653" y="4102525"/>
                  <a:pt x="650016" y="4093061"/>
                </a:cubicBezTo>
                <a:cubicBezTo>
                  <a:pt x="665583" y="4083528"/>
                  <a:pt x="678888" y="4078179"/>
                  <a:pt x="680465" y="4080374"/>
                </a:cubicBezTo>
                <a:close/>
                <a:moveTo>
                  <a:pt x="4490003" y="4077562"/>
                </a:moveTo>
                <a:cubicBezTo>
                  <a:pt x="4509068" y="4082842"/>
                  <a:pt x="4525116" y="4102456"/>
                  <a:pt x="4526968" y="4122687"/>
                </a:cubicBezTo>
                <a:cubicBezTo>
                  <a:pt x="4528819" y="4142575"/>
                  <a:pt x="4515172" y="4154165"/>
                  <a:pt x="4496381" y="4148610"/>
                </a:cubicBezTo>
                <a:cubicBezTo>
                  <a:pt x="4477865" y="4143124"/>
                  <a:pt x="4459897" y="4122619"/>
                  <a:pt x="4457496" y="4104171"/>
                </a:cubicBezTo>
                <a:cubicBezTo>
                  <a:pt x="4454890" y="4084557"/>
                  <a:pt x="4470115" y="4072144"/>
                  <a:pt x="4490003" y="4077562"/>
                </a:cubicBezTo>
                <a:close/>
                <a:moveTo>
                  <a:pt x="5579985" y="4077349"/>
                </a:moveTo>
                <a:cubicBezTo>
                  <a:pt x="5593094" y="4079156"/>
                  <a:pt x="5603485" y="4091706"/>
                  <a:pt x="5606005" y="4110891"/>
                </a:cubicBezTo>
                <a:cubicBezTo>
                  <a:pt x="5609502" y="4138049"/>
                  <a:pt x="5595992" y="4166578"/>
                  <a:pt x="5576172" y="4173916"/>
                </a:cubicBezTo>
                <a:cubicBezTo>
                  <a:pt x="5557656" y="4180706"/>
                  <a:pt x="5539482" y="4164933"/>
                  <a:pt x="5536807" y="4139832"/>
                </a:cubicBezTo>
                <a:cubicBezTo>
                  <a:pt x="5534064" y="4114663"/>
                  <a:pt x="5547574" y="4086888"/>
                  <a:pt x="5566160" y="4079276"/>
                </a:cubicBezTo>
                <a:cubicBezTo>
                  <a:pt x="5570943" y="4077338"/>
                  <a:pt x="5575615" y="4076747"/>
                  <a:pt x="5579985" y="4077349"/>
                </a:cubicBezTo>
                <a:close/>
                <a:moveTo>
                  <a:pt x="586202" y="4077330"/>
                </a:moveTo>
                <a:cubicBezTo>
                  <a:pt x="591415" y="4076464"/>
                  <a:pt x="594945" y="4076910"/>
                  <a:pt x="595628" y="4078796"/>
                </a:cubicBezTo>
                <a:cubicBezTo>
                  <a:pt x="597003" y="4082499"/>
                  <a:pt x="586372" y="4091346"/>
                  <a:pt x="571760" y="4098890"/>
                </a:cubicBezTo>
                <a:cubicBezTo>
                  <a:pt x="556402" y="4106845"/>
                  <a:pt x="541657" y="4109863"/>
                  <a:pt x="541111" y="4104719"/>
                </a:cubicBezTo>
                <a:cubicBezTo>
                  <a:pt x="540628" y="4099850"/>
                  <a:pt x="551944" y="4090386"/>
                  <a:pt x="566691" y="4083734"/>
                </a:cubicBezTo>
                <a:cubicBezTo>
                  <a:pt x="574096" y="4080373"/>
                  <a:pt x="580992" y="4078196"/>
                  <a:pt x="586202" y="4077330"/>
                </a:cubicBezTo>
                <a:close/>
                <a:moveTo>
                  <a:pt x="5792674" y="4073220"/>
                </a:moveTo>
                <a:cubicBezTo>
                  <a:pt x="5806259" y="4073207"/>
                  <a:pt x="5817472" y="4084265"/>
                  <a:pt x="5819426" y="4102114"/>
                </a:cubicBezTo>
                <a:cubicBezTo>
                  <a:pt x="5822032" y="4126254"/>
                  <a:pt x="5807836" y="4154714"/>
                  <a:pt x="5787879" y="4165207"/>
                </a:cubicBezTo>
                <a:cubicBezTo>
                  <a:pt x="5768883" y="4175220"/>
                  <a:pt x="5751943" y="4165001"/>
                  <a:pt x="5748857" y="4141616"/>
                </a:cubicBezTo>
                <a:cubicBezTo>
                  <a:pt x="5745634" y="4116927"/>
                  <a:pt x="5758939" y="4087849"/>
                  <a:pt x="5778552" y="4077082"/>
                </a:cubicBezTo>
                <a:cubicBezTo>
                  <a:pt x="5783353" y="4074459"/>
                  <a:pt x="5788145" y="4073224"/>
                  <a:pt x="5792674" y="4073220"/>
                </a:cubicBezTo>
                <a:close/>
                <a:moveTo>
                  <a:pt x="365690" y="4071004"/>
                </a:moveTo>
                <a:cubicBezTo>
                  <a:pt x="370792" y="4072230"/>
                  <a:pt x="374323" y="4074819"/>
                  <a:pt x="375076" y="4078454"/>
                </a:cubicBezTo>
                <a:cubicBezTo>
                  <a:pt x="376516" y="4085723"/>
                  <a:pt x="366366" y="4095324"/>
                  <a:pt x="352513" y="4099782"/>
                </a:cubicBezTo>
                <a:cubicBezTo>
                  <a:pt x="338180" y="4104377"/>
                  <a:pt x="325837" y="4102045"/>
                  <a:pt x="323505" y="4094227"/>
                </a:cubicBezTo>
                <a:cubicBezTo>
                  <a:pt x="320966" y="4085860"/>
                  <a:pt x="331597" y="4075642"/>
                  <a:pt x="346889" y="4071733"/>
                </a:cubicBezTo>
                <a:cubicBezTo>
                  <a:pt x="353922" y="4069915"/>
                  <a:pt x="360587" y="4069778"/>
                  <a:pt x="365690" y="4071004"/>
                </a:cubicBezTo>
                <a:close/>
                <a:moveTo>
                  <a:pt x="1723429" y="4070909"/>
                </a:moveTo>
                <a:cubicBezTo>
                  <a:pt x="1742564" y="4068235"/>
                  <a:pt x="1761700" y="4087643"/>
                  <a:pt x="1764713" y="4118161"/>
                </a:cubicBezTo>
                <a:cubicBezTo>
                  <a:pt x="1767798" y="4149159"/>
                  <a:pt x="1754288" y="4181940"/>
                  <a:pt x="1734607" y="4187290"/>
                </a:cubicBezTo>
                <a:cubicBezTo>
                  <a:pt x="1714786" y="4192639"/>
                  <a:pt x="1697025" y="4165893"/>
                  <a:pt x="1694353" y="4130437"/>
                </a:cubicBezTo>
                <a:cubicBezTo>
                  <a:pt x="1691950" y="4097793"/>
                  <a:pt x="1705117" y="4073515"/>
                  <a:pt x="1723429" y="4070909"/>
                </a:cubicBezTo>
                <a:close/>
                <a:moveTo>
                  <a:pt x="2537187" y="4070154"/>
                </a:moveTo>
                <a:cubicBezTo>
                  <a:pt x="2556321" y="4069606"/>
                  <a:pt x="2575043" y="4074612"/>
                  <a:pt x="2576964" y="4078521"/>
                </a:cubicBezTo>
                <a:cubicBezTo>
                  <a:pt x="2578952" y="4082499"/>
                  <a:pt x="2564139" y="4085242"/>
                  <a:pt x="2544251" y="4085585"/>
                </a:cubicBezTo>
                <a:cubicBezTo>
                  <a:pt x="2525323" y="4085928"/>
                  <a:pt x="2508727" y="4083116"/>
                  <a:pt x="2506326" y="4079276"/>
                </a:cubicBezTo>
                <a:cubicBezTo>
                  <a:pt x="2503789" y="4075161"/>
                  <a:pt x="2517505" y="4070840"/>
                  <a:pt x="2537187" y="4070154"/>
                </a:cubicBezTo>
                <a:close/>
                <a:moveTo>
                  <a:pt x="2401878" y="4069812"/>
                </a:moveTo>
                <a:cubicBezTo>
                  <a:pt x="2421150" y="4070360"/>
                  <a:pt x="2439529" y="4073926"/>
                  <a:pt x="2441244" y="4078521"/>
                </a:cubicBezTo>
                <a:cubicBezTo>
                  <a:pt x="2443026" y="4083116"/>
                  <a:pt x="2428145" y="4087848"/>
                  <a:pt x="2408188" y="4088260"/>
                </a:cubicBezTo>
                <a:cubicBezTo>
                  <a:pt x="2388162" y="4088671"/>
                  <a:pt x="2371361" y="4082911"/>
                  <a:pt x="2370195" y="4077081"/>
                </a:cubicBezTo>
                <a:cubicBezTo>
                  <a:pt x="2369166" y="4071663"/>
                  <a:pt x="2383362" y="4069263"/>
                  <a:pt x="2401878" y="4069812"/>
                </a:cubicBezTo>
                <a:close/>
                <a:moveTo>
                  <a:pt x="5086100" y="4068440"/>
                </a:moveTo>
                <a:cubicBezTo>
                  <a:pt x="5104891" y="4067823"/>
                  <a:pt x="5122516" y="4088877"/>
                  <a:pt x="5125123" y="4115212"/>
                </a:cubicBezTo>
                <a:cubicBezTo>
                  <a:pt x="5127729" y="4141547"/>
                  <a:pt x="5114355" y="4163355"/>
                  <a:pt x="5095427" y="4163424"/>
                </a:cubicBezTo>
                <a:cubicBezTo>
                  <a:pt x="5076225" y="4163561"/>
                  <a:pt x="5059217" y="4142987"/>
                  <a:pt x="5056611" y="4116652"/>
                </a:cubicBezTo>
                <a:cubicBezTo>
                  <a:pt x="5054005" y="4090455"/>
                  <a:pt x="5067104" y="4069058"/>
                  <a:pt x="5086100" y="4068440"/>
                </a:cubicBezTo>
                <a:close/>
                <a:moveTo>
                  <a:pt x="4952781" y="4067343"/>
                </a:moveTo>
                <a:cubicBezTo>
                  <a:pt x="4971572" y="4068921"/>
                  <a:pt x="4988923" y="4091415"/>
                  <a:pt x="4990637" y="4116378"/>
                </a:cubicBezTo>
                <a:cubicBezTo>
                  <a:pt x="4992352" y="4141890"/>
                  <a:pt x="4978567" y="4160201"/>
                  <a:pt x="4959296" y="4158006"/>
                </a:cubicBezTo>
                <a:cubicBezTo>
                  <a:pt x="4940162" y="4155811"/>
                  <a:pt x="4923497" y="4134209"/>
                  <a:pt x="4921714" y="4109177"/>
                </a:cubicBezTo>
                <a:cubicBezTo>
                  <a:pt x="4919931" y="4084351"/>
                  <a:pt x="4933716" y="4065766"/>
                  <a:pt x="4952781" y="4067343"/>
                </a:cubicBezTo>
                <a:close/>
                <a:moveTo>
                  <a:pt x="2674347" y="4064189"/>
                </a:moveTo>
                <a:cubicBezTo>
                  <a:pt x="2693687" y="4063023"/>
                  <a:pt x="2711517" y="4068098"/>
                  <a:pt x="2712546" y="4073173"/>
                </a:cubicBezTo>
                <a:cubicBezTo>
                  <a:pt x="2713575" y="4078316"/>
                  <a:pt x="2698007" y="4081745"/>
                  <a:pt x="2678050" y="4082294"/>
                </a:cubicBezTo>
                <a:cubicBezTo>
                  <a:pt x="2657956" y="4082843"/>
                  <a:pt x="2642114" y="4081128"/>
                  <a:pt x="2641634" y="4076328"/>
                </a:cubicBezTo>
                <a:cubicBezTo>
                  <a:pt x="2641223" y="4071938"/>
                  <a:pt x="2656105" y="4065286"/>
                  <a:pt x="2674347" y="4064189"/>
                </a:cubicBezTo>
                <a:close/>
                <a:moveTo>
                  <a:pt x="2265816" y="4063983"/>
                </a:moveTo>
                <a:cubicBezTo>
                  <a:pt x="2285087" y="4064806"/>
                  <a:pt x="2303535" y="4069469"/>
                  <a:pt x="2305456" y="4076739"/>
                </a:cubicBezTo>
                <a:cubicBezTo>
                  <a:pt x="2307376" y="4084077"/>
                  <a:pt x="2292700" y="4092649"/>
                  <a:pt x="2272743" y="4093541"/>
                </a:cubicBezTo>
                <a:cubicBezTo>
                  <a:pt x="2253746" y="4094432"/>
                  <a:pt x="2237150" y="4086203"/>
                  <a:pt x="2234681" y="4077081"/>
                </a:cubicBezTo>
                <a:cubicBezTo>
                  <a:pt x="2232075" y="4067412"/>
                  <a:pt x="2246134" y="4063160"/>
                  <a:pt x="2265816" y="4063983"/>
                </a:cubicBezTo>
                <a:close/>
                <a:moveTo>
                  <a:pt x="764956" y="4063502"/>
                </a:moveTo>
                <a:cubicBezTo>
                  <a:pt x="766600" y="4065834"/>
                  <a:pt x="754461" y="4077355"/>
                  <a:pt x="738345" y="4089563"/>
                </a:cubicBezTo>
                <a:cubicBezTo>
                  <a:pt x="722297" y="4101633"/>
                  <a:pt x="707485" y="4109725"/>
                  <a:pt x="705906" y="4106639"/>
                </a:cubicBezTo>
                <a:cubicBezTo>
                  <a:pt x="704330" y="4103485"/>
                  <a:pt x="716195" y="4091071"/>
                  <a:pt x="732383" y="4079618"/>
                </a:cubicBezTo>
                <a:cubicBezTo>
                  <a:pt x="748496" y="4068234"/>
                  <a:pt x="763313" y="4061170"/>
                  <a:pt x="764956" y="4063502"/>
                </a:cubicBezTo>
                <a:close/>
                <a:moveTo>
                  <a:pt x="1255437" y="4061968"/>
                </a:moveTo>
                <a:cubicBezTo>
                  <a:pt x="1268541" y="4065235"/>
                  <a:pt x="1279254" y="4080614"/>
                  <a:pt x="1282596" y="4109726"/>
                </a:cubicBezTo>
                <a:cubicBezTo>
                  <a:pt x="1287394" y="4151217"/>
                  <a:pt x="1275879" y="4202035"/>
                  <a:pt x="1256397" y="4210675"/>
                </a:cubicBezTo>
                <a:cubicBezTo>
                  <a:pt x="1238293" y="4218631"/>
                  <a:pt x="1218887" y="4181804"/>
                  <a:pt x="1214768" y="4140107"/>
                </a:cubicBezTo>
                <a:cubicBezTo>
                  <a:pt x="1210727" y="4098479"/>
                  <a:pt x="1223413" y="4068647"/>
                  <a:pt x="1241722" y="4062680"/>
                </a:cubicBezTo>
                <a:cubicBezTo>
                  <a:pt x="1246439" y="4061137"/>
                  <a:pt x="1251071" y="4060880"/>
                  <a:pt x="1255437" y="4061968"/>
                </a:cubicBezTo>
                <a:close/>
                <a:moveTo>
                  <a:pt x="1059489" y="4061060"/>
                </a:moveTo>
                <a:cubicBezTo>
                  <a:pt x="1066296" y="4061874"/>
                  <a:pt x="1071062" y="4065457"/>
                  <a:pt x="1072194" y="4073584"/>
                </a:cubicBezTo>
                <a:cubicBezTo>
                  <a:pt x="1074457" y="4089837"/>
                  <a:pt x="1062044" y="4126939"/>
                  <a:pt x="1043322" y="4135100"/>
                </a:cubicBezTo>
                <a:cubicBezTo>
                  <a:pt x="1024394" y="4143330"/>
                  <a:pt x="1006837" y="4117201"/>
                  <a:pt x="1004369" y="4097793"/>
                </a:cubicBezTo>
                <a:cubicBezTo>
                  <a:pt x="1001971" y="4078522"/>
                  <a:pt x="1015751" y="4071184"/>
                  <a:pt x="1034544" y="4065149"/>
                </a:cubicBezTo>
                <a:cubicBezTo>
                  <a:pt x="1043839" y="4062200"/>
                  <a:pt x="1052681" y="4060245"/>
                  <a:pt x="1059489" y="4061060"/>
                </a:cubicBezTo>
                <a:close/>
                <a:moveTo>
                  <a:pt x="840216" y="4060981"/>
                </a:moveTo>
                <a:cubicBezTo>
                  <a:pt x="846275" y="4059387"/>
                  <a:pt x="850270" y="4059901"/>
                  <a:pt x="850616" y="4062816"/>
                </a:cubicBezTo>
                <a:cubicBezTo>
                  <a:pt x="851297" y="4068715"/>
                  <a:pt x="837513" y="4082362"/>
                  <a:pt x="820094" y="4093952"/>
                </a:cubicBezTo>
                <a:cubicBezTo>
                  <a:pt x="802403" y="4105748"/>
                  <a:pt x="788206" y="4110617"/>
                  <a:pt x="787382" y="4104239"/>
                </a:cubicBezTo>
                <a:cubicBezTo>
                  <a:pt x="786560" y="4098067"/>
                  <a:pt x="800417" y="4082705"/>
                  <a:pt x="817419" y="4071800"/>
                </a:cubicBezTo>
                <a:cubicBezTo>
                  <a:pt x="826028" y="4066279"/>
                  <a:pt x="834157" y="4062576"/>
                  <a:pt x="840216" y="4060981"/>
                </a:cubicBezTo>
                <a:close/>
                <a:moveTo>
                  <a:pt x="668257" y="4060691"/>
                </a:moveTo>
                <a:cubicBezTo>
                  <a:pt x="669144" y="4063366"/>
                  <a:pt x="658106" y="4071527"/>
                  <a:pt x="643706" y="4079345"/>
                </a:cubicBezTo>
                <a:cubicBezTo>
                  <a:pt x="628276" y="4087712"/>
                  <a:pt x="614421" y="4092032"/>
                  <a:pt x="613530" y="4088260"/>
                </a:cubicBezTo>
                <a:cubicBezTo>
                  <a:pt x="612637" y="4084763"/>
                  <a:pt x="623337" y="4076053"/>
                  <a:pt x="637944" y="4068921"/>
                </a:cubicBezTo>
                <a:cubicBezTo>
                  <a:pt x="653170" y="4061446"/>
                  <a:pt x="667363" y="4057811"/>
                  <a:pt x="668257" y="4060691"/>
                </a:cubicBezTo>
                <a:close/>
                <a:moveTo>
                  <a:pt x="5221203" y="4059456"/>
                </a:moveTo>
                <a:cubicBezTo>
                  <a:pt x="5239994" y="4057742"/>
                  <a:pt x="5257550" y="4078727"/>
                  <a:pt x="5259814" y="4105679"/>
                </a:cubicBezTo>
                <a:cubicBezTo>
                  <a:pt x="5262076" y="4132837"/>
                  <a:pt x="5248566" y="4155948"/>
                  <a:pt x="5229501" y="4157388"/>
                </a:cubicBezTo>
                <a:cubicBezTo>
                  <a:pt x="5210299" y="4158897"/>
                  <a:pt x="5193496" y="4138598"/>
                  <a:pt x="5191165" y="4111303"/>
                </a:cubicBezTo>
                <a:cubicBezTo>
                  <a:pt x="5188833" y="4084213"/>
                  <a:pt x="5202206" y="4061239"/>
                  <a:pt x="5221203" y="4059456"/>
                </a:cubicBezTo>
                <a:close/>
                <a:moveTo>
                  <a:pt x="1858806" y="4058771"/>
                </a:moveTo>
                <a:cubicBezTo>
                  <a:pt x="1878077" y="4057673"/>
                  <a:pt x="1896866" y="4072555"/>
                  <a:pt x="1899338" y="4096147"/>
                </a:cubicBezTo>
                <a:cubicBezTo>
                  <a:pt x="1901873" y="4120150"/>
                  <a:pt x="1887885" y="4146073"/>
                  <a:pt x="1868063" y="4149845"/>
                </a:cubicBezTo>
                <a:cubicBezTo>
                  <a:pt x="1848177" y="4153617"/>
                  <a:pt x="1830758" y="4131191"/>
                  <a:pt x="1828628" y="4103073"/>
                </a:cubicBezTo>
                <a:cubicBezTo>
                  <a:pt x="1826710" y="4077356"/>
                  <a:pt x="1840492" y="4059799"/>
                  <a:pt x="1858806" y="4058771"/>
                </a:cubicBezTo>
                <a:close/>
                <a:moveTo>
                  <a:pt x="2129890" y="4057948"/>
                </a:moveTo>
                <a:cubicBezTo>
                  <a:pt x="2149161" y="4058565"/>
                  <a:pt x="2167678" y="4065698"/>
                  <a:pt x="2169735" y="4077219"/>
                </a:cubicBezTo>
                <a:cubicBezTo>
                  <a:pt x="2171793" y="4088946"/>
                  <a:pt x="2157254" y="4102525"/>
                  <a:pt x="2137366" y="4104171"/>
                </a:cubicBezTo>
                <a:cubicBezTo>
                  <a:pt x="2117340" y="4105885"/>
                  <a:pt x="2100264" y="4092581"/>
                  <a:pt x="2098755" y="4077905"/>
                </a:cubicBezTo>
                <a:cubicBezTo>
                  <a:pt x="2097315" y="4064395"/>
                  <a:pt x="2111442" y="4057399"/>
                  <a:pt x="2129890" y="4057948"/>
                </a:cubicBezTo>
                <a:close/>
                <a:moveTo>
                  <a:pt x="4816855" y="4057673"/>
                </a:moveTo>
                <a:cubicBezTo>
                  <a:pt x="4835646" y="4059525"/>
                  <a:pt x="4853202" y="4080647"/>
                  <a:pt x="4855671" y="4104582"/>
                </a:cubicBezTo>
                <a:cubicBezTo>
                  <a:pt x="4858140" y="4128585"/>
                  <a:pt x="4844698" y="4146073"/>
                  <a:pt x="4825702" y="4143467"/>
                </a:cubicBezTo>
                <a:cubicBezTo>
                  <a:pt x="4806499" y="4140792"/>
                  <a:pt x="4789560" y="4120218"/>
                  <a:pt x="4787091" y="4096558"/>
                </a:cubicBezTo>
                <a:cubicBezTo>
                  <a:pt x="4784691" y="4073103"/>
                  <a:pt x="4797927" y="4055821"/>
                  <a:pt x="4816855" y="4057673"/>
                </a:cubicBezTo>
                <a:close/>
                <a:moveTo>
                  <a:pt x="1994117" y="4055204"/>
                </a:moveTo>
                <a:cubicBezTo>
                  <a:pt x="2013318" y="4055067"/>
                  <a:pt x="2032040" y="4065629"/>
                  <a:pt x="2034302" y="4082774"/>
                </a:cubicBezTo>
                <a:cubicBezTo>
                  <a:pt x="2036633" y="4100193"/>
                  <a:pt x="2022438" y="4119670"/>
                  <a:pt x="2002619" y="4122413"/>
                </a:cubicBezTo>
                <a:cubicBezTo>
                  <a:pt x="1983691" y="4125019"/>
                  <a:pt x="1966821" y="4109177"/>
                  <a:pt x="1963871" y="4089220"/>
                </a:cubicBezTo>
                <a:cubicBezTo>
                  <a:pt x="1960717" y="4068303"/>
                  <a:pt x="1974570" y="4055342"/>
                  <a:pt x="1994117" y="4055204"/>
                </a:cubicBezTo>
                <a:close/>
                <a:moveTo>
                  <a:pt x="2808009" y="4052393"/>
                </a:moveTo>
                <a:cubicBezTo>
                  <a:pt x="2827075" y="4050404"/>
                  <a:pt x="2845591" y="4055205"/>
                  <a:pt x="2847443" y="4060554"/>
                </a:cubicBezTo>
                <a:cubicBezTo>
                  <a:pt x="2849295" y="4065972"/>
                  <a:pt x="2834413" y="4070292"/>
                  <a:pt x="2814593" y="4071869"/>
                </a:cubicBezTo>
                <a:cubicBezTo>
                  <a:pt x="2795665" y="4073378"/>
                  <a:pt x="2779412" y="4072418"/>
                  <a:pt x="2777148" y="4067481"/>
                </a:cubicBezTo>
                <a:cubicBezTo>
                  <a:pt x="2774748" y="4062268"/>
                  <a:pt x="2788533" y="4054450"/>
                  <a:pt x="2808009" y="4052393"/>
                </a:cubicBezTo>
                <a:close/>
                <a:moveTo>
                  <a:pt x="984199" y="4052375"/>
                </a:moveTo>
                <a:cubicBezTo>
                  <a:pt x="991118" y="4052872"/>
                  <a:pt x="996073" y="4055273"/>
                  <a:pt x="997237" y="4059525"/>
                </a:cubicBezTo>
                <a:cubicBezTo>
                  <a:pt x="999636" y="4068097"/>
                  <a:pt x="986330" y="4081608"/>
                  <a:pt x="968020" y="4088603"/>
                </a:cubicBezTo>
                <a:cubicBezTo>
                  <a:pt x="950679" y="4095186"/>
                  <a:pt x="934555" y="4093335"/>
                  <a:pt x="931740" y="4084831"/>
                </a:cubicBezTo>
                <a:cubicBezTo>
                  <a:pt x="928727" y="4075710"/>
                  <a:pt x="940933" y="4063503"/>
                  <a:pt x="959384" y="4056645"/>
                </a:cubicBezTo>
                <a:cubicBezTo>
                  <a:pt x="968395" y="4053284"/>
                  <a:pt x="977275" y="4051878"/>
                  <a:pt x="984199" y="4052375"/>
                </a:cubicBezTo>
                <a:close/>
                <a:moveTo>
                  <a:pt x="4158830" y="4051707"/>
                </a:moveTo>
                <a:cubicBezTo>
                  <a:pt x="4178101" y="4056987"/>
                  <a:pt x="4196412" y="4075435"/>
                  <a:pt x="4198127" y="4091209"/>
                </a:cubicBezTo>
                <a:cubicBezTo>
                  <a:pt x="4199841" y="4107257"/>
                  <a:pt x="4184822" y="4114732"/>
                  <a:pt x="4164865" y="4107942"/>
                </a:cubicBezTo>
                <a:cubicBezTo>
                  <a:pt x="4144703" y="4101153"/>
                  <a:pt x="4128175" y="4084008"/>
                  <a:pt x="4127077" y="4068509"/>
                </a:cubicBezTo>
                <a:cubicBezTo>
                  <a:pt x="4126049" y="4054450"/>
                  <a:pt x="4140588" y="4046769"/>
                  <a:pt x="4158830" y="4051707"/>
                </a:cubicBezTo>
                <a:close/>
                <a:moveTo>
                  <a:pt x="912119" y="4049058"/>
                </a:moveTo>
                <a:cubicBezTo>
                  <a:pt x="918404" y="4049100"/>
                  <a:pt x="922726" y="4051021"/>
                  <a:pt x="923720" y="4054450"/>
                </a:cubicBezTo>
                <a:cubicBezTo>
                  <a:pt x="925776" y="4061582"/>
                  <a:pt x="911853" y="4073241"/>
                  <a:pt x="893200" y="4081745"/>
                </a:cubicBezTo>
                <a:cubicBezTo>
                  <a:pt x="875850" y="4089700"/>
                  <a:pt x="860214" y="4091620"/>
                  <a:pt x="858295" y="4084831"/>
                </a:cubicBezTo>
                <a:cubicBezTo>
                  <a:pt x="856238" y="4077630"/>
                  <a:pt x="869950" y="4063571"/>
                  <a:pt x="888744" y="4054930"/>
                </a:cubicBezTo>
                <a:cubicBezTo>
                  <a:pt x="897588" y="4050849"/>
                  <a:pt x="905836" y="4049015"/>
                  <a:pt x="912119" y="4049058"/>
                </a:cubicBezTo>
                <a:close/>
                <a:moveTo>
                  <a:pt x="752954" y="4048346"/>
                </a:moveTo>
                <a:cubicBezTo>
                  <a:pt x="754118" y="4049923"/>
                  <a:pt x="742670" y="4058770"/>
                  <a:pt x="727167" y="4068783"/>
                </a:cubicBezTo>
                <a:cubicBezTo>
                  <a:pt x="711392" y="4079070"/>
                  <a:pt x="697675" y="4086202"/>
                  <a:pt x="695346" y="4084556"/>
                </a:cubicBezTo>
                <a:cubicBezTo>
                  <a:pt x="692874" y="4082842"/>
                  <a:pt x="704259" y="4072624"/>
                  <a:pt x="720513" y="4062816"/>
                </a:cubicBezTo>
                <a:cubicBezTo>
                  <a:pt x="736429" y="4053147"/>
                  <a:pt x="751785" y="4046631"/>
                  <a:pt x="752954" y="4048346"/>
                </a:cubicBezTo>
                <a:close/>
                <a:moveTo>
                  <a:pt x="2464903" y="4047867"/>
                </a:moveTo>
                <a:cubicBezTo>
                  <a:pt x="2484106" y="4048278"/>
                  <a:pt x="2500154" y="4052941"/>
                  <a:pt x="2501868" y="4059525"/>
                </a:cubicBezTo>
                <a:cubicBezTo>
                  <a:pt x="2503514" y="4066041"/>
                  <a:pt x="2489798" y="4072144"/>
                  <a:pt x="2470938" y="4071938"/>
                </a:cubicBezTo>
                <a:cubicBezTo>
                  <a:pt x="2452353" y="4071733"/>
                  <a:pt x="2434591" y="4065903"/>
                  <a:pt x="2432191" y="4059320"/>
                </a:cubicBezTo>
                <a:cubicBezTo>
                  <a:pt x="2429653" y="4052462"/>
                  <a:pt x="2445015" y="4047455"/>
                  <a:pt x="2464903" y="4047867"/>
                </a:cubicBezTo>
                <a:close/>
                <a:moveTo>
                  <a:pt x="2598292" y="4046906"/>
                </a:moveTo>
                <a:cubicBezTo>
                  <a:pt x="2617425" y="4046152"/>
                  <a:pt x="2634433" y="4049581"/>
                  <a:pt x="2637108" y="4055410"/>
                </a:cubicBezTo>
                <a:cubicBezTo>
                  <a:pt x="2639988" y="4061720"/>
                  <a:pt x="2626066" y="4068303"/>
                  <a:pt x="2606178" y="4069126"/>
                </a:cubicBezTo>
                <a:cubicBezTo>
                  <a:pt x="2587662" y="4069881"/>
                  <a:pt x="2570037" y="4064737"/>
                  <a:pt x="2567842" y="4058702"/>
                </a:cubicBezTo>
                <a:cubicBezTo>
                  <a:pt x="2565647" y="4052736"/>
                  <a:pt x="2579706" y="4047661"/>
                  <a:pt x="2598292" y="4046906"/>
                </a:cubicBezTo>
                <a:close/>
                <a:moveTo>
                  <a:pt x="276465" y="4046202"/>
                </a:moveTo>
                <a:cubicBezTo>
                  <a:pt x="282215" y="4045277"/>
                  <a:pt x="287188" y="4046151"/>
                  <a:pt x="292299" y="4048552"/>
                </a:cubicBezTo>
                <a:cubicBezTo>
                  <a:pt x="301007" y="4052666"/>
                  <a:pt x="302516" y="4061102"/>
                  <a:pt x="295869" y="4068440"/>
                </a:cubicBezTo>
                <a:cubicBezTo>
                  <a:pt x="288047" y="4077150"/>
                  <a:pt x="278855" y="4079893"/>
                  <a:pt x="259996" y="4077835"/>
                </a:cubicBezTo>
                <a:cubicBezTo>
                  <a:pt x="258693" y="4070292"/>
                  <a:pt x="257251" y="4062336"/>
                  <a:pt x="255951" y="4054655"/>
                </a:cubicBezTo>
                <a:cubicBezTo>
                  <a:pt x="264182" y="4049854"/>
                  <a:pt x="270711" y="4047128"/>
                  <a:pt x="276465" y="4046202"/>
                </a:cubicBezTo>
                <a:close/>
                <a:moveTo>
                  <a:pt x="4353255" y="4045397"/>
                </a:moveTo>
                <a:cubicBezTo>
                  <a:pt x="4372388" y="4049992"/>
                  <a:pt x="4389053" y="4067755"/>
                  <a:pt x="4391659" y="4086203"/>
                </a:cubicBezTo>
                <a:cubicBezTo>
                  <a:pt x="4394265" y="4104651"/>
                  <a:pt x="4381578" y="4115418"/>
                  <a:pt x="4362787" y="4110686"/>
                </a:cubicBezTo>
                <a:cubicBezTo>
                  <a:pt x="4343447" y="4105816"/>
                  <a:pt x="4324108" y="4085448"/>
                  <a:pt x="4322256" y="4067892"/>
                </a:cubicBezTo>
                <a:cubicBezTo>
                  <a:pt x="4320473" y="4051090"/>
                  <a:pt x="4334463" y="4040940"/>
                  <a:pt x="4353255" y="4045397"/>
                </a:cubicBezTo>
                <a:close/>
                <a:moveTo>
                  <a:pt x="2328910" y="4044094"/>
                </a:moveTo>
                <a:cubicBezTo>
                  <a:pt x="2348112" y="4045054"/>
                  <a:pt x="2364297" y="4050541"/>
                  <a:pt x="2366012" y="4057536"/>
                </a:cubicBezTo>
                <a:cubicBezTo>
                  <a:pt x="2367726" y="4064463"/>
                  <a:pt x="2353941" y="4068577"/>
                  <a:pt x="2335082" y="4067823"/>
                </a:cubicBezTo>
                <a:cubicBezTo>
                  <a:pt x="2315399" y="4067068"/>
                  <a:pt x="2296951" y="4061582"/>
                  <a:pt x="2296060" y="4054312"/>
                </a:cubicBezTo>
                <a:cubicBezTo>
                  <a:pt x="2295237" y="4047386"/>
                  <a:pt x="2309982" y="4043203"/>
                  <a:pt x="2328910" y="4044094"/>
                </a:cubicBezTo>
                <a:close/>
                <a:moveTo>
                  <a:pt x="4683467" y="4041557"/>
                </a:moveTo>
                <a:cubicBezTo>
                  <a:pt x="4702258" y="4044917"/>
                  <a:pt x="4719540" y="4066451"/>
                  <a:pt x="4721118" y="4088397"/>
                </a:cubicBezTo>
                <a:cubicBezTo>
                  <a:pt x="4722764" y="4110822"/>
                  <a:pt x="4708911" y="4125156"/>
                  <a:pt x="4689640" y="4120904"/>
                </a:cubicBezTo>
                <a:cubicBezTo>
                  <a:pt x="4670437" y="4116721"/>
                  <a:pt x="4653909" y="4096078"/>
                  <a:pt x="4652195" y="4074269"/>
                </a:cubicBezTo>
                <a:cubicBezTo>
                  <a:pt x="4650480" y="4052667"/>
                  <a:pt x="4664402" y="4038128"/>
                  <a:pt x="4683467" y="4041557"/>
                </a:cubicBezTo>
                <a:close/>
                <a:moveTo>
                  <a:pt x="5355071" y="4039843"/>
                </a:moveTo>
                <a:cubicBezTo>
                  <a:pt x="5373931" y="4036071"/>
                  <a:pt x="5391624" y="4054862"/>
                  <a:pt x="5394436" y="4081745"/>
                </a:cubicBezTo>
                <a:cubicBezTo>
                  <a:pt x="5397248" y="4108629"/>
                  <a:pt x="5383944" y="4134278"/>
                  <a:pt x="5364947" y="4138255"/>
                </a:cubicBezTo>
                <a:cubicBezTo>
                  <a:pt x="5345676" y="4142370"/>
                  <a:pt x="5328599" y="4123785"/>
                  <a:pt x="5325856" y="4096078"/>
                </a:cubicBezTo>
                <a:cubicBezTo>
                  <a:pt x="5323113" y="4068509"/>
                  <a:pt x="5336075" y="4043683"/>
                  <a:pt x="5355071" y="4039843"/>
                </a:cubicBezTo>
                <a:close/>
                <a:moveTo>
                  <a:pt x="2734286" y="4039020"/>
                </a:moveTo>
                <a:cubicBezTo>
                  <a:pt x="2753420" y="4037237"/>
                  <a:pt x="2769948" y="4039637"/>
                  <a:pt x="2772348" y="4045260"/>
                </a:cubicBezTo>
                <a:cubicBezTo>
                  <a:pt x="2774748" y="4050953"/>
                  <a:pt x="2762130" y="4057468"/>
                  <a:pt x="2743407" y="4059525"/>
                </a:cubicBezTo>
                <a:cubicBezTo>
                  <a:pt x="2724205" y="4061651"/>
                  <a:pt x="2705002" y="4057605"/>
                  <a:pt x="2703151" y="4051844"/>
                </a:cubicBezTo>
                <a:cubicBezTo>
                  <a:pt x="2701436" y="4046358"/>
                  <a:pt x="2715701" y="4040803"/>
                  <a:pt x="2734286" y="4039020"/>
                </a:cubicBezTo>
                <a:close/>
                <a:moveTo>
                  <a:pt x="2941672" y="4038334"/>
                </a:moveTo>
                <a:cubicBezTo>
                  <a:pt x="2960463" y="4035864"/>
                  <a:pt x="2979528" y="4039225"/>
                  <a:pt x="2982134" y="4046220"/>
                </a:cubicBezTo>
                <a:cubicBezTo>
                  <a:pt x="2984740" y="4053284"/>
                  <a:pt x="2970339" y="4058290"/>
                  <a:pt x="2950725" y="4060142"/>
                </a:cubicBezTo>
                <a:cubicBezTo>
                  <a:pt x="2932002" y="4061856"/>
                  <a:pt x="2914994" y="4060073"/>
                  <a:pt x="2912183" y="4054930"/>
                </a:cubicBezTo>
                <a:cubicBezTo>
                  <a:pt x="2909165" y="4049444"/>
                  <a:pt x="2922127" y="4040871"/>
                  <a:pt x="2941672" y="4038334"/>
                </a:cubicBezTo>
                <a:close/>
                <a:moveTo>
                  <a:pt x="572321" y="4037305"/>
                </a:moveTo>
                <a:cubicBezTo>
                  <a:pt x="577561" y="4037357"/>
                  <a:pt x="581059" y="4038711"/>
                  <a:pt x="581709" y="4041283"/>
                </a:cubicBezTo>
                <a:cubicBezTo>
                  <a:pt x="582876" y="4045878"/>
                  <a:pt x="572926" y="4053559"/>
                  <a:pt x="559283" y="4058908"/>
                </a:cubicBezTo>
                <a:cubicBezTo>
                  <a:pt x="545084" y="4064532"/>
                  <a:pt x="530683" y="4064943"/>
                  <a:pt x="529587" y="4059457"/>
                </a:cubicBezTo>
                <a:cubicBezTo>
                  <a:pt x="528559" y="4054176"/>
                  <a:pt x="538844" y="4045878"/>
                  <a:pt x="552495" y="4041146"/>
                </a:cubicBezTo>
                <a:cubicBezTo>
                  <a:pt x="560108" y="4038505"/>
                  <a:pt x="567085" y="4037254"/>
                  <a:pt x="572321" y="4037305"/>
                </a:cubicBezTo>
                <a:close/>
                <a:moveTo>
                  <a:pt x="2192161" y="4037167"/>
                </a:moveTo>
                <a:cubicBezTo>
                  <a:pt x="2211432" y="4038334"/>
                  <a:pt x="2227823" y="4044300"/>
                  <a:pt x="2229880" y="4051775"/>
                </a:cubicBezTo>
                <a:cubicBezTo>
                  <a:pt x="2231938" y="4059182"/>
                  <a:pt x="2218565" y="4062473"/>
                  <a:pt x="2199636" y="4061925"/>
                </a:cubicBezTo>
                <a:cubicBezTo>
                  <a:pt x="2180091" y="4061308"/>
                  <a:pt x="2161232" y="4055479"/>
                  <a:pt x="2159997" y="4047797"/>
                </a:cubicBezTo>
                <a:cubicBezTo>
                  <a:pt x="2158694" y="4040460"/>
                  <a:pt x="2173233" y="4036002"/>
                  <a:pt x="2192161" y="4037167"/>
                </a:cubicBezTo>
                <a:close/>
                <a:moveTo>
                  <a:pt x="741156" y="4036619"/>
                </a:moveTo>
                <a:cubicBezTo>
                  <a:pt x="741774" y="4038402"/>
                  <a:pt x="729290" y="4046220"/>
                  <a:pt x="713246" y="4054655"/>
                </a:cubicBezTo>
                <a:cubicBezTo>
                  <a:pt x="698227" y="4062542"/>
                  <a:pt x="685811" y="4067411"/>
                  <a:pt x="684440" y="4065354"/>
                </a:cubicBezTo>
                <a:cubicBezTo>
                  <a:pt x="682930" y="4063160"/>
                  <a:pt x="694519" y="4054655"/>
                  <a:pt x="710570" y="4046974"/>
                </a:cubicBezTo>
                <a:cubicBezTo>
                  <a:pt x="726276" y="4039431"/>
                  <a:pt x="740473" y="4034905"/>
                  <a:pt x="741156" y="4036619"/>
                </a:cubicBezTo>
                <a:close/>
                <a:moveTo>
                  <a:pt x="645651" y="4033524"/>
                </a:moveTo>
                <a:cubicBezTo>
                  <a:pt x="651108" y="4032932"/>
                  <a:pt x="654917" y="4033430"/>
                  <a:pt x="655499" y="4035110"/>
                </a:cubicBezTo>
                <a:cubicBezTo>
                  <a:pt x="656733" y="4038539"/>
                  <a:pt x="645279" y="4045877"/>
                  <a:pt x="630262" y="4051981"/>
                </a:cubicBezTo>
                <a:cubicBezTo>
                  <a:pt x="616064" y="4057741"/>
                  <a:pt x="604205" y="4059593"/>
                  <a:pt x="602420" y="4055958"/>
                </a:cubicBezTo>
                <a:cubicBezTo>
                  <a:pt x="600565" y="4052118"/>
                  <a:pt x="611197" y="4043888"/>
                  <a:pt x="625872" y="4038470"/>
                </a:cubicBezTo>
                <a:cubicBezTo>
                  <a:pt x="633074" y="4035795"/>
                  <a:pt x="640185" y="4034115"/>
                  <a:pt x="645651" y="4033524"/>
                </a:cubicBezTo>
                <a:close/>
                <a:moveTo>
                  <a:pt x="1378811" y="4032779"/>
                </a:moveTo>
                <a:cubicBezTo>
                  <a:pt x="1397879" y="4030516"/>
                  <a:pt x="1413995" y="4043409"/>
                  <a:pt x="1416877" y="4077219"/>
                </a:cubicBezTo>
                <a:cubicBezTo>
                  <a:pt x="1419691" y="4110412"/>
                  <a:pt x="1407478" y="4150805"/>
                  <a:pt x="1388892" y="4156840"/>
                </a:cubicBezTo>
                <a:cubicBezTo>
                  <a:pt x="1370649" y="4162738"/>
                  <a:pt x="1351522" y="4129271"/>
                  <a:pt x="1347954" y="4094158"/>
                </a:cubicBezTo>
                <a:cubicBezTo>
                  <a:pt x="1344179" y="4056919"/>
                  <a:pt x="1358995" y="4035111"/>
                  <a:pt x="1378811" y="4032779"/>
                </a:cubicBezTo>
                <a:close/>
                <a:moveTo>
                  <a:pt x="837511" y="4032573"/>
                </a:moveTo>
                <a:cubicBezTo>
                  <a:pt x="839161" y="4035248"/>
                  <a:pt x="825783" y="4045946"/>
                  <a:pt x="808231" y="4057194"/>
                </a:cubicBezTo>
                <a:cubicBezTo>
                  <a:pt x="791768" y="4067686"/>
                  <a:pt x="777577" y="4074270"/>
                  <a:pt x="775998" y="4071252"/>
                </a:cubicBezTo>
                <a:cubicBezTo>
                  <a:pt x="774280" y="4068029"/>
                  <a:pt x="787380" y="4055891"/>
                  <a:pt x="805005" y="4045192"/>
                </a:cubicBezTo>
                <a:cubicBezTo>
                  <a:pt x="821262" y="4035317"/>
                  <a:pt x="835999" y="4030036"/>
                  <a:pt x="837511" y="4032573"/>
                </a:cubicBezTo>
                <a:close/>
                <a:moveTo>
                  <a:pt x="499179" y="4032170"/>
                </a:moveTo>
                <a:cubicBezTo>
                  <a:pt x="504264" y="4032830"/>
                  <a:pt x="507778" y="4034699"/>
                  <a:pt x="508537" y="4037579"/>
                </a:cubicBezTo>
                <a:cubicBezTo>
                  <a:pt x="510041" y="4043340"/>
                  <a:pt x="499890" y="4051776"/>
                  <a:pt x="486039" y="4056508"/>
                </a:cubicBezTo>
                <a:cubicBezTo>
                  <a:pt x="471773" y="4061377"/>
                  <a:pt x="459434" y="4060623"/>
                  <a:pt x="457100" y="4054313"/>
                </a:cubicBezTo>
                <a:cubicBezTo>
                  <a:pt x="454628" y="4047661"/>
                  <a:pt x="465190" y="4038266"/>
                  <a:pt x="480415" y="4034014"/>
                </a:cubicBezTo>
                <a:cubicBezTo>
                  <a:pt x="487447" y="4032059"/>
                  <a:pt x="494097" y="4031510"/>
                  <a:pt x="499179" y="4032170"/>
                </a:cubicBezTo>
                <a:close/>
                <a:moveTo>
                  <a:pt x="2529712" y="4029487"/>
                </a:moveTo>
                <a:cubicBezTo>
                  <a:pt x="2548572" y="4030036"/>
                  <a:pt x="2564483" y="4034287"/>
                  <a:pt x="2563591" y="4039362"/>
                </a:cubicBezTo>
                <a:cubicBezTo>
                  <a:pt x="2562631" y="4044643"/>
                  <a:pt x="2547612" y="4048758"/>
                  <a:pt x="2527929" y="4048346"/>
                </a:cubicBezTo>
                <a:cubicBezTo>
                  <a:pt x="2509001" y="4047935"/>
                  <a:pt x="2493708" y="4042517"/>
                  <a:pt x="2494188" y="4037236"/>
                </a:cubicBezTo>
                <a:cubicBezTo>
                  <a:pt x="2494668" y="4032024"/>
                  <a:pt x="2510236" y="4028938"/>
                  <a:pt x="2529712" y="4029487"/>
                </a:cubicBezTo>
                <a:close/>
                <a:moveTo>
                  <a:pt x="2054739" y="4028732"/>
                </a:moveTo>
                <a:cubicBezTo>
                  <a:pt x="2074012" y="4029761"/>
                  <a:pt x="2090937" y="4036002"/>
                  <a:pt x="2093543" y="4043820"/>
                </a:cubicBezTo>
                <a:cubicBezTo>
                  <a:pt x="2096286" y="4052118"/>
                  <a:pt x="2082104" y="4058290"/>
                  <a:pt x="2062147" y="4057810"/>
                </a:cubicBezTo>
                <a:cubicBezTo>
                  <a:pt x="2043563" y="4057330"/>
                  <a:pt x="2025663" y="4046220"/>
                  <a:pt x="2023809" y="4040528"/>
                </a:cubicBezTo>
                <a:cubicBezTo>
                  <a:pt x="2021823" y="4032778"/>
                  <a:pt x="2036017" y="4027703"/>
                  <a:pt x="2054739" y="4028732"/>
                </a:cubicBezTo>
                <a:close/>
                <a:moveTo>
                  <a:pt x="1192746" y="4028338"/>
                </a:moveTo>
                <a:cubicBezTo>
                  <a:pt x="1199717" y="4029778"/>
                  <a:pt x="1204652" y="4032915"/>
                  <a:pt x="1205926" y="4037510"/>
                </a:cubicBezTo>
                <a:cubicBezTo>
                  <a:pt x="1208460" y="4046563"/>
                  <a:pt x="1195915" y="4076738"/>
                  <a:pt x="1177325" y="4083528"/>
                </a:cubicBezTo>
                <a:cubicBezTo>
                  <a:pt x="1158260" y="4090454"/>
                  <a:pt x="1140568" y="4068303"/>
                  <a:pt x="1137895" y="4054313"/>
                </a:cubicBezTo>
                <a:cubicBezTo>
                  <a:pt x="1135219" y="4040391"/>
                  <a:pt x="1148589" y="4033670"/>
                  <a:pt x="1167382" y="4029349"/>
                </a:cubicBezTo>
                <a:cubicBezTo>
                  <a:pt x="1176781" y="4027154"/>
                  <a:pt x="1185778" y="4026897"/>
                  <a:pt x="1192746" y="4028338"/>
                </a:cubicBezTo>
                <a:close/>
                <a:moveTo>
                  <a:pt x="2660083" y="4027086"/>
                </a:moveTo>
                <a:cubicBezTo>
                  <a:pt x="2679079" y="4026195"/>
                  <a:pt x="2696224" y="4028389"/>
                  <a:pt x="2698831" y="4032984"/>
                </a:cubicBezTo>
                <a:cubicBezTo>
                  <a:pt x="2701368" y="4037510"/>
                  <a:pt x="2687515" y="4043134"/>
                  <a:pt x="2668655" y="4044300"/>
                </a:cubicBezTo>
                <a:cubicBezTo>
                  <a:pt x="2649316" y="4045466"/>
                  <a:pt x="2632514" y="4041968"/>
                  <a:pt x="2630113" y="4037030"/>
                </a:cubicBezTo>
                <a:cubicBezTo>
                  <a:pt x="2627713" y="4032093"/>
                  <a:pt x="2641155" y="4027978"/>
                  <a:pt x="2660083" y="4027086"/>
                </a:cubicBezTo>
                <a:close/>
                <a:moveTo>
                  <a:pt x="2388917" y="4026469"/>
                </a:moveTo>
                <a:cubicBezTo>
                  <a:pt x="2407982" y="4027087"/>
                  <a:pt x="2425196" y="4031407"/>
                  <a:pt x="2427596" y="4036894"/>
                </a:cubicBezTo>
                <a:cubicBezTo>
                  <a:pt x="2429928" y="4042380"/>
                  <a:pt x="2416006" y="4047181"/>
                  <a:pt x="2396941" y="4046769"/>
                </a:cubicBezTo>
                <a:cubicBezTo>
                  <a:pt x="2377464" y="4046358"/>
                  <a:pt x="2360730" y="4040940"/>
                  <a:pt x="2358467" y="4035179"/>
                </a:cubicBezTo>
                <a:cubicBezTo>
                  <a:pt x="2356204" y="4029418"/>
                  <a:pt x="2369783" y="4025921"/>
                  <a:pt x="2388917" y="4026469"/>
                </a:cubicBezTo>
                <a:close/>
                <a:moveTo>
                  <a:pt x="2870829" y="4025235"/>
                </a:moveTo>
                <a:cubicBezTo>
                  <a:pt x="2889826" y="4023247"/>
                  <a:pt x="2905736" y="4025853"/>
                  <a:pt x="2907383" y="4031751"/>
                </a:cubicBezTo>
                <a:cubicBezTo>
                  <a:pt x="2909028" y="4037580"/>
                  <a:pt x="2895381" y="4044369"/>
                  <a:pt x="2876659" y="4046427"/>
                </a:cubicBezTo>
                <a:cubicBezTo>
                  <a:pt x="2858211" y="4048415"/>
                  <a:pt x="2840654" y="4044918"/>
                  <a:pt x="2838254" y="4039432"/>
                </a:cubicBezTo>
                <a:cubicBezTo>
                  <a:pt x="2835716" y="4033671"/>
                  <a:pt x="2851078" y="4027293"/>
                  <a:pt x="2870829" y="4025235"/>
                </a:cubicBezTo>
                <a:close/>
                <a:moveTo>
                  <a:pt x="3077666" y="4023109"/>
                </a:moveTo>
                <a:cubicBezTo>
                  <a:pt x="3096663" y="4020777"/>
                  <a:pt x="3115042" y="4024824"/>
                  <a:pt x="3116962" y="4032230"/>
                </a:cubicBezTo>
                <a:cubicBezTo>
                  <a:pt x="3118882" y="4039774"/>
                  <a:pt x="3104069" y="4046495"/>
                  <a:pt x="3084249" y="4048141"/>
                </a:cubicBezTo>
                <a:cubicBezTo>
                  <a:pt x="3065321" y="4049718"/>
                  <a:pt x="3049136" y="4047181"/>
                  <a:pt x="3046805" y="4040186"/>
                </a:cubicBezTo>
                <a:cubicBezTo>
                  <a:pt x="3044336" y="4032847"/>
                  <a:pt x="3058258" y="4025372"/>
                  <a:pt x="3077666" y="4023109"/>
                </a:cubicBezTo>
                <a:close/>
                <a:moveTo>
                  <a:pt x="728264" y="4022148"/>
                </a:moveTo>
                <a:cubicBezTo>
                  <a:pt x="729702" y="4024138"/>
                  <a:pt x="719008" y="4030173"/>
                  <a:pt x="704399" y="4036345"/>
                </a:cubicBezTo>
                <a:cubicBezTo>
                  <a:pt x="688899" y="4042860"/>
                  <a:pt x="674224" y="4046632"/>
                  <a:pt x="673606" y="4043614"/>
                </a:cubicBezTo>
                <a:cubicBezTo>
                  <a:pt x="672985" y="4040665"/>
                  <a:pt x="684304" y="4033533"/>
                  <a:pt x="699118" y="4027978"/>
                </a:cubicBezTo>
                <a:cubicBezTo>
                  <a:pt x="713997" y="4022491"/>
                  <a:pt x="726822" y="4020160"/>
                  <a:pt x="728264" y="4022148"/>
                </a:cubicBezTo>
                <a:close/>
                <a:moveTo>
                  <a:pt x="5717589" y="4020610"/>
                </a:moveTo>
                <a:cubicBezTo>
                  <a:pt x="5730444" y="4022204"/>
                  <a:pt x="5740165" y="4034407"/>
                  <a:pt x="5741862" y="4053284"/>
                </a:cubicBezTo>
                <a:cubicBezTo>
                  <a:pt x="5744126" y="4078179"/>
                  <a:pt x="5730821" y="4105474"/>
                  <a:pt x="5712030" y="4114595"/>
                </a:cubicBezTo>
                <a:cubicBezTo>
                  <a:pt x="5692416" y="4124127"/>
                  <a:pt x="5673420" y="4108903"/>
                  <a:pt x="5672048" y="4082705"/>
                </a:cubicBezTo>
                <a:cubicBezTo>
                  <a:pt x="5670745" y="4057262"/>
                  <a:pt x="5684941" y="4030516"/>
                  <a:pt x="5703869" y="4022698"/>
                </a:cubicBezTo>
                <a:cubicBezTo>
                  <a:pt x="5708670" y="4020726"/>
                  <a:pt x="5713304" y="4020079"/>
                  <a:pt x="5717589" y="4020610"/>
                </a:cubicBezTo>
                <a:close/>
                <a:moveTo>
                  <a:pt x="1919844" y="4020572"/>
                </a:moveTo>
                <a:cubicBezTo>
                  <a:pt x="1939114" y="4021806"/>
                  <a:pt x="1955504" y="4028664"/>
                  <a:pt x="1957565" y="4036413"/>
                </a:cubicBezTo>
                <a:cubicBezTo>
                  <a:pt x="1959622" y="4044163"/>
                  <a:pt x="1946725" y="4057605"/>
                  <a:pt x="1927868" y="4058633"/>
                </a:cubicBezTo>
                <a:cubicBezTo>
                  <a:pt x="1908392" y="4059731"/>
                  <a:pt x="1889049" y="4043271"/>
                  <a:pt x="1887681" y="4033053"/>
                </a:cubicBezTo>
                <a:cubicBezTo>
                  <a:pt x="1886375" y="4023315"/>
                  <a:pt x="1900915" y="4019474"/>
                  <a:pt x="1919844" y="4020572"/>
                </a:cubicBezTo>
                <a:close/>
                <a:moveTo>
                  <a:pt x="4547953" y="4020160"/>
                </a:moveTo>
                <a:cubicBezTo>
                  <a:pt x="4566744" y="4023658"/>
                  <a:pt x="4584163" y="4043683"/>
                  <a:pt x="4586152" y="4064119"/>
                </a:cubicBezTo>
                <a:cubicBezTo>
                  <a:pt x="4588209" y="4084762"/>
                  <a:pt x="4574493" y="4097792"/>
                  <a:pt x="4555360" y="4093335"/>
                </a:cubicBezTo>
                <a:cubicBezTo>
                  <a:pt x="4536089" y="4088877"/>
                  <a:pt x="4519424" y="4069674"/>
                  <a:pt x="4517367" y="4049649"/>
                </a:cubicBezTo>
                <a:cubicBezTo>
                  <a:pt x="4515377" y="4029761"/>
                  <a:pt x="4529025" y="4016662"/>
                  <a:pt x="4547953" y="4020160"/>
                </a:cubicBezTo>
                <a:close/>
                <a:moveTo>
                  <a:pt x="2253541" y="4019886"/>
                </a:moveTo>
                <a:cubicBezTo>
                  <a:pt x="2272537" y="4020983"/>
                  <a:pt x="2289751" y="4026058"/>
                  <a:pt x="2291603" y="4031888"/>
                </a:cubicBezTo>
                <a:cubicBezTo>
                  <a:pt x="2293523" y="4037648"/>
                  <a:pt x="2279395" y="4042243"/>
                  <a:pt x="2260193" y="4041283"/>
                </a:cubicBezTo>
                <a:cubicBezTo>
                  <a:pt x="2240785" y="4040323"/>
                  <a:pt x="2224188" y="4034219"/>
                  <a:pt x="2222268" y="4028184"/>
                </a:cubicBezTo>
                <a:cubicBezTo>
                  <a:pt x="2220416" y="4022080"/>
                  <a:pt x="2234338" y="4018788"/>
                  <a:pt x="2253541" y="4019886"/>
                </a:cubicBezTo>
                <a:close/>
                <a:moveTo>
                  <a:pt x="4021052" y="4019131"/>
                </a:moveTo>
                <a:cubicBezTo>
                  <a:pt x="4039912" y="4022286"/>
                  <a:pt x="4059388" y="4038059"/>
                  <a:pt x="4062406" y="4052667"/>
                </a:cubicBezTo>
                <a:cubicBezTo>
                  <a:pt x="4065423" y="4067343"/>
                  <a:pt x="4051433" y="4075641"/>
                  <a:pt x="4031682" y="4070909"/>
                </a:cubicBezTo>
                <a:cubicBezTo>
                  <a:pt x="4012823" y="4066383"/>
                  <a:pt x="3995403" y="4052187"/>
                  <a:pt x="3992111" y="4038882"/>
                </a:cubicBezTo>
                <a:cubicBezTo>
                  <a:pt x="3988614" y="4024549"/>
                  <a:pt x="4001438" y="4015908"/>
                  <a:pt x="4021052" y="4019131"/>
                </a:cubicBezTo>
                <a:close/>
                <a:moveTo>
                  <a:pt x="824759" y="4018103"/>
                </a:moveTo>
                <a:cubicBezTo>
                  <a:pt x="826744" y="4019063"/>
                  <a:pt x="814608" y="4026881"/>
                  <a:pt x="798004" y="4036414"/>
                </a:cubicBezTo>
                <a:cubicBezTo>
                  <a:pt x="781484" y="4045878"/>
                  <a:pt x="766463" y="4053079"/>
                  <a:pt x="765229" y="4051159"/>
                </a:cubicBezTo>
                <a:cubicBezTo>
                  <a:pt x="763996" y="4049238"/>
                  <a:pt x="776819" y="4039569"/>
                  <a:pt x="793617" y="4030653"/>
                </a:cubicBezTo>
                <a:cubicBezTo>
                  <a:pt x="809532" y="4022218"/>
                  <a:pt x="822907" y="4017212"/>
                  <a:pt x="824759" y="4018103"/>
                </a:cubicBezTo>
                <a:close/>
                <a:moveTo>
                  <a:pt x="407170" y="4016868"/>
                </a:moveTo>
                <a:cubicBezTo>
                  <a:pt x="420957" y="4014125"/>
                  <a:pt x="432956" y="4018034"/>
                  <a:pt x="433846" y="4025441"/>
                </a:cubicBezTo>
                <a:cubicBezTo>
                  <a:pt x="434807" y="4032779"/>
                  <a:pt x="423767" y="4041900"/>
                  <a:pt x="410325" y="4045123"/>
                </a:cubicBezTo>
                <a:cubicBezTo>
                  <a:pt x="396334" y="4048484"/>
                  <a:pt x="384745" y="4044849"/>
                  <a:pt x="383786" y="4036756"/>
                </a:cubicBezTo>
                <a:cubicBezTo>
                  <a:pt x="382825" y="4028733"/>
                  <a:pt x="393524" y="4019611"/>
                  <a:pt x="407170" y="4016868"/>
                </a:cubicBezTo>
                <a:close/>
                <a:moveTo>
                  <a:pt x="1511997" y="4016799"/>
                </a:moveTo>
                <a:cubicBezTo>
                  <a:pt x="1531131" y="4015290"/>
                  <a:pt x="1547724" y="4023314"/>
                  <a:pt x="1550948" y="4049100"/>
                </a:cubicBezTo>
                <a:cubicBezTo>
                  <a:pt x="1554173" y="4074818"/>
                  <a:pt x="1542649" y="4108353"/>
                  <a:pt x="1524133" y="4114800"/>
                </a:cubicBezTo>
                <a:cubicBezTo>
                  <a:pt x="1505070" y="4121452"/>
                  <a:pt x="1484634" y="4090317"/>
                  <a:pt x="1481958" y="4060553"/>
                </a:cubicBezTo>
                <a:cubicBezTo>
                  <a:pt x="1479285" y="4031955"/>
                  <a:pt x="1493273" y="4018239"/>
                  <a:pt x="1511997" y="4016799"/>
                </a:cubicBezTo>
                <a:close/>
                <a:moveTo>
                  <a:pt x="2821725" y="4015470"/>
                </a:moveTo>
                <a:cubicBezTo>
                  <a:pt x="2828497" y="4016285"/>
                  <a:pt x="2833109" y="4017931"/>
                  <a:pt x="2833864" y="4020297"/>
                </a:cubicBezTo>
                <a:cubicBezTo>
                  <a:pt x="2835441" y="4025098"/>
                  <a:pt x="2821314" y="4030927"/>
                  <a:pt x="2802180" y="4032778"/>
                </a:cubicBezTo>
                <a:cubicBezTo>
                  <a:pt x="2782909" y="4034699"/>
                  <a:pt x="2766724" y="4031956"/>
                  <a:pt x="2765147" y="4027223"/>
                </a:cubicBezTo>
                <a:cubicBezTo>
                  <a:pt x="2763638" y="4022491"/>
                  <a:pt x="2777697" y="4017623"/>
                  <a:pt x="2796625" y="4015633"/>
                </a:cubicBezTo>
                <a:cubicBezTo>
                  <a:pt x="2806020" y="4014673"/>
                  <a:pt x="2814953" y="4014656"/>
                  <a:pt x="2821725" y="4015470"/>
                </a:cubicBezTo>
                <a:close/>
                <a:moveTo>
                  <a:pt x="1117626" y="4014725"/>
                </a:moveTo>
                <a:cubicBezTo>
                  <a:pt x="1124627" y="4015514"/>
                  <a:pt x="1129664" y="4017863"/>
                  <a:pt x="1130899" y="4021669"/>
                </a:cubicBezTo>
                <a:cubicBezTo>
                  <a:pt x="1133370" y="4029350"/>
                  <a:pt x="1120267" y="4040392"/>
                  <a:pt x="1101822" y="4045535"/>
                </a:cubicBezTo>
                <a:cubicBezTo>
                  <a:pt x="1084397" y="4050404"/>
                  <a:pt x="1068076" y="4047798"/>
                  <a:pt x="1065127" y="4040254"/>
                </a:cubicBezTo>
                <a:cubicBezTo>
                  <a:pt x="1061975" y="4032093"/>
                  <a:pt x="1074116" y="4022218"/>
                  <a:pt x="1092629" y="4017143"/>
                </a:cubicBezTo>
                <a:cubicBezTo>
                  <a:pt x="1101682" y="4014708"/>
                  <a:pt x="1110631" y="4013937"/>
                  <a:pt x="1117626" y="4014725"/>
                </a:cubicBezTo>
                <a:close/>
                <a:moveTo>
                  <a:pt x="1784050" y="4014536"/>
                </a:moveTo>
                <a:cubicBezTo>
                  <a:pt x="1803256" y="4015359"/>
                  <a:pt x="1819441" y="4019474"/>
                  <a:pt x="1821636" y="4032504"/>
                </a:cubicBezTo>
                <a:cubicBezTo>
                  <a:pt x="1823828" y="4045466"/>
                  <a:pt x="1811144" y="4064942"/>
                  <a:pt x="1792352" y="4067206"/>
                </a:cubicBezTo>
                <a:cubicBezTo>
                  <a:pt x="1772875" y="4069538"/>
                  <a:pt x="1753398" y="4048072"/>
                  <a:pt x="1751889" y="4032161"/>
                </a:cubicBezTo>
                <a:cubicBezTo>
                  <a:pt x="1750449" y="4016868"/>
                  <a:pt x="1765128" y="4013782"/>
                  <a:pt x="1784050" y="4014536"/>
                </a:cubicBezTo>
                <a:close/>
                <a:moveTo>
                  <a:pt x="4219797" y="4014331"/>
                </a:moveTo>
                <a:cubicBezTo>
                  <a:pt x="4238794" y="4019268"/>
                  <a:pt x="4254842" y="4035864"/>
                  <a:pt x="4256693" y="4052392"/>
                </a:cubicBezTo>
                <a:cubicBezTo>
                  <a:pt x="4258477" y="4068646"/>
                  <a:pt x="4244829" y="4077424"/>
                  <a:pt x="4226038" y="4072143"/>
                </a:cubicBezTo>
                <a:cubicBezTo>
                  <a:pt x="4207522" y="4066931"/>
                  <a:pt x="4189622" y="4049580"/>
                  <a:pt x="4187222" y="4034561"/>
                </a:cubicBezTo>
                <a:cubicBezTo>
                  <a:pt x="4184684" y="4018651"/>
                  <a:pt x="4199978" y="4009187"/>
                  <a:pt x="4219797" y="4014331"/>
                </a:cubicBezTo>
                <a:close/>
                <a:moveTo>
                  <a:pt x="2586702" y="4013782"/>
                </a:moveTo>
                <a:cubicBezTo>
                  <a:pt x="2605150" y="4013439"/>
                  <a:pt x="2622295" y="4016251"/>
                  <a:pt x="2624146" y="4020434"/>
                </a:cubicBezTo>
                <a:cubicBezTo>
                  <a:pt x="2625930" y="4024549"/>
                  <a:pt x="2611596" y="4028870"/>
                  <a:pt x="2593148" y="4029144"/>
                </a:cubicBezTo>
                <a:cubicBezTo>
                  <a:pt x="2575386" y="4029350"/>
                  <a:pt x="2559476" y="4025784"/>
                  <a:pt x="2557213" y="4021737"/>
                </a:cubicBezTo>
                <a:cubicBezTo>
                  <a:pt x="2554744" y="4017348"/>
                  <a:pt x="2567911" y="4014056"/>
                  <a:pt x="2586702" y="4013782"/>
                </a:cubicBezTo>
                <a:close/>
                <a:moveTo>
                  <a:pt x="899105" y="4013457"/>
                </a:moveTo>
                <a:cubicBezTo>
                  <a:pt x="905113" y="4012668"/>
                  <a:pt x="909044" y="4013405"/>
                  <a:pt x="909519" y="4015497"/>
                </a:cubicBezTo>
                <a:cubicBezTo>
                  <a:pt x="910413" y="4019337"/>
                  <a:pt x="898070" y="4026744"/>
                  <a:pt x="881744" y="4034493"/>
                </a:cubicBezTo>
                <a:cubicBezTo>
                  <a:pt x="864881" y="4042517"/>
                  <a:pt x="848281" y="4047250"/>
                  <a:pt x="846842" y="4043409"/>
                </a:cubicBezTo>
                <a:cubicBezTo>
                  <a:pt x="845402" y="4039363"/>
                  <a:pt x="858777" y="4028459"/>
                  <a:pt x="876190" y="4020572"/>
                </a:cubicBezTo>
                <a:cubicBezTo>
                  <a:pt x="885008" y="4016560"/>
                  <a:pt x="893096" y="4014245"/>
                  <a:pt x="899105" y="4013457"/>
                </a:cubicBezTo>
                <a:close/>
                <a:moveTo>
                  <a:pt x="1647924" y="4012411"/>
                </a:moveTo>
                <a:cubicBezTo>
                  <a:pt x="1667055" y="4012411"/>
                  <a:pt x="1683374" y="4016800"/>
                  <a:pt x="1686050" y="4036003"/>
                </a:cubicBezTo>
                <a:cubicBezTo>
                  <a:pt x="1688728" y="4055068"/>
                  <a:pt x="1676523" y="4081334"/>
                  <a:pt x="1657868" y="4085517"/>
                </a:cubicBezTo>
                <a:cubicBezTo>
                  <a:pt x="1638525" y="4089769"/>
                  <a:pt x="1618637" y="4063366"/>
                  <a:pt x="1616582" y="4040735"/>
                </a:cubicBezTo>
                <a:cubicBezTo>
                  <a:pt x="1614591" y="4018995"/>
                  <a:pt x="1628993" y="4012411"/>
                  <a:pt x="1647924" y="4012411"/>
                </a:cubicBezTo>
                <a:close/>
                <a:moveTo>
                  <a:pt x="2453657" y="4012342"/>
                </a:moveTo>
                <a:cubicBezTo>
                  <a:pt x="2472585" y="4013165"/>
                  <a:pt x="2488153" y="4016868"/>
                  <a:pt x="2488496" y="4021394"/>
                </a:cubicBezTo>
                <a:cubicBezTo>
                  <a:pt x="2488839" y="4025578"/>
                  <a:pt x="2474574" y="4029144"/>
                  <a:pt x="2457155" y="4028595"/>
                </a:cubicBezTo>
                <a:cubicBezTo>
                  <a:pt x="2438227" y="4028115"/>
                  <a:pt x="2422110" y="4023383"/>
                  <a:pt x="2421013" y="4018788"/>
                </a:cubicBezTo>
                <a:cubicBezTo>
                  <a:pt x="2419984" y="4014262"/>
                  <a:pt x="2435003" y="4011587"/>
                  <a:pt x="2453657" y="4012342"/>
                </a:cubicBezTo>
                <a:close/>
                <a:moveTo>
                  <a:pt x="812549" y="4011381"/>
                </a:moveTo>
                <a:cubicBezTo>
                  <a:pt x="813715" y="4012136"/>
                  <a:pt x="802259" y="4018102"/>
                  <a:pt x="787034" y="4025509"/>
                </a:cubicBezTo>
                <a:cubicBezTo>
                  <a:pt x="772016" y="4032847"/>
                  <a:pt x="757549" y="4038950"/>
                  <a:pt x="755560" y="4038059"/>
                </a:cubicBezTo>
                <a:cubicBezTo>
                  <a:pt x="753429" y="4037099"/>
                  <a:pt x="766047" y="4029075"/>
                  <a:pt x="782581" y="4021737"/>
                </a:cubicBezTo>
                <a:cubicBezTo>
                  <a:pt x="798214" y="4014879"/>
                  <a:pt x="811314" y="4010696"/>
                  <a:pt x="812549" y="4011381"/>
                </a:cubicBezTo>
                <a:close/>
                <a:moveTo>
                  <a:pt x="2116312" y="4010970"/>
                </a:moveTo>
                <a:cubicBezTo>
                  <a:pt x="2135446" y="4012136"/>
                  <a:pt x="2152728" y="4017417"/>
                  <a:pt x="2155334" y="4023589"/>
                </a:cubicBezTo>
                <a:cubicBezTo>
                  <a:pt x="2157872" y="4029624"/>
                  <a:pt x="2144018" y="4034493"/>
                  <a:pt x="2125022" y="4033465"/>
                </a:cubicBezTo>
                <a:cubicBezTo>
                  <a:pt x="2105545" y="4032436"/>
                  <a:pt x="2088606" y="4026126"/>
                  <a:pt x="2086220" y="4019749"/>
                </a:cubicBezTo>
                <a:cubicBezTo>
                  <a:pt x="2083817" y="4013371"/>
                  <a:pt x="2097247" y="4009804"/>
                  <a:pt x="2116312" y="4010970"/>
                </a:cubicBezTo>
                <a:close/>
                <a:moveTo>
                  <a:pt x="3029531" y="4009564"/>
                </a:moveTo>
                <a:cubicBezTo>
                  <a:pt x="3036261" y="4010661"/>
                  <a:pt x="3040873" y="4012822"/>
                  <a:pt x="3041936" y="4015908"/>
                </a:cubicBezTo>
                <a:cubicBezTo>
                  <a:pt x="3044062" y="4022012"/>
                  <a:pt x="3031168" y="4029144"/>
                  <a:pt x="3012446" y="4031476"/>
                </a:cubicBezTo>
                <a:cubicBezTo>
                  <a:pt x="2993175" y="4033945"/>
                  <a:pt x="2974316" y="4030104"/>
                  <a:pt x="2972807" y="4024001"/>
                </a:cubicBezTo>
                <a:cubicBezTo>
                  <a:pt x="2971435" y="4018171"/>
                  <a:pt x="2985769" y="4011862"/>
                  <a:pt x="3004422" y="4009599"/>
                </a:cubicBezTo>
                <a:cubicBezTo>
                  <a:pt x="3013955" y="4008433"/>
                  <a:pt x="3022802" y="4008467"/>
                  <a:pt x="3029531" y="4009564"/>
                </a:cubicBezTo>
                <a:close/>
                <a:moveTo>
                  <a:pt x="3211123" y="4008501"/>
                </a:moveTo>
                <a:cubicBezTo>
                  <a:pt x="3229982" y="4006101"/>
                  <a:pt x="3248910" y="4010490"/>
                  <a:pt x="3251516" y="4018446"/>
                </a:cubicBezTo>
                <a:cubicBezTo>
                  <a:pt x="3254054" y="4026332"/>
                  <a:pt x="3239720" y="4034562"/>
                  <a:pt x="3220107" y="4036276"/>
                </a:cubicBezTo>
                <a:cubicBezTo>
                  <a:pt x="3200287" y="4037991"/>
                  <a:pt x="3183005" y="4033327"/>
                  <a:pt x="3181222" y="4025441"/>
                </a:cubicBezTo>
                <a:cubicBezTo>
                  <a:pt x="3179576" y="4017965"/>
                  <a:pt x="3192537" y="4010833"/>
                  <a:pt x="3211123" y="4008501"/>
                </a:cubicBezTo>
                <a:close/>
                <a:moveTo>
                  <a:pt x="1045549" y="4008261"/>
                </a:moveTo>
                <a:cubicBezTo>
                  <a:pt x="1051864" y="4008587"/>
                  <a:pt x="1056181" y="4010250"/>
                  <a:pt x="1057176" y="4013233"/>
                </a:cubicBezTo>
                <a:cubicBezTo>
                  <a:pt x="1059304" y="4019406"/>
                  <a:pt x="1045313" y="4029487"/>
                  <a:pt x="1026519" y="4034836"/>
                </a:cubicBezTo>
                <a:cubicBezTo>
                  <a:pt x="1008966" y="4039842"/>
                  <a:pt x="993121" y="4038402"/>
                  <a:pt x="991203" y="4032162"/>
                </a:cubicBezTo>
                <a:cubicBezTo>
                  <a:pt x="989147" y="4025509"/>
                  <a:pt x="1003067" y="4016320"/>
                  <a:pt x="1021991" y="4011313"/>
                </a:cubicBezTo>
                <a:cubicBezTo>
                  <a:pt x="1030943" y="4008947"/>
                  <a:pt x="1039242" y="4007935"/>
                  <a:pt x="1045549" y="4008261"/>
                </a:cubicBezTo>
                <a:close/>
                <a:moveTo>
                  <a:pt x="974489" y="4007927"/>
                </a:moveTo>
                <a:cubicBezTo>
                  <a:pt x="980282" y="4008073"/>
                  <a:pt x="983794" y="4009461"/>
                  <a:pt x="983587" y="4012136"/>
                </a:cubicBezTo>
                <a:cubicBezTo>
                  <a:pt x="983177" y="4017622"/>
                  <a:pt x="968568" y="4026400"/>
                  <a:pt x="950599" y="4031544"/>
                </a:cubicBezTo>
                <a:cubicBezTo>
                  <a:pt x="932426" y="4036756"/>
                  <a:pt x="918919" y="4035796"/>
                  <a:pt x="918987" y="4029898"/>
                </a:cubicBezTo>
                <a:cubicBezTo>
                  <a:pt x="919120" y="4024206"/>
                  <a:pt x="934419" y="4015702"/>
                  <a:pt x="951696" y="4011176"/>
                </a:cubicBezTo>
                <a:cubicBezTo>
                  <a:pt x="960613" y="4008878"/>
                  <a:pt x="968689" y="4007781"/>
                  <a:pt x="974489" y="4007927"/>
                </a:cubicBezTo>
                <a:close/>
                <a:moveTo>
                  <a:pt x="2747505" y="4007756"/>
                </a:moveTo>
                <a:cubicBezTo>
                  <a:pt x="2754157" y="4008399"/>
                  <a:pt x="2758666" y="4009771"/>
                  <a:pt x="2759386" y="4011794"/>
                </a:cubicBezTo>
                <a:cubicBezTo>
                  <a:pt x="2760758" y="4015566"/>
                  <a:pt x="2747865" y="4020366"/>
                  <a:pt x="2730377" y="4022218"/>
                </a:cubicBezTo>
                <a:cubicBezTo>
                  <a:pt x="2712203" y="4024138"/>
                  <a:pt x="2694647" y="4021944"/>
                  <a:pt x="2692589" y="4018035"/>
                </a:cubicBezTo>
                <a:cubicBezTo>
                  <a:pt x="2690532" y="4014057"/>
                  <a:pt x="2704179" y="4009874"/>
                  <a:pt x="2722764" y="4008090"/>
                </a:cubicBezTo>
                <a:cubicBezTo>
                  <a:pt x="2732057" y="4007198"/>
                  <a:pt x="2740852" y="4007113"/>
                  <a:pt x="2747505" y="4007756"/>
                </a:cubicBezTo>
                <a:close/>
                <a:moveTo>
                  <a:pt x="5491545" y="4006718"/>
                </a:moveTo>
                <a:cubicBezTo>
                  <a:pt x="5510404" y="4001781"/>
                  <a:pt x="5527961" y="4019612"/>
                  <a:pt x="5529881" y="4045809"/>
                </a:cubicBezTo>
                <a:cubicBezTo>
                  <a:pt x="5531801" y="4072487"/>
                  <a:pt x="5518085" y="4098067"/>
                  <a:pt x="5498814" y="4103553"/>
                </a:cubicBezTo>
                <a:cubicBezTo>
                  <a:pt x="5479543" y="4109040"/>
                  <a:pt x="5462810" y="4091758"/>
                  <a:pt x="5460752" y="4064394"/>
                </a:cubicBezTo>
                <a:cubicBezTo>
                  <a:pt x="5458695" y="4037374"/>
                  <a:pt x="5472411" y="4011725"/>
                  <a:pt x="5491545" y="4006718"/>
                </a:cubicBezTo>
                <a:close/>
                <a:moveTo>
                  <a:pt x="2315331" y="4006513"/>
                </a:moveTo>
                <a:cubicBezTo>
                  <a:pt x="2333985" y="4007473"/>
                  <a:pt x="2350924" y="4011725"/>
                  <a:pt x="2352501" y="4016457"/>
                </a:cubicBezTo>
                <a:cubicBezTo>
                  <a:pt x="2354079" y="4021120"/>
                  <a:pt x="2339265" y="4024823"/>
                  <a:pt x="2320817" y="4023658"/>
                </a:cubicBezTo>
                <a:cubicBezTo>
                  <a:pt x="2302918" y="4022560"/>
                  <a:pt x="2287213" y="4017691"/>
                  <a:pt x="2285156" y="4013096"/>
                </a:cubicBezTo>
                <a:cubicBezTo>
                  <a:pt x="2282961" y="4008227"/>
                  <a:pt x="2296540" y="4005552"/>
                  <a:pt x="2315331" y="4006513"/>
                </a:cubicBezTo>
                <a:close/>
                <a:moveTo>
                  <a:pt x="1303651" y="4005141"/>
                </a:moveTo>
                <a:cubicBezTo>
                  <a:pt x="1322440" y="4002809"/>
                  <a:pt x="1339307" y="4007473"/>
                  <a:pt x="1340611" y="4016046"/>
                </a:cubicBezTo>
                <a:cubicBezTo>
                  <a:pt x="1341847" y="4024755"/>
                  <a:pt x="1328269" y="4043683"/>
                  <a:pt x="1309135" y="4047318"/>
                </a:cubicBezTo>
                <a:cubicBezTo>
                  <a:pt x="1290070" y="4050953"/>
                  <a:pt x="1273198" y="4034219"/>
                  <a:pt x="1271827" y="4025098"/>
                </a:cubicBezTo>
                <a:cubicBezTo>
                  <a:pt x="1270457" y="4016114"/>
                  <a:pt x="1284652" y="4007541"/>
                  <a:pt x="1303651" y="4005141"/>
                </a:cubicBezTo>
                <a:close/>
                <a:moveTo>
                  <a:pt x="800821" y="4005004"/>
                </a:moveTo>
                <a:cubicBezTo>
                  <a:pt x="802743" y="4005827"/>
                  <a:pt x="791014" y="4010970"/>
                  <a:pt x="775516" y="4017074"/>
                </a:cubicBezTo>
                <a:cubicBezTo>
                  <a:pt x="760906" y="4022698"/>
                  <a:pt x="747741" y="4026881"/>
                  <a:pt x="746028" y="4025578"/>
                </a:cubicBezTo>
                <a:cubicBezTo>
                  <a:pt x="744104" y="4024138"/>
                  <a:pt x="755486" y="4017828"/>
                  <a:pt x="771193" y="4012273"/>
                </a:cubicBezTo>
                <a:cubicBezTo>
                  <a:pt x="785666" y="4007199"/>
                  <a:pt x="799037" y="4004250"/>
                  <a:pt x="800821" y="4005004"/>
                </a:cubicBezTo>
                <a:close/>
                <a:moveTo>
                  <a:pt x="1981018" y="4001506"/>
                </a:moveTo>
                <a:cubicBezTo>
                  <a:pt x="2000080" y="4002741"/>
                  <a:pt x="2017228" y="4008432"/>
                  <a:pt x="2019214" y="4014810"/>
                </a:cubicBezTo>
                <a:cubicBezTo>
                  <a:pt x="2021137" y="4021189"/>
                  <a:pt x="2007076" y="4026058"/>
                  <a:pt x="1987872" y="4024960"/>
                </a:cubicBezTo>
                <a:cubicBezTo>
                  <a:pt x="1968465" y="4023794"/>
                  <a:pt x="1951801" y="4017142"/>
                  <a:pt x="1949879" y="4010490"/>
                </a:cubicBezTo>
                <a:cubicBezTo>
                  <a:pt x="1947958" y="4003906"/>
                  <a:pt x="1961809" y="4000271"/>
                  <a:pt x="1981018" y="4001506"/>
                </a:cubicBezTo>
                <a:close/>
                <a:moveTo>
                  <a:pt x="2513184" y="4000615"/>
                </a:moveTo>
                <a:cubicBezTo>
                  <a:pt x="2532523" y="4000889"/>
                  <a:pt x="2548983" y="4003564"/>
                  <a:pt x="2550080" y="4007267"/>
                </a:cubicBezTo>
                <a:cubicBezTo>
                  <a:pt x="2551177" y="4010696"/>
                  <a:pt x="2537735" y="4013713"/>
                  <a:pt x="2519905" y="4013507"/>
                </a:cubicBezTo>
                <a:cubicBezTo>
                  <a:pt x="2501045" y="4013371"/>
                  <a:pt x="2483832" y="4009599"/>
                  <a:pt x="2482803" y="4005964"/>
                </a:cubicBezTo>
                <a:cubicBezTo>
                  <a:pt x="2481843" y="4002466"/>
                  <a:pt x="2495147" y="4000340"/>
                  <a:pt x="2513184" y="4000615"/>
                </a:cubicBezTo>
                <a:close/>
                <a:moveTo>
                  <a:pt x="2648082" y="4000203"/>
                </a:moveTo>
                <a:cubicBezTo>
                  <a:pt x="2667421" y="3999655"/>
                  <a:pt x="2684017" y="4001506"/>
                  <a:pt x="2685663" y="4004867"/>
                </a:cubicBezTo>
                <a:cubicBezTo>
                  <a:pt x="2687241" y="4008090"/>
                  <a:pt x="2674142" y="4011588"/>
                  <a:pt x="2656517" y="4012273"/>
                </a:cubicBezTo>
                <a:cubicBezTo>
                  <a:pt x="2637726" y="4012960"/>
                  <a:pt x="2620307" y="4010148"/>
                  <a:pt x="2618729" y="4006719"/>
                </a:cubicBezTo>
                <a:cubicBezTo>
                  <a:pt x="2617221" y="4003427"/>
                  <a:pt x="2630182" y="4000752"/>
                  <a:pt x="2648082" y="4000203"/>
                </a:cubicBezTo>
                <a:close/>
                <a:moveTo>
                  <a:pt x="2955680" y="3999448"/>
                </a:moveTo>
                <a:cubicBezTo>
                  <a:pt x="2962589" y="4000151"/>
                  <a:pt x="2967424" y="4001780"/>
                  <a:pt x="2968556" y="4004249"/>
                </a:cubicBezTo>
                <a:cubicBezTo>
                  <a:pt x="2970750" y="4009119"/>
                  <a:pt x="2956966" y="4015497"/>
                  <a:pt x="2938106" y="4017828"/>
                </a:cubicBezTo>
                <a:cubicBezTo>
                  <a:pt x="2918835" y="4020229"/>
                  <a:pt x="2902307" y="4017828"/>
                  <a:pt x="2900113" y="4012959"/>
                </a:cubicBezTo>
                <a:cubicBezTo>
                  <a:pt x="2897987" y="4008090"/>
                  <a:pt x="2911429" y="4002672"/>
                  <a:pt x="2930357" y="4000203"/>
                </a:cubicBezTo>
                <a:cubicBezTo>
                  <a:pt x="2939786" y="3998968"/>
                  <a:pt x="2948770" y="3998745"/>
                  <a:pt x="2955680" y="3999448"/>
                </a:cubicBezTo>
                <a:close/>
                <a:moveTo>
                  <a:pt x="2179063" y="3997941"/>
                </a:moveTo>
                <a:cubicBezTo>
                  <a:pt x="2197785" y="3999175"/>
                  <a:pt x="2214724" y="4003838"/>
                  <a:pt x="2216302" y="4008708"/>
                </a:cubicBezTo>
                <a:cubicBezTo>
                  <a:pt x="2217879" y="4013577"/>
                  <a:pt x="2203066" y="4017143"/>
                  <a:pt x="2184618" y="4015703"/>
                </a:cubicBezTo>
                <a:cubicBezTo>
                  <a:pt x="2166650" y="4014331"/>
                  <a:pt x="2151013" y="4009051"/>
                  <a:pt x="2148887" y="4004319"/>
                </a:cubicBezTo>
                <a:cubicBezTo>
                  <a:pt x="2146624" y="3999244"/>
                  <a:pt x="2160203" y="3996706"/>
                  <a:pt x="2179063" y="3997941"/>
                </a:cubicBezTo>
                <a:close/>
                <a:moveTo>
                  <a:pt x="5928199" y="3997283"/>
                </a:moveTo>
                <a:cubicBezTo>
                  <a:pt x="5941803" y="3996046"/>
                  <a:pt x="5953055" y="4005639"/>
                  <a:pt x="5955009" y="4022561"/>
                </a:cubicBezTo>
                <a:cubicBezTo>
                  <a:pt x="5957615" y="4045398"/>
                  <a:pt x="5943419" y="4074064"/>
                  <a:pt x="5923462" y="4085997"/>
                </a:cubicBezTo>
                <a:cubicBezTo>
                  <a:pt x="5904466" y="4097450"/>
                  <a:pt x="5887458" y="4089221"/>
                  <a:pt x="5884371" y="4067001"/>
                </a:cubicBezTo>
                <a:cubicBezTo>
                  <a:pt x="5881148" y="4043478"/>
                  <a:pt x="5894453" y="4014400"/>
                  <a:pt x="5914067" y="4002261"/>
                </a:cubicBezTo>
                <a:cubicBezTo>
                  <a:pt x="5918868" y="3999312"/>
                  <a:pt x="5923664" y="3997696"/>
                  <a:pt x="5928199" y="3997283"/>
                </a:cubicBezTo>
                <a:close/>
                <a:moveTo>
                  <a:pt x="705871" y="3996774"/>
                </a:moveTo>
                <a:cubicBezTo>
                  <a:pt x="710827" y="3996671"/>
                  <a:pt x="714202" y="3997426"/>
                  <a:pt x="715024" y="3998969"/>
                </a:cubicBezTo>
                <a:cubicBezTo>
                  <a:pt x="716808" y="4002261"/>
                  <a:pt x="705834" y="4008227"/>
                  <a:pt x="691024" y="4012685"/>
                </a:cubicBezTo>
                <a:cubicBezTo>
                  <a:pt x="677513" y="4016800"/>
                  <a:pt x="664622" y="4017897"/>
                  <a:pt x="662907" y="4014536"/>
                </a:cubicBezTo>
                <a:cubicBezTo>
                  <a:pt x="661055" y="4010902"/>
                  <a:pt x="672507" y="4003632"/>
                  <a:pt x="687251" y="3999723"/>
                </a:cubicBezTo>
                <a:cubicBezTo>
                  <a:pt x="694385" y="3997837"/>
                  <a:pt x="700918" y="3996877"/>
                  <a:pt x="705871" y="3996774"/>
                </a:cubicBezTo>
                <a:close/>
                <a:moveTo>
                  <a:pt x="2377121" y="3996363"/>
                </a:moveTo>
                <a:cubicBezTo>
                  <a:pt x="2396529" y="3997186"/>
                  <a:pt x="2412988" y="4000478"/>
                  <a:pt x="2414223" y="4004249"/>
                </a:cubicBezTo>
                <a:cubicBezTo>
                  <a:pt x="2415389" y="4007816"/>
                  <a:pt x="2401947" y="4010490"/>
                  <a:pt x="2384185" y="4009804"/>
                </a:cubicBezTo>
                <a:cubicBezTo>
                  <a:pt x="2365325" y="4009050"/>
                  <a:pt x="2348043" y="4004730"/>
                  <a:pt x="2346877" y="4001026"/>
                </a:cubicBezTo>
                <a:cubicBezTo>
                  <a:pt x="2345780" y="3997460"/>
                  <a:pt x="2359084" y="3995608"/>
                  <a:pt x="2377121" y="3996363"/>
                </a:cubicBezTo>
                <a:close/>
                <a:moveTo>
                  <a:pt x="4412851" y="3995952"/>
                </a:moveTo>
                <a:cubicBezTo>
                  <a:pt x="4431642" y="3999518"/>
                  <a:pt x="4449061" y="4017966"/>
                  <a:pt x="4451255" y="4036620"/>
                </a:cubicBezTo>
                <a:cubicBezTo>
                  <a:pt x="4453450" y="4055411"/>
                  <a:pt x="4439803" y="4066932"/>
                  <a:pt x="4420737" y="4062337"/>
                </a:cubicBezTo>
                <a:cubicBezTo>
                  <a:pt x="4401466" y="4057742"/>
                  <a:pt x="4384733" y="4039980"/>
                  <a:pt x="4382538" y="4021806"/>
                </a:cubicBezTo>
                <a:cubicBezTo>
                  <a:pt x="4380412" y="4003838"/>
                  <a:pt x="4393923" y="3992317"/>
                  <a:pt x="4412851" y="3995952"/>
                </a:cubicBezTo>
                <a:close/>
                <a:moveTo>
                  <a:pt x="897039" y="3995403"/>
                </a:moveTo>
                <a:cubicBezTo>
                  <a:pt x="898137" y="3997049"/>
                  <a:pt x="885105" y="4003358"/>
                  <a:pt x="868785" y="4010559"/>
                </a:cubicBezTo>
                <a:cubicBezTo>
                  <a:pt x="852256" y="4017828"/>
                  <a:pt x="837993" y="4022904"/>
                  <a:pt x="836895" y="4020914"/>
                </a:cubicBezTo>
                <a:cubicBezTo>
                  <a:pt x="835795" y="4018926"/>
                  <a:pt x="848550" y="4010765"/>
                  <a:pt x="864943" y="4003975"/>
                </a:cubicBezTo>
                <a:cubicBezTo>
                  <a:pt x="881471" y="3997117"/>
                  <a:pt x="895940" y="3993688"/>
                  <a:pt x="897039" y="3995403"/>
                </a:cubicBezTo>
                <a:close/>
                <a:moveTo>
                  <a:pt x="3348968" y="3995128"/>
                </a:moveTo>
                <a:cubicBezTo>
                  <a:pt x="3368514" y="3993963"/>
                  <a:pt x="3385796" y="4000135"/>
                  <a:pt x="3386482" y="4008844"/>
                </a:cubicBezTo>
                <a:cubicBezTo>
                  <a:pt x="3387236" y="4017691"/>
                  <a:pt x="3371463" y="4025784"/>
                  <a:pt x="3351574" y="4026333"/>
                </a:cubicBezTo>
                <a:cubicBezTo>
                  <a:pt x="3331549" y="4026950"/>
                  <a:pt x="3315981" y="4020366"/>
                  <a:pt x="3315707" y="4011588"/>
                </a:cubicBezTo>
                <a:cubicBezTo>
                  <a:pt x="3315501" y="4003701"/>
                  <a:pt x="3330795" y="3996295"/>
                  <a:pt x="3348968" y="3995128"/>
                </a:cubicBezTo>
                <a:close/>
                <a:moveTo>
                  <a:pt x="633117" y="3995085"/>
                </a:moveTo>
                <a:cubicBezTo>
                  <a:pt x="638150" y="3995471"/>
                  <a:pt x="641578" y="3996842"/>
                  <a:pt x="642196" y="3999037"/>
                </a:cubicBezTo>
                <a:cubicBezTo>
                  <a:pt x="643431" y="4003426"/>
                  <a:pt x="633074" y="4010078"/>
                  <a:pt x="619218" y="4014331"/>
                </a:cubicBezTo>
                <a:cubicBezTo>
                  <a:pt x="604956" y="4018651"/>
                  <a:pt x="592681" y="4018651"/>
                  <a:pt x="590553" y="4013850"/>
                </a:cubicBezTo>
                <a:cubicBezTo>
                  <a:pt x="588360" y="4008707"/>
                  <a:pt x="599194" y="4000889"/>
                  <a:pt x="614421" y="3997048"/>
                </a:cubicBezTo>
                <a:cubicBezTo>
                  <a:pt x="621450" y="3995299"/>
                  <a:pt x="628087" y="3994699"/>
                  <a:pt x="633117" y="3995085"/>
                </a:cubicBezTo>
                <a:close/>
                <a:moveTo>
                  <a:pt x="3887253" y="3994717"/>
                </a:moveTo>
                <a:cubicBezTo>
                  <a:pt x="3906455" y="3997392"/>
                  <a:pt x="3925109" y="4011176"/>
                  <a:pt x="3927167" y="4024138"/>
                </a:cubicBezTo>
                <a:cubicBezTo>
                  <a:pt x="3929155" y="4037305"/>
                  <a:pt x="3914548" y="4044712"/>
                  <a:pt x="3894591" y="4040803"/>
                </a:cubicBezTo>
                <a:cubicBezTo>
                  <a:pt x="3874497" y="4036825"/>
                  <a:pt x="3857558" y="4023932"/>
                  <a:pt x="3856186" y="4011245"/>
                </a:cubicBezTo>
                <a:cubicBezTo>
                  <a:pt x="3854883" y="3999586"/>
                  <a:pt x="3868874" y="3992180"/>
                  <a:pt x="3887253" y="3994717"/>
                </a:cubicBezTo>
                <a:close/>
                <a:moveTo>
                  <a:pt x="1843788" y="3993071"/>
                </a:moveTo>
                <a:cubicBezTo>
                  <a:pt x="1862922" y="3993894"/>
                  <a:pt x="1880202" y="3999312"/>
                  <a:pt x="1882948" y="4006033"/>
                </a:cubicBezTo>
                <a:cubicBezTo>
                  <a:pt x="1885552" y="4012685"/>
                  <a:pt x="1871768" y="4018308"/>
                  <a:pt x="1852839" y="4017691"/>
                </a:cubicBezTo>
                <a:cubicBezTo>
                  <a:pt x="1833364" y="4017074"/>
                  <a:pt x="1816420" y="4010559"/>
                  <a:pt x="1813888" y="4003564"/>
                </a:cubicBezTo>
                <a:cubicBezTo>
                  <a:pt x="1811349" y="3996637"/>
                  <a:pt x="1824724" y="3992248"/>
                  <a:pt x="1843788" y="3993071"/>
                </a:cubicBezTo>
                <a:close/>
                <a:moveTo>
                  <a:pt x="3140691" y="3992797"/>
                </a:moveTo>
                <a:cubicBezTo>
                  <a:pt x="3159688" y="3990740"/>
                  <a:pt x="3175256" y="3994031"/>
                  <a:pt x="3176627" y="4000752"/>
                </a:cubicBezTo>
                <a:cubicBezTo>
                  <a:pt x="3177999" y="4007404"/>
                  <a:pt x="3164008" y="4014743"/>
                  <a:pt x="3145286" y="4016663"/>
                </a:cubicBezTo>
                <a:cubicBezTo>
                  <a:pt x="3126907" y="4018583"/>
                  <a:pt x="3109419" y="4014605"/>
                  <a:pt x="3107430" y="4008502"/>
                </a:cubicBezTo>
                <a:cubicBezTo>
                  <a:pt x="3105373" y="4002055"/>
                  <a:pt x="3120940" y="3994923"/>
                  <a:pt x="3140691" y="3992797"/>
                </a:cubicBezTo>
                <a:close/>
                <a:moveTo>
                  <a:pt x="2881064" y="3992548"/>
                </a:moveTo>
                <a:cubicBezTo>
                  <a:pt x="2887990" y="3993002"/>
                  <a:pt x="2892911" y="3994271"/>
                  <a:pt x="2894008" y="3996294"/>
                </a:cubicBezTo>
                <a:cubicBezTo>
                  <a:pt x="2896203" y="4000409"/>
                  <a:pt x="2882693" y="4006032"/>
                  <a:pt x="2864108" y="4008227"/>
                </a:cubicBezTo>
                <a:cubicBezTo>
                  <a:pt x="2846551" y="4010284"/>
                  <a:pt x="2830366" y="4008639"/>
                  <a:pt x="2827760" y="4004935"/>
                </a:cubicBezTo>
                <a:cubicBezTo>
                  <a:pt x="2824948" y="4000889"/>
                  <a:pt x="2837430" y="3996157"/>
                  <a:pt x="2856084" y="3993688"/>
                </a:cubicBezTo>
                <a:cubicBezTo>
                  <a:pt x="2865205" y="3992453"/>
                  <a:pt x="2874137" y="3992093"/>
                  <a:pt x="2881064" y="3992548"/>
                </a:cubicBezTo>
                <a:close/>
                <a:moveTo>
                  <a:pt x="779231" y="3992188"/>
                </a:moveTo>
                <a:cubicBezTo>
                  <a:pt x="784687" y="3991664"/>
                  <a:pt x="788474" y="3991870"/>
                  <a:pt x="789026" y="3992865"/>
                </a:cubicBezTo>
                <a:cubicBezTo>
                  <a:pt x="790058" y="3994854"/>
                  <a:pt x="778396" y="3999517"/>
                  <a:pt x="763305" y="4003975"/>
                </a:cubicBezTo>
                <a:cubicBezTo>
                  <a:pt x="749042" y="4008158"/>
                  <a:pt x="737245" y="4010147"/>
                  <a:pt x="735600" y="4007952"/>
                </a:cubicBezTo>
                <a:cubicBezTo>
                  <a:pt x="733887" y="4005621"/>
                  <a:pt x="744722" y="3999791"/>
                  <a:pt x="759463" y="3995883"/>
                </a:cubicBezTo>
                <a:cubicBezTo>
                  <a:pt x="766667" y="3993962"/>
                  <a:pt x="773782" y="3992710"/>
                  <a:pt x="779231" y="3992188"/>
                </a:cubicBezTo>
                <a:close/>
                <a:moveTo>
                  <a:pt x="1437929" y="3991700"/>
                </a:moveTo>
                <a:cubicBezTo>
                  <a:pt x="1456790" y="3990465"/>
                  <a:pt x="1473866" y="3995403"/>
                  <a:pt x="1475649" y="4003290"/>
                </a:cubicBezTo>
                <a:cubicBezTo>
                  <a:pt x="1477431" y="4011245"/>
                  <a:pt x="1463577" y="4022012"/>
                  <a:pt x="1444515" y="4024206"/>
                </a:cubicBezTo>
                <a:cubicBezTo>
                  <a:pt x="1425240" y="4026470"/>
                  <a:pt x="1408575" y="4016663"/>
                  <a:pt x="1406796" y="4008228"/>
                </a:cubicBezTo>
                <a:cubicBezTo>
                  <a:pt x="1404943" y="3999998"/>
                  <a:pt x="1418868" y="3992934"/>
                  <a:pt x="1437929" y="3991700"/>
                </a:cubicBezTo>
                <a:close/>
                <a:moveTo>
                  <a:pt x="333998" y="3991151"/>
                </a:moveTo>
                <a:cubicBezTo>
                  <a:pt x="347093" y="3989437"/>
                  <a:pt x="358069" y="3994580"/>
                  <a:pt x="358958" y="4002810"/>
                </a:cubicBezTo>
                <a:cubicBezTo>
                  <a:pt x="359782" y="4010902"/>
                  <a:pt x="350116" y="4019406"/>
                  <a:pt x="337153" y="4022080"/>
                </a:cubicBezTo>
                <a:cubicBezTo>
                  <a:pt x="323162" y="4025030"/>
                  <a:pt x="309996" y="4019818"/>
                  <a:pt x="309239" y="4010971"/>
                </a:cubicBezTo>
                <a:cubicBezTo>
                  <a:pt x="308414" y="4001918"/>
                  <a:pt x="319523" y="3992934"/>
                  <a:pt x="333998" y="3991151"/>
                </a:cubicBezTo>
                <a:close/>
                <a:moveTo>
                  <a:pt x="2574632" y="3990053"/>
                </a:moveTo>
                <a:cubicBezTo>
                  <a:pt x="2591846" y="3989916"/>
                  <a:pt x="2609059" y="3991974"/>
                  <a:pt x="2611322" y="3994786"/>
                </a:cubicBezTo>
                <a:cubicBezTo>
                  <a:pt x="2613586" y="3997666"/>
                  <a:pt x="2600624" y="4000478"/>
                  <a:pt x="2582725" y="4000615"/>
                </a:cubicBezTo>
                <a:cubicBezTo>
                  <a:pt x="2564345" y="4000752"/>
                  <a:pt x="2548435" y="3998283"/>
                  <a:pt x="2546309" y="3995266"/>
                </a:cubicBezTo>
                <a:cubicBezTo>
                  <a:pt x="2544183" y="3992317"/>
                  <a:pt x="2556733" y="3990122"/>
                  <a:pt x="2574632" y="3990053"/>
                </a:cubicBezTo>
                <a:close/>
                <a:moveTo>
                  <a:pt x="1251931" y="3989462"/>
                </a:moveTo>
                <a:cubicBezTo>
                  <a:pt x="1258950" y="3990568"/>
                  <a:pt x="1264010" y="3992934"/>
                  <a:pt x="1265244" y="3996363"/>
                </a:cubicBezTo>
                <a:cubicBezTo>
                  <a:pt x="1267712" y="4003358"/>
                  <a:pt x="1254545" y="4012411"/>
                  <a:pt x="1236030" y="4015840"/>
                </a:cubicBezTo>
                <a:cubicBezTo>
                  <a:pt x="1218544" y="4019063"/>
                  <a:pt x="1202150" y="4015771"/>
                  <a:pt x="1199201" y="4008913"/>
                </a:cubicBezTo>
                <a:cubicBezTo>
                  <a:pt x="1196051" y="4001506"/>
                  <a:pt x="1208255" y="3993551"/>
                  <a:pt x="1226842" y="3990122"/>
                </a:cubicBezTo>
                <a:cubicBezTo>
                  <a:pt x="1235928" y="3988510"/>
                  <a:pt x="1244911" y="3988356"/>
                  <a:pt x="1251931" y="3989462"/>
                </a:cubicBezTo>
                <a:close/>
                <a:moveTo>
                  <a:pt x="2241745" y="3988751"/>
                </a:moveTo>
                <a:cubicBezTo>
                  <a:pt x="2260947" y="3989985"/>
                  <a:pt x="2277475" y="3993826"/>
                  <a:pt x="2278161" y="3997598"/>
                </a:cubicBezTo>
                <a:cubicBezTo>
                  <a:pt x="2278846" y="4001232"/>
                  <a:pt x="2265130" y="4003564"/>
                  <a:pt x="2247162" y="4002398"/>
                </a:cubicBezTo>
                <a:cubicBezTo>
                  <a:pt x="2229332" y="4001232"/>
                  <a:pt x="2213078" y="3996912"/>
                  <a:pt x="2210815" y="3993209"/>
                </a:cubicBezTo>
                <a:cubicBezTo>
                  <a:pt x="2208415" y="3989299"/>
                  <a:pt x="2222542" y="3987516"/>
                  <a:pt x="2241745" y="3988751"/>
                </a:cubicBezTo>
                <a:close/>
                <a:moveTo>
                  <a:pt x="885516" y="3988751"/>
                </a:moveTo>
                <a:cubicBezTo>
                  <a:pt x="886335" y="3989231"/>
                  <a:pt x="873036" y="3994169"/>
                  <a:pt x="856095" y="4000752"/>
                </a:cubicBezTo>
                <a:cubicBezTo>
                  <a:pt x="839980" y="4006993"/>
                  <a:pt x="827635" y="4011588"/>
                  <a:pt x="826812" y="4010559"/>
                </a:cubicBezTo>
                <a:cubicBezTo>
                  <a:pt x="825985" y="4009599"/>
                  <a:pt x="837786" y="4003632"/>
                  <a:pt x="853149" y="3998009"/>
                </a:cubicBezTo>
                <a:cubicBezTo>
                  <a:pt x="869335" y="3992180"/>
                  <a:pt x="884697" y="3988202"/>
                  <a:pt x="885516" y="3988751"/>
                </a:cubicBezTo>
                <a:close/>
                <a:moveTo>
                  <a:pt x="2808927" y="3988099"/>
                </a:moveTo>
                <a:cubicBezTo>
                  <a:pt x="2815588" y="3988425"/>
                  <a:pt x="2820011" y="3989471"/>
                  <a:pt x="2820697" y="3991220"/>
                </a:cubicBezTo>
                <a:cubicBezTo>
                  <a:pt x="2821932" y="3994512"/>
                  <a:pt x="2808627" y="3999106"/>
                  <a:pt x="2791071" y="4001095"/>
                </a:cubicBezTo>
                <a:cubicBezTo>
                  <a:pt x="2772349" y="4003221"/>
                  <a:pt x="2755204" y="4001781"/>
                  <a:pt x="2753969" y="3998421"/>
                </a:cubicBezTo>
                <a:cubicBezTo>
                  <a:pt x="2752735" y="3995197"/>
                  <a:pt x="2765902" y="3991425"/>
                  <a:pt x="2783733" y="3989300"/>
                </a:cubicBezTo>
                <a:cubicBezTo>
                  <a:pt x="2793368" y="3988168"/>
                  <a:pt x="2802267" y="3987773"/>
                  <a:pt x="2808927" y="3988099"/>
                </a:cubicBezTo>
                <a:close/>
                <a:moveTo>
                  <a:pt x="2042806" y="3987927"/>
                </a:moveTo>
                <a:cubicBezTo>
                  <a:pt x="2061528" y="3989299"/>
                  <a:pt x="2078471" y="3994168"/>
                  <a:pt x="2080047" y="3999175"/>
                </a:cubicBezTo>
                <a:cubicBezTo>
                  <a:pt x="2081623" y="4004181"/>
                  <a:pt x="2066808" y="4007816"/>
                  <a:pt x="2048361" y="4006307"/>
                </a:cubicBezTo>
                <a:cubicBezTo>
                  <a:pt x="2030392" y="4004867"/>
                  <a:pt x="2014758" y="3999380"/>
                  <a:pt x="2012633" y="3994443"/>
                </a:cubicBezTo>
                <a:cubicBezTo>
                  <a:pt x="2010438" y="3989230"/>
                  <a:pt x="2024017" y="3986556"/>
                  <a:pt x="2042806" y="3987927"/>
                </a:cubicBezTo>
                <a:close/>
                <a:moveTo>
                  <a:pt x="2441038" y="3987722"/>
                </a:moveTo>
                <a:cubicBezTo>
                  <a:pt x="2458801" y="3988408"/>
                  <a:pt x="2474780" y="3991151"/>
                  <a:pt x="2475740" y="3994031"/>
                </a:cubicBezTo>
                <a:cubicBezTo>
                  <a:pt x="2476769" y="3996980"/>
                  <a:pt x="2462641" y="3999175"/>
                  <a:pt x="2444536" y="3998489"/>
                </a:cubicBezTo>
                <a:cubicBezTo>
                  <a:pt x="2426019" y="3997803"/>
                  <a:pt x="2411206" y="3994580"/>
                  <a:pt x="2410177" y="3991563"/>
                </a:cubicBezTo>
                <a:cubicBezTo>
                  <a:pt x="2409217" y="3988614"/>
                  <a:pt x="2423276" y="3987036"/>
                  <a:pt x="2441038" y="3987722"/>
                </a:cubicBezTo>
                <a:close/>
                <a:moveTo>
                  <a:pt x="1707724" y="3987516"/>
                </a:moveTo>
                <a:cubicBezTo>
                  <a:pt x="1726790" y="3987790"/>
                  <a:pt x="1744140" y="3993071"/>
                  <a:pt x="1746882" y="4000135"/>
                </a:cubicBezTo>
                <a:cubicBezTo>
                  <a:pt x="1749491" y="4006993"/>
                  <a:pt x="1735774" y="4013371"/>
                  <a:pt x="1716848" y="4013302"/>
                </a:cubicBezTo>
                <a:cubicBezTo>
                  <a:pt x="1697439" y="4013233"/>
                  <a:pt x="1680430" y="4006924"/>
                  <a:pt x="1677890" y="3999586"/>
                </a:cubicBezTo>
                <a:cubicBezTo>
                  <a:pt x="1675359" y="3992248"/>
                  <a:pt x="1688659" y="3987242"/>
                  <a:pt x="1707724" y="3987516"/>
                </a:cubicBezTo>
                <a:close/>
                <a:moveTo>
                  <a:pt x="874136" y="3987379"/>
                </a:moveTo>
                <a:cubicBezTo>
                  <a:pt x="873313" y="3988065"/>
                  <a:pt x="860005" y="3992042"/>
                  <a:pt x="843684" y="3997323"/>
                </a:cubicBezTo>
                <a:cubicBezTo>
                  <a:pt x="828870" y="4002123"/>
                  <a:pt x="816870" y="4005758"/>
                  <a:pt x="816663" y="4004798"/>
                </a:cubicBezTo>
                <a:cubicBezTo>
                  <a:pt x="816457" y="4003769"/>
                  <a:pt x="829080" y="3998557"/>
                  <a:pt x="845466" y="3993894"/>
                </a:cubicBezTo>
                <a:cubicBezTo>
                  <a:pt x="861309" y="3989368"/>
                  <a:pt x="874958" y="3986693"/>
                  <a:pt x="874136" y="3987379"/>
                </a:cubicBezTo>
                <a:close/>
                <a:moveTo>
                  <a:pt x="1574058" y="3986419"/>
                </a:moveTo>
                <a:cubicBezTo>
                  <a:pt x="1592922" y="3986350"/>
                  <a:pt x="1609996" y="3991905"/>
                  <a:pt x="1611229" y="3999243"/>
                </a:cubicBezTo>
                <a:cubicBezTo>
                  <a:pt x="1612466" y="4006649"/>
                  <a:pt x="1598269" y="4013439"/>
                  <a:pt x="1578997" y="4013782"/>
                </a:cubicBezTo>
                <a:cubicBezTo>
                  <a:pt x="1559725" y="4014262"/>
                  <a:pt x="1543406" y="4007610"/>
                  <a:pt x="1542034" y="3999860"/>
                </a:cubicBezTo>
                <a:cubicBezTo>
                  <a:pt x="1540663" y="3992179"/>
                  <a:pt x="1554925" y="3986487"/>
                  <a:pt x="1574058" y="3986419"/>
                </a:cubicBezTo>
                <a:close/>
                <a:moveTo>
                  <a:pt x="4083461" y="3985390"/>
                </a:moveTo>
                <a:cubicBezTo>
                  <a:pt x="4102526" y="3989230"/>
                  <a:pt x="4119054" y="4003701"/>
                  <a:pt x="4121317" y="4018514"/>
                </a:cubicBezTo>
                <a:cubicBezTo>
                  <a:pt x="4123580" y="4033258"/>
                  <a:pt x="4110550" y="4041557"/>
                  <a:pt x="4091759" y="4037374"/>
                </a:cubicBezTo>
                <a:cubicBezTo>
                  <a:pt x="4072282" y="4033053"/>
                  <a:pt x="4053286" y="4016594"/>
                  <a:pt x="4051846" y="4002741"/>
                </a:cubicBezTo>
                <a:cubicBezTo>
                  <a:pt x="4050405" y="3989436"/>
                  <a:pt x="4064601" y="3981618"/>
                  <a:pt x="4083461" y="3985390"/>
                </a:cubicBezTo>
                <a:close/>
                <a:moveTo>
                  <a:pt x="3482288" y="3985253"/>
                </a:moveTo>
                <a:cubicBezTo>
                  <a:pt x="3501490" y="3984293"/>
                  <a:pt x="3519664" y="3991425"/>
                  <a:pt x="3521241" y="4000958"/>
                </a:cubicBezTo>
                <a:cubicBezTo>
                  <a:pt x="3522819" y="4010696"/>
                  <a:pt x="3507868" y="4019131"/>
                  <a:pt x="3487980" y="4019406"/>
                </a:cubicBezTo>
                <a:cubicBezTo>
                  <a:pt x="3467955" y="4019680"/>
                  <a:pt x="3451564" y="4012273"/>
                  <a:pt x="3450535" y="4002741"/>
                </a:cubicBezTo>
                <a:cubicBezTo>
                  <a:pt x="3449644" y="3994100"/>
                  <a:pt x="3464046" y="3986281"/>
                  <a:pt x="3482288" y="3985253"/>
                </a:cubicBezTo>
                <a:close/>
                <a:moveTo>
                  <a:pt x="2733934" y="3985089"/>
                </a:moveTo>
                <a:cubicBezTo>
                  <a:pt x="2740646" y="3985286"/>
                  <a:pt x="2745498" y="3986041"/>
                  <a:pt x="2746630" y="3987378"/>
                </a:cubicBezTo>
                <a:cubicBezTo>
                  <a:pt x="2748893" y="3989984"/>
                  <a:pt x="2736000" y="3993962"/>
                  <a:pt x="2718170" y="3995814"/>
                </a:cubicBezTo>
                <a:cubicBezTo>
                  <a:pt x="2699859" y="3997665"/>
                  <a:pt x="2684017" y="3996568"/>
                  <a:pt x="2681891" y="3993757"/>
                </a:cubicBezTo>
                <a:cubicBezTo>
                  <a:pt x="2679765" y="3990945"/>
                  <a:pt x="2692246" y="3988064"/>
                  <a:pt x="2710077" y="3986144"/>
                </a:cubicBezTo>
                <a:cubicBezTo>
                  <a:pt x="2718649" y="3985252"/>
                  <a:pt x="2727222" y="3984892"/>
                  <a:pt x="2733934" y="3985089"/>
                </a:cubicBezTo>
                <a:close/>
                <a:moveTo>
                  <a:pt x="557889" y="3985064"/>
                </a:moveTo>
                <a:cubicBezTo>
                  <a:pt x="563022" y="3986024"/>
                  <a:pt x="566688" y="3988133"/>
                  <a:pt x="567580" y="3991082"/>
                </a:cubicBezTo>
                <a:cubicBezTo>
                  <a:pt x="569292" y="3996843"/>
                  <a:pt x="559352" y="4004592"/>
                  <a:pt x="545839" y="4008364"/>
                </a:cubicBezTo>
                <a:cubicBezTo>
                  <a:pt x="532330" y="4012136"/>
                  <a:pt x="519573" y="4010284"/>
                  <a:pt x="517861" y="4003838"/>
                </a:cubicBezTo>
                <a:cubicBezTo>
                  <a:pt x="516142" y="3997323"/>
                  <a:pt x="525608" y="3989230"/>
                  <a:pt x="539393" y="3985939"/>
                </a:cubicBezTo>
                <a:cubicBezTo>
                  <a:pt x="546153" y="3984292"/>
                  <a:pt x="552751" y="3984104"/>
                  <a:pt x="557889" y="3985064"/>
                </a:cubicBezTo>
                <a:close/>
                <a:moveTo>
                  <a:pt x="958913" y="3984764"/>
                </a:moveTo>
                <a:cubicBezTo>
                  <a:pt x="965033" y="3983967"/>
                  <a:pt x="969356" y="3983950"/>
                  <a:pt x="970487" y="3984910"/>
                </a:cubicBezTo>
                <a:cubicBezTo>
                  <a:pt x="972822" y="3986899"/>
                  <a:pt x="959585" y="3992865"/>
                  <a:pt x="941826" y="3997803"/>
                </a:cubicBezTo>
                <a:cubicBezTo>
                  <a:pt x="924951" y="4002466"/>
                  <a:pt x="910208" y="4004249"/>
                  <a:pt x="908081" y="4001986"/>
                </a:cubicBezTo>
                <a:cubicBezTo>
                  <a:pt x="905815" y="3999586"/>
                  <a:pt x="918641" y="3993962"/>
                  <a:pt x="936541" y="3989299"/>
                </a:cubicBezTo>
                <a:cubicBezTo>
                  <a:pt x="944872" y="3987138"/>
                  <a:pt x="952796" y="3985561"/>
                  <a:pt x="958913" y="3984764"/>
                </a:cubicBezTo>
                <a:close/>
                <a:moveTo>
                  <a:pt x="861922" y="3983470"/>
                </a:moveTo>
                <a:cubicBezTo>
                  <a:pt x="863436" y="3984224"/>
                  <a:pt x="852666" y="3987173"/>
                  <a:pt x="837922" y="3990945"/>
                </a:cubicBezTo>
                <a:cubicBezTo>
                  <a:pt x="822284" y="3994922"/>
                  <a:pt x="807543" y="3998009"/>
                  <a:pt x="806789" y="3996568"/>
                </a:cubicBezTo>
                <a:cubicBezTo>
                  <a:pt x="806101" y="3995197"/>
                  <a:pt x="817483" y="3990739"/>
                  <a:pt x="832370" y="3987378"/>
                </a:cubicBezTo>
                <a:cubicBezTo>
                  <a:pt x="847457" y="3984018"/>
                  <a:pt x="860346" y="3982715"/>
                  <a:pt x="861922" y="3983470"/>
                </a:cubicBezTo>
                <a:close/>
                <a:moveTo>
                  <a:pt x="3090113" y="3981824"/>
                </a:moveTo>
                <a:cubicBezTo>
                  <a:pt x="3097023" y="3982612"/>
                  <a:pt x="3101875" y="3984395"/>
                  <a:pt x="3103041" y="3987036"/>
                </a:cubicBezTo>
                <a:cubicBezTo>
                  <a:pt x="3105304" y="3992317"/>
                  <a:pt x="3091520" y="3999037"/>
                  <a:pt x="3072660" y="4001506"/>
                </a:cubicBezTo>
                <a:cubicBezTo>
                  <a:pt x="3053389" y="4003975"/>
                  <a:pt x="3036861" y="4001506"/>
                  <a:pt x="3034667" y="3996294"/>
                </a:cubicBezTo>
                <a:cubicBezTo>
                  <a:pt x="3032472" y="3991151"/>
                  <a:pt x="3045914" y="3985184"/>
                  <a:pt x="3064842" y="3982578"/>
                </a:cubicBezTo>
                <a:cubicBezTo>
                  <a:pt x="3074237" y="3981241"/>
                  <a:pt x="3083204" y="3981035"/>
                  <a:pt x="3090113" y="3981824"/>
                </a:cubicBezTo>
                <a:close/>
                <a:moveTo>
                  <a:pt x="2304838" y="3981618"/>
                </a:moveTo>
                <a:cubicBezTo>
                  <a:pt x="2322600" y="3982715"/>
                  <a:pt x="2338648" y="3985801"/>
                  <a:pt x="2339676" y="3988750"/>
                </a:cubicBezTo>
                <a:cubicBezTo>
                  <a:pt x="2340774" y="3991630"/>
                  <a:pt x="2326646" y="3993482"/>
                  <a:pt x="2308541" y="3992385"/>
                </a:cubicBezTo>
                <a:cubicBezTo>
                  <a:pt x="2290024" y="3991219"/>
                  <a:pt x="2275143" y="3987722"/>
                  <a:pt x="2274045" y="3984704"/>
                </a:cubicBezTo>
                <a:cubicBezTo>
                  <a:pt x="2273017" y="3981755"/>
                  <a:pt x="2287007" y="3980520"/>
                  <a:pt x="2304838" y="3981618"/>
                </a:cubicBezTo>
                <a:close/>
                <a:moveTo>
                  <a:pt x="3751396" y="3980727"/>
                </a:moveTo>
                <a:cubicBezTo>
                  <a:pt x="3770461" y="3981413"/>
                  <a:pt x="3789252" y="3992523"/>
                  <a:pt x="3791584" y="4004319"/>
                </a:cubicBezTo>
                <a:cubicBezTo>
                  <a:pt x="3793916" y="4016251"/>
                  <a:pt x="3779445" y="4024481"/>
                  <a:pt x="3759557" y="4022698"/>
                </a:cubicBezTo>
                <a:cubicBezTo>
                  <a:pt x="3740560" y="4020984"/>
                  <a:pt x="3723827" y="4011314"/>
                  <a:pt x="3721083" y="4000341"/>
                </a:cubicBezTo>
                <a:cubicBezTo>
                  <a:pt x="3718203" y="3988751"/>
                  <a:pt x="3731782" y="3979904"/>
                  <a:pt x="3751396" y="3980727"/>
                </a:cubicBezTo>
                <a:close/>
                <a:moveTo>
                  <a:pt x="2637589" y="3979972"/>
                </a:moveTo>
                <a:cubicBezTo>
                  <a:pt x="2655762" y="3979629"/>
                  <a:pt x="2670987" y="3981138"/>
                  <a:pt x="2672427" y="3983744"/>
                </a:cubicBezTo>
                <a:cubicBezTo>
                  <a:pt x="2673730" y="3986144"/>
                  <a:pt x="2661729" y="3988545"/>
                  <a:pt x="2644995" y="3989025"/>
                </a:cubicBezTo>
                <a:cubicBezTo>
                  <a:pt x="2627713" y="3989505"/>
                  <a:pt x="2610500" y="3987447"/>
                  <a:pt x="2608442" y="3984979"/>
                </a:cubicBezTo>
                <a:cubicBezTo>
                  <a:pt x="2606385" y="3982441"/>
                  <a:pt x="2619827" y="3980315"/>
                  <a:pt x="2637589" y="3979972"/>
                </a:cubicBezTo>
                <a:close/>
                <a:moveTo>
                  <a:pt x="2502965" y="3979904"/>
                </a:moveTo>
                <a:cubicBezTo>
                  <a:pt x="2521070" y="3980247"/>
                  <a:pt x="2535952" y="3982373"/>
                  <a:pt x="2536844" y="3984979"/>
                </a:cubicBezTo>
                <a:cubicBezTo>
                  <a:pt x="2537667" y="3987379"/>
                  <a:pt x="2525048" y="3989368"/>
                  <a:pt x="2508246" y="3989094"/>
                </a:cubicBezTo>
                <a:cubicBezTo>
                  <a:pt x="2490964" y="3988819"/>
                  <a:pt x="2473956" y="3986076"/>
                  <a:pt x="2472584" y="3983607"/>
                </a:cubicBezTo>
                <a:cubicBezTo>
                  <a:pt x="2471144" y="3981070"/>
                  <a:pt x="2485066" y="3979493"/>
                  <a:pt x="2502965" y="3979904"/>
                </a:cubicBezTo>
                <a:close/>
                <a:moveTo>
                  <a:pt x="1180393" y="3979852"/>
                </a:moveTo>
                <a:cubicBezTo>
                  <a:pt x="1186928" y="3980555"/>
                  <a:pt x="1191178" y="3982406"/>
                  <a:pt x="1191522" y="3985321"/>
                </a:cubicBezTo>
                <a:cubicBezTo>
                  <a:pt x="1192209" y="3990876"/>
                  <a:pt x="1178697" y="3998352"/>
                  <a:pt x="1160936" y="4001781"/>
                </a:cubicBezTo>
                <a:cubicBezTo>
                  <a:pt x="1143312" y="4005210"/>
                  <a:pt x="1127263" y="4003221"/>
                  <a:pt x="1125068" y="3997734"/>
                </a:cubicBezTo>
                <a:cubicBezTo>
                  <a:pt x="1122735" y="3991974"/>
                  <a:pt x="1136658" y="3984636"/>
                  <a:pt x="1155587" y="3981275"/>
                </a:cubicBezTo>
                <a:cubicBezTo>
                  <a:pt x="1165052" y="3979595"/>
                  <a:pt x="1173861" y="3979149"/>
                  <a:pt x="1180393" y="3979852"/>
                </a:cubicBezTo>
                <a:close/>
                <a:moveTo>
                  <a:pt x="3615402" y="3979835"/>
                </a:moveTo>
                <a:cubicBezTo>
                  <a:pt x="3634330" y="3978875"/>
                  <a:pt x="3653463" y="3987105"/>
                  <a:pt x="3656138" y="3997735"/>
                </a:cubicBezTo>
                <a:cubicBezTo>
                  <a:pt x="3658813" y="4008502"/>
                  <a:pt x="3644617" y="4017692"/>
                  <a:pt x="3624866" y="4017623"/>
                </a:cubicBezTo>
                <a:cubicBezTo>
                  <a:pt x="3604977" y="4017554"/>
                  <a:pt x="3587490" y="4008982"/>
                  <a:pt x="3585638" y="3998557"/>
                </a:cubicBezTo>
                <a:cubicBezTo>
                  <a:pt x="3583855" y="3988819"/>
                  <a:pt x="3596816" y="3980795"/>
                  <a:pt x="3615402" y="3979835"/>
                </a:cubicBezTo>
                <a:close/>
                <a:moveTo>
                  <a:pt x="2082484" y="3979081"/>
                </a:moveTo>
                <a:cubicBezTo>
                  <a:pt x="2088246" y="3978395"/>
                  <a:pt x="2096664" y="3978395"/>
                  <a:pt x="2106300" y="3979150"/>
                </a:cubicBezTo>
                <a:cubicBezTo>
                  <a:pt x="2124473" y="3980590"/>
                  <a:pt x="2139904" y="3984225"/>
                  <a:pt x="2141755" y="3987996"/>
                </a:cubicBezTo>
                <a:cubicBezTo>
                  <a:pt x="2143676" y="3991906"/>
                  <a:pt x="2129205" y="3994374"/>
                  <a:pt x="2110071" y="3992866"/>
                </a:cubicBezTo>
                <a:cubicBezTo>
                  <a:pt x="2092241" y="3991425"/>
                  <a:pt x="2076209" y="3986831"/>
                  <a:pt x="2074493" y="3983127"/>
                </a:cubicBezTo>
                <a:cubicBezTo>
                  <a:pt x="2073565" y="3981138"/>
                  <a:pt x="2076705" y="3979767"/>
                  <a:pt x="2082484" y="3979081"/>
                </a:cubicBezTo>
                <a:close/>
                <a:moveTo>
                  <a:pt x="1907634" y="3978258"/>
                </a:moveTo>
                <a:cubicBezTo>
                  <a:pt x="1926424" y="3979630"/>
                  <a:pt x="1942748" y="3984499"/>
                  <a:pt x="1943847" y="3989780"/>
                </a:cubicBezTo>
                <a:cubicBezTo>
                  <a:pt x="1944942" y="3994923"/>
                  <a:pt x="1929514" y="3998695"/>
                  <a:pt x="1911135" y="3997118"/>
                </a:cubicBezTo>
                <a:cubicBezTo>
                  <a:pt x="1892959" y="3995540"/>
                  <a:pt x="1877938" y="3990054"/>
                  <a:pt x="1876293" y="3984979"/>
                </a:cubicBezTo>
                <a:cubicBezTo>
                  <a:pt x="1874577" y="3979630"/>
                  <a:pt x="1888773" y="3976887"/>
                  <a:pt x="1907634" y="3978258"/>
                </a:cubicBezTo>
                <a:close/>
                <a:moveTo>
                  <a:pt x="1031952" y="3977949"/>
                </a:moveTo>
                <a:cubicBezTo>
                  <a:pt x="1038228" y="3977572"/>
                  <a:pt x="1042463" y="3978121"/>
                  <a:pt x="1043253" y="3979698"/>
                </a:cubicBezTo>
                <a:cubicBezTo>
                  <a:pt x="1044831" y="3982853"/>
                  <a:pt x="1031593" y="3989299"/>
                  <a:pt x="1014040" y="3993551"/>
                </a:cubicBezTo>
                <a:cubicBezTo>
                  <a:pt x="997719" y="3997529"/>
                  <a:pt x="982359" y="3998146"/>
                  <a:pt x="980092" y="3995197"/>
                </a:cubicBezTo>
                <a:cubicBezTo>
                  <a:pt x="977758" y="3991974"/>
                  <a:pt x="990791" y="3985870"/>
                  <a:pt x="1008415" y="3981756"/>
                </a:cubicBezTo>
                <a:cubicBezTo>
                  <a:pt x="1017364" y="3979629"/>
                  <a:pt x="1025681" y="3978326"/>
                  <a:pt x="1031952" y="3977949"/>
                </a:cubicBezTo>
                <a:close/>
                <a:moveTo>
                  <a:pt x="3274422" y="3976818"/>
                </a:moveTo>
                <a:cubicBezTo>
                  <a:pt x="3293418" y="3974829"/>
                  <a:pt x="3309398" y="3978601"/>
                  <a:pt x="3311181" y="3985939"/>
                </a:cubicBezTo>
                <a:cubicBezTo>
                  <a:pt x="3312895" y="3993209"/>
                  <a:pt x="3299385" y="4000821"/>
                  <a:pt x="3280731" y="4002673"/>
                </a:cubicBezTo>
                <a:cubicBezTo>
                  <a:pt x="3261254" y="4004593"/>
                  <a:pt x="3242875" y="3999586"/>
                  <a:pt x="3241983" y="3992522"/>
                </a:cubicBezTo>
                <a:cubicBezTo>
                  <a:pt x="3241160" y="3985664"/>
                  <a:pt x="3255699" y="3978806"/>
                  <a:pt x="3274422" y="3976818"/>
                </a:cubicBezTo>
                <a:close/>
                <a:moveTo>
                  <a:pt x="1105807" y="3976019"/>
                </a:moveTo>
                <a:cubicBezTo>
                  <a:pt x="1112258" y="3976131"/>
                  <a:pt x="1116736" y="3977194"/>
                  <a:pt x="1117452" y="3979217"/>
                </a:cubicBezTo>
                <a:cubicBezTo>
                  <a:pt x="1118969" y="3983401"/>
                  <a:pt x="1105523" y="3990396"/>
                  <a:pt x="1087691" y="3994305"/>
                </a:cubicBezTo>
                <a:cubicBezTo>
                  <a:pt x="1069451" y="3998351"/>
                  <a:pt x="1054359" y="3997597"/>
                  <a:pt x="1052854" y="3993002"/>
                </a:cubicBezTo>
                <a:cubicBezTo>
                  <a:pt x="1051342" y="3988476"/>
                  <a:pt x="1064648" y="3982098"/>
                  <a:pt x="1082273" y="3978532"/>
                </a:cubicBezTo>
                <a:cubicBezTo>
                  <a:pt x="1090917" y="3976748"/>
                  <a:pt x="1099351" y="3975908"/>
                  <a:pt x="1105807" y="3976019"/>
                </a:cubicBezTo>
                <a:close/>
                <a:moveTo>
                  <a:pt x="2366629" y="3975652"/>
                </a:moveTo>
                <a:cubicBezTo>
                  <a:pt x="2384802" y="3976475"/>
                  <a:pt x="2399821" y="3978875"/>
                  <a:pt x="2400850" y="3981481"/>
                </a:cubicBezTo>
                <a:cubicBezTo>
                  <a:pt x="2401879" y="3984018"/>
                  <a:pt x="2387614" y="3985596"/>
                  <a:pt x="2369783" y="3984567"/>
                </a:cubicBezTo>
                <a:cubicBezTo>
                  <a:pt x="2353118" y="3983607"/>
                  <a:pt x="2337962" y="3980727"/>
                  <a:pt x="2336522" y="3978463"/>
                </a:cubicBezTo>
                <a:cubicBezTo>
                  <a:pt x="2334945" y="3975995"/>
                  <a:pt x="2348729" y="3974829"/>
                  <a:pt x="2366629" y="3975652"/>
                </a:cubicBezTo>
                <a:close/>
                <a:moveTo>
                  <a:pt x="958143" y="3974760"/>
                </a:moveTo>
                <a:cubicBezTo>
                  <a:pt x="960134" y="3975240"/>
                  <a:pt x="947789" y="3978943"/>
                  <a:pt x="930849" y="3983058"/>
                </a:cubicBezTo>
                <a:cubicBezTo>
                  <a:pt x="914044" y="3987104"/>
                  <a:pt x="898752" y="3989848"/>
                  <a:pt x="897588" y="3988956"/>
                </a:cubicBezTo>
                <a:cubicBezTo>
                  <a:pt x="896352" y="3988064"/>
                  <a:pt x="909519" y="3984155"/>
                  <a:pt x="926595" y="3980315"/>
                </a:cubicBezTo>
                <a:cubicBezTo>
                  <a:pt x="942783" y="3976680"/>
                  <a:pt x="956291" y="3974348"/>
                  <a:pt x="958143" y="3974760"/>
                </a:cubicBezTo>
                <a:close/>
                <a:moveTo>
                  <a:pt x="5008742" y="3974691"/>
                </a:moveTo>
                <a:cubicBezTo>
                  <a:pt x="5026984" y="3972977"/>
                  <a:pt x="5044952" y="3994168"/>
                  <a:pt x="5047764" y="4020777"/>
                </a:cubicBezTo>
                <a:cubicBezTo>
                  <a:pt x="5050576" y="4047386"/>
                  <a:pt x="5037408" y="4069812"/>
                  <a:pt x="5018960" y="4069606"/>
                </a:cubicBezTo>
                <a:cubicBezTo>
                  <a:pt x="5001404" y="4069400"/>
                  <a:pt x="4984807" y="4049444"/>
                  <a:pt x="4981584" y="4024960"/>
                </a:cubicBezTo>
                <a:cubicBezTo>
                  <a:pt x="4978155" y="3998557"/>
                  <a:pt x="4990157" y="3976337"/>
                  <a:pt x="5008742" y="3974691"/>
                </a:cubicBezTo>
                <a:close/>
                <a:moveTo>
                  <a:pt x="3016244" y="3974486"/>
                </a:moveTo>
                <a:cubicBezTo>
                  <a:pt x="3023042" y="3974983"/>
                  <a:pt x="3027774" y="3976372"/>
                  <a:pt x="3028700" y="3978601"/>
                </a:cubicBezTo>
                <a:cubicBezTo>
                  <a:pt x="3030552" y="3983058"/>
                  <a:pt x="3016424" y="3989230"/>
                  <a:pt x="2998045" y="3991562"/>
                </a:cubicBezTo>
                <a:cubicBezTo>
                  <a:pt x="2980420" y="3993825"/>
                  <a:pt x="2964647" y="3992111"/>
                  <a:pt x="2962315" y="3988065"/>
                </a:cubicBezTo>
                <a:cubicBezTo>
                  <a:pt x="2959846" y="3983744"/>
                  <a:pt x="2972739" y="3978463"/>
                  <a:pt x="2991393" y="3975720"/>
                </a:cubicBezTo>
                <a:cubicBezTo>
                  <a:pt x="3000582" y="3974383"/>
                  <a:pt x="3009446" y="3973988"/>
                  <a:pt x="3016244" y="3974486"/>
                </a:cubicBezTo>
                <a:close/>
                <a:moveTo>
                  <a:pt x="4873776" y="3974006"/>
                </a:moveTo>
                <a:cubicBezTo>
                  <a:pt x="4891881" y="3972977"/>
                  <a:pt x="4910055" y="3993688"/>
                  <a:pt x="4913141" y="4018994"/>
                </a:cubicBezTo>
                <a:cubicBezTo>
                  <a:pt x="4916227" y="4044437"/>
                  <a:pt x="4903403" y="4064942"/>
                  <a:pt x="4884886" y="4064051"/>
                </a:cubicBezTo>
                <a:cubicBezTo>
                  <a:pt x="4867398" y="4063228"/>
                  <a:pt x="4850528" y="4043751"/>
                  <a:pt x="4847167" y="4020503"/>
                </a:cubicBezTo>
                <a:cubicBezTo>
                  <a:pt x="4843464" y="3995403"/>
                  <a:pt x="4855191" y="3975034"/>
                  <a:pt x="4873776" y="3974006"/>
                </a:cubicBezTo>
                <a:close/>
                <a:moveTo>
                  <a:pt x="1364757" y="3973594"/>
                </a:moveTo>
                <a:cubicBezTo>
                  <a:pt x="1383547" y="3972223"/>
                  <a:pt x="1399524" y="3975926"/>
                  <a:pt x="1400485" y="3982647"/>
                </a:cubicBezTo>
                <a:cubicBezTo>
                  <a:pt x="1401377" y="3988819"/>
                  <a:pt x="1387937" y="3995746"/>
                  <a:pt x="1370446" y="3997529"/>
                </a:cubicBezTo>
                <a:cubicBezTo>
                  <a:pt x="1351727" y="3999449"/>
                  <a:pt x="1335058" y="3994785"/>
                  <a:pt x="1333412" y="3987996"/>
                </a:cubicBezTo>
                <a:cubicBezTo>
                  <a:pt x="1331836" y="3981207"/>
                  <a:pt x="1346030" y="3974966"/>
                  <a:pt x="1364757" y="3973594"/>
                </a:cubicBezTo>
                <a:close/>
                <a:moveTo>
                  <a:pt x="935035" y="3973320"/>
                </a:moveTo>
                <a:cubicBezTo>
                  <a:pt x="936129" y="3973526"/>
                  <a:pt x="923031" y="3976132"/>
                  <a:pt x="907669" y="3979012"/>
                </a:cubicBezTo>
                <a:cubicBezTo>
                  <a:pt x="892785" y="3981893"/>
                  <a:pt x="880303" y="3984087"/>
                  <a:pt x="879348" y="3983676"/>
                </a:cubicBezTo>
                <a:cubicBezTo>
                  <a:pt x="878318" y="3983264"/>
                  <a:pt x="890935" y="3980315"/>
                  <a:pt x="906572" y="3977503"/>
                </a:cubicBezTo>
                <a:cubicBezTo>
                  <a:pt x="921178" y="3974898"/>
                  <a:pt x="934001" y="3973115"/>
                  <a:pt x="935035" y="3973320"/>
                </a:cubicBezTo>
                <a:close/>
                <a:moveTo>
                  <a:pt x="946210" y="3973251"/>
                </a:moveTo>
                <a:cubicBezTo>
                  <a:pt x="947375" y="3973251"/>
                  <a:pt x="935718" y="3975788"/>
                  <a:pt x="920289" y="3979081"/>
                </a:cubicBezTo>
                <a:cubicBezTo>
                  <a:pt x="904033" y="3982510"/>
                  <a:pt x="888603" y="3985870"/>
                  <a:pt x="888263" y="3985527"/>
                </a:cubicBezTo>
                <a:cubicBezTo>
                  <a:pt x="887917" y="3985184"/>
                  <a:pt x="900195" y="3982029"/>
                  <a:pt x="915899" y="3978875"/>
                </a:cubicBezTo>
                <a:cubicBezTo>
                  <a:pt x="931808" y="3975652"/>
                  <a:pt x="944975" y="3973320"/>
                  <a:pt x="946210" y="3973251"/>
                </a:cubicBezTo>
                <a:close/>
                <a:moveTo>
                  <a:pt x="2145347" y="3972608"/>
                </a:moveTo>
                <a:cubicBezTo>
                  <a:pt x="2150705" y="3972120"/>
                  <a:pt x="2158488" y="3972154"/>
                  <a:pt x="2167404" y="3972771"/>
                </a:cubicBezTo>
                <a:cubicBezTo>
                  <a:pt x="2184961" y="3974006"/>
                  <a:pt x="2201694" y="3977229"/>
                  <a:pt x="2203340" y="3980178"/>
                </a:cubicBezTo>
                <a:cubicBezTo>
                  <a:pt x="2205123" y="3983127"/>
                  <a:pt x="2191544" y="3984910"/>
                  <a:pt x="2173508" y="3983607"/>
                </a:cubicBezTo>
                <a:cubicBezTo>
                  <a:pt x="2154923" y="3982304"/>
                  <a:pt x="2139492" y="3978601"/>
                  <a:pt x="2137846" y="3975583"/>
                </a:cubicBezTo>
                <a:cubicBezTo>
                  <a:pt x="2137057" y="3974108"/>
                  <a:pt x="2139989" y="3973097"/>
                  <a:pt x="2145347" y="3972608"/>
                </a:cubicBezTo>
                <a:close/>
                <a:moveTo>
                  <a:pt x="2565511" y="3971811"/>
                </a:moveTo>
                <a:cubicBezTo>
                  <a:pt x="2582313" y="3971880"/>
                  <a:pt x="2597400" y="3973526"/>
                  <a:pt x="2599046" y="3975652"/>
                </a:cubicBezTo>
                <a:cubicBezTo>
                  <a:pt x="2600761" y="3977914"/>
                  <a:pt x="2586976" y="3979972"/>
                  <a:pt x="2568803" y="3979903"/>
                </a:cubicBezTo>
                <a:cubicBezTo>
                  <a:pt x="2551726" y="3979835"/>
                  <a:pt x="2537050" y="3977846"/>
                  <a:pt x="2535473" y="3975720"/>
                </a:cubicBezTo>
                <a:cubicBezTo>
                  <a:pt x="2533758" y="3973388"/>
                  <a:pt x="2547269" y="3971742"/>
                  <a:pt x="2565511" y="3971811"/>
                </a:cubicBezTo>
                <a:close/>
                <a:moveTo>
                  <a:pt x="4278090" y="3970920"/>
                </a:moveTo>
                <a:cubicBezTo>
                  <a:pt x="4296881" y="3974486"/>
                  <a:pt x="4314232" y="3991357"/>
                  <a:pt x="4316358" y="4008090"/>
                </a:cubicBezTo>
                <a:cubicBezTo>
                  <a:pt x="4318415" y="4024961"/>
                  <a:pt x="4304699" y="4034837"/>
                  <a:pt x="4285566" y="4030310"/>
                </a:cubicBezTo>
                <a:cubicBezTo>
                  <a:pt x="4266294" y="4025715"/>
                  <a:pt x="4249629" y="4009531"/>
                  <a:pt x="4247572" y="3993345"/>
                </a:cubicBezTo>
                <a:cubicBezTo>
                  <a:pt x="4245515" y="3977298"/>
                  <a:pt x="4259093" y="3967354"/>
                  <a:pt x="4278090" y="3970920"/>
                </a:cubicBezTo>
                <a:close/>
                <a:moveTo>
                  <a:pt x="2943584" y="3970465"/>
                </a:moveTo>
                <a:cubicBezTo>
                  <a:pt x="2949919" y="3970713"/>
                  <a:pt x="2954256" y="3971708"/>
                  <a:pt x="2955251" y="3973457"/>
                </a:cubicBezTo>
                <a:cubicBezTo>
                  <a:pt x="2957240" y="3977023"/>
                  <a:pt x="2943113" y="3982441"/>
                  <a:pt x="2924253" y="3984910"/>
                </a:cubicBezTo>
                <a:cubicBezTo>
                  <a:pt x="2906628" y="3987173"/>
                  <a:pt x="2890718" y="3986076"/>
                  <a:pt x="2888797" y="3982784"/>
                </a:cubicBezTo>
                <a:cubicBezTo>
                  <a:pt x="2886740" y="3979286"/>
                  <a:pt x="2900867" y="3974554"/>
                  <a:pt x="2919933" y="3971948"/>
                </a:cubicBezTo>
                <a:cubicBezTo>
                  <a:pt x="2928916" y="3970713"/>
                  <a:pt x="2937249" y="3970216"/>
                  <a:pt x="2943584" y="3970465"/>
                </a:cubicBezTo>
                <a:close/>
                <a:moveTo>
                  <a:pt x="1770268" y="3970165"/>
                </a:moveTo>
                <a:cubicBezTo>
                  <a:pt x="1788993" y="3970988"/>
                  <a:pt x="1805931" y="3975720"/>
                  <a:pt x="1807577" y="3981138"/>
                </a:cubicBezTo>
                <a:cubicBezTo>
                  <a:pt x="1809083" y="3986213"/>
                  <a:pt x="1796326" y="3990396"/>
                  <a:pt x="1778704" y="3990053"/>
                </a:cubicBezTo>
                <a:cubicBezTo>
                  <a:pt x="1760392" y="3989642"/>
                  <a:pt x="1742493" y="3983881"/>
                  <a:pt x="1740230" y="3978326"/>
                </a:cubicBezTo>
                <a:cubicBezTo>
                  <a:pt x="1737965" y="3972703"/>
                  <a:pt x="1751478" y="3969342"/>
                  <a:pt x="1770268" y="3970165"/>
                </a:cubicBezTo>
                <a:close/>
                <a:moveTo>
                  <a:pt x="2427665" y="3969823"/>
                </a:moveTo>
                <a:cubicBezTo>
                  <a:pt x="2445564" y="3970303"/>
                  <a:pt x="2462092" y="3972360"/>
                  <a:pt x="2463327" y="3974555"/>
                </a:cubicBezTo>
                <a:cubicBezTo>
                  <a:pt x="2464492" y="3976612"/>
                  <a:pt x="2451805" y="3978121"/>
                  <a:pt x="2434866" y="3977641"/>
                </a:cubicBezTo>
                <a:cubicBezTo>
                  <a:pt x="2416555" y="3977161"/>
                  <a:pt x="2400782" y="3974761"/>
                  <a:pt x="2399479" y="3972566"/>
                </a:cubicBezTo>
                <a:cubicBezTo>
                  <a:pt x="2398244" y="3970509"/>
                  <a:pt x="2410657" y="3969411"/>
                  <a:pt x="2427665" y="3969823"/>
                </a:cubicBezTo>
                <a:close/>
                <a:moveTo>
                  <a:pt x="1968534" y="3968725"/>
                </a:moveTo>
                <a:cubicBezTo>
                  <a:pt x="1987941" y="3970097"/>
                  <a:pt x="2004469" y="3974006"/>
                  <a:pt x="2005568" y="3978052"/>
                </a:cubicBezTo>
                <a:cubicBezTo>
                  <a:pt x="2006668" y="3981755"/>
                  <a:pt x="1993154" y="3984155"/>
                  <a:pt x="1975324" y="3982921"/>
                </a:cubicBezTo>
                <a:cubicBezTo>
                  <a:pt x="1956465" y="3981618"/>
                  <a:pt x="1939114" y="3976612"/>
                  <a:pt x="1938083" y="3972703"/>
                </a:cubicBezTo>
                <a:cubicBezTo>
                  <a:pt x="1937055" y="3968931"/>
                  <a:pt x="1950498" y="3967422"/>
                  <a:pt x="1968534" y="3968725"/>
                </a:cubicBezTo>
                <a:close/>
                <a:moveTo>
                  <a:pt x="2870615" y="3968519"/>
                </a:moveTo>
                <a:cubicBezTo>
                  <a:pt x="2876916" y="3968690"/>
                  <a:pt x="2881150" y="3969513"/>
                  <a:pt x="2881665" y="3970988"/>
                </a:cubicBezTo>
                <a:cubicBezTo>
                  <a:pt x="2882625" y="3974005"/>
                  <a:pt x="2868703" y="3978600"/>
                  <a:pt x="2850804" y="3980795"/>
                </a:cubicBezTo>
                <a:cubicBezTo>
                  <a:pt x="2832493" y="3983058"/>
                  <a:pt x="2817748" y="3982235"/>
                  <a:pt x="2816720" y="3979217"/>
                </a:cubicBezTo>
                <a:cubicBezTo>
                  <a:pt x="2815691" y="3976337"/>
                  <a:pt x="2829544" y="3972222"/>
                  <a:pt x="2847169" y="3969959"/>
                </a:cubicBezTo>
                <a:cubicBezTo>
                  <a:pt x="2855947" y="3968827"/>
                  <a:pt x="2864314" y="3968347"/>
                  <a:pt x="2870615" y="3968519"/>
                </a:cubicBezTo>
                <a:close/>
                <a:moveTo>
                  <a:pt x="840205" y="3968365"/>
                </a:moveTo>
                <a:cubicBezTo>
                  <a:pt x="845140" y="3968467"/>
                  <a:pt x="848485" y="3969136"/>
                  <a:pt x="849240" y="3970233"/>
                </a:cubicBezTo>
                <a:cubicBezTo>
                  <a:pt x="850882" y="3972497"/>
                  <a:pt x="839705" y="3975994"/>
                  <a:pt x="824756" y="3978738"/>
                </a:cubicBezTo>
                <a:cubicBezTo>
                  <a:pt x="811175" y="3981207"/>
                  <a:pt x="798282" y="3982029"/>
                  <a:pt x="796775" y="3979766"/>
                </a:cubicBezTo>
                <a:cubicBezTo>
                  <a:pt x="795129" y="3977297"/>
                  <a:pt x="806719" y="3972291"/>
                  <a:pt x="821601" y="3969891"/>
                </a:cubicBezTo>
                <a:cubicBezTo>
                  <a:pt x="828733" y="3968725"/>
                  <a:pt x="835266" y="3968262"/>
                  <a:pt x="840205" y="3968365"/>
                </a:cubicBezTo>
                <a:close/>
                <a:moveTo>
                  <a:pt x="2207686" y="3968134"/>
                </a:moveTo>
                <a:cubicBezTo>
                  <a:pt x="2213061" y="3967765"/>
                  <a:pt x="2220930" y="3967834"/>
                  <a:pt x="2229880" y="3968383"/>
                </a:cubicBezTo>
                <a:cubicBezTo>
                  <a:pt x="2248054" y="3969480"/>
                  <a:pt x="2263347" y="3972017"/>
                  <a:pt x="2264719" y="3974486"/>
                </a:cubicBezTo>
                <a:cubicBezTo>
                  <a:pt x="2266090" y="3976955"/>
                  <a:pt x="2252237" y="3978190"/>
                  <a:pt x="2234407" y="3976955"/>
                </a:cubicBezTo>
                <a:cubicBezTo>
                  <a:pt x="2217673" y="3975789"/>
                  <a:pt x="2202380" y="3972703"/>
                  <a:pt x="2200459" y="3970509"/>
                </a:cubicBezTo>
                <a:cubicBezTo>
                  <a:pt x="2199430" y="3969308"/>
                  <a:pt x="2202311" y="3968502"/>
                  <a:pt x="2207686" y="3968134"/>
                </a:cubicBezTo>
                <a:close/>
                <a:moveTo>
                  <a:pt x="2795982" y="3967824"/>
                </a:moveTo>
                <a:cubicBezTo>
                  <a:pt x="2802283" y="3967867"/>
                  <a:pt x="2806535" y="3968519"/>
                  <a:pt x="2807324" y="3969822"/>
                </a:cubicBezTo>
                <a:cubicBezTo>
                  <a:pt x="2808901" y="3972359"/>
                  <a:pt x="2795528" y="3976406"/>
                  <a:pt x="2777903" y="3978463"/>
                </a:cubicBezTo>
                <a:cubicBezTo>
                  <a:pt x="2761444" y="3980315"/>
                  <a:pt x="2746014" y="3979903"/>
                  <a:pt x="2743819" y="3977709"/>
                </a:cubicBezTo>
                <a:cubicBezTo>
                  <a:pt x="2741487" y="3975308"/>
                  <a:pt x="2754655" y="3971673"/>
                  <a:pt x="2772348" y="3969479"/>
                </a:cubicBezTo>
                <a:cubicBezTo>
                  <a:pt x="2781332" y="3968347"/>
                  <a:pt x="2789682" y="3967782"/>
                  <a:pt x="2795982" y="3967824"/>
                </a:cubicBezTo>
                <a:close/>
                <a:moveTo>
                  <a:pt x="914161" y="3967542"/>
                </a:moveTo>
                <a:cubicBezTo>
                  <a:pt x="919494" y="3967216"/>
                  <a:pt x="923102" y="3967353"/>
                  <a:pt x="923436" y="3967971"/>
                </a:cubicBezTo>
                <a:cubicBezTo>
                  <a:pt x="924125" y="3969205"/>
                  <a:pt x="912123" y="3972017"/>
                  <a:pt x="896899" y="3974623"/>
                </a:cubicBezTo>
                <a:cubicBezTo>
                  <a:pt x="881602" y="3977229"/>
                  <a:pt x="869605" y="3977640"/>
                  <a:pt x="869537" y="3975995"/>
                </a:cubicBezTo>
                <a:cubicBezTo>
                  <a:pt x="869468" y="3974486"/>
                  <a:pt x="880646" y="3971400"/>
                  <a:pt x="894430" y="3969891"/>
                </a:cubicBezTo>
                <a:cubicBezTo>
                  <a:pt x="901739" y="3968656"/>
                  <a:pt x="908817" y="3967868"/>
                  <a:pt x="914161" y="3967542"/>
                </a:cubicBezTo>
                <a:close/>
                <a:moveTo>
                  <a:pt x="2723527" y="3967251"/>
                </a:moveTo>
                <a:cubicBezTo>
                  <a:pt x="2729896" y="3967336"/>
                  <a:pt x="2734148" y="3967936"/>
                  <a:pt x="2734560" y="3969068"/>
                </a:cubicBezTo>
                <a:cubicBezTo>
                  <a:pt x="2735246" y="3971263"/>
                  <a:pt x="2722558" y="3974554"/>
                  <a:pt x="2705688" y="3976269"/>
                </a:cubicBezTo>
                <a:cubicBezTo>
                  <a:pt x="2687583" y="3978121"/>
                  <a:pt x="2672015" y="3976680"/>
                  <a:pt x="2671123" y="3974349"/>
                </a:cubicBezTo>
                <a:cubicBezTo>
                  <a:pt x="2670232" y="3972154"/>
                  <a:pt x="2682851" y="3970302"/>
                  <a:pt x="2699790" y="3968519"/>
                </a:cubicBezTo>
                <a:cubicBezTo>
                  <a:pt x="2708671" y="3967593"/>
                  <a:pt x="2717158" y="3967165"/>
                  <a:pt x="2723527" y="3967251"/>
                </a:cubicBezTo>
                <a:close/>
                <a:moveTo>
                  <a:pt x="5144393" y="3967148"/>
                </a:moveTo>
                <a:cubicBezTo>
                  <a:pt x="5162909" y="3965364"/>
                  <a:pt x="5180191" y="3986830"/>
                  <a:pt x="5182455" y="4014605"/>
                </a:cubicBezTo>
                <a:cubicBezTo>
                  <a:pt x="5184580" y="4040460"/>
                  <a:pt x="5172442" y="4063296"/>
                  <a:pt x="5155023" y="4065834"/>
                </a:cubicBezTo>
                <a:cubicBezTo>
                  <a:pt x="5136917" y="4068509"/>
                  <a:pt x="5118744" y="4047249"/>
                  <a:pt x="5115863" y="4020091"/>
                </a:cubicBezTo>
                <a:cubicBezTo>
                  <a:pt x="5112983" y="3992728"/>
                  <a:pt x="5125807" y="3968930"/>
                  <a:pt x="5144393" y="3967148"/>
                </a:cubicBezTo>
                <a:close/>
                <a:moveTo>
                  <a:pt x="4740389" y="3966599"/>
                </a:moveTo>
                <a:cubicBezTo>
                  <a:pt x="4758768" y="3967490"/>
                  <a:pt x="4776256" y="3987996"/>
                  <a:pt x="4778725" y="4011793"/>
                </a:cubicBezTo>
                <a:cubicBezTo>
                  <a:pt x="4781194" y="4035453"/>
                  <a:pt x="4767478" y="4053490"/>
                  <a:pt x="4749098" y="4050678"/>
                </a:cubicBezTo>
                <a:cubicBezTo>
                  <a:pt x="4731473" y="4048003"/>
                  <a:pt x="4715151" y="4028664"/>
                  <a:pt x="4712340" y="4006993"/>
                </a:cubicBezTo>
                <a:cubicBezTo>
                  <a:pt x="4709253" y="3983813"/>
                  <a:pt x="4721804" y="3965845"/>
                  <a:pt x="4740389" y="3966599"/>
                </a:cubicBezTo>
                <a:close/>
                <a:moveTo>
                  <a:pt x="1499169" y="3966188"/>
                </a:moveTo>
                <a:cubicBezTo>
                  <a:pt x="1517965" y="3965708"/>
                  <a:pt x="1534421" y="3969823"/>
                  <a:pt x="1535793" y="3975926"/>
                </a:cubicBezTo>
                <a:cubicBezTo>
                  <a:pt x="1537166" y="3981893"/>
                  <a:pt x="1522078" y="3988134"/>
                  <a:pt x="1503766" y="3988408"/>
                </a:cubicBezTo>
                <a:cubicBezTo>
                  <a:pt x="1485799" y="3988682"/>
                  <a:pt x="1470505" y="3983882"/>
                  <a:pt x="1468582" y="3977984"/>
                </a:cubicBezTo>
                <a:cubicBezTo>
                  <a:pt x="1466598" y="3971743"/>
                  <a:pt x="1480446" y="3966668"/>
                  <a:pt x="1499169" y="3966188"/>
                </a:cubicBezTo>
                <a:close/>
                <a:moveTo>
                  <a:pt x="467382" y="3965845"/>
                </a:moveTo>
                <a:cubicBezTo>
                  <a:pt x="480548" y="3963650"/>
                  <a:pt x="491937" y="3967627"/>
                  <a:pt x="493235" y="3974554"/>
                </a:cubicBezTo>
                <a:cubicBezTo>
                  <a:pt x="494471" y="3981343"/>
                  <a:pt x="485011" y="3989299"/>
                  <a:pt x="472253" y="3992385"/>
                </a:cubicBezTo>
                <a:cubicBezTo>
                  <a:pt x="458468" y="3995746"/>
                  <a:pt x="444890" y="3992248"/>
                  <a:pt x="443517" y="3984636"/>
                </a:cubicBezTo>
                <a:cubicBezTo>
                  <a:pt x="442149" y="3976886"/>
                  <a:pt x="452983" y="3968176"/>
                  <a:pt x="467382" y="3965845"/>
                </a:cubicBezTo>
                <a:close/>
                <a:moveTo>
                  <a:pt x="1634548" y="3965639"/>
                </a:moveTo>
                <a:cubicBezTo>
                  <a:pt x="1653270" y="3965913"/>
                  <a:pt x="1670071" y="3970371"/>
                  <a:pt x="1671580" y="3976132"/>
                </a:cubicBezTo>
                <a:cubicBezTo>
                  <a:pt x="1673092" y="3981756"/>
                  <a:pt x="1658208" y="3986899"/>
                  <a:pt x="1639826" y="3986419"/>
                </a:cubicBezTo>
                <a:cubicBezTo>
                  <a:pt x="1621864" y="3985939"/>
                  <a:pt x="1606361" y="3980864"/>
                  <a:pt x="1604303" y="3975309"/>
                </a:cubicBezTo>
                <a:cubicBezTo>
                  <a:pt x="1602181" y="3969411"/>
                  <a:pt x="1615826" y="3965365"/>
                  <a:pt x="1634548" y="3965639"/>
                </a:cubicBezTo>
                <a:close/>
                <a:moveTo>
                  <a:pt x="766578" y="3965373"/>
                </a:moveTo>
                <a:cubicBezTo>
                  <a:pt x="772069" y="3965707"/>
                  <a:pt x="775787" y="3966873"/>
                  <a:pt x="776269" y="3968656"/>
                </a:cubicBezTo>
                <a:cubicBezTo>
                  <a:pt x="777230" y="3972017"/>
                  <a:pt x="766600" y="3976612"/>
                  <a:pt x="752609" y="3979698"/>
                </a:cubicBezTo>
                <a:cubicBezTo>
                  <a:pt x="738343" y="3982784"/>
                  <a:pt x="726066" y="3982921"/>
                  <a:pt x="724355" y="3979286"/>
                </a:cubicBezTo>
                <a:cubicBezTo>
                  <a:pt x="722638" y="3975652"/>
                  <a:pt x="732450" y="3969959"/>
                  <a:pt x="746299" y="3967079"/>
                </a:cubicBezTo>
                <a:cubicBezTo>
                  <a:pt x="753845" y="3965536"/>
                  <a:pt x="761093" y="3965039"/>
                  <a:pt x="766578" y="3965373"/>
                </a:cubicBezTo>
                <a:close/>
                <a:moveTo>
                  <a:pt x="2270951" y="3964293"/>
                </a:moveTo>
                <a:cubicBezTo>
                  <a:pt x="2276120" y="3963993"/>
                  <a:pt x="2283544" y="3964027"/>
                  <a:pt x="2292082" y="3964405"/>
                </a:cubicBezTo>
                <a:cubicBezTo>
                  <a:pt x="2310050" y="3965228"/>
                  <a:pt x="2326372" y="3967559"/>
                  <a:pt x="2327264" y="3969617"/>
                </a:cubicBezTo>
                <a:cubicBezTo>
                  <a:pt x="2328155" y="3971605"/>
                  <a:pt x="2315400" y="3972634"/>
                  <a:pt x="2298323" y="3971743"/>
                </a:cubicBezTo>
                <a:cubicBezTo>
                  <a:pt x="2280012" y="3970782"/>
                  <a:pt x="2264376" y="3968176"/>
                  <a:pt x="2263347" y="3966188"/>
                </a:cubicBezTo>
                <a:cubicBezTo>
                  <a:pt x="2262867" y="3965227"/>
                  <a:pt x="2265782" y="3964593"/>
                  <a:pt x="2270951" y="3964293"/>
                </a:cubicBezTo>
                <a:close/>
                <a:moveTo>
                  <a:pt x="1030978" y="3964267"/>
                </a:moveTo>
                <a:cubicBezTo>
                  <a:pt x="1032966" y="3965227"/>
                  <a:pt x="1021030" y="3968999"/>
                  <a:pt x="1004297" y="3972634"/>
                </a:cubicBezTo>
                <a:cubicBezTo>
                  <a:pt x="987907" y="3976268"/>
                  <a:pt x="972272" y="3978326"/>
                  <a:pt x="970423" y="3977160"/>
                </a:cubicBezTo>
                <a:cubicBezTo>
                  <a:pt x="968499" y="3975994"/>
                  <a:pt x="980295" y="3972291"/>
                  <a:pt x="996959" y="3968862"/>
                </a:cubicBezTo>
                <a:cubicBezTo>
                  <a:pt x="1013351" y="3965501"/>
                  <a:pt x="1028989" y="3963375"/>
                  <a:pt x="1030978" y="3964267"/>
                </a:cubicBezTo>
                <a:close/>
                <a:moveTo>
                  <a:pt x="3224341" y="3963701"/>
                </a:moveTo>
                <a:cubicBezTo>
                  <a:pt x="3231285" y="3964644"/>
                  <a:pt x="3236188" y="3966667"/>
                  <a:pt x="3237457" y="3969616"/>
                </a:cubicBezTo>
                <a:cubicBezTo>
                  <a:pt x="3239995" y="3975377"/>
                  <a:pt x="3226279" y="3982578"/>
                  <a:pt x="3207488" y="3985047"/>
                </a:cubicBezTo>
                <a:cubicBezTo>
                  <a:pt x="3188285" y="3987515"/>
                  <a:pt x="3171552" y="3984772"/>
                  <a:pt x="3169220" y="3979080"/>
                </a:cubicBezTo>
                <a:cubicBezTo>
                  <a:pt x="3166889" y="3973388"/>
                  <a:pt x="3180124" y="3967010"/>
                  <a:pt x="3198984" y="3964267"/>
                </a:cubicBezTo>
                <a:cubicBezTo>
                  <a:pt x="3208413" y="3962895"/>
                  <a:pt x="3217397" y="3962758"/>
                  <a:pt x="3224341" y="3963701"/>
                </a:cubicBezTo>
                <a:close/>
                <a:moveTo>
                  <a:pt x="2490621" y="3962964"/>
                </a:moveTo>
                <a:cubicBezTo>
                  <a:pt x="2507492" y="3963170"/>
                  <a:pt x="2522717" y="3964953"/>
                  <a:pt x="2524363" y="3967079"/>
                </a:cubicBezTo>
                <a:cubicBezTo>
                  <a:pt x="2526008" y="3969205"/>
                  <a:pt x="2513390" y="3970851"/>
                  <a:pt x="2496519" y="3970645"/>
                </a:cubicBezTo>
                <a:cubicBezTo>
                  <a:pt x="2479854" y="3970439"/>
                  <a:pt x="2464424" y="3968382"/>
                  <a:pt x="2462915" y="3966325"/>
                </a:cubicBezTo>
                <a:cubicBezTo>
                  <a:pt x="2461337" y="3964267"/>
                  <a:pt x="2473888" y="3962827"/>
                  <a:pt x="2490621" y="3962964"/>
                </a:cubicBezTo>
                <a:close/>
                <a:moveTo>
                  <a:pt x="3408428" y="3962621"/>
                </a:moveTo>
                <a:cubicBezTo>
                  <a:pt x="3427493" y="3960838"/>
                  <a:pt x="3443678" y="3965502"/>
                  <a:pt x="3445736" y="3973594"/>
                </a:cubicBezTo>
                <a:cubicBezTo>
                  <a:pt x="3447793" y="3981687"/>
                  <a:pt x="3434626" y="3989573"/>
                  <a:pt x="3415903" y="3991151"/>
                </a:cubicBezTo>
                <a:cubicBezTo>
                  <a:pt x="3396495" y="3992797"/>
                  <a:pt x="3377773" y="3986899"/>
                  <a:pt x="3376538" y="3979149"/>
                </a:cubicBezTo>
                <a:cubicBezTo>
                  <a:pt x="3375372" y="3971674"/>
                  <a:pt x="3389706" y="3964336"/>
                  <a:pt x="3408428" y="3962621"/>
                </a:cubicBezTo>
                <a:close/>
                <a:moveTo>
                  <a:pt x="2625861" y="3962621"/>
                </a:moveTo>
                <a:cubicBezTo>
                  <a:pt x="2642458" y="3962141"/>
                  <a:pt x="2658094" y="3963582"/>
                  <a:pt x="2660014" y="3965776"/>
                </a:cubicBezTo>
                <a:cubicBezTo>
                  <a:pt x="2661935" y="3967971"/>
                  <a:pt x="2649727" y="3970165"/>
                  <a:pt x="2632857" y="3970577"/>
                </a:cubicBezTo>
                <a:cubicBezTo>
                  <a:pt x="2616260" y="3970920"/>
                  <a:pt x="2600624" y="3969274"/>
                  <a:pt x="2598773" y="3967148"/>
                </a:cubicBezTo>
                <a:cubicBezTo>
                  <a:pt x="2596921" y="3964953"/>
                  <a:pt x="2608991" y="3962964"/>
                  <a:pt x="2625861" y="3962621"/>
                </a:cubicBezTo>
                <a:close/>
                <a:moveTo>
                  <a:pt x="2008415" y="3962570"/>
                </a:moveTo>
                <a:cubicBezTo>
                  <a:pt x="2013556" y="3962090"/>
                  <a:pt x="2021203" y="3962141"/>
                  <a:pt x="2030188" y="3962759"/>
                </a:cubicBezTo>
                <a:cubicBezTo>
                  <a:pt x="2047537" y="3963924"/>
                  <a:pt x="2064751" y="3967216"/>
                  <a:pt x="2067013" y="3970165"/>
                </a:cubicBezTo>
                <a:cubicBezTo>
                  <a:pt x="2069279" y="3973046"/>
                  <a:pt x="2056243" y="3974760"/>
                  <a:pt x="2038214" y="3973526"/>
                </a:cubicBezTo>
                <a:cubicBezTo>
                  <a:pt x="2019762" y="3972223"/>
                  <a:pt x="2003786" y="3968519"/>
                  <a:pt x="2001656" y="3965570"/>
                </a:cubicBezTo>
                <a:cubicBezTo>
                  <a:pt x="2000628" y="3964061"/>
                  <a:pt x="2003272" y="3963050"/>
                  <a:pt x="2008415" y="3962570"/>
                </a:cubicBezTo>
                <a:close/>
                <a:moveTo>
                  <a:pt x="3948358" y="3962278"/>
                </a:moveTo>
                <a:cubicBezTo>
                  <a:pt x="3967560" y="3965227"/>
                  <a:pt x="3983951" y="3977640"/>
                  <a:pt x="3986077" y="3990739"/>
                </a:cubicBezTo>
                <a:cubicBezTo>
                  <a:pt x="3988271" y="4003769"/>
                  <a:pt x="3975104" y="4011450"/>
                  <a:pt x="3956245" y="4008227"/>
                </a:cubicBezTo>
                <a:cubicBezTo>
                  <a:pt x="3936699" y="4004866"/>
                  <a:pt x="3917839" y="3990807"/>
                  <a:pt x="3916536" y="3978531"/>
                </a:cubicBezTo>
                <a:cubicBezTo>
                  <a:pt x="3915302" y="3966736"/>
                  <a:pt x="3929567" y="3959398"/>
                  <a:pt x="3948358" y="3962278"/>
                </a:cubicBezTo>
                <a:close/>
                <a:moveTo>
                  <a:pt x="1314098" y="3961961"/>
                </a:moveTo>
                <a:cubicBezTo>
                  <a:pt x="1320846" y="3962810"/>
                  <a:pt x="1325392" y="3964576"/>
                  <a:pt x="1326214" y="3967148"/>
                </a:cubicBezTo>
                <a:cubicBezTo>
                  <a:pt x="1327721" y="3971948"/>
                  <a:pt x="1314688" y="3978052"/>
                  <a:pt x="1297135" y="3980246"/>
                </a:cubicBezTo>
                <a:cubicBezTo>
                  <a:pt x="1278416" y="3982647"/>
                  <a:pt x="1261062" y="3979835"/>
                  <a:pt x="1259488" y="3974554"/>
                </a:cubicBezTo>
                <a:cubicBezTo>
                  <a:pt x="1257974" y="3969479"/>
                  <a:pt x="1270802" y="3964336"/>
                  <a:pt x="1288767" y="3962279"/>
                </a:cubicBezTo>
                <a:cubicBezTo>
                  <a:pt x="1298403" y="3961181"/>
                  <a:pt x="1307357" y="3961112"/>
                  <a:pt x="1314098" y="3961961"/>
                </a:cubicBezTo>
                <a:close/>
                <a:moveTo>
                  <a:pt x="1008549" y="3961936"/>
                </a:moveTo>
                <a:cubicBezTo>
                  <a:pt x="1009373" y="3961867"/>
                  <a:pt x="996751" y="3963856"/>
                  <a:pt x="980498" y="3966668"/>
                </a:cubicBezTo>
                <a:cubicBezTo>
                  <a:pt x="964177" y="3969479"/>
                  <a:pt x="950807" y="3971811"/>
                  <a:pt x="950668" y="3971674"/>
                </a:cubicBezTo>
                <a:cubicBezTo>
                  <a:pt x="950529" y="3971537"/>
                  <a:pt x="961983" y="3969342"/>
                  <a:pt x="977143" y="3966805"/>
                </a:cubicBezTo>
                <a:cubicBezTo>
                  <a:pt x="993186" y="3964130"/>
                  <a:pt x="1007655" y="3962073"/>
                  <a:pt x="1008549" y="3961936"/>
                </a:cubicBezTo>
                <a:close/>
                <a:moveTo>
                  <a:pt x="996410" y="3961113"/>
                </a:moveTo>
                <a:cubicBezTo>
                  <a:pt x="997850" y="3961593"/>
                  <a:pt x="987082" y="3963513"/>
                  <a:pt x="972202" y="3965913"/>
                </a:cubicBezTo>
                <a:cubicBezTo>
                  <a:pt x="956497" y="3968382"/>
                  <a:pt x="941684" y="3970440"/>
                  <a:pt x="941067" y="3969754"/>
                </a:cubicBezTo>
                <a:cubicBezTo>
                  <a:pt x="940449" y="3969068"/>
                  <a:pt x="951970" y="3966393"/>
                  <a:pt x="966923" y="3964130"/>
                </a:cubicBezTo>
                <a:cubicBezTo>
                  <a:pt x="982010" y="3961799"/>
                  <a:pt x="994904" y="3960701"/>
                  <a:pt x="996410" y="3961113"/>
                </a:cubicBezTo>
                <a:close/>
                <a:moveTo>
                  <a:pt x="1019792" y="3960769"/>
                </a:moveTo>
                <a:cubicBezTo>
                  <a:pt x="1020006" y="3960975"/>
                  <a:pt x="1007519" y="3963444"/>
                  <a:pt x="991610" y="3966462"/>
                </a:cubicBezTo>
                <a:cubicBezTo>
                  <a:pt x="975358" y="3969548"/>
                  <a:pt x="962117" y="3971811"/>
                  <a:pt x="960541" y="3971742"/>
                </a:cubicBezTo>
                <a:cubicBezTo>
                  <a:pt x="958897" y="3971605"/>
                  <a:pt x="971651" y="3968862"/>
                  <a:pt x="988181" y="3965913"/>
                </a:cubicBezTo>
                <a:cubicBezTo>
                  <a:pt x="1004643" y="3962964"/>
                  <a:pt x="1019591" y="3960564"/>
                  <a:pt x="1019792" y="3960769"/>
                </a:cubicBezTo>
                <a:close/>
                <a:moveTo>
                  <a:pt x="2355793" y="3959946"/>
                </a:moveTo>
                <a:cubicBezTo>
                  <a:pt x="2372664" y="3960564"/>
                  <a:pt x="2387477" y="3962552"/>
                  <a:pt x="2388506" y="3964473"/>
                </a:cubicBezTo>
                <a:cubicBezTo>
                  <a:pt x="2389603" y="3966393"/>
                  <a:pt x="2376299" y="3967559"/>
                  <a:pt x="2359496" y="3966804"/>
                </a:cubicBezTo>
                <a:cubicBezTo>
                  <a:pt x="2342557" y="3966119"/>
                  <a:pt x="2327950" y="3963924"/>
                  <a:pt x="2326852" y="3962072"/>
                </a:cubicBezTo>
                <a:cubicBezTo>
                  <a:pt x="2325824" y="3960221"/>
                  <a:pt x="2338991" y="3959329"/>
                  <a:pt x="2355793" y="3959946"/>
                </a:cubicBezTo>
                <a:close/>
                <a:moveTo>
                  <a:pt x="1833775" y="3959467"/>
                </a:moveTo>
                <a:cubicBezTo>
                  <a:pt x="1851948" y="3960702"/>
                  <a:pt x="1867378" y="3964268"/>
                  <a:pt x="1869232" y="3968177"/>
                </a:cubicBezTo>
                <a:cubicBezTo>
                  <a:pt x="1871150" y="3972223"/>
                  <a:pt x="1856682" y="3975035"/>
                  <a:pt x="1837545" y="3973732"/>
                </a:cubicBezTo>
                <a:cubicBezTo>
                  <a:pt x="1819717" y="3972566"/>
                  <a:pt x="1803666" y="3968040"/>
                  <a:pt x="1801952" y="3964199"/>
                </a:cubicBezTo>
                <a:cubicBezTo>
                  <a:pt x="1800099" y="3960016"/>
                  <a:pt x="1814434" y="3958164"/>
                  <a:pt x="1833775" y="3959467"/>
                </a:cubicBezTo>
                <a:close/>
                <a:moveTo>
                  <a:pt x="5638783" y="3958860"/>
                </a:moveTo>
                <a:cubicBezTo>
                  <a:pt x="5651980" y="3960371"/>
                  <a:pt x="5662601" y="3972702"/>
                  <a:pt x="5665121" y="3991630"/>
                </a:cubicBezTo>
                <a:cubicBezTo>
                  <a:pt x="5668413" y="4016319"/>
                  <a:pt x="5655177" y="4044643"/>
                  <a:pt x="5636318" y="4053284"/>
                </a:cubicBezTo>
                <a:cubicBezTo>
                  <a:pt x="5616909" y="4062131"/>
                  <a:pt x="5599559" y="4048757"/>
                  <a:pt x="5596404" y="4022697"/>
                </a:cubicBezTo>
                <a:cubicBezTo>
                  <a:pt x="5593250" y="3996774"/>
                  <a:pt x="5605937" y="3969342"/>
                  <a:pt x="5624933" y="3961112"/>
                </a:cubicBezTo>
                <a:cubicBezTo>
                  <a:pt x="5629700" y="3959055"/>
                  <a:pt x="5634384" y="3958356"/>
                  <a:pt x="5638783" y="3958860"/>
                </a:cubicBezTo>
                <a:close/>
                <a:moveTo>
                  <a:pt x="2071801" y="3958747"/>
                </a:moveTo>
                <a:cubicBezTo>
                  <a:pt x="2077284" y="3958490"/>
                  <a:pt x="2085223" y="3958678"/>
                  <a:pt x="2094161" y="3959330"/>
                </a:cubicBezTo>
                <a:cubicBezTo>
                  <a:pt x="2112335" y="3960633"/>
                  <a:pt x="2127422" y="3963239"/>
                  <a:pt x="2128519" y="3965570"/>
                </a:cubicBezTo>
                <a:cubicBezTo>
                  <a:pt x="2129548" y="3967765"/>
                  <a:pt x="2117066" y="3968794"/>
                  <a:pt x="2100264" y="3967628"/>
                </a:cubicBezTo>
                <a:cubicBezTo>
                  <a:pt x="2082925" y="3966462"/>
                  <a:pt x="2065783" y="3963033"/>
                  <a:pt x="2064134" y="3960838"/>
                </a:cubicBezTo>
                <a:cubicBezTo>
                  <a:pt x="2063283" y="3959707"/>
                  <a:pt x="2066312" y="3959004"/>
                  <a:pt x="2071801" y="3958747"/>
                </a:cubicBezTo>
                <a:close/>
                <a:moveTo>
                  <a:pt x="1030850" y="3958534"/>
                </a:moveTo>
                <a:lnTo>
                  <a:pt x="1022607" y="3959810"/>
                </a:lnTo>
                <a:cubicBezTo>
                  <a:pt x="1021750" y="3959947"/>
                  <a:pt x="1024630" y="3959484"/>
                  <a:pt x="1029827" y="3958686"/>
                </a:cubicBezTo>
                <a:close/>
                <a:moveTo>
                  <a:pt x="1094499" y="3957083"/>
                </a:moveTo>
                <a:cubicBezTo>
                  <a:pt x="1100428" y="3956655"/>
                  <a:pt x="1104426" y="3956792"/>
                  <a:pt x="1104972" y="3957615"/>
                </a:cubicBezTo>
                <a:cubicBezTo>
                  <a:pt x="1106210" y="3959398"/>
                  <a:pt x="1092284" y="3963719"/>
                  <a:pt x="1074250" y="3967079"/>
                </a:cubicBezTo>
                <a:cubicBezTo>
                  <a:pt x="1057516" y="3970165"/>
                  <a:pt x="1043183" y="3970988"/>
                  <a:pt x="1041880" y="3969136"/>
                </a:cubicBezTo>
                <a:cubicBezTo>
                  <a:pt x="1040579" y="3967148"/>
                  <a:pt x="1054294" y="3963033"/>
                  <a:pt x="1072400" y="3959946"/>
                </a:cubicBezTo>
                <a:cubicBezTo>
                  <a:pt x="1080696" y="3958506"/>
                  <a:pt x="1088564" y="3957512"/>
                  <a:pt x="1094499" y="3957083"/>
                </a:cubicBezTo>
                <a:close/>
                <a:moveTo>
                  <a:pt x="261628" y="3957083"/>
                </a:moveTo>
                <a:cubicBezTo>
                  <a:pt x="267334" y="3956586"/>
                  <a:pt x="272136" y="3957992"/>
                  <a:pt x="277005" y="3961113"/>
                </a:cubicBezTo>
                <a:cubicBezTo>
                  <a:pt x="285095" y="3966325"/>
                  <a:pt x="286746" y="3974280"/>
                  <a:pt x="279952" y="3981207"/>
                </a:cubicBezTo>
                <a:cubicBezTo>
                  <a:pt x="277005" y="3984224"/>
                  <a:pt x="272341" y="3987036"/>
                  <a:pt x="267677" y="3988751"/>
                </a:cubicBezTo>
                <a:cubicBezTo>
                  <a:pt x="259793" y="3991699"/>
                  <a:pt x="251837" y="3991837"/>
                  <a:pt x="244568" y="3987311"/>
                </a:cubicBezTo>
                <a:cubicBezTo>
                  <a:pt x="243330" y="3979973"/>
                  <a:pt x="242029" y="3972086"/>
                  <a:pt x="240795" y="3964473"/>
                </a:cubicBezTo>
                <a:cubicBezTo>
                  <a:pt x="249300" y="3959981"/>
                  <a:pt x="255915" y="3957580"/>
                  <a:pt x="261628" y="3957083"/>
                </a:cubicBezTo>
                <a:close/>
                <a:moveTo>
                  <a:pt x="693475" y="3956980"/>
                </a:moveTo>
                <a:cubicBezTo>
                  <a:pt x="698276" y="3957940"/>
                  <a:pt x="701447" y="3959809"/>
                  <a:pt x="701857" y="3962278"/>
                </a:cubicBezTo>
                <a:cubicBezTo>
                  <a:pt x="702687" y="3967011"/>
                  <a:pt x="691570" y="3973183"/>
                  <a:pt x="677995" y="3975857"/>
                </a:cubicBezTo>
                <a:cubicBezTo>
                  <a:pt x="663932" y="3978669"/>
                  <a:pt x="652481" y="3977023"/>
                  <a:pt x="651654" y="3971605"/>
                </a:cubicBezTo>
                <a:cubicBezTo>
                  <a:pt x="650835" y="3966256"/>
                  <a:pt x="661674" y="3959398"/>
                  <a:pt x="675319" y="3957135"/>
                </a:cubicBezTo>
                <a:cubicBezTo>
                  <a:pt x="682247" y="3955969"/>
                  <a:pt x="688673" y="3956020"/>
                  <a:pt x="693475" y="3956980"/>
                </a:cubicBezTo>
                <a:close/>
                <a:moveTo>
                  <a:pt x="2134503" y="3956312"/>
                </a:moveTo>
                <a:cubicBezTo>
                  <a:pt x="2139595" y="3956124"/>
                  <a:pt x="2146967" y="3956278"/>
                  <a:pt x="2155471" y="3956793"/>
                </a:cubicBezTo>
                <a:cubicBezTo>
                  <a:pt x="2173439" y="3957821"/>
                  <a:pt x="2189967" y="3960222"/>
                  <a:pt x="2191201" y="3962073"/>
                </a:cubicBezTo>
                <a:cubicBezTo>
                  <a:pt x="2192299" y="3963856"/>
                  <a:pt x="2179611" y="3964611"/>
                  <a:pt x="2162672" y="3963513"/>
                </a:cubicBezTo>
                <a:cubicBezTo>
                  <a:pt x="2144361" y="3962348"/>
                  <a:pt x="2128519" y="3959742"/>
                  <a:pt x="2127216" y="3957890"/>
                </a:cubicBezTo>
                <a:cubicBezTo>
                  <a:pt x="2126599" y="3957032"/>
                  <a:pt x="2129411" y="3956501"/>
                  <a:pt x="2134503" y="3956312"/>
                </a:cubicBezTo>
                <a:close/>
                <a:moveTo>
                  <a:pt x="1240505" y="3955146"/>
                </a:moveTo>
                <a:cubicBezTo>
                  <a:pt x="1246953" y="3955540"/>
                  <a:pt x="1251393" y="3956655"/>
                  <a:pt x="1252075" y="3958438"/>
                </a:cubicBezTo>
                <a:cubicBezTo>
                  <a:pt x="1253453" y="3962141"/>
                  <a:pt x="1239870" y="3967491"/>
                  <a:pt x="1222033" y="3969959"/>
                </a:cubicBezTo>
                <a:cubicBezTo>
                  <a:pt x="1203729" y="3972497"/>
                  <a:pt x="1188639" y="3971056"/>
                  <a:pt x="1187202" y="3967079"/>
                </a:cubicBezTo>
                <a:cubicBezTo>
                  <a:pt x="1185831" y="3963170"/>
                  <a:pt x="1199273" y="3958438"/>
                  <a:pt x="1216893" y="3956175"/>
                </a:cubicBezTo>
                <a:cubicBezTo>
                  <a:pt x="1225606" y="3955077"/>
                  <a:pt x="1234057" y="3954752"/>
                  <a:pt x="1240505" y="3955146"/>
                </a:cubicBezTo>
                <a:close/>
                <a:moveTo>
                  <a:pt x="3150292" y="3954691"/>
                </a:moveTo>
                <a:cubicBezTo>
                  <a:pt x="3157167" y="3955283"/>
                  <a:pt x="3162019" y="3956860"/>
                  <a:pt x="3163048" y="3959329"/>
                </a:cubicBezTo>
                <a:cubicBezTo>
                  <a:pt x="3165105" y="3964267"/>
                  <a:pt x="3151321" y="3970919"/>
                  <a:pt x="3132873" y="3973388"/>
                </a:cubicBezTo>
                <a:cubicBezTo>
                  <a:pt x="3115316" y="3975788"/>
                  <a:pt x="3099337" y="3973937"/>
                  <a:pt x="3096800" y="3969548"/>
                </a:cubicBezTo>
                <a:cubicBezTo>
                  <a:pt x="3094125" y="3964816"/>
                  <a:pt x="3106812" y="3959055"/>
                  <a:pt x="3125398" y="3955969"/>
                </a:cubicBezTo>
                <a:cubicBezTo>
                  <a:pt x="3134519" y="3954494"/>
                  <a:pt x="3143417" y="3954100"/>
                  <a:pt x="3150292" y="3954691"/>
                </a:cubicBezTo>
                <a:close/>
                <a:moveTo>
                  <a:pt x="2552207" y="3954666"/>
                </a:moveTo>
                <a:cubicBezTo>
                  <a:pt x="2569694" y="3954460"/>
                  <a:pt x="2584714" y="3956038"/>
                  <a:pt x="2586291" y="3958301"/>
                </a:cubicBezTo>
                <a:cubicBezTo>
                  <a:pt x="2587800" y="3960358"/>
                  <a:pt x="2576347" y="3962278"/>
                  <a:pt x="2560573" y="3962484"/>
                </a:cubicBezTo>
                <a:cubicBezTo>
                  <a:pt x="2543634" y="3962690"/>
                  <a:pt x="2527655" y="3961044"/>
                  <a:pt x="2525117" y="3958918"/>
                </a:cubicBezTo>
                <a:cubicBezTo>
                  <a:pt x="2522649" y="3956792"/>
                  <a:pt x="2535199" y="3954872"/>
                  <a:pt x="2552207" y="3954666"/>
                </a:cubicBezTo>
                <a:close/>
                <a:moveTo>
                  <a:pt x="4606452" y="3954323"/>
                </a:moveTo>
                <a:cubicBezTo>
                  <a:pt x="4625037" y="3956243"/>
                  <a:pt x="4642114" y="3975994"/>
                  <a:pt x="4644240" y="3998008"/>
                </a:cubicBezTo>
                <a:cubicBezTo>
                  <a:pt x="4646297" y="4019679"/>
                  <a:pt x="4632032" y="4035453"/>
                  <a:pt x="4613722" y="4031544"/>
                </a:cubicBezTo>
                <a:cubicBezTo>
                  <a:pt x="4595891" y="4027703"/>
                  <a:pt x="4580049" y="4009255"/>
                  <a:pt x="4577511" y="3989299"/>
                </a:cubicBezTo>
                <a:cubicBezTo>
                  <a:pt x="4574837" y="3968107"/>
                  <a:pt x="4587867" y="3952403"/>
                  <a:pt x="4606452" y="3954323"/>
                </a:cubicBezTo>
                <a:close/>
                <a:moveTo>
                  <a:pt x="2419641" y="3954117"/>
                </a:moveTo>
                <a:cubicBezTo>
                  <a:pt x="2435826" y="3954460"/>
                  <a:pt x="2449405" y="3956243"/>
                  <a:pt x="2450639" y="3958164"/>
                </a:cubicBezTo>
                <a:cubicBezTo>
                  <a:pt x="2451942" y="3960153"/>
                  <a:pt x="2438775" y="3961524"/>
                  <a:pt x="2421630" y="3961113"/>
                </a:cubicBezTo>
                <a:cubicBezTo>
                  <a:pt x="2404622" y="3960701"/>
                  <a:pt x="2389466" y="3958644"/>
                  <a:pt x="2389054" y="3956792"/>
                </a:cubicBezTo>
                <a:cubicBezTo>
                  <a:pt x="2388643" y="3954872"/>
                  <a:pt x="2402222" y="3953706"/>
                  <a:pt x="2419641" y="3954117"/>
                </a:cubicBezTo>
                <a:close/>
                <a:moveTo>
                  <a:pt x="2198418" y="3953946"/>
                </a:moveTo>
                <a:cubicBezTo>
                  <a:pt x="2203648" y="3953723"/>
                  <a:pt x="2211123" y="3953809"/>
                  <a:pt x="2219524" y="3954255"/>
                </a:cubicBezTo>
                <a:cubicBezTo>
                  <a:pt x="2236463" y="3955078"/>
                  <a:pt x="2251345" y="3957135"/>
                  <a:pt x="2252511" y="3958850"/>
                </a:cubicBezTo>
                <a:cubicBezTo>
                  <a:pt x="2253677" y="3960564"/>
                  <a:pt x="2240510" y="3961250"/>
                  <a:pt x="2223639" y="3960290"/>
                </a:cubicBezTo>
                <a:cubicBezTo>
                  <a:pt x="2206700" y="3959330"/>
                  <a:pt x="2191955" y="3957067"/>
                  <a:pt x="2190789" y="3955489"/>
                </a:cubicBezTo>
                <a:cubicBezTo>
                  <a:pt x="2190206" y="3954700"/>
                  <a:pt x="2193189" y="3954169"/>
                  <a:pt x="2198418" y="3953946"/>
                </a:cubicBezTo>
                <a:close/>
                <a:moveTo>
                  <a:pt x="1165691" y="3953697"/>
                </a:moveTo>
                <a:cubicBezTo>
                  <a:pt x="1172144" y="3953552"/>
                  <a:pt x="1176608" y="3954083"/>
                  <a:pt x="1177598" y="3955352"/>
                </a:cubicBezTo>
                <a:cubicBezTo>
                  <a:pt x="1179591" y="3957958"/>
                  <a:pt x="1166899" y="3962690"/>
                  <a:pt x="1149209" y="3965639"/>
                </a:cubicBezTo>
                <a:cubicBezTo>
                  <a:pt x="1131994" y="3968519"/>
                  <a:pt x="1115261" y="3968314"/>
                  <a:pt x="1114094" y="3965570"/>
                </a:cubicBezTo>
                <a:cubicBezTo>
                  <a:pt x="1112928" y="3962896"/>
                  <a:pt x="1125275" y="3958781"/>
                  <a:pt x="1141802" y="3956106"/>
                </a:cubicBezTo>
                <a:cubicBezTo>
                  <a:pt x="1150785" y="3954666"/>
                  <a:pt x="1159242" y="3953843"/>
                  <a:pt x="1165691" y="3953697"/>
                </a:cubicBezTo>
                <a:close/>
                <a:moveTo>
                  <a:pt x="5852002" y="3953077"/>
                </a:moveTo>
                <a:cubicBezTo>
                  <a:pt x="5865066" y="3952785"/>
                  <a:pt x="5875199" y="3963033"/>
                  <a:pt x="5877308" y="3980727"/>
                </a:cubicBezTo>
                <a:cubicBezTo>
                  <a:pt x="5880188" y="4004387"/>
                  <a:pt x="5867844" y="4031682"/>
                  <a:pt x="5848984" y="4043340"/>
                </a:cubicBezTo>
                <a:cubicBezTo>
                  <a:pt x="5829644" y="4055342"/>
                  <a:pt x="5809962" y="4043683"/>
                  <a:pt x="5807699" y="4018857"/>
                </a:cubicBezTo>
                <a:cubicBezTo>
                  <a:pt x="5805504" y="3995128"/>
                  <a:pt x="5819357" y="3967011"/>
                  <a:pt x="5838148" y="3956998"/>
                </a:cubicBezTo>
                <a:cubicBezTo>
                  <a:pt x="5842966" y="3954443"/>
                  <a:pt x="5847647" y="3953175"/>
                  <a:pt x="5852002" y="3953077"/>
                </a:cubicBezTo>
                <a:close/>
                <a:moveTo>
                  <a:pt x="1872289" y="3952712"/>
                </a:moveTo>
                <a:cubicBezTo>
                  <a:pt x="1877494" y="3952214"/>
                  <a:pt x="1885172" y="3952232"/>
                  <a:pt x="1894123" y="3952815"/>
                </a:cubicBezTo>
                <a:cubicBezTo>
                  <a:pt x="1911541" y="3953912"/>
                  <a:pt x="1928623" y="3957135"/>
                  <a:pt x="1930678" y="3959947"/>
                </a:cubicBezTo>
                <a:cubicBezTo>
                  <a:pt x="1932803" y="3962896"/>
                  <a:pt x="1919637" y="3964611"/>
                  <a:pt x="1901601" y="3963445"/>
                </a:cubicBezTo>
                <a:cubicBezTo>
                  <a:pt x="1883151" y="3962210"/>
                  <a:pt x="1867309" y="3958644"/>
                  <a:pt x="1865320" y="3955695"/>
                </a:cubicBezTo>
                <a:cubicBezTo>
                  <a:pt x="1864359" y="3954220"/>
                  <a:pt x="1867086" y="3953209"/>
                  <a:pt x="1872289" y="3952712"/>
                </a:cubicBezTo>
                <a:close/>
                <a:moveTo>
                  <a:pt x="1697576" y="3952403"/>
                </a:moveTo>
                <a:cubicBezTo>
                  <a:pt x="1715747" y="3953157"/>
                  <a:pt x="1731177" y="3956517"/>
                  <a:pt x="1733098" y="3960495"/>
                </a:cubicBezTo>
                <a:cubicBezTo>
                  <a:pt x="1735016" y="3964678"/>
                  <a:pt x="1720686" y="3967970"/>
                  <a:pt x="1701553" y="3967216"/>
                </a:cubicBezTo>
                <a:cubicBezTo>
                  <a:pt x="1683721" y="3966461"/>
                  <a:pt x="1667743" y="3962278"/>
                  <a:pt x="1665891" y="3958232"/>
                </a:cubicBezTo>
                <a:cubicBezTo>
                  <a:pt x="1663969" y="3953980"/>
                  <a:pt x="1678303" y="3951580"/>
                  <a:pt x="1697576" y="3952403"/>
                </a:cubicBezTo>
                <a:close/>
                <a:moveTo>
                  <a:pt x="1424624" y="3952128"/>
                </a:moveTo>
                <a:cubicBezTo>
                  <a:pt x="1443894" y="3951237"/>
                  <a:pt x="1460357" y="3953843"/>
                  <a:pt x="1461519" y="3958575"/>
                </a:cubicBezTo>
                <a:cubicBezTo>
                  <a:pt x="1462618" y="3963032"/>
                  <a:pt x="1449314" y="3967764"/>
                  <a:pt x="1431553" y="3968793"/>
                </a:cubicBezTo>
                <a:cubicBezTo>
                  <a:pt x="1412760" y="3969890"/>
                  <a:pt x="1395548" y="3966256"/>
                  <a:pt x="1394450" y="3961455"/>
                </a:cubicBezTo>
                <a:cubicBezTo>
                  <a:pt x="1393420" y="3956860"/>
                  <a:pt x="1406656" y="3952951"/>
                  <a:pt x="1424624" y="3952128"/>
                </a:cubicBezTo>
                <a:close/>
                <a:moveTo>
                  <a:pt x="3543118" y="3951306"/>
                </a:moveTo>
                <a:cubicBezTo>
                  <a:pt x="3562183" y="3950139"/>
                  <a:pt x="3578437" y="3956038"/>
                  <a:pt x="3580563" y="3965158"/>
                </a:cubicBezTo>
                <a:cubicBezTo>
                  <a:pt x="3582620" y="3974211"/>
                  <a:pt x="3569521" y="3982441"/>
                  <a:pt x="3550731" y="3983401"/>
                </a:cubicBezTo>
                <a:cubicBezTo>
                  <a:pt x="3531322" y="3984429"/>
                  <a:pt x="3512532" y="3977229"/>
                  <a:pt x="3511297" y="3968519"/>
                </a:cubicBezTo>
                <a:cubicBezTo>
                  <a:pt x="3510063" y="3960152"/>
                  <a:pt x="3524396" y="3952540"/>
                  <a:pt x="3543118" y="3951306"/>
                </a:cubicBezTo>
                <a:close/>
                <a:moveTo>
                  <a:pt x="1080764" y="3951237"/>
                </a:moveTo>
                <a:lnTo>
                  <a:pt x="1069209" y="3952910"/>
                </a:lnTo>
                <a:lnTo>
                  <a:pt x="1069449" y="3952883"/>
                </a:lnTo>
                <a:lnTo>
                  <a:pt x="1065117" y="3953502"/>
                </a:lnTo>
                <a:lnTo>
                  <a:pt x="1050936" y="3955558"/>
                </a:lnTo>
                <a:lnTo>
                  <a:pt x="1030850" y="3958534"/>
                </a:lnTo>
                <a:lnTo>
                  <a:pt x="1042479" y="3956735"/>
                </a:lnTo>
                <a:lnTo>
                  <a:pt x="1013969" y="3960564"/>
                </a:lnTo>
                <a:cubicBezTo>
                  <a:pt x="1012182" y="3960564"/>
                  <a:pt x="1023776" y="3958507"/>
                  <a:pt x="1039685" y="3956312"/>
                </a:cubicBezTo>
                <a:lnTo>
                  <a:pt x="1066259" y="3953250"/>
                </a:lnTo>
                <a:close/>
                <a:moveTo>
                  <a:pt x="2282413" y="3950620"/>
                </a:moveTo>
                <a:cubicBezTo>
                  <a:pt x="2298803" y="3951237"/>
                  <a:pt x="2312519" y="3952883"/>
                  <a:pt x="2314508" y="3954598"/>
                </a:cubicBezTo>
                <a:cubicBezTo>
                  <a:pt x="2316497" y="3956450"/>
                  <a:pt x="2304084" y="3957409"/>
                  <a:pt x="2286870" y="3956724"/>
                </a:cubicBezTo>
                <a:cubicBezTo>
                  <a:pt x="2269794" y="3956038"/>
                  <a:pt x="2254295" y="3954049"/>
                  <a:pt x="2253060" y="3952403"/>
                </a:cubicBezTo>
                <a:cubicBezTo>
                  <a:pt x="2251826" y="3950757"/>
                  <a:pt x="2265131" y="3950003"/>
                  <a:pt x="2282413" y="3950620"/>
                </a:cubicBezTo>
                <a:close/>
                <a:moveTo>
                  <a:pt x="1092629" y="3950551"/>
                </a:moveTo>
                <a:cubicBezTo>
                  <a:pt x="1092011" y="3951100"/>
                  <a:pt x="1079462" y="3953569"/>
                  <a:pt x="1063417" y="3956175"/>
                </a:cubicBezTo>
                <a:cubicBezTo>
                  <a:pt x="1046544" y="3958918"/>
                  <a:pt x="1031796" y="3960838"/>
                  <a:pt x="1031729" y="3960221"/>
                </a:cubicBezTo>
                <a:cubicBezTo>
                  <a:pt x="1031729" y="3959672"/>
                  <a:pt x="1045375" y="3957066"/>
                  <a:pt x="1062659" y="3954323"/>
                </a:cubicBezTo>
                <a:cubicBezTo>
                  <a:pt x="1079669" y="3951649"/>
                  <a:pt x="1093320" y="3950003"/>
                  <a:pt x="1092629" y="3950551"/>
                </a:cubicBezTo>
                <a:close/>
                <a:moveTo>
                  <a:pt x="2784169" y="3950225"/>
                </a:moveTo>
                <a:cubicBezTo>
                  <a:pt x="2790179" y="3950191"/>
                  <a:pt x="2794293" y="3950722"/>
                  <a:pt x="2795048" y="3951854"/>
                </a:cubicBezTo>
                <a:cubicBezTo>
                  <a:pt x="2796488" y="3954049"/>
                  <a:pt x="2783801" y="3957889"/>
                  <a:pt x="2767136" y="3960015"/>
                </a:cubicBezTo>
                <a:cubicBezTo>
                  <a:pt x="2750471" y="3962141"/>
                  <a:pt x="2735452" y="3961936"/>
                  <a:pt x="2734080" y="3959810"/>
                </a:cubicBezTo>
                <a:cubicBezTo>
                  <a:pt x="2732640" y="3957615"/>
                  <a:pt x="2745259" y="3954186"/>
                  <a:pt x="2761923" y="3951991"/>
                </a:cubicBezTo>
                <a:cubicBezTo>
                  <a:pt x="2770256" y="3950859"/>
                  <a:pt x="2778160" y="3950259"/>
                  <a:pt x="2784169" y="3950225"/>
                </a:cubicBezTo>
                <a:close/>
                <a:moveTo>
                  <a:pt x="5279839" y="3950209"/>
                </a:moveTo>
                <a:cubicBezTo>
                  <a:pt x="5298492" y="3947945"/>
                  <a:pt x="5315226" y="3969274"/>
                  <a:pt x="5317077" y="3997803"/>
                </a:cubicBezTo>
                <a:cubicBezTo>
                  <a:pt x="5318792" y="4024275"/>
                  <a:pt x="5306036" y="4048347"/>
                  <a:pt x="5288617" y="4051433"/>
                </a:cubicBezTo>
                <a:cubicBezTo>
                  <a:pt x="5270168" y="4054793"/>
                  <a:pt x="5252749" y="4033945"/>
                  <a:pt x="5250281" y="4005759"/>
                </a:cubicBezTo>
                <a:cubicBezTo>
                  <a:pt x="5247812" y="3977572"/>
                  <a:pt x="5261253" y="3952472"/>
                  <a:pt x="5279839" y="3950209"/>
                </a:cubicBezTo>
                <a:close/>
                <a:moveTo>
                  <a:pt x="2710677" y="3949986"/>
                </a:moveTo>
                <a:cubicBezTo>
                  <a:pt x="2716781" y="3950054"/>
                  <a:pt x="2720913" y="3950654"/>
                  <a:pt x="2721736" y="3951786"/>
                </a:cubicBezTo>
                <a:cubicBezTo>
                  <a:pt x="2723245" y="3953843"/>
                  <a:pt x="2711860" y="3957135"/>
                  <a:pt x="2696224" y="3958987"/>
                </a:cubicBezTo>
                <a:cubicBezTo>
                  <a:pt x="2679422" y="3960976"/>
                  <a:pt x="2663443" y="3959261"/>
                  <a:pt x="2660837" y="3956998"/>
                </a:cubicBezTo>
                <a:cubicBezTo>
                  <a:pt x="2658231" y="3954803"/>
                  <a:pt x="2670849" y="3953295"/>
                  <a:pt x="2687789" y="3951374"/>
                </a:cubicBezTo>
                <a:cubicBezTo>
                  <a:pt x="2696498" y="3950380"/>
                  <a:pt x="2704574" y="3949917"/>
                  <a:pt x="2710677" y="3949986"/>
                </a:cubicBezTo>
                <a:close/>
                <a:moveTo>
                  <a:pt x="3077966" y="3949908"/>
                </a:moveTo>
                <a:cubicBezTo>
                  <a:pt x="3084284" y="3950191"/>
                  <a:pt x="3088604" y="3951305"/>
                  <a:pt x="3089599" y="3953226"/>
                </a:cubicBezTo>
                <a:cubicBezTo>
                  <a:pt x="3091657" y="3957272"/>
                  <a:pt x="3077529" y="3963238"/>
                  <a:pt x="3058738" y="3965913"/>
                </a:cubicBezTo>
                <a:cubicBezTo>
                  <a:pt x="3041113" y="3968451"/>
                  <a:pt x="3025271" y="3967284"/>
                  <a:pt x="3023351" y="3963719"/>
                </a:cubicBezTo>
                <a:cubicBezTo>
                  <a:pt x="3021293" y="3959878"/>
                  <a:pt x="3035353" y="3954529"/>
                  <a:pt x="3054349" y="3951580"/>
                </a:cubicBezTo>
                <a:cubicBezTo>
                  <a:pt x="3063333" y="3950174"/>
                  <a:pt x="3071648" y="3949625"/>
                  <a:pt x="3077966" y="3949908"/>
                </a:cubicBezTo>
                <a:close/>
                <a:moveTo>
                  <a:pt x="974841" y="3949523"/>
                </a:moveTo>
                <a:cubicBezTo>
                  <a:pt x="980070" y="3949557"/>
                  <a:pt x="983516" y="3950140"/>
                  <a:pt x="984063" y="3951169"/>
                </a:cubicBezTo>
                <a:cubicBezTo>
                  <a:pt x="985026" y="3953020"/>
                  <a:pt x="974740" y="3955763"/>
                  <a:pt x="960888" y="3957889"/>
                </a:cubicBezTo>
                <a:cubicBezTo>
                  <a:pt x="946486" y="3960084"/>
                  <a:pt x="932150" y="3960701"/>
                  <a:pt x="931328" y="3958712"/>
                </a:cubicBezTo>
                <a:cubicBezTo>
                  <a:pt x="930579" y="3956792"/>
                  <a:pt x="941136" y="3953226"/>
                  <a:pt x="954919" y="3951169"/>
                </a:cubicBezTo>
                <a:cubicBezTo>
                  <a:pt x="962599" y="3950003"/>
                  <a:pt x="969613" y="3949488"/>
                  <a:pt x="974841" y="3949523"/>
                </a:cubicBezTo>
                <a:close/>
                <a:moveTo>
                  <a:pt x="1559522" y="3949385"/>
                </a:moveTo>
                <a:cubicBezTo>
                  <a:pt x="1578862" y="3949316"/>
                  <a:pt x="1595456" y="3952403"/>
                  <a:pt x="1597105" y="3956792"/>
                </a:cubicBezTo>
                <a:cubicBezTo>
                  <a:pt x="1598611" y="3960907"/>
                  <a:pt x="1585448" y="3964816"/>
                  <a:pt x="1567755" y="3965022"/>
                </a:cubicBezTo>
                <a:cubicBezTo>
                  <a:pt x="1548890" y="3965227"/>
                  <a:pt x="1531472" y="3961181"/>
                  <a:pt x="1529967" y="3956723"/>
                </a:cubicBezTo>
                <a:cubicBezTo>
                  <a:pt x="1528527" y="3952471"/>
                  <a:pt x="1541488" y="3949454"/>
                  <a:pt x="1559522" y="3949385"/>
                </a:cubicBezTo>
                <a:close/>
                <a:moveTo>
                  <a:pt x="2858236" y="3949214"/>
                </a:moveTo>
                <a:cubicBezTo>
                  <a:pt x="2864245" y="3949129"/>
                  <a:pt x="2868360" y="3949626"/>
                  <a:pt x="2869114" y="3950758"/>
                </a:cubicBezTo>
                <a:cubicBezTo>
                  <a:pt x="2870692" y="3953158"/>
                  <a:pt x="2857044" y="3957478"/>
                  <a:pt x="2838939" y="3959947"/>
                </a:cubicBezTo>
                <a:cubicBezTo>
                  <a:pt x="2822068" y="3962279"/>
                  <a:pt x="2807530" y="3962210"/>
                  <a:pt x="2806021" y="3960016"/>
                </a:cubicBezTo>
                <a:cubicBezTo>
                  <a:pt x="2804443" y="3957684"/>
                  <a:pt x="2817885" y="3953775"/>
                  <a:pt x="2835990" y="3951169"/>
                </a:cubicBezTo>
                <a:cubicBezTo>
                  <a:pt x="2844322" y="3949969"/>
                  <a:pt x="2852226" y="3949300"/>
                  <a:pt x="2858236" y="3949214"/>
                </a:cubicBezTo>
                <a:close/>
                <a:moveTo>
                  <a:pt x="1934714" y="3949059"/>
                </a:moveTo>
                <a:cubicBezTo>
                  <a:pt x="1939967" y="3948802"/>
                  <a:pt x="1947752" y="3948973"/>
                  <a:pt x="1956668" y="3949591"/>
                </a:cubicBezTo>
                <a:cubicBezTo>
                  <a:pt x="1974841" y="3950757"/>
                  <a:pt x="1990480" y="3953226"/>
                  <a:pt x="1992123" y="3955489"/>
                </a:cubicBezTo>
                <a:cubicBezTo>
                  <a:pt x="1993770" y="3957683"/>
                  <a:pt x="1980328" y="3958712"/>
                  <a:pt x="1962430" y="3957340"/>
                </a:cubicBezTo>
                <a:cubicBezTo>
                  <a:pt x="1945835" y="3956106"/>
                  <a:pt x="1930196" y="3953088"/>
                  <a:pt x="1927935" y="3951100"/>
                </a:cubicBezTo>
                <a:cubicBezTo>
                  <a:pt x="1926731" y="3950002"/>
                  <a:pt x="1929458" y="3949316"/>
                  <a:pt x="1934714" y="3949059"/>
                </a:cubicBezTo>
                <a:close/>
                <a:moveTo>
                  <a:pt x="2931694" y="3948117"/>
                </a:moveTo>
                <a:cubicBezTo>
                  <a:pt x="2937712" y="3948151"/>
                  <a:pt x="2941603" y="3948906"/>
                  <a:pt x="2942015" y="3950415"/>
                </a:cubicBezTo>
                <a:cubicBezTo>
                  <a:pt x="2942770" y="3953158"/>
                  <a:pt x="2930082" y="3957616"/>
                  <a:pt x="2913486" y="3960153"/>
                </a:cubicBezTo>
                <a:cubicBezTo>
                  <a:pt x="2896272" y="3962759"/>
                  <a:pt x="2879607" y="3962553"/>
                  <a:pt x="2878373" y="3959947"/>
                </a:cubicBezTo>
                <a:cubicBezTo>
                  <a:pt x="2877070" y="3957204"/>
                  <a:pt x="2890923" y="3952883"/>
                  <a:pt x="2908617" y="3950140"/>
                </a:cubicBezTo>
                <a:cubicBezTo>
                  <a:pt x="2917532" y="3948768"/>
                  <a:pt x="2925676" y="3948082"/>
                  <a:pt x="2931694" y="3948117"/>
                </a:cubicBezTo>
                <a:close/>
                <a:moveTo>
                  <a:pt x="1049354" y="3948108"/>
                </a:moveTo>
                <a:cubicBezTo>
                  <a:pt x="1054584" y="3947945"/>
                  <a:pt x="1057995" y="3948151"/>
                  <a:pt x="1058131" y="3948700"/>
                </a:cubicBezTo>
                <a:cubicBezTo>
                  <a:pt x="1058404" y="3949866"/>
                  <a:pt x="1046194" y="3952060"/>
                  <a:pt x="1030905" y="3954049"/>
                </a:cubicBezTo>
                <a:cubicBezTo>
                  <a:pt x="1016505" y="3955901"/>
                  <a:pt x="1005258" y="3956724"/>
                  <a:pt x="1004227" y="3955695"/>
                </a:cubicBezTo>
                <a:cubicBezTo>
                  <a:pt x="1003062" y="3954598"/>
                  <a:pt x="1014787" y="3951649"/>
                  <a:pt x="1029669" y="3949728"/>
                </a:cubicBezTo>
                <a:cubicBezTo>
                  <a:pt x="1037079" y="3948802"/>
                  <a:pt x="1044125" y="3948271"/>
                  <a:pt x="1049354" y="3948108"/>
                </a:cubicBezTo>
                <a:close/>
                <a:moveTo>
                  <a:pt x="3005125" y="3947954"/>
                </a:moveTo>
                <a:cubicBezTo>
                  <a:pt x="3011400" y="3948099"/>
                  <a:pt x="3015601" y="3949008"/>
                  <a:pt x="3016081" y="3950689"/>
                </a:cubicBezTo>
                <a:cubicBezTo>
                  <a:pt x="3017042" y="3954049"/>
                  <a:pt x="3003120" y="3959192"/>
                  <a:pt x="2985220" y="3961799"/>
                </a:cubicBezTo>
                <a:cubicBezTo>
                  <a:pt x="2966910" y="3964473"/>
                  <a:pt x="2952302" y="3963787"/>
                  <a:pt x="2951273" y="3960495"/>
                </a:cubicBezTo>
                <a:cubicBezTo>
                  <a:pt x="2950245" y="3957272"/>
                  <a:pt x="2964235" y="3952540"/>
                  <a:pt x="2981723" y="3949797"/>
                </a:cubicBezTo>
                <a:cubicBezTo>
                  <a:pt x="2990501" y="3948425"/>
                  <a:pt x="2998850" y="3947808"/>
                  <a:pt x="3005125" y="3947954"/>
                </a:cubicBezTo>
                <a:close/>
                <a:moveTo>
                  <a:pt x="3814284" y="3947534"/>
                </a:moveTo>
                <a:cubicBezTo>
                  <a:pt x="3833486" y="3949386"/>
                  <a:pt x="3849328" y="3959810"/>
                  <a:pt x="3850906" y="3971469"/>
                </a:cubicBezTo>
                <a:cubicBezTo>
                  <a:pt x="3852483" y="3982921"/>
                  <a:pt x="3838629" y="3990259"/>
                  <a:pt x="3819770" y="3988065"/>
                </a:cubicBezTo>
                <a:cubicBezTo>
                  <a:pt x="3801253" y="3985939"/>
                  <a:pt x="3783491" y="3975240"/>
                  <a:pt x="3781297" y="3964816"/>
                </a:cubicBezTo>
                <a:cubicBezTo>
                  <a:pt x="3778965" y="3953775"/>
                  <a:pt x="3794464" y="3945614"/>
                  <a:pt x="3814284" y="3947534"/>
                </a:cubicBezTo>
                <a:close/>
                <a:moveTo>
                  <a:pt x="4143194" y="3947396"/>
                </a:moveTo>
                <a:cubicBezTo>
                  <a:pt x="4161985" y="3950551"/>
                  <a:pt x="4179335" y="3965570"/>
                  <a:pt x="4181324" y="3980452"/>
                </a:cubicBezTo>
                <a:cubicBezTo>
                  <a:pt x="4183382" y="3995265"/>
                  <a:pt x="4169597" y="4003975"/>
                  <a:pt x="4150463" y="3999860"/>
                </a:cubicBezTo>
                <a:cubicBezTo>
                  <a:pt x="4131192" y="3995677"/>
                  <a:pt x="4114596" y="3981343"/>
                  <a:pt x="4112538" y="3967079"/>
                </a:cubicBezTo>
                <a:cubicBezTo>
                  <a:pt x="4110550" y="3952951"/>
                  <a:pt x="4124197" y="3944173"/>
                  <a:pt x="4143194" y="3947396"/>
                </a:cubicBezTo>
                <a:close/>
                <a:moveTo>
                  <a:pt x="1998007" y="3947345"/>
                </a:moveTo>
                <a:cubicBezTo>
                  <a:pt x="2003270" y="3947225"/>
                  <a:pt x="2011086" y="3947465"/>
                  <a:pt x="2020175" y="3948082"/>
                </a:cubicBezTo>
                <a:cubicBezTo>
                  <a:pt x="2037111" y="3949180"/>
                  <a:pt x="2052341" y="3951237"/>
                  <a:pt x="2054669" y="3952883"/>
                </a:cubicBezTo>
                <a:cubicBezTo>
                  <a:pt x="2057070" y="3954597"/>
                  <a:pt x="2043558" y="3955214"/>
                  <a:pt x="2025457" y="3953911"/>
                </a:cubicBezTo>
                <a:cubicBezTo>
                  <a:pt x="2008241" y="3952677"/>
                  <a:pt x="1993290" y="3950345"/>
                  <a:pt x="1991165" y="3948768"/>
                </a:cubicBezTo>
                <a:cubicBezTo>
                  <a:pt x="1990032" y="3947945"/>
                  <a:pt x="1992742" y="3947465"/>
                  <a:pt x="1998007" y="3947345"/>
                </a:cubicBezTo>
                <a:close/>
                <a:moveTo>
                  <a:pt x="901186" y="3947208"/>
                </a:moveTo>
                <a:cubicBezTo>
                  <a:pt x="906741" y="3947551"/>
                  <a:pt x="910548" y="3948459"/>
                  <a:pt x="911100" y="3949934"/>
                </a:cubicBezTo>
                <a:cubicBezTo>
                  <a:pt x="912055" y="3952677"/>
                  <a:pt x="901495" y="3956929"/>
                  <a:pt x="887438" y="3958301"/>
                </a:cubicBezTo>
                <a:cubicBezTo>
                  <a:pt x="873034" y="3959741"/>
                  <a:pt x="860758" y="3959192"/>
                  <a:pt x="858908" y="3956312"/>
                </a:cubicBezTo>
                <a:cubicBezTo>
                  <a:pt x="857054" y="3953432"/>
                  <a:pt x="866796" y="3949317"/>
                  <a:pt x="880786" y="3947877"/>
                </a:cubicBezTo>
                <a:cubicBezTo>
                  <a:pt x="888331" y="3947088"/>
                  <a:pt x="895632" y="3946865"/>
                  <a:pt x="901186" y="3947208"/>
                </a:cubicBezTo>
                <a:close/>
                <a:moveTo>
                  <a:pt x="3333676" y="3946437"/>
                </a:moveTo>
                <a:cubicBezTo>
                  <a:pt x="3352467" y="3943899"/>
                  <a:pt x="3369612" y="3946917"/>
                  <a:pt x="3371943" y="3953569"/>
                </a:cubicBezTo>
                <a:cubicBezTo>
                  <a:pt x="3374275" y="3960084"/>
                  <a:pt x="3360559" y="3967628"/>
                  <a:pt x="3341700" y="3969754"/>
                </a:cubicBezTo>
                <a:cubicBezTo>
                  <a:pt x="3322429" y="3971948"/>
                  <a:pt x="3305901" y="3968451"/>
                  <a:pt x="3303638" y="3962073"/>
                </a:cubicBezTo>
                <a:cubicBezTo>
                  <a:pt x="3301443" y="3955763"/>
                  <a:pt x="3314816" y="3948974"/>
                  <a:pt x="3333676" y="3946437"/>
                </a:cubicBezTo>
                <a:close/>
                <a:moveTo>
                  <a:pt x="2062135" y="3946248"/>
                </a:moveTo>
                <a:cubicBezTo>
                  <a:pt x="2067305" y="3946162"/>
                  <a:pt x="2074730" y="3946368"/>
                  <a:pt x="2083129" y="3946848"/>
                </a:cubicBezTo>
                <a:cubicBezTo>
                  <a:pt x="2099921" y="3947877"/>
                  <a:pt x="2115009" y="3949797"/>
                  <a:pt x="2116312" y="3951237"/>
                </a:cubicBezTo>
                <a:cubicBezTo>
                  <a:pt x="2117615" y="3952677"/>
                  <a:pt x="2104653" y="3953089"/>
                  <a:pt x="2087783" y="3951992"/>
                </a:cubicBezTo>
                <a:cubicBezTo>
                  <a:pt x="2070926" y="3950894"/>
                  <a:pt x="2055903" y="3948768"/>
                  <a:pt x="2054669" y="3947397"/>
                </a:cubicBezTo>
                <a:cubicBezTo>
                  <a:pt x="2054051" y="3946711"/>
                  <a:pt x="2056968" y="3946334"/>
                  <a:pt x="2062135" y="3946248"/>
                </a:cubicBezTo>
                <a:close/>
                <a:moveTo>
                  <a:pt x="2480128" y="3945682"/>
                </a:moveTo>
                <a:cubicBezTo>
                  <a:pt x="2496725" y="3945682"/>
                  <a:pt x="2511950" y="3947739"/>
                  <a:pt x="2512430" y="3950003"/>
                </a:cubicBezTo>
                <a:cubicBezTo>
                  <a:pt x="2512773" y="3952197"/>
                  <a:pt x="2500360" y="3953843"/>
                  <a:pt x="2484243" y="3953706"/>
                </a:cubicBezTo>
                <a:cubicBezTo>
                  <a:pt x="2467853" y="3953637"/>
                  <a:pt x="2454274" y="3951991"/>
                  <a:pt x="2452559" y="3949865"/>
                </a:cubicBezTo>
                <a:cubicBezTo>
                  <a:pt x="2450776" y="3947671"/>
                  <a:pt x="2463464" y="3945682"/>
                  <a:pt x="2480128" y="3945682"/>
                </a:cubicBezTo>
                <a:close/>
                <a:moveTo>
                  <a:pt x="2342694" y="3944791"/>
                </a:moveTo>
                <a:cubicBezTo>
                  <a:pt x="2359153" y="3944996"/>
                  <a:pt x="2375132" y="3946917"/>
                  <a:pt x="2376504" y="3948974"/>
                </a:cubicBezTo>
                <a:cubicBezTo>
                  <a:pt x="2377807" y="3950826"/>
                  <a:pt x="2366148" y="3952060"/>
                  <a:pt x="2350101" y="3951786"/>
                </a:cubicBezTo>
                <a:cubicBezTo>
                  <a:pt x="2333779" y="3951443"/>
                  <a:pt x="2319377" y="3949797"/>
                  <a:pt x="2316908" y="3948014"/>
                </a:cubicBezTo>
                <a:cubicBezTo>
                  <a:pt x="2314233" y="3946094"/>
                  <a:pt x="2325823" y="3944585"/>
                  <a:pt x="2342694" y="3944791"/>
                </a:cubicBezTo>
                <a:close/>
                <a:moveTo>
                  <a:pt x="2125699" y="3944790"/>
                </a:moveTo>
                <a:cubicBezTo>
                  <a:pt x="2131262" y="3944670"/>
                  <a:pt x="2139046" y="3944824"/>
                  <a:pt x="2147790" y="3945270"/>
                </a:cubicBezTo>
                <a:cubicBezTo>
                  <a:pt x="2163975" y="3946093"/>
                  <a:pt x="2177554" y="3947808"/>
                  <a:pt x="2178651" y="3949179"/>
                </a:cubicBezTo>
                <a:cubicBezTo>
                  <a:pt x="2179885" y="3950619"/>
                  <a:pt x="2166581" y="3951099"/>
                  <a:pt x="2149367" y="3950139"/>
                </a:cubicBezTo>
                <a:cubicBezTo>
                  <a:pt x="2132291" y="3949179"/>
                  <a:pt x="2117203" y="3947190"/>
                  <a:pt x="2116929" y="3945956"/>
                </a:cubicBezTo>
                <a:cubicBezTo>
                  <a:pt x="2116792" y="3945304"/>
                  <a:pt x="2120135" y="3944910"/>
                  <a:pt x="2125699" y="3944790"/>
                </a:cubicBezTo>
                <a:close/>
                <a:moveTo>
                  <a:pt x="3676712" y="3944585"/>
                </a:moveTo>
                <a:cubicBezTo>
                  <a:pt x="3695778" y="3943762"/>
                  <a:pt x="3712648" y="3950826"/>
                  <a:pt x="3715391" y="3961044"/>
                </a:cubicBezTo>
                <a:cubicBezTo>
                  <a:pt x="3718272" y="3971948"/>
                  <a:pt x="3704213" y="3980932"/>
                  <a:pt x="3684393" y="3980727"/>
                </a:cubicBezTo>
                <a:cubicBezTo>
                  <a:pt x="3665876" y="3980521"/>
                  <a:pt x="3648251" y="3972292"/>
                  <a:pt x="3646194" y="3963033"/>
                </a:cubicBezTo>
                <a:cubicBezTo>
                  <a:pt x="3644137" y="3953706"/>
                  <a:pt x="3658127" y="3945408"/>
                  <a:pt x="3676712" y="3944585"/>
                </a:cubicBezTo>
                <a:close/>
                <a:moveTo>
                  <a:pt x="1758678" y="3944448"/>
                </a:moveTo>
                <a:cubicBezTo>
                  <a:pt x="1776165" y="3945339"/>
                  <a:pt x="1792897" y="3948288"/>
                  <a:pt x="1794618" y="3951100"/>
                </a:cubicBezTo>
                <a:cubicBezTo>
                  <a:pt x="1796260" y="3953980"/>
                  <a:pt x="1782748" y="3955969"/>
                  <a:pt x="1764713" y="3955009"/>
                </a:cubicBezTo>
                <a:cubicBezTo>
                  <a:pt x="1746195" y="3954049"/>
                  <a:pt x="1730767" y="3950757"/>
                  <a:pt x="1729121" y="3947739"/>
                </a:cubicBezTo>
                <a:cubicBezTo>
                  <a:pt x="1727540" y="3944791"/>
                  <a:pt x="1740845" y="3943487"/>
                  <a:pt x="1758678" y="3944448"/>
                </a:cubicBezTo>
                <a:close/>
                <a:moveTo>
                  <a:pt x="1143169" y="3944242"/>
                </a:moveTo>
                <a:cubicBezTo>
                  <a:pt x="1141596" y="3944516"/>
                  <a:pt x="1126917" y="3946094"/>
                  <a:pt x="1110802" y="3948014"/>
                </a:cubicBezTo>
                <a:cubicBezTo>
                  <a:pt x="1094617" y="3949934"/>
                  <a:pt x="1083300" y="3951374"/>
                  <a:pt x="1085561" y="3950963"/>
                </a:cubicBezTo>
                <a:cubicBezTo>
                  <a:pt x="1087826" y="3950620"/>
                  <a:pt x="1102368" y="3948631"/>
                  <a:pt x="1118894" y="3946711"/>
                </a:cubicBezTo>
                <a:cubicBezTo>
                  <a:pt x="1133570" y="3944996"/>
                  <a:pt x="1144681" y="3943968"/>
                  <a:pt x="1143169" y="3944242"/>
                </a:cubicBezTo>
                <a:close/>
                <a:moveTo>
                  <a:pt x="1131312" y="3944104"/>
                </a:moveTo>
                <a:lnTo>
                  <a:pt x="1106943" y="3947623"/>
                </a:lnTo>
                <a:lnTo>
                  <a:pt x="1120286" y="3945976"/>
                </a:lnTo>
                <a:lnTo>
                  <a:pt x="1095099" y="3949180"/>
                </a:lnTo>
                <a:cubicBezTo>
                  <a:pt x="1094242" y="3949248"/>
                  <a:pt x="1097005" y="3948871"/>
                  <a:pt x="1102038" y="3948228"/>
                </a:cubicBezTo>
                <a:lnTo>
                  <a:pt x="1105161" y="3947842"/>
                </a:lnTo>
                <a:lnTo>
                  <a:pt x="1085050" y="3949977"/>
                </a:lnTo>
                <a:cubicBezTo>
                  <a:pt x="1079393" y="3950499"/>
                  <a:pt x="1075689" y="3950722"/>
                  <a:pt x="1075689" y="3950414"/>
                </a:cubicBezTo>
                <a:cubicBezTo>
                  <a:pt x="1075622" y="3949797"/>
                  <a:pt x="1087485" y="3947739"/>
                  <a:pt x="1102503" y="3946025"/>
                </a:cubicBezTo>
                <a:cubicBezTo>
                  <a:pt x="1117590" y="3944310"/>
                  <a:pt x="1130277" y="3943624"/>
                  <a:pt x="1131312" y="3944104"/>
                </a:cubicBezTo>
                <a:close/>
                <a:moveTo>
                  <a:pt x="2614889" y="3943693"/>
                </a:moveTo>
                <a:cubicBezTo>
                  <a:pt x="2631348" y="3943213"/>
                  <a:pt x="2647052" y="3944996"/>
                  <a:pt x="2648013" y="3947466"/>
                </a:cubicBezTo>
                <a:cubicBezTo>
                  <a:pt x="2648904" y="3949866"/>
                  <a:pt x="2636834" y="3952060"/>
                  <a:pt x="2620923" y="3952472"/>
                </a:cubicBezTo>
                <a:cubicBezTo>
                  <a:pt x="2604602" y="3952883"/>
                  <a:pt x="2590542" y="3951443"/>
                  <a:pt x="2588417" y="3949111"/>
                </a:cubicBezTo>
                <a:cubicBezTo>
                  <a:pt x="2586085" y="3946642"/>
                  <a:pt x="2598155" y="3944173"/>
                  <a:pt x="2614889" y="3943693"/>
                </a:cubicBezTo>
                <a:close/>
                <a:moveTo>
                  <a:pt x="1374054" y="3943410"/>
                </a:moveTo>
                <a:cubicBezTo>
                  <a:pt x="1380802" y="3943984"/>
                  <a:pt x="1385706" y="3945099"/>
                  <a:pt x="1386907" y="3946642"/>
                </a:cubicBezTo>
                <a:cubicBezTo>
                  <a:pt x="1389374" y="3949866"/>
                  <a:pt x="1376551" y="3953980"/>
                  <a:pt x="1358648" y="3955421"/>
                </a:cubicBezTo>
                <a:cubicBezTo>
                  <a:pt x="1340341" y="3956929"/>
                  <a:pt x="1324431" y="3955078"/>
                  <a:pt x="1322165" y="3951649"/>
                </a:cubicBezTo>
                <a:cubicBezTo>
                  <a:pt x="1319972" y="3948151"/>
                  <a:pt x="1332315" y="3944722"/>
                  <a:pt x="1350149" y="3943419"/>
                </a:cubicBezTo>
                <a:cubicBezTo>
                  <a:pt x="1358722" y="3942802"/>
                  <a:pt x="1367308" y="3942836"/>
                  <a:pt x="1374054" y="3943410"/>
                </a:cubicBezTo>
                <a:close/>
                <a:moveTo>
                  <a:pt x="1165533" y="3943282"/>
                </a:moveTo>
                <a:cubicBezTo>
                  <a:pt x="1167516" y="3943968"/>
                  <a:pt x="1155519" y="3946505"/>
                  <a:pt x="1138714" y="3948906"/>
                </a:cubicBezTo>
                <a:cubicBezTo>
                  <a:pt x="1122323" y="3951306"/>
                  <a:pt x="1106619" y="3952609"/>
                  <a:pt x="1104770" y="3951786"/>
                </a:cubicBezTo>
                <a:cubicBezTo>
                  <a:pt x="1102846" y="3950963"/>
                  <a:pt x="1114712" y="3948563"/>
                  <a:pt x="1131445" y="3946299"/>
                </a:cubicBezTo>
                <a:cubicBezTo>
                  <a:pt x="1147906" y="3944037"/>
                  <a:pt x="1163609" y="3942665"/>
                  <a:pt x="1165533" y="3943282"/>
                </a:cubicBezTo>
                <a:close/>
                <a:moveTo>
                  <a:pt x="1154486" y="3941842"/>
                </a:moveTo>
                <a:cubicBezTo>
                  <a:pt x="1154211" y="3941910"/>
                  <a:pt x="1139126" y="3943693"/>
                  <a:pt x="1122664" y="3945682"/>
                </a:cubicBezTo>
                <a:lnTo>
                  <a:pt x="1120286" y="3945976"/>
                </a:lnTo>
                <a:lnTo>
                  <a:pt x="1126367" y="3945202"/>
                </a:lnTo>
                <a:cubicBezTo>
                  <a:pt x="1142281" y="3943213"/>
                  <a:pt x="1154762" y="3941704"/>
                  <a:pt x="1154486" y="3941842"/>
                </a:cubicBezTo>
                <a:close/>
                <a:moveTo>
                  <a:pt x="2207386" y="3941567"/>
                </a:moveTo>
                <a:cubicBezTo>
                  <a:pt x="2223914" y="3942047"/>
                  <a:pt x="2239618" y="3943968"/>
                  <a:pt x="2240510" y="3945614"/>
                </a:cubicBezTo>
                <a:cubicBezTo>
                  <a:pt x="2241470" y="3947191"/>
                  <a:pt x="2229400" y="3947945"/>
                  <a:pt x="2213352" y="3947328"/>
                </a:cubicBezTo>
                <a:cubicBezTo>
                  <a:pt x="2196962" y="3946711"/>
                  <a:pt x="2182903" y="3945133"/>
                  <a:pt x="2180777" y="3943624"/>
                </a:cubicBezTo>
                <a:cubicBezTo>
                  <a:pt x="2178514" y="3942047"/>
                  <a:pt x="2190652" y="3941087"/>
                  <a:pt x="2207386" y="3941567"/>
                </a:cubicBezTo>
                <a:close/>
                <a:moveTo>
                  <a:pt x="601180" y="3940813"/>
                </a:moveTo>
                <a:cubicBezTo>
                  <a:pt x="614486" y="3938687"/>
                  <a:pt x="625872" y="3941911"/>
                  <a:pt x="627451" y="3947809"/>
                </a:cubicBezTo>
                <a:cubicBezTo>
                  <a:pt x="628958" y="3953569"/>
                  <a:pt x="619699" y="3960359"/>
                  <a:pt x="606942" y="3963308"/>
                </a:cubicBezTo>
                <a:cubicBezTo>
                  <a:pt x="593160" y="3966462"/>
                  <a:pt x="579445" y="3963994"/>
                  <a:pt x="577795" y="3957547"/>
                </a:cubicBezTo>
                <a:cubicBezTo>
                  <a:pt x="576085" y="3951100"/>
                  <a:pt x="586917" y="3943145"/>
                  <a:pt x="601180" y="3940813"/>
                </a:cubicBezTo>
                <a:close/>
                <a:moveTo>
                  <a:pt x="1799286" y="3940247"/>
                </a:moveTo>
                <a:cubicBezTo>
                  <a:pt x="1804763" y="3939990"/>
                  <a:pt x="1812685" y="3940127"/>
                  <a:pt x="1821633" y="3940676"/>
                </a:cubicBezTo>
                <a:cubicBezTo>
                  <a:pt x="1839810" y="3941773"/>
                  <a:pt x="1854897" y="3944036"/>
                  <a:pt x="1855927" y="3946162"/>
                </a:cubicBezTo>
                <a:cubicBezTo>
                  <a:pt x="1856885" y="3948082"/>
                  <a:pt x="1844471" y="3949111"/>
                  <a:pt x="1827670" y="3948151"/>
                </a:cubicBezTo>
                <a:cubicBezTo>
                  <a:pt x="1810321" y="3947122"/>
                  <a:pt x="1793176" y="3944173"/>
                  <a:pt x="1791597" y="3942185"/>
                </a:cubicBezTo>
                <a:cubicBezTo>
                  <a:pt x="1790773" y="3941156"/>
                  <a:pt x="1793805" y="3940504"/>
                  <a:pt x="1799286" y="3940247"/>
                </a:cubicBezTo>
                <a:close/>
                <a:moveTo>
                  <a:pt x="1228848" y="3939141"/>
                </a:moveTo>
                <a:cubicBezTo>
                  <a:pt x="1234866" y="3938944"/>
                  <a:pt x="1238978" y="3939132"/>
                  <a:pt x="1239736" y="3939784"/>
                </a:cubicBezTo>
                <a:cubicBezTo>
                  <a:pt x="1241307" y="3941156"/>
                  <a:pt x="1227597" y="3944242"/>
                  <a:pt x="1209493" y="3946299"/>
                </a:cubicBezTo>
                <a:cubicBezTo>
                  <a:pt x="1192549" y="3948220"/>
                  <a:pt x="1178009" y="3948494"/>
                  <a:pt x="1176502" y="3947054"/>
                </a:cubicBezTo>
                <a:cubicBezTo>
                  <a:pt x="1174857" y="3945545"/>
                  <a:pt x="1188368" y="3942802"/>
                  <a:pt x="1206541" y="3940813"/>
                </a:cubicBezTo>
                <a:cubicBezTo>
                  <a:pt x="1214907" y="3939921"/>
                  <a:pt x="1222831" y="3939338"/>
                  <a:pt x="1228848" y="3939141"/>
                </a:cubicBezTo>
                <a:close/>
                <a:moveTo>
                  <a:pt x="1623711" y="3939099"/>
                </a:moveTo>
                <a:cubicBezTo>
                  <a:pt x="1641407" y="3939647"/>
                  <a:pt x="1657593" y="3942254"/>
                  <a:pt x="1658620" y="3945065"/>
                </a:cubicBezTo>
                <a:cubicBezTo>
                  <a:pt x="1659714" y="3947945"/>
                  <a:pt x="1645726" y="3950277"/>
                  <a:pt x="1627690" y="3949797"/>
                </a:cubicBezTo>
                <a:cubicBezTo>
                  <a:pt x="1609171" y="3949317"/>
                  <a:pt x="1594292" y="3946300"/>
                  <a:pt x="1593126" y="3943213"/>
                </a:cubicBezTo>
                <a:cubicBezTo>
                  <a:pt x="1592025" y="3940264"/>
                  <a:pt x="1605882" y="3938550"/>
                  <a:pt x="1623711" y="3939099"/>
                </a:cubicBezTo>
                <a:close/>
                <a:moveTo>
                  <a:pt x="1300648" y="3938901"/>
                </a:moveTo>
                <a:cubicBezTo>
                  <a:pt x="1307111" y="3939047"/>
                  <a:pt x="1311570" y="3939681"/>
                  <a:pt x="1312565" y="3940813"/>
                </a:cubicBezTo>
                <a:cubicBezTo>
                  <a:pt x="1314553" y="3943077"/>
                  <a:pt x="1301660" y="3946574"/>
                  <a:pt x="1283966" y="3948289"/>
                </a:cubicBezTo>
                <a:cubicBezTo>
                  <a:pt x="1266684" y="3949935"/>
                  <a:pt x="1249953" y="3949043"/>
                  <a:pt x="1248784" y="3946642"/>
                </a:cubicBezTo>
                <a:cubicBezTo>
                  <a:pt x="1247692" y="3944311"/>
                  <a:pt x="1260034" y="3941499"/>
                  <a:pt x="1276698" y="3939922"/>
                </a:cubicBezTo>
                <a:cubicBezTo>
                  <a:pt x="1285719" y="3939099"/>
                  <a:pt x="1294183" y="3938756"/>
                  <a:pt x="1300648" y="3938901"/>
                </a:cubicBezTo>
                <a:close/>
                <a:moveTo>
                  <a:pt x="1861745" y="3938601"/>
                </a:moveTo>
                <a:cubicBezTo>
                  <a:pt x="1867017" y="3938515"/>
                  <a:pt x="1874853" y="3938755"/>
                  <a:pt x="1883975" y="3939304"/>
                </a:cubicBezTo>
                <a:cubicBezTo>
                  <a:pt x="1900912" y="3940333"/>
                  <a:pt x="1916141" y="3942184"/>
                  <a:pt x="1918401" y="3943693"/>
                </a:cubicBezTo>
                <a:cubicBezTo>
                  <a:pt x="1920801" y="3945270"/>
                  <a:pt x="1907290" y="3945751"/>
                  <a:pt x="1889186" y="3944516"/>
                </a:cubicBezTo>
                <a:cubicBezTo>
                  <a:pt x="1871971" y="3943419"/>
                  <a:pt x="1857023" y="3941224"/>
                  <a:pt x="1854897" y="3939852"/>
                </a:cubicBezTo>
                <a:cubicBezTo>
                  <a:pt x="1853763" y="3939098"/>
                  <a:pt x="1856476" y="3938686"/>
                  <a:pt x="1861745" y="3938601"/>
                </a:cubicBezTo>
                <a:close/>
                <a:moveTo>
                  <a:pt x="1204342" y="3938413"/>
                </a:moveTo>
                <a:cubicBezTo>
                  <a:pt x="1206197" y="3938413"/>
                  <a:pt x="1194266" y="3939373"/>
                  <a:pt x="1178486" y="3940882"/>
                </a:cubicBezTo>
                <a:cubicBezTo>
                  <a:pt x="1163746" y="3942253"/>
                  <a:pt x="1150440" y="3943693"/>
                  <a:pt x="1148797" y="3943762"/>
                </a:cubicBezTo>
                <a:cubicBezTo>
                  <a:pt x="1147013" y="3943831"/>
                  <a:pt x="1158598" y="3942322"/>
                  <a:pt x="1174514" y="3940813"/>
                </a:cubicBezTo>
                <a:cubicBezTo>
                  <a:pt x="1189118" y="3939373"/>
                  <a:pt x="1202699" y="3938481"/>
                  <a:pt x="1204342" y="3938413"/>
                </a:cubicBezTo>
                <a:close/>
                <a:moveTo>
                  <a:pt x="1926704" y="3938361"/>
                </a:moveTo>
                <a:cubicBezTo>
                  <a:pt x="1932152" y="3938378"/>
                  <a:pt x="1939763" y="3938652"/>
                  <a:pt x="1948094" y="3939167"/>
                </a:cubicBezTo>
                <a:cubicBezTo>
                  <a:pt x="1965171" y="3940127"/>
                  <a:pt x="1979508" y="3941842"/>
                  <a:pt x="1980191" y="3943007"/>
                </a:cubicBezTo>
                <a:cubicBezTo>
                  <a:pt x="1980879" y="3944173"/>
                  <a:pt x="1967089" y="3944242"/>
                  <a:pt x="1950289" y="3943145"/>
                </a:cubicBezTo>
                <a:cubicBezTo>
                  <a:pt x="1933146" y="3941978"/>
                  <a:pt x="1919017" y="3940127"/>
                  <a:pt x="1918333" y="3939098"/>
                </a:cubicBezTo>
                <a:cubicBezTo>
                  <a:pt x="1917988" y="3938583"/>
                  <a:pt x="1921266" y="3938343"/>
                  <a:pt x="1926704" y="3938361"/>
                </a:cubicBezTo>
                <a:close/>
                <a:moveTo>
                  <a:pt x="4471692" y="3938344"/>
                </a:moveTo>
                <a:cubicBezTo>
                  <a:pt x="4490209" y="3940539"/>
                  <a:pt x="4507422" y="3958918"/>
                  <a:pt x="4509548" y="3978944"/>
                </a:cubicBezTo>
                <a:cubicBezTo>
                  <a:pt x="4511674" y="3998763"/>
                  <a:pt x="4497478" y="4012548"/>
                  <a:pt x="4479167" y="4008502"/>
                </a:cubicBezTo>
                <a:cubicBezTo>
                  <a:pt x="4461405" y="4004593"/>
                  <a:pt x="4445494" y="3987379"/>
                  <a:pt x="4442888" y="3969342"/>
                </a:cubicBezTo>
                <a:cubicBezTo>
                  <a:pt x="4440145" y="3950140"/>
                  <a:pt x="4453107" y="3936219"/>
                  <a:pt x="4471692" y="3938344"/>
                </a:cubicBezTo>
                <a:close/>
                <a:moveTo>
                  <a:pt x="1988545" y="3938190"/>
                </a:moveTo>
                <a:cubicBezTo>
                  <a:pt x="1993890" y="3938156"/>
                  <a:pt x="2001551" y="3938344"/>
                  <a:pt x="2010230" y="3938756"/>
                </a:cubicBezTo>
                <a:cubicBezTo>
                  <a:pt x="2026618" y="3939579"/>
                  <a:pt x="2040338" y="3941019"/>
                  <a:pt x="2042255" y="3942185"/>
                </a:cubicBezTo>
                <a:cubicBezTo>
                  <a:pt x="2044315" y="3943350"/>
                  <a:pt x="2031830" y="3943556"/>
                  <a:pt x="2014617" y="3942596"/>
                </a:cubicBezTo>
                <a:cubicBezTo>
                  <a:pt x="1997540" y="3941636"/>
                  <a:pt x="1982040" y="3939921"/>
                  <a:pt x="1980807" y="3938961"/>
                </a:cubicBezTo>
                <a:cubicBezTo>
                  <a:pt x="1980191" y="3938481"/>
                  <a:pt x="1983208" y="3938224"/>
                  <a:pt x="1988545" y="3938190"/>
                </a:cubicBezTo>
                <a:close/>
                <a:moveTo>
                  <a:pt x="1486968" y="3938138"/>
                </a:moveTo>
                <a:cubicBezTo>
                  <a:pt x="1504453" y="3937864"/>
                  <a:pt x="1521050" y="3939990"/>
                  <a:pt x="1522694" y="3942938"/>
                </a:cubicBezTo>
                <a:cubicBezTo>
                  <a:pt x="1524340" y="3945956"/>
                  <a:pt x="1510830" y="3949111"/>
                  <a:pt x="1492861" y="3949454"/>
                </a:cubicBezTo>
                <a:cubicBezTo>
                  <a:pt x="1474414" y="3949796"/>
                  <a:pt x="1459049" y="3947259"/>
                  <a:pt x="1457476" y="3944036"/>
                </a:cubicBezTo>
                <a:cubicBezTo>
                  <a:pt x="1455897" y="3940881"/>
                  <a:pt x="1469202" y="3938412"/>
                  <a:pt x="1486968" y="3938138"/>
                </a:cubicBezTo>
                <a:close/>
                <a:moveTo>
                  <a:pt x="390782" y="3936904"/>
                </a:moveTo>
                <a:cubicBezTo>
                  <a:pt x="404221" y="3934572"/>
                  <a:pt x="417871" y="3940813"/>
                  <a:pt x="418487" y="3949317"/>
                </a:cubicBezTo>
                <a:cubicBezTo>
                  <a:pt x="419103" y="3957340"/>
                  <a:pt x="408888" y="3965502"/>
                  <a:pt x="395853" y="3967559"/>
                </a:cubicBezTo>
                <a:cubicBezTo>
                  <a:pt x="382411" y="3969685"/>
                  <a:pt x="371305" y="3965022"/>
                  <a:pt x="370000" y="3956381"/>
                </a:cubicBezTo>
                <a:cubicBezTo>
                  <a:pt x="368698" y="3947877"/>
                  <a:pt x="377885" y="3939167"/>
                  <a:pt x="390782" y="3936904"/>
                </a:cubicBezTo>
                <a:close/>
                <a:moveTo>
                  <a:pt x="2051813" y="3936792"/>
                </a:moveTo>
                <a:cubicBezTo>
                  <a:pt x="2056915" y="3936595"/>
                  <a:pt x="2064303" y="3936630"/>
                  <a:pt x="2072633" y="3936973"/>
                </a:cubicBezTo>
                <a:cubicBezTo>
                  <a:pt x="2089291" y="3937590"/>
                  <a:pt x="2104447" y="3939373"/>
                  <a:pt x="2104721" y="3940607"/>
                </a:cubicBezTo>
                <a:cubicBezTo>
                  <a:pt x="2104927" y="3941842"/>
                  <a:pt x="2092308" y="3942185"/>
                  <a:pt x="2076203" y="3941362"/>
                </a:cubicBezTo>
                <a:cubicBezTo>
                  <a:pt x="2059743" y="3940607"/>
                  <a:pt x="2046301" y="3939167"/>
                  <a:pt x="2044725" y="3938001"/>
                </a:cubicBezTo>
                <a:cubicBezTo>
                  <a:pt x="2043903" y="3937418"/>
                  <a:pt x="2046713" y="3936989"/>
                  <a:pt x="2051813" y="3936792"/>
                </a:cubicBezTo>
                <a:close/>
                <a:moveTo>
                  <a:pt x="2407640" y="3936081"/>
                </a:moveTo>
                <a:cubicBezTo>
                  <a:pt x="2423824" y="3936218"/>
                  <a:pt x="2436786" y="3938207"/>
                  <a:pt x="2437609" y="3940607"/>
                </a:cubicBezTo>
                <a:cubicBezTo>
                  <a:pt x="2438501" y="3942939"/>
                  <a:pt x="2426225" y="3944653"/>
                  <a:pt x="2410588" y="3944516"/>
                </a:cubicBezTo>
                <a:cubicBezTo>
                  <a:pt x="2395227" y="3944379"/>
                  <a:pt x="2380413" y="3942459"/>
                  <a:pt x="2378905" y="3940333"/>
                </a:cubicBezTo>
                <a:cubicBezTo>
                  <a:pt x="2377327" y="3938069"/>
                  <a:pt x="2390700" y="3936012"/>
                  <a:pt x="2407640" y="3936081"/>
                </a:cubicBezTo>
                <a:close/>
                <a:moveTo>
                  <a:pt x="809529" y="3935806"/>
                </a:moveTo>
                <a:cubicBezTo>
                  <a:pt x="823245" y="3934297"/>
                  <a:pt x="835453" y="3937041"/>
                  <a:pt x="836413" y="3941155"/>
                </a:cubicBezTo>
                <a:cubicBezTo>
                  <a:pt x="837371" y="3945270"/>
                  <a:pt x="826400" y="3949659"/>
                  <a:pt x="812824" y="3951442"/>
                </a:cubicBezTo>
                <a:cubicBezTo>
                  <a:pt x="798763" y="3953226"/>
                  <a:pt x="787101" y="3951717"/>
                  <a:pt x="786143" y="3947259"/>
                </a:cubicBezTo>
                <a:cubicBezTo>
                  <a:pt x="785187" y="3942870"/>
                  <a:pt x="795951" y="3937315"/>
                  <a:pt x="809529" y="3935806"/>
                </a:cubicBezTo>
                <a:close/>
                <a:moveTo>
                  <a:pt x="2270480" y="3935396"/>
                </a:moveTo>
                <a:cubicBezTo>
                  <a:pt x="2286596" y="3935601"/>
                  <a:pt x="2300175" y="3937384"/>
                  <a:pt x="2301752" y="3939442"/>
                </a:cubicBezTo>
                <a:cubicBezTo>
                  <a:pt x="2303329" y="3941499"/>
                  <a:pt x="2292082" y="3942802"/>
                  <a:pt x="2276309" y="3942528"/>
                </a:cubicBezTo>
                <a:cubicBezTo>
                  <a:pt x="2259918" y="3942254"/>
                  <a:pt x="2243939" y="3940265"/>
                  <a:pt x="2243116" y="3938413"/>
                </a:cubicBezTo>
                <a:cubicBezTo>
                  <a:pt x="2242362" y="3936630"/>
                  <a:pt x="2254569" y="3935190"/>
                  <a:pt x="2270480" y="3935396"/>
                </a:cubicBezTo>
                <a:close/>
                <a:moveTo>
                  <a:pt x="3285395" y="3934649"/>
                </a:moveTo>
                <a:cubicBezTo>
                  <a:pt x="3292099" y="3935532"/>
                  <a:pt x="3296711" y="3937487"/>
                  <a:pt x="3297534" y="3940333"/>
                </a:cubicBezTo>
                <a:cubicBezTo>
                  <a:pt x="3299180" y="3945957"/>
                  <a:pt x="3284641" y="3953089"/>
                  <a:pt x="3266399" y="3955284"/>
                </a:cubicBezTo>
                <a:cubicBezTo>
                  <a:pt x="3248705" y="3957410"/>
                  <a:pt x="3233206" y="3954941"/>
                  <a:pt x="3231080" y="3950003"/>
                </a:cubicBezTo>
                <a:cubicBezTo>
                  <a:pt x="3228817" y="3944654"/>
                  <a:pt x="3242121" y="3938276"/>
                  <a:pt x="3260706" y="3935396"/>
                </a:cubicBezTo>
                <a:cubicBezTo>
                  <a:pt x="3269896" y="3933955"/>
                  <a:pt x="3278691" y="3933767"/>
                  <a:pt x="3285395" y="3934649"/>
                </a:cubicBezTo>
                <a:close/>
                <a:moveTo>
                  <a:pt x="2543565" y="3934435"/>
                </a:moveTo>
                <a:cubicBezTo>
                  <a:pt x="2559544" y="3934229"/>
                  <a:pt x="2572506" y="3936287"/>
                  <a:pt x="2573260" y="3938961"/>
                </a:cubicBezTo>
                <a:cubicBezTo>
                  <a:pt x="2574083" y="3941567"/>
                  <a:pt x="2561807" y="3943831"/>
                  <a:pt x="2546171" y="3943968"/>
                </a:cubicBezTo>
                <a:cubicBezTo>
                  <a:pt x="2530809" y="3944173"/>
                  <a:pt x="2516065" y="3942253"/>
                  <a:pt x="2514624" y="3939853"/>
                </a:cubicBezTo>
                <a:cubicBezTo>
                  <a:pt x="2513115" y="3937247"/>
                  <a:pt x="2526626" y="3934641"/>
                  <a:pt x="2543565" y="3934435"/>
                </a:cubicBezTo>
                <a:close/>
                <a:moveTo>
                  <a:pt x="1663378" y="3933741"/>
                </a:moveTo>
                <a:cubicBezTo>
                  <a:pt x="1668890" y="3933389"/>
                  <a:pt x="1676828" y="3933372"/>
                  <a:pt x="1685776" y="3933750"/>
                </a:cubicBezTo>
                <a:cubicBezTo>
                  <a:pt x="1703950" y="3934504"/>
                  <a:pt x="1718899" y="3936424"/>
                  <a:pt x="1719860" y="3938481"/>
                </a:cubicBezTo>
                <a:cubicBezTo>
                  <a:pt x="1720753" y="3940333"/>
                  <a:pt x="1708203" y="3941568"/>
                  <a:pt x="1691399" y="3940951"/>
                </a:cubicBezTo>
                <a:cubicBezTo>
                  <a:pt x="1674119" y="3940333"/>
                  <a:pt x="1657042" y="3937658"/>
                  <a:pt x="1655534" y="3935738"/>
                </a:cubicBezTo>
                <a:cubicBezTo>
                  <a:pt x="1654777" y="3934778"/>
                  <a:pt x="1657868" y="3934092"/>
                  <a:pt x="1663378" y="3933741"/>
                </a:cubicBezTo>
                <a:close/>
                <a:moveTo>
                  <a:pt x="1183189" y="3933175"/>
                </a:moveTo>
                <a:cubicBezTo>
                  <a:pt x="1188676" y="3933132"/>
                  <a:pt x="1192480" y="3933406"/>
                  <a:pt x="1193026" y="3933955"/>
                </a:cubicBezTo>
                <a:cubicBezTo>
                  <a:pt x="1194127" y="3935052"/>
                  <a:pt x="1182401" y="3936836"/>
                  <a:pt x="1167109" y="3938345"/>
                </a:cubicBezTo>
                <a:cubicBezTo>
                  <a:pt x="1152701" y="3939716"/>
                  <a:pt x="1140774" y="3940333"/>
                  <a:pt x="1139126" y="3939373"/>
                </a:cubicBezTo>
                <a:cubicBezTo>
                  <a:pt x="1137413" y="3938345"/>
                  <a:pt x="1148385" y="3935876"/>
                  <a:pt x="1163264" y="3934298"/>
                </a:cubicBezTo>
                <a:cubicBezTo>
                  <a:pt x="1170535" y="3933578"/>
                  <a:pt x="1177704" y="3933218"/>
                  <a:pt x="1183189" y="3933175"/>
                </a:cubicBezTo>
                <a:close/>
                <a:moveTo>
                  <a:pt x="2135446" y="3932995"/>
                </a:moveTo>
                <a:cubicBezTo>
                  <a:pt x="2151494" y="3933407"/>
                  <a:pt x="2164798" y="3935052"/>
                  <a:pt x="2165964" y="3936699"/>
                </a:cubicBezTo>
                <a:cubicBezTo>
                  <a:pt x="2167061" y="3938345"/>
                  <a:pt x="2155197" y="3939168"/>
                  <a:pt x="2139492" y="3938687"/>
                </a:cubicBezTo>
                <a:cubicBezTo>
                  <a:pt x="2124130" y="3938207"/>
                  <a:pt x="2109180" y="3936561"/>
                  <a:pt x="2107328" y="3935190"/>
                </a:cubicBezTo>
                <a:cubicBezTo>
                  <a:pt x="2105339" y="3933681"/>
                  <a:pt x="2118507" y="3932584"/>
                  <a:pt x="2135446" y="3932995"/>
                </a:cubicBezTo>
                <a:close/>
                <a:moveTo>
                  <a:pt x="1110082" y="3932575"/>
                </a:moveTo>
                <a:cubicBezTo>
                  <a:pt x="1114932" y="3932755"/>
                  <a:pt x="1118172" y="3933338"/>
                  <a:pt x="1118820" y="3934230"/>
                </a:cubicBezTo>
                <a:cubicBezTo>
                  <a:pt x="1120126" y="3936013"/>
                  <a:pt x="1110460" y="3938345"/>
                  <a:pt x="1096398" y="3940059"/>
                </a:cubicBezTo>
                <a:cubicBezTo>
                  <a:pt x="1082067" y="3941842"/>
                  <a:pt x="1067392" y="3942185"/>
                  <a:pt x="1066157" y="3940333"/>
                </a:cubicBezTo>
                <a:cubicBezTo>
                  <a:pt x="1064855" y="3938482"/>
                  <a:pt x="1076719" y="3934984"/>
                  <a:pt x="1091668" y="3933338"/>
                </a:cubicBezTo>
                <a:cubicBezTo>
                  <a:pt x="1098765" y="3932618"/>
                  <a:pt x="1105230" y="3932395"/>
                  <a:pt x="1110082" y="3932575"/>
                </a:cubicBezTo>
                <a:close/>
                <a:moveTo>
                  <a:pt x="1411734" y="3931897"/>
                </a:moveTo>
                <a:cubicBezTo>
                  <a:pt x="1429765" y="3931211"/>
                  <a:pt x="1445816" y="3932035"/>
                  <a:pt x="1447943" y="3934161"/>
                </a:cubicBezTo>
                <a:cubicBezTo>
                  <a:pt x="1450067" y="3936218"/>
                  <a:pt x="1437311" y="3938755"/>
                  <a:pt x="1419617" y="3939510"/>
                </a:cubicBezTo>
                <a:cubicBezTo>
                  <a:pt x="1402335" y="3940195"/>
                  <a:pt x="1385395" y="3938687"/>
                  <a:pt x="1384097" y="3936561"/>
                </a:cubicBezTo>
                <a:cubicBezTo>
                  <a:pt x="1382791" y="3934503"/>
                  <a:pt x="1395135" y="3932583"/>
                  <a:pt x="1411734" y="3931897"/>
                </a:cubicBezTo>
                <a:close/>
                <a:moveTo>
                  <a:pt x="1852365" y="3931528"/>
                </a:moveTo>
                <a:cubicBezTo>
                  <a:pt x="1857691" y="3931571"/>
                  <a:pt x="1865356" y="3931794"/>
                  <a:pt x="1874029" y="3932171"/>
                </a:cubicBezTo>
                <a:cubicBezTo>
                  <a:pt x="1890487" y="3932926"/>
                  <a:pt x="1904137" y="3934092"/>
                  <a:pt x="1906193" y="3934915"/>
                </a:cubicBezTo>
                <a:cubicBezTo>
                  <a:pt x="1908251" y="3935806"/>
                  <a:pt x="1895838" y="3935875"/>
                  <a:pt x="1878692" y="3934915"/>
                </a:cubicBezTo>
                <a:cubicBezTo>
                  <a:pt x="1861620" y="3934023"/>
                  <a:pt x="1846050" y="3932652"/>
                  <a:pt x="1844744" y="3931966"/>
                </a:cubicBezTo>
                <a:cubicBezTo>
                  <a:pt x="1844057" y="3931623"/>
                  <a:pt x="1847042" y="3931485"/>
                  <a:pt x="1852365" y="3931528"/>
                </a:cubicBezTo>
                <a:close/>
                <a:moveTo>
                  <a:pt x="1914491" y="3931460"/>
                </a:moveTo>
                <a:cubicBezTo>
                  <a:pt x="1919204" y="3931365"/>
                  <a:pt x="1926353" y="3931451"/>
                  <a:pt x="1934789" y="3931760"/>
                </a:cubicBezTo>
                <a:cubicBezTo>
                  <a:pt x="1951250" y="3932309"/>
                  <a:pt x="1967158" y="3933749"/>
                  <a:pt x="1968462" y="3934709"/>
                </a:cubicBezTo>
                <a:cubicBezTo>
                  <a:pt x="1969767" y="3935601"/>
                  <a:pt x="1957972" y="3935738"/>
                  <a:pt x="1941923" y="3934984"/>
                </a:cubicBezTo>
                <a:cubicBezTo>
                  <a:pt x="1925602" y="3934229"/>
                  <a:pt x="1911269" y="3933063"/>
                  <a:pt x="1908799" y="3932240"/>
                </a:cubicBezTo>
                <a:cubicBezTo>
                  <a:pt x="1907498" y="3931828"/>
                  <a:pt x="1909775" y="3931554"/>
                  <a:pt x="1914491" y="3931460"/>
                </a:cubicBezTo>
                <a:close/>
                <a:moveTo>
                  <a:pt x="2772151" y="3931340"/>
                </a:moveTo>
                <a:cubicBezTo>
                  <a:pt x="2778229" y="3931400"/>
                  <a:pt x="2782395" y="3932069"/>
                  <a:pt x="2782910" y="3933338"/>
                </a:cubicBezTo>
                <a:cubicBezTo>
                  <a:pt x="2783870" y="3935807"/>
                  <a:pt x="2771937" y="3939579"/>
                  <a:pt x="2756095" y="3941773"/>
                </a:cubicBezTo>
                <a:cubicBezTo>
                  <a:pt x="2739842" y="3944037"/>
                  <a:pt x="2725920" y="3943968"/>
                  <a:pt x="2723725" y="3941705"/>
                </a:cubicBezTo>
                <a:cubicBezTo>
                  <a:pt x="2721394" y="3939305"/>
                  <a:pt x="2733326" y="3935395"/>
                  <a:pt x="2749923" y="3932995"/>
                </a:cubicBezTo>
                <a:cubicBezTo>
                  <a:pt x="2758084" y="3931829"/>
                  <a:pt x="2766073" y="3931280"/>
                  <a:pt x="2772151" y="3931340"/>
                </a:cubicBezTo>
                <a:close/>
                <a:moveTo>
                  <a:pt x="1725696" y="3931255"/>
                </a:moveTo>
                <a:cubicBezTo>
                  <a:pt x="1730984" y="3931143"/>
                  <a:pt x="1738823" y="3931315"/>
                  <a:pt x="1747910" y="3931761"/>
                </a:cubicBezTo>
                <a:cubicBezTo>
                  <a:pt x="1764852" y="3932584"/>
                  <a:pt x="1780004" y="3934093"/>
                  <a:pt x="1782199" y="3935396"/>
                </a:cubicBezTo>
                <a:cubicBezTo>
                  <a:pt x="1784535" y="3936767"/>
                  <a:pt x="1771021" y="3937384"/>
                  <a:pt x="1752917" y="3936424"/>
                </a:cubicBezTo>
                <a:cubicBezTo>
                  <a:pt x="1735701" y="3935533"/>
                  <a:pt x="1720822" y="3933750"/>
                  <a:pt x="1718766" y="3932447"/>
                </a:cubicBezTo>
                <a:cubicBezTo>
                  <a:pt x="1717667" y="3931761"/>
                  <a:pt x="1720408" y="3931366"/>
                  <a:pt x="1725696" y="3931255"/>
                </a:cubicBezTo>
                <a:close/>
                <a:moveTo>
                  <a:pt x="1788993" y="3931049"/>
                </a:moveTo>
                <a:cubicBezTo>
                  <a:pt x="1793893" y="3931057"/>
                  <a:pt x="1801129" y="3931280"/>
                  <a:pt x="1809565" y="3931692"/>
                </a:cubicBezTo>
                <a:cubicBezTo>
                  <a:pt x="1826229" y="3932447"/>
                  <a:pt x="1842004" y="3933818"/>
                  <a:pt x="1843853" y="3934778"/>
                </a:cubicBezTo>
                <a:cubicBezTo>
                  <a:pt x="1845704" y="3935739"/>
                  <a:pt x="1833497" y="3935944"/>
                  <a:pt x="1816560" y="3935053"/>
                </a:cubicBezTo>
                <a:cubicBezTo>
                  <a:pt x="1799893" y="3934161"/>
                  <a:pt x="1784188" y="3932584"/>
                  <a:pt x="1782407" y="3931692"/>
                </a:cubicBezTo>
                <a:cubicBezTo>
                  <a:pt x="1781513" y="3931246"/>
                  <a:pt x="1784088" y="3931040"/>
                  <a:pt x="1788993" y="3931049"/>
                </a:cubicBezTo>
                <a:close/>
                <a:moveTo>
                  <a:pt x="2845728" y="3930680"/>
                </a:moveTo>
                <a:cubicBezTo>
                  <a:pt x="2851386" y="3930560"/>
                  <a:pt x="2855261" y="3931040"/>
                  <a:pt x="2856221" y="3932172"/>
                </a:cubicBezTo>
                <a:cubicBezTo>
                  <a:pt x="2858210" y="3934503"/>
                  <a:pt x="2845797" y="3938755"/>
                  <a:pt x="2828789" y="3941361"/>
                </a:cubicBezTo>
                <a:cubicBezTo>
                  <a:pt x="2811850" y="3944036"/>
                  <a:pt x="2796557" y="3944173"/>
                  <a:pt x="2795391" y="3941842"/>
                </a:cubicBezTo>
                <a:cubicBezTo>
                  <a:pt x="2794225" y="3939510"/>
                  <a:pt x="2807392" y="3935464"/>
                  <a:pt x="2824537" y="3932789"/>
                </a:cubicBezTo>
                <a:cubicBezTo>
                  <a:pt x="2832629" y="3931520"/>
                  <a:pt x="2840070" y="3930800"/>
                  <a:pt x="2845728" y="3930680"/>
                </a:cubicBezTo>
                <a:close/>
                <a:moveTo>
                  <a:pt x="3467749" y="3930457"/>
                </a:moveTo>
                <a:cubicBezTo>
                  <a:pt x="3486609" y="3928194"/>
                  <a:pt x="3503754" y="3932103"/>
                  <a:pt x="3506497" y="3939647"/>
                </a:cubicBezTo>
                <a:cubicBezTo>
                  <a:pt x="3509172" y="3947053"/>
                  <a:pt x="3495524" y="3955009"/>
                  <a:pt x="3476733" y="3956792"/>
                </a:cubicBezTo>
                <a:cubicBezTo>
                  <a:pt x="3457462" y="3958643"/>
                  <a:pt x="3440660" y="3954323"/>
                  <a:pt x="3438191" y="3947122"/>
                </a:cubicBezTo>
                <a:cubicBezTo>
                  <a:pt x="3435722" y="3940058"/>
                  <a:pt x="3448890" y="3932720"/>
                  <a:pt x="3467749" y="3930457"/>
                </a:cubicBezTo>
                <a:close/>
                <a:moveTo>
                  <a:pt x="1547795" y="3930252"/>
                </a:moveTo>
                <a:cubicBezTo>
                  <a:pt x="1565899" y="3930389"/>
                  <a:pt x="1581741" y="3931829"/>
                  <a:pt x="1583663" y="3933886"/>
                </a:cubicBezTo>
                <a:cubicBezTo>
                  <a:pt x="1585580" y="3935944"/>
                  <a:pt x="1572552" y="3937727"/>
                  <a:pt x="1554722" y="3937590"/>
                </a:cubicBezTo>
                <a:cubicBezTo>
                  <a:pt x="1537302" y="3937453"/>
                  <a:pt x="1520569" y="3935327"/>
                  <a:pt x="1519538" y="3933337"/>
                </a:cubicBezTo>
                <a:cubicBezTo>
                  <a:pt x="1518511" y="3931417"/>
                  <a:pt x="1531060" y="3930183"/>
                  <a:pt x="1547795" y="3930252"/>
                </a:cubicBezTo>
                <a:close/>
                <a:moveTo>
                  <a:pt x="1998225" y="3929566"/>
                </a:moveTo>
                <a:cubicBezTo>
                  <a:pt x="2014344" y="3930046"/>
                  <a:pt x="2028127" y="3931418"/>
                  <a:pt x="2029841" y="3932652"/>
                </a:cubicBezTo>
                <a:cubicBezTo>
                  <a:pt x="2031558" y="3933886"/>
                  <a:pt x="2020514" y="3934435"/>
                  <a:pt x="2004744" y="3933886"/>
                </a:cubicBezTo>
                <a:cubicBezTo>
                  <a:pt x="1988487" y="3933338"/>
                  <a:pt x="1972235" y="3931898"/>
                  <a:pt x="1971208" y="3930800"/>
                </a:cubicBezTo>
                <a:cubicBezTo>
                  <a:pt x="1970246" y="3929772"/>
                  <a:pt x="1982385" y="3929154"/>
                  <a:pt x="1998225" y="3929566"/>
                </a:cubicBezTo>
                <a:close/>
                <a:moveTo>
                  <a:pt x="2697827" y="3929515"/>
                </a:moveTo>
                <a:cubicBezTo>
                  <a:pt x="2703528" y="3929755"/>
                  <a:pt x="2707471" y="3930423"/>
                  <a:pt x="2708432" y="3931761"/>
                </a:cubicBezTo>
                <a:cubicBezTo>
                  <a:pt x="2710352" y="3934436"/>
                  <a:pt x="2699722" y="3939099"/>
                  <a:pt x="2684086" y="3939991"/>
                </a:cubicBezTo>
                <a:cubicBezTo>
                  <a:pt x="2667970" y="3940882"/>
                  <a:pt x="2651510" y="3939099"/>
                  <a:pt x="2650207" y="3936287"/>
                </a:cubicBezTo>
                <a:cubicBezTo>
                  <a:pt x="2648973" y="3933613"/>
                  <a:pt x="2660974" y="3930664"/>
                  <a:pt x="2676679" y="3929841"/>
                </a:cubicBezTo>
                <a:cubicBezTo>
                  <a:pt x="2684668" y="3929463"/>
                  <a:pt x="2692126" y="3929275"/>
                  <a:pt x="2697827" y="3929515"/>
                </a:cubicBezTo>
                <a:close/>
                <a:moveTo>
                  <a:pt x="1363312" y="3929266"/>
                </a:moveTo>
                <a:cubicBezTo>
                  <a:pt x="1369831" y="3929309"/>
                  <a:pt x="1374283" y="3929634"/>
                  <a:pt x="1374970" y="3930252"/>
                </a:cubicBezTo>
                <a:cubicBezTo>
                  <a:pt x="1376208" y="3931486"/>
                  <a:pt x="1363654" y="3933406"/>
                  <a:pt x="1346856" y="3934366"/>
                </a:cubicBezTo>
                <a:cubicBezTo>
                  <a:pt x="1328683" y="3935464"/>
                  <a:pt x="1312838" y="3935121"/>
                  <a:pt x="1311469" y="3933818"/>
                </a:cubicBezTo>
                <a:cubicBezTo>
                  <a:pt x="1310168" y="3932583"/>
                  <a:pt x="1322440" y="3930937"/>
                  <a:pt x="1339307" y="3929977"/>
                </a:cubicBezTo>
                <a:cubicBezTo>
                  <a:pt x="1348224" y="3929463"/>
                  <a:pt x="1356798" y="3929223"/>
                  <a:pt x="1363312" y="3929266"/>
                </a:cubicBezTo>
                <a:close/>
                <a:moveTo>
                  <a:pt x="1036378" y="3928777"/>
                </a:moveTo>
                <a:cubicBezTo>
                  <a:pt x="1041831" y="3929171"/>
                  <a:pt x="1045476" y="3930183"/>
                  <a:pt x="1045854" y="3931623"/>
                </a:cubicBezTo>
                <a:cubicBezTo>
                  <a:pt x="1046472" y="3934366"/>
                  <a:pt x="1035776" y="3937521"/>
                  <a:pt x="1021654" y="3939373"/>
                </a:cubicBezTo>
                <a:cubicBezTo>
                  <a:pt x="1007383" y="3941224"/>
                  <a:pt x="995105" y="3940950"/>
                  <a:pt x="993598" y="3938276"/>
                </a:cubicBezTo>
                <a:cubicBezTo>
                  <a:pt x="992087" y="3935601"/>
                  <a:pt x="1002100" y="3931555"/>
                  <a:pt x="1016093" y="3929634"/>
                </a:cubicBezTo>
                <a:cubicBezTo>
                  <a:pt x="1023672" y="3928605"/>
                  <a:pt x="1030924" y="3928382"/>
                  <a:pt x="1036378" y="3928777"/>
                </a:cubicBezTo>
                <a:close/>
                <a:moveTo>
                  <a:pt x="2918148" y="3928596"/>
                </a:moveTo>
                <a:cubicBezTo>
                  <a:pt x="2924286" y="3928382"/>
                  <a:pt x="2928572" y="3928845"/>
                  <a:pt x="2929464" y="3930045"/>
                </a:cubicBezTo>
                <a:cubicBezTo>
                  <a:pt x="2931247" y="3932446"/>
                  <a:pt x="2918972" y="3936972"/>
                  <a:pt x="2902307" y="3939852"/>
                </a:cubicBezTo>
                <a:cubicBezTo>
                  <a:pt x="2885847" y="3942733"/>
                  <a:pt x="2870417" y="3943007"/>
                  <a:pt x="2868702" y="3940744"/>
                </a:cubicBezTo>
                <a:cubicBezTo>
                  <a:pt x="2866988" y="3938412"/>
                  <a:pt x="2879127" y="3934229"/>
                  <a:pt x="2895723" y="3931211"/>
                </a:cubicBezTo>
                <a:cubicBezTo>
                  <a:pt x="2904021" y="3929702"/>
                  <a:pt x="2912010" y="3928811"/>
                  <a:pt x="2918148" y="3928596"/>
                </a:cubicBezTo>
                <a:close/>
                <a:moveTo>
                  <a:pt x="3211963" y="3927654"/>
                </a:moveTo>
                <a:cubicBezTo>
                  <a:pt x="3218324" y="3928057"/>
                  <a:pt x="3222713" y="3929394"/>
                  <a:pt x="3223810" y="3931623"/>
                </a:cubicBezTo>
                <a:cubicBezTo>
                  <a:pt x="3226073" y="3936218"/>
                  <a:pt x="3212083" y="3942733"/>
                  <a:pt x="3193292" y="3945545"/>
                </a:cubicBezTo>
                <a:cubicBezTo>
                  <a:pt x="3175667" y="3948151"/>
                  <a:pt x="3159756" y="3946779"/>
                  <a:pt x="3157630" y="3942733"/>
                </a:cubicBezTo>
                <a:cubicBezTo>
                  <a:pt x="3155367" y="3938481"/>
                  <a:pt x="3169357" y="3932446"/>
                  <a:pt x="3188286" y="3929291"/>
                </a:cubicBezTo>
                <a:cubicBezTo>
                  <a:pt x="3197269" y="3927782"/>
                  <a:pt x="3205602" y="3927251"/>
                  <a:pt x="3211963" y="3927654"/>
                </a:cubicBezTo>
                <a:close/>
                <a:moveTo>
                  <a:pt x="1350967" y="3927509"/>
                </a:moveTo>
                <a:lnTo>
                  <a:pt x="1323685" y="3929285"/>
                </a:lnTo>
                <a:lnTo>
                  <a:pt x="1339719" y="3928606"/>
                </a:lnTo>
                <a:cubicBezTo>
                  <a:pt x="1341026" y="3928743"/>
                  <a:pt x="1328336" y="3929497"/>
                  <a:pt x="1312697" y="3930389"/>
                </a:cubicBezTo>
                <a:lnTo>
                  <a:pt x="1297604" y="3931281"/>
                </a:lnTo>
                <a:lnTo>
                  <a:pt x="1293091" y="3932163"/>
                </a:lnTo>
                <a:cubicBezTo>
                  <a:pt x="1287860" y="3932823"/>
                  <a:pt x="1280396" y="3933577"/>
                  <a:pt x="1272034" y="3934229"/>
                </a:cubicBezTo>
                <a:lnTo>
                  <a:pt x="1241785" y="3935315"/>
                </a:lnTo>
                <a:lnTo>
                  <a:pt x="1220254" y="3936904"/>
                </a:lnTo>
                <a:lnTo>
                  <a:pt x="1241721" y="3934970"/>
                </a:lnTo>
                <a:lnTo>
                  <a:pt x="1246471" y="3934048"/>
                </a:lnTo>
                <a:lnTo>
                  <a:pt x="1241930" y="3934572"/>
                </a:lnTo>
                <a:cubicBezTo>
                  <a:pt x="1234039" y="3935223"/>
                  <a:pt x="1226391" y="3935789"/>
                  <a:pt x="1220650" y="3936123"/>
                </a:cubicBezTo>
                <a:lnTo>
                  <a:pt x="1216003" y="3936200"/>
                </a:lnTo>
                <a:lnTo>
                  <a:pt x="1209258" y="3936926"/>
                </a:lnTo>
                <a:lnTo>
                  <a:pt x="1215728" y="3936424"/>
                </a:lnTo>
                <a:cubicBezTo>
                  <a:pt x="1214701" y="3936699"/>
                  <a:pt x="1201532" y="3938002"/>
                  <a:pt x="1185553" y="3939579"/>
                </a:cubicBezTo>
                <a:cubicBezTo>
                  <a:pt x="1168751" y="3941225"/>
                  <a:pt x="1155654" y="3942459"/>
                  <a:pt x="1157504" y="3942048"/>
                </a:cubicBezTo>
                <a:lnTo>
                  <a:pt x="1170195" y="3940623"/>
                </a:lnTo>
                <a:lnTo>
                  <a:pt x="1166486" y="3940881"/>
                </a:lnTo>
                <a:cubicBezTo>
                  <a:pt x="1166142" y="3940607"/>
                  <a:pt x="1179724" y="3939029"/>
                  <a:pt x="1197077" y="3937315"/>
                </a:cubicBezTo>
                <a:lnTo>
                  <a:pt x="1213596" y="3935911"/>
                </a:lnTo>
                <a:lnTo>
                  <a:pt x="1236853" y="3932789"/>
                </a:lnTo>
                <a:lnTo>
                  <a:pt x="1257669" y="3932062"/>
                </a:lnTo>
                <a:lnTo>
                  <a:pt x="1262908" y="3931623"/>
                </a:lnTo>
                <a:cubicBezTo>
                  <a:pt x="1278820" y="3930457"/>
                  <a:pt x="1290619" y="3929772"/>
                  <a:pt x="1289519" y="3929977"/>
                </a:cubicBezTo>
                <a:cubicBezTo>
                  <a:pt x="1288904" y="3930114"/>
                  <a:pt x="1284667" y="3930474"/>
                  <a:pt x="1278541" y="3930955"/>
                </a:cubicBezTo>
                <a:lnTo>
                  <a:pt x="1263253" y="3932116"/>
                </a:lnTo>
                <a:lnTo>
                  <a:pt x="1249613" y="3933686"/>
                </a:lnTo>
                <a:lnTo>
                  <a:pt x="1268189" y="3931967"/>
                </a:lnTo>
                <a:lnTo>
                  <a:pt x="1297901" y="3930778"/>
                </a:lnTo>
                <a:lnTo>
                  <a:pt x="1302378" y="3930446"/>
                </a:lnTo>
                <a:lnTo>
                  <a:pt x="1300082" y="3930569"/>
                </a:lnTo>
                <a:cubicBezTo>
                  <a:pt x="1294772" y="3930818"/>
                  <a:pt x="1291748" y="3930903"/>
                  <a:pt x="1292470" y="3930732"/>
                </a:cubicBezTo>
                <a:cubicBezTo>
                  <a:pt x="1293774" y="3930389"/>
                  <a:pt x="1308449" y="3929292"/>
                  <a:pt x="1323741" y="3928469"/>
                </a:cubicBezTo>
                <a:cubicBezTo>
                  <a:pt x="1339377" y="3927646"/>
                  <a:pt x="1351656" y="3927234"/>
                  <a:pt x="1350967" y="3927509"/>
                </a:cubicBezTo>
                <a:close/>
                <a:moveTo>
                  <a:pt x="4007268" y="3927440"/>
                </a:moveTo>
                <a:cubicBezTo>
                  <a:pt x="4026128" y="3929566"/>
                  <a:pt x="4043547" y="3941979"/>
                  <a:pt x="4046222" y="3955215"/>
                </a:cubicBezTo>
                <a:cubicBezTo>
                  <a:pt x="4048896" y="3968314"/>
                  <a:pt x="4035317" y="3976681"/>
                  <a:pt x="4016389" y="3973663"/>
                </a:cubicBezTo>
                <a:cubicBezTo>
                  <a:pt x="3997050" y="3970577"/>
                  <a:pt x="3980179" y="3958576"/>
                  <a:pt x="3977642" y="3946026"/>
                </a:cubicBezTo>
                <a:cubicBezTo>
                  <a:pt x="3975104" y="3933544"/>
                  <a:pt x="3988340" y="3925314"/>
                  <a:pt x="4007268" y="3927440"/>
                </a:cubicBezTo>
                <a:close/>
                <a:moveTo>
                  <a:pt x="1590270" y="3926840"/>
                </a:moveTo>
                <a:cubicBezTo>
                  <a:pt x="1595748" y="3926635"/>
                  <a:pt x="1603718" y="3926652"/>
                  <a:pt x="1612877" y="3926892"/>
                </a:cubicBezTo>
                <a:cubicBezTo>
                  <a:pt x="1629678" y="3927303"/>
                  <a:pt x="1644766" y="3928469"/>
                  <a:pt x="1646347" y="3929635"/>
                </a:cubicBezTo>
                <a:cubicBezTo>
                  <a:pt x="1647988" y="3930869"/>
                  <a:pt x="1634203" y="3931624"/>
                  <a:pt x="1615961" y="3931144"/>
                </a:cubicBezTo>
                <a:cubicBezTo>
                  <a:pt x="1598885" y="3930664"/>
                  <a:pt x="1584209" y="3929223"/>
                  <a:pt x="1582633" y="3928126"/>
                </a:cubicBezTo>
                <a:cubicBezTo>
                  <a:pt x="1581811" y="3927474"/>
                  <a:pt x="1584793" y="3927046"/>
                  <a:pt x="1590270" y="3926840"/>
                </a:cubicBezTo>
                <a:close/>
                <a:moveTo>
                  <a:pt x="1778394" y="3926711"/>
                </a:moveTo>
                <a:cubicBezTo>
                  <a:pt x="1783092" y="3926702"/>
                  <a:pt x="1790222" y="3926822"/>
                  <a:pt x="1798659" y="3927097"/>
                </a:cubicBezTo>
                <a:cubicBezTo>
                  <a:pt x="1815117" y="3927577"/>
                  <a:pt x="1831029" y="3928606"/>
                  <a:pt x="1832400" y="3929155"/>
                </a:cubicBezTo>
                <a:cubicBezTo>
                  <a:pt x="1833705" y="3929703"/>
                  <a:pt x="1821978" y="3929635"/>
                  <a:pt x="1805860" y="3929018"/>
                </a:cubicBezTo>
                <a:cubicBezTo>
                  <a:pt x="1789536" y="3928400"/>
                  <a:pt x="1775203" y="3927577"/>
                  <a:pt x="1772734" y="3927097"/>
                </a:cubicBezTo>
                <a:cubicBezTo>
                  <a:pt x="1771432" y="3926857"/>
                  <a:pt x="1773696" y="3926720"/>
                  <a:pt x="1778394" y="3926711"/>
                </a:cubicBezTo>
                <a:close/>
                <a:moveTo>
                  <a:pt x="2992335" y="3926188"/>
                </a:moveTo>
                <a:cubicBezTo>
                  <a:pt x="2998730" y="3925982"/>
                  <a:pt x="3003050" y="3926548"/>
                  <a:pt x="3003599" y="3927988"/>
                </a:cubicBezTo>
                <a:cubicBezTo>
                  <a:pt x="3004491" y="3930594"/>
                  <a:pt x="2991941" y="3935258"/>
                  <a:pt x="2975207" y="3938275"/>
                </a:cubicBezTo>
                <a:cubicBezTo>
                  <a:pt x="2957102" y="3941498"/>
                  <a:pt x="2941672" y="3941704"/>
                  <a:pt x="2940506" y="3939029"/>
                </a:cubicBezTo>
                <a:cubicBezTo>
                  <a:pt x="2939408" y="3936492"/>
                  <a:pt x="2951753" y="3932171"/>
                  <a:pt x="2968624" y="3929017"/>
                </a:cubicBezTo>
                <a:cubicBezTo>
                  <a:pt x="2977470" y="3927371"/>
                  <a:pt x="2985940" y="3926393"/>
                  <a:pt x="2992335" y="3926188"/>
                </a:cubicBezTo>
                <a:close/>
                <a:moveTo>
                  <a:pt x="1842745" y="3926103"/>
                </a:moveTo>
                <a:cubicBezTo>
                  <a:pt x="1848038" y="3925982"/>
                  <a:pt x="1855650" y="3926000"/>
                  <a:pt x="1864154" y="3926206"/>
                </a:cubicBezTo>
                <a:cubicBezTo>
                  <a:pt x="1880271" y="3926617"/>
                  <a:pt x="1893163" y="3927715"/>
                  <a:pt x="1893986" y="3928538"/>
                </a:cubicBezTo>
                <a:cubicBezTo>
                  <a:pt x="1894808" y="3929361"/>
                  <a:pt x="1882533" y="3929497"/>
                  <a:pt x="1866894" y="3928949"/>
                </a:cubicBezTo>
                <a:cubicBezTo>
                  <a:pt x="1851533" y="3928400"/>
                  <a:pt x="1836721" y="3927440"/>
                  <a:pt x="1835280" y="3926823"/>
                </a:cubicBezTo>
                <a:cubicBezTo>
                  <a:pt x="1834490" y="3926480"/>
                  <a:pt x="1837460" y="3926223"/>
                  <a:pt x="1842745" y="3926103"/>
                </a:cubicBezTo>
                <a:close/>
                <a:moveTo>
                  <a:pt x="1715668" y="3926085"/>
                </a:moveTo>
                <a:cubicBezTo>
                  <a:pt x="1720801" y="3926154"/>
                  <a:pt x="1728329" y="3926342"/>
                  <a:pt x="1736935" y="3926617"/>
                </a:cubicBezTo>
                <a:cubicBezTo>
                  <a:pt x="1754493" y="3927234"/>
                  <a:pt x="1769241" y="3928126"/>
                  <a:pt x="1770335" y="3928606"/>
                </a:cubicBezTo>
                <a:cubicBezTo>
                  <a:pt x="1771363" y="3929086"/>
                  <a:pt x="1759431" y="3929018"/>
                  <a:pt x="1743521" y="3928400"/>
                </a:cubicBezTo>
                <a:cubicBezTo>
                  <a:pt x="1726515" y="3927715"/>
                  <a:pt x="1710737" y="3926754"/>
                  <a:pt x="1708749" y="3926274"/>
                </a:cubicBezTo>
                <a:cubicBezTo>
                  <a:pt x="1707788" y="3926068"/>
                  <a:pt x="1710533" y="3926017"/>
                  <a:pt x="1715668" y="3926085"/>
                </a:cubicBezTo>
                <a:close/>
                <a:moveTo>
                  <a:pt x="5413227" y="3925932"/>
                </a:moveTo>
                <a:cubicBezTo>
                  <a:pt x="5431743" y="3920925"/>
                  <a:pt x="5449506" y="3939853"/>
                  <a:pt x="5452043" y="3967560"/>
                </a:cubicBezTo>
                <a:cubicBezTo>
                  <a:pt x="5454581" y="3994992"/>
                  <a:pt x="5440933" y="4022218"/>
                  <a:pt x="5422485" y="4026058"/>
                </a:cubicBezTo>
                <a:cubicBezTo>
                  <a:pt x="5404792" y="4029762"/>
                  <a:pt x="5388333" y="4011725"/>
                  <a:pt x="5385315" y="3985528"/>
                </a:cubicBezTo>
                <a:cubicBezTo>
                  <a:pt x="5382092" y="3957410"/>
                  <a:pt x="5394573" y="3930869"/>
                  <a:pt x="5413227" y="3925932"/>
                </a:cubicBezTo>
                <a:close/>
                <a:moveTo>
                  <a:pt x="1477021" y="3925725"/>
                </a:moveTo>
                <a:cubicBezTo>
                  <a:pt x="1493821" y="3925588"/>
                  <a:pt x="1508842" y="3926274"/>
                  <a:pt x="1510416" y="3927371"/>
                </a:cubicBezTo>
                <a:cubicBezTo>
                  <a:pt x="1512064" y="3928537"/>
                  <a:pt x="1498282" y="3929840"/>
                  <a:pt x="1480106" y="3929977"/>
                </a:cubicBezTo>
                <a:cubicBezTo>
                  <a:pt x="1463029" y="3930115"/>
                  <a:pt x="1448422" y="3929223"/>
                  <a:pt x="1446843" y="3928057"/>
                </a:cubicBezTo>
                <a:cubicBezTo>
                  <a:pt x="1445267" y="3926823"/>
                  <a:pt x="1458781" y="3925931"/>
                  <a:pt x="1477021" y="3925725"/>
                </a:cubicBezTo>
                <a:close/>
                <a:moveTo>
                  <a:pt x="1654077" y="3925665"/>
                </a:moveTo>
                <a:cubicBezTo>
                  <a:pt x="1659389" y="3925657"/>
                  <a:pt x="1666918" y="3925794"/>
                  <a:pt x="1675284" y="3926068"/>
                </a:cubicBezTo>
                <a:cubicBezTo>
                  <a:pt x="1692293" y="3926685"/>
                  <a:pt x="1706900" y="3927646"/>
                  <a:pt x="1707860" y="3928331"/>
                </a:cubicBezTo>
                <a:cubicBezTo>
                  <a:pt x="1708820" y="3929086"/>
                  <a:pt x="1695381" y="3929223"/>
                  <a:pt x="1678575" y="3928606"/>
                </a:cubicBezTo>
                <a:cubicBezTo>
                  <a:pt x="1661504" y="3927920"/>
                  <a:pt x="1647097" y="3926823"/>
                  <a:pt x="1646136" y="3926137"/>
                </a:cubicBezTo>
                <a:cubicBezTo>
                  <a:pt x="1645657" y="3925828"/>
                  <a:pt x="1648761" y="3925674"/>
                  <a:pt x="1654077" y="3925665"/>
                </a:cubicBezTo>
                <a:close/>
                <a:moveTo>
                  <a:pt x="2334122" y="3925657"/>
                </a:moveTo>
                <a:cubicBezTo>
                  <a:pt x="2349278" y="3925725"/>
                  <a:pt x="2362583" y="3927783"/>
                  <a:pt x="2364160" y="3930183"/>
                </a:cubicBezTo>
                <a:cubicBezTo>
                  <a:pt x="2365806" y="3932652"/>
                  <a:pt x="2353324" y="3934641"/>
                  <a:pt x="2337139" y="3934572"/>
                </a:cubicBezTo>
                <a:cubicBezTo>
                  <a:pt x="2320612" y="3934504"/>
                  <a:pt x="2306758" y="3932583"/>
                  <a:pt x="2305935" y="3930115"/>
                </a:cubicBezTo>
                <a:cubicBezTo>
                  <a:pt x="2305113" y="3927646"/>
                  <a:pt x="2317594" y="3925588"/>
                  <a:pt x="2334122" y="3925657"/>
                </a:cubicBezTo>
                <a:close/>
                <a:moveTo>
                  <a:pt x="2196482" y="3925656"/>
                </a:moveTo>
                <a:cubicBezTo>
                  <a:pt x="2212667" y="3925725"/>
                  <a:pt x="2227343" y="3927782"/>
                  <a:pt x="2228509" y="3929908"/>
                </a:cubicBezTo>
                <a:cubicBezTo>
                  <a:pt x="2229538" y="3932035"/>
                  <a:pt x="2216919" y="3933474"/>
                  <a:pt x="2200528" y="3933132"/>
                </a:cubicBezTo>
                <a:cubicBezTo>
                  <a:pt x="2184001" y="3932789"/>
                  <a:pt x="2170353" y="3931006"/>
                  <a:pt x="2170079" y="3929017"/>
                </a:cubicBezTo>
                <a:cubicBezTo>
                  <a:pt x="2169804" y="3927097"/>
                  <a:pt x="2181189" y="3925588"/>
                  <a:pt x="2196482" y="3925656"/>
                </a:cubicBezTo>
                <a:close/>
                <a:moveTo>
                  <a:pt x="3138059" y="3924568"/>
                </a:moveTo>
                <a:cubicBezTo>
                  <a:pt x="3144617" y="3924679"/>
                  <a:pt x="3149263" y="3925656"/>
                  <a:pt x="3150224" y="3927508"/>
                </a:cubicBezTo>
                <a:cubicBezTo>
                  <a:pt x="3152075" y="3931211"/>
                  <a:pt x="3138908" y="3936972"/>
                  <a:pt x="3121146" y="3939990"/>
                </a:cubicBezTo>
                <a:cubicBezTo>
                  <a:pt x="3102903" y="3943076"/>
                  <a:pt x="3087473" y="3942527"/>
                  <a:pt x="3085690" y="3938961"/>
                </a:cubicBezTo>
                <a:cubicBezTo>
                  <a:pt x="3083907" y="3935395"/>
                  <a:pt x="3096800" y="3930114"/>
                  <a:pt x="3114425" y="3926822"/>
                </a:cubicBezTo>
                <a:cubicBezTo>
                  <a:pt x="3123031" y="3925210"/>
                  <a:pt x="3131501" y="3924456"/>
                  <a:pt x="3138059" y="3924568"/>
                </a:cubicBezTo>
                <a:close/>
                <a:moveTo>
                  <a:pt x="2061253" y="3924490"/>
                </a:moveTo>
                <a:cubicBezTo>
                  <a:pt x="2077371" y="3924696"/>
                  <a:pt x="2091966" y="3926548"/>
                  <a:pt x="2092583" y="3928262"/>
                </a:cubicBezTo>
                <a:cubicBezTo>
                  <a:pt x="2093269" y="3929977"/>
                  <a:pt x="2080386" y="3930868"/>
                  <a:pt x="2063858" y="3930457"/>
                </a:cubicBezTo>
                <a:cubicBezTo>
                  <a:pt x="2048428" y="3930045"/>
                  <a:pt x="2035674" y="3928674"/>
                  <a:pt x="2034232" y="3927165"/>
                </a:cubicBezTo>
                <a:cubicBezTo>
                  <a:pt x="2032860" y="3925519"/>
                  <a:pt x="2044861" y="3924285"/>
                  <a:pt x="2061253" y="3924490"/>
                </a:cubicBezTo>
                <a:close/>
                <a:moveTo>
                  <a:pt x="3065835" y="3924448"/>
                </a:moveTo>
                <a:cubicBezTo>
                  <a:pt x="3071871" y="3924473"/>
                  <a:pt x="3075780" y="3925348"/>
                  <a:pt x="3076226" y="3927097"/>
                </a:cubicBezTo>
                <a:cubicBezTo>
                  <a:pt x="3077049" y="3930251"/>
                  <a:pt x="3064567" y="3935258"/>
                  <a:pt x="3048039" y="3938206"/>
                </a:cubicBezTo>
                <a:cubicBezTo>
                  <a:pt x="3030963" y="3941224"/>
                  <a:pt x="3014092" y="3941155"/>
                  <a:pt x="3012721" y="3938206"/>
                </a:cubicBezTo>
                <a:cubicBezTo>
                  <a:pt x="3011349" y="3935120"/>
                  <a:pt x="3025065" y="3930114"/>
                  <a:pt x="3042690" y="3926891"/>
                </a:cubicBezTo>
                <a:cubicBezTo>
                  <a:pt x="3051639" y="3925245"/>
                  <a:pt x="3059800" y="3924422"/>
                  <a:pt x="3065835" y="3924448"/>
                </a:cubicBezTo>
                <a:close/>
                <a:moveTo>
                  <a:pt x="2469499" y="3923805"/>
                </a:moveTo>
                <a:cubicBezTo>
                  <a:pt x="2484655" y="3923599"/>
                  <a:pt x="2498028" y="3925725"/>
                  <a:pt x="2499743" y="3928468"/>
                </a:cubicBezTo>
                <a:cubicBezTo>
                  <a:pt x="2501594" y="3931280"/>
                  <a:pt x="2489250" y="3933817"/>
                  <a:pt x="2473065" y="3934023"/>
                </a:cubicBezTo>
                <a:cubicBezTo>
                  <a:pt x="2456537" y="3934229"/>
                  <a:pt x="2442615" y="3932240"/>
                  <a:pt x="2441587" y="3929428"/>
                </a:cubicBezTo>
                <a:cubicBezTo>
                  <a:pt x="2440627" y="3926616"/>
                  <a:pt x="2452902" y="3924010"/>
                  <a:pt x="2469499" y="3923805"/>
                </a:cubicBezTo>
                <a:close/>
                <a:moveTo>
                  <a:pt x="1643634" y="3923411"/>
                </a:moveTo>
                <a:cubicBezTo>
                  <a:pt x="1648691" y="3923445"/>
                  <a:pt x="1656048" y="3923531"/>
                  <a:pt x="1664381" y="3923668"/>
                </a:cubicBezTo>
                <a:cubicBezTo>
                  <a:pt x="1680976" y="3923942"/>
                  <a:pt x="1696200" y="3924491"/>
                  <a:pt x="1696541" y="3924765"/>
                </a:cubicBezTo>
                <a:cubicBezTo>
                  <a:pt x="1696888" y="3925040"/>
                  <a:pt x="1684335" y="3924834"/>
                  <a:pt x="1668289" y="3924422"/>
                </a:cubicBezTo>
                <a:cubicBezTo>
                  <a:pt x="1651896" y="3924011"/>
                  <a:pt x="1638319" y="3923600"/>
                  <a:pt x="1636674" y="3923463"/>
                </a:cubicBezTo>
                <a:cubicBezTo>
                  <a:pt x="1635817" y="3923394"/>
                  <a:pt x="1638574" y="3923376"/>
                  <a:pt x="1643634" y="3923411"/>
                </a:cubicBezTo>
                <a:close/>
                <a:moveTo>
                  <a:pt x="1707028" y="3923402"/>
                </a:moveTo>
                <a:cubicBezTo>
                  <a:pt x="1712385" y="3923360"/>
                  <a:pt x="1720033" y="3923394"/>
                  <a:pt x="1728501" y="3923531"/>
                </a:cubicBezTo>
                <a:cubicBezTo>
                  <a:pt x="1744551" y="3923805"/>
                  <a:pt x="1757375" y="3924491"/>
                  <a:pt x="1758061" y="3924902"/>
                </a:cubicBezTo>
                <a:cubicBezTo>
                  <a:pt x="1758745" y="3925383"/>
                  <a:pt x="1746331" y="3925314"/>
                  <a:pt x="1730628" y="3924902"/>
                </a:cubicBezTo>
                <a:cubicBezTo>
                  <a:pt x="1715197" y="3924560"/>
                  <a:pt x="1700519" y="3924011"/>
                  <a:pt x="1699288" y="3923737"/>
                </a:cubicBezTo>
                <a:cubicBezTo>
                  <a:pt x="1698601" y="3923565"/>
                  <a:pt x="1701667" y="3923445"/>
                  <a:pt x="1707028" y="3923402"/>
                </a:cubicBezTo>
                <a:close/>
                <a:moveTo>
                  <a:pt x="1537988" y="3923393"/>
                </a:moveTo>
                <a:cubicBezTo>
                  <a:pt x="1554722" y="3923462"/>
                  <a:pt x="1570147" y="3923942"/>
                  <a:pt x="1571865" y="3924559"/>
                </a:cubicBezTo>
                <a:cubicBezTo>
                  <a:pt x="1573579" y="3925177"/>
                  <a:pt x="1561095" y="3925656"/>
                  <a:pt x="1544228" y="3925519"/>
                </a:cubicBezTo>
                <a:cubicBezTo>
                  <a:pt x="1527564" y="3925382"/>
                  <a:pt x="1512064" y="3924696"/>
                  <a:pt x="1510480" y="3924148"/>
                </a:cubicBezTo>
                <a:cubicBezTo>
                  <a:pt x="1508839" y="3923599"/>
                  <a:pt x="1521184" y="3923325"/>
                  <a:pt x="1537988" y="3923393"/>
                </a:cubicBezTo>
                <a:close/>
                <a:moveTo>
                  <a:pt x="1580583" y="3923008"/>
                </a:moveTo>
                <a:cubicBezTo>
                  <a:pt x="1585940" y="3923034"/>
                  <a:pt x="1593607" y="3923120"/>
                  <a:pt x="1602245" y="3923257"/>
                </a:cubicBezTo>
                <a:cubicBezTo>
                  <a:pt x="1618634" y="3923531"/>
                  <a:pt x="1632285" y="3923874"/>
                  <a:pt x="1634134" y="3924217"/>
                </a:cubicBezTo>
                <a:cubicBezTo>
                  <a:pt x="1636055" y="3924491"/>
                  <a:pt x="1623508" y="3924491"/>
                  <a:pt x="1606361" y="3924148"/>
                </a:cubicBezTo>
                <a:cubicBezTo>
                  <a:pt x="1589288" y="3923805"/>
                  <a:pt x="1573923" y="3923325"/>
                  <a:pt x="1572755" y="3923119"/>
                </a:cubicBezTo>
                <a:cubicBezTo>
                  <a:pt x="1572175" y="3923016"/>
                  <a:pt x="1575225" y="3922982"/>
                  <a:pt x="1580583" y="3923008"/>
                </a:cubicBezTo>
                <a:close/>
                <a:moveTo>
                  <a:pt x="1926629" y="3922776"/>
                </a:moveTo>
                <a:cubicBezTo>
                  <a:pt x="1941787" y="3923050"/>
                  <a:pt x="1955092" y="3924353"/>
                  <a:pt x="1956668" y="3925588"/>
                </a:cubicBezTo>
                <a:cubicBezTo>
                  <a:pt x="1958311" y="3926959"/>
                  <a:pt x="1945761" y="3927577"/>
                  <a:pt x="1929578" y="3927165"/>
                </a:cubicBezTo>
                <a:cubicBezTo>
                  <a:pt x="1912981" y="3926754"/>
                  <a:pt x="1899198" y="3925656"/>
                  <a:pt x="1898372" y="3924490"/>
                </a:cubicBezTo>
                <a:cubicBezTo>
                  <a:pt x="1897619" y="3923325"/>
                  <a:pt x="1910099" y="3922502"/>
                  <a:pt x="1926629" y="3922776"/>
                </a:cubicBezTo>
                <a:close/>
                <a:moveTo>
                  <a:pt x="1392013" y="3922571"/>
                </a:moveTo>
                <a:cubicBezTo>
                  <a:pt x="1397328" y="3922588"/>
                  <a:pt x="1400929" y="3922811"/>
                  <a:pt x="1401649" y="3923188"/>
                </a:cubicBezTo>
                <a:lnTo>
                  <a:pt x="1380026" y="3925368"/>
                </a:lnTo>
                <a:lnTo>
                  <a:pt x="1397191" y="3924629"/>
                </a:lnTo>
                <a:cubicBezTo>
                  <a:pt x="1413170" y="3924148"/>
                  <a:pt x="1425513" y="3923874"/>
                  <a:pt x="1424966" y="3924011"/>
                </a:cubicBezTo>
                <a:cubicBezTo>
                  <a:pt x="1424693" y="3924079"/>
                  <a:pt x="1420713" y="3924268"/>
                  <a:pt x="1414748" y="3924508"/>
                </a:cubicBezTo>
                <a:lnTo>
                  <a:pt x="1403919" y="3924902"/>
                </a:lnTo>
                <a:lnTo>
                  <a:pt x="1436281" y="3924902"/>
                </a:lnTo>
                <a:cubicBezTo>
                  <a:pt x="1437172" y="3925451"/>
                  <a:pt x="1423799" y="3926411"/>
                  <a:pt x="1407066" y="3926891"/>
                </a:cubicBezTo>
                <a:lnTo>
                  <a:pt x="1382834" y="3926736"/>
                </a:lnTo>
                <a:lnTo>
                  <a:pt x="1355564" y="3927988"/>
                </a:lnTo>
                <a:lnTo>
                  <a:pt x="1380414" y="3926721"/>
                </a:lnTo>
                <a:lnTo>
                  <a:pt x="1374768" y="3926685"/>
                </a:lnTo>
                <a:cubicBezTo>
                  <a:pt x="1374321" y="3926411"/>
                  <a:pt x="1377423" y="3926085"/>
                  <a:pt x="1382729" y="3925768"/>
                </a:cubicBezTo>
                <a:lnTo>
                  <a:pt x="1403855" y="3924904"/>
                </a:lnTo>
                <a:lnTo>
                  <a:pt x="1392594" y="3925314"/>
                </a:lnTo>
                <a:cubicBezTo>
                  <a:pt x="1384265" y="3925588"/>
                  <a:pt x="1376976" y="3925828"/>
                  <a:pt x="1372015" y="3925965"/>
                </a:cubicBezTo>
                <a:lnTo>
                  <a:pt x="1369301" y="3925979"/>
                </a:lnTo>
                <a:lnTo>
                  <a:pt x="1355853" y="3926531"/>
                </a:lnTo>
                <a:lnTo>
                  <a:pt x="1354432" y="3926494"/>
                </a:lnTo>
                <a:lnTo>
                  <a:pt x="1334924" y="3927578"/>
                </a:lnTo>
                <a:cubicBezTo>
                  <a:pt x="1317913" y="3928469"/>
                  <a:pt x="1302621" y="3929155"/>
                  <a:pt x="1301593" y="3929086"/>
                </a:cubicBezTo>
                <a:cubicBezTo>
                  <a:pt x="1300560" y="3929018"/>
                  <a:pt x="1313866" y="3928194"/>
                  <a:pt x="1331148" y="3927303"/>
                </a:cubicBezTo>
                <a:lnTo>
                  <a:pt x="1350911" y="3926403"/>
                </a:lnTo>
                <a:lnTo>
                  <a:pt x="1345964" y="3926274"/>
                </a:lnTo>
                <a:cubicBezTo>
                  <a:pt x="1345411" y="3925589"/>
                  <a:pt x="1356999" y="3924080"/>
                  <a:pt x="1372089" y="3923188"/>
                </a:cubicBezTo>
                <a:cubicBezTo>
                  <a:pt x="1379669" y="3922742"/>
                  <a:pt x="1386699" y="3922554"/>
                  <a:pt x="1392013" y="3922571"/>
                </a:cubicBezTo>
                <a:close/>
                <a:moveTo>
                  <a:pt x="1591407" y="3922502"/>
                </a:moveTo>
                <a:cubicBezTo>
                  <a:pt x="1607457" y="3922502"/>
                  <a:pt x="1620900" y="3922708"/>
                  <a:pt x="1622201" y="3922845"/>
                </a:cubicBezTo>
                <a:cubicBezTo>
                  <a:pt x="1623508" y="3922982"/>
                  <a:pt x="1611847" y="3922913"/>
                  <a:pt x="1596144" y="3922845"/>
                </a:cubicBezTo>
                <a:cubicBezTo>
                  <a:pt x="1579681" y="3922708"/>
                  <a:pt x="1564047" y="3922708"/>
                  <a:pt x="1563566" y="3922708"/>
                </a:cubicBezTo>
                <a:cubicBezTo>
                  <a:pt x="1563084" y="3922708"/>
                  <a:pt x="1575566" y="3922502"/>
                  <a:pt x="1591407" y="3922502"/>
                </a:cubicBezTo>
                <a:close/>
                <a:moveTo>
                  <a:pt x="1464843" y="3922476"/>
                </a:moveTo>
                <a:cubicBezTo>
                  <a:pt x="1470294" y="3922450"/>
                  <a:pt x="1474136" y="3922536"/>
                  <a:pt x="1475030" y="3922708"/>
                </a:cubicBezTo>
                <a:lnTo>
                  <a:pt x="1472387" y="3922989"/>
                </a:lnTo>
                <a:lnTo>
                  <a:pt x="1488817" y="3922819"/>
                </a:lnTo>
                <a:cubicBezTo>
                  <a:pt x="1494590" y="3922776"/>
                  <a:pt x="1498246" y="3922776"/>
                  <a:pt x="1498420" y="3922845"/>
                </a:cubicBezTo>
                <a:cubicBezTo>
                  <a:pt x="1498756" y="3922983"/>
                  <a:pt x="1486620" y="3923257"/>
                  <a:pt x="1470502" y="3923394"/>
                </a:cubicBezTo>
                <a:lnTo>
                  <a:pt x="1467660" y="3923419"/>
                </a:lnTo>
                <a:lnTo>
                  <a:pt x="1465969" y="3923486"/>
                </a:lnTo>
                <a:lnTo>
                  <a:pt x="1486483" y="3923325"/>
                </a:lnTo>
                <a:cubicBezTo>
                  <a:pt x="1485180" y="3923462"/>
                  <a:pt x="1471805" y="3923736"/>
                  <a:pt x="1455759" y="3924148"/>
                </a:cubicBezTo>
                <a:cubicBezTo>
                  <a:pt x="1439848" y="3924490"/>
                  <a:pt x="1427436" y="3924765"/>
                  <a:pt x="1427912" y="3924628"/>
                </a:cubicBezTo>
                <a:lnTo>
                  <a:pt x="1429404" y="3924556"/>
                </a:lnTo>
                <a:lnTo>
                  <a:pt x="1419274" y="3924765"/>
                </a:lnTo>
                <a:cubicBezTo>
                  <a:pt x="1417419" y="3924491"/>
                  <a:pt x="1429011" y="3923531"/>
                  <a:pt x="1444989" y="3922914"/>
                </a:cubicBezTo>
                <a:cubicBezTo>
                  <a:pt x="1452326" y="3922639"/>
                  <a:pt x="1459392" y="3922502"/>
                  <a:pt x="1464843" y="3922476"/>
                </a:cubicBezTo>
                <a:close/>
                <a:moveTo>
                  <a:pt x="1538330" y="3922228"/>
                </a:moveTo>
                <a:cubicBezTo>
                  <a:pt x="1544261" y="3922211"/>
                  <a:pt x="1548374" y="3922262"/>
                  <a:pt x="1549230" y="3922365"/>
                </a:cubicBezTo>
                <a:lnTo>
                  <a:pt x="1536764" y="3922647"/>
                </a:lnTo>
                <a:lnTo>
                  <a:pt x="1560547" y="3922708"/>
                </a:lnTo>
                <a:cubicBezTo>
                  <a:pt x="1560001" y="3922708"/>
                  <a:pt x="1555799" y="3922708"/>
                  <a:pt x="1549679" y="3922716"/>
                </a:cubicBezTo>
                <a:lnTo>
                  <a:pt x="1531562" y="3922764"/>
                </a:lnTo>
                <a:lnTo>
                  <a:pt x="1524955" y="3922914"/>
                </a:lnTo>
                <a:cubicBezTo>
                  <a:pt x="1508358" y="3923120"/>
                  <a:pt x="1493687" y="3923394"/>
                  <a:pt x="1491350" y="3923394"/>
                </a:cubicBezTo>
                <a:lnTo>
                  <a:pt x="1507378" y="3922826"/>
                </a:lnTo>
                <a:lnTo>
                  <a:pt x="1506921" y="3922828"/>
                </a:lnTo>
                <a:cubicBezTo>
                  <a:pt x="1502136" y="3922828"/>
                  <a:pt x="1499751" y="3922810"/>
                  <a:pt x="1500954" y="3922776"/>
                </a:cubicBezTo>
                <a:lnTo>
                  <a:pt x="1509864" y="3922738"/>
                </a:lnTo>
                <a:lnTo>
                  <a:pt x="1516517" y="3922503"/>
                </a:lnTo>
                <a:cubicBezTo>
                  <a:pt x="1524646" y="3922331"/>
                  <a:pt x="1532394" y="3922246"/>
                  <a:pt x="1538330" y="3922228"/>
                </a:cubicBezTo>
                <a:close/>
                <a:moveTo>
                  <a:pt x="1318361" y="3921739"/>
                </a:moveTo>
                <a:cubicBezTo>
                  <a:pt x="1323861" y="3921867"/>
                  <a:pt x="1327653" y="3922296"/>
                  <a:pt x="1328132" y="3922914"/>
                </a:cubicBezTo>
                <a:cubicBezTo>
                  <a:pt x="1329159" y="3924217"/>
                  <a:pt x="1317363" y="3925794"/>
                  <a:pt x="1302068" y="3926823"/>
                </a:cubicBezTo>
                <a:cubicBezTo>
                  <a:pt x="1287667" y="3927851"/>
                  <a:pt x="1275735" y="3928057"/>
                  <a:pt x="1274092" y="3926960"/>
                </a:cubicBezTo>
                <a:cubicBezTo>
                  <a:pt x="1272378" y="3925794"/>
                  <a:pt x="1283415" y="3923531"/>
                  <a:pt x="1298299" y="3922365"/>
                </a:cubicBezTo>
                <a:cubicBezTo>
                  <a:pt x="1305635" y="3921782"/>
                  <a:pt x="1312854" y="3921610"/>
                  <a:pt x="1318361" y="3921739"/>
                </a:cubicBezTo>
                <a:close/>
                <a:moveTo>
                  <a:pt x="1790222" y="3921336"/>
                </a:moveTo>
                <a:cubicBezTo>
                  <a:pt x="1805381" y="3921473"/>
                  <a:pt x="1818820" y="3922434"/>
                  <a:pt x="1820740" y="3923257"/>
                </a:cubicBezTo>
                <a:cubicBezTo>
                  <a:pt x="1822731" y="3924148"/>
                  <a:pt x="1810385" y="3924560"/>
                  <a:pt x="1794198" y="3924285"/>
                </a:cubicBezTo>
                <a:cubicBezTo>
                  <a:pt x="1777604" y="3924011"/>
                  <a:pt x="1763613" y="3923325"/>
                  <a:pt x="1762520" y="3922571"/>
                </a:cubicBezTo>
                <a:cubicBezTo>
                  <a:pt x="1761419" y="3921816"/>
                  <a:pt x="1773694" y="3921199"/>
                  <a:pt x="1790222" y="3921336"/>
                </a:cubicBezTo>
                <a:close/>
                <a:moveTo>
                  <a:pt x="4338921" y="3921062"/>
                </a:moveTo>
                <a:cubicBezTo>
                  <a:pt x="4357643" y="3924353"/>
                  <a:pt x="4373760" y="3941567"/>
                  <a:pt x="4374926" y="3959604"/>
                </a:cubicBezTo>
                <a:cubicBezTo>
                  <a:pt x="4376023" y="3976132"/>
                  <a:pt x="4362513" y="3987104"/>
                  <a:pt x="4345230" y="3983744"/>
                </a:cubicBezTo>
                <a:cubicBezTo>
                  <a:pt x="4326508" y="3980109"/>
                  <a:pt x="4309843" y="3963307"/>
                  <a:pt x="4307992" y="3946230"/>
                </a:cubicBezTo>
                <a:cubicBezTo>
                  <a:pt x="4306208" y="3929291"/>
                  <a:pt x="4320268" y="3917839"/>
                  <a:pt x="4338921" y="3921062"/>
                </a:cubicBezTo>
                <a:close/>
                <a:moveTo>
                  <a:pt x="1654231" y="3920993"/>
                </a:moveTo>
                <a:cubicBezTo>
                  <a:pt x="1669247" y="3920993"/>
                  <a:pt x="1682830" y="3921473"/>
                  <a:pt x="1684885" y="3921953"/>
                </a:cubicBezTo>
                <a:cubicBezTo>
                  <a:pt x="1687011" y="3922433"/>
                  <a:pt x="1674668" y="3922639"/>
                  <a:pt x="1658620" y="3922571"/>
                </a:cubicBezTo>
                <a:cubicBezTo>
                  <a:pt x="1642023" y="3922502"/>
                  <a:pt x="1627962" y="3922227"/>
                  <a:pt x="1626798" y="3921885"/>
                </a:cubicBezTo>
                <a:cubicBezTo>
                  <a:pt x="1625566" y="3921542"/>
                  <a:pt x="1637771" y="3920993"/>
                  <a:pt x="1654231" y="3920993"/>
                </a:cubicBezTo>
                <a:close/>
                <a:moveTo>
                  <a:pt x="961177" y="3920213"/>
                </a:moveTo>
                <a:cubicBezTo>
                  <a:pt x="966390" y="3920908"/>
                  <a:pt x="970143" y="3922331"/>
                  <a:pt x="971105" y="3924217"/>
                </a:cubicBezTo>
                <a:cubicBezTo>
                  <a:pt x="973024" y="3927989"/>
                  <a:pt x="963214" y="3932378"/>
                  <a:pt x="949502" y="3934504"/>
                </a:cubicBezTo>
                <a:cubicBezTo>
                  <a:pt x="935921" y="3936562"/>
                  <a:pt x="922963" y="3935601"/>
                  <a:pt x="921178" y="3931761"/>
                </a:cubicBezTo>
                <a:cubicBezTo>
                  <a:pt x="919398" y="3927852"/>
                  <a:pt x="928722" y="3922640"/>
                  <a:pt x="942505" y="3920582"/>
                </a:cubicBezTo>
                <a:cubicBezTo>
                  <a:pt x="949295" y="3919553"/>
                  <a:pt x="955965" y="3919519"/>
                  <a:pt x="961177" y="3920213"/>
                </a:cubicBezTo>
                <a:close/>
                <a:moveTo>
                  <a:pt x="734505" y="3919690"/>
                </a:moveTo>
                <a:cubicBezTo>
                  <a:pt x="747944" y="3917770"/>
                  <a:pt x="759535" y="3920582"/>
                  <a:pt x="761727" y="3925725"/>
                </a:cubicBezTo>
                <a:cubicBezTo>
                  <a:pt x="764060" y="3931211"/>
                  <a:pt x="754046" y="3937110"/>
                  <a:pt x="739991" y="3939304"/>
                </a:cubicBezTo>
                <a:cubicBezTo>
                  <a:pt x="725999" y="3941498"/>
                  <a:pt x="712901" y="3938893"/>
                  <a:pt x="712216" y="3933132"/>
                </a:cubicBezTo>
                <a:cubicBezTo>
                  <a:pt x="711526" y="3927714"/>
                  <a:pt x="721197" y="3921611"/>
                  <a:pt x="734505" y="3919690"/>
                </a:cubicBezTo>
                <a:close/>
                <a:moveTo>
                  <a:pt x="2603779" y="3919485"/>
                </a:moveTo>
                <a:cubicBezTo>
                  <a:pt x="2618798" y="3918867"/>
                  <a:pt x="2632651" y="3920856"/>
                  <a:pt x="2635188" y="3923737"/>
                </a:cubicBezTo>
                <a:cubicBezTo>
                  <a:pt x="2637794" y="3926891"/>
                  <a:pt x="2625861" y="3930046"/>
                  <a:pt x="2609882" y="3930732"/>
                </a:cubicBezTo>
                <a:cubicBezTo>
                  <a:pt x="2593286" y="3931418"/>
                  <a:pt x="2579021" y="3929634"/>
                  <a:pt x="2577307" y="3926480"/>
                </a:cubicBezTo>
                <a:cubicBezTo>
                  <a:pt x="2575592" y="3923394"/>
                  <a:pt x="2587457" y="3920170"/>
                  <a:pt x="2603779" y="3919485"/>
                </a:cubicBezTo>
                <a:close/>
                <a:moveTo>
                  <a:pt x="1245944" y="3919081"/>
                </a:moveTo>
                <a:cubicBezTo>
                  <a:pt x="1250911" y="3919467"/>
                  <a:pt x="1253994" y="3920273"/>
                  <a:pt x="1254066" y="3921336"/>
                </a:cubicBezTo>
                <a:cubicBezTo>
                  <a:pt x="1254136" y="3923257"/>
                  <a:pt x="1242747" y="3925451"/>
                  <a:pt x="1228822" y="3926617"/>
                </a:cubicBezTo>
                <a:cubicBezTo>
                  <a:pt x="1213943" y="3927851"/>
                  <a:pt x="1200778" y="3927509"/>
                  <a:pt x="1201050" y="3925451"/>
                </a:cubicBezTo>
                <a:cubicBezTo>
                  <a:pt x="1201328" y="3923463"/>
                  <a:pt x="1212571" y="3920582"/>
                  <a:pt x="1226562" y="3919347"/>
                </a:cubicBezTo>
                <a:cubicBezTo>
                  <a:pt x="1234143" y="3918730"/>
                  <a:pt x="1240983" y="3918696"/>
                  <a:pt x="1245944" y="3919081"/>
                </a:cubicBezTo>
                <a:close/>
                <a:moveTo>
                  <a:pt x="1581532" y="3918798"/>
                </a:moveTo>
                <a:cubicBezTo>
                  <a:pt x="1596278" y="3918524"/>
                  <a:pt x="1609445" y="3919073"/>
                  <a:pt x="1610678" y="3919690"/>
                </a:cubicBezTo>
                <a:cubicBezTo>
                  <a:pt x="1611982" y="3920376"/>
                  <a:pt x="1599228" y="3920924"/>
                  <a:pt x="1583590" y="3921130"/>
                </a:cubicBezTo>
                <a:cubicBezTo>
                  <a:pt x="1568776" y="3921336"/>
                  <a:pt x="1555813" y="3921199"/>
                  <a:pt x="1554579" y="3920650"/>
                </a:cubicBezTo>
                <a:cubicBezTo>
                  <a:pt x="1553276" y="3920102"/>
                  <a:pt x="1565762" y="3919073"/>
                  <a:pt x="1581532" y="3918798"/>
                </a:cubicBezTo>
                <a:close/>
                <a:moveTo>
                  <a:pt x="3604292" y="3917359"/>
                </a:moveTo>
                <a:cubicBezTo>
                  <a:pt x="3623014" y="3916056"/>
                  <a:pt x="3640022" y="3922022"/>
                  <a:pt x="3641325" y="3930595"/>
                </a:cubicBezTo>
                <a:cubicBezTo>
                  <a:pt x="3642696" y="3939373"/>
                  <a:pt x="3628637" y="3947054"/>
                  <a:pt x="3609366" y="3947808"/>
                </a:cubicBezTo>
                <a:cubicBezTo>
                  <a:pt x="3590164" y="3948631"/>
                  <a:pt x="3573979" y="3942596"/>
                  <a:pt x="3572539" y="3934366"/>
                </a:cubicBezTo>
                <a:cubicBezTo>
                  <a:pt x="3571167" y="3926205"/>
                  <a:pt x="3585295" y="3918662"/>
                  <a:pt x="3604292" y="3917359"/>
                </a:cubicBezTo>
                <a:close/>
                <a:moveTo>
                  <a:pt x="1716501" y="3916810"/>
                </a:moveTo>
                <a:cubicBezTo>
                  <a:pt x="1731246" y="3916673"/>
                  <a:pt x="1744688" y="3917633"/>
                  <a:pt x="1746331" y="3918662"/>
                </a:cubicBezTo>
                <a:cubicBezTo>
                  <a:pt x="1748117" y="3919759"/>
                  <a:pt x="1735913" y="3920513"/>
                  <a:pt x="1720135" y="3920445"/>
                </a:cubicBezTo>
                <a:cubicBezTo>
                  <a:pt x="1705251" y="3920376"/>
                  <a:pt x="1691946" y="3919828"/>
                  <a:pt x="1690371" y="3919005"/>
                </a:cubicBezTo>
                <a:cubicBezTo>
                  <a:pt x="1688657" y="3918045"/>
                  <a:pt x="1700519" y="3916947"/>
                  <a:pt x="1716501" y="3916810"/>
                </a:cubicBezTo>
                <a:close/>
                <a:moveTo>
                  <a:pt x="1527193" y="3916424"/>
                </a:moveTo>
                <a:cubicBezTo>
                  <a:pt x="1532568" y="3916621"/>
                  <a:pt x="1536238" y="3917016"/>
                  <a:pt x="1537027" y="3917496"/>
                </a:cubicBezTo>
                <a:cubicBezTo>
                  <a:pt x="1538601" y="3918524"/>
                  <a:pt x="1527834" y="3919485"/>
                  <a:pt x="1512886" y="3919965"/>
                </a:cubicBezTo>
                <a:cubicBezTo>
                  <a:pt x="1497110" y="3920513"/>
                  <a:pt x="1482092" y="3920445"/>
                  <a:pt x="1481338" y="3919485"/>
                </a:cubicBezTo>
                <a:cubicBezTo>
                  <a:pt x="1480585" y="3918593"/>
                  <a:pt x="1492106" y="3917153"/>
                  <a:pt x="1507127" y="3916536"/>
                </a:cubicBezTo>
                <a:cubicBezTo>
                  <a:pt x="1514736" y="3916227"/>
                  <a:pt x="1521819" y="3916227"/>
                  <a:pt x="1527193" y="3916424"/>
                </a:cubicBezTo>
                <a:close/>
                <a:moveTo>
                  <a:pt x="1853457" y="3915987"/>
                </a:moveTo>
                <a:cubicBezTo>
                  <a:pt x="1868199" y="3916056"/>
                  <a:pt x="1881229" y="3917496"/>
                  <a:pt x="1882260" y="3918936"/>
                </a:cubicBezTo>
                <a:cubicBezTo>
                  <a:pt x="1883425" y="3920445"/>
                  <a:pt x="1870256" y="3921405"/>
                  <a:pt x="1854691" y="3921200"/>
                </a:cubicBezTo>
                <a:cubicBezTo>
                  <a:pt x="1839667" y="3920925"/>
                  <a:pt x="1826985" y="3919965"/>
                  <a:pt x="1826024" y="3918662"/>
                </a:cubicBezTo>
                <a:cubicBezTo>
                  <a:pt x="1824927" y="3917291"/>
                  <a:pt x="1837681" y="3915919"/>
                  <a:pt x="1853457" y="3915987"/>
                </a:cubicBezTo>
                <a:close/>
                <a:moveTo>
                  <a:pt x="525816" y="3915712"/>
                </a:moveTo>
                <a:cubicBezTo>
                  <a:pt x="539323" y="3913587"/>
                  <a:pt x="552695" y="3919278"/>
                  <a:pt x="553040" y="3926959"/>
                </a:cubicBezTo>
                <a:cubicBezTo>
                  <a:pt x="553383" y="3934161"/>
                  <a:pt x="542962" y="3941361"/>
                  <a:pt x="529860" y="3943281"/>
                </a:cubicBezTo>
                <a:cubicBezTo>
                  <a:pt x="516347" y="3945339"/>
                  <a:pt x="505513" y="3941293"/>
                  <a:pt x="504416" y="3933474"/>
                </a:cubicBezTo>
                <a:cubicBezTo>
                  <a:pt x="503388" y="3925794"/>
                  <a:pt x="512921" y="3917701"/>
                  <a:pt x="525816" y="3915712"/>
                </a:cubicBezTo>
                <a:close/>
                <a:moveTo>
                  <a:pt x="1986910" y="3915644"/>
                </a:moveTo>
                <a:cubicBezTo>
                  <a:pt x="2002480" y="3915575"/>
                  <a:pt x="2017086" y="3917495"/>
                  <a:pt x="2017977" y="3919484"/>
                </a:cubicBezTo>
                <a:cubicBezTo>
                  <a:pt x="2018871" y="3921336"/>
                  <a:pt x="2007487" y="3922570"/>
                  <a:pt x="1992672" y="3922502"/>
                </a:cubicBezTo>
                <a:cubicBezTo>
                  <a:pt x="1976899" y="3922433"/>
                  <a:pt x="1962633" y="3920924"/>
                  <a:pt x="1961742" y="3919073"/>
                </a:cubicBezTo>
                <a:cubicBezTo>
                  <a:pt x="1960919" y="3917358"/>
                  <a:pt x="1971962" y="3915712"/>
                  <a:pt x="1986910" y="3915644"/>
                </a:cubicBezTo>
                <a:close/>
                <a:moveTo>
                  <a:pt x="3396426" y="3915302"/>
                </a:moveTo>
                <a:cubicBezTo>
                  <a:pt x="3415080" y="3912901"/>
                  <a:pt x="3430990" y="3916124"/>
                  <a:pt x="3431950" y="3922845"/>
                </a:cubicBezTo>
                <a:cubicBezTo>
                  <a:pt x="3432842" y="3929086"/>
                  <a:pt x="3419400" y="3936012"/>
                  <a:pt x="3401981" y="3938138"/>
                </a:cubicBezTo>
                <a:cubicBezTo>
                  <a:pt x="3383396" y="3940402"/>
                  <a:pt x="3366799" y="3936973"/>
                  <a:pt x="3365222" y="3930800"/>
                </a:cubicBezTo>
                <a:cubicBezTo>
                  <a:pt x="3363645" y="3924628"/>
                  <a:pt x="3377841" y="3917702"/>
                  <a:pt x="3396426" y="3915302"/>
                </a:cubicBezTo>
                <a:close/>
                <a:moveTo>
                  <a:pt x="2122758" y="3915301"/>
                </a:moveTo>
                <a:cubicBezTo>
                  <a:pt x="2138326" y="3915164"/>
                  <a:pt x="2152865" y="3917427"/>
                  <a:pt x="2153825" y="3919896"/>
                </a:cubicBezTo>
                <a:cubicBezTo>
                  <a:pt x="2154717" y="3922159"/>
                  <a:pt x="2143264" y="3923873"/>
                  <a:pt x="2128450" y="3923805"/>
                </a:cubicBezTo>
                <a:cubicBezTo>
                  <a:pt x="2112540" y="3923668"/>
                  <a:pt x="2098344" y="3921884"/>
                  <a:pt x="2097521" y="3919553"/>
                </a:cubicBezTo>
                <a:cubicBezTo>
                  <a:pt x="2096698" y="3917358"/>
                  <a:pt x="2107808" y="3915369"/>
                  <a:pt x="2122758" y="3915301"/>
                </a:cubicBezTo>
                <a:close/>
                <a:moveTo>
                  <a:pt x="3872371" y="3914067"/>
                </a:moveTo>
                <a:cubicBezTo>
                  <a:pt x="3891299" y="3915164"/>
                  <a:pt x="3908581" y="3925314"/>
                  <a:pt x="3911187" y="3936835"/>
                </a:cubicBezTo>
                <a:cubicBezTo>
                  <a:pt x="3913793" y="3948220"/>
                  <a:pt x="3900215" y="3956106"/>
                  <a:pt x="3881286" y="3954255"/>
                </a:cubicBezTo>
                <a:cubicBezTo>
                  <a:pt x="3861947" y="3952334"/>
                  <a:pt x="3845145" y="3942528"/>
                  <a:pt x="3842676" y="3931623"/>
                </a:cubicBezTo>
                <a:cubicBezTo>
                  <a:pt x="3840207" y="3920788"/>
                  <a:pt x="3853512" y="3912970"/>
                  <a:pt x="3872371" y="3914067"/>
                </a:cubicBezTo>
                <a:close/>
                <a:moveTo>
                  <a:pt x="2257998" y="3913998"/>
                </a:moveTo>
                <a:cubicBezTo>
                  <a:pt x="2273497" y="3913724"/>
                  <a:pt x="2288310" y="3916261"/>
                  <a:pt x="2289476" y="3919142"/>
                </a:cubicBezTo>
                <a:cubicBezTo>
                  <a:pt x="2290574" y="3921816"/>
                  <a:pt x="2279395" y="3924011"/>
                  <a:pt x="2264582" y="3924079"/>
                </a:cubicBezTo>
                <a:cubicBezTo>
                  <a:pt x="2248877" y="3924217"/>
                  <a:pt x="2234338" y="3922091"/>
                  <a:pt x="2233241" y="3919347"/>
                </a:cubicBezTo>
                <a:cubicBezTo>
                  <a:pt x="2232212" y="3916741"/>
                  <a:pt x="2243048" y="3914273"/>
                  <a:pt x="2257998" y="3913998"/>
                </a:cubicBezTo>
                <a:close/>
                <a:moveTo>
                  <a:pt x="6065300" y="3913941"/>
                </a:moveTo>
                <a:cubicBezTo>
                  <a:pt x="6078779" y="3912407"/>
                  <a:pt x="6089529" y="3921319"/>
                  <a:pt x="6090866" y="3937521"/>
                </a:cubicBezTo>
                <a:cubicBezTo>
                  <a:pt x="6092717" y="3959467"/>
                  <a:pt x="6077767" y="3987378"/>
                  <a:pt x="6057742" y="3999586"/>
                </a:cubicBezTo>
                <a:cubicBezTo>
                  <a:pt x="6037579" y="4011930"/>
                  <a:pt x="6020914" y="4003152"/>
                  <a:pt x="6019611" y="3979355"/>
                </a:cubicBezTo>
                <a:cubicBezTo>
                  <a:pt x="6018445" y="3957752"/>
                  <a:pt x="6032847" y="3930183"/>
                  <a:pt x="6051158" y="3919073"/>
                </a:cubicBezTo>
                <a:cubicBezTo>
                  <a:pt x="6056010" y="3916124"/>
                  <a:pt x="6060807" y="3914452"/>
                  <a:pt x="6065300" y="3913941"/>
                </a:cubicBezTo>
                <a:close/>
                <a:moveTo>
                  <a:pt x="1171529" y="3913424"/>
                </a:moveTo>
                <a:cubicBezTo>
                  <a:pt x="1176585" y="3913929"/>
                  <a:pt x="1180035" y="3914958"/>
                  <a:pt x="1180685" y="3916330"/>
                </a:cubicBezTo>
                <a:cubicBezTo>
                  <a:pt x="1181920" y="3919004"/>
                  <a:pt x="1171426" y="3922091"/>
                  <a:pt x="1157438" y="3923599"/>
                </a:cubicBezTo>
                <a:cubicBezTo>
                  <a:pt x="1142966" y="3925177"/>
                  <a:pt x="1130691" y="3924765"/>
                  <a:pt x="1128633" y="3922159"/>
                </a:cubicBezTo>
                <a:cubicBezTo>
                  <a:pt x="1126438" y="3919347"/>
                  <a:pt x="1137342" y="3915233"/>
                  <a:pt x="1152701" y="3913655"/>
                </a:cubicBezTo>
                <a:cubicBezTo>
                  <a:pt x="1159800" y="3912935"/>
                  <a:pt x="1166470" y="3912918"/>
                  <a:pt x="1171529" y="3913424"/>
                </a:cubicBezTo>
                <a:close/>
                <a:moveTo>
                  <a:pt x="1454266" y="3913191"/>
                </a:moveTo>
                <a:cubicBezTo>
                  <a:pt x="1459613" y="3913517"/>
                  <a:pt x="1463200" y="3914134"/>
                  <a:pt x="1463507" y="3914889"/>
                </a:cubicBezTo>
                <a:cubicBezTo>
                  <a:pt x="1464125" y="3916398"/>
                  <a:pt x="1451987" y="3917975"/>
                  <a:pt x="1436693" y="3918661"/>
                </a:cubicBezTo>
                <a:cubicBezTo>
                  <a:pt x="1422359" y="3919347"/>
                  <a:pt x="1410705" y="3919073"/>
                  <a:pt x="1409397" y="3917770"/>
                </a:cubicBezTo>
                <a:cubicBezTo>
                  <a:pt x="1408027" y="3916329"/>
                  <a:pt x="1419481" y="3914066"/>
                  <a:pt x="1434428" y="3913243"/>
                </a:cubicBezTo>
                <a:cubicBezTo>
                  <a:pt x="1441801" y="3912831"/>
                  <a:pt x="1448917" y="3912866"/>
                  <a:pt x="1454266" y="3913191"/>
                </a:cubicBezTo>
                <a:close/>
                <a:moveTo>
                  <a:pt x="1643735" y="3912009"/>
                </a:moveTo>
                <a:cubicBezTo>
                  <a:pt x="1658890" y="3911667"/>
                  <a:pt x="1671648" y="3912695"/>
                  <a:pt x="1672677" y="3914067"/>
                </a:cubicBezTo>
                <a:cubicBezTo>
                  <a:pt x="1673703" y="3915438"/>
                  <a:pt x="1662390" y="3916467"/>
                  <a:pt x="1647370" y="3916741"/>
                </a:cubicBezTo>
                <a:cubicBezTo>
                  <a:pt x="1631667" y="3917016"/>
                  <a:pt x="1616784" y="3916399"/>
                  <a:pt x="1616784" y="3915096"/>
                </a:cubicBezTo>
                <a:cubicBezTo>
                  <a:pt x="1616715" y="3913930"/>
                  <a:pt x="1628578" y="3912352"/>
                  <a:pt x="1643735" y="3912009"/>
                </a:cubicBezTo>
                <a:close/>
                <a:moveTo>
                  <a:pt x="2395363" y="3911461"/>
                </a:moveTo>
                <a:cubicBezTo>
                  <a:pt x="2410108" y="3911187"/>
                  <a:pt x="2423481" y="3913724"/>
                  <a:pt x="2424990" y="3916810"/>
                </a:cubicBezTo>
                <a:cubicBezTo>
                  <a:pt x="2426636" y="3920102"/>
                  <a:pt x="2414223" y="3922914"/>
                  <a:pt x="2398518" y="3923051"/>
                </a:cubicBezTo>
                <a:cubicBezTo>
                  <a:pt x="2383636" y="3923188"/>
                  <a:pt x="2370469" y="3921062"/>
                  <a:pt x="2368960" y="3918113"/>
                </a:cubicBezTo>
                <a:cubicBezTo>
                  <a:pt x="2367383" y="3914959"/>
                  <a:pt x="2379521" y="3911736"/>
                  <a:pt x="2395363" y="3911461"/>
                </a:cubicBezTo>
                <a:close/>
                <a:moveTo>
                  <a:pt x="3739463" y="3909678"/>
                </a:moveTo>
                <a:cubicBezTo>
                  <a:pt x="3758254" y="3909883"/>
                  <a:pt x="3775193" y="3918456"/>
                  <a:pt x="3776359" y="3928263"/>
                </a:cubicBezTo>
                <a:cubicBezTo>
                  <a:pt x="3777594" y="3938207"/>
                  <a:pt x="3763398" y="3945271"/>
                  <a:pt x="3744127" y="3944516"/>
                </a:cubicBezTo>
                <a:cubicBezTo>
                  <a:pt x="3724924" y="3943762"/>
                  <a:pt x="3708739" y="3935875"/>
                  <a:pt x="3707436" y="3926480"/>
                </a:cubicBezTo>
                <a:cubicBezTo>
                  <a:pt x="3706133" y="3917153"/>
                  <a:pt x="3720467" y="3909541"/>
                  <a:pt x="3739463" y="3909678"/>
                </a:cubicBezTo>
                <a:close/>
                <a:moveTo>
                  <a:pt x="2832492" y="3909000"/>
                </a:moveTo>
                <a:cubicBezTo>
                  <a:pt x="2838168" y="3908991"/>
                  <a:pt x="2842094" y="3909677"/>
                  <a:pt x="2843054" y="3911049"/>
                </a:cubicBezTo>
                <a:cubicBezTo>
                  <a:pt x="2844974" y="3913792"/>
                  <a:pt x="2834276" y="3918181"/>
                  <a:pt x="2818708" y="3920993"/>
                </a:cubicBezTo>
                <a:cubicBezTo>
                  <a:pt x="2802660" y="3923874"/>
                  <a:pt x="2786407" y="3923874"/>
                  <a:pt x="2785104" y="3921062"/>
                </a:cubicBezTo>
                <a:cubicBezTo>
                  <a:pt x="2783869" y="3918319"/>
                  <a:pt x="2795802" y="3913861"/>
                  <a:pt x="2811438" y="3911117"/>
                </a:cubicBezTo>
                <a:cubicBezTo>
                  <a:pt x="2819393" y="3909711"/>
                  <a:pt x="2826817" y="3909008"/>
                  <a:pt x="2832492" y="3909000"/>
                </a:cubicBezTo>
                <a:close/>
                <a:moveTo>
                  <a:pt x="1779525" y="3908992"/>
                </a:moveTo>
                <a:cubicBezTo>
                  <a:pt x="1794613" y="3908717"/>
                  <a:pt x="1807303" y="3910158"/>
                  <a:pt x="1808330" y="3912009"/>
                </a:cubicBezTo>
                <a:cubicBezTo>
                  <a:pt x="1809291" y="3913792"/>
                  <a:pt x="1797969" y="3915095"/>
                  <a:pt x="1782958" y="3915233"/>
                </a:cubicBezTo>
                <a:cubicBezTo>
                  <a:pt x="1768210" y="3915369"/>
                  <a:pt x="1754355" y="3914410"/>
                  <a:pt x="1752641" y="3912832"/>
                </a:cubicBezTo>
                <a:cubicBezTo>
                  <a:pt x="1750790" y="3911186"/>
                  <a:pt x="1763273" y="3909198"/>
                  <a:pt x="1779525" y="3908992"/>
                </a:cubicBezTo>
                <a:close/>
                <a:moveTo>
                  <a:pt x="1379890" y="3908110"/>
                </a:moveTo>
                <a:cubicBezTo>
                  <a:pt x="1385138" y="3908564"/>
                  <a:pt x="1388584" y="3909472"/>
                  <a:pt x="1389096" y="3910638"/>
                </a:cubicBezTo>
                <a:cubicBezTo>
                  <a:pt x="1389989" y="3912764"/>
                  <a:pt x="1379705" y="3914890"/>
                  <a:pt x="1365780" y="3915919"/>
                </a:cubicBezTo>
                <a:cubicBezTo>
                  <a:pt x="1351309" y="3916948"/>
                  <a:pt x="1336908" y="3916399"/>
                  <a:pt x="1336155" y="3914273"/>
                </a:cubicBezTo>
                <a:cubicBezTo>
                  <a:pt x="1335401" y="3912284"/>
                  <a:pt x="1346028" y="3909404"/>
                  <a:pt x="1359881" y="3908307"/>
                </a:cubicBezTo>
                <a:cubicBezTo>
                  <a:pt x="1367597" y="3907655"/>
                  <a:pt x="1374645" y="3907655"/>
                  <a:pt x="1379890" y="3908110"/>
                </a:cubicBezTo>
                <a:close/>
                <a:moveTo>
                  <a:pt x="2907656" y="3908022"/>
                </a:moveTo>
                <a:cubicBezTo>
                  <a:pt x="2913502" y="3907962"/>
                  <a:pt x="2917326" y="3908648"/>
                  <a:pt x="2917463" y="3910089"/>
                </a:cubicBezTo>
                <a:cubicBezTo>
                  <a:pt x="2917669" y="3912832"/>
                  <a:pt x="2905256" y="3917358"/>
                  <a:pt x="2889345" y="3920238"/>
                </a:cubicBezTo>
                <a:cubicBezTo>
                  <a:pt x="2873092" y="3923187"/>
                  <a:pt x="2859787" y="3923462"/>
                  <a:pt x="2858210" y="3920993"/>
                </a:cubicBezTo>
                <a:cubicBezTo>
                  <a:pt x="2856495" y="3918387"/>
                  <a:pt x="2869251" y="3913518"/>
                  <a:pt x="2885710" y="3910432"/>
                </a:cubicBezTo>
                <a:cubicBezTo>
                  <a:pt x="2893939" y="3908888"/>
                  <a:pt x="2901809" y="3908082"/>
                  <a:pt x="2907656" y="3908022"/>
                </a:cubicBezTo>
                <a:close/>
                <a:moveTo>
                  <a:pt x="2528958" y="3907140"/>
                </a:moveTo>
                <a:cubicBezTo>
                  <a:pt x="2544320" y="3906249"/>
                  <a:pt x="2559339" y="3909060"/>
                  <a:pt x="2560642" y="3912695"/>
                </a:cubicBezTo>
                <a:cubicBezTo>
                  <a:pt x="2561876" y="3916124"/>
                  <a:pt x="2550835" y="3919210"/>
                  <a:pt x="2536090" y="3919828"/>
                </a:cubicBezTo>
                <a:cubicBezTo>
                  <a:pt x="2520523" y="3920513"/>
                  <a:pt x="2505778" y="3918182"/>
                  <a:pt x="2504543" y="3914615"/>
                </a:cubicBezTo>
                <a:cubicBezTo>
                  <a:pt x="2503378" y="3911255"/>
                  <a:pt x="2514007" y="3907895"/>
                  <a:pt x="2528958" y="3907140"/>
                </a:cubicBezTo>
                <a:close/>
                <a:moveTo>
                  <a:pt x="2759404" y="3907080"/>
                </a:moveTo>
                <a:cubicBezTo>
                  <a:pt x="2764993" y="3907312"/>
                  <a:pt x="2769022" y="3908169"/>
                  <a:pt x="2770222" y="3909609"/>
                </a:cubicBezTo>
                <a:cubicBezTo>
                  <a:pt x="2772691" y="3912558"/>
                  <a:pt x="2760689" y="3917290"/>
                  <a:pt x="2744779" y="3919690"/>
                </a:cubicBezTo>
                <a:cubicBezTo>
                  <a:pt x="2728319" y="3922159"/>
                  <a:pt x="2714123" y="3921542"/>
                  <a:pt x="2712615" y="3918319"/>
                </a:cubicBezTo>
                <a:cubicBezTo>
                  <a:pt x="2711037" y="3915095"/>
                  <a:pt x="2722902" y="3910637"/>
                  <a:pt x="2739224" y="3908306"/>
                </a:cubicBezTo>
                <a:cubicBezTo>
                  <a:pt x="2746665" y="3907243"/>
                  <a:pt x="2753814" y="3906849"/>
                  <a:pt x="2759404" y="3907080"/>
                </a:cubicBezTo>
                <a:close/>
                <a:moveTo>
                  <a:pt x="1915382" y="3906523"/>
                </a:moveTo>
                <a:cubicBezTo>
                  <a:pt x="1930473" y="3906386"/>
                  <a:pt x="1943155" y="3908306"/>
                  <a:pt x="1943981" y="3910569"/>
                </a:cubicBezTo>
                <a:cubicBezTo>
                  <a:pt x="1944801" y="3912764"/>
                  <a:pt x="1933351" y="3914341"/>
                  <a:pt x="1918333" y="3914410"/>
                </a:cubicBezTo>
                <a:cubicBezTo>
                  <a:pt x="1903516" y="3914478"/>
                  <a:pt x="1889801" y="3913038"/>
                  <a:pt x="1888225" y="3911049"/>
                </a:cubicBezTo>
                <a:cubicBezTo>
                  <a:pt x="1886579" y="3908923"/>
                  <a:pt x="1899063" y="3906660"/>
                  <a:pt x="1915382" y="3906523"/>
                </a:cubicBezTo>
                <a:close/>
                <a:moveTo>
                  <a:pt x="1569051" y="3906318"/>
                </a:moveTo>
                <a:cubicBezTo>
                  <a:pt x="1583661" y="3905632"/>
                  <a:pt x="1597854" y="3907003"/>
                  <a:pt x="1598882" y="3908855"/>
                </a:cubicBezTo>
                <a:cubicBezTo>
                  <a:pt x="1599913" y="3910706"/>
                  <a:pt x="1588116" y="3912352"/>
                  <a:pt x="1572825" y="3912832"/>
                </a:cubicBezTo>
                <a:cubicBezTo>
                  <a:pt x="1558355" y="3913313"/>
                  <a:pt x="1546420" y="3912696"/>
                  <a:pt x="1544774" y="3911049"/>
                </a:cubicBezTo>
                <a:cubicBezTo>
                  <a:pt x="1543058" y="3909335"/>
                  <a:pt x="1554100" y="3907003"/>
                  <a:pt x="1569051" y="3906318"/>
                </a:cubicBezTo>
                <a:close/>
                <a:moveTo>
                  <a:pt x="2980968" y="3905219"/>
                </a:moveTo>
                <a:cubicBezTo>
                  <a:pt x="2986472" y="3905047"/>
                  <a:pt x="2990124" y="3905596"/>
                  <a:pt x="2990707" y="3906934"/>
                </a:cubicBezTo>
                <a:cubicBezTo>
                  <a:pt x="2991941" y="3909609"/>
                  <a:pt x="2978842" y="3914684"/>
                  <a:pt x="2961903" y="3917907"/>
                </a:cubicBezTo>
                <a:cubicBezTo>
                  <a:pt x="2945101" y="3921130"/>
                  <a:pt x="2930150" y="3921473"/>
                  <a:pt x="2929807" y="3918730"/>
                </a:cubicBezTo>
                <a:cubicBezTo>
                  <a:pt x="2929465" y="3915987"/>
                  <a:pt x="2942838" y="3911117"/>
                  <a:pt x="2960120" y="3907826"/>
                </a:cubicBezTo>
                <a:cubicBezTo>
                  <a:pt x="2968109" y="3906282"/>
                  <a:pt x="2975465" y="3905391"/>
                  <a:pt x="2980968" y="3905219"/>
                </a:cubicBezTo>
                <a:close/>
                <a:moveTo>
                  <a:pt x="3346465" y="3905177"/>
                </a:moveTo>
                <a:cubicBezTo>
                  <a:pt x="3352775" y="3905854"/>
                  <a:pt x="3357095" y="3907552"/>
                  <a:pt x="3358090" y="3910158"/>
                </a:cubicBezTo>
                <a:cubicBezTo>
                  <a:pt x="3360078" y="3915644"/>
                  <a:pt x="3346020" y="3922571"/>
                  <a:pt x="3327091" y="3925245"/>
                </a:cubicBezTo>
                <a:cubicBezTo>
                  <a:pt x="3309467" y="3927714"/>
                  <a:pt x="3293625" y="3925725"/>
                  <a:pt x="3291773" y="3920993"/>
                </a:cubicBezTo>
                <a:cubicBezTo>
                  <a:pt x="3289784" y="3915987"/>
                  <a:pt x="3303912" y="3909472"/>
                  <a:pt x="3322908" y="3906318"/>
                </a:cubicBezTo>
                <a:cubicBezTo>
                  <a:pt x="3331857" y="3904843"/>
                  <a:pt x="3340156" y="3904500"/>
                  <a:pt x="3346465" y="3905177"/>
                </a:cubicBezTo>
                <a:close/>
                <a:moveTo>
                  <a:pt x="869743" y="3904603"/>
                </a:moveTo>
                <a:cubicBezTo>
                  <a:pt x="884211" y="3903368"/>
                  <a:pt x="896349" y="3907072"/>
                  <a:pt x="896963" y="3912558"/>
                </a:cubicBezTo>
                <a:cubicBezTo>
                  <a:pt x="897585" y="3917496"/>
                  <a:pt x="887571" y="3922228"/>
                  <a:pt x="874476" y="3923257"/>
                </a:cubicBezTo>
                <a:cubicBezTo>
                  <a:pt x="860415" y="3924354"/>
                  <a:pt x="847454" y="3921268"/>
                  <a:pt x="846975" y="3915987"/>
                </a:cubicBezTo>
                <a:cubicBezTo>
                  <a:pt x="846563" y="3910912"/>
                  <a:pt x="856368" y="3905700"/>
                  <a:pt x="869743" y="3904603"/>
                </a:cubicBezTo>
                <a:close/>
                <a:moveTo>
                  <a:pt x="2048565" y="3904259"/>
                </a:moveTo>
                <a:cubicBezTo>
                  <a:pt x="2063858" y="3903917"/>
                  <a:pt x="2077300" y="3905905"/>
                  <a:pt x="2079428" y="3908649"/>
                </a:cubicBezTo>
                <a:cubicBezTo>
                  <a:pt x="2081690" y="3911529"/>
                  <a:pt x="2069827" y="3913724"/>
                  <a:pt x="2053706" y="3913792"/>
                </a:cubicBezTo>
                <a:cubicBezTo>
                  <a:pt x="2038899" y="3913861"/>
                  <a:pt x="2025178" y="3912009"/>
                  <a:pt x="2023806" y="3909609"/>
                </a:cubicBezTo>
                <a:cubicBezTo>
                  <a:pt x="2022435" y="3907140"/>
                  <a:pt x="2033611" y="3904603"/>
                  <a:pt x="2048565" y="3904259"/>
                </a:cubicBezTo>
                <a:close/>
                <a:moveTo>
                  <a:pt x="4203956" y="3903779"/>
                </a:moveTo>
                <a:cubicBezTo>
                  <a:pt x="4222678" y="3906660"/>
                  <a:pt x="4238863" y="3921884"/>
                  <a:pt x="4240234" y="3937795"/>
                </a:cubicBezTo>
                <a:cubicBezTo>
                  <a:pt x="4241469" y="3952540"/>
                  <a:pt x="4228233" y="3962141"/>
                  <a:pt x="4210745" y="3959123"/>
                </a:cubicBezTo>
                <a:cubicBezTo>
                  <a:pt x="4192160" y="3955969"/>
                  <a:pt x="4175221" y="3941019"/>
                  <a:pt x="4173300" y="3926000"/>
                </a:cubicBezTo>
                <a:cubicBezTo>
                  <a:pt x="4171380" y="3911049"/>
                  <a:pt x="4185370" y="3900899"/>
                  <a:pt x="4203956" y="3903779"/>
                </a:cubicBezTo>
                <a:close/>
                <a:moveTo>
                  <a:pt x="1078360" y="3903368"/>
                </a:moveTo>
                <a:cubicBezTo>
                  <a:pt x="1092008" y="3901791"/>
                  <a:pt x="1104629" y="3904054"/>
                  <a:pt x="1106002" y="3907895"/>
                </a:cubicBezTo>
                <a:cubicBezTo>
                  <a:pt x="1107369" y="3911667"/>
                  <a:pt x="1096879" y="3915850"/>
                  <a:pt x="1083300" y="3917428"/>
                </a:cubicBezTo>
                <a:cubicBezTo>
                  <a:pt x="1069518" y="3919074"/>
                  <a:pt x="1057171" y="3917702"/>
                  <a:pt x="1055868" y="3913793"/>
                </a:cubicBezTo>
                <a:cubicBezTo>
                  <a:pt x="1054564" y="3909952"/>
                  <a:pt x="1064715" y="3904946"/>
                  <a:pt x="1078360" y="3903368"/>
                </a:cubicBezTo>
                <a:close/>
                <a:moveTo>
                  <a:pt x="3051820" y="3901997"/>
                </a:moveTo>
                <a:cubicBezTo>
                  <a:pt x="3058052" y="3901671"/>
                  <a:pt x="3062510" y="3902134"/>
                  <a:pt x="3063539" y="3903506"/>
                </a:cubicBezTo>
                <a:cubicBezTo>
                  <a:pt x="3065596" y="3906249"/>
                  <a:pt x="3053801" y="3911393"/>
                  <a:pt x="3037135" y="3914890"/>
                </a:cubicBezTo>
                <a:cubicBezTo>
                  <a:pt x="3020745" y="3918319"/>
                  <a:pt x="3005040" y="3918936"/>
                  <a:pt x="3003120" y="3916399"/>
                </a:cubicBezTo>
                <a:cubicBezTo>
                  <a:pt x="3001131" y="3913793"/>
                  <a:pt x="3012790" y="3908923"/>
                  <a:pt x="3029455" y="3905220"/>
                </a:cubicBezTo>
                <a:cubicBezTo>
                  <a:pt x="3037581" y="3903437"/>
                  <a:pt x="3045588" y="3902322"/>
                  <a:pt x="3051820" y="3901997"/>
                </a:cubicBezTo>
                <a:close/>
                <a:moveTo>
                  <a:pt x="2183863" y="3901585"/>
                </a:moveTo>
                <a:cubicBezTo>
                  <a:pt x="2199156" y="3901105"/>
                  <a:pt x="2212666" y="3903368"/>
                  <a:pt x="2215067" y="3906454"/>
                </a:cubicBezTo>
                <a:cubicBezTo>
                  <a:pt x="2217604" y="3909746"/>
                  <a:pt x="2205877" y="3912558"/>
                  <a:pt x="2189829" y="3912695"/>
                </a:cubicBezTo>
                <a:cubicBezTo>
                  <a:pt x="2175016" y="3912832"/>
                  <a:pt x="2161231" y="3910775"/>
                  <a:pt x="2159586" y="3907895"/>
                </a:cubicBezTo>
                <a:cubicBezTo>
                  <a:pt x="2157871" y="3905014"/>
                  <a:pt x="2168913" y="3901997"/>
                  <a:pt x="2183863" y="3901585"/>
                </a:cubicBezTo>
                <a:close/>
                <a:moveTo>
                  <a:pt x="1705047" y="3900831"/>
                </a:moveTo>
                <a:cubicBezTo>
                  <a:pt x="1719858" y="3900283"/>
                  <a:pt x="1733644" y="3902134"/>
                  <a:pt x="1734398" y="3904397"/>
                </a:cubicBezTo>
                <a:cubicBezTo>
                  <a:pt x="1735153" y="3906661"/>
                  <a:pt x="1723081" y="3908444"/>
                  <a:pt x="1707721" y="3908787"/>
                </a:cubicBezTo>
                <a:cubicBezTo>
                  <a:pt x="1692290" y="3909061"/>
                  <a:pt x="1680218" y="3907895"/>
                  <a:pt x="1680082" y="3905632"/>
                </a:cubicBezTo>
                <a:cubicBezTo>
                  <a:pt x="1680016" y="3903643"/>
                  <a:pt x="1691193" y="3901311"/>
                  <a:pt x="1705047" y="3900831"/>
                </a:cubicBezTo>
                <a:close/>
                <a:moveTo>
                  <a:pt x="316164" y="3900762"/>
                </a:moveTo>
                <a:cubicBezTo>
                  <a:pt x="329261" y="3899048"/>
                  <a:pt x="340854" y="3905220"/>
                  <a:pt x="342430" y="3914478"/>
                </a:cubicBezTo>
                <a:cubicBezTo>
                  <a:pt x="343942" y="3923599"/>
                  <a:pt x="334478" y="3932583"/>
                  <a:pt x="321722" y="3934366"/>
                </a:cubicBezTo>
                <a:cubicBezTo>
                  <a:pt x="309239" y="3936150"/>
                  <a:pt x="296412" y="3929772"/>
                  <a:pt x="294972" y="3920856"/>
                </a:cubicBezTo>
                <a:cubicBezTo>
                  <a:pt x="293464" y="3911872"/>
                  <a:pt x="303274" y="3902477"/>
                  <a:pt x="316164" y="3900762"/>
                </a:cubicBezTo>
                <a:close/>
                <a:moveTo>
                  <a:pt x="5776070" y="3900437"/>
                </a:moveTo>
                <a:cubicBezTo>
                  <a:pt x="5789144" y="3901701"/>
                  <a:pt x="5799470" y="3913621"/>
                  <a:pt x="5801115" y="3931829"/>
                </a:cubicBezTo>
                <a:cubicBezTo>
                  <a:pt x="5803378" y="3956175"/>
                  <a:pt x="5789662" y="3983332"/>
                  <a:pt x="5770391" y="3992591"/>
                </a:cubicBezTo>
                <a:cubicBezTo>
                  <a:pt x="5750983" y="4001849"/>
                  <a:pt x="5734113" y="3989230"/>
                  <a:pt x="5731849" y="3963719"/>
                </a:cubicBezTo>
                <a:cubicBezTo>
                  <a:pt x="5729586" y="3938481"/>
                  <a:pt x="5743165" y="3911392"/>
                  <a:pt x="5762299" y="3902888"/>
                </a:cubicBezTo>
                <a:cubicBezTo>
                  <a:pt x="5767049" y="3900779"/>
                  <a:pt x="5771712" y="3900016"/>
                  <a:pt x="5776070" y="3900437"/>
                </a:cubicBezTo>
                <a:close/>
                <a:moveTo>
                  <a:pt x="1287737" y="3900420"/>
                </a:moveTo>
                <a:cubicBezTo>
                  <a:pt x="1301933" y="3899185"/>
                  <a:pt x="1314481" y="3900900"/>
                  <a:pt x="1315720" y="3903780"/>
                </a:cubicBezTo>
                <a:cubicBezTo>
                  <a:pt x="1316957" y="3906592"/>
                  <a:pt x="1306459" y="3909610"/>
                  <a:pt x="1292468" y="3910844"/>
                </a:cubicBezTo>
                <a:cubicBezTo>
                  <a:pt x="1277998" y="3912147"/>
                  <a:pt x="1265654" y="3911393"/>
                  <a:pt x="1263594" y="3908649"/>
                </a:cubicBezTo>
                <a:cubicBezTo>
                  <a:pt x="1261405" y="3905700"/>
                  <a:pt x="1272309" y="3901723"/>
                  <a:pt x="1287737" y="3900420"/>
                </a:cubicBezTo>
                <a:close/>
                <a:moveTo>
                  <a:pt x="2666666" y="3900145"/>
                </a:moveTo>
                <a:cubicBezTo>
                  <a:pt x="2681411" y="3899528"/>
                  <a:pt x="2694578" y="3901380"/>
                  <a:pt x="2695882" y="3904877"/>
                </a:cubicBezTo>
                <a:cubicBezTo>
                  <a:pt x="2697322" y="3908649"/>
                  <a:pt x="2684634" y="3913450"/>
                  <a:pt x="2669067" y="3914067"/>
                </a:cubicBezTo>
                <a:cubicBezTo>
                  <a:pt x="2654185" y="3914684"/>
                  <a:pt x="2641223" y="3912421"/>
                  <a:pt x="2639920" y="3908855"/>
                </a:cubicBezTo>
                <a:cubicBezTo>
                  <a:pt x="2638549" y="3905015"/>
                  <a:pt x="2650893" y="3900831"/>
                  <a:pt x="2666666" y="3900145"/>
                </a:cubicBezTo>
                <a:close/>
                <a:moveTo>
                  <a:pt x="3273513" y="3899862"/>
                </a:moveTo>
                <a:cubicBezTo>
                  <a:pt x="3279771" y="3900265"/>
                  <a:pt x="3283954" y="3901619"/>
                  <a:pt x="3284434" y="3903848"/>
                </a:cubicBezTo>
                <a:cubicBezTo>
                  <a:pt x="3285395" y="3908375"/>
                  <a:pt x="3271542" y="3914615"/>
                  <a:pt x="3253642" y="3917496"/>
                </a:cubicBezTo>
                <a:cubicBezTo>
                  <a:pt x="3235400" y="3920445"/>
                  <a:pt x="3220792" y="3919279"/>
                  <a:pt x="3219764" y="3914958"/>
                </a:cubicBezTo>
                <a:cubicBezTo>
                  <a:pt x="3218735" y="3910775"/>
                  <a:pt x="3232657" y="3904671"/>
                  <a:pt x="3250144" y="3901585"/>
                </a:cubicBezTo>
                <a:cubicBezTo>
                  <a:pt x="3258922" y="3900008"/>
                  <a:pt x="3267255" y="3899459"/>
                  <a:pt x="3273513" y="3899862"/>
                </a:cubicBezTo>
                <a:close/>
                <a:moveTo>
                  <a:pt x="3126366" y="3899262"/>
                </a:moveTo>
                <a:cubicBezTo>
                  <a:pt x="3132410" y="3899082"/>
                  <a:pt x="3136611" y="3899699"/>
                  <a:pt x="3137537" y="3901174"/>
                </a:cubicBezTo>
                <a:cubicBezTo>
                  <a:pt x="3139388" y="3904329"/>
                  <a:pt x="3125878" y="3910021"/>
                  <a:pt x="3107979" y="3913519"/>
                </a:cubicBezTo>
                <a:cubicBezTo>
                  <a:pt x="3091108" y="3916810"/>
                  <a:pt x="3076500" y="3917016"/>
                  <a:pt x="3074786" y="3914204"/>
                </a:cubicBezTo>
                <a:cubicBezTo>
                  <a:pt x="3072934" y="3911187"/>
                  <a:pt x="3086170" y="3905838"/>
                  <a:pt x="3104138" y="3902134"/>
                </a:cubicBezTo>
                <a:cubicBezTo>
                  <a:pt x="3112436" y="3900419"/>
                  <a:pt x="3120323" y="3899442"/>
                  <a:pt x="3126366" y="3899262"/>
                </a:cubicBezTo>
                <a:close/>
                <a:moveTo>
                  <a:pt x="1494984" y="3899047"/>
                </a:moveTo>
                <a:cubicBezTo>
                  <a:pt x="1510413" y="3897950"/>
                  <a:pt x="1523241" y="3899596"/>
                  <a:pt x="1524335" y="3902271"/>
                </a:cubicBezTo>
                <a:cubicBezTo>
                  <a:pt x="1525365" y="3904671"/>
                  <a:pt x="1515077" y="3906934"/>
                  <a:pt x="1501229" y="3907757"/>
                </a:cubicBezTo>
                <a:cubicBezTo>
                  <a:pt x="1486756" y="3908580"/>
                  <a:pt x="1472285" y="3907552"/>
                  <a:pt x="1471393" y="3905220"/>
                </a:cubicBezTo>
                <a:cubicBezTo>
                  <a:pt x="1470573" y="3902956"/>
                  <a:pt x="1481064" y="3900008"/>
                  <a:pt x="1494984" y="3899047"/>
                </a:cubicBezTo>
                <a:close/>
                <a:moveTo>
                  <a:pt x="3199756" y="3898104"/>
                </a:moveTo>
                <a:cubicBezTo>
                  <a:pt x="3205825" y="3898207"/>
                  <a:pt x="3209785" y="3899253"/>
                  <a:pt x="3210300" y="3901242"/>
                </a:cubicBezTo>
                <a:cubicBezTo>
                  <a:pt x="3211260" y="3904945"/>
                  <a:pt x="3198916" y="3910500"/>
                  <a:pt x="3182388" y="3913723"/>
                </a:cubicBezTo>
                <a:cubicBezTo>
                  <a:pt x="3165380" y="3917016"/>
                  <a:pt x="3148441" y="3916810"/>
                  <a:pt x="3146864" y="3913381"/>
                </a:cubicBezTo>
                <a:cubicBezTo>
                  <a:pt x="3145355" y="3909952"/>
                  <a:pt x="3158934" y="3904191"/>
                  <a:pt x="3176559" y="3900625"/>
                </a:cubicBezTo>
                <a:cubicBezTo>
                  <a:pt x="3185508" y="3898841"/>
                  <a:pt x="3193686" y="3898001"/>
                  <a:pt x="3199756" y="3898104"/>
                </a:cubicBezTo>
                <a:close/>
                <a:moveTo>
                  <a:pt x="2321846" y="3897745"/>
                </a:moveTo>
                <a:cubicBezTo>
                  <a:pt x="2337002" y="3897402"/>
                  <a:pt x="2349827" y="3900145"/>
                  <a:pt x="2350856" y="3903780"/>
                </a:cubicBezTo>
                <a:cubicBezTo>
                  <a:pt x="2351884" y="3907346"/>
                  <a:pt x="2340637" y="3910226"/>
                  <a:pt x="2325618" y="3910569"/>
                </a:cubicBezTo>
                <a:cubicBezTo>
                  <a:pt x="2309845" y="3910912"/>
                  <a:pt x="2294963" y="3908238"/>
                  <a:pt x="2294894" y="3904740"/>
                </a:cubicBezTo>
                <a:cubicBezTo>
                  <a:pt x="2294826" y="3901311"/>
                  <a:pt x="2306690" y="3898156"/>
                  <a:pt x="2321846" y="3897745"/>
                </a:cubicBezTo>
                <a:close/>
                <a:moveTo>
                  <a:pt x="3529608" y="3897402"/>
                </a:moveTo>
                <a:cubicBezTo>
                  <a:pt x="3548056" y="3895070"/>
                  <a:pt x="3564721" y="3899253"/>
                  <a:pt x="3566367" y="3906866"/>
                </a:cubicBezTo>
                <a:cubicBezTo>
                  <a:pt x="3567944" y="3914341"/>
                  <a:pt x="3553199" y="3922365"/>
                  <a:pt x="3535026" y="3923737"/>
                </a:cubicBezTo>
                <a:cubicBezTo>
                  <a:pt x="3517264" y="3925108"/>
                  <a:pt x="3501833" y="3920856"/>
                  <a:pt x="3499776" y="3914273"/>
                </a:cubicBezTo>
                <a:cubicBezTo>
                  <a:pt x="3497581" y="3907277"/>
                  <a:pt x="3511091" y="3899734"/>
                  <a:pt x="3529608" y="3897402"/>
                </a:cubicBezTo>
                <a:close/>
                <a:moveTo>
                  <a:pt x="1840561" y="3896167"/>
                </a:moveTo>
                <a:cubicBezTo>
                  <a:pt x="1855373" y="3895687"/>
                  <a:pt x="1869228" y="3898019"/>
                  <a:pt x="1869979" y="3900694"/>
                </a:cubicBezTo>
                <a:cubicBezTo>
                  <a:pt x="1870736" y="3903437"/>
                  <a:pt x="1858737" y="3905494"/>
                  <a:pt x="1843307" y="3905700"/>
                </a:cubicBezTo>
                <a:cubicBezTo>
                  <a:pt x="1827874" y="3905905"/>
                  <a:pt x="1815735" y="3904259"/>
                  <a:pt x="1815596" y="3901585"/>
                </a:cubicBezTo>
                <a:cubicBezTo>
                  <a:pt x="1815462" y="3899185"/>
                  <a:pt x="1826705" y="3896579"/>
                  <a:pt x="1840561" y="3896167"/>
                </a:cubicBezTo>
                <a:close/>
                <a:moveTo>
                  <a:pt x="662222" y="3895825"/>
                </a:moveTo>
                <a:cubicBezTo>
                  <a:pt x="675110" y="3894728"/>
                  <a:pt x="686769" y="3899597"/>
                  <a:pt x="687595" y="3905975"/>
                </a:cubicBezTo>
                <a:cubicBezTo>
                  <a:pt x="688418" y="3912490"/>
                  <a:pt x="678335" y="3918936"/>
                  <a:pt x="665303" y="3920788"/>
                </a:cubicBezTo>
                <a:cubicBezTo>
                  <a:pt x="651862" y="3922708"/>
                  <a:pt x="640613" y="3919417"/>
                  <a:pt x="639107" y="3912490"/>
                </a:cubicBezTo>
                <a:cubicBezTo>
                  <a:pt x="637527" y="3905083"/>
                  <a:pt x="648301" y="3897059"/>
                  <a:pt x="662222" y="3895825"/>
                </a:cubicBezTo>
                <a:close/>
                <a:moveTo>
                  <a:pt x="2455165" y="3892738"/>
                </a:moveTo>
                <a:cubicBezTo>
                  <a:pt x="2470459" y="3891915"/>
                  <a:pt x="2483900" y="3894521"/>
                  <a:pt x="2486095" y="3898499"/>
                </a:cubicBezTo>
                <a:cubicBezTo>
                  <a:pt x="2488427" y="3902613"/>
                  <a:pt x="2476631" y="3906385"/>
                  <a:pt x="2460515" y="3906865"/>
                </a:cubicBezTo>
                <a:cubicBezTo>
                  <a:pt x="2445701" y="3907345"/>
                  <a:pt x="2431985" y="3904808"/>
                  <a:pt x="2430545" y="3901105"/>
                </a:cubicBezTo>
                <a:cubicBezTo>
                  <a:pt x="2429173" y="3897401"/>
                  <a:pt x="2440215" y="3893492"/>
                  <a:pt x="2455165" y="3892738"/>
                </a:cubicBezTo>
                <a:close/>
                <a:moveTo>
                  <a:pt x="1975459" y="3891778"/>
                </a:moveTo>
                <a:cubicBezTo>
                  <a:pt x="1990065" y="3891229"/>
                  <a:pt x="2004399" y="3893904"/>
                  <a:pt x="2005499" y="3897059"/>
                </a:cubicBezTo>
                <a:cubicBezTo>
                  <a:pt x="2006593" y="3900282"/>
                  <a:pt x="1994867" y="3902751"/>
                  <a:pt x="1979508" y="3902956"/>
                </a:cubicBezTo>
                <a:cubicBezTo>
                  <a:pt x="1963937" y="3903162"/>
                  <a:pt x="1951658" y="3901174"/>
                  <a:pt x="1951182" y="3898019"/>
                </a:cubicBezTo>
                <a:cubicBezTo>
                  <a:pt x="1950771" y="3895207"/>
                  <a:pt x="1961536" y="3892258"/>
                  <a:pt x="1975459" y="3891778"/>
                </a:cubicBezTo>
                <a:close/>
                <a:moveTo>
                  <a:pt x="1632076" y="3890956"/>
                </a:moveTo>
                <a:cubicBezTo>
                  <a:pt x="1646344" y="3890407"/>
                  <a:pt x="1658139" y="3892327"/>
                  <a:pt x="1659643" y="3895139"/>
                </a:cubicBezTo>
                <a:cubicBezTo>
                  <a:pt x="1661221" y="3898157"/>
                  <a:pt x="1649905" y="3900694"/>
                  <a:pt x="1634888" y="3901243"/>
                </a:cubicBezTo>
                <a:cubicBezTo>
                  <a:pt x="1621171" y="3901723"/>
                  <a:pt x="1608277" y="3900351"/>
                  <a:pt x="1606839" y="3897814"/>
                </a:cubicBezTo>
                <a:cubicBezTo>
                  <a:pt x="1605261" y="3895071"/>
                  <a:pt x="1617059" y="3891710"/>
                  <a:pt x="1632076" y="3890956"/>
                </a:cubicBezTo>
                <a:close/>
                <a:moveTo>
                  <a:pt x="1421400" y="3889173"/>
                </a:moveTo>
                <a:cubicBezTo>
                  <a:pt x="1436625" y="3887870"/>
                  <a:pt x="1450408" y="3890133"/>
                  <a:pt x="1450956" y="3893493"/>
                </a:cubicBezTo>
                <a:cubicBezTo>
                  <a:pt x="1451435" y="3896648"/>
                  <a:pt x="1440672" y="3899528"/>
                  <a:pt x="1426406" y="3900488"/>
                </a:cubicBezTo>
                <a:cubicBezTo>
                  <a:pt x="1412139" y="3901448"/>
                  <a:pt x="1399864" y="3900214"/>
                  <a:pt x="1398492" y="3897197"/>
                </a:cubicBezTo>
                <a:cubicBezTo>
                  <a:pt x="1397125" y="3894179"/>
                  <a:pt x="1407339" y="3890407"/>
                  <a:pt x="1421400" y="3889173"/>
                </a:cubicBezTo>
                <a:close/>
                <a:moveTo>
                  <a:pt x="4067893" y="3888760"/>
                </a:moveTo>
                <a:cubicBezTo>
                  <a:pt x="4086410" y="3890407"/>
                  <a:pt x="4103417" y="3903368"/>
                  <a:pt x="4105406" y="3917290"/>
                </a:cubicBezTo>
                <a:cubicBezTo>
                  <a:pt x="4107326" y="3931006"/>
                  <a:pt x="4092925" y="3940195"/>
                  <a:pt x="4074614" y="3936972"/>
                </a:cubicBezTo>
                <a:cubicBezTo>
                  <a:pt x="4056852" y="3933817"/>
                  <a:pt x="4041078" y="3921816"/>
                  <a:pt x="4038678" y="3909540"/>
                </a:cubicBezTo>
                <a:cubicBezTo>
                  <a:pt x="4036140" y="3896442"/>
                  <a:pt x="4049308" y="3887114"/>
                  <a:pt x="4067893" y="3888760"/>
                </a:cubicBezTo>
                <a:close/>
                <a:moveTo>
                  <a:pt x="1213192" y="3888623"/>
                </a:moveTo>
                <a:cubicBezTo>
                  <a:pt x="1226770" y="3887114"/>
                  <a:pt x="1239527" y="3889652"/>
                  <a:pt x="1241036" y="3893561"/>
                </a:cubicBezTo>
                <a:cubicBezTo>
                  <a:pt x="1242543" y="3897470"/>
                  <a:pt x="1232112" y="3901516"/>
                  <a:pt x="1218539" y="3902956"/>
                </a:cubicBezTo>
                <a:cubicBezTo>
                  <a:pt x="1204822" y="3904397"/>
                  <a:pt x="1192271" y="3902751"/>
                  <a:pt x="1190905" y="3898842"/>
                </a:cubicBezTo>
                <a:cubicBezTo>
                  <a:pt x="1189461" y="3894932"/>
                  <a:pt x="1199471" y="3890063"/>
                  <a:pt x="1213192" y="3888623"/>
                </a:cubicBezTo>
                <a:close/>
                <a:moveTo>
                  <a:pt x="5550661" y="3888281"/>
                </a:moveTo>
                <a:cubicBezTo>
                  <a:pt x="5569589" y="3883275"/>
                  <a:pt x="5586185" y="3901174"/>
                  <a:pt x="5587763" y="3928538"/>
                </a:cubicBezTo>
                <a:cubicBezTo>
                  <a:pt x="5589272" y="3953912"/>
                  <a:pt x="5576241" y="3979698"/>
                  <a:pt x="5558685" y="3985939"/>
                </a:cubicBezTo>
                <a:cubicBezTo>
                  <a:pt x="5539963" y="3992454"/>
                  <a:pt x="5522680" y="3975035"/>
                  <a:pt x="5520417" y="3947534"/>
                </a:cubicBezTo>
                <a:cubicBezTo>
                  <a:pt x="5518154" y="3920034"/>
                  <a:pt x="5531870" y="3893219"/>
                  <a:pt x="5550661" y="3888281"/>
                </a:cubicBezTo>
                <a:close/>
                <a:moveTo>
                  <a:pt x="1003406" y="3888212"/>
                </a:moveTo>
                <a:cubicBezTo>
                  <a:pt x="1017739" y="3886154"/>
                  <a:pt x="1030562" y="3889309"/>
                  <a:pt x="1031796" y="3894521"/>
                </a:cubicBezTo>
                <a:cubicBezTo>
                  <a:pt x="1032961" y="3899253"/>
                  <a:pt x="1023292" y="3904191"/>
                  <a:pt x="1010401" y="3905974"/>
                </a:cubicBezTo>
                <a:cubicBezTo>
                  <a:pt x="996476" y="3907894"/>
                  <a:pt x="983035" y="3905631"/>
                  <a:pt x="981799" y="3900556"/>
                </a:cubicBezTo>
                <a:cubicBezTo>
                  <a:pt x="980775" y="3895824"/>
                  <a:pt x="990374" y="3890063"/>
                  <a:pt x="1003406" y="3888212"/>
                </a:cubicBezTo>
                <a:close/>
                <a:moveTo>
                  <a:pt x="2109591" y="3887252"/>
                </a:moveTo>
                <a:cubicBezTo>
                  <a:pt x="2124062" y="3886498"/>
                  <a:pt x="2138806" y="3889309"/>
                  <a:pt x="2140795" y="3892944"/>
                </a:cubicBezTo>
                <a:cubicBezTo>
                  <a:pt x="2142784" y="3896579"/>
                  <a:pt x="2131743" y="3899665"/>
                  <a:pt x="2116449" y="3900077"/>
                </a:cubicBezTo>
                <a:cubicBezTo>
                  <a:pt x="2101842" y="3900488"/>
                  <a:pt x="2089497" y="3898568"/>
                  <a:pt x="2087097" y="3895276"/>
                </a:cubicBezTo>
                <a:cubicBezTo>
                  <a:pt x="2084638" y="3891778"/>
                  <a:pt x="2094709" y="3888006"/>
                  <a:pt x="2109591" y="3887252"/>
                </a:cubicBezTo>
                <a:close/>
                <a:moveTo>
                  <a:pt x="2591502" y="3885743"/>
                </a:moveTo>
                <a:cubicBezTo>
                  <a:pt x="2606727" y="3884852"/>
                  <a:pt x="2619894" y="3887663"/>
                  <a:pt x="2621609" y="3891915"/>
                </a:cubicBezTo>
                <a:cubicBezTo>
                  <a:pt x="2623323" y="3896098"/>
                  <a:pt x="2612625" y="3900008"/>
                  <a:pt x="2597675" y="3900968"/>
                </a:cubicBezTo>
                <a:cubicBezTo>
                  <a:pt x="2581901" y="3901928"/>
                  <a:pt x="2566814" y="3899185"/>
                  <a:pt x="2565922" y="3894933"/>
                </a:cubicBezTo>
                <a:cubicBezTo>
                  <a:pt x="2565099" y="3890818"/>
                  <a:pt x="2576483" y="3886634"/>
                  <a:pt x="2591502" y="3885743"/>
                </a:cubicBezTo>
                <a:close/>
                <a:moveTo>
                  <a:pt x="4800053" y="3885606"/>
                </a:moveTo>
                <a:cubicBezTo>
                  <a:pt x="4818981" y="3885880"/>
                  <a:pt x="4835920" y="3906317"/>
                  <a:pt x="4837360" y="3930869"/>
                </a:cubicBezTo>
                <a:cubicBezTo>
                  <a:pt x="4838732" y="3953980"/>
                  <a:pt x="4825702" y="3971605"/>
                  <a:pt x="4808008" y="3970508"/>
                </a:cubicBezTo>
                <a:cubicBezTo>
                  <a:pt x="4790383" y="3969410"/>
                  <a:pt x="4773786" y="3950414"/>
                  <a:pt x="4770906" y="3928194"/>
                </a:cubicBezTo>
                <a:cubicBezTo>
                  <a:pt x="4767820" y="3904671"/>
                  <a:pt x="4781125" y="3885331"/>
                  <a:pt x="4800053" y="3885606"/>
                </a:cubicBezTo>
                <a:close/>
                <a:moveTo>
                  <a:pt x="4933647" y="3884166"/>
                </a:moveTo>
                <a:cubicBezTo>
                  <a:pt x="4952780" y="3883137"/>
                  <a:pt x="4969720" y="3903231"/>
                  <a:pt x="4971709" y="3929634"/>
                </a:cubicBezTo>
                <a:cubicBezTo>
                  <a:pt x="4973560" y="3954186"/>
                  <a:pt x="4960804" y="3974417"/>
                  <a:pt x="4943248" y="3974623"/>
                </a:cubicBezTo>
                <a:cubicBezTo>
                  <a:pt x="4924594" y="3974897"/>
                  <a:pt x="4906900" y="3953432"/>
                  <a:pt x="4905049" y="3928537"/>
                </a:cubicBezTo>
                <a:cubicBezTo>
                  <a:pt x="4903265" y="3904603"/>
                  <a:pt x="4915816" y="3885195"/>
                  <a:pt x="4933647" y="3884166"/>
                </a:cubicBezTo>
                <a:close/>
                <a:moveTo>
                  <a:pt x="1767386" y="3884097"/>
                </a:moveTo>
                <a:cubicBezTo>
                  <a:pt x="1781720" y="3883549"/>
                  <a:pt x="1793515" y="3885880"/>
                  <a:pt x="1795092" y="3889104"/>
                </a:cubicBezTo>
                <a:cubicBezTo>
                  <a:pt x="1796668" y="3892533"/>
                  <a:pt x="1785418" y="3895413"/>
                  <a:pt x="1770333" y="3895893"/>
                </a:cubicBezTo>
                <a:cubicBezTo>
                  <a:pt x="1756618" y="3896305"/>
                  <a:pt x="1743655" y="3894453"/>
                  <a:pt x="1742216" y="3891573"/>
                </a:cubicBezTo>
                <a:cubicBezTo>
                  <a:pt x="1740637" y="3888418"/>
                  <a:pt x="1752435" y="3884715"/>
                  <a:pt x="1767386" y="3884097"/>
                </a:cubicBezTo>
                <a:close/>
                <a:moveTo>
                  <a:pt x="3480642" y="3883617"/>
                </a:moveTo>
                <a:cubicBezTo>
                  <a:pt x="3486969" y="3884646"/>
                  <a:pt x="3491306" y="3886771"/>
                  <a:pt x="3492301" y="3889789"/>
                </a:cubicBezTo>
                <a:cubicBezTo>
                  <a:pt x="3494427" y="3896236"/>
                  <a:pt x="3480300" y="3903643"/>
                  <a:pt x="3461440" y="3906043"/>
                </a:cubicBezTo>
                <a:cubicBezTo>
                  <a:pt x="3443815" y="3908238"/>
                  <a:pt x="3427973" y="3905494"/>
                  <a:pt x="3426053" y="3899939"/>
                </a:cubicBezTo>
                <a:cubicBezTo>
                  <a:pt x="3423995" y="3894041"/>
                  <a:pt x="3438055" y="3886978"/>
                  <a:pt x="3457051" y="3884029"/>
                </a:cubicBezTo>
                <a:cubicBezTo>
                  <a:pt x="3466000" y="3882657"/>
                  <a:pt x="3474316" y="3882589"/>
                  <a:pt x="3480642" y="3883617"/>
                </a:cubicBezTo>
                <a:close/>
                <a:moveTo>
                  <a:pt x="450787" y="3883069"/>
                </a:moveTo>
                <a:cubicBezTo>
                  <a:pt x="463884" y="3881217"/>
                  <a:pt x="475544" y="3886909"/>
                  <a:pt x="477120" y="3895551"/>
                </a:cubicBezTo>
                <a:cubicBezTo>
                  <a:pt x="478699" y="3904123"/>
                  <a:pt x="469373" y="3912490"/>
                  <a:pt x="456546" y="3914410"/>
                </a:cubicBezTo>
                <a:cubicBezTo>
                  <a:pt x="444066" y="3916330"/>
                  <a:pt x="431311" y="3910706"/>
                  <a:pt x="429733" y="3902409"/>
                </a:cubicBezTo>
                <a:cubicBezTo>
                  <a:pt x="428155" y="3893973"/>
                  <a:pt x="437894" y="3884852"/>
                  <a:pt x="450787" y="3883069"/>
                </a:cubicBezTo>
                <a:close/>
                <a:moveTo>
                  <a:pt x="2894669" y="3882305"/>
                </a:moveTo>
                <a:cubicBezTo>
                  <a:pt x="2900044" y="3882365"/>
                  <a:pt x="2903747" y="3883171"/>
                  <a:pt x="2904570" y="3884715"/>
                </a:cubicBezTo>
                <a:cubicBezTo>
                  <a:pt x="2906353" y="3888006"/>
                  <a:pt x="2894078" y="3893493"/>
                  <a:pt x="2878098" y="3896647"/>
                </a:cubicBezTo>
                <a:cubicBezTo>
                  <a:pt x="2861708" y="3899871"/>
                  <a:pt x="2847992" y="3899734"/>
                  <a:pt x="2847032" y="3896305"/>
                </a:cubicBezTo>
                <a:cubicBezTo>
                  <a:pt x="2846140" y="3892876"/>
                  <a:pt x="2858416" y="3887595"/>
                  <a:pt x="2874738" y="3884372"/>
                </a:cubicBezTo>
                <a:cubicBezTo>
                  <a:pt x="2882247" y="3882931"/>
                  <a:pt x="2889294" y="3882245"/>
                  <a:pt x="2894669" y="3882305"/>
                </a:cubicBezTo>
                <a:close/>
                <a:moveTo>
                  <a:pt x="3666083" y="3882246"/>
                </a:moveTo>
                <a:cubicBezTo>
                  <a:pt x="3684874" y="3881011"/>
                  <a:pt x="3700441" y="3887114"/>
                  <a:pt x="3700990" y="3896030"/>
                </a:cubicBezTo>
                <a:cubicBezTo>
                  <a:pt x="3701539" y="3904259"/>
                  <a:pt x="3687480" y="3911940"/>
                  <a:pt x="3670197" y="3912832"/>
                </a:cubicBezTo>
                <a:cubicBezTo>
                  <a:pt x="3651475" y="3913724"/>
                  <a:pt x="3635359" y="3907757"/>
                  <a:pt x="3634124" y="3899527"/>
                </a:cubicBezTo>
                <a:cubicBezTo>
                  <a:pt x="3632890" y="3891366"/>
                  <a:pt x="3647635" y="3883480"/>
                  <a:pt x="3666083" y="3882246"/>
                </a:cubicBezTo>
                <a:close/>
                <a:moveTo>
                  <a:pt x="4666871" y="3882109"/>
                </a:moveTo>
                <a:cubicBezTo>
                  <a:pt x="4684839" y="3883549"/>
                  <a:pt x="4700475" y="3901517"/>
                  <a:pt x="4702738" y="3923326"/>
                </a:cubicBezTo>
                <a:cubicBezTo>
                  <a:pt x="4705070" y="3946026"/>
                  <a:pt x="4691286" y="3962965"/>
                  <a:pt x="4672289" y="3960359"/>
                </a:cubicBezTo>
                <a:cubicBezTo>
                  <a:pt x="4654664" y="3957958"/>
                  <a:pt x="4638410" y="3939099"/>
                  <a:pt x="4636284" y="3918799"/>
                </a:cubicBezTo>
                <a:cubicBezTo>
                  <a:pt x="4634021" y="3896922"/>
                  <a:pt x="4647806" y="3880532"/>
                  <a:pt x="4666871" y="3882109"/>
                </a:cubicBezTo>
                <a:close/>
                <a:moveTo>
                  <a:pt x="2247574" y="3882039"/>
                </a:moveTo>
                <a:cubicBezTo>
                  <a:pt x="2261427" y="3881628"/>
                  <a:pt x="2274251" y="3884577"/>
                  <a:pt x="2276240" y="3888349"/>
                </a:cubicBezTo>
                <a:cubicBezTo>
                  <a:pt x="2278366" y="3892395"/>
                  <a:pt x="2267462" y="3895961"/>
                  <a:pt x="2252100" y="3896510"/>
                </a:cubicBezTo>
                <a:cubicBezTo>
                  <a:pt x="2236464" y="3897058"/>
                  <a:pt x="2223571" y="3894590"/>
                  <a:pt x="2222268" y="3890543"/>
                </a:cubicBezTo>
                <a:cubicBezTo>
                  <a:pt x="2221033" y="3886566"/>
                  <a:pt x="2232692" y="3882451"/>
                  <a:pt x="2247574" y="3882039"/>
                </a:cubicBezTo>
                <a:close/>
                <a:moveTo>
                  <a:pt x="2967304" y="3881499"/>
                </a:moveTo>
                <a:cubicBezTo>
                  <a:pt x="2972842" y="3881371"/>
                  <a:pt x="2976579" y="3882074"/>
                  <a:pt x="2977334" y="3883617"/>
                </a:cubicBezTo>
                <a:cubicBezTo>
                  <a:pt x="2978843" y="3886635"/>
                  <a:pt x="2967733" y="3891847"/>
                  <a:pt x="2952165" y="3895344"/>
                </a:cubicBezTo>
                <a:cubicBezTo>
                  <a:pt x="2935980" y="3898979"/>
                  <a:pt x="2920276" y="3899391"/>
                  <a:pt x="2919453" y="3896167"/>
                </a:cubicBezTo>
                <a:cubicBezTo>
                  <a:pt x="2918698" y="3893150"/>
                  <a:pt x="2930768" y="3887869"/>
                  <a:pt x="2946473" y="3884372"/>
                </a:cubicBezTo>
                <a:cubicBezTo>
                  <a:pt x="2954428" y="3882588"/>
                  <a:pt x="2961766" y="3881628"/>
                  <a:pt x="2967304" y="3881499"/>
                </a:cubicBezTo>
                <a:close/>
                <a:moveTo>
                  <a:pt x="2820345" y="3880042"/>
                </a:moveTo>
                <a:cubicBezTo>
                  <a:pt x="2826045" y="3880428"/>
                  <a:pt x="2829954" y="3881662"/>
                  <a:pt x="2830503" y="3883617"/>
                </a:cubicBezTo>
                <a:cubicBezTo>
                  <a:pt x="2831532" y="3887252"/>
                  <a:pt x="2820422" y="3892395"/>
                  <a:pt x="2805746" y="3895070"/>
                </a:cubicBezTo>
                <a:cubicBezTo>
                  <a:pt x="2790110" y="3897950"/>
                  <a:pt x="2775845" y="3897127"/>
                  <a:pt x="2774816" y="3893149"/>
                </a:cubicBezTo>
                <a:cubicBezTo>
                  <a:pt x="2773856" y="3889446"/>
                  <a:pt x="2784624" y="3884303"/>
                  <a:pt x="2799437" y="3881559"/>
                </a:cubicBezTo>
                <a:cubicBezTo>
                  <a:pt x="2807152" y="3880119"/>
                  <a:pt x="2814644" y="3879656"/>
                  <a:pt x="2820345" y="3880042"/>
                </a:cubicBezTo>
                <a:close/>
                <a:moveTo>
                  <a:pt x="795740" y="3879503"/>
                </a:moveTo>
                <a:cubicBezTo>
                  <a:pt x="808226" y="3878268"/>
                  <a:pt x="820775" y="3883069"/>
                  <a:pt x="822351" y="3889104"/>
                </a:cubicBezTo>
                <a:cubicBezTo>
                  <a:pt x="823930" y="3895276"/>
                  <a:pt x="814469" y="3901174"/>
                  <a:pt x="801435" y="3902820"/>
                </a:cubicBezTo>
                <a:cubicBezTo>
                  <a:pt x="788061" y="3904535"/>
                  <a:pt x="776198" y="3901517"/>
                  <a:pt x="774074" y="3895276"/>
                </a:cubicBezTo>
                <a:cubicBezTo>
                  <a:pt x="771808" y="3888487"/>
                  <a:pt x="781819" y="3880875"/>
                  <a:pt x="795740" y="3879503"/>
                </a:cubicBezTo>
                <a:close/>
                <a:moveTo>
                  <a:pt x="1557667" y="3879091"/>
                </a:moveTo>
                <a:cubicBezTo>
                  <a:pt x="1572957" y="3878063"/>
                  <a:pt x="1586333" y="3880875"/>
                  <a:pt x="1586131" y="3884578"/>
                </a:cubicBezTo>
                <a:cubicBezTo>
                  <a:pt x="1585991" y="3888144"/>
                  <a:pt x="1575017" y="3890956"/>
                  <a:pt x="1560614" y="3891710"/>
                </a:cubicBezTo>
                <a:cubicBezTo>
                  <a:pt x="1546420" y="3892396"/>
                  <a:pt x="1534487" y="3890613"/>
                  <a:pt x="1533732" y="3887252"/>
                </a:cubicBezTo>
                <a:cubicBezTo>
                  <a:pt x="1532909" y="3883823"/>
                  <a:pt x="1543334" y="3880052"/>
                  <a:pt x="1557667" y="3879091"/>
                </a:cubicBezTo>
                <a:close/>
                <a:moveTo>
                  <a:pt x="3041396" y="3878628"/>
                </a:moveTo>
                <a:cubicBezTo>
                  <a:pt x="3047285" y="3878440"/>
                  <a:pt x="3051194" y="3879125"/>
                  <a:pt x="3051468" y="3880737"/>
                </a:cubicBezTo>
                <a:cubicBezTo>
                  <a:pt x="3051880" y="3883755"/>
                  <a:pt x="3039673" y="3889035"/>
                  <a:pt x="3023831" y="3892602"/>
                </a:cubicBezTo>
                <a:cubicBezTo>
                  <a:pt x="3007646" y="3896236"/>
                  <a:pt x="2994204" y="3896854"/>
                  <a:pt x="2992421" y="3894110"/>
                </a:cubicBezTo>
                <a:cubicBezTo>
                  <a:pt x="2990570" y="3891230"/>
                  <a:pt x="3002983" y="3885538"/>
                  <a:pt x="3019442" y="3881766"/>
                </a:cubicBezTo>
                <a:cubicBezTo>
                  <a:pt x="3027637" y="3879880"/>
                  <a:pt x="3035506" y="3878817"/>
                  <a:pt x="3041396" y="3878628"/>
                </a:cubicBezTo>
                <a:close/>
                <a:moveTo>
                  <a:pt x="3934162" y="3878542"/>
                </a:moveTo>
                <a:cubicBezTo>
                  <a:pt x="3952816" y="3879776"/>
                  <a:pt x="3969206" y="3890681"/>
                  <a:pt x="3970646" y="3902682"/>
                </a:cubicBezTo>
                <a:cubicBezTo>
                  <a:pt x="3972018" y="3914478"/>
                  <a:pt x="3957067" y="3922502"/>
                  <a:pt x="3938825" y="3919896"/>
                </a:cubicBezTo>
                <a:cubicBezTo>
                  <a:pt x="3920857" y="3917290"/>
                  <a:pt x="3905701" y="3907345"/>
                  <a:pt x="3903781" y="3896784"/>
                </a:cubicBezTo>
                <a:cubicBezTo>
                  <a:pt x="3901792" y="3885606"/>
                  <a:pt x="3915508" y="3877307"/>
                  <a:pt x="3934162" y="3878542"/>
                </a:cubicBezTo>
                <a:close/>
                <a:moveTo>
                  <a:pt x="5989899" y="3877677"/>
                </a:moveTo>
                <a:cubicBezTo>
                  <a:pt x="6002668" y="3877394"/>
                  <a:pt x="6012119" y="3887372"/>
                  <a:pt x="6013508" y="3904603"/>
                </a:cubicBezTo>
                <a:cubicBezTo>
                  <a:pt x="6015359" y="3927166"/>
                  <a:pt x="6001575" y="3954255"/>
                  <a:pt x="5982715" y="3965365"/>
                </a:cubicBezTo>
                <a:cubicBezTo>
                  <a:pt x="5964130" y="3976269"/>
                  <a:pt x="5946093" y="3966874"/>
                  <a:pt x="5943556" y="3944860"/>
                </a:cubicBezTo>
                <a:cubicBezTo>
                  <a:pt x="5940950" y="3921474"/>
                  <a:pt x="5956243" y="3891778"/>
                  <a:pt x="5976200" y="3881491"/>
                </a:cubicBezTo>
                <a:cubicBezTo>
                  <a:pt x="5981018" y="3879005"/>
                  <a:pt x="5985643" y="3877771"/>
                  <a:pt x="5989899" y="3877677"/>
                </a:cubicBezTo>
                <a:close/>
                <a:moveTo>
                  <a:pt x="1901598" y="3877582"/>
                </a:moveTo>
                <a:cubicBezTo>
                  <a:pt x="1917026" y="3876896"/>
                  <a:pt x="1929784" y="3879845"/>
                  <a:pt x="1930606" y="3883823"/>
                </a:cubicBezTo>
                <a:cubicBezTo>
                  <a:pt x="1931363" y="3887458"/>
                  <a:pt x="1920867" y="3890475"/>
                  <a:pt x="1906880" y="3890955"/>
                </a:cubicBezTo>
                <a:cubicBezTo>
                  <a:pt x="1892340" y="3891504"/>
                  <a:pt x="1878005" y="3889035"/>
                  <a:pt x="1877457" y="3885400"/>
                </a:cubicBezTo>
                <a:cubicBezTo>
                  <a:pt x="1876906" y="3881971"/>
                  <a:pt x="1887679" y="3878337"/>
                  <a:pt x="1901598" y="3877582"/>
                </a:cubicBezTo>
                <a:close/>
                <a:moveTo>
                  <a:pt x="5067721" y="3876416"/>
                </a:moveTo>
                <a:cubicBezTo>
                  <a:pt x="5086855" y="3874221"/>
                  <a:pt x="5103862" y="3894316"/>
                  <a:pt x="5106057" y="3921953"/>
                </a:cubicBezTo>
                <a:cubicBezTo>
                  <a:pt x="5108114" y="3947602"/>
                  <a:pt x="5095496" y="3969822"/>
                  <a:pt x="5077939" y="3971262"/>
                </a:cubicBezTo>
                <a:cubicBezTo>
                  <a:pt x="5059285" y="3972839"/>
                  <a:pt x="5041523" y="3951374"/>
                  <a:pt x="5039466" y="3925039"/>
                </a:cubicBezTo>
                <a:cubicBezTo>
                  <a:pt x="5037477" y="3899802"/>
                  <a:pt x="5049959" y="3878473"/>
                  <a:pt x="5067721" y="3876416"/>
                </a:cubicBezTo>
                <a:close/>
                <a:moveTo>
                  <a:pt x="2382471" y="3875731"/>
                </a:moveTo>
                <a:cubicBezTo>
                  <a:pt x="2396256" y="3875113"/>
                  <a:pt x="2409286" y="3878200"/>
                  <a:pt x="2411617" y="3882383"/>
                </a:cubicBezTo>
                <a:cubicBezTo>
                  <a:pt x="2414086" y="3886841"/>
                  <a:pt x="2403456" y="3890955"/>
                  <a:pt x="2388163" y="3891710"/>
                </a:cubicBezTo>
                <a:cubicBezTo>
                  <a:pt x="2372595" y="3892464"/>
                  <a:pt x="2359360" y="3889858"/>
                  <a:pt x="2357782" y="3885400"/>
                </a:cubicBezTo>
                <a:cubicBezTo>
                  <a:pt x="2356205" y="3881012"/>
                  <a:pt x="2367589" y="3876416"/>
                  <a:pt x="2382471" y="3875731"/>
                </a:cubicBezTo>
                <a:close/>
                <a:moveTo>
                  <a:pt x="1347333" y="3875457"/>
                </a:moveTo>
                <a:cubicBezTo>
                  <a:pt x="1360912" y="3873948"/>
                  <a:pt x="1374080" y="3876623"/>
                  <a:pt x="1375999" y="3880737"/>
                </a:cubicBezTo>
                <a:cubicBezTo>
                  <a:pt x="1377919" y="3884852"/>
                  <a:pt x="1368112" y="3888967"/>
                  <a:pt x="1354395" y="3890339"/>
                </a:cubicBezTo>
                <a:cubicBezTo>
                  <a:pt x="1340816" y="3891710"/>
                  <a:pt x="1327785" y="3889927"/>
                  <a:pt x="1325937" y="3885881"/>
                </a:cubicBezTo>
                <a:cubicBezTo>
                  <a:pt x="1324083" y="3881766"/>
                  <a:pt x="1333479" y="3876965"/>
                  <a:pt x="1347333" y="3875457"/>
                </a:cubicBezTo>
                <a:close/>
                <a:moveTo>
                  <a:pt x="3797824" y="3875319"/>
                </a:moveTo>
                <a:cubicBezTo>
                  <a:pt x="3816204" y="3874839"/>
                  <a:pt x="3833555" y="3883137"/>
                  <a:pt x="3835681" y="3893355"/>
                </a:cubicBezTo>
                <a:cubicBezTo>
                  <a:pt x="3837807" y="3903574"/>
                  <a:pt x="3823885" y="3911529"/>
                  <a:pt x="3805437" y="3910775"/>
                </a:cubicBezTo>
                <a:cubicBezTo>
                  <a:pt x="3787812" y="3910020"/>
                  <a:pt x="3771764" y="3902408"/>
                  <a:pt x="3769158" y="3893492"/>
                </a:cubicBezTo>
                <a:cubicBezTo>
                  <a:pt x="3766415" y="3883891"/>
                  <a:pt x="3779171" y="3875799"/>
                  <a:pt x="3797824" y="3875319"/>
                </a:cubicBezTo>
                <a:close/>
                <a:moveTo>
                  <a:pt x="3114750" y="3874779"/>
                </a:moveTo>
                <a:cubicBezTo>
                  <a:pt x="3120271" y="3874565"/>
                  <a:pt x="3123957" y="3875182"/>
                  <a:pt x="3124575" y="3876691"/>
                </a:cubicBezTo>
                <a:cubicBezTo>
                  <a:pt x="3125946" y="3879914"/>
                  <a:pt x="3113053" y="3885675"/>
                  <a:pt x="3096114" y="3889447"/>
                </a:cubicBezTo>
                <a:cubicBezTo>
                  <a:pt x="3079312" y="3893150"/>
                  <a:pt x="3064361" y="3893630"/>
                  <a:pt x="3063882" y="3890544"/>
                </a:cubicBezTo>
                <a:cubicBezTo>
                  <a:pt x="3063401" y="3887390"/>
                  <a:pt x="3076706" y="3881766"/>
                  <a:pt x="3093919" y="3877857"/>
                </a:cubicBezTo>
                <a:cubicBezTo>
                  <a:pt x="3101874" y="3876039"/>
                  <a:pt x="3109230" y="3874994"/>
                  <a:pt x="3114750" y="3874779"/>
                </a:cubicBezTo>
                <a:close/>
                <a:moveTo>
                  <a:pt x="3407476" y="3874684"/>
                </a:moveTo>
                <a:cubicBezTo>
                  <a:pt x="3413777" y="3875370"/>
                  <a:pt x="3418028" y="3877102"/>
                  <a:pt x="3418577" y="3879708"/>
                </a:cubicBezTo>
                <a:cubicBezTo>
                  <a:pt x="3419606" y="3884988"/>
                  <a:pt x="3405822" y="3891778"/>
                  <a:pt x="3387991" y="3894658"/>
                </a:cubicBezTo>
                <a:cubicBezTo>
                  <a:pt x="3369748" y="3897539"/>
                  <a:pt x="3355004" y="3895756"/>
                  <a:pt x="3353907" y="3890681"/>
                </a:cubicBezTo>
                <a:cubicBezTo>
                  <a:pt x="3352809" y="3885743"/>
                  <a:pt x="3366525" y="3879091"/>
                  <a:pt x="3384082" y="3875936"/>
                </a:cubicBezTo>
                <a:cubicBezTo>
                  <a:pt x="3392826" y="3874358"/>
                  <a:pt x="3401175" y="3873998"/>
                  <a:pt x="3407476" y="3874684"/>
                </a:cubicBezTo>
                <a:close/>
                <a:moveTo>
                  <a:pt x="4532111" y="3874633"/>
                </a:moveTo>
                <a:cubicBezTo>
                  <a:pt x="4550079" y="3876211"/>
                  <a:pt x="4565784" y="3892738"/>
                  <a:pt x="4568253" y="3912763"/>
                </a:cubicBezTo>
                <a:cubicBezTo>
                  <a:pt x="4570859" y="3933612"/>
                  <a:pt x="4557143" y="3948768"/>
                  <a:pt x="4538214" y="3946025"/>
                </a:cubicBezTo>
                <a:cubicBezTo>
                  <a:pt x="4520521" y="3943419"/>
                  <a:pt x="4504267" y="3926137"/>
                  <a:pt x="4501936" y="3907552"/>
                </a:cubicBezTo>
                <a:cubicBezTo>
                  <a:pt x="4499467" y="3887801"/>
                  <a:pt x="4513114" y="3872987"/>
                  <a:pt x="4532111" y="3874633"/>
                </a:cubicBezTo>
                <a:close/>
                <a:moveTo>
                  <a:pt x="2746485" y="3873253"/>
                </a:moveTo>
                <a:cubicBezTo>
                  <a:pt x="2751894" y="3873913"/>
                  <a:pt x="2755649" y="3875388"/>
                  <a:pt x="2756575" y="3877514"/>
                </a:cubicBezTo>
                <a:cubicBezTo>
                  <a:pt x="2758358" y="3881697"/>
                  <a:pt x="2747797" y="3886909"/>
                  <a:pt x="2732984" y="3889309"/>
                </a:cubicBezTo>
                <a:cubicBezTo>
                  <a:pt x="2717279" y="3891847"/>
                  <a:pt x="2702191" y="3890132"/>
                  <a:pt x="2701231" y="3885675"/>
                </a:cubicBezTo>
                <a:cubicBezTo>
                  <a:pt x="2700202" y="3881354"/>
                  <a:pt x="2711518" y="3876073"/>
                  <a:pt x="2726468" y="3873879"/>
                </a:cubicBezTo>
                <a:cubicBezTo>
                  <a:pt x="2734012" y="3872747"/>
                  <a:pt x="2741076" y="3872593"/>
                  <a:pt x="2746485" y="3873253"/>
                </a:cubicBezTo>
                <a:close/>
                <a:moveTo>
                  <a:pt x="1136931" y="3872370"/>
                </a:moveTo>
                <a:cubicBezTo>
                  <a:pt x="1151331" y="3870244"/>
                  <a:pt x="1164431" y="3873193"/>
                  <a:pt x="1166486" y="3878405"/>
                </a:cubicBezTo>
                <a:cubicBezTo>
                  <a:pt x="1168338" y="3883137"/>
                  <a:pt x="1159493" y="3888144"/>
                  <a:pt x="1146806" y="3889927"/>
                </a:cubicBezTo>
                <a:cubicBezTo>
                  <a:pt x="1133019" y="3891915"/>
                  <a:pt x="1119236" y="3889790"/>
                  <a:pt x="1116973" y="3884783"/>
                </a:cubicBezTo>
                <a:cubicBezTo>
                  <a:pt x="1114983" y="3880257"/>
                  <a:pt x="1124175" y="3874290"/>
                  <a:pt x="1136931" y="3872370"/>
                </a:cubicBezTo>
                <a:close/>
                <a:moveTo>
                  <a:pt x="3186829" y="3871495"/>
                </a:moveTo>
                <a:cubicBezTo>
                  <a:pt x="3192795" y="3871324"/>
                  <a:pt x="3196858" y="3872061"/>
                  <a:pt x="3197544" y="3873742"/>
                </a:cubicBezTo>
                <a:cubicBezTo>
                  <a:pt x="3198916" y="3877171"/>
                  <a:pt x="3186229" y="3883137"/>
                  <a:pt x="3169632" y="3886771"/>
                </a:cubicBezTo>
                <a:cubicBezTo>
                  <a:pt x="3153036" y="3890406"/>
                  <a:pt x="3138223" y="3890749"/>
                  <a:pt x="3136920" y="3887594"/>
                </a:cubicBezTo>
                <a:cubicBezTo>
                  <a:pt x="3135616" y="3884440"/>
                  <a:pt x="3148235" y="3878610"/>
                  <a:pt x="3164694" y="3874701"/>
                </a:cubicBezTo>
                <a:cubicBezTo>
                  <a:pt x="3172992" y="3872746"/>
                  <a:pt x="3180862" y="3871666"/>
                  <a:pt x="3186829" y="3871495"/>
                </a:cubicBezTo>
                <a:close/>
                <a:moveTo>
                  <a:pt x="2038484" y="3871136"/>
                </a:moveTo>
                <a:cubicBezTo>
                  <a:pt x="2052750" y="3870519"/>
                  <a:pt x="2064543" y="3873536"/>
                  <a:pt x="2065986" y="3877788"/>
                </a:cubicBezTo>
                <a:cubicBezTo>
                  <a:pt x="2067421" y="3881903"/>
                  <a:pt x="2057757" y="3885401"/>
                  <a:pt x="2043697" y="3886155"/>
                </a:cubicBezTo>
                <a:cubicBezTo>
                  <a:pt x="2029293" y="3886910"/>
                  <a:pt x="2014479" y="3884235"/>
                  <a:pt x="2013110" y="3880188"/>
                </a:cubicBezTo>
                <a:cubicBezTo>
                  <a:pt x="2011669" y="3876074"/>
                  <a:pt x="2023463" y="3871685"/>
                  <a:pt x="2038484" y="3871136"/>
                </a:cubicBezTo>
                <a:close/>
                <a:moveTo>
                  <a:pt x="3332775" y="3870278"/>
                </a:moveTo>
                <a:cubicBezTo>
                  <a:pt x="3339076" y="3870466"/>
                  <a:pt x="3343345" y="3871718"/>
                  <a:pt x="3344168" y="3874016"/>
                </a:cubicBezTo>
                <a:cubicBezTo>
                  <a:pt x="3345814" y="3878542"/>
                  <a:pt x="3332647" y="3885194"/>
                  <a:pt x="3315090" y="3888417"/>
                </a:cubicBezTo>
                <a:cubicBezTo>
                  <a:pt x="3298700" y="3891435"/>
                  <a:pt x="3283338" y="3890818"/>
                  <a:pt x="3281074" y="3887183"/>
                </a:cubicBezTo>
                <a:cubicBezTo>
                  <a:pt x="3278674" y="3883274"/>
                  <a:pt x="3291704" y="3876759"/>
                  <a:pt x="3309192" y="3872918"/>
                </a:cubicBezTo>
                <a:cubicBezTo>
                  <a:pt x="3318142" y="3870963"/>
                  <a:pt x="3326474" y="3870089"/>
                  <a:pt x="3332775" y="3870278"/>
                </a:cubicBezTo>
                <a:close/>
                <a:moveTo>
                  <a:pt x="1691466" y="3870039"/>
                </a:moveTo>
                <a:cubicBezTo>
                  <a:pt x="1706691" y="3868873"/>
                  <a:pt x="1720616" y="3871822"/>
                  <a:pt x="1721438" y="3875937"/>
                </a:cubicBezTo>
                <a:cubicBezTo>
                  <a:pt x="1722193" y="3879846"/>
                  <a:pt x="1711563" y="3883138"/>
                  <a:pt x="1697295" y="3883892"/>
                </a:cubicBezTo>
                <a:cubicBezTo>
                  <a:pt x="1682962" y="3884646"/>
                  <a:pt x="1670620" y="3882726"/>
                  <a:pt x="1669043" y="3879023"/>
                </a:cubicBezTo>
                <a:cubicBezTo>
                  <a:pt x="1667467" y="3875320"/>
                  <a:pt x="1677478" y="3871136"/>
                  <a:pt x="1691466" y="3870039"/>
                </a:cubicBezTo>
                <a:close/>
                <a:moveTo>
                  <a:pt x="3260046" y="3869584"/>
                </a:moveTo>
                <a:cubicBezTo>
                  <a:pt x="3266124" y="3869490"/>
                  <a:pt x="3270376" y="3870313"/>
                  <a:pt x="3271405" y="3872096"/>
                </a:cubicBezTo>
                <a:cubicBezTo>
                  <a:pt x="3273531" y="3875799"/>
                  <a:pt x="3260158" y="3882246"/>
                  <a:pt x="3242327" y="3885949"/>
                </a:cubicBezTo>
                <a:cubicBezTo>
                  <a:pt x="3225456" y="3889447"/>
                  <a:pt x="3210780" y="3889584"/>
                  <a:pt x="3208860" y="3886223"/>
                </a:cubicBezTo>
                <a:cubicBezTo>
                  <a:pt x="3206802" y="3882726"/>
                  <a:pt x="3219764" y="3876622"/>
                  <a:pt x="3237732" y="3872576"/>
                </a:cubicBezTo>
                <a:cubicBezTo>
                  <a:pt x="3246064" y="3870690"/>
                  <a:pt x="3253968" y="3869678"/>
                  <a:pt x="3260046" y="3869584"/>
                </a:cubicBezTo>
                <a:close/>
                <a:moveTo>
                  <a:pt x="2519288" y="3867981"/>
                </a:moveTo>
                <a:cubicBezTo>
                  <a:pt x="2533209" y="3867501"/>
                  <a:pt x="2545760" y="3870999"/>
                  <a:pt x="2547200" y="3875457"/>
                </a:cubicBezTo>
                <a:cubicBezTo>
                  <a:pt x="2548777" y="3880325"/>
                  <a:pt x="2537393" y="3884646"/>
                  <a:pt x="2522031" y="3885400"/>
                </a:cubicBezTo>
                <a:cubicBezTo>
                  <a:pt x="2506463" y="3886223"/>
                  <a:pt x="2493982" y="3883274"/>
                  <a:pt x="2493090" y="3878268"/>
                </a:cubicBezTo>
                <a:cubicBezTo>
                  <a:pt x="2492267" y="3873467"/>
                  <a:pt x="2504543" y="3868461"/>
                  <a:pt x="2519288" y="3867981"/>
                </a:cubicBezTo>
                <a:close/>
                <a:moveTo>
                  <a:pt x="584378" y="3865649"/>
                </a:moveTo>
                <a:cubicBezTo>
                  <a:pt x="597616" y="3863523"/>
                  <a:pt x="609552" y="3868530"/>
                  <a:pt x="611606" y="3876553"/>
                </a:cubicBezTo>
                <a:cubicBezTo>
                  <a:pt x="613731" y="3884646"/>
                  <a:pt x="605229" y="3892327"/>
                  <a:pt x="592337" y="3894590"/>
                </a:cubicBezTo>
                <a:cubicBezTo>
                  <a:pt x="579921" y="3896784"/>
                  <a:pt x="566962" y="3892189"/>
                  <a:pt x="564694" y="3884371"/>
                </a:cubicBezTo>
                <a:cubicBezTo>
                  <a:pt x="562434" y="3876622"/>
                  <a:pt x="571554" y="3867707"/>
                  <a:pt x="584378" y="3865649"/>
                </a:cubicBezTo>
                <a:close/>
                <a:moveTo>
                  <a:pt x="930229" y="3865307"/>
                </a:moveTo>
                <a:cubicBezTo>
                  <a:pt x="942640" y="3863661"/>
                  <a:pt x="955401" y="3868050"/>
                  <a:pt x="957251" y="3874085"/>
                </a:cubicBezTo>
                <a:cubicBezTo>
                  <a:pt x="959101" y="3880120"/>
                  <a:pt x="949774" y="3886361"/>
                  <a:pt x="936812" y="3888418"/>
                </a:cubicBezTo>
                <a:cubicBezTo>
                  <a:pt x="923439" y="3890475"/>
                  <a:pt x="911371" y="3887870"/>
                  <a:pt x="909106" y="3881697"/>
                </a:cubicBezTo>
                <a:cubicBezTo>
                  <a:pt x="906639" y="3875045"/>
                  <a:pt x="916374" y="3867090"/>
                  <a:pt x="930229" y="3865307"/>
                </a:cubicBezTo>
                <a:close/>
                <a:moveTo>
                  <a:pt x="4395637" y="3865033"/>
                </a:moveTo>
                <a:cubicBezTo>
                  <a:pt x="4414771" y="3865924"/>
                  <a:pt x="4431642" y="3881560"/>
                  <a:pt x="4433836" y="3900557"/>
                </a:cubicBezTo>
                <a:cubicBezTo>
                  <a:pt x="4435962" y="3918113"/>
                  <a:pt x="4423343" y="3931144"/>
                  <a:pt x="4405787" y="3929429"/>
                </a:cubicBezTo>
                <a:cubicBezTo>
                  <a:pt x="4387133" y="3927578"/>
                  <a:pt x="4369439" y="3910913"/>
                  <a:pt x="4367382" y="3893493"/>
                </a:cubicBezTo>
                <a:cubicBezTo>
                  <a:pt x="4365393" y="3876623"/>
                  <a:pt x="4377806" y="3864210"/>
                  <a:pt x="4395637" y="3865033"/>
                </a:cubicBezTo>
                <a:close/>
                <a:moveTo>
                  <a:pt x="2173302" y="3864140"/>
                </a:moveTo>
                <a:cubicBezTo>
                  <a:pt x="2187566" y="3863455"/>
                  <a:pt x="2199636" y="3866747"/>
                  <a:pt x="2201282" y="3871341"/>
                </a:cubicBezTo>
                <a:cubicBezTo>
                  <a:pt x="2203065" y="3876279"/>
                  <a:pt x="2192024" y="3880394"/>
                  <a:pt x="2177005" y="3880943"/>
                </a:cubicBezTo>
                <a:cubicBezTo>
                  <a:pt x="2163358" y="3881423"/>
                  <a:pt x="2150190" y="3878473"/>
                  <a:pt x="2148544" y="3874359"/>
                </a:cubicBezTo>
                <a:cubicBezTo>
                  <a:pt x="2146761" y="3869833"/>
                  <a:pt x="2158351" y="3864826"/>
                  <a:pt x="2173302" y="3864140"/>
                </a:cubicBezTo>
                <a:close/>
                <a:moveTo>
                  <a:pt x="3589753" y="3863866"/>
                </a:moveTo>
                <a:cubicBezTo>
                  <a:pt x="3608887" y="3860986"/>
                  <a:pt x="3625346" y="3864757"/>
                  <a:pt x="3626786" y="3872370"/>
                </a:cubicBezTo>
                <a:cubicBezTo>
                  <a:pt x="3628089" y="3879571"/>
                  <a:pt x="3614991" y="3887115"/>
                  <a:pt x="3597366" y="3889172"/>
                </a:cubicBezTo>
                <a:cubicBezTo>
                  <a:pt x="3578712" y="3891366"/>
                  <a:pt x="3561498" y="3887252"/>
                  <a:pt x="3560195" y="3880325"/>
                </a:cubicBezTo>
                <a:cubicBezTo>
                  <a:pt x="3558961" y="3873673"/>
                  <a:pt x="3571922" y="3866541"/>
                  <a:pt x="3589753" y="3863866"/>
                </a:cubicBezTo>
                <a:close/>
                <a:moveTo>
                  <a:pt x="1482776" y="3863524"/>
                </a:moveTo>
                <a:cubicBezTo>
                  <a:pt x="1496356" y="3862152"/>
                  <a:pt x="1509386" y="3865170"/>
                  <a:pt x="1511170" y="3869627"/>
                </a:cubicBezTo>
                <a:cubicBezTo>
                  <a:pt x="1512950" y="3874017"/>
                  <a:pt x="1502872" y="3878337"/>
                  <a:pt x="1489226" y="3879503"/>
                </a:cubicBezTo>
                <a:cubicBezTo>
                  <a:pt x="1475578" y="3880669"/>
                  <a:pt x="1462685" y="3878543"/>
                  <a:pt x="1461037" y="3874222"/>
                </a:cubicBezTo>
                <a:cubicBezTo>
                  <a:pt x="1459324" y="3869833"/>
                  <a:pt x="1468923" y="3864895"/>
                  <a:pt x="1482776" y="3863524"/>
                </a:cubicBezTo>
                <a:close/>
                <a:moveTo>
                  <a:pt x="232563" y="3861809"/>
                </a:moveTo>
                <a:cubicBezTo>
                  <a:pt x="242027" y="3857900"/>
                  <a:pt x="253071" y="3858723"/>
                  <a:pt x="259790" y="3863798"/>
                </a:cubicBezTo>
                <a:cubicBezTo>
                  <a:pt x="266512" y="3868873"/>
                  <a:pt x="269188" y="3874839"/>
                  <a:pt x="265552" y="3882040"/>
                </a:cubicBezTo>
                <a:cubicBezTo>
                  <a:pt x="261714" y="3889584"/>
                  <a:pt x="254304" y="3893561"/>
                  <a:pt x="242850" y="3894041"/>
                </a:cubicBezTo>
                <a:cubicBezTo>
                  <a:pt x="234554" y="3894384"/>
                  <a:pt x="229134" y="3891641"/>
                  <a:pt x="227351" y="3885812"/>
                </a:cubicBezTo>
                <a:cubicBezTo>
                  <a:pt x="226597" y="3883343"/>
                  <a:pt x="226465" y="3880600"/>
                  <a:pt x="226048" y="3877925"/>
                </a:cubicBezTo>
                <a:cubicBezTo>
                  <a:pt x="224814" y="3871890"/>
                  <a:pt x="223374" y="3865581"/>
                  <a:pt x="232563" y="3861809"/>
                </a:cubicBezTo>
                <a:close/>
                <a:moveTo>
                  <a:pt x="1827946" y="3861328"/>
                </a:moveTo>
                <a:cubicBezTo>
                  <a:pt x="1843307" y="3860368"/>
                  <a:pt x="1856743" y="3863934"/>
                  <a:pt x="1856811" y="3868461"/>
                </a:cubicBezTo>
                <a:cubicBezTo>
                  <a:pt x="1856811" y="3872850"/>
                  <a:pt x="1845910" y="3876210"/>
                  <a:pt x="1831577" y="3876827"/>
                </a:cubicBezTo>
                <a:cubicBezTo>
                  <a:pt x="1817311" y="3877376"/>
                  <a:pt x="1805309" y="3874907"/>
                  <a:pt x="1804351" y="3870724"/>
                </a:cubicBezTo>
                <a:cubicBezTo>
                  <a:pt x="1803323" y="3866540"/>
                  <a:pt x="1813677" y="3862220"/>
                  <a:pt x="1827946" y="3861328"/>
                </a:cubicBezTo>
                <a:close/>
                <a:moveTo>
                  <a:pt x="5202344" y="3861191"/>
                </a:moveTo>
                <a:cubicBezTo>
                  <a:pt x="5221477" y="3857968"/>
                  <a:pt x="5238485" y="3877993"/>
                  <a:pt x="5240543" y="3906523"/>
                </a:cubicBezTo>
                <a:cubicBezTo>
                  <a:pt x="5242463" y="3932994"/>
                  <a:pt x="5229844" y="3956655"/>
                  <a:pt x="5212219" y="3959261"/>
                </a:cubicBezTo>
                <a:cubicBezTo>
                  <a:pt x="5193565" y="3962004"/>
                  <a:pt x="5175803" y="3940538"/>
                  <a:pt x="5173883" y="3913243"/>
                </a:cubicBezTo>
                <a:cubicBezTo>
                  <a:pt x="5172031" y="3886977"/>
                  <a:pt x="5184513" y="3864209"/>
                  <a:pt x="5202344" y="3861191"/>
                </a:cubicBezTo>
                <a:close/>
                <a:moveTo>
                  <a:pt x="2651304" y="3858998"/>
                </a:moveTo>
                <a:cubicBezTo>
                  <a:pt x="2665706" y="3857557"/>
                  <a:pt x="2680451" y="3861124"/>
                  <a:pt x="2682371" y="3866061"/>
                </a:cubicBezTo>
                <a:cubicBezTo>
                  <a:pt x="2684360" y="3871068"/>
                  <a:pt x="2673318" y="3876143"/>
                  <a:pt x="2658025" y="3877240"/>
                </a:cubicBezTo>
                <a:cubicBezTo>
                  <a:pt x="2643417" y="3878269"/>
                  <a:pt x="2631142" y="3875800"/>
                  <a:pt x="2628810" y="3871068"/>
                </a:cubicBezTo>
                <a:cubicBezTo>
                  <a:pt x="2626341" y="3866061"/>
                  <a:pt x="2636491" y="3860438"/>
                  <a:pt x="2651304" y="3858998"/>
                </a:cubicBezTo>
                <a:close/>
                <a:moveTo>
                  <a:pt x="1276010" y="3857351"/>
                </a:moveTo>
                <a:cubicBezTo>
                  <a:pt x="1289179" y="3856322"/>
                  <a:pt x="1300560" y="3859820"/>
                  <a:pt x="1301730" y="3864826"/>
                </a:cubicBezTo>
                <a:cubicBezTo>
                  <a:pt x="1302894" y="3869764"/>
                  <a:pt x="1293225" y="3874565"/>
                  <a:pt x="1280332" y="3876005"/>
                </a:cubicBezTo>
                <a:cubicBezTo>
                  <a:pt x="1266411" y="3877582"/>
                  <a:pt x="1252966" y="3874839"/>
                  <a:pt x="1251730" y="3869695"/>
                </a:cubicBezTo>
                <a:cubicBezTo>
                  <a:pt x="1250496" y="3864415"/>
                  <a:pt x="1261471" y="3858585"/>
                  <a:pt x="1276010" y="3857351"/>
                </a:cubicBezTo>
                <a:close/>
                <a:moveTo>
                  <a:pt x="2307169" y="3856460"/>
                </a:moveTo>
                <a:cubicBezTo>
                  <a:pt x="2322532" y="3855431"/>
                  <a:pt x="2335493" y="3859134"/>
                  <a:pt x="2336796" y="3864621"/>
                </a:cubicBezTo>
                <a:cubicBezTo>
                  <a:pt x="2337962" y="3869558"/>
                  <a:pt x="2327812" y="3873879"/>
                  <a:pt x="2313959" y="3874702"/>
                </a:cubicBezTo>
                <a:cubicBezTo>
                  <a:pt x="2299489" y="3875593"/>
                  <a:pt x="2284881" y="3872096"/>
                  <a:pt x="2283852" y="3867158"/>
                </a:cubicBezTo>
                <a:cubicBezTo>
                  <a:pt x="2282892" y="3862426"/>
                  <a:pt x="2293316" y="3857488"/>
                  <a:pt x="2307169" y="3856460"/>
                </a:cubicBezTo>
                <a:close/>
                <a:moveTo>
                  <a:pt x="4262660" y="3854883"/>
                </a:moveTo>
                <a:cubicBezTo>
                  <a:pt x="4281588" y="3856323"/>
                  <a:pt x="4298322" y="3871273"/>
                  <a:pt x="4299556" y="3887870"/>
                </a:cubicBezTo>
                <a:cubicBezTo>
                  <a:pt x="4300722" y="3903506"/>
                  <a:pt x="4287555" y="3913999"/>
                  <a:pt x="4269792" y="3911598"/>
                </a:cubicBezTo>
                <a:cubicBezTo>
                  <a:pt x="4252167" y="3909267"/>
                  <a:pt x="4235708" y="3895413"/>
                  <a:pt x="4233034" y="3880737"/>
                </a:cubicBezTo>
                <a:cubicBezTo>
                  <a:pt x="4230222" y="3865170"/>
                  <a:pt x="4243732" y="3853442"/>
                  <a:pt x="4262660" y="3854883"/>
                </a:cubicBezTo>
                <a:close/>
                <a:moveTo>
                  <a:pt x="1961878" y="3852756"/>
                </a:moveTo>
                <a:cubicBezTo>
                  <a:pt x="1977036" y="3851522"/>
                  <a:pt x="1991163" y="3855225"/>
                  <a:pt x="1992121" y="3860231"/>
                </a:cubicBezTo>
                <a:cubicBezTo>
                  <a:pt x="1993084" y="3864964"/>
                  <a:pt x="1982452" y="3869010"/>
                  <a:pt x="1968258" y="3869764"/>
                </a:cubicBezTo>
                <a:cubicBezTo>
                  <a:pt x="1953923" y="3870518"/>
                  <a:pt x="1941513" y="3867912"/>
                  <a:pt x="1939726" y="3863318"/>
                </a:cubicBezTo>
                <a:cubicBezTo>
                  <a:pt x="1938013" y="3858791"/>
                  <a:pt x="1947888" y="3853854"/>
                  <a:pt x="1961878" y="3852756"/>
                </a:cubicBezTo>
                <a:close/>
                <a:moveTo>
                  <a:pt x="1618907" y="3852139"/>
                </a:moveTo>
                <a:cubicBezTo>
                  <a:pt x="1632557" y="3851110"/>
                  <a:pt x="1645108" y="3854676"/>
                  <a:pt x="1646411" y="3859477"/>
                </a:cubicBezTo>
                <a:cubicBezTo>
                  <a:pt x="1647645" y="3864209"/>
                  <a:pt x="1636944" y="3868735"/>
                  <a:pt x="1623368" y="3869627"/>
                </a:cubicBezTo>
                <a:cubicBezTo>
                  <a:pt x="1609378" y="3870587"/>
                  <a:pt x="1597306" y="3867912"/>
                  <a:pt x="1596074" y="3863111"/>
                </a:cubicBezTo>
                <a:cubicBezTo>
                  <a:pt x="1594905" y="3858448"/>
                  <a:pt x="1605328" y="3853168"/>
                  <a:pt x="1618907" y="3852139"/>
                </a:cubicBezTo>
                <a:close/>
                <a:moveTo>
                  <a:pt x="2955071" y="3850921"/>
                </a:moveTo>
                <a:cubicBezTo>
                  <a:pt x="2960326" y="3851110"/>
                  <a:pt x="2963926" y="3852173"/>
                  <a:pt x="2964578" y="3854059"/>
                </a:cubicBezTo>
                <a:cubicBezTo>
                  <a:pt x="2966018" y="3858105"/>
                  <a:pt x="2953468" y="3864620"/>
                  <a:pt x="2938037" y="3867981"/>
                </a:cubicBezTo>
                <a:cubicBezTo>
                  <a:pt x="2923293" y="3871204"/>
                  <a:pt x="2910468" y="3870792"/>
                  <a:pt x="2909165" y="3867089"/>
                </a:cubicBezTo>
                <a:cubicBezTo>
                  <a:pt x="2907725" y="3863112"/>
                  <a:pt x="2920001" y="3856528"/>
                  <a:pt x="2935637" y="3853030"/>
                </a:cubicBezTo>
                <a:cubicBezTo>
                  <a:pt x="2942906" y="3851418"/>
                  <a:pt x="2949816" y="3850732"/>
                  <a:pt x="2955071" y="3850921"/>
                </a:cubicBezTo>
                <a:close/>
                <a:moveTo>
                  <a:pt x="3028802" y="3850596"/>
                </a:moveTo>
                <a:cubicBezTo>
                  <a:pt x="3034512" y="3850510"/>
                  <a:pt x="3038335" y="3851384"/>
                  <a:pt x="3038713" y="3853236"/>
                </a:cubicBezTo>
                <a:cubicBezTo>
                  <a:pt x="3039467" y="3857008"/>
                  <a:pt x="3026917" y="3863111"/>
                  <a:pt x="3010663" y="3866952"/>
                </a:cubicBezTo>
                <a:cubicBezTo>
                  <a:pt x="2995439" y="3870518"/>
                  <a:pt x="2982751" y="3870792"/>
                  <a:pt x="2981311" y="3867501"/>
                </a:cubicBezTo>
                <a:cubicBezTo>
                  <a:pt x="2979665" y="3864003"/>
                  <a:pt x="2991392" y="3857831"/>
                  <a:pt x="3007577" y="3853716"/>
                </a:cubicBezTo>
                <a:cubicBezTo>
                  <a:pt x="3015498" y="3851727"/>
                  <a:pt x="3023093" y="3850682"/>
                  <a:pt x="3028802" y="3850596"/>
                </a:cubicBezTo>
                <a:close/>
                <a:moveTo>
                  <a:pt x="3541215" y="3850571"/>
                </a:moveTo>
                <a:cubicBezTo>
                  <a:pt x="3547610" y="3851625"/>
                  <a:pt x="3551999" y="3853820"/>
                  <a:pt x="3552651" y="3856872"/>
                </a:cubicBezTo>
                <a:cubicBezTo>
                  <a:pt x="3553954" y="3862975"/>
                  <a:pt x="3540306" y="3870382"/>
                  <a:pt x="3522476" y="3872988"/>
                </a:cubicBezTo>
                <a:cubicBezTo>
                  <a:pt x="3504165" y="3875662"/>
                  <a:pt x="3489283" y="3873125"/>
                  <a:pt x="3487980" y="3867159"/>
                </a:cubicBezTo>
                <a:cubicBezTo>
                  <a:pt x="3486677" y="3861329"/>
                  <a:pt x="3500187" y="3854128"/>
                  <a:pt x="3517744" y="3851111"/>
                </a:cubicBezTo>
                <a:cubicBezTo>
                  <a:pt x="3526419" y="3849602"/>
                  <a:pt x="3534820" y="3849516"/>
                  <a:pt x="3541215" y="3850571"/>
                </a:cubicBezTo>
                <a:close/>
                <a:moveTo>
                  <a:pt x="721194" y="3849121"/>
                </a:moveTo>
                <a:cubicBezTo>
                  <a:pt x="734369" y="3847750"/>
                  <a:pt x="745611" y="3853305"/>
                  <a:pt x="746779" y="3861192"/>
                </a:cubicBezTo>
                <a:cubicBezTo>
                  <a:pt x="747873" y="3868872"/>
                  <a:pt x="737931" y="3876073"/>
                  <a:pt x="725174" y="3877308"/>
                </a:cubicBezTo>
                <a:cubicBezTo>
                  <a:pt x="712487" y="3878542"/>
                  <a:pt x="700211" y="3873467"/>
                  <a:pt x="699187" y="3866060"/>
                </a:cubicBezTo>
                <a:cubicBezTo>
                  <a:pt x="698159" y="3858448"/>
                  <a:pt x="708237" y="3850493"/>
                  <a:pt x="721194" y="3849121"/>
                </a:cubicBezTo>
                <a:close/>
                <a:moveTo>
                  <a:pt x="1065196" y="3848778"/>
                </a:moveTo>
                <a:cubicBezTo>
                  <a:pt x="1077678" y="3847338"/>
                  <a:pt x="1090293" y="3851796"/>
                  <a:pt x="1092078" y="3857762"/>
                </a:cubicBezTo>
                <a:cubicBezTo>
                  <a:pt x="1094066" y="3864278"/>
                  <a:pt x="1083095" y="3870655"/>
                  <a:pt x="1068828" y="3872027"/>
                </a:cubicBezTo>
                <a:cubicBezTo>
                  <a:pt x="1055252" y="3873330"/>
                  <a:pt x="1044481" y="3869969"/>
                  <a:pt x="1043523" y="3863523"/>
                </a:cubicBezTo>
                <a:cubicBezTo>
                  <a:pt x="1042632" y="3857145"/>
                  <a:pt x="1052301" y="3850287"/>
                  <a:pt x="1065196" y="3848778"/>
                </a:cubicBezTo>
                <a:close/>
                <a:moveTo>
                  <a:pt x="3101695" y="3847989"/>
                </a:moveTo>
                <a:cubicBezTo>
                  <a:pt x="3107087" y="3847835"/>
                  <a:pt x="3110653" y="3848641"/>
                  <a:pt x="3111270" y="3850424"/>
                </a:cubicBezTo>
                <a:cubicBezTo>
                  <a:pt x="3112436" y="3853922"/>
                  <a:pt x="3100778" y="3859957"/>
                  <a:pt x="3085347" y="3863866"/>
                </a:cubicBezTo>
                <a:cubicBezTo>
                  <a:pt x="3070260" y="3867707"/>
                  <a:pt x="3055446" y="3868461"/>
                  <a:pt x="3053595" y="3865512"/>
                </a:cubicBezTo>
                <a:cubicBezTo>
                  <a:pt x="3051606" y="3862289"/>
                  <a:pt x="3064499" y="3855636"/>
                  <a:pt x="3081164" y="3851316"/>
                </a:cubicBezTo>
                <a:cubicBezTo>
                  <a:pt x="3089085" y="3849258"/>
                  <a:pt x="3096303" y="3848144"/>
                  <a:pt x="3101695" y="3847989"/>
                </a:cubicBezTo>
                <a:close/>
                <a:moveTo>
                  <a:pt x="2443918" y="3847681"/>
                </a:moveTo>
                <a:cubicBezTo>
                  <a:pt x="2458183" y="3846858"/>
                  <a:pt x="2470253" y="3850630"/>
                  <a:pt x="2471968" y="3855979"/>
                </a:cubicBezTo>
                <a:cubicBezTo>
                  <a:pt x="2473819" y="3861740"/>
                  <a:pt x="2462778" y="3866815"/>
                  <a:pt x="2447759" y="3867501"/>
                </a:cubicBezTo>
                <a:cubicBezTo>
                  <a:pt x="2434112" y="3868186"/>
                  <a:pt x="2420944" y="3864757"/>
                  <a:pt x="2419230" y="3859820"/>
                </a:cubicBezTo>
                <a:cubicBezTo>
                  <a:pt x="2417378" y="3854402"/>
                  <a:pt x="2428968" y="3848504"/>
                  <a:pt x="2443918" y="3847681"/>
                </a:cubicBezTo>
                <a:close/>
                <a:moveTo>
                  <a:pt x="2880070" y="3847664"/>
                </a:moveTo>
                <a:cubicBezTo>
                  <a:pt x="2885625" y="3847921"/>
                  <a:pt x="2889586" y="3849121"/>
                  <a:pt x="2890786" y="3851179"/>
                </a:cubicBezTo>
                <a:cubicBezTo>
                  <a:pt x="2893324" y="3855568"/>
                  <a:pt x="2881871" y="3862084"/>
                  <a:pt x="2865960" y="3865375"/>
                </a:cubicBezTo>
                <a:cubicBezTo>
                  <a:pt x="2851353" y="3868461"/>
                  <a:pt x="2837568" y="3867638"/>
                  <a:pt x="2835922" y="3863523"/>
                </a:cubicBezTo>
                <a:cubicBezTo>
                  <a:pt x="2834139" y="3859409"/>
                  <a:pt x="2844975" y="3853100"/>
                  <a:pt x="2859788" y="3849807"/>
                </a:cubicBezTo>
                <a:cubicBezTo>
                  <a:pt x="2867366" y="3848092"/>
                  <a:pt x="2874515" y="3847406"/>
                  <a:pt x="2880070" y="3847664"/>
                </a:cubicBezTo>
                <a:close/>
                <a:moveTo>
                  <a:pt x="3723896" y="3846996"/>
                </a:moveTo>
                <a:cubicBezTo>
                  <a:pt x="3743098" y="3845144"/>
                  <a:pt x="3759626" y="3850905"/>
                  <a:pt x="3761272" y="3859958"/>
                </a:cubicBezTo>
                <a:cubicBezTo>
                  <a:pt x="3762781" y="3868324"/>
                  <a:pt x="3749751" y="3875800"/>
                  <a:pt x="3732194" y="3876828"/>
                </a:cubicBezTo>
                <a:cubicBezTo>
                  <a:pt x="3713472" y="3877857"/>
                  <a:pt x="3696190" y="3872371"/>
                  <a:pt x="3694681" y="3864347"/>
                </a:cubicBezTo>
                <a:cubicBezTo>
                  <a:pt x="3693240" y="3856597"/>
                  <a:pt x="3706134" y="3848779"/>
                  <a:pt x="3723896" y="3846996"/>
                </a:cubicBezTo>
                <a:close/>
                <a:moveTo>
                  <a:pt x="4127283" y="3845967"/>
                </a:moveTo>
                <a:cubicBezTo>
                  <a:pt x="4146485" y="3846722"/>
                  <a:pt x="4163150" y="3859066"/>
                  <a:pt x="4165002" y="3873742"/>
                </a:cubicBezTo>
                <a:cubicBezTo>
                  <a:pt x="4166648" y="3887390"/>
                  <a:pt x="4153755" y="3897128"/>
                  <a:pt x="4136198" y="3895482"/>
                </a:cubicBezTo>
                <a:cubicBezTo>
                  <a:pt x="4117545" y="3893699"/>
                  <a:pt x="4100056" y="3880737"/>
                  <a:pt x="4098342" y="3867501"/>
                </a:cubicBezTo>
                <a:cubicBezTo>
                  <a:pt x="4096696" y="3854745"/>
                  <a:pt x="4109452" y="3845281"/>
                  <a:pt x="4127283" y="3845967"/>
                </a:cubicBezTo>
                <a:close/>
                <a:moveTo>
                  <a:pt x="3174450" y="3844372"/>
                </a:moveTo>
                <a:cubicBezTo>
                  <a:pt x="3180485" y="3844098"/>
                  <a:pt x="3184617" y="3844835"/>
                  <a:pt x="3185131" y="3846653"/>
                </a:cubicBezTo>
                <a:cubicBezTo>
                  <a:pt x="3186091" y="3850013"/>
                  <a:pt x="3174295" y="3856048"/>
                  <a:pt x="3158522" y="3860163"/>
                </a:cubicBezTo>
                <a:cubicBezTo>
                  <a:pt x="3142406" y="3864346"/>
                  <a:pt x="3128553" y="3865238"/>
                  <a:pt x="3126358" y="3862220"/>
                </a:cubicBezTo>
                <a:cubicBezTo>
                  <a:pt x="3124026" y="3859066"/>
                  <a:pt x="3135822" y="3852619"/>
                  <a:pt x="3152350" y="3848162"/>
                </a:cubicBezTo>
                <a:cubicBezTo>
                  <a:pt x="3160476" y="3845933"/>
                  <a:pt x="3168415" y="3844647"/>
                  <a:pt x="3174450" y="3844372"/>
                </a:cubicBezTo>
                <a:close/>
                <a:moveTo>
                  <a:pt x="373430" y="3844116"/>
                </a:moveTo>
                <a:cubicBezTo>
                  <a:pt x="386731" y="3841578"/>
                  <a:pt x="399420" y="3847407"/>
                  <a:pt x="401753" y="3856940"/>
                </a:cubicBezTo>
                <a:cubicBezTo>
                  <a:pt x="403877" y="3865512"/>
                  <a:pt x="395646" y="3874359"/>
                  <a:pt x="383714" y="3876691"/>
                </a:cubicBezTo>
                <a:cubicBezTo>
                  <a:pt x="370275" y="3879297"/>
                  <a:pt x="357792" y="3873948"/>
                  <a:pt x="355529" y="3864346"/>
                </a:cubicBezTo>
                <a:cubicBezTo>
                  <a:pt x="353472" y="3855500"/>
                  <a:pt x="361425" y="3846447"/>
                  <a:pt x="373430" y="3844116"/>
                </a:cubicBezTo>
                <a:close/>
                <a:moveTo>
                  <a:pt x="2097178" y="3843909"/>
                </a:moveTo>
                <a:cubicBezTo>
                  <a:pt x="2112334" y="3842675"/>
                  <a:pt x="2126393" y="3846721"/>
                  <a:pt x="2127353" y="3852207"/>
                </a:cubicBezTo>
                <a:cubicBezTo>
                  <a:pt x="2128313" y="3857419"/>
                  <a:pt x="2117684" y="3861808"/>
                  <a:pt x="2103419" y="3862563"/>
                </a:cubicBezTo>
                <a:cubicBezTo>
                  <a:pt x="2089086" y="3863317"/>
                  <a:pt x="2076680" y="3860368"/>
                  <a:pt x="2074970" y="3855362"/>
                </a:cubicBezTo>
                <a:cubicBezTo>
                  <a:pt x="2073251" y="3850356"/>
                  <a:pt x="2083199" y="3845075"/>
                  <a:pt x="2097178" y="3843909"/>
                </a:cubicBezTo>
                <a:close/>
                <a:moveTo>
                  <a:pt x="1409672" y="3843909"/>
                </a:moveTo>
                <a:cubicBezTo>
                  <a:pt x="1423112" y="3842606"/>
                  <a:pt x="1434635" y="3846035"/>
                  <a:pt x="1436489" y="3851316"/>
                </a:cubicBezTo>
                <a:cubicBezTo>
                  <a:pt x="1438472" y="3856871"/>
                  <a:pt x="1428050" y="3862220"/>
                  <a:pt x="1413924" y="3863386"/>
                </a:cubicBezTo>
                <a:cubicBezTo>
                  <a:pt x="1400964" y="3864483"/>
                  <a:pt x="1388823" y="3861740"/>
                  <a:pt x="1386832" y="3856871"/>
                </a:cubicBezTo>
                <a:cubicBezTo>
                  <a:pt x="1384774" y="3851590"/>
                  <a:pt x="1395407" y="3845281"/>
                  <a:pt x="1409672" y="3843909"/>
                </a:cubicBezTo>
                <a:close/>
                <a:moveTo>
                  <a:pt x="3467998" y="3842289"/>
                </a:moveTo>
                <a:cubicBezTo>
                  <a:pt x="3474007" y="3842949"/>
                  <a:pt x="3477899" y="3844767"/>
                  <a:pt x="3478311" y="3847613"/>
                </a:cubicBezTo>
                <a:cubicBezTo>
                  <a:pt x="3479065" y="3852825"/>
                  <a:pt x="3466446" y="3859614"/>
                  <a:pt x="3449919" y="3862701"/>
                </a:cubicBezTo>
                <a:cubicBezTo>
                  <a:pt x="3432705" y="3865924"/>
                  <a:pt x="3416109" y="3864415"/>
                  <a:pt x="3414874" y="3859546"/>
                </a:cubicBezTo>
                <a:cubicBezTo>
                  <a:pt x="3413640" y="3854608"/>
                  <a:pt x="3427356" y="3847545"/>
                  <a:pt x="3444981" y="3843910"/>
                </a:cubicBezTo>
                <a:cubicBezTo>
                  <a:pt x="3453862" y="3842126"/>
                  <a:pt x="3461989" y="3841629"/>
                  <a:pt x="3467998" y="3842289"/>
                </a:cubicBezTo>
                <a:close/>
                <a:moveTo>
                  <a:pt x="1753463" y="3841441"/>
                </a:moveTo>
                <a:cubicBezTo>
                  <a:pt x="1767111" y="3840275"/>
                  <a:pt x="1779935" y="3844116"/>
                  <a:pt x="1781580" y="3849259"/>
                </a:cubicBezTo>
                <a:cubicBezTo>
                  <a:pt x="1783159" y="3854403"/>
                  <a:pt x="1772870" y="3859271"/>
                  <a:pt x="1759224" y="3860300"/>
                </a:cubicBezTo>
                <a:cubicBezTo>
                  <a:pt x="1745576" y="3861329"/>
                  <a:pt x="1732889" y="3858312"/>
                  <a:pt x="1731380" y="3853236"/>
                </a:cubicBezTo>
                <a:cubicBezTo>
                  <a:pt x="1729870" y="3848093"/>
                  <a:pt x="1739676" y="3842607"/>
                  <a:pt x="1753463" y="3841441"/>
                </a:cubicBezTo>
                <a:close/>
                <a:moveTo>
                  <a:pt x="3248525" y="3840703"/>
                </a:moveTo>
                <a:cubicBezTo>
                  <a:pt x="3254037" y="3840566"/>
                  <a:pt x="3257723" y="3841372"/>
                  <a:pt x="3258375" y="3843155"/>
                </a:cubicBezTo>
                <a:cubicBezTo>
                  <a:pt x="3259678" y="3846927"/>
                  <a:pt x="3246785" y="3853442"/>
                  <a:pt x="3229846" y="3857488"/>
                </a:cubicBezTo>
                <a:cubicBezTo>
                  <a:pt x="3213112" y="3861534"/>
                  <a:pt x="3198162" y="3861946"/>
                  <a:pt x="3197682" y="3858311"/>
                </a:cubicBezTo>
                <a:cubicBezTo>
                  <a:pt x="3197201" y="3854608"/>
                  <a:pt x="3210506" y="3848230"/>
                  <a:pt x="3227720" y="3843909"/>
                </a:cubicBezTo>
                <a:cubicBezTo>
                  <a:pt x="3235675" y="3841920"/>
                  <a:pt x="3243013" y="3840840"/>
                  <a:pt x="3248525" y="3840703"/>
                </a:cubicBezTo>
                <a:close/>
                <a:moveTo>
                  <a:pt x="3994307" y="3840275"/>
                </a:moveTo>
                <a:cubicBezTo>
                  <a:pt x="4013235" y="3840892"/>
                  <a:pt x="4029762" y="3851933"/>
                  <a:pt x="4030585" y="3864346"/>
                </a:cubicBezTo>
                <a:cubicBezTo>
                  <a:pt x="4031408" y="3876142"/>
                  <a:pt x="4017967" y="3884097"/>
                  <a:pt x="4000136" y="3882520"/>
                </a:cubicBezTo>
                <a:cubicBezTo>
                  <a:pt x="3982442" y="3881011"/>
                  <a:pt x="3966257" y="3870999"/>
                  <a:pt x="3963994" y="3860163"/>
                </a:cubicBezTo>
                <a:cubicBezTo>
                  <a:pt x="3961526" y="3848710"/>
                  <a:pt x="3975310" y="3839657"/>
                  <a:pt x="3994307" y="3840275"/>
                </a:cubicBezTo>
                <a:close/>
                <a:moveTo>
                  <a:pt x="3860095" y="3839863"/>
                </a:moveTo>
                <a:cubicBezTo>
                  <a:pt x="3878063" y="3839657"/>
                  <a:pt x="3893563" y="3847407"/>
                  <a:pt x="3895757" y="3857556"/>
                </a:cubicBezTo>
                <a:cubicBezTo>
                  <a:pt x="3898089" y="3868049"/>
                  <a:pt x="3884098" y="3876279"/>
                  <a:pt x="3865170" y="3875593"/>
                </a:cubicBezTo>
                <a:cubicBezTo>
                  <a:pt x="3847477" y="3874907"/>
                  <a:pt x="3831429" y="3867089"/>
                  <a:pt x="3829372" y="3857968"/>
                </a:cubicBezTo>
                <a:cubicBezTo>
                  <a:pt x="3827177" y="3848298"/>
                  <a:pt x="3841099" y="3840069"/>
                  <a:pt x="3860095" y="3839863"/>
                </a:cubicBezTo>
                <a:close/>
                <a:moveTo>
                  <a:pt x="2807255" y="3839726"/>
                </a:moveTo>
                <a:cubicBezTo>
                  <a:pt x="2812759" y="3840566"/>
                  <a:pt x="2816582" y="3842367"/>
                  <a:pt x="2817131" y="3844870"/>
                </a:cubicBezTo>
                <a:cubicBezTo>
                  <a:pt x="2818297" y="3849945"/>
                  <a:pt x="2806638" y="3856185"/>
                  <a:pt x="2791413" y="3858723"/>
                </a:cubicBezTo>
                <a:cubicBezTo>
                  <a:pt x="2777080" y="3861123"/>
                  <a:pt x="2765079" y="3859478"/>
                  <a:pt x="2763364" y="3854746"/>
                </a:cubicBezTo>
                <a:cubicBezTo>
                  <a:pt x="2761581" y="3849739"/>
                  <a:pt x="2772554" y="3843018"/>
                  <a:pt x="2787298" y="3840343"/>
                </a:cubicBezTo>
                <a:cubicBezTo>
                  <a:pt x="2794567" y="3839006"/>
                  <a:pt x="2801751" y="3838886"/>
                  <a:pt x="2807255" y="3839726"/>
                </a:cubicBezTo>
                <a:close/>
                <a:moveTo>
                  <a:pt x="5336349" y="3839108"/>
                </a:moveTo>
                <a:cubicBezTo>
                  <a:pt x="5355620" y="3835268"/>
                  <a:pt x="5372765" y="3854470"/>
                  <a:pt x="5375234" y="3883000"/>
                </a:cubicBezTo>
                <a:cubicBezTo>
                  <a:pt x="5377497" y="3909471"/>
                  <a:pt x="5364947" y="3934503"/>
                  <a:pt x="5347390" y="3938275"/>
                </a:cubicBezTo>
                <a:cubicBezTo>
                  <a:pt x="5328668" y="3942322"/>
                  <a:pt x="5310700" y="3921610"/>
                  <a:pt x="5308437" y="3893629"/>
                </a:cubicBezTo>
                <a:cubicBezTo>
                  <a:pt x="5306242" y="3866815"/>
                  <a:pt x="5318518" y="3842743"/>
                  <a:pt x="5336349" y="3839108"/>
                </a:cubicBezTo>
                <a:close/>
                <a:moveTo>
                  <a:pt x="3394360" y="3838645"/>
                </a:moveTo>
                <a:cubicBezTo>
                  <a:pt x="3400695" y="3838817"/>
                  <a:pt x="3404929" y="3840103"/>
                  <a:pt x="3405341" y="3842469"/>
                </a:cubicBezTo>
                <a:cubicBezTo>
                  <a:pt x="3406096" y="3847064"/>
                  <a:pt x="3393614" y="3853579"/>
                  <a:pt x="3376812" y="3857214"/>
                </a:cubicBezTo>
                <a:cubicBezTo>
                  <a:pt x="3359873" y="3860917"/>
                  <a:pt x="3345059" y="3860643"/>
                  <a:pt x="3342728" y="3856734"/>
                </a:cubicBezTo>
                <a:cubicBezTo>
                  <a:pt x="3340259" y="3852619"/>
                  <a:pt x="3352877" y="3845761"/>
                  <a:pt x="3370777" y="3841509"/>
                </a:cubicBezTo>
                <a:cubicBezTo>
                  <a:pt x="3379589" y="3839417"/>
                  <a:pt x="3388025" y="3838474"/>
                  <a:pt x="3394360" y="3838645"/>
                </a:cubicBezTo>
                <a:close/>
                <a:moveTo>
                  <a:pt x="5699326" y="3838520"/>
                </a:moveTo>
                <a:cubicBezTo>
                  <a:pt x="5712146" y="3841046"/>
                  <a:pt x="5722112" y="3854625"/>
                  <a:pt x="5723552" y="3874222"/>
                </a:cubicBezTo>
                <a:cubicBezTo>
                  <a:pt x="5725472" y="3899803"/>
                  <a:pt x="5710795" y="3928263"/>
                  <a:pt x="5692416" y="3934367"/>
                </a:cubicBezTo>
                <a:cubicBezTo>
                  <a:pt x="5674379" y="3940333"/>
                  <a:pt x="5658538" y="3925657"/>
                  <a:pt x="5656137" y="3900900"/>
                </a:cubicBezTo>
                <a:cubicBezTo>
                  <a:pt x="5653531" y="3874565"/>
                  <a:pt x="5666973" y="3846927"/>
                  <a:pt x="5685764" y="3839864"/>
                </a:cubicBezTo>
                <a:cubicBezTo>
                  <a:pt x="5690462" y="3838064"/>
                  <a:pt x="5695053" y="3837678"/>
                  <a:pt x="5699326" y="3838520"/>
                </a:cubicBezTo>
                <a:close/>
                <a:moveTo>
                  <a:pt x="3320165" y="3838457"/>
                </a:moveTo>
                <a:cubicBezTo>
                  <a:pt x="3326217" y="3838371"/>
                  <a:pt x="3330417" y="3839314"/>
                  <a:pt x="3331275" y="3841303"/>
                </a:cubicBezTo>
                <a:cubicBezTo>
                  <a:pt x="3332989" y="3845281"/>
                  <a:pt x="3320576" y="3851933"/>
                  <a:pt x="3304049" y="3855911"/>
                </a:cubicBezTo>
                <a:cubicBezTo>
                  <a:pt x="3287589" y="3859820"/>
                  <a:pt x="3272433" y="3859957"/>
                  <a:pt x="3270787" y="3856254"/>
                </a:cubicBezTo>
                <a:cubicBezTo>
                  <a:pt x="3269210" y="3852482"/>
                  <a:pt x="3281417" y="3846035"/>
                  <a:pt x="3297945" y="3841784"/>
                </a:cubicBezTo>
                <a:cubicBezTo>
                  <a:pt x="3306209" y="3839658"/>
                  <a:pt x="3314113" y="3838543"/>
                  <a:pt x="3320165" y="3838457"/>
                </a:cubicBezTo>
                <a:close/>
                <a:moveTo>
                  <a:pt x="2578472" y="3837874"/>
                </a:moveTo>
                <a:cubicBezTo>
                  <a:pt x="2592806" y="3836777"/>
                  <a:pt x="2605081" y="3840481"/>
                  <a:pt x="2607139" y="3846173"/>
                </a:cubicBezTo>
                <a:cubicBezTo>
                  <a:pt x="2609333" y="3852277"/>
                  <a:pt x="2598635" y="3857831"/>
                  <a:pt x="2583616" y="3858860"/>
                </a:cubicBezTo>
                <a:cubicBezTo>
                  <a:pt x="2570037" y="3859820"/>
                  <a:pt x="2556595" y="3856391"/>
                  <a:pt x="2554538" y="3851110"/>
                </a:cubicBezTo>
                <a:cubicBezTo>
                  <a:pt x="2552275" y="3845419"/>
                  <a:pt x="2563453" y="3839040"/>
                  <a:pt x="2578472" y="3837874"/>
                </a:cubicBezTo>
                <a:close/>
                <a:moveTo>
                  <a:pt x="2233240" y="3834514"/>
                </a:moveTo>
                <a:cubicBezTo>
                  <a:pt x="2248534" y="3833348"/>
                  <a:pt x="2262318" y="3837874"/>
                  <a:pt x="2262661" y="3843841"/>
                </a:cubicBezTo>
                <a:cubicBezTo>
                  <a:pt x="2263073" y="3849533"/>
                  <a:pt x="2252374" y="3854128"/>
                  <a:pt x="2238041" y="3854814"/>
                </a:cubicBezTo>
                <a:cubicBezTo>
                  <a:pt x="2223777" y="3855568"/>
                  <a:pt x="2211569" y="3852139"/>
                  <a:pt x="2210198" y="3846653"/>
                </a:cubicBezTo>
                <a:cubicBezTo>
                  <a:pt x="2208895" y="3841166"/>
                  <a:pt x="2219044" y="3835611"/>
                  <a:pt x="2233240" y="3834514"/>
                </a:cubicBezTo>
                <a:close/>
                <a:moveTo>
                  <a:pt x="856917" y="3834103"/>
                </a:moveTo>
                <a:cubicBezTo>
                  <a:pt x="870222" y="3833142"/>
                  <a:pt x="880990" y="3839246"/>
                  <a:pt x="881741" y="3847476"/>
                </a:cubicBezTo>
                <a:cubicBezTo>
                  <a:pt x="882498" y="3855362"/>
                  <a:pt x="872144" y="3862220"/>
                  <a:pt x="859387" y="3862906"/>
                </a:cubicBezTo>
                <a:cubicBezTo>
                  <a:pt x="846698" y="3863592"/>
                  <a:pt x="834695" y="3858037"/>
                  <a:pt x="834147" y="3850562"/>
                </a:cubicBezTo>
                <a:cubicBezTo>
                  <a:pt x="833529" y="3842812"/>
                  <a:pt x="843887" y="3834994"/>
                  <a:pt x="856917" y="3834103"/>
                </a:cubicBezTo>
                <a:close/>
                <a:moveTo>
                  <a:pt x="5913051" y="3833300"/>
                </a:moveTo>
                <a:cubicBezTo>
                  <a:pt x="5926039" y="3833978"/>
                  <a:pt x="5936132" y="3845024"/>
                  <a:pt x="5937315" y="3862358"/>
                </a:cubicBezTo>
                <a:cubicBezTo>
                  <a:pt x="5938893" y="3885949"/>
                  <a:pt x="5924834" y="3912284"/>
                  <a:pt x="5905426" y="3922228"/>
                </a:cubicBezTo>
                <a:cubicBezTo>
                  <a:pt x="5886086" y="3932172"/>
                  <a:pt x="5869421" y="3920651"/>
                  <a:pt x="5867707" y="3896168"/>
                </a:cubicBezTo>
                <a:cubicBezTo>
                  <a:pt x="5865992" y="3871959"/>
                  <a:pt x="5880051" y="3845281"/>
                  <a:pt x="5899322" y="3836229"/>
                </a:cubicBezTo>
                <a:cubicBezTo>
                  <a:pt x="5904072" y="3834000"/>
                  <a:pt x="5908722" y="3833074"/>
                  <a:pt x="5913051" y="3833300"/>
                </a:cubicBezTo>
                <a:close/>
                <a:moveTo>
                  <a:pt x="1200227" y="3833211"/>
                </a:moveTo>
                <a:cubicBezTo>
                  <a:pt x="1212775" y="3831908"/>
                  <a:pt x="1225325" y="3836571"/>
                  <a:pt x="1227041" y="3842606"/>
                </a:cubicBezTo>
                <a:cubicBezTo>
                  <a:pt x="1228756" y="3848710"/>
                  <a:pt x="1219361" y="3854745"/>
                  <a:pt x="1206261" y="3856460"/>
                </a:cubicBezTo>
                <a:cubicBezTo>
                  <a:pt x="1192891" y="3858174"/>
                  <a:pt x="1180958" y="3855225"/>
                  <a:pt x="1178764" y="3849053"/>
                </a:cubicBezTo>
                <a:cubicBezTo>
                  <a:pt x="1176431" y="3842401"/>
                  <a:pt x="1186305" y="3834720"/>
                  <a:pt x="1200227" y="3833211"/>
                </a:cubicBezTo>
                <a:close/>
                <a:moveTo>
                  <a:pt x="1545733" y="3830880"/>
                </a:moveTo>
                <a:cubicBezTo>
                  <a:pt x="1559037" y="3829782"/>
                  <a:pt x="1570492" y="3833760"/>
                  <a:pt x="1571797" y="3839315"/>
                </a:cubicBezTo>
                <a:cubicBezTo>
                  <a:pt x="1573095" y="3844733"/>
                  <a:pt x="1563566" y="3849945"/>
                  <a:pt x="1550739" y="3851316"/>
                </a:cubicBezTo>
                <a:cubicBezTo>
                  <a:pt x="1536821" y="3852756"/>
                  <a:pt x="1523237" y="3849533"/>
                  <a:pt x="1521800" y="3843910"/>
                </a:cubicBezTo>
                <a:cubicBezTo>
                  <a:pt x="1520359" y="3838217"/>
                  <a:pt x="1531262" y="3831977"/>
                  <a:pt x="1545733" y="3830880"/>
                </a:cubicBezTo>
                <a:close/>
                <a:moveTo>
                  <a:pt x="1888978" y="3830605"/>
                </a:moveTo>
                <a:cubicBezTo>
                  <a:pt x="1902626" y="3829577"/>
                  <a:pt x="1915313" y="3833829"/>
                  <a:pt x="1916820" y="3839452"/>
                </a:cubicBezTo>
                <a:cubicBezTo>
                  <a:pt x="1918331" y="3845007"/>
                  <a:pt x="1907769" y="3850287"/>
                  <a:pt x="1894192" y="3851179"/>
                </a:cubicBezTo>
                <a:cubicBezTo>
                  <a:pt x="1880339" y="3852139"/>
                  <a:pt x="1867991" y="3848779"/>
                  <a:pt x="1866551" y="3843155"/>
                </a:cubicBezTo>
                <a:cubicBezTo>
                  <a:pt x="1865181" y="3837600"/>
                  <a:pt x="1875329" y="3831703"/>
                  <a:pt x="1888978" y="3830605"/>
                </a:cubicBezTo>
                <a:close/>
                <a:moveTo>
                  <a:pt x="509626" y="3828204"/>
                </a:moveTo>
                <a:cubicBezTo>
                  <a:pt x="523004" y="3826284"/>
                  <a:pt x="535347" y="3832319"/>
                  <a:pt x="536716" y="3841578"/>
                </a:cubicBezTo>
                <a:cubicBezTo>
                  <a:pt x="538022" y="3850150"/>
                  <a:pt x="529381" y="3858037"/>
                  <a:pt x="517103" y="3859888"/>
                </a:cubicBezTo>
                <a:cubicBezTo>
                  <a:pt x="503729" y="3861946"/>
                  <a:pt x="491523" y="3856253"/>
                  <a:pt x="490151" y="3846858"/>
                </a:cubicBezTo>
                <a:cubicBezTo>
                  <a:pt x="488849" y="3838217"/>
                  <a:pt x="497420" y="3829988"/>
                  <a:pt x="509626" y="3828204"/>
                </a:cubicBezTo>
                <a:close/>
                <a:moveTo>
                  <a:pt x="3652230" y="3827930"/>
                </a:moveTo>
                <a:cubicBezTo>
                  <a:pt x="3669786" y="3825392"/>
                  <a:pt x="3685697" y="3829370"/>
                  <a:pt x="3686862" y="3836640"/>
                </a:cubicBezTo>
                <a:cubicBezTo>
                  <a:pt x="3688029" y="3843909"/>
                  <a:pt x="3674244" y="3851727"/>
                  <a:pt x="3656345" y="3853853"/>
                </a:cubicBezTo>
                <a:cubicBezTo>
                  <a:pt x="3638033" y="3855979"/>
                  <a:pt x="3623289" y="3852276"/>
                  <a:pt x="3622123" y="3845212"/>
                </a:cubicBezTo>
                <a:cubicBezTo>
                  <a:pt x="3620957" y="3838354"/>
                  <a:pt x="3634742" y="3830467"/>
                  <a:pt x="3652230" y="3827930"/>
                </a:cubicBezTo>
                <a:close/>
                <a:moveTo>
                  <a:pt x="6212990" y="3826731"/>
                </a:moveTo>
                <a:cubicBezTo>
                  <a:pt x="6220019" y="3829062"/>
                  <a:pt x="6225077" y="3835097"/>
                  <a:pt x="6226448" y="3844253"/>
                </a:cubicBezTo>
                <a:cubicBezTo>
                  <a:pt x="6229397" y="3863798"/>
                  <a:pt x="6215338" y="3891573"/>
                  <a:pt x="6195587" y="3905632"/>
                </a:cubicBezTo>
                <a:cubicBezTo>
                  <a:pt x="6175630" y="3919759"/>
                  <a:pt x="6157868" y="3914273"/>
                  <a:pt x="6155605" y="3892876"/>
                </a:cubicBezTo>
                <a:cubicBezTo>
                  <a:pt x="6153410" y="3871891"/>
                  <a:pt x="6168292" y="3843361"/>
                  <a:pt x="6187700" y="3831428"/>
                </a:cubicBezTo>
                <a:cubicBezTo>
                  <a:pt x="6196959" y="3825770"/>
                  <a:pt x="6205960" y="3824399"/>
                  <a:pt x="6212990" y="3826731"/>
                </a:cubicBezTo>
                <a:close/>
                <a:moveTo>
                  <a:pt x="2714260" y="3824845"/>
                </a:moveTo>
                <a:cubicBezTo>
                  <a:pt x="2728457" y="3822993"/>
                  <a:pt x="2740389" y="3826011"/>
                  <a:pt x="2742173" y="3831771"/>
                </a:cubicBezTo>
                <a:cubicBezTo>
                  <a:pt x="2744024" y="3837875"/>
                  <a:pt x="2733051" y="3844459"/>
                  <a:pt x="2718101" y="3846447"/>
                </a:cubicBezTo>
                <a:cubicBezTo>
                  <a:pt x="2704454" y="3848230"/>
                  <a:pt x="2691355" y="3845281"/>
                  <a:pt x="2689709" y="3839864"/>
                </a:cubicBezTo>
                <a:cubicBezTo>
                  <a:pt x="2687857" y="3833966"/>
                  <a:pt x="2699379" y="3826833"/>
                  <a:pt x="2714260" y="3824845"/>
                </a:cubicBezTo>
                <a:close/>
                <a:moveTo>
                  <a:pt x="2367246" y="3824569"/>
                </a:moveTo>
                <a:cubicBezTo>
                  <a:pt x="2382334" y="3822992"/>
                  <a:pt x="2396667" y="3827587"/>
                  <a:pt x="2397901" y="3833896"/>
                </a:cubicBezTo>
                <a:cubicBezTo>
                  <a:pt x="2399136" y="3839726"/>
                  <a:pt x="2388574" y="3845143"/>
                  <a:pt x="2374515" y="3846172"/>
                </a:cubicBezTo>
                <a:cubicBezTo>
                  <a:pt x="2360114" y="3847201"/>
                  <a:pt x="2347632" y="3843840"/>
                  <a:pt x="2345643" y="3838011"/>
                </a:cubicBezTo>
                <a:cubicBezTo>
                  <a:pt x="2343654" y="3832182"/>
                  <a:pt x="2353324" y="3826010"/>
                  <a:pt x="2367246" y="3824569"/>
                </a:cubicBezTo>
                <a:close/>
                <a:moveTo>
                  <a:pt x="2022912" y="3819907"/>
                </a:moveTo>
                <a:cubicBezTo>
                  <a:pt x="2036427" y="3818466"/>
                  <a:pt x="2049798" y="3822787"/>
                  <a:pt x="2051854" y="3828822"/>
                </a:cubicBezTo>
                <a:cubicBezTo>
                  <a:pt x="2053981" y="3834857"/>
                  <a:pt x="2044310" y="3840549"/>
                  <a:pt x="2030528" y="3841852"/>
                </a:cubicBezTo>
                <a:cubicBezTo>
                  <a:pt x="2016880" y="3843155"/>
                  <a:pt x="2003783" y="3839658"/>
                  <a:pt x="2001792" y="3833691"/>
                </a:cubicBezTo>
                <a:cubicBezTo>
                  <a:pt x="1999871" y="3827656"/>
                  <a:pt x="2009128" y="3821416"/>
                  <a:pt x="2022912" y="3819907"/>
                </a:cubicBezTo>
                <a:close/>
                <a:moveTo>
                  <a:pt x="1335127" y="3818398"/>
                </a:moveTo>
                <a:cubicBezTo>
                  <a:pt x="1347609" y="3817095"/>
                  <a:pt x="1360226" y="3821895"/>
                  <a:pt x="1362008" y="3828067"/>
                </a:cubicBezTo>
                <a:cubicBezTo>
                  <a:pt x="1363930" y="3834857"/>
                  <a:pt x="1352955" y="3841235"/>
                  <a:pt x="1338689" y="3842401"/>
                </a:cubicBezTo>
                <a:cubicBezTo>
                  <a:pt x="1325113" y="3843498"/>
                  <a:pt x="1314345" y="3839795"/>
                  <a:pt x="1313454" y="3833142"/>
                </a:cubicBezTo>
                <a:cubicBezTo>
                  <a:pt x="1312493" y="3826696"/>
                  <a:pt x="1322229" y="3819769"/>
                  <a:pt x="1335127" y="3818398"/>
                </a:cubicBezTo>
                <a:close/>
                <a:moveTo>
                  <a:pt x="990373" y="3818398"/>
                </a:moveTo>
                <a:cubicBezTo>
                  <a:pt x="1003542" y="3816752"/>
                  <a:pt x="1015065" y="3822307"/>
                  <a:pt x="1016502" y="3830262"/>
                </a:cubicBezTo>
                <a:cubicBezTo>
                  <a:pt x="1017942" y="3838080"/>
                  <a:pt x="1008477" y="3845350"/>
                  <a:pt x="995654" y="3846858"/>
                </a:cubicBezTo>
                <a:cubicBezTo>
                  <a:pt x="983172" y="3848367"/>
                  <a:pt x="970418" y="3843429"/>
                  <a:pt x="969042" y="3836023"/>
                </a:cubicBezTo>
                <a:cubicBezTo>
                  <a:pt x="967605" y="3828479"/>
                  <a:pt x="977480" y="3819975"/>
                  <a:pt x="990373" y="3818398"/>
                </a:cubicBezTo>
                <a:close/>
                <a:moveTo>
                  <a:pt x="1680902" y="3818054"/>
                </a:moveTo>
                <a:cubicBezTo>
                  <a:pt x="1694278" y="3817163"/>
                  <a:pt x="1705663" y="3821415"/>
                  <a:pt x="1706900" y="3827313"/>
                </a:cubicBezTo>
                <a:cubicBezTo>
                  <a:pt x="1708132" y="3833142"/>
                  <a:pt x="1698531" y="3838560"/>
                  <a:pt x="1685637" y="3839863"/>
                </a:cubicBezTo>
                <a:cubicBezTo>
                  <a:pt x="1671717" y="3841234"/>
                  <a:pt x="1658138" y="3837600"/>
                  <a:pt x="1656835" y="3831633"/>
                </a:cubicBezTo>
                <a:cubicBezTo>
                  <a:pt x="1655460" y="3825530"/>
                  <a:pt x="1666434" y="3819083"/>
                  <a:pt x="1680902" y="3818054"/>
                </a:cubicBezTo>
                <a:close/>
                <a:moveTo>
                  <a:pt x="3601943" y="3815243"/>
                </a:moveTo>
                <a:cubicBezTo>
                  <a:pt x="3607961" y="3816323"/>
                  <a:pt x="3611870" y="3818672"/>
                  <a:pt x="3612316" y="3822032"/>
                </a:cubicBezTo>
                <a:cubicBezTo>
                  <a:pt x="3613139" y="3828205"/>
                  <a:pt x="3600521" y="3835543"/>
                  <a:pt x="3583993" y="3838423"/>
                </a:cubicBezTo>
                <a:cubicBezTo>
                  <a:pt x="3566779" y="3841441"/>
                  <a:pt x="3550114" y="3838903"/>
                  <a:pt x="3548880" y="3833074"/>
                </a:cubicBezTo>
                <a:cubicBezTo>
                  <a:pt x="3547508" y="3827176"/>
                  <a:pt x="3561224" y="3819426"/>
                  <a:pt x="3578918" y="3816066"/>
                </a:cubicBezTo>
                <a:cubicBezTo>
                  <a:pt x="3587799" y="3814351"/>
                  <a:pt x="3595926" y="3814163"/>
                  <a:pt x="3601943" y="3815243"/>
                </a:cubicBezTo>
                <a:close/>
                <a:moveTo>
                  <a:pt x="3088347" y="3814823"/>
                </a:moveTo>
                <a:cubicBezTo>
                  <a:pt x="3093988" y="3814831"/>
                  <a:pt x="3097828" y="3815963"/>
                  <a:pt x="3098309" y="3818192"/>
                </a:cubicBezTo>
                <a:cubicBezTo>
                  <a:pt x="3099269" y="3822375"/>
                  <a:pt x="3088090" y="3829028"/>
                  <a:pt x="3073551" y="3833211"/>
                </a:cubicBezTo>
                <a:cubicBezTo>
                  <a:pt x="3057984" y="3837669"/>
                  <a:pt x="3043925" y="3837806"/>
                  <a:pt x="3042965" y="3833348"/>
                </a:cubicBezTo>
                <a:cubicBezTo>
                  <a:pt x="3042073" y="3829233"/>
                  <a:pt x="3052840" y="3822512"/>
                  <a:pt x="3067585" y="3818192"/>
                </a:cubicBezTo>
                <a:cubicBezTo>
                  <a:pt x="3075266" y="3815929"/>
                  <a:pt x="3082707" y="3814814"/>
                  <a:pt x="3088347" y="3814823"/>
                </a:cubicBezTo>
                <a:close/>
                <a:moveTo>
                  <a:pt x="3015061" y="3814154"/>
                </a:moveTo>
                <a:cubicBezTo>
                  <a:pt x="3020367" y="3814334"/>
                  <a:pt x="3024002" y="3815586"/>
                  <a:pt x="3024791" y="3817849"/>
                </a:cubicBezTo>
                <a:cubicBezTo>
                  <a:pt x="3026368" y="3822307"/>
                  <a:pt x="3015738" y="3829097"/>
                  <a:pt x="3000993" y="3833143"/>
                </a:cubicBezTo>
                <a:cubicBezTo>
                  <a:pt x="2985426" y="3837395"/>
                  <a:pt x="2970475" y="3837120"/>
                  <a:pt x="2969790" y="3832388"/>
                </a:cubicBezTo>
                <a:cubicBezTo>
                  <a:pt x="2969104" y="3827862"/>
                  <a:pt x="2980419" y="3820867"/>
                  <a:pt x="2995301" y="3816889"/>
                </a:cubicBezTo>
                <a:cubicBezTo>
                  <a:pt x="3002776" y="3814866"/>
                  <a:pt x="3009754" y="3813974"/>
                  <a:pt x="3015061" y="3814154"/>
                </a:cubicBezTo>
                <a:close/>
                <a:moveTo>
                  <a:pt x="2503994" y="3813460"/>
                </a:moveTo>
                <a:cubicBezTo>
                  <a:pt x="2519288" y="3812157"/>
                  <a:pt x="2532867" y="3817369"/>
                  <a:pt x="2533004" y="3824090"/>
                </a:cubicBezTo>
                <a:cubicBezTo>
                  <a:pt x="2533210" y="3830605"/>
                  <a:pt x="2522442" y="3835817"/>
                  <a:pt x="2508041" y="3836640"/>
                </a:cubicBezTo>
                <a:cubicBezTo>
                  <a:pt x="2493776" y="3837463"/>
                  <a:pt x="2481706" y="3833485"/>
                  <a:pt x="2480609" y="3827176"/>
                </a:cubicBezTo>
                <a:cubicBezTo>
                  <a:pt x="2479511" y="3820867"/>
                  <a:pt x="2489730" y="3814694"/>
                  <a:pt x="2503994" y="3813460"/>
                </a:cubicBezTo>
                <a:close/>
                <a:moveTo>
                  <a:pt x="3161685" y="3812989"/>
                </a:moveTo>
                <a:cubicBezTo>
                  <a:pt x="3167506" y="3812723"/>
                  <a:pt x="3171518" y="3813563"/>
                  <a:pt x="3172238" y="3815586"/>
                </a:cubicBezTo>
                <a:cubicBezTo>
                  <a:pt x="3173609" y="3819290"/>
                  <a:pt x="3162705" y="3825942"/>
                  <a:pt x="3147960" y="3830331"/>
                </a:cubicBezTo>
                <a:cubicBezTo>
                  <a:pt x="3131570" y="3835269"/>
                  <a:pt x="3117237" y="3836229"/>
                  <a:pt x="3115111" y="3832594"/>
                </a:cubicBezTo>
                <a:cubicBezTo>
                  <a:pt x="3112916" y="3828822"/>
                  <a:pt x="3124163" y="3821895"/>
                  <a:pt x="3140279" y="3817026"/>
                </a:cubicBezTo>
                <a:cubicBezTo>
                  <a:pt x="3148234" y="3814626"/>
                  <a:pt x="3155864" y="3813254"/>
                  <a:pt x="3161685" y="3812989"/>
                </a:cubicBezTo>
                <a:close/>
                <a:moveTo>
                  <a:pt x="643842" y="3812568"/>
                </a:moveTo>
                <a:cubicBezTo>
                  <a:pt x="657148" y="3810374"/>
                  <a:pt x="669696" y="3816203"/>
                  <a:pt x="671542" y="3825187"/>
                </a:cubicBezTo>
                <a:cubicBezTo>
                  <a:pt x="673258" y="3833417"/>
                  <a:pt x="664826" y="3841304"/>
                  <a:pt x="652685" y="3843361"/>
                </a:cubicBezTo>
                <a:cubicBezTo>
                  <a:pt x="639175" y="3845555"/>
                  <a:pt x="626969" y="3840481"/>
                  <a:pt x="625118" y="3831359"/>
                </a:cubicBezTo>
                <a:cubicBezTo>
                  <a:pt x="623403" y="3822993"/>
                  <a:pt x="631629" y="3814626"/>
                  <a:pt x="643842" y="3812568"/>
                </a:cubicBezTo>
                <a:close/>
                <a:moveTo>
                  <a:pt x="5473303" y="3810717"/>
                </a:moveTo>
                <a:cubicBezTo>
                  <a:pt x="5491477" y="3806396"/>
                  <a:pt x="5507593" y="3822787"/>
                  <a:pt x="5510542" y="3848916"/>
                </a:cubicBezTo>
                <a:cubicBezTo>
                  <a:pt x="5513560" y="3876005"/>
                  <a:pt x="5500049" y="3903300"/>
                  <a:pt x="5481121" y="3908100"/>
                </a:cubicBezTo>
                <a:cubicBezTo>
                  <a:pt x="5463359" y="3912627"/>
                  <a:pt x="5446694" y="3895070"/>
                  <a:pt x="5443814" y="3869216"/>
                </a:cubicBezTo>
                <a:cubicBezTo>
                  <a:pt x="5440728" y="3841784"/>
                  <a:pt x="5454238" y="3815312"/>
                  <a:pt x="5473303" y="3810717"/>
                </a:cubicBezTo>
                <a:close/>
                <a:moveTo>
                  <a:pt x="3785275" y="3810237"/>
                </a:moveTo>
                <a:cubicBezTo>
                  <a:pt x="3802557" y="3808523"/>
                  <a:pt x="3819290" y="3814626"/>
                  <a:pt x="3821073" y="3823336"/>
                </a:cubicBezTo>
                <a:cubicBezTo>
                  <a:pt x="3822994" y="3832183"/>
                  <a:pt x="3809826" y="3840138"/>
                  <a:pt x="3791995" y="3841098"/>
                </a:cubicBezTo>
                <a:cubicBezTo>
                  <a:pt x="3773685" y="3842058"/>
                  <a:pt x="3758323" y="3836640"/>
                  <a:pt x="3756471" y="3828342"/>
                </a:cubicBezTo>
                <a:cubicBezTo>
                  <a:pt x="3754688" y="3820181"/>
                  <a:pt x="3767650" y="3812020"/>
                  <a:pt x="3785275" y="3810237"/>
                </a:cubicBezTo>
                <a:close/>
                <a:moveTo>
                  <a:pt x="3234817" y="3809739"/>
                </a:moveTo>
                <a:cubicBezTo>
                  <a:pt x="3240321" y="3809517"/>
                  <a:pt x="3244041" y="3810374"/>
                  <a:pt x="3244796" y="3812363"/>
                </a:cubicBezTo>
                <a:cubicBezTo>
                  <a:pt x="3246236" y="3816272"/>
                  <a:pt x="3235057" y="3822992"/>
                  <a:pt x="3219558" y="3827519"/>
                </a:cubicBezTo>
                <a:cubicBezTo>
                  <a:pt x="3203442" y="3832251"/>
                  <a:pt x="3187806" y="3832937"/>
                  <a:pt x="3187120" y="3828959"/>
                </a:cubicBezTo>
                <a:cubicBezTo>
                  <a:pt x="3186503" y="3825118"/>
                  <a:pt x="3198504" y="3818192"/>
                  <a:pt x="3214140" y="3813597"/>
                </a:cubicBezTo>
                <a:cubicBezTo>
                  <a:pt x="3222027" y="3811265"/>
                  <a:pt x="3229314" y="3809962"/>
                  <a:pt x="3234817" y="3809739"/>
                </a:cubicBezTo>
                <a:close/>
                <a:moveTo>
                  <a:pt x="2941072" y="3809620"/>
                </a:moveTo>
                <a:cubicBezTo>
                  <a:pt x="2946610" y="3810134"/>
                  <a:pt x="2950519" y="3811745"/>
                  <a:pt x="2951205" y="3814283"/>
                </a:cubicBezTo>
                <a:cubicBezTo>
                  <a:pt x="2952577" y="3819427"/>
                  <a:pt x="2941192" y="3826490"/>
                  <a:pt x="2926036" y="3830056"/>
                </a:cubicBezTo>
                <a:cubicBezTo>
                  <a:pt x="2911703" y="3833417"/>
                  <a:pt x="2899702" y="3832526"/>
                  <a:pt x="2897781" y="3827794"/>
                </a:cubicBezTo>
                <a:cubicBezTo>
                  <a:pt x="2895793" y="3822787"/>
                  <a:pt x="2906422" y="3815312"/>
                  <a:pt x="2921167" y="3811540"/>
                </a:cubicBezTo>
                <a:cubicBezTo>
                  <a:pt x="2928368" y="3809688"/>
                  <a:pt x="2935535" y="3809105"/>
                  <a:pt x="2941072" y="3809620"/>
                </a:cubicBezTo>
                <a:close/>
                <a:moveTo>
                  <a:pt x="298334" y="3808933"/>
                </a:moveTo>
                <a:cubicBezTo>
                  <a:pt x="310610" y="3806602"/>
                  <a:pt x="323981" y="3811471"/>
                  <a:pt x="325769" y="3819357"/>
                </a:cubicBezTo>
                <a:cubicBezTo>
                  <a:pt x="327409" y="3826764"/>
                  <a:pt x="319183" y="3834376"/>
                  <a:pt x="307179" y="3836228"/>
                </a:cubicBezTo>
                <a:cubicBezTo>
                  <a:pt x="295318" y="3838080"/>
                  <a:pt x="283591" y="3833073"/>
                  <a:pt x="281392" y="3825736"/>
                </a:cubicBezTo>
                <a:cubicBezTo>
                  <a:pt x="279130" y="3818192"/>
                  <a:pt x="286331" y="3811196"/>
                  <a:pt x="298334" y="3808933"/>
                </a:cubicBezTo>
                <a:close/>
                <a:moveTo>
                  <a:pt x="2160135" y="3808454"/>
                </a:moveTo>
                <a:cubicBezTo>
                  <a:pt x="2173851" y="3807631"/>
                  <a:pt x="2186195" y="3812706"/>
                  <a:pt x="2187292" y="3819221"/>
                </a:cubicBezTo>
                <a:cubicBezTo>
                  <a:pt x="2188390" y="3825736"/>
                  <a:pt x="2177417" y="3831634"/>
                  <a:pt x="2163770" y="3832388"/>
                </a:cubicBezTo>
                <a:cubicBezTo>
                  <a:pt x="2149642" y="3833142"/>
                  <a:pt x="2137846" y="3829028"/>
                  <a:pt x="2136817" y="3822444"/>
                </a:cubicBezTo>
                <a:cubicBezTo>
                  <a:pt x="2135789" y="3815997"/>
                  <a:pt x="2146487" y="3809345"/>
                  <a:pt x="2160135" y="3808454"/>
                </a:cubicBezTo>
                <a:close/>
                <a:moveTo>
                  <a:pt x="3527645" y="3807313"/>
                </a:moveTo>
                <a:cubicBezTo>
                  <a:pt x="3533723" y="3807716"/>
                  <a:pt x="3537975" y="3809242"/>
                  <a:pt x="3539004" y="3811814"/>
                </a:cubicBezTo>
                <a:cubicBezTo>
                  <a:pt x="3541130" y="3817300"/>
                  <a:pt x="3527825" y="3825049"/>
                  <a:pt x="3509926" y="3828753"/>
                </a:cubicBezTo>
                <a:cubicBezTo>
                  <a:pt x="3493055" y="3832250"/>
                  <a:pt x="3478379" y="3831153"/>
                  <a:pt x="3476459" y="3826353"/>
                </a:cubicBezTo>
                <a:cubicBezTo>
                  <a:pt x="3474401" y="3821278"/>
                  <a:pt x="3487363" y="3813734"/>
                  <a:pt x="3505331" y="3809550"/>
                </a:cubicBezTo>
                <a:cubicBezTo>
                  <a:pt x="3513663" y="3807630"/>
                  <a:pt x="3521567" y="3806910"/>
                  <a:pt x="3527645" y="3807313"/>
                </a:cubicBezTo>
                <a:close/>
                <a:moveTo>
                  <a:pt x="3307880" y="3806439"/>
                </a:moveTo>
                <a:cubicBezTo>
                  <a:pt x="3313924" y="3806225"/>
                  <a:pt x="3318073" y="3807151"/>
                  <a:pt x="3318587" y="3809277"/>
                </a:cubicBezTo>
                <a:cubicBezTo>
                  <a:pt x="3319616" y="3813254"/>
                  <a:pt x="3307889" y="3819975"/>
                  <a:pt x="3292184" y="3824433"/>
                </a:cubicBezTo>
                <a:cubicBezTo>
                  <a:pt x="3276068" y="3828959"/>
                  <a:pt x="3262214" y="3829782"/>
                  <a:pt x="3259951" y="3826284"/>
                </a:cubicBezTo>
                <a:cubicBezTo>
                  <a:pt x="3257551" y="3822581"/>
                  <a:pt x="3269347" y="3815380"/>
                  <a:pt x="3285806" y="3810442"/>
                </a:cubicBezTo>
                <a:cubicBezTo>
                  <a:pt x="3293898" y="3808007"/>
                  <a:pt x="3301837" y="3806653"/>
                  <a:pt x="3307880" y="3806439"/>
                </a:cubicBezTo>
                <a:close/>
                <a:moveTo>
                  <a:pt x="1815733" y="3805368"/>
                </a:moveTo>
                <a:cubicBezTo>
                  <a:pt x="1829038" y="3804407"/>
                  <a:pt x="1840561" y="3808934"/>
                  <a:pt x="1842004" y="3815243"/>
                </a:cubicBezTo>
                <a:cubicBezTo>
                  <a:pt x="1843441" y="3821416"/>
                  <a:pt x="1833975" y="3827245"/>
                  <a:pt x="1821154" y="3828616"/>
                </a:cubicBezTo>
                <a:cubicBezTo>
                  <a:pt x="1807231" y="3830125"/>
                  <a:pt x="1793580" y="3826216"/>
                  <a:pt x="1792006" y="3819769"/>
                </a:cubicBezTo>
                <a:cubicBezTo>
                  <a:pt x="1790427" y="3813323"/>
                  <a:pt x="1801397" y="3806465"/>
                  <a:pt x="1815733" y="3805368"/>
                </a:cubicBezTo>
                <a:close/>
                <a:moveTo>
                  <a:pt x="3382050" y="3804056"/>
                </a:moveTo>
                <a:cubicBezTo>
                  <a:pt x="3387562" y="3804064"/>
                  <a:pt x="3391248" y="3805127"/>
                  <a:pt x="3391900" y="3807219"/>
                </a:cubicBezTo>
                <a:cubicBezTo>
                  <a:pt x="3393271" y="3811746"/>
                  <a:pt x="3380378" y="3818946"/>
                  <a:pt x="3363507" y="3823267"/>
                </a:cubicBezTo>
                <a:cubicBezTo>
                  <a:pt x="3346774" y="3827519"/>
                  <a:pt x="3331824" y="3827519"/>
                  <a:pt x="3331344" y="3823267"/>
                </a:cubicBezTo>
                <a:cubicBezTo>
                  <a:pt x="3330864" y="3818878"/>
                  <a:pt x="3344099" y="3811814"/>
                  <a:pt x="3361244" y="3807219"/>
                </a:cubicBezTo>
                <a:cubicBezTo>
                  <a:pt x="3369199" y="3805093"/>
                  <a:pt x="3376538" y="3804047"/>
                  <a:pt x="3382050" y="3804056"/>
                </a:cubicBezTo>
                <a:close/>
                <a:moveTo>
                  <a:pt x="3453296" y="3804022"/>
                </a:moveTo>
                <a:cubicBezTo>
                  <a:pt x="3459485" y="3804099"/>
                  <a:pt x="3463874" y="3805334"/>
                  <a:pt x="3464869" y="3807700"/>
                </a:cubicBezTo>
                <a:cubicBezTo>
                  <a:pt x="3466858" y="3812432"/>
                  <a:pt x="3454925" y="3819769"/>
                  <a:pt x="3438329" y="3823953"/>
                </a:cubicBezTo>
                <a:cubicBezTo>
                  <a:pt x="3422007" y="3828068"/>
                  <a:pt x="3406439" y="3827793"/>
                  <a:pt x="3404519" y="3823404"/>
                </a:cubicBezTo>
                <a:cubicBezTo>
                  <a:pt x="3402599" y="3818946"/>
                  <a:pt x="3414394" y="3811814"/>
                  <a:pt x="3430922" y="3807288"/>
                </a:cubicBezTo>
                <a:cubicBezTo>
                  <a:pt x="3439117" y="3805025"/>
                  <a:pt x="3447107" y="3803945"/>
                  <a:pt x="3453296" y="3804022"/>
                </a:cubicBezTo>
                <a:close/>
                <a:moveTo>
                  <a:pt x="1471667" y="3803790"/>
                </a:moveTo>
                <a:cubicBezTo>
                  <a:pt x="1484629" y="3803035"/>
                  <a:pt x="1496289" y="3808385"/>
                  <a:pt x="1497110" y="3814900"/>
                </a:cubicBezTo>
                <a:cubicBezTo>
                  <a:pt x="1497865" y="3821552"/>
                  <a:pt x="1487783" y="3827519"/>
                  <a:pt x="1474683" y="3828685"/>
                </a:cubicBezTo>
                <a:cubicBezTo>
                  <a:pt x="1461243" y="3829919"/>
                  <a:pt x="1449926" y="3826216"/>
                  <a:pt x="1448489" y="3819495"/>
                </a:cubicBezTo>
                <a:cubicBezTo>
                  <a:pt x="1446907" y="3812225"/>
                  <a:pt x="1457745" y="3804613"/>
                  <a:pt x="1471667" y="3803790"/>
                </a:cubicBezTo>
                <a:close/>
                <a:moveTo>
                  <a:pt x="1124314" y="3802624"/>
                </a:moveTo>
                <a:cubicBezTo>
                  <a:pt x="1137411" y="3800704"/>
                  <a:pt x="1149273" y="3805916"/>
                  <a:pt x="1151264" y="3813871"/>
                </a:cubicBezTo>
                <a:cubicBezTo>
                  <a:pt x="1153183" y="3821758"/>
                  <a:pt x="1144473" y="3828959"/>
                  <a:pt x="1131579" y="3830811"/>
                </a:cubicBezTo>
                <a:cubicBezTo>
                  <a:pt x="1119101" y="3832594"/>
                  <a:pt x="1106202" y="3828067"/>
                  <a:pt x="1104214" y="3820592"/>
                </a:cubicBezTo>
                <a:cubicBezTo>
                  <a:pt x="1102161" y="3813117"/>
                  <a:pt x="1111487" y="3804545"/>
                  <a:pt x="1124314" y="3802624"/>
                </a:cubicBezTo>
                <a:close/>
                <a:moveTo>
                  <a:pt x="4590404" y="3801938"/>
                </a:moveTo>
                <a:cubicBezTo>
                  <a:pt x="4607686" y="3802007"/>
                  <a:pt x="4624625" y="3819632"/>
                  <a:pt x="4626751" y="3839931"/>
                </a:cubicBezTo>
                <a:cubicBezTo>
                  <a:pt x="4628877" y="3860574"/>
                  <a:pt x="4615916" y="3876896"/>
                  <a:pt x="4598153" y="3875868"/>
                </a:cubicBezTo>
                <a:cubicBezTo>
                  <a:pt x="4579843" y="3874839"/>
                  <a:pt x="4564275" y="3858379"/>
                  <a:pt x="4562149" y="3838080"/>
                </a:cubicBezTo>
                <a:cubicBezTo>
                  <a:pt x="4560091" y="3818123"/>
                  <a:pt x="4572779" y="3801870"/>
                  <a:pt x="4590404" y="3801938"/>
                </a:cubicBezTo>
                <a:close/>
                <a:moveTo>
                  <a:pt x="2639714" y="3801527"/>
                </a:moveTo>
                <a:cubicBezTo>
                  <a:pt x="2653910" y="3800361"/>
                  <a:pt x="2666597" y="3805025"/>
                  <a:pt x="2668106" y="3811540"/>
                </a:cubicBezTo>
                <a:cubicBezTo>
                  <a:pt x="2669615" y="3818055"/>
                  <a:pt x="2659328" y="3824227"/>
                  <a:pt x="2645337" y="3825599"/>
                </a:cubicBezTo>
                <a:cubicBezTo>
                  <a:pt x="2630867" y="3826970"/>
                  <a:pt x="2618385" y="3823473"/>
                  <a:pt x="2616054" y="3816958"/>
                </a:cubicBezTo>
                <a:cubicBezTo>
                  <a:pt x="2613585" y="3810031"/>
                  <a:pt x="2624352" y="3802830"/>
                  <a:pt x="2639714" y="3801527"/>
                </a:cubicBezTo>
                <a:close/>
                <a:moveTo>
                  <a:pt x="4455027" y="3800704"/>
                </a:moveTo>
                <a:cubicBezTo>
                  <a:pt x="4472035" y="3800155"/>
                  <a:pt x="4489523" y="3815792"/>
                  <a:pt x="4492334" y="3834308"/>
                </a:cubicBezTo>
                <a:cubicBezTo>
                  <a:pt x="4495146" y="3853031"/>
                  <a:pt x="4482802" y="3868118"/>
                  <a:pt x="4465040" y="3867501"/>
                </a:cubicBezTo>
                <a:cubicBezTo>
                  <a:pt x="4446866" y="3866884"/>
                  <a:pt x="4430681" y="3852139"/>
                  <a:pt x="4428075" y="3834034"/>
                </a:cubicBezTo>
                <a:cubicBezTo>
                  <a:pt x="4425469" y="3815929"/>
                  <a:pt x="4437402" y="3801321"/>
                  <a:pt x="4455027" y="3800704"/>
                </a:cubicBezTo>
                <a:close/>
                <a:moveTo>
                  <a:pt x="3919966" y="3800636"/>
                </a:moveTo>
                <a:cubicBezTo>
                  <a:pt x="3937317" y="3799950"/>
                  <a:pt x="3953913" y="3808454"/>
                  <a:pt x="3955491" y="3818878"/>
                </a:cubicBezTo>
                <a:cubicBezTo>
                  <a:pt x="3957205" y="3829439"/>
                  <a:pt x="3943832" y="3838012"/>
                  <a:pt x="3926001" y="3837875"/>
                </a:cubicBezTo>
                <a:cubicBezTo>
                  <a:pt x="3907690" y="3837738"/>
                  <a:pt x="3892466" y="3829988"/>
                  <a:pt x="3890819" y="3819975"/>
                </a:cubicBezTo>
                <a:cubicBezTo>
                  <a:pt x="3889174" y="3810100"/>
                  <a:pt x="3902409" y="3801321"/>
                  <a:pt x="3919966" y="3800636"/>
                </a:cubicBezTo>
                <a:close/>
                <a:moveTo>
                  <a:pt x="4723243" y="3800635"/>
                </a:moveTo>
                <a:cubicBezTo>
                  <a:pt x="4740251" y="3799332"/>
                  <a:pt x="4757808" y="3817506"/>
                  <a:pt x="4760688" y="3839657"/>
                </a:cubicBezTo>
                <a:cubicBezTo>
                  <a:pt x="4763637" y="3862014"/>
                  <a:pt x="4751361" y="3881011"/>
                  <a:pt x="4733667" y="3881285"/>
                </a:cubicBezTo>
                <a:cubicBezTo>
                  <a:pt x="4715493" y="3881559"/>
                  <a:pt x="4699240" y="3864483"/>
                  <a:pt x="4696497" y="3842400"/>
                </a:cubicBezTo>
                <a:cubicBezTo>
                  <a:pt x="4693754" y="3820386"/>
                  <a:pt x="4705618" y="3802007"/>
                  <a:pt x="4723243" y="3800635"/>
                </a:cubicBezTo>
                <a:close/>
                <a:moveTo>
                  <a:pt x="2867511" y="3799898"/>
                </a:moveTo>
                <a:cubicBezTo>
                  <a:pt x="2872714" y="3800910"/>
                  <a:pt x="2876143" y="3803138"/>
                  <a:pt x="2876658" y="3806327"/>
                </a:cubicBezTo>
                <a:cubicBezTo>
                  <a:pt x="2877550" y="3812088"/>
                  <a:pt x="2867194" y="3818946"/>
                  <a:pt x="2853409" y="3821963"/>
                </a:cubicBezTo>
                <a:cubicBezTo>
                  <a:pt x="2839008" y="3825118"/>
                  <a:pt x="2824743" y="3822650"/>
                  <a:pt x="2823989" y="3816751"/>
                </a:cubicBezTo>
                <a:cubicBezTo>
                  <a:pt x="2823303" y="3811059"/>
                  <a:pt x="2833864" y="3803859"/>
                  <a:pt x="2847717" y="3800772"/>
                </a:cubicBezTo>
                <a:cubicBezTo>
                  <a:pt x="2855329" y="3799092"/>
                  <a:pt x="2862307" y="3798886"/>
                  <a:pt x="2867511" y="3799898"/>
                </a:cubicBezTo>
                <a:close/>
                <a:moveTo>
                  <a:pt x="4322599" y="3798510"/>
                </a:moveTo>
                <a:cubicBezTo>
                  <a:pt x="4339950" y="3799127"/>
                  <a:pt x="4356615" y="3813803"/>
                  <a:pt x="4358398" y="3830125"/>
                </a:cubicBezTo>
                <a:cubicBezTo>
                  <a:pt x="4360113" y="3846790"/>
                  <a:pt x="4346876" y="3859203"/>
                  <a:pt x="4329046" y="3857626"/>
                </a:cubicBezTo>
                <a:cubicBezTo>
                  <a:pt x="4310735" y="3855980"/>
                  <a:pt x="4295441" y="3842469"/>
                  <a:pt x="4293659" y="3826285"/>
                </a:cubicBezTo>
                <a:cubicBezTo>
                  <a:pt x="4291875" y="3810443"/>
                  <a:pt x="4304974" y="3797892"/>
                  <a:pt x="4322599" y="3798510"/>
                </a:cubicBezTo>
                <a:close/>
                <a:moveTo>
                  <a:pt x="6136171" y="3798355"/>
                </a:moveTo>
                <a:cubicBezTo>
                  <a:pt x="6143123" y="3801287"/>
                  <a:pt x="6147992" y="3808282"/>
                  <a:pt x="6149295" y="3818672"/>
                </a:cubicBezTo>
                <a:cubicBezTo>
                  <a:pt x="6151901" y="3839452"/>
                  <a:pt x="6139283" y="3865649"/>
                  <a:pt x="6120355" y="3878748"/>
                </a:cubicBezTo>
                <a:cubicBezTo>
                  <a:pt x="6100946" y="3892259"/>
                  <a:pt x="6081401" y="3884509"/>
                  <a:pt x="6079481" y="3862289"/>
                </a:cubicBezTo>
                <a:cubicBezTo>
                  <a:pt x="6077629" y="3841029"/>
                  <a:pt x="6091688" y="3813872"/>
                  <a:pt x="6110548" y="3802419"/>
                </a:cubicBezTo>
                <a:cubicBezTo>
                  <a:pt x="6120184" y="3796555"/>
                  <a:pt x="6129219" y="3795423"/>
                  <a:pt x="6136171" y="3798355"/>
                </a:cubicBezTo>
                <a:close/>
                <a:moveTo>
                  <a:pt x="2294071" y="3796864"/>
                </a:moveTo>
                <a:cubicBezTo>
                  <a:pt x="2307718" y="3795561"/>
                  <a:pt x="2320611" y="3800704"/>
                  <a:pt x="2322257" y="3807631"/>
                </a:cubicBezTo>
                <a:cubicBezTo>
                  <a:pt x="2323972" y="3814489"/>
                  <a:pt x="2313685" y="3821004"/>
                  <a:pt x="2300037" y="3822170"/>
                </a:cubicBezTo>
                <a:cubicBezTo>
                  <a:pt x="2286321" y="3823335"/>
                  <a:pt x="2273634" y="3819015"/>
                  <a:pt x="2272056" y="3812157"/>
                </a:cubicBezTo>
                <a:cubicBezTo>
                  <a:pt x="2270479" y="3805230"/>
                  <a:pt x="2280286" y="3798167"/>
                  <a:pt x="2294071" y="3796864"/>
                </a:cubicBezTo>
                <a:close/>
                <a:moveTo>
                  <a:pt x="4053628" y="3796726"/>
                </a:moveTo>
                <a:cubicBezTo>
                  <a:pt x="4070910" y="3796452"/>
                  <a:pt x="4087712" y="3807013"/>
                  <a:pt x="4089701" y="3819358"/>
                </a:cubicBezTo>
                <a:cubicBezTo>
                  <a:pt x="4091758" y="3831908"/>
                  <a:pt x="4078659" y="3841646"/>
                  <a:pt x="4060829" y="3840960"/>
                </a:cubicBezTo>
                <a:cubicBezTo>
                  <a:pt x="4042518" y="3840206"/>
                  <a:pt x="4027087" y="3830536"/>
                  <a:pt x="4025098" y="3818603"/>
                </a:cubicBezTo>
                <a:cubicBezTo>
                  <a:pt x="4023178" y="3806876"/>
                  <a:pt x="4036003" y="3797001"/>
                  <a:pt x="4053628" y="3796726"/>
                </a:cubicBezTo>
                <a:close/>
                <a:moveTo>
                  <a:pt x="4188937" y="3796658"/>
                </a:moveTo>
                <a:cubicBezTo>
                  <a:pt x="4206425" y="3797344"/>
                  <a:pt x="4222678" y="3810237"/>
                  <a:pt x="4224118" y="3824570"/>
                </a:cubicBezTo>
                <a:cubicBezTo>
                  <a:pt x="4225627" y="3839040"/>
                  <a:pt x="4212048" y="3849739"/>
                  <a:pt x="4194149" y="3848161"/>
                </a:cubicBezTo>
                <a:cubicBezTo>
                  <a:pt x="4175838" y="3846515"/>
                  <a:pt x="4160819" y="3834720"/>
                  <a:pt x="4159379" y="3820592"/>
                </a:cubicBezTo>
                <a:cubicBezTo>
                  <a:pt x="4157938" y="3806876"/>
                  <a:pt x="4171380" y="3795972"/>
                  <a:pt x="4188937" y="3796658"/>
                </a:cubicBezTo>
                <a:close/>
                <a:moveTo>
                  <a:pt x="780930" y="3795972"/>
                </a:moveTo>
                <a:cubicBezTo>
                  <a:pt x="793069" y="3794669"/>
                  <a:pt x="804455" y="3800430"/>
                  <a:pt x="806377" y="3809002"/>
                </a:cubicBezTo>
                <a:cubicBezTo>
                  <a:pt x="808569" y="3818260"/>
                  <a:pt x="798897" y="3826627"/>
                  <a:pt x="785388" y="3828067"/>
                </a:cubicBezTo>
                <a:cubicBezTo>
                  <a:pt x="773041" y="3829370"/>
                  <a:pt x="762002" y="3824227"/>
                  <a:pt x="760081" y="3815928"/>
                </a:cubicBezTo>
                <a:cubicBezTo>
                  <a:pt x="757956" y="3806670"/>
                  <a:pt x="767627" y="3797480"/>
                  <a:pt x="780930" y="3795972"/>
                </a:cubicBezTo>
                <a:close/>
                <a:moveTo>
                  <a:pt x="4858620" y="3795560"/>
                </a:moveTo>
                <a:cubicBezTo>
                  <a:pt x="4875902" y="3794669"/>
                  <a:pt x="4892979" y="3814351"/>
                  <a:pt x="4895173" y="3838011"/>
                </a:cubicBezTo>
                <a:cubicBezTo>
                  <a:pt x="4897436" y="3862014"/>
                  <a:pt x="4884543" y="3882177"/>
                  <a:pt x="4866781" y="3882314"/>
                </a:cubicBezTo>
                <a:cubicBezTo>
                  <a:pt x="4848470" y="3882451"/>
                  <a:pt x="4832834" y="3864072"/>
                  <a:pt x="4830571" y="3840069"/>
                </a:cubicBezTo>
                <a:cubicBezTo>
                  <a:pt x="4828376" y="3816477"/>
                  <a:pt x="4840995" y="3796520"/>
                  <a:pt x="4858620" y="3795560"/>
                </a:cubicBezTo>
                <a:close/>
                <a:moveTo>
                  <a:pt x="435218" y="3792817"/>
                </a:moveTo>
                <a:cubicBezTo>
                  <a:pt x="447081" y="3791171"/>
                  <a:pt x="458607" y="3795903"/>
                  <a:pt x="460525" y="3803378"/>
                </a:cubicBezTo>
                <a:cubicBezTo>
                  <a:pt x="462514" y="3810991"/>
                  <a:pt x="454626" y="3818878"/>
                  <a:pt x="442695" y="3821072"/>
                </a:cubicBezTo>
                <a:cubicBezTo>
                  <a:pt x="431105" y="3823198"/>
                  <a:pt x="418896" y="3818329"/>
                  <a:pt x="416429" y="3810991"/>
                </a:cubicBezTo>
                <a:cubicBezTo>
                  <a:pt x="413684" y="3802761"/>
                  <a:pt x="422258" y="3794600"/>
                  <a:pt x="435218" y="3792817"/>
                </a:cubicBezTo>
                <a:close/>
                <a:moveTo>
                  <a:pt x="1949740" y="3792680"/>
                </a:moveTo>
                <a:cubicBezTo>
                  <a:pt x="1964209" y="3791309"/>
                  <a:pt x="1976417" y="3796589"/>
                  <a:pt x="1977036" y="3803996"/>
                </a:cubicBezTo>
                <a:cubicBezTo>
                  <a:pt x="1977652" y="3810717"/>
                  <a:pt x="1967638" y="3816477"/>
                  <a:pt x="1954539" y="3817506"/>
                </a:cubicBezTo>
                <a:cubicBezTo>
                  <a:pt x="1940480" y="3818603"/>
                  <a:pt x="1927449" y="3813871"/>
                  <a:pt x="1927038" y="3806945"/>
                </a:cubicBezTo>
                <a:cubicBezTo>
                  <a:pt x="1926627" y="3800293"/>
                  <a:pt x="1936434" y="3793983"/>
                  <a:pt x="1949740" y="3792680"/>
                </a:cubicBezTo>
                <a:close/>
                <a:moveTo>
                  <a:pt x="3734362" y="3790400"/>
                </a:moveTo>
                <a:cubicBezTo>
                  <a:pt x="3740766" y="3791875"/>
                  <a:pt x="3745189" y="3794738"/>
                  <a:pt x="3746184" y="3798647"/>
                </a:cubicBezTo>
                <a:cubicBezTo>
                  <a:pt x="3748172" y="3806465"/>
                  <a:pt x="3735279" y="3814558"/>
                  <a:pt x="3717723" y="3816821"/>
                </a:cubicBezTo>
                <a:cubicBezTo>
                  <a:pt x="3700372" y="3819015"/>
                  <a:pt x="3683844" y="3815243"/>
                  <a:pt x="3682816" y="3808317"/>
                </a:cubicBezTo>
                <a:cubicBezTo>
                  <a:pt x="3681787" y="3801596"/>
                  <a:pt x="3694131" y="3793572"/>
                  <a:pt x="3710659" y="3790486"/>
                </a:cubicBezTo>
                <a:cubicBezTo>
                  <a:pt x="3719574" y="3788840"/>
                  <a:pt x="3727958" y="3788926"/>
                  <a:pt x="3734362" y="3790400"/>
                </a:cubicBezTo>
                <a:close/>
                <a:moveTo>
                  <a:pt x="1606152" y="3789319"/>
                </a:moveTo>
                <a:cubicBezTo>
                  <a:pt x="1618907" y="3788428"/>
                  <a:pt x="1630909" y="3793983"/>
                  <a:pt x="1632009" y="3800772"/>
                </a:cubicBezTo>
                <a:cubicBezTo>
                  <a:pt x="1633173" y="3807699"/>
                  <a:pt x="1623298" y="3814077"/>
                  <a:pt x="1610268" y="3815380"/>
                </a:cubicBezTo>
                <a:cubicBezTo>
                  <a:pt x="1596894" y="3816751"/>
                  <a:pt x="1585303" y="3812843"/>
                  <a:pt x="1583588" y="3805847"/>
                </a:cubicBezTo>
                <a:cubicBezTo>
                  <a:pt x="1581739" y="3798372"/>
                  <a:pt x="1592301" y="3790348"/>
                  <a:pt x="1606152" y="3789319"/>
                </a:cubicBezTo>
                <a:close/>
                <a:moveTo>
                  <a:pt x="1261538" y="3786714"/>
                </a:moveTo>
                <a:cubicBezTo>
                  <a:pt x="1274843" y="3785616"/>
                  <a:pt x="1285542" y="3791652"/>
                  <a:pt x="1286364" y="3799881"/>
                </a:cubicBezTo>
                <a:cubicBezTo>
                  <a:pt x="1287121" y="3807768"/>
                  <a:pt x="1276762" y="3814900"/>
                  <a:pt x="1264008" y="3815792"/>
                </a:cubicBezTo>
                <a:cubicBezTo>
                  <a:pt x="1251321" y="3816683"/>
                  <a:pt x="1239321" y="3811197"/>
                  <a:pt x="1238770" y="3803584"/>
                </a:cubicBezTo>
                <a:cubicBezTo>
                  <a:pt x="1238221" y="3795766"/>
                  <a:pt x="1248505" y="3787811"/>
                  <a:pt x="1261538" y="3786714"/>
                </a:cubicBezTo>
                <a:close/>
                <a:moveTo>
                  <a:pt x="4992626" y="3785685"/>
                </a:moveTo>
                <a:cubicBezTo>
                  <a:pt x="5009908" y="3783971"/>
                  <a:pt x="5027053" y="3804065"/>
                  <a:pt x="5029385" y="3829028"/>
                </a:cubicBezTo>
                <a:cubicBezTo>
                  <a:pt x="5031785" y="3854402"/>
                  <a:pt x="5019029" y="3876485"/>
                  <a:pt x="5001267" y="3877583"/>
                </a:cubicBezTo>
                <a:cubicBezTo>
                  <a:pt x="4982956" y="3878680"/>
                  <a:pt x="4967182" y="3859889"/>
                  <a:pt x="4964851" y="3834377"/>
                </a:cubicBezTo>
                <a:cubicBezTo>
                  <a:pt x="4962519" y="3809277"/>
                  <a:pt x="4975069" y="3787468"/>
                  <a:pt x="4992626" y="3785685"/>
                </a:cubicBezTo>
                <a:close/>
                <a:moveTo>
                  <a:pt x="2429585" y="3784520"/>
                </a:moveTo>
                <a:cubicBezTo>
                  <a:pt x="2443232" y="3783354"/>
                  <a:pt x="2455920" y="3788840"/>
                  <a:pt x="2457428" y="3796110"/>
                </a:cubicBezTo>
                <a:cubicBezTo>
                  <a:pt x="2458937" y="3803311"/>
                  <a:pt x="2448376" y="3810169"/>
                  <a:pt x="2434797" y="3811266"/>
                </a:cubicBezTo>
                <a:cubicBezTo>
                  <a:pt x="2420875" y="3812432"/>
                  <a:pt x="2408599" y="3807768"/>
                  <a:pt x="2407159" y="3800430"/>
                </a:cubicBezTo>
                <a:cubicBezTo>
                  <a:pt x="2405788" y="3793161"/>
                  <a:pt x="2415937" y="3785685"/>
                  <a:pt x="2429585" y="3784520"/>
                </a:cubicBezTo>
                <a:close/>
                <a:moveTo>
                  <a:pt x="2774542" y="3783490"/>
                </a:moveTo>
                <a:cubicBezTo>
                  <a:pt x="2788670" y="3781090"/>
                  <a:pt x="2801289" y="3784519"/>
                  <a:pt x="2802797" y="3790897"/>
                </a:cubicBezTo>
                <a:cubicBezTo>
                  <a:pt x="2804237" y="3797206"/>
                  <a:pt x="2793950" y="3804545"/>
                  <a:pt x="2780029" y="3807219"/>
                </a:cubicBezTo>
                <a:cubicBezTo>
                  <a:pt x="2765627" y="3809962"/>
                  <a:pt x="2753214" y="3807425"/>
                  <a:pt x="2750951" y="3800978"/>
                </a:cubicBezTo>
                <a:cubicBezTo>
                  <a:pt x="2748482" y="3794120"/>
                  <a:pt x="2759249" y="3786028"/>
                  <a:pt x="2774542" y="3783490"/>
                </a:cubicBezTo>
                <a:close/>
                <a:moveTo>
                  <a:pt x="226944" y="3780062"/>
                </a:moveTo>
                <a:cubicBezTo>
                  <a:pt x="239699" y="3779033"/>
                  <a:pt x="249573" y="3782668"/>
                  <a:pt x="250601" y="3789252"/>
                </a:cubicBezTo>
                <a:cubicBezTo>
                  <a:pt x="251560" y="3795629"/>
                  <a:pt x="242850" y="3801870"/>
                  <a:pt x="230576" y="3803104"/>
                </a:cubicBezTo>
                <a:cubicBezTo>
                  <a:pt x="218851" y="3804202"/>
                  <a:pt x="212539" y="3800910"/>
                  <a:pt x="210893" y="3793366"/>
                </a:cubicBezTo>
                <a:cubicBezTo>
                  <a:pt x="210827" y="3792886"/>
                  <a:pt x="210689" y="3792475"/>
                  <a:pt x="210617" y="3791994"/>
                </a:cubicBezTo>
                <a:cubicBezTo>
                  <a:pt x="209387" y="3784519"/>
                  <a:pt x="214461" y="3781022"/>
                  <a:pt x="226944" y="3780062"/>
                </a:cubicBezTo>
                <a:close/>
                <a:moveTo>
                  <a:pt x="913289" y="3779719"/>
                </a:moveTo>
                <a:cubicBezTo>
                  <a:pt x="926661" y="3777044"/>
                  <a:pt x="939214" y="3782736"/>
                  <a:pt x="941270" y="3792543"/>
                </a:cubicBezTo>
                <a:cubicBezTo>
                  <a:pt x="943122" y="3801459"/>
                  <a:pt x="934824" y="3810100"/>
                  <a:pt x="922752" y="3812157"/>
                </a:cubicBezTo>
                <a:cubicBezTo>
                  <a:pt x="909175" y="3814489"/>
                  <a:pt x="896963" y="3809139"/>
                  <a:pt x="894912" y="3799607"/>
                </a:cubicBezTo>
                <a:cubicBezTo>
                  <a:pt x="893057" y="3790897"/>
                  <a:pt x="901218" y="3782188"/>
                  <a:pt x="913289" y="3779719"/>
                </a:cubicBezTo>
                <a:close/>
                <a:moveTo>
                  <a:pt x="5835208" y="3779707"/>
                </a:moveTo>
                <a:cubicBezTo>
                  <a:pt x="5848076" y="3781009"/>
                  <a:pt x="5858157" y="3793161"/>
                  <a:pt x="5859751" y="3811677"/>
                </a:cubicBezTo>
                <a:cubicBezTo>
                  <a:pt x="5861809" y="3835955"/>
                  <a:pt x="5847201" y="3864415"/>
                  <a:pt x="5828822" y="3872096"/>
                </a:cubicBezTo>
                <a:cubicBezTo>
                  <a:pt x="5810785" y="3879572"/>
                  <a:pt x="5794806" y="3867021"/>
                  <a:pt x="5792269" y="3843430"/>
                </a:cubicBezTo>
                <a:cubicBezTo>
                  <a:pt x="5789526" y="3818330"/>
                  <a:pt x="5802830" y="3790692"/>
                  <a:pt x="5821621" y="3782188"/>
                </a:cubicBezTo>
                <a:cubicBezTo>
                  <a:pt x="5826319" y="3780044"/>
                  <a:pt x="5830918" y="3779273"/>
                  <a:pt x="5835208" y="3779707"/>
                </a:cubicBezTo>
                <a:close/>
                <a:moveTo>
                  <a:pt x="2087234" y="3779376"/>
                </a:moveTo>
                <a:cubicBezTo>
                  <a:pt x="2100470" y="3778690"/>
                  <a:pt x="2111374" y="3784313"/>
                  <a:pt x="2112129" y="3791514"/>
                </a:cubicBezTo>
                <a:cubicBezTo>
                  <a:pt x="2112814" y="3798647"/>
                  <a:pt x="2102939" y="3804819"/>
                  <a:pt x="2089840" y="3805916"/>
                </a:cubicBezTo>
                <a:cubicBezTo>
                  <a:pt x="2075791" y="3807082"/>
                  <a:pt x="2062692" y="3802076"/>
                  <a:pt x="2062071" y="3794738"/>
                </a:cubicBezTo>
                <a:cubicBezTo>
                  <a:pt x="2061455" y="3787194"/>
                  <a:pt x="2072703" y="3780061"/>
                  <a:pt x="2087234" y="3779376"/>
                </a:cubicBezTo>
                <a:close/>
                <a:moveTo>
                  <a:pt x="3661540" y="3777069"/>
                </a:moveTo>
                <a:cubicBezTo>
                  <a:pt x="3667626" y="3777883"/>
                  <a:pt x="3671878" y="3779924"/>
                  <a:pt x="3672872" y="3783010"/>
                </a:cubicBezTo>
                <a:cubicBezTo>
                  <a:pt x="3674998" y="3789594"/>
                  <a:pt x="3661625" y="3797960"/>
                  <a:pt x="3643726" y="3801389"/>
                </a:cubicBezTo>
                <a:cubicBezTo>
                  <a:pt x="3626855" y="3804613"/>
                  <a:pt x="3612179" y="3802624"/>
                  <a:pt x="3610259" y="3796795"/>
                </a:cubicBezTo>
                <a:cubicBezTo>
                  <a:pt x="3608201" y="3790691"/>
                  <a:pt x="3621231" y="3782393"/>
                  <a:pt x="3639200" y="3778484"/>
                </a:cubicBezTo>
                <a:cubicBezTo>
                  <a:pt x="3647532" y="3776666"/>
                  <a:pt x="3655453" y="3776255"/>
                  <a:pt x="3661540" y="3777069"/>
                </a:cubicBezTo>
                <a:close/>
                <a:moveTo>
                  <a:pt x="571347" y="3775124"/>
                </a:moveTo>
                <a:cubicBezTo>
                  <a:pt x="583283" y="3773889"/>
                  <a:pt x="594323" y="3779308"/>
                  <a:pt x="595625" y="3787331"/>
                </a:cubicBezTo>
                <a:cubicBezTo>
                  <a:pt x="596929" y="3795424"/>
                  <a:pt x="588360" y="3803516"/>
                  <a:pt x="576355" y="3805299"/>
                </a:cubicBezTo>
                <a:cubicBezTo>
                  <a:pt x="563394" y="3807220"/>
                  <a:pt x="551598" y="3800979"/>
                  <a:pt x="550777" y="3792063"/>
                </a:cubicBezTo>
                <a:cubicBezTo>
                  <a:pt x="550091" y="3784108"/>
                  <a:pt x="559554" y="3776359"/>
                  <a:pt x="571347" y="3775124"/>
                </a:cubicBezTo>
                <a:close/>
                <a:moveTo>
                  <a:pt x="1741667" y="3774850"/>
                </a:moveTo>
                <a:cubicBezTo>
                  <a:pt x="1754488" y="3774095"/>
                  <a:pt x="1766220" y="3780062"/>
                  <a:pt x="1767111" y="3787194"/>
                </a:cubicBezTo>
                <a:cubicBezTo>
                  <a:pt x="1767932" y="3794463"/>
                  <a:pt x="1757919" y="3800978"/>
                  <a:pt x="1744822" y="3802213"/>
                </a:cubicBezTo>
                <a:cubicBezTo>
                  <a:pt x="1731377" y="3803448"/>
                  <a:pt x="1720062" y="3799195"/>
                  <a:pt x="1718556" y="3791789"/>
                </a:cubicBezTo>
                <a:cubicBezTo>
                  <a:pt x="1716910" y="3783833"/>
                  <a:pt x="1727676" y="3775672"/>
                  <a:pt x="1741667" y="3774850"/>
                </a:cubicBezTo>
                <a:close/>
                <a:moveTo>
                  <a:pt x="3147670" y="3773751"/>
                </a:moveTo>
                <a:cubicBezTo>
                  <a:pt x="3153156" y="3773648"/>
                  <a:pt x="3157048" y="3774746"/>
                  <a:pt x="3158180" y="3777043"/>
                </a:cubicBezTo>
                <a:cubicBezTo>
                  <a:pt x="3160580" y="3781844"/>
                  <a:pt x="3148990" y="3790074"/>
                  <a:pt x="3133148" y="3794943"/>
                </a:cubicBezTo>
                <a:cubicBezTo>
                  <a:pt x="3118609" y="3799401"/>
                  <a:pt x="3105030" y="3799469"/>
                  <a:pt x="3103521" y="3794943"/>
                </a:cubicBezTo>
                <a:cubicBezTo>
                  <a:pt x="3102013" y="3790348"/>
                  <a:pt x="3112848" y="3782530"/>
                  <a:pt x="3127593" y="3777661"/>
                </a:cubicBezTo>
                <a:cubicBezTo>
                  <a:pt x="3135102" y="3775157"/>
                  <a:pt x="3142183" y="3773854"/>
                  <a:pt x="3147670" y="3773751"/>
                </a:cubicBezTo>
                <a:close/>
                <a:moveTo>
                  <a:pt x="3221444" y="3773023"/>
                </a:moveTo>
                <a:cubicBezTo>
                  <a:pt x="3226828" y="3772912"/>
                  <a:pt x="3230634" y="3773923"/>
                  <a:pt x="3231560" y="3776084"/>
                </a:cubicBezTo>
                <a:cubicBezTo>
                  <a:pt x="3233480" y="3780679"/>
                  <a:pt x="3221753" y="3788771"/>
                  <a:pt x="3206185" y="3793640"/>
                </a:cubicBezTo>
                <a:cubicBezTo>
                  <a:pt x="3191578" y="3798167"/>
                  <a:pt x="3178410" y="3798509"/>
                  <a:pt x="3176627" y="3794395"/>
                </a:cubicBezTo>
                <a:cubicBezTo>
                  <a:pt x="3174707" y="3789868"/>
                  <a:pt x="3186229" y="3781707"/>
                  <a:pt x="3201865" y="3776701"/>
                </a:cubicBezTo>
                <a:cubicBezTo>
                  <a:pt x="3209100" y="3774369"/>
                  <a:pt x="3216061" y="3773135"/>
                  <a:pt x="3221444" y="3773023"/>
                </a:cubicBezTo>
                <a:close/>
                <a:moveTo>
                  <a:pt x="2563933" y="3771695"/>
                </a:moveTo>
                <a:cubicBezTo>
                  <a:pt x="2577512" y="3770186"/>
                  <a:pt x="2590611" y="3775672"/>
                  <a:pt x="2592463" y="3783216"/>
                </a:cubicBezTo>
                <a:cubicBezTo>
                  <a:pt x="2594314" y="3790828"/>
                  <a:pt x="2584301" y="3798029"/>
                  <a:pt x="2570654" y="3799470"/>
                </a:cubicBezTo>
                <a:cubicBezTo>
                  <a:pt x="2557007" y="3800909"/>
                  <a:pt x="2544114" y="3796177"/>
                  <a:pt x="2542331" y="3788634"/>
                </a:cubicBezTo>
                <a:cubicBezTo>
                  <a:pt x="2540547" y="3780953"/>
                  <a:pt x="2550011" y="3773272"/>
                  <a:pt x="2563933" y="3771695"/>
                </a:cubicBezTo>
                <a:close/>
                <a:moveTo>
                  <a:pt x="3075171" y="3771669"/>
                </a:moveTo>
                <a:cubicBezTo>
                  <a:pt x="3080615" y="3772020"/>
                  <a:pt x="3084386" y="3773580"/>
                  <a:pt x="3084935" y="3776221"/>
                </a:cubicBezTo>
                <a:cubicBezTo>
                  <a:pt x="3085964" y="3781708"/>
                  <a:pt x="3074306" y="3789594"/>
                  <a:pt x="3059218" y="3793846"/>
                </a:cubicBezTo>
                <a:cubicBezTo>
                  <a:pt x="3043925" y="3798167"/>
                  <a:pt x="3031786" y="3797207"/>
                  <a:pt x="3031374" y="3791378"/>
                </a:cubicBezTo>
                <a:cubicBezTo>
                  <a:pt x="3030963" y="3786165"/>
                  <a:pt x="3041730" y="3778485"/>
                  <a:pt x="3055377" y="3774369"/>
                </a:cubicBezTo>
                <a:cubicBezTo>
                  <a:pt x="3062612" y="3772175"/>
                  <a:pt x="3069728" y="3771317"/>
                  <a:pt x="3075171" y="3771669"/>
                </a:cubicBezTo>
                <a:close/>
                <a:moveTo>
                  <a:pt x="3845830" y="3770804"/>
                </a:moveTo>
                <a:cubicBezTo>
                  <a:pt x="3863730" y="3768678"/>
                  <a:pt x="3878955" y="3774713"/>
                  <a:pt x="3880395" y="3784451"/>
                </a:cubicBezTo>
                <a:cubicBezTo>
                  <a:pt x="3881835" y="3794052"/>
                  <a:pt x="3868256" y="3802625"/>
                  <a:pt x="3850631" y="3803379"/>
                </a:cubicBezTo>
                <a:cubicBezTo>
                  <a:pt x="3834172" y="3804134"/>
                  <a:pt x="3818947" y="3798304"/>
                  <a:pt x="3817027" y="3790418"/>
                </a:cubicBezTo>
                <a:cubicBezTo>
                  <a:pt x="3814969" y="3781914"/>
                  <a:pt x="3828206" y="3772861"/>
                  <a:pt x="3845830" y="3770804"/>
                </a:cubicBezTo>
                <a:close/>
                <a:moveTo>
                  <a:pt x="3295108" y="3770632"/>
                </a:moveTo>
                <a:cubicBezTo>
                  <a:pt x="3300551" y="3770409"/>
                  <a:pt x="3304392" y="3771283"/>
                  <a:pt x="3305421" y="3773272"/>
                </a:cubicBezTo>
                <a:cubicBezTo>
                  <a:pt x="3307615" y="3777456"/>
                  <a:pt x="3295614" y="3785479"/>
                  <a:pt x="3279772" y="3790555"/>
                </a:cubicBezTo>
                <a:cubicBezTo>
                  <a:pt x="3263518" y="3795766"/>
                  <a:pt x="3249597" y="3796384"/>
                  <a:pt x="3248362" y="3791995"/>
                </a:cubicBezTo>
                <a:cubicBezTo>
                  <a:pt x="3247128" y="3787537"/>
                  <a:pt x="3258992" y="3779788"/>
                  <a:pt x="3275177" y="3774575"/>
                </a:cubicBezTo>
                <a:cubicBezTo>
                  <a:pt x="3282618" y="3772175"/>
                  <a:pt x="3289664" y="3770855"/>
                  <a:pt x="3295108" y="3770632"/>
                </a:cubicBezTo>
                <a:close/>
                <a:moveTo>
                  <a:pt x="5622051" y="3770145"/>
                </a:moveTo>
                <a:cubicBezTo>
                  <a:pt x="5635135" y="3772971"/>
                  <a:pt x="5645113" y="3786936"/>
                  <a:pt x="5646604" y="3807150"/>
                </a:cubicBezTo>
                <a:cubicBezTo>
                  <a:pt x="5648456" y="3832182"/>
                  <a:pt x="5635563" y="3857968"/>
                  <a:pt x="5617800" y="3864757"/>
                </a:cubicBezTo>
                <a:cubicBezTo>
                  <a:pt x="5599010" y="3871890"/>
                  <a:pt x="5581110" y="3854813"/>
                  <a:pt x="5579190" y="3828136"/>
                </a:cubicBezTo>
                <a:cubicBezTo>
                  <a:pt x="5577407" y="3802487"/>
                  <a:pt x="5590094" y="3777592"/>
                  <a:pt x="5608131" y="3771214"/>
                </a:cubicBezTo>
                <a:cubicBezTo>
                  <a:pt x="5612983" y="3769499"/>
                  <a:pt x="5617690" y="3769204"/>
                  <a:pt x="5622051" y="3770145"/>
                </a:cubicBezTo>
                <a:close/>
                <a:moveTo>
                  <a:pt x="5127659" y="3770117"/>
                </a:moveTo>
                <a:cubicBezTo>
                  <a:pt x="5145079" y="3768334"/>
                  <a:pt x="5161949" y="3789183"/>
                  <a:pt x="5163869" y="3815037"/>
                </a:cubicBezTo>
                <a:cubicBezTo>
                  <a:pt x="5165858" y="3841441"/>
                  <a:pt x="5152691" y="3864621"/>
                  <a:pt x="5134860" y="3866129"/>
                </a:cubicBezTo>
                <a:cubicBezTo>
                  <a:pt x="5116549" y="3867638"/>
                  <a:pt x="5101119" y="3848230"/>
                  <a:pt x="5099062" y="3821347"/>
                </a:cubicBezTo>
                <a:cubicBezTo>
                  <a:pt x="5097073" y="3795012"/>
                  <a:pt x="5110034" y="3771901"/>
                  <a:pt x="5127659" y="3770117"/>
                </a:cubicBezTo>
                <a:close/>
                <a:moveTo>
                  <a:pt x="1393621" y="3770049"/>
                </a:moveTo>
                <a:cubicBezTo>
                  <a:pt x="1406860" y="3767649"/>
                  <a:pt x="1418930" y="3774713"/>
                  <a:pt x="1420985" y="3782942"/>
                </a:cubicBezTo>
                <a:cubicBezTo>
                  <a:pt x="1423112" y="3791172"/>
                  <a:pt x="1414610" y="3798647"/>
                  <a:pt x="1401646" y="3800499"/>
                </a:cubicBezTo>
                <a:cubicBezTo>
                  <a:pt x="1389233" y="3802350"/>
                  <a:pt x="1376272" y="3797618"/>
                  <a:pt x="1374012" y="3789869"/>
                </a:cubicBezTo>
                <a:cubicBezTo>
                  <a:pt x="1371816" y="3782188"/>
                  <a:pt x="1380867" y="3772381"/>
                  <a:pt x="1393621" y="3770049"/>
                </a:cubicBezTo>
                <a:close/>
                <a:moveTo>
                  <a:pt x="3586822" y="3769329"/>
                </a:moveTo>
                <a:cubicBezTo>
                  <a:pt x="3593028" y="3769706"/>
                  <a:pt x="3597469" y="3771352"/>
                  <a:pt x="3598532" y="3774164"/>
                </a:cubicBezTo>
                <a:cubicBezTo>
                  <a:pt x="3600589" y="3779856"/>
                  <a:pt x="3588793" y="3787880"/>
                  <a:pt x="3572197" y="3792063"/>
                </a:cubicBezTo>
                <a:cubicBezTo>
                  <a:pt x="3555875" y="3796178"/>
                  <a:pt x="3540239" y="3795149"/>
                  <a:pt x="3538250" y="3789868"/>
                </a:cubicBezTo>
                <a:cubicBezTo>
                  <a:pt x="3536261" y="3784519"/>
                  <a:pt x="3547919" y="3776633"/>
                  <a:pt x="3564516" y="3772106"/>
                </a:cubicBezTo>
                <a:cubicBezTo>
                  <a:pt x="3572643" y="3769843"/>
                  <a:pt x="3580615" y="3768951"/>
                  <a:pt x="3586822" y="3769329"/>
                </a:cubicBezTo>
                <a:close/>
                <a:moveTo>
                  <a:pt x="3368549" y="3767819"/>
                </a:moveTo>
                <a:cubicBezTo>
                  <a:pt x="3373949" y="3767751"/>
                  <a:pt x="3377532" y="3768883"/>
                  <a:pt x="3378184" y="3771215"/>
                </a:cubicBezTo>
                <a:cubicBezTo>
                  <a:pt x="3379418" y="3775809"/>
                  <a:pt x="3367828" y="3783353"/>
                  <a:pt x="3352398" y="3788085"/>
                </a:cubicBezTo>
                <a:cubicBezTo>
                  <a:pt x="3337310" y="3792749"/>
                  <a:pt x="3322565" y="3793366"/>
                  <a:pt x="3320645" y="3789457"/>
                </a:cubicBezTo>
                <a:cubicBezTo>
                  <a:pt x="3318588" y="3785205"/>
                  <a:pt x="3331412" y="3776838"/>
                  <a:pt x="3348009" y="3771626"/>
                </a:cubicBezTo>
                <a:cubicBezTo>
                  <a:pt x="3355930" y="3769157"/>
                  <a:pt x="3363148" y="3767888"/>
                  <a:pt x="3368549" y="3767819"/>
                </a:cubicBezTo>
                <a:close/>
                <a:moveTo>
                  <a:pt x="2220142" y="3766071"/>
                </a:moveTo>
                <a:cubicBezTo>
                  <a:pt x="2233584" y="3764837"/>
                  <a:pt x="2245174" y="3769980"/>
                  <a:pt x="2247025" y="3777524"/>
                </a:cubicBezTo>
                <a:cubicBezTo>
                  <a:pt x="2249014" y="3785547"/>
                  <a:pt x="2238590" y="3792886"/>
                  <a:pt x="2224462" y="3793983"/>
                </a:cubicBezTo>
                <a:cubicBezTo>
                  <a:pt x="2211501" y="3794943"/>
                  <a:pt x="2199294" y="3790348"/>
                  <a:pt x="2197373" y="3783216"/>
                </a:cubicBezTo>
                <a:cubicBezTo>
                  <a:pt x="2195247" y="3775603"/>
                  <a:pt x="2205877" y="3767374"/>
                  <a:pt x="2220142" y="3766071"/>
                </a:cubicBezTo>
                <a:close/>
                <a:moveTo>
                  <a:pt x="3514958" y="3766011"/>
                </a:moveTo>
                <a:cubicBezTo>
                  <a:pt x="3520899" y="3766174"/>
                  <a:pt x="3524842" y="3767648"/>
                  <a:pt x="3525425" y="3770392"/>
                </a:cubicBezTo>
                <a:cubicBezTo>
                  <a:pt x="3526523" y="3775467"/>
                  <a:pt x="3514933" y="3782874"/>
                  <a:pt x="3499296" y="3787262"/>
                </a:cubicBezTo>
                <a:cubicBezTo>
                  <a:pt x="3482563" y="3791926"/>
                  <a:pt x="3466995" y="3791858"/>
                  <a:pt x="3465006" y="3787194"/>
                </a:cubicBezTo>
                <a:cubicBezTo>
                  <a:pt x="3463018" y="3782530"/>
                  <a:pt x="3475636" y="3774438"/>
                  <a:pt x="3492507" y="3769500"/>
                </a:cubicBezTo>
                <a:cubicBezTo>
                  <a:pt x="3501079" y="3766997"/>
                  <a:pt x="3509018" y="3765848"/>
                  <a:pt x="3514958" y="3766011"/>
                </a:cubicBezTo>
                <a:close/>
                <a:moveTo>
                  <a:pt x="3442212" y="3765925"/>
                </a:moveTo>
                <a:cubicBezTo>
                  <a:pt x="3448067" y="3766002"/>
                  <a:pt x="3451942" y="3767340"/>
                  <a:pt x="3452182" y="3769912"/>
                </a:cubicBezTo>
                <a:cubicBezTo>
                  <a:pt x="3452525" y="3774849"/>
                  <a:pt x="3440318" y="3782256"/>
                  <a:pt x="3424544" y="3786714"/>
                </a:cubicBezTo>
                <a:cubicBezTo>
                  <a:pt x="3408428" y="3791309"/>
                  <a:pt x="3395055" y="3791514"/>
                  <a:pt x="3393340" y="3787194"/>
                </a:cubicBezTo>
                <a:cubicBezTo>
                  <a:pt x="3391489" y="3782668"/>
                  <a:pt x="3403970" y="3774438"/>
                  <a:pt x="3420361" y="3769500"/>
                </a:cubicBezTo>
                <a:cubicBezTo>
                  <a:pt x="3428522" y="3767031"/>
                  <a:pt x="3436357" y="3765848"/>
                  <a:pt x="3442212" y="3765925"/>
                </a:cubicBezTo>
                <a:close/>
                <a:moveTo>
                  <a:pt x="3001096" y="3765265"/>
                </a:moveTo>
                <a:cubicBezTo>
                  <a:pt x="3006343" y="3765951"/>
                  <a:pt x="3009840" y="3767991"/>
                  <a:pt x="3010458" y="3771215"/>
                </a:cubicBezTo>
                <a:cubicBezTo>
                  <a:pt x="3011555" y="3777044"/>
                  <a:pt x="3001474" y="3784656"/>
                  <a:pt x="2987758" y="3788634"/>
                </a:cubicBezTo>
                <a:cubicBezTo>
                  <a:pt x="2973425" y="3792749"/>
                  <a:pt x="2959023" y="3791240"/>
                  <a:pt x="2958063" y="3785205"/>
                </a:cubicBezTo>
                <a:cubicBezTo>
                  <a:pt x="2957171" y="3779445"/>
                  <a:pt x="2967527" y="3771421"/>
                  <a:pt x="2981243" y="3767443"/>
                </a:cubicBezTo>
                <a:cubicBezTo>
                  <a:pt x="2988855" y="3765248"/>
                  <a:pt x="2995850" y="3764579"/>
                  <a:pt x="3001096" y="3765265"/>
                </a:cubicBezTo>
                <a:close/>
                <a:moveTo>
                  <a:pt x="361359" y="3764151"/>
                </a:moveTo>
                <a:cubicBezTo>
                  <a:pt x="373911" y="3762505"/>
                  <a:pt x="384333" y="3766277"/>
                  <a:pt x="385499" y="3773066"/>
                </a:cubicBezTo>
                <a:cubicBezTo>
                  <a:pt x="386661" y="3779787"/>
                  <a:pt x="377750" y="3786577"/>
                  <a:pt x="365472" y="3788017"/>
                </a:cubicBezTo>
                <a:cubicBezTo>
                  <a:pt x="353472" y="3789388"/>
                  <a:pt x="342087" y="3784794"/>
                  <a:pt x="341058" y="3778416"/>
                </a:cubicBezTo>
                <a:cubicBezTo>
                  <a:pt x="339963" y="3771969"/>
                  <a:pt x="349217" y="3765660"/>
                  <a:pt x="361359" y="3764151"/>
                </a:cubicBezTo>
                <a:close/>
                <a:moveTo>
                  <a:pt x="6060494" y="3762607"/>
                </a:moveTo>
                <a:cubicBezTo>
                  <a:pt x="6067532" y="3766362"/>
                  <a:pt x="6072452" y="3774095"/>
                  <a:pt x="6073515" y="3784862"/>
                </a:cubicBezTo>
                <a:cubicBezTo>
                  <a:pt x="6075641" y="3806533"/>
                  <a:pt x="6061788" y="3833005"/>
                  <a:pt x="6042517" y="3844183"/>
                </a:cubicBezTo>
                <a:cubicBezTo>
                  <a:pt x="6023109" y="3855499"/>
                  <a:pt x="6006238" y="3846584"/>
                  <a:pt x="6004044" y="3823747"/>
                </a:cubicBezTo>
                <a:cubicBezTo>
                  <a:pt x="6001849" y="3801115"/>
                  <a:pt x="6015565" y="3774575"/>
                  <a:pt x="6034768" y="3764219"/>
                </a:cubicBezTo>
                <a:cubicBezTo>
                  <a:pt x="6044301" y="3759075"/>
                  <a:pt x="6053456" y="3758853"/>
                  <a:pt x="6060494" y="3762607"/>
                </a:cubicBezTo>
                <a:close/>
                <a:moveTo>
                  <a:pt x="1874915" y="3760173"/>
                </a:moveTo>
                <a:cubicBezTo>
                  <a:pt x="1887402" y="3758802"/>
                  <a:pt x="1900088" y="3764700"/>
                  <a:pt x="1901937" y="3772243"/>
                </a:cubicBezTo>
                <a:cubicBezTo>
                  <a:pt x="1903926" y="3780404"/>
                  <a:pt x="1893093" y="3788017"/>
                  <a:pt x="1878759" y="3788977"/>
                </a:cubicBezTo>
                <a:cubicBezTo>
                  <a:pt x="1865181" y="3789937"/>
                  <a:pt x="1854343" y="3785136"/>
                  <a:pt x="1853385" y="3777250"/>
                </a:cubicBezTo>
                <a:cubicBezTo>
                  <a:pt x="1852354" y="3769500"/>
                  <a:pt x="1862026" y="3761545"/>
                  <a:pt x="1874915" y="3760173"/>
                </a:cubicBezTo>
                <a:close/>
                <a:moveTo>
                  <a:pt x="1048944" y="3760105"/>
                </a:moveTo>
                <a:cubicBezTo>
                  <a:pt x="1062245" y="3757704"/>
                  <a:pt x="1074659" y="3764562"/>
                  <a:pt x="1076099" y="3775124"/>
                </a:cubicBezTo>
                <a:cubicBezTo>
                  <a:pt x="1077471" y="3784862"/>
                  <a:pt x="1068897" y="3794189"/>
                  <a:pt x="1056625" y="3796177"/>
                </a:cubicBezTo>
                <a:cubicBezTo>
                  <a:pt x="1043247" y="3798372"/>
                  <a:pt x="1030975" y="3791514"/>
                  <a:pt x="1029533" y="3781090"/>
                </a:cubicBezTo>
                <a:cubicBezTo>
                  <a:pt x="1028226" y="3771489"/>
                  <a:pt x="1036733" y="3762299"/>
                  <a:pt x="1048944" y="3760105"/>
                </a:cubicBezTo>
                <a:close/>
                <a:moveTo>
                  <a:pt x="2699996" y="3757568"/>
                </a:moveTo>
                <a:cubicBezTo>
                  <a:pt x="2713644" y="3755921"/>
                  <a:pt x="2726194" y="3761202"/>
                  <a:pt x="2727497" y="3768883"/>
                </a:cubicBezTo>
                <a:cubicBezTo>
                  <a:pt x="2728800" y="3776495"/>
                  <a:pt x="2718102" y="3784313"/>
                  <a:pt x="2704523" y="3786028"/>
                </a:cubicBezTo>
                <a:cubicBezTo>
                  <a:pt x="2690532" y="3787811"/>
                  <a:pt x="2678531" y="3783079"/>
                  <a:pt x="2677228" y="3775124"/>
                </a:cubicBezTo>
                <a:cubicBezTo>
                  <a:pt x="2675993" y="3767306"/>
                  <a:pt x="2686349" y="3759145"/>
                  <a:pt x="2699996" y="3757568"/>
                </a:cubicBezTo>
                <a:close/>
                <a:moveTo>
                  <a:pt x="3980865" y="3757224"/>
                </a:moveTo>
                <a:cubicBezTo>
                  <a:pt x="3998627" y="3756127"/>
                  <a:pt x="4013578" y="3764562"/>
                  <a:pt x="4014606" y="3776289"/>
                </a:cubicBezTo>
                <a:cubicBezTo>
                  <a:pt x="4015566" y="3787056"/>
                  <a:pt x="4003085" y="3796040"/>
                  <a:pt x="3986557" y="3796589"/>
                </a:cubicBezTo>
                <a:cubicBezTo>
                  <a:pt x="3969343" y="3797138"/>
                  <a:pt x="3952473" y="3788565"/>
                  <a:pt x="3951101" y="3778415"/>
                </a:cubicBezTo>
                <a:cubicBezTo>
                  <a:pt x="3949661" y="3767991"/>
                  <a:pt x="3963171" y="3758321"/>
                  <a:pt x="3980865" y="3757224"/>
                </a:cubicBezTo>
                <a:close/>
                <a:moveTo>
                  <a:pt x="706316" y="3756813"/>
                </a:moveTo>
                <a:cubicBezTo>
                  <a:pt x="718320" y="3755647"/>
                  <a:pt x="729225" y="3761613"/>
                  <a:pt x="730456" y="3770048"/>
                </a:cubicBezTo>
                <a:cubicBezTo>
                  <a:pt x="731827" y="3779238"/>
                  <a:pt x="721194" y="3788428"/>
                  <a:pt x="708304" y="3788977"/>
                </a:cubicBezTo>
                <a:cubicBezTo>
                  <a:pt x="695964" y="3789525"/>
                  <a:pt x="686224" y="3783285"/>
                  <a:pt x="685536" y="3774575"/>
                </a:cubicBezTo>
                <a:cubicBezTo>
                  <a:pt x="684987" y="3766140"/>
                  <a:pt x="694589" y="3757979"/>
                  <a:pt x="706316" y="3756813"/>
                </a:cubicBezTo>
                <a:close/>
                <a:moveTo>
                  <a:pt x="2927004" y="3753598"/>
                </a:moveTo>
                <a:cubicBezTo>
                  <a:pt x="2932533" y="3754601"/>
                  <a:pt x="2936322" y="3756984"/>
                  <a:pt x="2936871" y="3760448"/>
                </a:cubicBezTo>
                <a:cubicBezTo>
                  <a:pt x="2937968" y="3766894"/>
                  <a:pt x="2927544" y="3774781"/>
                  <a:pt x="2913554" y="3778347"/>
                </a:cubicBezTo>
                <a:cubicBezTo>
                  <a:pt x="2899358" y="3781913"/>
                  <a:pt x="2886945" y="3779924"/>
                  <a:pt x="2885093" y="3773546"/>
                </a:cubicBezTo>
                <a:cubicBezTo>
                  <a:pt x="2883241" y="3767168"/>
                  <a:pt x="2892911" y="3758802"/>
                  <a:pt x="2906696" y="3755030"/>
                </a:cubicBezTo>
                <a:cubicBezTo>
                  <a:pt x="2914205" y="3752972"/>
                  <a:pt x="2921475" y="3752595"/>
                  <a:pt x="2927004" y="3753598"/>
                </a:cubicBezTo>
                <a:close/>
                <a:moveTo>
                  <a:pt x="2354695" y="3752287"/>
                </a:moveTo>
                <a:cubicBezTo>
                  <a:pt x="2369166" y="3750778"/>
                  <a:pt x="2381442" y="3756950"/>
                  <a:pt x="2382196" y="3765591"/>
                </a:cubicBezTo>
                <a:cubicBezTo>
                  <a:pt x="2382950" y="3773478"/>
                  <a:pt x="2373006" y="3780336"/>
                  <a:pt x="2359976" y="3781433"/>
                </a:cubicBezTo>
                <a:cubicBezTo>
                  <a:pt x="2345917" y="3782667"/>
                  <a:pt x="2332818" y="3776975"/>
                  <a:pt x="2332201" y="3768883"/>
                </a:cubicBezTo>
                <a:cubicBezTo>
                  <a:pt x="2331652" y="3761133"/>
                  <a:pt x="2341322" y="3753727"/>
                  <a:pt x="2354695" y="3752287"/>
                </a:cubicBezTo>
                <a:close/>
                <a:moveTo>
                  <a:pt x="1529547" y="3752287"/>
                </a:moveTo>
                <a:cubicBezTo>
                  <a:pt x="1542644" y="3750435"/>
                  <a:pt x="1554509" y="3759694"/>
                  <a:pt x="1556158" y="3768197"/>
                </a:cubicBezTo>
                <a:cubicBezTo>
                  <a:pt x="1557734" y="3776701"/>
                  <a:pt x="1548406" y="3784314"/>
                  <a:pt x="1535583" y="3785823"/>
                </a:cubicBezTo>
                <a:cubicBezTo>
                  <a:pt x="1523103" y="3787262"/>
                  <a:pt x="1510277" y="3781845"/>
                  <a:pt x="1508701" y="3773958"/>
                </a:cubicBezTo>
                <a:cubicBezTo>
                  <a:pt x="1507122" y="3765934"/>
                  <a:pt x="1516659" y="3754139"/>
                  <a:pt x="1529547" y="3752287"/>
                </a:cubicBezTo>
                <a:close/>
                <a:moveTo>
                  <a:pt x="3795407" y="3750186"/>
                </a:moveTo>
                <a:cubicBezTo>
                  <a:pt x="3801871" y="3751789"/>
                  <a:pt x="3806294" y="3754858"/>
                  <a:pt x="3806946" y="3758939"/>
                </a:cubicBezTo>
                <a:cubicBezTo>
                  <a:pt x="3808180" y="3766757"/>
                  <a:pt x="3795836" y="3774918"/>
                  <a:pt x="3779103" y="3777524"/>
                </a:cubicBezTo>
                <a:cubicBezTo>
                  <a:pt x="3761066" y="3780336"/>
                  <a:pt x="3745430" y="3776633"/>
                  <a:pt x="3744058" y="3769020"/>
                </a:cubicBezTo>
                <a:cubicBezTo>
                  <a:pt x="3742755" y="3761956"/>
                  <a:pt x="3754825" y="3753590"/>
                  <a:pt x="3771628" y="3750230"/>
                </a:cubicBezTo>
                <a:cubicBezTo>
                  <a:pt x="3780440" y="3748446"/>
                  <a:pt x="3788944" y="3748583"/>
                  <a:pt x="3795407" y="3750186"/>
                </a:cubicBezTo>
                <a:close/>
                <a:moveTo>
                  <a:pt x="4112265" y="3748172"/>
                </a:moveTo>
                <a:cubicBezTo>
                  <a:pt x="4130095" y="3746526"/>
                  <a:pt x="4146075" y="3756059"/>
                  <a:pt x="4148406" y="3769706"/>
                </a:cubicBezTo>
                <a:cubicBezTo>
                  <a:pt x="4150669" y="3783285"/>
                  <a:pt x="4138119" y="3794463"/>
                  <a:pt x="4120563" y="3794532"/>
                </a:cubicBezTo>
                <a:cubicBezTo>
                  <a:pt x="4103281" y="3794532"/>
                  <a:pt x="4086478" y="3783765"/>
                  <a:pt x="4085107" y="3771695"/>
                </a:cubicBezTo>
                <a:cubicBezTo>
                  <a:pt x="4083804" y="3760036"/>
                  <a:pt x="4095805" y="3749612"/>
                  <a:pt x="4112265" y="3748172"/>
                </a:cubicBezTo>
                <a:close/>
                <a:moveTo>
                  <a:pt x="5261048" y="3748103"/>
                </a:moveTo>
                <a:cubicBezTo>
                  <a:pt x="5278330" y="3744537"/>
                  <a:pt x="5295612" y="3764425"/>
                  <a:pt x="5298081" y="3791034"/>
                </a:cubicBezTo>
                <a:cubicBezTo>
                  <a:pt x="5300619" y="3817986"/>
                  <a:pt x="5288000" y="3843224"/>
                  <a:pt x="5270169" y="3846515"/>
                </a:cubicBezTo>
                <a:cubicBezTo>
                  <a:pt x="5251858" y="3849876"/>
                  <a:pt x="5235948" y="3831222"/>
                  <a:pt x="5233479" y="3803722"/>
                </a:cubicBezTo>
                <a:cubicBezTo>
                  <a:pt x="5231010" y="3776632"/>
                  <a:pt x="5243423" y="3751738"/>
                  <a:pt x="5261048" y="3748103"/>
                </a:cubicBezTo>
                <a:close/>
                <a:moveTo>
                  <a:pt x="2010089" y="3745154"/>
                </a:moveTo>
                <a:cubicBezTo>
                  <a:pt x="2022641" y="3743851"/>
                  <a:pt x="2035259" y="3750160"/>
                  <a:pt x="2036903" y="3758047"/>
                </a:cubicBezTo>
                <a:cubicBezTo>
                  <a:pt x="2038618" y="3766071"/>
                  <a:pt x="2029223" y="3773615"/>
                  <a:pt x="2016124" y="3775192"/>
                </a:cubicBezTo>
                <a:cubicBezTo>
                  <a:pt x="2002753" y="3776838"/>
                  <a:pt x="1990751" y="3772380"/>
                  <a:pt x="1988623" y="3764425"/>
                </a:cubicBezTo>
                <a:cubicBezTo>
                  <a:pt x="1986293" y="3755784"/>
                  <a:pt x="1996237" y="3746526"/>
                  <a:pt x="2010089" y="3745154"/>
                </a:cubicBezTo>
                <a:close/>
                <a:moveTo>
                  <a:pt x="496460" y="3744537"/>
                </a:moveTo>
                <a:cubicBezTo>
                  <a:pt x="508942" y="3742754"/>
                  <a:pt x="519297" y="3746937"/>
                  <a:pt x="520328" y="3754413"/>
                </a:cubicBezTo>
                <a:cubicBezTo>
                  <a:pt x="521286" y="3761751"/>
                  <a:pt x="512235" y="3769020"/>
                  <a:pt x="500027" y="3770529"/>
                </a:cubicBezTo>
                <a:cubicBezTo>
                  <a:pt x="487955" y="3771969"/>
                  <a:pt x="476778" y="3767031"/>
                  <a:pt x="475887" y="3760173"/>
                </a:cubicBezTo>
                <a:cubicBezTo>
                  <a:pt x="474993" y="3753178"/>
                  <a:pt x="484257" y="3746252"/>
                  <a:pt x="496460" y="3744537"/>
                </a:cubicBezTo>
                <a:close/>
                <a:moveTo>
                  <a:pt x="4246818" y="3741382"/>
                </a:moveTo>
                <a:cubicBezTo>
                  <a:pt x="4264718" y="3740285"/>
                  <a:pt x="4280354" y="3751807"/>
                  <a:pt x="4282411" y="3767648"/>
                </a:cubicBezTo>
                <a:cubicBezTo>
                  <a:pt x="4284469" y="3783353"/>
                  <a:pt x="4271576" y="3795903"/>
                  <a:pt x="4253950" y="3795286"/>
                </a:cubicBezTo>
                <a:cubicBezTo>
                  <a:pt x="4237560" y="3794738"/>
                  <a:pt x="4221855" y="3783148"/>
                  <a:pt x="4219318" y="3769774"/>
                </a:cubicBezTo>
                <a:cubicBezTo>
                  <a:pt x="4216574" y="3755510"/>
                  <a:pt x="4229262" y="3742480"/>
                  <a:pt x="4246818" y="3741382"/>
                </a:cubicBezTo>
                <a:close/>
                <a:moveTo>
                  <a:pt x="285026" y="3741382"/>
                </a:moveTo>
                <a:cubicBezTo>
                  <a:pt x="296412" y="3739325"/>
                  <a:pt x="308484" y="3742000"/>
                  <a:pt x="310544" y="3747281"/>
                </a:cubicBezTo>
                <a:cubicBezTo>
                  <a:pt x="312530" y="3752630"/>
                  <a:pt x="304028" y="3758871"/>
                  <a:pt x="291820" y="3760517"/>
                </a:cubicBezTo>
                <a:cubicBezTo>
                  <a:pt x="279334" y="3762231"/>
                  <a:pt x="268913" y="3758939"/>
                  <a:pt x="267746" y="3753315"/>
                </a:cubicBezTo>
                <a:cubicBezTo>
                  <a:pt x="266719" y="3748309"/>
                  <a:pt x="274128" y="3743303"/>
                  <a:pt x="285026" y="3741382"/>
                </a:cubicBezTo>
                <a:close/>
                <a:moveTo>
                  <a:pt x="1182945" y="3740971"/>
                </a:moveTo>
                <a:cubicBezTo>
                  <a:pt x="1196316" y="3738365"/>
                  <a:pt x="1208868" y="3745155"/>
                  <a:pt x="1210791" y="3756059"/>
                </a:cubicBezTo>
                <a:cubicBezTo>
                  <a:pt x="1212571" y="3766072"/>
                  <a:pt x="1204205" y="3776084"/>
                  <a:pt x="1192070" y="3778347"/>
                </a:cubicBezTo>
                <a:cubicBezTo>
                  <a:pt x="1178555" y="3780885"/>
                  <a:pt x="1166283" y="3774095"/>
                  <a:pt x="1164359" y="3763191"/>
                </a:cubicBezTo>
                <a:cubicBezTo>
                  <a:pt x="1162649" y="3753110"/>
                  <a:pt x="1170808" y="3743372"/>
                  <a:pt x="1182945" y="3740971"/>
                </a:cubicBezTo>
                <a:close/>
                <a:moveTo>
                  <a:pt x="840323" y="3739462"/>
                </a:moveTo>
                <a:cubicBezTo>
                  <a:pt x="852047" y="3738090"/>
                  <a:pt x="863431" y="3744194"/>
                  <a:pt x="865143" y="3752835"/>
                </a:cubicBezTo>
                <a:cubicBezTo>
                  <a:pt x="866862" y="3761544"/>
                  <a:pt x="858703" y="3770117"/>
                  <a:pt x="846764" y="3772174"/>
                </a:cubicBezTo>
                <a:cubicBezTo>
                  <a:pt x="834974" y="3774163"/>
                  <a:pt x="823180" y="3768608"/>
                  <a:pt x="820911" y="3759967"/>
                </a:cubicBezTo>
                <a:cubicBezTo>
                  <a:pt x="818446" y="3750434"/>
                  <a:pt x="827358" y="3740970"/>
                  <a:pt x="840323" y="3739462"/>
                </a:cubicBezTo>
                <a:close/>
                <a:moveTo>
                  <a:pt x="2490347" y="3738090"/>
                </a:moveTo>
                <a:cubicBezTo>
                  <a:pt x="2503720" y="3736856"/>
                  <a:pt x="2515310" y="3742548"/>
                  <a:pt x="2517094" y="3750777"/>
                </a:cubicBezTo>
                <a:cubicBezTo>
                  <a:pt x="2519014" y="3759487"/>
                  <a:pt x="2508384" y="3767511"/>
                  <a:pt x="2494325" y="3768540"/>
                </a:cubicBezTo>
                <a:cubicBezTo>
                  <a:pt x="2481364" y="3769569"/>
                  <a:pt x="2469156" y="3764288"/>
                  <a:pt x="2467304" y="3756538"/>
                </a:cubicBezTo>
                <a:cubicBezTo>
                  <a:pt x="2465384" y="3748171"/>
                  <a:pt x="2476014" y="3739393"/>
                  <a:pt x="2490347" y="3738090"/>
                </a:cubicBezTo>
                <a:close/>
                <a:moveTo>
                  <a:pt x="4379795" y="3735827"/>
                </a:moveTo>
                <a:cubicBezTo>
                  <a:pt x="4397626" y="3734319"/>
                  <a:pt x="4413811" y="3747143"/>
                  <a:pt x="4416348" y="3765043"/>
                </a:cubicBezTo>
                <a:cubicBezTo>
                  <a:pt x="4418885" y="3782942"/>
                  <a:pt x="4406678" y="3797481"/>
                  <a:pt x="4389053" y="3797344"/>
                </a:cubicBezTo>
                <a:cubicBezTo>
                  <a:pt x="4371908" y="3797207"/>
                  <a:pt x="4354832" y="3782462"/>
                  <a:pt x="4353117" y="3766346"/>
                </a:cubicBezTo>
                <a:cubicBezTo>
                  <a:pt x="4351472" y="3750778"/>
                  <a:pt x="4363336" y="3737336"/>
                  <a:pt x="4379795" y="3735827"/>
                </a:cubicBezTo>
                <a:close/>
                <a:moveTo>
                  <a:pt x="6348487" y="3735810"/>
                </a:moveTo>
                <a:cubicBezTo>
                  <a:pt x="6355911" y="3737525"/>
                  <a:pt x="6361243" y="3743165"/>
                  <a:pt x="6362443" y="3752218"/>
                </a:cubicBezTo>
                <a:cubicBezTo>
                  <a:pt x="6364843" y="3770460"/>
                  <a:pt x="6350373" y="3796795"/>
                  <a:pt x="6330416" y="3810648"/>
                </a:cubicBezTo>
                <a:cubicBezTo>
                  <a:pt x="6311419" y="3823884"/>
                  <a:pt x="6294548" y="3820455"/>
                  <a:pt x="6291737" y="3802419"/>
                </a:cubicBezTo>
                <a:cubicBezTo>
                  <a:pt x="6288719" y="3783353"/>
                  <a:pt x="6302298" y="3756539"/>
                  <a:pt x="6321980" y="3742960"/>
                </a:cubicBezTo>
                <a:cubicBezTo>
                  <a:pt x="6331547" y="3736307"/>
                  <a:pt x="6341063" y="3734096"/>
                  <a:pt x="6348487" y="3735810"/>
                </a:cubicBezTo>
                <a:close/>
                <a:moveTo>
                  <a:pt x="3721229" y="3735638"/>
                </a:moveTo>
                <a:cubicBezTo>
                  <a:pt x="3727273" y="3736547"/>
                  <a:pt x="3731439" y="3738844"/>
                  <a:pt x="3732262" y="3742342"/>
                </a:cubicBezTo>
                <a:cubicBezTo>
                  <a:pt x="3733908" y="3749269"/>
                  <a:pt x="3721495" y="3758047"/>
                  <a:pt x="3704898" y="3761682"/>
                </a:cubicBezTo>
                <a:cubicBezTo>
                  <a:pt x="3688371" y="3765385"/>
                  <a:pt x="3673283" y="3763053"/>
                  <a:pt x="3671706" y="3756676"/>
                </a:cubicBezTo>
                <a:cubicBezTo>
                  <a:pt x="3670128" y="3750229"/>
                  <a:pt x="3682473" y="3741451"/>
                  <a:pt x="3698932" y="3737267"/>
                </a:cubicBezTo>
                <a:cubicBezTo>
                  <a:pt x="3707264" y="3735210"/>
                  <a:pt x="3715185" y="3734730"/>
                  <a:pt x="3721229" y="3735638"/>
                </a:cubicBezTo>
                <a:close/>
                <a:moveTo>
                  <a:pt x="1664307" y="3735416"/>
                </a:moveTo>
                <a:cubicBezTo>
                  <a:pt x="1677337" y="3733565"/>
                  <a:pt x="1689138" y="3740697"/>
                  <a:pt x="1690918" y="3751669"/>
                </a:cubicBezTo>
                <a:cubicBezTo>
                  <a:pt x="1692700" y="3762574"/>
                  <a:pt x="1683440" y="3769295"/>
                  <a:pt x="1670619" y="3770872"/>
                </a:cubicBezTo>
                <a:cubicBezTo>
                  <a:pt x="1658138" y="3772381"/>
                  <a:pt x="1645314" y="3766483"/>
                  <a:pt x="1643663" y="3758322"/>
                </a:cubicBezTo>
                <a:cubicBezTo>
                  <a:pt x="1641882" y="3747692"/>
                  <a:pt x="1651349" y="3737199"/>
                  <a:pt x="1664307" y="3735416"/>
                </a:cubicBezTo>
                <a:close/>
                <a:moveTo>
                  <a:pt x="2834070" y="3734250"/>
                </a:moveTo>
                <a:cubicBezTo>
                  <a:pt x="2847649" y="3731439"/>
                  <a:pt x="2860336" y="3735553"/>
                  <a:pt x="2861845" y="3743028"/>
                </a:cubicBezTo>
                <a:cubicBezTo>
                  <a:pt x="2863354" y="3750504"/>
                  <a:pt x="2852998" y="3759214"/>
                  <a:pt x="2839488" y="3762163"/>
                </a:cubicBezTo>
                <a:cubicBezTo>
                  <a:pt x="2825703" y="3765111"/>
                  <a:pt x="2813359" y="3761476"/>
                  <a:pt x="2811919" y="3753727"/>
                </a:cubicBezTo>
                <a:cubicBezTo>
                  <a:pt x="2810479" y="3746046"/>
                  <a:pt x="2820491" y="3737131"/>
                  <a:pt x="2834070" y="3734250"/>
                </a:cubicBezTo>
                <a:close/>
                <a:moveTo>
                  <a:pt x="4515995" y="3729930"/>
                </a:moveTo>
                <a:cubicBezTo>
                  <a:pt x="4533825" y="3729450"/>
                  <a:pt x="4549050" y="3744880"/>
                  <a:pt x="4550627" y="3765111"/>
                </a:cubicBezTo>
                <a:cubicBezTo>
                  <a:pt x="4552068" y="3783697"/>
                  <a:pt x="4540066" y="3798716"/>
                  <a:pt x="4523538" y="3798990"/>
                </a:cubicBezTo>
                <a:cubicBezTo>
                  <a:pt x="4506462" y="3799264"/>
                  <a:pt x="4489180" y="3782874"/>
                  <a:pt x="4487191" y="3764837"/>
                </a:cubicBezTo>
                <a:cubicBezTo>
                  <a:pt x="4485202" y="3746252"/>
                  <a:pt x="4498369" y="3730410"/>
                  <a:pt x="4515995" y="3729930"/>
                </a:cubicBezTo>
                <a:close/>
                <a:moveTo>
                  <a:pt x="2145116" y="3729792"/>
                </a:moveTo>
                <a:cubicBezTo>
                  <a:pt x="2157597" y="3728558"/>
                  <a:pt x="2170216" y="3735210"/>
                  <a:pt x="2171862" y="3743440"/>
                </a:cubicBezTo>
                <a:cubicBezTo>
                  <a:pt x="2173577" y="3751806"/>
                  <a:pt x="2164181" y="3759693"/>
                  <a:pt x="2151082" y="3761339"/>
                </a:cubicBezTo>
                <a:cubicBezTo>
                  <a:pt x="2137709" y="3763054"/>
                  <a:pt x="2125776" y="3758253"/>
                  <a:pt x="2123582" y="3749886"/>
                </a:cubicBezTo>
                <a:cubicBezTo>
                  <a:pt x="2121250" y="3740765"/>
                  <a:pt x="2131194" y="3731164"/>
                  <a:pt x="2145116" y="3729792"/>
                </a:cubicBezTo>
                <a:close/>
                <a:moveTo>
                  <a:pt x="3647815" y="3727735"/>
                </a:moveTo>
                <a:cubicBezTo>
                  <a:pt x="3653515" y="3728129"/>
                  <a:pt x="3657476" y="3729826"/>
                  <a:pt x="3658607" y="3732741"/>
                </a:cubicBezTo>
                <a:cubicBezTo>
                  <a:pt x="3660939" y="3738845"/>
                  <a:pt x="3649075" y="3747555"/>
                  <a:pt x="3632204" y="3752081"/>
                </a:cubicBezTo>
                <a:cubicBezTo>
                  <a:pt x="3615471" y="3756608"/>
                  <a:pt x="3599972" y="3755579"/>
                  <a:pt x="3598394" y="3749886"/>
                </a:cubicBezTo>
                <a:cubicBezTo>
                  <a:pt x="3596817" y="3744195"/>
                  <a:pt x="3609641" y="3735347"/>
                  <a:pt x="3626581" y="3730547"/>
                </a:cubicBezTo>
                <a:cubicBezTo>
                  <a:pt x="3634673" y="3728249"/>
                  <a:pt x="3642114" y="3727341"/>
                  <a:pt x="3647815" y="3727735"/>
                </a:cubicBezTo>
                <a:close/>
                <a:moveTo>
                  <a:pt x="3281272" y="3727581"/>
                </a:moveTo>
                <a:cubicBezTo>
                  <a:pt x="3286664" y="3727478"/>
                  <a:pt x="3290435" y="3728695"/>
                  <a:pt x="3291430" y="3731233"/>
                </a:cubicBezTo>
                <a:cubicBezTo>
                  <a:pt x="3293350" y="3736239"/>
                  <a:pt x="3283063" y="3744606"/>
                  <a:pt x="3268456" y="3750024"/>
                </a:cubicBezTo>
                <a:cubicBezTo>
                  <a:pt x="3252957" y="3755785"/>
                  <a:pt x="3237938" y="3756265"/>
                  <a:pt x="3236772" y="3750984"/>
                </a:cubicBezTo>
                <a:cubicBezTo>
                  <a:pt x="3235606" y="3745840"/>
                  <a:pt x="3246579" y="3737268"/>
                  <a:pt x="3261392" y="3731850"/>
                </a:cubicBezTo>
                <a:cubicBezTo>
                  <a:pt x="3268867" y="3729107"/>
                  <a:pt x="3275880" y="3727684"/>
                  <a:pt x="3281272" y="3727581"/>
                </a:cubicBezTo>
                <a:close/>
                <a:moveTo>
                  <a:pt x="3905015" y="3727255"/>
                </a:moveTo>
                <a:cubicBezTo>
                  <a:pt x="3922640" y="3724238"/>
                  <a:pt x="3939168" y="3730273"/>
                  <a:pt x="3940745" y="3740217"/>
                </a:cubicBezTo>
                <a:cubicBezTo>
                  <a:pt x="3942254" y="3749612"/>
                  <a:pt x="3929978" y="3758802"/>
                  <a:pt x="3913382" y="3760791"/>
                </a:cubicBezTo>
                <a:cubicBezTo>
                  <a:pt x="3895414" y="3762917"/>
                  <a:pt x="3879572" y="3757224"/>
                  <a:pt x="3877926" y="3747966"/>
                </a:cubicBezTo>
                <a:cubicBezTo>
                  <a:pt x="3876349" y="3739257"/>
                  <a:pt x="3888350" y="3730136"/>
                  <a:pt x="3905015" y="3727255"/>
                </a:cubicBezTo>
                <a:close/>
                <a:moveTo>
                  <a:pt x="3209185" y="3726955"/>
                </a:moveTo>
                <a:cubicBezTo>
                  <a:pt x="3214432" y="3727306"/>
                  <a:pt x="3217912" y="3729003"/>
                  <a:pt x="3218187" y="3731918"/>
                </a:cubicBezTo>
                <a:cubicBezTo>
                  <a:pt x="3218735" y="3737884"/>
                  <a:pt x="3206803" y="3746457"/>
                  <a:pt x="3191715" y="3751258"/>
                </a:cubicBezTo>
                <a:cubicBezTo>
                  <a:pt x="3177519" y="3755715"/>
                  <a:pt x="3166135" y="3755235"/>
                  <a:pt x="3164900" y="3749818"/>
                </a:cubicBezTo>
                <a:cubicBezTo>
                  <a:pt x="3163529" y="3744125"/>
                  <a:pt x="3174913" y="3734935"/>
                  <a:pt x="3189589" y="3730067"/>
                </a:cubicBezTo>
                <a:cubicBezTo>
                  <a:pt x="3196927" y="3727598"/>
                  <a:pt x="3203939" y="3726603"/>
                  <a:pt x="3209185" y="3726955"/>
                </a:cubicBezTo>
                <a:close/>
                <a:moveTo>
                  <a:pt x="3355038" y="3726406"/>
                </a:moveTo>
                <a:cubicBezTo>
                  <a:pt x="3360336" y="3726363"/>
                  <a:pt x="3364022" y="3727563"/>
                  <a:pt x="3364811" y="3729998"/>
                </a:cubicBezTo>
                <a:cubicBezTo>
                  <a:pt x="3366525" y="3735210"/>
                  <a:pt x="3354387" y="3744263"/>
                  <a:pt x="3338956" y="3749406"/>
                </a:cubicBezTo>
                <a:cubicBezTo>
                  <a:pt x="3324349" y="3754275"/>
                  <a:pt x="3311318" y="3754550"/>
                  <a:pt x="3309810" y="3749818"/>
                </a:cubicBezTo>
                <a:cubicBezTo>
                  <a:pt x="3308164" y="3744743"/>
                  <a:pt x="3320028" y="3735622"/>
                  <a:pt x="3335596" y="3730272"/>
                </a:cubicBezTo>
                <a:cubicBezTo>
                  <a:pt x="3342831" y="3727734"/>
                  <a:pt x="3349740" y="3726448"/>
                  <a:pt x="3355038" y="3726406"/>
                </a:cubicBezTo>
                <a:close/>
                <a:moveTo>
                  <a:pt x="5395327" y="3724992"/>
                </a:moveTo>
                <a:cubicBezTo>
                  <a:pt x="5412609" y="3720671"/>
                  <a:pt x="5430303" y="3739599"/>
                  <a:pt x="5433252" y="3765728"/>
                </a:cubicBezTo>
                <a:cubicBezTo>
                  <a:pt x="5436201" y="3792131"/>
                  <a:pt x="5423857" y="3818054"/>
                  <a:pt x="5405957" y="3822512"/>
                </a:cubicBezTo>
                <a:cubicBezTo>
                  <a:pt x="5387646" y="3827107"/>
                  <a:pt x="5371256" y="3809208"/>
                  <a:pt x="5368375" y="3781776"/>
                </a:cubicBezTo>
                <a:cubicBezTo>
                  <a:pt x="5365564" y="3754481"/>
                  <a:pt x="5377496" y="3729449"/>
                  <a:pt x="5395327" y="3724992"/>
                </a:cubicBezTo>
                <a:close/>
                <a:moveTo>
                  <a:pt x="3427870" y="3724648"/>
                </a:moveTo>
                <a:cubicBezTo>
                  <a:pt x="3433408" y="3724442"/>
                  <a:pt x="3437403" y="3725437"/>
                  <a:pt x="3438603" y="3727666"/>
                </a:cubicBezTo>
                <a:cubicBezTo>
                  <a:pt x="3441072" y="3732329"/>
                  <a:pt x="3429276" y="3741245"/>
                  <a:pt x="3413572" y="3746731"/>
                </a:cubicBezTo>
                <a:cubicBezTo>
                  <a:pt x="3397249" y="3752355"/>
                  <a:pt x="3383259" y="3752972"/>
                  <a:pt x="3381682" y="3748034"/>
                </a:cubicBezTo>
                <a:cubicBezTo>
                  <a:pt x="3380104" y="3743096"/>
                  <a:pt x="3391763" y="3734455"/>
                  <a:pt x="3407879" y="3728832"/>
                </a:cubicBezTo>
                <a:cubicBezTo>
                  <a:pt x="3415251" y="3726260"/>
                  <a:pt x="3422332" y="3724854"/>
                  <a:pt x="3427870" y="3724648"/>
                </a:cubicBezTo>
                <a:close/>
                <a:moveTo>
                  <a:pt x="3574014" y="3724160"/>
                </a:moveTo>
                <a:cubicBezTo>
                  <a:pt x="3580169" y="3724288"/>
                  <a:pt x="3584507" y="3725814"/>
                  <a:pt x="3585296" y="3728695"/>
                </a:cubicBezTo>
                <a:cubicBezTo>
                  <a:pt x="3586736" y="3734112"/>
                  <a:pt x="3575351" y="3742274"/>
                  <a:pt x="3559647" y="3747143"/>
                </a:cubicBezTo>
                <a:cubicBezTo>
                  <a:pt x="3543667" y="3752080"/>
                  <a:pt x="3529403" y="3752218"/>
                  <a:pt x="3526797" y="3747417"/>
                </a:cubicBezTo>
                <a:cubicBezTo>
                  <a:pt x="3523985" y="3742342"/>
                  <a:pt x="3535301" y="3733564"/>
                  <a:pt x="3551828" y="3728009"/>
                </a:cubicBezTo>
                <a:cubicBezTo>
                  <a:pt x="3559886" y="3725300"/>
                  <a:pt x="3567859" y="3724031"/>
                  <a:pt x="3574014" y="3724160"/>
                </a:cubicBezTo>
                <a:close/>
                <a:moveTo>
                  <a:pt x="212950" y="3723963"/>
                </a:moveTo>
                <a:cubicBezTo>
                  <a:pt x="224474" y="3722660"/>
                  <a:pt x="234073" y="3724443"/>
                  <a:pt x="235444" y="3728764"/>
                </a:cubicBezTo>
                <a:cubicBezTo>
                  <a:pt x="236816" y="3732878"/>
                  <a:pt x="229136" y="3737953"/>
                  <a:pt x="218025" y="3739325"/>
                </a:cubicBezTo>
                <a:cubicBezTo>
                  <a:pt x="205886" y="3740834"/>
                  <a:pt x="197039" y="3738639"/>
                  <a:pt x="197246" y="3733633"/>
                </a:cubicBezTo>
                <a:cubicBezTo>
                  <a:pt x="195738" y="3728489"/>
                  <a:pt x="201292" y="3725335"/>
                  <a:pt x="212950" y="3723963"/>
                </a:cubicBezTo>
                <a:close/>
                <a:moveTo>
                  <a:pt x="2624764" y="3723758"/>
                </a:moveTo>
                <a:cubicBezTo>
                  <a:pt x="2639234" y="3722249"/>
                  <a:pt x="2651510" y="3728833"/>
                  <a:pt x="2652196" y="3738091"/>
                </a:cubicBezTo>
                <a:cubicBezTo>
                  <a:pt x="2652882" y="3746526"/>
                  <a:pt x="2643006" y="3753796"/>
                  <a:pt x="2629907" y="3755030"/>
                </a:cubicBezTo>
                <a:cubicBezTo>
                  <a:pt x="2615848" y="3756333"/>
                  <a:pt x="2602750" y="3750092"/>
                  <a:pt x="2602201" y="3741383"/>
                </a:cubicBezTo>
                <a:cubicBezTo>
                  <a:pt x="2601652" y="3733016"/>
                  <a:pt x="2611391" y="3725198"/>
                  <a:pt x="2624764" y="3723758"/>
                </a:cubicBezTo>
                <a:close/>
                <a:moveTo>
                  <a:pt x="3500565" y="3723474"/>
                </a:moveTo>
                <a:cubicBezTo>
                  <a:pt x="3506223" y="3723379"/>
                  <a:pt x="3510166" y="3724614"/>
                  <a:pt x="3511161" y="3727186"/>
                </a:cubicBezTo>
                <a:cubicBezTo>
                  <a:pt x="3513150" y="3732329"/>
                  <a:pt x="3502657" y="3740490"/>
                  <a:pt x="3487295" y="3745771"/>
                </a:cubicBezTo>
                <a:cubicBezTo>
                  <a:pt x="3471453" y="3751189"/>
                  <a:pt x="3455200" y="3751600"/>
                  <a:pt x="3453828" y="3746525"/>
                </a:cubicBezTo>
                <a:cubicBezTo>
                  <a:pt x="3452525" y="3741657"/>
                  <a:pt x="3464252" y="3733153"/>
                  <a:pt x="3479683" y="3727735"/>
                </a:cubicBezTo>
                <a:cubicBezTo>
                  <a:pt x="3487535" y="3724991"/>
                  <a:pt x="3494907" y="3723568"/>
                  <a:pt x="3500565" y="3723474"/>
                </a:cubicBezTo>
                <a:close/>
                <a:moveTo>
                  <a:pt x="630125" y="3723140"/>
                </a:moveTo>
                <a:cubicBezTo>
                  <a:pt x="642673" y="3720946"/>
                  <a:pt x="653302" y="3725266"/>
                  <a:pt x="654948" y="3733359"/>
                </a:cubicBezTo>
                <a:cubicBezTo>
                  <a:pt x="656527" y="3741246"/>
                  <a:pt x="647953" y="3749338"/>
                  <a:pt x="635815" y="3751258"/>
                </a:cubicBezTo>
                <a:cubicBezTo>
                  <a:pt x="623881" y="3753110"/>
                  <a:pt x="612294" y="3748172"/>
                  <a:pt x="610716" y="3740697"/>
                </a:cubicBezTo>
                <a:cubicBezTo>
                  <a:pt x="609137" y="3733153"/>
                  <a:pt x="617986" y="3725266"/>
                  <a:pt x="630125" y="3723140"/>
                </a:cubicBezTo>
                <a:close/>
                <a:moveTo>
                  <a:pt x="3134485" y="3722857"/>
                </a:moveTo>
                <a:cubicBezTo>
                  <a:pt x="3139731" y="3723329"/>
                  <a:pt x="3143229" y="3725301"/>
                  <a:pt x="3143846" y="3728627"/>
                </a:cubicBezTo>
                <a:cubicBezTo>
                  <a:pt x="3145012" y="3734662"/>
                  <a:pt x="3134999" y="3743029"/>
                  <a:pt x="3121283" y="3747761"/>
                </a:cubicBezTo>
                <a:cubicBezTo>
                  <a:pt x="3107019" y="3752699"/>
                  <a:pt x="3092617" y="3751738"/>
                  <a:pt x="3091588" y="3745566"/>
                </a:cubicBezTo>
                <a:cubicBezTo>
                  <a:pt x="3090628" y="3739668"/>
                  <a:pt x="3100915" y="3730821"/>
                  <a:pt x="3114631" y="3726089"/>
                </a:cubicBezTo>
                <a:cubicBezTo>
                  <a:pt x="3122243" y="3723414"/>
                  <a:pt x="3129239" y="3722386"/>
                  <a:pt x="3134485" y="3722857"/>
                </a:cubicBezTo>
                <a:close/>
                <a:moveTo>
                  <a:pt x="4650549" y="3722729"/>
                </a:moveTo>
                <a:cubicBezTo>
                  <a:pt x="4668311" y="3722386"/>
                  <a:pt x="4683398" y="3739668"/>
                  <a:pt x="4684702" y="3761820"/>
                </a:cubicBezTo>
                <a:cubicBezTo>
                  <a:pt x="4685868" y="3782050"/>
                  <a:pt x="4673523" y="3798647"/>
                  <a:pt x="4656995" y="3798784"/>
                </a:cubicBezTo>
                <a:cubicBezTo>
                  <a:pt x="4639713" y="3798921"/>
                  <a:pt x="4622705" y="3780885"/>
                  <a:pt x="4621128" y="3760859"/>
                </a:cubicBezTo>
                <a:cubicBezTo>
                  <a:pt x="4619414" y="3740285"/>
                  <a:pt x="4632786" y="3723003"/>
                  <a:pt x="4650549" y="3722729"/>
                </a:cubicBezTo>
                <a:close/>
                <a:moveTo>
                  <a:pt x="1320314" y="3722111"/>
                </a:moveTo>
                <a:cubicBezTo>
                  <a:pt x="1332519" y="3720808"/>
                  <a:pt x="1343697" y="3727803"/>
                  <a:pt x="1345551" y="3737884"/>
                </a:cubicBezTo>
                <a:cubicBezTo>
                  <a:pt x="1347535" y="3748857"/>
                  <a:pt x="1337869" y="3759350"/>
                  <a:pt x="1324290" y="3760859"/>
                </a:cubicBezTo>
                <a:cubicBezTo>
                  <a:pt x="1311944" y="3762231"/>
                  <a:pt x="1300971" y="3755235"/>
                  <a:pt x="1299188" y="3745017"/>
                </a:cubicBezTo>
                <a:cubicBezTo>
                  <a:pt x="1297199" y="3733976"/>
                  <a:pt x="1306870" y="3723551"/>
                  <a:pt x="1320314" y="3722111"/>
                </a:cubicBezTo>
                <a:close/>
                <a:moveTo>
                  <a:pt x="420066" y="3720328"/>
                </a:moveTo>
                <a:cubicBezTo>
                  <a:pt x="431445" y="3717859"/>
                  <a:pt x="443447" y="3720739"/>
                  <a:pt x="445298" y="3726706"/>
                </a:cubicBezTo>
                <a:cubicBezTo>
                  <a:pt x="447150" y="3732672"/>
                  <a:pt x="438443" y="3739667"/>
                  <a:pt x="426235" y="3741656"/>
                </a:cubicBezTo>
                <a:cubicBezTo>
                  <a:pt x="414781" y="3743508"/>
                  <a:pt x="404974" y="3740765"/>
                  <a:pt x="402849" y="3735347"/>
                </a:cubicBezTo>
                <a:cubicBezTo>
                  <a:pt x="400517" y="3729449"/>
                  <a:pt x="408267" y="3722865"/>
                  <a:pt x="420066" y="3720328"/>
                </a:cubicBezTo>
                <a:close/>
                <a:moveTo>
                  <a:pt x="5758753" y="3719807"/>
                </a:moveTo>
                <a:cubicBezTo>
                  <a:pt x="5771789" y="3721884"/>
                  <a:pt x="5781690" y="3734935"/>
                  <a:pt x="5782873" y="3754276"/>
                </a:cubicBezTo>
                <a:cubicBezTo>
                  <a:pt x="5784382" y="3778279"/>
                  <a:pt x="5771214" y="3803791"/>
                  <a:pt x="5753315" y="3811403"/>
                </a:cubicBezTo>
                <a:cubicBezTo>
                  <a:pt x="5734455" y="3819427"/>
                  <a:pt x="5716624" y="3803859"/>
                  <a:pt x="5715184" y="3778210"/>
                </a:cubicBezTo>
                <a:cubicBezTo>
                  <a:pt x="5713744" y="3753384"/>
                  <a:pt x="5726706" y="3728695"/>
                  <a:pt x="5744879" y="3721563"/>
                </a:cubicBezTo>
                <a:cubicBezTo>
                  <a:pt x="5749714" y="3719643"/>
                  <a:pt x="5754408" y="3719115"/>
                  <a:pt x="5758753" y="3719807"/>
                </a:cubicBezTo>
                <a:close/>
                <a:moveTo>
                  <a:pt x="1798177" y="3719643"/>
                </a:moveTo>
                <a:cubicBezTo>
                  <a:pt x="1811341" y="3717585"/>
                  <a:pt x="1823346" y="3723895"/>
                  <a:pt x="1825607" y="3734319"/>
                </a:cubicBezTo>
                <a:cubicBezTo>
                  <a:pt x="1827802" y="3744675"/>
                  <a:pt x="1819366" y="3753659"/>
                  <a:pt x="1806473" y="3755647"/>
                </a:cubicBezTo>
                <a:cubicBezTo>
                  <a:pt x="1793992" y="3757568"/>
                  <a:pt x="1781034" y="3752218"/>
                  <a:pt x="1778701" y="3742069"/>
                </a:cubicBezTo>
                <a:cubicBezTo>
                  <a:pt x="1776370" y="3731987"/>
                  <a:pt x="1785418" y="3721631"/>
                  <a:pt x="1798177" y="3719643"/>
                </a:cubicBezTo>
                <a:close/>
                <a:moveTo>
                  <a:pt x="974804" y="3717722"/>
                </a:moveTo>
                <a:cubicBezTo>
                  <a:pt x="986600" y="3715733"/>
                  <a:pt x="997984" y="3721837"/>
                  <a:pt x="999769" y="3731095"/>
                </a:cubicBezTo>
                <a:cubicBezTo>
                  <a:pt x="1001554" y="3740491"/>
                  <a:pt x="993459" y="3750023"/>
                  <a:pt x="981526" y="3752561"/>
                </a:cubicBezTo>
                <a:cubicBezTo>
                  <a:pt x="969731" y="3755098"/>
                  <a:pt x="957936" y="3749543"/>
                  <a:pt x="955605" y="3740422"/>
                </a:cubicBezTo>
                <a:cubicBezTo>
                  <a:pt x="953064" y="3730410"/>
                  <a:pt x="961910" y="3719985"/>
                  <a:pt x="974804" y="3717722"/>
                </a:cubicBezTo>
                <a:close/>
                <a:moveTo>
                  <a:pt x="3060830" y="3714567"/>
                </a:moveTo>
                <a:cubicBezTo>
                  <a:pt x="3066316" y="3715305"/>
                  <a:pt x="3070054" y="3717551"/>
                  <a:pt x="3070534" y="3721083"/>
                </a:cubicBezTo>
                <a:cubicBezTo>
                  <a:pt x="3071494" y="3727735"/>
                  <a:pt x="3061070" y="3736308"/>
                  <a:pt x="3047079" y="3740697"/>
                </a:cubicBezTo>
                <a:cubicBezTo>
                  <a:pt x="3032952" y="3745086"/>
                  <a:pt x="3020607" y="3743715"/>
                  <a:pt x="3018825" y="3737268"/>
                </a:cubicBezTo>
                <a:cubicBezTo>
                  <a:pt x="3017041" y="3730821"/>
                  <a:pt x="3026780" y="3721769"/>
                  <a:pt x="3040633" y="3717105"/>
                </a:cubicBezTo>
                <a:cubicBezTo>
                  <a:pt x="3048108" y="3714602"/>
                  <a:pt x="3055343" y="3713830"/>
                  <a:pt x="3060830" y="3714567"/>
                </a:cubicBezTo>
                <a:close/>
                <a:moveTo>
                  <a:pt x="2280767" y="3714431"/>
                </a:moveTo>
                <a:cubicBezTo>
                  <a:pt x="2293523" y="3713539"/>
                  <a:pt x="2305593" y="3720534"/>
                  <a:pt x="2306827" y="3729107"/>
                </a:cubicBezTo>
                <a:cubicBezTo>
                  <a:pt x="2308130" y="3737885"/>
                  <a:pt x="2298323" y="3745909"/>
                  <a:pt x="2285225" y="3747349"/>
                </a:cubicBezTo>
                <a:cubicBezTo>
                  <a:pt x="2271851" y="3748789"/>
                  <a:pt x="2260193" y="3743509"/>
                  <a:pt x="2258410" y="3734662"/>
                </a:cubicBezTo>
                <a:cubicBezTo>
                  <a:pt x="2256421" y="3725129"/>
                  <a:pt x="2266845" y="3715391"/>
                  <a:pt x="2280767" y="3714431"/>
                </a:cubicBezTo>
                <a:close/>
                <a:moveTo>
                  <a:pt x="5969718" y="3714291"/>
                </a:moveTo>
                <a:cubicBezTo>
                  <a:pt x="5982779" y="3713758"/>
                  <a:pt x="5993670" y="3723774"/>
                  <a:pt x="5995882" y="3740697"/>
                </a:cubicBezTo>
                <a:cubicBezTo>
                  <a:pt x="5998831" y="3763465"/>
                  <a:pt x="5985733" y="3790897"/>
                  <a:pt x="5967010" y="3801390"/>
                </a:cubicBezTo>
                <a:cubicBezTo>
                  <a:pt x="5949317" y="3811334"/>
                  <a:pt x="5932309" y="3801870"/>
                  <a:pt x="5928948" y="3780061"/>
                </a:cubicBezTo>
                <a:cubicBezTo>
                  <a:pt x="5925314" y="3756539"/>
                  <a:pt x="5937315" y="3729381"/>
                  <a:pt x="5956175" y="3718477"/>
                </a:cubicBezTo>
                <a:cubicBezTo>
                  <a:pt x="5960770" y="3715819"/>
                  <a:pt x="5965365" y="3714469"/>
                  <a:pt x="5969718" y="3714291"/>
                </a:cubicBezTo>
                <a:close/>
                <a:moveTo>
                  <a:pt x="6271866" y="3713710"/>
                </a:moveTo>
                <a:cubicBezTo>
                  <a:pt x="6278929" y="3715802"/>
                  <a:pt x="6283952" y="3721803"/>
                  <a:pt x="6285427" y="3731233"/>
                </a:cubicBezTo>
                <a:cubicBezTo>
                  <a:pt x="6288514" y="3751189"/>
                  <a:pt x="6274523" y="3778142"/>
                  <a:pt x="6254566" y="3790966"/>
                </a:cubicBezTo>
                <a:cubicBezTo>
                  <a:pt x="6235981" y="3802899"/>
                  <a:pt x="6218013" y="3796932"/>
                  <a:pt x="6215681" y="3777730"/>
                </a:cubicBezTo>
                <a:cubicBezTo>
                  <a:pt x="6213350" y="3758459"/>
                  <a:pt x="6227271" y="3731781"/>
                  <a:pt x="6246063" y="3719643"/>
                </a:cubicBezTo>
                <a:cubicBezTo>
                  <a:pt x="6255698" y="3713436"/>
                  <a:pt x="6264802" y="3711619"/>
                  <a:pt x="6271866" y="3713710"/>
                </a:cubicBezTo>
                <a:close/>
                <a:moveTo>
                  <a:pt x="4784279" y="3712991"/>
                </a:moveTo>
                <a:cubicBezTo>
                  <a:pt x="4802042" y="3712236"/>
                  <a:pt x="4817266" y="3730478"/>
                  <a:pt x="4818707" y="3754413"/>
                </a:cubicBezTo>
                <a:cubicBezTo>
                  <a:pt x="4820010" y="3776427"/>
                  <a:pt x="4807802" y="3794738"/>
                  <a:pt x="4791275" y="3795492"/>
                </a:cubicBezTo>
                <a:cubicBezTo>
                  <a:pt x="4774061" y="3796246"/>
                  <a:pt x="4756916" y="3777113"/>
                  <a:pt x="4755133" y="3755304"/>
                </a:cubicBezTo>
                <a:cubicBezTo>
                  <a:pt x="4753281" y="3732879"/>
                  <a:pt x="4766517" y="3713745"/>
                  <a:pt x="4784279" y="3712991"/>
                </a:cubicBezTo>
                <a:close/>
                <a:moveTo>
                  <a:pt x="4040872" y="3708533"/>
                </a:moveTo>
                <a:cubicBezTo>
                  <a:pt x="4057469" y="3706818"/>
                  <a:pt x="4072625" y="3714568"/>
                  <a:pt x="4074477" y="3725746"/>
                </a:cubicBezTo>
                <a:cubicBezTo>
                  <a:pt x="4076466" y="3737610"/>
                  <a:pt x="4063161" y="3748309"/>
                  <a:pt x="4045193" y="3749338"/>
                </a:cubicBezTo>
                <a:cubicBezTo>
                  <a:pt x="4028391" y="3750229"/>
                  <a:pt x="4013646" y="3742754"/>
                  <a:pt x="4011795" y="3732261"/>
                </a:cubicBezTo>
                <a:cubicBezTo>
                  <a:pt x="4009806" y="3721152"/>
                  <a:pt x="4022905" y="3710453"/>
                  <a:pt x="4040872" y="3708533"/>
                </a:cubicBezTo>
                <a:close/>
                <a:moveTo>
                  <a:pt x="2760415" y="3706269"/>
                </a:moveTo>
                <a:cubicBezTo>
                  <a:pt x="2773720" y="3704349"/>
                  <a:pt x="2785241" y="3709424"/>
                  <a:pt x="2786818" y="3717653"/>
                </a:cubicBezTo>
                <a:cubicBezTo>
                  <a:pt x="2788533" y="3726431"/>
                  <a:pt x="2777766" y="3735553"/>
                  <a:pt x="2763707" y="3737541"/>
                </a:cubicBezTo>
                <a:cubicBezTo>
                  <a:pt x="2750814" y="3739393"/>
                  <a:pt x="2738675" y="3734387"/>
                  <a:pt x="2737029" y="3726431"/>
                </a:cubicBezTo>
                <a:cubicBezTo>
                  <a:pt x="2735383" y="3717790"/>
                  <a:pt x="2746150" y="3708326"/>
                  <a:pt x="2760415" y="3706269"/>
                </a:cubicBezTo>
                <a:close/>
                <a:moveTo>
                  <a:pt x="1451851" y="3705652"/>
                </a:moveTo>
                <a:cubicBezTo>
                  <a:pt x="1465150" y="3702909"/>
                  <a:pt x="1477838" y="3709355"/>
                  <a:pt x="1480306" y="3720260"/>
                </a:cubicBezTo>
                <a:cubicBezTo>
                  <a:pt x="1482501" y="3729998"/>
                  <a:pt x="1474340" y="3740285"/>
                  <a:pt x="1462409" y="3742754"/>
                </a:cubicBezTo>
                <a:cubicBezTo>
                  <a:pt x="1448966" y="3745566"/>
                  <a:pt x="1436419" y="3738982"/>
                  <a:pt x="1434087" y="3728009"/>
                </a:cubicBezTo>
                <a:cubicBezTo>
                  <a:pt x="1431961" y="3717996"/>
                  <a:pt x="1439845" y="3708052"/>
                  <a:pt x="1451851" y="3705652"/>
                </a:cubicBezTo>
                <a:close/>
                <a:moveTo>
                  <a:pt x="3854524" y="3705069"/>
                </a:moveTo>
                <a:cubicBezTo>
                  <a:pt x="3860645" y="3706698"/>
                  <a:pt x="3864931" y="3709870"/>
                  <a:pt x="3865857" y="3714156"/>
                </a:cubicBezTo>
                <a:cubicBezTo>
                  <a:pt x="3867777" y="3722729"/>
                  <a:pt x="3855570" y="3732330"/>
                  <a:pt x="3839042" y="3735347"/>
                </a:cubicBezTo>
                <a:cubicBezTo>
                  <a:pt x="3822651" y="3738365"/>
                  <a:pt x="3807289" y="3734319"/>
                  <a:pt x="3805438" y="3726501"/>
                </a:cubicBezTo>
                <a:cubicBezTo>
                  <a:pt x="3803654" y="3718614"/>
                  <a:pt x="3815656" y="3709013"/>
                  <a:pt x="3832184" y="3705241"/>
                </a:cubicBezTo>
                <a:cubicBezTo>
                  <a:pt x="3840448" y="3703355"/>
                  <a:pt x="3848403" y="3703441"/>
                  <a:pt x="3854524" y="3705069"/>
                </a:cubicBezTo>
                <a:close/>
                <a:moveTo>
                  <a:pt x="1935409" y="3704349"/>
                </a:moveTo>
                <a:cubicBezTo>
                  <a:pt x="1948711" y="3703389"/>
                  <a:pt x="1959687" y="3710041"/>
                  <a:pt x="1960779" y="3720191"/>
                </a:cubicBezTo>
                <a:cubicBezTo>
                  <a:pt x="1961809" y="3729929"/>
                  <a:pt x="1951728" y="3739530"/>
                  <a:pt x="1939043" y="3740490"/>
                </a:cubicBezTo>
                <a:cubicBezTo>
                  <a:pt x="1926424" y="3741450"/>
                  <a:pt x="1914076" y="3733495"/>
                  <a:pt x="1913187" y="3724031"/>
                </a:cubicBezTo>
                <a:cubicBezTo>
                  <a:pt x="1912226" y="3714224"/>
                  <a:pt x="1922374" y="3705377"/>
                  <a:pt x="1935409" y="3704349"/>
                </a:cubicBezTo>
                <a:close/>
                <a:moveTo>
                  <a:pt x="347432" y="3702841"/>
                </a:moveTo>
                <a:cubicBezTo>
                  <a:pt x="358751" y="3700715"/>
                  <a:pt x="368491" y="3702429"/>
                  <a:pt x="370135" y="3707299"/>
                </a:cubicBezTo>
                <a:cubicBezTo>
                  <a:pt x="371645" y="3712031"/>
                  <a:pt x="364098" y="3717928"/>
                  <a:pt x="353196" y="3720123"/>
                </a:cubicBezTo>
                <a:cubicBezTo>
                  <a:pt x="341745" y="3722455"/>
                  <a:pt x="329333" y="3719574"/>
                  <a:pt x="328573" y="3714774"/>
                </a:cubicBezTo>
                <a:cubicBezTo>
                  <a:pt x="327892" y="3710179"/>
                  <a:pt x="336326" y="3704967"/>
                  <a:pt x="347432" y="3702841"/>
                </a:cubicBezTo>
                <a:close/>
                <a:moveTo>
                  <a:pt x="764196" y="3701949"/>
                </a:moveTo>
                <a:cubicBezTo>
                  <a:pt x="776817" y="3699686"/>
                  <a:pt x="787583" y="3704418"/>
                  <a:pt x="789572" y="3713059"/>
                </a:cubicBezTo>
                <a:cubicBezTo>
                  <a:pt x="791491" y="3721494"/>
                  <a:pt x="783195" y="3730067"/>
                  <a:pt x="771055" y="3732056"/>
                </a:cubicBezTo>
                <a:cubicBezTo>
                  <a:pt x="759121" y="3733976"/>
                  <a:pt x="747393" y="3728764"/>
                  <a:pt x="745405" y="3720740"/>
                </a:cubicBezTo>
                <a:cubicBezTo>
                  <a:pt x="743489" y="3712647"/>
                  <a:pt x="752124" y="3704075"/>
                  <a:pt x="764196" y="3701949"/>
                </a:cubicBezTo>
                <a:close/>
                <a:moveTo>
                  <a:pt x="4915816" y="3700166"/>
                </a:moveTo>
                <a:cubicBezTo>
                  <a:pt x="4933579" y="3697080"/>
                  <a:pt x="4949832" y="3714499"/>
                  <a:pt x="4952507" y="3739737"/>
                </a:cubicBezTo>
                <a:cubicBezTo>
                  <a:pt x="4955113" y="3764837"/>
                  <a:pt x="4942837" y="3786714"/>
                  <a:pt x="4925280" y="3788017"/>
                </a:cubicBezTo>
                <a:cubicBezTo>
                  <a:pt x="4907998" y="3789252"/>
                  <a:pt x="4890922" y="3769158"/>
                  <a:pt x="4889207" y="3745703"/>
                </a:cubicBezTo>
                <a:cubicBezTo>
                  <a:pt x="4887561" y="3723072"/>
                  <a:pt x="4899357" y="3703047"/>
                  <a:pt x="4915816" y="3700166"/>
                </a:cubicBezTo>
                <a:close/>
                <a:moveTo>
                  <a:pt x="2985795" y="3699985"/>
                </a:moveTo>
                <a:cubicBezTo>
                  <a:pt x="2990947" y="3701177"/>
                  <a:pt x="2994650" y="3703800"/>
                  <a:pt x="2995576" y="3707503"/>
                </a:cubicBezTo>
                <a:cubicBezTo>
                  <a:pt x="2997428" y="3714841"/>
                  <a:pt x="2987552" y="3724305"/>
                  <a:pt x="2974042" y="3728420"/>
                </a:cubicBezTo>
                <a:cubicBezTo>
                  <a:pt x="2960532" y="3732466"/>
                  <a:pt x="2947707" y="3729860"/>
                  <a:pt x="2945993" y="3722317"/>
                </a:cubicBezTo>
                <a:cubicBezTo>
                  <a:pt x="2944210" y="3714636"/>
                  <a:pt x="2953605" y="3705172"/>
                  <a:pt x="2967321" y="3701057"/>
                </a:cubicBezTo>
                <a:cubicBezTo>
                  <a:pt x="2974042" y="3699034"/>
                  <a:pt x="2980643" y="3698794"/>
                  <a:pt x="2985795" y="3699985"/>
                </a:cubicBezTo>
                <a:close/>
                <a:moveTo>
                  <a:pt x="2414429" y="3699617"/>
                </a:moveTo>
                <a:cubicBezTo>
                  <a:pt x="2428008" y="3698108"/>
                  <a:pt x="2441450" y="3705446"/>
                  <a:pt x="2441930" y="3715048"/>
                </a:cubicBezTo>
                <a:cubicBezTo>
                  <a:pt x="2442341" y="3724100"/>
                  <a:pt x="2431986" y="3731918"/>
                  <a:pt x="2418818" y="3732947"/>
                </a:cubicBezTo>
                <a:cubicBezTo>
                  <a:pt x="2405240" y="3733976"/>
                  <a:pt x="2394335" y="3728146"/>
                  <a:pt x="2393170" y="3718682"/>
                </a:cubicBezTo>
                <a:cubicBezTo>
                  <a:pt x="2392072" y="3709424"/>
                  <a:pt x="2401536" y="3700989"/>
                  <a:pt x="2414429" y="3699617"/>
                </a:cubicBezTo>
                <a:close/>
                <a:moveTo>
                  <a:pt x="1110872" y="3695091"/>
                </a:moveTo>
                <a:cubicBezTo>
                  <a:pt x="1123008" y="3694062"/>
                  <a:pt x="1133503" y="3701194"/>
                  <a:pt x="1134528" y="3711138"/>
                </a:cubicBezTo>
                <a:cubicBezTo>
                  <a:pt x="1135558" y="3721083"/>
                  <a:pt x="1126505" y="3730752"/>
                  <a:pt x="1114502" y="3732398"/>
                </a:cubicBezTo>
                <a:cubicBezTo>
                  <a:pt x="1102499" y="3734044"/>
                  <a:pt x="1091392" y="3727392"/>
                  <a:pt x="1089747" y="3717585"/>
                </a:cubicBezTo>
                <a:cubicBezTo>
                  <a:pt x="1087962" y="3707023"/>
                  <a:pt x="1098112" y="3696188"/>
                  <a:pt x="1110872" y="3695091"/>
                </a:cubicBezTo>
                <a:close/>
                <a:moveTo>
                  <a:pt x="554549" y="3695022"/>
                </a:moveTo>
                <a:cubicBezTo>
                  <a:pt x="565864" y="3692279"/>
                  <a:pt x="577930" y="3695708"/>
                  <a:pt x="579854" y="3702497"/>
                </a:cubicBezTo>
                <a:cubicBezTo>
                  <a:pt x="581776" y="3709286"/>
                  <a:pt x="573065" y="3717105"/>
                  <a:pt x="560925" y="3719299"/>
                </a:cubicBezTo>
                <a:cubicBezTo>
                  <a:pt x="549470" y="3721357"/>
                  <a:pt x="539663" y="3718270"/>
                  <a:pt x="537473" y="3712167"/>
                </a:cubicBezTo>
                <a:cubicBezTo>
                  <a:pt x="535074" y="3705446"/>
                  <a:pt x="542752" y="3697902"/>
                  <a:pt x="554549" y="3695022"/>
                </a:cubicBezTo>
                <a:close/>
                <a:moveTo>
                  <a:pt x="5533242" y="3693308"/>
                </a:moveTo>
                <a:cubicBezTo>
                  <a:pt x="5551072" y="3689673"/>
                  <a:pt x="5567669" y="3708053"/>
                  <a:pt x="5569315" y="3733565"/>
                </a:cubicBezTo>
                <a:cubicBezTo>
                  <a:pt x="5571029" y="3759419"/>
                  <a:pt x="5557450" y="3784588"/>
                  <a:pt x="5539345" y="3788977"/>
                </a:cubicBezTo>
                <a:cubicBezTo>
                  <a:pt x="5520829" y="3793435"/>
                  <a:pt x="5505467" y="3775878"/>
                  <a:pt x="5503684" y="3748584"/>
                </a:cubicBezTo>
                <a:cubicBezTo>
                  <a:pt x="5501969" y="3722111"/>
                  <a:pt x="5515479" y="3696943"/>
                  <a:pt x="5533242" y="3693308"/>
                </a:cubicBezTo>
                <a:close/>
                <a:moveTo>
                  <a:pt x="4173780" y="3693171"/>
                </a:moveTo>
                <a:cubicBezTo>
                  <a:pt x="4190377" y="3691525"/>
                  <a:pt x="4205602" y="3700646"/>
                  <a:pt x="4208070" y="3713813"/>
                </a:cubicBezTo>
                <a:cubicBezTo>
                  <a:pt x="4210677" y="3727598"/>
                  <a:pt x="4197647" y="3740079"/>
                  <a:pt x="4179747" y="3740971"/>
                </a:cubicBezTo>
                <a:cubicBezTo>
                  <a:pt x="4162876" y="3741794"/>
                  <a:pt x="4147926" y="3732673"/>
                  <a:pt x="4145663" y="3720328"/>
                </a:cubicBezTo>
                <a:cubicBezTo>
                  <a:pt x="4143263" y="3707161"/>
                  <a:pt x="4155881" y="3694954"/>
                  <a:pt x="4173780" y="3693171"/>
                </a:cubicBezTo>
                <a:close/>
                <a:moveTo>
                  <a:pt x="287873" y="3691275"/>
                </a:moveTo>
                <a:cubicBezTo>
                  <a:pt x="292195" y="3691592"/>
                  <a:pt x="295382" y="3692621"/>
                  <a:pt x="296343" y="3694336"/>
                </a:cubicBezTo>
                <a:cubicBezTo>
                  <a:pt x="298198" y="3697765"/>
                  <a:pt x="290171" y="3702909"/>
                  <a:pt x="279130" y="3704966"/>
                </a:cubicBezTo>
                <a:cubicBezTo>
                  <a:pt x="267540" y="3707161"/>
                  <a:pt x="257458" y="3705926"/>
                  <a:pt x="255607" y="3702497"/>
                </a:cubicBezTo>
                <a:cubicBezTo>
                  <a:pt x="253755" y="3699137"/>
                  <a:pt x="261505" y="3694816"/>
                  <a:pt x="272614" y="3692484"/>
                </a:cubicBezTo>
                <a:cubicBezTo>
                  <a:pt x="278102" y="3691352"/>
                  <a:pt x="283555" y="3690958"/>
                  <a:pt x="287873" y="3691275"/>
                </a:cubicBezTo>
                <a:close/>
                <a:moveTo>
                  <a:pt x="2069960" y="3690565"/>
                </a:moveTo>
                <a:cubicBezTo>
                  <a:pt x="2083057" y="3689399"/>
                  <a:pt x="2094366" y="3695640"/>
                  <a:pt x="2095669" y="3704966"/>
                </a:cubicBezTo>
                <a:cubicBezTo>
                  <a:pt x="2096904" y="3714156"/>
                  <a:pt x="2087096" y="3723209"/>
                  <a:pt x="2074349" y="3724375"/>
                </a:cubicBezTo>
                <a:cubicBezTo>
                  <a:pt x="2061659" y="3725472"/>
                  <a:pt x="2049248" y="3718202"/>
                  <a:pt x="2048083" y="3709287"/>
                </a:cubicBezTo>
                <a:cubicBezTo>
                  <a:pt x="2046916" y="3700166"/>
                  <a:pt x="2056927" y="3691731"/>
                  <a:pt x="2069960" y="3690565"/>
                </a:cubicBezTo>
                <a:close/>
                <a:moveTo>
                  <a:pt x="3783509" y="3690332"/>
                </a:moveTo>
                <a:cubicBezTo>
                  <a:pt x="3789029" y="3691678"/>
                  <a:pt x="3792407" y="3694576"/>
                  <a:pt x="3792270" y="3698657"/>
                </a:cubicBezTo>
                <a:cubicBezTo>
                  <a:pt x="3791996" y="3706406"/>
                  <a:pt x="3779788" y="3714704"/>
                  <a:pt x="3763809" y="3718339"/>
                </a:cubicBezTo>
                <a:cubicBezTo>
                  <a:pt x="3747076" y="3722111"/>
                  <a:pt x="3732125" y="3719436"/>
                  <a:pt x="3731782" y="3712304"/>
                </a:cubicBezTo>
                <a:cubicBezTo>
                  <a:pt x="3731439" y="3705034"/>
                  <a:pt x="3744744" y="3695639"/>
                  <a:pt x="3761889" y="3691318"/>
                </a:cubicBezTo>
                <a:cubicBezTo>
                  <a:pt x="3770324" y="3689192"/>
                  <a:pt x="3777988" y="3688986"/>
                  <a:pt x="3783509" y="3690332"/>
                </a:cubicBezTo>
                <a:close/>
                <a:moveTo>
                  <a:pt x="1587979" y="3689742"/>
                </a:moveTo>
                <a:cubicBezTo>
                  <a:pt x="1601354" y="3687822"/>
                  <a:pt x="1613766" y="3694886"/>
                  <a:pt x="1615203" y="3705378"/>
                </a:cubicBezTo>
                <a:cubicBezTo>
                  <a:pt x="1616646" y="3715117"/>
                  <a:pt x="1608074" y="3724306"/>
                  <a:pt x="1595797" y="3726227"/>
                </a:cubicBezTo>
                <a:cubicBezTo>
                  <a:pt x="1582426" y="3728353"/>
                  <a:pt x="1570146" y="3721083"/>
                  <a:pt x="1568642" y="3710385"/>
                </a:cubicBezTo>
                <a:cubicBezTo>
                  <a:pt x="1567268" y="3700509"/>
                  <a:pt x="1575768" y="3691525"/>
                  <a:pt x="1587979" y="3689742"/>
                </a:cubicBezTo>
                <a:close/>
                <a:moveTo>
                  <a:pt x="214955" y="3685695"/>
                </a:moveTo>
                <a:cubicBezTo>
                  <a:pt x="218950" y="3685935"/>
                  <a:pt x="221659" y="3686758"/>
                  <a:pt x="222002" y="3688164"/>
                </a:cubicBezTo>
                <a:cubicBezTo>
                  <a:pt x="222686" y="3690976"/>
                  <a:pt x="213497" y="3695022"/>
                  <a:pt x="202458" y="3696394"/>
                </a:cubicBezTo>
                <a:cubicBezTo>
                  <a:pt x="192032" y="3697697"/>
                  <a:pt x="185451" y="3696599"/>
                  <a:pt x="184557" y="3693787"/>
                </a:cubicBezTo>
                <a:cubicBezTo>
                  <a:pt x="183734" y="3691113"/>
                  <a:pt x="190111" y="3688438"/>
                  <a:pt x="200194" y="3686724"/>
                </a:cubicBezTo>
                <a:cubicBezTo>
                  <a:pt x="205680" y="3685798"/>
                  <a:pt x="210959" y="3685455"/>
                  <a:pt x="214955" y="3685695"/>
                </a:cubicBezTo>
                <a:close/>
                <a:moveTo>
                  <a:pt x="2551109" y="3684736"/>
                </a:moveTo>
                <a:cubicBezTo>
                  <a:pt x="2564071" y="3684050"/>
                  <a:pt x="2575867" y="3690565"/>
                  <a:pt x="2576758" y="3699343"/>
                </a:cubicBezTo>
                <a:cubicBezTo>
                  <a:pt x="2577650" y="3708259"/>
                  <a:pt x="2567706" y="3716900"/>
                  <a:pt x="2554607" y="3718203"/>
                </a:cubicBezTo>
                <a:cubicBezTo>
                  <a:pt x="2541165" y="3719506"/>
                  <a:pt x="2529781" y="3713676"/>
                  <a:pt x="2528135" y="3704144"/>
                </a:cubicBezTo>
                <a:cubicBezTo>
                  <a:pt x="2526420" y="3694268"/>
                  <a:pt x="2537119" y="3685490"/>
                  <a:pt x="2551109" y="3684736"/>
                </a:cubicBezTo>
                <a:close/>
                <a:moveTo>
                  <a:pt x="6196119" y="3684495"/>
                </a:moveTo>
                <a:cubicBezTo>
                  <a:pt x="6203268" y="3687255"/>
                  <a:pt x="6208377" y="3693890"/>
                  <a:pt x="6209783" y="3703732"/>
                </a:cubicBezTo>
                <a:cubicBezTo>
                  <a:pt x="6212526" y="3723140"/>
                  <a:pt x="6198879" y="3749337"/>
                  <a:pt x="6179814" y="3761476"/>
                </a:cubicBezTo>
                <a:cubicBezTo>
                  <a:pt x="6160269" y="3773889"/>
                  <a:pt x="6143192" y="3767511"/>
                  <a:pt x="6140517" y="3746594"/>
                </a:cubicBezTo>
                <a:cubicBezTo>
                  <a:pt x="6137843" y="3725815"/>
                  <a:pt x="6151079" y="3699822"/>
                  <a:pt x="6170213" y="3688507"/>
                </a:cubicBezTo>
                <a:cubicBezTo>
                  <a:pt x="6179780" y="3682849"/>
                  <a:pt x="6188969" y="3681734"/>
                  <a:pt x="6196119" y="3684495"/>
                </a:cubicBezTo>
                <a:close/>
                <a:moveTo>
                  <a:pt x="5051056" y="3682609"/>
                </a:moveTo>
                <a:cubicBezTo>
                  <a:pt x="5069024" y="3679866"/>
                  <a:pt x="5084660" y="3698314"/>
                  <a:pt x="5086786" y="3725129"/>
                </a:cubicBezTo>
                <a:cubicBezTo>
                  <a:pt x="5088775" y="3749818"/>
                  <a:pt x="5077390" y="3771832"/>
                  <a:pt x="5060931" y="3774986"/>
                </a:cubicBezTo>
                <a:cubicBezTo>
                  <a:pt x="5043786" y="3778278"/>
                  <a:pt x="5026230" y="3758802"/>
                  <a:pt x="5023487" y="3733838"/>
                </a:cubicBezTo>
                <a:cubicBezTo>
                  <a:pt x="5020743" y="3708806"/>
                  <a:pt x="5033431" y="3685352"/>
                  <a:pt x="5051056" y="3682609"/>
                </a:cubicBezTo>
                <a:close/>
                <a:moveTo>
                  <a:pt x="3708679" y="3682017"/>
                </a:moveTo>
                <a:cubicBezTo>
                  <a:pt x="3714551" y="3682660"/>
                  <a:pt x="3718443" y="3684803"/>
                  <a:pt x="3718683" y="3688301"/>
                </a:cubicBezTo>
                <a:cubicBezTo>
                  <a:pt x="3719232" y="3695090"/>
                  <a:pt x="3707093" y="3704143"/>
                  <a:pt x="3691251" y="3708601"/>
                </a:cubicBezTo>
                <a:cubicBezTo>
                  <a:pt x="3675135" y="3713127"/>
                  <a:pt x="3661762" y="3712098"/>
                  <a:pt x="3659910" y="3705995"/>
                </a:cubicBezTo>
                <a:cubicBezTo>
                  <a:pt x="3657990" y="3699617"/>
                  <a:pt x="3670403" y="3689741"/>
                  <a:pt x="3686793" y="3684735"/>
                </a:cubicBezTo>
                <a:cubicBezTo>
                  <a:pt x="3694954" y="3682231"/>
                  <a:pt x="3702806" y="3681374"/>
                  <a:pt x="3708679" y="3682017"/>
                </a:cubicBezTo>
                <a:close/>
                <a:moveTo>
                  <a:pt x="900674" y="3681375"/>
                </a:moveTo>
                <a:cubicBezTo>
                  <a:pt x="913152" y="3678906"/>
                  <a:pt x="923439" y="3684255"/>
                  <a:pt x="924330" y="3693582"/>
                </a:cubicBezTo>
                <a:cubicBezTo>
                  <a:pt x="925224" y="3702703"/>
                  <a:pt x="916169" y="3711619"/>
                  <a:pt x="903891" y="3713607"/>
                </a:cubicBezTo>
                <a:cubicBezTo>
                  <a:pt x="891891" y="3715596"/>
                  <a:pt x="880716" y="3709904"/>
                  <a:pt x="879961" y="3701400"/>
                </a:cubicBezTo>
                <a:cubicBezTo>
                  <a:pt x="879135" y="3692691"/>
                  <a:pt x="888393" y="3683707"/>
                  <a:pt x="900674" y="3681375"/>
                </a:cubicBezTo>
                <a:close/>
                <a:moveTo>
                  <a:pt x="4306483" y="3679386"/>
                </a:moveTo>
                <a:cubicBezTo>
                  <a:pt x="4324108" y="3677329"/>
                  <a:pt x="4340636" y="3689330"/>
                  <a:pt x="4342076" y="3705241"/>
                </a:cubicBezTo>
                <a:cubicBezTo>
                  <a:pt x="4343447" y="3720534"/>
                  <a:pt x="4331309" y="3733427"/>
                  <a:pt x="4314576" y="3734387"/>
                </a:cubicBezTo>
                <a:cubicBezTo>
                  <a:pt x="4296539" y="3735484"/>
                  <a:pt x="4280766" y="3723826"/>
                  <a:pt x="4279257" y="3708464"/>
                </a:cubicBezTo>
                <a:cubicBezTo>
                  <a:pt x="4277817" y="3694062"/>
                  <a:pt x="4289750" y="3681306"/>
                  <a:pt x="4306483" y="3679386"/>
                </a:cubicBezTo>
                <a:close/>
                <a:moveTo>
                  <a:pt x="2896067" y="3677877"/>
                </a:moveTo>
                <a:cubicBezTo>
                  <a:pt x="2909165" y="3675408"/>
                  <a:pt x="2920138" y="3680140"/>
                  <a:pt x="2921030" y="3688507"/>
                </a:cubicBezTo>
                <a:cubicBezTo>
                  <a:pt x="2921921" y="3696737"/>
                  <a:pt x="2912183" y="3705652"/>
                  <a:pt x="2899221" y="3708875"/>
                </a:cubicBezTo>
                <a:cubicBezTo>
                  <a:pt x="2885300" y="3712373"/>
                  <a:pt x="2872132" y="3707915"/>
                  <a:pt x="2871378" y="3699274"/>
                </a:cubicBezTo>
                <a:cubicBezTo>
                  <a:pt x="2870555" y="3690359"/>
                  <a:pt x="2881665" y="3680689"/>
                  <a:pt x="2896067" y="3677877"/>
                </a:cubicBezTo>
                <a:close/>
                <a:moveTo>
                  <a:pt x="3633525" y="3677714"/>
                </a:moveTo>
                <a:cubicBezTo>
                  <a:pt x="3639217" y="3677843"/>
                  <a:pt x="3643212" y="3679420"/>
                  <a:pt x="3644275" y="3682404"/>
                </a:cubicBezTo>
                <a:cubicBezTo>
                  <a:pt x="3646400" y="3688370"/>
                  <a:pt x="3635976" y="3697354"/>
                  <a:pt x="3620614" y="3702772"/>
                </a:cubicBezTo>
                <a:cubicBezTo>
                  <a:pt x="3604841" y="3708327"/>
                  <a:pt x="3588450" y="3708121"/>
                  <a:pt x="3586941" y="3702223"/>
                </a:cubicBezTo>
                <a:cubicBezTo>
                  <a:pt x="3585501" y="3696600"/>
                  <a:pt x="3597160" y="3687273"/>
                  <a:pt x="3612591" y="3681718"/>
                </a:cubicBezTo>
                <a:cubicBezTo>
                  <a:pt x="3620443" y="3678906"/>
                  <a:pt x="3627832" y="3677585"/>
                  <a:pt x="3633525" y="3677714"/>
                </a:cubicBezTo>
                <a:close/>
                <a:moveTo>
                  <a:pt x="3965640" y="3677534"/>
                </a:moveTo>
                <a:cubicBezTo>
                  <a:pt x="3982100" y="3674311"/>
                  <a:pt x="3997462" y="3680209"/>
                  <a:pt x="3999450" y="3690564"/>
                </a:cubicBezTo>
                <a:cubicBezTo>
                  <a:pt x="4001439" y="3700920"/>
                  <a:pt x="3989369" y="3711687"/>
                  <a:pt x="3972841" y="3714224"/>
                </a:cubicBezTo>
                <a:cubicBezTo>
                  <a:pt x="3956450" y="3716762"/>
                  <a:pt x="3940952" y="3710795"/>
                  <a:pt x="3939100" y="3701194"/>
                </a:cubicBezTo>
                <a:cubicBezTo>
                  <a:pt x="3937179" y="3691524"/>
                  <a:pt x="3949112" y="3680894"/>
                  <a:pt x="3965640" y="3677534"/>
                </a:cubicBezTo>
                <a:close/>
                <a:moveTo>
                  <a:pt x="2203408" y="3677534"/>
                </a:moveTo>
                <a:cubicBezTo>
                  <a:pt x="2216576" y="3675957"/>
                  <a:pt x="2228440" y="3681238"/>
                  <a:pt x="2230360" y="3689947"/>
                </a:cubicBezTo>
                <a:cubicBezTo>
                  <a:pt x="2232280" y="3698520"/>
                  <a:pt x="2223502" y="3707161"/>
                  <a:pt x="2210678" y="3708944"/>
                </a:cubicBezTo>
                <a:cubicBezTo>
                  <a:pt x="2198196" y="3710659"/>
                  <a:pt x="2185234" y="3704350"/>
                  <a:pt x="2183246" y="3695914"/>
                </a:cubicBezTo>
                <a:cubicBezTo>
                  <a:pt x="2181257" y="3687479"/>
                  <a:pt x="2190584" y="3679112"/>
                  <a:pt x="2203408" y="3677534"/>
                </a:cubicBezTo>
                <a:close/>
                <a:moveTo>
                  <a:pt x="3414566" y="3676745"/>
                </a:moveTo>
                <a:cubicBezTo>
                  <a:pt x="3419881" y="3676711"/>
                  <a:pt x="3423550" y="3678117"/>
                  <a:pt x="3424407" y="3680963"/>
                </a:cubicBezTo>
                <a:cubicBezTo>
                  <a:pt x="3426122" y="3686587"/>
                  <a:pt x="3415629" y="3695708"/>
                  <a:pt x="3400953" y="3701469"/>
                </a:cubicBezTo>
                <a:cubicBezTo>
                  <a:pt x="3385454" y="3707572"/>
                  <a:pt x="3370572" y="3707915"/>
                  <a:pt x="3369749" y="3702017"/>
                </a:cubicBezTo>
                <a:cubicBezTo>
                  <a:pt x="3368857" y="3696325"/>
                  <a:pt x="3380036" y="3686998"/>
                  <a:pt x="3394849" y="3681169"/>
                </a:cubicBezTo>
                <a:cubicBezTo>
                  <a:pt x="3402290" y="3678254"/>
                  <a:pt x="3409251" y="3676780"/>
                  <a:pt x="3414566" y="3676745"/>
                </a:cubicBezTo>
                <a:close/>
                <a:moveTo>
                  <a:pt x="3341278" y="3676394"/>
                </a:moveTo>
                <a:cubicBezTo>
                  <a:pt x="3346722" y="3676540"/>
                  <a:pt x="3350511" y="3678151"/>
                  <a:pt x="3351094" y="3681169"/>
                </a:cubicBezTo>
                <a:cubicBezTo>
                  <a:pt x="3352260" y="3687341"/>
                  <a:pt x="3340739" y="3696873"/>
                  <a:pt x="3325720" y="3702360"/>
                </a:cubicBezTo>
                <a:cubicBezTo>
                  <a:pt x="3310495" y="3707915"/>
                  <a:pt x="3298356" y="3707366"/>
                  <a:pt x="3297808" y="3700851"/>
                </a:cubicBezTo>
                <a:cubicBezTo>
                  <a:pt x="3297328" y="3695022"/>
                  <a:pt x="3307958" y="3685832"/>
                  <a:pt x="3321536" y="3680414"/>
                </a:cubicBezTo>
                <a:cubicBezTo>
                  <a:pt x="3328737" y="3677568"/>
                  <a:pt x="3335835" y="3676248"/>
                  <a:pt x="3341278" y="3676394"/>
                </a:cubicBezTo>
                <a:close/>
                <a:moveTo>
                  <a:pt x="3487312" y="3676257"/>
                </a:moveTo>
                <a:cubicBezTo>
                  <a:pt x="3492747" y="3676214"/>
                  <a:pt x="3496621" y="3677534"/>
                  <a:pt x="3497582" y="3680209"/>
                </a:cubicBezTo>
                <a:cubicBezTo>
                  <a:pt x="3499708" y="3685970"/>
                  <a:pt x="3488324" y="3695639"/>
                  <a:pt x="3472756" y="3701332"/>
                </a:cubicBezTo>
                <a:cubicBezTo>
                  <a:pt x="3458217" y="3706681"/>
                  <a:pt x="3444844" y="3706955"/>
                  <a:pt x="3442923" y="3701812"/>
                </a:cubicBezTo>
                <a:cubicBezTo>
                  <a:pt x="3440797" y="3696188"/>
                  <a:pt x="3451976" y="3686518"/>
                  <a:pt x="3467681" y="3680483"/>
                </a:cubicBezTo>
                <a:cubicBezTo>
                  <a:pt x="3474882" y="3677705"/>
                  <a:pt x="3481877" y="3676300"/>
                  <a:pt x="3487312" y="3676257"/>
                </a:cubicBezTo>
                <a:close/>
                <a:moveTo>
                  <a:pt x="3561249" y="3676163"/>
                </a:moveTo>
                <a:cubicBezTo>
                  <a:pt x="3566710" y="3676180"/>
                  <a:pt x="3570585" y="3677534"/>
                  <a:pt x="3571648" y="3680209"/>
                </a:cubicBezTo>
                <a:cubicBezTo>
                  <a:pt x="3573843" y="3685764"/>
                  <a:pt x="3561910" y="3695434"/>
                  <a:pt x="3546137" y="3700989"/>
                </a:cubicBezTo>
                <a:cubicBezTo>
                  <a:pt x="3529883" y="3706750"/>
                  <a:pt x="3515961" y="3706818"/>
                  <a:pt x="3514658" y="3701057"/>
                </a:cubicBezTo>
                <a:cubicBezTo>
                  <a:pt x="3513355" y="3695297"/>
                  <a:pt x="3525151" y="3685902"/>
                  <a:pt x="3541336" y="3680141"/>
                </a:cubicBezTo>
                <a:cubicBezTo>
                  <a:pt x="3548742" y="3677466"/>
                  <a:pt x="3555789" y="3676146"/>
                  <a:pt x="3561249" y="3676163"/>
                </a:cubicBezTo>
                <a:close/>
                <a:moveTo>
                  <a:pt x="1723081" y="3675888"/>
                </a:moveTo>
                <a:cubicBezTo>
                  <a:pt x="1736453" y="3674174"/>
                  <a:pt x="1748868" y="3681032"/>
                  <a:pt x="1750236" y="3690907"/>
                </a:cubicBezTo>
                <a:cubicBezTo>
                  <a:pt x="1751472" y="3700028"/>
                  <a:pt x="1742836" y="3708806"/>
                  <a:pt x="1730623" y="3710589"/>
                </a:cubicBezTo>
                <a:cubicBezTo>
                  <a:pt x="1717186" y="3712510"/>
                  <a:pt x="1704978" y="3705515"/>
                  <a:pt x="1703603" y="3695296"/>
                </a:cubicBezTo>
                <a:cubicBezTo>
                  <a:pt x="1702301" y="3685901"/>
                  <a:pt x="1710873" y="3677465"/>
                  <a:pt x="1723081" y="3675888"/>
                </a:cubicBezTo>
                <a:close/>
                <a:moveTo>
                  <a:pt x="1245492" y="3674996"/>
                </a:moveTo>
                <a:cubicBezTo>
                  <a:pt x="1257630" y="3674242"/>
                  <a:pt x="1268189" y="3681718"/>
                  <a:pt x="1269221" y="3691730"/>
                </a:cubicBezTo>
                <a:cubicBezTo>
                  <a:pt x="1270316" y="3701811"/>
                  <a:pt x="1261267" y="3711481"/>
                  <a:pt x="1249260" y="3713058"/>
                </a:cubicBezTo>
                <a:cubicBezTo>
                  <a:pt x="1237259" y="3714636"/>
                  <a:pt x="1226154" y="3707641"/>
                  <a:pt x="1224436" y="3697559"/>
                </a:cubicBezTo>
                <a:cubicBezTo>
                  <a:pt x="1222652" y="3686655"/>
                  <a:pt x="1232733" y="3675888"/>
                  <a:pt x="1245492" y="3674996"/>
                </a:cubicBezTo>
                <a:close/>
                <a:moveTo>
                  <a:pt x="483293" y="3674105"/>
                </a:moveTo>
                <a:cubicBezTo>
                  <a:pt x="494609" y="3671842"/>
                  <a:pt x="503795" y="3674516"/>
                  <a:pt x="504691" y="3680483"/>
                </a:cubicBezTo>
                <a:cubicBezTo>
                  <a:pt x="505513" y="3686244"/>
                  <a:pt x="497078" y="3693033"/>
                  <a:pt x="486173" y="3695228"/>
                </a:cubicBezTo>
                <a:cubicBezTo>
                  <a:pt x="475477" y="3697354"/>
                  <a:pt x="464638" y="3694542"/>
                  <a:pt x="463200" y="3689398"/>
                </a:cubicBezTo>
                <a:cubicBezTo>
                  <a:pt x="461623" y="3683638"/>
                  <a:pt x="471085" y="3676574"/>
                  <a:pt x="483293" y="3674105"/>
                </a:cubicBezTo>
                <a:close/>
                <a:moveTo>
                  <a:pt x="3267375" y="3673728"/>
                </a:moveTo>
                <a:cubicBezTo>
                  <a:pt x="3272364" y="3674019"/>
                  <a:pt x="3275827" y="3675751"/>
                  <a:pt x="3276753" y="3678837"/>
                </a:cubicBezTo>
                <a:cubicBezTo>
                  <a:pt x="3278742" y="3685421"/>
                  <a:pt x="3268044" y="3695297"/>
                  <a:pt x="3253299" y="3700714"/>
                </a:cubicBezTo>
                <a:cubicBezTo>
                  <a:pt x="3239857" y="3705652"/>
                  <a:pt x="3226827" y="3705172"/>
                  <a:pt x="3224976" y="3699549"/>
                </a:cubicBezTo>
                <a:cubicBezTo>
                  <a:pt x="3222987" y="3693376"/>
                  <a:pt x="3234165" y="3682815"/>
                  <a:pt x="3248841" y="3677260"/>
                </a:cubicBezTo>
                <a:cubicBezTo>
                  <a:pt x="3255870" y="3674585"/>
                  <a:pt x="3262386" y="3673437"/>
                  <a:pt x="3267375" y="3673728"/>
                </a:cubicBezTo>
                <a:close/>
                <a:moveTo>
                  <a:pt x="2686692" y="3669785"/>
                </a:moveTo>
                <a:cubicBezTo>
                  <a:pt x="2699653" y="3669168"/>
                  <a:pt x="2711106" y="3675477"/>
                  <a:pt x="2711723" y="3684324"/>
                </a:cubicBezTo>
                <a:cubicBezTo>
                  <a:pt x="2712341" y="3693308"/>
                  <a:pt x="2702191" y="3702086"/>
                  <a:pt x="2689092" y="3703389"/>
                </a:cubicBezTo>
                <a:cubicBezTo>
                  <a:pt x="2674553" y="3704829"/>
                  <a:pt x="2662963" y="3697285"/>
                  <a:pt x="2662963" y="3687067"/>
                </a:cubicBezTo>
                <a:cubicBezTo>
                  <a:pt x="2662963" y="3677946"/>
                  <a:pt x="2673867" y="3670333"/>
                  <a:pt x="2686692" y="3669785"/>
                </a:cubicBezTo>
                <a:close/>
                <a:moveTo>
                  <a:pt x="688897" y="3668619"/>
                </a:moveTo>
                <a:cubicBezTo>
                  <a:pt x="700281" y="3665739"/>
                  <a:pt x="712348" y="3670128"/>
                  <a:pt x="714271" y="3677741"/>
                </a:cubicBezTo>
                <a:cubicBezTo>
                  <a:pt x="716190" y="3685421"/>
                  <a:pt x="707552" y="3693788"/>
                  <a:pt x="695410" y="3695983"/>
                </a:cubicBezTo>
                <a:cubicBezTo>
                  <a:pt x="683958" y="3698040"/>
                  <a:pt x="674151" y="3694405"/>
                  <a:pt x="671886" y="3687479"/>
                </a:cubicBezTo>
                <a:cubicBezTo>
                  <a:pt x="669487" y="3679935"/>
                  <a:pt x="677101" y="3671500"/>
                  <a:pt x="688897" y="3668619"/>
                </a:cubicBezTo>
                <a:close/>
                <a:moveTo>
                  <a:pt x="3193626" y="3667719"/>
                </a:moveTo>
                <a:cubicBezTo>
                  <a:pt x="3199190" y="3668173"/>
                  <a:pt x="3203064" y="3670265"/>
                  <a:pt x="3203716" y="3673831"/>
                </a:cubicBezTo>
                <a:cubicBezTo>
                  <a:pt x="3204950" y="3680483"/>
                  <a:pt x="3194595" y="3690085"/>
                  <a:pt x="3180810" y="3695228"/>
                </a:cubicBezTo>
                <a:cubicBezTo>
                  <a:pt x="3166614" y="3700509"/>
                  <a:pt x="3154338" y="3699754"/>
                  <a:pt x="3152281" y="3693240"/>
                </a:cubicBezTo>
                <a:cubicBezTo>
                  <a:pt x="3150224" y="3686793"/>
                  <a:pt x="3159687" y="3676918"/>
                  <a:pt x="3173403" y="3671431"/>
                </a:cubicBezTo>
                <a:cubicBezTo>
                  <a:pt x="3180810" y="3668447"/>
                  <a:pt x="3188062" y="3667264"/>
                  <a:pt x="3193626" y="3667719"/>
                </a:cubicBezTo>
                <a:close/>
                <a:moveTo>
                  <a:pt x="4441105" y="3666082"/>
                </a:moveTo>
                <a:cubicBezTo>
                  <a:pt x="4457701" y="3664573"/>
                  <a:pt x="4473063" y="3676917"/>
                  <a:pt x="4475601" y="3693925"/>
                </a:cubicBezTo>
                <a:cubicBezTo>
                  <a:pt x="4478275" y="3711756"/>
                  <a:pt x="4465382" y="3727735"/>
                  <a:pt x="4447483" y="3728421"/>
                </a:cubicBezTo>
                <a:cubicBezTo>
                  <a:pt x="4430612" y="3729107"/>
                  <a:pt x="4415593" y="3716762"/>
                  <a:pt x="4413193" y="3700440"/>
                </a:cubicBezTo>
                <a:cubicBezTo>
                  <a:pt x="4410656" y="3683089"/>
                  <a:pt x="4423206" y="3667659"/>
                  <a:pt x="4441105" y="3666082"/>
                </a:cubicBezTo>
                <a:close/>
                <a:moveTo>
                  <a:pt x="2340569" y="3664505"/>
                </a:moveTo>
                <a:cubicBezTo>
                  <a:pt x="2353873" y="3663613"/>
                  <a:pt x="2364709" y="3669031"/>
                  <a:pt x="2365601" y="3677535"/>
                </a:cubicBezTo>
                <a:cubicBezTo>
                  <a:pt x="2366492" y="3685696"/>
                  <a:pt x="2356274" y="3693788"/>
                  <a:pt x="2343518" y="3694611"/>
                </a:cubicBezTo>
                <a:cubicBezTo>
                  <a:pt x="2330899" y="3695434"/>
                  <a:pt x="2318692" y="3688576"/>
                  <a:pt x="2318006" y="3680758"/>
                </a:cubicBezTo>
                <a:cubicBezTo>
                  <a:pt x="2317252" y="3672528"/>
                  <a:pt x="2327539" y="3665328"/>
                  <a:pt x="2340569" y="3664505"/>
                </a:cubicBezTo>
                <a:close/>
                <a:moveTo>
                  <a:pt x="1861615" y="3663407"/>
                </a:moveTo>
                <a:cubicBezTo>
                  <a:pt x="1873823" y="3663133"/>
                  <a:pt x="1884519" y="3669785"/>
                  <a:pt x="1885273" y="3678358"/>
                </a:cubicBezTo>
                <a:cubicBezTo>
                  <a:pt x="1886093" y="3687753"/>
                  <a:pt x="1875741" y="3695914"/>
                  <a:pt x="1861956" y="3696394"/>
                </a:cubicBezTo>
                <a:cubicBezTo>
                  <a:pt x="1849748" y="3696874"/>
                  <a:pt x="1839185" y="3689879"/>
                  <a:pt x="1838432" y="3681101"/>
                </a:cubicBezTo>
                <a:cubicBezTo>
                  <a:pt x="1837612" y="3671431"/>
                  <a:pt x="1847827" y="3663750"/>
                  <a:pt x="1861615" y="3663407"/>
                </a:cubicBezTo>
                <a:close/>
                <a:moveTo>
                  <a:pt x="5894311" y="3662155"/>
                </a:moveTo>
                <a:cubicBezTo>
                  <a:pt x="5907479" y="3662670"/>
                  <a:pt x="5917598" y="3673831"/>
                  <a:pt x="5919347" y="3691936"/>
                </a:cubicBezTo>
                <a:cubicBezTo>
                  <a:pt x="5921404" y="3714362"/>
                  <a:pt x="5908649" y="3740217"/>
                  <a:pt x="5890886" y="3749338"/>
                </a:cubicBezTo>
                <a:cubicBezTo>
                  <a:pt x="5871958" y="3759076"/>
                  <a:pt x="5853990" y="3746663"/>
                  <a:pt x="5851796" y="3722386"/>
                </a:cubicBezTo>
                <a:cubicBezTo>
                  <a:pt x="5849670" y="3699000"/>
                  <a:pt x="5862220" y="3673969"/>
                  <a:pt x="5880325" y="3665327"/>
                </a:cubicBezTo>
                <a:cubicBezTo>
                  <a:pt x="5885195" y="3662995"/>
                  <a:pt x="5889922" y="3661984"/>
                  <a:pt x="5894311" y="3662155"/>
                </a:cubicBezTo>
                <a:close/>
                <a:moveTo>
                  <a:pt x="203794" y="3661855"/>
                </a:moveTo>
                <a:cubicBezTo>
                  <a:pt x="207224" y="3661589"/>
                  <a:pt x="209418" y="3661795"/>
                  <a:pt x="209522" y="3662584"/>
                </a:cubicBezTo>
                <a:cubicBezTo>
                  <a:pt x="209728" y="3664229"/>
                  <a:pt x="201633" y="3667384"/>
                  <a:pt x="191002" y="3669510"/>
                </a:cubicBezTo>
                <a:cubicBezTo>
                  <a:pt x="180310" y="3671705"/>
                  <a:pt x="173312" y="3671773"/>
                  <a:pt x="172965" y="3670196"/>
                </a:cubicBezTo>
                <a:cubicBezTo>
                  <a:pt x="172625" y="3668756"/>
                  <a:pt x="180310" y="3666150"/>
                  <a:pt x="190660" y="3663955"/>
                </a:cubicBezTo>
                <a:cubicBezTo>
                  <a:pt x="195701" y="3662858"/>
                  <a:pt x="200365" y="3662121"/>
                  <a:pt x="203794" y="3661855"/>
                </a:cubicBezTo>
                <a:close/>
                <a:moveTo>
                  <a:pt x="423558" y="3660715"/>
                </a:moveTo>
                <a:cubicBezTo>
                  <a:pt x="427672" y="3661247"/>
                  <a:pt x="430518" y="3662687"/>
                  <a:pt x="430963" y="3664916"/>
                </a:cubicBezTo>
                <a:cubicBezTo>
                  <a:pt x="431857" y="3669511"/>
                  <a:pt x="423079" y="3675683"/>
                  <a:pt x="411969" y="3678152"/>
                </a:cubicBezTo>
                <a:cubicBezTo>
                  <a:pt x="400584" y="3680689"/>
                  <a:pt x="390710" y="3679043"/>
                  <a:pt x="389748" y="3674723"/>
                </a:cubicBezTo>
                <a:cubicBezTo>
                  <a:pt x="388786" y="3670402"/>
                  <a:pt x="397089" y="3664847"/>
                  <a:pt x="408540" y="3661967"/>
                </a:cubicBezTo>
                <a:cubicBezTo>
                  <a:pt x="414061" y="3660561"/>
                  <a:pt x="419445" y="3660184"/>
                  <a:pt x="423558" y="3660715"/>
                </a:cubicBezTo>
                <a:close/>
                <a:moveTo>
                  <a:pt x="5184581" y="3660595"/>
                </a:moveTo>
                <a:cubicBezTo>
                  <a:pt x="5202411" y="3656618"/>
                  <a:pt x="5218459" y="3674792"/>
                  <a:pt x="5220997" y="3702155"/>
                </a:cubicBezTo>
                <a:cubicBezTo>
                  <a:pt x="5223466" y="3729244"/>
                  <a:pt x="5210916" y="3754001"/>
                  <a:pt x="5193291" y="3756402"/>
                </a:cubicBezTo>
                <a:cubicBezTo>
                  <a:pt x="5176900" y="3758596"/>
                  <a:pt x="5160852" y="3740148"/>
                  <a:pt x="5157834" y="3715802"/>
                </a:cubicBezTo>
                <a:cubicBezTo>
                  <a:pt x="5154611" y="3689948"/>
                  <a:pt x="5167024" y="3664573"/>
                  <a:pt x="5184581" y="3660595"/>
                </a:cubicBezTo>
                <a:close/>
                <a:moveTo>
                  <a:pt x="1379085" y="3657852"/>
                </a:moveTo>
                <a:cubicBezTo>
                  <a:pt x="1391085" y="3656618"/>
                  <a:pt x="1402263" y="3663750"/>
                  <a:pt x="1403845" y="3673625"/>
                </a:cubicBezTo>
                <a:cubicBezTo>
                  <a:pt x="1405487" y="3683569"/>
                  <a:pt x="1397191" y="3693171"/>
                  <a:pt x="1385186" y="3695228"/>
                </a:cubicBezTo>
                <a:cubicBezTo>
                  <a:pt x="1373324" y="3697285"/>
                  <a:pt x="1361668" y="3690633"/>
                  <a:pt x="1359469" y="3680621"/>
                </a:cubicBezTo>
                <a:cubicBezTo>
                  <a:pt x="1357068" y="3669717"/>
                  <a:pt x="1366191" y="3659086"/>
                  <a:pt x="1379085" y="3657852"/>
                </a:cubicBezTo>
                <a:close/>
                <a:moveTo>
                  <a:pt x="282625" y="3657235"/>
                </a:moveTo>
                <a:cubicBezTo>
                  <a:pt x="284137" y="3659361"/>
                  <a:pt x="277415" y="3663545"/>
                  <a:pt x="267744" y="3666151"/>
                </a:cubicBezTo>
                <a:cubicBezTo>
                  <a:pt x="257048" y="3669099"/>
                  <a:pt x="246004" y="3669511"/>
                  <a:pt x="244156" y="3667454"/>
                </a:cubicBezTo>
                <a:cubicBezTo>
                  <a:pt x="242372" y="3665465"/>
                  <a:pt x="250806" y="3661419"/>
                  <a:pt x="261915" y="3658470"/>
                </a:cubicBezTo>
                <a:cubicBezTo>
                  <a:pt x="272274" y="3655726"/>
                  <a:pt x="281118" y="3655109"/>
                  <a:pt x="282625" y="3657235"/>
                </a:cubicBezTo>
                <a:close/>
                <a:moveTo>
                  <a:pt x="3118728" y="3656454"/>
                </a:moveTo>
                <a:cubicBezTo>
                  <a:pt x="3123957" y="3657286"/>
                  <a:pt x="3127798" y="3659669"/>
                  <a:pt x="3128895" y="3663338"/>
                </a:cubicBezTo>
                <a:cubicBezTo>
                  <a:pt x="3131021" y="3670676"/>
                  <a:pt x="3121626" y="3680826"/>
                  <a:pt x="3108047" y="3685969"/>
                </a:cubicBezTo>
                <a:cubicBezTo>
                  <a:pt x="3094674" y="3691044"/>
                  <a:pt x="3081575" y="3689330"/>
                  <a:pt x="3079586" y="3681854"/>
                </a:cubicBezTo>
                <a:cubicBezTo>
                  <a:pt x="3077529" y="3674311"/>
                  <a:pt x="3086581" y="3664092"/>
                  <a:pt x="3100229" y="3658880"/>
                </a:cubicBezTo>
                <a:cubicBezTo>
                  <a:pt x="3106881" y="3656342"/>
                  <a:pt x="3113499" y="3655622"/>
                  <a:pt x="3118728" y="3656454"/>
                </a:cubicBezTo>
                <a:close/>
                <a:moveTo>
                  <a:pt x="3894865" y="3655246"/>
                </a:moveTo>
                <a:cubicBezTo>
                  <a:pt x="3910776" y="3651680"/>
                  <a:pt x="3924286" y="3656001"/>
                  <a:pt x="3925726" y="3664848"/>
                </a:cubicBezTo>
                <a:cubicBezTo>
                  <a:pt x="3927235" y="3674243"/>
                  <a:pt x="3914479" y="3684599"/>
                  <a:pt x="3897608" y="3687890"/>
                </a:cubicBezTo>
                <a:cubicBezTo>
                  <a:pt x="3880875" y="3691114"/>
                  <a:pt x="3865787" y="3686587"/>
                  <a:pt x="3865170" y="3678015"/>
                </a:cubicBezTo>
                <a:cubicBezTo>
                  <a:pt x="3864553" y="3669237"/>
                  <a:pt x="3877720" y="3659087"/>
                  <a:pt x="3894865" y="3655246"/>
                </a:cubicBezTo>
                <a:close/>
                <a:moveTo>
                  <a:pt x="348456" y="3654997"/>
                </a:moveTo>
                <a:cubicBezTo>
                  <a:pt x="352596" y="3655057"/>
                  <a:pt x="355596" y="3655931"/>
                  <a:pt x="356282" y="3657646"/>
                </a:cubicBezTo>
                <a:cubicBezTo>
                  <a:pt x="357654" y="3661075"/>
                  <a:pt x="349287" y="3666699"/>
                  <a:pt x="338521" y="3669305"/>
                </a:cubicBezTo>
                <a:cubicBezTo>
                  <a:pt x="328986" y="3671568"/>
                  <a:pt x="319180" y="3671019"/>
                  <a:pt x="317534" y="3668345"/>
                </a:cubicBezTo>
                <a:cubicBezTo>
                  <a:pt x="315616" y="3665259"/>
                  <a:pt x="323159" y="3660321"/>
                  <a:pt x="333789" y="3657235"/>
                </a:cubicBezTo>
                <a:cubicBezTo>
                  <a:pt x="339034" y="3655692"/>
                  <a:pt x="344315" y="3654937"/>
                  <a:pt x="348456" y="3654997"/>
                </a:cubicBezTo>
                <a:close/>
                <a:moveTo>
                  <a:pt x="1033443" y="3654423"/>
                </a:moveTo>
                <a:cubicBezTo>
                  <a:pt x="1045993" y="3651886"/>
                  <a:pt x="1056760" y="3657235"/>
                  <a:pt x="1058610" y="3666905"/>
                </a:cubicBezTo>
                <a:cubicBezTo>
                  <a:pt x="1060396" y="3676437"/>
                  <a:pt x="1052025" y="3686176"/>
                  <a:pt x="1039889" y="3688507"/>
                </a:cubicBezTo>
                <a:cubicBezTo>
                  <a:pt x="1027954" y="3690839"/>
                  <a:pt x="1016295" y="3685078"/>
                  <a:pt x="1014517" y="3675889"/>
                </a:cubicBezTo>
                <a:cubicBezTo>
                  <a:pt x="1012665" y="3666767"/>
                  <a:pt x="1021371" y="3656892"/>
                  <a:pt x="1033443" y="3654423"/>
                </a:cubicBezTo>
                <a:close/>
                <a:moveTo>
                  <a:pt x="4100057" y="3653051"/>
                </a:moveTo>
                <a:cubicBezTo>
                  <a:pt x="4116585" y="3650445"/>
                  <a:pt x="4131535" y="3658606"/>
                  <a:pt x="4133112" y="3671019"/>
                </a:cubicBezTo>
                <a:cubicBezTo>
                  <a:pt x="4134690" y="3683433"/>
                  <a:pt x="4122002" y="3695297"/>
                  <a:pt x="4105475" y="3697011"/>
                </a:cubicBezTo>
                <a:cubicBezTo>
                  <a:pt x="4088810" y="3698657"/>
                  <a:pt x="4074065" y="3690633"/>
                  <a:pt x="4072556" y="3679043"/>
                </a:cubicBezTo>
                <a:cubicBezTo>
                  <a:pt x="4071047" y="3667453"/>
                  <a:pt x="4083598" y="3655589"/>
                  <a:pt x="4100057" y="3653051"/>
                </a:cubicBezTo>
                <a:close/>
                <a:moveTo>
                  <a:pt x="1994181" y="3652435"/>
                </a:moveTo>
                <a:cubicBezTo>
                  <a:pt x="2006384" y="3651474"/>
                  <a:pt x="2017772" y="3656755"/>
                  <a:pt x="2019965" y="3664573"/>
                </a:cubicBezTo>
                <a:cubicBezTo>
                  <a:pt x="2022364" y="3673009"/>
                  <a:pt x="2012834" y="3681581"/>
                  <a:pt x="1999392" y="3682884"/>
                </a:cubicBezTo>
                <a:cubicBezTo>
                  <a:pt x="1987116" y="3684050"/>
                  <a:pt x="1975799" y="3678495"/>
                  <a:pt x="1973675" y="3670402"/>
                </a:cubicBezTo>
                <a:cubicBezTo>
                  <a:pt x="1971341" y="3661624"/>
                  <a:pt x="1980807" y="3653463"/>
                  <a:pt x="1994181" y="3652435"/>
                </a:cubicBezTo>
                <a:close/>
                <a:moveTo>
                  <a:pt x="4574973" y="3652228"/>
                </a:moveTo>
                <a:cubicBezTo>
                  <a:pt x="4591638" y="3650720"/>
                  <a:pt x="4606932" y="3664436"/>
                  <a:pt x="4609469" y="3683364"/>
                </a:cubicBezTo>
                <a:cubicBezTo>
                  <a:pt x="4612075" y="3703115"/>
                  <a:pt x="4599113" y="3720740"/>
                  <a:pt x="4581283" y="3721563"/>
                </a:cubicBezTo>
                <a:cubicBezTo>
                  <a:pt x="4564412" y="3722317"/>
                  <a:pt x="4549324" y="3708464"/>
                  <a:pt x="4546993" y="3690291"/>
                </a:cubicBezTo>
                <a:cubicBezTo>
                  <a:pt x="4544455" y="3670882"/>
                  <a:pt x="4557074" y="3653874"/>
                  <a:pt x="4574973" y="3652228"/>
                </a:cubicBezTo>
                <a:close/>
                <a:moveTo>
                  <a:pt x="5680262" y="3651670"/>
                </a:moveTo>
                <a:cubicBezTo>
                  <a:pt x="5692716" y="3654329"/>
                  <a:pt x="5703183" y="3667470"/>
                  <a:pt x="5705240" y="3685627"/>
                </a:cubicBezTo>
                <a:cubicBezTo>
                  <a:pt x="5708052" y="3710041"/>
                  <a:pt x="5695433" y="3736307"/>
                  <a:pt x="5677397" y="3743508"/>
                </a:cubicBezTo>
                <a:cubicBezTo>
                  <a:pt x="5658948" y="3750846"/>
                  <a:pt x="5642558" y="3736445"/>
                  <a:pt x="5639883" y="3710796"/>
                </a:cubicBezTo>
                <a:cubicBezTo>
                  <a:pt x="5637209" y="3685284"/>
                  <a:pt x="5649416" y="3659498"/>
                  <a:pt x="5667384" y="3652708"/>
                </a:cubicBezTo>
                <a:cubicBezTo>
                  <a:pt x="5671739" y="3651062"/>
                  <a:pt x="5676111" y="3650784"/>
                  <a:pt x="5680262" y="3651670"/>
                </a:cubicBezTo>
                <a:close/>
                <a:moveTo>
                  <a:pt x="2473134" y="3651543"/>
                </a:moveTo>
                <a:cubicBezTo>
                  <a:pt x="2486301" y="3649828"/>
                  <a:pt x="2498234" y="3654286"/>
                  <a:pt x="2500291" y="3662173"/>
                </a:cubicBezTo>
                <a:cubicBezTo>
                  <a:pt x="2502349" y="3670060"/>
                  <a:pt x="2493845" y="3678083"/>
                  <a:pt x="2480883" y="3679935"/>
                </a:cubicBezTo>
                <a:cubicBezTo>
                  <a:pt x="2468402" y="3681718"/>
                  <a:pt x="2455440" y="3676095"/>
                  <a:pt x="2453246" y="3668482"/>
                </a:cubicBezTo>
                <a:cubicBezTo>
                  <a:pt x="2451051" y="3660870"/>
                  <a:pt x="2460309" y="3653189"/>
                  <a:pt x="2473134" y="3651543"/>
                </a:cubicBezTo>
                <a:close/>
                <a:moveTo>
                  <a:pt x="2818846" y="3648319"/>
                </a:moveTo>
                <a:cubicBezTo>
                  <a:pt x="2832356" y="3645576"/>
                  <a:pt x="2845729" y="3651131"/>
                  <a:pt x="2846141" y="3660458"/>
                </a:cubicBezTo>
                <a:cubicBezTo>
                  <a:pt x="2846621" y="3669304"/>
                  <a:pt x="2836334" y="3678974"/>
                  <a:pt x="2823235" y="3681238"/>
                </a:cubicBezTo>
                <a:cubicBezTo>
                  <a:pt x="2809724" y="3683569"/>
                  <a:pt x="2798820" y="3677877"/>
                  <a:pt x="2797655" y="3668687"/>
                </a:cubicBezTo>
                <a:cubicBezTo>
                  <a:pt x="2796557" y="3659704"/>
                  <a:pt x="2806021" y="3650925"/>
                  <a:pt x="2818846" y="3648319"/>
                </a:cubicBezTo>
                <a:close/>
                <a:moveTo>
                  <a:pt x="198410" y="3648251"/>
                </a:moveTo>
                <a:cubicBezTo>
                  <a:pt x="198545" y="3649074"/>
                  <a:pt x="191347" y="3652023"/>
                  <a:pt x="181815" y="3654766"/>
                </a:cubicBezTo>
                <a:cubicBezTo>
                  <a:pt x="172556" y="3657372"/>
                  <a:pt x="164120" y="3658881"/>
                  <a:pt x="163299" y="3658469"/>
                </a:cubicBezTo>
                <a:cubicBezTo>
                  <a:pt x="162408" y="3658058"/>
                  <a:pt x="169470" y="3655589"/>
                  <a:pt x="178591" y="3652777"/>
                </a:cubicBezTo>
                <a:cubicBezTo>
                  <a:pt x="189083" y="3649554"/>
                  <a:pt x="198273" y="3647222"/>
                  <a:pt x="198410" y="3648251"/>
                </a:cubicBezTo>
                <a:close/>
                <a:moveTo>
                  <a:pt x="6119284" y="3646947"/>
                </a:moveTo>
                <a:cubicBezTo>
                  <a:pt x="6126373" y="3650633"/>
                  <a:pt x="6131431" y="3658297"/>
                  <a:pt x="6132631" y="3668961"/>
                </a:cubicBezTo>
                <a:cubicBezTo>
                  <a:pt x="6135031" y="3690221"/>
                  <a:pt x="6121178" y="3716967"/>
                  <a:pt x="6102524" y="3727118"/>
                </a:cubicBezTo>
                <a:cubicBezTo>
                  <a:pt x="6084693" y="3736856"/>
                  <a:pt x="6068166" y="3728352"/>
                  <a:pt x="6065285" y="3707847"/>
                </a:cubicBezTo>
                <a:cubicBezTo>
                  <a:pt x="6062199" y="3685764"/>
                  <a:pt x="6074818" y="3659497"/>
                  <a:pt x="6093746" y="3648799"/>
                </a:cubicBezTo>
                <a:cubicBezTo>
                  <a:pt x="6103073" y="3643552"/>
                  <a:pt x="6112194" y="3643261"/>
                  <a:pt x="6119284" y="3646947"/>
                </a:cubicBezTo>
                <a:close/>
                <a:moveTo>
                  <a:pt x="6485638" y="3645576"/>
                </a:moveTo>
                <a:cubicBezTo>
                  <a:pt x="6492813" y="3647170"/>
                  <a:pt x="6497751" y="3652399"/>
                  <a:pt x="6498505" y="3660800"/>
                </a:cubicBezTo>
                <a:cubicBezTo>
                  <a:pt x="6500014" y="3677877"/>
                  <a:pt x="6484789" y="3702497"/>
                  <a:pt x="6464763" y="3715596"/>
                </a:cubicBezTo>
                <a:cubicBezTo>
                  <a:pt x="6444601" y="3728832"/>
                  <a:pt x="6428142" y="3724580"/>
                  <a:pt x="6427182" y="3705583"/>
                </a:cubicBezTo>
                <a:cubicBezTo>
                  <a:pt x="6426290" y="3688301"/>
                  <a:pt x="6440966" y="3663818"/>
                  <a:pt x="6459346" y="3652159"/>
                </a:cubicBezTo>
                <a:cubicBezTo>
                  <a:pt x="6469050" y="3646021"/>
                  <a:pt x="6478462" y="3643981"/>
                  <a:pt x="6485638" y="3645576"/>
                </a:cubicBezTo>
                <a:close/>
                <a:moveTo>
                  <a:pt x="823791" y="3644547"/>
                </a:moveTo>
                <a:cubicBezTo>
                  <a:pt x="835175" y="3642216"/>
                  <a:pt x="847179" y="3647840"/>
                  <a:pt x="848891" y="3656137"/>
                </a:cubicBezTo>
                <a:cubicBezTo>
                  <a:pt x="850470" y="3663818"/>
                  <a:pt x="843061" y="3671843"/>
                  <a:pt x="832294" y="3674311"/>
                </a:cubicBezTo>
                <a:cubicBezTo>
                  <a:pt x="820156" y="3677054"/>
                  <a:pt x="808567" y="3672528"/>
                  <a:pt x="806377" y="3664161"/>
                </a:cubicBezTo>
                <a:cubicBezTo>
                  <a:pt x="804110" y="3655726"/>
                  <a:pt x="811929" y="3646948"/>
                  <a:pt x="823791" y="3644547"/>
                </a:cubicBezTo>
                <a:close/>
                <a:moveTo>
                  <a:pt x="1512609" y="3643244"/>
                </a:moveTo>
                <a:cubicBezTo>
                  <a:pt x="1525295" y="3641461"/>
                  <a:pt x="1537845" y="3649279"/>
                  <a:pt x="1538943" y="3659704"/>
                </a:cubicBezTo>
                <a:cubicBezTo>
                  <a:pt x="1539836" y="3669373"/>
                  <a:pt x="1530781" y="3678357"/>
                  <a:pt x="1518780" y="3679523"/>
                </a:cubicBezTo>
                <a:cubicBezTo>
                  <a:pt x="1506711" y="3680689"/>
                  <a:pt x="1495670" y="3673625"/>
                  <a:pt x="1494022" y="3663887"/>
                </a:cubicBezTo>
                <a:cubicBezTo>
                  <a:pt x="1492446" y="3654217"/>
                  <a:pt x="1500814" y="3644890"/>
                  <a:pt x="1512609" y="3643244"/>
                </a:cubicBezTo>
                <a:close/>
                <a:moveTo>
                  <a:pt x="2127353" y="3642559"/>
                </a:moveTo>
                <a:cubicBezTo>
                  <a:pt x="2140795" y="3641050"/>
                  <a:pt x="2153277" y="3646057"/>
                  <a:pt x="2155128" y="3653943"/>
                </a:cubicBezTo>
                <a:cubicBezTo>
                  <a:pt x="2156843" y="3661144"/>
                  <a:pt x="2148408" y="3668551"/>
                  <a:pt x="2136269" y="3670128"/>
                </a:cubicBezTo>
                <a:cubicBezTo>
                  <a:pt x="2122759" y="3671911"/>
                  <a:pt x="2110483" y="3666631"/>
                  <a:pt x="2108631" y="3658401"/>
                </a:cubicBezTo>
                <a:cubicBezTo>
                  <a:pt x="2106917" y="3650857"/>
                  <a:pt x="2115215" y="3643999"/>
                  <a:pt x="2127353" y="3642559"/>
                </a:cubicBezTo>
                <a:close/>
                <a:moveTo>
                  <a:pt x="631005" y="3642292"/>
                </a:moveTo>
                <a:cubicBezTo>
                  <a:pt x="635078" y="3643535"/>
                  <a:pt x="637941" y="3645987"/>
                  <a:pt x="638763" y="3649416"/>
                </a:cubicBezTo>
                <a:cubicBezTo>
                  <a:pt x="640343" y="3656000"/>
                  <a:pt x="632798" y="3663818"/>
                  <a:pt x="621890" y="3666630"/>
                </a:cubicBezTo>
                <a:cubicBezTo>
                  <a:pt x="610442" y="3669579"/>
                  <a:pt x="598028" y="3665601"/>
                  <a:pt x="597270" y="3658880"/>
                </a:cubicBezTo>
                <a:cubicBezTo>
                  <a:pt x="596516" y="3652502"/>
                  <a:pt x="604956" y="3645164"/>
                  <a:pt x="615995" y="3642421"/>
                </a:cubicBezTo>
                <a:cubicBezTo>
                  <a:pt x="621652" y="3641015"/>
                  <a:pt x="626935" y="3641049"/>
                  <a:pt x="631005" y="3642292"/>
                </a:cubicBezTo>
                <a:close/>
                <a:moveTo>
                  <a:pt x="186683" y="3641393"/>
                </a:moveTo>
                <a:cubicBezTo>
                  <a:pt x="187781" y="3641530"/>
                  <a:pt x="180441" y="3645028"/>
                  <a:pt x="171594" y="3648251"/>
                </a:cubicBezTo>
                <a:cubicBezTo>
                  <a:pt x="162472" y="3651543"/>
                  <a:pt x="154382" y="3653875"/>
                  <a:pt x="153903" y="3653600"/>
                </a:cubicBezTo>
                <a:cubicBezTo>
                  <a:pt x="153491" y="3653395"/>
                  <a:pt x="159319" y="3651063"/>
                  <a:pt x="167618" y="3647908"/>
                </a:cubicBezTo>
                <a:cubicBezTo>
                  <a:pt x="176945" y="3644411"/>
                  <a:pt x="185588" y="3641256"/>
                  <a:pt x="186683" y="3641393"/>
                </a:cubicBezTo>
                <a:close/>
                <a:moveTo>
                  <a:pt x="3029661" y="3639815"/>
                </a:moveTo>
                <a:cubicBezTo>
                  <a:pt x="3042691" y="3636455"/>
                  <a:pt x="3053664" y="3640501"/>
                  <a:pt x="3054624" y="3648799"/>
                </a:cubicBezTo>
                <a:cubicBezTo>
                  <a:pt x="3055515" y="3657029"/>
                  <a:pt x="3045914" y="3666699"/>
                  <a:pt x="3033021" y="3670813"/>
                </a:cubicBezTo>
                <a:cubicBezTo>
                  <a:pt x="3019168" y="3675271"/>
                  <a:pt x="3006001" y="3671705"/>
                  <a:pt x="3005177" y="3663064"/>
                </a:cubicBezTo>
                <a:cubicBezTo>
                  <a:pt x="3004354" y="3654217"/>
                  <a:pt x="3015327" y="3643656"/>
                  <a:pt x="3029661" y="3639815"/>
                </a:cubicBezTo>
                <a:close/>
                <a:moveTo>
                  <a:pt x="3841561" y="3639215"/>
                </a:moveTo>
                <a:cubicBezTo>
                  <a:pt x="3847493" y="3640450"/>
                  <a:pt x="3851488" y="3643381"/>
                  <a:pt x="3851865" y="3647633"/>
                </a:cubicBezTo>
                <a:cubicBezTo>
                  <a:pt x="3852620" y="3655657"/>
                  <a:pt x="3840619" y="3665396"/>
                  <a:pt x="3824845" y="3669716"/>
                </a:cubicBezTo>
                <a:cubicBezTo>
                  <a:pt x="3808729" y="3674105"/>
                  <a:pt x="3795219" y="3671979"/>
                  <a:pt x="3793230" y="3664710"/>
                </a:cubicBezTo>
                <a:cubicBezTo>
                  <a:pt x="3791172" y="3657029"/>
                  <a:pt x="3803311" y="3646056"/>
                  <a:pt x="3819633" y="3640981"/>
                </a:cubicBezTo>
                <a:cubicBezTo>
                  <a:pt x="3827760" y="3638443"/>
                  <a:pt x="3835629" y="3637981"/>
                  <a:pt x="3841561" y="3639215"/>
                </a:cubicBezTo>
                <a:close/>
                <a:moveTo>
                  <a:pt x="174883" y="3637826"/>
                </a:moveTo>
                <a:cubicBezTo>
                  <a:pt x="175847" y="3637964"/>
                  <a:pt x="167824" y="3642352"/>
                  <a:pt x="159319" y="3645987"/>
                </a:cubicBezTo>
                <a:cubicBezTo>
                  <a:pt x="151500" y="3649348"/>
                  <a:pt x="144845" y="3651680"/>
                  <a:pt x="144641" y="3651336"/>
                </a:cubicBezTo>
                <a:cubicBezTo>
                  <a:pt x="144506" y="3651062"/>
                  <a:pt x="150472" y="3648182"/>
                  <a:pt x="158701" y="3644478"/>
                </a:cubicBezTo>
                <a:cubicBezTo>
                  <a:pt x="166588" y="3640844"/>
                  <a:pt x="173996" y="3637689"/>
                  <a:pt x="174883" y="3637826"/>
                </a:cubicBezTo>
                <a:close/>
                <a:moveTo>
                  <a:pt x="2608510" y="3637278"/>
                </a:moveTo>
                <a:cubicBezTo>
                  <a:pt x="2621609" y="3635563"/>
                  <a:pt x="2633473" y="3639884"/>
                  <a:pt x="2635325" y="3647702"/>
                </a:cubicBezTo>
                <a:cubicBezTo>
                  <a:pt x="2637177" y="3655520"/>
                  <a:pt x="2628330" y="3663544"/>
                  <a:pt x="2615437" y="3665327"/>
                </a:cubicBezTo>
                <a:cubicBezTo>
                  <a:pt x="2602955" y="3666973"/>
                  <a:pt x="2590062" y="3661418"/>
                  <a:pt x="2588142" y="3653943"/>
                </a:cubicBezTo>
                <a:cubicBezTo>
                  <a:pt x="2586222" y="3646468"/>
                  <a:pt x="2595686" y="3638992"/>
                  <a:pt x="2608510" y="3637278"/>
                </a:cubicBezTo>
                <a:close/>
                <a:moveTo>
                  <a:pt x="4709253" y="3636797"/>
                </a:moveTo>
                <a:cubicBezTo>
                  <a:pt x="4725849" y="3635426"/>
                  <a:pt x="4741279" y="3650925"/>
                  <a:pt x="4743405" y="3671293"/>
                </a:cubicBezTo>
                <a:cubicBezTo>
                  <a:pt x="4745600" y="3693102"/>
                  <a:pt x="4732570" y="3712030"/>
                  <a:pt x="4714602" y="3712784"/>
                </a:cubicBezTo>
                <a:cubicBezTo>
                  <a:pt x="4697800" y="3713470"/>
                  <a:pt x="4682850" y="3698108"/>
                  <a:pt x="4680655" y="3678083"/>
                </a:cubicBezTo>
                <a:cubicBezTo>
                  <a:pt x="4678392" y="3656823"/>
                  <a:pt x="4691216" y="3638306"/>
                  <a:pt x="4709253" y="3636797"/>
                </a:cubicBezTo>
                <a:close/>
                <a:moveTo>
                  <a:pt x="5319547" y="3634672"/>
                </a:moveTo>
                <a:cubicBezTo>
                  <a:pt x="5337652" y="3632066"/>
                  <a:pt x="5353563" y="3651406"/>
                  <a:pt x="5355757" y="3679249"/>
                </a:cubicBezTo>
                <a:cubicBezTo>
                  <a:pt x="5357815" y="3704967"/>
                  <a:pt x="5346499" y="3728284"/>
                  <a:pt x="5329902" y="3732124"/>
                </a:cubicBezTo>
                <a:cubicBezTo>
                  <a:pt x="5312689" y="3736102"/>
                  <a:pt x="5294927" y="3716420"/>
                  <a:pt x="5292046" y="3689947"/>
                </a:cubicBezTo>
                <a:cubicBezTo>
                  <a:pt x="5289166" y="3663338"/>
                  <a:pt x="5301785" y="3637209"/>
                  <a:pt x="5319547" y="3634672"/>
                </a:cubicBezTo>
                <a:close/>
                <a:moveTo>
                  <a:pt x="162608" y="3632615"/>
                </a:moveTo>
                <a:cubicBezTo>
                  <a:pt x="163159" y="3633163"/>
                  <a:pt x="157945" y="3636661"/>
                  <a:pt x="151018" y="3640227"/>
                </a:cubicBezTo>
                <a:cubicBezTo>
                  <a:pt x="143201" y="3644273"/>
                  <a:pt x="135315" y="3647360"/>
                  <a:pt x="134972" y="3646811"/>
                </a:cubicBezTo>
                <a:cubicBezTo>
                  <a:pt x="134630" y="3646193"/>
                  <a:pt x="141350" y="3642285"/>
                  <a:pt x="149304" y="3638238"/>
                </a:cubicBezTo>
                <a:cubicBezTo>
                  <a:pt x="156370" y="3634603"/>
                  <a:pt x="162062" y="3632066"/>
                  <a:pt x="162608" y="3632615"/>
                </a:cubicBezTo>
                <a:close/>
                <a:moveTo>
                  <a:pt x="2264924" y="3632409"/>
                </a:moveTo>
                <a:cubicBezTo>
                  <a:pt x="2277132" y="3631654"/>
                  <a:pt x="2288379" y="3636181"/>
                  <a:pt x="2290162" y="3642833"/>
                </a:cubicBezTo>
                <a:cubicBezTo>
                  <a:pt x="2292150" y="3650034"/>
                  <a:pt x="2282412" y="3657303"/>
                  <a:pt x="2268833" y="3658401"/>
                </a:cubicBezTo>
                <a:cubicBezTo>
                  <a:pt x="2256489" y="3659361"/>
                  <a:pt x="2245516" y="3654492"/>
                  <a:pt x="2243733" y="3647496"/>
                </a:cubicBezTo>
                <a:cubicBezTo>
                  <a:pt x="2241813" y="3640021"/>
                  <a:pt x="2251551" y="3633232"/>
                  <a:pt x="2264924" y="3632409"/>
                </a:cubicBezTo>
                <a:close/>
                <a:moveTo>
                  <a:pt x="271172" y="3632135"/>
                </a:moveTo>
                <a:cubicBezTo>
                  <a:pt x="272614" y="3633300"/>
                  <a:pt x="264933" y="3637827"/>
                  <a:pt x="255401" y="3641050"/>
                </a:cubicBezTo>
                <a:cubicBezTo>
                  <a:pt x="246827" y="3643931"/>
                  <a:pt x="237913" y="3645508"/>
                  <a:pt x="235992" y="3644754"/>
                </a:cubicBezTo>
                <a:cubicBezTo>
                  <a:pt x="233796" y="3643862"/>
                  <a:pt x="239899" y="3640570"/>
                  <a:pt x="249915" y="3636867"/>
                </a:cubicBezTo>
                <a:cubicBezTo>
                  <a:pt x="259790" y="3633232"/>
                  <a:pt x="269666" y="3630832"/>
                  <a:pt x="271172" y="3632135"/>
                </a:cubicBezTo>
                <a:close/>
                <a:moveTo>
                  <a:pt x="1167655" y="3631448"/>
                </a:moveTo>
                <a:cubicBezTo>
                  <a:pt x="1180273" y="3629185"/>
                  <a:pt x="1191037" y="3634809"/>
                  <a:pt x="1193095" y="3644753"/>
                </a:cubicBezTo>
                <a:cubicBezTo>
                  <a:pt x="1195086" y="3654491"/>
                  <a:pt x="1186854" y="3664298"/>
                  <a:pt x="1174783" y="3666492"/>
                </a:cubicBezTo>
                <a:cubicBezTo>
                  <a:pt x="1162852" y="3668687"/>
                  <a:pt x="1151054" y="3662515"/>
                  <a:pt x="1149067" y="3653051"/>
                </a:cubicBezTo>
                <a:cubicBezTo>
                  <a:pt x="1147077" y="3643587"/>
                  <a:pt x="1155585" y="3633643"/>
                  <a:pt x="1167655" y="3631448"/>
                </a:cubicBezTo>
                <a:close/>
                <a:moveTo>
                  <a:pt x="1648330" y="3631174"/>
                </a:moveTo>
                <a:cubicBezTo>
                  <a:pt x="1660125" y="3630145"/>
                  <a:pt x="1671717" y="3636729"/>
                  <a:pt x="1673566" y="3645645"/>
                </a:cubicBezTo>
                <a:cubicBezTo>
                  <a:pt x="1675694" y="3655451"/>
                  <a:pt x="1665883" y="3665052"/>
                  <a:pt x="1652858" y="3665738"/>
                </a:cubicBezTo>
                <a:cubicBezTo>
                  <a:pt x="1640719" y="3666424"/>
                  <a:pt x="1630155" y="3659361"/>
                  <a:pt x="1628854" y="3649897"/>
                </a:cubicBezTo>
                <a:cubicBezTo>
                  <a:pt x="1627685" y="3640707"/>
                  <a:pt x="1636534" y="3632203"/>
                  <a:pt x="1648330" y="3631174"/>
                </a:cubicBezTo>
                <a:close/>
                <a:moveTo>
                  <a:pt x="4234131" y="3630625"/>
                </a:moveTo>
                <a:cubicBezTo>
                  <a:pt x="4250796" y="3628636"/>
                  <a:pt x="4265335" y="3638718"/>
                  <a:pt x="4266707" y="3653188"/>
                </a:cubicBezTo>
                <a:cubicBezTo>
                  <a:pt x="4268009" y="3667521"/>
                  <a:pt x="4255048" y="3680757"/>
                  <a:pt x="4238520" y="3681854"/>
                </a:cubicBezTo>
                <a:cubicBezTo>
                  <a:pt x="4221718" y="3683020"/>
                  <a:pt x="4207316" y="3673008"/>
                  <a:pt x="4206013" y="3659292"/>
                </a:cubicBezTo>
                <a:cubicBezTo>
                  <a:pt x="4204710" y="3645781"/>
                  <a:pt x="4217672" y="3632545"/>
                  <a:pt x="4234131" y="3630625"/>
                </a:cubicBezTo>
                <a:close/>
                <a:moveTo>
                  <a:pt x="3767324" y="3629974"/>
                </a:moveTo>
                <a:cubicBezTo>
                  <a:pt x="3772862" y="3630488"/>
                  <a:pt x="3776634" y="3632648"/>
                  <a:pt x="3777457" y="3636317"/>
                </a:cubicBezTo>
                <a:cubicBezTo>
                  <a:pt x="3779103" y="3643587"/>
                  <a:pt x="3768130" y="3653668"/>
                  <a:pt x="3752700" y="3659086"/>
                </a:cubicBezTo>
                <a:cubicBezTo>
                  <a:pt x="3736652" y="3664778"/>
                  <a:pt x="3720878" y="3663544"/>
                  <a:pt x="3720056" y="3656412"/>
                </a:cubicBezTo>
                <a:cubicBezTo>
                  <a:pt x="3719233" y="3649554"/>
                  <a:pt x="3731028" y="3639198"/>
                  <a:pt x="3746596" y="3633506"/>
                </a:cubicBezTo>
                <a:cubicBezTo>
                  <a:pt x="3754482" y="3630591"/>
                  <a:pt x="3761786" y="3629460"/>
                  <a:pt x="3767324" y="3629974"/>
                </a:cubicBezTo>
                <a:close/>
                <a:moveTo>
                  <a:pt x="6408186" y="3628747"/>
                </a:moveTo>
                <a:cubicBezTo>
                  <a:pt x="6415232" y="3630334"/>
                  <a:pt x="6420222" y="3635597"/>
                  <a:pt x="6421627" y="3644136"/>
                </a:cubicBezTo>
                <a:cubicBezTo>
                  <a:pt x="6424576" y="3662309"/>
                  <a:pt x="6410517" y="3687684"/>
                  <a:pt x="6390560" y="3700577"/>
                </a:cubicBezTo>
                <a:cubicBezTo>
                  <a:pt x="6371907" y="3712579"/>
                  <a:pt x="6354076" y="3708052"/>
                  <a:pt x="6351881" y="3690427"/>
                </a:cubicBezTo>
                <a:cubicBezTo>
                  <a:pt x="6349618" y="3672871"/>
                  <a:pt x="6363677" y="3647496"/>
                  <a:pt x="6382400" y="3635426"/>
                </a:cubicBezTo>
                <a:cubicBezTo>
                  <a:pt x="6392035" y="3629253"/>
                  <a:pt x="6401139" y="3627161"/>
                  <a:pt x="6408186" y="3628747"/>
                </a:cubicBezTo>
                <a:close/>
                <a:moveTo>
                  <a:pt x="3694166" y="3626271"/>
                </a:moveTo>
                <a:cubicBezTo>
                  <a:pt x="3699635" y="3626476"/>
                  <a:pt x="3703527" y="3628122"/>
                  <a:pt x="3704624" y="3631174"/>
                </a:cubicBezTo>
                <a:cubicBezTo>
                  <a:pt x="3706819" y="3637621"/>
                  <a:pt x="3694954" y="3648388"/>
                  <a:pt x="3679181" y="3654012"/>
                </a:cubicBezTo>
                <a:cubicBezTo>
                  <a:pt x="3662928" y="3659841"/>
                  <a:pt x="3649006" y="3659292"/>
                  <a:pt x="3647634" y="3652708"/>
                </a:cubicBezTo>
                <a:cubicBezTo>
                  <a:pt x="3646263" y="3646056"/>
                  <a:pt x="3658059" y="3635975"/>
                  <a:pt x="3674244" y="3630009"/>
                </a:cubicBezTo>
                <a:cubicBezTo>
                  <a:pt x="3681650" y="3627300"/>
                  <a:pt x="3688697" y="3626065"/>
                  <a:pt x="3694166" y="3626271"/>
                </a:cubicBezTo>
                <a:close/>
                <a:moveTo>
                  <a:pt x="558276" y="3624076"/>
                </a:moveTo>
                <a:cubicBezTo>
                  <a:pt x="562227" y="3625036"/>
                  <a:pt x="564836" y="3627059"/>
                  <a:pt x="564970" y="3629871"/>
                </a:cubicBezTo>
                <a:cubicBezTo>
                  <a:pt x="565176" y="3635769"/>
                  <a:pt x="556397" y="3642696"/>
                  <a:pt x="545081" y="3645233"/>
                </a:cubicBezTo>
                <a:cubicBezTo>
                  <a:pt x="533698" y="3647839"/>
                  <a:pt x="524235" y="3645370"/>
                  <a:pt x="523823" y="3639746"/>
                </a:cubicBezTo>
                <a:cubicBezTo>
                  <a:pt x="523413" y="3634260"/>
                  <a:pt x="532052" y="3627677"/>
                  <a:pt x="543503" y="3624659"/>
                </a:cubicBezTo>
                <a:cubicBezTo>
                  <a:pt x="549025" y="3623219"/>
                  <a:pt x="554325" y="3623116"/>
                  <a:pt x="558276" y="3624076"/>
                </a:cubicBezTo>
                <a:close/>
                <a:moveTo>
                  <a:pt x="3621000" y="3623673"/>
                </a:moveTo>
                <a:cubicBezTo>
                  <a:pt x="3626529" y="3624007"/>
                  <a:pt x="3630249" y="3625996"/>
                  <a:pt x="3630695" y="3629528"/>
                </a:cubicBezTo>
                <a:cubicBezTo>
                  <a:pt x="3631450" y="3636044"/>
                  <a:pt x="3620203" y="3645851"/>
                  <a:pt x="3605733" y="3651337"/>
                </a:cubicBezTo>
                <a:cubicBezTo>
                  <a:pt x="3590165" y="3657235"/>
                  <a:pt x="3576449" y="3656686"/>
                  <a:pt x="3575626" y="3649828"/>
                </a:cubicBezTo>
                <a:cubicBezTo>
                  <a:pt x="3574872" y="3643450"/>
                  <a:pt x="3585776" y="3633643"/>
                  <a:pt x="3600452" y="3627745"/>
                </a:cubicBezTo>
                <a:cubicBezTo>
                  <a:pt x="3608133" y="3624659"/>
                  <a:pt x="3615471" y="3623339"/>
                  <a:pt x="3621000" y="3623673"/>
                </a:cubicBezTo>
                <a:close/>
                <a:moveTo>
                  <a:pt x="4027019" y="3622602"/>
                </a:moveTo>
                <a:cubicBezTo>
                  <a:pt x="4043066" y="3619173"/>
                  <a:pt x="4056714" y="3624522"/>
                  <a:pt x="4058840" y="3635083"/>
                </a:cubicBezTo>
                <a:cubicBezTo>
                  <a:pt x="4061034" y="3646193"/>
                  <a:pt x="4048896" y="3658058"/>
                  <a:pt x="4032094" y="3661144"/>
                </a:cubicBezTo>
                <a:cubicBezTo>
                  <a:pt x="4015292" y="3664299"/>
                  <a:pt x="3999930" y="3658264"/>
                  <a:pt x="3998558" y="3648045"/>
                </a:cubicBezTo>
                <a:cubicBezTo>
                  <a:pt x="3997186" y="3637758"/>
                  <a:pt x="4009943" y="3626305"/>
                  <a:pt x="4027019" y="3622602"/>
                </a:cubicBezTo>
                <a:close/>
                <a:moveTo>
                  <a:pt x="3546187" y="3622421"/>
                </a:moveTo>
                <a:cubicBezTo>
                  <a:pt x="3551708" y="3622258"/>
                  <a:pt x="3555668" y="3623664"/>
                  <a:pt x="3556903" y="3626648"/>
                </a:cubicBezTo>
                <a:cubicBezTo>
                  <a:pt x="3559578" y="3632957"/>
                  <a:pt x="3548262" y="3643656"/>
                  <a:pt x="3532557" y="3649965"/>
                </a:cubicBezTo>
                <a:cubicBezTo>
                  <a:pt x="3518087" y="3655726"/>
                  <a:pt x="3504439" y="3655863"/>
                  <a:pt x="3502656" y="3650034"/>
                </a:cubicBezTo>
                <a:cubicBezTo>
                  <a:pt x="3500873" y="3644204"/>
                  <a:pt x="3511572" y="3633986"/>
                  <a:pt x="3526111" y="3627608"/>
                </a:cubicBezTo>
                <a:cubicBezTo>
                  <a:pt x="3533586" y="3624316"/>
                  <a:pt x="3540667" y="3622584"/>
                  <a:pt x="3546187" y="3622421"/>
                </a:cubicBezTo>
                <a:close/>
                <a:moveTo>
                  <a:pt x="2397695" y="3622259"/>
                </a:moveTo>
                <a:cubicBezTo>
                  <a:pt x="2411000" y="3620682"/>
                  <a:pt x="2423482" y="3624659"/>
                  <a:pt x="2425333" y="3631517"/>
                </a:cubicBezTo>
                <a:cubicBezTo>
                  <a:pt x="2426979" y="3637758"/>
                  <a:pt x="2418544" y="3644342"/>
                  <a:pt x="2406405" y="3645919"/>
                </a:cubicBezTo>
                <a:cubicBezTo>
                  <a:pt x="2392895" y="3647702"/>
                  <a:pt x="2380619" y="3643176"/>
                  <a:pt x="2378836" y="3636112"/>
                </a:cubicBezTo>
                <a:cubicBezTo>
                  <a:pt x="2377190" y="3629666"/>
                  <a:pt x="2385488" y="3623699"/>
                  <a:pt x="2397695" y="3622259"/>
                </a:cubicBezTo>
                <a:close/>
                <a:moveTo>
                  <a:pt x="1783092" y="3621436"/>
                </a:moveTo>
                <a:cubicBezTo>
                  <a:pt x="1794953" y="3620544"/>
                  <a:pt x="1806612" y="3626648"/>
                  <a:pt x="1808601" y="3634946"/>
                </a:cubicBezTo>
                <a:cubicBezTo>
                  <a:pt x="1810657" y="3643381"/>
                  <a:pt x="1802842" y="3651542"/>
                  <a:pt x="1790837" y="3653394"/>
                </a:cubicBezTo>
                <a:cubicBezTo>
                  <a:pt x="1779250" y="3655177"/>
                  <a:pt x="1766972" y="3649348"/>
                  <a:pt x="1764438" y="3640775"/>
                </a:cubicBezTo>
                <a:cubicBezTo>
                  <a:pt x="1761553" y="3631242"/>
                  <a:pt x="1770127" y="3622464"/>
                  <a:pt x="1783092" y="3621436"/>
                </a:cubicBezTo>
                <a:close/>
                <a:moveTo>
                  <a:pt x="3473956" y="3621281"/>
                </a:moveTo>
                <a:cubicBezTo>
                  <a:pt x="3479408" y="3621453"/>
                  <a:pt x="3483214" y="3623219"/>
                  <a:pt x="3483797" y="3626511"/>
                </a:cubicBezTo>
                <a:cubicBezTo>
                  <a:pt x="3485031" y="3633232"/>
                  <a:pt x="3473510" y="3643519"/>
                  <a:pt x="3458491" y="3649417"/>
                </a:cubicBezTo>
                <a:cubicBezTo>
                  <a:pt x="3443335" y="3655383"/>
                  <a:pt x="3431127" y="3654766"/>
                  <a:pt x="3430579" y="3647702"/>
                </a:cubicBezTo>
                <a:cubicBezTo>
                  <a:pt x="3430099" y="3641393"/>
                  <a:pt x="3440660" y="3631449"/>
                  <a:pt x="3454239" y="3625619"/>
                </a:cubicBezTo>
                <a:cubicBezTo>
                  <a:pt x="3461405" y="3622533"/>
                  <a:pt x="3468503" y="3621110"/>
                  <a:pt x="3473956" y="3621281"/>
                </a:cubicBezTo>
                <a:close/>
                <a:moveTo>
                  <a:pt x="2744848" y="3620819"/>
                </a:moveTo>
                <a:cubicBezTo>
                  <a:pt x="2758083" y="3619036"/>
                  <a:pt x="2769056" y="3623150"/>
                  <a:pt x="2770222" y="3631037"/>
                </a:cubicBezTo>
                <a:cubicBezTo>
                  <a:pt x="2771320" y="3638581"/>
                  <a:pt x="2761375" y="3647153"/>
                  <a:pt x="2748688" y="3648799"/>
                </a:cubicBezTo>
                <a:cubicBezTo>
                  <a:pt x="2736001" y="3650445"/>
                  <a:pt x="2723793" y="3644685"/>
                  <a:pt x="2722765" y="3637347"/>
                </a:cubicBezTo>
                <a:cubicBezTo>
                  <a:pt x="2721736" y="3629803"/>
                  <a:pt x="2731886" y="3622534"/>
                  <a:pt x="2744848" y="3620819"/>
                </a:cubicBezTo>
                <a:close/>
                <a:moveTo>
                  <a:pt x="150472" y="3620064"/>
                </a:moveTo>
                <a:cubicBezTo>
                  <a:pt x="151088" y="3620887"/>
                  <a:pt x="147043" y="3624316"/>
                  <a:pt x="140730" y="3628020"/>
                </a:cubicBezTo>
                <a:cubicBezTo>
                  <a:pt x="133394" y="3632341"/>
                  <a:pt x="126192" y="3635221"/>
                  <a:pt x="125026" y="3634603"/>
                </a:cubicBezTo>
                <a:cubicBezTo>
                  <a:pt x="123862" y="3634055"/>
                  <a:pt x="129074" y="3630077"/>
                  <a:pt x="136070" y="3626031"/>
                </a:cubicBezTo>
                <a:cubicBezTo>
                  <a:pt x="142722" y="3622190"/>
                  <a:pt x="149785" y="3619173"/>
                  <a:pt x="150472" y="3620064"/>
                </a:cubicBezTo>
                <a:close/>
                <a:moveTo>
                  <a:pt x="336334" y="3619910"/>
                </a:moveTo>
                <a:cubicBezTo>
                  <a:pt x="340080" y="3619396"/>
                  <a:pt x="342738" y="3619618"/>
                  <a:pt x="343251" y="3620750"/>
                </a:cubicBezTo>
                <a:cubicBezTo>
                  <a:pt x="344282" y="3623013"/>
                  <a:pt x="336465" y="3628225"/>
                  <a:pt x="326245" y="3631723"/>
                </a:cubicBezTo>
                <a:cubicBezTo>
                  <a:pt x="315822" y="3635289"/>
                  <a:pt x="306972" y="3636181"/>
                  <a:pt x="306149" y="3633986"/>
                </a:cubicBezTo>
                <a:cubicBezTo>
                  <a:pt x="305326" y="3631860"/>
                  <a:pt x="313214" y="3627060"/>
                  <a:pt x="322884" y="3623493"/>
                </a:cubicBezTo>
                <a:cubicBezTo>
                  <a:pt x="327753" y="3621676"/>
                  <a:pt x="332587" y="3620424"/>
                  <a:pt x="336334" y="3619910"/>
                </a:cubicBezTo>
                <a:close/>
                <a:moveTo>
                  <a:pt x="4841818" y="3619379"/>
                </a:moveTo>
                <a:cubicBezTo>
                  <a:pt x="4858415" y="3616979"/>
                  <a:pt x="4873983" y="3632341"/>
                  <a:pt x="4877000" y="3654354"/>
                </a:cubicBezTo>
                <a:cubicBezTo>
                  <a:pt x="4880086" y="3677398"/>
                  <a:pt x="4867536" y="3699069"/>
                  <a:pt x="4849705" y="3700921"/>
                </a:cubicBezTo>
                <a:cubicBezTo>
                  <a:pt x="4832766" y="3702704"/>
                  <a:pt x="4817541" y="3687205"/>
                  <a:pt x="4814729" y="3665602"/>
                </a:cubicBezTo>
                <a:cubicBezTo>
                  <a:pt x="4811712" y="3642696"/>
                  <a:pt x="4823919" y="3621985"/>
                  <a:pt x="4841818" y="3619379"/>
                </a:cubicBezTo>
                <a:close/>
                <a:moveTo>
                  <a:pt x="3400035" y="3618855"/>
                </a:moveTo>
                <a:cubicBezTo>
                  <a:pt x="3405308" y="3619087"/>
                  <a:pt x="3408874" y="3621093"/>
                  <a:pt x="3409594" y="3624796"/>
                </a:cubicBezTo>
                <a:cubicBezTo>
                  <a:pt x="3410897" y="3631449"/>
                  <a:pt x="3401158" y="3641324"/>
                  <a:pt x="3387511" y="3647291"/>
                </a:cubicBezTo>
                <a:cubicBezTo>
                  <a:pt x="3373383" y="3653463"/>
                  <a:pt x="3358913" y="3653120"/>
                  <a:pt x="3357679" y="3646399"/>
                </a:cubicBezTo>
                <a:cubicBezTo>
                  <a:pt x="3356513" y="3639953"/>
                  <a:pt x="3366594" y="3629597"/>
                  <a:pt x="3380241" y="3623562"/>
                </a:cubicBezTo>
                <a:cubicBezTo>
                  <a:pt x="3387785" y="3620167"/>
                  <a:pt x="3394763" y="3618624"/>
                  <a:pt x="3400035" y="3618855"/>
                </a:cubicBezTo>
                <a:close/>
                <a:moveTo>
                  <a:pt x="958688" y="3616704"/>
                </a:moveTo>
                <a:cubicBezTo>
                  <a:pt x="970210" y="3613824"/>
                  <a:pt x="981869" y="3619379"/>
                  <a:pt x="983241" y="3628294"/>
                </a:cubicBezTo>
                <a:cubicBezTo>
                  <a:pt x="984614" y="3637278"/>
                  <a:pt x="975494" y="3646742"/>
                  <a:pt x="963353" y="3649074"/>
                </a:cubicBezTo>
                <a:cubicBezTo>
                  <a:pt x="952041" y="3651200"/>
                  <a:pt x="942370" y="3646742"/>
                  <a:pt x="940587" y="3638512"/>
                </a:cubicBezTo>
                <a:cubicBezTo>
                  <a:pt x="938592" y="3629597"/>
                  <a:pt x="946824" y="3619653"/>
                  <a:pt x="958688" y="3616704"/>
                </a:cubicBezTo>
                <a:close/>
                <a:moveTo>
                  <a:pt x="258757" y="3616635"/>
                </a:moveTo>
                <a:cubicBezTo>
                  <a:pt x="259309" y="3617664"/>
                  <a:pt x="251695" y="3622190"/>
                  <a:pt x="242918" y="3625894"/>
                </a:cubicBezTo>
                <a:cubicBezTo>
                  <a:pt x="233731" y="3629734"/>
                  <a:pt x="225705" y="3632066"/>
                  <a:pt x="225362" y="3631243"/>
                </a:cubicBezTo>
                <a:cubicBezTo>
                  <a:pt x="225017" y="3630420"/>
                  <a:pt x="232701" y="3626305"/>
                  <a:pt x="241409" y="3622396"/>
                </a:cubicBezTo>
                <a:cubicBezTo>
                  <a:pt x="250462" y="3618350"/>
                  <a:pt x="258281" y="3615607"/>
                  <a:pt x="258757" y="3616635"/>
                </a:cubicBezTo>
                <a:close/>
                <a:moveTo>
                  <a:pt x="2953948" y="3615950"/>
                </a:moveTo>
                <a:cubicBezTo>
                  <a:pt x="2966498" y="3612864"/>
                  <a:pt x="2978568" y="3616773"/>
                  <a:pt x="2979871" y="3625002"/>
                </a:cubicBezTo>
                <a:cubicBezTo>
                  <a:pt x="2981174" y="3633300"/>
                  <a:pt x="2971641" y="3643999"/>
                  <a:pt x="2958748" y="3647771"/>
                </a:cubicBezTo>
                <a:cubicBezTo>
                  <a:pt x="2945512" y="3651680"/>
                  <a:pt x="2933854" y="3647428"/>
                  <a:pt x="2931934" y="3638856"/>
                </a:cubicBezTo>
                <a:cubicBezTo>
                  <a:pt x="2929876" y="3629597"/>
                  <a:pt x="2940163" y="3619310"/>
                  <a:pt x="2953948" y="3615950"/>
                </a:cubicBezTo>
                <a:close/>
                <a:moveTo>
                  <a:pt x="416630" y="3615264"/>
                </a:moveTo>
                <a:cubicBezTo>
                  <a:pt x="417727" y="3618899"/>
                  <a:pt x="409089" y="3625208"/>
                  <a:pt x="397977" y="3628569"/>
                </a:cubicBezTo>
                <a:cubicBezTo>
                  <a:pt x="388240" y="3631586"/>
                  <a:pt x="378846" y="3631518"/>
                  <a:pt x="377816" y="3628706"/>
                </a:cubicBezTo>
                <a:cubicBezTo>
                  <a:pt x="376791" y="3625619"/>
                  <a:pt x="385705" y="3619584"/>
                  <a:pt x="396811" y="3615744"/>
                </a:cubicBezTo>
                <a:cubicBezTo>
                  <a:pt x="406962" y="3612247"/>
                  <a:pt x="415672" y="3611903"/>
                  <a:pt x="416630" y="3615264"/>
                </a:cubicBezTo>
                <a:close/>
                <a:moveTo>
                  <a:pt x="3327409" y="3614226"/>
                </a:moveTo>
                <a:cubicBezTo>
                  <a:pt x="3332749" y="3614732"/>
                  <a:pt x="3336281" y="3617012"/>
                  <a:pt x="3336556" y="3620887"/>
                </a:cubicBezTo>
                <a:cubicBezTo>
                  <a:pt x="3337036" y="3628431"/>
                  <a:pt x="3326612" y="3638238"/>
                  <a:pt x="3312553" y="3643862"/>
                </a:cubicBezTo>
                <a:cubicBezTo>
                  <a:pt x="3298562" y="3649485"/>
                  <a:pt x="3286424" y="3648594"/>
                  <a:pt x="3285052" y="3641598"/>
                </a:cubicBezTo>
                <a:cubicBezTo>
                  <a:pt x="3283612" y="3634672"/>
                  <a:pt x="3293488" y="3624248"/>
                  <a:pt x="3307409" y="3618213"/>
                </a:cubicBezTo>
                <a:cubicBezTo>
                  <a:pt x="3314918" y="3614989"/>
                  <a:pt x="3322068" y="3613721"/>
                  <a:pt x="3327409" y="3614226"/>
                </a:cubicBezTo>
                <a:close/>
                <a:moveTo>
                  <a:pt x="481381" y="3613934"/>
                </a:moveTo>
                <a:cubicBezTo>
                  <a:pt x="485745" y="3613995"/>
                  <a:pt x="489087" y="3615092"/>
                  <a:pt x="490083" y="3617252"/>
                </a:cubicBezTo>
                <a:cubicBezTo>
                  <a:pt x="492069" y="3621573"/>
                  <a:pt x="484458" y="3628568"/>
                  <a:pt x="473694" y="3632134"/>
                </a:cubicBezTo>
                <a:cubicBezTo>
                  <a:pt x="463129" y="3635632"/>
                  <a:pt x="452567" y="3634603"/>
                  <a:pt x="451403" y="3630283"/>
                </a:cubicBezTo>
                <a:cubicBezTo>
                  <a:pt x="450305" y="3626305"/>
                  <a:pt x="456750" y="3620613"/>
                  <a:pt x="466557" y="3616841"/>
                </a:cubicBezTo>
                <a:cubicBezTo>
                  <a:pt x="471634" y="3614852"/>
                  <a:pt x="477018" y="3613875"/>
                  <a:pt x="481381" y="3613934"/>
                </a:cubicBezTo>
                <a:close/>
                <a:moveTo>
                  <a:pt x="1917439" y="3613755"/>
                </a:moveTo>
                <a:cubicBezTo>
                  <a:pt x="1928888" y="3612658"/>
                  <a:pt x="1941166" y="3618144"/>
                  <a:pt x="1943569" y="3625688"/>
                </a:cubicBezTo>
                <a:cubicBezTo>
                  <a:pt x="1946242" y="3634055"/>
                  <a:pt x="1937187" y="3642284"/>
                  <a:pt x="1924090" y="3643244"/>
                </a:cubicBezTo>
                <a:cubicBezTo>
                  <a:pt x="1912090" y="3644136"/>
                  <a:pt x="1900909" y="3638169"/>
                  <a:pt x="1899198" y="3630146"/>
                </a:cubicBezTo>
                <a:cubicBezTo>
                  <a:pt x="1897481" y="3622190"/>
                  <a:pt x="1905643" y="3614921"/>
                  <a:pt x="1917439" y="3613755"/>
                </a:cubicBezTo>
                <a:close/>
                <a:moveTo>
                  <a:pt x="1302822" y="3612658"/>
                </a:moveTo>
                <a:cubicBezTo>
                  <a:pt x="1315375" y="3610944"/>
                  <a:pt x="1326146" y="3617116"/>
                  <a:pt x="1327853" y="3627060"/>
                </a:cubicBezTo>
                <a:cubicBezTo>
                  <a:pt x="1329569" y="3636798"/>
                  <a:pt x="1321070" y="3646193"/>
                  <a:pt x="1308928" y="3647908"/>
                </a:cubicBezTo>
                <a:cubicBezTo>
                  <a:pt x="1296996" y="3649554"/>
                  <a:pt x="1285336" y="3642833"/>
                  <a:pt x="1283623" y="3633369"/>
                </a:cubicBezTo>
                <a:cubicBezTo>
                  <a:pt x="1281908" y="3623768"/>
                  <a:pt x="1290619" y="3614373"/>
                  <a:pt x="1302822" y="3612658"/>
                </a:cubicBezTo>
                <a:close/>
                <a:moveTo>
                  <a:pt x="749039" y="3611561"/>
                </a:moveTo>
                <a:cubicBezTo>
                  <a:pt x="760289" y="3608612"/>
                  <a:pt x="770713" y="3612178"/>
                  <a:pt x="772907" y="3619790"/>
                </a:cubicBezTo>
                <a:cubicBezTo>
                  <a:pt x="775308" y="3627883"/>
                  <a:pt x="766664" y="3637141"/>
                  <a:pt x="754734" y="3639335"/>
                </a:cubicBezTo>
                <a:cubicBezTo>
                  <a:pt x="743965" y="3641325"/>
                  <a:pt x="733130" y="3636867"/>
                  <a:pt x="731690" y="3629871"/>
                </a:cubicBezTo>
                <a:cubicBezTo>
                  <a:pt x="730179" y="3622671"/>
                  <a:pt x="737931" y="3614510"/>
                  <a:pt x="749039" y="3611561"/>
                </a:cubicBezTo>
                <a:close/>
                <a:moveTo>
                  <a:pt x="5456570" y="3611354"/>
                </a:moveTo>
                <a:cubicBezTo>
                  <a:pt x="5474606" y="3608406"/>
                  <a:pt x="5490105" y="3627333"/>
                  <a:pt x="5491614" y="3654560"/>
                </a:cubicBezTo>
                <a:cubicBezTo>
                  <a:pt x="5492986" y="3679523"/>
                  <a:pt x="5480641" y="3702977"/>
                  <a:pt x="5463908" y="3706955"/>
                </a:cubicBezTo>
                <a:cubicBezTo>
                  <a:pt x="5446488" y="3711070"/>
                  <a:pt x="5429069" y="3690976"/>
                  <a:pt x="5427217" y="3665052"/>
                </a:cubicBezTo>
                <a:cubicBezTo>
                  <a:pt x="5425297" y="3638443"/>
                  <a:pt x="5438602" y="3614303"/>
                  <a:pt x="5456570" y="3611354"/>
                </a:cubicBezTo>
                <a:close/>
                <a:moveTo>
                  <a:pt x="2533072" y="3610326"/>
                </a:moveTo>
                <a:cubicBezTo>
                  <a:pt x="2546376" y="3608611"/>
                  <a:pt x="2558789" y="3612246"/>
                  <a:pt x="2560367" y="3618829"/>
                </a:cubicBezTo>
                <a:cubicBezTo>
                  <a:pt x="2561807" y="3624865"/>
                  <a:pt x="2553234" y="3631242"/>
                  <a:pt x="2541027" y="3632888"/>
                </a:cubicBezTo>
                <a:cubicBezTo>
                  <a:pt x="2527586" y="3634671"/>
                  <a:pt x="2515378" y="3630351"/>
                  <a:pt x="2513801" y="3623699"/>
                </a:cubicBezTo>
                <a:cubicBezTo>
                  <a:pt x="2512361" y="3617526"/>
                  <a:pt x="2520796" y="3611835"/>
                  <a:pt x="2533072" y="3610326"/>
                </a:cubicBezTo>
                <a:close/>
                <a:moveTo>
                  <a:pt x="4366284" y="3609503"/>
                </a:moveTo>
                <a:cubicBezTo>
                  <a:pt x="4382812" y="3606965"/>
                  <a:pt x="4398106" y="3618281"/>
                  <a:pt x="4400094" y="3634603"/>
                </a:cubicBezTo>
                <a:cubicBezTo>
                  <a:pt x="4402083" y="3650857"/>
                  <a:pt x="4389876" y="3666081"/>
                  <a:pt x="4373348" y="3667796"/>
                </a:cubicBezTo>
                <a:cubicBezTo>
                  <a:pt x="4356820" y="3669579"/>
                  <a:pt x="4341527" y="3657989"/>
                  <a:pt x="4339607" y="3642490"/>
                </a:cubicBezTo>
                <a:cubicBezTo>
                  <a:pt x="4337755" y="3626922"/>
                  <a:pt x="4349825" y="3612040"/>
                  <a:pt x="4366284" y="3609503"/>
                </a:cubicBezTo>
                <a:close/>
                <a:moveTo>
                  <a:pt x="2055078" y="3607035"/>
                </a:moveTo>
                <a:cubicBezTo>
                  <a:pt x="2067147" y="3606966"/>
                  <a:pt x="2077983" y="3612384"/>
                  <a:pt x="2079150" y="3619310"/>
                </a:cubicBezTo>
                <a:cubicBezTo>
                  <a:pt x="2080314" y="3626306"/>
                  <a:pt x="2071400" y="3633026"/>
                  <a:pt x="2059398" y="3633918"/>
                </a:cubicBezTo>
                <a:cubicBezTo>
                  <a:pt x="2047465" y="3634809"/>
                  <a:pt x="2036081" y="3629392"/>
                  <a:pt x="2034298" y="3622122"/>
                </a:cubicBezTo>
                <a:cubicBezTo>
                  <a:pt x="2032310" y="3614235"/>
                  <a:pt x="2042185" y="3607172"/>
                  <a:pt x="2055078" y="3607035"/>
                </a:cubicBezTo>
                <a:close/>
                <a:moveTo>
                  <a:pt x="246621" y="3606006"/>
                </a:moveTo>
                <a:cubicBezTo>
                  <a:pt x="247376" y="3606623"/>
                  <a:pt x="241617" y="3610669"/>
                  <a:pt x="233040" y="3615264"/>
                </a:cubicBezTo>
                <a:cubicBezTo>
                  <a:pt x="224743" y="3619722"/>
                  <a:pt x="216927" y="3623014"/>
                  <a:pt x="215622" y="3622945"/>
                </a:cubicBezTo>
                <a:cubicBezTo>
                  <a:pt x="214181" y="3622877"/>
                  <a:pt x="221865" y="3618076"/>
                  <a:pt x="230712" y="3613207"/>
                </a:cubicBezTo>
                <a:cubicBezTo>
                  <a:pt x="238732" y="3608749"/>
                  <a:pt x="245936" y="3605457"/>
                  <a:pt x="246621" y="3606006"/>
                </a:cubicBezTo>
                <a:close/>
                <a:moveTo>
                  <a:pt x="3252605" y="3605456"/>
                </a:moveTo>
                <a:cubicBezTo>
                  <a:pt x="3257620" y="3606296"/>
                  <a:pt x="3261152" y="3608782"/>
                  <a:pt x="3261941" y="3612657"/>
                </a:cubicBezTo>
                <a:cubicBezTo>
                  <a:pt x="3263518" y="3620338"/>
                  <a:pt x="3253231" y="3631380"/>
                  <a:pt x="3239858" y="3636729"/>
                </a:cubicBezTo>
                <a:cubicBezTo>
                  <a:pt x="3226210" y="3642215"/>
                  <a:pt x="3214003" y="3640432"/>
                  <a:pt x="3212494" y="3632545"/>
                </a:cubicBezTo>
                <a:cubicBezTo>
                  <a:pt x="3210986" y="3624727"/>
                  <a:pt x="3220930" y="3613549"/>
                  <a:pt x="3234371" y="3608131"/>
                </a:cubicBezTo>
                <a:cubicBezTo>
                  <a:pt x="3241092" y="3605422"/>
                  <a:pt x="3247590" y="3604616"/>
                  <a:pt x="3252605" y="3605456"/>
                </a:cubicBezTo>
                <a:close/>
                <a:moveTo>
                  <a:pt x="6332498" y="3605234"/>
                </a:moveTo>
                <a:cubicBezTo>
                  <a:pt x="6339656" y="3607360"/>
                  <a:pt x="6344783" y="3613172"/>
                  <a:pt x="6346257" y="3622122"/>
                </a:cubicBezTo>
                <a:cubicBezTo>
                  <a:pt x="6349138" y="3639747"/>
                  <a:pt x="6335422" y="3664847"/>
                  <a:pt x="6316425" y="3677123"/>
                </a:cubicBezTo>
                <a:cubicBezTo>
                  <a:pt x="6296948" y="3689742"/>
                  <a:pt x="6279735" y="3685010"/>
                  <a:pt x="6276991" y="3665875"/>
                </a:cubicBezTo>
                <a:cubicBezTo>
                  <a:pt x="6274248" y="3646879"/>
                  <a:pt x="6287416" y="3622053"/>
                  <a:pt x="6306549" y="3610463"/>
                </a:cubicBezTo>
                <a:cubicBezTo>
                  <a:pt x="6316151" y="3604668"/>
                  <a:pt x="6325340" y="3603108"/>
                  <a:pt x="6332498" y="3605234"/>
                </a:cubicBezTo>
                <a:close/>
                <a:moveTo>
                  <a:pt x="5819657" y="3602583"/>
                </a:moveTo>
                <a:cubicBezTo>
                  <a:pt x="5831895" y="3605765"/>
                  <a:pt x="5841269" y="3618727"/>
                  <a:pt x="5842195" y="3636318"/>
                </a:cubicBezTo>
                <a:cubicBezTo>
                  <a:pt x="5843360" y="3660184"/>
                  <a:pt x="5829370" y="3685078"/>
                  <a:pt x="5811196" y="3691319"/>
                </a:cubicBezTo>
                <a:cubicBezTo>
                  <a:pt x="5792680" y="3697697"/>
                  <a:pt x="5777455" y="3683020"/>
                  <a:pt x="5776083" y="3657783"/>
                </a:cubicBezTo>
                <a:cubicBezTo>
                  <a:pt x="5774780" y="3633300"/>
                  <a:pt x="5788908" y="3608063"/>
                  <a:pt x="5806670" y="3602851"/>
                </a:cubicBezTo>
                <a:cubicBezTo>
                  <a:pt x="5811180" y="3601548"/>
                  <a:pt x="5815577" y="3601522"/>
                  <a:pt x="5819657" y="3602583"/>
                </a:cubicBezTo>
                <a:close/>
                <a:moveTo>
                  <a:pt x="2189143" y="3600999"/>
                </a:moveTo>
                <a:cubicBezTo>
                  <a:pt x="2202037" y="3600382"/>
                  <a:pt x="2213901" y="3605662"/>
                  <a:pt x="2214381" y="3612658"/>
                </a:cubicBezTo>
                <a:cubicBezTo>
                  <a:pt x="2214861" y="3618898"/>
                  <a:pt x="2204985" y="3624933"/>
                  <a:pt x="2193121" y="3625276"/>
                </a:cubicBezTo>
                <a:cubicBezTo>
                  <a:pt x="2180914" y="3625688"/>
                  <a:pt x="2170490" y="3620476"/>
                  <a:pt x="2169392" y="3613824"/>
                </a:cubicBezTo>
                <a:cubicBezTo>
                  <a:pt x="2168295" y="3607240"/>
                  <a:pt x="2177211" y="3601548"/>
                  <a:pt x="2189143" y="3600999"/>
                </a:cubicBezTo>
                <a:close/>
                <a:moveTo>
                  <a:pt x="6032208" y="3599624"/>
                </a:moveTo>
                <a:cubicBezTo>
                  <a:pt x="6045247" y="3600013"/>
                  <a:pt x="6055084" y="3610634"/>
                  <a:pt x="6056164" y="3627813"/>
                </a:cubicBezTo>
                <a:cubicBezTo>
                  <a:pt x="6057604" y="3649210"/>
                  <a:pt x="6044300" y="3673625"/>
                  <a:pt x="6026332" y="3682746"/>
                </a:cubicBezTo>
                <a:cubicBezTo>
                  <a:pt x="6007404" y="3692347"/>
                  <a:pt x="5989642" y="3680552"/>
                  <a:pt x="5988270" y="3657509"/>
                </a:cubicBezTo>
                <a:cubicBezTo>
                  <a:pt x="5986967" y="3635152"/>
                  <a:pt x="6000134" y="3611286"/>
                  <a:pt x="6018308" y="3602782"/>
                </a:cubicBezTo>
                <a:cubicBezTo>
                  <a:pt x="6023160" y="3600502"/>
                  <a:pt x="6027862" y="3599494"/>
                  <a:pt x="6032208" y="3599624"/>
                </a:cubicBezTo>
                <a:close/>
                <a:moveTo>
                  <a:pt x="3974401" y="3599362"/>
                </a:moveTo>
                <a:cubicBezTo>
                  <a:pt x="3980402" y="3601222"/>
                  <a:pt x="3984499" y="3604942"/>
                  <a:pt x="3984980" y="3609983"/>
                </a:cubicBezTo>
                <a:cubicBezTo>
                  <a:pt x="3985940" y="3620270"/>
                  <a:pt x="3972703" y="3631449"/>
                  <a:pt x="3955696" y="3634878"/>
                </a:cubicBezTo>
                <a:cubicBezTo>
                  <a:pt x="3939580" y="3638170"/>
                  <a:pt x="3927029" y="3633918"/>
                  <a:pt x="3926069" y="3624591"/>
                </a:cubicBezTo>
                <a:cubicBezTo>
                  <a:pt x="3925178" y="3615676"/>
                  <a:pt x="3937042" y="3604429"/>
                  <a:pt x="3952404" y="3599902"/>
                </a:cubicBezTo>
                <a:cubicBezTo>
                  <a:pt x="3960496" y="3597502"/>
                  <a:pt x="3968400" y="3597502"/>
                  <a:pt x="3974401" y="3599362"/>
                </a:cubicBezTo>
                <a:close/>
                <a:moveTo>
                  <a:pt x="4975960" y="3598942"/>
                </a:moveTo>
                <a:cubicBezTo>
                  <a:pt x="4992625" y="3596267"/>
                  <a:pt x="5008193" y="3612521"/>
                  <a:pt x="5011005" y="3635769"/>
                </a:cubicBezTo>
                <a:cubicBezTo>
                  <a:pt x="5014022" y="3660115"/>
                  <a:pt x="5001335" y="3683158"/>
                  <a:pt x="4983504" y="3685490"/>
                </a:cubicBezTo>
                <a:cubicBezTo>
                  <a:pt x="4966565" y="3687684"/>
                  <a:pt x="4951340" y="3671294"/>
                  <a:pt x="4948597" y="3648319"/>
                </a:cubicBezTo>
                <a:cubicBezTo>
                  <a:pt x="4945716" y="3623905"/>
                  <a:pt x="4957993" y="3601822"/>
                  <a:pt x="4975960" y="3598942"/>
                </a:cubicBezTo>
                <a:close/>
                <a:moveTo>
                  <a:pt x="1438472" y="3597845"/>
                </a:moveTo>
                <a:cubicBezTo>
                  <a:pt x="1451024" y="3596816"/>
                  <a:pt x="1461585" y="3603468"/>
                  <a:pt x="1462752" y="3613207"/>
                </a:cubicBezTo>
                <a:cubicBezTo>
                  <a:pt x="1463919" y="3622739"/>
                  <a:pt x="1455069" y="3631312"/>
                  <a:pt x="1442796" y="3632341"/>
                </a:cubicBezTo>
                <a:cubicBezTo>
                  <a:pt x="1430725" y="3633369"/>
                  <a:pt x="1419343" y="3626168"/>
                  <a:pt x="1418243" y="3616842"/>
                </a:cubicBezTo>
                <a:cubicBezTo>
                  <a:pt x="1417146" y="3607377"/>
                  <a:pt x="1426266" y="3598805"/>
                  <a:pt x="1438472" y="3597845"/>
                </a:cubicBezTo>
                <a:close/>
                <a:moveTo>
                  <a:pt x="234756" y="3596198"/>
                </a:moveTo>
                <a:cubicBezTo>
                  <a:pt x="236265" y="3596335"/>
                  <a:pt x="230712" y="3600999"/>
                  <a:pt x="222410" y="3606280"/>
                </a:cubicBezTo>
                <a:cubicBezTo>
                  <a:pt x="214318" y="3611423"/>
                  <a:pt x="206571" y="3615332"/>
                  <a:pt x="205746" y="3614920"/>
                </a:cubicBezTo>
                <a:cubicBezTo>
                  <a:pt x="205128" y="3614577"/>
                  <a:pt x="210687" y="3610326"/>
                  <a:pt x="217267" y="3606005"/>
                </a:cubicBezTo>
                <a:cubicBezTo>
                  <a:pt x="225429" y="3600587"/>
                  <a:pt x="233316" y="3596061"/>
                  <a:pt x="234756" y="3596198"/>
                </a:cubicBezTo>
                <a:close/>
                <a:moveTo>
                  <a:pt x="2671467" y="3595444"/>
                </a:moveTo>
                <a:cubicBezTo>
                  <a:pt x="2683742" y="3594621"/>
                  <a:pt x="2694510" y="3598393"/>
                  <a:pt x="2695401" y="3604360"/>
                </a:cubicBezTo>
                <a:cubicBezTo>
                  <a:pt x="2696430" y="3610875"/>
                  <a:pt x="2686143" y="3617458"/>
                  <a:pt x="2672495" y="3618350"/>
                </a:cubicBezTo>
                <a:cubicBezTo>
                  <a:pt x="2660151" y="3619173"/>
                  <a:pt x="2649658" y="3614921"/>
                  <a:pt x="2648698" y="3608886"/>
                </a:cubicBezTo>
                <a:cubicBezTo>
                  <a:pt x="2647670" y="3602302"/>
                  <a:pt x="2657751" y="3596336"/>
                  <a:pt x="2671467" y="3595444"/>
                </a:cubicBezTo>
                <a:close/>
                <a:moveTo>
                  <a:pt x="137920" y="3595307"/>
                </a:moveTo>
                <a:cubicBezTo>
                  <a:pt x="137852" y="3597364"/>
                  <a:pt x="132569" y="3602028"/>
                  <a:pt x="125920" y="3605731"/>
                </a:cubicBezTo>
                <a:cubicBezTo>
                  <a:pt x="119334" y="3609366"/>
                  <a:pt x="113781" y="3610669"/>
                  <a:pt x="113917" y="3608749"/>
                </a:cubicBezTo>
                <a:cubicBezTo>
                  <a:pt x="114056" y="3606828"/>
                  <a:pt x="119681" y="3602234"/>
                  <a:pt x="126056" y="3598599"/>
                </a:cubicBezTo>
                <a:cubicBezTo>
                  <a:pt x="132569" y="3594896"/>
                  <a:pt x="138060" y="3593318"/>
                  <a:pt x="137920" y="3595307"/>
                </a:cubicBezTo>
                <a:close/>
                <a:moveTo>
                  <a:pt x="2894789" y="3594724"/>
                </a:moveTo>
                <a:cubicBezTo>
                  <a:pt x="2899650" y="3595821"/>
                  <a:pt x="2903130" y="3598256"/>
                  <a:pt x="2904159" y="3601891"/>
                </a:cubicBezTo>
                <a:cubicBezTo>
                  <a:pt x="2906216" y="3609229"/>
                  <a:pt x="2897850" y="3618213"/>
                  <a:pt x="2885025" y="3621779"/>
                </a:cubicBezTo>
                <a:cubicBezTo>
                  <a:pt x="2872612" y="3625208"/>
                  <a:pt x="2859719" y="3621436"/>
                  <a:pt x="2857525" y="3614304"/>
                </a:cubicBezTo>
                <a:cubicBezTo>
                  <a:pt x="2855330" y="3607309"/>
                  <a:pt x="2864451" y="3598873"/>
                  <a:pt x="2877139" y="3595581"/>
                </a:cubicBezTo>
                <a:cubicBezTo>
                  <a:pt x="2883688" y="3593866"/>
                  <a:pt x="2889929" y="3593626"/>
                  <a:pt x="2894789" y="3594724"/>
                </a:cubicBezTo>
                <a:close/>
                <a:moveTo>
                  <a:pt x="2323149" y="3594279"/>
                </a:moveTo>
                <a:cubicBezTo>
                  <a:pt x="2335699" y="3593181"/>
                  <a:pt x="2348455" y="3597639"/>
                  <a:pt x="2349552" y="3603811"/>
                </a:cubicBezTo>
                <a:cubicBezTo>
                  <a:pt x="2350581" y="3609572"/>
                  <a:pt x="2341529" y="3615332"/>
                  <a:pt x="2329527" y="3616155"/>
                </a:cubicBezTo>
                <a:cubicBezTo>
                  <a:pt x="2317526" y="3617047"/>
                  <a:pt x="2306347" y="3612589"/>
                  <a:pt x="2304701" y="3606691"/>
                </a:cubicBezTo>
                <a:cubicBezTo>
                  <a:pt x="2303055" y="3600793"/>
                  <a:pt x="2311353" y="3595376"/>
                  <a:pt x="2323149" y="3594279"/>
                </a:cubicBezTo>
                <a:close/>
                <a:moveTo>
                  <a:pt x="331661" y="3593524"/>
                </a:moveTo>
                <a:cubicBezTo>
                  <a:pt x="332075" y="3595307"/>
                  <a:pt x="325145" y="3600245"/>
                  <a:pt x="315820" y="3604497"/>
                </a:cubicBezTo>
                <a:cubicBezTo>
                  <a:pt x="305875" y="3609023"/>
                  <a:pt x="296274" y="3611424"/>
                  <a:pt x="296685" y="3609503"/>
                </a:cubicBezTo>
                <a:cubicBezTo>
                  <a:pt x="297028" y="3607720"/>
                  <a:pt x="304642" y="3602919"/>
                  <a:pt x="314106" y="3598462"/>
                </a:cubicBezTo>
                <a:cubicBezTo>
                  <a:pt x="323361" y="3594004"/>
                  <a:pt x="331247" y="3591741"/>
                  <a:pt x="331661" y="3593524"/>
                </a:cubicBezTo>
                <a:close/>
                <a:moveTo>
                  <a:pt x="4159104" y="3592221"/>
                </a:moveTo>
                <a:cubicBezTo>
                  <a:pt x="4175289" y="3588655"/>
                  <a:pt x="4189074" y="3594964"/>
                  <a:pt x="4191885" y="3607308"/>
                </a:cubicBezTo>
                <a:cubicBezTo>
                  <a:pt x="4194765" y="3620201"/>
                  <a:pt x="4183313" y="3633712"/>
                  <a:pt x="4166579" y="3637072"/>
                </a:cubicBezTo>
                <a:cubicBezTo>
                  <a:pt x="4149914" y="3640364"/>
                  <a:pt x="4134072" y="3633026"/>
                  <a:pt x="4131946" y="3621024"/>
                </a:cubicBezTo>
                <a:cubicBezTo>
                  <a:pt x="4129820" y="3609091"/>
                  <a:pt x="4142233" y="3595993"/>
                  <a:pt x="4159104" y="3592221"/>
                </a:cubicBezTo>
                <a:close/>
                <a:moveTo>
                  <a:pt x="3178076" y="3591561"/>
                </a:moveTo>
                <a:cubicBezTo>
                  <a:pt x="3183262" y="3592684"/>
                  <a:pt x="3186879" y="3595650"/>
                  <a:pt x="3187668" y="3600039"/>
                </a:cubicBezTo>
                <a:cubicBezTo>
                  <a:pt x="3189177" y="3607994"/>
                  <a:pt x="3179919" y="3618693"/>
                  <a:pt x="3167231" y="3623905"/>
                </a:cubicBezTo>
                <a:cubicBezTo>
                  <a:pt x="3153515" y="3629528"/>
                  <a:pt x="3140005" y="3627197"/>
                  <a:pt x="3138428" y="3618761"/>
                </a:cubicBezTo>
                <a:cubicBezTo>
                  <a:pt x="3136987" y="3610875"/>
                  <a:pt x="3146246" y="3599559"/>
                  <a:pt x="3159070" y="3594141"/>
                </a:cubicBezTo>
                <a:cubicBezTo>
                  <a:pt x="3166134" y="3591158"/>
                  <a:pt x="3172889" y="3590438"/>
                  <a:pt x="3178076" y="3591561"/>
                </a:cubicBezTo>
                <a:close/>
                <a:moveTo>
                  <a:pt x="1092971" y="3589135"/>
                </a:moveTo>
                <a:cubicBezTo>
                  <a:pt x="1104490" y="3586803"/>
                  <a:pt x="1116219" y="3593181"/>
                  <a:pt x="1117586" y="3602439"/>
                </a:cubicBezTo>
                <a:cubicBezTo>
                  <a:pt x="1118959" y="3611767"/>
                  <a:pt x="1109769" y="3621162"/>
                  <a:pt x="1097630" y="3623013"/>
                </a:cubicBezTo>
                <a:cubicBezTo>
                  <a:pt x="1086316" y="3624728"/>
                  <a:pt x="1076648" y="3619516"/>
                  <a:pt x="1074795" y="3610806"/>
                </a:cubicBezTo>
                <a:cubicBezTo>
                  <a:pt x="1072874" y="3601411"/>
                  <a:pt x="1081106" y="3591535"/>
                  <a:pt x="1092971" y="3589135"/>
                </a:cubicBezTo>
                <a:close/>
                <a:moveTo>
                  <a:pt x="4499398" y="3588449"/>
                </a:moveTo>
                <a:cubicBezTo>
                  <a:pt x="4515857" y="3585638"/>
                  <a:pt x="4531356" y="3598325"/>
                  <a:pt x="4533551" y="3616499"/>
                </a:cubicBezTo>
                <a:cubicBezTo>
                  <a:pt x="4535746" y="3634672"/>
                  <a:pt x="4523813" y="3651680"/>
                  <a:pt x="4507285" y="3653738"/>
                </a:cubicBezTo>
                <a:cubicBezTo>
                  <a:pt x="4490894" y="3655795"/>
                  <a:pt x="4475258" y="3642696"/>
                  <a:pt x="4473201" y="3625277"/>
                </a:cubicBezTo>
                <a:cubicBezTo>
                  <a:pt x="4471075" y="3607720"/>
                  <a:pt x="4482939" y="3591193"/>
                  <a:pt x="4499398" y="3588449"/>
                </a:cubicBezTo>
                <a:close/>
                <a:moveTo>
                  <a:pt x="1573920" y="3587009"/>
                </a:moveTo>
                <a:cubicBezTo>
                  <a:pt x="1586539" y="3586529"/>
                  <a:pt x="1596893" y="3593112"/>
                  <a:pt x="1597785" y="3602371"/>
                </a:cubicBezTo>
                <a:cubicBezTo>
                  <a:pt x="1598678" y="3611423"/>
                  <a:pt x="1589555" y="3619241"/>
                  <a:pt x="1577280" y="3619859"/>
                </a:cubicBezTo>
                <a:cubicBezTo>
                  <a:pt x="1565208" y="3620476"/>
                  <a:pt x="1553961" y="3613138"/>
                  <a:pt x="1553140" y="3604291"/>
                </a:cubicBezTo>
                <a:cubicBezTo>
                  <a:pt x="1552316" y="3595170"/>
                  <a:pt x="1561575" y="3587557"/>
                  <a:pt x="1573920" y="3587009"/>
                </a:cubicBezTo>
                <a:close/>
                <a:moveTo>
                  <a:pt x="2460858" y="3585706"/>
                </a:moveTo>
                <a:cubicBezTo>
                  <a:pt x="2472859" y="3585157"/>
                  <a:pt x="2483626" y="3588654"/>
                  <a:pt x="2484723" y="3593935"/>
                </a:cubicBezTo>
                <a:cubicBezTo>
                  <a:pt x="2485821" y="3599216"/>
                  <a:pt x="2476905" y="3604771"/>
                  <a:pt x="2464904" y="3605868"/>
                </a:cubicBezTo>
                <a:cubicBezTo>
                  <a:pt x="2452971" y="3606965"/>
                  <a:pt x="2441655" y="3603056"/>
                  <a:pt x="2439941" y="3597707"/>
                </a:cubicBezTo>
                <a:cubicBezTo>
                  <a:pt x="2438089" y="3591809"/>
                  <a:pt x="2447964" y="3586323"/>
                  <a:pt x="2460858" y="3585706"/>
                </a:cubicBezTo>
                <a:close/>
                <a:moveTo>
                  <a:pt x="690762" y="3585697"/>
                </a:moveTo>
                <a:cubicBezTo>
                  <a:pt x="695015" y="3586786"/>
                  <a:pt x="698086" y="3589100"/>
                  <a:pt x="698839" y="3592358"/>
                </a:cubicBezTo>
                <a:cubicBezTo>
                  <a:pt x="700346" y="3598942"/>
                  <a:pt x="692117" y="3607171"/>
                  <a:pt x="681009" y="3610120"/>
                </a:cubicBezTo>
                <a:cubicBezTo>
                  <a:pt x="669554" y="3613206"/>
                  <a:pt x="659473" y="3610463"/>
                  <a:pt x="657967" y="3604017"/>
                </a:cubicBezTo>
                <a:cubicBezTo>
                  <a:pt x="656455" y="3597639"/>
                  <a:pt x="664344" y="3589752"/>
                  <a:pt x="675589" y="3586391"/>
                </a:cubicBezTo>
                <a:cubicBezTo>
                  <a:pt x="681075" y="3584745"/>
                  <a:pt x="686510" y="3584608"/>
                  <a:pt x="690762" y="3585697"/>
                </a:cubicBezTo>
                <a:close/>
                <a:moveTo>
                  <a:pt x="899212" y="3584676"/>
                </a:moveTo>
                <a:cubicBezTo>
                  <a:pt x="903345" y="3586237"/>
                  <a:pt x="906293" y="3589271"/>
                  <a:pt x="907257" y="3593455"/>
                </a:cubicBezTo>
                <a:cubicBezTo>
                  <a:pt x="909106" y="3601684"/>
                  <a:pt x="901972" y="3610874"/>
                  <a:pt x="890931" y="3614577"/>
                </a:cubicBezTo>
                <a:cubicBezTo>
                  <a:pt x="879616" y="3618418"/>
                  <a:pt x="866998" y="3612794"/>
                  <a:pt x="865899" y="3604290"/>
                </a:cubicBezTo>
                <a:cubicBezTo>
                  <a:pt x="864871" y="3596198"/>
                  <a:pt x="873032" y="3588037"/>
                  <a:pt x="884074" y="3584745"/>
                </a:cubicBezTo>
                <a:cubicBezTo>
                  <a:pt x="889766" y="3583030"/>
                  <a:pt x="895078" y="3583116"/>
                  <a:pt x="899212" y="3584676"/>
                </a:cubicBezTo>
                <a:close/>
                <a:moveTo>
                  <a:pt x="222890" y="3582893"/>
                </a:moveTo>
                <a:cubicBezTo>
                  <a:pt x="223577" y="3583785"/>
                  <a:pt x="217749" y="3589409"/>
                  <a:pt x="211026" y="3594278"/>
                </a:cubicBezTo>
                <a:cubicBezTo>
                  <a:pt x="203895" y="3599421"/>
                  <a:pt x="197381" y="3602919"/>
                  <a:pt x="196419" y="3602233"/>
                </a:cubicBezTo>
                <a:cubicBezTo>
                  <a:pt x="195529" y="3601547"/>
                  <a:pt x="200741" y="3596884"/>
                  <a:pt x="208077" y="3591466"/>
                </a:cubicBezTo>
                <a:cubicBezTo>
                  <a:pt x="215212" y="3586254"/>
                  <a:pt x="222205" y="3582139"/>
                  <a:pt x="222890" y="3582893"/>
                </a:cubicBezTo>
                <a:close/>
                <a:moveTo>
                  <a:pt x="3901123" y="3582774"/>
                </a:moveTo>
                <a:cubicBezTo>
                  <a:pt x="3906438" y="3584077"/>
                  <a:pt x="3909918" y="3587146"/>
                  <a:pt x="3910433" y="3591673"/>
                </a:cubicBezTo>
                <a:cubicBezTo>
                  <a:pt x="3911461" y="3600588"/>
                  <a:pt x="3899666" y="3611629"/>
                  <a:pt x="3884304" y="3616224"/>
                </a:cubicBezTo>
                <a:cubicBezTo>
                  <a:pt x="3869216" y="3620751"/>
                  <a:pt x="3854540" y="3618076"/>
                  <a:pt x="3852963" y="3610395"/>
                </a:cubicBezTo>
                <a:cubicBezTo>
                  <a:pt x="3851248" y="3602028"/>
                  <a:pt x="3864278" y="3589821"/>
                  <a:pt x="3880806" y="3584472"/>
                </a:cubicBezTo>
                <a:cubicBezTo>
                  <a:pt x="3888658" y="3581934"/>
                  <a:pt x="3895808" y="3581471"/>
                  <a:pt x="3901123" y="3582774"/>
                </a:cubicBezTo>
                <a:close/>
                <a:moveTo>
                  <a:pt x="1708614" y="3579602"/>
                </a:moveTo>
                <a:cubicBezTo>
                  <a:pt x="1721162" y="3579191"/>
                  <a:pt x="1731722" y="3585363"/>
                  <a:pt x="1732889" y="3593867"/>
                </a:cubicBezTo>
                <a:cubicBezTo>
                  <a:pt x="1734056" y="3602234"/>
                  <a:pt x="1725068" y="3609572"/>
                  <a:pt x="1712795" y="3610121"/>
                </a:cubicBezTo>
                <a:cubicBezTo>
                  <a:pt x="1700728" y="3610669"/>
                  <a:pt x="1689338" y="3603880"/>
                  <a:pt x="1688241" y="3595581"/>
                </a:cubicBezTo>
                <a:cubicBezTo>
                  <a:pt x="1687214" y="3587146"/>
                  <a:pt x="1696336" y="3580014"/>
                  <a:pt x="1708614" y="3579602"/>
                </a:cubicBezTo>
                <a:close/>
                <a:moveTo>
                  <a:pt x="5592289" y="3578162"/>
                </a:moveTo>
                <a:cubicBezTo>
                  <a:pt x="5610462" y="3573704"/>
                  <a:pt x="5626030" y="3590643"/>
                  <a:pt x="5627745" y="3616978"/>
                </a:cubicBezTo>
                <a:cubicBezTo>
                  <a:pt x="5629254" y="3641118"/>
                  <a:pt x="5617115" y="3664984"/>
                  <a:pt x="5600313" y="3670539"/>
                </a:cubicBezTo>
                <a:cubicBezTo>
                  <a:pt x="5582962" y="3676300"/>
                  <a:pt x="5565268" y="3658400"/>
                  <a:pt x="5563211" y="3633300"/>
                </a:cubicBezTo>
                <a:cubicBezTo>
                  <a:pt x="5561016" y="3607582"/>
                  <a:pt x="5574321" y="3582620"/>
                  <a:pt x="5592289" y="3578162"/>
                </a:cubicBezTo>
                <a:close/>
                <a:moveTo>
                  <a:pt x="2820679" y="3576585"/>
                </a:moveTo>
                <a:cubicBezTo>
                  <a:pt x="2825274" y="3577545"/>
                  <a:pt x="2828617" y="3579465"/>
                  <a:pt x="2829680" y="3582209"/>
                </a:cubicBezTo>
                <a:cubicBezTo>
                  <a:pt x="2831944" y="3588106"/>
                  <a:pt x="2822411" y="3595925"/>
                  <a:pt x="2809038" y="3598462"/>
                </a:cubicBezTo>
                <a:cubicBezTo>
                  <a:pt x="2796831" y="3600793"/>
                  <a:pt x="2785652" y="3597708"/>
                  <a:pt x="2783595" y="3592015"/>
                </a:cubicBezTo>
                <a:cubicBezTo>
                  <a:pt x="2781400" y="3585843"/>
                  <a:pt x="2790864" y="3579122"/>
                  <a:pt x="2804169" y="3576722"/>
                </a:cubicBezTo>
                <a:cubicBezTo>
                  <a:pt x="2810238" y="3575625"/>
                  <a:pt x="2816084" y="3575625"/>
                  <a:pt x="2820679" y="3576585"/>
                </a:cubicBezTo>
                <a:close/>
                <a:moveTo>
                  <a:pt x="5109829" y="3575213"/>
                </a:moveTo>
                <a:cubicBezTo>
                  <a:pt x="5126494" y="3572058"/>
                  <a:pt x="5142130" y="3588518"/>
                  <a:pt x="5145079" y="3612658"/>
                </a:cubicBezTo>
                <a:cubicBezTo>
                  <a:pt x="5148234" y="3637964"/>
                  <a:pt x="5135615" y="3662447"/>
                  <a:pt x="5117716" y="3665464"/>
                </a:cubicBezTo>
                <a:cubicBezTo>
                  <a:pt x="5100777" y="3668345"/>
                  <a:pt x="5085483" y="3651680"/>
                  <a:pt x="5082671" y="3627608"/>
                </a:cubicBezTo>
                <a:cubicBezTo>
                  <a:pt x="5079654" y="3602096"/>
                  <a:pt x="5091929" y="3578642"/>
                  <a:pt x="5109829" y="3575213"/>
                </a:cubicBezTo>
                <a:close/>
                <a:moveTo>
                  <a:pt x="1843031" y="3574870"/>
                </a:moveTo>
                <a:cubicBezTo>
                  <a:pt x="1855647" y="3574458"/>
                  <a:pt x="1866345" y="3579876"/>
                  <a:pt x="1867991" y="3587557"/>
                </a:cubicBezTo>
                <a:cubicBezTo>
                  <a:pt x="1869570" y="3595169"/>
                  <a:pt x="1860995" y="3602027"/>
                  <a:pt x="1848788" y="3602713"/>
                </a:cubicBezTo>
                <a:cubicBezTo>
                  <a:pt x="1836856" y="3603399"/>
                  <a:pt x="1825128" y="3597295"/>
                  <a:pt x="1823552" y="3589683"/>
                </a:cubicBezTo>
                <a:cubicBezTo>
                  <a:pt x="1821903" y="3582002"/>
                  <a:pt x="1830820" y="3575350"/>
                  <a:pt x="1843031" y="3574870"/>
                </a:cubicBezTo>
                <a:close/>
                <a:moveTo>
                  <a:pt x="398698" y="3574733"/>
                </a:moveTo>
                <a:cubicBezTo>
                  <a:pt x="402163" y="3574099"/>
                  <a:pt x="404425" y="3574424"/>
                  <a:pt x="404561" y="3575899"/>
                </a:cubicBezTo>
                <a:cubicBezTo>
                  <a:pt x="404769" y="3578779"/>
                  <a:pt x="395851" y="3585500"/>
                  <a:pt x="386319" y="3589478"/>
                </a:cubicBezTo>
                <a:cubicBezTo>
                  <a:pt x="376170" y="3593661"/>
                  <a:pt x="368557" y="3594484"/>
                  <a:pt x="368969" y="3591466"/>
                </a:cubicBezTo>
                <a:cubicBezTo>
                  <a:pt x="369311" y="3588723"/>
                  <a:pt x="376376" y="3583717"/>
                  <a:pt x="385635" y="3579328"/>
                </a:cubicBezTo>
                <a:cubicBezTo>
                  <a:pt x="390573" y="3576962"/>
                  <a:pt x="395236" y="3575367"/>
                  <a:pt x="398698" y="3574733"/>
                </a:cubicBezTo>
                <a:close/>
                <a:moveTo>
                  <a:pt x="2593286" y="3574322"/>
                </a:moveTo>
                <a:cubicBezTo>
                  <a:pt x="2605699" y="3572676"/>
                  <a:pt x="2618592" y="3575762"/>
                  <a:pt x="2619826" y="3581180"/>
                </a:cubicBezTo>
                <a:cubicBezTo>
                  <a:pt x="2620855" y="3586186"/>
                  <a:pt x="2611940" y="3591810"/>
                  <a:pt x="2599938" y="3593181"/>
                </a:cubicBezTo>
                <a:cubicBezTo>
                  <a:pt x="2588005" y="3594553"/>
                  <a:pt x="2576758" y="3591124"/>
                  <a:pt x="2575044" y="3586049"/>
                </a:cubicBezTo>
                <a:cubicBezTo>
                  <a:pt x="2573329" y="3580974"/>
                  <a:pt x="2581490" y="3575899"/>
                  <a:pt x="2593286" y="3574322"/>
                </a:cubicBezTo>
                <a:close/>
                <a:moveTo>
                  <a:pt x="6255415" y="3574003"/>
                </a:moveTo>
                <a:cubicBezTo>
                  <a:pt x="6262642" y="3576841"/>
                  <a:pt x="6267905" y="3583476"/>
                  <a:pt x="6269311" y="3593112"/>
                </a:cubicBezTo>
                <a:cubicBezTo>
                  <a:pt x="6272123" y="3612589"/>
                  <a:pt x="6258819" y="3637758"/>
                  <a:pt x="6240028" y="3649005"/>
                </a:cubicBezTo>
                <a:cubicBezTo>
                  <a:pt x="6222265" y="3659566"/>
                  <a:pt x="6205394" y="3653188"/>
                  <a:pt x="6202171" y="3634466"/>
                </a:cubicBezTo>
                <a:cubicBezTo>
                  <a:pt x="6198674" y="3614235"/>
                  <a:pt x="6210881" y="3589066"/>
                  <a:pt x="6229741" y="3577681"/>
                </a:cubicBezTo>
                <a:cubicBezTo>
                  <a:pt x="6238999" y="3572126"/>
                  <a:pt x="6248189" y="3571166"/>
                  <a:pt x="6255415" y="3574003"/>
                </a:cubicBezTo>
                <a:close/>
                <a:moveTo>
                  <a:pt x="3103932" y="3573138"/>
                </a:moveTo>
                <a:cubicBezTo>
                  <a:pt x="3108784" y="3574287"/>
                  <a:pt x="3112299" y="3576927"/>
                  <a:pt x="3113122" y="3580836"/>
                </a:cubicBezTo>
                <a:cubicBezTo>
                  <a:pt x="3114836" y="3588791"/>
                  <a:pt x="3105578" y="3599970"/>
                  <a:pt x="3092754" y="3604839"/>
                </a:cubicBezTo>
                <a:cubicBezTo>
                  <a:pt x="3079586" y="3609846"/>
                  <a:pt x="3067722" y="3606828"/>
                  <a:pt x="3065527" y="3598667"/>
                </a:cubicBezTo>
                <a:cubicBezTo>
                  <a:pt x="3063127" y="3589820"/>
                  <a:pt x="3073003" y="3578916"/>
                  <a:pt x="3086719" y="3574390"/>
                </a:cubicBezTo>
                <a:cubicBezTo>
                  <a:pt x="3092891" y="3572332"/>
                  <a:pt x="3099080" y="3571989"/>
                  <a:pt x="3103932" y="3573138"/>
                </a:cubicBezTo>
                <a:close/>
                <a:moveTo>
                  <a:pt x="319386" y="3573018"/>
                </a:moveTo>
                <a:cubicBezTo>
                  <a:pt x="320345" y="3574116"/>
                  <a:pt x="312935" y="3580082"/>
                  <a:pt x="304163" y="3585157"/>
                </a:cubicBezTo>
                <a:cubicBezTo>
                  <a:pt x="296206" y="3589752"/>
                  <a:pt x="288659" y="3592838"/>
                  <a:pt x="287150" y="3592427"/>
                </a:cubicBezTo>
                <a:cubicBezTo>
                  <a:pt x="285438" y="3591947"/>
                  <a:pt x="291679" y="3587077"/>
                  <a:pt x="300731" y="3581522"/>
                </a:cubicBezTo>
                <a:cubicBezTo>
                  <a:pt x="309921" y="3575899"/>
                  <a:pt x="318423" y="3571921"/>
                  <a:pt x="319386" y="3573018"/>
                </a:cubicBezTo>
                <a:close/>
                <a:moveTo>
                  <a:pt x="3826859" y="3572426"/>
                </a:moveTo>
                <a:cubicBezTo>
                  <a:pt x="3832320" y="3572950"/>
                  <a:pt x="3836195" y="3575110"/>
                  <a:pt x="3837258" y="3578779"/>
                </a:cubicBezTo>
                <a:cubicBezTo>
                  <a:pt x="3839521" y="3586460"/>
                  <a:pt x="3827726" y="3598187"/>
                  <a:pt x="3811884" y="3604153"/>
                </a:cubicBezTo>
                <a:cubicBezTo>
                  <a:pt x="3795699" y="3610188"/>
                  <a:pt x="3781777" y="3609023"/>
                  <a:pt x="3780405" y="3601273"/>
                </a:cubicBezTo>
                <a:cubicBezTo>
                  <a:pt x="3779034" y="3593524"/>
                  <a:pt x="3790830" y="3582208"/>
                  <a:pt x="3806946" y="3575898"/>
                </a:cubicBezTo>
                <a:cubicBezTo>
                  <a:pt x="3814352" y="3573018"/>
                  <a:pt x="3821399" y="3571904"/>
                  <a:pt x="3826859" y="3572426"/>
                </a:cubicBezTo>
                <a:close/>
                <a:moveTo>
                  <a:pt x="1979710" y="3572059"/>
                </a:moveTo>
                <a:cubicBezTo>
                  <a:pt x="1992257" y="3572059"/>
                  <a:pt x="2002612" y="3577339"/>
                  <a:pt x="2003439" y="3584335"/>
                </a:cubicBezTo>
                <a:cubicBezTo>
                  <a:pt x="2004260" y="3591055"/>
                  <a:pt x="1995070" y="3596885"/>
                  <a:pt x="1982723" y="3597022"/>
                </a:cubicBezTo>
                <a:cubicBezTo>
                  <a:pt x="1970654" y="3597159"/>
                  <a:pt x="1959407" y="3591193"/>
                  <a:pt x="1958721" y="3584403"/>
                </a:cubicBezTo>
                <a:cubicBezTo>
                  <a:pt x="1957969" y="3577408"/>
                  <a:pt x="1967364" y="3571990"/>
                  <a:pt x="1979710" y="3572059"/>
                </a:cubicBezTo>
                <a:close/>
                <a:moveTo>
                  <a:pt x="2113019" y="3570001"/>
                </a:moveTo>
                <a:cubicBezTo>
                  <a:pt x="2125775" y="3569590"/>
                  <a:pt x="2136611" y="3573567"/>
                  <a:pt x="2138600" y="3579739"/>
                </a:cubicBezTo>
                <a:cubicBezTo>
                  <a:pt x="2140589" y="3585706"/>
                  <a:pt x="2132222" y="3591398"/>
                  <a:pt x="2120152" y="3592152"/>
                </a:cubicBezTo>
                <a:cubicBezTo>
                  <a:pt x="2108150" y="3592838"/>
                  <a:pt x="2096355" y="3588175"/>
                  <a:pt x="2094297" y="3582003"/>
                </a:cubicBezTo>
                <a:cubicBezTo>
                  <a:pt x="2092308" y="3575899"/>
                  <a:pt x="2100950" y="3570413"/>
                  <a:pt x="2113019" y="3570001"/>
                </a:cubicBezTo>
                <a:close/>
                <a:moveTo>
                  <a:pt x="616054" y="3568338"/>
                </a:moveTo>
                <a:cubicBezTo>
                  <a:pt x="620180" y="3568990"/>
                  <a:pt x="623164" y="3570858"/>
                  <a:pt x="623815" y="3573773"/>
                </a:cubicBezTo>
                <a:cubicBezTo>
                  <a:pt x="625118" y="3579671"/>
                  <a:pt x="616815" y="3587832"/>
                  <a:pt x="606051" y="3591055"/>
                </a:cubicBezTo>
                <a:cubicBezTo>
                  <a:pt x="596449" y="3593936"/>
                  <a:pt x="586850" y="3592290"/>
                  <a:pt x="585200" y="3587489"/>
                </a:cubicBezTo>
                <a:cubicBezTo>
                  <a:pt x="583350" y="3582003"/>
                  <a:pt x="590687" y="3574253"/>
                  <a:pt x="601454" y="3570207"/>
                </a:cubicBezTo>
                <a:cubicBezTo>
                  <a:pt x="606667" y="3568252"/>
                  <a:pt x="611935" y="3567687"/>
                  <a:pt x="616054" y="3568338"/>
                </a:cubicBezTo>
                <a:close/>
                <a:moveTo>
                  <a:pt x="1226837" y="3567738"/>
                </a:moveTo>
                <a:cubicBezTo>
                  <a:pt x="1238221" y="3565612"/>
                  <a:pt x="1250291" y="3572196"/>
                  <a:pt x="1252072" y="3581454"/>
                </a:cubicBezTo>
                <a:cubicBezTo>
                  <a:pt x="1253790" y="3590850"/>
                  <a:pt x="1245010" y="3600108"/>
                  <a:pt x="1232874" y="3601754"/>
                </a:cubicBezTo>
                <a:cubicBezTo>
                  <a:pt x="1220391" y="3603468"/>
                  <a:pt x="1210170" y="3597159"/>
                  <a:pt x="1209210" y="3587078"/>
                </a:cubicBezTo>
                <a:cubicBezTo>
                  <a:pt x="1208322" y="3578162"/>
                  <a:pt x="1216003" y="3569727"/>
                  <a:pt x="1226837" y="3567738"/>
                </a:cubicBezTo>
                <a:close/>
                <a:moveTo>
                  <a:pt x="3752896" y="3567574"/>
                </a:moveTo>
                <a:cubicBezTo>
                  <a:pt x="3758631" y="3567840"/>
                  <a:pt x="3762643" y="3569966"/>
                  <a:pt x="3763329" y="3573841"/>
                </a:cubicBezTo>
                <a:cubicBezTo>
                  <a:pt x="3764632" y="3581110"/>
                  <a:pt x="3753933" y="3592015"/>
                  <a:pt x="3739463" y="3598393"/>
                </a:cubicBezTo>
                <a:cubicBezTo>
                  <a:pt x="3724169" y="3605113"/>
                  <a:pt x="3709699" y="3604702"/>
                  <a:pt x="3708396" y="3597295"/>
                </a:cubicBezTo>
                <a:cubicBezTo>
                  <a:pt x="3707162" y="3590300"/>
                  <a:pt x="3717586" y="3579327"/>
                  <a:pt x="3732125" y="3572469"/>
                </a:cubicBezTo>
                <a:cubicBezTo>
                  <a:pt x="3739703" y="3568903"/>
                  <a:pt x="3747161" y="3567308"/>
                  <a:pt x="3752896" y="3567574"/>
                </a:cubicBezTo>
                <a:close/>
                <a:moveTo>
                  <a:pt x="2249495" y="3567532"/>
                </a:moveTo>
                <a:cubicBezTo>
                  <a:pt x="2262113" y="3567258"/>
                  <a:pt x="2272674" y="3570961"/>
                  <a:pt x="2274046" y="3576379"/>
                </a:cubicBezTo>
                <a:cubicBezTo>
                  <a:pt x="2275418" y="3581728"/>
                  <a:pt x="2266571" y="3586666"/>
                  <a:pt x="2254364" y="3587146"/>
                </a:cubicBezTo>
                <a:cubicBezTo>
                  <a:pt x="2242362" y="3587626"/>
                  <a:pt x="2230841" y="3583237"/>
                  <a:pt x="2229538" y="3577819"/>
                </a:cubicBezTo>
                <a:cubicBezTo>
                  <a:pt x="2228235" y="3572402"/>
                  <a:pt x="2237287" y="3567806"/>
                  <a:pt x="2249495" y="3567532"/>
                </a:cubicBezTo>
                <a:close/>
                <a:moveTo>
                  <a:pt x="4633472" y="3566572"/>
                </a:moveTo>
                <a:cubicBezTo>
                  <a:pt x="4649931" y="3564035"/>
                  <a:pt x="4665294" y="3578436"/>
                  <a:pt x="4667214" y="3598462"/>
                </a:cubicBezTo>
                <a:cubicBezTo>
                  <a:pt x="4669134" y="3618487"/>
                  <a:pt x="4656927" y="3636935"/>
                  <a:pt x="4640399" y="3638718"/>
                </a:cubicBezTo>
                <a:cubicBezTo>
                  <a:pt x="4623802" y="3640501"/>
                  <a:pt x="4608578" y="3625894"/>
                  <a:pt x="4606726" y="3606486"/>
                </a:cubicBezTo>
                <a:cubicBezTo>
                  <a:pt x="4604806" y="3587077"/>
                  <a:pt x="4617013" y="3569041"/>
                  <a:pt x="4633472" y="3566572"/>
                </a:cubicBezTo>
                <a:close/>
                <a:moveTo>
                  <a:pt x="3680536" y="3565655"/>
                </a:moveTo>
                <a:cubicBezTo>
                  <a:pt x="3685714" y="3566040"/>
                  <a:pt x="3689194" y="3568115"/>
                  <a:pt x="3689811" y="3571784"/>
                </a:cubicBezTo>
                <a:cubicBezTo>
                  <a:pt x="3691046" y="3578985"/>
                  <a:pt x="3680210" y="3589547"/>
                  <a:pt x="3665465" y="3595719"/>
                </a:cubicBezTo>
                <a:cubicBezTo>
                  <a:pt x="3650035" y="3602165"/>
                  <a:pt x="3635290" y="3601342"/>
                  <a:pt x="3635016" y="3593867"/>
                </a:cubicBezTo>
                <a:cubicBezTo>
                  <a:pt x="3634810" y="3586597"/>
                  <a:pt x="3646263" y="3575831"/>
                  <a:pt x="3661076" y="3569658"/>
                </a:cubicBezTo>
                <a:cubicBezTo>
                  <a:pt x="3668483" y="3566572"/>
                  <a:pt x="3675358" y="3565269"/>
                  <a:pt x="3680536" y="3565655"/>
                </a:cubicBezTo>
                <a:close/>
                <a:moveTo>
                  <a:pt x="468840" y="3563871"/>
                </a:moveTo>
                <a:cubicBezTo>
                  <a:pt x="472732" y="3563382"/>
                  <a:pt x="475613" y="3563863"/>
                  <a:pt x="476368" y="3565475"/>
                </a:cubicBezTo>
                <a:cubicBezTo>
                  <a:pt x="477944" y="3568766"/>
                  <a:pt x="470673" y="3575487"/>
                  <a:pt x="460454" y="3579945"/>
                </a:cubicBezTo>
                <a:cubicBezTo>
                  <a:pt x="450030" y="3584540"/>
                  <a:pt x="440908" y="3585431"/>
                  <a:pt x="439607" y="3582208"/>
                </a:cubicBezTo>
                <a:cubicBezTo>
                  <a:pt x="438304" y="3579053"/>
                  <a:pt x="445436" y="3572744"/>
                  <a:pt x="455241" y="3568081"/>
                </a:cubicBezTo>
                <a:cubicBezTo>
                  <a:pt x="460044" y="3565817"/>
                  <a:pt x="464947" y="3564360"/>
                  <a:pt x="468840" y="3563871"/>
                </a:cubicBezTo>
                <a:close/>
                <a:moveTo>
                  <a:pt x="2385694" y="3563485"/>
                </a:moveTo>
                <a:cubicBezTo>
                  <a:pt x="2398313" y="3563005"/>
                  <a:pt x="2408600" y="3566229"/>
                  <a:pt x="2409423" y="3571098"/>
                </a:cubicBezTo>
                <a:cubicBezTo>
                  <a:pt x="2410245" y="3575830"/>
                  <a:pt x="2400987" y="3580356"/>
                  <a:pt x="2388711" y="3580836"/>
                </a:cubicBezTo>
                <a:cubicBezTo>
                  <a:pt x="2376641" y="3581316"/>
                  <a:pt x="2365463" y="3577339"/>
                  <a:pt x="2364708" y="3572607"/>
                </a:cubicBezTo>
                <a:cubicBezTo>
                  <a:pt x="2363954" y="3567737"/>
                  <a:pt x="2373350" y="3563828"/>
                  <a:pt x="2385694" y="3563485"/>
                </a:cubicBezTo>
                <a:close/>
                <a:moveTo>
                  <a:pt x="4294001" y="3562663"/>
                </a:moveTo>
                <a:cubicBezTo>
                  <a:pt x="4309911" y="3559920"/>
                  <a:pt x="4323696" y="3568766"/>
                  <a:pt x="4325547" y="3582963"/>
                </a:cubicBezTo>
                <a:cubicBezTo>
                  <a:pt x="4327468" y="3597913"/>
                  <a:pt x="4315124" y="3612452"/>
                  <a:pt x="4298253" y="3614989"/>
                </a:cubicBezTo>
                <a:cubicBezTo>
                  <a:pt x="4281519" y="3617458"/>
                  <a:pt x="4266157" y="3607514"/>
                  <a:pt x="4265128" y="3593592"/>
                </a:cubicBezTo>
                <a:cubicBezTo>
                  <a:pt x="4264031" y="3579396"/>
                  <a:pt x="4276856" y="3565680"/>
                  <a:pt x="4294001" y="3562663"/>
                </a:cubicBezTo>
                <a:close/>
                <a:moveTo>
                  <a:pt x="3605818" y="3562577"/>
                </a:moveTo>
                <a:cubicBezTo>
                  <a:pt x="3611030" y="3562697"/>
                  <a:pt x="3614853" y="3564343"/>
                  <a:pt x="3616019" y="3567463"/>
                </a:cubicBezTo>
                <a:cubicBezTo>
                  <a:pt x="3618557" y="3574253"/>
                  <a:pt x="3608270" y="3585431"/>
                  <a:pt x="3593319" y="3592152"/>
                </a:cubicBezTo>
                <a:cubicBezTo>
                  <a:pt x="3578094" y="3599010"/>
                  <a:pt x="3565064" y="3599010"/>
                  <a:pt x="3563350" y="3591878"/>
                </a:cubicBezTo>
                <a:cubicBezTo>
                  <a:pt x="3561704" y="3584883"/>
                  <a:pt x="3572677" y="3573292"/>
                  <a:pt x="3587284" y="3566846"/>
                </a:cubicBezTo>
                <a:cubicBezTo>
                  <a:pt x="3594005" y="3563863"/>
                  <a:pt x="3600606" y="3562457"/>
                  <a:pt x="3605818" y="3562577"/>
                </a:cubicBezTo>
                <a:close/>
                <a:moveTo>
                  <a:pt x="209999" y="3561565"/>
                </a:moveTo>
                <a:cubicBezTo>
                  <a:pt x="211163" y="3562594"/>
                  <a:pt x="205677" y="3568972"/>
                  <a:pt x="198888" y="3574321"/>
                </a:cubicBezTo>
                <a:cubicBezTo>
                  <a:pt x="193059" y="3578916"/>
                  <a:pt x="187229" y="3581865"/>
                  <a:pt x="186065" y="3581042"/>
                </a:cubicBezTo>
                <a:cubicBezTo>
                  <a:pt x="184694" y="3580082"/>
                  <a:pt x="189769" y="3574458"/>
                  <a:pt x="196897" y="3568835"/>
                </a:cubicBezTo>
                <a:cubicBezTo>
                  <a:pt x="202798" y="3564171"/>
                  <a:pt x="208971" y="3560674"/>
                  <a:pt x="209999" y="3561565"/>
                </a:cubicBezTo>
                <a:close/>
                <a:moveTo>
                  <a:pt x="542749" y="3561085"/>
                </a:moveTo>
                <a:cubicBezTo>
                  <a:pt x="546816" y="3561119"/>
                  <a:pt x="549609" y="3562388"/>
                  <a:pt x="550088" y="3564926"/>
                </a:cubicBezTo>
                <a:cubicBezTo>
                  <a:pt x="550980" y="3569452"/>
                  <a:pt x="543710" y="3576448"/>
                  <a:pt x="533837" y="3580357"/>
                </a:cubicBezTo>
                <a:cubicBezTo>
                  <a:pt x="523071" y="3584609"/>
                  <a:pt x="512302" y="3584334"/>
                  <a:pt x="511339" y="3579877"/>
                </a:cubicBezTo>
                <a:cubicBezTo>
                  <a:pt x="510520" y="3575899"/>
                  <a:pt x="518129" y="3568904"/>
                  <a:pt x="527802" y="3564652"/>
                </a:cubicBezTo>
                <a:cubicBezTo>
                  <a:pt x="533355" y="3562251"/>
                  <a:pt x="538687" y="3561051"/>
                  <a:pt x="542749" y="3561085"/>
                </a:cubicBezTo>
                <a:close/>
                <a:moveTo>
                  <a:pt x="4085724" y="3560949"/>
                </a:moveTo>
                <a:cubicBezTo>
                  <a:pt x="4101977" y="3556560"/>
                  <a:pt x="4117271" y="3563212"/>
                  <a:pt x="4118094" y="3575145"/>
                </a:cubicBezTo>
                <a:cubicBezTo>
                  <a:pt x="4118848" y="3586461"/>
                  <a:pt x="4106915" y="3598325"/>
                  <a:pt x="4091210" y="3601891"/>
                </a:cubicBezTo>
                <a:cubicBezTo>
                  <a:pt x="4075094" y="3605594"/>
                  <a:pt x="4061515" y="3600382"/>
                  <a:pt x="4059458" y="3589821"/>
                </a:cubicBezTo>
                <a:cubicBezTo>
                  <a:pt x="4057263" y="3578711"/>
                  <a:pt x="4069402" y="3565406"/>
                  <a:pt x="4085724" y="3560949"/>
                </a:cubicBezTo>
                <a:close/>
                <a:moveTo>
                  <a:pt x="3532788" y="3559474"/>
                </a:moveTo>
                <a:cubicBezTo>
                  <a:pt x="3537717" y="3559783"/>
                  <a:pt x="3541129" y="3561772"/>
                  <a:pt x="3542021" y="3565338"/>
                </a:cubicBezTo>
                <a:cubicBezTo>
                  <a:pt x="3543941" y="3572950"/>
                  <a:pt x="3533243" y="3584335"/>
                  <a:pt x="3518498" y="3590713"/>
                </a:cubicBezTo>
                <a:cubicBezTo>
                  <a:pt x="3505125" y="3596473"/>
                  <a:pt x="3492163" y="3595993"/>
                  <a:pt x="3490449" y="3589478"/>
                </a:cubicBezTo>
                <a:cubicBezTo>
                  <a:pt x="3488597" y="3582414"/>
                  <a:pt x="3499776" y="3570207"/>
                  <a:pt x="3514452" y="3563692"/>
                </a:cubicBezTo>
                <a:cubicBezTo>
                  <a:pt x="3521412" y="3560537"/>
                  <a:pt x="3527859" y="3559166"/>
                  <a:pt x="3532788" y="3559474"/>
                </a:cubicBezTo>
                <a:close/>
                <a:moveTo>
                  <a:pt x="2730035" y="3559303"/>
                </a:moveTo>
                <a:cubicBezTo>
                  <a:pt x="2742036" y="3557794"/>
                  <a:pt x="2753078" y="3560126"/>
                  <a:pt x="2754449" y="3564995"/>
                </a:cubicBezTo>
                <a:cubicBezTo>
                  <a:pt x="2755889" y="3569864"/>
                  <a:pt x="2747454" y="3575694"/>
                  <a:pt x="2735452" y="3577682"/>
                </a:cubicBezTo>
                <a:cubicBezTo>
                  <a:pt x="2723588" y="3579603"/>
                  <a:pt x="2712067" y="3576722"/>
                  <a:pt x="2710078" y="3571784"/>
                </a:cubicBezTo>
                <a:cubicBezTo>
                  <a:pt x="2707883" y="3566435"/>
                  <a:pt x="2717210" y="3560880"/>
                  <a:pt x="2730035" y="3559303"/>
                </a:cubicBezTo>
                <a:close/>
                <a:moveTo>
                  <a:pt x="3029978" y="3558128"/>
                </a:moveTo>
                <a:cubicBezTo>
                  <a:pt x="3034478" y="3559148"/>
                  <a:pt x="3037478" y="3561565"/>
                  <a:pt x="3038027" y="3565269"/>
                </a:cubicBezTo>
                <a:cubicBezTo>
                  <a:pt x="3039124" y="3572402"/>
                  <a:pt x="3029249" y="3582140"/>
                  <a:pt x="3016630" y="3585706"/>
                </a:cubicBezTo>
                <a:cubicBezTo>
                  <a:pt x="3004080" y="3589203"/>
                  <a:pt x="2991941" y="3585638"/>
                  <a:pt x="2990981" y="3578711"/>
                </a:cubicBezTo>
                <a:cubicBezTo>
                  <a:pt x="2990021" y="3571647"/>
                  <a:pt x="3000102" y="3563074"/>
                  <a:pt x="3012927" y="3559371"/>
                </a:cubicBezTo>
                <a:cubicBezTo>
                  <a:pt x="3019476" y="3557485"/>
                  <a:pt x="3025477" y="3557107"/>
                  <a:pt x="3029978" y="3558128"/>
                </a:cubicBezTo>
                <a:close/>
                <a:moveTo>
                  <a:pt x="6619669" y="3557545"/>
                </a:moveTo>
                <a:cubicBezTo>
                  <a:pt x="6627213" y="3558085"/>
                  <a:pt x="6632717" y="3562045"/>
                  <a:pt x="6634088" y="3569178"/>
                </a:cubicBezTo>
                <a:cubicBezTo>
                  <a:pt x="6636831" y="3583579"/>
                  <a:pt x="6622635" y="3606691"/>
                  <a:pt x="6602815" y="3620339"/>
                </a:cubicBezTo>
                <a:cubicBezTo>
                  <a:pt x="6583956" y="3633369"/>
                  <a:pt x="6566605" y="3632752"/>
                  <a:pt x="6563519" y="3618487"/>
                </a:cubicBezTo>
                <a:cubicBezTo>
                  <a:pt x="6560228" y="3603194"/>
                  <a:pt x="6573257" y="3579945"/>
                  <a:pt x="6593009" y="3566434"/>
                </a:cubicBezTo>
                <a:cubicBezTo>
                  <a:pt x="6602541" y="3559885"/>
                  <a:pt x="6612125" y="3557005"/>
                  <a:pt x="6619669" y="3557545"/>
                </a:cubicBezTo>
                <a:close/>
                <a:moveTo>
                  <a:pt x="306969" y="3556216"/>
                </a:moveTo>
                <a:cubicBezTo>
                  <a:pt x="307933" y="3556902"/>
                  <a:pt x="301901" y="3562732"/>
                  <a:pt x="294352" y="3568149"/>
                </a:cubicBezTo>
                <a:cubicBezTo>
                  <a:pt x="286743" y="3573636"/>
                  <a:pt x="278852" y="3577888"/>
                  <a:pt x="277346" y="3577682"/>
                </a:cubicBezTo>
                <a:cubicBezTo>
                  <a:pt x="275769" y="3577408"/>
                  <a:pt x="280568" y="3572950"/>
                  <a:pt x="288250" y="3567189"/>
                </a:cubicBezTo>
                <a:cubicBezTo>
                  <a:pt x="296755" y="3560812"/>
                  <a:pt x="305806" y="3555325"/>
                  <a:pt x="306969" y="3556216"/>
                </a:cubicBezTo>
                <a:close/>
                <a:moveTo>
                  <a:pt x="2520796" y="3556080"/>
                </a:moveTo>
                <a:cubicBezTo>
                  <a:pt x="2533415" y="3555188"/>
                  <a:pt x="2543702" y="3557657"/>
                  <a:pt x="2544594" y="3562115"/>
                </a:cubicBezTo>
                <a:cubicBezTo>
                  <a:pt x="2545485" y="3566435"/>
                  <a:pt x="2536364" y="3570893"/>
                  <a:pt x="2524088" y="3571784"/>
                </a:cubicBezTo>
                <a:cubicBezTo>
                  <a:pt x="2512018" y="3572607"/>
                  <a:pt x="2500771" y="3569316"/>
                  <a:pt x="2500017" y="3565064"/>
                </a:cubicBezTo>
                <a:cubicBezTo>
                  <a:pt x="2499193" y="3560674"/>
                  <a:pt x="2508520" y="3556834"/>
                  <a:pt x="2520796" y="3556080"/>
                </a:cubicBezTo>
                <a:close/>
                <a:moveTo>
                  <a:pt x="3460008" y="3555084"/>
                </a:moveTo>
                <a:cubicBezTo>
                  <a:pt x="3465315" y="3555564"/>
                  <a:pt x="3468812" y="3557965"/>
                  <a:pt x="3469053" y="3562114"/>
                </a:cubicBezTo>
                <a:cubicBezTo>
                  <a:pt x="3469464" y="3570069"/>
                  <a:pt x="3459108" y="3580562"/>
                  <a:pt x="3445050" y="3586666"/>
                </a:cubicBezTo>
                <a:cubicBezTo>
                  <a:pt x="3431059" y="3592769"/>
                  <a:pt x="3419058" y="3591946"/>
                  <a:pt x="3417686" y="3584540"/>
                </a:cubicBezTo>
                <a:cubicBezTo>
                  <a:pt x="3416314" y="3577202"/>
                  <a:pt x="3426190" y="3566092"/>
                  <a:pt x="3440112" y="3559576"/>
                </a:cubicBezTo>
                <a:cubicBezTo>
                  <a:pt x="3447587" y="3556044"/>
                  <a:pt x="3454702" y="3554604"/>
                  <a:pt x="3460008" y="3555084"/>
                </a:cubicBezTo>
                <a:close/>
                <a:moveTo>
                  <a:pt x="1362693" y="3552033"/>
                </a:moveTo>
                <a:cubicBezTo>
                  <a:pt x="1374350" y="3550936"/>
                  <a:pt x="1385943" y="3558205"/>
                  <a:pt x="1386971" y="3567258"/>
                </a:cubicBezTo>
                <a:cubicBezTo>
                  <a:pt x="1388000" y="3576447"/>
                  <a:pt x="1378605" y="3584814"/>
                  <a:pt x="1366395" y="3585637"/>
                </a:cubicBezTo>
                <a:cubicBezTo>
                  <a:pt x="1355013" y="3586323"/>
                  <a:pt x="1345620" y="3580425"/>
                  <a:pt x="1343973" y="3571510"/>
                </a:cubicBezTo>
                <a:cubicBezTo>
                  <a:pt x="1342187" y="3561977"/>
                  <a:pt x="1350761" y="3553130"/>
                  <a:pt x="1362693" y="3552033"/>
                </a:cubicBezTo>
                <a:close/>
                <a:moveTo>
                  <a:pt x="810284" y="3551484"/>
                </a:moveTo>
                <a:cubicBezTo>
                  <a:pt x="821322" y="3549015"/>
                  <a:pt x="831953" y="3553678"/>
                  <a:pt x="832980" y="3561223"/>
                </a:cubicBezTo>
                <a:cubicBezTo>
                  <a:pt x="834010" y="3568835"/>
                  <a:pt x="825369" y="3577133"/>
                  <a:pt x="814191" y="3579259"/>
                </a:cubicBezTo>
                <a:cubicBezTo>
                  <a:pt x="802874" y="3581453"/>
                  <a:pt x="792861" y="3577270"/>
                  <a:pt x="791765" y="3569726"/>
                </a:cubicBezTo>
                <a:cubicBezTo>
                  <a:pt x="790668" y="3562114"/>
                  <a:pt x="798828" y="3554021"/>
                  <a:pt x="810284" y="3551484"/>
                </a:cubicBezTo>
                <a:close/>
                <a:moveTo>
                  <a:pt x="123314" y="3550936"/>
                </a:moveTo>
                <a:cubicBezTo>
                  <a:pt x="124341" y="3553816"/>
                  <a:pt x="120433" y="3558617"/>
                  <a:pt x="115357" y="3561909"/>
                </a:cubicBezTo>
                <a:cubicBezTo>
                  <a:pt x="109048" y="3566023"/>
                  <a:pt x="103287" y="3566709"/>
                  <a:pt x="102945" y="3563623"/>
                </a:cubicBezTo>
                <a:cubicBezTo>
                  <a:pt x="102672" y="3561086"/>
                  <a:pt x="106924" y="3556422"/>
                  <a:pt x="112341" y="3554022"/>
                </a:cubicBezTo>
                <a:cubicBezTo>
                  <a:pt x="116730" y="3552170"/>
                  <a:pt x="120572" y="3551759"/>
                  <a:pt x="123314" y="3550936"/>
                </a:cubicBezTo>
                <a:close/>
                <a:moveTo>
                  <a:pt x="1019313" y="3550524"/>
                </a:moveTo>
                <a:cubicBezTo>
                  <a:pt x="1030696" y="3548398"/>
                  <a:pt x="1040162" y="3553747"/>
                  <a:pt x="1041398" y="3562731"/>
                </a:cubicBezTo>
                <a:cubicBezTo>
                  <a:pt x="1042565" y="3571441"/>
                  <a:pt x="1034539" y="3580630"/>
                  <a:pt x="1023634" y="3583100"/>
                </a:cubicBezTo>
                <a:cubicBezTo>
                  <a:pt x="1013141" y="3585500"/>
                  <a:pt x="1001896" y="3580356"/>
                  <a:pt x="1000044" y="3572264"/>
                </a:cubicBezTo>
                <a:cubicBezTo>
                  <a:pt x="997984" y="3563211"/>
                  <a:pt x="1007172" y="3552787"/>
                  <a:pt x="1019313" y="3550524"/>
                </a:cubicBezTo>
                <a:close/>
                <a:moveTo>
                  <a:pt x="5942870" y="3548536"/>
                </a:moveTo>
                <a:cubicBezTo>
                  <a:pt x="5960770" y="3542021"/>
                  <a:pt x="5977503" y="3555120"/>
                  <a:pt x="5979080" y="3577134"/>
                </a:cubicBezTo>
                <a:cubicBezTo>
                  <a:pt x="5980658" y="3599354"/>
                  <a:pt x="5966942" y="3624042"/>
                  <a:pt x="5948700" y="3631586"/>
                </a:cubicBezTo>
                <a:cubicBezTo>
                  <a:pt x="5930046" y="3639267"/>
                  <a:pt x="5914615" y="3626991"/>
                  <a:pt x="5912970" y="3603126"/>
                </a:cubicBezTo>
                <a:cubicBezTo>
                  <a:pt x="5911324" y="3579877"/>
                  <a:pt x="5924971" y="3555120"/>
                  <a:pt x="5942870" y="3548536"/>
                </a:cubicBezTo>
                <a:close/>
                <a:moveTo>
                  <a:pt x="5243285" y="3547918"/>
                </a:moveTo>
                <a:cubicBezTo>
                  <a:pt x="5260979" y="3543529"/>
                  <a:pt x="5277849" y="3562045"/>
                  <a:pt x="5279632" y="3588243"/>
                </a:cubicBezTo>
                <a:cubicBezTo>
                  <a:pt x="5281415" y="3613138"/>
                  <a:pt x="5269414" y="3636454"/>
                  <a:pt x="5252680" y="3640364"/>
                </a:cubicBezTo>
                <a:cubicBezTo>
                  <a:pt x="5234575" y="3644547"/>
                  <a:pt x="5218528" y="3626236"/>
                  <a:pt x="5216539" y="3599627"/>
                </a:cubicBezTo>
                <a:cubicBezTo>
                  <a:pt x="5214756" y="3574664"/>
                  <a:pt x="5226483" y="3552101"/>
                  <a:pt x="5243285" y="3547918"/>
                </a:cubicBezTo>
                <a:close/>
                <a:moveTo>
                  <a:pt x="3386045" y="3547781"/>
                </a:moveTo>
                <a:cubicBezTo>
                  <a:pt x="3390854" y="3548673"/>
                  <a:pt x="3394094" y="3551313"/>
                  <a:pt x="3394643" y="3555462"/>
                </a:cubicBezTo>
                <a:cubicBezTo>
                  <a:pt x="3395672" y="3563623"/>
                  <a:pt x="3384905" y="3575419"/>
                  <a:pt x="3371532" y="3580974"/>
                </a:cubicBezTo>
                <a:cubicBezTo>
                  <a:pt x="3357679" y="3586734"/>
                  <a:pt x="3346157" y="3584883"/>
                  <a:pt x="3345128" y="3576447"/>
                </a:cubicBezTo>
                <a:cubicBezTo>
                  <a:pt x="3344100" y="3568218"/>
                  <a:pt x="3354661" y="3556216"/>
                  <a:pt x="3368034" y="3550593"/>
                </a:cubicBezTo>
                <a:cubicBezTo>
                  <a:pt x="3374858" y="3547747"/>
                  <a:pt x="3381236" y="3546889"/>
                  <a:pt x="3386045" y="3547781"/>
                </a:cubicBezTo>
                <a:close/>
                <a:moveTo>
                  <a:pt x="2955533" y="3545860"/>
                </a:moveTo>
                <a:cubicBezTo>
                  <a:pt x="2959948" y="3546580"/>
                  <a:pt x="2963034" y="3548329"/>
                  <a:pt x="2963755" y="3551004"/>
                </a:cubicBezTo>
                <a:cubicBezTo>
                  <a:pt x="2965332" y="3556902"/>
                  <a:pt x="2955456" y="3564995"/>
                  <a:pt x="2941946" y="3568286"/>
                </a:cubicBezTo>
                <a:cubicBezTo>
                  <a:pt x="2929739" y="3571235"/>
                  <a:pt x="2919040" y="3568766"/>
                  <a:pt x="2917600" y="3563211"/>
                </a:cubicBezTo>
                <a:cubicBezTo>
                  <a:pt x="2916091" y="3557176"/>
                  <a:pt x="2925898" y="3550113"/>
                  <a:pt x="2939340" y="3546889"/>
                </a:cubicBezTo>
                <a:cubicBezTo>
                  <a:pt x="2945375" y="3545449"/>
                  <a:pt x="2951118" y="3545140"/>
                  <a:pt x="2955533" y="3545860"/>
                </a:cubicBezTo>
                <a:close/>
                <a:moveTo>
                  <a:pt x="6544548" y="3545544"/>
                </a:moveTo>
                <a:cubicBezTo>
                  <a:pt x="6551569" y="3546701"/>
                  <a:pt x="6556524" y="3551279"/>
                  <a:pt x="6557896" y="3558960"/>
                </a:cubicBezTo>
                <a:cubicBezTo>
                  <a:pt x="6560776" y="3575282"/>
                  <a:pt x="6546717" y="3598805"/>
                  <a:pt x="6526760" y="3611424"/>
                </a:cubicBezTo>
                <a:cubicBezTo>
                  <a:pt x="6508175" y="3623151"/>
                  <a:pt x="6490345" y="3619859"/>
                  <a:pt x="6488150" y="3603948"/>
                </a:cubicBezTo>
                <a:cubicBezTo>
                  <a:pt x="6485955" y="3587969"/>
                  <a:pt x="6500014" y="3564309"/>
                  <a:pt x="6518805" y="3552651"/>
                </a:cubicBezTo>
                <a:cubicBezTo>
                  <a:pt x="6528441" y="3546650"/>
                  <a:pt x="6537527" y="3544387"/>
                  <a:pt x="6544548" y="3545544"/>
                </a:cubicBezTo>
                <a:close/>
                <a:moveTo>
                  <a:pt x="390983" y="3544009"/>
                </a:moveTo>
                <a:cubicBezTo>
                  <a:pt x="392353" y="3545792"/>
                  <a:pt x="386318" y="3551621"/>
                  <a:pt x="377263" y="3557107"/>
                </a:cubicBezTo>
                <a:cubicBezTo>
                  <a:pt x="368693" y="3562251"/>
                  <a:pt x="359435" y="3565611"/>
                  <a:pt x="358200" y="3564240"/>
                </a:cubicBezTo>
                <a:cubicBezTo>
                  <a:pt x="356895" y="3562800"/>
                  <a:pt x="363069" y="3557245"/>
                  <a:pt x="372121" y="3551416"/>
                </a:cubicBezTo>
                <a:cubicBezTo>
                  <a:pt x="380762" y="3545929"/>
                  <a:pt x="389679" y="3542294"/>
                  <a:pt x="390983" y="3544009"/>
                </a:cubicBezTo>
                <a:close/>
                <a:moveTo>
                  <a:pt x="4767820" y="3543598"/>
                </a:moveTo>
                <a:cubicBezTo>
                  <a:pt x="4784554" y="3541609"/>
                  <a:pt x="4799436" y="3557519"/>
                  <a:pt x="4801013" y="3579260"/>
                </a:cubicBezTo>
                <a:cubicBezTo>
                  <a:pt x="4802591" y="3600793"/>
                  <a:pt x="4789766" y="3620613"/>
                  <a:pt x="4773239" y="3621916"/>
                </a:cubicBezTo>
                <a:cubicBezTo>
                  <a:pt x="4756368" y="3623219"/>
                  <a:pt x="4741760" y="3607171"/>
                  <a:pt x="4740183" y="3585912"/>
                </a:cubicBezTo>
                <a:cubicBezTo>
                  <a:pt x="4738674" y="3564858"/>
                  <a:pt x="4751361" y="3545518"/>
                  <a:pt x="4767820" y="3543598"/>
                </a:cubicBezTo>
                <a:close/>
                <a:moveTo>
                  <a:pt x="2655831" y="3543530"/>
                </a:moveTo>
                <a:cubicBezTo>
                  <a:pt x="2668381" y="3542158"/>
                  <a:pt x="2678668" y="3544558"/>
                  <a:pt x="2679628" y="3548810"/>
                </a:cubicBezTo>
                <a:cubicBezTo>
                  <a:pt x="2680588" y="3552925"/>
                  <a:pt x="2671467" y="3557108"/>
                  <a:pt x="2659192" y="3558411"/>
                </a:cubicBezTo>
                <a:cubicBezTo>
                  <a:pt x="2647121" y="3559714"/>
                  <a:pt x="2635943" y="3557040"/>
                  <a:pt x="2635120" y="3552994"/>
                </a:cubicBezTo>
                <a:cubicBezTo>
                  <a:pt x="2634297" y="3548947"/>
                  <a:pt x="2643555" y="3544901"/>
                  <a:pt x="2655831" y="3543530"/>
                </a:cubicBezTo>
                <a:close/>
                <a:moveTo>
                  <a:pt x="1495737" y="3541746"/>
                </a:moveTo>
                <a:cubicBezTo>
                  <a:pt x="1507122" y="3540237"/>
                  <a:pt x="1519400" y="3546684"/>
                  <a:pt x="1521663" y="3555393"/>
                </a:cubicBezTo>
                <a:cubicBezTo>
                  <a:pt x="1523856" y="3564103"/>
                  <a:pt x="1515490" y="3572333"/>
                  <a:pt x="1503212" y="3573498"/>
                </a:cubicBezTo>
                <a:cubicBezTo>
                  <a:pt x="1490733" y="3574664"/>
                  <a:pt x="1480171" y="3568423"/>
                  <a:pt x="1478798" y="3559028"/>
                </a:cubicBezTo>
                <a:cubicBezTo>
                  <a:pt x="1477564" y="3550661"/>
                  <a:pt x="1484833" y="3543186"/>
                  <a:pt x="1495737" y="3541746"/>
                </a:cubicBezTo>
                <a:close/>
                <a:moveTo>
                  <a:pt x="2309159" y="3540443"/>
                </a:moveTo>
                <a:cubicBezTo>
                  <a:pt x="2320680" y="3540237"/>
                  <a:pt x="2332613" y="3543598"/>
                  <a:pt x="2334122" y="3547850"/>
                </a:cubicBezTo>
                <a:cubicBezTo>
                  <a:pt x="2335631" y="3552033"/>
                  <a:pt x="2326578" y="3556011"/>
                  <a:pt x="2314371" y="3556216"/>
                </a:cubicBezTo>
                <a:cubicBezTo>
                  <a:pt x="2301821" y="3556422"/>
                  <a:pt x="2291739" y="3552787"/>
                  <a:pt x="2290985" y="3548055"/>
                </a:cubicBezTo>
                <a:cubicBezTo>
                  <a:pt x="2290299" y="3543872"/>
                  <a:pt x="2298255" y="3540649"/>
                  <a:pt x="2309159" y="3540443"/>
                </a:cubicBezTo>
                <a:close/>
                <a:moveTo>
                  <a:pt x="2175427" y="3539551"/>
                </a:moveTo>
                <a:cubicBezTo>
                  <a:pt x="2187292" y="3539894"/>
                  <a:pt x="2198402" y="3544421"/>
                  <a:pt x="2198882" y="3549290"/>
                </a:cubicBezTo>
                <a:cubicBezTo>
                  <a:pt x="2199362" y="3554159"/>
                  <a:pt x="2189281" y="3558274"/>
                  <a:pt x="2177142" y="3557862"/>
                </a:cubicBezTo>
                <a:cubicBezTo>
                  <a:pt x="2164866" y="3557451"/>
                  <a:pt x="2155196" y="3552650"/>
                  <a:pt x="2155402" y="3547301"/>
                </a:cubicBezTo>
                <a:cubicBezTo>
                  <a:pt x="2155539" y="3542569"/>
                  <a:pt x="2164523" y="3539140"/>
                  <a:pt x="2175427" y="3539551"/>
                </a:cubicBezTo>
                <a:close/>
                <a:moveTo>
                  <a:pt x="294146" y="3539208"/>
                </a:moveTo>
                <a:cubicBezTo>
                  <a:pt x="294900" y="3540237"/>
                  <a:pt x="290099" y="3545586"/>
                  <a:pt x="283105" y="3551415"/>
                </a:cubicBezTo>
                <a:cubicBezTo>
                  <a:pt x="275151" y="3557999"/>
                  <a:pt x="267470" y="3562800"/>
                  <a:pt x="266919" y="3561634"/>
                </a:cubicBezTo>
                <a:cubicBezTo>
                  <a:pt x="266304" y="3560468"/>
                  <a:pt x="272681" y="3553953"/>
                  <a:pt x="280637" y="3547438"/>
                </a:cubicBezTo>
                <a:cubicBezTo>
                  <a:pt x="287565" y="3541814"/>
                  <a:pt x="293393" y="3538179"/>
                  <a:pt x="294146" y="3539208"/>
                </a:cubicBezTo>
                <a:close/>
                <a:moveTo>
                  <a:pt x="2444056" y="3538249"/>
                </a:moveTo>
                <a:cubicBezTo>
                  <a:pt x="2455508" y="3537632"/>
                  <a:pt x="2467578" y="3540100"/>
                  <a:pt x="2469430" y="3543735"/>
                </a:cubicBezTo>
                <a:cubicBezTo>
                  <a:pt x="2471282" y="3547370"/>
                  <a:pt x="2462572" y="3551210"/>
                  <a:pt x="2450296" y="3551828"/>
                </a:cubicBezTo>
                <a:cubicBezTo>
                  <a:pt x="2438775" y="3552445"/>
                  <a:pt x="2428968" y="3550045"/>
                  <a:pt x="2426773" y="3546410"/>
                </a:cubicBezTo>
                <a:cubicBezTo>
                  <a:pt x="2424442" y="3542500"/>
                  <a:pt x="2432191" y="3538935"/>
                  <a:pt x="2444056" y="3538249"/>
                </a:cubicBezTo>
                <a:close/>
                <a:moveTo>
                  <a:pt x="4032994" y="3537297"/>
                </a:moveTo>
                <a:cubicBezTo>
                  <a:pt x="4038558" y="3538951"/>
                  <a:pt x="4042381" y="3542569"/>
                  <a:pt x="4043273" y="3547781"/>
                </a:cubicBezTo>
                <a:cubicBezTo>
                  <a:pt x="4044987" y="3558068"/>
                  <a:pt x="4034014" y="3570275"/>
                  <a:pt x="4018652" y="3575144"/>
                </a:cubicBezTo>
                <a:cubicBezTo>
                  <a:pt x="4002605" y="3580219"/>
                  <a:pt x="3986831" y="3575624"/>
                  <a:pt x="3985871" y="3565543"/>
                </a:cubicBezTo>
                <a:cubicBezTo>
                  <a:pt x="3984980" y="3555805"/>
                  <a:pt x="3996775" y="3543735"/>
                  <a:pt x="4012275" y="3538591"/>
                </a:cubicBezTo>
                <a:cubicBezTo>
                  <a:pt x="4020127" y="3535951"/>
                  <a:pt x="4027431" y="3535642"/>
                  <a:pt x="4032994" y="3537297"/>
                </a:cubicBezTo>
                <a:close/>
                <a:moveTo>
                  <a:pt x="2038961" y="3537083"/>
                </a:moveTo>
                <a:cubicBezTo>
                  <a:pt x="2050618" y="3537220"/>
                  <a:pt x="2062210" y="3542432"/>
                  <a:pt x="2063308" y="3548056"/>
                </a:cubicBezTo>
                <a:cubicBezTo>
                  <a:pt x="2064402" y="3553748"/>
                  <a:pt x="2054942" y="3558548"/>
                  <a:pt x="2042664" y="3558343"/>
                </a:cubicBezTo>
                <a:cubicBezTo>
                  <a:pt x="2031213" y="3558137"/>
                  <a:pt x="2021748" y="3553679"/>
                  <a:pt x="2020102" y="3547919"/>
                </a:cubicBezTo>
                <a:cubicBezTo>
                  <a:pt x="2018387" y="3541746"/>
                  <a:pt x="2026891" y="3536946"/>
                  <a:pt x="2038961" y="3537083"/>
                </a:cubicBezTo>
                <a:close/>
                <a:moveTo>
                  <a:pt x="6180672" y="3536765"/>
                </a:moveTo>
                <a:cubicBezTo>
                  <a:pt x="6187581" y="3540494"/>
                  <a:pt x="6192262" y="3548090"/>
                  <a:pt x="6193119" y="3558686"/>
                </a:cubicBezTo>
                <a:cubicBezTo>
                  <a:pt x="6194765" y="3578436"/>
                  <a:pt x="6181597" y="3602165"/>
                  <a:pt x="6163698" y="3611835"/>
                </a:cubicBezTo>
                <a:cubicBezTo>
                  <a:pt x="6144701" y="3622122"/>
                  <a:pt x="6126939" y="3612521"/>
                  <a:pt x="6125225" y="3591055"/>
                </a:cubicBezTo>
                <a:cubicBezTo>
                  <a:pt x="6123647" y="3570413"/>
                  <a:pt x="6136609" y="3547164"/>
                  <a:pt x="6154851" y="3538043"/>
                </a:cubicBezTo>
                <a:cubicBezTo>
                  <a:pt x="6164624" y="3533173"/>
                  <a:pt x="6173762" y="3533036"/>
                  <a:pt x="6180672" y="3536765"/>
                </a:cubicBezTo>
                <a:close/>
                <a:moveTo>
                  <a:pt x="5741905" y="3536538"/>
                </a:moveTo>
                <a:cubicBezTo>
                  <a:pt x="5754057" y="3539753"/>
                  <a:pt x="5763122" y="3553113"/>
                  <a:pt x="5764356" y="3571990"/>
                </a:cubicBezTo>
                <a:cubicBezTo>
                  <a:pt x="5765796" y="3595102"/>
                  <a:pt x="5753589" y="3618830"/>
                  <a:pt x="5736718" y="3625277"/>
                </a:cubicBezTo>
                <a:cubicBezTo>
                  <a:pt x="5719299" y="3631998"/>
                  <a:pt x="5701605" y="3615950"/>
                  <a:pt x="5699548" y="3591878"/>
                </a:cubicBezTo>
                <a:cubicBezTo>
                  <a:pt x="5697490" y="3567190"/>
                  <a:pt x="5710864" y="3542226"/>
                  <a:pt x="5728900" y="3536877"/>
                </a:cubicBezTo>
                <a:cubicBezTo>
                  <a:pt x="5733461" y="3535522"/>
                  <a:pt x="5737855" y="3535467"/>
                  <a:pt x="5741905" y="3536538"/>
                </a:cubicBezTo>
                <a:close/>
                <a:moveTo>
                  <a:pt x="3311369" y="3536036"/>
                </a:moveTo>
                <a:cubicBezTo>
                  <a:pt x="3316101" y="3537082"/>
                  <a:pt x="3319410" y="3539859"/>
                  <a:pt x="3320302" y="3544009"/>
                </a:cubicBezTo>
                <a:cubicBezTo>
                  <a:pt x="3322222" y="3552787"/>
                  <a:pt x="3311867" y="3564994"/>
                  <a:pt x="3298014" y="3570686"/>
                </a:cubicBezTo>
                <a:cubicBezTo>
                  <a:pt x="3285258" y="3575898"/>
                  <a:pt x="3273256" y="3573909"/>
                  <a:pt x="3271405" y="3566160"/>
                </a:cubicBezTo>
                <a:cubicBezTo>
                  <a:pt x="3269484" y="3557656"/>
                  <a:pt x="3279840" y="3544352"/>
                  <a:pt x="3293899" y="3538454"/>
                </a:cubicBezTo>
                <a:cubicBezTo>
                  <a:pt x="3300482" y="3535676"/>
                  <a:pt x="3306637" y="3534990"/>
                  <a:pt x="3311369" y="3536036"/>
                </a:cubicBezTo>
                <a:close/>
                <a:moveTo>
                  <a:pt x="1632967" y="3535916"/>
                </a:moveTo>
                <a:cubicBezTo>
                  <a:pt x="1644626" y="3535710"/>
                  <a:pt x="1656212" y="3542774"/>
                  <a:pt x="1657108" y="3550661"/>
                </a:cubicBezTo>
                <a:cubicBezTo>
                  <a:pt x="1657999" y="3558753"/>
                  <a:pt x="1648467" y="3565680"/>
                  <a:pt x="1636261" y="3565749"/>
                </a:cubicBezTo>
                <a:cubicBezTo>
                  <a:pt x="1623847" y="3565817"/>
                  <a:pt x="1614039" y="3558959"/>
                  <a:pt x="1613766" y="3550113"/>
                </a:cubicBezTo>
                <a:cubicBezTo>
                  <a:pt x="1613489" y="3542363"/>
                  <a:pt x="1621996" y="3536122"/>
                  <a:pt x="1632967" y="3535916"/>
                </a:cubicBezTo>
                <a:close/>
                <a:moveTo>
                  <a:pt x="2879084" y="3535153"/>
                </a:moveTo>
                <a:cubicBezTo>
                  <a:pt x="2884133" y="3535642"/>
                  <a:pt x="2887871" y="3537151"/>
                  <a:pt x="2888728" y="3539620"/>
                </a:cubicBezTo>
                <a:cubicBezTo>
                  <a:pt x="2890305" y="3544215"/>
                  <a:pt x="2882076" y="3550593"/>
                  <a:pt x="2870143" y="3553610"/>
                </a:cubicBezTo>
                <a:cubicBezTo>
                  <a:pt x="2858347" y="3556559"/>
                  <a:pt x="2846757" y="3554708"/>
                  <a:pt x="2844631" y="3550113"/>
                </a:cubicBezTo>
                <a:cubicBezTo>
                  <a:pt x="2842437" y="3545381"/>
                  <a:pt x="2849637" y="3539963"/>
                  <a:pt x="2861571" y="3536808"/>
                </a:cubicBezTo>
                <a:cubicBezTo>
                  <a:pt x="2867674" y="3535196"/>
                  <a:pt x="2874035" y="3534665"/>
                  <a:pt x="2879084" y="3535153"/>
                </a:cubicBezTo>
                <a:close/>
                <a:moveTo>
                  <a:pt x="1903037" y="3534751"/>
                </a:moveTo>
                <a:cubicBezTo>
                  <a:pt x="1914627" y="3534751"/>
                  <a:pt x="1926422" y="3540512"/>
                  <a:pt x="1927722" y="3547027"/>
                </a:cubicBezTo>
                <a:cubicBezTo>
                  <a:pt x="1929028" y="3553542"/>
                  <a:pt x="1919768" y="3559097"/>
                  <a:pt x="1907562" y="3559029"/>
                </a:cubicBezTo>
                <a:cubicBezTo>
                  <a:pt x="1896176" y="3558960"/>
                  <a:pt x="1886441" y="3554022"/>
                  <a:pt x="1884660" y="3547575"/>
                </a:cubicBezTo>
                <a:cubicBezTo>
                  <a:pt x="1882736" y="3540512"/>
                  <a:pt x="1891101" y="3534751"/>
                  <a:pt x="1903037" y="3534751"/>
                </a:cubicBezTo>
                <a:close/>
                <a:moveTo>
                  <a:pt x="4426292" y="3534271"/>
                </a:moveTo>
                <a:cubicBezTo>
                  <a:pt x="4443368" y="3531047"/>
                  <a:pt x="4457907" y="3542295"/>
                  <a:pt x="4458936" y="3559508"/>
                </a:cubicBezTo>
                <a:cubicBezTo>
                  <a:pt x="4459896" y="3575693"/>
                  <a:pt x="4448443" y="3590301"/>
                  <a:pt x="4432601" y="3592975"/>
                </a:cubicBezTo>
                <a:cubicBezTo>
                  <a:pt x="4415868" y="3595856"/>
                  <a:pt x="4400231" y="3584814"/>
                  <a:pt x="4398448" y="3568972"/>
                </a:cubicBezTo>
                <a:cubicBezTo>
                  <a:pt x="4396665" y="3553130"/>
                  <a:pt x="4409284" y="3537494"/>
                  <a:pt x="4426292" y="3534271"/>
                </a:cubicBezTo>
                <a:close/>
                <a:moveTo>
                  <a:pt x="1767590" y="3533996"/>
                </a:moveTo>
                <a:cubicBezTo>
                  <a:pt x="1779180" y="3533790"/>
                  <a:pt x="1790976" y="3540100"/>
                  <a:pt x="1792349" y="3547438"/>
                </a:cubicBezTo>
                <a:cubicBezTo>
                  <a:pt x="1793719" y="3554776"/>
                  <a:pt x="1784462" y="3561085"/>
                  <a:pt x="1772254" y="3561154"/>
                </a:cubicBezTo>
                <a:cubicBezTo>
                  <a:pt x="1760870" y="3561222"/>
                  <a:pt x="1751132" y="3555873"/>
                  <a:pt x="1749347" y="3548672"/>
                </a:cubicBezTo>
                <a:cubicBezTo>
                  <a:pt x="1747361" y="3540854"/>
                  <a:pt x="1755657" y="3534202"/>
                  <a:pt x="1767590" y="3533996"/>
                </a:cubicBezTo>
                <a:close/>
                <a:moveTo>
                  <a:pt x="2579364" y="3530979"/>
                </a:moveTo>
                <a:cubicBezTo>
                  <a:pt x="2590886" y="3529882"/>
                  <a:pt x="2602887" y="3531459"/>
                  <a:pt x="2604602" y="3534683"/>
                </a:cubicBezTo>
                <a:cubicBezTo>
                  <a:pt x="2606385" y="3537906"/>
                  <a:pt x="2597607" y="3541815"/>
                  <a:pt x="2585331" y="3542912"/>
                </a:cubicBezTo>
                <a:cubicBezTo>
                  <a:pt x="2573878" y="3543941"/>
                  <a:pt x="2564071" y="3542158"/>
                  <a:pt x="2561945" y="3539003"/>
                </a:cubicBezTo>
                <a:cubicBezTo>
                  <a:pt x="2559682" y="3535574"/>
                  <a:pt x="2567500" y="3532145"/>
                  <a:pt x="2579364" y="3530979"/>
                </a:cubicBezTo>
                <a:close/>
                <a:moveTo>
                  <a:pt x="196078" y="3527481"/>
                </a:moveTo>
                <a:cubicBezTo>
                  <a:pt x="196626" y="3528990"/>
                  <a:pt x="192511" y="3534819"/>
                  <a:pt x="188259" y="3538591"/>
                </a:cubicBezTo>
                <a:cubicBezTo>
                  <a:pt x="182634" y="3543598"/>
                  <a:pt x="175847" y="3547027"/>
                  <a:pt x="174747" y="3545518"/>
                </a:cubicBezTo>
                <a:cubicBezTo>
                  <a:pt x="173583" y="3544009"/>
                  <a:pt x="177768" y="3538317"/>
                  <a:pt x="183664" y="3533174"/>
                </a:cubicBezTo>
                <a:cubicBezTo>
                  <a:pt x="189080" y="3528442"/>
                  <a:pt x="195390" y="3525493"/>
                  <a:pt x="196078" y="3527481"/>
                </a:cubicBezTo>
                <a:close/>
                <a:moveTo>
                  <a:pt x="6470448" y="3527438"/>
                </a:moveTo>
                <a:cubicBezTo>
                  <a:pt x="6477383" y="3529539"/>
                  <a:pt x="6482149" y="3535025"/>
                  <a:pt x="6483006" y="3543323"/>
                </a:cubicBezTo>
                <a:cubicBezTo>
                  <a:pt x="6484721" y="3560057"/>
                  <a:pt x="6470593" y="3582620"/>
                  <a:pt x="6451322" y="3594210"/>
                </a:cubicBezTo>
                <a:cubicBezTo>
                  <a:pt x="6431845" y="3605868"/>
                  <a:pt x="6415249" y="3601205"/>
                  <a:pt x="6413397" y="3583237"/>
                </a:cubicBezTo>
                <a:cubicBezTo>
                  <a:pt x="6411614" y="3565406"/>
                  <a:pt x="6425605" y="3542432"/>
                  <a:pt x="6444876" y="3531870"/>
                </a:cubicBezTo>
                <a:cubicBezTo>
                  <a:pt x="6454408" y="3526624"/>
                  <a:pt x="6463512" y="3525338"/>
                  <a:pt x="6470448" y="3527438"/>
                </a:cubicBezTo>
                <a:close/>
                <a:moveTo>
                  <a:pt x="2806706" y="3526341"/>
                </a:moveTo>
                <a:cubicBezTo>
                  <a:pt x="2810958" y="3526898"/>
                  <a:pt x="2813770" y="3528201"/>
                  <a:pt x="2814250" y="3530224"/>
                </a:cubicBezTo>
                <a:cubicBezTo>
                  <a:pt x="2815210" y="3534202"/>
                  <a:pt x="2806089" y="3539346"/>
                  <a:pt x="2793882" y="3541266"/>
                </a:cubicBezTo>
                <a:cubicBezTo>
                  <a:pt x="2781880" y="3543186"/>
                  <a:pt x="2770702" y="3541060"/>
                  <a:pt x="2769879" y="3537220"/>
                </a:cubicBezTo>
                <a:cubicBezTo>
                  <a:pt x="2769056" y="3533173"/>
                  <a:pt x="2778314" y="3528784"/>
                  <a:pt x="2790522" y="3526933"/>
                </a:cubicBezTo>
                <a:cubicBezTo>
                  <a:pt x="2796762" y="3525972"/>
                  <a:pt x="2802454" y="3525784"/>
                  <a:pt x="2806706" y="3526341"/>
                </a:cubicBezTo>
                <a:close/>
                <a:moveTo>
                  <a:pt x="1152362" y="3525287"/>
                </a:moveTo>
                <a:cubicBezTo>
                  <a:pt x="1163743" y="3523161"/>
                  <a:pt x="1173755" y="3528510"/>
                  <a:pt x="1175609" y="3537631"/>
                </a:cubicBezTo>
                <a:cubicBezTo>
                  <a:pt x="1177459" y="3546615"/>
                  <a:pt x="1170327" y="3555462"/>
                  <a:pt x="1159219" y="3558068"/>
                </a:cubicBezTo>
                <a:cubicBezTo>
                  <a:pt x="1147831" y="3560743"/>
                  <a:pt x="1135216" y="3554090"/>
                  <a:pt x="1134116" y="3544832"/>
                </a:cubicBezTo>
                <a:cubicBezTo>
                  <a:pt x="1133088" y="3536054"/>
                  <a:pt x="1141250" y="3527207"/>
                  <a:pt x="1152362" y="3525287"/>
                </a:cubicBezTo>
                <a:close/>
                <a:moveTo>
                  <a:pt x="5378800" y="3525081"/>
                </a:moveTo>
                <a:cubicBezTo>
                  <a:pt x="5396631" y="3522132"/>
                  <a:pt x="5413570" y="3541746"/>
                  <a:pt x="5415079" y="3567532"/>
                </a:cubicBezTo>
                <a:cubicBezTo>
                  <a:pt x="5416450" y="3592358"/>
                  <a:pt x="5404312" y="3614578"/>
                  <a:pt x="5387304" y="3617595"/>
                </a:cubicBezTo>
                <a:cubicBezTo>
                  <a:pt x="5370159" y="3620681"/>
                  <a:pt x="5354660" y="3603468"/>
                  <a:pt x="5351642" y="3578436"/>
                </a:cubicBezTo>
                <a:cubicBezTo>
                  <a:pt x="5348419" y="3551895"/>
                  <a:pt x="5360695" y="3528030"/>
                  <a:pt x="5378800" y="3525081"/>
                </a:cubicBezTo>
                <a:close/>
                <a:moveTo>
                  <a:pt x="749390" y="3524567"/>
                </a:moveTo>
                <a:cubicBezTo>
                  <a:pt x="753583" y="3525733"/>
                  <a:pt x="756652" y="3528236"/>
                  <a:pt x="757407" y="3531733"/>
                </a:cubicBezTo>
                <a:cubicBezTo>
                  <a:pt x="758915" y="3538797"/>
                  <a:pt x="750752" y="3547644"/>
                  <a:pt x="739986" y="3550593"/>
                </a:cubicBezTo>
                <a:cubicBezTo>
                  <a:pt x="730524" y="3553199"/>
                  <a:pt x="720577" y="3550456"/>
                  <a:pt x="718794" y="3544695"/>
                </a:cubicBezTo>
                <a:cubicBezTo>
                  <a:pt x="716739" y="3538112"/>
                  <a:pt x="724077" y="3529196"/>
                  <a:pt x="734636" y="3525424"/>
                </a:cubicBezTo>
                <a:cubicBezTo>
                  <a:pt x="739884" y="3523572"/>
                  <a:pt x="745199" y="3523401"/>
                  <a:pt x="749390" y="3524567"/>
                </a:cubicBezTo>
                <a:close/>
                <a:moveTo>
                  <a:pt x="4222129" y="3523161"/>
                </a:moveTo>
                <a:cubicBezTo>
                  <a:pt x="4237903" y="3520966"/>
                  <a:pt x="4250864" y="3529607"/>
                  <a:pt x="4251207" y="3542363"/>
                </a:cubicBezTo>
                <a:cubicBezTo>
                  <a:pt x="4251550" y="3556422"/>
                  <a:pt x="4237765" y="3569658"/>
                  <a:pt x="4220758" y="3571784"/>
                </a:cubicBezTo>
                <a:cubicBezTo>
                  <a:pt x="4203750" y="3573910"/>
                  <a:pt x="4191200" y="3564789"/>
                  <a:pt x="4192160" y="3550799"/>
                </a:cubicBezTo>
                <a:cubicBezTo>
                  <a:pt x="4192983" y="3538317"/>
                  <a:pt x="4207042" y="3525287"/>
                  <a:pt x="4222129" y="3523161"/>
                </a:cubicBezTo>
                <a:close/>
                <a:moveTo>
                  <a:pt x="3237218" y="3522364"/>
                </a:moveTo>
                <a:cubicBezTo>
                  <a:pt x="3241984" y="3523247"/>
                  <a:pt x="3245379" y="3525664"/>
                  <a:pt x="3246099" y="3529471"/>
                </a:cubicBezTo>
                <a:cubicBezTo>
                  <a:pt x="3247539" y="3537220"/>
                  <a:pt x="3238143" y="3548741"/>
                  <a:pt x="3225319" y="3554159"/>
                </a:cubicBezTo>
                <a:cubicBezTo>
                  <a:pt x="3212152" y="3559783"/>
                  <a:pt x="3200493" y="3557451"/>
                  <a:pt x="3198504" y="3549496"/>
                </a:cubicBezTo>
                <a:cubicBezTo>
                  <a:pt x="3196378" y="3540923"/>
                  <a:pt x="3206391" y="3529676"/>
                  <a:pt x="3220107" y="3524464"/>
                </a:cubicBezTo>
                <a:cubicBezTo>
                  <a:pt x="3226313" y="3522132"/>
                  <a:pt x="3232451" y="3521481"/>
                  <a:pt x="3237218" y="3522364"/>
                </a:cubicBezTo>
                <a:close/>
                <a:moveTo>
                  <a:pt x="464090" y="3521652"/>
                </a:moveTo>
                <a:cubicBezTo>
                  <a:pt x="464569" y="3524669"/>
                  <a:pt x="457713" y="3531253"/>
                  <a:pt x="448387" y="3536397"/>
                </a:cubicBezTo>
                <a:cubicBezTo>
                  <a:pt x="438440" y="3541951"/>
                  <a:pt x="428903" y="3544146"/>
                  <a:pt x="429182" y="3540854"/>
                </a:cubicBezTo>
                <a:cubicBezTo>
                  <a:pt x="429454" y="3537768"/>
                  <a:pt x="436997" y="3531253"/>
                  <a:pt x="446463" y="3525835"/>
                </a:cubicBezTo>
                <a:cubicBezTo>
                  <a:pt x="455791" y="3520555"/>
                  <a:pt x="463609" y="3518634"/>
                  <a:pt x="464090" y="3521652"/>
                </a:cubicBezTo>
                <a:close/>
                <a:moveTo>
                  <a:pt x="3959879" y="3520263"/>
                </a:moveTo>
                <a:cubicBezTo>
                  <a:pt x="3965280" y="3521361"/>
                  <a:pt x="3969069" y="3524224"/>
                  <a:pt x="3970029" y="3528579"/>
                </a:cubicBezTo>
                <a:cubicBezTo>
                  <a:pt x="3972018" y="3537768"/>
                  <a:pt x="3960085" y="3550456"/>
                  <a:pt x="3944243" y="3556011"/>
                </a:cubicBezTo>
                <a:cubicBezTo>
                  <a:pt x="3928058" y="3561703"/>
                  <a:pt x="3914274" y="3558960"/>
                  <a:pt x="3913108" y="3549770"/>
                </a:cubicBezTo>
                <a:cubicBezTo>
                  <a:pt x="3911942" y="3540580"/>
                  <a:pt x="3923875" y="3528441"/>
                  <a:pt x="3940060" y="3522544"/>
                </a:cubicBezTo>
                <a:cubicBezTo>
                  <a:pt x="3947466" y="3519835"/>
                  <a:pt x="3954479" y="3519166"/>
                  <a:pt x="3959879" y="3520263"/>
                </a:cubicBezTo>
                <a:close/>
                <a:moveTo>
                  <a:pt x="2370949" y="3519731"/>
                </a:moveTo>
                <a:cubicBezTo>
                  <a:pt x="2383362" y="3519869"/>
                  <a:pt x="2393786" y="3522749"/>
                  <a:pt x="2393992" y="3526384"/>
                </a:cubicBezTo>
                <a:cubicBezTo>
                  <a:pt x="2394198" y="3529539"/>
                  <a:pt x="2384665" y="3532350"/>
                  <a:pt x="2373761" y="3532144"/>
                </a:cubicBezTo>
                <a:cubicBezTo>
                  <a:pt x="2362788" y="3531939"/>
                  <a:pt x="2352433" y="3528647"/>
                  <a:pt x="2351815" y="3525424"/>
                </a:cubicBezTo>
                <a:cubicBezTo>
                  <a:pt x="2351130" y="3522063"/>
                  <a:pt x="2359702" y="3519595"/>
                  <a:pt x="2370949" y="3519731"/>
                </a:cubicBezTo>
                <a:close/>
                <a:moveTo>
                  <a:pt x="4899151" y="3519389"/>
                </a:moveTo>
                <a:cubicBezTo>
                  <a:pt x="4915542" y="3515274"/>
                  <a:pt x="4931727" y="3530910"/>
                  <a:pt x="4934470" y="3553610"/>
                </a:cubicBezTo>
                <a:cubicBezTo>
                  <a:pt x="4937213" y="3576585"/>
                  <a:pt x="4926035" y="3598462"/>
                  <a:pt x="4909370" y="3602234"/>
                </a:cubicBezTo>
                <a:cubicBezTo>
                  <a:pt x="4893048" y="3605937"/>
                  <a:pt x="4876863" y="3589684"/>
                  <a:pt x="4874188" y="3567395"/>
                </a:cubicBezTo>
                <a:cubicBezTo>
                  <a:pt x="4871514" y="3544764"/>
                  <a:pt x="4882624" y="3523572"/>
                  <a:pt x="4899151" y="3519389"/>
                </a:cubicBezTo>
                <a:close/>
                <a:moveTo>
                  <a:pt x="2507218" y="3518292"/>
                </a:moveTo>
                <a:cubicBezTo>
                  <a:pt x="2518602" y="3518017"/>
                  <a:pt x="2528066" y="3519663"/>
                  <a:pt x="2529232" y="3522475"/>
                </a:cubicBezTo>
                <a:cubicBezTo>
                  <a:pt x="2530329" y="3525218"/>
                  <a:pt x="2522168" y="3528099"/>
                  <a:pt x="2511127" y="3528716"/>
                </a:cubicBezTo>
                <a:cubicBezTo>
                  <a:pt x="2500566" y="3529264"/>
                  <a:pt x="2489250" y="3527138"/>
                  <a:pt x="2487536" y="3524395"/>
                </a:cubicBezTo>
                <a:cubicBezTo>
                  <a:pt x="2485547" y="3521378"/>
                  <a:pt x="2494942" y="3518566"/>
                  <a:pt x="2507218" y="3518292"/>
                </a:cubicBezTo>
                <a:close/>
                <a:moveTo>
                  <a:pt x="2731689" y="3517854"/>
                </a:moveTo>
                <a:cubicBezTo>
                  <a:pt x="2736121" y="3518377"/>
                  <a:pt x="2739224" y="3519457"/>
                  <a:pt x="2739704" y="3521034"/>
                </a:cubicBezTo>
                <a:cubicBezTo>
                  <a:pt x="2740664" y="3524189"/>
                  <a:pt x="2731200" y="3528236"/>
                  <a:pt x="2719061" y="3529539"/>
                </a:cubicBezTo>
                <a:cubicBezTo>
                  <a:pt x="2707677" y="3530704"/>
                  <a:pt x="2698281" y="3529127"/>
                  <a:pt x="2696773" y="3526110"/>
                </a:cubicBezTo>
                <a:cubicBezTo>
                  <a:pt x="2695127" y="3522886"/>
                  <a:pt x="2703699" y="3519457"/>
                  <a:pt x="2715701" y="3518017"/>
                </a:cubicBezTo>
                <a:cubicBezTo>
                  <a:pt x="2721496" y="3517365"/>
                  <a:pt x="2727257" y="3517331"/>
                  <a:pt x="2731689" y="3517854"/>
                </a:cubicBezTo>
                <a:close/>
                <a:moveTo>
                  <a:pt x="378364" y="3517743"/>
                </a:moveTo>
                <a:cubicBezTo>
                  <a:pt x="379253" y="3519320"/>
                  <a:pt x="373631" y="3525150"/>
                  <a:pt x="365193" y="3531322"/>
                </a:cubicBezTo>
                <a:cubicBezTo>
                  <a:pt x="357103" y="3537220"/>
                  <a:pt x="349080" y="3541472"/>
                  <a:pt x="347706" y="3540717"/>
                </a:cubicBezTo>
                <a:cubicBezTo>
                  <a:pt x="346131" y="3539894"/>
                  <a:pt x="353536" y="3532488"/>
                  <a:pt x="362316" y="3525973"/>
                </a:cubicBezTo>
                <a:cubicBezTo>
                  <a:pt x="370272" y="3520006"/>
                  <a:pt x="377541" y="3516234"/>
                  <a:pt x="378364" y="3517743"/>
                </a:cubicBezTo>
                <a:close/>
                <a:moveTo>
                  <a:pt x="943673" y="3517194"/>
                </a:moveTo>
                <a:cubicBezTo>
                  <a:pt x="954642" y="3514108"/>
                  <a:pt x="965408" y="3518497"/>
                  <a:pt x="966781" y="3526521"/>
                </a:cubicBezTo>
                <a:cubicBezTo>
                  <a:pt x="968152" y="3534614"/>
                  <a:pt x="959716" y="3543941"/>
                  <a:pt x="948608" y="3546889"/>
                </a:cubicBezTo>
                <a:cubicBezTo>
                  <a:pt x="937292" y="3549907"/>
                  <a:pt x="927141" y="3545861"/>
                  <a:pt x="925703" y="3537768"/>
                </a:cubicBezTo>
                <a:cubicBezTo>
                  <a:pt x="924330" y="3529676"/>
                  <a:pt x="932353" y="3520418"/>
                  <a:pt x="943673" y="3517194"/>
                </a:cubicBezTo>
                <a:close/>
                <a:moveTo>
                  <a:pt x="281461" y="3516852"/>
                </a:moveTo>
                <a:cubicBezTo>
                  <a:pt x="282419" y="3518086"/>
                  <a:pt x="277275" y="3524532"/>
                  <a:pt x="270005" y="3531185"/>
                </a:cubicBezTo>
                <a:cubicBezTo>
                  <a:pt x="263903" y="3536740"/>
                  <a:pt x="257938" y="3540786"/>
                  <a:pt x="256565" y="3540443"/>
                </a:cubicBezTo>
                <a:cubicBezTo>
                  <a:pt x="254985" y="3540032"/>
                  <a:pt x="259787" y="3533928"/>
                  <a:pt x="266716" y="3527207"/>
                </a:cubicBezTo>
                <a:cubicBezTo>
                  <a:pt x="273502" y="3520761"/>
                  <a:pt x="280567" y="3515686"/>
                  <a:pt x="281461" y="3516852"/>
                </a:cubicBezTo>
                <a:close/>
                <a:moveTo>
                  <a:pt x="2234955" y="3516097"/>
                </a:moveTo>
                <a:cubicBezTo>
                  <a:pt x="2246476" y="3516508"/>
                  <a:pt x="2256352" y="3519663"/>
                  <a:pt x="2258135" y="3523640"/>
                </a:cubicBezTo>
                <a:cubicBezTo>
                  <a:pt x="2259849" y="3527618"/>
                  <a:pt x="2252580" y="3530910"/>
                  <a:pt x="2241401" y="3531116"/>
                </a:cubicBezTo>
                <a:cubicBezTo>
                  <a:pt x="2229880" y="3531321"/>
                  <a:pt x="2217330" y="3526932"/>
                  <a:pt x="2216301" y="3522680"/>
                </a:cubicBezTo>
                <a:cubicBezTo>
                  <a:pt x="2215341" y="3518634"/>
                  <a:pt x="2223708" y="3515754"/>
                  <a:pt x="2234955" y="3516097"/>
                </a:cubicBezTo>
                <a:close/>
                <a:moveTo>
                  <a:pt x="3161925" y="3512299"/>
                </a:moveTo>
                <a:cubicBezTo>
                  <a:pt x="3166700" y="3512719"/>
                  <a:pt x="3170078" y="3514622"/>
                  <a:pt x="3171004" y="3518017"/>
                </a:cubicBezTo>
                <a:cubicBezTo>
                  <a:pt x="3172855" y="3524670"/>
                  <a:pt x="3164214" y="3534614"/>
                  <a:pt x="3151527" y="3539620"/>
                </a:cubicBezTo>
                <a:cubicBezTo>
                  <a:pt x="3139251" y="3544489"/>
                  <a:pt x="3126495" y="3542569"/>
                  <a:pt x="3124507" y="3536122"/>
                </a:cubicBezTo>
                <a:cubicBezTo>
                  <a:pt x="3122586" y="3529676"/>
                  <a:pt x="3131844" y="3520349"/>
                  <a:pt x="3144463" y="3515480"/>
                </a:cubicBezTo>
                <a:cubicBezTo>
                  <a:pt x="3150978" y="3512942"/>
                  <a:pt x="3157151" y="3511879"/>
                  <a:pt x="3161925" y="3512299"/>
                </a:cubicBezTo>
                <a:close/>
                <a:moveTo>
                  <a:pt x="2099647" y="3509650"/>
                </a:moveTo>
                <a:cubicBezTo>
                  <a:pt x="2112060" y="3510336"/>
                  <a:pt x="2122553" y="3514999"/>
                  <a:pt x="2122827" y="3520211"/>
                </a:cubicBezTo>
                <a:cubicBezTo>
                  <a:pt x="2123033" y="3524738"/>
                  <a:pt x="2113569" y="3528236"/>
                  <a:pt x="2102665" y="3527550"/>
                </a:cubicBezTo>
                <a:cubicBezTo>
                  <a:pt x="2091623" y="3526727"/>
                  <a:pt x="2081272" y="3521857"/>
                  <a:pt x="2080589" y="3517194"/>
                </a:cubicBezTo>
                <a:cubicBezTo>
                  <a:pt x="2079904" y="3512325"/>
                  <a:pt x="2088400" y="3509033"/>
                  <a:pt x="2099647" y="3509650"/>
                </a:cubicBezTo>
                <a:close/>
                <a:moveTo>
                  <a:pt x="2656722" y="3509445"/>
                </a:moveTo>
                <a:cubicBezTo>
                  <a:pt x="2660768" y="3509839"/>
                  <a:pt x="2663580" y="3510679"/>
                  <a:pt x="2664334" y="3511914"/>
                </a:cubicBezTo>
                <a:cubicBezTo>
                  <a:pt x="2665774" y="3514314"/>
                  <a:pt x="2657956" y="3517332"/>
                  <a:pt x="2647052" y="3518635"/>
                </a:cubicBezTo>
                <a:cubicBezTo>
                  <a:pt x="2635599" y="3520007"/>
                  <a:pt x="2623186" y="3518429"/>
                  <a:pt x="2622569" y="3515823"/>
                </a:cubicBezTo>
                <a:cubicBezTo>
                  <a:pt x="2621883" y="3513354"/>
                  <a:pt x="2630524" y="3510748"/>
                  <a:pt x="2641703" y="3509651"/>
                </a:cubicBezTo>
                <a:cubicBezTo>
                  <a:pt x="2647395" y="3509102"/>
                  <a:pt x="2652676" y="3509051"/>
                  <a:pt x="2656722" y="3509445"/>
                </a:cubicBezTo>
                <a:close/>
                <a:moveTo>
                  <a:pt x="3885212" y="3509179"/>
                </a:moveTo>
                <a:cubicBezTo>
                  <a:pt x="3890990" y="3509856"/>
                  <a:pt x="3895070" y="3512531"/>
                  <a:pt x="3895825" y="3516989"/>
                </a:cubicBezTo>
                <a:cubicBezTo>
                  <a:pt x="3897197" y="3525355"/>
                  <a:pt x="3886635" y="3537151"/>
                  <a:pt x="3872165" y="3543392"/>
                </a:cubicBezTo>
                <a:cubicBezTo>
                  <a:pt x="3856940" y="3550044"/>
                  <a:pt x="3842333" y="3548467"/>
                  <a:pt x="3840893" y="3539894"/>
                </a:cubicBezTo>
                <a:cubicBezTo>
                  <a:pt x="3839521" y="3531802"/>
                  <a:pt x="3849808" y="3520143"/>
                  <a:pt x="3864415" y="3513354"/>
                </a:cubicBezTo>
                <a:cubicBezTo>
                  <a:pt x="3871959" y="3509822"/>
                  <a:pt x="3879434" y="3508502"/>
                  <a:pt x="3885212" y="3509179"/>
                </a:cubicBezTo>
                <a:close/>
                <a:moveTo>
                  <a:pt x="677339" y="3507867"/>
                </a:moveTo>
                <a:cubicBezTo>
                  <a:pt x="680753" y="3508741"/>
                  <a:pt x="682996" y="3510782"/>
                  <a:pt x="683269" y="3513765"/>
                </a:cubicBezTo>
                <a:cubicBezTo>
                  <a:pt x="683817" y="3519801"/>
                  <a:pt x="676344" y="3527345"/>
                  <a:pt x="666335" y="3531048"/>
                </a:cubicBezTo>
                <a:cubicBezTo>
                  <a:pt x="655427" y="3535026"/>
                  <a:pt x="645004" y="3533242"/>
                  <a:pt x="644593" y="3527276"/>
                </a:cubicBezTo>
                <a:cubicBezTo>
                  <a:pt x="644179" y="3521035"/>
                  <a:pt x="653026" y="3512806"/>
                  <a:pt x="664411" y="3508965"/>
                </a:cubicBezTo>
                <a:cubicBezTo>
                  <a:pt x="669349" y="3507284"/>
                  <a:pt x="673927" y="3506993"/>
                  <a:pt x="677339" y="3507867"/>
                </a:cubicBezTo>
                <a:close/>
                <a:moveTo>
                  <a:pt x="1288079" y="3507044"/>
                </a:moveTo>
                <a:cubicBezTo>
                  <a:pt x="1299464" y="3506222"/>
                  <a:pt x="1309063" y="3512394"/>
                  <a:pt x="1310365" y="3521378"/>
                </a:cubicBezTo>
                <a:cubicBezTo>
                  <a:pt x="1311672" y="3530087"/>
                  <a:pt x="1303715" y="3538454"/>
                  <a:pt x="1292741" y="3539894"/>
                </a:cubicBezTo>
                <a:cubicBezTo>
                  <a:pt x="1282248" y="3541266"/>
                  <a:pt x="1270794" y="3535025"/>
                  <a:pt x="1268878" y="3526727"/>
                </a:cubicBezTo>
                <a:cubicBezTo>
                  <a:pt x="1266684" y="3517400"/>
                  <a:pt x="1275871" y="3507936"/>
                  <a:pt x="1288079" y="3507044"/>
                </a:cubicBezTo>
                <a:close/>
                <a:moveTo>
                  <a:pt x="4557691" y="3506153"/>
                </a:moveTo>
                <a:cubicBezTo>
                  <a:pt x="4574836" y="3501969"/>
                  <a:pt x="4590060" y="3513353"/>
                  <a:pt x="4592186" y="3532282"/>
                </a:cubicBezTo>
                <a:cubicBezTo>
                  <a:pt x="4594175" y="3549769"/>
                  <a:pt x="4583340" y="3566983"/>
                  <a:pt x="4567841" y="3570687"/>
                </a:cubicBezTo>
                <a:cubicBezTo>
                  <a:pt x="4551244" y="3574733"/>
                  <a:pt x="4535128" y="3563280"/>
                  <a:pt x="4532042" y="3545655"/>
                </a:cubicBezTo>
                <a:cubicBezTo>
                  <a:pt x="4529093" y="3528441"/>
                  <a:pt x="4540957" y="3510199"/>
                  <a:pt x="4557691" y="3506153"/>
                </a:cubicBezTo>
                <a:close/>
                <a:moveTo>
                  <a:pt x="530297" y="3505698"/>
                </a:moveTo>
                <a:cubicBezTo>
                  <a:pt x="534043" y="3505123"/>
                  <a:pt x="536684" y="3505741"/>
                  <a:pt x="537196" y="3507730"/>
                </a:cubicBezTo>
                <a:cubicBezTo>
                  <a:pt x="538223" y="3511502"/>
                  <a:pt x="529995" y="3519868"/>
                  <a:pt x="520460" y="3524532"/>
                </a:cubicBezTo>
                <a:cubicBezTo>
                  <a:pt x="510659" y="3529401"/>
                  <a:pt x="502013" y="3530018"/>
                  <a:pt x="501671" y="3525972"/>
                </a:cubicBezTo>
                <a:cubicBezTo>
                  <a:pt x="501328" y="3522269"/>
                  <a:pt x="507706" y="3515891"/>
                  <a:pt x="516760" y="3510816"/>
                </a:cubicBezTo>
                <a:cubicBezTo>
                  <a:pt x="521695" y="3508038"/>
                  <a:pt x="526548" y="3506272"/>
                  <a:pt x="530297" y="3505698"/>
                </a:cubicBezTo>
                <a:close/>
                <a:moveTo>
                  <a:pt x="3089068" y="3505682"/>
                </a:moveTo>
                <a:cubicBezTo>
                  <a:pt x="3093474" y="3506067"/>
                  <a:pt x="3096560" y="3507559"/>
                  <a:pt x="3097280" y="3510131"/>
                </a:cubicBezTo>
                <a:cubicBezTo>
                  <a:pt x="3098857" y="3515755"/>
                  <a:pt x="3088982" y="3524327"/>
                  <a:pt x="3075540" y="3528510"/>
                </a:cubicBezTo>
                <a:cubicBezTo>
                  <a:pt x="3063333" y="3532282"/>
                  <a:pt x="3052703" y="3530705"/>
                  <a:pt x="3051332" y="3525355"/>
                </a:cubicBezTo>
                <a:cubicBezTo>
                  <a:pt x="3049754" y="3519595"/>
                  <a:pt x="3059493" y="3511983"/>
                  <a:pt x="3072934" y="3507868"/>
                </a:cubicBezTo>
                <a:cubicBezTo>
                  <a:pt x="3078935" y="3506016"/>
                  <a:pt x="3084661" y="3505296"/>
                  <a:pt x="3089068" y="3505682"/>
                </a:cubicBezTo>
                <a:close/>
                <a:moveTo>
                  <a:pt x="2431643" y="3504095"/>
                </a:moveTo>
                <a:cubicBezTo>
                  <a:pt x="2442753" y="3504301"/>
                  <a:pt x="2453588" y="3506290"/>
                  <a:pt x="2454822" y="3508621"/>
                </a:cubicBezTo>
                <a:cubicBezTo>
                  <a:pt x="2456125" y="3511022"/>
                  <a:pt x="2447553" y="3513216"/>
                  <a:pt x="2436306" y="3513285"/>
                </a:cubicBezTo>
                <a:cubicBezTo>
                  <a:pt x="2424785" y="3513285"/>
                  <a:pt x="2414635" y="3511090"/>
                  <a:pt x="2413332" y="3508416"/>
                </a:cubicBezTo>
                <a:cubicBezTo>
                  <a:pt x="2412029" y="3505810"/>
                  <a:pt x="2420190" y="3503958"/>
                  <a:pt x="2431643" y="3504095"/>
                </a:cubicBezTo>
                <a:close/>
                <a:moveTo>
                  <a:pt x="3812021" y="3503024"/>
                </a:moveTo>
                <a:cubicBezTo>
                  <a:pt x="3817388" y="3503290"/>
                  <a:pt x="3821142" y="3505433"/>
                  <a:pt x="3822103" y="3509376"/>
                </a:cubicBezTo>
                <a:cubicBezTo>
                  <a:pt x="3824023" y="3517194"/>
                  <a:pt x="3813804" y="3528990"/>
                  <a:pt x="3799197" y="3535986"/>
                </a:cubicBezTo>
                <a:cubicBezTo>
                  <a:pt x="3783766" y="3543323"/>
                  <a:pt x="3768816" y="3542844"/>
                  <a:pt x="3767719" y="3534751"/>
                </a:cubicBezTo>
                <a:cubicBezTo>
                  <a:pt x="3766621" y="3527001"/>
                  <a:pt x="3777594" y="3515000"/>
                  <a:pt x="3792270" y="3507936"/>
                </a:cubicBezTo>
                <a:cubicBezTo>
                  <a:pt x="3799677" y="3504370"/>
                  <a:pt x="3806655" y="3502758"/>
                  <a:pt x="3812021" y="3503024"/>
                </a:cubicBezTo>
                <a:close/>
                <a:moveTo>
                  <a:pt x="2566197" y="3502313"/>
                </a:moveTo>
                <a:cubicBezTo>
                  <a:pt x="2577307" y="3501696"/>
                  <a:pt x="2588142" y="3502519"/>
                  <a:pt x="2590062" y="3504439"/>
                </a:cubicBezTo>
                <a:cubicBezTo>
                  <a:pt x="2591845" y="3506359"/>
                  <a:pt x="2583753" y="3508828"/>
                  <a:pt x="2572712" y="3509582"/>
                </a:cubicBezTo>
                <a:cubicBezTo>
                  <a:pt x="2561053" y="3510405"/>
                  <a:pt x="2550972" y="3509171"/>
                  <a:pt x="2549052" y="3507045"/>
                </a:cubicBezTo>
                <a:cubicBezTo>
                  <a:pt x="2547200" y="3504988"/>
                  <a:pt x="2554949" y="3502930"/>
                  <a:pt x="2566197" y="3502313"/>
                </a:cubicBezTo>
                <a:close/>
                <a:moveTo>
                  <a:pt x="1963935" y="3502243"/>
                </a:moveTo>
                <a:cubicBezTo>
                  <a:pt x="1976348" y="3502930"/>
                  <a:pt x="1986910" y="3508416"/>
                  <a:pt x="1987185" y="3514520"/>
                </a:cubicBezTo>
                <a:cubicBezTo>
                  <a:pt x="1987457" y="3519869"/>
                  <a:pt x="1977994" y="3523984"/>
                  <a:pt x="1967087" y="3523229"/>
                </a:cubicBezTo>
                <a:cubicBezTo>
                  <a:pt x="1955978" y="3522406"/>
                  <a:pt x="1945621" y="3516782"/>
                  <a:pt x="1944936" y="3511365"/>
                </a:cubicBezTo>
                <a:cubicBezTo>
                  <a:pt x="1944184" y="3505672"/>
                  <a:pt x="1952689" y="3501695"/>
                  <a:pt x="1963935" y="3502243"/>
                </a:cubicBezTo>
                <a:close/>
                <a:moveTo>
                  <a:pt x="6393406" y="3501678"/>
                </a:moveTo>
                <a:cubicBezTo>
                  <a:pt x="6400402" y="3504318"/>
                  <a:pt x="6405305" y="3510507"/>
                  <a:pt x="6406334" y="3519526"/>
                </a:cubicBezTo>
                <a:cubicBezTo>
                  <a:pt x="6408391" y="3537425"/>
                  <a:pt x="6394127" y="3561360"/>
                  <a:pt x="6375473" y="3571510"/>
                </a:cubicBezTo>
                <a:cubicBezTo>
                  <a:pt x="6357573" y="3581248"/>
                  <a:pt x="6341320" y="3575350"/>
                  <a:pt x="6338714" y="3557931"/>
                </a:cubicBezTo>
                <a:cubicBezTo>
                  <a:pt x="6335902" y="3539208"/>
                  <a:pt x="6349001" y="3515480"/>
                  <a:pt x="6367929" y="3505124"/>
                </a:cubicBezTo>
                <a:cubicBezTo>
                  <a:pt x="6377325" y="3499946"/>
                  <a:pt x="6386411" y="3499038"/>
                  <a:pt x="6393406" y="3501678"/>
                </a:cubicBezTo>
                <a:close/>
                <a:moveTo>
                  <a:pt x="602184" y="3501463"/>
                </a:moveTo>
                <a:cubicBezTo>
                  <a:pt x="605982" y="3501489"/>
                  <a:pt x="608727" y="3502689"/>
                  <a:pt x="609343" y="3505055"/>
                </a:cubicBezTo>
                <a:cubicBezTo>
                  <a:pt x="610577" y="3509787"/>
                  <a:pt x="602964" y="3517811"/>
                  <a:pt x="592813" y="3522337"/>
                </a:cubicBezTo>
                <a:cubicBezTo>
                  <a:pt x="582458" y="3527001"/>
                  <a:pt x="573475" y="3526864"/>
                  <a:pt x="572511" y="3522200"/>
                </a:cubicBezTo>
                <a:cubicBezTo>
                  <a:pt x="571484" y="3517605"/>
                  <a:pt x="579028" y="3509650"/>
                  <a:pt x="588699" y="3504918"/>
                </a:cubicBezTo>
                <a:cubicBezTo>
                  <a:pt x="593533" y="3502586"/>
                  <a:pt x="598386" y="3501438"/>
                  <a:pt x="602184" y="3501463"/>
                </a:cubicBezTo>
                <a:close/>
                <a:moveTo>
                  <a:pt x="3014735" y="3501001"/>
                </a:moveTo>
                <a:cubicBezTo>
                  <a:pt x="3019048" y="3501335"/>
                  <a:pt x="3022014" y="3502621"/>
                  <a:pt x="3022597" y="3504850"/>
                </a:cubicBezTo>
                <a:cubicBezTo>
                  <a:pt x="3023763" y="3509308"/>
                  <a:pt x="3015053" y="3516235"/>
                  <a:pt x="3003189" y="3519800"/>
                </a:cubicBezTo>
                <a:cubicBezTo>
                  <a:pt x="2991393" y="3523367"/>
                  <a:pt x="2980146" y="3522270"/>
                  <a:pt x="2978363" y="3517812"/>
                </a:cubicBezTo>
                <a:cubicBezTo>
                  <a:pt x="2976442" y="3513011"/>
                  <a:pt x="2986112" y="3506222"/>
                  <a:pt x="2998799" y="3502861"/>
                </a:cubicBezTo>
                <a:cubicBezTo>
                  <a:pt x="3004765" y="3501283"/>
                  <a:pt x="3010423" y="3500666"/>
                  <a:pt x="3014735" y="3501001"/>
                </a:cubicBezTo>
                <a:close/>
                <a:moveTo>
                  <a:pt x="3739120" y="3499792"/>
                </a:moveTo>
                <a:cubicBezTo>
                  <a:pt x="3744486" y="3500117"/>
                  <a:pt x="3748172" y="3502346"/>
                  <a:pt x="3748653" y="3506359"/>
                </a:cubicBezTo>
                <a:cubicBezTo>
                  <a:pt x="3749681" y="3514520"/>
                  <a:pt x="3738160" y="3526727"/>
                  <a:pt x="3723141" y="3533585"/>
                </a:cubicBezTo>
                <a:cubicBezTo>
                  <a:pt x="3709082" y="3540031"/>
                  <a:pt x="3697355" y="3539551"/>
                  <a:pt x="3695778" y="3532350"/>
                </a:cubicBezTo>
                <a:cubicBezTo>
                  <a:pt x="3694063" y="3524738"/>
                  <a:pt x="3704967" y="3511913"/>
                  <a:pt x="3719506" y="3504644"/>
                </a:cubicBezTo>
                <a:cubicBezTo>
                  <a:pt x="3726707" y="3501043"/>
                  <a:pt x="3733753" y="3499466"/>
                  <a:pt x="3739120" y="3499792"/>
                </a:cubicBezTo>
                <a:close/>
                <a:moveTo>
                  <a:pt x="5514382" y="3499637"/>
                </a:moveTo>
                <a:cubicBezTo>
                  <a:pt x="5532350" y="3495249"/>
                  <a:pt x="5549357" y="3512805"/>
                  <a:pt x="5551072" y="3537905"/>
                </a:cubicBezTo>
                <a:cubicBezTo>
                  <a:pt x="5552649" y="3561908"/>
                  <a:pt x="5540442" y="3584814"/>
                  <a:pt x="5523503" y="3589340"/>
                </a:cubicBezTo>
                <a:cubicBezTo>
                  <a:pt x="5505192" y="3594210"/>
                  <a:pt x="5488939" y="3576653"/>
                  <a:pt x="5487087" y="3550524"/>
                </a:cubicBezTo>
                <a:cubicBezTo>
                  <a:pt x="5485372" y="3525972"/>
                  <a:pt x="5497305" y="3503889"/>
                  <a:pt x="5514382" y="3499637"/>
                </a:cubicBezTo>
                <a:close/>
                <a:moveTo>
                  <a:pt x="2296814" y="3498952"/>
                </a:moveTo>
                <a:cubicBezTo>
                  <a:pt x="2308061" y="3499638"/>
                  <a:pt x="2318554" y="3502724"/>
                  <a:pt x="2319308" y="3505673"/>
                </a:cubicBezTo>
                <a:cubicBezTo>
                  <a:pt x="2320063" y="3508691"/>
                  <a:pt x="2311216" y="3510885"/>
                  <a:pt x="2299900" y="3510337"/>
                </a:cubicBezTo>
                <a:cubicBezTo>
                  <a:pt x="2288447" y="3509788"/>
                  <a:pt x="2278503" y="3506565"/>
                  <a:pt x="2277612" y="3503342"/>
                </a:cubicBezTo>
                <a:cubicBezTo>
                  <a:pt x="2276720" y="3499981"/>
                  <a:pt x="2285018" y="3498198"/>
                  <a:pt x="2296814" y="3498952"/>
                </a:cubicBezTo>
                <a:close/>
                <a:moveTo>
                  <a:pt x="2940026" y="3497897"/>
                </a:moveTo>
                <a:cubicBezTo>
                  <a:pt x="2944415" y="3497991"/>
                  <a:pt x="2947432" y="3498917"/>
                  <a:pt x="2948187" y="3500735"/>
                </a:cubicBezTo>
                <a:cubicBezTo>
                  <a:pt x="2949764" y="3504369"/>
                  <a:pt x="2941192" y="3510130"/>
                  <a:pt x="2929122" y="3513148"/>
                </a:cubicBezTo>
                <a:cubicBezTo>
                  <a:pt x="2917258" y="3516097"/>
                  <a:pt x="2905805" y="3515274"/>
                  <a:pt x="2904227" y="3511707"/>
                </a:cubicBezTo>
                <a:cubicBezTo>
                  <a:pt x="2902650" y="3508141"/>
                  <a:pt x="2911497" y="3502998"/>
                  <a:pt x="2923635" y="3500049"/>
                </a:cubicBezTo>
                <a:cubicBezTo>
                  <a:pt x="2929876" y="3498540"/>
                  <a:pt x="2935637" y="3497802"/>
                  <a:pt x="2940026" y="3497897"/>
                </a:cubicBezTo>
                <a:close/>
                <a:moveTo>
                  <a:pt x="3664737" y="3496500"/>
                </a:moveTo>
                <a:cubicBezTo>
                  <a:pt x="3670026" y="3496843"/>
                  <a:pt x="3673626" y="3499226"/>
                  <a:pt x="3674381" y="3503547"/>
                </a:cubicBezTo>
                <a:cubicBezTo>
                  <a:pt x="3675752" y="3511365"/>
                  <a:pt x="3666151" y="3522612"/>
                  <a:pt x="3652572" y="3529333"/>
                </a:cubicBezTo>
                <a:cubicBezTo>
                  <a:pt x="3638445" y="3536328"/>
                  <a:pt x="3623975" y="3535711"/>
                  <a:pt x="3622672" y="3527893"/>
                </a:cubicBezTo>
                <a:cubicBezTo>
                  <a:pt x="3621437" y="3520418"/>
                  <a:pt x="3631381" y="3508622"/>
                  <a:pt x="3644960" y="3501695"/>
                </a:cubicBezTo>
                <a:cubicBezTo>
                  <a:pt x="3652469" y="3497854"/>
                  <a:pt x="3659447" y="3496157"/>
                  <a:pt x="3664737" y="3496500"/>
                </a:cubicBezTo>
                <a:close/>
                <a:moveTo>
                  <a:pt x="1419616" y="3496415"/>
                </a:moveTo>
                <a:cubicBezTo>
                  <a:pt x="1431686" y="3494563"/>
                  <a:pt x="1443412" y="3500873"/>
                  <a:pt x="1445265" y="3510200"/>
                </a:cubicBezTo>
                <a:cubicBezTo>
                  <a:pt x="1446838" y="3518498"/>
                  <a:pt x="1439230" y="3526385"/>
                  <a:pt x="1428324" y="3527688"/>
                </a:cubicBezTo>
                <a:cubicBezTo>
                  <a:pt x="1418035" y="3528922"/>
                  <a:pt x="1406102" y="3522613"/>
                  <a:pt x="1403843" y="3514657"/>
                </a:cubicBezTo>
                <a:cubicBezTo>
                  <a:pt x="1401508" y="3506565"/>
                  <a:pt x="1408849" y="3498130"/>
                  <a:pt x="1419616" y="3496415"/>
                </a:cubicBezTo>
                <a:close/>
                <a:moveTo>
                  <a:pt x="2866405" y="3495797"/>
                </a:moveTo>
                <a:cubicBezTo>
                  <a:pt x="2870777" y="3495968"/>
                  <a:pt x="2873778" y="3496791"/>
                  <a:pt x="2874121" y="3498266"/>
                </a:cubicBezTo>
                <a:cubicBezTo>
                  <a:pt x="2874875" y="3501283"/>
                  <a:pt x="2865206" y="3506015"/>
                  <a:pt x="2853136" y="3508210"/>
                </a:cubicBezTo>
                <a:cubicBezTo>
                  <a:pt x="2840860" y="3510404"/>
                  <a:pt x="2831258" y="3509239"/>
                  <a:pt x="2831121" y="3505878"/>
                </a:cubicBezTo>
                <a:cubicBezTo>
                  <a:pt x="2831053" y="3502929"/>
                  <a:pt x="2839557" y="3499294"/>
                  <a:pt x="2850461" y="3497237"/>
                </a:cubicBezTo>
                <a:cubicBezTo>
                  <a:pt x="2856290" y="3496105"/>
                  <a:pt x="2862033" y="3495625"/>
                  <a:pt x="2866405" y="3495797"/>
                </a:cubicBezTo>
                <a:close/>
                <a:moveTo>
                  <a:pt x="1826980" y="3495729"/>
                </a:moveTo>
                <a:cubicBezTo>
                  <a:pt x="1838364" y="3495797"/>
                  <a:pt x="1848859" y="3500804"/>
                  <a:pt x="1851121" y="3507250"/>
                </a:cubicBezTo>
                <a:cubicBezTo>
                  <a:pt x="1853521" y="3514177"/>
                  <a:pt x="1844813" y="3520143"/>
                  <a:pt x="1832809" y="3519869"/>
                </a:cubicBezTo>
                <a:cubicBezTo>
                  <a:pt x="1821976" y="3519595"/>
                  <a:pt x="1811002" y="3513697"/>
                  <a:pt x="1809495" y="3507387"/>
                </a:cubicBezTo>
                <a:cubicBezTo>
                  <a:pt x="1807915" y="3500872"/>
                  <a:pt x="1815733" y="3495660"/>
                  <a:pt x="1826980" y="3495729"/>
                </a:cubicBezTo>
                <a:close/>
                <a:moveTo>
                  <a:pt x="2775914" y="3495043"/>
                </a:moveTo>
                <a:cubicBezTo>
                  <a:pt x="2787298" y="3493260"/>
                  <a:pt x="2797174" y="3493328"/>
                  <a:pt x="2798957" y="3495523"/>
                </a:cubicBezTo>
                <a:cubicBezTo>
                  <a:pt x="2800672" y="3497717"/>
                  <a:pt x="2793470" y="3501146"/>
                  <a:pt x="2782429" y="3503135"/>
                </a:cubicBezTo>
                <a:cubicBezTo>
                  <a:pt x="2770976" y="3505124"/>
                  <a:pt x="2758563" y="3504369"/>
                  <a:pt x="2757535" y="3501969"/>
                </a:cubicBezTo>
                <a:cubicBezTo>
                  <a:pt x="2756574" y="3499706"/>
                  <a:pt x="2764873" y="3496689"/>
                  <a:pt x="2775914" y="3495043"/>
                </a:cubicBezTo>
                <a:close/>
                <a:moveTo>
                  <a:pt x="4165756" y="3493577"/>
                </a:moveTo>
                <a:cubicBezTo>
                  <a:pt x="4171328" y="3495815"/>
                  <a:pt x="4175151" y="3500187"/>
                  <a:pt x="4176043" y="3506222"/>
                </a:cubicBezTo>
                <a:cubicBezTo>
                  <a:pt x="4177827" y="3518155"/>
                  <a:pt x="4166922" y="3531596"/>
                  <a:pt x="4151492" y="3536329"/>
                </a:cubicBezTo>
                <a:cubicBezTo>
                  <a:pt x="4135444" y="3541266"/>
                  <a:pt x="4119602" y="3534957"/>
                  <a:pt x="4118642" y="3523161"/>
                </a:cubicBezTo>
                <a:cubicBezTo>
                  <a:pt x="4117682" y="3511845"/>
                  <a:pt x="4129409" y="3498678"/>
                  <a:pt x="4144977" y="3493740"/>
                </a:cubicBezTo>
                <a:cubicBezTo>
                  <a:pt x="4152863" y="3491237"/>
                  <a:pt x="4160184" y="3491340"/>
                  <a:pt x="4165756" y="3493577"/>
                </a:cubicBezTo>
                <a:close/>
                <a:moveTo>
                  <a:pt x="5033568" y="3492643"/>
                </a:moveTo>
                <a:cubicBezTo>
                  <a:pt x="5050096" y="3488734"/>
                  <a:pt x="5066007" y="3505261"/>
                  <a:pt x="5068475" y="3529264"/>
                </a:cubicBezTo>
                <a:cubicBezTo>
                  <a:pt x="5070944" y="3553267"/>
                  <a:pt x="5059354" y="3576379"/>
                  <a:pt x="5042758" y="3580082"/>
                </a:cubicBezTo>
                <a:cubicBezTo>
                  <a:pt x="5026367" y="3583717"/>
                  <a:pt x="5010388" y="3566434"/>
                  <a:pt x="5007988" y="3542775"/>
                </a:cubicBezTo>
                <a:cubicBezTo>
                  <a:pt x="5005588" y="3518909"/>
                  <a:pt x="5017040" y="3496620"/>
                  <a:pt x="5033568" y="3492643"/>
                </a:cubicBezTo>
                <a:close/>
                <a:moveTo>
                  <a:pt x="366017" y="3492574"/>
                </a:moveTo>
                <a:cubicBezTo>
                  <a:pt x="366978" y="3493946"/>
                  <a:pt x="361010" y="3500941"/>
                  <a:pt x="352782" y="3508005"/>
                </a:cubicBezTo>
                <a:cubicBezTo>
                  <a:pt x="344826" y="3514794"/>
                  <a:pt x="337420" y="3519320"/>
                  <a:pt x="337217" y="3517674"/>
                </a:cubicBezTo>
                <a:cubicBezTo>
                  <a:pt x="337009" y="3516234"/>
                  <a:pt x="342494" y="3509993"/>
                  <a:pt x="349354" y="3503821"/>
                </a:cubicBezTo>
                <a:cubicBezTo>
                  <a:pt x="357515" y="3496415"/>
                  <a:pt x="365126" y="3491271"/>
                  <a:pt x="366017" y="3492574"/>
                </a:cubicBezTo>
                <a:close/>
                <a:moveTo>
                  <a:pt x="2491307" y="3492299"/>
                </a:moveTo>
                <a:cubicBezTo>
                  <a:pt x="2501868" y="3492231"/>
                  <a:pt x="2513047" y="3493671"/>
                  <a:pt x="2514693" y="3495454"/>
                </a:cubicBezTo>
                <a:cubicBezTo>
                  <a:pt x="2516407" y="3497237"/>
                  <a:pt x="2508383" y="3499089"/>
                  <a:pt x="2497479" y="3499226"/>
                </a:cubicBezTo>
                <a:cubicBezTo>
                  <a:pt x="2488015" y="3499295"/>
                  <a:pt x="2477659" y="3497649"/>
                  <a:pt x="2475670" y="3495934"/>
                </a:cubicBezTo>
                <a:cubicBezTo>
                  <a:pt x="2473407" y="3493946"/>
                  <a:pt x="2480540" y="3492368"/>
                  <a:pt x="2491307" y="3492299"/>
                </a:cubicBezTo>
                <a:close/>
                <a:moveTo>
                  <a:pt x="1693936" y="3491683"/>
                </a:moveTo>
                <a:cubicBezTo>
                  <a:pt x="1705317" y="3492232"/>
                  <a:pt x="1714783" y="3498198"/>
                  <a:pt x="1715880" y="3505604"/>
                </a:cubicBezTo>
                <a:cubicBezTo>
                  <a:pt x="1716910" y="3512668"/>
                  <a:pt x="1708539" y="3518635"/>
                  <a:pt x="1697573" y="3518703"/>
                </a:cubicBezTo>
                <a:cubicBezTo>
                  <a:pt x="1686804" y="3518703"/>
                  <a:pt x="1675694" y="3512462"/>
                  <a:pt x="1674047" y="3505399"/>
                </a:cubicBezTo>
                <a:cubicBezTo>
                  <a:pt x="1672195" y="3497512"/>
                  <a:pt x="1681591" y="3491066"/>
                  <a:pt x="1693936" y="3491683"/>
                </a:cubicBezTo>
                <a:close/>
                <a:moveTo>
                  <a:pt x="3592205" y="3491425"/>
                </a:moveTo>
                <a:cubicBezTo>
                  <a:pt x="3597537" y="3491906"/>
                  <a:pt x="3601068" y="3494426"/>
                  <a:pt x="3601343" y="3498815"/>
                </a:cubicBezTo>
                <a:cubicBezTo>
                  <a:pt x="3601823" y="3507250"/>
                  <a:pt x="3591536" y="3518497"/>
                  <a:pt x="3577477" y="3525012"/>
                </a:cubicBezTo>
                <a:cubicBezTo>
                  <a:pt x="3563487" y="3531528"/>
                  <a:pt x="3551485" y="3530636"/>
                  <a:pt x="3550045" y="3522886"/>
                </a:cubicBezTo>
                <a:cubicBezTo>
                  <a:pt x="3548605" y="3515137"/>
                  <a:pt x="3558412" y="3503273"/>
                  <a:pt x="3572265" y="3496277"/>
                </a:cubicBezTo>
                <a:cubicBezTo>
                  <a:pt x="3579740" y="3492505"/>
                  <a:pt x="3586873" y="3490945"/>
                  <a:pt x="3592205" y="3491425"/>
                </a:cubicBezTo>
                <a:close/>
                <a:moveTo>
                  <a:pt x="2716772" y="3491425"/>
                </a:moveTo>
                <a:cubicBezTo>
                  <a:pt x="2721067" y="3491528"/>
                  <a:pt x="2724204" y="3491991"/>
                  <a:pt x="2725096" y="3492848"/>
                </a:cubicBezTo>
                <a:cubicBezTo>
                  <a:pt x="2726810" y="3494425"/>
                  <a:pt x="2718581" y="3497169"/>
                  <a:pt x="2707471" y="3498472"/>
                </a:cubicBezTo>
                <a:cubicBezTo>
                  <a:pt x="2695881" y="3499775"/>
                  <a:pt x="2685800" y="3499089"/>
                  <a:pt x="2684085" y="3497306"/>
                </a:cubicBezTo>
                <a:cubicBezTo>
                  <a:pt x="2682371" y="3495523"/>
                  <a:pt x="2690257" y="3493328"/>
                  <a:pt x="2701504" y="3492163"/>
                </a:cubicBezTo>
                <a:cubicBezTo>
                  <a:pt x="2707025" y="3491579"/>
                  <a:pt x="2712477" y="3491322"/>
                  <a:pt x="2716772" y="3491425"/>
                </a:cubicBezTo>
                <a:close/>
                <a:moveTo>
                  <a:pt x="1556978" y="3491408"/>
                </a:moveTo>
                <a:cubicBezTo>
                  <a:pt x="1568434" y="3491065"/>
                  <a:pt x="1578447" y="3496895"/>
                  <a:pt x="1580299" y="3504918"/>
                </a:cubicBezTo>
                <a:cubicBezTo>
                  <a:pt x="1582149" y="3512874"/>
                  <a:pt x="1574947" y="3519800"/>
                  <a:pt x="1563837" y="3520898"/>
                </a:cubicBezTo>
                <a:cubicBezTo>
                  <a:pt x="1552387" y="3521995"/>
                  <a:pt x="1539696" y="3514725"/>
                  <a:pt x="1538601" y="3506359"/>
                </a:cubicBezTo>
                <a:cubicBezTo>
                  <a:pt x="1537573" y="3498472"/>
                  <a:pt x="1545802" y="3491751"/>
                  <a:pt x="1556978" y="3491408"/>
                </a:cubicBezTo>
                <a:close/>
                <a:moveTo>
                  <a:pt x="6080099" y="3490311"/>
                </a:moveTo>
                <a:cubicBezTo>
                  <a:pt x="6098067" y="3483385"/>
                  <a:pt x="6114732" y="3494975"/>
                  <a:pt x="6116240" y="3515480"/>
                </a:cubicBezTo>
                <a:cubicBezTo>
                  <a:pt x="6117818" y="3536260"/>
                  <a:pt x="6103965" y="3560057"/>
                  <a:pt x="6085722" y="3568012"/>
                </a:cubicBezTo>
                <a:cubicBezTo>
                  <a:pt x="6067068" y="3576174"/>
                  <a:pt x="6051638" y="3565406"/>
                  <a:pt x="6049992" y="3543049"/>
                </a:cubicBezTo>
                <a:cubicBezTo>
                  <a:pt x="6048415" y="3521241"/>
                  <a:pt x="6062062" y="3497307"/>
                  <a:pt x="6080099" y="3490311"/>
                </a:cubicBezTo>
                <a:close/>
                <a:moveTo>
                  <a:pt x="5864895" y="3489968"/>
                </a:moveTo>
                <a:cubicBezTo>
                  <a:pt x="5883274" y="3483110"/>
                  <a:pt x="5899185" y="3496140"/>
                  <a:pt x="5901174" y="3519869"/>
                </a:cubicBezTo>
                <a:cubicBezTo>
                  <a:pt x="5903163" y="3543117"/>
                  <a:pt x="5889789" y="3567943"/>
                  <a:pt x="5871821" y="3574047"/>
                </a:cubicBezTo>
                <a:cubicBezTo>
                  <a:pt x="5855019" y="3579807"/>
                  <a:pt x="5839040" y="3566572"/>
                  <a:pt x="5836503" y="3545037"/>
                </a:cubicBezTo>
                <a:cubicBezTo>
                  <a:pt x="5833760" y="3521995"/>
                  <a:pt x="5846858" y="3496689"/>
                  <a:pt x="5864895" y="3489968"/>
                </a:cubicBezTo>
                <a:close/>
                <a:moveTo>
                  <a:pt x="2160135" y="3489008"/>
                </a:moveTo>
                <a:cubicBezTo>
                  <a:pt x="2171313" y="3489899"/>
                  <a:pt x="2182149" y="3493808"/>
                  <a:pt x="2183452" y="3497511"/>
                </a:cubicBezTo>
                <a:cubicBezTo>
                  <a:pt x="2184755" y="3501215"/>
                  <a:pt x="2176251" y="3504027"/>
                  <a:pt x="2165004" y="3503341"/>
                </a:cubicBezTo>
                <a:cubicBezTo>
                  <a:pt x="2153482" y="3502655"/>
                  <a:pt x="2143264" y="3498815"/>
                  <a:pt x="2141892" y="3494700"/>
                </a:cubicBezTo>
                <a:cubicBezTo>
                  <a:pt x="2140521" y="3490585"/>
                  <a:pt x="2148682" y="3488116"/>
                  <a:pt x="2160135" y="3489008"/>
                </a:cubicBezTo>
                <a:close/>
                <a:moveTo>
                  <a:pt x="2642295" y="3488125"/>
                </a:moveTo>
                <a:cubicBezTo>
                  <a:pt x="2646435" y="3488271"/>
                  <a:pt x="2649418" y="3488700"/>
                  <a:pt x="2650070" y="3489420"/>
                </a:cubicBezTo>
                <a:cubicBezTo>
                  <a:pt x="2651373" y="3490792"/>
                  <a:pt x="2642801" y="3493055"/>
                  <a:pt x="2631965" y="3493878"/>
                </a:cubicBezTo>
                <a:cubicBezTo>
                  <a:pt x="2622295" y="3494632"/>
                  <a:pt x="2612626" y="3493946"/>
                  <a:pt x="2610980" y="3492643"/>
                </a:cubicBezTo>
                <a:cubicBezTo>
                  <a:pt x="2609128" y="3491066"/>
                  <a:pt x="2616672" y="3489351"/>
                  <a:pt x="2627576" y="3488528"/>
                </a:cubicBezTo>
                <a:cubicBezTo>
                  <a:pt x="2632856" y="3488116"/>
                  <a:pt x="2638154" y="3487979"/>
                  <a:pt x="2642295" y="3488125"/>
                </a:cubicBezTo>
                <a:close/>
                <a:moveTo>
                  <a:pt x="882212" y="3488082"/>
                </a:moveTo>
                <a:cubicBezTo>
                  <a:pt x="886609" y="3489076"/>
                  <a:pt x="890005" y="3491442"/>
                  <a:pt x="891069" y="3495249"/>
                </a:cubicBezTo>
                <a:cubicBezTo>
                  <a:pt x="893192" y="3502998"/>
                  <a:pt x="885787" y="3512942"/>
                  <a:pt x="875021" y="3516988"/>
                </a:cubicBezTo>
                <a:cubicBezTo>
                  <a:pt x="864528" y="3520966"/>
                  <a:pt x="853762" y="3515548"/>
                  <a:pt x="852457" y="3507593"/>
                </a:cubicBezTo>
                <a:cubicBezTo>
                  <a:pt x="851221" y="3500255"/>
                  <a:pt x="857533" y="3492368"/>
                  <a:pt x="867339" y="3489145"/>
                </a:cubicBezTo>
                <a:cubicBezTo>
                  <a:pt x="872414" y="3487465"/>
                  <a:pt x="877814" y="3487087"/>
                  <a:pt x="882212" y="3488082"/>
                </a:cubicBezTo>
                <a:close/>
                <a:moveTo>
                  <a:pt x="4351402" y="3487568"/>
                </a:moveTo>
                <a:cubicBezTo>
                  <a:pt x="4367656" y="3483385"/>
                  <a:pt x="4383155" y="3493329"/>
                  <a:pt x="4384183" y="3508828"/>
                </a:cubicBezTo>
                <a:cubicBezTo>
                  <a:pt x="4385144" y="3523572"/>
                  <a:pt x="4373348" y="3538043"/>
                  <a:pt x="4357643" y="3541472"/>
                </a:cubicBezTo>
                <a:cubicBezTo>
                  <a:pt x="4341595" y="3544970"/>
                  <a:pt x="4327811" y="3536877"/>
                  <a:pt x="4325548" y="3522749"/>
                </a:cubicBezTo>
                <a:cubicBezTo>
                  <a:pt x="4323147" y="3507936"/>
                  <a:pt x="4335080" y="3491820"/>
                  <a:pt x="4351402" y="3487568"/>
                </a:cubicBezTo>
                <a:close/>
                <a:moveTo>
                  <a:pt x="2356685" y="3486539"/>
                </a:moveTo>
                <a:cubicBezTo>
                  <a:pt x="2367452" y="3487224"/>
                  <a:pt x="2378082" y="3489830"/>
                  <a:pt x="2379179" y="3492231"/>
                </a:cubicBezTo>
                <a:cubicBezTo>
                  <a:pt x="2380345" y="3494631"/>
                  <a:pt x="2371704" y="3496346"/>
                  <a:pt x="2360731" y="3495660"/>
                </a:cubicBezTo>
                <a:cubicBezTo>
                  <a:pt x="2350924" y="3495043"/>
                  <a:pt x="2341392" y="3492436"/>
                  <a:pt x="2339814" y="3490105"/>
                </a:cubicBezTo>
                <a:cubicBezTo>
                  <a:pt x="2338031" y="3487362"/>
                  <a:pt x="2345712" y="3485853"/>
                  <a:pt x="2356685" y="3486539"/>
                </a:cubicBezTo>
                <a:close/>
                <a:moveTo>
                  <a:pt x="1078019" y="3485510"/>
                </a:moveTo>
                <a:cubicBezTo>
                  <a:pt x="1089056" y="3483316"/>
                  <a:pt x="1099758" y="3488802"/>
                  <a:pt x="1100922" y="3497169"/>
                </a:cubicBezTo>
                <a:cubicBezTo>
                  <a:pt x="1102089" y="3505536"/>
                  <a:pt x="1093448" y="3514451"/>
                  <a:pt x="1082337" y="3516509"/>
                </a:cubicBezTo>
                <a:cubicBezTo>
                  <a:pt x="1070955" y="3518635"/>
                  <a:pt x="1060942" y="3513560"/>
                  <a:pt x="1059705" y="3504987"/>
                </a:cubicBezTo>
                <a:cubicBezTo>
                  <a:pt x="1058472" y="3496415"/>
                  <a:pt x="1066631" y="3487705"/>
                  <a:pt x="1078019" y="3485510"/>
                </a:cubicBezTo>
                <a:close/>
                <a:moveTo>
                  <a:pt x="268634" y="3485441"/>
                </a:moveTo>
                <a:cubicBezTo>
                  <a:pt x="269047" y="3487499"/>
                  <a:pt x="264382" y="3494082"/>
                  <a:pt x="257802" y="3500597"/>
                </a:cubicBezTo>
                <a:cubicBezTo>
                  <a:pt x="251695" y="3506633"/>
                  <a:pt x="245524" y="3510404"/>
                  <a:pt x="245184" y="3508553"/>
                </a:cubicBezTo>
                <a:cubicBezTo>
                  <a:pt x="244836" y="3506701"/>
                  <a:pt x="249980" y="3499637"/>
                  <a:pt x="256151" y="3493465"/>
                </a:cubicBezTo>
                <a:cubicBezTo>
                  <a:pt x="262463" y="3487156"/>
                  <a:pt x="268292" y="3483384"/>
                  <a:pt x="268634" y="3485441"/>
                </a:cubicBezTo>
                <a:close/>
                <a:moveTo>
                  <a:pt x="3517693" y="3484268"/>
                </a:moveTo>
                <a:cubicBezTo>
                  <a:pt x="3522665" y="3484979"/>
                  <a:pt x="3526145" y="3487568"/>
                  <a:pt x="3526866" y="3491820"/>
                </a:cubicBezTo>
                <a:cubicBezTo>
                  <a:pt x="3528305" y="3500187"/>
                  <a:pt x="3518087" y="3512737"/>
                  <a:pt x="3504714" y="3519046"/>
                </a:cubicBezTo>
                <a:cubicBezTo>
                  <a:pt x="3491067" y="3525562"/>
                  <a:pt x="3478996" y="3524121"/>
                  <a:pt x="3477625" y="3515549"/>
                </a:cubicBezTo>
                <a:cubicBezTo>
                  <a:pt x="3476185" y="3507114"/>
                  <a:pt x="3486197" y="3494426"/>
                  <a:pt x="3499570" y="3487980"/>
                </a:cubicBezTo>
                <a:cubicBezTo>
                  <a:pt x="3506257" y="3484722"/>
                  <a:pt x="3512721" y="3483556"/>
                  <a:pt x="3517693" y="3484268"/>
                </a:cubicBezTo>
                <a:close/>
                <a:moveTo>
                  <a:pt x="107676" y="3484071"/>
                </a:moveTo>
                <a:cubicBezTo>
                  <a:pt x="107403" y="3487225"/>
                  <a:pt x="104245" y="3491477"/>
                  <a:pt x="103012" y="3494014"/>
                </a:cubicBezTo>
                <a:cubicBezTo>
                  <a:pt x="95469" y="3498610"/>
                  <a:pt x="90464" y="3498130"/>
                  <a:pt x="89845" y="3494495"/>
                </a:cubicBezTo>
                <a:cubicBezTo>
                  <a:pt x="89365" y="3491409"/>
                  <a:pt x="91424" y="3488117"/>
                  <a:pt x="95948" y="3484894"/>
                </a:cubicBezTo>
                <a:cubicBezTo>
                  <a:pt x="100610" y="3481602"/>
                  <a:pt x="108021" y="3480642"/>
                  <a:pt x="107676" y="3484071"/>
                </a:cubicBezTo>
                <a:close/>
                <a:moveTo>
                  <a:pt x="451130" y="3483659"/>
                </a:moveTo>
                <a:cubicBezTo>
                  <a:pt x="451403" y="3486539"/>
                  <a:pt x="443860" y="3494357"/>
                  <a:pt x="434942" y="3500460"/>
                </a:cubicBezTo>
                <a:cubicBezTo>
                  <a:pt x="425961" y="3506564"/>
                  <a:pt x="418417" y="3509239"/>
                  <a:pt x="418621" y="3506359"/>
                </a:cubicBezTo>
                <a:cubicBezTo>
                  <a:pt x="418824" y="3503821"/>
                  <a:pt x="425273" y="3497169"/>
                  <a:pt x="433433" y="3491134"/>
                </a:cubicBezTo>
                <a:cubicBezTo>
                  <a:pt x="442486" y="3484413"/>
                  <a:pt x="450854" y="3480847"/>
                  <a:pt x="451130" y="3483659"/>
                </a:cubicBezTo>
                <a:close/>
                <a:moveTo>
                  <a:pt x="2553646" y="3483248"/>
                </a:moveTo>
                <a:cubicBezTo>
                  <a:pt x="2564139" y="3483111"/>
                  <a:pt x="2573191" y="3483728"/>
                  <a:pt x="2575180" y="3484962"/>
                </a:cubicBezTo>
                <a:cubicBezTo>
                  <a:pt x="2577375" y="3486265"/>
                  <a:pt x="2569762" y="3487705"/>
                  <a:pt x="2558515" y="3487980"/>
                </a:cubicBezTo>
                <a:cubicBezTo>
                  <a:pt x="2547474" y="3488254"/>
                  <a:pt x="2536844" y="3486951"/>
                  <a:pt x="2536295" y="3485579"/>
                </a:cubicBezTo>
                <a:cubicBezTo>
                  <a:pt x="2535815" y="3484276"/>
                  <a:pt x="2543496" y="3483316"/>
                  <a:pt x="2553646" y="3483248"/>
                </a:cubicBezTo>
                <a:close/>
                <a:moveTo>
                  <a:pt x="2418613" y="3478721"/>
                </a:moveTo>
                <a:cubicBezTo>
                  <a:pt x="2429105" y="3479407"/>
                  <a:pt x="2438158" y="3481121"/>
                  <a:pt x="2439804" y="3482836"/>
                </a:cubicBezTo>
                <a:cubicBezTo>
                  <a:pt x="2441381" y="3484550"/>
                  <a:pt x="2434660" y="3485716"/>
                  <a:pt x="2424922" y="3485442"/>
                </a:cubicBezTo>
                <a:cubicBezTo>
                  <a:pt x="2414086" y="3485099"/>
                  <a:pt x="2402839" y="3482836"/>
                  <a:pt x="2400850" y="3480847"/>
                </a:cubicBezTo>
                <a:cubicBezTo>
                  <a:pt x="2398930" y="3478858"/>
                  <a:pt x="2407366" y="3477898"/>
                  <a:pt x="2418613" y="3478721"/>
                </a:cubicBezTo>
                <a:close/>
                <a:moveTo>
                  <a:pt x="4692930" y="3476938"/>
                </a:moveTo>
                <a:cubicBezTo>
                  <a:pt x="4709047" y="3473920"/>
                  <a:pt x="4722969" y="3485922"/>
                  <a:pt x="4725437" y="3505261"/>
                </a:cubicBezTo>
                <a:cubicBezTo>
                  <a:pt x="4728043" y="3525493"/>
                  <a:pt x="4716316" y="3545038"/>
                  <a:pt x="4699446" y="3548124"/>
                </a:cubicBezTo>
                <a:cubicBezTo>
                  <a:pt x="4682643" y="3551210"/>
                  <a:pt x="4666939" y="3537288"/>
                  <a:pt x="4665156" y="3517949"/>
                </a:cubicBezTo>
                <a:cubicBezTo>
                  <a:pt x="4663372" y="3498541"/>
                  <a:pt x="4675854" y="3480093"/>
                  <a:pt x="4692930" y="3476938"/>
                </a:cubicBezTo>
                <a:close/>
                <a:moveTo>
                  <a:pt x="2025037" y="3476938"/>
                </a:moveTo>
                <a:cubicBezTo>
                  <a:pt x="2036218" y="3478104"/>
                  <a:pt x="2046847" y="3482905"/>
                  <a:pt x="2047738" y="3487362"/>
                </a:cubicBezTo>
                <a:cubicBezTo>
                  <a:pt x="2048560" y="3491889"/>
                  <a:pt x="2039782" y="3495043"/>
                  <a:pt x="2028467" y="3494152"/>
                </a:cubicBezTo>
                <a:cubicBezTo>
                  <a:pt x="2017016" y="3493260"/>
                  <a:pt x="2007002" y="3488528"/>
                  <a:pt x="2006042" y="3483591"/>
                </a:cubicBezTo>
                <a:cubicBezTo>
                  <a:pt x="2005079" y="3478653"/>
                  <a:pt x="2013449" y="3475772"/>
                  <a:pt x="2025037" y="3476938"/>
                </a:cubicBezTo>
                <a:close/>
                <a:moveTo>
                  <a:pt x="2691218" y="3476115"/>
                </a:moveTo>
                <a:cubicBezTo>
                  <a:pt x="2701437" y="3475292"/>
                  <a:pt x="2710078" y="3475292"/>
                  <a:pt x="2710763" y="3476252"/>
                </a:cubicBezTo>
                <a:cubicBezTo>
                  <a:pt x="2711449" y="3477213"/>
                  <a:pt x="2704043" y="3478927"/>
                  <a:pt x="2693961" y="3479887"/>
                </a:cubicBezTo>
                <a:cubicBezTo>
                  <a:pt x="2682989" y="3480916"/>
                  <a:pt x="2672290" y="3480642"/>
                  <a:pt x="2671536" y="3479613"/>
                </a:cubicBezTo>
                <a:cubicBezTo>
                  <a:pt x="2670781" y="3478516"/>
                  <a:pt x="2679902" y="3477007"/>
                  <a:pt x="2691218" y="3476115"/>
                </a:cubicBezTo>
                <a:close/>
                <a:moveTo>
                  <a:pt x="6756847" y="3474889"/>
                </a:moveTo>
                <a:cubicBezTo>
                  <a:pt x="6764099" y="3475515"/>
                  <a:pt x="6769157" y="3479201"/>
                  <a:pt x="6770014" y="3485716"/>
                </a:cubicBezTo>
                <a:cubicBezTo>
                  <a:pt x="6771797" y="3498952"/>
                  <a:pt x="6756915" y="3519595"/>
                  <a:pt x="6736958" y="3531939"/>
                </a:cubicBezTo>
                <a:cubicBezTo>
                  <a:pt x="6717893" y="3543734"/>
                  <a:pt x="6701571" y="3542911"/>
                  <a:pt x="6699239" y="3529607"/>
                </a:cubicBezTo>
                <a:cubicBezTo>
                  <a:pt x="6696770" y="3515685"/>
                  <a:pt x="6710966" y="3494083"/>
                  <a:pt x="6730512" y="3482424"/>
                </a:cubicBezTo>
                <a:cubicBezTo>
                  <a:pt x="6740148" y="3476697"/>
                  <a:pt x="6749594" y="3474263"/>
                  <a:pt x="6756847" y="3474889"/>
                </a:cubicBezTo>
                <a:close/>
                <a:moveTo>
                  <a:pt x="2628749" y="3474863"/>
                </a:moveTo>
                <a:cubicBezTo>
                  <a:pt x="2632633" y="3474966"/>
                  <a:pt x="2635462" y="3475223"/>
                  <a:pt x="2636148" y="3475635"/>
                </a:cubicBezTo>
                <a:cubicBezTo>
                  <a:pt x="2637519" y="3476389"/>
                  <a:pt x="2629907" y="3477693"/>
                  <a:pt x="2619551" y="3478241"/>
                </a:cubicBezTo>
                <a:cubicBezTo>
                  <a:pt x="2608990" y="3478790"/>
                  <a:pt x="2599800" y="3478309"/>
                  <a:pt x="2598703" y="3477349"/>
                </a:cubicBezTo>
                <a:cubicBezTo>
                  <a:pt x="2597606" y="3476389"/>
                  <a:pt x="2605081" y="3475429"/>
                  <a:pt x="2615025" y="3475018"/>
                </a:cubicBezTo>
                <a:cubicBezTo>
                  <a:pt x="2619928" y="3474812"/>
                  <a:pt x="2624866" y="3474760"/>
                  <a:pt x="2628749" y="3474863"/>
                </a:cubicBezTo>
                <a:close/>
                <a:moveTo>
                  <a:pt x="2222542" y="3474332"/>
                </a:moveTo>
                <a:cubicBezTo>
                  <a:pt x="2233652" y="3475772"/>
                  <a:pt x="2243253" y="3479407"/>
                  <a:pt x="2243528" y="3482424"/>
                </a:cubicBezTo>
                <a:cubicBezTo>
                  <a:pt x="2243802" y="3485442"/>
                  <a:pt x="2233927" y="3487156"/>
                  <a:pt x="2223228" y="3485716"/>
                </a:cubicBezTo>
                <a:cubicBezTo>
                  <a:pt x="2212804" y="3484345"/>
                  <a:pt x="2204643" y="3480984"/>
                  <a:pt x="2203820" y="3477898"/>
                </a:cubicBezTo>
                <a:cubicBezTo>
                  <a:pt x="2202928" y="3474606"/>
                  <a:pt x="2211775" y="3472961"/>
                  <a:pt x="2222542" y="3474332"/>
                </a:cubicBezTo>
                <a:close/>
                <a:moveTo>
                  <a:pt x="2777586" y="3474229"/>
                </a:moveTo>
                <a:cubicBezTo>
                  <a:pt x="2781623" y="3474126"/>
                  <a:pt x="2784452" y="3474366"/>
                  <a:pt x="2784967" y="3475018"/>
                </a:cubicBezTo>
                <a:cubicBezTo>
                  <a:pt x="2785996" y="3476321"/>
                  <a:pt x="2777217" y="3478927"/>
                  <a:pt x="2766382" y="3480367"/>
                </a:cubicBezTo>
                <a:cubicBezTo>
                  <a:pt x="2756506" y="3481670"/>
                  <a:pt x="2747317" y="3481533"/>
                  <a:pt x="2745876" y="3480435"/>
                </a:cubicBezTo>
                <a:cubicBezTo>
                  <a:pt x="2744299" y="3479064"/>
                  <a:pt x="2751980" y="3477006"/>
                  <a:pt x="2762953" y="3475498"/>
                </a:cubicBezTo>
                <a:cubicBezTo>
                  <a:pt x="2768302" y="3474777"/>
                  <a:pt x="2773548" y="3474332"/>
                  <a:pt x="2777586" y="3474229"/>
                </a:cubicBezTo>
                <a:close/>
                <a:moveTo>
                  <a:pt x="181745" y="3474127"/>
                </a:moveTo>
                <a:cubicBezTo>
                  <a:pt x="182155" y="3476801"/>
                  <a:pt x="177973" y="3482699"/>
                  <a:pt x="172417" y="3487088"/>
                </a:cubicBezTo>
                <a:cubicBezTo>
                  <a:pt x="166518" y="3491614"/>
                  <a:pt x="162199" y="3492643"/>
                  <a:pt x="162062" y="3489626"/>
                </a:cubicBezTo>
                <a:cubicBezTo>
                  <a:pt x="161923" y="3486745"/>
                  <a:pt x="166382" y="3480642"/>
                  <a:pt x="171525" y="3476527"/>
                </a:cubicBezTo>
                <a:cubicBezTo>
                  <a:pt x="176735" y="3472343"/>
                  <a:pt x="181195" y="3471314"/>
                  <a:pt x="181745" y="3474127"/>
                </a:cubicBezTo>
                <a:close/>
                <a:moveTo>
                  <a:pt x="3444321" y="3474031"/>
                </a:moveTo>
                <a:cubicBezTo>
                  <a:pt x="3448941" y="3474931"/>
                  <a:pt x="3452113" y="3477691"/>
                  <a:pt x="3452799" y="3482218"/>
                </a:cubicBezTo>
                <a:cubicBezTo>
                  <a:pt x="3454170" y="3491065"/>
                  <a:pt x="3444912" y="3502929"/>
                  <a:pt x="3432293" y="3509307"/>
                </a:cubicBezTo>
                <a:cubicBezTo>
                  <a:pt x="3418646" y="3516165"/>
                  <a:pt x="3405273" y="3515205"/>
                  <a:pt x="3403833" y="3505672"/>
                </a:cubicBezTo>
                <a:cubicBezTo>
                  <a:pt x="3402324" y="3496003"/>
                  <a:pt x="3412954" y="3483315"/>
                  <a:pt x="3427150" y="3477006"/>
                </a:cubicBezTo>
                <a:cubicBezTo>
                  <a:pt x="3433631" y="3474091"/>
                  <a:pt x="3439700" y="3473131"/>
                  <a:pt x="3444321" y="3474031"/>
                </a:cubicBezTo>
                <a:close/>
                <a:moveTo>
                  <a:pt x="2468204" y="3473149"/>
                </a:moveTo>
                <a:cubicBezTo>
                  <a:pt x="2471522" y="3472960"/>
                  <a:pt x="2476151" y="3473029"/>
                  <a:pt x="2481226" y="3473372"/>
                </a:cubicBezTo>
                <a:cubicBezTo>
                  <a:pt x="2491444" y="3474058"/>
                  <a:pt x="2500428" y="3475566"/>
                  <a:pt x="2500840" y="3476732"/>
                </a:cubicBezTo>
                <a:cubicBezTo>
                  <a:pt x="2501251" y="3477967"/>
                  <a:pt x="2493090" y="3478652"/>
                  <a:pt x="2482392" y="3478104"/>
                </a:cubicBezTo>
                <a:cubicBezTo>
                  <a:pt x="2471625" y="3477555"/>
                  <a:pt x="2463395" y="3475909"/>
                  <a:pt x="2463052" y="3474469"/>
                </a:cubicBezTo>
                <a:cubicBezTo>
                  <a:pt x="2462880" y="3473783"/>
                  <a:pt x="2464886" y="3473337"/>
                  <a:pt x="2468204" y="3473149"/>
                </a:cubicBezTo>
                <a:close/>
                <a:moveTo>
                  <a:pt x="2851884" y="3471511"/>
                </a:moveTo>
                <a:cubicBezTo>
                  <a:pt x="2856084" y="3471297"/>
                  <a:pt x="2859067" y="3471520"/>
                  <a:pt x="2859719" y="3472274"/>
                </a:cubicBezTo>
                <a:cubicBezTo>
                  <a:pt x="2861022" y="3473783"/>
                  <a:pt x="2852586" y="3477144"/>
                  <a:pt x="2841408" y="3479201"/>
                </a:cubicBezTo>
                <a:cubicBezTo>
                  <a:pt x="2830024" y="3481327"/>
                  <a:pt x="2819943" y="3481464"/>
                  <a:pt x="2818639" y="3479818"/>
                </a:cubicBezTo>
                <a:cubicBezTo>
                  <a:pt x="2817268" y="3478104"/>
                  <a:pt x="2825429" y="3475360"/>
                  <a:pt x="2836745" y="3473372"/>
                </a:cubicBezTo>
                <a:cubicBezTo>
                  <a:pt x="2842265" y="3472377"/>
                  <a:pt x="2847683" y="3471726"/>
                  <a:pt x="2851884" y="3471511"/>
                </a:cubicBezTo>
                <a:close/>
                <a:moveTo>
                  <a:pt x="6318020" y="3470020"/>
                </a:moveTo>
                <a:cubicBezTo>
                  <a:pt x="6324912" y="3473234"/>
                  <a:pt x="6329558" y="3480092"/>
                  <a:pt x="6330347" y="3489831"/>
                </a:cubicBezTo>
                <a:cubicBezTo>
                  <a:pt x="6331856" y="3507868"/>
                  <a:pt x="6318551" y="3530225"/>
                  <a:pt x="6300584" y="3539894"/>
                </a:cubicBezTo>
                <a:cubicBezTo>
                  <a:pt x="6281587" y="3550113"/>
                  <a:pt x="6263825" y="3541952"/>
                  <a:pt x="6262316" y="3522201"/>
                </a:cubicBezTo>
                <a:cubicBezTo>
                  <a:pt x="6260876" y="3503135"/>
                  <a:pt x="6273974" y="3481053"/>
                  <a:pt x="6292217" y="3472069"/>
                </a:cubicBezTo>
                <a:cubicBezTo>
                  <a:pt x="6301990" y="3467234"/>
                  <a:pt x="6311128" y="3466805"/>
                  <a:pt x="6318020" y="3470020"/>
                </a:cubicBezTo>
                <a:close/>
                <a:moveTo>
                  <a:pt x="4091887" y="3469351"/>
                </a:moveTo>
                <a:cubicBezTo>
                  <a:pt x="4097759" y="3470886"/>
                  <a:pt x="4101874" y="3474572"/>
                  <a:pt x="4102731" y="3480024"/>
                </a:cubicBezTo>
                <a:cubicBezTo>
                  <a:pt x="4104309" y="3490242"/>
                  <a:pt x="4093679" y="3503135"/>
                  <a:pt x="4079140" y="3508759"/>
                </a:cubicBezTo>
                <a:cubicBezTo>
                  <a:pt x="4062886" y="3514999"/>
                  <a:pt x="4048416" y="3511845"/>
                  <a:pt x="4046016" y="3501695"/>
                </a:cubicBezTo>
                <a:cubicBezTo>
                  <a:pt x="4043547" y="3491340"/>
                  <a:pt x="4054451" y="3477966"/>
                  <a:pt x="4070499" y="3471589"/>
                </a:cubicBezTo>
                <a:cubicBezTo>
                  <a:pt x="4078385" y="3468434"/>
                  <a:pt x="4086015" y="3467817"/>
                  <a:pt x="4091887" y="3469351"/>
                </a:cubicBezTo>
                <a:close/>
                <a:moveTo>
                  <a:pt x="2543222" y="3469188"/>
                </a:moveTo>
                <a:cubicBezTo>
                  <a:pt x="2553372" y="3469532"/>
                  <a:pt x="2562425" y="3470491"/>
                  <a:pt x="2562699" y="3471452"/>
                </a:cubicBezTo>
                <a:cubicBezTo>
                  <a:pt x="2562974" y="3472343"/>
                  <a:pt x="2553921" y="3473097"/>
                  <a:pt x="2544182" y="3472755"/>
                </a:cubicBezTo>
                <a:cubicBezTo>
                  <a:pt x="2533827" y="3472412"/>
                  <a:pt x="2526009" y="3471109"/>
                  <a:pt x="2526352" y="3470080"/>
                </a:cubicBezTo>
                <a:cubicBezTo>
                  <a:pt x="2526695" y="3469120"/>
                  <a:pt x="2533758" y="3468846"/>
                  <a:pt x="2543222" y="3469188"/>
                </a:cubicBezTo>
                <a:close/>
                <a:moveTo>
                  <a:pt x="2925470" y="3467774"/>
                </a:moveTo>
                <a:cubicBezTo>
                  <a:pt x="2929533" y="3467542"/>
                  <a:pt x="2932379" y="3467885"/>
                  <a:pt x="2933168" y="3468914"/>
                </a:cubicBezTo>
                <a:cubicBezTo>
                  <a:pt x="2934746" y="3470903"/>
                  <a:pt x="2927202" y="3474881"/>
                  <a:pt x="2916298" y="3477555"/>
                </a:cubicBezTo>
                <a:cubicBezTo>
                  <a:pt x="2904914" y="3480367"/>
                  <a:pt x="2892569" y="3480573"/>
                  <a:pt x="2891746" y="3478241"/>
                </a:cubicBezTo>
                <a:cubicBezTo>
                  <a:pt x="2890992" y="3476046"/>
                  <a:pt x="2899359" y="3472549"/>
                  <a:pt x="2910468" y="3470080"/>
                </a:cubicBezTo>
                <a:cubicBezTo>
                  <a:pt x="2916126" y="3468811"/>
                  <a:pt x="2921407" y="3468005"/>
                  <a:pt x="2925470" y="3467774"/>
                </a:cubicBezTo>
                <a:close/>
                <a:moveTo>
                  <a:pt x="353400" y="3466514"/>
                </a:moveTo>
                <a:cubicBezTo>
                  <a:pt x="353124" y="3468845"/>
                  <a:pt x="347157" y="3476595"/>
                  <a:pt x="340163" y="3483316"/>
                </a:cubicBezTo>
                <a:cubicBezTo>
                  <a:pt x="333099" y="3490105"/>
                  <a:pt x="327477" y="3493740"/>
                  <a:pt x="327270" y="3491751"/>
                </a:cubicBezTo>
                <a:cubicBezTo>
                  <a:pt x="327067" y="3489831"/>
                  <a:pt x="332825" y="3482561"/>
                  <a:pt x="340231" y="3475361"/>
                </a:cubicBezTo>
                <a:cubicBezTo>
                  <a:pt x="347228" y="3468503"/>
                  <a:pt x="353536" y="3464251"/>
                  <a:pt x="353400" y="3466514"/>
                </a:cubicBezTo>
                <a:close/>
                <a:moveTo>
                  <a:pt x="6682720" y="3466505"/>
                </a:moveTo>
                <a:cubicBezTo>
                  <a:pt x="6689278" y="3467920"/>
                  <a:pt x="6693615" y="3472411"/>
                  <a:pt x="6694370" y="3479612"/>
                </a:cubicBezTo>
                <a:cubicBezTo>
                  <a:pt x="6695809" y="3493809"/>
                  <a:pt x="6681751" y="3514108"/>
                  <a:pt x="6662891" y="3525493"/>
                </a:cubicBezTo>
                <a:cubicBezTo>
                  <a:pt x="6644306" y="3536671"/>
                  <a:pt x="6626544" y="3534476"/>
                  <a:pt x="6624349" y="3520349"/>
                </a:cubicBezTo>
                <a:cubicBezTo>
                  <a:pt x="6622086" y="3505330"/>
                  <a:pt x="6637722" y="3482424"/>
                  <a:pt x="6657748" y="3471863"/>
                </a:cubicBezTo>
                <a:cubicBezTo>
                  <a:pt x="6667383" y="3466754"/>
                  <a:pt x="6676162" y="3465091"/>
                  <a:pt x="6682720" y="3466505"/>
                </a:cubicBezTo>
                <a:close/>
                <a:moveTo>
                  <a:pt x="5651748" y="3465554"/>
                </a:moveTo>
                <a:cubicBezTo>
                  <a:pt x="5668756" y="3461027"/>
                  <a:pt x="5684598" y="3475292"/>
                  <a:pt x="5687341" y="3498061"/>
                </a:cubicBezTo>
                <a:cubicBezTo>
                  <a:pt x="5690222" y="3521858"/>
                  <a:pt x="5677192" y="3547027"/>
                  <a:pt x="5659018" y="3552376"/>
                </a:cubicBezTo>
                <a:cubicBezTo>
                  <a:pt x="5641804" y="3557451"/>
                  <a:pt x="5626305" y="3542912"/>
                  <a:pt x="5623631" y="3519457"/>
                </a:cubicBezTo>
                <a:cubicBezTo>
                  <a:pt x="5620750" y="3494563"/>
                  <a:pt x="5633369" y="3470423"/>
                  <a:pt x="5651748" y="3465554"/>
                </a:cubicBezTo>
                <a:close/>
                <a:moveTo>
                  <a:pt x="2689958" y="3465253"/>
                </a:moveTo>
                <a:cubicBezTo>
                  <a:pt x="2693927" y="3465159"/>
                  <a:pt x="2696876" y="3465244"/>
                  <a:pt x="2697733" y="3465553"/>
                </a:cubicBezTo>
                <a:cubicBezTo>
                  <a:pt x="2699311" y="3466102"/>
                  <a:pt x="2691698" y="3467542"/>
                  <a:pt x="2682097" y="3468365"/>
                </a:cubicBezTo>
                <a:cubicBezTo>
                  <a:pt x="2672496" y="3469188"/>
                  <a:pt x="2662757" y="3469120"/>
                  <a:pt x="2661797" y="3468434"/>
                </a:cubicBezTo>
                <a:cubicBezTo>
                  <a:pt x="2660906" y="3467748"/>
                  <a:pt x="2667009" y="3466788"/>
                  <a:pt x="2676062" y="3466034"/>
                </a:cubicBezTo>
                <a:cubicBezTo>
                  <a:pt x="2680999" y="3465622"/>
                  <a:pt x="2685989" y="3465348"/>
                  <a:pt x="2689958" y="3465253"/>
                </a:cubicBezTo>
                <a:close/>
                <a:moveTo>
                  <a:pt x="1889526" y="3464799"/>
                </a:moveTo>
                <a:cubicBezTo>
                  <a:pt x="1900771" y="3465896"/>
                  <a:pt x="1911264" y="3471520"/>
                  <a:pt x="1911882" y="3476801"/>
                </a:cubicBezTo>
                <a:cubicBezTo>
                  <a:pt x="1912498" y="3482218"/>
                  <a:pt x="1903720" y="3485922"/>
                  <a:pt x="1892335" y="3485030"/>
                </a:cubicBezTo>
                <a:cubicBezTo>
                  <a:pt x="1880952" y="3484138"/>
                  <a:pt x="1870937" y="3478652"/>
                  <a:pt x="1870188" y="3472892"/>
                </a:cubicBezTo>
                <a:cubicBezTo>
                  <a:pt x="1869364" y="3467062"/>
                  <a:pt x="1877865" y="3463564"/>
                  <a:pt x="1889526" y="3464799"/>
                </a:cubicBezTo>
                <a:close/>
                <a:moveTo>
                  <a:pt x="2269203" y="3464696"/>
                </a:moveTo>
                <a:cubicBezTo>
                  <a:pt x="2272606" y="3464302"/>
                  <a:pt x="2277612" y="3464422"/>
                  <a:pt x="2283236" y="3465142"/>
                </a:cubicBezTo>
                <a:cubicBezTo>
                  <a:pt x="2293729" y="3466514"/>
                  <a:pt x="2302644" y="3469257"/>
                  <a:pt x="2304016" y="3471589"/>
                </a:cubicBezTo>
                <a:cubicBezTo>
                  <a:pt x="2305524" y="3474195"/>
                  <a:pt x="2297158" y="3475360"/>
                  <a:pt x="2285842" y="3474057"/>
                </a:cubicBezTo>
                <a:cubicBezTo>
                  <a:pt x="2275898" y="3472892"/>
                  <a:pt x="2266228" y="3469805"/>
                  <a:pt x="2264788" y="3467337"/>
                </a:cubicBezTo>
                <a:cubicBezTo>
                  <a:pt x="2263999" y="3465999"/>
                  <a:pt x="2265800" y="3465090"/>
                  <a:pt x="2269203" y="3464696"/>
                </a:cubicBezTo>
                <a:close/>
                <a:moveTo>
                  <a:pt x="3369766" y="3464696"/>
                </a:moveTo>
                <a:cubicBezTo>
                  <a:pt x="3374875" y="3465296"/>
                  <a:pt x="3378424" y="3467713"/>
                  <a:pt x="3378801" y="3471863"/>
                </a:cubicBezTo>
                <a:cubicBezTo>
                  <a:pt x="3379487" y="3479750"/>
                  <a:pt x="3369611" y="3491271"/>
                  <a:pt x="3356787" y="3496963"/>
                </a:cubicBezTo>
                <a:cubicBezTo>
                  <a:pt x="3343551" y="3502792"/>
                  <a:pt x="3332510" y="3500666"/>
                  <a:pt x="3331069" y="3492711"/>
                </a:cubicBezTo>
                <a:cubicBezTo>
                  <a:pt x="3329629" y="3484825"/>
                  <a:pt x="3338613" y="3474400"/>
                  <a:pt x="3351369" y="3468434"/>
                </a:cubicBezTo>
                <a:cubicBezTo>
                  <a:pt x="3357987" y="3465313"/>
                  <a:pt x="3364656" y="3464096"/>
                  <a:pt x="3369766" y="3464696"/>
                </a:cubicBezTo>
                <a:close/>
                <a:moveTo>
                  <a:pt x="2603024" y="3464182"/>
                </a:moveTo>
                <a:cubicBezTo>
                  <a:pt x="2613654" y="3464045"/>
                  <a:pt x="2623049" y="3464456"/>
                  <a:pt x="2623324" y="3465279"/>
                </a:cubicBezTo>
                <a:cubicBezTo>
                  <a:pt x="2623598" y="3466034"/>
                  <a:pt x="2616466" y="3466788"/>
                  <a:pt x="2606796" y="3466925"/>
                </a:cubicBezTo>
                <a:cubicBezTo>
                  <a:pt x="2597469" y="3467062"/>
                  <a:pt x="2588828" y="3466377"/>
                  <a:pt x="2587799" y="3465622"/>
                </a:cubicBezTo>
                <a:cubicBezTo>
                  <a:pt x="2586771" y="3464868"/>
                  <a:pt x="2593766" y="3464251"/>
                  <a:pt x="2603024" y="3464182"/>
                </a:cubicBezTo>
                <a:close/>
                <a:moveTo>
                  <a:pt x="3000599" y="3463848"/>
                </a:moveTo>
                <a:cubicBezTo>
                  <a:pt x="3004902" y="3463702"/>
                  <a:pt x="3007817" y="3464285"/>
                  <a:pt x="3008057" y="3465691"/>
                </a:cubicBezTo>
                <a:cubicBezTo>
                  <a:pt x="3008606" y="3468571"/>
                  <a:pt x="2998730" y="3473920"/>
                  <a:pt x="2986729" y="3476869"/>
                </a:cubicBezTo>
                <a:cubicBezTo>
                  <a:pt x="2975550" y="3479613"/>
                  <a:pt x="2966429" y="3479475"/>
                  <a:pt x="2965263" y="3476801"/>
                </a:cubicBezTo>
                <a:cubicBezTo>
                  <a:pt x="2964097" y="3473989"/>
                  <a:pt x="2972944" y="3469394"/>
                  <a:pt x="2984808" y="3466377"/>
                </a:cubicBezTo>
                <a:cubicBezTo>
                  <a:pt x="2990603" y="3464868"/>
                  <a:pt x="2996295" y="3463993"/>
                  <a:pt x="3000599" y="3463848"/>
                </a:cubicBezTo>
                <a:close/>
                <a:moveTo>
                  <a:pt x="1210854" y="3463839"/>
                </a:moveTo>
                <a:cubicBezTo>
                  <a:pt x="1221830" y="3461850"/>
                  <a:pt x="1232869" y="3467268"/>
                  <a:pt x="1234999" y="3475566"/>
                </a:cubicBezTo>
                <a:cubicBezTo>
                  <a:pt x="1237121" y="3483727"/>
                  <a:pt x="1229235" y="3492574"/>
                  <a:pt x="1218263" y="3494494"/>
                </a:cubicBezTo>
                <a:cubicBezTo>
                  <a:pt x="1206743" y="3496483"/>
                  <a:pt x="1196455" y="3491614"/>
                  <a:pt x="1194328" y="3482973"/>
                </a:cubicBezTo>
                <a:cubicBezTo>
                  <a:pt x="1192204" y="3474538"/>
                  <a:pt x="1199681" y="3465828"/>
                  <a:pt x="1210854" y="3463839"/>
                </a:cubicBezTo>
                <a:close/>
                <a:moveTo>
                  <a:pt x="5169562" y="3463496"/>
                </a:moveTo>
                <a:cubicBezTo>
                  <a:pt x="5186364" y="3460959"/>
                  <a:pt x="5201246" y="3478995"/>
                  <a:pt x="5202824" y="3504027"/>
                </a:cubicBezTo>
                <a:cubicBezTo>
                  <a:pt x="5204401" y="3528784"/>
                  <a:pt x="5191508" y="3552307"/>
                  <a:pt x="5174980" y="3554501"/>
                </a:cubicBezTo>
                <a:cubicBezTo>
                  <a:pt x="5158041" y="3556765"/>
                  <a:pt x="5143365" y="3538385"/>
                  <a:pt x="5141787" y="3513422"/>
                </a:cubicBezTo>
                <a:cubicBezTo>
                  <a:pt x="5140210" y="3488802"/>
                  <a:pt x="5153035" y="3465965"/>
                  <a:pt x="5169562" y="3463496"/>
                </a:cubicBezTo>
                <a:close/>
                <a:moveTo>
                  <a:pt x="2764418" y="3462570"/>
                </a:moveTo>
                <a:cubicBezTo>
                  <a:pt x="2768130" y="3462382"/>
                  <a:pt x="2770702" y="3462433"/>
                  <a:pt x="2771114" y="3462810"/>
                </a:cubicBezTo>
                <a:cubicBezTo>
                  <a:pt x="2771937" y="3463565"/>
                  <a:pt x="2764050" y="3465348"/>
                  <a:pt x="2753626" y="3466651"/>
                </a:cubicBezTo>
                <a:cubicBezTo>
                  <a:pt x="2743064" y="3467954"/>
                  <a:pt x="2734286" y="3468160"/>
                  <a:pt x="2733600" y="3467337"/>
                </a:cubicBezTo>
                <a:cubicBezTo>
                  <a:pt x="2732914" y="3466582"/>
                  <a:pt x="2741076" y="3464936"/>
                  <a:pt x="2750882" y="3463771"/>
                </a:cubicBezTo>
                <a:cubicBezTo>
                  <a:pt x="2755854" y="3463188"/>
                  <a:pt x="2760706" y="3462759"/>
                  <a:pt x="2764418" y="3462570"/>
                </a:cubicBezTo>
                <a:close/>
                <a:moveTo>
                  <a:pt x="3074605" y="3460324"/>
                </a:moveTo>
                <a:cubicBezTo>
                  <a:pt x="3078780" y="3460238"/>
                  <a:pt x="3081506" y="3461061"/>
                  <a:pt x="3081918" y="3462879"/>
                </a:cubicBezTo>
                <a:cubicBezTo>
                  <a:pt x="3082672" y="3466513"/>
                  <a:pt x="3073551" y="3472617"/>
                  <a:pt x="3061412" y="3476252"/>
                </a:cubicBezTo>
                <a:cubicBezTo>
                  <a:pt x="3049479" y="3479818"/>
                  <a:pt x="3038507" y="3479475"/>
                  <a:pt x="3037821" y="3475909"/>
                </a:cubicBezTo>
                <a:cubicBezTo>
                  <a:pt x="3037135" y="3472274"/>
                  <a:pt x="3046393" y="3466788"/>
                  <a:pt x="3058601" y="3463221"/>
                </a:cubicBezTo>
                <a:cubicBezTo>
                  <a:pt x="3064807" y="3461404"/>
                  <a:pt x="3070430" y="3460409"/>
                  <a:pt x="3074605" y="3460324"/>
                </a:cubicBezTo>
                <a:close/>
                <a:moveTo>
                  <a:pt x="808718" y="3459879"/>
                </a:moveTo>
                <a:cubicBezTo>
                  <a:pt x="812491" y="3460924"/>
                  <a:pt x="815221" y="3463256"/>
                  <a:pt x="816179" y="3466651"/>
                </a:cubicBezTo>
                <a:cubicBezTo>
                  <a:pt x="818305" y="3474058"/>
                  <a:pt x="810691" y="3483042"/>
                  <a:pt x="799650" y="3486333"/>
                </a:cubicBezTo>
                <a:cubicBezTo>
                  <a:pt x="789707" y="3489282"/>
                  <a:pt x="780243" y="3486813"/>
                  <a:pt x="778185" y="3480641"/>
                </a:cubicBezTo>
                <a:cubicBezTo>
                  <a:pt x="775992" y="3474058"/>
                  <a:pt x="783943" y="3464594"/>
                  <a:pt x="794985" y="3460822"/>
                </a:cubicBezTo>
                <a:cubicBezTo>
                  <a:pt x="800132" y="3459073"/>
                  <a:pt x="804951" y="3458833"/>
                  <a:pt x="808718" y="3459879"/>
                </a:cubicBezTo>
                <a:close/>
                <a:moveTo>
                  <a:pt x="3294817" y="3459390"/>
                </a:moveTo>
                <a:cubicBezTo>
                  <a:pt x="3299557" y="3459536"/>
                  <a:pt x="3302918" y="3461199"/>
                  <a:pt x="3303844" y="3464457"/>
                </a:cubicBezTo>
                <a:cubicBezTo>
                  <a:pt x="3305627" y="3470835"/>
                  <a:pt x="3296917" y="3481053"/>
                  <a:pt x="3284230" y="3486677"/>
                </a:cubicBezTo>
                <a:cubicBezTo>
                  <a:pt x="3271954" y="3492095"/>
                  <a:pt x="3259267" y="3490997"/>
                  <a:pt x="3257415" y="3484756"/>
                </a:cubicBezTo>
                <a:cubicBezTo>
                  <a:pt x="3255563" y="3478516"/>
                  <a:pt x="3264890" y="3468914"/>
                  <a:pt x="3277509" y="3463428"/>
                </a:cubicBezTo>
                <a:cubicBezTo>
                  <a:pt x="3283955" y="3460616"/>
                  <a:pt x="3290076" y="3459245"/>
                  <a:pt x="3294817" y="3459390"/>
                </a:cubicBezTo>
                <a:close/>
                <a:moveTo>
                  <a:pt x="2331104" y="3459193"/>
                </a:moveTo>
                <a:cubicBezTo>
                  <a:pt x="2334070" y="3458953"/>
                  <a:pt x="2338442" y="3459141"/>
                  <a:pt x="2343449" y="3459793"/>
                </a:cubicBezTo>
                <a:cubicBezTo>
                  <a:pt x="2353256" y="3461096"/>
                  <a:pt x="2363406" y="3463771"/>
                  <a:pt x="2364846" y="3465623"/>
                </a:cubicBezTo>
                <a:cubicBezTo>
                  <a:pt x="2366286" y="3467474"/>
                  <a:pt x="2358674" y="3468160"/>
                  <a:pt x="2348250" y="3467063"/>
                </a:cubicBezTo>
                <a:cubicBezTo>
                  <a:pt x="2337620" y="3465897"/>
                  <a:pt x="2328361" y="3463291"/>
                  <a:pt x="2327195" y="3461165"/>
                </a:cubicBezTo>
                <a:cubicBezTo>
                  <a:pt x="2326578" y="3460102"/>
                  <a:pt x="2328138" y="3459433"/>
                  <a:pt x="2331104" y="3459193"/>
                </a:cubicBezTo>
                <a:close/>
                <a:moveTo>
                  <a:pt x="3147592" y="3458070"/>
                </a:moveTo>
                <a:cubicBezTo>
                  <a:pt x="3152316" y="3458027"/>
                  <a:pt x="3155573" y="3459142"/>
                  <a:pt x="3155985" y="3461508"/>
                </a:cubicBezTo>
                <a:cubicBezTo>
                  <a:pt x="3156739" y="3465828"/>
                  <a:pt x="3147618" y="3473235"/>
                  <a:pt x="3135754" y="3477281"/>
                </a:cubicBezTo>
                <a:cubicBezTo>
                  <a:pt x="3123890" y="3481396"/>
                  <a:pt x="3113054" y="3480847"/>
                  <a:pt x="3111682" y="3476595"/>
                </a:cubicBezTo>
                <a:cubicBezTo>
                  <a:pt x="3110311" y="3472412"/>
                  <a:pt x="3118746" y="3465760"/>
                  <a:pt x="3130405" y="3461576"/>
                </a:cubicBezTo>
                <a:cubicBezTo>
                  <a:pt x="3136680" y="3459313"/>
                  <a:pt x="3142869" y="3458113"/>
                  <a:pt x="3147592" y="3458070"/>
                </a:cubicBezTo>
                <a:close/>
                <a:moveTo>
                  <a:pt x="2085594" y="3457872"/>
                </a:moveTo>
                <a:cubicBezTo>
                  <a:pt x="2096423" y="3459312"/>
                  <a:pt x="2106642" y="3463976"/>
                  <a:pt x="2107465" y="3467885"/>
                </a:cubicBezTo>
                <a:cubicBezTo>
                  <a:pt x="2108219" y="3471794"/>
                  <a:pt x="2099166" y="3474057"/>
                  <a:pt x="2088262" y="3472617"/>
                </a:cubicBezTo>
                <a:cubicBezTo>
                  <a:pt x="2078119" y="3471246"/>
                  <a:pt x="2069272" y="3467062"/>
                  <a:pt x="2067972" y="3463153"/>
                </a:cubicBezTo>
                <a:cubicBezTo>
                  <a:pt x="2066596" y="3458901"/>
                  <a:pt x="2074896" y="3456432"/>
                  <a:pt x="2085594" y="3457872"/>
                </a:cubicBezTo>
                <a:close/>
                <a:moveTo>
                  <a:pt x="3223013" y="3457607"/>
                </a:moveTo>
                <a:cubicBezTo>
                  <a:pt x="3227239" y="3457838"/>
                  <a:pt x="3230051" y="3459244"/>
                  <a:pt x="3230394" y="3461850"/>
                </a:cubicBezTo>
                <a:cubicBezTo>
                  <a:pt x="3231217" y="3467543"/>
                  <a:pt x="3220999" y="3476390"/>
                  <a:pt x="3207557" y="3481053"/>
                </a:cubicBezTo>
                <a:cubicBezTo>
                  <a:pt x="3195418" y="3485305"/>
                  <a:pt x="3185200" y="3484071"/>
                  <a:pt x="3184377" y="3478721"/>
                </a:cubicBezTo>
                <a:cubicBezTo>
                  <a:pt x="3183485" y="3472961"/>
                  <a:pt x="3193567" y="3465142"/>
                  <a:pt x="3207145" y="3460410"/>
                </a:cubicBezTo>
                <a:cubicBezTo>
                  <a:pt x="3213146" y="3458318"/>
                  <a:pt x="3218787" y="3457375"/>
                  <a:pt x="3223013" y="3457607"/>
                </a:cubicBezTo>
                <a:close/>
                <a:moveTo>
                  <a:pt x="2845386" y="3457462"/>
                </a:moveTo>
                <a:cubicBezTo>
                  <a:pt x="2846072" y="3458353"/>
                  <a:pt x="2838665" y="3460616"/>
                  <a:pt x="2828652" y="3462330"/>
                </a:cubicBezTo>
                <a:cubicBezTo>
                  <a:pt x="2817748" y="3464251"/>
                  <a:pt x="2807049" y="3464868"/>
                  <a:pt x="2806364" y="3463908"/>
                </a:cubicBezTo>
                <a:cubicBezTo>
                  <a:pt x="2805609" y="3462879"/>
                  <a:pt x="2814730" y="3460685"/>
                  <a:pt x="2825978" y="3458901"/>
                </a:cubicBezTo>
                <a:cubicBezTo>
                  <a:pt x="2836059" y="3457324"/>
                  <a:pt x="2844700" y="3456570"/>
                  <a:pt x="2845386" y="3457462"/>
                </a:cubicBezTo>
                <a:close/>
                <a:moveTo>
                  <a:pt x="515996" y="3457273"/>
                </a:moveTo>
                <a:cubicBezTo>
                  <a:pt x="519466" y="3456090"/>
                  <a:pt x="522038" y="3456055"/>
                  <a:pt x="522723" y="3457530"/>
                </a:cubicBezTo>
                <a:cubicBezTo>
                  <a:pt x="524163" y="3460616"/>
                  <a:pt x="518198" y="3468091"/>
                  <a:pt x="509215" y="3474264"/>
                </a:cubicBezTo>
                <a:cubicBezTo>
                  <a:pt x="500641" y="3480093"/>
                  <a:pt x="491453" y="3483110"/>
                  <a:pt x="490150" y="3480504"/>
                </a:cubicBezTo>
                <a:cubicBezTo>
                  <a:pt x="488774" y="3477830"/>
                  <a:pt x="494881" y="3470491"/>
                  <a:pt x="503865" y="3463908"/>
                </a:cubicBezTo>
                <a:cubicBezTo>
                  <a:pt x="508149" y="3460787"/>
                  <a:pt x="512524" y="3458455"/>
                  <a:pt x="515996" y="3457273"/>
                </a:cubicBezTo>
                <a:close/>
                <a:moveTo>
                  <a:pt x="2393958" y="3456887"/>
                </a:moveTo>
                <a:cubicBezTo>
                  <a:pt x="2396752" y="3456758"/>
                  <a:pt x="2401056" y="3457015"/>
                  <a:pt x="2406268" y="3457667"/>
                </a:cubicBezTo>
                <a:cubicBezTo>
                  <a:pt x="2416418" y="3458970"/>
                  <a:pt x="2426088" y="3461233"/>
                  <a:pt x="2427048" y="3462674"/>
                </a:cubicBezTo>
                <a:cubicBezTo>
                  <a:pt x="2427939" y="3464045"/>
                  <a:pt x="2419367" y="3464388"/>
                  <a:pt x="2409560" y="3463222"/>
                </a:cubicBezTo>
                <a:cubicBezTo>
                  <a:pt x="2400576" y="3462125"/>
                  <a:pt x="2392141" y="3459999"/>
                  <a:pt x="2390701" y="3458421"/>
                </a:cubicBezTo>
                <a:cubicBezTo>
                  <a:pt x="2389877" y="3457530"/>
                  <a:pt x="2391163" y="3457016"/>
                  <a:pt x="2393958" y="3456887"/>
                </a:cubicBezTo>
                <a:close/>
                <a:moveTo>
                  <a:pt x="2467647" y="3456844"/>
                </a:moveTo>
                <a:cubicBezTo>
                  <a:pt x="2477317" y="3457804"/>
                  <a:pt x="2485889" y="3459382"/>
                  <a:pt x="2487535" y="3460548"/>
                </a:cubicBezTo>
                <a:cubicBezTo>
                  <a:pt x="2489181" y="3461714"/>
                  <a:pt x="2482940" y="3462056"/>
                  <a:pt x="2473545" y="3461302"/>
                </a:cubicBezTo>
                <a:cubicBezTo>
                  <a:pt x="2463052" y="3460411"/>
                  <a:pt x="2453039" y="3458353"/>
                  <a:pt x="2452079" y="3457050"/>
                </a:cubicBezTo>
                <a:cubicBezTo>
                  <a:pt x="2451256" y="3455884"/>
                  <a:pt x="2458320" y="3455816"/>
                  <a:pt x="2467647" y="3456844"/>
                </a:cubicBezTo>
                <a:close/>
                <a:moveTo>
                  <a:pt x="2665363" y="3456226"/>
                </a:moveTo>
                <a:cubicBezTo>
                  <a:pt x="2674484" y="3455540"/>
                  <a:pt x="2682783" y="3455609"/>
                  <a:pt x="2683606" y="3456363"/>
                </a:cubicBezTo>
                <a:cubicBezTo>
                  <a:pt x="2684360" y="3457049"/>
                  <a:pt x="2676953" y="3458352"/>
                  <a:pt x="2667969" y="3458969"/>
                </a:cubicBezTo>
                <a:cubicBezTo>
                  <a:pt x="2658642" y="3459587"/>
                  <a:pt x="2650207" y="3459449"/>
                  <a:pt x="2649590" y="3458695"/>
                </a:cubicBezTo>
                <a:cubicBezTo>
                  <a:pt x="2648973" y="3457941"/>
                  <a:pt x="2656379" y="3456843"/>
                  <a:pt x="2665363" y="3456226"/>
                </a:cubicBezTo>
                <a:close/>
                <a:moveTo>
                  <a:pt x="2518610" y="3454864"/>
                </a:moveTo>
                <a:cubicBezTo>
                  <a:pt x="2521585" y="3454786"/>
                  <a:pt x="2525734" y="3454924"/>
                  <a:pt x="2530192" y="3455267"/>
                </a:cubicBezTo>
                <a:cubicBezTo>
                  <a:pt x="2539450" y="3456021"/>
                  <a:pt x="2547542" y="3457324"/>
                  <a:pt x="2548160" y="3458284"/>
                </a:cubicBezTo>
                <a:cubicBezTo>
                  <a:pt x="2548845" y="3459313"/>
                  <a:pt x="2541233" y="3459656"/>
                  <a:pt x="2532249" y="3459039"/>
                </a:cubicBezTo>
                <a:cubicBezTo>
                  <a:pt x="2522922" y="3458353"/>
                  <a:pt x="2514555" y="3456775"/>
                  <a:pt x="2514075" y="3455747"/>
                </a:cubicBezTo>
                <a:cubicBezTo>
                  <a:pt x="2513835" y="3455232"/>
                  <a:pt x="2515635" y="3454941"/>
                  <a:pt x="2518610" y="3454864"/>
                </a:cubicBezTo>
                <a:close/>
                <a:moveTo>
                  <a:pt x="1752090" y="3454238"/>
                </a:moveTo>
                <a:cubicBezTo>
                  <a:pt x="1763268" y="3454718"/>
                  <a:pt x="1774173" y="3460410"/>
                  <a:pt x="1775955" y="3466651"/>
                </a:cubicBezTo>
                <a:cubicBezTo>
                  <a:pt x="1777671" y="3472823"/>
                  <a:pt x="1769508" y="3477967"/>
                  <a:pt x="1758261" y="3477693"/>
                </a:cubicBezTo>
                <a:cubicBezTo>
                  <a:pt x="1746673" y="3477418"/>
                  <a:pt x="1736384" y="3472000"/>
                  <a:pt x="1734669" y="3465348"/>
                </a:cubicBezTo>
                <a:cubicBezTo>
                  <a:pt x="1732957" y="3458764"/>
                  <a:pt x="1740774" y="3453758"/>
                  <a:pt x="1752090" y="3454238"/>
                </a:cubicBezTo>
                <a:close/>
                <a:moveTo>
                  <a:pt x="2752100" y="3453895"/>
                </a:moveTo>
                <a:cubicBezTo>
                  <a:pt x="2755803" y="3453706"/>
                  <a:pt x="2758220" y="3453758"/>
                  <a:pt x="2758358" y="3454101"/>
                </a:cubicBezTo>
                <a:cubicBezTo>
                  <a:pt x="2758632" y="3454787"/>
                  <a:pt x="2751500" y="3456158"/>
                  <a:pt x="2741898" y="3457256"/>
                </a:cubicBezTo>
                <a:cubicBezTo>
                  <a:pt x="2732640" y="3458284"/>
                  <a:pt x="2723999" y="3458627"/>
                  <a:pt x="2722970" y="3458078"/>
                </a:cubicBezTo>
                <a:cubicBezTo>
                  <a:pt x="2721942" y="3457530"/>
                  <a:pt x="2728868" y="3456158"/>
                  <a:pt x="2738127" y="3455130"/>
                </a:cubicBezTo>
                <a:cubicBezTo>
                  <a:pt x="2743407" y="3454512"/>
                  <a:pt x="2748396" y="3454084"/>
                  <a:pt x="2752100" y="3453895"/>
                </a:cubicBezTo>
                <a:close/>
                <a:moveTo>
                  <a:pt x="4017606" y="3451897"/>
                </a:moveTo>
                <a:cubicBezTo>
                  <a:pt x="4023401" y="3453037"/>
                  <a:pt x="4027498" y="3456329"/>
                  <a:pt x="4028253" y="3461438"/>
                </a:cubicBezTo>
                <a:cubicBezTo>
                  <a:pt x="4029693" y="3471040"/>
                  <a:pt x="4019132" y="3483795"/>
                  <a:pt x="4004730" y="3490036"/>
                </a:cubicBezTo>
                <a:cubicBezTo>
                  <a:pt x="3989505" y="3496551"/>
                  <a:pt x="3974829" y="3493739"/>
                  <a:pt x="3973389" y="3483864"/>
                </a:cubicBezTo>
                <a:cubicBezTo>
                  <a:pt x="3972018" y="3474606"/>
                  <a:pt x="3982236" y="3462056"/>
                  <a:pt x="3996775" y="3455266"/>
                </a:cubicBezTo>
                <a:cubicBezTo>
                  <a:pt x="4004319" y="3451768"/>
                  <a:pt x="4011811" y="3450757"/>
                  <a:pt x="4017606" y="3451897"/>
                </a:cubicBezTo>
                <a:close/>
                <a:moveTo>
                  <a:pt x="6605842" y="3451837"/>
                </a:moveTo>
                <a:cubicBezTo>
                  <a:pt x="6612948" y="3453123"/>
                  <a:pt x="6618006" y="3457563"/>
                  <a:pt x="6619412" y="3464799"/>
                </a:cubicBezTo>
                <a:cubicBezTo>
                  <a:pt x="6622086" y="3478926"/>
                  <a:pt x="6608302" y="3500323"/>
                  <a:pt x="6589305" y="3511845"/>
                </a:cubicBezTo>
                <a:cubicBezTo>
                  <a:pt x="6569828" y="3523709"/>
                  <a:pt x="6552752" y="3521103"/>
                  <a:pt x="6550146" y="3505535"/>
                </a:cubicBezTo>
                <a:cubicBezTo>
                  <a:pt x="6547540" y="3490036"/>
                  <a:pt x="6560844" y="3468502"/>
                  <a:pt x="6579978" y="3457804"/>
                </a:cubicBezTo>
                <a:cubicBezTo>
                  <a:pt x="6589579" y="3452420"/>
                  <a:pt x="6598735" y="3450551"/>
                  <a:pt x="6605842" y="3451837"/>
                </a:cubicBezTo>
                <a:close/>
                <a:moveTo>
                  <a:pt x="4485476" y="3451701"/>
                </a:moveTo>
                <a:cubicBezTo>
                  <a:pt x="4500975" y="3448478"/>
                  <a:pt x="4515240" y="3458833"/>
                  <a:pt x="4517092" y="3474881"/>
                </a:cubicBezTo>
                <a:cubicBezTo>
                  <a:pt x="4519149" y="3492232"/>
                  <a:pt x="4506736" y="3509239"/>
                  <a:pt x="4489797" y="3512257"/>
                </a:cubicBezTo>
                <a:cubicBezTo>
                  <a:pt x="4473681" y="3515137"/>
                  <a:pt x="4460376" y="3505330"/>
                  <a:pt x="4458524" y="3489214"/>
                </a:cubicBezTo>
                <a:cubicBezTo>
                  <a:pt x="4456604" y="3472481"/>
                  <a:pt x="4469154" y="3455130"/>
                  <a:pt x="4485476" y="3451701"/>
                </a:cubicBezTo>
                <a:close/>
                <a:moveTo>
                  <a:pt x="2588897" y="3451289"/>
                </a:moveTo>
                <a:cubicBezTo>
                  <a:pt x="2598224" y="3451426"/>
                  <a:pt x="2607413" y="3452249"/>
                  <a:pt x="2609265" y="3453209"/>
                </a:cubicBezTo>
                <a:cubicBezTo>
                  <a:pt x="2610980" y="3454101"/>
                  <a:pt x="2603984" y="3454992"/>
                  <a:pt x="2595069" y="3454924"/>
                </a:cubicBezTo>
                <a:cubicBezTo>
                  <a:pt x="2585742" y="3454855"/>
                  <a:pt x="2577307" y="3453758"/>
                  <a:pt x="2576141" y="3452661"/>
                </a:cubicBezTo>
                <a:cubicBezTo>
                  <a:pt x="2575112" y="3451700"/>
                  <a:pt x="2580530" y="3451152"/>
                  <a:pt x="2588897" y="3451289"/>
                </a:cubicBezTo>
                <a:close/>
                <a:moveTo>
                  <a:pt x="1347606" y="3450740"/>
                </a:moveTo>
                <a:cubicBezTo>
                  <a:pt x="1358781" y="3450261"/>
                  <a:pt x="1369344" y="3456981"/>
                  <a:pt x="1370099" y="3464936"/>
                </a:cubicBezTo>
                <a:cubicBezTo>
                  <a:pt x="1370921" y="3473097"/>
                  <a:pt x="1362216" y="3480298"/>
                  <a:pt x="1350897" y="3480916"/>
                </a:cubicBezTo>
                <a:cubicBezTo>
                  <a:pt x="1339583" y="3481533"/>
                  <a:pt x="1329569" y="3475155"/>
                  <a:pt x="1328608" y="3466788"/>
                </a:cubicBezTo>
                <a:cubicBezTo>
                  <a:pt x="1327720" y="3458353"/>
                  <a:pt x="1336083" y="3451220"/>
                  <a:pt x="1347606" y="3450740"/>
                </a:cubicBezTo>
                <a:close/>
                <a:moveTo>
                  <a:pt x="2912431" y="3450114"/>
                </a:moveTo>
                <a:cubicBezTo>
                  <a:pt x="2916349" y="3449728"/>
                  <a:pt x="2919006" y="3449780"/>
                  <a:pt x="2919315" y="3450397"/>
                </a:cubicBezTo>
                <a:cubicBezTo>
                  <a:pt x="2919932" y="3451631"/>
                  <a:pt x="2910811" y="3454924"/>
                  <a:pt x="2900113" y="3457050"/>
                </a:cubicBezTo>
                <a:cubicBezTo>
                  <a:pt x="2890100" y="3459038"/>
                  <a:pt x="2881459" y="3459587"/>
                  <a:pt x="2880293" y="3458558"/>
                </a:cubicBezTo>
                <a:cubicBezTo>
                  <a:pt x="2879059" y="3457392"/>
                  <a:pt x="2887425" y="3454580"/>
                  <a:pt x="2897987" y="3452454"/>
                </a:cubicBezTo>
                <a:cubicBezTo>
                  <a:pt x="2903336" y="3451323"/>
                  <a:pt x="2908514" y="3450500"/>
                  <a:pt x="2912431" y="3450114"/>
                </a:cubicBezTo>
                <a:close/>
                <a:moveTo>
                  <a:pt x="4279188" y="3449780"/>
                </a:moveTo>
                <a:cubicBezTo>
                  <a:pt x="4294756" y="3445459"/>
                  <a:pt x="4307786" y="3452934"/>
                  <a:pt x="4309020" y="3466993"/>
                </a:cubicBezTo>
                <a:cubicBezTo>
                  <a:pt x="4310255" y="3480709"/>
                  <a:pt x="4298527" y="3495386"/>
                  <a:pt x="4283234" y="3499295"/>
                </a:cubicBezTo>
                <a:cubicBezTo>
                  <a:pt x="4268146" y="3503135"/>
                  <a:pt x="4253333" y="3495660"/>
                  <a:pt x="4251619" y="3483384"/>
                </a:cubicBezTo>
                <a:cubicBezTo>
                  <a:pt x="4249698" y="3470011"/>
                  <a:pt x="4262592" y="3454306"/>
                  <a:pt x="4279188" y="3449780"/>
                </a:cubicBezTo>
                <a:close/>
                <a:moveTo>
                  <a:pt x="437891" y="3449231"/>
                </a:moveTo>
                <a:cubicBezTo>
                  <a:pt x="438164" y="3451700"/>
                  <a:pt x="431924" y="3459381"/>
                  <a:pt x="424311" y="3465965"/>
                </a:cubicBezTo>
                <a:cubicBezTo>
                  <a:pt x="415601" y="3473440"/>
                  <a:pt x="407920" y="3477486"/>
                  <a:pt x="408125" y="3474469"/>
                </a:cubicBezTo>
                <a:cubicBezTo>
                  <a:pt x="408334" y="3471794"/>
                  <a:pt x="414778" y="3464319"/>
                  <a:pt x="422802" y="3457392"/>
                </a:cubicBezTo>
                <a:cubicBezTo>
                  <a:pt x="430553" y="3450672"/>
                  <a:pt x="437615" y="3446831"/>
                  <a:pt x="437891" y="3449231"/>
                </a:cubicBezTo>
                <a:close/>
                <a:moveTo>
                  <a:pt x="1001827" y="3449026"/>
                </a:moveTo>
                <a:cubicBezTo>
                  <a:pt x="1012387" y="3445940"/>
                  <a:pt x="1023222" y="3450604"/>
                  <a:pt x="1024801" y="3458901"/>
                </a:cubicBezTo>
                <a:cubicBezTo>
                  <a:pt x="1026445" y="3467200"/>
                  <a:pt x="1018352" y="3476801"/>
                  <a:pt x="1007586" y="3479339"/>
                </a:cubicBezTo>
                <a:cubicBezTo>
                  <a:pt x="998118" y="3481601"/>
                  <a:pt x="988037" y="3477418"/>
                  <a:pt x="986193" y="3470286"/>
                </a:cubicBezTo>
                <a:cubicBezTo>
                  <a:pt x="983994" y="3462125"/>
                  <a:pt x="991197" y="3452318"/>
                  <a:pt x="1001827" y="3449026"/>
                </a:cubicBezTo>
                <a:close/>
                <a:moveTo>
                  <a:pt x="2832699" y="3448272"/>
                </a:moveTo>
                <a:cubicBezTo>
                  <a:pt x="2833042" y="3448958"/>
                  <a:pt x="2824126" y="3451084"/>
                  <a:pt x="2814457" y="3452523"/>
                </a:cubicBezTo>
                <a:cubicBezTo>
                  <a:pt x="2805541" y="3453826"/>
                  <a:pt x="2797517" y="3454375"/>
                  <a:pt x="2796626" y="3453895"/>
                </a:cubicBezTo>
                <a:cubicBezTo>
                  <a:pt x="2795529" y="3453278"/>
                  <a:pt x="2803004" y="3451563"/>
                  <a:pt x="2813222" y="3449986"/>
                </a:cubicBezTo>
                <a:cubicBezTo>
                  <a:pt x="2823235" y="3448477"/>
                  <a:pt x="2832356" y="3447586"/>
                  <a:pt x="2832699" y="3448272"/>
                </a:cubicBezTo>
                <a:close/>
                <a:moveTo>
                  <a:pt x="4824124" y="3447791"/>
                </a:moveTo>
                <a:cubicBezTo>
                  <a:pt x="4841269" y="3443128"/>
                  <a:pt x="4856631" y="3456432"/>
                  <a:pt x="4859032" y="3478447"/>
                </a:cubicBezTo>
                <a:cubicBezTo>
                  <a:pt x="4861295" y="3498746"/>
                  <a:pt x="4850665" y="3518977"/>
                  <a:pt x="4835234" y="3523435"/>
                </a:cubicBezTo>
                <a:cubicBezTo>
                  <a:pt x="4818638" y="3528236"/>
                  <a:pt x="4802385" y="3514863"/>
                  <a:pt x="4799024" y="3494014"/>
                </a:cubicBezTo>
                <a:cubicBezTo>
                  <a:pt x="4795732" y="3473646"/>
                  <a:pt x="4807459" y="3452318"/>
                  <a:pt x="4824124" y="3447791"/>
                </a:cubicBezTo>
                <a:close/>
                <a:moveTo>
                  <a:pt x="1618222" y="3447449"/>
                </a:moveTo>
                <a:cubicBezTo>
                  <a:pt x="1629472" y="3448066"/>
                  <a:pt x="1639960" y="3454718"/>
                  <a:pt x="1640578" y="3461508"/>
                </a:cubicBezTo>
                <a:cubicBezTo>
                  <a:pt x="1641268" y="3468503"/>
                  <a:pt x="1632485" y="3473921"/>
                  <a:pt x="1621104" y="3473509"/>
                </a:cubicBezTo>
                <a:cubicBezTo>
                  <a:pt x="1609717" y="3473098"/>
                  <a:pt x="1599774" y="3466720"/>
                  <a:pt x="1598949" y="3459450"/>
                </a:cubicBezTo>
                <a:cubicBezTo>
                  <a:pt x="1598196" y="3452044"/>
                  <a:pt x="1606562" y="3446763"/>
                  <a:pt x="1618222" y="3447449"/>
                </a:cubicBezTo>
                <a:close/>
                <a:moveTo>
                  <a:pt x="1481129" y="3445734"/>
                </a:moveTo>
                <a:cubicBezTo>
                  <a:pt x="1492240" y="3445391"/>
                  <a:pt x="1503212" y="3451563"/>
                  <a:pt x="1504997" y="3459107"/>
                </a:cubicBezTo>
                <a:cubicBezTo>
                  <a:pt x="1506779" y="3466650"/>
                  <a:pt x="1498618" y="3473577"/>
                  <a:pt x="1487439" y="3474126"/>
                </a:cubicBezTo>
                <a:cubicBezTo>
                  <a:pt x="1475918" y="3474675"/>
                  <a:pt x="1465630" y="3468982"/>
                  <a:pt x="1463849" y="3460959"/>
                </a:cubicBezTo>
                <a:cubicBezTo>
                  <a:pt x="1462062" y="3453003"/>
                  <a:pt x="1469884" y="3446145"/>
                  <a:pt x="1481129" y="3445734"/>
                </a:cubicBezTo>
                <a:close/>
                <a:moveTo>
                  <a:pt x="2132874" y="3445107"/>
                </a:moveTo>
                <a:cubicBezTo>
                  <a:pt x="2136200" y="3444516"/>
                  <a:pt x="2141172" y="3444602"/>
                  <a:pt x="2146830" y="3445528"/>
                </a:cubicBezTo>
                <a:cubicBezTo>
                  <a:pt x="2157254" y="3447243"/>
                  <a:pt x="2166307" y="3450808"/>
                  <a:pt x="2167884" y="3453963"/>
                </a:cubicBezTo>
                <a:cubicBezTo>
                  <a:pt x="2169393" y="3457049"/>
                  <a:pt x="2162535" y="3458764"/>
                  <a:pt x="2152796" y="3457735"/>
                </a:cubicBezTo>
                <a:cubicBezTo>
                  <a:pt x="2142029" y="3456638"/>
                  <a:pt x="2130645" y="3452317"/>
                  <a:pt x="2128793" y="3448751"/>
                </a:cubicBezTo>
                <a:cubicBezTo>
                  <a:pt x="2127867" y="3446968"/>
                  <a:pt x="2129548" y="3445699"/>
                  <a:pt x="2132874" y="3445107"/>
                </a:cubicBezTo>
                <a:close/>
                <a:moveTo>
                  <a:pt x="2744436" y="3443813"/>
                </a:moveTo>
                <a:cubicBezTo>
                  <a:pt x="2745670" y="3444568"/>
                  <a:pt x="2738332" y="3446282"/>
                  <a:pt x="2729348" y="3447242"/>
                </a:cubicBezTo>
                <a:cubicBezTo>
                  <a:pt x="2720158" y="3448271"/>
                  <a:pt x="2711860" y="3448271"/>
                  <a:pt x="2711312" y="3447379"/>
                </a:cubicBezTo>
                <a:cubicBezTo>
                  <a:pt x="2710832" y="3446556"/>
                  <a:pt x="2716661" y="3445253"/>
                  <a:pt x="2724959" y="3444293"/>
                </a:cubicBezTo>
                <a:cubicBezTo>
                  <a:pt x="2734354" y="3443265"/>
                  <a:pt x="2743201" y="3443059"/>
                  <a:pt x="2744436" y="3443813"/>
                </a:cubicBezTo>
                <a:close/>
                <a:moveTo>
                  <a:pt x="2652470" y="3442374"/>
                </a:moveTo>
                <a:cubicBezTo>
                  <a:pt x="2660700" y="3441825"/>
                  <a:pt x="2668244" y="3442237"/>
                  <a:pt x="2669204" y="3443265"/>
                </a:cubicBezTo>
                <a:cubicBezTo>
                  <a:pt x="2670232" y="3444294"/>
                  <a:pt x="2664540" y="3445597"/>
                  <a:pt x="2655899" y="3446214"/>
                </a:cubicBezTo>
                <a:cubicBezTo>
                  <a:pt x="2647601" y="3446832"/>
                  <a:pt x="2639234" y="3446352"/>
                  <a:pt x="2637657" y="3445391"/>
                </a:cubicBezTo>
                <a:cubicBezTo>
                  <a:pt x="2635874" y="3444294"/>
                  <a:pt x="2643418" y="3442923"/>
                  <a:pt x="2652470" y="3442374"/>
                </a:cubicBezTo>
                <a:close/>
                <a:moveTo>
                  <a:pt x="2993518" y="3441688"/>
                </a:moveTo>
                <a:cubicBezTo>
                  <a:pt x="2995370" y="3442854"/>
                  <a:pt x="2987415" y="3446694"/>
                  <a:pt x="2976442" y="3449574"/>
                </a:cubicBezTo>
                <a:cubicBezTo>
                  <a:pt x="2964920" y="3452592"/>
                  <a:pt x="2954908" y="3453621"/>
                  <a:pt x="2952988" y="3452318"/>
                </a:cubicBezTo>
                <a:cubicBezTo>
                  <a:pt x="2951067" y="3451015"/>
                  <a:pt x="2958748" y="3447791"/>
                  <a:pt x="2969858" y="3444911"/>
                </a:cubicBezTo>
                <a:cubicBezTo>
                  <a:pt x="2980831" y="3442031"/>
                  <a:pt x="2991667" y="3440522"/>
                  <a:pt x="2993518" y="3441688"/>
                </a:cubicBezTo>
                <a:close/>
                <a:moveTo>
                  <a:pt x="735058" y="3441396"/>
                </a:moveTo>
                <a:cubicBezTo>
                  <a:pt x="738835" y="3442082"/>
                  <a:pt x="741565" y="3444054"/>
                  <a:pt x="742180" y="3447106"/>
                </a:cubicBezTo>
                <a:cubicBezTo>
                  <a:pt x="743412" y="3453210"/>
                  <a:pt x="735731" y="3461782"/>
                  <a:pt x="725582" y="3465897"/>
                </a:cubicBezTo>
                <a:cubicBezTo>
                  <a:pt x="715160" y="3470080"/>
                  <a:pt x="706243" y="3468571"/>
                  <a:pt x="705286" y="3462468"/>
                </a:cubicBezTo>
                <a:cubicBezTo>
                  <a:pt x="704325" y="3456501"/>
                  <a:pt x="711936" y="3447586"/>
                  <a:pt x="721604" y="3443403"/>
                </a:cubicBezTo>
                <a:cubicBezTo>
                  <a:pt x="726440" y="3441311"/>
                  <a:pt x="731274" y="3440711"/>
                  <a:pt x="735058" y="3441396"/>
                </a:cubicBezTo>
                <a:close/>
                <a:moveTo>
                  <a:pt x="251155" y="3440308"/>
                </a:moveTo>
                <a:cubicBezTo>
                  <a:pt x="253084" y="3439442"/>
                  <a:pt x="254404" y="3439665"/>
                  <a:pt x="254574" y="3441414"/>
                </a:cubicBezTo>
                <a:cubicBezTo>
                  <a:pt x="252310" y="3444774"/>
                  <a:pt x="249431" y="3449986"/>
                  <a:pt x="245454" y="3454787"/>
                </a:cubicBezTo>
                <a:cubicBezTo>
                  <a:pt x="239693" y="3461576"/>
                  <a:pt x="233864" y="3464114"/>
                  <a:pt x="234001" y="3460548"/>
                </a:cubicBezTo>
                <a:cubicBezTo>
                  <a:pt x="234070" y="3457667"/>
                  <a:pt x="238528" y="3451152"/>
                  <a:pt x="244082" y="3445734"/>
                </a:cubicBezTo>
                <a:cubicBezTo>
                  <a:pt x="246688" y="3443128"/>
                  <a:pt x="249225" y="3441173"/>
                  <a:pt x="251155" y="3440308"/>
                </a:cubicBezTo>
                <a:close/>
                <a:moveTo>
                  <a:pt x="3943934" y="3440299"/>
                </a:moveTo>
                <a:cubicBezTo>
                  <a:pt x="3949369" y="3440831"/>
                  <a:pt x="3953226" y="3443368"/>
                  <a:pt x="3954324" y="3447792"/>
                </a:cubicBezTo>
                <a:cubicBezTo>
                  <a:pt x="3956450" y="3456501"/>
                  <a:pt x="3946438" y="3469326"/>
                  <a:pt x="3931967" y="3476321"/>
                </a:cubicBezTo>
                <a:cubicBezTo>
                  <a:pt x="3916605" y="3483727"/>
                  <a:pt x="3901518" y="3482356"/>
                  <a:pt x="3900077" y="3473372"/>
                </a:cubicBezTo>
                <a:cubicBezTo>
                  <a:pt x="3898706" y="3464731"/>
                  <a:pt x="3909404" y="3451975"/>
                  <a:pt x="3924080" y="3444843"/>
                </a:cubicBezTo>
                <a:cubicBezTo>
                  <a:pt x="3931487" y="3441242"/>
                  <a:pt x="3938499" y="3439768"/>
                  <a:pt x="3943934" y="3440299"/>
                </a:cubicBezTo>
                <a:close/>
                <a:moveTo>
                  <a:pt x="2818434" y="3440247"/>
                </a:moveTo>
                <a:cubicBezTo>
                  <a:pt x="2818777" y="3441002"/>
                  <a:pt x="2810890" y="3442853"/>
                  <a:pt x="2801975" y="3444157"/>
                </a:cubicBezTo>
                <a:cubicBezTo>
                  <a:pt x="2792716" y="3445460"/>
                  <a:pt x="2784761" y="3445871"/>
                  <a:pt x="2784624" y="3445117"/>
                </a:cubicBezTo>
                <a:cubicBezTo>
                  <a:pt x="2784418" y="3444225"/>
                  <a:pt x="2792373" y="3442442"/>
                  <a:pt x="2801220" y="3441208"/>
                </a:cubicBezTo>
                <a:cubicBezTo>
                  <a:pt x="2810341" y="3439905"/>
                  <a:pt x="2818091" y="3439424"/>
                  <a:pt x="2818434" y="3440247"/>
                </a:cubicBezTo>
                <a:close/>
                <a:moveTo>
                  <a:pt x="1948161" y="3439974"/>
                </a:moveTo>
                <a:cubicBezTo>
                  <a:pt x="1958793" y="3441071"/>
                  <a:pt x="1969765" y="3446352"/>
                  <a:pt x="1971341" y="3451221"/>
                </a:cubicBezTo>
                <a:cubicBezTo>
                  <a:pt x="1972920" y="3456090"/>
                  <a:pt x="1964621" y="3459382"/>
                  <a:pt x="1953719" y="3458216"/>
                </a:cubicBezTo>
                <a:cubicBezTo>
                  <a:pt x="1944115" y="3457187"/>
                  <a:pt x="1933964" y="3452181"/>
                  <a:pt x="1932112" y="3447655"/>
                </a:cubicBezTo>
                <a:cubicBezTo>
                  <a:pt x="1929921" y="3442443"/>
                  <a:pt x="1937325" y="3438876"/>
                  <a:pt x="1948161" y="3439974"/>
                </a:cubicBezTo>
                <a:close/>
                <a:moveTo>
                  <a:pt x="589151" y="3439938"/>
                </a:moveTo>
                <a:cubicBezTo>
                  <a:pt x="592641" y="3439218"/>
                  <a:pt x="595181" y="3439698"/>
                  <a:pt x="595968" y="3441550"/>
                </a:cubicBezTo>
                <a:cubicBezTo>
                  <a:pt x="597752" y="3445734"/>
                  <a:pt x="590345" y="3454375"/>
                  <a:pt x="579783" y="3460341"/>
                </a:cubicBezTo>
                <a:cubicBezTo>
                  <a:pt x="570665" y="3465553"/>
                  <a:pt x="562297" y="3466719"/>
                  <a:pt x="561542" y="3462947"/>
                </a:cubicBezTo>
                <a:cubicBezTo>
                  <a:pt x="560718" y="3459244"/>
                  <a:pt x="567646" y="3451289"/>
                  <a:pt x="576631" y="3445528"/>
                </a:cubicBezTo>
                <a:cubicBezTo>
                  <a:pt x="581225" y="3442579"/>
                  <a:pt x="585664" y="3440658"/>
                  <a:pt x="589151" y="3439938"/>
                </a:cubicBezTo>
                <a:close/>
                <a:moveTo>
                  <a:pt x="2905462" y="3439699"/>
                </a:moveTo>
                <a:cubicBezTo>
                  <a:pt x="2907108" y="3440179"/>
                  <a:pt x="2899976" y="3442442"/>
                  <a:pt x="2889620" y="3444568"/>
                </a:cubicBezTo>
                <a:cubicBezTo>
                  <a:pt x="2879059" y="3446694"/>
                  <a:pt x="2869869" y="3447791"/>
                  <a:pt x="2868429" y="3447243"/>
                </a:cubicBezTo>
                <a:cubicBezTo>
                  <a:pt x="2866989" y="3446626"/>
                  <a:pt x="2873984" y="3444637"/>
                  <a:pt x="2883997" y="3442648"/>
                </a:cubicBezTo>
                <a:cubicBezTo>
                  <a:pt x="2893735" y="3440659"/>
                  <a:pt x="2903816" y="3439219"/>
                  <a:pt x="2905462" y="3439699"/>
                </a:cubicBezTo>
                <a:close/>
                <a:moveTo>
                  <a:pt x="6002946" y="3438191"/>
                </a:moveTo>
                <a:cubicBezTo>
                  <a:pt x="6021257" y="3431469"/>
                  <a:pt x="6036962" y="3443608"/>
                  <a:pt x="6038608" y="3465965"/>
                </a:cubicBezTo>
                <a:cubicBezTo>
                  <a:pt x="6040185" y="3487842"/>
                  <a:pt x="6026263" y="3511777"/>
                  <a:pt x="6008227" y="3517880"/>
                </a:cubicBezTo>
                <a:cubicBezTo>
                  <a:pt x="5991356" y="3523572"/>
                  <a:pt x="5975651" y="3511297"/>
                  <a:pt x="5973594" y="3490997"/>
                </a:cubicBezTo>
                <a:cubicBezTo>
                  <a:pt x="5971399" y="3468983"/>
                  <a:pt x="5984841" y="3444843"/>
                  <a:pt x="6002946" y="3438191"/>
                </a:cubicBezTo>
                <a:close/>
                <a:moveTo>
                  <a:pt x="2439941" y="3437710"/>
                </a:moveTo>
                <a:cubicBezTo>
                  <a:pt x="2440078" y="3436613"/>
                  <a:pt x="2446799" y="3436819"/>
                  <a:pt x="2455234" y="3438259"/>
                </a:cubicBezTo>
                <a:cubicBezTo>
                  <a:pt x="2464630" y="3439768"/>
                  <a:pt x="2473339" y="3442168"/>
                  <a:pt x="2473682" y="3443334"/>
                </a:cubicBezTo>
                <a:cubicBezTo>
                  <a:pt x="2473956" y="3444568"/>
                  <a:pt x="2466275" y="3444431"/>
                  <a:pt x="2456949" y="3442991"/>
                </a:cubicBezTo>
                <a:cubicBezTo>
                  <a:pt x="2447690" y="3441482"/>
                  <a:pt x="2439804" y="3439013"/>
                  <a:pt x="2439941" y="3437710"/>
                </a:cubicBezTo>
                <a:close/>
                <a:moveTo>
                  <a:pt x="2195118" y="3437178"/>
                </a:moveTo>
                <a:cubicBezTo>
                  <a:pt x="2198162" y="3436853"/>
                  <a:pt x="2202585" y="3437093"/>
                  <a:pt x="2207591" y="3437985"/>
                </a:cubicBezTo>
                <a:cubicBezTo>
                  <a:pt x="2217467" y="3439836"/>
                  <a:pt x="2227411" y="3443608"/>
                  <a:pt x="2228714" y="3446146"/>
                </a:cubicBezTo>
                <a:cubicBezTo>
                  <a:pt x="2230017" y="3448683"/>
                  <a:pt x="2222130" y="3449506"/>
                  <a:pt x="2211775" y="3447860"/>
                </a:cubicBezTo>
                <a:cubicBezTo>
                  <a:pt x="2201145" y="3446214"/>
                  <a:pt x="2191955" y="3442579"/>
                  <a:pt x="2190926" y="3439768"/>
                </a:cubicBezTo>
                <a:cubicBezTo>
                  <a:pt x="2190412" y="3438396"/>
                  <a:pt x="2192075" y="3437504"/>
                  <a:pt x="2195118" y="3437178"/>
                </a:cubicBezTo>
                <a:close/>
                <a:moveTo>
                  <a:pt x="2506334" y="3436604"/>
                </a:moveTo>
                <a:cubicBezTo>
                  <a:pt x="2509412" y="3436544"/>
                  <a:pt x="2513732" y="3436818"/>
                  <a:pt x="2518259" y="3437435"/>
                </a:cubicBezTo>
                <a:cubicBezTo>
                  <a:pt x="2526489" y="3438464"/>
                  <a:pt x="2533689" y="3440385"/>
                  <a:pt x="2533895" y="3441551"/>
                </a:cubicBezTo>
                <a:cubicBezTo>
                  <a:pt x="2534169" y="3442716"/>
                  <a:pt x="2527586" y="3442990"/>
                  <a:pt x="2518876" y="3441962"/>
                </a:cubicBezTo>
                <a:cubicBezTo>
                  <a:pt x="2510029" y="3440933"/>
                  <a:pt x="2502691" y="3439082"/>
                  <a:pt x="2501868" y="3437779"/>
                </a:cubicBezTo>
                <a:cubicBezTo>
                  <a:pt x="2501422" y="3437058"/>
                  <a:pt x="2503257" y="3436664"/>
                  <a:pt x="2506334" y="3436604"/>
                </a:cubicBezTo>
                <a:close/>
                <a:moveTo>
                  <a:pt x="2377944" y="3436544"/>
                </a:moveTo>
                <a:cubicBezTo>
                  <a:pt x="2377190" y="3435035"/>
                  <a:pt x="2384528" y="3435241"/>
                  <a:pt x="2393581" y="3436956"/>
                </a:cubicBezTo>
                <a:cubicBezTo>
                  <a:pt x="2402702" y="3438601"/>
                  <a:pt x="2411274" y="3441276"/>
                  <a:pt x="2412234" y="3442716"/>
                </a:cubicBezTo>
                <a:cubicBezTo>
                  <a:pt x="2413126" y="3444156"/>
                  <a:pt x="2405788" y="3444088"/>
                  <a:pt x="2396735" y="3442511"/>
                </a:cubicBezTo>
                <a:cubicBezTo>
                  <a:pt x="2387477" y="3440864"/>
                  <a:pt x="2378699" y="3438053"/>
                  <a:pt x="2377944" y="3436544"/>
                </a:cubicBezTo>
                <a:close/>
                <a:moveTo>
                  <a:pt x="2268560" y="3435104"/>
                </a:moveTo>
                <a:cubicBezTo>
                  <a:pt x="2278572" y="3436888"/>
                  <a:pt x="2288722" y="3440248"/>
                  <a:pt x="2290505" y="3442511"/>
                </a:cubicBezTo>
                <a:cubicBezTo>
                  <a:pt x="2292220" y="3444637"/>
                  <a:pt x="2284539" y="3445185"/>
                  <a:pt x="2274800" y="3443540"/>
                </a:cubicBezTo>
                <a:cubicBezTo>
                  <a:pt x="2265062" y="3441894"/>
                  <a:pt x="2255186" y="3438259"/>
                  <a:pt x="2254226" y="3435996"/>
                </a:cubicBezTo>
                <a:cubicBezTo>
                  <a:pt x="2253266" y="3433870"/>
                  <a:pt x="2259438" y="3433527"/>
                  <a:pt x="2268560" y="3435104"/>
                </a:cubicBezTo>
                <a:close/>
                <a:moveTo>
                  <a:pt x="663066" y="3434221"/>
                </a:moveTo>
                <a:cubicBezTo>
                  <a:pt x="666723" y="3434298"/>
                  <a:pt x="669246" y="3435721"/>
                  <a:pt x="669621" y="3438465"/>
                </a:cubicBezTo>
                <a:cubicBezTo>
                  <a:pt x="670379" y="3443814"/>
                  <a:pt x="661938" y="3453141"/>
                  <a:pt x="652341" y="3457530"/>
                </a:cubicBezTo>
                <a:cubicBezTo>
                  <a:pt x="643559" y="3461576"/>
                  <a:pt x="635402" y="3461302"/>
                  <a:pt x="634166" y="3456913"/>
                </a:cubicBezTo>
                <a:cubicBezTo>
                  <a:pt x="632726" y="3451769"/>
                  <a:pt x="639516" y="3443540"/>
                  <a:pt x="649666" y="3438053"/>
                </a:cubicBezTo>
                <a:cubicBezTo>
                  <a:pt x="654606" y="3435412"/>
                  <a:pt x="659404" y="3434143"/>
                  <a:pt x="663066" y="3434221"/>
                </a:cubicBezTo>
                <a:close/>
                <a:moveTo>
                  <a:pt x="2318889" y="3434032"/>
                </a:moveTo>
                <a:cubicBezTo>
                  <a:pt x="2321469" y="3433972"/>
                  <a:pt x="2325412" y="3434349"/>
                  <a:pt x="2330007" y="3435172"/>
                </a:cubicBezTo>
                <a:cubicBezTo>
                  <a:pt x="2340843" y="3437161"/>
                  <a:pt x="2350444" y="3440179"/>
                  <a:pt x="2351473" y="3442030"/>
                </a:cubicBezTo>
                <a:cubicBezTo>
                  <a:pt x="2352433" y="3443608"/>
                  <a:pt x="2345712" y="3443676"/>
                  <a:pt x="2336111" y="3442030"/>
                </a:cubicBezTo>
                <a:cubicBezTo>
                  <a:pt x="2326715" y="3440385"/>
                  <a:pt x="2317663" y="3437435"/>
                  <a:pt x="2315948" y="3435515"/>
                </a:cubicBezTo>
                <a:cubicBezTo>
                  <a:pt x="2315091" y="3434589"/>
                  <a:pt x="2316308" y="3434092"/>
                  <a:pt x="2318889" y="3434032"/>
                </a:cubicBezTo>
                <a:close/>
                <a:moveTo>
                  <a:pt x="340231" y="3433663"/>
                </a:moveTo>
                <a:cubicBezTo>
                  <a:pt x="340782" y="3435309"/>
                  <a:pt x="336321" y="3442510"/>
                  <a:pt x="330562" y="3449162"/>
                </a:cubicBezTo>
                <a:cubicBezTo>
                  <a:pt x="324115" y="3456638"/>
                  <a:pt x="316848" y="3462124"/>
                  <a:pt x="316092" y="3460341"/>
                </a:cubicBezTo>
                <a:cubicBezTo>
                  <a:pt x="315474" y="3458627"/>
                  <a:pt x="319590" y="3452111"/>
                  <a:pt x="325418" y="3445391"/>
                </a:cubicBezTo>
                <a:cubicBezTo>
                  <a:pt x="332481" y="3437230"/>
                  <a:pt x="339478" y="3431675"/>
                  <a:pt x="340231" y="3433663"/>
                </a:cubicBezTo>
                <a:close/>
                <a:moveTo>
                  <a:pt x="5302676" y="3433527"/>
                </a:moveTo>
                <a:cubicBezTo>
                  <a:pt x="5319409" y="3432018"/>
                  <a:pt x="5335114" y="3451083"/>
                  <a:pt x="5337308" y="3476252"/>
                </a:cubicBezTo>
                <a:cubicBezTo>
                  <a:pt x="5339503" y="3501352"/>
                  <a:pt x="5327295" y="3524395"/>
                  <a:pt x="5310562" y="3526247"/>
                </a:cubicBezTo>
                <a:cubicBezTo>
                  <a:pt x="5293828" y="3528098"/>
                  <a:pt x="5278329" y="3510679"/>
                  <a:pt x="5276203" y="3485441"/>
                </a:cubicBezTo>
                <a:cubicBezTo>
                  <a:pt x="5274077" y="3460204"/>
                  <a:pt x="5286010" y="3435035"/>
                  <a:pt x="5302676" y="3433527"/>
                </a:cubicBezTo>
                <a:close/>
                <a:moveTo>
                  <a:pt x="3869559" y="3432874"/>
                </a:moveTo>
                <a:cubicBezTo>
                  <a:pt x="3875252" y="3433080"/>
                  <a:pt x="3879469" y="3435309"/>
                  <a:pt x="3880601" y="3439493"/>
                </a:cubicBezTo>
                <a:cubicBezTo>
                  <a:pt x="3882864" y="3447928"/>
                  <a:pt x="3872372" y="3460958"/>
                  <a:pt x="3857421" y="3468296"/>
                </a:cubicBezTo>
                <a:cubicBezTo>
                  <a:pt x="3843156" y="3475360"/>
                  <a:pt x="3830880" y="3475086"/>
                  <a:pt x="3828343" y="3467611"/>
                </a:cubicBezTo>
                <a:cubicBezTo>
                  <a:pt x="3825600" y="3459655"/>
                  <a:pt x="3835201" y="3446488"/>
                  <a:pt x="3849671" y="3438395"/>
                </a:cubicBezTo>
                <a:cubicBezTo>
                  <a:pt x="3856700" y="3434486"/>
                  <a:pt x="3863867" y="3432669"/>
                  <a:pt x="3869559" y="3432874"/>
                </a:cubicBezTo>
                <a:close/>
                <a:moveTo>
                  <a:pt x="3059467" y="3432480"/>
                </a:moveTo>
                <a:cubicBezTo>
                  <a:pt x="3063470" y="3431983"/>
                  <a:pt x="3066248" y="3432120"/>
                  <a:pt x="3066968" y="3433046"/>
                </a:cubicBezTo>
                <a:cubicBezTo>
                  <a:pt x="3068340" y="3434830"/>
                  <a:pt x="3060659" y="3439287"/>
                  <a:pt x="3049823" y="3442647"/>
                </a:cubicBezTo>
                <a:cubicBezTo>
                  <a:pt x="3038507" y="3446145"/>
                  <a:pt x="3026231" y="3447174"/>
                  <a:pt x="3025614" y="3445048"/>
                </a:cubicBezTo>
                <a:cubicBezTo>
                  <a:pt x="3025066" y="3442922"/>
                  <a:pt x="3033569" y="3438944"/>
                  <a:pt x="3044611" y="3435721"/>
                </a:cubicBezTo>
                <a:cubicBezTo>
                  <a:pt x="3050234" y="3434109"/>
                  <a:pt x="3055464" y="3432978"/>
                  <a:pt x="3059467" y="3432480"/>
                </a:cubicBezTo>
                <a:close/>
                <a:moveTo>
                  <a:pt x="2892774" y="3432224"/>
                </a:moveTo>
                <a:cubicBezTo>
                  <a:pt x="2893666" y="3432772"/>
                  <a:pt x="2886945" y="3434624"/>
                  <a:pt x="2877618" y="3436476"/>
                </a:cubicBezTo>
                <a:cubicBezTo>
                  <a:pt x="2867399" y="3438464"/>
                  <a:pt x="2857593" y="3439562"/>
                  <a:pt x="2857455" y="3438807"/>
                </a:cubicBezTo>
                <a:cubicBezTo>
                  <a:pt x="2857387" y="3438122"/>
                  <a:pt x="2864862" y="3436270"/>
                  <a:pt x="2874257" y="3434487"/>
                </a:cubicBezTo>
                <a:cubicBezTo>
                  <a:pt x="2883722" y="3432704"/>
                  <a:pt x="2891883" y="3431675"/>
                  <a:pt x="2892774" y="3432224"/>
                </a:cubicBezTo>
                <a:close/>
                <a:moveTo>
                  <a:pt x="2579570" y="3431812"/>
                </a:moveTo>
                <a:cubicBezTo>
                  <a:pt x="2587662" y="3432360"/>
                  <a:pt x="2594863" y="3434006"/>
                  <a:pt x="2594932" y="3435309"/>
                </a:cubicBezTo>
                <a:cubicBezTo>
                  <a:pt x="2595000" y="3436612"/>
                  <a:pt x="2588279" y="3437504"/>
                  <a:pt x="2580393" y="3437092"/>
                </a:cubicBezTo>
                <a:cubicBezTo>
                  <a:pt x="2571203" y="3436612"/>
                  <a:pt x="2563590" y="3434692"/>
                  <a:pt x="2564002" y="3433115"/>
                </a:cubicBezTo>
                <a:cubicBezTo>
                  <a:pt x="2564345" y="3431743"/>
                  <a:pt x="2571340" y="3431195"/>
                  <a:pt x="2579570" y="3431812"/>
                </a:cubicBezTo>
                <a:close/>
                <a:moveTo>
                  <a:pt x="6530832" y="3431177"/>
                </a:moveTo>
                <a:cubicBezTo>
                  <a:pt x="6537715" y="3433475"/>
                  <a:pt x="6542464" y="3439013"/>
                  <a:pt x="6543356" y="3447174"/>
                </a:cubicBezTo>
                <a:cubicBezTo>
                  <a:pt x="6545140" y="3463290"/>
                  <a:pt x="6530395" y="3485579"/>
                  <a:pt x="6511810" y="3495111"/>
                </a:cubicBezTo>
                <a:cubicBezTo>
                  <a:pt x="6493773" y="3504369"/>
                  <a:pt x="6477863" y="3499295"/>
                  <a:pt x="6475599" y="3483384"/>
                </a:cubicBezTo>
                <a:cubicBezTo>
                  <a:pt x="6473131" y="3466376"/>
                  <a:pt x="6486572" y="3444293"/>
                  <a:pt x="6505500" y="3434624"/>
                </a:cubicBezTo>
                <a:cubicBezTo>
                  <a:pt x="6514930" y="3429823"/>
                  <a:pt x="6523948" y="3428880"/>
                  <a:pt x="6530832" y="3431177"/>
                </a:cubicBezTo>
                <a:close/>
                <a:moveTo>
                  <a:pt x="6217464" y="3430577"/>
                </a:moveTo>
                <a:cubicBezTo>
                  <a:pt x="6235364" y="3423376"/>
                  <a:pt x="6252165" y="3433527"/>
                  <a:pt x="6253674" y="3452386"/>
                </a:cubicBezTo>
                <a:cubicBezTo>
                  <a:pt x="6255183" y="3471520"/>
                  <a:pt x="6241398" y="3494082"/>
                  <a:pt x="6223156" y="3502381"/>
                </a:cubicBezTo>
                <a:cubicBezTo>
                  <a:pt x="6204434" y="3510885"/>
                  <a:pt x="6189003" y="3501626"/>
                  <a:pt x="6187358" y="3480915"/>
                </a:cubicBezTo>
                <a:cubicBezTo>
                  <a:pt x="6185711" y="3460684"/>
                  <a:pt x="6199359" y="3437847"/>
                  <a:pt x="6217464" y="3430577"/>
                </a:cubicBezTo>
                <a:close/>
                <a:moveTo>
                  <a:pt x="2979597" y="3428932"/>
                </a:moveTo>
                <a:cubicBezTo>
                  <a:pt x="2980283" y="3429755"/>
                  <a:pt x="2972876" y="3432429"/>
                  <a:pt x="2962863" y="3434830"/>
                </a:cubicBezTo>
                <a:cubicBezTo>
                  <a:pt x="2951959" y="3437504"/>
                  <a:pt x="2941329" y="3438945"/>
                  <a:pt x="2940643" y="3438053"/>
                </a:cubicBezTo>
                <a:cubicBezTo>
                  <a:pt x="2940026" y="3437299"/>
                  <a:pt x="2947776" y="3434761"/>
                  <a:pt x="2957583" y="3432429"/>
                </a:cubicBezTo>
                <a:cubicBezTo>
                  <a:pt x="2968830" y="3429755"/>
                  <a:pt x="2978842" y="3428040"/>
                  <a:pt x="2979597" y="3428932"/>
                </a:cubicBezTo>
                <a:close/>
                <a:moveTo>
                  <a:pt x="3796924" y="3427843"/>
                </a:moveTo>
                <a:cubicBezTo>
                  <a:pt x="3801905" y="3428178"/>
                  <a:pt x="3805402" y="3430441"/>
                  <a:pt x="3806397" y="3434556"/>
                </a:cubicBezTo>
                <a:cubicBezTo>
                  <a:pt x="3808455" y="3443334"/>
                  <a:pt x="3797962" y="3456639"/>
                  <a:pt x="3783354" y="3463908"/>
                </a:cubicBezTo>
                <a:cubicBezTo>
                  <a:pt x="3769981" y="3470560"/>
                  <a:pt x="3756951" y="3470080"/>
                  <a:pt x="3755031" y="3462537"/>
                </a:cubicBezTo>
                <a:cubicBezTo>
                  <a:pt x="3752905" y="3454375"/>
                  <a:pt x="3763946" y="3440317"/>
                  <a:pt x="3778554" y="3432704"/>
                </a:cubicBezTo>
                <a:cubicBezTo>
                  <a:pt x="3785480" y="3429103"/>
                  <a:pt x="3791944" y="3427509"/>
                  <a:pt x="3796924" y="3427843"/>
                </a:cubicBezTo>
                <a:close/>
                <a:moveTo>
                  <a:pt x="2804101" y="3427697"/>
                </a:moveTo>
                <a:cubicBezTo>
                  <a:pt x="2805129" y="3428726"/>
                  <a:pt x="2799437" y="3430440"/>
                  <a:pt x="2790796" y="3431743"/>
                </a:cubicBezTo>
                <a:cubicBezTo>
                  <a:pt x="2782498" y="3432978"/>
                  <a:pt x="2774200" y="3433321"/>
                  <a:pt x="2772623" y="3432498"/>
                </a:cubicBezTo>
                <a:cubicBezTo>
                  <a:pt x="2770908" y="3431537"/>
                  <a:pt x="2778383" y="3429274"/>
                  <a:pt x="2787367" y="3428040"/>
                </a:cubicBezTo>
                <a:cubicBezTo>
                  <a:pt x="2795597" y="3426874"/>
                  <a:pt x="2803141" y="3426737"/>
                  <a:pt x="2804101" y="3427697"/>
                </a:cubicBezTo>
                <a:close/>
                <a:moveTo>
                  <a:pt x="2714535" y="3426326"/>
                </a:moveTo>
                <a:cubicBezTo>
                  <a:pt x="2722627" y="3425709"/>
                  <a:pt x="2729897" y="3426189"/>
                  <a:pt x="2730102" y="3427492"/>
                </a:cubicBezTo>
                <a:cubicBezTo>
                  <a:pt x="2730308" y="3428863"/>
                  <a:pt x="2723793" y="3430715"/>
                  <a:pt x="2715975" y="3431469"/>
                </a:cubicBezTo>
                <a:cubicBezTo>
                  <a:pt x="2706854" y="3432429"/>
                  <a:pt x="2699036" y="3431812"/>
                  <a:pt x="2699310" y="3430235"/>
                </a:cubicBezTo>
                <a:cubicBezTo>
                  <a:pt x="2699516" y="3428795"/>
                  <a:pt x="2706236" y="3427080"/>
                  <a:pt x="2714535" y="3426326"/>
                </a:cubicBezTo>
                <a:close/>
                <a:moveTo>
                  <a:pt x="5801201" y="3424737"/>
                </a:moveTo>
                <a:cubicBezTo>
                  <a:pt x="5813678" y="3427521"/>
                  <a:pt x="5823540" y="3440162"/>
                  <a:pt x="5824569" y="3457393"/>
                </a:cubicBezTo>
                <a:cubicBezTo>
                  <a:pt x="5825941" y="3479544"/>
                  <a:pt x="5813528" y="3501832"/>
                  <a:pt x="5796314" y="3507936"/>
                </a:cubicBezTo>
                <a:cubicBezTo>
                  <a:pt x="5778963" y="3514108"/>
                  <a:pt x="5763396" y="3501490"/>
                  <a:pt x="5760447" y="3479201"/>
                </a:cubicBezTo>
                <a:cubicBezTo>
                  <a:pt x="5757292" y="3455541"/>
                  <a:pt x="5769774" y="3431401"/>
                  <a:pt x="5788084" y="3425434"/>
                </a:cubicBezTo>
                <a:cubicBezTo>
                  <a:pt x="5792594" y="3423977"/>
                  <a:pt x="5797043" y="3423809"/>
                  <a:pt x="5801201" y="3424737"/>
                </a:cubicBezTo>
                <a:close/>
                <a:moveTo>
                  <a:pt x="3133491" y="3423317"/>
                </a:moveTo>
                <a:cubicBezTo>
                  <a:pt x="3137897" y="3422794"/>
                  <a:pt x="3141000" y="3423068"/>
                  <a:pt x="3141515" y="3424337"/>
                </a:cubicBezTo>
                <a:cubicBezTo>
                  <a:pt x="3142543" y="3426874"/>
                  <a:pt x="3133216" y="3432635"/>
                  <a:pt x="3121146" y="3436476"/>
                </a:cubicBezTo>
                <a:cubicBezTo>
                  <a:pt x="3109899" y="3440110"/>
                  <a:pt x="3100572" y="3440796"/>
                  <a:pt x="3098995" y="3438464"/>
                </a:cubicBezTo>
                <a:cubicBezTo>
                  <a:pt x="3097349" y="3435927"/>
                  <a:pt x="3105853" y="3430921"/>
                  <a:pt x="3117649" y="3427080"/>
                </a:cubicBezTo>
                <a:cubicBezTo>
                  <a:pt x="3123375" y="3425160"/>
                  <a:pt x="3129085" y="3423840"/>
                  <a:pt x="3133491" y="3423317"/>
                </a:cubicBezTo>
                <a:close/>
                <a:moveTo>
                  <a:pt x="3723201" y="3423257"/>
                </a:moveTo>
                <a:cubicBezTo>
                  <a:pt x="3728747" y="3423429"/>
                  <a:pt x="3732639" y="3425777"/>
                  <a:pt x="3733360" y="3430235"/>
                </a:cubicBezTo>
                <a:cubicBezTo>
                  <a:pt x="3734731" y="3438671"/>
                  <a:pt x="3724581" y="3451358"/>
                  <a:pt x="3710796" y="3458765"/>
                </a:cubicBezTo>
                <a:cubicBezTo>
                  <a:pt x="3696738" y="3466377"/>
                  <a:pt x="3684462" y="3466103"/>
                  <a:pt x="3682336" y="3458010"/>
                </a:cubicBezTo>
                <a:cubicBezTo>
                  <a:pt x="3680210" y="3450055"/>
                  <a:pt x="3689537" y="3437230"/>
                  <a:pt x="3703116" y="3429344"/>
                </a:cubicBezTo>
                <a:cubicBezTo>
                  <a:pt x="3710454" y="3425092"/>
                  <a:pt x="3717655" y="3423086"/>
                  <a:pt x="3723201" y="3423257"/>
                </a:cubicBezTo>
                <a:close/>
                <a:moveTo>
                  <a:pt x="1812716" y="3423171"/>
                </a:moveTo>
                <a:cubicBezTo>
                  <a:pt x="1823482" y="3424199"/>
                  <a:pt x="1834109" y="3430234"/>
                  <a:pt x="1835415" y="3435927"/>
                </a:cubicBezTo>
                <a:cubicBezTo>
                  <a:pt x="1836718" y="3441687"/>
                  <a:pt x="1828077" y="3445665"/>
                  <a:pt x="1817172" y="3444430"/>
                </a:cubicBezTo>
                <a:cubicBezTo>
                  <a:pt x="1807297" y="3443333"/>
                  <a:pt x="1797696" y="3437847"/>
                  <a:pt x="1796050" y="3432498"/>
                </a:cubicBezTo>
                <a:cubicBezTo>
                  <a:pt x="1794198" y="3426325"/>
                  <a:pt x="1801739" y="3422073"/>
                  <a:pt x="1812716" y="3423171"/>
                </a:cubicBezTo>
                <a:close/>
                <a:moveTo>
                  <a:pt x="2879127" y="3422965"/>
                </a:moveTo>
                <a:cubicBezTo>
                  <a:pt x="2880224" y="3423719"/>
                  <a:pt x="2872817" y="3425914"/>
                  <a:pt x="2863902" y="3427560"/>
                </a:cubicBezTo>
                <a:cubicBezTo>
                  <a:pt x="2854781" y="3429206"/>
                  <a:pt x="2846483" y="3429823"/>
                  <a:pt x="2846071" y="3428932"/>
                </a:cubicBezTo>
                <a:cubicBezTo>
                  <a:pt x="2845660" y="3428109"/>
                  <a:pt x="2851558" y="3426325"/>
                  <a:pt x="2859856" y="3424817"/>
                </a:cubicBezTo>
                <a:cubicBezTo>
                  <a:pt x="2869183" y="3423102"/>
                  <a:pt x="2877961" y="3422211"/>
                  <a:pt x="2879127" y="3422965"/>
                </a:cubicBezTo>
                <a:close/>
                <a:moveTo>
                  <a:pt x="1997007" y="3422717"/>
                </a:moveTo>
                <a:cubicBezTo>
                  <a:pt x="2000471" y="3421937"/>
                  <a:pt x="2005528" y="3421971"/>
                  <a:pt x="2011186" y="3423034"/>
                </a:cubicBezTo>
                <a:cubicBezTo>
                  <a:pt x="2021542" y="3424955"/>
                  <a:pt x="2030595" y="3429412"/>
                  <a:pt x="2031829" y="3433252"/>
                </a:cubicBezTo>
                <a:cubicBezTo>
                  <a:pt x="2033065" y="3437093"/>
                  <a:pt x="2026000" y="3439287"/>
                  <a:pt x="2015986" y="3438122"/>
                </a:cubicBezTo>
                <a:cubicBezTo>
                  <a:pt x="2005015" y="3436819"/>
                  <a:pt x="1993834" y="3431675"/>
                  <a:pt x="1992396" y="3427286"/>
                </a:cubicBezTo>
                <a:cubicBezTo>
                  <a:pt x="1991674" y="3425091"/>
                  <a:pt x="1993542" y="3423497"/>
                  <a:pt x="1997007" y="3422717"/>
                </a:cubicBezTo>
                <a:close/>
                <a:moveTo>
                  <a:pt x="1136033" y="3421525"/>
                </a:moveTo>
                <a:cubicBezTo>
                  <a:pt x="1146461" y="3419262"/>
                  <a:pt x="1157366" y="3424954"/>
                  <a:pt x="1159009" y="3433389"/>
                </a:cubicBezTo>
                <a:cubicBezTo>
                  <a:pt x="1160658" y="3441824"/>
                  <a:pt x="1152495" y="3450740"/>
                  <a:pt x="1141727" y="3452454"/>
                </a:cubicBezTo>
                <a:cubicBezTo>
                  <a:pt x="1132195" y="3453963"/>
                  <a:pt x="1122182" y="3448888"/>
                  <a:pt x="1120262" y="3441482"/>
                </a:cubicBezTo>
                <a:cubicBezTo>
                  <a:pt x="1118136" y="3433046"/>
                  <a:pt x="1125405" y="3423788"/>
                  <a:pt x="1136033" y="3421525"/>
                </a:cubicBezTo>
                <a:close/>
                <a:moveTo>
                  <a:pt x="2967047" y="3421114"/>
                </a:moveTo>
                <a:cubicBezTo>
                  <a:pt x="2967390" y="3421731"/>
                  <a:pt x="2958474" y="3424475"/>
                  <a:pt x="2948873" y="3426601"/>
                </a:cubicBezTo>
                <a:cubicBezTo>
                  <a:pt x="2940026" y="3428521"/>
                  <a:pt x="2932002" y="3429687"/>
                  <a:pt x="2931111" y="3429275"/>
                </a:cubicBezTo>
                <a:cubicBezTo>
                  <a:pt x="2929945" y="3428727"/>
                  <a:pt x="2937420" y="3426532"/>
                  <a:pt x="2947639" y="3424200"/>
                </a:cubicBezTo>
                <a:cubicBezTo>
                  <a:pt x="2957651" y="3421937"/>
                  <a:pt x="2966704" y="3420497"/>
                  <a:pt x="2967047" y="3421114"/>
                </a:cubicBezTo>
                <a:close/>
                <a:moveTo>
                  <a:pt x="4224821" y="3419725"/>
                </a:moveTo>
                <a:cubicBezTo>
                  <a:pt x="4230273" y="3421817"/>
                  <a:pt x="4234131" y="3425983"/>
                  <a:pt x="4235160" y="3431744"/>
                </a:cubicBezTo>
                <a:cubicBezTo>
                  <a:pt x="4237354" y="3443951"/>
                  <a:pt x="4225627" y="3459038"/>
                  <a:pt x="4209785" y="3464319"/>
                </a:cubicBezTo>
                <a:cubicBezTo>
                  <a:pt x="4193600" y="3469737"/>
                  <a:pt x="4179679" y="3464251"/>
                  <a:pt x="4178307" y="3452043"/>
                </a:cubicBezTo>
                <a:cubicBezTo>
                  <a:pt x="4177004" y="3439836"/>
                  <a:pt x="4188731" y="3425709"/>
                  <a:pt x="4204916" y="3420154"/>
                </a:cubicBezTo>
                <a:cubicBezTo>
                  <a:pt x="4212322" y="3417616"/>
                  <a:pt x="4219369" y="3417633"/>
                  <a:pt x="4224821" y="3419725"/>
                </a:cubicBezTo>
                <a:close/>
                <a:moveTo>
                  <a:pt x="2637932" y="3419468"/>
                </a:moveTo>
                <a:cubicBezTo>
                  <a:pt x="2646298" y="3419125"/>
                  <a:pt x="2654254" y="3419880"/>
                  <a:pt x="2655145" y="3421526"/>
                </a:cubicBezTo>
                <a:cubicBezTo>
                  <a:pt x="2656037" y="3423172"/>
                  <a:pt x="2649659" y="3425229"/>
                  <a:pt x="2641224" y="3425435"/>
                </a:cubicBezTo>
                <a:cubicBezTo>
                  <a:pt x="2633543" y="3425641"/>
                  <a:pt x="2627233" y="3424680"/>
                  <a:pt x="2625587" y="3423103"/>
                </a:cubicBezTo>
                <a:cubicBezTo>
                  <a:pt x="2623804" y="3421389"/>
                  <a:pt x="2629428" y="3419811"/>
                  <a:pt x="2637932" y="3419468"/>
                </a:cubicBezTo>
                <a:close/>
                <a:moveTo>
                  <a:pt x="942519" y="3417890"/>
                </a:moveTo>
                <a:cubicBezTo>
                  <a:pt x="946633" y="3419365"/>
                  <a:pt x="949499" y="3422382"/>
                  <a:pt x="950045" y="3426532"/>
                </a:cubicBezTo>
                <a:cubicBezTo>
                  <a:pt x="951143" y="3434007"/>
                  <a:pt x="943941" y="3442717"/>
                  <a:pt x="934066" y="3446077"/>
                </a:cubicBezTo>
                <a:cubicBezTo>
                  <a:pt x="923302" y="3449780"/>
                  <a:pt x="912396" y="3446146"/>
                  <a:pt x="911298" y="3438327"/>
                </a:cubicBezTo>
                <a:cubicBezTo>
                  <a:pt x="910337" y="3431264"/>
                  <a:pt x="917811" y="3422074"/>
                  <a:pt x="927483" y="3418508"/>
                </a:cubicBezTo>
                <a:cubicBezTo>
                  <a:pt x="933038" y="3416485"/>
                  <a:pt x="938404" y="3416416"/>
                  <a:pt x="942519" y="3417890"/>
                </a:cubicBezTo>
                <a:close/>
                <a:moveTo>
                  <a:pt x="4959638" y="3416930"/>
                </a:moveTo>
                <a:cubicBezTo>
                  <a:pt x="4975823" y="3413569"/>
                  <a:pt x="4989813" y="3426943"/>
                  <a:pt x="4992625" y="3448751"/>
                </a:cubicBezTo>
                <a:cubicBezTo>
                  <a:pt x="4995506" y="3471588"/>
                  <a:pt x="4983984" y="3493877"/>
                  <a:pt x="4967113" y="3497717"/>
                </a:cubicBezTo>
                <a:cubicBezTo>
                  <a:pt x="4950380" y="3501489"/>
                  <a:pt x="4934401" y="3485784"/>
                  <a:pt x="4932275" y="3463633"/>
                </a:cubicBezTo>
                <a:cubicBezTo>
                  <a:pt x="4930149" y="3441550"/>
                  <a:pt x="4942631" y="3420496"/>
                  <a:pt x="4959638" y="3416930"/>
                </a:cubicBezTo>
                <a:close/>
                <a:moveTo>
                  <a:pt x="3053251" y="3416519"/>
                </a:moveTo>
                <a:cubicBezTo>
                  <a:pt x="3054143" y="3417479"/>
                  <a:pt x="3045365" y="3421183"/>
                  <a:pt x="3034597" y="3424131"/>
                </a:cubicBezTo>
                <a:cubicBezTo>
                  <a:pt x="3023762" y="3427081"/>
                  <a:pt x="3014298" y="3428315"/>
                  <a:pt x="3014161" y="3427012"/>
                </a:cubicBezTo>
                <a:cubicBezTo>
                  <a:pt x="3014023" y="3425846"/>
                  <a:pt x="3022047" y="3422829"/>
                  <a:pt x="3031511" y="3420223"/>
                </a:cubicBezTo>
                <a:cubicBezTo>
                  <a:pt x="3042141" y="3417273"/>
                  <a:pt x="3052360" y="3415491"/>
                  <a:pt x="3053251" y="3416519"/>
                </a:cubicBezTo>
                <a:close/>
                <a:moveTo>
                  <a:pt x="4617767" y="3416450"/>
                </a:moveTo>
                <a:cubicBezTo>
                  <a:pt x="4634089" y="3412610"/>
                  <a:pt x="4649520" y="3425846"/>
                  <a:pt x="4650411" y="3444637"/>
                </a:cubicBezTo>
                <a:cubicBezTo>
                  <a:pt x="4651371" y="3462605"/>
                  <a:pt x="4639576" y="3479475"/>
                  <a:pt x="4623734" y="3482699"/>
                </a:cubicBezTo>
                <a:cubicBezTo>
                  <a:pt x="4607617" y="3485990"/>
                  <a:pt x="4593970" y="3475155"/>
                  <a:pt x="4591707" y="3457598"/>
                </a:cubicBezTo>
                <a:cubicBezTo>
                  <a:pt x="4589375" y="3439219"/>
                  <a:pt x="4601445" y="3420291"/>
                  <a:pt x="4617767" y="3416450"/>
                </a:cubicBezTo>
                <a:close/>
                <a:moveTo>
                  <a:pt x="424311" y="3416381"/>
                </a:moveTo>
                <a:cubicBezTo>
                  <a:pt x="424176" y="3418987"/>
                  <a:pt x="417866" y="3427423"/>
                  <a:pt x="411211" y="3433869"/>
                </a:cubicBezTo>
                <a:cubicBezTo>
                  <a:pt x="403049" y="3441756"/>
                  <a:pt x="396535" y="3445733"/>
                  <a:pt x="397156" y="3442442"/>
                </a:cubicBezTo>
                <a:cubicBezTo>
                  <a:pt x="397704" y="3439561"/>
                  <a:pt x="403875" y="3431400"/>
                  <a:pt x="410389" y="3424817"/>
                </a:cubicBezTo>
                <a:cubicBezTo>
                  <a:pt x="418209" y="3416930"/>
                  <a:pt x="424587" y="3413021"/>
                  <a:pt x="424311" y="3416381"/>
                </a:cubicBezTo>
                <a:close/>
                <a:moveTo>
                  <a:pt x="3648681" y="3416158"/>
                </a:moveTo>
                <a:cubicBezTo>
                  <a:pt x="3653876" y="3416587"/>
                  <a:pt x="3657682" y="3419021"/>
                  <a:pt x="3658745" y="3423308"/>
                </a:cubicBezTo>
                <a:cubicBezTo>
                  <a:pt x="3660939" y="3431880"/>
                  <a:pt x="3651613" y="3444979"/>
                  <a:pt x="3638171" y="3452386"/>
                </a:cubicBezTo>
                <a:cubicBezTo>
                  <a:pt x="3624866" y="3459724"/>
                  <a:pt x="3611904" y="3458901"/>
                  <a:pt x="3609916" y="3450328"/>
                </a:cubicBezTo>
                <a:cubicBezTo>
                  <a:pt x="3607858" y="3441619"/>
                  <a:pt x="3616774" y="3428657"/>
                  <a:pt x="3630284" y="3421045"/>
                </a:cubicBezTo>
                <a:cubicBezTo>
                  <a:pt x="3636902" y="3417307"/>
                  <a:pt x="3643486" y="3415730"/>
                  <a:pt x="3648681" y="3416158"/>
                </a:cubicBezTo>
                <a:close/>
                <a:moveTo>
                  <a:pt x="5437778" y="3415353"/>
                </a:moveTo>
                <a:cubicBezTo>
                  <a:pt x="5454512" y="3412061"/>
                  <a:pt x="5470628" y="3429412"/>
                  <a:pt x="5473097" y="3453826"/>
                </a:cubicBezTo>
                <a:cubicBezTo>
                  <a:pt x="5475566" y="3478241"/>
                  <a:pt x="5463701" y="3501969"/>
                  <a:pt x="5446831" y="3505741"/>
                </a:cubicBezTo>
                <a:cubicBezTo>
                  <a:pt x="5430166" y="3509513"/>
                  <a:pt x="5414050" y="3491134"/>
                  <a:pt x="5411649" y="3466308"/>
                </a:cubicBezTo>
                <a:cubicBezTo>
                  <a:pt x="5409249" y="3441208"/>
                  <a:pt x="5420908" y="3418576"/>
                  <a:pt x="5437778" y="3415353"/>
                </a:cubicBezTo>
                <a:close/>
                <a:moveTo>
                  <a:pt x="3207171" y="3414787"/>
                </a:moveTo>
                <a:cubicBezTo>
                  <a:pt x="3211483" y="3414307"/>
                  <a:pt x="3214414" y="3414804"/>
                  <a:pt x="3215100" y="3416450"/>
                </a:cubicBezTo>
                <a:cubicBezTo>
                  <a:pt x="3216403" y="3419605"/>
                  <a:pt x="3207762" y="3426189"/>
                  <a:pt x="3195761" y="3430646"/>
                </a:cubicBezTo>
                <a:cubicBezTo>
                  <a:pt x="3183965" y="3435036"/>
                  <a:pt x="3172649" y="3435721"/>
                  <a:pt x="3171346" y="3432567"/>
                </a:cubicBezTo>
                <a:cubicBezTo>
                  <a:pt x="3169975" y="3429343"/>
                  <a:pt x="3178890" y="3423377"/>
                  <a:pt x="3190960" y="3418988"/>
                </a:cubicBezTo>
                <a:cubicBezTo>
                  <a:pt x="3197166" y="3416725"/>
                  <a:pt x="3202859" y="3415268"/>
                  <a:pt x="3207171" y="3414787"/>
                </a:cubicBezTo>
                <a:close/>
                <a:moveTo>
                  <a:pt x="2952782" y="3414188"/>
                </a:moveTo>
                <a:cubicBezTo>
                  <a:pt x="2953057" y="3414942"/>
                  <a:pt x="2945170" y="3417342"/>
                  <a:pt x="2936254" y="3419194"/>
                </a:cubicBezTo>
                <a:cubicBezTo>
                  <a:pt x="2926859" y="3421183"/>
                  <a:pt x="2919109" y="3422074"/>
                  <a:pt x="2919041" y="3421320"/>
                </a:cubicBezTo>
                <a:cubicBezTo>
                  <a:pt x="2918904" y="3420566"/>
                  <a:pt x="2926928" y="3418165"/>
                  <a:pt x="2935706" y="3416314"/>
                </a:cubicBezTo>
                <a:cubicBezTo>
                  <a:pt x="2944964" y="3414393"/>
                  <a:pt x="2952508" y="3413433"/>
                  <a:pt x="2952782" y="3414188"/>
                </a:cubicBezTo>
                <a:close/>
                <a:moveTo>
                  <a:pt x="509282" y="3412404"/>
                </a:moveTo>
                <a:cubicBezTo>
                  <a:pt x="510105" y="3415216"/>
                  <a:pt x="504552" y="3422485"/>
                  <a:pt x="496046" y="3429481"/>
                </a:cubicBezTo>
                <a:cubicBezTo>
                  <a:pt x="487886" y="3436270"/>
                  <a:pt x="480066" y="3440179"/>
                  <a:pt x="478693" y="3438259"/>
                </a:cubicBezTo>
                <a:cubicBezTo>
                  <a:pt x="477184" y="3436201"/>
                  <a:pt x="484592" y="3426669"/>
                  <a:pt x="493372" y="3419400"/>
                </a:cubicBezTo>
                <a:cubicBezTo>
                  <a:pt x="501328" y="3412884"/>
                  <a:pt x="508459" y="3409661"/>
                  <a:pt x="509282" y="3412404"/>
                </a:cubicBezTo>
                <a:close/>
                <a:moveTo>
                  <a:pt x="2430528" y="3411967"/>
                </a:moveTo>
                <a:cubicBezTo>
                  <a:pt x="2432963" y="3411855"/>
                  <a:pt x="2436820" y="3412267"/>
                  <a:pt x="2441450" y="3413227"/>
                </a:cubicBezTo>
                <a:cubicBezTo>
                  <a:pt x="2449611" y="3414873"/>
                  <a:pt x="2457566" y="3417753"/>
                  <a:pt x="2458800" y="3419468"/>
                </a:cubicBezTo>
                <a:cubicBezTo>
                  <a:pt x="2460035" y="3421114"/>
                  <a:pt x="2454068" y="3421457"/>
                  <a:pt x="2446250" y="3420085"/>
                </a:cubicBezTo>
                <a:cubicBezTo>
                  <a:pt x="2438432" y="3418713"/>
                  <a:pt x="2429928" y="3415764"/>
                  <a:pt x="2428145" y="3413844"/>
                </a:cubicBezTo>
                <a:cubicBezTo>
                  <a:pt x="2427082" y="3412712"/>
                  <a:pt x="2428093" y="3412078"/>
                  <a:pt x="2430528" y="3411967"/>
                </a:cubicBezTo>
                <a:close/>
                <a:moveTo>
                  <a:pt x="2059561" y="3410433"/>
                </a:moveTo>
                <a:cubicBezTo>
                  <a:pt x="2062877" y="3410073"/>
                  <a:pt x="2067523" y="3410450"/>
                  <a:pt x="2072631" y="3411650"/>
                </a:cubicBezTo>
                <a:cubicBezTo>
                  <a:pt x="2082920" y="3413982"/>
                  <a:pt x="2092034" y="3418645"/>
                  <a:pt x="2092514" y="3421868"/>
                </a:cubicBezTo>
                <a:cubicBezTo>
                  <a:pt x="2092994" y="3425092"/>
                  <a:pt x="2084842" y="3425983"/>
                  <a:pt x="2074071" y="3423789"/>
                </a:cubicBezTo>
                <a:cubicBezTo>
                  <a:pt x="2063238" y="3421594"/>
                  <a:pt x="2054942" y="3417205"/>
                  <a:pt x="2054460" y="3413639"/>
                </a:cubicBezTo>
                <a:cubicBezTo>
                  <a:pt x="2054254" y="3411890"/>
                  <a:pt x="2056243" y="3410793"/>
                  <a:pt x="2059561" y="3410433"/>
                </a:cubicBezTo>
                <a:close/>
                <a:moveTo>
                  <a:pt x="2369020" y="3410338"/>
                </a:moveTo>
                <a:cubicBezTo>
                  <a:pt x="2371858" y="3410432"/>
                  <a:pt x="2376058" y="3411067"/>
                  <a:pt x="2380619" y="3412198"/>
                </a:cubicBezTo>
                <a:cubicBezTo>
                  <a:pt x="2388917" y="3414324"/>
                  <a:pt x="2396530" y="3417342"/>
                  <a:pt x="2397490" y="3418988"/>
                </a:cubicBezTo>
                <a:cubicBezTo>
                  <a:pt x="2398518" y="3420702"/>
                  <a:pt x="2392758" y="3420634"/>
                  <a:pt x="2383980" y="3418645"/>
                </a:cubicBezTo>
                <a:cubicBezTo>
                  <a:pt x="2375544" y="3416794"/>
                  <a:pt x="2367177" y="3413570"/>
                  <a:pt x="2365600" y="3411718"/>
                </a:cubicBezTo>
                <a:cubicBezTo>
                  <a:pt x="2364708" y="3410689"/>
                  <a:pt x="2366183" y="3410244"/>
                  <a:pt x="2369020" y="3410338"/>
                </a:cubicBezTo>
                <a:close/>
                <a:moveTo>
                  <a:pt x="2501320" y="3410141"/>
                </a:moveTo>
                <a:cubicBezTo>
                  <a:pt x="2509824" y="3411239"/>
                  <a:pt x="2517917" y="3413707"/>
                  <a:pt x="2519357" y="3415696"/>
                </a:cubicBezTo>
                <a:cubicBezTo>
                  <a:pt x="2520797" y="3417685"/>
                  <a:pt x="2515036" y="3418371"/>
                  <a:pt x="2506464" y="3417205"/>
                </a:cubicBezTo>
                <a:cubicBezTo>
                  <a:pt x="2498234" y="3416039"/>
                  <a:pt x="2490142" y="3413296"/>
                  <a:pt x="2489387" y="3411375"/>
                </a:cubicBezTo>
                <a:cubicBezTo>
                  <a:pt x="2488770" y="3409798"/>
                  <a:pt x="2494394" y="3409249"/>
                  <a:pt x="2501320" y="3410141"/>
                </a:cubicBezTo>
                <a:close/>
                <a:moveTo>
                  <a:pt x="1675827" y="3409318"/>
                </a:moveTo>
                <a:cubicBezTo>
                  <a:pt x="1686320" y="3409524"/>
                  <a:pt x="1697637" y="3415833"/>
                  <a:pt x="1699489" y="3422348"/>
                </a:cubicBezTo>
                <a:cubicBezTo>
                  <a:pt x="1701341" y="3428932"/>
                  <a:pt x="1693455" y="3434212"/>
                  <a:pt x="1682549" y="3433732"/>
                </a:cubicBezTo>
                <a:cubicBezTo>
                  <a:pt x="1673089" y="3433252"/>
                  <a:pt x="1662594" y="3427492"/>
                  <a:pt x="1660469" y="3421525"/>
                </a:cubicBezTo>
                <a:cubicBezTo>
                  <a:pt x="1658066" y="3414599"/>
                  <a:pt x="1664991" y="3408975"/>
                  <a:pt x="1675827" y="3409318"/>
                </a:cubicBezTo>
                <a:close/>
                <a:moveTo>
                  <a:pt x="3280028" y="3407809"/>
                </a:moveTo>
                <a:cubicBezTo>
                  <a:pt x="3284863" y="3407381"/>
                  <a:pt x="3288309" y="3408152"/>
                  <a:pt x="3288892" y="3410347"/>
                </a:cubicBezTo>
                <a:cubicBezTo>
                  <a:pt x="3289990" y="3414324"/>
                  <a:pt x="3281143" y="3422005"/>
                  <a:pt x="3269347" y="3426806"/>
                </a:cubicBezTo>
                <a:cubicBezTo>
                  <a:pt x="3257620" y="3431607"/>
                  <a:pt x="3246510" y="3432018"/>
                  <a:pt x="3244864" y="3428109"/>
                </a:cubicBezTo>
                <a:cubicBezTo>
                  <a:pt x="3243218" y="3424200"/>
                  <a:pt x="3251242" y="3417411"/>
                  <a:pt x="3262832" y="3412473"/>
                </a:cubicBezTo>
                <a:cubicBezTo>
                  <a:pt x="3268970" y="3409867"/>
                  <a:pt x="3275194" y="3408238"/>
                  <a:pt x="3280028" y="3407809"/>
                </a:cubicBezTo>
                <a:close/>
                <a:moveTo>
                  <a:pt x="3039741" y="3407673"/>
                </a:moveTo>
                <a:cubicBezTo>
                  <a:pt x="3040084" y="3408358"/>
                  <a:pt x="3032060" y="3411170"/>
                  <a:pt x="3021499" y="3413913"/>
                </a:cubicBezTo>
                <a:cubicBezTo>
                  <a:pt x="3010869" y="3416657"/>
                  <a:pt x="3002777" y="3418028"/>
                  <a:pt x="3002434" y="3417342"/>
                </a:cubicBezTo>
                <a:cubicBezTo>
                  <a:pt x="3002159" y="3416588"/>
                  <a:pt x="3010389" y="3413913"/>
                  <a:pt x="3020402" y="3411376"/>
                </a:cubicBezTo>
                <a:cubicBezTo>
                  <a:pt x="3030483" y="3408701"/>
                  <a:pt x="3039330" y="3406986"/>
                  <a:pt x="3039741" y="3407673"/>
                </a:cubicBezTo>
                <a:close/>
                <a:moveTo>
                  <a:pt x="4411067" y="3407398"/>
                </a:moveTo>
                <a:cubicBezTo>
                  <a:pt x="4426772" y="3402734"/>
                  <a:pt x="4440145" y="3411101"/>
                  <a:pt x="4441860" y="3426668"/>
                </a:cubicBezTo>
                <a:cubicBezTo>
                  <a:pt x="4443505" y="3441893"/>
                  <a:pt x="4432258" y="3458009"/>
                  <a:pt x="4416965" y="3462330"/>
                </a:cubicBezTo>
                <a:cubicBezTo>
                  <a:pt x="4401946" y="3466582"/>
                  <a:pt x="4386927" y="3458078"/>
                  <a:pt x="4384595" y="3444225"/>
                </a:cubicBezTo>
                <a:cubicBezTo>
                  <a:pt x="4382126" y="3429274"/>
                  <a:pt x="4394471" y="3412129"/>
                  <a:pt x="4411067" y="3407398"/>
                </a:cubicBezTo>
                <a:close/>
                <a:moveTo>
                  <a:pt x="3575429" y="3407166"/>
                </a:moveTo>
                <a:cubicBezTo>
                  <a:pt x="3580564" y="3407569"/>
                  <a:pt x="3584130" y="3410106"/>
                  <a:pt x="3584884" y="3414804"/>
                </a:cubicBezTo>
                <a:cubicBezTo>
                  <a:pt x="3586325" y="3423377"/>
                  <a:pt x="3577135" y="3436407"/>
                  <a:pt x="3564585" y="3443265"/>
                </a:cubicBezTo>
                <a:cubicBezTo>
                  <a:pt x="3551006" y="3450740"/>
                  <a:pt x="3537564" y="3449231"/>
                  <a:pt x="3535987" y="3440041"/>
                </a:cubicBezTo>
                <a:cubicBezTo>
                  <a:pt x="3534547" y="3431469"/>
                  <a:pt x="3543805" y="3419331"/>
                  <a:pt x="3556561" y="3412335"/>
                </a:cubicBezTo>
                <a:cubicBezTo>
                  <a:pt x="3563590" y="3408494"/>
                  <a:pt x="3570294" y="3406763"/>
                  <a:pt x="3575429" y="3407166"/>
                </a:cubicBezTo>
                <a:close/>
                <a:moveTo>
                  <a:pt x="2306570" y="3406883"/>
                </a:moveTo>
                <a:cubicBezTo>
                  <a:pt x="2309107" y="3406934"/>
                  <a:pt x="2313067" y="3407569"/>
                  <a:pt x="2317800" y="3408769"/>
                </a:cubicBezTo>
                <a:cubicBezTo>
                  <a:pt x="2327264" y="3411170"/>
                  <a:pt x="2336179" y="3414736"/>
                  <a:pt x="2337208" y="3416587"/>
                </a:cubicBezTo>
                <a:cubicBezTo>
                  <a:pt x="2338236" y="3418371"/>
                  <a:pt x="2330693" y="3418028"/>
                  <a:pt x="2321571" y="3415765"/>
                </a:cubicBezTo>
                <a:cubicBezTo>
                  <a:pt x="2313342" y="3413707"/>
                  <a:pt x="2305524" y="3410484"/>
                  <a:pt x="2303878" y="3408495"/>
                </a:cubicBezTo>
                <a:cubicBezTo>
                  <a:pt x="2302918" y="3407363"/>
                  <a:pt x="2304032" y="3406832"/>
                  <a:pt x="2306570" y="3406883"/>
                </a:cubicBezTo>
                <a:close/>
                <a:moveTo>
                  <a:pt x="2864725" y="3406780"/>
                </a:moveTo>
                <a:cubicBezTo>
                  <a:pt x="2866165" y="3408083"/>
                  <a:pt x="2858484" y="3410895"/>
                  <a:pt x="2849775" y="3412335"/>
                </a:cubicBezTo>
                <a:cubicBezTo>
                  <a:pt x="2841820" y="3413638"/>
                  <a:pt x="2834756" y="3413638"/>
                  <a:pt x="2834276" y="3412266"/>
                </a:cubicBezTo>
                <a:cubicBezTo>
                  <a:pt x="2833659" y="3410963"/>
                  <a:pt x="2839351" y="3408769"/>
                  <a:pt x="2847649" y="3407260"/>
                </a:cubicBezTo>
                <a:cubicBezTo>
                  <a:pt x="2855604" y="3405820"/>
                  <a:pt x="2863422" y="3405614"/>
                  <a:pt x="2864725" y="3406780"/>
                </a:cubicBezTo>
                <a:close/>
                <a:moveTo>
                  <a:pt x="2773719" y="3405409"/>
                </a:moveTo>
                <a:cubicBezTo>
                  <a:pt x="2782292" y="3404174"/>
                  <a:pt x="2789767" y="3404586"/>
                  <a:pt x="2790179" y="3406300"/>
                </a:cubicBezTo>
                <a:cubicBezTo>
                  <a:pt x="2790590" y="3408015"/>
                  <a:pt x="2784006" y="3410347"/>
                  <a:pt x="2775434" y="3411444"/>
                </a:cubicBezTo>
                <a:cubicBezTo>
                  <a:pt x="2767136" y="3412473"/>
                  <a:pt x="2760141" y="3411855"/>
                  <a:pt x="2760346" y="3410072"/>
                </a:cubicBezTo>
                <a:cubicBezTo>
                  <a:pt x="2760552" y="3408495"/>
                  <a:pt x="2766313" y="3406437"/>
                  <a:pt x="2773719" y="3405409"/>
                </a:cubicBezTo>
                <a:close/>
                <a:moveTo>
                  <a:pt x="2255667" y="3405271"/>
                </a:moveTo>
                <a:cubicBezTo>
                  <a:pt x="2264582" y="3407466"/>
                  <a:pt x="2273909" y="3411444"/>
                  <a:pt x="2275486" y="3413638"/>
                </a:cubicBezTo>
                <a:cubicBezTo>
                  <a:pt x="2277064" y="3415902"/>
                  <a:pt x="2270891" y="3416038"/>
                  <a:pt x="2261633" y="3413844"/>
                </a:cubicBezTo>
                <a:cubicBezTo>
                  <a:pt x="2252786" y="3411787"/>
                  <a:pt x="2243116" y="3407741"/>
                  <a:pt x="2241608" y="3405409"/>
                </a:cubicBezTo>
                <a:cubicBezTo>
                  <a:pt x="2240030" y="3403009"/>
                  <a:pt x="2246340" y="3403009"/>
                  <a:pt x="2255667" y="3405271"/>
                </a:cubicBezTo>
                <a:close/>
                <a:moveTo>
                  <a:pt x="1270380" y="3405066"/>
                </a:moveTo>
                <a:cubicBezTo>
                  <a:pt x="1281014" y="3403626"/>
                  <a:pt x="1291917" y="3409867"/>
                  <a:pt x="1293565" y="3418165"/>
                </a:cubicBezTo>
                <a:cubicBezTo>
                  <a:pt x="1295211" y="3426463"/>
                  <a:pt x="1287118" y="3434556"/>
                  <a:pt x="1276280" y="3435516"/>
                </a:cubicBezTo>
                <a:cubicBezTo>
                  <a:pt x="1266749" y="3436339"/>
                  <a:pt x="1256598" y="3430715"/>
                  <a:pt x="1254679" y="3423377"/>
                </a:cubicBezTo>
                <a:cubicBezTo>
                  <a:pt x="1252483" y="3415011"/>
                  <a:pt x="1259686" y="3406507"/>
                  <a:pt x="1270380" y="3405066"/>
                </a:cubicBezTo>
                <a:close/>
                <a:moveTo>
                  <a:pt x="2121163" y="3404286"/>
                </a:moveTo>
                <a:cubicBezTo>
                  <a:pt x="2123958" y="3403986"/>
                  <a:pt x="2128278" y="3404415"/>
                  <a:pt x="2133525" y="3405615"/>
                </a:cubicBezTo>
                <a:cubicBezTo>
                  <a:pt x="2143675" y="3407947"/>
                  <a:pt x="2153482" y="3412473"/>
                  <a:pt x="2154442" y="3415285"/>
                </a:cubicBezTo>
                <a:cubicBezTo>
                  <a:pt x="2155402" y="3418028"/>
                  <a:pt x="2146830" y="3418576"/>
                  <a:pt x="2136954" y="3416314"/>
                </a:cubicBezTo>
                <a:cubicBezTo>
                  <a:pt x="2127902" y="3414256"/>
                  <a:pt x="2119398" y="3410210"/>
                  <a:pt x="2117957" y="3407330"/>
                </a:cubicBezTo>
                <a:cubicBezTo>
                  <a:pt x="2117100" y="3405615"/>
                  <a:pt x="2118369" y="3404586"/>
                  <a:pt x="2121163" y="3404286"/>
                </a:cubicBezTo>
                <a:close/>
                <a:moveTo>
                  <a:pt x="6455085" y="3404148"/>
                </a:moveTo>
                <a:cubicBezTo>
                  <a:pt x="6461986" y="3406797"/>
                  <a:pt x="6466650" y="3412849"/>
                  <a:pt x="6467507" y="3421662"/>
                </a:cubicBezTo>
                <a:cubicBezTo>
                  <a:pt x="6469084" y="3437984"/>
                  <a:pt x="6455848" y="3458833"/>
                  <a:pt x="6438018" y="3468365"/>
                </a:cubicBezTo>
                <a:cubicBezTo>
                  <a:pt x="6419021" y="3478515"/>
                  <a:pt x="6401259" y="3472000"/>
                  <a:pt x="6399613" y="3454032"/>
                </a:cubicBezTo>
                <a:cubicBezTo>
                  <a:pt x="6398035" y="3436750"/>
                  <a:pt x="6411134" y="3415970"/>
                  <a:pt x="6429239" y="3407054"/>
                </a:cubicBezTo>
                <a:cubicBezTo>
                  <a:pt x="6439046" y="3402253"/>
                  <a:pt x="6448184" y="3401499"/>
                  <a:pt x="6455085" y="3404148"/>
                </a:cubicBezTo>
                <a:close/>
                <a:moveTo>
                  <a:pt x="2179200" y="3404106"/>
                </a:moveTo>
                <a:cubicBezTo>
                  <a:pt x="2178651" y="3401774"/>
                  <a:pt x="2185989" y="3401843"/>
                  <a:pt x="2195248" y="3404174"/>
                </a:cubicBezTo>
                <a:cubicBezTo>
                  <a:pt x="2204780" y="3406575"/>
                  <a:pt x="2213558" y="3410415"/>
                  <a:pt x="2214930" y="3412816"/>
                </a:cubicBezTo>
                <a:cubicBezTo>
                  <a:pt x="2216576" y="3415490"/>
                  <a:pt x="2208689" y="3415559"/>
                  <a:pt x="2197853" y="3412816"/>
                </a:cubicBezTo>
                <a:cubicBezTo>
                  <a:pt x="2188458" y="3410484"/>
                  <a:pt x="2179817" y="3406438"/>
                  <a:pt x="2179200" y="3404106"/>
                </a:cubicBezTo>
                <a:close/>
                <a:moveTo>
                  <a:pt x="3127524" y="3402871"/>
                </a:moveTo>
                <a:cubicBezTo>
                  <a:pt x="3128278" y="3404243"/>
                  <a:pt x="3119500" y="3408495"/>
                  <a:pt x="3108390" y="3411993"/>
                </a:cubicBezTo>
                <a:cubicBezTo>
                  <a:pt x="3097143" y="3415490"/>
                  <a:pt x="3087405" y="3416999"/>
                  <a:pt x="3086513" y="3415558"/>
                </a:cubicBezTo>
                <a:cubicBezTo>
                  <a:pt x="3085690" y="3414119"/>
                  <a:pt x="3093988" y="3410415"/>
                  <a:pt x="3105441" y="3406918"/>
                </a:cubicBezTo>
                <a:cubicBezTo>
                  <a:pt x="3116414" y="3403557"/>
                  <a:pt x="3126770" y="3401500"/>
                  <a:pt x="3127524" y="3402871"/>
                </a:cubicBezTo>
                <a:close/>
                <a:moveTo>
                  <a:pt x="3353589" y="3402777"/>
                </a:moveTo>
                <a:cubicBezTo>
                  <a:pt x="3358518" y="3402305"/>
                  <a:pt x="3362033" y="3403214"/>
                  <a:pt x="3362959" y="3405683"/>
                </a:cubicBezTo>
                <a:cubicBezTo>
                  <a:pt x="3364674" y="3410209"/>
                  <a:pt x="3356375" y="3418850"/>
                  <a:pt x="3344511" y="3424474"/>
                </a:cubicBezTo>
                <a:cubicBezTo>
                  <a:pt x="3331206" y="3430783"/>
                  <a:pt x="3319205" y="3431263"/>
                  <a:pt x="3317353" y="3426120"/>
                </a:cubicBezTo>
                <a:cubicBezTo>
                  <a:pt x="3315639" y="3421388"/>
                  <a:pt x="3323800" y="3413638"/>
                  <a:pt x="3335733" y="3408152"/>
                </a:cubicBezTo>
                <a:cubicBezTo>
                  <a:pt x="3342316" y="3405100"/>
                  <a:pt x="3348660" y="3403248"/>
                  <a:pt x="3353589" y="3402777"/>
                </a:cubicBezTo>
                <a:close/>
                <a:moveTo>
                  <a:pt x="2938861" y="3402597"/>
                </a:moveTo>
                <a:cubicBezTo>
                  <a:pt x="2939135" y="3403694"/>
                  <a:pt x="2932620" y="3405958"/>
                  <a:pt x="2923979" y="3407741"/>
                </a:cubicBezTo>
                <a:cubicBezTo>
                  <a:pt x="2915201" y="3409592"/>
                  <a:pt x="2908000" y="3410210"/>
                  <a:pt x="2907177" y="3409181"/>
                </a:cubicBezTo>
                <a:cubicBezTo>
                  <a:pt x="2906354" y="3408084"/>
                  <a:pt x="2914446" y="3405272"/>
                  <a:pt x="2923362" y="3403489"/>
                </a:cubicBezTo>
                <a:cubicBezTo>
                  <a:pt x="2931523" y="3401911"/>
                  <a:pt x="2938655" y="3401500"/>
                  <a:pt x="2938861" y="3402597"/>
                </a:cubicBezTo>
                <a:close/>
                <a:moveTo>
                  <a:pt x="3502116" y="3401731"/>
                </a:moveTo>
                <a:cubicBezTo>
                  <a:pt x="3506857" y="3402065"/>
                  <a:pt x="3510234" y="3404003"/>
                  <a:pt x="3510955" y="3407535"/>
                </a:cubicBezTo>
                <a:cubicBezTo>
                  <a:pt x="3512394" y="3414736"/>
                  <a:pt x="3502999" y="3426669"/>
                  <a:pt x="3490243" y="3433184"/>
                </a:cubicBezTo>
                <a:cubicBezTo>
                  <a:pt x="3477144" y="3439905"/>
                  <a:pt x="3465554" y="3438876"/>
                  <a:pt x="3463566" y="3431606"/>
                </a:cubicBezTo>
                <a:cubicBezTo>
                  <a:pt x="3461440" y="3423720"/>
                  <a:pt x="3471521" y="3411924"/>
                  <a:pt x="3485100" y="3405546"/>
                </a:cubicBezTo>
                <a:cubicBezTo>
                  <a:pt x="3491272" y="3402665"/>
                  <a:pt x="3497375" y="3401396"/>
                  <a:pt x="3502116" y="3401731"/>
                </a:cubicBezTo>
                <a:close/>
                <a:moveTo>
                  <a:pt x="3027054" y="3401294"/>
                </a:moveTo>
                <a:cubicBezTo>
                  <a:pt x="3027945" y="3401706"/>
                  <a:pt x="3021225" y="3404037"/>
                  <a:pt x="3011898" y="3406438"/>
                </a:cubicBezTo>
                <a:cubicBezTo>
                  <a:pt x="3001748" y="3409044"/>
                  <a:pt x="2991941" y="3410827"/>
                  <a:pt x="2991804" y="3410141"/>
                </a:cubicBezTo>
                <a:cubicBezTo>
                  <a:pt x="2991667" y="3409524"/>
                  <a:pt x="2999142" y="3407124"/>
                  <a:pt x="3008537" y="3404792"/>
                </a:cubicBezTo>
                <a:cubicBezTo>
                  <a:pt x="3018001" y="3402392"/>
                  <a:pt x="3026094" y="3400883"/>
                  <a:pt x="3027054" y="3401294"/>
                </a:cubicBezTo>
                <a:close/>
                <a:moveTo>
                  <a:pt x="2565511" y="3400746"/>
                </a:moveTo>
                <a:cubicBezTo>
                  <a:pt x="2573809" y="3401637"/>
                  <a:pt x="2580256" y="3404106"/>
                  <a:pt x="2579707" y="3406301"/>
                </a:cubicBezTo>
                <a:cubicBezTo>
                  <a:pt x="2579296" y="3408153"/>
                  <a:pt x="2572918" y="3409113"/>
                  <a:pt x="2565648" y="3408358"/>
                </a:cubicBezTo>
                <a:cubicBezTo>
                  <a:pt x="2558105" y="3407535"/>
                  <a:pt x="2551932" y="3405341"/>
                  <a:pt x="2551384" y="3403352"/>
                </a:cubicBezTo>
                <a:cubicBezTo>
                  <a:pt x="2550698" y="3401089"/>
                  <a:pt x="2557350" y="3399923"/>
                  <a:pt x="2565511" y="3400746"/>
                </a:cubicBezTo>
                <a:close/>
                <a:moveTo>
                  <a:pt x="1542165" y="3400471"/>
                </a:moveTo>
                <a:cubicBezTo>
                  <a:pt x="1552933" y="3401088"/>
                  <a:pt x="1563225" y="3408083"/>
                  <a:pt x="1564042" y="3415284"/>
                </a:cubicBezTo>
                <a:cubicBezTo>
                  <a:pt x="1564864" y="3422554"/>
                  <a:pt x="1555813" y="3428246"/>
                  <a:pt x="1544977" y="3427354"/>
                </a:cubicBezTo>
                <a:cubicBezTo>
                  <a:pt x="1534899" y="3426532"/>
                  <a:pt x="1525983" y="3420565"/>
                  <a:pt x="1524679" y="3413638"/>
                </a:cubicBezTo>
                <a:cubicBezTo>
                  <a:pt x="1523237" y="3406095"/>
                  <a:pt x="1531466" y="3399854"/>
                  <a:pt x="1542165" y="3400471"/>
                </a:cubicBezTo>
                <a:close/>
                <a:moveTo>
                  <a:pt x="3428573" y="3400317"/>
                </a:moveTo>
                <a:cubicBezTo>
                  <a:pt x="3433031" y="3400454"/>
                  <a:pt x="3435997" y="3402152"/>
                  <a:pt x="3436546" y="3405478"/>
                </a:cubicBezTo>
                <a:cubicBezTo>
                  <a:pt x="3437574" y="3411924"/>
                  <a:pt x="3427767" y="3422623"/>
                  <a:pt x="3415286" y="3428178"/>
                </a:cubicBezTo>
                <a:cubicBezTo>
                  <a:pt x="3402804" y="3433664"/>
                  <a:pt x="3390803" y="3432567"/>
                  <a:pt x="3389843" y="3426326"/>
                </a:cubicBezTo>
                <a:cubicBezTo>
                  <a:pt x="3388883" y="3419948"/>
                  <a:pt x="3398895" y="3410210"/>
                  <a:pt x="3411651" y="3404517"/>
                </a:cubicBezTo>
                <a:cubicBezTo>
                  <a:pt x="3418166" y="3401602"/>
                  <a:pt x="3424115" y="3400179"/>
                  <a:pt x="3428573" y="3400317"/>
                </a:cubicBezTo>
                <a:close/>
                <a:moveTo>
                  <a:pt x="1873752" y="3399786"/>
                </a:moveTo>
                <a:cubicBezTo>
                  <a:pt x="1884243" y="3401431"/>
                  <a:pt x="1893432" y="3406232"/>
                  <a:pt x="1895352" y="3411101"/>
                </a:cubicBezTo>
                <a:cubicBezTo>
                  <a:pt x="1897478" y="3416382"/>
                  <a:pt x="1889731" y="3419537"/>
                  <a:pt x="1878417" y="3418028"/>
                </a:cubicBezTo>
                <a:cubicBezTo>
                  <a:pt x="1868331" y="3416656"/>
                  <a:pt x="1858594" y="3411581"/>
                  <a:pt x="1856537" y="3406644"/>
                </a:cubicBezTo>
                <a:cubicBezTo>
                  <a:pt x="1854340" y="3401226"/>
                  <a:pt x="1862438" y="3398002"/>
                  <a:pt x="1873752" y="3399786"/>
                </a:cubicBezTo>
                <a:close/>
                <a:moveTo>
                  <a:pt x="6892574" y="3399271"/>
                </a:moveTo>
                <a:cubicBezTo>
                  <a:pt x="6899801" y="3399682"/>
                  <a:pt x="6904842" y="3402802"/>
                  <a:pt x="6905733" y="3408426"/>
                </a:cubicBezTo>
                <a:cubicBezTo>
                  <a:pt x="6907448" y="3419879"/>
                  <a:pt x="6892565" y="3438122"/>
                  <a:pt x="6872677" y="3449369"/>
                </a:cubicBezTo>
                <a:cubicBezTo>
                  <a:pt x="6852584" y="3460684"/>
                  <a:pt x="6835918" y="3459724"/>
                  <a:pt x="6834753" y="3446625"/>
                </a:cubicBezTo>
                <a:cubicBezTo>
                  <a:pt x="6833655" y="3434624"/>
                  <a:pt x="6847852" y="3416382"/>
                  <a:pt x="6866300" y="3406369"/>
                </a:cubicBezTo>
                <a:cubicBezTo>
                  <a:pt x="6875935" y="3401157"/>
                  <a:pt x="6885348" y="3398859"/>
                  <a:pt x="6892574" y="3399271"/>
                </a:cubicBezTo>
                <a:close/>
                <a:moveTo>
                  <a:pt x="1405761" y="3398550"/>
                </a:moveTo>
                <a:cubicBezTo>
                  <a:pt x="1416322" y="3398002"/>
                  <a:pt x="1427160" y="3404723"/>
                  <a:pt x="1428597" y="3412541"/>
                </a:cubicBezTo>
                <a:cubicBezTo>
                  <a:pt x="1430105" y="3420427"/>
                  <a:pt x="1421739" y="3427491"/>
                  <a:pt x="1410837" y="3427628"/>
                </a:cubicBezTo>
                <a:cubicBezTo>
                  <a:pt x="1401165" y="3427766"/>
                  <a:pt x="1391289" y="3421730"/>
                  <a:pt x="1389577" y="3414667"/>
                </a:cubicBezTo>
                <a:cubicBezTo>
                  <a:pt x="1387519" y="3406437"/>
                  <a:pt x="1394857" y="3399099"/>
                  <a:pt x="1405761" y="3398550"/>
                </a:cubicBezTo>
                <a:close/>
                <a:moveTo>
                  <a:pt x="2698007" y="3397316"/>
                </a:moveTo>
                <a:cubicBezTo>
                  <a:pt x="2705825" y="3396219"/>
                  <a:pt x="2713781" y="3397248"/>
                  <a:pt x="2714809" y="3399511"/>
                </a:cubicBezTo>
                <a:cubicBezTo>
                  <a:pt x="2715838" y="3401431"/>
                  <a:pt x="2711037" y="3403626"/>
                  <a:pt x="2703768" y="3404586"/>
                </a:cubicBezTo>
                <a:cubicBezTo>
                  <a:pt x="2695470" y="3405683"/>
                  <a:pt x="2687583" y="3404723"/>
                  <a:pt x="2686760" y="3402529"/>
                </a:cubicBezTo>
                <a:cubicBezTo>
                  <a:pt x="2686074" y="3400608"/>
                  <a:pt x="2690875" y="3398345"/>
                  <a:pt x="2698007" y="3397316"/>
                </a:cubicBezTo>
                <a:close/>
                <a:moveTo>
                  <a:pt x="4150523" y="3395739"/>
                </a:moveTo>
                <a:cubicBezTo>
                  <a:pt x="4155880" y="3397402"/>
                  <a:pt x="4159652" y="3401122"/>
                  <a:pt x="4160544" y="3406506"/>
                </a:cubicBezTo>
                <a:cubicBezTo>
                  <a:pt x="4162464" y="3418096"/>
                  <a:pt x="4150600" y="3433183"/>
                  <a:pt x="4135307" y="3438670"/>
                </a:cubicBezTo>
                <a:cubicBezTo>
                  <a:pt x="4120768" y="3443882"/>
                  <a:pt x="4107600" y="3439767"/>
                  <a:pt x="4105817" y="3429411"/>
                </a:cubicBezTo>
                <a:cubicBezTo>
                  <a:pt x="4103897" y="3418301"/>
                  <a:pt x="4115556" y="3403420"/>
                  <a:pt x="4130986" y="3397316"/>
                </a:cubicBezTo>
                <a:cubicBezTo>
                  <a:pt x="4138221" y="3394470"/>
                  <a:pt x="4145165" y="3394076"/>
                  <a:pt x="4150523" y="3395739"/>
                </a:cubicBezTo>
                <a:close/>
                <a:moveTo>
                  <a:pt x="3013544" y="3392996"/>
                </a:moveTo>
                <a:cubicBezTo>
                  <a:pt x="3013887" y="3393888"/>
                  <a:pt x="3006206" y="3396631"/>
                  <a:pt x="2997085" y="3398826"/>
                </a:cubicBezTo>
                <a:cubicBezTo>
                  <a:pt x="2987964" y="3401020"/>
                  <a:pt x="2980145" y="3402049"/>
                  <a:pt x="2980283" y="3400952"/>
                </a:cubicBezTo>
                <a:cubicBezTo>
                  <a:pt x="2980420" y="3400060"/>
                  <a:pt x="2987003" y="3397728"/>
                  <a:pt x="2995302" y="3395671"/>
                </a:cubicBezTo>
                <a:cubicBezTo>
                  <a:pt x="3004560" y="3393407"/>
                  <a:pt x="3013201" y="3392104"/>
                  <a:pt x="3013544" y="3392996"/>
                </a:cubicBezTo>
                <a:close/>
                <a:moveTo>
                  <a:pt x="6816973" y="3392919"/>
                </a:moveTo>
                <a:cubicBezTo>
                  <a:pt x="6823951" y="3393493"/>
                  <a:pt x="6828855" y="3396836"/>
                  <a:pt x="6830158" y="3402734"/>
                </a:cubicBezTo>
                <a:cubicBezTo>
                  <a:pt x="6832901" y="3415353"/>
                  <a:pt x="6818842" y="3434281"/>
                  <a:pt x="6798885" y="3445391"/>
                </a:cubicBezTo>
                <a:cubicBezTo>
                  <a:pt x="6780300" y="3455678"/>
                  <a:pt x="6762606" y="3454238"/>
                  <a:pt x="6760549" y="3441825"/>
                </a:cubicBezTo>
                <a:cubicBezTo>
                  <a:pt x="6758423" y="3429344"/>
                  <a:pt x="6772619" y="3409798"/>
                  <a:pt x="6791341" y="3399717"/>
                </a:cubicBezTo>
                <a:cubicBezTo>
                  <a:pt x="6800942" y="3394539"/>
                  <a:pt x="6809995" y="3392345"/>
                  <a:pt x="6816973" y="3392919"/>
                </a:cubicBezTo>
                <a:close/>
                <a:moveTo>
                  <a:pt x="325761" y="3392447"/>
                </a:moveTo>
                <a:cubicBezTo>
                  <a:pt x="326242" y="3394093"/>
                  <a:pt x="322194" y="3401774"/>
                  <a:pt x="318011" y="3406986"/>
                </a:cubicBezTo>
                <a:cubicBezTo>
                  <a:pt x="312527" y="3413913"/>
                  <a:pt x="305805" y="3419262"/>
                  <a:pt x="304706" y="3417753"/>
                </a:cubicBezTo>
                <a:cubicBezTo>
                  <a:pt x="303541" y="3416176"/>
                  <a:pt x="307587" y="3408701"/>
                  <a:pt x="313486" y="3401431"/>
                </a:cubicBezTo>
                <a:cubicBezTo>
                  <a:pt x="318833" y="3394848"/>
                  <a:pt x="325076" y="3390253"/>
                  <a:pt x="325761" y="3392447"/>
                </a:cubicBezTo>
                <a:close/>
                <a:moveTo>
                  <a:pt x="868122" y="3392319"/>
                </a:moveTo>
                <a:cubicBezTo>
                  <a:pt x="871936" y="3393562"/>
                  <a:pt x="874678" y="3396082"/>
                  <a:pt x="875296" y="3399649"/>
                </a:cubicBezTo>
                <a:cubicBezTo>
                  <a:pt x="876531" y="3406712"/>
                  <a:pt x="868986" y="3416382"/>
                  <a:pt x="858767" y="3419400"/>
                </a:cubicBezTo>
                <a:cubicBezTo>
                  <a:pt x="848344" y="3422417"/>
                  <a:pt x="839362" y="3419263"/>
                  <a:pt x="838265" y="3411925"/>
                </a:cubicBezTo>
                <a:cubicBezTo>
                  <a:pt x="837232" y="3404792"/>
                  <a:pt x="844845" y="3395671"/>
                  <a:pt x="854517" y="3392654"/>
                </a:cubicBezTo>
                <a:cubicBezTo>
                  <a:pt x="859419" y="3391110"/>
                  <a:pt x="864308" y="3391076"/>
                  <a:pt x="868122" y="3392319"/>
                </a:cubicBezTo>
                <a:close/>
                <a:moveTo>
                  <a:pt x="3113397" y="3391761"/>
                </a:moveTo>
                <a:cubicBezTo>
                  <a:pt x="3114083" y="3392447"/>
                  <a:pt x="3106745" y="3395533"/>
                  <a:pt x="3096732" y="3398550"/>
                </a:cubicBezTo>
                <a:cubicBezTo>
                  <a:pt x="3085896" y="3401842"/>
                  <a:pt x="3075266" y="3404037"/>
                  <a:pt x="3074581" y="3403283"/>
                </a:cubicBezTo>
                <a:cubicBezTo>
                  <a:pt x="3073895" y="3402528"/>
                  <a:pt x="3082947" y="3399168"/>
                  <a:pt x="3094126" y="3395944"/>
                </a:cubicBezTo>
                <a:cubicBezTo>
                  <a:pt x="3104139" y="3392996"/>
                  <a:pt x="3112711" y="3391076"/>
                  <a:pt x="3113397" y="3391761"/>
                </a:cubicBezTo>
                <a:close/>
                <a:moveTo>
                  <a:pt x="168710" y="3389773"/>
                </a:moveTo>
                <a:cubicBezTo>
                  <a:pt x="164322" y="3396494"/>
                  <a:pt x="161991" y="3401294"/>
                  <a:pt x="158629" y="3404723"/>
                </a:cubicBezTo>
                <a:cubicBezTo>
                  <a:pt x="153483" y="3409936"/>
                  <a:pt x="147793" y="3409730"/>
                  <a:pt x="148273" y="3405204"/>
                </a:cubicBezTo>
                <a:cubicBezTo>
                  <a:pt x="148753" y="3400883"/>
                  <a:pt x="151979" y="3395876"/>
                  <a:pt x="156778" y="3393065"/>
                </a:cubicBezTo>
                <a:cubicBezTo>
                  <a:pt x="160276" y="3390939"/>
                  <a:pt x="163497" y="3391144"/>
                  <a:pt x="168710" y="3389773"/>
                </a:cubicBezTo>
                <a:close/>
                <a:moveTo>
                  <a:pt x="3193815" y="3389044"/>
                </a:moveTo>
                <a:cubicBezTo>
                  <a:pt x="3197595" y="3388401"/>
                  <a:pt x="3200081" y="3388470"/>
                  <a:pt x="3200493" y="3389430"/>
                </a:cubicBezTo>
                <a:cubicBezTo>
                  <a:pt x="3201247" y="3391282"/>
                  <a:pt x="3192812" y="3396220"/>
                  <a:pt x="3181976" y="3399992"/>
                </a:cubicBezTo>
                <a:cubicBezTo>
                  <a:pt x="3171346" y="3403695"/>
                  <a:pt x="3160648" y="3405341"/>
                  <a:pt x="3159276" y="3403763"/>
                </a:cubicBezTo>
                <a:cubicBezTo>
                  <a:pt x="3157699" y="3401980"/>
                  <a:pt x="3167163" y="3397043"/>
                  <a:pt x="3179370" y="3392928"/>
                </a:cubicBezTo>
                <a:cubicBezTo>
                  <a:pt x="3184959" y="3391042"/>
                  <a:pt x="3190034" y="3389687"/>
                  <a:pt x="3193815" y="3389044"/>
                </a:cubicBezTo>
                <a:close/>
                <a:moveTo>
                  <a:pt x="5573909" y="3388470"/>
                </a:moveTo>
                <a:cubicBezTo>
                  <a:pt x="5590711" y="3384218"/>
                  <a:pt x="5606896" y="3400060"/>
                  <a:pt x="5609365" y="3423652"/>
                </a:cubicBezTo>
                <a:cubicBezTo>
                  <a:pt x="5611834" y="3447312"/>
                  <a:pt x="5600038" y="3471040"/>
                  <a:pt x="5583099" y="3475910"/>
                </a:cubicBezTo>
                <a:cubicBezTo>
                  <a:pt x="5566434" y="3480779"/>
                  <a:pt x="5550180" y="3464114"/>
                  <a:pt x="5547780" y="3439974"/>
                </a:cubicBezTo>
                <a:cubicBezTo>
                  <a:pt x="5545311" y="3415628"/>
                  <a:pt x="5557038" y="3392791"/>
                  <a:pt x="5573909" y="3388470"/>
                </a:cubicBezTo>
                <a:close/>
                <a:moveTo>
                  <a:pt x="83190" y="3387715"/>
                </a:moveTo>
                <a:cubicBezTo>
                  <a:pt x="86550" y="3386892"/>
                  <a:pt x="89294" y="3388744"/>
                  <a:pt x="94095" y="3389567"/>
                </a:cubicBezTo>
                <a:cubicBezTo>
                  <a:pt x="89021" y="3394710"/>
                  <a:pt x="86139" y="3398825"/>
                  <a:pt x="82848" y="3400471"/>
                </a:cubicBezTo>
                <a:cubicBezTo>
                  <a:pt x="78254" y="3402803"/>
                  <a:pt x="74688" y="3401226"/>
                  <a:pt x="75031" y="3397111"/>
                </a:cubicBezTo>
                <a:cubicBezTo>
                  <a:pt x="75305" y="3393270"/>
                  <a:pt x="78459" y="3388950"/>
                  <a:pt x="83190" y="3387715"/>
                </a:cubicBezTo>
                <a:close/>
                <a:moveTo>
                  <a:pt x="3100983" y="3385452"/>
                </a:moveTo>
                <a:cubicBezTo>
                  <a:pt x="3101258" y="3386069"/>
                  <a:pt x="3092274" y="3389293"/>
                  <a:pt x="3082673" y="3391967"/>
                </a:cubicBezTo>
                <a:cubicBezTo>
                  <a:pt x="3072454" y="3394847"/>
                  <a:pt x="3064773" y="3396356"/>
                  <a:pt x="3065116" y="3395533"/>
                </a:cubicBezTo>
                <a:cubicBezTo>
                  <a:pt x="3065459" y="3394779"/>
                  <a:pt x="3072454" y="3392379"/>
                  <a:pt x="3081781" y="3389704"/>
                </a:cubicBezTo>
                <a:cubicBezTo>
                  <a:pt x="3091794" y="3386892"/>
                  <a:pt x="3100709" y="3384835"/>
                  <a:pt x="3100983" y="3385452"/>
                </a:cubicBezTo>
                <a:close/>
                <a:moveTo>
                  <a:pt x="5095016" y="3385246"/>
                </a:moveTo>
                <a:cubicBezTo>
                  <a:pt x="5110995" y="3382777"/>
                  <a:pt x="5124985" y="3398276"/>
                  <a:pt x="5126837" y="3420770"/>
                </a:cubicBezTo>
                <a:cubicBezTo>
                  <a:pt x="5128826" y="3444568"/>
                  <a:pt x="5116413" y="3467131"/>
                  <a:pt x="5099474" y="3470011"/>
                </a:cubicBezTo>
                <a:cubicBezTo>
                  <a:pt x="5082671" y="3472892"/>
                  <a:pt x="5067104" y="3455129"/>
                  <a:pt x="5066006" y="3432086"/>
                </a:cubicBezTo>
                <a:cubicBezTo>
                  <a:pt x="5064909" y="3408495"/>
                  <a:pt x="5077733" y="3387921"/>
                  <a:pt x="5095016" y="3385246"/>
                </a:cubicBezTo>
                <a:close/>
                <a:moveTo>
                  <a:pt x="6141272" y="3384286"/>
                </a:moveTo>
                <a:cubicBezTo>
                  <a:pt x="6159583" y="3377771"/>
                  <a:pt x="6175013" y="3389087"/>
                  <a:pt x="6176247" y="3410003"/>
                </a:cubicBezTo>
                <a:cubicBezTo>
                  <a:pt x="6177345" y="3429206"/>
                  <a:pt x="6164658" y="3450534"/>
                  <a:pt x="6147718" y="3458078"/>
                </a:cubicBezTo>
                <a:cubicBezTo>
                  <a:pt x="6130093" y="3465828"/>
                  <a:pt x="6112674" y="3454580"/>
                  <a:pt x="6111028" y="3434281"/>
                </a:cubicBezTo>
                <a:cubicBezTo>
                  <a:pt x="6109314" y="3413501"/>
                  <a:pt x="6123098" y="3390801"/>
                  <a:pt x="6141272" y="3384286"/>
                </a:cubicBezTo>
                <a:close/>
                <a:moveTo>
                  <a:pt x="575675" y="3383523"/>
                </a:moveTo>
                <a:cubicBezTo>
                  <a:pt x="579100" y="3382263"/>
                  <a:pt x="581530" y="3382366"/>
                  <a:pt x="582116" y="3384150"/>
                </a:cubicBezTo>
                <a:cubicBezTo>
                  <a:pt x="583278" y="3387647"/>
                  <a:pt x="576080" y="3397043"/>
                  <a:pt x="567301" y="3403489"/>
                </a:cubicBezTo>
                <a:cubicBezTo>
                  <a:pt x="558387" y="3410073"/>
                  <a:pt x="550293" y="3412405"/>
                  <a:pt x="549882" y="3408564"/>
                </a:cubicBezTo>
                <a:cubicBezTo>
                  <a:pt x="549468" y="3405066"/>
                  <a:pt x="555229" y="3397591"/>
                  <a:pt x="563324" y="3391076"/>
                </a:cubicBezTo>
                <a:cubicBezTo>
                  <a:pt x="567850" y="3387407"/>
                  <a:pt x="572255" y="3384783"/>
                  <a:pt x="575675" y="3383523"/>
                </a:cubicBezTo>
                <a:close/>
                <a:moveTo>
                  <a:pt x="1061694" y="3383120"/>
                </a:moveTo>
                <a:cubicBezTo>
                  <a:pt x="1072120" y="3380651"/>
                  <a:pt x="1081173" y="3384561"/>
                  <a:pt x="1083300" y="3392310"/>
                </a:cubicBezTo>
                <a:cubicBezTo>
                  <a:pt x="1085631" y="3400608"/>
                  <a:pt x="1078288" y="3409661"/>
                  <a:pt x="1067180" y="3412129"/>
                </a:cubicBezTo>
                <a:cubicBezTo>
                  <a:pt x="1056275" y="3414599"/>
                  <a:pt x="1045581" y="3409455"/>
                  <a:pt x="1044823" y="3401225"/>
                </a:cubicBezTo>
                <a:cubicBezTo>
                  <a:pt x="1044272" y="3393545"/>
                  <a:pt x="1051683" y="3385452"/>
                  <a:pt x="1061694" y="3383120"/>
                </a:cubicBezTo>
                <a:close/>
                <a:moveTo>
                  <a:pt x="1922553" y="3382220"/>
                </a:moveTo>
                <a:cubicBezTo>
                  <a:pt x="1925666" y="3381457"/>
                  <a:pt x="1930124" y="3381509"/>
                  <a:pt x="1935063" y="3382572"/>
                </a:cubicBezTo>
                <a:cubicBezTo>
                  <a:pt x="1945073" y="3384698"/>
                  <a:pt x="1954947" y="3390253"/>
                  <a:pt x="1956047" y="3394436"/>
                </a:cubicBezTo>
                <a:cubicBezTo>
                  <a:pt x="1957144" y="3398551"/>
                  <a:pt x="1949326" y="3400403"/>
                  <a:pt x="1938830" y="3398414"/>
                </a:cubicBezTo>
                <a:cubicBezTo>
                  <a:pt x="1928133" y="3396425"/>
                  <a:pt x="1919081" y="3391282"/>
                  <a:pt x="1918120" y="3386755"/>
                </a:cubicBezTo>
                <a:cubicBezTo>
                  <a:pt x="1917676" y="3384560"/>
                  <a:pt x="1919441" y="3382983"/>
                  <a:pt x="1922553" y="3382220"/>
                </a:cubicBezTo>
                <a:close/>
                <a:moveTo>
                  <a:pt x="2626272" y="3382160"/>
                </a:moveTo>
                <a:cubicBezTo>
                  <a:pt x="2633679" y="3382228"/>
                  <a:pt x="2640331" y="3384217"/>
                  <a:pt x="2640400" y="3386549"/>
                </a:cubicBezTo>
                <a:cubicBezTo>
                  <a:pt x="2640400" y="3388950"/>
                  <a:pt x="2634296" y="3391007"/>
                  <a:pt x="2626958" y="3391007"/>
                </a:cubicBezTo>
                <a:cubicBezTo>
                  <a:pt x="2619620" y="3391007"/>
                  <a:pt x="2613517" y="3388950"/>
                  <a:pt x="2613105" y="3386412"/>
                </a:cubicBezTo>
                <a:cubicBezTo>
                  <a:pt x="2612694" y="3384012"/>
                  <a:pt x="2618660" y="3382092"/>
                  <a:pt x="2626272" y="3382160"/>
                </a:cubicBezTo>
                <a:close/>
                <a:moveTo>
                  <a:pt x="6744245" y="3382023"/>
                </a:moveTo>
                <a:cubicBezTo>
                  <a:pt x="6751017" y="3383532"/>
                  <a:pt x="6755543" y="3387818"/>
                  <a:pt x="6756092" y="3394436"/>
                </a:cubicBezTo>
                <a:cubicBezTo>
                  <a:pt x="6757258" y="3407809"/>
                  <a:pt x="6742856" y="3426120"/>
                  <a:pt x="6723379" y="3436338"/>
                </a:cubicBezTo>
                <a:cubicBezTo>
                  <a:pt x="6703971" y="3446488"/>
                  <a:pt x="6687717" y="3443334"/>
                  <a:pt x="6686414" y="3428795"/>
                </a:cubicBezTo>
                <a:cubicBezTo>
                  <a:pt x="6685180" y="3414461"/>
                  <a:pt x="6699650" y="3395328"/>
                  <a:pt x="6718921" y="3386275"/>
                </a:cubicBezTo>
                <a:cubicBezTo>
                  <a:pt x="6728454" y="3381783"/>
                  <a:pt x="6737472" y="3380514"/>
                  <a:pt x="6744245" y="3382023"/>
                </a:cubicBezTo>
                <a:close/>
                <a:moveTo>
                  <a:pt x="2908480" y="3381269"/>
                </a:moveTo>
                <a:cubicBezTo>
                  <a:pt x="2917052" y="3379418"/>
                  <a:pt x="2924459" y="3379486"/>
                  <a:pt x="2924801" y="3381269"/>
                </a:cubicBezTo>
                <a:cubicBezTo>
                  <a:pt x="2925145" y="3382983"/>
                  <a:pt x="2918561" y="3385795"/>
                  <a:pt x="2910057" y="3387441"/>
                </a:cubicBezTo>
                <a:cubicBezTo>
                  <a:pt x="2901759" y="3389087"/>
                  <a:pt x="2894764" y="3388882"/>
                  <a:pt x="2895038" y="3386961"/>
                </a:cubicBezTo>
                <a:cubicBezTo>
                  <a:pt x="2895312" y="3385315"/>
                  <a:pt x="2901073" y="3382778"/>
                  <a:pt x="2908480" y="3381269"/>
                </a:cubicBezTo>
                <a:close/>
                <a:moveTo>
                  <a:pt x="4751361" y="3381268"/>
                </a:moveTo>
                <a:cubicBezTo>
                  <a:pt x="4766723" y="3377976"/>
                  <a:pt x="4781399" y="3390595"/>
                  <a:pt x="4783594" y="3409386"/>
                </a:cubicBezTo>
                <a:cubicBezTo>
                  <a:pt x="4785994" y="3429549"/>
                  <a:pt x="4773786" y="3449574"/>
                  <a:pt x="4756779" y="3452866"/>
                </a:cubicBezTo>
                <a:cubicBezTo>
                  <a:pt x="4740663" y="3456020"/>
                  <a:pt x="4727083" y="3443882"/>
                  <a:pt x="4724957" y="3424817"/>
                </a:cubicBezTo>
                <a:cubicBezTo>
                  <a:pt x="4722763" y="3404860"/>
                  <a:pt x="4734970" y="3384766"/>
                  <a:pt x="4751361" y="3381268"/>
                </a:cubicBezTo>
                <a:close/>
                <a:moveTo>
                  <a:pt x="5926822" y="3380171"/>
                </a:moveTo>
                <a:cubicBezTo>
                  <a:pt x="5943898" y="3374959"/>
                  <a:pt x="5959672" y="3387303"/>
                  <a:pt x="5961866" y="3407603"/>
                </a:cubicBezTo>
                <a:cubicBezTo>
                  <a:pt x="5964198" y="3429274"/>
                  <a:pt x="5950756" y="3452797"/>
                  <a:pt x="5932308" y="3459107"/>
                </a:cubicBezTo>
                <a:cubicBezTo>
                  <a:pt x="5915026" y="3465004"/>
                  <a:pt x="5899733" y="3452729"/>
                  <a:pt x="5897470" y="3431400"/>
                </a:cubicBezTo>
                <a:cubicBezTo>
                  <a:pt x="5895138" y="3408769"/>
                  <a:pt x="5908305" y="3385795"/>
                  <a:pt x="5926822" y="3380171"/>
                </a:cubicBezTo>
                <a:close/>
                <a:moveTo>
                  <a:pt x="407817" y="3379589"/>
                </a:moveTo>
                <a:cubicBezTo>
                  <a:pt x="410012" y="3378165"/>
                  <a:pt x="411280" y="3378148"/>
                  <a:pt x="411075" y="3379897"/>
                </a:cubicBezTo>
                <a:cubicBezTo>
                  <a:pt x="410662" y="3383326"/>
                  <a:pt x="404421" y="3392173"/>
                  <a:pt x="396948" y="3399991"/>
                </a:cubicBezTo>
                <a:cubicBezTo>
                  <a:pt x="390774" y="3406506"/>
                  <a:pt x="385906" y="3409661"/>
                  <a:pt x="385975" y="3407261"/>
                </a:cubicBezTo>
                <a:cubicBezTo>
                  <a:pt x="386047" y="3404449"/>
                  <a:pt x="392149" y="3395396"/>
                  <a:pt x="399006" y="3387715"/>
                </a:cubicBezTo>
                <a:cubicBezTo>
                  <a:pt x="402503" y="3383840"/>
                  <a:pt x="405623" y="3381012"/>
                  <a:pt x="407817" y="3379589"/>
                </a:cubicBezTo>
                <a:close/>
                <a:moveTo>
                  <a:pt x="3086787" y="3379485"/>
                </a:moveTo>
                <a:cubicBezTo>
                  <a:pt x="3087885" y="3379965"/>
                  <a:pt x="3081095" y="3382571"/>
                  <a:pt x="3072111" y="3385109"/>
                </a:cubicBezTo>
                <a:cubicBezTo>
                  <a:pt x="3063196" y="3387646"/>
                  <a:pt x="3054212" y="3389429"/>
                  <a:pt x="3053252" y="3388881"/>
                </a:cubicBezTo>
                <a:cubicBezTo>
                  <a:pt x="3052360" y="3388401"/>
                  <a:pt x="3059150" y="3385795"/>
                  <a:pt x="3068134" y="3383257"/>
                </a:cubicBezTo>
                <a:cubicBezTo>
                  <a:pt x="3076980" y="3380788"/>
                  <a:pt x="3085690" y="3379005"/>
                  <a:pt x="3086787" y="3379485"/>
                </a:cubicBezTo>
                <a:close/>
                <a:moveTo>
                  <a:pt x="1738033" y="3378937"/>
                </a:moveTo>
                <a:cubicBezTo>
                  <a:pt x="1748456" y="3380378"/>
                  <a:pt x="1757645" y="3385727"/>
                  <a:pt x="1759358" y="3391350"/>
                </a:cubicBezTo>
                <a:cubicBezTo>
                  <a:pt x="1761071" y="3396837"/>
                  <a:pt x="1754421" y="3400883"/>
                  <a:pt x="1744752" y="3400403"/>
                </a:cubicBezTo>
                <a:cubicBezTo>
                  <a:pt x="1733916" y="3399786"/>
                  <a:pt x="1722602" y="3393888"/>
                  <a:pt x="1720475" y="3387647"/>
                </a:cubicBezTo>
                <a:cubicBezTo>
                  <a:pt x="1718417" y="3381544"/>
                  <a:pt x="1726785" y="3377360"/>
                  <a:pt x="1738033" y="3378937"/>
                </a:cubicBezTo>
                <a:close/>
                <a:moveTo>
                  <a:pt x="4077314" y="3378465"/>
                </a:moveTo>
                <a:cubicBezTo>
                  <a:pt x="4082518" y="3379691"/>
                  <a:pt x="4086032" y="3383051"/>
                  <a:pt x="4086684" y="3388264"/>
                </a:cubicBezTo>
                <a:cubicBezTo>
                  <a:pt x="4088055" y="3398551"/>
                  <a:pt x="4077357" y="3411993"/>
                  <a:pt x="4062681" y="3418508"/>
                </a:cubicBezTo>
                <a:cubicBezTo>
                  <a:pt x="4048279" y="3424886"/>
                  <a:pt x="4034426" y="3422485"/>
                  <a:pt x="4032368" y="3413227"/>
                </a:cubicBezTo>
                <a:cubicBezTo>
                  <a:pt x="4030174" y="3403351"/>
                  <a:pt x="4041970" y="3388538"/>
                  <a:pt x="4057812" y="3381474"/>
                </a:cubicBezTo>
                <a:cubicBezTo>
                  <a:pt x="4065218" y="3378148"/>
                  <a:pt x="4072111" y="3377239"/>
                  <a:pt x="4077314" y="3378465"/>
                </a:cubicBezTo>
                <a:close/>
                <a:moveTo>
                  <a:pt x="2352913" y="3378320"/>
                </a:moveTo>
                <a:cubicBezTo>
                  <a:pt x="2353118" y="3376605"/>
                  <a:pt x="2359016" y="3377017"/>
                  <a:pt x="2366560" y="3379280"/>
                </a:cubicBezTo>
                <a:cubicBezTo>
                  <a:pt x="2375270" y="3381886"/>
                  <a:pt x="2382813" y="3385658"/>
                  <a:pt x="2383156" y="3387715"/>
                </a:cubicBezTo>
                <a:cubicBezTo>
                  <a:pt x="2383568" y="3389841"/>
                  <a:pt x="2376916" y="3389430"/>
                  <a:pt x="2368206" y="3386824"/>
                </a:cubicBezTo>
                <a:cubicBezTo>
                  <a:pt x="2359771" y="3384286"/>
                  <a:pt x="2352638" y="3380309"/>
                  <a:pt x="2352913" y="3378320"/>
                </a:cubicBezTo>
                <a:close/>
                <a:moveTo>
                  <a:pt x="2429311" y="3378115"/>
                </a:moveTo>
                <a:cubicBezTo>
                  <a:pt x="2437609" y="3380446"/>
                  <a:pt x="2444124" y="3384150"/>
                  <a:pt x="2443644" y="3386344"/>
                </a:cubicBezTo>
                <a:cubicBezTo>
                  <a:pt x="2443233" y="3388196"/>
                  <a:pt x="2436786" y="3388127"/>
                  <a:pt x="2429517" y="3386138"/>
                </a:cubicBezTo>
                <a:cubicBezTo>
                  <a:pt x="2421904" y="3384081"/>
                  <a:pt x="2415732" y="3380789"/>
                  <a:pt x="2415115" y="3378595"/>
                </a:cubicBezTo>
                <a:cubicBezTo>
                  <a:pt x="2414429" y="3375989"/>
                  <a:pt x="2421081" y="3375783"/>
                  <a:pt x="2429311" y="3378115"/>
                </a:cubicBezTo>
                <a:close/>
                <a:moveTo>
                  <a:pt x="2833521" y="3377771"/>
                </a:moveTo>
                <a:cubicBezTo>
                  <a:pt x="2841202" y="3376262"/>
                  <a:pt x="2849158" y="3376948"/>
                  <a:pt x="2849775" y="3379211"/>
                </a:cubicBezTo>
                <a:cubicBezTo>
                  <a:pt x="2850323" y="3381200"/>
                  <a:pt x="2845043" y="3383874"/>
                  <a:pt x="2837979" y="3385246"/>
                </a:cubicBezTo>
                <a:cubicBezTo>
                  <a:pt x="2830024" y="3386755"/>
                  <a:pt x="2822000" y="3386138"/>
                  <a:pt x="2821588" y="3383943"/>
                </a:cubicBezTo>
                <a:cubicBezTo>
                  <a:pt x="2821246" y="3381954"/>
                  <a:pt x="2826663" y="3379142"/>
                  <a:pt x="2833521" y="3377771"/>
                </a:cubicBezTo>
                <a:close/>
                <a:moveTo>
                  <a:pt x="2999211" y="3377360"/>
                </a:moveTo>
                <a:cubicBezTo>
                  <a:pt x="3000171" y="3378732"/>
                  <a:pt x="2992147" y="3382092"/>
                  <a:pt x="2983506" y="3384012"/>
                </a:cubicBezTo>
                <a:cubicBezTo>
                  <a:pt x="2975482" y="3385795"/>
                  <a:pt x="2968899" y="3386070"/>
                  <a:pt x="2968693" y="3384630"/>
                </a:cubicBezTo>
                <a:cubicBezTo>
                  <a:pt x="2968419" y="3383121"/>
                  <a:pt x="2974522" y="3380515"/>
                  <a:pt x="2982820" y="3378526"/>
                </a:cubicBezTo>
                <a:cubicBezTo>
                  <a:pt x="2990913" y="3376606"/>
                  <a:pt x="2998319" y="3376057"/>
                  <a:pt x="2999211" y="3377360"/>
                </a:cubicBezTo>
                <a:close/>
                <a:moveTo>
                  <a:pt x="3266475" y="3375388"/>
                </a:moveTo>
                <a:cubicBezTo>
                  <a:pt x="3270890" y="3374582"/>
                  <a:pt x="3274010" y="3374616"/>
                  <a:pt x="3274559" y="3375782"/>
                </a:cubicBezTo>
                <a:cubicBezTo>
                  <a:pt x="3275657" y="3378114"/>
                  <a:pt x="3266467" y="3384149"/>
                  <a:pt x="3254397" y="3388675"/>
                </a:cubicBezTo>
                <a:cubicBezTo>
                  <a:pt x="3243218" y="3392859"/>
                  <a:pt x="3233754" y="3394230"/>
                  <a:pt x="3232177" y="3392104"/>
                </a:cubicBezTo>
                <a:cubicBezTo>
                  <a:pt x="3230462" y="3389841"/>
                  <a:pt x="3238829" y="3384492"/>
                  <a:pt x="3250625" y="3380034"/>
                </a:cubicBezTo>
                <a:cubicBezTo>
                  <a:pt x="3256351" y="3377839"/>
                  <a:pt x="3262061" y="3376194"/>
                  <a:pt x="3266475" y="3375388"/>
                </a:cubicBezTo>
                <a:close/>
                <a:moveTo>
                  <a:pt x="234928" y="3374702"/>
                </a:moveTo>
                <a:cubicBezTo>
                  <a:pt x="236984" y="3373776"/>
                  <a:pt x="238494" y="3373964"/>
                  <a:pt x="238869" y="3375439"/>
                </a:cubicBezTo>
                <a:cubicBezTo>
                  <a:pt x="239693" y="3378320"/>
                  <a:pt x="235855" y="3385726"/>
                  <a:pt x="230915" y="3390938"/>
                </a:cubicBezTo>
                <a:cubicBezTo>
                  <a:pt x="225839" y="3396219"/>
                  <a:pt x="221108" y="3397728"/>
                  <a:pt x="220971" y="3393956"/>
                </a:cubicBezTo>
                <a:cubicBezTo>
                  <a:pt x="220901" y="3390733"/>
                  <a:pt x="222959" y="3386206"/>
                  <a:pt x="227691" y="3380651"/>
                </a:cubicBezTo>
                <a:cubicBezTo>
                  <a:pt x="230265" y="3377668"/>
                  <a:pt x="232871" y="3375627"/>
                  <a:pt x="234928" y="3374702"/>
                </a:cubicBezTo>
                <a:close/>
                <a:moveTo>
                  <a:pt x="3186777" y="3374616"/>
                </a:moveTo>
                <a:cubicBezTo>
                  <a:pt x="3187669" y="3375508"/>
                  <a:pt x="3178959" y="3379622"/>
                  <a:pt x="3168192" y="3383120"/>
                </a:cubicBezTo>
                <a:cubicBezTo>
                  <a:pt x="3157356" y="3386686"/>
                  <a:pt x="3147961" y="3388538"/>
                  <a:pt x="3147824" y="3387303"/>
                </a:cubicBezTo>
                <a:cubicBezTo>
                  <a:pt x="3147686" y="3386275"/>
                  <a:pt x="3155710" y="3382777"/>
                  <a:pt x="3165106" y="3379691"/>
                </a:cubicBezTo>
                <a:cubicBezTo>
                  <a:pt x="3175667" y="3376193"/>
                  <a:pt x="3185886" y="3373725"/>
                  <a:pt x="3186777" y="3374616"/>
                </a:cubicBezTo>
                <a:close/>
                <a:moveTo>
                  <a:pt x="2293729" y="3374222"/>
                </a:moveTo>
                <a:cubicBezTo>
                  <a:pt x="2296112" y="3374205"/>
                  <a:pt x="2299935" y="3374925"/>
                  <a:pt x="2304564" y="3376400"/>
                </a:cubicBezTo>
                <a:cubicBezTo>
                  <a:pt x="2312656" y="3379006"/>
                  <a:pt x="2320749" y="3383052"/>
                  <a:pt x="2322189" y="3385315"/>
                </a:cubicBezTo>
                <a:cubicBezTo>
                  <a:pt x="2323561" y="3387510"/>
                  <a:pt x="2317731" y="3387510"/>
                  <a:pt x="2309913" y="3385315"/>
                </a:cubicBezTo>
                <a:cubicBezTo>
                  <a:pt x="2302164" y="3383189"/>
                  <a:pt x="2293454" y="3379006"/>
                  <a:pt x="2291534" y="3376468"/>
                </a:cubicBezTo>
                <a:cubicBezTo>
                  <a:pt x="2290402" y="3374993"/>
                  <a:pt x="2291345" y="3374239"/>
                  <a:pt x="2293729" y="3374222"/>
                </a:cubicBezTo>
                <a:close/>
                <a:moveTo>
                  <a:pt x="6354762" y="3371119"/>
                </a:moveTo>
                <a:cubicBezTo>
                  <a:pt x="6372592" y="3363850"/>
                  <a:pt x="6389532" y="3372559"/>
                  <a:pt x="6391178" y="3389704"/>
                </a:cubicBezTo>
                <a:cubicBezTo>
                  <a:pt x="6392823" y="3407124"/>
                  <a:pt x="6379107" y="3428315"/>
                  <a:pt x="6360797" y="3436682"/>
                </a:cubicBezTo>
                <a:cubicBezTo>
                  <a:pt x="6342074" y="3445254"/>
                  <a:pt x="6326575" y="3437436"/>
                  <a:pt x="6324861" y="3418508"/>
                </a:cubicBezTo>
                <a:cubicBezTo>
                  <a:pt x="6323215" y="3399991"/>
                  <a:pt x="6336725" y="3378457"/>
                  <a:pt x="6354762" y="3371119"/>
                </a:cubicBezTo>
                <a:close/>
                <a:moveTo>
                  <a:pt x="1984465" y="3371016"/>
                </a:moveTo>
                <a:cubicBezTo>
                  <a:pt x="1987218" y="3370450"/>
                  <a:pt x="1991503" y="3370741"/>
                  <a:pt x="1996713" y="3372010"/>
                </a:cubicBezTo>
                <a:cubicBezTo>
                  <a:pt x="2006933" y="3374410"/>
                  <a:pt x="2016808" y="3379828"/>
                  <a:pt x="2017905" y="3383463"/>
                </a:cubicBezTo>
                <a:cubicBezTo>
                  <a:pt x="2018933" y="3387029"/>
                  <a:pt x="2010433" y="3388126"/>
                  <a:pt x="2000625" y="3385795"/>
                </a:cubicBezTo>
                <a:cubicBezTo>
                  <a:pt x="1991640" y="3383600"/>
                  <a:pt x="1982999" y="3378868"/>
                  <a:pt x="1981417" y="3375165"/>
                </a:cubicBezTo>
                <a:cubicBezTo>
                  <a:pt x="1980494" y="3373005"/>
                  <a:pt x="1981713" y="3371582"/>
                  <a:pt x="1984465" y="3371016"/>
                </a:cubicBezTo>
                <a:close/>
                <a:moveTo>
                  <a:pt x="2490484" y="3370707"/>
                </a:moveTo>
                <a:cubicBezTo>
                  <a:pt x="2497960" y="3372284"/>
                  <a:pt x="2504681" y="3375645"/>
                  <a:pt x="2504612" y="3377908"/>
                </a:cubicBezTo>
                <a:cubicBezTo>
                  <a:pt x="2504612" y="3380308"/>
                  <a:pt x="2498440" y="3381063"/>
                  <a:pt x="2491033" y="3379554"/>
                </a:cubicBezTo>
                <a:cubicBezTo>
                  <a:pt x="2483626" y="3378045"/>
                  <a:pt x="2477523" y="3374822"/>
                  <a:pt x="2477180" y="3372216"/>
                </a:cubicBezTo>
                <a:cubicBezTo>
                  <a:pt x="2476768" y="3369747"/>
                  <a:pt x="2482803" y="3369061"/>
                  <a:pt x="2490484" y="3370707"/>
                </a:cubicBezTo>
                <a:close/>
                <a:moveTo>
                  <a:pt x="4338646" y="3370365"/>
                </a:moveTo>
                <a:cubicBezTo>
                  <a:pt x="4354420" y="3365633"/>
                  <a:pt x="4368410" y="3374274"/>
                  <a:pt x="4368136" y="3388470"/>
                </a:cubicBezTo>
                <a:cubicBezTo>
                  <a:pt x="4367862" y="3403283"/>
                  <a:pt x="4355037" y="3417548"/>
                  <a:pt x="4338783" y="3421251"/>
                </a:cubicBezTo>
                <a:cubicBezTo>
                  <a:pt x="4323970" y="3424611"/>
                  <a:pt x="4311557" y="3416931"/>
                  <a:pt x="4310871" y="3403969"/>
                </a:cubicBezTo>
                <a:cubicBezTo>
                  <a:pt x="4310117" y="3389979"/>
                  <a:pt x="4322324" y="3375234"/>
                  <a:pt x="4338646" y="3370365"/>
                </a:cubicBezTo>
                <a:close/>
                <a:moveTo>
                  <a:pt x="795348" y="3370253"/>
                </a:moveTo>
                <a:cubicBezTo>
                  <a:pt x="799084" y="3371050"/>
                  <a:pt x="801707" y="3373244"/>
                  <a:pt x="802187" y="3376605"/>
                </a:cubicBezTo>
                <a:cubicBezTo>
                  <a:pt x="803150" y="3383120"/>
                  <a:pt x="794784" y="3392722"/>
                  <a:pt x="785182" y="3396287"/>
                </a:cubicBezTo>
                <a:cubicBezTo>
                  <a:pt x="776333" y="3399580"/>
                  <a:pt x="768104" y="3397865"/>
                  <a:pt x="766664" y="3392242"/>
                </a:cubicBezTo>
                <a:cubicBezTo>
                  <a:pt x="765021" y="3385658"/>
                  <a:pt x="771669" y="3376948"/>
                  <a:pt x="781818" y="3372284"/>
                </a:cubicBezTo>
                <a:cubicBezTo>
                  <a:pt x="786758" y="3370055"/>
                  <a:pt x="791610" y="3369455"/>
                  <a:pt x="795348" y="3370253"/>
                </a:cubicBezTo>
                <a:close/>
                <a:moveTo>
                  <a:pt x="2233180" y="3369910"/>
                </a:moveTo>
                <a:cubicBezTo>
                  <a:pt x="2236258" y="3370210"/>
                  <a:pt x="2240578" y="3371221"/>
                  <a:pt x="2245105" y="3372833"/>
                </a:cubicBezTo>
                <a:cubicBezTo>
                  <a:pt x="2253266" y="3375782"/>
                  <a:pt x="2260673" y="3379965"/>
                  <a:pt x="2260947" y="3381954"/>
                </a:cubicBezTo>
                <a:cubicBezTo>
                  <a:pt x="2261290" y="3383943"/>
                  <a:pt x="2254706" y="3383326"/>
                  <a:pt x="2245928" y="3380445"/>
                </a:cubicBezTo>
                <a:cubicBezTo>
                  <a:pt x="2237081" y="3377565"/>
                  <a:pt x="2229537" y="3373519"/>
                  <a:pt x="2228714" y="3371256"/>
                </a:cubicBezTo>
                <a:cubicBezTo>
                  <a:pt x="2228268" y="3370021"/>
                  <a:pt x="2230103" y="3369610"/>
                  <a:pt x="2233180" y="3369910"/>
                </a:cubicBezTo>
                <a:close/>
                <a:moveTo>
                  <a:pt x="496184" y="3369130"/>
                </a:moveTo>
                <a:cubicBezTo>
                  <a:pt x="496252" y="3372491"/>
                  <a:pt x="489738" y="3381337"/>
                  <a:pt x="481509" y="3388950"/>
                </a:cubicBezTo>
                <a:cubicBezTo>
                  <a:pt x="473619" y="3396288"/>
                  <a:pt x="466969" y="3399717"/>
                  <a:pt x="467515" y="3396082"/>
                </a:cubicBezTo>
                <a:cubicBezTo>
                  <a:pt x="468067" y="3392859"/>
                  <a:pt x="473828" y="3385041"/>
                  <a:pt x="480891" y="3378046"/>
                </a:cubicBezTo>
                <a:cubicBezTo>
                  <a:pt x="489118" y="3369953"/>
                  <a:pt x="496115" y="3365838"/>
                  <a:pt x="496184" y="3369130"/>
                </a:cubicBezTo>
                <a:close/>
                <a:moveTo>
                  <a:pt x="3072660" y="3368376"/>
                </a:moveTo>
                <a:cubicBezTo>
                  <a:pt x="3074374" y="3369130"/>
                  <a:pt x="3069368" y="3371531"/>
                  <a:pt x="3061001" y="3373999"/>
                </a:cubicBezTo>
                <a:cubicBezTo>
                  <a:pt x="3051674" y="3376743"/>
                  <a:pt x="3042347" y="3378252"/>
                  <a:pt x="3041456" y="3377223"/>
                </a:cubicBezTo>
                <a:cubicBezTo>
                  <a:pt x="3040701" y="3376263"/>
                  <a:pt x="3046736" y="3373588"/>
                  <a:pt x="3054829" y="3371256"/>
                </a:cubicBezTo>
                <a:cubicBezTo>
                  <a:pt x="3062784" y="3368993"/>
                  <a:pt x="3070945" y="3367690"/>
                  <a:pt x="3072660" y="3368376"/>
                </a:cubicBezTo>
                <a:close/>
                <a:moveTo>
                  <a:pt x="2760141" y="3368101"/>
                </a:moveTo>
                <a:cubicBezTo>
                  <a:pt x="2767479" y="3367073"/>
                  <a:pt x="2774680" y="3368238"/>
                  <a:pt x="2775366" y="3370502"/>
                </a:cubicBezTo>
                <a:cubicBezTo>
                  <a:pt x="2776052" y="3372764"/>
                  <a:pt x="2770085" y="3375919"/>
                  <a:pt x="2763090" y="3376948"/>
                </a:cubicBezTo>
                <a:cubicBezTo>
                  <a:pt x="2755821" y="3378045"/>
                  <a:pt x="2749031" y="3377016"/>
                  <a:pt x="2748071" y="3374548"/>
                </a:cubicBezTo>
                <a:cubicBezTo>
                  <a:pt x="2747179" y="3372079"/>
                  <a:pt x="2752460" y="3369199"/>
                  <a:pt x="2760141" y="3368101"/>
                </a:cubicBezTo>
                <a:close/>
                <a:moveTo>
                  <a:pt x="3173335" y="3367415"/>
                </a:moveTo>
                <a:cubicBezTo>
                  <a:pt x="3174569" y="3367690"/>
                  <a:pt x="3166820" y="3370913"/>
                  <a:pt x="3156670" y="3374205"/>
                </a:cubicBezTo>
                <a:cubicBezTo>
                  <a:pt x="3146246" y="3377496"/>
                  <a:pt x="3137262" y="3379691"/>
                  <a:pt x="3136302" y="3379280"/>
                </a:cubicBezTo>
                <a:cubicBezTo>
                  <a:pt x="3135342" y="3378868"/>
                  <a:pt x="3142954" y="3375851"/>
                  <a:pt x="3152692" y="3372764"/>
                </a:cubicBezTo>
                <a:cubicBezTo>
                  <a:pt x="3162362" y="3369679"/>
                  <a:pt x="3172101" y="3367073"/>
                  <a:pt x="3173335" y="3367415"/>
                </a:cubicBezTo>
                <a:close/>
                <a:moveTo>
                  <a:pt x="2166787" y="3367279"/>
                </a:moveTo>
                <a:cubicBezTo>
                  <a:pt x="2166170" y="3364947"/>
                  <a:pt x="2171999" y="3365153"/>
                  <a:pt x="2180434" y="3367827"/>
                </a:cubicBezTo>
                <a:cubicBezTo>
                  <a:pt x="2189967" y="3370776"/>
                  <a:pt x="2198951" y="3375371"/>
                  <a:pt x="2200391" y="3377977"/>
                </a:cubicBezTo>
                <a:cubicBezTo>
                  <a:pt x="2201694" y="3380446"/>
                  <a:pt x="2194356" y="3380172"/>
                  <a:pt x="2185303" y="3377428"/>
                </a:cubicBezTo>
                <a:cubicBezTo>
                  <a:pt x="2175977" y="3374548"/>
                  <a:pt x="2167473" y="3369885"/>
                  <a:pt x="2166787" y="3367279"/>
                </a:cubicBezTo>
                <a:close/>
                <a:moveTo>
                  <a:pt x="2042391" y="3367141"/>
                </a:moveTo>
                <a:cubicBezTo>
                  <a:pt x="2042391" y="3364260"/>
                  <a:pt x="2050070" y="3364260"/>
                  <a:pt x="2059672" y="3367209"/>
                </a:cubicBezTo>
                <a:cubicBezTo>
                  <a:pt x="2069342" y="3370090"/>
                  <a:pt x="2077571" y="3374753"/>
                  <a:pt x="2078392" y="3377702"/>
                </a:cubicBezTo>
                <a:cubicBezTo>
                  <a:pt x="2079216" y="3380720"/>
                  <a:pt x="2072291" y="3381063"/>
                  <a:pt x="2062759" y="3378594"/>
                </a:cubicBezTo>
                <a:cubicBezTo>
                  <a:pt x="2052472" y="3375919"/>
                  <a:pt x="2042391" y="3370227"/>
                  <a:pt x="2042391" y="3367141"/>
                </a:cubicBezTo>
                <a:close/>
                <a:moveTo>
                  <a:pt x="4001593" y="3366095"/>
                </a:moveTo>
                <a:cubicBezTo>
                  <a:pt x="4007286" y="3366593"/>
                  <a:pt x="4011520" y="3369233"/>
                  <a:pt x="4012686" y="3373862"/>
                </a:cubicBezTo>
                <a:cubicBezTo>
                  <a:pt x="4015018" y="3383258"/>
                  <a:pt x="4004525" y="3397042"/>
                  <a:pt x="3989643" y="3404380"/>
                </a:cubicBezTo>
                <a:cubicBezTo>
                  <a:pt x="3975447" y="3411375"/>
                  <a:pt x="3963103" y="3410415"/>
                  <a:pt x="3960497" y="3402117"/>
                </a:cubicBezTo>
                <a:cubicBezTo>
                  <a:pt x="3957685" y="3393202"/>
                  <a:pt x="3967218" y="3379348"/>
                  <a:pt x="3981756" y="3371187"/>
                </a:cubicBezTo>
                <a:cubicBezTo>
                  <a:pt x="3988751" y="3367244"/>
                  <a:pt x="3995901" y="3365598"/>
                  <a:pt x="4001593" y="3366095"/>
                </a:cubicBezTo>
                <a:close/>
                <a:moveTo>
                  <a:pt x="648764" y="3365856"/>
                </a:moveTo>
                <a:cubicBezTo>
                  <a:pt x="651964" y="3365547"/>
                  <a:pt x="654125" y="3366593"/>
                  <a:pt x="654464" y="3369062"/>
                </a:cubicBezTo>
                <a:cubicBezTo>
                  <a:pt x="655150" y="3373862"/>
                  <a:pt x="647814" y="3383121"/>
                  <a:pt x="639105" y="3388470"/>
                </a:cubicBezTo>
                <a:cubicBezTo>
                  <a:pt x="630053" y="3394025"/>
                  <a:pt x="621890" y="3394917"/>
                  <a:pt x="621342" y="3390390"/>
                </a:cubicBezTo>
                <a:cubicBezTo>
                  <a:pt x="620793" y="3385864"/>
                  <a:pt x="628131" y="3376537"/>
                  <a:pt x="636842" y="3370776"/>
                </a:cubicBezTo>
                <a:cubicBezTo>
                  <a:pt x="641333" y="3367827"/>
                  <a:pt x="645566" y="3366164"/>
                  <a:pt x="648764" y="3365856"/>
                </a:cubicBezTo>
                <a:close/>
                <a:moveTo>
                  <a:pt x="4543632" y="3365495"/>
                </a:moveTo>
                <a:cubicBezTo>
                  <a:pt x="4559406" y="3360901"/>
                  <a:pt x="4572916" y="3370365"/>
                  <a:pt x="4574768" y="3387372"/>
                </a:cubicBezTo>
                <a:cubicBezTo>
                  <a:pt x="4576551" y="3404106"/>
                  <a:pt x="4565509" y="3421526"/>
                  <a:pt x="4550216" y="3425983"/>
                </a:cubicBezTo>
                <a:cubicBezTo>
                  <a:pt x="4535128" y="3430372"/>
                  <a:pt x="4520109" y="3420702"/>
                  <a:pt x="4517572" y="3405272"/>
                </a:cubicBezTo>
                <a:cubicBezTo>
                  <a:pt x="4514897" y="3388744"/>
                  <a:pt x="4527104" y="3370227"/>
                  <a:pt x="4543632" y="3365495"/>
                </a:cubicBezTo>
                <a:close/>
                <a:moveTo>
                  <a:pt x="6668986" y="3364938"/>
                </a:moveTo>
                <a:cubicBezTo>
                  <a:pt x="6675527" y="3367193"/>
                  <a:pt x="6679796" y="3372353"/>
                  <a:pt x="6680242" y="3379829"/>
                </a:cubicBezTo>
                <a:cubicBezTo>
                  <a:pt x="6681134" y="3393682"/>
                  <a:pt x="6667349" y="3412267"/>
                  <a:pt x="6649655" y="3421457"/>
                </a:cubicBezTo>
                <a:cubicBezTo>
                  <a:pt x="6630864" y="3431264"/>
                  <a:pt x="6613994" y="3426806"/>
                  <a:pt x="6612348" y="3411238"/>
                </a:cubicBezTo>
                <a:cubicBezTo>
                  <a:pt x="6610702" y="3395739"/>
                  <a:pt x="6625172" y="3375714"/>
                  <a:pt x="6644100" y="3367484"/>
                </a:cubicBezTo>
                <a:cubicBezTo>
                  <a:pt x="6653632" y="3363335"/>
                  <a:pt x="6662445" y="3362683"/>
                  <a:pt x="6668986" y="3364938"/>
                </a:cubicBezTo>
                <a:close/>
                <a:moveTo>
                  <a:pt x="2109531" y="3363601"/>
                </a:moveTo>
                <a:cubicBezTo>
                  <a:pt x="2112642" y="3363747"/>
                  <a:pt x="2116894" y="3364604"/>
                  <a:pt x="2121386" y="3366113"/>
                </a:cubicBezTo>
                <a:cubicBezTo>
                  <a:pt x="2130645" y="3369199"/>
                  <a:pt x="2138600" y="3373863"/>
                  <a:pt x="2138943" y="3376537"/>
                </a:cubicBezTo>
                <a:cubicBezTo>
                  <a:pt x="2139354" y="3379075"/>
                  <a:pt x="2131399" y="3378800"/>
                  <a:pt x="2122278" y="3375851"/>
                </a:cubicBezTo>
                <a:cubicBezTo>
                  <a:pt x="2112814" y="3372834"/>
                  <a:pt x="2104721" y="3367965"/>
                  <a:pt x="2104516" y="3365359"/>
                </a:cubicBezTo>
                <a:cubicBezTo>
                  <a:pt x="2104447" y="3364021"/>
                  <a:pt x="2106419" y="3363455"/>
                  <a:pt x="2109531" y="3363601"/>
                </a:cubicBezTo>
                <a:close/>
                <a:moveTo>
                  <a:pt x="1602034" y="3362615"/>
                </a:moveTo>
                <a:cubicBezTo>
                  <a:pt x="1612463" y="3363575"/>
                  <a:pt x="1621653" y="3369061"/>
                  <a:pt x="1623432" y="3375508"/>
                </a:cubicBezTo>
                <a:cubicBezTo>
                  <a:pt x="1625217" y="3381748"/>
                  <a:pt x="1618773" y="3386755"/>
                  <a:pt x="1609035" y="3386755"/>
                </a:cubicBezTo>
                <a:cubicBezTo>
                  <a:pt x="1598196" y="3386686"/>
                  <a:pt x="1586882" y="3380720"/>
                  <a:pt x="1584685" y="3373724"/>
                </a:cubicBezTo>
                <a:cubicBezTo>
                  <a:pt x="1582560" y="3366866"/>
                  <a:pt x="1590788" y="3361586"/>
                  <a:pt x="1602034" y="3362615"/>
                </a:cubicBezTo>
                <a:close/>
                <a:moveTo>
                  <a:pt x="3340928" y="3362341"/>
                </a:moveTo>
                <a:cubicBezTo>
                  <a:pt x="3345043" y="3361758"/>
                  <a:pt x="3347700" y="3362204"/>
                  <a:pt x="3348009" y="3363850"/>
                </a:cubicBezTo>
                <a:cubicBezTo>
                  <a:pt x="3348626" y="3367141"/>
                  <a:pt x="3339436" y="3373931"/>
                  <a:pt x="3327366" y="3378800"/>
                </a:cubicBezTo>
                <a:cubicBezTo>
                  <a:pt x="3315502" y="3383532"/>
                  <a:pt x="3304666" y="3384561"/>
                  <a:pt x="3304118" y="3381406"/>
                </a:cubicBezTo>
                <a:cubicBezTo>
                  <a:pt x="3303638" y="3378114"/>
                  <a:pt x="3312964" y="3371873"/>
                  <a:pt x="3325103" y="3367005"/>
                </a:cubicBezTo>
                <a:cubicBezTo>
                  <a:pt x="3331241" y="3364536"/>
                  <a:pt x="3336813" y="3362924"/>
                  <a:pt x="3340928" y="3362341"/>
                </a:cubicBezTo>
                <a:close/>
                <a:moveTo>
                  <a:pt x="3160785" y="3362272"/>
                </a:moveTo>
                <a:cubicBezTo>
                  <a:pt x="3162500" y="3362478"/>
                  <a:pt x="3154956" y="3365427"/>
                  <a:pt x="3144326" y="3368719"/>
                </a:cubicBezTo>
                <a:cubicBezTo>
                  <a:pt x="3135068" y="3371599"/>
                  <a:pt x="3126633" y="3373588"/>
                  <a:pt x="3125878" y="3373176"/>
                </a:cubicBezTo>
                <a:cubicBezTo>
                  <a:pt x="3125124" y="3372834"/>
                  <a:pt x="3132188" y="3370091"/>
                  <a:pt x="3141309" y="3367210"/>
                </a:cubicBezTo>
                <a:cubicBezTo>
                  <a:pt x="3150636" y="3364261"/>
                  <a:pt x="3159277" y="3362066"/>
                  <a:pt x="3160785" y="3362272"/>
                </a:cubicBezTo>
                <a:close/>
                <a:moveTo>
                  <a:pt x="1195428" y="3361450"/>
                </a:moveTo>
                <a:cubicBezTo>
                  <a:pt x="1206603" y="3359667"/>
                  <a:pt x="1217096" y="3365427"/>
                  <a:pt x="1218263" y="3373863"/>
                </a:cubicBezTo>
                <a:cubicBezTo>
                  <a:pt x="1219293" y="3381475"/>
                  <a:pt x="1212020" y="3388813"/>
                  <a:pt x="1202075" y="3390322"/>
                </a:cubicBezTo>
                <a:cubicBezTo>
                  <a:pt x="1191173" y="3392036"/>
                  <a:pt x="1180201" y="3386276"/>
                  <a:pt x="1179104" y="3378115"/>
                </a:cubicBezTo>
                <a:cubicBezTo>
                  <a:pt x="1178073" y="3370776"/>
                  <a:pt x="1185620" y="3363027"/>
                  <a:pt x="1195428" y="3361450"/>
                </a:cubicBezTo>
                <a:close/>
                <a:moveTo>
                  <a:pt x="722156" y="3361440"/>
                </a:moveTo>
                <a:cubicBezTo>
                  <a:pt x="725433" y="3361620"/>
                  <a:pt x="727642" y="3363129"/>
                  <a:pt x="728053" y="3365907"/>
                </a:cubicBezTo>
                <a:cubicBezTo>
                  <a:pt x="728877" y="3371461"/>
                  <a:pt x="722225" y="3379760"/>
                  <a:pt x="713033" y="3384835"/>
                </a:cubicBezTo>
                <a:cubicBezTo>
                  <a:pt x="703021" y="3390321"/>
                  <a:pt x="693352" y="3389978"/>
                  <a:pt x="693283" y="3384012"/>
                </a:cubicBezTo>
                <a:cubicBezTo>
                  <a:pt x="693283" y="3378457"/>
                  <a:pt x="700623" y="3369953"/>
                  <a:pt x="709878" y="3364947"/>
                </a:cubicBezTo>
                <a:cubicBezTo>
                  <a:pt x="714544" y="3362409"/>
                  <a:pt x="718880" y="3361260"/>
                  <a:pt x="722156" y="3361440"/>
                </a:cubicBezTo>
                <a:close/>
                <a:moveTo>
                  <a:pt x="3928958" y="3357625"/>
                </a:moveTo>
                <a:cubicBezTo>
                  <a:pt x="3934213" y="3358191"/>
                  <a:pt x="3937762" y="3361071"/>
                  <a:pt x="3938482" y="3366112"/>
                </a:cubicBezTo>
                <a:cubicBezTo>
                  <a:pt x="3939785" y="3375165"/>
                  <a:pt x="3930047" y="3388126"/>
                  <a:pt x="3916469" y="3395396"/>
                </a:cubicBezTo>
                <a:cubicBezTo>
                  <a:pt x="3902341" y="3403008"/>
                  <a:pt x="3887939" y="3401637"/>
                  <a:pt x="3886773" y="3392515"/>
                </a:cubicBezTo>
                <a:cubicBezTo>
                  <a:pt x="3885676" y="3383806"/>
                  <a:pt x="3895689" y="3370502"/>
                  <a:pt x="3909199" y="3363026"/>
                </a:cubicBezTo>
                <a:cubicBezTo>
                  <a:pt x="3916742" y="3358808"/>
                  <a:pt x="3923703" y="3357060"/>
                  <a:pt x="3928958" y="3357625"/>
                </a:cubicBezTo>
                <a:close/>
                <a:moveTo>
                  <a:pt x="3260912" y="3356375"/>
                </a:moveTo>
                <a:cubicBezTo>
                  <a:pt x="3261735" y="3357609"/>
                  <a:pt x="3253025" y="3362273"/>
                  <a:pt x="3242053" y="3366250"/>
                </a:cubicBezTo>
                <a:cubicBezTo>
                  <a:pt x="3230806" y="3370365"/>
                  <a:pt x="3220930" y="3372560"/>
                  <a:pt x="3219970" y="3371325"/>
                </a:cubicBezTo>
                <a:cubicBezTo>
                  <a:pt x="3218941" y="3370091"/>
                  <a:pt x="3227171" y="3366044"/>
                  <a:pt x="3238555" y="3361930"/>
                </a:cubicBezTo>
                <a:cubicBezTo>
                  <a:pt x="3249596" y="3357883"/>
                  <a:pt x="3259952" y="3355277"/>
                  <a:pt x="3260912" y="3356375"/>
                </a:cubicBezTo>
                <a:close/>
                <a:moveTo>
                  <a:pt x="3147549" y="3354934"/>
                </a:moveTo>
                <a:cubicBezTo>
                  <a:pt x="3147823" y="3355826"/>
                  <a:pt x="3140211" y="3358980"/>
                  <a:pt x="3131021" y="3361655"/>
                </a:cubicBezTo>
                <a:cubicBezTo>
                  <a:pt x="3121900" y="3364398"/>
                  <a:pt x="3114150" y="3365770"/>
                  <a:pt x="3114356" y="3364741"/>
                </a:cubicBezTo>
                <a:cubicBezTo>
                  <a:pt x="3114493" y="3363781"/>
                  <a:pt x="3121145" y="3361106"/>
                  <a:pt x="3129444" y="3358568"/>
                </a:cubicBezTo>
                <a:cubicBezTo>
                  <a:pt x="3138702" y="3355757"/>
                  <a:pt x="3147274" y="3354042"/>
                  <a:pt x="3147549" y="3354934"/>
                </a:cubicBezTo>
                <a:close/>
                <a:moveTo>
                  <a:pt x="1798723" y="3354728"/>
                </a:moveTo>
                <a:cubicBezTo>
                  <a:pt x="1808734" y="3356717"/>
                  <a:pt x="1818613" y="3362957"/>
                  <a:pt x="1819709" y="3367895"/>
                </a:cubicBezTo>
                <a:cubicBezTo>
                  <a:pt x="1820876" y="3372833"/>
                  <a:pt x="1813057" y="3375508"/>
                  <a:pt x="1802564" y="3373656"/>
                </a:cubicBezTo>
                <a:cubicBezTo>
                  <a:pt x="1791932" y="3371805"/>
                  <a:pt x="1782814" y="3366181"/>
                  <a:pt x="1781853" y="3360831"/>
                </a:cubicBezTo>
                <a:cubicBezTo>
                  <a:pt x="1780892" y="3355619"/>
                  <a:pt x="1788849" y="3352739"/>
                  <a:pt x="1798723" y="3354728"/>
                </a:cubicBezTo>
                <a:close/>
                <a:moveTo>
                  <a:pt x="5712030" y="3354660"/>
                </a:moveTo>
                <a:cubicBezTo>
                  <a:pt x="5729038" y="3350682"/>
                  <a:pt x="5744674" y="3365906"/>
                  <a:pt x="5746525" y="3388675"/>
                </a:cubicBezTo>
                <a:cubicBezTo>
                  <a:pt x="5748377" y="3411444"/>
                  <a:pt x="5735690" y="3434624"/>
                  <a:pt x="5718682" y="3439150"/>
                </a:cubicBezTo>
                <a:cubicBezTo>
                  <a:pt x="5701606" y="3443676"/>
                  <a:pt x="5686175" y="3427972"/>
                  <a:pt x="5684323" y="3404517"/>
                </a:cubicBezTo>
                <a:cubicBezTo>
                  <a:pt x="5682472" y="3381131"/>
                  <a:pt x="5695022" y="3358637"/>
                  <a:pt x="5712030" y="3354660"/>
                </a:cubicBezTo>
                <a:close/>
                <a:moveTo>
                  <a:pt x="2549188" y="3353973"/>
                </a:moveTo>
                <a:cubicBezTo>
                  <a:pt x="2555978" y="3354385"/>
                  <a:pt x="2563590" y="3357540"/>
                  <a:pt x="2564550" y="3360351"/>
                </a:cubicBezTo>
                <a:cubicBezTo>
                  <a:pt x="2565442" y="3363026"/>
                  <a:pt x="2561601" y="3364809"/>
                  <a:pt x="2555155" y="3364603"/>
                </a:cubicBezTo>
                <a:cubicBezTo>
                  <a:pt x="2547748" y="3364398"/>
                  <a:pt x="2540136" y="3361654"/>
                  <a:pt x="2538558" y="3358706"/>
                </a:cubicBezTo>
                <a:cubicBezTo>
                  <a:pt x="2536981" y="3355757"/>
                  <a:pt x="2541987" y="3353493"/>
                  <a:pt x="2549188" y="3353973"/>
                </a:cubicBezTo>
                <a:close/>
                <a:moveTo>
                  <a:pt x="5228061" y="3353357"/>
                </a:moveTo>
                <a:cubicBezTo>
                  <a:pt x="5245274" y="3349996"/>
                  <a:pt x="5260019" y="3366935"/>
                  <a:pt x="5261048" y="3391761"/>
                </a:cubicBezTo>
                <a:cubicBezTo>
                  <a:pt x="5262007" y="3415079"/>
                  <a:pt x="5250555" y="3435927"/>
                  <a:pt x="5234575" y="3439630"/>
                </a:cubicBezTo>
                <a:cubicBezTo>
                  <a:pt x="5217636" y="3443539"/>
                  <a:pt x="5201863" y="3426394"/>
                  <a:pt x="5200080" y="3402597"/>
                </a:cubicBezTo>
                <a:cubicBezTo>
                  <a:pt x="5198297" y="3378663"/>
                  <a:pt x="5210847" y="3356786"/>
                  <a:pt x="5228061" y="3353357"/>
                </a:cubicBezTo>
                <a:close/>
                <a:moveTo>
                  <a:pt x="1466453" y="3352877"/>
                </a:moveTo>
                <a:cubicBezTo>
                  <a:pt x="1476877" y="3353288"/>
                  <a:pt x="1485999" y="3358843"/>
                  <a:pt x="1487852" y="3365838"/>
                </a:cubicBezTo>
                <a:cubicBezTo>
                  <a:pt x="1489636" y="3372696"/>
                  <a:pt x="1483187" y="3378663"/>
                  <a:pt x="1473518" y="3379211"/>
                </a:cubicBezTo>
                <a:cubicBezTo>
                  <a:pt x="1462682" y="3379829"/>
                  <a:pt x="1451435" y="3373931"/>
                  <a:pt x="1449174" y="3366318"/>
                </a:cubicBezTo>
                <a:cubicBezTo>
                  <a:pt x="1446977" y="3358912"/>
                  <a:pt x="1455206" y="3352465"/>
                  <a:pt x="1466453" y="3352877"/>
                </a:cubicBezTo>
                <a:close/>
                <a:moveTo>
                  <a:pt x="1330458" y="3351917"/>
                </a:moveTo>
                <a:cubicBezTo>
                  <a:pt x="1341777" y="3351231"/>
                  <a:pt x="1351994" y="3357541"/>
                  <a:pt x="1353022" y="3365702"/>
                </a:cubicBezTo>
                <a:cubicBezTo>
                  <a:pt x="1353913" y="3373040"/>
                  <a:pt x="1346645" y="3379280"/>
                  <a:pt x="1336562" y="3379966"/>
                </a:cubicBezTo>
                <a:cubicBezTo>
                  <a:pt x="1325590" y="3380652"/>
                  <a:pt x="1314754" y="3374206"/>
                  <a:pt x="1313795" y="3366319"/>
                </a:cubicBezTo>
                <a:cubicBezTo>
                  <a:pt x="1312972" y="3359118"/>
                  <a:pt x="1320513" y="3352466"/>
                  <a:pt x="1330458" y="3351917"/>
                </a:cubicBezTo>
                <a:close/>
                <a:moveTo>
                  <a:pt x="2683948" y="3351505"/>
                </a:moveTo>
                <a:cubicBezTo>
                  <a:pt x="2690875" y="3350340"/>
                  <a:pt x="2698281" y="3351917"/>
                  <a:pt x="2699653" y="3354729"/>
                </a:cubicBezTo>
                <a:cubicBezTo>
                  <a:pt x="2701025" y="3357746"/>
                  <a:pt x="2696087" y="3360764"/>
                  <a:pt x="2688543" y="3361587"/>
                </a:cubicBezTo>
                <a:cubicBezTo>
                  <a:pt x="2682234" y="3362273"/>
                  <a:pt x="2675856" y="3361107"/>
                  <a:pt x="2674141" y="3358844"/>
                </a:cubicBezTo>
                <a:cubicBezTo>
                  <a:pt x="2672152" y="3356238"/>
                  <a:pt x="2676747" y="3352740"/>
                  <a:pt x="2683948" y="3351505"/>
                </a:cubicBezTo>
                <a:close/>
                <a:moveTo>
                  <a:pt x="3413597" y="3351257"/>
                </a:moveTo>
                <a:cubicBezTo>
                  <a:pt x="3417909" y="3350734"/>
                  <a:pt x="3420909" y="3351299"/>
                  <a:pt x="3421527" y="3353151"/>
                </a:cubicBezTo>
                <a:cubicBezTo>
                  <a:pt x="3422898" y="3357198"/>
                  <a:pt x="3412474" y="3366113"/>
                  <a:pt x="3399855" y="3371256"/>
                </a:cubicBezTo>
                <a:cubicBezTo>
                  <a:pt x="3387854" y="3376125"/>
                  <a:pt x="3378184" y="3376331"/>
                  <a:pt x="3377498" y="3372217"/>
                </a:cubicBezTo>
                <a:cubicBezTo>
                  <a:pt x="3376812" y="3368239"/>
                  <a:pt x="3386208" y="3360832"/>
                  <a:pt x="3397798" y="3355895"/>
                </a:cubicBezTo>
                <a:cubicBezTo>
                  <a:pt x="3403661" y="3353391"/>
                  <a:pt x="3409285" y="3351780"/>
                  <a:pt x="3413597" y="3351257"/>
                </a:cubicBezTo>
                <a:close/>
                <a:moveTo>
                  <a:pt x="3855449" y="3351196"/>
                </a:moveTo>
                <a:cubicBezTo>
                  <a:pt x="3860935" y="3351522"/>
                  <a:pt x="3864724" y="3354111"/>
                  <a:pt x="3865307" y="3358843"/>
                </a:cubicBezTo>
                <a:cubicBezTo>
                  <a:pt x="3866404" y="3367827"/>
                  <a:pt x="3856255" y="3380789"/>
                  <a:pt x="3842470" y="3388264"/>
                </a:cubicBezTo>
                <a:cubicBezTo>
                  <a:pt x="3828480" y="3395808"/>
                  <a:pt x="3816204" y="3395259"/>
                  <a:pt x="3814284" y="3386824"/>
                </a:cubicBezTo>
                <a:cubicBezTo>
                  <a:pt x="3812364" y="3378388"/>
                  <a:pt x="3821759" y="3365083"/>
                  <a:pt x="3835407" y="3357128"/>
                </a:cubicBezTo>
                <a:cubicBezTo>
                  <a:pt x="3842779" y="3352807"/>
                  <a:pt x="3849963" y="3350870"/>
                  <a:pt x="3855449" y="3351196"/>
                </a:cubicBezTo>
                <a:close/>
                <a:moveTo>
                  <a:pt x="2968281" y="3349036"/>
                </a:moveTo>
                <a:cubicBezTo>
                  <a:pt x="2975962" y="3347047"/>
                  <a:pt x="2983780" y="3347390"/>
                  <a:pt x="2984260" y="3349722"/>
                </a:cubicBezTo>
                <a:cubicBezTo>
                  <a:pt x="2984672" y="3351711"/>
                  <a:pt x="2979117" y="3354865"/>
                  <a:pt x="2972259" y="3356580"/>
                </a:cubicBezTo>
                <a:cubicBezTo>
                  <a:pt x="2964304" y="3358569"/>
                  <a:pt x="2956348" y="3358363"/>
                  <a:pt x="2956143" y="3356100"/>
                </a:cubicBezTo>
                <a:cubicBezTo>
                  <a:pt x="2955937" y="3354111"/>
                  <a:pt x="2961492" y="3350819"/>
                  <a:pt x="2968281" y="3349036"/>
                </a:cubicBezTo>
                <a:close/>
                <a:moveTo>
                  <a:pt x="987767" y="3348213"/>
                </a:moveTo>
                <a:cubicBezTo>
                  <a:pt x="997506" y="3345538"/>
                  <a:pt x="1007313" y="3349996"/>
                  <a:pt x="1008617" y="3357471"/>
                </a:cubicBezTo>
                <a:cubicBezTo>
                  <a:pt x="1009919" y="3364946"/>
                  <a:pt x="1002306" y="3373519"/>
                  <a:pt x="992084" y="3376331"/>
                </a:cubicBezTo>
                <a:cubicBezTo>
                  <a:pt x="981662" y="3379142"/>
                  <a:pt x="972612" y="3375439"/>
                  <a:pt x="971512" y="3367621"/>
                </a:cubicBezTo>
                <a:cubicBezTo>
                  <a:pt x="970484" y="3360008"/>
                  <a:pt x="978026" y="3350887"/>
                  <a:pt x="987767" y="3348213"/>
                </a:cubicBezTo>
                <a:close/>
                <a:moveTo>
                  <a:pt x="3246921" y="3347253"/>
                </a:moveTo>
                <a:cubicBezTo>
                  <a:pt x="3247744" y="3347802"/>
                  <a:pt x="3240406" y="3351163"/>
                  <a:pt x="3230531" y="3354660"/>
                </a:cubicBezTo>
                <a:cubicBezTo>
                  <a:pt x="3219764" y="3358501"/>
                  <a:pt x="3208996" y="3361381"/>
                  <a:pt x="3208105" y="3360832"/>
                </a:cubicBezTo>
                <a:cubicBezTo>
                  <a:pt x="3207214" y="3360283"/>
                  <a:pt x="3216197" y="3356512"/>
                  <a:pt x="3227307" y="3352671"/>
                </a:cubicBezTo>
                <a:cubicBezTo>
                  <a:pt x="3237389" y="3349173"/>
                  <a:pt x="3246098" y="3346705"/>
                  <a:pt x="3246921" y="3347253"/>
                </a:cubicBezTo>
                <a:close/>
                <a:moveTo>
                  <a:pt x="3059012" y="3347253"/>
                </a:moveTo>
                <a:cubicBezTo>
                  <a:pt x="3059904" y="3348899"/>
                  <a:pt x="3053526" y="3352191"/>
                  <a:pt x="3045228" y="3354454"/>
                </a:cubicBezTo>
                <a:cubicBezTo>
                  <a:pt x="3037615" y="3356511"/>
                  <a:pt x="3031306" y="3357060"/>
                  <a:pt x="3029728" y="3355757"/>
                </a:cubicBezTo>
                <a:cubicBezTo>
                  <a:pt x="3027877" y="3354317"/>
                  <a:pt x="3033432" y="3351094"/>
                  <a:pt x="3041936" y="3348625"/>
                </a:cubicBezTo>
                <a:cubicBezTo>
                  <a:pt x="3050234" y="3346224"/>
                  <a:pt x="3058120" y="3345607"/>
                  <a:pt x="3059012" y="3347253"/>
                </a:cubicBezTo>
                <a:close/>
                <a:moveTo>
                  <a:pt x="4883034" y="3346567"/>
                </a:moveTo>
                <a:cubicBezTo>
                  <a:pt x="4899219" y="3341629"/>
                  <a:pt x="4915335" y="3356031"/>
                  <a:pt x="4917187" y="3377428"/>
                </a:cubicBezTo>
                <a:cubicBezTo>
                  <a:pt x="4918970" y="3397796"/>
                  <a:pt x="4907792" y="3417616"/>
                  <a:pt x="4892087" y="3421868"/>
                </a:cubicBezTo>
                <a:cubicBezTo>
                  <a:pt x="4876039" y="3426257"/>
                  <a:pt x="4861638" y="3414118"/>
                  <a:pt x="4858620" y="3394161"/>
                </a:cubicBezTo>
                <a:cubicBezTo>
                  <a:pt x="4855465" y="3373039"/>
                  <a:pt x="4866575" y="3351642"/>
                  <a:pt x="4883034" y="3346567"/>
                </a:cubicBezTo>
                <a:close/>
                <a:moveTo>
                  <a:pt x="3780756" y="3344098"/>
                </a:moveTo>
                <a:cubicBezTo>
                  <a:pt x="3785909" y="3344543"/>
                  <a:pt x="3789663" y="3347081"/>
                  <a:pt x="3790692" y="3351573"/>
                </a:cubicBezTo>
                <a:cubicBezTo>
                  <a:pt x="3792681" y="3360420"/>
                  <a:pt x="3783149" y="3374136"/>
                  <a:pt x="3769844" y="3381886"/>
                </a:cubicBezTo>
                <a:cubicBezTo>
                  <a:pt x="3756539" y="3389567"/>
                  <a:pt x="3743715" y="3388744"/>
                  <a:pt x="3741795" y="3379760"/>
                </a:cubicBezTo>
                <a:cubicBezTo>
                  <a:pt x="3739806" y="3370638"/>
                  <a:pt x="3748859" y="3357060"/>
                  <a:pt x="3762437" y="3349173"/>
                </a:cubicBezTo>
                <a:cubicBezTo>
                  <a:pt x="3769055" y="3345298"/>
                  <a:pt x="3775604" y="3343652"/>
                  <a:pt x="3780756" y="3344098"/>
                </a:cubicBezTo>
                <a:close/>
                <a:moveTo>
                  <a:pt x="2894900" y="3343618"/>
                </a:moveTo>
                <a:cubicBezTo>
                  <a:pt x="2902170" y="3342109"/>
                  <a:pt x="2909439" y="3342864"/>
                  <a:pt x="2910056" y="3345127"/>
                </a:cubicBezTo>
                <a:cubicBezTo>
                  <a:pt x="2910674" y="3347458"/>
                  <a:pt x="2904570" y="3351025"/>
                  <a:pt x="2897643" y="3352602"/>
                </a:cubicBezTo>
                <a:cubicBezTo>
                  <a:pt x="2890374" y="3354179"/>
                  <a:pt x="2883653" y="3353493"/>
                  <a:pt x="2882830" y="3351025"/>
                </a:cubicBezTo>
                <a:cubicBezTo>
                  <a:pt x="2881939" y="3348487"/>
                  <a:pt x="2887151" y="3345264"/>
                  <a:pt x="2894900" y="3343618"/>
                </a:cubicBezTo>
                <a:close/>
                <a:moveTo>
                  <a:pt x="3487132" y="3342384"/>
                </a:moveTo>
                <a:cubicBezTo>
                  <a:pt x="3491547" y="3341938"/>
                  <a:pt x="3494667" y="3342726"/>
                  <a:pt x="3495456" y="3344921"/>
                </a:cubicBezTo>
                <a:cubicBezTo>
                  <a:pt x="3497170" y="3349584"/>
                  <a:pt x="3487432" y="3359117"/>
                  <a:pt x="3474127" y="3365289"/>
                </a:cubicBezTo>
                <a:cubicBezTo>
                  <a:pt x="3461989" y="3370913"/>
                  <a:pt x="3451427" y="3371393"/>
                  <a:pt x="3449850" y="3366867"/>
                </a:cubicBezTo>
                <a:cubicBezTo>
                  <a:pt x="3448136" y="3361997"/>
                  <a:pt x="3457805" y="3353288"/>
                  <a:pt x="3471041" y="3347253"/>
                </a:cubicBezTo>
                <a:cubicBezTo>
                  <a:pt x="3477007" y="3344510"/>
                  <a:pt x="3482717" y="3342830"/>
                  <a:pt x="3487132" y="3342384"/>
                </a:cubicBezTo>
                <a:close/>
                <a:moveTo>
                  <a:pt x="3234646" y="3342315"/>
                </a:moveTo>
                <a:cubicBezTo>
                  <a:pt x="3235057" y="3342796"/>
                  <a:pt x="3226142" y="3346430"/>
                  <a:pt x="3216609" y="3349654"/>
                </a:cubicBezTo>
                <a:cubicBezTo>
                  <a:pt x="3206459" y="3353083"/>
                  <a:pt x="3198641" y="3355072"/>
                  <a:pt x="3198847" y="3354317"/>
                </a:cubicBezTo>
                <a:cubicBezTo>
                  <a:pt x="3199053" y="3353631"/>
                  <a:pt x="3205911" y="3350888"/>
                  <a:pt x="3215237" y="3347734"/>
                </a:cubicBezTo>
                <a:cubicBezTo>
                  <a:pt x="3225250" y="3344373"/>
                  <a:pt x="3234234" y="3341835"/>
                  <a:pt x="3234646" y="3342315"/>
                </a:cubicBezTo>
                <a:close/>
                <a:moveTo>
                  <a:pt x="6592246" y="3341698"/>
                </a:moveTo>
                <a:cubicBezTo>
                  <a:pt x="6598838" y="3343807"/>
                  <a:pt x="6603432" y="3348727"/>
                  <a:pt x="6604667" y="3355963"/>
                </a:cubicBezTo>
                <a:cubicBezTo>
                  <a:pt x="6607273" y="3370914"/>
                  <a:pt x="6593146" y="3391282"/>
                  <a:pt x="6574012" y="3400403"/>
                </a:cubicBezTo>
                <a:cubicBezTo>
                  <a:pt x="6556044" y="3408975"/>
                  <a:pt x="6539516" y="3404106"/>
                  <a:pt x="6537047" y="3389156"/>
                </a:cubicBezTo>
                <a:cubicBezTo>
                  <a:pt x="6534441" y="3373382"/>
                  <a:pt x="6548500" y="3352740"/>
                  <a:pt x="6567840" y="3344304"/>
                </a:cubicBezTo>
                <a:cubicBezTo>
                  <a:pt x="6577064" y="3340292"/>
                  <a:pt x="6585654" y="3339589"/>
                  <a:pt x="6592246" y="3341698"/>
                </a:cubicBezTo>
                <a:close/>
                <a:moveTo>
                  <a:pt x="4283397" y="3340755"/>
                </a:moveTo>
                <a:cubicBezTo>
                  <a:pt x="4288652" y="3343053"/>
                  <a:pt x="4292286" y="3347527"/>
                  <a:pt x="4293040" y="3353631"/>
                </a:cubicBezTo>
                <a:cubicBezTo>
                  <a:pt x="4294686" y="3366662"/>
                  <a:pt x="4282205" y="3383052"/>
                  <a:pt x="4267049" y="3387853"/>
                </a:cubicBezTo>
                <a:cubicBezTo>
                  <a:pt x="4252441" y="3392516"/>
                  <a:pt x="4239685" y="3386824"/>
                  <a:pt x="4238176" y="3375028"/>
                </a:cubicBezTo>
                <a:cubicBezTo>
                  <a:pt x="4236599" y="3362341"/>
                  <a:pt x="4248601" y="3346499"/>
                  <a:pt x="4264031" y="3340944"/>
                </a:cubicBezTo>
                <a:cubicBezTo>
                  <a:pt x="4271267" y="3338338"/>
                  <a:pt x="4278142" y="3338458"/>
                  <a:pt x="4283397" y="3340755"/>
                </a:cubicBezTo>
                <a:close/>
                <a:moveTo>
                  <a:pt x="3127575" y="3339435"/>
                </a:moveTo>
                <a:cubicBezTo>
                  <a:pt x="3130952" y="3339006"/>
                  <a:pt x="3133250" y="3339126"/>
                  <a:pt x="3133353" y="3339915"/>
                </a:cubicBezTo>
                <a:cubicBezTo>
                  <a:pt x="3133490" y="3341287"/>
                  <a:pt x="3127043" y="3344510"/>
                  <a:pt x="3119225" y="3346842"/>
                </a:cubicBezTo>
                <a:cubicBezTo>
                  <a:pt x="3110996" y="3349311"/>
                  <a:pt x="3104000" y="3350271"/>
                  <a:pt x="3102972" y="3348968"/>
                </a:cubicBezTo>
                <a:cubicBezTo>
                  <a:pt x="3101943" y="3347665"/>
                  <a:pt x="3107224" y="3344785"/>
                  <a:pt x="3115316" y="3342247"/>
                </a:cubicBezTo>
                <a:cubicBezTo>
                  <a:pt x="3119739" y="3340841"/>
                  <a:pt x="3124197" y="3339863"/>
                  <a:pt x="3127575" y="3339435"/>
                </a:cubicBezTo>
                <a:close/>
                <a:moveTo>
                  <a:pt x="3333401" y="3338680"/>
                </a:moveTo>
                <a:cubicBezTo>
                  <a:pt x="3334773" y="3340120"/>
                  <a:pt x="3327024" y="3345058"/>
                  <a:pt x="3316325" y="3349516"/>
                </a:cubicBezTo>
                <a:cubicBezTo>
                  <a:pt x="3305009" y="3354180"/>
                  <a:pt x="3292871" y="3356786"/>
                  <a:pt x="3292322" y="3354865"/>
                </a:cubicBezTo>
                <a:cubicBezTo>
                  <a:pt x="3291773" y="3353151"/>
                  <a:pt x="3300277" y="3348350"/>
                  <a:pt x="3311250" y="3344029"/>
                </a:cubicBezTo>
                <a:cubicBezTo>
                  <a:pt x="3322429" y="3339641"/>
                  <a:pt x="3332030" y="3337171"/>
                  <a:pt x="3333401" y="3338680"/>
                </a:cubicBezTo>
                <a:close/>
                <a:moveTo>
                  <a:pt x="3220655" y="3337447"/>
                </a:moveTo>
                <a:cubicBezTo>
                  <a:pt x="3221684" y="3337927"/>
                  <a:pt x="3214757" y="3340876"/>
                  <a:pt x="3205842" y="3343893"/>
                </a:cubicBezTo>
                <a:cubicBezTo>
                  <a:pt x="3196858" y="3346911"/>
                  <a:pt x="3188080" y="3349174"/>
                  <a:pt x="3187188" y="3348625"/>
                </a:cubicBezTo>
                <a:cubicBezTo>
                  <a:pt x="3186228" y="3348214"/>
                  <a:pt x="3193154" y="3345196"/>
                  <a:pt x="3202138" y="3342179"/>
                </a:cubicBezTo>
                <a:cubicBezTo>
                  <a:pt x="3210917" y="3339230"/>
                  <a:pt x="3219626" y="3337035"/>
                  <a:pt x="3220655" y="3337447"/>
                </a:cubicBezTo>
                <a:close/>
                <a:moveTo>
                  <a:pt x="1848059" y="3337343"/>
                </a:moveTo>
                <a:cubicBezTo>
                  <a:pt x="1850827" y="3336469"/>
                  <a:pt x="1855132" y="3336554"/>
                  <a:pt x="1860377" y="3337789"/>
                </a:cubicBezTo>
                <a:cubicBezTo>
                  <a:pt x="1870528" y="3340189"/>
                  <a:pt x="1880336" y="3346293"/>
                  <a:pt x="1881364" y="3350751"/>
                </a:cubicBezTo>
                <a:cubicBezTo>
                  <a:pt x="1882324" y="3355140"/>
                  <a:pt x="1873819" y="3356992"/>
                  <a:pt x="1864014" y="3354591"/>
                </a:cubicBezTo>
                <a:cubicBezTo>
                  <a:pt x="1854961" y="3352397"/>
                  <a:pt x="1846456" y="3347047"/>
                  <a:pt x="1844950" y="3342659"/>
                </a:cubicBezTo>
                <a:cubicBezTo>
                  <a:pt x="1844057" y="3340052"/>
                  <a:pt x="1845291" y="3338218"/>
                  <a:pt x="1848059" y="3337343"/>
                </a:cubicBezTo>
                <a:close/>
                <a:moveTo>
                  <a:pt x="3707813" y="3336991"/>
                </a:moveTo>
                <a:cubicBezTo>
                  <a:pt x="3712802" y="3337360"/>
                  <a:pt x="3716180" y="3339880"/>
                  <a:pt x="3716763" y="3344578"/>
                </a:cubicBezTo>
                <a:cubicBezTo>
                  <a:pt x="3717861" y="3353150"/>
                  <a:pt x="3708534" y="3366249"/>
                  <a:pt x="3695778" y="3373313"/>
                </a:cubicBezTo>
                <a:cubicBezTo>
                  <a:pt x="3682130" y="3380925"/>
                  <a:pt x="3668963" y="3379074"/>
                  <a:pt x="3667866" y="3369953"/>
                </a:cubicBezTo>
                <a:cubicBezTo>
                  <a:pt x="3666906" y="3361380"/>
                  <a:pt x="3676232" y="3349516"/>
                  <a:pt x="3689194" y="3342315"/>
                </a:cubicBezTo>
                <a:cubicBezTo>
                  <a:pt x="3696223" y="3338406"/>
                  <a:pt x="3702824" y="3336623"/>
                  <a:pt x="3707813" y="3336991"/>
                </a:cubicBezTo>
                <a:close/>
                <a:moveTo>
                  <a:pt x="3561036" y="3336417"/>
                </a:moveTo>
                <a:cubicBezTo>
                  <a:pt x="3565442" y="3336383"/>
                  <a:pt x="3568322" y="3337926"/>
                  <a:pt x="3568768" y="3341150"/>
                </a:cubicBezTo>
                <a:cubicBezTo>
                  <a:pt x="3569660" y="3347322"/>
                  <a:pt x="3559647" y="3358295"/>
                  <a:pt x="3547234" y="3364124"/>
                </a:cubicBezTo>
                <a:cubicBezTo>
                  <a:pt x="3534890" y="3369953"/>
                  <a:pt x="3522888" y="3369267"/>
                  <a:pt x="3522134" y="3363301"/>
                </a:cubicBezTo>
                <a:cubicBezTo>
                  <a:pt x="3521379" y="3357129"/>
                  <a:pt x="3531461" y="3347253"/>
                  <a:pt x="3544148" y="3341150"/>
                </a:cubicBezTo>
                <a:cubicBezTo>
                  <a:pt x="3550697" y="3338063"/>
                  <a:pt x="3556630" y="3336452"/>
                  <a:pt x="3561036" y="3336417"/>
                </a:cubicBezTo>
                <a:close/>
                <a:moveTo>
                  <a:pt x="311015" y="3335663"/>
                </a:moveTo>
                <a:cubicBezTo>
                  <a:pt x="312113" y="3337994"/>
                  <a:pt x="308891" y="3344647"/>
                  <a:pt x="303335" y="3351573"/>
                </a:cubicBezTo>
                <a:cubicBezTo>
                  <a:pt x="297919" y="3358363"/>
                  <a:pt x="292775" y="3361997"/>
                  <a:pt x="291952" y="3359803"/>
                </a:cubicBezTo>
                <a:cubicBezTo>
                  <a:pt x="291130" y="3357471"/>
                  <a:pt x="294556" y="3350476"/>
                  <a:pt x="299910" y="3343549"/>
                </a:cubicBezTo>
                <a:cubicBezTo>
                  <a:pt x="304844" y="3337240"/>
                  <a:pt x="310060" y="3333537"/>
                  <a:pt x="311015" y="3335663"/>
                </a:cubicBezTo>
                <a:close/>
                <a:moveTo>
                  <a:pt x="397496" y="3335526"/>
                </a:moveTo>
                <a:cubicBezTo>
                  <a:pt x="398593" y="3337241"/>
                  <a:pt x="394411" y="3345196"/>
                  <a:pt x="388030" y="3353357"/>
                </a:cubicBezTo>
                <a:cubicBezTo>
                  <a:pt x="381860" y="3361244"/>
                  <a:pt x="375756" y="3366593"/>
                  <a:pt x="374521" y="3365153"/>
                </a:cubicBezTo>
                <a:cubicBezTo>
                  <a:pt x="373355" y="3363781"/>
                  <a:pt x="377950" y="3355209"/>
                  <a:pt x="384056" y="3347322"/>
                </a:cubicBezTo>
                <a:cubicBezTo>
                  <a:pt x="390297" y="3339230"/>
                  <a:pt x="396401" y="3333812"/>
                  <a:pt x="397496" y="3335526"/>
                </a:cubicBezTo>
                <a:close/>
                <a:moveTo>
                  <a:pt x="3634373" y="3334480"/>
                </a:moveTo>
                <a:cubicBezTo>
                  <a:pt x="3639062" y="3334652"/>
                  <a:pt x="3642354" y="3336452"/>
                  <a:pt x="3642972" y="3339915"/>
                </a:cubicBezTo>
                <a:cubicBezTo>
                  <a:pt x="3644411" y="3347528"/>
                  <a:pt x="3633508" y="3360284"/>
                  <a:pt x="3619449" y="3366936"/>
                </a:cubicBezTo>
                <a:cubicBezTo>
                  <a:pt x="3606281" y="3373108"/>
                  <a:pt x="3595925" y="3371394"/>
                  <a:pt x="3595308" y="3363576"/>
                </a:cubicBezTo>
                <a:cubicBezTo>
                  <a:pt x="3594760" y="3356032"/>
                  <a:pt x="3604841" y="3344990"/>
                  <a:pt x="3617391" y="3338818"/>
                </a:cubicBezTo>
                <a:cubicBezTo>
                  <a:pt x="3623597" y="3335766"/>
                  <a:pt x="3629684" y="3334309"/>
                  <a:pt x="3634373" y="3334480"/>
                </a:cubicBezTo>
                <a:close/>
                <a:moveTo>
                  <a:pt x="2278229" y="3334428"/>
                </a:moveTo>
                <a:cubicBezTo>
                  <a:pt x="2276995" y="3331411"/>
                  <a:pt x="2283373" y="3331411"/>
                  <a:pt x="2291466" y="3334565"/>
                </a:cubicBezTo>
                <a:cubicBezTo>
                  <a:pt x="2298529" y="3337309"/>
                  <a:pt x="2305319" y="3341698"/>
                  <a:pt x="2306622" y="3344441"/>
                </a:cubicBezTo>
                <a:cubicBezTo>
                  <a:pt x="2307856" y="3347115"/>
                  <a:pt x="2303193" y="3347458"/>
                  <a:pt x="2296129" y="3345195"/>
                </a:cubicBezTo>
                <a:cubicBezTo>
                  <a:pt x="2288105" y="3342658"/>
                  <a:pt x="2279464" y="3337446"/>
                  <a:pt x="2278229" y="3334428"/>
                </a:cubicBezTo>
                <a:close/>
                <a:moveTo>
                  <a:pt x="2352090" y="3334086"/>
                </a:moveTo>
                <a:cubicBezTo>
                  <a:pt x="2359634" y="3336624"/>
                  <a:pt x="2366971" y="3341081"/>
                  <a:pt x="2367932" y="3343756"/>
                </a:cubicBezTo>
                <a:cubicBezTo>
                  <a:pt x="2368892" y="3346430"/>
                  <a:pt x="2363131" y="3346842"/>
                  <a:pt x="2356136" y="3344647"/>
                </a:cubicBezTo>
                <a:cubicBezTo>
                  <a:pt x="2348798" y="3342384"/>
                  <a:pt x="2341734" y="3337995"/>
                  <a:pt x="2340500" y="3334977"/>
                </a:cubicBezTo>
                <a:cubicBezTo>
                  <a:pt x="2339265" y="3331960"/>
                  <a:pt x="2344340" y="3331548"/>
                  <a:pt x="2352090" y="3334086"/>
                </a:cubicBezTo>
                <a:close/>
                <a:moveTo>
                  <a:pt x="7028019" y="3332970"/>
                </a:moveTo>
                <a:cubicBezTo>
                  <a:pt x="7035246" y="3333279"/>
                  <a:pt x="7040287" y="3335902"/>
                  <a:pt x="7041178" y="3340669"/>
                </a:cubicBezTo>
                <a:cubicBezTo>
                  <a:pt x="7042961" y="3350339"/>
                  <a:pt x="7028080" y="3365975"/>
                  <a:pt x="7008192" y="3375782"/>
                </a:cubicBezTo>
                <a:cubicBezTo>
                  <a:pt x="6989264" y="3385177"/>
                  <a:pt x="6972873" y="3385246"/>
                  <a:pt x="6970541" y="3375370"/>
                </a:cubicBezTo>
                <a:cubicBezTo>
                  <a:pt x="6968141" y="3364946"/>
                  <a:pt x="6982200" y="3348418"/>
                  <a:pt x="7001745" y="3339160"/>
                </a:cubicBezTo>
                <a:cubicBezTo>
                  <a:pt x="7011380" y="3334668"/>
                  <a:pt x="7020793" y="3332662"/>
                  <a:pt x="7028019" y="3332970"/>
                </a:cubicBezTo>
                <a:close/>
                <a:moveTo>
                  <a:pt x="6063708" y="3332919"/>
                </a:moveTo>
                <a:cubicBezTo>
                  <a:pt x="6080853" y="3326953"/>
                  <a:pt x="6096695" y="3337377"/>
                  <a:pt x="6099369" y="3356374"/>
                </a:cubicBezTo>
                <a:cubicBezTo>
                  <a:pt x="6102250" y="3376262"/>
                  <a:pt x="6089014" y="3399305"/>
                  <a:pt x="6070634" y="3406369"/>
                </a:cubicBezTo>
                <a:cubicBezTo>
                  <a:pt x="6053283" y="3413021"/>
                  <a:pt x="6037785" y="3402802"/>
                  <a:pt x="6035179" y="3382914"/>
                </a:cubicBezTo>
                <a:cubicBezTo>
                  <a:pt x="6032435" y="3361792"/>
                  <a:pt x="6045260" y="3339297"/>
                  <a:pt x="6063708" y="3332919"/>
                </a:cubicBezTo>
                <a:close/>
                <a:moveTo>
                  <a:pt x="2820766" y="3331137"/>
                </a:moveTo>
                <a:cubicBezTo>
                  <a:pt x="2826664" y="3330109"/>
                  <a:pt x="2832836" y="3331274"/>
                  <a:pt x="2834276" y="3333606"/>
                </a:cubicBezTo>
                <a:cubicBezTo>
                  <a:pt x="2836059" y="3336555"/>
                  <a:pt x="2831464" y="3339984"/>
                  <a:pt x="2823920" y="3341561"/>
                </a:cubicBezTo>
                <a:cubicBezTo>
                  <a:pt x="2816377" y="3343070"/>
                  <a:pt x="2809313" y="3341973"/>
                  <a:pt x="2808559" y="3339093"/>
                </a:cubicBezTo>
                <a:cubicBezTo>
                  <a:pt x="2807804" y="3336280"/>
                  <a:pt x="2813771" y="3332372"/>
                  <a:pt x="2820766" y="3331137"/>
                </a:cubicBezTo>
                <a:close/>
                <a:moveTo>
                  <a:pt x="6277335" y="3331000"/>
                </a:moveTo>
                <a:cubicBezTo>
                  <a:pt x="6295783" y="3323388"/>
                  <a:pt x="6311830" y="3332372"/>
                  <a:pt x="6313819" y="3351231"/>
                </a:cubicBezTo>
                <a:cubicBezTo>
                  <a:pt x="6315808" y="3369885"/>
                  <a:pt x="6302503" y="3391350"/>
                  <a:pt x="6284398" y="3398620"/>
                </a:cubicBezTo>
                <a:cubicBezTo>
                  <a:pt x="6267596" y="3405409"/>
                  <a:pt x="6251548" y="3396699"/>
                  <a:pt x="6248874" y="3379349"/>
                </a:cubicBezTo>
                <a:cubicBezTo>
                  <a:pt x="6246130" y="3360832"/>
                  <a:pt x="6259229" y="3338406"/>
                  <a:pt x="6277335" y="3331000"/>
                </a:cubicBezTo>
                <a:close/>
                <a:moveTo>
                  <a:pt x="1661427" y="3330519"/>
                </a:moveTo>
                <a:cubicBezTo>
                  <a:pt x="1671233" y="3331754"/>
                  <a:pt x="1681591" y="3338063"/>
                  <a:pt x="1683440" y="3343892"/>
                </a:cubicBezTo>
                <a:cubicBezTo>
                  <a:pt x="1685292" y="3349790"/>
                  <a:pt x="1678160" y="3353699"/>
                  <a:pt x="1667735" y="3352533"/>
                </a:cubicBezTo>
                <a:cubicBezTo>
                  <a:pt x="1657037" y="3351367"/>
                  <a:pt x="1647643" y="3345812"/>
                  <a:pt x="1645997" y="3339572"/>
                </a:cubicBezTo>
                <a:cubicBezTo>
                  <a:pt x="1644349" y="3333331"/>
                  <a:pt x="1651344" y="3329216"/>
                  <a:pt x="1661427" y="3330519"/>
                </a:cubicBezTo>
                <a:close/>
                <a:moveTo>
                  <a:pt x="5362889" y="3330451"/>
                </a:moveTo>
                <a:cubicBezTo>
                  <a:pt x="5379211" y="3329079"/>
                  <a:pt x="5393544" y="3344921"/>
                  <a:pt x="5396082" y="3367827"/>
                </a:cubicBezTo>
                <a:cubicBezTo>
                  <a:pt x="5398756" y="3391967"/>
                  <a:pt x="5386823" y="3414392"/>
                  <a:pt x="5369747" y="3416793"/>
                </a:cubicBezTo>
                <a:cubicBezTo>
                  <a:pt x="5352671" y="3419193"/>
                  <a:pt x="5336691" y="3400402"/>
                  <a:pt x="5334771" y="3376399"/>
                </a:cubicBezTo>
                <a:cubicBezTo>
                  <a:pt x="5332851" y="3352328"/>
                  <a:pt x="5345538" y="3331891"/>
                  <a:pt x="5362889" y="3330451"/>
                </a:cubicBezTo>
                <a:close/>
                <a:moveTo>
                  <a:pt x="2215684" y="3330314"/>
                </a:moveTo>
                <a:cubicBezTo>
                  <a:pt x="2214998" y="3328051"/>
                  <a:pt x="2220691" y="3328325"/>
                  <a:pt x="2227686" y="3330863"/>
                </a:cubicBezTo>
                <a:cubicBezTo>
                  <a:pt x="2236258" y="3333949"/>
                  <a:pt x="2244419" y="3338886"/>
                  <a:pt x="2245928" y="3341835"/>
                </a:cubicBezTo>
                <a:cubicBezTo>
                  <a:pt x="2247437" y="3344785"/>
                  <a:pt x="2241607" y="3344510"/>
                  <a:pt x="2232966" y="3341287"/>
                </a:cubicBezTo>
                <a:cubicBezTo>
                  <a:pt x="2224668" y="3338201"/>
                  <a:pt x="2216439" y="3332989"/>
                  <a:pt x="2215684" y="3330314"/>
                </a:cubicBezTo>
                <a:close/>
                <a:moveTo>
                  <a:pt x="562414" y="3330169"/>
                </a:moveTo>
                <a:cubicBezTo>
                  <a:pt x="565709" y="3328566"/>
                  <a:pt x="567951" y="3328531"/>
                  <a:pt x="568056" y="3330589"/>
                </a:cubicBezTo>
                <a:cubicBezTo>
                  <a:pt x="568331" y="3334292"/>
                  <a:pt x="562021" y="3343276"/>
                  <a:pt x="554477" y="3350134"/>
                </a:cubicBezTo>
                <a:cubicBezTo>
                  <a:pt x="546454" y="3357335"/>
                  <a:pt x="539663" y="3360558"/>
                  <a:pt x="538633" y="3357678"/>
                </a:cubicBezTo>
                <a:cubicBezTo>
                  <a:pt x="537603" y="3354729"/>
                  <a:pt x="542681" y="3346842"/>
                  <a:pt x="550498" y="3339161"/>
                </a:cubicBezTo>
                <a:cubicBezTo>
                  <a:pt x="554785" y="3334943"/>
                  <a:pt x="559121" y="3331772"/>
                  <a:pt x="562414" y="3330169"/>
                </a:cubicBezTo>
                <a:close/>
                <a:moveTo>
                  <a:pt x="2414292" y="3327913"/>
                </a:moveTo>
                <a:cubicBezTo>
                  <a:pt x="2420327" y="3329628"/>
                  <a:pt x="2426568" y="3333468"/>
                  <a:pt x="2428008" y="3336280"/>
                </a:cubicBezTo>
                <a:cubicBezTo>
                  <a:pt x="2429791" y="3339777"/>
                  <a:pt x="2425128" y="3341012"/>
                  <a:pt x="2417447" y="3338954"/>
                </a:cubicBezTo>
                <a:cubicBezTo>
                  <a:pt x="2409835" y="3336966"/>
                  <a:pt x="2402634" y="3332645"/>
                  <a:pt x="2401879" y="3329628"/>
                </a:cubicBezTo>
                <a:cubicBezTo>
                  <a:pt x="2401125" y="3326679"/>
                  <a:pt x="2407229" y="3325856"/>
                  <a:pt x="2414292" y="3327913"/>
                </a:cubicBezTo>
                <a:close/>
                <a:moveTo>
                  <a:pt x="6954194" y="3327896"/>
                </a:moveTo>
                <a:cubicBezTo>
                  <a:pt x="6960889" y="3328616"/>
                  <a:pt x="6965398" y="3331719"/>
                  <a:pt x="6966290" y="3336966"/>
                </a:cubicBezTo>
                <a:cubicBezTo>
                  <a:pt x="6968073" y="3347459"/>
                  <a:pt x="6954700" y="3362889"/>
                  <a:pt x="6935771" y="3372559"/>
                </a:cubicBezTo>
                <a:cubicBezTo>
                  <a:pt x="6916226" y="3382640"/>
                  <a:pt x="6897504" y="3381406"/>
                  <a:pt x="6896475" y="3369542"/>
                </a:cubicBezTo>
                <a:cubicBezTo>
                  <a:pt x="6895447" y="3358089"/>
                  <a:pt x="6910054" y="3341492"/>
                  <a:pt x="6928982" y="3333126"/>
                </a:cubicBezTo>
                <a:cubicBezTo>
                  <a:pt x="6938617" y="3328839"/>
                  <a:pt x="6947498" y="3327176"/>
                  <a:pt x="6954194" y="3327896"/>
                </a:cubicBezTo>
                <a:close/>
                <a:moveTo>
                  <a:pt x="1923265" y="3327502"/>
                </a:moveTo>
                <a:cubicBezTo>
                  <a:pt x="1932864" y="3330451"/>
                  <a:pt x="1941096" y="3335868"/>
                  <a:pt x="1941715" y="3339503"/>
                </a:cubicBezTo>
                <a:cubicBezTo>
                  <a:pt x="1942330" y="3343207"/>
                  <a:pt x="1935267" y="3344029"/>
                  <a:pt x="1925735" y="3341492"/>
                </a:cubicBezTo>
                <a:cubicBezTo>
                  <a:pt x="1915514" y="3338749"/>
                  <a:pt x="1905432" y="3332165"/>
                  <a:pt x="1905643" y="3328393"/>
                </a:cubicBezTo>
                <a:cubicBezTo>
                  <a:pt x="1905778" y="3324759"/>
                  <a:pt x="1913530" y="3324416"/>
                  <a:pt x="1923265" y="3327502"/>
                </a:cubicBezTo>
                <a:close/>
                <a:moveTo>
                  <a:pt x="3206803" y="3327159"/>
                </a:moveTo>
                <a:cubicBezTo>
                  <a:pt x="3207626" y="3328119"/>
                  <a:pt x="3201933" y="3330931"/>
                  <a:pt x="3193293" y="3333811"/>
                </a:cubicBezTo>
                <a:cubicBezTo>
                  <a:pt x="3184926" y="3336623"/>
                  <a:pt x="3176970" y="3338337"/>
                  <a:pt x="3175530" y="3337651"/>
                </a:cubicBezTo>
                <a:cubicBezTo>
                  <a:pt x="3173953" y="3336897"/>
                  <a:pt x="3181565" y="3333125"/>
                  <a:pt x="3190481" y="3330245"/>
                </a:cubicBezTo>
                <a:cubicBezTo>
                  <a:pt x="3198642" y="3327639"/>
                  <a:pt x="3205980" y="3326267"/>
                  <a:pt x="3206803" y="3327159"/>
                </a:cubicBezTo>
                <a:close/>
                <a:moveTo>
                  <a:pt x="3320028" y="3326062"/>
                </a:moveTo>
                <a:cubicBezTo>
                  <a:pt x="3320851" y="3326885"/>
                  <a:pt x="3312004" y="3331274"/>
                  <a:pt x="3301306" y="3335321"/>
                </a:cubicBezTo>
                <a:cubicBezTo>
                  <a:pt x="3291499" y="3339024"/>
                  <a:pt x="3282652" y="3341356"/>
                  <a:pt x="3281349" y="3340807"/>
                </a:cubicBezTo>
                <a:cubicBezTo>
                  <a:pt x="3279977" y="3340189"/>
                  <a:pt x="3288001" y="3336280"/>
                  <a:pt x="3298562" y="3332234"/>
                </a:cubicBezTo>
                <a:cubicBezTo>
                  <a:pt x="3309192" y="3328257"/>
                  <a:pt x="3319274" y="3325239"/>
                  <a:pt x="3320028" y="3326062"/>
                </a:cubicBezTo>
                <a:close/>
                <a:moveTo>
                  <a:pt x="2609676" y="3326062"/>
                </a:moveTo>
                <a:cubicBezTo>
                  <a:pt x="2617083" y="3325719"/>
                  <a:pt x="2624421" y="3328463"/>
                  <a:pt x="2625038" y="3331960"/>
                </a:cubicBezTo>
                <a:cubicBezTo>
                  <a:pt x="2625587" y="3335389"/>
                  <a:pt x="2619072" y="3338612"/>
                  <a:pt x="2612008" y="3338338"/>
                </a:cubicBezTo>
                <a:cubicBezTo>
                  <a:pt x="2605973" y="3338063"/>
                  <a:pt x="2600281" y="3335252"/>
                  <a:pt x="2599664" y="3332234"/>
                </a:cubicBezTo>
                <a:cubicBezTo>
                  <a:pt x="2599046" y="3329080"/>
                  <a:pt x="2603436" y="3326405"/>
                  <a:pt x="2609676" y="3326062"/>
                </a:cubicBezTo>
                <a:close/>
                <a:moveTo>
                  <a:pt x="2165346" y="3325719"/>
                </a:moveTo>
                <a:cubicBezTo>
                  <a:pt x="2174262" y="3328873"/>
                  <a:pt x="2183794" y="3334702"/>
                  <a:pt x="2185166" y="3337789"/>
                </a:cubicBezTo>
                <a:cubicBezTo>
                  <a:pt x="2186332" y="3340463"/>
                  <a:pt x="2180160" y="3340257"/>
                  <a:pt x="2172342" y="3337446"/>
                </a:cubicBezTo>
                <a:cubicBezTo>
                  <a:pt x="2164386" y="3334634"/>
                  <a:pt x="2156088" y="3329559"/>
                  <a:pt x="2154305" y="3326473"/>
                </a:cubicBezTo>
                <a:cubicBezTo>
                  <a:pt x="2152522" y="3323250"/>
                  <a:pt x="2157323" y="3322907"/>
                  <a:pt x="2165346" y="3325719"/>
                </a:cubicBezTo>
                <a:close/>
                <a:moveTo>
                  <a:pt x="482673" y="3325034"/>
                </a:moveTo>
                <a:cubicBezTo>
                  <a:pt x="483082" y="3327708"/>
                  <a:pt x="477184" y="3337172"/>
                  <a:pt x="470465" y="3344647"/>
                </a:cubicBezTo>
                <a:cubicBezTo>
                  <a:pt x="463469" y="3352466"/>
                  <a:pt x="457296" y="3356786"/>
                  <a:pt x="456613" y="3354317"/>
                </a:cubicBezTo>
                <a:cubicBezTo>
                  <a:pt x="455925" y="3351848"/>
                  <a:pt x="461139" y="3343550"/>
                  <a:pt x="468543" y="3335115"/>
                </a:cubicBezTo>
                <a:cubicBezTo>
                  <a:pt x="475541" y="3327296"/>
                  <a:pt x="482261" y="3322427"/>
                  <a:pt x="482673" y="3325034"/>
                </a:cubicBezTo>
                <a:close/>
                <a:moveTo>
                  <a:pt x="4675375" y="3324622"/>
                </a:moveTo>
                <a:cubicBezTo>
                  <a:pt x="4691080" y="3319409"/>
                  <a:pt x="4705139" y="3329216"/>
                  <a:pt x="4707608" y="3347390"/>
                </a:cubicBezTo>
                <a:cubicBezTo>
                  <a:pt x="4710076" y="3365495"/>
                  <a:pt x="4699927" y="3384218"/>
                  <a:pt x="4684633" y="3389567"/>
                </a:cubicBezTo>
                <a:cubicBezTo>
                  <a:pt x="4668860" y="3395122"/>
                  <a:pt x="4652195" y="3383051"/>
                  <a:pt x="4650343" y="3365083"/>
                </a:cubicBezTo>
                <a:cubicBezTo>
                  <a:pt x="4648560" y="3347938"/>
                  <a:pt x="4659944" y="3329696"/>
                  <a:pt x="4675375" y="3324622"/>
                </a:cubicBezTo>
                <a:close/>
                <a:moveTo>
                  <a:pt x="4469154" y="3322290"/>
                </a:moveTo>
                <a:cubicBezTo>
                  <a:pt x="4483831" y="3317147"/>
                  <a:pt x="4497684" y="3324073"/>
                  <a:pt x="4500495" y="3338201"/>
                </a:cubicBezTo>
                <a:cubicBezTo>
                  <a:pt x="4503376" y="3352877"/>
                  <a:pt x="4491923" y="3371119"/>
                  <a:pt x="4476287" y="3376537"/>
                </a:cubicBezTo>
                <a:cubicBezTo>
                  <a:pt x="4460033" y="3382229"/>
                  <a:pt x="4445769" y="3374617"/>
                  <a:pt x="4443780" y="3359529"/>
                </a:cubicBezTo>
                <a:cubicBezTo>
                  <a:pt x="4441791" y="3344373"/>
                  <a:pt x="4453107" y="3327845"/>
                  <a:pt x="4469154" y="3322290"/>
                </a:cubicBezTo>
                <a:close/>
                <a:moveTo>
                  <a:pt x="2091554" y="3321398"/>
                </a:moveTo>
                <a:cubicBezTo>
                  <a:pt x="2091280" y="3318792"/>
                  <a:pt x="2098069" y="3319272"/>
                  <a:pt x="2106299" y="3322496"/>
                </a:cubicBezTo>
                <a:cubicBezTo>
                  <a:pt x="2114597" y="3325719"/>
                  <a:pt x="2122415" y="3330794"/>
                  <a:pt x="2123650" y="3333674"/>
                </a:cubicBezTo>
                <a:cubicBezTo>
                  <a:pt x="2124884" y="3336623"/>
                  <a:pt x="2119260" y="3336555"/>
                  <a:pt x="2110551" y="3333468"/>
                </a:cubicBezTo>
                <a:cubicBezTo>
                  <a:pt x="2100812" y="3330039"/>
                  <a:pt x="2091828" y="3324347"/>
                  <a:pt x="2091554" y="3321398"/>
                </a:cubicBezTo>
                <a:close/>
                <a:moveTo>
                  <a:pt x="1983068" y="3321124"/>
                </a:moveTo>
                <a:cubicBezTo>
                  <a:pt x="1992188" y="3324073"/>
                  <a:pt x="2001033" y="3329765"/>
                  <a:pt x="2002063" y="3333331"/>
                </a:cubicBezTo>
                <a:cubicBezTo>
                  <a:pt x="2003093" y="3336829"/>
                  <a:pt x="1995891" y="3337377"/>
                  <a:pt x="1986771" y="3334497"/>
                </a:cubicBezTo>
                <a:cubicBezTo>
                  <a:pt x="1977512" y="3331616"/>
                  <a:pt x="1968528" y="3325856"/>
                  <a:pt x="1967635" y="3322221"/>
                </a:cubicBezTo>
                <a:cubicBezTo>
                  <a:pt x="1966744" y="3318587"/>
                  <a:pt x="1973945" y="3318106"/>
                  <a:pt x="1983068" y="3321124"/>
                </a:cubicBezTo>
                <a:close/>
                <a:moveTo>
                  <a:pt x="3407331" y="3321055"/>
                </a:moveTo>
                <a:cubicBezTo>
                  <a:pt x="3408771" y="3322838"/>
                  <a:pt x="3401364" y="3328325"/>
                  <a:pt x="3390666" y="3333194"/>
                </a:cubicBezTo>
                <a:cubicBezTo>
                  <a:pt x="3378664" y="3338680"/>
                  <a:pt x="3367417" y="3341286"/>
                  <a:pt x="3365360" y="3339435"/>
                </a:cubicBezTo>
                <a:cubicBezTo>
                  <a:pt x="3363302" y="3337583"/>
                  <a:pt x="3371120" y="3332096"/>
                  <a:pt x="3382847" y="3327022"/>
                </a:cubicBezTo>
                <a:cubicBezTo>
                  <a:pt x="3394095" y="3322152"/>
                  <a:pt x="3405822" y="3319135"/>
                  <a:pt x="3407331" y="3321055"/>
                </a:cubicBezTo>
                <a:close/>
                <a:moveTo>
                  <a:pt x="3306860" y="3320507"/>
                </a:moveTo>
                <a:cubicBezTo>
                  <a:pt x="3307066" y="3321056"/>
                  <a:pt x="3298905" y="3324622"/>
                  <a:pt x="3288412" y="3328463"/>
                </a:cubicBezTo>
                <a:cubicBezTo>
                  <a:pt x="3277851" y="3332303"/>
                  <a:pt x="3269895" y="3334634"/>
                  <a:pt x="3269690" y="3334017"/>
                </a:cubicBezTo>
                <a:cubicBezTo>
                  <a:pt x="3269553" y="3333400"/>
                  <a:pt x="3277851" y="3329902"/>
                  <a:pt x="3287863" y="3326268"/>
                </a:cubicBezTo>
                <a:cubicBezTo>
                  <a:pt x="3297945" y="3322633"/>
                  <a:pt x="3306654" y="3319890"/>
                  <a:pt x="3306860" y="3320507"/>
                </a:cubicBezTo>
                <a:close/>
                <a:moveTo>
                  <a:pt x="2043418" y="3319821"/>
                </a:moveTo>
                <a:cubicBezTo>
                  <a:pt x="2052948" y="3323113"/>
                  <a:pt x="2062004" y="3328599"/>
                  <a:pt x="2063372" y="3331960"/>
                </a:cubicBezTo>
                <a:cubicBezTo>
                  <a:pt x="2064680" y="3335114"/>
                  <a:pt x="2057270" y="3335183"/>
                  <a:pt x="2048217" y="3332028"/>
                </a:cubicBezTo>
                <a:cubicBezTo>
                  <a:pt x="2038891" y="3328805"/>
                  <a:pt x="2030386" y="3323250"/>
                  <a:pt x="2029701" y="3319958"/>
                </a:cubicBezTo>
                <a:cubicBezTo>
                  <a:pt x="2029081" y="3317009"/>
                  <a:pt x="2034981" y="3316941"/>
                  <a:pt x="2043418" y="3319821"/>
                </a:cubicBezTo>
                <a:close/>
                <a:moveTo>
                  <a:pt x="915547" y="3319204"/>
                </a:moveTo>
                <a:cubicBezTo>
                  <a:pt x="925425" y="3315981"/>
                  <a:pt x="934547" y="3319958"/>
                  <a:pt x="935029" y="3327502"/>
                </a:cubicBezTo>
                <a:cubicBezTo>
                  <a:pt x="935439" y="3334086"/>
                  <a:pt x="928307" y="3342658"/>
                  <a:pt x="919802" y="3345950"/>
                </a:cubicBezTo>
                <a:cubicBezTo>
                  <a:pt x="910405" y="3349722"/>
                  <a:pt x="900532" y="3346499"/>
                  <a:pt x="899366" y="3339229"/>
                </a:cubicBezTo>
                <a:cubicBezTo>
                  <a:pt x="898131" y="3331685"/>
                  <a:pt x="905467" y="3322496"/>
                  <a:pt x="915547" y="3319204"/>
                </a:cubicBezTo>
                <a:close/>
                <a:moveTo>
                  <a:pt x="1121839" y="3319135"/>
                </a:moveTo>
                <a:cubicBezTo>
                  <a:pt x="1131716" y="3317763"/>
                  <a:pt x="1141452" y="3323318"/>
                  <a:pt x="1142616" y="3330931"/>
                </a:cubicBezTo>
                <a:cubicBezTo>
                  <a:pt x="1143787" y="3338543"/>
                  <a:pt x="1136104" y="3346155"/>
                  <a:pt x="1125820" y="3347733"/>
                </a:cubicBezTo>
                <a:cubicBezTo>
                  <a:pt x="1115325" y="3349379"/>
                  <a:pt x="1106338" y="3344509"/>
                  <a:pt x="1105313" y="3336554"/>
                </a:cubicBezTo>
                <a:cubicBezTo>
                  <a:pt x="1104354" y="3328805"/>
                  <a:pt x="1112101" y="3320575"/>
                  <a:pt x="1121839" y="3319135"/>
                </a:cubicBezTo>
                <a:close/>
                <a:moveTo>
                  <a:pt x="6880196" y="3318560"/>
                </a:moveTo>
                <a:cubicBezTo>
                  <a:pt x="6887045" y="3319666"/>
                  <a:pt x="6891708" y="3323215"/>
                  <a:pt x="6892497" y="3328873"/>
                </a:cubicBezTo>
                <a:cubicBezTo>
                  <a:pt x="6894075" y="3340257"/>
                  <a:pt x="6879741" y="3356511"/>
                  <a:pt x="6860539" y="3365769"/>
                </a:cubicBezTo>
                <a:cubicBezTo>
                  <a:pt x="6841131" y="3375096"/>
                  <a:pt x="6824672" y="3373039"/>
                  <a:pt x="6823094" y="3360557"/>
                </a:cubicBezTo>
                <a:cubicBezTo>
                  <a:pt x="6821380" y="3348213"/>
                  <a:pt x="6835576" y="3331274"/>
                  <a:pt x="6854778" y="3322907"/>
                </a:cubicBezTo>
                <a:cubicBezTo>
                  <a:pt x="6864311" y="3318792"/>
                  <a:pt x="6873347" y="3317455"/>
                  <a:pt x="6880196" y="3318560"/>
                </a:cubicBezTo>
                <a:close/>
                <a:moveTo>
                  <a:pt x="4209494" y="3317378"/>
                </a:moveTo>
                <a:cubicBezTo>
                  <a:pt x="4214706" y="3319033"/>
                  <a:pt x="4218255" y="3322942"/>
                  <a:pt x="4218975" y="3328737"/>
                </a:cubicBezTo>
                <a:cubicBezTo>
                  <a:pt x="4220347" y="3340189"/>
                  <a:pt x="4209648" y="3354523"/>
                  <a:pt x="4195041" y="3360901"/>
                </a:cubicBezTo>
                <a:cubicBezTo>
                  <a:pt x="4180639" y="3367141"/>
                  <a:pt x="4166786" y="3363644"/>
                  <a:pt x="4164660" y="3353220"/>
                </a:cubicBezTo>
                <a:cubicBezTo>
                  <a:pt x="4162396" y="3342110"/>
                  <a:pt x="4174192" y="3326405"/>
                  <a:pt x="4190034" y="3319547"/>
                </a:cubicBezTo>
                <a:cubicBezTo>
                  <a:pt x="4197406" y="3316324"/>
                  <a:pt x="4204282" y="3315724"/>
                  <a:pt x="4209494" y="3317378"/>
                </a:cubicBezTo>
                <a:close/>
                <a:moveTo>
                  <a:pt x="5848298" y="3316598"/>
                </a:moveTo>
                <a:cubicBezTo>
                  <a:pt x="5865168" y="3311180"/>
                  <a:pt x="5881422" y="3324485"/>
                  <a:pt x="5883822" y="3345882"/>
                </a:cubicBezTo>
                <a:cubicBezTo>
                  <a:pt x="5886222" y="3367348"/>
                  <a:pt x="5874152" y="3390253"/>
                  <a:pt x="5857145" y="3396425"/>
                </a:cubicBezTo>
                <a:cubicBezTo>
                  <a:pt x="5840342" y="3402529"/>
                  <a:pt x="5824089" y="3388744"/>
                  <a:pt x="5821758" y="3366662"/>
                </a:cubicBezTo>
                <a:cubicBezTo>
                  <a:pt x="5819426" y="3344373"/>
                  <a:pt x="5831290" y="3322085"/>
                  <a:pt x="5848298" y="3316598"/>
                </a:cubicBezTo>
                <a:close/>
                <a:moveTo>
                  <a:pt x="3294448" y="3316598"/>
                </a:moveTo>
                <a:cubicBezTo>
                  <a:pt x="3295614" y="3316735"/>
                  <a:pt x="3289030" y="3319684"/>
                  <a:pt x="3279840" y="3323044"/>
                </a:cubicBezTo>
                <a:cubicBezTo>
                  <a:pt x="3270582" y="3326405"/>
                  <a:pt x="3261735" y="3329148"/>
                  <a:pt x="3259746" y="3329217"/>
                </a:cubicBezTo>
                <a:cubicBezTo>
                  <a:pt x="3257895" y="3329285"/>
                  <a:pt x="3264272" y="3326405"/>
                  <a:pt x="3273051" y="3323182"/>
                </a:cubicBezTo>
                <a:cubicBezTo>
                  <a:pt x="3283681" y="3319272"/>
                  <a:pt x="3293145" y="3316324"/>
                  <a:pt x="3294448" y="3316598"/>
                </a:cubicBezTo>
                <a:close/>
                <a:moveTo>
                  <a:pt x="2474985" y="3313032"/>
                </a:moveTo>
                <a:cubicBezTo>
                  <a:pt x="2481157" y="3314335"/>
                  <a:pt x="2487604" y="3318107"/>
                  <a:pt x="2488838" y="3321124"/>
                </a:cubicBezTo>
                <a:cubicBezTo>
                  <a:pt x="2490278" y="3324690"/>
                  <a:pt x="2484655" y="3326885"/>
                  <a:pt x="2477660" y="3325513"/>
                </a:cubicBezTo>
                <a:cubicBezTo>
                  <a:pt x="2471625" y="3324347"/>
                  <a:pt x="2465453" y="3320575"/>
                  <a:pt x="2464081" y="3317352"/>
                </a:cubicBezTo>
                <a:cubicBezTo>
                  <a:pt x="2462435" y="3313443"/>
                  <a:pt x="2467578" y="3311454"/>
                  <a:pt x="2474985" y="3313032"/>
                </a:cubicBezTo>
                <a:close/>
                <a:moveTo>
                  <a:pt x="6516268" y="3312988"/>
                </a:moveTo>
                <a:cubicBezTo>
                  <a:pt x="6523006" y="3315826"/>
                  <a:pt x="6527755" y="3321501"/>
                  <a:pt x="6528681" y="3329216"/>
                </a:cubicBezTo>
                <a:cubicBezTo>
                  <a:pt x="6530601" y="3344852"/>
                  <a:pt x="6517091" y="3364398"/>
                  <a:pt x="6498917" y="3372696"/>
                </a:cubicBezTo>
                <a:cubicBezTo>
                  <a:pt x="6480195" y="3381200"/>
                  <a:pt x="6464421" y="3374891"/>
                  <a:pt x="6462501" y="3357883"/>
                </a:cubicBezTo>
                <a:cubicBezTo>
                  <a:pt x="6460581" y="3341149"/>
                  <a:pt x="6473817" y="3321261"/>
                  <a:pt x="6491922" y="3313786"/>
                </a:cubicBezTo>
                <a:cubicBezTo>
                  <a:pt x="6500803" y="3310151"/>
                  <a:pt x="6509530" y="3310151"/>
                  <a:pt x="6516268" y="3312988"/>
                </a:cubicBezTo>
                <a:close/>
                <a:moveTo>
                  <a:pt x="1525568" y="3312758"/>
                </a:moveTo>
                <a:cubicBezTo>
                  <a:pt x="1535378" y="3313306"/>
                  <a:pt x="1545733" y="3319753"/>
                  <a:pt x="1547584" y="3326268"/>
                </a:cubicBezTo>
                <a:cubicBezTo>
                  <a:pt x="1549436" y="3332852"/>
                  <a:pt x="1542371" y="3337721"/>
                  <a:pt x="1531946" y="3337241"/>
                </a:cubicBezTo>
                <a:cubicBezTo>
                  <a:pt x="1521319" y="3336692"/>
                  <a:pt x="1511853" y="3331069"/>
                  <a:pt x="1510208" y="3324142"/>
                </a:cubicBezTo>
                <a:cubicBezTo>
                  <a:pt x="1508564" y="3317284"/>
                  <a:pt x="1515490" y="3312072"/>
                  <a:pt x="1525568" y="3312758"/>
                </a:cubicBezTo>
                <a:close/>
                <a:moveTo>
                  <a:pt x="3102972" y="3311934"/>
                </a:moveTo>
                <a:cubicBezTo>
                  <a:pt x="3110721" y="3309534"/>
                  <a:pt x="3118197" y="3309671"/>
                  <a:pt x="3118471" y="3312140"/>
                </a:cubicBezTo>
                <a:cubicBezTo>
                  <a:pt x="3118677" y="3314129"/>
                  <a:pt x="3112504" y="3317901"/>
                  <a:pt x="3105989" y="3319890"/>
                </a:cubicBezTo>
                <a:cubicBezTo>
                  <a:pt x="3099200" y="3321947"/>
                  <a:pt x="3091862" y="3322290"/>
                  <a:pt x="3090627" y="3320575"/>
                </a:cubicBezTo>
                <a:cubicBezTo>
                  <a:pt x="3089119" y="3318587"/>
                  <a:pt x="3095222" y="3314266"/>
                  <a:pt x="3102972" y="3311934"/>
                </a:cubicBezTo>
                <a:close/>
                <a:moveTo>
                  <a:pt x="5028254" y="3311588"/>
                </a:moveTo>
                <a:cubicBezTo>
                  <a:pt x="5039736" y="3314690"/>
                  <a:pt x="5049291" y="3327330"/>
                  <a:pt x="5050782" y="3344098"/>
                </a:cubicBezTo>
                <a:cubicBezTo>
                  <a:pt x="5052771" y="3365152"/>
                  <a:pt x="5041729" y="3385864"/>
                  <a:pt x="5025956" y="3390458"/>
                </a:cubicBezTo>
                <a:cubicBezTo>
                  <a:pt x="5009908" y="3395122"/>
                  <a:pt x="4995301" y="3382435"/>
                  <a:pt x="4992215" y="3361586"/>
                </a:cubicBezTo>
                <a:cubicBezTo>
                  <a:pt x="4988923" y="3339366"/>
                  <a:pt x="4999827" y="3317078"/>
                  <a:pt x="5016355" y="3311865"/>
                </a:cubicBezTo>
                <a:cubicBezTo>
                  <a:pt x="5020384" y="3310579"/>
                  <a:pt x="5024426" y="3310553"/>
                  <a:pt x="5028254" y="3311588"/>
                </a:cubicBezTo>
                <a:close/>
                <a:moveTo>
                  <a:pt x="2745739" y="3311386"/>
                </a:moveTo>
                <a:cubicBezTo>
                  <a:pt x="2752803" y="3310357"/>
                  <a:pt x="2759866" y="3312895"/>
                  <a:pt x="2759798" y="3316392"/>
                </a:cubicBezTo>
                <a:cubicBezTo>
                  <a:pt x="2759729" y="3319410"/>
                  <a:pt x="2754312" y="3323044"/>
                  <a:pt x="2748551" y="3323936"/>
                </a:cubicBezTo>
                <a:cubicBezTo>
                  <a:pt x="2741487" y="3325033"/>
                  <a:pt x="2734903" y="3322702"/>
                  <a:pt x="2734698" y="3318930"/>
                </a:cubicBezTo>
                <a:cubicBezTo>
                  <a:pt x="2734629" y="3315638"/>
                  <a:pt x="2739361" y="3312346"/>
                  <a:pt x="2745739" y="3311386"/>
                </a:cubicBezTo>
                <a:close/>
                <a:moveTo>
                  <a:pt x="3028152" y="3310632"/>
                </a:moveTo>
                <a:cubicBezTo>
                  <a:pt x="3035833" y="3308300"/>
                  <a:pt x="3042759" y="3308369"/>
                  <a:pt x="3044062" y="3310769"/>
                </a:cubicBezTo>
                <a:cubicBezTo>
                  <a:pt x="3045297" y="3313032"/>
                  <a:pt x="3040085" y="3316941"/>
                  <a:pt x="3033158" y="3319135"/>
                </a:cubicBezTo>
                <a:cubicBezTo>
                  <a:pt x="3026094" y="3321330"/>
                  <a:pt x="3018893" y="3321330"/>
                  <a:pt x="3017453" y="3318930"/>
                </a:cubicBezTo>
                <a:cubicBezTo>
                  <a:pt x="3016013" y="3316598"/>
                  <a:pt x="3020814" y="3312826"/>
                  <a:pt x="3028152" y="3310632"/>
                </a:cubicBezTo>
                <a:close/>
                <a:moveTo>
                  <a:pt x="5496894" y="3310288"/>
                </a:moveTo>
                <a:cubicBezTo>
                  <a:pt x="5514450" y="3306517"/>
                  <a:pt x="5530087" y="3321741"/>
                  <a:pt x="5532419" y="3345470"/>
                </a:cubicBezTo>
                <a:cubicBezTo>
                  <a:pt x="5534545" y="3367416"/>
                  <a:pt x="5523640" y="3389087"/>
                  <a:pt x="5507867" y="3393750"/>
                </a:cubicBezTo>
                <a:cubicBezTo>
                  <a:pt x="5490928" y="3398757"/>
                  <a:pt x="5474331" y="3383189"/>
                  <a:pt x="5471040" y="3359666"/>
                </a:cubicBezTo>
                <a:cubicBezTo>
                  <a:pt x="5467816" y="3336692"/>
                  <a:pt x="5479818" y="3313992"/>
                  <a:pt x="5496894" y="3310288"/>
                </a:cubicBezTo>
                <a:close/>
                <a:moveTo>
                  <a:pt x="3281212" y="3309877"/>
                </a:moveTo>
                <a:cubicBezTo>
                  <a:pt x="3282241" y="3310494"/>
                  <a:pt x="3274903" y="3313923"/>
                  <a:pt x="3265919" y="3317078"/>
                </a:cubicBezTo>
                <a:cubicBezTo>
                  <a:pt x="3257895" y="3319890"/>
                  <a:pt x="3250214" y="3321947"/>
                  <a:pt x="3248568" y="3321604"/>
                </a:cubicBezTo>
                <a:cubicBezTo>
                  <a:pt x="3246716" y="3321261"/>
                  <a:pt x="3252957" y="3318175"/>
                  <a:pt x="3262147" y="3314883"/>
                </a:cubicBezTo>
                <a:cubicBezTo>
                  <a:pt x="3271405" y="3311592"/>
                  <a:pt x="3280115" y="3309328"/>
                  <a:pt x="3281212" y="3309877"/>
                </a:cubicBezTo>
                <a:close/>
                <a:moveTo>
                  <a:pt x="3192949" y="3306036"/>
                </a:moveTo>
                <a:cubicBezTo>
                  <a:pt x="3193978" y="3307682"/>
                  <a:pt x="3187943" y="3311248"/>
                  <a:pt x="3179439" y="3313991"/>
                </a:cubicBezTo>
                <a:cubicBezTo>
                  <a:pt x="3171278" y="3316666"/>
                  <a:pt x="3163665" y="3317489"/>
                  <a:pt x="3163323" y="3315637"/>
                </a:cubicBezTo>
                <a:cubicBezTo>
                  <a:pt x="3163048" y="3314060"/>
                  <a:pt x="3168672" y="3310699"/>
                  <a:pt x="3175667" y="3308299"/>
                </a:cubicBezTo>
                <a:cubicBezTo>
                  <a:pt x="3184102" y="3305419"/>
                  <a:pt x="3191920" y="3304459"/>
                  <a:pt x="3192949" y="3306036"/>
                </a:cubicBezTo>
                <a:close/>
                <a:moveTo>
                  <a:pt x="1722669" y="3305830"/>
                </a:moveTo>
                <a:cubicBezTo>
                  <a:pt x="1732683" y="3307545"/>
                  <a:pt x="1742900" y="3313855"/>
                  <a:pt x="1744683" y="3319341"/>
                </a:cubicBezTo>
                <a:cubicBezTo>
                  <a:pt x="1746327" y="3324622"/>
                  <a:pt x="1738648" y="3327913"/>
                  <a:pt x="1728974" y="3326130"/>
                </a:cubicBezTo>
                <a:cubicBezTo>
                  <a:pt x="1720199" y="3324553"/>
                  <a:pt x="1711009" y="3318929"/>
                  <a:pt x="1708884" y="3313717"/>
                </a:cubicBezTo>
                <a:cubicBezTo>
                  <a:pt x="1706415" y="3307614"/>
                  <a:pt x="1712449" y="3304116"/>
                  <a:pt x="1722669" y="3305830"/>
                </a:cubicBezTo>
                <a:close/>
                <a:moveTo>
                  <a:pt x="1257630" y="3305008"/>
                </a:moveTo>
                <a:cubicBezTo>
                  <a:pt x="1267778" y="3305145"/>
                  <a:pt x="1276830" y="3311661"/>
                  <a:pt x="1277244" y="3319136"/>
                </a:cubicBezTo>
                <a:cubicBezTo>
                  <a:pt x="1277654" y="3326680"/>
                  <a:pt x="1269628" y="3332646"/>
                  <a:pt x="1259001" y="3332852"/>
                </a:cubicBezTo>
                <a:cubicBezTo>
                  <a:pt x="1248302" y="3333058"/>
                  <a:pt x="1240073" y="3327228"/>
                  <a:pt x="1239659" y="3319204"/>
                </a:cubicBezTo>
                <a:cubicBezTo>
                  <a:pt x="1239247" y="3311386"/>
                  <a:pt x="1247477" y="3304871"/>
                  <a:pt x="1257630" y="3305008"/>
                </a:cubicBezTo>
                <a:close/>
                <a:moveTo>
                  <a:pt x="3473193" y="3304544"/>
                </a:moveTo>
                <a:cubicBezTo>
                  <a:pt x="3477385" y="3303687"/>
                  <a:pt x="3480162" y="3303876"/>
                  <a:pt x="3480642" y="3305351"/>
                </a:cubicBezTo>
                <a:cubicBezTo>
                  <a:pt x="3481603" y="3308299"/>
                  <a:pt x="3472619" y="3315294"/>
                  <a:pt x="3460617" y="3320644"/>
                </a:cubicBezTo>
                <a:cubicBezTo>
                  <a:pt x="3448753" y="3325925"/>
                  <a:pt x="3437780" y="3327707"/>
                  <a:pt x="3436957" y="3324827"/>
                </a:cubicBezTo>
                <a:cubicBezTo>
                  <a:pt x="3436134" y="3321878"/>
                  <a:pt x="3445324" y="3315363"/>
                  <a:pt x="3457257" y="3310014"/>
                </a:cubicBezTo>
                <a:cubicBezTo>
                  <a:pt x="3463395" y="3307305"/>
                  <a:pt x="3469001" y="3305402"/>
                  <a:pt x="3473193" y="3304544"/>
                </a:cubicBezTo>
                <a:close/>
                <a:moveTo>
                  <a:pt x="3393820" y="3304048"/>
                </a:moveTo>
                <a:cubicBezTo>
                  <a:pt x="3394506" y="3305145"/>
                  <a:pt x="3385727" y="3310014"/>
                  <a:pt x="3374686" y="3314540"/>
                </a:cubicBezTo>
                <a:cubicBezTo>
                  <a:pt x="3363507" y="3319135"/>
                  <a:pt x="3353838" y="3321741"/>
                  <a:pt x="3353015" y="3320575"/>
                </a:cubicBezTo>
                <a:cubicBezTo>
                  <a:pt x="3352192" y="3319410"/>
                  <a:pt x="3360421" y="3315158"/>
                  <a:pt x="3371943" y="3310494"/>
                </a:cubicBezTo>
                <a:cubicBezTo>
                  <a:pt x="3382916" y="3306036"/>
                  <a:pt x="3393203" y="3302950"/>
                  <a:pt x="3393820" y="3304048"/>
                </a:cubicBezTo>
                <a:close/>
                <a:moveTo>
                  <a:pt x="6804269" y="3303911"/>
                </a:moveTo>
                <a:cubicBezTo>
                  <a:pt x="6811196" y="3305437"/>
                  <a:pt x="6816031" y="3309569"/>
                  <a:pt x="6816991" y="3315844"/>
                </a:cubicBezTo>
                <a:cubicBezTo>
                  <a:pt x="6818911" y="3328325"/>
                  <a:pt x="6804578" y="3345882"/>
                  <a:pt x="6785924" y="3354386"/>
                </a:cubicBezTo>
                <a:cubicBezTo>
                  <a:pt x="6768093" y="3362547"/>
                  <a:pt x="6751908" y="3359529"/>
                  <a:pt x="6749508" y="3347185"/>
                </a:cubicBezTo>
                <a:cubicBezTo>
                  <a:pt x="6746902" y="3333880"/>
                  <a:pt x="6760001" y="3316050"/>
                  <a:pt x="6778997" y="3307614"/>
                </a:cubicBezTo>
                <a:cubicBezTo>
                  <a:pt x="6788324" y="3303465"/>
                  <a:pt x="6797342" y="3302385"/>
                  <a:pt x="6804269" y="3303911"/>
                </a:cubicBezTo>
                <a:close/>
                <a:moveTo>
                  <a:pt x="1392524" y="3303636"/>
                </a:moveTo>
                <a:cubicBezTo>
                  <a:pt x="1402811" y="3304596"/>
                  <a:pt x="1411864" y="3311386"/>
                  <a:pt x="1412344" y="3318381"/>
                </a:cubicBezTo>
                <a:cubicBezTo>
                  <a:pt x="1412826" y="3325513"/>
                  <a:pt x="1404800" y="3330451"/>
                  <a:pt x="1394033" y="3329834"/>
                </a:cubicBezTo>
                <a:cubicBezTo>
                  <a:pt x="1383268" y="3329217"/>
                  <a:pt x="1374967" y="3323113"/>
                  <a:pt x="1374554" y="3315501"/>
                </a:cubicBezTo>
                <a:cubicBezTo>
                  <a:pt x="1374144" y="3308094"/>
                  <a:pt x="1382306" y="3302676"/>
                  <a:pt x="1392524" y="3303636"/>
                </a:cubicBezTo>
                <a:close/>
                <a:moveTo>
                  <a:pt x="2953330" y="3302128"/>
                </a:moveTo>
                <a:cubicBezTo>
                  <a:pt x="2960326" y="3300002"/>
                  <a:pt x="2967664" y="3300756"/>
                  <a:pt x="2968898" y="3303637"/>
                </a:cubicBezTo>
                <a:cubicBezTo>
                  <a:pt x="2970201" y="3306654"/>
                  <a:pt x="2965195" y="3310563"/>
                  <a:pt x="2957720" y="3312415"/>
                </a:cubicBezTo>
                <a:cubicBezTo>
                  <a:pt x="2951479" y="3313992"/>
                  <a:pt x="2945101" y="3313512"/>
                  <a:pt x="2943455" y="3311318"/>
                </a:cubicBezTo>
                <a:cubicBezTo>
                  <a:pt x="2941535" y="3308712"/>
                  <a:pt x="2946130" y="3304391"/>
                  <a:pt x="2953330" y="3302128"/>
                </a:cubicBezTo>
                <a:close/>
                <a:moveTo>
                  <a:pt x="635228" y="3301295"/>
                </a:moveTo>
                <a:cubicBezTo>
                  <a:pt x="637991" y="3300738"/>
                  <a:pt x="639823" y="3301475"/>
                  <a:pt x="639997" y="3303636"/>
                </a:cubicBezTo>
                <a:cubicBezTo>
                  <a:pt x="640339" y="3308094"/>
                  <a:pt x="634096" y="3316529"/>
                  <a:pt x="625730" y="3323113"/>
                </a:cubicBezTo>
                <a:cubicBezTo>
                  <a:pt x="617296" y="3329765"/>
                  <a:pt x="610095" y="3332097"/>
                  <a:pt x="609340" y="3328393"/>
                </a:cubicBezTo>
                <a:cubicBezTo>
                  <a:pt x="608448" y="3324347"/>
                  <a:pt x="616266" y="3313443"/>
                  <a:pt x="624907" y="3306722"/>
                </a:cubicBezTo>
                <a:cubicBezTo>
                  <a:pt x="628784" y="3303704"/>
                  <a:pt x="632469" y="3301853"/>
                  <a:pt x="635228" y="3301295"/>
                </a:cubicBezTo>
                <a:close/>
                <a:moveTo>
                  <a:pt x="4134312" y="3299838"/>
                </a:moveTo>
                <a:cubicBezTo>
                  <a:pt x="4139542" y="3300755"/>
                  <a:pt x="4143399" y="3303670"/>
                  <a:pt x="4144634" y="3308368"/>
                </a:cubicBezTo>
                <a:cubicBezTo>
                  <a:pt x="4147308" y="3318587"/>
                  <a:pt x="4137159" y="3333331"/>
                  <a:pt x="4122277" y="3340806"/>
                </a:cubicBezTo>
                <a:cubicBezTo>
                  <a:pt x="4107121" y="3348419"/>
                  <a:pt x="4094022" y="3346155"/>
                  <a:pt x="4092170" y="3335594"/>
                </a:cubicBezTo>
                <a:cubicBezTo>
                  <a:pt x="4090387" y="3325239"/>
                  <a:pt x="4101223" y="3310426"/>
                  <a:pt x="4115762" y="3303293"/>
                </a:cubicBezTo>
                <a:cubicBezTo>
                  <a:pt x="4122482" y="3300001"/>
                  <a:pt x="4129083" y="3298921"/>
                  <a:pt x="4134312" y="3299838"/>
                </a:cubicBezTo>
                <a:close/>
                <a:moveTo>
                  <a:pt x="144183" y="3298030"/>
                </a:moveTo>
                <a:cubicBezTo>
                  <a:pt x="146268" y="3297584"/>
                  <a:pt x="148171" y="3298116"/>
                  <a:pt x="149097" y="3299933"/>
                </a:cubicBezTo>
                <a:cubicBezTo>
                  <a:pt x="147312" y="3302676"/>
                  <a:pt x="145256" y="3306997"/>
                  <a:pt x="142101" y="3310083"/>
                </a:cubicBezTo>
                <a:cubicBezTo>
                  <a:pt x="140662" y="3311523"/>
                  <a:pt x="135722" y="3311935"/>
                  <a:pt x="134971" y="3310563"/>
                </a:cubicBezTo>
                <a:cubicBezTo>
                  <a:pt x="134213" y="3309192"/>
                  <a:pt x="136067" y="3304665"/>
                  <a:pt x="138192" y="3301990"/>
                </a:cubicBezTo>
                <a:cubicBezTo>
                  <a:pt x="139837" y="3299898"/>
                  <a:pt x="142101" y="3298475"/>
                  <a:pt x="144183" y="3298030"/>
                </a:cubicBezTo>
                <a:close/>
                <a:moveTo>
                  <a:pt x="3379967" y="3296710"/>
                </a:moveTo>
                <a:cubicBezTo>
                  <a:pt x="3380173" y="3297395"/>
                  <a:pt x="3372423" y="3301099"/>
                  <a:pt x="3362411" y="3305076"/>
                </a:cubicBezTo>
                <a:cubicBezTo>
                  <a:pt x="3351506" y="3309397"/>
                  <a:pt x="3341425" y="3312483"/>
                  <a:pt x="3341425" y="3311729"/>
                </a:cubicBezTo>
                <a:cubicBezTo>
                  <a:pt x="3341425" y="3310974"/>
                  <a:pt x="3349243" y="3307408"/>
                  <a:pt x="3359256" y="3303499"/>
                </a:cubicBezTo>
                <a:cubicBezTo>
                  <a:pt x="3370503" y="3299110"/>
                  <a:pt x="3379830" y="3295955"/>
                  <a:pt x="3379967" y="3296710"/>
                </a:cubicBezTo>
                <a:close/>
                <a:moveTo>
                  <a:pt x="853348" y="3296607"/>
                </a:moveTo>
                <a:cubicBezTo>
                  <a:pt x="856864" y="3297310"/>
                  <a:pt x="859419" y="3299350"/>
                  <a:pt x="860276" y="3302539"/>
                </a:cubicBezTo>
                <a:cubicBezTo>
                  <a:pt x="861991" y="3308780"/>
                  <a:pt x="856023" y="3317215"/>
                  <a:pt x="846903" y="3321604"/>
                </a:cubicBezTo>
                <a:cubicBezTo>
                  <a:pt x="836687" y="3326405"/>
                  <a:pt x="826739" y="3324690"/>
                  <a:pt x="825711" y="3317764"/>
                </a:cubicBezTo>
                <a:cubicBezTo>
                  <a:pt x="824753" y="3311523"/>
                  <a:pt x="831607" y="3302745"/>
                  <a:pt x="840661" y="3298698"/>
                </a:cubicBezTo>
                <a:cubicBezTo>
                  <a:pt x="845357" y="3296538"/>
                  <a:pt x="849834" y="3295904"/>
                  <a:pt x="853348" y="3296607"/>
                </a:cubicBezTo>
                <a:close/>
                <a:moveTo>
                  <a:pt x="3267084" y="3295132"/>
                </a:moveTo>
                <a:cubicBezTo>
                  <a:pt x="3268181" y="3296367"/>
                  <a:pt x="3260295" y="3300687"/>
                  <a:pt x="3251722" y="3303499"/>
                </a:cubicBezTo>
                <a:cubicBezTo>
                  <a:pt x="3243836" y="3306106"/>
                  <a:pt x="3237046" y="3307134"/>
                  <a:pt x="3236703" y="3305694"/>
                </a:cubicBezTo>
                <a:cubicBezTo>
                  <a:pt x="3236429" y="3304116"/>
                  <a:pt x="3242327" y="3300825"/>
                  <a:pt x="3250556" y="3298013"/>
                </a:cubicBezTo>
                <a:cubicBezTo>
                  <a:pt x="3258512" y="3295270"/>
                  <a:pt x="3266055" y="3293967"/>
                  <a:pt x="3267084" y="3295132"/>
                </a:cubicBezTo>
                <a:close/>
                <a:moveTo>
                  <a:pt x="3368034" y="3293075"/>
                </a:moveTo>
                <a:cubicBezTo>
                  <a:pt x="3368240" y="3293555"/>
                  <a:pt x="3359325" y="3297533"/>
                  <a:pt x="3349792" y="3301167"/>
                </a:cubicBezTo>
                <a:cubicBezTo>
                  <a:pt x="3339642" y="3305008"/>
                  <a:pt x="3331961" y="3307340"/>
                  <a:pt x="3332373" y="3306585"/>
                </a:cubicBezTo>
                <a:cubicBezTo>
                  <a:pt x="3332716" y="3305899"/>
                  <a:pt x="3339711" y="3302813"/>
                  <a:pt x="3349038" y="3299316"/>
                </a:cubicBezTo>
                <a:cubicBezTo>
                  <a:pt x="3358845" y="3295475"/>
                  <a:pt x="3367760" y="3292526"/>
                  <a:pt x="3368034" y="3293075"/>
                </a:cubicBezTo>
                <a:close/>
                <a:moveTo>
                  <a:pt x="3546496" y="3289843"/>
                </a:moveTo>
                <a:cubicBezTo>
                  <a:pt x="3550697" y="3289200"/>
                  <a:pt x="3553543" y="3289680"/>
                  <a:pt x="3554023" y="3291498"/>
                </a:cubicBezTo>
                <a:cubicBezTo>
                  <a:pt x="3554983" y="3295132"/>
                  <a:pt x="3546136" y="3303157"/>
                  <a:pt x="3534341" y="3308848"/>
                </a:cubicBezTo>
                <a:cubicBezTo>
                  <a:pt x="3522614" y="3314541"/>
                  <a:pt x="3511641" y="3316050"/>
                  <a:pt x="3510132" y="3312552"/>
                </a:cubicBezTo>
                <a:cubicBezTo>
                  <a:pt x="3508417" y="3308780"/>
                  <a:pt x="3518293" y="3300619"/>
                  <a:pt x="3530843" y="3294927"/>
                </a:cubicBezTo>
                <a:cubicBezTo>
                  <a:pt x="3536741" y="3292252"/>
                  <a:pt x="3542296" y="3290486"/>
                  <a:pt x="3546496" y="3289843"/>
                </a:cubicBezTo>
                <a:close/>
                <a:moveTo>
                  <a:pt x="68448" y="3289303"/>
                </a:moveTo>
                <a:cubicBezTo>
                  <a:pt x="71258" y="3289303"/>
                  <a:pt x="73316" y="3290675"/>
                  <a:pt x="74756" y="3291086"/>
                </a:cubicBezTo>
                <a:cubicBezTo>
                  <a:pt x="74619" y="3296435"/>
                  <a:pt x="70436" y="3301099"/>
                  <a:pt x="65908" y="3301236"/>
                </a:cubicBezTo>
                <a:cubicBezTo>
                  <a:pt x="63304" y="3301373"/>
                  <a:pt x="60355" y="3299727"/>
                  <a:pt x="59876" y="3297738"/>
                </a:cubicBezTo>
                <a:cubicBezTo>
                  <a:pt x="59050" y="3294721"/>
                  <a:pt x="64605" y="3289509"/>
                  <a:pt x="68448" y="3289303"/>
                </a:cubicBezTo>
                <a:close/>
                <a:moveTo>
                  <a:pt x="3354181" y="3289234"/>
                </a:moveTo>
                <a:cubicBezTo>
                  <a:pt x="3355209" y="3289646"/>
                  <a:pt x="3348283" y="3292869"/>
                  <a:pt x="3339367" y="3296298"/>
                </a:cubicBezTo>
                <a:cubicBezTo>
                  <a:pt x="3330383" y="3299659"/>
                  <a:pt x="3321605" y="3302333"/>
                  <a:pt x="3320713" y="3301922"/>
                </a:cubicBezTo>
                <a:cubicBezTo>
                  <a:pt x="3319891" y="3301442"/>
                  <a:pt x="3326817" y="3298150"/>
                  <a:pt x="3335732" y="3294789"/>
                </a:cubicBezTo>
                <a:cubicBezTo>
                  <a:pt x="3344511" y="3291498"/>
                  <a:pt x="3353220" y="3288892"/>
                  <a:pt x="3354181" y="3289234"/>
                </a:cubicBezTo>
                <a:close/>
                <a:moveTo>
                  <a:pt x="1786657" y="3288617"/>
                </a:moveTo>
                <a:cubicBezTo>
                  <a:pt x="1796186" y="3291498"/>
                  <a:pt x="1804415" y="3297395"/>
                  <a:pt x="1805034" y="3301853"/>
                </a:cubicBezTo>
                <a:cubicBezTo>
                  <a:pt x="1805649" y="3306311"/>
                  <a:pt x="1798656" y="3307888"/>
                  <a:pt x="1789121" y="3305488"/>
                </a:cubicBezTo>
                <a:cubicBezTo>
                  <a:pt x="1778904" y="3302882"/>
                  <a:pt x="1768893" y="3295750"/>
                  <a:pt x="1769027" y="3291155"/>
                </a:cubicBezTo>
                <a:cubicBezTo>
                  <a:pt x="1769166" y="3286766"/>
                  <a:pt x="1776846" y="3285669"/>
                  <a:pt x="1786657" y="3288617"/>
                </a:cubicBezTo>
                <a:close/>
                <a:moveTo>
                  <a:pt x="4060701" y="3287374"/>
                </a:moveTo>
                <a:cubicBezTo>
                  <a:pt x="4065716" y="3288120"/>
                  <a:pt x="4069230" y="3290983"/>
                  <a:pt x="4070225" y="3295818"/>
                </a:cubicBezTo>
                <a:cubicBezTo>
                  <a:pt x="4072419" y="3306105"/>
                  <a:pt x="4061995" y="3320781"/>
                  <a:pt x="4047319" y="3328051"/>
                </a:cubicBezTo>
                <a:cubicBezTo>
                  <a:pt x="4034014" y="3334703"/>
                  <a:pt x="4020915" y="3332851"/>
                  <a:pt x="4018858" y="3324073"/>
                </a:cubicBezTo>
                <a:cubicBezTo>
                  <a:pt x="4016664" y="3314540"/>
                  <a:pt x="4027636" y="3299316"/>
                  <a:pt x="4042175" y="3291635"/>
                </a:cubicBezTo>
                <a:cubicBezTo>
                  <a:pt x="4049170" y="3288000"/>
                  <a:pt x="4055686" y="3286628"/>
                  <a:pt x="4060701" y="3287374"/>
                </a:cubicBezTo>
                <a:close/>
                <a:moveTo>
                  <a:pt x="2535198" y="3287246"/>
                </a:moveTo>
                <a:cubicBezTo>
                  <a:pt x="2541850" y="3287863"/>
                  <a:pt x="2548091" y="3291360"/>
                  <a:pt x="2548983" y="3294995"/>
                </a:cubicBezTo>
                <a:cubicBezTo>
                  <a:pt x="2549874" y="3298699"/>
                  <a:pt x="2545142" y="3301305"/>
                  <a:pt x="2538490" y="3300687"/>
                </a:cubicBezTo>
                <a:cubicBezTo>
                  <a:pt x="2531975" y="3300139"/>
                  <a:pt x="2525597" y="3296573"/>
                  <a:pt x="2524568" y="3292938"/>
                </a:cubicBezTo>
                <a:cubicBezTo>
                  <a:pt x="2523608" y="3289509"/>
                  <a:pt x="2528889" y="3286697"/>
                  <a:pt x="2535198" y="3287246"/>
                </a:cubicBezTo>
                <a:close/>
                <a:moveTo>
                  <a:pt x="4396116" y="3286080"/>
                </a:moveTo>
                <a:cubicBezTo>
                  <a:pt x="4410518" y="3280937"/>
                  <a:pt x="4423823" y="3287520"/>
                  <a:pt x="4425537" y="3300893"/>
                </a:cubicBezTo>
                <a:cubicBezTo>
                  <a:pt x="4427389" y="3315295"/>
                  <a:pt x="4415387" y="3332646"/>
                  <a:pt x="4400094" y="3337583"/>
                </a:cubicBezTo>
                <a:cubicBezTo>
                  <a:pt x="4385486" y="3342315"/>
                  <a:pt x="4372388" y="3335526"/>
                  <a:pt x="4370742" y="3322496"/>
                </a:cubicBezTo>
                <a:cubicBezTo>
                  <a:pt x="4368890" y="3308505"/>
                  <a:pt x="4380686" y="3291703"/>
                  <a:pt x="4396116" y="3286080"/>
                </a:cubicBezTo>
                <a:close/>
                <a:moveTo>
                  <a:pt x="2880224" y="3286012"/>
                </a:moveTo>
                <a:cubicBezTo>
                  <a:pt x="2887288" y="3284434"/>
                  <a:pt x="2894420" y="3286560"/>
                  <a:pt x="2894420" y="3290195"/>
                </a:cubicBezTo>
                <a:cubicBezTo>
                  <a:pt x="2894420" y="3293281"/>
                  <a:pt x="2889003" y="3297464"/>
                  <a:pt x="2883310" y="3298767"/>
                </a:cubicBezTo>
                <a:cubicBezTo>
                  <a:pt x="2876452" y="3300345"/>
                  <a:pt x="2869663" y="3298356"/>
                  <a:pt x="2869389" y="3294515"/>
                </a:cubicBezTo>
                <a:cubicBezTo>
                  <a:pt x="2869183" y="3291086"/>
                  <a:pt x="2873846" y="3287383"/>
                  <a:pt x="2880224" y="3286012"/>
                </a:cubicBezTo>
                <a:close/>
                <a:moveTo>
                  <a:pt x="707718" y="3285265"/>
                </a:moveTo>
                <a:cubicBezTo>
                  <a:pt x="710996" y="3284965"/>
                  <a:pt x="713169" y="3286148"/>
                  <a:pt x="713308" y="3288892"/>
                </a:cubicBezTo>
                <a:cubicBezTo>
                  <a:pt x="713581" y="3294515"/>
                  <a:pt x="706176" y="3303979"/>
                  <a:pt x="697188" y="3309672"/>
                </a:cubicBezTo>
                <a:cubicBezTo>
                  <a:pt x="689168" y="3314746"/>
                  <a:pt x="682241" y="3315432"/>
                  <a:pt x="681075" y="3311180"/>
                </a:cubicBezTo>
                <a:cubicBezTo>
                  <a:pt x="679774" y="3306448"/>
                  <a:pt x="686288" y="3297121"/>
                  <a:pt x="695544" y="3290537"/>
                </a:cubicBezTo>
                <a:cubicBezTo>
                  <a:pt x="700075" y="3287348"/>
                  <a:pt x="704445" y="3285565"/>
                  <a:pt x="707718" y="3285265"/>
                </a:cubicBezTo>
                <a:close/>
                <a:moveTo>
                  <a:pt x="6730117" y="3284451"/>
                </a:moveTo>
                <a:cubicBezTo>
                  <a:pt x="6736906" y="3286474"/>
                  <a:pt x="6741416" y="3291257"/>
                  <a:pt x="6742101" y="3298287"/>
                </a:cubicBezTo>
                <a:cubicBezTo>
                  <a:pt x="6743335" y="3311317"/>
                  <a:pt x="6729894" y="3328119"/>
                  <a:pt x="6711926" y="3336280"/>
                </a:cubicBezTo>
                <a:cubicBezTo>
                  <a:pt x="6692929" y="3344921"/>
                  <a:pt x="6675373" y="3340189"/>
                  <a:pt x="6674138" y="3325650"/>
                </a:cubicBezTo>
                <a:cubicBezTo>
                  <a:pt x="6672904" y="3311660"/>
                  <a:pt x="6686208" y="3294652"/>
                  <a:pt x="6704451" y="3287177"/>
                </a:cubicBezTo>
                <a:cubicBezTo>
                  <a:pt x="6714257" y="3283165"/>
                  <a:pt x="6723327" y="3282428"/>
                  <a:pt x="6730117" y="3284451"/>
                </a:cubicBezTo>
                <a:close/>
                <a:moveTo>
                  <a:pt x="224878" y="3284159"/>
                </a:moveTo>
                <a:cubicBezTo>
                  <a:pt x="220626" y="3291428"/>
                  <a:pt x="218226" y="3296983"/>
                  <a:pt x="215140" y="3300275"/>
                </a:cubicBezTo>
                <a:cubicBezTo>
                  <a:pt x="211160" y="3304459"/>
                  <a:pt x="206911" y="3306036"/>
                  <a:pt x="206430" y="3302264"/>
                </a:cubicBezTo>
                <a:cubicBezTo>
                  <a:pt x="205948" y="3298629"/>
                  <a:pt x="209172" y="3292937"/>
                  <a:pt x="213357" y="3289165"/>
                </a:cubicBezTo>
                <a:cubicBezTo>
                  <a:pt x="216580" y="3286285"/>
                  <a:pt x="219801" y="3286285"/>
                  <a:pt x="224878" y="3284159"/>
                </a:cubicBezTo>
                <a:close/>
                <a:moveTo>
                  <a:pt x="6202513" y="3284091"/>
                </a:moveTo>
                <a:cubicBezTo>
                  <a:pt x="6219658" y="3278536"/>
                  <a:pt x="6235363" y="3288480"/>
                  <a:pt x="6237489" y="3306105"/>
                </a:cubicBezTo>
                <a:cubicBezTo>
                  <a:pt x="6239752" y="3324896"/>
                  <a:pt x="6226174" y="3346224"/>
                  <a:pt x="6207657" y="3352945"/>
                </a:cubicBezTo>
                <a:cubicBezTo>
                  <a:pt x="6190306" y="3359254"/>
                  <a:pt x="6175013" y="3349584"/>
                  <a:pt x="6172887" y="3330931"/>
                </a:cubicBezTo>
                <a:cubicBezTo>
                  <a:pt x="6170624" y="3311111"/>
                  <a:pt x="6183997" y="3290057"/>
                  <a:pt x="6202513" y="3284091"/>
                </a:cubicBezTo>
                <a:close/>
                <a:moveTo>
                  <a:pt x="4809448" y="3284022"/>
                </a:moveTo>
                <a:cubicBezTo>
                  <a:pt x="4825153" y="3279496"/>
                  <a:pt x="4838937" y="3290812"/>
                  <a:pt x="4841064" y="3310357"/>
                </a:cubicBezTo>
                <a:cubicBezTo>
                  <a:pt x="4843121" y="3329697"/>
                  <a:pt x="4832491" y="3349173"/>
                  <a:pt x="4817061" y="3353974"/>
                </a:cubicBezTo>
                <a:cubicBezTo>
                  <a:pt x="4800944" y="3358980"/>
                  <a:pt x="4784828" y="3345264"/>
                  <a:pt x="4783525" y="3325719"/>
                </a:cubicBezTo>
                <a:cubicBezTo>
                  <a:pt x="4782222" y="3306997"/>
                  <a:pt x="4793812" y="3288480"/>
                  <a:pt x="4809448" y="3284022"/>
                </a:cubicBezTo>
                <a:close/>
                <a:moveTo>
                  <a:pt x="2672084" y="3284022"/>
                </a:moveTo>
                <a:cubicBezTo>
                  <a:pt x="2678668" y="3283542"/>
                  <a:pt x="2684429" y="3286492"/>
                  <a:pt x="2684360" y="3290195"/>
                </a:cubicBezTo>
                <a:cubicBezTo>
                  <a:pt x="2684360" y="3294104"/>
                  <a:pt x="2679011" y="3297327"/>
                  <a:pt x="2672222" y="3297738"/>
                </a:cubicBezTo>
                <a:cubicBezTo>
                  <a:pt x="2665638" y="3298150"/>
                  <a:pt x="2659740" y="3295338"/>
                  <a:pt x="2659809" y="3291703"/>
                </a:cubicBezTo>
                <a:cubicBezTo>
                  <a:pt x="2659877" y="3288069"/>
                  <a:pt x="2665569" y="3284502"/>
                  <a:pt x="2672084" y="3284022"/>
                </a:cubicBezTo>
                <a:close/>
                <a:moveTo>
                  <a:pt x="779538" y="3283576"/>
                </a:moveTo>
                <a:cubicBezTo>
                  <a:pt x="782953" y="3283833"/>
                  <a:pt x="785417" y="3285496"/>
                  <a:pt x="786004" y="3288480"/>
                </a:cubicBezTo>
                <a:cubicBezTo>
                  <a:pt x="787237" y="3294378"/>
                  <a:pt x="780654" y="3303567"/>
                  <a:pt x="771807" y="3308505"/>
                </a:cubicBezTo>
                <a:cubicBezTo>
                  <a:pt x="763029" y="3313443"/>
                  <a:pt x="754110" y="3313032"/>
                  <a:pt x="753016" y="3307477"/>
                </a:cubicBezTo>
                <a:cubicBezTo>
                  <a:pt x="751986" y="3301853"/>
                  <a:pt x="758572" y="3292458"/>
                  <a:pt x="767418" y="3287108"/>
                </a:cubicBezTo>
                <a:cubicBezTo>
                  <a:pt x="771772" y="3284467"/>
                  <a:pt x="776127" y="3283319"/>
                  <a:pt x="779538" y="3283576"/>
                </a:cubicBezTo>
                <a:close/>
                <a:moveTo>
                  <a:pt x="382684" y="3283474"/>
                </a:moveTo>
                <a:cubicBezTo>
                  <a:pt x="382202" y="3286560"/>
                  <a:pt x="378636" y="3293486"/>
                  <a:pt x="377195" y="3296915"/>
                </a:cubicBezTo>
                <a:cubicBezTo>
                  <a:pt x="369654" y="3307477"/>
                  <a:pt x="364647" y="3311866"/>
                  <a:pt x="363205" y="3310426"/>
                </a:cubicBezTo>
                <a:cubicBezTo>
                  <a:pt x="361834" y="3308985"/>
                  <a:pt x="364716" y="3302127"/>
                  <a:pt x="369654" y="3294995"/>
                </a:cubicBezTo>
                <a:cubicBezTo>
                  <a:pt x="375622" y="3286354"/>
                  <a:pt x="383230" y="3279222"/>
                  <a:pt x="382684" y="3283474"/>
                </a:cubicBezTo>
                <a:close/>
                <a:moveTo>
                  <a:pt x="3466309" y="3282788"/>
                </a:moveTo>
                <a:cubicBezTo>
                  <a:pt x="3467269" y="3284160"/>
                  <a:pt x="3459040" y="3289509"/>
                  <a:pt x="3448273" y="3294241"/>
                </a:cubicBezTo>
                <a:cubicBezTo>
                  <a:pt x="3437780" y="3298836"/>
                  <a:pt x="3426944" y="3301785"/>
                  <a:pt x="3425367" y="3300687"/>
                </a:cubicBezTo>
                <a:cubicBezTo>
                  <a:pt x="3423584" y="3299453"/>
                  <a:pt x="3432979" y="3293829"/>
                  <a:pt x="3444981" y="3288754"/>
                </a:cubicBezTo>
                <a:cubicBezTo>
                  <a:pt x="3456159" y="3283954"/>
                  <a:pt x="3465349" y="3281279"/>
                  <a:pt x="3466309" y="3282788"/>
                </a:cubicBezTo>
                <a:close/>
                <a:moveTo>
                  <a:pt x="5635357" y="3282719"/>
                </a:moveTo>
                <a:cubicBezTo>
                  <a:pt x="5651953" y="3279427"/>
                  <a:pt x="5666286" y="3292595"/>
                  <a:pt x="5669030" y="3314129"/>
                </a:cubicBezTo>
                <a:cubicBezTo>
                  <a:pt x="5671910" y="3336555"/>
                  <a:pt x="5660046" y="3359255"/>
                  <a:pt x="5642832" y="3363918"/>
                </a:cubicBezTo>
                <a:cubicBezTo>
                  <a:pt x="5625687" y="3368513"/>
                  <a:pt x="5609434" y="3352877"/>
                  <a:pt x="5607308" y="3330177"/>
                </a:cubicBezTo>
                <a:cubicBezTo>
                  <a:pt x="5605182" y="3307545"/>
                  <a:pt x="5617937" y="3286148"/>
                  <a:pt x="5635357" y="3282719"/>
                </a:cubicBezTo>
                <a:close/>
                <a:moveTo>
                  <a:pt x="1048942" y="3280868"/>
                </a:moveTo>
                <a:cubicBezTo>
                  <a:pt x="1058884" y="3279016"/>
                  <a:pt x="1068073" y="3284297"/>
                  <a:pt x="1068555" y="3291978"/>
                </a:cubicBezTo>
                <a:cubicBezTo>
                  <a:pt x="1068967" y="3298630"/>
                  <a:pt x="1061832" y="3306379"/>
                  <a:pt x="1053261" y="3308642"/>
                </a:cubicBezTo>
                <a:cubicBezTo>
                  <a:pt x="1043796" y="3311111"/>
                  <a:pt x="1033851" y="3306517"/>
                  <a:pt x="1032687" y="3298904"/>
                </a:cubicBezTo>
                <a:cubicBezTo>
                  <a:pt x="1031451" y="3291017"/>
                  <a:pt x="1038789" y="3282788"/>
                  <a:pt x="1048942" y="3280868"/>
                </a:cubicBezTo>
                <a:close/>
                <a:moveTo>
                  <a:pt x="3340670" y="3279634"/>
                </a:moveTo>
                <a:cubicBezTo>
                  <a:pt x="3340945" y="3280731"/>
                  <a:pt x="3334498" y="3284023"/>
                  <a:pt x="3325926" y="3287177"/>
                </a:cubicBezTo>
                <a:cubicBezTo>
                  <a:pt x="3317285" y="3290332"/>
                  <a:pt x="3310015" y="3292115"/>
                  <a:pt x="3309192" y="3291224"/>
                </a:cubicBezTo>
                <a:cubicBezTo>
                  <a:pt x="3308369" y="3290195"/>
                  <a:pt x="3316393" y="3286012"/>
                  <a:pt x="3325240" y="3282857"/>
                </a:cubicBezTo>
                <a:cubicBezTo>
                  <a:pt x="3333264" y="3280045"/>
                  <a:pt x="3340396" y="3278536"/>
                  <a:pt x="3340670" y="3279634"/>
                </a:cubicBezTo>
                <a:close/>
                <a:moveTo>
                  <a:pt x="1586400" y="3279634"/>
                </a:moveTo>
                <a:cubicBezTo>
                  <a:pt x="1596412" y="3280662"/>
                  <a:pt x="1606632" y="3287109"/>
                  <a:pt x="1608484" y="3293350"/>
                </a:cubicBezTo>
                <a:cubicBezTo>
                  <a:pt x="1610199" y="3299316"/>
                  <a:pt x="1602655" y="3303774"/>
                  <a:pt x="1592986" y="3302539"/>
                </a:cubicBezTo>
                <a:cubicBezTo>
                  <a:pt x="1584273" y="3301442"/>
                  <a:pt x="1575015" y="3295681"/>
                  <a:pt x="1572822" y="3289921"/>
                </a:cubicBezTo>
                <a:cubicBezTo>
                  <a:pt x="1570282" y="3283063"/>
                  <a:pt x="1576181" y="3278536"/>
                  <a:pt x="1586400" y="3279634"/>
                </a:cubicBezTo>
                <a:close/>
                <a:moveTo>
                  <a:pt x="2264581" y="3279290"/>
                </a:moveTo>
                <a:cubicBezTo>
                  <a:pt x="2264238" y="3276205"/>
                  <a:pt x="2270616" y="3276410"/>
                  <a:pt x="2277954" y="3279702"/>
                </a:cubicBezTo>
                <a:cubicBezTo>
                  <a:pt x="2285361" y="3283063"/>
                  <a:pt x="2291533" y="3288412"/>
                  <a:pt x="2291327" y="3291429"/>
                </a:cubicBezTo>
                <a:cubicBezTo>
                  <a:pt x="2291190" y="3293967"/>
                  <a:pt x="2286115" y="3293829"/>
                  <a:pt x="2279532" y="3291086"/>
                </a:cubicBezTo>
                <a:cubicBezTo>
                  <a:pt x="2271988" y="3287932"/>
                  <a:pt x="2264856" y="3282308"/>
                  <a:pt x="2264581" y="3279290"/>
                </a:cubicBezTo>
                <a:close/>
                <a:moveTo>
                  <a:pt x="2203065" y="3279016"/>
                </a:moveTo>
                <a:cubicBezTo>
                  <a:pt x="2202517" y="3275930"/>
                  <a:pt x="2208415" y="3276410"/>
                  <a:pt x="2216164" y="3280113"/>
                </a:cubicBezTo>
                <a:cubicBezTo>
                  <a:pt x="2223639" y="3283679"/>
                  <a:pt x="2230635" y="3289303"/>
                  <a:pt x="2230840" y="3291977"/>
                </a:cubicBezTo>
                <a:cubicBezTo>
                  <a:pt x="2231046" y="3294720"/>
                  <a:pt x="2224668" y="3294172"/>
                  <a:pt x="2217467" y="3290880"/>
                </a:cubicBezTo>
                <a:cubicBezTo>
                  <a:pt x="2209992" y="3287383"/>
                  <a:pt x="2203614" y="3282171"/>
                  <a:pt x="2203065" y="3279016"/>
                </a:cubicBezTo>
                <a:close/>
                <a:moveTo>
                  <a:pt x="3987242" y="3278236"/>
                </a:moveTo>
                <a:cubicBezTo>
                  <a:pt x="3992694" y="3278741"/>
                  <a:pt x="3996432" y="3281587"/>
                  <a:pt x="3996981" y="3286628"/>
                </a:cubicBezTo>
                <a:cubicBezTo>
                  <a:pt x="3998078" y="3296298"/>
                  <a:pt x="3987997" y="3309671"/>
                  <a:pt x="3974075" y="3317078"/>
                </a:cubicBezTo>
                <a:cubicBezTo>
                  <a:pt x="3960085" y="3324622"/>
                  <a:pt x="3947809" y="3323524"/>
                  <a:pt x="3945957" y="3314540"/>
                </a:cubicBezTo>
                <a:cubicBezTo>
                  <a:pt x="3944106" y="3305556"/>
                  <a:pt x="3953570" y="3291909"/>
                  <a:pt x="3967217" y="3283885"/>
                </a:cubicBezTo>
                <a:cubicBezTo>
                  <a:pt x="3974623" y="3279564"/>
                  <a:pt x="3981790" y="3277730"/>
                  <a:pt x="3987242" y="3278236"/>
                </a:cubicBezTo>
                <a:close/>
                <a:moveTo>
                  <a:pt x="548604" y="3278176"/>
                </a:moveTo>
                <a:cubicBezTo>
                  <a:pt x="551457" y="3276513"/>
                  <a:pt x="553448" y="3276341"/>
                  <a:pt x="553653" y="3278193"/>
                </a:cubicBezTo>
                <a:cubicBezTo>
                  <a:pt x="554065" y="3281416"/>
                  <a:pt x="548577" y="3290400"/>
                  <a:pt x="542063" y="3297396"/>
                </a:cubicBezTo>
                <a:cubicBezTo>
                  <a:pt x="534382" y="3305625"/>
                  <a:pt x="526839" y="3310083"/>
                  <a:pt x="526633" y="3306517"/>
                </a:cubicBezTo>
                <a:cubicBezTo>
                  <a:pt x="526428" y="3303362"/>
                  <a:pt x="531849" y="3294378"/>
                  <a:pt x="538359" y="3287109"/>
                </a:cubicBezTo>
                <a:cubicBezTo>
                  <a:pt x="542029" y="3282994"/>
                  <a:pt x="545750" y="3279839"/>
                  <a:pt x="548604" y="3278176"/>
                </a:cubicBezTo>
                <a:close/>
                <a:moveTo>
                  <a:pt x="7163962" y="3278107"/>
                </a:moveTo>
                <a:cubicBezTo>
                  <a:pt x="7171017" y="3278570"/>
                  <a:pt x="7175835" y="3280936"/>
                  <a:pt x="7176486" y="3284982"/>
                </a:cubicBezTo>
                <a:cubicBezTo>
                  <a:pt x="7177790" y="3293212"/>
                  <a:pt x="7162565" y="3305899"/>
                  <a:pt x="7142677" y="3313854"/>
                </a:cubicBezTo>
                <a:cubicBezTo>
                  <a:pt x="7122651" y="3321810"/>
                  <a:pt x="7106398" y="3321055"/>
                  <a:pt x="7105712" y="3311454"/>
                </a:cubicBezTo>
                <a:cubicBezTo>
                  <a:pt x="7105027" y="3302676"/>
                  <a:pt x="7119634" y="3289440"/>
                  <a:pt x="7138013" y="3282651"/>
                </a:cubicBezTo>
                <a:cubicBezTo>
                  <a:pt x="7147614" y="3279084"/>
                  <a:pt x="7156907" y="3277644"/>
                  <a:pt x="7163962" y="3278107"/>
                </a:cubicBezTo>
                <a:close/>
                <a:moveTo>
                  <a:pt x="3619235" y="3277850"/>
                </a:moveTo>
                <a:cubicBezTo>
                  <a:pt x="3623666" y="3277181"/>
                  <a:pt x="3626821" y="3277747"/>
                  <a:pt x="3627678" y="3279770"/>
                </a:cubicBezTo>
                <a:cubicBezTo>
                  <a:pt x="3629530" y="3284160"/>
                  <a:pt x="3619860" y="3293761"/>
                  <a:pt x="3606624" y="3300344"/>
                </a:cubicBezTo>
                <a:cubicBezTo>
                  <a:pt x="3594554" y="3306311"/>
                  <a:pt x="3583856" y="3307408"/>
                  <a:pt x="3582210" y="3303156"/>
                </a:cubicBezTo>
                <a:cubicBezTo>
                  <a:pt x="3580358" y="3298630"/>
                  <a:pt x="3590028" y="3289783"/>
                  <a:pt x="3603127" y="3283337"/>
                </a:cubicBezTo>
                <a:cubicBezTo>
                  <a:pt x="3609093" y="3280422"/>
                  <a:pt x="3614803" y="3278519"/>
                  <a:pt x="3619235" y="3277850"/>
                </a:cubicBezTo>
                <a:close/>
                <a:moveTo>
                  <a:pt x="468819" y="3277782"/>
                </a:moveTo>
                <a:cubicBezTo>
                  <a:pt x="469437" y="3279977"/>
                  <a:pt x="465048" y="3288549"/>
                  <a:pt x="459285" y="3296161"/>
                </a:cubicBezTo>
                <a:cubicBezTo>
                  <a:pt x="452909" y="3304734"/>
                  <a:pt x="445641" y="3310769"/>
                  <a:pt x="444886" y="3308232"/>
                </a:cubicBezTo>
                <a:cubicBezTo>
                  <a:pt x="444199" y="3306037"/>
                  <a:pt x="448245" y="3298219"/>
                  <a:pt x="454074" y="3290401"/>
                </a:cubicBezTo>
                <a:cubicBezTo>
                  <a:pt x="461070" y="3281074"/>
                  <a:pt x="468067" y="3275107"/>
                  <a:pt x="468819" y="3277782"/>
                </a:cubicBezTo>
                <a:close/>
                <a:moveTo>
                  <a:pt x="6416757" y="3277713"/>
                </a:moveTo>
                <a:cubicBezTo>
                  <a:pt x="6435137" y="3271198"/>
                  <a:pt x="6450636" y="3279977"/>
                  <a:pt x="6451870" y="3297533"/>
                </a:cubicBezTo>
                <a:cubicBezTo>
                  <a:pt x="6453036" y="3313649"/>
                  <a:pt x="6440486" y="3332166"/>
                  <a:pt x="6423478" y="3339641"/>
                </a:cubicBezTo>
                <a:cubicBezTo>
                  <a:pt x="6405922" y="3347322"/>
                  <a:pt x="6388365" y="3338887"/>
                  <a:pt x="6386651" y="3321879"/>
                </a:cubicBezTo>
                <a:cubicBezTo>
                  <a:pt x="6384799" y="3304322"/>
                  <a:pt x="6398584" y="3284091"/>
                  <a:pt x="6416757" y="3277713"/>
                </a:cubicBezTo>
                <a:close/>
                <a:moveTo>
                  <a:pt x="5151320" y="3277028"/>
                </a:moveTo>
                <a:cubicBezTo>
                  <a:pt x="5167642" y="3272844"/>
                  <a:pt x="5183552" y="3289303"/>
                  <a:pt x="5184992" y="3312141"/>
                </a:cubicBezTo>
                <a:cubicBezTo>
                  <a:pt x="5186295" y="3333949"/>
                  <a:pt x="5174705" y="3354728"/>
                  <a:pt x="5158932" y="3358638"/>
                </a:cubicBezTo>
                <a:cubicBezTo>
                  <a:pt x="5142747" y="3362615"/>
                  <a:pt x="5128620" y="3348831"/>
                  <a:pt x="5126014" y="3326954"/>
                </a:cubicBezTo>
                <a:cubicBezTo>
                  <a:pt x="5123270" y="3303911"/>
                  <a:pt x="5134860" y="3281211"/>
                  <a:pt x="5151320" y="3277028"/>
                </a:cubicBezTo>
                <a:close/>
                <a:moveTo>
                  <a:pt x="1845563" y="3275381"/>
                </a:moveTo>
                <a:cubicBezTo>
                  <a:pt x="1854547" y="3278193"/>
                  <a:pt x="1863667" y="3284502"/>
                  <a:pt x="1865042" y="3288891"/>
                </a:cubicBezTo>
                <a:cubicBezTo>
                  <a:pt x="1866412" y="3293349"/>
                  <a:pt x="1859826" y="3294789"/>
                  <a:pt x="1850637" y="3292114"/>
                </a:cubicBezTo>
                <a:cubicBezTo>
                  <a:pt x="1841586" y="3289509"/>
                  <a:pt x="1832193" y="3283130"/>
                  <a:pt x="1830957" y="3278673"/>
                </a:cubicBezTo>
                <a:cubicBezTo>
                  <a:pt x="1829653" y="3274146"/>
                  <a:pt x="1836236" y="3272638"/>
                  <a:pt x="1845563" y="3275381"/>
                </a:cubicBezTo>
                <a:close/>
                <a:moveTo>
                  <a:pt x="2140589" y="3275313"/>
                </a:moveTo>
                <a:cubicBezTo>
                  <a:pt x="2140452" y="3272707"/>
                  <a:pt x="2146418" y="3273118"/>
                  <a:pt x="2153276" y="3276204"/>
                </a:cubicBezTo>
                <a:cubicBezTo>
                  <a:pt x="2161163" y="3279770"/>
                  <a:pt x="2169050" y="3286148"/>
                  <a:pt x="2169461" y="3289234"/>
                </a:cubicBezTo>
                <a:cubicBezTo>
                  <a:pt x="2169736" y="3291840"/>
                  <a:pt x="2163769" y="3291429"/>
                  <a:pt x="2156911" y="3288343"/>
                </a:cubicBezTo>
                <a:cubicBezTo>
                  <a:pt x="2148750" y="3284708"/>
                  <a:pt x="2140726" y="3278262"/>
                  <a:pt x="2140589" y="3275313"/>
                </a:cubicBezTo>
                <a:close/>
                <a:moveTo>
                  <a:pt x="4601514" y="3275175"/>
                </a:moveTo>
                <a:cubicBezTo>
                  <a:pt x="4616259" y="3269963"/>
                  <a:pt x="4630181" y="3277644"/>
                  <a:pt x="4633267" y="3293006"/>
                </a:cubicBezTo>
                <a:cubicBezTo>
                  <a:pt x="4636421" y="3308780"/>
                  <a:pt x="4625243" y="3328325"/>
                  <a:pt x="4609607" y="3333948"/>
                </a:cubicBezTo>
                <a:cubicBezTo>
                  <a:pt x="4593285" y="3339777"/>
                  <a:pt x="4578883" y="3331342"/>
                  <a:pt x="4576620" y="3314883"/>
                </a:cubicBezTo>
                <a:cubicBezTo>
                  <a:pt x="4574357" y="3298493"/>
                  <a:pt x="4585467" y="3280799"/>
                  <a:pt x="4601514" y="3275175"/>
                </a:cubicBezTo>
                <a:close/>
                <a:moveTo>
                  <a:pt x="5987241" y="3274764"/>
                </a:moveTo>
                <a:cubicBezTo>
                  <a:pt x="6004386" y="3269894"/>
                  <a:pt x="6019954" y="3282651"/>
                  <a:pt x="6021737" y="3303087"/>
                </a:cubicBezTo>
                <a:cubicBezTo>
                  <a:pt x="6023521" y="3323455"/>
                  <a:pt x="6010627" y="3345332"/>
                  <a:pt x="5993551" y="3350751"/>
                </a:cubicBezTo>
                <a:cubicBezTo>
                  <a:pt x="5976406" y="3356237"/>
                  <a:pt x="5960976" y="3343275"/>
                  <a:pt x="5959192" y="3322084"/>
                </a:cubicBezTo>
                <a:cubicBezTo>
                  <a:pt x="5957409" y="3300961"/>
                  <a:pt x="5970165" y="3279564"/>
                  <a:pt x="5987241" y="3274764"/>
                </a:cubicBezTo>
                <a:close/>
                <a:moveTo>
                  <a:pt x="2338031" y="3273187"/>
                </a:moveTo>
                <a:cubicBezTo>
                  <a:pt x="2345232" y="3275930"/>
                  <a:pt x="2352433" y="3281827"/>
                  <a:pt x="2352365" y="3285051"/>
                </a:cubicBezTo>
                <a:cubicBezTo>
                  <a:pt x="2352296" y="3287794"/>
                  <a:pt x="2346741" y="3288411"/>
                  <a:pt x="2340912" y="3286285"/>
                </a:cubicBezTo>
                <a:cubicBezTo>
                  <a:pt x="2333711" y="3283679"/>
                  <a:pt x="2326990" y="3277987"/>
                  <a:pt x="2326853" y="3274421"/>
                </a:cubicBezTo>
                <a:cubicBezTo>
                  <a:pt x="2326716" y="3271266"/>
                  <a:pt x="2331516" y="3270717"/>
                  <a:pt x="2338031" y="3273187"/>
                </a:cubicBezTo>
                <a:close/>
                <a:moveTo>
                  <a:pt x="7089441" y="3272809"/>
                </a:moveTo>
                <a:cubicBezTo>
                  <a:pt x="7096231" y="3273375"/>
                  <a:pt x="7100877" y="3275929"/>
                  <a:pt x="7101940" y="3280250"/>
                </a:cubicBezTo>
                <a:cubicBezTo>
                  <a:pt x="7104066" y="3288960"/>
                  <a:pt x="7091173" y="3301647"/>
                  <a:pt x="7072314" y="3310014"/>
                </a:cubicBezTo>
                <a:cubicBezTo>
                  <a:pt x="7052974" y="3318586"/>
                  <a:pt x="7033909" y="3318038"/>
                  <a:pt x="7032332" y="3308162"/>
                </a:cubicBezTo>
                <a:cubicBezTo>
                  <a:pt x="7030822" y="3298767"/>
                  <a:pt x="7045361" y="3284433"/>
                  <a:pt x="7064084" y="3277301"/>
                </a:cubicBezTo>
                <a:cubicBezTo>
                  <a:pt x="7073720" y="3273666"/>
                  <a:pt x="7082652" y="3272243"/>
                  <a:pt x="7089441" y="3272809"/>
                </a:cubicBezTo>
                <a:close/>
                <a:moveTo>
                  <a:pt x="3453005" y="3271884"/>
                </a:moveTo>
                <a:cubicBezTo>
                  <a:pt x="3454033" y="3272432"/>
                  <a:pt x="3445461" y="3277027"/>
                  <a:pt x="3434762" y="3281485"/>
                </a:cubicBezTo>
                <a:cubicBezTo>
                  <a:pt x="3423995" y="3285943"/>
                  <a:pt x="3414531" y="3288892"/>
                  <a:pt x="3414257" y="3288000"/>
                </a:cubicBezTo>
                <a:cubicBezTo>
                  <a:pt x="3414051" y="3287177"/>
                  <a:pt x="3421732" y="3283268"/>
                  <a:pt x="3431196" y="3279290"/>
                </a:cubicBezTo>
                <a:cubicBezTo>
                  <a:pt x="3441689" y="3274901"/>
                  <a:pt x="3451976" y="3271335"/>
                  <a:pt x="3453005" y="3271884"/>
                </a:cubicBezTo>
                <a:close/>
                <a:moveTo>
                  <a:pt x="2078325" y="3271198"/>
                </a:moveTo>
                <a:cubicBezTo>
                  <a:pt x="2077983" y="3268592"/>
                  <a:pt x="2083742" y="3269003"/>
                  <a:pt x="2090937" y="3272158"/>
                </a:cubicBezTo>
                <a:cubicBezTo>
                  <a:pt x="2099510" y="3275793"/>
                  <a:pt x="2107602" y="3281691"/>
                  <a:pt x="2108699" y="3284982"/>
                </a:cubicBezTo>
                <a:cubicBezTo>
                  <a:pt x="2109797" y="3288274"/>
                  <a:pt x="2103625" y="3287794"/>
                  <a:pt x="2094915" y="3283954"/>
                </a:cubicBezTo>
                <a:cubicBezTo>
                  <a:pt x="2086552" y="3280250"/>
                  <a:pt x="2078666" y="3274147"/>
                  <a:pt x="2078325" y="3271198"/>
                </a:cubicBezTo>
                <a:close/>
                <a:moveTo>
                  <a:pt x="3912208" y="3270075"/>
                </a:moveTo>
                <a:cubicBezTo>
                  <a:pt x="3917394" y="3270461"/>
                  <a:pt x="3921200" y="3272981"/>
                  <a:pt x="3922298" y="3277508"/>
                </a:cubicBezTo>
                <a:cubicBezTo>
                  <a:pt x="3924492" y="3286492"/>
                  <a:pt x="3915234" y="3300619"/>
                  <a:pt x="3901861" y="3308643"/>
                </a:cubicBezTo>
                <a:cubicBezTo>
                  <a:pt x="3888625" y="3316598"/>
                  <a:pt x="3875663" y="3315775"/>
                  <a:pt x="3873606" y="3306654"/>
                </a:cubicBezTo>
                <a:cubicBezTo>
                  <a:pt x="3871480" y="3297396"/>
                  <a:pt x="3880395" y="3283611"/>
                  <a:pt x="3893837" y="3275450"/>
                </a:cubicBezTo>
                <a:cubicBezTo>
                  <a:pt x="3900455" y="3271438"/>
                  <a:pt x="3907021" y="3269689"/>
                  <a:pt x="3912208" y="3270075"/>
                </a:cubicBezTo>
                <a:close/>
                <a:moveTo>
                  <a:pt x="1907698" y="3269415"/>
                </a:moveTo>
                <a:cubicBezTo>
                  <a:pt x="1917161" y="3272981"/>
                  <a:pt x="1926076" y="3279496"/>
                  <a:pt x="1926420" y="3283063"/>
                </a:cubicBezTo>
                <a:cubicBezTo>
                  <a:pt x="1926832" y="3286766"/>
                  <a:pt x="1919081" y="3286834"/>
                  <a:pt x="1909687" y="3283268"/>
                </a:cubicBezTo>
                <a:cubicBezTo>
                  <a:pt x="1900359" y="3279702"/>
                  <a:pt x="1892335" y="3273393"/>
                  <a:pt x="1892405" y="3269621"/>
                </a:cubicBezTo>
                <a:cubicBezTo>
                  <a:pt x="1892473" y="3266329"/>
                  <a:pt x="1899197" y="3266192"/>
                  <a:pt x="1907698" y="3269415"/>
                </a:cubicBezTo>
                <a:close/>
                <a:moveTo>
                  <a:pt x="3178136" y="3269278"/>
                </a:moveTo>
                <a:cubicBezTo>
                  <a:pt x="3179302" y="3271541"/>
                  <a:pt x="3174021" y="3275793"/>
                  <a:pt x="3167094" y="3278330"/>
                </a:cubicBezTo>
                <a:cubicBezTo>
                  <a:pt x="3160031" y="3280937"/>
                  <a:pt x="3152898" y="3281142"/>
                  <a:pt x="3151527" y="3278811"/>
                </a:cubicBezTo>
                <a:cubicBezTo>
                  <a:pt x="3150155" y="3276410"/>
                  <a:pt x="3154956" y="3272295"/>
                  <a:pt x="3162294" y="3269758"/>
                </a:cubicBezTo>
                <a:cubicBezTo>
                  <a:pt x="3169906" y="3267083"/>
                  <a:pt x="3176901" y="3266877"/>
                  <a:pt x="3178136" y="3269278"/>
                </a:cubicBezTo>
                <a:close/>
                <a:moveTo>
                  <a:pt x="3692100" y="3269021"/>
                </a:moveTo>
                <a:cubicBezTo>
                  <a:pt x="3696738" y="3268575"/>
                  <a:pt x="3699961" y="3269689"/>
                  <a:pt x="3700715" y="3272570"/>
                </a:cubicBezTo>
                <a:cubicBezTo>
                  <a:pt x="3702224" y="3278262"/>
                  <a:pt x="3693240" y="3288823"/>
                  <a:pt x="3680690" y="3295476"/>
                </a:cubicBezTo>
                <a:cubicBezTo>
                  <a:pt x="3668483" y="3301991"/>
                  <a:pt x="3655932" y="3302471"/>
                  <a:pt x="3654424" y="3297053"/>
                </a:cubicBezTo>
                <a:cubicBezTo>
                  <a:pt x="3652847" y="3291567"/>
                  <a:pt x="3662379" y="3281485"/>
                  <a:pt x="3674998" y="3274833"/>
                </a:cubicBezTo>
                <a:cubicBezTo>
                  <a:pt x="3681410" y="3271472"/>
                  <a:pt x="3687462" y="3269466"/>
                  <a:pt x="3692100" y="3269021"/>
                </a:cubicBezTo>
                <a:close/>
                <a:moveTo>
                  <a:pt x="3439974" y="3267906"/>
                </a:moveTo>
                <a:cubicBezTo>
                  <a:pt x="3440934" y="3268111"/>
                  <a:pt x="3433116" y="3271815"/>
                  <a:pt x="3422897" y="3275998"/>
                </a:cubicBezTo>
                <a:cubicBezTo>
                  <a:pt x="3412473" y="3280250"/>
                  <a:pt x="3403695" y="3283268"/>
                  <a:pt x="3402941" y="3282994"/>
                </a:cubicBezTo>
                <a:cubicBezTo>
                  <a:pt x="3402186" y="3282719"/>
                  <a:pt x="3410142" y="3279016"/>
                  <a:pt x="3419743" y="3275107"/>
                </a:cubicBezTo>
                <a:cubicBezTo>
                  <a:pt x="3429550" y="3271129"/>
                  <a:pt x="3439082" y="3267700"/>
                  <a:pt x="3439974" y="3267906"/>
                </a:cubicBezTo>
                <a:close/>
                <a:moveTo>
                  <a:pt x="2027986" y="3267700"/>
                </a:moveTo>
                <a:cubicBezTo>
                  <a:pt x="2036901" y="3271129"/>
                  <a:pt x="2046503" y="3277850"/>
                  <a:pt x="2047874" y="3281622"/>
                </a:cubicBezTo>
                <a:cubicBezTo>
                  <a:pt x="2048974" y="3284777"/>
                  <a:pt x="2042800" y="3284845"/>
                  <a:pt x="2034979" y="3281759"/>
                </a:cubicBezTo>
                <a:cubicBezTo>
                  <a:pt x="2027025" y="3278673"/>
                  <a:pt x="2018661" y="3272844"/>
                  <a:pt x="2016947" y="3269140"/>
                </a:cubicBezTo>
                <a:cubicBezTo>
                  <a:pt x="2015160" y="3265300"/>
                  <a:pt x="2019963" y="3264614"/>
                  <a:pt x="2027986" y="3267700"/>
                </a:cubicBezTo>
                <a:close/>
                <a:moveTo>
                  <a:pt x="3252202" y="3266877"/>
                </a:moveTo>
                <a:cubicBezTo>
                  <a:pt x="3253436" y="3268728"/>
                  <a:pt x="3248910" y="3272295"/>
                  <a:pt x="3241983" y="3275106"/>
                </a:cubicBezTo>
                <a:cubicBezTo>
                  <a:pt x="3234165" y="3278193"/>
                  <a:pt x="3225730" y="3279221"/>
                  <a:pt x="3224496" y="3277164"/>
                </a:cubicBezTo>
                <a:cubicBezTo>
                  <a:pt x="3223330" y="3275038"/>
                  <a:pt x="3229570" y="3270443"/>
                  <a:pt x="3237457" y="3267768"/>
                </a:cubicBezTo>
                <a:cubicBezTo>
                  <a:pt x="3244315" y="3265437"/>
                  <a:pt x="3250968" y="3265025"/>
                  <a:pt x="3252202" y="3266877"/>
                </a:cubicBezTo>
                <a:close/>
                <a:moveTo>
                  <a:pt x="3427904" y="3265163"/>
                </a:moveTo>
                <a:cubicBezTo>
                  <a:pt x="3428659" y="3265437"/>
                  <a:pt x="3421938" y="3268592"/>
                  <a:pt x="3412611" y="3272364"/>
                </a:cubicBezTo>
                <a:cubicBezTo>
                  <a:pt x="3402530" y="3276410"/>
                  <a:pt x="3392860" y="3279702"/>
                  <a:pt x="3392860" y="3279085"/>
                </a:cubicBezTo>
                <a:cubicBezTo>
                  <a:pt x="3392860" y="3278467"/>
                  <a:pt x="3400335" y="3275038"/>
                  <a:pt x="3409731" y="3271335"/>
                </a:cubicBezTo>
                <a:cubicBezTo>
                  <a:pt x="3419126" y="3267632"/>
                  <a:pt x="3427082" y="3264889"/>
                  <a:pt x="3427904" y="3265163"/>
                </a:cubicBezTo>
                <a:close/>
                <a:moveTo>
                  <a:pt x="1958763" y="3264691"/>
                </a:moveTo>
                <a:cubicBezTo>
                  <a:pt x="1961857" y="3264820"/>
                  <a:pt x="1966195" y="3265951"/>
                  <a:pt x="1970721" y="3268043"/>
                </a:cubicBezTo>
                <a:cubicBezTo>
                  <a:pt x="1979088" y="3271815"/>
                  <a:pt x="1986359" y="3277713"/>
                  <a:pt x="1986632" y="3280799"/>
                </a:cubicBezTo>
                <a:cubicBezTo>
                  <a:pt x="1986908" y="3283954"/>
                  <a:pt x="1980325" y="3283611"/>
                  <a:pt x="1971477" y="3279976"/>
                </a:cubicBezTo>
                <a:cubicBezTo>
                  <a:pt x="1962492" y="3276341"/>
                  <a:pt x="1955086" y="3270855"/>
                  <a:pt x="1954260" y="3267357"/>
                </a:cubicBezTo>
                <a:cubicBezTo>
                  <a:pt x="1953815" y="3265437"/>
                  <a:pt x="1955668" y="3264562"/>
                  <a:pt x="1958763" y="3264691"/>
                </a:cubicBezTo>
                <a:close/>
                <a:moveTo>
                  <a:pt x="3087610" y="3264614"/>
                </a:moveTo>
                <a:cubicBezTo>
                  <a:pt x="3094537" y="3262008"/>
                  <a:pt x="3101875" y="3262419"/>
                  <a:pt x="3103109" y="3265368"/>
                </a:cubicBezTo>
                <a:cubicBezTo>
                  <a:pt x="3104412" y="3268386"/>
                  <a:pt x="3099406" y="3272638"/>
                  <a:pt x="3091931" y="3274969"/>
                </a:cubicBezTo>
                <a:cubicBezTo>
                  <a:pt x="3085690" y="3276890"/>
                  <a:pt x="3079381" y="3276752"/>
                  <a:pt x="3077735" y="3274558"/>
                </a:cubicBezTo>
                <a:cubicBezTo>
                  <a:pt x="3075815" y="3272020"/>
                  <a:pt x="3080409" y="3267288"/>
                  <a:pt x="3087610" y="3264614"/>
                </a:cubicBezTo>
                <a:close/>
                <a:moveTo>
                  <a:pt x="3839521" y="3264443"/>
                </a:moveTo>
                <a:cubicBezTo>
                  <a:pt x="3844202" y="3264631"/>
                  <a:pt x="3847476" y="3266706"/>
                  <a:pt x="3848368" y="3270718"/>
                </a:cubicBezTo>
                <a:cubicBezTo>
                  <a:pt x="3850288" y="3279222"/>
                  <a:pt x="3840001" y="3293555"/>
                  <a:pt x="3826285" y="3300893"/>
                </a:cubicBezTo>
                <a:cubicBezTo>
                  <a:pt x="3813598" y="3307683"/>
                  <a:pt x="3801665" y="3306380"/>
                  <a:pt x="3799814" y="3298630"/>
                </a:cubicBezTo>
                <a:cubicBezTo>
                  <a:pt x="3797893" y="3290264"/>
                  <a:pt x="3808249" y="3277028"/>
                  <a:pt x="3822239" y="3269484"/>
                </a:cubicBezTo>
                <a:cubicBezTo>
                  <a:pt x="3828754" y="3265952"/>
                  <a:pt x="3834840" y="3264254"/>
                  <a:pt x="3839521" y="3264443"/>
                </a:cubicBezTo>
                <a:close/>
                <a:moveTo>
                  <a:pt x="7016550" y="3264348"/>
                </a:moveTo>
                <a:cubicBezTo>
                  <a:pt x="7023348" y="3265368"/>
                  <a:pt x="7027942" y="3268454"/>
                  <a:pt x="7028628" y="3273255"/>
                </a:cubicBezTo>
                <a:cubicBezTo>
                  <a:pt x="7030068" y="3282925"/>
                  <a:pt x="7015735" y="3296641"/>
                  <a:pt x="6996464" y="3304528"/>
                </a:cubicBezTo>
                <a:cubicBezTo>
                  <a:pt x="6977056" y="3312483"/>
                  <a:pt x="6960734" y="3310769"/>
                  <a:pt x="6959294" y="3300002"/>
                </a:cubicBezTo>
                <a:cubicBezTo>
                  <a:pt x="6957854" y="3289372"/>
                  <a:pt x="6972119" y="3274764"/>
                  <a:pt x="6991253" y="3267838"/>
                </a:cubicBezTo>
                <a:cubicBezTo>
                  <a:pt x="7000751" y="3264374"/>
                  <a:pt x="7009752" y="3263328"/>
                  <a:pt x="7016550" y="3264348"/>
                </a:cubicBezTo>
                <a:close/>
                <a:moveTo>
                  <a:pt x="3766055" y="3264314"/>
                </a:moveTo>
                <a:cubicBezTo>
                  <a:pt x="3771130" y="3264254"/>
                  <a:pt x="3774645" y="3266054"/>
                  <a:pt x="3774988" y="3269826"/>
                </a:cubicBezTo>
                <a:cubicBezTo>
                  <a:pt x="3775673" y="3276890"/>
                  <a:pt x="3765798" y="3288686"/>
                  <a:pt x="3753042" y="3295476"/>
                </a:cubicBezTo>
                <a:cubicBezTo>
                  <a:pt x="3739875" y="3302471"/>
                  <a:pt x="3728902" y="3301854"/>
                  <a:pt x="3727530" y="3294721"/>
                </a:cubicBezTo>
                <a:cubicBezTo>
                  <a:pt x="3726159" y="3287658"/>
                  <a:pt x="3735074" y="3277028"/>
                  <a:pt x="3747761" y="3269964"/>
                </a:cubicBezTo>
                <a:cubicBezTo>
                  <a:pt x="3754345" y="3266295"/>
                  <a:pt x="3760980" y="3264375"/>
                  <a:pt x="3766055" y="3264314"/>
                </a:cubicBezTo>
                <a:close/>
                <a:moveTo>
                  <a:pt x="2805403" y="3262831"/>
                </a:moveTo>
                <a:cubicBezTo>
                  <a:pt x="2811987" y="3261460"/>
                  <a:pt x="2818159" y="3263517"/>
                  <a:pt x="2819051" y="3267289"/>
                </a:cubicBezTo>
                <a:cubicBezTo>
                  <a:pt x="2819874" y="3271061"/>
                  <a:pt x="2815141" y="3275244"/>
                  <a:pt x="2808558" y="3276547"/>
                </a:cubicBezTo>
                <a:cubicBezTo>
                  <a:pt x="2802111" y="3277850"/>
                  <a:pt x="2795802" y="3275930"/>
                  <a:pt x="2794842" y="3272295"/>
                </a:cubicBezTo>
                <a:cubicBezTo>
                  <a:pt x="2793950" y="3268798"/>
                  <a:pt x="2799094" y="3264134"/>
                  <a:pt x="2805403" y="3262831"/>
                </a:cubicBezTo>
                <a:close/>
                <a:moveTo>
                  <a:pt x="3540169" y="3261871"/>
                </a:moveTo>
                <a:cubicBezTo>
                  <a:pt x="3540924" y="3263859"/>
                  <a:pt x="3531460" y="3270443"/>
                  <a:pt x="3519527" y="3275793"/>
                </a:cubicBezTo>
                <a:cubicBezTo>
                  <a:pt x="3507388" y="3281279"/>
                  <a:pt x="3497924" y="3283268"/>
                  <a:pt x="3497787" y="3280730"/>
                </a:cubicBezTo>
                <a:cubicBezTo>
                  <a:pt x="3497650" y="3278467"/>
                  <a:pt x="3506016" y="3273049"/>
                  <a:pt x="3516783" y="3268180"/>
                </a:cubicBezTo>
                <a:cubicBezTo>
                  <a:pt x="3528236" y="3262968"/>
                  <a:pt x="3539415" y="3259813"/>
                  <a:pt x="3540169" y="3261871"/>
                </a:cubicBezTo>
                <a:close/>
                <a:moveTo>
                  <a:pt x="1451982" y="3261665"/>
                </a:moveTo>
                <a:cubicBezTo>
                  <a:pt x="1462065" y="3262557"/>
                  <a:pt x="1471942" y="3269278"/>
                  <a:pt x="1472969" y="3275930"/>
                </a:cubicBezTo>
                <a:cubicBezTo>
                  <a:pt x="1473997" y="3282445"/>
                  <a:pt x="1465630" y="3287588"/>
                  <a:pt x="1455824" y="3286491"/>
                </a:cubicBezTo>
                <a:cubicBezTo>
                  <a:pt x="1446838" y="3285462"/>
                  <a:pt x="1438336" y="3279633"/>
                  <a:pt x="1436760" y="3273324"/>
                </a:cubicBezTo>
                <a:cubicBezTo>
                  <a:pt x="1434905" y="3265917"/>
                  <a:pt x="1441560" y="3260774"/>
                  <a:pt x="1451982" y="3261665"/>
                </a:cubicBezTo>
                <a:close/>
                <a:moveTo>
                  <a:pt x="1181915" y="3260156"/>
                </a:moveTo>
                <a:cubicBezTo>
                  <a:pt x="1191927" y="3258922"/>
                  <a:pt x="1201736" y="3264682"/>
                  <a:pt x="1202764" y="3272226"/>
                </a:cubicBezTo>
                <a:cubicBezTo>
                  <a:pt x="1203791" y="3279564"/>
                  <a:pt x="1195492" y="3287039"/>
                  <a:pt x="1185823" y="3287725"/>
                </a:cubicBezTo>
                <a:cubicBezTo>
                  <a:pt x="1176910" y="3288342"/>
                  <a:pt x="1168472" y="3283405"/>
                  <a:pt x="1166897" y="3276547"/>
                </a:cubicBezTo>
                <a:cubicBezTo>
                  <a:pt x="1165046" y="3268523"/>
                  <a:pt x="1171627" y="3261322"/>
                  <a:pt x="1181915" y="3260156"/>
                </a:cubicBezTo>
                <a:close/>
                <a:moveTo>
                  <a:pt x="2400370" y="3259882"/>
                </a:moveTo>
                <a:cubicBezTo>
                  <a:pt x="2407091" y="3262214"/>
                  <a:pt x="2412852" y="3267220"/>
                  <a:pt x="2412852" y="3270581"/>
                </a:cubicBezTo>
                <a:cubicBezTo>
                  <a:pt x="2412783" y="3274078"/>
                  <a:pt x="2407365" y="3274901"/>
                  <a:pt x="2400439" y="3272501"/>
                </a:cubicBezTo>
                <a:cubicBezTo>
                  <a:pt x="2393786" y="3270169"/>
                  <a:pt x="2387820" y="3265026"/>
                  <a:pt x="2387889" y="3261734"/>
                </a:cubicBezTo>
                <a:cubicBezTo>
                  <a:pt x="2387957" y="3258442"/>
                  <a:pt x="2393718" y="3257550"/>
                  <a:pt x="2400370" y="3259882"/>
                </a:cubicBezTo>
                <a:close/>
                <a:moveTo>
                  <a:pt x="6654499" y="3259453"/>
                </a:moveTo>
                <a:cubicBezTo>
                  <a:pt x="6661109" y="3262076"/>
                  <a:pt x="6665669" y="3267219"/>
                  <a:pt x="6666389" y="3274146"/>
                </a:cubicBezTo>
                <a:cubicBezTo>
                  <a:pt x="6667830" y="3288274"/>
                  <a:pt x="6653976" y="3305762"/>
                  <a:pt x="6635734" y="3313100"/>
                </a:cubicBezTo>
                <a:cubicBezTo>
                  <a:pt x="6617012" y="3320644"/>
                  <a:pt x="6601650" y="3314883"/>
                  <a:pt x="6600073" y="3299452"/>
                </a:cubicBezTo>
                <a:cubicBezTo>
                  <a:pt x="6598564" y="3284365"/>
                  <a:pt x="6612280" y="3266260"/>
                  <a:pt x="6630316" y="3259882"/>
                </a:cubicBezTo>
                <a:cubicBezTo>
                  <a:pt x="6639232" y="3256727"/>
                  <a:pt x="6647890" y="3256830"/>
                  <a:pt x="6654499" y="3259453"/>
                </a:cubicBezTo>
                <a:close/>
                <a:moveTo>
                  <a:pt x="3414668" y="3259265"/>
                </a:moveTo>
                <a:cubicBezTo>
                  <a:pt x="3415903" y="3259745"/>
                  <a:pt x="3408633" y="3263448"/>
                  <a:pt x="3399786" y="3266946"/>
                </a:cubicBezTo>
                <a:cubicBezTo>
                  <a:pt x="3390734" y="3270512"/>
                  <a:pt x="3382504" y="3272981"/>
                  <a:pt x="3381887" y="3272158"/>
                </a:cubicBezTo>
                <a:cubicBezTo>
                  <a:pt x="3381338" y="3271472"/>
                  <a:pt x="3387099" y="3268455"/>
                  <a:pt x="3395329" y="3265163"/>
                </a:cubicBezTo>
                <a:cubicBezTo>
                  <a:pt x="3404656" y="3261391"/>
                  <a:pt x="3413365" y="3258785"/>
                  <a:pt x="3414668" y="3259265"/>
                </a:cubicBezTo>
                <a:close/>
                <a:moveTo>
                  <a:pt x="3326680" y="3258510"/>
                </a:moveTo>
                <a:cubicBezTo>
                  <a:pt x="3327846" y="3260088"/>
                  <a:pt x="3322017" y="3263859"/>
                  <a:pt x="3313444" y="3267083"/>
                </a:cubicBezTo>
                <a:cubicBezTo>
                  <a:pt x="3306038" y="3269826"/>
                  <a:pt x="3299454" y="3271061"/>
                  <a:pt x="3297671" y="3269963"/>
                </a:cubicBezTo>
                <a:cubicBezTo>
                  <a:pt x="3295682" y="3268660"/>
                  <a:pt x="3301031" y="3264751"/>
                  <a:pt x="3309329" y="3261528"/>
                </a:cubicBezTo>
                <a:cubicBezTo>
                  <a:pt x="3317696" y="3258236"/>
                  <a:pt x="3325514" y="3256933"/>
                  <a:pt x="3326680" y="3258510"/>
                </a:cubicBezTo>
                <a:close/>
                <a:moveTo>
                  <a:pt x="4340832" y="3257096"/>
                </a:moveTo>
                <a:cubicBezTo>
                  <a:pt x="4346242" y="3258888"/>
                  <a:pt x="4350065" y="3263071"/>
                  <a:pt x="4351128" y="3269278"/>
                </a:cubicBezTo>
                <a:cubicBezTo>
                  <a:pt x="4353185" y="3281622"/>
                  <a:pt x="4343104" y="3297121"/>
                  <a:pt x="4328565" y="3303842"/>
                </a:cubicBezTo>
                <a:cubicBezTo>
                  <a:pt x="4313203" y="3310974"/>
                  <a:pt x="4298047" y="3305830"/>
                  <a:pt x="4296744" y="3293143"/>
                </a:cubicBezTo>
                <a:cubicBezTo>
                  <a:pt x="4295509" y="3281073"/>
                  <a:pt x="4306345" y="3265985"/>
                  <a:pt x="4321021" y="3259265"/>
                </a:cubicBezTo>
                <a:cubicBezTo>
                  <a:pt x="4328428" y="3255904"/>
                  <a:pt x="4335423" y="3255304"/>
                  <a:pt x="4340832" y="3257096"/>
                </a:cubicBezTo>
                <a:close/>
                <a:moveTo>
                  <a:pt x="1315439" y="3254395"/>
                </a:moveTo>
                <a:cubicBezTo>
                  <a:pt x="1325384" y="3253778"/>
                  <a:pt x="1335537" y="3259676"/>
                  <a:pt x="1337316" y="3266946"/>
                </a:cubicBezTo>
                <a:cubicBezTo>
                  <a:pt x="1339034" y="3273941"/>
                  <a:pt x="1331488" y="3280662"/>
                  <a:pt x="1321817" y="3280936"/>
                </a:cubicBezTo>
                <a:cubicBezTo>
                  <a:pt x="1313107" y="3281142"/>
                  <a:pt x="1303986" y="3275861"/>
                  <a:pt x="1301861" y="3269346"/>
                </a:cubicBezTo>
                <a:cubicBezTo>
                  <a:pt x="1299395" y="3261597"/>
                  <a:pt x="1305291" y="3255013"/>
                  <a:pt x="1315439" y="3254395"/>
                </a:cubicBezTo>
                <a:close/>
                <a:moveTo>
                  <a:pt x="1649427" y="3253779"/>
                </a:moveTo>
                <a:cubicBezTo>
                  <a:pt x="1658890" y="3256110"/>
                  <a:pt x="1667392" y="3262145"/>
                  <a:pt x="1668561" y="3267495"/>
                </a:cubicBezTo>
                <a:cubicBezTo>
                  <a:pt x="1669724" y="3272776"/>
                  <a:pt x="1663003" y="3275519"/>
                  <a:pt x="1653608" y="3273736"/>
                </a:cubicBezTo>
                <a:cubicBezTo>
                  <a:pt x="1643184" y="3271815"/>
                  <a:pt x="1633170" y="3264752"/>
                  <a:pt x="1632828" y="3259060"/>
                </a:cubicBezTo>
                <a:cubicBezTo>
                  <a:pt x="1632485" y="3253848"/>
                  <a:pt x="1639893" y="3251447"/>
                  <a:pt x="1649427" y="3253779"/>
                </a:cubicBezTo>
                <a:close/>
                <a:moveTo>
                  <a:pt x="298260" y="3253710"/>
                </a:moveTo>
                <a:cubicBezTo>
                  <a:pt x="293937" y="3261940"/>
                  <a:pt x="291606" y="3267632"/>
                  <a:pt x="288317" y="3272295"/>
                </a:cubicBezTo>
                <a:cubicBezTo>
                  <a:pt x="283307" y="3279496"/>
                  <a:pt x="277685" y="3281553"/>
                  <a:pt x="278167" y="3276890"/>
                </a:cubicBezTo>
                <a:cubicBezTo>
                  <a:pt x="278646" y="3272432"/>
                  <a:pt x="281868" y="3266192"/>
                  <a:pt x="286462" y="3261528"/>
                </a:cubicBezTo>
                <a:cubicBezTo>
                  <a:pt x="290028" y="3258099"/>
                  <a:pt x="293183" y="3257070"/>
                  <a:pt x="298260" y="3253710"/>
                </a:cubicBezTo>
                <a:close/>
                <a:moveTo>
                  <a:pt x="3013475" y="3252133"/>
                </a:moveTo>
                <a:cubicBezTo>
                  <a:pt x="3020813" y="3249664"/>
                  <a:pt x="3028151" y="3250967"/>
                  <a:pt x="3028905" y="3254670"/>
                </a:cubicBezTo>
                <a:cubicBezTo>
                  <a:pt x="3029591" y="3258237"/>
                  <a:pt x="3023213" y="3263448"/>
                  <a:pt x="3016218" y="3265026"/>
                </a:cubicBezTo>
                <a:cubicBezTo>
                  <a:pt x="3010252" y="3266397"/>
                  <a:pt x="3004422" y="3264889"/>
                  <a:pt x="3003737" y="3261734"/>
                </a:cubicBezTo>
                <a:cubicBezTo>
                  <a:pt x="3003051" y="3258442"/>
                  <a:pt x="3007371" y="3254190"/>
                  <a:pt x="3013475" y="3252133"/>
                </a:cubicBezTo>
                <a:close/>
                <a:moveTo>
                  <a:pt x="6942003" y="3251344"/>
                </a:moveTo>
                <a:cubicBezTo>
                  <a:pt x="6948681" y="3252870"/>
                  <a:pt x="6953156" y="3256624"/>
                  <a:pt x="6953807" y="3262145"/>
                </a:cubicBezTo>
                <a:cubicBezTo>
                  <a:pt x="6955042" y="3272981"/>
                  <a:pt x="6939817" y="3288343"/>
                  <a:pt x="6921369" y="3295132"/>
                </a:cubicBezTo>
                <a:cubicBezTo>
                  <a:pt x="6903333" y="3301785"/>
                  <a:pt x="6887902" y="3298836"/>
                  <a:pt x="6886050" y="3287863"/>
                </a:cubicBezTo>
                <a:cubicBezTo>
                  <a:pt x="6884062" y="3276204"/>
                  <a:pt x="6898052" y="3260637"/>
                  <a:pt x="6916980" y="3253916"/>
                </a:cubicBezTo>
                <a:cubicBezTo>
                  <a:pt x="6926444" y="3250521"/>
                  <a:pt x="6935325" y="3249818"/>
                  <a:pt x="6942003" y="3251344"/>
                </a:cubicBezTo>
                <a:close/>
                <a:moveTo>
                  <a:pt x="5771351" y="3250555"/>
                </a:moveTo>
                <a:cubicBezTo>
                  <a:pt x="5789114" y="3245755"/>
                  <a:pt x="5804681" y="3258991"/>
                  <a:pt x="5806670" y="3280937"/>
                </a:cubicBezTo>
                <a:cubicBezTo>
                  <a:pt x="5808521" y="3301167"/>
                  <a:pt x="5797206" y="3322153"/>
                  <a:pt x="5781227" y="3327777"/>
                </a:cubicBezTo>
                <a:cubicBezTo>
                  <a:pt x="5764082" y="3333812"/>
                  <a:pt x="5747554" y="3320507"/>
                  <a:pt x="5744605" y="3298836"/>
                </a:cubicBezTo>
                <a:cubicBezTo>
                  <a:pt x="5741656" y="3277302"/>
                  <a:pt x="5754001" y="3255219"/>
                  <a:pt x="5771351" y="3250555"/>
                </a:cubicBezTo>
                <a:close/>
                <a:moveTo>
                  <a:pt x="986396" y="3248429"/>
                </a:moveTo>
                <a:cubicBezTo>
                  <a:pt x="989910" y="3249714"/>
                  <a:pt x="992464" y="3252200"/>
                  <a:pt x="993253" y="3255561"/>
                </a:cubicBezTo>
                <a:cubicBezTo>
                  <a:pt x="994829" y="3262351"/>
                  <a:pt x="988727" y="3270238"/>
                  <a:pt x="979468" y="3273529"/>
                </a:cubicBezTo>
                <a:cubicBezTo>
                  <a:pt x="969182" y="3277164"/>
                  <a:pt x="959237" y="3273872"/>
                  <a:pt x="958415" y="3266329"/>
                </a:cubicBezTo>
                <a:cubicBezTo>
                  <a:pt x="957658" y="3259607"/>
                  <a:pt x="964726" y="3251310"/>
                  <a:pt x="973777" y="3248498"/>
                </a:cubicBezTo>
                <a:cubicBezTo>
                  <a:pt x="978406" y="3247057"/>
                  <a:pt x="982880" y="3247143"/>
                  <a:pt x="986396" y="3248429"/>
                </a:cubicBezTo>
                <a:close/>
                <a:moveTo>
                  <a:pt x="2595000" y="3246989"/>
                </a:moveTo>
                <a:cubicBezTo>
                  <a:pt x="2600623" y="3246440"/>
                  <a:pt x="2607207" y="3250144"/>
                  <a:pt x="2608030" y="3254327"/>
                </a:cubicBezTo>
                <a:cubicBezTo>
                  <a:pt x="2608647" y="3257482"/>
                  <a:pt x="2604464" y="3261597"/>
                  <a:pt x="2600075" y="3262214"/>
                </a:cubicBezTo>
                <a:cubicBezTo>
                  <a:pt x="2594245" y="3263037"/>
                  <a:pt x="2587182" y="3259745"/>
                  <a:pt x="2585947" y="3255767"/>
                </a:cubicBezTo>
                <a:cubicBezTo>
                  <a:pt x="2584644" y="3251653"/>
                  <a:pt x="2588828" y="3247606"/>
                  <a:pt x="2595000" y="3246989"/>
                </a:cubicBezTo>
                <a:close/>
                <a:moveTo>
                  <a:pt x="3526659" y="3246646"/>
                </a:moveTo>
                <a:cubicBezTo>
                  <a:pt x="3527482" y="3247537"/>
                  <a:pt x="3518772" y="3252613"/>
                  <a:pt x="3507731" y="3257481"/>
                </a:cubicBezTo>
                <a:cubicBezTo>
                  <a:pt x="3496553" y="3262488"/>
                  <a:pt x="3486814" y="3265574"/>
                  <a:pt x="3485854" y="3264614"/>
                </a:cubicBezTo>
                <a:cubicBezTo>
                  <a:pt x="3484963" y="3263654"/>
                  <a:pt x="3493192" y="3259127"/>
                  <a:pt x="3504508" y="3254190"/>
                </a:cubicBezTo>
                <a:cubicBezTo>
                  <a:pt x="3515549" y="3249320"/>
                  <a:pt x="3525836" y="3245755"/>
                  <a:pt x="3526659" y="3246646"/>
                </a:cubicBezTo>
                <a:close/>
                <a:moveTo>
                  <a:pt x="3395037" y="3244965"/>
                </a:moveTo>
                <a:cubicBezTo>
                  <a:pt x="3398414" y="3244245"/>
                  <a:pt x="3400712" y="3244177"/>
                  <a:pt x="3400815" y="3245000"/>
                </a:cubicBezTo>
                <a:cubicBezTo>
                  <a:pt x="3401089" y="3246440"/>
                  <a:pt x="3394643" y="3250212"/>
                  <a:pt x="3386825" y="3253298"/>
                </a:cubicBezTo>
                <a:cubicBezTo>
                  <a:pt x="3378595" y="3256522"/>
                  <a:pt x="3371668" y="3258030"/>
                  <a:pt x="3370571" y="3256796"/>
                </a:cubicBezTo>
                <a:cubicBezTo>
                  <a:pt x="3369474" y="3255561"/>
                  <a:pt x="3374754" y="3252132"/>
                  <a:pt x="3382778" y="3248840"/>
                </a:cubicBezTo>
                <a:cubicBezTo>
                  <a:pt x="3387201" y="3247057"/>
                  <a:pt x="3391659" y="3245685"/>
                  <a:pt x="3395037" y="3244965"/>
                </a:cubicBezTo>
                <a:close/>
                <a:moveTo>
                  <a:pt x="4942905" y="3244863"/>
                </a:moveTo>
                <a:cubicBezTo>
                  <a:pt x="4958747" y="3240611"/>
                  <a:pt x="4972532" y="3252887"/>
                  <a:pt x="4974521" y="3273392"/>
                </a:cubicBezTo>
                <a:cubicBezTo>
                  <a:pt x="4976510" y="3293623"/>
                  <a:pt x="4965674" y="3313923"/>
                  <a:pt x="4950243" y="3318518"/>
                </a:cubicBezTo>
                <a:cubicBezTo>
                  <a:pt x="4934127" y="3323319"/>
                  <a:pt x="4918011" y="3308436"/>
                  <a:pt x="4916776" y="3287862"/>
                </a:cubicBezTo>
                <a:cubicBezTo>
                  <a:pt x="4915611" y="3268043"/>
                  <a:pt x="4927269" y="3249046"/>
                  <a:pt x="4942905" y="3244863"/>
                </a:cubicBezTo>
                <a:close/>
                <a:moveTo>
                  <a:pt x="5285462" y="3243628"/>
                </a:moveTo>
                <a:cubicBezTo>
                  <a:pt x="5301784" y="3239582"/>
                  <a:pt x="5318038" y="3260567"/>
                  <a:pt x="5319477" y="3283610"/>
                </a:cubicBezTo>
                <a:cubicBezTo>
                  <a:pt x="5320781" y="3305487"/>
                  <a:pt x="5309122" y="3324758"/>
                  <a:pt x="5293212" y="3326267"/>
                </a:cubicBezTo>
                <a:cubicBezTo>
                  <a:pt x="5277026" y="3330313"/>
                  <a:pt x="5262762" y="3316117"/>
                  <a:pt x="5260156" y="3293966"/>
                </a:cubicBezTo>
                <a:cubicBezTo>
                  <a:pt x="5257344" y="3270512"/>
                  <a:pt x="5268934" y="3247743"/>
                  <a:pt x="5285462" y="3243628"/>
                </a:cubicBezTo>
                <a:close/>
                <a:moveTo>
                  <a:pt x="3605081" y="3242583"/>
                </a:moveTo>
                <a:cubicBezTo>
                  <a:pt x="3609385" y="3241451"/>
                  <a:pt x="3612316" y="3241365"/>
                  <a:pt x="3613002" y="3242600"/>
                </a:cubicBezTo>
                <a:cubicBezTo>
                  <a:pt x="3614373" y="3245069"/>
                  <a:pt x="3605801" y="3252133"/>
                  <a:pt x="3593868" y="3257962"/>
                </a:cubicBezTo>
                <a:cubicBezTo>
                  <a:pt x="3582141" y="3263654"/>
                  <a:pt x="3570894" y="3266192"/>
                  <a:pt x="3569522" y="3263723"/>
                </a:cubicBezTo>
                <a:cubicBezTo>
                  <a:pt x="3568151" y="3261254"/>
                  <a:pt x="3576998" y="3254601"/>
                  <a:pt x="3588931" y="3248841"/>
                </a:cubicBezTo>
                <a:cubicBezTo>
                  <a:pt x="3595103" y="3245892"/>
                  <a:pt x="3600778" y="3243714"/>
                  <a:pt x="3605081" y="3242583"/>
                </a:cubicBezTo>
                <a:close/>
                <a:moveTo>
                  <a:pt x="3513081" y="3240954"/>
                </a:moveTo>
                <a:cubicBezTo>
                  <a:pt x="3514109" y="3241229"/>
                  <a:pt x="3505469" y="3245618"/>
                  <a:pt x="3494495" y="3250281"/>
                </a:cubicBezTo>
                <a:cubicBezTo>
                  <a:pt x="3484826" y="3254396"/>
                  <a:pt x="3475499" y="3257757"/>
                  <a:pt x="3474539" y="3257551"/>
                </a:cubicBezTo>
                <a:cubicBezTo>
                  <a:pt x="3473373" y="3257276"/>
                  <a:pt x="3482288" y="3252956"/>
                  <a:pt x="3493330" y="3248292"/>
                </a:cubicBezTo>
                <a:cubicBezTo>
                  <a:pt x="3503411" y="3243972"/>
                  <a:pt x="3512121" y="3240748"/>
                  <a:pt x="3513081" y="3240954"/>
                </a:cubicBezTo>
                <a:close/>
                <a:moveTo>
                  <a:pt x="625522" y="3239103"/>
                </a:moveTo>
                <a:cubicBezTo>
                  <a:pt x="627106" y="3242258"/>
                  <a:pt x="621824" y="3251310"/>
                  <a:pt x="613660" y="3259403"/>
                </a:cubicBezTo>
                <a:cubicBezTo>
                  <a:pt x="605775" y="3267289"/>
                  <a:pt x="597954" y="3271267"/>
                  <a:pt x="597065" y="3267975"/>
                </a:cubicBezTo>
                <a:cubicBezTo>
                  <a:pt x="596310" y="3265232"/>
                  <a:pt x="601657" y="3256110"/>
                  <a:pt x="608109" y="3249184"/>
                </a:cubicBezTo>
                <a:cubicBezTo>
                  <a:pt x="616129" y="3240543"/>
                  <a:pt x="623949" y="3236017"/>
                  <a:pt x="625522" y="3239103"/>
                </a:cubicBezTo>
                <a:close/>
                <a:moveTo>
                  <a:pt x="3501148" y="3238759"/>
                </a:moveTo>
                <a:cubicBezTo>
                  <a:pt x="3501011" y="3239308"/>
                  <a:pt x="3491958" y="3243628"/>
                  <a:pt x="3482426" y="3247537"/>
                </a:cubicBezTo>
                <a:cubicBezTo>
                  <a:pt x="3473648" y="3251172"/>
                  <a:pt x="3466172" y="3253847"/>
                  <a:pt x="3465487" y="3253641"/>
                </a:cubicBezTo>
                <a:cubicBezTo>
                  <a:pt x="3464801" y="3253367"/>
                  <a:pt x="3472482" y="3249732"/>
                  <a:pt x="3482700" y="3245480"/>
                </a:cubicBezTo>
                <a:cubicBezTo>
                  <a:pt x="3492644" y="3241365"/>
                  <a:pt x="3501285" y="3238210"/>
                  <a:pt x="3501148" y="3238759"/>
                </a:cubicBezTo>
                <a:close/>
                <a:moveTo>
                  <a:pt x="7299117" y="3236685"/>
                </a:moveTo>
                <a:cubicBezTo>
                  <a:pt x="7306120" y="3237320"/>
                  <a:pt x="7310869" y="3239411"/>
                  <a:pt x="7311453" y="3242669"/>
                </a:cubicBezTo>
                <a:cubicBezTo>
                  <a:pt x="7312619" y="3249321"/>
                  <a:pt x="7297393" y="3259060"/>
                  <a:pt x="7277506" y="3264957"/>
                </a:cubicBezTo>
                <a:cubicBezTo>
                  <a:pt x="7257549" y="3270855"/>
                  <a:pt x="7241433" y="3269826"/>
                  <a:pt x="7240815" y="3261940"/>
                </a:cubicBezTo>
                <a:cubicBezTo>
                  <a:pt x="7240267" y="3254739"/>
                  <a:pt x="7254943" y="3244315"/>
                  <a:pt x="7273254" y="3239445"/>
                </a:cubicBezTo>
                <a:cubicBezTo>
                  <a:pt x="7282855" y="3236873"/>
                  <a:pt x="7292113" y="3236051"/>
                  <a:pt x="7299117" y="3236685"/>
                </a:cubicBezTo>
                <a:close/>
                <a:moveTo>
                  <a:pt x="6340496" y="3236496"/>
                </a:moveTo>
                <a:cubicBezTo>
                  <a:pt x="6357641" y="3230941"/>
                  <a:pt x="6373346" y="3239651"/>
                  <a:pt x="6375678" y="3255767"/>
                </a:cubicBezTo>
                <a:cubicBezTo>
                  <a:pt x="6378078" y="3272843"/>
                  <a:pt x="6364499" y="3292869"/>
                  <a:pt x="6346051" y="3299590"/>
                </a:cubicBezTo>
                <a:cubicBezTo>
                  <a:pt x="6328632" y="3305968"/>
                  <a:pt x="6313339" y="3297601"/>
                  <a:pt x="6311144" y="3280456"/>
                </a:cubicBezTo>
                <a:cubicBezTo>
                  <a:pt x="6308676" y="3262282"/>
                  <a:pt x="6321911" y="3242462"/>
                  <a:pt x="6340496" y="3236496"/>
                </a:cubicBezTo>
                <a:close/>
                <a:moveTo>
                  <a:pt x="3487638" y="3235948"/>
                </a:moveTo>
                <a:cubicBezTo>
                  <a:pt x="3488529" y="3236291"/>
                  <a:pt x="3481397" y="3239857"/>
                  <a:pt x="3472550" y="3243561"/>
                </a:cubicBezTo>
                <a:cubicBezTo>
                  <a:pt x="3463566" y="3247264"/>
                  <a:pt x="3454925" y="3250213"/>
                  <a:pt x="3454171" y="3249801"/>
                </a:cubicBezTo>
                <a:cubicBezTo>
                  <a:pt x="3453417" y="3249390"/>
                  <a:pt x="3460549" y="3245755"/>
                  <a:pt x="3469464" y="3242120"/>
                </a:cubicBezTo>
                <a:cubicBezTo>
                  <a:pt x="3478242" y="3238417"/>
                  <a:pt x="3486746" y="3235536"/>
                  <a:pt x="3487638" y="3235948"/>
                </a:cubicBezTo>
                <a:close/>
                <a:moveTo>
                  <a:pt x="2460171" y="3234508"/>
                </a:moveTo>
                <a:cubicBezTo>
                  <a:pt x="2466275" y="3236016"/>
                  <a:pt x="2471967" y="3241023"/>
                  <a:pt x="2472105" y="3245069"/>
                </a:cubicBezTo>
                <a:cubicBezTo>
                  <a:pt x="2472242" y="3249115"/>
                  <a:pt x="2466618" y="3250967"/>
                  <a:pt x="2460309" y="3248978"/>
                </a:cubicBezTo>
                <a:cubicBezTo>
                  <a:pt x="2455302" y="3247401"/>
                  <a:pt x="2450022" y="3242806"/>
                  <a:pt x="2449542" y="3239651"/>
                </a:cubicBezTo>
                <a:cubicBezTo>
                  <a:pt x="2448924" y="3235673"/>
                  <a:pt x="2454274" y="3233136"/>
                  <a:pt x="2460171" y="3234508"/>
                </a:cubicBezTo>
                <a:close/>
                <a:moveTo>
                  <a:pt x="4266012" y="3234456"/>
                </a:moveTo>
                <a:cubicBezTo>
                  <a:pt x="4271679" y="3235725"/>
                  <a:pt x="4275828" y="3239377"/>
                  <a:pt x="4276856" y="3245069"/>
                </a:cubicBezTo>
                <a:cubicBezTo>
                  <a:pt x="4278982" y="3256590"/>
                  <a:pt x="4268352" y="3271953"/>
                  <a:pt x="4253333" y="3278948"/>
                </a:cubicBezTo>
                <a:cubicBezTo>
                  <a:pt x="4239137" y="3285600"/>
                  <a:pt x="4226861" y="3282788"/>
                  <a:pt x="4224392" y="3272432"/>
                </a:cubicBezTo>
                <a:cubicBezTo>
                  <a:pt x="4221786" y="3261391"/>
                  <a:pt x="4231525" y="3245961"/>
                  <a:pt x="4246063" y="3238142"/>
                </a:cubicBezTo>
                <a:cubicBezTo>
                  <a:pt x="4253161" y="3234301"/>
                  <a:pt x="4260345" y="3233187"/>
                  <a:pt x="4266012" y="3234456"/>
                </a:cubicBezTo>
                <a:close/>
                <a:moveTo>
                  <a:pt x="6867338" y="3233908"/>
                </a:moveTo>
                <a:cubicBezTo>
                  <a:pt x="6874101" y="3235708"/>
                  <a:pt x="6878576" y="3239891"/>
                  <a:pt x="6879193" y="3245961"/>
                </a:cubicBezTo>
                <a:cubicBezTo>
                  <a:pt x="6880359" y="3257276"/>
                  <a:pt x="6866780" y="3271884"/>
                  <a:pt x="6848881" y="3279016"/>
                </a:cubicBezTo>
                <a:cubicBezTo>
                  <a:pt x="6829884" y="3286560"/>
                  <a:pt x="6812465" y="3282514"/>
                  <a:pt x="6811299" y="3269826"/>
                </a:cubicBezTo>
                <a:cubicBezTo>
                  <a:pt x="6810201" y="3257551"/>
                  <a:pt x="6823575" y="3242600"/>
                  <a:pt x="6841749" y="3236154"/>
                </a:cubicBezTo>
                <a:cubicBezTo>
                  <a:pt x="6851522" y="3232690"/>
                  <a:pt x="6860574" y="3232107"/>
                  <a:pt x="6867338" y="3233908"/>
                </a:cubicBezTo>
                <a:close/>
                <a:moveTo>
                  <a:pt x="1709776" y="3233204"/>
                </a:moveTo>
                <a:cubicBezTo>
                  <a:pt x="1719036" y="3236016"/>
                  <a:pt x="1727535" y="3242668"/>
                  <a:pt x="1728498" y="3247743"/>
                </a:cubicBezTo>
                <a:cubicBezTo>
                  <a:pt x="1729390" y="3252681"/>
                  <a:pt x="1721982" y="3254738"/>
                  <a:pt x="1712928" y="3252064"/>
                </a:cubicBezTo>
                <a:cubicBezTo>
                  <a:pt x="1703465" y="3249320"/>
                  <a:pt x="1694891" y="3242805"/>
                  <a:pt x="1694067" y="3237662"/>
                </a:cubicBezTo>
                <a:cubicBezTo>
                  <a:pt x="1693318" y="3232655"/>
                  <a:pt x="1700653" y="3230529"/>
                  <a:pt x="1709776" y="3233204"/>
                </a:cubicBezTo>
                <a:close/>
                <a:moveTo>
                  <a:pt x="4527928" y="3232930"/>
                </a:moveTo>
                <a:cubicBezTo>
                  <a:pt x="4542329" y="3227581"/>
                  <a:pt x="4555908" y="3234919"/>
                  <a:pt x="4558034" y="3249321"/>
                </a:cubicBezTo>
                <a:cubicBezTo>
                  <a:pt x="4560298" y="3264888"/>
                  <a:pt x="4548845" y="3283199"/>
                  <a:pt x="4533414" y="3288411"/>
                </a:cubicBezTo>
                <a:cubicBezTo>
                  <a:pt x="4518806" y="3293418"/>
                  <a:pt x="4505365" y="3285805"/>
                  <a:pt x="4503376" y="3271609"/>
                </a:cubicBezTo>
                <a:cubicBezTo>
                  <a:pt x="4501181" y="3256316"/>
                  <a:pt x="4512429" y="3238691"/>
                  <a:pt x="4527928" y="3232930"/>
                </a:cubicBezTo>
                <a:close/>
                <a:moveTo>
                  <a:pt x="6124401" y="3232039"/>
                </a:moveTo>
                <a:cubicBezTo>
                  <a:pt x="6141478" y="3226552"/>
                  <a:pt x="6157525" y="3237594"/>
                  <a:pt x="6159720" y="3256453"/>
                </a:cubicBezTo>
                <a:cubicBezTo>
                  <a:pt x="6161915" y="3275313"/>
                  <a:pt x="6149502" y="3296298"/>
                  <a:pt x="6132425" y="3302607"/>
                </a:cubicBezTo>
                <a:cubicBezTo>
                  <a:pt x="6115486" y="3308917"/>
                  <a:pt x="6099370" y="3297601"/>
                  <a:pt x="6097244" y="3277987"/>
                </a:cubicBezTo>
                <a:cubicBezTo>
                  <a:pt x="6095118" y="3258236"/>
                  <a:pt x="6107256" y="3237662"/>
                  <a:pt x="6124401" y="3232039"/>
                </a:cubicBezTo>
                <a:close/>
                <a:moveTo>
                  <a:pt x="2940711" y="3231970"/>
                </a:moveTo>
                <a:cubicBezTo>
                  <a:pt x="2947295" y="3230393"/>
                  <a:pt x="2953262" y="3232519"/>
                  <a:pt x="2953536" y="3236428"/>
                </a:cubicBezTo>
                <a:cubicBezTo>
                  <a:pt x="2953879" y="3240474"/>
                  <a:pt x="2949010" y="3244657"/>
                  <a:pt x="2942152" y="3246235"/>
                </a:cubicBezTo>
                <a:cubicBezTo>
                  <a:pt x="2935705" y="3247744"/>
                  <a:pt x="2929464" y="3245755"/>
                  <a:pt x="2929190" y="3241983"/>
                </a:cubicBezTo>
                <a:cubicBezTo>
                  <a:pt x="2928916" y="3238211"/>
                  <a:pt x="2934265" y="3233547"/>
                  <a:pt x="2940711" y="3231970"/>
                </a:cubicBezTo>
                <a:close/>
                <a:moveTo>
                  <a:pt x="2731200" y="3230804"/>
                </a:moveTo>
                <a:cubicBezTo>
                  <a:pt x="2737029" y="3230392"/>
                  <a:pt x="2741075" y="3232244"/>
                  <a:pt x="2742515" y="3236153"/>
                </a:cubicBezTo>
                <a:cubicBezTo>
                  <a:pt x="2744093" y="3240405"/>
                  <a:pt x="2739909" y="3245206"/>
                  <a:pt x="2733737" y="3246372"/>
                </a:cubicBezTo>
                <a:cubicBezTo>
                  <a:pt x="2727702" y="3247537"/>
                  <a:pt x="2721118" y="3244726"/>
                  <a:pt x="2720638" y="3240611"/>
                </a:cubicBezTo>
                <a:cubicBezTo>
                  <a:pt x="2720090" y="3236428"/>
                  <a:pt x="2725370" y="3231284"/>
                  <a:pt x="2731200" y="3230804"/>
                </a:cubicBezTo>
                <a:close/>
                <a:moveTo>
                  <a:pt x="7225822" y="3229964"/>
                </a:moveTo>
                <a:cubicBezTo>
                  <a:pt x="7232397" y="3230736"/>
                  <a:pt x="7236769" y="3233067"/>
                  <a:pt x="7237523" y="3236702"/>
                </a:cubicBezTo>
                <a:cubicBezTo>
                  <a:pt x="7239032" y="3243972"/>
                  <a:pt x="7225453" y="3254053"/>
                  <a:pt x="7206594" y="3260294"/>
                </a:cubicBezTo>
                <a:cubicBezTo>
                  <a:pt x="7187117" y="3266740"/>
                  <a:pt x="7168737" y="3265574"/>
                  <a:pt x="7167983" y="3257139"/>
                </a:cubicBezTo>
                <a:cubicBezTo>
                  <a:pt x="7167297" y="3249047"/>
                  <a:pt x="7182042" y="3237799"/>
                  <a:pt x="7200902" y="3232587"/>
                </a:cubicBezTo>
                <a:cubicBezTo>
                  <a:pt x="7210469" y="3229981"/>
                  <a:pt x="7219247" y="3229193"/>
                  <a:pt x="7225822" y="3229964"/>
                </a:cubicBezTo>
                <a:close/>
                <a:moveTo>
                  <a:pt x="4736000" y="3228884"/>
                </a:moveTo>
                <a:cubicBezTo>
                  <a:pt x="4750881" y="3224701"/>
                  <a:pt x="4764392" y="3234508"/>
                  <a:pt x="4766449" y="3251173"/>
                </a:cubicBezTo>
                <a:cubicBezTo>
                  <a:pt x="4768712" y="3268729"/>
                  <a:pt x="4756917" y="3288138"/>
                  <a:pt x="4741006" y="3292870"/>
                </a:cubicBezTo>
                <a:cubicBezTo>
                  <a:pt x="4724752" y="3297670"/>
                  <a:pt x="4710694" y="3287040"/>
                  <a:pt x="4709322" y="3269072"/>
                </a:cubicBezTo>
                <a:cubicBezTo>
                  <a:pt x="4707950" y="3251036"/>
                  <a:pt x="4719678" y="3233411"/>
                  <a:pt x="4736000" y="3228884"/>
                </a:cubicBezTo>
                <a:close/>
                <a:moveTo>
                  <a:pt x="5422279" y="3228267"/>
                </a:moveTo>
                <a:cubicBezTo>
                  <a:pt x="5437984" y="3227033"/>
                  <a:pt x="5452934" y="3243012"/>
                  <a:pt x="5455198" y="3264203"/>
                </a:cubicBezTo>
                <a:cubicBezTo>
                  <a:pt x="5457598" y="3287040"/>
                  <a:pt x="5445185" y="3308231"/>
                  <a:pt x="5427902" y="3310151"/>
                </a:cubicBezTo>
                <a:cubicBezTo>
                  <a:pt x="5411444" y="3312003"/>
                  <a:pt x="5397590" y="3296161"/>
                  <a:pt x="5395396" y="3273804"/>
                </a:cubicBezTo>
                <a:cubicBezTo>
                  <a:pt x="5393133" y="3250419"/>
                  <a:pt x="5405546" y="3229639"/>
                  <a:pt x="5422279" y="3228267"/>
                </a:cubicBezTo>
                <a:close/>
                <a:moveTo>
                  <a:pt x="6555495" y="3227923"/>
                </a:moveTo>
                <a:cubicBezTo>
                  <a:pt x="6573806" y="3222232"/>
                  <a:pt x="6589031" y="3230461"/>
                  <a:pt x="6589854" y="3246303"/>
                </a:cubicBezTo>
                <a:cubicBezTo>
                  <a:pt x="6590608" y="3260842"/>
                  <a:pt x="6577578" y="3277713"/>
                  <a:pt x="6560570" y="3284228"/>
                </a:cubicBezTo>
                <a:cubicBezTo>
                  <a:pt x="6542808" y="3291086"/>
                  <a:pt x="6525731" y="3283405"/>
                  <a:pt x="6524428" y="3267768"/>
                </a:cubicBezTo>
                <a:cubicBezTo>
                  <a:pt x="6523125" y="3251721"/>
                  <a:pt x="6537253" y="3233616"/>
                  <a:pt x="6555495" y="3227923"/>
                </a:cubicBezTo>
                <a:close/>
                <a:moveTo>
                  <a:pt x="3474196" y="3226827"/>
                </a:moveTo>
                <a:cubicBezTo>
                  <a:pt x="3474470" y="3227924"/>
                  <a:pt x="3468024" y="3231422"/>
                  <a:pt x="3459451" y="3234919"/>
                </a:cubicBezTo>
                <a:cubicBezTo>
                  <a:pt x="3450741" y="3238417"/>
                  <a:pt x="3443541" y="3240406"/>
                  <a:pt x="3442786" y="3239514"/>
                </a:cubicBezTo>
                <a:cubicBezTo>
                  <a:pt x="3441963" y="3238554"/>
                  <a:pt x="3449987" y="3234028"/>
                  <a:pt x="3458834" y="3230530"/>
                </a:cubicBezTo>
                <a:cubicBezTo>
                  <a:pt x="3466858" y="3227444"/>
                  <a:pt x="3473921" y="3225729"/>
                  <a:pt x="3474196" y="3226827"/>
                </a:cubicBezTo>
                <a:close/>
                <a:moveTo>
                  <a:pt x="1514047" y="3226827"/>
                </a:moveTo>
                <a:cubicBezTo>
                  <a:pt x="1523583" y="3228747"/>
                  <a:pt x="1531811" y="3235125"/>
                  <a:pt x="1532497" y="3240955"/>
                </a:cubicBezTo>
                <a:cubicBezTo>
                  <a:pt x="1533182" y="3246852"/>
                  <a:pt x="1526255" y="3250281"/>
                  <a:pt x="1516719" y="3248841"/>
                </a:cubicBezTo>
                <a:cubicBezTo>
                  <a:pt x="1506506" y="3247332"/>
                  <a:pt x="1496492" y="3239789"/>
                  <a:pt x="1496627" y="3233685"/>
                </a:cubicBezTo>
                <a:cubicBezTo>
                  <a:pt x="1496765" y="3227856"/>
                  <a:pt x="1504306" y="3224838"/>
                  <a:pt x="1514047" y="3226827"/>
                </a:cubicBezTo>
                <a:close/>
                <a:moveTo>
                  <a:pt x="450397" y="3225892"/>
                </a:moveTo>
                <a:cubicBezTo>
                  <a:pt x="452430" y="3224460"/>
                  <a:pt x="453766" y="3224426"/>
                  <a:pt x="453800" y="3226209"/>
                </a:cubicBezTo>
                <a:cubicBezTo>
                  <a:pt x="453870" y="3229158"/>
                  <a:pt x="449960" y="3237045"/>
                  <a:pt x="445092" y="3243834"/>
                </a:cubicBezTo>
                <a:cubicBezTo>
                  <a:pt x="439399" y="3251721"/>
                  <a:pt x="433157" y="3257070"/>
                  <a:pt x="432746" y="3254327"/>
                </a:cubicBezTo>
                <a:cubicBezTo>
                  <a:pt x="432266" y="3251515"/>
                  <a:pt x="437341" y="3241297"/>
                  <a:pt x="442826" y="3233959"/>
                </a:cubicBezTo>
                <a:cubicBezTo>
                  <a:pt x="445641" y="3230153"/>
                  <a:pt x="448365" y="3227324"/>
                  <a:pt x="450397" y="3225892"/>
                </a:cubicBezTo>
                <a:close/>
                <a:moveTo>
                  <a:pt x="3679078" y="3224838"/>
                </a:moveTo>
                <a:cubicBezTo>
                  <a:pt x="3683176" y="3224083"/>
                  <a:pt x="3685902" y="3224460"/>
                  <a:pt x="3686314" y="3226209"/>
                </a:cubicBezTo>
                <a:cubicBezTo>
                  <a:pt x="3687068" y="3229707"/>
                  <a:pt x="3678015" y="3237799"/>
                  <a:pt x="3666288" y="3243697"/>
                </a:cubicBezTo>
                <a:cubicBezTo>
                  <a:pt x="3654492" y="3249595"/>
                  <a:pt x="3643794" y="3251378"/>
                  <a:pt x="3642422" y="3248086"/>
                </a:cubicBezTo>
                <a:cubicBezTo>
                  <a:pt x="3640914" y="3244520"/>
                  <a:pt x="3651132" y="3236085"/>
                  <a:pt x="3663614" y="3230256"/>
                </a:cubicBezTo>
                <a:cubicBezTo>
                  <a:pt x="3669511" y="3227478"/>
                  <a:pt x="3674981" y="3225592"/>
                  <a:pt x="3679078" y="3224838"/>
                </a:cubicBezTo>
                <a:close/>
                <a:moveTo>
                  <a:pt x="539318" y="3223740"/>
                </a:moveTo>
                <a:cubicBezTo>
                  <a:pt x="540758" y="3226209"/>
                  <a:pt x="536098" y="3235056"/>
                  <a:pt x="528897" y="3243834"/>
                </a:cubicBezTo>
                <a:cubicBezTo>
                  <a:pt x="521767" y="3252475"/>
                  <a:pt x="515040" y="3257550"/>
                  <a:pt x="514633" y="3254464"/>
                </a:cubicBezTo>
                <a:cubicBezTo>
                  <a:pt x="514221" y="3251446"/>
                  <a:pt x="520119" y="3240885"/>
                  <a:pt x="526839" y="3232793"/>
                </a:cubicBezTo>
                <a:cubicBezTo>
                  <a:pt x="532600" y="3225866"/>
                  <a:pt x="538223" y="3221752"/>
                  <a:pt x="539318" y="3223740"/>
                </a:cubicBezTo>
                <a:close/>
                <a:moveTo>
                  <a:pt x="3599080" y="3222575"/>
                </a:moveTo>
                <a:cubicBezTo>
                  <a:pt x="3599148" y="3224221"/>
                  <a:pt x="3589822" y="3230118"/>
                  <a:pt x="3579123" y="3234919"/>
                </a:cubicBezTo>
                <a:cubicBezTo>
                  <a:pt x="3568425" y="3239788"/>
                  <a:pt x="3558412" y="3242669"/>
                  <a:pt x="3557863" y="3241297"/>
                </a:cubicBezTo>
                <a:cubicBezTo>
                  <a:pt x="3557315" y="3239857"/>
                  <a:pt x="3565819" y="3234713"/>
                  <a:pt x="3576723" y="3229638"/>
                </a:cubicBezTo>
                <a:cubicBezTo>
                  <a:pt x="3588861" y="3224015"/>
                  <a:pt x="3599011" y="3220723"/>
                  <a:pt x="3599080" y="3222575"/>
                </a:cubicBezTo>
                <a:close/>
                <a:moveTo>
                  <a:pt x="3312278" y="3221683"/>
                </a:moveTo>
                <a:cubicBezTo>
                  <a:pt x="3312621" y="3224220"/>
                  <a:pt x="3306586" y="3228884"/>
                  <a:pt x="3299523" y="3231490"/>
                </a:cubicBezTo>
                <a:cubicBezTo>
                  <a:pt x="3292253" y="3234164"/>
                  <a:pt x="3285875" y="3234233"/>
                  <a:pt x="3285189" y="3231490"/>
                </a:cubicBezTo>
                <a:cubicBezTo>
                  <a:pt x="3284572" y="3228815"/>
                  <a:pt x="3290058" y="3224494"/>
                  <a:pt x="3297671" y="3221751"/>
                </a:cubicBezTo>
                <a:cubicBezTo>
                  <a:pt x="3304872" y="3219145"/>
                  <a:pt x="3311935" y="3219214"/>
                  <a:pt x="3312278" y="3221683"/>
                </a:cubicBezTo>
                <a:close/>
                <a:moveTo>
                  <a:pt x="912910" y="3221443"/>
                </a:moveTo>
                <a:cubicBezTo>
                  <a:pt x="916083" y="3222831"/>
                  <a:pt x="918221" y="3225489"/>
                  <a:pt x="918500" y="3229021"/>
                </a:cubicBezTo>
                <a:cubicBezTo>
                  <a:pt x="919048" y="3236084"/>
                  <a:pt x="911571" y="3244726"/>
                  <a:pt x="902657" y="3247537"/>
                </a:cubicBezTo>
                <a:cubicBezTo>
                  <a:pt x="893465" y="3250486"/>
                  <a:pt x="885514" y="3247332"/>
                  <a:pt x="885167" y="3240474"/>
                </a:cubicBezTo>
                <a:cubicBezTo>
                  <a:pt x="884827" y="3233616"/>
                  <a:pt x="892437" y="3224494"/>
                  <a:pt x="901147" y="3221477"/>
                </a:cubicBezTo>
                <a:cubicBezTo>
                  <a:pt x="905539" y="3219934"/>
                  <a:pt x="909739" y="3220054"/>
                  <a:pt x="912910" y="3221443"/>
                </a:cubicBezTo>
                <a:close/>
                <a:moveTo>
                  <a:pt x="7151524" y="3220628"/>
                </a:moveTo>
                <a:cubicBezTo>
                  <a:pt x="7158485" y="3221426"/>
                  <a:pt x="7163354" y="3223912"/>
                  <a:pt x="7164554" y="3227787"/>
                </a:cubicBezTo>
                <a:cubicBezTo>
                  <a:pt x="7166886" y="3235536"/>
                  <a:pt x="7152827" y="3246920"/>
                  <a:pt x="7133899" y="3253367"/>
                </a:cubicBezTo>
                <a:cubicBezTo>
                  <a:pt x="7114491" y="3260019"/>
                  <a:pt x="7097757" y="3258990"/>
                  <a:pt x="7095563" y="3250212"/>
                </a:cubicBezTo>
                <a:cubicBezTo>
                  <a:pt x="7093368" y="3241503"/>
                  <a:pt x="7106879" y="3229364"/>
                  <a:pt x="7125943" y="3223603"/>
                </a:cubicBezTo>
                <a:cubicBezTo>
                  <a:pt x="7135510" y="3220722"/>
                  <a:pt x="7144563" y="3219831"/>
                  <a:pt x="7151524" y="3220628"/>
                </a:cubicBezTo>
                <a:close/>
                <a:moveTo>
                  <a:pt x="3221547" y="3220037"/>
                </a:moveTo>
                <a:cubicBezTo>
                  <a:pt x="3228405" y="3217020"/>
                  <a:pt x="3235744" y="3217089"/>
                  <a:pt x="3237047" y="3220037"/>
                </a:cubicBezTo>
                <a:cubicBezTo>
                  <a:pt x="3238418" y="3223123"/>
                  <a:pt x="3233549" y="3227650"/>
                  <a:pt x="3226074" y="3230324"/>
                </a:cubicBezTo>
                <a:cubicBezTo>
                  <a:pt x="3219833" y="3232587"/>
                  <a:pt x="3213523" y="3232725"/>
                  <a:pt x="3211809" y="3230599"/>
                </a:cubicBezTo>
                <a:cubicBezTo>
                  <a:pt x="3209820" y="3228061"/>
                  <a:pt x="3214346" y="3223055"/>
                  <a:pt x="3221547" y="3220037"/>
                </a:cubicBezTo>
                <a:close/>
                <a:moveTo>
                  <a:pt x="1769302" y="3219214"/>
                </a:moveTo>
                <a:cubicBezTo>
                  <a:pt x="1778835" y="3222300"/>
                  <a:pt x="1787886" y="3228815"/>
                  <a:pt x="1789259" y="3233616"/>
                </a:cubicBezTo>
                <a:cubicBezTo>
                  <a:pt x="1790564" y="3238211"/>
                  <a:pt x="1783224" y="3239651"/>
                  <a:pt x="1774173" y="3236634"/>
                </a:cubicBezTo>
                <a:cubicBezTo>
                  <a:pt x="1764844" y="3233616"/>
                  <a:pt x="1756341" y="3226895"/>
                  <a:pt x="1755657" y="3222095"/>
                </a:cubicBezTo>
                <a:cubicBezTo>
                  <a:pt x="1755039" y="3217774"/>
                  <a:pt x="1760870" y="3216540"/>
                  <a:pt x="1769302" y="3219214"/>
                </a:cubicBezTo>
                <a:close/>
                <a:moveTo>
                  <a:pt x="1107714" y="3218323"/>
                </a:moveTo>
                <a:cubicBezTo>
                  <a:pt x="1117108" y="3216814"/>
                  <a:pt x="1125613" y="3221271"/>
                  <a:pt x="1127051" y="3228266"/>
                </a:cubicBezTo>
                <a:cubicBezTo>
                  <a:pt x="1128424" y="3235124"/>
                  <a:pt x="1122044" y="3242120"/>
                  <a:pt x="1112785" y="3244040"/>
                </a:cubicBezTo>
                <a:cubicBezTo>
                  <a:pt x="1102499" y="3246097"/>
                  <a:pt x="1092559" y="3241228"/>
                  <a:pt x="1091869" y="3233616"/>
                </a:cubicBezTo>
                <a:cubicBezTo>
                  <a:pt x="1091252" y="3226758"/>
                  <a:pt x="1098455" y="3219694"/>
                  <a:pt x="1107714" y="3218323"/>
                </a:cubicBezTo>
                <a:close/>
                <a:moveTo>
                  <a:pt x="4192948" y="3217714"/>
                </a:moveTo>
                <a:cubicBezTo>
                  <a:pt x="4197886" y="3218820"/>
                  <a:pt x="4201315" y="3222129"/>
                  <a:pt x="4202241" y="3227444"/>
                </a:cubicBezTo>
                <a:cubicBezTo>
                  <a:pt x="4204230" y="3238691"/>
                  <a:pt x="4193531" y="3253984"/>
                  <a:pt x="4178855" y="3260980"/>
                </a:cubicBezTo>
                <a:cubicBezTo>
                  <a:pt x="4165482" y="3267289"/>
                  <a:pt x="4152521" y="3264477"/>
                  <a:pt x="4150806" y="3254808"/>
                </a:cubicBezTo>
                <a:cubicBezTo>
                  <a:pt x="4148886" y="3244246"/>
                  <a:pt x="4159996" y="3228541"/>
                  <a:pt x="4174603" y="3221203"/>
                </a:cubicBezTo>
                <a:cubicBezTo>
                  <a:pt x="4181564" y="3217705"/>
                  <a:pt x="4188010" y="3216608"/>
                  <a:pt x="4192948" y="3217714"/>
                </a:cubicBezTo>
                <a:close/>
                <a:moveTo>
                  <a:pt x="3385933" y="3216471"/>
                </a:moveTo>
                <a:cubicBezTo>
                  <a:pt x="3387168" y="3218322"/>
                  <a:pt x="3382641" y="3222163"/>
                  <a:pt x="3375715" y="3225180"/>
                </a:cubicBezTo>
                <a:cubicBezTo>
                  <a:pt x="3367897" y="3228609"/>
                  <a:pt x="3359461" y="3229912"/>
                  <a:pt x="3358296" y="3227855"/>
                </a:cubicBezTo>
                <a:cubicBezTo>
                  <a:pt x="3357130" y="3225729"/>
                  <a:pt x="3363370" y="3220791"/>
                  <a:pt x="3371189" y="3217842"/>
                </a:cubicBezTo>
                <a:cubicBezTo>
                  <a:pt x="3378047" y="3215168"/>
                  <a:pt x="3384699" y="3214619"/>
                  <a:pt x="3385933" y="3216471"/>
                </a:cubicBezTo>
                <a:close/>
                <a:moveTo>
                  <a:pt x="5908443" y="3214825"/>
                </a:moveTo>
                <a:cubicBezTo>
                  <a:pt x="5926205" y="3209270"/>
                  <a:pt x="5941978" y="3220997"/>
                  <a:pt x="5944310" y="3241708"/>
                </a:cubicBezTo>
                <a:cubicBezTo>
                  <a:pt x="5946504" y="3260842"/>
                  <a:pt x="5935463" y="3281416"/>
                  <a:pt x="5919553" y="3287657"/>
                </a:cubicBezTo>
                <a:cubicBezTo>
                  <a:pt x="5902408" y="3294377"/>
                  <a:pt x="5885743" y="3282925"/>
                  <a:pt x="5882314" y="3262351"/>
                </a:cubicBezTo>
                <a:cubicBezTo>
                  <a:pt x="5879022" y="3242257"/>
                  <a:pt x="5891229" y="3220242"/>
                  <a:pt x="5908443" y="3214825"/>
                </a:cubicBezTo>
                <a:close/>
                <a:moveTo>
                  <a:pt x="365126" y="3214714"/>
                </a:moveTo>
                <a:cubicBezTo>
                  <a:pt x="366772" y="3214139"/>
                  <a:pt x="367732" y="3214962"/>
                  <a:pt x="367527" y="3217362"/>
                </a:cubicBezTo>
                <a:cubicBezTo>
                  <a:pt x="367114" y="3222094"/>
                  <a:pt x="361421" y="3233067"/>
                  <a:pt x="357376" y="3236839"/>
                </a:cubicBezTo>
                <a:cubicBezTo>
                  <a:pt x="354221" y="3239788"/>
                  <a:pt x="350999" y="3241091"/>
                  <a:pt x="349969" y="3239514"/>
                </a:cubicBezTo>
                <a:cubicBezTo>
                  <a:pt x="348463" y="3237045"/>
                  <a:pt x="353330" y="3227169"/>
                  <a:pt x="358610" y="3220449"/>
                </a:cubicBezTo>
                <a:cubicBezTo>
                  <a:pt x="361149" y="3217260"/>
                  <a:pt x="363478" y="3215288"/>
                  <a:pt x="365126" y="3214714"/>
                </a:cubicBezTo>
                <a:close/>
                <a:moveTo>
                  <a:pt x="2137778" y="3213659"/>
                </a:moveTo>
                <a:cubicBezTo>
                  <a:pt x="2144842" y="3217019"/>
                  <a:pt x="2152454" y="3223603"/>
                  <a:pt x="2153551" y="3227375"/>
                </a:cubicBezTo>
                <a:cubicBezTo>
                  <a:pt x="2154717" y="3231284"/>
                  <a:pt x="2149368" y="3231284"/>
                  <a:pt x="2141687" y="3227306"/>
                </a:cubicBezTo>
                <a:cubicBezTo>
                  <a:pt x="2135240" y="3224014"/>
                  <a:pt x="2128794" y="3218528"/>
                  <a:pt x="2127285" y="3215030"/>
                </a:cubicBezTo>
                <a:cubicBezTo>
                  <a:pt x="2125502" y="3210916"/>
                  <a:pt x="2130371" y="3210298"/>
                  <a:pt x="2137778" y="3213659"/>
                </a:cubicBezTo>
                <a:close/>
                <a:moveTo>
                  <a:pt x="3585913" y="3213453"/>
                </a:moveTo>
                <a:cubicBezTo>
                  <a:pt x="3586598" y="3214002"/>
                  <a:pt x="3577751" y="3218871"/>
                  <a:pt x="3567053" y="3223603"/>
                </a:cubicBezTo>
                <a:cubicBezTo>
                  <a:pt x="3557246" y="3227992"/>
                  <a:pt x="3548536" y="3231078"/>
                  <a:pt x="3547302" y="3230804"/>
                </a:cubicBezTo>
                <a:cubicBezTo>
                  <a:pt x="3545999" y="3230461"/>
                  <a:pt x="3554091" y="3226141"/>
                  <a:pt x="3564652" y="3221408"/>
                </a:cubicBezTo>
                <a:cubicBezTo>
                  <a:pt x="3575214" y="3216676"/>
                  <a:pt x="3585226" y="3212836"/>
                  <a:pt x="3585913" y="3213453"/>
                </a:cubicBezTo>
                <a:close/>
                <a:moveTo>
                  <a:pt x="2189350" y="3212631"/>
                </a:moveTo>
                <a:cubicBezTo>
                  <a:pt x="2189899" y="3209682"/>
                  <a:pt x="2195248" y="3210231"/>
                  <a:pt x="2201900" y="3213865"/>
                </a:cubicBezTo>
                <a:cubicBezTo>
                  <a:pt x="2208141" y="3217363"/>
                  <a:pt x="2214450" y="3223329"/>
                  <a:pt x="2215067" y="3226484"/>
                </a:cubicBezTo>
                <a:cubicBezTo>
                  <a:pt x="2215753" y="3230256"/>
                  <a:pt x="2209169" y="3230187"/>
                  <a:pt x="2202037" y="3226415"/>
                </a:cubicBezTo>
                <a:cubicBezTo>
                  <a:pt x="2194631" y="3222438"/>
                  <a:pt x="2188664" y="3215991"/>
                  <a:pt x="2189350" y="3212631"/>
                </a:cubicBezTo>
                <a:close/>
                <a:moveTo>
                  <a:pt x="692173" y="3212347"/>
                </a:moveTo>
                <a:cubicBezTo>
                  <a:pt x="695202" y="3211430"/>
                  <a:pt x="697431" y="3211841"/>
                  <a:pt x="698084" y="3213796"/>
                </a:cubicBezTo>
                <a:cubicBezTo>
                  <a:pt x="699318" y="3217637"/>
                  <a:pt x="693693" y="3227238"/>
                  <a:pt x="686219" y="3234027"/>
                </a:cubicBezTo>
                <a:cubicBezTo>
                  <a:pt x="678744" y="3240817"/>
                  <a:pt x="670579" y="3243972"/>
                  <a:pt x="668867" y="3240611"/>
                </a:cubicBezTo>
                <a:cubicBezTo>
                  <a:pt x="666809" y="3236633"/>
                  <a:pt x="672640" y="3226621"/>
                  <a:pt x="681487" y="3218871"/>
                </a:cubicBezTo>
                <a:cubicBezTo>
                  <a:pt x="685327" y="3215510"/>
                  <a:pt x="689148" y="3213264"/>
                  <a:pt x="692173" y="3212347"/>
                </a:cubicBezTo>
                <a:close/>
                <a:moveTo>
                  <a:pt x="2076608" y="3212082"/>
                </a:moveTo>
                <a:cubicBezTo>
                  <a:pt x="2084427" y="3215991"/>
                  <a:pt x="2091623" y="3222026"/>
                  <a:pt x="2092926" y="3225729"/>
                </a:cubicBezTo>
                <a:cubicBezTo>
                  <a:pt x="2094160" y="3229296"/>
                  <a:pt x="2088742" y="3229433"/>
                  <a:pt x="2081615" y="3226141"/>
                </a:cubicBezTo>
                <a:cubicBezTo>
                  <a:pt x="2074346" y="3222780"/>
                  <a:pt x="2066939" y="3216540"/>
                  <a:pt x="2065566" y="3212562"/>
                </a:cubicBezTo>
                <a:cubicBezTo>
                  <a:pt x="2064056" y="3208584"/>
                  <a:pt x="2068994" y="3208379"/>
                  <a:pt x="2076608" y="3212082"/>
                </a:cubicBezTo>
                <a:close/>
                <a:moveTo>
                  <a:pt x="6792294" y="3211550"/>
                </a:moveTo>
                <a:cubicBezTo>
                  <a:pt x="6798834" y="3213933"/>
                  <a:pt x="6803309" y="3218528"/>
                  <a:pt x="6803961" y="3224632"/>
                </a:cubicBezTo>
                <a:cubicBezTo>
                  <a:pt x="6805195" y="3237113"/>
                  <a:pt x="6791136" y="3252475"/>
                  <a:pt x="6772894" y="3258922"/>
                </a:cubicBezTo>
                <a:cubicBezTo>
                  <a:pt x="6754172" y="3265574"/>
                  <a:pt x="6738947" y="3260430"/>
                  <a:pt x="6737644" y="3246714"/>
                </a:cubicBezTo>
                <a:cubicBezTo>
                  <a:pt x="6736341" y="3233273"/>
                  <a:pt x="6750194" y="3217294"/>
                  <a:pt x="6768230" y="3211739"/>
                </a:cubicBezTo>
                <a:cubicBezTo>
                  <a:pt x="6777145" y="3208995"/>
                  <a:pt x="6785752" y="3209167"/>
                  <a:pt x="6792294" y="3211550"/>
                </a:cubicBezTo>
                <a:close/>
                <a:moveTo>
                  <a:pt x="3573089" y="3210916"/>
                </a:moveTo>
                <a:cubicBezTo>
                  <a:pt x="3573980" y="3210985"/>
                  <a:pt x="3566162" y="3214894"/>
                  <a:pt x="3556012" y="3219351"/>
                </a:cubicBezTo>
                <a:cubicBezTo>
                  <a:pt x="3545588" y="3223946"/>
                  <a:pt x="3536878" y="3227307"/>
                  <a:pt x="3536124" y="3227101"/>
                </a:cubicBezTo>
                <a:cubicBezTo>
                  <a:pt x="3535370" y="3226895"/>
                  <a:pt x="3543256" y="3223055"/>
                  <a:pt x="3552926" y="3218803"/>
                </a:cubicBezTo>
                <a:cubicBezTo>
                  <a:pt x="3562664" y="3214550"/>
                  <a:pt x="3572128" y="3210847"/>
                  <a:pt x="3573089" y="3210916"/>
                </a:cubicBezTo>
                <a:close/>
                <a:moveTo>
                  <a:pt x="3750624" y="3210453"/>
                </a:moveTo>
                <a:cubicBezTo>
                  <a:pt x="3755494" y="3209424"/>
                  <a:pt x="3758940" y="3209818"/>
                  <a:pt x="3759763" y="3211945"/>
                </a:cubicBezTo>
                <a:cubicBezTo>
                  <a:pt x="3761272" y="3215853"/>
                  <a:pt x="3752905" y="3224563"/>
                  <a:pt x="3741041" y="3231147"/>
                </a:cubicBezTo>
                <a:cubicBezTo>
                  <a:pt x="3727805" y="3238485"/>
                  <a:pt x="3715940" y="3240405"/>
                  <a:pt x="3714294" y="3236016"/>
                </a:cubicBezTo>
                <a:cubicBezTo>
                  <a:pt x="3712786" y="3231970"/>
                  <a:pt x="3721015" y="3223946"/>
                  <a:pt x="3732948" y="3217500"/>
                </a:cubicBezTo>
                <a:cubicBezTo>
                  <a:pt x="3739463" y="3213933"/>
                  <a:pt x="3745755" y="3211481"/>
                  <a:pt x="3750624" y="3210453"/>
                </a:cubicBezTo>
                <a:close/>
                <a:moveTo>
                  <a:pt x="1378260" y="3209888"/>
                </a:moveTo>
                <a:cubicBezTo>
                  <a:pt x="1387792" y="3210985"/>
                  <a:pt x="1396021" y="3217089"/>
                  <a:pt x="1396777" y="3223535"/>
                </a:cubicBezTo>
                <a:cubicBezTo>
                  <a:pt x="1397531" y="3230050"/>
                  <a:pt x="1390672" y="3234577"/>
                  <a:pt x="1381212" y="3233959"/>
                </a:cubicBezTo>
                <a:cubicBezTo>
                  <a:pt x="1371881" y="3233411"/>
                  <a:pt x="1362967" y="3227719"/>
                  <a:pt x="1361388" y="3221272"/>
                </a:cubicBezTo>
                <a:cubicBezTo>
                  <a:pt x="1359605" y="3214003"/>
                  <a:pt x="1367492" y="3208653"/>
                  <a:pt x="1378260" y="3209888"/>
                </a:cubicBezTo>
                <a:close/>
                <a:moveTo>
                  <a:pt x="3148853" y="3209751"/>
                </a:moveTo>
                <a:cubicBezTo>
                  <a:pt x="3155916" y="3207419"/>
                  <a:pt x="3162911" y="3208996"/>
                  <a:pt x="3162911" y="3212836"/>
                </a:cubicBezTo>
                <a:cubicBezTo>
                  <a:pt x="3162843" y="3216129"/>
                  <a:pt x="3157425" y="3220997"/>
                  <a:pt x="3151733" y="3222987"/>
                </a:cubicBezTo>
                <a:cubicBezTo>
                  <a:pt x="3144738" y="3225387"/>
                  <a:pt x="3138154" y="3223947"/>
                  <a:pt x="3137948" y="3219832"/>
                </a:cubicBezTo>
                <a:cubicBezTo>
                  <a:pt x="3137743" y="3216265"/>
                  <a:pt x="3142475" y="3211877"/>
                  <a:pt x="3148853" y="3209751"/>
                </a:cubicBezTo>
                <a:close/>
                <a:moveTo>
                  <a:pt x="3561018" y="3209339"/>
                </a:moveTo>
                <a:cubicBezTo>
                  <a:pt x="3562252" y="3209339"/>
                  <a:pt x="3555737" y="3212562"/>
                  <a:pt x="3546548" y="3216608"/>
                </a:cubicBezTo>
                <a:cubicBezTo>
                  <a:pt x="3537289" y="3220654"/>
                  <a:pt x="3528443" y="3224083"/>
                  <a:pt x="3526385" y="3224358"/>
                </a:cubicBezTo>
                <a:cubicBezTo>
                  <a:pt x="3524465" y="3224632"/>
                  <a:pt x="3530843" y="3221409"/>
                  <a:pt x="3539552" y="3217568"/>
                </a:cubicBezTo>
                <a:cubicBezTo>
                  <a:pt x="3550182" y="3212905"/>
                  <a:pt x="3559646" y="3209270"/>
                  <a:pt x="3561018" y="3209339"/>
                </a:cubicBezTo>
                <a:close/>
                <a:moveTo>
                  <a:pt x="1820496" y="3209047"/>
                </a:moveTo>
                <a:cubicBezTo>
                  <a:pt x="1823308" y="3208653"/>
                  <a:pt x="1827491" y="3209338"/>
                  <a:pt x="1832051" y="3211259"/>
                </a:cubicBezTo>
                <a:cubicBezTo>
                  <a:pt x="1840420" y="3214825"/>
                  <a:pt x="1848168" y="3221134"/>
                  <a:pt x="1849197" y="3225181"/>
                </a:cubicBezTo>
                <a:cubicBezTo>
                  <a:pt x="1850294" y="3229433"/>
                  <a:pt x="1844602" y="3230118"/>
                  <a:pt x="1835757" y="3226895"/>
                </a:cubicBezTo>
                <a:cubicBezTo>
                  <a:pt x="1827320" y="3223809"/>
                  <a:pt x="1818815" y="3217637"/>
                  <a:pt x="1817172" y="3213316"/>
                </a:cubicBezTo>
                <a:cubicBezTo>
                  <a:pt x="1816246" y="3210916"/>
                  <a:pt x="1817686" y="3209441"/>
                  <a:pt x="1820496" y="3209047"/>
                </a:cubicBezTo>
                <a:close/>
                <a:moveTo>
                  <a:pt x="2014340" y="3208584"/>
                </a:moveTo>
                <a:cubicBezTo>
                  <a:pt x="2022294" y="3212151"/>
                  <a:pt x="2030454" y="3219146"/>
                  <a:pt x="2031550" y="3223261"/>
                </a:cubicBezTo>
                <a:cubicBezTo>
                  <a:pt x="2032650" y="3226896"/>
                  <a:pt x="2027783" y="3226964"/>
                  <a:pt x="2020372" y="3223603"/>
                </a:cubicBezTo>
                <a:cubicBezTo>
                  <a:pt x="2011940" y="3219694"/>
                  <a:pt x="2003847" y="3212905"/>
                  <a:pt x="2002955" y="3208996"/>
                </a:cubicBezTo>
                <a:cubicBezTo>
                  <a:pt x="2002199" y="3205499"/>
                  <a:pt x="2007069" y="3205293"/>
                  <a:pt x="2014340" y="3208584"/>
                </a:cubicBezTo>
                <a:close/>
                <a:moveTo>
                  <a:pt x="7077278" y="3208035"/>
                </a:moveTo>
                <a:cubicBezTo>
                  <a:pt x="7084213" y="3209253"/>
                  <a:pt x="7089082" y="3212322"/>
                  <a:pt x="7090076" y="3216814"/>
                </a:cubicBezTo>
                <a:cubicBezTo>
                  <a:pt x="7092065" y="3225867"/>
                  <a:pt x="7078075" y="3238142"/>
                  <a:pt x="7059353" y="3244315"/>
                </a:cubicBezTo>
                <a:cubicBezTo>
                  <a:pt x="7041591" y="3250212"/>
                  <a:pt x="7025406" y="3248086"/>
                  <a:pt x="7022937" y="3239034"/>
                </a:cubicBezTo>
                <a:cubicBezTo>
                  <a:pt x="7020262" y="3229227"/>
                  <a:pt x="7033155" y="3216265"/>
                  <a:pt x="7052083" y="3210367"/>
                </a:cubicBezTo>
                <a:cubicBezTo>
                  <a:pt x="7061341" y="3207452"/>
                  <a:pt x="7070343" y="3206818"/>
                  <a:pt x="7077278" y="3208035"/>
                </a:cubicBezTo>
                <a:close/>
                <a:moveTo>
                  <a:pt x="2250523" y="3207692"/>
                </a:moveTo>
                <a:cubicBezTo>
                  <a:pt x="2250591" y="3204332"/>
                  <a:pt x="2256420" y="3204332"/>
                  <a:pt x="2263073" y="3207692"/>
                </a:cubicBezTo>
                <a:cubicBezTo>
                  <a:pt x="2269794" y="3211053"/>
                  <a:pt x="2275623" y="3216951"/>
                  <a:pt x="2275623" y="3220380"/>
                </a:cubicBezTo>
                <a:cubicBezTo>
                  <a:pt x="2275554" y="3223877"/>
                  <a:pt x="2270068" y="3223877"/>
                  <a:pt x="2263141" y="3220380"/>
                </a:cubicBezTo>
                <a:cubicBezTo>
                  <a:pt x="2256420" y="3217019"/>
                  <a:pt x="2250454" y="3210984"/>
                  <a:pt x="2250523" y="3207692"/>
                </a:cubicBezTo>
                <a:close/>
                <a:moveTo>
                  <a:pt x="5075882" y="3207418"/>
                </a:moveTo>
                <a:cubicBezTo>
                  <a:pt x="5091724" y="3202960"/>
                  <a:pt x="5105782" y="3215442"/>
                  <a:pt x="5108183" y="3236359"/>
                </a:cubicBezTo>
                <a:cubicBezTo>
                  <a:pt x="5110583" y="3257207"/>
                  <a:pt x="5100228" y="3278056"/>
                  <a:pt x="5084728" y="3283199"/>
                </a:cubicBezTo>
                <a:cubicBezTo>
                  <a:pt x="5068749" y="3288549"/>
                  <a:pt x="5052153" y="3273255"/>
                  <a:pt x="5050438" y="3252064"/>
                </a:cubicBezTo>
                <a:cubicBezTo>
                  <a:pt x="5048793" y="3231833"/>
                  <a:pt x="5060245" y="3211807"/>
                  <a:pt x="5075882" y="3207418"/>
                </a:cubicBezTo>
                <a:close/>
                <a:moveTo>
                  <a:pt x="1879100" y="3207075"/>
                </a:moveTo>
                <a:cubicBezTo>
                  <a:pt x="1879238" y="3203509"/>
                  <a:pt x="1886025" y="3203921"/>
                  <a:pt x="1894460" y="3208036"/>
                </a:cubicBezTo>
                <a:cubicBezTo>
                  <a:pt x="1902692" y="3212082"/>
                  <a:pt x="1910235" y="3218734"/>
                  <a:pt x="1910507" y="3222163"/>
                </a:cubicBezTo>
                <a:cubicBezTo>
                  <a:pt x="1910784" y="3225661"/>
                  <a:pt x="1904199" y="3225729"/>
                  <a:pt x="1896245" y="3222232"/>
                </a:cubicBezTo>
                <a:cubicBezTo>
                  <a:pt x="1886984" y="3218254"/>
                  <a:pt x="1878961" y="3211190"/>
                  <a:pt x="1879100" y="3207075"/>
                </a:cubicBezTo>
                <a:close/>
                <a:moveTo>
                  <a:pt x="1940682" y="3207007"/>
                </a:moveTo>
                <a:cubicBezTo>
                  <a:pt x="1939721" y="3203235"/>
                  <a:pt x="1946585" y="3203578"/>
                  <a:pt x="1955086" y="3207830"/>
                </a:cubicBezTo>
                <a:cubicBezTo>
                  <a:pt x="1963794" y="3212219"/>
                  <a:pt x="1971200" y="3218666"/>
                  <a:pt x="1971200" y="3222026"/>
                </a:cubicBezTo>
                <a:cubicBezTo>
                  <a:pt x="1971270" y="3225455"/>
                  <a:pt x="1964346" y="3224564"/>
                  <a:pt x="1955630" y="3220038"/>
                </a:cubicBezTo>
                <a:cubicBezTo>
                  <a:pt x="1948570" y="3216403"/>
                  <a:pt x="1941508" y="3210299"/>
                  <a:pt x="1940682" y="3207007"/>
                </a:cubicBezTo>
                <a:close/>
                <a:moveTo>
                  <a:pt x="5558273" y="3206733"/>
                </a:moveTo>
                <a:cubicBezTo>
                  <a:pt x="5575007" y="3204196"/>
                  <a:pt x="5590986" y="3221135"/>
                  <a:pt x="5592083" y="3243149"/>
                </a:cubicBezTo>
                <a:cubicBezTo>
                  <a:pt x="5593043" y="3264066"/>
                  <a:pt x="5580973" y="3283474"/>
                  <a:pt x="5564788" y="3286423"/>
                </a:cubicBezTo>
                <a:cubicBezTo>
                  <a:pt x="5548261" y="3289441"/>
                  <a:pt x="5534133" y="3274970"/>
                  <a:pt x="5531733" y="3253299"/>
                </a:cubicBezTo>
                <a:cubicBezTo>
                  <a:pt x="5529195" y="3230530"/>
                  <a:pt x="5541471" y="3209270"/>
                  <a:pt x="5558273" y="3206733"/>
                </a:cubicBezTo>
                <a:close/>
                <a:moveTo>
                  <a:pt x="1243641" y="3206253"/>
                </a:moveTo>
                <a:cubicBezTo>
                  <a:pt x="1253169" y="3206527"/>
                  <a:pt x="1261190" y="3212356"/>
                  <a:pt x="1261675" y="3219214"/>
                </a:cubicBezTo>
                <a:cubicBezTo>
                  <a:pt x="1262156" y="3226004"/>
                  <a:pt x="1255160" y="3231422"/>
                  <a:pt x="1245628" y="3231696"/>
                </a:cubicBezTo>
                <a:cubicBezTo>
                  <a:pt x="1235406" y="3231970"/>
                  <a:pt x="1225740" y="3225249"/>
                  <a:pt x="1226080" y="3217911"/>
                </a:cubicBezTo>
                <a:cubicBezTo>
                  <a:pt x="1226355" y="3210985"/>
                  <a:pt x="1233899" y="3205978"/>
                  <a:pt x="1243641" y="3206253"/>
                </a:cubicBezTo>
                <a:close/>
                <a:moveTo>
                  <a:pt x="3460479" y="3206115"/>
                </a:moveTo>
                <a:cubicBezTo>
                  <a:pt x="3460479" y="3208173"/>
                  <a:pt x="3453690" y="3212356"/>
                  <a:pt x="3445255" y="3215579"/>
                </a:cubicBezTo>
                <a:cubicBezTo>
                  <a:pt x="3438397" y="3218186"/>
                  <a:pt x="3431607" y="3219351"/>
                  <a:pt x="3430853" y="3217911"/>
                </a:cubicBezTo>
                <a:cubicBezTo>
                  <a:pt x="3429893" y="3216334"/>
                  <a:pt x="3436682" y="3211739"/>
                  <a:pt x="3444912" y="3208447"/>
                </a:cubicBezTo>
                <a:cubicBezTo>
                  <a:pt x="3453416" y="3205087"/>
                  <a:pt x="3460479" y="3204058"/>
                  <a:pt x="3460479" y="3206115"/>
                </a:cubicBezTo>
                <a:close/>
                <a:moveTo>
                  <a:pt x="131540" y="3205498"/>
                </a:moveTo>
                <a:cubicBezTo>
                  <a:pt x="133872" y="3206801"/>
                  <a:pt x="130375" y="3213590"/>
                  <a:pt x="126396" y="3215511"/>
                </a:cubicBezTo>
                <a:cubicBezTo>
                  <a:pt x="123653" y="3216814"/>
                  <a:pt x="121115" y="3216197"/>
                  <a:pt x="117000" y="3216471"/>
                </a:cubicBezTo>
                <a:cubicBezTo>
                  <a:pt x="119951" y="3212082"/>
                  <a:pt x="121528" y="3208241"/>
                  <a:pt x="123722" y="3206732"/>
                </a:cubicBezTo>
                <a:cubicBezTo>
                  <a:pt x="126123" y="3205155"/>
                  <a:pt x="130032" y="3204607"/>
                  <a:pt x="131540" y="3205498"/>
                </a:cubicBezTo>
                <a:close/>
                <a:moveTo>
                  <a:pt x="4119525" y="3205413"/>
                </a:moveTo>
                <a:cubicBezTo>
                  <a:pt x="4124900" y="3206236"/>
                  <a:pt x="4128517" y="3209476"/>
                  <a:pt x="4128929" y="3214894"/>
                </a:cubicBezTo>
                <a:cubicBezTo>
                  <a:pt x="4129615" y="3225249"/>
                  <a:pt x="4119396" y="3238829"/>
                  <a:pt x="4105475" y="3246098"/>
                </a:cubicBezTo>
                <a:cubicBezTo>
                  <a:pt x="4091553" y="3253368"/>
                  <a:pt x="4079414" y="3251516"/>
                  <a:pt x="4077768" y="3241915"/>
                </a:cubicBezTo>
                <a:cubicBezTo>
                  <a:pt x="4076123" y="3232313"/>
                  <a:pt x="4085861" y="3218255"/>
                  <a:pt x="4099577" y="3210436"/>
                </a:cubicBezTo>
                <a:cubicBezTo>
                  <a:pt x="4107018" y="3206184"/>
                  <a:pt x="4114150" y="3204590"/>
                  <a:pt x="4119525" y="3205413"/>
                </a:cubicBezTo>
                <a:close/>
                <a:moveTo>
                  <a:pt x="3548125" y="3204195"/>
                </a:moveTo>
                <a:cubicBezTo>
                  <a:pt x="3548468" y="3205018"/>
                  <a:pt x="3540855" y="3208996"/>
                  <a:pt x="3531803" y="3212768"/>
                </a:cubicBezTo>
                <a:cubicBezTo>
                  <a:pt x="3522750" y="3216540"/>
                  <a:pt x="3515001" y="3218940"/>
                  <a:pt x="3515138" y="3217911"/>
                </a:cubicBezTo>
                <a:cubicBezTo>
                  <a:pt x="3515275" y="3216951"/>
                  <a:pt x="3521790" y="3213454"/>
                  <a:pt x="3530088" y="3209956"/>
                </a:cubicBezTo>
                <a:cubicBezTo>
                  <a:pt x="3539278" y="3206115"/>
                  <a:pt x="3547782" y="3203373"/>
                  <a:pt x="3548125" y="3204195"/>
                </a:cubicBezTo>
                <a:close/>
                <a:moveTo>
                  <a:pt x="2865685" y="3203373"/>
                </a:moveTo>
                <a:cubicBezTo>
                  <a:pt x="2871583" y="3202138"/>
                  <a:pt x="2877207" y="3205773"/>
                  <a:pt x="2877413" y="3210299"/>
                </a:cubicBezTo>
                <a:cubicBezTo>
                  <a:pt x="2877550" y="3214825"/>
                  <a:pt x="2871995" y="3219489"/>
                  <a:pt x="2865823" y="3220174"/>
                </a:cubicBezTo>
                <a:cubicBezTo>
                  <a:pt x="2860885" y="3220655"/>
                  <a:pt x="2855673" y="3217980"/>
                  <a:pt x="2855261" y="3214688"/>
                </a:cubicBezTo>
                <a:cubicBezTo>
                  <a:pt x="2854644" y="3210505"/>
                  <a:pt x="2859925" y="3204470"/>
                  <a:pt x="2865685" y="3203373"/>
                </a:cubicBezTo>
                <a:close/>
                <a:moveTo>
                  <a:pt x="839006" y="3203244"/>
                </a:moveTo>
                <a:cubicBezTo>
                  <a:pt x="842340" y="3203835"/>
                  <a:pt x="844602" y="3205841"/>
                  <a:pt x="844843" y="3209064"/>
                </a:cubicBezTo>
                <a:cubicBezTo>
                  <a:pt x="845324" y="3215648"/>
                  <a:pt x="837917" y="3224838"/>
                  <a:pt x="828931" y="3229021"/>
                </a:cubicBezTo>
                <a:cubicBezTo>
                  <a:pt x="819948" y="3233205"/>
                  <a:pt x="812201" y="3231284"/>
                  <a:pt x="812201" y="3224564"/>
                </a:cubicBezTo>
                <a:cubicBezTo>
                  <a:pt x="812201" y="3218597"/>
                  <a:pt x="818580" y="3210367"/>
                  <a:pt x="826739" y="3205910"/>
                </a:cubicBezTo>
                <a:cubicBezTo>
                  <a:pt x="831269" y="3203475"/>
                  <a:pt x="835674" y="3202652"/>
                  <a:pt x="839006" y="3203244"/>
                </a:cubicBezTo>
                <a:close/>
                <a:moveTo>
                  <a:pt x="7360265" y="3200878"/>
                </a:moveTo>
                <a:cubicBezTo>
                  <a:pt x="7366986" y="3201743"/>
                  <a:pt x="7371563" y="3203749"/>
                  <a:pt x="7372558" y="3206596"/>
                </a:cubicBezTo>
                <a:cubicBezTo>
                  <a:pt x="7374546" y="3212357"/>
                  <a:pt x="7361722" y="3219557"/>
                  <a:pt x="7342931" y="3223878"/>
                </a:cubicBezTo>
                <a:cubicBezTo>
                  <a:pt x="7323798" y="3228335"/>
                  <a:pt x="7304801" y="3226964"/>
                  <a:pt x="7303360" y="3220380"/>
                </a:cubicBezTo>
                <a:cubicBezTo>
                  <a:pt x="7301989" y="3214071"/>
                  <a:pt x="7316459" y="3205361"/>
                  <a:pt x="7335113" y="3202001"/>
                </a:cubicBezTo>
                <a:cubicBezTo>
                  <a:pt x="7344680" y="3200286"/>
                  <a:pt x="7353544" y="3200012"/>
                  <a:pt x="7360265" y="3200878"/>
                </a:cubicBezTo>
                <a:close/>
                <a:moveTo>
                  <a:pt x="765899" y="3200080"/>
                </a:moveTo>
                <a:cubicBezTo>
                  <a:pt x="768684" y="3200286"/>
                  <a:pt x="770536" y="3201795"/>
                  <a:pt x="770710" y="3204538"/>
                </a:cubicBezTo>
                <a:cubicBezTo>
                  <a:pt x="771052" y="3210093"/>
                  <a:pt x="764881" y="3218528"/>
                  <a:pt x="756444" y="3224152"/>
                </a:cubicBezTo>
                <a:cubicBezTo>
                  <a:pt x="747940" y="3229775"/>
                  <a:pt x="740738" y="3230461"/>
                  <a:pt x="739915" y="3225524"/>
                </a:cubicBezTo>
                <a:cubicBezTo>
                  <a:pt x="738955" y="3220174"/>
                  <a:pt x="746775" y="3208996"/>
                  <a:pt x="755484" y="3203441"/>
                </a:cubicBezTo>
                <a:cubicBezTo>
                  <a:pt x="759393" y="3200972"/>
                  <a:pt x="763113" y="3199875"/>
                  <a:pt x="765899" y="3200080"/>
                </a:cubicBezTo>
                <a:close/>
                <a:moveTo>
                  <a:pt x="3824039" y="3199129"/>
                </a:moveTo>
                <a:cubicBezTo>
                  <a:pt x="3828686" y="3198555"/>
                  <a:pt x="3831909" y="3199532"/>
                  <a:pt x="3832663" y="3202275"/>
                </a:cubicBezTo>
                <a:cubicBezTo>
                  <a:pt x="3834172" y="3207693"/>
                  <a:pt x="3825188" y="3218186"/>
                  <a:pt x="3812569" y="3225044"/>
                </a:cubicBezTo>
                <a:cubicBezTo>
                  <a:pt x="3800362" y="3231696"/>
                  <a:pt x="3787881" y="3232656"/>
                  <a:pt x="3786303" y="3227444"/>
                </a:cubicBezTo>
                <a:cubicBezTo>
                  <a:pt x="3784726" y="3222164"/>
                  <a:pt x="3794258" y="3212151"/>
                  <a:pt x="3806877" y="3205293"/>
                </a:cubicBezTo>
                <a:cubicBezTo>
                  <a:pt x="3813323" y="3201829"/>
                  <a:pt x="3819393" y="3199703"/>
                  <a:pt x="3824039" y="3199129"/>
                </a:cubicBezTo>
                <a:close/>
                <a:moveTo>
                  <a:pt x="4473792" y="3198914"/>
                </a:moveTo>
                <a:cubicBezTo>
                  <a:pt x="4479098" y="3201315"/>
                  <a:pt x="4482767" y="3206218"/>
                  <a:pt x="4483624" y="3213110"/>
                </a:cubicBezTo>
                <a:cubicBezTo>
                  <a:pt x="4485271" y="3226689"/>
                  <a:pt x="4474778" y="3242874"/>
                  <a:pt x="4460170" y="3249115"/>
                </a:cubicBezTo>
                <a:cubicBezTo>
                  <a:pt x="4444808" y="3255698"/>
                  <a:pt x="4429721" y="3248703"/>
                  <a:pt x="4428966" y="3234850"/>
                </a:cubicBezTo>
                <a:cubicBezTo>
                  <a:pt x="4428212" y="3221340"/>
                  <a:pt x="4439322" y="3205910"/>
                  <a:pt x="4454135" y="3199737"/>
                </a:cubicBezTo>
                <a:cubicBezTo>
                  <a:pt x="4461542" y="3196617"/>
                  <a:pt x="4468486" y="3196514"/>
                  <a:pt x="4473792" y="3198914"/>
                </a:cubicBezTo>
                <a:close/>
                <a:moveTo>
                  <a:pt x="3672530" y="3198640"/>
                </a:moveTo>
                <a:cubicBezTo>
                  <a:pt x="3673695" y="3200286"/>
                  <a:pt x="3664505" y="3206870"/>
                  <a:pt x="3652573" y="3212630"/>
                </a:cubicBezTo>
                <a:cubicBezTo>
                  <a:pt x="3640365" y="3218528"/>
                  <a:pt x="3630695" y="3221066"/>
                  <a:pt x="3630284" y="3218803"/>
                </a:cubicBezTo>
                <a:cubicBezTo>
                  <a:pt x="3629873" y="3216814"/>
                  <a:pt x="3637965" y="3211396"/>
                  <a:pt x="3648663" y="3206184"/>
                </a:cubicBezTo>
                <a:cubicBezTo>
                  <a:pt x="3660048" y="3200629"/>
                  <a:pt x="3671363" y="3196926"/>
                  <a:pt x="3672530" y="3198640"/>
                </a:cubicBezTo>
                <a:close/>
                <a:moveTo>
                  <a:pt x="198816" y="3198092"/>
                </a:moveTo>
                <a:cubicBezTo>
                  <a:pt x="202314" y="3199669"/>
                  <a:pt x="205265" y="3199601"/>
                  <a:pt x="205744" y="3201795"/>
                </a:cubicBezTo>
                <a:cubicBezTo>
                  <a:pt x="205948" y="3202893"/>
                  <a:pt x="201353" y="3209476"/>
                  <a:pt x="198955" y="3211465"/>
                </a:cubicBezTo>
                <a:cubicBezTo>
                  <a:pt x="196485" y="3213454"/>
                  <a:pt x="191821" y="3214208"/>
                  <a:pt x="192029" y="3212836"/>
                </a:cubicBezTo>
                <a:cubicBezTo>
                  <a:pt x="192369" y="3209888"/>
                  <a:pt x="195319" y="3205224"/>
                  <a:pt x="198816" y="3198092"/>
                </a:cubicBezTo>
                <a:close/>
                <a:moveTo>
                  <a:pt x="1562594" y="3197251"/>
                </a:moveTo>
                <a:cubicBezTo>
                  <a:pt x="1565656" y="3196154"/>
                  <a:pt x="1569871" y="3196068"/>
                  <a:pt x="1574334" y="3197337"/>
                </a:cubicBezTo>
                <a:cubicBezTo>
                  <a:pt x="1583518" y="3199943"/>
                  <a:pt x="1591544" y="3206801"/>
                  <a:pt x="1592023" y="3212493"/>
                </a:cubicBezTo>
                <a:cubicBezTo>
                  <a:pt x="1592502" y="3218048"/>
                  <a:pt x="1584685" y="3220791"/>
                  <a:pt x="1575632" y="3218254"/>
                </a:cubicBezTo>
                <a:cubicBezTo>
                  <a:pt x="1566239" y="3215648"/>
                  <a:pt x="1558077" y="3208859"/>
                  <a:pt x="1557800" y="3203235"/>
                </a:cubicBezTo>
                <a:cubicBezTo>
                  <a:pt x="1557630" y="3200457"/>
                  <a:pt x="1559532" y="3198349"/>
                  <a:pt x="1562594" y="3197251"/>
                </a:cubicBezTo>
                <a:close/>
                <a:moveTo>
                  <a:pt x="4045012" y="3195426"/>
                </a:moveTo>
                <a:cubicBezTo>
                  <a:pt x="4049976" y="3196172"/>
                  <a:pt x="4053456" y="3199052"/>
                  <a:pt x="4054176" y="3203921"/>
                </a:cubicBezTo>
                <a:cubicBezTo>
                  <a:pt x="4055685" y="3213728"/>
                  <a:pt x="4045467" y="3228335"/>
                  <a:pt x="4032231" y="3235605"/>
                </a:cubicBezTo>
                <a:cubicBezTo>
                  <a:pt x="4018583" y="3243080"/>
                  <a:pt x="4006582" y="3241160"/>
                  <a:pt x="4005142" y="3231216"/>
                </a:cubicBezTo>
                <a:cubicBezTo>
                  <a:pt x="4003701" y="3221409"/>
                  <a:pt x="4013646" y="3207076"/>
                  <a:pt x="4026950" y="3199738"/>
                </a:cubicBezTo>
                <a:cubicBezTo>
                  <a:pt x="4033602" y="3196069"/>
                  <a:pt x="4040049" y="3194680"/>
                  <a:pt x="4045012" y="3195426"/>
                </a:cubicBezTo>
                <a:close/>
                <a:moveTo>
                  <a:pt x="3074923" y="3193085"/>
                </a:moveTo>
                <a:cubicBezTo>
                  <a:pt x="3081438" y="3191096"/>
                  <a:pt x="3087405" y="3193017"/>
                  <a:pt x="3087748" y="3197063"/>
                </a:cubicBezTo>
                <a:cubicBezTo>
                  <a:pt x="3088091" y="3201246"/>
                  <a:pt x="3083221" y="3205772"/>
                  <a:pt x="3076363" y="3207761"/>
                </a:cubicBezTo>
                <a:cubicBezTo>
                  <a:pt x="3069917" y="3209613"/>
                  <a:pt x="3063745" y="3207898"/>
                  <a:pt x="3063470" y="3203989"/>
                </a:cubicBezTo>
                <a:cubicBezTo>
                  <a:pt x="3063196" y="3200080"/>
                  <a:pt x="3068477" y="3194937"/>
                  <a:pt x="3074923" y="3193085"/>
                </a:cubicBezTo>
                <a:close/>
                <a:moveTo>
                  <a:pt x="3897986" y="3192485"/>
                </a:moveTo>
                <a:cubicBezTo>
                  <a:pt x="3902700" y="3192331"/>
                  <a:pt x="3906043" y="3193771"/>
                  <a:pt x="3906729" y="3196926"/>
                </a:cubicBezTo>
                <a:cubicBezTo>
                  <a:pt x="3908101" y="3203372"/>
                  <a:pt x="3898706" y="3215099"/>
                  <a:pt x="3886019" y="3222369"/>
                </a:cubicBezTo>
                <a:cubicBezTo>
                  <a:pt x="3872988" y="3229776"/>
                  <a:pt x="3861398" y="3230050"/>
                  <a:pt x="3859478" y="3223535"/>
                </a:cubicBezTo>
                <a:cubicBezTo>
                  <a:pt x="3857420" y="3216540"/>
                  <a:pt x="3867502" y="3204744"/>
                  <a:pt x="3881012" y="3197612"/>
                </a:cubicBezTo>
                <a:cubicBezTo>
                  <a:pt x="3887184" y="3194388"/>
                  <a:pt x="3893271" y="3192639"/>
                  <a:pt x="3897986" y="3192485"/>
                </a:cubicBezTo>
                <a:close/>
                <a:moveTo>
                  <a:pt x="2321984" y="3192400"/>
                </a:moveTo>
                <a:cubicBezTo>
                  <a:pt x="2327607" y="3194252"/>
                  <a:pt x="2334397" y="3200492"/>
                  <a:pt x="2335288" y="3204675"/>
                </a:cubicBezTo>
                <a:cubicBezTo>
                  <a:pt x="2336180" y="3208859"/>
                  <a:pt x="2330899" y="3210436"/>
                  <a:pt x="2324795" y="3207556"/>
                </a:cubicBezTo>
                <a:cubicBezTo>
                  <a:pt x="2319035" y="3204813"/>
                  <a:pt x="2314508" y="3201315"/>
                  <a:pt x="2313000" y="3196858"/>
                </a:cubicBezTo>
                <a:cubicBezTo>
                  <a:pt x="2311559" y="3192468"/>
                  <a:pt x="2315743" y="3190411"/>
                  <a:pt x="2321984" y="3192400"/>
                </a:cubicBezTo>
                <a:close/>
                <a:moveTo>
                  <a:pt x="7004480" y="3191817"/>
                </a:moveTo>
                <a:cubicBezTo>
                  <a:pt x="7010867" y="3193446"/>
                  <a:pt x="7015188" y="3196892"/>
                  <a:pt x="7016079" y="3201727"/>
                </a:cubicBezTo>
                <a:cubicBezTo>
                  <a:pt x="7017930" y="3211808"/>
                  <a:pt x="7003391" y="3224770"/>
                  <a:pt x="6984189" y="3230668"/>
                </a:cubicBezTo>
                <a:cubicBezTo>
                  <a:pt x="6966289" y="3236154"/>
                  <a:pt x="6950242" y="3232725"/>
                  <a:pt x="6948459" y="3222507"/>
                </a:cubicBezTo>
                <a:cubicBezTo>
                  <a:pt x="6946607" y="3211602"/>
                  <a:pt x="6961077" y="3197955"/>
                  <a:pt x="6980485" y="3192811"/>
                </a:cubicBezTo>
                <a:cubicBezTo>
                  <a:pt x="6989641" y="3190376"/>
                  <a:pt x="6998094" y="3190188"/>
                  <a:pt x="7004480" y="3191817"/>
                </a:cubicBezTo>
                <a:close/>
                <a:moveTo>
                  <a:pt x="6477246" y="3191576"/>
                </a:moveTo>
                <a:cubicBezTo>
                  <a:pt x="6495488" y="3185335"/>
                  <a:pt x="6512565" y="3193633"/>
                  <a:pt x="6514142" y="3209407"/>
                </a:cubicBezTo>
                <a:cubicBezTo>
                  <a:pt x="6515514" y="3224357"/>
                  <a:pt x="6502895" y="3241571"/>
                  <a:pt x="6485750" y="3248086"/>
                </a:cubicBezTo>
                <a:cubicBezTo>
                  <a:pt x="6467165" y="3255150"/>
                  <a:pt x="6450911" y="3247469"/>
                  <a:pt x="6449197" y="3230598"/>
                </a:cubicBezTo>
                <a:cubicBezTo>
                  <a:pt x="6447619" y="3214825"/>
                  <a:pt x="6459964" y="3197542"/>
                  <a:pt x="6477246" y="3191576"/>
                </a:cubicBezTo>
                <a:close/>
                <a:moveTo>
                  <a:pt x="3970964" y="3190968"/>
                </a:moveTo>
                <a:cubicBezTo>
                  <a:pt x="3976064" y="3190959"/>
                  <a:pt x="3979596" y="3193051"/>
                  <a:pt x="3980316" y="3197337"/>
                </a:cubicBezTo>
                <a:cubicBezTo>
                  <a:pt x="3981619" y="3205155"/>
                  <a:pt x="3972429" y="3218117"/>
                  <a:pt x="3959879" y="3225592"/>
                </a:cubicBezTo>
                <a:cubicBezTo>
                  <a:pt x="3946301" y="3233616"/>
                  <a:pt x="3932927" y="3232793"/>
                  <a:pt x="3931556" y="3224426"/>
                </a:cubicBezTo>
                <a:cubicBezTo>
                  <a:pt x="3930184" y="3216608"/>
                  <a:pt x="3939443" y="3204675"/>
                  <a:pt x="3952198" y="3197200"/>
                </a:cubicBezTo>
                <a:cubicBezTo>
                  <a:pt x="3959193" y="3193085"/>
                  <a:pt x="3965863" y="3190977"/>
                  <a:pt x="3970964" y="3190968"/>
                </a:cubicBezTo>
                <a:close/>
                <a:moveTo>
                  <a:pt x="2522580" y="3190548"/>
                </a:moveTo>
                <a:cubicBezTo>
                  <a:pt x="2524843" y="3192948"/>
                  <a:pt x="2529781" y="3196377"/>
                  <a:pt x="2531632" y="3200423"/>
                </a:cubicBezTo>
                <a:cubicBezTo>
                  <a:pt x="2534238" y="3206047"/>
                  <a:pt x="2527929" y="3210848"/>
                  <a:pt x="2521345" y="3209750"/>
                </a:cubicBezTo>
                <a:cubicBezTo>
                  <a:pt x="2515996" y="3208859"/>
                  <a:pt x="2511264" y="3203921"/>
                  <a:pt x="2510715" y="3198641"/>
                </a:cubicBezTo>
                <a:cubicBezTo>
                  <a:pt x="2510235" y="3193222"/>
                  <a:pt x="2514144" y="3189588"/>
                  <a:pt x="2522580" y="3190548"/>
                </a:cubicBezTo>
                <a:close/>
                <a:moveTo>
                  <a:pt x="7288804" y="3190076"/>
                </a:moveTo>
                <a:cubicBezTo>
                  <a:pt x="7295456" y="3191250"/>
                  <a:pt x="7299862" y="3193668"/>
                  <a:pt x="7300343" y="3196926"/>
                </a:cubicBezTo>
                <a:cubicBezTo>
                  <a:pt x="7301303" y="3203578"/>
                  <a:pt x="7286764" y="3211670"/>
                  <a:pt x="7267561" y="3215991"/>
                </a:cubicBezTo>
                <a:cubicBezTo>
                  <a:pt x="7248222" y="3220311"/>
                  <a:pt x="7232311" y="3218391"/>
                  <a:pt x="7231214" y="3210847"/>
                </a:cubicBezTo>
                <a:cubicBezTo>
                  <a:pt x="7230117" y="3203440"/>
                  <a:pt x="7244656" y="3194182"/>
                  <a:pt x="7263790" y="3190685"/>
                </a:cubicBezTo>
                <a:cubicBezTo>
                  <a:pt x="7273254" y="3188970"/>
                  <a:pt x="7282152" y="3188902"/>
                  <a:pt x="7288804" y="3190076"/>
                </a:cubicBezTo>
                <a:close/>
                <a:moveTo>
                  <a:pt x="52878" y="3189930"/>
                </a:moveTo>
                <a:cubicBezTo>
                  <a:pt x="54181" y="3189244"/>
                  <a:pt x="56306" y="3191165"/>
                  <a:pt x="59806" y="3192673"/>
                </a:cubicBezTo>
                <a:cubicBezTo>
                  <a:pt x="55348" y="3195554"/>
                  <a:pt x="52672" y="3197885"/>
                  <a:pt x="49927" y="3198640"/>
                </a:cubicBezTo>
                <a:cubicBezTo>
                  <a:pt x="48351" y="3199052"/>
                  <a:pt x="46844" y="3196788"/>
                  <a:pt x="45266" y="3195759"/>
                </a:cubicBezTo>
                <a:cubicBezTo>
                  <a:pt x="47735" y="3193771"/>
                  <a:pt x="50067" y="3191233"/>
                  <a:pt x="52878" y="3189930"/>
                </a:cubicBezTo>
                <a:close/>
                <a:moveTo>
                  <a:pt x="3534271" y="3189862"/>
                </a:moveTo>
                <a:cubicBezTo>
                  <a:pt x="3535300" y="3190959"/>
                  <a:pt x="3529265" y="3194937"/>
                  <a:pt x="3521653" y="3198298"/>
                </a:cubicBezTo>
                <a:cubicBezTo>
                  <a:pt x="3513903" y="3201727"/>
                  <a:pt x="3505880" y="3203921"/>
                  <a:pt x="3504233" y="3203030"/>
                </a:cubicBezTo>
                <a:cubicBezTo>
                  <a:pt x="3502588" y="3202070"/>
                  <a:pt x="3507251" y="3198572"/>
                  <a:pt x="3515069" y="3195006"/>
                </a:cubicBezTo>
                <a:cubicBezTo>
                  <a:pt x="3523710" y="3191028"/>
                  <a:pt x="3532968" y="3188628"/>
                  <a:pt x="3534271" y="3189862"/>
                </a:cubicBezTo>
                <a:close/>
                <a:moveTo>
                  <a:pt x="6265744" y="3188559"/>
                </a:moveTo>
                <a:cubicBezTo>
                  <a:pt x="6283232" y="3185061"/>
                  <a:pt x="6297634" y="3196377"/>
                  <a:pt x="6298388" y="3214345"/>
                </a:cubicBezTo>
                <a:cubicBezTo>
                  <a:pt x="6299074" y="3232038"/>
                  <a:pt x="6284672" y="3251378"/>
                  <a:pt x="6267733" y="3255493"/>
                </a:cubicBezTo>
                <a:cubicBezTo>
                  <a:pt x="6250108" y="3259745"/>
                  <a:pt x="6235980" y="3248429"/>
                  <a:pt x="6235295" y="3229501"/>
                </a:cubicBezTo>
                <a:cubicBezTo>
                  <a:pt x="6234540" y="3211053"/>
                  <a:pt x="6248736" y="3192056"/>
                  <a:pt x="6265744" y="3188559"/>
                </a:cubicBezTo>
                <a:close/>
                <a:moveTo>
                  <a:pt x="3659293" y="3185541"/>
                </a:moveTo>
                <a:cubicBezTo>
                  <a:pt x="3660253" y="3186227"/>
                  <a:pt x="3651543" y="3191371"/>
                  <a:pt x="3640570" y="3196514"/>
                </a:cubicBezTo>
                <a:cubicBezTo>
                  <a:pt x="3629324" y="3201794"/>
                  <a:pt x="3619585" y="3205292"/>
                  <a:pt x="3618625" y="3204538"/>
                </a:cubicBezTo>
                <a:cubicBezTo>
                  <a:pt x="3617665" y="3203784"/>
                  <a:pt x="3625895" y="3199120"/>
                  <a:pt x="3637141" y="3193908"/>
                </a:cubicBezTo>
                <a:cubicBezTo>
                  <a:pt x="3648183" y="3188765"/>
                  <a:pt x="3658470" y="3184787"/>
                  <a:pt x="3659293" y="3185541"/>
                </a:cubicBezTo>
                <a:close/>
                <a:moveTo>
                  <a:pt x="4869525" y="3184924"/>
                </a:moveTo>
                <a:cubicBezTo>
                  <a:pt x="4884475" y="3181220"/>
                  <a:pt x="4897848" y="3192125"/>
                  <a:pt x="4899700" y="3209818"/>
                </a:cubicBezTo>
                <a:cubicBezTo>
                  <a:pt x="4901757" y="3228472"/>
                  <a:pt x="4889961" y="3248155"/>
                  <a:pt x="4873845" y="3252544"/>
                </a:cubicBezTo>
                <a:cubicBezTo>
                  <a:pt x="4857592" y="3256933"/>
                  <a:pt x="4843602" y="3245000"/>
                  <a:pt x="4842436" y="3226003"/>
                </a:cubicBezTo>
                <a:cubicBezTo>
                  <a:pt x="4841270" y="3206938"/>
                  <a:pt x="4853203" y="3188970"/>
                  <a:pt x="4869525" y="3184924"/>
                </a:cubicBezTo>
                <a:close/>
                <a:moveTo>
                  <a:pt x="2656516" y="3184787"/>
                </a:moveTo>
                <a:cubicBezTo>
                  <a:pt x="2662071" y="3184650"/>
                  <a:pt x="2667146" y="3189108"/>
                  <a:pt x="2667352" y="3196171"/>
                </a:cubicBezTo>
                <a:cubicBezTo>
                  <a:pt x="2665020" y="3198366"/>
                  <a:pt x="2661934" y="3202755"/>
                  <a:pt x="2657751" y="3204470"/>
                </a:cubicBezTo>
                <a:cubicBezTo>
                  <a:pt x="2651921" y="3206801"/>
                  <a:pt x="2645749" y="3201383"/>
                  <a:pt x="2645886" y="3194868"/>
                </a:cubicBezTo>
                <a:cubicBezTo>
                  <a:pt x="2646023" y="3189725"/>
                  <a:pt x="2650893" y="3184924"/>
                  <a:pt x="2656516" y="3184787"/>
                </a:cubicBezTo>
                <a:close/>
                <a:moveTo>
                  <a:pt x="6715261" y="3183287"/>
                </a:moveTo>
                <a:cubicBezTo>
                  <a:pt x="6721887" y="3185765"/>
                  <a:pt x="6726465" y="3190719"/>
                  <a:pt x="6727494" y="3197543"/>
                </a:cubicBezTo>
                <a:cubicBezTo>
                  <a:pt x="6729551" y="3211122"/>
                  <a:pt x="6716384" y="3227101"/>
                  <a:pt x="6698347" y="3233342"/>
                </a:cubicBezTo>
                <a:cubicBezTo>
                  <a:pt x="6680585" y="3239514"/>
                  <a:pt x="6663577" y="3232725"/>
                  <a:pt x="6662343" y="3218735"/>
                </a:cubicBezTo>
                <a:cubicBezTo>
                  <a:pt x="6661177" y="3205224"/>
                  <a:pt x="6673796" y="3189657"/>
                  <a:pt x="6690735" y="3183896"/>
                </a:cubicBezTo>
                <a:cubicBezTo>
                  <a:pt x="6699959" y="3180810"/>
                  <a:pt x="6708634" y="3180810"/>
                  <a:pt x="6715261" y="3183287"/>
                </a:cubicBezTo>
                <a:close/>
                <a:moveTo>
                  <a:pt x="3645920" y="3181632"/>
                </a:moveTo>
                <a:cubicBezTo>
                  <a:pt x="3645920" y="3182181"/>
                  <a:pt x="3638170" y="3186227"/>
                  <a:pt x="3628157" y="3190753"/>
                </a:cubicBezTo>
                <a:cubicBezTo>
                  <a:pt x="3617253" y="3195691"/>
                  <a:pt x="3607309" y="3199600"/>
                  <a:pt x="3607446" y="3198983"/>
                </a:cubicBezTo>
                <a:cubicBezTo>
                  <a:pt x="3607515" y="3198366"/>
                  <a:pt x="3615333" y="3194457"/>
                  <a:pt x="3625414" y="3189862"/>
                </a:cubicBezTo>
                <a:cubicBezTo>
                  <a:pt x="3636661" y="3184787"/>
                  <a:pt x="3645851" y="3181015"/>
                  <a:pt x="3645920" y="3181632"/>
                </a:cubicBezTo>
                <a:close/>
                <a:moveTo>
                  <a:pt x="4660493" y="3181495"/>
                </a:moveTo>
                <a:cubicBezTo>
                  <a:pt x="4674895" y="3176352"/>
                  <a:pt x="4688611" y="3184581"/>
                  <a:pt x="4690805" y="3200080"/>
                </a:cubicBezTo>
                <a:cubicBezTo>
                  <a:pt x="4693137" y="3216745"/>
                  <a:pt x="4681821" y="3235879"/>
                  <a:pt x="4666322" y="3241023"/>
                </a:cubicBezTo>
                <a:cubicBezTo>
                  <a:pt x="4651715" y="3245755"/>
                  <a:pt x="4638204" y="3237114"/>
                  <a:pt x="4636078" y="3221889"/>
                </a:cubicBezTo>
                <a:cubicBezTo>
                  <a:pt x="4633747" y="3205361"/>
                  <a:pt x="4644857" y="3187050"/>
                  <a:pt x="4660493" y="3181495"/>
                </a:cubicBezTo>
                <a:close/>
                <a:moveTo>
                  <a:pt x="3633988" y="3180603"/>
                </a:moveTo>
                <a:cubicBezTo>
                  <a:pt x="3635634" y="3180260"/>
                  <a:pt x="3628158" y="3184101"/>
                  <a:pt x="3618626" y="3188353"/>
                </a:cubicBezTo>
                <a:cubicBezTo>
                  <a:pt x="3609162" y="3192605"/>
                  <a:pt x="3599492" y="3196514"/>
                  <a:pt x="3598600" y="3196445"/>
                </a:cubicBezTo>
                <a:cubicBezTo>
                  <a:pt x="3597709" y="3196377"/>
                  <a:pt x="3603744" y="3193359"/>
                  <a:pt x="3612659" y="3189313"/>
                </a:cubicBezTo>
                <a:cubicBezTo>
                  <a:pt x="3622398" y="3184924"/>
                  <a:pt x="3632273" y="3180878"/>
                  <a:pt x="3633988" y="3180603"/>
                </a:cubicBezTo>
                <a:close/>
                <a:moveTo>
                  <a:pt x="5695433" y="3179781"/>
                </a:moveTo>
                <a:cubicBezTo>
                  <a:pt x="5712236" y="3176764"/>
                  <a:pt x="5728284" y="3192606"/>
                  <a:pt x="5729243" y="3213797"/>
                </a:cubicBezTo>
                <a:cubicBezTo>
                  <a:pt x="5730204" y="3234097"/>
                  <a:pt x="5717997" y="3253299"/>
                  <a:pt x="5701743" y="3256728"/>
                </a:cubicBezTo>
                <a:cubicBezTo>
                  <a:pt x="5685146" y="3260294"/>
                  <a:pt x="5671019" y="3246921"/>
                  <a:pt x="5668688" y="3225936"/>
                </a:cubicBezTo>
                <a:cubicBezTo>
                  <a:pt x="5666218" y="3203921"/>
                  <a:pt x="5678631" y="3182799"/>
                  <a:pt x="5695433" y="3179781"/>
                </a:cubicBezTo>
                <a:close/>
                <a:moveTo>
                  <a:pt x="1034192" y="3179644"/>
                </a:moveTo>
                <a:cubicBezTo>
                  <a:pt x="1043041" y="3178135"/>
                  <a:pt x="1051131" y="3183073"/>
                  <a:pt x="1051682" y="3190274"/>
                </a:cubicBezTo>
                <a:cubicBezTo>
                  <a:pt x="1052229" y="3197475"/>
                  <a:pt x="1044754" y="3204950"/>
                  <a:pt x="1035770" y="3206322"/>
                </a:cubicBezTo>
                <a:cubicBezTo>
                  <a:pt x="1026511" y="3207762"/>
                  <a:pt x="1018487" y="3203236"/>
                  <a:pt x="1018079" y="3196172"/>
                </a:cubicBezTo>
                <a:cubicBezTo>
                  <a:pt x="1017735" y="3189177"/>
                  <a:pt x="1025349" y="3181221"/>
                  <a:pt x="1034192" y="3179644"/>
                </a:cubicBezTo>
                <a:close/>
                <a:moveTo>
                  <a:pt x="3620614" y="3178683"/>
                </a:moveTo>
                <a:cubicBezTo>
                  <a:pt x="3621986" y="3178820"/>
                  <a:pt x="3615676" y="3182249"/>
                  <a:pt x="3606761" y="3186159"/>
                </a:cubicBezTo>
                <a:cubicBezTo>
                  <a:pt x="3597983" y="3190068"/>
                  <a:pt x="3588862" y="3193497"/>
                  <a:pt x="3587558" y="3193359"/>
                </a:cubicBezTo>
                <a:cubicBezTo>
                  <a:pt x="3586255" y="3193222"/>
                  <a:pt x="3592565" y="3189793"/>
                  <a:pt x="3601617" y="3185747"/>
                </a:cubicBezTo>
                <a:cubicBezTo>
                  <a:pt x="3610327" y="3181838"/>
                  <a:pt x="3619242" y="3178546"/>
                  <a:pt x="3620614" y="3178683"/>
                </a:cubicBezTo>
                <a:close/>
                <a:moveTo>
                  <a:pt x="611467" y="3177106"/>
                </a:moveTo>
                <a:cubicBezTo>
                  <a:pt x="612014" y="3180467"/>
                  <a:pt x="606254" y="3190754"/>
                  <a:pt x="599602" y="3198229"/>
                </a:cubicBezTo>
                <a:cubicBezTo>
                  <a:pt x="592606" y="3206116"/>
                  <a:pt x="586227" y="3209956"/>
                  <a:pt x="585405" y="3206664"/>
                </a:cubicBezTo>
                <a:cubicBezTo>
                  <a:pt x="584583" y="3203304"/>
                  <a:pt x="589518" y="3194388"/>
                  <a:pt x="596996" y="3185884"/>
                </a:cubicBezTo>
                <a:cubicBezTo>
                  <a:pt x="603923" y="3177998"/>
                  <a:pt x="610916" y="3173814"/>
                  <a:pt x="611467" y="3177106"/>
                </a:cubicBezTo>
                <a:close/>
                <a:moveTo>
                  <a:pt x="3745293" y="3176969"/>
                </a:moveTo>
                <a:cubicBezTo>
                  <a:pt x="3746801" y="3179163"/>
                  <a:pt x="3738366" y="3186159"/>
                  <a:pt x="3726433" y="3192262"/>
                </a:cubicBezTo>
                <a:cubicBezTo>
                  <a:pt x="3714706" y="3198297"/>
                  <a:pt x="3703459" y="3201246"/>
                  <a:pt x="3701881" y="3199052"/>
                </a:cubicBezTo>
                <a:cubicBezTo>
                  <a:pt x="3700304" y="3196857"/>
                  <a:pt x="3709082" y="3190205"/>
                  <a:pt x="3721016" y="3184170"/>
                </a:cubicBezTo>
                <a:cubicBezTo>
                  <a:pt x="3733360" y="3177998"/>
                  <a:pt x="3743716" y="3174774"/>
                  <a:pt x="3745293" y="3176969"/>
                </a:cubicBezTo>
                <a:close/>
                <a:moveTo>
                  <a:pt x="6048827" y="3176558"/>
                </a:moveTo>
                <a:cubicBezTo>
                  <a:pt x="6066589" y="3172168"/>
                  <a:pt x="6081676" y="3184376"/>
                  <a:pt x="6082636" y="3204196"/>
                </a:cubicBezTo>
                <a:cubicBezTo>
                  <a:pt x="6083597" y="3222780"/>
                  <a:pt x="6071663" y="3241160"/>
                  <a:pt x="6055273" y="3246372"/>
                </a:cubicBezTo>
                <a:cubicBezTo>
                  <a:pt x="6037922" y="3251858"/>
                  <a:pt x="6021737" y="3239857"/>
                  <a:pt x="6019886" y="3220243"/>
                </a:cubicBezTo>
                <a:cubicBezTo>
                  <a:pt x="6018171" y="3200561"/>
                  <a:pt x="6031201" y="3180947"/>
                  <a:pt x="6048827" y="3176558"/>
                </a:cubicBezTo>
                <a:close/>
                <a:moveTo>
                  <a:pt x="7213443" y="3176300"/>
                </a:moveTo>
                <a:cubicBezTo>
                  <a:pt x="7220378" y="3177568"/>
                  <a:pt x="7225247" y="3180294"/>
                  <a:pt x="7226207" y="3184032"/>
                </a:cubicBezTo>
                <a:cubicBezTo>
                  <a:pt x="7228196" y="3191507"/>
                  <a:pt x="7214274" y="3200972"/>
                  <a:pt x="7195552" y="3205566"/>
                </a:cubicBezTo>
                <a:cubicBezTo>
                  <a:pt x="7177859" y="3209887"/>
                  <a:pt x="7161674" y="3207761"/>
                  <a:pt x="7159205" y="3200149"/>
                </a:cubicBezTo>
                <a:cubicBezTo>
                  <a:pt x="7156530" y="3191988"/>
                  <a:pt x="7169423" y="3181495"/>
                  <a:pt x="7188283" y="3177311"/>
                </a:cubicBezTo>
                <a:cubicBezTo>
                  <a:pt x="7197507" y="3175219"/>
                  <a:pt x="7206508" y="3175031"/>
                  <a:pt x="7213443" y="3176300"/>
                </a:cubicBezTo>
                <a:close/>
                <a:moveTo>
                  <a:pt x="278712" y="3175803"/>
                </a:moveTo>
                <a:cubicBezTo>
                  <a:pt x="279399" y="3176146"/>
                  <a:pt x="275970" y="3182935"/>
                  <a:pt x="273502" y="3186707"/>
                </a:cubicBezTo>
                <a:cubicBezTo>
                  <a:pt x="270140" y="3191782"/>
                  <a:pt x="264379" y="3194800"/>
                  <a:pt x="264585" y="3191371"/>
                </a:cubicBezTo>
                <a:cubicBezTo>
                  <a:pt x="264722" y="3189107"/>
                  <a:pt x="266780" y="3184992"/>
                  <a:pt x="268907" y="3179095"/>
                </a:cubicBezTo>
                <a:cubicBezTo>
                  <a:pt x="273502" y="3177449"/>
                  <a:pt x="277273" y="3175049"/>
                  <a:pt x="278712" y="3175803"/>
                </a:cubicBezTo>
                <a:close/>
                <a:moveTo>
                  <a:pt x="1632552" y="3174569"/>
                </a:moveTo>
                <a:cubicBezTo>
                  <a:pt x="1642087" y="3177037"/>
                  <a:pt x="1651071" y="3183758"/>
                  <a:pt x="1652509" y="3189244"/>
                </a:cubicBezTo>
                <a:cubicBezTo>
                  <a:pt x="1653883" y="3194457"/>
                  <a:pt x="1646612" y="3196926"/>
                  <a:pt x="1637489" y="3194388"/>
                </a:cubicBezTo>
                <a:cubicBezTo>
                  <a:pt x="1628233" y="3191782"/>
                  <a:pt x="1619659" y="3184924"/>
                  <a:pt x="1618976" y="3179437"/>
                </a:cubicBezTo>
                <a:cubicBezTo>
                  <a:pt x="1618358" y="3174500"/>
                  <a:pt x="1624120" y="3172374"/>
                  <a:pt x="1632552" y="3174569"/>
                </a:cubicBezTo>
                <a:close/>
                <a:moveTo>
                  <a:pt x="5210641" y="3171962"/>
                </a:moveTo>
                <a:cubicBezTo>
                  <a:pt x="5226415" y="3168259"/>
                  <a:pt x="5240268" y="3181495"/>
                  <a:pt x="5242394" y="3202823"/>
                </a:cubicBezTo>
                <a:cubicBezTo>
                  <a:pt x="5244451" y="3223877"/>
                  <a:pt x="5233616" y="3244794"/>
                  <a:pt x="5218117" y="3249252"/>
                </a:cubicBezTo>
                <a:cubicBezTo>
                  <a:pt x="5201932" y="3253916"/>
                  <a:pt x="5185678" y="3237662"/>
                  <a:pt x="5184444" y="3215991"/>
                </a:cubicBezTo>
                <a:cubicBezTo>
                  <a:pt x="5183209" y="3195074"/>
                  <a:pt x="5194868" y="3175597"/>
                  <a:pt x="5210641" y="3171962"/>
                </a:cubicBezTo>
                <a:close/>
                <a:moveTo>
                  <a:pt x="4399229" y="3171122"/>
                </a:moveTo>
                <a:cubicBezTo>
                  <a:pt x="4404724" y="3173077"/>
                  <a:pt x="4408598" y="3177448"/>
                  <a:pt x="4409284" y="3183689"/>
                </a:cubicBezTo>
                <a:cubicBezTo>
                  <a:pt x="4410656" y="3196377"/>
                  <a:pt x="4399340" y="3212288"/>
                  <a:pt x="4384389" y="3218528"/>
                </a:cubicBezTo>
                <a:cubicBezTo>
                  <a:pt x="4369233" y="3224837"/>
                  <a:pt x="4356957" y="3219351"/>
                  <a:pt x="4356203" y="3206184"/>
                </a:cubicBezTo>
                <a:cubicBezTo>
                  <a:pt x="4355517" y="3194320"/>
                  <a:pt x="4365941" y="3179506"/>
                  <a:pt x="4379451" y="3173060"/>
                </a:cubicBezTo>
                <a:cubicBezTo>
                  <a:pt x="4386618" y="3169631"/>
                  <a:pt x="4393734" y="3169168"/>
                  <a:pt x="4399229" y="3171122"/>
                </a:cubicBezTo>
                <a:close/>
                <a:moveTo>
                  <a:pt x="6906350" y="3170797"/>
                </a:moveTo>
                <a:cubicBezTo>
                  <a:pt x="6924318" y="3166544"/>
                  <a:pt x="6940435" y="3172374"/>
                  <a:pt x="6941326" y="3183072"/>
                </a:cubicBezTo>
                <a:cubicBezTo>
                  <a:pt x="6942217" y="3193908"/>
                  <a:pt x="6927953" y="3206869"/>
                  <a:pt x="6909642" y="3212219"/>
                </a:cubicBezTo>
                <a:cubicBezTo>
                  <a:pt x="6890988" y="3217636"/>
                  <a:pt x="6876107" y="3212836"/>
                  <a:pt x="6875078" y="3200697"/>
                </a:cubicBezTo>
                <a:cubicBezTo>
                  <a:pt x="6874118" y="3188901"/>
                  <a:pt x="6888382" y="3175048"/>
                  <a:pt x="6906350" y="3170797"/>
                </a:cubicBezTo>
                <a:close/>
                <a:moveTo>
                  <a:pt x="1436346" y="3170454"/>
                </a:moveTo>
                <a:cubicBezTo>
                  <a:pt x="1445332" y="3171483"/>
                  <a:pt x="1454385" y="3178135"/>
                  <a:pt x="1455821" y="3184513"/>
                </a:cubicBezTo>
                <a:cubicBezTo>
                  <a:pt x="1457263" y="3190959"/>
                  <a:pt x="1450750" y="3195349"/>
                  <a:pt x="1441630" y="3194320"/>
                </a:cubicBezTo>
                <a:cubicBezTo>
                  <a:pt x="1432642" y="3193291"/>
                  <a:pt x="1423315" y="3186776"/>
                  <a:pt x="1422013" y="3180467"/>
                </a:cubicBezTo>
                <a:cubicBezTo>
                  <a:pt x="1420642" y="3174020"/>
                  <a:pt x="1427157" y="3169426"/>
                  <a:pt x="1436346" y="3170454"/>
                </a:cubicBezTo>
                <a:close/>
                <a:moveTo>
                  <a:pt x="3607516" y="3170042"/>
                </a:moveTo>
                <a:cubicBezTo>
                  <a:pt x="3607790" y="3171140"/>
                  <a:pt x="3601344" y="3174843"/>
                  <a:pt x="3592771" y="3178478"/>
                </a:cubicBezTo>
                <a:cubicBezTo>
                  <a:pt x="3584130" y="3182181"/>
                  <a:pt x="3576861" y="3184444"/>
                  <a:pt x="3576106" y="3183553"/>
                </a:cubicBezTo>
                <a:cubicBezTo>
                  <a:pt x="3575283" y="3182592"/>
                  <a:pt x="3583307" y="3177792"/>
                  <a:pt x="3592154" y="3174157"/>
                </a:cubicBezTo>
                <a:cubicBezTo>
                  <a:pt x="3600178" y="3170797"/>
                  <a:pt x="3607310" y="3168945"/>
                  <a:pt x="3607516" y="3170042"/>
                </a:cubicBezTo>
                <a:close/>
                <a:moveTo>
                  <a:pt x="3370777" y="3168807"/>
                </a:moveTo>
                <a:cubicBezTo>
                  <a:pt x="3372286" y="3171894"/>
                  <a:pt x="3367554" y="3176626"/>
                  <a:pt x="3360010" y="3179643"/>
                </a:cubicBezTo>
                <a:cubicBezTo>
                  <a:pt x="3353701" y="3182181"/>
                  <a:pt x="3347392" y="3182592"/>
                  <a:pt x="3345608" y="3180535"/>
                </a:cubicBezTo>
                <a:cubicBezTo>
                  <a:pt x="3343482" y="3178134"/>
                  <a:pt x="3348009" y="3172785"/>
                  <a:pt x="3355141" y="3169356"/>
                </a:cubicBezTo>
                <a:cubicBezTo>
                  <a:pt x="3361999" y="3166064"/>
                  <a:pt x="3369337" y="3165859"/>
                  <a:pt x="3370777" y="3168807"/>
                </a:cubicBezTo>
                <a:close/>
                <a:moveTo>
                  <a:pt x="3445803" y="3168191"/>
                </a:moveTo>
                <a:cubicBezTo>
                  <a:pt x="3446626" y="3170591"/>
                  <a:pt x="3440865" y="3175597"/>
                  <a:pt x="3434007" y="3178478"/>
                </a:cubicBezTo>
                <a:cubicBezTo>
                  <a:pt x="3426807" y="3181564"/>
                  <a:pt x="3420017" y="3182044"/>
                  <a:pt x="3418920" y="3179507"/>
                </a:cubicBezTo>
                <a:cubicBezTo>
                  <a:pt x="3417891" y="3176969"/>
                  <a:pt x="3423035" y="3172306"/>
                  <a:pt x="3430510" y="3169220"/>
                </a:cubicBezTo>
                <a:cubicBezTo>
                  <a:pt x="3437779" y="3166202"/>
                  <a:pt x="3444980" y="3165722"/>
                  <a:pt x="3445803" y="3168191"/>
                </a:cubicBezTo>
                <a:close/>
                <a:moveTo>
                  <a:pt x="2999965" y="3166613"/>
                </a:moveTo>
                <a:cubicBezTo>
                  <a:pt x="3005726" y="3165516"/>
                  <a:pt x="3009772" y="3167299"/>
                  <a:pt x="3011349" y="3171756"/>
                </a:cubicBezTo>
                <a:cubicBezTo>
                  <a:pt x="3012927" y="3176626"/>
                  <a:pt x="3008743" y="3182112"/>
                  <a:pt x="3002640" y="3184169"/>
                </a:cubicBezTo>
                <a:cubicBezTo>
                  <a:pt x="2996673" y="3186158"/>
                  <a:pt x="2990090" y="3184238"/>
                  <a:pt x="2989541" y="3179437"/>
                </a:cubicBezTo>
                <a:cubicBezTo>
                  <a:pt x="2988992" y="3174500"/>
                  <a:pt x="2994204" y="3167779"/>
                  <a:pt x="2999965" y="3166613"/>
                </a:cubicBezTo>
                <a:close/>
                <a:moveTo>
                  <a:pt x="525396" y="3166408"/>
                </a:moveTo>
                <a:cubicBezTo>
                  <a:pt x="526428" y="3168876"/>
                  <a:pt x="522038" y="3177929"/>
                  <a:pt x="515728" y="3186502"/>
                </a:cubicBezTo>
                <a:cubicBezTo>
                  <a:pt x="509626" y="3194868"/>
                  <a:pt x="503591" y="3200080"/>
                  <a:pt x="502492" y="3197954"/>
                </a:cubicBezTo>
                <a:cubicBezTo>
                  <a:pt x="501465" y="3195966"/>
                  <a:pt x="506262" y="3185953"/>
                  <a:pt x="512230" y="3177655"/>
                </a:cubicBezTo>
                <a:cubicBezTo>
                  <a:pt x="518471" y="3169014"/>
                  <a:pt x="524439" y="3163939"/>
                  <a:pt x="525396" y="3166408"/>
                </a:cubicBezTo>
                <a:close/>
                <a:moveTo>
                  <a:pt x="2384390" y="3163390"/>
                </a:moveTo>
                <a:cubicBezTo>
                  <a:pt x="2387065" y="3166133"/>
                  <a:pt x="2392483" y="3170042"/>
                  <a:pt x="2395020" y="3174431"/>
                </a:cubicBezTo>
                <a:cubicBezTo>
                  <a:pt x="2398312" y="3180123"/>
                  <a:pt x="2392826" y="3184581"/>
                  <a:pt x="2386379" y="3182935"/>
                </a:cubicBezTo>
                <a:cubicBezTo>
                  <a:pt x="2380756" y="3181495"/>
                  <a:pt x="2375749" y="3176557"/>
                  <a:pt x="2374446" y="3170933"/>
                </a:cubicBezTo>
                <a:cubicBezTo>
                  <a:pt x="2373212" y="3165516"/>
                  <a:pt x="2376504" y="3161950"/>
                  <a:pt x="2384390" y="3163390"/>
                </a:cubicBezTo>
                <a:close/>
                <a:moveTo>
                  <a:pt x="3519664" y="3162430"/>
                </a:moveTo>
                <a:cubicBezTo>
                  <a:pt x="3519253" y="3164968"/>
                  <a:pt x="3512944" y="3169220"/>
                  <a:pt x="3505811" y="3171963"/>
                </a:cubicBezTo>
                <a:cubicBezTo>
                  <a:pt x="3498405" y="3174843"/>
                  <a:pt x="3492301" y="3175461"/>
                  <a:pt x="3491753" y="3173335"/>
                </a:cubicBezTo>
                <a:cubicBezTo>
                  <a:pt x="3491135" y="3170866"/>
                  <a:pt x="3497650" y="3165859"/>
                  <a:pt x="3505674" y="3162705"/>
                </a:cubicBezTo>
                <a:cubicBezTo>
                  <a:pt x="3513766" y="3159550"/>
                  <a:pt x="3520144" y="3159482"/>
                  <a:pt x="3519664" y="3162430"/>
                </a:cubicBezTo>
                <a:close/>
                <a:moveTo>
                  <a:pt x="3281691" y="3161744"/>
                </a:moveTo>
                <a:cubicBezTo>
                  <a:pt x="3288961" y="3158658"/>
                  <a:pt x="3296230" y="3159481"/>
                  <a:pt x="3296847" y="3163321"/>
                </a:cubicBezTo>
                <a:cubicBezTo>
                  <a:pt x="3297465" y="3167093"/>
                  <a:pt x="3290950" y="3173128"/>
                  <a:pt x="3284023" y="3175254"/>
                </a:cubicBezTo>
                <a:cubicBezTo>
                  <a:pt x="3278056" y="3177106"/>
                  <a:pt x="3272433" y="3175940"/>
                  <a:pt x="3271816" y="3172648"/>
                </a:cubicBezTo>
                <a:cubicBezTo>
                  <a:pt x="3271198" y="3169219"/>
                  <a:pt x="3275519" y="3164350"/>
                  <a:pt x="3281691" y="3161744"/>
                </a:cubicBezTo>
                <a:close/>
                <a:moveTo>
                  <a:pt x="438849" y="3161676"/>
                </a:moveTo>
                <a:cubicBezTo>
                  <a:pt x="439878" y="3164076"/>
                  <a:pt x="436722" y="3171688"/>
                  <a:pt x="431237" y="3179712"/>
                </a:cubicBezTo>
                <a:cubicBezTo>
                  <a:pt x="425820" y="3187667"/>
                  <a:pt x="420813" y="3192125"/>
                  <a:pt x="419993" y="3189725"/>
                </a:cubicBezTo>
                <a:cubicBezTo>
                  <a:pt x="419165" y="3187256"/>
                  <a:pt x="422598" y="3179232"/>
                  <a:pt x="427880" y="3171208"/>
                </a:cubicBezTo>
                <a:cubicBezTo>
                  <a:pt x="432746" y="3163802"/>
                  <a:pt x="437822" y="3159413"/>
                  <a:pt x="438849" y="3161676"/>
                </a:cubicBezTo>
                <a:close/>
                <a:moveTo>
                  <a:pt x="7436474" y="3161469"/>
                </a:moveTo>
                <a:cubicBezTo>
                  <a:pt x="7438600" y="3165241"/>
                  <a:pt x="7423993" y="3182798"/>
                  <a:pt x="7404584" y="3190068"/>
                </a:cubicBezTo>
                <a:cubicBezTo>
                  <a:pt x="7384764" y="3197543"/>
                  <a:pt x="7368648" y="3192536"/>
                  <a:pt x="7366796" y="3186639"/>
                </a:cubicBezTo>
                <a:cubicBezTo>
                  <a:pt x="7364945" y="3180809"/>
                  <a:pt x="7378661" y="3176420"/>
                  <a:pt x="7397863" y="3171688"/>
                </a:cubicBezTo>
                <a:cubicBezTo>
                  <a:pt x="7417135" y="3166956"/>
                  <a:pt x="7434417" y="3157766"/>
                  <a:pt x="7436474" y="3161469"/>
                </a:cubicBezTo>
                <a:close/>
                <a:moveTo>
                  <a:pt x="7117028" y="3160030"/>
                </a:moveTo>
                <a:cubicBezTo>
                  <a:pt x="7136299" y="3156326"/>
                  <a:pt x="7152621" y="3160990"/>
                  <a:pt x="7152895" y="3169768"/>
                </a:cubicBezTo>
                <a:cubicBezTo>
                  <a:pt x="7153170" y="3178135"/>
                  <a:pt x="7139179" y="3187599"/>
                  <a:pt x="7121143" y="3191851"/>
                </a:cubicBezTo>
                <a:cubicBezTo>
                  <a:pt x="7103243" y="3196035"/>
                  <a:pt x="7087265" y="3192880"/>
                  <a:pt x="7085344" y="3184239"/>
                </a:cubicBezTo>
                <a:cubicBezTo>
                  <a:pt x="7083286" y="3175049"/>
                  <a:pt x="7097757" y="3163802"/>
                  <a:pt x="7117028" y="3160030"/>
                </a:cubicBezTo>
                <a:close/>
                <a:moveTo>
                  <a:pt x="1167170" y="3159138"/>
                </a:moveTo>
                <a:cubicBezTo>
                  <a:pt x="1176294" y="3158521"/>
                  <a:pt x="1184729" y="3164145"/>
                  <a:pt x="1185754" y="3171209"/>
                </a:cubicBezTo>
                <a:cubicBezTo>
                  <a:pt x="1186714" y="3178135"/>
                  <a:pt x="1179449" y="3184787"/>
                  <a:pt x="1170529" y="3185267"/>
                </a:cubicBezTo>
                <a:cubicBezTo>
                  <a:pt x="1161273" y="3185816"/>
                  <a:pt x="1152699" y="3180535"/>
                  <a:pt x="1151877" y="3173540"/>
                </a:cubicBezTo>
                <a:cubicBezTo>
                  <a:pt x="1151053" y="3166613"/>
                  <a:pt x="1158254" y="3159755"/>
                  <a:pt x="1167170" y="3159138"/>
                </a:cubicBezTo>
                <a:close/>
                <a:moveTo>
                  <a:pt x="3731508" y="3158932"/>
                </a:moveTo>
                <a:cubicBezTo>
                  <a:pt x="3732400" y="3160030"/>
                  <a:pt x="3724170" y="3165516"/>
                  <a:pt x="3713403" y="3170797"/>
                </a:cubicBezTo>
                <a:cubicBezTo>
                  <a:pt x="3702979" y="3175940"/>
                  <a:pt x="3692143" y="3179643"/>
                  <a:pt x="3690635" y="3178889"/>
                </a:cubicBezTo>
                <a:cubicBezTo>
                  <a:pt x="3688920" y="3177998"/>
                  <a:pt x="3698247" y="3172237"/>
                  <a:pt x="3710317" y="3166476"/>
                </a:cubicBezTo>
                <a:cubicBezTo>
                  <a:pt x="3721427" y="3161058"/>
                  <a:pt x="3730548" y="3157766"/>
                  <a:pt x="3731508" y="3158932"/>
                </a:cubicBezTo>
                <a:close/>
                <a:moveTo>
                  <a:pt x="2788602" y="3158041"/>
                </a:moveTo>
                <a:cubicBezTo>
                  <a:pt x="2795254" y="3156121"/>
                  <a:pt x="2802798" y="3160716"/>
                  <a:pt x="2801495" y="3166819"/>
                </a:cubicBezTo>
                <a:cubicBezTo>
                  <a:pt x="2800535" y="3171345"/>
                  <a:pt x="2796488" y="3175392"/>
                  <a:pt x="2794774" y="3178067"/>
                </a:cubicBezTo>
                <a:cubicBezTo>
                  <a:pt x="2786750" y="3179918"/>
                  <a:pt x="2781949" y="3176764"/>
                  <a:pt x="2780784" y="3171003"/>
                </a:cubicBezTo>
                <a:cubicBezTo>
                  <a:pt x="2779686" y="3165516"/>
                  <a:pt x="2783253" y="3159550"/>
                  <a:pt x="2788602" y="3158041"/>
                </a:cubicBezTo>
                <a:close/>
                <a:moveTo>
                  <a:pt x="3810315" y="3157543"/>
                </a:moveTo>
                <a:cubicBezTo>
                  <a:pt x="3814627" y="3156498"/>
                  <a:pt x="3817645" y="3156566"/>
                  <a:pt x="3818331" y="3158041"/>
                </a:cubicBezTo>
                <a:cubicBezTo>
                  <a:pt x="3819771" y="3161333"/>
                  <a:pt x="3809552" y="3170385"/>
                  <a:pt x="3796934" y="3176557"/>
                </a:cubicBezTo>
                <a:cubicBezTo>
                  <a:pt x="3785069" y="3182386"/>
                  <a:pt x="3775194" y="3183964"/>
                  <a:pt x="3774508" y="3180535"/>
                </a:cubicBezTo>
                <a:cubicBezTo>
                  <a:pt x="3773754" y="3177106"/>
                  <a:pt x="3783012" y="3169562"/>
                  <a:pt x="3794533" y="3163733"/>
                </a:cubicBezTo>
                <a:cubicBezTo>
                  <a:pt x="3800397" y="3160749"/>
                  <a:pt x="3806003" y="3158589"/>
                  <a:pt x="3810315" y="3157543"/>
                </a:cubicBezTo>
                <a:close/>
                <a:moveTo>
                  <a:pt x="1683492" y="3157132"/>
                </a:moveTo>
                <a:cubicBezTo>
                  <a:pt x="1686267" y="3156361"/>
                  <a:pt x="1690436" y="3156703"/>
                  <a:pt x="1695031" y="3158452"/>
                </a:cubicBezTo>
                <a:cubicBezTo>
                  <a:pt x="1703327" y="3161607"/>
                  <a:pt x="1711079" y="3168259"/>
                  <a:pt x="1712176" y="3172923"/>
                </a:cubicBezTo>
                <a:cubicBezTo>
                  <a:pt x="1713272" y="3177861"/>
                  <a:pt x="1707649" y="3179301"/>
                  <a:pt x="1698868" y="3176420"/>
                </a:cubicBezTo>
                <a:cubicBezTo>
                  <a:pt x="1690436" y="3173677"/>
                  <a:pt x="1681930" y="3167368"/>
                  <a:pt x="1680285" y="3162499"/>
                </a:cubicBezTo>
                <a:cubicBezTo>
                  <a:pt x="1679325" y="3159790"/>
                  <a:pt x="1680712" y="3157904"/>
                  <a:pt x="1683492" y="3157132"/>
                </a:cubicBezTo>
                <a:close/>
                <a:moveTo>
                  <a:pt x="1301382" y="3157013"/>
                </a:moveTo>
                <a:cubicBezTo>
                  <a:pt x="1310227" y="3157218"/>
                  <a:pt x="1319211" y="3163527"/>
                  <a:pt x="1320444" y="3170317"/>
                </a:cubicBezTo>
                <a:cubicBezTo>
                  <a:pt x="1321681" y="3177038"/>
                  <a:pt x="1314888" y="3182524"/>
                  <a:pt x="1305838" y="3182319"/>
                </a:cubicBezTo>
                <a:cubicBezTo>
                  <a:pt x="1296787" y="3182044"/>
                  <a:pt x="1287667" y="3175941"/>
                  <a:pt x="1286637" y="3169288"/>
                </a:cubicBezTo>
                <a:cubicBezTo>
                  <a:pt x="1285537" y="3162430"/>
                  <a:pt x="1292330" y="3156738"/>
                  <a:pt x="1301382" y="3157013"/>
                </a:cubicBezTo>
                <a:close/>
                <a:moveTo>
                  <a:pt x="7326403" y="3156533"/>
                </a:moveTo>
                <a:cubicBezTo>
                  <a:pt x="7345194" y="3154749"/>
                  <a:pt x="7361310" y="3159001"/>
                  <a:pt x="7362202" y="3165174"/>
                </a:cubicBezTo>
                <a:cubicBezTo>
                  <a:pt x="7363093" y="3171277"/>
                  <a:pt x="7347526" y="3178067"/>
                  <a:pt x="7329283" y="3180124"/>
                </a:cubicBezTo>
                <a:cubicBezTo>
                  <a:pt x="7311384" y="3182181"/>
                  <a:pt x="7296365" y="3179301"/>
                  <a:pt x="7294924" y="3172855"/>
                </a:cubicBezTo>
                <a:cubicBezTo>
                  <a:pt x="7293416" y="3165997"/>
                  <a:pt x="7307680" y="3158316"/>
                  <a:pt x="7326403" y="3156533"/>
                </a:cubicBezTo>
                <a:close/>
                <a:moveTo>
                  <a:pt x="3718683" y="3151800"/>
                </a:moveTo>
                <a:cubicBezTo>
                  <a:pt x="3718752" y="3152417"/>
                  <a:pt x="3710728" y="3156875"/>
                  <a:pt x="3701196" y="3161401"/>
                </a:cubicBezTo>
                <a:cubicBezTo>
                  <a:pt x="3690703" y="3166407"/>
                  <a:pt x="3680690" y="3170385"/>
                  <a:pt x="3679936" y="3169905"/>
                </a:cubicBezTo>
                <a:cubicBezTo>
                  <a:pt x="3679250" y="3169425"/>
                  <a:pt x="3688028" y="3164761"/>
                  <a:pt x="3698521" y="3159892"/>
                </a:cubicBezTo>
                <a:cubicBezTo>
                  <a:pt x="3709357" y="3154886"/>
                  <a:pt x="3718546" y="3151114"/>
                  <a:pt x="3718683" y="3151800"/>
                </a:cubicBezTo>
                <a:close/>
                <a:moveTo>
                  <a:pt x="3705859" y="3150771"/>
                </a:moveTo>
                <a:cubicBezTo>
                  <a:pt x="3707436" y="3150428"/>
                  <a:pt x="3700304" y="3154131"/>
                  <a:pt x="3690085" y="3158863"/>
                </a:cubicBezTo>
                <a:cubicBezTo>
                  <a:pt x="3679661" y="3163733"/>
                  <a:pt x="3670608" y="3167505"/>
                  <a:pt x="3669237" y="3167710"/>
                </a:cubicBezTo>
                <a:cubicBezTo>
                  <a:pt x="3667865" y="3167847"/>
                  <a:pt x="3674860" y="3164350"/>
                  <a:pt x="3684736" y="3159755"/>
                </a:cubicBezTo>
                <a:cubicBezTo>
                  <a:pt x="3694337" y="3155298"/>
                  <a:pt x="3704281" y="3151046"/>
                  <a:pt x="3705859" y="3150771"/>
                </a:cubicBezTo>
                <a:close/>
                <a:moveTo>
                  <a:pt x="3694200" y="3150223"/>
                </a:moveTo>
                <a:cubicBezTo>
                  <a:pt x="3694954" y="3150359"/>
                  <a:pt x="3688234" y="3153788"/>
                  <a:pt x="3678907" y="3158040"/>
                </a:cubicBezTo>
                <a:cubicBezTo>
                  <a:pt x="3668825" y="3162635"/>
                  <a:pt x="3659156" y="3166476"/>
                  <a:pt x="3659224" y="3165927"/>
                </a:cubicBezTo>
                <a:cubicBezTo>
                  <a:pt x="3659224" y="3165378"/>
                  <a:pt x="3666768" y="3161607"/>
                  <a:pt x="3676095" y="3157423"/>
                </a:cubicBezTo>
                <a:cubicBezTo>
                  <a:pt x="3685491" y="3153171"/>
                  <a:pt x="3693446" y="3150017"/>
                  <a:pt x="3694200" y="3150223"/>
                </a:cubicBezTo>
                <a:close/>
                <a:moveTo>
                  <a:pt x="6617766" y="3149537"/>
                </a:moveTo>
                <a:cubicBezTo>
                  <a:pt x="6634980" y="3145148"/>
                  <a:pt x="6650479" y="3152554"/>
                  <a:pt x="6652262" y="3165859"/>
                </a:cubicBezTo>
                <a:cubicBezTo>
                  <a:pt x="6654114" y="3179986"/>
                  <a:pt x="6640260" y="3196240"/>
                  <a:pt x="6621744" y="3201795"/>
                </a:cubicBezTo>
                <a:cubicBezTo>
                  <a:pt x="6604393" y="3207007"/>
                  <a:pt x="6589306" y="3200080"/>
                  <a:pt x="6587522" y="3185815"/>
                </a:cubicBezTo>
                <a:cubicBezTo>
                  <a:pt x="6585465" y="3170728"/>
                  <a:pt x="6599181" y="3154269"/>
                  <a:pt x="6617766" y="3149537"/>
                </a:cubicBezTo>
                <a:close/>
                <a:moveTo>
                  <a:pt x="4324486" y="3149203"/>
                </a:moveTo>
                <a:cubicBezTo>
                  <a:pt x="4329800" y="3150549"/>
                  <a:pt x="4333435" y="3154475"/>
                  <a:pt x="4334258" y="3160716"/>
                </a:cubicBezTo>
                <a:cubicBezTo>
                  <a:pt x="4335766" y="3172032"/>
                  <a:pt x="4326234" y="3186707"/>
                  <a:pt x="4312655" y="3193909"/>
                </a:cubicBezTo>
                <a:cubicBezTo>
                  <a:pt x="4298596" y="3201384"/>
                  <a:pt x="4283988" y="3197612"/>
                  <a:pt x="4282548" y="3186228"/>
                </a:cubicBezTo>
                <a:cubicBezTo>
                  <a:pt x="4281177" y="3175392"/>
                  <a:pt x="4291121" y="3160578"/>
                  <a:pt x="4304631" y="3153172"/>
                </a:cubicBezTo>
                <a:cubicBezTo>
                  <a:pt x="4312175" y="3149091"/>
                  <a:pt x="4319170" y="3147857"/>
                  <a:pt x="4324486" y="3149203"/>
                </a:cubicBezTo>
                <a:close/>
                <a:moveTo>
                  <a:pt x="5833691" y="3149125"/>
                </a:moveTo>
                <a:cubicBezTo>
                  <a:pt x="5849670" y="3146313"/>
                  <a:pt x="5864620" y="3159412"/>
                  <a:pt x="5866746" y="3178271"/>
                </a:cubicBezTo>
                <a:cubicBezTo>
                  <a:pt x="5869009" y="3198708"/>
                  <a:pt x="5856253" y="3219145"/>
                  <a:pt x="5838697" y="3222986"/>
                </a:cubicBezTo>
                <a:cubicBezTo>
                  <a:pt x="5822032" y="3226620"/>
                  <a:pt x="5808110" y="3213933"/>
                  <a:pt x="5806053" y="3193702"/>
                </a:cubicBezTo>
                <a:cubicBezTo>
                  <a:pt x="5803927" y="3172579"/>
                  <a:pt x="5816751" y="3152074"/>
                  <a:pt x="5833691" y="3149125"/>
                </a:cubicBezTo>
                <a:close/>
                <a:moveTo>
                  <a:pt x="958894" y="3148920"/>
                </a:moveTo>
                <a:cubicBezTo>
                  <a:pt x="968083" y="3145971"/>
                  <a:pt x="976795" y="3149537"/>
                  <a:pt x="977341" y="3156326"/>
                </a:cubicBezTo>
                <a:cubicBezTo>
                  <a:pt x="977887" y="3163253"/>
                  <a:pt x="970415" y="3171209"/>
                  <a:pt x="961362" y="3173609"/>
                </a:cubicBezTo>
                <a:cubicBezTo>
                  <a:pt x="952309" y="3176078"/>
                  <a:pt x="944423" y="3172168"/>
                  <a:pt x="944353" y="3165036"/>
                </a:cubicBezTo>
                <a:cubicBezTo>
                  <a:pt x="944286" y="3158727"/>
                  <a:pt x="950663" y="3151594"/>
                  <a:pt x="958894" y="3148920"/>
                </a:cubicBezTo>
                <a:close/>
                <a:moveTo>
                  <a:pt x="3593663" y="3148645"/>
                </a:moveTo>
                <a:cubicBezTo>
                  <a:pt x="3595240" y="3150154"/>
                  <a:pt x="3589753" y="3154269"/>
                  <a:pt x="3581387" y="3158041"/>
                </a:cubicBezTo>
                <a:cubicBezTo>
                  <a:pt x="3573225" y="3161676"/>
                  <a:pt x="3565270" y="3163527"/>
                  <a:pt x="3564379" y="3161881"/>
                </a:cubicBezTo>
                <a:cubicBezTo>
                  <a:pt x="3563625" y="3160510"/>
                  <a:pt x="3569179" y="3156258"/>
                  <a:pt x="3575763" y="3153103"/>
                </a:cubicBezTo>
                <a:cubicBezTo>
                  <a:pt x="3584061" y="3149194"/>
                  <a:pt x="3592085" y="3147274"/>
                  <a:pt x="3593663" y="3148645"/>
                </a:cubicBezTo>
                <a:close/>
                <a:moveTo>
                  <a:pt x="6401190" y="3148439"/>
                </a:moveTo>
                <a:cubicBezTo>
                  <a:pt x="6418198" y="3143159"/>
                  <a:pt x="6434382" y="3152280"/>
                  <a:pt x="6436508" y="3168259"/>
                </a:cubicBezTo>
                <a:cubicBezTo>
                  <a:pt x="6438634" y="3184307"/>
                  <a:pt x="6426290" y="3202343"/>
                  <a:pt x="6409145" y="3208378"/>
                </a:cubicBezTo>
                <a:cubicBezTo>
                  <a:pt x="6392206" y="3214345"/>
                  <a:pt x="6376021" y="3205361"/>
                  <a:pt x="6373963" y="3188627"/>
                </a:cubicBezTo>
                <a:cubicBezTo>
                  <a:pt x="6371838" y="3171756"/>
                  <a:pt x="6384045" y="3153720"/>
                  <a:pt x="6401190" y="3148439"/>
                </a:cubicBezTo>
                <a:close/>
                <a:moveTo>
                  <a:pt x="5345881" y="3148029"/>
                </a:moveTo>
                <a:cubicBezTo>
                  <a:pt x="5361997" y="3147206"/>
                  <a:pt x="5375851" y="3162430"/>
                  <a:pt x="5377634" y="3183827"/>
                </a:cubicBezTo>
                <a:cubicBezTo>
                  <a:pt x="5379417" y="3204881"/>
                  <a:pt x="5368101" y="3224084"/>
                  <a:pt x="5352465" y="3225867"/>
                </a:cubicBezTo>
                <a:cubicBezTo>
                  <a:pt x="5337103" y="3227650"/>
                  <a:pt x="5321672" y="3210917"/>
                  <a:pt x="5319135" y="3190480"/>
                </a:cubicBezTo>
                <a:cubicBezTo>
                  <a:pt x="5316460" y="3168466"/>
                  <a:pt x="5328942" y="3148989"/>
                  <a:pt x="5345881" y="3148029"/>
                </a:cubicBezTo>
                <a:close/>
                <a:moveTo>
                  <a:pt x="3207145" y="3147685"/>
                </a:moveTo>
                <a:cubicBezTo>
                  <a:pt x="3213523" y="3144873"/>
                  <a:pt x="3220175" y="3145696"/>
                  <a:pt x="3221478" y="3149399"/>
                </a:cubicBezTo>
                <a:cubicBezTo>
                  <a:pt x="3222919" y="3153240"/>
                  <a:pt x="3218735" y="3158452"/>
                  <a:pt x="3212083" y="3161264"/>
                </a:cubicBezTo>
                <a:cubicBezTo>
                  <a:pt x="3205636" y="3164007"/>
                  <a:pt x="3199121" y="3163390"/>
                  <a:pt x="3197613" y="3159755"/>
                </a:cubicBezTo>
                <a:cubicBezTo>
                  <a:pt x="3196241" y="3156257"/>
                  <a:pt x="3200699" y="3150497"/>
                  <a:pt x="3207145" y="3147685"/>
                </a:cubicBezTo>
                <a:close/>
                <a:moveTo>
                  <a:pt x="1753120" y="3146382"/>
                </a:moveTo>
                <a:cubicBezTo>
                  <a:pt x="1761964" y="3149400"/>
                  <a:pt x="1771634" y="3157149"/>
                  <a:pt x="1773076" y="3162224"/>
                </a:cubicBezTo>
                <a:cubicBezTo>
                  <a:pt x="1774309" y="3166545"/>
                  <a:pt x="1768205" y="3167848"/>
                  <a:pt x="1760319" y="3165036"/>
                </a:cubicBezTo>
                <a:cubicBezTo>
                  <a:pt x="1752364" y="3162156"/>
                  <a:pt x="1743997" y="3155572"/>
                  <a:pt x="1742213" y="3150703"/>
                </a:cubicBezTo>
                <a:cubicBezTo>
                  <a:pt x="1740363" y="3145628"/>
                  <a:pt x="1745094" y="3143639"/>
                  <a:pt x="1753120" y="3146382"/>
                </a:cubicBezTo>
                <a:close/>
                <a:moveTo>
                  <a:pt x="3681171" y="3145491"/>
                </a:moveTo>
                <a:cubicBezTo>
                  <a:pt x="3682885" y="3145697"/>
                  <a:pt x="3676027" y="3149606"/>
                  <a:pt x="3667249" y="3153584"/>
                </a:cubicBezTo>
                <a:cubicBezTo>
                  <a:pt x="3658127" y="3157767"/>
                  <a:pt x="3649761" y="3160716"/>
                  <a:pt x="3648663" y="3160236"/>
                </a:cubicBezTo>
                <a:cubicBezTo>
                  <a:pt x="3647635" y="3159756"/>
                  <a:pt x="3652984" y="3156601"/>
                  <a:pt x="3661145" y="3152829"/>
                </a:cubicBezTo>
                <a:cubicBezTo>
                  <a:pt x="3670335" y="3148577"/>
                  <a:pt x="3679387" y="3145354"/>
                  <a:pt x="3681171" y="3145491"/>
                </a:cubicBezTo>
                <a:close/>
                <a:moveTo>
                  <a:pt x="6829952" y="3144873"/>
                </a:moveTo>
                <a:cubicBezTo>
                  <a:pt x="6848400" y="3140073"/>
                  <a:pt x="6863968" y="3146245"/>
                  <a:pt x="6865408" y="3158521"/>
                </a:cubicBezTo>
                <a:cubicBezTo>
                  <a:pt x="6866780" y="3169837"/>
                  <a:pt x="6854573" y="3182730"/>
                  <a:pt x="6837633" y="3188353"/>
                </a:cubicBezTo>
                <a:cubicBezTo>
                  <a:pt x="6820077" y="3194182"/>
                  <a:pt x="6802589" y="3188902"/>
                  <a:pt x="6800463" y="3176626"/>
                </a:cubicBezTo>
                <a:cubicBezTo>
                  <a:pt x="6798268" y="3164418"/>
                  <a:pt x="6811847" y="3149537"/>
                  <a:pt x="6829952" y="3144873"/>
                </a:cubicBezTo>
                <a:close/>
                <a:moveTo>
                  <a:pt x="5000855" y="3143982"/>
                </a:moveTo>
                <a:cubicBezTo>
                  <a:pt x="5016766" y="3139112"/>
                  <a:pt x="5031716" y="3151251"/>
                  <a:pt x="5033362" y="3170728"/>
                </a:cubicBezTo>
                <a:cubicBezTo>
                  <a:pt x="5035008" y="3190273"/>
                  <a:pt x="5023007" y="3209887"/>
                  <a:pt x="5006822" y="3213728"/>
                </a:cubicBezTo>
                <a:cubicBezTo>
                  <a:pt x="4990568" y="3217637"/>
                  <a:pt x="4976646" y="3204332"/>
                  <a:pt x="4975755" y="3184581"/>
                </a:cubicBezTo>
                <a:cubicBezTo>
                  <a:pt x="4974932" y="3166065"/>
                  <a:pt x="4985768" y="3148645"/>
                  <a:pt x="5000855" y="3143982"/>
                </a:cubicBezTo>
                <a:close/>
                <a:moveTo>
                  <a:pt x="4604848" y="3142113"/>
                </a:moveTo>
                <a:cubicBezTo>
                  <a:pt x="4610446" y="3144393"/>
                  <a:pt x="4614510" y="3149297"/>
                  <a:pt x="4615847" y="3156395"/>
                </a:cubicBezTo>
                <a:cubicBezTo>
                  <a:pt x="4618727" y="3171414"/>
                  <a:pt x="4607686" y="3189862"/>
                  <a:pt x="4591912" y="3195966"/>
                </a:cubicBezTo>
                <a:cubicBezTo>
                  <a:pt x="4577442" y="3201589"/>
                  <a:pt x="4563589" y="3194525"/>
                  <a:pt x="4561600" y="3180809"/>
                </a:cubicBezTo>
                <a:cubicBezTo>
                  <a:pt x="4559680" y="3166956"/>
                  <a:pt x="4570104" y="3150223"/>
                  <a:pt x="4584643" y="3143571"/>
                </a:cubicBezTo>
                <a:cubicBezTo>
                  <a:pt x="4592118" y="3140176"/>
                  <a:pt x="4599250" y="3139833"/>
                  <a:pt x="4604848" y="3142113"/>
                </a:cubicBezTo>
                <a:close/>
                <a:moveTo>
                  <a:pt x="3882221" y="3141136"/>
                </a:moveTo>
                <a:cubicBezTo>
                  <a:pt x="3887167" y="3139901"/>
                  <a:pt x="3890716" y="3140073"/>
                  <a:pt x="3891711" y="3141993"/>
                </a:cubicBezTo>
                <a:cubicBezTo>
                  <a:pt x="3893494" y="3145491"/>
                  <a:pt x="3885333" y="3154132"/>
                  <a:pt x="3873537" y="3160853"/>
                </a:cubicBezTo>
                <a:cubicBezTo>
                  <a:pt x="3860301" y="3168396"/>
                  <a:pt x="3848300" y="3170865"/>
                  <a:pt x="3846311" y="3166888"/>
                </a:cubicBezTo>
                <a:cubicBezTo>
                  <a:pt x="3844528" y="3163253"/>
                  <a:pt x="3852552" y="3155298"/>
                  <a:pt x="3864347" y="3148714"/>
                </a:cubicBezTo>
                <a:cubicBezTo>
                  <a:pt x="3870931" y="3145010"/>
                  <a:pt x="3877275" y="3142370"/>
                  <a:pt x="3882221" y="3141136"/>
                </a:cubicBezTo>
                <a:close/>
                <a:moveTo>
                  <a:pt x="678846" y="3140638"/>
                </a:moveTo>
                <a:cubicBezTo>
                  <a:pt x="681420" y="3140004"/>
                  <a:pt x="682996" y="3141033"/>
                  <a:pt x="682928" y="3143845"/>
                </a:cubicBezTo>
                <a:cubicBezTo>
                  <a:pt x="682790" y="3148440"/>
                  <a:pt x="676614" y="3158178"/>
                  <a:pt x="669964" y="3164350"/>
                </a:cubicBezTo>
                <a:cubicBezTo>
                  <a:pt x="661803" y="3171963"/>
                  <a:pt x="655218" y="3173883"/>
                  <a:pt x="655769" y="3168396"/>
                </a:cubicBezTo>
                <a:cubicBezTo>
                  <a:pt x="656249" y="3163596"/>
                  <a:pt x="662286" y="3153789"/>
                  <a:pt x="668800" y="3147411"/>
                </a:cubicBezTo>
                <a:cubicBezTo>
                  <a:pt x="672709" y="3143570"/>
                  <a:pt x="676276" y="3141273"/>
                  <a:pt x="678846" y="3140638"/>
                </a:cubicBezTo>
                <a:close/>
                <a:moveTo>
                  <a:pt x="1814772" y="3140484"/>
                </a:moveTo>
                <a:cubicBezTo>
                  <a:pt x="1823274" y="3143981"/>
                  <a:pt x="1831642" y="3150839"/>
                  <a:pt x="1833358" y="3155503"/>
                </a:cubicBezTo>
                <a:cubicBezTo>
                  <a:pt x="1835073" y="3160304"/>
                  <a:pt x="1829514" y="3161126"/>
                  <a:pt x="1820876" y="3157355"/>
                </a:cubicBezTo>
                <a:cubicBezTo>
                  <a:pt x="1812508" y="3153720"/>
                  <a:pt x="1804209" y="3146656"/>
                  <a:pt x="1803179" y="3142198"/>
                </a:cubicBezTo>
                <a:cubicBezTo>
                  <a:pt x="1802358" y="3138564"/>
                  <a:pt x="1807910" y="3137672"/>
                  <a:pt x="1814772" y="3140484"/>
                </a:cubicBezTo>
                <a:close/>
                <a:moveTo>
                  <a:pt x="2062753" y="3139593"/>
                </a:moveTo>
                <a:cubicBezTo>
                  <a:pt x="2068930" y="3143090"/>
                  <a:pt x="2075580" y="3149811"/>
                  <a:pt x="2076677" y="3153583"/>
                </a:cubicBezTo>
                <a:cubicBezTo>
                  <a:pt x="2078048" y="3158041"/>
                  <a:pt x="2072356" y="3158452"/>
                  <a:pt x="2065156" y="3154406"/>
                </a:cubicBezTo>
                <a:cubicBezTo>
                  <a:pt x="2058985" y="3150909"/>
                  <a:pt x="2052812" y="3144668"/>
                  <a:pt x="2051506" y="3140553"/>
                </a:cubicBezTo>
                <a:cubicBezTo>
                  <a:pt x="2049932" y="3135684"/>
                  <a:pt x="2055212" y="3135204"/>
                  <a:pt x="2062753" y="3139593"/>
                </a:cubicBezTo>
                <a:close/>
                <a:moveTo>
                  <a:pt x="1988963" y="3139456"/>
                </a:moveTo>
                <a:cubicBezTo>
                  <a:pt x="1988072" y="3135478"/>
                  <a:pt x="1994037" y="3135478"/>
                  <a:pt x="2001171" y="3139524"/>
                </a:cubicBezTo>
                <a:cubicBezTo>
                  <a:pt x="2008509" y="3143570"/>
                  <a:pt x="2015299" y="3150703"/>
                  <a:pt x="2015709" y="3154612"/>
                </a:cubicBezTo>
                <a:cubicBezTo>
                  <a:pt x="2016189" y="3158590"/>
                  <a:pt x="2010359" y="3157835"/>
                  <a:pt x="2002266" y="3152897"/>
                </a:cubicBezTo>
                <a:cubicBezTo>
                  <a:pt x="1995482" y="3148714"/>
                  <a:pt x="1989787" y="3143022"/>
                  <a:pt x="1988963" y="3139456"/>
                </a:cubicBezTo>
                <a:close/>
                <a:moveTo>
                  <a:pt x="7251788" y="3138770"/>
                </a:moveTo>
                <a:cubicBezTo>
                  <a:pt x="7271265" y="3136301"/>
                  <a:pt x="7287724" y="3140691"/>
                  <a:pt x="7289095" y="3147892"/>
                </a:cubicBezTo>
                <a:cubicBezTo>
                  <a:pt x="7290330" y="3154612"/>
                  <a:pt x="7276888" y="3161882"/>
                  <a:pt x="7259195" y="3164694"/>
                </a:cubicBezTo>
                <a:cubicBezTo>
                  <a:pt x="7240335" y="3167711"/>
                  <a:pt x="7223053" y="3164351"/>
                  <a:pt x="7221750" y="3156601"/>
                </a:cubicBezTo>
                <a:cubicBezTo>
                  <a:pt x="7220515" y="3149195"/>
                  <a:pt x="7233683" y="3141034"/>
                  <a:pt x="7251788" y="3138770"/>
                </a:cubicBezTo>
                <a:close/>
                <a:moveTo>
                  <a:pt x="7043578" y="3138770"/>
                </a:moveTo>
                <a:cubicBezTo>
                  <a:pt x="7061478" y="3135615"/>
                  <a:pt x="7077594" y="3141170"/>
                  <a:pt x="7078417" y="3150360"/>
                </a:cubicBezTo>
                <a:cubicBezTo>
                  <a:pt x="7079309" y="3159550"/>
                  <a:pt x="7065044" y="3170179"/>
                  <a:pt x="7046802" y="3174226"/>
                </a:cubicBezTo>
                <a:cubicBezTo>
                  <a:pt x="7028148" y="3178340"/>
                  <a:pt x="7013335" y="3174020"/>
                  <a:pt x="7012375" y="3163596"/>
                </a:cubicBezTo>
                <a:cubicBezTo>
                  <a:pt x="7011415" y="3153446"/>
                  <a:pt x="7025679" y="3141925"/>
                  <a:pt x="7043578" y="3138770"/>
                </a:cubicBezTo>
                <a:close/>
                <a:moveTo>
                  <a:pt x="1927378" y="3138633"/>
                </a:moveTo>
                <a:cubicBezTo>
                  <a:pt x="1926557" y="3134380"/>
                  <a:pt x="1931904" y="3134449"/>
                  <a:pt x="1939857" y="3138907"/>
                </a:cubicBezTo>
                <a:cubicBezTo>
                  <a:pt x="1947268" y="3143021"/>
                  <a:pt x="1954747" y="3150223"/>
                  <a:pt x="1955293" y="3153788"/>
                </a:cubicBezTo>
                <a:cubicBezTo>
                  <a:pt x="1955909" y="3157423"/>
                  <a:pt x="1949667" y="3157149"/>
                  <a:pt x="1942538" y="3153377"/>
                </a:cubicBezTo>
                <a:cubicBezTo>
                  <a:pt x="1935061" y="3149399"/>
                  <a:pt x="1928269" y="3142747"/>
                  <a:pt x="1927378" y="3138633"/>
                </a:cubicBezTo>
                <a:close/>
                <a:moveTo>
                  <a:pt x="1496627" y="3138633"/>
                </a:moveTo>
                <a:cubicBezTo>
                  <a:pt x="1506023" y="3140485"/>
                  <a:pt x="1515005" y="3147206"/>
                  <a:pt x="1516242" y="3153172"/>
                </a:cubicBezTo>
                <a:cubicBezTo>
                  <a:pt x="1517342" y="3158933"/>
                  <a:pt x="1509932" y="3162362"/>
                  <a:pt x="1500883" y="3160373"/>
                </a:cubicBezTo>
                <a:cubicBezTo>
                  <a:pt x="1491688" y="3158384"/>
                  <a:pt x="1483187" y="3151389"/>
                  <a:pt x="1482706" y="3145354"/>
                </a:cubicBezTo>
                <a:cubicBezTo>
                  <a:pt x="1482295" y="3139868"/>
                  <a:pt x="1488191" y="3136987"/>
                  <a:pt x="1496627" y="3138633"/>
                </a:cubicBezTo>
                <a:close/>
                <a:moveTo>
                  <a:pt x="6187633" y="3138427"/>
                </a:moveTo>
                <a:cubicBezTo>
                  <a:pt x="6205395" y="3134175"/>
                  <a:pt x="6220345" y="3145628"/>
                  <a:pt x="6221100" y="3164213"/>
                </a:cubicBezTo>
                <a:cubicBezTo>
                  <a:pt x="6221785" y="3181632"/>
                  <a:pt x="6209784" y="3198846"/>
                  <a:pt x="6193325" y="3203852"/>
                </a:cubicBezTo>
                <a:cubicBezTo>
                  <a:pt x="6175905" y="3209133"/>
                  <a:pt x="6159858" y="3198023"/>
                  <a:pt x="6158280" y="3179575"/>
                </a:cubicBezTo>
                <a:cubicBezTo>
                  <a:pt x="6156703" y="3161058"/>
                  <a:pt x="6169870" y="3142679"/>
                  <a:pt x="6187633" y="3138427"/>
                </a:cubicBezTo>
                <a:close/>
                <a:moveTo>
                  <a:pt x="1865109" y="3137810"/>
                </a:moveTo>
                <a:cubicBezTo>
                  <a:pt x="1865588" y="3134587"/>
                  <a:pt x="1872035" y="3135067"/>
                  <a:pt x="1878961" y="3138908"/>
                </a:cubicBezTo>
                <a:cubicBezTo>
                  <a:pt x="1887328" y="3143502"/>
                  <a:pt x="1894187" y="3150703"/>
                  <a:pt x="1894050" y="3154750"/>
                </a:cubicBezTo>
                <a:cubicBezTo>
                  <a:pt x="1893981" y="3157973"/>
                  <a:pt x="1887398" y="3157356"/>
                  <a:pt x="1880336" y="3153584"/>
                </a:cubicBezTo>
                <a:cubicBezTo>
                  <a:pt x="1871692" y="3148852"/>
                  <a:pt x="1864630" y="3141582"/>
                  <a:pt x="1865109" y="3137810"/>
                </a:cubicBezTo>
                <a:close/>
                <a:moveTo>
                  <a:pt x="2124062" y="3137056"/>
                </a:moveTo>
                <a:cubicBezTo>
                  <a:pt x="2130851" y="3140827"/>
                  <a:pt x="2137092" y="3147480"/>
                  <a:pt x="2137640" y="3151389"/>
                </a:cubicBezTo>
                <a:cubicBezTo>
                  <a:pt x="2138189" y="3155435"/>
                  <a:pt x="2133320" y="3155504"/>
                  <a:pt x="2126325" y="3151663"/>
                </a:cubicBezTo>
                <a:cubicBezTo>
                  <a:pt x="2119810" y="3148097"/>
                  <a:pt x="2113226" y="3141171"/>
                  <a:pt x="2112677" y="3137398"/>
                </a:cubicBezTo>
                <a:cubicBezTo>
                  <a:pt x="2112129" y="3133558"/>
                  <a:pt x="2117546" y="3133421"/>
                  <a:pt x="2124062" y="3137056"/>
                </a:cubicBezTo>
                <a:close/>
                <a:moveTo>
                  <a:pt x="4251962" y="3133558"/>
                </a:moveTo>
                <a:cubicBezTo>
                  <a:pt x="4257174" y="3134844"/>
                  <a:pt x="4260534" y="3138598"/>
                  <a:pt x="4260603" y="3144462"/>
                </a:cubicBezTo>
                <a:cubicBezTo>
                  <a:pt x="4260809" y="3155778"/>
                  <a:pt x="4250385" y="3169357"/>
                  <a:pt x="4236325" y="3176215"/>
                </a:cubicBezTo>
                <a:cubicBezTo>
                  <a:pt x="4222473" y="3182936"/>
                  <a:pt x="4210540" y="3179918"/>
                  <a:pt x="4209442" y="3169426"/>
                </a:cubicBezTo>
                <a:cubicBezTo>
                  <a:pt x="4208345" y="3158796"/>
                  <a:pt x="4218221" y="3144943"/>
                  <a:pt x="4232211" y="3137467"/>
                </a:cubicBezTo>
                <a:cubicBezTo>
                  <a:pt x="4239686" y="3133455"/>
                  <a:pt x="4246749" y="3132272"/>
                  <a:pt x="4251962" y="3133558"/>
                </a:cubicBezTo>
                <a:close/>
                <a:moveTo>
                  <a:pt x="353945" y="3133283"/>
                </a:moveTo>
                <a:cubicBezTo>
                  <a:pt x="349077" y="3141856"/>
                  <a:pt x="346263" y="3147959"/>
                  <a:pt x="343040" y="3152074"/>
                </a:cubicBezTo>
                <a:cubicBezTo>
                  <a:pt x="338583" y="3157835"/>
                  <a:pt x="335154" y="3159206"/>
                  <a:pt x="335497" y="3155160"/>
                </a:cubicBezTo>
                <a:cubicBezTo>
                  <a:pt x="335772" y="3151388"/>
                  <a:pt x="338788" y="3144942"/>
                  <a:pt x="343383" y="3140072"/>
                </a:cubicBezTo>
                <a:cubicBezTo>
                  <a:pt x="346607" y="3136643"/>
                  <a:pt x="349281" y="3136232"/>
                  <a:pt x="353945" y="3133283"/>
                </a:cubicBezTo>
                <a:close/>
                <a:moveTo>
                  <a:pt x="3804614" y="3132872"/>
                </a:moveTo>
                <a:cubicBezTo>
                  <a:pt x="3806671" y="3133901"/>
                  <a:pt x="3798304" y="3140142"/>
                  <a:pt x="3786371" y="3146246"/>
                </a:cubicBezTo>
                <a:cubicBezTo>
                  <a:pt x="3774164" y="3152486"/>
                  <a:pt x="3763877" y="3155778"/>
                  <a:pt x="3762711" y="3154132"/>
                </a:cubicBezTo>
                <a:cubicBezTo>
                  <a:pt x="3761546" y="3152486"/>
                  <a:pt x="3770392" y="3146520"/>
                  <a:pt x="3782120" y="3140691"/>
                </a:cubicBezTo>
                <a:cubicBezTo>
                  <a:pt x="3792681" y="3135478"/>
                  <a:pt x="3802762" y="3131912"/>
                  <a:pt x="3804614" y="3132872"/>
                </a:cubicBezTo>
                <a:close/>
                <a:moveTo>
                  <a:pt x="4793126" y="3132598"/>
                </a:moveTo>
                <a:cubicBezTo>
                  <a:pt x="4807528" y="3127591"/>
                  <a:pt x="4821381" y="3136575"/>
                  <a:pt x="4823713" y="3152829"/>
                </a:cubicBezTo>
                <a:cubicBezTo>
                  <a:pt x="4826250" y="3170454"/>
                  <a:pt x="4815140" y="3190136"/>
                  <a:pt x="4799573" y="3195212"/>
                </a:cubicBezTo>
                <a:cubicBezTo>
                  <a:pt x="4785034" y="3200012"/>
                  <a:pt x="4771318" y="3190480"/>
                  <a:pt x="4769055" y="3174363"/>
                </a:cubicBezTo>
                <a:cubicBezTo>
                  <a:pt x="4766586" y="3156738"/>
                  <a:pt x="4777421" y="3138084"/>
                  <a:pt x="4793126" y="3132598"/>
                </a:cubicBezTo>
                <a:close/>
                <a:moveTo>
                  <a:pt x="3667728" y="3131775"/>
                </a:moveTo>
                <a:cubicBezTo>
                  <a:pt x="3667797" y="3133352"/>
                  <a:pt x="3661144" y="3137535"/>
                  <a:pt x="3653395" y="3140964"/>
                </a:cubicBezTo>
                <a:cubicBezTo>
                  <a:pt x="3644411" y="3144942"/>
                  <a:pt x="3636936" y="3146725"/>
                  <a:pt x="3637347" y="3144599"/>
                </a:cubicBezTo>
                <a:cubicBezTo>
                  <a:pt x="3637690" y="3142816"/>
                  <a:pt x="3644548" y="3138496"/>
                  <a:pt x="3652709" y="3135067"/>
                </a:cubicBezTo>
                <a:cubicBezTo>
                  <a:pt x="3660664" y="3131775"/>
                  <a:pt x="3667659" y="3130266"/>
                  <a:pt x="3667728" y="3131775"/>
                </a:cubicBezTo>
                <a:close/>
                <a:moveTo>
                  <a:pt x="5482355" y="3131500"/>
                </a:moveTo>
                <a:cubicBezTo>
                  <a:pt x="5498608" y="3129991"/>
                  <a:pt x="5512256" y="3144462"/>
                  <a:pt x="5513971" y="3165584"/>
                </a:cubicBezTo>
                <a:cubicBezTo>
                  <a:pt x="5515617" y="3186158"/>
                  <a:pt x="5504095" y="3205498"/>
                  <a:pt x="5488321" y="3207898"/>
                </a:cubicBezTo>
                <a:cubicBezTo>
                  <a:pt x="5472960" y="3210230"/>
                  <a:pt x="5457392" y="3194251"/>
                  <a:pt x="5455060" y="3174362"/>
                </a:cubicBezTo>
                <a:cubicBezTo>
                  <a:pt x="5452523" y="3152760"/>
                  <a:pt x="5465279" y="3133009"/>
                  <a:pt x="5482355" y="3131500"/>
                </a:cubicBezTo>
                <a:close/>
                <a:moveTo>
                  <a:pt x="2184343" y="3128689"/>
                </a:moveTo>
                <a:cubicBezTo>
                  <a:pt x="2190103" y="3131363"/>
                  <a:pt x="2196824" y="3138564"/>
                  <a:pt x="2197647" y="3142885"/>
                </a:cubicBezTo>
                <a:cubicBezTo>
                  <a:pt x="2198470" y="3147137"/>
                  <a:pt x="2193052" y="3147960"/>
                  <a:pt x="2186880" y="3144256"/>
                </a:cubicBezTo>
                <a:cubicBezTo>
                  <a:pt x="2181051" y="3140690"/>
                  <a:pt x="2176525" y="3136575"/>
                  <a:pt x="2175153" y="3131912"/>
                </a:cubicBezTo>
                <a:cubicBezTo>
                  <a:pt x="2173781" y="3127317"/>
                  <a:pt x="2178102" y="3125808"/>
                  <a:pt x="2184343" y="3128689"/>
                </a:cubicBezTo>
                <a:close/>
                <a:moveTo>
                  <a:pt x="3957153" y="3127985"/>
                </a:moveTo>
                <a:cubicBezTo>
                  <a:pt x="3961490" y="3127591"/>
                  <a:pt x="3964302" y="3128756"/>
                  <a:pt x="3964680" y="3131637"/>
                </a:cubicBezTo>
                <a:cubicBezTo>
                  <a:pt x="3965434" y="3137192"/>
                  <a:pt x="3955353" y="3147891"/>
                  <a:pt x="3942871" y="3154269"/>
                </a:cubicBezTo>
                <a:cubicBezTo>
                  <a:pt x="3930527" y="3160578"/>
                  <a:pt x="3918731" y="3161058"/>
                  <a:pt x="3918183" y="3155709"/>
                </a:cubicBezTo>
                <a:cubicBezTo>
                  <a:pt x="3917565" y="3150085"/>
                  <a:pt x="3927784" y="3140279"/>
                  <a:pt x="3940471" y="3133695"/>
                </a:cubicBezTo>
                <a:cubicBezTo>
                  <a:pt x="3946951" y="3130334"/>
                  <a:pt x="3952815" y="3128380"/>
                  <a:pt x="3957153" y="3127985"/>
                </a:cubicBezTo>
                <a:close/>
                <a:moveTo>
                  <a:pt x="7414691" y="3127668"/>
                </a:moveTo>
                <a:cubicBezTo>
                  <a:pt x="7421146" y="3127008"/>
                  <a:pt x="7425226" y="3127145"/>
                  <a:pt x="7425295" y="3129991"/>
                </a:cubicBezTo>
                <a:cubicBezTo>
                  <a:pt x="7425432" y="3135409"/>
                  <a:pt x="7411236" y="3149057"/>
                  <a:pt x="7393200" y="3151320"/>
                </a:cubicBezTo>
                <a:cubicBezTo>
                  <a:pt x="7375301" y="3153583"/>
                  <a:pt x="7359596" y="3148508"/>
                  <a:pt x="7357950" y="3142610"/>
                </a:cubicBezTo>
                <a:cubicBezTo>
                  <a:pt x="7356167" y="3136301"/>
                  <a:pt x="7370637" y="3130266"/>
                  <a:pt x="7389840" y="3130128"/>
                </a:cubicBezTo>
                <a:cubicBezTo>
                  <a:pt x="7399406" y="3129785"/>
                  <a:pt x="7408236" y="3128328"/>
                  <a:pt x="7414691" y="3127668"/>
                </a:cubicBezTo>
                <a:close/>
                <a:moveTo>
                  <a:pt x="2924321" y="3125671"/>
                </a:moveTo>
                <a:cubicBezTo>
                  <a:pt x="2928779" y="3125808"/>
                  <a:pt x="2932757" y="3128825"/>
                  <a:pt x="2935637" y="3129992"/>
                </a:cubicBezTo>
                <a:cubicBezTo>
                  <a:pt x="2936871" y="3137192"/>
                  <a:pt x="2933031" y="3143227"/>
                  <a:pt x="2927887" y="3145285"/>
                </a:cubicBezTo>
                <a:cubicBezTo>
                  <a:pt x="2921510" y="3147822"/>
                  <a:pt x="2915474" y="3144188"/>
                  <a:pt x="2914994" y="3137330"/>
                </a:cubicBezTo>
                <a:cubicBezTo>
                  <a:pt x="2914583" y="3131637"/>
                  <a:pt x="2918698" y="3125465"/>
                  <a:pt x="2924321" y="3125671"/>
                </a:cubicBezTo>
                <a:close/>
                <a:moveTo>
                  <a:pt x="896887" y="3124463"/>
                </a:moveTo>
                <a:cubicBezTo>
                  <a:pt x="899809" y="3125466"/>
                  <a:pt x="901833" y="3127626"/>
                  <a:pt x="902247" y="3130678"/>
                </a:cubicBezTo>
                <a:cubicBezTo>
                  <a:pt x="903133" y="3136919"/>
                  <a:pt x="897374" y="3144188"/>
                  <a:pt x="888803" y="3148029"/>
                </a:cubicBezTo>
                <a:cubicBezTo>
                  <a:pt x="880574" y="3151732"/>
                  <a:pt x="872620" y="3150429"/>
                  <a:pt x="871314" y="3144874"/>
                </a:cubicBezTo>
                <a:cubicBezTo>
                  <a:pt x="869805" y="3138702"/>
                  <a:pt x="877212" y="3128689"/>
                  <a:pt x="886127" y="3125192"/>
                </a:cubicBezTo>
                <a:cubicBezTo>
                  <a:pt x="890138" y="3123614"/>
                  <a:pt x="893967" y="3123460"/>
                  <a:pt x="896887" y="3124463"/>
                </a:cubicBezTo>
                <a:close/>
                <a:moveTo>
                  <a:pt x="3133970" y="3123271"/>
                </a:moveTo>
                <a:cubicBezTo>
                  <a:pt x="3139937" y="3121556"/>
                  <a:pt x="3145560" y="3124574"/>
                  <a:pt x="3145698" y="3129580"/>
                </a:cubicBezTo>
                <a:cubicBezTo>
                  <a:pt x="3145835" y="3134518"/>
                  <a:pt x="3140280" y="3140347"/>
                  <a:pt x="3134108" y="3141582"/>
                </a:cubicBezTo>
                <a:cubicBezTo>
                  <a:pt x="3129239" y="3142610"/>
                  <a:pt x="3124026" y="3140004"/>
                  <a:pt x="3123546" y="3136232"/>
                </a:cubicBezTo>
                <a:cubicBezTo>
                  <a:pt x="3122929" y="3131500"/>
                  <a:pt x="3128210" y="3124985"/>
                  <a:pt x="3133970" y="3123271"/>
                </a:cubicBezTo>
                <a:close/>
                <a:moveTo>
                  <a:pt x="3791790" y="3121831"/>
                </a:moveTo>
                <a:cubicBezTo>
                  <a:pt x="3793093" y="3122174"/>
                  <a:pt x="3784795" y="3127180"/>
                  <a:pt x="3773754" y="3132598"/>
                </a:cubicBezTo>
                <a:cubicBezTo>
                  <a:pt x="3762506" y="3138153"/>
                  <a:pt x="3752631" y="3141993"/>
                  <a:pt x="3751328" y="3141582"/>
                </a:cubicBezTo>
                <a:cubicBezTo>
                  <a:pt x="3750025" y="3141170"/>
                  <a:pt x="3757980" y="3136575"/>
                  <a:pt x="3769158" y="3131158"/>
                </a:cubicBezTo>
                <a:cubicBezTo>
                  <a:pt x="3779925" y="3125877"/>
                  <a:pt x="3790487" y="3121488"/>
                  <a:pt x="3791790" y="3121831"/>
                </a:cubicBezTo>
                <a:close/>
                <a:moveTo>
                  <a:pt x="4177338" y="3121437"/>
                </a:moveTo>
                <a:cubicBezTo>
                  <a:pt x="4182147" y="3122260"/>
                  <a:pt x="4185405" y="3125260"/>
                  <a:pt x="4185988" y="3130472"/>
                </a:cubicBezTo>
                <a:cubicBezTo>
                  <a:pt x="4187153" y="3140690"/>
                  <a:pt x="4176523" y="3155641"/>
                  <a:pt x="4163219" y="3162430"/>
                </a:cubicBezTo>
                <a:cubicBezTo>
                  <a:pt x="4149434" y="3169494"/>
                  <a:pt x="4137913" y="3166888"/>
                  <a:pt x="4136747" y="3156326"/>
                </a:cubicBezTo>
                <a:cubicBezTo>
                  <a:pt x="4135581" y="3146039"/>
                  <a:pt x="4146005" y="3132392"/>
                  <a:pt x="4159378" y="3125465"/>
                </a:cubicBezTo>
                <a:cubicBezTo>
                  <a:pt x="4166167" y="3121968"/>
                  <a:pt x="4172528" y="3120614"/>
                  <a:pt x="4177338" y="3121437"/>
                </a:cubicBezTo>
                <a:close/>
                <a:moveTo>
                  <a:pt x="4029274" y="3120211"/>
                </a:moveTo>
                <a:cubicBezTo>
                  <a:pt x="4034100" y="3119859"/>
                  <a:pt x="4037615" y="3121077"/>
                  <a:pt x="4038472" y="3124026"/>
                </a:cubicBezTo>
                <a:cubicBezTo>
                  <a:pt x="4040393" y="3130472"/>
                  <a:pt x="4029762" y="3143022"/>
                  <a:pt x="4015841" y="3150292"/>
                </a:cubicBezTo>
                <a:cubicBezTo>
                  <a:pt x="4002605" y="3157218"/>
                  <a:pt x="3992043" y="3156807"/>
                  <a:pt x="3991084" y="3149949"/>
                </a:cubicBezTo>
                <a:cubicBezTo>
                  <a:pt x="3990123" y="3143297"/>
                  <a:pt x="3999656" y="3132598"/>
                  <a:pt x="4012206" y="3125809"/>
                </a:cubicBezTo>
                <a:cubicBezTo>
                  <a:pt x="4018309" y="3122482"/>
                  <a:pt x="4024447" y="3120562"/>
                  <a:pt x="4029274" y="3120211"/>
                </a:cubicBezTo>
                <a:close/>
                <a:moveTo>
                  <a:pt x="3767238" y="3119773"/>
                </a:moveTo>
                <a:cubicBezTo>
                  <a:pt x="3767581" y="3119979"/>
                  <a:pt x="3758734" y="3124436"/>
                  <a:pt x="3749202" y="3128825"/>
                </a:cubicBezTo>
                <a:cubicBezTo>
                  <a:pt x="3739120" y="3133489"/>
                  <a:pt x="3731370" y="3136712"/>
                  <a:pt x="3731645" y="3136095"/>
                </a:cubicBezTo>
                <a:cubicBezTo>
                  <a:pt x="3731919" y="3135546"/>
                  <a:pt x="3738777" y="3132186"/>
                  <a:pt x="3748036" y="3127865"/>
                </a:cubicBezTo>
                <a:cubicBezTo>
                  <a:pt x="3757980" y="3123270"/>
                  <a:pt x="3766895" y="3119499"/>
                  <a:pt x="3767238" y="3119773"/>
                </a:cubicBezTo>
                <a:close/>
                <a:moveTo>
                  <a:pt x="3778485" y="3119567"/>
                </a:moveTo>
                <a:cubicBezTo>
                  <a:pt x="3779925" y="3119362"/>
                  <a:pt x="3773273" y="3122928"/>
                  <a:pt x="3763741" y="3127523"/>
                </a:cubicBezTo>
                <a:cubicBezTo>
                  <a:pt x="3753179" y="3132598"/>
                  <a:pt x="3742206" y="3137330"/>
                  <a:pt x="3740423" y="3137673"/>
                </a:cubicBezTo>
                <a:cubicBezTo>
                  <a:pt x="3738640" y="3138015"/>
                  <a:pt x="3747007" y="3133626"/>
                  <a:pt x="3758048" y="3128483"/>
                </a:cubicBezTo>
                <a:cubicBezTo>
                  <a:pt x="3768198" y="3123614"/>
                  <a:pt x="3776976" y="3119842"/>
                  <a:pt x="3778485" y="3119567"/>
                </a:cubicBezTo>
                <a:close/>
                <a:moveTo>
                  <a:pt x="3754002" y="3118676"/>
                </a:moveTo>
                <a:cubicBezTo>
                  <a:pt x="3754825" y="3118950"/>
                  <a:pt x="3747761" y="3122723"/>
                  <a:pt x="3738915" y="3126837"/>
                </a:cubicBezTo>
                <a:cubicBezTo>
                  <a:pt x="3729931" y="3130952"/>
                  <a:pt x="3721289" y="3134313"/>
                  <a:pt x="3720604" y="3133969"/>
                </a:cubicBezTo>
                <a:cubicBezTo>
                  <a:pt x="3719849" y="3133627"/>
                  <a:pt x="3726982" y="3129718"/>
                  <a:pt x="3735897" y="3125672"/>
                </a:cubicBezTo>
                <a:cubicBezTo>
                  <a:pt x="3744607" y="3121625"/>
                  <a:pt x="3753111" y="3118402"/>
                  <a:pt x="3754002" y="3118676"/>
                </a:cubicBezTo>
                <a:close/>
                <a:moveTo>
                  <a:pt x="750511" y="3118667"/>
                </a:moveTo>
                <a:cubicBezTo>
                  <a:pt x="753426" y="3118075"/>
                  <a:pt x="755381" y="3119018"/>
                  <a:pt x="755622" y="3121625"/>
                </a:cubicBezTo>
                <a:cubicBezTo>
                  <a:pt x="756101" y="3126837"/>
                  <a:pt x="749794" y="3136301"/>
                  <a:pt x="741631" y="3142747"/>
                </a:cubicBezTo>
                <a:cubicBezTo>
                  <a:pt x="733606" y="3149057"/>
                  <a:pt x="726751" y="3149948"/>
                  <a:pt x="726884" y="3144462"/>
                </a:cubicBezTo>
                <a:cubicBezTo>
                  <a:pt x="726953" y="3139593"/>
                  <a:pt x="732442" y="3131226"/>
                  <a:pt x="739643" y="3124917"/>
                </a:cubicBezTo>
                <a:cubicBezTo>
                  <a:pt x="743720" y="3121385"/>
                  <a:pt x="747596" y="3119259"/>
                  <a:pt x="750511" y="3118667"/>
                </a:cubicBezTo>
                <a:close/>
                <a:moveTo>
                  <a:pt x="4101634" y="3117742"/>
                </a:moveTo>
                <a:cubicBezTo>
                  <a:pt x="4106880" y="3117407"/>
                  <a:pt x="4110652" y="3119122"/>
                  <a:pt x="4111784" y="3123065"/>
                </a:cubicBezTo>
                <a:cubicBezTo>
                  <a:pt x="4113772" y="3130266"/>
                  <a:pt x="4105269" y="3142953"/>
                  <a:pt x="4092924" y="3150635"/>
                </a:cubicBezTo>
                <a:cubicBezTo>
                  <a:pt x="4079551" y="3159001"/>
                  <a:pt x="4065766" y="3159070"/>
                  <a:pt x="4063435" y="3151389"/>
                </a:cubicBezTo>
                <a:cubicBezTo>
                  <a:pt x="4061309" y="3144394"/>
                  <a:pt x="4070156" y="3132324"/>
                  <a:pt x="4082637" y="3124711"/>
                </a:cubicBezTo>
                <a:cubicBezTo>
                  <a:pt x="4089666" y="3120459"/>
                  <a:pt x="4096387" y="3118076"/>
                  <a:pt x="4101634" y="3117742"/>
                </a:cubicBezTo>
                <a:close/>
                <a:moveTo>
                  <a:pt x="2578060" y="3117648"/>
                </a:moveTo>
                <a:cubicBezTo>
                  <a:pt x="2583204" y="3117031"/>
                  <a:pt x="2588691" y="3122105"/>
                  <a:pt x="2589925" y="3128621"/>
                </a:cubicBezTo>
                <a:cubicBezTo>
                  <a:pt x="2591159" y="3135547"/>
                  <a:pt x="2587868" y="3140828"/>
                  <a:pt x="2582038" y="3141239"/>
                </a:cubicBezTo>
                <a:cubicBezTo>
                  <a:pt x="2576278" y="3141651"/>
                  <a:pt x="2570860" y="3136987"/>
                  <a:pt x="2569899" y="3130678"/>
                </a:cubicBezTo>
                <a:cubicBezTo>
                  <a:pt x="2568871" y="3124231"/>
                  <a:pt x="2572437" y="3118471"/>
                  <a:pt x="2578060" y="3117648"/>
                </a:cubicBezTo>
                <a:close/>
                <a:moveTo>
                  <a:pt x="1090224" y="3117442"/>
                </a:moveTo>
                <a:cubicBezTo>
                  <a:pt x="1099416" y="3115178"/>
                  <a:pt x="1108670" y="3119019"/>
                  <a:pt x="1110659" y="3125740"/>
                </a:cubicBezTo>
                <a:cubicBezTo>
                  <a:pt x="1112510" y="3132049"/>
                  <a:pt x="1105723" y="3139799"/>
                  <a:pt x="1096944" y="3141582"/>
                </a:cubicBezTo>
                <a:cubicBezTo>
                  <a:pt x="1087751" y="3143433"/>
                  <a:pt x="1079251" y="3139319"/>
                  <a:pt x="1077950" y="3132118"/>
                </a:cubicBezTo>
                <a:cubicBezTo>
                  <a:pt x="1076782" y="3125740"/>
                  <a:pt x="1081994" y="3119430"/>
                  <a:pt x="1090224" y="3117442"/>
                </a:cubicBezTo>
                <a:close/>
                <a:moveTo>
                  <a:pt x="7179642" y="3117168"/>
                </a:moveTo>
                <a:cubicBezTo>
                  <a:pt x="7197267" y="3115110"/>
                  <a:pt x="7213863" y="3120459"/>
                  <a:pt x="7215235" y="3128072"/>
                </a:cubicBezTo>
                <a:cubicBezTo>
                  <a:pt x="7216607" y="3135753"/>
                  <a:pt x="7202753" y="3143982"/>
                  <a:pt x="7184648" y="3146794"/>
                </a:cubicBezTo>
                <a:cubicBezTo>
                  <a:pt x="7166063" y="3149674"/>
                  <a:pt x="7150838" y="3145697"/>
                  <a:pt x="7149398" y="3137056"/>
                </a:cubicBezTo>
                <a:cubicBezTo>
                  <a:pt x="7148027" y="3128483"/>
                  <a:pt x="7161674" y="3119294"/>
                  <a:pt x="7179642" y="3117168"/>
                </a:cubicBezTo>
                <a:close/>
                <a:moveTo>
                  <a:pt x="5969479" y="3117030"/>
                </a:moveTo>
                <a:cubicBezTo>
                  <a:pt x="5986144" y="3112023"/>
                  <a:pt x="6002946" y="3124573"/>
                  <a:pt x="6004934" y="3143776"/>
                </a:cubicBezTo>
                <a:cubicBezTo>
                  <a:pt x="6006855" y="3162018"/>
                  <a:pt x="5995402" y="3180740"/>
                  <a:pt x="5979080" y="3185884"/>
                </a:cubicBezTo>
                <a:cubicBezTo>
                  <a:pt x="5962552" y="3191165"/>
                  <a:pt x="5947464" y="3180809"/>
                  <a:pt x="5944378" y="3162224"/>
                </a:cubicBezTo>
                <a:cubicBezTo>
                  <a:pt x="5941086" y="3142404"/>
                  <a:pt x="5952334" y="3122104"/>
                  <a:pt x="5969479" y="3117030"/>
                </a:cubicBezTo>
                <a:close/>
                <a:moveTo>
                  <a:pt x="1361666" y="3114904"/>
                </a:moveTo>
                <a:cubicBezTo>
                  <a:pt x="1371056" y="3116070"/>
                  <a:pt x="1379907" y="3122859"/>
                  <a:pt x="1380456" y="3129100"/>
                </a:cubicBezTo>
                <a:cubicBezTo>
                  <a:pt x="1381000" y="3135410"/>
                  <a:pt x="1373393" y="3139524"/>
                  <a:pt x="1364200" y="3138084"/>
                </a:cubicBezTo>
                <a:cubicBezTo>
                  <a:pt x="1354941" y="3136644"/>
                  <a:pt x="1346918" y="3129855"/>
                  <a:pt x="1346854" y="3123340"/>
                </a:cubicBezTo>
                <a:cubicBezTo>
                  <a:pt x="1346784" y="3117579"/>
                  <a:pt x="1353298" y="3113876"/>
                  <a:pt x="1361666" y="3114904"/>
                </a:cubicBezTo>
                <a:close/>
                <a:moveTo>
                  <a:pt x="6754651" y="3113875"/>
                </a:moveTo>
                <a:cubicBezTo>
                  <a:pt x="6772825" y="3109418"/>
                  <a:pt x="6789558" y="3116961"/>
                  <a:pt x="6790450" y="3129580"/>
                </a:cubicBezTo>
                <a:cubicBezTo>
                  <a:pt x="6791341" y="3141787"/>
                  <a:pt x="6778449" y="3154886"/>
                  <a:pt x="6761098" y="3159824"/>
                </a:cubicBezTo>
                <a:cubicBezTo>
                  <a:pt x="6743610" y="3164762"/>
                  <a:pt x="6728316" y="3159207"/>
                  <a:pt x="6725847" y="3146656"/>
                </a:cubicBezTo>
                <a:cubicBezTo>
                  <a:pt x="6723241" y="3133352"/>
                  <a:pt x="6736203" y="3118333"/>
                  <a:pt x="6754651" y="3113875"/>
                </a:cubicBezTo>
                <a:close/>
                <a:moveTo>
                  <a:pt x="6968415" y="3113807"/>
                </a:moveTo>
                <a:cubicBezTo>
                  <a:pt x="6986795" y="3110447"/>
                  <a:pt x="7002019" y="3116619"/>
                  <a:pt x="7003048" y="3127317"/>
                </a:cubicBezTo>
                <a:cubicBezTo>
                  <a:pt x="7004077" y="3137810"/>
                  <a:pt x="6989675" y="3149332"/>
                  <a:pt x="6971707" y="3152761"/>
                </a:cubicBezTo>
                <a:cubicBezTo>
                  <a:pt x="6954905" y="3155984"/>
                  <a:pt x="6939543" y="3150635"/>
                  <a:pt x="6938034" y="3140553"/>
                </a:cubicBezTo>
                <a:cubicBezTo>
                  <a:pt x="6936388" y="3129649"/>
                  <a:pt x="6950310" y="3117168"/>
                  <a:pt x="6968415" y="3113807"/>
                </a:cubicBezTo>
                <a:close/>
                <a:moveTo>
                  <a:pt x="596925" y="3113738"/>
                </a:moveTo>
                <a:cubicBezTo>
                  <a:pt x="597474" y="3117373"/>
                  <a:pt x="591233" y="3129100"/>
                  <a:pt x="584583" y="3136918"/>
                </a:cubicBezTo>
                <a:cubicBezTo>
                  <a:pt x="578891" y="3143639"/>
                  <a:pt x="573472" y="3146999"/>
                  <a:pt x="572923" y="3143982"/>
                </a:cubicBezTo>
                <a:cubicBezTo>
                  <a:pt x="572308" y="3140895"/>
                  <a:pt x="576491" y="3132186"/>
                  <a:pt x="582387" y="3124368"/>
                </a:cubicBezTo>
                <a:cubicBezTo>
                  <a:pt x="589382" y="3115109"/>
                  <a:pt x="596378" y="3110034"/>
                  <a:pt x="596925" y="3113738"/>
                </a:cubicBezTo>
                <a:close/>
                <a:moveTo>
                  <a:pt x="189077" y="3113121"/>
                </a:moveTo>
                <a:cubicBezTo>
                  <a:pt x="191001" y="3113464"/>
                  <a:pt x="187980" y="3119499"/>
                  <a:pt x="184688" y="3121831"/>
                </a:cubicBezTo>
                <a:cubicBezTo>
                  <a:pt x="181053" y="3124437"/>
                  <a:pt x="177557" y="3125808"/>
                  <a:pt x="177763" y="3122311"/>
                </a:cubicBezTo>
                <a:cubicBezTo>
                  <a:pt x="177899" y="3120459"/>
                  <a:pt x="179478" y="3117716"/>
                  <a:pt x="180436" y="3115316"/>
                </a:cubicBezTo>
                <a:cubicBezTo>
                  <a:pt x="184894" y="3114150"/>
                  <a:pt x="187571" y="3112847"/>
                  <a:pt x="189077" y="3113121"/>
                </a:cubicBezTo>
                <a:close/>
                <a:moveTo>
                  <a:pt x="1557800" y="3112846"/>
                </a:moveTo>
                <a:cubicBezTo>
                  <a:pt x="1566100" y="3115246"/>
                  <a:pt x="1573987" y="3121693"/>
                  <a:pt x="1575359" y="3127179"/>
                </a:cubicBezTo>
                <a:cubicBezTo>
                  <a:pt x="1576801" y="3132666"/>
                  <a:pt x="1571382" y="3135272"/>
                  <a:pt x="1562811" y="3133214"/>
                </a:cubicBezTo>
                <a:cubicBezTo>
                  <a:pt x="1554371" y="3131226"/>
                  <a:pt x="1545868" y="3125191"/>
                  <a:pt x="1543883" y="3119704"/>
                </a:cubicBezTo>
                <a:cubicBezTo>
                  <a:pt x="1541617" y="3113601"/>
                  <a:pt x="1548544" y="3110103"/>
                  <a:pt x="1557800" y="3112846"/>
                </a:cubicBezTo>
                <a:close/>
                <a:moveTo>
                  <a:pt x="3490724" y="3112778"/>
                </a:moveTo>
                <a:cubicBezTo>
                  <a:pt x="3497719" y="3109829"/>
                  <a:pt x="3504234" y="3110309"/>
                  <a:pt x="3504714" y="3113738"/>
                </a:cubicBezTo>
                <a:cubicBezTo>
                  <a:pt x="3505125" y="3117235"/>
                  <a:pt x="3499502" y="3122105"/>
                  <a:pt x="3491684" y="3124985"/>
                </a:cubicBezTo>
                <a:cubicBezTo>
                  <a:pt x="3485100" y="3127454"/>
                  <a:pt x="3479614" y="3127317"/>
                  <a:pt x="3478860" y="3124642"/>
                </a:cubicBezTo>
                <a:cubicBezTo>
                  <a:pt x="3478037" y="3121625"/>
                  <a:pt x="3483797" y="3115796"/>
                  <a:pt x="3490724" y="3112778"/>
                </a:cubicBezTo>
                <a:close/>
                <a:moveTo>
                  <a:pt x="822956" y="3111972"/>
                </a:moveTo>
                <a:cubicBezTo>
                  <a:pt x="826308" y="3112041"/>
                  <a:pt x="828624" y="3113704"/>
                  <a:pt x="828797" y="3116893"/>
                </a:cubicBezTo>
                <a:cubicBezTo>
                  <a:pt x="829139" y="3122791"/>
                  <a:pt x="822966" y="3131775"/>
                  <a:pt x="815288" y="3136712"/>
                </a:cubicBezTo>
                <a:cubicBezTo>
                  <a:pt x="807260" y="3141925"/>
                  <a:pt x="800267" y="3141925"/>
                  <a:pt x="799101" y="3136507"/>
                </a:cubicBezTo>
                <a:cubicBezTo>
                  <a:pt x="797935" y="3131089"/>
                  <a:pt x="803009" y="3122516"/>
                  <a:pt x="810895" y="3116619"/>
                </a:cubicBezTo>
                <a:cubicBezTo>
                  <a:pt x="815217" y="3113430"/>
                  <a:pt x="819607" y="3111904"/>
                  <a:pt x="822956" y="3111972"/>
                </a:cubicBezTo>
                <a:close/>
                <a:moveTo>
                  <a:pt x="3579466" y="3111269"/>
                </a:moveTo>
                <a:cubicBezTo>
                  <a:pt x="3579672" y="3114081"/>
                  <a:pt x="3573500" y="3119156"/>
                  <a:pt x="3566436" y="3122105"/>
                </a:cubicBezTo>
                <a:cubicBezTo>
                  <a:pt x="3559235" y="3125054"/>
                  <a:pt x="3553063" y="3125328"/>
                  <a:pt x="3552514" y="3122448"/>
                </a:cubicBezTo>
                <a:cubicBezTo>
                  <a:pt x="3551965" y="3119636"/>
                  <a:pt x="3557726" y="3114767"/>
                  <a:pt x="3565270" y="3111680"/>
                </a:cubicBezTo>
                <a:cubicBezTo>
                  <a:pt x="3572471" y="3108732"/>
                  <a:pt x="3579329" y="3108526"/>
                  <a:pt x="3579466" y="3111269"/>
                </a:cubicBezTo>
                <a:close/>
                <a:moveTo>
                  <a:pt x="3740834" y="3110446"/>
                </a:moveTo>
                <a:cubicBezTo>
                  <a:pt x="3740972" y="3111612"/>
                  <a:pt x="3734456" y="3115384"/>
                  <a:pt x="3725884" y="3119225"/>
                </a:cubicBezTo>
                <a:cubicBezTo>
                  <a:pt x="3717243" y="3123065"/>
                  <a:pt x="3710111" y="3125397"/>
                  <a:pt x="3709425" y="3124437"/>
                </a:cubicBezTo>
                <a:cubicBezTo>
                  <a:pt x="3708808" y="3123545"/>
                  <a:pt x="3714911" y="3119636"/>
                  <a:pt x="3723072" y="3115864"/>
                </a:cubicBezTo>
                <a:cubicBezTo>
                  <a:pt x="3732056" y="3111681"/>
                  <a:pt x="3740697" y="3109143"/>
                  <a:pt x="3740834" y="3110446"/>
                </a:cubicBezTo>
                <a:close/>
                <a:moveTo>
                  <a:pt x="2239344" y="3110163"/>
                </a:moveTo>
                <a:cubicBezTo>
                  <a:pt x="2241076" y="3109434"/>
                  <a:pt x="2243562" y="3109828"/>
                  <a:pt x="2246409" y="3111817"/>
                </a:cubicBezTo>
                <a:cubicBezTo>
                  <a:pt x="2250935" y="3115041"/>
                  <a:pt x="2255050" y="3120321"/>
                  <a:pt x="2257999" y="3123270"/>
                </a:cubicBezTo>
                <a:cubicBezTo>
                  <a:pt x="2259233" y="3130265"/>
                  <a:pt x="2255255" y="3132597"/>
                  <a:pt x="2249906" y="3130746"/>
                </a:cubicBezTo>
                <a:cubicBezTo>
                  <a:pt x="2243322" y="3128414"/>
                  <a:pt x="2237219" y="3121282"/>
                  <a:pt x="2236807" y="3115246"/>
                </a:cubicBezTo>
                <a:cubicBezTo>
                  <a:pt x="2236635" y="3112743"/>
                  <a:pt x="2237613" y="3110891"/>
                  <a:pt x="2239344" y="3110163"/>
                </a:cubicBezTo>
                <a:close/>
                <a:moveTo>
                  <a:pt x="6542328" y="3109966"/>
                </a:moveTo>
                <a:cubicBezTo>
                  <a:pt x="6559747" y="3106606"/>
                  <a:pt x="6574423" y="3115933"/>
                  <a:pt x="6575315" y="3130815"/>
                </a:cubicBezTo>
                <a:cubicBezTo>
                  <a:pt x="6576138" y="3145559"/>
                  <a:pt x="6562147" y="3161813"/>
                  <a:pt x="6545071" y="3165790"/>
                </a:cubicBezTo>
                <a:cubicBezTo>
                  <a:pt x="6527515" y="3169974"/>
                  <a:pt x="6513113" y="3160853"/>
                  <a:pt x="6512221" y="3145079"/>
                </a:cubicBezTo>
                <a:cubicBezTo>
                  <a:pt x="6511330" y="3129649"/>
                  <a:pt x="6525320" y="3113327"/>
                  <a:pt x="6542328" y="3109966"/>
                </a:cubicBezTo>
                <a:close/>
                <a:moveTo>
                  <a:pt x="3877583" y="3109830"/>
                </a:moveTo>
                <a:cubicBezTo>
                  <a:pt x="3878337" y="3112230"/>
                  <a:pt x="3869285" y="3119294"/>
                  <a:pt x="3857352" y="3125397"/>
                </a:cubicBezTo>
                <a:cubicBezTo>
                  <a:pt x="3845556" y="3131432"/>
                  <a:pt x="3834652" y="3134313"/>
                  <a:pt x="3833966" y="3131912"/>
                </a:cubicBezTo>
                <a:cubicBezTo>
                  <a:pt x="3833280" y="3129443"/>
                  <a:pt x="3842470" y="3122791"/>
                  <a:pt x="3854540" y="3116756"/>
                </a:cubicBezTo>
                <a:cubicBezTo>
                  <a:pt x="3866816" y="3110446"/>
                  <a:pt x="3876760" y="3107361"/>
                  <a:pt x="3877583" y="3109830"/>
                </a:cubicBezTo>
                <a:close/>
                <a:moveTo>
                  <a:pt x="5618418" y="3109555"/>
                </a:moveTo>
                <a:cubicBezTo>
                  <a:pt x="5634671" y="3107017"/>
                  <a:pt x="5648867" y="3120322"/>
                  <a:pt x="5650924" y="3140553"/>
                </a:cubicBezTo>
                <a:cubicBezTo>
                  <a:pt x="5652982" y="3160510"/>
                  <a:pt x="5641803" y="3179986"/>
                  <a:pt x="5625961" y="3183553"/>
                </a:cubicBezTo>
                <a:cubicBezTo>
                  <a:pt x="5609365" y="3187324"/>
                  <a:pt x="5592906" y="3170934"/>
                  <a:pt x="5591603" y="3150017"/>
                </a:cubicBezTo>
                <a:cubicBezTo>
                  <a:pt x="5590437" y="3129854"/>
                  <a:pt x="5602370" y="3112092"/>
                  <a:pt x="5618418" y="3109555"/>
                </a:cubicBezTo>
                <a:close/>
                <a:moveTo>
                  <a:pt x="118166" y="3109075"/>
                </a:moveTo>
                <a:cubicBezTo>
                  <a:pt x="113366" y="3114287"/>
                  <a:pt x="111447" y="3117099"/>
                  <a:pt x="109799" y="3117716"/>
                </a:cubicBezTo>
                <a:cubicBezTo>
                  <a:pt x="107949" y="3118402"/>
                  <a:pt x="106303" y="3117030"/>
                  <a:pt x="104586" y="3116481"/>
                </a:cubicBezTo>
                <a:cubicBezTo>
                  <a:pt x="106234" y="3114424"/>
                  <a:pt x="107605" y="3111681"/>
                  <a:pt x="109595" y="3110515"/>
                </a:cubicBezTo>
                <a:cubicBezTo>
                  <a:pt x="111583" y="3109349"/>
                  <a:pt x="114053" y="3109761"/>
                  <a:pt x="118166" y="3109075"/>
                </a:cubicBezTo>
                <a:close/>
                <a:moveTo>
                  <a:pt x="4530122" y="3109066"/>
                </a:moveTo>
                <a:cubicBezTo>
                  <a:pt x="4535865" y="3110995"/>
                  <a:pt x="4540134" y="3115487"/>
                  <a:pt x="4541300" y="3122036"/>
                </a:cubicBezTo>
                <a:cubicBezTo>
                  <a:pt x="4543700" y="3135272"/>
                  <a:pt x="4533276" y="3151937"/>
                  <a:pt x="4518326" y="3158658"/>
                </a:cubicBezTo>
                <a:cubicBezTo>
                  <a:pt x="4504061" y="3165036"/>
                  <a:pt x="4491648" y="3160784"/>
                  <a:pt x="4488974" y="3148645"/>
                </a:cubicBezTo>
                <a:cubicBezTo>
                  <a:pt x="4486093" y="3135752"/>
                  <a:pt x="4495626" y="3119156"/>
                  <a:pt x="4510096" y="3111475"/>
                </a:cubicBezTo>
                <a:cubicBezTo>
                  <a:pt x="4517160" y="3107771"/>
                  <a:pt x="4524378" y="3107137"/>
                  <a:pt x="4530122" y="3109066"/>
                </a:cubicBezTo>
                <a:close/>
                <a:moveTo>
                  <a:pt x="3416588" y="3107292"/>
                </a:moveTo>
                <a:cubicBezTo>
                  <a:pt x="3422623" y="3104822"/>
                  <a:pt x="3429001" y="3105440"/>
                  <a:pt x="3430167" y="3108457"/>
                </a:cubicBezTo>
                <a:cubicBezTo>
                  <a:pt x="3431539" y="3112024"/>
                  <a:pt x="3426052" y="3118264"/>
                  <a:pt x="3419126" y="3121213"/>
                </a:cubicBezTo>
                <a:cubicBezTo>
                  <a:pt x="3413159" y="3123682"/>
                  <a:pt x="3407124" y="3123270"/>
                  <a:pt x="3405821" y="3120047"/>
                </a:cubicBezTo>
                <a:cubicBezTo>
                  <a:pt x="3404244" y="3116276"/>
                  <a:pt x="3409250" y="3110309"/>
                  <a:pt x="3416588" y="3107292"/>
                </a:cubicBezTo>
                <a:close/>
                <a:moveTo>
                  <a:pt x="2446044" y="3107086"/>
                </a:moveTo>
                <a:cubicBezTo>
                  <a:pt x="2448170" y="3110653"/>
                  <a:pt x="2452490" y="3115727"/>
                  <a:pt x="2454068" y="3120940"/>
                </a:cubicBezTo>
                <a:cubicBezTo>
                  <a:pt x="2455919" y="3127249"/>
                  <a:pt x="2450639" y="3131089"/>
                  <a:pt x="2444809" y="3129375"/>
                </a:cubicBezTo>
                <a:cubicBezTo>
                  <a:pt x="2438706" y="3127660"/>
                  <a:pt x="2434042" y="3121763"/>
                  <a:pt x="2433837" y="3115385"/>
                </a:cubicBezTo>
                <a:cubicBezTo>
                  <a:pt x="2433562" y="3109418"/>
                  <a:pt x="2438157" y="3105166"/>
                  <a:pt x="2446044" y="3107086"/>
                </a:cubicBezTo>
                <a:close/>
                <a:moveTo>
                  <a:pt x="7317213" y="3106948"/>
                </a:moveTo>
                <a:cubicBezTo>
                  <a:pt x="7334976" y="3106743"/>
                  <a:pt x="7350886" y="3112504"/>
                  <a:pt x="7351709" y="3118882"/>
                </a:cubicBezTo>
                <a:cubicBezTo>
                  <a:pt x="7352464" y="3125328"/>
                  <a:pt x="7338199" y="3130883"/>
                  <a:pt x="7320094" y="3131843"/>
                </a:cubicBezTo>
                <a:cubicBezTo>
                  <a:pt x="7301578" y="3132803"/>
                  <a:pt x="7286902" y="3128483"/>
                  <a:pt x="7286010" y="3121076"/>
                </a:cubicBezTo>
                <a:cubicBezTo>
                  <a:pt x="7285187" y="3113875"/>
                  <a:pt x="7299383" y="3107223"/>
                  <a:pt x="7317213" y="3106948"/>
                </a:cubicBezTo>
                <a:close/>
                <a:moveTo>
                  <a:pt x="1225737" y="3106606"/>
                </a:moveTo>
                <a:cubicBezTo>
                  <a:pt x="1235067" y="3106263"/>
                  <a:pt x="1243980" y="3111818"/>
                  <a:pt x="1245149" y="3118608"/>
                </a:cubicBezTo>
                <a:cubicBezTo>
                  <a:pt x="1246313" y="3125123"/>
                  <a:pt x="1238973" y="3131089"/>
                  <a:pt x="1229992" y="3131089"/>
                </a:cubicBezTo>
                <a:cubicBezTo>
                  <a:pt x="1221899" y="3131089"/>
                  <a:pt x="1214078" y="3126288"/>
                  <a:pt x="1212296" y="3120185"/>
                </a:cubicBezTo>
                <a:cubicBezTo>
                  <a:pt x="1210374" y="3113259"/>
                  <a:pt x="1216481" y="3106949"/>
                  <a:pt x="1225737" y="3106606"/>
                </a:cubicBezTo>
                <a:close/>
                <a:moveTo>
                  <a:pt x="5134106" y="3106058"/>
                </a:moveTo>
                <a:cubicBezTo>
                  <a:pt x="5150086" y="3101257"/>
                  <a:pt x="5165173" y="3113464"/>
                  <a:pt x="5167162" y="3133215"/>
                </a:cubicBezTo>
                <a:cubicBezTo>
                  <a:pt x="5169013" y="3151594"/>
                  <a:pt x="5158521" y="3171071"/>
                  <a:pt x="5143845" y="3176009"/>
                </a:cubicBezTo>
                <a:cubicBezTo>
                  <a:pt x="5127454" y="3181564"/>
                  <a:pt x="5112641" y="3170111"/>
                  <a:pt x="5109898" y="3150360"/>
                </a:cubicBezTo>
                <a:cubicBezTo>
                  <a:pt x="5107155" y="3130403"/>
                  <a:pt x="5117922" y="3110858"/>
                  <a:pt x="5134106" y="3106058"/>
                </a:cubicBezTo>
                <a:close/>
                <a:moveTo>
                  <a:pt x="507197" y="3103889"/>
                </a:moveTo>
                <a:cubicBezTo>
                  <a:pt x="509110" y="3102646"/>
                  <a:pt x="510413" y="3102834"/>
                  <a:pt x="510584" y="3105029"/>
                </a:cubicBezTo>
                <a:cubicBezTo>
                  <a:pt x="508388" y="3109487"/>
                  <a:pt x="505577" y="3116345"/>
                  <a:pt x="501667" y="3122723"/>
                </a:cubicBezTo>
                <a:cubicBezTo>
                  <a:pt x="496046" y="3131912"/>
                  <a:pt x="490286" y="3135821"/>
                  <a:pt x="490353" y="3131295"/>
                </a:cubicBezTo>
                <a:cubicBezTo>
                  <a:pt x="490423" y="3127592"/>
                  <a:pt x="494742" y="3118814"/>
                  <a:pt x="500162" y="3111338"/>
                </a:cubicBezTo>
                <a:cubicBezTo>
                  <a:pt x="502765" y="3107806"/>
                  <a:pt x="505288" y="3105132"/>
                  <a:pt x="507197" y="3103889"/>
                </a:cubicBezTo>
                <a:close/>
                <a:moveTo>
                  <a:pt x="3653052" y="3102834"/>
                </a:moveTo>
                <a:cubicBezTo>
                  <a:pt x="3653943" y="3104960"/>
                  <a:pt x="3649143" y="3109075"/>
                  <a:pt x="3642011" y="3112435"/>
                </a:cubicBezTo>
                <a:cubicBezTo>
                  <a:pt x="3633918" y="3116276"/>
                  <a:pt x="3626031" y="3117648"/>
                  <a:pt x="3625277" y="3115316"/>
                </a:cubicBezTo>
                <a:cubicBezTo>
                  <a:pt x="3624523" y="3112847"/>
                  <a:pt x="3630969" y="3107635"/>
                  <a:pt x="3639062" y="3104206"/>
                </a:cubicBezTo>
                <a:cubicBezTo>
                  <a:pt x="3646125" y="3101257"/>
                  <a:pt x="3652160" y="3100708"/>
                  <a:pt x="3653052" y="3102834"/>
                </a:cubicBezTo>
                <a:close/>
                <a:moveTo>
                  <a:pt x="6326233" y="3101668"/>
                </a:moveTo>
                <a:cubicBezTo>
                  <a:pt x="6342966" y="3097828"/>
                  <a:pt x="6357299" y="3106811"/>
                  <a:pt x="6359563" y="3122585"/>
                </a:cubicBezTo>
                <a:cubicBezTo>
                  <a:pt x="6361963" y="3139112"/>
                  <a:pt x="6349550" y="3157012"/>
                  <a:pt x="6331993" y="3162224"/>
                </a:cubicBezTo>
                <a:cubicBezTo>
                  <a:pt x="6314574" y="3167436"/>
                  <a:pt x="6298458" y="3157355"/>
                  <a:pt x="6296880" y="3140279"/>
                </a:cubicBezTo>
                <a:cubicBezTo>
                  <a:pt x="6295234" y="3123134"/>
                  <a:pt x="6308470" y="3105714"/>
                  <a:pt x="6326233" y="3101668"/>
                </a:cubicBezTo>
                <a:close/>
                <a:moveTo>
                  <a:pt x="2716524" y="3095839"/>
                </a:moveTo>
                <a:cubicBezTo>
                  <a:pt x="2718650" y="3098857"/>
                  <a:pt x="2722902" y="3102491"/>
                  <a:pt x="2724410" y="3107429"/>
                </a:cubicBezTo>
                <a:cubicBezTo>
                  <a:pt x="2726262" y="3113327"/>
                  <a:pt x="2721050" y="3119499"/>
                  <a:pt x="2715221" y="3120117"/>
                </a:cubicBezTo>
                <a:cubicBezTo>
                  <a:pt x="2709186" y="3120734"/>
                  <a:pt x="2704591" y="3116345"/>
                  <a:pt x="2704385" y="3109624"/>
                </a:cubicBezTo>
                <a:cubicBezTo>
                  <a:pt x="2704248" y="3103314"/>
                  <a:pt x="2708774" y="3096868"/>
                  <a:pt x="2716524" y="3095839"/>
                </a:cubicBezTo>
                <a:close/>
                <a:moveTo>
                  <a:pt x="3342659" y="3094879"/>
                </a:moveTo>
                <a:cubicBezTo>
                  <a:pt x="3349174" y="3092342"/>
                  <a:pt x="3355140" y="3093919"/>
                  <a:pt x="3355483" y="3098102"/>
                </a:cubicBezTo>
                <a:cubicBezTo>
                  <a:pt x="3355826" y="3102423"/>
                  <a:pt x="3350957" y="3107566"/>
                  <a:pt x="3344168" y="3110172"/>
                </a:cubicBezTo>
                <a:cubicBezTo>
                  <a:pt x="3337721" y="3112641"/>
                  <a:pt x="3331549" y="3111269"/>
                  <a:pt x="3331275" y="3107223"/>
                </a:cubicBezTo>
                <a:cubicBezTo>
                  <a:pt x="3330932" y="3103108"/>
                  <a:pt x="3336281" y="3097348"/>
                  <a:pt x="3342659" y="3094879"/>
                </a:cubicBezTo>
                <a:close/>
                <a:moveTo>
                  <a:pt x="265064" y="3094742"/>
                </a:moveTo>
                <a:cubicBezTo>
                  <a:pt x="262049" y="3099954"/>
                  <a:pt x="260403" y="3103589"/>
                  <a:pt x="257863" y="3106812"/>
                </a:cubicBezTo>
                <a:cubicBezTo>
                  <a:pt x="254299" y="3111407"/>
                  <a:pt x="249360" y="3112847"/>
                  <a:pt x="250252" y="3108869"/>
                </a:cubicBezTo>
                <a:cubicBezTo>
                  <a:pt x="250732" y="3106606"/>
                  <a:pt x="253820" y="3101463"/>
                  <a:pt x="256012" y="3099337"/>
                </a:cubicBezTo>
                <a:cubicBezTo>
                  <a:pt x="258414" y="3097074"/>
                  <a:pt x="261155" y="3096662"/>
                  <a:pt x="265064" y="3094742"/>
                </a:cubicBezTo>
                <a:close/>
                <a:moveTo>
                  <a:pt x="3863799" y="3093438"/>
                </a:moveTo>
                <a:cubicBezTo>
                  <a:pt x="3865376" y="3094055"/>
                  <a:pt x="3858107" y="3098993"/>
                  <a:pt x="3847133" y="3104617"/>
                </a:cubicBezTo>
                <a:cubicBezTo>
                  <a:pt x="3835887" y="3110377"/>
                  <a:pt x="3823748" y="3114904"/>
                  <a:pt x="3822925" y="3113806"/>
                </a:cubicBezTo>
                <a:cubicBezTo>
                  <a:pt x="3822171" y="3112778"/>
                  <a:pt x="3830400" y="3107634"/>
                  <a:pt x="3841373" y="3102217"/>
                </a:cubicBezTo>
                <a:cubicBezTo>
                  <a:pt x="3852620" y="3096661"/>
                  <a:pt x="3862221" y="3092821"/>
                  <a:pt x="3863799" y="3093438"/>
                </a:cubicBezTo>
                <a:close/>
                <a:moveTo>
                  <a:pt x="1619934" y="3093370"/>
                </a:moveTo>
                <a:cubicBezTo>
                  <a:pt x="1628164" y="3096868"/>
                  <a:pt x="1635707" y="3104000"/>
                  <a:pt x="1636119" y="3108663"/>
                </a:cubicBezTo>
                <a:cubicBezTo>
                  <a:pt x="1636601" y="3113464"/>
                  <a:pt x="1630155" y="3115110"/>
                  <a:pt x="1622198" y="3112298"/>
                </a:cubicBezTo>
                <a:cubicBezTo>
                  <a:pt x="1613078" y="3109143"/>
                  <a:pt x="1604848" y="3101394"/>
                  <a:pt x="1604848" y="3095908"/>
                </a:cubicBezTo>
                <a:cubicBezTo>
                  <a:pt x="1604848" y="3091039"/>
                  <a:pt x="1611500" y="3089873"/>
                  <a:pt x="1619934" y="3093370"/>
                </a:cubicBezTo>
                <a:close/>
                <a:moveTo>
                  <a:pt x="7105987" y="3092204"/>
                </a:moveTo>
                <a:cubicBezTo>
                  <a:pt x="7124298" y="3090147"/>
                  <a:pt x="7139454" y="3096182"/>
                  <a:pt x="7140415" y="3105303"/>
                </a:cubicBezTo>
                <a:cubicBezTo>
                  <a:pt x="7141374" y="3114287"/>
                  <a:pt x="7126904" y="3123408"/>
                  <a:pt x="7109004" y="3125671"/>
                </a:cubicBezTo>
                <a:cubicBezTo>
                  <a:pt x="7092203" y="3127797"/>
                  <a:pt x="7076978" y="3122654"/>
                  <a:pt x="7075537" y="3113875"/>
                </a:cubicBezTo>
                <a:cubicBezTo>
                  <a:pt x="7073960" y="3104411"/>
                  <a:pt x="7087951" y="3094262"/>
                  <a:pt x="7105987" y="3092204"/>
                </a:cubicBezTo>
                <a:close/>
                <a:moveTo>
                  <a:pt x="7512529" y="3089735"/>
                </a:moveTo>
                <a:cubicBezTo>
                  <a:pt x="7514724" y="3091655"/>
                  <a:pt x="7500733" y="3118607"/>
                  <a:pt x="7480914" y="3144187"/>
                </a:cubicBezTo>
                <a:cubicBezTo>
                  <a:pt x="7460477" y="3170453"/>
                  <a:pt x="7441000" y="3182661"/>
                  <a:pt x="7439834" y="3178203"/>
                </a:cubicBezTo>
                <a:cubicBezTo>
                  <a:pt x="7438669" y="3173951"/>
                  <a:pt x="7453756" y="3157903"/>
                  <a:pt x="7473301" y="3134586"/>
                </a:cubicBezTo>
                <a:cubicBezTo>
                  <a:pt x="7493190" y="3110720"/>
                  <a:pt x="7510335" y="3087814"/>
                  <a:pt x="7512529" y="3089735"/>
                </a:cubicBezTo>
                <a:close/>
                <a:moveTo>
                  <a:pt x="3727187" y="3089049"/>
                </a:moveTo>
                <a:cubicBezTo>
                  <a:pt x="3728490" y="3090558"/>
                  <a:pt x="3722798" y="3094879"/>
                  <a:pt x="3714294" y="3098788"/>
                </a:cubicBezTo>
                <a:cubicBezTo>
                  <a:pt x="3706202" y="3102491"/>
                  <a:pt x="3698383" y="3104343"/>
                  <a:pt x="3697766" y="3102559"/>
                </a:cubicBezTo>
                <a:cubicBezTo>
                  <a:pt x="3697218" y="3101051"/>
                  <a:pt x="3702773" y="3096730"/>
                  <a:pt x="3709631" y="3093438"/>
                </a:cubicBezTo>
                <a:cubicBezTo>
                  <a:pt x="3717929" y="3089392"/>
                  <a:pt x="3725815" y="3087540"/>
                  <a:pt x="3727187" y="3089049"/>
                </a:cubicBezTo>
                <a:close/>
                <a:moveTo>
                  <a:pt x="3827109" y="3088980"/>
                </a:moveTo>
                <a:cubicBezTo>
                  <a:pt x="3828549" y="3088844"/>
                  <a:pt x="3820799" y="3092753"/>
                  <a:pt x="3810238" y="3097690"/>
                </a:cubicBezTo>
                <a:cubicBezTo>
                  <a:pt x="3801048" y="3101942"/>
                  <a:pt x="3792819" y="3105371"/>
                  <a:pt x="3792338" y="3105166"/>
                </a:cubicBezTo>
                <a:cubicBezTo>
                  <a:pt x="3791858" y="3104891"/>
                  <a:pt x="3799128" y="3101119"/>
                  <a:pt x="3808112" y="3096936"/>
                </a:cubicBezTo>
                <a:cubicBezTo>
                  <a:pt x="3817370" y="3092615"/>
                  <a:pt x="3825806" y="3089118"/>
                  <a:pt x="3827109" y="3088980"/>
                </a:cubicBezTo>
                <a:close/>
                <a:moveTo>
                  <a:pt x="4737568" y="3088852"/>
                </a:moveTo>
                <a:cubicBezTo>
                  <a:pt x="4743183" y="3091501"/>
                  <a:pt x="4747281" y="3096833"/>
                  <a:pt x="4748686" y="3104343"/>
                </a:cubicBezTo>
                <a:cubicBezTo>
                  <a:pt x="4751635" y="3120253"/>
                  <a:pt x="4740525" y="3139113"/>
                  <a:pt x="4724752" y="3144942"/>
                </a:cubicBezTo>
                <a:cubicBezTo>
                  <a:pt x="4710282" y="3150223"/>
                  <a:pt x="4696360" y="3142199"/>
                  <a:pt x="4694302" y="3127660"/>
                </a:cubicBezTo>
                <a:cubicBezTo>
                  <a:pt x="4692314" y="3112916"/>
                  <a:pt x="4702738" y="3095771"/>
                  <a:pt x="4717345" y="3089461"/>
                </a:cubicBezTo>
                <a:cubicBezTo>
                  <a:pt x="4724821" y="3086237"/>
                  <a:pt x="4731953" y="3086203"/>
                  <a:pt x="4737568" y="3088852"/>
                </a:cubicBezTo>
                <a:close/>
                <a:moveTo>
                  <a:pt x="3950209" y="3088843"/>
                </a:moveTo>
                <a:cubicBezTo>
                  <a:pt x="3952267" y="3091586"/>
                  <a:pt x="3942940" y="3100022"/>
                  <a:pt x="3930184" y="3106674"/>
                </a:cubicBezTo>
                <a:cubicBezTo>
                  <a:pt x="3918388" y="3112778"/>
                  <a:pt x="3907827" y="3115109"/>
                  <a:pt x="3906593" y="3112160"/>
                </a:cubicBezTo>
                <a:cubicBezTo>
                  <a:pt x="3905358" y="3109280"/>
                  <a:pt x="3913999" y="3101942"/>
                  <a:pt x="3925452" y="3095838"/>
                </a:cubicBezTo>
                <a:cubicBezTo>
                  <a:pt x="3936905" y="3089735"/>
                  <a:pt x="3948289" y="3086374"/>
                  <a:pt x="3950209" y="3088843"/>
                </a:cubicBezTo>
                <a:close/>
                <a:moveTo>
                  <a:pt x="3838698" y="3088501"/>
                </a:moveTo>
                <a:cubicBezTo>
                  <a:pt x="3840001" y="3088226"/>
                  <a:pt x="3832389" y="3092067"/>
                  <a:pt x="3822308" y="3096936"/>
                </a:cubicBezTo>
                <a:cubicBezTo>
                  <a:pt x="3811952" y="3101874"/>
                  <a:pt x="3803037" y="3105783"/>
                  <a:pt x="3801940" y="3105920"/>
                </a:cubicBezTo>
                <a:cubicBezTo>
                  <a:pt x="3800911" y="3106057"/>
                  <a:pt x="3808317" y="3102285"/>
                  <a:pt x="3818056" y="3097690"/>
                </a:cubicBezTo>
                <a:cubicBezTo>
                  <a:pt x="3827657" y="3093164"/>
                  <a:pt x="3837464" y="3088844"/>
                  <a:pt x="3838698" y="3088501"/>
                </a:cubicBezTo>
                <a:close/>
                <a:moveTo>
                  <a:pt x="3061070" y="3088432"/>
                </a:moveTo>
                <a:cubicBezTo>
                  <a:pt x="3063264" y="3089941"/>
                  <a:pt x="3068202" y="3091450"/>
                  <a:pt x="3069985" y="3094810"/>
                </a:cubicBezTo>
                <a:cubicBezTo>
                  <a:pt x="3072522" y="3099405"/>
                  <a:pt x="3066282" y="3106605"/>
                  <a:pt x="3059767" y="3108046"/>
                </a:cubicBezTo>
                <a:cubicBezTo>
                  <a:pt x="3054486" y="3109212"/>
                  <a:pt x="3049822" y="3105988"/>
                  <a:pt x="3049342" y="3100845"/>
                </a:cubicBezTo>
                <a:cubicBezTo>
                  <a:pt x="3048862" y="3095564"/>
                  <a:pt x="3052771" y="3090558"/>
                  <a:pt x="3061070" y="3088432"/>
                </a:cubicBezTo>
                <a:close/>
                <a:moveTo>
                  <a:pt x="3851180" y="3088158"/>
                </a:moveTo>
                <a:cubicBezTo>
                  <a:pt x="3852345" y="3088226"/>
                  <a:pt x="3843910" y="3092958"/>
                  <a:pt x="3833212" y="3098102"/>
                </a:cubicBezTo>
                <a:cubicBezTo>
                  <a:pt x="3823748" y="3102697"/>
                  <a:pt x="3814284" y="3106674"/>
                  <a:pt x="3812775" y="3106812"/>
                </a:cubicBezTo>
                <a:cubicBezTo>
                  <a:pt x="3811060" y="3106949"/>
                  <a:pt x="3818535" y="3102834"/>
                  <a:pt x="3829234" y="3097690"/>
                </a:cubicBezTo>
                <a:cubicBezTo>
                  <a:pt x="3839658" y="3092616"/>
                  <a:pt x="3850014" y="3088089"/>
                  <a:pt x="3851180" y="3088158"/>
                </a:cubicBezTo>
                <a:close/>
                <a:moveTo>
                  <a:pt x="35596" y="3086718"/>
                </a:moveTo>
                <a:cubicBezTo>
                  <a:pt x="37173" y="3086512"/>
                  <a:pt x="39780" y="3088157"/>
                  <a:pt x="39780" y="3089392"/>
                </a:cubicBezTo>
                <a:cubicBezTo>
                  <a:pt x="39780" y="3090695"/>
                  <a:pt x="37243" y="3092478"/>
                  <a:pt x="35047" y="3094947"/>
                </a:cubicBezTo>
                <a:cubicBezTo>
                  <a:pt x="33194" y="3093027"/>
                  <a:pt x="30932" y="3091861"/>
                  <a:pt x="31138" y="3090558"/>
                </a:cubicBezTo>
                <a:cubicBezTo>
                  <a:pt x="31274" y="3089324"/>
                  <a:pt x="34089" y="3086854"/>
                  <a:pt x="35596" y="3086718"/>
                </a:cubicBezTo>
                <a:close/>
                <a:moveTo>
                  <a:pt x="4927337" y="3086512"/>
                </a:moveTo>
                <a:cubicBezTo>
                  <a:pt x="4941876" y="3082603"/>
                  <a:pt x="4955318" y="3093027"/>
                  <a:pt x="4957238" y="3110104"/>
                </a:cubicBezTo>
                <a:cubicBezTo>
                  <a:pt x="4959227" y="3128346"/>
                  <a:pt x="4947294" y="3148509"/>
                  <a:pt x="4931864" y="3152349"/>
                </a:cubicBezTo>
                <a:cubicBezTo>
                  <a:pt x="4917188" y="3155984"/>
                  <a:pt x="4903883" y="3145011"/>
                  <a:pt x="4902031" y="3128072"/>
                </a:cubicBezTo>
                <a:cubicBezTo>
                  <a:pt x="4900043" y="3109830"/>
                  <a:pt x="4911770" y="3090696"/>
                  <a:pt x="4927337" y="3086512"/>
                </a:cubicBezTo>
                <a:close/>
                <a:moveTo>
                  <a:pt x="3814489" y="3084935"/>
                </a:moveTo>
                <a:cubicBezTo>
                  <a:pt x="3815587" y="3085347"/>
                  <a:pt x="3808317" y="3089530"/>
                  <a:pt x="3799402" y="3093576"/>
                </a:cubicBezTo>
                <a:cubicBezTo>
                  <a:pt x="3791378" y="3097279"/>
                  <a:pt x="3783697" y="3100160"/>
                  <a:pt x="3782051" y="3100091"/>
                </a:cubicBezTo>
                <a:cubicBezTo>
                  <a:pt x="3780131" y="3100023"/>
                  <a:pt x="3786303" y="3096251"/>
                  <a:pt x="3795424" y="3091999"/>
                </a:cubicBezTo>
                <a:cubicBezTo>
                  <a:pt x="3804682" y="3087678"/>
                  <a:pt x="3813323" y="3084524"/>
                  <a:pt x="3814489" y="3084935"/>
                </a:cubicBezTo>
                <a:close/>
                <a:moveTo>
                  <a:pt x="420631" y="3084831"/>
                </a:moveTo>
                <a:cubicBezTo>
                  <a:pt x="422199" y="3083666"/>
                  <a:pt x="423143" y="3083768"/>
                  <a:pt x="423076" y="3085551"/>
                </a:cubicBezTo>
                <a:cubicBezTo>
                  <a:pt x="423004" y="3088226"/>
                  <a:pt x="419646" y="3095153"/>
                  <a:pt x="416697" y="3103040"/>
                </a:cubicBezTo>
                <a:cubicBezTo>
                  <a:pt x="412239" y="3106194"/>
                  <a:pt x="408398" y="3109898"/>
                  <a:pt x="406616" y="3109829"/>
                </a:cubicBezTo>
                <a:cubicBezTo>
                  <a:pt x="404213" y="3109760"/>
                  <a:pt x="409016" y="3099062"/>
                  <a:pt x="414433" y="3091724"/>
                </a:cubicBezTo>
                <a:cubicBezTo>
                  <a:pt x="416871" y="3088432"/>
                  <a:pt x="419062" y="3085997"/>
                  <a:pt x="420631" y="3084831"/>
                </a:cubicBezTo>
                <a:close/>
                <a:moveTo>
                  <a:pt x="6894897" y="3084248"/>
                </a:moveTo>
                <a:cubicBezTo>
                  <a:pt x="6911974" y="3081643"/>
                  <a:pt x="6927267" y="3088501"/>
                  <a:pt x="6928501" y="3098993"/>
                </a:cubicBezTo>
                <a:cubicBezTo>
                  <a:pt x="6929804" y="3110240"/>
                  <a:pt x="6915609" y="3122105"/>
                  <a:pt x="6897092" y="3125740"/>
                </a:cubicBezTo>
                <a:cubicBezTo>
                  <a:pt x="6879878" y="3129100"/>
                  <a:pt x="6865134" y="3122996"/>
                  <a:pt x="6863762" y="3111612"/>
                </a:cubicBezTo>
                <a:cubicBezTo>
                  <a:pt x="6862322" y="3099542"/>
                  <a:pt x="6876312" y="3087060"/>
                  <a:pt x="6894897" y="3084248"/>
                </a:cubicBezTo>
                <a:close/>
                <a:moveTo>
                  <a:pt x="5755167" y="3083906"/>
                </a:moveTo>
                <a:cubicBezTo>
                  <a:pt x="5771420" y="3080409"/>
                  <a:pt x="5785890" y="3092410"/>
                  <a:pt x="5788359" y="3111750"/>
                </a:cubicBezTo>
                <a:cubicBezTo>
                  <a:pt x="5790760" y="3131021"/>
                  <a:pt x="5780130" y="3150155"/>
                  <a:pt x="5764288" y="3154887"/>
                </a:cubicBezTo>
                <a:cubicBezTo>
                  <a:pt x="5747828" y="3159756"/>
                  <a:pt x="5730821" y="3144943"/>
                  <a:pt x="5729038" y="3124849"/>
                </a:cubicBezTo>
                <a:cubicBezTo>
                  <a:pt x="5727323" y="3105646"/>
                  <a:pt x="5739119" y="3087335"/>
                  <a:pt x="5755167" y="3083906"/>
                </a:cubicBezTo>
                <a:close/>
                <a:moveTo>
                  <a:pt x="6108285" y="3083494"/>
                </a:moveTo>
                <a:cubicBezTo>
                  <a:pt x="6125087" y="3078762"/>
                  <a:pt x="6141752" y="3090490"/>
                  <a:pt x="6143535" y="3108595"/>
                </a:cubicBezTo>
                <a:cubicBezTo>
                  <a:pt x="6145250" y="3125740"/>
                  <a:pt x="6133591" y="3143502"/>
                  <a:pt x="6117269" y="3148509"/>
                </a:cubicBezTo>
                <a:cubicBezTo>
                  <a:pt x="6100604" y="3153652"/>
                  <a:pt x="6085722" y="3144051"/>
                  <a:pt x="6082773" y="3126426"/>
                </a:cubicBezTo>
                <a:cubicBezTo>
                  <a:pt x="6079619" y="3107703"/>
                  <a:pt x="6091140" y="3088364"/>
                  <a:pt x="6108285" y="3083494"/>
                </a:cubicBezTo>
                <a:close/>
                <a:moveTo>
                  <a:pt x="4456580" y="3083057"/>
                </a:moveTo>
                <a:cubicBezTo>
                  <a:pt x="4461920" y="3084711"/>
                  <a:pt x="4465589" y="3089015"/>
                  <a:pt x="4466412" y="3095633"/>
                </a:cubicBezTo>
                <a:cubicBezTo>
                  <a:pt x="4467920" y="3107635"/>
                  <a:pt x="4458456" y="3122722"/>
                  <a:pt x="4444878" y="3129717"/>
                </a:cubicBezTo>
                <a:cubicBezTo>
                  <a:pt x="4430819" y="3136987"/>
                  <a:pt x="4416143" y="3132323"/>
                  <a:pt x="4414702" y="3120185"/>
                </a:cubicBezTo>
                <a:cubicBezTo>
                  <a:pt x="4413331" y="3108663"/>
                  <a:pt x="4423206" y="3093507"/>
                  <a:pt x="4436717" y="3086375"/>
                </a:cubicBezTo>
                <a:cubicBezTo>
                  <a:pt x="4444227" y="3082397"/>
                  <a:pt x="4451239" y="3081402"/>
                  <a:pt x="4456580" y="3083057"/>
                </a:cubicBezTo>
                <a:close/>
                <a:moveTo>
                  <a:pt x="7378250" y="3081917"/>
                </a:moveTo>
                <a:cubicBezTo>
                  <a:pt x="7396561" y="3082671"/>
                  <a:pt x="7411923" y="3084317"/>
                  <a:pt x="7413431" y="3090147"/>
                </a:cubicBezTo>
                <a:cubicBezTo>
                  <a:pt x="7415008" y="3095976"/>
                  <a:pt x="7401704" y="3106331"/>
                  <a:pt x="7383874" y="3105851"/>
                </a:cubicBezTo>
                <a:cubicBezTo>
                  <a:pt x="7366248" y="3105371"/>
                  <a:pt x="7349926" y="3099542"/>
                  <a:pt x="7349240" y="3092890"/>
                </a:cubicBezTo>
                <a:cubicBezTo>
                  <a:pt x="7348623" y="3086374"/>
                  <a:pt x="7361448" y="3081300"/>
                  <a:pt x="7378250" y="3081917"/>
                </a:cubicBezTo>
                <a:close/>
                <a:moveTo>
                  <a:pt x="7241227" y="3081299"/>
                </a:moveTo>
                <a:cubicBezTo>
                  <a:pt x="7259470" y="3080202"/>
                  <a:pt x="7275448" y="3085963"/>
                  <a:pt x="7277163" y="3093712"/>
                </a:cubicBezTo>
                <a:cubicBezTo>
                  <a:pt x="7278946" y="3101393"/>
                  <a:pt x="7265710" y="3108183"/>
                  <a:pt x="7247810" y="3109486"/>
                </a:cubicBezTo>
                <a:cubicBezTo>
                  <a:pt x="7230254" y="3110789"/>
                  <a:pt x="7213520" y="3105302"/>
                  <a:pt x="7212560" y="3097416"/>
                </a:cubicBezTo>
                <a:cubicBezTo>
                  <a:pt x="7211669" y="3089735"/>
                  <a:pt x="7224357" y="3082328"/>
                  <a:pt x="7241227" y="3081299"/>
                </a:cubicBezTo>
                <a:close/>
                <a:moveTo>
                  <a:pt x="1680491" y="3079448"/>
                </a:moveTo>
                <a:cubicBezTo>
                  <a:pt x="1689132" y="3083425"/>
                  <a:pt x="1696403" y="3090626"/>
                  <a:pt x="1696334" y="3095153"/>
                </a:cubicBezTo>
                <a:cubicBezTo>
                  <a:pt x="1696264" y="3099679"/>
                  <a:pt x="1689271" y="3099816"/>
                  <a:pt x="1680558" y="3095564"/>
                </a:cubicBezTo>
                <a:cubicBezTo>
                  <a:pt x="1673630" y="3092204"/>
                  <a:pt x="1666637" y="3085346"/>
                  <a:pt x="1665952" y="3081299"/>
                </a:cubicBezTo>
                <a:cubicBezTo>
                  <a:pt x="1665126" y="3076499"/>
                  <a:pt x="1672056" y="3075539"/>
                  <a:pt x="1680491" y="3079448"/>
                </a:cubicBezTo>
                <a:close/>
                <a:moveTo>
                  <a:pt x="1019583" y="3079174"/>
                </a:moveTo>
                <a:cubicBezTo>
                  <a:pt x="1027611" y="3077939"/>
                  <a:pt x="1034809" y="3082466"/>
                  <a:pt x="1035225" y="3088775"/>
                </a:cubicBezTo>
                <a:cubicBezTo>
                  <a:pt x="1035634" y="3095221"/>
                  <a:pt x="1029323" y="3101393"/>
                  <a:pt x="1020823" y="3103245"/>
                </a:cubicBezTo>
                <a:cubicBezTo>
                  <a:pt x="1012180" y="3105097"/>
                  <a:pt x="1004773" y="3101874"/>
                  <a:pt x="1003883" y="3095702"/>
                </a:cubicBezTo>
                <a:cubicBezTo>
                  <a:pt x="1002852" y="3088912"/>
                  <a:pt x="1010741" y="3080545"/>
                  <a:pt x="1019583" y="3079174"/>
                </a:cubicBezTo>
                <a:close/>
                <a:moveTo>
                  <a:pt x="1423522" y="3078968"/>
                </a:moveTo>
                <a:cubicBezTo>
                  <a:pt x="1431683" y="3081231"/>
                  <a:pt x="1439090" y="3088089"/>
                  <a:pt x="1439500" y="3093645"/>
                </a:cubicBezTo>
                <a:cubicBezTo>
                  <a:pt x="1439914" y="3099336"/>
                  <a:pt x="1433537" y="3102149"/>
                  <a:pt x="1424754" y="3100228"/>
                </a:cubicBezTo>
                <a:cubicBezTo>
                  <a:pt x="1415980" y="3098308"/>
                  <a:pt x="1408433" y="3092478"/>
                  <a:pt x="1407473" y="3086718"/>
                </a:cubicBezTo>
                <a:cubicBezTo>
                  <a:pt x="1406445" y="3080408"/>
                  <a:pt x="1414471" y="3076431"/>
                  <a:pt x="1423522" y="3078968"/>
                </a:cubicBezTo>
                <a:close/>
                <a:moveTo>
                  <a:pt x="6680105" y="3076979"/>
                </a:moveTo>
                <a:cubicBezTo>
                  <a:pt x="6697388" y="3073688"/>
                  <a:pt x="6712543" y="3082123"/>
                  <a:pt x="6713778" y="3095427"/>
                </a:cubicBezTo>
                <a:cubicBezTo>
                  <a:pt x="6715013" y="3108663"/>
                  <a:pt x="6701502" y="3123134"/>
                  <a:pt x="6684426" y="3127043"/>
                </a:cubicBezTo>
                <a:cubicBezTo>
                  <a:pt x="6667007" y="3131089"/>
                  <a:pt x="6652124" y="3123134"/>
                  <a:pt x="6650890" y="3108938"/>
                </a:cubicBezTo>
                <a:cubicBezTo>
                  <a:pt x="6649656" y="3094947"/>
                  <a:pt x="6663029" y="3080203"/>
                  <a:pt x="6680105" y="3076979"/>
                </a:cubicBezTo>
                <a:close/>
                <a:moveTo>
                  <a:pt x="3266604" y="3075745"/>
                </a:moveTo>
                <a:cubicBezTo>
                  <a:pt x="3272159" y="3073208"/>
                  <a:pt x="3278743" y="3074922"/>
                  <a:pt x="3279634" y="3079174"/>
                </a:cubicBezTo>
                <a:cubicBezTo>
                  <a:pt x="3280526" y="3083358"/>
                  <a:pt x="3275383" y="3089804"/>
                  <a:pt x="3269416" y="3091518"/>
                </a:cubicBezTo>
                <a:cubicBezTo>
                  <a:pt x="3263792" y="3093096"/>
                  <a:pt x="3259335" y="3092684"/>
                  <a:pt x="3257894" y="3088569"/>
                </a:cubicBezTo>
                <a:cubicBezTo>
                  <a:pt x="3256454" y="3084523"/>
                  <a:pt x="3260569" y="3078488"/>
                  <a:pt x="3266604" y="3075745"/>
                </a:cubicBezTo>
                <a:close/>
                <a:moveTo>
                  <a:pt x="5267700" y="3072179"/>
                </a:moveTo>
                <a:cubicBezTo>
                  <a:pt x="5283748" y="3067584"/>
                  <a:pt x="5299041" y="3081986"/>
                  <a:pt x="5301510" y="3101943"/>
                </a:cubicBezTo>
                <a:cubicBezTo>
                  <a:pt x="5303773" y="3120253"/>
                  <a:pt x="5293212" y="3136850"/>
                  <a:pt x="5278605" y="3141856"/>
                </a:cubicBezTo>
                <a:cubicBezTo>
                  <a:pt x="5262214" y="3147411"/>
                  <a:pt x="5247126" y="3136095"/>
                  <a:pt x="5244040" y="3116276"/>
                </a:cubicBezTo>
                <a:cubicBezTo>
                  <a:pt x="5240954" y="3096388"/>
                  <a:pt x="5251584" y="3076774"/>
                  <a:pt x="5267700" y="3072179"/>
                </a:cubicBezTo>
                <a:close/>
                <a:moveTo>
                  <a:pt x="7499704" y="3072042"/>
                </a:moveTo>
                <a:cubicBezTo>
                  <a:pt x="7500390" y="3076088"/>
                  <a:pt x="7486125" y="3101531"/>
                  <a:pt x="7468157" y="3121968"/>
                </a:cubicBezTo>
                <a:cubicBezTo>
                  <a:pt x="7448887" y="3143777"/>
                  <a:pt x="7432221" y="3150840"/>
                  <a:pt x="7431055" y="3145971"/>
                </a:cubicBezTo>
                <a:cubicBezTo>
                  <a:pt x="7429890" y="3141171"/>
                  <a:pt x="7444704" y="3127523"/>
                  <a:pt x="7463699" y="3107292"/>
                </a:cubicBezTo>
                <a:cubicBezTo>
                  <a:pt x="7482834" y="3086924"/>
                  <a:pt x="7498950" y="3067653"/>
                  <a:pt x="7499704" y="3072042"/>
                </a:cubicBezTo>
                <a:close/>
                <a:moveTo>
                  <a:pt x="3800980" y="3071081"/>
                </a:moveTo>
                <a:cubicBezTo>
                  <a:pt x="3801597" y="3072590"/>
                  <a:pt x="3793505" y="3077734"/>
                  <a:pt x="3784932" y="3081437"/>
                </a:cubicBezTo>
                <a:cubicBezTo>
                  <a:pt x="3776977" y="3084866"/>
                  <a:pt x="3770599" y="3086306"/>
                  <a:pt x="3770668" y="3084660"/>
                </a:cubicBezTo>
                <a:cubicBezTo>
                  <a:pt x="3770668" y="3082877"/>
                  <a:pt x="3776908" y="3078762"/>
                  <a:pt x="3785206" y="3075059"/>
                </a:cubicBezTo>
                <a:cubicBezTo>
                  <a:pt x="3793230" y="3071493"/>
                  <a:pt x="3800500" y="3069710"/>
                  <a:pt x="3800980" y="3071081"/>
                </a:cubicBezTo>
                <a:close/>
                <a:moveTo>
                  <a:pt x="4016038" y="3070884"/>
                </a:moveTo>
                <a:cubicBezTo>
                  <a:pt x="4020316" y="3070018"/>
                  <a:pt x="4023247" y="3070361"/>
                  <a:pt x="4023796" y="3072179"/>
                </a:cubicBezTo>
                <a:cubicBezTo>
                  <a:pt x="4025030" y="3076157"/>
                  <a:pt x="4015086" y="3085415"/>
                  <a:pt x="4001782" y="3092273"/>
                </a:cubicBezTo>
                <a:cubicBezTo>
                  <a:pt x="3989780" y="3098445"/>
                  <a:pt x="3979356" y="3100091"/>
                  <a:pt x="3978259" y="3096319"/>
                </a:cubicBezTo>
                <a:cubicBezTo>
                  <a:pt x="3977024" y="3092204"/>
                  <a:pt x="3986968" y="3083632"/>
                  <a:pt x="4000204" y="3076843"/>
                </a:cubicBezTo>
                <a:cubicBezTo>
                  <a:pt x="4006136" y="3073825"/>
                  <a:pt x="4011760" y="3071750"/>
                  <a:pt x="4016038" y="3070884"/>
                </a:cubicBezTo>
                <a:close/>
                <a:moveTo>
                  <a:pt x="663263" y="3070490"/>
                </a:moveTo>
                <a:cubicBezTo>
                  <a:pt x="665834" y="3069212"/>
                  <a:pt x="667668" y="3069401"/>
                  <a:pt x="667975" y="3071424"/>
                </a:cubicBezTo>
                <a:cubicBezTo>
                  <a:pt x="668596" y="3075676"/>
                  <a:pt x="663174" y="3085140"/>
                  <a:pt x="655769" y="3093095"/>
                </a:cubicBezTo>
                <a:cubicBezTo>
                  <a:pt x="649387" y="3099885"/>
                  <a:pt x="644043" y="3102902"/>
                  <a:pt x="643149" y="3100022"/>
                </a:cubicBezTo>
                <a:cubicBezTo>
                  <a:pt x="642124" y="3096798"/>
                  <a:pt x="647471" y="3086169"/>
                  <a:pt x="654125" y="3078350"/>
                </a:cubicBezTo>
                <a:cubicBezTo>
                  <a:pt x="657382" y="3074510"/>
                  <a:pt x="660691" y="3071767"/>
                  <a:pt x="663263" y="3070490"/>
                </a:cubicBezTo>
                <a:close/>
                <a:moveTo>
                  <a:pt x="2300089" y="3069315"/>
                </a:moveTo>
                <a:cubicBezTo>
                  <a:pt x="2302215" y="3068235"/>
                  <a:pt x="2305352" y="3068269"/>
                  <a:pt x="2309296" y="3069915"/>
                </a:cubicBezTo>
                <a:cubicBezTo>
                  <a:pt x="2311422" y="3073687"/>
                  <a:pt x="2315742" y="3079311"/>
                  <a:pt x="2317320" y="3084523"/>
                </a:cubicBezTo>
                <a:cubicBezTo>
                  <a:pt x="2319171" y="3090763"/>
                  <a:pt x="2313822" y="3093369"/>
                  <a:pt x="2307924" y="3090695"/>
                </a:cubicBezTo>
                <a:cubicBezTo>
                  <a:pt x="2301752" y="3087883"/>
                  <a:pt x="2297157" y="3081437"/>
                  <a:pt x="2296952" y="3075402"/>
                </a:cubicBezTo>
                <a:cubicBezTo>
                  <a:pt x="2296849" y="3072590"/>
                  <a:pt x="2297963" y="3070395"/>
                  <a:pt x="2300089" y="3069315"/>
                </a:cubicBezTo>
                <a:close/>
                <a:moveTo>
                  <a:pt x="2844768" y="3069299"/>
                </a:moveTo>
                <a:cubicBezTo>
                  <a:pt x="2852381" y="3066830"/>
                  <a:pt x="2857867" y="3070808"/>
                  <a:pt x="2859033" y="3077048"/>
                </a:cubicBezTo>
                <a:cubicBezTo>
                  <a:pt x="2860267" y="3083632"/>
                  <a:pt x="2856976" y="3089392"/>
                  <a:pt x="2851146" y="3090901"/>
                </a:cubicBezTo>
                <a:cubicBezTo>
                  <a:pt x="2845454" y="3092410"/>
                  <a:pt x="2838939" y="3088844"/>
                  <a:pt x="2839419" y="3082878"/>
                </a:cubicBezTo>
                <a:cubicBezTo>
                  <a:pt x="2839968" y="3077666"/>
                  <a:pt x="2843397" y="3072659"/>
                  <a:pt x="2844768" y="3069299"/>
                </a:cubicBezTo>
                <a:close/>
                <a:moveTo>
                  <a:pt x="6466341" y="3067172"/>
                </a:moveTo>
                <a:cubicBezTo>
                  <a:pt x="6482869" y="3064223"/>
                  <a:pt x="6497065" y="3073276"/>
                  <a:pt x="6498642" y="3087815"/>
                </a:cubicBezTo>
                <a:cubicBezTo>
                  <a:pt x="6500220" y="3103108"/>
                  <a:pt x="6487052" y="3119225"/>
                  <a:pt x="6469495" y="3123476"/>
                </a:cubicBezTo>
                <a:cubicBezTo>
                  <a:pt x="6452145" y="3127660"/>
                  <a:pt x="6436372" y="3117647"/>
                  <a:pt x="6435617" y="3101874"/>
                </a:cubicBezTo>
                <a:cubicBezTo>
                  <a:pt x="6434863" y="3085757"/>
                  <a:pt x="6448441" y="3070396"/>
                  <a:pt x="6466341" y="3067172"/>
                </a:cubicBezTo>
                <a:close/>
                <a:moveTo>
                  <a:pt x="1731321" y="3066735"/>
                </a:moveTo>
                <a:cubicBezTo>
                  <a:pt x="1733880" y="3066487"/>
                  <a:pt x="1737583" y="3067447"/>
                  <a:pt x="1741734" y="3069710"/>
                </a:cubicBezTo>
                <a:cubicBezTo>
                  <a:pt x="1749068" y="3073550"/>
                  <a:pt x="1755379" y="3080065"/>
                  <a:pt x="1756340" y="3084729"/>
                </a:cubicBezTo>
                <a:cubicBezTo>
                  <a:pt x="1757300" y="3089324"/>
                  <a:pt x="1752432" y="3090352"/>
                  <a:pt x="1745094" y="3087198"/>
                </a:cubicBezTo>
                <a:cubicBezTo>
                  <a:pt x="1736793" y="3083632"/>
                  <a:pt x="1728565" y="3075951"/>
                  <a:pt x="1727743" y="3071013"/>
                </a:cubicBezTo>
                <a:cubicBezTo>
                  <a:pt x="1727331" y="3068441"/>
                  <a:pt x="1728752" y="3066984"/>
                  <a:pt x="1731321" y="3066735"/>
                </a:cubicBezTo>
                <a:close/>
                <a:moveTo>
                  <a:pt x="3937179" y="3066212"/>
                </a:moveTo>
                <a:cubicBezTo>
                  <a:pt x="3938208" y="3067583"/>
                  <a:pt x="3928950" y="3074030"/>
                  <a:pt x="3917016" y="3080065"/>
                </a:cubicBezTo>
                <a:cubicBezTo>
                  <a:pt x="3905907" y="3085689"/>
                  <a:pt x="3896580" y="3088775"/>
                  <a:pt x="3895071" y="3087677"/>
                </a:cubicBezTo>
                <a:cubicBezTo>
                  <a:pt x="3893494" y="3086443"/>
                  <a:pt x="3901861" y="3080682"/>
                  <a:pt x="3913519" y="3074785"/>
                </a:cubicBezTo>
                <a:cubicBezTo>
                  <a:pt x="3924903" y="3069024"/>
                  <a:pt x="3936151" y="3064840"/>
                  <a:pt x="3937179" y="3066212"/>
                </a:cubicBezTo>
                <a:close/>
                <a:moveTo>
                  <a:pt x="335223" y="3064635"/>
                </a:moveTo>
                <a:cubicBezTo>
                  <a:pt x="335564" y="3065321"/>
                  <a:pt x="331450" y="3072796"/>
                  <a:pt x="329050" y="3075608"/>
                </a:cubicBezTo>
                <a:cubicBezTo>
                  <a:pt x="326580" y="3078420"/>
                  <a:pt x="321574" y="3081575"/>
                  <a:pt x="321642" y="3080408"/>
                </a:cubicBezTo>
                <a:cubicBezTo>
                  <a:pt x="321849" y="3077871"/>
                  <a:pt x="324525" y="3072659"/>
                  <a:pt x="327337" y="3065664"/>
                </a:cubicBezTo>
                <a:cubicBezTo>
                  <a:pt x="331175" y="3064978"/>
                  <a:pt x="334469" y="3063263"/>
                  <a:pt x="335223" y="3064635"/>
                </a:cubicBezTo>
                <a:close/>
                <a:moveTo>
                  <a:pt x="1789603" y="3064224"/>
                </a:moveTo>
                <a:cubicBezTo>
                  <a:pt x="1788985" y="3059766"/>
                  <a:pt x="1794881" y="3059766"/>
                  <a:pt x="1802700" y="3064292"/>
                </a:cubicBezTo>
                <a:cubicBezTo>
                  <a:pt x="1810174" y="3068544"/>
                  <a:pt x="1817240" y="3076020"/>
                  <a:pt x="1817445" y="3079860"/>
                </a:cubicBezTo>
                <a:cubicBezTo>
                  <a:pt x="1817651" y="3083769"/>
                  <a:pt x="1811341" y="3083700"/>
                  <a:pt x="1804070" y="3079654"/>
                </a:cubicBezTo>
                <a:cubicBezTo>
                  <a:pt x="1796596" y="3075539"/>
                  <a:pt x="1790220" y="3068750"/>
                  <a:pt x="1789603" y="3064224"/>
                </a:cubicBezTo>
                <a:close/>
                <a:moveTo>
                  <a:pt x="7030687" y="3063606"/>
                </a:moveTo>
                <a:cubicBezTo>
                  <a:pt x="7048860" y="3061274"/>
                  <a:pt x="7065456" y="3068201"/>
                  <a:pt x="7066279" y="3077939"/>
                </a:cubicBezTo>
                <a:cubicBezTo>
                  <a:pt x="7067102" y="3087266"/>
                  <a:pt x="7054209" y="3096456"/>
                  <a:pt x="7036995" y="3099268"/>
                </a:cubicBezTo>
                <a:cubicBezTo>
                  <a:pt x="7018479" y="3102285"/>
                  <a:pt x="7002705" y="3096525"/>
                  <a:pt x="7001608" y="3085826"/>
                </a:cubicBezTo>
                <a:cubicBezTo>
                  <a:pt x="7000649" y="3075745"/>
                  <a:pt x="7013336" y="3065800"/>
                  <a:pt x="7030687" y="3063606"/>
                </a:cubicBezTo>
                <a:close/>
                <a:moveTo>
                  <a:pt x="4382573" y="3063195"/>
                </a:moveTo>
                <a:cubicBezTo>
                  <a:pt x="4388094" y="3064309"/>
                  <a:pt x="4391934" y="3067927"/>
                  <a:pt x="4392619" y="3073756"/>
                </a:cubicBezTo>
                <a:cubicBezTo>
                  <a:pt x="4393923" y="3084798"/>
                  <a:pt x="4383841" y="3099474"/>
                  <a:pt x="4369988" y="3106537"/>
                </a:cubicBezTo>
                <a:cubicBezTo>
                  <a:pt x="4355998" y="3113739"/>
                  <a:pt x="4343585" y="3111064"/>
                  <a:pt x="4341527" y="3100503"/>
                </a:cubicBezTo>
                <a:cubicBezTo>
                  <a:pt x="4339470" y="3089941"/>
                  <a:pt x="4348797" y="3075333"/>
                  <a:pt x="4362444" y="3067653"/>
                </a:cubicBezTo>
                <a:cubicBezTo>
                  <a:pt x="4369851" y="3063469"/>
                  <a:pt x="4377052" y="3062081"/>
                  <a:pt x="4382573" y="3063195"/>
                </a:cubicBezTo>
                <a:close/>
                <a:moveTo>
                  <a:pt x="1861544" y="3059560"/>
                </a:moveTo>
                <a:cubicBezTo>
                  <a:pt x="1868606" y="3063126"/>
                  <a:pt x="1876217" y="3070670"/>
                  <a:pt x="1877518" y="3075402"/>
                </a:cubicBezTo>
                <a:cubicBezTo>
                  <a:pt x="1878894" y="3080340"/>
                  <a:pt x="1873818" y="3080751"/>
                  <a:pt x="1866136" y="3076431"/>
                </a:cubicBezTo>
                <a:cubicBezTo>
                  <a:pt x="1859691" y="3072796"/>
                  <a:pt x="1853174" y="3066555"/>
                  <a:pt x="1851461" y="3062235"/>
                </a:cubicBezTo>
                <a:cubicBezTo>
                  <a:pt x="1849408" y="3057228"/>
                  <a:pt x="1854137" y="3055925"/>
                  <a:pt x="1861544" y="3059560"/>
                </a:cubicBezTo>
                <a:close/>
                <a:moveTo>
                  <a:pt x="1288009" y="3059422"/>
                </a:moveTo>
                <a:cubicBezTo>
                  <a:pt x="1296169" y="3060794"/>
                  <a:pt x="1303507" y="3067172"/>
                  <a:pt x="1303919" y="3073138"/>
                </a:cubicBezTo>
                <a:cubicBezTo>
                  <a:pt x="1304331" y="3079242"/>
                  <a:pt x="1297952" y="3083151"/>
                  <a:pt x="1289311" y="3082260"/>
                </a:cubicBezTo>
                <a:cubicBezTo>
                  <a:pt x="1280532" y="3081368"/>
                  <a:pt x="1273057" y="3076156"/>
                  <a:pt x="1272096" y="3069984"/>
                </a:cubicBezTo>
                <a:cubicBezTo>
                  <a:pt x="1271070" y="3063331"/>
                  <a:pt x="1279094" y="3057914"/>
                  <a:pt x="1288009" y="3059422"/>
                </a:cubicBezTo>
                <a:close/>
                <a:moveTo>
                  <a:pt x="1152493" y="3058531"/>
                </a:moveTo>
                <a:cubicBezTo>
                  <a:pt x="1160653" y="3058394"/>
                  <a:pt x="1168062" y="3063606"/>
                  <a:pt x="1168953" y="3069915"/>
                </a:cubicBezTo>
                <a:cubicBezTo>
                  <a:pt x="1169912" y="3076224"/>
                  <a:pt x="1164083" y="3081437"/>
                  <a:pt x="1155375" y="3082191"/>
                </a:cubicBezTo>
                <a:cubicBezTo>
                  <a:pt x="1147007" y="3082877"/>
                  <a:pt x="1138914" y="3078625"/>
                  <a:pt x="1137544" y="3072590"/>
                </a:cubicBezTo>
                <a:cubicBezTo>
                  <a:pt x="1135965" y="3065800"/>
                  <a:pt x="1143510" y="3058668"/>
                  <a:pt x="1152493" y="3058531"/>
                </a:cubicBezTo>
                <a:close/>
                <a:moveTo>
                  <a:pt x="3900215" y="3057434"/>
                </a:moveTo>
                <a:cubicBezTo>
                  <a:pt x="3901175" y="3057297"/>
                  <a:pt x="3892809" y="3061481"/>
                  <a:pt x="3883276" y="3066007"/>
                </a:cubicBezTo>
                <a:cubicBezTo>
                  <a:pt x="3874566" y="3070121"/>
                  <a:pt x="3866199" y="3073825"/>
                  <a:pt x="3864828" y="3074168"/>
                </a:cubicBezTo>
                <a:cubicBezTo>
                  <a:pt x="3863182" y="3074579"/>
                  <a:pt x="3869766" y="3071150"/>
                  <a:pt x="3879847" y="3066418"/>
                </a:cubicBezTo>
                <a:cubicBezTo>
                  <a:pt x="3889722" y="3061686"/>
                  <a:pt x="3899255" y="3057572"/>
                  <a:pt x="3900215" y="3057434"/>
                </a:cubicBezTo>
                <a:close/>
                <a:moveTo>
                  <a:pt x="4088252" y="3057314"/>
                </a:moveTo>
                <a:cubicBezTo>
                  <a:pt x="4092804" y="3056662"/>
                  <a:pt x="4095907" y="3057502"/>
                  <a:pt x="4096559" y="3060040"/>
                </a:cubicBezTo>
                <a:cubicBezTo>
                  <a:pt x="4097794" y="3065047"/>
                  <a:pt x="4088398" y="3075265"/>
                  <a:pt x="4075848" y="3081986"/>
                </a:cubicBezTo>
                <a:cubicBezTo>
                  <a:pt x="4063572" y="3088569"/>
                  <a:pt x="4051228" y="3089736"/>
                  <a:pt x="4049993" y="3084866"/>
                </a:cubicBezTo>
                <a:cubicBezTo>
                  <a:pt x="4048827" y="3079997"/>
                  <a:pt x="4058634" y="3070259"/>
                  <a:pt x="4071253" y="3063538"/>
                </a:cubicBezTo>
                <a:cubicBezTo>
                  <a:pt x="4077699" y="3060109"/>
                  <a:pt x="4083700" y="3057966"/>
                  <a:pt x="4088252" y="3057314"/>
                </a:cubicBezTo>
                <a:close/>
                <a:moveTo>
                  <a:pt x="5406643" y="3057160"/>
                </a:moveTo>
                <a:cubicBezTo>
                  <a:pt x="5421936" y="3056611"/>
                  <a:pt x="5435584" y="3070259"/>
                  <a:pt x="5437504" y="3088638"/>
                </a:cubicBezTo>
                <a:cubicBezTo>
                  <a:pt x="5439493" y="3108184"/>
                  <a:pt x="5427423" y="3126494"/>
                  <a:pt x="5411032" y="3128003"/>
                </a:cubicBezTo>
                <a:cubicBezTo>
                  <a:pt x="5394436" y="3129580"/>
                  <a:pt x="5380103" y="3113944"/>
                  <a:pt x="5378937" y="3093850"/>
                </a:cubicBezTo>
                <a:cubicBezTo>
                  <a:pt x="5377703" y="3073619"/>
                  <a:pt x="5389910" y="3057777"/>
                  <a:pt x="5406643" y="3057160"/>
                </a:cubicBezTo>
                <a:close/>
                <a:moveTo>
                  <a:pt x="3887116" y="3057160"/>
                </a:moveTo>
                <a:cubicBezTo>
                  <a:pt x="3887802" y="3057502"/>
                  <a:pt x="3880395" y="3061411"/>
                  <a:pt x="3871617" y="3065526"/>
                </a:cubicBezTo>
                <a:cubicBezTo>
                  <a:pt x="3862427" y="3069778"/>
                  <a:pt x="3854198" y="3073070"/>
                  <a:pt x="3853649" y="3072727"/>
                </a:cubicBezTo>
                <a:cubicBezTo>
                  <a:pt x="3853100" y="3072315"/>
                  <a:pt x="3860438" y="3068269"/>
                  <a:pt x="3869285" y="3064223"/>
                </a:cubicBezTo>
                <a:cubicBezTo>
                  <a:pt x="3878269" y="3059971"/>
                  <a:pt x="3886430" y="3056816"/>
                  <a:pt x="3887116" y="3057160"/>
                </a:cubicBezTo>
                <a:close/>
                <a:moveTo>
                  <a:pt x="3924355" y="3056954"/>
                </a:moveTo>
                <a:cubicBezTo>
                  <a:pt x="3924698" y="3057640"/>
                  <a:pt x="3915920" y="3062715"/>
                  <a:pt x="3904810" y="3068201"/>
                </a:cubicBezTo>
                <a:cubicBezTo>
                  <a:pt x="3893700" y="3073687"/>
                  <a:pt x="3884167" y="3077459"/>
                  <a:pt x="3883687" y="3076842"/>
                </a:cubicBezTo>
                <a:cubicBezTo>
                  <a:pt x="3883207" y="3076156"/>
                  <a:pt x="3891711" y="3071424"/>
                  <a:pt x="3903027" y="3065869"/>
                </a:cubicBezTo>
                <a:cubicBezTo>
                  <a:pt x="3914000" y="3060520"/>
                  <a:pt x="3924012" y="3056268"/>
                  <a:pt x="3924355" y="3056954"/>
                </a:cubicBezTo>
                <a:close/>
                <a:moveTo>
                  <a:pt x="3911530" y="3055994"/>
                </a:moveTo>
                <a:cubicBezTo>
                  <a:pt x="3912216" y="3056063"/>
                  <a:pt x="3904878" y="3059903"/>
                  <a:pt x="3895071" y="3064635"/>
                </a:cubicBezTo>
                <a:cubicBezTo>
                  <a:pt x="3884304" y="3069847"/>
                  <a:pt x="3873743" y="3074511"/>
                  <a:pt x="3872920" y="3074511"/>
                </a:cubicBezTo>
                <a:cubicBezTo>
                  <a:pt x="3872165" y="3074511"/>
                  <a:pt x="3879915" y="3070533"/>
                  <a:pt x="3889585" y="3065870"/>
                </a:cubicBezTo>
                <a:cubicBezTo>
                  <a:pt x="3900695" y="3060521"/>
                  <a:pt x="3910707" y="3055994"/>
                  <a:pt x="3911530" y="3055994"/>
                </a:cubicBezTo>
                <a:close/>
                <a:moveTo>
                  <a:pt x="1974493" y="3055651"/>
                </a:moveTo>
                <a:cubicBezTo>
                  <a:pt x="1974357" y="3051810"/>
                  <a:pt x="1979979" y="3052153"/>
                  <a:pt x="1986632" y="3056473"/>
                </a:cubicBezTo>
                <a:cubicBezTo>
                  <a:pt x="1993489" y="3060931"/>
                  <a:pt x="1999389" y="3067927"/>
                  <a:pt x="1999593" y="3071973"/>
                </a:cubicBezTo>
                <a:cubicBezTo>
                  <a:pt x="1999798" y="3075950"/>
                  <a:pt x="1994517" y="3075539"/>
                  <a:pt x="1987593" y="3071081"/>
                </a:cubicBezTo>
                <a:cubicBezTo>
                  <a:pt x="1980802" y="3066760"/>
                  <a:pt x="1974631" y="3059491"/>
                  <a:pt x="1974493" y="3055651"/>
                </a:cubicBezTo>
                <a:close/>
                <a:moveTo>
                  <a:pt x="5893972" y="3055446"/>
                </a:moveTo>
                <a:cubicBezTo>
                  <a:pt x="5910363" y="3052222"/>
                  <a:pt x="5924559" y="3063812"/>
                  <a:pt x="5926616" y="3082466"/>
                </a:cubicBezTo>
                <a:cubicBezTo>
                  <a:pt x="5928605" y="3100845"/>
                  <a:pt x="5917426" y="3119293"/>
                  <a:pt x="5901447" y="3123614"/>
                </a:cubicBezTo>
                <a:cubicBezTo>
                  <a:pt x="5884782" y="3128140"/>
                  <a:pt x="5868117" y="3113944"/>
                  <a:pt x="5866883" y="3094536"/>
                </a:cubicBezTo>
                <a:cubicBezTo>
                  <a:pt x="5865717" y="3075882"/>
                  <a:pt x="5877787" y="3058600"/>
                  <a:pt x="5893972" y="3055446"/>
                </a:cubicBezTo>
                <a:close/>
                <a:moveTo>
                  <a:pt x="1915438" y="3055282"/>
                </a:moveTo>
                <a:cubicBezTo>
                  <a:pt x="1917453" y="3054999"/>
                  <a:pt x="1920622" y="3055959"/>
                  <a:pt x="1924432" y="3058257"/>
                </a:cubicBezTo>
                <a:cubicBezTo>
                  <a:pt x="1930673" y="3062029"/>
                  <a:pt x="1937251" y="3069092"/>
                  <a:pt x="1938559" y="3073276"/>
                </a:cubicBezTo>
                <a:cubicBezTo>
                  <a:pt x="1940068" y="3078145"/>
                  <a:pt x="1934372" y="3078762"/>
                  <a:pt x="1927242" y="3074579"/>
                </a:cubicBezTo>
                <a:cubicBezTo>
                  <a:pt x="1921069" y="3070944"/>
                  <a:pt x="1914829" y="3064292"/>
                  <a:pt x="1913386" y="3059766"/>
                </a:cubicBezTo>
                <a:cubicBezTo>
                  <a:pt x="1912564" y="3057091"/>
                  <a:pt x="1913423" y="3055565"/>
                  <a:pt x="1915438" y="3055282"/>
                </a:cubicBezTo>
                <a:close/>
                <a:moveTo>
                  <a:pt x="3637896" y="3053113"/>
                </a:moveTo>
                <a:cubicBezTo>
                  <a:pt x="3639611" y="3056200"/>
                  <a:pt x="3635084" y="3061275"/>
                  <a:pt x="3627609" y="3064841"/>
                </a:cubicBezTo>
                <a:cubicBezTo>
                  <a:pt x="3620134" y="3068407"/>
                  <a:pt x="3613139" y="3068818"/>
                  <a:pt x="3612384" y="3065595"/>
                </a:cubicBezTo>
                <a:cubicBezTo>
                  <a:pt x="3611699" y="3062440"/>
                  <a:pt x="3617597" y="3056405"/>
                  <a:pt x="3624455" y="3053319"/>
                </a:cubicBezTo>
                <a:cubicBezTo>
                  <a:pt x="3630352" y="3050713"/>
                  <a:pt x="3636456" y="3050645"/>
                  <a:pt x="3637896" y="3053113"/>
                </a:cubicBezTo>
                <a:close/>
                <a:moveTo>
                  <a:pt x="7170589" y="3051948"/>
                </a:moveTo>
                <a:cubicBezTo>
                  <a:pt x="7187529" y="3051605"/>
                  <a:pt x="7202685" y="3058325"/>
                  <a:pt x="7203782" y="3066212"/>
                </a:cubicBezTo>
                <a:cubicBezTo>
                  <a:pt x="7204879" y="3074716"/>
                  <a:pt x="7190683" y="3082123"/>
                  <a:pt x="7172235" y="3083220"/>
                </a:cubicBezTo>
                <a:cubicBezTo>
                  <a:pt x="7155158" y="3084248"/>
                  <a:pt x="7140551" y="3078557"/>
                  <a:pt x="7139317" y="3069847"/>
                </a:cubicBezTo>
                <a:cubicBezTo>
                  <a:pt x="7138013" y="3060657"/>
                  <a:pt x="7152073" y="3052359"/>
                  <a:pt x="7170589" y="3051948"/>
                </a:cubicBezTo>
                <a:close/>
                <a:moveTo>
                  <a:pt x="7305486" y="3051262"/>
                </a:moveTo>
                <a:cubicBezTo>
                  <a:pt x="7323523" y="3051811"/>
                  <a:pt x="7339914" y="3059080"/>
                  <a:pt x="7340737" y="3066281"/>
                </a:cubicBezTo>
                <a:cubicBezTo>
                  <a:pt x="7341491" y="3073208"/>
                  <a:pt x="7328529" y="3078146"/>
                  <a:pt x="7311453" y="3078146"/>
                </a:cubicBezTo>
                <a:cubicBezTo>
                  <a:pt x="7293005" y="3078146"/>
                  <a:pt x="7277437" y="3072247"/>
                  <a:pt x="7276477" y="3064224"/>
                </a:cubicBezTo>
                <a:cubicBezTo>
                  <a:pt x="7275586" y="3056749"/>
                  <a:pt x="7288273" y="3050782"/>
                  <a:pt x="7305486" y="3051262"/>
                </a:cubicBezTo>
                <a:close/>
                <a:moveTo>
                  <a:pt x="4663613" y="3051235"/>
                </a:moveTo>
                <a:cubicBezTo>
                  <a:pt x="4669219" y="3053799"/>
                  <a:pt x="4673248" y="3058908"/>
                  <a:pt x="4674071" y="3065869"/>
                </a:cubicBezTo>
                <a:cubicBezTo>
                  <a:pt x="4675648" y="3079173"/>
                  <a:pt x="4666116" y="3094947"/>
                  <a:pt x="4652400" y="3101531"/>
                </a:cubicBezTo>
                <a:cubicBezTo>
                  <a:pt x="4637175" y="3108800"/>
                  <a:pt x="4623528" y="3103314"/>
                  <a:pt x="4621196" y="3089255"/>
                </a:cubicBezTo>
                <a:cubicBezTo>
                  <a:pt x="4618864" y="3075402"/>
                  <a:pt x="4629083" y="3058463"/>
                  <a:pt x="4643690" y="3051879"/>
                </a:cubicBezTo>
                <a:cubicBezTo>
                  <a:pt x="4650823" y="3048655"/>
                  <a:pt x="4658006" y="3048672"/>
                  <a:pt x="4663613" y="3051235"/>
                </a:cubicBezTo>
                <a:close/>
                <a:moveTo>
                  <a:pt x="6247709" y="3050576"/>
                </a:moveTo>
                <a:cubicBezTo>
                  <a:pt x="6264579" y="3046393"/>
                  <a:pt x="6281038" y="3057777"/>
                  <a:pt x="6282410" y="3074648"/>
                </a:cubicBezTo>
                <a:cubicBezTo>
                  <a:pt x="6283782" y="3091793"/>
                  <a:pt x="6270340" y="3108869"/>
                  <a:pt x="6252646" y="3112230"/>
                </a:cubicBezTo>
                <a:cubicBezTo>
                  <a:pt x="6235707" y="3115453"/>
                  <a:pt x="6222403" y="3105097"/>
                  <a:pt x="6221031" y="3087815"/>
                </a:cubicBezTo>
                <a:cubicBezTo>
                  <a:pt x="6219728" y="3071150"/>
                  <a:pt x="6231592" y="3054554"/>
                  <a:pt x="6247709" y="3050576"/>
                </a:cubicBezTo>
                <a:close/>
                <a:moveTo>
                  <a:pt x="3712991" y="3050508"/>
                </a:moveTo>
                <a:cubicBezTo>
                  <a:pt x="3713608" y="3052977"/>
                  <a:pt x="3707573" y="3058395"/>
                  <a:pt x="3700715" y="3061618"/>
                </a:cubicBezTo>
                <a:cubicBezTo>
                  <a:pt x="3693514" y="3064978"/>
                  <a:pt x="3686862" y="3065596"/>
                  <a:pt x="3685970" y="3062852"/>
                </a:cubicBezTo>
                <a:cubicBezTo>
                  <a:pt x="3685079" y="3060041"/>
                  <a:pt x="3690222" y="3055240"/>
                  <a:pt x="3697972" y="3051742"/>
                </a:cubicBezTo>
                <a:cubicBezTo>
                  <a:pt x="3705173" y="3048451"/>
                  <a:pt x="3712374" y="3047902"/>
                  <a:pt x="3712991" y="3050508"/>
                </a:cubicBezTo>
                <a:close/>
                <a:moveTo>
                  <a:pt x="3192332" y="3050165"/>
                </a:moveTo>
                <a:cubicBezTo>
                  <a:pt x="3196858" y="3049547"/>
                  <a:pt x="3201110" y="3051399"/>
                  <a:pt x="3207557" y="3052291"/>
                </a:cubicBezTo>
                <a:cubicBezTo>
                  <a:pt x="3203168" y="3057708"/>
                  <a:pt x="3200836" y="3062029"/>
                  <a:pt x="3196995" y="3064978"/>
                </a:cubicBezTo>
                <a:cubicBezTo>
                  <a:pt x="3192812" y="3068201"/>
                  <a:pt x="3186091" y="3066624"/>
                  <a:pt x="3184308" y="3062852"/>
                </a:cubicBezTo>
                <a:cubicBezTo>
                  <a:pt x="3182045" y="3058120"/>
                  <a:pt x="3185954" y="3051125"/>
                  <a:pt x="3192332" y="3050165"/>
                </a:cubicBezTo>
                <a:close/>
                <a:moveTo>
                  <a:pt x="2046089" y="3050027"/>
                </a:moveTo>
                <a:cubicBezTo>
                  <a:pt x="2051851" y="3053113"/>
                  <a:pt x="2058640" y="3061069"/>
                  <a:pt x="2059531" y="3065526"/>
                </a:cubicBezTo>
                <a:cubicBezTo>
                  <a:pt x="2060425" y="3069984"/>
                  <a:pt x="2055006" y="3070532"/>
                  <a:pt x="2048833" y="3066280"/>
                </a:cubicBezTo>
                <a:cubicBezTo>
                  <a:pt x="2043004" y="3062303"/>
                  <a:pt x="2038477" y="3057708"/>
                  <a:pt x="2037039" y="3052839"/>
                </a:cubicBezTo>
                <a:cubicBezTo>
                  <a:pt x="2035597" y="3047970"/>
                  <a:pt x="2039851" y="3046667"/>
                  <a:pt x="2046089" y="3050027"/>
                </a:cubicBezTo>
                <a:close/>
                <a:moveTo>
                  <a:pt x="6818020" y="3049959"/>
                </a:moveTo>
                <a:cubicBezTo>
                  <a:pt x="6835165" y="3047147"/>
                  <a:pt x="6850595" y="3054897"/>
                  <a:pt x="6852104" y="3066761"/>
                </a:cubicBezTo>
                <a:cubicBezTo>
                  <a:pt x="6853613" y="3078557"/>
                  <a:pt x="6840514" y="3091107"/>
                  <a:pt x="6823369" y="3094604"/>
                </a:cubicBezTo>
                <a:cubicBezTo>
                  <a:pt x="6806224" y="3098102"/>
                  <a:pt x="6790862" y="3090901"/>
                  <a:pt x="6789422" y="3078282"/>
                </a:cubicBezTo>
                <a:cubicBezTo>
                  <a:pt x="6787913" y="3065732"/>
                  <a:pt x="6800943" y="3052702"/>
                  <a:pt x="6818020" y="3049959"/>
                </a:cubicBezTo>
                <a:close/>
                <a:moveTo>
                  <a:pt x="4309054" y="3049805"/>
                </a:moveTo>
                <a:cubicBezTo>
                  <a:pt x="4313906" y="3050593"/>
                  <a:pt x="4317215" y="3053422"/>
                  <a:pt x="4317798" y="3058189"/>
                </a:cubicBezTo>
                <a:cubicBezTo>
                  <a:pt x="4318964" y="3067653"/>
                  <a:pt x="4308540" y="3083426"/>
                  <a:pt x="4295235" y="3090147"/>
                </a:cubicBezTo>
                <a:cubicBezTo>
                  <a:pt x="4281451" y="3097142"/>
                  <a:pt x="4269723" y="3093302"/>
                  <a:pt x="4268558" y="3083426"/>
                </a:cubicBezTo>
                <a:cubicBezTo>
                  <a:pt x="4267392" y="3073756"/>
                  <a:pt x="4277748" y="3060383"/>
                  <a:pt x="4291052" y="3053663"/>
                </a:cubicBezTo>
                <a:cubicBezTo>
                  <a:pt x="4297807" y="3050268"/>
                  <a:pt x="4304202" y="3049016"/>
                  <a:pt x="4309054" y="3049805"/>
                </a:cubicBezTo>
                <a:close/>
                <a:moveTo>
                  <a:pt x="955170" y="3049521"/>
                </a:moveTo>
                <a:cubicBezTo>
                  <a:pt x="958156" y="3050661"/>
                  <a:pt x="960265" y="3052873"/>
                  <a:pt x="960746" y="3055856"/>
                </a:cubicBezTo>
                <a:cubicBezTo>
                  <a:pt x="961841" y="3062440"/>
                  <a:pt x="954022" y="3071218"/>
                  <a:pt x="945517" y="3073413"/>
                </a:cubicBezTo>
                <a:cubicBezTo>
                  <a:pt x="937563" y="3075470"/>
                  <a:pt x="930977" y="3072178"/>
                  <a:pt x="930640" y="3065869"/>
                </a:cubicBezTo>
                <a:cubicBezTo>
                  <a:pt x="930224" y="3059422"/>
                  <a:pt x="936124" y="3052359"/>
                  <a:pt x="944350" y="3049615"/>
                </a:cubicBezTo>
                <a:cubicBezTo>
                  <a:pt x="948332" y="3048312"/>
                  <a:pt x="952186" y="3048381"/>
                  <a:pt x="955170" y="3049521"/>
                </a:cubicBezTo>
                <a:close/>
                <a:moveTo>
                  <a:pt x="3873880" y="3048999"/>
                </a:moveTo>
                <a:cubicBezTo>
                  <a:pt x="3874977" y="3049753"/>
                  <a:pt x="3869422" y="3053251"/>
                  <a:pt x="3860987" y="3057228"/>
                </a:cubicBezTo>
                <a:cubicBezTo>
                  <a:pt x="3851523" y="3061686"/>
                  <a:pt x="3842882" y="3064635"/>
                  <a:pt x="3842745" y="3063332"/>
                </a:cubicBezTo>
                <a:cubicBezTo>
                  <a:pt x="3842539" y="3062235"/>
                  <a:pt x="3849191" y="3058051"/>
                  <a:pt x="3857215" y="3054348"/>
                </a:cubicBezTo>
                <a:cubicBezTo>
                  <a:pt x="3865307" y="3050645"/>
                  <a:pt x="3872783" y="3048244"/>
                  <a:pt x="3873880" y="3048999"/>
                </a:cubicBezTo>
                <a:close/>
                <a:moveTo>
                  <a:pt x="1483047" y="3048861"/>
                </a:moveTo>
                <a:cubicBezTo>
                  <a:pt x="1491279" y="3051536"/>
                  <a:pt x="1498820" y="3058394"/>
                  <a:pt x="1499509" y="3063743"/>
                </a:cubicBezTo>
                <a:cubicBezTo>
                  <a:pt x="1500260" y="3069778"/>
                  <a:pt x="1492237" y="3072384"/>
                  <a:pt x="1483393" y="3069161"/>
                </a:cubicBezTo>
                <a:cubicBezTo>
                  <a:pt x="1475231" y="3066143"/>
                  <a:pt x="1468576" y="3059422"/>
                  <a:pt x="1468441" y="3054005"/>
                </a:cubicBezTo>
                <a:cubicBezTo>
                  <a:pt x="1468303" y="3048312"/>
                  <a:pt x="1474545" y="3046118"/>
                  <a:pt x="1483047" y="3048861"/>
                </a:cubicBezTo>
                <a:close/>
                <a:moveTo>
                  <a:pt x="4162970" y="3048673"/>
                </a:moveTo>
                <a:cubicBezTo>
                  <a:pt x="4167385" y="3048656"/>
                  <a:pt x="4170283" y="3050199"/>
                  <a:pt x="4170557" y="3053388"/>
                </a:cubicBezTo>
                <a:cubicBezTo>
                  <a:pt x="4171038" y="3059834"/>
                  <a:pt x="4161025" y="3070944"/>
                  <a:pt x="4148200" y="3077665"/>
                </a:cubicBezTo>
                <a:cubicBezTo>
                  <a:pt x="4134004" y="3085072"/>
                  <a:pt x="4122757" y="3084455"/>
                  <a:pt x="4122894" y="3076705"/>
                </a:cubicBezTo>
                <a:cubicBezTo>
                  <a:pt x="4122963" y="3069847"/>
                  <a:pt x="4133730" y="3059286"/>
                  <a:pt x="4146280" y="3053320"/>
                </a:cubicBezTo>
                <a:cubicBezTo>
                  <a:pt x="4152623" y="3050268"/>
                  <a:pt x="4158555" y="3048690"/>
                  <a:pt x="4162970" y="3048673"/>
                </a:cubicBezTo>
                <a:close/>
                <a:moveTo>
                  <a:pt x="3551348" y="3048519"/>
                </a:moveTo>
                <a:cubicBezTo>
                  <a:pt x="3557452" y="3046255"/>
                  <a:pt x="3563487" y="3047147"/>
                  <a:pt x="3564105" y="3050370"/>
                </a:cubicBezTo>
                <a:cubicBezTo>
                  <a:pt x="3564859" y="3054279"/>
                  <a:pt x="3558481" y="3060863"/>
                  <a:pt x="3551554" y="3063538"/>
                </a:cubicBezTo>
                <a:cubicBezTo>
                  <a:pt x="3544422" y="3066281"/>
                  <a:pt x="3538593" y="3064703"/>
                  <a:pt x="3539210" y="3060040"/>
                </a:cubicBezTo>
                <a:cubicBezTo>
                  <a:pt x="3539759" y="3055925"/>
                  <a:pt x="3544902" y="3050919"/>
                  <a:pt x="3551348" y="3048519"/>
                </a:cubicBezTo>
                <a:close/>
                <a:moveTo>
                  <a:pt x="7487223" y="3048382"/>
                </a:moveTo>
                <a:cubicBezTo>
                  <a:pt x="7488458" y="3052497"/>
                  <a:pt x="7474536" y="3076500"/>
                  <a:pt x="7456430" y="3094056"/>
                </a:cubicBezTo>
                <a:cubicBezTo>
                  <a:pt x="7437913" y="3112024"/>
                  <a:pt x="7423101" y="3114905"/>
                  <a:pt x="7422072" y="3109350"/>
                </a:cubicBezTo>
                <a:cubicBezTo>
                  <a:pt x="7421043" y="3103932"/>
                  <a:pt x="7434896" y="3092959"/>
                  <a:pt x="7452521" y="3076911"/>
                </a:cubicBezTo>
                <a:cubicBezTo>
                  <a:pt x="7469872" y="3061069"/>
                  <a:pt x="7486057" y="3044473"/>
                  <a:pt x="7487223" y="3048382"/>
                </a:cubicBezTo>
                <a:close/>
                <a:moveTo>
                  <a:pt x="581220" y="3047970"/>
                </a:moveTo>
                <a:cubicBezTo>
                  <a:pt x="581770" y="3050370"/>
                  <a:pt x="577791" y="3059697"/>
                  <a:pt x="573676" y="3065800"/>
                </a:cubicBezTo>
                <a:cubicBezTo>
                  <a:pt x="568259" y="3073893"/>
                  <a:pt x="561606" y="3079722"/>
                  <a:pt x="560442" y="3077459"/>
                </a:cubicBezTo>
                <a:cubicBezTo>
                  <a:pt x="559275" y="3075059"/>
                  <a:pt x="563183" y="3065732"/>
                  <a:pt x="569012" y="3057228"/>
                </a:cubicBezTo>
                <a:cubicBezTo>
                  <a:pt x="574294" y="3049479"/>
                  <a:pt x="580534" y="3044815"/>
                  <a:pt x="581220" y="3047970"/>
                </a:cubicBezTo>
                <a:close/>
                <a:moveTo>
                  <a:pt x="4234388" y="3045989"/>
                </a:moveTo>
                <a:cubicBezTo>
                  <a:pt x="4239497" y="3045895"/>
                  <a:pt x="4243046" y="3047798"/>
                  <a:pt x="4243801" y="3051810"/>
                </a:cubicBezTo>
                <a:cubicBezTo>
                  <a:pt x="4245241" y="3059079"/>
                  <a:pt x="4235983" y="3071424"/>
                  <a:pt x="4223432" y="3078625"/>
                </a:cubicBezTo>
                <a:cubicBezTo>
                  <a:pt x="4209854" y="3086374"/>
                  <a:pt x="4196480" y="3085894"/>
                  <a:pt x="4194972" y="3078076"/>
                </a:cubicBezTo>
                <a:cubicBezTo>
                  <a:pt x="4193600" y="3070807"/>
                  <a:pt x="4202927" y="3059354"/>
                  <a:pt x="4215615" y="3052153"/>
                </a:cubicBezTo>
                <a:cubicBezTo>
                  <a:pt x="4222610" y="3048175"/>
                  <a:pt x="4229279" y="3046084"/>
                  <a:pt x="4234388" y="3045989"/>
                </a:cubicBezTo>
                <a:close/>
                <a:moveTo>
                  <a:pt x="5059079" y="3045501"/>
                </a:moveTo>
                <a:cubicBezTo>
                  <a:pt x="5074373" y="3040495"/>
                  <a:pt x="5089392" y="3052222"/>
                  <a:pt x="5090969" y="3070944"/>
                </a:cubicBezTo>
                <a:cubicBezTo>
                  <a:pt x="5092478" y="3088364"/>
                  <a:pt x="5081848" y="3106812"/>
                  <a:pt x="5067240" y="3111544"/>
                </a:cubicBezTo>
                <a:cubicBezTo>
                  <a:pt x="5051741" y="3116619"/>
                  <a:pt x="5037065" y="3104274"/>
                  <a:pt x="5035488" y="3085346"/>
                </a:cubicBezTo>
                <a:cubicBezTo>
                  <a:pt x="5033979" y="3067584"/>
                  <a:pt x="5044335" y="3050302"/>
                  <a:pt x="5059079" y="3045501"/>
                </a:cubicBezTo>
                <a:close/>
                <a:moveTo>
                  <a:pt x="3786577" y="3042141"/>
                </a:moveTo>
                <a:cubicBezTo>
                  <a:pt x="3786852" y="3044335"/>
                  <a:pt x="3780885" y="3049204"/>
                  <a:pt x="3774301" y="3052290"/>
                </a:cubicBezTo>
                <a:cubicBezTo>
                  <a:pt x="3766346" y="3055925"/>
                  <a:pt x="3758665" y="3057022"/>
                  <a:pt x="3758597" y="3054348"/>
                </a:cubicBezTo>
                <a:cubicBezTo>
                  <a:pt x="3758528" y="3052016"/>
                  <a:pt x="3764426" y="3047010"/>
                  <a:pt x="3771010" y="3043924"/>
                </a:cubicBezTo>
                <a:cubicBezTo>
                  <a:pt x="3778622" y="3040289"/>
                  <a:pt x="3786234" y="3039466"/>
                  <a:pt x="3786577" y="3042141"/>
                </a:cubicBezTo>
                <a:close/>
                <a:moveTo>
                  <a:pt x="4009669" y="3041593"/>
                </a:moveTo>
                <a:cubicBezTo>
                  <a:pt x="4011246" y="3043307"/>
                  <a:pt x="4002879" y="3050028"/>
                  <a:pt x="3991015" y="3056269"/>
                </a:cubicBezTo>
                <a:cubicBezTo>
                  <a:pt x="3979288" y="3062441"/>
                  <a:pt x="3967972" y="3065938"/>
                  <a:pt x="3966326" y="3064224"/>
                </a:cubicBezTo>
                <a:cubicBezTo>
                  <a:pt x="3964680" y="3062509"/>
                  <a:pt x="3973390" y="3055994"/>
                  <a:pt x="3985254" y="3049891"/>
                </a:cubicBezTo>
                <a:cubicBezTo>
                  <a:pt x="3997667" y="3043444"/>
                  <a:pt x="4008023" y="3039809"/>
                  <a:pt x="4009669" y="3041593"/>
                </a:cubicBezTo>
                <a:close/>
                <a:moveTo>
                  <a:pt x="2107122" y="3039603"/>
                </a:moveTo>
                <a:cubicBezTo>
                  <a:pt x="2113980" y="3043238"/>
                  <a:pt x="2121592" y="3052359"/>
                  <a:pt x="2120221" y="3056062"/>
                </a:cubicBezTo>
                <a:cubicBezTo>
                  <a:pt x="2119192" y="3058806"/>
                  <a:pt x="2115008" y="3058463"/>
                  <a:pt x="2113225" y="3059080"/>
                </a:cubicBezTo>
                <a:cubicBezTo>
                  <a:pt x="2104927" y="3054348"/>
                  <a:pt x="2100058" y="3048724"/>
                  <a:pt x="2098961" y="3043512"/>
                </a:cubicBezTo>
                <a:cubicBezTo>
                  <a:pt x="2097932" y="3038506"/>
                  <a:pt x="2101635" y="3036723"/>
                  <a:pt x="2107122" y="3039603"/>
                </a:cubicBezTo>
                <a:close/>
                <a:moveTo>
                  <a:pt x="2985837" y="3039466"/>
                </a:moveTo>
                <a:cubicBezTo>
                  <a:pt x="2987895" y="3042003"/>
                  <a:pt x="2992146" y="3045021"/>
                  <a:pt x="2993655" y="3049204"/>
                </a:cubicBezTo>
                <a:cubicBezTo>
                  <a:pt x="2995438" y="3054279"/>
                  <a:pt x="2990158" y="3059903"/>
                  <a:pt x="2984397" y="3060726"/>
                </a:cubicBezTo>
                <a:cubicBezTo>
                  <a:pt x="2978362" y="3061549"/>
                  <a:pt x="2973836" y="3057845"/>
                  <a:pt x="2973630" y="3051948"/>
                </a:cubicBezTo>
                <a:cubicBezTo>
                  <a:pt x="2973493" y="3046324"/>
                  <a:pt x="2978088" y="3040563"/>
                  <a:pt x="2985837" y="3039466"/>
                </a:cubicBezTo>
                <a:close/>
                <a:moveTo>
                  <a:pt x="5541677" y="3039328"/>
                </a:moveTo>
                <a:cubicBezTo>
                  <a:pt x="5556834" y="3037408"/>
                  <a:pt x="5571167" y="3049547"/>
                  <a:pt x="5574047" y="3067378"/>
                </a:cubicBezTo>
                <a:cubicBezTo>
                  <a:pt x="5576996" y="3085895"/>
                  <a:pt x="5565200" y="3105646"/>
                  <a:pt x="5549084" y="3108663"/>
                </a:cubicBezTo>
                <a:cubicBezTo>
                  <a:pt x="5532351" y="3111818"/>
                  <a:pt x="5517606" y="3098170"/>
                  <a:pt x="5515548" y="3078350"/>
                </a:cubicBezTo>
                <a:cubicBezTo>
                  <a:pt x="5513491" y="3058531"/>
                  <a:pt x="5525081" y="3041386"/>
                  <a:pt x="5541677" y="3039328"/>
                </a:cubicBezTo>
                <a:close/>
                <a:moveTo>
                  <a:pt x="4850254" y="3039191"/>
                </a:moveTo>
                <a:cubicBezTo>
                  <a:pt x="4865273" y="3033156"/>
                  <a:pt x="4878920" y="3040151"/>
                  <a:pt x="4881732" y="3055788"/>
                </a:cubicBezTo>
                <a:cubicBezTo>
                  <a:pt x="4884749" y="3072247"/>
                  <a:pt x="4873708" y="3091449"/>
                  <a:pt x="4857934" y="3096867"/>
                </a:cubicBezTo>
                <a:cubicBezTo>
                  <a:pt x="4843396" y="3101805"/>
                  <a:pt x="4829405" y="3092958"/>
                  <a:pt x="4827348" y="3077733"/>
                </a:cubicBezTo>
                <a:cubicBezTo>
                  <a:pt x="4825153" y="3062371"/>
                  <a:pt x="4835577" y="3045021"/>
                  <a:pt x="4850254" y="3039191"/>
                </a:cubicBezTo>
                <a:close/>
                <a:moveTo>
                  <a:pt x="736049" y="3038986"/>
                </a:moveTo>
                <a:cubicBezTo>
                  <a:pt x="738597" y="3038317"/>
                  <a:pt x="740291" y="3039054"/>
                  <a:pt x="740395" y="3041386"/>
                </a:cubicBezTo>
                <a:cubicBezTo>
                  <a:pt x="740604" y="3046187"/>
                  <a:pt x="734634" y="3055994"/>
                  <a:pt x="727847" y="3062372"/>
                </a:cubicBezTo>
                <a:cubicBezTo>
                  <a:pt x="720849" y="3068956"/>
                  <a:pt x="714884" y="3070601"/>
                  <a:pt x="714338" y="3065938"/>
                </a:cubicBezTo>
                <a:cubicBezTo>
                  <a:pt x="713790" y="3061412"/>
                  <a:pt x="719273" y="3051948"/>
                  <a:pt x="726611" y="3045021"/>
                </a:cubicBezTo>
                <a:cubicBezTo>
                  <a:pt x="730111" y="3041729"/>
                  <a:pt x="733504" y="3039654"/>
                  <a:pt x="736049" y="3038986"/>
                </a:cubicBezTo>
                <a:close/>
                <a:moveTo>
                  <a:pt x="3475979" y="3037888"/>
                </a:moveTo>
                <a:cubicBezTo>
                  <a:pt x="3482494" y="3035076"/>
                  <a:pt x="3488529" y="3036379"/>
                  <a:pt x="3489077" y="3040631"/>
                </a:cubicBezTo>
                <a:cubicBezTo>
                  <a:pt x="3489626" y="3045021"/>
                  <a:pt x="3484962" y="3050370"/>
                  <a:pt x="3478173" y="3053319"/>
                </a:cubicBezTo>
                <a:cubicBezTo>
                  <a:pt x="3471864" y="3056062"/>
                  <a:pt x="3465486" y="3054896"/>
                  <a:pt x="3465006" y="3050918"/>
                </a:cubicBezTo>
                <a:cubicBezTo>
                  <a:pt x="3464389" y="3046804"/>
                  <a:pt x="3469600" y="3040631"/>
                  <a:pt x="3475979" y="3037888"/>
                </a:cubicBezTo>
                <a:close/>
                <a:moveTo>
                  <a:pt x="6605147" y="3036860"/>
                </a:moveTo>
                <a:cubicBezTo>
                  <a:pt x="6621743" y="3034323"/>
                  <a:pt x="6635870" y="3042758"/>
                  <a:pt x="6637379" y="3055994"/>
                </a:cubicBezTo>
                <a:cubicBezTo>
                  <a:pt x="6639025" y="3069984"/>
                  <a:pt x="6625789" y="3084523"/>
                  <a:pt x="6608301" y="3088226"/>
                </a:cubicBezTo>
                <a:cubicBezTo>
                  <a:pt x="6590882" y="3091930"/>
                  <a:pt x="6575177" y="3082740"/>
                  <a:pt x="6574423" y="3068339"/>
                </a:cubicBezTo>
                <a:cubicBezTo>
                  <a:pt x="6573668" y="3053594"/>
                  <a:pt x="6587247" y="3039603"/>
                  <a:pt x="6605147" y="3036860"/>
                </a:cubicBezTo>
                <a:close/>
                <a:moveTo>
                  <a:pt x="494536" y="3030276"/>
                </a:moveTo>
                <a:cubicBezTo>
                  <a:pt x="495290" y="3033293"/>
                  <a:pt x="491587" y="3042758"/>
                  <a:pt x="486649" y="3049958"/>
                </a:cubicBezTo>
                <a:cubicBezTo>
                  <a:pt x="481781" y="3057091"/>
                  <a:pt x="478832" y="3058942"/>
                  <a:pt x="477322" y="3057708"/>
                </a:cubicBezTo>
                <a:cubicBezTo>
                  <a:pt x="475538" y="3056131"/>
                  <a:pt x="478626" y="3047558"/>
                  <a:pt x="483633" y="3039603"/>
                </a:cubicBezTo>
                <a:cubicBezTo>
                  <a:pt x="488705" y="3031510"/>
                  <a:pt x="493782" y="3027190"/>
                  <a:pt x="494536" y="3030276"/>
                </a:cubicBezTo>
                <a:close/>
                <a:moveTo>
                  <a:pt x="6956140" y="3030071"/>
                </a:moveTo>
                <a:cubicBezTo>
                  <a:pt x="6973285" y="3028150"/>
                  <a:pt x="6988715" y="3035626"/>
                  <a:pt x="6990293" y="3046118"/>
                </a:cubicBezTo>
                <a:cubicBezTo>
                  <a:pt x="6991870" y="3056611"/>
                  <a:pt x="6978840" y="3067104"/>
                  <a:pt x="6961763" y="3069710"/>
                </a:cubicBezTo>
                <a:cubicBezTo>
                  <a:pt x="6944687" y="3072247"/>
                  <a:pt x="6929257" y="3065458"/>
                  <a:pt x="6927748" y="3054348"/>
                </a:cubicBezTo>
                <a:cubicBezTo>
                  <a:pt x="6926239" y="3043169"/>
                  <a:pt x="6939063" y="3031991"/>
                  <a:pt x="6956140" y="3030071"/>
                </a:cubicBezTo>
                <a:close/>
                <a:moveTo>
                  <a:pt x="881647" y="3028398"/>
                </a:moveTo>
                <a:cubicBezTo>
                  <a:pt x="884515" y="3029144"/>
                  <a:pt x="886368" y="3031167"/>
                  <a:pt x="886472" y="3034253"/>
                </a:cubicBezTo>
                <a:cubicBezTo>
                  <a:pt x="886678" y="3040494"/>
                  <a:pt x="880164" y="3048038"/>
                  <a:pt x="871796" y="3051536"/>
                </a:cubicBezTo>
                <a:cubicBezTo>
                  <a:pt x="863770" y="3054896"/>
                  <a:pt x="856845" y="3052496"/>
                  <a:pt x="857324" y="3046255"/>
                </a:cubicBezTo>
                <a:cubicBezTo>
                  <a:pt x="857736" y="3040700"/>
                  <a:pt x="863498" y="3033636"/>
                  <a:pt x="870701" y="3030207"/>
                </a:cubicBezTo>
                <a:cubicBezTo>
                  <a:pt x="874882" y="3028184"/>
                  <a:pt x="878773" y="3027652"/>
                  <a:pt x="881647" y="3028398"/>
                </a:cubicBezTo>
                <a:close/>
                <a:moveTo>
                  <a:pt x="3996363" y="3027533"/>
                </a:moveTo>
                <a:cubicBezTo>
                  <a:pt x="3996912" y="3028493"/>
                  <a:pt x="3988202" y="3033979"/>
                  <a:pt x="3977504" y="3039328"/>
                </a:cubicBezTo>
                <a:cubicBezTo>
                  <a:pt x="3966874" y="3044609"/>
                  <a:pt x="3956519" y="3048587"/>
                  <a:pt x="3955421" y="3047901"/>
                </a:cubicBezTo>
                <a:cubicBezTo>
                  <a:pt x="3954187" y="3047147"/>
                  <a:pt x="3963857" y="3041386"/>
                  <a:pt x="3975858" y="3035488"/>
                </a:cubicBezTo>
                <a:cubicBezTo>
                  <a:pt x="3987105" y="3030002"/>
                  <a:pt x="3995815" y="3026573"/>
                  <a:pt x="3996363" y="3027533"/>
                </a:cubicBezTo>
                <a:close/>
                <a:moveTo>
                  <a:pt x="3860576" y="3027533"/>
                </a:moveTo>
                <a:cubicBezTo>
                  <a:pt x="3861741" y="3029179"/>
                  <a:pt x="3855844" y="3033637"/>
                  <a:pt x="3847340" y="3037545"/>
                </a:cubicBezTo>
                <a:cubicBezTo>
                  <a:pt x="3839933" y="3040974"/>
                  <a:pt x="3833418" y="3042757"/>
                  <a:pt x="3831635" y="3041660"/>
                </a:cubicBezTo>
                <a:cubicBezTo>
                  <a:pt x="3829646" y="3040426"/>
                  <a:pt x="3834995" y="3035899"/>
                  <a:pt x="3843293" y="3031853"/>
                </a:cubicBezTo>
                <a:cubicBezTo>
                  <a:pt x="3851660" y="3027807"/>
                  <a:pt x="3859478" y="3025887"/>
                  <a:pt x="3860576" y="3027533"/>
                </a:cubicBezTo>
                <a:close/>
                <a:moveTo>
                  <a:pt x="2500977" y="3027190"/>
                </a:moveTo>
                <a:cubicBezTo>
                  <a:pt x="2506464" y="3027327"/>
                  <a:pt x="2511676" y="3033911"/>
                  <a:pt x="2512225" y="3041454"/>
                </a:cubicBezTo>
                <a:cubicBezTo>
                  <a:pt x="2512842" y="3049135"/>
                  <a:pt x="2508590" y="3055033"/>
                  <a:pt x="2500909" y="3053387"/>
                </a:cubicBezTo>
                <a:cubicBezTo>
                  <a:pt x="2498920" y="3049273"/>
                  <a:pt x="2494736" y="3043580"/>
                  <a:pt x="2493639" y="3037683"/>
                </a:cubicBezTo>
                <a:cubicBezTo>
                  <a:pt x="2492542" y="3031647"/>
                  <a:pt x="2495697" y="3027053"/>
                  <a:pt x="2500977" y="3027190"/>
                </a:cubicBezTo>
                <a:close/>
                <a:moveTo>
                  <a:pt x="3960360" y="3026779"/>
                </a:moveTo>
                <a:cubicBezTo>
                  <a:pt x="3960223" y="3027190"/>
                  <a:pt x="3952953" y="3030894"/>
                  <a:pt x="3943421" y="3035351"/>
                </a:cubicBezTo>
                <a:cubicBezTo>
                  <a:pt x="3934231" y="3039672"/>
                  <a:pt x="3925933" y="3043238"/>
                  <a:pt x="3925384" y="3043101"/>
                </a:cubicBezTo>
                <a:cubicBezTo>
                  <a:pt x="3924767" y="3042964"/>
                  <a:pt x="3931967" y="3039260"/>
                  <a:pt x="3941020" y="3035008"/>
                </a:cubicBezTo>
                <a:cubicBezTo>
                  <a:pt x="3951307" y="3030208"/>
                  <a:pt x="3960497" y="3026299"/>
                  <a:pt x="3960360" y="3026779"/>
                </a:cubicBezTo>
                <a:close/>
                <a:moveTo>
                  <a:pt x="6032298" y="3026162"/>
                </a:moveTo>
                <a:cubicBezTo>
                  <a:pt x="6048758" y="3022801"/>
                  <a:pt x="6063091" y="3033705"/>
                  <a:pt x="6065080" y="3051330"/>
                </a:cubicBezTo>
                <a:cubicBezTo>
                  <a:pt x="6067137" y="3068750"/>
                  <a:pt x="6055890" y="3086375"/>
                  <a:pt x="6039842" y="3090833"/>
                </a:cubicBezTo>
                <a:cubicBezTo>
                  <a:pt x="6023109" y="3095496"/>
                  <a:pt x="6006444" y="3082397"/>
                  <a:pt x="6005209" y="3063881"/>
                </a:cubicBezTo>
                <a:cubicBezTo>
                  <a:pt x="6003975" y="3046187"/>
                  <a:pt x="6016113" y="3029385"/>
                  <a:pt x="6032298" y="3026162"/>
                </a:cubicBezTo>
                <a:close/>
                <a:moveTo>
                  <a:pt x="7369883" y="3026025"/>
                </a:moveTo>
                <a:cubicBezTo>
                  <a:pt x="7386891" y="3028082"/>
                  <a:pt x="7401430" y="3034666"/>
                  <a:pt x="7402459" y="3041592"/>
                </a:cubicBezTo>
                <a:cubicBezTo>
                  <a:pt x="7403419" y="3048519"/>
                  <a:pt x="7390251" y="3054691"/>
                  <a:pt x="7373381" y="3053045"/>
                </a:cubicBezTo>
                <a:cubicBezTo>
                  <a:pt x="7356236" y="3051468"/>
                  <a:pt x="7341697" y="3044473"/>
                  <a:pt x="7340668" y="3036792"/>
                </a:cubicBezTo>
                <a:cubicBezTo>
                  <a:pt x="7339708" y="3029179"/>
                  <a:pt x="7353013" y="3023967"/>
                  <a:pt x="7369883" y="3026025"/>
                </a:cubicBezTo>
                <a:close/>
                <a:moveTo>
                  <a:pt x="3971675" y="3025408"/>
                </a:moveTo>
                <a:cubicBezTo>
                  <a:pt x="3971812" y="3025544"/>
                  <a:pt x="3963788" y="3029591"/>
                  <a:pt x="3953227" y="3034597"/>
                </a:cubicBezTo>
                <a:cubicBezTo>
                  <a:pt x="3942734" y="3039604"/>
                  <a:pt x="3934779" y="3043170"/>
                  <a:pt x="3934710" y="3042895"/>
                </a:cubicBezTo>
                <a:cubicBezTo>
                  <a:pt x="3934642" y="3042689"/>
                  <a:pt x="3942940" y="3038506"/>
                  <a:pt x="3952884" y="3033843"/>
                </a:cubicBezTo>
                <a:cubicBezTo>
                  <a:pt x="3962897" y="3029111"/>
                  <a:pt x="3971538" y="3025270"/>
                  <a:pt x="3971675" y="3025408"/>
                </a:cubicBezTo>
                <a:close/>
                <a:moveTo>
                  <a:pt x="1542986" y="3025270"/>
                </a:moveTo>
                <a:cubicBezTo>
                  <a:pt x="1551697" y="3028425"/>
                  <a:pt x="1559174" y="3035557"/>
                  <a:pt x="1559380" y="3040700"/>
                </a:cubicBezTo>
                <a:cubicBezTo>
                  <a:pt x="1559586" y="3045913"/>
                  <a:pt x="1552864" y="3047216"/>
                  <a:pt x="1544156" y="3043718"/>
                </a:cubicBezTo>
                <a:cubicBezTo>
                  <a:pt x="1535857" y="3040358"/>
                  <a:pt x="1528656" y="3032882"/>
                  <a:pt x="1529135" y="3028082"/>
                </a:cubicBezTo>
                <a:cubicBezTo>
                  <a:pt x="1529547" y="3023761"/>
                  <a:pt x="1535513" y="3022458"/>
                  <a:pt x="1542986" y="3025270"/>
                </a:cubicBezTo>
                <a:close/>
                <a:moveTo>
                  <a:pt x="174335" y="3024584"/>
                </a:moveTo>
                <a:cubicBezTo>
                  <a:pt x="172138" y="3027738"/>
                  <a:pt x="170974" y="3030344"/>
                  <a:pt x="169328" y="3031510"/>
                </a:cubicBezTo>
                <a:cubicBezTo>
                  <a:pt x="167818" y="3032608"/>
                  <a:pt x="165763" y="3032128"/>
                  <a:pt x="163909" y="3032334"/>
                </a:cubicBezTo>
                <a:cubicBezTo>
                  <a:pt x="164937" y="3030413"/>
                  <a:pt x="165694" y="3027944"/>
                  <a:pt x="167133" y="3026779"/>
                </a:cubicBezTo>
                <a:cubicBezTo>
                  <a:pt x="168779" y="3025476"/>
                  <a:pt x="171041" y="3025476"/>
                  <a:pt x="174335" y="3024584"/>
                </a:cubicBezTo>
                <a:close/>
                <a:moveTo>
                  <a:pt x="3983814" y="3023762"/>
                </a:moveTo>
                <a:cubicBezTo>
                  <a:pt x="3984980" y="3023693"/>
                  <a:pt x="3976476" y="3028356"/>
                  <a:pt x="3965846" y="3033500"/>
                </a:cubicBezTo>
                <a:cubicBezTo>
                  <a:pt x="3956314" y="3038095"/>
                  <a:pt x="3946918" y="3042210"/>
                  <a:pt x="3945478" y="3042484"/>
                </a:cubicBezTo>
                <a:cubicBezTo>
                  <a:pt x="3943763" y="3042758"/>
                  <a:pt x="3951239" y="3038712"/>
                  <a:pt x="3962006" y="3033500"/>
                </a:cubicBezTo>
                <a:cubicBezTo>
                  <a:pt x="3972293" y="3028425"/>
                  <a:pt x="3982648" y="3023830"/>
                  <a:pt x="3983814" y="3023762"/>
                </a:cubicBezTo>
                <a:close/>
                <a:moveTo>
                  <a:pt x="3400610" y="3023624"/>
                </a:moveTo>
                <a:cubicBezTo>
                  <a:pt x="3406165" y="3021018"/>
                  <a:pt x="3412680" y="3022115"/>
                  <a:pt x="3413503" y="3025887"/>
                </a:cubicBezTo>
                <a:cubicBezTo>
                  <a:pt x="3414120" y="3028767"/>
                  <a:pt x="3410074" y="3034391"/>
                  <a:pt x="3405685" y="3036723"/>
                </a:cubicBezTo>
                <a:cubicBezTo>
                  <a:pt x="3399924" y="3039740"/>
                  <a:pt x="3392997" y="3039192"/>
                  <a:pt x="3391694" y="3035694"/>
                </a:cubicBezTo>
                <a:cubicBezTo>
                  <a:pt x="3390391" y="3031990"/>
                  <a:pt x="3394506" y="3026504"/>
                  <a:pt x="3400610" y="3023624"/>
                </a:cubicBezTo>
                <a:close/>
                <a:moveTo>
                  <a:pt x="808860" y="3023332"/>
                </a:moveTo>
                <a:cubicBezTo>
                  <a:pt x="811360" y="3023692"/>
                  <a:pt x="812821" y="3025612"/>
                  <a:pt x="812610" y="3028973"/>
                </a:cubicBezTo>
                <a:cubicBezTo>
                  <a:pt x="812270" y="3034665"/>
                  <a:pt x="806233" y="3043100"/>
                  <a:pt x="799237" y="3047901"/>
                </a:cubicBezTo>
                <a:cubicBezTo>
                  <a:pt x="791967" y="3052908"/>
                  <a:pt x="786001" y="3053250"/>
                  <a:pt x="785383" y="3048450"/>
                </a:cubicBezTo>
                <a:cubicBezTo>
                  <a:pt x="784700" y="3042963"/>
                  <a:pt x="791009" y="3032813"/>
                  <a:pt x="798828" y="3027053"/>
                </a:cubicBezTo>
                <a:cubicBezTo>
                  <a:pt x="802807" y="3024172"/>
                  <a:pt x="806352" y="3022972"/>
                  <a:pt x="808860" y="3023332"/>
                </a:cubicBezTo>
                <a:close/>
                <a:moveTo>
                  <a:pt x="3947672" y="3023144"/>
                </a:moveTo>
                <a:cubicBezTo>
                  <a:pt x="3948633" y="3023556"/>
                  <a:pt x="3941295" y="3027808"/>
                  <a:pt x="3932379" y="3031923"/>
                </a:cubicBezTo>
                <a:cubicBezTo>
                  <a:pt x="3924355" y="3035626"/>
                  <a:pt x="3916743" y="3038575"/>
                  <a:pt x="3915166" y="3038438"/>
                </a:cubicBezTo>
                <a:cubicBezTo>
                  <a:pt x="3913382" y="3038369"/>
                  <a:pt x="3919623" y="3034529"/>
                  <a:pt x="3928813" y="3030208"/>
                </a:cubicBezTo>
                <a:cubicBezTo>
                  <a:pt x="3938071" y="3025888"/>
                  <a:pt x="3946644" y="3022664"/>
                  <a:pt x="3947672" y="3023144"/>
                </a:cubicBezTo>
                <a:close/>
                <a:moveTo>
                  <a:pt x="2636423" y="3021224"/>
                </a:moveTo>
                <a:cubicBezTo>
                  <a:pt x="2641841" y="3019989"/>
                  <a:pt x="2646984" y="3025750"/>
                  <a:pt x="2647601" y="3036723"/>
                </a:cubicBezTo>
                <a:cubicBezTo>
                  <a:pt x="2645270" y="3039603"/>
                  <a:pt x="2642321" y="3045775"/>
                  <a:pt x="2638206" y="3047901"/>
                </a:cubicBezTo>
                <a:cubicBezTo>
                  <a:pt x="2633680" y="3050233"/>
                  <a:pt x="2628193" y="3041729"/>
                  <a:pt x="2628605" y="3034117"/>
                </a:cubicBezTo>
                <a:cubicBezTo>
                  <a:pt x="2628948" y="3027602"/>
                  <a:pt x="2631142" y="3022390"/>
                  <a:pt x="2636423" y="3021224"/>
                </a:cubicBezTo>
                <a:close/>
                <a:moveTo>
                  <a:pt x="4589016" y="3020349"/>
                </a:moveTo>
                <a:cubicBezTo>
                  <a:pt x="4594056" y="3022253"/>
                  <a:pt x="4597605" y="3026505"/>
                  <a:pt x="4598634" y="3032746"/>
                </a:cubicBezTo>
                <a:cubicBezTo>
                  <a:pt x="4600828" y="3046050"/>
                  <a:pt x="4590404" y="3062646"/>
                  <a:pt x="4575660" y="3068956"/>
                </a:cubicBezTo>
                <a:cubicBezTo>
                  <a:pt x="4562286" y="3074648"/>
                  <a:pt x="4549051" y="3069504"/>
                  <a:pt x="4547061" y="3057914"/>
                </a:cubicBezTo>
                <a:cubicBezTo>
                  <a:pt x="4544867" y="3045295"/>
                  <a:pt x="4555771" y="3028562"/>
                  <a:pt x="4570447" y="3022047"/>
                </a:cubicBezTo>
                <a:cubicBezTo>
                  <a:pt x="4577443" y="3018892"/>
                  <a:pt x="4583975" y="3018446"/>
                  <a:pt x="4589016" y="3020349"/>
                </a:cubicBezTo>
                <a:close/>
                <a:moveTo>
                  <a:pt x="4082295" y="3019989"/>
                </a:moveTo>
                <a:cubicBezTo>
                  <a:pt x="4084421" y="3022458"/>
                  <a:pt x="4075094" y="3030688"/>
                  <a:pt x="4062338" y="3037272"/>
                </a:cubicBezTo>
                <a:cubicBezTo>
                  <a:pt x="4050542" y="3043375"/>
                  <a:pt x="4039981" y="3045844"/>
                  <a:pt x="4038678" y="3043101"/>
                </a:cubicBezTo>
                <a:cubicBezTo>
                  <a:pt x="4037443" y="3040495"/>
                  <a:pt x="4045948" y="3033431"/>
                  <a:pt x="4057469" y="3027327"/>
                </a:cubicBezTo>
                <a:cubicBezTo>
                  <a:pt x="4068853" y="3021292"/>
                  <a:pt x="4080375" y="3017795"/>
                  <a:pt x="4082295" y="3019989"/>
                </a:cubicBezTo>
                <a:close/>
                <a:moveTo>
                  <a:pt x="6388228" y="3019441"/>
                </a:moveTo>
                <a:cubicBezTo>
                  <a:pt x="6404276" y="3016698"/>
                  <a:pt x="6419295" y="3026436"/>
                  <a:pt x="6421353" y="3040975"/>
                </a:cubicBezTo>
                <a:cubicBezTo>
                  <a:pt x="6423410" y="3056749"/>
                  <a:pt x="6410448" y="3073002"/>
                  <a:pt x="6392823" y="3076842"/>
                </a:cubicBezTo>
                <a:cubicBezTo>
                  <a:pt x="6376021" y="3080477"/>
                  <a:pt x="6362099" y="3071424"/>
                  <a:pt x="6360179" y="3055651"/>
                </a:cubicBezTo>
                <a:cubicBezTo>
                  <a:pt x="6358122" y="3039192"/>
                  <a:pt x="6371152" y="3022390"/>
                  <a:pt x="6388228" y="3019441"/>
                </a:cubicBezTo>
                <a:close/>
                <a:moveTo>
                  <a:pt x="7093574" y="3018755"/>
                </a:moveTo>
                <a:cubicBezTo>
                  <a:pt x="7110582" y="3017658"/>
                  <a:pt x="7126355" y="3024996"/>
                  <a:pt x="7128138" y="3034254"/>
                </a:cubicBezTo>
                <a:cubicBezTo>
                  <a:pt x="7129922" y="3043512"/>
                  <a:pt x="7117371" y="3052016"/>
                  <a:pt x="7100295" y="3053662"/>
                </a:cubicBezTo>
                <a:cubicBezTo>
                  <a:pt x="7083424" y="3055308"/>
                  <a:pt x="7067650" y="3048793"/>
                  <a:pt x="7065867" y="3038986"/>
                </a:cubicBezTo>
                <a:cubicBezTo>
                  <a:pt x="7064085" y="3029111"/>
                  <a:pt x="7076498" y="3019784"/>
                  <a:pt x="7093574" y="3018755"/>
                </a:cubicBezTo>
                <a:close/>
                <a:moveTo>
                  <a:pt x="1347673" y="3018549"/>
                </a:moveTo>
                <a:cubicBezTo>
                  <a:pt x="1355832" y="3020400"/>
                  <a:pt x="1363240" y="3027121"/>
                  <a:pt x="1363582" y="3032676"/>
                </a:cubicBezTo>
                <a:cubicBezTo>
                  <a:pt x="1363927" y="3038437"/>
                  <a:pt x="1357478" y="3042141"/>
                  <a:pt x="1349592" y="3040906"/>
                </a:cubicBezTo>
                <a:cubicBezTo>
                  <a:pt x="1340469" y="3039466"/>
                  <a:pt x="1332449" y="3032471"/>
                  <a:pt x="1332585" y="3025750"/>
                </a:cubicBezTo>
                <a:cubicBezTo>
                  <a:pt x="1332652" y="3019852"/>
                  <a:pt x="1339304" y="3016629"/>
                  <a:pt x="1347673" y="3018549"/>
                </a:cubicBezTo>
                <a:close/>
                <a:moveTo>
                  <a:pt x="7475015" y="3017589"/>
                </a:moveTo>
                <a:cubicBezTo>
                  <a:pt x="7476250" y="3022321"/>
                  <a:pt x="7463905" y="3042964"/>
                  <a:pt x="7447377" y="3056954"/>
                </a:cubicBezTo>
                <a:cubicBezTo>
                  <a:pt x="7429478" y="3072110"/>
                  <a:pt x="7414048" y="3072042"/>
                  <a:pt x="7412814" y="3065664"/>
                </a:cubicBezTo>
                <a:cubicBezTo>
                  <a:pt x="7411647" y="3059697"/>
                  <a:pt x="7423924" y="3051468"/>
                  <a:pt x="7440452" y="3039260"/>
                </a:cubicBezTo>
                <a:cubicBezTo>
                  <a:pt x="7457870" y="3026367"/>
                  <a:pt x="7473781" y="3012651"/>
                  <a:pt x="7475015" y="3017589"/>
                </a:cubicBezTo>
                <a:close/>
                <a:moveTo>
                  <a:pt x="5680345" y="3017451"/>
                </a:moveTo>
                <a:cubicBezTo>
                  <a:pt x="5695776" y="3015874"/>
                  <a:pt x="5709560" y="3028150"/>
                  <a:pt x="5711549" y="3045638"/>
                </a:cubicBezTo>
                <a:cubicBezTo>
                  <a:pt x="5713607" y="3064086"/>
                  <a:pt x="5701399" y="3082397"/>
                  <a:pt x="5684872" y="3085140"/>
                </a:cubicBezTo>
                <a:cubicBezTo>
                  <a:pt x="5668138" y="3087883"/>
                  <a:pt x="5653668" y="3074098"/>
                  <a:pt x="5652434" y="3054759"/>
                </a:cubicBezTo>
                <a:cubicBezTo>
                  <a:pt x="5651199" y="3035351"/>
                  <a:pt x="5663475" y="3019166"/>
                  <a:pt x="5680345" y="3017451"/>
                </a:cubicBezTo>
                <a:close/>
                <a:moveTo>
                  <a:pt x="7231556" y="3016903"/>
                </a:moveTo>
                <a:cubicBezTo>
                  <a:pt x="7248564" y="3017246"/>
                  <a:pt x="7264063" y="3024859"/>
                  <a:pt x="7265640" y="3033020"/>
                </a:cubicBezTo>
                <a:cubicBezTo>
                  <a:pt x="7267218" y="3041181"/>
                  <a:pt x="7254462" y="3047559"/>
                  <a:pt x="7237454" y="3047764"/>
                </a:cubicBezTo>
                <a:cubicBezTo>
                  <a:pt x="7220584" y="3047970"/>
                  <a:pt x="7205084" y="3041318"/>
                  <a:pt x="7203507" y="3032677"/>
                </a:cubicBezTo>
                <a:cubicBezTo>
                  <a:pt x="7201930" y="3023967"/>
                  <a:pt x="7214548" y="3016560"/>
                  <a:pt x="7231556" y="3016903"/>
                </a:cubicBezTo>
                <a:close/>
                <a:moveTo>
                  <a:pt x="407095" y="3016903"/>
                </a:moveTo>
                <a:cubicBezTo>
                  <a:pt x="407711" y="3017040"/>
                  <a:pt x="404352" y="3024104"/>
                  <a:pt x="401883" y="3028219"/>
                </a:cubicBezTo>
                <a:cubicBezTo>
                  <a:pt x="398590" y="3033774"/>
                  <a:pt x="392832" y="3038368"/>
                  <a:pt x="393104" y="3035283"/>
                </a:cubicBezTo>
                <a:cubicBezTo>
                  <a:pt x="393309" y="3033157"/>
                  <a:pt x="395300" y="3028836"/>
                  <a:pt x="397427" y="3023006"/>
                </a:cubicBezTo>
                <a:cubicBezTo>
                  <a:pt x="401950" y="3019989"/>
                  <a:pt x="405722" y="3016697"/>
                  <a:pt x="407095" y="3016903"/>
                </a:cubicBezTo>
                <a:close/>
                <a:moveTo>
                  <a:pt x="249565" y="3016286"/>
                </a:moveTo>
                <a:cubicBezTo>
                  <a:pt x="244764" y="3022595"/>
                  <a:pt x="242981" y="3025750"/>
                  <a:pt x="241337" y="3026916"/>
                </a:cubicBezTo>
                <a:cubicBezTo>
                  <a:pt x="239551" y="3028219"/>
                  <a:pt x="237908" y="3027533"/>
                  <a:pt x="236192" y="3027739"/>
                </a:cubicBezTo>
                <a:cubicBezTo>
                  <a:pt x="237839" y="3025339"/>
                  <a:pt x="239211" y="3022390"/>
                  <a:pt x="241130" y="3020675"/>
                </a:cubicBezTo>
                <a:cubicBezTo>
                  <a:pt x="243049" y="3018892"/>
                  <a:pt x="245519" y="3018343"/>
                  <a:pt x="249565" y="3016286"/>
                </a:cubicBezTo>
                <a:close/>
                <a:moveTo>
                  <a:pt x="1078700" y="3014983"/>
                </a:moveTo>
                <a:cubicBezTo>
                  <a:pt x="1086657" y="3014502"/>
                  <a:pt x="1093924" y="3019577"/>
                  <a:pt x="1094133" y="3025544"/>
                </a:cubicBezTo>
                <a:cubicBezTo>
                  <a:pt x="1094340" y="3031716"/>
                  <a:pt x="1087821" y="3037820"/>
                  <a:pt x="1080074" y="3038917"/>
                </a:cubicBezTo>
                <a:cubicBezTo>
                  <a:pt x="1071019" y="3040151"/>
                  <a:pt x="1063409" y="3035008"/>
                  <a:pt x="1063615" y="3027670"/>
                </a:cubicBezTo>
                <a:cubicBezTo>
                  <a:pt x="1063821" y="3021223"/>
                  <a:pt x="1070541" y="3015463"/>
                  <a:pt x="1078700" y="3014983"/>
                </a:cubicBezTo>
                <a:close/>
                <a:moveTo>
                  <a:pt x="6742101" y="3012172"/>
                </a:moveTo>
                <a:cubicBezTo>
                  <a:pt x="6759932" y="3009360"/>
                  <a:pt x="6775088" y="3017658"/>
                  <a:pt x="6776186" y="3030551"/>
                </a:cubicBezTo>
                <a:cubicBezTo>
                  <a:pt x="6777214" y="3042553"/>
                  <a:pt x="6765213" y="3054486"/>
                  <a:pt x="6748891" y="3057983"/>
                </a:cubicBezTo>
                <a:cubicBezTo>
                  <a:pt x="6731540" y="3061755"/>
                  <a:pt x="6715287" y="3054211"/>
                  <a:pt x="6713298" y="3041250"/>
                </a:cubicBezTo>
                <a:cubicBezTo>
                  <a:pt x="6711378" y="3028288"/>
                  <a:pt x="6724476" y="3014915"/>
                  <a:pt x="6742101" y="3012172"/>
                </a:cubicBezTo>
                <a:close/>
                <a:moveTo>
                  <a:pt x="93889" y="3011623"/>
                </a:moveTo>
                <a:cubicBezTo>
                  <a:pt x="95054" y="3012034"/>
                  <a:pt x="96220" y="3012446"/>
                  <a:pt x="97317" y="3012857"/>
                </a:cubicBezTo>
                <a:cubicBezTo>
                  <a:pt x="95671" y="3014366"/>
                  <a:pt x="93957" y="3015944"/>
                  <a:pt x="92310" y="3017452"/>
                </a:cubicBezTo>
                <a:cubicBezTo>
                  <a:pt x="91487" y="3016698"/>
                  <a:pt x="89704" y="3015806"/>
                  <a:pt x="90047" y="3015121"/>
                </a:cubicBezTo>
                <a:cubicBezTo>
                  <a:pt x="90664" y="3013954"/>
                  <a:pt x="92586" y="3012789"/>
                  <a:pt x="93889" y="3011623"/>
                </a:cubicBezTo>
                <a:close/>
                <a:moveTo>
                  <a:pt x="3118128" y="3011143"/>
                </a:moveTo>
                <a:cubicBezTo>
                  <a:pt x="3123546" y="3010251"/>
                  <a:pt x="3128210" y="3013475"/>
                  <a:pt x="3128758" y="3018481"/>
                </a:cubicBezTo>
                <a:cubicBezTo>
                  <a:pt x="3129307" y="3023282"/>
                  <a:pt x="3125055" y="3028014"/>
                  <a:pt x="3119294" y="3028974"/>
                </a:cubicBezTo>
                <a:cubicBezTo>
                  <a:pt x="3113259" y="3030002"/>
                  <a:pt x="3108664" y="3027054"/>
                  <a:pt x="3108459" y="3021979"/>
                </a:cubicBezTo>
                <a:cubicBezTo>
                  <a:pt x="3108253" y="3017178"/>
                  <a:pt x="3112779" y="3012035"/>
                  <a:pt x="3118128" y="3011143"/>
                </a:cubicBezTo>
                <a:close/>
                <a:moveTo>
                  <a:pt x="2162277" y="3009462"/>
                </a:moveTo>
                <a:cubicBezTo>
                  <a:pt x="2164095" y="3008605"/>
                  <a:pt x="2166615" y="3008776"/>
                  <a:pt x="2169324" y="3010251"/>
                </a:cubicBezTo>
                <a:cubicBezTo>
                  <a:pt x="2174742" y="3013269"/>
                  <a:pt x="2179542" y="3020469"/>
                  <a:pt x="2180160" y="3026504"/>
                </a:cubicBezTo>
                <a:cubicBezTo>
                  <a:pt x="2180708" y="3032265"/>
                  <a:pt x="2176388" y="3034117"/>
                  <a:pt x="2170490" y="3030688"/>
                </a:cubicBezTo>
                <a:cubicBezTo>
                  <a:pt x="2164318" y="3027122"/>
                  <a:pt x="2159654" y="3020469"/>
                  <a:pt x="2159449" y="3014846"/>
                </a:cubicBezTo>
                <a:cubicBezTo>
                  <a:pt x="2159346" y="3012205"/>
                  <a:pt x="2160460" y="3010319"/>
                  <a:pt x="2162277" y="3009462"/>
                </a:cubicBezTo>
                <a:close/>
                <a:moveTo>
                  <a:pt x="3934368" y="3009359"/>
                </a:moveTo>
                <a:cubicBezTo>
                  <a:pt x="3934505" y="3010868"/>
                  <a:pt x="3928059" y="3015189"/>
                  <a:pt x="3920309" y="3018755"/>
                </a:cubicBezTo>
                <a:cubicBezTo>
                  <a:pt x="3912148" y="3022526"/>
                  <a:pt x="3905153" y="3024584"/>
                  <a:pt x="3904124" y="3023350"/>
                </a:cubicBezTo>
                <a:cubicBezTo>
                  <a:pt x="3903096" y="3022115"/>
                  <a:pt x="3908308" y="3018138"/>
                  <a:pt x="3916400" y="3014297"/>
                </a:cubicBezTo>
                <a:cubicBezTo>
                  <a:pt x="3925178" y="3010045"/>
                  <a:pt x="3934162" y="3007645"/>
                  <a:pt x="3934368" y="3009359"/>
                </a:cubicBezTo>
                <a:close/>
                <a:moveTo>
                  <a:pt x="5194114" y="3008742"/>
                </a:moveTo>
                <a:cubicBezTo>
                  <a:pt x="5208721" y="3005450"/>
                  <a:pt x="5222506" y="3016560"/>
                  <a:pt x="5224769" y="3033774"/>
                </a:cubicBezTo>
                <a:cubicBezTo>
                  <a:pt x="5227169" y="3052291"/>
                  <a:pt x="5215648" y="3071973"/>
                  <a:pt x="5200080" y="3075539"/>
                </a:cubicBezTo>
                <a:cubicBezTo>
                  <a:pt x="5185335" y="3078968"/>
                  <a:pt x="5171688" y="3067172"/>
                  <a:pt x="5169493" y="3049685"/>
                </a:cubicBezTo>
                <a:cubicBezTo>
                  <a:pt x="5167162" y="3030756"/>
                  <a:pt x="5178409" y="3012308"/>
                  <a:pt x="5194114" y="3008742"/>
                </a:cubicBezTo>
                <a:close/>
                <a:moveTo>
                  <a:pt x="3335853" y="3006925"/>
                </a:moveTo>
                <a:cubicBezTo>
                  <a:pt x="3338287" y="3007560"/>
                  <a:pt x="3339676" y="3009017"/>
                  <a:pt x="3338887" y="3011143"/>
                </a:cubicBezTo>
                <a:cubicBezTo>
                  <a:pt x="3337653" y="3014298"/>
                  <a:pt x="3333401" y="3017727"/>
                  <a:pt x="3331618" y="3019921"/>
                </a:cubicBezTo>
                <a:cubicBezTo>
                  <a:pt x="3323594" y="3022596"/>
                  <a:pt x="3318931" y="3021156"/>
                  <a:pt x="3318108" y="3017521"/>
                </a:cubicBezTo>
                <a:cubicBezTo>
                  <a:pt x="3317285" y="3013955"/>
                  <a:pt x="3321057" y="3009497"/>
                  <a:pt x="3326543" y="3007645"/>
                </a:cubicBezTo>
                <a:cubicBezTo>
                  <a:pt x="3329937" y="3006479"/>
                  <a:pt x="3333418" y="3006291"/>
                  <a:pt x="3335853" y="3006925"/>
                </a:cubicBezTo>
                <a:close/>
                <a:moveTo>
                  <a:pt x="1603887" y="3006273"/>
                </a:moveTo>
                <a:cubicBezTo>
                  <a:pt x="1612115" y="3010045"/>
                  <a:pt x="1619249" y="3017863"/>
                  <a:pt x="1619249" y="3023006"/>
                </a:cubicBezTo>
                <a:cubicBezTo>
                  <a:pt x="1619249" y="3027327"/>
                  <a:pt x="1612802" y="3028219"/>
                  <a:pt x="1605875" y="3025064"/>
                </a:cubicBezTo>
                <a:cubicBezTo>
                  <a:pt x="1597439" y="3021223"/>
                  <a:pt x="1590034" y="3013405"/>
                  <a:pt x="1590377" y="3008468"/>
                </a:cubicBezTo>
                <a:cubicBezTo>
                  <a:pt x="1590648" y="3004216"/>
                  <a:pt x="1597030" y="3003187"/>
                  <a:pt x="1603887" y="3006273"/>
                </a:cubicBezTo>
                <a:close/>
                <a:moveTo>
                  <a:pt x="1210034" y="3005862"/>
                </a:moveTo>
                <a:cubicBezTo>
                  <a:pt x="1218946" y="3005519"/>
                  <a:pt x="1228068" y="3011966"/>
                  <a:pt x="1228410" y="3018618"/>
                </a:cubicBezTo>
                <a:cubicBezTo>
                  <a:pt x="1228687" y="3024653"/>
                  <a:pt x="1222309" y="3029522"/>
                  <a:pt x="1214487" y="3029385"/>
                </a:cubicBezTo>
                <a:cubicBezTo>
                  <a:pt x="1206192" y="3029248"/>
                  <a:pt x="1199127" y="3024379"/>
                  <a:pt x="1197893" y="3017864"/>
                </a:cubicBezTo>
                <a:cubicBezTo>
                  <a:pt x="1196659" y="3011349"/>
                  <a:pt x="1201872" y="3006137"/>
                  <a:pt x="1210034" y="3005862"/>
                </a:cubicBezTo>
                <a:close/>
                <a:moveTo>
                  <a:pt x="2365600" y="3005039"/>
                </a:moveTo>
                <a:cubicBezTo>
                  <a:pt x="2371018" y="3006616"/>
                  <a:pt x="2376093" y="3014503"/>
                  <a:pt x="2376230" y="3021429"/>
                </a:cubicBezTo>
                <a:cubicBezTo>
                  <a:pt x="2376299" y="3028356"/>
                  <a:pt x="2371292" y="3033225"/>
                  <a:pt x="2366354" y="3030276"/>
                </a:cubicBezTo>
                <a:cubicBezTo>
                  <a:pt x="2361554" y="3027396"/>
                  <a:pt x="2358262" y="3022458"/>
                  <a:pt x="2357302" y="3015806"/>
                </a:cubicBezTo>
                <a:cubicBezTo>
                  <a:pt x="2356273" y="3008056"/>
                  <a:pt x="2359908" y="3003393"/>
                  <a:pt x="2365600" y="3005039"/>
                </a:cubicBezTo>
                <a:close/>
                <a:moveTo>
                  <a:pt x="4147789" y="3001738"/>
                </a:moveTo>
                <a:cubicBezTo>
                  <a:pt x="4152469" y="3000701"/>
                  <a:pt x="4155607" y="3001027"/>
                  <a:pt x="4155950" y="3003050"/>
                </a:cubicBezTo>
                <a:cubicBezTo>
                  <a:pt x="4156567" y="3006822"/>
                  <a:pt x="4147720" y="3014983"/>
                  <a:pt x="4135719" y="3021361"/>
                </a:cubicBezTo>
                <a:cubicBezTo>
                  <a:pt x="4122551" y="3028357"/>
                  <a:pt x="4110961" y="3030414"/>
                  <a:pt x="4110207" y="3026299"/>
                </a:cubicBezTo>
                <a:cubicBezTo>
                  <a:pt x="4109521" y="3022596"/>
                  <a:pt x="4118436" y="3014915"/>
                  <a:pt x="4130370" y="3008605"/>
                </a:cubicBezTo>
                <a:cubicBezTo>
                  <a:pt x="4136885" y="3005176"/>
                  <a:pt x="4143108" y="3002776"/>
                  <a:pt x="4147789" y="3001738"/>
                </a:cubicBezTo>
                <a:close/>
                <a:moveTo>
                  <a:pt x="4069608" y="2999553"/>
                </a:moveTo>
                <a:cubicBezTo>
                  <a:pt x="4070019" y="3001062"/>
                  <a:pt x="4060075" y="3007645"/>
                  <a:pt x="4048279" y="3013475"/>
                </a:cubicBezTo>
                <a:cubicBezTo>
                  <a:pt x="4037307" y="3018892"/>
                  <a:pt x="4028323" y="3021910"/>
                  <a:pt x="4027363" y="3020675"/>
                </a:cubicBezTo>
                <a:cubicBezTo>
                  <a:pt x="4026197" y="3019304"/>
                  <a:pt x="4035112" y="3013543"/>
                  <a:pt x="4046908" y="3007714"/>
                </a:cubicBezTo>
                <a:cubicBezTo>
                  <a:pt x="4058429" y="3002021"/>
                  <a:pt x="4069265" y="2998044"/>
                  <a:pt x="4069608" y="2999553"/>
                </a:cubicBezTo>
                <a:close/>
                <a:moveTo>
                  <a:pt x="653092" y="2998249"/>
                </a:moveTo>
                <a:cubicBezTo>
                  <a:pt x="654125" y="3001336"/>
                  <a:pt x="649802" y="3010525"/>
                  <a:pt x="643492" y="3018686"/>
                </a:cubicBezTo>
                <a:cubicBezTo>
                  <a:pt x="637321" y="3026642"/>
                  <a:pt x="631353" y="3030962"/>
                  <a:pt x="630189" y="3028150"/>
                </a:cubicBezTo>
                <a:cubicBezTo>
                  <a:pt x="629159" y="3025544"/>
                  <a:pt x="633890" y="3015257"/>
                  <a:pt x="639857" y="3007371"/>
                </a:cubicBezTo>
                <a:cubicBezTo>
                  <a:pt x="646099" y="2999210"/>
                  <a:pt x="652066" y="2995163"/>
                  <a:pt x="653092" y="2998249"/>
                </a:cubicBezTo>
                <a:close/>
                <a:moveTo>
                  <a:pt x="6171378" y="2997015"/>
                </a:moveTo>
                <a:cubicBezTo>
                  <a:pt x="6187906" y="2993929"/>
                  <a:pt x="6202102" y="3004216"/>
                  <a:pt x="6204022" y="3020881"/>
                </a:cubicBezTo>
                <a:cubicBezTo>
                  <a:pt x="6205942" y="3037272"/>
                  <a:pt x="6194490" y="3053937"/>
                  <a:pt x="6178442" y="3058120"/>
                </a:cubicBezTo>
                <a:cubicBezTo>
                  <a:pt x="6161640" y="3062509"/>
                  <a:pt x="6145112" y="3050234"/>
                  <a:pt x="6143946" y="3032746"/>
                </a:cubicBezTo>
                <a:cubicBezTo>
                  <a:pt x="6142849" y="3015944"/>
                  <a:pt x="6155125" y="3000102"/>
                  <a:pt x="6171378" y="2997015"/>
                </a:cubicBezTo>
                <a:close/>
                <a:moveTo>
                  <a:pt x="4776530" y="2996946"/>
                </a:moveTo>
                <a:cubicBezTo>
                  <a:pt x="4790863" y="2991117"/>
                  <a:pt x="4805265" y="2998523"/>
                  <a:pt x="4806911" y="3012994"/>
                </a:cubicBezTo>
                <a:cubicBezTo>
                  <a:pt x="4808556" y="3027807"/>
                  <a:pt x="4797515" y="3044541"/>
                  <a:pt x="4782428" y="3049821"/>
                </a:cubicBezTo>
                <a:cubicBezTo>
                  <a:pt x="4768231" y="3054828"/>
                  <a:pt x="4756024" y="3048107"/>
                  <a:pt x="4753898" y="3034391"/>
                </a:cubicBezTo>
                <a:cubicBezTo>
                  <a:pt x="4751635" y="3019852"/>
                  <a:pt x="4761922" y="3002912"/>
                  <a:pt x="4776530" y="2996946"/>
                </a:cubicBezTo>
                <a:close/>
                <a:moveTo>
                  <a:pt x="4515129" y="2996526"/>
                </a:moveTo>
                <a:cubicBezTo>
                  <a:pt x="4520230" y="2997958"/>
                  <a:pt x="4523813" y="3001609"/>
                  <a:pt x="4524705" y="3007164"/>
                </a:cubicBezTo>
                <a:cubicBezTo>
                  <a:pt x="4526419" y="3018274"/>
                  <a:pt x="4516475" y="3033293"/>
                  <a:pt x="4502828" y="3040289"/>
                </a:cubicBezTo>
                <a:cubicBezTo>
                  <a:pt x="4488700" y="3047490"/>
                  <a:pt x="4476287" y="3044541"/>
                  <a:pt x="4473749" y="3033637"/>
                </a:cubicBezTo>
                <a:cubicBezTo>
                  <a:pt x="4471075" y="3021978"/>
                  <a:pt x="4481362" y="3006410"/>
                  <a:pt x="4496450" y="2999209"/>
                </a:cubicBezTo>
                <a:cubicBezTo>
                  <a:pt x="4503411" y="2995883"/>
                  <a:pt x="4510029" y="2995094"/>
                  <a:pt x="4515129" y="2996526"/>
                </a:cubicBezTo>
                <a:close/>
                <a:moveTo>
                  <a:pt x="2771114" y="2996055"/>
                </a:moveTo>
                <a:cubicBezTo>
                  <a:pt x="2776531" y="2995027"/>
                  <a:pt x="2781675" y="3000582"/>
                  <a:pt x="2782224" y="3011143"/>
                </a:cubicBezTo>
                <a:cubicBezTo>
                  <a:pt x="2779892" y="3013886"/>
                  <a:pt x="2776874" y="3019784"/>
                  <a:pt x="2772828" y="3021704"/>
                </a:cubicBezTo>
                <a:cubicBezTo>
                  <a:pt x="2768302" y="3023830"/>
                  <a:pt x="2762815" y="3015532"/>
                  <a:pt x="2763227" y="3008263"/>
                </a:cubicBezTo>
                <a:cubicBezTo>
                  <a:pt x="2763570" y="3001953"/>
                  <a:pt x="2765833" y="2997015"/>
                  <a:pt x="2771114" y="2996055"/>
                </a:cubicBezTo>
                <a:close/>
                <a:moveTo>
                  <a:pt x="4020161" y="2995163"/>
                </a:moveTo>
                <a:cubicBezTo>
                  <a:pt x="4021121" y="2995369"/>
                  <a:pt x="4014194" y="2999003"/>
                  <a:pt x="4005279" y="3003187"/>
                </a:cubicBezTo>
                <a:cubicBezTo>
                  <a:pt x="3996363" y="3007370"/>
                  <a:pt x="3987585" y="3010936"/>
                  <a:pt x="3986762" y="3010731"/>
                </a:cubicBezTo>
                <a:cubicBezTo>
                  <a:pt x="3985939" y="3010457"/>
                  <a:pt x="3992866" y="3006616"/>
                  <a:pt x="4001850" y="3002432"/>
                </a:cubicBezTo>
                <a:cubicBezTo>
                  <a:pt x="4010628" y="2998318"/>
                  <a:pt x="4019201" y="2994957"/>
                  <a:pt x="4020161" y="2995163"/>
                </a:cubicBezTo>
                <a:close/>
                <a:moveTo>
                  <a:pt x="4032848" y="2994889"/>
                </a:moveTo>
                <a:cubicBezTo>
                  <a:pt x="4034425" y="2994409"/>
                  <a:pt x="4026882" y="2998112"/>
                  <a:pt x="4017418" y="3002639"/>
                </a:cubicBezTo>
                <a:cubicBezTo>
                  <a:pt x="4007953" y="3007096"/>
                  <a:pt x="3998353" y="3011417"/>
                  <a:pt x="3997461" y="3011554"/>
                </a:cubicBezTo>
                <a:cubicBezTo>
                  <a:pt x="3996638" y="3011691"/>
                  <a:pt x="4002673" y="3008605"/>
                  <a:pt x="4011588" y="3004422"/>
                </a:cubicBezTo>
                <a:cubicBezTo>
                  <a:pt x="4021327" y="2999827"/>
                  <a:pt x="4031134" y="2995438"/>
                  <a:pt x="4032848" y="2994889"/>
                </a:cubicBezTo>
                <a:close/>
                <a:moveTo>
                  <a:pt x="319312" y="2994684"/>
                </a:moveTo>
                <a:cubicBezTo>
                  <a:pt x="321025" y="2994615"/>
                  <a:pt x="317529" y="3001473"/>
                  <a:pt x="314580" y="3003805"/>
                </a:cubicBezTo>
                <a:cubicBezTo>
                  <a:pt x="311973" y="3005793"/>
                  <a:pt x="310055" y="3005588"/>
                  <a:pt x="307858" y="3006342"/>
                </a:cubicBezTo>
                <a:cubicBezTo>
                  <a:pt x="309506" y="3003599"/>
                  <a:pt x="311152" y="3000925"/>
                  <a:pt x="313140" y="2997701"/>
                </a:cubicBezTo>
                <a:cubicBezTo>
                  <a:pt x="315471" y="2996535"/>
                  <a:pt x="318008" y="2994684"/>
                  <a:pt x="319312" y="2994684"/>
                </a:cubicBezTo>
                <a:close/>
                <a:moveTo>
                  <a:pt x="6881524" y="2993380"/>
                </a:moveTo>
                <a:cubicBezTo>
                  <a:pt x="6898258" y="2991803"/>
                  <a:pt x="6912385" y="2999004"/>
                  <a:pt x="6914511" y="3009840"/>
                </a:cubicBezTo>
                <a:cubicBezTo>
                  <a:pt x="6916774" y="3021224"/>
                  <a:pt x="6904224" y="3032334"/>
                  <a:pt x="6886736" y="3034872"/>
                </a:cubicBezTo>
                <a:cubicBezTo>
                  <a:pt x="6869385" y="3037409"/>
                  <a:pt x="6853407" y="3029934"/>
                  <a:pt x="6851966" y="3018207"/>
                </a:cubicBezTo>
                <a:cubicBezTo>
                  <a:pt x="6850526" y="3006411"/>
                  <a:pt x="6863899" y="2995027"/>
                  <a:pt x="6881524" y="2993380"/>
                </a:cubicBezTo>
                <a:close/>
                <a:moveTo>
                  <a:pt x="5818466" y="2992969"/>
                </a:moveTo>
                <a:cubicBezTo>
                  <a:pt x="5833965" y="2991254"/>
                  <a:pt x="5847749" y="3003119"/>
                  <a:pt x="5849533" y="3019921"/>
                </a:cubicBezTo>
                <a:cubicBezTo>
                  <a:pt x="5851453" y="3037820"/>
                  <a:pt x="5839108" y="3055514"/>
                  <a:pt x="5822443" y="3058394"/>
                </a:cubicBezTo>
                <a:cubicBezTo>
                  <a:pt x="5805641" y="3061274"/>
                  <a:pt x="5791171" y="3048107"/>
                  <a:pt x="5790142" y="3029453"/>
                </a:cubicBezTo>
                <a:cubicBezTo>
                  <a:pt x="5789045" y="3010662"/>
                  <a:pt x="5801527" y="2994820"/>
                  <a:pt x="5818466" y="2992969"/>
                </a:cubicBezTo>
                <a:close/>
                <a:moveTo>
                  <a:pt x="4985973" y="2992901"/>
                </a:moveTo>
                <a:cubicBezTo>
                  <a:pt x="5000924" y="2988717"/>
                  <a:pt x="5013954" y="2998044"/>
                  <a:pt x="5015463" y="3014503"/>
                </a:cubicBezTo>
                <a:cubicBezTo>
                  <a:pt x="5016971" y="3030757"/>
                  <a:pt x="5006273" y="3047902"/>
                  <a:pt x="4991528" y="3052634"/>
                </a:cubicBezTo>
                <a:cubicBezTo>
                  <a:pt x="4975961" y="3057572"/>
                  <a:pt x="4960873" y="3046050"/>
                  <a:pt x="4960324" y="3029248"/>
                </a:cubicBezTo>
                <a:cubicBezTo>
                  <a:pt x="4959707" y="3012926"/>
                  <a:pt x="4971023" y="2997084"/>
                  <a:pt x="4985973" y="2992901"/>
                </a:cubicBezTo>
                <a:close/>
                <a:moveTo>
                  <a:pt x="4044095" y="2992489"/>
                </a:moveTo>
                <a:cubicBezTo>
                  <a:pt x="4044233" y="2992695"/>
                  <a:pt x="4036414" y="2996604"/>
                  <a:pt x="4026470" y="3001405"/>
                </a:cubicBezTo>
                <a:cubicBezTo>
                  <a:pt x="4015566" y="3006617"/>
                  <a:pt x="4005622" y="3011074"/>
                  <a:pt x="4005690" y="3010800"/>
                </a:cubicBezTo>
                <a:cubicBezTo>
                  <a:pt x="4005759" y="3010525"/>
                  <a:pt x="4013577" y="3006548"/>
                  <a:pt x="4023590" y="3001816"/>
                </a:cubicBezTo>
                <a:cubicBezTo>
                  <a:pt x="4034769" y="2996467"/>
                  <a:pt x="4044027" y="2992283"/>
                  <a:pt x="4044095" y="2992489"/>
                </a:cubicBezTo>
                <a:close/>
                <a:moveTo>
                  <a:pt x="6526348" y="2992283"/>
                </a:moveTo>
                <a:cubicBezTo>
                  <a:pt x="6543287" y="2989197"/>
                  <a:pt x="6559472" y="2999484"/>
                  <a:pt x="6560501" y="3013886"/>
                </a:cubicBezTo>
                <a:cubicBezTo>
                  <a:pt x="6561393" y="3027602"/>
                  <a:pt x="6549117" y="3041318"/>
                  <a:pt x="6532726" y="3044884"/>
                </a:cubicBezTo>
                <a:cubicBezTo>
                  <a:pt x="6515924" y="3048519"/>
                  <a:pt x="6501591" y="3040495"/>
                  <a:pt x="6499259" y="3026093"/>
                </a:cubicBezTo>
                <a:cubicBezTo>
                  <a:pt x="6496790" y="3010937"/>
                  <a:pt x="6509203" y="2995369"/>
                  <a:pt x="6526348" y="2992283"/>
                </a:cubicBezTo>
                <a:close/>
                <a:moveTo>
                  <a:pt x="4056851" y="2991803"/>
                </a:moveTo>
                <a:cubicBezTo>
                  <a:pt x="4057880" y="2992009"/>
                  <a:pt x="4049376" y="2996946"/>
                  <a:pt x="4038335" y="3002296"/>
                </a:cubicBezTo>
                <a:cubicBezTo>
                  <a:pt x="4027088" y="3007782"/>
                  <a:pt x="4017281" y="3011965"/>
                  <a:pt x="4016252" y="3011691"/>
                </a:cubicBezTo>
                <a:cubicBezTo>
                  <a:pt x="4015155" y="3011417"/>
                  <a:pt x="4023384" y="3006890"/>
                  <a:pt x="4034563" y="3001473"/>
                </a:cubicBezTo>
                <a:cubicBezTo>
                  <a:pt x="4045467" y="2996123"/>
                  <a:pt x="4055823" y="2991597"/>
                  <a:pt x="4056851" y="2991803"/>
                </a:cubicBezTo>
                <a:close/>
                <a:moveTo>
                  <a:pt x="3771422" y="2991254"/>
                </a:moveTo>
                <a:cubicBezTo>
                  <a:pt x="3772793" y="2994546"/>
                  <a:pt x="3767924" y="2999827"/>
                  <a:pt x="3760449" y="3003393"/>
                </a:cubicBezTo>
                <a:cubicBezTo>
                  <a:pt x="3754208" y="3006342"/>
                  <a:pt x="3747899" y="3007028"/>
                  <a:pt x="3746184" y="3004765"/>
                </a:cubicBezTo>
                <a:cubicBezTo>
                  <a:pt x="3744196" y="3002159"/>
                  <a:pt x="3748722" y="2996261"/>
                  <a:pt x="3755854" y="2992352"/>
                </a:cubicBezTo>
                <a:cubicBezTo>
                  <a:pt x="3762780" y="2988580"/>
                  <a:pt x="3770119" y="2988100"/>
                  <a:pt x="3771422" y="2991254"/>
                </a:cubicBezTo>
                <a:close/>
                <a:moveTo>
                  <a:pt x="1654713" y="2990809"/>
                </a:moveTo>
                <a:cubicBezTo>
                  <a:pt x="1656830" y="2990311"/>
                  <a:pt x="1660091" y="2990946"/>
                  <a:pt x="1664031" y="2992832"/>
                </a:cubicBezTo>
                <a:cubicBezTo>
                  <a:pt x="1671436" y="2996466"/>
                  <a:pt x="1678913" y="3003873"/>
                  <a:pt x="1679805" y="3008468"/>
                </a:cubicBezTo>
                <a:cubicBezTo>
                  <a:pt x="1680695" y="3013063"/>
                  <a:pt x="1674867" y="3014229"/>
                  <a:pt x="1667804" y="3011074"/>
                </a:cubicBezTo>
                <a:cubicBezTo>
                  <a:pt x="1660399" y="3007713"/>
                  <a:pt x="1653401" y="3000855"/>
                  <a:pt x="1652237" y="2995575"/>
                </a:cubicBezTo>
                <a:cubicBezTo>
                  <a:pt x="1651617" y="2992934"/>
                  <a:pt x="1652596" y="2991306"/>
                  <a:pt x="1654713" y="2990809"/>
                </a:cubicBezTo>
                <a:close/>
                <a:moveTo>
                  <a:pt x="3846310" y="2988442"/>
                </a:moveTo>
                <a:cubicBezTo>
                  <a:pt x="3846448" y="2991391"/>
                  <a:pt x="3840275" y="2996740"/>
                  <a:pt x="3833280" y="2999895"/>
                </a:cubicBezTo>
                <a:cubicBezTo>
                  <a:pt x="3826011" y="3003118"/>
                  <a:pt x="3819907" y="3003461"/>
                  <a:pt x="3819427" y="3000444"/>
                </a:cubicBezTo>
                <a:cubicBezTo>
                  <a:pt x="3818878" y="2997495"/>
                  <a:pt x="3824639" y="2992351"/>
                  <a:pt x="3832183" y="2988991"/>
                </a:cubicBezTo>
                <a:cubicBezTo>
                  <a:pt x="3839452" y="2985767"/>
                  <a:pt x="3846174" y="2985630"/>
                  <a:pt x="3846310" y="2988442"/>
                </a:cubicBezTo>
                <a:close/>
                <a:moveTo>
                  <a:pt x="4220269" y="2987868"/>
                </a:moveTo>
                <a:cubicBezTo>
                  <a:pt x="4224821" y="2987208"/>
                  <a:pt x="4227924" y="2987996"/>
                  <a:pt x="4228576" y="2990431"/>
                </a:cubicBezTo>
                <a:cubicBezTo>
                  <a:pt x="4229810" y="2995232"/>
                  <a:pt x="4220415" y="3005107"/>
                  <a:pt x="4207865" y="3011623"/>
                </a:cubicBezTo>
                <a:cubicBezTo>
                  <a:pt x="4195589" y="3018001"/>
                  <a:pt x="4183244" y="3019304"/>
                  <a:pt x="4182010" y="3014640"/>
                </a:cubicBezTo>
                <a:cubicBezTo>
                  <a:pt x="4180776" y="3009908"/>
                  <a:pt x="4190582" y="3000513"/>
                  <a:pt x="4203270" y="2993998"/>
                </a:cubicBezTo>
                <a:cubicBezTo>
                  <a:pt x="4209716" y="2990637"/>
                  <a:pt x="4215717" y="2988528"/>
                  <a:pt x="4220269" y="2987868"/>
                </a:cubicBezTo>
                <a:close/>
                <a:moveTo>
                  <a:pt x="7295268" y="2987208"/>
                </a:moveTo>
                <a:cubicBezTo>
                  <a:pt x="7311932" y="2988785"/>
                  <a:pt x="7325854" y="2996261"/>
                  <a:pt x="7328185" y="3004285"/>
                </a:cubicBezTo>
                <a:cubicBezTo>
                  <a:pt x="7330586" y="3012583"/>
                  <a:pt x="7318310" y="3018138"/>
                  <a:pt x="7301028" y="3017178"/>
                </a:cubicBezTo>
                <a:cubicBezTo>
                  <a:pt x="7283883" y="3016217"/>
                  <a:pt x="7267973" y="3008811"/>
                  <a:pt x="7266258" y="3000307"/>
                </a:cubicBezTo>
                <a:cubicBezTo>
                  <a:pt x="7264613" y="2991872"/>
                  <a:pt x="7277848" y="2985562"/>
                  <a:pt x="7295268" y="2987208"/>
                </a:cubicBezTo>
                <a:close/>
                <a:moveTo>
                  <a:pt x="4007200" y="2987208"/>
                </a:moveTo>
                <a:cubicBezTo>
                  <a:pt x="4007749" y="2988374"/>
                  <a:pt x="4000136" y="2992763"/>
                  <a:pt x="3990329" y="2997084"/>
                </a:cubicBezTo>
                <a:cubicBezTo>
                  <a:pt x="3982100" y="3000718"/>
                  <a:pt x="3975310" y="3002776"/>
                  <a:pt x="3975790" y="3001336"/>
                </a:cubicBezTo>
                <a:cubicBezTo>
                  <a:pt x="3976407" y="2999895"/>
                  <a:pt x="3983746" y="2995438"/>
                  <a:pt x="3991563" y="2991940"/>
                </a:cubicBezTo>
                <a:cubicBezTo>
                  <a:pt x="3999587" y="2988305"/>
                  <a:pt x="4006720" y="2986248"/>
                  <a:pt x="4007200" y="2987208"/>
                </a:cubicBezTo>
                <a:close/>
                <a:moveTo>
                  <a:pt x="3685011" y="2986865"/>
                </a:moveTo>
                <a:cubicBezTo>
                  <a:pt x="3691046" y="2984533"/>
                  <a:pt x="3697150" y="2985494"/>
                  <a:pt x="3697630" y="2988785"/>
                </a:cubicBezTo>
                <a:cubicBezTo>
                  <a:pt x="3698316" y="2992763"/>
                  <a:pt x="3691732" y="2999621"/>
                  <a:pt x="3684874" y="3002364"/>
                </a:cubicBezTo>
                <a:cubicBezTo>
                  <a:pt x="3677742" y="3005176"/>
                  <a:pt x="3672049" y="3003530"/>
                  <a:pt x="3672735" y="2998729"/>
                </a:cubicBezTo>
                <a:cubicBezTo>
                  <a:pt x="3673352" y="2994477"/>
                  <a:pt x="3678565" y="2989334"/>
                  <a:pt x="3685011" y="2986865"/>
                </a:cubicBezTo>
                <a:close/>
                <a:moveTo>
                  <a:pt x="5329079" y="2984877"/>
                </a:moveTo>
                <a:cubicBezTo>
                  <a:pt x="5343824" y="2983985"/>
                  <a:pt x="5357746" y="2996878"/>
                  <a:pt x="5359940" y="3014160"/>
                </a:cubicBezTo>
                <a:cubicBezTo>
                  <a:pt x="5362272" y="3032746"/>
                  <a:pt x="5350545" y="3050508"/>
                  <a:pt x="5334772" y="3051468"/>
                </a:cubicBezTo>
                <a:cubicBezTo>
                  <a:pt x="5319889" y="3052291"/>
                  <a:pt x="5306105" y="3038232"/>
                  <a:pt x="5303979" y="3020744"/>
                </a:cubicBezTo>
                <a:cubicBezTo>
                  <a:pt x="5301647" y="3001816"/>
                  <a:pt x="5313169" y="2985768"/>
                  <a:pt x="5329079" y="2984877"/>
                </a:cubicBezTo>
                <a:close/>
                <a:moveTo>
                  <a:pt x="1406513" y="2983917"/>
                </a:moveTo>
                <a:cubicBezTo>
                  <a:pt x="1415154" y="2986111"/>
                  <a:pt x="1422697" y="2992832"/>
                  <a:pt x="1423042" y="2998524"/>
                </a:cubicBezTo>
                <a:cubicBezTo>
                  <a:pt x="1423384" y="3004285"/>
                  <a:pt x="1416798" y="3006685"/>
                  <a:pt x="1408160" y="3004148"/>
                </a:cubicBezTo>
                <a:cubicBezTo>
                  <a:pt x="1400889" y="3002022"/>
                  <a:pt x="1394103" y="2996193"/>
                  <a:pt x="1393003" y="2991049"/>
                </a:cubicBezTo>
                <a:cubicBezTo>
                  <a:pt x="1391703" y="2985288"/>
                  <a:pt x="1398217" y="2981790"/>
                  <a:pt x="1406513" y="2983917"/>
                </a:cubicBezTo>
                <a:close/>
                <a:moveTo>
                  <a:pt x="7017861" y="2982477"/>
                </a:moveTo>
                <a:cubicBezTo>
                  <a:pt x="7035693" y="2981174"/>
                  <a:pt x="7051123" y="2988649"/>
                  <a:pt x="7052975" y="2999004"/>
                </a:cubicBezTo>
                <a:cubicBezTo>
                  <a:pt x="7054690" y="3008537"/>
                  <a:pt x="7043236" y="3017452"/>
                  <a:pt x="7027258" y="3019441"/>
                </a:cubicBezTo>
                <a:cubicBezTo>
                  <a:pt x="7010044" y="3021567"/>
                  <a:pt x="6993653" y="3015189"/>
                  <a:pt x="6990773" y="3004628"/>
                </a:cubicBezTo>
                <a:cubicBezTo>
                  <a:pt x="6987892" y="2994204"/>
                  <a:pt x="7000511" y="2983711"/>
                  <a:pt x="7017861" y="2982477"/>
                </a:cubicBezTo>
                <a:close/>
                <a:moveTo>
                  <a:pt x="3249390" y="2982270"/>
                </a:moveTo>
                <a:cubicBezTo>
                  <a:pt x="3257071" y="2979939"/>
                  <a:pt x="3262420" y="2981859"/>
                  <a:pt x="3263449" y="2985631"/>
                </a:cubicBezTo>
                <a:cubicBezTo>
                  <a:pt x="3264546" y="2989608"/>
                  <a:pt x="3261117" y="2993655"/>
                  <a:pt x="3255288" y="2995301"/>
                </a:cubicBezTo>
                <a:cubicBezTo>
                  <a:pt x="3249527" y="2996946"/>
                  <a:pt x="3243149" y="2995301"/>
                  <a:pt x="3243767" y="2991460"/>
                </a:cubicBezTo>
                <a:cubicBezTo>
                  <a:pt x="3244384" y="2988031"/>
                  <a:pt x="3247950" y="2984533"/>
                  <a:pt x="3249390" y="2982270"/>
                </a:cubicBezTo>
                <a:close/>
                <a:moveTo>
                  <a:pt x="4440299" y="2981430"/>
                </a:moveTo>
                <a:cubicBezTo>
                  <a:pt x="4445322" y="2982064"/>
                  <a:pt x="4448889" y="2984670"/>
                  <a:pt x="4449746" y="2989196"/>
                </a:cubicBezTo>
                <a:cubicBezTo>
                  <a:pt x="4451392" y="2998112"/>
                  <a:pt x="4441448" y="3013131"/>
                  <a:pt x="4428212" y="3020057"/>
                </a:cubicBezTo>
                <a:cubicBezTo>
                  <a:pt x="4414701" y="3027053"/>
                  <a:pt x="4402288" y="3023624"/>
                  <a:pt x="4400643" y="3014297"/>
                </a:cubicBezTo>
                <a:cubicBezTo>
                  <a:pt x="4398997" y="3004970"/>
                  <a:pt x="4408666" y="2992283"/>
                  <a:pt x="4422108" y="2985493"/>
                </a:cubicBezTo>
                <a:cubicBezTo>
                  <a:pt x="4428795" y="2982133"/>
                  <a:pt x="4435275" y="2980796"/>
                  <a:pt x="4440299" y="2981430"/>
                </a:cubicBezTo>
                <a:close/>
                <a:moveTo>
                  <a:pt x="1715002" y="2980967"/>
                </a:moveTo>
                <a:cubicBezTo>
                  <a:pt x="1716822" y="2980230"/>
                  <a:pt x="1719822" y="2980590"/>
                  <a:pt x="1723491" y="2982270"/>
                </a:cubicBezTo>
                <a:cubicBezTo>
                  <a:pt x="1730623" y="2985425"/>
                  <a:pt x="1738236" y="2993037"/>
                  <a:pt x="1739607" y="2998250"/>
                </a:cubicBezTo>
                <a:cubicBezTo>
                  <a:pt x="1741048" y="3003667"/>
                  <a:pt x="1736109" y="3004628"/>
                  <a:pt x="1728361" y="3000513"/>
                </a:cubicBezTo>
                <a:cubicBezTo>
                  <a:pt x="1721913" y="2997084"/>
                  <a:pt x="1715396" y="2990843"/>
                  <a:pt x="1713616" y="2986248"/>
                </a:cubicBezTo>
                <a:cubicBezTo>
                  <a:pt x="1712551" y="2983539"/>
                  <a:pt x="1713188" y="2981704"/>
                  <a:pt x="1715002" y="2980967"/>
                </a:cubicBezTo>
                <a:close/>
                <a:moveTo>
                  <a:pt x="7158588" y="2979939"/>
                </a:moveTo>
                <a:cubicBezTo>
                  <a:pt x="7175184" y="2980556"/>
                  <a:pt x="7189106" y="2987963"/>
                  <a:pt x="7190889" y="2996672"/>
                </a:cubicBezTo>
                <a:cubicBezTo>
                  <a:pt x="7192809" y="3005862"/>
                  <a:pt x="7179916" y="3013131"/>
                  <a:pt x="7162566" y="3013269"/>
                </a:cubicBezTo>
                <a:cubicBezTo>
                  <a:pt x="7145215" y="3013406"/>
                  <a:pt x="7129647" y="3005999"/>
                  <a:pt x="7128550" y="2996535"/>
                </a:cubicBezTo>
                <a:cubicBezTo>
                  <a:pt x="7127453" y="2987002"/>
                  <a:pt x="7140894" y="2979321"/>
                  <a:pt x="7158588" y="2979939"/>
                </a:cubicBezTo>
                <a:close/>
                <a:moveTo>
                  <a:pt x="3919897" y="2979596"/>
                </a:moveTo>
                <a:cubicBezTo>
                  <a:pt x="3920446" y="2981996"/>
                  <a:pt x="3915302" y="2986316"/>
                  <a:pt x="3908170" y="2989745"/>
                </a:cubicBezTo>
                <a:cubicBezTo>
                  <a:pt x="3900283" y="2993517"/>
                  <a:pt x="3892328" y="2994820"/>
                  <a:pt x="3891985" y="2992283"/>
                </a:cubicBezTo>
                <a:cubicBezTo>
                  <a:pt x="3891711" y="2989951"/>
                  <a:pt x="3897060" y="2985151"/>
                  <a:pt x="3903849" y="2981790"/>
                </a:cubicBezTo>
                <a:cubicBezTo>
                  <a:pt x="3911530" y="2977950"/>
                  <a:pt x="3919348" y="2976990"/>
                  <a:pt x="3919897" y="2979596"/>
                </a:cubicBezTo>
                <a:close/>
                <a:moveTo>
                  <a:pt x="1012852" y="2979416"/>
                </a:moveTo>
                <a:cubicBezTo>
                  <a:pt x="1016005" y="2980573"/>
                  <a:pt x="1018286" y="2982819"/>
                  <a:pt x="1018901" y="2985837"/>
                </a:cubicBezTo>
                <a:cubicBezTo>
                  <a:pt x="1020067" y="2991940"/>
                  <a:pt x="1014169" y="2998592"/>
                  <a:pt x="1005801" y="3000787"/>
                </a:cubicBezTo>
                <a:cubicBezTo>
                  <a:pt x="997711" y="3002913"/>
                  <a:pt x="990028" y="2999553"/>
                  <a:pt x="989547" y="2993518"/>
                </a:cubicBezTo>
                <a:cubicBezTo>
                  <a:pt x="989134" y="2988237"/>
                  <a:pt x="994623" y="2981859"/>
                  <a:pt x="1001548" y="2979527"/>
                </a:cubicBezTo>
                <a:cubicBezTo>
                  <a:pt x="1005663" y="2978190"/>
                  <a:pt x="1009694" y="2978258"/>
                  <a:pt x="1012852" y="2979416"/>
                </a:cubicBezTo>
                <a:close/>
                <a:moveTo>
                  <a:pt x="4293255" y="2979389"/>
                </a:moveTo>
                <a:cubicBezTo>
                  <a:pt x="4298047" y="2979047"/>
                  <a:pt x="4301511" y="2980178"/>
                  <a:pt x="4302299" y="2982956"/>
                </a:cubicBezTo>
                <a:cubicBezTo>
                  <a:pt x="4304014" y="2988511"/>
                  <a:pt x="4294824" y="2999209"/>
                  <a:pt x="4282000" y="3006204"/>
                </a:cubicBezTo>
                <a:cubicBezTo>
                  <a:pt x="4268901" y="3013337"/>
                  <a:pt x="4257174" y="3014160"/>
                  <a:pt x="4255116" y="3008536"/>
                </a:cubicBezTo>
                <a:cubicBezTo>
                  <a:pt x="4252853" y="3002432"/>
                  <a:pt x="4262660" y="2991597"/>
                  <a:pt x="4276239" y="2984670"/>
                </a:cubicBezTo>
                <a:cubicBezTo>
                  <a:pt x="4282343" y="2981549"/>
                  <a:pt x="4288463" y="2979732"/>
                  <a:pt x="4293255" y="2979389"/>
                </a:cubicBezTo>
                <a:close/>
                <a:moveTo>
                  <a:pt x="17078" y="2978498"/>
                </a:moveTo>
                <a:cubicBezTo>
                  <a:pt x="19411" y="2979115"/>
                  <a:pt x="20781" y="2979458"/>
                  <a:pt x="22221" y="2979801"/>
                </a:cubicBezTo>
                <a:cubicBezTo>
                  <a:pt x="21330" y="2981516"/>
                  <a:pt x="20372" y="2983230"/>
                  <a:pt x="19479" y="2984945"/>
                </a:cubicBezTo>
                <a:cubicBezTo>
                  <a:pt x="18175" y="2984533"/>
                  <a:pt x="15844" y="2984259"/>
                  <a:pt x="15844" y="2983710"/>
                </a:cubicBezTo>
                <a:cubicBezTo>
                  <a:pt x="15638" y="2982064"/>
                  <a:pt x="16530" y="2980281"/>
                  <a:pt x="17078" y="2978498"/>
                </a:cubicBezTo>
                <a:close/>
                <a:moveTo>
                  <a:pt x="3608681" y="2977402"/>
                </a:moveTo>
                <a:cubicBezTo>
                  <a:pt x="3615128" y="2974109"/>
                  <a:pt x="3621368" y="2974864"/>
                  <a:pt x="3622466" y="2978910"/>
                </a:cubicBezTo>
                <a:cubicBezTo>
                  <a:pt x="3623563" y="2983025"/>
                  <a:pt x="3619037" y="2988923"/>
                  <a:pt x="3612521" y="2992215"/>
                </a:cubicBezTo>
                <a:cubicBezTo>
                  <a:pt x="3606144" y="2995370"/>
                  <a:pt x="3599766" y="2994889"/>
                  <a:pt x="3598600" y="2990980"/>
                </a:cubicBezTo>
                <a:cubicBezTo>
                  <a:pt x="3597434" y="2987277"/>
                  <a:pt x="3602440" y="2980488"/>
                  <a:pt x="3608681" y="2977402"/>
                </a:cubicBezTo>
                <a:close/>
                <a:moveTo>
                  <a:pt x="4367476" y="2976990"/>
                </a:moveTo>
                <a:cubicBezTo>
                  <a:pt x="4372062" y="2977195"/>
                  <a:pt x="4375200" y="2979081"/>
                  <a:pt x="4375886" y="2982682"/>
                </a:cubicBezTo>
                <a:cubicBezTo>
                  <a:pt x="4377189" y="2989746"/>
                  <a:pt x="4367930" y="3001610"/>
                  <a:pt x="4355380" y="3008468"/>
                </a:cubicBezTo>
                <a:cubicBezTo>
                  <a:pt x="4341801" y="3015875"/>
                  <a:pt x="4328428" y="3015257"/>
                  <a:pt x="4326988" y="3007645"/>
                </a:cubicBezTo>
                <a:cubicBezTo>
                  <a:pt x="4325548" y="2999964"/>
                  <a:pt x="4336246" y="2988237"/>
                  <a:pt x="4350374" y="2981379"/>
                </a:cubicBezTo>
                <a:cubicBezTo>
                  <a:pt x="4356855" y="2978258"/>
                  <a:pt x="4362890" y="2976784"/>
                  <a:pt x="4367476" y="2976990"/>
                </a:cubicBezTo>
                <a:close/>
                <a:moveTo>
                  <a:pt x="7454133" y="2976544"/>
                </a:moveTo>
                <a:cubicBezTo>
                  <a:pt x="7459414" y="2974487"/>
                  <a:pt x="7462569" y="2974589"/>
                  <a:pt x="7462329" y="2978567"/>
                </a:cubicBezTo>
                <a:cubicBezTo>
                  <a:pt x="7461849" y="2986111"/>
                  <a:pt x="7449915" y="3004010"/>
                  <a:pt x="7434211" y="3013543"/>
                </a:cubicBezTo>
                <a:cubicBezTo>
                  <a:pt x="7417752" y="3023487"/>
                  <a:pt x="7403076" y="3018618"/>
                  <a:pt x="7403007" y="3011211"/>
                </a:cubicBezTo>
                <a:cubicBezTo>
                  <a:pt x="7403007" y="3003530"/>
                  <a:pt x="7416381" y="2996946"/>
                  <a:pt x="7433182" y="2987482"/>
                </a:cubicBezTo>
                <a:cubicBezTo>
                  <a:pt x="7441446" y="2982819"/>
                  <a:pt x="7448853" y="2978601"/>
                  <a:pt x="7454133" y="2976544"/>
                </a:cubicBezTo>
                <a:close/>
                <a:moveTo>
                  <a:pt x="1785281" y="2975344"/>
                </a:moveTo>
                <a:cubicBezTo>
                  <a:pt x="1792826" y="2979458"/>
                  <a:pt x="1800301" y="2987825"/>
                  <a:pt x="1800918" y="2992557"/>
                </a:cubicBezTo>
                <a:cubicBezTo>
                  <a:pt x="1801467" y="2997220"/>
                  <a:pt x="1794746" y="2997152"/>
                  <a:pt x="1787609" y="2992420"/>
                </a:cubicBezTo>
                <a:cubicBezTo>
                  <a:pt x="1781441" y="2988374"/>
                  <a:pt x="1775680" y="2981310"/>
                  <a:pt x="1775065" y="2977058"/>
                </a:cubicBezTo>
                <a:cubicBezTo>
                  <a:pt x="1774448" y="2972600"/>
                  <a:pt x="1778901" y="2971777"/>
                  <a:pt x="1785281" y="2975344"/>
                </a:cubicBezTo>
                <a:close/>
                <a:moveTo>
                  <a:pt x="2905599" y="2975069"/>
                </a:moveTo>
                <a:cubicBezTo>
                  <a:pt x="2911085" y="2973698"/>
                  <a:pt x="2916366" y="2978430"/>
                  <a:pt x="2917052" y="2985082"/>
                </a:cubicBezTo>
                <a:cubicBezTo>
                  <a:pt x="2917737" y="2991872"/>
                  <a:pt x="2913691" y="2998181"/>
                  <a:pt x="2908411" y="2998661"/>
                </a:cubicBezTo>
                <a:cubicBezTo>
                  <a:pt x="2903130" y="2999141"/>
                  <a:pt x="2898192" y="2993586"/>
                  <a:pt x="2898261" y="2986660"/>
                </a:cubicBezTo>
                <a:cubicBezTo>
                  <a:pt x="2898329" y="2980762"/>
                  <a:pt x="2900455" y="2976304"/>
                  <a:pt x="2905599" y="2975069"/>
                </a:cubicBezTo>
                <a:close/>
                <a:moveTo>
                  <a:pt x="565792" y="2975000"/>
                </a:moveTo>
                <a:cubicBezTo>
                  <a:pt x="566819" y="2977744"/>
                  <a:pt x="563597" y="2985562"/>
                  <a:pt x="558109" y="2993723"/>
                </a:cubicBezTo>
                <a:cubicBezTo>
                  <a:pt x="552692" y="3001747"/>
                  <a:pt x="547753" y="3006067"/>
                  <a:pt x="546931" y="3003393"/>
                </a:cubicBezTo>
                <a:cubicBezTo>
                  <a:pt x="546109" y="3000649"/>
                  <a:pt x="549607" y="2992145"/>
                  <a:pt x="554817" y="2984122"/>
                </a:cubicBezTo>
                <a:cubicBezTo>
                  <a:pt x="559754" y="2976646"/>
                  <a:pt x="564831" y="2972463"/>
                  <a:pt x="565792" y="2975000"/>
                </a:cubicBezTo>
                <a:close/>
                <a:moveTo>
                  <a:pt x="4142027" y="2974590"/>
                </a:moveTo>
                <a:cubicBezTo>
                  <a:pt x="4142645" y="2976647"/>
                  <a:pt x="4133455" y="2983368"/>
                  <a:pt x="4121453" y="2989334"/>
                </a:cubicBezTo>
                <a:cubicBezTo>
                  <a:pt x="4109658" y="2995232"/>
                  <a:pt x="4098891" y="2998387"/>
                  <a:pt x="4098342" y="2996261"/>
                </a:cubicBezTo>
                <a:cubicBezTo>
                  <a:pt x="4097794" y="2994135"/>
                  <a:pt x="4107120" y="2987757"/>
                  <a:pt x="4119191" y="2981790"/>
                </a:cubicBezTo>
                <a:cubicBezTo>
                  <a:pt x="4131535" y="2975687"/>
                  <a:pt x="4141410" y="2972464"/>
                  <a:pt x="4142027" y="2974590"/>
                </a:cubicBezTo>
                <a:close/>
                <a:moveTo>
                  <a:pt x="1836236" y="2970817"/>
                </a:moveTo>
                <a:cubicBezTo>
                  <a:pt x="1835892" y="2966565"/>
                  <a:pt x="1841380" y="2966565"/>
                  <a:pt x="1848031" y="2970886"/>
                </a:cubicBezTo>
                <a:cubicBezTo>
                  <a:pt x="1854819" y="2975207"/>
                  <a:pt x="1860923" y="2982682"/>
                  <a:pt x="1861269" y="2986934"/>
                </a:cubicBezTo>
                <a:cubicBezTo>
                  <a:pt x="1861610" y="2991323"/>
                  <a:pt x="1856604" y="2991254"/>
                  <a:pt x="1849540" y="2986797"/>
                </a:cubicBezTo>
                <a:cubicBezTo>
                  <a:pt x="1842889" y="2982545"/>
                  <a:pt x="1836510" y="2974932"/>
                  <a:pt x="1836236" y="2970817"/>
                </a:cubicBezTo>
                <a:close/>
                <a:moveTo>
                  <a:pt x="5464113" y="2970406"/>
                </a:moveTo>
                <a:cubicBezTo>
                  <a:pt x="5479749" y="2968211"/>
                  <a:pt x="5494906" y="2981790"/>
                  <a:pt x="5496415" y="3000238"/>
                </a:cubicBezTo>
                <a:cubicBezTo>
                  <a:pt x="5497854" y="3017452"/>
                  <a:pt x="5486813" y="3033842"/>
                  <a:pt x="5471931" y="3036174"/>
                </a:cubicBezTo>
                <a:cubicBezTo>
                  <a:pt x="5456021" y="3038643"/>
                  <a:pt x="5441207" y="3024035"/>
                  <a:pt x="5439767" y="3005107"/>
                </a:cubicBezTo>
                <a:cubicBezTo>
                  <a:pt x="5438396" y="2987482"/>
                  <a:pt x="5449094" y="2972532"/>
                  <a:pt x="5464113" y="2970406"/>
                </a:cubicBezTo>
                <a:close/>
                <a:moveTo>
                  <a:pt x="6309636" y="2969720"/>
                </a:moveTo>
                <a:cubicBezTo>
                  <a:pt x="6326164" y="2966428"/>
                  <a:pt x="6340703" y="2975755"/>
                  <a:pt x="6342966" y="2991186"/>
                </a:cubicBezTo>
                <a:cubicBezTo>
                  <a:pt x="6345229" y="3006548"/>
                  <a:pt x="6334394" y="3022115"/>
                  <a:pt x="6318277" y="3026573"/>
                </a:cubicBezTo>
                <a:cubicBezTo>
                  <a:pt x="6301681" y="3031168"/>
                  <a:pt x="6284605" y="3020127"/>
                  <a:pt x="6282959" y="3003873"/>
                </a:cubicBezTo>
                <a:cubicBezTo>
                  <a:pt x="6281381" y="2988374"/>
                  <a:pt x="6293451" y="2972943"/>
                  <a:pt x="6309636" y="2969720"/>
                </a:cubicBezTo>
                <a:close/>
                <a:moveTo>
                  <a:pt x="6666801" y="2969240"/>
                </a:moveTo>
                <a:cubicBezTo>
                  <a:pt x="6682986" y="2967594"/>
                  <a:pt x="6697662" y="2976441"/>
                  <a:pt x="6699445" y="2988785"/>
                </a:cubicBezTo>
                <a:cubicBezTo>
                  <a:pt x="6701297" y="3002021"/>
                  <a:pt x="6688061" y="3015120"/>
                  <a:pt x="6670436" y="3017726"/>
                </a:cubicBezTo>
                <a:cubicBezTo>
                  <a:pt x="6653634" y="3020195"/>
                  <a:pt x="6639918" y="3012240"/>
                  <a:pt x="6638203" y="2998798"/>
                </a:cubicBezTo>
                <a:cubicBezTo>
                  <a:pt x="6636420" y="2984808"/>
                  <a:pt x="6649656" y="2971023"/>
                  <a:pt x="6666801" y="2969240"/>
                </a:cubicBezTo>
                <a:close/>
                <a:moveTo>
                  <a:pt x="5955145" y="2967320"/>
                </a:moveTo>
                <a:cubicBezTo>
                  <a:pt x="5970507" y="2964714"/>
                  <a:pt x="5984909" y="2974932"/>
                  <a:pt x="5987789" y="2990843"/>
                </a:cubicBezTo>
                <a:cubicBezTo>
                  <a:pt x="5990807" y="3007371"/>
                  <a:pt x="5978806" y="3025750"/>
                  <a:pt x="5962483" y="3029591"/>
                </a:cubicBezTo>
                <a:cubicBezTo>
                  <a:pt x="5945544" y="3033569"/>
                  <a:pt x="5930662" y="3022390"/>
                  <a:pt x="5928605" y="3004491"/>
                </a:cubicBezTo>
                <a:cubicBezTo>
                  <a:pt x="5926548" y="2986591"/>
                  <a:pt x="5938344" y="2970201"/>
                  <a:pt x="5955145" y="2967320"/>
                </a:cubicBezTo>
                <a:close/>
                <a:moveTo>
                  <a:pt x="3535575" y="2966977"/>
                </a:moveTo>
                <a:cubicBezTo>
                  <a:pt x="3541335" y="2964920"/>
                  <a:pt x="3545313" y="2965125"/>
                  <a:pt x="3546753" y="2967937"/>
                </a:cubicBezTo>
                <a:cubicBezTo>
                  <a:pt x="3548331" y="2971024"/>
                  <a:pt x="3544078" y="2976578"/>
                  <a:pt x="3537975" y="2979527"/>
                </a:cubicBezTo>
                <a:cubicBezTo>
                  <a:pt x="3532009" y="2982408"/>
                  <a:pt x="3525494" y="2981722"/>
                  <a:pt x="3525013" y="2978293"/>
                </a:cubicBezTo>
                <a:cubicBezTo>
                  <a:pt x="3524533" y="2974864"/>
                  <a:pt x="3529814" y="2969103"/>
                  <a:pt x="3535575" y="2966977"/>
                </a:cubicBezTo>
                <a:close/>
                <a:moveTo>
                  <a:pt x="3994101" y="2965536"/>
                </a:moveTo>
                <a:cubicBezTo>
                  <a:pt x="3994444" y="2967594"/>
                  <a:pt x="3987929" y="2972189"/>
                  <a:pt x="3979494" y="2975961"/>
                </a:cubicBezTo>
                <a:cubicBezTo>
                  <a:pt x="3971333" y="2979596"/>
                  <a:pt x="3964406" y="2980967"/>
                  <a:pt x="3964611" y="2978635"/>
                </a:cubicBezTo>
                <a:cubicBezTo>
                  <a:pt x="3964817" y="2976578"/>
                  <a:pt x="3970510" y="2972394"/>
                  <a:pt x="3977916" y="2968965"/>
                </a:cubicBezTo>
                <a:cubicBezTo>
                  <a:pt x="3986283" y="2964988"/>
                  <a:pt x="3993689" y="2963479"/>
                  <a:pt x="3994101" y="2965536"/>
                </a:cubicBezTo>
                <a:close/>
                <a:moveTo>
                  <a:pt x="4093267" y="2964645"/>
                </a:moveTo>
                <a:cubicBezTo>
                  <a:pt x="4093542" y="2964988"/>
                  <a:pt x="4086409" y="2968486"/>
                  <a:pt x="4076945" y="2972875"/>
                </a:cubicBezTo>
                <a:cubicBezTo>
                  <a:pt x="4067755" y="2977126"/>
                  <a:pt x="4059389" y="2980761"/>
                  <a:pt x="4058428" y="2980830"/>
                </a:cubicBezTo>
                <a:cubicBezTo>
                  <a:pt x="4057537" y="2980899"/>
                  <a:pt x="4064463" y="2977332"/>
                  <a:pt x="4073516" y="2973080"/>
                </a:cubicBezTo>
                <a:cubicBezTo>
                  <a:pt x="4083940" y="2968211"/>
                  <a:pt x="4093130" y="2964371"/>
                  <a:pt x="4093267" y="2964645"/>
                </a:cubicBezTo>
                <a:close/>
                <a:moveTo>
                  <a:pt x="1898439" y="2964439"/>
                </a:moveTo>
                <a:cubicBezTo>
                  <a:pt x="1898576" y="2960393"/>
                  <a:pt x="1904680" y="2960736"/>
                  <a:pt x="1910576" y="2965262"/>
                </a:cubicBezTo>
                <a:cubicBezTo>
                  <a:pt x="1916749" y="2969994"/>
                  <a:pt x="1922717" y="2978567"/>
                  <a:pt x="1920795" y="2981241"/>
                </a:cubicBezTo>
                <a:cubicBezTo>
                  <a:pt x="1919423" y="2983093"/>
                  <a:pt x="1915034" y="2982201"/>
                  <a:pt x="1913115" y="2982407"/>
                </a:cubicBezTo>
                <a:cubicBezTo>
                  <a:pt x="1903717" y="2975892"/>
                  <a:pt x="1898300" y="2968622"/>
                  <a:pt x="1898439" y="2964439"/>
                </a:cubicBezTo>
                <a:close/>
                <a:moveTo>
                  <a:pt x="7593042" y="2963548"/>
                </a:moveTo>
                <a:cubicBezTo>
                  <a:pt x="7595991" y="2963342"/>
                  <a:pt x="7580285" y="3000238"/>
                  <a:pt x="7558752" y="3039740"/>
                </a:cubicBezTo>
                <a:cubicBezTo>
                  <a:pt x="7537081" y="3079516"/>
                  <a:pt x="7518495" y="3104548"/>
                  <a:pt x="7516780" y="3101737"/>
                </a:cubicBezTo>
                <a:cubicBezTo>
                  <a:pt x="7515134" y="3098993"/>
                  <a:pt x="7531320" y="3069504"/>
                  <a:pt x="7552031" y="3032197"/>
                </a:cubicBezTo>
                <a:cubicBezTo>
                  <a:pt x="7571713" y="2996672"/>
                  <a:pt x="7590367" y="2963685"/>
                  <a:pt x="7593042" y="2963548"/>
                </a:cubicBezTo>
                <a:close/>
                <a:moveTo>
                  <a:pt x="4104446" y="2962657"/>
                </a:moveTo>
                <a:cubicBezTo>
                  <a:pt x="4105338" y="2962383"/>
                  <a:pt x="4097451" y="2966223"/>
                  <a:pt x="4087301" y="2971024"/>
                </a:cubicBezTo>
                <a:cubicBezTo>
                  <a:pt x="4076877" y="2975893"/>
                  <a:pt x="4068236" y="2979870"/>
                  <a:pt x="4067550" y="2980008"/>
                </a:cubicBezTo>
                <a:cubicBezTo>
                  <a:pt x="4066865" y="2980145"/>
                  <a:pt x="4074820" y="2976236"/>
                  <a:pt x="4084421" y="2971709"/>
                </a:cubicBezTo>
                <a:cubicBezTo>
                  <a:pt x="4094159" y="2967115"/>
                  <a:pt x="4103555" y="2962863"/>
                  <a:pt x="4104446" y="2962657"/>
                </a:cubicBezTo>
                <a:close/>
                <a:moveTo>
                  <a:pt x="4703492" y="2962588"/>
                </a:moveTo>
                <a:cubicBezTo>
                  <a:pt x="4718511" y="2956759"/>
                  <a:pt x="4730924" y="2963548"/>
                  <a:pt x="4731610" y="2978156"/>
                </a:cubicBezTo>
                <a:cubicBezTo>
                  <a:pt x="4732227" y="2991323"/>
                  <a:pt x="4721392" y="3006479"/>
                  <a:pt x="4707676" y="3011554"/>
                </a:cubicBezTo>
                <a:cubicBezTo>
                  <a:pt x="4693069" y="3016904"/>
                  <a:pt x="4679558" y="3009222"/>
                  <a:pt x="4679284" y="2995575"/>
                </a:cubicBezTo>
                <a:cubicBezTo>
                  <a:pt x="4679078" y="2982408"/>
                  <a:pt x="4689776" y="2967937"/>
                  <a:pt x="4703492" y="2962588"/>
                </a:cubicBezTo>
                <a:close/>
                <a:moveTo>
                  <a:pt x="4128723" y="2962040"/>
                </a:moveTo>
                <a:cubicBezTo>
                  <a:pt x="4129546" y="2962725"/>
                  <a:pt x="4121317" y="2967732"/>
                  <a:pt x="4110550" y="2973081"/>
                </a:cubicBezTo>
                <a:cubicBezTo>
                  <a:pt x="4100057" y="2978293"/>
                  <a:pt x="4089358" y="2982476"/>
                  <a:pt x="4087850" y="2982202"/>
                </a:cubicBezTo>
                <a:cubicBezTo>
                  <a:pt x="4086204" y="2981859"/>
                  <a:pt x="4095599" y="2976304"/>
                  <a:pt x="4107601" y="2970475"/>
                </a:cubicBezTo>
                <a:cubicBezTo>
                  <a:pt x="4118779" y="2965057"/>
                  <a:pt x="4127900" y="2961354"/>
                  <a:pt x="4128723" y="2962040"/>
                </a:cubicBezTo>
                <a:close/>
                <a:moveTo>
                  <a:pt x="4080923" y="2961491"/>
                </a:moveTo>
                <a:cubicBezTo>
                  <a:pt x="4081197" y="2962245"/>
                  <a:pt x="4073585" y="2966428"/>
                  <a:pt x="4064532" y="2970543"/>
                </a:cubicBezTo>
                <a:cubicBezTo>
                  <a:pt x="4055479" y="2974658"/>
                  <a:pt x="4047799" y="2977470"/>
                  <a:pt x="4047936" y="2976373"/>
                </a:cubicBezTo>
                <a:cubicBezTo>
                  <a:pt x="4048073" y="2975481"/>
                  <a:pt x="4054657" y="2971709"/>
                  <a:pt x="4062886" y="2967937"/>
                </a:cubicBezTo>
                <a:cubicBezTo>
                  <a:pt x="4072144" y="2963754"/>
                  <a:pt x="4080649" y="2960737"/>
                  <a:pt x="4080923" y="2961491"/>
                </a:cubicBezTo>
                <a:close/>
                <a:moveTo>
                  <a:pt x="478284" y="2961216"/>
                </a:moveTo>
                <a:cubicBezTo>
                  <a:pt x="479721" y="2961560"/>
                  <a:pt x="475265" y="2971229"/>
                  <a:pt x="471698" y="2975824"/>
                </a:cubicBezTo>
                <a:cubicBezTo>
                  <a:pt x="467443" y="2981311"/>
                  <a:pt x="462851" y="2986180"/>
                  <a:pt x="463399" y="2982065"/>
                </a:cubicBezTo>
                <a:cubicBezTo>
                  <a:pt x="463812" y="2979253"/>
                  <a:pt x="466897" y="2973150"/>
                  <a:pt x="469844" y="2965812"/>
                </a:cubicBezTo>
                <a:cubicBezTo>
                  <a:pt x="473689" y="2963617"/>
                  <a:pt x="476909" y="2960942"/>
                  <a:pt x="478284" y="2961216"/>
                </a:cubicBezTo>
                <a:close/>
                <a:moveTo>
                  <a:pt x="3462880" y="2960600"/>
                </a:moveTo>
                <a:cubicBezTo>
                  <a:pt x="3468367" y="2959091"/>
                  <a:pt x="3473236" y="2959914"/>
                  <a:pt x="3473236" y="2963891"/>
                </a:cubicBezTo>
                <a:cubicBezTo>
                  <a:pt x="3470836" y="2965743"/>
                  <a:pt x="3467681" y="2969172"/>
                  <a:pt x="3463429" y="2971367"/>
                </a:cubicBezTo>
                <a:cubicBezTo>
                  <a:pt x="3457600" y="2974384"/>
                  <a:pt x="3451633" y="2972738"/>
                  <a:pt x="3451976" y="2968966"/>
                </a:cubicBezTo>
                <a:cubicBezTo>
                  <a:pt x="3452250" y="2966017"/>
                  <a:pt x="3457257" y="2962177"/>
                  <a:pt x="3462880" y="2960600"/>
                </a:cubicBezTo>
                <a:close/>
                <a:moveTo>
                  <a:pt x="720019" y="2960299"/>
                </a:moveTo>
                <a:cubicBezTo>
                  <a:pt x="722409" y="2959193"/>
                  <a:pt x="724210" y="2959262"/>
                  <a:pt x="724757" y="2960805"/>
                </a:cubicBezTo>
                <a:cubicBezTo>
                  <a:pt x="726065" y="2964440"/>
                  <a:pt x="720713" y="2975138"/>
                  <a:pt x="714060" y="2982408"/>
                </a:cubicBezTo>
                <a:cubicBezTo>
                  <a:pt x="708299" y="2988717"/>
                  <a:pt x="702539" y="2991460"/>
                  <a:pt x="701304" y="2988305"/>
                </a:cubicBezTo>
                <a:cubicBezTo>
                  <a:pt x="699861" y="2984671"/>
                  <a:pt x="704734" y="2974521"/>
                  <a:pt x="711729" y="2966840"/>
                </a:cubicBezTo>
                <a:cubicBezTo>
                  <a:pt x="714643" y="2963685"/>
                  <a:pt x="717625" y="2961405"/>
                  <a:pt x="720019" y="2960299"/>
                </a:cubicBezTo>
                <a:close/>
                <a:moveTo>
                  <a:pt x="7358087" y="2960188"/>
                </a:moveTo>
                <a:cubicBezTo>
                  <a:pt x="7374889" y="2962863"/>
                  <a:pt x="7390319" y="2973081"/>
                  <a:pt x="7390799" y="2981242"/>
                </a:cubicBezTo>
                <a:cubicBezTo>
                  <a:pt x="7391348" y="2988991"/>
                  <a:pt x="7378798" y="2992969"/>
                  <a:pt x="7362544" y="2990706"/>
                </a:cubicBezTo>
                <a:cubicBezTo>
                  <a:pt x="7345948" y="2988443"/>
                  <a:pt x="7332232" y="2980830"/>
                  <a:pt x="7330381" y="2972327"/>
                </a:cubicBezTo>
                <a:cubicBezTo>
                  <a:pt x="7328460" y="2963411"/>
                  <a:pt x="7341216" y="2957513"/>
                  <a:pt x="7358087" y="2960188"/>
                </a:cubicBezTo>
                <a:close/>
                <a:moveTo>
                  <a:pt x="2226314" y="2959914"/>
                </a:moveTo>
                <a:cubicBezTo>
                  <a:pt x="2231114" y="2960188"/>
                  <a:pt x="2238864" y="2968897"/>
                  <a:pt x="2238658" y="2974658"/>
                </a:cubicBezTo>
                <a:cubicBezTo>
                  <a:pt x="2238452" y="2979733"/>
                  <a:pt x="2235366" y="2983093"/>
                  <a:pt x="2234063" y="2985905"/>
                </a:cubicBezTo>
                <a:cubicBezTo>
                  <a:pt x="2226245" y="2983573"/>
                  <a:pt x="2220964" y="2976098"/>
                  <a:pt x="2220210" y="2968966"/>
                </a:cubicBezTo>
                <a:cubicBezTo>
                  <a:pt x="2219593" y="2962794"/>
                  <a:pt x="2221650" y="2959639"/>
                  <a:pt x="2226314" y="2959914"/>
                </a:cubicBezTo>
                <a:close/>
                <a:moveTo>
                  <a:pt x="4116447" y="2959845"/>
                </a:moveTo>
                <a:cubicBezTo>
                  <a:pt x="4117750" y="2959571"/>
                  <a:pt x="4109452" y="2963960"/>
                  <a:pt x="4098822" y="2969103"/>
                </a:cubicBezTo>
                <a:cubicBezTo>
                  <a:pt x="4089427" y="2973630"/>
                  <a:pt x="4079757" y="2977882"/>
                  <a:pt x="4078111" y="2978293"/>
                </a:cubicBezTo>
                <a:cubicBezTo>
                  <a:pt x="4076259" y="2978773"/>
                  <a:pt x="4083734" y="2974864"/>
                  <a:pt x="4094296" y="2969789"/>
                </a:cubicBezTo>
                <a:cubicBezTo>
                  <a:pt x="4104652" y="2964783"/>
                  <a:pt x="4115144" y="2960051"/>
                  <a:pt x="4116447" y="2959845"/>
                </a:cubicBezTo>
                <a:close/>
                <a:moveTo>
                  <a:pt x="1269009" y="2959707"/>
                </a:moveTo>
                <a:cubicBezTo>
                  <a:pt x="1277445" y="2959844"/>
                  <a:pt x="1285537" y="2965193"/>
                  <a:pt x="1287118" y="2971434"/>
                </a:cubicBezTo>
                <a:cubicBezTo>
                  <a:pt x="1288694" y="2977675"/>
                  <a:pt x="1283069" y="2982064"/>
                  <a:pt x="1274563" y="2981447"/>
                </a:cubicBezTo>
                <a:cubicBezTo>
                  <a:pt x="1266405" y="2980830"/>
                  <a:pt x="1258246" y="2975069"/>
                  <a:pt x="1257420" y="2969103"/>
                </a:cubicBezTo>
                <a:cubicBezTo>
                  <a:pt x="1256667" y="2964028"/>
                  <a:pt x="1262153" y="2959570"/>
                  <a:pt x="1269009" y="2959707"/>
                </a:cubicBezTo>
                <a:close/>
                <a:moveTo>
                  <a:pt x="1135281" y="2957033"/>
                </a:moveTo>
                <a:cubicBezTo>
                  <a:pt x="1143576" y="2956141"/>
                  <a:pt x="1151602" y="2960736"/>
                  <a:pt x="1152630" y="2966908"/>
                </a:cubicBezTo>
                <a:cubicBezTo>
                  <a:pt x="1153660" y="2973081"/>
                  <a:pt x="1147420" y="2978498"/>
                  <a:pt x="1139053" y="2978910"/>
                </a:cubicBezTo>
                <a:cubicBezTo>
                  <a:pt x="1131440" y="2979253"/>
                  <a:pt x="1125063" y="2975824"/>
                  <a:pt x="1123348" y="2970269"/>
                </a:cubicBezTo>
                <a:cubicBezTo>
                  <a:pt x="1121426" y="2964097"/>
                  <a:pt x="1126846" y="2957993"/>
                  <a:pt x="1135281" y="2957033"/>
                </a:cubicBezTo>
                <a:close/>
                <a:moveTo>
                  <a:pt x="3043033" y="2956896"/>
                </a:moveTo>
                <a:cubicBezTo>
                  <a:pt x="3048451" y="2957033"/>
                  <a:pt x="3052909" y="2962176"/>
                  <a:pt x="3052565" y="2967800"/>
                </a:cubicBezTo>
                <a:cubicBezTo>
                  <a:pt x="3052154" y="2973286"/>
                  <a:pt x="3046188" y="2979252"/>
                  <a:pt x="3041867" y="2977195"/>
                </a:cubicBezTo>
                <a:cubicBezTo>
                  <a:pt x="3038507" y="2975549"/>
                  <a:pt x="3035009" y="2971571"/>
                  <a:pt x="3033980" y="2967800"/>
                </a:cubicBezTo>
                <a:cubicBezTo>
                  <a:pt x="3032266" y="2961971"/>
                  <a:pt x="3037341" y="2956758"/>
                  <a:pt x="3043033" y="2956896"/>
                </a:cubicBezTo>
                <a:close/>
                <a:moveTo>
                  <a:pt x="7577543" y="2955387"/>
                </a:moveTo>
                <a:cubicBezTo>
                  <a:pt x="7579463" y="2957102"/>
                  <a:pt x="7564650" y="2991598"/>
                  <a:pt x="7544419" y="3027533"/>
                </a:cubicBezTo>
                <a:cubicBezTo>
                  <a:pt x="7524051" y="3063812"/>
                  <a:pt x="7506974" y="3085072"/>
                  <a:pt x="7505397" y="3082192"/>
                </a:cubicBezTo>
                <a:cubicBezTo>
                  <a:pt x="7503820" y="3079311"/>
                  <a:pt x="7518359" y="3054074"/>
                  <a:pt x="7538110" y="3019441"/>
                </a:cubicBezTo>
                <a:cubicBezTo>
                  <a:pt x="7557724" y="2985014"/>
                  <a:pt x="7575623" y="2953741"/>
                  <a:pt x="7577543" y="2955387"/>
                </a:cubicBezTo>
                <a:close/>
                <a:moveTo>
                  <a:pt x="391598" y="2954906"/>
                </a:moveTo>
                <a:cubicBezTo>
                  <a:pt x="393447" y="2955044"/>
                  <a:pt x="389607" y="2962587"/>
                  <a:pt x="385699" y="2966428"/>
                </a:cubicBezTo>
                <a:cubicBezTo>
                  <a:pt x="383160" y="2968897"/>
                  <a:pt x="380007" y="2970680"/>
                  <a:pt x="379459" y="2969857"/>
                </a:cubicBezTo>
                <a:cubicBezTo>
                  <a:pt x="378908" y="2969034"/>
                  <a:pt x="381445" y="2964439"/>
                  <a:pt x="383502" y="2959501"/>
                </a:cubicBezTo>
                <a:cubicBezTo>
                  <a:pt x="387412" y="2957307"/>
                  <a:pt x="390362" y="2954838"/>
                  <a:pt x="391598" y="2954906"/>
                </a:cubicBezTo>
                <a:close/>
                <a:moveTo>
                  <a:pt x="5118058" y="2954016"/>
                </a:moveTo>
                <a:cubicBezTo>
                  <a:pt x="5133077" y="2949764"/>
                  <a:pt x="5146657" y="2958542"/>
                  <a:pt x="5149057" y="2974658"/>
                </a:cubicBezTo>
                <a:cubicBezTo>
                  <a:pt x="5151457" y="2990569"/>
                  <a:pt x="5141444" y="3007920"/>
                  <a:pt x="5126768" y="3012926"/>
                </a:cubicBezTo>
                <a:cubicBezTo>
                  <a:pt x="5111200" y="3018207"/>
                  <a:pt x="5095701" y="3007303"/>
                  <a:pt x="5094055" y="2990432"/>
                </a:cubicBezTo>
                <a:cubicBezTo>
                  <a:pt x="5092478" y="2974316"/>
                  <a:pt x="5103245" y="2958268"/>
                  <a:pt x="5118058" y="2954016"/>
                </a:cubicBezTo>
                <a:close/>
                <a:moveTo>
                  <a:pt x="1465081" y="2954015"/>
                </a:moveTo>
                <a:cubicBezTo>
                  <a:pt x="1472967" y="2955867"/>
                  <a:pt x="1481129" y="2963205"/>
                  <a:pt x="1482295" y="2969446"/>
                </a:cubicBezTo>
                <a:cubicBezTo>
                  <a:pt x="1483324" y="2974864"/>
                  <a:pt x="1478523" y="2977470"/>
                  <a:pt x="1471252" y="2975549"/>
                </a:cubicBezTo>
                <a:cubicBezTo>
                  <a:pt x="1462886" y="2973355"/>
                  <a:pt x="1454796" y="2966359"/>
                  <a:pt x="1453903" y="2960393"/>
                </a:cubicBezTo>
                <a:cubicBezTo>
                  <a:pt x="1453079" y="2955113"/>
                  <a:pt x="1457883" y="2952301"/>
                  <a:pt x="1465081" y="2954015"/>
                </a:cubicBezTo>
                <a:close/>
                <a:moveTo>
                  <a:pt x="1961890" y="2953707"/>
                </a:moveTo>
                <a:cubicBezTo>
                  <a:pt x="1963415" y="2952884"/>
                  <a:pt x="1966056" y="2953501"/>
                  <a:pt x="1969350" y="2956073"/>
                </a:cubicBezTo>
                <a:cubicBezTo>
                  <a:pt x="1973942" y="2959639"/>
                  <a:pt x="1978331" y="2965331"/>
                  <a:pt x="1985053" y="2972326"/>
                </a:cubicBezTo>
                <a:cubicBezTo>
                  <a:pt x="1980525" y="2973149"/>
                  <a:pt x="1978126" y="2974864"/>
                  <a:pt x="1974218" y="2973904"/>
                </a:cubicBezTo>
                <a:cubicBezTo>
                  <a:pt x="1969896" y="2972875"/>
                  <a:pt x="1962971" y="2965057"/>
                  <a:pt x="1961121" y="2959982"/>
                </a:cubicBezTo>
                <a:cubicBezTo>
                  <a:pt x="1959952" y="2956793"/>
                  <a:pt x="1960366" y="2954530"/>
                  <a:pt x="1961890" y="2953707"/>
                </a:cubicBezTo>
                <a:close/>
                <a:moveTo>
                  <a:pt x="4214654" y="2952713"/>
                </a:moveTo>
                <a:cubicBezTo>
                  <a:pt x="4216094" y="2955113"/>
                  <a:pt x="4207864" y="2962177"/>
                  <a:pt x="4196069" y="2968349"/>
                </a:cubicBezTo>
                <a:cubicBezTo>
                  <a:pt x="4184478" y="2974453"/>
                  <a:pt x="4173094" y="2977538"/>
                  <a:pt x="4171174" y="2975344"/>
                </a:cubicBezTo>
                <a:cubicBezTo>
                  <a:pt x="4169185" y="2973150"/>
                  <a:pt x="4176386" y="2966977"/>
                  <a:pt x="4188113" y="2960668"/>
                </a:cubicBezTo>
                <a:cubicBezTo>
                  <a:pt x="4200184" y="2954222"/>
                  <a:pt x="4213145" y="2950175"/>
                  <a:pt x="4214654" y="2952713"/>
                </a:cubicBezTo>
                <a:close/>
                <a:moveTo>
                  <a:pt x="6805675" y="2952026"/>
                </a:moveTo>
                <a:cubicBezTo>
                  <a:pt x="6821791" y="2950929"/>
                  <a:pt x="6836536" y="2959570"/>
                  <a:pt x="6838319" y="2970748"/>
                </a:cubicBezTo>
                <a:cubicBezTo>
                  <a:pt x="6840171" y="2982887"/>
                  <a:pt x="6827072" y="2994271"/>
                  <a:pt x="6809447" y="2996192"/>
                </a:cubicBezTo>
                <a:cubicBezTo>
                  <a:pt x="6792713" y="2997975"/>
                  <a:pt x="6778929" y="2990431"/>
                  <a:pt x="6777214" y="2978224"/>
                </a:cubicBezTo>
                <a:cubicBezTo>
                  <a:pt x="6775431" y="2965468"/>
                  <a:pt x="6788667" y="2953192"/>
                  <a:pt x="6805675" y="2952026"/>
                </a:cubicBezTo>
                <a:close/>
                <a:moveTo>
                  <a:pt x="5601479" y="2951821"/>
                </a:moveTo>
                <a:cubicBezTo>
                  <a:pt x="5617458" y="2949627"/>
                  <a:pt x="5632272" y="2962863"/>
                  <a:pt x="5633506" y="2981105"/>
                </a:cubicBezTo>
                <a:cubicBezTo>
                  <a:pt x="5634672" y="2998044"/>
                  <a:pt x="5623288" y="3014298"/>
                  <a:pt x="5608269" y="3016560"/>
                </a:cubicBezTo>
                <a:cubicBezTo>
                  <a:pt x="5592152" y="3019030"/>
                  <a:pt x="5577682" y="3004902"/>
                  <a:pt x="5576447" y="2986248"/>
                </a:cubicBezTo>
                <a:cubicBezTo>
                  <a:pt x="5575282" y="2968898"/>
                  <a:pt x="5586323" y="2954016"/>
                  <a:pt x="5601479" y="2951821"/>
                </a:cubicBezTo>
                <a:close/>
                <a:moveTo>
                  <a:pt x="927756" y="2951478"/>
                </a:moveTo>
                <a:cubicBezTo>
                  <a:pt x="934202" y="2948392"/>
                  <a:pt x="941883" y="2950107"/>
                  <a:pt x="943668" y="2954839"/>
                </a:cubicBezTo>
                <a:cubicBezTo>
                  <a:pt x="945792" y="2960462"/>
                  <a:pt x="940443" y="2968761"/>
                  <a:pt x="932762" y="2972121"/>
                </a:cubicBezTo>
                <a:cubicBezTo>
                  <a:pt x="926111" y="2975001"/>
                  <a:pt x="918362" y="2973698"/>
                  <a:pt x="916715" y="2969172"/>
                </a:cubicBezTo>
                <a:cubicBezTo>
                  <a:pt x="914726" y="2963823"/>
                  <a:pt x="920075" y="2955182"/>
                  <a:pt x="927756" y="2951478"/>
                </a:cubicBezTo>
                <a:close/>
                <a:moveTo>
                  <a:pt x="3386687" y="2948461"/>
                </a:moveTo>
                <a:cubicBezTo>
                  <a:pt x="3391899" y="2946815"/>
                  <a:pt x="3397317" y="2947775"/>
                  <a:pt x="3398277" y="2950518"/>
                </a:cubicBezTo>
                <a:cubicBezTo>
                  <a:pt x="3399375" y="2953467"/>
                  <a:pt x="3395946" y="2956896"/>
                  <a:pt x="3390116" y="2958679"/>
                </a:cubicBezTo>
                <a:cubicBezTo>
                  <a:pt x="3384424" y="2960462"/>
                  <a:pt x="3379075" y="2959571"/>
                  <a:pt x="3378252" y="2956828"/>
                </a:cubicBezTo>
                <a:cubicBezTo>
                  <a:pt x="3377429" y="2953947"/>
                  <a:pt x="3381064" y="2950312"/>
                  <a:pt x="3386687" y="2948461"/>
                </a:cubicBezTo>
                <a:close/>
                <a:moveTo>
                  <a:pt x="4067550" y="2947089"/>
                </a:moveTo>
                <a:cubicBezTo>
                  <a:pt x="4068716" y="2948117"/>
                  <a:pt x="4062818" y="2952369"/>
                  <a:pt x="4055206" y="2956072"/>
                </a:cubicBezTo>
                <a:cubicBezTo>
                  <a:pt x="4047525" y="2959776"/>
                  <a:pt x="4039295" y="2962451"/>
                  <a:pt x="4037581" y="2961559"/>
                </a:cubicBezTo>
                <a:cubicBezTo>
                  <a:pt x="4035592" y="2960530"/>
                  <a:pt x="4041627" y="2955936"/>
                  <a:pt x="4050748" y="2951752"/>
                </a:cubicBezTo>
                <a:cubicBezTo>
                  <a:pt x="4058566" y="2948117"/>
                  <a:pt x="4066316" y="2946060"/>
                  <a:pt x="4067550" y="2947089"/>
                </a:cubicBezTo>
                <a:close/>
                <a:moveTo>
                  <a:pt x="4910604" y="2947088"/>
                </a:moveTo>
                <a:cubicBezTo>
                  <a:pt x="4925349" y="2942562"/>
                  <a:pt x="4939133" y="2951409"/>
                  <a:pt x="4940162" y="2966291"/>
                </a:cubicBezTo>
                <a:cubicBezTo>
                  <a:pt x="4941191" y="2981516"/>
                  <a:pt x="4929601" y="2997700"/>
                  <a:pt x="4914444" y="3001815"/>
                </a:cubicBezTo>
                <a:cubicBezTo>
                  <a:pt x="4899220" y="3005930"/>
                  <a:pt x="4887012" y="2996466"/>
                  <a:pt x="4886532" y="2980555"/>
                </a:cubicBezTo>
                <a:cubicBezTo>
                  <a:pt x="4886121" y="2966359"/>
                  <a:pt x="4897025" y="2951409"/>
                  <a:pt x="4910604" y="2947088"/>
                </a:cubicBezTo>
                <a:close/>
                <a:moveTo>
                  <a:pt x="6450499" y="2944757"/>
                </a:moveTo>
                <a:cubicBezTo>
                  <a:pt x="6467027" y="2942494"/>
                  <a:pt x="6480880" y="2952026"/>
                  <a:pt x="6482457" y="2966634"/>
                </a:cubicBezTo>
                <a:cubicBezTo>
                  <a:pt x="6483966" y="2980899"/>
                  <a:pt x="6472033" y="2995163"/>
                  <a:pt x="6455986" y="2998318"/>
                </a:cubicBezTo>
                <a:cubicBezTo>
                  <a:pt x="6440280" y="3001404"/>
                  <a:pt x="6424644" y="2991871"/>
                  <a:pt x="6422381" y="2977744"/>
                </a:cubicBezTo>
                <a:cubicBezTo>
                  <a:pt x="6419981" y="2962519"/>
                  <a:pt x="6433080" y="2947088"/>
                  <a:pt x="6450499" y="2944757"/>
                </a:cubicBezTo>
                <a:close/>
                <a:moveTo>
                  <a:pt x="7219282" y="2944689"/>
                </a:moveTo>
                <a:cubicBezTo>
                  <a:pt x="7235946" y="2945649"/>
                  <a:pt x="7252131" y="2955182"/>
                  <a:pt x="7253435" y="2964234"/>
                </a:cubicBezTo>
                <a:cubicBezTo>
                  <a:pt x="7254600" y="2972806"/>
                  <a:pt x="7242598" y="2978705"/>
                  <a:pt x="7226414" y="2978019"/>
                </a:cubicBezTo>
                <a:cubicBezTo>
                  <a:pt x="7209818" y="2977333"/>
                  <a:pt x="7195415" y="2970338"/>
                  <a:pt x="7192946" y="2961148"/>
                </a:cubicBezTo>
                <a:cubicBezTo>
                  <a:pt x="7190340" y="2951410"/>
                  <a:pt x="7202273" y="2943660"/>
                  <a:pt x="7219282" y="2944689"/>
                </a:cubicBezTo>
                <a:close/>
                <a:moveTo>
                  <a:pt x="7561975" y="2944415"/>
                </a:moveTo>
                <a:cubicBezTo>
                  <a:pt x="7563896" y="2946472"/>
                  <a:pt x="7550659" y="2977539"/>
                  <a:pt x="7532692" y="3008880"/>
                </a:cubicBezTo>
                <a:cubicBezTo>
                  <a:pt x="7513557" y="3042347"/>
                  <a:pt x="7495864" y="3062784"/>
                  <a:pt x="7494287" y="3059492"/>
                </a:cubicBezTo>
                <a:cubicBezTo>
                  <a:pt x="7492778" y="3056269"/>
                  <a:pt x="7505808" y="3034323"/>
                  <a:pt x="7523776" y="3003873"/>
                </a:cubicBezTo>
                <a:cubicBezTo>
                  <a:pt x="7543116" y="2971092"/>
                  <a:pt x="7559986" y="2942289"/>
                  <a:pt x="7561975" y="2944415"/>
                </a:cubicBezTo>
                <a:close/>
                <a:moveTo>
                  <a:pt x="6942766" y="2941602"/>
                </a:moveTo>
                <a:cubicBezTo>
                  <a:pt x="6959568" y="2940436"/>
                  <a:pt x="6975821" y="2949626"/>
                  <a:pt x="6977125" y="2960530"/>
                </a:cubicBezTo>
                <a:cubicBezTo>
                  <a:pt x="6978290" y="2970954"/>
                  <a:pt x="6966220" y="2980075"/>
                  <a:pt x="6949898" y="2981584"/>
                </a:cubicBezTo>
                <a:cubicBezTo>
                  <a:pt x="6933233" y="2983093"/>
                  <a:pt x="6918694" y="2976303"/>
                  <a:pt x="6916225" y="2965331"/>
                </a:cubicBezTo>
                <a:cubicBezTo>
                  <a:pt x="6913551" y="2953741"/>
                  <a:pt x="6925621" y="2942768"/>
                  <a:pt x="6942766" y="2941602"/>
                </a:cubicBezTo>
                <a:close/>
                <a:moveTo>
                  <a:pt x="6095598" y="2941534"/>
                </a:moveTo>
                <a:cubicBezTo>
                  <a:pt x="6111165" y="2939682"/>
                  <a:pt x="6125018" y="2950175"/>
                  <a:pt x="6126870" y="2965468"/>
                </a:cubicBezTo>
                <a:cubicBezTo>
                  <a:pt x="6128790" y="2981653"/>
                  <a:pt x="6116377" y="2998044"/>
                  <a:pt x="6099644" y="3001130"/>
                </a:cubicBezTo>
                <a:cubicBezTo>
                  <a:pt x="6082705" y="3004216"/>
                  <a:pt x="6068234" y="2992694"/>
                  <a:pt x="6067137" y="2975618"/>
                </a:cubicBezTo>
                <a:cubicBezTo>
                  <a:pt x="6066040" y="2958473"/>
                  <a:pt x="6078590" y="2943523"/>
                  <a:pt x="6095598" y="2941534"/>
                </a:cubicBezTo>
                <a:close/>
                <a:moveTo>
                  <a:pt x="3177107" y="2940436"/>
                </a:moveTo>
                <a:cubicBezTo>
                  <a:pt x="3182594" y="2939682"/>
                  <a:pt x="3187669" y="2943042"/>
                  <a:pt x="3188012" y="2949763"/>
                </a:cubicBezTo>
                <a:cubicBezTo>
                  <a:pt x="3185611" y="2951615"/>
                  <a:pt x="3182525" y="2955455"/>
                  <a:pt x="3178410" y="2956896"/>
                </a:cubicBezTo>
                <a:cubicBezTo>
                  <a:pt x="3173816" y="2958473"/>
                  <a:pt x="3168466" y="2953192"/>
                  <a:pt x="3169015" y="2948460"/>
                </a:cubicBezTo>
                <a:cubicBezTo>
                  <a:pt x="3169495" y="2944345"/>
                  <a:pt x="3171827" y="2941191"/>
                  <a:pt x="3177107" y="2940436"/>
                </a:cubicBezTo>
                <a:close/>
                <a:moveTo>
                  <a:pt x="7086098" y="2939133"/>
                </a:moveTo>
                <a:cubicBezTo>
                  <a:pt x="7102489" y="2940916"/>
                  <a:pt x="7115656" y="2949969"/>
                  <a:pt x="7115656" y="2959090"/>
                </a:cubicBezTo>
                <a:cubicBezTo>
                  <a:pt x="7115587" y="2969034"/>
                  <a:pt x="7101048" y="2976098"/>
                  <a:pt x="7083492" y="2975138"/>
                </a:cubicBezTo>
                <a:cubicBezTo>
                  <a:pt x="7065936" y="2974178"/>
                  <a:pt x="7053180" y="2965194"/>
                  <a:pt x="7054415" y="2954290"/>
                </a:cubicBezTo>
                <a:cubicBezTo>
                  <a:pt x="7055580" y="2944620"/>
                  <a:pt x="7070393" y="2937419"/>
                  <a:pt x="7086098" y="2939133"/>
                </a:cubicBezTo>
                <a:close/>
                <a:moveTo>
                  <a:pt x="227482" y="2937899"/>
                </a:moveTo>
                <a:cubicBezTo>
                  <a:pt x="228512" y="2937556"/>
                  <a:pt x="228921" y="2938927"/>
                  <a:pt x="230088" y="2939956"/>
                </a:cubicBezTo>
                <a:cubicBezTo>
                  <a:pt x="227482" y="2941671"/>
                  <a:pt x="225355" y="2943111"/>
                  <a:pt x="223230" y="2944277"/>
                </a:cubicBezTo>
                <a:cubicBezTo>
                  <a:pt x="223023" y="2944345"/>
                  <a:pt x="222408" y="2942425"/>
                  <a:pt x="223093" y="2941533"/>
                </a:cubicBezTo>
                <a:cubicBezTo>
                  <a:pt x="224052" y="2940230"/>
                  <a:pt x="226315" y="2938242"/>
                  <a:pt x="227482" y="2937899"/>
                </a:cubicBezTo>
                <a:close/>
                <a:moveTo>
                  <a:pt x="791838" y="2936991"/>
                </a:moveTo>
                <a:cubicBezTo>
                  <a:pt x="794524" y="2936391"/>
                  <a:pt x="796495" y="2937145"/>
                  <a:pt x="796906" y="2939408"/>
                </a:cubicBezTo>
                <a:cubicBezTo>
                  <a:pt x="797661" y="2943592"/>
                  <a:pt x="793820" y="2950861"/>
                  <a:pt x="787647" y="2956965"/>
                </a:cubicBezTo>
                <a:cubicBezTo>
                  <a:pt x="780449" y="2964029"/>
                  <a:pt x="773383" y="2966909"/>
                  <a:pt x="772010" y="2963068"/>
                </a:cubicBezTo>
                <a:cubicBezTo>
                  <a:pt x="770777" y="2959091"/>
                  <a:pt x="775714" y="2949352"/>
                  <a:pt x="782503" y="2942700"/>
                </a:cubicBezTo>
                <a:cubicBezTo>
                  <a:pt x="785763" y="2939545"/>
                  <a:pt x="789156" y="2937591"/>
                  <a:pt x="791838" y="2936991"/>
                </a:cubicBezTo>
                <a:close/>
                <a:moveTo>
                  <a:pt x="2024575" y="2935079"/>
                </a:moveTo>
                <a:cubicBezTo>
                  <a:pt x="2026736" y="2934761"/>
                  <a:pt x="2029905" y="2935670"/>
                  <a:pt x="2033885" y="2938173"/>
                </a:cubicBezTo>
                <a:cubicBezTo>
                  <a:pt x="2036009" y="2941945"/>
                  <a:pt x="2040330" y="2947843"/>
                  <a:pt x="2041840" y="2952712"/>
                </a:cubicBezTo>
                <a:cubicBezTo>
                  <a:pt x="2043690" y="2958542"/>
                  <a:pt x="2038273" y="2959159"/>
                  <a:pt x="2032307" y="2955250"/>
                </a:cubicBezTo>
                <a:cubicBezTo>
                  <a:pt x="2026134" y="2951135"/>
                  <a:pt x="2021472" y="2944414"/>
                  <a:pt x="2021333" y="2939339"/>
                </a:cubicBezTo>
                <a:cubicBezTo>
                  <a:pt x="2021267" y="2936939"/>
                  <a:pt x="2022415" y="2935396"/>
                  <a:pt x="2024575" y="2935079"/>
                </a:cubicBezTo>
                <a:close/>
                <a:moveTo>
                  <a:pt x="4278571" y="2934812"/>
                </a:moveTo>
                <a:cubicBezTo>
                  <a:pt x="4283491" y="2933543"/>
                  <a:pt x="4287006" y="2933543"/>
                  <a:pt x="4287966" y="2935155"/>
                </a:cubicBezTo>
                <a:cubicBezTo>
                  <a:pt x="4289681" y="2938104"/>
                  <a:pt x="4281382" y="2945922"/>
                  <a:pt x="4269587" y="2952232"/>
                </a:cubicBezTo>
                <a:cubicBezTo>
                  <a:pt x="4256282" y="2959364"/>
                  <a:pt x="4244349" y="2961970"/>
                  <a:pt x="4242498" y="2958610"/>
                </a:cubicBezTo>
                <a:cubicBezTo>
                  <a:pt x="4240783" y="2955524"/>
                  <a:pt x="4248944" y="2948323"/>
                  <a:pt x="4260740" y="2942082"/>
                </a:cubicBezTo>
                <a:cubicBezTo>
                  <a:pt x="4267324" y="2938618"/>
                  <a:pt x="4273650" y="2936081"/>
                  <a:pt x="4278571" y="2934812"/>
                </a:cubicBezTo>
                <a:close/>
                <a:moveTo>
                  <a:pt x="4647086" y="2934187"/>
                </a:moveTo>
                <a:cubicBezTo>
                  <a:pt x="4652641" y="2935841"/>
                  <a:pt x="4656516" y="2939956"/>
                  <a:pt x="4657201" y="2946128"/>
                </a:cubicBezTo>
                <a:cubicBezTo>
                  <a:pt x="4658436" y="2957787"/>
                  <a:pt x="4648354" y="2972326"/>
                  <a:pt x="4634501" y="2978635"/>
                </a:cubicBezTo>
                <a:cubicBezTo>
                  <a:pt x="4620442" y="2985013"/>
                  <a:pt x="4608029" y="2980967"/>
                  <a:pt x="4605903" y="2969583"/>
                </a:cubicBezTo>
                <a:cubicBezTo>
                  <a:pt x="4603846" y="2958199"/>
                  <a:pt x="4613173" y="2943797"/>
                  <a:pt x="4626889" y="2937007"/>
                </a:cubicBezTo>
                <a:cubicBezTo>
                  <a:pt x="4634296" y="2933338"/>
                  <a:pt x="4641531" y="2932532"/>
                  <a:pt x="4647086" y="2934187"/>
                </a:cubicBezTo>
                <a:close/>
                <a:moveTo>
                  <a:pt x="4201967" y="2933852"/>
                </a:moveTo>
                <a:cubicBezTo>
                  <a:pt x="4202378" y="2935224"/>
                  <a:pt x="4192434" y="2941465"/>
                  <a:pt x="4180638" y="2947157"/>
                </a:cubicBezTo>
                <a:cubicBezTo>
                  <a:pt x="4169597" y="2952506"/>
                  <a:pt x="4160681" y="2955524"/>
                  <a:pt x="4159652" y="2954495"/>
                </a:cubicBezTo>
                <a:cubicBezTo>
                  <a:pt x="4158555" y="2953398"/>
                  <a:pt x="4167471" y="2947843"/>
                  <a:pt x="4179198" y="2942151"/>
                </a:cubicBezTo>
                <a:cubicBezTo>
                  <a:pt x="4190651" y="2936596"/>
                  <a:pt x="4201555" y="2932549"/>
                  <a:pt x="4201967" y="2933852"/>
                </a:cubicBezTo>
                <a:close/>
                <a:moveTo>
                  <a:pt x="4153343" y="2933784"/>
                </a:moveTo>
                <a:cubicBezTo>
                  <a:pt x="4154166" y="2933990"/>
                  <a:pt x="4147034" y="2937693"/>
                  <a:pt x="4138187" y="2941740"/>
                </a:cubicBezTo>
                <a:cubicBezTo>
                  <a:pt x="4129203" y="2945854"/>
                  <a:pt x="4120630" y="2949352"/>
                  <a:pt x="4119945" y="2949078"/>
                </a:cubicBezTo>
                <a:cubicBezTo>
                  <a:pt x="4119259" y="2948803"/>
                  <a:pt x="4126391" y="2944963"/>
                  <a:pt x="4135306" y="2940848"/>
                </a:cubicBezTo>
                <a:cubicBezTo>
                  <a:pt x="4144016" y="2936870"/>
                  <a:pt x="4152520" y="2933579"/>
                  <a:pt x="4153343" y="2933784"/>
                </a:cubicBezTo>
                <a:close/>
                <a:moveTo>
                  <a:pt x="865468" y="2933347"/>
                </a:moveTo>
                <a:cubicBezTo>
                  <a:pt x="868231" y="2933716"/>
                  <a:pt x="870183" y="2935190"/>
                  <a:pt x="870490" y="2937625"/>
                </a:cubicBezTo>
                <a:cubicBezTo>
                  <a:pt x="871178" y="2942563"/>
                  <a:pt x="865347" y="2950724"/>
                  <a:pt x="858558" y="2954564"/>
                </a:cubicBezTo>
                <a:cubicBezTo>
                  <a:pt x="851426" y="2958611"/>
                  <a:pt x="844912" y="2957856"/>
                  <a:pt x="843949" y="2952644"/>
                </a:cubicBezTo>
                <a:cubicBezTo>
                  <a:pt x="842991" y="2947432"/>
                  <a:pt x="847998" y="2939957"/>
                  <a:pt x="855611" y="2935705"/>
                </a:cubicBezTo>
                <a:cubicBezTo>
                  <a:pt x="859144" y="2933716"/>
                  <a:pt x="862708" y="2932979"/>
                  <a:pt x="865468" y="2933347"/>
                </a:cubicBezTo>
                <a:close/>
                <a:moveTo>
                  <a:pt x="4166099" y="2933029"/>
                </a:moveTo>
                <a:cubicBezTo>
                  <a:pt x="4166991" y="2932755"/>
                  <a:pt x="4158556" y="2936733"/>
                  <a:pt x="4149023" y="2941190"/>
                </a:cubicBezTo>
                <a:cubicBezTo>
                  <a:pt x="4139148" y="2945717"/>
                  <a:pt x="4130644" y="2949489"/>
                  <a:pt x="4130438" y="2949420"/>
                </a:cubicBezTo>
                <a:cubicBezTo>
                  <a:pt x="4130232" y="2949351"/>
                  <a:pt x="4136679" y="2946197"/>
                  <a:pt x="4145868" y="2941945"/>
                </a:cubicBezTo>
                <a:cubicBezTo>
                  <a:pt x="4155812" y="2937350"/>
                  <a:pt x="4165208" y="2933235"/>
                  <a:pt x="4166099" y="2933029"/>
                </a:cubicBezTo>
                <a:close/>
                <a:moveTo>
                  <a:pt x="2558858" y="2931110"/>
                </a:moveTo>
                <a:cubicBezTo>
                  <a:pt x="2563453" y="2930355"/>
                  <a:pt x="2568185" y="2935087"/>
                  <a:pt x="2570105" y="2944826"/>
                </a:cubicBezTo>
                <a:cubicBezTo>
                  <a:pt x="2568597" y="2947775"/>
                  <a:pt x="2566951" y="2953879"/>
                  <a:pt x="2563796" y="2956347"/>
                </a:cubicBezTo>
                <a:cubicBezTo>
                  <a:pt x="2559681" y="2959639"/>
                  <a:pt x="2551589" y="2951273"/>
                  <a:pt x="2551452" y="2944209"/>
                </a:cubicBezTo>
                <a:cubicBezTo>
                  <a:pt x="2551314" y="2937076"/>
                  <a:pt x="2553715" y="2931933"/>
                  <a:pt x="2558858" y="2931110"/>
                </a:cubicBezTo>
                <a:close/>
                <a:moveTo>
                  <a:pt x="154856" y="2930973"/>
                </a:moveTo>
                <a:cubicBezTo>
                  <a:pt x="154719" y="2932619"/>
                  <a:pt x="153895" y="2934471"/>
                  <a:pt x="153346" y="2936322"/>
                </a:cubicBezTo>
                <a:cubicBezTo>
                  <a:pt x="152043" y="2936459"/>
                  <a:pt x="149712" y="2937214"/>
                  <a:pt x="149576" y="2936665"/>
                </a:cubicBezTo>
                <a:cubicBezTo>
                  <a:pt x="149163" y="2935293"/>
                  <a:pt x="149712" y="2933442"/>
                  <a:pt x="149918" y="2931590"/>
                </a:cubicBezTo>
                <a:cubicBezTo>
                  <a:pt x="152180" y="2931316"/>
                  <a:pt x="154856" y="2930630"/>
                  <a:pt x="154856" y="2930973"/>
                </a:cubicBezTo>
                <a:close/>
                <a:moveTo>
                  <a:pt x="5738502" y="2930767"/>
                </a:moveTo>
                <a:cubicBezTo>
                  <a:pt x="5754344" y="2927886"/>
                  <a:pt x="5769637" y="2940299"/>
                  <a:pt x="5771215" y="2957856"/>
                </a:cubicBezTo>
                <a:cubicBezTo>
                  <a:pt x="5772655" y="2974246"/>
                  <a:pt x="5761545" y="2990500"/>
                  <a:pt x="5746526" y="2993517"/>
                </a:cubicBezTo>
                <a:cubicBezTo>
                  <a:pt x="5730478" y="2996809"/>
                  <a:pt x="5715528" y="2983642"/>
                  <a:pt x="5714019" y="2965537"/>
                </a:cubicBezTo>
                <a:cubicBezTo>
                  <a:pt x="5712579" y="2948597"/>
                  <a:pt x="5723346" y="2933578"/>
                  <a:pt x="5738502" y="2930767"/>
                </a:cubicBezTo>
                <a:close/>
                <a:moveTo>
                  <a:pt x="1518391" y="2930355"/>
                </a:moveTo>
                <a:cubicBezTo>
                  <a:pt x="1520732" y="2929755"/>
                  <a:pt x="1524128" y="2930252"/>
                  <a:pt x="1528035" y="2932001"/>
                </a:cubicBezTo>
                <a:cubicBezTo>
                  <a:pt x="1535513" y="2935361"/>
                  <a:pt x="1542510" y="2942768"/>
                  <a:pt x="1542714" y="2947363"/>
                </a:cubicBezTo>
                <a:cubicBezTo>
                  <a:pt x="1542919" y="2952164"/>
                  <a:pt x="1536679" y="2953604"/>
                  <a:pt x="1529478" y="2950517"/>
                </a:cubicBezTo>
                <a:cubicBezTo>
                  <a:pt x="1522067" y="2947363"/>
                  <a:pt x="1515691" y="2940710"/>
                  <a:pt x="1515077" y="2935293"/>
                </a:cubicBezTo>
                <a:cubicBezTo>
                  <a:pt x="1514770" y="2932652"/>
                  <a:pt x="1516055" y="2930955"/>
                  <a:pt x="1518391" y="2930355"/>
                </a:cubicBezTo>
                <a:close/>
                <a:moveTo>
                  <a:pt x="4176593" y="2929806"/>
                </a:moveTo>
                <a:cubicBezTo>
                  <a:pt x="4178376" y="2929120"/>
                  <a:pt x="4170558" y="2932961"/>
                  <a:pt x="4159585" y="2938104"/>
                </a:cubicBezTo>
                <a:cubicBezTo>
                  <a:pt x="4149709" y="2942700"/>
                  <a:pt x="4140451" y="2946951"/>
                  <a:pt x="4138668" y="2947637"/>
                </a:cubicBezTo>
                <a:cubicBezTo>
                  <a:pt x="4136816" y="2948323"/>
                  <a:pt x="4144977" y="2944345"/>
                  <a:pt x="4155950" y="2939202"/>
                </a:cubicBezTo>
                <a:cubicBezTo>
                  <a:pt x="4166237" y="2934401"/>
                  <a:pt x="4174947" y="2930423"/>
                  <a:pt x="4176593" y="2929806"/>
                </a:cubicBezTo>
                <a:close/>
                <a:moveTo>
                  <a:pt x="7546682" y="2928503"/>
                </a:moveTo>
                <a:cubicBezTo>
                  <a:pt x="7548191" y="2931726"/>
                  <a:pt x="7536600" y="2959433"/>
                  <a:pt x="7520142" y="2987208"/>
                </a:cubicBezTo>
                <a:cubicBezTo>
                  <a:pt x="7503133" y="3016011"/>
                  <a:pt x="7486194" y="3033773"/>
                  <a:pt x="7484137" y="3030344"/>
                </a:cubicBezTo>
                <a:cubicBezTo>
                  <a:pt x="7482148" y="3026984"/>
                  <a:pt x="7495316" y="3005313"/>
                  <a:pt x="7512597" y="2977332"/>
                </a:cubicBezTo>
                <a:cubicBezTo>
                  <a:pt x="7530223" y="2948803"/>
                  <a:pt x="7545104" y="2925006"/>
                  <a:pt x="7546682" y="2928503"/>
                </a:cubicBezTo>
                <a:close/>
                <a:moveTo>
                  <a:pt x="4189210" y="2927886"/>
                </a:moveTo>
                <a:cubicBezTo>
                  <a:pt x="4190925" y="2927612"/>
                  <a:pt x="4182901" y="2932069"/>
                  <a:pt x="4172065" y="2937281"/>
                </a:cubicBezTo>
                <a:cubicBezTo>
                  <a:pt x="4160681" y="2942768"/>
                  <a:pt x="4150806" y="2947020"/>
                  <a:pt x="4149023" y="2947226"/>
                </a:cubicBezTo>
                <a:cubicBezTo>
                  <a:pt x="4147308" y="2947432"/>
                  <a:pt x="4154989" y="2943317"/>
                  <a:pt x="4165962" y="2938036"/>
                </a:cubicBezTo>
                <a:cubicBezTo>
                  <a:pt x="4176866" y="2932824"/>
                  <a:pt x="4187496" y="2928161"/>
                  <a:pt x="4189210" y="2927886"/>
                </a:cubicBezTo>
                <a:close/>
                <a:moveTo>
                  <a:pt x="3905015" y="2927818"/>
                </a:moveTo>
                <a:cubicBezTo>
                  <a:pt x="3906113" y="2931247"/>
                  <a:pt x="3900969" y="2936733"/>
                  <a:pt x="3893494" y="2940231"/>
                </a:cubicBezTo>
                <a:cubicBezTo>
                  <a:pt x="3887253" y="2943180"/>
                  <a:pt x="3881012" y="2943660"/>
                  <a:pt x="3879572" y="2941259"/>
                </a:cubicBezTo>
                <a:cubicBezTo>
                  <a:pt x="3877858" y="2938448"/>
                  <a:pt x="3882590" y="2932413"/>
                  <a:pt x="3889722" y="2928504"/>
                </a:cubicBezTo>
                <a:cubicBezTo>
                  <a:pt x="3896580" y="2924800"/>
                  <a:pt x="3903918" y="2924526"/>
                  <a:pt x="3905015" y="2927818"/>
                </a:cubicBezTo>
                <a:close/>
                <a:moveTo>
                  <a:pt x="299423" y="2926309"/>
                </a:moveTo>
                <a:cubicBezTo>
                  <a:pt x="301411" y="2926515"/>
                  <a:pt x="303743" y="2925829"/>
                  <a:pt x="303469" y="2926926"/>
                </a:cubicBezTo>
                <a:cubicBezTo>
                  <a:pt x="303126" y="2928298"/>
                  <a:pt x="300588" y="2931796"/>
                  <a:pt x="299011" y="2933099"/>
                </a:cubicBezTo>
                <a:cubicBezTo>
                  <a:pt x="297640" y="2934196"/>
                  <a:pt x="295171" y="2934402"/>
                  <a:pt x="295034" y="2933441"/>
                </a:cubicBezTo>
                <a:cubicBezTo>
                  <a:pt x="294897" y="2932550"/>
                  <a:pt x="297365" y="2929601"/>
                  <a:pt x="299423" y="2926309"/>
                </a:cubicBezTo>
                <a:close/>
                <a:moveTo>
                  <a:pt x="4140519" y="2925829"/>
                </a:moveTo>
                <a:cubicBezTo>
                  <a:pt x="4141068" y="2926994"/>
                  <a:pt x="4133387" y="2931384"/>
                  <a:pt x="4123648" y="2935636"/>
                </a:cubicBezTo>
                <a:cubicBezTo>
                  <a:pt x="4115418" y="2939202"/>
                  <a:pt x="4108629" y="2941191"/>
                  <a:pt x="4109109" y="2939819"/>
                </a:cubicBezTo>
                <a:cubicBezTo>
                  <a:pt x="4109658" y="2938310"/>
                  <a:pt x="4117065" y="2933852"/>
                  <a:pt x="4124882" y="2930423"/>
                </a:cubicBezTo>
                <a:cubicBezTo>
                  <a:pt x="4132906" y="2926858"/>
                  <a:pt x="4140039" y="2924869"/>
                  <a:pt x="4140519" y="2925829"/>
                </a:cubicBezTo>
                <a:close/>
                <a:moveTo>
                  <a:pt x="3979699" y="2925418"/>
                </a:moveTo>
                <a:cubicBezTo>
                  <a:pt x="3979767" y="2928504"/>
                  <a:pt x="3973732" y="2933716"/>
                  <a:pt x="3966463" y="2936939"/>
                </a:cubicBezTo>
                <a:cubicBezTo>
                  <a:pt x="3959193" y="2940163"/>
                  <a:pt x="3953227" y="2940368"/>
                  <a:pt x="3952815" y="2937213"/>
                </a:cubicBezTo>
                <a:cubicBezTo>
                  <a:pt x="3952404" y="2934196"/>
                  <a:pt x="3958302" y="2928847"/>
                  <a:pt x="3965777" y="2925624"/>
                </a:cubicBezTo>
                <a:cubicBezTo>
                  <a:pt x="3973046" y="2922469"/>
                  <a:pt x="3979630" y="2922400"/>
                  <a:pt x="3979699" y="2925418"/>
                </a:cubicBezTo>
                <a:close/>
                <a:moveTo>
                  <a:pt x="2423208" y="2924252"/>
                </a:moveTo>
                <a:cubicBezTo>
                  <a:pt x="2427871" y="2924457"/>
                  <a:pt x="2432603" y="2929807"/>
                  <a:pt x="2434523" y="2939476"/>
                </a:cubicBezTo>
                <a:cubicBezTo>
                  <a:pt x="2433015" y="2942014"/>
                  <a:pt x="2431300" y="2947500"/>
                  <a:pt x="2428146" y="2949283"/>
                </a:cubicBezTo>
                <a:cubicBezTo>
                  <a:pt x="2424031" y="2951684"/>
                  <a:pt x="2415870" y="2942220"/>
                  <a:pt x="2415733" y="2935430"/>
                </a:cubicBezTo>
                <a:cubicBezTo>
                  <a:pt x="2415595" y="2928572"/>
                  <a:pt x="2417996" y="2924183"/>
                  <a:pt x="2423208" y="2924252"/>
                </a:cubicBezTo>
                <a:close/>
                <a:moveTo>
                  <a:pt x="3815930" y="2924183"/>
                </a:moveTo>
                <a:cubicBezTo>
                  <a:pt x="3823199" y="2920411"/>
                  <a:pt x="3830469" y="2920891"/>
                  <a:pt x="3831017" y="2925143"/>
                </a:cubicBezTo>
                <a:cubicBezTo>
                  <a:pt x="3831566" y="2929326"/>
                  <a:pt x="3825051" y="2936253"/>
                  <a:pt x="3818124" y="2938996"/>
                </a:cubicBezTo>
                <a:cubicBezTo>
                  <a:pt x="3812158" y="2941397"/>
                  <a:pt x="3806603" y="2940436"/>
                  <a:pt x="3805986" y="2936801"/>
                </a:cubicBezTo>
                <a:cubicBezTo>
                  <a:pt x="3805369" y="2933030"/>
                  <a:pt x="3809689" y="2927475"/>
                  <a:pt x="3815930" y="2924183"/>
                </a:cubicBezTo>
                <a:close/>
                <a:moveTo>
                  <a:pt x="6589854" y="2923909"/>
                </a:moveTo>
                <a:cubicBezTo>
                  <a:pt x="6606381" y="2922194"/>
                  <a:pt x="6620235" y="2931315"/>
                  <a:pt x="6621743" y="2944826"/>
                </a:cubicBezTo>
                <a:cubicBezTo>
                  <a:pt x="6623183" y="2958061"/>
                  <a:pt x="6611251" y="2970886"/>
                  <a:pt x="6595203" y="2973492"/>
                </a:cubicBezTo>
                <a:cubicBezTo>
                  <a:pt x="6579498" y="2976098"/>
                  <a:pt x="6563862" y="2967045"/>
                  <a:pt x="6561667" y="2953946"/>
                </a:cubicBezTo>
                <a:cubicBezTo>
                  <a:pt x="6559267" y="2939819"/>
                  <a:pt x="6572434" y="2925692"/>
                  <a:pt x="6589854" y="2923909"/>
                </a:cubicBezTo>
                <a:close/>
                <a:moveTo>
                  <a:pt x="637251" y="2923841"/>
                </a:moveTo>
                <a:cubicBezTo>
                  <a:pt x="639652" y="2924869"/>
                  <a:pt x="633684" y="2937145"/>
                  <a:pt x="627511" y="2945169"/>
                </a:cubicBezTo>
                <a:cubicBezTo>
                  <a:pt x="622506" y="2951615"/>
                  <a:pt x="618117" y="2954084"/>
                  <a:pt x="617703" y="2950586"/>
                </a:cubicBezTo>
                <a:cubicBezTo>
                  <a:pt x="617224" y="2946952"/>
                  <a:pt x="620930" y="2938791"/>
                  <a:pt x="628813" y="2928229"/>
                </a:cubicBezTo>
                <a:cubicBezTo>
                  <a:pt x="630874" y="2927064"/>
                  <a:pt x="635534" y="2923086"/>
                  <a:pt x="637251" y="2923841"/>
                </a:cubicBezTo>
                <a:close/>
                <a:moveTo>
                  <a:pt x="3311936" y="2922469"/>
                </a:moveTo>
                <a:cubicBezTo>
                  <a:pt x="3317422" y="2921234"/>
                  <a:pt x="3322703" y="2923223"/>
                  <a:pt x="3323457" y="2926721"/>
                </a:cubicBezTo>
                <a:cubicBezTo>
                  <a:pt x="3324212" y="2930150"/>
                  <a:pt x="3320166" y="2934127"/>
                  <a:pt x="3314885" y="2934950"/>
                </a:cubicBezTo>
                <a:cubicBezTo>
                  <a:pt x="3309673" y="2935773"/>
                  <a:pt x="3306587" y="2934059"/>
                  <a:pt x="3305078" y="2931247"/>
                </a:cubicBezTo>
                <a:cubicBezTo>
                  <a:pt x="3303158" y="2927749"/>
                  <a:pt x="3306518" y="2923634"/>
                  <a:pt x="3311936" y="2922469"/>
                </a:cubicBezTo>
                <a:close/>
                <a:moveTo>
                  <a:pt x="5251515" y="2922194"/>
                </a:moveTo>
                <a:cubicBezTo>
                  <a:pt x="5266672" y="2918422"/>
                  <a:pt x="5280456" y="2927475"/>
                  <a:pt x="5283268" y="2943385"/>
                </a:cubicBezTo>
                <a:cubicBezTo>
                  <a:pt x="5286286" y="2960187"/>
                  <a:pt x="5275107" y="2976784"/>
                  <a:pt x="5259128" y="2980281"/>
                </a:cubicBezTo>
                <a:cubicBezTo>
                  <a:pt x="5244451" y="2983436"/>
                  <a:pt x="5230324" y="2972669"/>
                  <a:pt x="5228267" y="2957170"/>
                </a:cubicBezTo>
                <a:cubicBezTo>
                  <a:pt x="5226209" y="2941533"/>
                  <a:pt x="5236702" y="2925829"/>
                  <a:pt x="5251515" y="2922194"/>
                </a:cubicBezTo>
                <a:close/>
                <a:moveTo>
                  <a:pt x="4351420" y="2921209"/>
                </a:moveTo>
                <a:cubicBezTo>
                  <a:pt x="4356169" y="2920377"/>
                  <a:pt x="4359530" y="2920926"/>
                  <a:pt x="4360455" y="2923086"/>
                </a:cubicBezTo>
                <a:cubicBezTo>
                  <a:pt x="4362375" y="2927406"/>
                  <a:pt x="4354009" y="2936322"/>
                  <a:pt x="4341321" y="2943043"/>
                </a:cubicBezTo>
                <a:cubicBezTo>
                  <a:pt x="4329114" y="2949489"/>
                  <a:pt x="4316495" y="2951204"/>
                  <a:pt x="4314438" y="2947089"/>
                </a:cubicBezTo>
                <a:cubicBezTo>
                  <a:pt x="4312381" y="2942974"/>
                  <a:pt x="4321433" y="2934127"/>
                  <a:pt x="4334052" y="2927612"/>
                </a:cubicBezTo>
                <a:cubicBezTo>
                  <a:pt x="4340533" y="2924252"/>
                  <a:pt x="4346671" y="2922040"/>
                  <a:pt x="4351420" y="2921209"/>
                </a:cubicBezTo>
                <a:close/>
                <a:moveTo>
                  <a:pt x="7438839" y="2920265"/>
                </a:moveTo>
                <a:cubicBezTo>
                  <a:pt x="7444343" y="2919296"/>
                  <a:pt x="7448166" y="2919896"/>
                  <a:pt x="7449160" y="2923360"/>
                </a:cubicBezTo>
                <a:cubicBezTo>
                  <a:pt x="7451150" y="2930287"/>
                  <a:pt x="7441137" y="2946883"/>
                  <a:pt x="7426049" y="2954633"/>
                </a:cubicBezTo>
                <a:cubicBezTo>
                  <a:pt x="7410550" y="2962588"/>
                  <a:pt x="7394296" y="2954838"/>
                  <a:pt x="7392857" y="2945991"/>
                </a:cubicBezTo>
                <a:cubicBezTo>
                  <a:pt x="7391485" y="2937625"/>
                  <a:pt x="7403281" y="2932138"/>
                  <a:pt x="7418437" y="2926583"/>
                </a:cubicBezTo>
                <a:cubicBezTo>
                  <a:pt x="7426152" y="2923771"/>
                  <a:pt x="7433336" y="2921234"/>
                  <a:pt x="7438839" y="2920265"/>
                </a:cubicBezTo>
                <a:close/>
                <a:moveTo>
                  <a:pt x="1329977" y="2918559"/>
                </a:moveTo>
                <a:cubicBezTo>
                  <a:pt x="1337728" y="2919725"/>
                  <a:pt x="1345750" y="2926926"/>
                  <a:pt x="1346302" y="2933098"/>
                </a:cubicBezTo>
                <a:cubicBezTo>
                  <a:pt x="1346854" y="2938448"/>
                  <a:pt x="1341226" y="2941945"/>
                  <a:pt x="1334368" y="2940710"/>
                </a:cubicBezTo>
                <a:cubicBezTo>
                  <a:pt x="1326344" y="2939339"/>
                  <a:pt x="1318250" y="2932412"/>
                  <a:pt x="1317909" y="2926446"/>
                </a:cubicBezTo>
                <a:cubicBezTo>
                  <a:pt x="1317569" y="2921165"/>
                  <a:pt x="1323189" y="2917462"/>
                  <a:pt x="1329977" y="2918559"/>
                </a:cubicBezTo>
                <a:close/>
                <a:moveTo>
                  <a:pt x="4573628" y="2917993"/>
                </a:moveTo>
                <a:cubicBezTo>
                  <a:pt x="4578420" y="2918988"/>
                  <a:pt x="4581626" y="2921851"/>
                  <a:pt x="4582106" y="2926446"/>
                </a:cubicBezTo>
                <a:cubicBezTo>
                  <a:pt x="4583134" y="2935498"/>
                  <a:pt x="4572367" y="2949009"/>
                  <a:pt x="4558995" y="2954770"/>
                </a:cubicBezTo>
                <a:cubicBezTo>
                  <a:pt x="4545141" y="2960736"/>
                  <a:pt x="4533620" y="2957375"/>
                  <a:pt x="4532591" y="2947912"/>
                </a:cubicBezTo>
                <a:cubicBezTo>
                  <a:pt x="4531631" y="2938653"/>
                  <a:pt x="4542124" y="2926514"/>
                  <a:pt x="4555634" y="2920754"/>
                </a:cubicBezTo>
                <a:cubicBezTo>
                  <a:pt x="4562458" y="2917873"/>
                  <a:pt x="4568836" y="2916999"/>
                  <a:pt x="4573628" y="2917993"/>
                </a:cubicBezTo>
                <a:close/>
                <a:moveTo>
                  <a:pt x="6234473" y="2916914"/>
                </a:moveTo>
                <a:cubicBezTo>
                  <a:pt x="6250040" y="2915062"/>
                  <a:pt x="6264031" y="2924938"/>
                  <a:pt x="6266019" y="2939340"/>
                </a:cubicBezTo>
                <a:cubicBezTo>
                  <a:pt x="6268077" y="2954564"/>
                  <a:pt x="6255664" y="2970201"/>
                  <a:pt x="6238999" y="2973218"/>
                </a:cubicBezTo>
                <a:cubicBezTo>
                  <a:pt x="6221991" y="2976304"/>
                  <a:pt x="6207452" y="2965674"/>
                  <a:pt x="6206218" y="2949489"/>
                </a:cubicBezTo>
                <a:cubicBezTo>
                  <a:pt x="6204983" y="2933236"/>
                  <a:pt x="6217396" y="2918971"/>
                  <a:pt x="6234473" y="2916914"/>
                </a:cubicBezTo>
                <a:close/>
                <a:moveTo>
                  <a:pt x="4053285" y="2916914"/>
                </a:moveTo>
                <a:cubicBezTo>
                  <a:pt x="4053765" y="2919314"/>
                  <a:pt x="4048553" y="2923772"/>
                  <a:pt x="4041558" y="2927132"/>
                </a:cubicBezTo>
                <a:cubicBezTo>
                  <a:pt x="4033671" y="2930904"/>
                  <a:pt x="4025785" y="2932207"/>
                  <a:pt x="4025373" y="2929532"/>
                </a:cubicBezTo>
                <a:cubicBezTo>
                  <a:pt x="4025030" y="2927201"/>
                  <a:pt x="4030448" y="2922331"/>
                  <a:pt x="4037238" y="2918902"/>
                </a:cubicBezTo>
                <a:cubicBezTo>
                  <a:pt x="4044850" y="2915131"/>
                  <a:pt x="4052737" y="2914239"/>
                  <a:pt x="4053285" y="2916914"/>
                </a:cubicBezTo>
                <a:close/>
                <a:moveTo>
                  <a:pt x="3742275" y="2913758"/>
                </a:moveTo>
                <a:cubicBezTo>
                  <a:pt x="3748858" y="2910535"/>
                  <a:pt x="3755030" y="2911152"/>
                  <a:pt x="3755922" y="2915404"/>
                </a:cubicBezTo>
                <a:cubicBezTo>
                  <a:pt x="3756882" y="2919656"/>
                  <a:pt x="3752219" y="2925760"/>
                  <a:pt x="3745635" y="2929052"/>
                </a:cubicBezTo>
                <a:cubicBezTo>
                  <a:pt x="3739257" y="2932275"/>
                  <a:pt x="3732948" y="2931589"/>
                  <a:pt x="3731919" y="2927474"/>
                </a:cubicBezTo>
                <a:cubicBezTo>
                  <a:pt x="3730959" y="2923565"/>
                  <a:pt x="3736102" y="2916845"/>
                  <a:pt x="3742275" y="2913758"/>
                </a:cubicBezTo>
                <a:close/>
                <a:moveTo>
                  <a:pt x="1060047" y="2913210"/>
                </a:moveTo>
                <a:cubicBezTo>
                  <a:pt x="1067731" y="2911016"/>
                  <a:pt x="1075753" y="2915199"/>
                  <a:pt x="1076917" y="2921783"/>
                </a:cubicBezTo>
                <a:cubicBezTo>
                  <a:pt x="1077881" y="2927544"/>
                  <a:pt x="1073283" y="2933099"/>
                  <a:pt x="1066152" y="2934813"/>
                </a:cubicBezTo>
                <a:cubicBezTo>
                  <a:pt x="1057923" y="2936734"/>
                  <a:pt x="1050034" y="2933030"/>
                  <a:pt x="1049145" y="2926652"/>
                </a:cubicBezTo>
                <a:cubicBezTo>
                  <a:pt x="1048389" y="2921028"/>
                  <a:pt x="1052983" y="2915199"/>
                  <a:pt x="1060047" y="2913210"/>
                </a:cubicBezTo>
                <a:close/>
                <a:moveTo>
                  <a:pt x="4426696" y="2913202"/>
                </a:moveTo>
                <a:cubicBezTo>
                  <a:pt x="4431230" y="2913142"/>
                  <a:pt x="4434282" y="2914513"/>
                  <a:pt x="4434659" y="2917394"/>
                </a:cubicBezTo>
                <a:cubicBezTo>
                  <a:pt x="4435414" y="2923223"/>
                  <a:pt x="4425607" y="2933441"/>
                  <a:pt x="4412782" y="2939682"/>
                </a:cubicBezTo>
                <a:cubicBezTo>
                  <a:pt x="4399615" y="2946129"/>
                  <a:pt x="4388505" y="2946198"/>
                  <a:pt x="4387065" y="2940368"/>
                </a:cubicBezTo>
                <a:cubicBezTo>
                  <a:pt x="4385556" y="2934127"/>
                  <a:pt x="4396117" y="2923703"/>
                  <a:pt x="4409833" y="2917599"/>
                </a:cubicBezTo>
                <a:cubicBezTo>
                  <a:pt x="4416143" y="2914753"/>
                  <a:pt x="4422161" y="2913262"/>
                  <a:pt x="4426696" y="2913202"/>
                </a:cubicBezTo>
                <a:close/>
                <a:moveTo>
                  <a:pt x="7282100" y="2913005"/>
                </a:moveTo>
                <a:cubicBezTo>
                  <a:pt x="7298422" y="2914994"/>
                  <a:pt x="7312688" y="2924115"/>
                  <a:pt x="7314745" y="2933305"/>
                </a:cubicBezTo>
                <a:cubicBezTo>
                  <a:pt x="7316802" y="2942494"/>
                  <a:pt x="7305897" y="2948255"/>
                  <a:pt x="7290056" y="2946952"/>
                </a:cubicBezTo>
                <a:cubicBezTo>
                  <a:pt x="7273665" y="2945649"/>
                  <a:pt x="7256932" y="2936048"/>
                  <a:pt x="7255423" y="2926584"/>
                </a:cubicBezTo>
                <a:cubicBezTo>
                  <a:pt x="7254051" y="2917531"/>
                  <a:pt x="7266190" y="2911153"/>
                  <a:pt x="7282100" y="2913005"/>
                </a:cubicBezTo>
                <a:close/>
                <a:moveTo>
                  <a:pt x="4499750" y="2912001"/>
                </a:moveTo>
                <a:cubicBezTo>
                  <a:pt x="4504336" y="2912284"/>
                  <a:pt x="4507457" y="2914170"/>
                  <a:pt x="4508108" y="2917668"/>
                </a:cubicBezTo>
                <a:cubicBezTo>
                  <a:pt x="4509411" y="2924526"/>
                  <a:pt x="4500084" y="2935842"/>
                  <a:pt x="4487465" y="2942288"/>
                </a:cubicBezTo>
                <a:cubicBezTo>
                  <a:pt x="4473818" y="2949214"/>
                  <a:pt x="4460445" y="2948392"/>
                  <a:pt x="4459074" y="2940985"/>
                </a:cubicBezTo>
                <a:cubicBezTo>
                  <a:pt x="4457702" y="2933510"/>
                  <a:pt x="4468400" y="2922331"/>
                  <a:pt x="4482596" y="2915953"/>
                </a:cubicBezTo>
                <a:cubicBezTo>
                  <a:pt x="4489111" y="2913038"/>
                  <a:pt x="4495164" y="2911718"/>
                  <a:pt x="4499750" y="2912001"/>
                </a:cubicBezTo>
                <a:close/>
                <a:moveTo>
                  <a:pt x="1578956" y="2911419"/>
                </a:moveTo>
                <a:cubicBezTo>
                  <a:pt x="1581254" y="2910827"/>
                  <a:pt x="1584548" y="2911290"/>
                  <a:pt x="1588116" y="2913005"/>
                </a:cubicBezTo>
                <a:cubicBezTo>
                  <a:pt x="1594148" y="2915954"/>
                  <a:pt x="1600460" y="2922469"/>
                  <a:pt x="1601965" y="2927269"/>
                </a:cubicBezTo>
                <a:cubicBezTo>
                  <a:pt x="1603886" y="2933304"/>
                  <a:pt x="1599292" y="2935156"/>
                  <a:pt x="1591544" y="2931795"/>
                </a:cubicBezTo>
                <a:cubicBezTo>
                  <a:pt x="1583861" y="2928435"/>
                  <a:pt x="1576590" y="2921303"/>
                  <a:pt x="1575768" y="2916159"/>
                </a:cubicBezTo>
                <a:cubicBezTo>
                  <a:pt x="1575356" y="2913656"/>
                  <a:pt x="1576659" y="2912010"/>
                  <a:pt x="1578956" y="2911419"/>
                </a:cubicBezTo>
                <a:close/>
                <a:moveTo>
                  <a:pt x="3532900" y="2910056"/>
                </a:moveTo>
                <a:cubicBezTo>
                  <a:pt x="3533860" y="2912044"/>
                  <a:pt x="3530294" y="2914925"/>
                  <a:pt x="3524464" y="2916982"/>
                </a:cubicBezTo>
                <a:cubicBezTo>
                  <a:pt x="3518704" y="2918971"/>
                  <a:pt x="3512463" y="2919245"/>
                  <a:pt x="3513217" y="2916914"/>
                </a:cubicBezTo>
                <a:cubicBezTo>
                  <a:pt x="3513903" y="2914856"/>
                  <a:pt x="3517538" y="2912319"/>
                  <a:pt x="3519115" y="2910810"/>
                </a:cubicBezTo>
                <a:cubicBezTo>
                  <a:pt x="3526796" y="2908135"/>
                  <a:pt x="3532008" y="2908135"/>
                  <a:pt x="3532900" y="2910056"/>
                </a:cubicBezTo>
                <a:close/>
                <a:moveTo>
                  <a:pt x="4854489" y="2909481"/>
                </a:moveTo>
                <a:cubicBezTo>
                  <a:pt x="4859838" y="2912078"/>
                  <a:pt x="4863490" y="2917256"/>
                  <a:pt x="4864313" y="2924526"/>
                </a:cubicBezTo>
                <a:cubicBezTo>
                  <a:pt x="4865822" y="2937625"/>
                  <a:pt x="4856083" y="2952712"/>
                  <a:pt x="4842504" y="2958267"/>
                </a:cubicBezTo>
                <a:cubicBezTo>
                  <a:pt x="4828308" y="2964096"/>
                  <a:pt x="4813564" y="2956552"/>
                  <a:pt x="4812192" y="2943042"/>
                </a:cubicBezTo>
                <a:cubicBezTo>
                  <a:pt x="4810889" y="2930149"/>
                  <a:pt x="4820902" y="2915473"/>
                  <a:pt x="4834481" y="2909918"/>
                </a:cubicBezTo>
                <a:cubicBezTo>
                  <a:pt x="4842093" y="2906866"/>
                  <a:pt x="4849140" y="2906883"/>
                  <a:pt x="4854489" y="2909481"/>
                </a:cubicBezTo>
                <a:close/>
                <a:moveTo>
                  <a:pt x="4274387" y="2909233"/>
                </a:moveTo>
                <a:cubicBezTo>
                  <a:pt x="4274799" y="2911222"/>
                  <a:pt x="4265403" y="2917668"/>
                  <a:pt x="4253333" y="2923429"/>
                </a:cubicBezTo>
                <a:cubicBezTo>
                  <a:pt x="4241537" y="2929053"/>
                  <a:pt x="4230839" y="2932139"/>
                  <a:pt x="4230633" y="2930081"/>
                </a:cubicBezTo>
                <a:cubicBezTo>
                  <a:pt x="4230427" y="2928024"/>
                  <a:pt x="4239823" y="2921920"/>
                  <a:pt x="4251962" y="2916160"/>
                </a:cubicBezTo>
                <a:cubicBezTo>
                  <a:pt x="4264237" y="2910330"/>
                  <a:pt x="4274044" y="2907176"/>
                  <a:pt x="4274387" y="2909233"/>
                </a:cubicBezTo>
                <a:close/>
                <a:moveTo>
                  <a:pt x="2693344" y="2908341"/>
                </a:moveTo>
                <a:cubicBezTo>
                  <a:pt x="2698008" y="2914101"/>
                  <a:pt x="2702328" y="2917119"/>
                  <a:pt x="2704043" y="2921920"/>
                </a:cubicBezTo>
                <a:cubicBezTo>
                  <a:pt x="2706443" y="2928846"/>
                  <a:pt x="2703219" y="2934470"/>
                  <a:pt x="2698830" y="2937213"/>
                </a:cubicBezTo>
                <a:cubicBezTo>
                  <a:pt x="2694236" y="2940094"/>
                  <a:pt x="2685937" y="2933304"/>
                  <a:pt x="2686555" y="2926583"/>
                </a:cubicBezTo>
                <a:cubicBezTo>
                  <a:pt x="2686966" y="2921097"/>
                  <a:pt x="2690189" y="2916296"/>
                  <a:pt x="2693344" y="2908341"/>
                </a:cubicBezTo>
                <a:close/>
                <a:moveTo>
                  <a:pt x="6728592" y="2908067"/>
                </a:moveTo>
                <a:cubicBezTo>
                  <a:pt x="6745119" y="2906764"/>
                  <a:pt x="6759178" y="2915474"/>
                  <a:pt x="6760893" y="2927818"/>
                </a:cubicBezTo>
                <a:cubicBezTo>
                  <a:pt x="6762607" y="2940025"/>
                  <a:pt x="6750949" y="2951478"/>
                  <a:pt x="6734901" y="2953741"/>
                </a:cubicBezTo>
                <a:cubicBezTo>
                  <a:pt x="6718099" y="2956073"/>
                  <a:pt x="6701640" y="2946335"/>
                  <a:pt x="6700748" y="2933305"/>
                </a:cubicBezTo>
                <a:cubicBezTo>
                  <a:pt x="6699857" y="2920754"/>
                  <a:pt x="6712270" y="2909439"/>
                  <a:pt x="6728592" y="2908067"/>
                </a:cubicBezTo>
                <a:close/>
                <a:moveTo>
                  <a:pt x="5876828" y="2908066"/>
                </a:moveTo>
                <a:cubicBezTo>
                  <a:pt x="5892738" y="2905117"/>
                  <a:pt x="5908031" y="2917051"/>
                  <a:pt x="5909540" y="2934058"/>
                </a:cubicBezTo>
                <a:cubicBezTo>
                  <a:pt x="5910912" y="2949900"/>
                  <a:pt x="5899734" y="2965674"/>
                  <a:pt x="5884646" y="2968760"/>
                </a:cubicBezTo>
                <a:cubicBezTo>
                  <a:pt x="5868529" y="2972052"/>
                  <a:pt x="5853579" y="2959570"/>
                  <a:pt x="5852070" y="2942013"/>
                </a:cubicBezTo>
                <a:cubicBezTo>
                  <a:pt x="5850699" y="2925623"/>
                  <a:pt x="5861603" y="2910878"/>
                  <a:pt x="5876828" y="2908066"/>
                </a:cubicBezTo>
                <a:close/>
                <a:moveTo>
                  <a:pt x="79554" y="2907861"/>
                </a:moveTo>
                <a:cubicBezTo>
                  <a:pt x="79760" y="2907724"/>
                  <a:pt x="80447" y="2908684"/>
                  <a:pt x="80996" y="2909096"/>
                </a:cubicBezTo>
                <a:cubicBezTo>
                  <a:pt x="79692" y="2909919"/>
                  <a:pt x="78389" y="2910810"/>
                  <a:pt x="77017" y="2911428"/>
                </a:cubicBezTo>
                <a:cubicBezTo>
                  <a:pt x="76605" y="2911564"/>
                  <a:pt x="75920" y="2910810"/>
                  <a:pt x="75371" y="2910399"/>
                </a:cubicBezTo>
                <a:cubicBezTo>
                  <a:pt x="76743" y="2909507"/>
                  <a:pt x="78114" y="2908616"/>
                  <a:pt x="79554" y="2907861"/>
                </a:cubicBezTo>
                <a:close/>
                <a:moveTo>
                  <a:pt x="3606761" y="2907655"/>
                </a:moveTo>
                <a:cubicBezTo>
                  <a:pt x="3607790" y="2910330"/>
                  <a:pt x="3603743" y="2914307"/>
                  <a:pt x="3598600" y="2916776"/>
                </a:cubicBezTo>
                <a:cubicBezTo>
                  <a:pt x="3592222" y="2919862"/>
                  <a:pt x="3586393" y="2919931"/>
                  <a:pt x="3586118" y="2917119"/>
                </a:cubicBezTo>
                <a:cubicBezTo>
                  <a:pt x="3585913" y="2914719"/>
                  <a:pt x="3590165" y="2910947"/>
                  <a:pt x="3595720" y="2909370"/>
                </a:cubicBezTo>
                <a:cubicBezTo>
                  <a:pt x="3600109" y="2908066"/>
                  <a:pt x="3603949" y="2908066"/>
                  <a:pt x="3606761" y="2907655"/>
                </a:cubicBezTo>
                <a:close/>
                <a:moveTo>
                  <a:pt x="3669306" y="2906969"/>
                </a:moveTo>
                <a:cubicBezTo>
                  <a:pt x="3675272" y="2904638"/>
                  <a:pt x="3680691" y="2905392"/>
                  <a:pt x="3680691" y="2908821"/>
                </a:cubicBezTo>
                <a:cubicBezTo>
                  <a:pt x="3680691" y="2912182"/>
                  <a:pt x="3674998" y="2917462"/>
                  <a:pt x="3668895" y="2919520"/>
                </a:cubicBezTo>
                <a:cubicBezTo>
                  <a:pt x="3664026" y="2921166"/>
                  <a:pt x="3658950" y="2920137"/>
                  <a:pt x="3658608" y="2917668"/>
                </a:cubicBezTo>
                <a:cubicBezTo>
                  <a:pt x="3658196" y="2914513"/>
                  <a:pt x="3663477" y="2909301"/>
                  <a:pt x="3669306" y="2906969"/>
                </a:cubicBezTo>
                <a:close/>
                <a:moveTo>
                  <a:pt x="5387098" y="2906901"/>
                </a:moveTo>
                <a:cubicBezTo>
                  <a:pt x="5402459" y="2904775"/>
                  <a:pt x="5416312" y="2914719"/>
                  <a:pt x="5419124" y="2930630"/>
                </a:cubicBezTo>
                <a:cubicBezTo>
                  <a:pt x="5422073" y="2947432"/>
                  <a:pt x="5410689" y="2963960"/>
                  <a:pt x="5394504" y="2965469"/>
                </a:cubicBezTo>
                <a:cubicBezTo>
                  <a:pt x="5379622" y="2966909"/>
                  <a:pt x="5365426" y="2954290"/>
                  <a:pt x="5363437" y="2938722"/>
                </a:cubicBezTo>
                <a:cubicBezTo>
                  <a:pt x="5361448" y="2923018"/>
                  <a:pt x="5372078" y="2908958"/>
                  <a:pt x="5387098" y="2906901"/>
                </a:cubicBezTo>
                <a:close/>
                <a:moveTo>
                  <a:pt x="5042826" y="2904844"/>
                </a:moveTo>
                <a:cubicBezTo>
                  <a:pt x="5057228" y="2900249"/>
                  <a:pt x="5071835" y="2908890"/>
                  <a:pt x="5073619" y="2923566"/>
                </a:cubicBezTo>
                <a:cubicBezTo>
                  <a:pt x="5075470" y="2938516"/>
                  <a:pt x="5064566" y="2954564"/>
                  <a:pt x="5049341" y="2958679"/>
                </a:cubicBezTo>
                <a:cubicBezTo>
                  <a:pt x="5033911" y="2962931"/>
                  <a:pt x="5021292" y="2953741"/>
                  <a:pt x="5020126" y="2937899"/>
                </a:cubicBezTo>
                <a:cubicBezTo>
                  <a:pt x="5019097" y="2923772"/>
                  <a:pt x="5029179" y="2909233"/>
                  <a:pt x="5042826" y="2904844"/>
                </a:cubicBezTo>
                <a:close/>
                <a:moveTo>
                  <a:pt x="4226313" y="2903952"/>
                </a:moveTo>
                <a:cubicBezTo>
                  <a:pt x="4227410" y="2903815"/>
                  <a:pt x="4220758" y="2906970"/>
                  <a:pt x="4211568" y="2911153"/>
                </a:cubicBezTo>
                <a:cubicBezTo>
                  <a:pt x="4202310" y="2915337"/>
                  <a:pt x="4193531" y="2919109"/>
                  <a:pt x="4191680" y="2919657"/>
                </a:cubicBezTo>
                <a:cubicBezTo>
                  <a:pt x="4189897" y="2920137"/>
                  <a:pt x="4196343" y="2916914"/>
                  <a:pt x="4205121" y="2912868"/>
                </a:cubicBezTo>
                <a:cubicBezTo>
                  <a:pt x="4215751" y="2907999"/>
                  <a:pt x="4225078" y="2904158"/>
                  <a:pt x="4226313" y="2903952"/>
                </a:cubicBezTo>
                <a:close/>
                <a:moveTo>
                  <a:pt x="4127420" y="2903814"/>
                </a:moveTo>
                <a:cubicBezTo>
                  <a:pt x="4127420" y="2906078"/>
                  <a:pt x="4120699" y="2910672"/>
                  <a:pt x="4112264" y="2914307"/>
                </a:cubicBezTo>
                <a:cubicBezTo>
                  <a:pt x="4104172" y="2917805"/>
                  <a:pt x="4097314" y="2918902"/>
                  <a:pt x="4097999" y="2916365"/>
                </a:cubicBezTo>
                <a:cubicBezTo>
                  <a:pt x="4098617" y="2914101"/>
                  <a:pt x="4104515" y="2909849"/>
                  <a:pt x="4111784" y="2906626"/>
                </a:cubicBezTo>
                <a:cubicBezTo>
                  <a:pt x="4120288" y="2902786"/>
                  <a:pt x="4127420" y="2901551"/>
                  <a:pt x="4127420" y="2903814"/>
                </a:cubicBezTo>
                <a:close/>
                <a:moveTo>
                  <a:pt x="1196383" y="2903403"/>
                </a:moveTo>
                <a:cubicBezTo>
                  <a:pt x="1204545" y="2904089"/>
                  <a:pt x="1211334" y="2910261"/>
                  <a:pt x="1211266" y="2916845"/>
                </a:cubicBezTo>
                <a:cubicBezTo>
                  <a:pt x="1211199" y="2922194"/>
                  <a:pt x="1204751" y="2926378"/>
                  <a:pt x="1197893" y="2925692"/>
                </a:cubicBezTo>
                <a:cubicBezTo>
                  <a:pt x="1189388" y="2924869"/>
                  <a:pt x="1182463" y="2918902"/>
                  <a:pt x="1182941" y="2912593"/>
                </a:cubicBezTo>
                <a:cubicBezTo>
                  <a:pt x="1183356" y="2907175"/>
                  <a:pt x="1189597" y="2902855"/>
                  <a:pt x="1196383" y="2903403"/>
                </a:cubicBezTo>
                <a:close/>
                <a:moveTo>
                  <a:pt x="7532760" y="2902444"/>
                </a:moveTo>
                <a:cubicBezTo>
                  <a:pt x="7534062" y="2907176"/>
                  <a:pt x="7521719" y="2936322"/>
                  <a:pt x="7505739" y="2961148"/>
                </a:cubicBezTo>
                <a:cubicBezTo>
                  <a:pt x="7489554" y="2986386"/>
                  <a:pt x="7475496" y="2997564"/>
                  <a:pt x="7474398" y="2991872"/>
                </a:cubicBezTo>
                <a:cubicBezTo>
                  <a:pt x="7473301" y="2986248"/>
                  <a:pt x="7485783" y="2966154"/>
                  <a:pt x="7501556" y="2942083"/>
                </a:cubicBezTo>
                <a:cubicBezTo>
                  <a:pt x="7517467" y="2917874"/>
                  <a:pt x="7531456" y="2897712"/>
                  <a:pt x="7532760" y="2902444"/>
                </a:cubicBezTo>
                <a:close/>
                <a:moveTo>
                  <a:pt x="4237422" y="2901277"/>
                </a:moveTo>
                <a:cubicBezTo>
                  <a:pt x="4238383" y="2900934"/>
                  <a:pt x="4230564" y="2904500"/>
                  <a:pt x="4220415" y="2909164"/>
                </a:cubicBezTo>
                <a:cubicBezTo>
                  <a:pt x="4209990" y="2913896"/>
                  <a:pt x="4201281" y="2917873"/>
                  <a:pt x="4200526" y="2918079"/>
                </a:cubicBezTo>
                <a:cubicBezTo>
                  <a:pt x="4199772" y="2918353"/>
                  <a:pt x="4207590" y="2914650"/>
                  <a:pt x="4217260" y="2910261"/>
                </a:cubicBezTo>
                <a:cubicBezTo>
                  <a:pt x="4226929" y="2905872"/>
                  <a:pt x="4236462" y="2901688"/>
                  <a:pt x="4237422" y="2901277"/>
                </a:cubicBezTo>
                <a:close/>
                <a:moveTo>
                  <a:pt x="4214243" y="2901004"/>
                </a:moveTo>
                <a:cubicBezTo>
                  <a:pt x="4214380" y="2901895"/>
                  <a:pt x="4206699" y="2905941"/>
                  <a:pt x="4197578" y="2909987"/>
                </a:cubicBezTo>
                <a:cubicBezTo>
                  <a:pt x="4189417" y="2913622"/>
                  <a:pt x="4182559" y="2916091"/>
                  <a:pt x="4181530" y="2915680"/>
                </a:cubicBezTo>
                <a:cubicBezTo>
                  <a:pt x="4180296" y="2915200"/>
                  <a:pt x="4187085" y="2911291"/>
                  <a:pt x="4196480" y="2907107"/>
                </a:cubicBezTo>
                <a:cubicBezTo>
                  <a:pt x="4205670" y="2902992"/>
                  <a:pt x="4214105" y="2900112"/>
                  <a:pt x="4214243" y="2901004"/>
                </a:cubicBezTo>
                <a:close/>
                <a:moveTo>
                  <a:pt x="550701" y="2900934"/>
                </a:moveTo>
                <a:cubicBezTo>
                  <a:pt x="549195" y="2904295"/>
                  <a:pt x="547546" y="2909301"/>
                  <a:pt x="544533" y="2914719"/>
                </a:cubicBezTo>
                <a:cubicBezTo>
                  <a:pt x="540620" y="2921782"/>
                  <a:pt x="533147" y="2928778"/>
                  <a:pt x="533213" y="2925623"/>
                </a:cubicBezTo>
                <a:cubicBezTo>
                  <a:pt x="533213" y="2922468"/>
                  <a:pt x="535547" y="2916913"/>
                  <a:pt x="540417" y="2909644"/>
                </a:cubicBezTo>
                <a:cubicBezTo>
                  <a:pt x="544736" y="2903197"/>
                  <a:pt x="549055" y="2899014"/>
                  <a:pt x="550701" y="2900934"/>
                </a:cubicBezTo>
                <a:close/>
                <a:moveTo>
                  <a:pt x="7145077" y="2899906"/>
                </a:moveTo>
                <a:cubicBezTo>
                  <a:pt x="7161468" y="2901072"/>
                  <a:pt x="7175390" y="2909918"/>
                  <a:pt x="7177035" y="2919725"/>
                </a:cubicBezTo>
                <a:cubicBezTo>
                  <a:pt x="7178681" y="2929395"/>
                  <a:pt x="7167091" y="2936390"/>
                  <a:pt x="7151112" y="2935910"/>
                </a:cubicBezTo>
                <a:cubicBezTo>
                  <a:pt x="7134379" y="2935430"/>
                  <a:pt x="7118193" y="2926035"/>
                  <a:pt x="7117302" y="2915816"/>
                </a:cubicBezTo>
                <a:cubicBezTo>
                  <a:pt x="7116479" y="2906009"/>
                  <a:pt x="7128892" y="2898740"/>
                  <a:pt x="7145077" y="2899906"/>
                </a:cubicBezTo>
                <a:close/>
                <a:moveTo>
                  <a:pt x="3446970" y="2899769"/>
                </a:moveTo>
                <a:cubicBezTo>
                  <a:pt x="3452045" y="2898260"/>
                  <a:pt x="3457874" y="2899220"/>
                  <a:pt x="3458766" y="2901484"/>
                </a:cubicBezTo>
                <a:cubicBezTo>
                  <a:pt x="3459657" y="2903815"/>
                  <a:pt x="3455748" y="2907039"/>
                  <a:pt x="3450536" y="2908273"/>
                </a:cubicBezTo>
                <a:cubicBezTo>
                  <a:pt x="3445187" y="2909576"/>
                  <a:pt x="3440318" y="2908342"/>
                  <a:pt x="3440112" y="2905598"/>
                </a:cubicBezTo>
                <a:cubicBezTo>
                  <a:pt x="3439906" y="2903267"/>
                  <a:pt x="3442169" y="2901209"/>
                  <a:pt x="3446970" y="2899769"/>
                </a:cubicBezTo>
                <a:close/>
                <a:moveTo>
                  <a:pt x="466691" y="2898877"/>
                </a:moveTo>
                <a:cubicBezTo>
                  <a:pt x="462849" y="2905872"/>
                  <a:pt x="461203" y="2909644"/>
                  <a:pt x="458668" y="2913347"/>
                </a:cubicBezTo>
                <a:cubicBezTo>
                  <a:pt x="454483" y="2919657"/>
                  <a:pt x="449134" y="2924320"/>
                  <a:pt x="449613" y="2921371"/>
                </a:cubicBezTo>
                <a:cubicBezTo>
                  <a:pt x="449958" y="2919382"/>
                  <a:pt x="452562" y="2913690"/>
                  <a:pt x="454483" y="2911290"/>
                </a:cubicBezTo>
                <a:cubicBezTo>
                  <a:pt x="457708" y="2907312"/>
                  <a:pt x="461137" y="2904569"/>
                  <a:pt x="466691" y="2898877"/>
                </a:cubicBezTo>
                <a:close/>
                <a:moveTo>
                  <a:pt x="2089223" y="2898671"/>
                </a:moveTo>
                <a:cubicBezTo>
                  <a:pt x="2094298" y="2900043"/>
                  <a:pt x="2100402" y="2907930"/>
                  <a:pt x="2101567" y="2914308"/>
                </a:cubicBezTo>
                <a:cubicBezTo>
                  <a:pt x="2102665" y="2920823"/>
                  <a:pt x="2098893" y="2924457"/>
                  <a:pt x="2093612" y="2922057"/>
                </a:cubicBezTo>
                <a:cubicBezTo>
                  <a:pt x="2088194" y="2919520"/>
                  <a:pt x="2083057" y="2911908"/>
                  <a:pt x="2082576" y="2905392"/>
                </a:cubicBezTo>
                <a:cubicBezTo>
                  <a:pt x="2082163" y="2899837"/>
                  <a:pt x="2084360" y="2897368"/>
                  <a:pt x="2089223" y="2898671"/>
                </a:cubicBezTo>
                <a:close/>
                <a:moveTo>
                  <a:pt x="4261357" y="2898329"/>
                </a:moveTo>
                <a:cubicBezTo>
                  <a:pt x="4262043" y="2898877"/>
                  <a:pt x="4253676" y="2903747"/>
                  <a:pt x="4242909" y="2908890"/>
                </a:cubicBezTo>
                <a:cubicBezTo>
                  <a:pt x="4231319" y="2914377"/>
                  <a:pt x="4220072" y="2918697"/>
                  <a:pt x="4220209" y="2917668"/>
                </a:cubicBezTo>
                <a:cubicBezTo>
                  <a:pt x="4220278" y="2916639"/>
                  <a:pt x="4229331" y="2911771"/>
                  <a:pt x="4240372" y="2906627"/>
                </a:cubicBezTo>
                <a:cubicBezTo>
                  <a:pt x="4251550" y="2901415"/>
                  <a:pt x="4260603" y="2897780"/>
                  <a:pt x="4261357" y="2898329"/>
                </a:cubicBezTo>
                <a:close/>
                <a:moveTo>
                  <a:pt x="6868288" y="2898259"/>
                </a:moveTo>
                <a:cubicBezTo>
                  <a:pt x="6884748" y="2897711"/>
                  <a:pt x="6898532" y="2906489"/>
                  <a:pt x="6899972" y="2917942"/>
                </a:cubicBezTo>
                <a:cubicBezTo>
                  <a:pt x="6901413" y="2929189"/>
                  <a:pt x="6889411" y="2939133"/>
                  <a:pt x="6873432" y="2940368"/>
                </a:cubicBezTo>
                <a:cubicBezTo>
                  <a:pt x="6857727" y="2941602"/>
                  <a:pt x="6842228" y="2933167"/>
                  <a:pt x="6840102" y="2921988"/>
                </a:cubicBezTo>
                <a:cubicBezTo>
                  <a:pt x="6837770" y="2909918"/>
                  <a:pt x="6850937" y="2898671"/>
                  <a:pt x="6868288" y="2898259"/>
                </a:cubicBezTo>
                <a:close/>
                <a:moveTo>
                  <a:pt x="1647092" y="2897574"/>
                </a:moveTo>
                <a:cubicBezTo>
                  <a:pt x="1654638" y="2901072"/>
                  <a:pt x="1662179" y="2909165"/>
                  <a:pt x="1663000" y="2914514"/>
                </a:cubicBezTo>
                <a:cubicBezTo>
                  <a:pt x="1663689" y="2918834"/>
                  <a:pt x="1658954" y="2920274"/>
                  <a:pt x="1652921" y="2917668"/>
                </a:cubicBezTo>
                <a:cubicBezTo>
                  <a:pt x="1646062" y="2914719"/>
                  <a:pt x="1638245" y="2906421"/>
                  <a:pt x="1637353" y="2901003"/>
                </a:cubicBezTo>
                <a:cubicBezTo>
                  <a:pt x="1636531" y="2896134"/>
                  <a:pt x="1640851" y="2894626"/>
                  <a:pt x="1647092" y="2897574"/>
                </a:cubicBezTo>
                <a:close/>
                <a:moveTo>
                  <a:pt x="375340" y="2897574"/>
                </a:moveTo>
                <a:cubicBezTo>
                  <a:pt x="375548" y="2898328"/>
                  <a:pt x="373283" y="2901689"/>
                  <a:pt x="372117" y="2903883"/>
                </a:cubicBezTo>
                <a:cubicBezTo>
                  <a:pt x="370128" y="2905118"/>
                  <a:pt x="367042" y="2907587"/>
                  <a:pt x="366494" y="2907107"/>
                </a:cubicBezTo>
                <a:cubicBezTo>
                  <a:pt x="366082" y="2906627"/>
                  <a:pt x="368278" y="2903129"/>
                  <a:pt x="369854" y="2899837"/>
                </a:cubicBezTo>
                <a:cubicBezTo>
                  <a:pt x="372324" y="2898740"/>
                  <a:pt x="375137" y="2896820"/>
                  <a:pt x="375340" y="2897574"/>
                </a:cubicBezTo>
                <a:close/>
                <a:moveTo>
                  <a:pt x="4249287" y="2897437"/>
                </a:moveTo>
                <a:cubicBezTo>
                  <a:pt x="4249973" y="2897368"/>
                  <a:pt x="4241126" y="2901757"/>
                  <a:pt x="4230427" y="2906695"/>
                </a:cubicBezTo>
                <a:cubicBezTo>
                  <a:pt x="4220621" y="2911221"/>
                  <a:pt x="4211911" y="2915062"/>
                  <a:pt x="4210745" y="2915336"/>
                </a:cubicBezTo>
                <a:cubicBezTo>
                  <a:pt x="4209442" y="2915611"/>
                  <a:pt x="4217603" y="2911633"/>
                  <a:pt x="4228096" y="2906832"/>
                </a:cubicBezTo>
                <a:cubicBezTo>
                  <a:pt x="4238657" y="2901895"/>
                  <a:pt x="4248601" y="2897505"/>
                  <a:pt x="4249287" y="2897437"/>
                </a:cubicBezTo>
                <a:close/>
                <a:moveTo>
                  <a:pt x="7006272" y="2895105"/>
                </a:moveTo>
                <a:cubicBezTo>
                  <a:pt x="7022663" y="2895242"/>
                  <a:pt x="7036790" y="2903747"/>
                  <a:pt x="7038641" y="2914308"/>
                </a:cubicBezTo>
                <a:cubicBezTo>
                  <a:pt x="7040493" y="2924800"/>
                  <a:pt x="7029177" y="2933236"/>
                  <a:pt x="7013130" y="2933990"/>
                </a:cubicBezTo>
                <a:cubicBezTo>
                  <a:pt x="6996465" y="2934744"/>
                  <a:pt x="6979937" y="2925555"/>
                  <a:pt x="6978840" y="2914445"/>
                </a:cubicBezTo>
                <a:cubicBezTo>
                  <a:pt x="6977743" y="2903883"/>
                  <a:pt x="6990087" y="2895037"/>
                  <a:pt x="7006272" y="2895105"/>
                </a:cubicBezTo>
                <a:close/>
                <a:moveTo>
                  <a:pt x="2286802" y="2894900"/>
                </a:moveTo>
                <a:cubicBezTo>
                  <a:pt x="2291877" y="2895929"/>
                  <a:pt x="2295443" y="2900455"/>
                  <a:pt x="2298460" y="2910468"/>
                </a:cubicBezTo>
                <a:cubicBezTo>
                  <a:pt x="2296677" y="2913005"/>
                  <a:pt x="2294963" y="2917874"/>
                  <a:pt x="2291808" y="2919040"/>
                </a:cubicBezTo>
                <a:cubicBezTo>
                  <a:pt x="2287693" y="2920617"/>
                  <a:pt x="2279464" y="2910536"/>
                  <a:pt x="2279327" y="2904158"/>
                </a:cubicBezTo>
                <a:cubicBezTo>
                  <a:pt x="2279189" y="2897712"/>
                  <a:pt x="2281590" y="2893803"/>
                  <a:pt x="2286802" y="2894900"/>
                </a:cubicBezTo>
                <a:close/>
                <a:moveTo>
                  <a:pt x="6371976" y="2894831"/>
                </a:moveTo>
                <a:cubicBezTo>
                  <a:pt x="6388572" y="2892225"/>
                  <a:pt x="6404071" y="2902375"/>
                  <a:pt x="6405511" y="2916845"/>
                </a:cubicBezTo>
                <a:cubicBezTo>
                  <a:pt x="6406951" y="2931384"/>
                  <a:pt x="6394264" y="2945306"/>
                  <a:pt x="6377393" y="2947706"/>
                </a:cubicBezTo>
                <a:cubicBezTo>
                  <a:pt x="6360454" y="2950106"/>
                  <a:pt x="6346121" y="2939545"/>
                  <a:pt x="6345435" y="2924252"/>
                </a:cubicBezTo>
                <a:cubicBezTo>
                  <a:pt x="6344749" y="2909987"/>
                  <a:pt x="6356270" y="2897231"/>
                  <a:pt x="6371976" y="2894831"/>
                </a:cubicBezTo>
                <a:close/>
                <a:moveTo>
                  <a:pt x="2828584" y="2892431"/>
                </a:moveTo>
                <a:cubicBezTo>
                  <a:pt x="2833248" y="2897986"/>
                  <a:pt x="2837568" y="2900935"/>
                  <a:pt x="2839214" y="2905393"/>
                </a:cubicBezTo>
                <a:cubicBezTo>
                  <a:pt x="2841614" y="2911839"/>
                  <a:pt x="2838322" y="2916914"/>
                  <a:pt x="2833933" y="2919246"/>
                </a:cubicBezTo>
                <a:cubicBezTo>
                  <a:pt x="2829339" y="2921715"/>
                  <a:pt x="2821040" y="2915062"/>
                  <a:pt x="2821658" y="2908890"/>
                </a:cubicBezTo>
                <a:cubicBezTo>
                  <a:pt x="2822138" y="2903884"/>
                  <a:pt x="2825361" y="2899632"/>
                  <a:pt x="2828584" y="2892431"/>
                </a:cubicBezTo>
                <a:close/>
                <a:moveTo>
                  <a:pt x="5526521" y="2890442"/>
                </a:moveTo>
                <a:cubicBezTo>
                  <a:pt x="5541815" y="2889276"/>
                  <a:pt x="5554982" y="2900660"/>
                  <a:pt x="5556148" y="2916708"/>
                </a:cubicBezTo>
                <a:cubicBezTo>
                  <a:pt x="5557313" y="2932619"/>
                  <a:pt x="5546067" y="2947157"/>
                  <a:pt x="5530773" y="2948941"/>
                </a:cubicBezTo>
                <a:cubicBezTo>
                  <a:pt x="5515823" y="2950655"/>
                  <a:pt x="5501558" y="2938379"/>
                  <a:pt x="5499706" y="2922949"/>
                </a:cubicBezTo>
                <a:cubicBezTo>
                  <a:pt x="5497718" y="2906147"/>
                  <a:pt x="5509925" y="2891676"/>
                  <a:pt x="5526521" y="2890442"/>
                </a:cubicBezTo>
                <a:close/>
                <a:moveTo>
                  <a:pt x="4347013" y="2887904"/>
                </a:moveTo>
                <a:cubicBezTo>
                  <a:pt x="4348453" y="2890304"/>
                  <a:pt x="4338303" y="2898123"/>
                  <a:pt x="4325616" y="2904020"/>
                </a:cubicBezTo>
                <a:cubicBezTo>
                  <a:pt x="4313752" y="2909575"/>
                  <a:pt x="4303808" y="2911633"/>
                  <a:pt x="4303122" y="2909027"/>
                </a:cubicBezTo>
                <a:cubicBezTo>
                  <a:pt x="4302436" y="2906421"/>
                  <a:pt x="4311626" y="2899768"/>
                  <a:pt x="4323147" y="2894282"/>
                </a:cubicBezTo>
                <a:cubicBezTo>
                  <a:pt x="4334806" y="2888727"/>
                  <a:pt x="4345641" y="2885710"/>
                  <a:pt x="4347013" y="2887904"/>
                </a:cubicBezTo>
                <a:close/>
                <a:moveTo>
                  <a:pt x="2966086" y="2887356"/>
                </a:moveTo>
                <a:cubicBezTo>
                  <a:pt x="2971299" y="2887698"/>
                  <a:pt x="2975482" y="2891539"/>
                  <a:pt x="2975345" y="2897163"/>
                </a:cubicBezTo>
                <a:cubicBezTo>
                  <a:pt x="2975276" y="2901277"/>
                  <a:pt x="2971779" y="2905049"/>
                  <a:pt x="2968693" y="2911221"/>
                </a:cubicBezTo>
                <a:cubicBezTo>
                  <a:pt x="2963961" y="2906284"/>
                  <a:pt x="2959777" y="2903540"/>
                  <a:pt x="2957857" y="2899494"/>
                </a:cubicBezTo>
                <a:cubicBezTo>
                  <a:pt x="2955251" y="2893802"/>
                  <a:pt x="2960257" y="2886944"/>
                  <a:pt x="2966086" y="2887356"/>
                </a:cubicBezTo>
                <a:close/>
                <a:moveTo>
                  <a:pt x="4201007" y="2886464"/>
                </a:moveTo>
                <a:cubicBezTo>
                  <a:pt x="4201281" y="2888042"/>
                  <a:pt x="4194834" y="2892225"/>
                  <a:pt x="4187085" y="2895722"/>
                </a:cubicBezTo>
                <a:cubicBezTo>
                  <a:pt x="4178169" y="2899769"/>
                  <a:pt x="4170351" y="2901689"/>
                  <a:pt x="4170557" y="2899632"/>
                </a:cubicBezTo>
                <a:cubicBezTo>
                  <a:pt x="4170763" y="2897780"/>
                  <a:pt x="4177346" y="2893460"/>
                  <a:pt x="4185576" y="2889893"/>
                </a:cubicBezTo>
                <a:cubicBezTo>
                  <a:pt x="4193600" y="2886464"/>
                  <a:pt x="4200801" y="2884955"/>
                  <a:pt x="4201007" y="2886464"/>
                </a:cubicBezTo>
                <a:close/>
                <a:moveTo>
                  <a:pt x="1708539" y="2886327"/>
                </a:moveTo>
                <a:cubicBezTo>
                  <a:pt x="1715125" y="2889893"/>
                  <a:pt x="1721775" y="2897162"/>
                  <a:pt x="1723077" y="2902237"/>
                </a:cubicBezTo>
                <a:cubicBezTo>
                  <a:pt x="1724383" y="2907449"/>
                  <a:pt x="1719922" y="2908615"/>
                  <a:pt x="1713137" y="2904981"/>
                </a:cubicBezTo>
                <a:cubicBezTo>
                  <a:pt x="1706484" y="2901414"/>
                  <a:pt x="1699896" y="2894350"/>
                  <a:pt x="1698527" y="2889207"/>
                </a:cubicBezTo>
                <a:cubicBezTo>
                  <a:pt x="1697223" y="2884269"/>
                  <a:pt x="1702026" y="2882829"/>
                  <a:pt x="1708539" y="2886327"/>
                </a:cubicBezTo>
                <a:close/>
                <a:moveTo>
                  <a:pt x="6016663" y="2884887"/>
                </a:moveTo>
                <a:cubicBezTo>
                  <a:pt x="6032847" y="2882692"/>
                  <a:pt x="6047455" y="2894556"/>
                  <a:pt x="6048346" y="2911084"/>
                </a:cubicBezTo>
                <a:cubicBezTo>
                  <a:pt x="6049169" y="2926309"/>
                  <a:pt x="6037237" y="2941259"/>
                  <a:pt x="6022149" y="2943591"/>
                </a:cubicBezTo>
                <a:cubicBezTo>
                  <a:pt x="6005827" y="2946128"/>
                  <a:pt x="5991562" y="2933784"/>
                  <a:pt x="5990602" y="2916776"/>
                </a:cubicBezTo>
                <a:cubicBezTo>
                  <a:pt x="5989779" y="2901071"/>
                  <a:pt x="6001369" y="2887013"/>
                  <a:pt x="6016663" y="2884887"/>
                </a:cubicBezTo>
                <a:close/>
                <a:moveTo>
                  <a:pt x="1382227" y="2884604"/>
                </a:moveTo>
                <a:cubicBezTo>
                  <a:pt x="1384605" y="2883635"/>
                  <a:pt x="1388000" y="2883686"/>
                  <a:pt x="1391839" y="2885024"/>
                </a:cubicBezTo>
                <a:cubicBezTo>
                  <a:pt x="1399313" y="2887561"/>
                  <a:pt x="1406102" y="2894557"/>
                  <a:pt x="1406169" y="2899494"/>
                </a:cubicBezTo>
                <a:cubicBezTo>
                  <a:pt x="1406240" y="2904775"/>
                  <a:pt x="1400134" y="2907038"/>
                  <a:pt x="1392797" y="2904638"/>
                </a:cubicBezTo>
                <a:cubicBezTo>
                  <a:pt x="1385389" y="2902238"/>
                  <a:pt x="1379290" y="2895997"/>
                  <a:pt x="1378742" y="2890305"/>
                </a:cubicBezTo>
                <a:cubicBezTo>
                  <a:pt x="1378501" y="2887561"/>
                  <a:pt x="1379855" y="2885572"/>
                  <a:pt x="1382227" y="2884604"/>
                </a:cubicBezTo>
                <a:close/>
                <a:moveTo>
                  <a:pt x="3102218" y="2883309"/>
                </a:moveTo>
                <a:cubicBezTo>
                  <a:pt x="3105853" y="2884132"/>
                  <a:pt x="3109213" y="2887698"/>
                  <a:pt x="3114700" y="2891127"/>
                </a:cubicBezTo>
                <a:cubicBezTo>
                  <a:pt x="3110173" y="2895105"/>
                  <a:pt x="3107773" y="2898877"/>
                  <a:pt x="3104275" y="2899974"/>
                </a:cubicBezTo>
                <a:cubicBezTo>
                  <a:pt x="3098995" y="2901688"/>
                  <a:pt x="3092960" y="2896133"/>
                  <a:pt x="3093440" y="2890716"/>
                </a:cubicBezTo>
                <a:cubicBezTo>
                  <a:pt x="3093920" y="2885572"/>
                  <a:pt x="3097280" y="2882212"/>
                  <a:pt x="3102218" y="2883309"/>
                </a:cubicBezTo>
                <a:close/>
                <a:moveTo>
                  <a:pt x="7345331" y="2883104"/>
                </a:moveTo>
                <a:cubicBezTo>
                  <a:pt x="7361653" y="2886053"/>
                  <a:pt x="7376603" y="2897232"/>
                  <a:pt x="7377495" y="2906490"/>
                </a:cubicBezTo>
                <a:cubicBezTo>
                  <a:pt x="7378387" y="2915885"/>
                  <a:pt x="7365494" y="2920343"/>
                  <a:pt x="7348828" y="2917051"/>
                </a:cubicBezTo>
                <a:cubicBezTo>
                  <a:pt x="7333193" y="2914034"/>
                  <a:pt x="7320162" y="2905118"/>
                  <a:pt x="7318516" y="2895929"/>
                </a:cubicBezTo>
                <a:cubicBezTo>
                  <a:pt x="7316733" y="2886053"/>
                  <a:pt x="7328666" y="2880087"/>
                  <a:pt x="7345331" y="2883104"/>
                </a:cubicBezTo>
                <a:close/>
                <a:moveTo>
                  <a:pt x="704323" y="2881527"/>
                </a:moveTo>
                <a:cubicBezTo>
                  <a:pt x="706658" y="2880292"/>
                  <a:pt x="708438" y="2880361"/>
                  <a:pt x="708849" y="2882144"/>
                </a:cubicBezTo>
                <a:cubicBezTo>
                  <a:pt x="709671" y="2885710"/>
                  <a:pt x="704669" y="2895929"/>
                  <a:pt x="698972" y="2902169"/>
                </a:cubicBezTo>
                <a:cubicBezTo>
                  <a:pt x="693558" y="2908067"/>
                  <a:pt x="689373" y="2911153"/>
                  <a:pt x="688071" y="2908342"/>
                </a:cubicBezTo>
                <a:cubicBezTo>
                  <a:pt x="686766" y="2905529"/>
                  <a:pt x="690674" y="2896271"/>
                  <a:pt x="696505" y="2888728"/>
                </a:cubicBezTo>
                <a:cubicBezTo>
                  <a:pt x="699111" y="2885299"/>
                  <a:pt x="701992" y="2882761"/>
                  <a:pt x="704323" y="2881527"/>
                </a:cubicBezTo>
                <a:close/>
                <a:moveTo>
                  <a:pt x="3237252" y="2879880"/>
                </a:moveTo>
                <a:cubicBezTo>
                  <a:pt x="3242464" y="2879538"/>
                  <a:pt x="3245893" y="2881526"/>
                  <a:pt x="3248567" y="2886738"/>
                </a:cubicBezTo>
                <a:cubicBezTo>
                  <a:pt x="3246715" y="2888590"/>
                  <a:pt x="3244864" y="2891813"/>
                  <a:pt x="3241641" y="2893254"/>
                </a:cubicBezTo>
                <a:cubicBezTo>
                  <a:pt x="3237457" y="2895174"/>
                  <a:pt x="3229502" y="2890922"/>
                  <a:pt x="3229502" y="2887081"/>
                </a:cubicBezTo>
                <a:cubicBezTo>
                  <a:pt x="3229502" y="2883173"/>
                  <a:pt x="3232039" y="2880292"/>
                  <a:pt x="3237252" y="2879880"/>
                </a:cubicBezTo>
                <a:close/>
                <a:moveTo>
                  <a:pt x="4780730" y="2878269"/>
                </a:moveTo>
                <a:cubicBezTo>
                  <a:pt x="4786097" y="2880463"/>
                  <a:pt x="4789663" y="2885024"/>
                  <a:pt x="4789971" y="2891402"/>
                </a:cubicBezTo>
                <a:cubicBezTo>
                  <a:pt x="4790452" y="2903541"/>
                  <a:pt x="4780096" y="2917119"/>
                  <a:pt x="4766037" y="2922331"/>
                </a:cubicBezTo>
                <a:cubicBezTo>
                  <a:pt x="4752046" y="2927544"/>
                  <a:pt x="4739839" y="2922195"/>
                  <a:pt x="4738399" y="2910399"/>
                </a:cubicBezTo>
                <a:cubicBezTo>
                  <a:pt x="4736891" y="2898671"/>
                  <a:pt x="4746766" y="2885024"/>
                  <a:pt x="4760688" y="2879332"/>
                </a:cubicBezTo>
                <a:cubicBezTo>
                  <a:pt x="4768198" y="2876246"/>
                  <a:pt x="4775364" y="2876074"/>
                  <a:pt x="4780730" y="2878269"/>
                </a:cubicBezTo>
                <a:close/>
                <a:moveTo>
                  <a:pt x="988241" y="2877892"/>
                </a:moveTo>
                <a:cubicBezTo>
                  <a:pt x="995515" y="2876108"/>
                  <a:pt x="1002301" y="2879606"/>
                  <a:pt x="1002509" y="2884955"/>
                </a:cubicBezTo>
                <a:cubicBezTo>
                  <a:pt x="1002715" y="2890510"/>
                  <a:pt x="996678" y="2896888"/>
                  <a:pt x="989683" y="2898671"/>
                </a:cubicBezTo>
                <a:cubicBezTo>
                  <a:pt x="982484" y="2900523"/>
                  <a:pt x="976313" y="2897505"/>
                  <a:pt x="975695" y="2891676"/>
                </a:cubicBezTo>
                <a:cubicBezTo>
                  <a:pt x="975077" y="2885984"/>
                  <a:pt x="980702" y="2879743"/>
                  <a:pt x="988241" y="2877892"/>
                </a:cubicBezTo>
                <a:close/>
                <a:moveTo>
                  <a:pt x="6512084" y="2875766"/>
                </a:moveTo>
                <a:cubicBezTo>
                  <a:pt x="6527515" y="2874120"/>
                  <a:pt x="6541916" y="2882761"/>
                  <a:pt x="6544660" y="2895380"/>
                </a:cubicBezTo>
                <a:cubicBezTo>
                  <a:pt x="6547471" y="2908410"/>
                  <a:pt x="6535333" y="2922400"/>
                  <a:pt x="6518874" y="2925144"/>
                </a:cubicBezTo>
                <a:cubicBezTo>
                  <a:pt x="6501866" y="2927955"/>
                  <a:pt x="6486984" y="2919040"/>
                  <a:pt x="6485064" y="2904775"/>
                </a:cubicBezTo>
                <a:cubicBezTo>
                  <a:pt x="6483143" y="2890510"/>
                  <a:pt x="6495213" y="2877549"/>
                  <a:pt x="6512084" y="2875766"/>
                </a:cubicBezTo>
                <a:close/>
                <a:moveTo>
                  <a:pt x="4286526" y="2874256"/>
                </a:moveTo>
                <a:cubicBezTo>
                  <a:pt x="4287349" y="2874462"/>
                  <a:pt x="4280354" y="2877960"/>
                  <a:pt x="4271438" y="2881869"/>
                </a:cubicBezTo>
                <a:cubicBezTo>
                  <a:pt x="4262454" y="2885846"/>
                  <a:pt x="4253814" y="2889207"/>
                  <a:pt x="4253059" y="2889001"/>
                </a:cubicBezTo>
                <a:cubicBezTo>
                  <a:pt x="4252373" y="2888727"/>
                  <a:pt x="4259437" y="2885023"/>
                  <a:pt x="4268353" y="2881114"/>
                </a:cubicBezTo>
                <a:cubicBezTo>
                  <a:pt x="4277131" y="2877274"/>
                  <a:pt x="4285703" y="2874051"/>
                  <a:pt x="4286526" y="2874256"/>
                </a:cubicBezTo>
                <a:close/>
                <a:moveTo>
                  <a:pt x="1762137" y="2874145"/>
                </a:moveTo>
                <a:cubicBezTo>
                  <a:pt x="1763814" y="2873519"/>
                  <a:pt x="1766458" y="2873982"/>
                  <a:pt x="1769576" y="2875697"/>
                </a:cubicBezTo>
                <a:cubicBezTo>
                  <a:pt x="1775337" y="2878988"/>
                  <a:pt x="1782126" y="2887355"/>
                  <a:pt x="1782948" y="2892293"/>
                </a:cubicBezTo>
                <a:cubicBezTo>
                  <a:pt x="1783772" y="2897162"/>
                  <a:pt x="1778353" y="2897848"/>
                  <a:pt x="1772249" y="2893459"/>
                </a:cubicBezTo>
                <a:cubicBezTo>
                  <a:pt x="1766421" y="2889275"/>
                  <a:pt x="1761893" y="2884406"/>
                  <a:pt x="1760453" y="2879126"/>
                </a:cubicBezTo>
                <a:cubicBezTo>
                  <a:pt x="1759736" y="2876485"/>
                  <a:pt x="1760453" y="2874771"/>
                  <a:pt x="1762137" y="2874145"/>
                </a:cubicBezTo>
                <a:close/>
                <a:moveTo>
                  <a:pt x="3373589" y="2873502"/>
                </a:moveTo>
                <a:cubicBezTo>
                  <a:pt x="3378732" y="2873022"/>
                  <a:pt x="3382161" y="2874325"/>
                  <a:pt x="3384767" y="2878097"/>
                </a:cubicBezTo>
                <a:cubicBezTo>
                  <a:pt x="3382847" y="2879606"/>
                  <a:pt x="3380996" y="2882075"/>
                  <a:pt x="3377772" y="2883309"/>
                </a:cubicBezTo>
                <a:cubicBezTo>
                  <a:pt x="3373520" y="2884955"/>
                  <a:pt x="3365634" y="2882212"/>
                  <a:pt x="3365771" y="2879263"/>
                </a:cubicBezTo>
                <a:cubicBezTo>
                  <a:pt x="3365839" y="2876314"/>
                  <a:pt x="3368377" y="2874051"/>
                  <a:pt x="3373589" y="2873502"/>
                </a:cubicBezTo>
                <a:close/>
                <a:moveTo>
                  <a:pt x="4299144" y="2873159"/>
                </a:moveTo>
                <a:cubicBezTo>
                  <a:pt x="4300036" y="2872885"/>
                  <a:pt x="4291669" y="2876657"/>
                  <a:pt x="4282068" y="2880909"/>
                </a:cubicBezTo>
                <a:cubicBezTo>
                  <a:pt x="4272193" y="2885298"/>
                  <a:pt x="4263689" y="2889001"/>
                  <a:pt x="4263483" y="2888932"/>
                </a:cubicBezTo>
                <a:cubicBezTo>
                  <a:pt x="4263277" y="2888864"/>
                  <a:pt x="4269792" y="2885846"/>
                  <a:pt x="4278913" y="2881800"/>
                </a:cubicBezTo>
                <a:cubicBezTo>
                  <a:pt x="4288857" y="2877411"/>
                  <a:pt x="4298321" y="2873433"/>
                  <a:pt x="4299144" y="2873159"/>
                </a:cubicBezTo>
                <a:close/>
                <a:moveTo>
                  <a:pt x="5662378" y="2871651"/>
                </a:moveTo>
                <a:cubicBezTo>
                  <a:pt x="5677808" y="2869662"/>
                  <a:pt x="5691388" y="2879880"/>
                  <a:pt x="5693376" y="2895586"/>
                </a:cubicBezTo>
                <a:cubicBezTo>
                  <a:pt x="5695297" y="2911153"/>
                  <a:pt x="5684598" y="2926309"/>
                  <a:pt x="5669442" y="2929053"/>
                </a:cubicBezTo>
                <a:cubicBezTo>
                  <a:pt x="5653463" y="2931933"/>
                  <a:pt x="5637758" y="2919108"/>
                  <a:pt x="5636660" y="2902855"/>
                </a:cubicBezTo>
                <a:cubicBezTo>
                  <a:pt x="5635701" y="2887219"/>
                  <a:pt x="5647085" y="2873640"/>
                  <a:pt x="5662378" y="2871651"/>
                </a:cubicBezTo>
                <a:close/>
                <a:moveTo>
                  <a:pt x="4334463" y="2870691"/>
                </a:moveTo>
                <a:cubicBezTo>
                  <a:pt x="4335355" y="2871651"/>
                  <a:pt x="4325960" y="2877343"/>
                  <a:pt x="4313958" y="2882898"/>
                </a:cubicBezTo>
                <a:cubicBezTo>
                  <a:pt x="4302779" y="2888110"/>
                  <a:pt x="4293590" y="2891265"/>
                  <a:pt x="4292218" y="2890510"/>
                </a:cubicBezTo>
                <a:cubicBezTo>
                  <a:pt x="4290710" y="2889756"/>
                  <a:pt x="4299282" y="2884612"/>
                  <a:pt x="4311009" y="2879126"/>
                </a:cubicBezTo>
                <a:cubicBezTo>
                  <a:pt x="4322394" y="2873845"/>
                  <a:pt x="4333572" y="2869731"/>
                  <a:pt x="4334463" y="2870691"/>
                </a:cubicBezTo>
                <a:close/>
                <a:moveTo>
                  <a:pt x="4412353" y="2870451"/>
                </a:moveTo>
                <a:cubicBezTo>
                  <a:pt x="4417034" y="2869491"/>
                  <a:pt x="4420154" y="2869765"/>
                  <a:pt x="4420463" y="2871583"/>
                </a:cubicBezTo>
                <a:cubicBezTo>
                  <a:pt x="4421080" y="2874943"/>
                  <a:pt x="4412165" y="2882350"/>
                  <a:pt x="4400094" y="2888179"/>
                </a:cubicBezTo>
                <a:cubicBezTo>
                  <a:pt x="4386858" y="2894557"/>
                  <a:pt x="4375337" y="2896546"/>
                  <a:pt x="4374583" y="2892842"/>
                </a:cubicBezTo>
                <a:cubicBezTo>
                  <a:pt x="4373897" y="2889413"/>
                  <a:pt x="4382881" y="2882487"/>
                  <a:pt x="4394882" y="2876726"/>
                </a:cubicBezTo>
                <a:cubicBezTo>
                  <a:pt x="4401432" y="2873605"/>
                  <a:pt x="4407673" y="2871411"/>
                  <a:pt x="4412353" y="2870451"/>
                </a:cubicBezTo>
                <a:close/>
                <a:moveTo>
                  <a:pt x="5178203" y="2870074"/>
                </a:moveTo>
                <a:cubicBezTo>
                  <a:pt x="5191919" y="2867468"/>
                  <a:pt x="5205086" y="2875697"/>
                  <a:pt x="5207555" y="2888865"/>
                </a:cubicBezTo>
                <a:cubicBezTo>
                  <a:pt x="5210161" y="2903129"/>
                  <a:pt x="5199806" y="2918697"/>
                  <a:pt x="5184649" y="2922675"/>
                </a:cubicBezTo>
                <a:cubicBezTo>
                  <a:pt x="5169219" y="2926721"/>
                  <a:pt x="5155914" y="2917737"/>
                  <a:pt x="5154131" y="2902512"/>
                </a:cubicBezTo>
                <a:cubicBezTo>
                  <a:pt x="5152348" y="2887630"/>
                  <a:pt x="5163390" y="2872954"/>
                  <a:pt x="5178203" y="2870074"/>
                </a:cubicBezTo>
                <a:close/>
                <a:moveTo>
                  <a:pt x="4309706" y="2869182"/>
                </a:moveTo>
                <a:cubicBezTo>
                  <a:pt x="4310940" y="2868702"/>
                  <a:pt x="4302573" y="2872474"/>
                  <a:pt x="4291600" y="2877412"/>
                </a:cubicBezTo>
                <a:cubicBezTo>
                  <a:pt x="4281862" y="2881801"/>
                  <a:pt x="4272604" y="2885916"/>
                  <a:pt x="4271370" y="2886396"/>
                </a:cubicBezTo>
                <a:cubicBezTo>
                  <a:pt x="4269998" y="2886945"/>
                  <a:pt x="4278776" y="2882898"/>
                  <a:pt x="4289749" y="2878029"/>
                </a:cubicBezTo>
                <a:cubicBezTo>
                  <a:pt x="4299967" y="2873434"/>
                  <a:pt x="4308608" y="2869662"/>
                  <a:pt x="4309706" y="2869182"/>
                </a:cubicBezTo>
                <a:close/>
                <a:moveTo>
                  <a:pt x="1717" y="2868839"/>
                </a:moveTo>
                <a:cubicBezTo>
                  <a:pt x="2335" y="2869868"/>
                  <a:pt x="3157" y="2870896"/>
                  <a:pt x="3499" y="2871994"/>
                </a:cubicBezTo>
                <a:cubicBezTo>
                  <a:pt x="3637" y="2872337"/>
                  <a:pt x="2539" y="2873022"/>
                  <a:pt x="1991" y="2873571"/>
                </a:cubicBezTo>
                <a:cubicBezTo>
                  <a:pt x="1305" y="2872474"/>
                  <a:pt x="483" y="2871445"/>
                  <a:pt x="2" y="2870211"/>
                </a:cubicBezTo>
                <a:cubicBezTo>
                  <a:pt x="-67" y="2870005"/>
                  <a:pt x="1099" y="2869319"/>
                  <a:pt x="1717" y="2868839"/>
                </a:cubicBezTo>
                <a:close/>
                <a:moveTo>
                  <a:pt x="3593731" y="2867742"/>
                </a:moveTo>
                <a:cubicBezTo>
                  <a:pt x="3594142" y="2869319"/>
                  <a:pt x="3589890" y="2872131"/>
                  <a:pt x="3584678" y="2873571"/>
                </a:cubicBezTo>
                <a:cubicBezTo>
                  <a:pt x="3579397" y="2875080"/>
                  <a:pt x="3574734" y="2874737"/>
                  <a:pt x="3575077" y="2872817"/>
                </a:cubicBezTo>
                <a:cubicBezTo>
                  <a:pt x="3575351" y="2871171"/>
                  <a:pt x="3577683" y="2869456"/>
                  <a:pt x="3582758" y="2867947"/>
                </a:cubicBezTo>
                <a:cubicBezTo>
                  <a:pt x="3588244" y="2866233"/>
                  <a:pt x="3593251" y="2866164"/>
                  <a:pt x="3593731" y="2867742"/>
                </a:cubicBezTo>
                <a:close/>
                <a:moveTo>
                  <a:pt x="1832118" y="2866781"/>
                </a:moveTo>
                <a:cubicBezTo>
                  <a:pt x="1837880" y="2870965"/>
                  <a:pt x="1843162" y="2877891"/>
                  <a:pt x="1843711" y="2882143"/>
                </a:cubicBezTo>
                <a:cubicBezTo>
                  <a:pt x="1844259" y="2886395"/>
                  <a:pt x="1840213" y="2887287"/>
                  <a:pt x="1834727" y="2884132"/>
                </a:cubicBezTo>
                <a:cubicBezTo>
                  <a:pt x="1828144" y="2880360"/>
                  <a:pt x="1822108" y="2872268"/>
                  <a:pt x="1821901" y="2866987"/>
                </a:cubicBezTo>
                <a:cubicBezTo>
                  <a:pt x="1821765" y="2862598"/>
                  <a:pt x="1826156" y="2862529"/>
                  <a:pt x="1832118" y="2866781"/>
                </a:cubicBezTo>
                <a:close/>
                <a:moveTo>
                  <a:pt x="4322256" y="2866164"/>
                </a:moveTo>
                <a:cubicBezTo>
                  <a:pt x="4323217" y="2866164"/>
                  <a:pt x="4314575" y="2870485"/>
                  <a:pt x="4303602" y="2875559"/>
                </a:cubicBezTo>
                <a:cubicBezTo>
                  <a:pt x="4292356" y="2880703"/>
                  <a:pt x="4282549" y="2884818"/>
                  <a:pt x="4281520" y="2884749"/>
                </a:cubicBezTo>
                <a:cubicBezTo>
                  <a:pt x="4280491" y="2884749"/>
                  <a:pt x="4288721" y="2880634"/>
                  <a:pt x="4299968" y="2875559"/>
                </a:cubicBezTo>
                <a:cubicBezTo>
                  <a:pt x="4310941" y="2870553"/>
                  <a:pt x="4321296" y="2866164"/>
                  <a:pt x="4322256" y="2866164"/>
                </a:cubicBezTo>
                <a:close/>
                <a:moveTo>
                  <a:pt x="4273839" y="2866027"/>
                </a:moveTo>
                <a:cubicBezTo>
                  <a:pt x="4274662" y="2866987"/>
                  <a:pt x="4268901" y="2870347"/>
                  <a:pt x="4260260" y="2874188"/>
                </a:cubicBezTo>
                <a:cubicBezTo>
                  <a:pt x="4251962" y="2877891"/>
                  <a:pt x="4244006" y="2880497"/>
                  <a:pt x="4242635" y="2879949"/>
                </a:cubicBezTo>
                <a:cubicBezTo>
                  <a:pt x="4241126" y="2879263"/>
                  <a:pt x="4248738" y="2874462"/>
                  <a:pt x="4257654" y="2870622"/>
                </a:cubicBezTo>
                <a:cubicBezTo>
                  <a:pt x="4265746" y="2867193"/>
                  <a:pt x="4273084" y="2865135"/>
                  <a:pt x="4273839" y="2866027"/>
                </a:cubicBezTo>
                <a:close/>
                <a:moveTo>
                  <a:pt x="7516403" y="2864603"/>
                </a:moveTo>
                <a:cubicBezTo>
                  <a:pt x="7518105" y="2863498"/>
                  <a:pt x="7519163" y="2863610"/>
                  <a:pt x="7519386" y="2865273"/>
                </a:cubicBezTo>
                <a:cubicBezTo>
                  <a:pt x="7520209" y="2871650"/>
                  <a:pt x="7509099" y="2898054"/>
                  <a:pt x="7494218" y="2919862"/>
                </a:cubicBezTo>
                <a:cubicBezTo>
                  <a:pt x="7478994" y="2942220"/>
                  <a:pt x="7465895" y="2950517"/>
                  <a:pt x="7463974" y="2944757"/>
                </a:cubicBezTo>
                <a:cubicBezTo>
                  <a:pt x="7461916" y="2938653"/>
                  <a:pt x="7473507" y="2920068"/>
                  <a:pt x="7488937" y="2898328"/>
                </a:cubicBezTo>
                <a:cubicBezTo>
                  <a:pt x="7500407" y="2882177"/>
                  <a:pt x="7511298" y="2867917"/>
                  <a:pt x="7516403" y="2864603"/>
                </a:cubicBezTo>
                <a:close/>
                <a:moveTo>
                  <a:pt x="7209131" y="2863764"/>
                </a:moveTo>
                <a:cubicBezTo>
                  <a:pt x="7224562" y="2866096"/>
                  <a:pt x="7238141" y="2875697"/>
                  <a:pt x="7239718" y="2884955"/>
                </a:cubicBezTo>
                <a:cubicBezTo>
                  <a:pt x="7241296" y="2894831"/>
                  <a:pt x="7228745" y="2901072"/>
                  <a:pt x="7212080" y="2899220"/>
                </a:cubicBezTo>
                <a:cubicBezTo>
                  <a:pt x="7195279" y="2897368"/>
                  <a:pt x="7181082" y="2888041"/>
                  <a:pt x="7180328" y="2877892"/>
                </a:cubicBezTo>
                <a:cubicBezTo>
                  <a:pt x="7179505" y="2867673"/>
                  <a:pt x="7192192" y="2861227"/>
                  <a:pt x="7209131" y="2863764"/>
                </a:cubicBezTo>
                <a:close/>
                <a:moveTo>
                  <a:pt x="4038403" y="2863764"/>
                </a:moveTo>
                <a:cubicBezTo>
                  <a:pt x="4039501" y="2867262"/>
                  <a:pt x="4034357" y="2872817"/>
                  <a:pt x="4026882" y="2876314"/>
                </a:cubicBezTo>
                <a:cubicBezTo>
                  <a:pt x="4020641" y="2879263"/>
                  <a:pt x="4014400" y="2879675"/>
                  <a:pt x="4012960" y="2877206"/>
                </a:cubicBezTo>
                <a:cubicBezTo>
                  <a:pt x="4011246" y="2874257"/>
                  <a:pt x="4015977" y="2868153"/>
                  <a:pt x="4023110" y="2864313"/>
                </a:cubicBezTo>
                <a:cubicBezTo>
                  <a:pt x="4030037" y="2860609"/>
                  <a:pt x="4037375" y="2860404"/>
                  <a:pt x="4038403" y="2863764"/>
                </a:cubicBezTo>
                <a:close/>
                <a:moveTo>
                  <a:pt x="4968005" y="2863695"/>
                </a:moveTo>
                <a:cubicBezTo>
                  <a:pt x="4983230" y="2858552"/>
                  <a:pt x="4996192" y="2865410"/>
                  <a:pt x="4997700" y="2879880"/>
                </a:cubicBezTo>
                <a:cubicBezTo>
                  <a:pt x="4999072" y="2892910"/>
                  <a:pt x="4989265" y="2907312"/>
                  <a:pt x="4975549" y="2912044"/>
                </a:cubicBezTo>
                <a:cubicBezTo>
                  <a:pt x="4961284" y="2916982"/>
                  <a:pt x="4946608" y="2908615"/>
                  <a:pt x="4945374" y="2895105"/>
                </a:cubicBezTo>
                <a:cubicBezTo>
                  <a:pt x="4944208" y="2882212"/>
                  <a:pt x="4954289" y="2868290"/>
                  <a:pt x="4968005" y="2863695"/>
                </a:cubicBezTo>
                <a:close/>
                <a:moveTo>
                  <a:pt x="6156359" y="2862735"/>
                </a:moveTo>
                <a:cubicBezTo>
                  <a:pt x="6171516" y="2861089"/>
                  <a:pt x="6185506" y="2871445"/>
                  <a:pt x="6187357" y="2885778"/>
                </a:cubicBezTo>
                <a:cubicBezTo>
                  <a:pt x="6189278" y="2901208"/>
                  <a:pt x="6176727" y="2916913"/>
                  <a:pt x="6160611" y="2918902"/>
                </a:cubicBezTo>
                <a:cubicBezTo>
                  <a:pt x="6145318" y="2920754"/>
                  <a:pt x="6131533" y="2910124"/>
                  <a:pt x="6129750" y="2895379"/>
                </a:cubicBezTo>
                <a:cubicBezTo>
                  <a:pt x="6127830" y="2879468"/>
                  <a:pt x="6140106" y="2864449"/>
                  <a:pt x="6156359" y="2862735"/>
                </a:cubicBezTo>
                <a:close/>
                <a:moveTo>
                  <a:pt x="3667248" y="2861639"/>
                </a:moveTo>
                <a:cubicBezTo>
                  <a:pt x="3667522" y="2863078"/>
                  <a:pt x="3663134" y="2865890"/>
                  <a:pt x="3657373" y="2867879"/>
                </a:cubicBezTo>
                <a:cubicBezTo>
                  <a:pt x="3651406" y="2869936"/>
                  <a:pt x="3647017" y="2870280"/>
                  <a:pt x="3647017" y="2868702"/>
                </a:cubicBezTo>
                <a:cubicBezTo>
                  <a:pt x="3647017" y="2867193"/>
                  <a:pt x="3651818" y="2864245"/>
                  <a:pt x="3657030" y="2862393"/>
                </a:cubicBezTo>
                <a:cubicBezTo>
                  <a:pt x="3662448" y="2860473"/>
                  <a:pt x="3666905" y="2860130"/>
                  <a:pt x="3667248" y="2861639"/>
                </a:cubicBezTo>
                <a:close/>
                <a:moveTo>
                  <a:pt x="4113019" y="2861570"/>
                </a:moveTo>
                <a:cubicBezTo>
                  <a:pt x="4113979" y="2864176"/>
                  <a:pt x="4108493" y="2869662"/>
                  <a:pt x="4101635" y="2873091"/>
                </a:cubicBezTo>
                <a:cubicBezTo>
                  <a:pt x="4094502" y="2876658"/>
                  <a:pt x="4087575" y="2877412"/>
                  <a:pt x="4086341" y="2874668"/>
                </a:cubicBezTo>
                <a:cubicBezTo>
                  <a:pt x="4085107" y="2871994"/>
                  <a:pt x="4090113" y="2866782"/>
                  <a:pt x="4097520" y="2863147"/>
                </a:cubicBezTo>
                <a:cubicBezTo>
                  <a:pt x="4104858" y="2859581"/>
                  <a:pt x="4111990" y="2858964"/>
                  <a:pt x="4113019" y="2861570"/>
                </a:cubicBezTo>
                <a:close/>
                <a:moveTo>
                  <a:pt x="6653222" y="2861090"/>
                </a:moveTo>
                <a:cubicBezTo>
                  <a:pt x="6668858" y="2860541"/>
                  <a:pt x="6682642" y="2869594"/>
                  <a:pt x="6684288" y="2881458"/>
                </a:cubicBezTo>
                <a:cubicBezTo>
                  <a:pt x="6686071" y="2894077"/>
                  <a:pt x="6673452" y="2905804"/>
                  <a:pt x="6656651" y="2907381"/>
                </a:cubicBezTo>
                <a:cubicBezTo>
                  <a:pt x="6639711" y="2908958"/>
                  <a:pt x="6625241" y="2899563"/>
                  <a:pt x="6624349" y="2886258"/>
                </a:cubicBezTo>
                <a:cubicBezTo>
                  <a:pt x="6623458" y="2872886"/>
                  <a:pt x="6636145" y="2861707"/>
                  <a:pt x="6653222" y="2861090"/>
                </a:cubicBezTo>
                <a:close/>
                <a:moveTo>
                  <a:pt x="4704392" y="2860026"/>
                </a:moveTo>
                <a:cubicBezTo>
                  <a:pt x="4709596" y="2860729"/>
                  <a:pt x="4713402" y="2863215"/>
                  <a:pt x="4714465" y="2867398"/>
                </a:cubicBezTo>
                <a:cubicBezTo>
                  <a:pt x="4716591" y="2875697"/>
                  <a:pt x="4707195" y="2888247"/>
                  <a:pt x="4693753" y="2894419"/>
                </a:cubicBezTo>
                <a:cubicBezTo>
                  <a:pt x="4680380" y="2900591"/>
                  <a:pt x="4667350" y="2898054"/>
                  <a:pt x="4665361" y="2889413"/>
                </a:cubicBezTo>
                <a:cubicBezTo>
                  <a:pt x="4663304" y="2880634"/>
                  <a:pt x="4672356" y="2869456"/>
                  <a:pt x="4685935" y="2863352"/>
                </a:cubicBezTo>
                <a:cubicBezTo>
                  <a:pt x="4692588" y="2860403"/>
                  <a:pt x="4699189" y="2859323"/>
                  <a:pt x="4704392" y="2860026"/>
                </a:cubicBezTo>
                <a:close/>
                <a:moveTo>
                  <a:pt x="3950483" y="2858621"/>
                </a:moveTo>
                <a:cubicBezTo>
                  <a:pt x="3956518" y="2855809"/>
                  <a:pt x="3962896" y="2856289"/>
                  <a:pt x="3964062" y="2859581"/>
                </a:cubicBezTo>
                <a:cubicBezTo>
                  <a:pt x="3965434" y="2863421"/>
                  <a:pt x="3959947" y="2870416"/>
                  <a:pt x="3953021" y="2873777"/>
                </a:cubicBezTo>
                <a:cubicBezTo>
                  <a:pt x="3947054" y="2876657"/>
                  <a:pt x="3941088" y="2876314"/>
                  <a:pt x="3939716" y="2872885"/>
                </a:cubicBezTo>
                <a:cubicBezTo>
                  <a:pt x="3938139" y="2868839"/>
                  <a:pt x="3943145" y="2862118"/>
                  <a:pt x="3950483" y="2858621"/>
                </a:cubicBezTo>
                <a:close/>
                <a:moveTo>
                  <a:pt x="4485193" y="2858037"/>
                </a:moveTo>
                <a:cubicBezTo>
                  <a:pt x="4489659" y="2857557"/>
                  <a:pt x="4492643" y="2858380"/>
                  <a:pt x="4493157" y="2860678"/>
                </a:cubicBezTo>
                <a:cubicBezTo>
                  <a:pt x="4494117" y="2865204"/>
                  <a:pt x="4484310" y="2874188"/>
                  <a:pt x="4471760" y="2879812"/>
                </a:cubicBezTo>
                <a:cubicBezTo>
                  <a:pt x="4459347" y="2885435"/>
                  <a:pt x="4447345" y="2886258"/>
                  <a:pt x="4446454" y="2881869"/>
                </a:cubicBezTo>
                <a:cubicBezTo>
                  <a:pt x="4445562" y="2877411"/>
                  <a:pt x="4455644" y="2868976"/>
                  <a:pt x="4468331" y="2863215"/>
                </a:cubicBezTo>
                <a:cubicBezTo>
                  <a:pt x="4474778" y="2860300"/>
                  <a:pt x="4480727" y="2858517"/>
                  <a:pt x="4485193" y="2858037"/>
                </a:cubicBezTo>
                <a:close/>
                <a:moveTo>
                  <a:pt x="3509309" y="2857729"/>
                </a:moveTo>
                <a:cubicBezTo>
                  <a:pt x="3513767" y="2858963"/>
                  <a:pt x="3517950" y="2859306"/>
                  <a:pt x="3519459" y="2860472"/>
                </a:cubicBezTo>
                <a:cubicBezTo>
                  <a:pt x="3521585" y="2862187"/>
                  <a:pt x="3518156" y="2864176"/>
                  <a:pt x="3513698" y="2865547"/>
                </a:cubicBezTo>
                <a:cubicBezTo>
                  <a:pt x="3509035" y="2866987"/>
                  <a:pt x="3501011" y="2865959"/>
                  <a:pt x="3501834" y="2863901"/>
                </a:cubicBezTo>
                <a:cubicBezTo>
                  <a:pt x="3502451" y="2862187"/>
                  <a:pt x="3505880" y="2860404"/>
                  <a:pt x="3509309" y="2857729"/>
                </a:cubicBezTo>
                <a:close/>
                <a:moveTo>
                  <a:pt x="1255773" y="2857181"/>
                </a:moveTo>
                <a:cubicBezTo>
                  <a:pt x="1263109" y="2858346"/>
                  <a:pt x="1270246" y="2864450"/>
                  <a:pt x="1270587" y="2869662"/>
                </a:cubicBezTo>
                <a:cubicBezTo>
                  <a:pt x="1271000" y="2875012"/>
                  <a:pt x="1264896" y="2878852"/>
                  <a:pt x="1257764" y="2877892"/>
                </a:cubicBezTo>
                <a:cubicBezTo>
                  <a:pt x="1250425" y="2876863"/>
                  <a:pt x="1243977" y="2871445"/>
                  <a:pt x="1243295" y="2865479"/>
                </a:cubicBezTo>
                <a:cubicBezTo>
                  <a:pt x="1242537" y="2859649"/>
                  <a:pt x="1248093" y="2855878"/>
                  <a:pt x="1255773" y="2857181"/>
                </a:cubicBezTo>
                <a:close/>
                <a:moveTo>
                  <a:pt x="4186742" y="2855192"/>
                </a:moveTo>
                <a:cubicBezTo>
                  <a:pt x="4187085" y="2857592"/>
                  <a:pt x="4181187" y="2862530"/>
                  <a:pt x="4174535" y="2865548"/>
                </a:cubicBezTo>
                <a:cubicBezTo>
                  <a:pt x="4166648" y="2869182"/>
                  <a:pt x="4158830" y="2870142"/>
                  <a:pt x="4158762" y="2867262"/>
                </a:cubicBezTo>
                <a:cubicBezTo>
                  <a:pt x="4158693" y="2864793"/>
                  <a:pt x="4164522" y="2859718"/>
                  <a:pt x="4171175" y="2856564"/>
                </a:cubicBezTo>
                <a:cubicBezTo>
                  <a:pt x="4178787" y="2852997"/>
                  <a:pt x="4186468" y="2852380"/>
                  <a:pt x="4186742" y="2855192"/>
                </a:cubicBezTo>
                <a:close/>
                <a:moveTo>
                  <a:pt x="1449101" y="2854849"/>
                </a:moveTo>
                <a:cubicBezTo>
                  <a:pt x="1456028" y="2856563"/>
                  <a:pt x="1463641" y="2863353"/>
                  <a:pt x="1465217" y="2869113"/>
                </a:cubicBezTo>
                <a:cubicBezTo>
                  <a:pt x="1466798" y="2875148"/>
                  <a:pt x="1462065" y="2877754"/>
                  <a:pt x="1454385" y="2875080"/>
                </a:cubicBezTo>
                <a:cubicBezTo>
                  <a:pt x="1447935" y="2872817"/>
                  <a:pt x="1441491" y="2867399"/>
                  <a:pt x="1439567" y="2862461"/>
                </a:cubicBezTo>
                <a:cubicBezTo>
                  <a:pt x="1437375" y="2856769"/>
                  <a:pt x="1441900" y="2853066"/>
                  <a:pt x="1449101" y="2854849"/>
                </a:cubicBezTo>
                <a:close/>
                <a:moveTo>
                  <a:pt x="448381" y="2853820"/>
                </a:moveTo>
                <a:cubicBezTo>
                  <a:pt x="448312" y="2854780"/>
                  <a:pt x="446185" y="2858072"/>
                  <a:pt x="444059" y="2862324"/>
                </a:cubicBezTo>
                <a:cubicBezTo>
                  <a:pt x="441110" y="2864038"/>
                  <a:pt x="438504" y="2865959"/>
                  <a:pt x="437407" y="2865959"/>
                </a:cubicBezTo>
                <a:cubicBezTo>
                  <a:pt x="436995" y="2865959"/>
                  <a:pt x="439671" y="2861227"/>
                  <a:pt x="441453" y="2859032"/>
                </a:cubicBezTo>
                <a:cubicBezTo>
                  <a:pt x="444884" y="2854849"/>
                  <a:pt x="448449" y="2851557"/>
                  <a:pt x="448381" y="2853820"/>
                </a:cubicBezTo>
                <a:close/>
                <a:moveTo>
                  <a:pt x="1893088" y="2853615"/>
                </a:moveTo>
                <a:cubicBezTo>
                  <a:pt x="1898576" y="2857318"/>
                  <a:pt x="1903377" y="2864313"/>
                  <a:pt x="1903923" y="2869388"/>
                </a:cubicBezTo>
                <a:cubicBezTo>
                  <a:pt x="1904404" y="2874257"/>
                  <a:pt x="1900015" y="2874737"/>
                  <a:pt x="1894048" y="2870622"/>
                </a:cubicBezTo>
                <a:cubicBezTo>
                  <a:pt x="1887877" y="2866302"/>
                  <a:pt x="1883212" y="2859855"/>
                  <a:pt x="1883076" y="2855192"/>
                </a:cubicBezTo>
                <a:cubicBezTo>
                  <a:pt x="1882938" y="2850802"/>
                  <a:pt x="1887671" y="2850048"/>
                  <a:pt x="1893088" y="2853615"/>
                </a:cubicBezTo>
                <a:close/>
                <a:moveTo>
                  <a:pt x="1120329" y="2853408"/>
                </a:moveTo>
                <a:cubicBezTo>
                  <a:pt x="1127600" y="2852860"/>
                  <a:pt x="1134938" y="2857249"/>
                  <a:pt x="1135830" y="2862667"/>
                </a:cubicBezTo>
                <a:cubicBezTo>
                  <a:pt x="1136789" y="2868016"/>
                  <a:pt x="1131097" y="2873571"/>
                  <a:pt x="1124170" y="2874257"/>
                </a:cubicBezTo>
                <a:cubicBezTo>
                  <a:pt x="1116970" y="2875011"/>
                  <a:pt x="1110042" y="2870965"/>
                  <a:pt x="1108875" y="2865136"/>
                </a:cubicBezTo>
                <a:cubicBezTo>
                  <a:pt x="1107711" y="2859306"/>
                  <a:pt x="1112785" y="2854026"/>
                  <a:pt x="1120329" y="2853408"/>
                </a:cubicBezTo>
                <a:close/>
                <a:moveTo>
                  <a:pt x="923400" y="2852440"/>
                </a:moveTo>
                <a:cubicBezTo>
                  <a:pt x="925904" y="2853374"/>
                  <a:pt x="927582" y="2855397"/>
                  <a:pt x="927756" y="2858209"/>
                </a:cubicBezTo>
                <a:cubicBezTo>
                  <a:pt x="928028" y="2863215"/>
                  <a:pt x="923710" y="2868770"/>
                  <a:pt x="917263" y="2871856"/>
                </a:cubicBezTo>
                <a:cubicBezTo>
                  <a:pt x="909925" y="2875354"/>
                  <a:pt x="902929" y="2874188"/>
                  <a:pt x="902175" y="2869045"/>
                </a:cubicBezTo>
                <a:cubicBezTo>
                  <a:pt x="901488" y="2864107"/>
                  <a:pt x="907321" y="2856220"/>
                  <a:pt x="914108" y="2853202"/>
                </a:cubicBezTo>
                <a:cubicBezTo>
                  <a:pt x="917573" y="2851659"/>
                  <a:pt x="920897" y="2851505"/>
                  <a:pt x="923400" y="2852440"/>
                </a:cubicBezTo>
                <a:close/>
                <a:moveTo>
                  <a:pt x="283717" y="2852243"/>
                </a:moveTo>
                <a:cubicBezTo>
                  <a:pt x="285157" y="2852243"/>
                  <a:pt x="286461" y="2852586"/>
                  <a:pt x="287284" y="2853271"/>
                </a:cubicBezTo>
                <a:cubicBezTo>
                  <a:pt x="287354" y="2853409"/>
                  <a:pt x="285090" y="2855741"/>
                  <a:pt x="283307" y="2857867"/>
                </a:cubicBezTo>
                <a:cubicBezTo>
                  <a:pt x="282277" y="2857181"/>
                  <a:pt x="280974" y="2856769"/>
                  <a:pt x="280562" y="2855741"/>
                </a:cubicBezTo>
                <a:cubicBezTo>
                  <a:pt x="280426" y="2855466"/>
                  <a:pt x="283511" y="2852243"/>
                  <a:pt x="283717" y="2852243"/>
                </a:cubicBezTo>
                <a:close/>
                <a:moveTo>
                  <a:pt x="4631672" y="2852191"/>
                </a:moveTo>
                <a:cubicBezTo>
                  <a:pt x="4636353" y="2852465"/>
                  <a:pt x="4639610" y="2854265"/>
                  <a:pt x="4640467" y="2857592"/>
                </a:cubicBezTo>
                <a:cubicBezTo>
                  <a:pt x="4642113" y="2864107"/>
                  <a:pt x="4633197" y="2874805"/>
                  <a:pt x="4620716" y="2880840"/>
                </a:cubicBezTo>
                <a:cubicBezTo>
                  <a:pt x="4607137" y="2887355"/>
                  <a:pt x="4593490" y="2886601"/>
                  <a:pt x="4591638" y="2879606"/>
                </a:cubicBezTo>
                <a:cubicBezTo>
                  <a:pt x="4589718" y="2872611"/>
                  <a:pt x="4600279" y="2861912"/>
                  <a:pt x="4614338" y="2855946"/>
                </a:cubicBezTo>
                <a:cubicBezTo>
                  <a:pt x="4620888" y="2853168"/>
                  <a:pt x="4626992" y="2851917"/>
                  <a:pt x="4631672" y="2852191"/>
                </a:cubicBezTo>
                <a:close/>
                <a:moveTo>
                  <a:pt x="7068542" y="2852174"/>
                </a:moveTo>
                <a:cubicBezTo>
                  <a:pt x="7083972" y="2852997"/>
                  <a:pt x="7098237" y="2861638"/>
                  <a:pt x="7101186" y="2871513"/>
                </a:cubicBezTo>
                <a:cubicBezTo>
                  <a:pt x="7104204" y="2881663"/>
                  <a:pt x="7092271" y="2890236"/>
                  <a:pt x="7075880" y="2890030"/>
                </a:cubicBezTo>
                <a:cubicBezTo>
                  <a:pt x="7058872" y="2889824"/>
                  <a:pt x="7044127" y="2881526"/>
                  <a:pt x="7042070" y="2870622"/>
                </a:cubicBezTo>
                <a:cubicBezTo>
                  <a:pt x="7040013" y="2859717"/>
                  <a:pt x="7051877" y="2851282"/>
                  <a:pt x="7068542" y="2852174"/>
                </a:cubicBezTo>
                <a:close/>
                <a:moveTo>
                  <a:pt x="3738375" y="2852123"/>
                </a:moveTo>
                <a:cubicBezTo>
                  <a:pt x="3740647" y="2851986"/>
                  <a:pt x="3741830" y="2852517"/>
                  <a:pt x="3740767" y="2853889"/>
                </a:cubicBezTo>
                <a:cubicBezTo>
                  <a:pt x="3739189" y="2856015"/>
                  <a:pt x="3734594" y="2858895"/>
                  <a:pt x="3729656" y="2862804"/>
                </a:cubicBezTo>
                <a:cubicBezTo>
                  <a:pt x="3725542" y="2862255"/>
                  <a:pt x="3721496" y="2862461"/>
                  <a:pt x="3720261" y="2861433"/>
                </a:cubicBezTo>
                <a:cubicBezTo>
                  <a:pt x="3718752" y="2860130"/>
                  <a:pt x="3723758" y="2856632"/>
                  <a:pt x="3729451" y="2854369"/>
                </a:cubicBezTo>
                <a:cubicBezTo>
                  <a:pt x="3732743" y="2853066"/>
                  <a:pt x="3736103" y="2852260"/>
                  <a:pt x="3738375" y="2852123"/>
                </a:cubicBezTo>
                <a:close/>
                <a:moveTo>
                  <a:pt x="6790313" y="2851762"/>
                </a:moveTo>
                <a:cubicBezTo>
                  <a:pt x="6806909" y="2850871"/>
                  <a:pt x="6822271" y="2860335"/>
                  <a:pt x="6823712" y="2872130"/>
                </a:cubicBezTo>
                <a:cubicBezTo>
                  <a:pt x="6825083" y="2883995"/>
                  <a:pt x="6812396" y="2894145"/>
                  <a:pt x="6795594" y="2894899"/>
                </a:cubicBezTo>
                <a:cubicBezTo>
                  <a:pt x="6778655" y="2895653"/>
                  <a:pt x="6764390" y="2886326"/>
                  <a:pt x="6763773" y="2873913"/>
                </a:cubicBezTo>
                <a:cubicBezTo>
                  <a:pt x="6763155" y="2862255"/>
                  <a:pt x="6774608" y="2852585"/>
                  <a:pt x="6790313" y="2851762"/>
                </a:cubicBezTo>
                <a:close/>
                <a:moveTo>
                  <a:pt x="4557837" y="2851754"/>
                </a:moveTo>
                <a:cubicBezTo>
                  <a:pt x="4562646" y="2851557"/>
                  <a:pt x="4566126" y="2852688"/>
                  <a:pt x="4566949" y="2855260"/>
                </a:cubicBezTo>
                <a:cubicBezTo>
                  <a:pt x="4568595" y="2860472"/>
                  <a:pt x="4559406" y="2870142"/>
                  <a:pt x="4546581" y="2876246"/>
                </a:cubicBezTo>
                <a:cubicBezTo>
                  <a:pt x="4533414" y="2882486"/>
                  <a:pt x="4521687" y="2882966"/>
                  <a:pt x="4519561" y="2877754"/>
                </a:cubicBezTo>
                <a:cubicBezTo>
                  <a:pt x="4517229" y="2872062"/>
                  <a:pt x="4527036" y="2862324"/>
                  <a:pt x="4540752" y="2856220"/>
                </a:cubicBezTo>
                <a:cubicBezTo>
                  <a:pt x="4546890" y="2853477"/>
                  <a:pt x="4553028" y="2851951"/>
                  <a:pt x="4557837" y="2851754"/>
                </a:cubicBezTo>
                <a:close/>
                <a:moveTo>
                  <a:pt x="5799538" y="2851351"/>
                </a:moveTo>
                <a:cubicBezTo>
                  <a:pt x="5815037" y="2848814"/>
                  <a:pt x="5828959" y="2858278"/>
                  <a:pt x="5831359" y="2873502"/>
                </a:cubicBezTo>
                <a:cubicBezTo>
                  <a:pt x="5833760" y="2888521"/>
                  <a:pt x="5823335" y="2903746"/>
                  <a:pt x="5808179" y="2907038"/>
                </a:cubicBezTo>
                <a:cubicBezTo>
                  <a:pt x="5792132" y="2910536"/>
                  <a:pt x="5776221" y="2898877"/>
                  <a:pt x="5774575" y="2882898"/>
                </a:cubicBezTo>
                <a:cubicBezTo>
                  <a:pt x="5773066" y="2867673"/>
                  <a:pt x="5784176" y="2853820"/>
                  <a:pt x="5799538" y="2851351"/>
                </a:cubicBezTo>
                <a:close/>
                <a:moveTo>
                  <a:pt x="778081" y="2851009"/>
                </a:moveTo>
                <a:cubicBezTo>
                  <a:pt x="780240" y="2850632"/>
                  <a:pt x="781610" y="2851592"/>
                  <a:pt x="781610" y="2853958"/>
                </a:cubicBezTo>
                <a:cubicBezTo>
                  <a:pt x="781610" y="2858826"/>
                  <a:pt x="776471" y="2867193"/>
                  <a:pt x="769952" y="2873229"/>
                </a:cubicBezTo>
                <a:cubicBezTo>
                  <a:pt x="763643" y="2879126"/>
                  <a:pt x="758021" y="2880429"/>
                  <a:pt x="758090" y="2875903"/>
                </a:cubicBezTo>
                <a:cubicBezTo>
                  <a:pt x="758156" y="2871308"/>
                  <a:pt x="763576" y="2862050"/>
                  <a:pt x="769814" y="2856084"/>
                </a:cubicBezTo>
                <a:cubicBezTo>
                  <a:pt x="772971" y="2853100"/>
                  <a:pt x="775918" y="2851386"/>
                  <a:pt x="778081" y="2851009"/>
                </a:cubicBezTo>
                <a:close/>
                <a:moveTo>
                  <a:pt x="213697" y="2850665"/>
                </a:moveTo>
                <a:cubicBezTo>
                  <a:pt x="213218" y="2851351"/>
                  <a:pt x="212737" y="2852105"/>
                  <a:pt x="212257" y="2852791"/>
                </a:cubicBezTo>
                <a:cubicBezTo>
                  <a:pt x="210816" y="2853066"/>
                  <a:pt x="209376" y="2853340"/>
                  <a:pt x="207936" y="2853614"/>
                </a:cubicBezTo>
                <a:cubicBezTo>
                  <a:pt x="208485" y="2852928"/>
                  <a:pt x="209102" y="2851763"/>
                  <a:pt x="209582" y="2851625"/>
                </a:cubicBezTo>
                <a:cubicBezTo>
                  <a:pt x="210954" y="2851076"/>
                  <a:pt x="212325" y="2850940"/>
                  <a:pt x="213697" y="2850665"/>
                </a:cubicBezTo>
                <a:close/>
                <a:moveTo>
                  <a:pt x="3877103" y="2849225"/>
                </a:moveTo>
                <a:cubicBezTo>
                  <a:pt x="3883687" y="2846344"/>
                  <a:pt x="3889379" y="2847099"/>
                  <a:pt x="3889516" y="2851145"/>
                </a:cubicBezTo>
                <a:cubicBezTo>
                  <a:pt x="3889653" y="2855260"/>
                  <a:pt x="3884578" y="2861501"/>
                  <a:pt x="3877858" y="2864450"/>
                </a:cubicBezTo>
                <a:cubicBezTo>
                  <a:pt x="3871274" y="2867330"/>
                  <a:pt x="3865376" y="2865684"/>
                  <a:pt x="3865307" y="2861707"/>
                </a:cubicBezTo>
                <a:cubicBezTo>
                  <a:pt x="3865170" y="2857729"/>
                  <a:pt x="3870725" y="2852037"/>
                  <a:pt x="3877103" y="2849225"/>
                </a:cubicBezTo>
                <a:close/>
                <a:moveTo>
                  <a:pt x="6930148" y="2848470"/>
                </a:moveTo>
                <a:cubicBezTo>
                  <a:pt x="6946607" y="2848607"/>
                  <a:pt x="6961832" y="2858552"/>
                  <a:pt x="6962860" y="2869456"/>
                </a:cubicBezTo>
                <a:cubicBezTo>
                  <a:pt x="6963821" y="2880497"/>
                  <a:pt x="6950928" y="2889070"/>
                  <a:pt x="6934057" y="2888795"/>
                </a:cubicBezTo>
                <a:cubicBezTo>
                  <a:pt x="6918283" y="2888590"/>
                  <a:pt x="6904979" y="2880360"/>
                  <a:pt x="6903196" y="2869456"/>
                </a:cubicBezTo>
                <a:cubicBezTo>
                  <a:pt x="6901276" y="2857797"/>
                  <a:pt x="6913277" y="2848333"/>
                  <a:pt x="6930148" y="2848470"/>
                </a:cubicBezTo>
                <a:close/>
                <a:moveTo>
                  <a:pt x="2151219" y="2847991"/>
                </a:moveTo>
                <a:cubicBezTo>
                  <a:pt x="2156500" y="2850665"/>
                  <a:pt x="2160752" y="2856564"/>
                  <a:pt x="2160683" y="2862324"/>
                </a:cubicBezTo>
                <a:cubicBezTo>
                  <a:pt x="2160614" y="2866645"/>
                  <a:pt x="2157048" y="2868908"/>
                  <a:pt x="2153962" y="2873709"/>
                </a:cubicBezTo>
                <a:cubicBezTo>
                  <a:pt x="2149093" y="2866371"/>
                  <a:pt x="2144841" y="2861638"/>
                  <a:pt x="2142921" y="2856564"/>
                </a:cubicBezTo>
                <a:cubicBezTo>
                  <a:pt x="2140246" y="2849637"/>
                  <a:pt x="2145321" y="2844974"/>
                  <a:pt x="2151219" y="2847991"/>
                </a:cubicBezTo>
                <a:close/>
                <a:moveTo>
                  <a:pt x="5312619" y="2847922"/>
                </a:moveTo>
                <a:cubicBezTo>
                  <a:pt x="5326404" y="2846824"/>
                  <a:pt x="5339777" y="2856014"/>
                  <a:pt x="5342452" y="2869181"/>
                </a:cubicBezTo>
                <a:cubicBezTo>
                  <a:pt x="5345332" y="2883309"/>
                  <a:pt x="5334976" y="2897505"/>
                  <a:pt x="5319683" y="2899425"/>
                </a:cubicBezTo>
                <a:cubicBezTo>
                  <a:pt x="5304115" y="2901345"/>
                  <a:pt x="5290605" y="2890784"/>
                  <a:pt x="5288616" y="2876039"/>
                </a:cubicBezTo>
                <a:cubicBezTo>
                  <a:pt x="5286696" y="2861638"/>
                  <a:pt x="5297669" y="2849088"/>
                  <a:pt x="5312619" y="2847922"/>
                </a:cubicBezTo>
                <a:close/>
                <a:moveTo>
                  <a:pt x="3804272" y="2847785"/>
                </a:moveTo>
                <a:cubicBezTo>
                  <a:pt x="3810238" y="2845590"/>
                  <a:pt x="3815862" y="2846207"/>
                  <a:pt x="3813942" y="2849842"/>
                </a:cubicBezTo>
                <a:cubicBezTo>
                  <a:pt x="3812638" y="2852311"/>
                  <a:pt x="3808387" y="2855672"/>
                  <a:pt x="3806397" y="2857660"/>
                </a:cubicBezTo>
                <a:cubicBezTo>
                  <a:pt x="3797345" y="2861363"/>
                  <a:pt x="3792133" y="2860815"/>
                  <a:pt x="3792407" y="2857729"/>
                </a:cubicBezTo>
                <a:cubicBezTo>
                  <a:pt x="3792681" y="2854711"/>
                  <a:pt x="3798580" y="2849842"/>
                  <a:pt x="3804272" y="2847785"/>
                </a:cubicBezTo>
                <a:close/>
                <a:moveTo>
                  <a:pt x="7426299" y="2847511"/>
                </a:moveTo>
                <a:cubicBezTo>
                  <a:pt x="7431828" y="2848385"/>
                  <a:pt x="7435583" y="2850768"/>
                  <a:pt x="7436131" y="2855535"/>
                </a:cubicBezTo>
                <a:cubicBezTo>
                  <a:pt x="7437091" y="2864381"/>
                  <a:pt x="7426461" y="2879743"/>
                  <a:pt x="7412128" y="2883515"/>
                </a:cubicBezTo>
                <a:cubicBezTo>
                  <a:pt x="7396698" y="2887424"/>
                  <a:pt x="7382295" y="2875491"/>
                  <a:pt x="7381199" y="2864999"/>
                </a:cubicBezTo>
                <a:cubicBezTo>
                  <a:pt x="7380170" y="2855192"/>
                  <a:pt x="7391143" y="2850940"/>
                  <a:pt x="7405819" y="2848539"/>
                </a:cubicBezTo>
                <a:cubicBezTo>
                  <a:pt x="7413466" y="2847270"/>
                  <a:pt x="7420769" y="2846636"/>
                  <a:pt x="7426299" y="2847511"/>
                </a:cubicBezTo>
                <a:close/>
                <a:moveTo>
                  <a:pt x="4406952" y="2846824"/>
                </a:moveTo>
                <a:cubicBezTo>
                  <a:pt x="4407432" y="2848608"/>
                  <a:pt x="4398174" y="2854574"/>
                  <a:pt x="4386173" y="2860060"/>
                </a:cubicBezTo>
                <a:cubicBezTo>
                  <a:pt x="4374308" y="2865478"/>
                  <a:pt x="4363610" y="2868427"/>
                  <a:pt x="4363198" y="2866713"/>
                </a:cubicBezTo>
                <a:cubicBezTo>
                  <a:pt x="4362787" y="2864930"/>
                  <a:pt x="4372114" y="2859237"/>
                  <a:pt x="4384252" y="2853682"/>
                </a:cubicBezTo>
                <a:cubicBezTo>
                  <a:pt x="4396528" y="2848127"/>
                  <a:pt x="4406404" y="2845042"/>
                  <a:pt x="4406952" y="2846824"/>
                </a:cubicBezTo>
                <a:close/>
                <a:moveTo>
                  <a:pt x="4359632" y="2845728"/>
                </a:moveTo>
                <a:cubicBezTo>
                  <a:pt x="4360249" y="2845728"/>
                  <a:pt x="4353391" y="2848814"/>
                  <a:pt x="4344064" y="2852792"/>
                </a:cubicBezTo>
                <a:cubicBezTo>
                  <a:pt x="4333983" y="2857112"/>
                  <a:pt x="4324382" y="2861021"/>
                  <a:pt x="4324587" y="2860678"/>
                </a:cubicBezTo>
                <a:cubicBezTo>
                  <a:pt x="4324725" y="2860336"/>
                  <a:pt x="4332337" y="2856769"/>
                  <a:pt x="4341732" y="2852792"/>
                </a:cubicBezTo>
                <a:cubicBezTo>
                  <a:pt x="4351128" y="2848814"/>
                  <a:pt x="4359015" y="2845728"/>
                  <a:pt x="4359632" y="2845728"/>
                </a:cubicBezTo>
                <a:close/>
                <a:moveTo>
                  <a:pt x="618133" y="2845008"/>
                </a:moveTo>
                <a:cubicBezTo>
                  <a:pt x="620020" y="2843636"/>
                  <a:pt x="621307" y="2843602"/>
                  <a:pt x="621476" y="2845248"/>
                </a:cubicBezTo>
                <a:cubicBezTo>
                  <a:pt x="621888" y="2848677"/>
                  <a:pt x="617772" y="2857729"/>
                  <a:pt x="610643" y="2867331"/>
                </a:cubicBezTo>
                <a:cubicBezTo>
                  <a:pt x="608858" y="2867742"/>
                  <a:pt x="605018" y="2870280"/>
                  <a:pt x="604127" y="2868497"/>
                </a:cubicBezTo>
                <a:cubicBezTo>
                  <a:pt x="603235" y="2866713"/>
                  <a:pt x="606254" y="2859855"/>
                  <a:pt x="611189" y="2852791"/>
                </a:cubicBezTo>
                <a:cubicBezTo>
                  <a:pt x="613763" y="2849088"/>
                  <a:pt x="616249" y="2846379"/>
                  <a:pt x="618133" y="2845008"/>
                </a:cubicBezTo>
                <a:close/>
                <a:moveTo>
                  <a:pt x="534721" y="2844494"/>
                </a:moveTo>
                <a:cubicBezTo>
                  <a:pt x="535338" y="2844425"/>
                  <a:pt x="531979" y="2851146"/>
                  <a:pt x="529509" y="2855192"/>
                </a:cubicBezTo>
                <a:cubicBezTo>
                  <a:pt x="526216" y="2860678"/>
                  <a:pt x="520524" y="2865959"/>
                  <a:pt x="520801" y="2863284"/>
                </a:cubicBezTo>
                <a:cubicBezTo>
                  <a:pt x="520936" y="2861501"/>
                  <a:pt x="522926" y="2857387"/>
                  <a:pt x="525118" y="2851969"/>
                </a:cubicBezTo>
                <a:cubicBezTo>
                  <a:pt x="529646" y="2848334"/>
                  <a:pt x="533350" y="2844630"/>
                  <a:pt x="534721" y="2844494"/>
                </a:cubicBezTo>
                <a:close/>
                <a:moveTo>
                  <a:pt x="4260876" y="2843190"/>
                </a:moveTo>
                <a:cubicBezTo>
                  <a:pt x="4261288" y="2845316"/>
                  <a:pt x="4254704" y="2849842"/>
                  <a:pt x="4246269" y="2853477"/>
                </a:cubicBezTo>
                <a:cubicBezTo>
                  <a:pt x="4238039" y="2856975"/>
                  <a:pt x="4231113" y="2858140"/>
                  <a:pt x="4231318" y="2855740"/>
                </a:cubicBezTo>
                <a:cubicBezTo>
                  <a:pt x="4231524" y="2853614"/>
                  <a:pt x="4237148" y="2849499"/>
                  <a:pt x="4244554" y="2846207"/>
                </a:cubicBezTo>
                <a:cubicBezTo>
                  <a:pt x="4253058" y="2842367"/>
                  <a:pt x="4260465" y="2841064"/>
                  <a:pt x="4260876" y="2843190"/>
                </a:cubicBezTo>
                <a:close/>
                <a:moveTo>
                  <a:pt x="4347494" y="2842573"/>
                </a:moveTo>
                <a:cubicBezTo>
                  <a:pt x="4348659" y="2842985"/>
                  <a:pt x="4341390" y="2846825"/>
                  <a:pt x="4332475" y="2850597"/>
                </a:cubicBezTo>
                <a:cubicBezTo>
                  <a:pt x="4323422" y="2854506"/>
                  <a:pt x="4315192" y="2857318"/>
                  <a:pt x="4314713" y="2856632"/>
                </a:cubicBezTo>
                <a:cubicBezTo>
                  <a:pt x="4314233" y="2856015"/>
                  <a:pt x="4320062" y="2852723"/>
                  <a:pt x="4328291" y="2849157"/>
                </a:cubicBezTo>
                <a:cubicBezTo>
                  <a:pt x="4337549" y="2845042"/>
                  <a:pt x="4346259" y="2842162"/>
                  <a:pt x="4347494" y="2842573"/>
                </a:cubicBezTo>
                <a:close/>
                <a:moveTo>
                  <a:pt x="6296263" y="2842367"/>
                </a:moveTo>
                <a:cubicBezTo>
                  <a:pt x="6311487" y="2841270"/>
                  <a:pt x="6325272" y="2851420"/>
                  <a:pt x="6326849" y="2865067"/>
                </a:cubicBezTo>
                <a:cubicBezTo>
                  <a:pt x="6328564" y="2879675"/>
                  <a:pt x="6315465" y="2894419"/>
                  <a:pt x="6299486" y="2895860"/>
                </a:cubicBezTo>
                <a:cubicBezTo>
                  <a:pt x="6283987" y="2897300"/>
                  <a:pt x="6270614" y="2887150"/>
                  <a:pt x="6269036" y="2872885"/>
                </a:cubicBezTo>
                <a:cubicBezTo>
                  <a:pt x="6267322" y="2857660"/>
                  <a:pt x="6280009" y="2843602"/>
                  <a:pt x="6296263" y="2842367"/>
                </a:cubicBezTo>
                <a:close/>
                <a:moveTo>
                  <a:pt x="4371496" y="2842161"/>
                </a:moveTo>
                <a:cubicBezTo>
                  <a:pt x="4371702" y="2842092"/>
                  <a:pt x="4363815" y="2845453"/>
                  <a:pt x="4353117" y="2850048"/>
                </a:cubicBezTo>
                <a:cubicBezTo>
                  <a:pt x="4342761" y="2854505"/>
                  <a:pt x="4334257" y="2858209"/>
                  <a:pt x="4334395" y="2858140"/>
                </a:cubicBezTo>
                <a:cubicBezTo>
                  <a:pt x="4334532" y="2858072"/>
                  <a:pt x="4343104" y="2854300"/>
                  <a:pt x="4352911" y="2850048"/>
                </a:cubicBezTo>
                <a:cubicBezTo>
                  <a:pt x="4363061" y="2845727"/>
                  <a:pt x="4371291" y="2842230"/>
                  <a:pt x="4371496" y="2842161"/>
                </a:cubicBezTo>
                <a:close/>
                <a:moveTo>
                  <a:pt x="848040" y="2839572"/>
                </a:moveTo>
                <a:cubicBezTo>
                  <a:pt x="850997" y="2839298"/>
                  <a:pt x="853312" y="2840275"/>
                  <a:pt x="854032" y="2842572"/>
                </a:cubicBezTo>
                <a:cubicBezTo>
                  <a:pt x="855472" y="2847099"/>
                  <a:pt x="850190" y="2855671"/>
                  <a:pt x="843403" y="2860060"/>
                </a:cubicBezTo>
                <a:cubicBezTo>
                  <a:pt x="837572" y="2863832"/>
                  <a:pt x="831676" y="2864724"/>
                  <a:pt x="830374" y="2860883"/>
                </a:cubicBezTo>
                <a:cubicBezTo>
                  <a:pt x="829001" y="2857043"/>
                  <a:pt x="832432" y="2849636"/>
                  <a:pt x="838190" y="2844081"/>
                </a:cubicBezTo>
                <a:cubicBezTo>
                  <a:pt x="841481" y="2841372"/>
                  <a:pt x="845083" y="2839846"/>
                  <a:pt x="848040" y="2839572"/>
                </a:cubicBezTo>
                <a:close/>
                <a:moveTo>
                  <a:pt x="4382195" y="2837909"/>
                </a:moveTo>
                <a:cubicBezTo>
                  <a:pt x="4383155" y="2837566"/>
                  <a:pt x="4374651" y="2841475"/>
                  <a:pt x="4363953" y="2846207"/>
                </a:cubicBezTo>
                <a:cubicBezTo>
                  <a:pt x="4353117" y="2850939"/>
                  <a:pt x="4343722" y="2854917"/>
                  <a:pt x="4343447" y="2854917"/>
                </a:cubicBezTo>
                <a:cubicBezTo>
                  <a:pt x="4343173" y="2854848"/>
                  <a:pt x="4350785" y="2851419"/>
                  <a:pt x="4360387" y="2847236"/>
                </a:cubicBezTo>
                <a:cubicBezTo>
                  <a:pt x="4370811" y="2842641"/>
                  <a:pt x="4381098" y="2838252"/>
                  <a:pt x="4382195" y="2837909"/>
                </a:cubicBezTo>
                <a:close/>
                <a:moveTo>
                  <a:pt x="4393922" y="2837498"/>
                </a:moveTo>
                <a:cubicBezTo>
                  <a:pt x="4395225" y="2837635"/>
                  <a:pt x="4387544" y="2841887"/>
                  <a:pt x="4376777" y="2846757"/>
                </a:cubicBezTo>
                <a:cubicBezTo>
                  <a:pt x="4365461" y="2851900"/>
                  <a:pt x="4353460" y="2856495"/>
                  <a:pt x="4352911" y="2855877"/>
                </a:cubicBezTo>
                <a:cubicBezTo>
                  <a:pt x="4352363" y="2855329"/>
                  <a:pt x="4360867" y="2851008"/>
                  <a:pt x="4371839" y="2846071"/>
                </a:cubicBezTo>
                <a:cubicBezTo>
                  <a:pt x="4383086" y="2841064"/>
                  <a:pt x="4392551" y="2837292"/>
                  <a:pt x="4393922" y="2837498"/>
                </a:cubicBezTo>
                <a:close/>
                <a:moveTo>
                  <a:pt x="360390" y="2837224"/>
                </a:moveTo>
                <a:cubicBezTo>
                  <a:pt x="359361" y="2838664"/>
                  <a:pt x="358334" y="2840036"/>
                  <a:pt x="357305" y="2841476"/>
                </a:cubicBezTo>
                <a:cubicBezTo>
                  <a:pt x="355932" y="2841682"/>
                  <a:pt x="354561" y="2841956"/>
                  <a:pt x="353190" y="2842162"/>
                </a:cubicBezTo>
                <a:cubicBezTo>
                  <a:pt x="354630" y="2840584"/>
                  <a:pt x="356139" y="2838596"/>
                  <a:pt x="357510" y="2837567"/>
                </a:cubicBezTo>
                <a:cubicBezTo>
                  <a:pt x="358538" y="2836813"/>
                  <a:pt x="359431" y="2837293"/>
                  <a:pt x="360390" y="2837224"/>
                </a:cubicBezTo>
                <a:close/>
                <a:moveTo>
                  <a:pt x="5446556" y="2833383"/>
                </a:moveTo>
                <a:cubicBezTo>
                  <a:pt x="5461095" y="2830639"/>
                  <a:pt x="5476252" y="2840310"/>
                  <a:pt x="5478721" y="2854574"/>
                </a:cubicBezTo>
                <a:cubicBezTo>
                  <a:pt x="5481189" y="2868976"/>
                  <a:pt x="5470491" y="2883103"/>
                  <a:pt x="5455060" y="2885161"/>
                </a:cubicBezTo>
                <a:cubicBezTo>
                  <a:pt x="5440384" y="2887081"/>
                  <a:pt x="5427628" y="2877960"/>
                  <a:pt x="5424817" y="2864244"/>
                </a:cubicBezTo>
                <a:cubicBezTo>
                  <a:pt x="5421799" y="2849636"/>
                  <a:pt x="5431606" y="2836126"/>
                  <a:pt x="5446556" y="2833383"/>
                </a:cubicBezTo>
                <a:close/>
                <a:moveTo>
                  <a:pt x="135447" y="2831737"/>
                </a:moveTo>
                <a:cubicBezTo>
                  <a:pt x="136134" y="2832491"/>
                  <a:pt x="136819" y="2833314"/>
                  <a:pt x="137505" y="2834206"/>
                </a:cubicBezTo>
                <a:cubicBezTo>
                  <a:pt x="137025" y="2834823"/>
                  <a:pt x="136476" y="2835509"/>
                  <a:pt x="135997" y="2836126"/>
                </a:cubicBezTo>
                <a:cubicBezTo>
                  <a:pt x="135242" y="2835303"/>
                  <a:pt x="134350" y="2834480"/>
                  <a:pt x="133870" y="2833520"/>
                </a:cubicBezTo>
                <a:cubicBezTo>
                  <a:pt x="133733" y="2833314"/>
                  <a:pt x="134900" y="2832354"/>
                  <a:pt x="135447" y="2831737"/>
                </a:cubicBezTo>
                <a:close/>
                <a:moveTo>
                  <a:pt x="1510205" y="2830708"/>
                </a:moveTo>
                <a:cubicBezTo>
                  <a:pt x="1517684" y="2833589"/>
                  <a:pt x="1525156" y="2841476"/>
                  <a:pt x="1525774" y="2846893"/>
                </a:cubicBezTo>
                <a:cubicBezTo>
                  <a:pt x="1526392" y="2852243"/>
                  <a:pt x="1519739" y="2853751"/>
                  <a:pt x="1512607" y="2850048"/>
                </a:cubicBezTo>
                <a:cubicBezTo>
                  <a:pt x="1506503" y="2846825"/>
                  <a:pt x="1500742" y="2840104"/>
                  <a:pt x="1500124" y="2835303"/>
                </a:cubicBezTo>
                <a:cubicBezTo>
                  <a:pt x="1499438" y="2830297"/>
                  <a:pt x="1503897" y="2828240"/>
                  <a:pt x="1510205" y="2830708"/>
                </a:cubicBezTo>
                <a:close/>
                <a:moveTo>
                  <a:pt x="5937453" y="2830572"/>
                </a:moveTo>
                <a:cubicBezTo>
                  <a:pt x="5953089" y="2827829"/>
                  <a:pt x="5967216" y="2836607"/>
                  <a:pt x="5969891" y="2851283"/>
                </a:cubicBezTo>
                <a:cubicBezTo>
                  <a:pt x="5972771" y="2866714"/>
                  <a:pt x="5961044" y="2882418"/>
                  <a:pt x="5944516" y="2884887"/>
                </a:cubicBezTo>
                <a:cubicBezTo>
                  <a:pt x="5929360" y="2887082"/>
                  <a:pt x="5914958" y="2876383"/>
                  <a:pt x="5913038" y="2861913"/>
                </a:cubicBezTo>
                <a:cubicBezTo>
                  <a:pt x="5911118" y="2847168"/>
                  <a:pt x="5922090" y="2833246"/>
                  <a:pt x="5937453" y="2830572"/>
                </a:cubicBezTo>
                <a:close/>
                <a:moveTo>
                  <a:pt x="3435243" y="2830434"/>
                </a:moveTo>
                <a:cubicBezTo>
                  <a:pt x="3438603" y="2830502"/>
                  <a:pt x="3442032" y="2832834"/>
                  <a:pt x="3447450" y="2834755"/>
                </a:cubicBezTo>
                <a:cubicBezTo>
                  <a:pt x="3442992" y="2837155"/>
                  <a:pt x="3440592" y="2839624"/>
                  <a:pt x="3437300" y="2839966"/>
                </a:cubicBezTo>
                <a:cubicBezTo>
                  <a:pt x="3433048" y="2840447"/>
                  <a:pt x="3428728" y="2838801"/>
                  <a:pt x="3428110" y="2835646"/>
                </a:cubicBezTo>
                <a:cubicBezTo>
                  <a:pt x="3427493" y="2832491"/>
                  <a:pt x="3430785" y="2830297"/>
                  <a:pt x="3435243" y="2830434"/>
                </a:cubicBezTo>
                <a:close/>
                <a:moveTo>
                  <a:pt x="4913227" y="2830074"/>
                </a:moveTo>
                <a:cubicBezTo>
                  <a:pt x="4918731" y="2832063"/>
                  <a:pt x="4922502" y="2836263"/>
                  <a:pt x="4923085" y="2842436"/>
                </a:cubicBezTo>
                <a:cubicBezTo>
                  <a:pt x="4924114" y="2854094"/>
                  <a:pt x="4913896" y="2867262"/>
                  <a:pt x="4899836" y="2872062"/>
                </a:cubicBezTo>
                <a:cubicBezTo>
                  <a:pt x="4885709" y="2876863"/>
                  <a:pt x="4873296" y="2871308"/>
                  <a:pt x="4871376" y="2859787"/>
                </a:cubicBezTo>
                <a:cubicBezTo>
                  <a:pt x="4869456" y="2848265"/>
                  <a:pt x="4879126" y="2835921"/>
                  <a:pt x="4892978" y="2830983"/>
                </a:cubicBezTo>
                <a:cubicBezTo>
                  <a:pt x="4900488" y="2828308"/>
                  <a:pt x="4907724" y="2828085"/>
                  <a:pt x="4913227" y="2830074"/>
                </a:cubicBezTo>
                <a:close/>
                <a:moveTo>
                  <a:pt x="3657990" y="2828651"/>
                </a:moveTo>
                <a:cubicBezTo>
                  <a:pt x="3653395" y="2831257"/>
                  <a:pt x="3650857" y="2833177"/>
                  <a:pt x="3647428" y="2834549"/>
                </a:cubicBezTo>
                <a:cubicBezTo>
                  <a:pt x="3642148" y="2836537"/>
                  <a:pt x="3636387" y="2836469"/>
                  <a:pt x="3637073" y="2834686"/>
                </a:cubicBezTo>
                <a:cubicBezTo>
                  <a:pt x="3637690" y="2832972"/>
                  <a:pt x="3641119" y="2830982"/>
                  <a:pt x="3645989" y="2830023"/>
                </a:cubicBezTo>
                <a:cubicBezTo>
                  <a:pt x="3649623" y="2829268"/>
                  <a:pt x="3652778" y="2829268"/>
                  <a:pt x="3657990" y="2828651"/>
                </a:cubicBezTo>
                <a:close/>
                <a:moveTo>
                  <a:pt x="2480540" y="2828651"/>
                </a:moveTo>
                <a:cubicBezTo>
                  <a:pt x="2483969" y="2828856"/>
                  <a:pt x="2487809" y="2834206"/>
                  <a:pt x="2493707" y="2839143"/>
                </a:cubicBezTo>
                <a:cubicBezTo>
                  <a:pt x="2489935" y="2845658"/>
                  <a:pt x="2488152" y="2851831"/>
                  <a:pt x="2484929" y="2853202"/>
                </a:cubicBezTo>
                <a:cubicBezTo>
                  <a:pt x="2480608" y="2855054"/>
                  <a:pt x="2476219" y="2849842"/>
                  <a:pt x="2474848" y="2842298"/>
                </a:cubicBezTo>
                <a:cubicBezTo>
                  <a:pt x="2473476" y="2834617"/>
                  <a:pt x="2475808" y="2828376"/>
                  <a:pt x="2480540" y="2828651"/>
                </a:cubicBezTo>
                <a:close/>
                <a:moveTo>
                  <a:pt x="7269962" y="2828033"/>
                </a:moveTo>
                <a:cubicBezTo>
                  <a:pt x="7284912" y="2830571"/>
                  <a:pt x="7298766" y="2841201"/>
                  <a:pt x="7300549" y="2851008"/>
                </a:cubicBezTo>
                <a:cubicBezTo>
                  <a:pt x="7302468" y="2861569"/>
                  <a:pt x="7290056" y="2867947"/>
                  <a:pt x="7274146" y="2865341"/>
                </a:cubicBezTo>
                <a:cubicBezTo>
                  <a:pt x="7259058" y="2862804"/>
                  <a:pt x="7245410" y="2853134"/>
                  <a:pt x="7243627" y="2843190"/>
                </a:cubicBezTo>
                <a:cubicBezTo>
                  <a:pt x="7241707" y="2832423"/>
                  <a:pt x="7253845" y="2825153"/>
                  <a:pt x="7269962" y="2828033"/>
                </a:cubicBezTo>
                <a:close/>
                <a:moveTo>
                  <a:pt x="4334463" y="2827554"/>
                </a:moveTo>
                <a:cubicBezTo>
                  <a:pt x="4335012" y="2829200"/>
                  <a:pt x="4326920" y="2834206"/>
                  <a:pt x="4318347" y="2837635"/>
                </a:cubicBezTo>
                <a:cubicBezTo>
                  <a:pt x="4310392" y="2840859"/>
                  <a:pt x="4304014" y="2842093"/>
                  <a:pt x="4304083" y="2840310"/>
                </a:cubicBezTo>
                <a:cubicBezTo>
                  <a:pt x="4304083" y="2838458"/>
                  <a:pt x="4310324" y="2834412"/>
                  <a:pt x="4318690" y="2830914"/>
                </a:cubicBezTo>
                <a:cubicBezTo>
                  <a:pt x="4326714" y="2827554"/>
                  <a:pt x="4333984" y="2826114"/>
                  <a:pt x="4334463" y="2827554"/>
                </a:cubicBezTo>
                <a:close/>
                <a:moveTo>
                  <a:pt x="4472592" y="2826748"/>
                </a:moveTo>
                <a:cubicBezTo>
                  <a:pt x="4476682" y="2825805"/>
                  <a:pt x="4479373" y="2825805"/>
                  <a:pt x="4479716" y="2827005"/>
                </a:cubicBezTo>
                <a:cubicBezTo>
                  <a:pt x="4480402" y="2829405"/>
                  <a:pt x="4471212" y="2835921"/>
                  <a:pt x="4459416" y="2841201"/>
                </a:cubicBezTo>
                <a:cubicBezTo>
                  <a:pt x="4447620" y="2846550"/>
                  <a:pt x="4436922" y="2848882"/>
                  <a:pt x="4435619" y="2846756"/>
                </a:cubicBezTo>
                <a:cubicBezTo>
                  <a:pt x="4434248" y="2844424"/>
                  <a:pt x="4444535" y="2837566"/>
                  <a:pt x="4457085" y="2832149"/>
                </a:cubicBezTo>
                <a:cubicBezTo>
                  <a:pt x="4463017" y="2829577"/>
                  <a:pt x="4468504" y="2827691"/>
                  <a:pt x="4472592" y="2826748"/>
                </a:cubicBezTo>
                <a:close/>
                <a:moveTo>
                  <a:pt x="1952959" y="2826731"/>
                </a:moveTo>
                <a:cubicBezTo>
                  <a:pt x="1958443" y="2829817"/>
                  <a:pt x="1963655" y="2837498"/>
                  <a:pt x="1963932" y="2845454"/>
                </a:cubicBezTo>
                <a:cubicBezTo>
                  <a:pt x="1961466" y="2845728"/>
                  <a:pt x="1958239" y="2847785"/>
                  <a:pt x="1954057" y="2846139"/>
                </a:cubicBezTo>
                <a:cubicBezTo>
                  <a:pt x="1949461" y="2844356"/>
                  <a:pt x="1943975" y="2834412"/>
                  <a:pt x="1944594" y="2829680"/>
                </a:cubicBezTo>
                <a:cubicBezTo>
                  <a:pt x="1945142" y="2825497"/>
                  <a:pt x="1947540" y="2823645"/>
                  <a:pt x="1952959" y="2826731"/>
                </a:cubicBezTo>
                <a:close/>
                <a:moveTo>
                  <a:pt x="5102970" y="2825976"/>
                </a:moveTo>
                <a:cubicBezTo>
                  <a:pt x="5117098" y="2822890"/>
                  <a:pt x="5129305" y="2829611"/>
                  <a:pt x="5131431" y="2842230"/>
                </a:cubicBezTo>
                <a:cubicBezTo>
                  <a:pt x="5133694" y="2855740"/>
                  <a:pt x="5123133" y="2870279"/>
                  <a:pt x="5108251" y="2873708"/>
                </a:cubicBezTo>
                <a:cubicBezTo>
                  <a:pt x="5094741" y="2876863"/>
                  <a:pt x="5081368" y="2868839"/>
                  <a:pt x="5079310" y="2856700"/>
                </a:cubicBezTo>
                <a:cubicBezTo>
                  <a:pt x="5077047" y="2843464"/>
                  <a:pt x="5088157" y="2829268"/>
                  <a:pt x="5102970" y="2825976"/>
                </a:cubicBezTo>
                <a:close/>
                <a:moveTo>
                  <a:pt x="6433423" y="2825291"/>
                </a:moveTo>
                <a:cubicBezTo>
                  <a:pt x="6449402" y="2823097"/>
                  <a:pt x="6464901" y="2833452"/>
                  <a:pt x="6466410" y="2847374"/>
                </a:cubicBezTo>
                <a:cubicBezTo>
                  <a:pt x="6467850" y="2860335"/>
                  <a:pt x="6456534" y="2872886"/>
                  <a:pt x="6441378" y="2875354"/>
                </a:cubicBezTo>
                <a:cubicBezTo>
                  <a:pt x="6425125" y="2877892"/>
                  <a:pt x="6409968" y="2867674"/>
                  <a:pt x="6408528" y="2853135"/>
                </a:cubicBezTo>
                <a:cubicBezTo>
                  <a:pt x="6407157" y="2839555"/>
                  <a:pt x="6418061" y="2827348"/>
                  <a:pt x="6433423" y="2825291"/>
                </a:cubicBezTo>
                <a:close/>
                <a:moveTo>
                  <a:pt x="3298562" y="2825154"/>
                </a:moveTo>
                <a:cubicBezTo>
                  <a:pt x="3302677" y="2829337"/>
                  <a:pt x="3306106" y="2831738"/>
                  <a:pt x="3307546" y="2834481"/>
                </a:cubicBezTo>
                <a:cubicBezTo>
                  <a:pt x="3309055" y="2837361"/>
                  <a:pt x="3304254" y="2841201"/>
                  <a:pt x="3300414" y="2840516"/>
                </a:cubicBezTo>
                <a:cubicBezTo>
                  <a:pt x="3295819" y="2839693"/>
                  <a:pt x="3290950" y="2837636"/>
                  <a:pt x="3291567" y="2833658"/>
                </a:cubicBezTo>
                <a:cubicBezTo>
                  <a:pt x="3292047" y="2830983"/>
                  <a:pt x="3295339" y="2828926"/>
                  <a:pt x="3298562" y="2825154"/>
                </a:cubicBezTo>
                <a:close/>
                <a:moveTo>
                  <a:pt x="3728285" y="2822274"/>
                </a:moveTo>
                <a:cubicBezTo>
                  <a:pt x="3725953" y="2823577"/>
                  <a:pt x="3723004" y="2825703"/>
                  <a:pt x="3718957" y="2827417"/>
                </a:cubicBezTo>
                <a:cubicBezTo>
                  <a:pt x="3714225" y="2829475"/>
                  <a:pt x="3709219" y="2829817"/>
                  <a:pt x="3709494" y="2828377"/>
                </a:cubicBezTo>
                <a:cubicBezTo>
                  <a:pt x="3709768" y="2827143"/>
                  <a:pt x="3712031" y="2825497"/>
                  <a:pt x="3717106" y="2823508"/>
                </a:cubicBezTo>
                <a:cubicBezTo>
                  <a:pt x="3722592" y="2821451"/>
                  <a:pt x="3727599" y="2820627"/>
                  <a:pt x="3728285" y="2822274"/>
                </a:cubicBezTo>
                <a:close/>
                <a:moveTo>
                  <a:pt x="2615986" y="2820490"/>
                </a:moveTo>
                <a:cubicBezTo>
                  <a:pt x="2619346" y="2820078"/>
                  <a:pt x="2623050" y="2825291"/>
                  <a:pt x="2628879" y="2829885"/>
                </a:cubicBezTo>
                <a:cubicBezTo>
                  <a:pt x="2624901" y="2836949"/>
                  <a:pt x="2622912" y="2843670"/>
                  <a:pt x="2619689" y="2845384"/>
                </a:cubicBezTo>
                <a:cubicBezTo>
                  <a:pt x="2615437" y="2847579"/>
                  <a:pt x="2611117" y="2843327"/>
                  <a:pt x="2609882" y="2835440"/>
                </a:cubicBezTo>
                <a:cubicBezTo>
                  <a:pt x="2608648" y="2827348"/>
                  <a:pt x="2611460" y="2820970"/>
                  <a:pt x="2615986" y="2820490"/>
                </a:cubicBezTo>
                <a:close/>
                <a:moveTo>
                  <a:pt x="3571373" y="2819667"/>
                </a:moveTo>
                <a:cubicBezTo>
                  <a:pt x="3574665" y="2819256"/>
                  <a:pt x="3578025" y="2820627"/>
                  <a:pt x="3583444" y="2821450"/>
                </a:cubicBezTo>
                <a:cubicBezTo>
                  <a:pt x="3578986" y="2823988"/>
                  <a:pt x="3576517" y="2826182"/>
                  <a:pt x="3573293" y="2826868"/>
                </a:cubicBezTo>
                <a:cubicBezTo>
                  <a:pt x="3569041" y="2827828"/>
                  <a:pt x="3564790" y="2827074"/>
                  <a:pt x="3564241" y="2824673"/>
                </a:cubicBezTo>
                <a:cubicBezTo>
                  <a:pt x="3563692" y="2822342"/>
                  <a:pt x="3566916" y="2820147"/>
                  <a:pt x="3571373" y="2819667"/>
                </a:cubicBezTo>
                <a:close/>
                <a:moveTo>
                  <a:pt x="3162431" y="2818432"/>
                </a:moveTo>
                <a:cubicBezTo>
                  <a:pt x="3165860" y="2819461"/>
                  <a:pt x="3168878" y="2823576"/>
                  <a:pt x="3174089" y="2827828"/>
                </a:cubicBezTo>
                <a:cubicBezTo>
                  <a:pt x="3168946" y="2830639"/>
                  <a:pt x="3166134" y="2833931"/>
                  <a:pt x="3162774" y="2833794"/>
                </a:cubicBezTo>
                <a:cubicBezTo>
                  <a:pt x="3158247" y="2833588"/>
                  <a:pt x="3154201" y="2829885"/>
                  <a:pt x="3154338" y="2824810"/>
                </a:cubicBezTo>
                <a:cubicBezTo>
                  <a:pt x="3154407" y="2820078"/>
                  <a:pt x="3157630" y="2816923"/>
                  <a:pt x="3162431" y="2818432"/>
                </a:cubicBezTo>
                <a:close/>
                <a:moveTo>
                  <a:pt x="4419845" y="2817678"/>
                </a:moveTo>
                <a:cubicBezTo>
                  <a:pt x="4420943" y="2817747"/>
                  <a:pt x="4414359" y="2820902"/>
                  <a:pt x="4405375" y="2824605"/>
                </a:cubicBezTo>
                <a:cubicBezTo>
                  <a:pt x="4396528" y="2828309"/>
                  <a:pt x="4387612" y="2831600"/>
                  <a:pt x="4386584" y="2831532"/>
                </a:cubicBezTo>
                <a:cubicBezTo>
                  <a:pt x="4385555" y="2831394"/>
                  <a:pt x="4392139" y="2828103"/>
                  <a:pt x="4401260" y="2824262"/>
                </a:cubicBezTo>
                <a:cubicBezTo>
                  <a:pt x="4409970" y="2820627"/>
                  <a:pt x="4418748" y="2817542"/>
                  <a:pt x="4419845" y="2817678"/>
                </a:cubicBezTo>
                <a:close/>
                <a:moveTo>
                  <a:pt x="1316469" y="2816238"/>
                </a:moveTo>
                <a:cubicBezTo>
                  <a:pt x="1323808" y="2818433"/>
                  <a:pt x="1329705" y="2825085"/>
                  <a:pt x="1329428" y="2830571"/>
                </a:cubicBezTo>
                <a:cubicBezTo>
                  <a:pt x="1329157" y="2835989"/>
                  <a:pt x="1322640" y="2837840"/>
                  <a:pt x="1314821" y="2834960"/>
                </a:cubicBezTo>
                <a:cubicBezTo>
                  <a:pt x="1308307" y="2832560"/>
                  <a:pt x="1303095" y="2827073"/>
                  <a:pt x="1303026" y="2822478"/>
                </a:cubicBezTo>
                <a:cubicBezTo>
                  <a:pt x="1302956" y="2816992"/>
                  <a:pt x="1309199" y="2814043"/>
                  <a:pt x="1316469" y="2816238"/>
                </a:cubicBezTo>
                <a:close/>
                <a:moveTo>
                  <a:pt x="5584608" y="2815758"/>
                </a:moveTo>
                <a:cubicBezTo>
                  <a:pt x="5599421" y="2813632"/>
                  <a:pt x="5614304" y="2823851"/>
                  <a:pt x="5615881" y="2837978"/>
                </a:cubicBezTo>
                <a:cubicBezTo>
                  <a:pt x="5617595" y="2852380"/>
                  <a:pt x="5606074" y="2866164"/>
                  <a:pt x="5590506" y="2867810"/>
                </a:cubicBezTo>
                <a:cubicBezTo>
                  <a:pt x="5574733" y="2869457"/>
                  <a:pt x="5561840" y="2858483"/>
                  <a:pt x="5560880" y="2843396"/>
                </a:cubicBezTo>
                <a:cubicBezTo>
                  <a:pt x="5559988" y="2829817"/>
                  <a:pt x="5570550" y="2817816"/>
                  <a:pt x="5584608" y="2815758"/>
                </a:cubicBezTo>
                <a:close/>
                <a:moveTo>
                  <a:pt x="2345026" y="2813838"/>
                </a:moveTo>
                <a:cubicBezTo>
                  <a:pt x="2348387" y="2814661"/>
                  <a:pt x="2352158" y="2820696"/>
                  <a:pt x="2357988" y="2826800"/>
                </a:cubicBezTo>
                <a:cubicBezTo>
                  <a:pt x="2353942" y="2832012"/>
                  <a:pt x="2351884" y="2837498"/>
                  <a:pt x="2348661" y="2837909"/>
                </a:cubicBezTo>
                <a:cubicBezTo>
                  <a:pt x="2344340" y="2838458"/>
                  <a:pt x="2340020" y="2833041"/>
                  <a:pt x="2338785" y="2825359"/>
                </a:cubicBezTo>
                <a:cubicBezTo>
                  <a:pt x="2337551" y="2817610"/>
                  <a:pt x="2340431" y="2812741"/>
                  <a:pt x="2345026" y="2813838"/>
                </a:cubicBezTo>
                <a:close/>
                <a:moveTo>
                  <a:pt x="7505877" y="2813837"/>
                </a:moveTo>
                <a:cubicBezTo>
                  <a:pt x="7507728" y="2820147"/>
                  <a:pt x="7496756" y="2846962"/>
                  <a:pt x="7481942" y="2866781"/>
                </a:cubicBezTo>
                <a:cubicBezTo>
                  <a:pt x="7466786" y="2887013"/>
                  <a:pt x="7453550" y="2891539"/>
                  <a:pt x="7452453" y="2883035"/>
                </a:cubicBezTo>
                <a:cubicBezTo>
                  <a:pt x="7451356" y="2874531"/>
                  <a:pt x="7462877" y="2857523"/>
                  <a:pt x="7478034" y="2838389"/>
                </a:cubicBezTo>
                <a:cubicBezTo>
                  <a:pt x="7491955" y="2820833"/>
                  <a:pt x="7504093" y="2807940"/>
                  <a:pt x="7505877" y="2813837"/>
                </a:cubicBezTo>
                <a:close/>
                <a:moveTo>
                  <a:pt x="4442956" y="2811849"/>
                </a:moveTo>
                <a:cubicBezTo>
                  <a:pt x="4442682" y="2811987"/>
                  <a:pt x="4434453" y="2815416"/>
                  <a:pt x="4424646" y="2819530"/>
                </a:cubicBezTo>
                <a:lnTo>
                  <a:pt x="4419441" y="2821718"/>
                </a:lnTo>
                <a:lnTo>
                  <a:pt x="4432465" y="2816444"/>
                </a:lnTo>
                <a:cubicBezTo>
                  <a:pt x="4432876" y="2816307"/>
                  <a:pt x="4424098" y="2819941"/>
                  <a:pt x="4414497" y="2823919"/>
                </a:cubicBezTo>
                <a:cubicBezTo>
                  <a:pt x="4405581" y="2827622"/>
                  <a:pt x="4397763" y="2830914"/>
                  <a:pt x="4396734" y="2831257"/>
                </a:cubicBezTo>
                <a:cubicBezTo>
                  <a:pt x="4395637" y="2831669"/>
                  <a:pt x="4402769" y="2828583"/>
                  <a:pt x="4412988" y="2824331"/>
                </a:cubicBezTo>
                <a:lnTo>
                  <a:pt x="4416589" y="2822873"/>
                </a:lnTo>
                <a:lnTo>
                  <a:pt x="4425606" y="2819050"/>
                </a:lnTo>
                <a:cubicBezTo>
                  <a:pt x="4435618" y="2814867"/>
                  <a:pt x="4443231" y="2811712"/>
                  <a:pt x="4442956" y="2811849"/>
                </a:cubicBezTo>
                <a:close/>
                <a:moveTo>
                  <a:pt x="1573024" y="2811849"/>
                </a:moveTo>
                <a:cubicBezTo>
                  <a:pt x="1579814" y="2815758"/>
                  <a:pt x="1585577" y="2823028"/>
                  <a:pt x="1585644" y="2827691"/>
                </a:cubicBezTo>
                <a:cubicBezTo>
                  <a:pt x="1585713" y="2832423"/>
                  <a:pt x="1580366" y="2832903"/>
                  <a:pt x="1573437" y="2828994"/>
                </a:cubicBezTo>
                <a:cubicBezTo>
                  <a:pt x="1566648" y="2825154"/>
                  <a:pt x="1560683" y="2817953"/>
                  <a:pt x="1560683" y="2813358"/>
                </a:cubicBezTo>
                <a:cubicBezTo>
                  <a:pt x="1560683" y="2808832"/>
                  <a:pt x="1566374" y="2808077"/>
                  <a:pt x="1573024" y="2811849"/>
                </a:cubicBezTo>
                <a:close/>
                <a:moveTo>
                  <a:pt x="6574766" y="2811506"/>
                </a:moveTo>
                <a:cubicBezTo>
                  <a:pt x="6589991" y="2810752"/>
                  <a:pt x="6603981" y="2820216"/>
                  <a:pt x="6605901" y="2832423"/>
                </a:cubicBezTo>
                <a:cubicBezTo>
                  <a:pt x="6607890" y="2845522"/>
                  <a:pt x="6595409" y="2858072"/>
                  <a:pt x="6579224" y="2859169"/>
                </a:cubicBezTo>
                <a:cubicBezTo>
                  <a:pt x="6563930" y="2860198"/>
                  <a:pt x="6550077" y="2850871"/>
                  <a:pt x="6548226" y="2838321"/>
                </a:cubicBezTo>
                <a:cubicBezTo>
                  <a:pt x="6546237" y="2824742"/>
                  <a:pt x="6558513" y="2812329"/>
                  <a:pt x="6574766" y="2811506"/>
                </a:cubicBezTo>
                <a:close/>
                <a:moveTo>
                  <a:pt x="4467166" y="2811163"/>
                </a:moveTo>
                <a:cubicBezTo>
                  <a:pt x="4468126" y="2811986"/>
                  <a:pt x="4458799" y="2817130"/>
                  <a:pt x="4446798" y="2822410"/>
                </a:cubicBezTo>
                <a:cubicBezTo>
                  <a:pt x="4435619" y="2827280"/>
                  <a:pt x="4426361" y="2830366"/>
                  <a:pt x="4424921" y="2829748"/>
                </a:cubicBezTo>
                <a:cubicBezTo>
                  <a:pt x="4423412" y="2829131"/>
                  <a:pt x="4431916" y="2824399"/>
                  <a:pt x="4443574" y="2819324"/>
                </a:cubicBezTo>
                <a:cubicBezTo>
                  <a:pt x="4454959" y="2814318"/>
                  <a:pt x="4466206" y="2810340"/>
                  <a:pt x="4467166" y="2811163"/>
                </a:cubicBezTo>
                <a:close/>
                <a:moveTo>
                  <a:pt x="7674867" y="2811043"/>
                </a:moveTo>
                <a:cubicBezTo>
                  <a:pt x="7674756" y="2812277"/>
                  <a:pt x="7673830" y="2815689"/>
                  <a:pt x="7672321" y="2821382"/>
                </a:cubicBezTo>
                <a:cubicBezTo>
                  <a:pt x="7650855" y="2867810"/>
                  <a:pt x="7630829" y="2910467"/>
                  <a:pt x="7610873" y="2951066"/>
                </a:cubicBezTo>
                <a:cubicBezTo>
                  <a:pt x="7602506" y="2968074"/>
                  <a:pt x="7596814" y="2977950"/>
                  <a:pt x="7596334" y="2976921"/>
                </a:cubicBezTo>
                <a:cubicBezTo>
                  <a:pt x="7595305" y="2974727"/>
                  <a:pt x="7601066" y="2960188"/>
                  <a:pt x="7614988" y="2929601"/>
                </a:cubicBezTo>
                <a:cubicBezTo>
                  <a:pt x="7628704" y="2899426"/>
                  <a:pt x="7643654" y="2867742"/>
                  <a:pt x="7657233" y="2841338"/>
                </a:cubicBezTo>
                <a:cubicBezTo>
                  <a:pt x="7663474" y="2829200"/>
                  <a:pt x="7668137" y="2821176"/>
                  <a:pt x="7672527" y="2813769"/>
                </a:cubicBezTo>
                <a:cubicBezTo>
                  <a:pt x="7674275" y="2810751"/>
                  <a:pt x="7674978" y="2809808"/>
                  <a:pt x="7674867" y="2811043"/>
                </a:cubicBezTo>
                <a:close/>
                <a:moveTo>
                  <a:pt x="7130951" y="2811026"/>
                </a:moveTo>
                <a:cubicBezTo>
                  <a:pt x="7145969" y="2812466"/>
                  <a:pt x="7160165" y="2822410"/>
                  <a:pt x="7162360" y="2832560"/>
                </a:cubicBezTo>
                <a:cubicBezTo>
                  <a:pt x="7164692" y="2843532"/>
                  <a:pt x="7152896" y="2851213"/>
                  <a:pt x="7136711" y="2849773"/>
                </a:cubicBezTo>
                <a:cubicBezTo>
                  <a:pt x="7121555" y="2848470"/>
                  <a:pt x="7107565" y="2839349"/>
                  <a:pt x="7105438" y="2828994"/>
                </a:cubicBezTo>
                <a:cubicBezTo>
                  <a:pt x="7103107" y="2817746"/>
                  <a:pt x="7114560" y="2809448"/>
                  <a:pt x="7130951" y="2811026"/>
                </a:cubicBezTo>
                <a:close/>
                <a:moveTo>
                  <a:pt x="4544508" y="2810888"/>
                </a:moveTo>
                <a:cubicBezTo>
                  <a:pt x="4549257" y="2809963"/>
                  <a:pt x="4552480" y="2810168"/>
                  <a:pt x="4552960" y="2811780"/>
                </a:cubicBezTo>
                <a:cubicBezTo>
                  <a:pt x="4553851" y="2814798"/>
                  <a:pt x="4545073" y="2821656"/>
                  <a:pt x="4533071" y="2827073"/>
                </a:cubicBezTo>
                <a:cubicBezTo>
                  <a:pt x="4519836" y="2833040"/>
                  <a:pt x="4508108" y="2834960"/>
                  <a:pt x="4507080" y="2831600"/>
                </a:cubicBezTo>
                <a:cubicBezTo>
                  <a:pt x="4506188" y="2828514"/>
                  <a:pt x="4514898" y="2822136"/>
                  <a:pt x="4526899" y="2816786"/>
                </a:cubicBezTo>
                <a:cubicBezTo>
                  <a:pt x="4533483" y="2813871"/>
                  <a:pt x="4539758" y="2811814"/>
                  <a:pt x="4544508" y="2810888"/>
                </a:cubicBezTo>
                <a:close/>
                <a:moveTo>
                  <a:pt x="1045027" y="2810204"/>
                </a:moveTo>
                <a:cubicBezTo>
                  <a:pt x="1051682" y="2808352"/>
                  <a:pt x="1059229" y="2812055"/>
                  <a:pt x="1060254" y="2817473"/>
                </a:cubicBezTo>
                <a:cubicBezTo>
                  <a:pt x="1061212" y="2822548"/>
                  <a:pt x="1057444" y="2827349"/>
                  <a:pt x="1051200" y="2829337"/>
                </a:cubicBezTo>
                <a:cubicBezTo>
                  <a:pt x="1043932" y="2831600"/>
                  <a:pt x="1036455" y="2829269"/>
                  <a:pt x="1034809" y="2824056"/>
                </a:cubicBezTo>
                <a:cubicBezTo>
                  <a:pt x="1033164" y="2818707"/>
                  <a:pt x="1037964" y="2812124"/>
                  <a:pt x="1045027" y="2810204"/>
                </a:cubicBezTo>
                <a:close/>
                <a:moveTo>
                  <a:pt x="6077836" y="2809929"/>
                </a:moveTo>
                <a:cubicBezTo>
                  <a:pt x="6093404" y="2807940"/>
                  <a:pt x="6107188" y="2817336"/>
                  <a:pt x="6109108" y="2831601"/>
                </a:cubicBezTo>
                <a:cubicBezTo>
                  <a:pt x="6111029" y="2845797"/>
                  <a:pt x="6100193" y="2859650"/>
                  <a:pt x="6084831" y="2862393"/>
                </a:cubicBezTo>
                <a:cubicBezTo>
                  <a:pt x="6068646" y="2865342"/>
                  <a:pt x="6052804" y="2853958"/>
                  <a:pt x="6051776" y="2839076"/>
                </a:cubicBezTo>
                <a:cubicBezTo>
                  <a:pt x="6050747" y="2824743"/>
                  <a:pt x="6062337" y="2811918"/>
                  <a:pt x="6077836" y="2809929"/>
                </a:cubicBezTo>
                <a:close/>
                <a:moveTo>
                  <a:pt x="4838467" y="2809826"/>
                </a:moveTo>
                <a:cubicBezTo>
                  <a:pt x="4843447" y="2811009"/>
                  <a:pt x="4846928" y="2813837"/>
                  <a:pt x="4847647" y="2818089"/>
                </a:cubicBezTo>
                <a:cubicBezTo>
                  <a:pt x="4849088" y="2826456"/>
                  <a:pt x="4838732" y="2838252"/>
                  <a:pt x="4825290" y="2842984"/>
                </a:cubicBezTo>
                <a:cubicBezTo>
                  <a:pt x="4811506" y="2847785"/>
                  <a:pt x="4799436" y="2844218"/>
                  <a:pt x="4798064" y="2835440"/>
                </a:cubicBezTo>
                <a:cubicBezTo>
                  <a:pt x="4796693" y="2826799"/>
                  <a:pt x="4806842" y="2816032"/>
                  <a:pt x="4820284" y="2811437"/>
                </a:cubicBezTo>
                <a:cubicBezTo>
                  <a:pt x="4827005" y="2809105"/>
                  <a:pt x="4833486" y="2808643"/>
                  <a:pt x="4838467" y="2809826"/>
                </a:cubicBezTo>
                <a:close/>
                <a:moveTo>
                  <a:pt x="4407158" y="2809037"/>
                </a:moveTo>
                <a:cubicBezTo>
                  <a:pt x="4408392" y="2809792"/>
                  <a:pt x="4402906" y="2813083"/>
                  <a:pt x="4394470" y="2816650"/>
                </a:cubicBezTo>
                <a:cubicBezTo>
                  <a:pt x="4386241" y="2820147"/>
                  <a:pt x="4378011" y="2822753"/>
                  <a:pt x="4376228" y="2822341"/>
                </a:cubicBezTo>
                <a:cubicBezTo>
                  <a:pt x="4374240" y="2821862"/>
                  <a:pt x="4381234" y="2817473"/>
                  <a:pt x="4390287" y="2813632"/>
                </a:cubicBezTo>
                <a:cubicBezTo>
                  <a:pt x="4398448" y="2810203"/>
                  <a:pt x="4405992" y="2808214"/>
                  <a:pt x="4407158" y="2809037"/>
                </a:cubicBezTo>
                <a:close/>
                <a:moveTo>
                  <a:pt x="3801117" y="2808831"/>
                </a:moveTo>
                <a:cubicBezTo>
                  <a:pt x="3802077" y="2809860"/>
                  <a:pt x="3798579" y="2812397"/>
                  <a:pt x="3792750" y="2814798"/>
                </a:cubicBezTo>
                <a:cubicBezTo>
                  <a:pt x="3787058" y="2817198"/>
                  <a:pt x="3781914" y="2818227"/>
                  <a:pt x="3781228" y="2817266"/>
                </a:cubicBezTo>
                <a:cubicBezTo>
                  <a:pt x="3780543" y="2816238"/>
                  <a:pt x="3784315" y="2813632"/>
                  <a:pt x="3789870" y="2811231"/>
                </a:cubicBezTo>
                <a:cubicBezTo>
                  <a:pt x="3795013" y="2809037"/>
                  <a:pt x="3800225" y="2807871"/>
                  <a:pt x="3801117" y="2808831"/>
                </a:cubicBezTo>
                <a:close/>
                <a:moveTo>
                  <a:pt x="4454958" y="2808009"/>
                </a:moveTo>
                <a:cubicBezTo>
                  <a:pt x="4456398" y="2807735"/>
                  <a:pt x="4448100" y="2811575"/>
                  <a:pt x="4437127" y="2816307"/>
                </a:cubicBezTo>
                <a:cubicBezTo>
                  <a:pt x="4425675" y="2821245"/>
                  <a:pt x="4415936" y="2825154"/>
                  <a:pt x="4414496" y="2825359"/>
                </a:cubicBezTo>
                <a:cubicBezTo>
                  <a:pt x="4413124" y="2825634"/>
                  <a:pt x="4421011" y="2821930"/>
                  <a:pt x="4432189" y="2817198"/>
                </a:cubicBezTo>
                <a:cubicBezTo>
                  <a:pt x="4443300" y="2812398"/>
                  <a:pt x="4453518" y="2808283"/>
                  <a:pt x="4454958" y="2808009"/>
                </a:cubicBezTo>
                <a:close/>
                <a:moveTo>
                  <a:pt x="7657302" y="2807185"/>
                </a:moveTo>
                <a:cubicBezTo>
                  <a:pt x="7659908" y="2807734"/>
                  <a:pt x="7645849" y="2844013"/>
                  <a:pt x="7625412" y="2887492"/>
                </a:cubicBezTo>
                <a:cubicBezTo>
                  <a:pt x="7604289" y="2932481"/>
                  <a:pt x="7584058" y="2967731"/>
                  <a:pt x="7582687" y="2964713"/>
                </a:cubicBezTo>
                <a:cubicBezTo>
                  <a:pt x="7581383" y="2961833"/>
                  <a:pt x="7596608" y="2927338"/>
                  <a:pt x="7616634" y="2884681"/>
                </a:cubicBezTo>
                <a:cubicBezTo>
                  <a:pt x="7636933" y="2841407"/>
                  <a:pt x="7654696" y="2806637"/>
                  <a:pt x="7657302" y="2807185"/>
                </a:cubicBezTo>
                <a:close/>
                <a:moveTo>
                  <a:pt x="2751637" y="2804923"/>
                </a:moveTo>
                <a:cubicBezTo>
                  <a:pt x="2754998" y="2805129"/>
                  <a:pt x="2758564" y="2810752"/>
                  <a:pt x="2764187" y="2815896"/>
                </a:cubicBezTo>
                <a:cubicBezTo>
                  <a:pt x="2759935" y="2821862"/>
                  <a:pt x="2757672" y="2828034"/>
                  <a:pt x="2754449" y="2828994"/>
                </a:cubicBezTo>
                <a:cubicBezTo>
                  <a:pt x="2750266" y="2830160"/>
                  <a:pt x="2745808" y="2825908"/>
                  <a:pt x="2744916" y="2817953"/>
                </a:cubicBezTo>
                <a:cubicBezTo>
                  <a:pt x="2744093" y="2810204"/>
                  <a:pt x="2747111" y="2804649"/>
                  <a:pt x="2751637" y="2804923"/>
                </a:cubicBezTo>
                <a:close/>
                <a:moveTo>
                  <a:pt x="3026025" y="2804168"/>
                </a:moveTo>
                <a:cubicBezTo>
                  <a:pt x="3029660" y="2811095"/>
                  <a:pt x="3033158" y="2815209"/>
                  <a:pt x="3033706" y="2819256"/>
                </a:cubicBezTo>
                <a:cubicBezTo>
                  <a:pt x="3034392" y="2824742"/>
                  <a:pt x="3030757" y="2828034"/>
                  <a:pt x="3025614" y="2826868"/>
                </a:cubicBezTo>
                <a:cubicBezTo>
                  <a:pt x="3020676" y="2825702"/>
                  <a:pt x="3016630" y="2821244"/>
                  <a:pt x="3017590" y="2815758"/>
                </a:cubicBezTo>
                <a:cubicBezTo>
                  <a:pt x="3018207" y="2811918"/>
                  <a:pt x="3021979" y="2809380"/>
                  <a:pt x="3026025" y="2804168"/>
                </a:cubicBezTo>
                <a:close/>
                <a:moveTo>
                  <a:pt x="435350" y="2803345"/>
                </a:moveTo>
                <a:cubicBezTo>
                  <a:pt x="432398" y="2807117"/>
                  <a:pt x="430684" y="2809860"/>
                  <a:pt x="429039" y="2811369"/>
                </a:cubicBezTo>
                <a:cubicBezTo>
                  <a:pt x="427529" y="2812740"/>
                  <a:pt x="426159" y="2812740"/>
                  <a:pt x="424719" y="2813357"/>
                </a:cubicBezTo>
                <a:cubicBezTo>
                  <a:pt x="426229" y="2811300"/>
                  <a:pt x="427599" y="2808831"/>
                  <a:pt x="429243" y="2807254"/>
                </a:cubicBezTo>
                <a:cubicBezTo>
                  <a:pt x="430754" y="2805676"/>
                  <a:pt x="432536" y="2805060"/>
                  <a:pt x="435350" y="2803345"/>
                </a:cubicBezTo>
                <a:close/>
                <a:moveTo>
                  <a:pt x="7639401" y="2802728"/>
                </a:moveTo>
                <a:cubicBezTo>
                  <a:pt x="7640362" y="2806637"/>
                  <a:pt x="7625960" y="2844081"/>
                  <a:pt x="7607855" y="2882623"/>
                </a:cubicBezTo>
                <a:cubicBezTo>
                  <a:pt x="7588104" y="2924594"/>
                  <a:pt x="7571233" y="2952918"/>
                  <a:pt x="7569930" y="2949694"/>
                </a:cubicBezTo>
                <a:cubicBezTo>
                  <a:pt x="7568627" y="2946540"/>
                  <a:pt x="7583646" y="2912044"/>
                  <a:pt x="7602643" y="2871513"/>
                </a:cubicBezTo>
                <a:cubicBezTo>
                  <a:pt x="7621983" y="2830297"/>
                  <a:pt x="7638305" y="2798476"/>
                  <a:pt x="7639401" y="2802728"/>
                </a:cubicBezTo>
                <a:close/>
                <a:moveTo>
                  <a:pt x="6714052" y="2802591"/>
                </a:moveTo>
                <a:cubicBezTo>
                  <a:pt x="6730374" y="2802179"/>
                  <a:pt x="6744844" y="2812603"/>
                  <a:pt x="6745599" y="2825153"/>
                </a:cubicBezTo>
                <a:cubicBezTo>
                  <a:pt x="6746285" y="2836675"/>
                  <a:pt x="6734146" y="2846825"/>
                  <a:pt x="6719058" y="2847511"/>
                </a:cubicBezTo>
                <a:cubicBezTo>
                  <a:pt x="6702667" y="2848196"/>
                  <a:pt x="6688471" y="2838115"/>
                  <a:pt x="6687648" y="2825085"/>
                </a:cubicBezTo>
                <a:cubicBezTo>
                  <a:pt x="6686963" y="2813083"/>
                  <a:pt x="6698758" y="2802934"/>
                  <a:pt x="6714052" y="2802591"/>
                </a:cubicBezTo>
                <a:close/>
                <a:moveTo>
                  <a:pt x="2886945" y="2802247"/>
                </a:moveTo>
                <a:cubicBezTo>
                  <a:pt x="2890305" y="2802385"/>
                  <a:pt x="2894146" y="2807048"/>
                  <a:pt x="2900044" y="2811300"/>
                </a:cubicBezTo>
                <a:cubicBezTo>
                  <a:pt x="2896135" y="2816855"/>
                  <a:pt x="2894352" y="2822341"/>
                  <a:pt x="2891129" y="2823644"/>
                </a:cubicBezTo>
                <a:cubicBezTo>
                  <a:pt x="2886739" y="2825359"/>
                  <a:pt x="2882419" y="2821039"/>
                  <a:pt x="2881116" y="2814386"/>
                </a:cubicBezTo>
                <a:cubicBezTo>
                  <a:pt x="2879744" y="2807666"/>
                  <a:pt x="2882145" y="2802111"/>
                  <a:pt x="2886945" y="2802247"/>
                </a:cubicBezTo>
                <a:close/>
                <a:moveTo>
                  <a:pt x="6992144" y="2801631"/>
                </a:moveTo>
                <a:cubicBezTo>
                  <a:pt x="7007232" y="2802316"/>
                  <a:pt x="7021496" y="2811849"/>
                  <a:pt x="7023691" y="2822342"/>
                </a:cubicBezTo>
                <a:cubicBezTo>
                  <a:pt x="7026092" y="2833726"/>
                  <a:pt x="7014296" y="2842573"/>
                  <a:pt x="6998043" y="2842093"/>
                </a:cubicBezTo>
                <a:cubicBezTo>
                  <a:pt x="6982886" y="2841544"/>
                  <a:pt x="6968759" y="2832697"/>
                  <a:pt x="6966632" y="2821930"/>
                </a:cubicBezTo>
                <a:cubicBezTo>
                  <a:pt x="6964232" y="2810203"/>
                  <a:pt x="6975754" y="2800876"/>
                  <a:pt x="6992144" y="2801631"/>
                </a:cubicBezTo>
                <a:close/>
                <a:moveTo>
                  <a:pt x="4617502" y="2800199"/>
                </a:moveTo>
                <a:cubicBezTo>
                  <a:pt x="4622071" y="2799761"/>
                  <a:pt x="4625174" y="2800533"/>
                  <a:pt x="4625791" y="2802659"/>
                </a:cubicBezTo>
                <a:cubicBezTo>
                  <a:pt x="4627026" y="2806911"/>
                  <a:pt x="4617493" y="2815141"/>
                  <a:pt x="4604874" y="2820421"/>
                </a:cubicBezTo>
                <a:cubicBezTo>
                  <a:pt x="4592530" y="2825633"/>
                  <a:pt x="4580185" y="2826388"/>
                  <a:pt x="4579020" y="2822273"/>
                </a:cubicBezTo>
                <a:cubicBezTo>
                  <a:pt x="4577785" y="2818227"/>
                  <a:pt x="4587729" y="2810340"/>
                  <a:pt x="4600417" y="2804991"/>
                </a:cubicBezTo>
                <a:cubicBezTo>
                  <a:pt x="4606898" y="2802282"/>
                  <a:pt x="4612933" y="2800636"/>
                  <a:pt x="4617502" y="2800199"/>
                </a:cubicBezTo>
                <a:close/>
                <a:moveTo>
                  <a:pt x="4246681" y="2800053"/>
                </a:moveTo>
                <a:cubicBezTo>
                  <a:pt x="4247367" y="2802865"/>
                  <a:pt x="4241400" y="2808488"/>
                  <a:pt x="4234474" y="2811643"/>
                </a:cubicBezTo>
                <a:cubicBezTo>
                  <a:pt x="4227273" y="2815004"/>
                  <a:pt x="4220552" y="2815415"/>
                  <a:pt x="4219660" y="2812398"/>
                </a:cubicBezTo>
                <a:cubicBezTo>
                  <a:pt x="4218769" y="2809517"/>
                  <a:pt x="4223981" y="2804305"/>
                  <a:pt x="4231593" y="2800807"/>
                </a:cubicBezTo>
                <a:cubicBezTo>
                  <a:pt x="4238794" y="2797515"/>
                  <a:pt x="4245995" y="2797241"/>
                  <a:pt x="4246681" y="2800053"/>
                </a:cubicBezTo>
                <a:close/>
                <a:moveTo>
                  <a:pt x="688859" y="2799908"/>
                </a:moveTo>
                <a:cubicBezTo>
                  <a:pt x="690882" y="2798630"/>
                  <a:pt x="692422" y="2798544"/>
                  <a:pt x="692935" y="2799985"/>
                </a:cubicBezTo>
                <a:cubicBezTo>
                  <a:pt x="694037" y="2803071"/>
                  <a:pt x="690882" y="2810340"/>
                  <a:pt x="685394" y="2817610"/>
                </a:cubicBezTo>
                <a:cubicBezTo>
                  <a:pt x="679978" y="2824673"/>
                  <a:pt x="674903" y="2828171"/>
                  <a:pt x="674079" y="2825291"/>
                </a:cubicBezTo>
                <a:cubicBezTo>
                  <a:pt x="673186" y="2822273"/>
                  <a:pt x="676614" y="2814318"/>
                  <a:pt x="681896" y="2806980"/>
                </a:cubicBezTo>
                <a:cubicBezTo>
                  <a:pt x="684332" y="2803654"/>
                  <a:pt x="686834" y="2801185"/>
                  <a:pt x="688859" y="2799908"/>
                </a:cubicBezTo>
                <a:close/>
                <a:moveTo>
                  <a:pt x="4158624" y="2799779"/>
                </a:moveTo>
                <a:cubicBezTo>
                  <a:pt x="4164591" y="2797172"/>
                  <a:pt x="4170488" y="2797447"/>
                  <a:pt x="4171723" y="2800327"/>
                </a:cubicBezTo>
                <a:cubicBezTo>
                  <a:pt x="4173163" y="2803756"/>
                  <a:pt x="4168362" y="2809243"/>
                  <a:pt x="4160887" y="2812809"/>
                </a:cubicBezTo>
                <a:cubicBezTo>
                  <a:pt x="4153481" y="2816307"/>
                  <a:pt x="4146485" y="2816375"/>
                  <a:pt x="4146005" y="2812809"/>
                </a:cubicBezTo>
                <a:cubicBezTo>
                  <a:pt x="4145525" y="2809243"/>
                  <a:pt x="4151698" y="2802796"/>
                  <a:pt x="4158624" y="2799779"/>
                </a:cubicBezTo>
                <a:close/>
                <a:moveTo>
                  <a:pt x="5237868" y="2799299"/>
                </a:moveTo>
                <a:cubicBezTo>
                  <a:pt x="5252201" y="2797653"/>
                  <a:pt x="5264134" y="2804991"/>
                  <a:pt x="5265917" y="2816992"/>
                </a:cubicBezTo>
                <a:cubicBezTo>
                  <a:pt x="5267700" y="2828925"/>
                  <a:pt x="5258442" y="2840789"/>
                  <a:pt x="5244451" y="2844082"/>
                </a:cubicBezTo>
                <a:cubicBezTo>
                  <a:pt x="5230187" y="2847442"/>
                  <a:pt x="5215099" y="2838458"/>
                  <a:pt x="5213316" y="2825976"/>
                </a:cubicBezTo>
                <a:cubicBezTo>
                  <a:pt x="5211533" y="2813221"/>
                  <a:pt x="5222918" y="2801082"/>
                  <a:pt x="5237868" y="2799299"/>
                </a:cubicBezTo>
                <a:close/>
                <a:moveTo>
                  <a:pt x="1178210" y="2799093"/>
                </a:moveTo>
                <a:cubicBezTo>
                  <a:pt x="1185136" y="2798407"/>
                  <a:pt x="1192611" y="2803208"/>
                  <a:pt x="1193988" y="2808969"/>
                </a:cubicBezTo>
                <a:cubicBezTo>
                  <a:pt x="1195428" y="2815004"/>
                  <a:pt x="1190625" y="2819530"/>
                  <a:pt x="1183080" y="2819393"/>
                </a:cubicBezTo>
                <a:cubicBezTo>
                  <a:pt x="1176770" y="2819256"/>
                  <a:pt x="1170391" y="2815484"/>
                  <a:pt x="1168611" y="2810820"/>
                </a:cubicBezTo>
                <a:cubicBezTo>
                  <a:pt x="1166483" y="2805334"/>
                  <a:pt x="1171008" y="2799710"/>
                  <a:pt x="1178210" y="2799093"/>
                </a:cubicBezTo>
                <a:close/>
                <a:moveTo>
                  <a:pt x="6853475" y="2799024"/>
                </a:moveTo>
                <a:cubicBezTo>
                  <a:pt x="6868632" y="2799230"/>
                  <a:pt x="6882759" y="2808694"/>
                  <a:pt x="6884748" y="2819598"/>
                </a:cubicBezTo>
                <a:cubicBezTo>
                  <a:pt x="6886874" y="2831394"/>
                  <a:pt x="6874598" y="2841475"/>
                  <a:pt x="6858413" y="2841475"/>
                </a:cubicBezTo>
                <a:cubicBezTo>
                  <a:pt x="6843188" y="2841544"/>
                  <a:pt x="6829267" y="2832628"/>
                  <a:pt x="6827278" y="2821313"/>
                </a:cubicBezTo>
                <a:cubicBezTo>
                  <a:pt x="6825152" y="2809105"/>
                  <a:pt x="6837154" y="2798750"/>
                  <a:pt x="6853475" y="2799024"/>
                </a:cubicBezTo>
                <a:close/>
                <a:moveTo>
                  <a:pt x="4765068" y="2798930"/>
                </a:moveTo>
                <a:cubicBezTo>
                  <a:pt x="4769946" y="2799504"/>
                  <a:pt x="4773135" y="2801699"/>
                  <a:pt x="4773512" y="2805471"/>
                </a:cubicBezTo>
                <a:cubicBezTo>
                  <a:pt x="4774061" y="2812329"/>
                  <a:pt x="4764323" y="2821999"/>
                  <a:pt x="4751498" y="2826868"/>
                </a:cubicBezTo>
                <a:cubicBezTo>
                  <a:pt x="4737645" y="2832149"/>
                  <a:pt x="4724752" y="2829955"/>
                  <a:pt x="4724203" y="2822822"/>
                </a:cubicBezTo>
                <a:cubicBezTo>
                  <a:pt x="4723723" y="2815896"/>
                  <a:pt x="4733324" y="2807186"/>
                  <a:pt x="4746492" y="2802111"/>
                </a:cubicBezTo>
                <a:cubicBezTo>
                  <a:pt x="4753624" y="2799402"/>
                  <a:pt x="4760191" y="2798356"/>
                  <a:pt x="4765068" y="2798930"/>
                </a:cubicBezTo>
                <a:close/>
                <a:moveTo>
                  <a:pt x="5722179" y="2796624"/>
                </a:moveTo>
                <a:cubicBezTo>
                  <a:pt x="5737061" y="2794430"/>
                  <a:pt x="5752011" y="2804511"/>
                  <a:pt x="5753657" y="2818433"/>
                </a:cubicBezTo>
                <a:cubicBezTo>
                  <a:pt x="5755304" y="2832698"/>
                  <a:pt x="5743782" y="2846414"/>
                  <a:pt x="5728146" y="2848197"/>
                </a:cubicBezTo>
                <a:cubicBezTo>
                  <a:pt x="5713401" y="2849911"/>
                  <a:pt x="5700782" y="2840584"/>
                  <a:pt x="5698588" y="2826937"/>
                </a:cubicBezTo>
                <a:cubicBezTo>
                  <a:pt x="5696256" y="2812535"/>
                  <a:pt x="5707023" y="2798956"/>
                  <a:pt x="5722179" y="2796624"/>
                </a:cubicBezTo>
                <a:close/>
                <a:moveTo>
                  <a:pt x="522308" y="2796281"/>
                </a:moveTo>
                <a:cubicBezTo>
                  <a:pt x="519429" y="2801288"/>
                  <a:pt x="517987" y="2804373"/>
                  <a:pt x="515658" y="2807802"/>
                </a:cubicBezTo>
                <a:cubicBezTo>
                  <a:pt x="512297" y="2812603"/>
                  <a:pt x="509484" y="2815004"/>
                  <a:pt x="508181" y="2814866"/>
                </a:cubicBezTo>
                <a:cubicBezTo>
                  <a:pt x="506605" y="2814660"/>
                  <a:pt x="509072" y="2809380"/>
                  <a:pt x="513118" y="2804991"/>
                </a:cubicBezTo>
                <a:cubicBezTo>
                  <a:pt x="515794" y="2801905"/>
                  <a:pt x="518331" y="2799985"/>
                  <a:pt x="522308" y="2796281"/>
                </a:cubicBezTo>
                <a:close/>
                <a:moveTo>
                  <a:pt x="4691542" y="2795972"/>
                </a:moveTo>
                <a:cubicBezTo>
                  <a:pt x="4696154" y="2796092"/>
                  <a:pt x="4699308" y="2797447"/>
                  <a:pt x="4699788" y="2800053"/>
                </a:cubicBezTo>
                <a:cubicBezTo>
                  <a:pt x="4700749" y="2805403"/>
                  <a:pt x="4690942" y="2814386"/>
                  <a:pt x="4678049" y="2819599"/>
                </a:cubicBezTo>
                <a:cubicBezTo>
                  <a:pt x="4664881" y="2824948"/>
                  <a:pt x="4653566" y="2824605"/>
                  <a:pt x="4651988" y="2819256"/>
                </a:cubicBezTo>
                <a:cubicBezTo>
                  <a:pt x="4650342" y="2813495"/>
                  <a:pt x="4660904" y="2804374"/>
                  <a:pt x="4674551" y="2799299"/>
                </a:cubicBezTo>
                <a:cubicBezTo>
                  <a:pt x="4680861" y="2796967"/>
                  <a:pt x="4686930" y="2795852"/>
                  <a:pt x="4691542" y="2795972"/>
                </a:cubicBezTo>
                <a:close/>
                <a:moveTo>
                  <a:pt x="4320336" y="2795527"/>
                </a:moveTo>
                <a:cubicBezTo>
                  <a:pt x="4320336" y="2797995"/>
                  <a:pt x="4313958" y="2803002"/>
                  <a:pt x="4307375" y="2805814"/>
                </a:cubicBezTo>
                <a:cubicBezTo>
                  <a:pt x="4300379" y="2808763"/>
                  <a:pt x="4293453" y="2809654"/>
                  <a:pt x="4292493" y="2807528"/>
                </a:cubicBezTo>
                <a:cubicBezTo>
                  <a:pt x="4291327" y="2805128"/>
                  <a:pt x="4297568" y="2799367"/>
                  <a:pt x="4305317" y="2796007"/>
                </a:cubicBezTo>
                <a:cubicBezTo>
                  <a:pt x="4313135" y="2792578"/>
                  <a:pt x="4320336" y="2792440"/>
                  <a:pt x="4320336" y="2795527"/>
                </a:cubicBezTo>
                <a:close/>
                <a:moveTo>
                  <a:pt x="3874429" y="2795184"/>
                </a:moveTo>
                <a:cubicBezTo>
                  <a:pt x="3875389" y="2797036"/>
                  <a:pt x="3871343" y="2800533"/>
                  <a:pt x="3866199" y="2803002"/>
                </a:cubicBezTo>
                <a:cubicBezTo>
                  <a:pt x="3859821" y="2806088"/>
                  <a:pt x="3853992" y="2806843"/>
                  <a:pt x="3853786" y="2804785"/>
                </a:cubicBezTo>
                <a:cubicBezTo>
                  <a:pt x="3853580" y="2803070"/>
                  <a:pt x="3857901" y="2799779"/>
                  <a:pt x="3863387" y="2797859"/>
                </a:cubicBezTo>
                <a:cubicBezTo>
                  <a:pt x="3867845" y="2796281"/>
                  <a:pt x="3871685" y="2795801"/>
                  <a:pt x="3874429" y="2795184"/>
                </a:cubicBezTo>
                <a:close/>
                <a:moveTo>
                  <a:pt x="1634335" y="2794773"/>
                </a:moveTo>
                <a:cubicBezTo>
                  <a:pt x="1640440" y="2799025"/>
                  <a:pt x="1645445" y="2806911"/>
                  <a:pt x="1644621" y="2812946"/>
                </a:cubicBezTo>
                <a:cubicBezTo>
                  <a:pt x="1642084" y="2812604"/>
                  <a:pt x="1638517" y="2813495"/>
                  <a:pt x="1634198" y="2811369"/>
                </a:cubicBezTo>
                <a:cubicBezTo>
                  <a:pt x="1627821" y="2808352"/>
                  <a:pt x="1622129" y="2800122"/>
                  <a:pt x="1622264" y="2795596"/>
                </a:cubicBezTo>
                <a:cubicBezTo>
                  <a:pt x="1622404" y="2791069"/>
                  <a:pt x="1628439" y="2790590"/>
                  <a:pt x="1634335" y="2794773"/>
                </a:cubicBezTo>
                <a:close/>
                <a:moveTo>
                  <a:pt x="4083803" y="2793744"/>
                </a:moveTo>
                <a:cubicBezTo>
                  <a:pt x="4089838" y="2790932"/>
                  <a:pt x="4096147" y="2791481"/>
                  <a:pt x="4097382" y="2794841"/>
                </a:cubicBezTo>
                <a:cubicBezTo>
                  <a:pt x="4098891" y="2798750"/>
                  <a:pt x="4093473" y="2805814"/>
                  <a:pt x="4086546" y="2809174"/>
                </a:cubicBezTo>
                <a:cubicBezTo>
                  <a:pt x="4080649" y="2812055"/>
                  <a:pt x="4074545" y="2811643"/>
                  <a:pt x="4073173" y="2808146"/>
                </a:cubicBezTo>
                <a:cubicBezTo>
                  <a:pt x="4071596" y="2803962"/>
                  <a:pt x="4076534" y="2797173"/>
                  <a:pt x="4083803" y="2793744"/>
                </a:cubicBezTo>
                <a:close/>
                <a:moveTo>
                  <a:pt x="7621297" y="2793195"/>
                </a:moveTo>
                <a:cubicBezTo>
                  <a:pt x="7624246" y="2793264"/>
                  <a:pt x="7611902" y="2827622"/>
                  <a:pt x="7594070" y="2866507"/>
                </a:cubicBezTo>
                <a:cubicBezTo>
                  <a:pt x="7575760" y="2906352"/>
                  <a:pt x="7559575" y="2933510"/>
                  <a:pt x="7557174" y="2932070"/>
                </a:cubicBezTo>
                <a:cubicBezTo>
                  <a:pt x="7554774" y="2930630"/>
                  <a:pt x="7566776" y="2902237"/>
                  <a:pt x="7584264" y="2864176"/>
                </a:cubicBezTo>
                <a:cubicBezTo>
                  <a:pt x="7601066" y="2827622"/>
                  <a:pt x="7618417" y="2793127"/>
                  <a:pt x="7621297" y="2793195"/>
                </a:cubicBezTo>
                <a:close/>
                <a:moveTo>
                  <a:pt x="7329900" y="2792441"/>
                </a:moveTo>
                <a:cubicBezTo>
                  <a:pt x="7345331" y="2795047"/>
                  <a:pt x="7359115" y="2805883"/>
                  <a:pt x="7361447" y="2816650"/>
                </a:cubicBezTo>
                <a:cubicBezTo>
                  <a:pt x="7363710" y="2827280"/>
                  <a:pt x="7353286" y="2833726"/>
                  <a:pt x="7338267" y="2831600"/>
                </a:cubicBezTo>
                <a:cubicBezTo>
                  <a:pt x="7322288" y="2829337"/>
                  <a:pt x="7306515" y="2817953"/>
                  <a:pt x="7305006" y="2807048"/>
                </a:cubicBezTo>
                <a:cubicBezTo>
                  <a:pt x="7303497" y="2796624"/>
                  <a:pt x="7314607" y="2789903"/>
                  <a:pt x="7329900" y="2792441"/>
                </a:cubicBezTo>
                <a:close/>
                <a:moveTo>
                  <a:pt x="5047001" y="2791455"/>
                </a:moveTo>
                <a:cubicBezTo>
                  <a:pt x="5052496" y="2793487"/>
                  <a:pt x="5056234" y="2797516"/>
                  <a:pt x="5056748" y="2803414"/>
                </a:cubicBezTo>
                <a:cubicBezTo>
                  <a:pt x="5057639" y="2814661"/>
                  <a:pt x="5047421" y="2826663"/>
                  <a:pt x="5033293" y="2830435"/>
                </a:cubicBezTo>
                <a:cubicBezTo>
                  <a:pt x="5019166" y="2834207"/>
                  <a:pt x="5006684" y="2828034"/>
                  <a:pt x="5004832" y="2816787"/>
                </a:cubicBezTo>
                <a:cubicBezTo>
                  <a:pt x="5002981" y="2805609"/>
                  <a:pt x="5012788" y="2795322"/>
                  <a:pt x="5026709" y="2791481"/>
                </a:cubicBezTo>
                <a:cubicBezTo>
                  <a:pt x="5034253" y="2789389"/>
                  <a:pt x="5041506" y="2789424"/>
                  <a:pt x="5047001" y="2791455"/>
                </a:cubicBezTo>
                <a:close/>
                <a:moveTo>
                  <a:pt x="6217190" y="2791138"/>
                </a:moveTo>
                <a:cubicBezTo>
                  <a:pt x="6232826" y="2789355"/>
                  <a:pt x="6246611" y="2798545"/>
                  <a:pt x="6248531" y="2812261"/>
                </a:cubicBezTo>
                <a:cubicBezTo>
                  <a:pt x="6250451" y="2825839"/>
                  <a:pt x="6239547" y="2839007"/>
                  <a:pt x="6224185" y="2841544"/>
                </a:cubicBezTo>
                <a:cubicBezTo>
                  <a:pt x="6207932" y="2844219"/>
                  <a:pt x="6192090" y="2833315"/>
                  <a:pt x="6191130" y="2818981"/>
                </a:cubicBezTo>
                <a:cubicBezTo>
                  <a:pt x="6190032" y="2805197"/>
                  <a:pt x="6201691" y="2792921"/>
                  <a:pt x="6217190" y="2791138"/>
                </a:cubicBezTo>
                <a:close/>
                <a:moveTo>
                  <a:pt x="4539517" y="2788601"/>
                </a:moveTo>
                <a:cubicBezTo>
                  <a:pt x="4541163" y="2789698"/>
                  <a:pt x="4532797" y="2794979"/>
                  <a:pt x="4520864" y="2800122"/>
                </a:cubicBezTo>
                <a:cubicBezTo>
                  <a:pt x="4509068" y="2805197"/>
                  <a:pt x="4497684" y="2808489"/>
                  <a:pt x="4495969" y="2807392"/>
                </a:cubicBezTo>
                <a:cubicBezTo>
                  <a:pt x="4494255" y="2806294"/>
                  <a:pt x="4503033" y="2801151"/>
                  <a:pt x="4514897" y="2796076"/>
                </a:cubicBezTo>
                <a:cubicBezTo>
                  <a:pt x="4527379" y="2790727"/>
                  <a:pt x="4537803" y="2787504"/>
                  <a:pt x="4539517" y="2788601"/>
                </a:cubicBezTo>
                <a:close/>
                <a:moveTo>
                  <a:pt x="3497444" y="2787914"/>
                </a:moveTo>
                <a:cubicBezTo>
                  <a:pt x="3501833" y="2787434"/>
                  <a:pt x="3506908" y="2790863"/>
                  <a:pt x="3505468" y="2793263"/>
                </a:cubicBezTo>
                <a:cubicBezTo>
                  <a:pt x="3504371" y="2795047"/>
                  <a:pt x="3500667" y="2797584"/>
                  <a:pt x="3498816" y="2797310"/>
                </a:cubicBezTo>
                <a:cubicBezTo>
                  <a:pt x="3495455" y="2796830"/>
                  <a:pt x="3492643" y="2794566"/>
                  <a:pt x="3487637" y="2791892"/>
                </a:cubicBezTo>
                <a:cubicBezTo>
                  <a:pt x="3492232" y="2789972"/>
                  <a:pt x="3494564" y="2788257"/>
                  <a:pt x="3497444" y="2787914"/>
                </a:cubicBezTo>
                <a:close/>
                <a:moveTo>
                  <a:pt x="4481087" y="2787846"/>
                </a:moveTo>
                <a:cubicBezTo>
                  <a:pt x="4481087" y="2788737"/>
                  <a:pt x="4473132" y="2792509"/>
                  <a:pt x="4464148" y="2796007"/>
                </a:cubicBezTo>
                <a:cubicBezTo>
                  <a:pt x="4455918" y="2799230"/>
                  <a:pt x="4449198" y="2801356"/>
                  <a:pt x="4448237" y="2800876"/>
                </a:cubicBezTo>
                <a:cubicBezTo>
                  <a:pt x="4447277" y="2800327"/>
                  <a:pt x="4454067" y="2796761"/>
                  <a:pt x="4463531" y="2792989"/>
                </a:cubicBezTo>
                <a:cubicBezTo>
                  <a:pt x="4472721" y="2789354"/>
                  <a:pt x="4481087" y="2786954"/>
                  <a:pt x="4481087" y="2787846"/>
                </a:cubicBezTo>
                <a:close/>
                <a:moveTo>
                  <a:pt x="4504678" y="2787297"/>
                </a:moveTo>
                <a:cubicBezTo>
                  <a:pt x="4503787" y="2787709"/>
                  <a:pt x="4494391" y="2791412"/>
                  <a:pt x="4484790" y="2795321"/>
                </a:cubicBezTo>
                <a:cubicBezTo>
                  <a:pt x="4475052" y="2799230"/>
                  <a:pt x="4467028" y="2802454"/>
                  <a:pt x="4467714" y="2802111"/>
                </a:cubicBezTo>
                <a:cubicBezTo>
                  <a:pt x="4468331" y="2801767"/>
                  <a:pt x="4477590" y="2797996"/>
                  <a:pt x="4487808" y="2793881"/>
                </a:cubicBezTo>
                <a:cubicBezTo>
                  <a:pt x="4498232" y="2789698"/>
                  <a:pt x="4505638" y="2786817"/>
                  <a:pt x="4504678" y="2787297"/>
                </a:cubicBezTo>
                <a:close/>
                <a:moveTo>
                  <a:pt x="3937934" y="2787228"/>
                </a:moveTo>
                <a:cubicBezTo>
                  <a:pt x="3943901" y="2784965"/>
                  <a:pt x="3948633" y="2785445"/>
                  <a:pt x="3947604" y="2789697"/>
                </a:cubicBezTo>
                <a:cubicBezTo>
                  <a:pt x="3945135" y="2791549"/>
                  <a:pt x="3941569" y="2794841"/>
                  <a:pt x="3937385" y="2797035"/>
                </a:cubicBezTo>
                <a:cubicBezTo>
                  <a:pt x="3931213" y="2800259"/>
                  <a:pt x="3925727" y="2799641"/>
                  <a:pt x="3926001" y="2796898"/>
                </a:cubicBezTo>
                <a:cubicBezTo>
                  <a:pt x="3926275" y="2794155"/>
                  <a:pt x="3932242" y="2789423"/>
                  <a:pt x="3937934" y="2787228"/>
                </a:cubicBezTo>
                <a:close/>
                <a:moveTo>
                  <a:pt x="2006382" y="2787194"/>
                </a:moveTo>
                <a:cubicBezTo>
                  <a:pt x="2008060" y="2785891"/>
                  <a:pt x="2010802" y="2785822"/>
                  <a:pt x="2013718" y="2787503"/>
                </a:cubicBezTo>
                <a:cubicBezTo>
                  <a:pt x="2018999" y="2790520"/>
                  <a:pt x="2023252" y="2796349"/>
                  <a:pt x="2023182" y="2801562"/>
                </a:cubicBezTo>
                <a:cubicBezTo>
                  <a:pt x="2023182" y="2805471"/>
                  <a:pt x="2019548" y="2807048"/>
                  <a:pt x="2016462" y="2811026"/>
                </a:cubicBezTo>
                <a:cubicBezTo>
                  <a:pt x="2011592" y="2803825"/>
                  <a:pt x="2007409" y="2799024"/>
                  <a:pt x="2005421" y="2794292"/>
                </a:cubicBezTo>
                <a:cubicBezTo>
                  <a:pt x="2004083" y="2791034"/>
                  <a:pt x="2004700" y="2788497"/>
                  <a:pt x="2006382" y="2787194"/>
                </a:cubicBezTo>
                <a:close/>
                <a:moveTo>
                  <a:pt x="4010902" y="2785308"/>
                </a:moveTo>
                <a:cubicBezTo>
                  <a:pt x="4017418" y="2782496"/>
                  <a:pt x="4023041" y="2783182"/>
                  <a:pt x="4022973" y="2786954"/>
                </a:cubicBezTo>
                <a:cubicBezTo>
                  <a:pt x="4022904" y="2790794"/>
                  <a:pt x="4017624" y="2796212"/>
                  <a:pt x="4010902" y="2799024"/>
                </a:cubicBezTo>
                <a:cubicBezTo>
                  <a:pt x="4004388" y="2801767"/>
                  <a:pt x="3998558" y="2800739"/>
                  <a:pt x="3998695" y="2797104"/>
                </a:cubicBezTo>
                <a:cubicBezTo>
                  <a:pt x="3998764" y="2793401"/>
                  <a:pt x="4004456" y="2788051"/>
                  <a:pt x="4010902" y="2785308"/>
                </a:cubicBezTo>
                <a:close/>
                <a:moveTo>
                  <a:pt x="4394470" y="2785240"/>
                </a:moveTo>
                <a:cubicBezTo>
                  <a:pt x="4395156" y="2787228"/>
                  <a:pt x="4388572" y="2791755"/>
                  <a:pt x="4380275" y="2795184"/>
                </a:cubicBezTo>
                <a:cubicBezTo>
                  <a:pt x="4371770" y="2798682"/>
                  <a:pt x="4364912" y="2799710"/>
                  <a:pt x="4364844" y="2797379"/>
                </a:cubicBezTo>
                <a:cubicBezTo>
                  <a:pt x="4364844" y="2795115"/>
                  <a:pt x="4372113" y="2790109"/>
                  <a:pt x="4380343" y="2786954"/>
                </a:cubicBezTo>
                <a:cubicBezTo>
                  <a:pt x="4387407" y="2784211"/>
                  <a:pt x="4393922" y="2783525"/>
                  <a:pt x="4394470" y="2785240"/>
                </a:cubicBezTo>
                <a:close/>
                <a:moveTo>
                  <a:pt x="3707505" y="2784554"/>
                </a:moveTo>
                <a:cubicBezTo>
                  <a:pt x="3711071" y="2785720"/>
                  <a:pt x="3714431" y="2785925"/>
                  <a:pt x="3715049" y="2787091"/>
                </a:cubicBezTo>
                <a:cubicBezTo>
                  <a:pt x="3715872" y="2788737"/>
                  <a:pt x="3712031" y="2791206"/>
                  <a:pt x="3707162" y="2792578"/>
                </a:cubicBezTo>
                <a:cubicBezTo>
                  <a:pt x="3702567" y="2793881"/>
                  <a:pt x="3698247" y="2794018"/>
                  <a:pt x="3699275" y="2791686"/>
                </a:cubicBezTo>
                <a:cubicBezTo>
                  <a:pt x="3700098" y="2790109"/>
                  <a:pt x="3703664" y="2787846"/>
                  <a:pt x="3707505" y="2784554"/>
                </a:cubicBezTo>
                <a:close/>
                <a:moveTo>
                  <a:pt x="605498" y="2784348"/>
                </a:moveTo>
                <a:cubicBezTo>
                  <a:pt x="606115" y="2786131"/>
                  <a:pt x="602617" y="2792441"/>
                  <a:pt x="597884" y="2798476"/>
                </a:cubicBezTo>
                <a:cubicBezTo>
                  <a:pt x="593291" y="2804305"/>
                  <a:pt x="589585" y="2807323"/>
                  <a:pt x="590546" y="2803414"/>
                </a:cubicBezTo>
                <a:cubicBezTo>
                  <a:pt x="591233" y="2800670"/>
                  <a:pt x="594800" y="2794567"/>
                  <a:pt x="598571" y="2786954"/>
                </a:cubicBezTo>
                <a:cubicBezTo>
                  <a:pt x="601862" y="2785583"/>
                  <a:pt x="605085" y="2783045"/>
                  <a:pt x="605498" y="2784348"/>
                </a:cubicBezTo>
                <a:close/>
                <a:moveTo>
                  <a:pt x="5371530" y="2783594"/>
                </a:moveTo>
                <a:cubicBezTo>
                  <a:pt x="5385795" y="2781742"/>
                  <a:pt x="5398688" y="2788738"/>
                  <a:pt x="5401293" y="2800739"/>
                </a:cubicBezTo>
                <a:cubicBezTo>
                  <a:pt x="5404105" y="2813632"/>
                  <a:pt x="5393956" y="2826662"/>
                  <a:pt x="5378937" y="2828651"/>
                </a:cubicBezTo>
                <a:cubicBezTo>
                  <a:pt x="5365495" y="2830435"/>
                  <a:pt x="5351367" y="2821313"/>
                  <a:pt x="5348693" y="2809929"/>
                </a:cubicBezTo>
                <a:cubicBezTo>
                  <a:pt x="5345812" y="2797584"/>
                  <a:pt x="5356580" y="2785583"/>
                  <a:pt x="5371530" y="2783594"/>
                </a:cubicBezTo>
                <a:close/>
                <a:moveTo>
                  <a:pt x="4515171" y="2782291"/>
                </a:moveTo>
                <a:cubicBezTo>
                  <a:pt x="4516268" y="2781879"/>
                  <a:pt x="4507696" y="2785377"/>
                  <a:pt x="4496929" y="2789766"/>
                </a:cubicBezTo>
                <a:lnTo>
                  <a:pt x="4479547" y="2796731"/>
                </a:lnTo>
                <a:lnTo>
                  <a:pt x="4477178" y="2797721"/>
                </a:lnTo>
                <a:cubicBezTo>
                  <a:pt x="4467988" y="2801356"/>
                  <a:pt x="4459416" y="2804648"/>
                  <a:pt x="4458182" y="2804991"/>
                </a:cubicBezTo>
                <a:cubicBezTo>
                  <a:pt x="4456741" y="2805334"/>
                  <a:pt x="4464765" y="2801767"/>
                  <a:pt x="4475395" y="2797584"/>
                </a:cubicBezTo>
                <a:cubicBezTo>
                  <a:pt x="4484791" y="2793881"/>
                  <a:pt x="4492608" y="2791069"/>
                  <a:pt x="4493089" y="2791069"/>
                </a:cubicBezTo>
                <a:lnTo>
                  <a:pt x="4481804" y="2795787"/>
                </a:lnTo>
                <a:lnTo>
                  <a:pt x="4493363" y="2791069"/>
                </a:lnTo>
                <a:cubicBezTo>
                  <a:pt x="4503787" y="2786817"/>
                  <a:pt x="4514142" y="2782702"/>
                  <a:pt x="4515171" y="2782291"/>
                </a:cubicBezTo>
                <a:close/>
                <a:moveTo>
                  <a:pt x="3789116" y="2782085"/>
                </a:moveTo>
                <a:cubicBezTo>
                  <a:pt x="3788841" y="2783114"/>
                  <a:pt x="3785207" y="2785309"/>
                  <a:pt x="3781915" y="2787846"/>
                </a:cubicBezTo>
                <a:cubicBezTo>
                  <a:pt x="3777457" y="2788464"/>
                  <a:pt x="3773479" y="2789286"/>
                  <a:pt x="3771765" y="2789012"/>
                </a:cubicBezTo>
                <a:cubicBezTo>
                  <a:pt x="3769433" y="2788600"/>
                  <a:pt x="3774577" y="2785171"/>
                  <a:pt x="3780337" y="2783114"/>
                </a:cubicBezTo>
                <a:cubicBezTo>
                  <a:pt x="3785481" y="2781331"/>
                  <a:pt x="3789390" y="2780714"/>
                  <a:pt x="3789116" y="2782085"/>
                </a:cubicBezTo>
                <a:close/>
                <a:moveTo>
                  <a:pt x="3357884" y="2782017"/>
                </a:moveTo>
                <a:cubicBezTo>
                  <a:pt x="3361381" y="2780508"/>
                  <a:pt x="3367416" y="2783868"/>
                  <a:pt x="3369200" y="2788875"/>
                </a:cubicBezTo>
                <a:cubicBezTo>
                  <a:pt x="3367348" y="2790040"/>
                  <a:pt x="3365085" y="2792509"/>
                  <a:pt x="3361793" y="2793058"/>
                </a:cubicBezTo>
                <a:cubicBezTo>
                  <a:pt x="3360284" y="2793332"/>
                  <a:pt x="3355209" y="2789835"/>
                  <a:pt x="3354455" y="2787846"/>
                </a:cubicBezTo>
                <a:cubicBezTo>
                  <a:pt x="3353700" y="2785925"/>
                  <a:pt x="3355689" y="2782977"/>
                  <a:pt x="3357884" y="2782017"/>
                </a:cubicBezTo>
                <a:close/>
                <a:moveTo>
                  <a:pt x="4526899" y="2780919"/>
                </a:moveTo>
                <a:cubicBezTo>
                  <a:pt x="4528065" y="2780988"/>
                  <a:pt x="4520247" y="2784828"/>
                  <a:pt x="4509479" y="2789354"/>
                </a:cubicBezTo>
                <a:cubicBezTo>
                  <a:pt x="4499330" y="2793607"/>
                  <a:pt x="4487877" y="2797790"/>
                  <a:pt x="4486025" y="2797927"/>
                </a:cubicBezTo>
                <a:cubicBezTo>
                  <a:pt x="4484105" y="2798064"/>
                  <a:pt x="4491649" y="2794430"/>
                  <a:pt x="4502347" y="2789972"/>
                </a:cubicBezTo>
                <a:cubicBezTo>
                  <a:pt x="4514349" y="2784966"/>
                  <a:pt x="4525527" y="2780782"/>
                  <a:pt x="4526899" y="2780919"/>
                </a:cubicBezTo>
                <a:close/>
                <a:moveTo>
                  <a:pt x="2209581" y="2780577"/>
                </a:moveTo>
                <a:cubicBezTo>
                  <a:pt x="2214450" y="2782291"/>
                  <a:pt x="2218771" y="2788464"/>
                  <a:pt x="2218291" y="2794842"/>
                </a:cubicBezTo>
                <a:cubicBezTo>
                  <a:pt x="2218016" y="2799436"/>
                  <a:pt x="2214724" y="2802111"/>
                  <a:pt x="2211570" y="2807597"/>
                </a:cubicBezTo>
                <a:cubicBezTo>
                  <a:pt x="2207386" y="2799368"/>
                  <a:pt x="2203409" y="2794019"/>
                  <a:pt x="2202380" y="2789012"/>
                </a:cubicBezTo>
                <a:cubicBezTo>
                  <a:pt x="2201008" y="2782017"/>
                  <a:pt x="2204780" y="2778931"/>
                  <a:pt x="2209581" y="2780577"/>
                </a:cubicBezTo>
                <a:close/>
                <a:moveTo>
                  <a:pt x="1374967" y="2780028"/>
                </a:moveTo>
                <a:cubicBezTo>
                  <a:pt x="1381137" y="2782017"/>
                  <a:pt x="1387652" y="2788326"/>
                  <a:pt x="1388820" y="2793195"/>
                </a:cubicBezTo>
                <a:cubicBezTo>
                  <a:pt x="1390191" y="2799024"/>
                  <a:pt x="1384638" y="2802453"/>
                  <a:pt x="1377573" y="2800327"/>
                </a:cubicBezTo>
                <a:cubicBezTo>
                  <a:pt x="1371469" y="2798476"/>
                  <a:pt x="1365367" y="2792646"/>
                  <a:pt x="1363994" y="2787366"/>
                </a:cubicBezTo>
                <a:cubicBezTo>
                  <a:pt x="1362415" y="2781125"/>
                  <a:pt x="1367559" y="2777627"/>
                  <a:pt x="1374967" y="2780028"/>
                </a:cubicBezTo>
                <a:close/>
                <a:moveTo>
                  <a:pt x="7604769" y="2777628"/>
                </a:moveTo>
                <a:cubicBezTo>
                  <a:pt x="7606003" y="2781811"/>
                  <a:pt x="7594345" y="2814935"/>
                  <a:pt x="7578091" y="2850254"/>
                </a:cubicBezTo>
                <a:cubicBezTo>
                  <a:pt x="7560672" y="2888179"/>
                  <a:pt x="7545447" y="2911976"/>
                  <a:pt x="7544212" y="2907312"/>
                </a:cubicBezTo>
                <a:cubicBezTo>
                  <a:pt x="7543116" y="2902923"/>
                  <a:pt x="7554774" y="2875286"/>
                  <a:pt x="7570821" y="2840516"/>
                </a:cubicBezTo>
                <a:cubicBezTo>
                  <a:pt x="7587624" y="2804100"/>
                  <a:pt x="7603397" y="2773307"/>
                  <a:pt x="7604769" y="2777628"/>
                </a:cubicBezTo>
                <a:close/>
                <a:moveTo>
                  <a:pt x="5859408" y="2777217"/>
                </a:moveTo>
                <a:cubicBezTo>
                  <a:pt x="5874221" y="2774405"/>
                  <a:pt x="5889583" y="2783800"/>
                  <a:pt x="5891846" y="2797516"/>
                </a:cubicBezTo>
                <a:cubicBezTo>
                  <a:pt x="5894110" y="2811369"/>
                  <a:pt x="5883000" y="2825223"/>
                  <a:pt x="5867363" y="2827554"/>
                </a:cubicBezTo>
                <a:cubicBezTo>
                  <a:pt x="5851316" y="2829955"/>
                  <a:pt x="5838079" y="2820148"/>
                  <a:pt x="5836571" y="2805403"/>
                </a:cubicBezTo>
                <a:cubicBezTo>
                  <a:pt x="5835199" y="2792167"/>
                  <a:pt x="5845281" y="2779891"/>
                  <a:pt x="5859408" y="2777217"/>
                </a:cubicBezTo>
                <a:close/>
                <a:moveTo>
                  <a:pt x="971852" y="2776668"/>
                </a:moveTo>
                <a:cubicBezTo>
                  <a:pt x="978781" y="2774267"/>
                  <a:pt x="985845" y="2777491"/>
                  <a:pt x="985913" y="2782977"/>
                </a:cubicBezTo>
                <a:cubicBezTo>
                  <a:pt x="985982" y="2787640"/>
                  <a:pt x="980702" y="2793950"/>
                  <a:pt x="975077" y="2796007"/>
                </a:cubicBezTo>
                <a:cubicBezTo>
                  <a:pt x="968285" y="2798476"/>
                  <a:pt x="961566" y="2795527"/>
                  <a:pt x="961292" y="2789698"/>
                </a:cubicBezTo>
                <a:cubicBezTo>
                  <a:pt x="961019" y="2784554"/>
                  <a:pt x="965611" y="2778862"/>
                  <a:pt x="971852" y="2776668"/>
                </a:cubicBezTo>
                <a:close/>
                <a:moveTo>
                  <a:pt x="1686499" y="2776538"/>
                </a:moveTo>
                <a:cubicBezTo>
                  <a:pt x="1688499" y="2776392"/>
                  <a:pt x="1691632" y="2777524"/>
                  <a:pt x="1695919" y="2780233"/>
                </a:cubicBezTo>
                <a:cubicBezTo>
                  <a:pt x="1698183" y="2783388"/>
                  <a:pt x="1703190" y="2788943"/>
                  <a:pt x="1705111" y="2793401"/>
                </a:cubicBezTo>
                <a:cubicBezTo>
                  <a:pt x="1707716" y="2799504"/>
                  <a:pt x="1701336" y="2800121"/>
                  <a:pt x="1694616" y="2795664"/>
                </a:cubicBezTo>
                <a:cubicBezTo>
                  <a:pt x="1689202" y="2792029"/>
                  <a:pt x="1684399" y="2785240"/>
                  <a:pt x="1683919" y="2780508"/>
                </a:cubicBezTo>
                <a:cubicBezTo>
                  <a:pt x="1683644" y="2778107"/>
                  <a:pt x="1684503" y="2776684"/>
                  <a:pt x="1686499" y="2776538"/>
                </a:cubicBezTo>
                <a:close/>
                <a:moveTo>
                  <a:pt x="6356476" y="2774885"/>
                </a:moveTo>
                <a:cubicBezTo>
                  <a:pt x="6372180" y="2773308"/>
                  <a:pt x="6385965" y="2782154"/>
                  <a:pt x="6388091" y="2795322"/>
                </a:cubicBezTo>
                <a:cubicBezTo>
                  <a:pt x="6390148" y="2808352"/>
                  <a:pt x="6379382" y="2820765"/>
                  <a:pt x="6364019" y="2823097"/>
                </a:cubicBezTo>
                <a:cubicBezTo>
                  <a:pt x="6347766" y="2825565"/>
                  <a:pt x="6331855" y="2815210"/>
                  <a:pt x="6330690" y="2801425"/>
                </a:cubicBezTo>
                <a:cubicBezTo>
                  <a:pt x="6329455" y="2788258"/>
                  <a:pt x="6340977" y="2776462"/>
                  <a:pt x="6356476" y="2774885"/>
                </a:cubicBezTo>
                <a:close/>
                <a:moveTo>
                  <a:pt x="3633165" y="2773445"/>
                </a:moveTo>
                <a:cubicBezTo>
                  <a:pt x="3636114" y="2773307"/>
                  <a:pt x="3640777" y="2774404"/>
                  <a:pt x="3640777" y="2775502"/>
                </a:cubicBezTo>
                <a:cubicBezTo>
                  <a:pt x="3640846" y="2777628"/>
                  <a:pt x="3637965" y="2780097"/>
                  <a:pt x="3635222" y="2783663"/>
                </a:cubicBezTo>
                <a:cubicBezTo>
                  <a:pt x="3631244" y="2781949"/>
                  <a:pt x="3628296" y="2781262"/>
                  <a:pt x="3627061" y="2779823"/>
                </a:cubicBezTo>
                <a:cubicBezTo>
                  <a:pt x="3625141" y="2777559"/>
                  <a:pt x="3628844" y="2773650"/>
                  <a:pt x="3633165" y="2773445"/>
                </a:cubicBezTo>
                <a:close/>
                <a:moveTo>
                  <a:pt x="4467989" y="2771799"/>
                </a:moveTo>
                <a:cubicBezTo>
                  <a:pt x="4469086" y="2773033"/>
                  <a:pt x="4463051" y="2777011"/>
                  <a:pt x="4455370" y="2780303"/>
                </a:cubicBezTo>
                <a:cubicBezTo>
                  <a:pt x="4447621" y="2783595"/>
                  <a:pt x="4439528" y="2785652"/>
                  <a:pt x="4437951" y="2784555"/>
                </a:cubicBezTo>
                <a:cubicBezTo>
                  <a:pt x="4436030" y="2783252"/>
                  <a:pt x="4442203" y="2778931"/>
                  <a:pt x="4451324" y="2775228"/>
                </a:cubicBezTo>
                <a:cubicBezTo>
                  <a:pt x="4459279" y="2772004"/>
                  <a:pt x="4466891" y="2770495"/>
                  <a:pt x="4467989" y="2771799"/>
                </a:cubicBezTo>
                <a:close/>
                <a:moveTo>
                  <a:pt x="7192603" y="2771593"/>
                </a:moveTo>
                <a:cubicBezTo>
                  <a:pt x="7208102" y="2773582"/>
                  <a:pt x="7221750" y="2783869"/>
                  <a:pt x="7223738" y="2794636"/>
                </a:cubicBezTo>
                <a:cubicBezTo>
                  <a:pt x="7225727" y="2805266"/>
                  <a:pt x="7214960" y="2812192"/>
                  <a:pt x="7199735" y="2810684"/>
                </a:cubicBezTo>
                <a:cubicBezTo>
                  <a:pt x="7183619" y="2809106"/>
                  <a:pt x="7167982" y="2798134"/>
                  <a:pt x="7166886" y="2787229"/>
                </a:cubicBezTo>
                <a:cubicBezTo>
                  <a:pt x="7165788" y="2776737"/>
                  <a:pt x="7177241" y="2769604"/>
                  <a:pt x="7192603" y="2771593"/>
                </a:cubicBezTo>
                <a:close/>
                <a:moveTo>
                  <a:pt x="4604326" y="2770762"/>
                </a:moveTo>
                <a:cubicBezTo>
                  <a:pt x="4608972" y="2769724"/>
                  <a:pt x="4612144" y="2769638"/>
                  <a:pt x="4612487" y="2770839"/>
                </a:cubicBezTo>
                <a:cubicBezTo>
                  <a:pt x="4613104" y="2773102"/>
                  <a:pt x="4603846" y="2779068"/>
                  <a:pt x="4591982" y="2783869"/>
                </a:cubicBezTo>
                <a:cubicBezTo>
                  <a:pt x="4580117" y="2788669"/>
                  <a:pt x="4569487" y="2790795"/>
                  <a:pt x="4568321" y="2788738"/>
                </a:cubicBezTo>
                <a:cubicBezTo>
                  <a:pt x="4567087" y="2786749"/>
                  <a:pt x="4575728" y="2781194"/>
                  <a:pt x="4587318" y="2776394"/>
                </a:cubicBezTo>
                <a:cubicBezTo>
                  <a:pt x="4593559" y="2773788"/>
                  <a:pt x="4599679" y="2771799"/>
                  <a:pt x="4604326" y="2770762"/>
                </a:cubicBezTo>
                <a:close/>
                <a:moveTo>
                  <a:pt x="268080" y="2770290"/>
                </a:moveTo>
                <a:cubicBezTo>
                  <a:pt x="268629" y="2770359"/>
                  <a:pt x="269247" y="2770427"/>
                  <a:pt x="269932" y="2770564"/>
                </a:cubicBezTo>
                <a:cubicBezTo>
                  <a:pt x="269452" y="2771662"/>
                  <a:pt x="268972" y="2772896"/>
                  <a:pt x="268493" y="2774130"/>
                </a:cubicBezTo>
                <a:cubicBezTo>
                  <a:pt x="267944" y="2773993"/>
                  <a:pt x="266777" y="2774062"/>
                  <a:pt x="266847" y="2773719"/>
                </a:cubicBezTo>
                <a:cubicBezTo>
                  <a:pt x="266983" y="2772690"/>
                  <a:pt x="267669" y="2771456"/>
                  <a:pt x="268080" y="2770290"/>
                </a:cubicBezTo>
                <a:close/>
                <a:moveTo>
                  <a:pt x="343589" y="2769878"/>
                </a:moveTo>
                <a:cubicBezTo>
                  <a:pt x="343862" y="2769604"/>
                  <a:pt x="345096" y="2769604"/>
                  <a:pt x="345165" y="2769946"/>
                </a:cubicBezTo>
                <a:cubicBezTo>
                  <a:pt x="345234" y="2770289"/>
                  <a:pt x="344274" y="2771661"/>
                  <a:pt x="343931" y="2771866"/>
                </a:cubicBezTo>
                <a:cubicBezTo>
                  <a:pt x="342490" y="2772552"/>
                  <a:pt x="341050" y="2773033"/>
                  <a:pt x="339610" y="2773650"/>
                </a:cubicBezTo>
                <a:cubicBezTo>
                  <a:pt x="340913" y="2772347"/>
                  <a:pt x="342216" y="2771044"/>
                  <a:pt x="343589" y="2769878"/>
                </a:cubicBezTo>
                <a:close/>
                <a:moveTo>
                  <a:pt x="3861673" y="2768644"/>
                </a:moveTo>
                <a:cubicBezTo>
                  <a:pt x="3861193" y="2769672"/>
                  <a:pt x="3857970" y="2771867"/>
                  <a:pt x="3856598" y="2773033"/>
                </a:cubicBezTo>
                <a:cubicBezTo>
                  <a:pt x="3848917" y="2776393"/>
                  <a:pt x="3843980" y="2777422"/>
                  <a:pt x="3843637" y="2776393"/>
                </a:cubicBezTo>
                <a:cubicBezTo>
                  <a:pt x="3843294" y="2775433"/>
                  <a:pt x="3845488" y="2773787"/>
                  <a:pt x="3850083" y="2771661"/>
                </a:cubicBezTo>
                <a:cubicBezTo>
                  <a:pt x="3854815" y="2769398"/>
                  <a:pt x="3862153" y="2767341"/>
                  <a:pt x="3861673" y="2768644"/>
                </a:cubicBezTo>
                <a:close/>
                <a:moveTo>
                  <a:pt x="4971254" y="2767512"/>
                </a:moveTo>
                <a:cubicBezTo>
                  <a:pt x="4976406" y="2768781"/>
                  <a:pt x="4980110" y="2771593"/>
                  <a:pt x="4981035" y="2775708"/>
                </a:cubicBezTo>
                <a:cubicBezTo>
                  <a:pt x="4982887" y="2783800"/>
                  <a:pt x="4973080" y="2794636"/>
                  <a:pt x="4959570" y="2798888"/>
                </a:cubicBezTo>
                <a:cubicBezTo>
                  <a:pt x="4946060" y="2803140"/>
                  <a:pt x="4933235" y="2799230"/>
                  <a:pt x="4931452" y="2790864"/>
                </a:cubicBezTo>
                <a:cubicBezTo>
                  <a:pt x="4929669" y="2782360"/>
                  <a:pt x="4938996" y="2772759"/>
                  <a:pt x="4952780" y="2768575"/>
                </a:cubicBezTo>
                <a:cubicBezTo>
                  <a:pt x="4959501" y="2766518"/>
                  <a:pt x="4966102" y="2766244"/>
                  <a:pt x="4971254" y="2767512"/>
                </a:cubicBezTo>
                <a:close/>
                <a:moveTo>
                  <a:pt x="1753460" y="2766929"/>
                </a:moveTo>
                <a:cubicBezTo>
                  <a:pt x="1758670" y="2769741"/>
                  <a:pt x="1764295" y="2776530"/>
                  <a:pt x="1765459" y="2781331"/>
                </a:cubicBezTo>
                <a:cubicBezTo>
                  <a:pt x="1766696" y="2786474"/>
                  <a:pt x="1763265" y="2787572"/>
                  <a:pt x="1757300" y="2784005"/>
                </a:cubicBezTo>
                <a:cubicBezTo>
                  <a:pt x="1751469" y="2780508"/>
                  <a:pt x="1745916" y="2774130"/>
                  <a:pt x="1745023" y="2769672"/>
                </a:cubicBezTo>
                <a:cubicBezTo>
                  <a:pt x="1744062" y="2765077"/>
                  <a:pt x="1747697" y="2763843"/>
                  <a:pt x="1753460" y="2766929"/>
                </a:cubicBezTo>
                <a:close/>
                <a:moveTo>
                  <a:pt x="5508484" y="2766381"/>
                </a:moveTo>
                <a:cubicBezTo>
                  <a:pt x="5522955" y="2764597"/>
                  <a:pt x="5535573" y="2772004"/>
                  <a:pt x="5537837" y="2784348"/>
                </a:cubicBezTo>
                <a:cubicBezTo>
                  <a:pt x="5540237" y="2797516"/>
                  <a:pt x="5529607" y="2810683"/>
                  <a:pt x="5514382" y="2812398"/>
                </a:cubicBezTo>
                <a:cubicBezTo>
                  <a:pt x="5500598" y="2813975"/>
                  <a:pt x="5486882" y="2804785"/>
                  <a:pt x="5484618" y="2793058"/>
                </a:cubicBezTo>
                <a:cubicBezTo>
                  <a:pt x="5482150" y="2780371"/>
                  <a:pt x="5493328" y="2768232"/>
                  <a:pt x="5508484" y="2766381"/>
                </a:cubicBezTo>
                <a:close/>
                <a:moveTo>
                  <a:pt x="764948" y="2765969"/>
                </a:moveTo>
                <a:cubicBezTo>
                  <a:pt x="766044" y="2770495"/>
                  <a:pt x="762342" y="2778382"/>
                  <a:pt x="757404" y="2784280"/>
                </a:cubicBezTo>
                <a:cubicBezTo>
                  <a:pt x="751297" y="2791549"/>
                  <a:pt x="745608" y="2793881"/>
                  <a:pt x="745196" y="2789012"/>
                </a:cubicBezTo>
                <a:cubicBezTo>
                  <a:pt x="744852" y="2784966"/>
                  <a:pt x="748900" y="2776736"/>
                  <a:pt x="754180" y="2772141"/>
                </a:cubicBezTo>
                <a:cubicBezTo>
                  <a:pt x="758501" y="2768438"/>
                  <a:pt x="762272" y="2767409"/>
                  <a:pt x="764948" y="2765969"/>
                </a:cubicBezTo>
                <a:close/>
                <a:moveTo>
                  <a:pt x="4553576" y="2765215"/>
                </a:moveTo>
                <a:cubicBezTo>
                  <a:pt x="4553987" y="2765626"/>
                  <a:pt x="4546238" y="2768850"/>
                  <a:pt x="4537391" y="2772210"/>
                </a:cubicBezTo>
                <a:cubicBezTo>
                  <a:pt x="4528133" y="2775571"/>
                  <a:pt x="4520178" y="2778245"/>
                  <a:pt x="4519972" y="2777833"/>
                </a:cubicBezTo>
                <a:cubicBezTo>
                  <a:pt x="4519766" y="2777422"/>
                  <a:pt x="4527516" y="2773856"/>
                  <a:pt x="4536294" y="2770564"/>
                </a:cubicBezTo>
                <a:cubicBezTo>
                  <a:pt x="4545415" y="2767135"/>
                  <a:pt x="4553096" y="2764804"/>
                  <a:pt x="4553576" y="2765215"/>
                </a:cubicBezTo>
                <a:close/>
                <a:moveTo>
                  <a:pt x="4565646" y="2764118"/>
                </a:moveTo>
                <a:cubicBezTo>
                  <a:pt x="4567087" y="2763637"/>
                  <a:pt x="4559337" y="2766449"/>
                  <a:pt x="4549804" y="2770084"/>
                </a:cubicBezTo>
                <a:cubicBezTo>
                  <a:pt x="4541232" y="2773307"/>
                  <a:pt x="4532385" y="2776736"/>
                  <a:pt x="4530534" y="2777422"/>
                </a:cubicBezTo>
                <a:cubicBezTo>
                  <a:pt x="4528339" y="2778245"/>
                  <a:pt x="4534511" y="2775776"/>
                  <a:pt x="4544524" y="2772004"/>
                </a:cubicBezTo>
                <a:cubicBezTo>
                  <a:pt x="4554331" y="2768233"/>
                  <a:pt x="4564206" y="2764598"/>
                  <a:pt x="4565646" y="2764118"/>
                </a:cubicBezTo>
                <a:close/>
                <a:moveTo>
                  <a:pt x="3220381" y="2763775"/>
                </a:moveTo>
                <a:cubicBezTo>
                  <a:pt x="3223810" y="2762129"/>
                  <a:pt x="3229846" y="2766381"/>
                  <a:pt x="3231766" y="2772416"/>
                </a:cubicBezTo>
                <a:cubicBezTo>
                  <a:pt x="3229914" y="2773719"/>
                  <a:pt x="3227720" y="2776599"/>
                  <a:pt x="3224428" y="2777148"/>
                </a:cubicBezTo>
                <a:cubicBezTo>
                  <a:pt x="3222919" y="2777353"/>
                  <a:pt x="3217775" y="2773033"/>
                  <a:pt x="3217021" y="2770633"/>
                </a:cubicBezTo>
                <a:cubicBezTo>
                  <a:pt x="3216267" y="2768301"/>
                  <a:pt x="3218187" y="2764803"/>
                  <a:pt x="3220381" y="2763775"/>
                </a:cubicBezTo>
                <a:close/>
                <a:moveTo>
                  <a:pt x="5160098" y="2762334"/>
                </a:moveTo>
                <a:cubicBezTo>
                  <a:pt x="5175048" y="2759111"/>
                  <a:pt x="5189450" y="2764803"/>
                  <a:pt x="5190959" y="2775090"/>
                </a:cubicBezTo>
                <a:cubicBezTo>
                  <a:pt x="5192331" y="2784623"/>
                  <a:pt x="5182044" y="2795939"/>
                  <a:pt x="5168122" y="2798751"/>
                </a:cubicBezTo>
                <a:cubicBezTo>
                  <a:pt x="5153789" y="2801631"/>
                  <a:pt x="5141238" y="2795527"/>
                  <a:pt x="5138975" y="2784897"/>
                </a:cubicBezTo>
                <a:cubicBezTo>
                  <a:pt x="5136781" y="2775227"/>
                  <a:pt x="5146245" y="2765284"/>
                  <a:pt x="5160098" y="2762334"/>
                </a:cubicBezTo>
                <a:close/>
                <a:moveTo>
                  <a:pt x="6496859" y="2761855"/>
                </a:moveTo>
                <a:cubicBezTo>
                  <a:pt x="6512495" y="2760895"/>
                  <a:pt x="6526143" y="2770084"/>
                  <a:pt x="6527788" y="2782703"/>
                </a:cubicBezTo>
                <a:cubicBezTo>
                  <a:pt x="6529434" y="2795116"/>
                  <a:pt x="6518324" y="2806500"/>
                  <a:pt x="6502894" y="2808146"/>
                </a:cubicBezTo>
                <a:cubicBezTo>
                  <a:pt x="6486709" y="2809861"/>
                  <a:pt x="6470867" y="2799231"/>
                  <a:pt x="6470181" y="2786201"/>
                </a:cubicBezTo>
                <a:cubicBezTo>
                  <a:pt x="6469495" y="2773445"/>
                  <a:pt x="6481291" y="2762746"/>
                  <a:pt x="6496859" y="2761855"/>
                </a:cubicBezTo>
                <a:close/>
                <a:moveTo>
                  <a:pt x="505848" y="2758974"/>
                </a:moveTo>
                <a:cubicBezTo>
                  <a:pt x="504065" y="2761992"/>
                  <a:pt x="503104" y="2764323"/>
                  <a:pt x="501665" y="2765969"/>
                </a:cubicBezTo>
                <a:cubicBezTo>
                  <a:pt x="499882" y="2767958"/>
                  <a:pt x="496524" y="2770701"/>
                  <a:pt x="495906" y="2770701"/>
                </a:cubicBezTo>
                <a:cubicBezTo>
                  <a:pt x="495357" y="2770633"/>
                  <a:pt x="497207" y="2767272"/>
                  <a:pt x="498785" y="2765284"/>
                </a:cubicBezTo>
                <a:cubicBezTo>
                  <a:pt x="500226" y="2763569"/>
                  <a:pt x="502832" y="2761649"/>
                  <a:pt x="505848" y="2758974"/>
                </a:cubicBezTo>
                <a:close/>
                <a:moveTo>
                  <a:pt x="5997871" y="2758014"/>
                </a:moveTo>
                <a:cubicBezTo>
                  <a:pt x="6012684" y="2755133"/>
                  <a:pt x="6028183" y="2764323"/>
                  <a:pt x="6030652" y="2777696"/>
                </a:cubicBezTo>
                <a:cubicBezTo>
                  <a:pt x="6033121" y="2791275"/>
                  <a:pt x="6022148" y="2804717"/>
                  <a:pt x="6006444" y="2807117"/>
                </a:cubicBezTo>
                <a:cubicBezTo>
                  <a:pt x="5991425" y="2809380"/>
                  <a:pt x="5978463" y="2801356"/>
                  <a:pt x="5975651" y="2788326"/>
                </a:cubicBezTo>
                <a:cubicBezTo>
                  <a:pt x="5972634" y="2774473"/>
                  <a:pt x="5982646" y="2761031"/>
                  <a:pt x="5997871" y="2758014"/>
                </a:cubicBezTo>
                <a:close/>
                <a:moveTo>
                  <a:pt x="7054963" y="2757671"/>
                </a:moveTo>
                <a:cubicBezTo>
                  <a:pt x="7070462" y="2759180"/>
                  <a:pt x="7083972" y="2769261"/>
                  <a:pt x="7085413" y="2780096"/>
                </a:cubicBezTo>
                <a:cubicBezTo>
                  <a:pt x="7086853" y="2790795"/>
                  <a:pt x="7075674" y="2798270"/>
                  <a:pt x="7060312" y="2797310"/>
                </a:cubicBezTo>
                <a:cubicBezTo>
                  <a:pt x="7044196" y="2796281"/>
                  <a:pt x="7028560" y="2785308"/>
                  <a:pt x="7028080" y="2774335"/>
                </a:cubicBezTo>
                <a:cubicBezTo>
                  <a:pt x="7027600" y="2763637"/>
                  <a:pt x="7039395" y="2756162"/>
                  <a:pt x="7054963" y="2757671"/>
                </a:cubicBezTo>
                <a:close/>
                <a:moveTo>
                  <a:pt x="4677869" y="2756728"/>
                </a:moveTo>
                <a:cubicBezTo>
                  <a:pt x="4682199" y="2756093"/>
                  <a:pt x="4685182" y="2756367"/>
                  <a:pt x="4685799" y="2757739"/>
                </a:cubicBezTo>
                <a:cubicBezTo>
                  <a:pt x="4687171" y="2760688"/>
                  <a:pt x="4677158" y="2767614"/>
                  <a:pt x="4663716" y="2772689"/>
                </a:cubicBezTo>
                <a:cubicBezTo>
                  <a:pt x="4651577" y="2777353"/>
                  <a:pt x="4641153" y="2778519"/>
                  <a:pt x="4639919" y="2775707"/>
                </a:cubicBezTo>
                <a:cubicBezTo>
                  <a:pt x="4638616" y="2772621"/>
                  <a:pt x="4648560" y="2766175"/>
                  <a:pt x="4661864" y="2761168"/>
                </a:cubicBezTo>
                <a:cubicBezTo>
                  <a:pt x="4667865" y="2758905"/>
                  <a:pt x="4673540" y="2757362"/>
                  <a:pt x="4677869" y="2756728"/>
                </a:cubicBezTo>
                <a:close/>
                <a:moveTo>
                  <a:pt x="4600142" y="2756437"/>
                </a:moveTo>
                <a:cubicBezTo>
                  <a:pt x="4600828" y="2757191"/>
                  <a:pt x="4591226" y="2761992"/>
                  <a:pt x="4579157" y="2766724"/>
                </a:cubicBezTo>
                <a:cubicBezTo>
                  <a:pt x="4567978" y="2771113"/>
                  <a:pt x="4558926" y="2773856"/>
                  <a:pt x="4557691" y="2773308"/>
                </a:cubicBezTo>
                <a:cubicBezTo>
                  <a:pt x="4556388" y="2772690"/>
                  <a:pt x="4565097" y="2768438"/>
                  <a:pt x="4576893" y="2763706"/>
                </a:cubicBezTo>
                <a:cubicBezTo>
                  <a:pt x="4588415" y="2759180"/>
                  <a:pt x="4599525" y="2755682"/>
                  <a:pt x="4600142" y="2756437"/>
                </a:cubicBezTo>
                <a:close/>
                <a:moveTo>
                  <a:pt x="899295" y="2756093"/>
                </a:moveTo>
                <a:cubicBezTo>
                  <a:pt x="905877" y="2752938"/>
                  <a:pt x="911502" y="2754585"/>
                  <a:pt x="911707" y="2759591"/>
                </a:cubicBezTo>
                <a:cubicBezTo>
                  <a:pt x="911913" y="2764597"/>
                  <a:pt x="906909" y="2770701"/>
                  <a:pt x="900323" y="2773856"/>
                </a:cubicBezTo>
                <a:cubicBezTo>
                  <a:pt x="893877" y="2776873"/>
                  <a:pt x="888045" y="2775570"/>
                  <a:pt x="887840" y="2770838"/>
                </a:cubicBezTo>
                <a:cubicBezTo>
                  <a:pt x="887636" y="2766106"/>
                  <a:pt x="892985" y="2759179"/>
                  <a:pt x="899295" y="2756093"/>
                </a:cubicBezTo>
                <a:close/>
                <a:moveTo>
                  <a:pt x="4540890" y="2755888"/>
                </a:moveTo>
                <a:cubicBezTo>
                  <a:pt x="4541918" y="2756848"/>
                  <a:pt x="4536363" y="2759934"/>
                  <a:pt x="4527859" y="2763226"/>
                </a:cubicBezTo>
                <a:cubicBezTo>
                  <a:pt x="4518326" y="2766930"/>
                  <a:pt x="4509754" y="2769192"/>
                  <a:pt x="4509617" y="2767821"/>
                </a:cubicBezTo>
                <a:cubicBezTo>
                  <a:pt x="4509480" y="2766655"/>
                  <a:pt x="4516200" y="2762883"/>
                  <a:pt x="4524225" y="2759797"/>
                </a:cubicBezTo>
                <a:cubicBezTo>
                  <a:pt x="4532317" y="2756711"/>
                  <a:pt x="4539861" y="2754997"/>
                  <a:pt x="4540890" y="2755888"/>
                </a:cubicBezTo>
                <a:close/>
                <a:moveTo>
                  <a:pt x="4588278" y="2754310"/>
                </a:moveTo>
                <a:cubicBezTo>
                  <a:pt x="4588689" y="2754379"/>
                  <a:pt x="4579774" y="2758014"/>
                  <a:pt x="4568664" y="2762334"/>
                </a:cubicBezTo>
                <a:cubicBezTo>
                  <a:pt x="4557485" y="2766654"/>
                  <a:pt x="4547953" y="2770221"/>
                  <a:pt x="4547404" y="2770221"/>
                </a:cubicBezTo>
                <a:lnTo>
                  <a:pt x="4549556" y="2769339"/>
                </a:lnTo>
                <a:lnTo>
                  <a:pt x="4537666" y="2773787"/>
                </a:lnTo>
                <a:cubicBezTo>
                  <a:pt x="4538969" y="2773169"/>
                  <a:pt x="4549804" y="2768849"/>
                  <a:pt x="4560503" y="2764803"/>
                </a:cubicBezTo>
                <a:lnTo>
                  <a:pt x="4561667" y="2764374"/>
                </a:lnTo>
                <a:lnTo>
                  <a:pt x="4566812" y="2762265"/>
                </a:lnTo>
                <a:cubicBezTo>
                  <a:pt x="4577854" y="2758014"/>
                  <a:pt x="4587866" y="2754241"/>
                  <a:pt x="4588278" y="2754310"/>
                </a:cubicBezTo>
                <a:close/>
                <a:moveTo>
                  <a:pt x="7389359" y="2754241"/>
                </a:moveTo>
                <a:cubicBezTo>
                  <a:pt x="7403761" y="2753282"/>
                  <a:pt x="7418368" y="2755956"/>
                  <a:pt x="7420632" y="2766449"/>
                </a:cubicBezTo>
                <a:cubicBezTo>
                  <a:pt x="7422963" y="2777079"/>
                  <a:pt x="7412676" y="2792852"/>
                  <a:pt x="7397452" y="2793744"/>
                </a:cubicBezTo>
                <a:cubicBezTo>
                  <a:pt x="7382913" y="2794635"/>
                  <a:pt x="7370088" y="2782908"/>
                  <a:pt x="7367345" y="2772209"/>
                </a:cubicBezTo>
                <a:cubicBezTo>
                  <a:pt x="7364464" y="2760825"/>
                  <a:pt x="7374545" y="2755133"/>
                  <a:pt x="7389359" y="2754241"/>
                </a:cubicBezTo>
                <a:close/>
                <a:moveTo>
                  <a:pt x="4898268" y="2753419"/>
                </a:moveTo>
                <a:cubicBezTo>
                  <a:pt x="4903146" y="2754225"/>
                  <a:pt x="4906318" y="2756505"/>
                  <a:pt x="4906627" y="2760140"/>
                </a:cubicBezTo>
                <a:cubicBezTo>
                  <a:pt x="4907312" y="2766723"/>
                  <a:pt x="4897505" y="2775639"/>
                  <a:pt x="4884544" y="2779685"/>
                </a:cubicBezTo>
                <a:cubicBezTo>
                  <a:pt x="4870622" y="2784074"/>
                  <a:pt x="4857729" y="2781399"/>
                  <a:pt x="4857249" y="2774404"/>
                </a:cubicBezTo>
                <a:cubicBezTo>
                  <a:pt x="4856769" y="2767683"/>
                  <a:pt x="4866507" y="2759728"/>
                  <a:pt x="4879674" y="2755545"/>
                </a:cubicBezTo>
                <a:cubicBezTo>
                  <a:pt x="4886807" y="2753282"/>
                  <a:pt x="4893390" y="2752613"/>
                  <a:pt x="4898268" y="2753419"/>
                </a:cubicBezTo>
                <a:close/>
                <a:moveTo>
                  <a:pt x="7588173" y="2753213"/>
                </a:moveTo>
                <a:cubicBezTo>
                  <a:pt x="7590024" y="2756710"/>
                  <a:pt x="7580012" y="2787228"/>
                  <a:pt x="7565542" y="2819255"/>
                </a:cubicBezTo>
                <a:cubicBezTo>
                  <a:pt x="7549974" y="2853614"/>
                  <a:pt x="7534886" y="2876794"/>
                  <a:pt x="7532211" y="2874119"/>
                </a:cubicBezTo>
                <a:cubicBezTo>
                  <a:pt x="7529606" y="2871582"/>
                  <a:pt x="7540921" y="2843670"/>
                  <a:pt x="7556351" y="2810340"/>
                </a:cubicBezTo>
                <a:cubicBezTo>
                  <a:pt x="7572262" y="2776050"/>
                  <a:pt x="7586116" y="2749441"/>
                  <a:pt x="7588173" y="2753213"/>
                </a:cubicBezTo>
                <a:close/>
                <a:moveTo>
                  <a:pt x="6635391" y="2753007"/>
                </a:moveTo>
                <a:cubicBezTo>
                  <a:pt x="6651027" y="2752116"/>
                  <a:pt x="6665018" y="2760757"/>
                  <a:pt x="6667418" y="2772758"/>
                </a:cubicBezTo>
                <a:cubicBezTo>
                  <a:pt x="6669750" y="2784622"/>
                  <a:pt x="6659188" y="2795458"/>
                  <a:pt x="6643895" y="2797036"/>
                </a:cubicBezTo>
                <a:cubicBezTo>
                  <a:pt x="6627641" y="2798750"/>
                  <a:pt x="6611663" y="2789012"/>
                  <a:pt x="6610085" y="2776393"/>
                </a:cubicBezTo>
                <a:cubicBezTo>
                  <a:pt x="6608576" y="2764392"/>
                  <a:pt x="6619892" y="2753899"/>
                  <a:pt x="6635391" y="2753007"/>
                </a:cubicBezTo>
                <a:close/>
                <a:moveTo>
                  <a:pt x="418067" y="2752322"/>
                </a:moveTo>
                <a:cubicBezTo>
                  <a:pt x="417173" y="2753968"/>
                  <a:pt x="416213" y="2755614"/>
                  <a:pt x="415322" y="2757260"/>
                </a:cubicBezTo>
                <a:cubicBezTo>
                  <a:pt x="414087" y="2757877"/>
                  <a:pt x="411824" y="2759249"/>
                  <a:pt x="411824" y="2758905"/>
                </a:cubicBezTo>
                <a:cubicBezTo>
                  <a:pt x="411755" y="2758014"/>
                  <a:pt x="412579" y="2756368"/>
                  <a:pt x="413127" y="2754859"/>
                </a:cubicBezTo>
                <a:cubicBezTo>
                  <a:pt x="415391" y="2753694"/>
                  <a:pt x="416762" y="2753008"/>
                  <a:pt x="418067" y="2752322"/>
                </a:cubicBezTo>
                <a:close/>
                <a:moveTo>
                  <a:pt x="3934917" y="2751773"/>
                </a:moveTo>
                <a:cubicBezTo>
                  <a:pt x="3935808" y="2752665"/>
                  <a:pt x="3932379" y="2755202"/>
                  <a:pt x="3926550" y="2757808"/>
                </a:cubicBezTo>
                <a:cubicBezTo>
                  <a:pt x="3920857" y="2760346"/>
                  <a:pt x="3915714" y="2761649"/>
                  <a:pt x="3915028" y="2760757"/>
                </a:cubicBezTo>
                <a:cubicBezTo>
                  <a:pt x="3914343" y="2759866"/>
                  <a:pt x="3918115" y="2757191"/>
                  <a:pt x="3923670" y="2754654"/>
                </a:cubicBezTo>
                <a:cubicBezTo>
                  <a:pt x="3928813" y="2752322"/>
                  <a:pt x="3934025" y="2750950"/>
                  <a:pt x="3934917" y="2751773"/>
                </a:cubicBezTo>
                <a:close/>
                <a:moveTo>
                  <a:pt x="1239455" y="2750402"/>
                </a:moveTo>
                <a:cubicBezTo>
                  <a:pt x="1245489" y="2751293"/>
                  <a:pt x="1252003" y="2756574"/>
                  <a:pt x="1253236" y="2761443"/>
                </a:cubicBezTo>
                <a:cubicBezTo>
                  <a:pt x="1254679" y="2767204"/>
                  <a:pt x="1249190" y="2771936"/>
                  <a:pt x="1242196" y="2771044"/>
                </a:cubicBezTo>
                <a:cubicBezTo>
                  <a:pt x="1236161" y="2770290"/>
                  <a:pt x="1230057" y="2765421"/>
                  <a:pt x="1228684" y="2760140"/>
                </a:cubicBezTo>
                <a:cubicBezTo>
                  <a:pt x="1227038" y="2753968"/>
                  <a:pt x="1232042" y="2749304"/>
                  <a:pt x="1239455" y="2750402"/>
                </a:cubicBezTo>
                <a:close/>
                <a:moveTo>
                  <a:pt x="6914991" y="2750196"/>
                </a:moveTo>
                <a:cubicBezTo>
                  <a:pt x="6930627" y="2750745"/>
                  <a:pt x="6944343" y="2760071"/>
                  <a:pt x="6946332" y="2771250"/>
                </a:cubicBezTo>
                <a:cubicBezTo>
                  <a:pt x="6948321" y="2782291"/>
                  <a:pt x="6937485" y="2791001"/>
                  <a:pt x="6922123" y="2791069"/>
                </a:cubicBezTo>
                <a:cubicBezTo>
                  <a:pt x="6905939" y="2791138"/>
                  <a:pt x="6890165" y="2780919"/>
                  <a:pt x="6889000" y="2769398"/>
                </a:cubicBezTo>
                <a:cubicBezTo>
                  <a:pt x="6887971" y="2758288"/>
                  <a:pt x="6899561" y="2749647"/>
                  <a:pt x="6914991" y="2750196"/>
                </a:cubicBezTo>
                <a:close/>
                <a:moveTo>
                  <a:pt x="1436071" y="2750196"/>
                </a:moveTo>
                <a:cubicBezTo>
                  <a:pt x="1442795" y="2753213"/>
                  <a:pt x="1448553" y="2760071"/>
                  <a:pt x="1448692" y="2764940"/>
                </a:cubicBezTo>
                <a:cubicBezTo>
                  <a:pt x="1448759" y="2769878"/>
                  <a:pt x="1443410" y="2771250"/>
                  <a:pt x="1436551" y="2768164"/>
                </a:cubicBezTo>
                <a:cubicBezTo>
                  <a:pt x="1429761" y="2765146"/>
                  <a:pt x="1423864" y="2758425"/>
                  <a:pt x="1423794" y="2753625"/>
                </a:cubicBezTo>
                <a:cubicBezTo>
                  <a:pt x="1423794" y="2748893"/>
                  <a:pt x="1429488" y="2747247"/>
                  <a:pt x="1436071" y="2750196"/>
                </a:cubicBezTo>
                <a:close/>
                <a:moveTo>
                  <a:pt x="6777351" y="2748962"/>
                </a:moveTo>
                <a:cubicBezTo>
                  <a:pt x="6792851" y="2749373"/>
                  <a:pt x="6806224" y="2759111"/>
                  <a:pt x="6807252" y="2770633"/>
                </a:cubicBezTo>
                <a:cubicBezTo>
                  <a:pt x="6808281" y="2782017"/>
                  <a:pt x="6796691" y="2791138"/>
                  <a:pt x="6781192" y="2791275"/>
                </a:cubicBezTo>
                <a:cubicBezTo>
                  <a:pt x="6765967" y="2791413"/>
                  <a:pt x="6751565" y="2782085"/>
                  <a:pt x="6749782" y="2770770"/>
                </a:cubicBezTo>
                <a:cubicBezTo>
                  <a:pt x="6747862" y="2758494"/>
                  <a:pt x="6760412" y="2748481"/>
                  <a:pt x="6777351" y="2748962"/>
                </a:cubicBezTo>
                <a:close/>
                <a:moveTo>
                  <a:pt x="4749844" y="2748635"/>
                </a:moveTo>
                <a:cubicBezTo>
                  <a:pt x="4754533" y="2748275"/>
                  <a:pt x="4757808" y="2749030"/>
                  <a:pt x="4758631" y="2751019"/>
                </a:cubicBezTo>
                <a:cubicBezTo>
                  <a:pt x="4760208" y="2754928"/>
                  <a:pt x="4751293" y="2762266"/>
                  <a:pt x="4738606" y="2767135"/>
                </a:cubicBezTo>
                <a:cubicBezTo>
                  <a:pt x="4726261" y="2771867"/>
                  <a:pt x="4713711" y="2772485"/>
                  <a:pt x="4712065" y="2768713"/>
                </a:cubicBezTo>
                <a:cubicBezTo>
                  <a:pt x="4710350" y="2764940"/>
                  <a:pt x="4719883" y="2757740"/>
                  <a:pt x="4732571" y="2752939"/>
                </a:cubicBezTo>
                <a:cubicBezTo>
                  <a:pt x="4739052" y="2750470"/>
                  <a:pt x="4745155" y="2748995"/>
                  <a:pt x="4749844" y="2748635"/>
                </a:cubicBezTo>
                <a:close/>
                <a:moveTo>
                  <a:pt x="833957" y="2748601"/>
                </a:moveTo>
                <a:cubicBezTo>
                  <a:pt x="836049" y="2748755"/>
                  <a:pt x="837435" y="2750093"/>
                  <a:pt x="837505" y="2752459"/>
                </a:cubicBezTo>
                <a:cubicBezTo>
                  <a:pt x="837639" y="2757122"/>
                  <a:pt x="832222" y="2764803"/>
                  <a:pt x="826257" y="2768986"/>
                </a:cubicBezTo>
                <a:cubicBezTo>
                  <a:pt x="821526" y="2772347"/>
                  <a:pt x="816519" y="2772621"/>
                  <a:pt x="816109" y="2769398"/>
                </a:cubicBezTo>
                <a:cubicBezTo>
                  <a:pt x="815561" y="2765283"/>
                  <a:pt x="820635" y="2756299"/>
                  <a:pt x="826190" y="2751841"/>
                </a:cubicBezTo>
                <a:cubicBezTo>
                  <a:pt x="829070" y="2749475"/>
                  <a:pt x="831864" y="2748446"/>
                  <a:pt x="833957" y="2748601"/>
                </a:cubicBezTo>
                <a:close/>
                <a:moveTo>
                  <a:pt x="5646536" y="2747659"/>
                </a:moveTo>
                <a:cubicBezTo>
                  <a:pt x="5661075" y="2746081"/>
                  <a:pt x="5673351" y="2753899"/>
                  <a:pt x="5675202" y="2766449"/>
                </a:cubicBezTo>
                <a:cubicBezTo>
                  <a:pt x="5677054" y="2778931"/>
                  <a:pt x="5667659" y="2790932"/>
                  <a:pt x="5653394" y="2793744"/>
                </a:cubicBezTo>
                <a:cubicBezTo>
                  <a:pt x="5638786" y="2796624"/>
                  <a:pt x="5623356" y="2786817"/>
                  <a:pt x="5621504" y="2774130"/>
                </a:cubicBezTo>
                <a:cubicBezTo>
                  <a:pt x="5619584" y="2761237"/>
                  <a:pt x="5631243" y="2749236"/>
                  <a:pt x="5646536" y="2747659"/>
                </a:cubicBezTo>
                <a:close/>
                <a:moveTo>
                  <a:pt x="1104829" y="2747658"/>
                </a:moveTo>
                <a:cubicBezTo>
                  <a:pt x="1111824" y="2747041"/>
                  <a:pt x="1119028" y="2752185"/>
                  <a:pt x="1119099" y="2757671"/>
                </a:cubicBezTo>
                <a:cubicBezTo>
                  <a:pt x="1119163" y="2762403"/>
                  <a:pt x="1113813" y="2767410"/>
                  <a:pt x="1108119" y="2768027"/>
                </a:cubicBezTo>
                <a:cubicBezTo>
                  <a:pt x="1101264" y="2768781"/>
                  <a:pt x="1094473" y="2763981"/>
                  <a:pt x="1094130" y="2758082"/>
                </a:cubicBezTo>
                <a:cubicBezTo>
                  <a:pt x="1093855" y="2752733"/>
                  <a:pt x="1098450" y="2748207"/>
                  <a:pt x="1104829" y="2747658"/>
                </a:cubicBezTo>
                <a:close/>
                <a:moveTo>
                  <a:pt x="1813260" y="2747384"/>
                </a:moveTo>
                <a:cubicBezTo>
                  <a:pt x="1818336" y="2749236"/>
                  <a:pt x="1824507" y="2756711"/>
                  <a:pt x="1825674" y="2761992"/>
                </a:cubicBezTo>
                <a:cubicBezTo>
                  <a:pt x="1826839" y="2767410"/>
                  <a:pt x="1823067" y="2769741"/>
                  <a:pt x="1817855" y="2766930"/>
                </a:cubicBezTo>
                <a:cubicBezTo>
                  <a:pt x="1812369" y="2763981"/>
                  <a:pt x="1807297" y="2757123"/>
                  <a:pt x="1806746" y="2751773"/>
                </a:cubicBezTo>
                <a:cubicBezTo>
                  <a:pt x="1806267" y="2747247"/>
                  <a:pt x="1808462" y="2745601"/>
                  <a:pt x="1813260" y="2747384"/>
                </a:cubicBezTo>
                <a:close/>
                <a:moveTo>
                  <a:pt x="7483135" y="2747272"/>
                </a:moveTo>
                <a:cubicBezTo>
                  <a:pt x="7487961" y="2744195"/>
                  <a:pt x="7491202" y="2744160"/>
                  <a:pt x="7491819" y="2748618"/>
                </a:cubicBezTo>
                <a:cubicBezTo>
                  <a:pt x="7492984" y="2757465"/>
                  <a:pt x="7483109" y="2781605"/>
                  <a:pt x="7469324" y="2797927"/>
                </a:cubicBezTo>
                <a:cubicBezTo>
                  <a:pt x="7455745" y="2813975"/>
                  <a:pt x="7442372" y="2815896"/>
                  <a:pt x="7440452" y="2807117"/>
                </a:cubicBezTo>
                <a:cubicBezTo>
                  <a:pt x="7438326" y="2797722"/>
                  <a:pt x="7449915" y="2780645"/>
                  <a:pt x="7464935" y="2764186"/>
                </a:cubicBezTo>
                <a:cubicBezTo>
                  <a:pt x="7471896" y="2756470"/>
                  <a:pt x="7478308" y="2750350"/>
                  <a:pt x="7483135" y="2747272"/>
                </a:cubicBezTo>
                <a:close/>
                <a:moveTo>
                  <a:pt x="4823088" y="2747178"/>
                </a:moveTo>
                <a:cubicBezTo>
                  <a:pt x="4828034" y="2747229"/>
                  <a:pt x="4831703" y="2748412"/>
                  <a:pt x="4832697" y="2750744"/>
                </a:cubicBezTo>
                <a:cubicBezTo>
                  <a:pt x="4834686" y="2755476"/>
                  <a:pt x="4825702" y="2763774"/>
                  <a:pt x="4812946" y="2768643"/>
                </a:cubicBezTo>
                <a:cubicBezTo>
                  <a:pt x="4799710" y="2773718"/>
                  <a:pt x="4787640" y="2773581"/>
                  <a:pt x="4785240" y="2768780"/>
                </a:cubicBezTo>
                <a:cubicBezTo>
                  <a:pt x="4782565" y="2763500"/>
                  <a:pt x="4792029" y="2755270"/>
                  <a:pt x="4805814" y="2750401"/>
                </a:cubicBezTo>
                <a:cubicBezTo>
                  <a:pt x="4811918" y="2748206"/>
                  <a:pt x="4818141" y="2747126"/>
                  <a:pt x="4823088" y="2747178"/>
                </a:cubicBezTo>
                <a:close/>
                <a:moveTo>
                  <a:pt x="5295200" y="2744298"/>
                </a:moveTo>
                <a:cubicBezTo>
                  <a:pt x="5310357" y="2742377"/>
                  <a:pt x="5324621" y="2748618"/>
                  <a:pt x="5325924" y="2758562"/>
                </a:cubicBezTo>
                <a:cubicBezTo>
                  <a:pt x="5327090" y="2767957"/>
                  <a:pt x="5316735" y="2777696"/>
                  <a:pt x="5302538" y="2779273"/>
                </a:cubicBezTo>
                <a:cubicBezTo>
                  <a:pt x="5288205" y="2780919"/>
                  <a:pt x="5275518" y="2773992"/>
                  <a:pt x="5273529" y="2764323"/>
                </a:cubicBezTo>
                <a:cubicBezTo>
                  <a:pt x="5271540" y="2754721"/>
                  <a:pt x="5281210" y="2746080"/>
                  <a:pt x="5295200" y="2744298"/>
                </a:cubicBezTo>
                <a:close/>
                <a:moveTo>
                  <a:pt x="3082672" y="2741143"/>
                </a:moveTo>
                <a:cubicBezTo>
                  <a:pt x="3086033" y="2739085"/>
                  <a:pt x="3092136" y="2743954"/>
                  <a:pt x="3094125" y="2751155"/>
                </a:cubicBezTo>
                <a:cubicBezTo>
                  <a:pt x="3092273" y="2752801"/>
                  <a:pt x="3090079" y="2756230"/>
                  <a:pt x="3086856" y="2756847"/>
                </a:cubicBezTo>
                <a:cubicBezTo>
                  <a:pt x="3085347" y="2757190"/>
                  <a:pt x="3080203" y="2752115"/>
                  <a:pt x="3079380" y="2749304"/>
                </a:cubicBezTo>
                <a:cubicBezTo>
                  <a:pt x="3078626" y="2746560"/>
                  <a:pt x="3080478" y="2742446"/>
                  <a:pt x="3082672" y="2741143"/>
                </a:cubicBezTo>
                <a:close/>
                <a:moveTo>
                  <a:pt x="4379932" y="2740320"/>
                </a:moveTo>
                <a:cubicBezTo>
                  <a:pt x="4381303" y="2742995"/>
                  <a:pt x="4376297" y="2748275"/>
                  <a:pt x="4369302" y="2751704"/>
                </a:cubicBezTo>
                <a:cubicBezTo>
                  <a:pt x="4362307" y="2755133"/>
                  <a:pt x="4355106" y="2755819"/>
                  <a:pt x="4353529" y="2753007"/>
                </a:cubicBezTo>
                <a:cubicBezTo>
                  <a:pt x="4352020" y="2750264"/>
                  <a:pt x="4356683" y="2744984"/>
                  <a:pt x="4363953" y="2741555"/>
                </a:cubicBezTo>
                <a:cubicBezTo>
                  <a:pt x="4371634" y="2737920"/>
                  <a:pt x="4378492" y="2737440"/>
                  <a:pt x="4379932" y="2740320"/>
                </a:cubicBezTo>
                <a:close/>
                <a:moveTo>
                  <a:pt x="6136951" y="2740114"/>
                </a:moveTo>
                <a:cubicBezTo>
                  <a:pt x="6151833" y="2737440"/>
                  <a:pt x="6167401" y="2746424"/>
                  <a:pt x="6169870" y="2759454"/>
                </a:cubicBezTo>
                <a:cubicBezTo>
                  <a:pt x="6172407" y="2772621"/>
                  <a:pt x="6161435" y="2785583"/>
                  <a:pt x="6145661" y="2787846"/>
                </a:cubicBezTo>
                <a:cubicBezTo>
                  <a:pt x="6130642" y="2789972"/>
                  <a:pt x="6117612" y="2782154"/>
                  <a:pt x="6114732" y="2769467"/>
                </a:cubicBezTo>
                <a:cubicBezTo>
                  <a:pt x="6111714" y="2755956"/>
                  <a:pt x="6121658" y="2742926"/>
                  <a:pt x="6136951" y="2740114"/>
                </a:cubicBezTo>
                <a:close/>
                <a:moveTo>
                  <a:pt x="591164" y="2738880"/>
                </a:moveTo>
                <a:cubicBezTo>
                  <a:pt x="593221" y="2737851"/>
                  <a:pt x="589518" y="2744846"/>
                  <a:pt x="585472" y="2749647"/>
                </a:cubicBezTo>
                <a:cubicBezTo>
                  <a:pt x="582659" y="2752939"/>
                  <a:pt x="577789" y="2757671"/>
                  <a:pt x="577789" y="2756985"/>
                </a:cubicBezTo>
                <a:cubicBezTo>
                  <a:pt x="577859" y="2755476"/>
                  <a:pt x="580326" y="2750950"/>
                  <a:pt x="582522" y="2746149"/>
                </a:cubicBezTo>
                <a:cubicBezTo>
                  <a:pt x="586499" y="2742720"/>
                  <a:pt x="589654" y="2739634"/>
                  <a:pt x="591164" y="2738880"/>
                </a:cubicBezTo>
                <a:close/>
                <a:moveTo>
                  <a:pt x="4290092" y="2738674"/>
                </a:moveTo>
                <a:cubicBezTo>
                  <a:pt x="4296950" y="2735108"/>
                  <a:pt x="4304357" y="2735314"/>
                  <a:pt x="4305385" y="2738880"/>
                </a:cubicBezTo>
                <a:cubicBezTo>
                  <a:pt x="4306483" y="2742651"/>
                  <a:pt x="4301339" y="2748138"/>
                  <a:pt x="4293864" y="2751430"/>
                </a:cubicBezTo>
                <a:cubicBezTo>
                  <a:pt x="4287623" y="2754173"/>
                  <a:pt x="4281382" y="2754379"/>
                  <a:pt x="4279942" y="2751704"/>
                </a:cubicBezTo>
                <a:cubicBezTo>
                  <a:pt x="4278228" y="2748550"/>
                  <a:pt x="4282960" y="2742377"/>
                  <a:pt x="4290092" y="2738674"/>
                </a:cubicBezTo>
                <a:close/>
                <a:moveTo>
                  <a:pt x="4614750" y="2737371"/>
                </a:moveTo>
                <a:cubicBezTo>
                  <a:pt x="4615778" y="2737919"/>
                  <a:pt x="4608372" y="2741280"/>
                  <a:pt x="4599456" y="2744503"/>
                </a:cubicBezTo>
                <a:cubicBezTo>
                  <a:pt x="4591432" y="2747383"/>
                  <a:pt x="4583752" y="2749647"/>
                  <a:pt x="4582106" y="2749441"/>
                </a:cubicBezTo>
                <a:cubicBezTo>
                  <a:pt x="4580323" y="2749166"/>
                  <a:pt x="4586563" y="2745875"/>
                  <a:pt x="4595684" y="2742514"/>
                </a:cubicBezTo>
                <a:cubicBezTo>
                  <a:pt x="4605011" y="2739085"/>
                  <a:pt x="4613652" y="2736822"/>
                  <a:pt x="4614750" y="2737371"/>
                </a:cubicBezTo>
                <a:close/>
                <a:moveTo>
                  <a:pt x="4453587" y="2737371"/>
                </a:moveTo>
                <a:cubicBezTo>
                  <a:pt x="4455575" y="2739634"/>
                  <a:pt x="4450089" y="2744778"/>
                  <a:pt x="4442271" y="2748139"/>
                </a:cubicBezTo>
                <a:cubicBezTo>
                  <a:pt x="4435550" y="2751019"/>
                  <a:pt x="4427800" y="2752185"/>
                  <a:pt x="4426223" y="2750333"/>
                </a:cubicBezTo>
                <a:cubicBezTo>
                  <a:pt x="4424303" y="2748207"/>
                  <a:pt x="4429858" y="2742721"/>
                  <a:pt x="4437676" y="2739155"/>
                </a:cubicBezTo>
                <a:cubicBezTo>
                  <a:pt x="4444191" y="2736205"/>
                  <a:pt x="4451872" y="2735451"/>
                  <a:pt x="4453587" y="2737371"/>
                </a:cubicBezTo>
                <a:close/>
                <a:moveTo>
                  <a:pt x="4008502" y="2736960"/>
                </a:moveTo>
                <a:cubicBezTo>
                  <a:pt x="4006102" y="2738606"/>
                  <a:pt x="4002879" y="2741280"/>
                  <a:pt x="3998627" y="2743543"/>
                </a:cubicBezTo>
                <a:cubicBezTo>
                  <a:pt x="3992798" y="2746629"/>
                  <a:pt x="3986968" y="2747109"/>
                  <a:pt x="3987380" y="2744983"/>
                </a:cubicBezTo>
                <a:cubicBezTo>
                  <a:pt x="3987722" y="2743269"/>
                  <a:pt x="3992798" y="2739977"/>
                  <a:pt x="3998353" y="2737645"/>
                </a:cubicBezTo>
                <a:cubicBezTo>
                  <a:pt x="4003839" y="2735451"/>
                  <a:pt x="4008640" y="2734696"/>
                  <a:pt x="4008502" y="2736960"/>
                </a:cubicBezTo>
                <a:close/>
                <a:moveTo>
                  <a:pt x="4672700" y="2736274"/>
                </a:moveTo>
                <a:cubicBezTo>
                  <a:pt x="4673386" y="2737645"/>
                  <a:pt x="4664196" y="2742515"/>
                  <a:pt x="4652126" y="2747109"/>
                </a:cubicBezTo>
                <a:cubicBezTo>
                  <a:pt x="4640193" y="2751567"/>
                  <a:pt x="4629357" y="2754173"/>
                  <a:pt x="4628809" y="2752802"/>
                </a:cubicBezTo>
                <a:cubicBezTo>
                  <a:pt x="4628192" y="2751361"/>
                  <a:pt x="4637518" y="2746629"/>
                  <a:pt x="4649588" y="2742103"/>
                </a:cubicBezTo>
                <a:cubicBezTo>
                  <a:pt x="4661933" y="2737508"/>
                  <a:pt x="4671946" y="2734902"/>
                  <a:pt x="4672700" y="2736274"/>
                </a:cubicBezTo>
                <a:close/>
                <a:moveTo>
                  <a:pt x="3852277" y="2735794"/>
                </a:moveTo>
                <a:cubicBezTo>
                  <a:pt x="3847888" y="2739017"/>
                  <a:pt x="3845419" y="2741418"/>
                  <a:pt x="3842196" y="2742858"/>
                </a:cubicBezTo>
                <a:cubicBezTo>
                  <a:pt x="3838013" y="2744710"/>
                  <a:pt x="3833829" y="2745327"/>
                  <a:pt x="3833281" y="2743544"/>
                </a:cubicBezTo>
                <a:cubicBezTo>
                  <a:pt x="3832732" y="2741760"/>
                  <a:pt x="3835955" y="2739155"/>
                  <a:pt x="3840344" y="2737509"/>
                </a:cubicBezTo>
                <a:cubicBezTo>
                  <a:pt x="3843637" y="2736343"/>
                  <a:pt x="3846928" y="2736549"/>
                  <a:pt x="3852277" y="2735794"/>
                </a:cubicBezTo>
                <a:close/>
                <a:moveTo>
                  <a:pt x="5088364" y="2734491"/>
                </a:moveTo>
                <a:cubicBezTo>
                  <a:pt x="5102148" y="2731953"/>
                  <a:pt x="5114149" y="2736343"/>
                  <a:pt x="5115247" y="2744641"/>
                </a:cubicBezTo>
                <a:cubicBezTo>
                  <a:pt x="5116275" y="2752802"/>
                  <a:pt x="5105371" y="2762540"/>
                  <a:pt x="5091861" y="2765009"/>
                </a:cubicBezTo>
                <a:cubicBezTo>
                  <a:pt x="5077802" y="2767615"/>
                  <a:pt x="5066143" y="2762609"/>
                  <a:pt x="5065115" y="2754105"/>
                </a:cubicBezTo>
                <a:cubicBezTo>
                  <a:pt x="5064086" y="2745738"/>
                  <a:pt x="5074716" y="2736960"/>
                  <a:pt x="5088364" y="2734491"/>
                </a:cubicBezTo>
                <a:close/>
                <a:moveTo>
                  <a:pt x="3423583" y="2733736"/>
                </a:moveTo>
                <a:cubicBezTo>
                  <a:pt x="3426464" y="2735245"/>
                  <a:pt x="3428590" y="2737988"/>
                  <a:pt x="3430030" y="2739222"/>
                </a:cubicBezTo>
                <a:cubicBezTo>
                  <a:pt x="3429824" y="2744914"/>
                  <a:pt x="3425435" y="2747246"/>
                  <a:pt x="3420840" y="2744983"/>
                </a:cubicBezTo>
                <a:cubicBezTo>
                  <a:pt x="3418165" y="2743680"/>
                  <a:pt x="3415217" y="2740388"/>
                  <a:pt x="3414668" y="2737988"/>
                </a:cubicBezTo>
                <a:cubicBezTo>
                  <a:pt x="3413913" y="2734285"/>
                  <a:pt x="3419606" y="2731679"/>
                  <a:pt x="3423583" y="2733736"/>
                </a:cubicBezTo>
                <a:close/>
                <a:moveTo>
                  <a:pt x="2071667" y="2733394"/>
                </a:moveTo>
                <a:cubicBezTo>
                  <a:pt x="2075029" y="2734902"/>
                  <a:pt x="2078732" y="2740800"/>
                  <a:pt x="2084631" y="2747384"/>
                </a:cubicBezTo>
                <a:cubicBezTo>
                  <a:pt x="2080515" y="2750813"/>
                  <a:pt x="2078392" y="2754928"/>
                  <a:pt x="2075168" y="2754448"/>
                </a:cubicBezTo>
                <a:cubicBezTo>
                  <a:pt x="2070846" y="2753830"/>
                  <a:pt x="2066455" y="2748275"/>
                  <a:pt x="2065290" y="2741555"/>
                </a:cubicBezTo>
                <a:cubicBezTo>
                  <a:pt x="2064123" y="2734765"/>
                  <a:pt x="2067006" y="2731405"/>
                  <a:pt x="2071667" y="2733394"/>
                </a:cubicBezTo>
                <a:close/>
                <a:moveTo>
                  <a:pt x="3767787" y="2732776"/>
                </a:moveTo>
                <a:cubicBezTo>
                  <a:pt x="3772107" y="2730924"/>
                  <a:pt x="3777114" y="2732296"/>
                  <a:pt x="3775605" y="2734833"/>
                </a:cubicBezTo>
                <a:cubicBezTo>
                  <a:pt x="3774508" y="2736685"/>
                  <a:pt x="3770873" y="2740045"/>
                  <a:pt x="3769090" y="2740388"/>
                </a:cubicBezTo>
                <a:cubicBezTo>
                  <a:pt x="3765798" y="2741143"/>
                  <a:pt x="3763055" y="2740114"/>
                  <a:pt x="3758117" y="2739428"/>
                </a:cubicBezTo>
                <a:cubicBezTo>
                  <a:pt x="3762644" y="2736273"/>
                  <a:pt x="3764975" y="2734010"/>
                  <a:pt x="3767787" y="2732776"/>
                </a:cubicBezTo>
                <a:close/>
                <a:moveTo>
                  <a:pt x="7252268" y="2732159"/>
                </a:moveTo>
                <a:cubicBezTo>
                  <a:pt x="7267081" y="2733874"/>
                  <a:pt x="7282237" y="2745052"/>
                  <a:pt x="7284295" y="2755820"/>
                </a:cubicBezTo>
                <a:cubicBezTo>
                  <a:pt x="7286421" y="2766724"/>
                  <a:pt x="7275242" y="2773582"/>
                  <a:pt x="7259674" y="2771181"/>
                </a:cubicBezTo>
                <a:cubicBezTo>
                  <a:pt x="7243764" y="2768713"/>
                  <a:pt x="7230665" y="2758357"/>
                  <a:pt x="7229225" y="2747247"/>
                </a:cubicBezTo>
                <a:cubicBezTo>
                  <a:pt x="7227990" y="2737303"/>
                  <a:pt x="7238209" y="2730582"/>
                  <a:pt x="7252268" y="2732159"/>
                </a:cubicBezTo>
                <a:close/>
                <a:moveTo>
                  <a:pt x="4648560" y="2731816"/>
                </a:moveTo>
                <a:cubicBezTo>
                  <a:pt x="4647326" y="2732296"/>
                  <a:pt x="4636833" y="2736137"/>
                  <a:pt x="4626409" y="2739909"/>
                </a:cubicBezTo>
                <a:cubicBezTo>
                  <a:pt x="4615847" y="2743749"/>
                  <a:pt x="4608235" y="2746492"/>
                  <a:pt x="4609950" y="2745806"/>
                </a:cubicBezTo>
                <a:cubicBezTo>
                  <a:pt x="4611458" y="2745189"/>
                  <a:pt x="4621128" y="2741623"/>
                  <a:pt x="4630592" y="2738194"/>
                </a:cubicBezTo>
                <a:cubicBezTo>
                  <a:pt x="4641359" y="2734285"/>
                  <a:pt x="4649795" y="2731336"/>
                  <a:pt x="4648560" y="2731816"/>
                </a:cubicBezTo>
                <a:close/>
                <a:moveTo>
                  <a:pt x="3557863" y="2731405"/>
                </a:moveTo>
                <a:cubicBezTo>
                  <a:pt x="3561910" y="2736000"/>
                  <a:pt x="3565339" y="2738331"/>
                  <a:pt x="3566161" y="2741212"/>
                </a:cubicBezTo>
                <a:cubicBezTo>
                  <a:pt x="3566573" y="2742584"/>
                  <a:pt x="3562115" y="2746149"/>
                  <a:pt x="3559646" y="2746355"/>
                </a:cubicBezTo>
                <a:cubicBezTo>
                  <a:pt x="3557040" y="2746561"/>
                  <a:pt x="3551828" y="2743681"/>
                  <a:pt x="3551897" y="2742309"/>
                </a:cubicBezTo>
                <a:cubicBezTo>
                  <a:pt x="3551965" y="2739360"/>
                  <a:pt x="3554846" y="2736549"/>
                  <a:pt x="3557863" y="2731405"/>
                </a:cubicBezTo>
                <a:close/>
                <a:moveTo>
                  <a:pt x="4528134" y="2730924"/>
                </a:moveTo>
                <a:cubicBezTo>
                  <a:pt x="4528819" y="2733119"/>
                  <a:pt x="4522235" y="2737439"/>
                  <a:pt x="4513938" y="2740594"/>
                </a:cubicBezTo>
                <a:cubicBezTo>
                  <a:pt x="4505365" y="2743817"/>
                  <a:pt x="4498576" y="2744640"/>
                  <a:pt x="4498507" y="2742171"/>
                </a:cubicBezTo>
                <a:cubicBezTo>
                  <a:pt x="4498507" y="2739840"/>
                  <a:pt x="4505776" y="2735039"/>
                  <a:pt x="4514006" y="2732090"/>
                </a:cubicBezTo>
                <a:cubicBezTo>
                  <a:pt x="4521070" y="2729553"/>
                  <a:pt x="4527585" y="2729141"/>
                  <a:pt x="4528134" y="2730924"/>
                </a:cubicBezTo>
                <a:close/>
                <a:moveTo>
                  <a:pt x="5783971" y="2730376"/>
                </a:moveTo>
                <a:cubicBezTo>
                  <a:pt x="5798647" y="2728868"/>
                  <a:pt x="5810991" y="2734285"/>
                  <a:pt x="5813117" y="2746767"/>
                </a:cubicBezTo>
                <a:cubicBezTo>
                  <a:pt x="5815380" y="2760003"/>
                  <a:pt x="5804407" y="2773033"/>
                  <a:pt x="5789046" y="2774748"/>
                </a:cubicBezTo>
                <a:cubicBezTo>
                  <a:pt x="5775055" y="2776325"/>
                  <a:pt x="5761339" y="2767204"/>
                  <a:pt x="5759282" y="2755408"/>
                </a:cubicBezTo>
                <a:cubicBezTo>
                  <a:pt x="5757019" y="2742584"/>
                  <a:pt x="5768677" y="2732022"/>
                  <a:pt x="5783971" y="2730376"/>
                </a:cubicBezTo>
                <a:close/>
                <a:moveTo>
                  <a:pt x="5432086" y="2730376"/>
                </a:moveTo>
                <a:cubicBezTo>
                  <a:pt x="5447517" y="2728593"/>
                  <a:pt x="5461438" y="2734628"/>
                  <a:pt x="5461918" y="2744023"/>
                </a:cubicBezTo>
                <a:cubicBezTo>
                  <a:pt x="5462398" y="2753007"/>
                  <a:pt x="5451769" y="2761511"/>
                  <a:pt x="5437298" y="2763089"/>
                </a:cubicBezTo>
                <a:cubicBezTo>
                  <a:pt x="5422896" y="2764597"/>
                  <a:pt x="5410483" y="2757945"/>
                  <a:pt x="5409043" y="2748893"/>
                </a:cubicBezTo>
                <a:cubicBezTo>
                  <a:pt x="5407603" y="2739909"/>
                  <a:pt x="5417753" y="2732022"/>
                  <a:pt x="5432086" y="2730376"/>
                </a:cubicBezTo>
                <a:close/>
                <a:moveTo>
                  <a:pt x="4217123" y="2729896"/>
                </a:moveTo>
                <a:cubicBezTo>
                  <a:pt x="4223158" y="2727085"/>
                  <a:pt x="4229467" y="2727702"/>
                  <a:pt x="4230839" y="2731131"/>
                </a:cubicBezTo>
                <a:cubicBezTo>
                  <a:pt x="4232416" y="2735040"/>
                  <a:pt x="4226998" y="2742309"/>
                  <a:pt x="4220140" y="2745601"/>
                </a:cubicBezTo>
                <a:cubicBezTo>
                  <a:pt x="4214242" y="2748413"/>
                  <a:pt x="4208070" y="2747933"/>
                  <a:pt x="4206699" y="2744367"/>
                </a:cubicBezTo>
                <a:cubicBezTo>
                  <a:pt x="4204984" y="2740115"/>
                  <a:pt x="4209853" y="2733257"/>
                  <a:pt x="4217123" y="2729896"/>
                </a:cubicBezTo>
                <a:close/>
                <a:moveTo>
                  <a:pt x="4660013" y="2729416"/>
                </a:moveTo>
                <a:cubicBezTo>
                  <a:pt x="4661110" y="2729622"/>
                  <a:pt x="4652949" y="2733051"/>
                  <a:pt x="4642113" y="2737097"/>
                </a:cubicBezTo>
                <a:cubicBezTo>
                  <a:pt x="4631758" y="2740937"/>
                  <a:pt x="4620648" y="2744572"/>
                  <a:pt x="4619002" y="2744710"/>
                </a:cubicBezTo>
                <a:lnTo>
                  <a:pt x="4625367" y="2741993"/>
                </a:lnTo>
                <a:lnTo>
                  <a:pt x="4617150" y="2744983"/>
                </a:lnTo>
                <a:cubicBezTo>
                  <a:pt x="4607274" y="2748550"/>
                  <a:pt x="4599936" y="2751156"/>
                  <a:pt x="4601239" y="2750607"/>
                </a:cubicBezTo>
                <a:lnTo>
                  <a:pt x="4607391" y="2748302"/>
                </a:lnTo>
                <a:lnTo>
                  <a:pt x="4591570" y="2753694"/>
                </a:lnTo>
                <a:cubicBezTo>
                  <a:pt x="4590815" y="2753831"/>
                  <a:pt x="4597810" y="2751019"/>
                  <a:pt x="4606932" y="2747727"/>
                </a:cubicBezTo>
                <a:cubicBezTo>
                  <a:pt x="4616327" y="2744298"/>
                  <a:pt x="4624900" y="2741555"/>
                  <a:pt x="4626477" y="2741212"/>
                </a:cubicBezTo>
                <a:lnTo>
                  <a:pt x="4624094" y="2742109"/>
                </a:lnTo>
                <a:lnTo>
                  <a:pt x="4628956" y="2740461"/>
                </a:lnTo>
                <a:lnTo>
                  <a:pt x="4635872" y="2737508"/>
                </a:lnTo>
                <a:cubicBezTo>
                  <a:pt x="4648011" y="2732982"/>
                  <a:pt x="4658915" y="2729347"/>
                  <a:pt x="4660013" y="2729416"/>
                </a:cubicBezTo>
                <a:close/>
                <a:moveTo>
                  <a:pt x="4668780" y="2727211"/>
                </a:moveTo>
                <a:lnTo>
                  <a:pt x="4663922" y="2728867"/>
                </a:lnTo>
                <a:cubicBezTo>
                  <a:pt x="4663168" y="2729141"/>
                  <a:pt x="4664488" y="2728678"/>
                  <a:pt x="4667282" y="2727718"/>
                </a:cubicBezTo>
                <a:close/>
                <a:moveTo>
                  <a:pt x="3922915" y="2727015"/>
                </a:moveTo>
                <a:cubicBezTo>
                  <a:pt x="3922709" y="2728113"/>
                  <a:pt x="3919075" y="2730444"/>
                  <a:pt x="3915783" y="2733051"/>
                </a:cubicBezTo>
                <a:cubicBezTo>
                  <a:pt x="3911325" y="2733873"/>
                  <a:pt x="3907347" y="2734971"/>
                  <a:pt x="3905633" y="2734834"/>
                </a:cubicBezTo>
                <a:cubicBezTo>
                  <a:pt x="3903301" y="2734628"/>
                  <a:pt x="3908444" y="2730925"/>
                  <a:pt x="3914205" y="2728593"/>
                </a:cubicBezTo>
                <a:cubicBezTo>
                  <a:pt x="3919280" y="2726535"/>
                  <a:pt x="3923258" y="2725712"/>
                  <a:pt x="3922915" y="2727015"/>
                </a:cubicBezTo>
                <a:close/>
                <a:moveTo>
                  <a:pt x="4081608" y="2726055"/>
                </a:moveTo>
                <a:cubicBezTo>
                  <a:pt x="4081608" y="2728181"/>
                  <a:pt x="4077494" y="2732021"/>
                  <a:pt x="4072350" y="2734490"/>
                </a:cubicBezTo>
                <a:cubicBezTo>
                  <a:pt x="4066384" y="2737371"/>
                  <a:pt x="4059937" y="2737919"/>
                  <a:pt x="4059594" y="2735656"/>
                </a:cubicBezTo>
                <a:cubicBezTo>
                  <a:pt x="4059183" y="2733393"/>
                  <a:pt x="4064532" y="2728798"/>
                  <a:pt x="4070293" y="2726261"/>
                </a:cubicBezTo>
                <a:cubicBezTo>
                  <a:pt x="4076191" y="2723655"/>
                  <a:pt x="4081608" y="2723518"/>
                  <a:pt x="4081608" y="2726055"/>
                </a:cubicBezTo>
                <a:close/>
                <a:moveTo>
                  <a:pt x="6278706" y="2724136"/>
                </a:moveTo>
                <a:cubicBezTo>
                  <a:pt x="6293999" y="2722833"/>
                  <a:pt x="6308607" y="2732708"/>
                  <a:pt x="6309773" y="2745395"/>
                </a:cubicBezTo>
                <a:cubicBezTo>
                  <a:pt x="6311007" y="2758288"/>
                  <a:pt x="6298868" y="2769947"/>
                  <a:pt x="6283026" y="2770975"/>
                </a:cubicBezTo>
                <a:cubicBezTo>
                  <a:pt x="6268213" y="2771936"/>
                  <a:pt x="6255732" y="2763158"/>
                  <a:pt x="6253880" y="2750745"/>
                </a:cubicBezTo>
                <a:cubicBezTo>
                  <a:pt x="6251891" y="2737577"/>
                  <a:pt x="6263275" y="2725439"/>
                  <a:pt x="6278706" y="2724136"/>
                </a:cubicBezTo>
                <a:close/>
                <a:moveTo>
                  <a:pt x="680384" y="2723244"/>
                </a:moveTo>
                <a:cubicBezTo>
                  <a:pt x="676134" y="2730788"/>
                  <a:pt x="673804" y="2735931"/>
                  <a:pt x="670577" y="2740663"/>
                </a:cubicBezTo>
                <a:cubicBezTo>
                  <a:pt x="665575" y="2747864"/>
                  <a:pt x="660019" y="2751704"/>
                  <a:pt x="660565" y="2747933"/>
                </a:cubicBezTo>
                <a:cubicBezTo>
                  <a:pt x="661047" y="2744366"/>
                  <a:pt x="664199" y="2738469"/>
                  <a:pt x="668795" y="2733256"/>
                </a:cubicBezTo>
                <a:cubicBezTo>
                  <a:pt x="672158" y="2729347"/>
                  <a:pt x="675310" y="2727496"/>
                  <a:pt x="680384" y="2723244"/>
                </a:cubicBezTo>
                <a:close/>
                <a:moveTo>
                  <a:pt x="4144359" y="2722215"/>
                </a:moveTo>
                <a:cubicBezTo>
                  <a:pt x="4150874" y="2719472"/>
                  <a:pt x="4156498" y="2720020"/>
                  <a:pt x="4156429" y="2723587"/>
                </a:cubicBezTo>
                <a:cubicBezTo>
                  <a:pt x="4156429" y="2727153"/>
                  <a:pt x="4151080" y="2732365"/>
                  <a:pt x="4144359" y="2735177"/>
                </a:cubicBezTo>
                <a:cubicBezTo>
                  <a:pt x="4137844" y="2737851"/>
                  <a:pt x="4132083" y="2737028"/>
                  <a:pt x="4132152" y="2733599"/>
                </a:cubicBezTo>
                <a:cubicBezTo>
                  <a:pt x="4132220" y="2730102"/>
                  <a:pt x="4137913" y="2724958"/>
                  <a:pt x="4144359" y="2722215"/>
                </a:cubicBezTo>
                <a:close/>
                <a:moveTo>
                  <a:pt x="1487832" y="2722018"/>
                </a:moveTo>
                <a:cubicBezTo>
                  <a:pt x="1489838" y="2721238"/>
                  <a:pt x="1492649" y="2721460"/>
                  <a:pt x="1495596" y="2722969"/>
                </a:cubicBezTo>
                <a:cubicBezTo>
                  <a:pt x="1501702" y="2726055"/>
                  <a:pt x="1507394" y="2733531"/>
                  <a:pt x="1507531" y="2738468"/>
                </a:cubicBezTo>
                <a:cubicBezTo>
                  <a:pt x="1507668" y="2743406"/>
                  <a:pt x="1501908" y="2744366"/>
                  <a:pt x="1495665" y="2740663"/>
                </a:cubicBezTo>
                <a:cubicBezTo>
                  <a:pt x="1490661" y="2737645"/>
                  <a:pt x="1485379" y="2730993"/>
                  <a:pt x="1484900" y="2727084"/>
                </a:cubicBezTo>
                <a:cubicBezTo>
                  <a:pt x="1484624" y="2724581"/>
                  <a:pt x="1485825" y="2722798"/>
                  <a:pt x="1487832" y="2722018"/>
                </a:cubicBezTo>
                <a:close/>
                <a:moveTo>
                  <a:pt x="490350" y="2721803"/>
                </a:moveTo>
                <a:cubicBezTo>
                  <a:pt x="489320" y="2723106"/>
                  <a:pt x="488292" y="2724478"/>
                  <a:pt x="487263" y="2725781"/>
                </a:cubicBezTo>
                <a:cubicBezTo>
                  <a:pt x="485892" y="2726329"/>
                  <a:pt x="484520" y="2726947"/>
                  <a:pt x="483149" y="2727495"/>
                </a:cubicBezTo>
                <a:cubicBezTo>
                  <a:pt x="484589" y="2725918"/>
                  <a:pt x="486098" y="2723998"/>
                  <a:pt x="487469" y="2722900"/>
                </a:cubicBezTo>
                <a:cubicBezTo>
                  <a:pt x="488497" y="2722009"/>
                  <a:pt x="489390" y="2722146"/>
                  <a:pt x="490350" y="2721803"/>
                </a:cubicBezTo>
                <a:close/>
                <a:moveTo>
                  <a:pt x="2537667" y="2721049"/>
                </a:moveTo>
                <a:cubicBezTo>
                  <a:pt x="2542605" y="2727770"/>
                  <a:pt x="2546651" y="2731267"/>
                  <a:pt x="2548229" y="2736274"/>
                </a:cubicBezTo>
                <a:cubicBezTo>
                  <a:pt x="2548983" y="2738537"/>
                  <a:pt x="2545486" y="2745052"/>
                  <a:pt x="2542948" y="2747315"/>
                </a:cubicBezTo>
                <a:cubicBezTo>
                  <a:pt x="2539519" y="2750332"/>
                  <a:pt x="2533347" y="2743680"/>
                  <a:pt x="2533416" y="2737096"/>
                </a:cubicBezTo>
                <a:cubicBezTo>
                  <a:pt x="2533553" y="2732708"/>
                  <a:pt x="2535542" y="2728661"/>
                  <a:pt x="2537667" y="2721049"/>
                </a:cubicBezTo>
                <a:close/>
                <a:moveTo>
                  <a:pt x="4601788" y="2720706"/>
                </a:moveTo>
                <a:cubicBezTo>
                  <a:pt x="4602336" y="2722489"/>
                  <a:pt x="4594244" y="2727016"/>
                  <a:pt x="4585603" y="2729896"/>
                </a:cubicBezTo>
                <a:cubicBezTo>
                  <a:pt x="4577579" y="2732571"/>
                  <a:pt x="4571270" y="2733394"/>
                  <a:pt x="4571339" y="2731542"/>
                </a:cubicBezTo>
                <a:cubicBezTo>
                  <a:pt x="4571407" y="2729622"/>
                  <a:pt x="4577716" y="2725850"/>
                  <a:pt x="4586015" y="2722901"/>
                </a:cubicBezTo>
                <a:cubicBezTo>
                  <a:pt x="4594107" y="2720020"/>
                  <a:pt x="4601308" y="2719129"/>
                  <a:pt x="4601788" y="2720706"/>
                </a:cubicBezTo>
                <a:close/>
                <a:moveTo>
                  <a:pt x="2947639" y="2720569"/>
                </a:moveTo>
                <a:cubicBezTo>
                  <a:pt x="2950656" y="2721941"/>
                  <a:pt x="2955526" y="2726741"/>
                  <a:pt x="2955594" y="2729073"/>
                </a:cubicBezTo>
                <a:cubicBezTo>
                  <a:pt x="2955663" y="2733393"/>
                  <a:pt x="2952851" y="2736960"/>
                  <a:pt x="2950245" y="2743269"/>
                </a:cubicBezTo>
                <a:cubicBezTo>
                  <a:pt x="2946062" y="2737234"/>
                  <a:pt x="2942976" y="2734148"/>
                  <a:pt x="2941673" y="2730445"/>
                </a:cubicBezTo>
                <a:cubicBezTo>
                  <a:pt x="2939615" y="2724615"/>
                  <a:pt x="2943181" y="2718580"/>
                  <a:pt x="2947639" y="2720569"/>
                </a:cubicBezTo>
                <a:close/>
                <a:moveTo>
                  <a:pt x="4738520" y="2720415"/>
                </a:moveTo>
                <a:cubicBezTo>
                  <a:pt x="4742617" y="2719729"/>
                  <a:pt x="4745292" y="2719815"/>
                  <a:pt x="4745600" y="2720844"/>
                </a:cubicBezTo>
                <a:cubicBezTo>
                  <a:pt x="4746217" y="2722901"/>
                  <a:pt x="4736959" y="2728250"/>
                  <a:pt x="4725095" y="2732502"/>
                </a:cubicBezTo>
                <a:cubicBezTo>
                  <a:pt x="4713230" y="2736754"/>
                  <a:pt x="4702532" y="2738537"/>
                  <a:pt x="4701298" y="2736617"/>
                </a:cubicBezTo>
                <a:cubicBezTo>
                  <a:pt x="4699926" y="2734560"/>
                  <a:pt x="4710350" y="2728868"/>
                  <a:pt x="4722900" y="2724616"/>
                </a:cubicBezTo>
                <a:cubicBezTo>
                  <a:pt x="4728901" y="2722558"/>
                  <a:pt x="4734422" y="2721101"/>
                  <a:pt x="4738520" y="2720415"/>
                </a:cubicBezTo>
                <a:close/>
                <a:moveTo>
                  <a:pt x="2402291" y="2720020"/>
                </a:moveTo>
                <a:cubicBezTo>
                  <a:pt x="2407229" y="2727289"/>
                  <a:pt x="2411275" y="2731267"/>
                  <a:pt x="2412852" y="2736342"/>
                </a:cubicBezTo>
                <a:cubicBezTo>
                  <a:pt x="2413606" y="2738605"/>
                  <a:pt x="2410040" y="2744298"/>
                  <a:pt x="2407503" y="2746080"/>
                </a:cubicBezTo>
                <a:cubicBezTo>
                  <a:pt x="2404005" y="2748412"/>
                  <a:pt x="2397833" y="2741143"/>
                  <a:pt x="2397970" y="2734834"/>
                </a:cubicBezTo>
                <a:cubicBezTo>
                  <a:pt x="2398107" y="2730513"/>
                  <a:pt x="2400165" y="2726947"/>
                  <a:pt x="2402291" y="2720020"/>
                </a:cubicBezTo>
                <a:close/>
                <a:moveTo>
                  <a:pt x="1874775" y="2718511"/>
                </a:moveTo>
                <a:cubicBezTo>
                  <a:pt x="1879507" y="2720431"/>
                  <a:pt x="1884240" y="2726124"/>
                  <a:pt x="1886090" y="2733667"/>
                </a:cubicBezTo>
                <a:cubicBezTo>
                  <a:pt x="1884514" y="2734765"/>
                  <a:pt x="1882731" y="2737782"/>
                  <a:pt x="1879507" y="2737645"/>
                </a:cubicBezTo>
                <a:cubicBezTo>
                  <a:pt x="1875256" y="2737440"/>
                  <a:pt x="1867164" y="2727495"/>
                  <a:pt x="1867097" y="2722900"/>
                </a:cubicBezTo>
                <a:cubicBezTo>
                  <a:pt x="1867027" y="2718169"/>
                  <a:pt x="1869564" y="2716179"/>
                  <a:pt x="1874775" y="2718511"/>
                </a:cubicBezTo>
                <a:close/>
                <a:moveTo>
                  <a:pt x="7569788" y="2717898"/>
                </a:moveTo>
                <a:cubicBezTo>
                  <a:pt x="7571272" y="2716476"/>
                  <a:pt x="7572227" y="2716455"/>
                  <a:pt x="7572536" y="2718101"/>
                </a:cubicBezTo>
                <a:cubicBezTo>
                  <a:pt x="7573702" y="2724479"/>
                  <a:pt x="7563278" y="2756574"/>
                  <a:pt x="7549288" y="2786201"/>
                </a:cubicBezTo>
                <a:cubicBezTo>
                  <a:pt x="7535572" y="2815210"/>
                  <a:pt x="7521924" y="2833178"/>
                  <a:pt x="7520278" y="2827691"/>
                </a:cubicBezTo>
                <a:cubicBezTo>
                  <a:pt x="7518563" y="2821725"/>
                  <a:pt x="7530360" y="2792716"/>
                  <a:pt x="7545378" y="2761306"/>
                </a:cubicBezTo>
                <a:cubicBezTo>
                  <a:pt x="7556128" y="2739035"/>
                  <a:pt x="7565335" y="2722164"/>
                  <a:pt x="7569788" y="2717898"/>
                </a:cubicBezTo>
                <a:close/>
                <a:moveTo>
                  <a:pt x="4687376" y="2717689"/>
                </a:moveTo>
                <a:cubicBezTo>
                  <a:pt x="4688062" y="2718032"/>
                  <a:pt x="4680656" y="2720844"/>
                  <a:pt x="4671808" y="2723861"/>
                </a:cubicBezTo>
                <a:cubicBezTo>
                  <a:pt x="4662688" y="2726947"/>
                  <a:pt x="4654321" y="2729416"/>
                  <a:pt x="4653704" y="2729073"/>
                </a:cubicBezTo>
                <a:cubicBezTo>
                  <a:pt x="4653155" y="2728730"/>
                  <a:pt x="4660562" y="2725644"/>
                  <a:pt x="4669408" y="2722627"/>
                </a:cubicBezTo>
                <a:cubicBezTo>
                  <a:pt x="4678324" y="2719609"/>
                  <a:pt x="4686691" y="2717415"/>
                  <a:pt x="4687376" y="2717689"/>
                </a:cubicBezTo>
                <a:close/>
                <a:moveTo>
                  <a:pt x="4699651" y="2716934"/>
                </a:moveTo>
                <a:cubicBezTo>
                  <a:pt x="4698897" y="2717209"/>
                  <a:pt x="4689364" y="2720295"/>
                  <a:pt x="4679489" y="2723586"/>
                </a:cubicBezTo>
                <a:lnTo>
                  <a:pt x="4668780" y="2727211"/>
                </a:lnTo>
                <a:lnTo>
                  <a:pt x="4682232" y="2722626"/>
                </a:lnTo>
                <a:cubicBezTo>
                  <a:pt x="4691765" y="2719403"/>
                  <a:pt x="4700406" y="2716660"/>
                  <a:pt x="4699651" y="2716934"/>
                </a:cubicBezTo>
                <a:close/>
                <a:moveTo>
                  <a:pt x="5030971" y="2716540"/>
                </a:moveTo>
                <a:cubicBezTo>
                  <a:pt x="5036140" y="2717414"/>
                  <a:pt x="5039706" y="2719608"/>
                  <a:pt x="5040426" y="2722969"/>
                </a:cubicBezTo>
                <a:cubicBezTo>
                  <a:pt x="5041797" y="2729141"/>
                  <a:pt x="5032402" y="2737440"/>
                  <a:pt x="5019646" y="2740937"/>
                </a:cubicBezTo>
                <a:cubicBezTo>
                  <a:pt x="5005861" y="2744709"/>
                  <a:pt x="4992283" y="2741897"/>
                  <a:pt x="4990842" y="2735314"/>
                </a:cubicBezTo>
                <a:cubicBezTo>
                  <a:pt x="4989471" y="2729141"/>
                  <a:pt x="4999003" y="2721529"/>
                  <a:pt x="5011896" y="2718032"/>
                </a:cubicBezTo>
                <a:cubicBezTo>
                  <a:pt x="5019029" y="2716111"/>
                  <a:pt x="5025801" y="2715665"/>
                  <a:pt x="5030971" y="2716540"/>
                </a:cubicBezTo>
                <a:close/>
                <a:moveTo>
                  <a:pt x="7116343" y="2715632"/>
                </a:moveTo>
                <a:cubicBezTo>
                  <a:pt x="7131636" y="2717689"/>
                  <a:pt x="7145694" y="2728525"/>
                  <a:pt x="7146381" y="2738743"/>
                </a:cubicBezTo>
                <a:cubicBezTo>
                  <a:pt x="7147066" y="2749167"/>
                  <a:pt x="7134859" y="2755957"/>
                  <a:pt x="7119016" y="2753419"/>
                </a:cubicBezTo>
                <a:cubicBezTo>
                  <a:pt x="7104135" y="2751088"/>
                  <a:pt x="7092340" y="2741555"/>
                  <a:pt x="7090830" y="2731405"/>
                </a:cubicBezTo>
                <a:cubicBezTo>
                  <a:pt x="7089322" y="2720912"/>
                  <a:pt x="7101117" y="2713574"/>
                  <a:pt x="7116343" y="2715632"/>
                </a:cubicBezTo>
                <a:close/>
                <a:moveTo>
                  <a:pt x="5568834" y="2715495"/>
                </a:moveTo>
                <a:cubicBezTo>
                  <a:pt x="5584333" y="2713643"/>
                  <a:pt x="5598324" y="2719266"/>
                  <a:pt x="5598804" y="2728113"/>
                </a:cubicBezTo>
                <a:cubicBezTo>
                  <a:pt x="5599352" y="2736617"/>
                  <a:pt x="5588586" y="2744710"/>
                  <a:pt x="5573978" y="2746218"/>
                </a:cubicBezTo>
                <a:cubicBezTo>
                  <a:pt x="5559507" y="2747727"/>
                  <a:pt x="5547026" y="2741760"/>
                  <a:pt x="5545586" y="2733257"/>
                </a:cubicBezTo>
                <a:cubicBezTo>
                  <a:pt x="5544145" y="2724821"/>
                  <a:pt x="5554501" y="2717209"/>
                  <a:pt x="5568834" y="2715495"/>
                </a:cubicBezTo>
                <a:close/>
                <a:moveTo>
                  <a:pt x="5922502" y="2713917"/>
                </a:moveTo>
                <a:cubicBezTo>
                  <a:pt x="5937178" y="2712477"/>
                  <a:pt x="5949522" y="2715426"/>
                  <a:pt x="5951717" y="2727702"/>
                </a:cubicBezTo>
                <a:cubicBezTo>
                  <a:pt x="5954049" y="2740801"/>
                  <a:pt x="5943076" y="2753625"/>
                  <a:pt x="5927645" y="2755340"/>
                </a:cubicBezTo>
                <a:cubicBezTo>
                  <a:pt x="5913586" y="2756917"/>
                  <a:pt x="5899802" y="2747933"/>
                  <a:pt x="5897676" y="2736274"/>
                </a:cubicBezTo>
                <a:cubicBezTo>
                  <a:pt x="5895344" y="2723587"/>
                  <a:pt x="5907140" y="2715495"/>
                  <a:pt x="5922502" y="2713917"/>
                </a:cubicBezTo>
                <a:close/>
                <a:moveTo>
                  <a:pt x="5221408" y="2711723"/>
                </a:moveTo>
                <a:cubicBezTo>
                  <a:pt x="5235055" y="2709871"/>
                  <a:pt x="5247880" y="2714671"/>
                  <a:pt x="5249663" y="2722627"/>
                </a:cubicBezTo>
                <a:cubicBezTo>
                  <a:pt x="5251446" y="2730513"/>
                  <a:pt x="5241296" y="2739360"/>
                  <a:pt x="5227717" y="2741281"/>
                </a:cubicBezTo>
                <a:cubicBezTo>
                  <a:pt x="5214070" y="2743269"/>
                  <a:pt x="5201246" y="2737714"/>
                  <a:pt x="5199600" y="2729553"/>
                </a:cubicBezTo>
                <a:cubicBezTo>
                  <a:pt x="5197885" y="2721324"/>
                  <a:pt x="5207623" y="2713574"/>
                  <a:pt x="5221408" y="2711723"/>
                </a:cubicBezTo>
                <a:close/>
                <a:moveTo>
                  <a:pt x="4709733" y="2711722"/>
                </a:moveTo>
                <a:cubicBezTo>
                  <a:pt x="4709802" y="2711928"/>
                  <a:pt x="4700681" y="2715151"/>
                  <a:pt x="4689365" y="2718923"/>
                </a:cubicBezTo>
                <a:cubicBezTo>
                  <a:pt x="4679215" y="2722283"/>
                  <a:pt x="4671260" y="2724889"/>
                  <a:pt x="4671054" y="2724821"/>
                </a:cubicBezTo>
                <a:cubicBezTo>
                  <a:pt x="4670849" y="2724683"/>
                  <a:pt x="4680724" y="2721117"/>
                  <a:pt x="4691697" y="2717414"/>
                </a:cubicBezTo>
                <a:cubicBezTo>
                  <a:pt x="4701778" y="2713985"/>
                  <a:pt x="4709665" y="2711516"/>
                  <a:pt x="4709733" y="2711722"/>
                </a:cubicBezTo>
                <a:close/>
                <a:moveTo>
                  <a:pt x="6417238" y="2711311"/>
                </a:moveTo>
                <a:cubicBezTo>
                  <a:pt x="6432326" y="2709734"/>
                  <a:pt x="6447482" y="2719266"/>
                  <a:pt x="6449402" y="2731542"/>
                </a:cubicBezTo>
                <a:cubicBezTo>
                  <a:pt x="6451254" y="2744024"/>
                  <a:pt x="6439801" y="2755271"/>
                  <a:pt x="6423891" y="2756436"/>
                </a:cubicBezTo>
                <a:cubicBezTo>
                  <a:pt x="6407774" y="2757603"/>
                  <a:pt x="6394607" y="2748413"/>
                  <a:pt x="6393441" y="2735177"/>
                </a:cubicBezTo>
                <a:cubicBezTo>
                  <a:pt x="6392412" y="2723381"/>
                  <a:pt x="6402974" y="2712820"/>
                  <a:pt x="6417238" y="2711311"/>
                </a:cubicBezTo>
                <a:close/>
                <a:moveTo>
                  <a:pt x="2675924" y="2710899"/>
                </a:moveTo>
                <a:cubicBezTo>
                  <a:pt x="2678873" y="2712545"/>
                  <a:pt x="2683468" y="2718512"/>
                  <a:pt x="2683194" y="2720706"/>
                </a:cubicBezTo>
                <a:cubicBezTo>
                  <a:pt x="2682508" y="2725781"/>
                  <a:pt x="2679285" y="2729827"/>
                  <a:pt x="2677707" y="2732913"/>
                </a:cubicBezTo>
                <a:cubicBezTo>
                  <a:pt x="2671124" y="2731953"/>
                  <a:pt x="2667695" y="2724890"/>
                  <a:pt x="2668517" y="2718100"/>
                </a:cubicBezTo>
                <a:cubicBezTo>
                  <a:pt x="2669272" y="2712134"/>
                  <a:pt x="2672152" y="2708705"/>
                  <a:pt x="2675924" y="2710899"/>
                </a:cubicBezTo>
                <a:close/>
                <a:moveTo>
                  <a:pt x="3995678" y="2710076"/>
                </a:moveTo>
                <a:cubicBezTo>
                  <a:pt x="3996295" y="2710968"/>
                  <a:pt x="3992249" y="2713848"/>
                  <a:pt x="3987105" y="2716180"/>
                </a:cubicBezTo>
                <a:cubicBezTo>
                  <a:pt x="3981893" y="2718512"/>
                  <a:pt x="3977161" y="2719677"/>
                  <a:pt x="3977230" y="2718374"/>
                </a:cubicBezTo>
                <a:cubicBezTo>
                  <a:pt x="3977298" y="2717345"/>
                  <a:pt x="3979493" y="2715631"/>
                  <a:pt x="3984431" y="2713231"/>
                </a:cubicBezTo>
                <a:cubicBezTo>
                  <a:pt x="3989780" y="2710693"/>
                  <a:pt x="3995060" y="2709253"/>
                  <a:pt x="3995678" y="2710076"/>
                </a:cubicBezTo>
                <a:close/>
                <a:moveTo>
                  <a:pt x="4811120" y="2709416"/>
                </a:moveTo>
                <a:cubicBezTo>
                  <a:pt x="4815449" y="2708962"/>
                  <a:pt x="4818432" y="2709322"/>
                  <a:pt x="4819049" y="2710625"/>
                </a:cubicBezTo>
                <a:cubicBezTo>
                  <a:pt x="4820352" y="2713437"/>
                  <a:pt x="4810340" y="2719609"/>
                  <a:pt x="4796898" y="2723998"/>
                </a:cubicBezTo>
                <a:cubicBezTo>
                  <a:pt x="4784759" y="2727976"/>
                  <a:pt x="4774266" y="2728799"/>
                  <a:pt x="4773032" y="2726124"/>
                </a:cubicBezTo>
                <a:cubicBezTo>
                  <a:pt x="4771729" y="2723175"/>
                  <a:pt x="4781742" y="2717415"/>
                  <a:pt x="4795115" y="2713094"/>
                </a:cubicBezTo>
                <a:cubicBezTo>
                  <a:pt x="4801116" y="2711139"/>
                  <a:pt x="4806791" y="2709871"/>
                  <a:pt x="4811120" y="2709416"/>
                </a:cubicBezTo>
                <a:close/>
                <a:moveTo>
                  <a:pt x="3284641" y="2709185"/>
                </a:moveTo>
                <a:cubicBezTo>
                  <a:pt x="3288276" y="2715769"/>
                  <a:pt x="3291430" y="2719541"/>
                  <a:pt x="3291910" y="2722833"/>
                </a:cubicBezTo>
                <a:cubicBezTo>
                  <a:pt x="3292116" y="2724410"/>
                  <a:pt x="3287247" y="2726536"/>
                  <a:pt x="3284641" y="2725850"/>
                </a:cubicBezTo>
                <a:cubicBezTo>
                  <a:pt x="3282035" y="2725164"/>
                  <a:pt x="3277166" y="2720158"/>
                  <a:pt x="3277371" y="2718718"/>
                </a:cubicBezTo>
                <a:cubicBezTo>
                  <a:pt x="3277783" y="2715563"/>
                  <a:pt x="3280938" y="2713574"/>
                  <a:pt x="3284641" y="2709185"/>
                </a:cubicBezTo>
                <a:close/>
                <a:moveTo>
                  <a:pt x="4674963" y="2707950"/>
                </a:moveTo>
                <a:cubicBezTo>
                  <a:pt x="4675100" y="2709253"/>
                  <a:pt x="4668516" y="2712271"/>
                  <a:pt x="4659944" y="2715220"/>
                </a:cubicBezTo>
                <a:cubicBezTo>
                  <a:pt x="4651234" y="2718169"/>
                  <a:pt x="4644102" y="2719678"/>
                  <a:pt x="4643416" y="2718581"/>
                </a:cubicBezTo>
                <a:cubicBezTo>
                  <a:pt x="4642730" y="2717414"/>
                  <a:pt x="4650891" y="2713163"/>
                  <a:pt x="4659807" y="2710282"/>
                </a:cubicBezTo>
                <a:cubicBezTo>
                  <a:pt x="4667831" y="2707745"/>
                  <a:pt x="4674826" y="2706716"/>
                  <a:pt x="4674963" y="2707950"/>
                </a:cubicBezTo>
                <a:close/>
                <a:moveTo>
                  <a:pt x="1298500" y="2707745"/>
                </a:moveTo>
                <a:cubicBezTo>
                  <a:pt x="1305154" y="2709117"/>
                  <a:pt x="1311396" y="2714740"/>
                  <a:pt x="1312354" y="2720089"/>
                </a:cubicBezTo>
                <a:cubicBezTo>
                  <a:pt x="1313312" y="2725439"/>
                  <a:pt x="1308583" y="2728593"/>
                  <a:pt x="1301928" y="2727222"/>
                </a:cubicBezTo>
                <a:cubicBezTo>
                  <a:pt x="1295411" y="2725919"/>
                  <a:pt x="1289034" y="2720432"/>
                  <a:pt x="1288007" y="2715220"/>
                </a:cubicBezTo>
                <a:cubicBezTo>
                  <a:pt x="1287049" y="2710214"/>
                  <a:pt x="1292189" y="2706511"/>
                  <a:pt x="1298500" y="2707745"/>
                </a:cubicBezTo>
                <a:close/>
                <a:moveTo>
                  <a:pt x="4733256" y="2707676"/>
                </a:moveTo>
                <a:cubicBezTo>
                  <a:pt x="4734628" y="2708087"/>
                  <a:pt x="4725575" y="2712065"/>
                  <a:pt x="4713505" y="2716317"/>
                </a:cubicBezTo>
                <a:cubicBezTo>
                  <a:pt x="4701160" y="2720638"/>
                  <a:pt x="4691354" y="2723244"/>
                  <a:pt x="4690805" y="2722421"/>
                </a:cubicBezTo>
                <a:cubicBezTo>
                  <a:pt x="4690325" y="2721735"/>
                  <a:pt x="4698212" y="2718306"/>
                  <a:pt x="4709047" y="2714534"/>
                </a:cubicBezTo>
                <a:cubicBezTo>
                  <a:pt x="4720363" y="2710556"/>
                  <a:pt x="4731953" y="2707264"/>
                  <a:pt x="4733256" y="2707676"/>
                </a:cubicBezTo>
                <a:close/>
                <a:moveTo>
                  <a:pt x="4721460" y="2706578"/>
                </a:moveTo>
                <a:cubicBezTo>
                  <a:pt x="4723175" y="2706098"/>
                  <a:pt x="4715014" y="2708910"/>
                  <a:pt x="4704041" y="2712682"/>
                </a:cubicBezTo>
                <a:cubicBezTo>
                  <a:pt x="4692588" y="2716591"/>
                  <a:pt x="4682712" y="2719951"/>
                  <a:pt x="4680929" y="2720431"/>
                </a:cubicBezTo>
                <a:cubicBezTo>
                  <a:pt x="4679215" y="2720911"/>
                  <a:pt x="4687033" y="2718168"/>
                  <a:pt x="4698074" y="2714396"/>
                </a:cubicBezTo>
                <a:cubicBezTo>
                  <a:pt x="4709115" y="2710624"/>
                  <a:pt x="4719746" y="2707058"/>
                  <a:pt x="4721460" y="2706578"/>
                </a:cubicBezTo>
                <a:close/>
                <a:moveTo>
                  <a:pt x="4956647" y="2706570"/>
                </a:moveTo>
                <a:cubicBezTo>
                  <a:pt x="4961611" y="2706870"/>
                  <a:pt x="4965297" y="2708190"/>
                  <a:pt x="4966291" y="2710488"/>
                </a:cubicBezTo>
                <a:cubicBezTo>
                  <a:pt x="4968280" y="2715151"/>
                  <a:pt x="4959228" y="2722626"/>
                  <a:pt x="4946472" y="2726604"/>
                </a:cubicBezTo>
                <a:cubicBezTo>
                  <a:pt x="4933167" y="2730787"/>
                  <a:pt x="4921097" y="2730102"/>
                  <a:pt x="4918696" y="2725370"/>
                </a:cubicBezTo>
                <a:cubicBezTo>
                  <a:pt x="4916022" y="2720226"/>
                  <a:pt x="4925554" y="2712751"/>
                  <a:pt x="4939339" y="2708773"/>
                </a:cubicBezTo>
                <a:cubicBezTo>
                  <a:pt x="4945443" y="2706990"/>
                  <a:pt x="4951684" y="2706270"/>
                  <a:pt x="4956647" y="2706570"/>
                </a:cubicBezTo>
                <a:close/>
                <a:moveTo>
                  <a:pt x="575964" y="2706373"/>
                </a:moveTo>
                <a:cubicBezTo>
                  <a:pt x="577157" y="2705567"/>
                  <a:pt x="577756" y="2705549"/>
                  <a:pt x="577037" y="2706784"/>
                </a:cubicBezTo>
                <a:cubicBezTo>
                  <a:pt x="576006" y="2708636"/>
                  <a:pt x="573607" y="2711722"/>
                  <a:pt x="570384" y="2716179"/>
                </a:cubicBezTo>
                <a:cubicBezTo>
                  <a:pt x="568395" y="2717140"/>
                  <a:pt x="566268" y="2718648"/>
                  <a:pt x="565719" y="2718237"/>
                </a:cubicBezTo>
                <a:cubicBezTo>
                  <a:pt x="565514" y="2718100"/>
                  <a:pt x="569150" y="2713231"/>
                  <a:pt x="571342" y="2710693"/>
                </a:cubicBezTo>
                <a:cubicBezTo>
                  <a:pt x="572993" y="2708773"/>
                  <a:pt x="574773" y="2707178"/>
                  <a:pt x="575964" y="2706373"/>
                </a:cubicBezTo>
                <a:close/>
                <a:moveTo>
                  <a:pt x="1030148" y="2706098"/>
                </a:moveTo>
                <a:cubicBezTo>
                  <a:pt x="1036594" y="2704315"/>
                  <a:pt x="1042766" y="2707264"/>
                  <a:pt x="1043727" y="2712270"/>
                </a:cubicBezTo>
                <a:cubicBezTo>
                  <a:pt x="1044685" y="2717277"/>
                  <a:pt x="1040020" y="2722626"/>
                  <a:pt x="1033507" y="2724272"/>
                </a:cubicBezTo>
                <a:cubicBezTo>
                  <a:pt x="1027130" y="2725850"/>
                  <a:pt x="1020889" y="2723243"/>
                  <a:pt x="1019859" y="2718443"/>
                </a:cubicBezTo>
                <a:cubicBezTo>
                  <a:pt x="1018901" y="2713848"/>
                  <a:pt x="1023975" y="2707676"/>
                  <a:pt x="1030148" y="2706098"/>
                </a:cubicBezTo>
                <a:close/>
                <a:moveTo>
                  <a:pt x="3692005" y="2705893"/>
                </a:moveTo>
                <a:cubicBezTo>
                  <a:pt x="3696257" y="2708225"/>
                  <a:pt x="3699549" y="2708842"/>
                  <a:pt x="3701195" y="2710694"/>
                </a:cubicBezTo>
                <a:cubicBezTo>
                  <a:pt x="3703390" y="2713231"/>
                  <a:pt x="3699549" y="2718992"/>
                  <a:pt x="3695229" y="2719472"/>
                </a:cubicBezTo>
                <a:cubicBezTo>
                  <a:pt x="3692280" y="2719815"/>
                  <a:pt x="3687136" y="2718649"/>
                  <a:pt x="3687136" y="2717346"/>
                </a:cubicBezTo>
                <a:cubicBezTo>
                  <a:pt x="3687068" y="2714397"/>
                  <a:pt x="3689742" y="2711105"/>
                  <a:pt x="3692005" y="2705893"/>
                </a:cubicBezTo>
                <a:close/>
                <a:moveTo>
                  <a:pt x="2268354" y="2705276"/>
                </a:moveTo>
                <a:cubicBezTo>
                  <a:pt x="2272674" y="2705276"/>
                  <a:pt x="2278023" y="2713917"/>
                  <a:pt x="2276720" y="2718717"/>
                </a:cubicBezTo>
                <a:cubicBezTo>
                  <a:pt x="2275760" y="2722215"/>
                  <a:pt x="2272194" y="2726742"/>
                  <a:pt x="2270342" y="2725713"/>
                </a:cubicBezTo>
                <a:cubicBezTo>
                  <a:pt x="2266982" y="2723724"/>
                  <a:pt x="2263965" y="2717894"/>
                  <a:pt x="2258821" y="2711174"/>
                </a:cubicBezTo>
                <a:cubicBezTo>
                  <a:pt x="2263347" y="2708294"/>
                  <a:pt x="2265542" y="2705276"/>
                  <a:pt x="2268354" y="2705276"/>
                </a:cubicBezTo>
                <a:close/>
                <a:moveTo>
                  <a:pt x="6977605" y="2704727"/>
                </a:moveTo>
                <a:cubicBezTo>
                  <a:pt x="6992967" y="2706168"/>
                  <a:pt x="7007094" y="2716180"/>
                  <a:pt x="7007711" y="2726193"/>
                </a:cubicBezTo>
                <a:cubicBezTo>
                  <a:pt x="7008398" y="2736480"/>
                  <a:pt x="6996122" y="2744572"/>
                  <a:pt x="6980280" y="2742789"/>
                </a:cubicBezTo>
                <a:cubicBezTo>
                  <a:pt x="6965329" y="2741075"/>
                  <a:pt x="6953465" y="2731130"/>
                  <a:pt x="6952025" y="2721186"/>
                </a:cubicBezTo>
                <a:cubicBezTo>
                  <a:pt x="6950447" y="2710899"/>
                  <a:pt x="6962312" y="2703287"/>
                  <a:pt x="6977605" y="2704727"/>
                </a:cubicBezTo>
                <a:close/>
                <a:moveTo>
                  <a:pt x="4884082" y="2704487"/>
                </a:moveTo>
                <a:cubicBezTo>
                  <a:pt x="4888625" y="2704453"/>
                  <a:pt x="4891677" y="2705413"/>
                  <a:pt x="4892225" y="2707402"/>
                </a:cubicBezTo>
                <a:cubicBezTo>
                  <a:pt x="4893185" y="2711311"/>
                  <a:pt x="4883447" y="2718169"/>
                  <a:pt x="4870828" y="2722009"/>
                </a:cubicBezTo>
                <a:cubicBezTo>
                  <a:pt x="4858415" y="2725781"/>
                  <a:pt x="4846139" y="2725506"/>
                  <a:pt x="4845110" y="2721735"/>
                </a:cubicBezTo>
                <a:cubicBezTo>
                  <a:pt x="4844081" y="2717894"/>
                  <a:pt x="4854163" y="2711448"/>
                  <a:pt x="4866987" y="2707538"/>
                </a:cubicBezTo>
                <a:cubicBezTo>
                  <a:pt x="4873503" y="2705549"/>
                  <a:pt x="4879538" y="2704521"/>
                  <a:pt x="4884082" y="2704487"/>
                </a:cubicBezTo>
                <a:close/>
                <a:moveTo>
                  <a:pt x="2808695" y="2704384"/>
                </a:moveTo>
                <a:cubicBezTo>
                  <a:pt x="2813633" y="2711105"/>
                  <a:pt x="2817679" y="2714740"/>
                  <a:pt x="2819256" y="2719471"/>
                </a:cubicBezTo>
                <a:cubicBezTo>
                  <a:pt x="2820011" y="2721598"/>
                  <a:pt x="2816445" y="2727153"/>
                  <a:pt x="2813838" y="2728935"/>
                </a:cubicBezTo>
                <a:cubicBezTo>
                  <a:pt x="2810341" y="2731405"/>
                  <a:pt x="2804100" y="2724752"/>
                  <a:pt x="2804306" y="2718717"/>
                </a:cubicBezTo>
                <a:cubicBezTo>
                  <a:pt x="2804443" y="2714671"/>
                  <a:pt x="2806569" y="2711105"/>
                  <a:pt x="2808695" y="2704384"/>
                </a:cubicBezTo>
                <a:close/>
                <a:moveTo>
                  <a:pt x="6555907" y="2702121"/>
                </a:moveTo>
                <a:cubicBezTo>
                  <a:pt x="6570857" y="2700543"/>
                  <a:pt x="6586493" y="2709733"/>
                  <a:pt x="6588962" y="2721666"/>
                </a:cubicBezTo>
                <a:cubicBezTo>
                  <a:pt x="6591500" y="2733667"/>
                  <a:pt x="6580527" y="2744572"/>
                  <a:pt x="6564685" y="2745669"/>
                </a:cubicBezTo>
                <a:cubicBezTo>
                  <a:pt x="6549666" y="2746766"/>
                  <a:pt x="6536567" y="2739154"/>
                  <a:pt x="6533687" y="2727564"/>
                </a:cubicBezTo>
                <a:cubicBezTo>
                  <a:pt x="6530601" y="2715219"/>
                  <a:pt x="6540613" y="2703835"/>
                  <a:pt x="6555907" y="2702121"/>
                </a:cubicBezTo>
                <a:close/>
                <a:moveTo>
                  <a:pt x="1556977" y="2700406"/>
                </a:moveTo>
                <a:cubicBezTo>
                  <a:pt x="1562671" y="2704109"/>
                  <a:pt x="1567743" y="2711105"/>
                  <a:pt x="1567883" y="2717140"/>
                </a:cubicBezTo>
                <a:cubicBezTo>
                  <a:pt x="1565414" y="2717277"/>
                  <a:pt x="1562259" y="2718923"/>
                  <a:pt x="1558004" y="2717482"/>
                </a:cubicBezTo>
                <a:cubicBezTo>
                  <a:pt x="1552039" y="2715562"/>
                  <a:pt x="1545797" y="2706647"/>
                  <a:pt x="1546005" y="2701366"/>
                </a:cubicBezTo>
                <a:cubicBezTo>
                  <a:pt x="1546142" y="2697183"/>
                  <a:pt x="1551285" y="2696703"/>
                  <a:pt x="1556977" y="2700406"/>
                </a:cubicBezTo>
                <a:close/>
                <a:moveTo>
                  <a:pt x="5707229" y="2699995"/>
                </a:moveTo>
                <a:cubicBezTo>
                  <a:pt x="5722865" y="2698350"/>
                  <a:pt x="5736650" y="2703836"/>
                  <a:pt x="5736581" y="2712408"/>
                </a:cubicBezTo>
                <a:cubicBezTo>
                  <a:pt x="5736581" y="2720638"/>
                  <a:pt x="5725609" y="2728250"/>
                  <a:pt x="5710864" y="2729553"/>
                </a:cubicBezTo>
                <a:cubicBezTo>
                  <a:pt x="5696393" y="2730856"/>
                  <a:pt x="5684049" y="2724959"/>
                  <a:pt x="5683089" y="2716798"/>
                </a:cubicBezTo>
                <a:cubicBezTo>
                  <a:pt x="5682129" y="2708637"/>
                  <a:pt x="5692622" y="2701573"/>
                  <a:pt x="5707229" y="2699995"/>
                </a:cubicBezTo>
                <a:close/>
                <a:moveTo>
                  <a:pt x="5356305" y="2699515"/>
                </a:moveTo>
                <a:cubicBezTo>
                  <a:pt x="5369952" y="2698074"/>
                  <a:pt x="5383188" y="2702738"/>
                  <a:pt x="5385177" y="2710213"/>
                </a:cubicBezTo>
                <a:cubicBezTo>
                  <a:pt x="5387166" y="2717688"/>
                  <a:pt x="5377222" y="2725849"/>
                  <a:pt x="5363506" y="2727495"/>
                </a:cubicBezTo>
                <a:cubicBezTo>
                  <a:pt x="5349790" y="2729210"/>
                  <a:pt x="5336691" y="2723449"/>
                  <a:pt x="5334771" y="2715699"/>
                </a:cubicBezTo>
                <a:cubicBezTo>
                  <a:pt x="5332850" y="2707813"/>
                  <a:pt x="5342383" y="2700955"/>
                  <a:pt x="5356305" y="2699515"/>
                </a:cubicBezTo>
                <a:close/>
                <a:moveTo>
                  <a:pt x="6836947" y="2699103"/>
                </a:moveTo>
                <a:cubicBezTo>
                  <a:pt x="6852035" y="2699377"/>
                  <a:pt x="6866985" y="2707676"/>
                  <a:pt x="6868426" y="2718854"/>
                </a:cubicBezTo>
                <a:cubicBezTo>
                  <a:pt x="6869934" y="2730238"/>
                  <a:pt x="6858070" y="2739017"/>
                  <a:pt x="6842297" y="2738399"/>
                </a:cubicBezTo>
                <a:cubicBezTo>
                  <a:pt x="6827414" y="2737851"/>
                  <a:pt x="6814796" y="2729278"/>
                  <a:pt x="6812670" y="2718237"/>
                </a:cubicBezTo>
                <a:cubicBezTo>
                  <a:pt x="6810544" y="2706578"/>
                  <a:pt x="6821654" y="2698829"/>
                  <a:pt x="6836947" y="2699103"/>
                </a:cubicBezTo>
                <a:close/>
                <a:moveTo>
                  <a:pt x="6061650" y="2698554"/>
                </a:moveTo>
                <a:cubicBezTo>
                  <a:pt x="6076395" y="2697251"/>
                  <a:pt x="6088945" y="2702532"/>
                  <a:pt x="6090865" y="2711379"/>
                </a:cubicBezTo>
                <a:cubicBezTo>
                  <a:pt x="6092923" y="2720843"/>
                  <a:pt x="6082087" y="2735314"/>
                  <a:pt x="6066588" y="2736891"/>
                </a:cubicBezTo>
                <a:cubicBezTo>
                  <a:pt x="6052529" y="2738331"/>
                  <a:pt x="6038676" y="2729553"/>
                  <a:pt x="6036550" y="2718031"/>
                </a:cubicBezTo>
                <a:cubicBezTo>
                  <a:pt x="6034492" y="2708841"/>
                  <a:pt x="6046220" y="2699926"/>
                  <a:pt x="6061650" y="2698554"/>
                </a:cubicBezTo>
                <a:close/>
                <a:moveTo>
                  <a:pt x="6697182" y="2698418"/>
                </a:moveTo>
                <a:cubicBezTo>
                  <a:pt x="6712338" y="2698144"/>
                  <a:pt x="6727357" y="2706785"/>
                  <a:pt x="6728934" y="2718238"/>
                </a:cubicBezTo>
                <a:cubicBezTo>
                  <a:pt x="6730511" y="2729965"/>
                  <a:pt x="6718784" y="2739566"/>
                  <a:pt x="6702942" y="2739566"/>
                </a:cubicBezTo>
                <a:cubicBezTo>
                  <a:pt x="6688060" y="2739635"/>
                  <a:pt x="6675305" y="2731268"/>
                  <a:pt x="6673110" y="2719952"/>
                </a:cubicBezTo>
                <a:cubicBezTo>
                  <a:pt x="6670847" y="2708019"/>
                  <a:pt x="6681820" y="2698693"/>
                  <a:pt x="6697182" y="2698418"/>
                </a:cubicBezTo>
                <a:close/>
                <a:moveTo>
                  <a:pt x="7312824" y="2694440"/>
                </a:moveTo>
                <a:cubicBezTo>
                  <a:pt x="7328529" y="2696566"/>
                  <a:pt x="7342039" y="2707196"/>
                  <a:pt x="7343753" y="2718718"/>
                </a:cubicBezTo>
                <a:cubicBezTo>
                  <a:pt x="7345331" y="2729073"/>
                  <a:pt x="7335318" y="2735520"/>
                  <a:pt x="7321191" y="2733531"/>
                </a:cubicBezTo>
                <a:cubicBezTo>
                  <a:pt x="7306515" y="2731405"/>
                  <a:pt x="7291290" y="2719609"/>
                  <a:pt x="7289850" y="2709185"/>
                </a:cubicBezTo>
                <a:cubicBezTo>
                  <a:pt x="7288478" y="2699172"/>
                  <a:pt x="7298765" y="2692520"/>
                  <a:pt x="7312824" y="2694440"/>
                </a:cubicBezTo>
                <a:close/>
                <a:moveTo>
                  <a:pt x="4771866" y="2693411"/>
                </a:moveTo>
                <a:lnTo>
                  <a:pt x="4759097" y="2697514"/>
                </a:lnTo>
                <a:lnTo>
                  <a:pt x="4760483" y="2697115"/>
                </a:lnTo>
                <a:cubicBezTo>
                  <a:pt x="4761717" y="2696909"/>
                  <a:pt x="4755339" y="2698967"/>
                  <a:pt x="4746012" y="2701915"/>
                </a:cubicBezTo>
                <a:cubicBezTo>
                  <a:pt x="4735656" y="2705139"/>
                  <a:pt x="4725918" y="2708088"/>
                  <a:pt x="4725438" y="2708088"/>
                </a:cubicBezTo>
                <a:lnTo>
                  <a:pt x="4735366" y="2704680"/>
                </a:lnTo>
                <a:lnTo>
                  <a:pt x="4734970" y="2704795"/>
                </a:lnTo>
                <a:lnTo>
                  <a:pt x="4736290" y="2704362"/>
                </a:lnTo>
                <a:lnTo>
                  <a:pt x="4741417" y="2702602"/>
                </a:lnTo>
                <a:lnTo>
                  <a:pt x="4743391" y="2702034"/>
                </a:lnTo>
                <a:lnTo>
                  <a:pt x="4756093" y="2697869"/>
                </a:lnTo>
                <a:cubicBezTo>
                  <a:pt x="4766585" y="2694645"/>
                  <a:pt x="4773306" y="2692794"/>
                  <a:pt x="4771866" y="2693411"/>
                </a:cubicBezTo>
                <a:close/>
                <a:moveTo>
                  <a:pt x="4748687" y="2692657"/>
                </a:moveTo>
                <a:cubicBezTo>
                  <a:pt x="4749784" y="2693206"/>
                  <a:pt x="4742377" y="2696292"/>
                  <a:pt x="4733530" y="2699104"/>
                </a:cubicBezTo>
                <a:cubicBezTo>
                  <a:pt x="4724409" y="2701984"/>
                  <a:pt x="4716248" y="2703905"/>
                  <a:pt x="4715768" y="2703082"/>
                </a:cubicBezTo>
                <a:cubicBezTo>
                  <a:pt x="4715357" y="2702327"/>
                  <a:pt x="4721255" y="2699653"/>
                  <a:pt x="4729484" y="2696978"/>
                </a:cubicBezTo>
                <a:cubicBezTo>
                  <a:pt x="4738880" y="2693892"/>
                  <a:pt x="4747521" y="2692040"/>
                  <a:pt x="4748687" y="2692657"/>
                </a:cubicBezTo>
                <a:close/>
                <a:moveTo>
                  <a:pt x="401606" y="2692383"/>
                </a:moveTo>
                <a:cubicBezTo>
                  <a:pt x="401127" y="2693480"/>
                  <a:pt x="400646" y="2694578"/>
                  <a:pt x="400236" y="2695606"/>
                </a:cubicBezTo>
                <a:cubicBezTo>
                  <a:pt x="399618" y="2695675"/>
                  <a:pt x="398521" y="2695949"/>
                  <a:pt x="398521" y="2695675"/>
                </a:cubicBezTo>
                <a:cubicBezTo>
                  <a:pt x="398657" y="2694783"/>
                  <a:pt x="399274" y="2693686"/>
                  <a:pt x="399686" y="2692657"/>
                </a:cubicBezTo>
                <a:cubicBezTo>
                  <a:pt x="400303" y="2692589"/>
                  <a:pt x="400989" y="2692452"/>
                  <a:pt x="401606" y="2692383"/>
                </a:cubicBezTo>
                <a:close/>
                <a:moveTo>
                  <a:pt x="1164974" y="2691559"/>
                </a:moveTo>
                <a:cubicBezTo>
                  <a:pt x="1171627" y="2692039"/>
                  <a:pt x="1177387" y="2696908"/>
                  <a:pt x="1177592" y="2702121"/>
                </a:cubicBezTo>
                <a:cubicBezTo>
                  <a:pt x="1177731" y="2707401"/>
                  <a:pt x="1172585" y="2710967"/>
                  <a:pt x="1165866" y="2710487"/>
                </a:cubicBezTo>
                <a:cubicBezTo>
                  <a:pt x="1159218" y="2710007"/>
                  <a:pt x="1153320" y="2705275"/>
                  <a:pt x="1153183" y="2700269"/>
                </a:cubicBezTo>
                <a:cubicBezTo>
                  <a:pt x="1153044" y="2695263"/>
                  <a:pt x="1158527" y="2691148"/>
                  <a:pt x="1164974" y="2691559"/>
                </a:cubicBezTo>
                <a:close/>
                <a:moveTo>
                  <a:pt x="4068647" y="2691422"/>
                </a:moveTo>
                <a:cubicBezTo>
                  <a:pt x="4068990" y="2692519"/>
                  <a:pt x="4064601" y="2695468"/>
                  <a:pt x="4058840" y="2698006"/>
                </a:cubicBezTo>
                <a:cubicBezTo>
                  <a:pt x="4052874" y="2700612"/>
                  <a:pt x="4048553" y="2701641"/>
                  <a:pt x="4048553" y="2700406"/>
                </a:cubicBezTo>
                <a:cubicBezTo>
                  <a:pt x="4048553" y="2699240"/>
                  <a:pt x="4053285" y="2696086"/>
                  <a:pt x="4058566" y="2693685"/>
                </a:cubicBezTo>
                <a:cubicBezTo>
                  <a:pt x="4063915" y="2691285"/>
                  <a:pt x="4068304" y="2690256"/>
                  <a:pt x="4068647" y="2691422"/>
                </a:cubicBezTo>
                <a:close/>
                <a:moveTo>
                  <a:pt x="4805950" y="2690325"/>
                </a:moveTo>
                <a:cubicBezTo>
                  <a:pt x="4807322" y="2691354"/>
                  <a:pt x="4798681" y="2695469"/>
                  <a:pt x="4786611" y="2699446"/>
                </a:cubicBezTo>
                <a:cubicBezTo>
                  <a:pt x="4774746" y="2703355"/>
                  <a:pt x="4763499" y="2705687"/>
                  <a:pt x="4762128" y="2704727"/>
                </a:cubicBezTo>
                <a:cubicBezTo>
                  <a:pt x="4760687" y="2703698"/>
                  <a:pt x="4769671" y="2699652"/>
                  <a:pt x="4781673" y="2695743"/>
                </a:cubicBezTo>
                <a:cubicBezTo>
                  <a:pt x="4794223" y="2691628"/>
                  <a:pt x="4804579" y="2689297"/>
                  <a:pt x="4805950" y="2690325"/>
                </a:cubicBezTo>
                <a:close/>
                <a:moveTo>
                  <a:pt x="5146725" y="2689914"/>
                </a:moveTo>
                <a:cubicBezTo>
                  <a:pt x="5161058" y="2687308"/>
                  <a:pt x="5173677" y="2690394"/>
                  <a:pt x="5174774" y="2697115"/>
                </a:cubicBezTo>
                <a:cubicBezTo>
                  <a:pt x="5175803" y="2703287"/>
                  <a:pt x="5166202" y="2710420"/>
                  <a:pt x="5153309" y="2712751"/>
                </a:cubicBezTo>
                <a:cubicBezTo>
                  <a:pt x="5139387" y="2715289"/>
                  <a:pt x="5126014" y="2711448"/>
                  <a:pt x="5124985" y="2704933"/>
                </a:cubicBezTo>
                <a:cubicBezTo>
                  <a:pt x="5123957" y="2698830"/>
                  <a:pt x="5133626" y="2692315"/>
                  <a:pt x="5146725" y="2689914"/>
                </a:cubicBezTo>
                <a:close/>
                <a:moveTo>
                  <a:pt x="5492848" y="2687308"/>
                </a:moveTo>
                <a:cubicBezTo>
                  <a:pt x="5506633" y="2685730"/>
                  <a:pt x="5519869" y="2689913"/>
                  <a:pt x="5521858" y="2696977"/>
                </a:cubicBezTo>
                <a:cubicBezTo>
                  <a:pt x="5523778" y="2704041"/>
                  <a:pt x="5513765" y="2711928"/>
                  <a:pt x="5499912" y="2713711"/>
                </a:cubicBezTo>
                <a:cubicBezTo>
                  <a:pt x="5486059" y="2715494"/>
                  <a:pt x="5472891" y="2710282"/>
                  <a:pt x="5471109" y="2702944"/>
                </a:cubicBezTo>
                <a:cubicBezTo>
                  <a:pt x="5469257" y="2695468"/>
                  <a:pt x="5478790" y="2688885"/>
                  <a:pt x="5492848" y="2687308"/>
                </a:cubicBezTo>
                <a:close/>
                <a:moveTo>
                  <a:pt x="4573739" y="2684839"/>
                </a:moveTo>
                <a:cubicBezTo>
                  <a:pt x="4581900" y="2682096"/>
                  <a:pt x="4588278" y="2682850"/>
                  <a:pt x="4587729" y="2686348"/>
                </a:cubicBezTo>
                <a:cubicBezTo>
                  <a:pt x="4587249" y="2689297"/>
                  <a:pt x="4581008" y="2693549"/>
                  <a:pt x="4573807" y="2695949"/>
                </a:cubicBezTo>
                <a:cubicBezTo>
                  <a:pt x="4566401" y="2698418"/>
                  <a:pt x="4560297" y="2698486"/>
                  <a:pt x="4559749" y="2695881"/>
                </a:cubicBezTo>
                <a:cubicBezTo>
                  <a:pt x="4559131" y="2692863"/>
                  <a:pt x="4565646" y="2687583"/>
                  <a:pt x="4573739" y="2684839"/>
                </a:cubicBezTo>
                <a:close/>
                <a:moveTo>
                  <a:pt x="6201897" y="2684770"/>
                </a:moveTo>
                <a:cubicBezTo>
                  <a:pt x="6216641" y="2683810"/>
                  <a:pt x="6228849" y="2689434"/>
                  <a:pt x="6230495" y="2698281"/>
                </a:cubicBezTo>
                <a:cubicBezTo>
                  <a:pt x="6232072" y="2706991"/>
                  <a:pt x="6222402" y="2717757"/>
                  <a:pt x="6208000" y="2720021"/>
                </a:cubicBezTo>
                <a:cubicBezTo>
                  <a:pt x="6193118" y="2722352"/>
                  <a:pt x="6177551" y="2712271"/>
                  <a:pt x="6175973" y="2703287"/>
                </a:cubicBezTo>
                <a:cubicBezTo>
                  <a:pt x="6174328" y="2694166"/>
                  <a:pt x="6186398" y="2685799"/>
                  <a:pt x="6201897" y="2684770"/>
                </a:cubicBezTo>
                <a:close/>
                <a:moveTo>
                  <a:pt x="1615615" y="2684770"/>
                </a:moveTo>
                <a:cubicBezTo>
                  <a:pt x="1620892" y="2687376"/>
                  <a:pt x="1626384" y="2693549"/>
                  <a:pt x="1627479" y="2697938"/>
                </a:cubicBezTo>
                <a:cubicBezTo>
                  <a:pt x="1628575" y="2702533"/>
                  <a:pt x="1625148" y="2703424"/>
                  <a:pt x="1619181" y="2700064"/>
                </a:cubicBezTo>
                <a:cubicBezTo>
                  <a:pt x="1613284" y="2696772"/>
                  <a:pt x="1607933" y="2691011"/>
                  <a:pt x="1607041" y="2687034"/>
                </a:cubicBezTo>
                <a:cubicBezTo>
                  <a:pt x="1606152" y="2682919"/>
                  <a:pt x="1609853" y="2681890"/>
                  <a:pt x="1615615" y="2684770"/>
                </a:cubicBezTo>
                <a:close/>
                <a:moveTo>
                  <a:pt x="4498850" y="2684565"/>
                </a:moveTo>
                <a:cubicBezTo>
                  <a:pt x="4506119" y="2681685"/>
                  <a:pt x="4513320" y="2681890"/>
                  <a:pt x="4513937" y="2684908"/>
                </a:cubicBezTo>
                <a:cubicBezTo>
                  <a:pt x="4514623" y="2687925"/>
                  <a:pt x="4508656" y="2693343"/>
                  <a:pt x="4501730" y="2696155"/>
                </a:cubicBezTo>
                <a:cubicBezTo>
                  <a:pt x="4494460" y="2699173"/>
                  <a:pt x="4487808" y="2699104"/>
                  <a:pt x="4486848" y="2695949"/>
                </a:cubicBezTo>
                <a:cubicBezTo>
                  <a:pt x="4485957" y="2692726"/>
                  <a:pt x="4491237" y="2687651"/>
                  <a:pt x="4498850" y="2684565"/>
                </a:cubicBezTo>
                <a:close/>
                <a:moveTo>
                  <a:pt x="5845212" y="2684496"/>
                </a:moveTo>
                <a:cubicBezTo>
                  <a:pt x="5860916" y="2682713"/>
                  <a:pt x="5874838" y="2687994"/>
                  <a:pt x="5875112" y="2696224"/>
                </a:cubicBezTo>
                <a:cubicBezTo>
                  <a:pt x="5875318" y="2704179"/>
                  <a:pt x="5864277" y="2711654"/>
                  <a:pt x="5849601" y="2713026"/>
                </a:cubicBezTo>
                <a:cubicBezTo>
                  <a:pt x="5834993" y="2714397"/>
                  <a:pt x="5822512" y="2708911"/>
                  <a:pt x="5821346" y="2701024"/>
                </a:cubicBezTo>
                <a:cubicBezTo>
                  <a:pt x="5820111" y="2693206"/>
                  <a:pt x="5830604" y="2686142"/>
                  <a:pt x="5845212" y="2684496"/>
                </a:cubicBezTo>
                <a:close/>
                <a:moveTo>
                  <a:pt x="745831" y="2683218"/>
                </a:moveTo>
                <a:cubicBezTo>
                  <a:pt x="747717" y="2682541"/>
                  <a:pt x="749001" y="2683227"/>
                  <a:pt x="749173" y="2685730"/>
                </a:cubicBezTo>
                <a:cubicBezTo>
                  <a:pt x="746912" y="2689365"/>
                  <a:pt x="743960" y="2695400"/>
                  <a:pt x="740053" y="2700407"/>
                </a:cubicBezTo>
                <a:cubicBezTo>
                  <a:pt x="735731" y="2705962"/>
                  <a:pt x="730655" y="2707059"/>
                  <a:pt x="731206" y="2702875"/>
                </a:cubicBezTo>
                <a:cubicBezTo>
                  <a:pt x="731685" y="2699241"/>
                  <a:pt x="733882" y="2694577"/>
                  <a:pt x="738884" y="2688885"/>
                </a:cubicBezTo>
                <a:cubicBezTo>
                  <a:pt x="741459" y="2685936"/>
                  <a:pt x="743944" y="2683896"/>
                  <a:pt x="745831" y="2683218"/>
                </a:cubicBezTo>
                <a:close/>
                <a:moveTo>
                  <a:pt x="3143503" y="2682165"/>
                </a:moveTo>
                <a:cubicBezTo>
                  <a:pt x="3146932" y="2682713"/>
                  <a:pt x="3150909" y="2686417"/>
                  <a:pt x="3157150" y="2690325"/>
                </a:cubicBezTo>
                <a:cubicBezTo>
                  <a:pt x="3153515" y="2693823"/>
                  <a:pt x="3152075" y="2696635"/>
                  <a:pt x="3149469" y="2697321"/>
                </a:cubicBezTo>
                <a:cubicBezTo>
                  <a:pt x="3145354" y="2698418"/>
                  <a:pt x="3139182" y="2693480"/>
                  <a:pt x="3139113" y="2689023"/>
                </a:cubicBezTo>
                <a:cubicBezTo>
                  <a:pt x="3139045" y="2686074"/>
                  <a:pt x="3141445" y="2681890"/>
                  <a:pt x="3143503" y="2682165"/>
                </a:cubicBezTo>
                <a:close/>
                <a:moveTo>
                  <a:pt x="4662070" y="2681753"/>
                </a:moveTo>
                <a:cubicBezTo>
                  <a:pt x="4662344" y="2684085"/>
                  <a:pt x="4655761" y="2688131"/>
                  <a:pt x="4647257" y="2690943"/>
                </a:cubicBezTo>
                <a:cubicBezTo>
                  <a:pt x="4639027" y="2693686"/>
                  <a:pt x="4632100" y="2694029"/>
                  <a:pt x="4632443" y="2691423"/>
                </a:cubicBezTo>
                <a:cubicBezTo>
                  <a:pt x="4632718" y="2689160"/>
                  <a:pt x="4638478" y="2685388"/>
                  <a:pt x="4645885" y="2682782"/>
                </a:cubicBezTo>
                <a:cubicBezTo>
                  <a:pt x="4654458" y="2679764"/>
                  <a:pt x="4661727" y="2679353"/>
                  <a:pt x="4662070" y="2681753"/>
                </a:cubicBezTo>
                <a:close/>
                <a:moveTo>
                  <a:pt x="3913382" y="2680655"/>
                </a:moveTo>
                <a:cubicBezTo>
                  <a:pt x="3907964" y="2684770"/>
                  <a:pt x="3905084" y="2687582"/>
                  <a:pt x="3901586" y="2689228"/>
                </a:cubicBezTo>
                <a:cubicBezTo>
                  <a:pt x="3899872" y="2690050"/>
                  <a:pt x="3895551" y="2689433"/>
                  <a:pt x="3895277" y="2688199"/>
                </a:cubicBezTo>
                <a:cubicBezTo>
                  <a:pt x="3895003" y="2687033"/>
                  <a:pt x="3898501" y="2683055"/>
                  <a:pt x="3900283" y="2682438"/>
                </a:cubicBezTo>
                <a:cubicBezTo>
                  <a:pt x="3903781" y="2681204"/>
                  <a:pt x="3907279" y="2681409"/>
                  <a:pt x="3913382" y="2680655"/>
                </a:cubicBezTo>
                <a:close/>
                <a:moveTo>
                  <a:pt x="4423618" y="2679422"/>
                </a:moveTo>
                <a:cubicBezTo>
                  <a:pt x="4430476" y="2675924"/>
                  <a:pt x="4437814" y="2676335"/>
                  <a:pt x="4438980" y="2680039"/>
                </a:cubicBezTo>
                <a:cubicBezTo>
                  <a:pt x="4440146" y="2683879"/>
                  <a:pt x="4435139" y="2689366"/>
                  <a:pt x="4427664" y="2692520"/>
                </a:cubicBezTo>
                <a:cubicBezTo>
                  <a:pt x="4421423" y="2695126"/>
                  <a:pt x="4415182" y="2695195"/>
                  <a:pt x="4413605" y="2692452"/>
                </a:cubicBezTo>
                <a:cubicBezTo>
                  <a:pt x="4411753" y="2689228"/>
                  <a:pt x="4416485" y="2683056"/>
                  <a:pt x="4423618" y="2679422"/>
                </a:cubicBezTo>
                <a:close/>
                <a:moveTo>
                  <a:pt x="662281" y="2679353"/>
                </a:moveTo>
                <a:cubicBezTo>
                  <a:pt x="661526" y="2681685"/>
                  <a:pt x="658371" y="2686622"/>
                  <a:pt x="656861" y="2689297"/>
                </a:cubicBezTo>
                <a:cubicBezTo>
                  <a:pt x="650691" y="2696429"/>
                  <a:pt x="647603" y="2698144"/>
                  <a:pt x="648565" y="2695057"/>
                </a:cubicBezTo>
                <a:cubicBezTo>
                  <a:pt x="649387" y="2692383"/>
                  <a:pt x="652198" y="2688131"/>
                  <a:pt x="655695" y="2684496"/>
                </a:cubicBezTo>
                <a:cubicBezTo>
                  <a:pt x="658440" y="2681685"/>
                  <a:pt x="662623" y="2678324"/>
                  <a:pt x="662281" y="2679353"/>
                </a:cubicBezTo>
                <a:close/>
                <a:moveTo>
                  <a:pt x="3986145" y="2678598"/>
                </a:moveTo>
                <a:cubicBezTo>
                  <a:pt x="3981070" y="2682096"/>
                  <a:pt x="3978190" y="2684702"/>
                  <a:pt x="3974898" y="2686210"/>
                </a:cubicBezTo>
                <a:cubicBezTo>
                  <a:pt x="3970509" y="2688199"/>
                  <a:pt x="3966669" y="2688679"/>
                  <a:pt x="3966943" y="2686622"/>
                </a:cubicBezTo>
                <a:cubicBezTo>
                  <a:pt x="3967148" y="2684702"/>
                  <a:pt x="3970372" y="2681958"/>
                  <a:pt x="3975035" y="2680244"/>
                </a:cubicBezTo>
                <a:cubicBezTo>
                  <a:pt x="3978327" y="2679078"/>
                  <a:pt x="3981208" y="2679352"/>
                  <a:pt x="3986145" y="2678598"/>
                </a:cubicBezTo>
                <a:close/>
                <a:moveTo>
                  <a:pt x="4870528" y="2677886"/>
                </a:moveTo>
                <a:cubicBezTo>
                  <a:pt x="4875320" y="2677174"/>
                  <a:pt x="4878680" y="2677191"/>
                  <a:pt x="4879125" y="2678186"/>
                </a:cubicBezTo>
                <a:cubicBezTo>
                  <a:pt x="4879948" y="2679970"/>
                  <a:pt x="4870896" y="2684564"/>
                  <a:pt x="4859031" y="2688199"/>
                </a:cubicBezTo>
                <a:cubicBezTo>
                  <a:pt x="4847236" y="2691765"/>
                  <a:pt x="4836263" y="2693205"/>
                  <a:pt x="4834823" y="2691491"/>
                </a:cubicBezTo>
                <a:cubicBezTo>
                  <a:pt x="4833382" y="2689776"/>
                  <a:pt x="4841612" y="2685593"/>
                  <a:pt x="4853339" y="2681958"/>
                </a:cubicBezTo>
                <a:cubicBezTo>
                  <a:pt x="4859512" y="2680038"/>
                  <a:pt x="4865736" y="2678598"/>
                  <a:pt x="4870528" y="2677886"/>
                </a:cubicBezTo>
                <a:close/>
                <a:moveTo>
                  <a:pt x="4829037" y="2677729"/>
                </a:moveTo>
                <a:lnTo>
                  <a:pt x="4814454" y="2681821"/>
                </a:lnTo>
                <a:cubicBezTo>
                  <a:pt x="4804236" y="2684702"/>
                  <a:pt x="4796692" y="2686896"/>
                  <a:pt x="4797584" y="2686622"/>
                </a:cubicBezTo>
                <a:cubicBezTo>
                  <a:pt x="4798406" y="2686348"/>
                  <a:pt x="4806225" y="2684016"/>
                  <a:pt x="4815071" y="2681479"/>
                </a:cubicBezTo>
                <a:lnTo>
                  <a:pt x="4827924" y="2677928"/>
                </a:lnTo>
                <a:close/>
                <a:moveTo>
                  <a:pt x="562701" y="2677226"/>
                </a:moveTo>
                <a:cubicBezTo>
                  <a:pt x="562565" y="2677775"/>
                  <a:pt x="560095" y="2680586"/>
                  <a:pt x="557970" y="2683467"/>
                </a:cubicBezTo>
                <a:cubicBezTo>
                  <a:pt x="556257" y="2684221"/>
                  <a:pt x="554129" y="2685661"/>
                  <a:pt x="554334" y="2684976"/>
                </a:cubicBezTo>
                <a:cubicBezTo>
                  <a:pt x="554541" y="2684290"/>
                  <a:pt x="557284" y="2680929"/>
                  <a:pt x="558724" y="2679626"/>
                </a:cubicBezTo>
                <a:cubicBezTo>
                  <a:pt x="560233" y="2678255"/>
                  <a:pt x="562701" y="2676746"/>
                  <a:pt x="562701" y="2677226"/>
                </a:cubicBezTo>
                <a:close/>
                <a:moveTo>
                  <a:pt x="1934438" y="2676609"/>
                </a:moveTo>
                <a:cubicBezTo>
                  <a:pt x="1937869" y="2678187"/>
                  <a:pt x="1941570" y="2683811"/>
                  <a:pt x="1947401" y="2690257"/>
                </a:cubicBezTo>
                <a:cubicBezTo>
                  <a:pt x="1943219" y="2692932"/>
                  <a:pt x="1941160" y="2696361"/>
                  <a:pt x="1937869" y="2695675"/>
                </a:cubicBezTo>
                <a:cubicBezTo>
                  <a:pt x="1933480" y="2694715"/>
                  <a:pt x="1929159" y="2689297"/>
                  <a:pt x="1928062" y="2683262"/>
                </a:cubicBezTo>
                <a:cubicBezTo>
                  <a:pt x="1926897" y="2677090"/>
                  <a:pt x="1929846" y="2674347"/>
                  <a:pt x="1934438" y="2676609"/>
                </a:cubicBezTo>
                <a:close/>
                <a:moveTo>
                  <a:pt x="7174841" y="2676129"/>
                </a:moveTo>
                <a:cubicBezTo>
                  <a:pt x="7190546" y="2677500"/>
                  <a:pt x="7204194" y="2687170"/>
                  <a:pt x="7205977" y="2698212"/>
                </a:cubicBezTo>
                <a:cubicBezTo>
                  <a:pt x="7207623" y="2708225"/>
                  <a:pt x="7197679" y="2715014"/>
                  <a:pt x="7183551" y="2713711"/>
                </a:cubicBezTo>
                <a:cubicBezTo>
                  <a:pt x="7168806" y="2712339"/>
                  <a:pt x="7153513" y="2701641"/>
                  <a:pt x="7151936" y="2691491"/>
                </a:cubicBezTo>
                <a:cubicBezTo>
                  <a:pt x="7150427" y="2681821"/>
                  <a:pt x="7160714" y="2674963"/>
                  <a:pt x="7174841" y="2676129"/>
                </a:cubicBezTo>
                <a:close/>
                <a:moveTo>
                  <a:pt x="476290" y="2676061"/>
                </a:moveTo>
                <a:cubicBezTo>
                  <a:pt x="474987" y="2677227"/>
                  <a:pt x="473753" y="2678461"/>
                  <a:pt x="472381" y="2679559"/>
                </a:cubicBezTo>
                <a:cubicBezTo>
                  <a:pt x="471969" y="2679901"/>
                  <a:pt x="471284" y="2679833"/>
                  <a:pt x="470735" y="2679970"/>
                </a:cubicBezTo>
                <a:cubicBezTo>
                  <a:pt x="472107" y="2678736"/>
                  <a:pt x="473411" y="2677433"/>
                  <a:pt x="474850" y="2676198"/>
                </a:cubicBezTo>
                <a:cubicBezTo>
                  <a:pt x="475124" y="2675992"/>
                  <a:pt x="475811" y="2676130"/>
                  <a:pt x="476290" y="2676061"/>
                </a:cubicBezTo>
                <a:close/>
                <a:moveTo>
                  <a:pt x="5092573" y="2675598"/>
                </a:moveTo>
                <a:cubicBezTo>
                  <a:pt x="5097124" y="2676421"/>
                  <a:pt x="5100159" y="2678118"/>
                  <a:pt x="5100502" y="2680519"/>
                </a:cubicBezTo>
                <a:cubicBezTo>
                  <a:pt x="5101188" y="2685388"/>
                  <a:pt x="5091106" y="2691835"/>
                  <a:pt x="5078145" y="2694441"/>
                </a:cubicBezTo>
                <a:cubicBezTo>
                  <a:pt x="5064772" y="2697115"/>
                  <a:pt x="5053593" y="2695126"/>
                  <a:pt x="5052222" y="2690120"/>
                </a:cubicBezTo>
                <a:cubicBezTo>
                  <a:pt x="5050781" y="2684771"/>
                  <a:pt x="5061617" y="2678256"/>
                  <a:pt x="5075539" y="2675924"/>
                </a:cubicBezTo>
                <a:cubicBezTo>
                  <a:pt x="5081951" y="2674826"/>
                  <a:pt x="5088021" y="2674775"/>
                  <a:pt x="5092573" y="2675598"/>
                </a:cubicBezTo>
                <a:close/>
                <a:moveTo>
                  <a:pt x="4735862" y="2674895"/>
                </a:moveTo>
                <a:cubicBezTo>
                  <a:pt x="4736067" y="2676678"/>
                  <a:pt x="4729553" y="2680175"/>
                  <a:pt x="4721734" y="2682713"/>
                </a:cubicBezTo>
                <a:cubicBezTo>
                  <a:pt x="4712613" y="2685662"/>
                  <a:pt x="4704932" y="2686485"/>
                  <a:pt x="4705275" y="2684222"/>
                </a:cubicBezTo>
                <a:cubicBezTo>
                  <a:pt x="4705481" y="2682233"/>
                  <a:pt x="4712202" y="2678529"/>
                  <a:pt x="4720431" y="2676061"/>
                </a:cubicBezTo>
                <a:cubicBezTo>
                  <a:pt x="4728455" y="2673660"/>
                  <a:pt x="4735656" y="2673180"/>
                  <a:pt x="4735862" y="2674895"/>
                </a:cubicBezTo>
                <a:close/>
                <a:moveTo>
                  <a:pt x="958341" y="2674689"/>
                </a:moveTo>
                <a:cubicBezTo>
                  <a:pt x="964241" y="2673180"/>
                  <a:pt x="969933" y="2676677"/>
                  <a:pt x="968149" y="2682027"/>
                </a:cubicBezTo>
                <a:cubicBezTo>
                  <a:pt x="966915" y="2685799"/>
                  <a:pt x="962730" y="2689639"/>
                  <a:pt x="960810" y="2692177"/>
                </a:cubicBezTo>
                <a:cubicBezTo>
                  <a:pt x="951896" y="2695057"/>
                  <a:pt x="946683" y="2692794"/>
                  <a:pt x="946823" y="2687719"/>
                </a:cubicBezTo>
                <a:cubicBezTo>
                  <a:pt x="946960" y="2682712"/>
                  <a:pt x="952718" y="2676197"/>
                  <a:pt x="958341" y="2674689"/>
                </a:cubicBezTo>
                <a:close/>
                <a:moveTo>
                  <a:pt x="5630968" y="2673592"/>
                </a:moveTo>
                <a:cubicBezTo>
                  <a:pt x="5644890" y="2672220"/>
                  <a:pt x="5657783" y="2676335"/>
                  <a:pt x="5659360" y="2683124"/>
                </a:cubicBezTo>
                <a:cubicBezTo>
                  <a:pt x="5660869" y="2689914"/>
                  <a:pt x="5650170" y="2697526"/>
                  <a:pt x="5636317" y="2699035"/>
                </a:cubicBezTo>
                <a:cubicBezTo>
                  <a:pt x="5622190" y="2700612"/>
                  <a:pt x="5609571" y="2695606"/>
                  <a:pt x="5608131" y="2688542"/>
                </a:cubicBezTo>
                <a:cubicBezTo>
                  <a:pt x="5606691" y="2681547"/>
                  <a:pt x="5617046" y="2675032"/>
                  <a:pt x="5630968" y="2673592"/>
                </a:cubicBezTo>
                <a:close/>
                <a:moveTo>
                  <a:pt x="5283062" y="2673524"/>
                </a:moveTo>
                <a:cubicBezTo>
                  <a:pt x="5296504" y="2672838"/>
                  <a:pt x="5308025" y="2676473"/>
                  <a:pt x="5309671" y="2682439"/>
                </a:cubicBezTo>
                <a:cubicBezTo>
                  <a:pt x="5311454" y="2688817"/>
                  <a:pt x="5300756" y="2695469"/>
                  <a:pt x="5286560" y="2696292"/>
                </a:cubicBezTo>
                <a:cubicBezTo>
                  <a:pt x="5273530" y="2696978"/>
                  <a:pt x="5261322" y="2692315"/>
                  <a:pt x="5259676" y="2686485"/>
                </a:cubicBezTo>
                <a:cubicBezTo>
                  <a:pt x="5257893" y="2680107"/>
                  <a:pt x="5268660" y="2674278"/>
                  <a:pt x="5283062" y="2673524"/>
                </a:cubicBezTo>
                <a:close/>
                <a:moveTo>
                  <a:pt x="6341799" y="2673043"/>
                </a:moveTo>
                <a:cubicBezTo>
                  <a:pt x="6356613" y="2672426"/>
                  <a:pt x="6368751" y="2678324"/>
                  <a:pt x="6370329" y="2687171"/>
                </a:cubicBezTo>
                <a:cubicBezTo>
                  <a:pt x="6371838" y="2695812"/>
                  <a:pt x="6361825" y="2704110"/>
                  <a:pt x="6347423" y="2705962"/>
                </a:cubicBezTo>
                <a:cubicBezTo>
                  <a:pt x="6332541" y="2707882"/>
                  <a:pt x="6317111" y="2699789"/>
                  <a:pt x="6315602" y="2690943"/>
                </a:cubicBezTo>
                <a:cubicBezTo>
                  <a:pt x="6314093" y="2681890"/>
                  <a:pt x="6326232" y="2673729"/>
                  <a:pt x="6341799" y="2673043"/>
                </a:cubicBezTo>
                <a:close/>
                <a:moveTo>
                  <a:pt x="4144977" y="2672769"/>
                </a:moveTo>
                <a:cubicBezTo>
                  <a:pt x="4140245" y="2676404"/>
                  <a:pt x="4137639" y="2678941"/>
                  <a:pt x="4133730" y="2681342"/>
                </a:cubicBezTo>
                <a:cubicBezTo>
                  <a:pt x="4129410" y="2684016"/>
                  <a:pt x="4122963" y="2685525"/>
                  <a:pt x="4121454" y="2684634"/>
                </a:cubicBezTo>
                <a:cubicBezTo>
                  <a:pt x="4119534" y="2683536"/>
                  <a:pt x="4123923" y="2679627"/>
                  <a:pt x="4130233" y="2677021"/>
                </a:cubicBezTo>
                <a:cubicBezTo>
                  <a:pt x="4134690" y="2675307"/>
                  <a:pt x="4138668" y="2674552"/>
                  <a:pt x="4144977" y="2672769"/>
                </a:cubicBezTo>
                <a:close/>
                <a:moveTo>
                  <a:pt x="2129342" y="2671123"/>
                </a:moveTo>
                <a:cubicBezTo>
                  <a:pt x="2132703" y="2669134"/>
                  <a:pt x="2138806" y="2675375"/>
                  <a:pt x="2140864" y="2684222"/>
                </a:cubicBezTo>
                <a:cubicBezTo>
                  <a:pt x="2139081" y="2685937"/>
                  <a:pt x="2136955" y="2689846"/>
                  <a:pt x="2133732" y="2690188"/>
                </a:cubicBezTo>
                <a:cubicBezTo>
                  <a:pt x="2132223" y="2690325"/>
                  <a:pt x="2127011" y="2683742"/>
                  <a:pt x="2126188" y="2680313"/>
                </a:cubicBezTo>
                <a:cubicBezTo>
                  <a:pt x="2125365" y="2677021"/>
                  <a:pt x="2127216" y="2672426"/>
                  <a:pt x="2129342" y="2671123"/>
                </a:cubicBezTo>
                <a:close/>
                <a:moveTo>
                  <a:pt x="4843739" y="2671122"/>
                </a:moveTo>
                <a:cubicBezTo>
                  <a:pt x="4843190" y="2671534"/>
                  <a:pt x="4833383" y="2674483"/>
                  <a:pt x="4822136" y="2677638"/>
                </a:cubicBezTo>
                <a:lnTo>
                  <a:pt x="4807242" y="2681539"/>
                </a:lnTo>
                <a:lnTo>
                  <a:pt x="4806019" y="2681959"/>
                </a:lnTo>
                <a:lnTo>
                  <a:pt x="4791128" y="2685515"/>
                </a:lnTo>
                <a:lnTo>
                  <a:pt x="4775296" y="2691148"/>
                </a:lnTo>
                <a:cubicBezTo>
                  <a:pt x="4764872" y="2694509"/>
                  <a:pt x="4753899" y="2697595"/>
                  <a:pt x="4752390" y="2697732"/>
                </a:cubicBezTo>
                <a:lnTo>
                  <a:pt x="4770359" y="2691412"/>
                </a:lnTo>
                <a:lnTo>
                  <a:pt x="4760345" y="2694645"/>
                </a:lnTo>
                <a:cubicBezTo>
                  <a:pt x="4750744" y="2697663"/>
                  <a:pt x="4743063" y="2699995"/>
                  <a:pt x="4743269" y="2699789"/>
                </a:cubicBezTo>
                <a:cubicBezTo>
                  <a:pt x="4743543" y="2699515"/>
                  <a:pt x="4752939" y="2696428"/>
                  <a:pt x="4763843" y="2692999"/>
                </a:cubicBezTo>
                <a:cubicBezTo>
                  <a:pt x="4774610" y="2689570"/>
                  <a:pt x="4783251" y="2687102"/>
                  <a:pt x="4782222" y="2687582"/>
                </a:cubicBezTo>
                <a:lnTo>
                  <a:pt x="4773789" y="2690304"/>
                </a:lnTo>
                <a:lnTo>
                  <a:pt x="4787738" y="2686313"/>
                </a:lnTo>
                <a:lnTo>
                  <a:pt x="4803208" y="2680724"/>
                </a:lnTo>
                <a:cubicBezTo>
                  <a:pt x="4812123" y="2678187"/>
                  <a:pt x="4820627" y="2676335"/>
                  <a:pt x="4821381" y="2676678"/>
                </a:cubicBezTo>
                <a:lnTo>
                  <a:pt x="4810349" y="2680470"/>
                </a:lnTo>
                <a:lnTo>
                  <a:pt x="4826662" y="2675443"/>
                </a:lnTo>
                <a:cubicBezTo>
                  <a:pt x="4836675" y="2672631"/>
                  <a:pt x="4844219" y="2670711"/>
                  <a:pt x="4843739" y="2671122"/>
                </a:cubicBezTo>
                <a:close/>
                <a:moveTo>
                  <a:pt x="4944551" y="2670111"/>
                </a:moveTo>
                <a:cubicBezTo>
                  <a:pt x="4948923" y="2669854"/>
                  <a:pt x="4951958" y="2670299"/>
                  <a:pt x="4952643" y="2671534"/>
                </a:cubicBezTo>
                <a:cubicBezTo>
                  <a:pt x="4954152" y="2674277"/>
                  <a:pt x="4944139" y="2679626"/>
                  <a:pt x="4930629" y="2683193"/>
                </a:cubicBezTo>
                <a:cubicBezTo>
                  <a:pt x="4918422" y="2686416"/>
                  <a:pt x="4907861" y="2686828"/>
                  <a:pt x="4906558" y="2684222"/>
                </a:cubicBezTo>
                <a:cubicBezTo>
                  <a:pt x="4905117" y="2681478"/>
                  <a:pt x="4915062" y="2676403"/>
                  <a:pt x="4928435" y="2672906"/>
                </a:cubicBezTo>
                <a:cubicBezTo>
                  <a:pt x="4934470" y="2671328"/>
                  <a:pt x="4940180" y="2670368"/>
                  <a:pt x="4944551" y="2670111"/>
                </a:cubicBezTo>
                <a:close/>
                <a:moveTo>
                  <a:pt x="1352362" y="2669537"/>
                </a:moveTo>
                <a:cubicBezTo>
                  <a:pt x="1354580" y="2668671"/>
                  <a:pt x="1357511" y="2668757"/>
                  <a:pt x="1360427" y="2670095"/>
                </a:cubicBezTo>
                <a:cubicBezTo>
                  <a:pt x="1366531" y="2672906"/>
                  <a:pt x="1371467" y="2679901"/>
                  <a:pt x="1370714" y="2686691"/>
                </a:cubicBezTo>
                <a:cubicBezTo>
                  <a:pt x="1368177" y="2687102"/>
                  <a:pt x="1364749" y="2689091"/>
                  <a:pt x="1360427" y="2688131"/>
                </a:cubicBezTo>
                <a:cubicBezTo>
                  <a:pt x="1354118" y="2686759"/>
                  <a:pt x="1348494" y="2679627"/>
                  <a:pt x="1348564" y="2674689"/>
                </a:cubicBezTo>
                <a:cubicBezTo>
                  <a:pt x="1348629" y="2672220"/>
                  <a:pt x="1350140" y="2670403"/>
                  <a:pt x="1352362" y="2669537"/>
                </a:cubicBezTo>
                <a:close/>
                <a:moveTo>
                  <a:pt x="5983675" y="2669408"/>
                </a:moveTo>
                <a:cubicBezTo>
                  <a:pt x="5999380" y="2667625"/>
                  <a:pt x="6013576" y="2672769"/>
                  <a:pt x="6014056" y="2680861"/>
                </a:cubicBezTo>
                <a:cubicBezTo>
                  <a:pt x="6014468" y="2688611"/>
                  <a:pt x="6003563" y="2695880"/>
                  <a:pt x="5988819" y="2697252"/>
                </a:cubicBezTo>
                <a:cubicBezTo>
                  <a:pt x="5974143" y="2698623"/>
                  <a:pt x="5961524" y="2693343"/>
                  <a:pt x="5960084" y="2685730"/>
                </a:cubicBezTo>
                <a:cubicBezTo>
                  <a:pt x="5958644" y="2678118"/>
                  <a:pt x="5969068" y="2671123"/>
                  <a:pt x="5983675" y="2669408"/>
                </a:cubicBezTo>
                <a:close/>
                <a:moveTo>
                  <a:pt x="1675415" y="2669271"/>
                </a:moveTo>
                <a:cubicBezTo>
                  <a:pt x="1680491" y="2671123"/>
                  <a:pt x="1686663" y="2677981"/>
                  <a:pt x="1687759" y="2682713"/>
                </a:cubicBezTo>
                <a:cubicBezTo>
                  <a:pt x="1688857" y="2687513"/>
                  <a:pt x="1685154" y="2689434"/>
                  <a:pt x="1679874" y="2686690"/>
                </a:cubicBezTo>
                <a:cubicBezTo>
                  <a:pt x="1674385" y="2683810"/>
                  <a:pt x="1669380" y="2677569"/>
                  <a:pt x="1668830" y="2672837"/>
                </a:cubicBezTo>
                <a:cubicBezTo>
                  <a:pt x="1668419" y="2668791"/>
                  <a:pt x="1670617" y="2667488"/>
                  <a:pt x="1675415" y="2669271"/>
                </a:cubicBezTo>
                <a:close/>
                <a:moveTo>
                  <a:pt x="5016654" y="2669014"/>
                </a:moveTo>
                <a:cubicBezTo>
                  <a:pt x="5021429" y="2669082"/>
                  <a:pt x="5024790" y="2670025"/>
                  <a:pt x="5025681" y="2671877"/>
                </a:cubicBezTo>
                <a:cubicBezTo>
                  <a:pt x="5027464" y="2675581"/>
                  <a:pt x="5018892" y="2681273"/>
                  <a:pt x="5005999" y="2684633"/>
                </a:cubicBezTo>
                <a:cubicBezTo>
                  <a:pt x="4993586" y="2687856"/>
                  <a:pt x="4980898" y="2687376"/>
                  <a:pt x="4978978" y="2683810"/>
                </a:cubicBezTo>
                <a:cubicBezTo>
                  <a:pt x="4977058" y="2680244"/>
                  <a:pt x="4986384" y="2674620"/>
                  <a:pt x="4999141" y="2671397"/>
                </a:cubicBezTo>
                <a:cubicBezTo>
                  <a:pt x="5005690" y="2669751"/>
                  <a:pt x="5011879" y="2668945"/>
                  <a:pt x="5016654" y="2669014"/>
                </a:cubicBezTo>
                <a:close/>
                <a:moveTo>
                  <a:pt x="4350580" y="2667900"/>
                </a:moveTo>
                <a:cubicBezTo>
                  <a:pt x="4356615" y="2665156"/>
                  <a:pt x="4362993" y="2666048"/>
                  <a:pt x="4364296" y="2669614"/>
                </a:cubicBezTo>
                <a:cubicBezTo>
                  <a:pt x="4365942" y="2673729"/>
                  <a:pt x="4360524" y="2680930"/>
                  <a:pt x="4353666" y="2684085"/>
                </a:cubicBezTo>
                <a:cubicBezTo>
                  <a:pt x="4347768" y="2686828"/>
                  <a:pt x="4341596" y="2686142"/>
                  <a:pt x="4340156" y="2682439"/>
                </a:cubicBezTo>
                <a:cubicBezTo>
                  <a:pt x="4338441" y="2677981"/>
                  <a:pt x="4343311" y="2671191"/>
                  <a:pt x="4350580" y="2667900"/>
                </a:cubicBezTo>
                <a:close/>
                <a:moveTo>
                  <a:pt x="4056851" y="2666391"/>
                </a:moveTo>
                <a:cubicBezTo>
                  <a:pt x="4055274" y="2667625"/>
                  <a:pt x="4053422" y="2669545"/>
                  <a:pt x="4050199" y="2671465"/>
                </a:cubicBezTo>
                <a:cubicBezTo>
                  <a:pt x="4046015" y="2673935"/>
                  <a:pt x="4038335" y="2676129"/>
                  <a:pt x="4038472" y="2674826"/>
                </a:cubicBezTo>
                <a:cubicBezTo>
                  <a:pt x="4038609" y="2673523"/>
                  <a:pt x="4041147" y="2671397"/>
                  <a:pt x="4046221" y="2668928"/>
                </a:cubicBezTo>
                <a:cubicBezTo>
                  <a:pt x="4050816" y="2666597"/>
                  <a:pt x="4055343" y="2665362"/>
                  <a:pt x="4056851" y="2666391"/>
                </a:cubicBezTo>
                <a:close/>
                <a:moveTo>
                  <a:pt x="4866918" y="2666048"/>
                </a:moveTo>
                <a:lnTo>
                  <a:pt x="4863705" y="2667725"/>
                </a:lnTo>
                <a:lnTo>
                  <a:pt x="4859443" y="2668928"/>
                </a:lnTo>
                <a:lnTo>
                  <a:pt x="4862853" y="2668170"/>
                </a:lnTo>
                <a:lnTo>
                  <a:pt x="4862812" y="2668191"/>
                </a:lnTo>
                <a:cubicBezTo>
                  <a:pt x="4859701" y="2669357"/>
                  <a:pt x="4855089" y="2670883"/>
                  <a:pt x="4849705" y="2672495"/>
                </a:cubicBezTo>
                <a:cubicBezTo>
                  <a:pt x="4843636" y="2674312"/>
                  <a:pt x="4837807" y="2675889"/>
                  <a:pt x="4833263" y="2676978"/>
                </a:cubicBezTo>
                <a:lnTo>
                  <a:pt x="4829037" y="2677729"/>
                </a:lnTo>
                <a:lnTo>
                  <a:pt x="4833519" y="2676472"/>
                </a:lnTo>
                <a:cubicBezTo>
                  <a:pt x="4833622" y="2676403"/>
                  <a:pt x="4831394" y="2676986"/>
                  <a:pt x="4827947" y="2677921"/>
                </a:cubicBezTo>
                <a:lnTo>
                  <a:pt x="4827924" y="2677928"/>
                </a:lnTo>
                <a:lnTo>
                  <a:pt x="4824536" y="2678530"/>
                </a:lnTo>
                <a:cubicBezTo>
                  <a:pt x="4822684" y="2678255"/>
                  <a:pt x="4830777" y="2675238"/>
                  <a:pt x="4842641" y="2671809"/>
                </a:cubicBezTo>
                <a:cubicBezTo>
                  <a:pt x="4854025" y="2668449"/>
                  <a:pt x="4865615" y="2665705"/>
                  <a:pt x="4866918" y="2666048"/>
                </a:cubicBezTo>
                <a:close/>
                <a:moveTo>
                  <a:pt x="4855260" y="2665705"/>
                </a:moveTo>
                <a:cubicBezTo>
                  <a:pt x="4853751" y="2666185"/>
                  <a:pt x="4843190" y="2669134"/>
                  <a:pt x="4832217" y="2672289"/>
                </a:cubicBezTo>
                <a:cubicBezTo>
                  <a:pt x="4821039" y="2675512"/>
                  <a:pt x="4813083" y="2677775"/>
                  <a:pt x="4814523" y="2677364"/>
                </a:cubicBezTo>
                <a:cubicBezTo>
                  <a:pt x="4816032" y="2676884"/>
                  <a:pt x="4825839" y="2674072"/>
                  <a:pt x="4837361" y="2670780"/>
                </a:cubicBezTo>
                <a:cubicBezTo>
                  <a:pt x="4848402" y="2667625"/>
                  <a:pt x="4856769" y="2665225"/>
                  <a:pt x="4855260" y="2665705"/>
                </a:cubicBezTo>
                <a:close/>
                <a:moveTo>
                  <a:pt x="4808900" y="2665637"/>
                </a:moveTo>
                <a:cubicBezTo>
                  <a:pt x="4809928" y="2666734"/>
                  <a:pt x="4804373" y="2669340"/>
                  <a:pt x="4795801" y="2671946"/>
                </a:cubicBezTo>
                <a:cubicBezTo>
                  <a:pt x="4786268" y="2674827"/>
                  <a:pt x="4777627" y="2676266"/>
                  <a:pt x="4777490" y="2674827"/>
                </a:cubicBezTo>
                <a:cubicBezTo>
                  <a:pt x="4777353" y="2673524"/>
                  <a:pt x="4784142" y="2670300"/>
                  <a:pt x="4792166" y="2667900"/>
                </a:cubicBezTo>
                <a:cubicBezTo>
                  <a:pt x="4800259" y="2665499"/>
                  <a:pt x="4807871" y="2664608"/>
                  <a:pt x="4808900" y="2665637"/>
                </a:cubicBezTo>
                <a:close/>
                <a:moveTo>
                  <a:pt x="7555409" y="2665154"/>
                </a:moveTo>
                <a:cubicBezTo>
                  <a:pt x="7556998" y="2663943"/>
                  <a:pt x="7558031" y="2664179"/>
                  <a:pt x="7558340" y="2666185"/>
                </a:cubicBezTo>
                <a:cubicBezTo>
                  <a:pt x="7559506" y="2673660"/>
                  <a:pt x="7549974" y="2704247"/>
                  <a:pt x="7537012" y="2731473"/>
                </a:cubicBezTo>
                <a:cubicBezTo>
                  <a:pt x="7523159" y="2760482"/>
                  <a:pt x="7510128" y="2774610"/>
                  <a:pt x="7509032" y="2765831"/>
                </a:cubicBezTo>
                <a:cubicBezTo>
                  <a:pt x="7508003" y="2757670"/>
                  <a:pt x="7517604" y="2733050"/>
                  <a:pt x="7530634" y="2706373"/>
                </a:cubicBezTo>
                <a:cubicBezTo>
                  <a:pt x="7540869" y="2685438"/>
                  <a:pt x="7550642" y="2668786"/>
                  <a:pt x="7555409" y="2665154"/>
                </a:cubicBezTo>
                <a:close/>
                <a:moveTo>
                  <a:pt x="7037338" y="2664128"/>
                </a:moveTo>
                <a:cubicBezTo>
                  <a:pt x="7053042" y="2665157"/>
                  <a:pt x="7066416" y="2674209"/>
                  <a:pt x="7067787" y="2684839"/>
                </a:cubicBezTo>
                <a:cubicBezTo>
                  <a:pt x="7069022" y="2694441"/>
                  <a:pt x="7058529" y="2701230"/>
                  <a:pt x="7044196" y="2700133"/>
                </a:cubicBezTo>
                <a:cubicBezTo>
                  <a:pt x="7029245" y="2699035"/>
                  <a:pt x="7014227" y="2688886"/>
                  <a:pt x="7013267" y="2679284"/>
                </a:cubicBezTo>
                <a:cubicBezTo>
                  <a:pt x="7012306" y="2669957"/>
                  <a:pt x="7023073" y="2663237"/>
                  <a:pt x="7037338" y="2664128"/>
                </a:cubicBezTo>
                <a:close/>
                <a:moveTo>
                  <a:pt x="6480606" y="2663990"/>
                </a:moveTo>
                <a:cubicBezTo>
                  <a:pt x="6495419" y="2663373"/>
                  <a:pt x="6508038" y="2669408"/>
                  <a:pt x="6510027" y="2678186"/>
                </a:cubicBezTo>
                <a:cubicBezTo>
                  <a:pt x="6512153" y="2687582"/>
                  <a:pt x="6500974" y="2696086"/>
                  <a:pt x="6485406" y="2696635"/>
                </a:cubicBezTo>
                <a:cubicBezTo>
                  <a:pt x="6471279" y="2697115"/>
                  <a:pt x="6457494" y="2690257"/>
                  <a:pt x="6455505" y="2681958"/>
                </a:cubicBezTo>
                <a:cubicBezTo>
                  <a:pt x="6453379" y="2672906"/>
                  <a:pt x="6465107" y="2664607"/>
                  <a:pt x="6480606" y="2663990"/>
                </a:cubicBezTo>
                <a:close/>
                <a:moveTo>
                  <a:pt x="5420908" y="2663990"/>
                </a:moveTo>
                <a:cubicBezTo>
                  <a:pt x="5434281" y="2663373"/>
                  <a:pt x="5445322" y="2667008"/>
                  <a:pt x="5446077" y="2672700"/>
                </a:cubicBezTo>
                <a:cubicBezTo>
                  <a:pt x="5446831" y="2678392"/>
                  <a:pt x="5436887" y="2684221"/>
                  <a:pt x="5423651" y="2685387"/>
                </a:cubicBezTo>
                <a:cubicBezTo>
                  <a:pt x="5409455" y="2686621"/>
                  <a:pt x="5396150" y="2681889"/>
                  <a:pt x="5395533" y="2675854"/>
                </a:cubicBezTo>
                <a:cubicBezTo>
                  <a:pt x="5394848" y="2669682"/>
                  <a:pt x="5406300" y="2664607"/>
                  <a:pt x="5420908" y="2663990"/>
                </a:cubicBezTo>
                <a:close/>
                <a:moveTo>
                  <a:pt x="3832543" y="2663896"/>
                </a:moveTo>
                <a:cubicBezTo>
                  <a:pt x="3834326" y="2664968"/>
                  <a:pt x="3835715" y="2667042"/>
                  <a:pt x="3835887" y="2669683"/>
                </a:cubicBezTo>
                <a:cubicBezTo>
                  <a:pt x="3834515" y="2670986"/>
                  <a:pt x="3832526" y="2673866"/>
                  <a:pt x="3829783" y="2675375"/>
                </a:cubicBezTo>
                <a:cubicBezTo>
                  <a:pt x="3825462" y="2677844"/>
                  <a:pt x="3819839" y="2676404"/>
                  <a:pt x="3820936" y="2672632"/>
                </a:cubicBezTo>
                <a:cubicBezTo>
                  <a:pt x="3821690" y="2669889"/>
                  <a:pt x="3824159" y="2666185"/>
                  <a:pt x="3826834" y="2664128"/>
                </a:cubicBezTo>
                <a:cubicBezTo>
                  <a:pt x="3828583" y="2662756"/>
                  <a:pt x="3830760" y="2662825"/>
                  <a:pt x="3832543" y="2663896"/>
                </a:cubicBezTo>
                <a:close/>
                <a:moveTo>
                  <a:pt x="4205121" y="2663854"/>
                </a:moveTo>
                <a:cubicBezTo>
                  <a:pt x="4211088" y="2661522"/>
                  <a:pt x="4216643" y="2661659"/>
                  <a:pt x="4214723" y="2664883"/>
                </a:cubicBezTo>
                <a:cubicBezTo>
                  <a:pt x="4213351" y="2667146"/>
                  <a:pt x="4209099" y="2670232"/>
                  <a:pt x="4207110" y="2672083"/>
                </a:cubicBezTo>
                <a:cubicBezTo>
                  <a:pt x="4198058" y="2675855"/>
                  <a:pt x="4192914" y="2675855"/>
                  <a:pt x="4193188" y="2673249"/>
                </a:cubicBezTo>
                <a:cubicBezTo>
                  <a:pt x="4193463" y="2670712"/>
                  <a:pt x="4199429" y="2666048"/>
                  <a:pt x="4205121" y="2663854"/>
                </a:cubicBezTo>
                <a:close/>
                <a:moveTo>
                  <a:pt x="821251" y="2661522"/>
                </a:moveTo>
                <a:cubicBezTo>
                  <a:pt x="822417" y="2664951"/>
                  <a:pt x="819192" y="2670986"/>
                  <a:pt x="813637" y="2676197"/>
                </a:cubicBezTo>
                <a:cubicBezTo>
                  <a:pt x="808153" y="2681273"/>
                  <a:pt x="803009" y="2683055"/>
                  <a:pt x="802117" y="2679832"/>
                </a:cubicBezTo>
                <a:cubicBezTo>
                  <a:pt x="801225" y="2676541"/>
                  <a:pt x="804654" y="2669751"/>
                  <a:pt x="810003" y="2664471"/>
                </a:cubicBezTo>
                <a:cubicBezTo>
                  <a:pt x="814940" y="2659601"/>
                  <a:pt x="820153" y="2658298"/>
                  <a:pt x="821251" y="2661522"/>
                </a:cubicBezTo>
                <a:close/>
                <a:moveTo>
                  <a:pt x="4276925" y="2660835"/>
                </a:moveTo>
                <a:cubicBezTo>
                  <a:pt x="4283372" y="2657886"/>
                  <a:pt x="4289407" y="2658024"/>
                  <a:pt x="4289887" y="2661247"/>
                </a:cubicBezTo>
                <a:cubicBezTo>
                  <a:pt x="4290367" y="2664607"/>
                  <a:pt x="4285635" y="2669614"/>
                  <a:pt x="4278914" y="2672631"/>
                </a:cubicBezTo>
                <a:cubicBezTo>
                  <a:pt x="4272605" y="2675443"/>
                  <a:pt x="4266295" y="2675100"/>
                  <a:pt x="4265815" y="2672014"/>
                </a:cubicBezTo>
                <a:cubicBezTo>
                  <a:pt x="4265335" y="2668859"/>
                  <a:pt x="4270616" y="2663647"/>
                  <a:pt x="4276925" y="2660835"/>
                </a:cubicBezTo>
                <a:close/>
                <a:moveTo>
                  <a:pt x="5769020" y="2659121"/>
                </a:moveTo>
                <a:cubicBezTo>
                  <a:pt x="5783010" y="2657681"/>
                  <a:pt x="5795971" y="2661591"/>
                  <a:pt x="5797549" y="2668243"/>
                </a:cubicBezTo>
                <a:cubicBezTo>
                  <a:pt x="5798989" y="2674826"/>
                  <a:pt x="5788291" y="2682301"/>
                  <a:pt x="5774369" y="2683810"/>
                </a:cubicBezTo>
                <a:cubicBezTo>
                  <a:pt x="5760172" y="2685388"/>
                  <a:pt x="5747485" y="2680724"/>
                  <a:pt x="5746045" y="2673798"/>
                </a:cubicBezTo>
                <a:cubicBezTo>
                  <a:pt x="5744605" y="2667008"/>
                  <a:pt x="5755029" y="2660562"/>
                  <a:pt x="5769020" y="2659121"/>
                </a:cubicBezTo>
                <a:close/>
                <a:moveTo>
                  <a:pt x="891701" y="2658298"/>
                </a:moveTo>
                <a:cubicBezTo>
                  <a:pt x="894084" y="2658589"/>
                  <a:pt x="895455" y="2660081"/>
                  <a:pt x="894702" y="2662756"/>
                </a:cubicBezTo>
                <a:cubicBezTo>
                  <a:pt x="893603" y="2666734"/>
                  <a:pt x="889555" y="2671534"/>
                  <a:pt x="887772" y="2674346"/>
                </a:cubicBezTo>
                <a:cubicBezTo>
                  <a:pt x="879955" y="2678941"/>
                  <a:pt x="875361" y="2678392"/>
                  <a:pt x="874537" y="2674414"/>
                </a:cubicBezTo>
                <a:cubicBezTo>
                  <a:pt x="873712" y="2670505"/>
                  <a:pt x="877349" y="2664470"/>
                  <a:pt x="882627" y="2661041"/>
                </a:cubicBezTo>
                <a:cubicBezTo>
                  <a:pt x="885920" y="2658915"/>
                  <a:pt x="889316" y="2658006"/>
                  <a:pt x="891701" y="2658298"/>
                </a:cubicBezTo>
                <a:close/>
                <a:moveTo>
                  <a:pt x="6620989" y="2657956"/>
                </a:moveTo>
                <a:cubicBezTo>
                  <a:pt x="6635871" y="2657887"/>
                  <a:pt x="6648147" y="2664471"/>
                  <a:pt x="6649862" y="2673523"/>
                </a:cubicBezTo>
                <a:cubicBezTo>
                  <a:pt x="6651576" y="2682439"/>
                  <a:pt x="6641769" y="2690120"/>
                  <a:pt x="6627299" y="2691011"/>
                </a:cubicBezTo>
                <a:cubicBezTo>
                  <a:pt x="6612348" y="2691903"/>
                  <a:pt x="6596918" y="2684153"/>
                  <a:pt x="6595203" y="2675101"/>
                </a:cubicBezTo>
                <a:cubicBezTo>
                  <a:pt x="6593489" y="2665911"/>
                  <a:pt x="6605490" y="2658024"/>
                  <a:pt x="6620989" y="2657956"/>
                </a:cubicBezTo>
                <a:close/>
                <a:moveTo>
                  <a:pt x="6897847" y="2657476"/>
                </a:moveTo>
                <a:cubicBezTo>
                  <a:pt x="6913757" y="2657682"/>
                  <a:pt x="6927267" y="2665843"/>
                  <a:pt x="6928845" y="2676130"/>
                </a:cubicBezTo>
                <a:cubicBezTo>
                  <a:pt x="6930285" y="2685388"/>
                  <a:pt x="6919998" y="2692589"/>
                  <a:pt x="6905665" y="2692314"/>
                </a:cubicBezTo>
                <a:cubicBezTo>
                  <a:pt x="6890783" y="2692040"/>
                  <a:pt x="6875489" y="2682782"/>
                  <a:pt x="6874255" y="2673318"/>
                </a:cubicBezTo>
                <a:cubicBezTo>
                  <a:pt x="6873021" y="2664265"/>
                  <a:pt x="6883582" y="2657202"/>
                  <a:pt x="6897847" y="2657476"/>
                </a:cubicBezTo>
                <a:close/>
                <a:moveTo>
                  <a:pt x="7465963" y="2656764"/>
                </a:moveTo>
                <a:cubicBezTo>
                  <a:pt x="7470643" y="2654784"/>
                  <a:pt x="7473884" y="2655658"/>
                  <a:pt x="7474809" y="2660493"/>
                </a:cubicBezTo>
                <a:cubicBezTo>
                  <a:pt x="7476661" y="2670026"/>
                  <a:pt x="7468432" y="2692108"/>
                  <a:pt x="7455401" y="2706853"/>
                </a:cubicBezTo>
                <a:cubicBezTo>
                  <a:pt x="7442097" y="2721941"/>
                  <a:pt x="7427490" y="2721461"/>
                  <a:pt x="7425569" y="2711037"/>
                </a:cubicBezTo>
                <a:cubicBezTo>
                  <a:pt x="7423649" y="2700475"/>
                  <a:pt x="7434416" y="2684016"/>
                  <a:pt x="7448475" y="2670163"/>
                </a:cubicBezTo>
                <a:cubicBezTo>
                  <a:pt x="7455161" y="2663579"/>
                  <a:pt x="7461282" y="2658745"/>
                  <a:pt x="7465963" y="2656764"/>
                </a:cubicBezTo>
                <a:close/>
                <a:moveTo>
                  <a:pt x="4906009" y="2656721"/>
                </a:moveTo>
                <a:lnTo>
                  <a:pt x="4888251" y="2661421"/>
                </a:lnTo>
                <a:lnTo>
                  <a:pt x="4894693" y="2659944"/>
                </a:lnTo>
                <a:cubicBezTo>
                  <a:pt x="4895448" y="2659944"/>
                  <a:pt x="4888590" y="2661727"/>
                  <a:pt x="4879263" y="2664128"/>
                </a:cubicBezTo>
                <a:cubicBezTo>
                  <a:pt x="4874154" y="2665431"/>
                  <a:pt x="4869182" y="2666682"/>
                  <a:pt x="4865496" y="2667582"/>
                </a:cubicBezTo>
                <a:lnTo>
                  <a:pt x="4862853" y="2668170"/>
                </a:lnTo>
                <a:lnTo>
                  <a:pt x="4863705" y="2667725"/>
                </a:lnTo>
                <a:lnTo>
                  <a:pt x="4872736" y="2665176"/>
                </a:lnTo>
                <a:lnTo>
                  <a:pt x="4869044" y="2666048"/>
                </a:lnTo>
                <a:cubicBezTo>
                  <a:pt x="4870278" y="2665499"/>
                  <a:pt x="4879811" y="2662825"/>
                  <a:pt x="4890167" y="2660218"/>
                </a:cubicBezTo>
                <a:cubicBezTo>
                  <a:pt x="4900659" y="2657544"/>
                  <a:pt x="4907449" y="2656103"/>
                  <a:pt x="4906009" y="2656721"/>
                </a:cubicBezTo>
                <a:close/>
                <a:moveTo>
                  <a:pt x="7373586" y="2656652"/>
                </a:moveTo>
                <a:cubicBezTo>
                  <a:pt x="7387645" y="2657886"/>
                  <a:pt x="7402458" y="2660630"/>
                  <a:pt x="7402938" y="2671671"/>
                </a:cubicBezTo>
                <a:cubicBezTo>
                  <a:pt x="7403350" y="2682232"/>
                  <a:pt x="7393200" y="2694508"/>
                  <a:pt x="7378797" y="2693891"/>
                </a:cubicBezTo>
                <a:cubicBezTo>
                  <a:pt x="7364533" y="2693274"/>
                  <a:pt x="7351777" y="2680861"/>
                  <a:pt x="7350406" y="2670642"/>
                </a:cubicBezTo>
                <a:cubicBezTo>
                  <a:pt x="7348965" y="2660355"/>
                  <a:pt x="7360075" y="2655418"/>
                  <a:pt x="7373586" y="2656652"/>
                </a:cubicBezTo>
                <a:close/>
                <a:moveTo>
                  <a:pt x="6758150" y="2655623"/>
                </a:moveTo>
                <a:cubicBezTo>
                  <a:pt x="6774060" y="2655212"/>
                  <a:pt x="6787776" y="2662550"/>
                  <a:pt x="6789491" y="2672563"/>
                </a:cubicBezTo>
                <a:cubicBezTo>
                  <a:pt x="6791068" y="2681616"/>
                  <a:pt x="6780987" y="2689091"/>
                  <a:pt x="6766653" y="2689434"/>
                </a:cubicBezTo>
                <a:cubicBezTo>
                  <a:pt x="6751772" y="2689777"/>
                  <a:pt x="6736341" y="2681341"/>
                  <a:pt x="6734832" y="2672083"/>
                </a:cubicBezTo>
                <a:cubicBezTo>
                  <a:pt x="6733392" y="2663305"/>
                  <a:pt x="6743885" y="2655967"/>
                  <a:pt x="6758150" y="2655623"/>
                </a:cubicBezTo>
                <a:close/>
                <a:moveTo>
                  <a:pt x="6121521" y="2655144"/>
                </a:moveTo>
                <a:cubicBezTo>
                  <a:pt x="6137020" y="2653155"/>
                  <a:pt x="6151902" y="2658024"/>
                  <a:pt x="6153342" y="2665979"/>
                </a:cubicBezTo>
                <a:cubicBezTo>
                  <a:pt x="6154714" y="2673455"/>
                  <a:pt x="6143947" y="2681067"/>
                  <a:pt x="6129408" y="2682576"/>
                </a:cubicBezTo>
                <a:cubicBezTo>
                  <a:pt x="6114525" y="2684153"/>
                  <a:pt x="6101633" y="2679352"/>
                  <a:pt x="6099438" y="2671740"/>
                </a:cubicBezTo>
                <a:cubicBezTo>
                  <a:pt x="6097244" y="2664265"/>
                  <a:pt x="6107119" y="2656995"/>
                  <a:pt x="6121521" y="2655144"/>
                </a:cubicBezTo>
                <a:close/>
                <a:moveTo>
                  <a:pt x="4882967" y="2654596"/>
                </a:moveTo>
                <a:cubicBezTo>
                  <a:pt x="4883927" y="2655350"/>
                  <a:pt x="4876452" y="2658025"/>
                  <a:pt x="4867468" y="2660356"/>
                </a:cubicBezTo>
                <a:cubicBezTo>
                  <a:pt x="4858346" y="2662757"/>
                  <a:pt x="4850185" y="2664196"/>
                  <a:pt x="4849911" y="2663237"/>
                </a:cubicBezTo>
                <a:cubicBezTo>
                  <a:pt x="4849637" y="2662414"/>
                  <a:pt x="4855603" y="2660013"/>
                  <a:pt x="4863901" y="2657750"/>
                </a:cubicBezTo>
                <a:cubicBezTo>
                  <a:pt x="4873228" y="2655213"/>
                  <a:pt x="4881869" y="2653909"/>
                  <a:pt x="4882967" y="2654596"/>
                </a:cubicBezTo>
                <a:close/>
                <a:moveTo>
                  <a:pt x="5208858" y="2654183"/>
                </a:moveTo>
                <a:cubicBezTo>
                  <a:pt x="5221408" y="2652812"/>
                  <a:pt x="5233684" y="2655486"/>
                  <a:pt x="5235056" y="2660012"/>
                </a:cubicBezTo>
                <a:cubicBezTo>
                  <a:pt x="5236427" y="2664676"/>
                  <a:pt x="5226826" y="2670231"/>
                  <a:pt x="5213796" y="2671945"/>
                </a:cubicBezTo>
                <a:cubicBezTo>
                  <a:pt x="5200423" y="2673728"/>
                  <a:pt x="5188695" y="2671260"/>
                  <a:pt x="5186775" y="2666459"/>
                </a:cubicBezTo>
                <a:cubicBezTo>
                  <a:pt x="5184718" y="2661247"/>
                  <a:pt x="5195005" y="2655692"/>
                  <a:pt x="5208858" y="2654183"/>
                </a:cubicBezTo>
                <a:close/>
                <a:moveTo>
                  <a:pt x="5554433" y="2652675"/>
                </a:moveTo>
                <a:cubicBezTo>
                  <a:pt x="5569041" y="2651097"/>
                  <a:pt x="5582003" y="2654183"/>
                  <a:pt x="5583168" y="2660081"/>
                </a:cubicBezTo>
                <a:cubicBezTo>
                  <a:pt x="5584266" y="2665431"/>
                  <a:pt x="5574459" y="2671328"/>
                  <a:pt x="5561291" y="2672768"/>
                </a:cubicBezTo>
                <a:cubicBezTo>
                  <a:pt x="5547164" y="2674346"/>
                  <a:pt x="5533448" y="2670163"/>
                  <a:pt x="5532282" y="2664470"/>
                </a:cubicBezTo>
                <a:cubicBezTo>
                  <a:pt x="5531253" y="2659121"/>
                  <a:pt x="5541060" y="2654046"/>
                  <a:pt x="5554433" y="2652675"/>
                </a:cubicBezTo>
                <a:close/>
                <a:moveTo>
                  <a:pt x="4939819" y="2652400"/>
                </a:moveTo>
                <a:cubicBezTo>
                  <a:pt x="4940710" y="2653497"/>
                  <a:pt x="4931589" y="2656995"/>
                  <a:pt x="4919451" y="2660150"/>
                </a:cubicBezTo>
                <a:cubicBezTo>
                  <a:pt x="4907517" y="2663304"/>
                  <a:pt x="4896476" y="2664950"/>
                  <a:pt x="4895722" y="2663853"/>
                </a:cubicBezTo>
                <a:cubicBezTo>
                  <a:pt x="4894967" y="2662756"/>
                  <a:pt x="4904294" y="2659327"/>
                  <a:pt x="4916364" y="2656172"/>
                </a:cubicBezTo>
                <a:cubicBezTo>
                  <a:pt x="4928777" y="2653017"/>
                  <a:pt x="4938927" y="2651303"/>
                  <a:pt x="4939819" y="2652400"/>
                </a:cubicBezTo>
                <a:close/>
                <a:moveTo>
                  <a:pt x="3482013" y="2651920"/>
                </a:moveTo>
                <a:cubicBezTo>
                  <a:pt x="3485511" y="2659464"/>
                  <a:pt x="3488460" y="2663373"/>
                  <a:pt x="3489351" y="2667762"/>
                </a:cubicBezTo>
                <a:cubicBezTo>
                  <a:pt x="3490586" y="2673866"/>
                  <a:pt x="3484757" y="2680381"/>
                  <a:pt x="3481328" y="2677021"/>
                </a:cubicBezTo>
                <a:cubicBezTo>
                  <a:pt x="3478859" y="2674620"/>
                  <a:pt x="3476253" y="2668928"/>
                  <a:pt x="3476116" y="2664882"/>
                </a:cubicBezTo>
                <a:cubicBezTo>
                  <a:pt x="3475910" y="2661247"/>
                  <a:pt x="3479064" y="2658092"/>
                  <a:pt x="3482013" y="2651920"/>
                </a:cubicBezTo>
                <a:close/>
                <a:moveTo>
                  <a:pt x="3008537" y="2649931"/>
                </a:moveTo>
                <a:cubicBezTo>
                  <a:pt x="3013201" y="2651646"/>
                  <a:pt x="3017521" y="2658435"/>
                  <a:pt x="3015875" y="2662687"/>
                </a:cubicBezTo>
                <a:cubicBezTo>
                  <a:pt x="3014778" y="2665431"/>
                  <a:pt x="3011623" y="2666528"/>
                  <a:pt x="3008126" y="2669408"/>
                </a:cubicBezTo>
                <a:cubicBezTo>
                  <a:pt x="3004903" y="2664128"/>
                  <a:pt x="3001816" y="2660699"/>
                  <a:pt x="3000856" y="2657132"/>
                </a:cubicBezTo>
                <a:cubicBezTo>
                  <a:pt x="2999416" y="2651989"/>
                  <a:pt x="3004080" y="2648286"/>
                  <a:pt x="3008537" y="2649931"/>
                </a:cubicBezTo>
                <a:close/>
                <a:moveTo>
                  <a:pt x="4129203" y="2648423"/>
                </a:moveTo>
                <a:cubicBezTo>
                  <a:pt x="4126803" y="2649932"/>
                  <a:pt x="4123648" y="2652400"/>
                  <a:pt x="4119534" y="2654526"/>
                </a:cubicBezTo>
                <a:cubicBezTo>
                  <a:pt x="4115007" y="2656927"/>
                  <a:pt x="4109932" y="2657750"/>
                  <a:pt x="4110687" y="2656241"/>
                </a:cubicBezTo>
                <a:cubicBezTo>
                  <a:pt x="4111304" y="2654938"/>
                  <a:pt x="4113704" y="2653018"/>
                  <a:pt x="4118916" y="2650549"/>
                </a:cubicBezTo>
                <a:cubicBezTo>
                  <a:pt x="4124266" y="2647943"/>
                  <a:pt x="4129135" y="2646708"/>
                  <a:pt x="4129203" y="2648423"/>
                </a:cubicBezTo>
                <a:close/>
                <a:moveTo>
                  <a:pt x="1738577" y="2648286"/>
                </a:moveTo>
                <a:cubicBezTo>
                  <a:pt x="1742277" y="2651029"/>
                  <a:pt x="1745707" y="2655898"/>
                  <a:pt x="1751196" y="2662002"/>
                </a:cubicBezTo>
                <a:cubicBezTo>
                  <a:pt x="1746598" y="2662962"/>
                  <a:pt x="1744131" y="2664813"/>
                  <a:pt x="1740632" y="2663785"/>
                </a:cubicBezTo>
                <a:cubicBezTo>
                  <a:pt x="1735284" y="2662207"/>
                  <a:pt x="1729247" y="2654046"/>
                  <a:pt x="1729727" y="2649794"/>
                </a:cubicBezTo>
                <a:cubicBezTo>
                  <a:pt x="1730208" y="2645748"/>
                  <a:pt x="1733639" y="2644720"/>
                  <a:pt x="1738577" y="2648286"/>
                </a:cubicBezTo>
                <a:close/>
                <a:moveTo>
                  <a:pt x="648085" y="2647737"/>
                </a:moveTo>
                <a:cubicBezTo>
                  <a:pt x="649869" y="2646914"/>
                  <a:pt x="645962" y="2652949"/>
                  <a:pt x="642117" y="2656858"/>
                </a:cubicBezTo>
                <a:cubicBezTo>
                  <a:pt x="639582" y="2659396"/>
                  <a:pt x="636496" y="2661865"/>
                  <a:pt x="635948" y="2661659"/>
                </a:cubicBezTo>
                <a:cubicBezTo>
                  <a:pt x="635465" y="2661522"/>
                  <a:pt x="638004" y="2657750"/>
                  <a:pt x="640061" y="2654046"/>
                </a:cubicBezTo>
                <a:cubicBezTo>
                  <a:pt x="643901" y="2650960"/>
                  <a:pt x="646850" y="2648286"/>
                  <a:pt x="648085" y="2647737"/>
                </a:cubicBezTo>
                <a:close/>
                <a:moveTo>
                  <a:pt x="4927543" y="2647395"/>
                </a:moveTo>
                <a:lnTo>
                  <a:pt x="4913873" y="2651242"/>
                </a:lnTo>
                <a:lnTo>
                  <a:pt x="4916296" y="2650686"/>
                </a:lnTo>
                <a:cubicBezTo>
                  <a:pt x="4916090" y="2650960"/>
                  <a:pt x="4906489" y="2653566"/>
                  <a:pt x="4895722" y="2656241"/>
                </a:cubicBezTo>
                <a:cubicBezTo>
                  <a:pt x="4885092" y="2658916"/>
                  <a:pt x="4876382" y="2660973"/>
                  <a:pt x="4877205" y="2660562"/>
                </a:cubicBezTo>
                <a:lnTo>
                  <a:pt x="4887432" y="2657729"/>
                </a:lnTo>
                <a:lnTo>
                  <a:pt x="4886189" y="2658024"/>
                </a:lnTo>
                <a:cubicBezTo>
                  <a:pt x="4884543" y="2658162"/>
                  <a:pt x="4894145" y="2655487"/>
                  <a:pt x="4906283" y="2652401"/>
                </a:cubicBezTo>
                <a:cubicBezTo>
                  <a:pt x="4917599" y="2649452"/>
                  <a:pt x="4926720" y="2647326"/>
                  <a:pt x="4927543" y="2647395"/>
                </a:cubicBezTo>
                <a:close/>
                <a:moveTo>
                  <a:pt x="3344100" y="2645954"/>
                </a:moveTo>
                <a:cubicBezTo>
                  <a:pt x="3347049" y="2647462"/>
                  <a:pt x="3349929" y="2651989"/>
                  <a:pt x="3354318" y="2656583"/>
                </a:cubicBezTo>
                <a:cubicBezTo>
                  <a:pt x="3351369" y="2661315"/>
                  <a:pt x="3349997" y="2665499"/>
                  <a:pt x="3347460" y="2666665"/>
                </a:cubicBezTo>
                <a:cubicBezTo>
                  <a:pt x="3343894" y="2668311"/>
                  <a:pt x="3340808" y="2664470"/>
                  <a:pt x="3339231" y="2658573"/>
                </a:cubicBezTo>
                <a:cubicBezTo>
                  <a:pt x="3337310" y="2651303"/>
                  <a:pt x="3339779" y="2643828"/>
                  <a:pt x="3344100" y="2645954"/>
                </a:cubicBezTo>
                <a:close/>
                <a:moveTo>
                  <a:pt x="548917" y="2645817"/>
                </a:moveTo>
                <a:cubicBezTo>
                  <a:pt x="547270" y="2647532"/>
                  <a:pt x="545625" y="2649246"/>
                  <a:pt x="543979" y="2651029"/>
                </a:cubicBezTo>
                <a:cubicBezTo>
                  <a:pt x="543223" y="2651166"/>
                  <a:pt x="541440" y="2651921"/>
                  <a:pt x="541852" y="2651372"/>
                </a:cubicBezTo>
                <a:cubicBezTo>
                  <a:pt x="542676" y="2650138"/>
                  <a:pt x="544527" y="2648286"/>
                  <a:pt x="545967" y="2646640"/>
                </a:cubicBezTo>
                <a:cubicBezTo>
                  <a:pt x="546790" y="2646434"/>
                  <a:pt x="547613" y="2646228"/>
                  <a:pt x="548917" y="2645817"/>
                </a:cubicBezTo>
                <a:close/>
                <a:moveTo>
                  <a:pt x="7741175" y="2644651"/>
                </a:moveTo>
                <a:cubicBezTo>
                  <a:pt x="7744055" y="2645269"/>
                  <a:pt x="7728350" y="2684633"/>
                  <a:pt x="7706336" y="2732776"/>
                </a:cubicBezTo>
                <a:cubicBezTo>
                  <a:pt x="7685350" y="2778656"/>
                  <a:pt x="7666971" y="2814112"/>
                  <a:pt x="7664022" y="2814593"/>
                </a:cubicBezTo>
                <a:cubicBezTo>
                  <a:pt x="7660867" y="2815072"/>
                  <a:pt x="7675749" y="2777079"/>
                  <a:pt x="7696871" y="2729965"/>
                </a:cubicBezTo>
                <a:cubicBezTo>
                  <a:pt x="7717651" y="2683605"/>
                  <a:pt x="7738363" y="2644034"/>
                  <a:pt x="7741175" y="2644651"/>
                </a:cubicBezTo>
                <a:close/>
                <a:moveTo>
                  <a:pt x="5345195" y="2644513"/>
                </a:moveTo>
                <a:cubicBezTo>
                  <a:pt x="5358088" y="2643965"/>
                  <a:pt x="5370021" y="2646982"/>
                  <a:pt x="5370844" y="2651440"/>
                </a:cubicBezTo>
                <a:cubicBezTo>
                  <a:pt x="5371735" y="2655966"/>
                  <a:pt x="5361654" y="2660767"/>
                  <a:pt x="5348487" y="2661658"/>
                </a:cubicBezTo>
                <a:cubicBezTo>
                  <a:pt x="5334977" y="2662550"/>
                  <a:pt x="5323455" y="2659189"/>
                  <a:pt x="5321947" y="2654457"/>
                </a:cubicBezTo>
                <a:cubicBezTo>
                  <a:pt x="5320300" y="2649383"/>
                  <a:pt x="5331205" y="2644993"/>
                  <a:pt x="5345195" y="2644513"/>
                </a:cubicBezTo>
                <a:close/>
                <a:moveTo>
                  <a:pt x="5907277" y="2644240"/>
                </a:moveTo>
                <a:cubicBezTo>
                  <a:pt x="5921267" y="2642731"/>
                  <a:pt x="5934366" y="2646572"/>
                  <a:pt x="5936081" y="2653155"/>
                </a:cubicBezTo>
                <a:cubicBezTo>
                  <a:pt x="5937727" y="2659670"/>
                  <a:pt x="5927166" y="2667008"/>
                  <a:pt x="5913175" y="2668586"/>
                </a:cubicBezTo>
                <a:cubicBezTo>
                  <a:pt x="5899048" y="2670231"/>
                  <a:pt x="5886086" y="2665637"/>
                  <a:pt x="5884509" y="2658916"/>
                </a:cubicBezTo>
                <a:cubicBezTo>
                  <a:pt x="5882931" y="2652195"/>
                  <a:pt x="5893150" y="2645817"/>
                  <a:pt x="5907277" y="2644240"/>
                </a:cubicBezTo>
                <a:close/>
                <a:moveTo>
                  <a:pt x="4967594" y="2643691"/>
                </a:moveTo>
                <a:cubicBezTo>
                  <a:pt x="4966085" y="2644034"/>
                  <a:pt x="4956209" y="2646160"/>
                  <a:pt x="4946334" y="2648354"/>
                </a:cubicBezTo>
                <a:cubicBezTo>
                  <a:pt x="4937281" y="2650343"/>
                  <a:pt x="4931109" y="2651783"/>
                  <a:pt x="4931795" y="2651578"/>
                </a:cubicBezTo>
                <a:cubicBezTo>
                  <a:pt x="4932549" y="2651304"/>
                  <a:pt x="4942082" y="2649040"/>
                  <a:pt x="4951683" y="2646914"/>
                </a:cubicBezTo>
                <a:cubicBezTo>
                  <a:pt x="4961284" y="2644788"/>
                  <a:pt x="4969103" y="2643279"/>
                  <a:pt x="4967594" y="2643691"/>
                </a:cubicBezTo>
                <a:close/>
                <a:moveTo>
                  <a:pt x="5152151" y="2643571"/>
                </a:moveTo>
                <a:cubicBezTo>
                  <a:pt x="5156720" y="2644068"/>
                  <a:pt x="5159789" y="2645303"/>
                  <a:pt x="5160303" y="2647189"/>
                </a:cubicBezTo>
                <a:cubicBezTo>
                  <a:pt x="5161332" y="2650892"/>
                  <a:pt x="5151456" y="2655899"/>
                  <a:pt x="5138769" y="2657887"/>
                </a:cubicBezTo>
                <a:cubicBezTo>
                  <a:pt x="5126219" y="2659808"/>
                  <a:pt x="5113875" y="2658230"/>
                  <a:pt x="5112914" y="2654664"/>
                </a:cubicBezTo>
                <a:cubicBezTo>
                  <a:pt x="5111886" y="2651029"/>
                  <a:pt x="5122104" y="2646366"/>
                  <a:pt x="5134997" y="2644377"/>
                </a:cubicBezTo>
                <a:cubicBezTo>
                  <a:pt x="5141512" y="2643314"/>
                  <a:pt x="5147582" y="2643074"/>
                  <a:pt x="5152151" y="2643571"/>
                </a:cubicBezTo>
                <a:close/>
                <a:moveTo>
                  <a:pt x="5005176" y="2643373"/>
                </a:moveTo>
                <a:cubicBezTo>
                  <a:pt x="5009480" y="2643022"/>
                  <a:pt x="5012446" y="2643210"/>
                  <a:pt x="5012994" y="2644033"/>
                </a:cubicBezTo>
                <a:cubicBezTo>
                  <a:pt x="5014160" y="2645885"/>
                  <a:pt x="5003461" y="2650274"/>
                  <a:pt x="4990637" y="2653018"/>
                </a:cubicBezTo>
                <a:cubicBezTo>
                  <a:pt x="4978567" y="2655623"/>
                  <a:pt x="4968897" y="2656035"/>
                  <a:pt x="4968417" y="2654115"/>
                </a:cubicBezTo>
                <a:cubicBezTo>
                  <a:pt x="4968005" y="2652263"/>
                  <a:pt x="4977675" y="2648560"/>
                  <a:pt x="4989334" y="2645954"/>
                </a:cubicBezTo>
                <a:cubicBezTo>
                  <a:pt x="4995232" y="2644616"/>
                  <a:pt x="5000873" y="2643725"/>
                  <a:pt x="5005176" y="2643373"/>
                </a:cubicBezTo>
                <a:close/>
                <a:moveTo>
                  <a:pt x="3618488" y="2642594"/>
                </a:moveTo>
                <a:cubicBezTo>
                  <a:pt x="3621231" y="2643828"/>
                  <a:pt x="3623425" y="2648286"/>
                  <a:pt x="3627266" y="2652743"/>
                </a:cubicBezTo>
                <a:cubicBezTo>
                  <a:pt x="3623631" y="2657749"/>
                  <a:pt x="3621574" y="2662139"/>
                  <a:pt x="3618831" y="2663648"/>
                </a:cubicBezTo>
                <a:cubicBezTo>
                  <a:pt x="3614990" y="2665774"/>
                  <a:pt x="3611081" y="2658847"/>
                  <a:pt x="3611561" y="2651235"/>
                </a:cubicBezTo>
                <a:cubicBezTo>
                  <a:pt x="3611973" y="2644857"/>
                  <a:pt x="3614579" y="2640810"/>
                  <a:pt x="3618488" y="2642594"/>
                </a:cubicBezTo>
                <a:close/>
                <a:moveTo>
                  <a:pt x="7719983" y="2642251"/>
                </a:moveTo>
                <a:cubicBezTo>
                  <a:pt x="7723138" y="2642182"/>
                  <a:pt x="7709079" y="2679490"/>
                  <a:pt x="7688848" y="2725164"/>
                </a:cubicBezTo>
                <a:cubicBezTo>
                  <a:pt x="7668274" y="2771662"/>
                  <a:pt x="7650238" y="2806980"/>
                  <a:pt x="7647563" y="2806637"/>
                </a:cubicBezTo>
                <a:cubicBezTo>
                  <a:pt x="7644888" y="2806294"/>
                  <a:pt x="7658673" y="2770084"/>
                  <a:pt x="7678492" y="2724547"/>
                </a:cubicBezTo>
                <a:cubicBezTo>
                  <a:pt x="7698175" y="2679284"/>
                  <a:pt x="7716828" y="2642319"/>
                  <a:pt x="7719983" y="2642251"/>
                </a:cubicBezTo>
                <a:close/>
                <a:moveTo>
                  <a:pt x="6261767" y="2642182"/>
                </a:moveTo>
                <a:cubicBezTo>
                  <a:pt x="6277472" y="2640604"/>
                  <a:pt x="6292011" y="2645954"/>
                  <a:pt x="6292902" y="2653978"/>
                </a:cubicBezTo>
                <a:cubicBezTo>
                  <a:pt x="6293794" y="2661659"/>
                  <a:pt x="6282958" y="2668723"/>
                  <a:pt x="6268214" y="2669888"/>
                </a:cubicBezTo>
                <a:cubicBezTo>
                  <a:pt x="6253469" y="2671054"/>
                  <a:pt x="6240507" y="2665774"/>
                  <a:pt x="6238793" y="2658230"/>
                </a:cubicBezTo>
                <a:cubicBezTo>
                  <a:pt x="6237010" y="2650686"/>
                  <a:pt x="6247297" y="2643691"/>
                  <a:pt x="6261767" y="2642182"/>
                </a:cubicBezTo>
                <a:close/>
                <a:moveTo>
                  <a:pt x="1088168" y="2640331"/>
                </a:moveTo>
                <a:cubicBezTo>
                  <a:pt x="1093721" y="2639096"/>
                  <a:pt x="1100372" y="2643143"/>
                  <a:pt x="1101264" y="2648149"/>
                </a:cubicBezTo>
                <a:cubicBezTo>
                  <a:pt x="1102153" y="2653087"/>
                  <a:pt x="1097079" y="2658505"/>
                  <a:pt x="1091114" y="2658573"/>
                </a:cubicBezTo>
                <a:cubicBezTo>
                  <a:pt x="1085492" y="2658642"/>
                  <a:pt x="1081101" y="2656927"/>
                  <a:pt x="1079594" y="2652058"/>
                </a:cubicBezTo>
                <a:cubicBezTo>
                  <a:pt x="1078154" y="2647189"/>
                  <a:pt x="1082197" y="2641703"/>
                  <a:pt x="1088168" y="2640331"/>
                </a:cubicBezTo>
                <a:close/>
                <a:moveTo>
                  <a:pt x="5078917" y="2640115"/>
                </a:moveTo>
                <a:cubicBezTo>
                  <a:pt x="5083597" y="2640141"/>
                  <a:pt x="5086683" y="2640844"/>
                  <a:pt x="5086923" y="2642250"/>
                </a:cubicBezTo>
                <a:cubicBezTo>
                  <a:pt x="5087334" y="2644788"/>
                  <a:pt x="5078145" y="2648834"/>
                  <a:pt x="5065869" y="2651303"/>
                </a:cubicBezTo>
                <a:cubicBezTo>
                  <a:pt x="5052564" y="2653977"/>
                  <a:pt x="5040906" y="2653703"/>
                  <a:pt x="5040357" y="2650891"/>
                </a:cubicBezTo>
                <a:cubicBezTo>
                  <a:pt x="5039946" y="2648286"/>
                  <a:pt x="5049135" y="2644445"/>
                  <a:pt x="5061343" y="2642045"/>
                </a:cubicBezTo>
                <a:cubicBezTo>
                  <a:pt x="5067961" y="2640741"/>
                  <a:pt x="5074236" y="2640090"/>
                  <a:pt x="5078917" y="2640115"/>
                </a:cubicBezTo>
                <a:close/>
                <a:moveTo>
                  <a:pt x="1222446" y="2639988"/>
                </a:moveTo>
                <a:cubicBezTo>
                  <a:pt x="1227999" y="2640193"/>
                  <a:pt x="1234651" y="2645886"/>
                  <a:pt x="1235542" y="2651098"/>
                </a:cubicBezTo>
                <a:cubicBezTo>
                  <a:pt x="1236365" y="2656241"/>
                  <a:pt x="1231085" y="2660356"/>
                  <a:pt x="1225119" y="2658916"/>
                </a:cubicBezTo>
                <a:cubicBezTo>
                  <a:pt x="1219425" y="2657544"/>
                  <a:pt x="1215038" y="2654733"/>
                  <a:pt x="1213598" y="2649520"/>
                </a:cubicBezTo>
                <a:cubicBezTo>
                  <a:pt x="1212159" y="2644308"/>
                  <a:pt x="1216409" y="2639782"/>
                  <a:pt x="1222446" y="2639988"/>
                </a:cubicBezTo>
                <a:close/>
                <a:moveTo>
                  <a:pt x="5693787" y="2639164"/>
                </a:moveTo>
                <a:cubicBezTo>
                  <a:pt x="5707435" y="2637861"/>
                  <a:pt x="5719162" y="2640604"/>
                  <a:pt x="5720808" y="2645885"/>
                </a:cubicBezTo>
                <a:cubicBezTo>
                  <a:pt x="5722591" y="2651509"/>
                  <a:pt x="5711687" y="2657818"/>
                  <a:pt x="5697285" y="2659121"/>
                </a:cubicBezTo>
                <a:cubicBezTo>
                  <a:pt x="5684049" y="2660287"/>
                  <a:pt x="5671636" y="2656721"/>
                  <a:pt x="5669990" y="2651577"/>
                </a:cubicBezTo>
                <a:cubicBezTo>
                  <a:pt x="5668070" y="2646022"/>
                  <a:pt x="5679111" y="2640536"/>
                  <a:pt x="5693787" y="2639164"/>
                </a:cubicBezTo>
                <a:close/>
                <a:moveTo>
                  <a:pt x="7698861" y="2638410"/>
                </a:moveTo>
                <a:cubicBezTo>
                  <a:pt x="7700919" y="2640673"/>
                  <a:pt x="7688094" y="2676609"/>
                  <a:pt x="7669989" y="2718854"/>
                </a:cubicBezTo>
                <a:cubicBezTo>
                  <a:pt x="7650855" y="2763569"/>
                  <a:pt x="7632750" y="2799025"/>
                  <a:pt x="7631104" y="2796212"/>
                </a:cubicBezTo>
                <a:cubicBezTo>
                  <a:pt x="7629458" y="2793470"/>
                  <a:pt x="7642214" y="2758837"/>
                  <a:pt x="7660182" y="2716317"/>
                </a:cubicBezTo>
                <a:cubicBezTo>
                  <a:pt x="7679384" y="2670711"/>
                  <a:pt x="7696598" y="2635873"/>
                  <a:pt x="7698861" y="2638410"/>
                </a:cubicBezTo>
                <a:close/>
                <a:moveTo>
                  <a:pt x="4796075" y="2638067"/>
                </a:moveTo>
                <a:cubicBezTo>
                  <a:pt x="4796487" y="2640536"/>
                  <a:pt x="4789835" y="2644308"/>
                  <a:pt x="4781331" y="2646708"/>
                </a:cubicBezTo>
                <a:cubicBezTo>
                  <a:pt x="4773032" y="2649040"/>
                  <a:pt x="4766174" y="2648971"/>
                  <a:pt x="4766449" y="2646365"/>
                </a:cubicBezTo>
                <a:cubicBezTo>
                  <a:pt x="4766723" y="2644033"/>
                  <a:pt x="4772552" y="2640467"/>
                  <a:pt x="4779890" y="2638204"/>
                </a:cubicBezTo>
                <a:cubicBezTo>
                  <a:pt x="4788463" y="2635598"/>
                  <a:pt x="4795801" y="2635598"/>
                  <a:pt x="4796075" y="2638067"/>
                </a:cubicBezTo>
                <a:close/>
                <a:moveTo>
                  <a:pt x="7234575" y="2637313"/>
                </a:moveTo>
                <a:cubicBezTo>
                  <a:pt x="7250005" y="2638616"/>
                  <a:pt x="7264749" y="2648903"/>
                  <a:pt x="7266327" y="2659259"/>
                </a:cubicBezTo>
                <a:cubicBezTo>
                  <a:pt x="7267767" y="2669065"/>
                  <a:pt x="7257343" y="2675375"/>
                  <a:pt x="7242941" y="2673592"/>
                </a:cubicBezTo>
                <a:cubicBezTo>
                  <a:pt x="7228334" y="2671740"/>
                  <a:pt x="7215303" y="2662825"/>
                  <a:pt x="7213041" y="2652949"/>
                </a:cubicBezTo>
                <a:cubicBezTo>
                  <a:pt x="7210777" y="2643142"/>
                  <a:pt x="7220378" y="2636147"/>
                  <a:pt x="7234575" y="2637313"/>
                </a:cubicBezTo>
                <a:close/>
                <a:moveTo>
                  <a:pt x="4707264" y="2636559"/>
                </a:moveTo>
                <a:cubicBezTo>
                  <a:pt x="4715357" y="2634021"/>
                  <a:pt x="4722009" y="2635050"/>
                  <a:pt x="4721803" y="2638479"/>
                </a:cubicBezTo>
                <a:cubicBezTo>
                  <a:pt x="4721529" y="2641291"/>
                  <a:pt x="4715014" y="2645680"/>
                  <a:pt x="4708224" y="2647737"/>
                </a:cubicBezTo>
                <a:cubicBezTo>
                  <a:pt x="4699789" y="2650275"/>
                  <a:pt x="4693000" y="2649726"/>
                  <a:pt x="4693617" y="2646228"/>
                </a:cubicBezTo>
                <a:cubicBezTo>
                  <a:pt x="4694165" y="2643280"/>
                  <a:pt x="4700475" y="2638685"/>
                  <a:pt x="4707264" y="2636559"/>
                </a:cubicBezTo>
                <a:close/>
                <a:moveTo>
                  <a:pt x="1418720" y="2636216"/>
                </a:moveTo>
                <a:cubicBezTo>
                  <a:pt x="1425439" y="2639096"/>
                  <a:pt x="1432641" y="2647668"/>
                  <a:pt x="1430653" y="2651166"/>
                </a:cubicBezTo>
                <a:cubicBezTo>
                  <a:pt x="1429075" y="2653909"/>
                  <a:pt x="1424479" y="2654252"/>
                  <a:pt x="1419611" y="2656378"/>
                </a:cubicBezTo>
                <a:cubicBezTo>
                  <a:pt x="1415222" y="2649657"/>
                  <a:pt x="1411040" y="2644857"/>
                  <a:pt x="1409597" y="2640604"/>
                </a:cubicBezTo>
                <a:cubicBezTo>
                  <a:pt x="1407882" y="2635393"/>
                  <a:pt x="1412890" y="2633678"/>
                  <a:pt x="1418720" y="2636216"/>
                </a:cubicBezTo>
                <a:close/>
                <a:moveTo>
                  <a:pt x="4870004" y="2635324"/>
                </a:moveTo>
                <a:cubicBezTo>
                  <a:pt x="4871033" y="2636833"/>
                  <a:pt x="4864929" y="2640125"/>
                  <a:pt x="4857180" y="2642388"/>
                </a:cubicBezTo>
                <a:cubicBezTo>
                  <a:pt x="4849362" y="2644651"/>
                  <a:pt x="4841338" y="2645542"/>
                  <a:pt x="4839761" y="2644102"/>
                </a:cubicBezTo>
                <a:cubicBezTo>
                  <a:pt x="4838114" y="2642594"/>
                  <a:pt x="4842915" y="2639370"/>
                  <a:pt x="4850802" y="2636901"/>
                </a:cubicBezTo>
                <a:cubicBezTo>
                  <a:pt x="4859511" y="2634158"/>
                  <a:pt x="4868770" y="2633472"/>
                  <a:pt x="4870004" y="2635324"/>
                </a:cubicBezTo>
                <a:close/>
                <a:moveTo>
                  <a:pt x="5481944" y="2635050"/>
                </a:moveTo>
                <a:cubicBezTo>
                  <a:pt x="5494974" y="2634296"/>
                  <a:pt x="5506839" y="2636970"/>
                  <a:pt x="5507593" y="2641222"/>
                </a:cubicBezTo>
                <a:cubicBezTo>
                  <a:pt x="5508348" y="2645543"/>
                  <a:pt x="5498129" y="2650344"/>
                  <a:pt x="5484825" y="2651441"/>
                </a:cubicBezTo>
                <a:cubicBezTo>
                  <a:pt x="5471177" y="2652538"/>
                  <a:pt x="5459724" y="2649521"/>
                  <a:pt x="5458284" y="2645063"/>
                </a:cubicBezTo>
                <a:cubicBezTo>
                  <a:pt x="5456775" y="2640262"/>
                  <a:pt x="5467817" y="2635805"/>
                  <a:pt x="5481944" y="2635050"/>
                </a:cubicBezTo>
                <a:close/>
                <a:moveTo>
                  <a:pt x="4989471" y="2632924"/>
                </a:moveTo>
                <a:cubicBezTo>
                  <a:pt x="4988031" y="2633335"/>
                  <a:pt x="4977744" y="2635667"/>
                  <a:pt x="4966497" y="2638136"/>
                </a:cubicBezTo>
                <a:cubicBezTo>
                  <a:pt x="4955249" y="2640605"/>
                  <a:pt x="4947157" y="2642388"/>
                  <a:pt x="4948529" y="2641977"/>
                </a:cubicBezTo>
                <a:cubicBezTo>
                  <a:pt x="4949900" y="2641565"/>
                  <a:pt x="4959707" y="2639234"/>
                  <a:pt x="4971297" y="2636696"/>
                </a:cubicBezTo>
                <a:cubicBezTo>
                  <a:pt x="4982407" y="2634227"/>
                  <a:pt x="4990842" y="2632513"/>
                  <a:pt x="4989471" y="2632924"/>
                </a:cubicBezTo>
                <a:close/>
                <a:moveTo>
                  <a:pt x="5000924" y="2632923"/>
                </a:moveTo>
                <a:cubicBezTo>
                  <a:pt x="5002227" y="2633198"/>
                  <a:pt x="4993106" y="2635804"/>
                  <a:pt x="4980967" y="2638547"/>
                </a:cubicBezTo>
                <a:lnTo>
                  <a:pt x="4969962" y="2640436"/>
                </a:lnTo>
                <a:lnTo>
                  <a:pt x="4956003" y="2643828"/>
                </a:lnTo>
                <a:lnTo>
                  <a:pt x="4946701" y="2645621"/>
                </a:lnTo>
                <a:lnTo>
                  <a:pt x="4938996" y="2647737"/>
                </a:lnTo>
                <a:cubicBezTo>
                  <a:pt x="4929738" y="2649794"/>
                  <a:pt x="4921989" y="2651234"/>
                  <a:pt x="4921920" y="2650686"/>
                </a:cubicBezTo>
                <a:cubicBezTo>
                  <a:pt x="4921989" y="2650068"/>
                  <a:pt x="4930012" y="2647599"/>
                  <a:pt x="4938859" y="2645679"/>
                </a:cubicBezTo>
                <a:lnTo>
                  <a:pt x="4953494" y="2643478"/>
                </a:lnTo>
                <a:lnTo>
                  <a:pt x="4961147" y="2641565"/>
                </a:lnTo>
                <a:lnTo>
                  <a:pt x="4961691" y="2641465"/>
                </a:lnTo>
                <a:lnTo>
                  <a:pt x="4976578" y="2637244"/>
                </a:lnTo>
                <a:cubicBezTo>
                  <a:pt x="4987962" y="2634638"/>
                  <a:pt x="4999621" y="2632581"/>
                  <a:pt x="5000924" y="2632923"/>
                </a:cubicBezTo>
                <a:close/>
                <a:moveTo>
                  <a:pt x="4632580" y="2632512"/>
                </a:moveTo>
                <a:cubicBezTo>
                  <a:pt x="4639850" y="2629838"/>
                  <a:pt x="4647051" y="2630386"/>
                  <a:pt x="4647737" y="2633541"/>
                </a:cubicBezTo>
                <a:cubicBezTo>
                  <a:pt x="4648491" y="2636627"/>
                  <a:pt x="4642593" y="2641840"/>
                  <a:pt x="4635666" y="2644514"/>
                </a:cubicBezTo>
                <a:cubicBezTo>
                  <a:pt x="4628397" y="2647257"/>
                  <a:pt x="4621676" y="2646983"/>
                  <a:pt x="4620716" y="2643622"/>
                </a:cubicBezTo>
                <a:cubicBezTo>
                  <a:pt x="4619756" y="2640262"/>
                  <a:pt x="4624899" y="2635324"/>
                  <a:pt x="4632580" y="2632512"/>
                </a:cubicBezTo>
                <a:close/>
                <a:moveTo>
                  <a:pt x="6402082" y="2631004"/>
                </a:moveTo>
                <a:cubicBezTo>
                  <a:pt x="6417855" y="2629838"/>
                  <a:pt x="6432120" y="2635804"/>
                  <a:pt x="6432532" y="2644034"/>
                </a:cubicBezTo>
                <a:cubicBezTo>
                  <a:pt x="6433011" y="2651920"/>
                  <a:pt x="6422039" y="2658641"/>
                  <a:pt x="6407157" y="2659327"/>
                </a:cubicBezTo>
                <a:cubicBezTo>
                  <a:pt x="6392412" y="2660013"/>
                  <a:pt x="6379725" y="2654321"/>
                  <a:pt x="6378353" y="2646571"/>
                </a:cubicBezTo>
                <a:cubicBezTo>
                  <a:pt x="6376981" y="2638890"/>
                  <a:pt x="6387406" y="2632101"/>
                  <a:pt x="6402082" y="2631004"/>
                </a:cubicBezTo>
                <a:close/>
                <a:moveTo>
                  <a:pt x="4943179" y="2630729"/>
                </a:moveTo>
                <a:cubicBezTo>
                  <a:pt x="4944208" y="2632032"/>
                  <a:pt x="4938516" y="2634364"/>
                  <a:pt x="4929806" y="2636421"/>
                </a:cubicBezTo>
                <a:cubicBezTo>
                  <a:pt x="4921508" y="2638410"/>
                  <a:pt x="4913347" y="2639438"/>
                  <a:pt x="4911838" y="2638478"/>
                </a:cubicBezTo>
                <a:cubicBezTo>
                  <a:pt x="4910192" y="2637381"/>
                  <a:pt x="4917736" y="2633952"/>
                  <a:pt x="4926720" y="2631826"/>
                </a:cubicBezTo>
                <a:cubicBezTo>
                  <a:pt x="4934881" y="2629906"/>
                  <a:pt x="4942356" y="2629494"/>
                  <a:pt x="4943179" y="2630729"/>
                </a:cubicBezTo>
                <a:close/>
                <a:moveTo>
                  <a:pt x="7677738" y="2630386"/>
                </a:moveTo>
                <a:cubicBezTo>
                  <a:pt x="7679726" y="2633266"/>
                  <a:pt x="7668548" y="2666870"/>
                  <a:pt x="7652363" y="2706235"/>
                </a:cubicBezTo>
                <a:cubicBezTo>
                  <a:pt x="7635561" y="2747109"/>
                  <a:pt x="7618348" y="2781125"/>
                  <a:pt x="7616085" y="2779342"/>
                </a:cubicBezTo>
                <a:cubicBezTo>
                  <a:pt x="7613684" y="2777559"/>
                  <a:pt x="7626235" y="2741897"/>
                  <a:pt x="7643174" y="2700406"/>
                </a:cubicBezTo>
                <a:cubicBezTo>
                  <a:pt x="7660387" y="2658229"/>
                  <a:pt x="7675543" y="2627231"/>
                  <a:pt x="7677738" y="2630386"/>
                </a:cubicBezTo>
                <a:close/>
                <a:moveTo>
                  <a:pt x="6046014" y="2629495"/>
                </a:moveTo>
                <a:cubicBezTo>
                  <a:pt x="6060074" y="2627918"/>
                  <a:pt x="6073309" y="2631895"/>
                  <a:pt x="6075092" y="2638479"/>
                </a:cubicBezTo>
                <a:cubicBezTo>
                  <a:pt x="6076807" y="2644994"/>
                  <a:pt x="6066245" y="2652263"/>
                  <a:pt x="6052255" y="2653841"/>
                </a:cubicBezTo>
                <a:cubicBezTo>
                  <a:pt x="6038128" y="2655418"/>
                  <a:pt x="6025029" y="2650824"/>
                  <a:pt x="6023383" y="2644171"/>
                </a:cubicBezTo>
                <a:cubicBezTo>
                  <a:pt x="6021737" y="2637450"/>
                  <a:pt x="6031887" y="2631072"/>
                  <a:pt x="6046014" y="2629495"/>
                </a:cubicBezTo>
                <a:close/>
                <a:moveTo>
                  <a:pt x="4201761" y="2628878"/>
                </a:moveTo>
                <a:cubicBezTo>
                  <a:pt x="4203338" y="2629358"/>
                  <a:pt x="4197920" y="2632993"/>
                  <a:pt x="4192228" y="2635599"/>
                </a:cubicBezTo>
                <a:cubicBezTo>
                  <a:pt x="4186262" y="2638273"/>
                  <a:pt x="4181941" y="2639234"/>
                  <a:pt x="4182010" y="2637931"/>
                </a:cubicBezTo>
                <a:cubicBezTo>
                  <a:pt x="4182078" y="2636559"/>
                  <a:pt x="4186810" y="2633335"/>
                  <a:pt x="4194491" y="2629770"/>
                </a:cubicBezTo>
                <a:cubicBezTo>
                  <a:pt x="4196412" y="2629495"/>
                  <a:pt x="4200458" y="2628466"/>
                  <a:pt x="4201761" y="2628878"/>
                </a:cubicBezTo>
                <a:close/>
                <a:moveTo>
                  <a:pt x="5269552" y="2628809"/>
                </a:moveTo>
                <a:cubicBezTo>
                  <a:pt x="5282787" y="2628329"/>
                  <a:pt x="5294172" y="2630386"/>
                  <a:pt x="5295338" y="2634090"/>
                </a:cubicBezTo>
                <a:cubicBezTo>
                  <a:pt x="5296503" y="2637724"/>
                  <a:pt x="5286697" y="2641565"/>
                  <a:pt x="5273804" y="2642113"/>
                </a:cubicBezTo>
                <a:cubicBezTo>
                  <a:pt x="5261185" y="2642662"/>
                  <a:pt x="5248703" y="2640125"/>
                  <a:pt x="5247537" y="2636696"/>
                </a:cubicBezTo>
                <a:cubicBezTo>
                  <a:pt x="5246440" y="2633198"/>
                  <a:pt x="5256590" y="2629358"/>
                  <a:pt x="5269552" y="2628809"/>
                </a:cubicBezTo>
                <a:close/>
                <a:moveTo>
                  <a:pt x="5038716" y="2628553"/>
                </a:moveTo>
                <a:lnTo>
                  <a:pt x="5035311" y="2629346"/>
                </a:lnTo>
                <a:lnTo>
                  <a:pt x="5022303" y="2632034"/>
                </a:lnTo>
                <a:lnTo>
                  <a:pt x="5029178" y="2630935"/>
                </a:lnTo>
                <a:cubicBezTo>
                  <a:pt x="5030001" y="2631003"/>
                  <a:pt x="5023143" y="2632306"/>
                  <a:pt x="5013816" y="2634089"/>
                </a:cubicBezTo>
                <a:cubicBezTo>
                  <a:pt x="5003529" y="2636078"/>
                  <a:pt x="4993928" y="2637861"/>
                  <a:pt x="4993859" y="2637655"/>
                </a:cubicBezTo>
                <a:lnTo>
                  <a:pt x="5008057" y="2634481"/>
                </a:lnTo>
                <a:lnTo>
                  <a:pt x="5003118" y="2635325"/>
                </a:lnTo>
                <a:cubicBezTo>
                  <a:pt x="5002912" y="2635119"/>
                  <a:pt x="5011485" y="2633199"/>
                  <a:pt x="5021909" y="2631210"/>
                </a:cubicBezTo>
                <a:close/>
                <a:moveTo>
                  <a:pt x="1995201" y="2626615"/>
                </a:moveTo>
                <a:cubicBezTo>
                  <a:pt x="1999590" y="2627438"/>
                  <a:pt x="2004872" y="2635599"/>
                  <a:pt x="2003499" y="2639302"/>
                </a:cubicBezTo>
                <a:cubicBezTo>
                  <a:pt x="2002472" y="2642045"/>
                  <a:pt x="1998906" y="2645063"/>
                  <a:pt x="1997053" y="2643828"/>
                </a:cubicBezTo>
                <a:cubicBezTo>
                  <a:pt x="1993625" y="2641496"/>
                  <a:pt x="1990676" y="2636147"/>
                  <a:pt x="1985532" y="2629632"/>
                </a:cubicBezTo>
                <a:cubicBezTo>
                  <a:pt x="1990057" y="2628124"/>
                  <a:pt x="1992323" y="2626066"/>
                  <a:pt x="1995201" y="2626615"/>
                </a:cubicBezTo>
                <a:close/>
                <a:moveTo>
                  <a:pt x="5830330" y="2624762"/>
                </a:moveTo>
                <a:cubicBezTo>
                  <a:pt x="5845074" y="2622980"/>
                  <a:pt x="5858036" y="2625860"/>
                  <a:pt x="5859133" y="2631620"/>
                </a:cubicBezTo>
                <a:cubicBezTo>
                  <a:pt x="5860162" y="2636901"/>
                  <a:pt x="5850287" y="2642662"/>
                  <a:pt x="5836913" y="2644239"/>
                </a:cubicBezTo>
                <a:cubicBezTo>
                  <a:pt x="5822580" y="2645954"/>
                  <a:pt x="5808864" y="2642113"/>
                  <a:pt x="5807836" y="2636627"/>
                </a:cubicBezTo>
                <a:cubicBezTo>
                  <a:pt x="5806944" y="2631483"/>
                  <a:pt x="5816888" y="2626340"/>
                  <a:pt x="5830330" y="2624762"/>
                </a:cubicBezTo>
                <a:close/>
                <a:moveTo>
                  <a:pt x="7098580" y="2624694"/>
                </a:moveTo>
                <a:cubicBezTo>
                  <a:pt x="7113119" y="2625928"/>
                  <a:pt x="7126424" y="2634501"/>
                  <a:pt x="7128276" y="2643828"/>
                </a:cubicBezTo>
                <a:cubicBezTo>
                  <a:pt x="7130196" y="2653155"/>
                  <a:pt x="7119909" y="2659944"/>
                  <a:pt x="7105576" y="2658984"/>
                </a:cubicBezTo>
                <a:cubicBezTo>
                  <a:pt x="7090762" y="2658024"/>
                  <a:pt x="7077733" y="2650206"/>
                  <a:pt x="7074989" y="2640742"/>
                </a:cubicBezTo>
                <a:cubicBezTo>
                  <a:pt x="7072109" y="2630660"/>
                  <a:pt x="7082739" y="2623322"/>
                  <a:pt x="7098580" y="2624694"/>
                </a:cubicBezTo>
                <a:close/>
                <a:moveTo>
                  <a:pt x="2461955" y="2624420"/>
                </a:moveTo>
                <a:cubicBezTo>
                  <a:pt x="2466139" y="2632307"/>
                  <a:pt x="2469636" y="2636833"/>
                  <a:pt x="2470528" y="2641840"/>
                </a:cubicBezTo>
                <a:cubicBezTo>
                  <a:pt x="2470939" y="2644308"/>
                  <a:pt x="2466687" y="2649932"/>
                  <a:pt x="2464219" y="2649863"/>
                </a:cubicBezTo>
                <a:cubicBezTo>
                  <a:pt x="2461681" y="2649795"/>
                  <a:pt x="2456263" y="2644102"/>
                  <a:pt x="2456332" y="2641771"/>
                </a:cubicBezTo>
                <a:cubicBezTo>
                  <a:pt x="2456400" y="2636696"/>
                  <a:pt x="2459143" y="2632307"/>
                  <a:pt x="2461955" y="2624420"/>
                </a:cubicBezTo>
                <a:close/>
                <a:moveTo>
                  <a:pt x="5012060" y="2624360"/>
                </a:moveTo>
                <a:cubicBezTo>
                  <a:pt x="5015361" y="2624111"/>
                  <a:pt x="5017521" y="2624214"/>
                  <a:pt x="5017589" y="2624694"/>
                </a:cubicBezTo>
                <a:cubicBezTo>
                  <a:pt x="5017658" y="2625654"/>
                  <a:pt x="5009771" y="2627917"/>
                  <a:pt x="5000718" y="2629632"/>
                </a:cubicBezTo>
                <a:cubicBezTo>
                  <a:pt x="4991597" y="2631415"/>
                  <a:pt x="4983916" y="2632100"/>
                  <a:pt x="4984259" y="2631003"/>
                </a:cubicBezTo>
                <a:cubicBezTo>
                  <a:pt x="4984602" y="2630043"/>
                  <a:pt x="4991323" y="2627849"/>
                  <a:pt x="4999690" y="2626134"/>
                </a:cubicBezTo>
                <a:cubicBezTo>
                  <a:pt x="5004319" y="2625208"/>
                  <a:pt x="5008760" y="2624608"/>
                  <a:pt x="5012060" y="2624360"/>
                </a:cubicBezTo>
                <a:close/>
                <a:moveTo>
                  <a:pt x="2870829" y="2624214"/>
                </a:moveTo>
                <a:cubicBezTo>
                  <a:pt x="2875493" y="2625654"/>
                  <a:pt x="2879813" y="2632718"/>
                  <a:pt x="2878167" y="2637656"/>
                </a:cubicBezTo>
                <a:cubicBezTo>
                  <a:pt x="2877139" y="2640742"/>
                  <a:pt x="2873984" y="2642182"/>
                  <a:pt x="2870555" y="2645748"/>
                </a:cubicBezTo>
                <a:cubicBezTo>
                  <a:pt x="2867332" y="2640193"/>
                  <a:pt x="2864246" y="2636627"/>
                  <a:pt x="2863286" y="2632856"/>
                </a:cubicBezTo>
                <a:cubicBezTo>
                  <a:pt x="2861845" y="2627301"/>
                  <a:pt x="2866440" y="2622843"/>
                  <a:pt x="2870829" y="2624214"/>
                </a:cubicBezTo>
                <a:close/>
                <a:moveTo>
                  <a:pt x="634778" y="2623940"/>
                </a:moveTo>
                <a:cubicBezTo>
                  <a:pt x="632996" y="2626477"/>
                  <a:pt x="632036" y="2628261"/>
                  <a:pt x="630529" y="2629838"/>
                </a:cubicBezTo>
                <a:cubicBezTo>
                  <a:pt x="628746" y="2631690"/>
                  <a:pt x="625384" y="2634502"/>
                  <a:pt x="624767" y="2634638"/>
                </a:cubicBezTo>
                <a:cubicBezTo>
                  <a:pt x="624218" y="2634776"/>
                  <a:pt x="626068" y="2631964"/>
                  <a:pt x="627716" y="2630181"/>
                </a:cubicBezTo>
                <a:cubicBezTo>
                  <a:pt x="629156" y="2628603"/>
                  <a:pt x="631762" y="2626615"/>
                  <a:pt x="634778" y="2623940"/>
                </a:cubicBezTo>
                <a:close/>
                <a:moveTo>
                  <a:pt x="4558514" y="2623254"/>
                </a:moveTo>
                <a:cubicBezTo>
                  <a:pt x="4565166" y="2620442"/>
                  <a:pt x="4572230" y="2621745"/>
                  <a:pt x="4572847" y="2625791"/>
                </a:cubicBezTo>
                <a:cubicBezTo>
                  <a:pt x="4573464" y="2629975"/>
                  <a:pt x="4567841" y="2635187"/>
                  <a:pt x="4560160" y="2637793"/>
                </a:cubicBezTo>
                <a:cubicBezTo>
                  <a:pt x="4553507" y="2640056"/>
                  <a:pt x="4548021" y="2639370"/>
                  <a:pt x="4547061" y="2636147"/>
                </a:cubicBezTo>
                <a:cubicBezTo>
                  <a:pt x="4545964" y="2632444"/>
                  <a:pt x="4551519" y="2626066"/>
                  <a:pt x="4558514" y="2623254"/>
                </a:cubicBezTo>
                <a:close/>
                <a:moveTo>
                  <a:pt x="5618212" y="2623117"/>
                </a:moveTo>
                <a:cubicBezTo>
                  <a:pt x="5630899" y="2621951"/>
                  <a:pt x="5643450" y="2624283"/>
                  <a:pt x="5644890" y="2628398"/>
                </a:cubicBezTo>
                <a:cubicBezTo>
                  <a:pt x="5646330" y="2632581"/>
                  <a:pt x="5636454" y="2637588"/>
                  <a:pt x="5623219" y="2639027"/>
                </a:cubicBezTo>
                <a:cubicBezTo>
                  <a:pt x="5609571" y="2640468"/>
                  <a:pt x="5597570" y="2637999"/>
                  <a:pt x="5595649" y="2633678"/>
                </a:cubicBezTo>
                <a:cubicBezTo>
                  <a:pt x="5593523" y="2629015"/>
                  <a:pt x="5604016" y="2624351"/>
                  <a:pt x="5618212" y="2623117"/>
                </a:cubicBezTo>
                <a:close/>
                <a:moveTo>
                  <a:pt x="2325275" y="2622911"/>
                </a:moveTo>
                <a:cubicBezTo>
                  <a:pt x="2328635" y="2623323"/>
                  <a:pt x="2332339" y="2627780"/>
                  <a:pt x="2338374" y="2632512"/>
                </a:cubicBezTo>
                <a:cubicBezTo>
                  <a:pt x="2334396" y="2637244"/>
                  <a:pt x="2332681" y="2641016"/>
                  <a:pt x="2330076" y="2641976"/>
                </a:cubicBezTo>
                <a:cubicBezTo>
                  <a:pt x="2325618" y="2643485"/>
                  <a:pt x="2319926" y="2637450"/>
                  <a:pt x="2320337" y="2631826"/>
                </a:cubicBezTo>
                <a:cubicBezTo>
                  <a:pt x="2320611" y="2628055"/>
                  <a:pt x="2323286" y="2622636"/>
                  <a:pt x="2325275" y="2622911"/>
                </a:cubicBezTo>
                <a:close/>
                <a:moveTo>
                  <a:pt x="6541368" y="2622500"/>
                </a:moveTo>
                <a:cubicBezTo>
                  <a:pt x="6557141" y="2621540"/>
                  <a:pt x="6571543" y="2627917"/>
                  <a:pt x="6572160" y="2636353"/>
                </a:cubicBezTo>
                <a:cubicBezTo>
                  <a:pt x="6572846" y="2644377"/>
                  <a:pt x="6562010" y="2651029"/>
                  <a:pt x="6547197" y="2651509"/>
                </a:cubicBezTo>
                <a:cubicBezTo>
                  <a:pt x="6532452" y="2651989"/>
                  <a:pt x="6519628" y="2645954"/>
                  <a:pt x="6518051" y="2638067"/>
                </a:cubicBezTo>
                <a:cubicBezTo>
                  <a:pt x="6516473" y="2630181"/>
                  <a:pt x="6526829" y="2623391"/>
                  <a:pt x="6541368" y="2622500"/>
                </a:cubicBezTo>
                <a:close/>
                <a:moveTo>
                  <a:pt x="5050576" y="2622499"/>
                </a:moveTo>
                <a:cubicBezTo>
                  <a:pt x="5049410" y="2623048"/>
                  <a:pt x="5038780" y="2625174"/>
                  <a:pt x="5028287" y="2627094"/>
                </a:cubicBezTo>
                <a:cubicBezTo>
                  <a:pt x="5017589" y="2629083"/>
                  <a:pt x="5009908" y="2630317"/>
                  <a:pt x="5011691" y="2629700"/>
                </a:cubicBezTo>
                <a:cubicBezTo>
                  <a:pt x="5013200" y="2629151"/>
                  <a:pt x="5023006" y="2627025"/>
                  <a:pt x="5032470" y="2625242"/>
                </a:cubicBezTo>
                <a:cubicBezTo>
                  <a:pt x="5043306" y="2623185"/>
                  <a:pt x="5051810" y="2621951"/>
                  <a:pt x="5050576" y="2622499"/>
                </a:cubicBezTo>
                <a:close/>
                <a:moveTo>
                  <a:pt x="736277" y="2622294"/>
                </a:moveTo>
                <a:cubicBezTo>
                  <a:pt x="732301" y="2628466"/>
                  <a:pt x="730243" y="2632650"/>
                  <a:pt x="727157" y="2636421"/>
                </a:cubicBezTo>
                <a:cubicBezTo>
                  <a:pt x="723042" y="2641428"/>
                  <a:pt x="719063" y="2644446"/>
                  <a:pt x="718104" y="2643143"/>
                </a:cubicBezTo>
                <a:cubicBezTo>
                  <a:pt x="717148" y="2641840"/>
                  <a:pt x="719955" y="2636902"/>
                  <a:pt x="724275" y="2632170"/>
                </a:cubicBezTo>
                <a:cubicBezTo>
                  <a:pt x="727499" y="2628741"/>
                  <a:pt x="730860" y="2626615"/>
                  <a:pt x="736277" y="2622294"/>
                </a:cubicBezTo>
                <a:close/>
                <a:moveTo>
                  <a:pt x="5404379" y="2622019"/>
                </a:moveTo>
                <a:cubicBezTo>
                  <a:pt x="5417752" y="2620990"/>
                  <a:pt x="5429617" y="2622499"/>
                  <a:pt x="5431468" y="2625928"/>
                </a:cubicBezTo>
                <a:cubicBezTo>
                  <a:pt x="5433320" y="2629357"/>
                  <a:pt x="5424542" y="2633266"/>
                  <a:pt x="5411375" y="2634432"/>
                </a:cubicBezTo>
                <a:cubicBezTo>
                  <a:pt x="5398756" y="2635529"/>
                  <a:pt x="5385863" y="2633129"/>
                  <a:pt x="5383874" y="2629769"/>
                </a:cubicBezTo>
                <a:cubicBezTo>
                  <a:pt x="5381885" y="2626408"/>
                  <a:pt x="5391418" y="2622979"/>
                  <a:pt x="5404379" y="2622019"/>
                </a:cubicBezTo>
                <a:close/>
                <a:moveTo>
                  <a:pt x="4033192" y="2621677"/>
                </a:moveTo>
                <a:cubicBezTo>
                  <a:pt x="4037855" y="2622088"/>
                  <a:pt x="4041695" y="2621608"/>
                  <a:pt x="4043067" y="2622637"/>
                </a:cubicBezTo>
                <a:cubicBezTo>
                  <a:pt x="4043684" y="2623117"/>
                  <a:pt x="4040050" y="2626889"/>
                  <a:pt x="4037443" y="2628741"/>
                </a:cubicBezTo>
                <a:cubicBezTo>
                  <a:pt x="4033946" y="2631278"/>
                  <a:pt x="4028117" y="2631758"/>
                  <a:pt x="4028459" y="2629358"/>
                </a:cubicBezTo>
                <a:cubicBezTo>
                  <a:pt x="4028734" y="2627780"/>
                  <a:pt x="4030860" y="2625380"/>
                  <a:pt x="4033192" y="2621677"/>
                </a:cubicBezTo>
                <a:close/>
                <a:moveTo>
                  <a:pt x="5213051" y="2620314"/>
                </a:moveTo>
                <a:cubicBezTo>
                  <a:pt x="5217517" y="2620614"/>
                  <a:pt x="5220654" y="2621368"/>
                  <a:pt x="5221408" y="2622500"/>
                </a:cubicBezTo>
                <a:cubicBezTo>
                  <a:pt x="5223054" y="2625037"/>
                  <a:pt x="5213111" y="2628535"/>
                  <a:pt x="5199531" y="2630044"/>
                </a:cubicBezTo>
                <a:cubicBezTo>
                  <a:pt x="5187187" y="2631415"/>
                  <a:pt x="5176489" y="2630592"/>
                  <a:pt x="5174980" y="2628192"/>
                </a:cubicBezTo>
                <a:cubicBezTo>
                  <a:pt x="5173402" y="2625654"/>
                  <a:pt x="5183347" y="2622363"/>
                  <a:pt x="5196720" y="2620854"/>
                </a:cubicBezTo>
                <a:cubicBezTo>
                  <a:pt x="5202789" y="2620168"/>
                  <a:pt x="5208584" y="2620014"/>
                  <a:pt x="5213051" y="2620314"/>
                </a:cubicBezTo>
                <a:close/>
                <a:moveTo>
                  <a:pt x="5102628" y="2619414"/>
                </a:moveTo>
                <a:cubicBezTo>
                  <a:pt x="5101874" y="2619619"/>
                  <a:pt x="5092341" y="2620991"/>
                  <a:pt x="5082329" y="2622500"/>
                </a:cubicBezTo>
                <a:lnTo>
                  <a:pt x="5071424" y="2624166"/>
                </a:lnTo>
                <a:lnTo>
                  <a:pt x="5054416" y="2629358"/>
                </a:lnTo>
                <a:cubicBezTo>
                  <a:pt x="5042483" y="2631689"/>
                  <a:pt x="5031236" y="2632787"/>
                  <a:pt x="5029865" y="2631895"/>
                </a:cubicBezTo>
                <a:cubicBezTo>
                  <a:pt x="5029179" y="2631449"/>
                  <a:pt x="5031099" y="2630558"/>
                  <a:pt x="5034708" y="2629486"/>
                </a:cubicBezTo>
                <a:lnTo>
                  <a:pt x="5035311" y="2629346"/>
                </a:lnTo>
                <a:lnTo>
                  <a:pt x="5040562" y="2628261"/>
                </a:lnTo>
                <a:lnTo>
                  <a:pt x="5038716" y="2628553"/>
                </a:lnTo>
                <a:lnTo>
                  <a:pt x="5049684" y="2625998"/>
                </a:lnTo>
                <a:cubicBezTo>
                  <a:pt x="5062235" y="2623666"/>
                  <a:pt x="5072590" y="2622500"/>
                  <a:pt x="5073961" y="2623392"/>
                </a:cubicBezTo>
                <a:lnTo>
                  <a:pt x="5071951" y="2624005"/>
                </a:lnTo>
                <a:lnTo>
                  <a:pt x="5085003" y="2621814"/>
                </a:lnTo>
                <a:cubicBezTo>
                  <a:pt x="5094673" y="2620374"/>
                  <a:pt x="5103383" y="2619276"/>
                  <a:pt x="5102628" y="2619414"/>
                </a:cubicBezTo>
                <a:close/>
                <a:moveTo>
                  <a:pt x="5061755" y="2618933"/>
                </a:moveTo>
                <a:cubicBezTo>
                  <a:pt x="5062989" y="2618865"/>
                  <a:pt x="5055171" y="2620442"/>
                  <a:pt x="5044266" y="2622499"/>
                </a:cubicBezTo>
                <a:cubicBezTo>
                  <a:pt x="5032814" y="2624694"/>
                  <a:pt x="5020675" y="2626820"/>
                  <a:pt x="5020195" y="2626751"/>
                </a:cubicBezTo>
                <a:cubicBezTo>
                  <a:pt x="5019784" y="2626614"/>
                  <a:pt x="5028424" y="2624900"/>
                  <a:pt x="5039534" y="2622842"/>
                </a:cubicBezTo>
                <a:cubicBezTo>
                  <a:pt x="5050919" y="2620716"/>
                  <a:pt x="5060452" y="2619070"/>
                  <a:pt x="5061755" y="2618933"/>
                </a:cubicBezTo>
                <a:close/>
                <a:moveTo>
                  <a:pt x="5139705" y="2618685"/>
                </a:moveTo>
                <a:cubicBezTo>
                  <a:pt x="5143999" y="2618625"/>
                  <a:pt x="5146931" y="2618967"/>
                  <a:pt x="5147411" y="2619756"/>
                </a:cubicBezTo>
                <a:cubicBezTo>
                  <a:pt x="5148439" y="2621402"/>
                  <a:pt x="5139524" y="2624351"/>
                  <a:pt x="5127523" y="2626271"/>
                </a:cubicBezTo>
                <a:cubicBezTo>
                  <a:pt x="5114561" y="2628329"/>
                  <a:pt x="5103108" y="2628329"/>
                  <a:pt x="5102697" y="2626409"/>
                </a:cubicBezTo>
                <a:cubicBezTo>
                  <a:pt x="5102285" y="2624694"/>
                  <a:pt x="5112023" y="2621814"/>
                  <a:pt x="5123819" y="2620030"/>
                </a:cubicBezTo>
                <a:cubicBezTo>
                  <a:pt x="5129752" y="2619207"/>
                  <a:pt x="5135410" y="2618745"/>
                  <a:pt x="5139705" y="2618685"/>
                </a:cubicBezTo>
                <a:close/>
                <a:moveTo>
                  <a:pt x="6958814" y="2617288"/>
                </a:moveTo>
                <a:cubicBezTo>
                  <a:pt x="6974450" y="2617631"/>
                  <a:pt x="6988989" y="2626135"/>
                  <a:pt x="6989949" y="2635530"/>
                </a:cubicBezTo>
                <a:cubicBezTo>
                  <a:pt x="6990841" y="2644583"/>
                  <a:pt x="6980211" y="2650824"/>
                  <a:pt x="6965466" y="2650001"/>
                </a:cubicBezTo>
                <a:cubicBezTo>
                  <a:pt x="6950790" y="2649177"/>
                  <a:pt x="6937897" y="2641565"/>
                  <a:pt x="6936045" y="2632650"/>
                </a:cubicBezTo>
                <a:cubicBezTo>
                  <a:pt x="6934262" y="2623803"/>
                  <a:pt x="6944343" y="2617014"/>
                  <a:pt x="6958814" y="2617288"/>
                </a:cubicBezTo>
                <a:close/>
                <a:moveTo>
                  <a:pt x="6680860" y="2616945"/>
                </a:moveTo>
                <a:cubicBezTo>
                  <a:pt x="6696633" y="2616396"/>
                  <a:pt x="6711035" y="2623392"/>
                  <a:pt x="6711721" y="2632101"/>
                </a:cubicBezTo>
                <a:cubicBezTo>
                  <a:pt x="6712407" y="2640331"/>
                  <a:pt x="6701640" y="2646846"/>
                  <a:pt x="6686826" y="2646915"/>
                </a:cubicBezTo>
                <a:cubicBezTo>
                  <a:pt x="6672082" y="2646983"/>
                  <a:pt x="6659257" y="2640537"/>
                  <a:pt x="6657611" y="2632376"/>
                </a:cubicBezTo>
                <a:cubicBezTo>
                  <a:pt x="6655965" y="2624215"/>
                  <a:pt x="6666252" y="2617425"/>
                  <a:pt x="6680860" y="2616945"/>
                </a:cubicBezTo>
                <a:close/>
                <a:moveTo>
                  <a:pt x="3207008" y="2615779"/>
                </a:moveTo>
                <a:cubicBezTo>
                  <a:pt x="3210506" y="2623735"/>
                  <a:pt x="3213455" y="2627986"/>
                  <a:pt x="3214346" y="2632238"/>
                </a:cubicBezTo>
                <a:cubicBezTo>
                  <a:pt x="3215581" y="2638205"/>
                  <a:pt x="3209614" y="2642663"/>
                  <a:pt x="3206185" y="2638822"/>
                </a:cubicBezTo>
                <a:cubicBezTo>
                  <a:pt x="3203648" y="2636079"/>
                  <a:pt x="3201110" y="2630250"/>
                  <a:pt x="3200973" y="2626477"/>
                </a:cubicBezTo>
                <a:cubicBezTo>
                  <a:pt x="3200836" y="2623186"/>
                  <a:pt x="3204059" y="2620923"/>
                  <a:pt x="3207008" y="2615779"/>
                </a:cubicBezTo>
                <a:close/>
                <a:moveTo>
                  <a:pt x="6184889" y="2615299"/>
                </a:moveTo>
                <a:cubicBezTo>
                  <a:pt x="6198948" y="2613790"/>
                  <a:pt x="6212389" y="2617905"/>
                  <a:pt x="6214310" y="2624626"/>
                </a:cubicBezTo>
                <a:cubicBezTo>
                  <a:pt x="6216230" y="2631278"/>
                  <a:pt x="6205943" y="2638479"/>
                  <a:pt x="6191815" y="2639988"/>
                </a:cubicBezTo>
                <a:cubicBezTo>
                  <a:pt x="6177688" y="2641497"/>
                  <a:pt x="6164383" y="2636833"/>
                  <a:pt x="6162600" y="2630112"/>
                </a:cubicBezTo>
                <a:cubicBezTo>
                  <a:pt x="6160749" y="2623254"/>
                  <a:pt x="6170556" y="2616877"/>
                  <a:pt x="6184889" y="2615299"/>
                </a:cubicBezTo>
                <a:close/>
                <a:moveTo>
                  <a:pt x="6820214" y="2614956"/>
                </a:moveTo>
                <a:cubicBezTo>
                  <a:pt x="6835919" y="2614819"/>
                  <a:pt x="6850321" y="2622637"/>
                  <a:pt x="6851006" y="2631621"/>
                </a:cubicBezTo>
                <a:cubicBezTo>
                  <a:pt x="6851692" y="2640330"/>
                  <a:pt x="6840925" y="2646640"/>
                  <a:pt x="6826180" y="2646228"/>
                </a:cubicBezTo>
                <a:cubicBezTo>
                  <a:pt x="6811504" y="2645817"/>
                  <a:pt x="6798680" y="2638822"/>
                  <a:pt x="6797034" y="2630249"/>
                </a:cubicBezTo>
                <a:cubicBezTo>
                  <a:pt x="6795388" y="2621745"/>
                  <a:pt x="6805606" y="2615024"/>
                  <a:pt x="6820214" y="2614956"/>
                </a:cubicBezTo>
                <a:close/>
                <a:moveTo>
                  <a:pt x="5112434" y="2614956"/>
                </a:moveTo>
                <a:cubicBezTo>
                  <a:pt x="5111200" y="2615436"/>
                  <a:pt x="5102491" y="2616876"/>
                  <a:pt x="5092135" y="2618453"/>
                </a:cubicBezTo>
                <a:lnTo>
                  <a:pt x="5082727" y="2619603"/>
                </a:lnTo>
                <a:lnTo>
                  <a:pt x="5073824" y="2621471"/>
                </a:lnTo>
                <a:cubicBezTo>
                  <a:pt x="5064497" y="2622912"/>
                  <a:pt x="5056679" y="2623803"/>
                  <a:pt x="5056610" y="2623254"/>
                </a:cubicBezTo>
                <a:cubicBezTo>
                  <a:pt x="5056542" y="2622706"/>
                  <a:pt x="5064497" y="2620717"/>
                  <a:pt x="5073412" y="2619345"/>
                </a:cubicBezTo>
                <a:lnTo>
                  <a:pt x="5087089" y="2618247"/>
                </a:lnTo>
                <a:lnTo>
                  <a:pt x="5094192" y="2616945"/>
                </a:lnTo>
                <a:cubicBezTo>
                  <a:pt x="5105371" y="2615230"/>
                  <a:pt x="5113737" y="2614407"/>
                  <a:pt x="5112434" y="2614956"/>
                </a:cubicBezTo>
                <a:close/>
                <a:moveTo>
                  <a:pt x="4119053" y="2614544"/>
                </a:moveTo>
                <a:cubicBezTo>
                  <a:pt x="4115075" y="2618110"/>
                  <a:pt x="4113087" y="2620510"/>
                  <a:pt x="4109932" y="2622362"/>
                </a:cubicBezTo>
                <a:cubicBezTo>
                  <a:pt x="4105611" y="2624968"/>
                  <a:pt x="4101497" y="2625791"/>
                  <a:pt x="4100468" y="2624557"/>
                </a:cubicBezTo>
                <a:cubicBezTo>
                  <a:pt x="4099371" y="2623254"/>
                  <a:pt x="4101908" y="2620442"/>
                  <a:pt x="4106572" y="2618179"/>
                </a:cubicBezTo>
                <a:cubicBezTo>
                  <a:pt x="4109863" y="2616601"/>
                  <a:pt x="4113430" y="2616190"/>
                  <a:pt x="4119053" y="2614544"/>
                </a:cubicBezTo>
                <a:close/>
                <a:moveTo>
                  <a:pt x="1793028" y="2614270"/>
                </a:moveTo>
                <a:cubicBezTo>
                  <a:pt x="1794487" y="2613687"/>
                  <a:pt x="1796526" y="2614098"/>
                  <a:pt x="1798996" y="2615916"/>
                </a:cubicBezTo>
                <a:cubicBezTo>
                  <a:pt x="1802492" y="2618453"/>
                  <a:pt x="1805373" y="2623734"/>
                  <a:pt x="1810377" y="2630317"/>
                </a:cubicBezTo>
                <a:cubicBezTo>
                  <a:pt x="1805165" y="2630797"/>
                  <a:pt x="1802149" y="2632580"/>
                  <a:pt x="1798720" y="2631003"/>
                </a:cubicBezTo>
                <a:cubicBezTo>
                  <a:pt x="1793988" y="2628740"/>
                  <a:pt x="1790284" y="2623185"/>
                  <a:pt x="1790558" y="2618590"/>
                </a:cubicBezTo>
                <a:cubicBezTo>
                  <a:pt x="1790695" y="2616430"/>
                  <a:pt x="1791570" y="2614853"/>
                  <a:pt x="1793028" y="2614270"/>
                </a:cubicBezTo>
                <a:close/>
                <a:moveTo>
                  <a:pt x="2597058" y="2613859"/>
                </a:moveTo>
                <a:cubicBezTo>
                  <a:pt x="2601172" y="2621334"/>
                  <a:pt x="2604739" y="2625449"/>
                  <a:pt x="2605630" y="2630455"/>
                </a:cubicBezTo>
                <a:cubicBezTo>
                  <a:pt x="2606042" y="2632924"/>
                  <a:pt x="2601790" y="2639096"/>
                  <a:pt x="2599321" y="2639439"/>
                </a:cubicBezTo>
                <a:cubicBezTo>
                  <a:pt x="2596783" y="2639782"/>
                  <a:pt x="2591434" y="2634707"/>
                  <a:pt x="2591434" y="2632307"/>
                </a:cubicBezTo>
                <a:cubicBezTo>
                  <a:pt x="2591434" y="2627164"/>
                  <a:pt x="2594177" y="2622294"/>
                  <a:pt x="2597058" y="2613859"/>
                </a:cubicBezTo>
                <a:close/>
                <a:moveTo>
                  <a:pt x="1479481" y="2613447"/>
                </a:moveTo>
                <a:cubicBezTo>
                  <a:pt x="1484969" y="2616190"/>
                  <a:pt x="1489633" y="2621402"/>
                  <a:pt x="1490179" y="2625174"/>
                </a:cubicBezTo>
                <a:cubicBezTo>
                  <a:pt x="1490661" y="2628809"/>
                  <a:pt x="1486340" y="2629221"/>
                  <a:pt x="1480441" y="2626135"/>
                </a:cubicBezTo>
                <a:cubicBezTo>
                  <a:pt x="1474340" y="2622911"/>
                  <a:pt x="1469676" y="2618111"/>
                  <a:pt x="1469539" y="2614613"/>
                </a:cubicBezTo>
                <a:cubicBezTo>
                  <a:pt x="1469402" y="2611321"/>
                  <a:pt x="1474064" y="2610704"/>
                  <a:pt x="1479481" y="2613447"/>
                </a:cubicBezTo>
                <a:close/>
                <a:moveTo>
                  <a:pt x="2735178" y="2612419"/>
                </a:moveTo>
                <a:cubicBezTo>
                  <a:pt x="2737990" y="2614476"/>
                  <a:pt x="2740253" y="2618660"/>
                  <a:pt x="2741693" y="2620580"/>
                </a:cubicBezTo>
                <a:cubicBezTo>
                  <a:pt x="2741693" y="2629769"/>
                  <a:pt x="2737372" y="2634296"/>
                  <a:pt x="2732778" y="2631072"/>
                </a:cubicBezTo>
                <a:cubicBezTo>
                  <a:pt x="2730103" y="2629221"/>
                  <a:pt x="2727017" y="2624146"/>
                  <a:pt x="2726468" y="2620374"/>
                </a:cubicBezTo>
                <a:cubicBezTo>
                  <a:pt x="2725577" y="2614476"/>
                  <a:pt x="2731200" y="2609607"/>
                  <a:pt x="2735178" y="2612419"/>
                </a:cubicBezTo>
                <a:close/>
                <a:moveTo>
                  <a:pt x="7658193" y="2612418"/>
                </a:moveTo>
                <a:cubicBezTo>
                  <a:pt x="7660867" y="2614407"/>
                  <a:pt x="7650375" y="2648629"/>
                  <a:pt x="7634739" y="2687925"/>
                </a:cubicBezTo>
                <a:cubicBezTo>
                  <a:pt x="7619377" y="2726536"/>
                  <a:pt x="7604220" y="2756299"/>
                  <a:pt x="7601888" y="2753762"/>
                </a:cubicBezTo>
                <a:cubicBezTo>
                  <a:pt x="7599557" y="2751156"/>
                  <a:pt x="7610119" y="2719060"/>
                  <a:pt x="7625480" y="2680244"/>
                </a:cubicBezTo>
                <a:cubicBezTo>
                  <a:pt x="7640636" y="2641908"/>
                  <a:pt x="7655587" y="2610430"/>
                  <a:pt x="7658193" y="2612418"/>
                </a:cubicBezTo>
                <a:close/>
                <a:moveTo>
                  <a:pt x="5333126" y="2612076"/>
                </a:moveTo>
                <a:cubicBezTo>
                  <a:pt x="5345401" y="2611595"/>
                  <a:pt x="5356237" y="2612830"/>
                  <a:pt x="5357266" y="2615162"/>
                </a:cubicBezTo>
                <a:cubicBezTo>
                  <a:pt x="5358363" y="2617699"/>
                  <a:pt x="5348007" y="2620579"/>
                  <a:pt x="5334223" y="2621060"/>
                </a:cubicBezTo>
                <a:cubicBezTo>
                  <a:pt x="5321810" y="2621540"/>
                  <a:pt x="5311249" y="2619757"/>
                  <a:pt x="5310220" y="2617356"/>
                </a:cubicBezTo>
                <a:cubicBezTo>
                  <a:pt x="5309123" y="2614750"/>
                  <a:pt x="5319478" y="2612556"/>
                  <a:pt x="5333126" y="2612076"/>
                </a:cubicBezTo>
                <a:close/>
                <a:moveTo>
                  <a:pt x="4274936" y="2611938"/>
                </a:moveTo>
                <a:cubicBezTo>
                  <a:pt x="4278022" y="2612144"/>
                  <a:pt x="4272398" y="2616945"/>
                  <a:pt x="4266089" y="2619962"/>
                </a:cubicBezTo>
                <a:cubicBezTo>
                  <a:pt x="4260603" y="2622637"/>
                  <a:pt x="4255871" y="2623528"/>
                  <a:pt x="4254773" y="2622225"/>
                </a:cubicBezTo>
                <a:cubicBezTo>
                  <a:pt x="4253745" y="2620991"/>
                  <a:pt x="4257174" y="2617973"/>
                  <a:pt x="4264855" y="2614064"/>
                </a:cubicBezTo>
                <a:cubicBezTo>
                  <a:pt x="4267392" y="2613516"/>
                  <a:pt x="4272604" y="2611870"/>
                  <a:pt x="4274936" y="2611938"/>
                </a:cubicBezTo>
                <a:close/>
                <a:moveTo>
                  <a:pt x="5559166" y="2611578"/>
                </a:moveTo>
                <a:cubicBezTo>
                  <a:pt x="5564052" y="2612144"/>
                  <a:pt x="5567498" y="2613309"/>
                  <a:pt x="5568424" y="2615024"/>
                </a:cubicBezTo>
                <a:cubicBezTo>
                  <a:pt x="5570275" y="2618384"/>
                  <a:pt x="5561497" y="2622431"/>
                  <a:pt x="5548329" y="2623802"/>
                </a:cubicBezTo>
                <a:cubicBezTo>
                  <a:pt x="5535642" y="2625105"/>
                  <a:pt x="5522681" y="2623048"/>
                  <a:pt x="5520692" y="2619825"/>
                </a:cubicBezTo>
                <a:cubicBezTo>
                  <a:pt x="5518703" y="2616601"/>
                  <a:pt x="5528235" y="2613035"/>
                  <a:pt x="5541266" y="2611732"/>
                </a:cubicBezTo>
                <a:cubicBezTo>
                  <a:pt x="5547953" y="2611046"/>
                  <a:pt x="5554279" y="2611012"/>
                  <a:pt x="5559166" y="2611578"/>
                </a:cubicBezTo>
                <a:close/>
                <a:moveTo>
                  <a:pt x="5123956" y="2609469"/>
                </a:moveTo>
                <a:cubicBezTo>
                  <a:pt x="5122242" y="2609880"/>
                  <a:pt x="5111543" y="2611595"/>
                  <a:pt x="5100501" y="2613172"/>
                </a:cubicBezTo>
                <a:cubicBezTo>
                  <a:pt x="5089323" y="2614818"/>
                  <a:pt x="5081436" y="2615915"/>
                  <a:pt x="5083082" y="2615504"/>
                </a:cubicBezTo>
                <a:cubicBezTo>
                  <a:pt x="5084797" y="2615024"/>
                  <a:pt x="5094741" y="2613378"/>
                  <a:pt x="5106331" y="2611664"/>
                </a:cubicBezTo>
                <a:cubicBezTo>
                  <a:pt x="5117372" y="2610086"/>
                  <a:pt x="5125602" y="2609057"/>
                  <a:pt x="5123956" y="2609469"/>
                </a:cubicBezTo>
                <a:close/>
                <a:moveTo>
                  <a:pt x="5972222" y="2609195"/>
                </a:moveTo>
                <a:cubicBezTo>
                  <a:pt x="5985733" y="2608098"/>
                  <a:pt x="5997049" y="2611321"/>
                  <a:pt x="5997872" y="2616808"/>
                </a:cubicBezTo>
                <a:cubicBezTo>
                  <a:pt x="5998695" y="2622225"/>
                  <a:pt x="5988613" y="2627918"/>
                  <a:pt x="5975172" y="2629358"/>
                </a:cubicBezTo>
                <a:cubicBezTo>
                  <a:pt x="5960701" y="2630935"/>
                  <a:pt x="5947191" y="2627026"/>
                  <a:pt x="5946505" y="2621471"/>
                </a:cubicBezTo>
                <a:cubicBezTo>
                  <a:pt x="5945751" y="2615779"/>
                  <a:pt x="5957341" y="2610430"/>
                  <a:pt x="5972222" y="2609195"/>
                </a:cubicBezTo>
                <a:close/>
                <a:moveTo>
                  <a:pt x="5135615" y="2609195"/>
                </a:moveTo>
                <a:cubicBezTo>
                  <a:pt x="5136232" y="2609606"/>
                  <a:pt x="5126494" y="2611526"/>
                  <a:pt x="5114287" y="2613309"/>
                </a:cubicBezTo>
                <a:cubicBezTo>
                  <a:pt x="5102971" y="2615024"/>
                  <a:pt x="5093850" y="2615984"/>
                  <a:pt x="5092616" y="2615641"/>
                </a:cubicBezTo>
                <a:cubicBezTo>
                  <a:pt x="5091313" y="2615298"/>
                  <a:pt x="5100228" y="2613515"/>
                  <a:pt x="5112161" y="2611732"/>
                </a:cubicBezTo>
                <a:cubicBezTo>
                  <a:pt x="5123819" y="2609949"/>
                  <a:pt x="5134998" y="2608783"/>
                  <a:pt x="5135615" y="2609195"/>
                </a:cubicBezTo>
                <a:close/>
                <a:moveTo>
                  <a:pt x="4484242" y="2609127"/>
                </a:moveTo>
                <a:cubicBezTo>
                  <a:pt x="4491237" y="2606178"/>
                  <a:pt x="4498369" y="2608167"/>
                  <a:pt x="4498438" y="2612967"/>
                </a:cubicBezTo>
                <a:cubicBezTo>
                  <a:pt x="4498506" y="2617082"/>
                  <a:pt x="4493088" y="2623254"/>
                  <a:pt x="4487397" y="2625723"/>
                </a:cubicBezTo>
                <a:cubicBezTo>
                  <a:pt x="4480539" y="2628809"/>
                  <a:pt x="4473749" y="2627026"/>
                  <a:pt x="4473475" y="2621951"/>
                </a:cubicBezTo>
                <a:cubicBezTo>
                  <a:pt x="4473269" y="2617425"/>
                  <a:pt x="4477864" y="2611870"/>
                  <a:pt x="4484242" y="2609127"/>
                </a:cubicBezTo>
                <a:close/>
                <a:moveTo>
                  <a:pt x="5756333" y="2609058"/>
                </a:moveTo>
                <a:cubicBezTo>
                  <a:pt x="5769226" y="2607824"/>
                  <a:pt x="5781639" y="2610155"/>
                  <a:pt x="5782804" y="2614339"/>
                </a:cubicBezTo>
                <a:cubicBezTo>
                  <a:pt x="5784107" y="2618933"/>
                  <a:pt x="5772655" y="2624214"/>
                  <a:pt x="5757910" y="2625311"/>
                </a:cubicBezTo>
                <a:cubicBezTo>
                  <a:pt x="5744126" y="2626340"/>
                  <a:pt x="5733495" y="2623460"/>
                  <a:pt x="5733016" y="2619002"/>
                </a:cubicBezTo>
                <a:cubicBezTo>
                  <a:pt x="5732536" y="2614682"/>
                  <a:pt x="5743165" y="2610292"/>
                  <a:pt x="5756333" y="2609058"/>
                </a:cubicBezTo>
                <a:close/>
                <a:moveTo>
                  <a:pt x="3959125" y="2605972"/>
                </a:moveTo>
                <a:cubicBezTo>
                  <a:pt x="3963994" y="2609401"/>
                  <a:pt x="3967766" y="2610224"/>
                  <a:pt x="3968932" y="2612693"/>
                </a:cubicBezTo>
                <a:cubicBezTo>
                  <a:pt x="3969549" y="2613996"/>
                  <a:pt x="3966052" y="2619414"/>
                  <a:pt x="3963720" y="2620717"/>
                </a:cubicBezTo>
                <a:cubicBezTo>
                  <a:pt x="3961251" y="2622089"/>
                  <a:pt x="3955696" y="2621883"/>
                  <a:pt x="3955491" y="2620511"/>
                </a:cubicBezTo>
                <a:cubicBezTo>
                  <a:pt x="3954942" y="2617631"/>
                  <a:pt x="3957136" y="2613447"/>
                  <a:pt x="3959125" y="2605972"/>
                </a:cubicBezTo>
                <a:close/>
                <a:moveTo>
                  <a:pt x="532662" y="2605286"/>
                </a:moveTo>
                <a:cubicBezTo>
                  <a:pt x="532183" y="2606178"/>
                  <a:pt x="531702" y="2607138"/>
                  <a:pt x="531153" y="2608098"/>
                </a:cubicBezTo>
                <a:cubicBezTo>
                  <a:pt x="530605" y="2608235"/>
                  <a:pt x="529507" y="2608646"/>
                  <a:pt x="529576" y="2608372"/>
                </a:cubicBezTo>
                <a:cubicBezTo>
                  <a:pt x="529782" y="2607617"/>
                  <a:pt x="530399" y="2606589"/>
                  <a:pt x="530811" y="2605697"/>
                </a:cubicBezTo>
                <a:cubicBezTo>
                  <a:pt x="531428" y="2605560"/>
                  <a:pt x="532045" y="2605423"/>
                  <a:pt x="532662" y="2605286"/>
                </a:cubicBezTo>
                <a:close/>
                <a:moveTo>
                  <a:pt x="5237730" y="2605217"/>
                </a:moveTo>
                <a:cubicBezTo>
                  <a:pt x="5237045" y="2605355"/>
                  <a:pt x="5227512" y="2605972"/>
                  <a:pt x="5217430" y="2606726"/>
                </a:cubicBezTo>
                <a:cubicBezTo>
                  <a:pt x="5208035" y="2607481"/>
                  <a:pt x="5201383" y="2608098"/>
                  <a:pt x="5201452" y="2608029"/>
                </a:cubicBezTo>
                <a:cubicBezTo>
                  <a:pt x="5201520" y="2607961"/>
                  <a:pt x="5209887" y="2607069"/>
                  <a:pt x="5219968" y="2606315"/>
                </a:cubicBezTo>
                <a:cubicBezTo>
                  <a:pt x="5229706" y="2605560"/>
                  <a:pt x="5238416" y="2605149"/>
                  <a:pt x="5237730" y="2605217"/>
                </a:cubicBezTo>
                <a:close/>
                <a:moveTo>
                  <a:pt x="5258647" y="2605012"/>
                </a:moveTo>
                <a:cubicBezTo>
                  <a:pt x="5270649" y="2604257"/>
                  <a:pt x="5281485" y="2605492"/>
                  <a:pt x="5282514" y="2607138"/>
                </a:cubicBezTo>
                <a:cubicBezTo>
                  <a:pt x="5283542" y="2608784"/>
                  <a:pt x="5274284" y="2610430"/>
                  <a:pt x="5262419" y="2611115"/>
                </a:cubicBezTo>
                <a:cubicBezTo>
                  <a:pt x="5249664" y="2611801"/>
                  <a:pt x="5237937" y="2611253"/>
                  <a:pt x="5237456" y="2609401"/>
                </a:cubicBezTo>
                <a:cubicBezTo>
                  <a:pt x="5237045" y="2607755"/>
                  <a:pt x="5246852" y="2605766"/>
                  <a:pt x="5258647" y="2605012"/>
                </a:cubicBezTo>
                <a:close/>
                <a:moveTo>
                  <a:pt x="620513" y="2604943"/>
                </a:moveTo>
                <a:cubicBezTo>
                  <a:pt x="617976" y="2607138"/>
                  <a:pt x="615850" y="2609058"/>
                  <a:pt x="613724" y="2610772"/>
                </a:cubicBezTo>
                <a:cubicBezTo>
                  <a:pt x="613519" y="2610909"/>
                  <a:pt x="612971" y="2610567"/>
                  <a:pt x="613656" y="2609812"/>
                </a:cubicBezTo>
                <a:cubicBezTo>
                  <a:pt x="614684" y="2608715"/>
                  <a:pt x="616879" y="2606589"/>
                  <a:pt x="617976" y="2605766"/>
                </a:cubicBezTo>
                <a:cubicBezTo>
                  <a:pt x="619005" y="2605012"/>
                  <a:pt x="619348" y="2605286"/>
                  <a:pt x="620513" y="2604943"/>
                </a:cubicBezTo>
                <a:close/>
                <a:moveTo>
                  <a:pt x="5208370" y="2604722"/>
                </a:moveTo>
                <a:lnTo>
                  <a:pt x="5208652" y="2604738"/>
                </a:lnTo>
                <a:cubicBezTo>
                  <a:pt x="5209956" y="2605629"/>
                  <a:pt x="5201177" y="2607550"/>
                  <a:pt x="5188970" y="2608921"/>
                </a:cubicBezTo>
                <a:lnTo>
                  <a:pt x="5174535" y="2609443"/>
                </a:lnTo>
                <a:lnTo>
                  <a:pt x="5156719" y="2611762"/>
                </a:lnTo>
                <a:lnTo>
                  <a:pt x="5164076" y="2611115"/>
                </a:lnTo>
                <a:cubicBezTo>
                  <a:pt x="5165036" y="2611253"/>
                  <a:pt x="5158315" y="2612076"/>
                  <a:pt x="5148988" y="2613173"/>
                </a:cubicBezTo>
                <a:cubicBezTo>
                  <a:pt x="5138632" y="2614407"/>
                  <a:pt x="5128963" y="2615573"/>
                  <a:pt x="5128688" y="2615299"/>
                </a:cubicBezTo>
                <a:lnTo>
                  <a:pt x="5143301" y="2613074"/>
                </a:lnTo>
                <a:lnTo>
                  <a:pt x="5137878" y="2613584"/>
                </a:lnTo>
                <a:cubicBezTo>
                  <a:pt x="5138495" y="2613241"/>
                  <a:pt x="5147753" y="2611870"/>
                  <a:pt x="5158109" y="2610703"/>
                </a:cubicBezTo>
                <a:lnTo>
                  <a:pt x="5173526" y="2609480"/>
                </a:lnTo>
                <a:lnTo>
                  <a:pt x="5164350" y="2609812"/>
                </a:lnTo>
                <a:cubicBezTo>
                  <a:pt x="5162978" y="2608921"/>
                  <a:pt x="5172099" y="2607069"/>
                  <a:pt x="5184238" y="2605698"/>
                </a:cubicBezTo>
                <a:lnTo>
                  <a:pt x="5194032" y="2604861"/>
                </a:lnTo>
                <a:lnTo>
                  <a:pt x="5191576" y="2605286"/>
                </a:lnTo>
                <a:close/>
                <a:moveTo>
                  <a:pt x="5185404" y="2603983"/>
                </a:moveTo>
                <a:cubicBezTo>
                  <a:pt x="5184376" y="2604394"/>
                  <a:pt x="5174020" y="2605766"/>
                  <a:pt x="5163390" y="2606932"/>
                </a:cubicBezTo>
                <a:cubicBezTo>
                  <a:pt x="5153720" y="2607960"/>
                  <a:pt x="5145902" y="2608646"/>
                  <a:pt x="5146108" y="2608303"/>
                </a:cubicBezTo>
                <a:cubicBezTo>
                  <a:pt x="5146313" y="2607960"/>
                  <a:pt x="5155846" y="2606520"/>
                  <a:pt x="5166819" y="2605286"/>
                </a:cubicBezTo>
                <a:cubicBezTo>
                  <a:pt x="5177723" y="2604051"/>
                  <a:pt x="5186433" y="2603503"/>
                  <a:pt x="5185404" y="2603983"/>
                </a:cubicBezTo>
                <a:close/>
                <a:moveTo>
                  <a:pt x="5485210" y="2603571"/>
                </a:moveTo>
                <a:cubicBezTo>
                  <a:pt x="5490087" y="2603965"/>
                  <a:pt x="5493396" y="2604805"/>
                  <a:pt x="5493876" y="2606040"/>
                </a:cubicBezTo>
                <a:cubicBezTo>
                  <a:pt x="5494768" y="2608372"/>
                  <a:pt x="5485647" y="2611321"/>
                  <a:pt x="5473234" y="2612349"/>
                </a:cubicBezTo>
                <a:cubicBezTo>
                  <a:pt x="5459586" y="2613516"/>
                  <a:pt x="5447585" y="2612007"/>
                  <a:pt x="5446625" y="2609469"/>
                </a:cubicBezTo>
                <a:cubicBezTo>
                  <a:pt x="5445733" y="2607138"/>
                  <a:pt x="5454717" y="2604806"/>
                  <a:pt x="5467130" y="2603777"/>
                </a:cubicBezTo>
                <a:cubicBezTo>
                  <a:pt x="5473885" y="2603228"/>
                  <a:pt x="5480332" y="2603177"/>
                  <a:pt x="5485210" y="2603571"/>
                </a:cubicBezTo>
                <a:close/>
                <a:moveTo>
                  <a:pt x="5152212" y="2603160"/>
                </a:moveTo>
                <a:cubicBezTo>
                  <a:pt x="5153858" y="2604052"/>
                  <a:pt x="5146794" y="2605766"/>
                  <a:pt x="5137878" y="2607001"/>
                </a:cubicBezTo>
                <a:cubicBezTo>
                  <a:pt x="5128620" y="2608235"/>
                  <a:pt x="5120253" y="2608715"/>
                  <a:pt x="5119225" y="2607686"/>
                </a:cubicBezTo>
                <a:cubicBezTo>
                  <a:pt x="5118333" y="2606795"/>
                  <a:pt x="5123751" y="2605149"/>
                  <a:pt x="5132117" y="2603915"/>
                </a:cubicBezTo>
                <a:cubicBezTo>
                  <a:pt x="5141445" y="2602543"/>
                  <a:pt x="5150565" y="2602337"/>
                  <a:pt x="5152212" y="2603160"/>
                </a:cubicBezTo>
                <a:close/>
                <a:moveTo>
                  <a:pt x="4987756" y="2603092"/>
                </a:moveTo>
                <a:cubicBezTo>
                  <a:pt x="4995780" y="2601514"/>
                  <a:pt x="5003461" y="2601720"/>
                  <a:pt x="5004490" y="2603434"/>
                </a:cubicBezTo>
                <a:cubicBezTo>
                  <a:pt x="5005519" y="2605080"/>
                  <a:pt x="4999415" y="2608098"/>
                  <a:pt x="4991665" y="2609881"/>
                </a:cubicBezTo>
                <a:cubicBezTo>
                  <a:pt x="4983847" y="2611664"/>
                  <a:pt x="4975755" y="2612075"/>
                  <a:pt x="4974178" y="2610430"/>
                </a:cubicBezTo>
                <a:cubicBezTo>
                  <a:pt x="4972326" y="2608578"/>
                  <a:pt x="4978498" y="2605080"/>
                  <a:pt x="4987756" y="2603092"/>
                </a:cubicBezTo>
                <a:close/>
                <a:moveTo>
                  <a:pt x="5072555" y="2602997"/>
                </a:moveTo>
                <a:cubicBezTo>
                  <a:pt x="5075864" y="2603040"/>
                  <a:pt x="5078042" y="2603503"/>
                  <a:pt x="5078076" y="2604326"/>
                </a:cubicBezTo>
                <a:cubicBezTo>
                  <a:pt x="5078144" y="2605766"/>
                  <a:pt x="5071561" y="2607824"/>
                  <a:pt x="5062851" y="2609264"/>
                </a:cubicBezTo>
                <a:cubicBezTo>
                  <a:pt x="5054141" y="2610704"/>
                  <a:pt x="5047009" y="2610910"/>
                  <a:pt x="5046392" y="2609538"/>
                </a:cubicBezTo>
                <a:cubicBezTo>
                  <a:pt x="5045775" y="2608235"/>
                  <a:pt x="5052084" y="2605698"/>
                  <a:pt x="5060245" y="2604189"/>
                </a:cubicBezTo>
                <a:cubicBezTo>
                  <a:pt x="5064806" y="2603331"/>
                  <a:pt x="5069246" y="2602954"/>
                  <a:pt x="5072555" y="2602997"/>
                </a:cubicBezTo>
                <a:close/>
                <a:moveTo>
                  <a:pt x="4348728" y="2602749"/>
                </a:moveTo>
                <a:cubicBezTo>
                  <a:pt x="4349483" y="2604943"/>
                  <a:pt x="4344271" y="2609812"/>
                  <a:pt x="4338304" y="2612144"/>
                </a:cubicBezTo>
                <a:cubicBezTo>
                  <a:pt x="4332681" y="2614339"/>
                  <a:pt x="4328292" y="2615093"/>
                  <a:pt x="4326989" y="2613173"/>
                </a:cubicBezTo>
                <a:cubicBezTo>
                  <a:pt x="4325686" y="2611253"/>
                  <a:pt x="4329869" y="2607069"/>
                  <a:pt x="4335904" y="2604052"/>
                </a:cubicBezTo>
                <a:cubicBezTo>
                  <a:pt x="4341459" y="2601309"/>
                  <a:pt x="4347974" y="2600623"/>
                  <a:pt x="4348728" y="2602749"/>
                </a:cubicBezTo>
                <a:close/>
                <a:moveTo>
                  <a:pt x="6324518" y="2602337"/>
                </a:moveTo>
                <a:cubicBezTo>
                  <a:pt x="6338577" y="2601034"/>
                  <a:pt x="6351950" y="2605561"/>
                  <a:pt x="6353801" y="2612487"/>
                </a:cubicBezTo>
                <a:cubicBezTo>
                  <a:pt x="6355585" y="2619345"/>
                  <a:pt x="6345092" y="2626546"/>
                  <a:pt x="6331033" y="2627780"/>
                </a:cubicBezTo>
                <a:cubicBezTo>
                  <a:pt x="6316837" y="2629015"/>
                  <a:pt x="6303669" y="2624077"/>
                  <a:pt x="6301955" y="2617151"/>
                </a:cubicBezTo>
                <a:cubicBezTo>
                  <a:pt x="6300240" y="2610156"/>
                  <a:pt x="6310322" y="2603641"/>
                  <a:pt x="6324518" y="2602337"/>
                </a:cubicBezTo>
                <a:close/>
                <a:moveTo>
                  <a:pt x="4189348" y="2601377"/>
                </a:moveTo>
                <a:cubicBezTo>
                  <a:pt x="4191474" y="2601719"/>
                  <a:pt x="4188045" y="2604325"/>
                  <a:pt x="4183655" y="2606863"/>
                </a:cubicBezTo>
                <a:cubicBezTo>
                  <a:pt x="4179061" y="2609538"/>
                  <a:pt x="4171174" y="2611938"/>
                  <a:pt x="4171997" y="2610361"/>
                </a:cubicBezTo>
                <a:cubicBezTo>
                  <a:pt x="4172614" y="2608989"/>
                  <a:pt x="4175974" y="2606520"/>
                  <a:pt x="4179403" y="2603434"/>
                </a:cubicBezTo>
                <a:cubicBezTo>
                  <a:pt x="4183793" y="2602474"/>
                  <a:pt x="4187907" y="2601102"/>
                  <a:pt x="4189348" y="2601377"/>
                </a:cubicBezTo>
                <a:close/>
                <a:moveTo>
                  <a:pt x="5243157" y="2601171"/>
                </a:moveTo>
                <a:cubicBezTo>
                  <a:pt x="5246252" y="2601103"/>
                  <a:pt x="5248018" y="2601171"/>
                  <a:pt x="5247743" y="2601377"/>
                </a:cubicBezTo>
                <a:cubicBezTo>
                  <a:pt x="5247057" y="2601789"/>
                  <a:pt x="5237114" y="2602680"/>
                  <a:pt x="5225729" y="2603503"/>
                </a:cubicBezTo>
                <a:lnTo>
                  <a:pt x="5214888" y="2603933"/>
                </a:lnTo>
                <a:lnTo>
                  <a:pt x="5209955" y="2604669"/>
                </a:lnTo>
                <a:lnTo>
                  <a:pt x="5208370" y="2604722"/>
                </a:lnTo>
                <a:lnTo>
                  <a:pt x="5200689" y="2604292"/>
                </a:lnTo>
                <a:lnTo>
                  <a:pt x="5194032" y="2604861"/>
                </a:lnTo>
                <a:lnTo>
                  <a:pt x="5207418" y="2602543"/>
                </a:lnTo>
                <a:lnTo>
                  <a:pt x="5225534" y="2602338"/>
                </a:lnTo>
                <a:lnTo>
                  <a:pt x="5230598" y="2601789"/>
                </a:lnTo>
                <a:cubicBezTo>
                  <a:pt x="5235639" y="2601446"/>
                  <a:pt x="5240062" y="2601240"/>
                  <a:pt x="5243157" y="2601171"/>
                </a:cubicBezTo>
                <a:close/>
                <a:moveTo>
                  <a:pt x="4411478" y="2600897"/>
                </a:moveTo>
                <a:cubicBezTo>
                  <a:pt x="4417994" y="2598291"/>
                  <a:pt x="4423617" y="2598908"/>
                  <a:pt x="4423617" y="2602406"/>
                </a:cubicBezTo>
                <a:cubicBezTo>
                  <a:pt x="4423617" y="2605903"/>
                  <a:pt x="4418336" y="2610772"/>
                  <a:pt x="4411615" y="2613378"/>
                </a:cubicBezTo>
                <a:cubicBezTo>
                  <a:pt x="4404963" y="2615916"/>
                  <a:pt x="4399271" y="2615093"/>
                  <a:pt x="4399340" y="2611732"/>
                </a:cubicBezTo>
                <a:cubicBezTo>
                  <a:pt x="4399408" y="2608372"/>
                  <a:pt x="4405032" y="2603434"/>
                  <a:pt x="4411478" y="2600897"/>
                </a:cubicBezTo>
                <a:close/>
                <a:moveTo>
                  <a:pt x="1015881" y="2600486"/>
                </a:moveTo>
                <a:cubicBezTo>
                  <a:pt x="1021229" y="2599389"/>
                  <a:pt x="1026305" y="2602200"/>
                  <a:pt x="1026784" y="2608235"/>
                </a:cubicBezTo>
                <a:cubicBezTo>
                  <a:pt x="1024521" y="2610430"/>
                  <a:pt x="1021643" y="2614751"/>
                  <a:pt x="1017597" y="2616877"/>
                </a:cubicBezTo>
                <a:cubicBezTo>
                  <a:pt x="1011767" y="2619963"/>
                  <a:pt x="1005729" y="2616328"/>
                  <a:pt x="1005729" y="2610704"/>
                </a:cubicBezTo>
                <a:cubicBezTo>
                  <a:pt x="1005729" y="2606178"/>
                  <a:pt x="1010189" y="2601583"/>
                  <a:pt x="1015881" y="2600486"/>
                </a:cubicBezTo>
                <a:close/>
                <a:moveTo>
                  <a:pt x="5196789" y="2600417"/>
                </a:moveTo>
                <a:cubicBezTo>
                  <a:pt x="5196720" y="2600486"/>
                  <a:pt x="5187187" y="2601583"/>
                  <a:pt x="5176352" y="2602749"/>
                </a:cubicBezTo>
                <a:cubicBezTo>
                  <a:pt x="5165379" y="2603915"/>
                  <a:pt x="5155297" y="2605012"/>
                  <a:pt x="5154886" y="2605012"/>
                </a:cubicBezTo>
                <a:cubicBezTo>
                  <a:pt x="5154338" y="2605012"/>
                  <a:pt x="5164625" y="2603777"/>
                  <a:pt x="5176900" y="2602474"/>
                </a:cubicBezTo>
                <a:cubicBezTo>
                  <a:pt x="5188216" y="2601240"/>
                  <a:pt x="5196789" y="2600417"/>
                  <a:pt x="5196789" y="2600417"/>
                </a:cubicBezTo>
                <a:close/>
                <a:moveTo>
                  <a:pt x="4916296" y="2600005"/>
                </a:moveTo>
                <a:cubicBezTo>
                  <a:pt x="4923428" y="2598496"/>
                  <a:pt x="4929943" y="2599182"/>
                  <a:pt x="4930492" y="2601239"/>
                </a:cubicBezTo>
                <a:cubicBezTo>
                  <a:pt x="4931178" y="2603640"/>
                  <a:pt x="4924525" y="2607206"/>
                  <a:pt x="4916227" y="2609195"/>
                </a:cubicBezTo>
                <a:cubicBezTo>
                  <a:pt x="4907655" y="2611252"/>
                  <a:pt x="4900728" y="2610909"/>
                  <a:pt x="4900728" y="2608235"/>
                </a:cubicBezTo>
                <a:cubicBezTo>
                  <a:pt x="4900728" y="2605697"/>
                  <a:pt x="4908066" y="2601720"/>
                  <a:pt x="4916296" y="2600005"/>
                </a:cubicBezTo>
                <a:close/>
                <a:moveTo>
                  <a:pt x="3749956" y="2598634"/>
                </a:moveTo>
                <a:cubicBezTo>
                  <a:pt x="3754208" y="2603846"/>
                  <a:pt x="3757363" y="2605903"/>
                  <a:pt x="3758803" y="2609676"/>
                </a:cubicBezTo>
                <a:cubicBezTo>
                  <a:pt x="3760861" y="2615299"/>
                  <a:pt x="3757089" y="2624626"/>
                  <a:pt x="3752974" y="2623940"/>
                </a:cubicBezTo>
                <a:cubicBezTo>
                  <a:pt x="3750299" y="2623529"/>
                  <a:pt x="3746870" y="2619414"/>
                  <a:pt x="3746185" y="2615573"/>
                </a:cubicBezTo>
                <a:cubicBezTo>
                  <a:pt x="3745499" y="2612076"/>
                  <a:pt x="3748036" y="2606727"/>
                  <a:pt x="3749956" y="2598634"/>
                </a:cubicBezTo>
                <a:close/>
                <a:moveTo>
                  <a:pt x="5410981" y="2598616"/>
                </a:moveTo>
                <a:cubicBezTo>
                  <a:pt x="5415302" y="2598856"/>
                  <a:pt x="5418233" y="2599388"/>
                  <a:pt x="5418713" y="2600211"/>
                </a:cubicBezTo>
                <a:cubicBezTo>
                  <a:pt x="5419741" y="2601925"/>
                  <a:pt x="5408631" y="2604463"/>
                  <a:pt x="5395670" y="2605011"/>
                </a:cubicBezTo>
                <a:cubicBezTo>
                  <a:pt x="5383257" y="2605560"/>
                  <a:pt x="5373724" y="2604463"/>
                  <a:pt x="5373382" y="2602748"/>
                </a:cubicBezTo>
                <a:cubicBezTo>
                  <a:pt x="5373038" y="2601171"/>
                  <a:pt x="5383051" y="2599456"/>
                  <a:pt x="5394915" y="2598770"/>
                </a:cubicBezTo>
                <a:cubicBezTo>
                  <a:pt x="5400951" y="2598427"/>
                  <a:pt x="5406660" y="2598376"/>
                  <a:pt x="5410981" y="2598616"/>
                </a:cubicBezTo>
                <a:close/>
                <a:moveTo>
                  <a:pt x="5681169" y="2598222"/>
                </a:moveTo>
                <a:cubicBezTo>
                  <a:pt x="5694679" y="2596987"/>
                  <a:pt x="5705515" y="2598496"/>
                  <a:pt x="5706201" y="2602131"/>
                </a:cubicBezTo>
                <a:cubicBezTo>
                  <a:pt x="5706818" y="2605629"/>
                  <a:pt x="5696188" y="2609881"/>
                  <a:pt x="5683227" y="2610978"/>
                </a:cubicBezTo>
                <a:cubicBezTo>
                  <a:pt x="5670333" y="2612075"/>
                  <a:pt x="5658195" y="2609743"/>
                  <a:pt x="5657715" y="2606452"/>
                </a:cubicBezTo>
                <a:cubicBezTo>
                  <a:pt x="5657234" y="2603023"/>
                  <a:pt x="5667933" y="2599456"/>
                  <a:pt x="5681169" y="2598222"/>
                </a:cubicBezTo>
                <a:close/>
                <a:moveTo>
                  <a:pt x="1538665" y="2597880"/>
                </a:moveTo>
                <a:cubicBezTo>
                  <a:pt x="1544221" y="2600143"/>
                  <a:pt x="1549572" y="2605629"/>
                  <a:pt x="1550394" y="2609881"/>
                </a:cubicBezTo>
                <a:cubicBezTo>
                  <a:pt x="1551216" y="2614065"/>
                  <a:pt x="1547170" y="2615436"/>
                  <a:pt x="1541820" y="2612693"/>
                </a:cubicBezTo>
                <a:cubicBezTo>
                  <a:pt x="1536540" y="2609950"/>
                  <a:pt x="1533384" y="2606178"/>
                  <a:pt x="1531808" y="2602338"/>
                </a:cubicBezTo>
                <a:cubicBezTo>
                  <a:pt x="1529889" y="2597674"/>
                  <a:pt x="1533248" y="2595685"/>
                  <a:pt x="1538665" y="2597880"/>
                </a:cubicBezTo>
                <a:close/>
                <a:moveTo>
                  <a:pt x="7294787" y="2597330"/>
                </a:moveTo>
                <a:cubicBezTo>
                  <a:pt x="7308572" y="2598702"/>
                  <a:pt x="7322219" y="2608578"/>
                  <a:pt x="7324552" y="2618796"/>
                </a:cubicBezTo>
                <a:cubicBezTo>
                  <a:pt x="7326883" y="2629015"/>
                  <a:pt x="7317076" y="2636216"/>
                  <a:pt x="7303223" y="2634638"/>
                </a:cubicBezTo>
                <a:cubicBezTo>
                  <a:pt x="7289370" y="2633061"/>
                  <a:pt x="7275860" y="2623391"/>
                  <a:pt x="7273665" y="2613241"/>
                </a:cubicBezTo>
                <a:cubicBezTo>
                  <a:pt x="7271402" y="2602954"/>
                  <a:pt x="7280729" y="2595959"/>
                  <a:pt x="7294787" y="2597330"/>
                </a:cubicBezTo>
                <a:close/>
                <a:moveTo>
                  <a:pt x="5336862" y="2596388"/>
                </a:moveTo>
                <a:lnTo>
                  <a:pt x="5338895" y="2596608"/>
                </a:lnTo>
                <a:lnTo>
                  <a:pt x="5336486" y="2596919"/>
                </a:lnTo>
                <a:lnTo>
                  <a:pt x="5339117" y="2596632"/>
                </a:lnTo>
                <a:lnTo>
                  <a:pt x="5344303" y="2597194"/>
                </a:lnTo>
                <a:cubicBezTo>
                  <a:pt x="5345127" y="2598154"/>
                  <a:pt x="5335868" y="2599594"/>
                  <a:pt x="5323524" y="2600143"/>
                </a:cubicBezTo>
                <a:lnTo>
                  <a:pt x="5306458" y="2599460"/>
                </a:lnTo>
                <a:lnTo>
                  <a:pt x="5289920" y="2601103"/>
                </a:lnTo>
                <a:lnTo>
                  <a:pt x="5286491" y="2601286"/>
                </a:lnTo>
                <a:lnTo>
                  <a:pt x="5283061" y="2601720"/>
                </a:lnTo>
                <a:cubicBezTo>
                  <a:pt x="5272912" y="2602680"/>
                  <a:pt x="5263310" y="2603297"/>
                  <a:pt x="5263790" y="2602954"/>
                </a:cubicBezTo>
                <a:cubicBezTo>
                  <a:pt x="5264202" y="2602680"/>
                  <a:pt x="5272020" y="2601720"/>
                  <a:pt x="5281621" y="2600828"/>
                </a:cubicBezTo>
                <a:lnTo>
                  <a:pt x="5293901" y="2600019"/>
                </a:lnTo>
                <a:lnTo>
                  <a:pt x="5294035" y="2600006"/>
                </a:lnTo>
                <a:lnTo>
                  <a:pt x="5294525" y="2599978"/>
                </a:lnTo>
                <a:lnTo>
                  <a:pt x="5299315" y="2599662"/>
                </a:lnTo>
                <a:lnTo>
                  <a:pt x="5298754" y="2599733"/>
                </a:lnTo>
                <a:lnTo>
                  <a:pt x="5304689" y="2599390"/>
                </a:lnTo>
                <a:lnTo>
                  <a:pt x="5299521" y="2599183"/>
                </a:lnTo>
                <a:cubicBezTo>
                  <a:pt x="5298835" y="2598291"/>
                  <a:pt x="5308367" y="2597262"/>
                  <a:pt x="5320575" y="2596714"/>
                </a:cubicBezTo>
                <a:cubicBezTo>
                  <a:pt x="5326884" y="2596439"/>
                  <a:pt x="5332610" y="2596319"/>
                  <a:pt x="5336862" y="2596388"/>
                </a:cubicBezTo>
                <a:close/>
                <a:moveTo>
                  <a:pt x="5254901" y="2596370"/>
                </a:moveTo>
                <a:cubicBezTo>
                  <a:pt x="5258150" y="2596250"/>
                  <a:pt x="5259813" y="2596267"/>
                  <a:pt x="5258990" y="2596439"/>
                </a:cubicBezTo>
                <a:lnTo>
                  <a:pt x="5254297" y="2596822"/>
                </a:lnTo>
                <a:lnTo>
                  <a:pt x="5270649" y="2596440"/>
                </a:lnTo>
                <a:cubicBezTo>
                  <a:pt x="5271266" y="2596851"/>
                  <a:pt x="5261322" y="2597537"/>
                  <a:pt x="5249183" y="2598360"/>
                </a:cubicBezTo>
                <a:cubicBezTo>
                  <a:pt x="5237799" y="2599114"/>
                  <a:pt x="5228678" y="2599457"/>
                  <a:pt x="5227512" y="2599114"/>
                </a:cubicBezTo>
                <a:lnTo>
                  <a:pt x="5233757" y="2598439"/>
                </a:lnTo>
                <a:lnTo>
                  <a:pt x="5217979" y="2599182"/>
                </a:lnTo>
                <a:cubicBezTo>
                  <a:pt x="5219694" y="2598839"/>
                  <a:pt x="5229638" y="2597879"/>
                  <a:pt x="5241297" y="2597125"/>
                </a:cubicBezTo>
                <a:cubicBezTo>
                  <a:pt x="5246818" y="2596747"/>
                  <a:pt x="5251652" y="2596490"/>
                  <a:pt x="5254901" y="2596370"/>
                </a:cubicBezTo>
                <a:close/>
                <a:moveTo>
                  <a:pt x="2191407" y="2596096"/>
                </a:moveTo>
                <a:cubicBezTo>
                  <a:pt x="2195110" y="2604532"/>
                  <a:pt x="2198334" y="2609606"/>
                  <a:pt x="2198814" y="2614133"/>
                </a:cubicBezTo>
                <a:cubicBezTo>
                  <a:pt x="2199088" y="2616327"/>
                  <a:pt x="2194356" y="2619551"/>
                  <a:pt x="2191750" y="2618659"/>
                </a:cubicBezTo>
                <a:cubicBezTo>
                  <a:pt x="2189212" y="2617768"/>
                  <a:pt x="2184275" y="2611252"/>
                  <a:pt x="2184412" y="2609264"/>
                </a:cubicBezTo>
                <a:cubicBezTo>
                  <a:pt x="2184823" y="2605080"/>
                  <a:pt x="2187841" y="2602200"/>
                  <a:pt x="2191407" y="2596096"/>
                </a:cubicBezTo>
                <a:close/>
                <a:moveTo>
                  <a:pt x="5316494" y="2594622"/>
                </a:moveTo>
                <a:cubicBezTo>
                  <a:pt x="5319735" y="2594502"/>
                  <a:pt x="5321432" y="2594519"/>
                  <a:pt x="5320712" y="2594725"/>
                </a:cubicBezTo>
                <a:cubicBezTo>
                  <a:pt x="5319272" y="2595136"/>
                  <a:pt x="5308368" y="2596234"/>
                  <a:pt x="5297806" y="2596851"/>
                </a:cubicBezTo>
                <a:cubicBezTo>
                  <a:pt x="5286971" y="2597537"/>
                  <a:pt x="5279632" y="2597605"/>
                  <a:pt x="5281622" y="2597125"/>
                </a:cubicBezTo>
                <a:cubicBezTo>
                  <a:pt x="5283336" y="2596714"/>
                  <a:pt x="5293554" y="2595891"/>
                  <a:pt x="5303019" y="2595342"/>
                </a:cubicBezTo>
                <a:cubicBezTo>
                  <a:pt x="5308471" y="2594999"/>
                  <a:pt x="5313254" y="2594742"/>
                  <a:pt x="5316494" y="2594622"/>
                </a:cubicBezTo>
                <a:close/>
                <a:moveTo>
                  <a:pt x="1282111" y="2594519"/>
                </a:moveTo>
                <a:cubicBezTo>
                  <a:pt x="1286634" y="2596233"/>
                  <a:pt x="1290953" y="2600485"/>
                  <a:pt x="1297537" y="2605149"/>
                </a:cubicBezTo>
                <a:cubicBezTo>
                  <a:pt x="1293150" y="2608441"/>
                  <a:pt x="1290818" y="2611664"/>
                  <a:pt x="1286977" y="2612624"/>
                </a:cubicBezTo>
                <a:cubicBezTo>
                  <a:pt x="1282794" y="2613721"/>
                  <a:pt x="1275938" y="2608304"/>
                  <a:pt x="1274084" y="2603503"/>
                </a:cubicBezTo>
                <a:cubicBezTo>
                  <a:pt x="1271752" y="2597399"/>
                  <a:pt x="1275660" y="2592119"/>
                  <a:pt x="1282111" y="2594519"/>
                </a:cubicBezTo>
                <a:close/>
                <a:moveTo>
                  <a:pt x="4840927" y="2594382"/>
                </a:moveTo>
                <a:cubicBezTo>
                  <a:pt x="4847785" y="2592530"/>
                  <a:pt x="4854505" y="2593285"/>
                  <a:pt x="4855671" y="2595959"/>
                </a:cubicBezTo>
                <a:cubicBezTo>
                  <a:pt x="4856837" y="2598634"/>
                  <a:pt x="4852311" y="2602474"/>
                  <a:pt x="4845384" y="2604875"/>
                </a:cubicBezTo>
                <a:cubicBezTo>
                  <a:pt x="4837566" y="2607549"/>
                  <a:pt x="4829062" y="2607549"/>
                  <a:pt x="4827896" y="2604600"/>
                </a:cubicBezTo>
                <a:cubicBezTo>
                  <a:pt x="4826731" y="2601651"/>
                  <a:pt x="4833040" y="2596576"/>
                  <a:pt x="4840927" y="2594382"/>
                </a:cubicBezTo>
                <a:close/>
                <a:moveTo>
                  <a:pt x="6108217" y="2594245"/>
                </a:moveTo>
                <a:cubicBezTo>
                  <a:pt x="6122070" y="2592667"/>
                  <a:pt x="6134071" y="2595342"/>
                  <a:pt x="6136471" y="2600760"/>
                </a:cubicBezTo>
                <a:cubicBezTo>
                  <a:pt x="6139009" y="2606589"/>
                  <a:pt x="6128791" y="2613105"/>
                  <a:pt x="6114252" y="2614613"/>
                </a:cubicBezTo>
                <a:cubicBezTo>
                  <a:pt x="6099781" y="2616122"/>
                  <a:pt x="6086134" y="2612144"/>
                  <a:pt x="6085379" y="2606452"/>
                </a:cubicBezTo>
                <a:cubicBezTo>
                  <a:pt x="6084556" y="2601034"/>
                  <a:pt x="6094569" y="2595822"/>
                  <a:pt x="6108217" y="2594245"/>
                </a:cubicBezTo>
                <a:close/>
                <a:moveTo>
                  <a:pt x="5893424" y="2593765"/>
                </a:moveTo>
                <a:cubicBezTo>
                  <a:pt x="5907346" y="2592119"/>
                  <a:pt x="5920925" y="2594862"/>
                  <a:pt x="5921199" y="2599594"/>
                </a:cubicBezTo>
                <a:cubicBezTo>
                  <a:pt x="5921473" y="2604052"/>
                  <a:pt x="5910775" y="2608921"/>
                  <a:pt x="5897196" y="2610224"/>
                </a:cubicBezTo>
                <a:cubicBezTo>
                  <a:pt x="5883274" y="2611527"/>
                  <a:pt x="5872164" y="2608853"/>
                  <a:pt x="5871204" y="2604326"/>
                </a:cubicBezTo>
                <a:cubicBezTo>
                  <a:pt x="5870244" y="2599869"/>
                  <a:pt x="5880188" y="2595274"/>
                  <a:pt x="5893424" y="2593765"/>
                </a:cubicBezTo>
                <a:close/>
                <a:moveTo>
                  <a:pt x="5372696" y="2592598"/>
                </a:moveTo>
                <a:cubicBezTo>
                  <a:pt x="5372902" y="2592667"/>
                  <a:pt x="5363781" y="2593901"/>
                  <a:pt x="5354111" y="2594999"/>
                </a:cubicBezTo>
                <a:lnTo>
                  <a:pt x="5339117" y="2596632"/>
                </a:lnTo>
                <a:lnTo>
                  <a:pt x="5338895" y="2596608"/>
                </a:lnTo>
                <a:lnTo>
                  <a:pt x="5353494" y="2594725"/>
                </a:lnTo>
                <a:cubicBezTo>
                  <a:pt x="5363507" y="2593490"/>
                  <a:pt x="5372490" y="2592530"/>
                  <a:pt x="5372696" y="2592598"/>
                </a:cubicBezTo>
                <a:close/>
                <a:moveTo>
                  <a:pt x="7540695" y="2591406"/>
                </a:moveTo>
                <a:cubicBezTo>
                  <a:pt x="7542314" y="2590755"/>
                  <a:pt x="7543407" y="2591467"/>
                  <a:pt x="7543801" y="2593833"/>
                </a:cubicBezTo>
                <a:cubicBezTo>
                  <a:pt x="7545379" y="2603503"/>
                  <a:pt x="7535709" y="2636353"/>
                  <a:pt x="7522267" y="2662413"/>
                </a:cubicBezTo>
                <a:cubicBezTo>
                  <a:pt x="7509580" y="2686965"/>
                  <a:pt x="7498401" y="2695606"/>
                  <a:pt x="7496344" y="2686622"/>
                </a:cubicBezTo>
                <a:cubicBezTo>
                  <a:pt x="7494149" y="2677089"/>
                  <a:pt x="7503545" y="2651372"/>
                  <a:pt x="7516575" y="2626134"/>
                </a:cubicBezTo>
                <a:cubicBezTo>
                  <a:pt x="7526245" y="2607566"/>
                  <a:pt x="7535837" y="2593357"/>
                  <a:pt x="7540695" y="2591406"/>
                </a:cubicBezTo>
                <a:close/>
                <a:moveTo>
                  <a:pt x="5622233" y="2591115"/>
                </a:moveTo>
                <a:cubicBezTo>
                  <a:pt x="5627128" y="2591432"/>
                  <a:pt x="5630454" y="2592255"/>
                  <a:pt x="5630968" y="2593558"/>
                </a:cubicBezTo>
                <a:cubicBezTo>
                  <a:pt x="5631860" y="2595959"/>
                  <a:pt x="5622739" y="2599113"/>
                  <a:pt x="5610257" y="2600485"/>
                </a:cubicBezTo>
                <a:cubicBezTo>
                  <a:pt x="5596541" y="2601925"/>
                  <a:pt x="5584471" y="2600691"/>
                  <a:pt x="5583511" y="2598085"/>
                </a:cubicBezTo>
                <a:cubicBezTo>
                  <a:pt x="5582619" y="2595684"/>
                  <a:pt x="5591672" y="2593010"/>
                  <a:pt x="5604085" y="2591707"/>
                </a:cubicBezTo>
                <a:cubicBezTo>
                  <a:pt x="5610875" y="2590987"/>
                  <a:pt x="5617338" y="2590798"/>
                  <a:pt x="5622233" y="2591115"/>
                </a:cubicBezTo>
                <a:close/>
                <a:moveTo>
                  <a:pt x="6464695" y="2591090"/>
                </a:moveTo>
                <a:cubicBezTo>
                  <a:pt x="6478823" y="2590268"/>
                  <a:pt x="6491853" y="2595480"/>
                  <a:pt x="6493293" y="2602681"/>
                </a:cubicBezTo>
                <a:cubicBezTo>
                  <a:pt x="6494733" y="2609881"/>
                  <a:pt x="6483829" y="2616945"/>
                  <a:pt x="6469770" y="2617631"/>
                </a:cubicBezTo>
                <a:cubicBezTo>
                  <a:pt x="6455299" y="2618385"/>
                  <a:pt x="6442750" y="2613036"/>
                  <a:pt x="6441309" y="2605698"/>
                </a:cubicBezTo>
                <a:cubicBezTo>
                  <a:pt x="6439938" y="2598497"/>
                  <a:pt x="6450567" y="2591913"/>
                  <a:pt x="6464695" y="2591090"/>
                </a:cubicBezTo>
                <a:close/>
                <a:moveTo>
                  <a:pt x="719821" y="2591022"/>
                </a:moveTo>
                <a:cubicBezTo>
                  <a:pt x="718516" y="2592736"/>
                  <a:pt x="716528" y="2595617"/>
                  <a:pt x="713922" y="2598703"/>
                </a:cubicBezTo>
                <a:cubicBezTo>
                  <a:pt x="709738" y="2603503"/>
                  <a:pt x="704456" y="2607755"/>
                  <a:pt x="705486" y="2605424"/>
                </a:cubicBezTo>
                <a:cubicBezTo>
                  <a:pt x="706240" y="2603709"/>
                  <a:pt x="708710" y="2600212"/>
                  <a:pt x="711250" y="2597194"/>
                </a:cubicBezTo>
                <a:cubicBezTo>
                  <a:pt x="714675" y="2593011"/>
                  <a:pt x="719544" y="2589376"/>
                  <a:pt x="719821" y="2591022"/>
                </a:cubicBezTo>
                <a:close/>
                <a:moveTo>
                  <a:pt x="5282179" y="2589778"/>
                </a:moveTo>
                <a:cubicBezTo>
                  <a:pt x="5285462" y="2589838"/>
                  <a:pt x="5287588" y="2590164"/>
                  <a:pt x="5287588" y="2590747"/>
                </a:cubicBezTo>
                <a:cubicBezTo>
                  <a:pt x="5287588" y="2591913"/>
                  <a:pt x="5279633" y="2593558"/>
                  <a:pt x="5270512" y="2594450"/>
                </a:cubicBezTo>
                <a:cubicBezTo>
                  <a:pt x="5262213" y="2595204"/>
                  <a:pt x="5255355" y="2594930"/>
                  <a:pt x="5254395" y="2593970"/>
                </a:cubicBezTo>
                <a:cubicBezTo>
                  <a:pt x="5253367" y="2592873"/>
                  <a:pt x="5260293" y="2591432"/>
                  <a:pt x="5269826" y="2590404"/>
                </a:cubicBezTo>
                <a:cubicBezTo>
                  <a:pt x="5274455" y="2589924"/>
                  <a:pt x="5278896" y="2589718"/>
                  <a:pt x="5282179" y="2589778"/>
                </a:cubicBezTo>
                <a:close/>
                <a:moveTo>
                  <a:pt x="5398679" y="2588998"/>
                </a:moveTo>
                <a:cubicBezTo>
                  <a:pt x="5403111" y="2588826"/>
                  <a:pt x="5406197" y="2588826"/>
                  <a:pt x="5406643" y="2589101"/>
                </a:cubicBezTo>
                <a:cubicBezTo>
                  <a:pt x="5407466" y="2589581"/>
                  <a:pt x="5397796" y="2590884"/>
                  <a:pt x="5385452" y="2591638"/>
                </a:cubicBezTo>
                <a:lnTo>
                  <a:pt x="5373318" y="2591863"/>
                </a:lnTo>
                <a:lnTo>
                  <a:pt x="5361448" y="2593284"/>
                </a:lnTo>
                <a:cubicBezTo>
                  <a:pt x="5351299" y="2594313"/>
                  <a:pt x="5343480" y="2594861"/>
                  <a:pt x="5343755" y="2594587"/>
                </a:cubicBezTo>
                <a:cubicBezTo>
                  <a:pt x="5344098" y="2594313"/>
                  <a:pt x="5354522" y="2593215"/>
                  <a:pt x="5365563" y="2592118"/>
                </a:cubicBezTo>
                <a:lnTo>
                  <a:pt x="5367364" y="2591973"/>
                </a:lnTo>
                <a:lnTo>
                  <a:pt x="5363232" y="2592050"/>
                </a:lnTo>
                <a:cubicBezTo>
                  <a:pt x="5361792" y="2591570"/>
                  <a:pt x="5370570" y="2590747"/>
                  <a:pt x="5382640" y="2589924"/>
                </a:cubicBezTo>
                <a:cubicBezTo>
                  <a:pt x="5388470" y="2589512"/>
                  <a:pt x="5394248" y="2589169"/>
                  <a:pt x="5398679" y="2588998"/>
                </a:cubicBezTo>
                <a:close/>
                <a:moveTo>
                  <a:pt x="5360420" y="2588073"/>
                </a:moveTo>
                <a:cubicBezTo>
                  <a:pt x="5361174" y="2588827"/>
                  <a:pt x="5353767" y="2590473"/>
                  <a:pt x="5344784" y="2591639"/>
                </a:cubicBezTo>
                <a:cubicBezTo>
                  <a:pt x="5335594" y="2592874"/>
                  <a:pt x="5327158" y="2593354"/>
                  <a:pt x="5326541" y="2592736"/>
                </a:cubicBezTo>
                <a:lnTo>
                  <a:pt x="5327235" y="2592577"/>
                </a:lnTo>
                <a:lnTo>
                  <a:pt x="5313443" y="2593490"/>
                </a:lnTo>
                <a:cubicBezTo>
                  <a:pt x="5302813" y="2594038"/>
                  <a:pt x="5291703" y="2594381"/>
                  <a:pt x="5290194" y="2594381"/>
                </a:cubicBezTo>
                <a:cubicBezTo>
                  <a:pt x="5288480" y="2594381"/>
                  <a:pt x="5298218" y="2594038"/>
                  <a:pt x="5310425" y="2593353"/>
                </a:cubicBezTo>
                <a:lnTo>
                  <a:pt x="5327658" y="2592480"/>
                </a:lnTo>
                <a:lnTo>
                  <a:pt x="5342383" y="2589102"/>
                </a:lnTo>
                <a:cubicBezTo>
                  <a:pt x="5351367" y="2587867"/>
                  <a:pt x="5359734" y="2587387"/>
                  <a:pt x="5360420" y="2588073"/>
                </a:cubicBezTo>
                <a:close/>
                <a:moveTo>
                  <a:pt x="5394915" y="2587592"/>
                </a:moveTo>
                <a:cubicBezTo>
                  <a:pt x="5394367" y="2587730"/>
                  <a:pt x="5384080" y="2588758"/>
                  <a:pt x="5372901" y="2589718"/>
                </a:cubicBezTo>
                <a:cubicBezTo>
                  <a:pt x="5361311" y="2590679"/>
                  <a:pt x="5352670" y="2591227"/>
                  <a:pt x="5353287" y="2591021"/>
                </a:cubicBezTo>
                <a:cubicBezTo>
                  <a:pt x="5353904" y="2590816"/>
                  <a:pt x="5363643" y="2590061"/>
                  <a:pt x="5375096" y="2589170"/>
                </a:cubicBezTo>
                <a:cubicBezTo>
                  <a:pt x="5386411" y="2588278"/>
                  <a:pt x="5395464" y="2587524"/>
                  <a:pt x="5394915" y="2587592"/>
                </a:cubicBezTo>
                <a:close/>
                <a:moveTo>
                  <a:pt x="5545792" y="2587541"/>
                </a:moveTo>
                <a:cubicBezTo>
                  <a:pt x="5550867" y="2587609"/>
                  <a:pt x="5554570" y="2588072"/>
                  <a:pt x="5555324" y="2588964"/>
                </a:cubicBezTo>
                <a:cubicBezTo>
                  <a:pt x="5556696" y="2590541"/>
                  <a:pt x="5548055" y="2593147"/>
                  <a:pt x="5535916" y="2594382"/>
                </a:cubicBezTo>
                <a:cubicBezTo>
                  <a:pt x="5523914" y="2595616"/>
                  <a:pt x="5512256" y="2594999"/>
                  <a:pt x="5510267" y="2593422"/>
                </a:cubicBezTo>
                <a:cubicBezTo>
                  <a:pt x="5508278" y="2591776"/>
                  <a:pt x="5515822" y="2589787"/>
                  <a:pt x="5528029" y="2588484"/>
                </a:cubicBezTo>
                <a:cubicBezTo>
                  <a:pt x="5534270" y="2587798"/>
                  <a:pt x="5540717" y="2587472"/>
                  <a:pt x="5545792" y="2587541"/>
                </a:cubicBezTo>
                <a:close/>
                <a:moveTo>
                  <a:pt x="5472266" y="2587036"/>
                </a:moveTo>
                <a:cubicBezTo>
                  <a:pt x="5476732" y="2586958"/>
                  <a:pt x="5479784" y="2587147"/>
                  <a:pt x="5480573" y="2587661"/>
                </a:cubicBezTo>
                <a:cubicBezTo>
                  <a:pt x="5482150" y="2588690"/>
                  <a:pt x="5473371" y="2590542"/>
                  <a:pt x="5461096" y="2591571"/>
                </a:cubicBezTo>
                <a:cubicBezTo>
                  <a:pt x="5449026" y="2592599"/>
                  <a:pt x="5437367" y="2592393"/>
                  <a:pt x="5435790" y="2591502"/>
                </a:cubicBezTo>
                <a:cubicBezTo>
                  <a:pt x="5434212" y="2590542"/>
                  <a:pt x="5443265" y="2589102"/>
                  <a:pt x="5455472" y="2588004"/>
                </a:cubicBezTo>
                <a:cubicBezTo>
                  <a:pt x="5461919" y="2587455"/>
                  <a:pt x="5467799" y="2587113"/>
                  <a:pt x="5472266" y="2587036"/>
                </a:cubicBezTo>
                <a:close/>
                <a:moveTo>
                  <a:pt x="805614" y="2586152"/>
                </a:moveTo>
                <a:cubicBezTo>
                  <a:pt x="806711" y="2587592"/>
                  <a:pt x="803762" y="2592256"/>
                  <a:pt x="798825" y="2597056"/>
                </a:cubicBezTo>
                <a:cubicBezTo>
                  <a:pt x="793407" y="2602337"/>
                  <a:pt x="787439" y="2605217"/>
                  <a:pt x="788744" y="2601377"/>
                </a:cubicBezTo>
                <a:cubicBezTo>
                  <a:pt x="789635" y="2598633"/>
                  <a:pt x="793130" y="2594039"/>
                  <a:pt x="796630" y="2588484"/>
                </a:cubicBezTo>
                <a:cubicBezTo>
                  <a:pt x="800677" y="2587249"/>
                  <a:pt x="804792" y="2585055"/>
                  <a:pt x="805614" y="2586152"/>
                </a:cubicBezTo>
                <a:close/>
                <a:moveTo>
                  <a:pt x="4766997" y="2585741"/>
                </a:moveTo>
                <a:cubicBezTo>
                  <a:pt x="4774199" y="2583478"/>
                  <a:pt x="4781331" y="2584644"/>
                  <a:pt x="4781880" y="2587867"/>
                </a:cubicBezTo>
                <a:cubicBezTo>
                  <a:pt x="4782359" y="2591159"/>
                  <a:pt x="4776325" y="2596165"/>
                  <a:pt x="4769398" y="2598429"/>
                </a:cubicBezTo>
                <a:cubicBezTo>
                  <a:pt x="4762128" y="2600760"/>
                  <a:pt x="4755545" y="2599937"/>
                  <a:pt x="4754790" y="2596440"/>
                </a:cubicBezTo>
                <a:cubicBezTo>
                  <a:pt x="4753967" y="2592874"/>
                  <a:pt x="4759248" y="2588142"/>
                  <a:pt x="4766997" y="2585741"/>
                </a:cubicBezTo>
                <a:close/>
                <a:moveTo>
                  <a:pt x="5197268" y="2585193"/>
                </a:moveTo>
                <a:cubicBezTo>
                  <a:pt x="5205429" y="2584507"/>
                  <a:pt x="5212630" y="2585398"/>
                  <a:pt x="5213110" y="2586838"/>
                </a:cubicBezTo>
                <a:cubicBezTo>
                  <a:pt x="5213658" y="2588553"/>
                  <a:pt x="5205840" y="2590336"/>
                  <a:pt x="5195965" y="2591022"/>
                </a:cubicBezTo>
                <a:cubicBezTo>
                  <a:pt x="5187598" y="2591639"/>
                  <a:pt x="5180740" y="2591022"/>
                  <a:pt x="5181289" y="2589513"/>
                </a:cubicBezTo>
                <a:cubicBezTo>
                  <a:pt x="5181837" y="2588004"/>
                  <a:pt x="5189313" y="2585878"/>
                  <a:pt x="5197268" y="2585193"/>
                </a:cubicBezTo>
                <a:close/>
                <a:moveTo>
                  <a:pt x="7640568" y="2584232"/>
                </a:moveTo>
                <a:cubicBezTo>
                  <a:pt x="7642695" y="2588484"/>
                  <a:pt x="7631721" y="2625311"/>
                  <a:pt x="7616291" y="2664265"/>
                </a:cubicBezTo>
                <a:cubicBezTo>
                  <a:pt x="7601615" y="2701298"/>
                  <a:pt x="7589408" y="2723998"/>
                  <a:pt x="7587693" y="2719266"/>
                </a:cubicBezTo>
                <a:cubicBezTo>
                  <a:pt x="7585910" y="2714328"/>
                  <a:pt x="7597157" y="2679215"/>
                  <a:pt x="7611834" y="2641976"/>
                </a:cubicBezTo>
                <a:cubicBezTo>
                  <a:pt x="7625686" y="2606658"/>
                  <a:pt x="7638579" y="2580254"/>
                  <a:pt x="7640568" y="2584232"/>
                </a:cubicBezTo>
                <a:close/>
                <a:moveTo>
                  <a:pt x="7157078" y="2584232"/>
                </a:moveTo>
                <a:cubicBezTo>
                  <a:pt x="7170932" y="2584918"/>
                  <a:pt x="7184648" y="2593627"/>
                  <a:pt x="7187048" y="2603297"/>
                </a:cubicBezTo>
                <a:cubicBezTo>
                  <a:pt x="7189448" y="2612898"/>
                  <a:pt x="7179710" y="2620168"/>
                  <a:pt x="7165788" y="2619276"/>
                </a:cubicBezTo>
                <a:cubicBezTo>
                  <a:pt x="7151866" y="2618453"/>
                  <a:pt x="7138288" y="2609744"/>
                  <a:pt x="7135956" y="2600280"/>
                </a:cubicBezTo>
                <a:cubicBezTo>
                  <a:pt x="7133692" y="2590610"/>
                  <a:pt x="7142951" y="2583546"/>
                  <a:pt x="7157078" y="2584232"/>
                </a:cubicBezTo>
                <a:close/>
                <a:moveTo>
                  <a:pt x="5835662" y="2582723"/>
                </a:moveTo>
                <a:cubicBezTo>
                  <a:pt x="5840360" y="2583341"/>
                  <a:pt x="5843532" y="2584609"/>
                  <a:pt x="5844114" y="2586427"/>
                </a:cubicBezTo>
                <a:cubicBezTo>
                  <a:pt x="5845281" y="2590061"/>
                  <a:pt x="5835130" y="2594588"/>
                  <a:pt x="5822100" y="2595959"/>
                </a:cubicBezTo>
                <a:cubicBezTo>
                  <a:pt x="5809207" y="2597331"/>
                  <a:pt x="5796520" y="2595273"/>
                  <a:pt x="5795491" y="2591913"/>
                </a:cubicBezTo>
                <a:cubicBezTo>
                  <a:pt x="5794394" y="2588484"/>
                  <a:pt x="5804818" y="2584438"/>
                  <a:pt x="5818054" y="2582929"/>
                </a:cubicBezTo>
                <a:cubicBezTo>
                  <a:pt x="5824741" y="2582140"/>
                  <a:pt x="5830964" y="2582106"/>
                  <a:pt x="5835662" y="2582723"/>
                </a:cubicBezTo>
                <a:close/>
                <a:moveTo>
                  <a:pt x="4262317" y="2582655"/>
                </a:moveTo>
                <a:cubicBezTo>
                  <a:pt x="4263345" y="2583477"/>
                  <a:pt x="4259711" y="2586564"/>
                  <a:pt x="4254636" y="2589169"/>
                </a:cubicBezTo>
                <a:cubicBezTo>
                  <a:pt x="4249424" y="2591844"/>
                  <a:pt x="4244486" y="2593147"/>
                  <a:pt x="4244006" y="2591981"/>
                </a:cubicBezTo>
                <a:cubicBezTo>
                  <a:pt x="4243594" y="2590952"/>
                  <a:pt x="4245789" y="2589032"/>
                  <a:pt x="4250316" y="2586495"/>
                </a:cubicBezTo>
                <a:cubicBezTo>
                  <a:pt x="4255116" y="2583820"/>
                  <a:pt x="4261357" y="2581900"/>
                  <a:pt x="4262317" y="2582655"/>
                </a:cubicBezTo>
                <a:close/>
                <a:moveTo>
                  <a:pt x="3068820" y="2582518"/>
                </a:moveTo>
                <a:cubicBezTo>
                  <a:pt x="3072317" y="2590130"/>
                  <a:pt x="3075266" y="2594314"/>
                  <a:pt x="3076158" y="2598291"/>
                </a:cubicBezTo>
                <a:cubicBezTo>
                  <a:pt x="3077392" y="2603915"/>
                  <a:pt x="3071357" y="2607755"/>
                  <a:pt x="3067928" y="2604052"/>
                </a:cubicBezTo>
                <a:cubicBezTo>
                  <a:pt x="3065459" y="2601378"/>
                  <a:pt x="3062853" y="2595960"/>
                  <a:pt x="3062716" y="2592394"/>
                </a:cubicBezTo>
                <a:cubicBezTo>
                  <a:pt x="3062579" y="2589307"/>
                  <a:pt x="3065802" y="2587319"/>
                  <a:pt x="3068820" y="2582518"/>
                </a:cubicBezTo>
                <a:close/>
                <a:moveTo>
                  <a:pt x="6602610" y="2582380"/>
                </a:moveTo>
                <a:cubicBezTo>
                  <a:pt x="6616669" y="2581420"/>
                  <a:pt x="6630316" y="2586838"/>
                  <a:pt x="6632510" y="2594450"/>
                </a:cubicBezTo>
                <a:cubicBezTo>
                  <a:pt x="6634705" y="2601994"/>
                  <a:pt x="6624692" y="2609195"/>
                  <a:pt x="6610565" y="2610087"/>
                </a:cubicBezTo>
                <a:cubicBezTo>
                  <a:pt x="6596506" y="2610978"/>
                  <a:pt x="6582927" y="2605286"/>
                  <a:pt x="6580870" y="2597742"/>
                </a:cubicBezTo>
                <a:cubicBezTo>
                  <a:pt x="6578744" y="2590061"/>
                  <a:pt x="6588345" y="2583409"/>
                  <a:pt x="6602610" y="2582380"/>
                </a:cubicBezTo>
                <a:close/>
                <a:moveTo>
                  <a:pt x="5456432" y="2581489"/>
                </a:moveTo>
                <a:lnTo>
                  <a:pt x="5435928" y="2584109"/>
                </a:lnTo>
                <a:lnTo>
                  <a:pt x="5429977" y="2584721"/>
                </a:lnTo>
                <a:lnTo>
                  <a:pt x="5428940" y="2584884"/>
                </a:lnTo>
                <a:lnTo>
                  <a:pt x="5421508" y="2585689"/>
                </a:lnTo>
                <a:cubicBezTo>
                  <a:pt x="5418216" y="2586015"/>
                  <a:pt x="5416416" y="2586152"/>
                  <a:pt x="5416999" y="2586015"/>
                </a:cubicBezTo>
                <a:cubicBezTo>
                  <a:pt x="5418096" y="2585809"/>
                  <a:pt x="5426943" y="2584781"/>
                  <a:pt x="5436955" y="2583683"/>
                </a:cubicBezTo>
                <a:cubicBezTo>
                  <a:pt x="5447928" y="2582449"/>
                  <a:pt x="5457049" y="2581352"/>
                  <a:pt x="5456432" y="2581489"/>
                </a:cubicBezTo>
                <a:close/>
                <a:moveTo>
                  <a:pt x="5468022" y="2581283"/>
                </a:moveTo>
                <a:cubicBezTo>
                  <a:pt x="5469051" y="2581421"/>
                  <a:pt x="5460753" y="2582586"/>
                  <a:pt x="5449643" y="2583684"/>
                </a:cubicBezTo>
                <a:lnTo>
                  <a:pt x="5434889" y="2584716"/>
                </a:lnTo>
                <a:lnTo>
                  <a:pt x="5427766" y="2585741"/>
                </a:lnTo>
                <a:cubicBezTo>
                  <a:pt x="5417342" y="2587181"/>
                  <a:pt x="5408358" y="2588347"/>
                  <a:pt x="5408221" y="2588347"/>
                </a:cubicBezTo>
                <a:cubicBezTo>
                  <a:pt x="5408084" y="2588347"/>
                  <a:pt x="5416793" y="2587181"/>
                  <a:pt x="5426600" y="2585809"/>
                </a:cubicBezTo>
                <a:lnTo>
                  <a:pt x="5434062" y="2584774"/>
                </a:lnTo>
                <a:lnTo>
                  <a:pt x="5426120" y="2585329"/>
                </a:lnTo>
                <a:lnTo>
                  <a:pt x="5428940" y="2584884"/>
                </a:lnTo>
                <a:lnTo>
                  <a:pt x="5434967" y="2584232"/>
                </a:lnTo>
                <a:lnTo>
                  <a:pt x="5435928" y="2584109"/>
                </a:lnTo>
                <a:lnTo>
                  <a:pt x="5443402" y="2583341"/>
                </a:lnTo>
                <a:cubicBezTo>
                  <a:pt x="5455815" y="2582106"/>
                  <a:pt x="5466925" y="2581077"/>
                  <a:pt x="5468022" y="2581283"/>
                </a:cubicBezTo>
                <a:close/>
                <a:moveTo>
                  <a:pt x="5434144" y="2581214"/>
                </a:moveTo>
                <a:cubicBezTo>
                  <a:pt x="5434761" y="2581626"/>
                  <a:pt x="5427766" y="2583135"/>
                  <a:pt x="5418371" y="2584643"/>
                </a:cubicBezTo>
                <a:cubicBezTo>
                  <a:pt x="5408152" y="2586289"/>
                  <a:pt x="5398482" y="2587318"/>
                  <a:pt x="5398688" y="2586838"/>
                </a:cubicBezTo>
                <a:cubicBezTo>
                  <a:pt x="5398894" y="2586358"/>
                  <a:pt x="5406575" y="2584712"/>
                  <a:pt x="5416039" y="2583203"/>
                </a:cubicBezTo>
                <a:cubicBezTo>
                  <a:pt x="5425503" y="2581626"/>
                  <a:pt x="5433527" y="2580803"/>
                  <a:pt x="5434144" y="2581214"/>
                </a:cubicBezTo>
                <a:close/>
                <a:moveTo>
                  <a:pt x="1147213" y="2580597"/>
                </a:moveTo>
                <a:cubicBezTo>
                  <a:pt x="1153932" y="2580391"/>
                  <a:pt x="1161202" y="2585535"/>
                  <a:pt x="1159695" y="2590267"/>
                </a:cubicBezTo>
                <a:cubicBezTo>
                  <a:pt x="1158595" y="2593765"/>
                  <a:pt x="1154412" y="2596302"/>
                  <a:pt x="1152630" y="2598222"/>
                </a:cubicBezTo>
                <a:cubicBezTo>
                  <a:pt x="1144605" y="2598154"/>
                  <a:pt x="1139872" y="2594519"/>
                  <a:pt x="1138982" y="2589650"/>
                </a:cubicBezTo>
                <a:cubicBezTo>
                  <a:pt x="1138093" y="2584918"/>
                  <a:pt x="1141796" y="2580803"/>
                  <a:pt x="1147213" y="2580597"/>
                </a:cubicBezTo>
                <a:close/>
                <a:moveTo>
                  <a:pt x="6244896" y="2579638"/>
                </a:moveTo>
                <a:cubicBezTo>
                  <a:pt x="6259709" y="2577649"/>
                  <a:pt x="6273288" y="2580598"/>
                  <a:pt x="6275688" y="2586770"/>
                </a:cubicBezTo>
                <a:cubicBezTo>
                  <a:pt x="6277815" y="2592394"/>
                  <a:pt x="6268830" y="2598703"/>
                  <a:pt x="6255800" y="2600486"/>
                </a:cubicBezTo>
                <a:cubicBezTo>
                  <a:pt x="6241604" y="2602475"/>
                  <a:pt x="6227202" y="2598771"/>
                  <a:pt x="6224665" y="2592874"/>
                </a:cubicBezTo>
                <a:cubicBezTo>
                  <a:pt x="6222402" y="2587524"/>
                  <a:pt x="6231729" y="2581558"/>
                  <a:pt x="6244896" y="2579638"/>
                </a:cubicBezTo>
                <a:close/>
                <a:moveTo>
                  <a:pt x="1599974" y="2579569"/>
                </a:moveTo>
                <a:cubicBezTo>
                  <a:pt x="1604638" y="2581489"/>
                  <a:pt x="1609300" y="2586153"/>
                  <a:pt x="1611085" y="2591982"/>
                </a:cubicBezTo>
                <a:cubicBezTo>
                  <a:pt x="1609506" y="2592668"/>
                  <a:pt x="1607656" y="2594793"/>
                  <a:pt x="1604502" y="2594382"/>
                </a:cubicBezTo>
                <a:cubicBezTo>
                  <a:pt x="1600252" y="2593902"/>
                  <a:pt x="1592224" y="2585741"/>
                  <a:pt x="1592224" y="2582244"/>
                </a:cubicBezTo>
                <a:cubicBezTo>
                  <a:pt x="1592224" y="2578677"/>
                  <a:pt x="1594762" y="2577443"/>
                  <a:pt x="1599974" y="2579569"/>
                </a:cubicBezTo>
                <a:close/>
                <a:moveTo>
                  <a:pt x="5123957" y="2578471"/>
                </a:moveTo>
                <a:cubicBezTo>
                  <a:pt x="5132049" y="2577580"/>
                  <a:pt x="5139319" y="2578677"/>
                  <a:pt x="5139455" y="2580597"/>
                </a:cubicBezTo>
                <a:cubicBezTo>
                  <a:pt x="5139593" y="2582655"/>
                  <a:pt x="5133009" y="2585124"/>
                  <a:pt x="5125191" y="2586221"/>
                </a:cubicBezTo>
                <a:cubicBezTo>
                  <a:pt x="5116070" y="2587524"/>
                  <a:pt x="5108389" y="2586770"/>
                  <a:pt x="5108663" y="2584301"/>
                </a:cubicBezTo>
                <a:cubicBezTo>
                  <a:pt x="5108938" y="2582175"/>
                  <a:pt x="5115727" y="2579500"/>
                  <a:pt x="5123957" y="2578471"/>
                </a:cubicBezTo>
                <a:close/>
                <a:moveTo>
                  <a:pt x="606797" y="2577717"/>
                </a:moveTo>
                <a:cubicBezTo>
                  <a:pt x="606249" y="2578266"/>
                  <a:pt x="605837" y="2578815"/>
                  <a:pt x="605357" y="2579363"/>
                </a:cubicBezTo>
                <a:cubicBezTo>
                  <a:pt x="603918" y="2580254"/>
                  <a:pt x="602545" y="2581077"/>
                  <a:pt x="601105" y="2581900"/>
                </a:cubicBezTo>
                <a:cubicBezTo>
                  <a:pt x="601654" y="2581283"/>
                  <a:pt x="602272" y="2580529"/>
                  <a:pt x="602751" y="2580186"/>
                </a:cubicBezTo>
                <a:cubicBezTo>
                  <a:pt x="604124" y="2579226"/>
                  <a:pt x="605427" y="2578540"/>
                  <a:pt x="606797" y="2577717"/>
                </a:cubicBezTo>
                <a:close/>
                <a:moveTo>
                  <a:pt x="6031887" y="2577442"/>
                </a:moveTo>
                <a:cubicBezTo>
                  <a:pt x="6044643" y="2575933"/>
                  <a:pt x="6057673" y="2578265"/>
                  <a:pt x="6059594" y="2582654"/>
                </a:cubicBezTo>
                <a:cubicBezTo>
                  <a:pt x="6061514" y="2587112"/>
                  <a:pt x="6051981" y="2592598"/>
                  <a:pt x="6038608" y="2594381"/>
                </a:cubicBezTo>
                <a:cubicBezTo>
                  <a:pt x="6024824" y="2596233"/>
                  <a:pt x="6012411" y="2593970"/>
                  <a:pt x="6010079" y="2589444"/>
                </a:cubicBezTo>
                <a:cubicBezTo>
                  <a:pt x="6007541" y="2584574"/>
                  <a:pt x="6017554" y="2579225"/>
                  <a:pt x="6031887" y="2577442"/>
                </a:cubicBezTo>
                <a:close/>
                <a:moveTo>
                  <a:pt x="7019644" y="2576962"/>
                </a:moveTo>
                <a:cubicBezTo>
                  <a:pt x="7033635" y="2577374"/>
                  <a:pt x="7047076" y="2585261"/>
                  <a:pt x="7049203" y="2594313"/>
                </a:cubicBezTo>
                <a:cubicBezTo>
                  <a:pt x="7051192" y="2603160"/>
                  <a:pt x="7040973" y="2610361"/>
                  <a:pt x="7027120" y="2609881"/>
                </a:cubicBezTo>
                <a:cubicBezTo>
                  <a:pt x="7013061" y="2609332"/>
                  <a:pt x="6999757" y="2601445"/>
                  <a:pt x="6997768" y="2592530"/>
                </a:cubicBezTo>
                <a:cubicBezTo>
                  <a:pt x="6995779" y="2583546"/>
                  <a:pt x="7005517" y="2576551"/>
                  <a:pt x="7019644" y="2576962"/>
                </a:cubicBezTo>
                <a:close/>
                <a:moveTo>
                  <a:pt x="6743336" y="2576620"/>
                </a:moveTo>
                <a:cubicBezTo>
                  <a:pt x="6757463" y="2576483"/>
                  <a:pt x="6770425" y="2582998"/>
                  <a:pt x="6771865" y="2591022"/>
                </a:cubicBezTo>
                <a:cubicBezTo>
                  <a:pt x="6773305" y="2598977"/>
                  <a:pt x="6762332" y="2605972"/>
                  <a:pt x="6748273" y="2605904"/>
                </a:cubicBezTo>
                <a:cubicBezTo>
                  <a:pt x="6733735" y="2605835"/>
                  <a:pt x="6721322" y="2599457"/>
                  <a:pt x="6719950" y="2591365"/>
                </a:cubicBezTo>
                <a:cubicBezTo>
                  <a:pt x="6718578" y="2583478"/>
                  <a:pt x="6729345" y="2576689"/>
                  <a:pt x="6743336" y="2576620"/>
                </a:cubicBezTo>
                <a:close/>
                <a:moveTo>
                  <a:pt x="5535771" y="2576217"/>
                </a:moveTo>
                <a:cubicBezTo>
                  <a:pt x="5540066" y="2575985"/>
                  <a:pt x="5542912" y="2576002"/>
                  <a:pt x="5543049" y="2576345"/>
                </a:cubicBezTo>
                <a:cubicBezTo>
                  <a:pt x="5543392" y="2577100"/>
                  <a:pt x="5533036" y="2578951"/>
                  <a:pt x="5520897" y="2580117"/>
                </a:cubicBezTo>
                <a:cubicBezTo>
                  <a:pt x="5509582" y="2581214"/>
                  <a:pt x="5500392" y="2581489"/>
                  <a:pt x="5499500" y="2580872"/>
                </a:cubicBezTo>
                <a:cubicBezTo>
                  <a:pt x="5498403" y="2580254"/>
                  <a:pt x="5507661" y="2578882"/>
                  <a:pt x="5519800" y="2577580"/>
                </a:cubicBezTo>
                <a:cubicBezTo>
                  <a:pt x="5525732" y="2576928"/>
                  <a:pt x="5531476" y="2576448"/>
                  <a:pt x="5535771" y="2576217"/>
                </a:cubicBezTo>
                <a:close/>
                <a:moveTo>
                  <a:pt x="5760320" y="2575771"/>
                </a:moveTo>
                <a:cubicBezTo>
                  <a:pt x="5764786" y="2576105"/>
                  <a:pt x="5767855" y="2576928"/>
                  <a:pt x="5768472" y="2578197"/>
                </a:cubicBezTo>
                <a:cubicBezTo>
                  <a:pt x="5769775" y="2580940"/>
                  <a:pt x="5759419" y="2584643"/>
                  <a:pt x="5745497" y="2586084"/>
                </a:cubicBezTo>
                <a:cubicBezTo>
                  <a:pt x="5732947" y="2587387"/>
                  <a:pt x="5722111" y="2586221"/>
                  <a:pt x="5720946" y="2583752"/>
                </a:cubicBezTo>
                <a:cubicBezTo>
                  <a:pt x="5719643" y="2581009"/>
                  <a:pt x="5729998" y="2577785"/>
                  <a:pt x="5743783" y="2576277"/>
                </a:cubicBezTo>
                <a:cubicBezTo>
                  <a:pt x="5749990" y="2575591"/>
                  <a:pt x="5755853" y="2575436"/>
                  <a:pt x="5760320" y="2575771"/>
                </a:cubicBezTo>
                <a:close/>
                <a:moveTo>
                  <a:pt x="1855709" y="2575179"/>
                </a:moveTo>
                <a:cubicBezTo>
                  <a:pt x="1859139" y="2574151"/>
                  <a:pt x="1865174" y="2579980"/>
                  <a:pt x="1867164" y="2587318"/>
                </a:cubicBezTo>
                <a:cubicBezTo>
                  <a:pt x="1865311" y="2588415"/>
                  <a:pt x="1863183" y="2591090"/>
                  <a:pt x="1859893" y="2590884"/>
                </a:cubicBezTo>
                <a:cubicBezTo>
                  <a:pt x="1858386" y="2590747"/>
                  <a:pt x="1853240" y="2584712"/>
                  <a:pt x="1852419" y="2581900"/>
                </a:cubicBezTo>
                <a:cubicBezTo>
                  <a:pt x="1851662" y="2579225"/>
                  <a:pt x="1853516" y="2575865"/>
                  <a:pt x="1855709" y="2575179"/>
                </a:cubicBezTo>
                <a:close/>
                <a:moveTo>
                  <a:pt x="6881113" y="2574563"/>
                </a:moveTo>
                <a:cubicBezTo>
                  <a:pt x="6895103" y="2574494"/>
                  <a:pt x="6908545" y="2581489"/>
                  <a:pt x="6910602" y="2590061"/>
                </a:cubicBezTo>
                <a:cubicBezTo>
                  <a:pt x="6912591" y="2598497"/>
                  <a:pt x="6902304" y="2605698"/>
                  <a:pt x="6888382" y="2605629"/>
                </a:cubicBezTo>
                <a:cubicBezTo>
                  <a:pt x="6874255" y="2605560"/>
                  <a:pt x="6861019" y="2598497"/>
                  <a:pt x="6859099" y="2589993"/>
                </a:cubicBezTo>
                <a:cubicBezTo>
                  <a:pt x="6857179" y="2581557"/>
                  <a:pt x="6867054" y="2574631"/>
                  <a:pt x="6881113" y="2574563"/>
                </a:cubicBezTo>
                <a:close/>
                <a:moveTo>
                  <a:pt x="947249" y="2573679"/>
                </a:moveTo>
                <a:cubicBezTo>
                  <a:pt x="949615" y="2573911"/>
                  <a:pt x="951178" y="2575179"/>
                  <a:pt x="951690" y="2577168"/>
                </a:cubicBezTo>
                <a:cubicBezTo>
                  <a:pt x="952788" y="2581352"/>
                  <a:pt x="949427" y="2586427"/>
                  <a:pt x="943735" y="2589307"/>
                </a:cubicBezTo>
                <a:cubicBezTo>
                  <a:pt x="938112" y="2592187"/>
                  <a:pt x="931870" y="2591844"/>
                  <a:pt x="932557" y="2587524"/>
                </a:cubicBezTo>
                <a:cubicBezTo>
                  <a:pt x="933105" y="2583821"/>
                  <a:pt x="936534" y="2579157"/>
                  <a:pt x="937973" y="2576414"/>
                </a:cubicBezTo>
                <a:cubicBezTo>
                  <a:pt x="941712" y="2574253"/>
                  <a:pt x="944885" y="2573448"/>
                  <a:pt x="947249" y="2573679"/>
                </a:cubicBezTo>
                <a:close/>
                <a:moveTo>
                  <a:pt x="5609254" y="2573011"/>
                </a:moveTo>
                <a:cubicBezTo>
                  <a:pt x="5613669" y="2572882"/>
                  <a:pt x="5616669" y="2573088"/>
                  <a:pt x="5617389" y="2573671"/>
                </a:cubicBezTo>
                <a:cubicBezTo>
                  <a:pt x="5618692" y="2574905"/>
                  <a:pt x="5609777" y="2577237"/>
                  <a:pt x="5597433" y="2578609"/>
                </a:cubicBezTo>
                <a:cubicBezTo>
                  <a:pt x="5585294" y="2579980"/>
                  <a:pt x="5573773" y="2579980"/>
                  <a:pt x="5572401" y="2578883"/>
                </a:cubicBezTo>
                <a:cubicBezTo>
                  <a:pt x="5571029" y="2577786"/>
                  <a:pt x="5580288" y="2575797"/>
                  <a:pt x="5592632" y="2574357"/>
                </a:cubicBezTo>
                <a:cubicBezTo>
                  <a:pt x="5599010" y="2573602"/>
                  <a:pt x="5604839" y="2573139"/>
                  <a:pt x="5609254" y="2573011"/>
                </a:cubicBezTo>
                <a:close/>
                <a:moveTo>
                  <a:pt x="5683741" y="2572598"/>
                </a:moveTo>
                <a:cubicBezTo>
                  <a:pt x="5688301" y="2572658"/>
                  <a:pt x="5691559" y="2573121"/>
                  <a:pt x="5692347" y="2574013"/>
                </a:cubicBezTo>
                <a:cubicBezTo>
                  <a:pt x="5694062" y="2576002"/>
                  <a:pt x="5683843" y="2579225"/>
                  <a:pt x="5670608" y="2580597"/>
                </a:cubicBezTo>
                <a:cubicBezTo>
                  <a:pt x="5658263" y="2581900"/>
                  <a:pt x="5647839" y="2581214"/>
                  <a:pt x="5646947" y="2579362"/>
                </a:cubicBezTo>
                <a:cubicBezTo>
                  <a:pt x="5646056" y="2577580"/>
                  <a:pt x="5655314" y="2575042"/>
                  <a:pt x="5667316" y="2573602"/>
                </a:cubicBezTo>
                <a:cubicBezTo>
                  <a:pt x="5673317" y="2572881"/>
                  <a:pt x="5679180" y="2572538"/>
                  <a:pt x="5683741" y="2572598"/>
                </a:cubicBezTo>
                <a:close/>
                <a:moveTo>
                  <a:pt x="5518360" y="2572573"/>
                </a:moveTo>
                <a:cubicBezTo>
                  <a:pt x="5518429" y="2572710"/>
                  <a:pt x="5510473" y="2574013"/>
                  <a:pt x="5500255" y="2575522"/>
                </a:cubicBezTo>
                <a:cubicBezTo>
                  <a:pt x="5489145" y="2577168"/>
                  <a:pt x="5479064" y="2578608"/>
                  <a:pt x="5479132" y="2578539"/>
                </a:cubicBezTo>
                <a:cubicBezTo>
                  <a:pt x="5479270" y="2578471"/>
                  <a:pt x="5487293" y="2577305"/>
                  <a:pt x="5497512" y="2575659"/>
                </a:cubicBezTo>
                <a:cubicBezTo>
                  <a:pt x="5508964" y="2573876"/>
                  <a:pt x="5518292" y="2572436"/>
                  <a:pt x="5518360" y="2572573"/>
                </a:cubicBezTo>
                <a:close/>
                <a:moveTo>
                  <a:pt x="5530841" y="2572436"/>
                </a:moveTo>
                <a:cubicBezTo>
                  <a:pt x="5531184" y="2572573"/>
                  <a:pt x="5522132" y="2574014"/>
                  <a:pt x="5510747" y="2575385"/>
                </a:cubicBezTo>
                <a:cubicBezTo>
                  <a:pt x="5499295" y="2576757"/>
                  <a:pt x="5489625" y="2577785"/>
                  <a:pt x="5489145" y="2577717"/>
                </a:cubicBezTo>
                <a:cubicBezTo>
                  <a:pt x="5488665" y="2577648"/>
                  <a:pt x="5497374" y="2576482"/>
                  <a:pt x="5508964" y="2574974"/>
                </a:cubicBezTo>
                <a:cubicBezTo>
                  <a:pt x="5520211" y="2573534"/>
                  <a:pt x="5530430" y="2572299"/>
                  <a:pt x="5530841" y="2572436"/>
                </a:cubicBezTo>
                <a:close/>
                <a:moveTo>
                  <a:pt x="4692931" y="2572368"/>
                </a:moveTo>
                <a:cubicBezTo>
                  <a:pt x="4699995" y="2569967"/>
                  <a:pt x="4706441" y="2571888"/>
                  <a:pt x="4706716" y="2576277"/>
                </a:cubicBezTo>
                <a:cubicBezTo>
                  <a:pt x="4706990" y="2580118"/>
                  <a:pt x="4702532" y="2584438"/>
                  <a:pt x="4695948" y="2586907"/>
                </a:cubicBezTo>
                <a:cubicBezTo>
                  <a:pt x="4688473" y="2589718"/>
                  <a:pt x="4681410" y="2588827"/>
                  <a:pt x="4680724" y="2584850"/>
                </a:cubicBezTo>
                <a:cubicBezTo>
                  <a:pt x="4680038" y="2580940"/>
                  <a:pt x="4686004" y="2574699"/>
                  <a:pt x="4692931" y="2572368"/>
                </a:cubicBezTo>
                <a:close/>
                <a:moveTo>
                  <a:pt x="5507662" y="2571339"/>
                </a:moveTo>
                <a:cubicBezTo>
                  <a:pt x="5507799" y="2571751"/>
                  <a:pt x="5498609" y="2573671"/>
                  <a:pt x="5489008" y="2575317"/>
                </a:cubicBezTo>
                <a:cubicBezTo>
                  <a:pt x="5478721" y="2577100"/>
                  <a:pt x="5471109" y="2578129"/>
                  <a:pt x="5471588" y="2577649"/>
                </a:cubicBezTo>
                <a:cubicBezTo>
                  <a:pt x="5472069" y="2577237"/>
                  <a:pt x="5479201" y="2575729"/>
                  <a:pt x="5488597" y="2574014"/>
                </a:cubicBezTo>
                <a:cubicBezTo>
                  <a:pt x="5498609" y="2572231"/>
                  <a:pt x="5507525" y="2570996"/>
                  <a:pt x="5507662" y="2571339"/>
                </a:cubicBezTo>
                <a:close/>
                <a:moveTo>
                  <a:pt x="869329" y="2571270"/>
                </a:moveTo>
                <a:cubicBezTo>
                  <a:pt x="874471" y="2568321"/>
                  <a:pt x="878789" y="2568938"/>
                  <a:pt x="878312" y="2572504"/>
                </a:cubicBezTo>
                <a:cubicBezTo>
                  <a:pt x="877900" y="2576002"/>
                  <a:pt x="872069" y="2582929"/>
                  <a:pt x="867951" y="2584026"/>
                </a:cubicBezTo>
                <a:cubicBezTo>
                  <a:pt x="864731" y="2584917"/>
                  <a:pt x="861437" y="2584438"/>
                  <a:pt x="860479" y="2582791"/>
                </a:cubicBezTo>
                <a:cubicBezTo>
                  <a:pt x="858970" y="2580323"/>
                  <a:pt x="863907" y="2574356"/>
                  <a:pt x="869329" y="2571270"/>
                </a:cubicBezTo>
                <a:close/>
                <a:moveTo>
                  <a:pt x="5330587" y="2570790"/>
                </a:moveTo>
                <a:cubicBezTo>
                  <a:pt x="5338748" y="2569487"/>
                  <a:pt x="5346429" y="2569761"/>
                  <a:pt x="5347732" y="2571201"/>
                </a:cubicBezTo>
                <a:cubicBezTo>
                  <a:pt x="5349035" y="2572710"/>
                  <a:pt x="5343549" y="2574905"/>
                  <a:pt x="5335114" y="2576277"/>
                </a:cubicBezTo>
                <a:cubicBezTo>
                  <a:pt x="5325650" y="2577854"/>
                  <a:pt x="5316735" y="2577717"/>
                  <a:pt x="5316323" y="2576002"/>
                </a:cubicBezTo>
                <a:cubicBezTo>
                  <a:pt x="5315980" y="2574425"/>
                  <a:pt x="5322426" y="2572024"/>
                  <a:pt x="5330587" y="2570790"/>
                </a:cubicBezTo>
                <a:close/>
                <a:moveTo>
                  <a:pt x="5049342" y="2570516"/>
                </a:moveTo>
                <a:cubicBezTo>
                  <a:pt x="5057845" y="2569008"/>
                  <a:pt x="5065046" y="2570173"/>
                  <a:pt x="5065046" y="2572848"/>
                </a:cubicBezTo>
                <a:cubicBezTo>
                  <a:pt x="5065046" y="2575591"/>
                  <a:pt x="5058257" y="2578609"/>
                  <a:pt x="5049753" y="2579912"/>
                </a:cubicBezTo>
                <a:cubicBezTo>
                  <a:pt x="5041592" y="2581146"/>
                  <a:pt x="5034665" y="2579980"/>
                  <a:pt x="5035351" y="2577305"/>
                </a:cubicBezTo>
                <a:cubicBezTo>
                  <a:pt x="5035968" y="2574837"/>
                  <a:pt x="5041935" y="2571819"/>
                  <a:pt x="5049342" y="2570516"/>
                </a:cubicBezTo>
                <a:close/>
                <a:moveTo>
                  <a:pt x="705486" y="2569968"/>
                </a:moveTo>
                <a:cubicBezTo>
                  <a:pt x="707338" y="2568733"/>
                  <a:pt x="704252" y="2572848"/>
                  <a:pt x="700958" y="2575934"/>
                </a:cubicBezTo>
                <a:cubicBezTo>
                  <a:pt x="697393" y="2579363"/>
                  <a:pt x="693965" y="2582381"/>
                  <a:pt x="694308" y="2581078"/>
                </a:cubicBezTo>
                <a:cubicBezTo>
                  <a:pt x="694514" y="2580392"/>
                  <a:pt x="696160" y="2578335"/>
                  <a:pt x="697118" y="2576826"/>
                </a:cubicBezTo>
                <a:cubicBezTo>
                  <a:pt x="701509" y="2573260"/>
                  <a:pt x="704116" y="2570928"/>
                  <a:pt x="705486" y="2569968"/>
                </a:cubicBezTo>
                <a:close/>
                <a:moveTo>
                  <a:pt x="5416767" y="2569376"/>
                </a:moveTo>
                <a:cubicBezTo>
                  <a:pt x="5420033" y="2569265"/>
                  <a:pt x="5422142" y="2569522"/>
                  <a:pt x="5422142" y="2570174"/>
                </a:cubicBezTo>
                <a:cubicBezTo>
                  <a:pt x="5422142" y="2571477"/>
                  <a:pt x="5414186" y="2573945"/>
                  <a:pt x="5405134" y="2575386"/>
                </a:cubicBezTo>
                <a:cubicBezTo>
                  <a:pt x="5396836" y="2576757"/>
                  <a:pt x="5390046" y="2577032"/>
                  <a:pt x="5389086" y="2576003"/>
                </a:cubicBezTo>
                <a:cubicBezTo>
                  <a:pt x="5387989" y="2574837"/>
                  <a:pt x="5394847" y="2572505"/>
                  <a:pt x="5404448" y="2570790"/>
                </a:cubicBezTo>
                <a:cubicBezTo>
                  <a:pt x="5409078" y="2569967"/>
                  <a:pt x="5413501" y="2569487"/>
                  <a:pt x="5416767" y="2569376"/>
                </a:cubicBezTo>
                <a:close/>
                <a:moveTo>
                  <a:pt x="7446830" y="2568570"/>
                </a:moveTo>
                <a:cubicBezTo>
                  <a:pt x="7451819" y="2566881"/>
                  <a:pt x="7455470" y="2567704"/>
                  <a:pt x="7456568" y="2572093"/>
                </a:cubicBezTo>
                <a:cubicBezTo>
                  <a:pt x="7458763" y="2580803"/>
                  <a:pt x="7449984" y="2601926"/>
                  <a:pt x="7437160" y="2614133"/>
                </a:cubicBezTo>
                <a:cubicBezTo>
                  <a:pt x="7424335" y="2626340"/>
                  <a:pt x="7411579" y="2624695"/>
                  <a:pt x="7409385" y="2614956"/>
                </a:cubicBezTo>
                <a:cubicBezTo>
                  <a:pt x="7407190" y="2604944"/>
                  <a:pt x="7415969" y="2591639"/>
                  <a:pt x="7429068" y="2580118"/>
                </a:cubicBezTo>
                <a:cubicBezTo>
                  <a:pt x="7435515" y="2574460"/>
                  <a:pt x="7441841" y="2570259"/>
                  <a:pt x="7446830" y="2568570"/>
                </a:cubicBezTo>
                <a:close/>
                <a:moveTo>
                  <a:pt x="2053564" y="2567704"/>
                </a:moveTo>
                <a:cubicBezTo>
                  <a:pt x="2057129" y="2567018"/>
                  <a:pt x="2063165" y="2574493"/>
                  <a:pt x="2062617" y="2579088"/>
                </a:cubicBezTo>
                <a:cubicBezTo>
                  <a:pt x="2062272" y="2582243"/>
                  <a:pt x="2059941" y="2584300"/>
                  <a:pt x="2057267" y="2588826"/>
                </a:cubicBezTo>
                <a:cubicBezTo>
                  <a:pt x="2052878" y="2582037"/>
                  <a:pt x="2048969" y="2577785"/>
                  <a:pt x="2047871" y="2573739"/>
                </a:cubicBezTo>
                <a:cubicBezTo>
                  <a:pt x="2047253" y="2571476"/>
                  <a:pt x="2050888" y="2568184"/>
                  <a:pt x="2053564" y="2567704"/>
                </a:cubicBezTo>
                <a:close/>
                <a:moveTo>
                  <a:pt x="5974503" y="2565741"/>
                </a:moveTo>
                <a:cubicBezTo>
                  <a:pt x="5979029" y="2566470"/>
                  <a:pt x="5981961" y="2567910"/>
                  <a:pt x="5982372" y="2569968"/>
                </a:cubicBezTo>
                <a:cubicBezTo>
                  <a:pt x="5983127" y="2573877"/>
                  <a:pt x="5972497" y="2578609"/>
                  <a:pt x="5959398" y="2579912"/>
                </a:cubicBezTo>
                <a:cubicBezTo>
                  <a:pt x="5946437" y="2581215"/>
                  <a:pt x="5934161" y="2578883"/>
                  <a:pt x="5933612" y="2575248"/>
                </a:cubicBezTo>
                <a:cubicBezTo>
                  <a:pt x="5933063" y="2571477"/>
                  <a:pt x="5943762" y="2567293"/>
                  <a:pt x="5957066" y="2565784"/>
                </a:cubicBezTo>
                <a:cubicBezTo>
                  <a:pt x="5963856" y="2564995"/>
                  <a:pt x="5969977" y="2565013"/>
                  <a:pt x="5974503" y="2565741"/>
                </a:cubicBezTo>
                <a:close/>
                <a:moveTo>
                  <a:pt x="6388229" y="2565579"/>
                </a:moveTo>
                <a:cubicBezTo>
                  <a:pt x="6401876" y="2564618"/>
                  <a:pt x="6413740" y="2568528"/>
                  <a:pt x="6415181" y="2574631"/>
                </a:cubicBezTo>
                <a:cubicBezTo>
                  <a:pt x="6416621" y="2580666"/>
                  <a:pt x="6406882" y="2586838"/>
                  <a:pt x="6393578" y="2588141"/>
                </a:cubicBezTo>
                <a:cubicBezTo>
                  <a:pt x="6379245" y="2589582"/>
                  <a:pt x="6365117" y="2585192"/>
                  <a:pt x="6363608" y="2578951"/>
                </a:cubicBezTo>
                <a:cubicBezTo>
                  <a:pt x="6362100" y="2572642"/>
                  <a:pt x="6373278" y="2566607"/>
                  <a:pt x="6388229" y="2565579"/>
                </a:cubicBezTo>
                <a:close/>
                <a:moveTo>
                  <a:pt x="4335286" y="2564824"/>
                </a:moveTo>
                <a:cubicBezTo>
                  <a:pt x="4336246" y="2565922"/>
                  <a:pt x="4332886" y="2568733"/>
                  <a:pt x="4327125" y="2571545"/>
                </a:cubicBezTo>
                <a:cubicBezTo>
                  <a:pt x="4321433" y="2574288"/>
                  <a:pt x="4316290" y="2575660"/>
                  <a:pt x="4315535" y="2574631"/>
                </a:cubicBezTo>
                <a:cubicBezTo>
                  <a:pt x="4314712" y="2573602"/>
                  <a:pt x="4318416" y="2570585"/>
                  <a:pt x="4323971" y="2567773"/>
                </a:cubicBezTo>
                <a:cubicBezTo>
                  <a:pt x="4329045" y="2565167"/>
                  <a:pt x="4334395" y="2563796"/>
                  <a:pt x="4335286" y="2564824"/>
                </a:cubicBezTo>
                <a:close/>
                <a:moveTo>
                  <a:pt x="5604291" y="2564755"/>
                </a:moveTo>
                <a:cubicBezTo>
                  <a:pt x="5605114" y="2565235"/>
                  <a:pt x="5596679" y="2566950"/>
                  <a:pt x="5585569" y="2568390"/>
                </a:cubicBezTo>
                <a:cubicBezTo>
                  <a:pt x="5574870" y="2569830"/>
                  <a:pt x="5563760" y="2570722"/>
                  <a:pt x="5562252" y="2570447"/>
                </a:cubicBezTo>
                <a:cubicBezTo>
                  <a:pt x="5560537" y="2570173"/>
                  <a:pt x="5570207" y="2568527"/>
                  <a:pt x="5582620" y="2566813"/>
                </a:cubicBezTo>
                <a:cubicBezTo>
                  <a:pt x="5594073" y="2565235"/>
                  <a:pt x="5603468" y="2564275"/>
                  <a:pt x="5604291" y="2564755"/>
                </a:cubicBezTo>
                <a:close/>
                <a:moveTo>
                  <a:pt x="5255081" y="2564138"/>
                </a:moveTo>
                <a:cubicBezTo>
                  <a:pt x="5263859" y="2563109"/>
                  <a:pt x="5273118" y="2563795"/>
                  <a:pt x="5274352" y="2566058"/>
                </a:cubicBezTo>
                <a:cubicBezTo>
                  <a:pt x="5275449" y="2567978"/>
                  <a:pt x="5269346" y="2570584"/>
                  <a:pt x="5261596" y="2571681"/>
                </a:cubicBezTo>
                <a:cubicBezTo>
                  <a:pt x="5253778" y="2572779"/>
                  <a:pt x="5245617" y="2571613"/>
                  <a:pt x="5244040" y="2569624"/>
                </a:cubicBezTo>
                <a:cubicBezTo>
                  <a:pt x="5242394" y="2567567"/>
                  <a:pt x="5247194" y="2565029"/>
                  <a:pt x="5255081" y="2564138"/>
                </a:cubicBezTo>
                <a:close/>
                <a:moveTo>
                  <a:pt x="5494837" y="2563864"/>
                </a:moveTo>
                <a:cubicBezTo>
                  <a:pt x="5496140" y="2564687"/>
                  <a:pt x="5489694" y="2566881"/>
                  <a:pt x="5480710" y="2568733"/>
                </a:cubicBezTo>
                <a:cubicBezTo>
                  <a:pt x="5471863" y="2570584"/>
                  <a:pt x="5462673" y="2571613"/>
                  <a:pt x="5461439" y="2570927"/>
                </a:cubicBezTo>
                <a:cubicBezTo>
                  <a:pt x="5460204" y="2570173"/>
                  <a:pt x="5466582" y="2567978"/>
                  <a:pt x="5475772" y="2565990"/>
                </a:cubicBezTo>
                <a:cubicBezTo>
                  <a:pt x="5484550" y="2564069"/>
                  <a:pt x="5493534" y="2563109"/>
                  <a:pt x="5494837" y="2563864"/>
                </a:cubicBezTo>
                <a:close/>
                <a:moveTo>
                  <a:pt x="5592015" y="2561738"/>
                </a:moveTo>
                <a:cubicBezTo>
                  <a:pt x="5593592" y="2561738"/>
                  <a:pt x="5585362" y="2563384"/>
                  <a:pt x="5574458" y="2565099"/>
                </a:cubicBezTo>
                <a:cubicBezTo>
                  <a:pt x="5563691" y="2566813"/>
                  <a:pt x="5553404" y="2568185"/>
                  <a:pt x="5552649" y="2568116"/>
                </a:cubicBezTo>
                <a:cubicBezTo>
                  <a:pt x="5551964" y="2568048"/>
                  <a:pt x="5558959" y="2566813"/>
                  <a:pt x="5568903" y="2565167"/>
                </a:cubicBezTo>
                <a:cubicBezTo>
                  <a:pt x="5579396" y="2563384"/>
                  <a:pt x="5590437" y="2561738"/>
                  <a:pt x="5592015" y="2561738"/>
                </a:cubicBezTo>
                <a:close/>
                <a:moveTo>
                  <a:pt x="6169802" y="2561052"/>
                </a:moveTo>
                <a:cubicBezTo>
                  <a:pt x="6182489" y="2559337"/>
                  <a:pt x="6195931" y="2561806"/>
                  <a:pt x="6198262" y="2566469"/>
                </a:cubicBezTo>
                <a:cubicBezTo>
                  <a:pt x="6200663" y="2571201"/>
                  <a:pt x="6191473" y="2576893"/>
                  <a:pt x="6178237" y="2578814"/>
                </a:cubicBezTo>
                <a:cubicBezTo>
                  <a:pt x="6163355" y="2580940"/>
                  <a:pt x="6150188" y="2578128"/>
                  <a:pt x="6148611" y="2572779"/>
                </a:cubicBezTo>
                <a:cubicBezTo>
                  <a:pt x="6147170" y="2567841"/>
                  <a:pt x="6156429" y="2562835"/>
                  <a:pt x="6169802" y="2561052"/>
                </a:cubicBezTo>
                <a:close/>
                <a:moveTo>
                  <a:pt x="5581042" y="2559818"/>
                </a:moveTo>
                <a:cubicBezTo>
                  <a:pt x="5581385" y="2560160"/>
                  <a:pt x="5573430" y="2561944"/>
                  <a:pt x="5562663" y="2563932"/>
                </a:cubicBezTo>
                <a:cubicBezTo>
                  <a:pt x="5552170" y="2565853"/>
                  <a:pt x="5543392" y="2567224"/>
                  <a:pt x="5543392" y="2566950"/>
                </a:cubicBezTo>
                <a:cubicBezTo>
                  <a:pt x="5543392" y="2566676"/>
                  <a:pt x="5552102" y="2564755"/>
                  <a:pt x="5561977" y="2562835"/>
                </a:cubicBezTo>
                <a:cubicBezTo>
                  <a:pt x="5572264" y="2560846"/>
                  <a:pt x="5580768" y="2559475"/>
                  <a:pt x="5581042" y="2559818"/>
                </a:cubicBezTo>
                <a:close/>
                <a:moveTo>
                  <a:pt x="4975000" y="2559337"/>
                </a:moveTo>
                <a:cubicBezTo>
                  <a:pt x="4982818" y="2557554"/>
                  <a:pt x="4990225" y="2559337"/>
                  <a:pt x="4990362" y="2562766"/>
                </a:cubicBezTo>
                <a:cubicBezTo>
                  <a:pt x="4990431" y="2565646"/>
                  <a:pt x="4984121" y="2569556"/>
                  <a:pt x="4977537" y="2570996"/>
                </a:cubicBezTo>
                <a:cubicBezTo>
                  <a:pt x="4970611" y="2572504"/>
                  <a:pt x="4963479" y="2571613"/>
                  <a:pt x="4962313" y="2569007"/>
                </a:cubicBezTo>
                <a:cubicBezTo>
                  <a:pt x="4961010" y="2566058"/>
                  <a:pt x="4967250" y="2561120"/>
                  <a:pt x="4975000" y="2559337"/>
                </a:cubicBezTo>
                <a:close/>
                <a:moveTo>
                  <a:pt x="1343078" y="2558995"/>
                </a:moveTo>
                <a:cubicBezTo>
                  <a:pt x="1348494" y="2560847"/>
                  <a:pt x="1353089" y="2565167"/>
                  <a:pt x="1353571" y="2568664"/>
                </a:cubicBezTo>
                <a:cubicBezTo>
                  <a:pt x="1354050" y="2572025"/>
                  <a:pt x="1349658" y="2572916"/>
                  <a:pt x="1343830" y="2570790"/>
                </a:cubicBezTo>
                <a:cubicBezTo>
                  <a:pt x="1337726" y="2568528"/>
                  <a:pt x="1333203" y="2564550"/>
                  <a:pt x="1333131" y="2561326"/>
                </a:cubicBezTo>
                <a:cubicBezTo>
                  <a:pt x="1333061" y="2558241"/>
                  <a:pt x="1337726" y="2557074"/>
                  <a:pt x="1343078" y="2558995"/>
                </a:cubicBezTo>
                <a:close/>
                <a:moveTo>
                  <a:pt x="5672228" y="2558677"/>
                </a:moveTo>
                <a:cubicBezTo>
                  <a:pt x="5676557" y="2558411"/>
                  <a:pt x="5679455" y="2558479"/>
                  <a:pt x="5679660" y="2558994"/>
                </a:cubicBezTo>
                <a:cubicBezTo>
                  <a:pt x="5680072" y="2560023"/>
                  <a:pt x="5669785" y="2562355"/>
                  <a:pt x="5657578" y="2563932"/>
                </a:cubicBezTo>
                <a:cubicBezTo>
                  <a:pt x="5646193" y="2565372"/>
                  <a:pt x="5637004" y="2565715"/>
                  <a:pt x="5635975" y="2564961"/>
                </a:cubicBezTo>
                <a:cubicBezTo>
                  <a:pt x="5634878" y="2564069"/>
                  <a:pt x="5644067" y="2562080"/>
                  <a:pt x="5656206" y="2560366"/>
                </a:cubicBezTo>
                <a:cubicBezTo>
                  <a:pt x="5662138" y="2559543"/>
                  <a:pt x="5667899" y="2558943"/>
                  <a:pt x="5672228" y="2558677"/>
                </a:cubicBezTo>
                <a:close/>
                <a:moveTo>
                  <a:pt x="5899030" y="2558154"/>
                </a:moveTo>
                <a:cubicBezTo>
                  <a:pt x="5903333" y="2558600"/>
                  <a:pt x="5906145" y="2559577"/>
                  <a:pt x="5906385" y="2560983"/>
                </a:cubicBezTo>
                <a:cubicBezTo>
                  <a:pt x="5906934" y="2564138"/>
                  <a:pt x="5896167" y="2568047"/>
                  <a:pt x="5882108" y="2569556"/>
                </a:cubicBezTo>
                <a:cubicBezTo>
                  <a:pt x="5869626" y="2570859"/>
                  <a:pt x="5859065" y="2569487"/>
                  <a:pt x="5858585" y="2566675"/>
                </a:cubicBezTo>
                <a:cubicBezTo>
                  <a:pt x="5858036" y="2563589"/>
                  <a:pt x="5868735" y="2560092"/>
                  <a:pt x="5882725" y="2558514"/>
                </a:cubicBezTo>
                <a:cubicBezTo>
                  <a:pt x="5888932" y="2557794"/>
                  <a:pt x="5894727" y="2557708"/>
                  <a:pt x="5899030" y="2558154"/>
                </a:cubicBezTo>
                <a:close/>
                <a:moveTo>
                  <a:pt x="7355824" y="2557554"/>
                </a:moveTo>
                <a:cubicBezTo>
                  <a:pt x="7369266" y="2559680"/>
                  <a:pt x="7380925" y="2564550"/>
                  <a:pt x="7382708" y="2574082"/>
                </a:cubicBezTo>
                <a:cubicBezTo>
                  <a:pt x="7384422" y="2583409"/>
                  <a:pt x="7375575" y="2595411"/>
                  <a:pt x="7362545" y="2593902"/>
                </a:cubicBezTo>
                <a:cubicBezTo>
                  <a:pt x="7348486" y="2592324"/>
                  <a:pt x="7334221" y="2582175"/>
                  <a:pt x="7332370" y="2572162"/>
                </a:cubicBezTo>
                <a:cubicBezTo>
                  <a:pt x="7330450" y="2562012"/>
                  <a:pt x="7341148" y="2555291"/>
                  <a:pt x="7355824" y="2557554"/>
                </a:cubicBezTo>
                <a:close/>
                <a:moveTo>
                  <a:pt x="4176592" y="2557418"/>
                </a:moveTo>
                <a:cubicBezTo>
                  <a:pt x="4174740" y="2559269"/>
                  <a:pt x="4172546" y="2562150"/>
                  <a:pt x="4169391" y="2564276"/>
                </a:cubicBezTo>
                <a:cubicBezTo>
                  <a:pt x="4167882" y="2565304"/>
                  <a:pt x="4163013" y="2565784"/>
                  <a:pt x="4162327" y="2564824"/>
                </a:cubicBezTo>
                <a:cubicBezTo>
                  <a:pt x="4161642" y="2563932"/>
                  <a:pt x="4163562" y="2560847"/>
                  <a:pt x="4165756" y="2558926"/>
                </a:cubicBezTo>
                <a:cubicBezTo>
                  <a:pt x="4169048" y="2555977"/>
                  <a:pt x="4174877" y="2555017"/>
                  <a:pt x="4176592" y="2557418"/>
                </a:cubicBezTo>
                <a:close/>
                <a:moveTo>
                  <a:pt x="692044" y="2555909"/>
                </a:moveTo>
                <a:cubicBezTo>
                  <a:pt x="691701" y="2556526"/>
                  <a:pt x="689163" y="2559132"/>
                  <a:pt x="687518" y="2560503"/>
                </a:cubicBezTo>
                <a:cubicBezTo>
                  <a:pt x="686146" y="2561670"/>
                  <a:pt x="683746" y="2563247"/>
                  <a:pt x="683677" y="2563041"/>
                </a:cubicBezTo>
                <a:cubicBezTo>
                  <a:pt x="683609" y="2562835"/>
                  <a:pt x="686009" y="2560435"/>
                  <a:pt x="688135" y="2558172"/>
                </a:cubicBezTo>
                <a:cubicBezTo>
                  <a:pt x="690055" y="2557074"/>
                  <a:pt x="692387" y="2555429"/>
                  <a:pt x="692044" y="2555909"/>
                </a:cubicBezTo>
                <a:close/>
                <a:moveTo>
                  <a:pt x="5746234" y="2555035"/>
                </a:moveTo>
                <a:cubicBezTo>
                  <a:pt x="5750658" y="2554880"/>
                  <a:pt x="5753658" y="2555154"/>
                  <a:pt x="5754344" y="2555909"/>
                </a:cubicBezTo>
                <a:cubicBezTo>
                  <a:pt x="5755647" y="2557418"/>
                  <a:pt x="5746663" y="2560161"/>
                  <a:pt x="5734318" y="2561875"/>
                </a:cubicBezTo>
                <a:cubicBezTo>
                  <a:pt x="5722179" y="2563521"/>
                  <a:pt x="5710589" y="2563590"/>
                  <a:pt x="5709286" y="2562287"/>
                </a:cubicBezTo>
                <a:cubicBezTo>
                  <a:pt x="5707983" y="2560915"/>
                  <a:pt x="5717241" y="2558446"/>
                  <a:pt x="5729586" y="2556732"/>
                </a:cubicBezTo>
                <a:cubicBezTo>
                  <a:pt x="5735964" y="2555772"/>
                  <a:pt x="5741811" y="2555189"/>
                  <a:pt x="5746234" y="2555035"/>
                </a:cubicBezTo>
                <a:close/>
                <a:moveTo>
                  <a:pt x="4618316" y="2554743"/>
                </a:moveTo>
                <a:cubicBezTo>
                  <a:pt x="4624282" y="2552548"/>
                  <a:pt x="4630729" y="2553782"/>
                  <a:pt x="4631895" y="2557691"/>
                </a:cubicBezTo>
                <a:cubicBezTo>
                  <a:pt x="4633266" y="2562286"/>
                  <a:pt x="4627711" y="2569213"/>
                  <a:pt x="4620785" y="2571819"/>
                </a:cubicBezTo>
                <a:cubicBezTo>
                  <a:pt x="4614818" y="2574082"/>
                  <a:pt x="4608783" y="2572710"/>
                  <a:pt x="4607480" y="2568664"/>
                </a:cubicBezTo>
                <a:cubicBezTo>
                  <a:pt x="4605972" y="2563864"/>
                  <a:pt x="4611047" y="2557417"/>
                  <a:pt x="4618316" y="2554743"/>
                </a:cubicBezTo>
                <a:close/>
                <a:moveTo>
                  <a:pt x="5821981" y="2554665"/>
                </a:moveTo>
                <a:cubicBezTo>
                  <a:pt x="5826662" y="2554811"/>
                  <a:pt x="5829748" y="2555497"/>
                  <a:pt x="5829919" y="2556731"/>
                </a:cubicBezTo>
                <a:cubicBezTo>
                  <a:pt x="5830331" y="2558926"/>
                  <a:pt x="5820318" y="2562286"/>
                  <a:pt x="5808179" y="2563795"/>
                </a:cubicBezTo>
                <a:cubicBezTo>
                  <a:pt x="5795835" y="2565304"/>
                  <a:pt x="5785274" y="2564618"/>
                  <a:pt x="5784245" y="2562561"/>
                </a:cubicBezTo>
                <a:cubicBezTo>
                  <a:pt x="5783285" y="2560503"/>
                  <a:pt x="5792475" y="2557554"/>
                  <a:pt x="5804476" y="2555840"/>
                </a:cubicBezTo>
                <a:cubicBezTo>
                  <a:pt x="5811026" y="2554914"/>
                  <a:pt x="5817301" y="2554520"/>
                  <a:pt x="5821981" y="2554665"/>
                </a:cubicBezTo>
                <a:close/>
                <a:moveTo>
                  <a:pt x="5568767" y="2554331"/>
                </a:moveTo>
                <a:cubicBezTo>
                  <a:pt x="5569795" y="2554879"/>
                  <a:pt x="5563143" y="2557006"/>
                  <a:pt x="5553816" y="2559063"/>
                </a:cubicBezTo>
                <a:cubicBezTo>
                  <a:pt x="5543460" y="2561326"/>
                  <a:pt x="5533790" y="2562766"/>
                  <a:pt x="5533516" y="2562081"/>
                </a:cubicBezTo>
                <a:cubicBezTo>
                  <a:pt x="5533242" y="2561395"/>
                  <a:pt x="5540717" y="2559132"/>
                  <a:pt x="5550044" y="2557074"/>
                </a:cubicBezTo>
                <a:cubicBezTo>
                  <a:pt x="5559508" y="2554948"/>
                  <a:pt x="5567669" y="2553782"/>
                  <a:pt x="5568767" y="2554331"/>
                </a:cubicBezTo>
                <a:close/>
                <a:moveTo>
                  <a:pt x="2930425" y="2554262"/>
                </a:moveTo>
                <a:cubicBezTo>
                  <a:pt x="2933031" y="2554879"/>
                  <a:pt x="2936049" y="2559886"/>
                  <a:pt x="2940164" y="2564275"/>
                </a:cubicBezTo>
                <a:cubicBezTo>
                  <a:pt x="2936940" y="2567430"/>
                  <a:pt x="2935294" y="2570310"/>
                  <a:pt x="2932620" y="2570996"/>
                </a:cubicBezTo>
                <a:cubicBezTo>
                  <a:pt x="2928848" y="2571887"/>
                  <a:pt x="2923567" y="2565304"/>
                  <a:pt x="2924459" y="2560091"/>
                </a:cubicBezTo>
                <a:cubicBezTo>
                  <a:pt x="2924939" y="2557211"/>
                  <a:pt x="2928162" y="2553714"/>
                  <a:pt x="2930425" y="2554262"/>
                </a:cubicBezTo>
                <a:close/>
                <a:moveTo>
                  <a:pt x="6523056" y="2554125"/>
                </a:moveTo>
                <a:cubicBezTo>
                  <a:pt x="6537938" y="2552274"/>
                  <a:pt x="6551586" y="2556251"/>
                  <a:pt x="6554055" y="2563246"/>
                </a:cubicBezTo>
                <a:cubicBezTo>
                  <a:pt x="6556249" y="2569624"/>
                  <a:pt x="6547334" y="2576208"/>
                  <a:pt x="6534304" y="2577648"/>
                </a:cubicBezTo>
                <a:cubicBezTo>
                  <a:pt x="6520107" y="2579226"/>
                  <a:pt x="6505637" y="2574699"/>
                  <a:pt x="6503031" y="2568116"/>
                </a:cubicBezTo>
                <a:cubicBezTo>
                  <a:pt x="6500700" y="2562081"/>
                  <a:pt x="6509958" y="2555703"/>
                  <a:pt x="6523056" y="2554125"/>
                </a:cubicBezTo>
                <a:close/>
                <a:moveTo>
                  <a:pt x="1661216" y="2554125"/>
                </a:moveTo>
                <a:cubicBezTo>
                  <a:pt x="1666086" y="2556388"/>
                  <a:pt x="1670339" y="2561257"/>
                  <a:pt x="1669790" y="2565029"/>
                </a:cubicBezTo>
                <a:cubicBezTo>
                  <a:pt x="1669379" y="2567704"/>
                  <a:pt x="1665949" y="2568458"/>
                  <a:pt x="1662728" y="2570927"/>
                </a:cubicBezTo>
                <a:cubicBezTo>
                  <a:pt x="1658610" y="2564823"/>
                  <a:pt x="1654702" y="2560640"/>
                  <a:pt x="1653808" y="2557348"/>
                </a:cubicBezTo>
                <a:cubicBezTo>
                  <a:pt x="1652507" y="2552822"/>
                  <a:pt x="1656417" y="2551930"/>
                  <a:pt x="1661216" y="2554125"/>
                </a:cubicBezTo>
                <a:close/>
                <a:moveTo>
                  <a:pt x="5666835" y="2551656"/>
                </a:moveTo>
                <a:cubicBezTo>
                  <a:pt x="5666904" y="2552205"/>
                  <a:pt x="5657783" y="2554194"/>
                  <a:pt x="5646330" y="2556046"/>
                </a:cubicBezTo>
                <a:cubicBezTo>
                  <a:pt x="5634809" y="2557897"/>
                  <a:pt x="5625344" y="2558926"/>
                  <a:pt x="5625139" y="2558514"/>
                </a:cubicBezTo>
                <a:cubicBezTo>
                  <a:pt x="5624933" y="2558103"/>
                  <a:pt x="5633780" y="2556320"/>
                  <a:pt x="5645438" y="2554331"/>
                </a:cubicBezTo>
                <a:cubicBezTo>
                  <a:pt x="5656686" y="2552411"/>
                  <a:pt x="5666767" y="2551108"/>
                  <a:pt x="5666835" y="2551656"/>
                </a:cubicBezTo>
                <a:close/>
                <a:moveTo>
                  <a:pt x="4405838" y="2550053"/>
                </a:moveTo>
                <a:cubicBezTo>
                  <a:pt x="4408221" y="2549684"/>
                  <a:pt x="4409558" y="2550044"/>
                  <a:pt x="4408735" y="2551382"/>
                </a:cubicBezTo>
                <a:cubicBezTo>
                  <a:pt x="4407501" y="2553371"/>
                  <a:pt x="4403249" y="2556319"/>
                  <a:pt x="4401397" y="2557897"/>
                </a:cubicBezTo>
                <a:cubicBezTo>
                  <a:pt x="4393442" y="2561463"/>
                  <a:pt x="4388847" y="2562012"/>
                  <a:pt x="4388161" y="2560435"/>
                </a:cubicBezTo>
                <a:cubicBezTo>
                  <a:pt x="4387476" y="2558857"/>
                  <a:pt x="4391316" y="2555634"/>
                  <a:pt x="4396665" y="2553096"/>
                </a:cubicBezTo>
                <a:cubicBezTo>
                  <a:pt x="4400026" y="2551519"/>
                  <a:pt x="4403455" y="2550422"/>
                  <a:pt x="4405838" y="2550053"/>
                </a:cubicBezTo>
                <a:close/>
                <a:moveTo>
                  <a:pt x="5182866" y="2549668"/>
                </a:moveTo>
                <a:cubicBezTo>
                  <a:pt x="5191233" y="2548501"/>
                  <a:pt x="5199188" y="2550010"/>
                  <a:pt x="5200011" y="2552685"/>
                </a:cubicBezTo>
                <a:cubicBezTo>
                  <a:pt x="5200903" y="2555359"/>
                  <a:pt x="5194456" y="2558240"/>
                  <a:pt x="5186021" y="2559132"/>
                </a:cubicBezTo>
                <a:cubicBezTo>
                  <a:pt x="5178340" y="2559955"/>
                  <a:pt x="5172030" y="2559063"/>
                  <a:pt x="5170453" y="2556731"/>
                </a:cubicBezTo>
                <a:cubicBezTo>
                  <a:pt x="5168670" y="2554194"/>
                  <a:pt x="5174294" y="2550902"/>
                  <a:pt x="5182866" y="2549668"/>
                </a:cubicBezTo>
                <a:close/>
                <a:moveTo>
                  <a:pt x="3884373" y="2549256"/>
                </a:moveTo>
                <a:cubicBezTo>
                  <a:pt x="3888350" y="2554400"/>
                  <a:pt x="3891436" y="2556457"/>
                  <a:pt x="3892739" y="2560160"/>
                </a:cubicBezTo>
                <a:cubicBezTo>
                  <a:pt x="3894591" y="2565441"/>
                  <a:pt x="3890133" y="2574768"/>
                  <a:pt x="3886293" y="2573945"/>
                </a:cubicBezTo>
                <a:cubicBezTo>
                  <a:pt x="3883686" y="2573396"/>
                  <a:pt x="3880532" y="2569281"/>
                  <a:pt x="3879983" y="2565509"/>
                </a:cubicBezTo>
                <a:cubicBezTo>
                  <a:pt x="3879572" y="2561943"/>
                  <a:pt x="3882246" y="2556868"/>
                  <a:pt x="3884373" y="2549256"/>
                </a:cubicBezTo>
                <a:close/>
                <a:moveTo>
                  <a:pt x="5653531" y="2547885"/>
                </a:moveTo>
                <a:cubicBezTo>
                  <a:pt x="5655383" y="2548022"/>
                  <a:pt x="5647428" y="2550011"/>
                  <a:pt x="5636180" y="2552205"/>
                </a:cubicBezTo>
                <a:cubicBezTo>
                  <a:pt x="5626099" y="2554125"/>
                  <a:pt x="5616635" y="2555634"/>
                  <a:pt x="5614852" y="2555634"/>
                </a:cubicBezTo>
                <a:cubicBezTo>
                  <a:pt x="5612932" y="2555703"/>
                  <a:pt x="5621299" y="2553714"/>
                  <a:pt x="5632477" y="2551382"/>
                </a:cubicBezTo>
                <a:cubicBezTo>
                  <a:pt x="5642902" y="2549256"/>
                  <a:pt x="5651886" y="2547747"/>
                  <a:pt x="5653531" y="2547885"/>
                </a:cubicBezTo>
                <a:close/>
                <a:moveTo>
                  <a:pt x="6111637" y="2547652"/>
                </a:moveTo>
                <a:cubicBezTo>
                  <a:pt x="6116481" y="2548381"/>
                  <a:pt x="6119841" y="2549873"/>
                  <a:pt x="6120630" y="2551999"/>
                </a:cubicBezTo>
                <a:cubicBezTo>
                  <a:pt x="6122207" y="2556182"/>
                  <a:pt x="6112606" y="2561189"/>
                  <a:pt x="6099439" y="2562835"/>
                </a:cubicBezTo>
                <a:cubicBezTo>
                  <a:pt x="6086614" y="2564412"/>
                  <a:pt x="6073515" y="2562217"/>
                  <a:pt x="6072007" y="2558308"/>
                </a:cubicBezTo>
                <a:cubicBezTo>
                  <a:pt x="6070498" y="2554399"/>
                  <a:pt x="6080510" y="2549667"/>
                  <a:pt x="6093746" y="2547884"/>
                </a:cubicBezTo>
                <a:cubicBezTo>
                  <a:pt x="6100467" y="2546958"/>
                  <a:pt x="6106794" y="2546924"/>
                  <a:pt x="6111637" y="2547652"/>
                </a:cubicBezTo>
                <a:close/>
                <a:moveTo>
                  <a:pt x="4252030" y="2547336"/>
                </a:moveTo>
                <a:cubicBezTo>
                  <a:pt x="4248052" y="2550971"/>
                  <a:pt x="4246064" y="2553508"/>
                  <a:pt x="4242909" y="2555497"/>
                </a:cubicBezTo>
                <a:cubicBezTo>
                  <a:pt x="4238588" y="2558172"/>
                  <a:pt x="4234474" y="2559132"/>
                  <a:pt x="4233445" y="2557829"/>
                </a:cubicBezTo>
                <a:cubicBezTo>
                  <a:pt x="4232348" y="2556526"/>
                  <a:pt x="4234885" y="2553577"/>
                  <a:pt x="4239549" y="2551245"/>
                </a:cubicBezTo>
                <a:cubicBezTo>
                  <a:pt x="4242909" y="2549531"/>
                  <a:pt x="4246475" y="2549051"/>
                  <a:pt x="4252030" y="2547336"/>
                </a:cubicBezTo>
                <a:close/>
                <a:moveTo>
                  <a:pt x="4099293" y="2546135"/>
                </a:moveTo>
                <a:cubicBezTo>
                  <a:pt x="4101068" y="2547061"/>
                  <a:pt x="4102456" y="2549084"/>
                  <a:pt x="4102662" y="2551862"/>
                </a:cubicBezTo>
                <a:cubicBezTo>
                  <a:pt x="4101291" y="2553508"/>
                  <a:pt x="4099302" y="2556868"/>
                  <a:pt x="4096627" y="2558788"/>
                </a:cubicBezTo>
                <a:cubicBezTo>
                  <a:pt x="4092307" y="2561875"/>
                  <a:pt x="4086752" y="2560503"/>
                  <a:pt x="4087781" y="2556388"/>
                </a:cubicBezTo>
                <a:cubicBezTo>
                  <a:pt x="4088535" y="2553439"/>
                  <a:pt x="4091004" y="2549324"/>
                  <a:pt x="4093610" y="2546993"/>
                </a:cubicBezTo>
                <a:cubicBezTo>
                  <a:pt x="4095358" y="2545381"/>
                  <a:pt x="4097519" y="2545209"/>
                  <a:pt x="4099293" y="2546135"/>
                </a:cubicBezTo>
                <a:close/>
                <a:moveTo>
                  <a:pt x="4901826" y="2545553"/>
                </a:moveTo>
                <a:cubicBezTo>
                  <a:pt x="4909095" y="2543770"/>
                  <a:pt x="4915884" y="2545621"/>
                  <a:pt x="4916090" y="2549119"/>
                </a:cubicBezTo>
                <a:cubicBezTo>
                  <a:pt x="4916227" y="2552754"/>
                  <a:pt x="4910055" y="2557349"/>
                  <a:pt x="4902991" y="2559063"/>
                </a:cubicBezTo>
                <a:cubicBezTo>
                  <a:pt x="4895722" y="2560846"/>
                  <a:pt x="4889550" y="2559406"/>
                  <a:pt x="4889001" y="2555634"/>
                </a:cubicBezTo>
                <a:cubicBezTo>
                  <a:pt x="4888452" y="2551931"/>
                  <a:pt x="4894213" y="2547336"/>
                  <a:pt x="4901826" y="2545553"/>
                </a:cubicBezTo>
                <a:close/>
                <a:moveTo>
                  <a:pt x="5466445" y="2545073"/>
                </a:moveTo>
                <a:cubicBezTo>
                  <a:pt x="5474538" y="2543427"/>
                  <a:pt x="5481670" y="2543495"/>
                  <a:pt x="5482218" y="2545210"/>
                </a:cubicBezTo>
                <a:cubicBezTo>
                  <a:pt x="5482767" y="2547130"/>
                  <a:pt x="5475086" y="2550216"/>
                  <a:pt x="5465210" y="2552137"/>
                </a:cubicBezTo>
                <a:cubicBezTo>
                  <a:pt x="5456912" y="2553714"/>
                  <a:pt x="5450054" y="2553508"/>
                  <a:pt x="5450603" y="2551725"/>
                </a:cubicBezTo>
                <a:cubicBezTo>
                  <a:pt x="5451152" y="2549805"/>
                  <a:pt x="5458558" y="2546650"/>
                  <a:pt x="5466445" y="2545073"/>
                </a:cubicBezTo>
                <a:close/>
                <a:moveTo>
                  <a:pt x="6311214" y="2544730"/>
                </a:moveTo>
                <a:cubicBezTo>
                  <a:pt x="6324518" y="2543633"/>
                  <a:pt x="6336588" y="2547062"/>
                  <a:pt x="6337479" y="2552274"/>
                </a:cubicBezTo>
                <a:cubicBezTo>
                  <a:pt x="6338371" y="2557554"/>
                  <a:pt x="6328084" y="2563109"/>
                  <a:pt x="6314643" y="2564412"/>
                </a:cubicBezTo>
                <a:cubicBezTo>
                  <a:pt x="6300789" y="2565715"/>
                  <a:pt x="6289062" y="2562561"/>
                  <a:pt x="6287485" y="2557280"/>
                </a:cubicBezTo>
                <a:cubicBezTo>
                  <a:pt x="6285770" y="2551588"/>
                  <a:pt x="6296812" y="2545827"/>
                  <a:pt x="6311214" y="2544730"/>
                </a:cubicBezTo>
                <a:close/>
                <a:moveTo>
                  <a:pt x="4544181" y="2544730"/>
                </a:moveTo>
                <a:cubicBezTo>
                  <a:pt x="4550696" y="2542124"/>
                  <a:pt x="4556732" y="2542604"/>
                  <a:pt x="4557212" y="2545965"/>
                </a:cubicBezTo>
                <a:cubicBezTo>
                  <a:pt x="4557692" y="2549394"/>
                  <a:pt x="4552960" y="2554126"/>
                  <a:pt x="4546170" y="2556869"/>
                </a:cubicBezTo>
                <a:cubicBezTo>
                  <a:pt x="4539861" y="2559407"/>
                  <a:pt x="4533483" y="2558652"/>
                  <a:pt x="4533071" y="2555497"/>
                </a:cubicBezTo>
                <a:cubicBezTo>
                  <a:pt x="4532591" y="2552274"/>
                  <a:pt x="4537872" y="2547268"/>
                  <a:pt x="4544181" y="2544730"/>
                </a:cubicBezTo>
                <a:close/>
                <a:moveTo>
                  <a:pt x="6665635" y="2544318"/>
                </a:moveTo>
                <a:cubicBezTo>
                  <a:pt x="6679351" y="2543701"/>
                  <a:pt x="6691353" y="2548502"/>
                  <a:pt x="6693204" y="2555497"/>
                </a:cubicBezTo>
                <a:cubicBezTo>
                  <a:pt x="6695056" y="2562355"/>
                  <a:pt x="6685729" y="2568870"/>
                  <a:pt x="6672562" y="2569899"/>
                </a:cubicBezTo>
                <a:cubicBezTo>
                  <a:pt x="6658297" y="2570996"/>
                  <a:pt x="6643895" y="2565578"/>
                  <a:pt x="6641906" y="2558583"/>
                </a:cubicBezTo>
                <a:cubicBezTo>
                  <a:pt x="6639918" y="2551519"/>
                  <a:pt x="6650890" y="2544936"/>
                  <a:pt x="6665635" y="2544318"/>
                </a:cubicBezTo>
                <a:close/>
                <a:moveTo>
                  <a:pt x="7217155" y="2544250"/>
                </a:moveTo>
                <a:cubicBezTo>
                  <a:pt x="7231831" y="2545279"/>
                  <a:pt x="7244724" y="2554263"/>
                  <a:pt x="7246027" y="2564207"/>
                </a:cubicBezTo>
                <a:cubicBezTo>
                  <a:pt x="7247262" y="2573328"/>
                  <a:pt x="7237592" y="2579500"/>
                  <a:pt x="7224219" y="2578197"/>
                </a:cubicBezTo>
                <a:cubicBezTo>
                  <a:pt x="7209885" y="2576826"/>
                  <a:pt x="7196169" y="2567430"/>
                  <a:pt x="7195072" y="2558241"/>
                </a:cubicBezTo>
                <a:cubicBezTo>
                  <a:pt x="7194044" y="2549394"/>
                  <a:pt x="7203645" y="2543290"/>
                  <a:pt x="7217155" y="2544250"/>
                </a:cubicBezTo>
                <a:close/>
                <a:moveTo>
                  <a:pt x="4470869" y="2544044"/>
                </a:moveTo>
                <a:cubicBezTo>
                  <a:pt x="4476904" y="2541712"/>
                  <a:pt x="4482253" y="2541918"/>
                  <a:pt x="4482253" y="2544592"/>
                </a:cubicBezTo>
                <a:cubicBezTo>
                  <a:pt x="4482253" y="2547267"/>
                  <a:pt x="4476492" y="2551862"/>
                  <a:pt x="4470389" y="2553919"/>
                </a:cubicBezTo>
                <a:cubicBezTo>
                  <a:pt x="4465520" y="2555565"/>
                  <a:pt x="4460513" y="2555359"/>
                  <a:pt x="4460170" y="2553439"/>
                </a:cubicBezTo>
                <a:cubicBezTo>
                  <a:pt x="4459759" y="2551039"/>
                  <a:pt x="4465108" y="2546375"/>
                  <a:pt x="4470869" y="2544044"/>
                </a:cubicBezTo>
                <a:close/>
                <a:moveTo>
                  <a:pt x="5733933" y="2543435"/>
                </a:moveTo>
                <a:cubicBezTo>
                  <a:pt x="5737799" y="2543067"/>
                  <a:pt x="5740320" y="2543050"/>
                  <a:pt x="5740697" y="2543496"/>
                </a:cubicBezTo>
                <a:cubicBezTo>
                  <a:pt x="5741451" y="2544319"/>
                  <a:pt x="5732878" y="2546582"/>
                  <a:pt x="5721768" y="2548434"/>
                </a:cubicBezTo>
                <a:cubicBezTo>
                  <a:pt x="5709836" y="2550354"/>
                  <a:pt x="5698177" y="2551314"/>
                  <a:pt x="5698314" y="2550422"/>
                </a:cubicBezTo>
                <a:cubicBezTo>
                  <a:pt x="5698520" y="2549531"/>
                  <a:pt x="5707778" y="2547405"/>
                  <a:pt x="5719094" y="2545484"/>
                </a:cubicBezTo>
                <a:cubicBezTo>
                  <a:pt x="5724855" y="2544524"/>
                  <a:pt x="5730067" y="2543804"/>
                  <a:pt x="5733933" y="2543435"/>
                </a:cubicBezTo>
                <a:close/>
                <a:moveTo>
                  <a:pt x="7624178" y="2543084"/>
                </a:moveTo>
                <a:cubicBezTo>
                  <a:pt x="7625961" y="2548845"/>
                  <a:pt x="7615742" y="2585124"/>
                  <a:pt x="7601683" y="2621471"/>
                </a:cubicBezTo>
                <a:cubicBezTo>
                  <a:pt x="7587419" y="2658230"/>
                  <a:pt x="7575074" y="2679833"/>
                  <a:pt x="7574115" y="2671877"/>
                </a:cubicBezTo>
                <a:cubicBezTo>
                  <a:pt x="7573154" y="2663853"/>
                  <a:pt x="7583715" y="2630455"/>
                  <a:pt x="7597912" y="2594108"/>
                </a:cubicBezTo>
                <a:cubicBezTo>
                  <a:pt x="7610873" y="2560778"/>
                  <a:pt x="7622463" y="2537666"/>
                  <a:pt x="7624178" y="2543084"/>
                </a:cubicBezTo>
                <a:close/>
                <a:moveTo>
                  <a:pt x="5392104" y="2543084"/>
                </a:moveTo>
                <a:cubicBezTo>
                  <a:pt x="5400059" y="2541576"/>
                  <a:pt x="5407740" y="2542055"/>
                  <a:pt x="5408769" y="2544113"/>
                </a:cubicBezTo>
                <a:cubicBezTo>
                  <a:pt x="5409798" y="2546033"/>
                  <a:pt x="5403763" y="2549325"/>
                  <a:pt x="5396082" y="2550971"/>
                </a:cubicBezTo>
                <a:cubicBezTo>
                  <a:pt x="5388332" y="2552686"/>
                  <a:pt x="5380240" y="2552548"/>
                  <a:pt x="5378594" y="2550628"/>
                </a:cubicBezTo>
                <a:cubicBezTo>
                  <a:pt x="5376674" y="2548365"/>
                  <a:pt x="5382914" y="2544867"/>
                  <a:pt x="5392104" y="2543084"/>
                </a:cubicBezTo>
                <a:close/>
                <a:moveTo>
                  <a:pt x="5642627" y="2542535"/>
                </a:moveTo>
                <a:cubicBezTo>
                  <a:pt x="5643587" y="2543015"/>
                  <a:pt x="5635083" y="2545690"/>
                  <a:pt x="5625413" y="2547816"/>
                </a:cubicBezTo>
                <a:cubicBezTo>
                  <a:pt x="5616566" y="2549805"/>
                  <a:pt x="5608062" y="2551245"/>
                  <a:pt x="5606691" y="2550971"/>
                </a:cubicBezTo>
                <a:cubicBezTo>
                  <a:pt x="5605045" y="2550627"/>
                  <a:pt x="5611766" y="2548502"/>
                  <a:pt x="5621984" y="2546033"/>
                </a:cubicBezTo>
                <a:cubicBezTo>
                  <a:pt x="5631997" y="2543633"/>
                  <a:pt x="5641667" y="2542055"/>
                  <a:pt x="5642627" y="2542535"/>
                </a:cubicBezTo>
                <a:close/>
                <a:moveTo>
                  <a:pt x="678326" y="2540889"/>
                </a:moveTo>
                <a:cubicBezTo>
                  <a:pt x="678464" y="2540889"/>
                  <a:pt x="676201" y="2542946"/>
                  <a:pt x="674348" y="2544661"/>
                </a:cubicBezTo>
                <a:cubicBezTo>
                  <a:pt x="673389" y="2544935"/>
                  <a:pt x="672155" y="2545484"/>
                  <a:pt x="671743" y="2545347"/>
                </a:cubicBezTo>
                <a:cubicBezTo>
                  <a:pt x="671605" y="2545278"/>
                  <a:pt x="674692" y="2542535"/>
                  <a:pt x="674898" y="2542398"/>
                </a:cubicBezTo>
                <a:cubicBezTo>
                  <a:pt x="676271" y="2541643"/>
                  <a:pt x="677572" y="2541095"/>
                  <a:pt x="678326" y="2540889"/>
                </a:cubicBezTo>
                <a:close/>
                <a:moveTo>
                  <a:pt x="5556284" y="2540136"/>
                </a:moveTo>
                <a:cubicBezTo>
                  <a:pt x="5557381" y="2541370"/>
                  <a:pt x="5549975" y="2544593"/>
                  <a:pt x="5541059" y="2546788"/>
                </a:cubicBezTo>
                <a:cubicBezTo>
                  <a:pt x="5531938" y="2548982"/>
                  <a:pt x="5523709" y="2549737"/>
                  <a:pt x="5523297" y="2548228"/>
                </a:cubicBezTo>
                <a:cubicBezTo>
                  <a:pt x="5522954" y="2546925"/>
                  <a:pt x="5528852" y="2544319"/>
                  <a:pt x="5537150" y="2542124"/>
                </a:cubicBezTo>
                <a:cubicBezTo>
                  <a:pt x="5546477" y="2539724"/>
                  <a:pt x="5555118" y="2538833"/>
                  <a:pt x="5556284" y="2540136"/>
                </a:cubicBezTo>
                <a:close/>
                <a:moveTo>
                  <a:pt x="1401505" y="2539175"/>
                </a:moveTo>
                <a:cubicBezTo>
                  <a:pt x="1406579" y="2540409"/>
                  <a:pt x="1412547" y="2545347"/>
                  <a:pt x="1413508" y="2548982"/>
                </a:cubicBezTo>
                <a:cubicBezTo>
                  <a:pt x="1414537" y="2552617"/>
                  <a:pt x="1410627" y="2554194"/>
                  <a:pt x="1405414" y="2552411"/>
                </a:cubicBezTo>
                <a:cubicBezTo>
                  <a:pt x="1399996" y="2550491"/>
                  <a:pt x="1395061" y="2545827"/>
                  <a:pt x="1394717" y="2542261"/>
                </a:cubicBezTo>
                <a:cubicBezTo>
                  <a:pt x="1394445" y="2539175"/>
                  <a:pt x="1396638" y="2538009"/>
                  <a:pt x="1401505" y="2539175"/>
                </a:cubicBezTo>
                <a:close/>
                <a:moveTo>
                  <a:pt x="2520591" y="2538901"/>
                </a:moveTo>
                <a:cubicBezTo>
                  <a:pt x="2523539" y="2539175"/>
                  <a:pt x="2526351" y="2541918"/>
                  <a:pt x="2530878" y="2544592"/>
                </a:cubicBezTo>
                <a:cubicBezTo>
                  <a:pt x="2528066" y="2549462"/>
                  <a:pt x="2526831" y="2553508"/>
                  <a:pt x="2524431" y="2555291"/>
                </a:cubicBezTo>
                <a:cubicBezTo>
                  <a:pt x="2521002" y="2557829"/>
                  <a:pt x="2517847" y="2555154"/>
                  <a:pt x="2516201" y="2550559"/>
                </a:cubicBezTo>
                <a:cubicBezTo>
                  <a:pt x="2514075" y="2544798"/>
                  <a:pt x="2516338" y="2538420"/>
                  <a:pt x="2520591" y="2538901"/>
                </a:cubicBezTo>
                <a:close/>
                <a:moveTo>
                  <a:pt x="6035042" y="2538712"/>
                </a:moveTo>
                <a:cubicBezTo>
                  <a:pt x="6039740" y="2539055"/>
                  <a:pt x="6043134" y="2539998"/>
                  <a:pt x="6044163" y="2541507"/>
                </a:cubicBezTo>
                <a:cubicBezTo>
                  <a:pt x="6046426" y="2544661"/>
                  <a:pt x="6036482" y="2549257"/>
                  <a:pt x="6022698" y="2551177"/>
                </a:cubicBezTo>
                <a:cubicBezTo>
                  <a:pt x="6010147" y="2552891"/>
                  <a:pt x="5998763" y="2551725"/>
                  <a:pt x="5996774" y="2548845"/>
                </a:cubicBezTo>
                <a:cubicBezTo>
                  <a:pt x="5994648" y="2545690"/>
                  <a:pt x="6004455" y="2541507"/>
                  <a:pt x="6018102" y="2539518"/>
                </a:cubicBezTo>
                <a:cubicBezTo>
                  <a:pt x="6024343" y="2538626"/>
                  <a:pt x="6030344" y="2538369"/>
                  <a:pt x="6035042" y="2538712"/>
                </a:cubicBezTo>
                <a:close/>
                <a:moveTo>
                  <a:pt x="794366" y="2538421"/>
                </a:moveTo>
                <a:cubicBezTo>
                  <a:pt x="789154" y="2544319"/>
                  <a:pt x="786342" y="2547954"/>
                  <a:pt x="782980" y="2551245"/>
                </a:cubicBezTo>
                <a:cubicBezTo>
                  <a:pt x="781335" y="2552891"/>
                  <a:pt x="777084" y="2555223"/>
                  <a:pt x="776878" y="2554606"/>
                </a:cubicBezTo>
                <a:cubicBezTo>
                  <a:pt x="776605" y="2553989"/>
                  <a:pt x="779964" y="2549325"/>
                  <a:pt x="781679" y="2547748"/>
                </a:cubicBezTo>
                <a:cubicBezTo>
                  <a:pt x="785107" y="2544730"/>
                  <a:pt x="788467" y="2542604"/>
                  <a:pt x="794366" y="2538421"/>
                </a:cubicBezTo>
                <a:close/>
                <a:moveTo>
                  <a:pt x="6804784" y="2537871"/>
                </a:moveTo>
                <a:cubicBezTo>
                  <a:pt x="6818362" y="2537734"/>
                  <a:pt x="6830433" y="2543426"/>
                  <a:pt x="6832078" y="2550902"/>
                </a:cubicBezTo>
                <a:cubicBezTo>
                  <a:pt x="6833725" y="2558240"/>
                  <a:pt x="6824192" y="2564755"/>
                  <a:pt x="6811025" y="2565372"/>
                </a:cubicBezTo>
                <a:cubicBezTo>
                  <a:pt x="6796760" y="2565989"/>
                  <a:pt x="6782495" y="2559748"/>
                  <a:pt x="6780712" y="2552205"/>
                </a:cubicBezTo>
                <a:cubicBezTo>
                  <a:pt x="6778929" y="2544524"/>
                  <a:pt x="6789902" y="2538009"/>
                  <a:pt x="6804784" y="2537871"/>
                </a:cubicBezTo>
                <a:close/>
                <a:moveTo>
                  <a:pt x="2386517" y="2537803"/>
                </a:moveTo>
                <a:cubicBezTo>
                  <a:pt x="2389877" y="2543427"/>
                  <a:pt x="2392689" y="2546650"/>
                  <a:pt x="2393512" y="2550148"/>
                </a:cubicBezTo>
                <a:cubicBezTo>
                  <a:pt x="2394678" y="2555085"/>
                  <a:pt x="2388780" y="2560435"/>
                  <a:pt x="2385419" y="2557485"/>
                </a:cubicBezTo>
                <a:cubicBezTo>
                  <a:pt x="2382951" y="2555359"/>
                  <a:pt x="2380482" y="2550559"/>
                  <a:pt x="2380413" y="2547404"/>
                </a:cubicBezTo>
                <a:cubicBezTo>
                  <a:pt x="2380344" y="2544524"/>
                  <a:pt x="2383499" y="2542192"/>
                  <a:pt x="2386517" y="2537803"/>
                </a:cubicBezTo>
                <a:close/>
                <a:moveTo>
                  <a:pt x="7081916" y="2537187"/>
                </a:moveTo>
                <a:cubicBezTo>
                  <a:pt x="7095426" y="2538215"/>
                  <a:pt x="7107153" y="2545896"/>
                  <a:pt x="7108525" y="2554468"/>
                </a:cubicBezTo>
                <a:cubicBezTo>
                  <a:pt x="7109896" y="2562973"/>
                  <a:pt x="7100295" y="2569351"/>
                  <a:pt x="7086990" y="2568802"/>
                </a:cubicBezTo>
                <a:cubicBezTo>
                  <a:pt x="7072725" y="2568253"/>
                  <a:pt x="7058736" y="2559955"/>
                  <a:pt x="7057432" y="2551314"/>
                </a:cubicBezTo>
                <a:cubicBezTo>
                  <a:pt x="7056061" y="2542399"/>
                  <a:pt x="7067102" y="2536020"/>
                  <a:pt x="7081916" y="2537187"/>
                </a:cubicBezTo>
                <a:close/>
                <a:moveTo>
                  <a:pt x="5807844" y="2537169"/>
                </a:moveTo>
                <a:cubicBezTo>
                  <a:pt x="5812036" y="2536877"/>
                  <a:pt x="5815105" y="2536946"/>
                  <a:pt x="5816065" y="2537460"/>
                </a:cubicBezTo>
                <a:cubicBezTo>
                  <a:pt x="5818191" y="2538557"/>
                  <a:pt x="5809482" y="2541369"/>
                  <a:pt x="5797137" y="2543426"/>
                </a:cubicBezTo>
                <a:cubicBezTo>
                  <a:pt x="5784518" y="2545484"/>
                  <a:pt x="5773889" y="2546032"/>
                  <a:pt x="5772723" y="2544798"/>
                </a:cubicBezTo>
                <a:cubicBezTo>
                  <a:pt x="5771557" y="2543632"/>
                  <a:pt x="5780747" y="2541026"/>
                  <a:pt x="5792885" y="2539037"/>
                </a:cubicBezTo>
                <a:cubicBezTo>
                  <a:pt x="5798337" y="2538111"/>
                  <a:pt x="5803652" y="2537460"/>
                  <a:pt x="5807844" y="2537169"/>
                </a:cubicBezTo>
                <a:close/>
                <a:moveTo>
                  <a:pt x="5727803" y="2536294"/>
                </a:moveTo>
                <a:cubicBezTo>
                  <a:pt x="5729175" y="2536706"/>
                  <a:pt x="5720739" y="2539037"/>
                  <a:pt x="5709835" y="2541163"/>
                </a:cubicBezTo>
                <a:cubicBezTo>
                  <a:pt x="5700234" y="2543015"/>
                  <a:pt x="5690221" y="2544455"/>
                  <a:pt x="5688575" y="2544318"/>
                </a:cubicBezTo>
                <a:cubicBezTo>
                  <a:pt x="5686655" y="2544112"/>
                  <a:pt x="5694267" y="2542055"/>
                  <a:pt x="5705034" y="2539792"/>
                </a:cubicBezTo>
                <a:cubicBezTo>
                  <a:pt x="5715664" y="2537529"/>
                  <a:pt x="5726431" y="2535883"/>
                  <a:pt x="5727803" y="2536294"/>
                </a:cubicBezTo>
                <a:close/>
                <a:moveTo>
                  <a:pt x="6943590" y="2535197"/>
                </a:moveTo>
                <a:cubicBezTo>
                  <a:pt x="6957169" y="2535677"/>
                  <a:pt x="6969033" y="2542330"/>
                  <a:pt x="6970541" y="2550353"/>
                </a:cubicBezTo>
                <a:cubicBezTo>
                  <a:pt x="6972050" y="2558240"/>
                  <a:pt x="6962449" y="2564687"/>
                  <a:pt x="6949144" y="2564755"/>
                </a:cubicBezTo>
                <a:cubicBezTo>
                  <a:pt x="6934880" y="2564824"/>
                  <a:pt x="6920753" y="2557623"/>
                  <a:pt x="6919244" y="2549462"/>
                </a:cubicBezTo>
                <a:cubicBezTo>
                  <a:pt x="6917735" y="2541164"/>
                  <a:pt x="6928708" y="2534717"/>
                  <a:pt x="6943590" y="2535197"/>
                </a:cubicBezTo>
                <a:close/>
                <a:moveTo>
                  <a:pt x="4322667" y="2534443"/>
                </a:moveTo>
                <a:cubicBezTo>
                  <a:pt x="4322461" y="2535540"/>
                  <a:pt x="4318895" y="2538283"/>
                  <a:pt x="4315672" y="2541369"/>
                </a:cubicBezTo>
                <a:cubicBezTo>
                  <a:pt x="4311146" y="2542398"/>
                  <a:pt x="4307168" y="2543701"/>
                  <a:pt x="4305454" y="2543495"/>
                </a:cubicBezTo>
                <a:cubicBezTo>
                  <a:pt x="4303053" y="2543290"/>
                  <a:pt x="4308266" y="2538969"/>
                  <a:pt x="4313889" y="2536294"/>
                </a:cubicBezTo>
                <a:cubicBezTo>
                  <a:pt x="4318964" y="2533826"/>
                  <a:pt x="4322941" y="2532865"/>
                  <a:pt x="4322667" y="2534443"/>
                </a:cubicBezTo>
                <a:close/>
                <a:moveTo>
                  <a:pt x="5958559" y="2534160"/>
                </a:moveTo>
                <a:cubicBezTo>
                  <a:pt x="5963171" y="2534288"/>
                  <a:pt x="5966497" y="2534957"/>
                  <a:pt x="5967354" y="2536157"/>
                </a:cubicBezTo>
                <a:cubicBezTo>
                  <a:pt x="5969068" y="2538558"/>
                  <a:pt x="5960770" y="2542261"/>
                  <a:pt x="5948563" y="2544318"/>
                </a:cubicBezTo>
                <a:cubicBezTo>
                  <a:pt x="5936561" y="2546307"/>
                  <a:pt x="5924491" y="2545896"/>
                  <a:pt x="5922228" y="2543633"/>
                </a:cubicBezTo>
                <a:cubicBezTo>
                  <a:pt x="5919690" y="2541164"/>
                  <a:pt x="5928743" y="2537529"/>
                  <a:pt x="5942048" y="2535403"/>
                </a:cubicBezTo>
                <a:cubicBezTo>
                  <a:pt x="5948049" y="2534443"/>
                  <a:pt x="5953946" y="2534031"/>
                  <a:pt x="5958559" y="2534160"/>
                </a:cubicBezTo>
                <a:close/>
                <a:moveTo>
                  <a:pt x="5317284" y="2534100"/>
                </a:moveTo>
                <a:cubicBezTo>
                  <a:pt x="5325719" y="2532523"/>
                  <a:pt x="5333537" y="2533551"/>
                  <a:pt x="5334703" y="2536294"/>
                </a:cubicBezTo>
                <a:cubicBezTo>
                  <a:pt x="5335869" y="2539037"/>
                  <a:pt x="5329902" y="2542261"/>
                  <a:pt x="5321330" y="2543633"/>
                </a:cubicBezTo>
                <a:cubicBezTo>
                  <a:pt x="5313855" y="2544798"/>
                  <a:pt x="5307271" y="2544044"/>
                  <a:pt x="5305488" y="2541781"/>
                </a:cubicBezTo>
                <a:cubicBezTo>
                  <a:pt x="5303499" y="2539175"/>
                  <a:pt x="5308917" y="2535608"/>
                  <a:pt x="5317284" y="2534100"/>
                </a:cubicBezTo>
                <a:close/>
                <a:moveTo>
                  <a:pt x="5884268" y="2533783"/>
                </a:moveTo>
                <a:cubicBezTo>
                  <a:pt x="5888537" y="2533740"/>
                  <a:pt x="5891298" y="2534202"/>
                  <a:pt x="5891640" y="2535197"/>
                </a:cubicBezTo>
                <a:cubicBezTo>
                  <a:pt x="5892326" y="2537186"/>
                  <a:pt x="5882862" y="2540341"/>
                  <a:pt x="5870381" y="2542192"/>
                </a:cubicBezTo>
                <a:cubicBezTo>
                  <a:pt x="5858105" y="2543975"/>
                  <a:pt x="5846927" y="2543907"/>
                  <a:pt x="5846309" y="2542124"/>
                </a:cubicBezTo>
                <a:cubicBezTo>
                  <a:pt x="5845692" y="2540341"/>
                  <a:pt x="5855293" y="2537392"/>
                  <a:pt x="5867843" y="2535403"/>
                </a:cubicBezTo>
                <a:cubicBezTo>
                  <a:pt x="5874221" y="2534374"/>
                  <a:pt x="5879999" y="2533826"/>
                  <a:pt x="5884268" y="2533783"/>
                </a:cubicBezTo>
                <a:close/>
                <a:moveTo>
                  <a:pt x="5109211" y="2532455"/>
                </a:moveTo>
                <a:cubicBezTo>
                  <a:pt x="5116892" y="2531083"/>
                  <a:pt x="5124642" y="2533346"/>
                  <a:pt x="5124985" y="2536912"/>
                </a:cubicBezTo>
                <a:cubicBezTo>
                  <a:pt x="5125327" y="2539929"/>
                  <a:pt x="5119361" y="2543564"/>
                  <a:pt x="5112640" y="2544593"/>
                </a:cubicBezTo>
                <a:cubicBezTo>
                  <a:pt x="5104616" y="2545896"/>
                  <a:pt x="5096798" y="2544045"/>
                  <a:pt x="5096730" y="2540616"/>
                </a:cubicBezTo>
                <a:cubicBezTo>
                  <a:pt x="5096661" y="2537598"/>
                  <a:pt x="5102491" y="2533689"/>
                  <a:pt x="5109211" y="2532455"/>
                </a:cubicBezTo>
                <a:close/>
                <a:moveTo>
                  <a:pt x="1070059" y="2531974"/>
                </a:moveTo>
                <a:cubicBezTo>
                  <a:pt x="1077669" y="2530329"/>
                  <a:pt x="1082883" y="2532317"/>
                  <a:pt x="1083913" y="2536844"/>
                </a:cubicBezTo>
                <a:cubicBezTo>
                  <a:pt x="1085008" y="2541576"/>
                  <a:pt x="1081647" y="2545690"/>
                  <a:pt x="1075887" y="2546856"/>
                </a:cubicBezTo>
                <a:cubicBezTo>
                  <a:pt x="1070195" y="2547954"/>
                  <a:pt x="1063886" y="2545484"/>
                  <a:pt x="1064504" y="2541233"/>
                </a:cubicBezTo>
                <a:cubicBezTo>
                  <a:pt x="1065119" y="2537461"/>
                  <a:pt x="1068550" y="2533758"/>
                  <a:pt x="1070059" y="2531974"/>
                </a:cubicBezTo>
                <a:close/>
                <a:moveTo>
                  <a:pt x="5629390" y="2531631"/>
                </a:moveTo>
                <a:cubicBezTo>
                  <a:pt x="5630213" y="2532728"/>
                  <a:pt x="5623081" y="2535677"/>
                  <a:pt x="5614097" y="2538009"/>
                </a:cubicBezTo>
                <a:cubicBezTo>
                  <a:pt x="5605045" y="2540340"/>
                  <a:pt x="5596335" y="2541507"/>
                  <a:pt x="5595649" y="2540478"/>
                </a:cubicBezTo>
                <a:cubicBezTo>
                  <a:pt x="5594964" y="2539449"/>
                  <a:pt x="5602164" y="2536363"/>
                  <a:pt x="5611080" y="2533962"/>
                </a:cubicBezTo>
                <a:cubicBezTo>
                  <a:pt x="5619926" y="2531631"/>
                  <a:pt x="5628568" y="2530533"/>
                  <a:pt x="5629390" y="2531631"/>
                </a:cubicBezTo>
                <a:close/>
                <a:moveTo>
                  <a:pt x="5716213" y="2529986"/>
                </a:moveTo>
                <a:cubicBezTo>
                  <a:pt x="5716761" y="2530603"/>
                  <a:pt x="5708943" y="2533003"/>
                  <a:pt x="5698245" y="2535472"/>
                </a:cubicBezTo>
                <a:cubicBezTo>
                  <a:pt x="5687821" y="2537872"/>
                  <a:pt x="5678768" y="2539381"/>
                  <a:pt x="5678563" y="2538764"/>
                </a:cubicBezTo>
                <a:cubicBezTo>
                  <a:pt x="5678357" y="2538147"/>
                  <a:pt x="5686998" y="2535541"/>
                  <a:pt x="5696805" y="2533209"/>
                </a:cubicBezTo>
                <a:cubicBezTo>
                  <a:pt x="5706886" y="2530809"/>
                  <a:pt x="5715664" y="2529368"/>
                  <a:pt x="5716213" y="2529986"/>
                </a:cubicBezTo>
                <a:close/>
                <a:moveTo>
                  <a:pt x="6447756" y="2529848"/>
                </a:moveTo>
                <a:cubicBezTo>
                  <a:pt x="6461609" y="2528271"/>
                  <a:pt x="6475737" y="2532455"/>
                  <a:pt x="6476491" y="2538558"/>
                </a:cubicBezTo>
                <a:cubicBezTo>
                  <a:pt x="6477108" y="2544319"/>
                  <a:pt x="6466615" y="2549942"/>
                  <a:pt x="6453174" y="2550971"/>
                </a:cubicBezTo>
                <a:cubicBezTo>
                  <a:pt x="6439252" y="2552068"/>
                  <a:pt x="6427731" y="2548365"/>
                  <a:pt x="6426359" y="2542604"/>
                </a:cubicBezTo>
                <a:cubicBezTo>
                  <a:pt x="6424987" y="2536912"/>
                  <a:pt x="6434451" y="2531357"/>
                  <a:pt x="6447756" y="2529848"/>
                </a:cubicBezTo>
                <a:close/>
                <a:moveTo>
                  <a:pt x="2249906" y="2529642"/>
                </a:moveTo>
                <a:cubicBezTo>
                  <a:pt x="2252855" y="2530808"/>
                  <a:pt x="2255598" y="2534237"/>
                  <a:pt x="2259850" y="2537872"/>
                </a:cubicBezTo>
                <a:cubicBezTo>
                  <a:pt x="2256901" y="2541507"/>
                  <a:pt x="2255461" y="2544936"/>
                  <a:pt x="2252923" y="2545895"/>
                </a:cubicBezTo>
                <a:cubicBezTo>
                  <a:pt x="2249426" y="2547198"/>
                  <a:pt x="2246339" y="2543907"/>
                  <a:pt x="2244899" y="2539175"/>
                </a:cubicBezTo>
                <a:cubicBezTo>
                  <a:pt x="2243116" y="2533346"/>
                  <a:pt x="2245654" y="2527996"/>
                  <a:pt x="2249906" y="2529642"/>
                </a:cubicBezTo>
                <a:close/>
                <a:moveTo>
                  <a:pt x="6232278" y="2529505"/>
                </a:moveTo>
                <a:cubicBezTo>
                  <a:pt x="6245788" y="2527654"/>
                  <a:pt x="6257653" y="2529711"/>
                  <a:pt x="6259230" y="2534443"/>
                </a:cubicBezTo>
                <a:cubicBezTo>
                  <a:pt x="6260807" y="2539038"/>
                  <a:pt x="6251206" y="2544318"/>
                  <a:pt x="6237970" y="2545964"/>
                </a:cubicBezTo>
                <a:cubicBezTo>
                  <a:pt x="6225146" y="2547542"/>
                  <a:pt x="6211978" y="2544936"/>
                  <a:pt x="6210470" y="2540684"/>
                </a:cubicBezTo>
                <a:cubicBezTo>
                  <a:pt x="6208961" y="2536432"/>
                  <a:pt x="6219042" y="2531288"/>
                  <a:pt x="6232278" y="2529505"/>
                </a:cubicBezTo>
                <a:close/>
                <a:moveTo>
                  <a:pt x="3536329" y="2529368"/>
                </a:moveTo>
                <a:cubicBezTo>
                  <a:pt x="3539141" y="2528614"/>
                  <a:pt x="3542364" y="2531974"/>
                  <a:pt x="3547164" y="2534511"/>
                </a:cubicBezTo>
                <a:cubicBezTo>
                  <a:pt x="3544627" y="2542261"/>
                  <a:pt x="3543873" y="2547542"/>
                  <a:pt x="3542021" y="2549462"/>
                </a:cubicBezTo>
                <a:cubicBezTo>
                  <a:pt x="3538386" y="2553302"/>
                  <a:pt x="3534820" y="2548913"/>
                  <a:pt x="3533517" y="2541027"/>
                </a:cubicBezTo>
                <a:cubicBezTo>
                  <a:pt x="3532968" y="2537529"/>
                  <a:pt x="3534889" y="2529779"/>
                  <a:pt x="3536329" y="2529368"/>
                </a:cubicBezTo>
                <a:close/>
                <a:moveTo>
                  <a:pt x="1207561" y="2529025"/>
                </a:moveTo>
                <a:cubicBezTo>
                  <a:pt x="1212980" y="2529710"/>
                  <a:pt x="1217575" y="2533003"/>
                  <a:pt x="1218055" y="2536432"/>
                </a:cubicBezTo>
                <a:cubicBezTo>
                  <a:pt x="1218536" y="2539723"/>
                  <a:pt x="1214349" y="2543221"/>
                  <a:pt x="1208594" y="2542329"/>
                </a:cubicBezTo>
                <a:cubicBezTo>
                  <a:pt x="1202557" y="2541369"/>
                  <a:pt x="1197960" y="2536706"/>
                  <a:pt x="1197825" y="2533482"/>
                </a:cubicBezTo>
                <a:cubicBezTo>
                  <a:pt x="1197687" y="2530396"/>
                  <a:pt x="1202282" y="2528270"/>
                  <a:pt x="1207561" y="2529025"/>
                </a:cubicBezTo>
                <a:close/>
                <a:moveTo>
                  <a:pt x="1917087" y="2527722"/>
                </a:moveTo>
                <a:cubicBezTo>
                  <a:pt x="1920723" y="2527311"/>
                  <a:pt x="1926004" y="2534031"/>
                  <a:pt x="1926483" y="2540752"/>
                </a:cubicBezTo>
                <a:cubicBezTo>
                  <a:pt x="1925112" y="2541438"/>
                  <a:pt x="1923123" y="2543564"/>
                  <a:pt x="1920311" y="2543427"/>
                </a:cubicBezTo>
                <a:cubicBezTo>
                  <a:pt x="1915922" y="2543152"/>
                  <a:pt x="1910163" y="2536363"/>
                  <a:pt x="1911122" y="2532797"/>
                </a:cubicBezTo>
                <a:cubicBezTo>
                  <a:pt x="1911876" y="2530191"/>
                  <a:pt x="1914413" y="2527996"/>
                  <a:pt x="1917087" y="2527722"/>
                </a:cubicBezTo>
                <a:close/>
                <a:moveTo>
                  <a:pt x="4826731" y="2527585"/>
                </a:moveTo>
                <a:cubicBezTo>
                  <a:pt x="4833726" y="2525390"/>
                  <a:pt x="4840378" y="2527653"/>
                  <a:pt x="4840789" y="2532111"/>
                </a:cubicBezTo>
                <a:cubicBezTo>
                  <a:pt x="4841270" y="2536706"/>
                  <a:pt x="4835577" y="2541369"/>
                  <a:pt x="4827759" y="2543221"/>
                </a:cubicBezTo>
                <a:cubicBezTo>
                  <a:pt x="4821107" y="2544730"/>
                  <a:pt x="4815621" y="2543358"/>
                  <a:pt x="4814866" y="2539792"/>
                </a:cubicBezTo>
                <a:cubicBezTo>
                  <a:pt x="4813975" y="2535746"/>
                  <a:pt x="4819804" y="2529711"/>
                  <a:pt x="4826731" y="2527585"/>
                </a:cubicBezTo>
                <a:close/>
                <a:moveTo>
                  <a:pt x="3399993" y="2527242"/>
                </a:moveTo>
                <a:cubicBezTo>
                  <a:pt x="3402736" y="2527311"/>
                  <a:pt x="3405891" y="2531768"/>
                  <a:pt x="3415355" y="2539586"/>
                </a:cubicBezTo>
                <a:cubicBezTo>
                  <a:pt x="3409320" y="2545484"/>
                  <a:pt x="3407399" y="2548365"/>
                  <a:pt x="3405068" y="2549325"/>
                </a:cubicBezTo>
                <a:cubicBezTo>
                  <a:pt x="3401227" y="2550971"/>
                  <a:pt x="3397592" y="2547062"/>
                  <a:pt x="3396701" y="2538078"/>
                </a:cubicBezTo>
                <a:cubicBezTo>
                  <a:pt x="3396358" y="2534169"/>
                  <a:pt x="3398415" y="2527242"/>
                  <a:pt x="3399993" y="2527242"/>
                </a:cubicBezTo>
                <a:close/>
                <a:moveTo>
                  <a:pt x="2793402" y="2526968"/>
                </a:moveTo>
                <a:cubicBezTo>
                  <a:pt x="2796762" y="2532934"/>
                  <a:pt x="2799642" y="2536295"/>
                  <a:pt x="2800466" y="2539861"/>
                </a:cubicBezTo>
                <a:cubicBezTo>
                  <a:pt x="2801631" y="2544867"/>
                  <a:pt x="2795665" y="2549599"/>
                  <a:pt x="2792236" y="2546444"/>
                </a:cubicBezTo>
                <a:cubicBezTo>
                  <a:pt x="2789767" y="2544181"/>
                  <a:pt x="2787230" y="2539244"/>
                  <a:pt x="2787161" y="2536020"/>
                </a:cubicBezTo>
                <a:cubicBezTo>
                  <a:pt x="2787092" y="2533209"/>
                  <a:pt x="2790316" y="2531151"/>
                  <a:pt x="2793402" y="2526968"/>
                </a:cubicBezTo>
                <a:close/>
                <a:moveTo>
                  <a:pt x="5802898" y="2525939"/>
                </a:moveTo>
                <a:cubicBezTo>
                  <a:pt x="5804270" y="2526624"/>
                  <a:pt x="5795697" y="2529230"/>
                  <a:pt x="5784382" y="2531425"/>
                </a:cubicBezTo>
                <a:cubicBezTo>
                  <a:pt x="5772792" y="2533688"/>
                  <a:pt x="5762642" y="2534923"/>
                  <a:pt x="5761339" y="2534305"/>
                </a:cubicBezTo>
                <a:cubicBezTo>
                  <a:pt x="5760036" y="2533688"/>
                  <a:pt x="5768197" y="2531425"/>
                  <a:pt x="5779650" y="2529025"/>
                </a:cubicBezTo>
                <a:cubicBezTo>
                  <a:pt x="5790760" y="2526762"/>
                  <a:pt x="5801527" y="2525253"/>
                  <a:pt x="5802898" y="2525939"/>
                </a:cubicBezTo>
                <a:close/>
                <a:moveTo>
                  <a:pt x="2655762" y="2524978"/>
                </a:moveTo>
                <a:cubicBezTo>
                  <a:pt x="2658642" y="2525321"/>
                  <a:pt x="2661522" y="2528202"/>
                  <a:pt x="2665980" y="2531014"/>
                </a:cubicBezTo>
                <a:cubicBezTo>
                  <a:pt x="2663168" y="2535746"/>
                  <a:pt x="2661934" y="2539723"/>
                  <a:pt x="2659534" y="2541438"/>
                </a:cubicBezTo>
                <a:cubicBezTo>
                  <a:pt x="2656105" y="2543907"/>
                  <a:pt x="2652950" y="2541163"/>
                  <a:pt x="2651304" y="2536500"/>
                </a:cubicBezTo>
                <a:cubicBezTo>
                  <a:pt x="2649178" y="2530739"/>
                  <a:pt x="2651441" y="2524362"/>
                  <a:pt x="2655762" y="2524978"/>
                </a:cubicBezTo>
                <a:close/>
                <a:moveTo>
                  <a:pt x="1722594" y="2523744"/>
                </a:moveTo>
                <a:cubicBezTo>
                  <a:pt x="1725546" y="2525939"/>
                  <a:pt x="1730138" y="2531357"/>
                  <a:pt x="1729727" y="2532454"/>
                </a:cubicBezTo>
                <a:cubicBezTo>
                  <a:pt x="1728974" y="2535060"/>
                  <a:pt x="1725682" y="2535952"/>
                  <a:pt x="1724037" y="2537049"/>
                </a:cubicBezTo>
                <a:cubicBezTo>
                  <a:pt x="1717451" y="2533551"/>
                  <a:pt x="1714023" y="2528065"/>
                  <a:pt x="1715051" y="2524636"/>
                </a:cubicBezTo>
                <a:cubicBezTo>
                  <a:pt x="1715874" y="2521619"/>
                  <a:pt x="1718823" y="2520864"/>
                  <a:pt x="1722594" y="2523744"/>
                </a:cubicBezTo>
                <a:close/>
                <a:moveTo>
                  <a:pt x="1458128" y="2520187"/>
                </a:moveTo>
                <a:cubicBezTo>
                  <a:pt x="1460263" y="2519887"/>
                  <a:pt x="1463264" y="2520384"/>
                  <a:pt x="1465835" y="2521824"/>
                </a:cubicBezTo>
                <a:cubicBezTo>
                  <a:pt x="1470566" y="2524499"/>
                  <a:pt x="1474886" y="2528408"/>
                  <a:pt x="1473652" y="2531151"/>
                </a:cubicBezTo>
                <a:cubicBezTo>
                  <a:pt x="1472691" y="2533071"/>
                  <a:pt x="1469057" y="2533208"/>
                  <a:pt x="1465492" y="2534580"/>
                </a:cubicBezTo>
                <a:cubicBezTo>
                  <a:pt x="1461032" y="2529574"/>
                  <a:pt x="1457056" y="2526145"/>
                  <a:pt x="1455615" y="2523333"/>
                </a:cubicBezTo>
                <a:cubicBezTo>
                  <a:pt x="1454724" y="2521584"/>
                  <a:pt x="1455992" y="2520487"/>
                  <a:pt x="1458128" y="2520187"/>
                </a:cubicBezTo>
                <a:close/>
                <a:moveTo>
                  <a:pt x="5703389" y="2520178"/>
                </a:moveTo>
                <a:cubicBezTo>
                  <a:pt x="5704075" y="2521138"/>
                  <a:pt x="5697148" y="2523882"/>
                  <a:pt x="5687753" y="2526419"/>
                </a:cubicBezTo>
                <a:cubicBezTo>
                  <a:pt x="5677603" y="2529162"/>
                  <a:pt x="5667865" y="2530740"/>
                  <a:pt x="5668001" y="2529574"/>
                </a:cubicBezTo>
                <a:cubicBezTo>
                  <a:pt x="5668139" y="2528545"/>
                  <a:pt x="5675751" y="2525665"/>
                  <a:pt x="5685215" y="2523059"/>
                </a:cubicBezTo>
                <a:cubicBezTo>
                  <a:pt x="5694679" y="2520521"/>
                  <a:pt x="5702703" y="2519218"/>
                  <a:pt x="5703389" y="2520178"/>
                </a:cubicBezTo>
                <a:close/>
                <a:moveTo>
                  <a:pt x="6174816" y="2518644"/>
                </a:moveTo>
                <a:cubicBezTo>
                  <a:pt x="6179214" y="2519270"/>
                  <a:pt x="6182146" y="2520556"/>
                  <a:pt x="6182557" y="2522373"/>
                </a:cubicBezTo>
                <a:cubicBezTo>
                  <a:pt x="6183449" y="2526351"/>
                  <a:pt x="6172819" y="2530946"/>
                  <a:pt x="6158828" y="2532523"/>
                </a:cubicBezTo>
                <a:cubicBezTo>
                  <a:pt x="6146210" y="2533963"/>
                  <a:pt x="6135511" y="2532249"/>
                  <a:pt x="6134688" y="2528751"/>
                </a:cubicBezTo>
                <a:cubicBezTo>
                  <a:pt x="6133797" y="2524979"/>
                  <a:pt x="6144221" y="2520659"/>
                  <a:pt x="6158280" y="2518876"/>
                </a:cubicBezTo>
                <a:cubicBezTo>
                  <a:pt x="6164555" y="2518053"/>
                  <a:pt x="6170419" y="2518019"/>
                  <a:pt x="6174816" y="2518644"/>
                </a:cubicBezTo>
                <a:close/>
                <a:moveTo>
                  <a:pt x="776946" y="2518052"/>
                </a:moveTo>
                <a:cubicBezTo>
                  <a:pt x="778730" y="2517298"/>
                  <a:pt x="774818" y="2521893"/>
                  <a:pt x="770913" y="2525048"/>
                </a:cubicBezTo>
                <a:cubicBezTo>
                  <a:pt x="768374" y="2527105"/>
                  <a:pt x="765219" y="2529231"/>
                  <a:pt x="764740" y="2529162"/>
                </a:cubicBezTo>
                <a:cubicBezTo>
                  <a:pt x="764191" y="2529025"/>
                  <a:pt x="766797" y="2526145"/>
                  <a:pt x="768922" y="2523333"/>
                </a:cubicBezTo>
                <a:cubicBezTo>
                  <a:pt x="772763" y="2520727"/>
                  <a:pt x="775781" y="2518532"/>
                  <a:pt x="776946" y="2518052"/>
                </a:cubicBezTo>
                <a:close/>
                <a:moveTo>
                  <a:pt x="5869284" y="2517906"/>
                </a:moveTo>
                <a:cubicBezTo>
                  <a:pt x="5873398" y="2517504"/>
                  <a:pt x="5876279" y="2517538"/>
                  <a:pt x="5877101" y="2518121"/>
                </a:cubicBezTo>
                <a:cubicBezTo>
                  <a:pt x="5878679" y="2519218"/>
                  <a:pt x="5871204" y="2521892"/>
                  <a:pt x="5859956" y="2524156"/>
                </a:cubicBezTo>
                <a:cubicBezTo>
                  <a:pt x="5848366" y="2526488"/>
                  <a:pt x="5835817" y="2527516"/>
                  <a:pt x="5834994" y="2526350"/>
                </a:cubicBezTo>
                <a:cubicBezTo>
                  <a:pt x="5834239" y="2525253"/>
                  <a:pt x="5842743" y="2522647"/>
                  <a:pt x="5854059" y="2520315"/>
                </a:cubicBezTo>
                <a:cubicBezTo>
                  <a:pt x="5859820" y="2519149"/>
                  <a:pt x="5865169" y="2518309"/>
                  <a:pt x="5869284" y="2517906"/>
                </a:cubicBezTo>
                <a:close/>
                <a:moveTo>
                  <a:pt x="5789319" y="2517504"/>
                </a:moveTo>
                <a:cubicBezTo>
                  <a:pt x="5790554" y="2518190"/>
                  <a:pt x="5781913" y="2521002"/>
                  <a:pt x="5770666" y="2523539"/>
                </a:cubicBezTo>
                <a:cubicBezTo>
                  <a:pt x="5760790" y="2525802"/>
                  <a:pt x="5751258" y="2527311"/>
                  <a:pt x="5750092" y="2526900"/>
                </a:cubicBezTo>
                <a:cubicBezTo>
                  <a:pt x="5748789" y="2526351"/>
                  <a:pt x="5757773" y="2523539"/>
                  <a:pt x="5769020" y="2520865"/>
                </a:cubicBezTo>
                <a:cubicBezTo>
                  <a:pt x="5779375" y="2518396"/>
                  <a:pt x="5788154" y="2516887"/>
                  <a:pt x="5789319" y="2517504"/>
                </a:cubicBezTo>
                <a:close/>
                <a:moveTo>
                  <a:pt x="4395568" y="2517366"/>
                </a:moveTo>
                <a:cubicBezTo>
                  <a:pt x="4396048" y="2518738"/>
                  <a:pt x="4391796" y="2522098"/>
                  <a:pt x="4386652" y="2524567"/>
                </a:cubicBezTo>
                <a:cubicBezTo>
                  <a:pt x="4381440" y="2527036"/>
                  <a:pt x="4376846" y="2527859"/>
                  <a:pt x="4377120" y="2526144"/>
                </a:cubicBezTo>
                <a:cubicBezTo>
                  <a:pt x="4377394" y="2524704"/>
                  <a:pt x="4379657" y="2522647"/>
                  <a:pt x="4384732" y="2520041"/>
                </a:cubicBezTo>
                <a:cubicBezTo>
                  <a:pt x="4390150" y="2517229"/>
                  <a:pt x="4395088" y="2516063"/>
                  <a:pt x="4395568" y="2517366"/>
                </a:cubicBezTo>
                <a:close/>
                <a:moveTo>
                  <a:pt x="6586837" y="2516544"/>
                </a:moveTo>
                <a:cubicBezTo>
                  <a:pt x="6600758" y="2515310"/>
                  <a:pt x="6614680" y="2520316"/>
                  <a:pt x="6615297" y="2526900"/>
                </a:cubicBezTo>
                <a:cubicBezTo>
                  <a:pt x="6615777" y="2533140"/>
                  <a:pt x="6605216" y="2538832"/>
                  <a:pt x="6591637" y="2539518"/>
                </a:cubicBezTo>
                <a:cubicBezTo>
                  <a:pt x="6577647" y="2540204"/>
                  <a:pt x="6566331" y="2536020"/>
                  <a:pt x="6565097" y="2529711"/>
                </a:cubicBezTo>
                <a:cubicBezTo>
                  <a:pt x="6563862" y="2523539"/>
                  <a:pt x="6573600" y="2517710"/>
                  <a:pt x="6586837" y="2516544"/>
                </a:cubicBezTo>
                <a:close/>
                <a:moveTo>
                  <a:pt x="5243011" y="2515035"/>
                </a:moveTo>
                <a:cubicBezTo>
                  <a:pt x="5250830" y="2513800"/>
                  <a:pt x="5258785" y="2516269"/>
                  <a:pt x="5259813" y="2520041"/>
                </a:cubicBezTo>
                <a:cubicBezTo>
                  <a:pt x="5260842" y="2523333"/>
                  <a:pt x="5256041" y="2526556"/>
                  <a:pt x="5248772" y="2527448"/>
                </a:cubicBezTo>
                <a:cubicBezTo>
                  <a:pt x="5240474" y="2528477"/>
                  <a:pt x="5232587" y="2526419"/>
                  <a:pt x="5231764" y="2522784"/>
                </a:cubicBezTo>
                <a:cubicBezTo>
                  <a:pt x="5231078" y="2519561"/>
                  <a:pt x="5235879" y="2516132"/>
                  <a:pt x="5243011" y="2515035"/>
                </a:cubicBezTo>
                <a:close/>
                <a:moveTo>
                  <a:pt x="661730" y="2514898"/>
                </a:moveTo>
                <a:cubicBezTo>
                  <a:pt x="662348" y="2514967"/>
                  <a:pt x="663102" y="2514898"/>
                  <a:pt x="663376" y="2515172"/>
                </a:cubicBezTo>
                <a:cubicBezTo>
                  <a:pt x="663514" y="2515241"/>
                  <a:pt x="662417" y="2516201"/>
                  <a:pt x="661868" y="2516749"/>
                </a:cubicBezTo>
                <a:cubicBezTo>
                  <a:pt x="661183" y="2516681"/>
                  <a:pt x="660427" y="2516749"/>
                  <a:pt x="660016" y="2516475"/>
                </a:cubicBezTo>
                <a:cubicBezTo>
                  <a:pt x="659947" y="2516544"/>
                  <a:pt x="661114" y="2515515"/>
                  <a:pt x="661730" y="2514898"/>
                </a:cubicBezTo>
                <a:close/>
                <a:moveTo>
                  <a:pt x="5035693" y="2513114"/>
                </a:moveTo>
                <a:cubicBezTo>
                  <a:pt x="5043031" y="2511743"/>
                  <a:pt x="5050164" y="2513869"/>
                  <a:pt x="5050575" y="2517435"/>
                </a:cubicBezTo>
                <a:cubicBezTo>
                  <a:pt x="5051055" y="2521070"/>
                  <a:pt x="5044952" y="2525527"/>
                  <a:pt x="5037888" y="2526899"/>
                </a:cubicBezTo>
                <a:cubicBezTo>
                  <a:pt x="5030618" y="2528339"/>
                  <a:pt x="5024103" y="2526625"/>
                  <a:pt x="5023349" y="2522784"/>
                </a:cubicBezTo>
                <a:cubicBezTo>
                  <a:pt x="5022595" y="2518875"/>
                  <a:pt x="5027944" y="2514623"/>
                  <a:pt x="5035693" y="2513114"/>
                </a:cubicBezTo>
                <a:close/>
                <a:moveTo>
                  <a:pt x="5944876" y="2512308"/>
                </a:moveTo>
                <a:cubicBezTo>
                  <a:pt x="5949420" y="2512068"/>
                  <a:pt x="5952643" y="2512325"/>
                  <a:pt x="5953226" y="2513183"/>
                </a:cubicBezTo>
                <a:cubicBezTo>
                  <a:pt x="5954392" y="2514897"/>
                  <a:pt x="5944859" y="2518258"/>
                  <a:pt x="5932515" y="2520452"/>
                </a:cubicBezTo>
                <a:cubicBezTo>
                  <a:pt x="5920993" y="2522441"/>
                  <a:pt x="5911255" y="2522853"/>
                  <a:pt x="5909677" y="2521413"/>
                </a:cubicBezTo>
                <a:cubicBezTo>
                  <a:pt x="5907895" y="2519835"/>
                  <a:pt x="5916535" y="2516749"/>
                  <a:pt x="5928605" y="2514417"/>
                </a:cubicBezTo>
                <a:cubicBezTo>
                  <a:pt x="5934469" y="2513285"/>
                  <a:pt x="5940333" y="2512548"/>
                  <a:pt x="5944876" y="2512308"/>
                </a:cubicBezTo>
                <a:close/>
                <a:moveTo>
                  <a:pt x="7524231" y="2512196"/>
                </a:moveTo>
                <a:cubicBezTo>
                  <a:pt x="7525765" y="2511837"/>
                  <a:pt x="7526742" y="2512789"/>
                  <a:pt x="7526999" y="2515309"/>
                </a:cubicBezTo>
                <a:cubicBezTo>
                  <a:pt x="7527891" y="2524910"/>
                  <a:pt x="7519044" y="2552342"/>
                  <a:pt x="7506357" y="2574905"/>
                </a:cubicBezTo>
                <a:cubicBezTo>
                  <a:pt x="7493669" y="2597399"/>
                  <a:pt x="7482148" y="2605217"/>
                  <a:pt x="7480365" y="2596302"/>
                </a:cubicBezTo>
                <a:cubicBezTo>
                  <a:pt x="7478513" y="2587387"/>
                  <a:pt x="7487291" y="2565715"/>
                  <a:pt x="7499841" y="2543838"/>
                </a:cubicBezTo>
                <a:cubicBezTo>
                  <a:pt x="7510025" y="2526145"/>
                  <a:pt x="7519631" y="2513273"/>
                  <a:pt x="7524231" y="2512196"/>
                </a:cubicBezTo>
                <a:close/>
                <a:moveTo>
                  <a:pt x="5542774" y="2512086"/>
                </a:moveTo>
                <a:cubicBezTo>
                  <a:pt x="5544145" y="2514349"/>
                  <a:pt x="5536465" y="2518807"/>
                  <a:pt x="5527823" y="2520864"/>
                </a:cubicBezTo>
                <a:cubicBezTo>
                  <a:pt x="5519937" y="2522784"/>
                  <a:pt x="5512942" y="2522510"/>
                  <a:pt x="5512462" y="2520247"/>
                </a:cubicBezTo>
                <a:cubicBezTo>
                  <a:pt x="5511913" y="2517778"/>
                  <a:pt x="5517605" y="2514349"/>
                  <a:pt x="5525835" y="2512154"/>
                </a:cubicBezTo>
                <a:cubicBezTo>
                  <a:pt x="5533722" y="2510028"/>
                  <a:pt x="5541471" y="2510028"/>
                  <a:pt x="5542774" y="2512086"/>
                </a:cubicBezTo>
                <a:close/>
                <a:moveTo>
                  <a:pt x="6096292" y="2512060"/>
                </a:moveTo>
                <a:cubicBezTo>
                  <a:pt x="6101256" y="2512326"/>
                  <a:pt x="6104754" y="2513286"/>
                  <a:pt x="6105268" y="2514898"/>
                </a:cubicBezTo>
                <a:cubicBezTo>
                  <a:pt x="6106365" y="2517846"/>
                  <a:pt x="6097038" y="2521961"/>
                  <a:pt x="6084762" y="2523882"/>
                </a:cubicBezTo>
                <a:cubicBezTo>
                  <a:pt x="6072487" y="2525802"/>
                  <a:pt x="6061171" y="2524910"/>
                  <a:pt x="6059593" y="2522167"/>
                </a:cubicBezTo>
                <a:cubicBezTo>
                  <a:pt x="6058016" y="2519424"/>
                  <a:pt x="6066520" y="2515583"/>
                  <a:pt x="6078521" y="2513389"/>
                </a:cubicBezTo>
                <a:cubicBezTo>
                  <a:pt x="6084899" y="2512223"/>
                  <a:pt x="6091329" y="2511794"/>
                  <a:pt x="6096292" y="2512060"/>
                </a:cubicBezTo>
                <a:close/>
                <a:moveTo>
                  <a:pt x="6370946" y="2511469"/>
                </a:moveTo>
                <a:cubicBezTo>
                  <a:pt x="6384456" y="2509754"/>
                  <a:pt x="6396252" y="2512360"/>
                  <a:pt x="6397830" y="2517572"/>
                </a:cubicBezTo>
                <a:cubicBezTo>
                  <a:pt x="6399338" y="2522647"/>
                  <a:pt x="6389531" y="2528271"/>
                  <a:pt x="6376364" y="2529711"/>
                </a:cubicBezTo>
                <a:cubicBezTo>
                  <a:pt x="6363471" y="2531151"/>
                  <a:pt x="6350372" y="2527996"/>
                  <a:pt x="6349000" y="2523333"/>
                </a:cubicBezTo>
                <a:cubicBezTo>
                  <a:pt x="6347560" y="2518601"/>
                  <a:pt x="6357710" y="2513183"/>
                  <a:pt x="6370946" y="2511469"/>
                </a:cubicBezTo>
                <a:close/>
                <a:moveTo>
                  <a:pt x="6020854" y="2510114"/>
                </a:moveTo>
                <a:cubicBezTo>
                  <a:pt x="6025286" y="2510097"/>
                  <a:pt x="6028287" y="2510680"/>
                  <a:pt x="6028938" y="2511880"/>
                </a:cubicBezTo>
                <a:cubicBezTo>
                  <a:pt x="6030241" y="2514212"/>
                  <a:pt x="6021188" y="2517916"/>
                  <a:pt x="6008775" y="2519973"/>
                </a:cubicBezTo>
                <a:cubicBezTo>
                  <a:pt x="5996568" y="2522030"/>
                  <a:pt x="5984978" y="2521825"/>
                  <a:pt x="5983744" y="2519767"/>
                </a:cubicBezTo>
                <a:cubicBezTo>
                  <a:pt x="5982509" y="2517641"/>
                  <a:pt x="5991836" y="2514144"/>
                  <a:pt x="6004181" y="2511949"/>
                </a:cubicBezTo>
                <a:cubicBezTo>
                  <a:pt x="6010559" y="2510749"/>
                  <a:pt x="6016422" y="2510132"/>
                  <a:pt x="6020854" y="2510114"/>
                </a:cubicBezTo>
                <a:close/>
                <a:moveTo>
                  <a:pt x="865622" y="2510097"/>
                </a:moveTo>
                <a:cubicBezTo>
                  <a:pt x="861573" y="2514212"/>
                  <a:pt x="859449" y="2517229"/>
                  <a:pt x="856363" y="2519561"/>
                </a:cubicBezTo>
                <a:cubicBezTo>
                  <a:pt x="852178" y="2522647"/>
                  <a:pt x="848133" y="2523950"/>
                  <a:pt x="847173" y="2522441"/>
                </a:cubicBezTo>
                <a:cubicBezTo>
                  <a:pt x="846211" y="2520933"/>
                  <a:pt x="849092" y="2517504"/>
                  <a:pt x="853484" y="2514829"/>
                </a:cubicBezTo>
                <a:cubicBezTo>
                  <a:pt x="856706" y="2512772"/>
                  <a:pt x="860134" y="2512086"/>
                  <a:pt x="865622" y="2510097"/>
                </a:cubicBezTo>
                <a:close/>
                <a:moveTo>
                  <a:pt x="998255" y="2509754"/>
                </a:moveTo>
                <a:cubicBezTo>
                  <a:pt x="1003537" y="2507628"/>
                  <a:pt x="1008818" y="2508451"/>
                  <a:pt x="1009641" y="2511331"/>
                </a:cubicBezTo>
                <a:cubicBezTo>
                  <a:pt x="1010393" y="2514143"/>
                  <a:pt x="1006553" y="2518121"/>
                  <a:pt x="1001479" y="2519698"/>
                </a:cubicBezTo>
                <a:cubicBezTo>
                  <a:pt x="996335" y="2521276"/>
                  <a:pt x="991468" y="2520110"/>
                  <a:pt x="991398" y="2516886"/>
                </a:cubicBezTo>
                <a:cubicBezTo>
                  <a:pt x="991331" y="2514212"/>
                  <a:pt x="993453" y="2511674"/>
                  <a:pt x="998255" y="2509754"/>
                </a:cubicBezTo>
                <a:close/>
                <a:moveTo>
                  <a:pt x="5616018" y="2509686"/>
                </a:moveTo>
                <a:cubicBezTo>
                  <a:pt x="5616978" y="2511469"/>
                  <a:pt x="5611423" y="2514623"/>
                  <a:pt x="5602781" y="2517229"/>
                </a:cubicBezTo>
                <a:cubicBezTo>
                  <a:pt x="5594484" y="2519699"/>
                  <a:pt x="5586323" y="2520522"/>
                  <a:pt x="5584814" y="2519081"/>
                </a:cubicBezTo>
                <a:cubicBezTo>
                  <a:pt x="5583099" y="2517435"/>
                  <a:pt x="5590574" y="2513115"/>
                  <a:pt x="5599558" y="2510577"/>
                </a:cubicBezTo>
                <a:cubicBezTo>
                  <a:pt x="5607719" y="2508314"/>
                  <a:pt x="5615126" y="2507903"/>
                  <a:pt x="5616018" y="2509686"/>
                </a:cubicBezTo>
                <a:close/>
                <a:moveTo>
                  <a:pt x="2114391" y="2507902"/>
                </a:moveTo>
                <a:cubicBezTo>
                  <a:pt x="2116929" y="2508451"/>
                  <a:pt x="2119809" y="2512565"/>
                  <a:pt x="2123924" y="2516475"/>
                </a:cubicBezTo>
                <a:cubicBezTo>
                  <a:pt x="2120769" y="2519287"/>
                  <a:pt x="2119054" y="2522167"/>
                  <a:pt x="2116448" y="2522852"/>
                </a:cubicBezTo>
                <a:cubicBezTo>
                  <a:pt x="2112745" y="2523744"/>
                  <a:pt x="2107464" y="2517366"/>
                  <a:pt x="2108425" y="2512771"/>
                </a:cubicBezTo>
                <a:cubicBezTo>
                  <a:pt x="2108973" y="2510165"/>
                  <a:pt x="2112128" y="2507422"/>
                  <a:pt x="2114391" y="2507902"/>
                </a:cubicBezTo>
                <a:close/>
                <a:moveTo>
                  <a:pt x="5451837" y="2507697"/>
                </a:moveTo>
                <a:cubicBezTo>
                  <a:pt x="5460135" y="2505571"/>
                  <a:pt x="5468022" y="2506188"/>
                  <a:pt x="5468845" y="2508932"/>
                </a:cubicBezTo>
                <a:cubicBezTo>
                  <a:pt x="5469736" y="2511675"/>
                  <a:pt x="5463358" y="2515584"/>
                  <a:pt x="5454991" y="2517436"/>
                </a:cubicBezTo>
                <a:cubicBezTo>
                  <a:pt x="5447379" y="2519150"/>
                  <a:pt x="5441139" y="2518807"/>
                  <a:pt x="5439561" y="2516407"/>
                </a:cubicBezTo>
                <a:cubicBezTo>
                  <a:pt x="5437846" y="2513869"/>
                  <a:pt x="5443401" y="2509823"/>
                  <a:pt x="5451837" y="2507697"/>
                </a:cubicBezTo>
                <a:close/>
                <a:moveTo>
                  <a:pt x="5776975" y="2507285"/>
                </a:moveTo>
                <a:cubicBezTo>
                  <a:pt x="5778758" y="2507902"/>
                  <a:pt x="5771214" y="2511057"/>
                  <a:pt x="5761544" y="2513800"/>
                </a:cubicBezTo>
                <a:cubicBezTo>
                  <a:pt x="5751943" y="2516474"/>
                  <a:pt x="5742136" y="2518189"/>
                  <a:pt x="5741176" y="2517435"/>
                </a:cubicBezTo>
                <a:cubicBezTo>
                  <a:pt x="5740285" y="2516680"/>
                  <a:pt x="5746388" y="2514143"/>
                  <a:pt x="5755304" y="2511468"/>
                </a:cubicBezTo>
                <a:cubicBezTo>
                  <a:pt x="5765179" y="2508588"/>
                  <a:pt x="5775192" y="2506599"/>
                  <a:pt x="5776975" y="2507285"/>
                </a:cubicBezTo>
                <a:close/>
                <a:moveTo>
                  <a:pt x="3262215" y="2507148"/>
                </a:moveTo>
                <a:cubicBezTo>
                  <a:pt x="3264958" y="2507491"/>
                  <a:pt x="3268181" y="2512292"/>
                  <a:pt x="3277714" y="2521207"/>
                </a:cubicBezTo>
                <a:cubicBezTo>
                  <a:pt x="3271679" y="2526556"/>
                  <a:pt x="3269690" y="2529231"/>
                  <a:pt x="3267358" y="2529985"/>
                </a:cubicBezTo>
                <a:cubicBezTo>
                  <a:pt x="3263449" y="2531220"/>
                  <a:pt x="3259814" y="2526968"/>
                  <a:pt x="3258923" y="2517778"/>
                </a:cubicBezTo>
                <a:cubicBezTo>
                  <a:pt x="3258511" y="2513800"/>
                  <a:pt x="3260637" y="2507011"/>
                  <a:pt x="3262215" y="2507148"/>
                </a:cubicBezTo>
                <a:close/>
                <a:moveTo>
                  <a:pt x="4751842" y="2506188"/>
                </a:moveTo>
                <a:cubicBezTo>
                  <a:pt x="4758837" y="2503788"/>
                  <a:pt x="4765969" y="2506051"/>
                  <a:pt x="4766038" y="2510783"/>
                </a:cubicBezTo>
                <a:cubicBezTo>
                  <a:pt x="4766106" y="2514829"/>
                  <a:pt x="4760688" y="2520933"/>
                  <a:pt x="4754996" y="2522921"/>
                </a:cubicBezTo>
                <a:cubicBezTo>
                  <a:pt x="4748070" y="2525390"/>
                  <a:pt x="4741280" y="2522647"/>
                  <a:pt x="4741006" y="2517641"/>
                </a:cubicBezTo>
                <a:cubicBezTo>
                  <a:pt x="4740869" y="2513252"/>
                  <a:pt x="4745464" y="2508314"/>
                  <a:pt x="4751842" y="2506188"/>
                </a:cubicBezTo>
                <a:close/>
                <a:moveTo>
                  <a:pt x="5863660" y="2506051"/>
                </a:moveTo>
                <a:cubicBezTo>
                  <a:pt x="5864483" y="2507011"/>
                  <a:pt x="5855499" y="2510097"/>
                  <a:pt x="5844594" y="2512497"/>
                </a:cubicBezTo>
                <a:cubicBezTo>
                  <a:pt x="5834582" y="2514692"/>
                  <a:pt x="5825529" y="2515926"/>
                  <a:pt x="5824295" y="2515309"/>
                </a:cubicBezTo>
                <a:cubicBezTo>
                  <a:pt x="5822855" y="2514623"/>
                  <a:pt x="5831084" y="2511743"/>
                  <a:pt x="5841851" y="2509137"/>
                </a:cubicBezTo>
                <a:cubicBezTo>
                  <a:pt x="5852619" y="2506599"/>
                  <a:pt x="5862837" y="2505091"/>
                  <a:pt x="5863660" y="2506051"/>
                </a:cubicBezTo>
                <a:close/>
                <a:moveTo>
                  <a:pt x="6725231" y="2505708"/>
                </a:moveTo>
                <a:cubicBezTo>
                  <a:pt x="6737918" y="2504817"/>
                  <a:pt x="6751291" y="2509755"/>
                  <a:pt x="6753486" y="2516338"/>
                </a:cubicBezTo>
                <a:cubicBezTo>
                  <a:pt x="6755748" y="2522922"/>
                  <a:pt x="6746422" y="2529437"/>
                  <a:pt x="6733117" y="2530534"/>
                </a:cubicBezTo>
                <a:cubicBezTo>
                  <a:pt x="6719332" y="2531632"/>
                  <a:pt x="6706714" y="2527380"/>
                  <a:pt x="6704108" y="2520796"/>
                </a:cubicBezTo>
                <a:cubicBezTo>
                  <a:pt x="6701228" y="2513664"/>
                  <a:pt x="6710966" y="2506737"/>
                  <a:pt x="6725231" y="2505708"/>
                </a:cubicBezTo>
                <a:close/>
                <a:moveTo>
                  <a:pt x="3671020" y="2504885"/>
                </a:moveTo>
                <a:cubicBezTo>
                  <a:pt x="3673763" y="2503308"/>
                  <a:pt x="3677124" y="2505365"/>
                  <a:pt x="3681718" y="2506051"/>
                </a:cubicBezTo>
                <a:cubicBezTo>
                  <a:pt x="3679798" y="2514281"/>
                  <a:pt x="3678975" y="2521962"/>
                  <a:pt x="3677672" y="2522099"/>
                </a:cubicBezTo>
                <a:cubicBezTo>
                  <a:pt x="3674723" y="2522510"/>
                  <a:pt x="3671637" y="2519356"/>
                  <a:pt x="3668551" y="2517573"/>
                </a:cubicBezTo>
                <a:cubicBezTo>
                  <a:pt x="3669374" y="2513115"/>
                  <a:pt x="3669580" y="2505708"/>
                  <a:pt x="3671020" y="2504885"/>
                </a:cubicBezTo>
                <a:close/>
                <a:moveTo>
                  <a:pt x="767482" y="2503033"/>
                </a:moveTo>
                <a:cubicBezTo>
                  <a:pt x="763640" y="2506462"/>
                  <a:pt x="761516" y="2508451"/>
                  <a:pt x="759458" y="2510166"/>
                </a:cubicBezTo>
                <a:cubicBezTo>
                  <a:pt x="757470" y="2511743"/>
                  <a:pt x="755550" y="2512977"/>
                  <a:pt x="753559" y="2514349"/>
                </a:cubicBezTo>
                <a:cubicBezTo>
                  <a:pt x="754865" y="2512977"/>
                  <a:pt x="755823" y="2511743"/>
                  <a:pt x="757539" y="2510234"/>
                </a:cubicBezTo>
                <a:cubicBezTo>
                  <a:pt x="759047" y="2508931"/>
                  <a:pt x="761448" y="2507354"/>
                  <a:pt x="767482" y="2503033"/>
                </a:cubicBezTo>
                <a:close/>
                <a:moveTo>
                  <a:pt x="4468538" y="2501936"/>
                </a:moveTo>
                <a:cubicBezTo>
                  <a:pt x="4469566" y="2503308"/>
                  <a:pt x="4466137" y="2506188"/>
                  <a:pt x="4460308" y="2508932"/>
                </a:cubicBezTo>
                <a:cubicBezTo>
                  <a:pt x="4454616" y="2511606"/>
                  <a:pt x="4449472" y="2512772"/>
                  <a:pt x="4448786" y="2511538"/>
                </a:cubicBezTo>
                <a:cubicBezTo>
                  <a:pt x="4448032" y="2510235"/>
                  <a:pt x="4451735" y="2507148"/>
                  <a:pt x="4457290" y="2504405"/>
                </a:cubicBezTo>
                <a:cubicBezTo>
                  <a:pt x="4462365" y="2501868"/>
                  <a:pt x="4467646" y="2500702"/>
                  <a:pt x="4468538" y="2501936"/>
                </a:cubicBezTo>
                <a:close/>
                <a:moveTo>
                  <a:pt x="939140" y="2501936"/>
                </a:moveTo>
                <a:cubicBezTo>
                  <a:pt x="934681" y="2505708"/>
                  <a:pt x="932281" y="2508657"/>
                  <a:pt x="928920" y="2510646"/>
                </a:cubicBezTo>
                <a:cubicBezTo>
                  <a:pt x="923776" y="2513732"/>
                  <a:pt x="918152" y="2513663"/>
                  <a:pt x="918700" y="2510783"/>
                </a:cubicBezTo>
                <a:cubicBezTo>
                  <a:pt x="919251" y="2508108"/>
                  <a:pt x="922544" y="2504954"/>
                  <a:pt x="927274" y="2503308"/>
                </a:cubicBezTo>
                <a:cubicBezTo>
                  <a:pt x="930841" y="2502142"/>
                  <a:pt x="933994" y="2502347"/>
                  <a:pt x="939140" y="2501936"/>
                </a:cubicBezTo>
                <a:close/>
                <a:moveTo>
                  <a:pt x="7276340" y="2501867"/>
                </a:moveTo>
                <a:cubicBezTo>
                  <a:pt x="7288958" y="2502896"/>
                  <a:pt x="7302126" y="2512017"/>
                  <a:pt x="7304320" y="2521138"/>
                </a:cubicBezTo>
                <a:cubicBezTo>
                  <a:pt x="7306515" y="2530465"/>
                  <a:pt x="7297394" y="2537323"/>
                  <a:pt x="7284158" y="2536500"/>
                </a:cubicBezTo>
                <a:cubicBezTo>
                  <a:pt x="7270579" y="2535677"/>
                  <a:pt x="7258097" y="2527859"/>
                  <a:pt x="7255423" y="2518601"/>
                </a:cubicBezTo>
                <a:cubicBezTo>
                  <a:pt x="7252543" y="2508520"/>
                  <a:pt x="7262212" y="2500702"/>
                  <a:pt x="7276340" y="2501867"/>
                </a:cubicBezTo>
                <a:close/>
                <a:moveTo>
                  <a:pt x="5684966" y="2501644"/>
                </a:moveTo>
                <a:cubicBezTo>
                  <a:pt x="5688250" y="2501301"/>
                  <a:pt x="5690393" y="2501524"/>
                  <a:pt x="5690427" y="2502416"/>
                </a:cubicBezTo>
                <a:cubicBezTo>
                  <a:pt x="5690495" y="2504267"/>
                  <a:pt x="5682608" y="2508039"/>
                  <a:pt x="5673556" y="2510577"/>
                </a:cubicBezTo>
                <a:cubicBezTo>
                  <a:pt x="5665326" y="2512908"/>
                  <a:pt x="5658468" y="2513663"/>
                  <a:pt x="5657508" y="2512291"/>
                </a:cubicBezTo>
                <a:cubicBezTo>
                  <a:pt x="5656342" y="2510782"/>
                  <a:pt x="5663132" y="2507148"/>
                  <a:pt x="5672664" y="2504267"/>
                </a:cubicBezTo>
                <a:cubicBezTo>
                  <a:pt x="5677259" y="2502895"/>
                  <a:pt x="5681683" y="2501987"/>
                  <a:pt x="5684966" y="2501644"/>
                </a:cubicBezTo>
                <a:close/>
                <a:moveTo>
                  <a:pt x="1265718" y="2500290"/>
                </a:moveTo>
                <a:cubicBezTo>
                  <a:pt x="1270722" y="2500701"/>
                  <a:pt x="1276623" y="2504404"/>
                  <a:pt x="1277653" y="2507628"/>
                </a:cubicBezTo>
                <a:cubicBezTo>
                  <a:pt x="1278544" y="2510782"/>
                  <a:pt x="1274702" y="2512840"/>
                  <a:pt x="1269558" y="2511880"/>
                </a:cubicBezTo>
                <a:cubicBezTo>
                  <a:pt x="1264211" y="2510920"/>
                  <a:pt x="1259271" y="2507353"/>
                  <a:pt x="1258996" y="2504062"/>
                </a:cubicBezTo>
                <a:cubicBezTo>
                  <a:pt x="1258722" y="2501250"/>
                  <a:pt x="1260918" y="2499878"/>
                  <a:pt x="1265718" y="2500290"/>
                </a:cubicBezTo>
                <a:close/>
                <a:moveTo>
                  <a:pt x="7822077" y="2500169"/>
                </a:moveTo>
                <a:cubicBezTo>
                  <a:pt x="7823690" y="2499068"/>
                  <a:pt x="7824500" y="2499775"/>
                  <a:pt x="7824432" y="2502347"/>
                </a:cubicBezTo>
                <a:cubicBezTo>
                  <a:pt x="7802280" y="2544250"/>
                  <a:pt x="7781569" y="2586769"/>
                  <a:pt x="7760652" y="2630661"/>
                </a:cubicBezTo>
                <a:cubicBezTo>
                  <a:pt x="7751805" y="2649314"/>
                  <a:pt x="7746250" y="2658984"/>
                  <a:pt x="7746387" y="2655692"/>
                </a:cubicBezTo>
                <a:cubicBezTo>
                  <a:pt x="7746799" y="2647462"/>
                  <a:pt x="7764012" y="2605080"/>
                  <a:pt x="7787947" y="2557349"/>
                </a:cubicBezTo>
                <a:cubicBezTo>
                  <a:pt x="7805177" y="2523042"/>
                  <a:pt x="7817239" y="2503470"/>
                  <a:pt x="7822077" y="2500169"/>
                </a:cubicBezTo>
                <a:close/>
                <a:moveTo>
                  <a:pt x="6865339" y="2498027"/>
                </a:moveTo>
                <a:cubicBezTo>
                  <a:pt x="6878506" y="2498096"/>
                  <a:pt x="6890782" y="2504336"/>
                  <a:pt x="6892017" y="2511469"/>
                </a:cubicBezTo>
                <a:cubicBezTo>
                  <a:pt x="6893183" y="2518738"/>
                  <a:pt x="6883170" y="2524979"/>
                  <a:pt x="6869797" y="2525185"/>
                </a:cubicBezTo>
                <a:cubicBezTo>
                  <a:pt x="6856012" y="2525459"/>
                  <a:pt x="6844148" y="2520041"/>
                  <a:pt x="6842296" y="2512703"/>
                </a:cubicBezTo>
                <a:cubicBezTo>
                  <a:pt x="6840307" y="2504816"/>
                  <a:pt x="6851006" y="2498027"/>
                  <a:pt x="6865339" y="2498027"/>
                </a:cubicBezTo>
                <a:close/>
                <a:moveTo>
                  <a:pt x="4018310" y="2498027"/>
                </a:moveTo>
                <a:cubicBezTo>
                  <a:pt x="4021053" y="2497410"/>
                  <a:pt x="4023933" y="2499741"/>
                  <a:pt x="4028459" y="2501318"/>
                </a:cubicBezTo>
                <a:cubicBezTo>
                  <a:pt x="4025716" y="2507902"/>
                  <a:pt x="4024619" y="2512840"/>
                  <a:pt x="4022287" y="2515720"/>
                </a:cubicBezTo>
                <a:cubicBezTo>
                  <a:pt x="4018927" y="2519766"/>
                  <a:pt x="4015841" y="2517984"/>
                  <a:pt x="4014126" y="2513252"/>
                </a:cubicBezTo>
                <a:cubicBezTo>
                  <a:pt x="4012000" y="2507353"/>
                  <a:pt x="4014058" y="2498918"/>
                  <a:pt x="4018310" y="2498027"/>
                </a:cubicBezTo>
                <a:close/>
                <a:moveTo>
                  <a:pt x="6310416" y="2497838"/>
                </a:moveTo>
                <a:cubicBezTo>
                  <a:pt x="6315619" y="2498404"/>
                  <a:pt x="6319408" y="2499810"/>
                  <a:pt x="6320540" y="2501936"/>
                </a:cubicBezTo>
                <a:cubicBezTo>
                  <a:pt x="6322598" y="2505777"/>
                  <a:pt x="6314094" y="2510783"/>
                  <a:pt x="6301818" y="2512840"/>
                </a:cubicBezTo>
                <a:cubicBezTo>
                  <a:pt x="6287965" y="2515172"/>
                  <a:pt x="6275277" y="2513526"/>
                  <a:pt x="6273151" y="2509411"/>
                </a:cubicBezTo>
                <a:cubicBezTo>
                  <a:pt x="6271163" y="2505639"/>
                  <a:pt x="6279461" y="2500976"/>
                  <a:pt x="6291805" y="2498781"/>
                </a:cubicBezTo>
                <a:cubicBezTo>
                  <a:pt x="6298594" y="2497546"/>
                  <a:pt x="6305212" y="2497272"/>
                  <a:pt x="6310416" y="2497838"/>
                </a:cubicBezTo>
                <a:close/>
                <a:moveTo>
                  <a:pt x="749855" y="2497547"/>
                </a:moveTo>
                <a:cubicBezTo>
                  <a:pt x="748209" y="2498987"/>
                  <a:pt x="746495" y="2500428"/>
                  <a:pt x="744849" y="2501868"/>
                </a:cubicBezTo>
                <a:cubicBezTo>
                  <a:pt x="744094" y="2502279"/>
                  <a:pt x="742381" y="2503239"/>
                  <a:pt x="742723" y="2502828"/>
                </a:cubicBezTo>
                <a:cubicBezTo>
                  <a:pt x="743340" y="2502142"/>
                  <a:pt x="745260" y="2500633"/>
                  <a:pt x="746563" y="2499536"/>
                </a:cubicBezTo>
                <a:cubicBezTo>
                  <a:pt x="747661" y="2498850"/>
                  <a:pt x="748758" y="2498164"/>
                  <a:pt x="749855" y="2497547"/>
                </a:cubicBezTo>
                <a:close/>
                <a:moveTo>
                  <a:pt x="1525496" y="2496998"/>
                </a:moveTo>
                <a:cubicBezTo>
                  <a:pt x="1529063" y="2502278"/>
                  <a:pt x="1532493" y="2506050"/>
                  <a:pt x="1532972" y="2508725"/>
                </a:cubicBezTo>
                <a:cubicBezTo>
                  <a:pt x="1533660" y="2512291"/>
                  <a:pt x="1529954" y="2512977"/>
                  <a:pt x="1524812" y="2510439"/>
                </a:cubicBezTo>
                <a:cubicBezTo>
                  <a:pt x="1519874" y="2507971"/>
                  <a:pt x="1515896" y="2503924"/>
                  <a:pt x="1516924" y="2501044"/>
                </a:cubicBezTo>
                <a:cubicBezTo>
                  <a:pt x="1517680" y="2498987"/>
                  <a:pt x="1521450" y="2498781"/>
                  <a:pt x="1525496" y="2496998"/>
                </a:cubicBezTo>
                <a:close/>
                <a:moveTo>
                  <a:pt x="5932078" y="2496218"/>
                </a:moveTo>
                <a:cubicBezTo>
                  <a:pt x="5936149" y="2495763"/>
                  <a:pt x="5938893" y="2495797"/>
                  <a:pt x="5939167" y="2496449"/>
                </a:cubicBezTo>
                <a:cubicBezTo>
                  <a:pt x="5939715" y="2497753"/>
                  <a:pt x="5930731" y="2500976"/>
                  <a:pt x="5919347" y="2503444"/>
                </a:cubicBezTo>
                <a:cubicBezTo>
                  <a:pt x="5907894" y="2505914"/>
                  <a:pt x="5898019" y="2506942"/>
                  <a:pt x="5897401" y="2505708"/>
                </a:cubicBezTo>
                <a:cubicBezTo>
                  <a:pt x="5896784" y="2504542"/>
                  <a:pt x="5905356" y="2501524"/>
                  <a:pt x="5917015" y="2498918"/>
                </a:cubicBezTo>
                <a:cubicBezTo>
                  <a:pt x="5922605" y="2497615"/>
                  <a:pt x="5928005" y="2496672"/>
                  <a:pt x="5932078" y="2496218"/>
                </a:cubicBezTo>
                <a:close/>
                <a:moveTo>
                  <a:pt x="7138974" y="2495352"/>
                </a:moveTo>
                <a:cubicBezTo>
                  <a:pt x="7151661" y="2495695"/>
                  <a:pt x="7164897" y="2503582"/>
                  <a:pt x="7167229" y="2512017"/>
                </a:cubicBezTo>
                <a:cubicBezTo>
                  <a:pt x="7169698" y="2521275"/>
                  <a:pt x="7159068" y="2528339"/>
                  <a:pt x="7144461" y="2527173"/>
                </a:cubicBezTo>
                <a:cubicBezTo>
                  <a:pt x="7130607" y="2526076"/>
                  <a:pt x="7119223" y="2518875"/>
                  <a:pt x="7117783" y="2510097"/>
                </a:cubicBezTo>
                <a:cubicBezTo>
                  <a:pt x="7116412" y="2501662"/>
                  <a:pt x="7125875" y="2494940"/>
                  <a:pt x="7138974" y="2495352"/>
                </a:cubicBezTo>
                <a:close/>
                <a:moveTo>
                  <a:pt x="6508449" y="2494666"/>
                </a:moveTo>
                <a:cubicBezTo>
                  <a:pt x="6521891" y="2492883"/>
                  <a:pt x="6534098" y="2495832"/>
                  <a:pt x="6536156" y="2501524"/>
                </a:cubicBezTo>
                <a:cubicBezTo>
                  <a:pt x="6538144" y="2507216"/>
                  <a:pt x="6529160" y="2513114"/>
                  <a:pt x="6515924" y="2514623"/>
                </a:cubicBezTo>
                <a:cubicBezTo>
                  <a:pt x="6503100" y="2516132"/>
                  <a:pt x="6489795" y="2512703"/>
                  <a:pt x="6487738" y="2507491"/>
                </a:cubicBezTo>
                <a:cubicBezTo>
                  <a:pt x="6485681" y="2502278"/>
                  <a:pt x="6495282" y="2496449"/>
                  <a:pt x="6508449" y="2494666"/>
                </a:cubicBezTo>
                <a:close/>
                <a:moveTo>
                  <a:pt x="5851247" y="2494598"/>
                </a:moveTo>
                <a:cubicBezTo>
                  <a:pt x="5851247" y="2495832"/>
                  <a:pt x="5843086" y="2498850"/>
                  <a:pt x="5832182" y="2501730"/>
                </a:cubicBezTo>
                <a:cubicBezTo>
                  <a:pt x="5821690" y="2504473"/>
                  <a:pt x="5813254" y="2505776"/>
                  <a:pt x="5813597" y="2504542"/>
                </a:cubicBezTo>
                <a:cubicBezTo>
                  <a:pt x="5814009" y="2503308"/>
                  <a:pt x="5822787" y="2500015"/>
                  <a:pt x="5832731" y="2497341"/>
                </a:cubicBezTo>
                <a:cubicBezTo>
                  <a:pt x="5843155" y="2494529"/>
                  <a:pt x="5851247" y="2493363"/>
                  <a:pt x="5851247" y="2494598"/>
                </a:cubicBezTo>
                <a:close/>
                <a:moveTo>
                  <a:pt x="7001814" y="2494324"/>
                </a:moveTo>
                <a:cubicBezTo>
                  <a:pt x="7014570" y="2494324"/>
                  <a:pt x="7027669" y="2501251"/>
                  <a:pt x="7029795" y="2509000"/>
                </a:cubicBezTo>
                <a:cubicBezTo>
                  <a:pt x="7031921" y="2516955"/>
                  <a:pt x="7022663" y="2523607"/>
                  <a:pt x="7009289" y="2523882"/>
                </a:cubicBezTo>
                <a:cubicBezTo>
                  <a:pt x="6995642" y="2524087"/>
                  <a:pt x="6983160" y="2518190"/>
                  <a:pt x="6980554" y="2510303"/>
                </a:cubicBezTo>
                <a:cubicBezTo>
                  <a:pt x="6977743" y="2501730"/>
                  <a:pt x="6987618" y="2494324"/>
                  <a:pt x="7001814" y="2494324"/>
                </a:cubicBezTo>
                <a:close/>
                <a:moveTo>
                  <a:pt x="5379417" y="2494255"/>
                </a:moveTo>
                <a:cubicBezTo>
                  <a:pt x="5386344" y="2492952"/>
                  <a:pt x="5392996" y="2494530"/>
                  <a:pt x="5394230" y="2497684"/>
                </a:cubicBezTo>
                <a:cubicBezTo>
                  <a:pt x="5395465" y="2500771"/>
                  <a:pt x="5390870" y="2504680"/>
                  <a:pt x="5383943" y="2506463"/>
                </a:cubicBezTo>
                <a:cubicBezTo>
                  <a:pt x="5376057" y="2508520"/>
                  <a:pt x="5367621" y="2507354"/>
                  <a:pt x="5366456" y="2503925"/>
                </a:cubicBezTo>
                <a:cubicBezTo>
                  <a:pt x="5365289" y="2500428"/>
                  <a:pt x="5371530" y="2495696"/>
                  <a:pt x="5379417" y="2494255"/>
                </a:cubicBezTo>
                <a:close/>
                <a:moveTo>
                  <a:pt x="5763601" y="2492197"/>
                </a:moveTo>
                <a:cubicBezTo>
                  <a:pt x="5763876" y="2493775"/>
                  <a:pt x="5756058" y="2497478"/>
                  <a:pt x="5747142" y="2500084"/>
                </a:cubicBezTo>
                <a:cubicBezTo>
                  <a:pt x="5737884" y="2502759"/>
                  <a:pt x="5730066" y="2503856"/>
                  <a:pt x="5729929" y="2502278"/>
                </a:cubicBezTo>
                <a:cubicBezTo>
                  <a:pt x="5729791" y="2500839"/>
                  <a:pt x="5737678" y="2496929"/>
                  <a:pt x="5746525" y="2494255"/>
                </a:cubicBezTo>
                <a:cubicBezTo>
                  <a:pt x="5755578" y="2491511"/>
                  <a:pt x="5763259" y="2490620"/>
                  <a:pt x="5763601" y="2492197"/>
                </a:cubicBezTo>
                <a:close/>
                <a:moveTo>
                  <a:pt x="4678598" y="2492129"/>
                </a:moveTo>
                <a:cubicBezTo>
                  <a:pt x="4685250" y="2489935"/>
                  <a:pt x="4690874" y="2490964"/>
                  <a:pt x="4691011" y="2494529"/>
                </a:cubicBezTo>
                <a:cubicBezTo>
                  <a:pt x="4691217" y="2498233"/>
                  <a:pt x="4686005" y="2502828"/>
                  <a:pt x="4679284" y="2505091"/>
                </a:cubicBezTo>
                <a:cubicBezTo>
                  <a:pt x="4672700" y="2507286"/>
                  <a:pt x="4666802" y="2506051"/>
                  <a:pt x="4666734" y="2502554"/>
                </a:cubicBezTo>
                <a:cubicBezTo>
                  <a:pt x="4666665" y="2499125"/>
                  <a:pt x="4672220" y="2494324"/>
                  <a:pt x="4678598" y="2492129"/>
                </a:cubicBezTo>
                <a:close/>
                <a:moveTo>
                  <a:pt x="7802279" y="2491375"/>
                </a:moveTo>
                <a:cubicBezTo>
                  <a:pt x="7805572" y="2492129"/>
                  <a:pt x="7792198" y="2524087"/>
                  <a:pt x="7771967" y="2566949"/>
                </a:cubicBezTo>
                <a:cubicBezTo>
                  <a:pt x="7750913" y="2611458"/>
                  <a:pt x="7729996" y="2651646"/>
                  <a:pt x="7727939" y="2649177"/>
                </a:cubicBezTo>
                <a:cubicBezTo>
                  <a:pt x="7725949" y="2646777"/>
                  <a:pt x="7740626" y="2608097"/>
                  <a:pt x="7760583" y="2565029"/>
                </a:cubicBezTo>
                <a:cubicBezTo>
                  <a:pt x="7780813" y="2521344"/>
                  <a:pt x="7798987" y="2490620"/>
                  <a:pt x="7802279" y="2491375"/>
                </a:cubicBezTo>
                <a:close/>
                <a:moveTo>
                  <a:pt x="4545553" y="2490620"/>
                </a:moveTo>
                <a:cubicBezTo>
                  <a:pt x="4539860" y="2494529"/>
                  <a:pt x="4536500" y="2497478"/>
                  <a:pt x="4532248" y="2499673"/>
                </a:cubicBezTo>
                <a:cubicBezTo>
                  <a:pt x="4526419" y="2502690"/>
                  <a:pt x="4520864" y="2502416"/>
                  <a:pt x="4521481" y="2499741"/>
                </a:cubicBezTo>
                <a:cubicBezTo>
                  <a:pt x="4521961" y="2497684"/>
                  <a:pt x="4527722" y="2493501"/>
                  <a:pt x="4532591" y="2492198"/>
                </a:cubicBezTo>
                <a:cubicBezTo>
                  <a:pt x="4536843" y="2491031"/>
                  <a:pt x="4540066" y="2491169"/>
                  <a:pt x="4545553" y="2490620"/>
                </a:cubicBezTo>
                <a:close/>
                <a:moveTo>
                  <a:pt x="4960324" y="2489729"/>
                </a:moveTo>
                <a:cubicBezTo>
                  <a:pt x="4967045" y="2487809"/>
                  <a:pt x="4974315" y="2490415"/>
                  <a:pt x="4975069" y="2494804"/>
                </a:cubicBezTo>
                <a:cubicBezTo>
                  <a:pt x="4975892" y="2499399"/>
                  <a:pt x="4970337" y="2504131"/>
                  <a:pt x="4962656" y="2505640"/>
                </a:cubicBezTo>
                <a:cubicBezTo>
                  <a:pt x="4956141" y="2506943"/>
                  <a:pt x="4950312" y="2505365"/>
                  <a:pt x="4949214" y="2501799"/>
                </a:cubicBezTo>
                <a:cubicBezTo>
                  <a:pt x="4947911" y="2497684"/>
                  <a:pt x="4953329" y="2491718"/>
                  <a:pt x="4960324" y="2489729"/>
                </a:cubicBezTo>
                <a:close/>
                <a:moveTo>
                  <a:pt x="5171002" y="2489181"/>
                </a:moveTo>
                <a:cubicBezTo>
                  <a:pt x="5178340" y="2488426"/>
                  <a:pt x="5185198" y="2491375"/>
                  <a:pt x="5185335" y="2495078"/>
                </a:cubicBezTo>
                <a:cubicBezTo>
                  <a:pt x="5185541" y="2498919"/>
                  <a:pt x="5179300" y="2502897"/>
                  <a:pt x="5172168" y="2503719"/>
                </a:cubicBezTo>
                <a:cubicBezTo>
                  <a:pt x="5164830" y="2504542"/>
                  <a:pt x="5158658" y="2502142"/>
                  <a:pt x="5158109" y="2498027"/>
                </a:cubicBezTo>
                <a:cubicBezTo>
                  <a:pt x="5157560" y="2494049"/>
                  <a:pt x="5163321" y="2489935"/>
                  <a:pt x="5171002" y="2489181"/>
                </a:cubicBezTo>
                <a:close/>
                <a:moveTo>
                  <a:pt x="6234670" y="2488974"/>
                </a:moveTo>
                <a:cubicBezTo>
                  <a:pt x="6239188" y="2489420"/>
                  <a:pt x="6242360" y="2490517"/>
                  <a:pt x="6243045" y="2492197"/>
                </a:cubicBezTo>
                <a:cubicBezTo>
                  <a:pt x="6244417" y="2495626"/>
                  <a:pt x="6235707" y="2500152"/>
                  <a:pt x="6223431" y="2502210"/>
                </a:cubicBezTo>
                <a:cubicBezTo>
                  <a:pt x="6211224" y="2504268"/>
                  <a:pt x="6199565" y="2503239"/>
                  <a:pt x="6197577" y="2500015"/>
                </a:cubicBezTo>
                <a:cubicBezTo>
                  <a:pt x="6195382" y="2496586"/>
                  <a:pt x="6205120" y="2491786"/>
                  <a:pt x="6218219" y="2489660"/>
                </a:cubicBezTo>
                <a:cubicBezTo>
                  <a:pt x="6224289" y="2488734"/>
                  <a:pt x="6230153" y="2488528"/>
                  <a:pt x="6234670" y="2488974"/>
                </a:cubicBezTo>
                <a:close/>
                <a:moveTo>
                  <a:pt x="6006710" y="2488846"/>
                </a:moveTo>
                <a:cubicBezTo>
                  <a:pt x="6010645" y="2488597"/>
                  <a:pt x="6013268" y="2488871"/>
                  <a:pt x="6013782" y="2489729"/>
                </a:cubicBezTo>
                <a:cubicBezTo>
                  <a:pt x="6014810" y="2491512"/>
                  <a:pt x="6006375" y="2494872"/>
                  <a:pt x="5995265" y="2497204"/>
                </a:cubicBezTo>
                <a:cubicBezTo>
                  <a:pt x="5984429" y="2499467"/>
                  <a:pt x="5973319" y="2500222"/>
                  <a:pt x="5971673" y="2498919"/>
                </a:cubicBezTo>
                <a:cubicBezTo>
                  <a:pt x="5969822" y="2497478"/>
                  <a:pt x="5979423" y="2493775"/>
                  <a:pt x="5991767" y="2491100"/>
                </a:cubicBezTo>
                <a:cubicBezTo>
                  <a:pt x="5997528" y="2489866"/>
                  <a:pt x="6002775" y="2489094"/>
                  <a:pt x="6006710" y="2488846"/>
                </a:cubicBezTo>
                <a:close/>
                <a:moveTo>
                  <a:pt x="4309432" y="2488769"/>
                </a:moveTo>
                <a:cubicBezTo>
                  <a:pt x="4307580" y="2490621"/>
                  <a:pt x="4305454" y="2493570"/>
                  <a:pt x="4302231" y="2495696"/>
                </a:cubicBezTo>
                <a:cubicBezTo>
                  <a:pt x="4300722" y="2496724"/>
                  <a:pt x="4295853" y="2497273"/>
                  <a:pt x="4295167" y="2496381"/>
                </a:cubicBezTo>
                <a:cubicBezTo>
                  <a:pt x="4294482" y="2495490"/>
                  <a:pt x="4296402" y="2492404"/>
                  <a:pt x="4298528" y="2490484"/>
                </a:cubicBezTo>
                <a:cubicBezTo>
                  <a:pt x="4301888" y="2487535"/>
                  <a:pt x="4307649" y="2486369"/>
                  <a:pt x="4309432" y="2488769"/>
                </a:cubicBezTo>
                <a:close/>
                <a:moveTo>
                  <a:pt x="4615916" y="2488357"/>
                </a:moveTo>
                <a:cubicBezTo>
                  <a:pt x="4616670" y="2490826"/>
                  <a:pt x="4611458" y="2495695"/>
                  <a:pt x="4605560" y="2497752"/>
                </a:cubicBezTo>
                <a:cubicBezTo>
                  <a:pt x="4599936" y="2499672"/>
                  <a:pt x="4595547" y="2500084"/>
                  <a:pt x="4594244" y="2497821"/>
                </a:cubicBezTo>
                <a:cubicBezTo>
                  <a:pt x="4592873" y="2495558"/>
                  <a:pt x="4597056" y="2491306"/>
                  <a:pt x="4603160" y="2488494"/>
                </a:cubicBezTo>
                <a:cubicBezTo>
                  <a:pt x="4608646" y="2485956"/>
                  <a:pt x="4615161" y="2485820"/>
                  <a:pt x="4615916" y="2488357"/>
                </a:cubicBezTo>
                <a:close/>
                <a:moveTo>
                  <a:pt x="1132947" y="2488014"/>
                </a:moveTo>
                <a:cubicBezTo>
                  <a:pt x="1138229" y="2487946"/>
                  <a:pt x="1143098" y="2490689"/>
                  <a:pt x="1143030" y="2493570"/>
                </a:cubicBezTo>
                <a:cubicBezTo>
                  <a:pt x="1142961" y="2496450"/>
                  <a:pt x="1137817" y="2499125"/>
                  <a:pt x="1133016" y="2498507"/>
                </a:cubicBezTo>
                <a:cubicBezTo>
                  <a:pt x="1128352" y="2497890"/>
                  <a:pt x="1125198" y="2496313"/>
                  <a:pt x="1124442" y="2493570"/>
                </a:cubicBezTo>
                <a:cubicBezTo>
                  <a:pt x="1123620" y="2490483"/>
                  <a:pt x="1127324" y="2488014"/>
                  <a:pt x="1132947" y="2488014"/>
                </a:cubicBezTo>
                <a:close/>
                <a:moveTo>
                  <a:pt x="7605798" y="2487456"/>
                </a:moveTo>
                <a:cubicBezTo>
                  <a:pt x="7607294" y="2486003"/>
                  <a:pt x="7608318" y="2486042"/>
                  <a:pt x="7608747" y="2487808"/>
                </a:cubicBezTo>
                <a:cubicBezTo>
                  <a:pt x="7610392" y="2494804"/>
                  <a:pt x="7601615" y="2528408"/>
                  <a:pt x="7588996" y="2561669"/>
                </a:cubicBezTo>
                <a:cubicBezTo>
                  <a:pt x="7575623" y="2596782"/>
                  <a:pt x="7562455" y="2618522"/>
                  <a:pt x="7561564" y="2609126"/>
                </a:cubicBezTo>
                <a:cubicBezTo>
                  <a:pt x="7560741" y="2600142"/>
                  <a:pt x="7570273" y="2567293"/>
                  <a:pt x="7582960" y="2534443"/>
                </a:cubicBezTo>
                <a:cubicBezTo>
                  <a:pt x="7592579" y="2509599"/>
                  <a:pt x="7601310" y="2491815"/>
                  <a:pt x="7605798" y="2487456"/>
                </a:cubicBezTo>
                <a:close/>
                <a:moveTo>
                  <a:pt x="7778482" y="2486231"/>
                </a:moveTo>
                <a:cubicBezTo>
                  <a:pt x="7781294" y="2487809"/>
                  <a:pt x="7769086" y="2519355"/>
                  <a:pt x="7750913" y="2559886"/>
                </a:cubicBezTo>
                <a:cubicBezTo>
                  <a:pt x="7732053" y="2602131"/>
                  <a:pt x="7712920" y="2640193"/>
                  <a:pt x="7709696" y="2640125"/>
                </a:cubicBezTo>
                <a:cubicBezTo>
                  <a:pt x="7706473" y="2640056"/>
                  <a:pt x="7719503" y="2603160"/>
                  <a:pt x="7738431" y="2559955"/>
                </a:cubicBezTo>
                <a:cubicBezTo>
                  <a:pt x="7757360" y="2516818"/>
                  <a:pt x="7775533" y="2484585"/>
                  <a:pt x="7778482" y="2486231"/>
                </a:cubicBezTo>
                <a:close/>
                <a:moveTo>
                  <a:pt x="6081359" y="2484919"/>
                </a:moveTo>
                <a:cubicBezTo>
                  <a:pt x="6085997" y="2484756"/>
                  <a:pt x="6089357" y="2485168"/>
                  <a:pt x="6090111" y="2486231"/>
                </a:cubicBezTo>
                <a:cubicBezTo>
                  <a:pt x="6091620" y="2488357"/>
                  <a:pt x="6082430" y="2492266"/>
                  <a:pt x="6070017" y="2494666"/>
                </a:cubicBezTo>
                <a:cubicBezTo>
                  <a:pt x="6058359" y="2496861"/>
                  <a:pt x="6048552" y="2497135"/>
                  <a:pt x="6046700" y="2495284"/>
                </a:cubicBezTo>
                <a:cubicBezTo>
                  <a:pt x="6044643" y="2493295"/>
                  <a:pt x="6052872" y="2489660"/>
                  <a:pt x="6064942" y="2487054"/>
                </a:cubicBezTo>
                <a:cubicBezTo>
                  <a:pt x="6070806" y="2485819"/>
                  <a:pt x="6076722" y="2485082"/>
                  <a:pt x="6081359" y="2484919"/>
                </a:cubicBezTo>
                <a:close/>
                <a:moveTo>
                  <a:pt x="6157808" y="2484765"/>
                </a:moveTo>
                <a:cubicBezTo>
                  <a:pt x="6162309" y="2484842"/>
                  <a:pt x="6165412" y="2485579"/>
                  <a:pt x="6166235" y="2486985"/>
                </a:cubicBezTo>
                <a:cubicBezTo>
                  <a:pt x="6167881" y="2489728"/>
                  <a:pt x="6159102" y="2493912"/>
                  <a:pt x="6146689" y="2496175"/>
                </a:cubicBezTo>
                <a:cubicBezTo>
                  <a:pt x="6134482" y="2498369"/>
                  <a:pt x="6122755" y="2497958"/>
                  <a:pt x="6121178" y="2495489"/>
                </a:cubicBezTo>
                <a:cubicBezTo>
                  <a:pt x="6119600" y="2492952"/>
                  <a:pt x="6128653" y="2488905"/>
                  <a:pt x="6140997" y="2486505"/>
                </a:cubicBezTo>
                <a:cubicBezTo>
                  <a:pt x="6147410" y="2485270"/>
                  <a:pt x="6153308" y="2484687"/>
                  <a:pt x="6157808" y="2484765"/>
                </a:cubicBezTo>
                <a:close/>
                <a:moveTo>
                  <a:pt x="5924765" y="2482391"/>
                </a:moveTo>
                <a:cubicBezTo>
                  <a:pt x="5925725" y="2483488"/>
                  <a:pt x="5918387" y="2486574"/>
                  <a:pt x="5908374" y="2489249"/>
                </a:cubicBezTo>
                <a:cubicBezTo>
                  <a:pt x="5897470" y="2492198"/>
                  <a:pt x="5886497" y="2493981"/>
                  <a:pt x="5885469" y="2493021"/>
                </a:cubicBezTo>
                <a:cubicBezTo>
                  <a:pt x="5884440" y="2491992"/>
                  <a:pt x="5893493" y="2488494"/>
                  <a:pt x="5904740" y="2485408"/>
                </a:cubicBezTo>
                <a:cubicBezTo>
                  <a:pt x="5914958" y="2482665"/>
                  <a:pt x="5923805" y="2481293"/>
                  <a:pt x="5924765" y="2482391"/>
                </a:cubicBezTo>
                <a:close/>
                <a:moveTo>
                  <a:pt x="737305" y="2481773"/>
                </a:moveTo>
                <a:cubicBezTo>
                  <a:pt x="736002" y="2482802"/>
                  <a:pt x="734767" y="2483830"/>
                  <a:pt x="733397" y="2484859"/>
                </a:cubicBezTo>
                <a:cubicBezTo>
                  <a:pt x="732985" y="2485133"/>
                  <a:pt x="732300" y="2485339"/>
                  <a:pt x="731750" y="2485613"/>
                </a:cubicBezTo>
                <a:cubicBezTo>
                  <a:pt x="733122" y="2484516"/>
                  <a:pt x="734425" y="2483419"/>
                  <a:pt x="735865" y="2482322"/>
                </a:cubicBezTo>
                <a:cubicBezTo>
                  <a:pt x="736140" y="2482116"/>
                  <a:pt x="736825" y="2481979"/>
                  <a:pt x="737305" y="2481773"/>
                </a:cubicBezTo>
                <a:close/>
                <a:moveTo>
                  <a:pt x="1780957" y="2481293"/>
                </a:moveTo>
                <a:cubicBezTo>
                  <a:pt x="1785072" y="2487602"/>
                  <a:pt x="1788570" y="2491649"/>
                  <a:pt x="1789392" y="2495078"/>
                </a:cubicBezTo>
                <a:cubicBezTo>
                  <a:pt x="1789804" y="2496792"/>
                  <a:pt x="1785413" y="2498849"/>
                  <a:pt x="1782878" y="2497958"/>
                </a:cubicBezTo>
                <a:cubicBezTo>
                  <a:pt x="1780272" y="2497066"/>
                  <a:pt x="1774992" y="2491717"/>
                  <a:pt x="1774992" y="2490277"/>
                </a:cubicBezTo>
                <a:cubicBezTo>
                  <a:pt x="1775129" y="2487191"/>
                  <a:pt x="1778010" y="2485339"/>
                  <a:pt x="1780957" y="2481293"/>
                </a:cubicBezTo>
                <a:close/>
                <a:moveTo>
                  <a:pt x="7427627" y="2480916"/>
                </a:moveTo>
                <a:cubicBezTo>
                  <a:pt x="7432788" y="2480042"/>
                  <a:pt x="7436542" y="2481499"/>
                  <a:pt x="7437296" y="2486163"/>
                </a:cubicBezTo>
                <a:cubicBezTo>
                  <a:pt x="7438737" y="2494872"/>
                  <a:pt x="7429890" y="2512635"/>
                  <a:pt x="7417477" y="2521961"/>
                </a:cubicBezTo>
                <a:cubicBezTo>
                  <a:pt x="7404721" y="2531563"/>
                  <a:pt x="7393200" y="2528819"/>
                  <a:pt x="7391073" y="2519493"/>
                </a:cubicBezTo>
                <a:cubicBezTo>
                  <a:pt x="7388948" y="2510166"/>
                  <a:pt x="7397108" y="2498713"/>
                  <a:pt x="7409522" y="2489660"/>
                </a:cubicBezTo>
                <a:cubicBezTo>
                  <a:pt x="7415900" y="2484996"/>
                  <a:pt x="7422467" y="2481790"/>
                  <a:pt x="7427627" y="2480916"/>
                </a:cubicBezTo>
                <a:close/>
                <a:moveTo>
                  <a:pt x="5837600" y="2479579"/>
                </a:moveTo>
                <a:cubicBezTo>
                  <a:pt x="5838834" y="2480677"/>
                  <a:pt x="5832250" y="2484037"/>
                  <a:pt x="5822992" y="2487055"/>
                </a:cubicBezTo>
                <a:cubicBezTo>
                  <a:pt x="5812636" y="2490415"/>
                  <a:pt x="5802898" y="2492129"/>
                  <a:pt x="5802486" y="2490758"/>
                </a:cubicBezTo>
                <a:cubicBezTo>
                  <a:pt x="5802075" y="2489523"/>
                  <a:pt x="5809482" y="2485957"/>
                  <a:pt x="5818672" y="2482939"/>
                </a:cubicBezTo>
                <a:cubicBezTo>
                  <a:pt x="5828067" y="2479922"/>
                  <a:pt x="5836434" y="2478413"/>
                  <a:pt x="5837600" y="2479579"/>
                </a:cubicBezTo>
                <a:close/>
                <a:moveTo>
                  <a:pt x="6648215" y="2479510"/>
                </a:moveTo>
                <a:cubicBezTo>
                  <a:pt x="6661794" y="2478344"/>
                  <a:pt x="6673247" y="2482322"/>
                  <a:pt x="6674618" y="2488769"/>
                </a:cubicBezTo>
                <a:cubicBezTo>
                  <a:pt x="6675990" y="2494941"/>
                  <a:pt x="6665840" y="2501044"/>
                  <a:pt x="6652741" y="2501867"/>
                </a:cubicBezTo>
                <a:cubicBezTo>
                  <a:pt x="6639711" y="2502690"/>
                  <a:pt x="6626955" y="2498233"/>
                  <a:pt x="6625858" y="2492472"/>
                </a:cubicBezTo>
                <a:cubicBezTo>
                  <a:pt x="6624692" y="2486574"/>
                  <a:pt x="6634979" y="2480676"/>
                  <a:pt x="6648215" y="2479510"/>
                </a:cubicBezTo>
                <a:close/>
                <a:moveTo>
                  <a:pt x="4385281" y="2479167"/>
                </a:moveTo>
                <a:cubicBezTo>
                  <a:pt x="4380275" y="2483076"/>
                  <a:pt x="4377394" y="2485956"/>
                  <a:pt x="4374171" y="2487671"/>
                </a:cubicBezTo>
                <a:cubicBezTo>
                  <a:pt x="4369782" y="2490003"/>
                  <a:pt x="4365942" y="2490552"/>
                  <a:pt x="4366216" y="2488357"/>
                </a:cubicBezTo>
                <a:cubicBezTo>
                  <a:pt x="4366422" y="2486299"/>
                  <a:pt x="4369645" y="2483213"/>
                  <a:pt x="4374240" y="2481293"/>
                </a:cubicBezTo>
                <a:cubicBezTo>
                  <a:pt x="4377463" y="2479921"/>
                  <a:pt x="4380343" y="2480059"/>
                  <a:pt x="4385281" y="2479167"/>
                </a:cubicBezTo>
                <a:close/>
                <a:moveTo>
                  <a:pt x="4225901" y="2478344"/>
                </a:moveTo>
                <a:cubicBezTo>
                  <a:pt x="4230153" y="2479921"/>
                  <a:pt x="4233376" y="2479990"/>
                  <a:pt x="4235022" y="2481636"/>
                </a:cubicBezTo>
                <a:cubicBezTo>
                  <a:pt x="4237217" y="2483899"/>
                  <a:pt x="4233445" y="2490688"/>
                  <a:pt x="4229193" y="2492129"/>
                </a:cubicBezTo>
                <a:cubicBezTo>
                  <a:pt x="4226244" y="2493157"/>
                  <a:pt x="4221169" y="2492952"/>
                  <a:pt x="4221169" y="2491580"/>
                </a:cubicBezTo>
                <a:cubicBezTo>
                  <a:pt x="4221101" y="2488494"/>
                  <a:pt x="4223707" y="2484242"/>
                  <a:pt x="4225901" y="2478344"/>
                </a:cubicBezTo>
                <a:close/>
                <a:moveTo>
                  <a:pt x="1979223" y="2478344"/>
                </a:moveTo>
                <a:cubicBezTo>
                  <a:pt x="1981898" y="2480059"/>
                  <a:pt x="1984023" y="2483556"/>
                  <a:pt x="1987864" y="2487877"/>
                </a:cubicBezTo>
                <a:cubicBezTo>
                  <a:pt x="1984090" y="2489592"/>
                  <a:pt x="1981965" y="2491649"/>
                  <a:pt x="1979154" y="2491580"/>
                </a:cubicBezTo>
                <a:cubicBezTo>
                  <a:pt x="1975244" y="2491443"/>
                  <a:pt x="1971403" y="2485408"/>
                  <a:pt x="1972089" y="2480950"/>
                </a:cubicBezTo>
                <a:cubicBezTo>
                  <a:pt x="1972639" y="2477247"/>
                  <a:pt x="1975312" y="2475807"/>
                  <a:pt x="1979223" y="2478344"/>
                </a:cubicBezTo>
                <a:close/>
                <a:moveTo>
                  <a:pt x="6434726" y="2477796"/>
                </a:moveTo>
                <a:cubicBezTo>
                  <a:pt x="6447207" y="2476356"/>
                  <a:pt x="6458180" y="2478962"/>
                  <a:pt x="6458935" y="2483557"/>
                </a:cubicBezTo>
                <a:cubicBezTo>
                  <a:pt x="6459758" y="2488632"/>
                  <a:pt x="6449196" y="2493775"/>
                  <a:pt x="6435069" y="2495147"/>
                </a:cubicBezTo>
                <a:cubicBezTo>
                  <a:pt x="6422519" y="2496312"/>
                  <a:pt x="6411752" y="2493638"/>
                  <a:pt x="6410997" y="2489249"/>
                </a:cubicBezTo>
                <a:cubicBezTo>
                  <a:pt x="6410174" y="2484380"/>
                  <a:pt x="6420667" y="2479373"/>
                  <a:pt x="6434726" y="2477796"/>
                </a:cubicBezTo>
                <a:close/>
                <a:moveTo>
                  <a:pt x="7754754" y="2477659"/>
                </a:moveTo>
                <a:cubicBezTo>
                  <a:pt x="7757771" y="2479305"/>
                  <a:pt x="7745495" y="2513320"/>
                  <a:pt x="7727664" y="2554949"/>
                </a:cubicBezTo>
                <a:cubicBezTo>
                  <a:pt x="7709354" y="2597674"/>
                  <a:pt x="7693374" y="2630112"/>
                  <a:pt x="7690769" y="2628398"/>
                </a:cubicBezTo>
                <a:cubicBezTo>
                  <a:pt x="7688230" y="2626683"/>
                  <a:pt x="7700369" y="2590267"/>
                  <a:pt x="7717583" y="2548982"/>
                </a:cubicBezTo>
                <a:cubicBezTo>
                  <a:pt x="7734522" y="2508383"/>
                  <a:pt x="7751873" y="2476013"/>
                  <a:pt x="7754754" y="2477659"/>
                </a:cubicBezTo>
                <a:close/>
                <a:moveTo>
                  <a:pt x="1328468" y="2477659"/>
                </a:moveTo>
                <a:cubicBezTo>
                  <a:pt x="1333679" y="2479236"/>
                  <a:pt x="1337726" y="2482185"/>
                  <a:pt x="1337520" y="2484791"/>
                </a:cubicBezTo>
                <a:cubicBezTo>
                  <a:pt x="1337383" y="2486712"/>
                  <a:pt x="1333817" y="2487398"/>
                  <a:pt x="1330592" y="2489386"/>
                </a:cubicBezTo>
                <a:cubicBezTo>
                  <a:pt x="1325930" y="2485683"/>
                  <a:pt x="1321814" y="2483283"/>
                  <a:pt x="1320031" y="2480951"/>
                </a:cubicBezTo>
                <a:cubicBezTo>
                  <a:pt x="1317494" y="2477659"/>
                  <a:pt x="1322638" y="2475945"/>
                  <a:pt x="1328468" y="2477659"/>
                </a:cubicBezTo>
                <a:close/>
                <a:moveTo>
                  <a:pt x="848750" y="2477659"/>
                </a:moveTo>
                <a:cubicBezTo>
                  <a:pt x="850875" y="2477247"/>
                  <a:pt x="847037" y="2481088"/>
                  <a:pt x="842852" y="2483625"/>
                </a:cubicBezTo>
                <a:cubicBezTo>
                  <a:pt x="839971" y="2485339"/>
                  <a:pt x="835033" y="2487808"/>
                  <a:pt x="835102" y="2487397"/>
                </a:cubicBezTo>
                <a:cubicBezTo>
                  <a:pt x="835171" y="2486505"/>
                  <a:pt x="837708" y="2483968"/>
                  <a:pt x="839971" y="2481293"/>
                </a:cubicBezTo>
                <a:cubicBezTo>
                  <a:pt x="844018" y="2479510"/>
                  <a:pt x="847173" y="2477933"/>
                  <a:pt x="848750" y="2477659"/>
                </a:cubicBezTo>
                <a:close/>
                <a:moveTo>
                  <a:pt x="1583515" y="2473270"/>
                </a:moveTo>
                <a:cubicBezTo>
                  <a:pt x="1587083" y="2474710"/>
                  <a:pt x="1590717" y="2478208"/>
                  <a:pt x="1596958" y="2482871"/>
                </a:cubicBezTo>
                <a:cubicBezTo>
                  <a:pt x="1591471" y="2483488"/>
                  <a:pt x="1588591" y="2484723"/>
                  <a:pt x="1585093" y="2483831"/>
                </a:cubicBezTo>
                <a:cubicBezTo>
                  <a:pt x="1583379" y="2483351"/>
                  <a:pt x="1578851" y="2478413"/>
                  <a:pt x="1578511" y="2476493"/>
                </a:cubicBezTo>
                <a:cubicBezTo>
                  <a:pt x="1578234" y="2474642"/>
                  <a:pt x="1581664" y="2472447"/>
                  <a:pt x="1583515" y="2473270"/>
                </a:cubicBezTo>
                <a:close/>
                <a:moveTo>
                  <a:pt x="5305830" y="2472241"/>
                </a:moveTo>
                <a:cubicBezTo>
                  <a:pt x="5313099" y="2471418"/>
                  <a:pt x="5319957" y="2474230"/>
                  <a:pt x="5320163" y="2478002"/>
                </a:cubicBezTo>
                <a:cubicBezTo>
                  <a:pt x="5320369" y="2481911"/>
                  <a:pt x="5314128" y="2486163"/>
                  <a:pt x="5307064" y="2487054"/>
                </a:cubicBezTo>
                <a:cubicBezTo>
                  <a:pt x="5299795" y="2488014"/>
                  <a:pt x="5293623" y="2485477"/>
                  <a:pt x="5293074" y="2481293"/>
                </a:cubicBezTo>
                <a:cubicBezTo>
                  <a:pt x="5292525" y="2477179"/>
                  <a:pt x="5298286" y="2473132"/>
                  <a:pt x="5305830" y="2472241"/>
                </a:cubicBezTo>
                <a:close/>
                <a:moveTo>
                  <a:pt x="3125467" y="2472241"/>
                </a:moveTo>
                <a:cubicBezTo>
                  <a:pt x="3128896" y="2480677"/>
                  <a:pt x="3131776" y="2485134"/>
                  <a:pt x="3132394" y="2489661"/>
                </a:cubicBezTo>
                <a:cubicBezTo>
                  <a:pt x="3133765" y="2499604"/>
                  <a:pt x="3130610" y="2502759"/>
                  <a:pt x="3126633" y="2500153"/>
                </a:cubicBezTo>
                <a:cubicBezTo>
                  <a:pt x="3124575" y="2498781"/>
                  <a:pt x="3120666" y="2490758"/>
                  <a:pt x="3120804" y="2488494"/>
                </a:cubicBezTo>
                <a:cubicBezTo>
                  <a:pt x="3121146" y="2482939"/>
                  <a:pt x="3123410" y="2478962"/>
                  <a:pt x="3125467" y="2472241"/>
                </a:cubicBezTo>
                <a:close/>
                <a:moveTo>
                  <a:pt x="5999243" y="2471692"/>
                </a:moveTo>
                <a:cubicBezTo>
                  <a:pt x="6001232" y="2472789"/>
                  <a:pt x="5993551" y="2476355"/>
                  <a:pt x="5982578" y="2479236"/>
                </a:cubicBezTo>
                <a:cubicBezTo>
                  <a:pt x="5971879" y="2482047"/>
                  <a:pt x="5961181" y="2483419"/>
                  <a:pt x="5960015" y="2482185"/>
                </a:cubicBezTo>
                <a:cubicBezTo>
                  <a:pt x="5958918" y="2481019"/>
                  <a:pt x="5965433" y="2478139"/>
                  <a:pt x="5975377" y="2475258"/>
                </a:cubicBezTo>
                <a:cubicBezTo>
                  <a:pt x="5985664" y="2472309"/>
                  <a:pt x="5997254" y="2470526"/>
                  <a:pt x="5999243" y="2471692"/>
                </a:cubicBezTo>
                <a:close/>
                <a:moveTo>
                  <a:pt x="5585363" y="2471418"/>
                </a:moveTo>
                <a:cubicBezTo>
                  <a:pt x="5593730" y="2468538"/>
                  <a:pt x="5601548" y="2468675"/>
                  <a:pt x="5602577" y="2471486"/>
                </a:cubicBezTo>
                <a:cubicBezTo>
                  <a:pt x="5603605" y="2474298"/>
                  <a:pt x="5597502" y="2478687"/>
                  <a:pt x="5589066" y="2481225"/>
                </a:cubicBezTo>
                <a:cubicBezTo>
                  <a:pt x="5580974" y="2483694"/>
                  <a:pt x="5573361" y="2483282"/>
                  <a:pt x="5573019" y="2480402"/>
                </a:cubicBezTo>
                <a:cubicBezTo>
                  <a:pt x="5572744" y="2477864"/>
                  <a:pt x="5578368" y="2473750"/>
                  <a:pt x="5585363" y="2471418"/>
                </a:cubicBezTo>
                <a:close/>
                <a:moveTo>
                  <a:pt x="5676369" y="2471144"/>
                </a:moveTo>
                <a:cubicBezTo>
                  <a:pt x="5677740" y="2473544"/>
                  <a:pt x="5670128" y="2478688"/>
                  <a:pt x="5661486" y="2481294"/>
                </a:cubicBezTo>
                <a:cubicBezTo>
                  <a:pt x="5653600" y="2483694"/>
                  <a:pt x="5646605" y="2483694"/>
                  <a:pt x="5646125" y="2481225"/>
                </a:cubicBezTo>
                <a:cubicBezTo>
                  <a:pt x="5645644" y="2478688"/>
                  <a:pt x="5651268" y="2474710"/>
                  <a:pt x="5659498" y="2471967"/>
                </a:cubicBezTo>
                <a:cubicBezTo>
                  <a:pt x="5667385" y="2469361"/>
                  <a:pt x="5675134" y="2469018"/>
                  <a:pt x="5676369" y="2471144"/>
                </a:cubicBezTo>
                <a:close/>
                <a:moveTo>
                  <a:pt x="4455645" y="2467097"/>
                </a:moveTo>
                <a:cubicBezTo>
                  <a:pt x="4456742" y="2468058"/>
                  <a:pt x="4453587" y="2470801"/>
                  <a:pt x="4448512" y="2473475"/>
                </a:cubicBezTo>
                <a:cubicBezTo>
                  <a:pt x="4442957" y="2476425"/>
                  <a:pt x="4436854" y="2477796"/>
                  <a:pt x="4438294" y="2475464"/>
                </a:cubicBezTo>
                <a:cubicBezTo>
                  <a:pt x="4439254" y="2473818"/>
                  <a:pt x="4442889" y="2471212"/>
                  <a:pt x="4446592" y="2467852"/>
                </a:cubicBezTo>
                <a:cubicBezTo>
                  <a:pt x="4450707" y="2467440"/>
                  <a:pt x="4454822" y="2466343"/>
                  <a:pt x="4455645" y="2467097"/>
                </a:cubicBezTo>
                <a:close/>
                <a:moveTo>
                  <a:pt x="6786610" y="2466892"/>
                </a:moveTo>
                <a:cubicBezTo>
                  <a:pt x="6800326" y="2466138"/>
                  <a:pt x="6811573" y="2471007"/>
                  <a:pt x="6812739" y="2478139"/>
                </a:cubicBezTo>
                <a:cubicBezTo>
                  <a:pt x="6813905" y="2484997"/>
                  <a:pt x="6803618" y="2491238"/>
                  <a:pt x="6790519" y="2491649"/>
                </a:cubicBezTo>
                <a:cubicBezTo>
                  <a:pt x="6777558" y="2491992"/>
                  <a:pt x="6764939" y="2486643"/>
                  <a:pt x="6763979" y="2480265"/>
                </a:cubicBezTo>
                <a:cubicBezTo>
                  <a:pt x="6763019" y="2473750"/>
                  <a:pt x="6773374" y="2467646"/>
                  <a:pt x="6786610" y="2466892"/>
                </a:cubicBezTo>
                <a:close/>
                <a:moveTo>
                  <a:pt x="5911666" y="2466549"/>
                </a:moveTo>
                <a:cubicBezTo>
                  <a:pt x="5913381" y="2467509"/>
                  <a:pt x="5905974" y="2471418"/>
                  <a:pt x="5896304" y="2474436"/>
                </a:cubicBezTo>
                <a:cubicBezTo>
                  <a:pt x="5886772" y="2477453"/>
                  <a:pt x="5876896" y="2479236"/>
                  <a:pt x="5875867" y="2478071"/>
                </a:cubicBezTo>
                <a:cubicBezTo>
                  <a:pt x="5874907" y="2476973"/>
                  <a:pt x="5881011" y="2473819"/>
                  <a:pt x="5889926" y="2470801"/>
                </a:cubicBezTo>
                <a:cubicBezTo>
                  <a:pt x="5899802" y="2467440"/>
                  <a:pt x="5909814" y="2465452"/>
                  <a:pt x="5911666" y="2466549"/>
                </a:cubicBezTo>
                <a:close/>
                <a:moveTo>
                  <a:pt x="5749680" y="2466275"/>
                </a:moveTo>
                <a:cubicBezTo>
                  <a:pt x="5750640" y="2468332"/>
                  <a:pt x="5745017" y="2472036"/>
                  <a:pt x="5736375" y="2475053"/>
                </a:cubicBezTo>
                <a:cubicBezTo>
                  <a:pt x="5728146" y="2478002"/>
                  <a:pt x="5719985" y="2479099"/>
                  <a:pt x="5718476" y="2477453"/>
                </a:cubicBezTo>
                <a:cubicBezTo>
                  <a:pt x="5716761" y="2475670"/>
                  <a:pt x="5724305" y="2470595"/>
                  <a:pt x="5733221" y="2467646"/>
                </a:cubicBezTo>
                <a:cubicBezTo>
                  <a:pt x="5741313" y="2464903"/>
                  <a:pt x="5748788" y="2464355"/>
                  <a:pt x="5749680" y="2466275"/>
                </a:cubicBezTo>
                <a:close/>
                <a:moveTo>
                  <a:pt x="6372447" y="2465717"/>
                </a:moveTo>
                <a:cubicBezTo>
                  <a:pt x="6376964" y="2466377"/>
                  <a:pt x="6380136" y="2467748"/>
                  <a:pt x="6380822" y="2469703"/>
                </a:cubicBezTo>
                <a:cubicBezTo>
                  <a:pt x="6382262" y="2473681"/>
                  <a:pt x="6373415" y="2478619"/>
                  <a:pt x="6361208" y="2480676"/>
                </a:cubicBezTo>
                <a:cubicBezTo>
                  <a:pt x="6347972" y="2482871"/>
                  <a:pt x="6335902" y="2480951"/>
                  <a:pt x="6335079" y="2476630"/>
                </a:cubicBezTo>
                <a:cubicBezTo>
                  <a:pt x="6334325" y="2472789"/>
                  <a:pt x="6343995" y="2467920"/>
                  <a:pt x="6355996" y="2466000"/>
                </a:cubicBezTo>
                <a:cubicBezTo>
                  <a:pt x="6362066" y="2465108"/>
                  <a:pt x="6367929" y="2465057"/>
                  <a:pt x="6372447" y="2465717"/>
                </a:cubicBezTo>
                <a:close/>
                <a:moveTo>
                  <a:pt x="3806192" y="2464491"/>
                </a:moveTo>
                <a:cubicBezTo>
                  <a:pt x="3808935" y="2463462"/>
                  <a:pt x="3811952" y="2466205"/>
                  <a:pt x="3821142" y="2469634"/>
                </a:cubicBezTo>
                <a:cubicBezTo>
                  <a:pt x="3815244" y="2477315"/>
                  <a:pt x="3813324" y="2480744"/>
                  <a:pt x="3810992" y="2482596"/>
                </a:cubicBezTo>
                <a:cubicBezTo>
                  <a:pt x="3807220" y="2485614"/>
                  <a:pt x="3803654" y="2483556"/>
                  <a:pt x="3802900" y="2475601"/>
                </a:cubicBezTo>
                <a:cubicBezTo>
                  <a:pt x="3802557" y="2472172"/>
                  <a:pt x="3804683" y="2465108"/>
                  <a:pt x="3806192" y="2464491"/>
                </a:cubicBezTo>
                <a:close/>
                <a:moveTo>
                  <a:pt x="4886052" y="2463600"/>
                </a:moveTo>
                <a:cubicBezTo>
                  <a:pt x="4893116" y="2461611"/>
                  <a:pt x="4900180" y="2464286"/>
                  <a:pt x="4900180" y="2469087"/>
                </a:cubicBezTo>
                <a:cubicBezTo>
                  <a:pt x="4900180" y="2473201"/>
                  <a:pt x="4894762" y="2478756"/>
                  <a:pt x="4889001" y="2480471"/>
                </a:cubicBezTo>
                <a:cubicBezTo>
                  <a:pt x="4882006" y="2482528"/>
                  <a:pt x="4875354" y="2479648"/>
                  <a:pt x="4875148" y="2474504"/>
                </a:cubicBezTo>
                <a:cubicBezTo>
                  <a:pt x="4875011" y="2470047"/>
                  <a:pt x="4879674" y="2465383"/>
                  <a:pt x="4886052" y="2463600"/>
                </a:cubicBezTo>
                <a:close/>
                <a:moveTo>
                  <a:pt x="6066305" y="2463170"/>
                </a:moveTo>
                <a:cubicBezTo>
                  <a:pt x="6070703" y="2462656"/>
                  <a:pt x="6073961" y="2462707"/>
                  <a:pt x="6074955" y="2463462"/>
                </a:cubicBezTo>
                <a:cubicBezTo>
                  <a:pt x="6076943" y="2464902"/>
                  <a:pt x="6068851" y="2468743"/>
                  <a:pt x="6057741" y="2471555"/>
                </a:cubicBezTo>
                <a:cubicBezTo>
                  <a:pt x="6046014" y="2474504"/>
                  <a:pt x="6035795" y="2475533"/>
                  <a:pt x="6033807" y="2474161"/>
                </a:cubicBezTo>
                <a:cubicBezTo>
                  <a:pt x="6031818" y="2472789"/>
                  <a:pt x="6039567" y="2469223"/>
                  <a:pt x="6050814" y="2466274"/>
                </a:cubicBezTo>
                <a:cubicBezTo>
                  <a:pt x="6056369" y="2464765"/>
                  <a:pt x="6061907" y="2463685"/>
                  <a:pt x="6066305" y="2463170"/>
                </a:cubicBezTo>
                <a:close/>
                <a:moveTo>
                  <a:pt x="7732122" y="2463120"/>
                </a:moveTo>
                <a:cubicBezTo>
                  <a:pt x="7734591" y="2466343"/>
                  <a:pt x="7722453" y="2502347"/>
                  <a:pt x="7705170" y="2544661"/>
                </a:cubicBezTo>
                <a:cubicBezTo>
                  <a:pt x="7689122" y="2583889"/>
                  <a:pt x="7674583" y="2613721"/>
                  <a:pt x="7672389" y="2610910"/>
                </a:cubicBezTo>
                <a:cubicBezTo>
                  <a:pt x="7670126" y="2607961"/>
                  <a:pt x="7682128" y="2570104"/>
                  <a:pt x="7699135" y="2527791"/>
                </a:cubicBezTo>
                <a:cubicBezTo>
                  <a:pt x="7714703" y="2488974"/>
                  <a:pt x="7729722" y="2460170"/>
                  <a:pt x="7732122" y="2463120"/>
                </a:cubicBezTo>
                <a:close/>
                <a:moveTo>
                  <a:pt x="5513628" y="2462365"/>
                </a:moveTo>
                <a:cubicBezTo>
                  <a:pt x="5521652" y="2460308"/>
                  <a:pt x="5528578" y="2462091"/>
                  <a:pt x="5528441" y="2466069"/>
                </a:cubicBezTo>
                <a:cubicBezTo>
                  <a:pt x="5528304" y="2469361"/>
                  <a:pt x="5521926" y="2473750"/>
                  <a:pt x="5515137" y="2475396"/>
                </a:cubicBezTo>
                <a:cubicBezTo>
                  <a:pt x="5506907" y="2477384"/>
                  <a:pt x="5499775" y="2475807"/>
                  <a:pt x="5500255" y="2471967"/>
                </a:cubicBezTo>
                <a:cubicBezTo>
                  <a:pt x="5500598" y="2468606"/>
                  <a:pt x="5506838" y="2464080"/>
                  <a:pt x="5513628" y="2462365"/>
                </a:cubicBezTo>
                <a:close/>
                <a:moveTo>
                  <a:pt x="1058264" y="2462022"/>
                </a:moveTo>
                <a:cubicBezTo>
                  <a:pt x="1063269" y="2460994"/>
                  <a:pt x="1066631" y="2461679"/>
                  <a:pt x="1069237" y="2464491"/>
                </a:cubicBezTo>
                <a:cubicBezTo>
                  <a:pt x="1067383" y="2465863"/>
                  <a:pt x="1065600" y="2467989"/>
                  <a:pt x="1062445" y="2469292"/>
                </a:cubicBezTo>
                <a:cubicBezTo>
                  <a:pt x="1058329" y="2470938"/>
                  <a:pt x="1050582" y="2469566"/>
                  <a:pt x="1050652" y="2467372"/>
                </a:cubicBezTo>
                <a:cubicBezTo>
                  <a:pt x="1050719" y="2465108"/>
                  <a:pt x="1053189" y="2463051"/>
                  <a:pt x="1058264" y="2462022"/>
                </a:cubicBezTo>
                <a:close/>
                <a:moveTo>
                  <a:pt x="5093849" y="2460170"/>
                </a:moveTo>
                <a:cubicBezTo>
                  <a:pt x="5100776" y="2458113"/>
                  <a:pt x="5108182" y="2460650"/>
                  <a:pt x="5109485" y="2465246"/>
                </a:cubicBezTo>
                <a:cubicBezTo>
                  <a:pt x="5110857" y="2469978"/>
                  <a:pt x="5105851" y="2474778"/>
                  <a:pt x="5098375" y="2476150"/>
                </a:cubicBezTo>
                <a:cubicBezTo>
                  <a:pt x="5092066" y="2477315"/>
                  <a:pt x="5085757" y="2475533"/>
                  <a:pt x="5084042" y="2472035"/>
                </a:cubicBezTo>
                <a:cubicBezTo>
                  <a:pt x="5082053" y="2467920"/>
                  <a:pt x="5086648" y="2462228"/>
                  <a:pt x="5093849" y="2460170"/>
                </a:cubicBezTo>
                <a:close/>
                <a:moveTo>
                  <a:pt x="837502" y="2459896"/>
                </a:moveTo>
                <a:cubicBezTo>
                  <a:pt x="834759" y="2462228"/>
                  <a:pt x="833801" y="2463256"/>
                  <a:pt x="832016" y="2464559"/>
                </a:cubicBezTo>
                <a:cubicBezTo>
                  <a:pt x="828383" y="2467234"/>
                  <a:pt x="825157" y="2469154"/>
                  <a:pt x="824269" y="2469223"/>
                </a:cubicBezTo>
                <a:cubicBezTo>
                  <a:pt x="823855" y="2469223"/>
                  <a:pt x="825982" y="2467303"/>
                  <a:pt x="827422" y="2466274"/>
                </a:cubicBezTo>
                <a:cubicBezTo>
                  <a:pt x="829958" y="2464491"/>
                  <a:pt x="832908" y="2462708"/>
                  <a:pt x="837502" y="2459896"/>
                </a:cubicBezTo>
                <a:close/>
                <a:moveTo>
                  <a:pt x="6571337" y="2458731"/>
                </a:moveTo>
                <a:cubicBezTo>
                  <a:pt x="6583750" y="2457291"/>
                  <a:pt x="6595134" y="2460240"/>
                  <a:pt x="6596780" y="2465315"/>
                </a:cubicBezTo>
                <a:cubicBezTo>
                  <a:pt x="6598563" y="2470801"/>
                  <a:pt x="6588482" y="2476562"/>
                  <a:pt x="6574491" y="2477933"/>
                </a:cubicBezTo>
                <a:cubicBezTo>
                  <a:pt x="6561873" y="2479168"/>
                  <a:pt x="6550763" y="2476219"/>
                  <a:pt x="6549185" y="2471281"/>
                </a:cubicBezTo>
                <a:cubicBezTo>
                  <a:pt x="6547471" y="2465932"/>
                  <a:pt x="6557484" y="2460240"/>
                  <a:pt x="6571337" y="2458731"/>
                </a:cubicBezTo>
                <a:close/>
                <a:moveTo>
                  <a:pt x="7334084" y="2458525"/>
                </a:moveTo>
                <a:cubicBezTo>
                  <a:pt x="7347388" y="2459416"/>
                  <a:pt x="7359390" y="2467234"/>
                  <a:pt x="7361310" y="2476973"/>
                </a:cubicBezTo>
                <a:cubicBezTo>
                  <a:pt x="7363230" y="2486505"/>
                  <a:pt x="7354109" y="2494804"/>
                  <a:pt x="7341147" y="2493638"/>
                </a:cubicBezTo>
                <a:cubicBezTo>
                  <a:pt x="7328460" y="2492472"/>
                  <a:pt x="7315156" y="2483214"/>
                  <a:pt x="7313304" y="2474161"/>
                </a:cubicBezTo>
                <a:cubicBezTo>
                  <a:pt x="7311452" y="2464971"/>
                  <a:pt x="7321054" y="2457702"/>
                  <a:pt x="7334084" y="2458525"/>
                </a:cubicBezTo>
                <a:close/>
                <a:moveTo>
                  <a:pt x="6295131" y="2458388"/>
                </a:moveTo>
                <a:cubicBezTo>
                  <a:pt x="6299657" y="2458628"/>
                  <a:pt x="6302778" y="2459622"/>
                  <a:pt x="6303601" y="2461337"/>
                </a:cubicBezTo>
                <a:cubicBezTo>
                  <a:pt x="6305247" y="2464698"/>
                  <a:pt x="6296469" y="2469361"/>
                  <a:pt x="6284124" y="2471624"/>
                </a:cubicBezTo>
                <a:cubicBezTo>
                  <a:pt x="6271917" y="2473887"/>
                  <a:pt x="6260121" y="2473064"/>
                  <a:pt x="6258476" y="2470047"/>
                </a:cubicBezTo>
                <a:cubicBezTo>
                  <a:pt x="6256829" y="2466961"/>
                  <a:pt x="6265882" y="2462434"/>
                  <a:pt x="6278227" y="2459965"/>
                </a:cubicBezTo>
                <a:cubicBezTo>
                  <a:pt x="6284673" y="2458662"/>
                  <a:pt x="6290605" y="2458148"/>
                  <a:pt x="6295131" y="2458388"/>
                </a:cubicBezTo>
                <a:close/>
                <a:moveTo>
                  <a:pt x="6923906" y="2457771"/>
                </a:moveTo>
                <a:cubicBezTo>
                  <a:pt x="6937417" y="2457290"/>
                  <a:pt x="6949007" y="2462914"/>
                  <a:pt x="6950515" y="2470664"/>
                </a:cubicBezTo>
                <a:cubicBezTo>
                  <a:pt x="6951956" y="2478276"/>
                  <a:pt x="6942012" y="2484791"/>
                  <a:pt x="6928981" y="2484928"/>
                </a:cubicBezTo>
                <a:cubicBezTo>
                  <a:pt x="6916020" y="2485065"/>
                  <a:pt x="6903195" y="2478893"/>
                  <a:pt x="6901892" y="2471898"/>
                </a:cubicBezTo>
                <a:cubicBezTo>
                  <a:pt x="6900589" y="2464766"/>
                  <a:pt x="6910670" y="2458319"/>
                  <a:pt x="6923906" y="2457771"/>
                </a:cubicBezTo>
                <a:close/>
                <a:moveTo>
                  <a:pt x="6142181" y="2457600"/>
                </a:moveTo>
                <a:cubicBezTo>
                  <a:pt x="6146347" y="2457360"/>
                  <a:pt x="6149296" y="2457737"/>
                  <a:pt x="6150187" y="2458800"/>
                </a:cubicBezTo>
                <a:cubicBezTo>
                  <a:pt x="6151902" y="2460926"/>
                  <a:pt x="6144564" y="2464697"/>
                  <a:pt x="6133317" y="2467440"/>
                </a:cubicBezTo>
                <a:cubicBezTo>
                  <a:pt x="6121727" y="2470252"/>
                  <a:pt x="6109039" y="2470801"/>
                  <a:pt x="6108080" y="2468675"/>
                </a:cubicBezTo>
                <a:cubicBezTo>
                  <a:pt x="6107188" y="2466618"/>
                  <a:pt x="6115623" y="2462846"/>
                  <a:pt x="6126871" y="2460103"/>
                </a:cubicBezTo>
                <a:cubicBezTo>
                  <a:pt x="6132632" y="2458697"/>
                  <a:pt x="6138015" y="2457840"/>
                  <a:pt x="6142181" y="2457600"/>
                </a:cubicBezTo>
                <a:close/>
                <a:moveTo>
                  <a:pt x="5818638" y="2456544"/>
                </a:moveTo>
                <a:cubicBezTo>
                  <a:pt x="5821929" y="2456141"/>
                  <a:pt x="5824090" y="2456398"/>
                  <a:pt x="5824158" y="2457427"/>
                </a:cubicBezTo>
                <a:cubicBezTo>
                  <a:pt x="5824295" y="2459553"/>
                  <a:pt x="5816477" y="2464011"/>
                  <a:pt x="5807425" y="2466960"/>
                </a:cubicBezTo>
                <a:cubicBezTo>
                  <a:pt x="5799195" y="2469703"/>
                  <a:pt x="5792337" y="2470526"/>
                  <a:pt x="5791308" y="2468949"/>
                </a:cubicBezTo>
                <a:cubicBezTo>
                  <a:pt x="5790142" y="2467166"/>
                  <a:pt x="5796863" y="2462914"/>
                  <a:pt x="5806328" y="2459622"/>
                </a:cubicBezTo>
                <a:cubicBezTo>
                  <a:pt x="5810923" y="2458010"/>
                  <a:pt x="5815346" y="2456947"/>
                  <a:pt x="5818638" y="2456544"/>
                </a:cubicBezTo>
                <a:close/>
                <a:moveTo>
                  <a:pt x="921170" y="2456536"/>
                </a:moveTo>
                <a:cubicBezTo>
                  <a:pt x="921785" y="2456742"/>
                  <a:pt x="918288" y="2459691"/>
                  <a:pt x="915751" y="2461337"/>
                </a:cubicBezTo>
                <a:cubicBezTo>
                  <a:pt x="912323" y="2463600"/>
                  <a:pt x="906492" y="2465040"/>
                  <a:pt x="906837" y="2463532"/>
                </a:cubicBezTo>
                <a:cubicBezTo>
                  <a:pt x="907040" y="2462503"/>
                  <a:pt x="909098" y="2460651"/>
                  <a:pt x="911362" y="2458045"/>
                </a:cubicBezTo>
                <a:cubicBezTo>
                  <a:pt x="915958" y="2457153"/>
                  <a:pt x="919730" y="2456125"/>
                  <a:pt x="921170" y="2456536"/>
                </a:cubicBezTo>
                <a:close/>
                <a:moveTo>
                  <a:pt x="6217396" y="2455910"/>
                </a:moveTo>
                <a:cubicBezTo>
                  <a:pt x="6222197" y="2455815"/>
                  <a:pt x="6225832" y="2456398"/>
                  <a:pt x="6226929" y="2457701"/>
                </a:cubicBezTo>
                <a:cubicBezTo>
                  <a:pt x="6229123" y="2460239"/>
                  <a:pt x="6220482" y="2464697"/>
                  <a:pt x="6208069" y="2467303"/>
                </a:cubicBezTo>
                <a:cubicBezTo>
                  <a:pt x="6195382" y="2469978"/>
                  <a:pt x="6184752" y="2469840"/>
                  <a:pt x="6183518" y="2467097"/>
                </a:cubicBezTo>
                <a:cubicBezTo>
                  <a:pt x="6182352" y="2464628"/>
                  <a:pt x="6189896" y="2460856"/>
                  <a:pt x="6200868" y="2458182"/>
                </a:cubicBezTo>
                <a:cubicBezTo>
                  <a:pt x="6206629" y="2456776"/>
                  <a:pt x="6212596" y="2456004"/>
                  <a:pt x="6217396" y="2455910"/>
                </a:cubicBezTo>
                <a:close/>
                <a:moveTo>
                  <a:pt x="1193298" y="2455644"/>
                </a:moveTo>
                <a:cubicBezTo>
                  <a:pt x="1196929" y="2456330"/>
                  <a:pt x="1200154" y="2458388"/>
                  <a:pt x="1205503" y="2460719"/>
                </a:cubicBezTo>
                <a:cubicBezTo>
                  <a:pt x="1200981" y="2462228"/>
                  <a:pt x="1198511" y="2463874"/>
                  <a:pt x="1195013" y="2464080"/>
                </a:cubicBezTo>
                <a:cubicBezTo>
                  <a:pt x="1189731" y="2464354"/>
                  <a:pt x="1183970" y="2461131"/>
                  <a:pt x="1184518" y="2458525"/>
                </a:cubicBezTo>
                <a:cubicBezTo>
                  <a:pt x="1185066" y="2456056"/>
                  <a:pt x="1188430" y="2454684"/>
                  <a:pt x="1193298" y="2455644"/>
                </a:cubicBezTo>
                <a:close/>
                <a:moveTo>
                  <a:pt x="1387239" y="2454685"/>
                </a:moveTo>
                <a:cubicBezTo>
                  <a:pt x="1390601" y="2455713"/>
                  <a:pt x="1394235" y="2458800"/>
                  <a:pt x="1399928" y="2462503"/>
                </a:cubicBezTo>
                <a:cubicBezTo>
                  <a:pt x="1395744" y="2463737"/>
                  <a:pt x="1393549" y="2465520"/>
                  <a:pt x="1390324" y="2464972"/>
                </a:cubicBezTo>
                <a:cubicBezTo>
                  <a:pt x="1386005" y="2464286"/>
                  <a:pt x="1381755" y="2461268"/>
                  <a:pt x="1380725" y="2458045"/>
                </a:cubicBezTo>
                <a:cubicBezTo>
                  <a:pt x="1379695" y="2454753"/>
                  <a:pt x="1382713" y="2453382"/>
                  <a:pt x="1387239" y="2454685"/>
                </a:cubicBezTo>
                <a:close/>
                <a:moveTo>
                  <a:pt x="5986076" y="2454204"/>
                </a:moveTo>
                <a:cubicBezTo>
                  <a:pt x="5987447" y="2455507"/>
                  <a:pt x="5980315" y="2459074"/>
                  <a:pt x="5969754" y="2462297"/>
                </a:cubicBezTo>
                <a:cubicBezTo>
                  <a:pt x="5959330" y="2465452"/>
                  <a:pt x="5949797" y="2467098"/>
                  <a:pt x="5948699" y="2465863"/>
                </a:cubicBezTo>
                <a:cubicBezTo>
                  <a:pt x="5947602" y="2464629"/>
                  <a:pt x="5955283" y="2460857"/>
                  <a:pt x="5965228" y="2457633"/>
                </a:cubicBezTo>
                <a:cubicBezTo>
                  <a:pt x="5974966" y="2454479"/>
                  <a:pt x="5984773" y="2452901"/>
                  <a:pt x="5986076" y="2454204"/>
                </a:cubicBezTo>
                <a:close/>
                <a:moveTo>
                  <a:pt x="822002" y="2454204"/>
                </a:moveTo>
                <a:cubicBezTo>
                  <a:pt x="822481" y="2453999"/>
                  <a:pt x="820424" y="2455576"/>
                  <a:pt x="818917" y="2456948"/>
                </a:cubicBezTo>
                <a:cubicBezTo>
                  <a:pt x="816516" y="2458251"/>
                  <a:pt x="813979" y="2459759"/>
                  <a:pt x="813772" y="2459759"/>
                </a:cubicBezTo>
                <a:cubicBezTo>
                  <a:pt x="813567" y="2459691"/>
                  <a:pt x="815555" y="2458045"/>
                  <a:pt x="816926" y="2457153"/>
                </a:cubicBezTo>
                <a:cubicBezTo>
                  <a:pt x="818574" y="2456056"/>
                  <a:pt x="821593" y="2454341"/>
                  <a:pt x="822002" y="2454204"/>
                </a:cubicBezTo>
                <a:close/>
                <a:moveTo>
                  <a:pt x="4528681" y="2452833"/>
                </a:moveTo>
                <a:cubicBezTo>
                  <a:pt x="4529299" y="2454273"/>
                  <a:pt x="4525321" y="2457770"/>
                  <a:pt x="4520177" y="2460170"/>
                </a:cubicBezTo>
                <a:cubicBezTo>
                  <a:pt x="4515103" y="2462571"/>
                  <a:pt x="4512085" y="2462914"/>
                  <a:pt x="4510645" y="2462228"/>
                </a:cubicBezTo>
                <a:cubicBezTo>
                  <a:pt x="4508862" y="2461268"/>
                  <a:pt x="4512222" y="2457976"/>
                  <a:pt x="4517503" y="2455302"/>
                </a:cubicBezTo>
                <a:cubicBezTo>
                  <a:pt x="4522852" y="2452558"/>
                  <a:pt x="4527996" y="2451392"/>
                  <a:pt x="4528681" y="2452833"/>
                </a:cubicBezTo>
                <a:close/>
                <a:moveTo>
                  <a:pt x="7197473" y="2452764"/>
                </a:moveTo>
                <a:cubicBezTo>
                  <a:pt x="7210777" y="2452970"/>
                  <a:pt x="7222847" y="2460445"/>
                  <a:pt x="7224836" y="2469635"/>
                </a:cubicBezTo>
                <a:cubicBezTo>
                  <a:pt x="7226825" y="2478687"/>
                  <a:pt x="7217567" y="2485683"/>
                  <a:pt x="7204605" y="2485134"/>
                </a:cubicBezTo>
                <a:cubicBezTo>
                  <a:pt x="7191917" y="2484585"/>
                  <a:pt x="7178545" y="2476561"/>
                  <a:pt x="7176693" y="2468195"/>
                </a:cubicBezTo>
                <a:cubicBezTo>
                  <a:pt x="7174772" y="2459759"/>
                  <a:pt x="7184374" y="2452558"/>
                  <a:pt x="7197473" y="2452764"/>
                </a:cubicBezTo>
                <a:close/>
                <a:moveTo>
                  <a:pt x="7059421" y="2452764"/>
                </a:moveTo>
                <a:cubicBezTo>
                  <a:pt x="7072794" y="2452147"/>
                  <a:pt x="7085207" y="2458250"/>
                  <a:pt x="7087676" y="2466685"/>
                </a:cubicBezTo>
                <a:cubicBezTo>
                  <a:pt x="7090076" y="2475121"/>
                  <a:pt x="7081641" y="2482047"/>
                  <a:pt x="7068473" y="2482391"/>
                </a:cubicBezTo>
                <a:cubicBezTo>
                  <a:pt x="7055786" y="2482733"/>
                  <a:pt x="7042276" y="2476150"/>
                  <a:pt x="7039807" y="2468400"/>
                </a:cubicBezTo>
                <a:cubicBezTo>
                  <a:pt x="7037339" y="2460650"/>
                  <a:pt x="7046459" y="2453381"/>
                  <a:pt x="7059421" y="2452764"/>
                </a:cubicBezTo>
                <a:close/>
                <a:moveTo>
                  <a:pt x="986116" y="2451255"/>
                </a:moveTo>
                <a:cubicBezTo>
                  <a:pt x="989477" y="2450432"/>
                  <a:pt x="992356" y="2451118"/>
                  <a:pt x="997296" y="2451255"/>
                </a:cubicBezTo>
                <a:cubicBezTo>
                  <a:pt x="992289" y="2454136"/>
                  <a:pt x="989477" y="2456467"/>
                  <a:pt x="986255" y="2457565"/>
                </a:cubicBezTo>
                <a:cubicBezTo>
                  <a:pt x="981933" y="2459005"/>
                  <a:pt x="978023" y="2458867"/>
                  <a:pt x="978232" y="2456741"/>
                </a:cubicBezTo>
                <a:cubicBezTo>
                  <a:pt x="978366" y="2454753"/>
                  <a:pt x="981522" y="2452284"/>
                  <a:pt x="986116" y="2451255"/>
                </a:cubicBezTo>
                <a:close/>
                <a:moveTo>
                  <a:pt x="2306073" y="2450021"/>
                </a:moveTo>
                <a:cubicBezTo>
                  <a:pt x="2311216" y="2455302"/>
                  <a:pt x="2314028" y="2456948"/>
                  <a:pt x="2315605" y="2460034"/>
                </a:cubicBezTo>
                <a:cubicBezTo>
                  <a:pt x="2317662" y="2463943"/>
                  <a:pt x="2314714" y="2471281"/>
                  <a:pt x="2311285" y="2470732"/>
                </a:cubicBezTo>
                <a:cubicBezTo>
                  <a:pt x="2307513" y="2470184"/>
                  <a:pt x="2303878" y="2467852"/>
                  <a:pt x="2303878" y="2460925"/>
                </a:cubicBezTo>
                <a:cubicBezTo>
                  <a:pt x="2303946" y="2457222"/>
                  <a:pt x="2305318" y="2453793"/>
                  <a:pt x="2306073" y="2450021"/>
                </a:cubicBezTo>
                <a:close/>
                <a:moveTo>
                  <a:pt x="2441106" y="2446661"/>
                </a:moveTo>
                <a:cubicBezTo>
                  <a:pt x="2446250" y="2452147"/>
                  <a:pt x="2449062" y="2453793"/>
                  <a:pt x="2450708" y="2457017"/>
                </a:cubicBezTo>
                <a:cubicBezTo>
                  <a:pt x="2452834" y="2461269"/>
                  <a:pt x="2449953" y="2469841"/>
                  <a:pt x="2446524" y="2469635"/>
                </a:cubicBezTo>
                <a:cubicBezTo>
                  <a:pt x="2442752" y="2469430"/>
                  <a:pt x="2439118" y="2467098"/>
                  <a:pt x="2439049" y="2459211"/>
                </a:cubicBezTo>
                <a:cubicBezTo>
                  <a:pt x="2439049" y="2455028"/>
                  <a:pt x="2440421" y="2451050"/>
                  <a:pt x="2441106" y="2446661"/>
                </a:cubicBezTo>
                <a:close/>
                <a:moveTo>
                  <a:pt x="5438945" y="2446386"/>
                </a:moveTo>
                <a:cubicBezTo>
                  <a:pt x="5446214" y="2444603"/>
                  <a:pt x="5453483" y="2446455"/>
                  <a:pt x="5454306" y="2450090"/>
                </a:cubicBezTo>
                <a:cubicBezTo>
                  <a:pt x="5455129" y="2453793"/>
                  <a:pt x="5449368" y="2458799"/>
                  <a:pt x="5442442" y="2460582"/>
                </a:cubicBezTo>
                <a:cubicBezTo>
                  <a:pt x="5435241" y="2462434"/>
                  <a:pt x="5428383" y="2460788"/>
                  <a:pt x="5427354" y="2456879"/>
                </a:cubicBezTo>
                <a:cubicBezTo>
                  <a:pt x="5426257" y="2452901"/>
                  <a:pt x="5431400" y="2448238"/>
                  <a:pt x="5438945" y="2446386"/>
                </a:cubicBezTo>
                <a:close/>
                <a:moveTo>
                  <a:pt x="5897333" y="2446043"/>
                </a:moveTo>
                <a:cubicBezTo>
                  <a:pt x="5898636" y="2447620"/>
                  <a:pt x="5892121" y="2451735"/>
                  <a:pt x="5883137" y="2454958"/>
                </a:cubicBezTo>
                <a:cubicBezTo>
                  <a:pt x="5874222" y="2458181"/>
                  <a:pt x="5865169" y="2459759"/>
                  <a:pt x="5864003" y="2458250"/>
                </a:cubicBezTo>
                <a:cubicBezTo>
                  <a:pt x="5862769" y="2456741"/>
                  <a:pt x="5869284" y="2452626"/>
                  <a:pt x="5878337" y="2449197"/>
                </a:cubicBezTo>
                <a:cubicBezTo>
                  <a:pt x="5887115" y="2445906"/>
                  <a:pt x="5896030" y="2444397"/>
                  <a:pt x="5897333" y="2446043"/>
                </a:cubicBezTo>
                <a:close/>
                <a:moveTo>
                  <a:pt x="2172273" y="2446043"/>
                </a:moveTo>
                <a:cubicBezTo>
                  <a:pt x="2174948" y="2446180"/>
                  <a:pt x="2178034" y="2449060"/>
                  <a:pt x="2187223" y="2454410"/>
                </a:cubicBezTo>
                <a:cubicBezTo>
                  <a:pt x="2181120" y="2457702"/>
                  <a:pt x="2179131" y="2459142"/>
                  <a:pt x="2176799" y="2459553"/>
                </a:cubicBezTo>
                <a:cubicBezTo>
                  <a:pt x="2172959" y="2460239"/>
                  <a:pt x="2169461" y="2457839"/>
                  <a:pt x="2168775" y="2452421"/>
                </a:cubicBezTo>
                <a:cubicBezTo>
                  <a:pt x="2168501" y="2450089"/>
                  <a:pt x="2170696" y="2445975"/>
                  <a:pt x="2172273" y="2446043"/>
                </a:cubicBezTo>
                <a:close/>
                <a:moveTo>
                  <a:pt x="4811918" y="2445357"/>
                </a:moveTo>
                <a:cubicBezTo>
                  <a:pt x="4818433" y="2443231"/>
                  <a:pt x="4824468" y="2444466"/>
                  <a:pt x="4824948" y="2448101"/>
                </a:cubicBezTo>
                <a:cubicBezTo>
                  <a:pt x="4825428" y="2451804"/>
                  <a:pt x="4820696" y="2456262"/>
                  <a:pt x="4813907" y="2458456"/>
                </a:cubicBezTo>
                <a:cubicBezTo>
                  <a:pt x="4807597" y="2460445"/>
                  <a:pt x="4801219" y="2459073"/>
                  <a:pt x="4800739" y="2455713"/>
                </a:cubicBezTo>
                <a:cubicBezTo>
                  <a:pt x="4800259" y="2452215"/>
                  <a:pt x="4805540" y="2447415"/>
                  <a:pt x="4811918" y="2445357"/>
                </a:cubicBezTo>
                <a:close/>
                <a:moveTo>
                  <a:pt x="809246" y="2445015"/>
                </a:moveTo>
                <a:cubicBezTo>
                  <a:pt x="807394" y="2446318"/>
                  <a:pt x="805612" y="2447690"/>
                  <a:pt x="803829" y="2448924"/>
                </a:cubicBezTo>
                <a:cubicBezTo>
                  <a:pt x="803348" y="2449267"/>
                  <a:pt x="801771" y="2449747"/>
                  <a:pt x="802183" y="2449404"/>
                </a:cubicBezTo>
                <a:cubicBezTo>
                  <a:pt x="803417" y="2448375"/>
                  <a:pt x="805405" y="2446935"/>
                  <a:pt x="807120" y="2445701"/>
                </a:cubicBezTo>
                <a:cubicBezTo>
                  <a:pt x="807669" y="2445426"/>
                  <a:pt x="808285" y="2445289"/>
                  <a:pt x="809246" y="2445015"/>
                </a:cubicBezTo>
                <a:close/>
                <a:moveTo>
                  <a:pt x="1842405" y="2444055"/>
                </a:moveTo>
                <a:cubicBezTo>
                  <a:pt x="1845284" y="2445564"/>
                  <a:pt x="1847618" y="2448718"/>
                  <a:pt x="1851458" y="2452490"/>
                </a:cubicBezTo>
                <a:cubicBezTo>
                  <a:pt x="1847960" y="2454136"/>
                  <a:pt x="1846040" y="2456056"/>
                  <a:pt x="1843299" y="2456056"/>
                </a:cubicBezTo>
                <a:cubicBezTo>
                  <a:pt x="1839456" y="2455988"/>
                  <a:pt x="1835341" y="2450570"/>
                  <a:pt x="1835683" y="2446592"/>
                </a:cubicBezTo>
                <a:cubicBezTo>
                  <a:pt x="1836028" y="2443300"/>
                  <a:pt x="1838565" y="2441929"/>
                  <a:pt x="1842405" y="2444055"/>
                </a:cubicBezTo>
                <a:close/>
                <a:moveTo>
                  <a:pt x="6060004" y="2443643"/>
                </a:moveTo>
                <a:cubicBezTo>
                  <a:pt x="6060485" y="2445357"/>
                  <a:pt x="6052872" y="2448992"/>
                  <a:pt x="6042722" y="2452009"/>
                </a:cubicBezTo>
                <a:cubicBezTo>
                  <a:pt x="6031681" y="2455233"/>
                  <a:pt x="6021119" y="2456604"/>
                  <a:pt x="6020776" y="2454958"/>
                </a:cubicBezTo>
                <a:cubicBezTo>
                  <a:pt x="6020365" y="2453175"/>
                  <a:pt x="6029418" y="2449129"/>
                  <a:pt x="6040939" y="2445769"/>
                </a:cubicBezTo>
                <a:cubicBezTo>
                  <a:pt x="6050952" y="2442820"/>
                  <a:pt x="6059456" y="2441928"/>
                  <a:pt x="6060004" y="2443643"/>
                </a:cubicBezTo>
                <a:close/>
                <a:moveTo>
                  <a:pt x="6493430" y="2442958"/>
                </a:moveTo>
                <a:cubicBezTo>
                  <a:pt x="6505569" y="2441106"/>
                  <a:pt x="6517022" y="2443301"/>
                  <a:pt x="6518531" y="2447827"/>
                </a:cubicBezTo>
                <a:cubicBezTo>
                  <a:pt x="6520176" y="2452765"/>
                  <a:pt x="6509615" y="2458731"/>
                  <a:pt x="6496448" y="2460171"/>
                </a:cubicBezTo>
                <a:cubicBezTo>
                  <a:pt x="6483966" y="2461543"/>
                  <a:pt x="6473679" y="2459005"/>
                  <a:pt x="6472788" y="2454479"/>
                </a:cubicBezTo>
                <a:cubicBezTo>
                  <a:pt x="6471896" y="2450090"/>
                  <a:pt x="6481429" y="2444809"/>
                  <a:pt x="6493430" y="2442958"/>
                </a:cubicBezTo>
                <a:close/>
                <a:moveTo>
                  <a:pt x="2987346" y="2442066"/>
                </a:moveTo>
                <a:cubicBezTo>
                  <a:pt x="2990775" y="2450364"/>
                  <a:pt x="2993656" y="2454753"/>
                  <a:pt x="2994273" y="2459211"/>
                </a:cubicBezTo>
                <a:cubicBezTo>
                  <a:pt x="2995713" y="2469018"/>
                  <a:pt x="2992558" y="2472241"/>
                  <a:pt x="2988581" y="2469772"/>
                </a:cubicBezTo>
                <a:cubicBezTo>
                  <a:pt x="2986523" y="2468469"/>
                  <a:pt x="2982614" y="2460582"/>
                  <a:pt x="2982752" y="2458319"/>
                </a:cubicBezTo>
                <a:cubicBezTo>
                  <a:pt x="2983094" y="2452764"/>
                  <a:pt x="2985289" y="2448787"/>
                  <a:pt x="2987346" y="2442066"/>
                </a:cubicBezTo>
                <a:close/>
                <a:moveTo>
                  <a:pt x="6709937" y="2441448"/>
                </a:moveTo>
                <a:cubicBezTo>
                  <a:pt x="6722487" y="2440420"/>
                  <a:pt x="6733666" y="2444329"/>
                  <a:pt x="6734694" y="2450089"/>
                </a:cubicBezTo>
                <a:cubicBezTo>
                  <a:pt x="6735860" y="2456399"/>
                  <a:pt x="6725573" y="2462160"/>
                  <a:pt x="6711514" y="2463051"/>
                </a:cubicBezTo>
                <a:cubicBezTo>
                  <a:pt x="6698896" y="2463874"/>
                  <a:pt x="6688060" y="2460034"/>
                  <a:pt x="6686894" y="2454410"/>
                </a:cubicBezTo>
                <a:cubicBezTo>
                  <a:pt x="6685660" y="2448306"/>
                  <a:pt x="6695878" y="2442546"/>
                  <a:pt x="6709937" y="2441448"/>
                </a:cubicBezTo>
                <a:close/>
                <a:moveTo>
                  <a:pt x="4601925" y="2441379"/>
                </a:moveTo>
                <a:cubicBezTo>
                  <a:pt x="4602885" y="2442957"/>
                  <a:pt x="4599456" y="2445975"/>
                  <a:pt x="4593695" y="2448580"/>
                </a:cubicBezTo>
                <a:cubicBezTo>
                  <a:pt x="4588003" y="2451118"/>
                  <a:pt x="4582860" y="2452009"/>
                  <a:pt x="4582105" y="2450569"/>
                </a:cubicBezTo>
                <a:cubicBezTo>
                  <a:pt x="4581351" y="2449060"/>
                  <a:pt x="4585054" y="2445837"/>
                  <a:pt x="4590609" y="2443231"/>
                </a:cubicBezTo>
                <a:cubicBezTo>
                  <a:pt x="4595684" y="2440762"/>
                  <a:pt x="4600965" y="2439940"/>
                  <a:pt x="4601925" y="2441379"/>
                </a:cubicBezTo>
                <a:close/>
                <a:moveTo>
                  <a:pt x="7709971" y="2440832"/>
                </a:moveTo>
                <a:cubicBezTo>
                  <a:pt x="7712989" y="2443506"/>
                  <a:pt x="7702702" y="2477659"/>
                  <a:pt x="7687203" y="2517847"/>
                </a:cubicBezTo>
                <a:cubicBezTo>
                  <a:pt x="7671772" y="2557897"/>
                  <a:pt x="7657027" y="2588690"/>
                  <a:pt x="7655107" y="2584370"/>
                </a:cubicBezTo>
                <a:cubicBezTo>
                  <a:pt x="7653186" y="2580118"/>
                  <a:pt x="7664296" y="2542810"/>
                  <a:pt x="7679658" y="2502416"/>
                </a:cubicBezTo>
                <a:cubicBezTo>
                  <a:pt x="7694198" y="2464286"/>
                  <a:pt x="7707228" y="2438294"/>
                  <a:pt x="7709971" y="2440832"/>
                </a:cubicBezTo>
                <a:close/>
                <a:moveTo>
                  <a:pt x="7508345" y="2440832"/>
                </a:moveTo>
                <a:cubicBezTo>
                  <a:pt x="7509923" y="2448170"/>
                  <a:pt x="7501899" y="2471624"/>
                  <a:pt x="7490309" y="2490415"/>
                </a:cubicBezTo>
                <a:cubicBezTo>
                  <a:pt x="7477828" y="2510715"/>
                  <a:pt x="7464935" y="2518259"/>
                  <a:pt x="7463151" y="2509549"/>
                </a:cubicBezTo>
                <a:cubicBezTo>
                  <a:pt x="7461368" y="2500702"/>
                  <a:pt x="7470970" y="2480059"/>
                  <a:pt x="7484069" y="2460857"/>
                </a:cubicBezTo>
                <a:cubicBezTo>
                  <a:pt x="7496139" y="2443301"/>
                  <a:pt x="7506700" y="2433356"/>
                  <a:pt x="7508345" y="2440832"/>
                </a:cubicBezTo>
                <a:close/>
                <a:moveTo>
                  <a:pt x="1643591" y="2440008"/>
                </a:moveTo>
                <a:cubicBezTo>
                  <a:pt x="1647911" y="2444123"/>
                  <a:pt x="1651271" y="2446592"/>
                  <a:pt x="1652920" y="2449198"/>
                </a:cubicBezTo>
                <a:cubicBezTo>
                  <a:pt x="1655181" y="2452764"/>
                  <a:pt x="1651271" y="2455987"/>
                  <a:pt x="1646952" y="2453999"/>
                </a:cubicBezTo>
                <a:cubicBezTo>
                  <a:pt x="1643932" y="2452627"/>
                  <a:pt x="1638723" y="2448581"/>
                  <a:pt x="1638723" y="2447346"/>
                </a:cubicBezTo>
                <a:cubicBezTo>
                  <a:pt x="1638653" y="2444672"/>
                  <a:pt x="1641328" y="2443026"/>
                  <a:pt x="1643591" y="2440008"/>
                </a:cubicBezTo>
                <a:close/>
                <a:moveTo>
                  <a:pt x="5230187" y="2438637"/>
                </a:moveTo>
                <a:cubicBezTo>
                  <a:pt x="5237114" y="2437814"/>
                  <a:pt x="5243972" y="2441723"/>
                  <a:pt x="5244520" y="2446592"/>
                </a:cubicBezTo>
                <a:cubicBezTo>
                  <a:pt x="5245000" y="2450981"/>
                  <a:pt x="5240679" y="2454616"/>
                  <a:pt x="5234096" y="2455645"/>
                </a:cubicBezTo>
                <a:cubicBezTo>
                  <a:pt x="5226552" y="2456810"/>
                  <a:pt x="5219351" y="2454067"/>
                  <a:pt x="5218391" y="2449472"/>
                </a:cubicBezTo>
                <a:cubicBezTo>
                  <a:pt x="5217431" y="2444878"/>
                  <a:pt x="5223192" y="2439529"/>
                  <a:pt x="5230187" y="2438637"/>
                </a:cubicBezTo>
                <a:close/>
                <a:moveTo>
                  <a:pt x="4151903" y="2438362"/>
                </a:moveTo>
                <a:cubicBezTo>
                  <a:pt x="4154715" y="2438019"/>
                  <a:pt x="4157458" y="2440420"/>
                  <a:pt x="4161710" y="2441997"/>
                </a:cubicBezTo>
                <a:cubicBezTo>
                  <a:pt x="4158830" y="2447826"/>
                  <a:pt x="4157458" y="2452558"/>
                  <a:pt x="4155058" y="2455096"/>
                </a:cubicBezTo>
                <a:cubicBezTo>
                  <a:pt x="4151629" y="2458662"/>
                  <a:pt x="4148611" y="2456947"/>
                  <a:pt x="4147103" y="2452421"/>
                </a:cubicBezTo>
                <a:cubicBezTo>
                  <a:pt x="4145251" y="2446935"/>
                  <a:pt x="4147720" y="2438979"/>
                  <a:pt x="4151903" y="2438362"/>
                </a:cubicBezTo>
                <a:close/>
                <a:moveTo>
                  <a:pt x="4738331" y="2436030"/>
                </a:moveTo>
                <a:cubicBezTo>
                  <a:pt x="4744229" y="2434041"/>
                  <a:pt x="4749647" y="2435001"/>
                  <a:pt x="4749647" y="2438019"/>
                </a:cubicBezTo>
                <a:cubicBezTo>
                  <a:pt x="4749647" y="2441036"/>
                  <a:pt x="4743886" y="2445494"/>
                  <a:pt x="4737851" y="2447140"/>
                </a:cubicBezTo>
                <a:cubicBezTo>
                  <a:pt x="4732982" y="2448443"/>
                  <a:pt x="4727907" y="2447552"/>
                  <a:pt x="4727632" y="2445357"/>
                </a:cubicBezTo>
                <a:cubicBezTo>
                  <a:pt x="4727221" y="2442545"/>
                  <a:pt x="4732570" y="2437950"/>
                  <a:pt x="4738331" y="2436030"/>
                </a:cubicBezTo>
                <a:close/>
                <a:moveTo>
                  <a:pt x="2580530" y="2434933"/>
                </a:moveTo>
                <a:cubicBezTo>
                  <a:pt x="2582999" y="2435619"/>
                  <a:pt x="2585536" y="2437882"/>
                  <a:pt x="2589445" y="2440214"/>
                </a:cubicBezTo>
                <a:cubicBezTo>
                  <a:pt x="2584919" y="2449061"/>
                  <a:pt x="2583685" y="2453587"/>
                  <a:pt x="2581696" y="2454479"/>
                </a:cubicBezTo>
                <a:cubicBezTo>
                  <a:pt x="2577993" y="2456193"/>
                  <a:pt x="2574426" y="2453313"/>
                  <a:pt x="2573946" y="2445152"/>
                </a:cubicBezTo>
                <a:cubicBezTo>
                  <a:pt x="2573466" y="2437059"/>
                  <a:pt x="2576621" y="2433973"/>
                  <a:pt x="2580530" y="2434933"/>
                </a:cubicBezTo>
                <a:close/>
                <a:moveTo>
                  <a:pt x="4678803" y="2433836"/>
                </a:moveTo>
                <a:cubicBezTo>
                  <a:pt x="4674346" y="2437676"/>
                  <a:pt x="4671945" y="2440488"/>
                  <a:pt x="4668105" y="2442889"/>
                </a:cubicBezTo>
                <a:cubicBezTo>
                  <a:pt x="4663853" y="2445563"/>
                  <a:pt x="4657269" y="2446249"/>
                  <a:pt x="4655555" y="2444809"/>
                </a:cubicBezTo>
                <a:cubicBezTo>
                  <a:pt x="4653429" y="2442957"/>
                  <a:pt x="4657406" y="2438568"/>
                  <a:pt x="4663784" y="2436442"/>
                </a:cubicBezTo>
                <a:cubicBezTo>
                  <a:pt x="4668311" y="2435002"/>
                  <a:pt x="4672425" y="2434864"/>
                  <a:pt x="4678803" y="2433836"/>
                </a:cubicBezTo>
                <a:close/>
                <a:moveTo>
                  <a:pt x="6128053" y="2433827"/>
                </a:moveTo>
                <a:cubicBezTo>
                  <a:pt x="6132048" y="2433475"/>
                  <a:pt x="6134791" y="2433767"/>
                  <a:pt x="6135168" y="2434796"/>
                </a:cubicBezTo>
                <a:cubicBezTo>
                  <a:pt x="6135923" y="2436853"/>
                  <a:pt x="6126733" y="2441243"/>
                  <a:pt x="6115828" y="2444054"/>
                </a:cubicBezTo>
                <a:cubicBezTo>
                  <a:pt x="6105747" y="2446660"/>
                  <a:pt x="6096901" y="2447415"/>
                  <a:pt x="6095666" y="2445769"/>
                </a:cubicBezTo>
                <a:cubicBezTo>
                  <a:pt x="6094363" y="2443986"/>
                  <a:pt x="6102730" y="2439734"/>
                  <a:pt x="6113428" y="2436716"/>
                </a:cubicBezTo>
                <a:cubicBezTo>
                  <a:pt x="6118812" y="2435173"/>
                  <a:pt x="6124058" y="2434178"/>
                  <a:pt x="6128053" y="2433827"/>
                </a:cubicBezTo>
                <a:close/>
                <a:moveTo>
                  <a:pt x="5971811" y="2433698"/>
                </a:moveTo>
                <a:cubicBezTo>
                  <a:pt x="5972977" y="2435207"/>
                  <a:pt x="5966393" y="2439185"/>
                  <a:pt x="5957066" y="2442477"/>
                </a:cubicBezTo>
                <a:cubicBezTo>
                  <a:pt x="5946779" y="2446180"/>
                  <a:pt x="5936972" y="2447895"/>
                  <a:pt x="5936630" y="2446043"/>
                </a:cubicBezTo>
                <a:cubicBezTo>
                  <a:pt x="5936286" y="2444397"/>
                  <a:pt x="5943624" y="2440282"/>
                  <a:pt x="5952951" y="2436922"/>
                </a:cubicBezTo>
                <a:cubicBezTo>
                  <a:pt x="5962415" y="2433562"/>
                  <a:pt x="5970645" y="2432121"/>
                  <a:pt x="5971811" y="2433698"/>
                </a:cubicBezTo>
                <a:close/>
                <a:moveTo>
                  <a:pt x="6433397" y="2432078"/>
                </a:moveTo>
                <a:cubicBezTo>
                  <a:pt x="6437743" y="2432670"/>
                  <a:pt x="6440624" y="2434075"/>
                  <a:pt x="6441104" y="2436167"/>
                </a:cubicBezTo>
                <a:cubicBezTo>
                  <a:pt x="6441995" y="2440282"/>
                  <a:pt x="6432669" y="2445288"/>
                  <a:pt x="6420187" y="2447278"/>
                </a:cubicBezTo>
                <a:cubicBezTo>
                  <a:pt x="6407911" y="2449266"/>
                  <a:pt x="6396459" y="2447689"/>
                  <a:pt x="6395704" y="2443917"/>
                </a:cubicBezTo>
                <a:cubicBezTo>
                  <a:pt x="6394881" y="2440076"/>
                  <a:pt x="6404345" y="2435139"/>
                  <a:pt x="6416895" y="2432875"/>
                </a:cubicBezTo>
                <a:cubicBezTo>
                  <a:pt x="6423238" y="2431709"/>
                  <a:pt x="6429051" y="2431487"/>
                  <a:pt x="6433397" y="2432078"/>
                </a:cubicBezTo>
                <a:close/>
                <a:moveTo>
                  <a:pt x="1446768" y="2429584"/>
                </a:moveTo>
                <a:cubicBezTo>
                  <a:pt x="1451567" y="2433630"/>
                  <a:pt x="1455546" y="2436236"/>
                  <a:pt x="1456988" y="2438705"/>
                </a:cubicBezTo>
                <a:cubicBezTo>
                  <a:pt x="1457671" y="2439802"/>
                  <a:pt x="1454037" y="2441311"/>
                  <a:pt x="1451430" y="2441448"/>
                </a:cubicBezTo>
                <a:cubicBezTo>
                  <a:pt x="1447864" y="2441586"/>
                  <a:pt x="1441830" y="2437128"/>
                  <a:pt x="1442106" y="2434659"/>
                </a:cubicBezTo>
                <a:cubicBezTo>
                  <a:pt x="1442310" y="2432876"/>
                  <a:pt x="1444504" y="2431915"/>
                  <a:pt x="1446768" y="2429584"/>
                </a:cubicBezTo>
                <a:close/>
                <a:moveTo>
                  <a:pt x="5020674" y="2428281"/>
                </a:moveTo>
                <a:cubicBezTo>
                  <a:pt x="5026641" y="2427047"/>
                  <a:pt x="5033156" y="2429447"/>
                  <a:pt x="5034253" y="2433287"/>
                </a:cubicBezTo>
                <a:cubicBezTo>
                  <a:pt x="5035556" y="2437882"/>
                  <a:pt x="5029933" y="2444054"/>
                  <a:pt x="5023006" y="2445563"/>
                </a:cubicBezTo>
                <a:cubicBezTo>
                  <a:pt x="5016971" y="2446866"/>
                  <a:pt x="5010936" y="2444466"/>
                  <a:pt x="5009701" y="2440283"/>
                </a:cubicBezTo>
                <a:cubicBezTo>
                  <a:pt x="5008193" y="2435345"/>
                  <a:pt x="5013336" y="2429790"/>
                  <a:pt x="5020674" y="2428281"/>
                </a:cubicBezTo>
                <a:close/>
                <a:moveTo>
                  <a:pt x="909719" y="2428213"/>
                </a:moveTo>
                <a:cubicBezTo>
                  <a:pt x="906837" y="2430408"/>
                  <a:pt x="905601" y="2431642"/>
                  <a:pt x="903202" y="2433151"/>
                </a:cubicBezTo>
                <a:cubicBezTo>
                  <a:pt x="899842" y="2435277"/>
                  <a:pt x="896893" y="2436443"/>
                  <a:pt x="895386" y="2436511"/>
                </a:cubicBezTo>
                <a:cubicBezTo>
                  <a:pt x="893534" y="2436648"/>
                  <a:pt x="895796" y="2434454"/>
                  <a:pt x="899978" y="2432328"/>
                </a:cubicBezTo>
                <a:cubicBezTo>
                  <a:pt x="902723" y="2430956"/>
                  <a:pt x="905397" y="2429996"/>
                  <a:pt x="909719" y="2428213"/>
                </a:cubicBezTo>
                <a:close/>
                <a:moveTo>
                  <a:pt x="1252618" y="2428144"/>
                </a:moveTo>
                <a:cubicBezTo>
                  <a:pt x="1255977" y="2428693"/>
                  <a:pt x="1259271" y="2431093"/>
                  <a:pt x="1264481" y="2433768"/>
                </a:cubicBezTo>
                <a:cubicBezTo>
                  <a:pt x="1260026" y="2435002"/>
                  <a:pt x="1257489" y="2436717"/>
                  <a:pt x="1254264" y="2436443"/>
                </a:cubicBezTo>
                <a:cubicBezTo>
                  <a:pt x="1250151" y="2436100"/>
                  <a:pt x="1245761" y="2433974"/>
                  <a:pt x="1245350" y="2431299"/>
                </a:cubicBezTo>
                <a:cubicBezTo>
                  <a:pt x="1244938" y="2428693"/>
                  <a:pt x="1248299" y="2427390"/>
                  <a:pt x="1252618" y="2428144"/>
                </a:cubicBezTo>
                <a:close/>
                <a:moveTo>
                  <a:pt x="2037037" y="2427733"/>
                </a:moveTo>
                <a:cubicBezTo>
                  <a:pt x="2040604" y="2427527"/>
                  <a:pt x="2044441" y="2430064"/>
                  <a:pt x="2044441" y="2434728"/>
                </a:cubicBezTo>
                <a:cubicBezTo>
                  <a:pt x="2044510" y="2436854"/>
                  <a:pt x="2042316" y="2438020"/>
                  <a:pt x="2039985" y="2440763"/>
                </a:cubicBezTo>
                <a:cubicBezTo>
                  <a:pt x="2036900" y="2437128"/>
                  <a:pt x="2034086" y="2434865"/>
                  <a:pt x="2032852" y="2431985"/>
                </a:cubicBezTo>
                <a:cubicBezTo>
                  <a:pt x="2032372" y="2430887"/>
                  <a:pt x="2035184" y="2427870"/>
                  <a:pt x="2037037" y="2427733"/>
                </a:cubicBezTo>
                <a:close/>
                <a:moveTo>
                  <a:pt x="6204109" y="2427433"/>
                </a:moveTo>
                <a:cubicBezTo>
                  <a:pt x="6208224" y="2427218"/>
                  <a:pt x="6211018" y="2427664"/>
                  <a:pt x="6211361" y="2428830"/>
                </a:cubicBezTo>
                <a:cubicBezTo>
                  <a:pt x="6212047" y="2431230"/>
                  <a:pt x="6203200" y="2435551"/>
                  <a:pt x="6191816" y="2438363"/>
                </a:cubicBezTo>
                <a:cubicBezTo>
                  <a:pt x="6180363" y="2441175"/>
                  <a:pt x="6170350" y="2441655"/>
                  <a:pt x="6169596" y="2439392"/>
                </a:cubicBezTo>
                <a:cubicBezTo>
                  <a:pt x="6168773" y="2437128"/>
                  <a:pt x="6177277" y="2433014"/>
                  <a:pt x="6188936" y="2429996"/>
                </a:cubicBezTo>
                <a:cubicBezTo>
                  <a:pt x="6194560" y="2428521"/>
                  <a:pt x="6199994" y="2427647"/>
                  <a:pt x="6204109" y="2427433"/>
                </a:cubicBezTo>
                <a:close/>
                <a:moveTo>
                  <a:pt x="6842776" y="2427390"/>
                </a:moveTo>
                <a:cubicBezTo>
                  <a:pt x="6856424" y="2425469"/>
                  <a:pt x="6869454" y="2429447"/>
                  <a:pt x="6871991" y="2436374"/>
                </a:cubicBezTo>
                <a:cubicBezTo>
                  <a:pt x="6874323" y="2442614"/>
                  <a:pt x="6866162" y="2449061"/>
                  <a:pt x="6853887" y="2450570"/>
                </a:cubicBezTo>
                <a:cubicBezTo>
                  <a:pt x="6840102" y="2452215"/>
                  <a:pt x="6827277" y="2448238"/>
                  <a:pt x="6824808" y="2441517"/>
                </a:cubicBezTo>
                <a:cubicBezTo>
                  <a:pt x="6822545" y="2435413"/>
                  <a:pt x="6830501" y="2429173"/>
                  <a:pt x="6842776" y="2427390"/>
                </a:cubicBezTo>
                <a:close/>
                <a:moveTo>
                  <a:pt x="6354187" y="2425958"/>
                </a:moveTo>
                <a:cubicBezTo>
                  <a:pt x="6359014" y="2426035"/>
                  <a:pt x="6362682" y="2426875"/>
                  <a:pt x="6363814" y="2428487"/>
                </a:cubicBezTo>
                <a:cubicBezTo>
                  <a:pt x="6366078" y="2431641"/>
                  <a:pt x="6357573" y="2436648"/>
                  <a:pt x="6345092" y="2439322"/>
                </a:cubicBezTo>
                <a:cubicBezTo>
                  <a:pt x="6332473" y="2441997"/>
                  <a:pt x="6321775" y="2441448"/>
                  <a:pt x="6320403" y="2438088"/>
                </a:cubicBezTo>
                <a:cubicBezTo>
                  <a:pt x="6319169" y="2435070"/>
                  <a:pt x="6326644" y="2430750"/>
                  <a:pt x="6337617" y="2428007"/>
                </a:cubicBezTo>
                <a:cubicBezTo>
                  <a:pt x="6343378" y="2426566"/>
                  <a:pt x="6349361" y="2425881"/>
                  <a:pt x="6354187" y="2425958"/>
                </a:cubicBezTo>
                <a:close/>
                <a:moveTo>
                  <a:pt x="2848129" y="2425333"/>
                </a:moveTo>
                <a:cubicBezTo>
                  <a:pt x="2850804" y="2425127"/>
                  <a:pt x="2854095" y="2429173"/>
                  <a:pt x="2859033" y="2432808"/>
                </a:cubicBezTo>
                <a:cubicBezTo>
                  <a:pt x="2856564" y="2440077"/>
                  <a:pt x="2855810" y="2445084"/>
                  <a:pt x="2853958" y="2446592"/>
                </a:cubicBezTo>
                <a:cubicBezTo>
                  <a:pt x="2850324" y="2449610"/>
                  <a:pt x="2846689" y="2444672"/>
                  <a:pt x="2845386" y="2436511"/>
                </a:cubicBezTo>
                <a:cubicBezTo>
                  <a:pt x="2844769" y="2432945"/>
                  <a:pt x="2846620" y="2425469"/>
                  <a:pt x="2848129" y="2425333"/>
                </a:cubicBezTo>
                <a:close/>
                <a:moveTo>
                  <a:pt x="5735690" y="2425263"/>
                </a:moveTo>
                <a:cubicBezTo>
                  <a:pt x="5737130" y="2428075"/>
                  <a:pt x="5731506" y="2432875"/>
                  <a:pt x="5723071" y="2436099"/>
                </a:cubicBezTo>
                <a:cubicBezTo>
                  <a:pt x="5715047" y="2439185"/>
                  <a:pt x="5707092" y="2439391"/>
                  <a:pt x="5706337" y="2436442"/>
                </a:cubicBezTo>
                <a:cubicBezTo>
                  <a:pt x="5705720" y="2433973"/>
                  <a:pt x="5711206" y="2429241"/>
                  <a:pt x="5717996" y="2426360"/>
                </a:cubicBezTo>
                <a:cubicBezTo>
                  <a:pt x="5726363" y="2422931"/>
                  <a:pt x="5734318" y="2422451"/>
                  <a:pt x="5735690" y="2425263"/>
                </a:cubicBezTo>
                <a:close/>
                <a:moveTo>
                  <a:pt x="794227" y="2425058"/>
                </a:moveTo>
                <a:cubicBezTo>
                  <a:pt x="793746" y="2425813"/>
                  <a:pt x="793266" y="2426498"/>
                  <a:pt x="792786" y="2427184"/>
                </a:cubicBezTo>
                <a:cubicBezTo>
                  <a:pt x="792169" y="2427390"/>
                  <a:pt x="791072" y="2427939"/>
                  <a:pt x="791140" y="2427801"/>
                </a:cubicBezTo>
                <a:cubicBezTo>
                  <a:pt x="791278" y="2427321"/>
                  <a:pt x="791894" y="2426498"/>
                  <a:pt x="792306" y="2425881"/>
                </a:cubicBezTo>
                <a:cubicBezTo>
                  <a:pt x="792924" y="2425538"/>
                  <a:pt x="793609" y="2425264"/>
                  <a:pt x="794227" y="2425058"/>
                </a:cubicBezTo>
                <a:close/>
                <a:moveTo>
                  <a:pt x="1118683" y="2424783"/>
                </a:moveTo>
                <a:cubicBezTo>
                  <a:pt x="1123414" y="2424509"/>
                  <a:pt x="1127528" y="2425812"/>
                  <a:pt x="1126910" y="2427869"/>
                </a:cubicBezTo>
                <a:cubicBezTo>
                  <a:pt x="1126500" y="2429447"/>
                  <a:pt x="1123140" y="2430818"/>
                  <a:pt x="1119917" y="2433150"/>
                </a:cubicBezTo>
                <a:cubicBezTo>
                  <a:pt x="1116004" y="2431161"/>
                  <a:pt x="1112234" y="2430133"/>
                  <a:pt x="1111343" y="2428761"/>
                </a:cubicBezTo>
                <a:cubicBezTo>
                  <a:pt x="1110176" y="2426772"/>
                  <a:pt x="1114019" y="2425126"/>
                  <a:pt x="1118683" y="2424783"/>
                </a:cubicBezTo>
                <a:close/>
                <a:moveTo>
                  <a:pt x="6279830" y="2424664"/>
                </a:moveTo>
                <a:cubicBezTo>
                  <a:pt x="6284090" y="2424749"/>
                  <a:pt x="6286834" y="2425641"/>
                  <a:pt x="6287005" y="2427321"/>
                </a:cubicBezTo>
                <a:cubicBezTo>
                  <a:pt x="6287279" y="2430270"/>
                  <a:pt x="6277815" y="2434865"/>
                  <a:pt x="6266774" y="2437197"/>
                </a:cubicBezTo>
                <a:cubicBezTo>
                  <a:pt x="6255664" y="2439460"/>
                  <a:pt x="6245240" y="2439186"/>
                  <a:pt x="6244485" y="2436648"/>
                </a:cubicBezTo>
                <a:cubicBezTo>
                  <a:pt x="6243731" y="2433974"/>
                  <a:pt x="6252303" y="2429585"/>
                  <a:pt x="6263551" y="2426841"/>
                </a:cubicBezTo>
                <a:cubicBezTo>
                  <a:pt x="6269792" y="2425298"/>
                  <a:pt x="6275569" y="2424578"/>
                  <a:pt x="6279830" y="2424664"/>
                </a:cubicBezTo>
                <a:close/>
                <a:moveTo>
                  <a:pt x="5809688" y="2422657"/>
                </a:moveTo>
                <a:cubicBezTo>
                  <a:pt x="5811128" y="2425195"/>
                  <a:pt x="5803516" y="2430956"/>
                  <a:pt x="5794875" y="2434041"/>
                </a:cubicBezTo>
                <a:cubicBezTo>
                  <a:pt x="5787057" y="2436853"/>
                  <a:pt x="5780062" y="2437059"/>
                  <a:pt x="5779513" y="2434385"/>
                </a:cubicBezTo>
                <a:cubicBezTo>
                  <a:pt x="5778964" y="2431573"/>
                  <a:pt x="5784588" y="2427115"/>
                  <a:pt x="5792817" y="2423960"/>
                </a:cubicBezTo>
                <a:cubicBezTo>
                  <a:pt x="5800704" y="2420874"/>
                  <a:pt x="5808454" y="2420325"/>
                  <a:pt x="5809688" y="2422657"/>
                </a:cubicBezTo>
                <a:close/>
                <a:moveTo>
                  <a:pt x="6628601" y="2421423"/>
                </a:moveTo>
                <a:cubicBezTo>
                  <a:pt x="6641220" y="2419023"/>
                  <a:pt x="6654593" y="2422040"/>
                  <a:pt x="6656102" y="2427733"/>
                </a:cubicBezTo>
                <a:cubicBezTo>
                  <a:pt x="6657473" y="2432945"/>
                  <a:pt x="6648558" y="2438706"/>
                  <a:pt x="6636351" y="2440488"/>
                </a:cubicBezTo>
                <a:cubicBezTo>
                  <a:pt x="6624212" y="2442203"/>
                  <a:pt x="6612485" y="2439460"/>
                  <a:pt x="6610565" y="2434453"/>
                </a:cubicBezTo>
                <a:cubicBezTo>
                  <a:pt x="6608576" y="2429516"/>
                  <a:pt x="6616668" y="2423687"/>
                  <a:pt x="6628601" y="2421423"/>
                </a:cubicBezTo>
                <a:close/>
                <a:moveTo>
                  <a:pt x="6040262" y="2421097"/>
                </a:moveTo>
                <a:cubicBezTo>
                  <a:pt x="6043854" y="2420583"/>
                  <a:pt x="6046254" y="2420737"/>
                  <a:pt x="6046494" y="2421697"/>
                </a:cubicBezTo>
                <a:cubicBezTo>
                  <a:pt x="6046905" y="2423618"/>
                  <a:pt x="6037990" y="2428418"/>
                  <a:pt x="6028389" y="2431436"/>
                </a:cubicBezTo>
                <a:cubicBezTo>
                  <a:pt x="6019473" y="2434248"/>
                  <a:pt x="6011450" y="2435413"/>
                  <a:pt x="6010421" y="2433973"/>
                </a:cubicBezTo>
                <a:cubicBezTo>
                  <a:pt x="6009255" y="2432327"/>
                  <a:pt x="6016593" y="2428075"/>
                  <a:pt x="6026880" y="2424509"/>
                </a:cubicBezTo>
                <a:cubicBezTo>
                  <a:pt x="6031887" y="2422794"/>
                  <a:pt x="6036670" y="2421611"/>
                  <a:pt x="6040262" y="2421097"/>
                </a:cubicBezTo>
                <a:close/>
                <a:moveTo>
                  <a:pt x="5647634" y="2420669"/>
                </a:moveTo>
                <a:cubicBezTo>
                  <a:pt x="5654697" y="2418474"/>
                  <a:pt x="5660732" y="2419434"/>
                  <a:pt x="5661624" y="2422795"/>
                </a:cubicBezTo>
                <a:cubicBezTo>
                  <a:pt x="5662515" y="2426155"/>
                  <a:pt x="5657715" y="2430681"/>
                  <a:pt x="5650651" y="2433425"/>
                </a:cubicBezTo>
                <a:cubicBezTo>
                  <a:pt x="5642559" y="2436511"/>
                  <a:pt x="5634672" y="2436100"/>
                  <a:pt x="5633918" y="2432396"/>
                </a:cubicBezTo>
                <a:cubicBezTo>
                  <a:pt x="5633163" y="2428624"/>
                  <a:pt x="5639541" y="2423069"/>
                  <a:pt x="5647634" y="2420669"/>
                </a:cubicBezTo>
                <a:close/>
                <a:moveTo>
                  <a:pt x="2711792" y="2419160"/>
                </a:moveTo>
                <a:cubicBezTo>
                  <a:pt x="2714535" y="2418543"/>
                  <a:pt x="2717758" y="2421972"/>
                  <a:pt x="2722627" y="2424783"/>
                </a:cubicBezTo>
                <a:cubicBezTo>
                  <a:pt x="2720158" y="2432122"/>
                  <a:pt x="2719404" y="2437059"/>
                  <a:pt x="2717553" y="2438705"/>
                </a:cubicBezTo>
                <a:cubicBezTo>
                  <a:pt x="2713918" y="2442066"/>
                  <a:pt x="2710352" y="2437882"/>
                  <a:pt x="2709049" y="2430270"/>
                </a:cubicBezTo>
                <a:cubicBezTo>
                  <a:pt x="2708500" y="2426909"/>
                  <a:pt x="2710283" y="2419503"/>
                  <a:pt x="2711792" y="2419160"/>
                </a:cubicBezTo>
                <a:close/>
                <a:moveTo>
                  <a:pt x="5366386" y="2419091"/>
                </a:moveTo>
                <a:cubicBezTo>
                  <a:pt x="5373587" y="2418337"/>
                  <a:pt x="5379485" y="2421972"/>
                  <a:pt x="5379142" y="2426978"/>
                </a:cubicBezTo>
                <a:cubicBezTo>
                  <a:pt x="5378799" y="2431847"/>
                  <a:pt x="5372353" y="2435962"/>
                  <a:pt x="5364603" y="2436374"/>
                </a:cubicBezTo>
                <a:cubicBezTo>
                  <a:pt x="5358157" y="2436716"/>
                  <a:pt x="5353013" y="2433767"/>
                  <a:pt x="5353013" y="2429653"/>
                </a:cubicBezTo>
                <a:cubicBezTo>
                  <a:pt x="5353013" y="2424852"/>
                  <a:pt x="5359185" y="2419846"/>
                  <a:pt x="5366386" y="2419091"/>
                </a:cubicBezTo>
                <a:close/>
                <a:moveTo>
                  <a:pt x="893122" y="2417239"/>
                </a:moveTo>
                <a:cubicBezTo>
                  <a:pt x="893328" y="2417308"/>
                  <a:pt x="890994" y="2418885"/>
                  <a:pt x="889759" y="2419777"/>
                </a:cubicBezTo>
                <a:cubicBezTo>
                  <a:pt x="887772" y="2420737"/>
                  <a:pt x="884685" y="2422383"/>
                  <a:pt x="884136" y="2422451"/>
                </a:cubicBezTo>
                <a:cubicBezTo>
                  <a:pt x="883724" y="2422520"/>
                  <a:pt x="886057" y="2420943"/>
                  <a:pt x="887703" y="2419640"/>
                </a:cubicBezTo>
                <a:cubicBezTo>
                  <a:pt x="890173" y="2418543"/>
                  <a:pt x="892983" y="2417171"/>
                  <a:pt x="893122" y="2417239"/>
                </a:cubicBezTo>
                <a:close/>
                <a:moveTo>
                  <a:pt x="4445357" y="2417103"/>
                </a:moveTo>
                <a:cubicBezTo>
                  <a:pt x="4439939" y="2421698"/>
                  <a:pt x="4437128" y="2424715"/>
                  <a:pt x="4433699" y="2426704"/>
                </a:cubicBezTo>
                <a:cubicBezTo>
                  <a:pt x="4431984" y="2427664"/>
                  <a:pt x="4427664" y="2427596"/>
                  <a:pt x="4427390" y="2426498"/>
                </a:cubicBezTo>
                <a:cubicBezTo>
                  <a:pt x="4427115" y="2425401"/>
                  <a:pt x="4430544" y="2421218"/>
                  <a:pt x="4432327" y="2420395"/>
                </a:cubicBezTo>
                <a:cubicBezTo>
                  <a:pt x="4435893" y="2418680"/>
                  <a:pt x="4439322" y="2418475"/>
                  <a:pt x="4445357" y="2417103"/>
                </a:cubicBezTo>
                <a:close/>
                <a:moveTo>
                  <a:pt x="6984394" y="2416074"/>
                </a:moveTo>
                <a:cubicBezTo>
                  <a:pt x="6996876" y="2415800"/>
                  <a:pt x="7008191" y="2421355"/>
                  <a:pt x="7009494" y="2428418"/>
                </a:cubicBezTo>
                <a:cubicBezTo>
                  <a:pt x="7010935" y="2436168"/>
                  <a:pt x="7000853" y="2442409"/>
                  <a:pt x="6986931" y="2442477"/>
                </a:cubicBezTo>
                <a:cubicBezTo>
                  <a:pt x="6974381" y="2442546"/>
                  <a:pt x="6963340" y="2437196"/>
                  <a:pt x="6961968" y="2430270"/>
                </a:cubicBezTo>
                <a:cubicBezTo>
                  <a:pt x="6960460" y="2422726"/>
                  <a:pt x="6970404" y="2416417"/>
                  <a:pt x="6984394" y="2416074"/>
                </a:cubicBezTo>
                <a:close/>
                <a:moveTo>
                  <a:pt x="7589787" y="2415999"/>
                </a:moveTo>
                <a:cubicBezTo>
                  <a:pt x="7591229" y="2414818"/>
                  <a:pt x="7592236" y="2414976"/>
                  <a:pt x="7592699" y="2416691"/>
                </a:cubicBezTo>
                <a:cubicBezTo>
                  <a:pt x="7594688" y="2424030"/>
                  <a:pt x="7585772" y="2458045"/>
                  <a:pt x="7573017" y="2489386"/>
                </a:cubicBezTo>
                <a:cubicBezTo>
                  <a:pt x="7561358" y="2517847"/>
                  <a:pt x="7549699" y="2534169"/>
                  <a:pt x="7547779" y="2526900"/>
                </a:cubicBezTo>
                <a:cubicBezTo>
                  <a:pt x="7545722" y="2518944"/>
                  <a:pt x="7555255" y="2487329"/>
                  <a:pt x="7568079" y="2456948"/>
                </a:cubicBezTo>
                <a:cubicBezTo>
                  <a:pt x="7577234" y="2435139"/>
                  <a:pt x="7585464" y="2419541"/>
                  <a:pt x="7589787" y="2415999"/>
                </a:cubicBezTo>
                <a:close/>
                <a:moveTo>
                  <a:pt x="5882862" y="2415731"/>
                </a:moveTo>
                <a:cubicBezTo>
                  <a:pt x="5884645" y="2417720"/>
                  <a:pt x="5879639" y="2421903"/>
                  <a:pt x="5871341" y="2425469"/>
                </a:cubicBezTo>
                <a:cubicBezTo>
                  <a:pt x="5862082" y="2429447"/>
                  <a:pt x="5852824" y="2430887"/>
                  <a:pt x="5851864" y="2428555"/>
                </a:cubicBezTo>
                <a:cubicBezTo>
                  <a:pt x="5851041" y="2426361"/>
                  <a:pt x="5857007" y="2421766"/>
                  <a:pt x="5865100" y="2418337"/>
                </a:cubicBezTo>
                <a:cubicBezTo>
                  <a:pt x="5872987" y="2414977"/>
                  <a:pt x="5881148" y="2413811"/>
                  <a:pt x="5882862" y="2415731"/>
                </a:cubicBezTo>
                <a:close/>
                <a:moveTo>
                  <a:pt x="3938962" y="2414908"/>
                </a:moveTo>
                <a:cubicBezTo>
                  <a:pt x="3943694" y="2418611"/>
                  <a:pt x="3946438" y="2419503"/>
                  <a:pt x="3948083" y="2422315"/>
                </a:cubicBezTo>
                <a:cubicBezTo>
                  <a:pt x="3950141" y="2426018"/>
                  <a:pt x="3947260" y="2435893"/>
                  <a:pt x="3943900" y="2436716"/>
                </a:cubicBezTo>
                <a:cubicBezTo>
                  <a:pt x="3940197" y="2437608"/>
                  <a:pt x="3936562" y="2436031"/>
                  <a:pt x="3936562" y="2427870"/>
                </a:cubicBezTo>
                <a:cubicBezTo>
                  <a:pt x="3936562" y="2423686"/>
                  <a:pt x="3938071" y="2419366"/>
                  <a:pt x="3938962" y="2414908"/>
                </a:cubicBezTo>
                <a:close/>
                <a:moveTo>
                  <a:pt x="4371223" y="2412919"/>
                </a:moveTo>
                <a:cubicBezTo>
                  <a:pt x="4367245" y="2418063"/>
                  <a:pt x="4365530" y="2421217"/>
                  <a:pt x="4362993" y="2423275"/>
                </a:cubicBezTo>
                <a:cubicBezTo>
                  <a:pt x="4358604" y="2426704"/>
                  <a:pt x="4353117" y="2426429"/>
                  <a:pt x="4353597" y="2422726"/>
                </a:cubicBezTo>
                <a:cubicBezTo>
                  <a:pt x="4353940" y="2420257"/>
                  <a:pt x="4356615" y="2415182"/>
                  <a:pt x="4358604" y="2414222"/>
                </a:cubicBezTo>
                <a:cubicBezTo>
                  <a:pt x="4361827" y="2412576"/>
                  <a:pt x="4365393" y="2413399"/>
                  <a:pt x="4371223" y="2412919"/>
                </a:cubicBezTo>
                <a:close/>
                <a:moveTo>
                  <a:pt x="980287" y="2412919"/>
                </a:moveTo>
                <a:cubicBezTo>
                  <a:pt x="979394" y="2413947"/>
                  <a:pt x="976445" y="2415456"/>
                  <a:pt x="973498" y="2417514"/>
                </a:cubicBezTo>
                <a:cubicBezTo>
                  <a:pt x="970205" y="2417788"/>
                  <a:pt x="967188" y="2418405"/>
                  <a:pt x="965882" y="2418199"/>
                </a:cubicBezTo>
                <a:cubicBezTo>
                  <a:pt x="964170" y="2417925"/>
                  <a:pt x="968695" y="2414839"/>
                  <a:pt x="972607" y="2413399"/>
                </a:cubicBezTo>
                <a:cubicBezTo>
                  <a:pt x="976722" y="2411890"/>
                  <a:pt x="981588" y="2411410"/>
                  <a:pt x="980287" y="2412919"/>
                </a:cubicBezTo>
                <a:close/>
                <a:moveTo>
                  <a:pt x="4518052" y="2410862"/>
                </a:moveTo>
                <a:cubicBezTo>
                  <a:pt x="4513045" y="2414771"/>
                  <a:pt x="4510165" y="2417720"/>
                  <a:pt x="4506942" y="2419366"/>
                </a:cubicBezTo>
                <a:cubicBezTo>
                  <a:pt x="4502552" y="2421629"/>
                  <a:pt x="4498712" y="2422109"/>
                  <a:pt x="4498918" y="2419846"/>
                </a:cubicBezTo>
                <a:cubicBezTo>
                  <a:pt x="4499123" y="2417720"/>
                  <a:pt x="4502278" y="2414634"/>
                  <a:pt x="4506942" y="2412714"/>
                </a:cubicBezTo>
                <a:cubicBezTo>
                  <a:pt x="4510302" y="2411411"/>
                  <a:pt x="4513114" y="2411617"/>
                  <a:pt x="4518052" y="2410862"/>
                </a:cubicBezTo>
                <a:close/>
                <a:moveTo>
                  <a:pt x="880432" y="2410725"/>
                </a:moveTo>
                <a:cubicBezTo>
                  <a:pt x="878992" y="2411617"/>
                  <a:pt x="877416" y="2412714"/>
                  <a:pt x="876043" y="2413400"/>
                </a:cubicBezTo>
                <a:cubicBezTo>
                  <a:pt x="874946" y="2414085"/>
                  <a:pt x="874122" y="2414291"/>
                  <a:pt x="873162" y="2414634"/>
                </a:cubicBezTo>
                <a:cubicBezTo>
                  <a:pt x="874328" y="2413811"/>
                  <a:pt x="875427" y="2413056"/>
                  <a:pt x="876592" y="2412234"/>
                </a:cubicBezTo>
                <a:cubicBezTo>
                  <a:pt x="877895" y="2411753"/>
                  <a:pt x="879129" y="2411205"/>
                  <a:pt x="880432" y="2410725"/>
                </a:cubicBezTo>
                <a:close/>
                <a:moveTo>
                  <a:pt x="1045439" y="2409970"/>
                </a:moveTo>
                <a:cubicBezTo>
                  <a:pt x="1049004" y="2410930"/>
                  <a:pt x="1052432" y="2411273"/>
                  <a:pt x="1052983" y="2412301"/>
                </a:cubicBezTo>
                <a:cubicBezTo>
                  <a:pt x="1053256" y="2412919"/>
                  <a:pt x="1049346" y="2414908"/>
                  <a:pt x="1046603" y="2415799"/>
                </a:cubicBezTo>
                <a:cubicBezTo>
                  <a:pt x="1042763" y="2417034"/>
                  <a:pt x="1038098" y="2416279"/>
                  <a:pt x="1039060" y="2414565"/>
                </a:cubicBezTo>
                <a:cubicBezTo>
                  <a:pt x="1039677" y="2413467"/>
                  <a:pt x="1042284" y="2412096"/>
                  <a:pt x="1045439" y="2409970"/>
                </a:cubicBezTo>
                <a:close/>
                <a:moveTo>
                  <a:pt x="6113806" y="2409834"/>
                </a:moveTo>
                <a:cubicBezTo>
                  <a:pt x="6117578" y="2409319"/>
                  <a:pt x="6120287" y="2409456"/>
                  <a:pt x="6120904" y="2410382"/>
                </a:cubicBezTo>
                <a:cubicBezTo>
                  <a:pt x="6122138" y="2412302"/>
                  <a:pt x="6114869" y="2416486"/>
                  <a:pt x="6104307" y="2419915"/>
                </a:cubicBezTo>
                <a:cubicBezTo>
                  <a:pt x="6093952" y="2423275"/>
                  <a:pt x="6084419" y="2424647"/>
                  <a:pt x="6083528" y="2422864"/>
                </a:cubicBezTo>
                <a:cubicBezTo>
                  <a:pt x="6082636" y="2421081"/>
                  <a:pt x="6090523" y="2416554"/>
                  <a:pt x="6100330" y="2413194"/>
                </a:cubicBezTo>
                <a:cubicBezTo>
                  <a:pt x="6105199" y="2411514"/>
                  <a:pt x="6110034" y="2410348"/>
                  <a:pt x="6113806" y="2409834"/>
                </a:cubicBezTo>
                <a:close/>
                <a:moveTo>
                  <a:pt x="5571990" y="2409696"/>
                </a:moveTo>
                <a:cubicBezTo>
                  <a:pt x="5579534" y="2407296"/>
                  <a:pt x="5586666" y="2408324"/>
                  <a:pt x="5587763" y="2411959"/>
                </a:cubicBezTo>
                <a:cubicBezTo>
                  <a:pt x="5588861" y="2415525"/>
                  <a:pt x="5583511" y="2421012"/>
                  <a:pt x="5576653" y="2423480"/>
                </a:cubicBezTo>
                <a:cubicBezTo>
                  <a:pt x="5569590" y="2426018"/>
                  <a:pt x="5562526" y="2425058"/>
                  <a:pt x="5561154" y="2421217"/>
                </a:cubicBezTo>
                <a:cubicBezTo>
                  <a:pt x="5559783" y="2417377"/>
                  <a:pt x="5564652" y="2412233"/>
                  <a:pt x="5571990" y="2409696"/>
                </a:cubicBezTo>
                <a:close/>
                <a:moveTo>
                  <a:pt x="7121006" y="2409559"/>
                </a:moveTo>
                <a:cubicBezTo>
                  <a:pt x="7133488" y="2409764"/>
                  <a:pt x="7144803" y="2416279"/>
                  <a:pt x="7146313" y="2424029"/>
                </a:cubicBezTo>
                <a:cubicBezTo>
                  <a:pt x="7147959" y="2432533"/>
                  <a:pt x="7138014" y="2438979"/>
                  <a:pt x="7124161" y="2438568"/>
                </a:cubicBezTo>
                <a:cubicBezTo>
                  <a:pt x="7111611" y="2438225"/>
                  <a:pt x="7100501" y="2431915"/>
                  <a:pt x="7098992" y="2424303"/>
                </a:cubicBezTo>
                <a:cubicBezTo>
                  <a:pt x="7097346" y="2416005"/>
                  <a:pt x="7107084" y="2409353"/>
                  <a:pt x="7121006" y="2409559"/>
                </a:cubicBezTo>
                <a:close/>
                <a:moveTo>
                  <a:pt x="1705176" y="2409010"/>
                </a:moveTo>
                <a:cubicBezTo>
                  <a:pt x="1708195" y="2410245"/>
                  <a:pt x="1710868" y="2412851"/>
                  <a:pt x="1715120" y="2415937"/>
                </a:cubicBezTo>
                <a:cubicBezTo>
                  <a:pt x="1712104" y="2417720"/>
                  <a:pt x="1710594" y="2419640"/>
                  <a:pt x="1708058" y="2419846"/>
                </a:cubicBezTo>
                <a:cubicBezTo>
                  <a:pt x="1704490" y="2420051"/>
                  <a:pt x="1701472" y="2417445"/>
                  <a:pt x="1700032" y="2414222"/>
                </a:cubicBezTo>
                <a:cubicBezTo>
                  <a:pt x="1698319" y="2410245"/>
                  <a:pt x="1700926" y="2407296"/>
                  <a:pt x="1705176" y="2409010"/>
                </a:cubicBezTo>
                <a:close/>
                <a:moveTo>
                  <a:pt x="7253365" y="2408393"/>
                </a:moveTo>
                <a:cubicBezTo>
                  <a:pt x="7266806" y="2407776"/>
                  <a:pt x="7279905" y="2414839"/>
                  <a:pt x="7282580" y="2424166"/>
                </a:cubicBezTo>
                <a:cubicBezTo>
                  <a:pt x="7285049" y="2432601"/>
                  <a:pt x="7277093" y="2439802"/>
                  <a:pt x="7264955" y="2440076"/>
                </a:cubicBezTo>
                <a:cubicBezTo>
                  <a:pt x="7251307" y="2440420"/>
                  <a:pt x="7238483" y="2433562"/>
                  <a:pt x="7235877" y="2424440"/>
                </a:cubicBezTo>
                <a:cubicBezTo>
                  <a:pt x="7233477" y="2416142"/>
                  <a:pt x="7241226" y="2409010"/>
                  <a:pt x="7253365" y="2408393"/>
                </a:cubicBezTo>
                <a:close/>
                <a:moveTo>
                  <a:pt x="7690014" y="2407570"/>
                </a:moveTo>
                <a:cubicBezTo>
                  <a:pt x="7692415" y="2411891"/>
                  <a:pt x="7683636" y="2444055"/>
                  <a:pt x="7670058" y="2481431"/>
                </a:cubicBezTo>
                <a:cubicBezTo>
                  <a:pt x="7655998" y="2520110"/>
                  <a:pt x="7641185" y="2551040"/>
                  <a:pt x="7639608" y="2545073"/>
                </a:cubicBezTo>
                <a:cubicBezTo>
                  <a:pt x="7638030" y="2539381"/>
                  <a:pt x="7647906" y="2503857"/>
                  <a:pt x="7661416" y="2466549"/>
                </a:cubicBezTo>
                <a:cubicBezTo>
                  <a:pt x="7675132" y="2428624"/>
                  <a:pt x="7687614" y="2403250"/>
                  <a:pt x="7690014" y="2407570"/>
                </a:cubicBezTo>
                <a:close/>
                <a:moveTo>
                  <a:pt x="6569005" y="2406138"/>
                </a:moveTo>
                <a:cubicBezTo>
                  <a:pt x="6573634" y="2406781"/>
                  <a:pt x="6576926" y="2408324"/>
                  <a:pt x="6577989" y="2410656"/>
                </a:cubicBezTo>
                <a:cubicBezTo>
                  <a:pt x="6580046" y="2415251"/>
                  <a:pt x="6571680" y="2420875"/>
                  <a:pt x="6559335" y="2423138"/>
                </a:cubicBezTo>
                <a:cubicBezTo>
                  <a:pt x="6547197" y="2425333"/>
                  <a:pt x="6535126" y="2423549"/>
                  <a:pt x="6533069" y="2419366"/>
                </a:cubicBezTo>
                <a:cubicBezTo>
                  <a:pt x="6531080" y="2415114"/>
                  <a:pt x="6539721" y="2409491"/>
                  <a:pt x="6551997" y="2407021"/>
                </a:cubicBezTo>
                <a:cubicBezTo>
                  <a:pt x="6558409" y="2405752"/>
                  <a:pt x="6564376" y="2405495"/>
                  <a:pt x="6569005" y="2406138"/>
                </a:cubicBezTo>
                <a:close/>
                <a:moveTo>
                  <a:pt x="5951914" y="2405366"/>
                </a:moveTo>
                <a:cubicBezTo>
                  <a:pt x="5955266" y="2404929"/>
                  <a:pt x="5957512" y="2405238"/>
                  <a:pt x="5957683" y="2406404"/>
                </a:cubicBezTo>
                <a:cubicBezTo>
                  <a:pt x="5958026" y="2408804"/>
                  <a:pt x="5950482" y="2413811"/>
                  <a:pt x="5941361" y="2417171"/>
                </a:cubicBezTo>
                <a:cubicBezTo>
                  <a:pt x="5932240" y="2420531"/>
                  <a:pt x="5924491" y="2421354"/>
                  <a:pt x="5924628" y="2418748"/>
                </a:cubicBezTo>
                <a:cubicBezTo>
                  <a:pt x="5924696" y="2416485"/>
                  <a:pt x="5931211" y="2412096"/>
                  <a:pt x="5939510" y="2408804"/>
                </a:cubicBezTo>
                <a:cubicBezTo>
                  <a:pt x="5944105" y="2406986"/>
                  <a:pt x="5948562" y="2405803"/>
                  <a:pt x="5951914" y="2405366"/>
                </a:cubicBezTo>
                <a:close/>
                <a:moveTo>
                  <a:pt x="4946677" y="2404895"/>
                </a:moveTo>
                <a:cubicBezTo>
                  <a:pt x="4953329" y="2403318"/>
                  <a:pt x="4959021" y="2405238"/>
                  <a:pt x="4959158" y="2409079"/>
                </a:cubicBezTo>
                <a:cubicBezTo>
                  <a:pt x="4959364" y="2412919"/>
                  <a:pt x="4954152" y="2417240"/>
                  <a:pt x="4947431" y="2418748"/>
                </a:cubicBezTo>
                <a:cubicBezTo>
                  <a:pt x="4940779" y="2420257"/>
                  <a:pt x="4934950" y="2418268"/>
                  <a:pt x="4934813" y="2414565"/>
                </a:cubicBezTo>
                <a:cubicBezTo>
                  <a:pt x="4934744" y="2410930"/>
                  <a:pt x="4940230" y="2406404"/>
                  <a:pt x="4946677" y="2404895"/>
                </a:cubicBezTo>
                <a:close/>
                <a:moveTo>
                  <a:pt x="1311939" y="2404003"/>
                </a:moveTo>
                <a:cubicBezTo>
                  <a:pt x="1315506" y="2404689"/>
                  <a:pt x="1319073" y="2406678"/>
                  <a:pt x="1325244" y="2409353"/>
                </a:cubicBezTo>
                <a:cubicBezTo>
                  <a:pt x="1319756" y="2410244"/>
                  <a:pt x="1316876" y="2411273"/>
                  <a:pt x="1313379" y="2410999"/>
                </a:cubicBezTo>
                <a:cubicBezTo>
                  <a:pt x="1311666" y="2410861"/>
                  <a:pt x="1307208" y="2407844"/>
                  <a:pt x="1306932" y="2406610"/>
                </a:cubicBezTo>
                <a:cubicBezTo>
                  <a:pt x="1306659" y="2405375"/>
                  <a:pt x="1310087" y="2403661"/>
                  <a:pt x="1311939" y="2404003"/>
                </a:cubicBezTo>
                <a:close/>
                <a:moveTo>
                  <a:pt x="1506980" y="2403044"/>
                </a:moveTo>
                <a:cubicBezTo>
                  <a:pt x="1511917" y="2407501"/>
                  <a:pt x="1515621" y="2410108"/>
                  <a:pt x="1516855" y="2412508"/>
                </a:cubicBezTo>
                <a:cubicBezTo>
                  <a:pt x="1517473" y="2413742"/>
                  <a:pt x="1513906" y="2415662"/>
                  <a:pt x="1511508" y="2415251"/>
                </a:cubicBezTo>
                <a:cubicBezTo>
                  <a:pt x="1508971" y="2414840"/>
                  <a:pt x="1503345" y="2411479"/>
                  <a:pt x="1503139" y="2410382"/>
                </a:cubicBezTo>
                <a:cubicBezTo>
                  <a:pt x="1502659" y="2408050"/>
                  <a:pt x="1504855" y="2406404"/>
                  <a:pt x="1506980" y="2403044"/>
                </a:cubicBezTo>
                <a:close/>
                <a:moveTo>
                  <a:pt x="1900631" y="2402907"/>
                </a:moveTo>
                <a:cubicBezTo>
                  <a:pt x="1903236" y="2403387"/>
                  <a:pt x="1906253" y="2405444"/>
                  <a:pt x="1915375" y="2409971"/>
                </a:cubicBezTo>
                <a:cubicBezTo>
                  <a:pt x="1909202" y="2411136"/>
                  <a:pt x="1907144" y="2411891"/>
                  <a:pt x="1904812" y="2411822"/>
                </a:cubicBezTo>
                <a:cubicBezTo>
                  <a:pt x="1900904" y="2411753"/>
                  <a:pt x="1897406" y="2409628"/>
                  <a:pt x="1896927" y="2406199"/>
                </a:cubicBezTo>
                <a:cubicBezTo>
                  <a:pt x="1896720" y="2404690"/>
                  <a:pt x="1899052" y="2402633"/>
                  <a:pt x="1900631" y="2402907"/>
                </a:cubicBezTo>
                <a:close/>
                <a:moveTo>
                  <a:pt x="5152417" y="2402426"/>
                </a:moveTo>
                <a:cubicBezTo>
                  <a:pt x="5159275" y="2400369"/>
                  <a:pt x="5167298" y="2402907"/>
                  <a:pt x="5168807" y="2407570"/>
                </a:cubicBezTo>
                <a:cubicBezTo>
                  <a:pt x="5170248" y="2412233"/>
                  <a:pt x="5164830" y="2417994"/>
                  <a:pt x="5157834" y="2419160"/>
                </a:cubicBezTo>
                <a:cubicBezTo>
                  <a:pt x="5151800" y="2420189"/>
                  <a:pt x="5145696" y="2417445"/>
                  <a:pt x="5144324" y="2413194"/>
                </a:cubicBezTo>
                <a:cubicBezTo>
                  <a:pt x="5142952" y="2408942"/>
                  <a:pt x="5146519" y="2404210"/>
                  <a:pt x="5152417" y="2402426"/>
                </a:cubicBezTo>
                <a:close/>
                <a:moveTo>
                  <a:pt x="6766104" y="2401603"/>
                </a:moveTo>
                <a:cubicBezTo>
                  <a:pt x="6778860" y="2399477"/>
                  <a:pt x="6791959" y="2403455"/>
                  <a:pt x="6793399" y="2409902"/>
                </a:cubicBezTo>
                <a:cubicBezTo>
                  <a:pt x="6794702" y="2415868"/>
                  <a:pt x="6785650" y="2421972"/>
                  <a:pt x="6773442" y="2423343"/>
                </a:cubicBezTo>
                <a:cubicBezTo>
                  <a:pt x="6761166" y="2424715"/>
                  <a:pt x="6749714" y="2421148"/>
                  <a:pt x="6747793" y="2415457"/>
                </a:cubicBezTo>
                <a:cubicBezTo>
                  <a:pt x="6745941" y="2409764"/>
                  <a:pt x="6754171" y="2403592"/>
                  <a:pt x="6766104" y="2401603"/>
                </a:cubicBezTo>
                <a:close/>
                <a:moveTo>
                  <a:pt x="4589375" y="2401398"/>
                </a:moveTo>
                <a:cubicBezTo>
                  <a:pt x="4587523" y="2403112"/>
                  <a:pt x="4585671" y="2405375"/>
                  <a:pt x="4582517" y="2407433"/>
                </a:cubicBezTo>
                <a:cubicBezTo>
                  <a:pt x="4578402" y="2410176"/>
                  <a:pt x="4570721" y="2411822"/>
                  <a:pt x="4570789" y="2410107"/>
                </a:cubicBezTo>
                <a:cubicBezTo>
                  <a:pt x="4570858" y="2408324"/>
                  <a:pt x="4573396" y="2405924"/>
                  <a:pt x="4578539" y="2403318"/>
                </a:cubicBezTo>
                <a:cubicBezTo>
                  <a:pt x="4583545" y="2400781"/>
                  <a:pt x="4586837" y="2400163"/>
                  <a:pt x="4589375" y="2401398"/>
                </a:cubicBezTo>
                <a:close/>
                <a:moveTo>
                  <a:pt x="6188652" y="2400600"/>
                </a:moveTo>
                <a:cubicBezTo>
                  <a:pt x="6192519" y="2400249"/>
                  <a:pt x="6195004" y="2400677"/>
                  <a:pt x="6195175" y="2401946"/>
                </a:cubicBezTo>
                <a:cubicBezTo>
                  <a:pt x="6195450" y="2404278"/>
                  <a:pt x="6187700" y="2408530"/>
                  <a:pt x="6177482" y="2411616"/>
                </a:cubicBezTo>
                <a:cubicBezTo>
                  <a:pt x="6166372" y="2414976"/>
                  <a:pt x="6156085" y="2415937"/>
                  <a:pt x="6155948" y="2413605"/>
                </a:cubicBezTo>
                <a:cubicBezTo>
                  <a:pt x="6155810" y="2411410"/>
                  <a:pt x="6163629" y="2407227"/>
                  <a:pt x="6173847" y="2403935"/>
                </a:cubicBezTo>
                <a:cubicBezTo>
                  <a:pt x="6179540" y="2402083"/>
                  <a:pt x="6184786" y="2400951"/>
                  <a:pt x="6188652" y="2400600"/>
                </a:cubicBezTo>
                <a:close/>
                <a:moveTo>
                  <a:pt x="6491125" y="2396040"/>
                </a:moveTo>
                <a:cubicBezTo>
                  <a:pt x="6495934" y="2396392"/>
                  <a:pt x="6499569" y="2397592"/>
                  <a:pt x="6500632" y="2399547"/>
                </a:cubicBezTo>
                <a:cubicBezTo>
                  <a:pt x="6502758" y="2403456"/>
                  <a:pt x="6494116" y="2408942"/>
                  <a:pt x="6481703" y="2411479"/>
                </a:cubicBezTo>
                <a:cubicBezTo>
                  <a:pt x="6470045" y="2413880"/>
                  <a:pt x="6459964" y="2413125"/>
                  <a:pt x="6457563" y="2409696"/>
                </a:cubicBezTo>
                <a:cubicBezTo>
                  <a:pt x="6454957" y="2405993"/>
                  <a:pt x="6462638" y="2400644"/>
                  <a:pt x="6474571" y="2397626"/>
                </a:cubicBezTo>
                <a:cubicBezTo>
                  <a:pt x="6480332" y="2396186"/>
                  <a:pt x="6486316" y="2395689"/>
                  <a:pt x="6491125" y="2396040"/>
                </a:cubicBezTo>
                <a:close/>
                <a:moveTo>
                  <a:pt x="6031202" y="2395225"/>
                </a:moveTo>
                <a:cubicBezTo>
                  <a:pt x="6032093" y="2397351"/>
                  <a:pt x="6024961" y="2402220"/>
                  <a:pt x="6016114" y="2405581"/>
                </a:cubicBezTo>
                <a:cubicBezTo>
                  <a:pt x="6007061" y="2409078"/>
                  <a:pt x="5998420" y="2410381"/>
                  <a:pt x="5997597" y="2408324"/>
                </a:cubicBezTo>
                <a:cubicBezTo>
                  <a:pt x="5996774" y="2406335"/>
                  <a:pt x="6003975" y="2401329"/>
                  <a:pt x="6012891" y="2397763"/>
                </a:cubicBezTo>
                <a:cubicBezTo>
                  <a:pt x="6021806" y="2394334"/>
                  <a:pt x="6030241" y="2393099"/>
                  <a:pt x="6031202" y="2395225"/>
                </a:cubicBezTo>
                <a:close/>
                <a:moveTo>
                  <a:pt x="1179923" y="2395157"/>
                </a:moveTo>
                <a:cubicBezTo>
                  <a:pt x="1182802" y="2395637"/>
                  <a:pt x="1187191" y="2397283"/>
                  <a:pt x="1186849" y="2397832"/>
                </a:cubicBezTo>
                <a:cubicBezTo>
                  <a:pt x="1185958" y="2399272"/>
                  <a:pt x="1182665" y="2400300"/>
                  <a:pt x="1181090" y="2401123"/>
                </a:cubicBezTo>
                <a:cubicBezTo>
                  <a:pt x="1174643" y="2400781"/>
                  <a:pt x="1171418" y="2398860"/>
                  <a:pt x="1172447" y="2397077"/>
                </a:cubicBezTo>
                <a:cubicBezTo>
                  <a:pt x="1173340" y="2395500"/>
                  <a:pt x="1176288" y="2394540"/>
                  <a:pt x="1179923" y="2395157"/>
                </a:cubicBezTo>
                <a:close/>
                <a:moveTo>
                  <a:pt x="6261930" y="2394025"/>
                </a:moveTo>
                <a:cubicBezTo>
                  <a:pt x="6266293" y="2393614"/>
                  <a:pt x="6269585" y="2393922"/>
                  <a:pt x="6270545" y="2395088"/>
                </a:cubicBezTo>
                <a:cubicBezTo>
                  <a:pt x="6272329" y="2397351"/>
                  <a:pt x="6264442" y="2402289"/>
                  <a:pt x="6253606" y="2405512"/>
                </a:cubicBezTo>
                <a:cubicBezTo>
                  <a:pt x="6242908" y="2408667"/>
                  <a:pt x="6232278" y="2409284"/>
                  <a:pt x="6231249" y="2406884"/>
                </a:cubicBezTo>
                <a:cubicBezTo>
                  <a:pt x="6230289" y="2404621"/>
                  <a:pt x="6237010" y="2400506"/>
                  <a:pt x="6246886" y="2397283"/>
                </a:cubicBezTo>
                <a:cubicBezTo>
                  <a:pt x="6252132" y="2395568"/>
                  <a:pt x="6257567" y="2394437"/>
                  <a:pt x="6261930" y="2394025"/>
                </a:cubicBezTo>
                <a:close/>
                <a:moveTo>
                  <a:pt x="867950" y="2393854"/>
                </a:moveTo>
                <a:cubicBezTo>
                  <a:pt x="866647" y="2394814"/>
                  <a:pt x="865414" y="2395706"/>
                  <a:pt x="864041" y="2396666"/>
                </a:cubicBezTo>
                <a:cubicBezTo>
                  <a:pt x="863629" y="2396940"/>
                  <a:pt x="862944" y="2397077"/>
                  <a:pt x="862395" y="2397283"/>
                </a:cubicBezTo>
                <a:cubicBezTo>
                  <a:pt x="863768" y="2396255"/>
                  <a:pt x="865071" y="2395294"/>
                  <a:pt x="866511" y="2394334"/>
                </a:cubicBezTo>
                <a:cubicBezTo>
                  <a:pt x="866784" y="2394129"/>
                  <a:pt x="867470" y="2393991"/>
                  <a:pt x="867950" y="2393854"/>
                </a:cubicBezTo>
                <a:close/>
                <a:moveTo>
                  <a:pt x="7408193" y="2392756"/>
                </a:moveTo>
                <a:cubicBezTo>
                  <a:pt x="7412556" y="2392945"/>
                  <a:pt x="7415625" y="2394882"/>
                  <a:pt x="7416380" y="2398928"/>
                </a:cubicBezTo>
                <a:cubicBezTo>
                  <a:pt x="7418026" y="2407776"/>
                  <a:pt x="7408836" y="2423343"/>
                  <a:pt x="7395669" y="2430133"/>
                </a:cubicBezTo>
                <a:cubicBezTo>
                  <a:pt x="7383736" y="2436305"/>
                  <a:pt x="7372969" y="2431915"/>
                  <a:pt x="7371323" y="2423206"/>
                </a:cubicBezTo>
                <a:cubicBezTo>
                  <a:pt x="7369608" y="2413673"/>
                  <a:pt x="7379004" y="2403661"/>
                  <a:pt x="7392240" y="2397077"/>
                </a:cubicBezTo>
                <a:cubicBezTo>
                  <a:pt x="7398172" y="2394128"/>
                  <a:pt x="7403830" y="2392568"/>
                  <a:pt x="7408193" y="2392756"/>
                </a:cubicBezTo>
                <a:close/>
                <a:moveTo>
                  <a:pt x="4661796" y="2391385"/>
                </a:moveTo>
                <a:cubicBezTo>
                  <a:pt x="4662482" y="2393031"/>
                  <a:pt x="4658436" y="2396597"/>
                  <a:pt x="4653292" y="2398792"/>
                </a:cubicBezTo>
                <a:cubicBezTo>
                  <a:pt x="4648217" y="2400986"/>
                  <a:pt x="4645131" y="2401192"/>
                  <a:pt x="4643691" y="2400232"/>
                </a:cubicBezTo>
                <a:cubicBezTo>
                  <a:pt x="4641976" y="2399134"/>
                  <a:pt x="4645337" y="2395774"/>
                  <a:pt x="4650618" y="2393168"/>
                </a:cubicBezTo>
                <a:cubicBezTo>
                  <a:pt x="4655967" y="2390493"/>
                  <a:pt x="4661179" y="2389739"/>
                  <a:pt x="4661796" y="2391385"/>
                </a:cubicBezTo>
                <a:close/>
                <a:moveTo>
                  <a:pt x="6416114" y="2391008"/>
                </a:moveTo>
                <a:cubicBezTo>
                  <a:pt x="6420409" y="2391316"/>
                  <a:pt x="6423204" y="2392516"/>
                  <a:pt x="6423410" y="2394540"/>
                </a:cubicBezTo>
                <a:cubicBezTo>
                  <a:pt x="6423753" y="2398037"/>
                  <a:pt x="6414357" y="2403180"/>
                  <a:pt x="6403384" y="2405444"/>
                </a:cubicBezTo>
                <a:cubicBezTo>
                  <a:pt x="6392206" y="2407776"/>
                  <a:pt x="6381713" y="2407021"/>
                  <a:pt x="6380890" y="2403867"/>
                </a:cubicBezTo>
                <a:cubicBezTo>
                  <a:pt x="6380067" y="2400574"/>
                  <a:pt x="6388571" y="2395705"/>
                  <a:pt x="6399818" y="2392825"/>
                </a:cubicBezTo>
                <a:cubicBezTo>
                  <a:pt x="6406025" y="2391282"/>
                  <a:pt x="6411819" y="2390699"/>
                  <a:pt x="6416114" y="2391008"/>
                </a:cubicBezTo>
                <a:close/>
                <a:moveTo>
                  <a:pt x="4870827" y="2390562"/>
                </a:moveTo>
                <a:cubicBezTo>
                  <a:pt x="4876382" y="2388504"/>
                  <a:pt x="4882897" y="2389396"/>
                  <a:pt x="4883652" y="2392345"/>
                </a:cubicBezTo>
                <a:cubicBezTo>
                  <a:pt x="4884200" y="2394608"/>
                  <a:pt x="4880154" y="2398928"/>
                  <a:pt x="4875697" y="2400711"/>
                </a:cubicBezTo>
                <a:cubicBezTo>
                  <a:pt x="4869936" y="2402975"/>
                  <a:pt x="4863009" y="2402563"/>
                  <a:pt x="4861775" y="2399888"/>
                </a:cubicBezTo>
                <a:cubicBezTo>
                  <a:pt x="4860609" y="2397077"/>
                  <a:pt x="4864724" y="2392825"/>
                  <a:pt x="4870827" y="2390562"/>
                </a:cubicBezTo>
                <a:close/>
                <a:moveTo>
                  <a:pt x="6338267" y="2390477"/>
                </a:moveTo>
                <a:cubicBezTo>
                  <a:pt x="6342691" y="2390254"/>
                  <a:pt x="6345983" y="2390768"/>
                  <a:pt x="6347012" y="2392071"/>
                </a:cubicBezTo>
                <a:cubicBezTo>
                  <a:pt x="6349069" y="2394677"/>
                  <a:pt x="6341045" y="2399684"/>
                  <a:pt x="6329935" y="2402769"/>
                </a:cubicBezTo>
                <a:cubicBezTo>
                  <a:pt x="6318208" y="2405993"/>
                  <a:pt x="6307921" y="2406404"/>
                  <a:pt x="6305864" y="2403867"/>
                </a:cubicBezTo>
                <a:cubicBezTo>
                  <a:pt x="6303806" y="2401398"/>
                  <a:pt x="6311487" y="2396597"/>
                  <a:pt x="6322734" y="2393305"/>
                </a:cubicBezTo>
                <a:cubicBezTo>
                  <a:pt x="6328289" y="2391659"/>
                  <a:pt x="6333844" y="2390699"/>
                  <a:pt x="6338267" y="2390477"/>
                </a:cubicBezTo>
                <a:close/>
                <a:moveTo>
                  <a:pt x="5497443" y="2388436"/>
                </a:moveTo>
                <a:cubicBezTo>
                  <a:pt x="5504370" y="2385899"/>
                  <a:pt x="5511708" y="2388299"/>
                  <a:pt x="5512942" y="2392894"/>
                </a:cubicBezTo>
                <a:cubicBezTo>
                  <a:pt x="5514177" y="2397626"/>
                  <a:pt x="5509102" y="2402975"/>
                  <a:pt x="5501627" y="2404964"/>
                </a:cubicBezTo>
                <a:cubicBezTo>
                  <a:pt x="5495386" y="2406610"/>
                  <a:pt x="5489077" y="2405170"/>
                  <a:pt x="5487499" y="2401604"/>
                </a:cubicBezTo>
                <a:cubicBezTo>
                  <a:pt x="5485648" y="2397420"/>
                  <a:pt x="5490311" y="2391111"/>
                  <a:pt x="5497443" y="2388436"/>
                </a:cubicBezTo>
                <a:close/>
                <a:moveTo>
                  <a:pt x="973083" y="2387270"/>
                </a:moveTo>
                <a:cubicBezTo>
                  <a:pt x="967048" y="2390287"/>
                  <a:pt x="965063" y="2391385"/>
                  <a:pt x="962730" y="2392482"/>
                </a:cubicBezTo>
                <a:cubicBezTo>
                  <a:pt x="958959" y="2394265"/>
                  <a:pt x="955598" y="2395499"/>
                  <a:pt x="955186" y="2395019"/>
                </a:cubicBezTo>
                <a:cubicBezTo>
                  <a:pt x="954980" y="2394814"/>
                  <a:pt x="957310" y="2393236"/>
                  <a:pt x="958822" y="2392550"/>
                </a:cubicBezTo>
                <a:cubicBezTo>
                  <a:pt x="961429" y="2391453"/>
                  <a:pt x="964239" y="2390424"/>
                  <a:pt x="973083" y="2387270"/>
                </a:cubicBezTo>
                <a:close/>
                <a:moveTo>
                  <a:pt x="6904431" y="2384596"/>
                </a:moveTo>
                <a:cubicBezTo>
                  <a:pt x="6916432" y="2383361"/>
                  <a:pt x="6928228" y="2387819"/>
                  <a:pt x="6930216" y="2394402"/>
                </a:cubicBezTo>
                <a:cubicBezTo>
                  <a:pt x="6932411" y="2401603"/>
                  <a:pt x="6922399" y="2408735"/>
                  <a:pt x="6909231" y="2409353"/>
                </a:cubicBezTo>
                <a:cubicBezTo>
                  <a:pt x="6896887" y="2409970"/>
                  <a:pt x="6886120" y="2405306"/>
                  <a:pt x="6884817" y="2398723"/>
                </a:cubicBezTo>
                <a:cubicBezTo>
                  <a:pt x="6883445" y="2392345"/>
                  <a:pt x="6892497" y="2385830"/>
                  <a:pt x="6904431" y="2384596"/>
                </a:cubicBezTo>
                <a:close/>
                <a:moveTo>
                  <a:pt x="4727770" y="2384527"/>
                </a:moveTo>
                <a:cubicBezTo>
                  <a:pt x="4729759" y="2384733"/>
                  <a:pt x="4733805" y="2384527"/>
                  <a:pt x="4735177" y="2385624"/>
                </a:cubicBezTo>
                <a:cubicBezTo>
                  <a:pt x="4736823" y="2386927"/>
                  <a:pt x="4731473" y="2390699"/>
                  <a:pt x="4725713" y="2392825"/>
                </a:cubicBezTo>
                <a:cubicBezTo>
                  <a:pt x="4719746" y="2395020"/>
                  <a:pt x="4715357" y="2395088"/>
                  <a:pt x="4715357" y="2393031"/>
                </a:cubicBezTo>
                <a:cubicBezTo>
                  <a:pt x="4715426" y="2391042"/>
                  <a:pt x="4720158" y="2387476"/>
                  <a:pt x="4727770" y="2384527"/>
                </a:cubicBezTo>
                <a:close/>
                <a:moveTo>
                  <a:pt x="5289851" y="2384047"/>
                </a:moveTo>
                <a:cubicBezTo>
                  <a:pt x="5295886" y="2383292"/>
                  <a:pt x="5302332" y="2385967"/>
                  <a:pt x="5303635" y="2389876"/>
                </a:cubicBezTo>
                <a:cubicBezTo>
                  <a:pt x="5305144" y="2394608"/>
                  <a:pt x="5299658" y="2400437"/>
                  <a:pt x="5292663" y="2401397"/>
                </a:cubicBezTo>
                <a:cubicBezTo>
                  <a:pt x="5286696" y="2402289"/>
                  <a:pt x="5280524" y="2399340"/>
                  <a:pt x="5279152" y="2395088"/>
                </a:cubicBezTo>
                <a:cubicBezTo>
                  <a:pt x="5277506" y="2390082"/>
                  <a:pt x="5282513" y="2385007"/>
                  <a:pt x="5289851" y="2384047"/>
                </a:cubicBezTo>
                <a:close/>
                <a:moveTo>
                  <a:pt x="6099645" y="2382966"/>
                </a:moveTo>
                <a:cubicBezTo>
                  <a:pt x="6103348" y="2382400"/>
                  <a:pt x="6105782" y="2382674"/>
                  <a:pt x="6105953" y="2383909"/>
                </a:cubicBezTo>
                <a:cubicBezTo>
                  <a:pt x="6106297" y="2386172"/>
                  <a:pt x="6099233" y="2390630"/>
                  <a:pt x="6089769" y="2394196"/>
                </a:cubicBezTo>
                <a:cubicBezTo>
                  <a:pt x="6080510" y="2397625"/>
                  <a:pt x="6071938" y="2398997"/>
                  <a:pt x="6070840" y="2397214"/>
                </a:cubicBezTo>
                <a:cubicBezTo>
                  <a:pt x="6069743" y="2395431"/>
                  <a:pt x="6076601" y="2390767"/>
                  <a:pt x="6085723" y="2387064"/>
                </a:cubicBezTo>
                <a:cubicBezTo>
                  <a:pt x="6090969" y="2384938"/>
                  <a:pt x="6095941" y="2383532"/>
                  <a:pt x="6099645" y="2382966"/>
                </a:cubicBezTo>
                <a:close/>
                <a:moveTo>
                  <a:pt x="4806243" y="2382898"/>
                </a:moveTo>
                <a:cubicBezTo>
                  <a:pt x="4808712" y="2382949"/>
                  <a:pt x="4810169" y="2383703"/>
                  <a:pt x="4809449" y="2385212"/>
                </a:cubicBezTo>
                <a:cubicBezTo>
                  <a:pt x="4808352" y="2387476"/>
                  <a:pt x="4804236" y="2390356"/>
                  <a:pt x="4802522" y="2392002"/>
                </a:cubicBezTo>
                <a:cubicBezTo>
                  <a:pt x="4794498" y="2394882"/>
                  <a:pt x="4789835" y="2394676"/>
                  <a:pt x="4788875" y="2392414"/>
                </a:cubicBezTo>
                <a:cubicBezTo>
                  <a:pt x="4787983" y="2390287"/>
                  <a:pt x="4791687" y="2386858"/>
                  <a:pt x="4796967" y="2384801"/>
                </a:cubicBezTo>
                <a:cubicBezTo>
                  <a:pt x="4800294" y="2383498"/>
                  <a:pt x="4803774" y="2382846"/>
                  <a:pt x="4806243" y="2382898"/>
                </a:cubicBezTo>
                <a:close/>
                <a:moveTo>
                  <a:pt x="6690735" y="2381990"/>
                </a:moveTo>
                <a:cubicBezTo>
                  <a:pt x="6703422" y="2379932"/>
                  <a:pt x="6714052" y="2382744"/>
                  <a:pt x="6715218" y="2388299"/>
                </a:cubicBezTo>
                <a:cubicBezTo>
                  <a:pt x="6716315" y="2393785"/>
                  <a:pt x="6707194" y="2399546"/>
                  <a:pt x="6694713" y="2401261"/>
                </a:cubicBezTo>
                <a:cubicBezTo>
                  <a:pt x="6682437" y="2402906"/>
                  <a:pt x="6670915" y="2399957"/>
                  <a:pt x="6669955" y="2394883"/>
                </a:cubicBezTo>
                <a:cubicBezTo>
                  <a:pt x="6668995" y="2389670"/>
                  <a:pt x="6678253" y="2383978"/>
                  <a:pt x="6690735" y="2381990"/>
                </a:cubicBezTo>
                <a:close/>
                <a:moveTo>
                  <a:pt x="955391" y="2380069"/>
                </a:moveTo>
                <a:cubicBezTo>
                  <a:pt x="952375" y="2381647"/>
                  <a:pt x="950591" y="2382744"/>
                  <a:pt x="948876" y="2383498"/>
                </a:cubicBezTo>
                <a:cubicBezTo>
                  <a:pt x="947367" y="2384184"/>
                  <a:pt x="945994" y="2384527"/>
                  <a:pt x="944556" y="2385076"/>
                </a:cubicBezTo>
                <a:cubicBezTo>
                  <a:pt x="946132" y="2384184"/>
                  <a:pt x="947572" y="2383292"/>
                  <a:pt x="949218" y="2382470"/>
                </a:cubicBezTo>
                <a:cubicBezTo>
                  <a:pt x="950797" y="2381715"/>
                  <a:pt x="952580" y="2381167"/>
                  <a:pt x="955391" y="2380069"/>
                </a:cubicBezTo>
                <a:close/>
                <a:moveTo>
                  <a:pt x="1568361" y="2378149"/>
                </a:moveTo>
                <a:cubicBezTo>
                  <a:pt x="1570828" y="2378561"/>
                  <a:pt x="1574805" y="2380961"/>
                  <a:pt x="1576384" y="2382813"/>
                </a:cubicBezTo>
                <a:cubicBezTo>
                  <a:pt x="1578784" y="2385624"/>
                  <a:pt x="1575011" y="2388436"/>
                  <a:pt x="1570965" y="2386996"/>
                </a:cubicBezTo>
                <a:cubicBezTo>
                  <a:pt x="1568153" y="2385968"/>
                  <a:pt x="1565615" y="2383636"/>
                  <a:pt x="1561364" y="2381030"/>
                </a:cubicBezTo>
                <a:cubicBezTo>
                  <a:pt x="1564449" y="2379589"/>
                  <a:pt x="1566095" y="2377738"/>
                  <a:pt x="1568361" y="2378149"/>
                </a:cubicBezTo>
                <a:close/>
                <a:moveTo>
                  <a:pt x="1372220" y="2377806"/>
                </a:moveTo>
                <a:cubicBezTo>
                  <a:pt x="1376471" y="2380275"/>
                  <a:pt x="1379764" y="2381783"/>
                  <a:pt x="1381340" y="2383429"/>
                </a:cubicBezTo>
                <a:cubicBezTo>
                  <a:pt x="1383536" y="2385692"/>
                  <a:pt x="1379626" y="2388024"/>
                  <a:pt x="1375306" y="2386927"/>
                </a:cubicBezTo>
                <a:cubicBezTo>
                  <a:pt x="1372287" y="2386173"/>
                  <a:pt x="1367213" y="2383772"/>
                  <a:pt x="1367213" y="2382950"/>
                </a:cubicBezTo>
                <a:cubicBezTo>
                  <a:pt x="1367213" y="2381166"/>
                  <a:pt x="1369888" y="2379932"/>
                  <a:pt x="1372220" y="2377806"/>
                </a:cubicBezTo>
                <a:close/>
                <a:moveTo>
                  <a:pt x="3455953" y="2376983"/>
                </a:moveTo>
                <a:cubicBezTo>
                  <a:pt x="3457393" y="2375886"/>
                  <a:pt x="3460342" y="2381167"/>
                  <a:pt x="3463771" y="2384732"/>
                </a:cubicBezTo>
                <a:cubicBezTo>
                  <a:pt x="3462125" y="2391179"/>
                  <a:pt x="3461439" y="2398654"/>
                  <a:pt x="3459862" y="2398860"/>
                </a:cubicBezTo>
                <a:cubicBezTo>
                  <a:pt x="3457942" y="2399134"/>
                  <a:pt x="3454170" y="2393922"/>
                  <a:pt x="3453347" y="2389808"/>
                </a:cubicBezTo>
                <a:cubicBezTo>
                  <a:pt x="3452593" y="2386173"/>
                  <a:pt x="3454239" y="2378355"/>
                  <a:pt x="3455953" y="2376983"/>
                </a:cubicBezTo>
                <a:close/>
                <a:moveTo>
                  <a:pt x="1039402" y="2376914"/>
                </a:moveTo>
                <a:cubicBezTo>
                  <a:pt x="1038715" y="2377737"/>
                  <a:pt x="1036040" y="2378972"/>
                  <a:pt x="1033023" y="2380823"/>
                </a:cubicBezTo>
                <a:cubicBezTo>
                  <a:pt x="1029939" y="2380686"/>
                  <a:pt x="1026781" y="2381098"/>
                  <a:pt x="1026714" y="2380549"/>
                </a:cubicBezTo>
                <a:cubicBezTo>
                  <a:pt x="1026646" y="2380000"/>
                  <a:pt x="1029252" y="2378423"/>
                  <a:pt x="1031583" y="2377531"/>
                </a:cubicBezTo>
                <a:cubicBezTo>
                  <a:pt x="1035494" y="2376023"/>
                  <a:pt x="1040499" y="2375680"/>
                  <a:pt x="1039402" y="2376914"/>
                </a:cubicBezTo>
                <a:close/>
                <a:moveTo>
                  <a:pt x="1105787" y="2376572"/>
                </a:moveTo>
                <a:cubicBezTo>
                  <a:pt x="1109215" y="2377875"/>
                  <a:pt x="1112232" y="2378561"/>
                  <a:pt x="1112577" y="2379658"/>
                </a:cubicBezTo>
                <a:cubicBezTo>
                  <a:pt x="1112780" y="2380207"/>
                  <a:pt x="1107981" y="2381921"/>
                  <a:pt x="1105512" y="2382264"/>
                </a:cubicBezTo>
                <a:cubicBezTo>
                  <a:pt x="1103042" y="2382539"/>
                  <a:pt x="1098313" y="2381990"/>
                  <a:pt x="1098586" y="2381441"/>
                </a:cubicBezTo>
                <a:cubicBezTo>
                  <a:pt x="1099137" y="2380207"/>
                  <a:pt x="1102153" y="2378835"/>
                  <a:pt x="1105787" y="2376572"/>
                </a:cubicBezTo>
                <a:close/>
                <a:moveTo>
                  <a:pt x="1764155" y="2375474"/>
                </a:moveTo>
                <a:cubicBezTo>
                  <a:pt x="1766896" y="2375886"/>
                  <a:pt x="1769983" y="2377669"/>
                  <a:pt x="1774716" y="2379589"/>
                </a:cubicBezTo>
                <a:cubicBezTo>
                  <a:pt x="1771904" y="2381509"/>
                  <a:pt x="1770945" y="2383087"/>
                  <a:pt x="1769094" y="2383293"/>
                </a:cubicBezTo>
                <a:cubicBezTo>
                  <a:pt x="1765320" y="2383704"/>
                  <a:pt x="1761893" y="2381372"/>
                  <a:pt x="1760932" y="2378560"/>
                </a:cubicBezTo>
                <a:cubicBezTo>
                  <a:pt x="1760520" y="2377326"/>
                  <a:pt x="1762645" y="2375269"/>
                  <a:pt x="1764155" y="2375474"/>
                </a:cubicBezTo>
                <a:close/>
                <a:moveTo>
                  <a:pt x="4285840" y="2374446"/>
                </a:moveTo>
                <a:cubicBezTo>
                  <a:pt x="4289201" y="2378630"/>
                  <a:pt x="4292012" y="2380344"/>
                  <a:pt x="4292835" y="2383362"/>
                </a:cubicBezTo>
                <a:cubicBezTo>
                  <a:pt x="4294001" y="2387614"/>
                  <a:pt x="4288240" y="2395431"/>
                  <a:pt x="4284949" y="2394334"/>
                </a:cubicBezTo>
                <a:cubicBezTo>
                  <a:pt x="4282548" y="2393511"/>
                  <a:pt x="4280079" y="2390151"/>
                  <a:pt x="4279942" y="2386996"/>
                </a:cubicBezTo>
                <a:cubicBezTo>
                  <a:pt x="4279805" y="2384253"/>
                  <a:pt x="4282891" y="2380413"/>
                  <a:pt x="4285840" y="2374446"/>
                </a:cubicBezTo>
                <a:close/>
                <a:moveTo>
                  <a:pt x="3593045" y="2373829"/>
                </a:moveTo>
                <a:cubicBezTo>
                  <a:pt x="3594554" y="2372731"/>
                  <a:pt x="3597297" y="2377875"/>
                  <a:pt x="3603881" y="2384870"/>
                </a:cubicBezTo>
                <a:cubicBezTo>
                  <a:pt x="3600040" y="2389671"/>
                  <a:pt x="3598052" y="2394334"/>
                  <a:pt x="3595857" y="2394197"/>
                </a:cubicBezTo>
                <a:cubicBezTo>
                  <a:pt x="3593799" y="2394060"/>
                  <a:pt x="3591537" y="2388848"/>
                  <a:pt x="3589342" y="2385830"/>
                </a:cubicBezTo>
                <a:cubicBezTo>
                  <a:pt x="3590508" y="2381578"/>
                  <a:pt x="3591262" y="2374995"/>
                  <a:pt x="3593045" y="2373829"/>
                </a:cubicBezTo>
                <a:close/>
                <a:moveTo>
                  <a:pt x="5079928" y="2372937"/>
                </a:moveTo>
                <a:cubicBezTo>
                  <a:pt x="5086374" y="2371497"/>
                  <a:pt x="5092615" y="2373417"/>
                  <a:pt x="5093507" y="2377189"/>
                </a:cubicBezTo>
                <a:cubicBezTo>
                  <a:pt x="5094398" y="2380961"/>
                  <a:pt x="5089667" y="2385350"/>
                  <a:pt x="5083083" y="2386790"/>
                </a:cubicBezTo>
                <a:cubicBezTo>
                  <a:pt x="5076636" y="2388162"/>
                  <a:pt x="5070327" y="2386242"/>
                  <a:pt x="5069367" y="2382538"/>
                </a:cubicBezTo>
                <a:cubicBezTo>
                  <a:pt x="5068475" y="2379041"/>
                  <a:pt x="5073687" y="2374309"/>
                  <a:pt x="5079928" y="2372937"/>
                </a:cubicBezTo>
                <a:close/>
                <a:moveTo>
                  <a:pt x="5853167" y="2372594"/>
                </a:moveTo>
                <a:cubicBezTo>
                  <a:pt x="5861671" y="2369165"/>
                  <a:pt x="5868803" y="2369234"/>
                  <a:pt x="5868872" y="2372731"/>
                </a:cubicBezTo>
                <a:cubicBezTo>
                  <a:pt x="5868940" y="2376229"/>
                  <a:pt x="5862288" y="2381510"/>
                  <a:pt x="5853853" y="2384665"/>
                </a:cubicBezTo>
                <a:cubicBezTo>
                  <a:pt x="5845761" y="2387682"/>
                  <a:pt x="5838903" y="2387202"/>
                  <a:pt x="5839520" y="2383567"/>
                </a:cubicBezTo>
                <a:cubicBezTo>
                  <a:pt x="5840068" y="2380344"/>
                  <a:pt x="5845966" y="2375612"/>
                  <a:pt x="5853167" y="2372594"/>
                </a:cubicBezTo>
                <a:close/>
                <a:moveTo>
                  <a:pt x="6173719" y="2372037"/>
                </a:moveTo>
                <a:cubicBezTo>
                  <a:pt x="6177551" y="2371497"/>
                  <a:pt x="6180260" y="2371702"/>
                  <a:pt x="6180774" y="2372800"/>
                </a:cubicBezTo>
                <a:cubicBezTo>
                  <a:pt x="6181803" y="2374994"/>
                  <a:pt x="6173436" y="2380344"/>
                  <a:pt x="6163767" y="2383773"/>
                </a:cubicBezTo>
                <a:cubicBezTo>
                  <a:pt x="6154851" y="2386927"/>
                  <a:pt x="6146416" y="2388093"/>
                  <a:pt x="6144907" y="2386310"/>
                </a:cubicBezTo>
                <a:cubicBezTo>
                  <a:pt x="6143124" y="2384321"/>
                  <a:pt x="6149707" y="2379658"/>
                  <a:pt x="6159926" y="2375749"/>
                </a:cubicBezTo>
                <a:cubicBezTo>
                  <a:pt x="6164932" y="2373863"/>
                  <a:pt x="6169887" y="2372577"/>
                  <a:pt x="6173719" y="2372037"/>
                </a:cubicBezTo>
                <a:close/>
                <a:moveTo>
                  <a:pt x="7040905" y="2371702"/>
                </a:moveTo>
                <a:cubicBezTo>
                  <a:pt x="7052906" y="2370742"/>
                  <a:pt x="7064702" y="2376160"/>
                  <a:pt x="7066827" y="2383498"/>
                </a:cubicBezTo>
                <a:cubicBezTo>
                  <a:pt x="7068954" y="2390905"/>
                  <a:pt x="7060998" y="2397763"/>
                  <a:pt x="7048928" y="2398997"/>
                </a:cubicBezTo>
                <a:cubicBezTo>
                  <a:pt x="7036995" y="2400232"/>
                  <a:pt x="7024719" y="2395225"/>
                  <a:pt x="7022045" y="2388093"/>
                </a:cubicBezTo>
                <a:cubicBezTo>
                  <a:pt x="7019096" y="2380275"/>
                  <a:pt x="7027806" y="2372663"/>
                  <a:pt x="7040905" y="2371702"/>
                </a:cubicBezTo>
                <a:close/>
                <a:moveTo>
                  <a:pt x="5794257" y="2371017"/>
                </a:moveTo>
                <a:cubicBezTo>
                  <a:pt x="5796383" y="2374240"/>
                  <a:pt x="5791171" y="2380275"/>
                  <a:pt x="5783353" y="2383636"/>
                </a:cubicBezTo>
                <a:cubicBezTo>
                  <a:pt x="5776632" y="2386584"/>
                  <a:pt x="5768951" y="2386859"/>
                  <a:pt x="5767237" y="2384253"/>
                </a:cubicBezTo>
                <a:cubicBezTo>
                  <a:pt x="5765248" y="2381098"/>
                  <a:pt x="5770460" y="2374994"/>
                  <a:pt x="5778347" y="2371360"/>
                </a:cubicBezTo>
                <a:cubicBezTo>
                  <a:pt x="5784793" y="2368411"/>
                  <a:pt x="5792474" y="2368274"/>
                  <a:pt x="5794257" y="2371017"/>
                </a:cubicBezTo>
                <a:close/>
                <a:moveTo>
                  <a:pt x="1238009" y="2368274"/>
                </a:moveTo>
                <a:cubicBezTo>
                  <a:pt x="1241645" y="2367794"/>
                  <a:pt x="1246788" y="2369851"/>
                  <a:pt x="1247063" y="2372389"/>
                </a:cubicBezTo>
                <a:cubicBezTo>
                  <a:pt x="1245690" y="2372800"/>
                  <a:pt x="1243635" y="2373829"/>
                  <a:pt x="1240889" y="2374034"/>
                </a:cubicBezTo>
                <a:cubicBezTo>
                  <a:pt x="1236500" y="2374378"/>
                  <a:pt x="1230947" y="2372389"/>
                  <a:pt x="1232042" y="2370880"/>
                </a:cubicBezTo>
                <a:cubicBezTo>
                  <a:pt x="1232866" y="2369783"/>
                  <a:pt x="1235403" y="2368685"/>
                  <a:pt x="1238009" y="2368274"/>
                </a:cubicBezTo>
                <a:close/>
                <a:moveTo>
                  <a:pt x="7488458" y="2367862"/>
                </a:moveTo>
                <a:cubicBezTo>
                  <a:pt x="7490858" y="2374446"/>
                  <a:pt x="7483588" y="2394197"/>
                  <a:pt x="7471793" y="2410588"/>
                </a:cubicBezTo>
                <a:cubicBezTo>
                  <a:pt x="7460408" y="2426430"/>
                  <a:pt x="7447996" y="2432122"/>
                  <a:pt x="7445390" y="2424852"/>
                </a:cubicBezTo>
                <a:cubicBezTo>
                  <a:pt x="7442921" y="2417720"/>
                  <a:pt x="7451013" y="2400438"/>
                  <a:pt x="7462741" y="2385419"/>
                </a:cubicBezTo>
                <a:cubicBezTo>
                  <a:pt x="7474878" y="2369920"/>
                  <a:pt x="7486057" y="2361279"/>
                  <a:pt x="7488458" y="2367862"/>
                </a:cubicBezTo>
                <a:close/>
                <a:moveTo>
                  <a:pt x="5942664" y="2367588"/>
                </a:moveTo>
                <a:cubicBezTo>
                  <a:pt x="5943830" y="2370057"/>
                  <a:pt x="5937864" y="2375475"/>
                  <a:pt x="5930251" y="2379041"/>
                </a:cubicBezTo>
                <a:cubicBezTo>
                  <a:pt x="5922570" y="2382607"/>
                  <a:pt x="5914478" y="2383773"/>
                  <a:pt x="5912763" y="2381441"/>
                </a:cubicBezTo>
                <a:cubicBezTo>
                  <a:pt x="5910775" y="2378698"/>
                  <a:pt x="5916810" y="2373006"/>
                  <a:pt x="5925999" y="2369097"/>
                </a:cubicBezTo>
                <a:cubicBezTo>
                  <a:pt x="5933886" y="2365668"/>
                  <a:pt x="5941499" y="2365050"/>
                  <a:pt x="5942664" y="2367588"/>
                </a:cubicBezTo>
                <a:close/>
                <a:moveTo>
                  <a:pt x="6629064" y="2367219"/>
                </a:moveTo>
                <a:cubicBezTo>
                  <a:pt x="6633659" y="2367999"/>
                  <a:pt x="6636934" y="2369679"/>
                  <a:pt x="6637517" y="2372045"/>
                </a:cubicBezTo>
                <a:cubicBezTo>
                  <a:pt x="6638751" y="2376846"/>
                  <a:pt x="6629288" y="2382675"/>
                  <a:pt x="6616943" y="2384801"/>
                </a:cubicBezTo>
                <a:cubicBezTo>
                  <a:pt x="6604393" y="2386927"/>
                  <a:pt x="6594312" y="2384801"/>
                  <a:pt x="6593763" y="2379795"/>
                </a:cubicBezTo>
                <a:cubicBezTo>
                  <a:pt x="6593283" y="2375405"/>
                  <a:pt x="6601581" y="2370125"/>
                  <a:pt x="6612691" y="2367793"/>
                </a:cubicBezTo>
                <a:cubicBezTo>
                  <a:pt x="6618554" y="2366558"/>
                  <a:pt x="6624469" y="2366438"/>
                  <a:pt x="6629064" y="2367219"/>
                </a:cubicBezTo>
                <a:close/>
                <a:moveTo>
                  <a:pt x="4072762" y="2367039"/>
                </a:moveTo>
                <a:cubicBezTo>
                  <a:pt x="4077425" y="2370193"/>
                  <a:pt x="4080237" y="2370811"/>
                  <a:pt x="4081814" y="2373348"/>
                </a:cubicBezTo>
                <a:cubicBezTo>
                  <a:pt x="4083872" y="2376640"/>
                  <a:pt x="4080991" y="2385693"/>
                  <a:pt x="4077562" y="2386584"/>
                </a:cubicBezTo>
                <a:cubicBezTo>
                  <a:pt x="4073859" y="2387544"/>
                  <a:pt x="4070224" y="2386379"/>
                  <a:pt x="4070293" y="2378972"/>
                </a:cubicBezTo>
                <a:cubicBezTo>
                  <a:pt x="4070293" y="2375131"/>
                  <a:pt x="4071870" y="2371154"/>
                  <a:pt x="4072762" y="2367039"/>
                </a:cubicBezTo>
                <a:close/>
                <a:moveTo>
                  <a:pt x="7887456" y="2366765"/>
                </a:moveTo>
                <a:cubicBezTo>
                  <a:pt x="7890816" y="2368548"/>
                  <a:pt x="7876071" y="2394951"/>
                  <a:pt x="7854537" y="2431984"/>
                </a:cubicBezTo>
                <a:cubicBezTo>
                  <a:pt x="7832798" y="2469292"/>
                  <a:pt x="7813732" y="2501045"/>
                  <a:pt x="7811332" y="2498370"/>
                </a:cubicBezTo>
                <a:cubicBezTo>
                  <a:pt x="7809069" y="2495970"/>
                  <a:pt x="7823334" y="2461680"/>
                  <a:pt x="7842879" y="2426704"/>
                </a:cubicBezTo>
                <a:cubicBezTo>
                  <a:pt x="7863315" y="2390219"/>
                  <a:pt x="7884095" y="2364982"/>
                  <a:pt x="7887456" y="2366765"/>
                </a:cubicBezTo>
                <a:close/>
                <a:moveTo>
                  <a:pt x="940028" y="2364502"/>
                </a:moveTo>
                <a:cubicBezTo>
                  <a:pt x="939204" y="2365462"/>
                  <a:pt x="938658" y="2366079"/>
                  <a:pt x="938176" y="2366697"/>
                </a:cubicBezTo>
                <a:cubicBezTo>
                  <a:pt x="936461" y="2367451"/>
                  <a:pt x="934404" y="2368411"/>
                  <a:pt x="933169" y="2368754"/>
                </a:cubicBezTo>
                <a:cubicBezTo>
                  <a:pt x="932690" y="2368891"/>
                  <a:pt x="933924" y="2367725"/>
                  <a:pt x="934336" y="2367176"/>
                </a:cubicBezTo>
                <a:cubicBezTo>
                  <a:pt x="936188" y="2366285"/>
                  <a:pt x="938107" y="2365394"/>
                  <a:pt x="940028" y="2364502"/>
                </a:cubicBezTo>
                <a:close/>
                <a:moveTo>
                  <a:pt x="7176281" y="2363473"/>
                </a:moveTo>
                <a:cubicBezTo>
                  <a:pt x="7188077" y="2362650"/>
                  <a:pt x="7200353" y="2368891"/>
                  <a:pt x="7202959" y="2376983"/>
                </a:cubicBezTo>
                <a:cubicBezTo>
                  <a:pt x="7205839" y="2385899"/>
                  <a:pt x="7196855" y="2393717"/>
                  <a:pt x="7183619" y="2393785"/>
                </a:cubicBezTo>
                <a:cubicBezTo>
                  <a:pt x="7171411" y="2393854"/>
                  <a:pt x="7160028" y="2387476"/>
                  <a:pt x="7158039" y="2379521"/>
                </a:cubicBezTo>
                <a:cubicBezTo>
                  <a:pt x="7156187" y="2371565"/>
                  <a:pt x="7164485" y="2364227"/>
                  <a:pt x="7176281" y="2363473"/>
                </a:cubicBezTo>
                <a:close/>
                <a:moveTo>
                  <a:pt x="5705858" y="2363404"/>
                </a:moveTo>
                <a:cubicBezTo>
                  <a:pt x="5713127" y="2360592"/>
                  <a:pt x="5720259" y="2361484"/>
                  <a:pt x="5721082" y="2365118"/>
                </a:cubicBezTo>
                <a:cubicBezTo>
                  <a:pt x="5721905" y="2368753"/>
                  <a:pt x="5716213" y="2374720"/>
                  <a:pt x="5709355" y="2377463"/>
                </a:cubicBezTo>
                <a:cubicBezTo>
                  <a:pt x="5702154" y="2380343"/>
                  <a:pt x="5695433" y="2379589"/>
                  <a:pt x="5694336" y="2375680"/>
                </a:cubicBezTo>
                <a:cubicBezTo>
                  <a:pt x="5693239" y="2371702"/>
                  <a:pt x="5698177" y="2366353"/>
                  <a:pt x="5705858" y="2363404"/>
                </a:cubicBezTo>
                <a:close/>
                <a:moveTo>
                  <a:pt x="6248814" y="2362710"/>
                </a:moveTo>
                <a:cubicBezTo>
                  <a:pt x="6252492" y="2362376"/>
                  <a:pt x="6255047" y="2362787"/>
                  <a:pt x="6255527" y="2364022"/>
                </a:cubicBezTo>
                <a:cubicBezTo>
                  <a:pt x="6256624" y="2366628"/>
                  <a:pt x="6249080" y="2371360"/>
                  <a:pt x="6238519" y="2374857"/>
                </a:cubicBezTo>
                <a:cubicBezTo>
                  <a:pt x="6228163" y="2378355"/>
                  <a:pt x="6218768" y="2379247"/>
                  <a:pt x="6218082" y="2376915"/>
                </a:cubicBezTo>
                <a:cubicBezTo>
                  <a:pt x="6217464" y="2374515"/>
                  <a:pt x="6225626" y="2369302"/>
                  <a:pt x="6235364" y="2365873"/>
                </a:cubicBezTo>
                <a:cubicBezTo>
                  <a:pt x="6240336" y="2364124"/>
                  <a:pt x="6245137" y="2363044"/>
                  <a:pt x="6248814" y="2362710"/>
                </a:cubicBezTo>
                <a:close/>
                <a:moveTo>
                  <a:pt x="7313579" y="2360867"/>
                </a:moveTo>
                <a:cubicBezTo>
                  <a:pt x="7325648" y="2361210"/>
                  <a:pt x="7337308" y="2368959"/>
                  <a:pt x="7339228" y="2377806"/>
                </a:cubicBezTo>
                <a:cubicBezTo>
                  <a:pt x="7341216" y="2386790"/>
                  <a:pt x="7333056" y="2393991"/>
                  <a:pt x="7320985" y="2394060"/>
                </a:cubicBezTo>
                <a:cubicBezTo>
                  <a:pt x="7308984" y="2394128"/>
                  <a:pt x="7297051" y="2386996"/>
                  <a:pt x="7294445" y="2378218"/>
                </a:cubicBezTo>
                <a:cubicBezTo>
                  <a:pt x="7291633" y="2368685"/>
                  <a:pt x="7300686" y="2360455"/>
                  <a:pt x="7313579" y="2360867"/>
                </a:cubicBezTo>
                <a:close/>
                <a:moveTo>
                  <a:pt x="6016251" y="2360455"/>
                </a:moveTo>
                <a:cubicBezTo>
                  <a:pt x="6017005" y="2363061"/>
                  <a:pt x="6011176" y="2367725"/>
                  <a:pt x="6002603" y="2371497"/>
                </a:cubicBezTo>
                <a:cubicBezTo>
                  <a:pt x="5994305" y="2375132"/>
                  <a:pt x="5986418" y="2376297"/>
                  <a:pt x="5985115" y="2374171"/>
                </a:cubicBezTo>
                <a:cubicBezTo>
                  <a:pt x="5983675" y="2371703"/>
                  <a:pt x="5991219" y="2365462"/>
                  <a:pt x="6000134" y="2361827"/>
                </a:cubicBezTo>
                <a:cubicBezTo>
                  <a:pt x="6008158" y="2358535"/>
                  <a:pt x="6015428" y="2357918"/>
                  <a:pt x="6016251" y="2360455"/>
                </a:cubicBezTo>
                <a:close/>
                <a:moveTo>
                  <a:pt x="6825426" y="2359838"/>
                </a:moveTo>
                <a:cubicBezTo>
                  <a:pt x="6838251" y="2357712"/>
                  <a:pt x="6849361" y="2360661"/>
                  <a:pt x="6851693" y="2366833"/>
                </a:cubicBezTo>
                <a:cubicBezTo>
                  <a:pt x="6853956" y="2372868"/>
                  <a:pt x="6845795" y="2379383"/>
                  <a:pt x="6833519" y="2381235"/>
                </a:cubicBezTo>
                <a:cubicBezTo>
                  <a:pt x="6821449" y="2383087"/>
                  <a:pt x="6809242" y="2379863"/>
                  <a:pt x="6806978" y="2374171"/>
                </a:cubicBezTo>
                <a:cubicBezTo>
                  <a:pt x="6804715" y="2368548"/>
                  <a:pt x="6813219" y="2361964"/>
                  <a:pt x="6825426" y="2359838"/>
                </a:cubicBezTo>
                <a:close/>
                <a:moveTo>
                  <a:pt x="5424337" y="2359221"/>
                </a:moveTo>
                <a:cubicBezTo>
                  <a:pt x="5430372" y="2357918"/>
                  <a:pt x="5436750" y="2360044"/>
                  <a:pt x="5438053" y="2363884"/>
                </a:cubicBezTo>
                <a:cubicBezTo>
                  <a:pt x="5439424" y="2368274"/>
                  <a:pt x="5433938" y="2374583"/>
                  <a:pt x="5427080" y="2376229"/>
                </a:cubicBezTo>
                <a:cubicBezTo>
                  <a:pt x="5421113" y="2377600"/>
                  <a:pt x="5415009" y="2375269"/>
                  <a:pt x="5413638" y="2371154"/>
                </a:cubicBezTo>
                <a:cubicBezTo>
                  <a:pt x="5411992" y="2366285"/>
                  <a:pt x="5416998" y="2360798"/>
                  <a:pt x="5424337" y="2359221"/>
                </a:cubicBezTo>
                <a:close/>
                <a:moveTo>
                  <a:pt x="7672732" y="2358398"/>
                </a:moveTo>
                <a:cubicBezTo>
                  <a:pt x="7675132" y="2363816"/>
                  <a:pt x="7665874" y="2399683"/>
                  <a:pt x="7652500" y="2437265"/>
                </a:cubicBezTo>
                <a:cubicBezTo>
                  <a:pt x="7640019" y="2472378"/>
                  <a:pt x="7628155" y="2496724"/>
                  <a:pt x="7626029" y="2491580"/>
                </a:cubicBezTo>
                <a:cubicBezTo>
                  <a:pt x="7623766" y="2485957"/>
                  <a:pt x="7632887" y="2450432"/>
                  <a:pt x="7646328" y="2412508"/>
                </a:cubicBezTo>
                <a:cubicBezTo>
                  <a:pt x="7658604" y="2377806"/>
                  <a:pt x="7670537" y="2353392"/>
                  <a:pt x="7672732" y="2358398"/>
                </a:cubicBezTo>
                <a:close/>
                <a:moveTo>
                  <a:pt x="3319343" y="2358261"/>
                </a:moveTo>
                <a:cubicBezTo>
                  <a:pt x="3321469" y="2358261"/>
                  <a:pt x="3324212" y="2364022"/>
                  <a:pt x="3328738" y="2369714"/>
                </a:cubicBezTo>
                <a:cubicBezTo>
                  <a:pt x="3324006" y="2376846"/>
                  <a:pt x="3322223" y="2382333"/>
                  <a:pt x="3320440" y="2381236"/>
                </a:cubicBezTo>
                <a:cubicBezTo>
                  <a:pt x="3318520" y="2380069"/>
                  <a:pt x="3316531" y="2372731"/>
                  <a:pt x="3314542" y="2367999"/>
                </a:cubicBezTo>
                <a:cubicBezTo>
                  <a:pt x="3316119" y="2364502"/>
                  <a:pt x="3317354" y="2358330"/>
                  <a:pt x="3319343" y="2358261"/>
                </a:cubicBezTo>
                <a:close/>
                <a:moveTo>
                  <a:pt x="6552160" y="2357610"/>
                </a:moveTo>
                <a:cubicBezTo>
                  <a:pt x="6556147" y="2358124"/>
                  <a:pt x="6558856" y="2359496"/>
                  <a:pt x="6559473" y="2361622"/>
                </a:cubicBezTo>
                <a:cubicBezTo>
                  <a:pt x="6560639" y="2365737"/>
                  <a:pt x="6552340" y="2371292"/>
                  <a:pt x="6541299" y="2373760"/>
                </a:cubicBezTo>
                <a:cubicBezTo>
                  <a:pt x="6530463" y="2376229"/>
                  <a:pt x="6519216" y="2375201"/>
                  <a:pt x="6517433" y="2371634"/>
                </a:cubicBezTo>
                <a:cubicBezTo>
                  <a:pt x="6515444" y="2367588"/>
                  <a:pt x="6524771" y="2361553"/>
                  <a:pt x="6537184" y="2358741"/>
                </a:cubicBezTo>
                <a:cubicBezTo>
                  <a:pt x="6542911" y="2357438"/>
                  <a:pt x="6548174" y="2357095"/>
                  <a:pt x="6552160" y="2357610"/>
                </a:cubicBezTo>
                <a:close/>
                <a:moveTo>
                  <a:pt x="7861738" y="2357506"/>
                </a:moveTo>
                <a:cubicBezTo>
                  <a:pt x="7863933" y="2361347"/>
                  <a:pt x="7850012" y="2388299"/>
                  <a:pt x="7829506" y="2426018"/>
                </a:cubicBezTo>
                <a:cubicBezTo>
                  <a:pt x="7809275" y="2462914"/>
                  <a:pt x="7791444" y="2493775"/>
                  <a:pt x="7789386" y="2490415"/>
                </a:cubicBezTo>
                <a:cubicBezTo>
                  <a:pt x="7787329" y="2487054"/>
                  <a:pt x="7801594" y="2450981"/>
                  <a:pt x="7821482" y="2413811"/>
                </a:cubicBezTo>
                <a:cubicBezTo>
                  <a:pt x="7840958" y="2377395"/>
                  <a:pt x="7859613" y="2353803"/>
                  <a:pt x="7861738" y="2357506"/>
                </a:cubicBezTo>
                <a:close/>
                <a:moveTo>
                  <a:pt x="6322572" y="2356212"/>
                </a:moveTo>
                <a:cubicBezTo>
                  <a:pt x="6326729" y="2355861"/>
                  <a:pt x="6329627" y="2356375"/>
                  <a:pt x="6330210" y="2357850"/>
                </a:cubicBezTo>
                <a:cubicBezTo>
                  <a:pt x="6331307" y="2360524"/>
                  <a:pt x="6324038" y="2365394"/>
                  <a:pt x="6314025" y="2368685"/>
                </a:cubicBezTo>
                <a:cubicBezTo>
                  <a:pt x="6303121" y="2372320"/>
                  <a:pt x="6292079" y="2373211"/>
                  <a:pt x="6290982" y="2370605"/>
                </a:cubicBezTo>
                <a:cubicBezTo>
                  <a:pt x="6289953" y="2368205"/>
                  <a:pt x="6297566" y="2363268"/>
                  <a:pt x="6307373" y="2359770"/>
                </a:cubicBezTo>
                <a:cubicBezTo>
                  <a:pt x="6312997" y="2357781"/>
                  <a:pt x="6318414" y="2356564"/>
                  <a:pt x="6322572" y="2356212"/>
                </a:cubicBezTo>
                <a:close/>
                <a:moveTo>
                  <a:pt x="1026302" y="2356135"/>
                </a:moveTo>
                <a:cubicBezTo>
                  <a:pt x="1024451" y="2357164"/>
                  <a:pt x="1023423" y="2357987"/>
                  <a:pt x="1021913" y="2358604"/>
                </a:cubicBezTo>
                <a:cubicBezTo>
                  <a:pt x="1020062" y="2359290"/>
                  <a:pt x="1016633" y="2360250"/>
                  <a:pt x="1016016" y="2360250"/>
                </a:cubicBezTo>
                <a:cubicBezTo>
                  <a:pt x="1015467" y="2360250"/>
                  <a:pt x="1017388" y="2359084"/>
                  <a:pt x="1019103" y="2358398"/>
                </a:cubicBezTo>
                <a:cubicBezTo>
                  <a:pt x="1020543" y="2357781"/>
                  <a:pt x="1023217" y="2357095"/>
                  <a:pt x="1026302" y="2356135"/>
                </a:cubicBezTo>
                <a:close/>
                <a:moveTo>
                  <a:pt x="1435041" y="2355038"/>
                </a:moveTo>
                <a:cubicBezTo>
                  <a:pt x="1437782" y="2355861"/>
                  <a:pt x="1440045" y="2357644"/>
                  <a:pt x="1443886" y="2359770"/>
                </a:cubicBezTo>
                <a:cubicBezTo>
                  <a:pt x="1440389" y="2360729"/>
                  <a:pt x="1438400" y="2361896"/>
                  <a:pt x="1435726" y="2361896"/>
                </a:cubicBezTo>
                <a:cubicBezTo>
                  <a:pt x="1431884" y="2361896"/>
                  <a:pt x="1427838" y="2358878"/>
                  <a:pt x="1428320" y="2356615"/>
                </a:cubicBezTo>
                <a:cubicBezTo>
                  <a:pt x="1428661" y="2354763"/>
                  <a:pt x="1431268" y="2353940"/>
                  <a:pt x="1435041" y="2355038"/>
                </a:cubicBezTo>
                <a:close/>
                <a:moveTo>
                  <a:pt x="6475308" y="2352877"/>
                </a:moveTo>
                <a:cubicBezTo>
                  <a:pt x="6479578" y="2352997"/>
                  <a:pt x="6482595" y="2353940"/>
                  <a:pt x="6483212" y="2355655"/>
                </a:cubicBezTo>
                <a:cubicBezTo>
                  <a:pt x="6484378" y="2359152"/>
                  <a:pt x="6475806" y="2364707"/>
                  <a:pt x="6464558" y="2367587"/>
                </a:cubicBezTo>
                <a:cubicBezTo>
                  <a:pt x="6453037" y="2370537"/>
                  <a:pt x="6442819" y="2370262"/>
                  <a:pt x="6441516" y="2366833"/>
                </a:cubicBezTo>
                <a:cubicBezTo>
                  <a:pt x="6440213" y="2363473"/>
                  <a:pt x="6448374" y="2358192"/>
                  <a:pt x="6459895" y="2355038"/>
                </a:cubicBezTo>
                <a:cubicBezTo>
                  <a:pt x="6465518" y="2353460"/>
                  <a:pt x="6471039" y="2352757"/>
                  <a:pt x="6475308" y="2352877"/>
                </a:cubicBezTo>
                <a:close/>
                <a:moveTo>
                  <a:pt x="6398327" y="2352671"/>
                </a:moveTo>
                <a:cubicBezTo>
                  <a:pt x="6402476" y="2352602"/>
                  <a:pt x="6405442" y="2353357"/>
                  <a:pt x="6406059" y="2354969"/>
                </a:cubicBezTo>
                <a:cubicBezTo>
                  <a:pt x="6407294" y="2358192"/>
                  <a:pt x="6398721" y="2363679"/>
                  <a:pt x="6387817" y="2366696"/>
                </a:cubicBezTo>
                <a:cubicBezTo>
                  <a:pt x="6377873" y="2369439"/>
                  <a:pt x="6368409" y="2369576"/>
                  <a:pt x="6366832" y="2366970"/>
                </a:cubicBezTo>
                <a:cubicBezTo>
                  <a:pt x="6364980" y="2364021"/>
                  <a:pt x="6372524" y="2358741"/>
                  <a:pt x="6383497" y="2355312"/>
                </a:cubicBezTo>
                <a:cubicBezTo>
                  <a:pt x="6388846" y="2353631"/>
                  <a:pt x="6394178" y="2352740"/>
                  <a:pt x="6398327" y="2352671"/>
                </a:cubicBezTo>
                <a:close/>
                <a:moveTo>
                  <a:pt x="7576034" y="2352226"/>
                </a:moveTo>
                <a:cubicBezTo>
                  <a:pt x="7578366" y="2357164"/>
                  <a:pt x="7570548" y="2385076"/>
                  <a:pt x="7558752" y="2412370"/>
                </a:cubicBezTo>
                <a:cubicBezTo>
                  <a:pt x="7547093" y="2439254"/>
                  <a:pt x="7535092" y="2455164"/>
                  <a:pt x="7532829" y="2448649"/>
                </a:cubicBezTo>
                <a:cubicBezTo>
                  <a:pt x="7530497" y="2442066"/>
                  <a:pt x="7538178" y="2417788"/>
                  <a:pt x="7550111" y="2391728"/>
                </a:cubicBezTo>
                <a:cubicBezTo>
                  <a:pt x="7561838" y="2366148"/>
                  <a:pt x="7573702" y="2347288"/>
                  <a:pt x="7576034" y="2352226"/>
                </a:cubicBezTo>
                <a:close/>
                <a:moveTo>
                  <a:pt x="5006204" y="2351678"/>
                </a:moveTo>
                <a:cubicBezTo>
                  <a:pt x="5012170" y="2350374"/>
                  <a:pt x="5017725" y="2352226"/>
                  <a:pt x="5017863" y="2355586"/>
                </a:cubicBezTo>
                <a:cubicBezTo>
                  <a:pt x="5017931" y="2358947"/>
                  <a:pt x="5012308" y="2362993"/>
                  <a:pt x="5006135" y="2363953"/>
                </a:cubicBezTo>
                <a:cubicBezTo>
                  <a:pt x="5001198" y="2364707"/>
                  <a:pt x="4996054" y="2362993"/>
                  <a:pt x="4995643" y="2360524"/>
                </a:cubicBezTo>
                <a:cubicBezTo>
                  <a:pt x="4995094" y="2357438"/>
                  <a:pt x="5000444" y="2352981"/>
                  <a:pt x="5006204" y="2351678"/>
                </a:cubicBezTo>
                <a:close/>
                <a:moveTo>
                  <a:pt x="4574836" y="2351403"/>
                </a:moveTo>
                <a:cubicBezTo>
                  <a:pt x="4572984" y="2353186"/>
                  <a:pt x="4570858" y="2356067"/>
                  <a:pt x="4567635" y="2358193"/>
                </a:cubicBezTo>
                <a:cubicBezTo>
                  <a:pt x="4566126" y="2359153"/>
                  <a:pt x="4561257" y="2359633"/>
                  <a:pt x="4560571" y="2358741"/>
                </a:cubicBezTo>
                <a:cubicBezTo>
                  <a:pt x="4559886" y="2357850"/>
                  <a:pt x="4561806" y="2354764"/>
                  <a:pt x="4563932" y="2352912"/>
                </a:cubicBezTo>
                <a:cubicBezTo>
                  <a:pt x="4567292" y="2349963"/>
                  <a:pt x="4573122" y="2348934"/>
                  <a:pt x="4574836" y="2351403"/>
                </a:cubicBezTo>
                <a:close/>
                <a:moveTo>
                  <a:pt x="5214825" y="2350374"/>
                </a:moveTo>
                <a:cubicBezTo>
                  <a:pt x="5221340" y="2349551"/>
                  <a:pt x="5227581" y="2352157"/>
                  <a:pt x="5228266" y="2356066"/>
                </a:cubicBezTo>
                <a:cubicBezTo>
                  <a:pt x="5229020" y="2359975"/>
                  <a:pt x="5224152" y="2363953"/>
                  <a:pt x="5217568" y="2364776"/>
                </a:cubicBezTo>
                <a:cubicBezTo>
                  <a:pt x="5211190" y="2365599"/>
                  <a:pt x="5204743" y="2362924"/>
                  <a:pt x="5203989" y="2359152"/>
                </a:cubicBezTo>
                <a:cubicBezTo>
                  <a:pt x="5203235" y="2355449"/>
                  <a:pt x="5208515" y="2351197"/>
                  <a:pt x="5214825" y="2350374"/>
                </a:cubicBezTo>
                <a:close/>
                <a:moveTo>
                  <a:pt x="6090797" y="2350237"/>
                </a:moveTo>
                <a:cubicBezTo>
                  <a:pt x="6092100" y="2352500"/>
                  <a:pt x="6085037" y="2358192"/>
                  <a:pt x="6076190" y="2362032"/>
                </a:cubicBezTo>
                <a:cubicBezTo>
                  <a:pt x="6067137" y="2365941"/>
                  <a:pt x="6058839" y="2367039"/>
                  <a:pt x="6058153" y="2364364"/>
                </a:cubicBezTo>
                <a:cubicBezTo>
                  <a:pt x="6057536" y="2361964"/>
                  <a:pt x="6063159" y="2357369"/>
                  <a:pt x="6071389" y="2353597"/>
                </a:cubicBezTo>
                <a:cubicBezTo>
                  <a:pt x="6080579" y="2349345"/>
                  <a:pt x="6089426" y="2347836"/>
                  <a:pt x="6090797" y="2350237"/>
                </a:cubicBezTo>
                <a:close/>
                <a:moveTo>
                  <a:pt x="1628503" y="2350237"/>
                </a:moveTo>
                <a:cubicBezTo>
                  <a:pt x="1631179" y="2350511"/>
                  <a:pt x="1634266" y="2352020"/>
                  <a:pt x="1638997" y="2353666"/>
                </a:cubicBezTo>
                <a:cubicBezTo>
                  <a:pt x="1636186" y="2355243"/>
                  <a:pt x="1635225" y="2356615"/>
                  <a:pt x="1633371" y="2356752"/>
                </a:cubicBezTo>
                <a:cubicBezTo>
                  <a:pt x="1629600" y="2357095"/>
                  <a:pt x="1626240" y="2355106"/>
                  <a:pt x="1625281" y="2352774"/>
                </a:cubicBezTo>
                <a:cubicBezTo>
                  <a:pt x="1624869" y="2351746"/>
                  <a:pt x="1626996" y="2350031"/>
                  <a:pt x="1628503" y="2350237"/>
                </a:cubicBezTo>
                <a:close/>
                <a:moveTo>
                  <a:pt x="1166071" y="2348660"/>
                </a:moveTo>
                <a:cubicBezTo>
                  <a:pt x="1169224" y="2349620"/>
                  <a:pt x="1171967" y="2350031"/>
                  <a:pt x="1172724" y="2350854"/>
                </a:cubicBezTo>
                <a:cubicBezTo>
                  <a:pt x="1173751" y="2351952"/>
                  <a:pt x="1167782" y="2353872"/>
                  <a:pt x="1164562" y="2353598"/>
                </a:cubicBezTo>
                <a:cubicBezTo>
                  <a:pt x="1162231" y="2353392"/>
                  <a:pt x="1159897" y="2352569"/>
                  <a:pt x="1159828" y="2351814"/>
                </a:cubicBezTo>
                <a:cubicBezTo>
                  <a:pt x="1159828" y="2351060"/>
                  <a:pt x="1163050" y="2350100"/>
                  <a:pt x="1166071" y="2348660"/>
                </a:cubicBezTo>
                <a:close/>
                <a:moveTo>
                  <a:pt x="3727530" y="2348111"/>
                </a:moveTo>
                <a:cubicBezTo>
                  <a:pt x="3729039" y="2346670"/>
                  <a:pt x="3731920" y="2350579"/>
                  <a:pt x="3735143" y="2352843"/>
                </a:cubicBezTo>
                <a:cubicBezTo>
                  <a:pt x="3733497" y="2359015"/>
                  <a:pt x="3732743" y="2365873"/>
                  <a:pt x="3731234" y="2366559"/>
                </a:cubicBezTo>
                <a:cubicBezTo>
                  <a:pt x="3729382" y="2367313"/>
                  <a:pt x="3725679" y="2363678"/>
                  <a:pt x="3724925" y="2360249"/>
                </a:cubicBezTo>
                <a:cubicBezTo>
                  <a:pt x="3724239" y="2357232"/>
                  <a:pt x="3725885" y="2349757"/>
                  <a:pt x="3727530" y="2348111"/>
                </a:cubicBezTo>
                <a:close/>
                <a:moveTo>
                  <a:pt x="7834581" y="2346808"/>
                </a:moveTo>
                <a:cubicBezTo>
                  <a:pt x="7837529" y="2349345"/>
                  <a:pt x="7825527" y="2376160"/>
                  <a:pt x="7807697" y="2411410"/>
                </a:cubicBezTo>
                <a:cubicBezTo>
                  <a:pt x="7788769" y="2448786"/>
                  <a:pt x="7770046" y="2482802"/>
                  <a:pt x="7767372" y="2480402"/>
                </a:cubicBezTo>
                <a:cubicBezTo>
                  <a:pt x="7764834" y="2478070"/>
                  <a:pt x="7776767" y="2444672"/>
                  <a:pt x="7794529" y="2408118"/>
                </a:cubicBezTo>
                <a:cubicBezTo>
                  <a:pt x="7813663" y="2368890"/>
                  <a:pt x="7831357" y="2343996"/>
                  <a:pt x="7834581" y="2346808"/>
                </a:cubicBezTo>
                <a:close/>
                <a:moveTo>
                  <a:pt x="5630488" y="2346739"/>
                </a:moveTo>
                <a:cubicBezTo>
                  <a:pt x="5637278" y="2343516"/>
                  <a:pt x="5644684" y="2344887"/>
                  <a:pt x="5646193" y="2349825"/>
                </a:cubicBezTo>
                <a:cubicBezTo>
                  <a:pt x="5647770" y="2355037"/>
                  <a:pt x="5643038" y="2360524"/>
                  <a:pt x="5635563" y="2363198"/>
                </a:cubicBezTo>
                <a:cubicBezTo>
                  <a:pt x="5629254" y="2365461"/>
                  <a:pt x="5623013" y="2364638"/>
                  <a:pt x="5621161" y="2361347"/>
                </a:cubicBezTo>
                <a:cubicBezTo>
                  <a:pt x="5619035" y="2357506"/>
                  <a:pt x="5623424" y="2350031"/>
                  <a:pt x="5630488" y="2346739"/>
                </a:cubicBezTo>
                <a:close/>
                <a:moveTo>
                  <a:pt x="1098655" y="2346053"/>
                </a:moveTo>
                <a:cubicBezTo>
                  <a:pt x="1100577" y="2346122"/>
                  <a:pt x="1097350" y="2347905"/>
                  <a:pt x="1093991" y="2348660"/>
                </a:cubicBezTo>
                <a:cubicBezTo>
                  <a:pt x="1090357" y="2349482"/>
                  <a:pt x="1086792" y="2350031"/>
                  <a:pt x="1087135" y="2349002"/>
                </a:cubicBezTo>
                <a:cubicBezTo>
                  <a:pt x="1087272" y="2348454"/>
                  <a:pt x="1088984" y="2347631"/>
                  <a:pt x="1090014" y="2346945"/>
                </a:cubicBezTo>
                <a:cubicBezTo>
                  <a:pt x="1094473" y="2346396"/>
                  <a:pt x="1097149" y="2345985"/>
                  <a:pt x="1098655" y="2346053"/>
                </a:cubicBezTo>
                <a:close/>
                <a:moveTo>
                  <a:pt x="4650755" y="2345368"/>
                </a:moveTo>
                <a:cubicBezTo>
                  <a:pt x="4646091" y="2349140"/>
                  <a:pt x="4643417" y="2352020"/>
                  <a:pt x="4640193" y="2353666"/>
                </a:cubicBezTo>
                <a:cubicBezTo>
                  <a:pt x="4636010" y="2355792"/>
                  <a:pt x="4631895" y="2356341"/>
                  <a:pt x="4631758" y="2354078"/>
                </a:cubicBezTo>
                <a:cubicBezTo>
                  <a:pt x="4631621" y="2351952"/>
                  <a:pt x="4634913" y="2348866"/>
                  <a:pt x="4639370" y="2347083"/>
                </a:cubicBezTo>
                <a:cubicBezTo>
                  <a:pt x="4642662" y="2345779"/>
                  <a:pt x="4645748" y="2346054"/>
                  <a:pt x="4650755" y="2345368"/>
                </a:cubicBezTo>
                <a:close/>
                <a:moveTo>
                  <a:pt x="4493568" y="2344133"/>
                </a:moveTo>
                <a:cubicBezTo>
                  <a:pt x="4497066" y="2347356"/>
                  <a:pt x="4500152" y="2348454"/>
                  <a:pt x="4500564" y="2350785"/>
                </a:cubicBezTo>
                <a:cubicBezTo>
                  <a:pt x="4500769" y="2351951"/>
                  <a:pt x="4496106" y="2356546"/>
                  <a:pt x="4493568" y="2357575"/>
                </a:cubicBezTo>
                <a:cubicBezTo>
                  <a:pt x="4491100" y="2358603"/>
                  <a:pt x="4486368" y="2357780"/>
                  <a:pt x="4486574" y="2356477"/>
                </a:cubicBezTo>
                <a:cubicBezTo>
                  <a:pt x="4486985" y="2353734"/>
                  <a:pt x="4490003" y="2350168"/>
                  <a:pt x="4493568" y="2344133"/>
                </a:cubicBezTo>
                <a:close/>
                <a:moveTo>
                  <a:pt x="1298153" y="2343859"/>
                </a:moveTo>
                <a:cubicBezTo>
                  <a:pt x="1300622" y="2343859"/>
                  <a:pt x="1304532" y="2344956"/>
                  <a:pt x="1306041" y="2345985"/>
                </a:cubicBezTo>
                <a:cubicBezTo>
                  <a:pt x="1308374" y="2347494"/>
                  <a:pt x="1304669" y="2349619"/>
                  <a:pt x="1300622" y="2349139"/>
                </a:cubicBezTo>
                <a:cubicBezTo>
                  <a:pt x="1297812" y="2348797"/>
                  <a:pt x="1295343" y="2347562"/>
                  <a:pt x="1291159" y="2346396"/>
                </a:cubicBezTo>
                <a:cubicBezTo>
                  <a:pt x="1294245" y="2345162"/>
                  <a:pt x="1295891" y="2343859"/>
                  <a:pt x="1298153" y="2343859"/>
                </a:cubicBezTo>
                <a:close/>
                <a:moveTo>
                  <a:pt x="1012036" y="2343379"/>
                </a:moveTo>
                <a:cubicBezTo>
                  <a:pt x="1011008" y="2344065"/>
                  <a:pt x="1009911" y="2344751"/>
                  <a:pt x="1008882" y="2345436"/>
                </a:cubicBezTo>
                <a:cubicBezTo>
                  <a:pt x="1007511" y="2345710"/>
                  <a:pt x="1006139" y="2345985"/>
                  <a:pt x="1004768" y="2346191"/>
                </a:cubicBezTo>
                <a:cubicBezTo>
                  <a:pt x="1006207" y="2345368"/>
                  <a:pt x="1007785" y="2344339"/>
                  <a:pt x="1009156" y="2343790"/>
                </a:cubicBezTo>
                <a:cubicBezTo>
                  <a:pt x="1010185" y="2343379"/>
                  <a:pt x="1011078" y="2343516"/>
                  <a:pt x="1012036" y="2343379"/>
                </a:cubicBezTo>
                <a:close/>
                <a:moveTo>
                  <a:pt x="6962449" y="2340635"/>
                </a:moveTo>
                <a:cubicBezTo>
                  <a:pt x="6975136" y="2338921"/>
                  <a:pt x="6986246" y="2342967"/>
                  <a:pt x="6988235" y="2349963"/>
                </a:cubicBezTo>
                <a:cubicBezTo>
                  <a:pt x="6990224" y="2356821"/>
                  <a:pt x="6981788" y="2363610"/>
                  <a:pt x="6969513" y="2364982"/>
                </a:cubicBezTo>
                <a:cubicBezTo>
                  <a:pt x="6957443" y="2366353"/>
                  <a:pt x="6945372" y="2361964"/>
                  <a:pt x="6943452" y="2355586"/>
                </a:cubicBezTo>
                <a:cubicBezTo>
                  <a:pt x="6941532" y="2349139"/>
                  <a:pt x="6950173" y="2342281"/>
                  <a:pt x="6962449" y="2340635"/>
                </a:cubicBezTo>
                <a:close/>
                <a:moveTo>
                  <a:pt x="6164658" y="2340224"/>
                </a:moveTo>
                <a:cubicBezTo>
                  <a:pt x="6165893" y="2342693"/>
                  <a:pt x="6159240" y="2347974"/>
                  <a:pt x="6150256" y="2351745"/>
                </a:cubicBezTo>
                <a:cubicBezTo>
                  <a:pt x="6141341" y="2355518"/>
                  <a:pt x="6132357" y="2356821"/>
                  <a:pt x="6131259" y="2354489"/>
                </a:cubicBezTo>
                <a:cubicBezTo>
                  <a:pt x="6130162" y="2352157"/>
                  <a:pt x="6136883" y="2346808"/>
                  <a:pt x="6145867" y="2342830"/>
                </a:cubicBezTo>
                <a:cubicBezTo>
                  <a:pt x="6154645" y="2338990"/>
                  <a:pt x="6163424" y="2337824"/>
                  <a:pt x="6164658" y="2340224"/>
                </a:cubicBezTo>
                <a:close/>
                <a:moveTo>
                  <a:pt x="6763712" y="2339770"/>
                </a:moveTo>
                <a:cubicBezTo>
                  <a:pt x="6768590" y="2340652"/>
                  <a:pt x="6772345" y="2342555"/>
                  <a:pt x="6773579" y="2345230"/>
                </a:cubicBezTo>
                <a:cubicBezTo>
                  <a:pt x="6776048" y="2350511"/>
                  <a:pt x="6767750" y="2356957"/>
                  <a:pt x="6755405" y="2359289"/>
                </a:cubicBezTo>
                <a:cubicBezTo>
                  <a:pt x="6742787" y="2361689"/>
                  <a:pt x="6731951" y="2359289"/>
                  <a:pt x="6730374" y="2353734"/>
                </a:cubicBezTo>
                <a:cubicBezTo>
                  <a:pt x="6728934" y="2348796"/>
                  <a:pt x="6736134" y="2343036"/>
                  <a:pt x="6747108" y="2340430"/>
                </a:cubicBezTo>
                <a:cubicBezTo>
                  <a:pt x="6752834" y="2339024"/>
                  <a:pt x="6758835" y="2338887"/>
                  <a:pt x="6763712" y="2339770"/>
                </a:cubicBezTo>
                <a:close/>
                <a:moveTo>
                  <a:pt x="4721323" y="2339744"/>
                </a:moveTo>
                <a:cubicBezTo>
                  <a:pt x="4723518" y="2340704"/>
                  <a:pt x="4720225" y="2343448"/>
                  <a:pt x="4715768" y="2345985"/>
                </a:cubicBezTo>
                <a:cubicBezTo>
                  <a:pt x="4711173" y="2348522"/>
                  <a:pt x="4703218" y="2350031"/>
                  <a:pt x="4703972" y="2348042"/>
                </a:cubicBezTo>
                <a:cubicBezTo>
                  <a:pt x="4704658" y="2346328"/>
                  <a:pt x="4707950" y="2343722"/>
                  <a:pt x="4711241" y="2340293"/>
                </a:cubicBezTo>
                <a:cubicBezTo>
                  <a:pt x="4715699" y="2339950"/>
                  <a:pt x="4719814" y="2339127"/>
                  <a:pt x="4721323" y="2339744"/>
                </a:cubicBezTo>
                <a:close/>
                <a:moveTo>
                  <a:pt x="4932138" y="2339607"/>
                </a:moveTo>
                <a:cubicBezTo>
                  <a:pt x="4936527" y="2338853"/>
                  <a:pt x="4940437" y="2339607"/>
                  <a:pt x="4943248" y="2339607"/>
                </a:cubicBezTo>
                <a:cubicBezTo>
                  <a:pt x="4944346" y="2342830"/>
                  <a:pt x="4940299" y="2346534"/>
                  <a:pt x="4935156" y="2348385"/>
                </a:cubicBezTo>
                <a:cubicBezTo>
                  <a:pt x="4928778" y="2350717"/>
                  <a:pt x="4922880" y="2349963"/>
                  <a:pt x="4922606" y="2346808"/>
                </a:cubicBezTo>
                <a:cubicBezTo>
                  <a:pt x="4922331" y="2344202"/>
                  <a:pt x="4926583" y="2340567"/>
                  <a:pt x="4932138" y="2339607"/>
                </a:cubicBezTo>
                <a:close/>
                <a:moveTo>
                  <a:pt x="924734" y="2337275"/>
                </a:moveTo>
                <a:cubicBezTo>
                  <a:pt x="924255" y="2338098"/>
                  <a:pt x="923774" y="2338921"/>
                  <a:pt x="923294" y="2339676"/>
                </a:cubicBezTo>
                <a:cubicBezTo>
                  <a:pt x="922677" y="2339881"/>
                  <a:pt x="921579" y="2340361"/>
                  <a:pt x="921649" y="2340155"/>
                </a:cubicBezTo>
                <a:cubicBezTo>
                  <a:pt x="921785" y="2339538"/>
                  <a:pt x="922402" y="2338715"/>
                  <a:pt x="922814" y="2337961"/>
                </a:cubicBezTo>
                <a:cubicBezTo>
                  <a:pt x="923501" y="2337755"/>
                  <a:pt x="924117" y="2337481"/>
                  <a:pt x="924734" y="2337275"/>
                </a:cubicBezTo>
                <a:close/>
                <a:moveTo>
                  <a:pt x="4795115" y="2334875"/>
                </a:moveTo>
                <a:cubicBezTo>
                  <a:pt x="4796075" y="2336589"/>
                  <a:pt x="4792303" y="2340087"/>
                  <a:pt x="4787228" y="2342213"/>
                </a:cubicBezTo>
                <a:cubicBezTo>
                  <a:pt x="4781948" y="2344476"/>
                  <a:pt x="4777147" y="2344682"/>
                  <a:pt x="4776736" y="2342556"/>
                </a:cubicBezTo>
                <a:cubicBezTo>
                  <a:pt x="4776393" y="2340773"/>
                  <a:pt x="4778587" y="2338647"/>
                  <a:pt x="4783319" y="2336315"/>
                </a:cubicBezTo>
                <a:cubicBezTo>
                  <a:pt x="4788257" y="2333846"/>
                  <a:pt x="4794155" y="2333160"/>
                  <a:pt x="4795115" y="2334875"/>
                </a:cubicBezTo>
                <a:close/>
                <a:moveTo>
                  <a:pt x="4868976" y="2334601"/>
                </a:moveTo>
                <a:cubicBezTo>
                  <a:pt x="4870004" y="2336659"/>
                  <a:pt x="4866575" y="2339745"/>
                  <a:pt x="4860815" y="2341870"/>
                </a:cubicBezTo>
                <a:cubicBezTo>
                  <a:pt x="4855123" y="2343928"/>
                  <a:pt x="4849911" y="2344134"/>
                  <a:pt x="4849156" y="2342214"/>
                </a:cubicBezTo>
                <a:cubicBezTo>
                  <a:pt x="4848333" y="2340225"/>
                  <a:pt x="4852037" y="2337002"/>
                  <a:pt x="4857592" y="2334807"/>
                </a:cubicBezTo>
                <a:cubicBezTo>
                  <a:pt x="4862735" y="2332750"/>
                  <a:pt x="4868016" y="2332612"/>
                  <a:pt x="4868976" y="2334601"/>
                </a:cubicBezTo>
                <a:close/>
                <a:moveTo>
                  <a:pt x="7807697" y="2332749"/>
                </a:moveTo>
                <a:cubicBezTo>
                  <a:pt x="7810783" y="2335904"/>
                  <a:pt x="7798850" y="2365393"/>
                  <a:pt x="7781568" y="2401741"/>
                </a:cubicBezTo>
                <a:cubicBezTo>
                  <a:pt x="7765383" y="2435756"/>
                  <a:pt x="7749472" y="2465520"/>
                  <a:pt x="7746318" y="2464560"/>
                </a:cubicBezTo>
                <a:cubicBezTo>
                  <a:pt x="7742958" y="2463463"/>
                  <a:pt x="7754547" y="2428006"/>
                  <a:pt x="7771418" y="2390905"/>
                </a:cubicBezTo>
                <a:cubicBezTo>
                  <a:pt x="7788700" y="2353049"/>
                  <a:pt x="7804542" y="2329526"/>
                  <a:pt x="7807697" y="2332749"/>
                </a:cubicBezTo>
                <a:close/>
                <a:moveTo>
                  <a:pt x="5348487" y="2331994"/>
                </a:moveTo>
                <a:cubicBezTo>
                  <a:pt x="5354934" y="2330417"/>
                  <a:pt x="5361517" y="2332132"/>
                  <a:pt x="5362889" y="2335766"/>
                </a:cubicBezTo>
                <a:cubicBezTo>
                  <a:pt x="5364260" y="2339538"/>
                  <a:pt x="5360077" y="2343927"/>
                  <a:pt x="5353425" y="2345573"/>
                </a:cubicBezTo>
                <a:cubicBezTo>
                  <a:pt x="5346978" y="2347151"/>
                  <a:pt x="5340395" y="2345299"/>
                  <a:pt x="5338954" y="2341596"/>
                </a:cubicBezTo>
                <a:cubicBezTo>
                  <a:pt x="5337514" y="2338029"/>
                  <a:pt x="5342041" y="2333503"/>
                  <a:pt x="5348487" y="2331994"/>
                </a:cubicBezTo>
                <a:close/>
                <a:moveTo>
                  <a:pt x="6239684" y="2330417"/>
                </a:moveTo>
                <a:cubicBezTo>
                  <a:pt x="6240439" y="2333092"/>
                  <a:pt x="6233649" y="2338098"/>
                  <a:pt x="6224254" y="2341801"/>
                </a:cubicBezTo>
                <a:cubicBezTo>
                  <a:pt x="6215064" y="2345505"/>
                  <a:pt x="6206217" y="2346808"/>
                  <a:pt x="6204708" y="2344750"/>
                </a:cubicBezTo>
                <a:cubicBezTo>
                  <a:pt x="6202994" y="2342418"/>
                  <a:pt x="6210812" y="2336658"/>
                  <a:pt x="6221442" y="2332406"/>
                </a:cubicBezTo>
                <a:cubicBezTo>
                  <a:pt x="6230837" y="2328702"/>
                  <a:pt x="6238930" y="2327811"/>
                  <a:pt x="6239684" y="2330417"/>
                </a:cubicBezTo>
                <a:close/>
                <a:moveTo>
                  <a:pt x="1492031" y="2329114"/>
                </a:moveTo>
                <a:cubicBezTo>
                  <a:pt x="1496968" y="2331103"/>
                  <a:pt x="1499711" y="2331926"/>
                  <a:pt x="1501221" y="2333023"/>
                </a:cubicBezTo>
                <a:cubicBezTo>
                  <a:pt x="1503139" y="2334463"/>
                  <a:pt x="1499917" y="2336452"/>
                  <a:pt x="1496556" y="2335903"/>
                </a:cubicBezTo>
                <a:cubicBezTo>
                  <a:pt x="1492853" y="2335286"/>
                  <a:pt x="1489218" y="2334121"/>
                  <a:pt x="1489492" y="2331994"/>
                </a:cubicBezTo>
                <a:cubicBezTo>
                  <a:pt x="1489561" y="2330897"/>
                  <a:pt x="1491068" y="2330074"/>
                  <a:pt x="1492031" y="2329114"/>
                </a:cubicBezTo>
                <a:close/>
                <a:moveTo>
                  <a:pt x="1087272" y="2328634"/>
                </a:moveTo>
                <a:cubicBezTo>
                  <a:pt x="1085007" y="2329800"/>
                  <a:pt x="1083772" y="2330692"/>
                  <a:pt x="1082126" y="2331240"/>
                </a:cubicBezTo>
                <a:cubicBezTo>
                  <a:pt x="1080617" y="2331789"/>
                  <a:pt x="1078561" y="2331994"/>
                  <a:pt x="1076777" y="2332338"/>
                </a:cubicBezTo>
                <a:cubicBezTo>
                  <a:pt x="1077873" y="2331652"/>
                  <a:pt x="1078631" y="2330897"/>
                  <a:pt x="1080138" y="2330349"/>
                </a:cubicBezTo>
                <a:cubicBezTo>
                  <a:pt x="1081716" y="2329732"/>
                  <a:pt x="1084047" y="2329389"/>
                  <a:pt x="1087272" y="2328634"/>
                </a:cubicBezTo>
                <a:close/>
                <a:moveTo>
                  <a:pt x="3181154" y="2327811"/>
                </a:moveTo>
                <a:cubicBezTo>
                  <a:pt x="3182937" y="2329320"/>
                  <a:pt x="3185817" y="2338784"/>
                  <a:pt x="3185886" y="2343379"/>
                </a:cubicBezTo>
                <a:cubicBezTo>
                  <a:pt x="3185954" y="2347288"/>
                  <a:pt x="3182937" y="2352157"/>
                  <a:pt x="3181085" y="2351197"/>
                </a:cubicBezTo>
                <a:cubicBezTo>
                  <a:pt x="3179371" y="2350168"/>
                  <a:pt x="3177313" y="2342281"/>
                  <a:pt x="3174433" y="2335012"/>
                </a:cubicBezTo>
                <a:cubicBezTo>
                  <a:pt x="3177313" y="2331583"/>
                  <a:pt x="3179302" y="2326234"/>
                  <a:pt x="3181154" y="2327811"/>
                </a:cubicBezTo>
                <a:close/>
                <a:moveTo>
                  <a:pt x="2231046" y="2327057"/>
                </a:moveTo>
                <a:cubicBezTo>
                  <a:pt x="2232829" y="2328703"/>
                  <a:pt x="2233995" y="2335698"/>
                  <a:pt x="2236121" y="2342762"/>
                </a:cubicBezTo>
                <a:cubicBezTo>
                  <a:pt x="2232692" y="2343859"/>
                  <a:pt x="2230017" y="2346671"/>
                  <a:pt x="2228440" y="2344751"/>
                </a:cubicBezTo>
                <a:cubicBezTo>
                  <a:pt x="2226725" y="2342693"/>
                  <a:pt x="2224736" y="2334669"/>
                  <a:pt x="2225285" y="2331720"/>
                </a:cubicBezTo>
                <a:cubicBezTo>
                  <a:pt x="2225834" y="2328429"/>
                  <a:pt x="2229400" y="2325548"/>
                  <a:pt x="2231046" y="2327057"/>
                </a:cubicBezTo>
                <a:close/>
                <a:moveTo>
                  <a:pt x="2094092" y="2326920"/>
                </a:moveTo>
                <a:cubicBezTo>
                  <a:pt x="2096698" y="2331927"/>
                  <a:pt x="2099716" y="2335561"/>
                  <a:pt x="2099990" y="2338853"/>
                </a:cubicBezTo>
                <a:cubicBezTo>
                  <a:pt x="2100196" y="2342145"/>
                  <a:pt x="2097864" y="2347631"/>
                  <a:pt x="2096287" y="2347494"/>
                </a:cubicBezTo>
                <a:cubicBezTo>
                  <a:pt x="2094435" y="2347288"/>
                  <a:pt x="2090869" y="2342282"/>
                  <a:pt x="2090389" y="2339059"/>
                </a:cubicBezTo>
                <a:cubicBezTo>
                  <a:pt x="2089909" y="2335836"/>
                  <a:pt x="2092378" y="2332132"/>
                  <a:pt x="2094092" y="2326920"/>
                </a:cubicBezTo>
                <a:close/>
                <a:moveTo>
                  <a:pt x="7099883" y="2325480"/>
                </a:moveTo>
                <a:cubicBezTo>
                  <a:pt x="7112502" y="2324588"/>
                  <a:pt x="7123269" y="2330143"/>
                  <a:pt x="7124572" y="2338030"/>
                </a:cubicBezTo>
                <a:cubicBezTo>
                  <a:pt x="7125807" y="2345779"/>
                  <a:pt x="7116891" y="2352363"/>
                  <a:pt x="7104477" y="2352912"/>
                </a:cubicBezTo>
                <a:cubicBezTo>
                  <a:pt x="7092271" y="2353392"/>
                  <a:pt x="7080612" y="2347631"/>
                  <a:pt x="7079515" y="2340430"/>
                </a:cubicBezTo>
                <a:cubicBezTo>
                  <a:pt x="7078349" y="2332955"/>
                  <a:pt x="7087401" y="2326371"/>
                  <a:pt x="7099883" y="2325480"/>
                </a:cubicBezTo>
                <a:close/>
                <a:moveTo>
                  <a:pt x="6687083" y="2325154"/>
                </a:moveTo>
                <a:cubicBezTo>
                  <a:pt x="6691301" y="2325806"/>
                  <a:pt x="6694335" y="2327400"/>
                  <a:pt x="6695330" y="2329801"/>
                </a:cubicBezTo>
                <a:cubicBezTo>
                  <a:pt x="6697250" y="2334464"/>
                  <a:pt x="6689844" y="2340499"/>
                  <a:pt x="6678802" y="2343242"/>
                </a:cubicBezTo>
                <a:cubicBezTo>
                  <a:pt x="6667281" y="2346123"/>
                  <a:pt x="6654388" y="2344134"/>
                  <a:pt x="6653291" y="2339333"/>
                </a:cubicBezTo>
                <a:cubicBezTo>
                  <a:pt x="6652262" y="2334738"/>
                  <a:pt x="6660492" y="2328909"/>
                  <a:pt x="6671738" y="2326166"/>
                </a:cubicBezTo>
                <a:cubicBezTo>
                  <a:pt x="6677465" y="2324794"/>
                  <a:pt x="6682866" y="2324502"/>
                  <a:pt x="6687083" y="2325154"/>
                </a:cubicBezTo>
                <a:close/>
                <a:moveTo>
                  <a:pt x="1959471" y="2325000"/>
                </a:moveTo>
                <a:cubicBezTo>
                  <a:pt x="1962009" y="2329321"/>
                  <a:pt x="1965026" y="2332475"/>
                  <a:pt x="1965231" y="2335218"/>
                </a:cubicBezTo>
                <a:cubicBezTo>
                  <a:pt x="1965438" y="2338030"/>
                  <a:pt x="1963038" y="2342488"/>
                  <a:pt x="1961461" y="2342282"/>
                </a:cubicBezTo>
                <a:cubicBezTo>
                  <a:pt x="1959609" y="2342008"/>
                  <a:pt x="1956109" y="2337687"/>
                  <a:pt x="1955699" y="2335012"/>
                </a:cubicBezTo>
                <a:cubicBezTo>
                  <a:pt x="1955220" y="2332269"/>
                  <a:pt x="1957688" y="2329321"/>
                  <a:pt x="1959471" y="2325000"/>
                </a:cubicBezTo>
                <a:close/>
                <a:moveTo>
                  <a:pt x="1233963" y="2324588"/>
                </a:moveTo>
                <a:cubicBezTo>
                  <a:pt x="1231700" y="2325822"/>
                  <a:pt x="1230603" y="2326988"/>
                  <a:pt x="1229366" y="2327057"/>
                </a:cubicBezTo>
                <a:cubicBezTo>
                  <a:pt x="1226487" y="2327263"/>
                  <a:pt x="1223538" y="2326919"/>
                  <a:pt x="1220591" y="2326851"/>
                </a:cubicBezTo>
                <a:cubicBezTo>
                  <a:pt x="1221549" y="2326165"/>
                  <a:pt x="1222098" y="2325136"/>
                  <a:pt x="1223538" y="2324999"/>
                </a:cubicBezTo>
                <a:cubicBezTo>
                  <a:pt x="1226213" y="2324588"/>
                  <a:pt x="1229435" y="2324725"/>
                  <a:pt x="1233963" y="2324588"/>
                </a:cubicBezTo>
                <a:close/>
                <a:moveTo>
                  <a:pt x="5558205" y="2323286"/>
                </a:moveTo>
                <a:cubicBezTo>
                  <a:pt x="5564240" y="2321640"/>
                  <a:pt x="5570687" y="2323354"/>
                  <a:pt x="5571715" y="2326989"/>
                </a:cubicBezTo>
                <a:cubicBezTo>
                  <a:pt x="5573018" y="2331309"/>
                  <a:pt x="5567395" y="2337893"/>
                  <a:pt x="5560537" y="2339950"/>
                </a:cubicBezTo>
                <a:cubicBezTo>
                  <a:pt x="5554570" y="2341734"/>
                  <a:pt x="5548604" y="2339813"/>
                  <a:pt x="5547301" y="2335836"/>
                </a:cubicBezTo>
                <a:cubicBezTo>
                  <a:pt x="5545861" y="2331104"/>
                  <a:pt x="5550936" y="2325343"/>
                  <a:pt x="5558205" y="2323286"/>
                </a:cubicBezTo>
                <a:close/>
                <a:moveTo>
                  <a:pt x="5139387" y="2322668"/>
                </a:moveTo>
                <a:cubicBezTo>
                  <a:pt x="5145010" y="2321434"/>
                  <a:pt x="5151594" y="2323491"/>
                  <a:pt x="5152417" y="2326783"/>
                </a:cubicBezTo>
                <a:cubicBezTo>
                  <a:pt x="5153240" y="2330075"/>
                  <a:pt x="5147891" y="2334327"/>
                  <a:pt x="5141924" y="2334876"/>
                </a:cubicBezTo>
                <a:cubicBezTo>
                  <a:pt x="5136232" y="2335424"/>
                  <a:pt x="5131843" y="2334601"/>
                  <a:pt x="5130471" y="2331378"/>
                </a:cubicBezTo>
                <a:cubicBezTo>
                  <a:pt x="5129100" y="2328154"/>
                  <a:pt x="5133352" y="2324177"/>
                  <a:pt x="5139387" y="2322668"/>
                </a:cubicBezTo>
                <a:close/>
                <a:moveTo>
                  <a:pt x="1362209" y="2320954"/>
                </a:moveTo>
                <a:cubicBezTo>
                  <a:pt x="1363512" y="2320885"/>
                  <a:pt x="1365570" y="2322188"/>
                  <a:pt x="1369066" y="2323697"/>
                </a:cubicBezTo>
                <a:cubicBezTo>
                  <a:pt x="1364540" y="2324040"/>
                  <a:pt x="1361798" y="2324589"/>
                  <a:pt x="1359054" y="2324383"/>
                </a:cubicBezTo>
                <a:cubicBezTo>
                  <a:pt x="1357478" y="2324246"/>
                  <a:pt x="1355968" y="2322943"/>
                  <a:pt x="1354457" y="2322188"/>
                </a:cubicBezTo>
                <a:cubicBezTo>
                  <a:pt x="1356996" y="2321708"/>
                  <a:pt x="1359399" y="2321022"/>
                  <a:pt x="1362209" y="2320954"/>
                </a:cubicBezTo>
                <a:close/>
                <a:moveTo>
                  <a:pt x="6306747" y="2320559"/>
                </a:moveTo>
                <a:cubicBezTo>
                  <a:pt x="6310733" y="2320010"/>
                  <a:pt x="6313717" y="2320302"/>
                  <a:pt x="6314643" y="2321571"/>
                </a:cubicBezTo>
                <a:cubicBezTo>
                  <a:pt x="6316357" y="2323971"/>
                  <a:pt x="6308950" y="2329869"/>
                  <a:pt x="6299349" y="2333572"/>
                </a:cubicBezTo>
                <a:cubicBezTo>
                  <a:pt x="6290777" y="2336932"/>
                  <a:pt x="6281587" y="2338167"/>
                  <a:pt x="6279461" y="2336247"/>
                </a:cubicBezTo>
                <a:cubicBezTo>
                  <a:pt x="6276924" y="2333984"/>
                  <a:pt x="6282821" y="2328909"/>
                  <a:pt x="6292834" y="2324588"/>
                </a:cubicBezTo>
                <a:cubicBezTo>
                  <a:pt x="6297771" y="2322496"/>
                  <a:pt x="6302761" y="2321108"/>
                  <a:pt x="6306747" y="2320559"/>
                </a:cubicBezTo>
                <a:close/>
                <a:moveTo>
                  <a:pt x="1162434" y="2319719"/>
                </a:moveTo>
                <a:cubicBezTo>
                  <a:pt x="1158455" y="2320611"/>
                  <a:pt x="1156329" y="2321365"/>
                  <a:pt x="1154203" y="2321776"/>
                </a:cubicBezTo>
                <a:cubicBezTo>
                  <a:pt x="1152215" y="2322120"/>
                  <a:pt x="1150226" y="2322120"/>
                  <a:pt x="1148238" y="2322394"/>
                </a:cubicBezTo>
                <a:cubicBezTo>
                  <a:pt x="1149611" y="2321982"/>
                  <a:pt x="1150638" y="2321571"/>
                  <a:pt x="1152421" y="2321228"/>
                </a:cubicBezTo>
                <a:cubicBezTo>
                  <a:pt x="1153930" y="2320885"/>
                  <a:pt x="1156329" y="2320542"/>
                  <a:pt x="1162434" y="2319719"/>
                </a:cubicBezTo>
                <a:close/>
                <a:moveTo>
                  <a:pt x="1824711" y="2318347"/>
                </a:moveTo>
                <a:cubicBezTo>
                  <a:pt x="1827249" y="2321913"/>
                  <a:pt x="1830199" y="2324519"/>
                  <a:pt x="1830404" y="2326782"/>
                </a:cubicBezTo>
                <a:cubicBezTo>
                  <a:pt x="1830609" y="2329045"/>
                  <a:pt x="1828072" y="2332474"/>
                  <a:pt x="1826493" y="2332269"/>
                </a:cubicBezTo>
                <a:cubicBezTo>
                  <a:pt x="1824644" y="2331994"/>
                  <a:pt x="1821143" y="2328428"/>
                  <a:pt x="1820801" y="2326234"/>
                </a:cubicBezTo>
                <a:cubicBezTo>
                  <a:pt x="1820391" y="2324039"/>
                  <a:pt x="1822859" y="2321776"/>
                  <a:pt x="1824711" y="2318347"/>
                </a:cubicBezTo>
                <a:close/>
                <a:moveTo>
                  <a:pt x="4206493" y="2318279"/>
                </a:moveTo>
                <a:cubicBezTo>
                  <a:pt x="4211157" y="2320885"/>
                  <a:pt x="4213900" y="2321296"/>
                  <a:pt x="4215477" y="2323422"/>
                </a:cubicBezTo>
                <a:cubicBezTo>
                  <a:pt x="4217534" y="2326234"/>
                  <a:pt x="4214586" y="2334395"/>
                  <a:pt x="4211157" y="2335356"/>
                </a:cubicBezTo>
                <a:cubicBezTo>
                  <a:pt x="4207453" y="2336384"/>
                  <a:pt x="4203818" y="2335492"/>
                  <a:pt x="4203956" y="2328909"/>
                </a:cubicBezTo>
                <a:cubicBezTo>
                  <a:pt x="4203956" y="2325480"/>
                  <a:pt x="4205533" y="2321914"/>
                  <a:pt x="4206493" y="2318279"/>
                </a:cubicBezTo>
                <a:close/>
                <a:moveTo>
                  <a:pt x="4416828" y="2316907"/>
                </a:moveTo>
                <a:cubicBezTo>
                  <a:pt x="4420943" y="2319445"/>
                  <a:pt x="4424029" y="2320130"/>
                  <a:pt x="4425400" y="2322325"/>
                </a:cubicBezTo>
                <a:cubicBezTo>
                  <a:pt x="4427389" y="2325617"/>
                  <a:pt x="4423480" y="2332749"/>
                  <a:pt x="4419434" y="2333161"/>
                </a:cubicBezTo>
                <a:cubicBezTo>
                  <a:pt x="4416828" y="2333435"/>
                  <a:pt x="4413467" y="2331377"/>
                  <a:pt x="4412850" y="2328909"/>
                </a:cubicBezTo>
                <a:cubicBezTo>
                  <a:pt x="4412233" y="2326714"/>
                  <a:pt x="4414770" y="2322599"/>
                  <a:pt x="4416828" y="2316907"/>
                </a:cubicBezTo>
                <a:close/>
                <a:moveTo>
                  <a:pt x="3864210" y="2315947"/>
                </a:moveTo>
                <a:cubicBezTo>
                  <a:pt x="3865925" y="2316290"/>
                  <a:pt x="3868530" y="2322187"/>
                  <a:pt x="3868530" y="2325616"/>
                </a:cubicBezTo>
                <a:cubicBezTo>
                  <a:pt x="3868530" y="2328497"/>
                  <a:pt x="3865513" y="2333572"/>
                  <a:pt x="3863730" y="2333572"/>
                </a:cubicBezTo>
                <a:cubicBezTo>
                  <a:pt x="3862016" y="2333572"/>
                  <a:pt x="3860164" y="2328428"/>
                  <a:pt x="3857489" y="2324176"/>
                </a:cubicBezTo>
                <a:cubicBezTo>
                  <a:pt x="3860370" y="2320336"/>
                  <a:pt x="3862358" y="2315535"/>
                  <a:pt x="3864210" y="2315947"/>
                </a:cubicBezTo>
                <a:close/>
                <a:moveTo>
                  <a:pt x="6609460" y="2315784"/>
                </a:moveTo>
                <a:cubicBezTo>
                  <a:pt x="6613943" y="2315981"/>
                  <a:pt x="6617321" y="2317078"/>
                  <a:pt x="6618452" y="2319033"/>
                </a:cubicBezTo>
                <a:cubicBezTo>
                  <a:pt x="6620715" y="2322874"/>
                  <a:pt x="6612966" y="2329046"/>
                  <a:pt x="6601856" y="2332132"/>
                </a:cubicBezTo>
                <a:cubicBezTo>
                  <a:pt x="6590197" y="2335355"/>
                  <a:pt x="6579773" y="2334875"/>
                  <a:pt x="6577441" y="2330966"/>
                </a:cubicBezTo>
                <a:cubicBezTo>
                  <a:pt x="6575178" y="2327194"/>
                  <a:pt x="6582585" y="2321296"/>
                  <a:pt x="6593832" y="2317936"/>
                </a:cubicBezTo>
                <a:cubicBezTo>
                  <a:pt x="6599387" y="2316290"/>
                  <a:pt x="6604976" y="2315587"/>
                  <a:pt x="6609460" y="2315784"/>
                </a:cubicBezTo>
                <a:close/>
                <a:moveTo>
                  <a:pt x="7234369" y="2315741"/>
                </a:moveTo>
                <a:cubicBezTo>
                  <a:pt x="7246987" y="2315055"/>
                  <a:pt x="7258097" y="2321090"/>
                  <a:pt x="7260155" y="2329731"/>
                </a:cubicBezTo>
                <a:cubicBezTo>
                  <a:pt x="7262212" y="2338235"/>
                  <a:pt x="7253845" y="2345436"/>
                  <a:pt x="7241638" y="2345848"/>
                </a:cubicBezTo>
                <a:cubicBezTo>
                  <a:pt x="7229636" y="2346259"/>
                  <a:pt x="7217498" y="2339812"/>
                  <a:pt x="7215578" y="2331789"/>
                </a:cubicBezTo>
                <a:cubicBezTo>
                  <a:pt x="7213589" y="2323765"/>
                  <a:pt x="7222161" y="2316427"/>
                  <a:pt x="7234369" y="2315741"/>
                </a:cubicBezTo>
                <a:close/>
                <a:moveTo>
                  <a:pt x="6883787" y="2315055"/>
                </a:moveTo>
                <a:cubicBezTo>
                  <a:pt x="6895309" y="2312655"/>
                  <a:pt x="6907722" y="2316084"/>
                  <a:pt x="6909848" y="2322188"/>
                </a:cubicBezTo>
                <a:cubicBezTo>
                  <a:pt x="6911768" y="2327811"/>
                  <a:pt x="6904635" y="2334189"/>
                  <a:pt x="6893731" y="2336521"/>
                </a:cubicBezTo>
                <a:cubicBezTo>
                  <a:pt x="6881455" y="2339127"/>
                  <a:pt x="6869523" y="2336452"/>
                  <a:pt x="6866916" y="2330486"/>
                </a:cubicBezTo>
                <a:cubicBezTo>
                  <a:pt x="6864242" y="2324382"/>
                  <a:pt x="6871854" y="2317524"/>
                  <a:pt x="6883787" y="2315055"/>
                </a:cubicBezTo>
                <a:close/>
                <a:moveTo>
                  <a:pt x="5911323" y="2313958"/>
                </a:moveTo>
                <a:cubicBezTo>
                  <a:pt x="5918867" y="2310186"/>
                  <a:pt x="5926685" y="2310529"/>
                  <a:pt x="5927302" y="2314575"/>
                </a:cubicBezTo>
                <a:cubicBezTo>
                  <a:pt x="5927851" y="2318279"/>
                  <a:pt x="5922845" y="2323559"/>
                  <a:pt x="5915781" y="2326920"/>
                </a:cubicBezTo>
                <a:cubicBezTo>
                  <a:pt x="5907962" y="2330623"/>
                  <a:pt x="5900007" y="2330486"/>
                  <a:pt x="5899596" y="2326577"/>
                </a:cubicBezTo>
                <a:cubicBezTo>
                  <a:pt x="5899253" y="2323079"/>
                  <a:pt x="5904533" y="2317319"/>
                  <a:pt x="5911323" y="2313958"/>
                </a:cubicBezTo>
                <a:close/>
                <a:moveTo>
                  <a:pt x="6383762" y="2313906"/>
                </a:moveTo>
                <a:cubicBezTo>
                  <a:pt x="6387354" y="2313803"/>
                  <a:pt x="6389771" y="2314540"/>
                  <a:pt x="6390148" y="2316152"/>
                </a:cubicBezTo>
                <a:cubicBezTo>
                  <a:pt x="6390903" y="2319376"/>
                  <a:pt x="6383290" y="2324588"/>
                  <a:pt x="6372592" y="2328154"/>
                </a:cubicBezTo>
                <a:cubicBezTo>
                  <a:pt x="6362099" y="2331651"/>
                  <a:pt x="6353047" y="2332063"/>
                  <a:pt x="6352567" y="2328977"/>
                </a:cubicBezTo>
                <a:cubicBezTo>
                  <a:pt x="6352087" y="2325960"/>
                  <a:pt x="6360454" y="2320130"/>
                  <a:pt x="6370329" y="2316701"/>
                </a:cubicBezTo>
                <a:cubicBezTo>
                  <a:pt x="6375404" y="2314952"/>
                  <a:pt x="6380170" y="2314009"/>
                  <a:pt x="6383762" y="2313906"/>
                </a:cubicBezTo>
                <a:close/>
                <a:moveTo>
                  <a:pt x="998458" y="2313684"/>
                </a:moveTo>
                <a:cubicBezTo>
                  <a:pt x="997224" y="2314576"/>
                  <a:pt x="995990" y="2315536"/>
                  <a:pt x="994618" y="2316359"/>
                </a:cubicBezTo>
                <a:cubicBezTo>
                  <a:pt x="994138" y="2316633"/>
                  <a:pt x="993384" y="2316770"/>
                  <a:pt x="992766" y="2316976"/>
                </a:cubicBezTo>
                <a:cubicBezTo>
                  <a:pt x="994069" y="2316016"/>
                  <a:pt x="995372" y="2315056"/>
                  <a:pt x="996812" y="2314095"/>
                </a:cubicBezTo>
                <a:cubicBezTo>
                  <a:pt x="997155" y="2313890"/>
                  <a:pt x="997910" y="2313821"/>
                  <a:pt x="998458" y="2313684"/>
                </a:cubicBezTo>
                <a:close/>
                <a:moveTo>
                  <a:pt x="2364023" y="2313615"/>
                </a:moveTo>
                <a:cubicBezTo>
                  <a:pt x="2365669" y="2313753"/>
                  <a:pt x="2367726" y="2321433"/>
                  <a:pt x="2370469" y="2327949"/>
                </a:cubicBezTo>
                <a:cubicBezTo>
                  <a:pt x="2367795" y="2331583"/>
                  <a:pt x="2365874" y="2336864"/>
                  <a:pt x="2364160" y="2335836"/>
                </a:cubicBezTo>
                <a:cubicBezTo>
                  <a:pt x="2362308" y="2334738"/>
                  <a:pt x="2359222" y="2326851"/>
                  <a:pt x="2359359" y="2323559"/>
                </a:cubicBezTo>
                <a:cubicBezTo>
                  <a:pt x="2359565" y="2319170"/>
                  <a:pt x="2362171" y="2313478"/>
                  <a:pt x="2364023" y="2313615"/>
                </a:cubicBezTo>
                <a:close/>
                <a:moveTo>
                  <a:pt x="6001368" y="2312381"/>
                </a:moveTo>
                <a:cubicBezTo>
                  <a:pt x="6002603" y="2315604"/>
                  <a:pt x="5996842" y="2321296"/>
                  <a:pt x="5988338" y="2325206"/>
                </a:cubicBezTo>
                <a:cubicBezTo>
                  <a:pt x="5981000" y="2328635"/>
                  <a:pt x="5974417" y="2329389"/>
                  <a:pt x="5972634" y="2326920"/>
                </a:cubicBezTo>
                <a:cubicBezTo>
                  <a:pt x="5970645" y="2324246"/>
                  <a:pt x="5975857" y="2318348"/>
                  <a:pt x="5984087" y="2314164"/>
                </a:cubicBezTo>
                <a:cubicBezTo>
                  <a:pt x="5992384" y="2309981"/>
                  <a:pt x="6000203" y="2309226"/>
                  <a:pt x="6001368" y="2312381"/>
                </a:cubicBezTo>
                <a:close/>
                <a:moveTo>
                  <a:pt x="6532890" y="2311172"/>
                </a:moveTo>
                <a:cubicBezTo>
                  <a:pt x="6537184" y="2311232"/>
                  <a:pt x="6540373" y="2312209"/>
                  <a:pt x="6541230" y="2314095"/>
                </a:cubicBezTo>
                <a:cubicBezTo>
                  <a:pt x="6542945" y="2317798"/>
                  <a:pt x="6534852" y="2323902"/>
                  <a:pt x="6524017" y="2327057"/>
                </a:cubicBezTo>
                <a:cubicBezTo>
                  <a:pt x="6514416" y="2329800"/>
                  <a:pt x="6504266" y="2329594"/>
                  <a:pt x="6502277" y="2326645"/>
                </a:cubicBezTo>
                <a:cubicBezTo>
                  <a:pt x="6500014" y="2323216"/>
                  <a:pt x="6507283" y="2317318"/>
                  <a:pt x="6517913" y="2313752"/>
                </a:cubicBezTo>
                <a:cubicBezTo>
                  <a:pt x="6523194" y="2311969"/>
                  <a:pt x="6528595" y="2311112"/>
                  <a:pt x="6532890" y="2311172"/>
                </a:cubicBezTo>
                <a:close/>
                <a:moveTo>
                  <a:pt x="6458395" y="2310846"/>
                </a:moveTo>
                <a:cubicBezTo>
                  <a:pt x="6462278" y="2310872"/>
                  <a:pt x="6464798" y="2311866"/>
                  <a:pt x="6465038" y="2313821"/>
                </a:cubicBezTo>
                <a:cubicBezTo>
                  <a:pt x="6465450" y="2317319"/>
                  <a:pt x="6457838" y="2322531"/>
                  <a:pt x="6447619" y="2325754"/>
                </a:cubicBezTo>
                <a:cubicBezTo>
                  <a:pt x="6436577" y="2329252"/>
                  <a:pt x="6426153" y="2329252"/>
                  <a:pt x="6425879" y="2325685"/>
                </a:cubicBezTo>
                <a:cubicBezTo>
                  <a:pt x="6425674" y="2322394"/>
                  <a:pt x="6433354" y="2317113"/>
                  <a:pt x="6443573" y="2313684"/>
                </a:cubicBezTo>
                <a:cubicBezTo>
                  <a:pt x="6449265" y="2311763"/>
                  <a:pt x="6454511" y="2310820"/>
                  <a:pt x="6458395" y="2310846"/>
                </a:cubicBezTo>
                <a:close/>
                <a:moveTo>
                  <a:pt x="1690363" y="2310804"/>
                </a:moveTo>
                <a:cubicBezTo>
                  <a:pt x="1692144" y="2312656"/>
                  <a:pt x="1695026" y="2314576"/>
                  <a:pt x="1695301" y="2316428"/>
                </a:cubicBezTo>
                <a:cubicBezTo>
                  <a:pt x="1695644" y="2318073"/>
                  <a:pt x="1693174" y="2319582"/>
                  <a:pt x="1691322" y="2321777"/>
                </a:cubicBezTo>
                <a:cubicBezTo>
                  <a:pt x="1688785" y="2318896"/>
                  <a:pt x="1685768" y="2316633"/>
                  <a:pt x="1685906" y="2315125"/>
                </a:cubicBezTo>
                <a:cubicBezTo>
                  <a:pt x="1686042" y="2313410"/>
                  <a:pt x="1688785" y="2312244"/>
                  <a:pt x="1690363" y="2310804"/>
                </a:cubicBezTo>
                <a:close/>
                <a:moveTo>
                  <a:pt x="7782734" y="2309844"/>
                </a:moveTo>
                <a:cubicBezTo>
                  <a:pt x="7785889" y="2312999"/>
                  <a:pt x="7775602" y="2342145"/>
                  <a:pt x="7760034" y="2377601"/>
                </a:cubicBezTo>
                <a:cubicBezTo>
                  <a:pt x="7744604" y="2412782"/>
                  <a:pt x="7729173" y="2442615"/>
                  <a:pt x="7726430" y="2439803"/>
                </a:cubicBezTo>
                <a:cubicBezTo>
                  <a:pt x="7723618" y="2436923"/>
                  <a:pt x="7733768" y="2402976"/>
                  <a:pt x="7749062" y="2366971"/>
                </a:cubicBezTo>
                <a:cubicBezTo>
                  <a:pt x="7764286" y="2331104"/>
                  <a:pt x="7779580" y="2306689"/>
                  <a:pt x="7782734" y="2309844"/>
                </a:cubicBezTo>
                <a:close/>
                <a:moveTo>
                  <a:pt x="5837737" y="2309501"/>
                </a:moveTo>
                <a:cubicBezTo>
                  <a:pt x="5845418" y="2305797"/>
                  <a:pt x="5852207" y="2305935"/>
                  <a:pt x="5853579" y="2309707"/>
                </a:cubicBezTo>
                <a:cubicBezTo>
                  <a:pt x="5854882" y="2313273"/>
                  <a:pt x="5849945" y="2319445"/>
                  <a:pt x="5842949" y="2322943"/>
                </a:cubicBezTo>
                <a:cubicBezTo>
                  <a:pt x="5836023" y="2326440"/>
                  <a:pt x="5828822" y="2326303"/>
                  <a:pt x="5827382" y="2322599"/>
                </a:cubicBezTo>
                <a:cubicBezTo>
                  <a:pt x="5825873" y="2318896"/>
                  <a:pt x="5830536" y="2312930"/>
                  <a:pt x="5837737" y="2309501"/>
                </a:cubicBezTo>
                <a:close/>
                <a:moveTo>
                  <a:pt x="6075366" y="2307237"/>
                </a:moveTo>
                <a:cubicBezTo>
                  <a:pt x="6076532" y="2309912"/>
                  <a:pt x="6070634" y="2315810"/>
                  <a:pt x="6063090" y="2319650"/>
                </a:cubicBezTo>
                <a:cubicBezTo>
                  <a:pt x="6055409" y="2323560"/>
                  <a:pt x="6047317" y="2324725"/>
                  <a:pt x="6045603" y="2322188"/>
                </a:cubicBezTo>
                <a:cubicBezTo>
                  <a:pt x="6043819" y="2319582"/>
                  <a:pt x="6048483" y="2314233"/>
                  <a:pt x="6056164" y="2310049"/>
                </a:cubicBezTo>
                <a:cubicBezTo>
                  <a:pt x="6064737" y="2305386"/>
                  <a:pt x="6073995" y="2304083"/>
                  <a:pt x="6075366" y="2307237"/>
                </a:cubicBezTo>
                <a:close/>
                <a:moveTo>
                  <a:pt x="5276958" y="2303602"/>
                </a:moveTo>
                <a:cubicBezTo>
                  <a:pt x="5282993" y="2303465"/>
                  <a:pt x="5288685" y="2306620"/>
                  <a:pt x="5286834" y="2310117"/>
                </a:cubicBezTo>
                <a:cubicBezTo>
                  <a:pt x="5285462" y="2312586"/>
                  <a:pt x="5281210" y="2314781"/>
                  <a:pt x="5279221" y="2316290"/>
                </a:cubicBezTo>
                <a:cubicBezTo>
                  <a:pt x="5270100" y="2316975"/>
                  <a:pt x="5264819" y="2314369"/>
                  <a:pt x="5265025" y="2310803"/>
                </a:cubicBezTo>
                <a:cubicBezTo>
                  <a:pt x="5265231" y="2307306"/>
                  <a:pt x="5271197" y="2303740"/>
                  <a:pt x="5276958" y="2303602"/>
                </a:cubicBezTo>
                <a:close/>
                <a:moveTo>
                  <a:pt x="5067035" y="2302917"/>
                </a:moveTo>
                <a:cubicBezTo>
                  <a:pt x="5069641" y="2303328"/>
                  <a:pt x="5074853" y="2303397"/>
                  <a:pt x="5077322" y="2304906"/>
                </a:cubicBezTo>
                <a:cubicBezTo>
                  <a:pt x="5080477" y="2306826"/>
                  <a:pt x="5074922" y="2311558"/>
                  <a:pt x="5068544" y="2313204"/>
                </a:cubicBezTo>
                <a:cubicBezTo>
                  <a:pt x="5062989" y="2314644"/>
                  <a:pt x="5058188" y="2313684"/>
                  <a:pt x="5057022" y="2311009"/>
                </a:cubicBezTo>
                <a:cubicBezTo>
                  <a:pt x="5055856" y="2308403"/>
                  <a:pt x="5059217" y="2305180"/>
                  <a:pt x="5067035" y="2302917"/>
                </a:cubicBezTo>
                <a:close/>
                <a:moveTo>
                  <a:pt x="1286289" y="2302780"/>
                </a:moveTo>
                <a:cubicBezTo>
                  <a:pt x="1288622" y="2303191"/>
                  <a:pt x="1291433" y="2303397"/>
                  <a:pt x="1291502" y="2303809"/>
                </a:cubicBezTo>
                <a:cubicBezTo>
                  <a:pt x="1291569" y="2304152"/>
                  <a:pt x="1288895" y="2304906"/>
                  <a:pt x="1287319" y="2305043"/>
                </a:cubicBezTo>
                <a:cubicBezTo>
                  <a:pt x="1285467" y="2305180"/>
                  <a:pt x="1282174" y="2304906"/>
                  <a:pt x="1281900" y="2304563"/>
                </a:cubicBezTo>
                <a:cubicBezTo>
                  <a:pt x="1281695" y="2304220"/>
                  <a:pt x="1284368" y="2303603"/>
                  <a:pt x="1286289" y="2302780"/>
                </a:cubicBezTo>
                <a:close/>
                <a:moveTo>
                  <a:pt x="1554848" y="2302712"/>
                </a:moveTo>
                <a:cubicBezTo>
                  <a:pt x="1556357" y="2302506"/>
                  <a:pt x="1558963" y="2304357"/>
                  <a:pt x="1565206" y="2307169"/>
                </a:cubicBezTo>
                <a:cubicBezTo>
                  <a:pt x="1561226" y="2308198"/>
                  <a:pt x="1559102" y="2309295"/>
                  <a:pt x="1556974" y="2309021"/>
                </a:cubicBezTo>
                <a:cubicBezTo>
                  <a:pt x="1554917" y="2308746"/>
                  <a:pt x="1552861" y="2307032"/>
                  <a:pt x="1550803" y="2305935"/>
                </a:cubicBezTo>
                <a:cubicBezTo>
                  <a:pt x="1552106" y="2304838"/>
                  <a:pt x="1553064" y="2302917"/>
                  <a:pt x="1554848" y="2302712"/>
                </a:cubicBezTo>
                <a:close/>
                <a:moveTo>
                  <a:pt x="7385424" y="2302462"/>
                </a:moveTo>
                <a:cubicBezTo>
                  <a:pt x="7389908" y="2303122"/>
                  <a:pt x="7393131" y="2305385"/>
                  <a:pt x="7394228" y="2309500"/>
                </a:cubicBezTo>
                <a:cubicBezTo>
                  <a:pt x="7396354" y="2317593"/>
                  <a:pt x="7388605" y="2330280"/>
                  <a:pt x="7376809" y="2335423"/>
                </a:cubicBezTo>
                <a:cubicBezTo>
                  <a:pt x="7365219" y="2340498"/>
                  <a:pt x="7353217" y="2335492"/>
                  <a:pt x="7351092" y="2326988"/>
                </a:cubicBezTo>
                <a:cubicBezTo>
                  <a:pt x="7348897" y="2318484"/>
                  <a:pt x="7357195" y="2309569"/>
                  <a:pt x="7369060" y="2305042"/>
                </a:cubicBezTo>
                <a:cubicBezTo>
                  <a:pt x="7375197" y="2302745"/>
                  <a:pt x="7380941" y="2301802"/>
                  <a:pt x="7385424" y="2302462"/>
                </a:cubicBezTo>
                <a:close/>
                <a:moveTo>
                  <a:pt x="5484344" y="2302231"/>
                </a:moveTo>
                <a:cubicBezTo>
                  <a:pt x="5490928" y="2300722"/>
                  <a:pt x="5496826" y="2302573"/>
                  <a:pt x="5497100" y="2306346"/>
                </a:cubicBezTo>
                <a:cubicBezTo>
                  <a:pt x="5497443" y="2310323"/>
                  <a:pt x="5492574" y="2314575"/>
                  <a:pt x="5485716" y="2316152"/>
                </a:cubicBezTo>
                <a:cubicBezTo>
                  <a:pt x="5479269" y="2317661"/>
                  <a:pt x="5473097" y="2315535"/>
                  <a:pt x="5472823" y="2311900"/>
                </a:cubicBezTo>
                <a:cubicBezTo>
                  <a:pt x="5472617" y="2308128"/>
                  <a:pt x="5477966" y="2303739"/>
                  <a:pt x="5484344" y="2302231"/>
                </a:cubicBezTo>
                <a:close/>
                <a:moveTo>
                  <a:pt x="6149022" y="2300174"/>
                </a:moveTo>
                <a:cubicBezTo>
                  <a:pt x="6149913" y="2303054"/>
                  <a:pt x="6144152" y="2308198"/>
                  <a:pt x="6135511" y="2312175"/>
                </a:cubicBezTo>
                <a:cubicBezTo>
                  <a:pt x="6127213" y="2316016"/>
                  <a:pt x="6119326" y="2317250"/>
                  <a:pt x="6117955" y="2314781"/>
                </a:cubicBezTo>
                <a:cubicBezTo>
                  <a:pt x="6116515" y="2312038"/>
                  <a:pt x="6123990" y="2305249"/>
                  <a:pt x="6132905" y="2301340"/>
                </a:cubicBezTo>
                <a:cubicBezTo>
                  <a:pt x="6140929" y="2297774"/>
                  <a:pt x="6148199" y="2297293"/>
                  <a:pt x="6149022" y="2300174"/>
                </a:cubicBezTo>
                <a:close/>
                <a:moveTo>
                  <a:pt x="1419335" y="2297773"/>
                </a:moveTo>
                <a:cubicBezTo>
                  <a:pt x="1422077" y="2298802"/>
                  <a:pt x="1425097" y="2299488"/>
                  <a:pt x="1425439" y="2300173"/>
                </a:cubicBezTo>
                <a:cubicBezTo>
                  <a:pt x="1425849" y="2300996"/>
                  <a:pt x="1423792" y="2301819"/>
                  <a:pt x="1422763" y="2302573"/>
                </a:cubicBezTo>
                <a:cubicBezTo>
                  <a:pt x="1420637" y="2302025"/>
                  <a:pt x="1417414" y="2301613"/>
                  <a:pt x="1416659" y="2300859"/>
                </a:cubicBezTo>
                <a:cubicBezTo>
                  <a:pt x="1415974" y="2300310"/>
                  <a:pt x="1418031" y="2299282"/>
                  <a:pt x="1419335" y="2297773"/>
                </a:cubicBezTo>
                <a:close/>
                <a:moveTo>
                  <a:pt x="1067175" y="2296402"/>
                </a:moveTo>
                <a:cubicBezTo>
                  <a:pt x="1068615" y="2296196"/>
                  <a:pt x="1069850" y="2296265"/>
                  <a:pt x="1070674" y="2296539"/>
                </a:cubicBezTo>
                <a:cubicBezTo>
                  <a:pt x="1070811" y="2296539"/>
                  <a:pt x="1068547" y="2298116"/>
                  <a:pt x="1066695" y="2299419"/>
                </a:cubicBezTo>
                <a:cubicBezTo>
                  <a:pt x="1065667" y="2299213"/>
                  <a:pt x="1064432" y="2299145"/>
                  <a:pt x="1064020" y="2298665"/>
                </a:cubicBezTo>
                <a:cubicBezTo>
                  <a:pt x="1063884" y="2298528"/>
                  <a:pt x="1066969" y="2296402"/>
                  <a:pt x="1067175" y="2296402"/>
                </a:cubicBezTo>
                <a:close/>
                <a:moveTo>
                  <a:pt x="6808281" y="2295030"/>
                </a:moveTo>
                <a:cubicBezTo>
                  <a:pt x="6819802" y="2292836"/>
                  <a:pt x="6829678" y="2295442"/>
                  <a:pt x="6831255" y="2301065"/>
                </a:cubicBezTo>
                <a:cubicBezTo>
                  <a:pt x="6832833" y="2306552"/>
                  <a:pt x="6825015" y="2312930"/>
                  <a:pt x="6813905" y="2315261"/>
                </a:cubicBezTo>
                <a:cubicBezTo>
                  <a:pt x="6803343" y="2317456"/>
                  <a:pt x="6791616" y="2315056"/>
                  <a:pt x="6789422" y="2310186"/>
                </a:cubicBezTo>
                <a:cubicBezTo>
                  <a:pt x="6786953" y="2304769"/>
                  <a:pt x="6796005" y="2297499"/>
                  <a:pt x="6808281" y="2295030"/>
                </a:cubicBezTo>
                <a:close/>
                <a:moveTo>
                  <a:pt x="7558820" y="2294756"/>
                </a:moveTo>
                <a:cubicBezTo>
                  <a:pt x="7559849" y="2301614"/>
                  <a:pt x="7551346" y="2326646"/>
                  <a:pt x="7539825" y="2348865"/>
                </a:cubicBezTo>
                <a:cubicBezTo>
                  <a:pt x="7527068" y="2373623"/>
                  <a:pt x="7516301" y="2383636"/>
                  <a:pt x="7515684" y="2373760"/>
                </a:cubicBezTo>
                <a:cubicBezTo>
                  <a:pt x="7515135" y="2364913"/>
                  <a:pt x="7524394" y="2341802"/>
                  <a:pt x="7535778" y="2321502"/>
                </a:cubicBezTo>
                <a:cubicBezTo>
                  <a:pt x="7547300" y="2300997"/>
                  <a:pt x="7557792" y="2288035"/>
                  <a:pt x="7558820" y="2294756"/>
                </a:cubicBezTo>
                <a:close/>
                <a:moveTo>
                  <a:pt x="5766757" y="2294550"/>
                </a:moveTo>
                <a:cubicBezTo>
                  <a:pt x="5773889" y="2292150"/>
                  <a:pt x="5779650" y="2294687"/>
                  <a:pt x="5779375" y="2300242"/>
                </a:cubicBezTo>
                <a:cubicBezTo>
                  <a:pt x="5779101" y="2305660"/>
                  <a:pt x="5772723" y="2311695"/>
                  <a:pt x="5765111" y="2313684"/>
                </a:cubicBezTo>
                <a:cubicBezTo>
                  <a:pt x="5758733" y="2315330"/>
                  <a:pt x="5753590" y="2312998"/>
                  <a:pt x="5753590" y="2308540"/>
                </a:cubicBezTo>
                <a:cubicBezTo>
                  <a:pt x="5753521" y="2303328"/>
                  <a:pt x="5759693" y="2296882"/>
                  <a:pt x="5766757" y="2294550"/>
                </a:cubicBezTo>
                <a:close/>
                <a:moveTo>
                  <a:pt x="3042485" y="2294070"/>
                </a:moveTo>
                <a:cubicBezTo>
                  <a:pt x="3044131" y="2294825"/>
                  <a:pt x="3046188" y="2303809"/>
                  <a:pt x="3049137" y="2311901"/>
                </a:cubicBezTo>
                <a:cubicBezTo>
                  <a:pt x="3046394" y="2314919"/>
                  <a:pt x="3044405" y="2319925"/>
                  <a:pt x="3042622" y="2318210"/>
                </a:cubicBezTo>
                <a:cubicBezTo>
                  <a:pt x="3040702" y="2316359"/>
                  <a:pt x="3037547" y="2306620"/>
                  <a:pt x="3037684" y="2303123"/>
                </a:cubicBezTo>
                <a:cubicBezTo>
                  <a:pt x="3037890" y="2298391"/>
                  <a:pt x="3040565" y="2293247"/>
                  <a:pt x="3042485" y="2294070"/>
                </a:cubicBezTo>
                <a:close/>
                <a:moveTo>
                  <a:pt x="7969452" y="2293873"/>
                </a:moveTo>
                <a:cubicBezTo>
                  <a:pt x="7971175" y="2294087"/>
                  <a:pt x="7971261" y="2295750"/>
                  <a:pt x="7968723" y="2299557"/>
                </a:cubicBezTo>
                <a:cubicBezTo>
                  <a:pt x="7949247" y="2314096"/>
                  <a:pt x="7930318" y="2334807"/>
                  <a:pt x="7911116" y="2360250"/>
                </a:cubicBezTo>
                <a:cubicBezTo>
                  <a:pt x="7901515" y="2372937"/>
                  <a:pt x="7895754" y="2379795"/>
                  <a:pt x="7895068" y="2378218"/>
                </a:cubicBezTo>
                <a:cubicBezTo>
                  <a:pt x="7893011" y="2373623"/>
                  <a:pt x="7910499" y="2341665"/>
                  <a:pt x="7934708" y="2316839"/>
                </a:cubicBezTo>
                <a:cubicBezTo>
                  <a:pt x="7944926" y="2306346"/>
                  <a:pt x="7953567" y="2300174"/>
                  <a:pt x="7960357" y="2296882"/>
                </a:cubicBezTo>
                <a:cubicBezTo>
                  <a:pt x="7964369" y="2294893"/>
                  <a:pt x="7967729" y="2293658"/>
                  <a:pt x="7969452" y="2293873"/>
                </a:cubicBezTo>
                <a:close/>
                <a:moveTo>
                  <a:pt x="7655457" y="2293465"/>
                </a:moveTo>
                <a:cubicBezTo>
                  <a:pt x="7656830" y="2292265"/>
                  <a:pt x="7657679" y="2292732"/>
                  <a:pt x="7657850" y="2295167"/>
                </a:cubicBezTo>
                <a:cubicBezTo>
                  <a:pt x="7658536" y="2305180"/>
                  <a:pt x="7648729" y="2342350"/>
                  <a:pt x="7635836" y="2377738"/>
                </a:cubicBezTo>
                <a:cubicBezTo>
                  <a:pt x="7623697" y="2411067"/>
                  <a:pt x="7613959" y="2428212"/>
                  <a:pt x="7612587" y="2419709"/>
                </a:cubicBezTo>
                <a:cubicBezTo>
                  <a:pt x="7611146" y="2410861"/>
                  <a:pt x="7620679" y="2374926"/>
                  <a:pt x="7633093" y="2341184"/>
                </a:cubicBezTo>
                <a:cubicBezTo>
                  <a:pt x="7642505" y="2315673"/>
                  <a:pt x="7651339" y="2297066"/>
                  <a:pt x="7655457" y="2293465"/>
                </a:cubicBezTo>
                <a:close/>
                <a:moveTo>
                  <a:pt x="1220041" y="2293453"/>
                </a:moveTo>
                <a:cubicBezTo>
                  <a:pt x="1217778" y="2294824"/>
                  <a:pt x="1216612" y="2295922"/>
                  <a:pt x="1214966" y="2296333"/>
                </a:cubicBezTo>
                <a:cubicBezTo>
                  <a:pt x="1213388" y="2296745"/>
                  <a:pt x="1211401" y="2296333"/>
                  <a:pt x="1209549" y="2296333"/>
                </a:cubicBezTo>
                <a:cubicBezTo>
                  <a:pt x="1210647" y="2295510"/>
                  <a:pt x="1211401" y="2294345"/>
                  <a:pt x="1212909" y="2293864"/>
                </a:cubicBezTo>
                <a:cubicBezTo>
                  <a:pt x="1214418" y="2293453"/>
                  <a:pt x="1216748" y="2293590"/>
                  <a:pt x="1220041" y="2293453"/>
                </a:cubicBezTo>
                <a:close/>
                <a:moveTo>
                  <a:pt x="7019508" y="2293384"/>
                </a:moveTo>
                <a:cubicBezTo>
                  <a:pt x="7031029" y="2291327"/>
                  <a:pt x="7043511" y="2295716"/>
                  <a:pt x="7045705" y="2302574"/>
                </a:cubicBezTo>
                <a:cubicBezTo>
                  <a:pt x="7047968" y="2309500"/>
                  <a:pt x="7039464" y="2316633"/>
                  <a:pt x="7027189" y="2318141"/>
                </a:cubicBezTo>
                <a:cubicBezTo>
                  <a:pt x="7015667" y="2319581"/>
                  <a:pt x="7005449" y="2316084"/>
                  <a:pt x="7002911" y="2309775"/>
                </a:cubicBezTo>
                <a:cubicBezTo>
                  <a:pt x="7000168" y="2302917"/>
                  <a:pt x="7007643" y="2295579"/>
                  <a:pt x="7019508" y="2293384"/>
                </a:cubicBezTo>
                <a:close/>
                <a:moveTo>
                  <a:pt x="2496588" y="2293316"/>
                </a:moveTo>
                <a:cubicBezTo>
                  <a:pt x="2498096" y="2292013"/>
                  <a:pt x="2500977" y="2297911"/>
                  <a:pt x="2507629" y="2305935"/>
                </a:cubicBezTo>
                <a:cubicBezTo>
                  <a:pt x="2503925" y="2311558"/>
                  <a:pt x="2502005" y="2316907"/>
                  <a:pt x="2499879" y="2316770"/>
                </a:cubicBezTo>
                <a:cubicBezTo>
                  <a:pt x="2497822" y="2316633"/>
                  <a:pt x="2495490" y="2310735"/>
                  <a:pt x="2493227" y="2307375"/>
                </a:cubicBezTo>
                <a:cubicBezTo>
                  <a:pt x="2494324" y="2302437"/>
                  <a:pt x="2494873" y="2294756"/>
                  <a:pt x="2496588" y="2293316"/>
                </a:cubicBezTo>
                <a:close/>
                <a:moveTo>
                  <a:pt x="7460451" y="2292612"/>
                </a:moveTo>
                <a:cubicBezTo>
                  <a:pt x="7464986" y="2290898"/>
                  <a:pt x="7468158" y="2291738"/>
                  <a:pt x="7468707" y="2295921"/>
                </a:cubicBezTo>
                <a:cubicBezTo>
                  <a:pt x="7469735" y="2303465"/>
                  <a:pt x="7461300" y="2321228"/>
                  <a:pt x="7450190" y="2332680"/>
                </a:cubicBezTo>
                <a:cubicBezTo>
                  <a:pt x="7438874" y="2344339"/>
                  <a:pt x="7428450" y="2345710"/>
                  <a:pt x="7426736" y="2337755"/>
                </a:cubicBezTo>
                <a:cubicBezTo>
                  <a:pt x="7425021" y="2329937"/>
                  <a:pt x="7432976" y="2315672"/>
                  <a:pt x="7444017" y="2304631"/>
                </a:cubicBezTo>
                <a:cubicBezTo>
                  <a:pt x="7450018" y="2298596"/>
                  <a:pt x="7455916" y="2294327"/>
                  <a:pt x="7460451" y="2292612"/>
                </a:cubicBezTo>
                <a:close/>
                <a:moveTo>
                  <a:pt x="4991460" y="2291464"/>
                </a:moveTo>
                <a:cubicBezTo>
                  <a:pt x="4996603" y="2289749"/>
                  <a:pt x="5001884" y="2290092"/>
                  <a:pt x="5002913" y="2292287"/>
                </a:cubicBezTo>
                <a:cubicBezTo>
                  <a:pt x="5003942" y="2294619"/>
                  <a:pt x="5000513" y="2297499"/>
                  <a:pt x="4994752" y="2299282"/>
                </a:cubicBezTo>
                <a:cubicBezTo>
                  <a:pt x="4989059" y="2300997"/>
                  <a:pt x="4983847" y="2300654"/>
                  <a:pt x="4983024" y="2298596"/>
                </a:cubicBezTo>
                <a:cubicBezTo>
                  <a:pt x="4982201" y="2296402"/>
                  <a:pt x="4985905" y="2293316"/>
                  <a:pt x="4991460" y="2291464"/>
                </a:cubicBezTo>
                <a:close/>
                <a:moveTo>
                  <a:pt x="1140694" y="2289750"/>
                </a:moveTo>
                <a:cubicBezTo>
                  <a:pt x="1141721" y="2289407"/>
                  <a:pt x="1142752" y="2289818"/>
                  <a:pt x="1143641" y="2289887"/>
                </a:cubicBezTo>
                <a:cubicBezTo>
                  <a:pt x="1142752" y="2290641"/>
                  <a:pt x="1141858" y="2291396"/>
                  <a:pt x="1141035" y="2292150"/>
                </a:cubicBezTo>
                <a:cubicBezTo>
                  <a:pt x="1139458" y="2292081"/>
                  <a:pt x="1137881" y="2292081"/>
                  <a:pt x="1136373" y="2292013"/>
                </a:cubicBezTo>
                <a:cubicBezTo>
                  <a:pt x="1137814" y="2291258"/>
                  <a:pt x="1139252" y="2290161"/>
                  <a:pt x="1140694" y="2289750"/>
                </a:cubicBezTo>
                <a:close/>
                <a:moveTo>
                  <a:pt x="6218202" y="2289518"/>
                </a:moveTo>
                <a:cubicBezTo>
                  <a:pt x="6221562" y="2289167"/>
                  <a:pt x="6223842" y="2289715"/>
                  <a:pt x="6224048" y="2291259"/>
                </a:cubicBezTo>
                <a:cubicBezTo>
                  <a:pt x="6224459" y="2294482"/>
                  <a:pt x="6216984" y="2300448"/>
                  <a:pt x="6207932" y="2304289"/>
                </a:cubicBezTo>
                <a:cubicBezTo>
                  <a:pt x="6198879" y="2308129"/>
                  <a:pt x="6191061" y="2308609"/>
                  <a:pt x="6191129" y="2305180"/>
                </a:cubicBezTo>
                <a:cubicBezTo>
                  <a:pt x="6191198" y="2302231"/>
                  <a:pt x="6197645" y="2296951"/>
                  <a:pt x="6205874" y="2293179"/>
                </a:cubicBezTo>
                <a:cubicBezTo>
                  <a:pt x="6210401" y="2291121"/>
                  <a:pt x="6214841" y="2289870"/>
                  <a:pt x="6218202" y="2289518"/>
                </a:cubicBezTo>
                <a:close/>
                <a:moveTo>
                  <a:pt x="4707744" y="2288172"/>
                </a:moveTo>
                <a:cubicBezTo>
                  <a:pt x="4705892" y="2289612"/>
                  <a:pt x="4703766" y="2292355"/>
                  <a:pt x="4700543" y="2294344"/>
                </a:cubicBezTo>
                <a:cubicBezTo>
                  <a:pt x="4699034" y="2295304"/>
                  <a:pt x="4694165" y="2295235"/>
                  <a:pt x="4693411" y="2294687"/>
                </a:cubicBezTo>
                <a:cubicBezTo>
                  <a:pt x="4692725" y="2294138"/>
                  <a:pt x="4694714" y="2291806"/>
                  <a:pt x="4696840" y="2290298"/>
                </a:cubicBezTo>
                <a:cubicBezTo>
                  <a:pt x="4700200" y="2287829"/>
                  <a:pt x="4706030" y="2286732"/>
                  <a:pt x="4707744" y="2288172"/>
                </a:cubicBezTo>
                <a:close/>
                <a:moveTo>
                  <a:pt x="4783937" y="2285978"/>
                </a:moveTo>
                <a:cubicBezTo>
                  <a:pt x="4778793" y="2289475"/>
                  <a:pt x="4775776" y="2292219"/>
                  <a:pt x="4772484" y="2293590"/>
                </a:cubicBezTo>
                <a:cubicBezTo>
                  <a:pt x="4767889" y="2295579"/>
                  <a:pt x="4764391" y="2295304"/>
                  <a:pt x="4764803" y="2292904"/>
                </a:cubicBezTo>
                <a:cubicBezTo>
                  <a:pt x="4765146" y="2290710"/>
                  <a:pt x="4768369" y="2287692"/>
                  <a:pt x="4773170" y="2286321"/>
                </a:cubicBezTo>
                <a:cubicBezTo>
                  <a:pt x="4776530" y="2285361"/>
                  <a:pt x="4779205" y="2286046"/>
                  <a:pt x="4783937" y="2285978"/>
                </a:cubicBezTo>
                <a:close/>
                <a:moveTo>
                  <a:pt x="4928709" y="2285909"/>
                </a:moveTo>
                <a:cubicBezTo>
                  <a:pt x="4929669" y="2287829"/>
                  <a:pt x="4925828" y="2291190"/>
                  <a:pt x="4920685" y="2293042"/>
                </a:cubicBezTo>
                <a:cubicBezTo>
                  <a:pt x="4915404" y="2294893"/>
                  <a:pt x="4910603" y="2294619"/>
                  <a:pt x="4910329" y="2292356"/>
                </a:cubicBezTo>
                <a:cubicBezTo>
                  <a:pt x="4910123" y="2290436"/>
                  <a:pt x="4912318" y="2288310"/>
                  <a:pt x="4917050" y="2286252"/>
                </a:cubicBezTo>
                <a:cubicBezTo>
                  <a:pt x="4922057" y="2284126"/>
                  <a:pt x="4927817" y="2283989"/>
                  <a:pt x="4928709" y="2285909"/>
                </a:cubicBezTo>
                <a:close/>
                <a:moveTo>
                  <a:pt x="4624488" y="2284606"/>
                </a:moveTo>
                <a:cubicBezTo>
                  <a:pt x="4628671" y="2285360"/>
                  <a:pt x="4631963" y="2285223"/>
                  <a:pt x="4633541" y="2286321"/>
                </a:cubicBezTo>
                <a:cubicBezTo>
                  <a:pt x="4635735" y="2287829"/>
                  <a:pt x="4631895" y="2293179"/>
                  <a:pt x="4627642" y="2294550"/>
                </a:cubicBezTo>
                <a:cubicBezTo>
                  <a:pt x="4624694" y="2295510"/>
                  <a:pt x="4619619" y="2295716"/>
                  <a:pt x="4619687" y="2294687"/>
                </a:cubicBezTo>
                <a:cubicBezTo>
                  <a:pt x="4619619" y="2292287"/>
                  <a:pt x="4622225" y="2288995"/>
                  <a:pt x="4624488" y="2284606"/>
                </a:cubicBezTo>
                <a:close/>
                <a:moveTo>
                  <a:pt x="4854917" y="2284537"/>
                </a:moveTo>
                <a:cubicBezTo>
                  <a:pt x="4856494" y="2286183"/>
                  <a:pt x="4852036" y="2290161"/>
                  <a:pt x="4846550" y="2291670"/>
                </a:cubicBezTo>
                <a:cubicBezTo>
                  <a:pt x="4842847" y="2292698"/>
                  <a:pt x="4839624" y="2292424"/>
                  <a:pt x="4834480" y="2292973"/>
                </a:cubicBezTo>
                <a:cubicBezTo>
                  <a:pt x="4838869" y="2289750"/>
                  <a:pt x="4841407" y="2287349"/>
                  <a:pt x="4844904" y="2285566"/>
                </a:cubicBezTo>
                <a:cubicBezTo>
                  <a:pt x="4849499" y="2283303"/>
                  <a:pt x="4853408" y="2283029"/>
                  <a:pt x="4854917" y="2284537"/>
                </a:cubicBezTo>
                <a:close/>
                <a:moveTo>
                  <a:pt x="6297841" y="2282411"/>
                </a:moveTo>
                <a:cubicBezTo>
                  <a:pt x="6299349" y="2285223"/>
                  <a:pt x="6292971" y="2290984"/>
                  <a:pt x="6284056" y="2294961"/>
                </a:cubicBezTo>
                <a:cubicBezTo>
                  <a:pt x="6275209" y="2298939"/>
                  <a:pt x="6266019" y="2300173"/>
                  <a:pt x="6264716" y="2297499"/>
                </a:cubicBezTo>
                <a:cubicBezTo>
                  <a:pt x="6263345" y="2294824"/>
                  <a:pt x="6269654" y="2289063"/>
                  <a:pt x="6278707" y="2284811"/>
                </a:cubicBezTo>
                <a:cubicBezTo>
                  <a:pt x="6287416" y="2280697"/>
                  <a:pt x="6296400" y="2279599"/>
                  <a:pt x="6297841" y="2282411"/>
                </a:cubicBezTo>
                <a:close/>
                <a:moveTo>
                  <a:pt x="3996707" y="2282343"/>
                </a:moveTo>
                <a:cubicBezTo>
                  <a:pt x="3998147" y="2280971"/>
                  <a:pt x="4000959" y="2283920"/>
                  <a:pt x="4004251" y="2285498"/>
                </a:cubicBezTo>
                <a:cubicBezTo>
                  <a:pt x="4002536" y="2290710"/>
                  <a:pt x="4001782" y="2296333"/>
                  <a:pt x="4000205" y="2297019"/>
                </a:cubicBezTo>
                <a:cubicBezTo>
                  <a:pt x="3998353" y="2297773"/>
                  <a:pt x="3994718" y="2295167"/>
                  <a:pt x="3993964" y="2292424"/>
                </a:cubicBezTo>
                <a:cubicBezTo>
                  <a:pt x="3993278" y="2290024"/>
                  <a:pt x="3994992" y="2283783"/>
                  <a:pt x="3996707" y="2282343"/>
                </a:cubicBezTo>
                <a:close/>
                <a:moveTo>
                  <a:pt x="5408907" y="2281177"/>
                </a:moveTo>
                <a:cubicBezTo>
                  <a:pt x="5414530" y="2279737"/>
                  <a:pt x="5420977" y="2281519"/>
                  <a:pt x="5421731" y="2284811"/>
                </a:cubicBezTo>
                <a:cubicBezTo>
                  <a:pt x="5422280" y="2287280"/>
                  <a:pt x="5418096" y="2291532"/>
                  <a:pt x="5413775" y="2292835"/>
                </a:cubicBezTo>
                <a:cubicBezTo>
                  <a:pt x="5407946" y="2294550"/>
                  <a:pt x="5400951" y="2293110"/>
                  <a:pt x="5399785" y="2290024"/>
                </a:cubicBezTo>
                <a:cubicBezTo>
                  <a:pt x="5398551" y="2286800"/>
                  <a:pt x="5402734" y="2282754"/>
                  <a:pt x="5408907" y="2281177"/>
                </a:cubicBezTo>
                <a:close/>
                <a:moveTo>
                  <a:pt x="6745727" y="2280217"/>
                </a:moveTo>
                <a:cubicBezTo>
                  <a:pt x="6750108" y="2280817"/>
                  <a:pt x="6753314" y="2282377"/>
                  <a:pt x="6754171" y="2284743"/>
                </a:cubicBezTo>
                <a:cubicBezTo>
                  <a:pt x="6755885" y="2289475"/>
                  <a:pt x="6747724" y="2295921"/>
                  <a:pt x="6736477" y="2298733"/>
                </a:cubicBezTo>
                <a:cubicBezTo>
                  <a:pt x="6725024" y="2301545"/>
                  <a:pt x="6714463" y="2300105"/>
                  <a:pt x="6712749" y="2295442"/>
                </a:cubicBezTo>
                <a:cubicBezTo>
                  <a:pt x="6711034" y="2290778"/>
                  <a:pt x="6718853" y="2284537"/>
                  <a:pt x="6730237" y="2281451"/>
                </a:cubicBezTo>
                <a:cubicBezTo>
                  <a:pt x="6735792" y="2279976"/>
                  <a:pt x="6741347" y="2279616"/>
                  <a:pt x="6745727" y="2280217"/>
                </a:cubicBezTo>
                <a:close/>
                <a:moveTo>
                  <a:pt x="5691524" y="2278297"/>
                </a:moveTo>
                <a:cubicBezTo>
                  <a:pt x="5697422" y="2276239"/>
                  <a:pt x="5703869" y="2277474"/>
                  <a:pt x="5704966" y="2280903"/>
                </a:cubicBezTo>
                <a:cubicBezTo>
                  <a:pt x="5706269" y="2285018"/>
                  <a:pt x="5700645" y="2291807"/>
                  <a:pt x="5693787" y="2294345"/>
                </a:cubicBezTo>
                <a:cubicBezTo>
                  <a:pt x="5687821" y="2296539"/>
                  <a:pt x="5681854" y="2295099"/>
                  <a:pt x="5680620" y="2291258"/>
                </a:cubicBezTo>
                <a:cubicBezTo>
                  <a:pt x="5679180" y="2286801"/>
                  <a:pt x="5684255" y="2280834"/>
                  <a:pt x="5691524" y="2278297"/>
                </a:cubicBezTo>
                <a:close/>
                <a:moveTo>
                  <a:pt x="5200766" y="2277679"/>
                </a:moveTo>
                <a:cubicBezTo>
                  <a:pt x="5207418" y="2276856"/>
                  <a:pt x="5214413" y="2279393"/>
                  <a:pt x="5212287" y="2282411"/>
                </a:cubicBezTo>
                <a:cubicBezTo>
                  <a:pt x="5210778" y="2284743"/>
                  <a:pt x="5206115" y="2286732"/>
                  <a:pt x="5201246" y="2290023"/>
                </a:cubicBezTo>
                <a:cubicBezTo>
                  <a:pt x="5196994" y="2287417"/>
                  <a:pt x="5192948" y="2286046"/>
                  <a:pt x="5191645" y="2283920"/>
                </a:cubicBezTo>
                <a:cubicBezTo>
                  <a:pt x="5189998" y="2281314"/>
                  <a:pt x="5195074" y="2278365"/>
                  <a:pt x="5200766" y="2277679"/>
                </a:cubicBezTo>
                <a:close/>
                <a:moveTo>
                  <a:pt x="7760035" y="2277062"/>
                </a:moveTo>
                <a:cubicBezTo>
                  <a:pt x="7762503" y="2281657"/>
                  <a:pt x="7753177" y="2310666"/>
                  <a:pt x="7738980" y="2345574"/>
                </a:cubicBezTo>
                <a:cubicBezTo>
                  <a:pt x="7724579" y="2381029"/>
                  <a:pt x="7711000" y="2408873"/>
                  <a:pt x="7707708" y="2407296"/>
                </a:cubicBezTo>
                <a:cubicBezTo>
                  <a:pt x="7704210" y="2405581"/>
                  <a:pt x="7713331" y="2371497"/>
                  <a:pt x="7728008" y="2334121"/>
                </a:cubicBezTo>
                <a:cubicBezTo>
                  <a:pt x="7742341" y="2297705"/>
                  <a:pt x="7757429" y="2272124"/>
                  <a:pt x="7760035" y="2277062"/>
                </a:cubicBezTo>
                <a:close/>
                <a:moveTo>
                  <a:pt x="7944241" y="2276925"/>
                </a:moveTo>
                <a:cubicBezTo>
                  <a:pt x="7947738" y="2279737"/>
                  <a:pt x="7934914" y="2294276"/>
                  <a:pt x="7915300" y="2317936"/>
                </a:cubicBezTo>
                <a:cubicBezTo>
                  <a:pt x="7894795" y="2342693"/>
                  <a:pt x="7874015" y="2369234"/>
                  <a:pt x="7871683" y="2365667"/>
                </a:cubicBezTo>
                <a:cubicBezTo>
                  <a:pt x="7869488" y="2362238"/>
                  <a:pt x="7883548" y="2333709"/>
                  <a:pt x="7903024" y="2309226"/>
                </a:cubicBezTo>
                <a:cubicBezTo>
                  <a:pt x="7922844" y="2284400"/>
                  <a:pt x="7940743" y="2274113"/>
                  <a:pt x="7944241" y="2276925"/>
                </a:cubicBezTo>
                <a:close/>
                <a:moveTo>
                  <a:pt x="7155296" y="2276239"/>
                </a:moveTo>
                <a:cubicBezTo>
                  <a:pt x="7166817" y="2274661"/>
                  <a:pt x="7179230" y="2280217"/>
                  <a:pt x="7181356" y="2287898"/>
                </a:cubicBezTo>
                <a:cubicBezTo>
                  <a:pt x="7183482" y="2295647"/>
                  <a:pt x="7174978" y="2302985"/>
                  <a:pt x="7162703" y="2303945"/>
                </a:cubicBezTo>
                <a:cubicBezTo>
                  <a:pt x="7151181" y="2304905"/>
                  <a:pt x="7141031" y="2300448"/>
                  <a:pt x="7138562" y="2293315"/>
                </a:cubicBezTo>
                <a:cubicBezTo>
                  <a:pt x="7135888" y="2285634"/>
                  <a:pt x="7143363" y="2277885"/>
                  <a:pt x="7155296" y="2276239"/>
                </a:cubicBezTo>
                <a:close/>
                <a:moveTo>
                  <a:pt x="6373141" y="2274799"/>
                </a:moveTo>
                <a:cubicBezTo>
                  <a:pt x="6374650" y="2277542"/>
                  <a:pt x="6368409" y="2283028"/>
                  <a:pt x="6359151" y="2287075"/>
                </a:cubicBezTo>
                <a:cubicBezTo>
                  <a:pt x="6349892" y="2291121"/>
                  <a:pt x="6340771" y="2292492"/>
                  <a:pt x="6338508" y="2290229"/>
                </a:cubicBezTo>
                <a:cubicBezTo>
                  <a:pt x="6336382" y="2288103"/>
                  <a:pt x="6342486" y="2282205"/>
                  <a:pt x="6351195" y="2278090"/>
                </a:cubicBezTo>
                <a:cubicBezTo>
                  <a:pt x="6361757" y="2273084"/>
                  <a:pt x="6371495" y="2271644"/>
                  <a:pt x="6373141" y="2274799"/>
                </a:cubicBezTo>
                <a:close/>
                <a:moveTo>
                  <a:pt x="4341938" y="2272811"/>
                </a:moveTo>
                <a:cubicBezTo>
                  <a:pt x="4345436" y="2270685"/>
                  <a:pt x="4349208" y="2271370"/>
                  <a:pt x="4349276" y="2276925"/>
                </a:cubicBezTo>
                <a:cubicBezTo>
                  <a:pt x="4349276" y="2279394"/>
                  <a:pt x="4347150" y="2282343"/>
                  <a:pt x="4345024" y="2287487"/>
                </a:cubicBezTo>
                <a:cubicBezTo>
                  <a:pt x="4341870" y="2284538"/>
                  <a:pt x="4339127" y="2282961"/>
                  <a:pt x="4337824" y="2280080"/>
                </a:cubicBezTo>
                <a:cubicBezTo>
                  <a:pt x="4337344" y="2279051"/>
                  <a:pt x="4340018" y="2273908"/>
                  <a:pt x="4341938" y="2272811"/>
                </a:cubicBezTo>
                <a:close/>
                <a:moveTo>
                  <a:pt x="6668155" y="2270375"/>
                </a:moveTo>
                <a:cubicBezTo>
                  <a:pt x="6672424" y="2270753"/>
                  <a:pt x="6675579" y="2272124"/>
                  <a:pt x="6676402" y="2274388"/>
                </a:cubicBezTo>
                <a:cubicBezTo>
                  <a:pt x="6678048" y="2278845"/>
                  <a:pt x="6669887" y="2285429"/>
                  <a:pt x="6658983" y="2288378"/>
                </a:cubicBezTo>
                <a:cubicBezTo>
                  <a:pt x="6649313" y="2290984"/>
                  <a:pt x="6639300" y="2290092"/>
                  <a:pt x="6637380" y="2286458"/>
                </a:cubicBezTo>
                <a:cubicBezTo>
                  <a:pt x="6635186" y="2282274"/>
                  <a:pt x="6642386" y="2275828"/>
                  <a:pt x="6653222" y="2272330"/>
                </a:cubicBezTo>
                <a:cubicBezTo>
                  <a:pt x="6658502" y="2270615"/>
                  <a:pt x="6663886" y="2269998"/>
                  <a:pt x="6668155" y="2270375"/>
                </a:cubicBezTo>
                <a:close/>
                <a:moveTo>
                  <a:pt x="6578332" y="2268010"/>
                </a:moveTo>
                <a:cubicBezTo>
                  <a:pt x="6588619" y="2264581"/>
                  <a:pt x="6597740" y="2264787"/>
                  <a:pt x="6599592" y="2268490"/>
                </a:cubicBezTo>
                <a:cubicBezTo>
                  <a:pt x="6601375" y="2272124"/>
                  <a:pt x="6594860" y="2278022"/>
                  <a:pt x="6585190" y="2281520"/>
                </a:cubicBezTo>
                <a:cubicBezTo>
                  <a:pt x="6574560" y="2285361"/>
                  <a:pt x="6563039" y="2285566"/>
                  <a:pt x="6560981" y="2281932"/>
                </a:cubicBezTo>
                <a:cubicBezTo>
                  <a:pt x="6558924" y="2278297"/>
                  <a:pt x="6567153" y="2271713"/>
                  <a:pt x="6578332" y="2268010"/>
                </a:cubicBezTo>
                <a:close/>
                <a:moveTo>
                  <a:pt x="1347255" y="2267872"/>
                </a:moveTo>
                <a:cubicBezTo>
                  <a:pt x="1349244" y="2269312"/>
                  <a:pt x="1351714" y="2270272"/>
                  <a:pt x="1351440" y="2271095"/>
                </a:cubicBezTo>
                <a:cubicBezTo>
                  <a:pt x="1351098" y="2272124"/>
                  <a:pt x="1348558" y="2273633"/>
                  <a:pt x="1346915" y="2273770"/>
                </a:cubicBezTo>
                <a:cubicBezTo>
                  <a:pt x="1345474" y="2273907"/>
                  <a:pt x="1343004" y="2272535"/>
                  <a:pt x="1342799" y="2271575"/>
                </a:cubicBezTo>
                <a:cubicBezTo>
                  <a:pt x="1342661" y="2270752"/>
                  <a:pt x="1345130" y="2269587"/>
                  <a:pt x="1347255" y="2267872"/>
                </a:cubicBezTo>
                <a:close/>
                <a:moveTo>
                  <a:pt x="6441567" y="2267427"/>
                </a:moveTo>
                <a:cubicBezTo>
                  <a:pt x="6445425" y="2267152"/>
                  <a:pt x="6448202" y="2267804"/>
                  <a:pt x="6448853" y="2269450"/>
                </a:cubicBezTo>
                <a:cubicBezTo>
                  <a:pt x="6450156" y="2272673"/>
                  <a:pt x="6441995" y="2279188"/>
                  <a:pt x="6432394" y="2282823"/>
                </a:cubicBezTo>
                <a:cubicBezTo>
                  <a:pt x="6422450" y="2286526"/>
                  <a:pt x="6413535" y="2286732"/>
                  <a:pt x="6412917" y="2283166"/>
                </a:cubicBezTo>
                <a:cubicBezTo>
                  <a:pt x="6412369" y="2279943"/>
                  <a:pt x="6418610" y="2274730"/>
                  <a:pt x="6427800" y="2270959"/>
                </a:cubicBezTo>
                <a:cubicBezTo>
                  <a:pt x="6432771" y="2268901"/>
                  <a:pt x="6437709" y="2267701"/>
                  <a:pt x="6441567" y="2267427"/>
                </a:cubicBezTo>
                <a:close/>
                <a:moveTo>
                  <a:pt x="6944480" y="2267119"/>
                </a:moveTo>
                <a:cubicBezTo>
                  <a:pt x="6955933" y="2265335"/>
                  <a:pt x="6965603" y="2268902"/>
                  <a:pt x="6966975" y="2275417"/>
                </a:cubicBezTo>
                <a:cubicBezTo>
                  <a:pt x="6968278" y="2281726"/>
                  <a:pt x="6960186" y="2288378"/>
                  <a:pt x="6949144" y="2290230"/>
                </a:cubicBezTo>
                <a:cubicBezTo>
                  <a:pt x="6937211" y="2292219"/>
                  <a:pt x="6925209" y="2287898"/>
                  <a:pt x="6924798" y="2281452"/>
                </a:cubicBezTo>
                <a:cubicBezTo>
                  <a:pt x="6924387" y="2275348"/>
                  <a:pt x="6933096" y="2268902"/>
                  <a:pt x="6944480" y="2267119"/>
                </a:cubicBezTo>
                <a:close/>
                <a:moveTo>
                  <a:pt x="6504746" y="2266981"/>
                </a:moveTo>
                <a:cubicBezTo>
                  <a:pt x="6514964" y="2263414"/>
                  <a:pt x="6523742" y="2263757"/>
                  <a:pt x="6524497" y="2267598"/>
                </a:cubicBezTo>
                <a:cubicBezTo>
                  <a:pt x="6525251" y="2271438"/>
                  <a:pt x="6517639" y="2277062"/>
                  <a:pt x="6506940" y="2280628"/>
                </a:cubicBezTo>
                <a:cubicBezTo>
                  <a:pt x="6496447" y="2284057"/>
                  <a:pt x="6487395" y="2283920"/>
                  <a:pt x="6486984" y="2280285"/>
                </a:cubicBezTo>
                <a:cubicBezTo>
                  <a:pt x="6486572" y="2276650"/>
                  <a:pt x="6494939" y="2270341"/>
                  <a:pt x="6504746" y="2266981"/>
                </a:cubicBezTo>
                <a:close/>
                <a:moveTo>
                  <a:pt x="2902787" y="2266364"/>
                </a:moveTo>
                <a:cubicBezTo>
                  <a:pt x="2904296" y="2265541"/>
                  <a:pt x="2907245" y="2272605"/>
                  <a:pt x="2914103" y="2283235"/>
                </a:cubicBezTo>
                <a:cubicBezTo>
                  <a:pt x="2910263" y="2287624"/>
                  <a:pt x="2908342" y="2292493"/>
                  <a:pt x="2906079" y="2291601"/>
                </a:cubicBezTo>
                <a:cubicBezTo>
                  <a:pt x="2903953" y="2290778"/>
                  <a:pt x="2901553" y="2283852"/>
                  <a:pt x="2899290" y="2279600"/>
                </a:cubicBezTo>
                <a:cubicBezTo>
                  <a:pt x="2900387" y="2274868"/>
                  <a:pt x="2901005" y="2267187"/>
                  <a:pt x="2902787" y="2266364"/>
                </a:cubicBezTo>
                <a:close/>
                <a:moveTo>
                  <a:pt x="7289918" y="2264718"/>
                </a:moveTo>
                <a:cubicBezTo>
                  <a:pt x="7301234" y="2263278"/>
                  <a:pt x="7313921" y="2269793"/>
                  <a:pt x="7316527" y="2278365"/>
                </a:cubicBezTo>
                <a:cubicBezTo>
                  <a:pt x="7319133" y="2286938"/>
                  <a:pt x="7311041" y="2294688"/>
                  <a:pt x="7298834" y="2295305"/>
                </a:cubicBezTo>
                <a:cubicBezTo>
                  <a:pt x="7286283" y="2295991"/>
                  <a:pt x="7275448" y="2289887"/>
                  <a:pt x="7273665" y="2281040"/>
                </a:cubicBezTo>
                <a:cubicBezTo>
                  <a:pt x="7272088" y="2273154"/>
                  <a:pt x="7279152" y="2266090"/>
                  <a:pt x="7289918" y="2264718"/>
                </a:cubicBezTo>
                <a:close/>
                <a:moveTo>
                  <a:pt x="4551314" y="2263964"/>
                </a:moveTo>
                <a:cubicBezTo>
                  <a:pt x="4554263" y="2263484"/>
                  <a:pt x="4556937" y="2264787"/>
                  <a:pt x="4561121" y="2265472"/>
                </a:cubicBezTo>
                <a:cubicBezTo>
                  <a:pt x="4558172" y="2269656"/>
                  <a:pt x="4556731" y="2272948"/>
                  <a:pt x="4554263" y="2274937"/>
                </a:cubicBezTo>
                <a:cubicBezTo>
                  <a:pt x="4550834" y="2277680"/>
                  <a:pt x="4547816" y="2276788"/>
                  <a:pt x="4546376" y="2273908"/>
                </a:cubicBezTo>
                <a:cubicBezTo>
                  <a:pt x="4544661" y="2270342"/>
                  <a:pt x="4547199" y="2264787"/>
                  <a:pt x="4551314" y="2263964"/>
                </a:cubicBezTo>
                <a:close/>
                <a:moveTo>
                  <a:pt x="5616498" y="2263826"/>
                </a:moveTo>
                <a:cubicBezTo>
                  <a:pt x="5622944" y="2261494"/>
                  <a:pt x="5629322" y="2262180"/>
                  <a:pt x="5630488" y="2265540"/>
                </a:cubicBezTo>
                <a:cubicBezTo>
                  <a:pt x="5631654" y="2268969"/>
                  <a:pt x="5627402" y="2273770"/>
                  <a:pt x="5620750" y="2276239"/>
                </a:cubicBezTo>
                <a:cubicBezTo>
                  <a:pt x="5614303" y="2278639"/>
                  <a:pt x="5607994" y="2277747"/>
                  <a:pt x="5606691" y="2274387"/>
                </a:cubicBezTo>
                <a:cubicBezTo>
                  <a:pt x="5605456" y="2271164"/>
                  <a:pt x="5610188" y="2266157"/>
                  <a:pt x="5616498" y="2263826"/>
                </a:cubicBezTo>
                <a:close/>
                <a:moveTo>
                  <a:pt x="5336897" y="2259712"/>
                </a:moveTo>
                <a:cubicBezTo>
                  <a:pt x="5342452" y="2259232"/>
                  <a:pt x="5347321" y="2261015"/>
                  <a:pt x="5347321" y="2264855"/>
                </a:cubicBezTo>
                <a:cubicBezTo>
                  <a:pt x="5344921" y="2266227"/>
                  <a:pt x="5341766" y="2268833"/>
                  <a:pt x="5337514" y="2270067"/>
                </a:cubicBezTo>
                <a:cubicBezTo>
                  <a:pt x="5331685" y="2271782"/>
                  <a:pt x="5325650" y="2269039"/>
                  <a:pt x="5325993" y="2265610"/>
                </a:cubicBezTo>
                <a:cubicBezTo>
                  <a:pt x="5326268" y="2262866"/>
                  <a:pt x="5331274" y="2260192"/>
                  <a:pt x="5336897" y="2259712"/>
                </a:cubicBezTo>
                <a:close/>
                <a:moveTo>
                  <a:pt x="7916328" y="2259300"/>
                </a:moveTo>
                <a:cubicBezTo>
                  <a:pt x="7919140" y="2262661"/>
                  <a:pt x="7907001" y="2279188"/>
                  <a:pt x="7889102" y="2303260"/>
                </a:cubicBezTo>
                <a:cubicBezTo>
                  <a:pt x="7870036" y="2328840"/>
                  <a:pt x="7851451" y="2354009"/>
                  <a:pt x="7848091" y="2351883"/>
                </a:cubicBezTo>
                <a:cubicBezTo>
                  <a:pt x="7844730" y="2349689"/>
                  <a:pt x="7857692" y="2320199"/>
                  <a:pt x="7876552" y="2294002"/>
                </a:cubicBezTo>
                <a:cubicBezTo>
                  <a:pt x="7895549" y="2267598"/>
                  <a:pt x="7913310" y="2255666"/>
                  <a:pt x="7916328" y="2259300"/>
                </a:cubicBezTo>
                <a:close/>
                <a:moveTo>
                  <a:pt x="2629358" y="2259094"/>
                </a:moveTo>
                <a:cubicBezTo>
                  <a:pt x="2632445" y="2264992"/>
                  <a:pt x="2635599" y="2268284"/>
                  <a:pt x="2636216" y="2272810"/>
                </a:cubicBezTo>
                <a:cubicBezTo>
                  <a:pt x="2636834" y="2277748"/>
                  <a:pt x="2635119" y="2283714"/>
                  <a:pt x="2634433" y="2289201"/>
                </a:cubicBezTo>
                <a:cubicBezTo>
                  <a:pt x="2632102" y="2286115"/>
                  <a:pt x="2628810" y="2284194"/>
                  <a:pt x="2627781" y="2279599"/>
                </a:cubicBezTo>
                <a:cubicBezTo>
                  <a:pt x="2626821" y="2275553"/>
                  <a:pt x="2628535" y="2268489"/>
                  <a:pt x="2629358" y="2259094"/>
                </a:cubicBezTo>
                <a:close/>
                <a:moveTo>
                  <a:pt x="5127110" y="2258065"/>
                </a:moveTo>
                <a:cubicBezTo>
                  <a:pt x="5132048" y="2256557"/>
                  <a:pt x="5136917" y="2258271"/>
                  <a:pt x="5137329" y="2260809"/>
                </a:cubicBezTo>
                <a:cubicBezTo>
                  <a:pt x="5137740" y="2263278"/>
                  <a:pt x="5133420" y="2266021"/>
                  <a:pt x="5127659" y="2266912"/>
                </a:cubicBezTo>
                <a:cubicBezTo>
                  <a:pt x="5121624" y="2267941"/>
                  <a:pt x="5117235" y="2266844"/>
                  <a:pt x="5117098" y="2263140"/>
                </a:cubicBezTo>
                <a:cubicBezTo>
                  <a:pt x="5119567" y="2261837"/>
                  <a:pt x="5122927" y="2259368"/>
                  <a:pt x="5127110" y="2258065"/>
                </a:cubicBezTo>
                <a:close/>
                <a:moveTo>
                  <a:pt x="8003219" y="2257380"/>
                </a:moveTo>
                <a:cubicBezTo>
                  <a:pt x="8006991" y="2260946"/>
                  <a:pt x="8010763" y="2264649"/>
                  <a:pt x="8014260" y="2268284"/>
                </a:cubicBezTo>
                <a:cubicBezTo>
                  <a:pt x="8007128" y="2270136"/>
                  <a:pt x="7998281" y="2272056"/>
                  <a:pt x="7988611" y="2275759"/>
                </a:cubicBezTo>
                <a:cubicBezTo>
                  <a:pt x="7979764" y="2279120"/>
                  <a:pt x="7972427" y="2282549"/>
                  <a:pt x="7966048" y="2285223"/>
                </a:cubicBezTo>
                <a:cubicBezTo>
                  <a:pt x="7953499" y="2290504"/>
                  <a:pt x="7950275" y="2287486"/>
                  <a:pt x="7960219" y="2277131"/>
                </a:cubicBezTo>
                <a:cubicBezTo>
                  <a:pt x="7964883" y="2272330"/>
                  <a:pt x="7972083" y="2266775"/>
                  <a:pt x="7979079" y="2262935"/>
                </a:cubicBezTo>
                <a:cubicBezTo>
                  <a:pt x="7986691" y="2258751"/>
                  <a:pt x="7995126" y="2256968"/>
                  <a:pt x="8003219" y="2257380"/>
                </a:cubicBezTo>
                <a:close/>
                <a:moveTo>
                  <a:pt x="2767273" y="2253265"/>
                </a:moveTo>
                <a:cubicBezTo>
                  <a:pt x="2768919" y="2253608"/>
                  <a:pt x="2771045" y="2262455"/>
                  <a:pt x="2773925" y="2270204"/>
                </a:cubicBezTo>
                <a:cubicBezTo>
                  <a:pt x="2771250" y="2273908"/>
                  <a:pt x="2769330" y="2279531"/>
                  <a:pt x="2767547" y="2278160"/>
                </a:cubicBezTo>
                <a:cubicBezTo>
                  <a:pt x="2765695" y="2276651"/>
                  <a:pt x="2762472" y="2267393"/>
                  <a:pt x="2762609" y="2263689"/>
                </a:cubicBezTo>
                <a:cubicBezTo>
                  <a:pt x="2762747" y="2258752"/>
                  <a:pt x="2765352" y="2252785"/>
                  <a:pt x="2767273" y="2253265"/>
                </a:cubicBezTo>
                <a:close/>
                <a:moveTo>
                  <a:pt x="1055105" y="2251825"/>
                </a:moveTo>
                <a:cubicBezTo>
                  <a:pt x="1054626" y="2252648"/>
                  <a:pt x="1054145" y="2253608"/>
                  <a:pt x="1053596" y="2254568"/>
                </a:cubicBezTo>
                <a:cubicBezTo>
                  <a:pt x="1053048" y="2254637"/>
                  <a:pt x="1051951" y="2255048"/>
                  <a:pt x="1052019" y="2254774"/>
                </a:cubicBezTo>
                <a:cubicBezTo>
                  <a:pt x="1052225" y="2254020"/>
                  <a:pt x="1052842" y="2253059"/>
                  <a:pt x="1053254" y="2252168"/>
                </a:cubicBezTo>
                <a:cubicBezTo>
                  <a:pt x="1053871" y="2252031"/>
                  <a:pt x="1054488" y="2251894"/>
                  <a:pt x="1055105" y="2251825"/>
                </a:cubicBezTo>
                <a:close/>
                <a:moveTo>
                  <a:pt x="1480647" y="2250316"/>
                </a:moveTo>
                <a:cubicBezTo>
                  <a:pt x="1482705" y="2252648"/>
                  <a:pt x="1485242" y="2254294"/>
                  <a:pt x="1484967" y="2255528"/>
                </a:cubicBezTo>
                <a:cubicBezTo>
                  <a:pt x="1484624" y="2257037"/>
                  <a:pt x="1482154" y="2258957"/>
                  <a:pt x="1480439" y="2259026"/>
                </a:cubicBezTo>
                <a:cubicBezTo>
                  <a:pt x="1478998" y="2259026"/>
                  <a:pt x="1476462" y="2256763"/>
                  <a:pt x="1476257" y="2255322"/>
                </a:cubicBezTo>
                <a:cubicBezTo>
                  <a:pt x="1476050" y="2254088"/>
                  <a:pt x="1478519" y="2252579"/>
                  <a:pt x="1480647" y="2250316"/>
                </a:cubicBezTo>
                <a:close/>
                <a:moveTo>
                  <a:pt x="6044711" y="2250111"/>
                </a:moveTo>
                <a:cubicBezTo>
                  <a:pt x="6052461" y="2246339"/>
                  <a:pt x="6059662" y="2247093"/>
                  <a:pt x="6059730" y="2251551"/>
                </a:cubicBezTo>
                <a:cubicBezTo>
                  <a:pt x="6059799" y="2255185"/>
                  <a:pt x="6053558" y="2261632"/>
                  <a:pt x="6047043" y="2264650"/>
                </a:cubicBezTo>
                <a:cubicBezTo>
                  <a:pt x="6040116" y="2267873"/>
                  <a:pt x="6033190" y="2267941"/>
                  <a:pt x="6032161" y="2264787"/>
                </a:cubicBezTo>
                <a:cubicBezTo>
                  <a:pt x="6030927" y="2261083"/>
                  <a:pt x="6037030" y="2253882"/>
                  <a:pt x="6044711" y="2250111"/>
                </a:cubicBezTo>
                <a:close/>
                <a:moveTo>
                  <a:pt x="6133934" y="2248464"/>
                </a:moveTo>
                <a:cubicBezTo>
                  <a:pt x="6134345" y="2252305"/>
                  <a:pt x="6127899" y="2258408"/>
                  <a:pt x="6119532" y="2262249"/>
                </a:cubicBezTo>
                <a:cubicBezTo>
                  <a:pt x="6111371" y="2266021"/>
                  <a:pt x="6104445" y="2265883"/>
                  <a:pt x="6104650" y="2261837"/>
                </a:cubicBezTo>
                <a:cubicBezTo>
                  <a:pt x="6104856" y="2258340"/>
                  <a:pt x="6110480" y="2252853"/>
                  <a:pt x="6117749" y="2249218"/>
                </a:cubicBezTo>
                <a:cubicBezTo>
                  <a:pt x="6126184" y="2244967"/>
                  <a:pt x="6133522" y="2244692"/>
                  <a:pt x="6133934" y="2248464"/>
                </a:cubicBezTo>
                <a:close/>
                <a:moveTo>
                  <a:pt x="5544077" y="2248327"/>
                </a:moveTo>
                <a:cubicBezTo>
                  <a:pt x="5550044" y="2246887"/>
                  <a:pt x="5555531" y="2248601"/>
                  <a:pt x="5555531" y="2251961"/>
                </a:cubicBezTo>
                <a:cubicBezTo>
                  <a:pt x="5555531" y="2255322"/>
                  <a:pt x="5549838" y="2259505"/>
                  <a:pt x="5543735" y="2260603"/>
                </a:cubicBezTo>
                <a:cubicBezTo>
                  <a:pt x="5538866" y="2261425"/>
                  <a:pt x="5533790" y="2259780"/>
                  <a:pt x="5533448" y="2257311"/>
                </a:cubicBezTo>
                <a:cubicBezTo>
                  <a:pt x="5533036" y="2254156"/>
                  <a:pt x="5538317" y="2249698"/>
                  <a:pt x="5544077" y="2248327"/>
                </a:cubicBezTo>
                <a:close/>
                <a:moveTo>
                  <a:pt x="5971194" y="2247847"/>
                </a:moveTo>
                <a:cubicBezTo>
                  <a:pt x="5978395" y="2244418"/>
                  <a:pt x="5985527" y="2244761"/>
                  <a:pt x="5986282" y="2248533"/>
                </a:cubicBezTo>
                <a:cubicBezTo>
                  <a:pt x="5986967" y="2252236"/>
                  <a:pt x="5981207" y="2258957"/>
                  <a:pt x="5974349" y="2262386"/>
                </a:cubicBezTo>
                <a:cubicBezTo>
                  <a:pt x="5967216" y="2265952"/>
                  <a:pt x="5960496" y="2265609"/>
                  <a:pt x="5959535" y="2261632"/>
                </a:cubicBezTo>
                <a:cubicBezTo>
                  <a:pt x="5958506" y="2257517"/>
                  <a:pt x="5963582" y="2251482"/>
                  <a:pt x="5971194" y="2247847"/>
                </a:cubicBezTo>
                <a:close/>
                <a:moveTo>
                  <a:pt x="6866986" y="2247298"/>
                </a:moveTo>
                <a:cubicBezTo>
                  <a:pt x="6878164" y="2244830"/>
                  <a:pt x="6888863" y="2247778"/>
                  <a:pt x="6889617" y="2253402"/>
                </a:cubicBezTo>
                <a:cubicBezTo>
                  <a:pt x="6890440" y="2259231"/>
                  <a:pt x="6881799" y="2265678"/>
                  <a:pt x="6870483" y="2267872"/>
                </a:cubicBezTo>
                <a:cubicBezTo>
                  <a:pt x="6859031" y="2270067"/>
                  <a:pt x="6849018" y="2267392"/>
                  <a:pt x="6848058" y="2261769"/>
                </a:cubicBezTo>
                <a:cubicBezTo>
                  <a:pt x="6847097" y="2256145"/>
                  <a:pt x="6855396" y="2249767"/>
                  <a:pt x="6866986" y="2247298"/>
                </a:cubicBezTo>
                <a:close/>
                <a:moveTo>
                  <a:pt x="4131535" y="2246681"/>
                </a:moveTo>
                <a:cubicBezTo>
                  <a:pt x="4133113" y="2245721"/>
                  <a:pt x="4135719" y="2248601"/>
                  <a:pt x="4142097" y="2252099"/>
                </a:cubicBezTo>
                <a:cubicBezTo>
                  <a:pt x="4138188" y="2255939"/>
                  <a:pt x="4136130" y="2259437"/>
                  <a:pt x="4134004" y="2259711"/>
                </a:cubicBezTo>
                <a:cubicBezTo>
                  <a:pt x="4131947" y="2259985"/>
                  <a:pt x="4129821" y="2256899"/>
                  <a:pt x="4127695" y="2255322"/>
                </a:cubicBezTo>
                <a:cubicBezTo>
                  <a:pt x="4128929" y="2252236"/>
                  <a:pt x="4129752" y="2247778"/>
                  <a:pt x="4131535" y="2246681"/>
                </a:cubicBezTo>
                <a:close/>
                <a:moveTo>
                  <a:pt x="1272504" y="2245172"/>
                </a:moveTo>
                <a:cubicBezTo>
                  <a:pt x="1273671" y="2245515"/>
                  <a:pt x="1274768" y="2245789"/>
                  <a:pt x="1275933" y="2246132"/>
                </a:cubicBezTo>
                <a:cubicBezTo>
                  <a:pt x="1274287" y="2247298"/>
                  <a:pt x="1272572" y="2248395"/>
                  <a:pt x="1270928" y="2249493"/>
                </a:cubicBezTo>
                <a:cubicBezTo>
                  <a:pt x="1270104" y="2248875"/>
                  <a:pt x="1268321" y="2248327"/>
                  <a:pt x="1268664" y="2247778"/>
                </a:cubicBezTo>
                <a:cubicBezTo>
                  <a:pt x="1269213" y="2246887"/>
                  <a:pt x="1271132" y="2246064"/>
                  <a:pt x="1272504" y="2245172"/>
                </a:cubicBezTo>
                <a:close/>
                <a:moveTo>
                  <a:pt x="5053799" y="2245036"/>
                </a:moveTo>
                <a:cubicBezTo>
                  <a:pt x="5059079" y="2244007"/>
                  <a:pt x="5063469" y="2245241"/>
                  <a:pt x="5062920" y="2247642"/>
                </a:cubicBezTo>
                <a:cubicBezTo>
                  <a:pt x="5062440" y="2250042"/>
                  <a:pt x="5056336" y="2253608"/>
                  <a:pt x="5052153" y="2253608"/>
                </a:cubicBezTo>
                <a:cubicBezTo>
                  <a:pt x="5048861" y="2253608"/>
                  <a:pt x="5045501" y="2252648"/>
                  <a:pt x="5044541" y="2251345"/>
                </a:cubicBezTo>
                <a:cubicBezTo>
                  <a:pt x="5043032" y="2249288"/>
                  <a:pt x="5048175" y="2246133"/>
                  <a:pt x="5053799" y="2245036"/>
                </a:cubicBezTo>
                <a:close/>
                <a:moveTo>
                  <a:pt x="7080132" y="2243252"/>
                </a:moveTo>
                <a:cubicBezTo>
                  <a:pt x="7091722" y="2241949"/>
                  <a:pt x="7101117" y="2246544"/>
                  <a:pt x="7102421" y="2253951"/>
                </a:cubicBezTo>
                <a:cubicBezTo>
                  <a:pt x="7103586" y="2260877"/>
                  <a:pt x="7095220" y="2267941"/>
                  <a:pt x="7084247" y="2269244"/>
                </a:cubicBezTo>
                <a:cubicBezTo>
                  <a:pt x="7073343" y="2270547"/>
                  <a:pt x="7062164" y="2266021"/>
                  <a:pt x="7060450" y="2259574"/>
                </a:cubicBezTo>
                <a:cubicBezTo>
                  <a:pt x="7058529" y="2252305"/>
                  <a:pt x="7067788" y="2244555"/>
                  <a:pt x="7080132" y="2243252"/>
                </a:cubicBezTo>
                <a:close/>
                <a:moveTo>
                  <a:pt x="6207863" y="2242704"/>
                </a:moveTo>
                <a:cubicBezTo>
                  <a:pt x="6209029" y="2245653"/>
                  <a:pt x="6203199" y="2251962"/>
                  <a:pt x="6195655" y="2256009"/>
                </a:cubicBezTo>
                <a:cubicBezTo>
                  <a:pt x="6187974" y="2260123"/>
                  <a:pt x="6179882" y="2261289"/>
                  <a:pt x="6178168" y="2258546"/>
                </a:cubicBezTo>
                <a:cubicBezTo>
                  <a:pt x="6176110" y="2255323"/>
                  <a:pt x="6182077" y="2248671"/>
                  <a:pt x="6191198" y="2244144"/>
                </a:cubicBezTo>
                <a:cubicBezTo>
                  <a:pt x="6198947" y="2240372"/>
                  <a:pt x="6206628" y="2239687"/>
                  <a:pt x="6207863" y="2242704"/>
                </a:cubicBezTo>
                <a:close/>
                <a:moveTo>
                  <a:pt x="1614170" y="2239137"/>
                </a:moveTo>
                <a:cubicBezTo>
                  <a:pt x="1615816" y="2239000"/>
                  <a:pt x="1617737" y="2241674"/>
                  <a:pt x="1620617" y="2244075"/>
                </a:cubicBezTo>
                <a:cubicBezTo>
                  <a:pt x="1617668" y="2246407"/>
                  <a:pt x="1615885" y="2248876"/>
                  <a:pt x="1614170" y="2248670"/>
                </a:cubicBezTo>
                <a:cubicBezTo>
                  <a:pt x="1612592" y="2248464"/>
                  <a:pt x="1611085" y="2245309"/>
                  <a:pt x="1609575" y="2243458"/>
                </a:cubicBezTo>
                <a:cubicBezTo>
                  <a:pt x="1611085" y="2241949"/>
                  <a:pt x="1612524" y="2239206"/>
                  <a:pt x="1614170" y="2239137"/>
                </a:cubicBezTo>
                <a:close/>
                <a:moveTo>
                  <a:pt x="1129172" y="2238726"/>
                </a:moveTo>
                <a:cubicBezTo>
                  <a:pt x="1127937" y="2239686"/>
                  <a:pt x="1126703" y="2240646"/>
                  <a:pt x="1125400" y="2241469"/>
                </a:cubicBezTo>
                <a:cubicBezTo>
                  <a:pt x="1124921" y="2241744"/>
                  <a:pt x="1124165" y="2241744"/>
                  <a:pt x="1123548" y="2241881"/>
                </a:cubicBezTo>
                <a:cubicBezTo>
                  <a:pt x="1124851" y="2240852"/>
                  <a:pt x="1126155" y="2239823"/>
                  <a:pt x="1127594" y="2238863"/>
                </a:cubicBezTo>
                <a:cubicBezTo>
                  <a:pt x="1127800" y="2238657"/>
                  <a:pt x="1128623" y="2238726"/>
                  <a:pt x="1129172" y="2238726"/>
                </a:cubicBezTo>
                <a:close/>
                <a:moveTo>
                  <a:pt x="7887593" y="2238315"/>
                </a:moveTo>
                <a:cubicBezTo>
                  <a:pt x="7890885" y="2242018"/>
                  <a:pt x="7878746" y="2261083"/>
                  <a:pt x="7860916" y="2287692"/>
                </a:cubicBezTo>
                <a:cubicBezTo>
                  <a:pt x="7842673" y="2314987"/>
                  <a:pt x="7826488" y="2338236"/>
                  <a:pt x="7823471" y="2335081"/>
                </a:cubicBezTo>
                <a:cubicBezTo>
                  <a:pt x="7820522" y="2331995"/>
                  <a:pt x="7832455" y="2302163"/>
                  <a:pt x="7849737" y="2275416"/>
                </a:cubicBezTo>
                <a:cubicBezTo>
                  <a:pt x="7866882" y="2248876"/>
                  <a:pt x="7884439" y="2234748"/>
                  <a:pt x="7887593" y="2238315"/>
                </a:cubicBezTo>
                <a:close/>
                <a:moveTo>
                  <a:pt x="7539961" y="2237834"/>
                </a:moveTo>
                <a:cubicBezTo>
                  <a:pt x="7542087" y="2242841"/>
                  <a:pt x="7533652" y="2264718"/>
                  <a:pt x="7521513" y="2284469"/>
                </a:cubicBezTo>
                <a:cubicBezTo>
                  <a:pt x="7510403" y="2302437"/>
                  <a:pt x="7500253" y="2310804"/>
                  <a:pt x="7498264" y="2304974"/>
                </a:cubicBezTo>
                <a:cubicBezTo>
                  <a:pt x="7496139" y="2298665"/>
                  <a:pt x="7504574" y="2279120"/>
                  <a:pt x="7516713" y="2260672"/>
                </a:cubicBezTo>
                <a:cubicBezTo>
                  <a:pt x="7527754" y="2243869"/>
                  <a:pt x="7538041" y="2233240"/>
                  <a:pt x="7539961" y="2237834"/>
                </a:cubicBezTo>
                <a:close/>
                <a:moveTo>
                  <a:pt x="4981036" y="2237766"/>
                </a:moveTo>
                <a:cubicBezTo>
                  <a:pt x="4985630" y="2236875"/>
                  <a:pt x="4989882" y="2237012"/>
                  <a:pt x="4988511" y="2239481"/>
                </a:cubicBezTo>
                <a:cubicBezTo>
                  <a:pt x="4987619" y="2241195"/>
                  <a:pt x="4984053" y="2243321"/>
                  <a:pt x="4980418" y="2246202"/>
                </a:cubicBezTo>
                <a:cubicBezTo>
                  <a:pt x="4976098" y="2245447"/>
                  <a:pt x="4972257" y="2245447"/>
                  <a:pt x="4970886" y="2244419"/>
                </a:cubicBezTo>
                <a:cubicBezTo>
                  <a:pt x="4969171" y="2243116"/>
                  <a:pt x="4975961" y="2238658"/>
                  <a:pt x="4981036" y="2237766"/>
                </a:cubicBezTo>
                <a:close/>
                <a:moveTo>
                  <a:pt x="5260430" y="2237697"/>
                </a:moveTo>
                <a:cubicBezTo>
                  <a:pt x="5265642" y="2236806"/>
                  <a:pt x="5270991" y="2238177"/>
                  <a:pt x="5271951" y="2240646"/>
                </a:cubicBezTo>
                <a:cubicBezTo>
                  <a:pt x="5272980" y="2243252"/>
                  <a:pt x="5269551" y="2245721"/>
                  <a:pt x="5263722" y="2246544"/>
                </a:cubicBezTo>
                <a:cubicBezTo>
                  <a:pt x="5257961" y="2247298"/>
                  <a:pt x="5252749" y="2245927"/>
                  <a:pt x="5251926" y="2243595"/>
                </a:cubicBezTo>
                <a:cubicBezTo>
                  <a:pt x="5251103" y="2241126"/>
                  <a:pt x="5254806" y="2238589"/>
                  <a:pt x="5260430" y="2237697"/>
                </a:cubicBezTo>
                <a:close/>
                <a:moveTo>
                  <a:pt x="6266705" y="2236875"/>
                </a:moveTo>
                <a:cubicBezTo>
                  <a:pt x="6274798" y="2233446"/>
                  <a:pt x="6281724" y="2233514"/>
                  <a:pt x="6281930" y="2236943"/>
                </a:cubicBezTo>
                <a:cubicBezTo>
                  <a:pt x="6282135" y="2240441"/>
                  <a:pt x="6275689" y="2246133"/>
                  <a:pt x="6267116" y="2250042"/>
                </a:cubicBezTo>
                <a:cubicBezTo>
                  <a:pt x="6258544" y="2253951"/>
                  <a:pt x="6251343" y="2254568"/>
                  <a:pt x="6250657" y="2251414"/>
                </a:cubicBezTo>
                <a:cubicBezTo>
                  <a:pt x="6249903" y="2247916"/>
                  <a:pt x="6257927" y="2240647"/>
                  <a:pt x="6266705" y="2236875"/>
                </a:cubicBezTo>
                <a:close/>
                <a:moveTo>
                  <a:pt x="5899253" y="2236326"/>
                </a:moveTo>
                <a:cubicBezTo>
                  <a:pt x="5906385" y="2233582"/>
                  <a:pt x="5912146" y="2235640"/>
                  <a:pt x="5911872" y="2241058"/>
                </a:cubicBezTo>
                <a:cubicBezTo>
                  <a:pt x="5911529" y="2246338"/>
                  <a:pt x="5905220" y="2252579"/>
                  <a:pt x="5897607" y="2254911"/>
                </a:cubicBezTo>
                <a:cubicBezTo>
                  <a:pt x="5891229" y="2256900"/>
                  <a:pt x="5886154" y="2254979"/>
                  <a:pt x="5886086" y="2250659"/>
                </a:cubicBezTo>
                <a:cubicBezTo>
                  <a:pt x="5886017" y="2245584"/>
                  <a:pt x="5892189" y="2239000"/>
                  <a:pt x="5899253" y="2236326"/>
                </a:cubicBezTo>
                <a:close/>
                <a:moveTo>
                  <a:pt x="7640028" y="2236212"/>
                </a:moveTo>
                <a:cubicBezTo>
                  <a:pt x="7641404" y="2234881"/>
                  <a:pt x="7642231" y="2235159"/>
                  <a:pt x="7642351" y="2237354"/>
                </a:cubicBezTo>
                <a:cubicBezTo>
                  <a:pt x="7642831" y="2245721"/>
                  <a:pt x="7634053" y="2276513"/>
                  <a:pt x="7621915" y="2307992"/>
                </a:cubicBezTo>
                <a:cubicBezTo>
                  <a:pt x="7609913" y="2339196"/>
                  <a:pt x="7599351" y="2357369"/>
                  <a:pt x="7597980" y="2350168"/>
                </a:cubicBezTo>
                <a:cubicBezTo>
                  <a:pt x="7596608" y="2342967"/>
                  <a:pt x="7605044" y="2314095"/>
                  <a:pt x="7617113" y="2283371"/>
                </a:cubicBezTo>
                <a:cubicBezTo>
                  <a:pt x="7626835" y="2258682"/>
                  <a:pt x="7635901" y="2240204"/>
                  <a:pt x="7640028" y="2236212"/>
                </a:cubicBezTo>
                <a:close/>
                <a:moveTo>
                  <a:pt x="1198369" y="2234063"/>
                </a:moveTo>
                <a:cubicBezTo>
                  <a:pt x="1199809" y="2234200"/>
                  <a:pt x="1201112" y="2234612"/>
                  <a:pt x="1201934" y="2235297"/>
                </a:cubicBezTo>
                <a:cubicBezTo>
                  <a:pt x="1202072" y="2235503"/>
                  <a:pt x="1199809" y="2237149"/>
                  <a:pt x="1197957" y="2238589"/>
                </a:cubicBezTo>
                <a:cubicBezTo>
                  <a:pt x="1196929" y="2237903"/>
                  <a:pt x="1195626" y="2237492"/>
                  <a:pt x="1195214" y="2236600"/>
                </a:cubicBezTo>
                <a:cubicBezTo>
                  <a:pt x="1195077" y="2236326"/>
                  <a:pt x="1198163" y="2234063"/>
                  <a:pt x="1198369" y="2234063"/>
                </a:cubicBezTo>
                <a:close/>
                <a:moveTo>
                  <a:pt x="5469942" y="2233651"/>
                </a:moveTo>
                <a:cubicBezTo>
                  <a:pt x="5476526" y="2232279"/>
                  <a:pt x="5483453" y="2233925"/>
                  <a:pt x="5481396" y="2237011"/>
                </a:cubicBezTo>
                <a:cubicBezTo>
                  <a:pt x="5479749" y="2239343"/>
                  <a:pt x="5475223" y="2241743"/>
                  <a:pt x="5470354" y="2245378"/>
                </a:cubicBezTo>
                <a:cubicBezTo>
                  <a:pt x="5466171" y="2243252"/>
                  <a:pt x="5462125" y="2242292"/>
                  <a:pt x="5460822" y="2240372"/>
                </a:cubicBezTo>
                <a:cubicBezTo>
                  <a:pt x="5459244" y="2238040"/>
                  <a:pt x="5464251" y="2234817"/>
                  <a:pt x="5469942" y="2233651"/>
                </a:cubicBezTo>
                <a:close/>
                <a:moveTo>
                  <a:pt x="4917119" y="2233582"/>
                </a:moveTo>
                <a:cubicBezTo>
                  <a:pt x="4912730" y="2236805"/>
                  <a:pt x="4910398" y="2239411"/>
                  <a:pt x="4907175" y="2240714"/>
                </a:cubicBezTo>
                <a:cubicBezTo>
                  <a:pt x="4902991" y="2242429"/>
                  <a:pt x="4898808" y="2242635"/>
                  <a:pt x="4898191" y="2240509"/>
                </a:cubicBezTo>
                <a:cubicBezTo>
                  <a:pt x="4897574" y="2238451"/>
                  <a:pt x="4900797" y="2235708"/>
                  <a:pt x="4905186" y="2234336"/>
                </a:cubicBezTo>
                <a:cubicBezTo>
                  <a:pt x="4908478" y="2233239"/>
                  <a:pt x="4911770" y="2233788"/>
                  <a:pt x="4917119" y="2233582"/>
                </a:cubicBezTo>
                <a:close/>
                <a:moveTo>
                  <a:pt x="4840995" y="2233514"/>
                </a:moveTo>
                <a:cubicBezTo>
                  <a:pt x="4839143" y="2234817"/>
                  <a:pt x="4836949" y="2236738"/>
                  <a:pt x="4833726" y="2238315"/>
                </a:cubicBezTo>
                <a:cubicBezTo>
                  <a:pt x="4832217" y="2239069"/>
                  <a:pt x="4827348" y="2239618"/>
                  <a:pt x="4826662" y="2239069"/>
                </a:cubicBezTo>
                <a:cubicBezTo>
                  <a:pt x="4825976" y="2238521"/>
                  <a:pt x="4827965" y="2236326"/>
                  <a:pt x="4830091" y="2234955"/>
                </a:cubicBezTo>
                <a:cubicBezTo>
                  <a:pt x="4833451" y="2232829"/>
                  <a:pt x="4839281" y="2232006"/>
                  <a:pt x="4840995" y="2233514"/>
                </a:cubicBezTo>
                <a:close/>
                <a:moveTo>
                  <a:pt x="7973250" y="2232074"/>
                </a:moveTo>
                <a:cubicBezTo>
                  <a:pt x="7982371" y="2234337"/>
                  <a:pt x="7985389" y="2238726"/>
                  <a:pt x="7986349" y="2243115"/>
                </a:cubicBezTo>
                <a:cubicBezTo>
                  <a:pt x="7964265" y="2249562"/>
                  <a:pt x="7952264" y="2259438"/>
                  <a:pt x="7939783" y="2265747"/>
                </a:cubicBezTo>
                <a:cubicBezTo>
                  <a:pt x="7929221" y="2271027"/>
                  <a:pt x="7925998" y="2269587"/>
                  <a:pt x="7931347" y="2260946"/>
                </a:cubicBezTo>
                <a:cubicBezTo>
                  <a:pt x="7937725" y="2250728"/>
                  <a:pt x="7948286" y="2238315"/>
                  <a:pt x="7973250" y="2232074"/>
                </a:cubicBezTo>
                <a:close/>
                <a:moveTo>
                  <a:pt x="7739734" y="2231799"/>
                </a:moveTo>
                <a:cubicBezTo>
                  <a:pt x="7741723" y="2237697"/>
                  <a:pt x="7732876" y="2267941"/>
                  <a:pt x="7720120" y="2301408"/>
                </a:cubicBezTo>
                <a:cubicBezTo>
                  <a:pt x="7705856" y="2338716"/>
                  <a:pt x="7692757" y="2366148"/>
                  <a:pt x="7690219" y="2361690"/>
                </a:cubicBezTo>
                <a:cubicBezTo>
                  <a:pt x="7687545" y="2357232"/>
                  <a:pt x="7696598" y="2322188"/>
                  <a:pt x="7710519" y="2285223"/>
                </a:cubicBezTo>
                <a:cubicBezTo>
                  <a:pt x="7724235" y="2248602"/>
                  <a:pt x="7737608" y="2225421"/>
                  <a:pt x="7739734" y="2231799"/>
                </a:cubicBezTo>
                <a:close/>
                <a:moveTo>
                  <a:pt x="6802075" y="2231328"/>
                </a:moveTo>
                <a:cubicBezTo>
                  <a:pt x="6806566" y="2231834"/>
                  <a:pt x="6810064" y="2233411"/>
                  <a:pt x="6811230" y="2235914"/>
                </a:cubicBezTo>
                <a:cubicBezTo>
                  <a:pt x="6813493" y="2240921"/>
                  <a:pt x="6806018" y="2248053"/>
                  <a:pt x="6795251" y="2251139"/>
                </a:cubicBezTo>
                <a:cubicBezTo>
                  <a:pt x="6784621" y="2254225"/>
                  <a:pt x="6773717" y="2252442"/>
                  <a:pt x="6772208" y="2247299"/>
                </a:cubicBezTo>
                <a:cubicBezTo>
                  <a:pt x="6770836" y="2242567"/>
                  <a:pt x="6777146" y="2236532"/>
                  <a:pt x="6786953" y="2233171"/>
                </a:cubicBezTo>
                <a:cubicBezTo>
                  <a:pt x="6792097" y="2231388"/>
                  <a:pt x="6797583" y="2230822"/>
                  <a:pt x="6802075" y="2231328"/>
                </a:cubicBezTo>
                <a:close/>
                <a:moveTo>
                  <a:pt x="4769946" y="2229536"/>
                </a:moveTo>
                <a:cubicBezTo>
                  <a:pt x="4766380" y="2233239"/>
                  <a:pt x="4764940" y="2235502"/>
                  <a:pt x="4762471" y="2237080"/>
                </a:cubicBezTo>
                <a:cubicBezTo>
                  <a:pt x="4758493" y="2239686"/>
                  <a:pt x="4752527" y="2240234"/>
                  <a:pt x="4752527" y="2237834"/>
                </a:cubicBezTo>
                <a:cubicBezTo>
                  <a:pt x="4752527" y="2236257"/>
                  <a:pt x="4754927" y="2232691"/>
                  <a:pt x="4756916" y="2231868"/>
                </a:cubicBezTo>
                <a:cubicBezTo>
                  <a:pt x="4760139" y="2230496"/>
                  <a:pt x="4763912" y="2230565"/>
                  <a:pt x="4769946" y="2229536"/>
                </a:cubicBezTo>
                <a:close/>
                <a:moveTo>
                  <a:pt x="6356819" y="2229056"/>
                </a:moveTo>
                <a:cubicBezTo>
                  <a:pt x="6357985" y="2232211"/>
                  <a:pt x="6350715" y="2238931"/>
                  <a:pt x="6341869" y="2243046"/>
                </a:cubicBezTo>
                <a:cubicBezTo>
                  <a:pt x="6332885" y="2247161"/>
                  <a:pt x="6324586" y="2247710"/>
                  <a:pt x="6324107" y="2244144"/>
                </a:cubicBezTo>
                <a:cubicBezTo>
                  <a:pt x="6323695" y="2240920"/>
                  <a:pt x="6329456" y="2235434"/>
                  <a:pt x="6337685" y="2231388"/>
                </a:cubicBezTo>
                <a:cubicBezTo>
                  <a:pt x="6346875" y="2226861"/>
                  <a:pt x="6355653" y="2225833"/>
                  <a:pt x="6356819" y="2229056"/>
                </a:cubicBezTo>
                <a:close/>
                <a:moveTo>
                  <a:pt x="3513904" y="2228713"/>
                </a:moveTo>
                <a:cubicBezTo>
                  <a:pt x="3516167" y="2234885"/>
                  <a:pt x="3518842" y="2239617"/>
                  <a:pt x="3518636" y="2242360"/>
                </a:cubicBezTo>
                <a:cubicBezTo>
                  <a:pt x="3518361" y="2245858"/>
                  <a:pt x="3515893" y="2250041"/>
                  <a:pt x="3514178" y="2249630"/>
                </a:cubicBezTo>
                <a:cubicBezTo>
                  <a:pt x="3512670" y="2249287"/>
                  <a:pt x="3509926" y="2242772"/>
                  <a:pt x="3509652" y="2239206"/>
                </a:cubicBezTo>
                <a:cubicBezTo>
                  <a:pt x="3509377" y="2236120"/>
                  <a:pt x="3511847" y="2233308"/>
                  <a:pt x="3513904" y="2228713"/>
                </a:cubicBezTo>
                <a:close/>
                <a:moveTo>
                  <a:pt x="3649075" y="2227753"/>
                </a:moveTo>
                <a:cubicBezTo>
                  <a:pt x="3650652" y="2226930"/>
                  <a:pt x="3653190" y="2230290"/>
                  <a:pt x="3656550" y="2232828"/>
                </a:cubicBezTo>
                <a:cubicBezTo>
                  <a:pt x="3654424" y="2237628"/>
                  <a:pt x="3653395" y="2242566"/>
                  <a:pt x="3651681" y="2243115"/>
                </a:cubicBezTo>
                <a:cubicBezTo>
                  <a:pt x="3650104" y="2243595"/>
                  <a:pt x="3647909" y="2239343"/>
                  <a:pt x="3645989" y="2237148"/>
                </a:cubicBezTo>
                <a:cubicBezTo>
                  <a:pt x="3646949" y="2233788"/>
                  <a:pt x="3647566" y="2228507"/>
                  <a:pt x="3649075" y="2227753"/>
                </a:cubicBezTo>
                <a:close/>
                <a:moveTo>
                  <a:pt x="4478481" y="2226450"/>
                </a:moveTo>
                <a:cubicBezTo>
                  <a:pt x="4480607" y="2226655"/>
                  <a:pt x="4482116" y="2228713"/>
                  <a:pt x="4485683" y="2231182"/>
                </a:cubicBezTo>
                <a:cubicBezTo>
                  <a:pt x="4481225" y="2234131"/>
                  <a:pt x="4478550" y="2236805"/>
                  <a:pt x="4475807" y="2237422"/>
                </a:cubicBezTo>
                <a:cubicBezTo>
                  <a:pt x="4474229" y="2237765"/>
                  <a:pt x="4471281" y="2234885"/>
                  <a:pt x="4471349" y="2233102"/>
                </a:cubicBezTo>
                <a:cubicBezTo>
                  <a:pt x="4471486" y="2229056"/>
                  <a:pt x="4474573" y="2226038"/>
                  <a:pt x="4478481" y="2226450"/>
                </a:cubicBezTo>
                <a:close/>
                <a:moveTo>
                  <a:pt x="5823952" y="2225901"/>
                </a:moveTo>
                <a:cubicBezTo>
                  <a:pt x="5830879" y="2222952"/>
                  <a:pt x="5837943" y="2224255"/>
                  <a:pt x="5838011" y="2228507"/>
                </a:cubicBezTo>
                <a:cubicBezTo>
                  <a:pt x="5838011" y="2232211"/>
                  <a:pt x="5832662" y="2238245"/>
                  <a:pt x="5827038" y="2240714"/>
                </a:cubicBezTo>
                <a:cubicBezTo>
                  <a:pt x="5820180" y="2243732"/>
                  <a:pt x="5813460" y="2242155"/>
                  <a:pt x="5813254" y="2237560"/>
                </a:cubicBezTo>
                <a:cubicBezTo>
                  <a:pt x="5813048" y="2233513"/>
                  <a:pt x="5817643" y="2228507"/>
                  <a:pt x="5823952" y="2225901"/>
                </a:cubicBezTo>
                <a:close/>
                <a:moveTo>
                  <a:pt x="1747696" y="2224667"/>
                </a:moveTo>
                <a:cubicBezTo>
                  <a:pt x="1749890" y="2228919"/>
                  <a:pt x="1752497" y="2232005"/>
                  <a:pt x="1752290" y="2233994"/>
                </a:cubicBezTo>
                <a:cubicBezTo>
                  <a:pt x="1752017" y="2236531"/>
                  <a:pt x="1749614" y="2239754"/>
                  <a:pt x="1747902" y="2239617"/>
                </a:cubicBezTo>
                <a:cubicBezTo>
                  <a:pt x="1746460" y="2239549"/>
                  <a:pt x="1743786" y="2235297"/>
                  <a:pt x="1743513" y="2232759"/>
                </a:cubicBezTo>
                <a:cubicBezTo>
                  <a:pt x="1743307" y="2230702"/>
                  <a:pt x="1745638" y="2228370"/>
                  <a:pt x="1747696" y="2224667"/>
                </a:cubicBezTo>
                <a:close/>
                <a:moveTo>
                  <a:pt x="7214686" y="2224324"/>
                </a:moveTo>
                <a:cubicBezTo>
                  <a:pt x="7226139" y="2223432"/>
                  <a:pt x="7235877" y="2228919"/>
                  <a:pt x="7237454" y="2237011"/>
                </a:cubicBezTo>
                <a:cubicBezTo>
                  <a:pt x="7238895" y="2244761"/>
                  <a:pt x="7230939" y="2252099"/>
                  <a:pt x="7219967" y="2253059"/>
                </a:cubicBezTo>
                <a:cubicBezTo>
                  <a:pt x="7208102" y="2254156"/>
                  <a:pt x="7195964" y="2247572"/>
                  <a:pt x="7195346" y="2239617"/>
                </a:cubicBezTo>
                <a:cubicBezTo>
                  <a:pt x="7194797" y="2232073"/>
                  <a:pt x="7203439" y="2225147"/>
                  <a:pt x="7214686" y="2224324"/>
                </a:cubicBezTo>
                <a:close/>
                <a:moveTo>
                  <a:pt x="6431296" y="2223638"/>
                </a:moveTo>
                <a:cubicBezTo>
                  <a:pt x="6431914" y="2227273"/>
                  <a:pt x="6424438" y="2233719"/>
                  <a:pt x="6415454" y="2237354"/>
                </a:cubicBezTo>
                <a:cubicBezTo>
                  <a:pt x="6406265" y="2241057"/>
                  <a:pt x="6398172" y="2241263"/>
                  <a:pt x="6397761" y="2237697"/>
                </a:cubicBezTo>
                <a:cubicBezTo>
                  <a:pt x="6397349" y="2234199"/>
                  <a:pt x="6404962" y="2227479"/>
                  <a:pt x="6413740" y="2223775"/>
                </a:cubicBezTo>
                <a:cubicBezTo>
                  <a:pt x="6422587" y="2220003"/>
                  <a:pt x="6430679" y="2219935"/>
                  <a:pt x="6431296" y="2223638"/>
                </a:cubicBezTo>
                <a:close/>
                <a:moveTo>
                  <a:pt x="6726508" y="2221427"/>
                </a:moveTo>
                <a:cubicBezTo>
                  <a:pt x="6730734" y="2221770"/>
                  <a:pt x="6733735" y="2223227"/>
                  <a:pt x="6734421" y="2225696"/>
                </a:cubicBezTo>
                <a:cubicBezTo>
                  <a:pt x="6735724" y="2230085"/>
                  <a:pt x="6728660" y="2236326"/>
                  <a:pt x="6718716" y="2239686"/>
                </a:cubicBezTo>
                <a:cubicBezTo>
                  <a:pt x="6707812" y="2243252"/>
                  <a:pt x="6696633" y="2242429"/>
                  <a:pt x="6695330" y="2237903"/>
                </a:cubicBezTo>
                <a:cubicBezTo>
                  <a:pt x="6694164" y="2233788"/>
                  <a:pt x="6701502" y="2227273"/>
                  <a:pt x="6711241" y="2223844"/>
                </a:cubicBezTo>
                <a:cubicBezTo>
                  <a:pt x="6716830" y="2221855"/>
                  <a:pt x="6722282" y="2221084"/>
                  <a:pt x="6726508" y="2221427"/>
                </a:cubicBezTo>
                <a:close/>
                <a:moveTo>
                  <a:pt x="6636282" y="2218495"/>
                </a:moveTo>
                <a:cubicBezTo>
                  <a:pt x="6646158" y="2214448"/>
                  <a:pt x="6656239" y="2214448"/>
                  <a:pt x="6658365" y="2218495"/>
                </a:cubicBezTo>
                <a:cubicBezTo>
                  <a:pt x="6660560" y="2222609"/>
                  <a:pt x="6654456" y="2228576"/>
                  <a:pt x="6643963" y="2232554"/>
                </a:cubicBezTo>
                <a:cubicBezTo>
                  <a:pt x="6633471" y="2236531"/>
                  <a:pt x="6623664" y="2236668"/>
                  <a:pt x="6621606" y="2232828"/>
                </a:cubicBezTo>
                <a:cubicBezTo>
                  <a:pt x="6619618" y="2229125"/>
                  <a:pt x="6626338" y="2222541"/>
                  <a:pt x="6636282" y="2218495"/>
                </a:cubicBezTo>
                <a:close/>
                <a:moveTo>
                  <a:pt x="6506734" y="2218426"/>
                </a:moveTo>
                <a:cubicBezTo>
                  <a:pt x="6508243" y="2221718"/>
                  <a:pt x="6502002" y="2227684"/>
                  <a:pt x="6492813" y="2231730"/>
                </a:cubicBezTo>
                <a:cubicBezTo>
                  <a:pt x="6483555" y="2235845"/>
                  <a:pt x="6474433" y="2236874"/>
                  <a:pt x="6472101" y="2234131"/>
                </a:cubicBezTo>
                <a:cubicBezTo>
                  <a:pt x="6469907" y="2231525"/>
                  <a:pt x="6476011" y="2225147"/>
                  <a:pt x="6484720" y="2220895"/>
                </a:cubicBezTo>
                <a:cubicBezTo>
                  <a:pt x="6495282" y="2215751"/>
                  <a:pt x="6505020" y="2214654"/>
                  <a:pt x="6506734" y="2218426"/>
                </a:cubicBezTo>
                <a:close/>
                <a:moveTo>
                  <a:pt x="5396424" y="2217535"/>
                </a:moveTo>
                <a:cubicBezTo>
                  <a:pt x="5401773" y="2216575"/>
                  <a:pt x="5406300" y="2217809"/>
                  <a:pt x="5406711" y="2220347"/>
                </a:cubicBezTo>
                <a:cubicBezTo>
                  <a:pt x="5407123" y="2222747"/>
                  <a:pt x="5402734" y="2225422"/>
                  <a:pt x="5397041" y="2226313"/>
                </a:cubicBezTo>
                <a:cubicBezTo>
                  <a:pt x="5391075" y="2227205"/>
                  <a:pt x="5386549" y="2225970"/>
                  <a:pt x="5386549" y="2223501"/>
                </a:cubicBezTo>
                <a:cubicBezTo>
                  <a:pt x="5386480" y="2221170"/>
                  <a:pt x="5391143" y="2218358"/>
                  <a:pt x="5396424" y="2217535"/>
                </a:cubicBezTo>
                <a:close/>
                <a:moveTo>
                  <a:pt x="5185473" y="2217260"/>
                </a:moveTo>
                <a:cubicBezTo>
                  <a:pt x="5190479" y="2216026"/>
                  <a:pt x="5196308" y="2216986"/>
                  <a:pt x="5197268" y="2219181"/>
                </a:cubicBezTo>
                <a:cubicBezTo>
                  <a:pt x="5198160" y="2221444"/>
                  <a:pt x="5194251" y="2224256"/>
                  <a:pt x="5189108" y="2225147"/>
                </a:cubicBezTo>
                <a:cubicBezTo>
                  <a:pt x="5183758" y="2226107"/>
                  <a:pt x="5178957" y="2224804"/>
                  <a:pt x="5178683" y="2222335"/>
                </a:cubicBezTo>
                <a:cubicBezTo>
                  <a:pt x="5178477" y="2220209"/>
                  <a:pt x="5180672" y="2218426"/>
                  <a:pt x="5185473" y="2217260"/>
                </a:cubicBezTo>
                <a:close/>
                <a:moveTo>
                  <a:pt x="5749954" y="2216986"/>
                </a:moveTo>
                <a:cubicBezTo>
                  <a:pt x="5756401" y="2214312"/>
                  <a:pt x="5762573" y="2214654"/>
                  <a:pt x="5763602" y="2217878"/>
                </a:cubicBezTo>
                <a:cubicBezTo>
                  <a:pt x="5764631" y="2221101"/>
                  <a:pt x="5760104" y="2226039"/>
                  <a:pt x="5753589" y="2228713"/>
                </a:cubicBezTo>
                <a:cubicBezTo>
                  <a:pt x="5747211" y="2231319"/>
                  <a:pt x="5740970" y="2230839"/>
                  <a:pt x="5739805" y="2227685"/>
                </a:cubicBezTo>
                <a:cubicBezTo>
                  <a:pt x="5738707" y="2224736"/>
                  <a:pt x="5743714" y="2219455"/>
                  <a:pt x="5749954" y="2216986"/>
                </a:cubicBezTo>
                <a:close/>
                <a:moveTo>
                  <a:pt x="7001334" y="2216917"/>
                </a:moveTo>
                <a:cubicBezTo>
                  <a:pt x="7012512" y="2214722"/>
                  <a:pt x="7023416" y="2218357"/>
                  <a:pt x="7024719" y="2224598"/>
                </a:cubicBezTo>
                <a:cubicBezTo>
                  <a:pt x="7025953" y="2230907"/>
                  <a:pt x="7017587" y="2237903"/>
                  <a:pt x="7006271" y="2239891"/>
                </a:cubicBezTo>
                <a:cubicBezTo>
                  <a:pt x="6994887" y="2241880"/>
                  <a:pt x="6984531" y="2238520"/>
                  <a:pt x="6983160" y="2232279"/>
                </a:cubicBezTo>
                <a:cubicBezTo>
                  <a:pt x="6981788" y="2225970"/>
                  <a:pt x="6989743" y="2219180"/>
                  <a:pt x="7001334" y="2216917"/>
                </a:cubicBezTo>
                <a:close/>
                <a:moveTo>
                  <a:pt x="7439414" y="2215005"/>
                </a:moveTo>
                <a:cubicBezTo>
                  <a:pt x="7443829" y="2214208"/>
                  <a:pt x="7447069" y="2215339"/>
                  <a:pt x="7447858" y="2218837"/>
                </a:cubicBezTo>
                <a:cubicBezTo>
                  <a:pt x="7449435" y="2225901"/>
                  <a:pt x="7441069" y="2240920"/>
                  <a:pt x="7429478" y="2250041"/>
                </a:cubicBezTo>
                <a:cubicBezTo>
                  <a:pt x="7418643" y="2258545"/>
                  <a:pt x="7409179" y="2258408"/>
                  <a:pt x="7407121" y="2251276"/>
                </a:cubicBezTo>
                <a:cubicBezTo>
                  <a:pt x="7404858" y="2243595"/>
                  <a:pt x="7412539" y="2231387"/>
                  <a:pt x="7423924" y="2222746"/>
                </a:cubicBezTo>
                <a:cubicBezTo>
                  <a:pt x="7429410" y="2218528"/>
                  <a:pt x="7434999" y="2215802"/>
                  <a:pt x="7439414" y="2215005"/>
                </a:cubicBezTo>
                <a:close/>
                <a:moveTo>
                  <a:pt x="1880055" y="2214929"/>
                </a:moveTo>
                <a:cubicBezTo>
                  <a:pt x="1881633" y="2214106"/>
                  <a:pt x="1884170" y="2217398"/>
                  <a:pt x="1887530" y="2219935"/>
                </a:cubicBezTo>
                <a:cubicBezTo>
                  <a:pt x="1885474" y="2224530"/>
                  <a:pt x="1884514" y="2229125"/>
                  <a:pt x="1882867" y="2229536"/>
                </a:cubicBezTo>
                <a:cubicBezTo>
                  <a:pt x="1881358" y="2229948"/>
                  <a:pt x="1879095" y="2225902"/>
                  <a:pt x="1877105" y="2223844"/>
                </a:cubicBezTo>
                <a:cubicBezTo>
                  <a:pt x="1878066" y="2220758"/>
                  <a:pt x="1878546" y="2215683"/>
                  <a:pt x="1880055" y="2214929"/>
                </a:cubicBezTo>
                <a:close/>
                <a:moveTo>
                  <a:pt x="4684290" y="2214175"/>
                </a:moveTo>
                <a:cubicBezTo>
                  <a:pt x="4688199" y="2211774"/>
                  <a:pt x="4693343" y="2213694"/>
                  <a:pt x="4692314" y="2216986"/>
                </a:cubicBezTo>
                <a:cubicBezTo>
                  <a:pt x="4691628" y="2219181"/>
                  <a:pt x="4689022" y="2221581"/>
                  <a:pt x="4686005" y="2225627"/>
                </a:cubicBezTo>
                <a:cubicBezTo>
                  <a:pt x="4682850" y="2223570"/>
                  <a:pt x="4679558" y="2222747"/>
                  <a:pt x="4679489" y="2220964"/>
                </a:cubicBezTo>
                <a:cubicBezTo>
                  <a:pt x="4679421" y="2219112"/>
                  <a:pt x="4681890" y="2215615"/>
                  <a:pt x="4684290" y="2214175"/>
                </a:cubicBezTo>
                <a:close/>
                <a:moveTo>
                  <a:pt x="6575812" y="2214174"/>
                </a:moveTo>
                <a:cubicBezTo>
                  <a:pt x="6579602" y="2214191"/>
                  <a:pt x="6582276" y="2215203"/>
                  <a:pt x="6582790" y="2217192"/>
                </a:cubicBezTo>
                <a:cubicBezTo>
                  <a:pt x="6583819" y="2221101"/>
                  <a:pt x="6575452" y="2228096"/>
                  <a:pt x="6565783" y="2231525"/>
                </a:cubicBezTo>
                <a:cubicBezTo>
                  <a:pt x="6556867" y="2234680"/>
                  <a:pt x="6548432" y="2234611"/>
                  <a:pt x="6546992" y="2231319"/>
                </a:cubicBezTo>
                <a:cubicBezTo>
                  <a:pt x="6545277" y="2227479"/>
                  <a:pt x="6551929" y="2221238"/>
                  <a:pt x="6562148" y="2217123"/>
                </a:cubicBezTo>
                <a:cubicBezTo>
                  <a:pt x="6567120" y="2215134"/>
                  <a:pt x="6572024" y="2214157"/>
                  <a:pt x="6575812" y="2214174"/>
                </a:cubicBezTo>
                <a:close/>
                <a:moveTo>
                  <a:pt x="7859818" y="2212254"/>
                </a:moveTo>
                <a:cubicBezTo>
                  <a:pt x="7862561" y="2216643"/>
                  <a:pt x="7851932" y="2236600"/>
                  <a:pt x="7835815" y="2263346"/>
                </a:cubicBezTo>
                <a:cubicBezTo>
                  <a:pt x="7818465" y="2292150"/>
                  <a:pt x="7802211" y="2317045"/>
                  <a:pt x="7799468" y="2312998"/>
                </a:cubicBezTo>
                <a:cubicBezTo>
                  <a:pt x="7796862" y="2309158"/>
                  <a:pt x="7807217" y="2280354"/>
                  <a:pt x="7823128" y="2252511"/>
                </a:cubicBezTo>
                <a:cubicBezTo>
                  <a:pt x="7839862" y="2223296"/>
                  <a:pt x="7856938" y="2207591"/>
                  <a:pt x="7859818" y="2212254"/>
                </a:cubicBezTo>
                <a:close/>
                <a:moveTo>
                  <a:pt x="3374618" y="2212254"/>
                </a:moveTo>
                <a:cubicBezTo>
                  <a:pt x="3376195" y="2211843"/>
                  <a:pt x="3378733" y="2216712"/>
                  <a:pt x="3382299" y="2220895"/>
                </a:cubicBezTo>
                <a:cubicBezTo>
                  <a:pt x="3380173" y="2225833"/>
                  <a:pt x="3379144" y="2231251"/>
                  <a:pt x="3377430" y="2231320"/>
                </a:cubicBezTo>
                <a:cubicBezTo>
                  <a:pt x="3375853" y="2231320"/>
                  <a:pt x="3373521" y="2225559"/>
                  <a:pt x="3371532" y="2222336"/>
                </a:cubicBezTo>
                <a:cubicBezTo>
                  <a:pt x="3372492" y="2218701"/>
                  <a:pt x="3373041" y="2212666"/>
                  <a:pt x="3374618" y="2212254"/>
                </a:cubicBezTo>
                <a:close/>
                <a:moveTo>
                  <a:pt x="4267323" y="2211225"/>
                </a:moveTo>
                <a:cubicBezTo>
                  <a:pt x="4269038" y="2211294"/>
                  <a:pt x="4271507" y="2214997"/>
                  <a:pt x="4271507" y="2217192"/>
                </a:cubicBezTo>
                <a:cubicBezTo>
                  <a:pt x="4271507" y="2219112"/>
                  <a:pt x="4268352" y="2222747"/>
                  <a:pt x="4266638" y="2222952"/>
                </a:cubicBezTo>
                <a:cubicBezTo>
                  <a:pt x="4264855" y="2223158"/>
                  <a:pt x="4263140" y="2219935"/>
                  <a:pt x="4260534" y="2217329"/>
                </a:cubicBezTo>
                <a:cubicBezTo>
                  <a:pt x="4263414" y="2214517"/>
                  <a:pt x="4265540" y="2211157"/>
                  <a:pt x="4267323" y="2211225"/>
                </a:cubicBezTo>
                <a:close/>
                <a:moveTo>
                  <a:pt x="3785755" y="2211088"/>
                </a:moveTo>
                <a:cubicBezTo>
                  <a:pt x="3787332" y="2210882"/>
                  <a:pt x="3789252" y="2214654"/>
                  <a:pt x="3792270" y="2218083"/>
                </a:cubicBezTo>
                <a:cubicBezTo>
                  <a:pt x="3789252" y="2221512"/>
                  <a:pt x="3787469" y="2225421"/>
                  <a:pt x="3785823" y="2225147"/>
                </a:cubicBezTo>
                <a:cubicBezTo>
                  <a:pt x="3784177" y="2224873"/>
                  <a:pt x="3782669" y="2220141"/>
                  <a:pt x="3781091" y="2217466"/>
                </a:cubicBezTo>
                <a:cubicBezTo>
                  <a:pt x="3782600" y="2215134"/>
                  <a:pt x="3784040" y="2211225"/>
                  <a:pt x="3785755" y="2211088"/>
                </a:cubicBezTo>
                <a:close/>
                <a:moveTo>
                  <a:pt x="7348280" y="2209854"/>
                </a:moveTo>
                <a:cubicBezTo>
                  <a:pt x="7359527" y="2207316"/>
                  <a:pt x="7369471" y="2210128"/>
                  <a:pt x="7371597" y="2218152"/>
                </a:cubicBezTo>
                <a:cubicBezTo>
                  <a:pt x="7373586" y="2225833"/>
                  <a:pt x="7366522" y="2236325"/>
                  <a:pt x="7355823" y="2239823"/>
                </a:cubicBezTo>
                <a:cubicBezTo>
                  <a:pt x="7345674" y="2243115"/>
                  <a:pt x="7333466" y="2237491"/>
                  <a:pt x="7330791" y="2229810"/>
                </a:cubicBezTo>
                <a:cubicBezTo>
                  <a:pt x="7327774" y="2221101"/>
                  <a:pt x="7336209" y="2212528"/>
                  <a:pt x="7348280" y="2209854"/>
                </a:cubicBezTo>
                <a:close/>
                <a:moveTo>
                  <a:pt x="5676300" y="2207933"/>
                </a:moveTo>
                <a:cubicBezTo>
                  <a:pt x="5681854" y="2205807"/>
                  <a:pt x="5688301" y="2206493"/>
                  <a:pt x="5688987" y="2209373"/>
                </a:cubicBezTo>
                <a:cubicBezTo>
                  <a:pt x="5689535" y="2211568"/>
                  <a:pt x="5685421" y="2216026"/>
                  <a:pt x="5681100" y="2217877"/>
                </a:cubicBezTo>
                <a:cubicBezTo>
                  <a:pt x="5675339" y="2220277"/>
                  <a:pt x="5668481" y="2220003"/>
                  <a:pt x="5667247" y="2217329"/>
                </a:cubicBezTo>
                <a:cubicBezTo>
                  <a:pt x="5666013" y="2214585"/>
                  <a:pt x="5670264" y="2210265"/>
                  <a:pt x="5676300" y="2207933"/>
                </a:cubicBezTo>
                <a:close/>
                <a:moveTo>
                  <a:pt x="1406097" y="2206973"/>
                </a:moveTo>
                <a:cubicBezTo>
                  <a:pt x="1407194" y="2207179"/>
                  <a:pt x="1407606" y="2209099"/>
                  <a:pt x="1408841" y="2211019"/>
                </a:cubicBezTo>
                <a:cubicBezTo>
                  <a:pt x="1406236" y="2211568"/>
                  <a:pt x="1404039" y="2212117"/>
                  <a:pt x="1401914" y="2212322"/>
                </a:cubicBezTo>
                <a:cubicBezTo>
                  <a:pt x="1401708" y="2212322"/>
                  <a:pt x="1401023" y="2209648"/>
                  <a:pt x="1401708" y="2208962"/>
                </a:cubicBezTo>
                <a:cubicBezTo>
                  <a:pt x="1402669" y="2207865"/>
                  <a:pt x="1404931" y="2206767"/>
                  <a:pt x="1406097" y="2206973"/>
                </a:cubicBezTo>
                <a:close/>
                <a:moveTo>
                  <a:pt x="7944446" y="2204573"/>
                </a:moveTo>
                <a:cubicBezTo>
                  <a:pt x="7953087" y="2206630"/>
                  <a:pt x="7955075" y="2211157"/>
                  <a:pt x="7957887" y="2214997"/>
                </a:cubicBezTo>
                <a:cubicBezTo>
                  <a:pt x="7958916" y="2216369"/>
                  <a:pt x="7954869" y="2218632"/>
                  <a:pt x="7949246" y="2221855"/>
                </a:cubicBezTo>
                <a:cubicBezTo>
                  <a:pt x="7930661" y="2232416"/>
                  <a:pt x="7910979" y="2248190"/>
                  <a:pt x="7903984" y="2248533"/>
                </a:cubicBezTo>
                <a:cubicBezTo>
                  <a:pt x="7897263" y="2248876"/>
                  <a:pt x="7907413" y="2229056"/>
                  <a:pt x="7926272" y="2214860"/>
                </a:cubicBezTo>
                <a:cubicBezTo>
                  <a:pt x="7931278" y="2211019"/>
                  <a:pt x="7936833" y="2207796"/>
                  <a:pt x="7944446" y="2204573"/>
                </a:cubicBezTo>
                <a:close/>
                <a:moveTo>
                  <a:pt x="5112434" y="2202996"/>
                </a:moveTo>
                <a:cubicBezTo>
                  <a:pt x="5117030" y="2201899"/>
                  <a:pt x="5121624" y="2202310"/>
                  <a:pt x="5123270" y="2204642"/>
                </a:cubicBezTo>
                <a:cubicBezTo>
                  <a:pt x="5121693" y="2205739"/>
                  <a:pt x="5119841" y="2207797"/>
                  <a:pt x="5116686" y="2209100"/>
                </a:cubicBezTo>
                <a:cubicBezTo>
                  <a:pt x="5112503" y="2210883"/>
                  <a:pt x="5104685" y="2210197"/>
                  <a:pt x="5104753" y="2208208"/>
                </a:cubicBezTo>
                <a:cubicBezTo>
                  <a:pt x="5104822" y="2206219"/>
                  <a:pt x="5107360" y="2204299"/>
                  <a:pt x="5112434" y="2202996"/>
                </a:cubicBezTo>
                <a:close/>
                <a:moveTo>
                  <a:pt x="5320712" y="2200390"/>
                </a:moveTo>
                <a:cubicBezTo>
                  <a:pt x="5326130" y="2199361"/>
                  <a:pt x="5331411" y="2200390"/>
                  <a:pt x="5332096" y="2202653"/>
                </a:cubicBezTo>
                <a:cubicBezTo>
                  <a:pt x="5332782" y="2204847"/>
                  <a:pt x="5328736" y="2207590"/>
                  <a:pt x="5323524" y="2208276"/>
                </a:cubicBezTo>
                <a:cubicBezTo>
                  <a:pt x="5318380" y="2208962"/>
                  <a:pt x="5315294" y="2207934"/>
                  <a:pt x="5313786" y="2206219"/>
                </a:cubicBezTo>
                <a:cubicBezTo>
                  <a:pt x="5312002" y="2204024"/>
                  <a:pt x="5315363" y="2201418"/>
                  <a:pt x="5320712" y="2200390"/>
                </a:cubicBezTo>
                <a:close/>
                <a:moveTo>
                  <a:pt x="2013513" y="2199498"/>
                </a:moveTo>
                <a:cubicBezTo>
                  <a:pt x="2015090" y="2198538"/>
                  <a:pt x="2017626" y="2202379"/>
                  <a:pt x="2021055" y="2205259"/>
                </a:cubicBezTo>
                <a:cubicBezTo>
                  <a:pt x="2019066" y="2210608"/>
                  <a:pt x="2018108" y="2216026"/>
                  <a:pt x="2016462" y="2216575"/>
                </a:cubicBezTo>
                <a:cubicBezTo>
                  <a:pt x="2014953" y="2217055"/>
                  <a:pt x="2012621" y="2212391"/>
                  <a:pt x="2010701" y="2209991"/>
                </a:cubicBezTo>
                <a:cubicBezTo>
                  <a:pt x="2011593" y="2206288"/>
                  <a:pt x="2012071" y="2200390"/>
                  <a:pt x="2013513" y="2199498"/>
                </a:cubicBezTo>
                <a:close/>
                <a:moveTo>
                  <a:pt x="5612066" y="2198118"/>
                </a:moveTo>
                <a:cubicBezTo>
                  <a:pt x="5614475" y="2198418"/>
                  <a:pt x="5615847" y="2199361"/>
                  <a:pt x="5615058" y="2200938"/>
                </a:cubicBezTo>
                <a:cubicBezTo>
                  <a:pt x="5613891" y="2203201"/>
                  <a:pt x="5609640" y="2205876"/>
                  <a:pt x="5607788" y="2207453"/>
                </a:cubicBezTo>
                <a:cubicBezTo>
                  <a:pt x="5599833" y="2209717"/>
                  <a:pt x="5595169" y="2208893"/>
                  <a:pt x="5594415" y="2206425"/>
                </a:cubicBezTo>
                <a:cubicBezTo>
                  <a:pt x="5593661" y="2203956"/>
                  <a:pt x="5597433" y="2200732"/>
                  <a:pt x="5602850" y="2199155"/>
                </a:cubicBezTo>
                <a:cubicBezTo>
                  <a:pt x="5606211" y="2198160"/>
                  <a:pt x="5609657" y="2197818"/>
                  <a:pt x="5612066" y="2198118"/>
                </a:cubicBezTo>
                <a:close/>
                <a:moveTo>
                  <a:pt x="6936937" y="2195186"/>
                </a:moveTo>
                <a:cubicBezTo>
                  <a:pt x="6941394" y="2196069"/>
                  <a:pt x="6944823" y="2198092"/>
                  <a:pt x="6945921" y="2201007"/>
                </a:cubicBezTo>
                <a:cubicBezTo>
                  <a:pt x="6948184" y="2206836"/>
                  <a:pt x="6940640" y="2214380"/>
                  <a:pt x="6929804" y="2217123"/>
                </a:cubicBezTo>
                <a:cubicBezTo>
                  <a:pt x="6920409" y="2219524"/>
                  <a:pt x="6909642" y="2217398"/>
                  <a:pt x="6907310" y="2212597"/>
                </a:cubicBezTo>
                <a:cubicBezTo>
                  <a:pt x="6904567" y="2207042"/>
                  <a:pt x="6911151" y="2199635"/>
                  <a:pt x="6921780" y="2196206"/>
                </a:cubicBezTo>
                <a:cubicBezTo>
                  <a:pt x="6926993" y="2194560"/>
                  <a:pt x="6932479" y="2194303"/>
                  <a:pt x="6936937" y="2195186"/>
                </a:cubicBezTo>
                <a:close/>
                <a:moveTo>
                  <a:pt x="3919692" y="2191817"/>
                </a:moveTo>
                <a:cubicBezTo>
                  <a:pt x="3921269" y="2191131"/>
                  <a:pt x="3923738" y="2193668"/>
                  <a:pt x="3927099" y="2195383"/>
                </a:cubicBezTo>
                <a:cubicBezTo>
                  <a:pt x="3924904" y="2199292"/>
                  <a:pt x="3923807" y="2203270"/>
                  <a:pt x="3922161" y="2203750"/>
                </a:cubicBezTo>
                <a:cubicBezTo>
                  <a:pt x="3920583" y="2204230"/>
                  <a:pt x="3918457" y="2201007"/>
                  <a:pt x="3916537" y="2199429"/>
                </a:cubicBezTo>
                <a:cubicBezTo>
                  <a:pt x="3917566" y="2196755"/>
                  <a:pt x="3918183" y="2192571"/>
                  <a:pt x="3919692" y="2191817"/>
                </a:cubicBezTo>
                <a:close/>
                <a:moveTo>
                  <a:pt x="5039123" y="2191131"/>
                </a:moveTo>
                <a:cubicBezTo>
                  <a:pt x="5043101" y="2192297"/>
                  <a:pt x="5046461" y="2192640"/>
                  <a:pt x="5047833" y="2193806"/>
                </a:cubicBezTo>
                <a:cubicBezTo>
                  <a:pt x="5049273" y="2195040"/>
                  <a:pt x="5044541" y="2198469"/>
                  <a:pt x="5040769" y="2199155"/>
                </a:cubicBezTo>
                <a:cubicBezTo>
                  <a:pt x="5036311" y="2199978"/>
                  <a:pt x="5031511" y="2200184"/>
                  <a:pt x="5032197" y="2197852"/>
                </a:cubicBezTo>
                <a:cubicBezTo>
                  <a:pt x="5032608" y="2196206"/>
                  <a:pt x="5035900" y="2194149"/>
                  <a:pt x="5039123" y="2191131"/>
                </a:cubicBezTo>
                <a:close/>
                <a:moveTo>
                  <a:pt x="7136367" y="2190789"/>
                </a:moveTo>
                <a:cubicBezTo>
                  <a:pt x="7147477" y="2189006"/>
                  <a:pt x="7158382" y="2193738"/>
                  <a:pt x="7159547" y="2200733"/>
                </a:cubicBezTo>
                <a:cubicBezTo>
                  <a:pt x="7160714" y="2207865"/>
                  <a:pt x="7152416" y="2214997"/>
                  <a:pt x="7141100" y="2216506"/>
                </a:cubicBezTo>
                <a:cubicBezTo>
                  <a:pt x="7129715" y="2218015"/>
                  <a:pt x="7119428" y="2213626"/>
                  <a:pt x="7118126" y="2206631"/>
                </a:cubicBezTo>
                <a:cubicBezTo>
                  <a:pt x="7116822" y="2199567"/>
                  <a:pt x="7124846" y="2192503"/>
                  <a:pt x="7136367" y="2190789"/>
                </a:cubicBezTo>
                <a:close/>
                <a:moveTo>
                  <a:pt x="7625686" y="2190378"/>
                </a:moveTo>
                <a:cubicBezTo>
                  <a:pt x="7627127" y="2194904"/>
                  <a:pt x="7619240" y="2220690"/>
                  <a:pt x="7608267" y="2247093"/>
                </a:cubicBezTo>
                <a:cubicBezTo>
                  <a:pt x="7596334" y="2275691"/>
                  <a:pt x="7584333" y="2295305"/>
                  <a:pt x="7582687" y="2289476"/>
                </a:cubicBezTo>
                <a:cubicBezTo>
                  <a:pt x="7581178" y="2284058"/>
                  <a:pt x="7589065" y="2259232"/>
                  <a:pt x="7600312" y="2233514"/>
                </a:cubicBezTo>
                <a:cubicBezTo>
                  <a:pt x="7612657" y="2205191"/>
                  <a:pt x="7624109" y="2185508"/>
                  <a:pt x="7625686" y="2190378"/>
                </a:cubicBezTo>
                <a:close/>
                <a:moveTo>
                  <a:pt x="5529333" y="2189074"/>
                </a:moveTo>
                <a:cubicBezTo>
                  <a:pt x="5534477" y="2187634"/>
                  <a:pt x="5539757" y="2188114"/>
                  <a:pt x="5540717" y="2190240"/>
                </a:cubicBezTo>
                <a:cubicBezTo>
                  <a:pt x="5541677" y="2192503"/>
                  <a:pt x="5538317" y="2195246"/>
                  <a:pt x="5532488" y="2196755"/>
                </a:cubicBezTo>
                <a:cubicBezTo>
                  <a:pt x="5526796" y="2198264"/>
                  <a:pt x="5521584" y="2197715"/>
                  <a:pt x="5520829" y="2195658"/>
                </a:cubicBezTo>
                <a:cubicBezTo>
                  <a:pt x="5520006" y="2193532"/>
                  <a:pt x="5523709" y="2190651"/>
                  <a:pt x="5529333" y="2189074"/>
                </a:cubicBezTo>
                <a:close/>
                <a:moveTo>
                  <a:pt x="4966222" y="2188251"/>
                </a:moveTo>
                <a:cubicBezTo>
                  <a:pt x="4970542" y="2186742"/>
                  <a:pt x="4975480" y="2187153"/>
                  <a:pt x="4974040" y="2188799"/>
                </a:cubicBezTo>
                <a:cubicBezTo>
                  <a:pt x="4972943" y="2189965"/>
                  <a:pt x="4969308" y="2192297"/>
                  <a:pt x="4967525" y="2192640"/>
                </a:cubicBezTo>
                <a:cubicBezTo>
                  <a:pt x="4964164" y="2193394"/>
                  <a:pt x="4961421" y="2193051"/>
                  <a:pt x="4956552" y="2193120"/>
                </a:cubicBezTo>
                <a:cubicBezTo>
                  <a:pt x="4961079" y="2190788"/>
                  <a:pt x="4963410" y="2189211"/>
                  <a:pt x="4966222" y="2188251"/>
                </a:cubicBezTo>
                <a:close/>
                <a:moveTo>
                  <a:pt x="4623597" y="2185782"/>
                </a:moveTo>
                <a:cubicBezTo>
                  <a:pt x="4617493" y="2190034"/>
                  <a:pt x="4615505" y="2191886"/>
                  <a:pt x="4613241" y="2193120"/>
                </a:cubicBezTo>
                <a:cubicBezTo>
                  <a:pt x="4609401" y="2195109"/>
                  <a:pt x="4605972" y="2194698"/>
                  <a:pt x="4605423" y="2191269"/>
                </a:cubicBezTo>
                <a:cubicBezTo>
                  <a:pt x="4605218" y="2189828"/>
                  <a:pt x="4607480" y="2186331"/>
                  <a:pt x="4608989" y="2185851"/>
                </a:cubicBezTo>
                <a:cubicBezTo>
                  <a:pt x="4611595" y="2184959"/>
                  <a:pt x="4614613" y="2185645"/>
                  <a:pt x="4623597" y="2185782"/>
                </a:cubicBezTo>
                <a:close/>
                <a:moveTo>
                  <a:pt x="4892293" y="2183657"/>
                </a:moveTo>
                <a:cubicBezTo>
                  <a:pt x="4895722" y="2182902"/>
                  <a:pt x="4898739" y="2183794"/>
                  <a:pt x="4900865" y="2183931"/>
                </a:cubicBezTo>
                <a:cubicBezTo>
                  <a:pt x="4900317" y="2187223"/>
                  <a:pt x="4895585" y="2190172"/>
                  <a:pt x="4891333" y="2190446"/>
                </a:cubicBezTo>
                <a:cubicBezTo>
                  <a:pt x="4888795" y="2190583"/>
                  <a:pt x="4885572" y="2189692"/>
                  <a:pt x="4885846" y="2188594"/>
                </a:cubicBezTo>
                <a:cubicBezTo>
                  <a:pt x="4886189" y="2187223"/>
                  <a:pt x="4890372" y="2184000"/>
                  <a:pt x="4892293" y="2183657"/>
                </a:cubicBezTo>
                <a:close/>
                <a:moveTo>
                  <a:pt x="6176590" y="2182285"/>
                </a:moveTo>
                <a:cubicBezTo>
                  <a:pt x="6184271" y="2178239"/>
                  <a:pt x="6191609" y="2178856"/>
                  <a:pt x="6191815" y="2183451"/>
                </a:cubicBezTo>
                <a:cubicBezTo>
                  <a:pt x="6192021" y="2187223"/>
                  <a:pt x="6185849" y="2194012"/>
                  <a:pt x="6179402" y="2197235"/>
                </a:cubicBezTo>
                <a:cubicBezTo>
                  <a:pt x="6172613" y="2200664"/>
                  <a:pt x="6165480" y="2200939"/>
                  <a:pt x="6164314" y="2197647"/>
                </a:cubicBezTo>
                <a:cubicBezTo>
                  <a:pt x="6162943" y="2193943"/>
                  <a:pt x="6168978" y="2186331"/>
                  <a:pt x="6176590" y="2182285"/>
                </a:cubicBezTo>
                <a:close/>
                <a:moveTo>
                  <a:pt x="5247263" y="2181804"/>
                </a:moveTo>
                <a:cubicBezTo>
                  <a:pt x="5252338" y="2181256"/>
                  <a:pt x="5255698" y="2181941"/>
                  <a:pt x="5258304" y="2184410"/>
                </a:cubicBezTo>
                <a:cubicBezTo>
                  <a:pt x="5256452" y="2185507"/>
                  <a:pt x="5254601" y="2187222"/>
                  <a:pt x="5251377" y="2188182"/>
                </a:cubicBezTo>
                <a:cubicBezTo>
                  <a:pt x="5247194" y="2189417"/>
                  <a:pt x="5239376" y="2187839"/>
                  <a:pt x="5239444" y="2185919"/>
                </a:cubicBezTo>
                <a:cubicBezTo>
                  <a:pt x="5239513" y="2183999"/>
                  <a:pt x="5242051" y="2182422"/>
                  <a:pt x="5247263" y="2181804"/>
                </a:cubicBezTo>
                <a:close/>
                <a:moveTo>
                  <a:pt x="7520278" y="2181050"/>
                </a:moveTo>
                <a:cubicBezTo>
                  <a:pt x="7522130" y="2186262"/>
                  <a:pt x="7514655" y="2203476"/>
                  <a:pt x="7503545" y="2218357"/>
                </a:cubicBezTo>
                <a:cubicBezTo>
                  <a:pt x="7492641" y="2233034"/>
                  <a:pt x="7481531" y="2239549"/>
                  <a:pt x="7479610" y="2233514"/>
                </a:cubicBezTo>
                <a:cubicBezTo>
                  <a:pt x="7477690" y="2227410"/>
                  <a:pt x="7485508" y="2211568"/>
                  <a:pt x="7496687" y="2197715"/>
                </a:cubicBezTo>
                <a:cubicBezTo>
                  <a:pt x="7508276" y="2183313"/>
                  <a:pt x="7518358" y="2175769"/>
                  <a:pt x="7520278" y="2181050"/>
                </a:cubicBezTo>
                <a:close/>
                <a:moveTo>
                  <a:pt x="6103896" y="2180776"/>
                </a:moveTo>
                <a:cubicBezTo>
                  <a:pt x="6111029" y="2177278"/>
                  <a:pt x="6117955" y="2177827"/>
                  <a:pt x="6118367" y="2181805"/>
                </a:cubicBezTo>
                <a:cubicBezTo>
                  <a:pt x="6118778" y="2185920"/>
                  <a:pt x="6112812" y="2192778"/>
                  <a:pt x="6105885" y="2196275"/>
                </a:cubicBezTo>
                <a:cubicBezTo>
                  <a:pt x="6098684" y="2199910"/>
                  <a:pt x="6092375" y="2199430"/>
                  <a:pt x="6091689" y="2195109"/>
                </a:cubicBezTo>
                <a:cubicBezTo>
                  <a:pt x="6091003" y="2190857"/>
                  <a:pt x="6096353" y="2184479"/>
                  <a:pt x="6103896" y="2180776"/>
                </a:cubicBezTo>
                <a:close/>
                <a:moveTo>
                  <a:pt x="6848058" y="2180364"/>
                </a:moveTo>
                <a:cubicBezTo>
                  <a:pt x="6858207" y="2177621"/>
                  <a:pt x="6867397" y="2179473"/>
                  <a:pt x="6868838" y="2184548"/>
                </a:cubicBezTo>
                <a:cubicBezTo>
                  <a:pt x="6870209" y="2189623"/>
                  <a:pt x="6863351" y="2196275"/>
                  <a:pt x="6853475" y="2199430"/>
                </a:cubicBezTo>
                <a:cubicBezTo>
                  <a:pt x="6842640" y="2202859"/>
                  <a:pt x="6831324" y="2201281"/>
                  <a:pt x="6829816" y="2196138"/>
                </a:cubicBezTo>
                <a:cubicBezTo>
                  <a:pt x="6828307" y="2190926"/>
                  <a:pt x="6836879" y="2183451"/>
                  <a:pt x="6848058" y="2180364"/>
                </a:cubicBezTo>
                <a:close/>
                <a:moveTo>
                  <a:pt x="2146898" y="2180090"/>
                </a:moveTo>
                <a:cubicBezTo>
                  <a:pt x="2148476" y="2178993"/>
                  <a:pt x="2151013" y="2183245"/>
                  <a:pt x="2154511" y="2186468"/>
                </a:cubicBezTo>
                <a:cubicBezTo>
                  <a:pt x="2152522" y="2192572"/>
                  <a:pt x="2151630" y="2198744"/>
                  <a:pt x="2149984" y="2199361"/>
                </a:cubicBezTo>
                <a:cubicBezTo>
                  <a:pt x="2148476" y="2199979"/>
                  <a:pt x="2146144" y="2194698"/>
                  <a:pt x="2144155" y="2192023"/>
                </a:cubicBezTo>
                <a:cubicBezTo>
                  <a:pt x="2145047" y="2187840"/>
                  <a:pt x="2145458" y="2181119"/>
                  <a:pt x="2146898" y="2180090"/>
                </a:cubicBezTo>
                <a:close/>
                <a:moveTo>
                  <a:pt x="6265950" y="2179885"/>
                </a:moveTo>
                <a:cubicBezTo>
                  <a:pt x="6267116" y="2183588"/>
                  <a:pt x="6261218" y="2190034"/>
                  <a:pt x="6252851" y="2194355"/>
                </a:cubicBezTo>
                <a:cubicBezTo>
                  <a:pt x="6244827" y="2198538"/>
                  <a:pt x="6237146" y="2198881"/>
                  <a:pt x="6236735" y="2195041"/>
                </a:cubicBezTo>
                <a:cubicBezTo>
                  <a:pt x="6236323" y="2191680"/>
                  <a:pt x="6241810" y="2185577"/>
                  <a:pt x="6248668" y="2181736"/>
                </a:cubicBezTo>
                <a:cubicBezTo>
                  <a:pt x="6256966" y="2177004"/>
                  <a:pt x="6264784" y="2176250"/>
                  <a:pt x="6265950" y="2179885"/>
                </a:cubicBezTo>
                <a:close/>
                <a:moveTo>
                  <a:pt x="5455472" y="2177759"/>
                </a:moveTo>
                <a:cubicBezTo>
                  <a:pt x="5460889" y="2176455"/>
                  <a:pt x="5466033" y="2177141"/>
                  <a:pt x="5466787" y="2180227"/>
                </a:cubicBezTo>
                <a:cubicBezTo>
                  <a:pt x="5464524" y="2181462"/>
                  <a:pt x="5461644" y="2183793"/>
                  <a:pt x="5457597" y="2185028"/>
                </a:cubicBezTo>
                <a:cubicBezTo>
                  <a:pt x="5452865" y="2186537"/>
                  <a:pt x="5447722" y="2184959"/>
                  <a:pt x="5447997" y="2182628"/>
                </a:cubicBezTo>
                <a:cubicBezTo>
                  <a:pt x="5448202" y="2180707"/>
                  <a:pt x="5450397" y="2178924"/>
                  <a:pt x="5455472" y="2177759"/>
                </a:cubicBezTo>
                <a:close/>
                <a:moveTo>
                  <a:pt x="7829079" y="2177746"/>
                </a:moveTo>
                <a:cubicBezTo>
                  <a:pt x="7831117" y="2176665"/>
                  <a:pt x="7832574" y="2176781"/>
                  <a:pt x="7833277" y="2178170"/>
                </a:cubicBezTo>
                <a:cubicBezTo>
                  <a:pt x="7835884" y="2183314"/>
                  <a:pt x="7826351" y="2204711"/>
                  <a:pt x="7811812" y="2231388"/>
                </a:cubicBezTo>
                <a:cubicBezTo>
                  <a:pt x="7796313" y="2259917"/>
                  <a:pt x="7780608" y="2285361"/>
                  <a:pt x="7777248" y="2282274"/>
                </a:cubicBezTo>
                <a:cubicBezTo>
                  <a:pt x="7773888" y="2279257"/>
                  <a:pt x="7784175" y="2247367"/>
                  <a:pt x="7799742" y="2217672"/>
                </a:cubicBezTo>
                <a:cubicBezTo>
                  <a:pt x="7811624" y="2194989"/>
                  <a:pt x="7822965" y="2180986"/>
                  <a:pt x="7829079" y="2177746"/>
                </a:cubicBezTo>
                <a:close/>
                <a:moveTo>
                  <a:pt x="1332649" y="2176867"/>
                </a:moveTo>
                <a:cubicBezTo>
                  <a:pt x="1332511" y="2178513"/>
                  <a:pt x="1331758" y="2180296"/>
                  <a:pt x="1331209" y="2182010"/>
                </a:cubicBezTo>
                <a:cubicBezTo>
                  <a:pt x="1329906" y="2182079"/>
                  <a:pt x="1327573" y="2182559"/>
                  <a:pt x="1327436" y="2182079"/>
                </a:cubicBezTo>
                <a:cubicBezTo>
                  <a:pt x="1327025" y="2180639"/>
                  <a:pt x="1327573" y="2178924"/>
                  <a:pt x="1327780" y="2177141"/>
                </a:cubicBezTo>
                <a:cubicBezTo>
                  <a:pt x="1330043" y="2176935"/>
                  <a:pt x="1332719" y="2176524"/>
                  <a:pt x="1332649" y="2176867"/>
                </a:cubicBezTo>
                <a:close/>
                <a:moveTo>
                  <a:pt x="3236497" y="2176798"/>
                </a:moveTo>
                <a:cubicBezTo>
                  <a:pt x="3238143" y="2177415"/>
                  <a:pt x="3240269" y="2183724"/>
                  <a:pt x="3243424" y="2190034"/>
                </a:cubicBezTo>
                <a:cubicBezTo>
                  <a:pt x="3240407" y="2193463"/>
                  <a:pt x="3238692" y="2198058"/>
                  <a:pt x="3236909" y="2196755"/>
                </a:cubicBezTo>
                <a:cubicBezTo>
                  <a:pt x="3235263" y="2195589"/>
                  <a:pt x="3233549" y="2188182"/>
                  <a:pt x="3231834" y="2183587"/>
                </a:cubicBezTo>
                <a:cubicBezTo>
                  <a:pt x="3233343" y="2181118"/>
                  <a:pt x="3234714" y="2176249"/>
                  <a:pt x="3236497" y="2176798"/>
                </a:cubicBezTo>
                <a:close/>
                <a:moveTo>
                  <a:pt x="4399340" y="2176730"/>
                </a:moveTo>
                <a:cubicBezTo>
                  <a:pt x="4402152" y="2178513"/>
                  <a:pt x="4405169" y="2179199"/>
                  <a:pt x="4405581" y="2180913"/>
                </a:cubicBezTo>
                <a:cubicBezTo>
                  <a:pt x="4405992" y="2182697"/>
                  <a:pt x="4404003" y="2185440"/>
                  <a:pt x="4403112" y="2187771"/>
                </a:cubicBezTo>
                <a:cubicBezTo>
                  <a:pt x="4400917" y="2186949"/>
                  <a:pt x="4397694" y="2186743"/>
                  <a:pt x="4396940" y="2185097"/>
                </a:cubicBezTo>
                <a:cubicBezTo>
                  <a:pt x="4396117" y="2183520"/>
                  <a:pt x="4398105" y="2180433"/>
                  <a:pt x="4399340" y="2176730"/>
                </a:cubicBezTo>
                <a:close/>
                <a:moveTo>
                  <a:pt x="6340154" y="2175290"/>
                </a:moveTo>
                <a:cubicBezTo>
                  <a:pt x="6341663" y="2178856"/>
                  <a:pt x="6334325" y="2186742"/>
                  <a:pt x="6325752" y="2190789"/>
                </a:cubicBezTo>
                <a:cubicBezTo>
                  <a:pt x="6317934" y="2194492"/>
                  <a:pt x="6310870" y="2194561"/>
                  <a:pt x="6310253" y="2190926"/>
                </a:cubicBezTo>
                <a:cubicBezTo>
                  <a:pt x="6309499" y="2187017"/>
                  <a:pt x="6314916" y="2181050"/>
                  <a:pt x="6323146" y="2176798"/>
                </a:cubicBezTo>
                <a:cubicBezTo>
                  <a:pt x="6330964" y="2172752"/>
                  <a:pt x="6338782" y="2172066"/>
                  <a:pt x="6340154" y="2175290"/>
                </a:cubicBezTo>
                <a:close/>
                <a:moveTo>
                  <a:pt x="7920580" y="2173712"/>
                </a:moveTo>
                <a:cubicBezTo>
                  <a:pt x="7924146" y="2177415"/>
                  <a:pt x="7927027" y="2181461"/>
                  <a:pt x="7929770" y="2184685"/>
                </a:cubicBezTo>
                <a:cubicBezTo>
                  <a:pt x="7924695" y="2190240"/>
                  <a:pt x="7918111" y="2195315"/>
                  <a:pt x="7910773" y="2200527"/>
                </a:cubicBezTo>
                <a:cubicBezTo>
                  <a:pt x="7903847" y="2205464"/>
                  <a:pt x="7896440" y="2211362"/>
                  <a:pt x="7890474" y="2215889"/>
                </a:cubicBezTo>
                <a:cubicBezTo>
                  <a:pt x="7878266" y="2225147"/>
                  <a:pt x="7873465" y="2224941"/>
                  <a:pt x="7877100" y="2214860"/>
                </a:cubicBezTo>
                <a:cubicBezTo>
                  <a:pt x="7880598" y="2205190"/>
                  <a:pt x="7891982" y="2188868"/>
                  <a:pt x="7906178" y="2178718"/>
                </a:cubicBezTo>
                <a:cubicBezTo>
                  <a:pt x="7913173" y="2173712"/>
                  <a:pt x="7919002" y="2171998"/>
                  <a:pt x="7920580" y="2173712"/>
                </a:cubicBezTo>
                <a:close/>
                <a:moveTo>
                  <a:pt x="6029213" y="2173369"/>
                </a:moveTo>
                <a:cubicBezTo>
                  <a:pt x="6035865" y="2169803"/>
                  <a:pt x="6043065" y="2170351"/>
                  <a:pt x="6043888" y="2174740"/>
                </a:cubicBezTo>
                <a:cubicBezTo>
                  <a:pt x="6044711" y="2178718"/>
                  <a:pt x="6040734" y="2184410"/>
                  <a:pt x="6034493" y="2188113"/>
                </a:cubicBezTo>
                <a:cubicBezTo>
                  <a:pt x="6027155" y="2192434"/>
                  <a:pt x="6019885" y="2192503"/>
                  <a:pt x="6018514" y="2188319"/>
                </a:cubicBezTo>
                <a:cubicBezTo>
                  <a:pt x="6017211" y="2184136"/>
                  <a:pt x="6022286" y="2177141"/>
                  <a:pt x="6029213" y="2173369"/>
                </a:cubicBezTo>
                <a:close/>
                <a:moveTo>
                  <a:pt x="1537292" y="2172615"/>
                </a:moveTo>
                <a:cubicBezTo>
                  <a:pt x="1538458" y="2172615"/>
                  <a:pt x="1539554" y="2174741"/>
                  <a:pt x="1540447" y="2175633"/>
                </a:cubicBezTo>
                <a:cubicBezTo>
                  <a:pt x="1539623" y="2177210"/>
                  <a:pt x="1538801" y="2178650"/>
                  <a:pt x="1537978" y="2180159"/>
                </a:cubicBezTo>
                <a:cubicBezTo>
                  <a:pt x="1536331" y="2178719"/>
                  <a:pt x="1534685" y="2177210"/>
                  <a:pt x="1533040" y="2175770"/>
                </a:cubicBezTo>
                <a:cubicBezTo>
                  <a:pt x="1534480" y="2174672"/>
                  <a:pt x="1535852" y="2172752"/>
                  <a:pt x="1537292" y="2172615"/>
                </a:cubicBezTo>
                <a:close/>
                <a:moveTo>
                  <a:pt x="7719306" y="2171438"/>
                </a:moveTo>
                <a:cubicBezTo>
                  <a:pt x="7720716" y="2170394"/>
                  <a:pt x="7721646" y="2170882"/>
                  <a:pt x="7721972" y="2173094"/>
                </a:cubicBezTo>
                <a:cubicBezTo>
                  <a:pt x="7723275" y="2181873"/>
                  <a:pt x="7714085" y="2214585"/>
                  <a:pt x="7701467" y="2248875"/>
                </a:cubicBezTo>
                <a:cubicBezTo>
                  <a:pt x="7689054" y="2282480"/>
                  <a:pt x="7677052" y="2306688"/>
                  <a:pt x="7675269" y="2300105"/>
                </a:cubicBezTo>
                <a:cubicBezTo>
                  <a:pt x="7673349" y="2293041"/>
                  <a:pt x="7683361" y="2253676"/>
                  <a:pt x="7697009" y="2217054"/>
                </a:cubicBezTo>
                <a:cubicBezTo>
                  <a:pt x="7706524" y="2191491"/>
                  <a:pt x="7715075" y="2174569"/>
                  <a:pt x="7719306" y="2171438"/>
                </a:cubicBezTo>
                <a:close/>
                <a:moveTo>
                  <a:pt x="6398790" y="2170901"/>
                </a:moveTo>
                <a:cubicBezTo>
                  <a:pt x="6406814" y="2167403"/>
                  <a:pt x="6413946" y="2167609"/>
                  <a:pt x="6414357" y="2171312"/>
                </a:cubicBezTo>
                <a:cubicBezTo>
                  <a:pt x="6414769" y="2175084"/>
                  <a:pt x="6408528" y="2181050"/>
                  <a:pt x="6400024" y="2185097"/>
                </a:cubicBezTo>
                <a:cubicBezTo>
                  <a:pt x="6391383" y="2189211"/>
                  <a:pt x="6384114" y="2189760"/>
                  <a:pt x="6383154" y="2186331"/>
                </a:cubicBezTo>
                <a:cubicBezTo>
                  <a:pt x="6382125" y="2182628"/>
                  <a:pt x="6390012" y="2174810"/>
                  <a:pt x="6398790" y="2170901"/>
                </a:cubicBezTo>
                <a:close/>
                <a:moveTo>
                  <a:pt x="4054794" y="2170900"/>
                </a:moveTo>
                <a:cubicBezTo>
                  <a:pt x="4056372" y="2170077"/>
                  <a:pt x="4058772" y="2172409"/>
                  <a:pt x="4062201" y="2173918"/>
                </a:cubicBezTo>
                <a:cubicBezTo>
                  <a:pt x="4060007" y="2177484"/>
                  <a:pt x="4058909" y="2180913"/>
                  <a:pt x="4057195" y="2181461"/>
                </a:cubicBezTo>
                <a:cubicBezTo>
                  <a:pt x="4055617" y="2181941"/>
                  <a:pt x="4053491" y="2179198"/>
                  <a:pt x="4051571" y="2177895"/>
                </a:cubicBezTo>
                <a:cubicBezTo>
                  <a:pt x="4052600" y="2175495"/>
                  <a:pt x="4053286" y="2171586"/>
                  <a:pt x="4054794" y="2170900"/>
                </a:cubicBezTo>
                <a:close/>
                <a:moveTo>
                  <a:pt x="7270716" y="2170146"/>
                </a:moveTo>
                <a:cubicBezTo>
                  <a:pt x="7281826" y="2168842"/>
                  <a:pt x="7292867" y="2174603"/>
                  <a:pt x="7294239" y="2182284"/>
                </a:cubicBezTo>
                <a:cubicBezTo>
                  <a:pt x="7295542" y="2190102"/>
                  <a:pt x="7287312" y="2197509"/>
                  <a:pt x="7276065" y="2198538"/>
                </a:cubicBezTo>
                <a:cubicBezTo>
                  <a:pt x="7264681" y="2199566"/>
                  <a:pt x="7254325" y="2194286"/>
                  <a:pt x="7252816" y="2186536"/>
                </a:cubicBezTo>
                <a:cubicBezTo>
                  <a:pt x="7251307" y="2178718"/>
                  <a:pt x="7259126" y="2171517"/>
                  <a:pt x="7270716" y="2170146"/>
                </a:cubicBezTo>
                <a:close/>
                <a:moveTo>
                  <a:pt x="4820009" y="2169941"/>
                </a:moveTo>
                <a:cubicBezTo>
                  <a:pt x="4822752" y="2169803"/>
                  <a:pt x="4824810" y="2171038"/>
                  <a:pt x="4828445" y="2171929"/>
                </a:cubicBezTo>
                <a:cubicBezTo>
                  <a:pt x="4824673" y="2174604"/>
                  <a:pt x="4822615" y="2176799"/>
                  <a:pt x="4819803" y="2178033"/>
                </a:cubicBezTo>
                <a:cubicBezTo>
                  <a:pt x="4815963" y="2179747"/>
                  <a:pt x="4812260" y="2177827"/>
                  <a:pt x="4812945" y="2174741"/>
                </a:cubicBezTo>
                <a:cubicBezTo>
                  <a:pt x="4813494" y="2172204"/>
                  <a:pt x="4816237" y="2170078"/>
                  <a:pt x="4820009" y="2169941"/>
                </a:cubicBezTo>
                <a:close/>
                <a:moveTo>
                  <a:pt x="1183624" y="2168431"/>
                </a:moveTo>
                <a:cubicBezTo>
                  <a:pt x="1184242" y="2168842"/>
                  <a:pt x="1184995" y="2169117"/>
                  <a:pt x="1185339" y="2169665"/>
                </a:cubicBezTo>
                <a:cubicBezTo>
                  <a:pt x="1185475" y="2169871"/>
                  <a:pt x="1184378" y="2170900"/>
                  <a:pt x="1183899" y="2171517"/>
                </a:cubicBezTo>
                <a:cubicBezTo>
                  <a:pt x="1183212" y="2171106"/>
                  <a:pt x="1182458" y="2170831"/>
                  <a:pt x="1182046" y="2170283"/>
                </a:cubicBezTo>
                <a:cubicBezTo>
                  <a:pt x="1181909" y="2170146"/>
                  <a:pt x="1183075" y="2169048"/>
                  <a:pt x="1183624" y="2168431"/>
                </a:cubicBezTo>
                <a:close/>
                <a:moveTo>
                  <a:pt x="6784638" y="2168063"/>
                </a:moveTo>
                <a:cubicBezTo>
                  <a:pt x="6788632" y="2168414"/>
                  <a:pt x="6791650" y="2169803"/>
                  <a:pt x="6792576" y="2172135"/>
                </a:cubicBezTo>
                <a:cubicBezTo>
                  <a:pt x="6794496" y="2177004"/>
                  <a:pt x="6788050" y="2183450"/>
                  <a:pt x="6777488" y="2187154"/>
                </a:cubicBezTo>
                <a:cubicBezTo>
                  <a:pt x="6767133" y="2190789"/>
                  <a:pt x="6757257" y="2190034"/>
                  <a:pt x="6755611" y="2185576"/>
                </a:cubicBezTo>
                <a:cubicBezTo>
                  <a:pt x="6753965" y="2180982"/>
                  <a:pt x="6760960" y="2173918"/>
                  <a:pt x="6770836" y="2170215"/>
                </a:cubicBezTo>
                <a:cubicBezTo>
                  <a:pt x="6775671" y="2168397"/>
                  <a:pt x="6780643" y="2167711"/>
                  <a:pt x="6784638" y="2168063"/>
                </a:cubicBezTo>
                <a:close/>
                <a:moveTo>
                  <a:pt x="5955283" y="2167608"/>
                </a:moveTo>
                <a:cubicBezTo>
                  <a:pt x="5962552" y="2163905"/>
                  <a:pt x="5969753" y="2163973"/>
                  <a:pt x="5970507" y="2167951"/>
                </a:cubicBezTo>
                <a:cubicBezTo>
                  <a:pt x="5971193" y="2171791"/>
                  <a:pt x="5964884" y="2178787"/>
                  <a:pt x="5957958" y="2181530"/>
                </a:cubicBezTo>
                <a:cubicBezTo>
                  <a:pt x="5952060" y="2183930"/>
                  <a:pt x="5946368" y="2182901"/>
                  <a:pt x="5945681" y="2179472"/>
                </a:cubicBezTo>
                <a:cubicBezTo>
                  <a:pt x="5944996" y="2175906"/>
                  <a:pt x="5949248" y="2170694"/>
                  <a:pt x="5955283" y="2167608"/>
                </a:cubicBezTo>
                <a:close/>
                <a:moveTo>
                  <a:pt x="1258583" y="2166786"/>
                </a:moveTo>
                <a:cubicBezTo>
                  <a:pt x="1258856" y="2166648"/>
                  <a:pt x="1259542" y="2167060"/>
                  <a:pt x="1260023" y="2167197"/>
                </a:cubicBezTo>
                <a:cubicBezTo>
                  <a:pt x="1258720" y="2168157"/>
                  <a:pt x="1257486" y="2169186"/>
                  <a:pt x="1256113" y="2170077"/>
                </a:cubicBezTo>
                <a:cubicBezTo>
                  <a:pt x="1255701" y="2170352"/>
                  <a:pt x="1255016" y="2170009"/>
                  <a:pt x="1254467" y="2169872"/>
                </a:cubicBezTo>
                <a:cubicBezTo>
                  <a:pt x="1255840" y="2168843"/>
                  <a:pt x="1257142" y="2167746"/>
                  <a:pt x="1258583" y="2166786"/>
                </a:cubicBezTo>
                <a:close/>
                <a:moveTo>
                  <a:pt x="6489522" y="2165756"/>
                </a:moveTo>
                <a:cubicBezTo>
                  <a:pt x="6490893" y="2169254"/>
                  <a:pt x="6483829" y="2176386"/>
                  <a:pt x="6474983" y="2180570"/>
                </a:cubicBezTo>
                <a:cubicBezTo>
                  <a:pt x="6467027" y="2184342"/>
                  <a:pt x="6459140" y="2185096"/>
                  <a:pt x="6457220" y="2182216"/>
                </a:cubicBezTo>
                <a:cubicBezTo>
                  <a:pt x="6455094" y="2179061"/>
                  <a:pt x="6460992" y="2172340"/>
                  <a:pt x="6470113" y="2167677"/>
                </a:cubicBezTo>
                <a:cubicBezTo>
                  <a:pt x="6479303" y="2162945"/>
                  <a:pt x="6488150" y="2162122"/>
                  <a:pt x="6489522" y="2165756"/>
                </a:cubicBezTo>
                <a:close/>
                <a:moveTo>
                  <a:pt x="5173402" y="2164591"/>
                </a:moveTo>
                <a:cubicBezTo>
                  <a:pt x="5176626" y="2164179"/>
                  <a:pt x="5179986" y="2165208"/>
                  <a:pt x="5185404" y="2165963"/>
                </a:cubicBezTo>
                <a:cubicBezTo>
                  <a:pt x="5181015" y="2168089"/>
                  <a:pt x="5178615" y="2170077"/>
                  <a:pt x="5175391" y="2170695"/>
                </a:cubicBezTo>
                <a:cubicBezTo>
                  <a:pt x="5171208" y="2171586"/>
                  <a:pt x="5166956" y="2170969"/>
                  <a:pt x="5166339" y="2168980"/>
                </a:cubicBezTo>
                <a:cubicBezTo>
                  <a:pt x="5165721" y="2166991"/>
                  <a:pt x="5168945" y="2165071"/>
                  <a:pt x="5173402" y="2164591"/>
                </a:cubicBezTo>
                <a:close/>
                <a:moveTo>
                  <a:pt x="5381817" y="2163905"/>
                </a:moveTo>
                <a:cubicBezTo>
                  <a:pt x="5386275" y="2164865"/>
                  <a:pt x="5390459" y="2165071"/>
                  <a:pt x="5391967" y="2166168"/>
                </a:cubicBezTo>
                <a:cubicBezTo>
                  <a:pt x="5394162" y="2167677"/>
                  <a:pt x="5390733" y="2169529"/>
                  <a:pt x="5386275" y="2170832"/>
                </a:cubicBezTo>
                <a:cubicBezTo>
                  <a:pt x="5381612" y="2172135"/>
                  <a:pt x="5373588" y="2171243"/>
                  <a:pt x="5374411" y="2169460"/>
                </a:cubicBezTo>
                <a:cubicBezTo>
                  <a:pt x="5375097" y="2167951"/>
                  <a:pt x="5378457" y="2166305"/>
                  <a:pt x="5381817" y="2163905"/>
                </a:cubicBezTo>
                <a:close/>
                <a:moveTo>
                  <a:pt x="6545893" y="2163288"/>
                </a:moveTo>
                <a:cubicBezTo>
                  <a:pt x="6554809" y="2159310"/>
                  <a:pt x="6563244" y="2159379"/>
                  <a:pt x="6564273" y="2163425"/>
                </a:cubicBezTo>
                <a:cubicBezTo>
                  <a:pt x="6565302" y="2167266"/>
                  <a:pt x="6558169" y="2174261"/>
                  <a:pt x="6549322" y="2177964"/>
                </a:cubicBezTo>
                <a:cubicBezTo>
                  <a:pt x="6540201" y="2181805"/>
                  <a:pt x="6531629" y="2181873"/>
                  <a:pt x="6530806" y="2178032"/>
                </a:cubicBezTo>
                <a:cubicBezTo>
                  <a:pt x="6529983" y="2174192"/>
                  <a:pt x="6537115" y="2167197"/>
                  <a:pt x="6545893" y="2163288"/>
                </a:cubicBezTo>
                <a:close/>
                <a:moveTo>
                  <a:pt x="5884235" y="2162876"/>
                </a:moveTo>
                <a:cubicBezTo>
                  <a:pt x="5890818" y="2160339"/>
                  <a:pt x="5896373" y="2160888"/>
                  <a:pt x="5896510" y="2164179"/>
                </a:cubicBezTo>
                <a:cubicBezTo>
                  <a:pt x="5896648" y="2167540"/>
                  <a:pt x="5891504" y="2172341"/>
                  <a:pt x="5884852" y="2174947"/>
                </a:cubicBezTo>
                <a:cubicBezTo>
                  <a:pt x="5878337" y="2177484"/>
                  <a:pt x="5872507" y="2176798"/>
                  <a:pt x="5872439" y="2173506"/>
                </a:cubicBezTo>
                <a:cubicBezTo>
                  <a:pt x="5872370" y="2170283"/>
                  <a:pt x="5877857" y="2165345"/>
                  <a:pt x="5884235" y="2162876"/>
                </a:cubicBezTo>
                <a:close/>
                <a:moveTo>
                  <a:pt x="7057706" y="2162739"/>
                </a:moveTo>
                <a:cubicBezTo>
                  <a:pt x="7068336" y="2160202"/>
                  <a:pt x="7079172" y="2164042"/>
                  <a:pt x="7080680" y="2170763"/>
                </a:cubicBezTo>
                <a:cubicBezTo>
                  <a:pt x="7082257" y="2177621"/>
                  <a:pt x="7074028" y="2185233"/>
                  <a:pt x="7063124" y="2187085"/>
                </a:cubicBezTo>
                <a:cubicBezTo>
                  <a:pt x="7052151" y="2188937"/>
                  <a:pt x="7042138" y="2184890"/>
                  <a:pt x="7041315" y="2178101"/>
                </a:cubicBezTo>
                <a:cubicBezTo>
                  <a:pt x="7040630" y="2172135"/>
                  <a:pt x="7048173" y="2165002"/>
                  <a:pt x="7057706" y="2162739"/>
                </a:cubicBezTo>
                <a:close/>
                <a:moveTo>
                  <a:pt x="6621881" y="2162054"/>
                </a:moveTo>
                <a:cubicBezTo>
                  <a:pt x="6631208" y="2158350"/>
                  <a:pt x="6639437" y="2158762"/>
                  <a:pt x="6640260" y="2162877"/>
                </a:cubicBezTo>
                <a:cubicBezTo>
                  <a:pt x="6641083" y="2167060"/>
                  <a:pt x="6634362" y="2173232"/>
                  <a:pt x="6625035" y="2177141"/>
                </a:cubicBezTo>
                <a:cubicBezTo>
                  <a:pt x="6615023" y="2181256"/>
                  <a:pt x="6605010" y="2180913"/>
                  <a:pt x="6605010" y="2176387"/>
                </a:cubicBezTo>
                <a:cubicBezTo>
                  <a:pt x="6605010" y="2172135"/>
                  <a:pt x="6612348" y="2165825"/>
                  <a:pt x="6621881" y="2162054"/>
                </a:cubicBezTo>
                <a:close/>
                <a:moveTo>
                  <a:pt x="6709062" y="2161779"/>
                </a:moveTo>
                <a:cubicBezTo>
                  <a:pt x="6712954" y="2161950"/>
                  <a:pt x="6715766" y="2163184"/>
                  <a:pt x="6716452" y="2165413"/>
                </a:cubicBezTo>
                <a:cubicBezTo>
                  <a:pt x="6717755" y="2169734"/>
                  <a:pt x="6709731" y="2177278"/>
                  <a:pt x="6700061" y="2180707"/>
                </a:cubicBezTo>
                <a:cubicBezTo>
                  <a:pt x="6691215" y="2183861"/>
                  <a:pt x="6682573" y="2183381"/>
                  <a:pt x="6680790" y="2179678"/>
                </a:cubicBezTo>
                <a:cubicBezTo>
                  <a:pt x="6678733" y="2175289"/>
                  <a:pt x="6685042" y="2168637"/>
                  <a:pt x="6695192" y="2164522"/>
                </a:cubicBezTo>
                <a:cubicBezTo>
                  <a:pt x="6700199" y="2162499"/>
                  <a:pt x="6705171" y="2161607"/>
                  <a:pt x="6709062" y="2161779"/>
                </a:cubicBezTo>
                <a:close/>
                <a:moveTo>
                  <a:pt x="5809345" y="2160202"/>
                </a:moveTo>
                <a:cubicBezTo>
                  <a:pt x="5814900" y="2157870"/>
                  <a:pt x="5821346" y="2158007"/>
                  <a:pt x="5822032" y="2160681"/>
                </a:cubicBezTo>
                <a:cubicBezTo>
                  <a:pt x="5822718" y="2163288"/>
                  <a:pt x="5817437" y="2168225"/>
                  <a:pt x="5811539" y="2170077"/>
                </a:cubicBezTo>
                <a:cubicBezTo>
                  <a:pt x="5805984" y="2171860"/>
                  <a:pt x="5801596" y="2172066"/>
                  <a:pt x="5800361" y="2169597"/>
                </a:cubicBezTo>
                <a:cubicBezTo>
                  <a:pt x="5799058" y="2167128"/>
                  <a:pt x="5803310" y="2162807"/>
                  <a:pt x="5809345" y="2160202"/>
                </a:cubicBezTo>
                <a:close/>
                <a:moveTo>
                  <a:pt x="5739599" y="2156156"/>
                </a:moveTo>
                <a:cubicBezTo>
                  <a:pt x="5741725" y="2156362"/>
                  <a:pt x="5746526" y="2156088"/>
                  <a:pt x="5748240" y="2157322"/>
                </a:cubicBezTo>
                <a:cubicBezTo>
                  <a:pt x="5750640" y="2158968"/>
                  <a:pt x="5744331" y="2163768"/>
                  <a:pt x="5737884" y="2165757"/>
                </a:cubicBezTo>
                <a:cubicBezTo>
                  <a:pt x="5732672" y="2167335"/>
                  <a:pt x="5728146" y="2166717"/>
                  <a:pt x="5727735" y="2164317"/>
                </a:cubicBezTo>
                <a:cubicBezTo>
                  <a:pt x="5727392" y="2161917"/>
                  <a:pt x="5731301" y="2158831"/>
                  <a:pt x="5739599" y="2156156"/>
                </a:cubicBezTo>
                <a:close/>
                <a:moveTo>
                  <a:pt x="2281452" y="2155950"/>
                </a:moveTo>
                <a:cubicBezTo>
                  <a:pt x="2283098" y="2156430"/>
                  <a:pt x="2286047" y="2163631"/>
                  <a:pt x="2286184" y="2167540"/>
                </a:cubicBezTo>
                <a:cubicBezTo>
                  <a:pt x="2286459" y="2171930"/>
                  <a:pt x="2284058" y="2175839"/>
                  <a:pt x="2282138" y="2182148"/>
                </a:cubicBezTo>
                <a:cubicBezTo>
                  <a:pt x="2279943" y="2174810"/>
                  <a:pt x="2277475" y="2169666"/>
                  <a:pt x="2277406" y="2165414"/>
                </a:cubicBezTo>
                <a:cubicBezTo>
                  <a:pt x="2277406" y="2161437"/>
                  <a:pt x="2279943" y="2155470"/>
                  <a:pt x="2281452" y="2155950"/>
                </a:cubicBezTo>
                <a:close/>
                <a:moveTo>
                  <a:pt x="5097759" y="2154853"/>
                </a:moveTo>
                <a:cubicBezTo>
                  <a:pt x="5101119" y="2153412"/>
                  <a:pt x="5107017" y="2153412"/>
                  <a:pt x="5108731" y="2155196"/>
                </a:cubicBezTo>
                <a:cubicBezTo>
                  <a:pt x="5106880" y="2156156"/>
                  <a:pt x="5104685" y="2157733"/>
                  <a:pt x="5101462" y="2158762"/>
                </a:cubicBezTo>
                <a:cubicBezTo>
                  <a:pt x="5099953" y="2159242"/>
                  <a:pt x="5095015" y="2158967"/>
                  <a:pt x="5094330" y="2158282"/>
                </a:cubicBezTo>
                <a:cubicBezTo>
                  <a:pt x="5093644" y="2157596"/>
                  <a:pt x="5095633" y="2155881"/>
                  <a:pt x="5097759" y="2154853"/>
                </a:cubicBezTo>
                <a:close/>
                <a:moveTo>
                  <a:pt x="5664230" y="2152726"/>
                </a:moveTo>
                <a:cubicBezTo>
                  <a:pt x="5669579" y="2151217"/>
                  <a:pt x="5674105" y="2151697"/>
                  <a:pt x="5674517" y="2153823"/>
                </a:cubicBezTo>
                <a:cubicBezTo>
                  <a:pt x="5674928" y="2155881"/>
                  <a:pt x="5670676" y="2158830"/>
                  <a:pt x="5664915" y="2160339"/>
                </a:cubicBezTo>
                <a:cubicBezTo>
                  <a:pt x="5658949" y="2161916"/>
                  <a:pt x="5654491" y="2161504"/>
                  <a:pt x="5654423" y="2159310"/>
                </a:cubicBezTo>
                <a:cubicBezTo>
                  <a:pt x="5654354" y="2157252"/>
                  <a:pt x="5658949" y="2154166"/>
                  <a:pt x="5664230" y="2152726"/>
                </a:cubicBezTo>
                <a:close/>
                <a:moveTo>
                  <a:pt x="7608129" y="2150189"/>
                </a:moveTo>
                <a:cubicBezTo>
                  <a:pt x="7610255" y="2153276"/>
                  <a:pt x="7603055" y="2174467"/>
                  <a:pt x="7591807" y="2198195"/>
                </a:cubicBezTo>
                <a:cubicBezTo>
                  <a:pt x="7580903" y="2220964"/>
                  <a:pt x="7569244" y="2237423"/>
                  <a:pt x="7566981" y="2233651"/>
                </a:cubicBezTo>
                <a:cubicBezTo>
                  <a:pt x="7564719" y="2229879"/>
                  <a:pt x="7572468" y="2207934"/>
                  <a:pt x="7583783" y="2185714"/>
                </a:cubicBezTo>
                <a:cubicBezTo>
                  <a:pt x="7595305" y="2162808"/>
                  <a:pt x="7606003" y="2147035"/>
                  <a:pt x="7608129" y="2150189"/>
                </a:cubicBezTo>
                <a:close/>
                <a:moveTo>
                  <a:pt x="5309259" y="2149778"/>
                </a:moveTo>
                <a:cubicBezTo>
                  <a:pt x="5312688" y="2149709"/>
                  <a:pt x="5315568" y="2150875"/>
                  <a:pt x="5320644" y="2151767"/>
                </a:cubicBezTo>
                <a:cubicBezTo>
                  <a:pt x="5315568" y="2153618"/>
                  <a:pt x="5312619" y="2155264"/>
                  <a:pt x="5309328" y="2155676"/>
                </a:cubicBezTo>
                <a:cubicBezTo>
                  <a:pt x="5304870" y="2156224"/>
                  <a:pt x="5300961" y="2155333"/>
                  <a:pt x="5301167" y="2153344"/>
                </a:cubicBezTo>
                <a:cubicBezTo>
                  <a:pt x="5301373" y="2151561"/>
                  <a:pt x="5304596" y="2149915"/>
                  <a:pt x="5309259" y="2149778"/>
                </a:cubicBezTo>
                <a:close/>
                <a:moveTo>
                  <a:pt x="4191063" y="2148200"/>
                </a:moveTo>
                <a:cubicBezTo>
                  <a:pt x="4192640" y="2148337"/>
                  <a:pt x="4195314" y="2151560"/>
                  <a:pt x="4195383" y="2153481"/>
                </a:cubicBezTo>
                <a:cubicBezTo>
                  <a:pt x="4195383" y="2155470"/>
                  <a:pt x="4192846" y="2157527"/>
                  <a:pt x="4190651" y="2160682"/>
                </a:cubicBezTo>
                <a:cubicBezTo>
                  <a:pt x="4188731" y="2157458"/>
                  <a:pt x="4186399" y="2155195"/>
                  <a:pt x="4186605" y="2153138"/>
                </a:cubicBezTo>
                <a:cubicBezTo>
                  <a:pt x="4186742" y="2151217"/>
                  <a:pt x="4189554" y="2148131"/>
                  <a:pt x="4191063" y="2148200"/>
                </a:cubicBezTo>
                <a:close/>
                <a:moveTo>
                  <a:pt x="5589477" y="2147515"/>
                </a:moveTo>
                <a:cubicBezTo>
                  <a:pt x="5594964" y="2146006"/>
                  <a:pt x="5600039" y="2146280"/>
                  <a:pt x="5600793" y="2149092"/>
                </a:cubicBezTo>
                <a:cubicBezTo>
                  <a:pt x="5598530" y="2150395"/>
                  <a:pt x="5595649" y="2152727"/>
                  <a:pt x="5591603" y="2154167"/>
                </a:cubicBezTo>
                <a:cubicBezTo>
                  <a:pt x="5586871" y="2155882"/>
                  <a:pt x="5581796" y="2154784"/>
                  <a:pt x="5582002" y="2152590"/>
                </a:cubicBezTo>
                <a:cubicBezTo>
                  <a:pt x="5582208" y="2150807"/>
                  <a:pt x="5584402" y="2149024"/>
                  <a:pt x="5589477" y="2147515"/>
                </a:cubicBezTo>
                <a:close/>
                <a:moveTo>
                  <a:pt x="4741966" y="2147515"/>
                </a:moveTo>
                <a:cubicBezTo>
                  <a:pt x="4746561" y="2148338"/>
                  <a:pt x="4749236" y="2148338"/>
                  <a:pt x="4750744" y="2149230"/>
                </a:cubicBezTo>
                <a:cubicBezTo>
                  <a:pt x="4752665" y="2150395"/>
                  <a:pt x="4749578" y="2154510"/>
                  <a:pt x="4746149" y="2155265"/>
                </a:cubicBezTo>
                <a:cubicBezTo>
                  <a:pt x="4742446" y="2156088"/>
                  <a:pt x="4738880" y="2155882"/>
                  <a:pt x="4739085" y="2152796"/>
                </a:cubicBezTo>
                <a:cubicBezTo>
                  <a:pt x="4739291" y="2151081"/>
                  <a:pt x="4740937" y="2149298"/>
                  <a:pt x="4741966" y="2147515"/>
                </a:cubicBezTo>
                <a:close/>
                <a:moveTo>
                  <a:pt x="4536157" y="2147377"/>
                </a:moveTo>
                <a:cubicBezTo>
                  <a:pt x="4537803" y="2147377"/>
                  <a:pt x="4540272" y="2149640"/>
                  <a:pt x="4540203" y="2151149"/>
                </a:cubicBezTo>
                <a:cubicBezTo>
                  <a:pt x="4540135" y="2152452"/>
                  <a:pt x="4536980" y="2155058"/>
                  <a:pt x="4535265" y="2155264"/>
                </a:cubicBezTo>
                <a:cubicBezTo>
                  <a:pt x="4533551" y="2155470"/>
                  <a:pt x="4531836" y="2153412"/>
                  <a:pt x="4529299" y="2151766"/>
                </a:cubicBezTo>
                <a:cubicBezTo>
                  <a:pt x="4532248" y="2149777"/>
                  <a:pt x="4534374" y="2147377"/>
                  <a:pt x="4536157" y="2147377"/>
                </a:cubicBezTo>
                <a:close/>
                <a:moveTo>
                  <a:pt x="5037683" y="2146281"/>
                </a:moveTo>
                <a:cubicBezTo>
                  <a:pt x="5033363" y="2148681"/>
                  <a:pt x="5031442" y="2150258"/>
                  <a:pt x="5028768" y="2151218"/>
                </a:cubicBezTo>
                <a:cubicBezTo>
                  <a:pt x="5024447" y="2152796"/>
                  <a:pt x="5018824" y="2152384"/>
                  <a:pt x="5019715" y="2150601"/>
                </a:cubicBezTo>
                <a:cubicBezTo>
                  <a:pt x="5020401" y="2149298"/>
                  <a:pt x="5023350" y="2146898"/>
                  <a:pt x="5025339" y="2146486"/>
                </a:cubicBezTo>
                <a:cubicBezTo>
                  <a:pt x="5028699" y="2145869"/>
                  <a:pt x="5032059" y="2146349"/>
                  <a:pt x="5037683" y="2146281"/>
                </a:cubicBezTo>
                <a:close/>
                <a:moveTo>
                  <a:pt x="6994639" y="2140545"/>
                </a:moveTo>
                <a:cubicBezTo>
                  <a:pt x="6998556" y="2141377"/>
                  <a:pt x="7001471" y="2143297"/>
                  <a:pt x="7002637" y="2146143"/>
                </a:cubicBezTo>
                <a:cubicBezTo>
                  <a:pt x="7005174" y="2152316"/>
                  <a:pt x="6997905" y="2159997"/>
                  <a:pt x="6986795" y="2162946"/>
                </a:cubicBezTo>
                <a:cubicBezTo>
                  <a:pt x="6976851" y="2165552"/>
                  <a:pt x="6966975" y="2163563"/>
                  <a:pt x="6964506" y="2158351"/>
                </a:cubicBezTo>
                <a:cubicBezTo>
                  <a:pt x="6961901" y="2152659"/>
                  <a:pt x="6969513" y="2144703"/>
                  <a:pt x="6980623" y="2141480"/>
                </a:cubicBezTo>
                <a:cubicBezTo>
                  <a:pt x="6985800" y="2139971"/>
                  <a:pt x="6990721" y="2139714"/>
                  <a:pt x="6994639" y="2140545"/>
                </a:cubicBezTo>
                <a:close/>
                <a:moveTo>
                  <a:pt x="5519046" y="2139834"/>
                </a:moveTo>
                <a:cubicBezTo>
                  <a:pt x="5523640" y="2139354"/>
                  <a:pt x="5527892" y="2139560"/>
                  <a:pt x="5526521" y="2141685"/>
                </a:cubicBezTo>
                <a:cubicBezTo>
                  <a:pt x="5525561" y="2143126"/>
                  <a:pt x="5521995" y="2144772"/>
                  <a:pt x="5518360" y="2147103"/>
                </a:cubicBezTo>
                <a:cubicBezTo>
                  <a:pt x="5514039" y="2146212"/>
                  <a:pt x="5510199" y="2146006"/>
                  <a:pt x="5508827" y="2144977"/>
                </a:cubicBezTo>
                <a:cubicBezTo>
                  <a:pt x="5507181" y="2143743"/>
                  <a:pt x="5513971" y="2140382"/>
                  <a:pt x="5519046" y="2139834"/>
                </a:cubicBezTo>
                <a:close/>
                <a:moveTo>
                  <a:pt x="1669376" y="2139559"/>
                </a:moveTo>
                <a:cubicBezTo>
                  <a:pt x="1670611" y="2140862"/>
                  <a:pt x="1671776" y="2142234"/>
                  <a:pt x="1673012" y="2143605"/>
                </a:cubicBezTo>
                <a:cubicBezTo>
                  <a:pt x="1671366" y="2145525"/>
                  <a:pt x="1669788" y="2147446"/>
                  <a:pt x="1668141" y="2149297"/>
                </a:cubicBezTo>
                <a:cubicBezTo>
                  <a:pt x="1667251" y="2147446"/>
                  <a:pt x="1665398" y="2145114"/>
                  <a:pt x="1665672" y="2143948"/>
                </a:cubicBezTo>
                <a:cubicBezTo>
                  <a:pt x="1666221" y="2142096"/>
                  <a:pt x="1668074" y="2140999"/>
                  <a:pt x="1669376" y="2139559"/>
                </a:cubicBezTo>
                <a:close/>
                <a:moveTo>
                  <a:pt x="7191506" y="2134759"/>
                </a:moveTo>
                <a:cubicBezTo>
                  <a:pt x="7201999" y="2132427"/>
                  <a:pt x="7213109" y="2137022"/>
                  <a:pt x="7215028" y="2144497"/>
                </a:cubicBezTo>
                <a:cubicBezTo>
                  <a:pt x="7216949" y="2151972"/>
                  <a:pt x="7209062" y="2159928"/>
                  <a:pt x="7198227" y="2161573"/>
                </a:cubicBezTo>
                <a:cubicBezTo>
                  <a:pt x="7188557" y="2163013"/>
                  <a:pt x="7178407" y="2158899"/>
                  <a:pt x="7176281" y="2152521"/>
                </a:cubicBezTo>
                <a:cubicBezTo>
                  <a:pt x="7173812" y="2145320"/>
                  <a:pt x="7180670" y="2137159"/>
                  <a:pt x="7191506" y="2134759"/>
                </a:cubicBezTo>
                <a:close/>
                <a:moveTo>
                  <a:pt x="4954152" y="2134141"/>
                </a:moveTo>
                <a:cubicBezTo>
                  <a:pt x="4956826" y="2134073"/>
                  <a:pt x="4958815" y="2135033"/>
                  <a:pt x="4962519" y="2135787"/>
                </a:cubicBezTo>
                <a:cubicBezTo>
                  <a:pt x="4958747" y="2137914"/>
                  <a:pt x="4956621" y="2139696"/>
                  <a:pt x="4953877" y="2140657"/>
                </a:cubicBezTo>
                <a:cubicBezTo>
                  <a:pt x="4949968" y="2142028"/>
                  <a:pt x="4946334" y="2140451"/>
                  <a:pt x="4947088" y="2137982"/>
                </a:cubicBezTo>
                <a:cubicBezTo>
                  <a:pt x="4947705" y="2135925"/>
                  <a:pt x="4950380" y="2134279"/>
                  <a:pt x="4954152" y="2134141"/>
                </a:cubicBezTo>
                <a:close/>
                <a:moveTo>
                  <a:pt x="7417426" y="2133730"/>
                </a:moveTo>
                <a:cubicBezTo>
                  <a:pt x="7421764" y="2133593"/>
                  <a:pt x="7425055" y="2134998"/>
                  <a:pt x="7426187" y="2138119"/>
                </a:cubicBezTo>
                <a:cubicBezTo>
                  <a:pt x="7428451" y="2144223"/>
                  <a:pt x="7421181" y="2156430"/>
                  <a:pt x="7410551" y="2163288"/>
                </a:cubicBezTo>
                <a:cubicBezTo>
                  <a:pt x="7399441" y="2170352"/>
                  <a:pt x="7389154" y="2169323"/>
                  <a:pt x="7386822" y="2161985"/>
                </a:cubicBezTo>
                <a:cubicBezTo>
                  <a:pt x="7384491" y="2154853"/>
                  <a:pt x="7391555" y="2144772"/>
                  <a:pt x="7402390" y="2138599"/>
                </a:cubicBezTo>
                <a:cubicBezTo>
                  <a:pt x="7407705" y="2135547"/>
                  <a:pt x="7413088" y="2133867"/>
                  <a:pt x="7417426" y="2133730"/>
                </a:cubicBezTo>
                <a:close/>
                <a:moveTo>
                  <a:pt x="5233547" y="2133661"/>
                </a:moveTo>
                <a:cubicBezTo>
                  <a:pt x="5237113" y="2133455"/>
                  <a:pt x="5240679" y="2134278"/>
                  <a:pt x="5246783" y="2135033"/>
                </a:cubicBezTo>
                <a:cubicBezTo>
                  <a:pt x="5241296" y="2136679"/>
                  <a:pt x="5238348" y="2137913"/>
                  <a:pt x="5234850" y="2138393"/>
                </a:cubicBezTo>
                <a:cubicBezTo>
                  <a:pt x="5233135" y="2138667"/>
                  <a:pt x="5228746" y="2137433"/>
                  <a:pt x="5228472" y="2136610"/>
                </a:cubicBezTo>
                <a:cubicBezTo>
                  <a:pt x="5228197" y="2135787"/>
                  <a:pt x="5231764" y="2133798"/>
                  <a:pt x="5233547" y="2133661"/>
                </a:cubicBezTo>
                <a:close/>
                <a:moveTo>
                  <a:pt x="7891983" y="2133113"/>
                </a:moveTo>
                <a:cubicBezTo>
                  <a:pt x="7894862" y="2137982"/>
                  <a:pt x="7897949" y="2143057"/>
                  <a:pt x="7901103" y="2147858"/>
                </a:cubicBezTo>
                <a:cubicBezTo>
                  <a:pt x="7897812" y="2153138"/>
                  <a:pt x="7891845" y="2158693"/>
                  <a:pt x="7884644" y="2165277"/>
                </a:cubicBezTo>
                <a:cubicBezTo>
                  <a:pt x="7876689" y="2172547"/>
                  <a:pt x="7869145" y="2179610"/>
                  <a:pt x="7862561" y="2184617"/>
                </a:cubicBezTo>
                <a:cubicBezTo>
                  <a:pt x="7851520" y="2192983"/>
                  <a:pt x="7847200" y="2189760"/>
                  <a:pt x="7854332" y="2174810"/>
                </a:cubicBezTo>
                <a:cubicBezTo>
                  <a:pt x="7857693" y="2167677"/>
                  <a:pt x="7863178" y="2158899"/>
                  <a:pt x="7868734" y="2151492"/>
                </a:cubicBezTo>
                <a:cubicBezTo>
                  <a:pt x="7875729" y="2142371"/>
                  <a:pt x="7883616" y="2135856"/>
                  <a:pt x="7891983" y="2133113"/>
                </a:cubicBezTo>
                <a:close/>
                <a:moveTo>
                  <a:pt x="7804790" y="2132711"/>
                </a:moveTo>
                <a:cubicBezTo>
                  <a:pt x="7806672" y="2131677"/>
                  <a:pt x="7808057" y="2131827"/>
                  <a:pt x="7808794" y="2133250"/>
                </a:cubicBezTo>
                <a:cubicBezTo>
                  <a:pt x="7811743" y="2138942"/>
                  <a:pt x="7802965" y="2161917"/>
                  <a:pt x="7789043" y="2190034"/>
                </a:cubicBezTo>
                <a:cubicBezTo>
                  <a:pt x="7774642" y="2219181"/>
                  <a:pt x="7759211" y="2244693"/>
                  <a:pt x="7757016" y="2238452"/>
                </a:cubicBezTo>
                <a:cubicBezTo>
                  <a:pt x="7754891" y="2232485"/>
                  <a:pt x="7764560" y="2200459"/>
                  <a:pt x="7778413" y="2171586"/>
                </a:cubicBezTo>
                <a:cubicBezTo>
                  <a:pt x="7789009" y="2149572"/>
                  <a:pt x="7799142" y="2135813"/>
                  <a:pt x="7804790" y="2132711"/>
                </a:cubicBezTo>
                <a:close/>
                <a:moveTo>
                  <a:pt x="5444019" y="2130506"/>
                </a:moveTo>
                <a:cubicBezTo>
                  <a:pt x="5447380" y="2130301"/>
                  <a:pt x="5450260" y="2131192"/>
                  <a:pt x="5455267" y="2131741"/>
                </a:cubicBezTo>
                <a:cubicBezTo>
                  <a:pt x="5450191" y="2133798"/>
                  <a:pt x="5447311" y="2135581"/>
                  <a:pt x="5444019" y="2136130"/>
                </a:cubicBezTo>
                <a:cubicBezTo>
                  <a:pt x="5439561" y="2136953"/>
                  <a:pt x="5435721" y="2136267"/>
                  <a:pt x="5435927" y="2134415"/>
                </a:cubicBezTo>
                <a:cubicBezTo>
                  <a:pt x="5436132" y="2132701"/>
                  <a:pt x="5439356" y="2130986"/>
                  <a:pt x="5444019" y="2130506"/>
                </a:cubicBezTo>
                <a:close/>
                <a:moveTo>
                  <a:pt x="3096663" y="2130164"/>
                </a:moveTo>
                <a:cubicBezTo>
                  <a:pt x="3099063" y="2138325"/>
                  <a:pt x="3101875" y="2144772"/>
                  <a:pt x="3101669" y="2148201"/>
                </a:cubicBezTo>
                <a:cubicBezTo>
                  <a:pt x="3101463" y="2152453"/>
                  <a:pt x="3098995" y="2156979"/>
                  <a:pt x="3097280" y="2156087"/>
                </a:cubicBezTo>
                <a:cubicBezTo>
                  <a:pt x="3095771" y="2155333"/>
                  <a:pt x="3092822" y="2146692"/>
                  <a:pt x="3092548" y="2142234"/>
                </a:cubicBezTo>
                <a:cubicBezTo>
                  <a:pt x="3092205" y="2138393"/>
                  <a:pt x="3094674" y="2135445"/>
                  <a:pt x="3096663" y="2130164"/>
                </a:cubicBezTo>
                <a:close/>
                <a:moveTo>
                  <a:pt x="4325890" y="2125569"/>
                </a:moveTo>
                <a:cubicBezTo>
                  <a:pt x="4327468" y="2125638"/>
                  <a:pt x="4330143" y="2128587"/>
                  <a:pt x="4330143" y="2130301"/>
                </a:cubicBezTo>
                <a:cubicBezTo>
                  <a:pt x="4330211" y="2132153"/>
                  <a:pt x="4327674" y="2134073"/>
                  <a:pt x="4325479" y="2136954"/>
                </a:cubicBezTo>
                <a:cubicBezTo>
                  <a:pt x="4323559" y="2134073"/>
                  <a:pt x="4321296" y="2131947"/>
                  <a:pt x="4321433" y="2130096"/>
                </a:cubicBezTo>
                <a:cubicBezTo>
                  <a:pt x="4321570" y="2128312"/>
                  <a:pt x="4324382" y="2125501"/>
                  <a:pt x="4325890" y="2125569"/>
                </a:cubicBezTo>
                <a:close/>
                <a:moveTo>
                  <a:pt x="6919106" y="2123289"/>
                </a:moveTo>
                <a:cubicBezTo>
                  <a:pt x="6922981" y="2124077"/>
                  <a:pt x="6925827" y="2125946"/>
                  <a:pt x="6926582" y="2128655"/>
                </a:cubicBezTo>
                <a:cubicBezTo>
                  <a:pt x="6928159" y="2134279"/>
                  <a:pt x="6921232" y="2141137"/>
                  <a:pt x="6910740" y="2144360"/>
                </a:cubicBezTo>
                <a:cubicBezTo>
                  <a:pt x="6900521" y="2147515"/>
                  <a:pt x="6890646" y="2145732"/>
                  <a:pt x="6889412" y="2140451"/>
                </a:cubicBezTo>
                <a:cubicBezTo>
                  <a:pt x="6888177" y="2135170"/>
                  <a:pt x="6895721" y="2127558"/>
                  <a:pt x="6905459" y="2124403"/>
                </a:cubicBezTo>
                <a:cubicBezTo>
                  <a:pt x="6910328" y="2122791"/>
                  <a:pt x="6915232" y="2122500"/>
                  <a:pt x="6919106" y="2123289"/>
                </a:cubicBezTo>
                <a:close/>
                <a:moveTo>
                  <a:pt x="1461716" y="2122071"/>
                </a:moveTo>
                <a:cubicBezTo>
                  <a:pt x="1462677" y="2123648"/>
                  <a:pt x="1463980" y="2125020"/>
                  <a:pt x="1464392" y="2126872"/>
                </a:cubicBezTo>
                <a:cubicBezTo>
                  <a:pt x="1464459" y="2127420"/>
                  <a:pt x="1462129" y="2129135"/>
                  <a:pt x="1460277" y="2130918"/>
                </a:cubicBezTo>
                <a:cubicBezTo>
                  <a:pt x="1459454" y="2128929"/>
                  <a:pt x="1458358" y="2127283"/>
                  <a:pt x="1458219" y="2125294"/>
                </a:cubicBezTo>
                <a:cubicBezTo>
                  <a:pt x="1458150" y="2124677"/>
                  <a:pt x="1460483" y="2123168"/>
                  <a:pt x="1461716" y="2122071"/>
                </a:cubicBezTo>
                <a:close/>
                <a:moveTo>
                  <a:pt x="2414566" y="2121660"/>
                </a:moveTo>
                <a:cubicBezTo>
                  <a:pt x="2416967" y="2129478"/>
                  <a:pt x="2419710" y="2135102"/>
                  <a:pt x="2419641" y="2138942"/>
                </a:cubicBezTo>
                <a:cubicBezTo>
                  <a:pt x="2419504" y="2143743"/>
                  <a:pt x="2417241" y="2150121"/>
                  <a:pt x="2415595" y="2150052"/>
                </a:cubicBezTo>
                <a:cubicBezTo>
                  <a:pt x="2414155" y="2149984"/>
                  <a:pt x="2411274" y="2142166"/>
                  <a:pt x="2410863" y="2137365"/>
                </a:cubicBezTo>
                <a:cubicBezTo>
                  <a:pt x="2410451" y="2133319"/>
                  <a:pt x="2412715" y="2128724"/>
                  <a:pt x="2414566" y="2121660"/>
                </a:cubicBezTo>
                <a:close/>
                <a:moveTo>
                  <a:pt x="4670162" y="2120151"/>
                </a:moveTo>
                <a:cubicBezTo>
                  <a:pt x="4672219" y="2119671"/>
                  <a:pt x="4674757" y="2120562"/>
                  <a:pt x="4678940" y="2121042"/>
                </a:cubicBezTo>
                <a:cubicBezTo>
                  <a:pt x="4674002" y="2124060"/>
                  <a:pt x="4672082" y="2126117"/>
                  <a:pt x="4670368" y="2126254"/>
                </a:cubicBezTo>
                <a:cubicBezTo>
                  <a:pt x="4668516" y="2126391"/>
                  <a:pt x="4666870" y="2124814"/>
                  <a:pt x="4665087" y="2123991"/>
                </a:cubicBezTo>
                <a:cubicBezTo>
                  <a:pt x="4666733" y="2122620"/>
                  <a:pt x="4668242" y="2120699"/>
                  <a:pt x="4670162" y="2120151"/>
                </a:cubicBezTo>
                <a:close/>
                <a:moveTo>
                  <a:pt x="7492718" y="2118848"/>
                </a:moveTo>
                <a:cubicBezTo>
                  <a:pt x="7496550" y="2117425"/>
                  <a:pt x="7499224" y="2117956"/>
                  <a:pt x="7499979" y="2120837"/>
                </a:cubicBezTo>
                <a:cubicBezTo>
                  <a:pt x="7501419" y="2126392"/>
                  <a:pt x="7494218" y="2140382"/>
                  <a:pt x="7484000" y="2151081"/>
                </a:cubicBezTo>
                <a:cubicBezTo>
                  <a:pt x="7474124" y="2161368"/>
                  <a:pt x="7463151" y="2165140"/>
                  <a:pt x="7461026" y="2159653"/>
                </a:cubicBezTo>
                <a:cubicBezTo>
                  <a:pt x="7458625" y="2153481"/>
                  <a:pt x="7466992" y="2139079"/>
                  <a:pt x="7478513" y="2128586"/>
                </a:cubicBezTo>
                <a:cubicBezTo>
                  <a:pt x="7483897" y="2123648"/>
                  <a:pt x="7488886" y="2120271"/>
                  <a:pt x="7492718" y="2118848"/>
                </a:cubicBezTo>
                <a:close/>
                <a:moveTo>
                  <a:pt x="5370021" y="2118642"/>
                </a:moveTo>
                <a:cubicBezTo>
                  <a:pt x="5373656" y="2120014"/>
                  <a:pt x="5377085" y="2120700"/>
                  <a:pt x="5377565" y="2121728"/>
                </a:cubicBezTo>
                <a:cubicBezTo>
                  <a:pt x="5377840" y="2122345"/>
                  <a:pt x="5373862" y="2124060"/>
                  <a:pt x="5371050" y="2124677"/>
                </a:cubicBezTo>
                <a:cubicBezTo>
                  <a:pt x="5367141" y="2125569"/>
                  <a:pt x="5362409" y="2124334"/>
                  <a:pt x="5363438" y="2122688"/>
                </a:cubicBezTo>
                <a:cubicBezTo>
                  <a:pt x="5364124" y="2121660"/>
                  <a:pt x="5366798" y="2120562"/>
                  <a:pt x="5370021" y="2118642"/>
                </a:cubicBezTo>
                <a:close/>
                <a:moveTo>
                  <a:pt x="5160646" y="2118437"/>
                </a:moveTo>
                <a:cubicBezTo>
                  <a:pt x="5164556" y="2119877"/>
                  <a:pt x="5167916" y="2120495"/>
                  <a:pt x="5168670" y="2121592"/>
                </a:cubicBezTo>
                <a:cubicBezTo>
                  <a:pt x="5169013" y="2122140"/>
                  <a:pt x="5164624" y="2124198"/>
                  <a:pt x="5162155" y="2124541"/>
                </a:cubicBezTo>
                <a:cubicBezTo>
                  <a:pt x="5159618" y="2124952"/>
                  <a:pt x="5154474" y="2124335"/>
                  <a:pt x="5154543" y="2123718"/>
                </a:cubicBezTo>
                <a:cubicBezTo>
                  <a:pt x="5154680" y="2122415"/>
                  <a:pt x="5157560" y="2120906"/>
                  <a:pt x="5160646" y="2118437"/>
                </a:cubicBezTo>
                <a:close/>
                <a:moveTo>
                  <a:pt x="4880909" y="2117271"/>
                </a:moveTo>
                <a:cubicBezTo>
                  <a:pt x="4882898" y="2117340"/>
                  <a:pt x="4884338" y="2118300"/>
                  <a:pt x="4887904" y="2119466"/>
                </a:cubicBezTo>
                <a:cubicBezTo>
                  <a:pt x="4883378" y="2121111"/>
                  <a:pt x="4880635" y="2122620"/>
                  <a:pt x="4877960" y="2123032"/>
                </a:cubicBezTo>
                <a:cubicBezTo>
                  <a:pt x="4876383" y="2123237"/>
                  <a:pt x="4873502" y="2121934"/>
                  <a:pt x="4873640" y="2120974"/>
                </a:cubicBezTo>
                <a:cubicBezTo>
                  <a:pt x="4873845" y="2118917"/>
                  <a:pt x="4877000" y="2117271"/>
                  <a:pt x="4880909" y="2117271"/>
                </a:cubicBezTo>
                <a:close/>
                <a:moveTo>
                  <a:pt x="7703897" y="2114478"/>
                </a:moveTo>
                <a:cubicBezTo>
                  <a:pt x="7705338" y="2112976"/>
                  <a:pt x="7706285" y="2112968"/>
                  <a:pt x="7706611" y="2114665"/>
                </a:cubicBezTo>
                <a:cubicBezTo>
                  <a:pt x="7707845" y="2120769"/>
                  <a:pt x="7699409" y="2149847"/>
                  <a:pt x="7687751" y="2181256"/>
                </a:cubicBezTo>
                <a:cubicBezTo>
                  <a:pt x="7675544" y="2213969"/>
                  <a:pt x="7663062" y="2238384"/>
                  <a:pt x="7661896" y="2231114"/>
                </a:cubicBezTo>
                <a:cubicBezTo>
                  <a:pt x="7660799" y="2224119"/>
                  <a:pt x="7669303" y="2193189"/>
                  <a:pt x="7681030" y="2162534"/>
                </a:cubicBezTo>
                <a:cubicBezTo>
                  <a:pt x="7690803" y="2136919"/>
                  <a:pt x="7699573" y="2118981"/>
                  <a:pt x="7703897" y="2114478"/>
                </a:cubicBezTo>
                <a:close/>
                <a:moveTo>
                  <a:pt x="7326952" y="2112950"/>
                </a:moveTo>
                <a:cubicBezTo>
                  <a:pt x="7337719" y="2111921"/>
                  <a:pt x="7348212" y="2116859"/>
                  <a:pt x="7349446" y="2124814"/>
                </a:cubicBezTo>
                <a:cubicBezTo>
                  <a:pt x="7350680" y="2132701"/>
                  <a:pt x="7342108" y="2141822"/>
                  <a:pt x="7331273" y="2142508"/>
                </a:cubicBezTo>
                <a:cubicBezTo>
                  <a:pt x="7321191" y="2143194"/>
                  <a:pt x="7312001" y="2137433"/>
                  <a:pt x="7310355" y="2130095"/>
                </a:cubicBezTo>
                <a:cubicBezTo>
                  <a:pt x="7308504" y="2122003"/>
                  <a:pt x="7316322" y="2114047"/>
                  <a:pt x="7326952" y="2112950"/>
                </a:cubicBezTo>
                <a:close/>
                <a:moveTo>
                  <a:pt x="6842974" y="2111415"/>
                </a:moveTo>
                <a:cubicBezTo>
                  <a:pt x="6846788" y="2111938"/>
                  <a:pt x="6849498" y="2113567"/>
                  <a:pt x="6850046" y="2116174"/>
                </a:cubicBezTo>
                <a:cubicBezTo>
                  <a:pt x="6851143" y="2121248"/>
                  <a:pt x="6842914" y="2128998"/>
                  <a:pt x="6833313" y="2132084"/>
                </a:cubicBezTo>
                <a:cubicBezTo>
                  <a:pt x="6824397" y="2134896"/>
                  <a:pt x="6815893" y="2133661"/>
                  <a:pt x="6814316" y="2129272"/>
                </a:cubicBezTo>
                <a:cubicBezTo>
                  <a:pt x="6812464" y="2124129"/>
                  <a:pt x="6818979" y="2117065"/>
                  <a:pt x="6829266" y="2113293"/>
                </a:cubicBezTo>
                <a:cubicBezTo>
                  <a:pt x="6834238" y="2111475"/>
                  <a:pt x="6839159" y="2110892"/>
                  <a:pt x="6842974" y="2111415"/>
                </a:cubicBezTo>
                <a:close/>
                <a:moveTo>
                  <a:pt x="7590436" y="2111236"/>
                </a:moveTo>
                <a:cubicBezTo>
                  <a:pt x="7592493" y="2114048"/>
                  <a:pt x="7585841" y="2131262"/>
                  <a:pt x="7575211" y="2150327"/>
                </a:cubicBezTo>
                <a:cubicBezTo>
                  <a:pt x="7564924" y="2168775"/>
                  <a:pt x="7553745" y="2181873"/>
                  <a:pt x="7551071" y="2178787"/>
                </a:cubicBezTo>
                <a:cubicBezTo>
                  <a:pt x="7548122" y="2175358"/>
                  <a:pt x="7555460" y="2156910"/>
                  <a:pt x="7567119" y="2138051"/>
                </a:cubicBezTo>
                <a:cubicBezTo>
                  <a:pt x="7577680" y="2120837"/>
                  <a:pt x="7588379" y="2108493"/>
                  <a:pt x="7590436" y="2111236"/>
                </a:cubicBezTo>
                <a:close/>
                <a:moveTo>
                  <a:pt x="6308744" y="2110961"/>
                </a:moveTo>
                <a:cubicBezTo>
                  <a:pt x="6315534" y="2107395"/>
                  <a:pt x="6322117" y="2107464"/>
                  <a:pt x="6323420" y="2111099"/>
                </a:cubicBezTo>
                <a:cubicBezTo>
                  <a:pt x="6324723" y="2114733"/>
                  <a:pt x="6320334" y="2120974"/>
                  <a:pt x="6313545" y="2125294"/>
                </a:cubicBezTo>
                <a:cubicBezTo>
                  <a:pt x="6305864" y="2130164"/>
                  <a:pt x="6297428" y="2130987"/>
                  <a:pt x="6296194" y="2126940"/>
                </a:cubicBezTo>
                <a:cubicBezTo>
                  <a:pt x="6294891" y="2122826"/>
                  <a:pt x="6300994" y="2115076"/>
                  <a:pt x="6308744" y="2110961"/>
                </a:cubicBezTo>
                <a:close/>
                <a:moveTo>
                  <a:pt x="5723619" y="2110687"/>
                </a:moveTo>
                <a:cubicBezTo>
                  <a:pt x="5729038" y="2109110"/>
                  <a:pt x="5733975" y="2109110"/>
                  <a:pt x="5734387" y="2111647"/>
                </a:cubicBezTo>
                <a:cubicBezTo>
                  <a:pt x="5732055" y="2112950"/>
                  <a:pt x="5728969" y="2115282"/>
                  <a:pt x="5724923" y="2116791"/>
                </a:cubicBezTo>
                <a:cubicBezTo>
                  <a:pt x="5720259" y="2118574"/>
                  <a:pt x="5715253" y="2117819"/>
                  <a:pt x="5715733" y="2115762"/>
                </a:cubicBezTo>
                <a:cubicBezTo>
                  <a:pt x="5716144" y="2114048"/>
                  <a:pt x="5718408" y="2112264"/>
                  <a:pt x="5723619" y="2110687"/>
                </a:cubicBezTo>
                <a:close/>
                <a:moveTo>
                  <a:pt x="5797755" y="2110275"/>
                </a:moveTo>
                <a:cubicBezTo>
                  <a:pt x="5803035" y="2108629"/>
                  <a:pt x="5807493" y="2108767"/>
                  <a:pt x="5807904" y="2110618"/>
                </a:cubicBezTo>
                <a:cubicBezTo>
                  <a:pt x="5808247" y="2112470"/>
                  <a:pt x="5803926" y="2115419"/>
                  <a:pt x="5798234" y="2117202"/>
                </a:cubicBezTo>
                <a:cubicBezTo>
                  <a:pt x="5792268" y="2119054"/>
                  <a:pt x="5787879" y="2118916"/>
                  <a:pt x="5787879" y="2116927"/>
                </a:cubicBezTo>
                <a:cubicBezTo>
                  <a:pt x="5787879" y="2115076"/>
                  <a:pt x="5792474" y="2111921"/>
                  <a:pt x="5797755" y="2110275"/>
                </a:cubicBezTo>
                <a:close/>
                <a:moveTo>
                  <a:pt x="6236324" y="2109727"/>
                </a:moveTo>
                <a:cubicBezTo>
                  <a:pt x="6243525" y="2106161"/>
                  <a:pt x="6250109" y="2106984"/>
                  <a:pt x="6250177" y="2111304"/>
                </a:cubicBezTo>
                <a:cubicBezTo>
                  <a:pt x="6250246" y="2115899"/>
                  <a:pt x="6244348" y="2122620"/>
                  <a:pt x="6237216" y="2126255"/>
                </a:cubicBezTo>
                <a:cubicBezTo>
                  <a:pt x="6230084" y="2129821"/>
                  <a:pt x="6224117" y="2129135"/>
                  <a:pt x="6223637" y="2124540"/>
                </a:cubicBezTo>
                <a:cubicBezTo>
                  <a:pt x="6223157" y="2120083"/>
                  <a:pt x="6228918" y="2113362"/>
                  <a:pt x="6236324" y="2109727"/>
                </a:cubicBezTo>
                <a:close/>
                <a:moveTo>
                  <a:pt x="6383770" y="2109384"/>
                </a:moveTo>
                <a:cubicBezTo>
                  <a:pt x="6390766" y="2106092"/>
                  <a:pt x="6397349" y="2106298"/>
                  <a:pt x="6398035" y="2109727"/>
                </a:cubicBezTo>
                <a:cubicBezTo>
                  <a:pt x="6398858" y="2113705"/>
                  <a:pt x="6392549" y="2120700"/>
                  <a:pt x="6384319" y="2124883"/>
                </a:cubicBezTo>
                <a:cubicBezTo>
                  <a:pt x="6375884" y="2129204"/>
                  <a:pt x="6368957" y="2129135"/>
                  <a:pt x="6368751" y="2124677"/>
                </a:cubicBezTo>
                <a:cubicBezTo>
                  <a:pt x="6368546" y="2120425"/>
                  <a:pt x="6375678" y="2113156"/>
                  <a:pt x="6383770" y="2109384"/>
                </a:cubicBezTo>
                <a:close/>
                <a:moveTo>
                  <a:pt x="5651748" y="2108835"/>
                </a:moveTo>
                <a:cubicBezTo>
                  <a:pt x="5656891" y="2107669"/>
                  <a:pt x="5660869" y="2107738"/>
                  <a:pt x="5660595" y="2109315"/>
                </a:cubicBezTo>
                <a:cubicBezTo>
                  <a:pt x="5660389" y="2110481"/>
                  <a:pt x="5656823" y="2112401"/>
                  <a:pt x="5653600" y="2114870"/>
                </a:cubicBezTo>
                <a:cubicBezTo>
                  <a:pt x="5649073" y="2114596"/>
                  <a:pt x="5645096" y="2114801"/>
                  <a:pt x="5643313" y="2114116"/>
                </a:cubicBezTo>
                <a:cubicBezTo>
                  <a:pt x="5640912" y="2113156"/>
                  <a:pt x="5646056" y="2110138"/>
                  <a:pt x="5651748" y="2108835"/>
                </a:cubicBezTo>
                <a:close/>
                <a:moveTo>
                  <a:pt x="5881285" y="2107601"/>
                </a:moveTo>
                <a:cubicBezTo>
                  <a:pt x="5882313" y="2110138"/>
                  <a:pt x="5878336" y="2113705"/>
                  <a:pt x="5873193" y="2115968"/>
                </a:cubicBezTo>
                <a:cubicBezTo>
                  <a:pt x="5866883" y="2118780"/>
                  <a:pt x="5861054" y="2118848"/>
                  <a:pt x="5860779" y="2116174"/>
                </a:cubicBezTo>
                <a:cubicBezTo>
                  <a:pt x="5860574" y="2113979"/>
                  <a:pt x="5864826" y="2110481"/>
                  <a:pt x="5870243" y="2109041"/>
                </a:cubicBezTo>
                <a:cubicBezTo>
                  <a:pt x="5874701" y="2107875"/>
                  <a:pt x="5878542" y="2107944"/>
                  <a:pt x="5881285" y="2107601"/>
                </a:cubicBezTo>
                <a:close/>
                <a:moveTo>
                  <a:pt x="1800364" y="2107395"/>
                </a:moveTo>
                <a:cubicBezTo>
                  <a:pt x="1801598" y="2106572"/>
                  <a:pt x="1803450" y="2108424"/>
                  <a:pt x="1804958" y="2109109"/>
                </a:cubicBezTo>
                <a:cubicBezTo>
                  <a:pt x="1804753" y="2111784"/>
                  <a:pt x="1804478" y="2114459"/>
                  <a:pt x="1804273" y="2117133"/>
                </a:cubicBezTo>
                <a:cubicBezTo>
                  <a:pt x="1802146" y="2116104"/>
                  <a:pt x="1800089" y="2115076"/>
                  <a:pt x="1797964" y="2114116"/>
                </a:cubicBezTo>
                <a:cubicBezTo>
                  <a:pt x="1798718" y="2111784"/>
                  <a:pt x="1799199" y="2108218"/>
                  <a:pt x="1800364" y="2107395"/>
                </a:cubicBezTo>
                <a:close/>
                <a:moveTo>
                  <a:pt x="5954803" y="2106435"/>
                </a:moveTo>
                <a:cubicBezTo>
                  <a:pt x="5955283" y="2108218"/>
                  <a:pt x="5951168" y="2112607"/>
                  <a:pt x="5946847" y="2114802"/>
                </a:cubicBezTo>
                <a:cubicBezTo>
                  <a:pt x="5941155" y="2117613"/>
                  <a:pt x="5934297" y="2118231"/>
                  <a:pt x="5933131" y="2116105"/>
                </a:cubicBezTo>
                <a:cubicBezTo>
                  <a:pt x="5931965" y="2113910"/>
                  <a:pt x="5936149" y="2109658"/>
                  <a:pt x="5942184" y="2106846"/>
                </a:cubicBezTo>
                <a:cubicBezTo>
                  <a:pt x="5947739" y="2104309"/>
                  <a:pt x="5954117" y="2104035"/>
                  <a:pt x="5954803" y="2106435"/>
                </a:cubicBezTo>
                <a:close/>
                <a:moveTo>
                  <a:pt x="7129252" y="2106418"/>
                </a:moveTo>
                <a:cubicBezTo>
                  <a:pt x="7133487" y="2107790"/>
                  <a:pt x="7136505" y="2110447"/>
                  <a:pt x="7137259" y="2114048"/>
                </a:cubicBezTo>
                <a:cubicBezTo>
                  <a:pt x="7138631" y="2120494"/>
                  <a:pt x="7131705" y="2127627"/>
                  <a:pt x="7121760" y="2130164"/>
                </a:cubicBezTo>
                <a:cubicBezTo>
                  <a:pt x="7110925" y="2132907"/>
                  <a:pt x="7099677" y="2129341"/>
                  <a:pt x="7098237" y="2122689"/>
                </a:cubicBezTo>
                <a:cubicBezTo>
                  <a:pt x="7096934" y="2116654"/>
                  <a:pt x="7104204" y="2109179"/>
                  <a:pt x="7113942" y="2106504"/>
                </a:cubicBezTo>
                <a:cubicBezTo>
                  <a:pt x="7119566" y="2104961"/>
                  <a:pt x="7125018" y="2105047"/>
                  <a:pt x="7129252" y="2106418"/>
                </a:cubicBezTo>
                <a:close/>
                <a:moveTo>
                  <a:pt x="5087952" y="2106024"/>
                </a:moveTo>
                <a:cubicBezTo>
                  <a:pt x="5091106" y="2107259"/>
                  <a:pt x="5093918" y="2107739"/>
                  <a:pt x="5094604" y="2108699"/>
                </a:cubicBezTo>
                <a:cubicBezTo>
                  <a:pt x="5095633" y="2110070"/>
                  <a:pt x="5089666" y="2112745"/>
                  <a:pt x="5086374" y="2112471"/>
                </a:cubicBezTo>
                <a:cubicBezTo>
                  <a:pt x="5083974" y="2112265"/>
                  <a:pt x="5081642" y="2111236"/>
                  <a:pt x="5081642" y="2110207"/>
                </a:cubicBezTo>
                <a:cubicBezTo>
                  <a:pt x="5081642" y="2109316"/>
                  <a:pt x="5084865" y="2107944"/>
                  <a:pt x="5087952" y="2106024"/>
                </a:cubicBezTo>
                <a:close/>
                <a:moveTo>
                  <a:pt x="5293760" y="2105338"/>
                </a:moveTo>
                <a:cubicBezTo>
                  <a:pt x="5296984" y="2104858"/>
                  <a:pt x="5300824" y="2105406"/>
                  <a:pt x="5306928" y="2105612"/>
                </a:cubicBezTo>
                <a:cubicBezTo>
                  <a:pt x="5303293" y="2107464"/>
                  <a:pt x="5301784" y="2108698"/>
                  <a:pt x="5299247" y="2109384"/>
                </a:cubicBezTo>
                <a:cubicBezTo>
                  <a:pt x="5295200" y="2110481"/>
                  <a:pt x="5289234" y="2109864"/>
                  <a:pt x="5289234" y="2108424"/>
                </a:cubicBezTo>
                <a:cubicBezTo>
                  <a:pt x="5289234" y="2107464"/>
                  <a:pt x="5291703" y="2105612"/>
                  <a:pt x="5293760" y="2105338"/>
                </a:cubicBezTo>
                <a:close/>
                <a:moveTo>
                  <a:pt x="6162669" y="2104652"/>
                </a:moveTo>
                <a:cubicBezTo>
                  <a:pt x="6168567" y="2101703"/>
                  <a:pt x="6174465" y="2101977"/>
                  <a:pt x="6175631" y="2105269"/>
                </a:cubicBezTo>
                <a:cubicBezTo>
                  <a:pt x="6177139" y="2109384"/>
                  <a:pt x="6172407" y="2116036"/>
                  <a:pt x="6165001" y="2120013"/>
                </a:cubicBezTo>
                <a:cubicBezTo>
                  <a:pt x="6157663" y="2123991"/>
                  <a:pt x="6150736" y="2123580"/>
                  <a:pt x="6150256" y="2119328"/>
                </a:cubicBezTo>
                <a:cubicBezTo>
                  <a:pt x="6149776" y="2115076"/>
                  <a:pt x="6155811" y="2108081"/>
                  <a:pt x="6162669" y="2104652"/>
                </a:cubicBezTo>
                <a:close/>
                <a:moveTo>
                  <a:pt x="5578505" y="2104172"/>
                </a:moveTo>
                <a:cubicBezTo>
                  <a:pt x="5582071" y="2104995"/>
                  <a:pt x="5585500" y="2105132"/>
                  <a:pt x="5586117" y="2105955"/>
                </a:cubicBezTo>
                <a:cubicBezTo>
                  <a:pt x="5587009" y="2107052"/>
                  <a:pt x="5583099" y="2109041"/>
                  <a:pt x="5578299" y="2109933"/>
                </a:cubicBezTo>
                <a:cubicBezTo>
                  <a:pt x="5573704" y="2110756"/>
                  <a:pt x="5569315" y="2110413"/>
                  <a:pt x="5570412" y="2108904"/>
                </a:cubicBezTo>
                <a:cubicBezTo>
                  <a:pt x="5571098" y="2107807"/>
                  <a:pt x="5574664" y="2106367"/>
                  <a:pt x="5578505" y="2104172"/>
                </a:cubicBezTo>
                <a:close/>
                <a:moveTo>
                  <a:pt x="4459553" y="2104172"/>
                </a:moveTo>
                <a:cubicBezTo>
                  <a:pt x="4461130" y="2103555"/>
                  <a:pt x="4463530" y="2105200"/>
                  <a:pt x="4466891" y="2106229"/>
                </a:cubicBezTo>
                <a:cubicBezTo>
                  <a:pt x="4464697" y="2108972"/>
                  <a:pt x="4463530" y="2111647"/>
                  <a:pt x="4461816" y="2112058"/>
                </a:cubicBezTo>
                <a:cubicBezTo>
                  <a:pt x="4460239" y="2112470"/>
                  <a:pt x="4458113" y="2110481"/>
                  <a:pt x="4456261" y="2109521"/>
                </a:cubicBezTo>
                <a:cubicBezTo>
                  <a:pt x="4457290" y="2107669"/>
                  <a:pt x="4457976" y="2104720"/>
                  <a:pt x="4459553" y="2104172"/>
                </a:cubicBezTo>
                <a:close/>
                <a:moveTo>
                  <a:pt x="6766851" y="2104163"/>
                </a:moveTo>
                <a:cubicBezTo>
                  <a:pt x="6770631" y="2104429"/>
                  <a:pt x="6773203" y="2105920"/>
                  <a:pt x="6773580" y="2108561"/>
                </a:cubicBezTo>
                <a:cubicBezTo>
                  <a:pt x="6774197" y="2113224"/>
                  <a:pt x="6767408" y="2119671"/>
                  <a:pt x="6757944" y="2123374"/>
                </a:cubicBezTo>
                <a:cubicBezTo>
                  <a:pt x="6748754" y="2126940"/>
                  <a:pt x="6739976" y="2126392"/>
                  <a:pt x="6738604" y="2122208"/>
                </a:cubicBezTo>
                <a:cubicBezTo>
                  <a:pt x="6737233" y="2118025"/>
                  <a:pt x="6743816" y="2111098"/>
                  <a:pt x="6752869" y="2107121"/>
                </a:cubicBezTo>
                <a:cubicBezTo>
                  <a:pt x="6758081" y="2104857"/>
                  <a:pt x="6763070" y="2103897"/>
                  <a:pt x="6766851" y="2104163"/>
                </a:cubicBezTo>
                <a:close/>
                <a:moveTo>
                  <a:pt x="6465261" y="2104146"/>
                </a:moveTo>
                <a:cubicBezTo>
                  <a:pt x="6468845" y="2103743"/>
                  <a:pt x="6471554" y="2104514"/>
                  <a:pt x="6472308" y="2106572"/>
                </a:cubicBezTo>
                <a:cubicBezTo>
                  <a:pt x="6473542" y="2110070"/>
                  <a:pt x="6467781" y="2117134"/>
                  <a:pt x="6460169" y="2121454"/>
                </a:cubicBezTo>
                <a:cubicBezTo>
                  <a:pt x="6452488" y="2125843"/>
                  <a:pt x="6444396" y="2126735"/>
                  <a:pt x="6442613" y="2123374"/>
                </a:cubicBezTo>
                <a:cubicBezTo>
                  <a:pt x="6440761" y="2119945"/>
                  <a:pt x="6445287" y="2113567"/>
                  <a:pt x="6452968" y="2108767"/>
                </a:cubicBezTo>
                <a:cubicBezTo>
                  <a:pt x="6457220" y="2106126"/>
                  <a:pt x="6461678" y="2104549"/>
                  <a:pt x="6465261" y="2104146"/>
                </a:cubicBezTo>
                <a:close/>
                <a:moveTo>
                  <a:pt x="6016937" y="2104104"/>
                </a:moveTo>
                <a:cubicBezTo>
                  <a:pt x="6023521" y="2101361"/>
                  <a:pt x="6029007" y="2101566"/>
                  <a:pt x="6028938" y="2104721"/>
                </a:cubicBezTo>
                <a:cubicBezTo>
                  <a:pt x="6028938" y="2107876"/>
                  <a:pt x="6023657" y="2112608"/>
                  <a:pt x="6017005" y="2115420"/>
                </a:cubicBezTo>
                <a:cubicBezTo>
                  <a:pt x="6010422" y="2118163"/>
                  <a:pt x="6004798" y="2117820"/>
                  <a:pt x="6004867" y="2114734"/>
                </a:cubicBezTo>
                <a:cubicBezTo>
                  <a:pt x="6004935" y="2111648"/>
                  <a:pt x="6010559" y="2106779"/>
                  <a:pt x="6016937" y="2104104"/>
                </a:cubicBezTo>
                <a:close/>
                <a:moveTo>
                  <a:pt x="6531080" y="2103966"/>
                </a:moveTo>
                <a:cubicBezTo>
                  <a:pt x="6538967" y="2100400"/>
                  <a:pt x="6546236" y="2100948"/>
                  <a:pt x="6546716" y="2104994"/>
                </a:cubicBezTo>
                <a:cubicBezTo>
                  <a:pt x="6547197" y="2109109"/>
                  <a:pt x="6541024" y="2115419"/>
                  <a:pt x="6532520" y="2119465"/>
                </a:cubicBezTo>
                <a:cubicBezTo>
                  <a:pt x="6523948" y="2123580"/>
                  <a:pt x="6516541" y="2123854"/>
                  <a:pt x="6515581" y="2120082"/>
                </a:cubicBezTo>
                <a:cubicBezTo>
                  <a:pt x="6514484" y="2115967"/>
                  <a:pt x="6522302" y="2107806"/>
                  <a:pt x="6531080" y="2103966"/>
                </a:cubicBezTo>
                <a:close/>
                <a:moveTo>
                  <a:pt x="6678733" y="2103075"/>
                </a:moveTo>
                <a:cubicBezTo>
                  <a:pt x="6687648" y="2099028"/>
                  <a:pt x="6696153" y="2099577"/>
                  <a:pt x="6697250" y="2104103"/>
                </a:cubicBezTo>
                <a:cubicBezTo>
                  <a:pt x="6698347" y="2108492"/>
                  <a:pt x="6691283" y="2115762"/>
                  <a:pt x="6682505" y="2119465"/>
                </a:cubicBezTo>
                <a:cubicBezTo>
                  <a:pt x="6673315" y="2123306"/>
                  <a:pt x="6664743" y="2122894"/>
                  <a:pt x="6663783" y="2118574"/>
                </a:cubicBezTo>
                <a:cubicBezTo>
                  <a:pt x="6662822" y="2114253"/>
                  <a:pt x="6669886" y="2106915"/>
                  <a:pt x="6678733" y="2103075"/>
                </a:cubicBezTo>
                <a:close/>
                <a:moveTo>
                  <a:pt x="6102319" y="2103074"/>
                </a:moveTo>
                <a:cubicBezTo>
                  <a:pt x="6103691" y="2106229"/>
                  <a:pt x="6098204" y="2113019"/>
                  <a:pt x="6091415" y="2116516"/>
                </a:cubicBezTo>
                <a:cubicBezTo>
                  <a:pt x="6085517" y="2119465"/>
                  <a:pt x="6079550" y="2119396"/>
                  <a:pt x="6078247" y="2116448"/>
                </a:cubicBezTo>
                <a:cubicBezTo>
                  <a:pt x="6076670" y="2112950"/>
                  <a:pt x="6081608" y="2106983"/>
                  <a:pt x="6088877" y="2103417"/>
                </a:cubicBezTo>
                <a:cubicBezTo>
                  <a:pt x="6094844" y="2100537"/>
                  <a:pt x="6101085" y="2100331"/>
                  <a:pt x="6102319" y="2103074"/>
                </a:cubicBezTo>
                <a:close/>
                <a:moveTo>
                  <a:pt x="3569796" y="2103006"/>
                </a:moveTo>
                <a:cubicBezTo>
                  <a:pt x="3571305" y="2106847"/>
                  <a:pt x="3572745" y="2110618"/>
                  <a:pt x="3574254" y="2114322"/>
                </a:cubicBezTo>
                <a:cubicBezTo>
                  <a:pt x="3572745" y="2115282"/>
                  <a:pt x="3571236" y="2117545"/>
                  <a:pt x="3569796" y="2116791"/>
                </a:cubicBezTo>
                <a:cubicBezTo>
                  <a:pt x="3568699" y="2116105"/>
                  <a:pt x="3567602" y="2111784"/>
                  <a:pt x="3566504" y="2109041"/>
                </a:cubicBezTo>
                <a:cubicBezTo>
                  <a:pt x="3567602" y="2107052"/>
                  <a:pt x="3568699" y="2105064"/>
                  <a:pt x="3569796" y="2103006"/>
                </a:cubicBezTo>
                <a:close/>
                <a:moveTo>
                  <a:pt x="6616540" y="2099903"/>
                </a:moveTo>
                <a:cubicBezTo>
                  <a:pt x="6619891" y="2099989"/>
                  <a:pt x="6622155" y="2101154"/>
                  <a:pt x="6622360" y="2103349"/>
                </a:cubicBezTo>
                <a:cubicBezTo>
                  <a:pt x="6622703" y="2107876"/>
                  <a:pt x="6615159" y="2115076"/>
                  <a:pt x="6606175" y="2118848"/>
                </a:cubicBezTo>
                <a:cubicBezTo>
                  <a:pt x="6598014" y="2122277"/>
                  <a:pt x="6591019" y="2122140"/>
                  <a:pt x="6589716" y="2118368"/>
                </a:cubicBezTo>
                <a:cubicBezTo>
                  <a:pt x="6588276" y="2114253"/>
                  <a:pt x="6594722" y="2107327"/>
                  <a:pt x="6604186" y="2102938"/>
                </a:cubicBezTo>
                <a:cubicBezTo>
                  <a:pt x="6608747" y="2100812"/>
                  <a:pt x="6613188" y="2099817"/>
                  <a:pt x="6616540" y="2099903"/>
                </a:cubicBezTo>
                <a:close/>
                <a:moveTo>
                  <a:pt x="5502587" y="2097314"/>
                </a:moveTo>
                <a:cubicBezTo>
                  <a:pt x="5507250" y="2098137"/>
                  <a:pt x="5511159" y="2098274"/>
                  <a:pt x="5512531" y="2099234"/>
                </a:cubicBezTo>
                <a:cubicBezTo>
                  <a:pt x="5513148" y="2099646"/>
                  <a:pt x="5509513" y="2101840"/>
                  <a:pt x="5506907" y="2102800"/>
                </a:cubicBezTo>
                <a:cubicBezTo>
                  <a:pt x="5503410" y="2104103"/>
                  <a:pt x="5497443" y="2103623"/>
                  <a:pt x="5497786" y="2101977"/>
                </a:cubicBezTo>
                <a:cubicBezTo>
                  <a:pt x="5498061" y="2100880"/>
                  <a:pt x="5500187" y="2099577"/>
                  <a:pt x="5502587" y="2097314"/>
                </a:cubicBezTo>
                <a:close/>
                <a:moveTo>
                  <a:pt x="4803413" y="2096834"/>
                </a:moveTo>
                <a:cubicBezTo>
                  <a:pt x="4804922" y="2096353"/>
                  <a:pt x="4807665" y="2096971"/>
                  <a:pt x="4810820" y="2097177"/>
                </a:cubicBezTo>
                <a:cubicBezTo>
                  <a:pt x="4808968" y="2098891"/>
                  <a:pt x="4808008" y="2100674"/>
                  <a:pt x="4806431" y="2101017"/>
                </a:cubicBezTo>
                <a:cubicBezTo>
                  <a:pt x="4804579" y="2101429"/>
                  <a:pt x="4801082" y="2100948"/>
                  <a:pt x="4800396" y="2100125"/>
                </a:cubicBezTo>
                <a:cubicBezTo>
                  <a:pt x="4799847" y="2099440"/>
                  <a:pt x="4801767" y="2097451"/>
                  <a:pt x="4803413" y="2096834"/>
                </a:cubicBezTo>
                <a:close/>
                <a:moveTo>
                  <a:pt x="2957582" y="2096765"/>
                </a:moveTo>
                <a:cubicBezTo>
                  <a:pt x="2959160" y="2097245"/>
                  <a:pt x="2961285" y="2104172"/>
                  <a:pt x="2964577" y="2111030"/>
                </a:cubicBezTo>
                <a:cubicBezTo>
                  <a:pt x="2961629" y="2115076"/>
                  <a:pt x="2959982" y="2120357"/>
                  <a:pt x="2958200" y="2119054"/>
                </a:cubicBezTo>
                <a:cubicBezTo>
                  <a:pt x="2956553" y="2117888"/>
                  <a:pt x="2954771" y="2109795"/>
                  <a:pt x="2953056" y="2104789"/>
                </a:cubicBezTo>
                <a:cubicBezTo>
                  <a:pt x="2954565" y="2101840"/>
                  <a:pt x="2955799" y="2096285"/>
                  <a:pt x="2957582" y="2096765"/>
                </a:cubicBezTo>
                <a:close/>
                <a:moveTo>
                  <a:pt x="1389227" y="2096492"/>
                </a:moveTo>
                <a:cubicBezTo>
                  <a:pt x="1389501" y="2096286"/>
                  <a:pt x="1390186" y="2097109"/>
                  <a:pt x="1390666" y="2097452"/>
                </a:cubicBezTo>
                <a:cubicBezTo>
                  <a:pt x="1389363" y="2098549"/>
                  <a:pt x="1388130" y="2099783"/>
                  <a:pt x="1386826" y="2100675"/>
                </a:cubicBezTo>
                <a:cubicBezTo>
                  <a:pt x="1386484" y="2100949"/>
                  <a:pt x="1385729" y="2100195"/>
                  <a:pt x="1385180" y="2099921"/>
                </a:cubicBezTo>
                <a:cubicBezTo>
                  <a:pt x="1386552" y="2098755"/>
                  <a:pt x="1387855" y="2097520"/>
                  <a:pt x="1389227" y="2096492"/>
                </a:cubicBezTo>
                <a:close/>
                <a:moveTo>
                  <a:pt x="3705791" y="2096148"/>
                </a:moveTo>
                <a:cubicBezTo>
                  <a:pt x="3707300" y="2099714"/>
                  <a:pt x="3708740" y="2103212"/>
                  <a:pt x="3710249" y="2106709"/>
                </a:cubicBezTo>
                <a:cubicBezTo>
                  <a:pt x="3708740" y="2107807"/>
                  <a:pt x="3707231" y="2110207"/>
                  <a:pt x="3705791" y="2109658"/>
                </a:cubicBezTo>
                <a:cubicBezTo>
                  <a:pt x="3704625" y="2109178"/>
                  <a:pt x="3703596" y="2105064"/>
                  <a:pt x="3702499" y="2102457"/>
                </a:cubicBezTo>
                <a:cubicBezTo>
                  <a:pt x="3703596" y="2100331"/>
                  <a:pt x="3704694" y="2098274"/>
                  <a:pt x="3705791" y="2096148"/>
                </a:cubicBezTo>
                <a:close/>
                <a:moveTo>
                  <a:pt x="2546994" y="2094023"/>
                </a:moveTo>
                <a:cubicBezTo>
                  <a:pt x="2548571" y="2092651"/>
                  <a:pt x="2551177" y="2097726"/>
                  <a:pt x="2554675" y="2101292"/>
                </a:cubicBezTo>
                <a:cubicBezTo>
                  <a:pt x="2552755" y="2108836"/>
                  <a:pt x="2551932" y="2116448"/>
                  <a:pt x="2550354" y="2117340"/>
                </a:cubicBezTo>
                <a:cubicBezTo>
                  <a:pt x="2548846" y="2118163"/>
                  <a:pt x="2546445" y="2111922"/>
                  <a:pt x="2544388" y="2108767"/>
                </a:cubicBezTo>
                <a:cubicBezTo>
                  <a:pt x="2545211" y="2103555"/>
                  <a:pt x="2545554" y="2095394"/>
                  <a:pt x="2546994" y="2094023"/>
                </a:cubicBezTo>
                <a:close/>
                <a:moveTo>
                  <a:pt x="5015051" y="2092788"/>
                </a:moveTo>
                <a:cubicBezTo>
                  <a:pt x="5017520" y="2092651"/>
                  <a:pt x="5019851" y="2092857"/>
                  <a:pt x="5023692" y="2092857"/>
                </a:cubicBezTo>
                <a:cubicBezTo>
                  <a:pt x="5018823" y="2095326"/>
                  <a:pt x="5017314" y="2096560"/>
                  <a:pt x="5015325" y="2097040"/>
                </a:cubicBezTo>
                <a:cubicBezTo>
                  <a:pt x="5011622" y="2097932"/>
                  <a:pt x="5008124" y="2097657"/>
                  <a:pt x="5007987" y="2095874"/>
                </a:cubicBezTo>
                <a:cubicBezTo>
                  <a:pt x="5007850" y="2094091"/>
                  <a:pt x="5011142" y="2093062"/>
                  <a:pt x="5015051" y="2092788"/>
                </a:cubicBezTo>
                <a:close/>
                <a:moveTo>
                  <a:pt x="5221271" y="2089496"/>
                </a:moveTo>
                <a:cubicBezTo>
                  <a:pt x="5225249" y="2088673"/>
                  <a:pt x="5230323" y="2089839"/>
                  <a:pt x="5229226" y="2091210"/>
                </a:cubicBezTo>
                <a:cubicBezTo>
                  <a:pt x="5228541" y="2092239"/>
                  <a:pt x="5225866" y="2093131"/>
                  <a:pt x="5222711" y="2094777"/>
                </a:cubicBezTo>
                <a:cubicBezTo>
                  <a:pt x="5219625" y="2093611"/>
                  <a:pt x="5216333" y="2093062"/>
                  <a:pt x="5216333" y="2092239"/>
                </a:cubicBezTo>
                <a:cubicBezTo>
                  <a:pt x="5216265" y="2091416"/>
                  <a:pt x="5218871" y="2089976"/>
                  <a:pt x="5221271" y="2089496"/>
                </a:cubicBezTo>
                <a:close/>
                <a:moveTo>
                  <a:pt x="3434076" y="2086684"/>
                </a:moveTo>
                <a:cubicBezTo>
                  <a:pt x="3435311" y="2088193"/>
                  <a:pt x="3435860" y="2093405"/>
                  <a:pt x="3437300" y="2099303"/>
                </a:cubicBezTo>
                <a:cubicBezTo>
                  <a:pt x="3434557" y="2098480"/>
                  <a:pt x="3432293" y="2098000"/>
                  <a:pt x="3429962" y="2096628"/>
                </a:cubicBezTo>
                <a:cubicBezTo>
                  <a:pt x="3429756" y="2096491"/>
                  <a:pt x="3428864" y="2089084"/>
                  <a:pt x="3429550" y="2087850"/>
                </a:cubicBezTo>
                <a:cubicBezTo>
                  <a:pt x="3430510" y="2085998"/>
                  <a:pt x="3432842" y="2085107"/>
                  <a:pt x="3434076" y="2086684"/>
                </a:cubicBezTo>
                <a:close/>
                <a:moveTo>
                  <a:pt x="1313858" y="2086684"/>
                </a:moveTo>
                <a:cubicBezTo>
                  <a:pt x="1314476" y="2087233"/>
                  <a:pt x="1315161" y="2087713"/>
                  <a:pt x="1315846" y="2088261"/>
                </a:cubicBezTo>
                <a:cubicBezTo>
                  <a:pt x="1315367" y="2088947"/>
                  <a:pt x="1314818" y="2089633"/>
                  <a:pt x="1314338" y="2090319"/>
                </a:cubicBezTo>
                <a:cubicBezTo>
                  <a:pt x="1313652" y="2089770"/>
                  <a:pt x="1312760" y="2089359"/>
                  <a:pt x="1312280" y="2088673"/>
                </a:cubicBezTo>
                <a:cubicBezTo>
                  <a:pt x="1312143" y="2088536"/>
                  <a:pt x="1313309" y="2087370"/>
                  <a:pt x="1313858" y="2086684"/>
                </a:cubicBezTo>
                <a:close/>
                <a:moveTo>
                  <a:pt x="5429137" y="2086478"/>
                </a:moveTo>
                <a:cubicBezTo>
                  <a:pt x="5432498" y="2085930"/>
                  <a:pt x="5436063" y="2086478"/>
                  <a:pt x="5441893" y="2086547"/>
                </a:cubicBezTo>
                <a:cubicBezTo>
                  <a:pt x="5437778" y="2088741"/>
                  <a:pt x="5435995" y="2090113"/>
                  <a:pt x="5433321" y="2090936"/>
                </a:cubicBezTo>
                <a:cubicBezTo>
                  <a:pt x="5428863" y="2092239"/>
                  <a:pt x="5423376" y="2091690"/>
                  <a:pt x="5423925" y="2090045"/>
                </a:cubicBezTo>
                <a:cubicBezTo>
                  <a:pt x="5424337" y="2088947"/>
                  <a:pt x="5427148" y="2086821"/>
                  <a:pt x="5429137" y="2086478"/>
                </a:cubicBezTo>
                <a:close/>
                <a:moveTo>
                  <a:pt x="4595684" y="2084421"/>
                </a:moveTo>
                <a:cubicBezTo>
                  <a:pt x="4597330" y="2084216"/>
                  <a:pt x="4599182" y="2085999"/>
                  <a:pt x="4602131" y="2087439"/>
                </a:cubicBezTo>
                <a:cubicBezTo>
                  <a:pt x="4599113" y="2089428"/>
                  <a:pt x="4597330" y="2091554"/>
                  <a:pt x="4595616" y="2091554"/>
                </a:cubicBezTo>
                <a:cubicBezTo>
                  <a:pt x="4594039" y="2091554"/>
                  <a:pt x="4592530" y="2089359"/>
                  <a:pt x="4591021" y="2088125"/>
                </a:cubicBezTo>
                <a:cubicBezTo>
                  <a:pt x="4592598" y="2086822"/>
                  <a:pt x="4593970" y="2084627"/>
                  <a:pt x="4595684" y="2084421"/>
                </a:cubicBezTo>
                <a:close/>
                <a:moveTo>
                  <a:pt x="3843293" y="2084146"/>
                </a:moveTo>
                <a:cubicBezTo>
                  <a:pt x="3844459" y="2085244"/>
                  <a:pt x="3845008" y="2089907"/>
                  <a:pt x="3846379" y="2094913"/>
                </a:cubicBezTo>
                <a:cubicBezTo>
                  <a:pt x="3843705" y="2094913"/>
                  <a:pt x="3841442" y="2095119"/>
                  <a:pt x="3839247" y="2094571"/>
                </a:cubicBezTo>
                <a:cubicBezTo>
                  <a:pt x="3839041" y="2094502"/>
                  <a:pt x="3838218" y="2087918"/>
                  <a:pt x="3838836" y="2086547"/>
                </a:cubicBezTo>
                <a:cubicBezTo>
                  <a:pt x="3839796" y="2084558"/>
                  <a:pt x="3842059" y="2083049"/>
                  <a:pt x="3843293" y="2084146"/>
                </a:cubicBezTo>
                <a:close/>
                <a:moveTo>
                  <a:pt x="7867499" y="2082912"/>
                </a:moveTo>
                <a:cubicBezTo>
                  <a:pt x="7870996" y="2088947"/>
                  <a:pt x="7875660" y="2093610"/>
                  <a:pt x="7874425" y="2103075"/>
                </a:cubicBezTo>
                <a:cubicBezTo>
                  <a:pt x="7856115" y="2123443"/>
                  <a:pt x="7845348" y="2137913"/>
                  <a:pt x="7835335" y="2144703"/>
                </a:cubicBezTo>
                <a:cubicBezTo>
                  <a:pt x="7827174" y="2150258"/>
                  <a:pt x="7824980" y="2144566"/>
                  <a:pt x="7831221" y="2129547"/>
                </a:cubicBezTo>
                <a:cubicBezTo>
                  <a:pt x="7834169" y="2122483"/>
                  <a:pt x="7838901" y="2113842"/>
                  <a:pt x="7843564" y="2106366"/>
                </a:cubicBezTo>
                <a:cubicBezTo>
                  <a:pt x="7850285" y="2095462"/>
                  <a:pt x="7857761" y="2087987"/>
                  <a:pt x="7867499" y="2082912"/>
                </a:cubicBezTo>
                <a:close/>
                <a:moveTo>
                  <a:pt x="7040562" y="2082432"/>
                </a:moveTo>
                <a:cubicBezTo>
                  <a:pt x="7050780" y="2079894"/>
                  <a:pt x="7059696" y="2083118"/>
                  <a:pt x="7060588" y="2089633"/>
                </a:cubicBezTo>
                <a:cubicBezTo>
                  <a:pt x="7061479" y="2096148"/>
                  <a:pt x="7054072" y="2102800"/>
                  <a:pt x="7043305" y="2105338"/>
                </a:cubicBezTo>
                <a:cubicBezTo>
                  <a:pt x="7032881" y="2107738"/>
                  <a:pt x="7023691" y="2104720"/>
                  <a:pt x="7023142" y="2098548"/>
                </a:cubicBezTo>
                <a:cubicBezTo>
                  <a:pt x="7022594" y="2092376"/>
                  <a:pt x="7030687" y="2084832"/>
                  <a:pt x="7040562" y="2082432"/>
                </a:cubicBezTo>
                <a:close/>
                <a:moveTo>
                  <a:pt x="4939682" y="2076671"/>
                </a:moveTo>
                <a:cubicBezTo>
                  <a:pt x="4941807" y="2076328"/>
                  <a:pt x="4944277" y="2076808"/>
                  <a:pt x="4948391" y="2077082"/>
                </a:cubicBezTo>
                <a:cubicBezTo>
                  <a:pt x="4943385" y="2079071"/>
                  <a:pt x="4941465" y="2080237"/>
                  <a:pt x="4939750" y="2080374"/>
                </a:cubicBezTo>
                <a:cubicBezTo>
                  <a:pt x="4937899" y="2080511"/>
                  <a:pt x="4936253" y="2079620"/>
                  <a:pt x="4934538" y="2079140"/>
                </a:cubicBezTo>
                <a:cubicBezTo>
                  <a:pt x="4936253" y="2078317"/>
                  <a:pt x="4937761" y="2077014"/>
                  <a:pt x="4939682" y="2076671"/>
                </a:cubicBezTo>
                <a:close/>
                <a:moveTo>
                  <a:pt x="7249045" y="2076602"/>
                </a:moveTo>
                <a:cubicBezTo>
                  <a:pt x="7260361" y="2074408"/>
                  <a:pt x="7270305" y="2079277"/>
                  <a:pt x="7271265" y="2087438"/>
                </a:cubicBezTo>
                <a:cubicBezTo>
                  <a:pt x="7272088" y="2094639"/>
                  <a:pt x="7264818" y="2101565"/>
                  <a:pt x="7254737" y="2103280"/>
                </a:cubicBezTo>
                <a:cubicBezTo>
                  <a:pt x="7243764" y="2105132"/>
                  <a:pt x="7232997" y="2100057"/>
                  <a:pt x="7232242" y="2092582"/>
                </a:cubicBezTo>
                <a:cubicBezTo>
                  <a:pt x="7231557" y="2085586"/>
                  <a:pt x="7238895" y="2078591"/>
                  <a:pt x="7249045" y="2076602"/>
                </a:cubicBezTo>
                <a:close/>
                <a:moveTo>
                  <a:pt x="5148782" y="2074889"/>
                </a:moveTo>
                <a:cubicBezTo>
                  <a:pt x="5152279" y="2074409"/>
                  <a:pt x="5156188" y="2075643"/>
                  <a:pt x="5154680" y="2076672"/>
                </a:cubicBezTo>
                <a:cubicBezTo>
                  <a:pt x="5153651" y="2077495"/>
                  <a:pt x="5151114" y="2078112"/>
                  <a:pt x="5147753" y="2079347"/>
                </a:cubicBezTo>
                <a:cubicBezTo>
                  <a:pt x="5145696" y="2078318"/>
                  <a:pt x="5143433" y="2077701"/>
                  <a:pt x="5142884" y="2076740"/>
                </a:cubicBezTo>
                <a:cubicBezTo>
                  <a:pt x="5142678" y="2076398"/>
                  <a:pt x="5146519" y="2075232"/>
                  <a:pt x="5148782" y="2074889"/>
                </a:cubicBezTo>
                <a:close/>
                <a:moveTo>
                  <a:pt x="5355345" y="2074203"/>
                </a:moveTo>
                <a:cubicBezTo>
                  <a:pt x="5358499" y="2073037"/>
                  <a:pt x="5365152" y="2073654"/>
                  <a:pt x="5364603" y="2075094"/>
                </a:cubicBezTo>
                <a:cubicBezTo>
                  <a:pt x="5364123" y="2076192"/>
                  <a:pt x="5361723" y="2077357"/>
                  <a:pt x="5359117" y="2079278"/>
                </a:cubicBezTo>
                <a:cubicBezTo>
                  <a:pt x="5355550" y="2078455"/>
                  <a:pt x="5352121" y="2078180"/>
                  <a:pt x="5351710" y="2077357"/>
                </a:cubicBezTo>
                <a:cubicBezTo>
                  <a:pt x="5351299" y="2076534"/>
                  <a:pt x="5353219" y="2074957"/>
                  <a:pt x="5355345" y="2074203"/>
                </a:cubicBezTo>
                <a:close/>
                <a:moveTo>
                  <a:pt x="5711824" y="2073585"/>
                </a:moveTo>
                <a:cubicBezTo>
                  <a:pt x="5716624" y="2072419"/>
                  <a:pt x="5720602" y="2072419"/>
                  <a:pt x="5719985" y="2073859"/>
                </a:cubicBezTo>
                <a:cubicBezTo>
                  <a:pt x="5719573" y="2074888"/>
                  <a:pt x="5716213" y="2076465"/>
                  <a:pt x="5712853" y="2078454"/>
                </a:cubicBezTo>
                <a:cubicBezTo>
                  <a:pt x="5709012" y="2078248"/>
                  <a:pt x="5705240" y="2078454"/>
                  <a:pt x="5704417" y="2077700"/>
                </a:cubicBezTo>
                <a:cubicBezTo>
                  <a:pt x="5703251" y="2076671"/>
                  <a:pt x="5707160" y="2074751"/>
                  <a:pt x="5711824" y="2073585"/>
                </a:cubicBezTo>
                <a:close/>
                <a:moveTo>
                  <a:pt x="1934644" y="2072625"/>
                </a:moveTo>
                <a:cubicBezTo>
                  <a:pt x="1935741" y="2072762"/>
                  <a:pt x="1936838" y="2077014"/>
                  <a:pt x="1937935" y="2079552"/>
                </a:cubicBezTo>
                <a:cubicBezTo>
                  <a:pt x="1936975" y="2081746"/>
                  <a:pt x="1936017" y="2083941"/>
                  <a:pt x="1935056" y="2086135"/>
                </a:cubicBezTo>
                <a:cubicBezTo>
                  <a:pt x="1933477" y="2083118"/>
                  <a:pt x="1931968" y="2080100"/>
                  <a:pt x="1930392" y="2077083"/>
                </a:cubicBezTo>
                <a:cubicBezTo>
                  <a:pt x="1931831" y="2075437"/>
                  <a:pt x="1933204" y="2072351"/>
                  <a:pt x="1934644" y="2072625"/>
                </a:cubicBezTo>
                <a:close/>
                <a:moveTo>
                  <a:pt x="7784956" y="2072516"/>
                </a:moveTo>
                <a:cubicBezTo>
                  <a:pt x="7786691" y="2071597"/>
                  <a:pt x="7787947" y="2071888"/>
                  <a:pt x="7788564" y="2073517"/>
                </a:cubicBezTo>
                <a:cubicBezTo>
                  <a:pt x="7791238" y="2080580"/>
                  <a:pt x="7781706" y="2108081"/>
                  <a:pt x="7767922" y="2137845"/>
                </a:cubicBezTo>
                <a:cubicBezTo>
                  <a:pt x="7754960" y="2165825"/>
                  <a:pt x="7742684" y="2186468"/>
                  <a:pt x="7740352" y="2180639"/>
                </a:cubicBezTo>
                <a:cubicBezTo>
                  <a:pt x="7737746" y="2174329"/>
                  <a:pt x="7746867" y="2140794"/>
                  <a:pt x="7760721" y="2110070"/>
                </a:cubicBezTo>
                <a:cubicBezTo>
                  <a:pt x="7770236" y="2088930"/>
                  <a:pt x="7779752" y="2075274"/>
                  <a:pt x="7784956" y="2072516"/>
                </a:cubicBezTo>
                <a:close/>
                <a:moveTo>
                  <a:pt x="7691386" y="2072214"/>
                </a:moveTo>
                <a:cubicBezTo>
                  <a:pt x="7693169" y="2075231"/>
                  <a:pt x="7684802" y="2101772"/>
                  <a:pt x="7673212" y="2130781"/>
                </a:cubicBezTo>
                <a:cubicBezTo>
                  <a:pt x="7661623" y="2159790"/>
                  <a:pt x="7650375" y="2180844"/>
                  <a:pt x="7648592" y="2176592"/>
                </a:cubicBezTo>
                <a:cubicBezTo>
                  <a:pt x="7646740" y="2172272"/>
                  <a:pt x="7654627" y="2146143"/>
                  <a:pt x="7666492" y="2117613"/>
                </a:cubicBezTo>
                <a:cubicBezTo>
                  <a:pt x="7678150" y="2089633"/>
                  <a:pt x="7689534" y="2069196"/>
                  <a:pt x="7691386" y="2072214"/>
                </a:cubicBezTo>
                <a:close/>
                <a:moveTo>
                  <a:pt x="5794737" y="2071871"/>
                </a:moveTo>
                <a:cubicBezTo>
                  <a:pt x="5793160" y="2072899"/>
                  <a:pt x="5791308" y="2074614"/>
                  <a:pt x="5788153" y="2075986"/>
                </a:cubicBezTo>
                <a:cubicBezTo>
                  <a:pt x="5784039" y="2077837"/>
                  <a:pt x="5776289" y="2078454"/>
                  <a:pt x="5776357" y="2077083"/>
                </a:cubicBezTo>
                <a:cubicBezTo>
                  <a:pt x="5776426" y="2075642"/>
                  <a:pt x="5778964" y="2073997"/>
                  <a:pt x="5784039" y="2072351"/>
                </a:cubicBezTo>
                <a:cubicBezTo>
                  <a:pt x="5788634" y="2070910"/>
                  <a:pt x="5793160" y="2070430"/>
                  <a:pt x="5794737" y="2071871"/>
                </a:cubicBezTo>
                <a:close/>
                <a:moveTo>
                  <a:pt x="2819188" y="2071391"/>
                </a:moveTo>
                <a:cubicBezTo>
                  <a:pt x="2820834" y="2071597"/>
                  <a:pt x="2823028" y="2078524"/>
                  <a:pt x="2826251" y="2085313"/>
                </a:cubicBezTo>
                <a:cubicBezTo>
                  <a:pt x="2823371" y="2089908"/>
                  <a:pt x="2821725" y="2095600"/>
                  <a:pt x="2819942" y="2094571"/>
                </a:cubicBezTo>
                <a:cubicBezTo>
                  <a:pt x="2818296" y="2093543"/>
                  <a:pt x="2816513" y="2085382"/>
                  <a:pt x="2814730" y="2080375"/>
                </a:cubicBezTo>
                <a:cubicBezTo>
                  <a:pt x="2816170" y="2077083"/>
                  <a:pt x="2817405" y="2071117"/>
                  <a:pt x="2819188" y="2071391"/>
                </a:cubicBezTo>
                <a:close/>
                <a:moveTo>
                  <a:pt x="7572263" y="2070568"/>
                </a:moveTo>
                <a:cubicBezTo>
                  <a:pt x="7574320" y="2073723"/>
                  <a:pt x="7566707" y="2089565"/>
                  <a:pt x="7555597" y="2104995"/>
                </a:cubicBezTo>
                <a:cubicBezTo>
                  <a:pt x="7545173" y="2119466"/>
                  <a:pt x="7535846" y="2127215"/>
                  <a:pt x="7533446" y="2123718"/>
                </a:cubicBezTo>
                <a:cubicBezTo>
                  <a:pt x="7530840" y="2119877"/>
                  <a:pt x="7537561" y="2105407"/>
                  <a:pt x="7548397" y="2091073"/>
                </a:cubicBezTo>
                <a:cubicBezTo>
                  <a:pt x="7558821" y="2077289"/>
                  <a:pt x="7570205" y="2067413"/>
                  <a:pt x="7572263" y="2070568"/>
                </a:cubicBezTo>
                <a:close/>
                <a:moveTo>
                  <a:pt x="3978739" y="2070431"/>
                </a:moveTo>
                <a:cubicBezTo>
                  <a:pt x="3979836" y="2071460"/>
                  <a:pt x="3980385" y="2075780"/>
                  <a:pt x="3981756" y="2080444"/>
                </a:cubicBezTo>
                <a:cubicBezTo>
                  <a:pt x="3979082" y="2080512"/>
                  <a:pt x="3976819" y="2080718"/>
                  <a:pt x="3974624" y="2080169"/>
                </a:cubicBezTo>
                <a:cubicBezTo>
                  <a:pt x="3974418" y="2080101"/>
                  <a:pt x="3973595" y="2073929"/>
                  <a:pt x="3974281" y="2072694"/>
                </a:cubicBezTo>
                <a:cubicBezTo>
                  <a:pt x="3975241" y="2070843"/>
                  <a:pt x="3977504" y="2069402"/>
                  <a:pt x="3978739" y="2070431"/>
                </a:cubicBezTo>
                <a:close/>
                <a:moveTo>
                  <a:pt x="1593457" y="2068990"/>
                </a:moveTo>
                <a:cubicBezTo>
                  <a:pt x="1594349" y="2070293"/>
                  <a:pt x="1595242" y="2071596"/>
                  <a:pt x="1596682" y="2073791"/>
                </a:cubicBezTo>
                <a:cubicBezTo>
                  <a:pt x="1595103" y="2075779"/>
                  <a:pt x="1593457" y="2077768"/>
                  <a:pt x="1591881" y="2079826"/>
                </a:cubicBezTo>
                <a:cubicBezTo>
                  <a:pt x="1590990" y="2078317"/>
                  <a:pt x="1589138" y="2076465"/>
                  <a:pt x="1589480" y="2075437"/>
                </a:cubicBezTo>
                <a:cubicBezTo>
                  <a:pt x="1590235" y="2073105"/>
                  <a:pt x="1592087" y="2071116"/>
                  <a:pt x="1593457" y="2068990"/>
                </a:cubicBezTo>
                <a:close/>
                <a:moveTo>
                  <a:pt x="5857282" y="2068579"/>
                </a:moveTo>
                <a:cubicBezTo>
                  <a:pt x="5862631" y="2066727"/>
                  <a:pt x="5867500" y="2066453"/>
                  <a:pt x="5867706" y="2068716"/>
                </a:cubicBezTo>
                <a:cubicBezTo>
                  <a:pt x="5865306" y="2070019"/>
                  <a:pt x="5862151" y="2072282"/>
                  <a:pt x="5858105" y="2073997"/>
                </a:cubicBezTo>
                <a:cubicBezTo>
                  <a:pt x="5853578" y="2075848"/>
                  <a:pt x="5848435" y="2075437"/>
                  <a:pt x="5849121" y="2073654"/>
                </a:cubicBezTo>
                <a:cubicBezTo>
                  <a:pt x="5849669" y="2072077"/>
                  <a:pt x="5852070" y="2070362"/>
                  <a:pt x="5857282" y="2068579"/>
                </a:cubicBezTo>
                <a:close/>
                <a:moveTo>
                  <a:pt x="5650445" y="2068579"/>
                </a:moveTo>
                <a:cubicBezTo>
                  <a:pt x="5644959" y="2071322"/>
                  <a:pt x="5642079" y="2073174"/>
                  <a:pt x="5638581" y="2074203"/>
                </a:cubicBezTo>
                <a:cubicBezTo>
                  <a:pt x="5636866" y="2074683"/>
                  <a:pt x="5632546" y="2073997"/>
                  <a:pt x="5632272" y="2073037"/>
                </a:cubicBezTo>
                <a:cubicBezTo>
                  <a:pt x="5632066" y="2072145"/>
                  <a:pt x="5635563" y="2069471"/>
                  <a:pt x="5637347" y="2069128"/>
                </a:cubicBezTo>
                <a:cubicBezTo>
                  <a:pt x="5640912" y="2068373"/>
                  <a:pt x="5644410" y="2068785"/>
                  <a:pt x="5650445" y="2068579"/>
                </a:cubicBezTo>
                <a:close/>
                <a:moveTo>
                  <a:pt x="2681343" y="2067825"/>
                </a:moveTo>
                <a:cubicBezTo>
                  <a:pt x="2682920" y="2066590"/>
                  <a:pt x="2685595" y="2072077"/>
                  <a:pt x="2689161" y="2076329"/>
                </a:cubicBezTo>
                <a:cubicBezTo>
                  <a:pt x="2687241" y="2083392"/>
                  <a:pt x="2686349" y="2090731"/>
                  <a:pt x="2684703" y="2091348"/>
                </a:cubicBezTo>
                <a:cubicBezTo>
                  <a:pt x="2683126" y="2091896"/>
                  <a:pt x="2680725" y="2085313"/>
                  <a:pt x="2678668" y="2081884"/>
                </a:cubicBezTo>
                <a:cubicBezTo>
                  <a:pt x="2679491" y="2076877"/>
                  <a:pt x="2679902" y="2068853"/>
                  <a:pt x="2681343" y="2067825"/>
                </a:cubicBezTo>
                <a:close/>
                <a:moveTo>
                  <a:pt x="4729484" y="2067414"/>
                </a:moveTo>
                <a:cubicBezTo>
                  <a:pt x="4731130" y="2066933"/>
                  <a:pt x="4733530" y="2068031"/>
                  <a:pt x="4736822" y="2068785"/>
                </a:cubicBezTo>
                <a:cubicBezTo>
                  <a:pt x="4734559" y="2070774"/>
                  <a:pt x="4733393" y="2072694"/>
                  <a:pt x="4731679" y="2073037"/>
                </a:cubicBezTo>
                <a:cubicBezTo>
                  <a:pt x="4730101" y="2073311"/>
                  <a:pt x="4728044" y="2071940"/>
                  <a:pt x="4726124" y="2071254"/>
                </a:cubicBezTo>
                <a:cubicBezTo>
                  <a:pt x="4727221" y="2069882"/>
                  <a:pt x="4727907" y="2067825"/>
                  <a:pt x="4729484" y="2067414"/>
                </a:cubicBezTo>
                <a:close/>
                <a:moveTo>
                  <a:pt x="6976070" y="2064164"/>
                </a:moveTo>
                <a:cubicBezTo>
                  <a:pt x="6979988" y="2064893"/>
                  <a:pt x="6982851" y="2066796"/>
                  <a:pt x="6983571" y="2069677"/>
                </a:cubicBezTo>
                <a:cubicBezTo>
                  <a:pt x="6985011" y="2075231"/>
                  <a:pt x="6977056" y="2083393"/>
                  <a:pt x="6967455" y="2086341"/>
                </a:cubicBezTo>
                <a:cubicBezTo>
                  <a:pt x="6958608" y="2089016"/>
                  <a:pt x="6949899" y="2087302"/>
                  <a:pt x="6948047" y="2082432"/>
                </a:cubicBezTo>
                <a:cubicBezTo>
                  <a:pt x="6945852" y="2076740"/>
                  <a:pt x="6952093" y="2069334"/>
                  <a:pt x="6962243" y="2065699"/>
                </a:cubicBezTo>
                <a:cubicBezTo>
                  <a:pt x="6967180" y="2063881"/>
                  <a:pt x="6972152" y="2063436"/>
                  <a:pt x="6976070" y="2064164"/>
                </a:cubicBezTo>
                <a:close/>
                <a:moveTo>
                  <a:pt x="5940813" y="2061996"/>
                </a:moveTo>
                <a:cubicBezTo>
                  <a:pt x="5941842" y="2063367"/>
                  <a:pt x="5938413" y="2066110"/>
                  <a:pt x="5932721" y="2068374"/>
                </a:cubicBezTo>
                <a:cubicBezTo>
                  <a:pt x="5927097" y="2070637"/>
                  <a:pt x="5921885" y="2071254"/>
                  <a:pt x="5921062" y="2069882"/>
                </a:cubicBezTo>
                <a:cubicBezTo>
                  <a:pt x="5920239" y="2068442"/>
                  <a:pt x="5923874" y="2065630"/>
                  <a:pt x="5929429" y="2063367"/>
                </a:cubicBezTo>
                <a:cubicBezTo>
                  <a:pt x="5934503" y="2061310"/>
                  <a:pt x="5939784" y="2060624"/>
                  <a:pt x="5940813" y="2061996"/>
                </a:cubicBezTo>
                <a:close/>
                <a:moveTo>
                  <a:pt x="5284982" y="2061927"/>
                </a:moveTo>
                <a:cubicBezTo>
                  <a:pt x="5287451" y="2061790"/>
                  <a:pt x="5289851" y="2061927"/>
                  <a:pt x="5293623" y="2061995"/>
                </a:cubicBezTo>
                <a:cubicBezTo>
                  <a:pt x="5288685" y="2063916"/>
                  <a:pt x="5287245" y="2064876"/>
                  <a:pt x="5285256" y="2065219"/>
                </a:cubicBezTo>
                <a:cubicBezTo>
                  <a:pt x="5281484" y="2065836"/>
                  <a:pt x="5278055" y="2065630"/>
                  <a:pt x="5277918" y="2064258"/>
                </a:cubicBezTo>
                <a:cubicBezTo>
                  <a:pt x="5277849" y="2062887"/>
                  <a:pt x="5281073" y="2062132"/>
                  <a:pt x="5284982" y="2061927"/>
                </a:cubicBezTo>
                <a:close/>
                <a:moveTo>
                  <a:pt x="5075264" y="2060212"/>
                </a:moveTo>
                <a:cubicBezTo>
                  <a:pt x="5076910" y="2060212"/>
                  <a:pt x="5079311" y="2061172"/>
                  <a:pt x="5079242" y="2061789"/>
                </a:cubicBezTo>
                <a:cubicBezTo>
                  <a:pt x="5079173" y="2062338"/>
                  <a:pt x="5075950" y="2063435"/>
                  <a:pt x="5074167" y="2063572"/>
                </a:cubicBezTo>
                <a:cubicBezTo>
                  <a:pt x="5072384" y="2063641"/>
                  <a:pt x="5070738" y="2062818"/>
                  <a:pt x="5068269" y="2062201"/>
                </a:cubicBezTo>
                <a:cubicBezTo>
                  <a:pt x="5071287" y="2061309"/>
                  <a:pt x="5073481" y="2060212"/>
                  <a:pt x="5075264" y="2060212"/>
                </a:cubicBezTo>
                <a:close/>
                <a:moveTo>
                  <a:pt x="5563897" y="2057538"/>
                </a:moveTo>
                <a:cubicBezTo>
                  <a:pt x="5568080" y="2058155"/>
                  <a:pt x="5571303" y="2058155"/>
                  <a:pt x="5572881" y="2058978"/>
                </a:cubicBezTo>
                <a:cubicBezTo>
                  <a:pt x="5575006" y="2060075"/>
                  <a:pt x="5571097" y="2063436"/>
                  <a:pt x="5566777" y="2064053"/>
                </a:cubicBezTo>
                <a:cubicBezTo>
                  <a:pt x="5563828" y="2064464"/>
                  <a:pt x="5558753" y="2064327"/>
                  <a:pt x="5558822" y="2063642"/>
                </a:cubicBezTo>
                <a:cubicBezTo>
                  <a:pt x="5558890" y="2062133"/>
                  <a:pt x="5561565" y="2060213"/>
                  <a:pt x="5563897" y="2057538"/>
                </a:cubicBezTo>
                <a:close/>
                <a:moveTo>
                  <a:pt x="4112676" y="2056440"/>
                </a:moveTo>
                <a:cubicBezTo>
                  <a:pt x="4113910" y="2058223"/>
                  <a:pt x="4115145" y="2060006"/>
                  <a:pt x="4116310" y="2061721"/>
                </a:cubicBezTo>
                <a:cubicBezTo>
                  <a:pt x="4114665" y="2063641"/>
                  <a:pt x="4113019" y="2065561"/>
                  <a:pt x="4111304" y="2067481"/>
                </a:cubicBezTo>
                <a:cubicBezTo>
                  <a:pt x="4110413" y="2065218"/>
                  <a:pt x="4108561" y="2062132"/>
                  <a:pt x="4108835" y="2060829"/>
                </a:cubicBezTo>
                <a:cubicBezTo>
                  <a:pt x="4109452" y="2058772"/>
                  <a:pt x="4111373" y="2057880"/>
                  <a:pt x="4112676" y="2056440"/>
                </a:cubicBezTo>
                <a:close/>
                <a:moveTo>
                  <a:pt x="6011330" y="2054006"/>
                </a:moveTo>
                <a:cubicBezTo>
                  <a:pt x="6013697" y="2053766"/>
                  <a:pt x="6015017" y="2054211"/>
                  <a:pt x="6014194" y="2055549"/>
                </a:cubicBezTo>
                <a:cubicBezTo>
                  <a:pt x="6013027" y="2057469"/>
                  <a:pt x="6008775" y="2060350"/>
                  <a:pt x="6006992" y="2061927"/>
                </a:cubicBezTo>
                <a:cubicBezTo>
                  <a:pt x="5999037" y="2065219"/>
                  <a:pt x="5994511" y="2065493"/>
                  <a:pt x="5993756" y="2063710"/>
                </a:cubicBezTo>
                <a:cubicBezTo>
                  <a:pt x="5993071" y="2061996"/>
                  <a:pt x="5996843" y="2058841"/>
                  <a:pt x="6002192" y="2056578"/>
                </a:cubicBezTo>
                <a:cubicBezTo>
                  <a:pt x="6005553" y="2055172"/>
                  <a:pt x="6008964" y="2054246"/>
                  <a:pt x="6011330" y="2054006"/>
                </a:cubicBezTo>
                <a:close/>
                <a:moveTo>
                  <a:pt x="4865821" y="2052669"/>
                </a:moveTo>
                <a:cubicBezTo>
                  <a:pt x="4867467" y="2052463"/>
                  <a:pt x="4869319" y="2053698"/>
                  <a:pt x="4872199" y="2054658"/>
                </a:cubicBezTo>
                <a:cubicBezTo>
                  <a:pt x="4869181" y="2056029"/>
                  <a:pt x="4867330" y="2057469"/>
                  <a:pt x="4865615" y="2057469"/>
                </a:cubicBezTo>
                <a:cubicBezTo>
                  <a:pt x="4864038" y="2057469"/>
                  <a:pt x="4862598" y="2056029"/>
                  <a:pt x="4861089" y="2055206"/>
                </a:cubicBezTo>
                <a:cubicBezTo>
                  <a:pt x="4862666" y="2054315"/>
                  <a:pt x="4864107" y="2052874"/>
                  <a:pt x="4865821" y="2052669"/>
                </a:cubicBezTo>
                <a:close/>
                <a:moveTo>
                  <a:pt x="6888588" y="2052531"/>
                </a:moveTo>
                <a:cubicBezTo>
                  <a:pt x="6898052" y="2049377"/>
                  <a:pt x="6906076" y="2051159"/>
                  <a:pt x="6906762" y="2056440"/>
                </a:cubicBezTo>
                <a:cubicBezTo>
                  <a:pt x="6907448" y="2061721"/>
                  <a:pt x="6900658" y="2068373"/>
                  <a:pt x="6891126" y="2071802"/>
                </a:cubicBezTo>
                <a:cubicBezTo>
                  <a:pt x="6881936" y="2075162"/>
                  <a:pt x="6873089" y="2073997"/>
                  <a:pt x="6871718" y="2069196"/>
                </a:cubicBezTo>
                <a:cubicBezTo>
                  <a:pt x="6870140" y="2063778"/>
                  <a:pt x="6877821" y="2056166"/>
                  <a:pt x="6888588" y="2052531"/>
                </a:cubicBezTo>
                <a:close/>
                <a:moveTo>
                  <a:pt x="7470541" y="2050919"/>
                </a:moveTo>
                <a:cubicBezTo>
                  <a:pt x="7474878" y="2050028"/>
                  <a:pt x="7478273" y="2050713"/>
                  <a:pt x="7479404" y="2053285"/>
                </a:cubicBezTo>
                <a:cubicBezTo>
                  <a:pt x="7481805" y="2058429"/>
                  <a:pt x="7474878" y="2070430"/>
                  <a:pt x="7464591" y="2078591"/>
                </a:cubicBezTo>
                <a:cubicBezTo>
                  <a:pt x="7454441" y="2086615"/>
                  <a:pt x="7443880" y="2087370"/>
                  <a:pt x="7442234" y="2080786"/>
                </a:cubicBezTo>
                <a:cubicBezTo>
                  <a:pt x="7440725" y="2074682"/>
                  <a:pt x="7446623" y="2065081"/>
                  <a:pt x="7456018" y="2058017"/>
                </a:cubicBezTo>
                <a:cubicBezTo>
                  <a:pt x="7460922" y="2054279"/>
                  <a:pt x="7466203" y="2051811"/>
                  <a:pt x="7470541" y="2050919"/>
                </a:cubicBezTo>
                <a:close/>
                <a:moveTo>
                  <a:pt x="3294996" y="2049514"/>
                </a:moveTo>
                <a:cubicBezTo>
                  <a:pt x="3295819" y="2053149"/>
                  <a:pt x="3297533" y="2058018"/>
                  <a:pt x="3297191" y="2060007"/>
                </a:cubicBezTo>
                <a:cubicBezTo>
                  <a:pt x="3296848" y="2062201"/>
                  <a:pt x="3294448" y="2061653"/>
                  <a:pt x="3292939" y="2062270"/>
                </a:cubicBezTo>
                <a:cubicBezTo>
                  <a:pt x="3291704" y="2059390"/>
                  <a:pt x="3290538" y="2056509"/>
                  <a:pt x="3289304" y="2053629"/>
                </a:cubicBezTo>
                <a:cubicBezTo>
                  <a:pt x="3291224" y="2052257"/>
                  <a:pt x="3293076" y="2050886"/>
                  <a:pt x="3294996" y="2049514"/>
                </a:cubicBezTo>
                <a:close/>
                <a:moveTo>
                  <a:pt x="5490996" y="2049171"/>
                </a:moveTo>
                <a:cubicBezTo>
                  <a:pt x="5494974" y="2047800"/>
                  <a:pt x="5500048" y="2048554"/>
                  <a:pt x="5498951" y="2050269"/>
                </a:cubicBezTo>
                <a:cubicBezTo>
                  <a:pt x="5498265" y="2051434"/>
                  <a:pt x="5495591" y="2052737"/>
                  <a:pt x="5492436" y="2054932"/>
                </a:cubicBezTo>
                <a:cubicBezTo>
                  <a:pt x="5489350" y="2053903"/>
                  <a:pt x="5486127" y="2053629"/>
                  <a:pt x="5486058" y="2052737"/>
                </a:cubicBezTo>
                <a:cubicBezTo>
                  <a:pt x="5485990" y="2051846"/>
                  <a:pt x="5488596" y="2049994"/>
                  <a:pt x="5490996" y="2049171"/>
                </a:cubicBezTo>
                <a:close/>
                <a:moveTo>
                  <a:pt x="7397417" y="2047910"/>
                </a:moveTo>
                <a:cubicBezTo>
                  <a:pt x="7401121" y="2048844"/>
                  <a:pt x="7403761" y="2051022"/>
                  <a:pt x="7404515" y="2054314"/>
                </a:cubicBezTo>
                <a:cubicBezTo>
                  <a:pt x="7406025" y="2060829"/>
                  <a:pt x="7399372" y="2070224"/>
                  <a:pt x="7389702" y="2074682"/>
                </a:cubicBezTo>
                <a:cubicBezTo>
                  <a:pt x="7379141" y="2079551"/>
                  <a:pt x="7367825" y="2076397"/>
                  <a:pt x="7366179" y="2068990"/>
                </a:cubicBezTo>
                <a:cubicBezTo>
                  <a:pt x="7364533" y="2061515"/>
                  <a:pt x="7372900" y="2052531"/>
                  <a:pt x="7383941" y="2048965"/>
                </a:cubicBezTo>
                <a:cubicBezTo>
                  <a:pt x="7388948" y="2047284"/>
                  <a:pt x="7393714" y="2046976"/>
                  <a:pt x="7397417" y="2047910"/>
                </a:cubicBezTo>
                <a:close/>
                <a:moveTo>
                  <a:pt x="6087368" y="2047799"/>
                </a:moveTo>
                <a:cubicBezTo>
                  <a:pt x="6087848" y="2049377"/>
                  <a:pt x="6083664" y="2053629"/>
                  <a:pt x="6079412" y="2055892"/>
                </a:cubicBezTo>
                <a:cubicBezTo>
                  <a:pt x="6073652" y="2058841"/>
                  <a:pt x="6066794" y="2059870"/>
                  <a:pt x="6065696" y="2058086"/>
                </a:cubicBezTo>
                <a:cubicBezTo>
                  <a:pt x="6064530" y="2056166"/>
                  <a:pt x="6068714" y="2052051"/>
                  <a:pt x="6074817" y="2049103"/>
                </a:cubicBezTo>
                <a:cubicBezTo>
                  <a:pt x="6080372" y="2046428"/>
                  <a:pt x="6086682" y="2045742"/>
                  <a:pt x="6087368" y="2047799"/>
                </a:cubicBezTo>
                <a:close/>
                <a:moveTo>
                  <a:pt x="5210298" y="2047250"/>
                </a:moveTo>
                <a:cubicBezTo>
                  <a:pt x="5211944" y="2047113"/>
                  <a:pt x="5213522" y="2048073"/>
                  <a:pt x="5215990" y="2048759"/>
                </a:cubicBezTo>
                <a:cubicBezTo>
                  <a:pt x="5213110" y="2049445"/>
                  <a:pt x="5210916" y="2050336"/>
                  <a:pt x="5209201" y="2050336"/>
                </a:cubicBezTo>
                <a:cubicBezTo>
                  <a:pt x="5207418" y="2050336"/>
                  <a:pt x="5204743" y="2049376"/>
                  <a:pt x="5205086" y="2048965"/>
                </a:cubicBezTo>
                <a:cubicBezTo>
                  <a:pt x="5205497" y="2048347"/>
                  <a:pt x="5208446" y="2047387"/>
                  <a:pt x="5210298" y="2047250"/>
                </a:cubicBezTo>
                <a:close/>
                <a:moveTo>
                  <a:pt x="7172715" y="2045810"/>
                </a:moveTo>
                <a:cubicBezTo>
                  <a:pt x="7182385" y="2043273"/>
                  <a:pt x="7192466" y="2047045"/>
                  <a:pt x="7194181" y="2053765"/>
                </a:cubicBezTo>
                <a:cubicBezTo>
                  <a:pt x="7195964" y="2060692"/>
                  <a:pt x="7189175" y="2068030"/>
                  <a:pt x="7178682" y="2070499"/>
                </a:cubicBezTo>
                <a:cubicBezTo>
                  <a:pt x="7168395" y="2072968"/>
                  <a:pt x="7158519" y="2069539"/>
                  <a:pt x="7157079" y="2063024"/>
                </a:cubicBezTo>
                <a:cubicBezTo>
                  <a:pt x="7155639" y="2056509"/>
                  <a:pt x="7162977" y="2048416"/>
                  <a:pt x="7172715" y="2045810"/>
                </a:cubicBezTo>
                <a:close/>
                <a:moveTo>
                  <a:pt x="4246749" y="2044645"/>
                </a:moveTo>
                <a:cubicBezTo>
                  <a:pt x="4247983" y="2044028"/>
                  <a:pt x="4249835" y="2045879"/>
                  <a:pt x="4251344" y="2046634"/>
                </a:cubicBezTo>
                <a:cubicBezTo>
                  <a:pt x="4251070" y="2048897"/>
                  <a:pt x="4250795" y="2051091"/>
                  <a:pt x="4250521" y="2053354"/>
                </a:cubicBezTo>
                <a:cubicBezTo>
                  <a:pt x="4248395" y="2052257"/>
                  <a:pt x="4246269" y="2051160"/>
                  <a:pt x="4244143" y="2050063"/>
                </a:cubicBezTo>
                <a:cubicBezTo>
                  <a:pt x="4244966" y="2048142"/>
                  <a:pt x="4245515" y="2045193"/>
                  <a:pt x="4246749" y="2044645"/>
                </a:cubicBezTo>
                <a:close/>
                <a:moveTo>
                  <a:pt x="6811436" y="2044439"/>
                </a:moveTo>
                <a:cubicBezTo>
                  <a:pt x="6820420" y="2040667"/>
                  <a:pt x="6828924" y="2041764"/>
                  <a:pt x="6830089" y="2046770"/>
                </a:cubicBezTo>
                <a:cubicBezTo>
                  <a:pt x="6831255" y="2051640"/>
                  <a:pt x="6824192" y="2059252"/>
                  <a:pt x="6815413" y="2062750"/>
                </a:cubicBezTo>
                <a:cubicBezTo>
                  <a:pt x="6806224" y="2066384"/>
                  <a:pt x="6797651" y="2065424"/>
                  <a:pt x="6796622" y="2060555"/>
                </a:cubicBezTo>
                <a:cubicBezTo>
                  <a:pt x="6795662" y="2055754"/>
                  <a:pt x="6802657" y="2048142"/>
                  <a:pt x="6811436" y="2044439"/>
                </a:cubicBezTo>
                <a:close/>
                <a:moveTo>
                  <a:pt x="7675887" y="2042175"/>
                </a:moveTo>
                <a:cubicBezTo>
                  <a:pt x="7677533" y="2044370"/>
                  <a:pt x="7669509" y="2066521"/>
                  <a:pt x="7658261" y="2091759"/>
                </a:cubicBezTo>
                <a:cubicBezTo>
                  <a:pt x="7646672" y="2117613"/>
                  <a:pt x="7636179" y="2135993"/>
                  <a:pt x="7634053" y="2133593"/>
                </a:cubicBezTo>
                <a:cubicBezTo>
                  <a:pt x="7631721" y="2130987"/>
                  <a:pt x="7640157" y="2106504"/>
                  <a:pt x="7652295" y="2080992"/>
                </a:cubicBezTo>
                <a:cubicBezTo>
                  <a:pt x="7663131" y="2058086"/>
                  <a:pt x="7674241" y="2040049"/>
                  <a:pt x="7675887" y="2042175"/>
                </a:cubicBezTo>
                <a:close/>
                <a:moveTo>
                  <a:pt x="5420359" y="2041627"/>
                </a:moveTo>
                <a:cubicBezTo>
                  <a:pt x="5421662" y="2041353"/>
                  <a:pt x="5423719" y="2041970"/>
                  <a:pt x="5427217" y="2042381"/>
                </a:cubicBezTo>
                <a:cubicBezTo>
                  <a:pt x="5422690" y="2043684"/>
                  <a:pt x="5419947" y="2044713"/>
                  <a:pt x="5417204" y="2045125"/>
                </a:cubicBezTo>
                <a:cubicBezTo>
                  <a:pt x="5415627" y="2045330"/>
                  <a:pt x="5414186" y="2044576"/>
                  <a:pt x="5412609" y="2044233"/>
                </a:cubicBezTo>
                <a:cubicBezTo>
                  <a:pt x="5415146" y="2043342"/>
                  <a:pt x="5417547" y="2042244"/>
                  <a:pt x="5420359" y="2041627"/>
                </a:cubicBezTo>
                <a:close/>
                <a:moveTo>
                  <a:pt x="6161091" y="2040942"/>
                </a:moveTo>
                <a:cubicBezTo>
                  <a:pt x="6161571" y="2043685"/>
                  <a:pt x="6156839" y="2048280"/>
                  <a:pt x="6150118" y="2051503"/>
                </a:cubicBezTo>
                <a:cubicBezTo>
                  <a:pt x="6143878" y="2054520"/>
                  <a:pt x="6137637" y="2054932"/>
                  <a:pt x="6137226" y="2052326"/>
                </a:cubicBezTo>
                <a:cubicBezTo>
                  <a:pt x="6136814" y="2049788"/>
                  <a:pt x="6142094" y="2044919"/>
                  <a:pt x="6148336" y="2041902"/>
                </a:cubicBezTo>
                <a:cubicBezTo>
                  <a:pt x="6154782" y="2038816"/>
                  <a:pt x="6160680" y="2038335"/>
                  <a:pt x="6161091" y="2040942"/>
                </a:cubicBezTo>
                <a:close/>
                <a:moveTo>
                  <a:pt x="5001130" y="2040461"/>
                </a:moveTo>
                <a:cubicBezTo>
                  <a:pt x="5002707" y="2040461"/>
                  <a:pt x="5005313" y="2041558"/>
                  <a:pt x="5005244" y="2042313"/>
                </a:cubicBezTo>
                <a:cubicBezTo>
                  <a:pt x="5005244" y="2043067"/>
                  <a:pt x="5002639" y="2043890"/>
                  <a:pt x="5000376" y="2045125"/>
                </a:cubicBezTo>
                <a:cubicBezTo>
                  <a:pt x="4998592" y="2043959"/>
                  <a:pt x="4996329" y="2043136"/>
                  <a:pt x="4996535" y="2042381"/>
                </a:cubicBezTo>
                <a:cubicBezTo>
                  <a:pt x="4996741" y="2041696"/>
                  <a:pt x="4999621" y="2040461"/>
                  <a:pt x="5001130" y="2040461"/>
                </a:cubicBezTo>
                <a:close/>
                <a:moveTo>
                  <a:pt x="6736272" y="2040118"/>
                </a:moveTo>
                <a:cubicBezTo>
                  <a:pt x="6745394" y="2035935"/>
                  <a:pt x="6754172" y="2036483"/>
                  <a:pt x="6754858" y="2041215"/>
                </a:cubicBezTo>
                <a:cubicBezTo>
                  <a:pt x="6755543" y="2046085"/>
                  <a:pt x="6748274" y="2053560"/>
                  <a:pt x="6739221" y="2057332"/>
                </a:cubicBezTo>
                <a:cubicBezTo>
                  <a:pt x="6730169" y="2061104"/>
                  <a:pt x="6722145" y="2060075"/>
                  <a:pt x="6721939" y="2054931"/>
                </a:cubicBezTo>
                <a:cubicBezTo>
                  <a:pt x="6721733" y="2050405"/>
                  <a:pt x="6728043" y="2043959"/>
                  <a:pt x="6736272" y="2040118"/>
                </a:cubicBezTo>
                <a:close/>
                <a:moveTo>
                  <a:pt x="6439664" y="2038198"/>
                </a:moveTo>
                <a:cubicBezTo>
                  <a:pt x="6447208" y="2033877"/>
                  <a:pt x="6454820" y="2034426"/>
                  <a:pt x="6455300" y="2039226"/>
                </a:cubicBezTo>
                <a:cubicBezTo>
                  <a:pt x="6455780" y="2043341"/>
                  <a:pt x="6450088" y="2050405"/>
                  <a:pt x="6443504" y="2054040"/>
                </a:cubicBezTo>
                <a:cubicBezTo>
                  <a:pt x="6435686" y="2058360"/>
                  <a:pt x="6427868" y="2058017"/>
                  <a:pt x="6427662" y="2053285"/>
                </a:cubicBezTo>
                <a:cubicBezTo>
                  <a:pt x="6427456" y="2049102"/>
                  <a:pt x="6433149" y="2041969"/>
                  <a:pt x="6439664" y="2038198"/>
                </a:cubicBezTo>
                <a:close/>
                <a:moveTo>
                  <a:pt x="6529709" y="2037992"/>
                </a:moveTo>
                <a:cubicBezTo>
                  <a:pt x="6531012" y="2042176"/>
                  <a:pt x="6525388" y="2049034"/>
                  <a:pt x="6516953" y="2053629"/>
                </a:cubicBezTo>
                <a:cubicBezTo>
                  <a:pt x="6509615" y="2057606"/>
                  <a:pt x="6503031" y="2058155"/>
                  <a:pt x="6501180" y="2055000"/>
                </a:cubicBezTo>
                <a:cubicBezTo>
                  <a:pt x="6499054" y="2051434"/>
                  <a:pt x="6504197" y="2044233"/>
                  <a:pt x="6512358" y="2039364"/>
                </a:cubicBezTo>
                <a:cubicBezTo>
                  <a:pt x="6520588" y="2034495"/>
                  <a:pt x="6528406" y="2033878"/>
                  <a:pt x="6529709" y="2037992"/>
                </a:cubicBezTo>
                <a:close/>
                <a:moveTo>
                  <a:pt x="6662822" y="2037513"/>
                </a:moveTo>
                <a:cubicBezTo>
                  <a:pt x="6670847" y="2033946"/>
                  <a:pt x="6678184" y="2034564"/>
                  <a:pt x="6678939" y="2038884"/>
                </a:cubicBezTo>
                <a:cubicBezTo>
                  <a:pt x="6679831" y="2043822"/>
                  <a:pt x="6672492" y="2051091"/>
                  <a:pt x="6662754" y="2055069"/>
                </a:cubicBezTo>
                <a:cubicBezTo>
                  <a:pt x="6654524" y="2058361"/>
                  <a:pt x="6647461" y="2057401"/>
                  <a:pt x="6647735" y="2052874"/>
                </a:cubicBezTo>
                <a:cubicBezTo>
                  <a:pt x="6647941" y="2048211"/>
                  <a:pt x="6655073" y="2041010"/>
                  <a:pt x="6662822" y="2037513"/>
                </a:cubicBezTo>
                <a:close/>
                <a:moveTo>
                  <a:pt x="2068033" y="2037032"/>
                </a:moveTo>
                <a:cubicBezTo>
                  <a:pt x="2068856" y="2040461"/>
                  <a:pt x="2070570" y="2044644"/>
                  <a:pt x="2070297" y="2047045"/>
                </a:cubicBezTo>
                <a:cubicBezTo>
                  <a:pt x="2070020" y="2049582"/>
                  <a:pt x="2067757" y="2050474"/>
                  <a:pt x="2066318" y="2052051"/>
                </a:cubicBezTo>
                <a:cubicBezTo>
                  <a:pt x="2065151" y="2049651"/>
                  <a:pt x="2063918" y="2047251"/>
                  <a:pt x="2062752" y="2044850"/>
                </a:cubicBezTo>
                <a:cubicBezTo>
                  <a:pt x="2064535" y="2042244"/>
                  <a:pt x="2066249" y="2039638"/>
                  <a:pt x="2068033" y="2037032"/>
                </a:cubicBezTo>
                <a:close/>
                <a:moveTo>
                  <a:pt x="6589237" y="2036964"/>
                </a:moveTo>
                <a:cubicBezTo>
                  <a:pt x="6597055" y="2033397"/>
                  <a:pt x="6604256" y="2034083"/>
                  <a:pt x="6604530" y="2038472"/>
                </a:cubicBezTo>
                <a:cubicBezTo>
                  <a:pt x="6604804" y="2042930"/>
                  <a:pt x="6598426" y="2050062"/>
                  <a:pt x="6590745" y="2053903"/>
                </a:cubicBezTo>
                <a:cubicBezTo>
                  <a:pt x="6581830" y="2058360"/>
                  <a:pt x="6574218" y="2057675"/>
                  <a:pt x="6574355" y="2052188"/>
                </a:cubicBezTo>
                <a:cubicBezTo>
                  <a:pt x="6574492" y="2047456"/>
                  <a:pt x="6581144" y="2040598"/>
                  <a:pt x="6589237" y="2036964"/>
                </a:cubicBezTo>
                <a:close/>
                <a:moveTo>
                  <a:pt x="6366763" y="2036621"/>
                </a:moveTo>
                <a:cubicBezTo>
                  <a:pt x="6373895" y="2032575"/>
                  <a:pt x="6381028" y="2032986"/>
                  <a:pt x="6381851" y="2037032"/>
                </a:cubicBezTo>
                <a:cubicBezTo>
                  <a:pt x="6382605" y="2041078"/>
                  <a:pt x="6376913" y="2048554"/>
                  <a:pt x="6370055" y="2052531"/>
                </a:cubicBezTo>
                <a:cubicBezTo>
                  <a:pt x="6362923" y="2056646"/>
                  <a:pt x="6356270" y="2056509"/>
                  <a:pt x="6355242" y="2052189"/>
                </a:cubicBezTo>
                <a:cubicBezTo>
                  <a:pt x="6354213" y="2047799"/>
                  <a:pt x="6359220" y="2040873"/>
                  <a:pt x="6366763" y="2036621"/>
                </a:cubicBezTo>
                <a:close/>
                <a:moveTo>
                  <a:pt x="6234609" y="2035729"/>
                </a:moveTo>
                <a:cubicBezTo>
                  <a:pt x="6235226" y="2038473"/>
                  <a:pt x="6230769" y="2044028"/>
                  <a:pt x="6224871" y="2047594"/>
                </a:cubicBezTo>
                <a:cubicBezTo>
                  <a:pt x="6218287" y="2051640"/>
                  <a:pt x="6210812" y="2052120"/>
                  <a:pt x="6209989" y="2048691"/>
                </a:cubicBezTo>
                <a:cubicBezTo>
                  <a:pt x="6209235" y="2045742"/>
                  <a:pt x="6213349" y="2040736"/>
                  <a:pt x="6219384" y="2037307"/>
                </a:cubicBezTo>
                <a:cubicBezTo>
                  <a:pt x="6226585" y="2033192"/>
                  <a:pt x="6233786" y="2032369"/>
                  <a:pt x="6234609" y="2035729"/>
                </a:cubicBezTo>
                <a:close/>
                <a:moveTo>
                  <a:pt x="5856939" y="2035318"/>
                </a:moveTo>
                <a:cubicBezTo>
                  <a:pt x="5852207" y="2037787"/>
                  <a:pt x="5849532" y="2039639"/>
                  <a:pt x="5846240" y="2040599"/>
                </a:cubicBezTo>
                <a:cubicBezTo>
                  <a:pt x="5841988" y="2041902"/>
                  <a:pt x="5837942" y="2042313"/>
                  <a:pt x="5837805" y="2040736"/>
                </a:cubicBezTo>
                <a:cubicBezTo>
                  <a:pt x="5837736" y="2039296"/>
                  <a:pt x="5841029" y="2037170"/>
                  <a:pt x="5845486" y="2036072"/>
                </a:cubicBezTo>
                <a:cubicBezTo>
                  <a:pt x="5848915" y="2035318"/>
                  <a:pt x="5851933" y="2035661"/>
                  <a:pt x="5856939" y="2035318"/>
                </a:cubicBezTo>
                <a:close/>
                <a:moveTo>
                  <a:pt x="6294136" y="2034014"/>
                </a:moveTo>
                <a:cubicBezTo>
                  <a:pt x="6301063" y="2030380"/>
                  <a:pt x="6307373" y="2030791"/>
                  <a:pt x="6307647" y="2035112"/>
                </a:cubicBezTo>
                <a:cubicBezTo>
                  <a:pt x="6307921" y="2038952"/>
                  <a:pt x="6303532" y="2044370"/>
                  <a:pt x="6297086" y="2048073"/>
                </a:cubicBezTo>
                <a:cubicBezTo>
                  <a:pt x="6289747" y="2052257"/>
                  <a:pt x="6282752" y="2052394"/>
                  <a:pt x="6282066" y="2048416"/>
                </a:cubicBezTo>
                <a:cubicBezTo>
                  <a:pt x="6281449" y="2044576"/>
                  <a:pt x="6287347" y="2037581"/>
                  <a:pt x="6294136" y="2034014"/>
                </a:cubicBezTo>
                <a:close/>
                <a:moveTo>
                  <a:pt x="4383567" y="2033466"/>
                </a:moveTo>
                <a:cubicBezTo>
                  <a:pt x="4384801" y="2034838"/>
                  <a:pt x="4385967" y="2036141"/>
                  <a:pt x="4387133" y="2037512"/>
                </a:cubicBezTo>
                <a:cubicBezTo>
                  <a:pt x="4385419" y="2038952"/>
                  <a:pt x="4383772" y="2040461"/>
                  <a:pt x="4382058" y="2041970"/>
                </a:cubicBezTo>
                <a:cubicBezTo>
                  <a:pt x="4381166" y="2040255"/>
                  <a:pt x="4379315" y="2037855"/>
                  <a:pt x="4379658" y="2036895"/>
                </a:cubicBezTo>
                <a:cubicBezTo>
                  <a:pt x="4380275" y="2035249"/>
                  <a:pt x="4382264" y="2034563"/>
                  <a:pt x="4383567" y="2033466"/>
                </a:cubicBezTo>
                <a:close/>
                <a:moveTo>
                  <a:pt x="5773889" y="2031752"/>
                </a:moveTo>
                <a:cubicBezTo>
                  <a:pt x="5776701" y="2031477"/>
                  <a:pt x="5781090" y="2032026"/>
                  <a:pt x="5780679" y="2032780"/>
                </a:cubicBezTo>
                <a:cubicBezTo>
                  <a:pt x="5779787" y="2034426"/>
                  <a:pt x="5776427" y="2036552"/>
                  <a:pt x="5774849" y="2037855"/>
                </a:cubicBezTo>
                <a:cubicBezTo>
                  <a:pt x="5768403" y="2039364"/>
                  <a:pt x="5765248" y="2038198"/>
                  <a:pt x="5766346" y="2035935"/>
                </a:cubicBezTo>
                <a:cubicBezTo>
                  <a:pt x="5767306" y="2033946"/>
                  <a:pt x="5770186" y="2032095"/>
                  <a:pt x="5773889" y="2031752"/>
                </a:cubicBezTo>
                <a:close/>
                <a:moveTo>
                  <a:pt x="5344235" y="2031752"/>
                </a:moveTo>
                <a:cubicBezTo>
                  <a:pt x="5346293" y="2031409"/>
                  <a:pt x="5348830" y="2031752"/>
                  <a:pt x="5352945" y="2031821"/>
                </a:cubicBezTo>
                <a:cubicBezTo>
                  <a:pt x="5348007" y="2033809"/>
                  <a:pt x="5346087" y="2034975"/>
                  <a:pt x="5344372" y="2035112"/>
                </a:cubicBezTo>
                <a:cubicBezTo>
                  <a:pt x="5342521" y="2035250"/>
                  <a:pt x="5340875" y="2034495"/>
                  <a:pt x="5339160" y="2034152"/>
                </a:cubicBezTo>
                <a:cubicBezTo>
                  <a:pt x="5340875" y="2033329"/>
                  <a:pt x="5342315" y="2032163"/>
                  <a:pt x="5344235" y="2031752"/>
                </a:cubicBezTo>
                <a:close/>
                <a:moveTo>
                  <a:pt x="5136301" y="2030242"/>
                </a:moveTo>
                <a:cubicBezTo>
                  <a:pt x="5137878" y="2030105"/>
                  <a:pt x="5139730" y="2030860"/>
                  <a:pt x="5142610" y="2031477"/>
                </a:cubicBezTo>
                <a:cubicBezTo>
                  <a:pt x="5139524" y="2032368"/>
                  <a:pt x="5137672" y="2033328"/>
                  <a:pt x="5135958" y="2033328"/>
                </a:cubicBezTo>
                <a:cubicBezTo>
                  <a:pt x="5134380" y="2033328"/>
                  <a:pt x="5132940" y="2032437"/>
                  <a:pt x="5131500" y="2031888"/>
                </a:cubicBezTo>
                <a:cubicBezTo>
                  <a:pt x="5133077" y="2031271"/>
                  <a:pt x="5134586" y="2030379"/>
                  <a:pt x="5136301" y="2030242"/>
                </a:cubicBezTo>
                <a:close/>
                <a:moveTo>
                  <a:pt x="5928399" y="2029420"/>
                </a:moveTo>
                <a:cubicBezTo>
                  <a:pt x="5926548" y="2030585"/>
                  <a:pt x="5924696" y="2032163"/>
                  <a:pt x="5921473" y="2033671"/>
                </a:cubicBezTo>
                <a:cubicBezTo>
                  <a:pt x="5917290" y="2035592"/>
                  <a:pt x="5909677" y="2036689"/>
                  <a:pt x="5909745" y="2035455"/>
                </a:cubicBezTo>
                <a:cubicBezTo>
                  <a:pt x="5909883" y="2034220"/>
                  <a:pt x="5912420" y="2032574"/>
                  <a:pt x="5917495" y="2030791"/>
                </a:cubicBezTo>
                <a:cubicBezTo>
                  <a:pt x="5922570" y="2029008"/>
                  <a:pt x="5925930" y="2028597"/>
                  <a:pt x="5928399" y="2029420"/>
                </a:cubicBezTo>
                <a:close/>
                <a:moveTo>
                  <a:pt x="1519734" y="2027500"/>
                </a:moveTo>
                <a:cubicBezTo>
                  <a:pt x="1520077" y="2027294"/>
                  <a:pt x="1520764" y="2028323"/>
                  <a:pt x="1521243" y="2028803"/>
                </a:cubicBezTo>
                <a:cubicBezTo>
                  <a:pt x="1519940" y="2029969"/>
                  <a:pt x="1518774" y="2031272"/>
                  <a:pt x="1517403" y="2032232"/>
                </a:cubicBezTo>
                <a:cubicBezTo>
                  <a:pt x="1516991" y="2032506"/>
                  <a:pt x="1516306" y="2031546"/>
                  <a:pt x="1515688" y="2031203"/>
                </a:cubicBezTo>
                <a:cubicBezTo>
                  <a:pt x="1517060" y="2029969"/>
                  <a:pt x="1518364" y="2028597"/>
                  <a:pt x="1519734" y="2027500"/>
                </a:cubicBezTo>
                <a:close/>
                <a:moveTo>
                  <a:pt x="7553541" y="2025374"/>
                </a:moveTo>
                <a:cubicBezTo>
                  <a:pt x="7555324" y="2028940"/>
                  <a:pt x="7547985" y="2041696"/>
                  <a:pt x="7537561" y="2052875"/>
                </a:cubicBezTo>
                <a:cubicBezTo>
                  <a:pt x="7526863" y="2064328"/>
                  <a:pt x="7516987" y="2069402"/>
                  <a:pt x="7515067" y="2064739"/>
                </a:cubicBezTo>
                <a:cubicBezTo>
                  <a:pt x="7513216" y="2060076"/>
                  <a:pt x="7520279" y="2048074"/>
                  <a:pt x="7530909" y="2037718"/>
                </a:cubicBezTo>
                <a:cubicBezTo>
                  <a:pt x="7541265" y="2027569"/>
                  <a:pt x="7551758" y="2021808"/>
                  <a:pt x="7553541" y="2025374"/>
                </a:cubicBezTo>
                <a:close/>
                <a:moveTo>
                  <a:pt x="4517709" y="2025305"/>
                </a:moveTo>
                <a:cubicBezTo>
                  <a:pt x="4518943" y="2024962"/>
                  <a:pt x="4520795" y="2026265"/>
                  <a:pt x="4522303" y="2026813"/>
                </a:cubicBezTo>
                <a:cubicBezTo>
                  <a:pt x="4521961" y="2028459"/>
                  <a:pt x="4521686" y="2030037"/>
                  <a:pt x="4521343" y="2031614"/>
                </a:cubicBezTo>
                <a:cubicBezTo>
                  <a:pt x="4519217" y="2030791"/>
                  <a:pt x="4517160" y="2030037"/>
                  <a:pt x="4515034" y="2029214"/>
                </a:cubicBezTo>
                <a:cubicBezTo>
                  <a:pt x="4515926" y="2027842"/>
                  <a:pt x="4516474" y="2025716"/>
                  <a:pt x="4517709" y="2025305"/>
                </a:cubicBezTo>
                <a:close/>
                <a:moveTo>
                  <a:pt x="6000820" y="2021259"/>
                </a:moveTo>
                <a:cubicBezTo>
                  <a:pt x="5998488" y="2022562"/>
                  <a:pt x="5995402" y="2024757"/>
                  <a:pt x="5991356" y="2026540"/>
                </a:cubicBezTo>
                <a:cubicBezTo>
                  <a:pt x="5986762" y="2028529"/>
                  <a:pt x="5981755" y="2028666"/>
                  <a:pt x="5982235" y="2027088"/>
                </a:cubicBezTo>
                <a:cubicBezTo>
                  <a:pt x="5982646" y="2025717"/>
                  <a:pt x="5984910" y="2024071"/>
                  <a:pt x="5990122" y="2022151"/>
                </a:cubicBezTo>
                <a:cubicBezTo>
                  <a:pt x="5995608" y="2020025"/>
                  <a:pt x="6000478" y="2019339"/>
                  <a:pt x="6000820" y="2021259"/>
                </a:cubicBezTo>
                <a:close/>
                <a:moveTo>
                  <a:pt x="7108430" y="2021071"/>
                </a:moveTo>
                <a:cubicBezTo>
                  <a:pt x="7112502" y="2021962"/>
                  <a:pt x="7115622" y="2024071"/>
                  <a:pt x="7116685" y="2027157"/>
                </a:cubicBezTo>
                <a:cubicBezTo>
                  <a:pt x="7118743" y="2033124"/>
                  <a:pt x="7111610" y="2041627"/>
                  <a:pt x="7102077" y="2044576"/>
                </a:cubicBezTo>
                <a:cubicBezTo>
                  <a:pt x="7093505" y="2047251"/>
                  <a:pt x="7084178" y="2045125"/>
                  <a:pt x="7081778" y="2039913"/>
                </a:cubicBezTo>
                <a:cubicBezTo>
                  <a:pt x="7078966" y="2033741"/>
                  <a:pt x="7084521" y="2026060"/>
                  <a:pt x="7094465" y="2022288"/>
                </a:cubicBezTo>
                <a:cubicBezTo>
                  <a:pt x="7099334" y="2020505"/>
                  <a:pt x="7104358" y="2020179"/>
                  <a:pt x="7108430" y="2021071"/>
                </a:cubicBezTo>
                <a:close/>
                <a:moveTo>
                  <a:pt x="5699136" y="2020916"/>
                </a:moveTo>
                <a:cubicBezTo>
                  <a:pt x="5702977" y="2022356"/>
                  <a:pt x="5706337" y="2022905"/>
                  <a:pt x="5707092" y="2024277"/>
                </a:cubicBezTo>
                <a:cubicBezTo>
                  <a:pt x="5707434" y="2024962"/>
                  <a:pt x="5703045" y="2028048"/>
                  <a:pt x="5700576" y="2028803"/>
                </a:cubicBezTo>
                <a:cubicBezTo>
                  <a:pt x="5698039" y="2029557"/>
                  <a:pt x="5692895" y="2029146"/>
                  <a:pt x="5693033" y="2028391"/>
                </a:cubicBezTo>
                <a:cubicBezTo>
                  <a:pt x="5693170" y="2026745"/>
                  <a:pt x="5696050" y="2024414"/>
                  <a:pt x="5699136" y="2020916"/>
                </a:cubicBezTo>
                <a:close/>
                <a:moveTo>
                  <a:pt x="7843908" y="2020779"/>
                </a:moveTo>
                <a:cubicBezTo>
                  <a:pt x="7850423" y="2022768"/>
                  <a:pt x="7850491" y="2031889"/>
                  <a:pt x="7852206" y="2038678"/>
                </a:cubicBezTo>
                <a:cubicBezTo>
                  <a:pt x="7853166" y="2042382"/>
                  <a:pt x="7849531" y="2048554"/>
                  <a:pt x="7843154" y="2056852"/>
                </a:cubicBezTo>
                <a:cubicBezTo>
                  <a:pt x="7826969" y="2078043"/>
                  <a:pt x="7812018" y="2095874"/>
                  <a:pt x="7808109" y="2090731"/>
                </a:cubicBezTo>
                <a:cubicBezTo>
                  <a:pt x="7803926" y="2085244"/>
                  <a:pt x="7814281" y="2055823"/>
                  <a:pt x="7832044" y="2032849"/>
                </a:cubicBezTo>
                <a:cubicBezTo>
                  <a:pt x="7835815" y="2027980"/>
                  <a:pt x="7839930" y="2024482"/>
                  <a:pt x="7843908" y="2020779"/>
                </a:cubicBezTo>
                <a:close/>
                <a:moveTo>
                  <a:pt x="7659564" y="2019202"/>
                </a:moveTo>
                <a:cubicBezTo>
                  <a:pt x="7661073" y="2021053"/>
                  <a:pt x="7653667" y="2038816"/>
                  <a:pt x="7642899" y="2059664"/>
                </a:cubicBezTo>
                <a:cubicBezTo>
                  <a:pt x="7631035" y="2082638"/>
                  <a:pt x="7620062" y="2098960"/>
                  <a:pt x="7618416" y="2095737"/>
                </a:cubicBezTo>
                <a:cubicBezTo>
                  <a:pt x="7616839" y="2092719"/>
                  <a:pt x="7624040" y="2074820"/>
                  <a:pt x="7634876" y="2054863"/>
                </a:cubicBezTo>
                <a:cubicBezTo>
                  <a:pt x="7646671" y="2033192"/>
                  <a:pt x="7657919" y="2017144"/>
                  <a:pt x="7659564" y="2019202"/>
                </a:cubicBezTo>
                <a:close/>
                <a:moveTo>
                  <a:pt x="4654732" y="2018584"/>
                </a:moveTo>
                <a:cubicBezTo>
                  <a:pt x="4655898" y="2019544"/>
                  <a:pt x="4657064" y="2020436"/>
                  <a:pt x="4658298" y="2021396"/>
                </a:cubicBezTo>
                <a:cubicBezTo>
                  <a:pt x="4656584" y="2022356"/>
                  <a:pt x="4654869" y="2023385"/>
                  <a:pt x="4653155" y="2024413"/>
                </a:cubicBezTo>
                <a:cubicBezTo>
                  <a:pt x="4652332" y="2023248"/>
                  <a:pt x="4650480" y="2021602"/>
                  <a:pt x="4650823" y="2020916"/>
                </a:cubicBezTo>
                <a:cubicBezTo>
                  <a:pt x="4651372" y="2019750"/>
                  <a:pt x="4653360" y="2019338"/>
                  <a:pt x="4654732" y="2018584"/>
                </a:cubicBezTo>
                <a:close/>
                <a:moveTo>
                  <a:pt x="1721703" y="2017213"/>
                </a:moveTo>
                <a:cubicBezTo>
                  <a:pt x="1724034" y="2017899"/>
                  <a:pt x="1726710" y="2018242"/>
                  <a:pt x="1726710" y="2018790"/>
                </a:cubicBezTo>
                <a:cubicBezTo>
                  <a:pt x="1726640" y="2021945"/>
                  <a:pt x="1725955" y="2025237"/>
                  <a:pt x="1725474" y="2028460"/>
                </a:cubicBezTo>
                <a:cubicBezTo>
                  <a:pt x="1724103" y="2027980"/>
                  <a:pt x="1721772" y="2027980"/>
                  <a:pt x="1721634" y="2026883"/>
                </a:cubicBezTo>
                <a:cubicBezTo>
                  <a:pt x="1721085" y="2024002"/>
                  <a:pt x="1721565" y="2020710"/>
                  <a:pt x="1721703" y="2017213"/>
                </a:cubicBezTo>
                <a:close/>
                <a:moveTo>
                  <a:pt x="5271403" y="2017075"/>
                </a:moveTo>
                <a:cubicBezTo>
                  <a:pt x="5273598" y="2018447"/>
                  <a:pt x="5275381" y="2018995"/>
                  <a:pt x="5275381" y="2019750"/>
                </a:cubicBezTo>
                <a:cubicBezTo>
                  <a:pt x="5275312" y="2020367"/>
                  <a:pt x="5273461" y="2021533"/>
                  <a:pt x="5271815" y="2021876"/>
                </a:cubicBezTo>
                <a:cubicBezTo>
                  <a:pt x="5270443" y="2022150"/>
                  <a:pt x="5267357" y="2021739"/>
                  <a:pt x="5266808" y="2021258"/>
                </a:cubicBezTo>
                <a:cubicBezTo>
                  <a:pt x="5266328" y="2020778"/>
                  <a:pt x="5268249" y="2019818"/>
                  <a:pt x="5271403" y="2017075"/>
                </a:cubicBezTo>
                <a:close/>
                <a:moveTo>
                  <a:pt x="5625413" y="2015567"/>
                </a:moveTo>
                <a:cubicBezTo>
                  <a:pt x="5629391" y="2013921"/>
                  <a:pt x="5634397" y="2014401"/>
                  <a:pt x="5633300" y="2016321"/>
                </a:cubicBezTo>
                <a:cubicBezTo>
                  <a:pt x="5632614" y="2017624"/>
                  <a:pt x="5629939" y="2019133"/>
                  <a:pt x="5626853" y="2021670"/>
                </a:cubicBezTo>
                <a:cubicBezTo>
                  <a:pt x="5623767" y="2020710"/>
                  <a:pt x="5620544" y="2020573"/>
                  <a:pt x="5620475" y="2019613"/>
                </a:cubicBezTo>
                <a:cubicBezTo>
                  <a:pt x="5620407" y="2018653"/>
                  <a:pt x="5623013" y="2016596"/>
                  <a:pt x="5625413" y="2015567"/>
                </a:cubicBezTo>
                <a:close/>
                <a:moveTo>
                  <a:pt x="7306721" y="2015293"/>
                </a:moveTo>
                <a:cubicBezTo>
                  <a:pt x="7316527" y="2014675"/>
                  <a:pt x="7326403" y="2019887"/>
                  <a:pt x="7328049" y="2027294"/>
                </a:cubicBezTo>
                <a:cubicBezTo>
                  <a:pt x="7329695" y="2034838"/>
                  <a:pt x="7322768" y="2042039"/>
                  <a:pt x="7312206" y="2042725"/>
                </a:cubicBezTo>
                <a:cubicBezTo>
                  <a:pt x="7301919" y="2043410"/>
                  <a:pt x="7292044" y="2039433"/>
                  <a:pt x="7290741" y="2032300"/>
                </a:cubicBezTo>
                <a:cubicBezTo>
                  <a:pt x="7289438" y="2025099"/>
                  <a:pt x="7296845" y="2015841"/>
                  <a:pt x="7306721" y="2015293"/>
                </a:cubicBezTo>
                <a:close/>
                <a:moveTo>
                  <a:pt x="4791754" y="2014195"/>
                </a:moveTo>
                <a:cubicBezTo>
                  <a:pt x="4792852" y="2014537"/>
                  <a:pt x="4793263" y="2016183"/>
                  <a:pt x="4794497" y="2017966"/>
                </a:cubicBezTo>
                <a:cubicBezTo>
                  <a:pt x="4791823" y="2017966"/>
                  <a:pt x="4789629" y="2018035"/>
                  <a:pt x="4787365" y="2017829"/>
                </a:cubicBezTo>
                <a:cubicBezTo>
                  <a:pt x="4787159" y="2017829"/>
                  <a:pt x="4786542" y="2015498"/>
                  <a:pt x="4787228" y="2015018"/>
                </a:cubicBezTo>
                <a:cubicBezTo>
                  <a:pt x="4788257" y="2014332"/>
                  <a:pt x="4790520" y="2013852"/>
                  <a:pt x="4791754" y="2014195"/>
                </a:cubicBezTo>
                <a:close/>
                <a:moveTo>
                  <a:pt x="5563074" y="2011315"/>
                </a:moveTo>
                <a:cubicBezTo>
                  <a:pt x="5558205" y="2013715"/>
                  <a:pt x="5556696" y="2014813"/>
                  <a:pt x="5554708" y="2015430"/>
                </a:cubicBezTo>
                <a:cubicBezTo>
                  <a:pt x="5551004" y="2016527"/>
                  <a:pt x="5547506" y="2016802"/>
                  <a:pt x="5547438" y="2015567"/>
                </a:cubicBezTo>
                <a:cubicBezTo>
                  <a:pt x="5547301" y="2014333"/>
                  <a:pt x="5550593" y="2013235"/>
                  <a:pt x="5554502" y="2012481"/>
                </a:cubicBezTo>
                <a:cubicBezTo>
                  <a:pt x="5556902" y="2012069"/>
                  <a:pt x="5559234" y="2011864"/>
                  <a:pt x="5563074" y="2011315"/>
                </a:cubicBezTo>
                <a:close/>
                <a:moveTo>
                  <a:pt x="4926034" y="2010492"/>
                </a:moveTo>
                <a:cubicBezTo>
                  <a:pt x="4927201" y="2011041"/>
                  <a:pt x="4928366" y="2011658"/>
                  <a:pt x="4929532" y="2012207"/>
                </a:cubicBezTo>
                <a:cubicBezTo>
                  <a:pt x="4927817" y="2012824"/>
                  <a:pt x="4926103" y="2013441"/>
                  <a:pt x="4924388" y="2014058"/>
                </a:cubicBezTo>
                <a:cubicBezTo>
                  <a:pt x="4923566" y="2013304"/>
                  <a:pt x="4921782" y="2012344"/>
                  <a:pt x="4922125" y="2011932"/>
                </a:cubicBezTo>
                <a:cubicBezTo>
                  <a:pt x="4922674" y="2011246"/>
                  <a:pt x="4924663" y="2010903"/>
                  <a:pt x="4926034" y="2010492"/>
                </a:cubicBezTo>
                <a:close/>
                <a:moveTo>
                  <a:pt x="6073652" y="2009669"/>
                </a:moveTo>
                <a:cubicBezTo>
                  <a:pt x="6074612" y="2010835"/>
                  <a:pt x="6071251" y="2013441"/>
                  <a:pt x="6065559" y="2015841"/>
                </a:cubicBezTo>
                <a:cubicBezTo>
                  <a:pt x="6059936" y="2018242"/>
                  <a:pt x="6054724" y="2019202"/>
                  <a:pt x="6053969" y="2018036"/>
                </a:cubicBezTo>
                <a:cubicBezTo>
                  <a:pt x="6053146" y="2016870"/>
                  <a:pt x="6056850" y="2014127"/>
                  <a:pt x="6062336" y="2011795"/>
                </a:cubicBezTo>
                <a:cubicBezTo>
                  <a:pt x="6067411" y="2009601"/>
                  <a:pt x="6072692" y="2008641"/>
                  <a:pt x="6073652" y="2009669"/>
                </a:cubicBezTo>
                <a:close/>
                <a:moveTo>
                  <a:pt x="5061685" y="2007131"/>
                </a:moveTo>
                <a:cubicBezTo>
                  <a:pt x="5062851" y="2007542"/>
                  <a:pt x="5064017" y="2008023"/>
                  <a:pt x="5065114" y="2008434"/>
                </a:cubicBezTo>
                <a:cubicBezTo>
                  <a:pt x="5063400" y="2008914"/>
                  <a:pt x="5061685" y="2009394"/>
                  <a:pt x="5059902" y="2009943"/>
                </a:cubicBezTo>
                <a:cubicBezTo>
                  <a:pt x="5059079" y="2009394"/>
                  <a:pt x="5057365" y="2008640"/>
                  <a:pt x="5057708" y="2008297"/>
                </a:cubicBezTo>
                <a:cubicBezTo>
                  <a:pt x="5058325" y="2007748"/>
                  <a:pt x="5060245" y="2007542"/>
                  <a:pt x="5061685" y="2007131"/>
                </a:cubicBezTo>
                <a:close/>
                <a:moveTo>
                  <a:pt x="1444365" y="2006926"/>
                </a:moveTo>
                <a:cubicBezTo>
                  <a:pt x="1444983" y="2007680"/>
                  <a:pt x="1445737" y="2008297"/>
                  <a:pt x="1446011" y="2009258"/>
                </a:cubicBezTo>
                <a:cubicBezTo>
                  <a:pt x="1446080" y="2009532"/>
                  <a:pt x="1445051" y="2010698"/>
                  <a:pt x="1444502" y="2011452"/>
                </a:cubicBezTo>
                <a:cubicBezTo>
                  <a:pt x="1443817" y="2010698"/>
                  <a:pt x="1443062" y="2010012"/>
                  <a:pt x="1442652" y="2009052"/>
                </a:cubicBezTo>
                <a:cubicBezTo>
                  <a:pt x="1442582" y="2008778"/>
                  <a:pt x="1443749" y="2007612"/>
                  <a:pt x="1444365" y="2006926"/>
                </a:cubicBezTo>
                <a:close/>
                <a:moveTo>
                  <a:pt x="7769667" y="2005545"/>
                </a:moveTo>
                <a:cubicBezTo>
                  <a:pt x="7771294" y="2004302"/>
                  <a:pt x="7772396" y="2004370"/>
                  <a:pt x="7772790" y="2005965"/>
                </a:cubicBezTo>
                <a:cubicBezTo>
                  <a:pt x="7774298" y="2012000"/>
                  <a:pt x="7765795" y="2036826"/>
                  <a:pt x="7753724" y="2064601"/>
                </a:cubicBezTo>
                <a:cubicBezTo>
                  <a:pt x="7740352" y="2095462"/>
                  <a:pt x="7728419" y="2117133"/>
                  <a:pt x="7726292" y="2111647"/>
                </a:cubicBezTo>
                <a:cubicBezTo>
                  <a:pt x="7724098" y="2106229"/>
                  <a:pt x="7732876" y="2075574"/>
                  <a:pt x="7745700" y="2046359"/>
                </a:cubicBezTo>
                <a:cubicBezTo>
                  <a:pt x="7755165" y="2024808"/>
                  <a:pt x="7764784" y="2009274"/>
                  <a:pt x="7769667" y="2005545"/>
                </a:cubicBezTo>
                <a:close/>
                <a:moveTo>
                  <a:pt x="5477555" y="2003291"/>
                </a:moveTo>
                <a:cubicBezTo>
                  <a:pt x="5479955" y="2003840"/>
                  <a:pt x="5482836" y="2003977"/>
                  <a:pt x="5482904" y="2004731"/>
                </a:cubicBezTo>
                <a:cubicBezTo>
                  <a:pt x="5482973" y="2005485"/>
                  <a:pt x="5480436" y="2007474"/>
                  <a:pt x="5478858" y="2007817"/>
                </a:cubicBezTo>
                <a:cubicBezTo>
                  <a:pt x="5477007" y="2008229"/>
                  <a:pt x="5473646" y="2007886"/>
                  <a:pt x="5473372" y="2007200"/>
                </a:cubicBezTo>
                <a:cubicBezTo>
                  <a:pt x="5473029" y="2006514"/>
                  <a:pt x="5475635" y="2005006"/>
                  <a:pt x="5477555" y="2003291"/>
                </a:cubicBezTo>
                <a:close/>
                <a:moveTo>
                  <a:pt x="5195828" y="2002879"/>
                </a:moveTo>
                <a:cubicBezTo>
                  <a:pt x="5196994" y="2002674"/>
                  <a:pt x="5198777" y="2003017"/>
                  <a:pt x="5200285" y="2003222"/>
                </a:cubicBezTo>
                <a:cubicBezTo>
                  <a:pt x="5199943" y="2003771"/>
                  <a:pt x="5199531" y="2004251"/>
                  <a:pt x="5199188" y="2004800"/>
                </a:cubicBezTo>
                <a:cubicBezTo>
                  <a:pt x="5197131" y="2004594"/>
                  <a:pt x="5195074" y="2004388"/>
                  <a:pt x="5193016" y="2004182"/>
                </a:cubicBezTo>
                <a:cubicBezTo>
                  <a:pt x="5193908" y="2003702"/>
                  <a:pt x="5194594" y="2003017"/>
                  <a:pt x="5195828" y="2002879"/>
                </a:cubicBezTo>
                <a:close/>
                <a:moveTo>
                  <a:pt x="7033146" y="2002056"/>
                </a:moveTo>
                <a:cubicBezTo>
                  <a:pt x="7036601" y="2002845"/>
                  <a:pt x="7039052" y="2004731"/>
                  <a:pt x="7039738" y="2007543"/>
                </a:cubicBezTo>
                <a:cubicBezTo>
                  <a:pt x="7041110" y="2013098"/>
                  <a:pt x="7034801" y="2020230"/>
                  <a:pt x="7025543" y="2023591"/>
                </a:cubicBezTo>
                <a:cubicBezTo>
                  <a:pt x="7015461" y="2027294"/>
                  <a:pt x="7005242" y="2025099"/>
                  <a:pt x="7004694" y="2018996"/>
                </a:cubicBezTo>
                <a:cubicBezTo>
                  <a:pt x="7004145" y="2013441"/>
                  <a:pt x="7011209" y="2006309"/>
                  <a:pt x="7020536" y="2003154"/>
                </a:cubicBezTo>
                <a:cubicBezTo>
                  <a:pt x="7025233" y="2001576"/>
                  <a:pt x="7029691" y="2001268"/>
                  <a:pt x="7033146" y="2002056"/>
                </a:cubicBezTo>
                <a:close/>
                <a:moveTo>
                  <a:pt x="2198333" y="1999450"/>
                </a:moveTo>
                <a:cubicBezTo>
                  <a:pt x="2199842" y="2003359"/>
                  <a:pt x="2201351" y="2007337"/>
                  <a:pt x="2202859" y="2011314"/>
                </a:cubicBezTo>
                <a:cubicBezTo>
                  <a:pt x="2201419" y="2012892"/>
                  <a:pt x="2199979" y="2016115"/>
                  <a:pt x="2198607" y="2015635"/>
                </a:cubicBezTo>
                <a:cubicBezTo>
                  <a:pt x="2197510" y="2015223"/>
                  <a:pt x="2196413" y="2010423"/>
                  <a:pt x="2195247" y="2007542"/>
                </a:cubicBezTo>
                <a:cubicBezTo>
                  <a:pt x="2196276" y="2004868"/>
                  <a:pt x="2197304" y="2002193"/>
                  <a:pt x="2198333" y="1999450"/>
                </a:cubicBezTo>
                <a:close/>
                <a:moveTo>
                  <a:pt x="3152418" y="1998422"/>
                </a:moveTo>
                <a:cubicBezTo>
                  <a:pt x="3153927" y="2002674"/>
                  <a:pt x="3155436" y="2006926"/>
                  <a:pt x="3156944" y="2011109"/>
                </a:cubicBezTo>
                <a:cubicBezTo>
                  <a:pt x="3155436" y="2011521"/>
                  <a:pt x="3153790" y="2013235"/>
                  <a:pt x="3152350" y="2011932"/>
                </a:cubicBezTo>
                <a:cubicBezTo>
                  <a:pt x="3151184" y="2010904"/>
                  <a:pt x="3150155" y="2006240"/>
                  <a:pt x="3148989" y="2003154"/>
                </a:cubicBezTo>
                <a:cubicBezTo>
                  <a:pt x="3150155" y="2001577"/>
                  <a:pt x="3151252" y="1999999"/>
                  <a:pt x="3152418" y="1998422"/>
                </a:cubicBezTo>
                <a:close/>
                <a:moveTo>
                  <a:pt x="7642420" y="1998216"/>
                </a:moveTo>
                <a:cubicBezTo>
                  <a:pt x="7644065" y="2000068"/>
                  <a:pt x="7636453" y="2015636"/>
                  <a:pt x="7625481" y="2032986"/>
                </a:cubicBezTo>
                <a:cubicBezTo>
                  <a:pt x="7614782" y="2050063"/>
                  <a:pt x="7604084" y="2062544"/>
                  <a:pt x="7602369" y="2059801"/>
                </a:cubicBezTo>
                <a:cubicBezTo>
                  <a:pt x="7600655" y="2056989"/>
                  <a:pt x="7608473" y="2040736"/>
                  <a:pt x="7619514" y="2024345"/>
                </a:cubicBezTo>
                <a:cubicBezTo>
                  <a:pt x="7630898" y="2007406"/>
                  <a:pt x="7640774" y="1996296"/>
                  <a:pt x="7642420" y="1998216"/>
                </a:cubicBezTo>
                <a:close/>
                <a:moveTo>
                  <a:pt x="6149844" y="1996159"/>
                </a:moveTo>
                <a:cubicBezTo>
                  <a:pt x="6145387" y="1999657"/>
                  <a:pt x="6142986" y="2002125"/>
                  <a:pt x="6139146" y="2004457"/>
                </a:cubicBezTo>
                <a:cubicBezTo>
                  <a:pt x="6134963" y="2007063"/>
                  <a:pt x="6128447" y="2008503"/>
                  <a:pt x="6126733" y="2007543"/>
                </a:cubicBezTo>
                <a:cubicBezTo>
                  <a:pt x="6124676" y="2006377"/>
                  <a:pt x="6128653" y="2002537"/>
                  <a:pt x="6134963" y="2000137"/>
                </a:cubicBezTo>
                <a:cubicBezTo>
                  <a:pt x="6139420" y="1998491"/>
                  <a:pt x="6143535" y="1997805"/>
                  <a:pt x="6149844" y="1996159"/>
                </a:cubicBezTo>
                <a:close/>
                <a:moveTo>
                  <a:pt x="5403968" y="1993690"/>
                </a:moveTo>
                <a:cubicBezTo>
                  <a:pt x="5405683" y="1993209"/>
                  <a:pt x="5408700" y="1993347"/>
                  <a:pt x="5409181" y="1993895"/>
                </a:cubicBezTo>
                <a:cubicBezTo>
                  <a:pt x="5409661" y="1994444"/>
                  <a:pt x="5407603" y="1995816"/>
                  <a:pt x="5406026" y="1997461"/>
                </a:cubicBezTo>
                <a:cubicBezTo>
                  <a:pt x="5403557" y="1997050"/>
                  <a:pt x="5400951" y="1997050"/>
                  <a:pt x="5400745" y="1996433"/>
                </a:cubicBezTo>
                <a:cubicBezTo>
                  <a:pt x="5400539" y="1995816"/>
                  <a:pt x="5402597" y="1994101"/>
                  <a:pt x="5403968" y="1993690"/>
                </a:cubicBezTo>
                <a:close/>
                <a:moveTo>
                  <a:pt x="5990327" y="1992044"/>
                </a:moveTo>
                <a:cubicBezTo>
                  <a:pt x="5985938" y="1994856"/>
                  <a:pt x="5983538" y="1996913"/>
                  <a:pt x="5980315" y="1998079"/>
                </a:cubicBezTo>
                <a:cubicBezTo>
                  <a:pt x="5976131" y="1999656"/>
                  <a:pt x="5971948" y="2000205"/>
                  <a:pt x="5971399" y="1998628"/>
                </a:cubicBezTo>
                <a:cubicBezTo>
                  <a:pt x="5970850" y="1997119"/>
                  <a:pt x="5974074" y="1994650"/>
                  <a:pt x="5978463" y="1993278"/>
                </a:cubicBezTo>
                <a:cubicBezTo>
                  <a:pt x="5981754" y="1992250"/>
                  <a:pt x="5984978" y="1992593"/>
                  <a:pt x="5990327" y="1992044"/>
                </a:cubicBezTo>
                <a:close/>
                <a:moveTo>
                  <a:pt x="5906454" y="1988478"/>
                </a:moveTo>
                <a:cubicBezTo>
                  <a:pt x="5910775" y="1986695"/>
                  <a:pt x="5915712" y="1987723"/>
                  <a:pt x="5914204" y="1990055"/>
                </a:cubicBezTo>
                <a:cubicBezTo>
                  <a:pt x="5913106" y="1991769"/>
                  <a:pt x="5909472" y="1994856"/>
                  <a:pt x="5907688" y="1995267"/>
                </a:cubicBezTo>
                <a:cubicBezTo>
                  <a:pt x="5904397" y="1995884"/>
                  <a:pt x="5901653" y="1994993"/>
                  <a:pt x="5896784" y="1994650"/>
                </a:cubicBezTo>
                <a:cubicBezTo>
                  <a:pt x="5901311" y="1991701"/>
                  <a:pt x="5903642" y="1989643"/>
                  <a:pt x="5906454" y="1988478"/>
                </a:cubicBezTo>
                <a:close/>
                <a:moveTo>
                  <a:pt x="6956517" y="1987320"/>
                </a:moveTo>
                <a:cubicBezTo>
                  <a:pt x="6959929" y="1987997"/>
                  <a:pt x="6962380" y="1989814"/>
                  <a:pt x="6962998" y="1992592"/>
                </a:cubicBezTo>
                <a:cubicBezTo>
                  <a:pt x="6964163" y="1997941"/>
                  <a:pt x="6957237" y="2005759"/>
                  <a:pt x="6948390" y="2009051"/>
                </a:cubicBezTo>
                <a:cubicBezTo>
                  <a:pt x="6939200" y="2012412"/>
                  <a:pt x="6930559" y="2010835"/>
                  <a:pt x="6929530" y="2005485"/>
                </a:cubicBezTo>
                <a:cubicBezTo>
                  <a:pt x="6928502" y="2000205"/>
                  <a:pt x="6935428" y="1992387"/>
                  <a:pt x="6944275" y="1988889"/>
                </a:cubicBezTo>
                <a:cubicBezTo>
                  <a:pt x="6948733" y="1987106"/>
                  <a:pt x="6953105" y="1986643"/>
                  <a:pt x="6956517" y="1987320"/>
                </a:cubicBezTo>
                <a:close/>
                <a:moveTo>
                  <a:pt x="6219590" y="1986009"/>
                </a:moveTo>
                <a:cubicBezTo>
                  <a:pt x="6220071" y="1987380"/>
                  <a:pt x="6215887" y="1991495"/>
                  <a:pt x="6211635" y="1993758"/>
                </a:cubicBezTo>
                <a:cubicBezTo>
                  <a:pt x="6205943" y="1996844"/>
                  <a:pt x="6199085" y="1998284"/>
                  <a:pt x="6197988" y="1996707"/>
                </a:cubicBezTo>
                <a:cubicBezTo>
                  <a:pt x="6196822" y="1995061"/>
                  <a:pt x="6201074" y="1991152"/>
                  <a:pt x="6207109" y="1988066"/>
                </a:cubicBezTo>
                <a:cubicBezTo>
                  <a:pt x="6212664" y="1985323"/>
                  <a:pt x="6218973" y="1984226"/>
                  <a:pt x="6219590" y="1986009"/>
                </a:cubicBezTo>
                <a:close/>
                <a:moveTo>
                  <a:pt x="5331685" y="1984157"/>
                </a:moveTo>
                <a:cubicBezTo>
                  <a:pt x="5332851" y="1984294"/>
                  <a:pt x="5333948" y="1984500"/>
                  <a:pt x="5335045" y="1984637"/>
                </a:cubicBezTo>
                <a:cubicBezTo>
                  <a:pt x="5333331" y="1985391"/>
                  <a:pt x="5331616" y="1986146"/>
                  <a:pt x="5329902" y="1986900"/>
                </a:cubicBezTo>
                <a:cubicBezTo>
                  <a:pt x="5329079" y="1986557"/>
                  <a:pt x="5327364" y="1986214"/>
                  <a:pt x="5327776" y="1985872"/>
                </a:cubicBezTo>
                <a:cubicBezTo>
                  <a:pt x="5328325" y="1985323"/>
                  <a:pt x="5330313" y="1984774"/>
                  <a:pt x="5331685" y="1984157"/>
                </a:cubicBezTo>
                <a:close/>
                <a:moveTo>
                  <a:pt x="7241698" y="1983746"/>
                </a:moveTo>
                <a:cubicBezTo>
                  <a:pt x="7245787" y="1984963"/>
                  <a:pt x="7248942" y="1987449"/>
                  <a:pt x="7250073" y="1990878"/>
                </a:cubicBezTo>
                <a:cubicBezTo>
                  <a:pt x="7252199" y="1997393"/>
                  <a:pt x="7245272" y="2006103"/>
                  <a:pt x="7235740" y="2008778"/>
                </a:cubicBezTo>
                <a:cubicBezTo>
                  <a:pt x="7226276" y="2011452"/>
                  <a:pt x="7216126" y="2007543"/>
                  <a:pt x="7214617" y="2000685"/>
                </a:cubicBezTo>
                <a:cubicBezTo>
                  <a:pt x="7213177" y="1994307"/>
                  <a:pt x="7218801" y="1987244"/>
                  <a:pt x="7227716" y="1984226"/>
                </a:cubicBezTo>
                <a:cubicBezTo>
                  <a:pt x="7232585" y="1982580"/>
                  <a:pt x="7237609" y="1982528"/>
                  <a:pt x="7241698" y="1983746"/>
                </a:cubicBezTo>
                <a:close/>
                <a:moveTo>
                  <a:pt x="6060485" y="1983334"/>
                </a:moveTo>
                <a:cubicBezTo>
                  <a:pt x="6062611" y="1983540"/>
                  <a:pt x="6059182" y="1985529"/>
                  <a:pt x="6054792" y="1987380"/>
                </a:cubicBezTo>
                <a:cubicBezTo>
                  <a:pt x="6050198" y="1989301"/>
                  <a:pt x="6042311" y="1991015"/>
                  <a:pt x="6043134" y="1989781"/>
                </a:cubicBezTo>
                <a:cubicBezTo>
                  <a:pt x="6043819" y="1988752"/>
                  <a:pt x="6047180" y="1987038"/>
                  <a:pt x="6050540" y="1984843"/>
                </a:cubicBezTo>
                <a:cubicBezTo>
                  <a:pt x="6054930" y="1984157"/>
                  <a:pt x="6059044" y="1983197"/>
                  <a:pt x="6060485" y="1983334"/>
                </a:cubicBezTo>
                <a:close/>
                <a:moveTo>
                  <a:pt x="5120664" y="1979631"/>
                </a:moveTo>
                <a:cubicBezTo>
                  <a:pt x="5122516" y="1979905"/>
                  <a:pt x="5124504" y="1980180"/>
                  <a:pt x="5126493" y="1980454"/>
                </a:cubicBezTo>
                <a:cubicBezTo>
                  <a:pt x="5125602" y="1981277"/>
                  <a:pt x="5125122" y="1981826"/>
                  <a:pt x="5124573" y="1982374"/>
                </a:cubicBezTo>
                <a:cubicBezTo>
                  <a:pt x="5122790" y="1981963"/>
                  <a:pt x="5120664" y="1981689"/>
                  <a:pt x="5119429" y="1981140"/>
                </a:cubicBezTo>
                <a:cubicBezTo>
                  <a:pt x="5118881" y="1980934"/>
                  <a:pt x="5120184" y="1980111"/>
                  <a:pt x="5120664" y="1979631"/>
                </a:cubicBezTo>
                <a:close/>
                <a:moveTo>
                  <a:pt x="5833142" y="1979357"/>
                </a:moveTo>
                <a:cubicBezTo>
                  <a:pt x="5836502" y="1978534"/>
                  <a:pt x="5839451" y="1979425"/>
                  <a:pt x="5841646" y="1979562"/>
                </a:cubicBezTo>
                <a:cubicBezTo>
                  <a:pt x="5841029" y="1983197"/>
                  <a:pt x="5836228" y="1986489"/>
                  <a:pt x="5832045" y="1986695"/>
                </a:cubicBezTo>
                <a:cubicBezTo>
                  <a:pt x="5829507" y="1986832"/>
                  <a:pt x="5826353" y="1985803"/>
                  <a:pt x="5826627" y="1984637"/>
                </a:cubicBezTo>
                <a:cubicBezTo>
                  <a:pt x="5827038" y="1983197"/>
                  <a:pt x="5831221" y="1979768"/>
                  <a:pt x="5833142" y="1979357"/>
                </a:cubicBezTo>
                <a:close/>
                <a:moveTo>
                  <a:pt x="4984671" y="1977505"/>
                </a:moveTo>
                <a:cubicBezTo>
                  <a:pt x="4986660" y="1977848"/>
                  <a:pt x="4988648" y="1978259"/>
                  <a:pt x="4990637" y="1978739"/>
                </a:cubicBezTo>
                <a:cubicBezTo>
                  <a:pt x="4989746" y="1979700"/>
                  <a:pt x="4989266" y="1980317"/>
                  <a:pt x="4988717" y="1980865"/>
                </a:cubicBezTo>
                <a:cubicBezTo>
                  <a:pt x="4986934" y="1980317"/>
                  <a:pt x="4984808" y="1979905"/>
                  <a:pt x="4983505" y="1979220"/>
                </a:cubicBezTo>
                <a:cubicBezTo>
                  <a:pt x="4982956" y="1978945"/>
                  <a:pt x="4984259" y="1978054"/>
                  <a:pt x="4984671" y="1977505"/>
                </a:cubicBezTo>
                <a:close/>
                <a:moveTo>
                  <a:pt x="6881413" y="1977222"/>
                </a:moveTo>
                <a:cubicBezTo>
                  <a:pt x="6884816" y="1977693"/>
                  <a:pt x="6887148" y="1979322"/>
                  <a:pt x="6887422" y="1981962"/>
                </a:cubicBezTo>
                <a:cubicBezTo>
                  <a:pt x="6887971" y="1987380"/>
                  <a:pt x="6880701" y="1994924"/>
                  <a:pt x="6871580" y="1998422"/>
                </a:cubicBezTo>
                <a:cubicBezTo>
                  <a:pt x="6863419" y="2001508"/>
                  <a:pt x="6856287" y="2000548"/>
                  <a:pt x="6854847" y="1996021"/>
                </a:cubicBezTo>
                <a:cubicBezTo>
                  <a:pt x="6853269" y="1990946"/>
                  <a:pt x="6859647" y="1983471"/>
                  <a:pt x="6868974" y="1979425"/>
                </a:cubicBezTo>
                <a:cubicBezTo>
                  <a:pt x="6873535" y="1977436"/>
                  <a:pt x="6878010" y="1976750"/>
                  <a:pt x="6881413" y="1977222"/>
                </a:cubicBezTo>
                <a:close/>
                <a:moveTo>
                  <a:pt x="7452607" y="1974873"/>
                </a:moveTo>
                <a:cubicBezTo>
                  <a:pt x="7456448" y="1975276"/>
                  <a:pt x="7459311" y="1976956"/>
                  <a:pt x="7460134" y="1979836"/>
                </a:cubicBezTo>
                <a:cubicBezTo>
                  <a:pt x="7461849" y="1985734"/>
                  <a:pt x="7455127" y="1994787"/>
                  <a:pt x="7444978" y="2000068"/>
                </a:cubicBezTo>
                <a:cubicBezTo>
                  <a:pt x="7434965" y="2005280"/>
                  <a:pt x="7425295" y="2003977"/>
                  <a:pt x="7423855" y="1997667"/>
                </a:cubicBezTo>
                <a:cubicBezTo>
                  <a:pt x="7422415" y="1991358"/>
                  <a:pt x="7429685" y="1982031"/>
                  <a:pt x="7439217" y="1977573"/>
                </a:cubicBezTo>
                <a:cubicBezTo>
                  <a:pt x="7443949" y="1975344"/>
                  <a:pt x="7448767" y="1974470"/>
                  <a:pt x="7452607" y="1974873"/>
                </a:cubicBezTo>
                <a:close/>
                <a:moveTo>
                  <a:pt x="6293177" y="1974761"/>
                </a:moveTo>
                <a:cubicBezTo>
                  <a:pt x="6293931" y="1976956"/>
                  <a:pt x="6289199" y="1981619"/>
                  <a:pt x="6282752" y="1984980"/>
                </a:cubicBezTo>
                <a:cubicBezTo>
                  <a:pt x="6276443" y="1988272"/>
                  <a:pt x="6270271" y="1989163"/>
                  <a:pt x="6269448" y="1986969"/>
                </a:cubicBezTo>
                <a:cubicBezTo>
                  <a:pt x="6268625" y="1984911"/>
                  <a:pt x="6273837" y="1979974"/>
                  <a:pt x="6279941" y="1976887"/>
                </a:cubicBezTo>
                <a:cubicBezTo>
                  <a:pt x="6286387" y="1973595"/>
                  <a:pt x="6292354" y="1972635"/>
                  <a:pt x="6293177" y="1974761"/>
                </a:cubicBezTo>
                <a:close/>
                <a:moveTo>
                  <a:pt x="7624658" y="1974487"/>
                </a:moveTo>
                <a:cubicBezTo>
                  <a:pt x="7626304" y="1976476"/>
                  <a:pt x="7619446" y="1988478"/>
                  <a:pt x="7609432" y="2001371"/>
                </a:cubicBezTo>
                <a:cubicBezTo>
                  <a:pt x="7598940" y="2014881"/>
                  <a:pt x="7587144" y="2024825"/>
                  <a:pt x="7586116" y="2020779"/>
                </a:cubicBezTo>
                <a:cubicBezTo>
                  <a:pt x="7585156" y="2016938"/>
                  <a:pt x="7592768" y="2004045"/>
                  <a:pt x="7603123" y="1992112"/>
                </a:cubicBezTo>
                <a:cubicBezTo>
                  <a:pt x="7613616" y="1979905"/>
                  <a:pt x="7622943" y="1972430"/>
                  <a:pt x="7624658" y="1974487"/>
                </a:cubicBezTo>
                <a:close/>
                <a:moveTo>
                  <a:pt x="5767785" y="1974076"/>
                </a:moveTo>
                <a:cubicBezTo>
                  <a:pt x="5767305" y="1975379"/>
                  <a:pt x="5764905" y="1977231"/>
                  <a:pt x="5762299" y="1979974"/>
                </a:cubicBezTo>
                <a:cubicBezTo>
                  <a:pt x="5758801" y="1979494"/>
                  <a:pt x="5755372" y="1979700"/>
                  <a:pt x="5754961" y="1978808"/>
                </a:cubicBezTo>
                <a:cubicBezTo>
                  <a:pt x="5754549" y="1977916"/>
                  <a:pt x="5756401" y="1975790"/>
                  <a:pt x="5758596" y="1974487"/>
                </a:cubicBezTo>
                <a:cubicBezTo>
                  <a:pt x="5761750" y="1972636"/>
                  <a:pt x="5768334" y="1972293"/>
                  <a:pt x="5767785" y="1974076"/>
                </a:cubicBezTo>
                <a:close/>
                <a:moveTo>
                  <a:pt x="5697286" y="1973939"/>
                </a:moveTo>
                <a:cubicBezTo>
                  <a:pt x="5692416" y="1976476"/>
                  <a:pt x="5690976" y="1977574"/>
                  <a:pt x="5688919" y="1978260"/>
                </a:cubicBezTo>
                <a:cubicBezTo>
                  <a:pt x="5685215" y="1979562"/>
                  <a:pt x="5681718" y="1980043"/>
                  <a:pt x="5681649" y="1978945"/>
                </a:cubicBezTo>
                <a:cubicBezTo>
                  <a:pt x="5681512" y="1977917"/>
                  <a:pt x="5684804" y="1976682"/>
                  <a:pt x="5688644" y="1975654"/>
                </a:cubicBezTo>
                <a:cubicBezTo>
                  <a:pt x="5691182" y="1975105"/>
                  <a:pt x="5693514" y="1974693"/>
                  <a:pt x="5697286" y="1973939"/>
                </a:cubicBezTo>
                <a:close/>
                <a:moveTo>
                  <a:pt x="5259607" y="1973047"/>
                </a:moveTo>
                <a:cubicBezTo>
                  <a:pt x="5260293" y="1973458"/>
                  <a:pt x="5260910" y="1973870"/>
                  <a:pt x="5261871" y="1974556"/>
                </a:cubicBezTo>
                <a:cubicBezTo>
                  <a:pt x="5259950" y="1975036"/>
                  <a:pt x="5258167" y="1975653"/>
                  <a:pt x="5256247" y="1975927"/>
                </a:cubicBezTo>
                <a:cubicBezTo>
                  <a:pt x="5255767" y="1975996"/>
                  <a:pt x="5254121" y="1974899"/>
                  <a:pt x="5254532" y="1974693"/>
                </a:cubicBezTo>
                <a:cubicBezTo>
                  <a:pt x="5255835" y="1974076"/>
                  <a:pt x="5257824" y="1973596"/>
                  <a:pt x="5259607" y="1973047"/>
                </a:cubicBezTo>
                <a:close/>
                <a:moveTo>
                  <a:pt x="6794771" y="1972704"/>
                </a:moveTo>
                <a:cubicBezTo>
                  <a:pt x="6802795" y="1969206"/>
                  <a:pt x="6810201" y="1970166"/>
                  <a:pt x="6811162" y="1974761"/>
                </a:cubicBezTo>
                <a:cubicBezTo>
                  <a:pt x="6812190" y="1979493"/>
                  <a:pt x="6806567" y="1986008"/>
                  <a:pt x="6797994" y="1990123"/>
                </a:cubicBezTo>
                <a:cubicBezTo>
                  <a:pt x="6789765" y="1994101"/>
                  <a:pt x="6781672" y="1993964"/>
                  <a:pt x="6780232" y="1989849"/>
                </a:cubicBezTo>
                <a:cubicBezTo>
                  <a:pt x="6778586" y="1985254"/>
                  <a:pt x="6785856" y="1976544"/>
                  <a:pt x="6794771" y="1972704"/>
                </a:cubicBezTo>
                <a:close/>
                <a:moveTo>
                  <a:pt x="4850390" y="1971744"/>
                </a:moveTo>
                <a:cubicBezTo>
                  <a:pt x="4851899" y="1972636"/>
                  <a:pt x="4853202" y="1973733"/>
                  <a:pt x="4854025" y="1974831"/>
                </a:cubicBezTo>
                <a:cubicBezTo>
                  <a:pt x="4854162" y="1975036"/>
                  <a:pt x="4851830" y="1975585"/>
                  <a:pt x="4849910" y="1976202"/>
                </a:cubicBezTo>
                <a:cubicBezTo>
                  <a:pt x="4848881" y="1974968"/>
                  <a:pt x="4847578" y="1973870"/>
                  <a:pt x="4847098" y="1972704"/>
                </a:cubicBezTo>
                <a:cubicBezTo>
                  <a:pt x="4846961" y="1972362"/>
                  <a:pt x="4850184" y="1971607"/>
                  <a:pt x="4850390" y="1971744"/>
                </a:cubicBezTo>
                <a:close/>
                <a:moveTo>
                  <a:pt x="7527239" y="1971118"/>
                </a:moveTo>
                <a:cubicBezTo>
                  <a:pt x="7530839" y="1970441"/>
                  <a:pt x="7533377" y="1971092"/>
                  <a:pt x="7534062" y="1973253"/>
                </a:cubicBezTo>
                <a:cubicBezTo>
                  <a:pt x="7535435" y="1977573"/>
                  <a:pt x="7528850" y="1987174"/>
                  <a:pt x="7519386" y="1994649"/>
                </a:cubicBezTo>
                <a:cubicBezTo>
                  <a:pt x="7509031" y="2002811"/>
                  <a:pt x="7498195" y="2005348"/>
                  <a:pt x="7496618" y="1999999"/>
                </a:cubicBezTo>
                <a:cubicBezTo>
                  <a:pt x="7495109" y="1994649"/>
                  <a:pt x="7503270" y="1983951"/>
                  <a:pt x="7514038" y="1976956"/>
                </a:cubicBezTo>
                <a:cubicBezTo>
                  <a:pt x="7518976" y="1973801"/>
                  <a:pt x="7523639" y="1971795"/>
                  <a:pt x="7527239" y="1971118"/>
                </a:cubicBezTo>
                <a:close/>
                <a:moveTo>
                  <a:pt x="6133728" y="1969824"/>
                </a:moveTo>
                <a:cubicBezTo>
                  <a:pt x="6134071" y="1970784"/>
                  <a:pt x="6129888" y="1973459"/>
                  <a:pt x="6124744" y="1975448"/>
                </a:cubicBezTo>
                <a:cubicBezTo>
                  <a:pt x="6119532" y="1977436"/>
                  <a:pt x="6114937" y="1978122"/>
                  <a:pt x="6115280" y="1976819"/>
                </a:cubicBezTo>
                <a:cubicBezTo>
                  <a:pt x="6115554" y="1975722"/>
                  <a:pt x="6117817" y="1974145"/>
                  <a:pt x="6122892" y="1972087"/>
                </a:cubicBezTo>
                <a:cubicBezTo>
                  <a:pt x="6128310" y="1969893"/>
                  <a:pt x="6133248" y="1968864"/>
                  <a:pt x="6133728" y="1969824"/>
                </a:cubicBezTo>
                <a:close/>
                <a:moveTo>
                  <a:pt x="6736341" y="1969001"/>
                </a:moveTo>
                <a:cubicBezTo>
                  <a:pt x="6738330" y="1973322"/>
                  <a:pt x="6731609" y="1981963"/>
                  <a:pt x="6722899" y="1986283"/>
                </a:cubicBezTo>
                <a:cubicBezTo>
                  <a:pt x="6714944" y="1990192"/>
                  <a:pt x="6707743" y="1989849"/>
                  <a:pt x="6706577" y="1985323"/>
                </a:cubicBezTo>
                <a:cubicBezTo>
                  <a:pt x="6705411" y="1980728"/>
                  <a:pt x="6710486" y="1974007"/>
                  <a:pt x="6718510" y="1969550"/>
                </a:cubicBezTo>
                <a:cubicBezTo>
                  <a:pt x="6726123" y="1965366"/>
                  <a:pt x="6734489" y="1965092"/>
                  <a:pt x="6736341" y="1969001"/>
                </a:cubicBezTo>
                <a:close/>
                <a:moveTo>
                  <a:pt x="6644924" y="1967286"/>
                </a:moveTo>
                <a:cubicBezTo>
                  <a:pt x="6653085" y="1962829"/>
                  <a:pt x="6660972" y="1962829"/>
                  <a:pt x="6661795" y="1967286"/>
                </a:cubicBezTo>
                <a:cubicBezTo>
                  <a:pt x="6662618" y="1971813"/>
                  <a:pt x="6656308" y="1979219"/>
                  <a:pt x="6648079" y="1983334"/>
                </a:cubicBezTo>
                <a:cubicBezTo>
                  <a:pt x="6639780" y="1987449"/>
                  <a:pt x="6632717" y="1986900"/>
                  <a:pt x="6632511" y="1981962"/>
                </a:cubicBezTo>
                <a:cubicBezTo>
                  <a:pt x="6632305" y="1977573"/>
                  <a:pt x="6637517" y="1971470"/>
                  <a:pt x="6644924" y="1967286"/>
                </a:cubicBezTo>
                <a:close/>
                <a:moveTo>
                  <a:pt x="6366557" y="1966327"/>
                </a:moveTo>
                <a:cubicBezTo>
                  <a:pt x="6367037" y="1969481"/>
                  <a:pt x="6360590" y="1976065"/>
                  <a:pt x="6353732" y="1979220"/>
                </a:cubicBezTo>
                <a:cubicBezTo>
                  <a:pt x="6347834" y="1981963"/>
                  <a:pt x="6342417" y="1981894"/>
                  <a:pt x="6341868" y="1979151"/>
                </a:cubicBezTo>
                <a:cubicBezTo>
                  <a:pt x="6341319" y="1976271"/>
                  <a:pt x="6345640" y="1971539"/>
                  <a:pt x="6351812" y="1968110"/>
                </a:cubicBezTo>
                <a:cubicBezTo>
                  <a:pt x="6358944" y="1964132"/>
                  <a:pt x="6366077" y="1963241"/>
                  <a:pt x="6366557" y="1966327"/>
                </a:cubicBezTo>
                <a:close/>
                <a:moveTo>
                  <a:pt x="1855022" y="1965503"/>
                </a:moveTo>
                <a:cubicBezTo>
                  <a:pt x="1856532" y="1967629"/>
                  <a:pt x="1857972" y="1970372"/>
                  <a:pt x="1858863" y="1973527"/>
                </a:cubicBezTo>
                <a:cubicBezTo>
                  <a:pt x="1859069" y="1974144"/>
                  <a:pt x="1856874" y="1977093"/>
                  <a:pt x="1855092" y="1980110"/>
                </a:cubicBezTo>
                <a:cubicBezTo>
                  <a:pt x="1853925" y="1976681"/>
                  <a:pt x="1852554" y="1973801"/>
                  <a:pt x="1852005" y="1970372"/>
                </a:cubicBezTo>
                <a:cubicBezTo>
                  <a:pt x="1851868" y="1969412"/>
                  <a:pt x="1854816" y="1965229"/>
                  <a:pt x="1855022" y="1965503"/>
                </a:cubicBezTo>
                <a:close/>
                <a:moveTo>
                  <a:pt x="4711928" y="1964269"/>
                </a:moveTo>
                <a:cubicBezTo>
                  <a:pt x="4713917" y="1964337"/>
                  <a:pt x="4715974" y="1965023"/>
                  <a:pt x="4718100" y="1965503"/>
                </a:cubicBezTo>
                <a:cubicBezTo>
                  <a:pt x="4717483" y="1967081"/>
                  <a:pt x="4717072" y="1968109"/>
                  <a:pt x="4716660" y="1969138"/>
                </a:cubicBezTo>
                <a:cubicBezTo>
                  <a:pt x="4714808" y="1968521"/>
                  <a:pt x="4712682" y="1968041"/>
                  <a:pt x="4711174" y="1967081"/>
                </a:cubicBezTo>
                <a:cubicBezTo>
                  <a:pt x="4710625" y="1966738"/>
                  <a:pt x="4711448" y="1964269"/>
                  <a:pt x="4711928" y="1964269"/>
                </a:cubicBezTo>
                <a:close/>
                <a:moveTo>
                  <a:pt x="5609708" y="1962829"/>
                </a:moveTo>
                <a:cubicBezTo>
                  <a:pt x="5612451" y="1963240"/>
                  <a:pt x="5615400" y="1963035"/>
                  <a:pt x="5615812" y="1963926"/>
                </a:cubicBezTo>
                <a:cubicBezTo>
                  <a:pt x="5616223" y="1964886"/>
                  <a:pt x="5614234" y="1966807"/>
                  <a:pt x="5613343" y="1968315"/>
                </a:cubicBezTo>
                <a:cubicBezTo>
                  <a:pt x="5611217" y="1968315"/>
                  <a:pt x="5607993" y="1968864"/>
                  <a:pt x="5607239" y="1968110"/>
                </a:cubicBezTo>
                <a:cubicBezTo>
                  <a:pt x="5606485" y="1967287"/>
                  <a:pt x="5608474" y="1965229"/>
                  <a:pt x="5609708" y="1962829"/>
                </a:cubicBezTo>
                <a:close/>
                <a:moveTo>
                  <a:pt x="6425605" y="1962006"/>
                </a:moveTo>
                <a:cubicBezTo>
                  <a:pt x="6432532" y="1958234"/>
                  <a:pt x="6438978" y="1958234"/>
                  <a:pt x="6439390" y="1962211"/>
                </a:cubicBezTo>
                <a:cubicBezTo>
                  <a:pt x="6439801" y="1966326"/>
                  <a:pt x="6434246" y="1972430"/>
                  <a:pt x="6426565" y="1976133"/>
                </a:cubicBezTo>
                <a:cubicBezTo>
                  <a:pt x="6420050" y="1979288"/>
                  <a:pt x="6414701" y="1979151"/>
                  <a:pt x="6413946" y="1976065"/>
                </a:cubicBezTo>
                <a:cubicBezTo>
                  <a:pt x="6413123" y="1972498"/>
                  <a:pt x="6418816" y="1965778"/>
                  <a:pt x="6425605" y="1962006"/>
                </a:cubicBezTo>
                <a:close/>
                <a:moveTo>
                  <a:pt x="2330350" y="1962005"/>
                </a:moveTo>
                <a:cubicBezTo>
                  <a:pt x="2331516" y="1960908"/>
                  <a:pt x="2333436" y="1963857"/>
                  <a:pt x="2335013" y="1965023"/>
                </a:cubicBezTo>
                <a:cubicBezTo>
                  <a:pt x="2334876" y="1969001"/>
                  <a:pt x="2334671" y="1973047"/>
                  <a:pt x="2334534" y="1977024"/>
                </a:cubicBezTo>
                <a:cubicBezTo>
                  <a:pt x="2332408" y="1975310"/>
                  <a:pt x="2330213" y="1973595"/>
                  <a:pt x="2328087" y="1971881"/>
                </a:cubicBezTo>
                <a:cubicBezTo>
                  <a:pt x="2328841" y="1968383"/>
                  <a:pt x="2329184" y="1963103"/>
                  <a:pt x="2330350" y="1962005"/>
                </a:cubicBezTo>
                <a:close/>
                <a:moveTo>
                  <a:pt x="6498711" y="1961800"/>
                </a:moveTo>
                <a:cubicBezTo>
                  <a:pt x="6505843" y="1957891"/>
                  <a:pt x="6512907" y="1958097"/>
                  <a:pt x="6513524" y="1962417"/>
                </a:cubicBezTo>
                <a:cubicBezTo>
                  <a:pt x="6514141" y="1966807"/>
                  <a:pt x="6508243" y="1974419"/>
                  <a:pt x="6501454" y="1978259"/>
                </a:cubicBezTo>
                <a:cubicBezTo>
                  <a:pt x="6494321" y="1982306"/>
                  <a:pt x="6487738" y="1982100"/>
                  <a:pt x="6486915" y="1977368"/>
                </a:cubicBezTo>
                <a:cubicBezTo>
                  <a:pt x="6485955" y="1972636"/>
                  <a:pt x="6491098" y="1965984"/>
                  <a:pt x="6498711" y="1961800"/>
                </a:cubicBezTo>
                <a:close/>
                <a:moveTo>
                  <a:pt x="6581882" y="1961765"/>
                </a:moveTo>
                <a:cubicBezTo>
                  <a:pt x="6584796" y="1962040"/>
                  <a:pt x="6586836" y="1963480"/>
                  <a:pt x="6587111" y="1965983"/>
                </a:cubicBezTo>
                <a:cubicBezTo>
                  <a:pt x="6587522" y="1970235"/>
                  <a:pt x="6581830" y="1977504"/>
                  <a:pt x="6575246" y="1981139"/>
                </a:cubicBezTo>
                <a:cubicBezTo>
                  <a:pt x="6567428" y="1985460"/>
                  <a:pt x="6559610" y="1984911"/>
                  <a:pt x="6559404" y="1979973"/>
                </a:cubicBezTo>
                <a:cubicBezTo>
                  <a:pt x="6559199" y="1975584"/>
                  <a:pt x="6564822" y="1968383"/>
                  <a:pt x="6571406" y="1964543"/>
                </a:cubicBezTo>
                <a:cubicBezTo>
                  <a:pt x="6575178" y="1962382"/>
                  <a:pt x="6578967" y="1961491"/>
                  <a:pt x="6581882" y="1961765"/>
                </a:cubicBezTo>
                <a:close/>
                <a:moveTo>
                  <a:pt x="7755535" y="1960572"/>
                </a:moveTo>
                <a:cubicBezTo>
                  <a:pt x="7756970" y="1959254"/>
                  <a:pt x="7757840" y="1959228"/>
                  <a:pt x="7757977" y="1960703"/>
                </a:cubicBezTo>
                <a:cubicBezTo>
                  <a:pt x="7758594" y="1966395"/>
                  <a:pt x="7749335" y="1989987"/>
                  <a:pt x="7736923" y="2017281"/>
                </a:cubicBezTo>
                <a:cubicBezTo>
                  <a:pt x="7724578" y="2044439"/>
                  <a:pt x="7713948" y="2063504"/>
                  <a:pt x="7712508" y="2058978"/>
                </a:cubicBezTo>
                <a:cubicBezTo>
                  <a:pt x="7711137" y="2054520"/>
                  <a:pt x="7719709" y="2028392"/>
                  <a:pt x="7731917" y="2001714"/>
                </a:cubicBezTo>
                <a:cubicBezTo>
                  <a:pt x="7741843" y="1980111"/>
                  <a:pt x="7751230" y="1964526"/>
                  <a:pt x="7755535" y="1960572"/>
                </a:cubicBezTo>
                <a:close/>
                <a:moveTo>
                  <a:pt x="1650653" y="1960566"/>
                </a:moveTo>
                <a:cubicBezTo>
                  <a:pt x="1650859" y="1960428"/>
                  <a:pt x="1651545" y="1961663"/>
                  <a:pt x="1652093" y="1962280"/>
                </a:cubicBezTo>
                <a:cubicBezTo>
                  <a:pt x="1650790" y="1963514"/>
                  <a:pt x="1649556" y="1964886"/>
                  <a:pt x="1648253" y="1965778"/>
                </a:cubicBezTo>
                <a:cubicBezTo>
                  <a:pt x="1647910" y="1966052"/>
                  <a:pt x="1647156" y="1964886"/>
                  <a:pt x="1646607" y="1964337"/>
                </a:cubicBezTo>
                <a:cubicBezTo>
                  <a:pt x="1647980" y="1963035"/>
                  <a:pt x="1649283" y="1961663"/>
                  <a:pt x="1650653" y="1960566"/>
                </a:cubicBezTo>
                <a:close/>
                <a:moveTo>
                  <a:pt x="7165316" y="1957685"/>
                </a:moveTo>
                <a:cubicBezTo>
                  <a:pt x="7169268" y="1958628"/>
                  <a:pt x="7172097" y="1960943"/>
                  <a:pt x="7172852" y="1964406"/>
                </a:cubicBezTo>
                <a:cubicBezTo>
                  <a:pt x="7174292" y="1970510"/>
                  <a:pt x="7168051" y="1977642"/>
                  <a:pt x="7158724" y="1980728"/>
                </a:cubicBezTo>
                <a:cubicBezTo>
                  <a:pt x="7149604" y="1983677"/>
                  <a:pt x="7140345" y="1981620"/>
                  <a:pt x="7138219" y="1975996"/>
                </a:cubicBezTo>
                <a:cubicBezTo>
                  <a:pt x="7136093" y="1970510"/>
                  <a:pt x="7142060" y="1962623"/>
                  <a:pt x="7151043" y="1959194"/>
                </a:cubicBezTo>
                <a:cubicBezTo>
                  <a:pt x="7156290" y="1957171"/>
                  <a:pt x="7161365" y="1956742"/>
                  <a:pt x="7165316" y="1957685"/>
                </a:cubicBezTo>
                <a:close/>
                <a:moveTo>
                  <a:pt x="7362682" y="1956587"/>
                </a:moveTo>
                <a:cubicBezTo>
                  <a:pt x="7372626" y="1954050"/>
                  <a:pt x="7382639" y="1957479"/>
                  <a:pt x="7384147" y="1964268"/>
                </a:cubicBezTo>
                <a:cubicBezTo>
                  <a:pt x="7385656" y="1970921"/>
                  <a:pt x="7377838" y="1979905"/>
                  <a:pt x="7368237" y="1982236"/>
                </a:cubicBezTo>
                <a:cubicBezTo>
                  <a:pt x="7358361" y="1984637"/>
                  <a:pt x="7349240" y="1979836"/>
                  <a:pt x="7348280" y="1972292"/>
                </a:cubicBezTo>
                <a:cubicBezTo>
                  <a:pt x="7347457" y="1965366"/>
                  <a:pt x="7353492" y="1958988"/>
                  <a:pt x="7362682" y="1956587"/>
                </a:cubicBezTo>
                <a:close/>
                <a:moveTo>
                  <a:pt x="5050096" y="1956108"/>
                </a:moveTo>
                <a:cubicBezTo>
                  <a:pt x="5050439" y="1956108"/>
                  <a:pt x="5051124" y="1956519"/>
                  <a:pt x="5051604" y="1956794"/>
                </a:cubicBezTo>
                <a:cubicBezTo>
                  <a:pt x="5050233" y="1956931"/>
                  <a:pt x="5048930" y="1957068"/>
                  <a:pt x="5047559" y="1957068"/>
                </a:cubicBezTo>
                <a:cubicBezTo>
                  <a:pt x="5047147" y="1957068"/>
                  <a:pt x="5046461" y="1956657"/>
                  <a:pt x="5045844" y="1956451"/>
                </a:cubicBezTo>
                <a:cubicBezTo>
                  <a:pt x="5047284" y="1956314"/>
                  <a:pt x="5048656" y="1956177"/>
                  <a:pt x="5050096" y="1956108"/>
                </a:cubicBezTo>
                <a:close/>
                <a:moveTo>
                  <a:pt x="5185815" y="1955148"/>
                </a:moveTo>
                <a:cubicBezTo>
                  <a:pt x="5186158" y="1955079"/>
                  <a:pt x="5186844" y="1955559"/>
                  <a:pt x="5187324" y="1955765"/>
                </a:cubicBezTo>
                <a:cubicBezTo>
                  <a:pt x="5186021" y="1956039"/>
                  <a:pt x="5184718" y="1956314"/>
                  <a:pt x="5183278" y="1956451"/>
                </a:cubicBezTo>
                <a:cubicBezTo>
                  <a:pt x="5182866" y="1956519"/>
                  <a:pt x="5182180" y="1956108"/>
                  <a:pt x="5181563" y="1955902"/>
                </a:cubicBezTo>
                <a:cubicBezTo>
                  <a:pt x="5183003" y="1955628"/>
                  <a:pt x="5184375" y="1955353"/>
                  <a:pt x="5185815" y="1955148"/>
                </a:cubicBezTo>
                <a:close/>
                <a:moveTo>
                  <a:pt x="4575796" y="1955011"/>
                </a:moveTo>
                <a:cubicBezTo>
                  <a:pt x="4578128" y="1956108"/>
                  <a:pt x="4580871" y="1957068"/>
                  <a:pt x="4580871" y="1957411"/>
                </a:cubicBezTo>
                <a:cubicBezTo>
                  <a:pt x="4580734" y="1959263"/>
                  <a:pt x="4579911" y="1960909"/>
                  <a:pt x="4579362" y="1962692"/>
                </a:cubicBezTo>
                <a:cubicBezTo>
                  <a:pt x="4577991" y="1962006"/>
                  <a:pt x="4575590" y="1961389"/>
                  <a:pt x="4575453" y="1960703"/>
                </a:cubicBezTo>
                <a:cubicBezTo>
                  <a:pt x="4575042" y="1958920"/>
                  <a:pt x="4575590" y="1957068"/>
                  <a:pt x="4575796" y="1955011"/>
                </a:cubicBezTo>
                <a:close/>
                <a:moveTo>
                  <a:pt x="6206492" y="1954599"/>
                </a:moveTo>
                <a:cubicBezTo>
                  <a:pt x="6206835" y="1955628"/>
                  <a:pt x="6202514" y="1958439"/>
                  <a:pt x="6196890" y="1960771"/>
                </a:cubicBezTo>
                <a:cubicBezTo>
                  <a:pt x="6190924" y="1963240"/>
                  <a:pt x="6186603" y="1964063"/>
                  <a:pt x="6186535" y="1962760"/>
                </a:cubicBezTo>
                <a:cubicBezTo>
                  <a:pt x="6186467" y="1961594"/>
                  <a:pt x="6191061" y="1958645"/>
                  <a:pt x="6196342" y="1956519"/>
                </a:cubicBezTo>
                <a:cubicBezTo>
                  <a:pt x="6201622" y="1954325"/>
                  <a:pt x="6206080" y="1953502"/>
                  <a:pt x="6206492" y="1954599"/>
                </a:cubicBezTo>
                <a:close/>
                <a:moveTo>
                  <a:pt x="5544558" y="1951787"/>
                </a:moveTo>
                <a:cubicBezTo>
                  <a:pt x="5542295" y="1953913"/>
                  <a:pt x="5541060" y="1955696"/>
                  <a:pt x="5539414" y="1956382"/>
                </a:cubicBezTo>
                <a:cubicBezTo>
                  <a:pt x="5537905" y="1956999"/>
                  <a:pt x="5535848" y="1956519"/>
                  <a:pt x="5534065" y="1956519"/>
                </a:cubicBezTo>
                <a:cubicBezTo>
                  <a:pt x="5535162" y="1955216"/>
                  <a:pt x="5535916" y="1953502"/>
                  <a:pt x="5537425" y="1952816"/>
                </a:cubicBezTo>
                <a:cubicBezTo>
                  <a:pt x="5539003" y="1951993"/>
                  <a:pt x="5541266" y="1952198"/>
                  <a:pt x="5544558" y="1951787"/>
                </a:cubicBezTo>
                <a:close/>
                <a:moveTo>
                  <a:pt x="4443300" y="1948633"/>
                </a:moveTo>
                <a:cubicBezTo>
                  <a:pt x="4444054" y="1950279"/>
                  <a:pt x="4444740" y="1951925"/>
                  <a:pt x="4445837" y="1954531"/>
                </a:cubicBezTo>
                <a:cubicBezTo>
                  <a:pt x="4443917" y="1955080"/>
                  <a:pt x="4442134" y="1956040"/>
                  <a:pt x="4440214" y="1955971"/>
                </a:cubicBezTo>
                <a:cubicBezTo>
                  <a:pt x="4439734" y="1955971"/>
                  <a:pt x="4437882" y="1951651"/>
                  <a:pt x="4438293" y="1951170"/>
                </a:cubicBezTo>
                <a:cubicBezTo>
                  <a:pt x="4439528" y="1949799"/>
                  <a:pt x="4441585" y="1949387"/>
                  <a:pt x="4443300" y="1948633"/>
                </a:cubicBezTo>
                <a:close/>
                <a:moveTo>
                  <a:pt x="4913552" y="1947947"/>
                </a:moveTo>
                <a:cubicBezTo>
                  <a:pt x="4913827" y="1947878"/>
                  <a:pt x="4914650" y="1948358"/>
                  <a:pt x="4915267" y="1948632"/>
                </a:cubicBezTo>
                <a:cubicBezTo>
                  <a:pt x="4913964" y="1948701"/>
                  <a:pt x="4912661" y="1948838"/>
                  <a:pt x="4911289" y="1948838"/>
                </a:cubicBezTo>
                <a:cubicBezTo>
                  <a:pt x="4910809" y="1948838"/>
                  <a:pt x="4909986" y="1948358"/>
                  <a:pt x="4909369" y="1948152"/>
                </a:cubicBezTo>
                <a:cubicBezTo>
                  <a:pt x="4910741" y="1948084"/>
                  <a:pt x="4912112" y="1947947"/>
                  <a:pt x="4913552" y="1947947"/>
                </a:cubicBezTo>
                <a:close/>
                <a:moveTo>
                  <a:pt x="3011212" y="1946576"/>
                </a:moveTo>
                <a:cubicBezTo>
                  <a:pt x="3012378" y="1946370"/>
                  <a:pt x="3014367" y="1949936"/>
                  <a:pt x="3016013" y="1951788"/>
                </a:cubicBezTo>
                <a:cubicBezTo>
                  <a:pt x="3015738" y="1954942"/>
                  <a:pt x="3015533" y="1958166"/>
                  <a:pt x="3015258" y="1961389"/>
                </a:cubicBezTo>
                <a:cubicBezTo>
                  <a:pt x="3013064" y="1958714"/>
                  <a:pt x="3010801" y="1955971"/>
                  <a:pt x="3008606" y="1953296"/>
                </a:cubicBezTo>
                <a:cubicBezTo>
                  <a:pt x="3009429" y="1950896"/>
                  <a:pt x="3009978" y="1946781"/>
                  <a:pt x="3011212" y="1946576"/>
                </a:cubicBezTo>
                <a:close/>
                <a:moveTo>
                  <a:pt x="5465622" y="1946027"/>
                </a:moveTo>
                <a:cubicBezTo>
                  <a:pt x="5466719" y="1946096"/>
                  <a:pt x="5467885" y="1946233"/>
                  <a:pt x="5468982" y="1946301"/>
                </a:cubicBezTo>
                <a:cubicBezTo>
                  <a:pt x="5467268" y="1947399"/>
                  <a:pt x="5465553" y="1948427"/>
                  <a:pt x="5463839" y="1949456"/>
                </a:cubicBezTo>
                <a:cubicBezTo>
                  <a:pt x="5463084" y="1949113"/>
                  <a:pt x="5461370" y="1948839"/>
                  <a:pt x="5461713" y="1948427"/>
                </a:cubicBezTo>
                <a:cubicBezTo>
                  <a:pt x="5462330" y="1947673"/>
                  <a:pt x="5464250" y="1946850"/>
                  <a:pt x="5465622" y="1946027"/>
                </a:cubicBezTo>
                <a:close/>
                <a:moveTo>
                  <a:pt x="7829163" y="1945615"/>
                </a:moveTo>
                <a:cubicBezTo>
                  <a:pt x="7831015" y="1947193"/>
                  <a:pt x="7831563" y="1951033"/>
                  <a:pt x="7831701" y="1951239"/>
                </a:cubicBezTo>
                <a:cubicBezTo>
                  <a:pt x="7832592" y="1956040"/>
                  <a:pt x="7833004" y="1957617"/>
                  <a:pt x="7833209" y="1959400"/>
                </a:cubicBezTo>
                <a:cubicBezTo>
                  <a:pt x="7834307" y="1969275"/>
                  <a:pt x="7828340" y="1980248"/>
                  <a:pt x="7815241" y="1998285"/>
                </a:cubicBezTo>
                <a:cubicBezTo>
                  <a:pt x="7804406" y="2013235"/>
                  <a:pt x="7797136" y="2020710"/>
                  <a:pt x="7792610" y="2020368"/>
                </a:cubicBezTo>
                <a:cubicBezTo>
                  <a:pt x="7788496" y="2020093"/>
                  <a:pt x="7790827" y="2007475"/>
                  <a:pt x="7798028" y="1989987"/>
                </a:cubicBezTo>
                <a:cubicBezTo>
                  <a:pt x="7804749" y="1973528"/>
                  <a:pt x="7813253" y="1959606"/>
                  <a:pt x="7822442" y="1949387"/>
                </a:cubicBezTo>
                <a:cubicBezTo>
                  <a:pt x="7825117" y="1946438"/>
                  <a:pt x="7828272" y="1944793"/>
                  <a:pt x="7829163" y="1945615"/>
                </a:cubicBezTo>
                <a:close/>
                <a:moveTo>
                  <a:pt x="7607238" y="1944381"/>
                </a:moveTo>
                <a:cubicBezTo>
                  <a:pt x="7608061" y="1947810"/>
                  <a:pt x="7599419" y="1959263"/>
                  <a:pt x="7589270" y="1968247"/>
                </a:cubicBezTo>
                <a:cubicBezTo>
                  <a:pt x="7579668" y="1976819"/>
                  <a:pt x="7571439" y="1980591"/>
                  <a:pt x="7570136" y="1977094"/>
                </a:cubicBezTo>
                <a:cubicBezTo>
                  <a:pt x="7568764" y="1973184"/>
                  <a:pt x="7576514" y="1962212"/>
                  <a:pt x="7586595" y="1953845"/>
                </a:cubicBezTo>
                <a:cubicBezTo>
                  <a:pt x="7596882" y="1945272"/>
                  <a:pt x="7606483" y="1940952"/>
                  <a:pt x="7607238" y="1944381"/>
                </a:cubicBezTo>
                <a:close/>
                <a:moveTo>
                  <a:pt x="6113428" y="1943009"/>
                </a:moveTo>
                <a:cubicBezTo>
                  <a:pt x="6116720" y="1944312"/>
                  <a:pt x="6120012" y="1944449"/>
                  <a:pt x="6120424" y="1945684"/>
                </a:cubicBezTo>
                <a:cubicBezTo>
                  <a:pt x="6120904" y="1947330"/>
                  <a:pt x="6117269" y="1949798"/>
                  <a:pt x="6112263" y="1951307"/>
                </a:cubicBezTo>
                <a:cubicBezTo>
                  <a:pt x="6107462" y="1952816"/>
                  <a:pt x="6103690" y="1952953"/>
                  <a:pt x="6104787" y="1950621"/>
                </a:cubicBezTo>
                <a:cubicBezTo>
                  <a:pt x="6105610" y="1949044"/>
                  <a:pt x="6109314" y="1946712"/>
                  <a:pt x="6113428" y="1943009"/>
                </a:cubicBezTo>
                <a:close/>
                <a:moveTo>
                  <a:pt x="5393544" y="1942392"/>
                </a:moveTo>
                <a:cubicBezTo>
                  <a:pt x="5394367" y="1942598"/>
                  <a:pt x="5395190" y="1942803"/>
                  <a:pt x="5396493" y="1943215"/>
                </a:cubicBezTo>
                <a:cubicBezTo>
                  <a:pt x="5394779" y="1944107"/>
                  <a:pt x="5393064" y="1944998"/>
                  <a:pt x="5391418" y="1945958"/>
                </a:cubicBezTo>
                <a:cubicBezTo>
                  <a:pt x="5390595" y="1945684"/>
                  <a:pt x="5388881" y="1945478"/>
                  <a:pt x="5389224" y="1945067"/>
                </a:cubicBezTo>
                <a:cubicBezTo>
                  <a:pt x="5390115" y="1944244"/>
                  <a:pt x="5392035" y="1943284"/>
                  <a:pt x="5393544" y="1942392"/>
                </a:cubicBezTo>
                <a:close/>
                <a:moveTo>
                  <a:pt x="4303397" y="1941775"/>
                </a:moveTo>
                <a:cubicBezTo>
                  <a:pt x="4305317" y="1943009"/>
                  <a:pt x="4307306" y="1944175"/>
                  <a:pt x="4309363" y="1945410"/>
                </a:cubicBezTo>
                <a:cubicBezTo>
                  <a:pt x="4308609" y="1948564"/>
                  <a:pt x="4308129" y="1950485"/>
                  <a:pt x="4307717" y="1952473"/>
                </a:cubicBezTo>
                <a:cubicBezTo>
                  <a:pt x="4305866" y="1950896"/>
                  <a:pt x="4303671" y="1949593"/>
                  <a:pt x="4302368" y="1947467"/>
                </a:cubicBezTo>
                <a:cubicBezTo>
                  <a:pt x="4301820" y="1946575"/>
                  <a:pt x="4302985" y="1943695"/>
                  <a:pt x="4303397" y="1941775"/>
                </a:cubicBezTo>
                <a:close/>
                <a:moveTo>
                  <a:pt x="3624797" y="1940335"/>
                </a:moveTo>
                <a:cubicBezTo>
                  <a:pt x="3626443" y="1944175"/>
                  <a:pt x="3627952" y="1948633"/>
                  <a:pt x="3628912" y="1953365"/>
                </a:cubicBezTo>
                <a:cubicBezTo>
                  <a:pt x="3629049" y="1954256"/>
                  <a:pt x="3626854" y="1957205"/>
                  <a:pt x="3625071" y="1960429"/>
                </a:cubicBezTo>
                <a:cubicBezTo>
                  <a:pt x="3623837" y="1955216"/>
                  <a:pt x="3622328" y="1950484"/>
                  <a:pt x="3621711" y="1945478"/>
                </a:cubicBezTo>
                <a:cubicBezTo>
                  <a:pt x="3621505" y="1944038"/>
                  <a:pt x="3624591" y="1939786"/>
                  <a:pt x="3624797" y="1940335"/>
                </a:cubicBezTo>
                <a:close/>
                <a:moveTo>
                  <a:pt x="6037441" y="1940197"/>
                </a:moveTo>
                <a:cubicBezTo>
                  <a:pt x="6040802" y="1937523"/>
                  <a:pt x="6046562" y="1937248"/>
                  <a:pt x="6048277" y="1940197"/>
                </a:cubicBezTo>
                <a:cubicBezTo>
                  <a:pt x="6046425" y="1941912"/>
                  <a:pt x="6044231" y="1944723"/>
                  <a:pt x="6041008" y="1946575"/>
                </a:cubicBezTo>
                <a:cubicBezTo>
                  <a:pt x="6039499" y="1947398"/>
                  <a:pt x="6034630" y="1947124"/>
                  <a:pt x="6033944" y="1946026"/>
                </a:cubicBezTo>
                <a:cubicBezTo>
                  <a:pt x="6033258" y="1944929"/>
                  <a:pt x="6035247" y="1941912"/>
                  <a:pt x="6037441" y="1940197"/>
                </a:cubicBezTo>
                <a:close/>
                <a:moveTo>
                  <a:pt x="3762712" y="1938826"/>
                </a:moveTo>
                <a:cubicBezTo>
                  <a:pt x="3763398" y="1942049"/>
                  <a:pt x="3764221" y="1945272"/>
                  <a:pt x="3765455" y="1950484"/>
                </a:cubicBezTo>
                <a:cubicBezTo>
                  <a:pt x="3763604" y="1951856"/>
                  <a:pt x="3761889" y="1953913"/>
                  <a:pt x="3759969" y="1953982"/>
                </a:cubicBezTo>
                <a:cubicBezTo>
                  <a:pt x="3759489" y="1953982"/>
                  <a:pt x="3757432" y="1945478"/>
                  <a:pt x="3757843" y="1944587"/>
                </a:cubicBezTo>
                <a:cubicBezTo>
                  <a:pt x="3759009" y="1941706"/>
                  <a:pt x="3760997" y="1940609"/>
                  <a:pt x="3762712" y="1938826"/>
                </a:cubicBezTo>
                <a:close/>
                <a:moveTo>
                  <a:pt x="5320369" y="1938483"/>
                </a:moveTo>
                <a:cubicBezTo>
                  <a:pt x="5320987" y="1938552"/>
                  <a:pt x="5321536" y="1938689"/>
                  <a:pt x="5322152" y="1938757"/>
                </a:cubicBezTo>
                <a:cubicBezTo>
                  <a:pt x="5320918" y="1939237"/>
                  <a:pt x="5319684" y="1939717"/>
                  <a:pt x="5318312" y="1940129"/>
                </a:cubicBezTo>
                <a:cubicBezTo>
                  <a:pt x="5317832" y="1940266"/>
                  <a:pt x="5317009" y="1940060"/>
                  <a:pt x="5316392" y="1939992"/>
                </a:cubicBezTo>
                <a:cubicBezTo>
                  <a:pt x="5317695" y="1939512"/>
                  <a:pt x="5318998" y="1939032"/>
                  <a:pt x="5320369" y="1938483"/>
                </a:cubicBezTo>
                <a:close/>
                <a:moveTo>
                  <a:pt x="6276195" y="1937899"/>
                </a:moveTo>
                <a:cubicBezTo>
                  <a:pt x="6278621" y="1937333"/>
                  <a:pt x="6280044" y="1937419"/>
                  <a:pt x="6279324" y="1938482"/>
                </a:cubicBezTo>
                <a:cubicBezTo>
                  <a:pt x="6278090" y="1940060"/>
                  <a:pt x="6273974" y="1942734"/>
                  <a:pt x="6272260" y="1944175"/>
                </a:cubicBezTo>
                <a:cubicBezTo>
                  <a:pt x="6264374" y="1947878"/>
                  <a:pt x="6259779" y="1948769"/>
                  <a:pt x="6258887" y="1947672"/>
                </a:cubicBezTo>
                <a:cubicBezTo>
                  <a:pt x="6258064" y="1946575"/>
                  <a:pt x="6261699" y="1943694"/>
                  <a:pt x="6267048" y="1941225"/>
                </a:cubicBezTo>
                <a:cubicBezTo>
                  <a:pt x="6270340" y="1939682"/>
                  <a:pt x="6273769" y="1938465"/>
                  <a:pt x="6276195" y="1937899"/>
                </a:cubicBezTo>
                <a:close/>
                <a:moveTo>
                  <a:pt x="3894660" y="1937385"/>
                </a:moveTo>
                <a:cubicBezTo>
                  <a:pt x="3896580" y="1937248"/>
                  <a:pt x="3898706" y="1938894"/>
                  <a:pt x="3900901" y="1939991"/>
                </a:cubicBezTo>
                <a:cubicBezTo>
                  <a:pt x="3900421" y="1944792"/>
                  <a:pt x="3900146" y="1947878"/>
                  <a:pt x="3899872" y="1950964"/>
                </a:cubicBezTo>
                <a:cubicBezTo>
                  <a:pt x="3897952" y="1949387"/>
                  <a:pt x="3895826" y="1948427"/>
                  <a:pt x="3894180" y="1945820"/>
                </a:cubicBezTo>
                <a:cubicBezTo>
                  <a:pt x="3893631" y="1944929"/>
                  <a:pt x="3894180" y="1937385"/>
                  <a:pt x="3894660" y="1937385"/>
                </a:cubicBezTo>
                <a:close/>
                <a:moveTo>
                  <a:pt x="4030723" y="1937042"/>
                </a:moveTo>
                <a:cubicBezTo>
                  <a:pt x="4032643" y="1936974"/>
                  <a:pt x="4034769" y="1938482"/>
                  <a:pt x="4036895" y="1939443"/>
                </a:cubicBezTo>
                <a:cubicBezTo>
                  <a:pt x="4036415" y="1943763"/>
                  <a:pt x="4036072" y="1946506"/>
                  <a:pt x="4035798" y="1949249"/>
                </a:cubicBezTo>
                <a:cubicBezTo>
                  <a:pt x="4033878" y="1947809"/>
                  <a:pt x="4031752" y="1946918"/>
                  <a:pt x="4030174" y="1944586"/>
                </a:cubicBezTo>
                <a:cubicBezTo>
                  <a:pt x="4029626" y="1943763"/>
                  <a:pt x="4030243" y="1937111"/>
                  <a:pt x="4030723" y="1937042"/>
                </a:cubicBezTo>
                <a:close/>
                <a:moveTo>
                  <a:pt x="4166922" y="1936974"/>
                </a:moveTo>
                <a:cubicBezTo>
                  <a:pt x="4169322" y="1938757"/>
                  <a:pt x="4172065" y="1940197"/>
                  <a:pt x="4172065" y="1940814"/>
                </a:cubicBezTo>
                <a:cubicBezTo>
                  <a:pt x="4171997" y="1944106"/>
                  <a:pt x="4171242" y="1947192"/>
                  <a:pt x="4170762" y="1950416"/>
                </a:cubicBezTo>
                <a:cubicBezTo>
                  <a:pt x="4169391" y="1949319"/>
                  <a:pt x="4166990" y="1948358"/>
                  <a:pt x="4166785" y="1947124"/>
                </a:cubicBezTo>
                <a:cubicBezTo>
                  <a:pt x="4166373" y="1943901"/>
                  <a:pt x="4166853" y="1940540"/>
                  <a:pt x="4166922" y="1936974"/>
                </a:cubicBezTo>
                <a:close/>
                <a:moveTo>
                  <a:pt x="7089725" y="1936803"/>
                </a:moveTo>
                <a:cubicBezTo>
                  <a:pt x="7093026" y="1937866"/>
                  <a:pt x="7095324" y="1940094"/>
                  <a:pt x="7095838" y="1943215"/>
                </a:cubicBezTo>
                <a:cubicBezTo>
                  <a:pt x="7096797" y="1949250"/>
                  <a:pt x="7089665" y="1957068"/>
                  <a:pt x="7080818" y="1959743"/>
                </a:cubicBezTo>
                <a:cubicBezTo>
                  <a:pt x="7071629" y="1962486"/>
                  <a:pt x="7063194" y="1959949"/>
                  <a:pt x="7062371" y="1954119"/>
                </a:cubicBezTo>
                <a:cubicBezTo>
                  <a:pt x="7061548" y="1948290"/>
                  <a:pt x="7068817" y="1940335"/>
                  <a:pt x="7077595" y="1937386"/>
                </a:cubicBezTo>
                <a:cubicBezTo>
                  <a:pt x="7082121" y="1935843"/>
                  <a:pt x="7086424" y="1935740"/>
                  <a:pt x="7089725" y="1936803"/>
                </a:cubicBezTo>
                <a:close/>
                <a:moveTo>
                  <a:pt x="7742684" y="1934505"/>
                </a:moveTo>
                <a:cubicBezTo>
                  <a:pt x="7743712" y="1937248"/>
                  <a:pt x="7735277" y="1957068"/>
                  <a:pt x="7723893" y="1980659"/>
                </a:cubicBezTo>
                <a:cubicBezTo>
                  <a:pt x="7711685" y="2005897"/>
                  <a:pt x="7699890" y="2026471"/>
                  <a:pt x="7698861" y="2022630"/>
                </a:cubicBezTo>
                <a:cubicBezTo>
                  <a:pt x="7697832" y="2018995"/>
                  <a:pt x="7706062" y="1996981"/>
                  <a:pt x="7717652" y="1973733"/>
                </a:cubicBezTo>
                <a:cubicBezTo>
                  <a:pt x="7730339" y="1948358"/>
                  <a:pt x="7741586" y="1931556"/>
                  <a:pt x="7742684" y="1934505"/>
                </a:cubicBezTo>
                <a:close/>
                <a:moveTo>
                  <a:pt x="6194627" y="1934231"/>
                </a:moveTo>
                <a:cubicBezTo>
                  <a:pt x="6192707" y="1935328"/>
                  <a:pt x="6190855" y="1936631"/>
                  <a:pt x="6187701" y="1938140"/>
                </a:cubicBezTo>
                <a:cubicBezTo>
                  <a:pt x="6183517" y="1940060"/>
                  <a:pt x="6175905" y="1941980"/>
                  <a:pt x="6176042" y="1941157"/>
                </a:cubicBezTo>
                <a:cubicBezTo>
                  <a:pt x="6176179" y="1940334"/>
                  <a:pt x="6178717" y="1938826"/>
                  <a:pt x="6183860" y="1936837"/>
                </a:cubicBezTo>
                <a:cubicBezTo>
                  <a:pt x="6188798" y="1934916"/>
                  <a:pt x="6192158" y="1934094"/>
                  <a:pt x="6194627" y="1934231"/>
                </a:cubicBezTo>
                <a:close/>
                <a:moveTo>
                  <a:pt x="4777353" y="1933202"/>
                </a:moveTo>
                <a:cubicBezTo>
                  <a:pt x="4777559" y="1933134"/>
                  <a:pt x="4778313" y="1933751"/>
                  <a:pt x="4778793" y="1934162"/>
                </a:cubicBezTo>
                <a:cubicBezTo>
                  <a:pt x="4777421" y="1934162"/>
                  <a:pt x="4776118" y="1934300"/>
                  <a:pt x="4774747" y="1934231"/>
                </a:cubicBezTo>
                <a:cubicBezTo>
                  <a:pt x="4774335" y="1934231"/>
                  <a:pt x="4773649" y="1933614"/>
                  <a:pt x="4773032" y="1933271"/>
                </a:cubicBezTo>
                <a:cubicBezTo>
                  <a:pt x="4774472" y="1933202"/>
                  <a:pt x="4775844" y="1933134"/>
                  <a:pt x="4777353" y="1933202"/>
                </a:cubicBezTo>
                <a:close/>
                <a:moveTo>
                  <a:pt x="3488529" y="1931968"/>
                </a:moveTo>
                <a:cubicBezTo>
                  <a:pt x="3489626" y="1936906"/>
                  <a:pt x="3491135" y="1941843"/>
                  <a:pt x="3491684" y="1946781"/>
                </a:cubicBezTo>
                <a:cubicBezTo>
                  <a:pt x="3491958" y="1948221"/>
                  <a:pt x="3489558" y="1949867"/>
                  <a:pt x="3487638" y="1952199"/>
                </a:cubicBezTo>
                <a:cubicBezTo>
                  <a:pt x="3486677" y="1946438"/>
                  <a:pt x="3485374" y="1941089"/>
                  <a:pt x="3485032" y="1935946"/>
                </a:cubicBezTo>
                <a:cubicBezTo>
                  <a:pt x="3484895" y="1934300"/>
                  <a:pt x="3487295" y="1933271"/>
                  <a:pt x="3488529" y="1931968"/>
                </a:cubicBezTo>
                <a:close/>
                <a:moveTo>
                  <a:pt x="5109006" y="1930665"/>
                </a:moveTo>
                <a:cubicBezTo>
                  <a:pt x="5109623" y="1931214"/>
                  <a:pt x="5110378" y="1931762"/>
                  <a:pt x="5110721" y="1932380"/>
                </a:cubicBezTo>
                <a:cubicBezTo>
                  <a:pt x="5110789" y="1932585"/>
                  <a:pt x="5109692" y="1932859"/>
                  <a:pt x="5109143" y="1933065"/>
                </a:cubicBezTo>
                <a:cubicBezTo>
                  <a:pt x="5108458" y="1932448"/>
                  <a:pt x="5107703" y="1931899"/>
                  <a:pt x="5107292" y="1931282"/>
                </a:cubicBezTo>
                <a:cubicBezTo>
                  <a:pt x="5107155" y="1931145"/>
                  <a:pt x="5108389" y="1930871"/>
                  <a:pt x="5109006" y="1930665"/>
                </a:cubicBezTo>
                <a:close/>
                <a:moveTo>
                  <a:pt x="1574941" y="1929362"/>
                </a:moveTo>
                <a:cubicBezTo>
                  <a:pt x="1575559" y="1930254"/>
                  <a:pt x="1576314" y="1931077"/>
                  <a:pt x="1576587" y="1932174"/>
                </a:cubicBezTo>
                <a:cubicBezTo>
                  <a:pt x="1576657" y="1932517"/>
                  <a:pt x="1575627" y="1933683"/>
                  <a:pt x="1575079" y="1934506"/>
                </a:cubicBezTo>
                <a:cubicBezTo>
                  <a:pt x="1574461" y="1933545"/>
                  <a:pt x="1573638" y="1932722"/>
                  <a:pt x="1573227" y="1931556"/>
                </a:cubicBezTo>
                <a:cubicBezTo>
                  <a:pt x="1573159" y="1931351"/>
                  <a:pt x="1574324" y="1930116"/>
                  <a:pt x="1574941" y="1929362"/>
                </a:cubicBezTo>
                <a:close/>
                <a:moveTo>
                  <a:pt x="4972943" y="1928333"/>
                </a:moveTo>
                <a:cubicBezTo>
                  <a:pt x="4973629" y="1928539"/>
                  <a:pt x="4974246" y="1928813"/>
                  <a:pt x="4974932" y="1929087"/>
                </a:cubicBezTo>
                <a:cubicBezTo>
                  <a:pt x="4974452" y="1929636"/>
                  <a:pt x="4973904" y="1930185"/>
                  <a:pt x="4973423" y="1930733"/>
                </a:cubicBezTo>
                <a:cubicBezTo>
                  <a:pt x="4972806" y="1930459"/>
                  <a:pt x="4971640" y="1930116"/>
                  <a:pt x="4971709" y="1929910"/>
                </a:cubicBezTo>
                <a:cubicBezTo>
                  <a:pt x="4971846" y="1929362"/>
                  <a:pt x="4972532" y="1928813"/>
                  <a:pt x="4972943" y="1928333"/>
                </a:cubicBezTo>
                <a:close/>
                <a:moveTo>
                  <a:pt x="5977914" y="1927921"/>
                </a:moveTo>
                <a:cubicBezTo>
                  <a:pt x="5974280" y="1931761"/>
                  <a:pt x="5972771" y="1934025"/>
                  <a:pt x="5970302" y="1935739"/>
                </a:cubicBezTo>
                <a:cubicBezTo>
                  <a:pt x="5966256" y="1938414"/>
                  <a:pt x="5960358" y="1938825"/>
                  <a:pt x="5960427" y="1936425"/>
                </a:cubicBezTo>
                <a:cubicBezTo>
                  <a:pt x="5960495" y="1934848"/>
                  <a:pt x="5962895" y="1931350"/>
                  <a:pt x="5964884" y="1930459"/>
                </a:cubicBezTo>
                <a:cubicBezTo>
                  <a:pt x="5968108" y="1928950"/>
                  <a:pt x="5971879" y="1928950"/>
                  <a:pt x="5977914" y="1927921"/>
                </a:cubicBezTo>
                <a:close/>
                <a:moveTo>
                  <a:pt x="5817642" y="1927921"/>
                </a:moveTo>
                <a:cubicBezTo>
                  <a:pt x="5822375" y="1928195"/>
                  <a:pt x="5825118" y="1927853"/>
                  <a:pt x="5826764" y="1928607"/>
                </a:cubicBezTo>
                <a:cubicBezTo>
                  <a:pt x="5828890" y="1929567"/>
                  <a:pt x="5825941" y="1933339"/>
                  <a:pt x="5822580" y="1934436"/>
                </a:cubicBezTo>
                <a:cubicBezTo>
                  <a:pt x="5818877" y="1935671"/>
                  <a:pt x="5815379" y="1936905"/>
                  <a:pt x="5815311" y="1933682"/>
                </a:cubicBezTo>
                <a:cubicBezTo>
                  <a:pt x="5815311" y="1932036"/>
                  <a:pt x="5816820" y="1929910"/>
                  <a:pt x="5817642" y="1927921"/>
                </a:cubicBezTo>
                <a:close/>
                <a:moveTo>
                  <a:pt x="5901379" y="1925316"/>
                </a:moveTo>
                <a:cubicBezTo>
                  <a:pt x="5901242" y="1926550"/>
                  <a:pt x="5899116" y="1928470"/>
                  <a:pt x="5896853" y="1931419"/>
                </a:cubicBezTo>
                <a:cubicBezTo>
                  <a:pt x="5893012" y="1931214"/>
                  <a:pt x="5889446" y="1931694"/>
                  <a:pt x="5888966" y="1930871"/>
                </a:cubicBezTo>
                <a:cubicBezTo>
                  <a:pt x="5888417" y="1929979"/>
                  <a:pt x="5889995" y="1927785"/>
                  <a:pt x="5891984" y="1926413"/>
                </a:cubicBezTo>
                <a:cubicBezTo>
                  <a:pt x="5895001" y="1924287"/>
                  <a:pt x="5901585" y="1923464"/>
                  <a:pt x="5901379" y="1925316"/>
                </a:cubicBezTo>
                <a:close/>
                <a:moveTo>
                  <a:pt x="6351333" y="1923327"/>
                </a:moveTo>
                <a:cubicBezTo>
                  <a:pt x="6349961" y="1925179"/>
                  <a:pt x="6345709" y="1928128"/>
                  <a:pt x="6343789" y="1929774"/>
                </a:cubicBezTo>
                <a:cubicBezTo>
                  <a:pt x="6334873" y="1933888"/>
                  <a:pt x="6329730" y="1934574"/>
                  <a:pt x="6330073" y="1932517"/>
                </a:cubicBezTo>
                <a:cubicBezTo>
                  <a:pt x="6330347" y="1930528"/>
                  <a:pt x="6336245" y="1926207"/>
                  <a:pt x="6341869" y="1923807"/>
                </a:cubicBezTo>
                <a:cubicBezTo>
                  <a:pt x="6347766" y="1921270"/>
                  <a:pt x="6353253" y="1920652"/>
                  <a:pt x="6351333" y="1923327"/>
                </a:cubicBezTo>
                <a:close/>
                <a:moveTo>
                  <a:pt x="5244108" y="1923258"/>
                </a:moveTo>
                <a:cubicBezTo>
                  <a:pt x="5244794" y="1923395"/>
                  <a:pt x="5246097" y="1923532"/>
                  <a:pt x="5246097" y="1923669"/>
                </a:cubicBezTo>
                <a:cubicBezTo>
                  <a:pt x="5245891" y="1924287"/>
                  <a:pt x="5245274" y="1924904"/>
                  <a:pt x="5244862" y="1925590"/>
                </a:cubicBezTo>
                <a:cubicBezTo>
                  <a:pt x="5244245" y="1925384"/>
                  <a:pt x="5243011" y="1925247"/>
                  <a:pt x="5243011" y="1925041"/>
                </a:cubicBezTo>
                <a:cubicBezTo>
                  <a:pt x="5243148" y="1924424"/>
                  <a:pt x="5243697" y="1923875"/>
                  <a:pt x="5244108" y="1923258"/>
                </a:cubicBezTo>
                <a:close/>
                <a:moveTo>
                  <a:pt x="2464767" y="1922915"/>
                </a:moveTo>
                <a:cubicBezTo>
                  <a:pt x="2466070" y="1925590"/>
                  <a:pt x="2467304" y="1928264"/>
                  <a:pt x="2468607" y="1931007"/>
                </a:cubicBezTo>
                <a:cubicBezTo>
                  <a:pt x="2467030" y="1934299"/>
                  <a:pt x="2465453" y="1937591"/>
                  <a:pt x="2463944" y="1940952"/>
                </a:cubicBezTo>
                <a:cubicBezTo>
                  <a:pt x="2462984" y="1937385"/>
                  <a:pt x="2460995" y="1932585"/>
                  <a:pt x="2461201" y="1930527"/>
                </a:cubicBezTo>
                <a:cubicBezTo>
                  <a:pt x="2461612" y="1927098"/>
                  <a:pt x="2463464" y="1925384"/>
                  <a:pt x="2464767" y="1922915"/>
                </a:cubicBezTo>
                <a:close/>
                <a:moveTo>
                  <a:pt x="7014013" y="1920917"/>
                </a:moveTo>
                <a:cubicBezTo>
                  <a:pt x="7017433" y="1921646"/>
                  <a:pt x="7019782" y="1923532"/>
                  <a:pt x="7020057" y="1926344"/>
                </a:cubicBezTo>
                <a:cubicBezTo>
                  <a:pt x="7020674" y="1932241"/>
                  <a:pt x="7013405" y="1939785"/>
                  <a:pt x="7004283" y="1942940"/>
                </a:cubicBezTo>
                <a:cubicBezTo>
                  <a:pt x="6996122" y="1945752"/>
                  <a:pt x="6988921" y="1944243"/>
                  <a:pt x="6987481" y="1939305"/>
                </a:cubicBezTo>
                <a:cubicBezTo>
                  <a:pt x="6985835" y="1933819"/>
                  <a:pt x="6992144" y="1926206"/>
                  <a:pt x="7001540" y="1922435"/>
                </a:cubicBezTo>
                <a:cubicBezTo>
                  <a:pt x="7006101" y="1920617"/>
                  <a:pt x="7010592" y="1920189"/>
                  <a:pt x="7014013" y="1920917"/>
                </a:cubicBezTo>
                <a:close/>
                <a:moveTo>
                  <a:pt x="7727185" y="1920720"/>
                </a:moveTo>
                <a:cubicBezTo>
                  <a:pt x="7728556" y="1921818"/>
                  <a:pt x="7720190" y="1939237"/>
                  <a:pt x="7708874" y="1960291"/>
                </a:cubicBezTo>
                <a:cubicBezTo>
                  <a:pt x="7697764" y="1980797"/>
                  <a:pt x="7686449" y="1998765"/>
                  <a:pt x="7685008" y="1996981"/>
                </a:cubicBezTo>
                <a:cubicBezTo>
                  <a:pt x="7683568" y="1995061"/>
                  <a:pt x="7692141" y="1975104"/>
                  <a:pt x="7703662" y="1954805"/>
                </a:cubicBezTo>
                <a:cubicBezTo>
                  <a:pt x="7715321" y="1934094"/>
                  <a:pt x="7725745" y="1919623"/>
                  <a:pt x="7727185" y="1920720"/>
                </a:cubicBezTo>
                <a:close/>
                <a:moveTo>
                  <a:pt x="7298037" y="1920240"/>
                </a:moveTo>
                <a:cubicBezTo>
                  <a:pt x="7302109" y="1921834"/>
                  <a:pt x="7305109" y="1924869"/>
                  <a:pt x="7306103" y="1928675"/>
                </a:cubicBezTo>
                <a:cubicBezTo>
                  <a:pt x="7307955" y="1935396"/>
                  <a:pt x="7301783" y="1940951"/>
                  <a:pt x="7292662" y="1943694"/>
                </a:cubicBezTo>
                <a:cubicBezTo>
                  <a:pt x="7283473" y="1946438"/>
                  <a:pt x="7274146" y="1943900"/>
                  <a:pt x="7271540" y="1937796"/>
                </a:cubicBezTo>
                <a:cubicBezTo>
                  <a:pt x="7269070" y="1932036"/>
                  <a:pt x="7274900" y="1923669"/>
                  <a:pt x="7283541" y="1920446"/>
                </a:cubicBezTo>
                <a:cubicBezTo>
                  <a:pt x="7288822" y="1918491"/>
                  <a:pt x="7293965" y="1918646"/>
                  <a:pt x="7298037" y="1920240"/>
                </a:cubicBezTo>
                <a:close/>
                <a:moveTo>
                  <a:pt x="4836675" y="1917017"/>
                </a:moveTo>
                <a:cubicBezTo>
                  <a:pt x="4837292" y="1917634"/>
                  <a:pt x="4838047" y="1918320"/>
                  <a:pt x="4838389" y="1918937"/>
                </a:cubicBezTo>
                <a:cubicBezTo>
                  <a:pt x="4838526" y="1919143"/>
                  <a:pt x="4837361" y="1919280"/>
                  <a:pt x="4836812" y="1919417"/>
                </a:cubicBezTo>
                <a:cubicBezTo>
                  <a:pt x="4836126" y="1918732"/>
                  <a:pt x="4835303" y="1918046"/>
                  <a:pt x="4834892" y="1917428"/>
                </a:cubicBezTo>
                <a:cubicBezTo>
                  <a:pt x="4834823" y="1917223"/>
                  <a:pt x="4836057" y="1917086"/>
                  <a:pt x="4836675" y="1917017"/>
                </a:cubicBezTo>
                <a:close/>
                <a:moveTo>
                  <a:pt x="6266019" y="1916468"/>
                </a:moveTo>
                <a:cubicBezTo>
                  <a:pt x="6265608" y="1917291"/>
                  <a:pt x="6262385" y="1919280"/>
                  <a:pt x="6261013" y="1920309"/>
                </a:cubicBezTo>
                <a:cubicBezTo>
                  <a:pt x="6253400" y="1923532"/>
                  <a:pt x="6248531" y="1924766"/>
                  <a:pt x="6248120" y="1924012"/>
                </a:cubicBezTo>
                <a:cubicBezTo>
                  <a:pt x="6247777" y="1923326"/>
                  <a:pt x="6249971" y="1921886"/>
                  <a:pt x="6254498" y="1919828"/>
                </a:cubicBezTo>
                <a:cubicBezTo>
                  <a:pt x="6259230" y="1917703"/>
                  <a:pt x="6266499" y="1915508"/>
                  <a:pt x="6266019" y="1916468"/>
                </a:cubicBezTo>
                <a:close/>
                <a:moveTo>
                  <a:pt x="1986627" y="1914274"/>
                </a:moveTo>
                <a:cubicBezTo>
                  <a:pt x="1988136" y="1916743"/>
                  <a:pt x="1989576" y="1919829"/>
                  <a:pt x="1990536" y="1923395"/>
                </a:cubicBezTo>
                <a:cubicBezTo>
                  <a:pt x="1990743" y="1924012"/>
                  <a:pt x="1988548" y="1927235"/>
                  <a:pt x="1986764" y="1930459"/>
                </a:cubicBezTo>
                <a:cubicBezTo>
                  <a:pt x="1985599" y="1926618"/>
                  <a:pt x="1984159" y="1923258"/>
                  <a:pt x="1983611" y="1919486"/>
                </a:cubicBezTo>
                <a:cubicBezTo>
                  <a:pt x="1983474" y="1918389"/>
                  <a:pt x="1986421" y="1913931"/>
                  <a:pt x="1986627" y="1914274"/>
                </a:cubicBezTo>
                <a:close/>
                <a:moveTo>
                  <a:pt x="4639919" y="1913931"/>
                </a:moveTo>
                <a:cubicBezTo>
                  <a:pt x="4640536" y="1914342"/>
                  <a:pt x="4641153" y="1914823"/>
                  <a:pt x="4641770" y="1915234"/>
                </a:cubicBezTo>
                <a:cubicBezTo>
                  <a:pt x="4640468" y="1915371"/>
                  <a:pt x="4639301" y="1915646"/>
                  <a:pt x="4637930" y="1915577"/>
                </a:cubicBezTo>
                <a:cubicBezTo>
                  <a:pt x="4637450" y="1915577"/>
                  <a:pt x="4636627" y="1914823"/>
                  <a:pt x="4635941" y="1914411"/>
                </a:cubicBezTo>
                <a:cubicBezTo>
                  <a:pt x="4637175" y="1914274"/>
                  <a:pt x="4638547" y="1914068"/>
                  <a:pt x="4639919" y="1913931"/>
                </a:cubicBezTo>
                <a:close/>
                <a:moveTo>
                  <a:pt x="7711754" y="1913177"/>
                </a:moveTo>
                <a:cubicBezTo>
                  <a:pt x="7713125" y="1914000"/>
                  <a:pt x="7703524" y="1930870"/>
                  <a:pt x="7691934" y="1949044"/>
                </a:cubicBezTo>
                <a:cubicBezTo>
                  <a:pt x="7680824" y="1966463"/>
                  <a:pt x="7671977" y="1977916"/>
                  <a:pt x="7671223" y="1975242"/>
                </a:cubicBezTo>
                <a:cubicBezTo>
                  <a:pt x="7670400" y="1972704"/>
                  <a:pt x="7678972" y="1956314"/>
                  <a:pt x="7689603" y="1940472"/>
                </a:cubicBezTo>
                <a:cubicBezTo>
                  <a:pt x="7700438" y="1924424"/>
                  <a:pt x="7710519" y="1912422"/>
                  <a:pt x="7711754" y="1913177"/>
                </a:cubicBezTo>
                <a:close/>
                <a:moveTo>
                  <a:pt x="6926513" y="1910845"/>
                </a:moveTo>
                <a:cubicBezTo>
                  <a:pt x="6934536" y="1907348"/>
                  <a:pt x="6942217" y="1908582"/>
                  <a:pt x="6943452" y="1913451"/>
                </a:cubicBezTo>
                <a:cubicBezTo>
                  <a:pt x="6944755" y="1918595"/>
                  <a:pt x="6939474" y="1925247"/>
                  <a:pt x="6930971" y="1929225"/>
                </a:cubicBezTo>
                <a:cubicBezTo>
                  <a:pt x="6922809" y="1933065"/>
                  <a:pt x="6914442" y="1932722"/>
                  <a:pt x="6912659" y="1928402"/>
                </a:cubicBezTo>
                <a:cubicBezTo>
                  <a:pt x="6910602" y="1923601"/>
                  <a:pt x="6917666" y="1914686"/>
                  <a:pt x="6926513" y="1910845"/>
                </a:cubicBezTo>
                <a:close/>
                <a:moveTo>
                  <a:pt x="5750366" y="1909885"/>
                </a:moveTo>
                <a:cubicBezTo>
                  <a:pt x="5748583" y="1912834"/>
                  <a:pt x="5747691" y="1915577"/>
                  <a:pt x="5746183" y="1916331"/>
                </a:cubicBezTo>
                <a:cubicBezTo>
                  <a:pt x="5744331" y="1917223"/>
                  <a:pt x="5740833" y="1917223"/>
                  <a:pt x="5740148" y="1916194"/>
                </a:cubicBezTo>
                <a:cubicBezTo>
                  <a:pt x="5739530" y="1915303"/>
                  <a:pt x="5741382" y="1912011"/>
                  <a:pt x="5743028" y="1910776"/>
                </a:cubicBezTo>
                <a:cubicBezTo>
                  <a:pt x="5744537" y="1909748"/>
                  <a:pt x="5747211" y="1910228"/>
                  <a:pt x="5750366" y="1909885"/>
                </a:cubicBezTo>
                <a:close/>
                <a:moveTo>
                  <a:pt x="6425193" y="1907690"/>
                </a:moveTo>
                <a:cubicBezTo>
                  <a:pt x="6425604" y="1909816"/>
                  <a:pt x="6420872" y="1914137"/>
                  <a:pt x="6414151" y="1917566"/>
                </a:cubicBezTo>
                <a:cubicBezTo>
                  <a:pt x="6407911" y="1920720"/>
                  <a:pt x="6401738" y="1921749"/>
                  <a:pt x="6401327" y="1919760"/>
                </a:cubicBezTo>
                <a:cubicBezTo>
                  <a:pt x="6400984" y="1917634"/>
                  <a:pt x="6406265" y="1913108"/>
                  <a:pt x="6412505" y="1909953"/>
                </a:cubicBezTo>
                <a:cubicBezTo>
                  <a:pt x="6418952" y="1906730"/>
                  <a:pt x="6424781" y="1905633"/>
                  <a:pt x="6425193" y="1907690"/>
                </a:cubicBezTo>
                <a:close/>
                <a:moveTo>
                  <a:pt x="7695980" y="1906798"/>
                </a:moveTo>
                <a:cubicBezTo>
                  <a:pt x="7697009" y="1907896"/>
                  <a:pt x="7688299" y="1920583"/>
                  <a:pt x="7677120" y="1935053"/>
                </a:cubicBezTo>
                <a:cubicBezTo>
                  <a:pt x="7666697" y="1948564"/>
                  <a:pt x="7657987" y="1957959"/>
                  <a:pt x="7656410" y="1956656"/>
                </a:cubicBezTo>
                <a:cubicBezTo>
                  <a:pt x="7654695" y="1955353"/>
                  <a:pt x="7662445" y="1942460"/>
                  <a:pt x="7673486" y="1929087"/>
                </a:cubicBezTo>
                <a:cubicBezTo>
                  <a:pt x="7684184" y="1916125"/>
                  <a:pt x="7695020" y="1905701"/>
                  <a:pt x="7695980" y="1906798"/>
                </a:cubicBezTo>
                <a:close/>
                <a:moveTo>
                  <a:pt x="7508508" y="1906696"/>
                </a:moveTo>
                <a:cubicBezTo>
                  <a:pt x="7512357" y="1906884"/>
                  <a:pt x="7515169" y="1908239"/>
                  <a:pt x="7515890" y="1910708"/>
                </a:cubicBezTo>
                <a:cubicBezTo>
                  <a:pt x="7517261" y="1915577"/>
                  <a:pt x="7509580" y="1924492"/>
                  <a:pt x="7500047" y="1929019"/>
                </a:cubicBezTo>
                <a:cubicBezTo>
                  <a:pt x="7491406" y="1933133"/>
                  <a:pt x="7482834" y="1932585"/>
                  <a:pt x="7480982" y="1927784"/>
                </a:cubicBezTo>
                <a:cubicBezTo>
                  <a:pt x="7478788" y="1922161"/>
                  <a:pt x="7484891" y="1914205"/>
                  <a:pt x="7494904" y="1909679"/>
                </a:cubicBezTo>
                <a:cubicBezTo>
                  <a:pt x="7499773" y="1907484"/>
                  <a:pt x="7504659" y="1906507"/>
                  <a:pt x="7508508" y="1906696"/>
                </a:cubicBezTo>
                <a:close/>
                <a:moveTo>
                  <a:pt x="3347460" y="1906250"/>
                </a:moveTo>
                <a:cubicBezTo>
                  <a:pt x="3349449" y="1906662"/>
                  <a:pt x="3351575" y="1909131"/>
                  <a:pt x="3353838" y="1910914"/>
                </a:cubicBezTo>
                <a:cubicBezTo>
                  <a:pt x="3353358" y="1916400"/>
                  <a:pt x="3353084" y="1919898"/>
                  <a:pt x="3352809" y="1923327"/>
                </a:cubicBezTo>
                <a:cubicBezTo>
                  <a:pt x="3350821" y="1920926"/>
                  <a:pt x="3348626" y="1919281"/>
                  <a:pt x="3346980" y="1915852"/>
                </a:cubicBezTo>
                <a:cubicBezTo>
                  <a:pt x="3346431" y="1914686"/>
                  <a:pt x="3346980" y="1906182"/>
                  <a:pt x="3347460" y="1906250"/>
                </a:cubicBezTo>
                <a:close/>
                <a:moveTo>
                  <a:pt x="2872200" y="1904056"/>
                </a:moveTo>
                <a:cubicBezTo>
                  <a:pt x="2873709" y="1908514"/>
                  <a:pt x="2875287" y="1913040"/>
                  <a:pt x="2876864" y="1917635"/>
                </a:cubicBezTo>
                <a:cubicBezTo>
                  <a:pt x="2875355" y="1918389"/>
                  <a:pt x="2873778" y="1920721"/>
                  <a:pt x="2872337" y="1919487"/>
                </a:cubicBezTo>
                <a:cubicBezTo>
                  <a:pt x="2871103" y="1918458"/>
                  <a:pt x="2870006" y="1913314"/>
                  <a:pt x="2868840" y="1910022"/>
                </a:cubicBezTo>
                <a:cubicBezTo>
                  <a:pt x="2869937" y="1907965"/>
                  <a:pt x="2871034" y="1905976"/>
                  <a:pt x="2872200" y="1904056"/>
                </a:cubicBezTo>
                <a:close/>
                <a:moveTo>
                  <a:pt x="6853201" y="1901929"/>
                </a:moveTo>
                <a:cubicBezTo>
                  <a:pt x="6861156" y="1898706"/>
                  <a:pt x="6868357" y="1900215"/>
                  <a:pt x="6868631" y="1905152"/>
                </a:cubicBezTo>
                <a:cubicBezTo>
                  <a:pt x="6868905" y="1910227"/>
                  <a:pt x="6862596" y="1917565"/>
                  <a:pt x="6854915" y="1921131"/>
                </a:cubicBezTo>
                <a:cubicBezTo>
                  <a:pt x="6846000" y="1925315"/>
                  <a:pt x="6838319" y="1923669"/>
                  <a:pt x="6838387" y="1917565"/>
                </a:cubicBezTo>
                <a:cubicBezTo>
                  <a:pt x="6838456" y="1912216"/>
                  <a:pt x="6845108" y="1905221"/>
                  <a:pt x="6853201" y="1901929"/>
                </a:cubicBezTo>
                <a:close/>
                <a:moveTo>
                  <a:pt x="7583655" y="1901793"/>
                </a:moveTo>
                <a:cubicBezTo>
                  <a:pt x="7587213" y="1901261"/>
                  <a:pt x="7589682" y="1901861"/>
                  <a:pt x="7590162" y="1903713"/>
                </a:cubicBezTo>
                <a:cubicBezTo>
                  <a:pt x="7591122" y="1907485"/>
                  <a:pt x="7583990" y="1915234"/>
                  <a:pt x="7573771" y="1921681"/>
                </a:cubicBezTo>
                <a:cubicBezTo>
                  <a:pt x="7563759" y="1927922"/>
                  <a:pt x="7554706" y="1929499"/>
                  <a:pt x="7553952" y="1925041"/>
                </a:cubicBezTo>
                <a:cubicBezTo>
                  <a:pt x="7553266" y="1920652"/>
                  <a:pt x="7561153" y="1911874"/>
                  <a:pt x="7570617" y="1906662"/>
                </a:cubicBezTo>
                <a:cubicBezTo>
                  <a:pt x="7575452" y="1903987"/>
                  <a:pt x="7580098" y="1902324"/>
                  <a:pt x="7583655" y="1901793"/>
                </a:cubicBezTo>
                <a:close/>
                <a:moveTo>
                  <a:pt x="5455061" y="1900352"/>
                </a:moveTo>
                <a:cubicBezTo>
                  <a:pt x="5455403" y="1900215"/>
                  <a:pt x="5456570" y="1900146"/>
                  <a:pt x="5456638" y="1900352"/>
                </a:cubicBezTo>
                <a:cubicBezTo>
                  <a:pt x="5456706" y="1900558"/>
                  <a:pt x="5455678" y="1901243"/>
                  <a:pt x="5455335" y="1901312"/>
                </a:cubicBezTo>
                <a:cubicBezTo>
                  <a:pt x="5453826" y="1901724"/>
                  <a:pt x="5452386" y="1901998"/>
                  <a:pt x="5450946" y="1902341"/>
                </a:cubicBezTo>
                <a:cubicBezTo>
                  <a:pt x="5452317" y="1901655"/>
                  <a:pt x="5453620" y="1900969"/>
                  <a:pt x="5455061" y="1900352"/>
                </a:cubicBezTo>
                <a:close/>
                <a:moveTo>
                  <a:pt x="5379142" y="1898226"/>
                </a:moveTo>
                <a:cubicBezTo>
                  <a:pt x="5379828" y="1898363"/>
                  <a:pt x="5380445" y="1898432"/>
                  <a:pt x="5381062" y="1898569"/>
                </a:cubicBezTo>
                <a:cubicBezTo>
                  <a:pt x="5380582" y="1899255"/>
                  <a:pt x="5380034" y="1900009"/>
                  <a:pt x="5379485" y="1900695"/>
                </a:cubicBezTo>
                <a:cubicBezTo>
                  <a:pt x="5378936" y="1900558"/>
                  <a:pt x="5377770" y="1900558"/>
                  <a:pt x="5377839" y="1900352"/>
                </a:cubicBezTo>
                <a:cubicBezTo>
                  <a:pt x="5378045" y="1899666"/>
                  <a:pt x="5378662" y="1898980"/>
                  <a:pt x="5379142" y="1898226"/>
                </a:cubicBezTo>
                <a:close/>
                <a:moveTo>
                  <a:pt x="6776186" y="1897746"/>
                </a:moveTo>
                <a:cubicBezTo>
                  <a:pt x="6784484" y="1893014"/>
                  <a:pt x="6792302" y="1893083"/>
                  <a:pt x="6793536" y="1897746"/>
                </a:cubicBezTo>
                <a:cubicBezTo>
                  <a:pt x="6794771" y="1902478"/>
                  <a:pt x="6788942" y="1909748"/>
                  <a:pt x="6780575" y="1914000"/>
                </a:cubicBezTo>
                <a:cubicBezTo>
                  <a:pt x="6772551" y="1918046"/>
                  <a:pt x="6764870" y="1917429"/>
                  <a:pt x="6764321" y="1912628"/>
                </a:cubicBezTo>
                <a:cubicBezTo>
                  <a:pt x="6763910" y="1908445"/>
                  <a:pt x="6769259" y="1901655"/>
                  <a:pt x="6776186" y="1897746"/>
                </a:cubicBezTo>
                <a:close/>
                <a:moveTo>
                  <a:pt x="4699651" y="1897746"/>
                </a:moveTo>
                <a:cubicBezTo>
                  <a:pt x="4700337" y="1898089"/>
                  <a:pt x="4701023" y="1898432"/>
                  <a:pt x="4701640" y="1898775"/>
                </a:cubicBezTo>
                <a:cubicBezTo>
                  <a:pt x="4701160" y="1899255"/>
                  <a:pt x="4700612" y="1899735"/>
                  <a:pt x="4700131" y="1900215"/>
                </a:cubicBezTo>
                <a:cubicBezTo>
                  <a:pt x="4699514" y="1899872"/>
                  <a:pt x="4698348" y="1899392"/>
                  <a:pt x="4698417" y="1899186"/>
                </a:cubicBezTo>
                <a:cubicBezTo>
                  <a:pt x="4698554" y="1898638"/>
                  <a:pt x="4699240" y="1898226"/>
                  <a:pt x="4699651" y="1897746"/>
                </a:cubicBezTo>
                <a:close/>
                <a:moveTo>
                  <a:pt x="6338851" y="1896992"/>
                </a:moveTo>
                <a:cubicBezTo>
                  <a:pt x="6339811" y="1897609"/>
                  <a:pt x="6336382" y="1899941"/>
                  <a:pt x="6330690" y="1902478"/>
                </a:cubicBezTo>
                <a:cubicBezTo>
                  <a:pt x="6325066" y="1905016"/>
                  <a:pt x="6319923" y="1906525"/>
                  <a:pt x="6319168" y="1905839"/>
                </a:cubicBezTo>
                <a:cubicBezTo>
                  <a:pt x="6318414" y="1905153"/>
                  <a:pt x="6322117" y="1902753"/>
                  <a:pt x="6327604" y="1900215"/>
                </a:cubicBezTo>
                <a:cubicBezTo>
                  <a:pt x="6332679" y="1897952"/>
                  <a:pt x="6337959" y="1896443"/>
                  <a:pt x="6338851" y="1896992"/>
                </a:cubicBezTo>
                <a:close/>
                <a:moveTo>
                  <a:pt x="7679727" y="1896923"/>
                </a:moveTo>
                <a:cubicBezTo>
                  <a:pt x="7680893" y="1898158"/>
                  <a:pt x="7672800" y="1907827"/>
                  <a:pt x="7662377" y="1918457"/>
                </a:cubicBezTo>
                <a:cubicBezTo>
                  <a:pt x="7651678" y="1929293"/>
                  <a:pt x="7642145" y="1936700"/>
                  <a:pt x="7640911" y="1934642"/>
                </a:cubicBezTo>
                <a:cubicBezTo>
                  <a:pt x="7639608" y="1932585"/>
                  <a:pt x="7647220" y="1922504"/>
                  <a:pt x="7657988" y="1912491"/>
                </a:cubicBezTo>
                <a:cubicBezTo>
                  <a:pt x="7668481" y="1902684"/>
                  <a:pt x="7678630" y="1895689"/>
                  <a:pt x="7679727" y="1896923"/>
                </a:cubicBezTo>
                <a:close/>
                <a:moveTo>
                  <a:pt x="6498436" y="1896101"/>
                </a:moveTo>
                <a:cubicBezTo>
                  <a:pt x="6498916" y="1898912"/>
                  <a:pt x="6492401" y="1905290"/>
                  <a:pt x="6485543" y="1908514"/>
                </a:cubicBezTo>
                <a:cubicBezTo>
                  <a:pt x="6479645" y="1911325"/>
                  <a:pt x="6474227" y="1911462"/>
                  <a:pt x="6473747" y="1908925"/>
                </a:cubicBezTo>
                <a:cubicBezTo>
                  <a:pt x="6473199" y="1906319"/>
                  <a:pt x="6477588" y="1901724"/>
                  <a:pt x="6483691" y="1898364"/>
                </a:cubicBezTo>
                <a:cubicBezTo>
                  <a:pt x="6490824" y="1894386"/>
                  <a:pt x="6497956" y="1893220"/>
                  <a:pt x="6498436" y="1896101"/>
                </a:cubicBezTo>
                <a:close/>
                <a:moveTo>
                  <a:pt x="1781642" y="1896032"/>
                </a:moveTo>
                <a:cubicBezTo>
                  <a:pt x="1781916" y="1895895"/>
                  <a:pt x="1782602" y="1897335"/>
                  <a:pt x="1783082" y="1898090"/>
                </a:cubicBezTo>
                <a:cubicBezTo>
                  <a:pt x="1781779" y="1899324"/>
                  <a:pt x="1780545" y="1900764"/>
                  <a:pt x="1779173" y="1901656"/>
                </a:cubicBezTo>
                <a:cubicBezTo>
                  <a:pt x="1778830" y="1901930"/>
                  <a:pt x="1778077" y="1900558"/>
                  <a:pt x="1777527" y="1899941"/>
                </a:cubicBezTo>
                <a:cubicBezTo>
                  <a:pt x="1778899" y="1898570"/>
                  <a:pt x="1780202" y="1897129"/>
                  <a:pt x="1781642" y="1896032"/>
                </a:cubicBezTo>
                <a:close/>
                <a:moveTo>
                  <a:pt x="5677671" y="1895689"/>
                </a:moveTo>
                <a:cubicBezTo>
                  <a:pt x="5675408" y="1898364"/>
                  <a:pt x="5674173" y="1900627"/>
                  <a:pt x="5672527" y="1901518"/>
                </a:cubicBezTo>
                <a:cubicBezTo>
                  <a:pt x="5670950" y="1902341"/>
                  <a:pt x="5668961" y="1901724"/>
                  <a:pt x="5667178" y="1901724"/>
                </a:cubicBezTo>
                <a:cubicBezTo>
                  <a:pt x="5668276" y="1900078"/>
                  <a:pt x="5669098" y="1897884"/>
                  <a:pt x="5670607" y="1896923"/>
                </a:cubicBezTo>
                <a:cubicBezTo>
                  <a:pt x="5672116" y="1895963"/>
                  <a:pt x="5674447" y="1896169"/>
                  <a:pt x="5677671" y="1895689"/>
                </a:cubicBezTo>
                <a:close/>
                <a:moveTo>
                  <a:pt x="7433499" y="1892928"/>
                </a:moveTo>
                <a:cubicBezTo>
                  <a:pt x="7436903" y="1894043"/>
                  <a:pt x="7439286" y="1896203"/>
                  <a:pt x="7439903" y="1899186"/>
                </a:cubicBezTo>
                <a:cubicBezTo>
                  <a:pt x="7441069" y="1905153"/>
                  <a:pt x="7434760" y="1912354"/>
                  <a:pt x="7425433" y="1915508"/>
                </a:cubicBezTo>
                <a:cubicBezTo>
                  <a:pt x="7415420" y="1918869"/>
                  <a:pt x="7405271" y="1915371"/>
                  <a:pt x="7404859" y="1908513"/>
                </a:cubicBezTo>
                <a:cubicBezTo>
                  <a:pt x="7404448" y="1902135"/>
                  <a:pt x="7411580" y="1895346"/>
                  <a:pt x="7420975" y="1892946"/>
                </a:cubicBezTo>
                <a:cubicBezTo>
                  <a:pt x="7425673" y="1891745"/>
                  <a:pt x="7430096" y="1891814"/>
                  <a:pt x="7433499" y="1892928"/>
                </a:cubicBezTo>
                <a:close/>
                <a:moveTo>
                  <a:pt x="4503033" y="1892603"/>
                </a:moveTo>
                <a:cubicBezTo>
                  <a:pt x="4503376" y="1892603"/>
                  <a:pt x="4504610" y="1893700"/>
                  <a:pt x="4504679" y="1894180"/>
                </a:cubicBezTo>
                <a:cubicBezTo>
                  <a:pt x="4504748" y="1894661"/>
                  <a:pt x="4503788" y="1895415"/>
                  <a:pt x="4503445" y="1895346"/>
                </a:cubicBezTo>
                <a:cubicBezTo>
                  <a:pt x="4501868" y="1894866"/>
                  <a:pt x="4500359" y="1894043"/>
                  <a:pt x="4498850" y="1893289"/>
                </a:cubicBezTo>
                <a:cubicBezTo>
                  <a:pt x="4500222" y="1893014"/>
                  <a:pt x="4501525" y="1892672"/>
                  <a:pt x="4503033" y="1892603"/>
                </a:cubicBezTo>
                <a:close/>
                <a:moveTo>
                  <a:pt x="5529470" y="1892465"/>
                </a:moveTo>
                <a:cubicBezTo>
                  <a:pt x="5529264" y="1893357"/>
                  <a:pt x="5528373" y="1894454"/>
                  <a:pt x="5527755" y="1895551"/>
                </a:cubicBezTo>
                <a:cubicBezTo>
                  <a:pt x="5526452" y="1895894"/>
                  <a:pt x="5524121" y="1896649"/>
                  <a:pt x="5523983" y="1896443"/>
                </a:cubicBezTo>
                <a:cubicBezTo>
                  <a:pt x="5523572" y="1895757"/>
                  <a:pt x="5524258" y="1894728"/>
                  <a:pt x="5524532" y="1893700"/>
                </a:cubicBezTo>
                <a:cubicBezTo>
                  <a:pt x="5526795" y="1893082"/>
                  <a:pt x="5529470" y="1892259"/>
                  <a:pt x="5529470" y="1892465"/>
                </a:cubicBezTo>
                <a:close/>
                <a:moveTo>
                  <a:pt x="7221767" y="1891779"/>
                </a:moveTo>
                <a:cubicBezTo>
                  <a:pt x="7225316" y="1892962"/>
                  <a:pt x="7227957" y="1895311"/>
                  <a:pt x="7228677" y="1898501"/>
                </a:cubicBezTo>
                <a:cubicBezTo>
                  <a:pt x="7230186" y="1904878"/>
                  <a:pt x="7223739" y="1912765"/>
                  <a:pt x="7214893" y="1915577"/>
                </a:cubicBezTo>
                <a:cubicBezTo>
                  <a:pt x="7205977" y="1918389"/>
                  <a:pt x="7196787" y="1915440"/>
                  <a:pt x="7195415" y="1909267"/>
                </a:cubicBezTo>
                <a:cubicBezTo>
                  <a:pt x="7194044" y="1903027"/>
                  <a:pt x="7200490" y="1895072"/>
                  <a:pt x="7209406" y="1892054"/>
                </a:cubicBezTo>
                <a:cubicBezTo>
                  <a:pt x="7213761" y="1890579"/>
                  <a:pt x="7218219" y="1890596"/>
                  <a:pt x="7221767" y="1891779"/>
                </a:cubicBezTo>
                <a:close/>
                <a:moveTo>
                  <a:pt x="6703834" y="1891506"/>
                </a:moveTo>
                <a:cubicBezTo>
                  <a:pt x="6710624" y="1887871"/>
                  <a:pt x="6717276" y="1888420"/>
                  <a:pt x="6718579" y="1892603"/>
                </a:cubicBezTo>
                <a:cubicBezTo>
                  <a:pt x="6719882" y="1896718"/>
                  <a:pt x="6715493" y="1903576"/>
                  <a:pt x="6708772" y="1907896"/>
                </a:cubicBezTo>
                <a:cubicBezTo>
                  <a:pt x="6701091" y="1912834"/>
                  <a:pt x="6692656" y="1913177"/>
                  <a:pt x="6691353" y="1908513"/>
                </a:cubicBezTo>
                <a:cubicBezTo>
                  <a:pt x="6690050" y="1903781"/>
                  <a:pt x="6696085" y="1895552"/>
                  <a:pt x="6703834" y="1891506"/>
                </a:cubicBezTo>
                <a:close/>
                <a:moveTo>
                  <a:pt x="5599696" y="1890614"/>
                </a:moveTo>
                <a:cubicBezTo>
                  <a:pt x="5600862" y="1890203"/>
                  <a:pt x="5601753" y="1890957"/>
                  <a:pt x="5602645" y="1891232"/>
                </a:cubicBezTo>
                <a:cubicBezTo>
                  <a:pt x="5601547" y="1892260"/>
                  <a:pt x="5600450" y="1893289"/>
                  <a:pt x="5599353" y="1894318"/>
                </a:cubicBezTo>
                <a:cubicBezTo>
                  <a:pt x="5597981" y="1894043"/>
                  <a:pt x="5596610" y="1893838"/>
                  <a:pt x="5595238" y="1893563"/>
                </a:cubicBezTo>
                <a:cubicBezTo>
                  <a:pt x="5596747" y="1892535"/>
                  <a:pt x="5598324" y="1891094"/>
                  <a:pt x="5599696" y="1890614"/>
                </a:cubicBezTo>
                <a:close/>
                <a:moveTo>
                  <a:pt x="6246063" y="1890134"/>
                </a:moveTo>
                <a:cubicBezTo>
                  <a:pt x="6249560" y="1891574"/>
                  <a:pt x="6252921" y="1891711"/>
                  <a:pt x="6253469" y="1893152"/>
                </a:cubicBezTo>
                <a:cubicBezTo>
                  <a:pt x="6254292" y="1895072"/>
                  <a:pt x="6250451" y="1897952"/>
                  <a:pt x="6245651" y="1899598"/>
                </a:cubicBezTo>
                <a:cubicBezTo>
                  <a:pt x="6241125" y="1901175"/>
                  <a:pt x="6236804" y="1901518"/>
                  <a:pt x="6237902" y="1898775"/>
                </a:cubicBezTo>
                <a:cubicBezTo>
                  <a:pt x="6238656" y="1896923"/>
                  <a:pt x="6242222" y="1894249"/>
                  <a:pt x="6246063" y="1890134"/>
                </a:cubicBezTo>
                <a:close/>
                <a:moveTo>
                  <a:pt x="6571131" y="1889586"/>
                </a:moveTo>
                <a:cubicBezTo>
                  <a:pt x="6571543" y="1892877"/>
                  <a:pt x="6567359" y="1897884"/>
                  <a:pt x="6560913" y="1901724"/>
                </a:cubicBezTo>
                <a:cubicBezTo>
                  <a:pt x="6553506" y="1906045"/>
                  <a:pt x="6546579" y="1906731"/>
                  <a:pt x="6545688" y="1903439"/>
                </a:cubicBezTo>
                <a:cubicBezTo>
                  <a:pt x="6544797" y="1900147"/>
                  <a:pt x="6550489" y="1893563"/>
                  <a:pt x="6557278" y="1889860"/>
                </a:cubicBezTo>
                <a:cubicBezTo>
                  <a:pt x="6564068" y="1886157"/>
                  <a:pt x="6570651" y="1885951"/>
                  <a:pt x="6571131" y="1889586"/>
                </a:cubicBezTo>
                <a:close/>
                <a:moveTo>
                  <a:pt x="2599115" y="1888693"/>
                </a:moveTo>
                <a:cubicBezTo>
                  <a:pt x="2600212" y="1889105"/>
                  <a:pt x="2601378" y="1894865"/>
                  <a:pt x="2602544" y="1898294"/>
                </a:cubicBezTo>
                <a:cubicBezTo>
                  <a:pt x="2601584" y="1901038"/>
                  <a:pt x="2600623" y="1903781"/>
                  <a:pt x="2599663" y="1906524"/>
                </a:cubicBezTo>
                <a:cubicBezTo>
                  <a:pt x="2598017" y="1902272"/>
                  <a:pt x="2596440" y="1898089"/>
                  <a:pt x="2594794" y="1893905"/>
                </a:cubicBezTo>
                <a:cubicBezTo>
                  <a:pt x="2596234" y="1891985"/>
                  <a:pt x="2597674" y="1888145"/>
                  <a:pt x="2599115" y="1888693"/>
                </a:cubicBezTo>
                <a:close/>
                <a:moveTo>
                  <a:pt x="6630178" y="1888076"/>
                </a:moveTo>
                <a:cubicBezTo>
                  <a:pt x="6637311" y="1884235"/>
                  <a:pt x="6644443" y="1884235"/>
                  <a:pt x="6645129" y="1888350"/>
                </a:cubicBezTo>
                <a:cubicBezTo>
                  <a:pt x="6645815" y="1892397"/>
                  <a:pt x="6639986" y="1900146"/>
                  <a:pt x="6633128" y="1904055"/>
                </a:cubicBezTo>
                <a:cubicBezTo>
                  <a:pt x="6625995" y="1908101"/>
                  <a:pt x="6619412" y="1907621"/>
                  <a:pt x="6618451" y="1903164"/>
                </a:cubicBezTo>
                <a:cubicBezTo>
                  <a:pt x="6617491" y="1898637"/>
                  <a:pt x="6622566" y="1892259"/>
                  <a:pt x="6630178" y="1888076"/>
                </a:cubicBezTo>
                <a:close/>
                <a:moveTo>
                  <a:pt x="7816202" y="1887391"/>
                </a:moveTo>
                <a:cubicBezTo>
                  <a:pt x="7817230" y="1888488"/>
                  <a:pt x="7817368" y="1890889"/>
                  <a:pt x="7817916" y="1892809"/>
                </a:cubicBezTo>
                <a:cubicBezTo>
                  <a:pt x="7818053" y="1892672"/>
                  <a:pt x="7818122" y="1892535"/>
                  <a:pt x="7818259" y="1892397"/>
                </a:cubicBezTo>
                <a:cubicBezTo>
                  <a:pt x="7818465" y="1893015"/>
                  <a:pt x="7818465" y="1893906"/>
                  <a:pt x="7818808" y="1894318"/>
                </a:cubicBezTo>
                <a:cubicBezTo>
                  <a:pt x="7822237" y="1897952"/>
                  <a:pt x="7809070" y="1918732"/>
                  <a:pt x="7798028" y="1934848"/>
                </a:cubicBezTo>
                <a:cubicBezTo>
                  <a:pt x="7785409" y="1953296"/>
                  <a:pt x="7776768" y="1962418"/>
                  <a:pt x="7777934" y="1953228"/>
                </a:cubicBezTo>
                <a:cubicBezTo>
                  <a:pt x="7779168" y="1943490"/>
                  <a:pt x="7788770" y="1921475"/>
                  <a:pt x="7801937" y="1901930"/>
                </a:cubicBezTo>
                <a:cubicBezTo>
                  <a:pt x="7809481" y="1890683"/>
                  <a:pt x="7814693" y="1885745"/>
                  <a:pt x="7816202" y="1887391"/>
                </a:cubicBezTo>
                <a:close/>
                <a:moveTo>
                  <a:pt x="6170693" y="1885333"/>
                </a:moveTo>
                <a:cubicBezTo>
                  <a:pt x="6174122" y="1882316"/>
                  <a:pt x="6179883" y="1882110"/>
                  <a:pt x="6181529" y="1885470"/>
                </a:cubicBezTo>
                <a:cubicBezTo>
                  <a:pt x="6179677" y="1887391"/>
                  <a:pt x="6177483" y="1890545"/>
                  <a:pt x="6174259" y="1892534"/>
                </a:cubicBezTo>
                <a:cubicBezTo>
                  <a:pt x="6172751" y="1893494"/>
                  <a:pt x="6167881" y="1893083"/>
                  <a:pt x="6167196" y="1891848"/>
                </a:cubicBezTo>
                <a:cubicBezTo>
                  <a:pt x="6166510" y="1890614"/>
                  <a:pt x="6168499" y="1887185"/>
                  <a:pt x="6170693" y="1885333"/>
                </a:cubicBezTo>
                <a:close/>
                <a:moveTo>
                  <a:pt x="6327192" y="1883001"/>
                </a:moveTo>
                <a:cubicBezTo>
                  <a:pt x="6325615" y="1883824"/>
                  <a:pt x="6323763" y="1885059"/>
                  <a:pt x="6320609" y="1886499"/>
                </a:cubicBezTo>
                <a:cubicBezTo>
                  <a:pt x="6316493" y="1888419"/>
                  <a:pt x="6308813" y="1890682"/>
                  <a:pt x="6308950" y="1890065"/>
                </a:cubicBezTo>
                <a:cubicBezTo>
                  <a:pt x="6309087" y="1889448"/>
                  <a:pt x="6311625" y="1888076"/>
                  <a:pt x="6316699" y="1886019"/>
                </a:cubicBezTo>
                <a:cubicBezTo>
                  <a:pt x="6321157" y="1884236"/>
                  <a:pt x="6325683" y="1882864"/>
                  <a:pt x="6327192" y="1883001"/>
                </a:cubicBezTo>
                <a:close/>
                <a:moveTo>
                  <a:pt x="2735932" y="1882590"/>
                </a:moveTo>
                <a:cubicBezTo>
                  <a:pt x="2737166" y="1884168"/>
                  <a:pt x="2737783" y="1890066"/>
                  <a:pt x="2739292" y="1896924"/>
                </a:cubicBezTo>
                <a:cubicBezTo>
                  <a:pt x="2736549" y="1896375"/>
                  <a:pt x="2734286" y="1896238"/>
                  <a:pt x="2732023" y="1895072"/>
                </a:cubicBezTo>
                <a:cubicBezTo>
                  <a:pt x="2731817" y="1894935"/>
                  <a:pt x="2730857" y="1886294"/>
                  <a:pt x="2731474" y="1884716"/>
                </a:cubicBezTo>
                <a:cubicBezTo>
                  <a:pt x="2732434" y="1882385"/>
                  <a:pt x="2734697" y="1880944"/>
                  <a:pt x="2735932" y="1882590"/>
                </a:cubicBezTo>
                <a:close/>
                <a:moveTo>
                  <a:pt x="7662650" y="1879435"/>
                </a:moveTo>
                <a:cubicBezTo>
                  <a:pt x="7663748" y="1881218"/>
                  <a:pt x="7656890" y="1888145"/>
                  <a:pt x="7647357" y="1895277"/>
                </a:cubicBezTo>
                <a:cubicBezTo>
                  <a:pt x="7636933" y="1903095"/>
                  <a:pt x="7626372" y="1908170"/>
                  <a:pt x="7625206" y="1905427"/>
                </a:cubicBezTo>
                <a:cubicBezTo>
                  <a:pt x="7624108" y="1902958"/>
                  <a:pt x="7631241" y="1895071"/>
                  <a:pt x="7640636" y="1888693"/>
                </a:cubicBezTo>
                <a:cubicBezTo>
                  <a:pt x="7651403" y="1881355"/>
                  <a:pt x="7661485" y="1877378"/>
                  <a:pt x="7662650" y="1879435"/>
                </a:cubicBezTo>
                <a:close/>
                <a:moveTo>
                  <a:pt x="6411477" y="1877104"/>
                </a:moveTo>
                <a:cubicBezTo>
                  <a:pt x="6413329" y="1877447"/>
                  <a:pt x="6406334" y="1881973"/>
                  <a:pt x="6400230" y="1884579"/>
                </a:cubicBezTo>
                <a:cubicBezTo>
                  <a:pt x="6395155" y="1886774"/>
                  <a:pt x="6390972" y="1887528"/>
                  <a:pt x="6390972" y="1886294"/>
                </a:cubicBezTo>
                <a:cubicBezTo>
                  <a:pt x="6391040" y="1885128"/>
                  <a:pt x="6395429" y="1882316"/>
                  <a:pt x="6403659" y="1878681"/>
                </a:cubicBezTo>
                <a:cubicBezTo>
                  <a:pt x="6405648" y="1878270"/>
                  <a:pt x="6410106" y="1876898"/>
                  <a:pt x="6411477" y="1877104"/>
                </a:cubicBezTo>
                <a:close/>
                <a:moveTo>
                  <a:pt x="6111577" y="1872303"/>
                </a:moveTo>
                <a:cubicBezTo>
                  <a:pt x="6107462" y="1876418"/>
                  <a:pt x="6105679" y="1878955"/>
                  <a:pt x="6103073" y="1880670"/>
                </a:cubicBezTo>
                <a:cubicBezTo>
                  <a:pt x="6098684" y="1883482"/>
                  <a:pt x="6093197" y="1883482"/>
                  <a:pt x="6093815" y="1880670"/>
                </a:cubicBezTo>
                <a:cubicBezTo>
                  <a:pt x="6094226" y="1878818"/>
                  <a:pt x="6097038" y="1875046"/>
                  <a:pt x="6099027" y="1874155"/>
                </a:cubicBezTo>
                <a:cubicBezTo>
                  <a:pt x="6102250" y="1872783"/>
                  <a:pt x="6105748" y="1873057"/>
                  <a:pt x="6111577" y="1872303"/>
                </a:cubicBezTo>
                <a:close/>
                <a:moveTo>
                  <a:pt x="4562561" y="1871960"/>
                </a:moveTo>
                <a:cubicBezTo>
                  <a:pt x="4563109" y="1872371"/>
                  <a:pt x="4563727" y="1872714"/>
                  <a:pt x="4564413" y="1873126"/>
                </a:cubicBezTo>
                <a:cubicBezTo>
                  <a:pt x="4563932" y="1873537"/>
                  <a:pt x="4563384" y="1873949"/>
                  <a:pt x="4562835" y="1874429"/>
                </a:cubicBezTo>
                <a:cubicBezTo>
                  <a:pt x="4562218" y="1874017"/>
                  <a:pt x="4561121" y="1873469"/>
                  <a:pt x="4561189" y="1873331"/>
                </a:cubicBezTo>
                <a:cubicBezTo>
                  <a:pt x="4561395" y="1872783"/>
                  <a:pt x="4562081" y="1872440"/>
                  <a:pt x="4562561" y="1871960"/>
                </a:cubicBezTo>
                <a:close/>
                <a:moveTo>
                  <a:pt x="4366353" y="1870726"/>
                </a:moveTo>
                <a:cubicBezTo>
                  <a:pt x="4366627" y="1870726"/>
                  <a:pt x="4367382" y="1872098"/>
                  <a:pt x="4367862" y="1872852"/>
                </a:cubicBezTo>
                <a:cubicBezTo>
                  <a:pt x="4366490" y="1873058"/>
                  <a:pt x="4365187" y="1873469"/>
                  <a:pt x="4363816" y="1873469"/>
                </a:cubicBezTo>
                <a:cubicBezTo>
                  <a:pt x="4363404" y="1873469"/>
                  <a:pt x="4362718" y="1872166"/>
                  <a:pt x="4362101" y="1871412"/>
                </a:cubicBezTo>
                <a:cubicBezTo>
                  <a:pt x="4363541" y="1871137"/>
                  <a:pt x="4364913" y="1870795"/>
                  <a:pt x="4366353" y="1870726"/>
                </a:cubicBezTo>
                <a:close/>
                <a:moveTo>
                  <a:pt x="6037442" y="1870314"/>
                </a:moveTo>
                <a:cubicBezTo>
                  <a:pt x="6033670" y="1873057"/>
                  <a:pt x="6031544" y="1875115"/>
                  <a:pt x="6028733" y="1876555"/>
                </a:cubicBezTo>
                <a:cubicBezTo>
                  <a:pt x="6024824" y="1878612"/>
                  <a:pt x="6021257" y="1877789"/>
                  <a:pt x="6022012" y="1875526"/>
                </a:cubicBezTo>
                <a:cubicBezTo>
                  <a:pt x="6022629" y="1873606"/>
                  <a:pt x="6025372" y="1871686"/>
                  <a:pt x="6029144" y="1870725"/>
                </a:cubicBezTo>
                <a:cubicBezTo>
                  <a:pt x="6031818" y="1870108"/>
                  <a:pt x="6033808" y="1870451"/>
                  <a:pt x="6037442" y="1870314"/>
                </a:cubicBezTo>
                <a:close/>
                <a:moveTo>
                  <a:pt x="5955077" y="1870109"/>
                </a:moveTo>
                <a:cubicBezTo>
                  <a:pt x="5956312" y="1869286"/>
                  <a:pt x="5958644" y="1871343"/>
                  <a:pt x="5962416" y="1872920"/>
                </a:cubicBezTo>
                <a:cubicBezTo>
                  <a:pt x="5958095" y="1876212"/>
                  <a:pt x="5955558" y="1878955"/>
                  <a:pt x="5952883" y="1879916"/>
                </a:cubicBezTo>
                <a:cubicBezTo>
                  <a:pt x="5951306" y="1880464"/>
                  <a:pt x="5949523" y="1878133"/>
                  <a:pt x="5947808" y="1877104"/>
                </a:cubicBezTo>
                <a:cubicBezTo>
                  <a:pt x="5950209" y="1874704"/>
                  <a:pt x="5952335" y="1871686"/>
                  <a:pt x="5955077" y="1870109"/>
                </a:cubicBezTo>
                <a:close/>
                <a:moveTo>
                  <a:pt x="7146535" y="1869645"/>
                </a:moveTo>
                <a:cubicBezTo>
                  <a:pt x="7149981" y="1870605"/>
                  <a:pt x="7152381" y="1872748"/>
                  <a:pt x="7152758" y="1875800"/>
                </a:cubicBezTo>
                <a:cubicBezTo>
                  <a:pt x="7153513" y="1881973"/>
                  <a:pt x="7146244" y="1889722"/>
                  <a:pt x="7137190" y="1892534"/>
                </a:cubicBezTo>
                <a:cubicBezTo>
                  <a:pt x="7128138" y="1895346"/>
                  <a:pt x="7120045" y="1892328"/>
                  <a:pt x="7119772" y="1885950"/>
                </a:cubicBezTo>
                <a:cubicBezTo>
                  <a:pt x="7119497" y="1880326"/>
                  <a:pt x="7125738" y="1873606"/>
                  <a:pt x="7134036" y="1870588"/>
                </a:cubicBezTo>
                <a:cubicBezTo>
                  <a:pt x="7138597" y="1868908"/>
                  <a:pt x="7143089" y="1868685"/>
                  <a:pt x="7146535" y="1869645"/>
                </a:cubicBezTo>
                <a:close/>
                <a:moveTo>
                  <a:pt x="2116723" y="1864622"/>
                </a:moveTo>
                <a:cubicBezTo>
                  <a:pt x="2118712" y="1865651"/>
                  <a:pt x="2120701" y="1866679"/>
                  <a:pt x="2122689" y="1867777"/>
                </a:cubicBezTo>
                <a:cubicBezTo>
                  <a:pt x="2122072" y="1872989"/>
                  <a:pt x="2121661" y="1876212"/>
                  <a:pt x="2121249" y="1879504"/>
                </a:cubicBezTo>
                <a:cubicBezTo>
                  <a:pt x="2119398" y="1877721"/>
                  <a:pt x="2117272" y="1876624"/>
                  <a:pt x="2115900" y="1873812"/>
                </a:cubicBezTo>
                <a:cubicBezTo>
                  <a:pt x="2115351" y="1872646"/>
                  <a:pt x="2116380" y="1867777"/>
                  <a:pt x="2116723" y="1864622"/>
                </a:cubicBezTo>
                <a:close/>
                <a:moveTo>
                  <a:pt x="3208654" y="1863662"/>
                </a:moveTo>
                <a:cubicBezTo>
                  <a:pt x="3211191" y="1867434"/>
                  <a:pt x="3212700" y="1869697"/>
                  <a:pt x="3214209" y="1871960"/>
                </a:cubicBezTo>
                <a:cubicBezTo>
                  <a:pt x="3213386" y="1875869"/>
                  <a:pt x="3212494" y="1879847"/>
                  <a:pt x="3211672" y="1883756"/>
                </a:cubicBezTo>
                <a:cubicBezTo>
                  <a:pt x="3210300" y="1881424"/>
                  <a:pt x="3207831" y="1878612"/>
                  <a:pt x="3207694" y="1876898"/>
                </a:cubicBezTo>
                <a:cubicBezTo>
                  <a:pt x="3207420" y="1872303"/>
                  <a:pt x="3208243" y="1868257"/>
                  <a:pt x="3208654" y="1863662"/>
                </a:cubicBezTo>
                <a:close/>
                <a:moveTo>
                  <a:pt x="6399133" y="1861399"/>
                </a:moveTo>
                <a:cubicBezTo>
                  <a:pt x="6399338" y="1862016"/>
                  <a:pt x="6394949" y="1864417"/>
                  <a:pt x="6387474" y="1867503"/>
                </a:cubicBezTo>
                <a:cubicBezTo>
                  <a:pt x="6385691" y="1867914"/>
                  <a:pt x="6381851" y="1869011"/>
                  <a:pt x="6381028" y="1868806"/>
                </a:cubicBezTo>
                <a:cubicBezTo>
                  <a:pt x="6380205" y="1868600"/>
                  <a:pt x="6383497" y="1866817"/>
                  <a:pt x="6388709" y="1864622"/>
                </a:cubicBezTo>
                <a:cubicBezTo>
                  <a:pt x="6394126" y="1862359"/>
                  <a:pt x="6398927" y="1860850"/>
                  <a:pt x="6399133" y="1861399"/>
                </a:cubicBezTo>
                <a:close/>
                <a:moveTo>
                  <a:pt x="7342244" y="1860919"/>
                </a:moveTo>
                <a:cubicBezTo>
                  <a:pt x="7350954" y="1858862"/>
                  <a:pt x="7360418" y="1862839"/>
                  <a:pt x="7362339" y="1869491"/>
                </a:cubicBezTo>
                <a:cubicBezTo>
                  <a:pt x="7364327" y="1876349"/>
                  <a:pt x="7358635" y="1883550"/>
                  <a:pt x="7349514" y="1885608"/>
                </a:cubicBezTo>
                <a:cubicBezTo>
                  <a:pt x="7340805" y="1887597"/>
                  <a:pt x="7330997" y="1883207"/>
                  <a:pt x="7329145" y="1876761"/>
                </a:cubicBezTo>
                <a:cubicBezTo>
                  <a:pt x="7327226" y="1869972"/>
                  <a:pt x="7333055" y="1863045"/>
                  <a:pt x="7342244" y="1860919"/>
                </a:cubicBezTo>
                <a:close/>
                <a:moveTo>
                  <a:pt x="6483967" y="1857695"/>
                </a:moveTo>
                <a:cubicBezTo>
                  <a:pt x="6484652" y="1858930"/>
                  <a:pt x="6479371" y="1863045"/>
                  <a:pt x="6473542" y="1865719"/>
                </a:cubicBezTo>
                <a:cubicBezTo>
                  <a:pt x="6467987" y="1868257"/>
                  <a:pt x="6463735" y="1869560"/>
                  <a:pt x="6462501" y="1868600"/>
                </a:cubicBezTo>
                <a:cubicBezTo>
                  <a:pt x="6461267" y="1867640"/>
                  <a:pt x="6465519" y="1864073"/>
                  <a:pt x="6471485" y="1860987"/>
                </a:cubicBezTo>
                <a:cubicBezTo>
                  <a:pt x="6476903" y="1858176"/>
                  <a:pt x="6483281" y="1856461"/>
                  <a:pt x="6483967" y="1857695"/>
                </a:cubicBezTo>
                <a:close/>
                <a:moveTo>
                  <a:pt x="1705724" y="1854541"/>
                </a:moveTo>
                <a:cubicBezTo>
                  <a:pt x="1706273" y="1854815"/>
                  <a:pt x="1706889" y="1855090"/>
                  <a:pt x="1707507" y="1855433"/>
                </a:cubicBezTo>
                <a:cubicBezTo>
                  <a:pt x="1707026" y="1856941"/>
                  <a:pt x="1706546" y="1858587"/>
                  <a:pt x="1706067" y="1860302"/>
                </a:cubicBezTo>
                <a:cubicBezTo>
                  <a:pt x="1705518" y="1859959"/>
                  <a:pt x="1704421" y="1859822"/>
                  <a:pt x="1704489" y="1859273"/>
                </a:cubicBezTo>
                <a:cubicBezTo>
                  <a:pt x="1704627" y="1857764"/>
                  <a:pt x="1705312" y="1856118"/>
                  <a:pt x="1705724" y="1854541"/>
                </a:cubicBezTo>
                <a:close/>
                <a:moveTo>
                  <a:pt x="7801182" y="1854198"/>
                </a:moveTo>
                <a:cubicBezTo>
                  <a:pt x="7802416" y="1856118"/>
                  <a:pt x="7803651" y="1858313"/>
                  <a:pt x="7804885" y="1860713"/>
                </a:cubicBezTo>
                <a:cubicBezTo>
                  <a:pt x="7790072" y="1884579"/>
                  <a:pt x="7781362" y="1899735"/>
                  <a:pt x="7772173" y="1911668"/>
                </a:cubicBezTo>
                <a:cubicBezTo>
                  <a:pt x="7764628" y="1921407"/>
                  <a:pt x="7762503" y="1919349"/>
                  <a:pt x="7768744" y="1905633"/>
                </a:cubicBezTo>
                <a:cubicBezTo>
                  <a:pt x="7771967" y="1898501"/>
                  <a:pt x="7777111" y="1889037"/>
                  <a:pt x="7781842" y="1880670"/>
                </a:cubicBezTo>
                <a:cubicBezTo>
                  <a:pt x="7784997" y="1874978"/>
                  <a:pt x="7788495" y="1869560"/>
                  <a:pt x="7801182" y="1854198"/>
                </a:cubicBezTo>
                <a:close/>
                <a:moveTo>
                  <a:pt x="7069957" y="1851986"/>
                </a:moveTo>
                <a:cubicBezTo>
                  <a:pt x="7073035" y="1852706"/>
                  <a:pt x="7075264" y="1854472"/>
                  <a:pt x="7075881" y="1857078"/>
                </a:cubicBezTo>
                <a:cubicBezTo>
                  <a:pt x="7077183" y="1862564"/>
                  <a:pt x="7071903" y="1869217"/>
                  <a:pt x="7063399" y="1872920"/>
                </a:cubicBezTo>
                <a:cubicBezTo>
                  <a:pt x="7055238" y="1876418"/>
                  <a:pt x="7046872" y="1875526"/>
                  <a:pt x="7045020" y="1870863"/>
                </a:cubicBezTo>
                <a:cubicBezTo>
                  <a:pt x="7042962" y="1865650"/>
                  <a:pt x="7050095" y="1856598"/>
                  <a:pt x="7058942" y="1853169"/>
                </a:cubicBezTo>
                <a:cubicBezTo>
                  <a:pt x="7062954" y="1851591"/>
                  <a:pt x="7066880" y="1851266"/>
                  <a:pt x="7069957" y="1851986"/>
                </a:cubicBezTo>
                <a:close/>
                <a:moveTo>
                  <a:pt x="7551277" y="1850426"/>
                </a:moveTo>
                <a:cubicBezTo>
                  <a:pt x="7560467" y="1846997"/>
                  <a:pt x="7569451" y="1847340"/>
                  <a:pt x="7571645" y="1850975"/>
                </a:cubicBezTo>
                <a:cubicBezTo>
                  <a:pt x="7574046" y="1854952"/>
                  <a:pt x="7566982" y="1861948"/>
                  <a:pt x="7556764" y="1865994"/>
                </a:cubicBezTo>
                <a:cubicBezTo>
                  <a:pt x="7547711" y="1869560"/>
                  <a:pt x="7538933" y="1869011"/>
                  <a:pt x="7537355" y="1864691"/>
                </a:cubicBezTo>
                <a:cubicBezTo>
                  <a:pt x="7535915" y="1860370"/>
                  <a:pt x="7542225" y="1853787"/>
                  <a:pt x="7551277" y="1850426"/>
                </a:cubicBezTo>
                <a:close/>
                <a:moveTo>
                  <a:pt x="4229193" y="1849329"/>
                </a:moveTo>
                <a:cubicBezTo>
                  <a:pt x="4229467" y="1849260"/>
                  <a:pt x="4230290" y="1850975"/>
                  <a:pt x="4230770" y="1851935"/>
                </a:cubicBezTo>
                <a:cubicBezTo>
                  <a:pt x="4229467" y="1852347"/>
                  <a:pt x="4228164" y="1852895"/>
                  <a:pt x="4226724" y="1852964"/>
                </a:cubicBezTo>
                <a:cubicBezTo>
                  <a:pt x="4226313" y="1852964"/>
                  <a:pt x="4225558" y="1851387"/>
                  <a:pt x="4224941" y="1850495"/>
                </a:cubicBezTo>
                <a:cubicBezTo>
                  <a:pt x="4226313" y="1850083"/>
                  <a:pt x="4227684" y="1849466"/>
                  <a:pt x="4229193" y="1849329"/>
                </a:cubicBezTo>
                <a:close/>
                <a:moveTo>
                  <a:pt x="7646535" y="1848986"/>
                </a:moveTo>
                <a:cubicBezTo>
                  <a:pt x="7648386" y="1851317"/>
                  <a:pt x="7641185" y="1857558"/>
                  <a:pt x="7631858" y="1862153"/>
                </a:cubicBezTo>
                <a:cubicBezTo>
                  <a:pt x="7622532" y="1866748"/>
                  <a:pt x="7612862" y="1868188"/>
                  <a:pt x="7611628" y="1864828"/>
                </a:cubicBezTo>
                <a:cubicBezTo>
                  <a:pt x="7610462" y="1861673"/>
                  <a:pt x="7616222" y="1856118"/>
                  <a:pt x="7625000" y="1852140"/>
                </a:cubicBezTo>
                <a:cubicBezTo>
                  <a:pt x="7634602" y="1847751"/>
                  <a:pt x="7644614" y="1846517"/>
                  <a:pt x="7646535" y="1848986"/>
                </a:cubicBezTo>
                <a:close/>
                <a:moveTo>
                  <a:pt x="5515206" y="1847751"/>
                </a:moveTo>
                <a:cubicBezTo>
                  <a:pt x="5514726" y="1848711"/>
                  <a:pt x="5514246" y="1849671"/>
                  <a:pt x="5513765" y="1850631"/>
                </a:cubicBezTo>
                <a:cubicBezTo>
                  <a:pt x="5513148" y="1850631"/>
                  <a:pt x="5511982" y="1850769"/>
                  <a:pt x="5512051" y="1850494"/>
                </a:cubicBezTo>
                <a:cubicBezTo>
                  <a:pt x="5512188" y="1849671"/>
                  <a:pt x="5512805" y="1848711"/>
                  <a:pt x="5513217" y="1847820"/>
                </a:cubicBezTo>
                <a:cubicBezTo>
                  <a:pt x="5513903" y="1847820"/>
                  <a:pt x="5514588" y="1847751"/>
                  <a:pt x="5515206" y="1847751"/>
                </a:cubicBezTo>
                <a:close/>
                <a:moveTo>
                  <a:pt x="5886360" y="1845488"/>
                </a:moveTo>
                <a:cubicBezTo>
                  <a:pt x="5882451" y="1849329"/>
                  <a:pt x="5880394" y="1852277"/>
                  <a:pt x="5878337" y="1853169"/>
                </a:cubicBezTo>
                <a:cubicBezTo>
                  <a:pt x="5876348" y="1854061"/>
                  <a:pt x="5874290" y="1852826"/>
                  <a:pt x="5872233" y="1852483"/>
                </a:cubicBezTo>
                <a:cubicBezTo>
                  <a:pt x="5873536" y="1850083"/>
                  <a:pt x="5874428" y="1846928"/>
                  <a:pt x="5876142" y="1845557"/>
                </a:cubicBezTo>
                <a:cubicBezTo>
                  <a:pt x="5877651" y="1844459"/>
                  <a:pt x="5880188" y="1845419"/>
                  <a:pt x="5886360" y="1845488"/>
                </a:cubicBezTo>
                <a:close/>
                <a:moveTo>
                  <a:pt x="7747965" y="1845214"/>
                </a:moveTo>
                <a:cubicBezTo>
                  <a:pt x="7749405" y="1844940"/>
                  <a:pt x="7743987" y="1849946"/>
                  <a:pt x="7733495" y="1859821"/>
                </a:cubicBezTo>
                <a:cubicBezTo>
                  <a:pt x="7722521" y="1870108"/>
                  <a:pt x="7711686" y="1879709"/>
                  <a:pt x="7711137" y="1878544"/>
                </a:cubicBezTo>
                <a:cubicBezTo>
                  <a:pt x="7710657" y="1877446"/>
                  <a:pt x="7718338" y="1868805"/>
                  <a:pt x="7728762" y="1859753"/>
                </a:cubicBezTo>
                <a:cubicBezTo>
                  <a:pt x="7739666" y="1850220"/>
                  <a:pt x="7746456" y="1845488"/>
                  <a:pt x="7747965" y="1845214"/>
                </a:cubicBezTo>
                <a:close/>
                <a:moveTo>
                  <a:pt x="7733288" y="1844871"/>
                </a:moveTo>
                <a:cubicBezTo>
                  <a:pt x="7734865" y="1845145"/>
                  <a:pt x="7729927" y="1848917"/>
                  <a:pt x="7719983" y="1856050"/>
                </a:cubicBezTo>
                <a:cubicBezTo>
                  <a:pt x="7709559" y="1863525"/>
                  <a:pt x="7699272" y="1870040"/>
                  <a:pt x="7697763" y="1869148"/>
                </a:cubicBezTo>
                <a:cubicBezTo>
                  <a:pt x="7696254" y="1868325"/>
                  <a:pt x="7704004" y="1861124"/>
                  <a:pt x="7714497" y="1854335"/>
                </a:cubicBezTo>
                <a:cubicBezTo>
                  <a:pt x="7724303" y="1848094"/>
                  <a:pt x="7731848" y="1844597"/>
                  <a:pt x="7733288" y="1844871"/>
                </a:cubicBezTo>
                <a:close/>
                <a:moveTo>
                  <a:pt x="5590780" y="1841854"/>
                </a:moveTo>
                <a:cubicBezTo>
                  <a:pt x="5589477" y="1842677"/>
                  <a:pt x="5588243" y="1843569"/>
                  <a:pt x="5586871" y="1844391"/>
                </a:cubicBezTo>
                <a:cubicBezTo>
                  <a:pt x="5586391" y="1844666"/>
                  <a:pt x="5585637" y="1844666"/>
                  <a:pt x="5584951" y="1844803"/>
                </a:cubicBezTo>
                <a:cubicBezTo>
                  <a:pt x="5586323" y="1843911"/>
                  <a:pt x="5587626" y="1842951"/>
                  <a:pt x="5589066" y="1842128"/>
                </a:cubicBezTo>
                <a:cubicBezTo>
                  <a:pt x="5589409" y="1841854"/>
                  <a:pt x="5590163" y="1841923"/>
                  <a:pt x="5590780" y="1841854"/>
                </a:cubicBezTo>
                <a:close/>
                <a:moveTo>
                  <a:pt x="7762297" y="1840893"/>
                </a:moveTo>
                <a:cubicBezTo>
                  <a:pt x="7763806" y="1840344"/>
                  <a:pt x="7759554" y="1845145"/>
                  <a:pt x="7748993" y="1857284"/>
                </a:cubicBezTo>
                <a:cubicBezTo>
                  <a:pt x="7736786" y="1871342"/>
                  <a:pt x="7725401" y="1884304"/>
                  <a:pt x="7724784" y="1883070"/>
                </a:cubicBezTo>
                <a:cubicBezTo>
                  <a:pt x="7724235" y="1881904"/>
                  <a:pt x="7732671" y="1870520"/>
                  <a:pt x="7744261" y="1857969"/>
                </a:cubicBezTo>
                <a:cubicBezTo>
                  <a:pt x="7755302" y="1846105"/>
                  <a:pt x="7760720" y="1841442"/>
                  <a:pt x="7762297" y="1840893"/>
                </a:cubicBezTo>
                <a:close/>
                <a:moveTo>
                  <a:pt x="4424920" y="1840550"/>
                </a:moveTo>
                <a:cubicBezTo>
                  <a:pt x="4425538" y="1840824"/>
                  <a:pt x="4426155" y="1841167"/>
                  <a:pt x="4426841" y="1841510"/>
                </a:cubicBezTo>
                <a:cubicBezTo>
                  <a:pt x="4426361" y="1841716"/>
                  <a:pt x="4425812" y="1841990"/>
                  <a:pt x="4425195" y="1842265"/>
                </a:cubicBezTo>
                <a:cubicBezTo>
                  <a:pt x="4424578" y="1841922"/>
                  <a:pt x="4423480" y="1841373"/>
                  <a:pt x="4423549" y="1841304"/>
                </a:cubicBezTo>
                <a:cubicBezTo>
                  <a:pt x="4423755" y="1840961"/>
                  <a:pt x="4424441" y="1840756"/>
                  <a:pt x="4424920" y="1840550"/>
                </a:cubicBezTo>
                <a:close/>
                <a:moveTo>
                  <a:pt x="6983708" y="1839933"/>
                </a:moveTo>
                <a:cubicBezTo>
                  <a:pt x="6991526" y="1836436"/>
                  <a:pt x="6999344" y="1837602"/>
                  <a:pt x="7000716" y="1842471"/>
                </a:cubicBezTo>
                <a:cubicBezTo>
                  <a:pt x="7002019" y="1847134"/>
                  <a:pt x="6996396" y="1854952"/>
                  <a:pt x="6988783" y="1858793"/>
                </a:cubicBezTo>
                <a:cubicBezTo>
                  <a:pt x="6981171" y="1862702"/>
                  <a:pt x="6972941" y="1862153"/>
                  <a:pt x="6971021" y="1857558"/>
                </a:cubicBezTo>
                <a:cubicBezTo>
                  <a:pt x="6968826" y="1852140"/>
                  <a:pt x="6974587" y="1844048"/>
                  <a:pt x="6983708" y="1839933"/>
                </a:cubicBezTo>
                <a:close/>
                <a:moveTo>
                  <a:pt x="7788975" y="1839865"/>
                </a:moveTo>
                <a:cubicBezTo>
                  <a:pt x="7789660" y="1839659"/>
                  <a:pt x="7789798" y="1840139"/>
                  <a:pt x="7790141" y="1840414"/>
                </a:cubicBezTo>
                <a:cubicBezTo>
                  <a:pt x="7791787" y="1841374"/>
                  <a:pt x="7789523" y="1845146"/>
                  <a:pt x="7780813" y="1858107"/>
                </a:cubicBezTo>
                <a:cubicBezTo>
                  <a:pt x="7770390" y="1873606"/>
                  <a:pt x="7760445" y="1888557"/>
                  <a:pt x="7755233" y="1894523"/>
                </a:cubicBezTo>
                <a:cubicBezTo>
                  <a:pt x="7749472" y="1901107"/>
                  <a:pt x="7750912" y="1894592"/>
                  <a:pt x="7759622" y="1879778"/>
                </a:cubicBezTo>
                <a:cubicBezTo>
                  <a:pt x="7763943" y="1872440"/>
                  <a:pt x="7769841" y="1863388"/>
                  <a:pt x="7775190" y="1855844"/>
                </a:cubicBezTo>
                <a:cubicBezTo>
                  <a:pt x="7782460" y="1845626"/>
                  <a:pt x="7787466" y="1840276"/>
                  <a:pt x="7788975" y="1839865"/>
                </a:cubicBezTo>
                <a:close/>
                <a:moveTo>
                  <a:pt x="6557073" y="1839796"/>
                </a:moveTo>
                <a:cubicBezTo>
                  <a:pt x="6558307" y="1841168"/>
                  <a:pt x="6554124" y="1845214"/>
                  <a:pt x="6547609" y="1848780"/>
                </a:cubicBezTo>
                <a:cubicBezTo>
                  <a:pt x="6541231" y="1852278"/>
                  <a:pt x="6534922" y="1853924"/>
                  <a:pt x="6533550" y="1852552"/>
                </a:cubicBezTo>
                <a:cubicBezTo>
                  <a:pt x="6532247" y="1851318"/>
                  <a:pt x="6536842" y="1847134"/>
                  <a:pt x="6543151" y="1843705"/>
                </a:cubicBezTo>
                <a:cubicBezTo>
                  <a:pt x="6549461" y="1840276"/>
                  <a:pt x="6555907" y="1838493"/>
                  <a:pt x="6557073" y="1839796"/>
                </a:cubicBezTo>
                <a:close/>
                <a:moveTo>
                  <a:pt x="6471348" y="1838356"/>
                </a:moveTo>
                <a:cubicBezTo>
                  <a:pt x="6472308" y="1838699"/>
                  <a:pt x="6468879" y="1840825"/>
                  <a:pt x="6463118" y="1843431"/>
                </a:cubicBezTo>
                <a:cubicBezTo>
                  <a:pt x="6457495" y="1845968"/>
                  <a:pt x="6452351" y="1847683"/>
                  <a:pt x="6451665" y="1847271"/>
                </a:cubicBezTo>
                <a:cubicBezTo>
                  <a:pt x="6450911" y="1846860"/>
                  <a:pt x="6454614" y="1844597"/>
                  <a:pt x="6460169" y="1842059"/>
                </a:cubicBezTo>
                <a:cubicBezTo>
                  <a:pt x="6465175" y="1839865"/>
                  <a:pt x="6470456" y="1838082"/>
                  <a:pt x="6471348" y="1838356"/>
                </a:cubicBezTo>
                <a:close/>
                <a:moveTo>
                  <a:pt x="7776151" y="1837258"/>
                </a:moveTo>
                <a:cubicBezTo>
                  <a:pt x="7778071" y="1837121"/>
                  <a:pt x="7773682" y="1842882"/>
                  <a:pt x="7761338" y="1859410"/>
                </a:cubicBezTo>
                <a:cubicBezTo>
                  <a:pt x="7749130" y="1875732"/>
                  <a:pt x="7738912" y="1889173"/>
                  <a:pt x="7738569" y="1887253"/>
                </a:cubicBezTo>
                <a:cubicBezTo>
                  <a:pt x="7738157" y="1884853"/>
                  <a:pt x="7753108" y="1862359"/>
                  <a:pt x="7767235" y="1846037"/>
                </a:cubicBezTo>
                <a:cubicBezTo>
                  <a:pt x="7769979" y="1842882"/>
                  <a:pt x="7772653" y="1840002"/>
                  <a:pt x="7773888" y="1838904"/>
                </a:cubicBezTo>
                <a:cubicBezTo>
                  <a:pt x="7775534" y="1837258"/>
                  <a:pt x="7775808" y="1837464"/>
                  <a:pt x="7776151" y="1837258"/>
                </a:cubicBezTo>
                <a:close/>
                <a:moveTo>
                  <a:pt x="6378834" y="1835201"/>
                </a:moveTo>
                <a:cubicBezTo>
                  <a:pt x="6382194" y="1834173"/>
                  <a:pt x="6385005" y="1835338"/>
                  <a:pt x="6389875" y="1835476"/>
                </a:cubicBezTo>
                <a:cubicBezTo>
                  <a:pt x="6384800" y="1839522"/>
                  <a:pt x="6381920" y="1842608"/>
                  <a:pt x="6378628" y="1844048"/>
                </a:cubicBezTo>
                <a:cubicBezTo>
                  <a:pt x="6374239" y="1845968"/>
                  <a:pt x="6370467" y="1845831"/>
                  <a:pt x="6370741" y="1842814"/>
                </a:cubicBezTo>
                <a:cubicBezTo>
                  <a:pt x="6371015" y="1840070"/>
                  <a:pt x="6374239" y="1836573"/>
                  <a:pt x="6378834" y="1835201"/>
                </a:cubicBezTo>
                <a:close/>
                <a:moveTo>
                  <a:pt x="7718543" y="1834995"/>
                </a:moveTo>
                <a:cubicBezTo>
                  <a:pt x="7719572" y="1836435"/>
                  <a:pt x="7714839" y="1839453"/>
                  <a:pt x="7705101" y="1844185"/>
                </a:cubicBezTo>
                <a:cubicBezTo>
                  <a:pt x="7694677" y="1849260"/>
                  <a:pt x="7685488" y="1852415"/>
                  <a:pt x="7684184" y="1850700"/>
                </a:cubicBezTo>
                <a:cubicBezTo>
                  <a:pt x="7682882" y="1849054"/>
                  <a:pt x="7690151" y="1843431"/>
                  <a:pt x="7700027" y="1839110"/>
                </a:cubicBezTo>
                <a:cubicBezTo>
                  <a:pt x="7709833" y="1834858"/>
                  <a:pt x="7717377" y="1833418"/>
                  <a:pt x="7718543" y="1834995"/>
                </a:cubicBezTo>
                <a:close/>
                <a:moveTo>
                  <a:pt x="1912973" y="1834310"/>
                </a:moveTo>
                <a:cubicBezTo>
                  <a:pt x="1913246" y="1834104"/>
                  <a:pt x="1913932" y="1835750"/>
                  <a:pt x="1914413" y="1836641"/>
                </a:cubicBezTo>
                <a:cubicBezTo>
                  <a:pt x="1913109" y="1837944"/>
                  <a:pt x="1911876" y="1839385"/>
                  <a:pt x="1910503" y="1840276"/>
                </a:cubicBezTo>
                <a:cubicBezTo>
                  <a:pt x="1910160" y="1840550"/>
                  <a:pt x="1909406" y="1838973"/>
                  <a:pt x="1908857" y="1838287"/>
                </a:cubicBezTo>
                <a:cubicBezTo>
                  <a:pt x="1910230" y="1836916"/>
                  <a:pt x="1911532" y="1835407"/>
                  <a:pt x="1912973" y="1834310"/>
                </a:cubicBezTo>
                <a:close/>
                <a:moveTo>
                  <a:pt x="7477142" y="1832115"/>
                </a:moveTo>
                <a:cubicBezTo>
                  <a:pt x="7485988" y="1829920"/>
                  <a:pt x="7494767" y="1832869"/>
                  <a:pt x="7496002" y="1838356"/>
                </a:cubicBezTo>
                <a:cubicBezTo>
                  <a:pt x="7497236" y="1843773"/>
                  <a:pt x="7490378" y="1850700"/>
                  <a:pt x="7481600" y="1853169"/>
                </a:cubicBezTo>
                <a:cubicBezTo>
                  <a:pt x="7472547" y="1855638"/>
                  <a:pt x="7463700" y="1852826"/>
                  <a:pt x="7462534" y="1847065"/>
                </a:cubicBezTo>
                <a:cubicBezTo>
                  <a:pt x="7461368" y="1841305"/>
                  <a:pt x="7468226" y="1834241"/>
                  <a:pt x="7477142" y="1832115"/>
                </a:cubicBezTo>
                <a:close/>
                <a:moveTo>
                  <a:pt x="6907996" y="1830744"/>
                </a:moveTo>
                <a:cubicBezTo>
                  <a:pt x="6916226" y="1826217"/>
                  <a:pt x="6924113" y="1826560"/>
                  <a:pt x="6925484" y="1831498"/>
                </a:cubicBezTo>
                <a:cubicBezTo>
                  <a:pt x="6926855" y="1836436"/>
                  <a:pt x="6921232" y="1843705"/>
                  <a:pt x="6912797" y="1847820"/>
                </a:cubicBezTo>
                <a:cubicBezTo>
                  <a:pt x="6905459" y="1851386"/>
                  <a:pt x="6898806" y="1851181"/>
                  <a:pt x="6896886" y="1847272"/>
                </a:cubicBezTo>
                <a:cubicBezTo>
                  <a:pt x="6894691" y="1842814"/>
                  <a:pt x="6899766" y="1835270"/>
                  <a:pt x="6907996" y="1830744"/>
                </a:cubicBezTo>
                <a:close/>
                <a:moveTo>
                  <a:pt x="4092307" y="1829578"/>
                </a:moveTo>
                <a:cubicBezTo>
                  <a:pt x="4092444" y="1829509"/>
                  <a:pt x="4093267" y="1831567"/>
                  <a:pt x="4093816" y="1832664"/>
                </a:cubicBezTo>
                <a:cubicBezTo>
                  <a:pt x="4092513" y="1833212"/>
                  <a:pt x="4091210" y="1833967"/>
                  <a:pt x="4089838" y="1834104"/>
                </a:cubicBezTo>
                <a:cubicBezTo>
                  <a:pt x="4089427" y="1834104"/>
                  <a:pt x="4088672" y="1832252"/>
                  <a:pt x="4088055" y="1831224"/>
                </a:cubicBezTo>
                <a:cubicBezTo>
                  <a:pt x="4089427" y="1830606"/>
                  <a:pt x="4090798" y="1829852"/>
                  <a:pt x="4092307" y="1829578"/>
                </a:cubicBezTo>
                <a:close/>
                <a:moveTo>
                  <a:pt x="6462637" y="1828892"/>
                </a:moveTo>
                <a:cubicBezTo>
                  <a:pt x="6458043" y="1831292"/>
                  <a:pt x="6455505" y="1832458"/>
                  <a:pt x="6452076" y="1833898"/>
                </a:cubicBezTo>
                <a:cubicBezTo>
                  <a:pt x="6446864" y="1836093"/>
                  <a:pt x="6441309" y="1838082"/>
                  <a:pt x="6441995" y="1837122"/>
                </a:cubicBezTo>
                <a:cubicBezTo>
                  <a:pt x="6442681" y="1836162"/>
                  <a:pt x="6446110" y="1834104"/>
                  <a:pt x="6450842" y="1832390"/>
                </a:cubicBezTo>
                <a:cubicBezTo>
                  <a:pt x="6454408" y="1831018"/>
                  <a:pt x="6457494" y="1830469"/>
                  <a:pt x="6462637" y="1828892"/>
                </a:cubicBezTo>
                <a:close/>
                <a:moveTo>
                  <a:pt x="6630316" y="1826354"/>
                </a:moveTo>
                <a:cubicBezTo>
                  <a:pt x="6630796" y="1828960"/>
                  <a:pt x="6624281" y="1834995"/>
                  <a:pt x="6617423" y="1838219"/>
                </a:cubicBezTo>
                <a:cubicBezTo>
                  <a:pt x="6611525" y="1840962"/>
                  <a:pt x="6606107" y="1841305"/>
                  <a:pt x="6605627" y="1839042"/>
                </a:cubicBezTo>
                <a:cubicBezTo>
                  <a:pt x="6605079" y="1836710"/>
                  <a:pt x="6609468" y="1832321"/>
                  <a:pt x="6615640" y="1828960"/>
                </a:cubicBezTo>
                <a:cubicBezTo>
                  <a:pt x="6622704" y="1825120"/>
                  <a:pt x="6629836" y="1823748"/>
                  <a:pt x="6630316" y="1826354"/>
                </a:cubicBezTo>
                <a:close/>
                <a:moveTo>
                  <a:pt x="5804750" y="1824983"/>
                </a:moveTo>
                <a:cubicBezTo>
                  <a:pt x="5806671" y="1826286"/>
                  <a:pt x="5809071" y="1826766"/>
                  <a:pt x="5808728" y="1828069"/>
                </a:cubicBezTo>
                <a:cubicBezTo>
                  <a:pt x="5808316" y="1829715"/>
                  <a:pt x="5805710" y="1832870"/>
                  <a:pt x="5804064" y="1833693"/>
                </a:cubicBezTo>
                <a:cubicBezTo>
                  <a:pt x="5802624" y="1834378"/>
                  <a:pt x="5800293" y="1833212"/>
                  <a:pt x="5800155" y="1831909"/>
                </a:cubicBezTo>
                <a:cubicBezTo>
                  <a:pt x="5800018" y="1830744"/>
                  <a:pt x="5802555" y="1828138"/>
                  <a:pt x="5804750" y="1824983"/>
                </a:cubicBezTo>
                <a:close/>
                <a:moveTo>
                  <a:pt x="5663818" y="1824709"/>
                </a:moveTo>
                <a:cubicBezTo>
                  <a:pt x="5662857" y="1826012"/>
                  <a:pt x="5661829" y="1827384"/>
                  <a:pt x="5660869" y="1828755"/>
                </a:cubicBezTo>
                <a:cubicBezTo>
                  <a:pt x="5659634" y="1829098"/>
                  <a:pt x="5657302" y="1829990"/>
                  <a:pt x="5657302" y="1829715"/>
                </a:cubicBezTo>
                <a:cubicBezTo>
                  <a:pt x="5657234" y="1828892"/>
                  <a:pt x="5658194" y="1827589"/>
                  <a:pt x="5658811" y="1826355"/>
                </a:cubicBezTo>
                <a:cubicBezTo>
                  <a:pt x="5661074" y="1825601"/>
                  <a:pt x="5662446" y="1825189"/>
                  <a:pt x="5663818" y="1824709"/>
                </a:cubicBezTo>
                <a:close/>
                <a:moveTo>
                  <a:pt x="7278260" y="1824357"/>
                </a:moveTo>
                <a:cubicBezTo>
                  <a:pt x="7281877" y="1825343"/>
                  <a:pt x="7284569" y="1827555"/>
                  <a:pt x="7285461" y="1830744"/>
                </a:cubicBezTo>
                <a:cubicBezTo>
                  <a:pt x="7287106" y="1836779"/>
                  <a:pt x="7280317" y="1845146"/>
                  <a:pt x="7271539" y="1847889"/>
                </a:cubicBezTo>
                <a:cubicBezTo>
                  <a:pt x="7262486" y="1850769"/>
                  <a:pt x="7253914" y="1847615"/>
                  <a:pt x="7252885" y="1840962"/>
                </a:cubicBezTo>
                <a:cubicBezTo>
                  <a:pt x="7251925" y="1834996"/>
                  <a:pt x="7257343" y="1828344"/>
                  <a:pt x="7265504" y="1825326"/>
                </a:cubicBezTo>
                <a:cubicBezTo>
                  <a:pt x="7270099" y="1823611"/>
                  <a:pt x="7274642" y="1823371"/>
                  <a:pt x="7278260" y="1824357"/>
                </a:cubicBezTo>
                <a:close/>
                <a:moveTo>
                  <a:pt x="6317934" y="1823886"/>
                </a:moveTo>
                <a:cubicBezTo>
                  <a:pt x="6312447" y="1828824"/>
                  <a:pt x="6309567" y="1832321"/>
                  <a:pt x="6306138" y="1834173"/>
                </a:cubicBezTo>
                <a:cubicBezTo>
                  <a:pt x="6304423" y="1835065"/>
                  <a:pt x="6300171" y="1833830"/>
                  <a:pt x="6299966" y="1832253"/>
                </a:cubicBezTo>
                <a:cubicBezTo>
                  <a:pt x="6299760" y="1830675"/>
                  <a:pt x="6303257" y="1825806"/>
                  <a:pt x="6305041" y="1825120"/>
                </a:cubicBezTo>
                <a:cubicBezTo>
                  <a:pt x="6308538" y="1823749"/>
                  <a:pt x="6311967" y="1824297"/>
                  <a:pt x="6317934" y="1823886"/>
                </a:cubicBezTo>
                <a:close/>
                <a:moveTo>
                  <a:pt x="5735827" y="1819634"/>
                </a:moveTo>
                <a:cubicBezTo>
                  <a:pt x="5734249" y="1821349"/>
                  <a:pt x="5732672" y="1823063"/>
                  <a:pt x="5731095" y="1824778"/>
                </a:cubicBezTo>
                <a:cubicBezTo>
                  <a:pt x="5730203" y="1824434"/>
                  <a:pt x="5728420" y="1824434"/>
                  <a:pt x="5728694" y="1823680"/>
                </a:cubicBezTo>
                <a:cubicBezTo>
                  <a:pt x="5728969" y="1822789"/>
                  <a:pt x="5730957" y="1821211"/>
                  <a:pt x="5732192" y="1819977"/>
                </a:cubicBezTo>
                <a:cubicBezTo>
                  <a:pt x="5733426" y="1819840"/>
                  <a:pt x="5734661" y="1819771"/>
                  <a:pt x="5735827" y="1819634"/>
                </a:cubicBezTo>
                <a:close/>
                <a:moveTo>
                  <a:pt x="6846009" y="1819111"/>
                </a:moveTo>
                <a:cubicBezTo>
                  <a:pt x="6848812" y="1819737"/>
                  <a:pt x="6850663" y="1821554"/>
                  <a:pt x="6850732" y="1824366"/>
                </a:cubicBezTo>
                <a:cubicBezTo>
                  <a:pt x="6850869" y="1828961"/>
                  <a:pt x="6844697" y="1836505"/>
                  <a:pt x="6838250" y="1839591"/>
                </a:cubicBezTo>
                <a:cubicBezTo>
                  <a:pt x="6831392" y="1842951"/>
                  <a:pt x="6824397" y="1842265"/>
                  <a:pt x="6823231" y="1838082"/>
                </a:cubicBezTo>
                <a:cubicBezTo>
                  <a:pt x="6821860" y="1833281"/>
                  <a:pt x="6827895" y="1824915"/>
                  <a:pt x="6835576" y="1821005"/>
                </a:cubicBezTo>
                <a:cubicBezTo>
                  <a:pt x="6839450" y="1819051"/>
                  <a:pt x="6843205" y="1818485"/>
                  <a:pt x="6846009" y="1819111"/>
                </a:cubicBezTo>
                <a:close/>
                <a:moveTo>
                  <a:pt x="2249152" y="1818262"/>
                </a:moveTo>
                <a:cubicBezTo>
                  <a:pt x="2251140" y="1819359"/>
                  <a:pt x="2253129" y="1820457"/>
                  <a:pt x="2255118" y="1821554"/>
                </a:cubicBezTo>
                <a:cubicBezTo>
                  <a:pt x="2254432" y="1826629"/>
                  <a:pt x="2254021" y="1829646"/>
                  <a:pt x="2253609" y="1833007"/>
                </a:cubicBezTo>
                <a:cubicBezTo>
                  <a:pt x="2251758" y="1831086"/>
                  <a:pt x="2249632" y="1830058"/>
                  <a:pt x="2248260" y="1827246"/>
                </a:cubicBezTo>
                <a:cubicBezTo>
                  <a:pt x="2247711" y="1826080"/>
                  <a:pt x="2248809" y="1821348"/>
                  <a:pt x="2249152" y="1818262"/>
                </a:cubicBezTo>
                <a:close/>
                <a:moveTo>
                  <a:pt x="6702805" y="1817644"/>
                </a:moveTo>
                <a:cubicBezTo>
                  <a:pt x="6704039" y="1820731"/>
                  <a:pt x="6699170" y="1826560"/>
                  <a:pt x="6691832" y="1830537"/>
                </a:cubicBezTo>
                <a:cubicBezTo>
                  <a:pt x="6685660" y="1833829"/>
                  <a:pt x="6679487" y="1834652"/>
                  <a:pt x="6677841" y="1832458"/>
                </a:cubicBezTo>
                <a:cubicBezTo>
                  <a:pt x="6675921" y="1829920"/>
                  <a:pt x="6680516" y="1824091"/>
                  <a:pt x="6687580" y="1819839"/>
                </a:cubicBezTo>
                <a:cubicBezTo>
                  <a:pt x="6694369" y="1815793"/>
                  <a:pt x="6701570" y="1814695"/>
                  <a:pt x="6702805" y="1817644"/>
                </a:cubicBezTo>
                <a:close/>
                <a:moveTo>
                  <a:pt x="3068682" y="1817165"/>
                </a:moveTo>
                <a:cubicBezTo>
                  <a:pt x="3071151" y="1820800"/>
                  <a:pt x="3072660" y="1822994"/>
                  <a:pt x="3074169" y="1825189"/>
                </a:cubicBezTo>
                <a:cubicBezTo>
                  <a:pt x="3073277" y="1828892"/>
                  <a:pt x="3072386" y="1832527"/>
                  <a:pt x="3071563" y="1836230"/>
                </a:cubicBezTo>
                <a:cubicBezTo>
                  <a:pt x="3070191" y="1833967"/>
                  <a:pt x="3067722" y="1831224"/>
                  <a:pt x="3067654" y="1829578"/>
                </a:cubicBezTo>
                <a:cubicBezTo>
                  <a:pt x="3067379" y="1825257"/>
                  <a:pt x="3068202" y="1821486"/>
                  <a:pt x="3068682" y="1817165"/>
                </a:cubicBezTo>
                <a:close/>
                <a:moveTo>
                  <a:pt x="6762812" y="1815861"/>
                </a:moveTo>
                <a:cubicBezTo>
                  <a:pt x="6770013" y="1812364"/>
                  <a:pt x="6776665" y="1812844"/>
                  <a:pt x="6776871" y="1817027"/>
                </a:cubicBezTo>
                <a:cubicBezTo>
                  <a:pt x="6777077" y="1821348"/>
                  <a:pt x="6771042" y="1828549"/>
                  <a:pt x="6764115" y="1832046"/>
                </a:cubicBezTo>
                <a:cubicBezTo>
                  <a:pt x="6756983" y="1835612"/>
                  <a:pt x="6750879" y="1834721"/>
                  <a:pt x="6750262" y="1830263"/>
                </a:cubicBezTo>
                <a:cubicBezTo>
                  <a:pt x="6749714" y="1825874"/>
                  <a:pt x="6755337" y="1819565"/>
                  <a:pt x="6762812" y="1815861"/>
                </a:cubicBezTo>
                <a:close/>
                <a:moveTo>
                  <a:pt x="6544110" y="1815587"/>
                </a:moveTo>
                <a:cubicBezTo>
                  <a:pt x="6541710" y="1817027"/>
                  <a:pt x="6538555" y="1819222"/>
                  <a:pt x="6534372" y="1821348"/>
                </a:cubicBezTo>
                <a:cubicBezTo>
                  <a:pt x="6528611" y="1824366"/>
                  <a:pt x="6522782" y="1825806"/>
                  <a:pt x="6523194" y="1824503"/>
                </a:cubicBezTo>
                <a:cubicBezTo>
                  <a:pt x="6523536" y="1823474"/>
                  <a:pt x="6528474" y="1820525"/>
                  <a:pt x="6534029" y="1818125"/>
                </a:cubicBezTo>
                <a:cubicBezTo>
                  <a:pt x="6539447" y="1815793"/>
                  <a:pt x="6544248" y="1814353"/>
                  <a:pt x="6544110" y="1815587"/>
                </a:cubicBezTo>
                <a:close/>
                <a:moveTo>
                  <a:pt x="3954873" y="1812021"/>
                </a:moveTo>
                <a:cubicBezTo>
                  <a:pt x="3955216" y="1811884"/>
                  <a:pt x="3956519" y="1814215"/>
                  <a:pt x="3956588" y="1815313"/>
                </a:cubicBezTo>
                <a:cubicBezTo>
                  <a:pt x="3956657" y="1816410"/>
                  <a:pt x="3955765" y="1818467"/>
                  <a:pt x="3955422" y="1818262"/>
                </a:cubicBezTo>
                <a:cubicBezTo>
                  <a:pt x="3953913" y="1817439"/>
                  <a:pt x="3952336" y="1815930"/>
                  <a:pt x="3950827" y="1814627"/>
                </a:cubicBezTo>
                <a:cubicBezTo>
                  <a:pt x="3952199" y="1813667"/>
                  <a:pt x="3953433" y="1812501"/>
                  <a:pt x="3954873" y="1812021"/>
                </a:cubicBezTo>
                <a:close/>
                <a:moveTo>
                  <a:pt x="7684597" y="1810444"/>
                </a:moveTo>
                <a:cubicBezTo>
                  <a:pt x="7694198" y="1808112"/>
                  <a:pt x="7701604" y="1808386"/>
                  <a:pt x="7703044" y="1810787"/>
                </a:cubicBezTo>
                <a:cubicBezTo>
                  <a:pt x="7704553" y="1813255"/>
                  <a:pt x="7699684" y="1816204"/>
                  <a:pt x="7690289" y="1818948"/>
                </a:cubicBezTo>
                <a:cubicBezTo>
                  <a:pt x="7680002" y="1821965"/>
                  <a:pt x="7670400" y="1822514"/>
                  <a:pt x="7669577" y="1819565"/>
                </a:cubicBezTo>
                <a:cubicBezTo>
                  <a:pt x="7668823" y="1816959"/>
                  <a:pt x="7675612" y="1812707"/>
                  <a:pt x="7684597" y="1810444"/>
                </a:cubicBezTo>
                <a:close/>
                <a:moveTo>
                  <a:pt x="6170625" y="1809964"/>
                </a:moveTo>
                <a:cubicBezTo>
                  <a:pt x="6167744" y="1812776"/>
                  <a:pt x="6166373" y="1814764"/>
                  <a:pt x="6163972" y="1816411"/>
                </a:cubicBezTo>
                <a:cubicBezTo>
                  <a:pt x="6160543" y="1818811"/>
                  <a:pt x="6157526" y="1819154"/>
                  <a:pt x="6156017" y="1818262"/>
                </a:cubicBezTo>
                <a:cubicBezTo>
                  <a:pt x="6154097" y="1817165"/>
                  <a:pt x="6156497" y="1814216"/>
                  <a:pt x="6160681" y="1812501"/>
                </a:cubicBezTo>
                <a:cubicBezTo>
                  <a:pt x="6163561" y="1811335"/>
                  <a:pt x="6166236" y="1810993"/>
                  <a:pt x="6170625" y="1809964"/>
                </a:cubicBezTo>
                <a:close/>
                <a:moveTo>
                  <a:pt x="6234610" y="1809621"/>
                </a:moveTo>
                <a:cubicBezTo>
                  <a:pt x="6237970" y="1811816"/>
                  <a:pt x="6240919" y="1812707"/>
                  <a:pt x="6241262" y="1814765"/>
                </a:cubicBezTo>
                <a:cubicBezTo>
                  <a:pt x="6241399" y="1815793"/>
                  <a:pt x="6236667" y="1820182"/>
                  <a:pt x="6234130" y="1821211"/>
                </a:cubicBezTo>
                <a:cubicBezTo>
                  <a:pt x="6231661" y="1822240"/>
                  <a:pt x="6226997" y="1821554"/>
                  <a:pt x="6227272" y="1820388"/>
                </a:cubicBezTo>
                <a:cubicBezTo>
                  <a:pt x="6227820" y="1817988"/>
                  <a:pt x="6230975" y="1814765"/>
                  <a:pt x="6234610" y="1809621"/>
                </a:cubicBezTo>
                <a:close/>
                <a:moveTo>
                  <a:pt x="6531629" y="1805300"/>
                </a:moveTo>
                <a:cubicBezTo>
                  <a:pt x="6532520" y="1805300"/>
                  <a:pt x="6528680" y="1807357"/>
                  <a:pt x="6523674" y="1809552"/>
                </a:cubicBezTo>
                <a:cubicBezTo>
                  <a:pt x="6518393" y="1811815"/>
                  <a:pt x="6513729" y="1813461"/>
                  <a:pt x="6513455" y="1813118"/>
                </a:cubicBezTo>
                <a:cubicBezTo>
                  <a:pt x="6513181" y="1812844"/>
                  <a:pt x="6515444" y="1811609"/>
                  <a:pt x="6520107" y="1809552"/>
                </a:cubicBezTo>
                <a:cubicBezTo>
                  <a:pt x="6524977" y="1807426"/>
                  <a:pt x="6530806" y="1805300"/>
                  <a:pt x="6531629" y="1805300"/>
                </a:cubicBezTo>
                <a:close/>
                <a:moveTo>
                  <a:pt x="4287143" y="1804340"/>
                </a:moveTo>
                <a:cubicBezTo>
                  <a:pt x="4287692" y="1804751"/>
                  <a:pt x="4288309" y="1805163"/>
                  <a:pt x="4288995" y="1805643"/>
                </a:cubicBezTo>
                <a:cubicBezTo>
                  <a:pt x="4288514" y="1806055"/>
                  <a:pt x="4287966" y="1806535"/>
                  <a:pt x="4287417" y="1807083"/>
                </a:cubicBezTo>
                <a:cubicBezTo>
                  <a:pt x="4286800" y="1806603"/>
                  <a:pt x="4285702" y="1805986"/>
                  <a:pt x="4285771" y="1805780"/>
                </a:cubicBezTo>
                <a:cubicBezTo>
                  <a:pt x="4285977" y="1805163"/>
                  <a:pt x="4286663" y="1804751"/>
                  <a:pt x="4287143" y="1804340"/>
                </a:cubicBezTo>
                <a:close/>
                <a:moveTo>
                  <a:pt x="6093746" y="1802351"/>
                </a:moveTo>
                <a:cubicBezTo>
                  <a:pt x="6091346" y="1807769"/>
                  <a:pt x="6090660" y="1811061"/>
                  <a:pt x="6088945" y="1812912"/>
                </a:cubicBezTo>
                <a:cubicBezTo>
                  <a:pt x="6085448" y="1816684"/>
                  <a:pt x="6081882" y="1815999"/>
                  <a:pt x="6080579" y="1812364"/>
                </a:cubicBezTo>
                <a:cubicBezTo>
                  <a:pt x="6080030" y="1810718"/>
                  <a:pt x="6081813" y="1805712"/>
                  <a:pt x="6083253" y="1804751"/>
                </a:cubicBezTo>
                <a:cubicBezTo>
                  <a:pt x="6085859" y="1803037"/>
                  <a:pt x="6089014" y="1803243"/>
                  <a:pt x="6093746" y="1802351"/>
                </a:cubicBezTo>
                <a:close/>
                <a:moveTo>
                  <a:pt x="7399647" y="1801666"/>
                </a:moveTo>
                <a:cubicBezTo>
                  <a:pt x="7409042" y="1799608"/>
                  <a:pt x="7418095" y="1803106"/>
                  <a:pt x="7419809" y="1809347"/>
                </a:cubicBezTo>
                <a:cubicBezTo>
                  <a:pt x="7421455" y="1815313"/>
                  <a:pt x="7414597" y="1822583"/>
                  <a:pt x="7405682" y="1824434"/>
                </a:cubicBezTo>
                <a:cubicBezTo>
                  <a:pt x="7396561" y="1826286"/>
                  <a:pt x="7387920" y="1822103"/>
                  <a:pt x="7386891" y="1815382"/>
                </a:cubicBezTo>
                <a:cubicBezTo>
                  <a:pt x="7385999" y="1809347"/>
                  <a:pt x="7391417" y="1803449"/>
                  <a:pt x="7399647" y="1801666"/>
                </a:cubicBezTo>
                <a:close/>
                <a:moveTo>
                  <a:pt x="7609158" y="1801528"/>
                </a:moveTo>
                <a:cubicBezTo>
                  <a:pt x="7617936" y="1799333"/>
                  <a:pt x="7627195" y="1800979"/>
                  <a:pt x="7628841" y="1804545"/>
                </a:cubicBezTo>
                <a:cubicBezTo>
                  <a:pt x="7630555" y="1808249"/>
                  <a:pt x="7624726" y="1812912"/>
                  <a:pt x="7615604" y="1815518"/>
                </a:cubicBezTo>
                <a:cubicBezTo>
                  <a:pt x="7606963" y="1817919"/>
                  <a:pt x="7597431" y="1816890"/>
                  <a:pt x="7595785" y="1813049"/>
                </a:cubicBezTo>
                <a:cubicBezTo>
                  <a:pt x="7594070" y="1809003"/>
                  <a:pt x="7600037" y="1803723"/>
                  <a:pt x="7609158" y="1801528"/>
                </a:cubicBezTo>
                <a:close/>
                <a:moveTo>
                  <a:pt x="7202745" y="1800628"/>
                </a:moveTo>
                <a:cubicBezTo>
                  <a:pt x="7206165" y="1801717"/>
                  <a:pt x="7208548" y="1804100"/>
                  <a:pt x="7208857" y="1807427"/>
                </a:cubicBezTo>
                <a:cubicBezTo>
                  <a:pt x="7209337" y="1813324"/>
                  <a:pt x="7203165" y="1819977"/>
                  <a:pt x="7194592" y="1822720"/>
                </a:cubicBezTo>
                <a:cubicBezTo>
                  <a:pt x="7185882" y="1825532"/>
                  <a:pt x="7178545" y="1823406"/>
                  <a:pt x="7177516" y="1817782"/>
                </a:cubicBezTo>
                <a:cubicBezTo>
                  <a:pt x="7176487" y="1812227"/>
                  <a:pt x="7182317" y="1804958"/>
                  <a:pt x="7190409" y="1801597"/>
                </a:cubicBezTo>
                <a:cubicBezTo>
                  <a:pt x="7194867" y="1799745"/>
                  <a:pt x="7199324" y="1799540"/>
                  <a:pt x="7202745" y="1800628"/>
                </a:cubicBezTo>
                <a:close/>
                <a:moveTo>
                  <a:pt x="3818124" y="1797139"/>
                </a:moveTo>
                <a:cubicBezTo>
                  <a:pt x="3818398" y="1797002"/>
                  <a:pt x="3819290" y="1799608"/>
                  <a:pt x="3819976" y="1800980"/>
                </a:cubicBezTo>
                <a:cubicBezTo>
                  <a:pt x="3818673" y="1801940"/>
                  <a:pt x="3817507" y="1803311"/>
                  <a:pt x="3816135" y="1803723"/>
                </a:cubicBezTo>
                <a:cubicBezTo>
                  <a:pt x="3815655" y="1803860"/>
                  <a:pt x="3814764" y="1801528"/>
                  <a:pt x="3814078" y="1800294"/>
                </a:cubicBezTo>
                <a:cubicBezTo>
                  <a:pt x="3815449" y="1799197"/>
                  <a:pt x="3816684" y="1797756"/>
                  <a:pt x="3818124" y="1797139"/>
                </a:cubicBezTo>
                <a:close/>
                <a:moveTo>
                  <a:pt x="6616189" y="1793230"/>
                </a:moveTo>
                <a:cubicBezTo>
                  <a:pt x="6616806" y="1794190"/>
                  <a:pt x="6611457" y="1798168"/>
                  <a:pt x="6605628" y="1800774"/>
                </a:cubicBezTo>
                <a:cubicBezTo>
                  <a:pt x="6600073" y="1803312"/>
                  <a:pt x="6595821" y="1804683"/>
                  <a:pt x="6594655" y="1803929"/>
                </a:cubicBezTo>
                <a:cubicBezTo>
                  <a:pt x="6593489" y="1803174"/>
                  <a:pt x="6597809" y="1799883"/>
                  <a:pt x="6603776" y="1796865"/>
                </a:cubicBezTo>
                <a:cubicBezTo>
                  <a:pt x="6609194" y="1794122"/>
                  <a:pt x="6615503" y="1792270"/>
                  <a:pt x="6616189" y="1793230"/>
                </a:cubicBezTo>
                <a:close/>
                <a:moveTo>
                  <a:pt x="3681787" y="1785000"/>
                </a:moveTo>
                <a:cubicBezTo>
                  <a:pt x="3681993" y="1784863"/>
                  <a:pt x="3682885" y="1787950"/>
                  <a:pt x="3683433" y="1789527"/>
                </a:cubicBezTo>
                <a:cubicBezTo>
                  <a:pt x="3682130" y="1790487"/>
                  <a:pt x="3680896" y="1791858"/>
                  <a:pt x="3679456" y="1792201"/>
                </a:cubicBezTo>
                <a:cubicBezTo>
                  <a:pt x="3679044" y="1792270"/>
                  <a:pt x="3678221" y="1789458"/>
                  <a:pt x="3677604" y="1788018"/>
                </a:cubicBezTo>
                <a:cubicBezTo>
                  <a:pt x="3678976" y="1786921"/>
                  <a:pt x="3680279" y="1785618"/>
                  <a:pt x="3681787" y="1785000"/>
                </a:cubicBezTo>
                <a:close/>
                <a:moveTo>
                  <a:pt x="1836780" y="1783149"/>
                </a:moveTo>
                <a:cubicBezTo>
                  <a:pt x="1837398" y="1783492"/>
                  <a:pt x="1838014" y="1783835"/>
                  <a:pt x="1838631" y="1784246"/>
                </a:cubicBezTo>
                <a:cubicBezTo>
                  <a:pt x="1838151" y="1785824"/>
                  <a:pt x="1837671" y="1787675"/>
                  <a:pt x="1837122" y="1789458"/>
                </a:cubicBezTo>
                <a:cubicBezTo>
                  <a:pt x="1836574" y="1789047"/>
                  <a:pt x="1835476" y="1788773"/>
                  <a:pt x="1835546" y="1788224"/>
                </a:cubicBezTo>
                <a:cubicBezTo>
                  <a:pt x="1835752" y="1786578"/>
                  <a:pt x="1836368" y="1784795"/>
                  <a:pt x="1836780" y="1783149"/>
                </a:cubicBezTo>
                <a:close/>
                <a:moveTo>
                  <a:pt x="7127118" y="1780962"/>
                </a:moveTo>
                <a:cubicBezTo>
                  <a:pt x="7130573" y="1781742"/>
                  <a:pt x="7133008" y="1783800"/>
                  <a:pt x="7133282" y="1786852"/>
                </a:cubicBezTo>
                <a:cubicBezTo>
                  <a:pt x="7133762" y="1792475"/>
                  <a:pt x="7127658" y="1799814"/>
                  <a:pt x="7119908" y="1802900"/>
                </a:cubicBezTo>
                <a:cubicBezTo>
                  <a:pt x="7111816" y="1806123"/>
                  <a:pt x="7104615" y="1804477"/>
                  <a:pt x="7103244" y="1798991"/>
                </a:cubicBezTo>
                <a:cubicBezTo>
                  <a:pt x="7101872" y="1793504"/>
                  <a:pt x="7106879" y="1786509"/>
                  <a:pt x="7114833" y="1782737"/>
                </a:cubicBezTo>
                <a:cubicBezTo>
                  <a:pt x="7119188" y="1780679"/>
                  <a:pt x="7123663" y="1780182"/>
                  <a:pt x="7127118" y="1780962"/>
                </a:cubicBezTo>
                <a:close/>
                <a:moveTo>
                  <a:pt x="7534269" y="1779514"/>
                </a:moveTo>
                <a:cubicBezTo>
                  <a:pt x="7543527" y="1777868"/>
                  <a:pt x="7552511" y="1780886"/>
                  <a:pt x="7553814" y="1785823"/>
                </a:cubicBezTo>
                <a:cubicBezTo>
                  <a:pt x="7555117" y="1790555"/>
                  <a:pt x="7547916" y="1796385"/>
                  <a:pt x="7539001" y="1798031"/>
                </a:cubicBezTo>
                <a:cubicBezTo>
                  <a:pt x="7529948" y="1799677"/>
                  <a:pt x="7521444" y="1796385"/>
                  <a:pt x="7520827" y="1790830"/>
                </a:cubicBezTo>
                <a:cubicBezTo>
                  <a:pt x="7520210" y="1785823"/>
                  <a:pt x="7525971" y="1780954"/>
                  <a:pt x="7534269" y="1779514"/>
                </a:cubicBezTo>
                <a:close/>
                <a:moveTo>
                  <a:pt x="6603981" y="1779446"/>
                </a:moveTo>
                <a:cubicBezTo>
                  <a:pt x="6604255" y="1779789"/>
                  <a:pt x="6599866" y="1782189"/>
                  <a:pt x="6594243" y="1784658"/>
                </a:cubicBezTo>
                <a:cubicBezTo>
                  <a:pt x="6588345" y="1787264"/>
                  <a:pt x="6584024" y="1788704"/>
                  <a:pt x="6584093" y="1788155"/>
                </a:cubicBezTo>
                <a:cubicBezTo>
                  <a:pt x="6584161" y="1787607"/>
                  <a:pt x="6588825" y="1785206"/>
                  <a:pt x="6594037" y="1782875"/>
                </a:cubicBezTo>
                <a:cubicBezTo>
                  <a:pt x="6599249" y="1780611"/>
                  <a:pt x="6603638" y="1779103"/>
                  <a:pt x="6603981" y="1779446"/>
                </a:cubicBezTo>
                <a:close/>
                <a:moveTo>
                  <a:pt x="2044303" y="1776222"/>
                </a:moveTo>
                <a:cubicBezTo>
                  <a:pt x="2044577" y="1775879"/>
                  <a:pt x="2045400" y="1777525"/>
                  <a:pt x="2046017" y="1778348"/>
                </a:cubicBezTo>
                <a:cubicBezTo>
                  <a:pt x="2044783" y="1779789"/>
                  <a:pt x="2043548" y="1781434"/>
                  <a:pt x="2042245" y="1782463"/>
                </a:cubicBezTo>
                <a:cubicBezTo>
                  <a:pt x="2041765" y="1782806"/>
                  <a:pt x="2040943" y="1781366"/>
                  <a:pt x="2040325" y="1780749"/>
                </a:cubicBezTo>
                <a:cubicBezTo>
                  <a:pt x="2041628" y="1779171"/>
                  <a:pt x="2042931" y="1777457"/>
                  <a:pt x="2044303" y="1776222"/>
                </a:cubicBezTo>
                <a:close/>
                <a:moveTo>
                  <a:pt x="2383980" y="1776085"/>
                </a:moveTo>
                <a:cubicBezTo>
                  <a:pt x="2385557" y="1778966"/>
                  <a:pt x="2386929" y="1782532"/>
                  <a:pt x="2387889" y="1786441"/>
                </a:cubicBezTo>
                <a:cubicBezTo>
                  <a:pt x="2388095" y="1787127"/>
                  <a:pt x="2385831" y="1790419"/>
                  <a:pt x="2384048" y="1793779"/>
                </a:cubicBezTo>
                <a:cubicBezTo>
                  <a:pt x="2382882" y="1789390"/>
                  <a:pt x="2381442" y="1785618"/>
                  <a:pt x="2380894" y="1781435"/>
                </a:cubicBezTo>
                <a:cubicBezTo>
                  <a:pt x="2380756" y="1780200"/>
                  <a:pt x="2383774" y="1775674"/>
                  <a:pt x="2383980" y="1776085"/>
                </a:cubicBezTo>
                <a:close/>
                <a:moveTo>
                  <a:pt x="3542364" y="1775400"/>
                </a:moveTo>
                <a:cubicBezTo>
                  <a:pt x="3543805" y="1776223"/>
                  <a:pt x="3545314" y="1778211"/>
                  <a:pt x="3546753" y="1779789"/>
                </a:cubicBezTo>
                <a:cubicBezTo>
                  <a:pt x="3546273" y="1781160"/>
                  <a:pt x="3545862" y="1782669"/>
                  <a:pt x="3545450" y="1784109"/>
                </a:cubicBezTo>
                <a:cubicBezTo>
                  <a:pt x="3543873" y="1782395"/>
                  <a:pt x="3542364" y="1780612"/>
                  <a:pt x="3540787" y="1778897"/>
                </a:cubicBezTo>
                <a:cubicBezTo>
                  <a:pt x="3541336" y="1777663"/>
                  <a:pt x="3541816" y="1775125"/>
                  <a:pt x="3542364" y="1775400"/>
                </a:cubicBezTo>
                <a:close/>
                <a:moveTo>
                  <a:pt x="6592323" y="1774919"/>
                </a:moveTo>
                <a:cubicBezTo>
                  <a:pt x="6592048" y="1775811"/>
                  <a:pt x="6588482" y="1777937"/>
                  <a:pt x="6585190" y="1779788"/>
                </a:cubicBezTo>
                <a:cubicBezTo>
                  <a:pt x="6580733" y="1781160"/>
                  <a:pt x="6576755" y="1782463"/>
                  <a:pt x="6575109" y="1782463"/>
                </a:cubicBezTo>
                <a:cubicBezTo>
                  <a:pt x="6572777" y="1782532"/>
                  <a:pt x="6577989" y="1778828"/>
                  <a:pt x="6583682" y="1776496"/>
                </a:cubicBezTo>
                <a:cubicBezTo>
                  <a:pt x="6588756" y="1774439"/>
                  <a:pt x="6592665" y="1773822"/>
                  <a:pt x="6592323" y="1774919"/>
                </a:cubicBezTo>
                <a:close/>
                <a:moveTo>
                  <a:pt x="5648387" y="1773548"/>
                </a:moveTo>
                <a:cubicBezTo>
                  <a:pt x="5647907" y="1774782"/>
                  <a:pt x="5647496" y="1776017"/>
                  <a:pt x="5647015" y="1777251"/>
                </a:cubicBezTo>
                <a:cubicBezTo>
                  <a:pt x="5646398" y="1777251"/>
                  <a:pt x="5645232" y="1777526"/>
                  <a:pt x="5645301" y="1777183"/>
                </a:cubicBezTo>
                <a:cubicBezTo>
                  <a:pt x="5645438" y="1776154"/>
                  <a:pt x="5646055" y="1774919"/>
                  <a:pt x="5646398" y="1773754"/>
                </a:cubicBezTo>
                <a:cubicBezTo>
                  <a:pt x="5647084" y="1773685"/>
                  <a:pt x="5647770" y="1773616"/>
                  <a:pt x="5648387" y="1773548"/>
                </a:cubicBezTo>
                <a:close/>
                <a:moveTo>
                  <a:pt x="2930220" y="1773480"/>
                </a:moveTo>
                <a:cubicBezTo>
                  <a:pt x="2931797" y="1777183"/>
                  <a:pt x="2933306" y="1781366"/>
                  <a:pt x="2934197" y="1785687"/>
                </a:cubicBezTo>
                <a:cubicBezTo>
                  <a:pt x="2934334" y="1786510"/>
                  <a:pt x="2932003" y="1788293"/>
                  <a:pt x="2930151" y="1790350"/>
                </a:cubicBezTo>
                <a:cubicBezTo>
                  <a:pt x="2928917" y="1785550"/>
                  <a:pt x="2927545" y="1781092"/>
                  <a:pt x="2926996" y="1776772"/>
                </a:cubicBezTo>
                <a:cubicBezTo>
                  <a:pt x="2926859" y="1775537"/>
                  <a:pt x="2930014" y="1773000"/>
                  <a:pt x="2930220" y="1773480"/>
                </a:cubicBezTo>
                <a:close/>
                <a:moveTo>
                  <a:pt x="6689158" y="1773342"/>
                </a:moveTo>
                <a:cubicBezTo>
                  <a:pt x="6690255" y="1774576"/>
                  <a:pt x="6685866" y="1778417"/>
                  <a:pt x="6679351" y="1781846"/>
                </a:cubicBezTo>
                <a:cubicBezTo>
                  <a:pt x="6672973" y="1785206"/>
                  <a:pt x="6666732" y="1786852"/>
                  <a:pt x="6665566" y="1785686"/>
                </a:cubicBezTo>
                <a:cubicBezTo>
                  <a:pt x="6664400" y="1784521"/>
                  <a:pt x="6669201" y="1780543"/>
                  <a:pt x="6675510" y="1777320"/>
                </a:cubicBezTo>
                <a:cubicBezTo>
                  <a:pt x="6681888" y="1773959"/>
                  <a:pt x="6688129" y="1772107"/>
                  <a:pt x="6689158" y="1773342"/>
                </a:cubicBezTo>
                <a:close/>
                <a:moveTo>
                  <a:pt x="6512496" y="1772313"/>
                </a:moveTo>
                <a:cubicBezTo>
                  <a:pt x="6515787" y="1774713"/>
                  <a:pt x="6519011" y="1775399"/>
                  <a:pt x="6519354" y="1777457"/>
                </a:cubicBezTo>
                <a:cubicBezTo>
                  <a:pt x="6519834" y="1780268"/>
                  <a:pt x="6516131" y="1783697"/>
                  <a:pt x="6511193" y="1785412"/>
                </a:cubicBezTo>
                <a:cubicBezTo>
                  <a:pt x="6506392" y="1787126"/>
                  <a:pt x="6502689" y="1786646"/>
                  <a:pt x="6503786" y="1783149"/>
                </a:cubicBezTo>
                <a:cubicBezTo>
                  <a:pt x="6504609" y="1780680"/>
                  <a:pt x="6508381" y="1777457"/>
                  <a:pt x="6512496" y="1772313"/>
                </a:cubicBezTo>
                <a:close/>
                <a:moveTo>
                  <a:pt x="6015153" y="1768884"/>
                </a:moveTo>
                <a:cubicBezTo>
                  <a:pt x="6013370" y="1773205"/>
                  <a:pt x="6012479" y="1777457"/>
                  <a:pt x="6010970" y="1778485"/>
                </a:cubicBezTo>
                <a:cubicBezTo>
                  <a:pt x="6009118" y="1779788"/>
                  <a:pt x="6005689" y="1779445"/>
                  <a:pt x="6005004" y="1777868"/>
                </a:cubicBezTo>
                <a:cubicBezTo>
                  <a:pt x="6004386" y="1776496"/>
                  <a:pt x="6006238" y="1771559"/>
                  <a:pt x="6007884" y="1769776"/>
                </a:cubicBezTo>
                <a:cubicBezTo>
                  <a:pt x="6009324" y="1768335"/>
                  <a:pt x="6011999" y="1769158"/>
                  <a:pt x="6015153" y="1768884"/>
                </a:cubicBezTo>
                <a:close/>
                <a:moveTo>
                  <a:pt x="4149229" y="1767650"/>
                </a:moveTo>
                <a:cubicBezTo>
                  <a:pt x="4149846" y="1768679"/>
                  <a:pt x="4150669" y="1769776"/>
                  <a:pt x="4151012" y="1770805"/>
                </a:cubicBezTo>
                <a:cubicBezTo>
                  <a:pt x="4151149" y="1771148"/>
                  <a:pt x="4149983" y="1771285"/>
                  <a:pt x="4149434" y="1771490"/>
                </a:cubicBezTo>
                <a:cubicBezTo>
                  <a:pt x="4148749" y="1770325"/>
                  <a:pt x="4147857" y="1769090"/>
                  <a:pt x="4147446" y="1767993"/>
                </a:cubicBezTo>
                <a:cubicBezTo>
                  <a:pt x="4147377" y="1767856"/>
                  <a:pt x="4148611" y="1767787"/>
                  <a:pt x="4149229" y="1767650"/>
                </a:cubicBezTo>
                <a:close/>
                <a:moveTo>
                  <a:pt x="7051723" y="1765592"/>
                </a:moveTo>
                <a:cubicBezTo>
                  <a:pt x="7054877" y="1765969"/>
                  <a:pt x="7057158" y="1767512"/>
                  <a:pt x="7057775" y="1770118"/>
                </a:cubicBezTo>
                <a:cubicBezTo>
                  <a:pt x="7059009" y="1775262"/>
                  <a:pt x="7053111" y="1782600"/>
                  <a:pt x="7044745" y="1786235"/>
                </a:cubicBezTo>
                <a:cubicBezTo>
                  <a:pt x="7036653" y="1789732"/>
                  <a:pt x="7028972" y="1788223"/>
                  <a:pt x="7028491" y="1782874"/>
                </a:cubicBezTo>
                <a:cubicBezTo>
                  <a:pt x="7028080" y="1778211"/>
                  <a:pt x="7033429" y="1771490"/>
                  <a:pt x="7040424" y="1768061"/>
                </a:cubicBezTo>
                <a:cubicBezTo>
                  <a:pt x="7044539" y="1766003"/>
                  <a:pt x="7048568" y="1765215"/>
                  <a:pt x="7051723" y="1765592"/>
                </a:cubicBezTo>
                <a:close/>
                <a:moveTo>
                  <a:pt x="5724306" y="1764632"/>
                </a:moveTo>
                <a:cubicBezTo>
                  <a:pt x="5723757" y="1765249"/>
                  <a:pt x="5723346" y="1765867"/>
                  <a:pt x="5722866" y="1766415"/>
                </a:cubicBezTo>
                <a:cubicBezTo>
                  <a:pt x="5721426" y="1767032"/>
                  <a:pt x="5719985" y="1767718"/>
                  <a:pt x="5718545" y="1768335"/>
                </a:cubicBezTo>
                <a:cubicBezTo>
                  <a:pt x="5719094" y="1767718"/>
                  <a:pt x="5719711" y="1766827"/>
                  <a:pt x="5720191" y="1766552"/>
                </a:cubicBezTo>
                <a:cubicBezTo>
                  <a:pt x="5721563" y="1765798"/>
                  <a:pt x="5722934" y="1765249"/>
                  <a:pt x="5724306" y="1764632"/>
                </a:cubicBezTo>
                <a:close/>
                <a:moveTo>
                  <a:pt x="7671154" y="1763809"/>
                </a:moveTo>
                <a:cubicBezTo>
                  <a:pt x="7679522" y="1763467"/>
                  <a:pt x="7686448" y="1765798"/>
                  <a:pt x="7687545" y="1769022"/>
                </a:cubicBezTo>
                <a:cubicBezTo>
                  <a:pt x="7688711" y="1772656"/>
                  <a:pt x="7682128" y="1776222"/>
                  <a:pt x="7673006" y="1777183"/>
                </a:cubicBezTo>
                <a:cubicBezTo>
                  <a:pt x="7663885" y="1778143"/>
                  <a:pt x="7655587" y="1775811"/>
                  <a:pt x="7655038" y="1771833"/>
                </a:cubicBezTo>
                <a:cubicBezTo>
                  <a:pt x="7654421" y="1767787"/>
                  <a:pt x="7661348" y="1764221"/>
                  <a:pt x="7671154" y="1763809"/>
                </a:cubicBezTo>
                <a:close/>
                <a:moveTo>
                  <a:pt x="7326266" y="1762643"/>
                </a:moveTo>
                <a:cubicBezTo>
                  <a:pt x="7334289" y="1762094"/>
                  <a:pt x="7341834" y="1766964"/>
                  <a:pt x="7342451" y="1773067"/>
                </a:cubicBezTo>
                <a:cubicBezTo>
                  <a:pt x="7343068" y="1779308"/>
                  <a:pt x="7336896" y="1785000"/>
                  <a:pt x="7328254" y="1786097"/>
                </a:cubicBezTo>
                <a:cubicBezTo>
                  <a:pt x="7319545" y="1787195"/>
                  <a:pt x="7311864" y="1783354"/>
                  <a:pt x="7310767" y="1777251"/>
                </a:cubicBezTo>
                <a:cubicBezTo>
                  <a:pt x="7309532" y="1770667"/>
                  <a:pt x="7317350" y="1763260"/>
                  <a:pt x="7326266" y="1762643"/>
                </a:cubicBezTo>
                <a:close/>
                <a:moveTo>
                  <a:pt x="6436920" y="1762232"/>
                </a:moveTo>
                <a:cubicBezTo>
                  <a:pt x="6440281" y="1758735"/>
                  <a:pt x="6446041" y="1758666"/>
                  <a:pt x="6447687" y="1762781"/>
                </a:cubicBezTo>
                <a:cubicBezTo>
                  <a:pt x="6445836" y="1765044"/>
                  <a:pt x="6443641" y="1768816"/>
                  <a:pt x="6440418" y="1771216"/>
                </a:cubicBezTo>
                <a:cubicBezTo>
                  <a:pt x="6438909" y="1772313"/>
                  <a:pt x="6434109" y="1771628"/>
                  <a:pt x="6433423" y="1770050"/>
                </a:cubicBezTo>
                <a:cubicBezTo>
                  <a:pt x="6432737" y="1768541"/>
                  <a:pt x="6434726" y="1764427"/>
                  <a:pt x="6436920" y="1762232"/>
                </a:cubicBezTo>
                <a:close/>
                <a:moveTo>
                  <a:pt x="6762264" y="1758323"/>
                </a:moveTo>
                <a:cubicBezTo>
                  <a:pt x="6762881" y="1760586"/>
                  <a:pt x="6756504" y="1766279"/>
                  <a:pt x="6749577" y="1769502"/>
                </a:cubicBezTo>
                <a:cubicBezTo>
                  <a:pt x="6743747" y="1772245"/>
                  <a:pt x="6738055" y="1772794"/>
                  <a:pt x="6737507" y="1770805"/>
                </a:cubicBezTo>
                <a:cubicBezTo>
                  <a:pt x="6736889" y="1768747"/>
                  <a:pt x="6741210" y="1764632"/>
                  <a:pt x="6747245" y="1761341"/>
                </a:cubicBezTo>
                <a:cubicBezTo>
                  <a:pt x="6754514" y="1757500"/>
                  <a:pt x="6761647" y="1755992"/>
                  <a:pt x="6762264" y="1758323"/>
                </a:cubicBezTo>
                <a:close/>
                <a:moveTo>
                  <a:pt x="3407810" y="1757706"/>
                </a:moveTo>
                <a:cubicBezTo>
                  <a:pt x="3408085" y="1757706"/>
                  <a:pt x="3408976" y="1760998"/>
                  <a:pt x="3409525" y="1762781"/>
                </a:cubicBezTo>
                <a:cubicBezTo>
                  <a:pt x="3408222" y="1763741"/>
                  <a:pt x="3406988" y="1765044"/>
                  <a:pt x="3405547" y="1765250"/>
                </a:cubicBezTo>
                <a:cubicBezTo>
                  <a:pt x="3405136" y="1765318"/>
                  <a:pt x="3404313" y="1762232"/>
                  <a:pt x="3403627" y="1760586"/>
                </a:cubicBezTo>
                <a:cubicBezTo>
                  <a:pt x="3404999" y="1759558"/>
                  <a:pt x="3406370" y="1758186"/>
                  <a:pt x="3407810" y="1757706"/>
                </a:cubicBezTo>
                <a:close/>
                <a:moveTo>
                  <a:pt x="6967661" y="1754208"/>
                </a:moveTo>
                <a:cubicBezTo>
                  <a:pt x="6974451" y="1751054"/>
                  <a:pt x="6981172" y="1752288"/>
                  <a:pt x="6982475" y="1756814"/>
                </a:cubicBezTo>
                <a:cubicBezTo>
                  <a:pt x="6983777" y="1761409"/>
                  <a:pt x="6979457" y="1768130"/>
                  <a:pt x="6972668" y="1772176"/>
                </a:cubicBezTo>
                <a:cubicBezTo>
                  <a:pt x="6964987" y="1776702"/>
                  <a:pt x="6956483" y="1776291"/>
                  <a:pt x="6955180" y="1771216"/>
                </a:cubicBezTo>
                <a:cubicBezTo>
                  <a:pt x="6953877" y="1766141"/>
                  <a:pt x="6959912" y="1757843"/>
                  <a:pt x="6967661" y="1754208"/>
                </a:cubicBezTo>
                <a:close/>
                <a:moveTo>
                  <a:pt x="6676196" y="1753934"/>
                </a:moveTo>
                <a:cubicBezTo>
                  <a:pt x="6675099" y="1754895"/>
                  <a:pt x="6670915" y="1757226"/>
                  <a:pt x="6669132" y="1758392"/>
                </a:cubicBezTo>
                <a:cubicBezTo>
                  <a:pt x="6661246" y="1762095"/>
                  <a:pt x="6656651" y="1763604"/>
                  <a:pt x="6655828" y="1763261"/>
                </a:cubicBezTo>
                <a:cubicBezTo>
                  <a:pt x="6655005" y="1762918"/>
                  <a:pt x="6658777" y="1760587"/>
                  <a:pt x="6664057" y="1758186"/>
                </a:cubicBezTo>
                <a:cubicBezTo>
                  <a:pt x="6670641" y="1755100"/>
                  <a:pt x="6677773" y="1752494"/>
                  <a:pt x="6676196" y="1753934"/>
                </a:cubicBezTo>
                <a:close/>
                <a:moveTo>
                  <a:pt x="6834685" y="1749065"/>
                </a:moveTo>
                <a:cubicBezTo>
                  <a:pt x="6836125" y="1751946"/>
                  <a:pt x="6831393" y="1757363"/>
                  <a:pt x="6823986" y="1761204"/>
                </a:cubicBezTo>
                <a:cubicBezTo>
                  <a:pt x="6817746" y="1764427"/>
                  <a:pt x="6811573" y="1765318"/>
                  <a:pt x="6809790" y="1763398"/>
                </a:cubicBezTo>
                <a:cubicBezTo>
                  <a:pt x="6807733" y="1761135"/>
                  <a:pt x="6812259" y="1755580"/>
                  <a:pt x="6819254" y="1751534"/>
                </a:cubicBezTo>
                <a:cubicBezTo>
                  <a:pt x="6826044" y="1747556"/>
                  <a:pt x="6833313" y="1746322"/>
                  <a:pt x="6834685" y="1749065"/>
                </a:cubicBezTo>
                <a:close/>
                <a:moveTo>
                  <a:pt x="6664400" y="1748996"/>
                </a:moveTo>
                <a:cubicBezTo>
                  <a:pt x="6664606" y="1749133"/>
                  <a:pt x="6660148" y="1751191"/>
                  <a:pt x="6652673" y="1754345"/>
                </a:cubicBezTo>
                <a:cubicBezTo>
                  <a:pt x="6650890" y="1754962"/>
                  <a:pt x="6647049" y="1756403"/>
                  <a:pt x="6646295" y="1756608"/>
                </a:cubicBezTo>
                <a:cubicBezTo>
                  <a:pt x="6645472" y="1756745"/>
                  <a:pt x="6648832" y="1755237"/>
                  <a:pt x="6653976" y="1753042"/>
                </a:cubicBezTo>
                <a:cubicBezTo>
                  <a:pt x="6659393" y="1750779"/>
                  <a:pt x="6664194" y="1748859"/>
                  <a:pt x="6664400" y="1748996"/>
                </a:cubicBezTo>
                <a:close/>
                <a:moveTo>
                  <a:pt x="6366763" y="1747625"/>
                </a:moveTo>
                <a:cubicBezTo>
                  <a:pt x="6370192" y="1746527"/>
                  <a:pt x="6373072" y="1747487"/>
                  <a:pt x="6375267" y="1747625"/>
                </a:cubicBezTo>
                <a:cubicBezTo>
                  <a:pt x="6374650" y="1752425"/>
                  <a:pt x="6369849" y="1757020"/>
                  <a:pt x="6365666" y="1757432"/>
                </a:cubicBezTo>
                <a:cubicBezTo>
                  <a:pt x="6363128" y="1757706"/>
                  <a:pt x="6359974" y="1756403"/>
                  <a:pt x="6360317" y="1754825"/>
                </a:cubicBezTo>
                <a:cubicBezTo>
                  <a:pt x="6360728" y="1752905"/>
                  <a:pt x="6364911" y="1748242"/>
                  <a:pt x="6366763" y="1747625"/>
                </a:cubicBezTo>
                <a:close/>
                <a:moveTo>
                  <a:pt x="6895172" y="1747350"/>
                </a:moveTo>
                <a:cubicBezTo>
                  <a:pt x="6902305" y="1744196"/>
                  <a:pt x="6908888" y="1744950"/>
                  <a:pt x="6908820" y="1749133"/>
                </a:cubicBezTo>
                <a:cubicBezTo>
                  <a:pt x="6908820" y="1753522"/>
                  <a:pt x="6902785" y="1760106"/>
                  <a:pt x="6895652" y="1763329"/>
                </a:cubicBezTo>
                <a:cubicBezTo>
                  <a:pt x="6888452" y="1766552"/>
                  <a:pt x="6882554" y="1765455"/>
                  <a:pt x="6882211" y="1760998"/>
                </a:cubicBezTo>
                <a:cubicBezTo>
                  <a:pt x="6881868" y="1756677"/>
                  <a:pt x="6887629" y="1750711"/>
                  <a:pt x="6895172" y="1747350"/>
                </a:cubicBezTo>
                <a:close/>
                <a:moveTo>
                  <a:pt x="6304012" y="1747350"/>
                </a:moveTo>
                <a:cubicBezTo>
                  <a:pt x="6300789" y="1750093"/>
                  <a:pt x="6299074" y="1752082"/>
                  <a:pt x="6296468" y="1753797"/>
                </a:cubicBezTo>
                <a:cubicBezTo>
                  <a:pt x="6292765" y="1756197"/>
                  <a:pt x="6287827" y="1756608"/>
                  <a:pt x="6288856" y="1754482"/>
                </a:cubicBezTo>
                <a:cubicBezTo>
                  <a:pt x="6289473" y="1753316"/>
                  <a:pt x="6292628" y="1750642"/>
                  <a:pt x="6294891" y="1749613"/>
                </a:cubicBezTo>
                <a:cubicBezTo>
                  <a:pt x="6297360" y="1748379"/>
                  <a:pt x="6300103" y="1748173"/>
                  <a:pt x="6304012" y="1747350"/>
                </a:cubicBezTo>
                <a:close/>
                <a:moveTo>
                  <a:pt x="7460957" y="1744539"/>
                </a:moveTo>
                <a:cubicBezTo>
                  <a:pt x="7469118" y="1744402"/>
                  <a:pt x="7476456" y="1749134"/>
                  <a:pt x="7476936" y="1754689"/>
                </a:cubicBezTo>
                <a:cubicBezTo>
                  <a:pt x="7477416" y="1760381"/>
                  <a:pt x="7471175" y="1765319"/>
                  <a:pt x="7462534" y="1766210"/>
                </a:cubicBezTo>
                <a:cubicBezTo>
                  <a:pt x="7453756" y="1767102"/>
                  <a:pt x="7446281" y="1763467"/>
                  <a:pt x="7445252" y="1757638"/>
                </a:cubicBezTo>
                <a:cubicBezTo>
                  <a:pt x="7444086" y="1751328"/>
                  <a:pt x="7452041" y="1744676"/>
                  <a:pt x="7460957" y="1744539"/>
                </a:cubicBezTo>
                <a:close/>
                <a:moveTo>
                  <a:pt x="5937246" y="1743990"/>
                </a:moveTo>
                <a:cubicBezTo>
                  <a:pt x="5938823" y="1742961"/>
                  <a:pt x="5940606" y="1744058"/>
                  <a:pt x="5943418" y="1744401"/>
                </a:cubicBezTo>
                <a:cubicBezTo>
                  <a:pt x="5940401" y="1748310"/>
                  <a:pt x="5938549" y="1751671"/>
                  <a:pt x="5936835" y="1752494"/>
                </a:cubicBezTo>
                <a:cubicBezTo>
                  <a:pt x="5935257" y="1753248"/>
                  <a:pt x="5933954" y="1751328"/>
                  <a:pt x="5932514" y="1750573"/>
                </a:cubicBezTo>
                <a:cubicBezTo>
                  <a:pt x="5934091" y="1748310"/>
                  <a:pt x="5935600" y="1745087"/>
                  <a:pt x="5937246" y="1743990"/>
                </a:cubicBezTo>
                <a:close/>
                <a:moveTo>
                  <a:pt x="5794806" y="1742138"/>
                </a:moveTo>
                <a:cubicBezTo>
                  <a:pt x="5795629" y="1742207"/>
                  <a:pt x="5796452" y="1742275"/>
                  <a:pt x="5797755" y="1742344"/>
                </a:cubicBezTo>
                <a:cubicBezTo>
                  <a:pt x="5796041" y="1743990"/>
                  <a:pt x="5794394" y="1745636"/>
                  <a:pt x="5792680" y="1747282"/>
                </a:cubicBezTo>
                <a:cubicBezTo>
                  <a:pt x="5791926" y="1747144"/>
                  <a:pt x="5790142" y="1747350"/>
                  <a:pt x="5790554" y="1746733"/>
                </a:cubicBezTo>
                <a:cubicBezTo>
                  <a:pt x="5791445" y="1745430"/>
                  <a:pt x="5793366" y="1743647"/>
                  <a:pt x="5794806" y="1742138"/>
                </a:cubicBezTo>
                <a:close/>
                <a:moveTo>
                  <a:pt x="2515722" y="1738229"/>
                </a:moveTo>
                <a:cubicBezTo>
                  <a:pt x="2518054" y="1739875"/>
                  <a:pt x="2520797" y="1741178"/>
                  <a:pt x="2520797" y="1741932"/>
                </a:cubicBezTo>
                <a:cubicBezTo>
                  <a:pt x="2520728" y="1746390"/>
                  <a:pt x="2520042" y="1750779"/>
                  <a:pt x="2519562" y="1755305"/>
                </a:cubicBezTo>
                <a:cubicBezTo>
                  <a:pt x="2518191" y="1754208"/>
                  <a:pt x="2515791" y="1753522"/>
                  <a:pt x="2515653" y="1751945"/>
                </a:cubicBezTo>
                <a:cubicBezTo>
                  <a:pt x="2515173" y="1747693"/>
                  <a:pt x="2515585" y="1743098"/>
                  <a:pt x="2515722" y="1738229"/>
                </a:cubicBezTo>
                <a:close/>
                <a:moveTo>
                  <a:pt x="2789425" y="1736035"/>
                </a:moveTo>
                <a:cubicBezTo>
                  <a:pt x="2791894" y="1739121"/>
                  <a:pt x="2793334" y="1740973"/>
                  <a:pt x="2794842" y="1742824"/>
                </a:cubicBezTo>
                <a:cubicBezTo>
                  <a:pt x="2793951" y="1746322"/>
                  <a:pt x="2793059" y="1749819"/>
                  <a:pt x="2792168" y="1753386"/>
                </a:cubicBezTo>
                <a:cubicBezTo>
                  <a:pt x="2790796" y="1751466"/>
                  <a:pt x="2788396" y="1749202"/>
                  <a:pt x="2788327" y="1747693"/>
                </a:cubicBezTo>
                <a:cubicBezTo>
                  <a:pt x="2788053" y="1743785"/>
                  <a:pt x="2788944" y="1740150"/>
                  <a:pt x="2789425" y="1736035"/>
                </a:cubicBezTo>
                <a:close/>
                <a:moveTo>
                  <a:pt x="7595305" y="1734663"/>
                </a:moveTo>
                <a:cubicBezTo>
                  <a:pt x="7603466" y="1734731"/>
                  <a:pt x="7610942" y="1738641"/>
                  <a:pt x="7611696" y="1743098"/>
                </a:cubicBezTo>
                <a:cubicBezTo>
                  <a:pt x="7612587" y="1748173"/>
                  <a:pt x="7604975" y="1752082"/>
                  <a:pt x="7595099" y="1752014"/>
                </a:cubicBezTo>
                <a:cubicBezTo>
                  <a:pt x="7586733" y="1751945"/>
                  <a:pt x="7579600" y="1747967"/>
                  <a:pt x="7579875" y="1743373"/>
                </a:cubicBezTo>
                <a:cubicBezTo>
                  <a:pt x="7580081" y="1738778"/>
                  <a:pt x="7587350" y="1734594"/>
                  <a:pt x="7595305" y="1734663"/>
                </a:cubicBezTo>
                <a:close/>
                <a:moveTo>
                  <a:pt x="5868735" y="1733703"/>
                </a:moveTo>
                <a:cubicBezTo>
                  <a:pt x="5868323" y="1735074"/>
                  <a:pt x="5867912" y="1736446"/>
                  <a:pt x="5867569" y="1737818"/>
                </a:cubicBezTo>
                <a:cubicBezTo>
                  <a:pt x="5865580" y="1738572"/>
                  <a:pt x="5863523" y="1739258"/>
                  <a:pt x="5861534" y="1740012"/>
                </a:cubicBezTo>
                <a:cubicBezTo>
                  <a:pt x="5862426" y="1738503"/>
                  <a:pt x="5863180" y="1736583"/>
                  <a:pt x="5864346" y="1735555"/>
                </a:cubicBezTo>
                <a:cubicBezTo>
                  <a:pt x="5865511" y="1734457"/>
                  <a:pt x="5867226" y="1734252"/>
                  <a:pt x="5868735" y="1733703"/>
                </a:cubicBezTo>
                <a:close/>
                <a:moveTo>
                  <a:pt x="4011382" y="1731851"/>
                </a:moveTo>
                <a:cubicBezTo>
                  <a:pt x="4012000" y="1733223"/>
                  <a:pt x="4012891" y="1734594"/>
                  <a:pt x="4013234" y="1735966"/>
                </a:cubicBezTo>
                <a:cubicBezTo>
                  <a:pt x="4013371" y="1736377"/>
                  <a:pt x="4012274" y="1736720"/>
                  <a:pt x="4011725" y="1737063"/>
                </a:cubicBezTo>
                <a:cubicBezTo>
                  <a:pt x="4010971" y="1735554"/>
                  <a:pt x="4010148" y="1734046"/>
                  <a:pt x="4009668" y="1732605"/>
                </a:cubicBezTo>
                <a:cubicBezTo>
                  <a:pt x="4009599" y="1732331"/>
                  <a:pt x="4010765" y="1732125"/>
                  <a:pt x="4011382" y="1731851"/>
                </a:cubicBezTo>
                <a:close/>
                <a:moveTo>
                  <a:pt x="7260300" y="1730720"/>
                </a:moveTo>
                <a:cubicBezTo>
                  <a:pt x="7263309" y="1731765"/>
                  <a:pt x="7265435" y="1733840"/>
                  <a:pt x="7265915" y="1736652"/>
                </a:cubicBezTo>
                <a:cubicBezTo>
                  <a:pt x="7266875" y="1742207"/>
                  <a:pt x="7261046" y="1749614"/>
                  <a:pt x="7253365" y="1752631"/>
                </a:cubicBezTo>
                <a:cubicBezTo>
                  <a:pt x="7245547" y="1755649"/>
                  <a:pt x="7237660" y="1753660"/>
                  <a:pt x="7236014" y="1748173"/>
                </a:cubicBezTo>
                <a:cubicBezTo>
                  <a:pt x="7234094" y="1741727"/>
                  <a:pt x="7240129" y="1733909"/>
                  <a:pt x="7249387" y="1730960"/>
                </a:cubicBezTo>
                <a:cubicBezTo>
                  <a:pt x="7253399" y="1729657"/>
                  <a:pt x="7257291" y="1729674"/>
                  <a:pt x="7260300" y="1730720"/>
                </a:cubicBezTo>
                <a:close/>
                <a:moveTo>
                  <a:pt x="3269210" y="1729999"/>
                </a:moveTo>
                <a:cubicBezTo>
                  <a:pt x="3269553" y="1729862"/>
                  <a:pt x="3270513" y="1732948"/>
                  <a:pt x="3271130" y="1734594"/>
                </a:cubicBezTo>
                <a:cubicBezTo>
                  <a:pt x="3269827" y="1735554"/>
                  <a:pt x="3268592" y="1736995"/>
                  <a:pt x="3267221" y="1737269"/>
                </a:cubicBezTo>
                <a:cubicBezTo>
                  <a:pt x="3266741" y="1737338"/>
                  <a:pt x="3265849" y="1734594"/>
                  <a:pt x="3265095" y="1733086"/>
                </a:cubicBezTo>
                <a:cubicBezTo>
                  <a:pt x="3266466" y="1731988"/>
                  <a:pt x="3267770" y="1730548"/>
                  <a:pt x="3269210" y="1729999"/>
                </a:cubicBezTo>
                <a:close/>
                <a:moveTo>
                  <a:pt x="6748411" y="1729794"/>
                </a:moveTo>
                <a:cubicBezTo>
                  <a:pt x="6749028" y="1730548"/>
                  <a:pt x="6743747" y="1734183"/>
                  <a:pt x="6737918" y="1736789"/>
                </a:cubicBezTo>
                <a:cubicBezTo>
                  <a:pt x="6732363" y="1739258"/>
                  <a:pt x="6728111" y="1740767"/>
                  <a:pt x="6726877" y="1740218"/>
                </a:cubicBezTo>
                <a:cubicBezTo>
                  <a:pt x="6725643" y="1739670"/>
                  <a:pt x="6729894" y="1736721"/>
                  <a:pt x="6735930" y="1733772"/>
                </a:cubicBezTo>
                <a:cubicBezTo>
                  <a:pt x="6741416" y="1731166"/>
                  <a:pt x="6747725" y="1729040"/>
                  <a:pt x="6748411" y="1729794"/>
                </a:cubicBezTo>
                <a:close/>
                <a:moveTo>
                  <a:pt x="6227066" y="1725748"/>
                </a:moveTo>
                <a:cubicBezTo>
                  <a:pt x="6222745" y="1734321"/>
                  <a:pt x="6221579" y="1738230"/>
                  <a:pt x="6219659" y="1739875"/>
                </a:cubicBezTo>
                <a:cubicBezTo>
                  <a:pt x="6216093" y="1742824"/>
                  <a:pt x="6212458" y="1742276"/>
                  <a:pt x="6211909" y="1736652"/>
                </a:cubicBezTo>
                <a:cubicBezTo>
                  <a:pt x="6211361" y="1731029"/>
                  <a:pt x="6214447" y="1727394"/>
                  <a:pt x="6218287" y="1726228"/>
                </a:cubicBezTo>
                <a:cubicBezTo>
                  <a:pt x="6220756" y="1725474"/>
                  <a:pt x="6223225" y="1725885"/>
                  <a:pt x="6227066" y="1725748"/>
                </a:cubicBezTo>
                <a:close/>
                <a:moveTo>
                  <a:pt x="2176868" y="1722113"/>
                </a:moveTo>
                <a:cubicBezTo>
                  <a:pt x="2177142" y="1721908"/>
                  <a:pt x="2177897" y="1723828"/>
                  <a:pt x="2178376" y="1724856"/>
                </a:cubicBezTo>
                <a:cubicBezTo>
                  <a:pt x="2177073" y="1726159"/>
                  <a:pt x="2175839" y="1727737"/>
                  <a:pt x="2174468" y="1728560"/>
                </a:cubicBezTo>
                <a:cubicBezTo>
                  <a:pt x="2174056" y="1728834"/>
                  <a:pt x="2173302" y="1727051"/>
                  <a:pt x="2172753" y="1726228"/>
                </a:cubicBezTo>
                <a:cubicBezTo>
                  <a:pt x="2174124" y="1724788"/>
                  <a:pt x="2175428" y="1723211"/>
                  <a:pt x="2176868" y="1722113"/>
                </a:cubicBezTo>
                <a:close/>
                <a:moveTo>
                  <a:pt x="2651030" y="1720947"/>
                </a:moveTo>
                <a:cubicBezTo>
                  <a:pt x="2653431" y="1723142"/>
                  <a:pt x="2656243" y="1724993"/>
                  <a:pt x="2656174" y="1725748"/>
                </a:cubicBezTo>
                <a:cubicBezTo>
                  <a:pt x="2656105" y="1729931"/>
                  <a:pt x="2655351" y="1733909"/>
                  <a:pt x="2654802" y="1738023"/>
                </a:cubicBezTo>
                <a:cubicBezTo>
                  <a:pt x="2653431" y="1736652"/>
                  <a:pt x="2650962" y="1735417"/>
                  <a:pt x="2650825" y="1733840"/>
                </a:cubicBezTo>
                <a:cubicBezTo>
                  <a:pt x="2650413" y="1729725"/>
                  <a:pt x="2650962" y="1725473"/>
                  <a:pt x="2651030" y="1720947"/>
                </a:cubicBezTo>
                <a:close/>
                <a:moveTo>
                  <a:pt x="6736341" y="1720878"/>
                </a:moveTo>
                <a:cubicBezTo>
                  <a:pt x="6737233" y="1720809"/>
                  <a:pt x="6733804" y="1722592"/>
                  <a:pt x="6728043" y="1725130"/>
                </a:cubicBezTo>
                <a:cubicBezTo>
                  <a:pt x="6722419" y="1727667"/>
                  <a:pt x="6717344" y="1729588"/>
                  <a:pt x="6716659" y="1729588"/>
                </a:cubicBezTo>
                <a:cubicBezTo>
                  <a:pt x="6715973" y="1729588"/>
                  <a:pt x="6719676" y="1727667"/>
                  <a:pt x="6725231" y="1725267"/>
                </a:cubicBezTo>
                <a:cubicBezTo>
                  <a:pt x="6730306" y="1723004"/>
                  <a:pt x="6735450" y="1720947"/>
                  <a:pt x="6736341" y="1720878"/>
                </a:cubicBezTo>
                <a:close/>
                <a:moveTo>
                  <a:pt x="6725094" y="1718067"/>
                </a:moveTo>
                <a:cubicBezTo>
                  <a:pt x="6724751" y="1719232"/>
                  <a:pt x="6721184" y="1721633"/>
                  <a:pt x="6717893" y="1724033"/>
                </a:cubicBezTo>
                <a:cubicBezTo>
                  <a:pt x="6713503" y="1725062"/>
                  <a:pt x="6709526" y="1726090"/>
                  <a:pt x="6707880" y="1725816"/>
                </a:cubicBezTo>
                <a:cubicBezTo>
                  <a:pt x="6705548" y="1725473"/>
                  <a:pt x="6710760" y="1721153"/>
                  <a:pt x="6716452" y="1718890"/>
                </a:cubicBezTo>
                <a:cubicBezTo>
                  <a:pt x="6721527" y="1716832"/>
                  <a:pt x="6725436" y="1716489"/>
                  <a:pt x="6725094" y="1718067"/>
                </a:cubicBezTo>
                <a:close/>
                <a:moveTo>
                  <a:pt x="1968317" y="1715941"/>
                </a:moveTo>
                <a:cubicBezTo>
                  <a:pt x="1969002" y="1717244"/>
                  <a:pt x="1969619" y="1718547"/>
                  <a:pt x="1970305" y="1719919"/>
                </a:cubicBezTo>
                <a:cubicBezTo>
                  <a:pt x="1969825" y="1720810"/>
                  <a:pt x="1969278" y="1721770"/>
                  <a:pt x="1968796" y="1722730"/>
                </a:cubicBezTo>
                <a:cubicBezTo>
                  <a:pt x="1968042" y="1721359"/>
                  <a:pt x="1967220" y="1720124"/>
                  <a:pt x="1966739" y="1718547"/>
                </a:cubicBezTo>
                <a:cubicBezTo>
                  <a:pt x="1966602" y="1718204"/>
                  <a:pt x="1967768" y="1716832"/>
                  <a:pt x="1968317" y="1715941"/>
                </a:cubicBezTo>
                <a:close/>
                <a:moveTo>
                  <a:pt x="6643827" y="1709837"/>
                </a:moveTo>
                <a:cubicBezTo>
                  <a:pt x="6647667" y="1711963"/>
                  <a:pt x="6650959" y="1712580"/>
                  <a:pt x="6652262" y="1714500"/>
                </a:cubicBezTo>
                <a:cubicBezTo>
                  <a:pt x="6653634" y="1716558"/>
                  <a:pt x="6648833" y="1722524"/>
                  <a:pt x="6645130" y="1723759"/>
                </a:cubicBezTo>
                <a:cubicBezTo>
                  <a:pt x="6640741" y="1725199"/>
                  <a:pt x="6636009" y="1725816"/>
                  <a:pt x="6636763" y="1721701"/>
                </a:cubicBezTo>
                <a:cubicBezTo>
                  <a:pt x="6637243" y="1719027"/>
                  <a:pt x="6640535" y="1715323"/>
                  <a:pt x="6643827" y="1709837"/>
                </a:cubicBezTo>
                <a:close/>
                <a:moveTo>
                  <a:pt x="7185737" y="1709820"/>
                </a:moveTo>
                <a:cubicBezTo>
                  <a:pt x="7188574" y="1710814"/>
                  <a:pt x="7190374" y="1712923"/>
                  <a:pt x="7190409" y="1715872"/>
                </a:cubicBezTo>
                <a:cubicBezTo>
                  <a:pt x="7190477" y="1721839"/>
                  <a:pt x="7183825" y="1728560"/>
                  <a:pt x="7175321" y="1731097"/>
                </a:cubicBezTo>
                <a:cubicBezTo>
                  <a:pt x="7168601" y="1733086"/>
                  <a:pt x="7161674" y="1730823"/>
                  <a:pt x="7160920" y="1726296"/>
                </a:cubicBezTo>
                <a:cubicBezTo>
                  <a:pt x="7160097" y="1721016"/>
                  <a:pt x="7166680" y="1713403"/>
                  <a:pt x="7174841" y="1710454"/>
                </a:cubicBezTo>
                <a:cubicBezTo>
                  <a:pt x="7179024" y="1708945"/>
                  <a:pt x="7182899" y="1708825"/>
                  <a:pt x="7185737" y="1709820"/>
                </a:cubicBezTo>
                <a:close/>
                <a:moveTo>
                  <a:pt x="6821448" y="1708876"/>
                </a:moveTo>
                <a:cubicBezTo>
                  <a:pt x="6821997" y="1710179"/>
                  <a:pt x="6817128" y="1713883"/>
                  <a:pt x="6810613" y="1717037"/>
                </a:cubicBezTo>
                <a:cubicBezTo>
                  <a:pt x="6804372" y="1720055"/>
                  <a:pt x="6798200" y="1721632"/>
                  <a:pt x="6797651" y="1720329"/>
                </a:cubicBezTo>
                <a:cubicBezTo>
                  <a:pt x="6797103" y="1719095"/>
                  <a:pt x="6802383" y="1715186"/>
                  <a:pt x="6808555" y="1712237"/>
                </a:cubicBezTo>
                <a:cubicBezTo>
                  <a:pt x="6814933" y="1709151"/>
                  <a:pt x="6820900" y="1707573"/>
                  <a:pt x="6821448" y="1708876"/>
                </a:cubicBezTo>
                <a:close/>
                <a:moveTo>
                  <a:pt x="7384628" y="1702910"/>
                </a:moveTo>
                <a:cubicBezTo>
                  <a:pt x="7392720" y="1702704"/>
                  <a:pt x="7400127" y="1707848"/>
                  <a:pt x="7400469" y="1713746"/>
                </a:cubicBezTo>
                <a:cubicBezTo>
                  <a:pt x="7400813" y="1719781"/>
                  <a:pt x="7394366" y="1725679"/>
                  <a:pt x="7386548" y="1726502"/>
                </a:cubicBezTo>
                <a:cubicBezTo>
                  <a:pt x="7377427" y="1727462"/>
                  <a:pt x="7369540" y="1722112"/>
                  <a:pt x="7369608" y="1714843"/>
                </a:cubicBezTo>
                <a:cubicBezTo>
                  <a:pt x="7369677" y="1708534"/>
                  <a:pt x="7376398" y="1703116"/>
                  <a:pt x="7384628" y="1702910"/>
                </a:cubicBezTo>
                <a:close/>
                <a:moveTo>
                  <a:pt x="3873674" y="1698178"/>
                </a:moveTo>
                <a:cubicBezTo>
                  <a:pt x="3874360" y="1699824"/>
                  <a:pt x="3875183" y="1701539"/>
                  <a:pt x="3875594" y="1703253"/>
                </a:cubicBezTo>
                <a:cubicBezTo>
                  <a:pt x="3875732" y="1703802"/>
                  <a:pt x="3874634" y="1704282"/>
                  <a:pt x="3874086" y="1704762"/>
                </a:cubicBezTo>
                <a:cubicBezTo>
                  <a:pt x="3873331" y="1702910"/>
                  <a:pt x="3872440" y="1701058"/>
                  <a:pt x="3871960" y="1699275"/>
                </a:cubicBezTo>
                <a:cubicBezTo>
                  <a:pt x="3871823" y="1698932"/>
                  <a:pt x="3873057" y="1698589"/>
                  <a:pt x="3873674" y="1698178"/>
                </a:cubicBezTo>
                <a:close/>
                <a:moveTo>
                  <a:pt x="7653735" y="1696670"/>
                </a:moveTo>
                <a:cubicBezTo>
                  <a:pt x="7661759" y="1697013"/>
                  <a:pt x="7669783" y="1701196"/>
                  <a:pt x="7671223" y="1705654"/>
                </a:cubicBezTo>
                <a:cubicBezTo>
                  <a:pt x="7672800" y="1710523"/>
                  <a:pt x="7665188" y="1714844"/>
                  <a:pt x="7656410" y="1714295"/>
                </a:cubicBezTo>
                <a:cubicBezTo>
                  <a:pt x="7648386" y="1713815"/>
                  <a:pt x="7641116" y="1709631"/>
                  <a:pt x="7640430" y="1704899"/>
                </a:cubicBezTo>
                <a:cubicBezTo>
                  <a:pt x="7639745" y="1699893"/>
                  <a:pt x="7645368" y="1696327"/>
                  <a:pt x="7653735" y="1696670"/>
                </a:cubicBezTo>
                <a:close/>
                <a:moveTo>
                  <a:pt x="3130884" y="1695504"/>
                </a:moveTo>
                <a:cubicBezTo>
                  <a:pt x="3131158" y="1695435"/>
                  <a:pt x="3131913" y="1698522"/>
                  <a:pt x="3132461" y="1700168"/>
                </a:cubicBezTo>
                <a:cubicBezTo>
                  <a:pt x="3131090" y="1700785"/>
                  <a:pt x="3129787" y="1701813"/>
                  <a:pt x="3128415" y="1701813"/>
                </a:cubicBezTo>
                <a:cubicBezTo>
                  <a:pt x="3128003" y="1701813"/>
                  <a:pt x="3127249" y="1698933"/>
                  <a:pt x="3126632" y="1697424"/>
                </a:cubicBezTo>
                <a:cubicBezTo>
                  <a:pt x="3128072" y="1696739"/>
                  <a:pt x="3129444" y="1695779"/>
                  <a:pt x="3130884" y="1695504"/>
                </a:cubicBezTo>
                <a:close/>
                <a:moveTo>
                  <a:pt x="7516986" y="1694064"/>
                </a:moveTo>
                <a:cubicBezTo>
                  <a:pt x="7525971" y="1693515"/>
                  <a:pt x="7535229" y="1699002"/>
                  <a:pt x="7535640" y="1704900"/>
                </a:cubicBezTo>
                <a:cubicBezTo>
                  <a:pt x="7535983" y="1710317"/>
                  <a:pt x="7529673" y="1714981"/>
                  <a:pt x="7521787" y="1715255"/>
                </a:cubicBezTo>
                <a:cubicBezTo>
                  <a:pt x="7513489" y="1715529"/>
                  <a:pt x="7506219" y="1711483"/>
                  <a:pt x="7504916" y="1705517"/>
                </a:cubicBezTo>
                <a:cubicBezTo>
                  <a:pt x="7503613" y="1699619"/>
                  <a:pt x="7508757" y="1694613"/>
                  <a:pt x="7516986" y="1694064"/>
                </a:cubicBezTo>
                <a:close/>
                <a:moveTo>
                  <a:pt x="6808624" y="1693652"/>
                </a:moveTo>
                <a:cubicBezTo>
                  <a:pt x="6807047" y="1694681"/>
                  <a:pt x="6802452" y="1697012"/>
                  <a:pt x="6797514" y="1699756"/>
                </a:cubicBezTo>
                <a:cubicBezTo>
                  <a:pt x="6793468" y="1700922"/>
                  <a:pt x="6789559" y="1702362"/>
                  <a:pt x="6788393" y="1702499"/>
                </a:cubicBezTo>
                <a:cubicBezTo>
                  <a:pt x="6786953" y="1702636"/>
                  <a:pt x="6791959" y="1700030"/>
                  <a:pt x="6797583" y="1697561"/>
                </a:cubicBezTo>
                <a:cubicBezTo>
                  <a:pt x="6804098" y="1694681"/>
                  <a:pt x="6810819" y="1692212"/>
                  <a:pt x="6808624" y="1693652"/>
                </a:cubicBezTo>
                <a:close/>
                <a:moveTo>
                  <a:pt x="6573532" y="1693652"/>
                </a:moveTo>
                <a:cubicBezTo>
                  <a:pt x="6576343" y="1693240"/>
                  <a:pt x="6580664" y="1694543"/>
                  <a:pt x="6580253" y="1695984"/>
                </a:cubicBezTo>
                <a:cubicBezTo>
                  <a:pt x="6579292" y="1699207"/>
                  <a:pt x="6576001" y="1703048"/>
                  <a:pt x="6574355" y="1705448"/>
                </a:cubicBezTo>
                <a:cubicBezTo>
                  <a:pt x="6567977" y="1707848"/>
                  <a:pt x="6564891" y="1705379"/>
                  <a:pt x="6565988" y="1701127"/>
                </a:cubicBezTo>
                <a:cubicBezTo>
                  <a:pt x="6566948" y="1697424"/>
                  <a:pt x="6569897" y="1694132"/>
                  <a:pt x="6573532" y="1693652"/>
                </a:cubicBezTo>
                <a:close/>
                <a:moveTo>
                  <a:pt x="6894075" y="1692898"/>
                </a:moveTo>
                <a:cubicBezTo>
                  <a:pt x="6895378" y="1694612"/>
                  <a:pt x="6889892" y="1699756"/>
                  <a:pt x="6883034" y="1703048"/>
                </a:cubicBezTo>
                <a:cubicBezTo>
                  <a:pt x="6877136" y="1705928"/>
                  <a:pt x="6871238" y="1706888"/>
                  <a:pt x="6870003" y="1705311"/>
                </a:cubicBezTo>
                <a:cubicBezTo>
                  <a:pt x="6868769" y="1703733"/>
                  <a:pt x="6872404" y="1700030"/>
                  <a:pt x="6878233" y="1696807"/>
                </a:cubicBezTo>
                <a:cubicBezTo>
                  <a:pt x="6884954" y="1693172"/>
                  <a:pt x="6892703" y="1691183"/>
                  <a:pt x="6894075" y="1692898"/>
                </a:cubicBezTo>
                <a:close/>
                <a:moveTo>
                  <a:pt x="6797171" y="1692898"/>
                </a:moveTo>
                <a:cubicBezTo>
                  <a:pt x="6794908" y="1693858"/>
                  <a:pt x="6791959" y="1695161"/>
                  <a:pt x="6787912" y="1696876"/>
                </a:cubicBezTo>
                <a:cubicBezTo>
                  <a:pt x="6783249" y="1698864"/>
                  <a:pt x="6778243" y="1700853"/>
                  <a:pt x="6778586" y="1700648"/>
                </a:cubicBezTo>
                <a:cubicBezTo>
                  <a:pt x="6778860" y="1700510"/>
                  <a:pt x="6781123" y="1699550"/>
                  <a:pt x="6786130" y="1697424"/>
                </a:cubicBezTo>
                <a:cubicBezTo>
                  <a:pt x="6791616" y="1695161"/>
                  <a:pt x="6796554" y="1693104"/>
                  <a:pt x="6797171" y="1692898"/>
                </a:cubicBezTo>
                <a:close/>
                <a:moveTo>
                  <a:pt x="7099952" y="1692761"/>
                </a:moveTo>
                <a:cubicBezTo>
                  <a:pt x="7106810" y="1689949"/>
                  <a:pt x="7113531" y="1691526"/>
                  <a:pt x="7114834" y="1696258"/>
                </a:cubicBezTo>
                <a:cubicBezTo>
                  <a:pt x="7116137" y="1700990"/>
                  <a:pt x="7111816" y="1707711"/>
                  <a:pt x="7104958" y="1711414"/>
                </a:cubicBezTo>
                <a:cubicBezTo>
                  <a:pt x="7097277" y="1715598"/>
                  <a:pt x="7088774" y="1714706"/>
                  <a:pt x="7087402" y="1709426"/>
                </a:cubicBezTo>
                <a:cubicBezTo>
                  <a:pt x="7086099" y="1704145"/>
                  <a:pt x="7092134" y="1695984"/>
                  <a:pt x="7099952" y="1692761"/>
                </a:cubicBezTo>
                <a:close/>
                <a:moveTo>
                  <a:pt x="7026159" y="1684257"/>
                </a:moveTo>
                <a:cubicBezTo>
                  <a:pt x="7033360" y="1680965"/>
                  <a:pt x="7040492" y="1681239"/>
                  <a:pt x="7041178" y="1684942"/>
                </a:cubicBezTo>
                <a:cubicBezTo>
                  <a:pt x="7041864" y="1688646"/>
                  <a:pt x="7036035" y="1695435"/>
                  <a:pt x="7029177" y="1698658"/>
                </a:cubicBezTo>
                <a:cubicBezTo>
                  <a:pt x="7022045" y="1702087"/>
                  <a:pt x="7015323" y="1701402"/>
                  <a:pt x="7014364" y="1697355"/>
                </a:cubicBezTo>
                <a:cubicBezTo>
                  <a:pt x="7013404" y="1693378"/>
                  <a:pt x="7018616" y="1687686"/>
                  <a:pt x="7026159" y="1684257"/>
                </a:cubicBezTo>
                <a:close/>
                <a:moveTo>
                  <a:pt x="6966769" y="1684188"/>
                </a:moveTo>
                <a:cubicBezTo>
                  <a:pt x="6968484" y="1686726"/>
                  <a:pt x="6963958" y="1691869"/>
                  <a:pt x="6956482" y="1695573"/>
                </a:cubicBezTo>
                <a:cubicBezTo>
                  <a:pt x="6949076" y="1699276"/>
                  <a:pt x="6942149" y="1699824"/>
                  <a:pt x="6941463" y="1696944"/>
                </a:cubicBezTo>
                <a:cubicBezTo>
                  <a:pt x="6940778" y="1694132"/>
                  <a:pt x="6946676" y="1688577"/>
                  <a:pt x="6953534" y="1685423"/>
                </a:cubicBezTo>
                <a:cubicBezTo>
                  <a:pt x="6959363" y="1682679"/>
                  <a:pt x="6965398" y="1682062"/>
                  <a:pt x="6966769" y="1684188"/>
                </a:cubicBezTo>
                <a:close/>
                <a:moveTo>
                  <a:pt x="6434863" y="1683571"/>
                </a:moveTo>
                <a:cubicBezTo>
                  <a:pt x="6434040" y="1684737"/>
                  <a:pt x="6431434" y="1686726"/>
                  <a:pt x="6428348" y="1689880"/>
                </a:cubicBezTo>
                <a:cubicBezTo>
                  <a:pt x="6425330" y="1689675"/>
                  <a:pt x="6422107" y="1690360"/>
                  <a:pt x="6422107" y="1689606"/>
                </a:cubicBezTo>
                <a:cubicBezTo>
                  <a:pt x="6422039" y="1688783"/>
                  <a:pt x="6424645" y="1686520"/>
                  <a:pt x="6427045" y="1685148"/>
                </a:cubicBezTo>
                <a:cubicBezTo>
                  <a:pt x="6430954" y="1682817"/>
                  <a:pt x="6435961" y="1681719"/>
                  <a:pt x="6434863" y="1683571"/>
                </a:cubicBezTo>
                <a:close/>
                <a:moveTo>
                  <a:pt x="6140106" y="1680965"/>
                </a:moveTo>
                <a:cubicBezTo>
                  <a:pt x="6142644" y="1682611"/>
                  <a:pt x="6145455" y="1682954"/>
                  <a:pt x="6145730" y="1685148"/>
                </a:cubicBezTo>
                <a:cubicBezTo>
                  <a:pt x="6146004" y="1687412"/>
                  <a:pt x="6143672" y="1691526"/>
                  <a:pt x="6142506" y="1694818"/>
                </a:cubicBezTo>
                <a:cubicBezTo>
                  <a:pt x="6140449" y="1694201"/>
                  <a:pt x="6137294" y="1694681"/>
                  <a:pt x="6136746" y="1692692"/>
                </a:cubicBezTo>
                <a:cubicBezTo>
                  <a:pt x="6136197" y="1690772"/>
                  <a:pt x="6138460" y="1686246"/>
                  <a:pt x="6140106" y="1680965"/>
                </a:cubicBezTo>
                <a:close/>
                <a:moveTo>
                  <a:pt x="6502140" y="1678976"/>
                </a:moveTo>
                <a:cubicBezTo>
                  <a:pt x="6504814" y="1678565"/>
                  <a:pt x="6506803" y="1679525"/>
                  <a:pt x="6508175" y="1679731"/>
                </a:cubicBezTo>
                <a:cubicBezTo>
                  <a:pt x="6507832" y="1684463"/>
                  <a:pt x="6503511" y="1689126"/>
                  <a:pt x="6499122" y="1689812"/>
                </a:cubicBezTo>
                <a:cubicBezTo>
                  <a:pt x="6496585" y="1690224"/>
                  <a:pt x="6493773" y="1689126"/>
                  <a:pt x="6493362" y="1687480"/>
                </a:cubicBezTo>
                <a:cubicBezTo>
                  <a:pt x="6492676" y="1684943"/>
                  <a:pt x="6498368" y="1679662"/>
                  <a:pt x="6502140" y="1678976"/>
                </a:cubicBezTo>
                <a:close/>
                <a:moveTo>
                  <a:pt x="5780678" y="1677879"/>
                </a:moveTo>
                <a:cubicBezTo>
                  <a:pt x="5780267" y="1679456"/>
                  <a:pt x="5779787" y="1681034"/>
                  <a:pt x="5779375" y="1682542"/>
                </a:cubicBezTo>
                <a:cubicBezTo>
                  <a:pt x="5778758" y="1682542"/>
                  <a:pt x="5777593" y="1682817"/>
                  <a:pt x="5777661" y="1682405"/>
                </a:cubicBezTo>
                <a:cubicBezTo>
                  <a:pt x="5777798" y="1681102"/>
                  <a:pt x="5778347" y="1679525"/>
                  <a:pt x="5778690" y="1678085"/>
                </a:cubicBezTo>
                <a:cubicBezTo>
                  <a:pt x="5779375" y="1678016"/>
                  <a:pt x="5779993" y="1677948"/>
                  <a:pt x="5780678" y="1677879"/>
                </a:cubicBezTo>
                <a:close/>
                <a:moveTo>
                  <a:pt x="2309364" y="1673764"/>
                </a:moveTo>
                <a:cubicBezTo>
                  <a:pt x="2309639" y="1673558"/>
                  <a:pt x="2310462" y="1675410"/>
                  <a:pt x="2311079" y="1676301"/>
                </a:cubicBezTo>
                <a:cubicBezTo>
                  <a:pt x="2309844" y="1677673"/>
                  <a:pt x="2308610" y="1679387"/>
                  <a:pt x="2307238" y="1680279"/>
                </a:cubicBezTo>
                <a:cubicBezTo>
                  <a:pt x="2306758" y="1680553"/>
                  <a:pt x="2305935" y="1678907"/>
                  <a:pt x="2305318" y="1678222"/>
                </a:cubicBezTo>
                <a:cubicBezTo>
                  <a:pt x="2306621" y="1676713"/>
                  <a:pt x="2307924" y="1674930"/>
                  <a:pt x="2309364" y="1673764"/>
                </a:cubicBezTo>
                <a:close/>
                <a:moveTo>
                  <a:pt x="5855773" y="1670403"/>
                </a:moveTo>
                <a:cubicBezTo>
                  <a:pt x="5856048" y="1670197"/>
                  <a:pt x="5856734" y="1670472"/>
                  <a:pt x="5857214" y="1670540"/>
                </a:cubicBezTo>
                <a:cubicBezTo>
                  <a:pt x="5855911" y="1671843"/>
                  <a:pt x="5854608" y="1673146"/>
                  <a:pt x="5853236" y="1674312"/>
                </a:cubicBezTo>
                <a:cubicBezTo>
                  <a:pt x="5852824" y="1674655"/>
                  <a:pt x="5852139" y="1674449"/>
                  <a:pt x="5851590" y="1674449"/>
                </a:cubicBezTo>
                <a:cubicBezTo>
                  <a:pt x="5852962" y="1673078"/>
                  <a:pt x="5854333" y="1671706"/>
                  <a:pt x="5855773" y="1670403"/>
                </a:cubicBezTo>
                <a:close/>
                <a:moveTo>
                  <a:pt x="6880702" y="1668620"/>
                </a:moveTo>
                <a:cubicBezTo>
                  <a:pt x="6880633" y="1669512"/>
                  <a:pt x="6874941" y="1672872"/>
                  <a:pt x="6868906" y="1675478"/>
                </a:cubicBezTo>
                <a:cubicBezTo>
                  <a:pt x="6864105" y="1677536"/>
                  <a:pt x="6859167" y="1678976"/>
                  <a:pt x="6858825" y="1678427"/>
                </a:cubicBezTo>
                <a:cubicBezTo>
                  <a:pt x="6858482" y="1677741"/>
                  <a:pt x="6863831" y="1674518"/>
                  <a:pt x="6869523" y="1671981"/>
                </a:cubicBezTo>
                <a:cubicBezTo>
                  <a:pt x="6875421" y="1669306"/>
                  <a:pt x="6880702" y="1667729"/>
                  <a:pt x="6880702" y="1668620"/>
                </a:cubicBezTo>
                <a:close/>
                <a:moveTo>
                  <a:pt x="3736034" y="1667455"/>
                </a:moveTo>
                <a:cubicBezTo>
                  <a:pt x="3736720" y="1669444"/>
                  <a:pt x="3737611" y="1671501"/>
                  <a:pt x="3737954" y="1673559"/>
                </a:cubicBezTo>
                <a:cubicBezTo>
                  <a:pt x="3738091" y="1674244"/>
                  <a:pt x="3736994" y="1674862"/>
                  <a:pt x="3736446" y="1675547"/>
                </a:cubicBezTo>
                <a:cubicBezTo>
                  <a:pt x="3735691" y="1673353"/>
                  <a:pt x="3734799" y="1671158"/>
                  <a:pt x="3734251" y="1669032"/>
                </a:cubicBezTo>
                <a:cubicBezTo>
                  <a:pt x="3734251" y="1668552"/>
                  <a:pt x="3735417" y="1668004"/>
                  <a:pt x="3736034" y="1667455"/>
                </a:cubicBezTo>
                <a:close/>
                <a:moveTo>
                  <a:pt x="7307269" y="1664299"/>
                </a:moveTo>
                <a:cubicBezTo>
                  <a:pt x="7315773" y="1662448"/>
                  <a:pt x="7323317" y="1666288"/>
                  <a:pt x="7323728" y="1672460"/>
                </a:cubicBezTo>
                <a:cubicBezTo>
                  <a:pt x="7324208" y="1678770"/>
                  <a:pt x="7317762" y="1684599"/>
                  <a:pt x="7309189" y="1685834"/>
                </a:cubicBezTo>
                <a:cubicBezTo>
                  <a:pt x="7301988" y="1686862"/>
                  <a:pt x="7295199" y="1683776"/>
                  <a:pt x="7294033" y="1678770"/>
                </a:cubicBezTo>
                <a:cubicBezTo>
                  <a:pt x="7292661" y="1673078"/>
                  <a:pt x="7299108" y="1666082"/>
                  <a:pt x="7307269" y="1664299"/>
                </a:cubicBezTo>
                <a:close/>
                <a:moveTo>
                  <a:pt x="6868769" y="1663545"/>
                </a:moveTo>
                <a:cubicBezTo>
                  <a:pt x="6870277" y="1662997"/>
                  <a:pt x="6864928" y="1665466"/>
                  <a:pt x="6859236" y="1667866"/>
                </a:cubicBezTo>
                <a:cubicBezTo>
                  <a:pt x="6853338" y="1670403"/>
                  <a:pt x="6849086" y="1672118"/>
                  <a:pt x="6849155" y="1671912"/>
                </a:cubicBezTo>
                <a:cubicBezTo>
                  <a:pt x="6849223" y="1671706"/>
                  <a:pt x="6853955" y="1669580"/>
                  <a:pt x="6861568" y="1666357"/>
                </a:cubicBezTo>
                <a:cubicBezTo>
                  <a:pt x="6863488" y="1665603"/>
                  <a:pt x="6867466" y="1663957"/>
                  <a:pt x="6868769" y="1663545"/>
                </a:cubicBezTo>
                <a:close/>
                <a:moveTo>
                  <a:pt x="6849223" y="1659842"/>
                </a:moveTo>
                <a:cubicBezTo>
                  <a:pt x="6854299" y="1657785"/>
                  <a:pt x="6858207" y="1657716"/>
                  <a:pt x="6857864" y="1659842"/>
                </a:cubicBezTo>
                <a:cubicBezTo>
                  <a:pt x="6857522" y="1661488"/>
                  <a:pt x="6853955" y="1664162"/>
                  <a:pt x="6850664" y="1667043"/>
                </a:cubicBezTo>
                <a:cubicBezTo>
                  <a:pt x="6846274" y="1667660"/>
                  <a:pt x="6842297" y="1668483"/>
                  <a:pt x="6840651" y="1667866"/>
                </a:cubicBezTo>
                <a:cubicBezTo>
                  <a:pt x="6838319" y="1667043"/>
                  <a:pt x="6843531" y="1662174"/>
                  <a:pt x="6849223" y="1659842"/>
                </a:cubicBezTo>
                <a:close/>
                <a:moveTo>
                  <a:pt x="2991255" y="1658470"/>
                </a:moveTo>
                <a:cubicBezTo>
                  <a:pt x="2991598" y="1658402"/>
                  <a:pt x="2992490" y="1661076"/>
                  <a:pt x="2993107" y="1662585"/>
                </a:cubicBezTo>
                <a:cubicBezTo>
                  <a:pt x="2991804" y="1663339"/>
                  <a:pt x="2990570" y="1664437"/>
                  <a:pt x="2989129" y="1664574"/>
                </a:cubicBezTo>
                <a:cubicBezTo>
                  <a:pt x="2988649" y="1664642"/>
                  <a:pt x="2987758" y="1662173"/>
                  <a:pt x="2987072" y="1660870"/>
                </a:cubicBezTo>
                <a:cubicBezTo>
                  <a:pt x="2988444" y="1659979"/>
                  <a:pt x="2989747" y="1658813"/>
                  <a:pt x="2991255" y="1658470"/>
                </a:cubicBezTo>
                <a:close/>
                <a:moveTo>
                  <a:pt x="2100333" y="1654219"/>
                </a:moveTo>
                <a:cubicBezTo>
                  <a:pt x="2101019" y="1654630"/>
                  <a:pt x="2101636" y="1654973"/>
                  <a:pt x="2102322" y="1655385"/>
                </a:cubicBezTo>
                <a:cubicBezTo>
                  <a:pt x="2101842" y="1657374"/>
                  <a:pt x="2101362" y="1659294"/>
                  <a:pt x="2100882" y="1661283"/>
                </a:cubicBezTo>
                <a:cubicBezTo>
                  <a:pt x="2100264" y="1660803"/>
                  <a:pt x="2099167" y="1660391"/>
                  <a:pt x="2099167" y="1659774"/>
                </a:cubicBezTo>
                <a:cubicBezTo>
                  <a:pt x="2099304" y="1657922"/>
                  <a:pt x="2099921" y="1656071"/>
                  <a:pt x="2100333" y="1654219"/>
                </a:cubicBezTo>
                <a:close/>
                <a:moveTo>
                  <a:pt x="6069812" y="1650035"/>
                </a:moveTo>
                <a:cubicBezTo>
                  <a:pt x="6071389" y="1649212"/>
                  <a:pt x="6073790" y="1650789"/>
                  <a:pt x="6073721" y="1652641"/>
                </a:cubicBezTo>
                <a:cubicBezTo>
                  <a:pt x="6073652" y="1654630"/>
                  <a:pt x="6071115" y="1658059"/>
                  <a:pt x="6068783" y="1662379"/>
                </a:cubicBezTo>
                <a:cubicBezTo>
                  <a:pt x="6067068" y="1660185"/>
                  <a:pt x="6064943" y="1659293"/>
                  <a:pt x="6065217" y="1657236"/>
                </a:cubicBezTo>
                <a:cubicBezTo>
                  <a:pt x="6065423" y="1655315"/>
                  <a:pt x="6068303" y="1650789"/>
                  <a:pt x="6069812" y="1650035"/>
                </a:cubicBezTo>
                <a:close/>
                <a:moveTo>
                  <a:pt x="7577406" y="1649692"/>
                </a:moveTo>
                <a:cubicBezTo>
                  <a:pt x="7585841" y="1650035"/>
                  <a:pt x="7594002" y="1655316"/>
                  <a:pt x="7594757" y="1660802"/>
                </a:cubicBezTo>
                <a:cubicBezTo>
                  <a:pt x="7595580" y="1666288"/>
                  <a:pt x="7589064" y="1670266"/>
                  <a:pt x="7580560" y="1669580"/>
                </a:cubicBezTo>
                <a:cubicBezTo>
                  <a:pt x="7571988" y="1668895"/>
                  <a:pt x="7564719" y="1663682"/>
                  <a:pt x="7564513" y="1657922"/>
                </a:cubicBezTo>
                <a:cubicBezTo>
                  <a:pt x="7564307" y="1652847"/>
                  <a:pt x="7569725" y="1649349"/>
                  <a:pt x="7577406" y="1649692"/>
                </a:cubicBezTo>
                <a:close/>
                <a:moveTo>
                  <a:pt x="6777077" y="1647292"/>
                </a:moveTo>
                <a:cubicBezTo>
                  <a:pt x="6781809" y="1645098"/>
                  <a:pt x="6785787" y="1646264"/>
                  <a:pt x="6785032" y="1650584"/>
                </a:cubicBezTo>
                <a:cubicBezTo>
                  <a:pt x="6784484" y="1653601"/>
                  <a:pt x="6781123" y="1657442"/>
                  <a:pt x="6777763" y="1662723"/>
                </a:cubicBezTo>
                <a:cubicBezTo>
                  <a:pt x="6773991" y="1660597"/>
                  <a:pt x="6770356" y="1659911"/>
                  <a:pt x="6769602" y="1657511"/>
                </a:cubicBezTo>
                <a:cubicBezTo>
                  <a:pt x="6768505" y="1654082"/>
                  <a:pt x="6772482" y="1649487"/>
                  <a:pt x="6777077" y="1647292"/>
                </a:cubicBezTo>
                <a:close/>
                <a:moveTo>
                  <a:pt x="6953808" y="1647086"/>
                </a:moveTo>
                <a:cubicBezTo>
                  <a:pt x="6954425" y="1648184"/>
                  <a:pt x="6949556" y="1651613"/>
                  <a:pt x="6943041" y="1654630"/>
                </a:cubicBezTo>
                <a:cubicBezTo>
                  <a:pt x="6936731" y="1657510"/>
                  <a:pt x="6930559" y="1659019"/>
                  <a:pt x="6930011" y="1657991"/>
                </a:cubicBezTo>
                <a:cubicBezTo>
                  <a:pt x="6929393" y="1656962"/>
                  <a:pt x="6934743" y="1653327"/>
                  <a:pt x="6940915" y="1650515"/>
                </a:cubicBezTo>
                <a:cubicBezTo>
                  <a:pt x="6947224" y="1647635"/>
                  <a:pt x="6953191" y="1645989"/>
                  <a:pt x="6953808" y="1647086"/>
                </a:cubicBezTo>
                <a:close/>
                <a:moveTo>
                  <a:pt x="7441892" y="1646743"/>
                </a:moveTo>
                <a:cubicBezTo>
                  <a:pt x="7450533" y="1646401"/>
                  <a:pt x="7458146" y="1651475"/>
                  <a:pt x="7458694" y="1657716"/>
                </a:cubicBezTo>
                <a:cubicBezTo>
                  <a:pt x="7459312" y="1663957"/>
                  <a:pt x="7452796" y="1668758"/>
                  <a:pt x="7444224" y="1668689"/>
                </a:cubicBezTo>
                <a:cubicBezTo>
                  <a:pt x="7435857" y="1668620"/>
                  <a:pt x="7428656" y="1663271"/>
                  <a:pt x="7428724" y="1657030"/>
                </a:cubicBezTo>
                <a:cubicBezTo>
                  <a:pt x="7428793" y="1651544"/>
                  <a:pt x="7434485" y="1647018"/>
                  <a:pt x="7441892" y="1646743"/>
                </a:cubicBezTo>
                <a:close/>
                <a:moveTo>
                  <a:pt x="5927783" y="1645852"/>
                </a:moveTo>
                <a:cubicBezTo>
                  <a:pt x="5928606" y="1645852"/>
                  <a:pt x="5929429" y="1645852"/>
                  <a:pt x="5930732" y="1645920"/>
                </a:cubicBezTo>
                <a:cubicBezTo>
                  <a:pt x="5929017" y="1647772"/>
                  <a:pt x="5927371" y="1649624"/>
                  <a:pt x="5925657" y="1651475"/>
                </a:cubicBezTo>
                <a:cubicBezTo>
                  <a:pt x="5924903" y="1651338"/>
                  <a:pt x="5923119" y="1651613"/>
                  <a:pt x="5923531" y="1650996"/>
                </a:cubicBezTo>
                <a:cubicBezTo>
                  <a:pt x="5924422" y="1649555"/>
                  <a:pt x="5926274" y="1647567"/>
                  <a:pt x="5927783" y="1645852"/>
                </a:cubicBezTo>
                <a:close/>
                <a:moveTo>
                  <a:pt x="6350167" y="1642423"/>
                </a:moveTo>
                <a:cubicBezTo>
                  <a:pt x="6351470" y="1641326"/>
                  <a:pt x="6353801" y="1645235"/>
                  <a:pt x="6357573" y="1648664"/>
                </a:cubicBezTo>
                <a:cubicBezTo>
                  <a:pt x="6353321" y="1653739"/>
                  <a:pt x="6350784" y="1658128"/>
                  <a:pt x="6348109" y="1659363"/>
                </a:cubicBezTo>
                <a:cubicBezTo>
                  <a:pt x="6346532" y="1660048"/>
                  <a:pt x="6344749" y="1655659"/>
                  <a:pt x="6343034" y="1653533"/>
                </a:cubicBezTo>
                <a:cubicBezTo>
                  <a:pt x="6345366" y="1649693"/>
                  <a:pt x="6347492" y="1644823"/>
                  <a:pt x="6350167" y="1642423"/>
                </a:cubicBezTo>
                <a:close/>
                <a:moveTo>
                  <a:pt x="3598531" y="1640160"/>
                </a:moveTo>
                <a:cubicBezTo>
                  <a:pt x="3599217" y="1642423"/>
                  <a:pt x="3599972" y="1644755"/>
                  <a:pt x="3600795" y="1647155"/>
                </a:cubicBezTo>
                <a:cubicBezTo>
                  <a:pt x="3600314" y="1647978"/>
                  <a:pt x="3599834" y="1648801"/>
                  <a:pt x="3599286" y="1649693"/>
                </a:cubicBezTo>
                <a:cubicBezTo>
                  <a:pt x="3598463" y="1647224"/>
                  <a:pt x="3597503" y="1644755"/>
                  <a:pt x="3596954" y="1642286"/>
                </a:cubicBezTo>
                <a:cubicBezTo>
                  <a:pt x="3596817" y="1641669"/>
                  <a:pt x="3597983" y="1640846"/>
                  <a:pt x="3598531" y="1640160"/>
                </a:cubicBezTo>
                <a:close/>
                <a:moveTo>
                  <a:pt x="7231420" y="1638719"/>
                </a:moveTo>
                <a:cubicBezTo>
                  <a:pt x="7237935" y="1635839"/>
                  <a:pt x="7245616" y="1637142"/>
                  <a:pt x="7247399" y="1641668"/>
                </a:cubicBezTo>
                <a:cubicBezTo>
                  <a:pt x="7249525" y="1646880"/>
                  <a:pt x="7244244" y="1654836"/>
                  <a:pt x="7236494" y="1658059"/>
                </a:cubicBezTo>
                <a:cubicBezTo>
                  <a:pt x="7229774" y="1660870"/>
                  <a:pt x="7222024" y="1659499"/>
                  <a:pt x="7220310" y="1655247"/>
                </a:cubicBezTo>
                <a:cubicBezTo>
                  <a:pt x="7218253" y="1650103"/>
                  <a:pt x="7223601" y="1642148"/>
                  <a:pt x="7231420" y="1638719"/>
                </a:cubicBezTo>
                <a:close/>
                <a:moveTo>
                  <a:pt x="6929737" y="1637897"/>
                </a:moveTo>
                <a:cubicBezTo>
                  <a:pt x="6930354" y="1637691"/>
                  <a:pt x="6926170" y="1639543"/>
                  <a:pt x="6920958" y="1641668"/>
                </a:cubicBezTo>
                <a:cubicBezTo>
                  <a:pt x="6915472" y="1643932"/>
                  <a:pt x="6910328" y="1645989"/>
                  <a:pt x="6911631" y="1645372"/>
                </a:cubicBezTo>
                <a:cubicBezTo>
                  <a:pt x="6912454" y="1644960"/>
                  <a:pt x="6915677" y="1643589"/>
                  <a:pt x="6918901" y="1642217"/>
                </a:cubicBezTo>
                <a:cubicBezTo>
                  <a:pt x="6923015" y="1640503"/>
                  <a:pt x="6929119" y="1638034"/>
                  <a:pt x="6929737" y="1637897"/>
                </a:cubicBezTo>
                <a:close/>
                <a:moveTo>
                  <a:pt x="5997940" y="1637211"/>
                </a:moveTo>
                <a:cubicBezTo>
                  <a:pt x="5999175" y="1637691"/>
                  <a:pt x="6000478" y="1638240"/>
                  <a:pt x="6001712" y="1638720"/>
                </a:cubicBezTo>
                <a:cubicBezTo>
                  <a:pt x="6000203" y="1640297"/>
                  <a:pt x="5998557" y="1642492"/>
                  <a:pt x="5997254" y="1643246"/>
                </a:cubicBezTo>
                <a:cubicBezTo>
                  <a:pt x="5996157" y="1643863"/>
                  <a:pt x="5995334" y="1642766"/>
                  <a:pt x="5994374" y="1642355"/>
                </a:cubicBezTo>
                <a:cubicBezTo>
                  <a:pt x="5995540" y="1640640"/>
                  <a:pt x="5996705" y="1638926"/>
                  <a:pt x="5997940" y="1637211"/>
                </a:cubicBezTo>
                <a:close/>
                <a:moveTo>
                  <a:pt x="6941051" y="1635085"/>
                </a:moveTo>
                <a:cubicBezTo>
                  <a:pt x="6943315" y="1634468"/>
                  <a:pt x="6936937" y="1637623"/>
                  <a:pt x="6930559" y="1640366"/>
                </a:cubicBezTo>
                <a:cubicBezTo>
                  <a:pt x="6925347" y="1642560"/>
                  <a:pt x="6920957" y="1644138"/>
                  <a:pt x="6920683" y="1643932"/>
                </a:cubicBezTo>
                <a:cubicBezTo>
                  <a:pt x="6920409" y="1643658"/>
                  <a:pt x="6924386" y="1641737"/>
                  <a:pt x="6932616" y="1638171"/>
                </a:cubicBezTo>
                <a:cubicBezTo>
                  <a:pt x="6934673" y="1637417"/>
                  <a:pt x="6939406" y="1635565"/>
                  <a:pt x="6941051" y="1635085"/>
                </a:cubicBezTo>
                <a:close/>
                <a:moveTo>
                  <a:pt x="2443301" y="1631998"/>
                </a:moveTo>
                <a:cubicBezTo>
                  <a:pt x="2443576" y="1631861"/>
                  <a:pt x="2444262" y="1633987"/>
                  <a:pt x="2444741" y="1635085"/>
                </a:cubicBezTo>
                <a:cubicBezTo>
                  <a:pt x="2443439" y="1636250"/>
                  <a:pt x="2442136" y="1637691"/>
                  <a:pt x="2440764" y="1638376"/>
                </a:cubicBezTo>
                <a:cubicBezTo>
                  <a:pt x="2440352" y="1638582"/>
                  <a:pt x="2439667" y="1636593"/>
                  <a:pt x="2439118" y="1635633"/>
                </a:cubicBezTo>
                <a:cubicBezTo>
                  <a:pt x="2440489" y="1634330"/>
                  <a:pt x="2441861" y="1632890"/>
                  <a:pt x="2443301" y="1631998"/>
                </a:cubicBezTo>
                <a:close/>
                <a:moveTo>
                  <a:pt x="7026502" y="1631587"/>
                </a:moveTo>
                <a:cubicBezTo>
                  <a:pt x="7027737" y="1633233"/>
                  <a:pt x="7022182" y="1638034"/>
                  <a:pt x="7015392" y="1641120"/>
                </a:cubicBezTo>
                <a:cubicBezTo>
                  <a:pt x="7009494" y="1643794"/>
                  <a:pt x="7003597" y="1644686"/>
                  <a:pt x="7002363" y="1643177"/>
                </a:cubicBezTo>
                <a:cubicBezTo>
                  <a:pt x="7000922" y="1641394"/>
                  <a:pt x="7005928" y="1637280"/>
                  <a:pt x="7013198" y="1634056"/>
                </a:cubicBezTo>
                <a:cubicBezTo>
                  <a:pt x="7019164" y="1631450"/>
                  <a:pt x="7025337" y="1630216"/>
                  <a:pt x="7026502" y="1631587"/>
                </a:cubicBezTo>
                <a:close/>
                <a:moveTo>
                  <a:pt x="6702805" y="1627060"/>
                </a:moveTo>
                <a:cubicBezTo>
                  <a:pt x="6706165" y="1623220"/>
                  <a:pt x="6711926" y="1623357"/>
                  <a:pt x="6713572" y="1628226"/>
                </a:cubicBezTo>
                <a:cubicBezTo>
                  <a:pt x="6711720" y="1630764"/>
                  <a:pt x="6709457" y="1635084"/>
                  <a:pt x="6706302" y="1637690"/>
                </a:cubicBezTo>
                <a:cubicBezTo>
                  <a:pt x="6704793" y="1638925"/>
                  <a:pt x="6699993" y="1637828"/>
                  <a:pt x="6699307" y="1635976"/>
                </a:cubicBezTo>
                <a:cubicBezTo>
                  <a:pt x="6698690" y="1634193"/>
                  <a:pt x="6700679" y="1629529"/>
                  <a:pt x="6702805" y="1627060"/>
                </a:cubicBezTo>
                <a:close/>
                <a:moveTo>
                  <a:pt x="7159137" y="1626101"/>
                </a:moveTo>
                <a:cubicBezTo>
                  <a:pt x="7166269" y="1623289"/>
                  <a:pt x="7173333" y="1623975"/>
                  <a:pt x="7173745" y="1627747"/>
                </a:cubicBezTo>
                <a:cubicBezTo>
                  <a:pt x="7174224" y="1631587"/>
                  <a:pt x="7168258" y="1637897"/>
                  <a:pt x="7161331" y="1640709"/>
                </a:cubicBezTo>
                <a:cubicBezTo>
                  <a:pt x="7154131" y="1643658"/>
                  <a:pt x="7147684" y="1642492"/>
                  <a:pt x="7146930" y="1638445"/>
                </a:cubicBezTo>
                <a:cubicBezTo>
                  <a:pt x="7146175" y="1634331"/>
                  <a:pt x="7151456" y="1629119"/>
                  <a:pt x="7159137" y="1626101"/>
                </a:cubicBezTo>
                <a:close/>
                <a:moveTo>
                  <a:pt x="2852312" y="1625620"/>
                </a:moveTo>
                <a:cubicBezTo>
                  <a:pt x="2852655" y="1625483"/>
                  <a:pt x="2853547" y="1627952"/>
                  <a:pt x="2854164" y="1629255"/>
                </a:cubicBezTo>
                <a:cubicBezTo>
                  <a:pt x="2852861" y="1630009"/>
                  <a:pt x="2851558" y="1631038"/>
                  <a:pt x="2850187" y="1631244"/>
                </a:cubicBezTo>
                <a:cubicBezTo>
                  <a:pt x="2849706" y="1631313"/>
                  <a:pt x="2848815" y="1629118"/>
                  <a:pt x="2848129" y="1627952"/>
                </a:cubicBezTo>
                <a:cubicBezTo>
                  <a:pt x="2849501" y="1627129"/>
                  <a:pt x="2850872" y="1625963"/>
                  <a:pt x="2852312" y="1625620"/>
                </a:cubicBezTo>
                <a:close/>
                <a:moveTo>
                  <a:pt x="7099334" y="1624387"/>
                </a:moveTo>
                <a:cubicBezTo>
                  <a:pt x="7100706" y="1627061"/>
                  <a:pt x="7095905" y="1631999"/>
                  <a:pt x="7088499" y="1635222"/>
                </a:cubicBezTo>
                <a:cubicBezTo>
                  <a:pt x="7081161" y="1638446"/>
                  <a:pt x="7074234" y="1638651"/>
                  <a:pt x="7073822" y="1635839"/>
                </a:cubicBezTo>
                <a:cubicBezTo>
                  <a:pt x="7073411" y="1633028"/>
                  <a:pt x="7079583" y="1627816"/>
                  <a:pt x="7086441" y="1625004"/>
                </a:cubicBezTo>
                <a:cubicBezTo>
                  <a:pt x="7092408" y="1622535"/>
                  <a:pt x="7098237" y="1622192"/>
                  <a:pt x="7099334" y="1624387"/>
                </a:cubicBezTo>
                <a:close/>
                <a:moveTo>
                  <a:pt x="3461371" y="1620203"/>
                </a:moveTo>
                <a:cubicBezTo>
                  <a:pt x="3462125" y="1621232"/>
                  <a:pt x="3462811" y="1622261"/>
                  <a:pt x="3463497" y="1623358"/>
                </a:cubicBezTo>
                <a:cubicBezTo>
                  <a:pt x="3463085" y="1625758"/>
                  <a:pt x="3462674" y="1628227"/>
                  <a:pt x="3462263" y="1630696"/>
                </a:cubicBezTo>
                <a:cubicBezTo>
                  <a:pt x="3461577" y="1629530"/>
                  <a:pt x="3460342" y="1628021"/>
                  <a:pt x="3460411" y="1627198"/>
                </a:cubicBezTo>
                <a:cubicBezTo>
                  <a:pt x="3460479" y="1624729"/>
                  <a:pt x="3461028" y="1622466"/>
                  <a:pt x="3461371" y="1620203"/>
                </a:cubicBezTo>
                <a:close/>
                <a:moveTo>
                  <a:pt x="6570171" y="1615334"/>
                </a:moveTo>
                <a:cubicBezTo>
                  <a:pt x="6566948" y="1617666"/>
                  <a:pt x="6565233" y="1619380"/>
                  <a:pt x="6562627" y="1621026"/>
                </a:cubicBezTo>
                <a:cubicBezTo>
                  <a:pt x="6558924" y="1623358"/>
                  <a:pt x="6553986" y="1624318"/>
                  <a:pt x="6555015" y="1622741"/>
                </a:cubicBezTo>
                <a:cubicBezTo>
                  <a:pt x="6555632" y="1621849"/>
                  <a:pt x="6558787" y="1619655"/>
                  <a:pt x="6561050" y="1618557"/>
                </a:cubicBezTo>
                <a:cubicBezTo>
                  <a:pt x="6563519" y="1617323"/>
                  <a:pt x="6566262" y="1616637"/>
                  <a:pt x="6570171" y="1615334"/>
                </a:cubicBezTo>
                <a:close/>
                <a:moveTo>
                  <a:pt x="6641220" y="1610259"/>
                </a:moveTo>
                <a:cubicBezTo>
                  <a:pt x="6640603" y="1615197"/>
                  <a:pt x="6635802" y="1620066"/>
                  <a:pt x="6631619" y="1620478"/>
                </a:cubicBezTo>
                <a:cubicBezTo>
                  <a:pt x="6629082" y="1620752"/>
                  <a:pt x="6625995" y="1619518"/>
                  <a:pt x="6626338" y="1617872"/>
                </a:cubicBezTo>
                <a:cubicBezTo>
                  <a:pt x="6626750" y="1615883"/>
                  <a:pt x="6630933" y="1611151"/>
                  <a:pt x="6632785" y="1610465"/>
                </a:cubicBezTo>
                <a:cubicBezTo>
                  <a:pt x="6636214" y="1609231"/>
                  <a:pt x="6639094" y="1610191"/>
                  <a:pt x="6641220" y="1610259"/>
                </a:cubicBezTo>
                <a:close/>
                <a:moveTo>
                  <a:pt x="7013198" y="1610053"/>
                </a:moveTo>
                <a:cubicBezTo>
                  <a:pt x="7013129" y="1610807"/>
                  <a:pt x="7007437" y="1613893"/>
                  <a:pt x="7001402" y="1616362"/>
                </a:cubicBezTo>
                <a:cubicBezTo>
                  <a:pt x="6996601" y="1618351"/>
                  <a:pt x="6991664" y="1619791"/>
                  <a:pt x="6991320" y="1619311"/>
                </a:cubicBezTo>
                <a:cubicBezTo>
                  <a:pt x="6990978" y="1618762"/>
                  <a:pt x="6996396" y="1615813"/>
                  <a:pt x="7002019" y="1613413"/>
                </a:cubicBezTo>
                <a:cubicBezTo>
                  <a:pt x="7007917" y="1610876"/>
                  <a:pt x="7013267" y="1609230"/>
                  <a:pt x="7013198" y="1610053"/>
                </a:cubicBezTo>
                <a:close/>
                <a:moveTo>
                  <a:pt x="7001608" y="1607721"/>
                </a:moveTo>
                <a:cubicBezTo>
                  <a:pt x="7002500" y="1607379"/>
                  <a:pt x="6998934" y="1608887"/>
                  <a:pt x="6993242" y="1611219"/>
                </a:cubicBezTo>
                <a:cubicBezTo>
                  <a:pt x="6987550" y="1613551"/>
                  <a:pt x="6982543" y="1615608"/>
                  <a:pt x="6981926" y="1615882"/>
                </a:cubicBezTo>
                <a:cubicBezTo>
                  <a:pt x="6981309" y="1616157"/>
                  <a:pt x="6985081" y="1614579"/>
                  <a:pt x="6990567" y="1612316"/>
                </a:cubicBezTo>
                <a:cubicBezTo>
                  <a:pt x="6995642" y="1610190"/>
                  <a:pt x="7000785" y="1608064"/>
                  <a:pt x="7001608" y="1607721"/>
                </a:cubicBezTo>
                <a:close/>
                <a:moveTo>
                  <a:pt x="7638579" y="1605732"/>
                </a:moveTo>
                <a:cubicBezTo>
                  <a:pt x="7646603" y="1606487"/>
                  <a:pt x="7654078" y="1612727"/>
                  <a:pt x="7654215" y="1618968"/>
                </a:cubicBezTo>
                <a:cubicBezTo>
                  <a:pt x="7654352" y="1624043"/>
                  <a:pt x="7647974" y="1628227"/>
                  <a:pt x="7641185" y="1627404"/>
                </a:cubicBezTo>
                <a:cubicBezTo>
                  <a:pt x="7634053" y="1626512"/>
                  <a:pt x="7626852" y="1621163"/>
                  <a:pt x="7625686" y="1615951"/>
                </a:cubicBezTo>
                <a:cubicBezTo>
                  <a:pt x="7624383" y="1609916"/>
                  <a:pt x="7630624" y="1604978"/>
                  <a:pt x="7638579" y="1605732"/>
                </a:cubicBezTo>
                <a:close/>
                <a:moveTo>
                  <a:pt x="2714192" y="1603881"/>
                </a:moveTo>
                <a:cubicBezTo>
                  <a:pt x="2714535" y="1603744"/>
                  <a:pt x="2715770" y="1606075"/>
                  <a:pt x="2715838" y="1607104"/>
                </a:cubicBezTo>
                <a:cubicBezTo>
                  <a:pt x="2715907" y="1608201"/>
                  <a:pt x="2714947" y="1610259"/>
                  <a:pt x="2714604" y="1610053"/>
                </a:cubicBezTo>
                <a:cubicBezTo>
                  <a:pt x="2713027" y="1609230"/>
                  <a:pt x="2711518" y="1607721"/>
                  <a:pt x="2710009" y="1606487"/>
                </a:cubicBezTo>
                <a:cubicBezTo>
                  <a:pt x="2711380" y="1605527"/>
                  <a:pt x="2712684" y="1604361"/>
                  <a:pt x="2714192" y="1603881"/>
                </a:cubicBezTo>
                <a:close/>
                <a:moveTo>
                  <a:pt x="2577375" y="1602098"/>
                </a:moveTo>
                <a:cubicBezTo>
                  <a:pt x="2577718" y="1601893"/>
                  <a:pt x="2578541" y="1603950"/>
                  <a:pt x="2579158" y="1605047"/>
                </a:cubicBezTo>
                <a:cubicBezTo>
                  <a:pt x="2577855" y="1606076"/>
                  <a:pt x="2576620" y="1607448"/>
                  <a:pt x="2575249" y="1607996"/>
                </a:cubicBezTo>
                <a:cubicBezTo>
                  <a:pt x="2574769" y="1608202"/>
                  <a:pt x="2573946" y="1606350"/>
                  <a:pt x="2573260" y="1605459"/>
                </a:cubicBezTo>
                <a:cubicBezTo>
                  <a:pt x="2574631" y="1604293"/>
                  <a:pt x="2575935" y="1602853"/>
                  <a:pt x="2577375" y="1602098"/>
                </a:cubicBezTo>
                <a:close/>
                <a:moveTo>
                  <a:pt x="7367757" y="1601344"/>
                </a:moveTo>
                <a:cubicBezTo>
                  <a:pt x="7374889" y="1600932"/>
                  <a:pt x="7380924" y="1604430"/>
                  <a:pt x="7381747" y="1609436"/>
                </a:cubicBezTo>
                <a:cubicBezTo>
                  <a:pt x="7382502" y="1614374"/>
                  <a:pt x="7377495" y="1620546"/>
                  <a:pt x="7370500" y="1621849"/>
                </a:cubicBezTo>
                <a:cubicBezTo>
                  <a:pt x="7362545" y="1623358"/>
                  <a:pt x="7354247" y="1618283"/>
                  <a:pt x="7353630" y="1612865"/>
                </a:cubicBezTo>
                <a:cubicBezTo>
                  <a:pt x="7353013" y="1607173"/>
                  <a:pt x="7359665" y="1601755"/>
                  <a:pt x="7367757" y="1601344"/>
                </a:cubicBezTo>
                <a:close/>
                <a:moveTo>
                  <a:pt x="6993722" y="1599835"/>
                </a:moveTo>
                <a:cubicBezTo>
                  <a:pt x="6989127" y="1603813"/>
                  <a:pt x="6986589" y="1606556"/>
                  <a:pt x="6983092" y="1608476"/>
                </a:cubicBezTo>
                <a:cubicBezTo>
                  <a:pt x="6977880" y="1611357"/>
                  <a:pt x="6972325" y="1611357"/>
                  <a:pt x="6973011" y="1608339"/>
                </a:cubicBezTo>
                <a:cubicBezTo>
                  <a:pt x="6973696" y="1605459"/>
                  <a:pt x="6977125" y="1601961"/>
                  <a:pt x="6981926" y="1600521"/>
                </a:cubicBezTo>
                <a:cubicBezTo>
                  <a:pt x="6985492" y="1599424"/>
                  <a:pt x="6988578" y="1600178"/>
                  <a:pt x="6993722" y="1599835"/>
                </a:cubicBezTo>
                <a:close/>
                <a:moveTo>
                  <a:pt x="2232966" y="1599286"/>
                </a:moveTo>
                <a:cubicBezTo>
                  <a:pt x="2233652" y="1599697"/>
                  <a:pt x="2234337" y="1600109"/>
                  <a:pt x="2234955" y="1600589"/>
                </a:cubicBezTo>
                <a:cubicBezTo>
                  <a:pt x="2234475" y="1602578"/>
                  <a:pt x="2233995" y="1604567"/>
                  <a:pt x="2233515" y="1606555"/>
                </a:cubicBezTo>
                <a:cubicBezTo>
                  <a:pt x="2232897" y="1606007"/>
                  <a:pt x="2231800" y="1605527"/>
                  <a:pt x="2231800" y="1604910"/>
                </a:cubicBezTo>
                <a:cubicBezTo>
                  <a:pt x="2231937" y="1603058"/>
                  <a:pt x="2232554" y="1601138"/>
                  <a:pt x="2232966" y="1599286"/>
                </a:cubicBezTo>
                <a:close/>
                <a:moveTo>
                  <a:pt x="3324074" y="1597777"/>
                </a:moveTo>
                <a:cubicBezTo>
                  <a:pt x="3324760" y="1598943"/>
                  <a:pt x="3325377" y="1600177"/>
                  <a:pt x="3326131" y="1601480"/>
                </a:cubicBezTo>
                <a:cubicBezTo>
                  <a:pt x="3325720" y="1603606"/>
                  <a:pt x="3325240" y="1606006"/>
                  <a:pt x="3324760" y="1608475"/>
                </a:cubicBezTo>
                <a:cubicBezTo>
                  <a:pt x="3324142" y="1607241"/>
                  <a:pt x="3322908" y="1605595"/>
                  <a:pt x="3322977" y="1604772"/>
                </a:cubicBezTo>
                <a:cubicBezTo>
                  <a:pt x="3323045" y="1602235"/>
                  <a:pt x="3323662" y="1600109"/>
                  <a:pt x="3324074" y="1597777"/>
                </a:cubicBezTo>
                <a:close/>
                <a:moveTo>
                  <a:pt x="7502447" y="1596543"/>
                </a:moveTo>
                <a:cubicBezTo>
                  <a:pt x="7509580" y="1597023"/>
                  <a:pt x="7516163" y="1601412"/>
                  <a:pt x="7517467" y="1606624"/>
                </a:cubicBezTo>
                <a:cubicBezTo>
                  <a:pt x="7518701" y="1611699"/>
                  <a:pt x="7513969" y="1616156"/>
                  <a:pt x="7506974" y="1616568"/>
                </a:cubicBezTo>
                <a:cubicBezTo>
                  <a:pt x="7498950" y="1617048"/>
                  <a:pt x="7490377" y="1611905"/>
                  <a:pt x="7489212" y="1606281"/>
                </a:cubicBezTo>
                <a:cubicBezTo>
                  <a:pt x="7487977" y="1600520"/>
                  <a:pt x="7494287" y="1595925"/>
                  <a:pt x="7502447" y="1596543"/>
                </a:cubicBezTo>
                <a:close/>
                <a:moveTo>
                  <a:pt x="7086305" y="1588999"/>
                </a:moveTo>
                <a:cubicBezTo>
                  <a:pt x="7087333" y="1589822"/>
                  <a:pt x="7082945" y="1592840"/>
                  <a:pt x="7076360" y="1595720"/>
                </a:cubicBezTo>
                <a:cubicBezTo>
                  <a:pt x="7069983" y="1598532"/>
                  <a:pt x="7063742" y="1600178"/>
                  <a:pt x="7062576" y="1599355"/>
                </a:cubicBezTo>
                <a:cubicBezTo>
                  <a:pt x="7061479" y="1598601"/>
                  <a:pt x="7066279" y="1595446"/>
                  <a:pt x="7072589" y="1592703"/>
                </a:cubicBezTo>
                <a:cubicBezTo>
                  <a:pt x="7079035" y="1589959"/>
                  <a:pt x="7085276" y="1588245"/>
                  <a:pt x="7086305" y="1588999"/>
                </a:cubicBezTo>
                <a:close/>
                <a:moveTo>
                  <a:pt x="6272123" y="1588244"/>
                </a:moveTo>
                <a:cubicBezTo>
                  <a:pt x="6273700" y="1586530"/>
                  <a:pt x="6276169" y="1588450"/>
                  <a:pt x="6282272" y="1589547"/>
                </a:cubicBezTo>
                <a:cubicBezTo>
                  <a:pt x="6278363" y="1595445"/>
                  <a:pt x="6276306" y="1600109"/>
                  <a:pt x="6274180" y="1601343"/>
                </a:cubicBezTo>
                <a:cubicBezTo>
                  <a:pt x="6272191" y="1602509"/>
                  <a:pt x="6270134" y="1600109"/>
                  <a:pt x="6268145" y="1599286"/>
                </a:cubicBezTo>
                <a:cubicBezTo>
                  <a:pt x="6269448" y="1595445"/>
                  <a:pt x="6270340" y="1590233"/>
                  <a:pt x="6272123" y="1588244"/>
                </a:cubicBezTo>
                <a:close/>
                <a:moveTo>
                  <a:pt x="6909848" y="1581593"/>
                </a:moveTo>
                <a:cubicBezTo>
                  <a:pt x="6913139" y="1580496"/>
                  <a:pt x="6916088" y="1582759"/>
                  <a:pt x="6921095" y="1583993"/>
                </a:cubicBezTo>
                <a:cubicBezTo>
                  <a:pt x="6916363" y="1589617"/>
                  <a:pt x="6913619" y="1594280"/>
                  <a:pt x="6910396" y="1595995"/>
                </a:cubicBezTo>
                <a:cubicBezTo>
                  <a:pt x="6906213" y="1598258"/>
                  <a:pt x="6902167" y="1597298"/>
                  <a:pt x="6902098" y="1592497"/>
                </a:cubicBezTo>
                <a:cubicBezTo>
                  <a:pt x="6902029" y="1587902"/>
                  <a:pt x="6905390" y="1583101"/>
                  <a:pt x="6909848" y="1581593"/>
                </a:cubicBezTo>
                <a:close/>
                <a:moveTo>
                  <a:pt x="7073891" y="1579535"/>
                </a:moveTo>
                <a:cubicBezTo>
                  <a:pt x="7072245" y="1580289"/>
                  <a:pt x="7067650" y="1582278"/>
                  <a:pt x="7062712" y="1584610"/>
                </a:cubicBezTo>
                <a:lnTo>
                  <a:pt x="7059121" y="1585825"/>
                </a:lnTo>
                <a:lnTo>
                  <a:pt x="7051396" y="1589068"/>
                </a:lnTo>
                <a:cubicBezTo>
                  <a:pt x="7046527" y="1590988"/>
                  <a:pt x="7044265" y="1591811"/>
                  <a:pt x="7044196" y="1591674"/>
                </a:cubicBezTo>
                <a:cubicBezTo>
                  <a:pt x="7044059" y="1591537"/>
                  <a:pt x="7048722" y="1589548"/>
                  <a:pt x="7053934" y="1587491"/>
                </a:cubicBezTo>
                <a:lnTo>
                  <a:pt x="7054562" y="1587265"/>
                </a:lnTo>
                <a:lnTo>
                  <a:pt x="7062850" y="1583581"/>
                </a:lnTo>
                <a:cubicBezTo>
                  <a:pt x="7069365" y="1580907"/>
                  <a:pt x="7076086" y="1578438"/>
                  <a:pt x="7073891" y="1579535"/>
                </a:cubicBezTo>
                <a:close/>
                <a:moveTo>
                  <a:pt x="7291976" y="1576929"/>
                </a:moveTo>
                <a:cubicBezTo>
                  <a:pt x="7299177" y="1575146"/>
                  <a:pt x="7306378" y="1576929"/>
                  <a:pt x="7306995" y="1580564"/>
                </a:cubicBezTo>
                <a:cubicBezTo>
                  <a:pt x="7307544" y="1584267"/>
                  <a:pt x="7301509" y="1589479"/>
                  <a:pt x="7294582" y="1591262"/>
                </a:cubicBezTo>
                <a:cubicBezTo>
                  <a:pt x="7287312" y="1593183"/>
                  <a:pt x="7280729" y="1591400"/>
                  <a:pt x="7279906" y="1587422"/>
                </a:cubicBezTo>
                <a:cubicBezTo>
                  <a:pt x="7279014" y="1583307"/>
                  <a:pt x="7284295" y="1578781"/>
                  <a:pt x="7291976" y="1576929"/>
                </a:cubicBezTo>
                <a:close/>
                <a:moveTo>
                  <a:pt x="7159341" y="1575763"/>
                </a:moveTo>
                <a:cubicBezTo>
                  <a:pt x="7159274" y="1577546"/>
                  <a:pt x="7153787" y="1581592"/>
                  <a:pt x="7148163" y="1583992"/>
                </a:cubicBezTo>
                <a:cubicBezTo>
                  <a:pt x="7141373" y="1586804"/>
                  <a:pt x="7134790" y="1587353"/>
                  <a:pt x="7134653" y="1585158"/>
                </a:cubicBezTo>
                <a:cubicBezTo>
                  <a:pt x="7134584" y="1583238"/>
                  <a:pt x="7139248" y="1579946"/>
                  <a:pt x="7145558" y="1577409"/>
                </a:cubicBezTo>
                <a:cubicBezTo>
                  <a:pt x="7152483" y="1574597"/>
                  <a:pt x="7159479" y="1573705"/>
                  <a:pt x="7159341" y="1575763"/>
                </a:cubicBezTo>
                <a:close/>
                <a:moveTo>
                  <a:pt x="3186297" y="1572608"/>
                </a:moveTo>
                <a:cubicBezTo>
                  <a:pt x="3187052" y="1575077"/>
                  <a:pt x="3187806" y="1577614"/>
                  <a:pt x="3188561" y="1580220"/>
                </a:cubicBezTo>
                <a:cubicBezTo>
                  <a:pt x="3188080" y="1581112"/>
                  <a:pt x="3187532" y="1582003"/>
                  <a:pt x="3187052" y="1582895"/>
                </a:cubicBezTo>
                <a:cubicBezTo>
                  <a:pt x="3186229" y="1580220"/>
                  <a:pt x="3185269" y="1577614"/>
                  <a:pt x="3184720" y="1574940"/>
                </a:cubicBezTo>
                <a:cubicBezTo>
                  <a:pt x="3184583" y="1574323"/>
                  <a:pt x="3185749" y="1573362"/>
                  <a:pt x="3186297" y="1572608"/>
                </a:cubicBezTo>
                <a:close/>
                <a:moveTo>
                  <a:pt x="7232242" y="1570620"/>
                </a:moveTo>
                <a:cubicBezTo>
                  <a:pt x="7233271" y="1573363"/>
                  <a:pt x="7228127" y="1578095"/>
                  <a:pt x="7220721" y="1580838"/>
                </a:cubicBezTo>
                <a:cubicBezTo>
                  <a:pt x="7214480" y="1583170"/>
                  <a:pt x="7208308" y="1583376"/>
                  <a:pt x="7206936" y="1581387"/>
                </a:cubicBezTo>
                <a:cubicBezTo>
                  <a:pt x="7205291" y="1579055"/>
                  <a:pt x="7210091" y="1574392"/>
                  <a:pt x="7217155" y="1571306"/>
                </a:cubicBezTo>
                <a:cubicBezTo>
                  <a:pt x="7224013" y="1568426"/>
                  <a:pt x="7231283" y="1567945"/>
                  <a:pt x="7232242" y="1570620"/>
                </a:cubicBezTo>
                <a:close/>
                <a:moveTo>
                  <a:pt x="5910021" y="1563282"/>
                </a:moveTo>
                <a:cubicBezTo>
                  <a:pt x="5910775" y="1564105"/>
                  <a:pt x="5911529" y="1564928"/>
                  <a:pt x="5912215" y="1565751"/>
                </a:cubicBezTo>
                <a:cubicBezTo>
                  <a:pt x="5911735" y="1566780"/>
                  <a:pt x="5911255" y="1567877"/>
                  <a:pt x="5910775" y="1568974"/>
                </a:cubicBezTo>
                <a:cubicBezTo>
                  <a:pt x="5910021" y="1568151"/>
                  <a:pt x="5909061" y="1567465"/>
                  <a:pt x="5908512" y="1566368"/>
                </a:cubicBezTo>
                <a:cubicBezTo>
                  <a:pt x="5908374" y="1566094"/>
                  <a:pt x="5909472" y="1564311"/>
                  <a:pt x="5910021" y="1563282"/>
                </a:cubicBezTo>
                <a:close/>
                <a:moveTo>
                  <a:pt x="5987927" y="1560882"/>
                </a:moveTo>
                <a:cubicBezTo>
                  <a:pt x="5988201" y="1560676"/>
                  <a:pt x="5988887" y="1561156"/>
                  <a:pt x="5989436" y="1561293"/>
                </a:cubicBezTo>
                <a:cubicBezTo>
                  <a:pt x="5988133" y="1562802"/>
                  <a:pt x="5986898" y="1564448"/>
                  <a:pt x="5985527" y="1565751"/>
                </a:cubicBezTo>
                <a:cubicBezTo>
                  <a:pt x="5985115" y="1566162"/>
                  <a:pt x="5984429" y="1565819"/>
                  <a:pt x="5983812" y="1565751"/>
                </a:cubicBezTo>
                <a:cubicBezTo>
                  <a:pt x="5985184" y="1564105"/>
                  <a:pt x="5986487" y="1562459"/>
                  <a:pt x="5987927" y="1560882"/>
                </a:cubicBezTo>
                <a:close/>
                <a:moveTo>
                  <a:pt x="7426667" y="1557316"/>
                </a:moveTo>
                <a:cubicBezTo>
                  <a:pt x="7434005" y="1556973"/>
                  <a:pt x="7441342" y="1560127"/>
                  <a:pt x="7441960" y="1563899"/>
                </a:cubicBezTo>
                <a:cubicBezTo>
                  <a:pt x="7442577" y="1567740"/>
                  <a:pt x="7436542" y="1571786"/>
                  <a:pt x="7429547" y="1572129"/>
                </a:cubicBezTo>
                <a:cubicBezTo>
                  <a:pt x="7422209" y="1572472"/>
                  <a:pt x="7415420" y="1569386"/>
                  <a:pt x="7414528" y="1565271"/>
                </a:cubicBezTo>
                <a:cubicBezTo>
                  <a:pt x="7413637" y="1561087"/>
                  <a:pt x="7418849" y="1557727"/>
                  <a:pt x="7426667" y="1557316"/>
                </a:cubicBezTo>
                <a:close/>
                <a:moveTo>
                  <a:pt x="7562593" y="1556766"/>
                </a:moveTo>
                <a:cubicBezTo>
                  <a:pt x="7569930" y="1557040"/>
                  <a:pt x="7577337" y="1561361"/>
                  <a:pt x="7578023" y="1565750"/>
                </a:cubicBezTo>
                <a:cubicBezTo>
                  <a:pt x="7578709" y="1570208"/>
                  <a:pt x="7572605" y="1574185"/>
                  <a:pt x="7565610" y="1573842"/>
                </a:cubicBezTo>
                <a:cubicBezTo>
                  <a:pt x="7558203" y="1573499"/>
                  <a:pt x="7551414" y="1569316"/>
                  <a:pt x="7550454" y="1564584"/>
                </a:cubicBezTo>
                <a:cubicBezTo>
                  <a:pt x="7549494" y="1559783"/>
                  <a:pt x="7554706" y="1556492"/>
                  <a:pt x="7562593" y="1556766"/>
                </a:cubicBezTo>
                <a:close/>
                <a:moveTo>
                  <a:pt x="7145901" y="1555052"/>
                </a:moveTo>
                <a:cubicBezTo>
                  <a:pt x="7145832" y="1555738"/>
                  <a:pt x="7140209" y="1558481"/>
                  <a:pt x="7134174" y="1560812"/>
                </a:cubicBezTo>
                <a:cubicBezTo>
                  <a:pt x="7129304" y="1562664"/>
                  <a:pt x="7124366" y="1564036"/>
                  <a:pt x="7124024" y="1563693"/>
                </a:cubicBezTo>
                <a:cubicBezTo>
                  <a:pt x="7123612" y="1563213"/>
                  <a:pt x="7129030" y="1560538"/>
                  <a:pt x="7134722" y="1558275"/>
                </a:cubicBezTo>
                <a:cubicBezTo>
                  <a:pt x="7140620" y="1556012"/>
                  <a:pt x="7145969" y="1554435"/>
                  <a:pt x="7145901" y="1555052"/>
                </a:cubicBezTo>
                <a:close/>
                <a:moveTo>
                  <a:pt x="7134379" y="1554435"/>
                </a:moveTo>
                <a:cubicBezTo>
                  <a:pt x="7133556" y="1554778"/>
                  <a:pt x="7128412" y="1556904"/>
                  <a:pt x="7120799" y="1559853"/>
                </a:cubicBezTo>
                <a:cubicBezTo>
                  <a:pt x="7119291" y="1560470"/>
                  <a:pt x="7115724" y="1561773"/>
                  <a:pt x="7114970" y="1561979"/>
                </a:cubicBezTo>
                <a:cubicBezTo>
                  <a:pt x="7114147" y="1562253"/>
                  <a:pt x="7120320" y="1559784"/>
                  <a:pt x="7126011" y="1557589"/>
                </a:cubicBezTo>
                <a:cubicBezTo>
                  <a:pt x="7131773" y="1555395"/>
                  <a:pt x="7135270" y="1554023"/>
                  <a:pt x="7134379" y="1554435"/>
                </a:cubicBezTo>
                <a:close/>
                <a:moveTo>
                  <a:pt x="6836261" y="1553886"/>
                </a:moveTo>
                <a:cubicBezTo>
                  <a:pt x="6840856" y="1555738"/>
                  <a:pt x="6844628" y="1556080"/>
                  <a:pt x="6846000" y="1558481"/>
                </a:cubicBezTo>
                <a:cubicBezTo>
                  <a:pt x="6846617" y="1559578"/>
                  <a:pt x="6842982" y="1565339"/>
                  <a:pt x="6840376" y="1567945"/>
                </a:cubicBezTo>
                <a:cubicBezTo>
                  <a:pt x="6836878" y="1571511"/>
                  <a:pt x="6831049" y="1570208"/>
                  <a:pt x="6831461" y="1565956"/>
                </a:cubicBezTo>
                <a:cubicBezTo>
                  <a:pt x="6831666" y="1563144"/>
                  <a:pt x="6833861" y="1559578"/>
                  <a:pt x="6836261" y="1553886"/>
                </a:cubicBezTo>
                <a:close/>
                <a:moveTo>
                  <a:pt x="6487875" y="1552583"/>
                </a:moveTo>
                <a:cubicBezTo>
                  <a:pt x="6485475" y="1560950"/>
                  <a:pt x="6484789" y="1566093"/>
                  <a:pt x="6483074" y="1568905"/>
                </a:cubicBezTo>
                <a:cubicBezTo>
                  <a:pt x="6479577" y="1574460"/>
                  <a:pt x="6476079" y="1572746"/>
                  <a:pt x="6474845" y="1566573"/>
                </a:cubicBezTo>
                <a:cubicBezTo>
                  <a:pt x="6474296" y="1563830"/>
                  <a:pt x="6476079" y="1555943"/>
                  <a:pt x="6477519" y="1554640"/>
                </a:cubicBezTo>
                <a:cubicBezTo>
                  <a:pt x="6480057" y="1552240"/>
                  <a:pt x="6483211" y="1553200"/>
                  <a:pt x="6487875" y="1552583"/>
                </a:cubicBezTo>
                <a:close/>
                <a:moveTo>
                  <a:pt x="2366354" y="1552583"/>
                </a:moveTo>
                <a:cubicBezTo>
                  <a:pt x="2367040" y="1554092"/>
                  <a:pt x="2367726" y="1555601"/>
                  <a:pt x="2368412" y="1557246"/>
                </a:cubicBezTo>
                <a:cubicBezTo>
                  <a:pt x="2367932" y="1558138"/>
                  <a:pt x="2367383" y="1559030"/>
                  <a:pt x="2366834" y="1559921"/>
                </a:cubicBezTo>
                <a:cubicBezTo>
                  <a:pt x="2366149" y="1558275"/>
                  <a:pt x="2365257" y="1556766"/>
                  <a:pt x="2364777" y="1555052"/>
                </a:cubicBezTo>
                <a:cubicBezTo>
                  <a:pt x="2364640" y="1554640"/>
                  <a:pt x="2365806" y="1553406"/>
                  <a:pt x="2366354" y="1552583"/>
                </a:cubicBezTo>
                <a:close/>
                <a:moveTo>
                  <a:pt x="6202103" y="1546617"/>
                </a:moveTo>
                <a:cubicBezTo>
                  <a:pt x="6203680" y="1545725"/>
                  <a:pt x="6206081" y="1547645"/>
                  <a:pt x="6206012" y="1549771"/>
                </a:cubicBezTo>
                <a:cubicBezTo>
                  <a:pt x="6205875" y="1552034"/>
                  <a:pt x="6203337" y="1555806"/>
                  <a:pt x="6201074" y="1560744"/>
                </a:cubicBezTo>
                <a:cubicBezTo>
                  <a:pt x="6199360" y="1558138"/>
                  <a:pt x="6197234" y="1556972"/>
                  <a:pt x="6197508" y="1554641"/>
                </a:cubicBezTo>
                <a:cubicBezTo>
                  <a:pt x="6197714" y="1552446"/>
                  <a:pt x="6200663" y="1547440"/>
                  <a:pt x="6202103" y="1546617"/>
                </a:cubicBezTo>
                <a:close/>
                <a:moveTo>
                  <a:pt x="3048383" y="1546617"/>
                </a:moveTo>
                <a:cubicBezTo>
                  <a:pt x="3049068" y="1548949"/>
                  <a:pt x="3049823" y="1551280"/>
                  <a:pt x="3050577" y="1553749"/>
                </a:cubicBezTo>
                <a:cubicBezTo>
                  <a:pt x="3050097" y="1554572"/>
                  <a:pt x="3049548" y="1555395"/>
                  <a:pt x="3049068" y="1556218"/>
                </a:cubicBezTo>
                <a:cubicBezTo>
                  <a:pt x="3048245" y="1553749"/>
                  <a:pt x="3047354" y="1551280"/>
                  <a:pt x="3046805" y="1548811"/>
                </a:cubicBezTo>
                <a:cubicBezTo>
                  <a:pt x="3046668" y="1548194"/>
                  <a:pt x="3047834" y="1547371"/>
                  <a:pt x="3048383" y="1546617"/>
                </a:cubicBezTo>
                <a:close/>
                <a:moveTo>
                  <a:pt x="7113599" y="1541473"/>
                </a:moveTo>
                <a:cubicBezTo>
                  <a:pt x="7118537" y="1539004"/>
                  <a:pt x="7121828" y="1539553"/>
                  <a:pt x="7124228" y="1542708"/>
                </a:cubicBezTo>
                <a:cubicBezTo>
                  <a:pt x="7122309" y="1544902"/>
                  <a:pt x="7120388" y="1548057"/>
                  <a:pt x="7117234" y="1550252"/>
                </a:cubicBezTo>
                <a:cubicBezTo>
                  <a:pt x="7113050" y="1553201"/>
                  <a:pt x="7105506" y="1553406"/>
                  <a:pt x="7105712" y="1550457"/>
                </a:cubicBezTo>
                <a:cubicBezTo>
                  <a:pt x="7105918" y="1547440"/>
                  <a:pt x="7108455" y="1543942"/>
                  <a:pt x="7113599" y="1541473"/>
                </a:cubicBezTo>
                <a:close/>
                <a:moveTo>
                  <a:pt x="6062747" y="1539621"/>
                </a:moveTo>
                <a:cubicBezTo>
                  <a:pt x="6062885" y="1539690"/>
                  <a:pt x="6060553" y="1542227"/>
                  <a:pt x="6058701" y="1544559"/>
                </a:cubicBezTo>
                <a:cubicBezTo>
                  <a:pt x="6057741" y="1544216"/>
                  <a:pt x="6056507" y="1544216"/>
                  <a:pt x="6056095" y="1543530"/>
                </a:cubicBezTo>
                <a:cubicBezTo>
                  <a:pt x="6055958" y="1543325"/>
                  <a:pt x="6059113" y="1539827"/>
                  <a:pt x="6059318" y="1539759"/>
                </a:cubicBezTo>
                <a:cubicBezTo>
                  <a:pt x="6060759" y="1539347"/>
                  <a:pt x="6061993" y="1539210"/>
                  <a:pt x="6062747" y="1539621"/>
                </a:cubicBezTo>
                <a:close/>
                <a:moveTo>
                  <a:pt x="6764596" y="1539210"/>
                </a:moveTo>
                <a:cubicBezTo>
                  <a:pt x="6768710" y="1539347"/>
                  <a:pt x="6771934" y="1538936"/>
                  <a:pt x="6773442" y="1539896"/>
                </a:cubicBezTo>
                <a:cubicBezTo>
                  <a:pt x="6775568" y="1541268"/>
                  <a:pt x="6771591" y="1547440"/>
                  <a:pt x="6767338" y="1549086"/>
                </a:cubicBezTo>
                <a:cubicBezTo>
                  <a:pt x="6764390" y="1550183"/>
                  <a:pt x="6759452" y="1550594"/>
                  <a:pt x="6759452" y="1549428"/>
                </a:cubicBezTo>
                <a:cubicBezTo>
                  <a:pt x="6759589" y="1547028"/>
                  <a:pt x="6762264" y="1543462"/>
                  <a:pt x="6764596" y="1539210"/>
                </a:cubicBezTo>
                <a:close/>
                <a:moveTo>
                  <a:pt x="7219282" y="1536055"/>
                </a:moveTo>
                <a:cubicBezTo>
                  <a:pt x="7219144" y="1537289"/>
                  <a:pt x="7213795" y="1540307"/>
                  <a:pt x="7207143" y="1542707"/>
                </a:cubicBezTo>
                <a:cubicBezTo>
                  <a:pt x="7200559" y="1545108"/>
                  <a:pt x="7195004" y="1546136"/>
                  <a:pt x="7195141" y="1544902"/>
                </a:cubicBezTo>
                <a:cubicBezTo>
                  <a:pt x="7195279" y="1543736"/>
                  <a:pt x="7201039" y="1540650"/>
                  <a:pt x="7207417" y="1538318"/>
                </a:cubicBezTo>
                <a:cubicBezTo>
                  <a:pt x="7214001" y="1535849"/>
                  <a:pt x="7219418" y="1534821"/>
                  <a:pt x="7219282" y="1536055"/>
                </a:cubicBezTo>
                <a:close/>
                <a:moveTo>
                  <a:pt x="7353766" y="1534203"/>
                </a:moveTo>
                <a:cubicBezTo>
                  <a:pt x="7361035" y="1533380"/>
                  <a:pt x="7366796" y="1535301"/>
                  <a:pt x="7366316" y="1538524"/>
                </a:cubicBezTo>
                <a:cubicBezTo>
                  <a:pt x="7365904" y="1541679"/>
                  <a:pt x="7359389" y="1544490"/>
                  <a:pt x="7351640" y="1544970"/>
                </a:cubicBezTo>
                <a:cubicBezTo>
                  <a:pt x="7345125" y="1545382"/>
                  <a:pt x="7340119" y="1543736"/>
                  <a:pt x="7340187" y="1541198"/>
                </a:cubicBezTo>
                <a:cubicBezTo>
                  <a:pt x="7340255" y="1538250"/>
                  <a:pt x="7346565" y="1535026"/>
                  <a:pt x="7353766" y="1534203"/>
                </a:cubicBezTo>
                <a:close/>
                <a:moveTo>
                  <a:pt x="7195414" y="1532832"/>
                </a:moveTo>
                <a:cubicBezTo>
                  <a:pt x="7194797" y="1533312"/>
                  <a:pt x="7189723" y="1535301"/>
                  <a:pt x="7184373" y="1537359"/>
                </a:cubicBezTo>
                <a:cubicBezTo>
                  <a:pt x="7179092" y="1539347"/>
                  <a:pt x="7175663" y="1540513"/>
                  <a:pt x="7177309" y="1539622"/>
                </a:cubicBezTo>
                <a:cubicBezTo>
                  <a:pt x="7178681" y="1538936"/>
                  <a:pt x="7181630" y="1537633"/>
                  <a:pt x="7186706" y="1535712"/>
                </a:cubicBezTo>
                <a:cubicBezTo>
                  <a:pt x="7191849" y="1533792"/>
                  <a:pt x="7195964" y="1532421"/>
                  <a:pt x="7195414" y="1532832"/>
                </a:cubicBezTo>
                <a:close/>
                <a:moveTo>
                  <a:pt x="6691352" y="1530226"/>
                </a:moveTo>
                <a:cubicBezTo>
                  <a:pt x="6695398" y="1536741"/>
                  <a:pt x="6698621" y="1539621"/>
                  <a:pt x="6700061" y="1544285"/>
                </a:cubicBezTo>
                <a:cubicBezTo>
                  <a:pt x="6701982" y="1550869"/>
                  <a:pt x="6696015" y="1554092"/>
                  <a:pt x="6692792" y="1555258"/>
                </a:cubicBezTo>
                <a:cubicBezTo>
                  <a:pt x="6690460" y="1556081"/>
                  <a:pt x="6687717" y="1553680"/>
                  <a:pt x="6687100" y="1548948"/>
                </a:cubicBezTo>
                <a:cubicBezTo>
                  <a:pt x="6686483" y="1544834"/>
                  <a:pt x="6689089" y="1539141"/>
                  <a:pt x="6691352" y="1530226"/>
                </a:cubicBezTo>
                <a:close/>
                <a:moveTo>
                  <a:pt x="6131739" y="1528443"/>
                </a:moveTo>
                <a:cubicBezTo>
                  <a:pt x="6132837" y="1527757"/>
                  <a:pt x="6133660" y="1529197"/>
                  <a:pt x="6134551" y="1529677"/>
                </a:cubicBezTo>
                <a:cubicBezTo>
                  <a:pt x="6133454" y="1531529"/>
                  <a:pt x="6132357" y="1533381"/>
                  <a:pt x="6131259" y="1535232"/>
                </a:cubicBezTo>
                <a:cubicBezTo>
                  <a:pt x="6129956" y="1534752"/>
                  <a:pt x="6128585" y="1534204"/>
                  <a:pt x="6127282" y="1533792"/>
                </a:cubicBezTo>
                <a:cubicBezTo>
                  <a:pt x="6128791" y="1531940"/>
                  <a:pt x="6130368" y="1529334"/>
                  <a:pt x="6131739" y="1528443"/>
                </a:cubicBezTo>
                <a:close/>
                <a:moveTo>
                  <a:pt x="7279014" y="1527345"/>
                </a:moveTo>
                <a:cubicBezTo>
                  <a:pt x="7284981" y="1525974"/>
                  <a:pt x="7291358" y="1525974"/>
                  <a:pt x="7292319" y="1527482"/>
                </a:cubicBezTo>
                <a:cubicBezTo>
                  <a:pt x="7293485" y="1529265"/>
                  <a:pt x="7287724" y="1532763"/>
                  <a:pt x="7280798" y="1534409"/>
                </a:cubicBezTo>
                <a:cubicBezTo>
                  <a:pt x="7274831" y="1535849"/>
                  <a:pt x="7268933" y="1535712"/>
                  <a:pt x="7267767" y="1534066"/>
                </a:cubicBezTo>
                <a:cubicBezTo>
                  <a:pt x="7266464" y="1532214"/>
                  <a:pt x="7271676" y="1529128"/>
                  <a:pt x="7279014" y="1527345"/>
                </a:cubicBezTo>
                <a:close/>
                <a:moveTo>
                  <a:pt x="7206594" y="1527071"/>
                </a:moveTo>
                <a:cubicBezTo>
                  <a:pt x="7206045" y="1527414"/>
                  <a:pt x="7202205" y="1528991"/>
                  <a:pt x="7200627" y="1529745"/>
                </a:cubicBezTo>
                <a:cubicBezTo>
                  <a:pt x="7192740" y="1532763"/>
                  <a:pt x="7187666" y="1534615"/>
                  <a:pt x="7186363" y="1534889"/>
                </a:cubicBezTo>
                <a:cubicBezTo>
                  <a:pt x="7185060" y="1535232"/>
                  <a:pt x="7188215" y="1533860"/>
                  <a:pt x="7193358" y="1531871"/>
                </a:cubicBezTo>
                <a:cubicBezTo>
                  <a:pt x="7199598" y="1529471"/>
                  <a:pt x="7207348" y="1526591"/>
                  <a:pt x="7206594" y="1527071"/>
                </a:cubicBezTo>
                <a:close/>
                <a:moveTo>
                  <a:pt x="2910400" y="1522682"/>
                </a:moveTo>
                <a:cubicBezTo>
                  <a:pt x="2911085" y="1523574"/>
                  <a:pt x="2911771" y="1524534"/>
                  <a:pt x="2912457" y="1525425"/>
                </a:cubicBezTo>
                <a:cubicBezTo>
                  <a:pt x="2911977" y="1527414"/>
                  <a:pt x="2911497" y="1529403"/>
                  <a:pt x="2911017" y="1531392"/>
                </a:cubicBezTo>
                <a:cubicBezTo>
                  <a:pt x="2910400" y="1530363"/>
                  <a:pt x="2909165" y="1529129"/>
                  <a:pt x="2909234" y="1528443"/>
                </a:cubicBezTo>
                <a:cubicBezTo>
                  <a:pt x="2909371" y="1526385"/>
                  <a:pt x="2909988" y="1524602"/>
                  <a:pt x="2910400" y="1522682"/>
                </a:cubicBezTo>
                <a:close/>
                <a:moveTo>
                  <a:pt x="7485988" y="1520625"/>
                </a:moveTo>
                <a:cubicBezTo>
                  <a:pt x="7492983" y="1519870"/>
                  <a:pt x="7500390" y="1522339"/>
                  <a:pt x="7501556" y="1525974"/>
                </a:cubicBezTo>
                <a:cubicBezTo>
                  <a:pt x="7502722" y="1529746"/>
                  <a:pt x="7497578" y="1533038"/>
                  <a:pt x="7490035" y="1533244"/>
                </a:cubicBezTo>
                <a:cubicBezTo>
                  <a:pt x="7483725" y="1533381"/>
                  <a:pt x="7477347" y="1531186"/>
                  <a:pt x="7475770" y="1528375"/>
                </a:cubicBezTo>
                <a:cubicBezTo>
                  <a:pt x="7473918" y="1525083"/>
                  <a:pt x="7478719" y="1521517"/>
                  <a:pt x="7485988" y="1520625"/>
                </a:cubicBezTo>
                <a:close/>
                <a:moveTo>
                  <a:pt x="7621777" y="1516579"/>
                </a:moveTo>
                <a:cubicBezTo>
                  <a:pt x="7628773" y="1515962"/>
                  <a:pt x="7636179" y="1519459"/>
                  <a:pt x="7637414" y="1524054"/>
                </a:cubicBezTo>
                <a:cubicBezTo>
                  <a:pt x="7638648" y="1528854"/>
                  <a:pt x="7633504" y="1532626"/>
                  <a:pt x="7625961" y="1532489"/>
                </a:cubicBezTo>
                <a:cubicBezTo>
                  <a:pt x="7619651" y="1532352"/>
                  <a:pt x="7613205" y="1529335"/>
                  <a:pt x="7611628" y="1525700"/>
                </a:cubicBezTo>
                <a:cubicBezTo>
                  <a:pt x="7609776" y="1521448"/>
                  <a:pt x="7614508" y="1517196"/>
                  <a:pt x="7621777" y="1516579"/>
                </a:cubicBezTo>
                <a:close/>
                <a:moveTo>
                  <a:pt x="7042139" y="1516030"/>
                </a:moveTo>
                <a:cubicBezTo>
                  <a:pt x="7045362" y="1514659"/>
                  <a:pt x="7048586" y="1516990"/>
                  <a:pt x="7053866" y="1518088"/>
                </a:cubicBezTo>
                <a:cubicBezTo>
                  <a:pt x="7049477" y="1524054"/>
                  <a:pt x="7047008" y="1529129"/>
                  <a:pt x="7043785" y="1531118"/>
                </a:cubicBezTo>
                <a:cubicBezTo>
                  <a:pt x="7039601" y="1533655"/>
                  <a:pt x="7035487" y="1532764"/>
                  <a:pt x="7035006" y="1527826"/>
                </a:cubicBezTo>
                <a:cubicBezTo>
                  <a:pt x="7034527" y="1522957"/>
                  <a:pt x="7037750" y="1517813"/>
                  <a:pt x="7042139" y="1516030"/>
                </a:cubicBezTo>
                <a:close/>
                <a:moveTo>
                  <a:pt x="2500566" y="1515961"/>
                </a:moveTo>
                <a:cubicBezTo>
                  <a:pt x="2501183" y="1516578"/>
                  <a:pt x="2501800" y="1517195"/>
                  <a:pt x="2502417" y="1517881"/>
                </a:cubicBezTo>
                <a:cubicBezTo>
                  <a:pt x="2501937" y="1519458"/>
                  <a:pt x="2501388" y="1521310"/>
                  <a:pt x="2500840" y="1523162"/>
                </a:cubicBezTo>
                <a:cubicBezTo>
                  <a:pt x="2500291" y="1522476"/>
                  <a:pt x="2499125" y="1521790"/>
                  <a:pt x="2499194" y="1521173"/>
                </a:cubicBezTo>
                <a:cubicBezTo>
                  <a:pt x="2499400" y="1519390"/>
                  <a:pt x="2500085" y="1517676"/>
                  <a:pt x="2500566" y="1515961"/>
                </a:cubicBezTo>
                <a:close/>
                <a:moveTo>
                  <a:pt x="7279083" y="1505606"/>
                </a:moveTo>
                <a:cubicBezTo>
                  <a:pt x="7279700" y="1506017"/>
                  <a:pt x="7274213" y="1508212"/>
                  <a:pt x="7268315" y="1509721"/>
                </a:cubicBezTo>
                <a:cubicBezTo>
                  <a:pt x="7262692" y="1511161"/>
                  <a:pt x="7258440" y="1512601"/>
                  <a:pt x="7257274" y="1512395"/>
                </a:cubicBezTo>
                <a:cubicBezTo>
                  <a:pt x="7256109" y="1512258"/>
                  <a:pt x="7260497" y="1509789"/>
                  <a:pt x="7266532" y="1508006"/>
                </a:cubicBezTo>
                <a:cubicBezTo>
                  <a:pt x="7272088" y="1506429"/>
                  <a:pt x="7278465" y="1505126"/>
                  <a:pt x="7279083" y="1505606"/>
                </a:cubicBezTo>
                <a:close/>
                <a:moveTo>
                  <a:pt x="2772828" y="1505263"/>
                </a:moveTo>
                <a:cubicBezTo>
                  <a:pt x="2773514" y="1507115"/>
                  <a:pt x="2774200" y="1509035"/>
                  <a:pt x="2774885" y="1510955"/>
                </a:cubicBezTo>
                <a:cubicBezTo>
                  <a:pt x="2774337" y="1511641"/>
                  <a:pt x="2773857" y="1512395"/>
                  <a:pt x="2773308" y="1513081"/>
                </a:cubicBezTo>
                <a:cubicBezTo>
                  <a:pt x="2772554" y="1511092"/>
                  <a:pt x="2771662" y="1509103"/>
                  <a:pt x="2771182" y="1507115"/>
                </a:cubicBezTo>
                <a:cubicBezTo>
                  <a:pt x="2771045" y="1506634"/>
                  <a:pt x="2772211" y="1505880"/>
                  <a:pt x="2772828" y="1505263"/>
                </a:cubicBezTo>
                <a:close/>
                <a:moveTo>
                  <a:pt x="7267355" y="1504166"/>
                </a:moveTo>
                <a:cubicBezTo>
                  <a:pt x="7266532" y="1504509"/>
                  <a:pt x="7261320" y="1506429"/>
                  <a:pt x="7256245" y="1508281"/>
                </a:cubicBezTo>
                <a:cubicBezTo>
                  <a:pt x="7250691" y="1510338"/>
                  <a:pt x="7246919" y="1511641"/>
                  <a:pt x="7247604" y="1511298"/>
                </a:cubicBezTo>
                <a:cubicBezTo>
                  <a:pt x="7248222" y="1510955"/>
                  <a:pt x="7253297" y="1509035"/>
                  <a:pt x="7258989" y="1506978"/>
                </a:cubicBezTo>
                <a:cubicBezTo>
                  <a:pt x="7264749" y="1504920"/>
                  <a:pt x="7268316" y="1503755"/>
                  <a:pt x="7267355" y="1504166"/>
                </a:cubicBezTo>
                <a:close/>
                <a:moveTo>
                  <a:pt x="7413020" y="1501010"/>
                </a:moveTo>
                <a:cubicBezTo>
                  <a:pt x="7420083" y="1499913"/>
                  <a:pt x="7427147" y="1501285"/>
                  <a:pt x="7427078" y="1503822"/>
                </a:cubicBezTo>
                <a:cubicBezTo>
                  <a:pt x="7427010" y="1505948"/>
                  <a:pt x="7421524" y="1508829"/>
                  <a:pt x="7415763" y="1509652"/>
                </a:cubicBezTo>
                <a:cubicBezTo>
                  <a:pt x="7408836" y="1510612"/>
                  <a:pt x="7402115" y="1509103"/>
                  <a:pt x="7401978" y="1506565"/>
                </a:cubicBezTo>
                <a:cubicBezTo>
                  <a:pt x="7401841" y="1504371"/>
                  <a:pt x="7406573" y="1501971"/>
                  <a:pt x="7413020" y="1501010"/>
                </a:cubicBezTo>
                <a:close/>
                <a:moveTo>
                  <a:pt x="2636080" y="1499914"/>
                </a:moveTo>
                <a:cubicBezTo>
                  <a:pt x="2636697" y="1501560"/>
                  <a:pt x="2637451" y="1503274"/>
                  <a:pt x="2637794" y="1505058"/>
                </a:cubicBezTo>
                <a:cubicBezTo>
                  <a:pt x="2637931" y="1505606"/>
                  <a:pt x="2636766" y="1506429"/>
                  <a:pt x="2636217" y="1507115"/>
                </a:cubicBezTo>
                <a:cubicBezTo>
                  <a:pt x="2635531" y="1505332"/>
                  <a:pt x="2634708" y="1503549"/>
                  <a:pt x="2634297" y="1501697"/>
                </a:cubicBezTo>
                <a:cubicBezTo>
                  <a:pt x="2634228" y="1501285"/>
                  <a:pt x="2635463" y="1500531"/>
                  <a:pt x="2636080" y="1499914"/>
                </a:cubicBezTo>
                <a:close/>
                <a:moveTo>
                  <a:pt x="7352875" y="1497444"/>
                </a:moveTo>
                <a:cubicBezTo>
                  <a:pt x="7353286" y="1498816"/>
                  <a:pt x="7348417" y="1501010"/>
                  <a:pt x="7341627" y="1502519"/>
                </a:cubicBezTo>
                <a:cubicBezTo>
                  <a:pt x="7335318" y="1503891"/>
                  <a:pt x="7329009" y="1504097"/>
                  <a:pt x="7328666" y="1502931"/>
                </a:cubicBezTo>
                <a:cubicBezTo>
                  <a:pt x="7328322" y="1501765"/>
                  <a:pt x="7333672" y="1499433"/>
                  <a:pt x="7339982" y="1497925"/>
                </a:cubicBezTo>
                <a:cubicBezTo>
                  <a:pt x="7346565" y="1496347"/>
                  <a:pt x="7352531" y="1496141"/>
                  <a:pt x="7352875" y="1497444"/>
                </a:cubicBezTo>
                <a:close/>
                <a:moveTo>
                  <a:pt x="6970816" y="1486197"/>
                </a:moveTo>
                <a:cubicBezTo>
                  <a:pt x="6973696" y="1485443"/>
                  <a:pt x="6978222" y="1486334"/>
                  <a:pt x="6978222" y="1488117"/>
                </a:cubicBezTo>
                <a:cubicBezTo>
                  <a:pt x="6978222" y="1491341"/>
                  <a:pt x="6975342" y="1495935"/>
                  <a:pt x="6972530" y="1502588"/>
                </a:cubicBezTo>
                <a:cubicBezTo>
                  <a:pt x="6968690" y="1500187"/>
                  <a:pt x="6965809" y="1499502"/>
                  <a:pt x="6964644" y="1497444"/>
                </a:cubicBezTo>
                <a:cubicBezTo>
                  <a:pt x="6962860" y="1494084"/>
                  <a:pt x="6966564" y="1487294"/>
                  <a:pt x="6970816" y="1486197"/>
                </a:cubicBezTo>
                <a:close/>
                <a:moveTo>
                  <a:pt x="6404619" y="1484689"/>
                </a:moveTo>
                <a:cubicBezTo>
                  <a:pt x="6406265" y="1486541"/>
                  <a:pt x="6409008" y="1487432"/>
                  <a:pt x="6409283" y="1490518"/>
                </a:cubicBezTo>
                <a:cubicBezTo>
                  <a:pt x="6409557" y="1493399"/>
                  <a:pt x="6407088" y="1498542"/>
                  <a:pt x="6405236" y="1504646"/>
                </a:cubicBezTo>
                <a:cubicBezTo>
                  <a:pt x="6402836" y="1501285"/>
                  <a:pt x="6399956" y="1499708"/>
                  <a:pt x="6400093" y="1496828"/>
                </a:cubicBezTo>
                <a:cubicBezTo>
                  <a:pt x="6400230" y="1493399"/>
                  <a:pt x="6402973" y="1488804"/>
                  <a:pt x="6404619" y="1484689"/>
                </a:cubicBezTo>
                <a:close/>
                <a:moveTo>
                  <a:pt x="7548328" y="1483866"/>
                </a:moveTo>
                <a:cubicBezTo>
                  <a:pt x="7554363" y="1483249"/>
                  <a:pt x="7560809" y="1485375"/>
                  <a:pt x="7561975" y="1488324"/>
                </a:cubicBezTo>
                <a:cubicBezTo>
                  <a:pt x="7563278" y="1491821"/>
                  <a:pt x="7557723" y="1495799"/>
                  <a:pt x="7550659" y="1496348"/>
                </a:cubicBezTo>
                <a:cubicBezTo>
                  <a:pt x="7544624" y="1496759"/>
                  <a:pt x="7538521" y="1494633"/>
                  <a:pt x="7537287" y="1491616"/>
                </a:cubicBezTo>
                <a:cubicBezTo>
                  <a:pt x="7535777" y="1488118"/>
                  <a:pt x="7540921" y="1484552"/>
                  <a:pt x="7548328" y="1483866"/>
                </a:cubicBezTo>
                <a:close/>
                <a:moveTo>
                  <a:pt x="7247673" y="1482563"/>
                </a:moveTo>
                <a:cubicBezTo>
                  <a:pt x="7251240" y="1481671"/>
                  <a:pt x="7254395" y="1483180"/>
                  <a:pt x="7259538" y="1483729"/>
                </a:cubicBezTo>
                <a:cubicBezTo>
                  <a:pt x="7254943" y="1488461"/>
                  <a:pt x="7252406" y="1492027"/>
                  <a:pt x="7248977" y="1494016"/>
                </a:cubicBezTo>
                <a:cubicBezTo>
                  <a:pt x="7243765" y="1497170"/>
                  <a:pt x="7238141" y="1495867"/>
                  <a:pt x="7238827" y="1491752"/>
                </a:cubicBezTo>
                <a:cubicBezTo>
                  <a:pt x="7239513" y="1487843"/>
                  <a:pt x="7242942" y="1483729"/>
                  <a:pt x="7247673" y="1482563"/>
                </a:cubicBezTo>
                <a:close/>
                <a:moveTo>
                  <a:pt x="7339913" y="1480986"/>
                </a:moveTo>
                <a:cubicBezTo>
                  <a:pt x="7340805" y="1481260"/>
                  <a:pt x="7336758" y="1483181"/>
                  <a:pt x="7331614" y="1484895"/>
                </a:cubicBezTo>
                <a:cubicBezTo>
                  <a:pt x="7325237" y="1487090"/>
                  <a:pt x="7319545" y="1488530"/>
                  <a:pt x="7319339" y="1488118"/>
                </a:cubicBezTo>
                <a:cubicBezTo>
                  <a:pt x="7319202" y="1487775"/>
                  <a:pt x="7323522" y="1485992"/>
                  <a:pt x="7329009" y="1484209"/>
                </a:cubicBezTo>
                <a:cubicBezTo>
                  <a:pt x="7333398" y="1482769"/>
                  <a:pt x="7337170" y="1481740"/>
                  <a:pt x="7339913" y="1480986"/>
                </a:cubicBezTo>
                <a:close/>
                <a:moveTo>
                  <a:pt x="7328254" y="1479888"/>
                </a:moveTo>
                <a:cubicBezTo>
                  <a:pt x="7328941" y="1479819"/>
                  <a:pt x="7324825" y="1481739"/>
                  <a:pt x="7319682" y="1484003"/>
                </a:cubicBezTo>
                <a:cubicBezTo>
                  <a:pt x="7314607" y="1486266"/>
                  <a:pt x="7311658" y="1487569"/>
                  <a:pt x="7310286" y="1488186"/>
                </a:cubicBezTo>
                <a:cubicBezTo>
                  <a:pt x="7308572" y="1488940"/>
                  <a:pt x="7311932" y="1486883"/>
                  <a:pt x="7317144" y="1484277"/>
                </a:cubicBezTo>
                <a:cubicBezTo>
                  <a:pt x="7322494" y="1481602"/>
                  <a:pt x="7327569" y="1479956"/>
                  <a:pt x="7328254" y="1479888"/>
                </a:cubicBezTo>
                <a:close/>
                <a:moveTo>
                  <a:pt x="6900726" y="1470150"/>
                </a:moveTo>
                <a:cubicBezTo>
                  <a:pt x="6903401" y="1469532"/>
                  <a:pt x="6905390" y="1470287"/>
                  <a:pt x="6906761" y="1470424"/>
                </a:cubicBezTo>
                <a:cubicBezTo>
                  <a:pt x="6906419" y="1474744"/>
                  <a:pt x="6902098" y="1479339"/>
                  <a:pt x="6897709" y="1480162"/>
                </a:cubicBezTo>
                <a:cubicBezTo>
                  <a:pt x="6895171" y="1480642"/>
                  <a:pt x="6892360" y="1479682"/>
                  <a:pt x="6891948" y="1478242"/>
                </a:cubicBezTo>
                <a:cubicBezTo>
                  <a:pt x="6891262" y="1475910"/>
                  <a:pt x="6896886" y="1470973"/>
                  <a:pt x="6900726" y="1470150"/>
                </a:cubicBezTo>
                <a:close/>
                <a:moveTo>
                  <a:pt x="7473301" y="1468298"/>
                </a:moveTo>
                <a:cubicBezTo>
                  <a:pt x="7479748" y="1466789"/>
                  <a:pt x="7486126" y="1467132"/>
                  <a:pt x="7487223" y="1469258"/>
                </a:cubicBezTo>
                <a:cubicBezTo>
                  <a:pt x="7488321" y="1471384"/>
                  <a:pt x="7483932" y="1474264"/>
                  <a:pt x="7477280" y="1475636"/>
                </a:cubicBezTo>
                <a:cubicBezTo>
                  <a:pt x="7470764" y="1476939"/>
                  <a:pt x="7464455" y="1476390"/>
                  <a:pt x="7463220" y="1474539"/>
                </a:cubicBezTo>
                <a:cubicBezTo>
                  <a:pt x="7462054" y="1472755"/>
                  <a:pt x="7466924" y="1469807"/>
                  <a:pt x="7473301" y="1468298"/>
                </a:cubicBezTo>
                <a:close/>
                <a:moveTo>
                  <a:pt x="7412882" y="1467818"/>
                </a:moveTo>
                <a:cubicBezTo>
                  <a:pt x="7413362" y="1468710"/>
                  <a:pt x="7409041" y="1471179"/>
                  <a:pt x="7404721" y="1472550"/>
                </a:cubicBezTo>
                <a:cubicBezTo>
                  <a:pt x="7398960" y="1474334"/>
                  <a:pt x="7392102" y="1475157"/>
                  <a:pt x="7391005" y="1474334"/>
                </a:cubicBezTo>
                <a:cubicBezTo>
                  <a:pt x="7389907" y="1473442"/>
                  <a:pt x="7394160" y="1471179"/>
                  <a:pt x="7400332" y="1469190"/>
                </a:cubicBezTo>
                <a:cubicBezTo>
                  <a:pt x="7405887" y="1467407"/>
                  <a:pt x="7412264" y="1466721"/>
                  <a:pt x="7412882" y="1467818"/>
                </a:cubicBezTo>
                <a:close/>
                <a:moveTo>
                  <a:pt x="6612348" y="1455954"/>
                </a:moveTo>
                <a:cubicBezTo>
                  <a:pt x="6613582" y="1454788"/>
                  <a:pt x="6615845" y="1460137"/>
                  <a:pt x="6619617" y="1464869"/>
                </a:cubicBezTo>
                <a:cubicBezTo>
                  <a:pt x="6615365" y="1470973"/>
                  <a:pt x="6612828" y="1476322"/>
                  <a:pt x="6610153" y="1477557"/>
                </a:cubicBezTo>
                <a:cubicBezTo>
                  <a:pt x="6608576" y="1478311"/>
                  <a:pt x="6606862" y="1472413"/>
                  <a:pt x="6605147" y="1469464"/>
                </a:cubicBezTo>
                <a:cubicBezTo>
                  <a:pt x="6607478" y="1464801"/>
                  <a:pt x="6609673" y="1458697"/>
                  <a:pt x="6612348" y="1455954"/>
                </a:cubicBezTo>
                <a:close/>
                <a:moveTo>
                  <a:pt x="7174292" y="1451496"/>
                </a:moveTo>
                <a:cubicBezTo>
                  <a:pt x="7177515" y="1449919"/>
                  <a:pt x="7181081" y="1451908"/>
                  <a:pt x="7186637" y="1452594"/>
                </a:cubicBezTo>
                <a:cubicBezTo>
                  <a:pt x="7182590" y="1459040"/>
                  <a:pt x="7180602" y="1464252"/>
                  <a:pt x="7177447" y="1466721"/>
                </a:cubicBezTo>
                <a:cubicBezTo>
                  <a:pt x="7173126" y="1470150"/>
                  <a:pt x="7169080" y="1468710"/>
                  <a:pt x="7168051" y="1464047"/>
                </a:cubicBezTo>
                <a:cubicBezTo>
                  <a:pt x="7167022" y="1459315"/>
                  <a:pt x="7169628" y="1453691"/>
                  <a:pt x="7174292" y="1451496"/>
                </a:cubicBezTo>
                <a:close/>
                <a:moveTo>
                  <a:pt x="6820351" y="1451016"/>
                </a:moveTo>
                <a:cubicBezTo>
                  <a:pt x="6822683" y="1449165"/>
                  <a:pt x="6827003" y="1451908"/>
                  <a:pt x="6828992" y="1455817"/>
                </a:cubicBezTo>
                <a:cubicBezTo>
                  <a:pt x="6832010" y="1461783"/>
                  <a:pt x="6829815" y="1475568"/>
                  <a:pt x="6825769" y="1476391"/>
                </a:cubicBezTo>
                <a:cubicBezTo>
                  <a:pt x="6822889" y="1476940"/>
                  <a:pt x="6819802" y="1473031"/>
                  <a:pt x="6815139" y="1470013"/>
                </a:cubicBezTo>
                <a:cubicBezTo>
                  <a:pt x="6817334" y="1461372"/>
                  <a:pt x="6818225" y="1452731"/>
                  <a:pt x="6820351" y="1451016"/>
                </a:cubicBezTo>
                <a:close/>
                <a:moveTo>
                  <a:pt x="7400332" y="1450056"/>
                </a:moveTo>
                <a:cubicBezTo>
                  <a:pt x="7401224" y="1450399"/>
                  <a:pt x="7397657" y="1452525"/>
                  <a:pt x="7391966" y="1455131"/>
                </a:cubicBezTo>
                <a:cubicBezTo>
                  <a:pt x="7386274" y="1457668"/>
                  <a:pt x="7380170" y="1459931"/>
                  <a:pt x="7380993" y="1459040"/>
                </a:cubicBezTo>
                <a:cubicBezTo>
                  <a:pt x="7381679" y="1458354"/>
                  <a:pt x="7385245" y="1456297"/>
                  <a:pt x="7386822" y="1455337"/>
                </a:cubicBezTo>
                <a:cubicBezTo>
                  <a:pt x="7394366" y="1451702"/>
                  <a:pt x="7399509" y="1449781"/>
                  <a:pt x="7400332" y="1450056"/>
                </a:cubicBezTo>
                <a:close/>
                <a:moveTo>
                  <a:pt x="7609913" y="1442238"/>
                </a:moveTo>
                <a:cubicBezTo>
                  <a:pt x="7616497" y="1441415"/>
                  <a:pt x="7622189" y="1443747"/>
                  <a:pt x="7622121" y="1447176"/>
                </a:cubicBezTo>
                <a:cubicBezTo>
                  <a:pt x="7622052" y="1450673"/>
                  <a:pt x="7616634" y="1453896"/>
                  <a:pt x="7609844" y="1454514"/>
                </a:cubicBezTo>
                <a:cubicBezTo>
                  <a:pt x="7603261" y="1455062"/>
                  <a:pt x="7597431" y="1452799"/>
                  <a:pt x="7597568" y="1449644"/>
                </a:cubicBezTo>
                <a:cubicBezTo>
                  <a:pt x="7597706" y="1446490"/>
                  <a:pt x="7603398" y="1443061"/>
                  <a:pt x="7609913" y="1442238"/>
                </a:cubicBezTo>
                <a:close/>
                <a:moveTo>
                  <a:pt x="6119052" y="1438946"/>
                </a:moveTo>
                <a:cubicBezTo>
                  <a:pt x="6119395" y="1438535"/>
                  <a:pt x="6120218" y="1439083"/>
                  <a:pt x="6120835" y="1439221"/>
                </a:cubicBezTo>
                <a:cubicBezTo>
                  <a:pt x="6119601" y="1441004"/>
                  <a:pt x="6118434" y="1442924"/>
                  <a:pt x="6117063" y="1444501"/>
                </a:cubicBezTo>
                <a:cubicBezTo>
                  <a:pt x="6116652" y="1445050"/>
                  <a:pt x="6115760" y="1444638"/>
                  <a:pt x="6115074" y="1444707"/>
                </a:cubicBezTo>
                <a:cubicBezTo>
                  <a:pt x="6116377" y="1442787"/>
                  <a:pt x="6117611" y="1440730"/>
                  <a:pt x="6119052" y="1438946"/>
                </a:cubicBezTo>
                <a:close/>
                <a:moveTo>
                  <a:pt x="6334393" y="1432637"/>
                </a:moveTo>
                <a:cubicBezTo>
                  <a:pt x="6336244" y="1435380"/>
                  <a:pt x="6338576" y="1436683"/>
                  <a:pt x="6338234" y="1439015"/>
                </a:cubicBezTo>
                <a:cubicBezTo>
                  <a:pt x="6337822" y="1441895"/>
                  <a:pt x="6335147" y="1447313"/>
                  <a:pt x="6333502" y="1448479"/>
                </a:cubicBezTo>
                <a:cubicBezTo>
                  <a:pt x="6332061" y="1449508"/>
                  <a:pt x="6329798" y="1446902"/>
                  <a:pt x="6329729" y="1444433"/>
                </a:cubicBezTo>
                <a:cubicBezTo>
                  <a:pt x="6329592" y="1442307"/>
                  <a:pt x="6332130" y="1437986"/>
                  <a:pt x="6334393" y="1432637"/>
                </a:cubicBezTo>
                <a:close/>
                <a:moveTo>
                  <a:pt x="6040596" y="1431882"/>
                </a:moveTo>
                <a:cubicBezTo>
                  <a:pt x="6041214" y="1432088"/>
                  <a:pt x="6041899" y="1432225"/>
                  <a:pt x="6042585" y="1432431"/>
                </a:cubicBezTo>
                <a:cubicBezTo>
                  <a:pt x="6042242" y="1434488"/>
                  <a:pt x="6041831" y="1436820"/>
                  <a:pt x="6041351" y="1439151"/>
                </a:cubicBezTo>
                <a:cubicBezTo>
                  <a:pt x="6040734" y="1438946"/>
                  <a:pt x="6039636" y="1439083"/>
                  <a:pt x="6039636" y="1438397"/>
                </a:cubicBezTo>
                <a:cubicBezTo>
                  <a:pt x="6039705" y="1436408"/>
                  <a:pt x="6040253" y="1434077"/>
                  <a:pt x="6040596" y="1431882"/>
                </a:cubicBezTo>
                <a:close/>
                <a:moveTo>
                  <a:pt x="7469007" y="1431393"/>
                </a:moveTo>
                <a:cubicBezTo>
                  <a:pt x="7471656" y="1430819"/>
                  <a:pt x="7473439" y="1430819"/>
                  <a:pt x="7473096" y="1431745"/>
                </a:cubicBezTo>
                <a:cubicBezTo>
                  <a:pt x="7472616" y="1433048"/>
                  <a:pt x="7468775" y="1435448"/>
                  <a:pt x="7467266" y="1436683"/>
                </a:cubicBezTo>
                <a:cubicBezTo>
                  <a:pt x="7459380" y="1439838"/>
                  <a:pt x="7454236" y="1440798"/>
                  <a:pt x="7452865" y="1439975"/>
                </a:cubicBezTo>
                <a:cubicBezTo>
                  <a:pt x="7451493" y="1439152"/>
                  <a:pt x="7454579" y="1436751"/>
                  <a:pt x="7459723" y="1434488"/>
                </a:cubicBezTo>
                <a:cubicBezTo>
                  <a:pt x="7462843" y="1433116"/>
                  <a:pt x="7466358" y="1431968"/>
                  <a:pt x="7469007" y="1431393"/>
                </a:cubicBezTo>
                <a:close/>
                <a:moveTo>
                  <a:pt x="7535298" y="1428659"/>
                </a:moveTo>
                <a:cubicBezTo>
                  <a:pt x="7541196" y="1427150"/>
                  <a:pt x="7546683" y="1428041"/>
                  <a:pt x="7546683" y="1430579"/>
                </a:cubicBezTo>
                <a:cubicBezTo>
                  <a:pt x="7546683" y="1433116"/>
                  <a:pt x="7540990" y="1436545"/>
                  <a:pt x="7534886" y="1437643"/>
                </a:cubicBezTo>
                <a:cubicBezTo>
                  <a:pt x="7530017" y="1438534"/>
                  <a:pt x="7524942" y="1437780"/>
                  <a:pt x="7524599" y="1436065"/>
                </a:cubicBezTo>
                <a:cubicBezTo>
                  <a:pt x="7524188" y="1433939"/>
                  <a:pt x="7529538" y="1430236"/>
                  <a:pt x="7535298" y="1428659"/>
                </a:cubicBezTo>
                <a:close/>
                <a:moveTo>
                  <a:pt x="6195245" y="1422418"/>
                </a:moveTo>
                <a:cubicBezTo>
                  <a:pt x="6194284" y="1424201"/>
                  <a:pt x="6193325" y="1426053"/>
                  <a:pt x="6192433" y="1427973"/>
                </a:cubicBezTo>
                <a:cubicBezTo>
                  <a:pt x="6191199" y="1428659"/>
                  <a:pt x="6188935" y="1430168"/>
                  <a:pt x="6188867" y="1429825"/>
                </a:cubicBezTo>
                <a:cubicBezTo>
                  <a:pt x="6188798" y="1428796"/>
                  <a:pt x="6189690" y="1427013"/>
                  <a:pt x="6190238" y="1425436"/>
                </a:cubicBezTo>
                <a:cubicBezTo>
                  <a:pt x="6192502" y="1424064"/>
                  <a:pt x="6193873" y="1423241"/>
                  <a:pt x="6195245" y="1422418"/>
                </a:cubicBezTo>
                <a:close/>
                <a:moveTo>
                  <a:pt x="7103861" y="1414600"/>
                </a:moveTo>
                <a:cubicBezTo>
                  <a:pt x="7107359" y="1417823"/>
                  <a:pt x="7110719" y="1419195"/>
                  <a:pt x="7111199" y="1422281"/>
                </a:cubicBezTo>
                <a:cubicBezTo>
                  <a:pt x="7111473" y="1424064"/>
                  <a:pt x="7107496" y="1429413"/>
                  <a:pt x="7104684" y="1431608"/>
                </a:cubicBezTo>
                <a:cubicBezTo>
                  <a:pt x="7100844" y="1434694"/>
                  <a:pt x="7096249" y="1431676"/>
                  <a:pt x="7097277" y="1426739"/>
                </a:cubicBezTo>
                <a:cubicBezTo>
                  <a:pt x="7097963" y="1423721"/>
                  <a:pt x="7100638" y="1420292"/>
                  <a:pt x="7103861" y="1414600"/>
                </a:cubicBezTo>
                <a:close/>
                <a:moveTo>
                  <a:pt x="6264235" y="1412543"/>
                </a:moveTo>
                <a:cubicBezTo>
                  <a:pt x="6265333" y="1411789"/>
                  <a:pt x="6266087" y="1413366"/>
                  <a:pt x="6267047" y="1413983"/>
                </a:cubicBezTo>
                <a:cubicBezTo>
                  <a:pt x="6265950" y="1415972"/>
                  <a:pt x="6264853" y="1417961"/>
                  <a:pt x="6263755" y="1419950"/>
                </a:cubicBezTo>
                <a:cubicBezTo>
                  <a:pt x="6262452" y="1419333"/>
                  <a:pt x="6261081" y="1418784"/>
                  <a:pt x="6259778" y="1418235"/>
                </a:cubicBezTo>
                <a:cubicBezTo>
                  <a:pt x="6261287" y="1416246"/>
                  <a:pt x="6262864" y="1413435"/>
                  <a:pt x="6264235" y="1412543"/>
                </a:cubicBezTo>
                <a:close/>
                <a:moveTo>
                  <a:pt x="7459723" y="1405479"/>
                </a:moveTo>
                <a:cubicBezTo>
                  <a:pt x="7459312" y="1407536"/>
                  <a:pt x="7456156" y="1410554"/>
                  <a:pt x="7454854" y="1411994"/>
                </a:cubicBezTo>
                <a:cubicBezTo>
                  <a:pt x="7447310" y="1416589"/>
                  <a:pt x="7442372" y="1418715"/>
                  <a:pt x="7441961" y="1417069"/>
                </a:cubicBezTo>
                <a:cubicBezTo>
                  <a:pt x="7441549" y="1415629"/>
                  <a:pt x="7443813" y="1412680"/>
                  <a:pt x="7448338" y="1409114"/>
                </a:cubicBezTo>
                <a:cubicBezTo>
                  <a:pt x="7453071" y="1405479"/>
                  <a:pt x="7460202" y="1403216"/>
                  <a:pt x="7459723" y="1405479"/>
                </a:cubicBezTo>
                <a:close/>
                <a:moveTo>
                  <a:pt x="7392377" y="1405479"/>
                </a:moveTo>
                <a:cubicBezTo>
                  <a:pt x="7387576" y="1412474"/>
                  <a:pt x="7384970" y="1417411"/>
                  <a:pt x="7381472" y="1420566"/>
                </a:cubicBezTo>
                <a:cubicBezTo>
                  <a:pt x="7376191" y="1425367"/>
                  <a:pt x="7370705" y="1424269"/>
                  <a:pt x="7371528" y="1418989"/>
                </a:cubicBezTo>
                <a:cubicBezTo>
                  <a:pt x="7372351" y="1413914"/>
                  <a:pt x="7375918" y="1408290"/>
                  <a:pt x="7380718" y="1406027"/>
                </a:cubicBezTo>
                <a:cubicBezTo>
                  <a:pt x="7384284" y="1404313"/>
                  <a:pt x="7387302" y="1405616"/>
                  <a:pt x="7392377" y="1405479"/>
                </a:cubicBezTo>
                <a:close/>
                <a:moveTo>
                  <a:pt x="7038984" y="1402873"/>
                </a:moveTo>
                <a:cubicBezTo>
                  <a:pt x="7041109" y="1403901"/>
                  <a:pt x="7037132" y="1409456"/>
                  <a:pt x="7032949" y="1411034"/>
                </a:cubicBezTo>
                <a:cubicBezTo>
                  <a:pt x="7030000" y="1412131"/>
                  <a:pt x="7025062" y="1412680"/>
                  <a:pt x="7025062" y="1411719"/>
                </a:cubicBezTo>
                <a:cubicBezTo>
                  <a:pt x="7025131" y="1409593"/>
                  <a:pt x="7027805" y="1406439"/>
                  <a:pt x="7030137" y="1402941"/>
                </a:cubicBezTo>
                <a:cubicBezTo>
                  <a:pt x="7034251" y="1402735"/>
                  <a:pt x="7037475" y="1402118"/>
                  <a:pt x="7038984" y="1402873"/>
                </a:cubicBezTo>
                <a:close/>
                <a:moveTo>
                  <a:pt x="7532692" y="1384767"/>
                </a:moveTo>
                <a:cubicBezTo>
                  <a:pt x="7533721" y="1386276"/>
                  <a:pt x="7530360" y="1389431"/>
                  <a:pt x="7524668" y="1392243"/>
                </a:cubicBezTo>
                <a:cubicBezTo>
                  <a:pt x="7519044" y="1395054"/>
                  <a:pt x="7513832" y="1396289"/>
                  <a:pt x="7513078" y="1395054"/>
                </a:cubicBezTo>
                <a:cubicBezTo>
                  <a:pt x="7512255" y="1393820"/>
                  <a:pt x="7515890" y="1390460"/>
                  <a:pt x="7521445" y="1387442"/>
                </a:cubicBezTo>
                <a:cubicBezTo>
                  <a:pt x="7526382" y="1384699"/>
                  <a:pt x="7531732" y="1383396"/>
                  <a:pt x="7532692" y="1384767"/>
                </a:cubicBezTo>
                <a:close/>
                <a:moveTo>
                  <a:pt x="7309601" y="1382847"/>
                </a:moveTo>
                <a:cubicBezTo>
                  <a:pt x="7312961" y="1381819"/>
                  <a:pt x="7315567" y="1384836"/>
                  <a:pt x="7320231" y="1386688"/>
                </a:cubicBezTo>
                <a:cubicBezTo>
                  <a:pt x="7314882" y="1393615"/>
                  <a:pt x="7311796" y="1399307"/>
                  <a:pt x="7308435" y="1401364"/>
                </a:cubicBezTo>
                <a:cubicBezTo>
                  <a:pt x="7303772" y="1404244"/>
                  <a:pt x="7300411" y="1401775"/>
                  <a:pt x="7300960" y="1395878"/>
                </a:cubicBezTo>
                <a:cubicBezTo>
                  <a:pt x="7301440" y="1390323"/>
                  <a:pt x="7304801" y="1384219"/>
                  <a:pt x="7309601" y="1382847"/>
                </a:cubicBezTo>
                <a:close/>
                <a:moveTo>
                  <a:pt x="7609501" y="1379487"/>
                </a:moveTo>
                <a:cubicBezTo>
                  <a:pt x="7605044" y="1383533"/>
                  <a:pt x="7602712" y="1386551"/>
                  <a:pt x="7598872" y="1388883"/>
                </a:cubicBezTo>
                <a:cubicBezTo>
                  <a:pt x="7594688" y="1391420"/>
                  <a:pt x="7588035" y="1391557"/>
                  <a:pt x="7586321" y="1389774"/>
                </a:cubicBezTo>
                <a:cubicBezTo>
                  <a:pt x="7584195" y="1387511"/>
                  <a:pt x="7588173" y="1382848"/>
                  <a:pt x="7594482" y="1380996"/>
                </a:cubicBezTo>
                <a:cubicBezTo>
                  <a:pt x="7598940" y="1379693"/>
                  <a:pt x="7603124" y="1379967"/>
                  <a:pt x="7609501" y="1379487"/>
                </a:cubicBezTo>
                <a:close/>
                <a:moveTo>
                  <a:pt x="6538076" y="1377293"/>
                </a:moveTo>
                <a:cubicBezTo>
                  <a:pt x="6539722" y="1377498"/>
                  <a:pt x="6540476" y="1383259"/>
                  <a:pt x="6542191" y="1388403"/>
                </a:cubicBezTo>
                <a:cubicBezTo>
                  <a:pt x="6538762" y="1392106"/>
                  <a:pt x="6536087" y="1396838"/>
                  <a:pt x="6534578" y="1396152"/>
                </a:cubicBezTo>
                <a:cubicBezTo>
                  <a:pt x="6533001" y="1395398"/>
                  <a:pt x="6531492" y="1389225"/>
                  <a:pt x="6532178" y="1386071"/>
                </a:cubicBezTo>
                <a:cubicBezTo>
                  <a:pt x="6532864" y="1382573"/>
                  <a:pt x="6536567" y="1377087"/>
                  <a:pt x="6538076" y="1377293"/>
                </a:cubicBezTo>
                <a:close/>
                <a:moveTo>
                  <a:pt x="6950722" y="1362000"/>
                </a:moveTo>
                <a:cubicBezTo>
                  <a:pt x="6954288" y="1356307"/>
                  <a:pt x="6960186" y="1364331"/>
                  <a:pt x="6959980" y="1373932"/>
                </a:cubicBezTo>
                <a:cubicBezTo>
                  <a:pt x="6959912" y="1380379"/>
                  <a:pt x="6957854" y="1386551"/>
                  <a:pt x="6955797" y="1397181"/>
                </a:cubicBezTo>
                <a:cubicBezTo>
                  <a:pt x="6951682" y="1389706"/>
                  <a:pt x="6947979" y="1385865"/>
                  <a:pt x="6947362" y="1380448"/>
                </a:cubicBezTo>
                <a:cubicBezTo>
                  <a:pt x="6946745" y="1374961"/>
                  <a:pt x="6948528" y="1365429"/>
                  <a:pt x="6950722" y="1362000"/>
                </a:cubicBezTo>
                <a:close/>
                <a:moveTo>
                  <a:pt x="6742787" y="1356581"/>
                </a:moveTo>
                <a:cubicBezTo>
                  <a:pt x="6745187" y="1355895"/>
                  <a:pt x="6747519" y="1357198"/>
                  <a:pt x="6751360" y="1357953"/>
                </a:cubicBezTo>
                <a:cubicBezTo>
                  <a:pt x="6746902" y="1370983"/>
                  <a:pt x="6745736" y="1377361"/>
                  <a:pt x="6743816" y="1379555"/>
                </a:cubicBezTo>
                <a:cubicBezTo>
                  <a:pt x="6740250" y="1383670"/>
                  <a:pt x="6736683" y="1381819"/>
                  <a:pt x="6736272" y="1372286"/>
                </a:cubicBezTo>
                <a:cubicBezTo>
                  <a:pt x="6735860" y="1362753"/>
                  <a:pt x="6738947" y="1357541"/>
                  <a:pt x="6742787" y="1356581"/>
                </a:cubicBezTo>
                <a:close/>
                <a:moveTo>
                  <a:pt x="7234712" y="1349929"/>
                </a:moveTo>
                <a:cubicBezTo>
                  <a:pt x="7239306" y="1351987"/>
                  <a:pt x="7243078" y="1352604"/>
                  <a:pt x="7244450" y="1355210"/>
                </a:cubicBezTo>
                <a:cubicBezTo>
                  <a:pt x="7245067" y="1356376"/>
                  <a:pt x="7241364" y="1362136"/>
                  <a:pt x="7238826" y="1364742"/>
                </a:cubicBezTo>
                <a:cubicBezTo>
                  <a:pt x="7235329" y="1368240"/>
                  <a:pt x="7229568" y="1366388"/>
                  <a:pt x="7229911" y="1361999"/>
                </a:cubicBezTo>
                <a:cubicBezTo>
                  <a:pt x="7230117" y="1359050"/>
                  <a:pt x="7232311" y="1355553"/>
                  <a:pt x="7234712" y="1349929"/>
                </a:cubicBezTo>
                <a:close/>
                <a:moveTo>
                  <a:pt x="7164897" y="1338065"/>
                </a:moveTo>
                <a:cubicBezTo>
                  <a:pt x="7168257" y="1338614"/>
                  <a:pt x="7171206" y="1338888"/>
                  <a:pt x="7171617" y="1340465"/>
                </a:cubicBezTo>
                <a:cubicBezTo>
                  <a:pt x="7171755" y="1341220"/>
                  <a:pt x="7167022" y="1345197"/>
                  <a:pt x="7164554" y="1346226"/>
                </a:cubicBezTo>
                <a:cubicBezTo>
                  <a:pt x="7162085" y="1347255"/>
                  <a:pt x="7157422" y="1347186"/>
                  <a:pt x="7157696" y="1346294"/>
                </a:cubicBezTo>
                <a:cubicBezTo>
                  <a:pt x="7158176" y="1344443"/>
                  <a:pt x="7161262" y="1341631"/>
                  <a:pt x="7164897" y="1338065"/>
                </a:cubicBezTo>
                <a:close/>
                <a:moveTo>
                  <a:pt x="7581658" y="1320028"/>
                </a:moveTo>
                <a:cubicBezTo>
                  <a:pt x="7586733" y="1315776"/>
                  <a:pt x="7592151" y="1316256"/>
                  <a:pt x="7592631" y="1320165"/>
                </a:cubicBezTo>
                <a:cubicBezTo>
                  <a:pt x="7593248" y="1324143"/>
                  <a:pt x="7589202" y="1330041"/>
                  <a:pt x="7584127" y="1333195"/>
                </a:cubicBezTo>
                <a:cubicBezTo>
                  <a:pt x="7578846" y="1336487"/>
                  <a:pt x="7574251" y="1336556"/>
                  <a:pt x="7574320" y="1332235"/>
                </a:cubicBezTo>
                <a:cubicBezTo>
                  <a:pt x="7574388" y="1328532"/>
                  <a:pt x="7576857" y="1324074"/>
                  <a:pt x="7581658" y="1320028"/>
                </a:cubicBezTo>
                <a:close/>
                <a:moveTo>
                  <a:pt x="6472171" y="1319000"/>
                </a:moveTo>
                <a:cubicBezTo>
                  <a:pt x="6469839" y="1324966"/>
                  <a:pt x="6468536" y="1330315"/>
                  <a:pt x="6466890" y="1332030"/>
                </a:cubicBezTo>
                <a:cubicBezTo>
                  <a:pt x="6465381" y="1333676"/>
                  <a:pt x="6463461" y="1331481"/>
                  <a:pt x="6461678" y="1331001"/>
                </a:cubicBezTo>
                <a:cubicBezTo>
                  <a:pt x="6462844" y="1327229"/>
                  <a:pt x="6463667" y="1322017"/>
                  <a:pt x="6465244" y="1320097"/>
                </a:cubicBezTo>
                <a:cubicBezTo>
                  <a:pt x="6466753" y="1318108"/>
                  <a:pt x="6468947" y="1319274"/>
                  <a:pt x="6472171" y="1319000"/>
                </a:cubicBezTo>
                <a:close/>
                <a:moveTo>
                  <a:pt x="6250315" y="1305832"/>
                </a:moveTo>
                <a:cubicBezTo>
                  <a:pt x="6250589" y="1305421"/>
                  <a:pt x="6251343" y="1306450"/>
                  <a:pt x="6251892" y="1306861"/>
                </a:cubicBezTo>
                <a:cubicBezTo>
                  <a:pt x="6250658" y="1308850"/>
                  <a:pt x="6249423" y="1310907"/>
                  <a:pt x="6248120" y="1312622"/>
                </a:cubicBezTo>
                <a:cubicBezTo>
                  <a:pt x="6247709" y="1313102"/>
                  <a:pt x="6246954" y="1312279"/>
                  <a:pt x="6246337" y="1312073"/>
                </a:cubicBezTo>
                <a:cubicBezTo>
                  <a:pt x="6247640" y="1309947"/>
                  <a:pt x="6248943" y="1307753"/>
                  <a:pt x="6250315" y="1305832"/>
                </a:cubicBezTo>
                <a:close/>
                <a:moveTo>
                  <a:pt x="6327467" y="1300689"/>
                </a:moveTo>
                <a:cubicBezTo>
                  <a:pt x="6326849" y="1302884"/>
                  <a:pt x="6326507" y="1304255"/>
                  <a:pt x="6326095" y="1305558"/>
                </a:cubicBezTo>
                <a:cubicBezTo>
                  <a:pt x="6324312" y="1306724"/>
                  <a:pt x="6322255" y="1308370"/>
                  <a:pt x="6320746" y="1308919"/>
                </a:cubicBezTo>
                <a:cubicBezTo>
                  <a:pt x="6320266" y="1309124"/>
                  <a:pt x="6321020" y="1305901"/>
                  <a:pt x="6321500" y="1305421"/>
                </a:cubicBezTo>
                <a:cubicBezTo>
                  <a:pt x="6323420" y="1303569"/>
                  <a:pt x="6325409" y="1302266"/>
                  <a:pt x="6327467" y="1300689"/>
                </a:cubicBezTo>
                <a:close/>
                <a:moveTo>
                  <a:pt x="7516986" y="1297123"/>
                </a:moveTo>
                <a:cubicBezTo>
                  <a:pt x="7520621" y="1295271"/>
                  <a:pt x="7523433" y="1297329"/>
                  <a:pt x="7528371" y="1297740"/>
                </a:cubicBezTo>
                <a:cubicBezTo>
                  <a:pt x="7523227" y="1306656"/>
                  <a:pt x="7520278" y="1313308"/>
                  <a:pt x="7516644" y="1317286"/>
                </a:cubicBezTo>
                <a:cubicBezTo>
                  <a:pt x="7511157" y="1323389"/>
                  <a:pt x="7505876" y="1321126"/>
                  <a:pt x="7507111" y="1313925"/>
                </a:cubicBezTo>
                <a:cubicBezTo>
                  <a:pt x="7508277" y="1307067"/>
                  <a:pt x="7512186" y="1299729"/>
                  <a:pt x="7516986" y="1297123"/>
                </a:cubicBezTo>
                <a:close/>
                <a:moveTo>
                  <a:pt x="6397350" y="1290882"/>
                </a:moveTo>
                <a:cubicBezTo>
                  <a:pt x="6398378" y="1290539"/>
                  <a:pt x="6398653" y="1292802"/>
                  <a:pt x="6399750" y="1294859"/>
                </a:cubicBezTo>
                <a:cubicBezTo>
                  <a:pt x="6397144" y="1297123"/>
                  <a:pt x="6394949" y="1299111"/>
                  <a:pt x="6392823" y="1300620"/>
                </a:cubicBezTo>
                <a:cubicBezTo>
                  <a:pt x="6392618" y="1300757"/>
                  <a:pt x="6392206" y="1297397"/>
                  <a:pt x="6392892" y="1296094"/>
                </a:cubicBezTo>
                <a:cubicBezTo>
                  <a:pt x="6393921" y="1294105"/>
                  <a:pt x="6396184" y="1291293"/>
                  <a:pt x="6397350" y="1290882"/>
                </a:cubicBezTo>
                <a:close/>
                <a:moveTo>
                  <a:pt x="6170213" y="1287110"/>
                </a:moveTo>
                <a:cubicBezTo>
                  <a:pt x="6171036" y="1288482"/>
                  <a:pt x="6171790" y="1289853"/>
                  <a:pt x="6172613" y="1291293"/>
                </a:cubicBezTo>
                <a:cubicBezTo>
                  <a:pt x="6172202" y="1292734"/>
                  <a:pt x="6171722" y="1294174"/>
                  <a:pt x="6171242" y="1295683"/>
                </a:cubicBezTo>
                <a:cubicBezTo>
                  <a:pt x="6170419" y="1294311"/>
                  <a:pt x="6169458" y="1293077"/>
                  <a:pt x="6168841" y="1291293"/>
                </a:cubicBezTo>
                <a:cubicBezTo>
                  <a:pt x="6168704" y="1290882"/>
                  <a:pt x="6169733" y="1288550"/>
                  <a:pt x="6170213" y="1287110"/>
                </a:cubicBezTo>
                <a:close/>
                <a:moveTo>
                  <a:pt x="7308847" y="1272502"/>
                </a:moveTo>
                <a:cubicBezTo>
                  <a:pt x="7304458" y="1276617"/>
                  <a:pt x="7302468" y="1279086"/>
                  <a:pt x="7299657" y="1281143"/>
                </a:cubicBezTo>
                <a:cubicBezTo>
                  <a:pt x="7295199" y="1284435"/>
                  <a:pt x="7289508" y="1285738"/>
                  <a:pt x="7290467" y="1283749"/>
                </a:cubicBezTo>
                <a:cubicBezTo>
                  <a:pt x="7291153" y="1282378"/>
                  <a:pt x="7294102" y="1279428"/>
                  <a:pt x="7296160" y="1278263"/>
                </a:cubicBezTo>
                <a:cubicBezTo>
                  <a:pt x="7299589" y="1276342"/>
                  <a:pt x="7303086" y="1275108"/>
                  <a:pt x="7308847" y="1272502"/>
                </a:cubicBezTo>
                <a:close/>
                <a:moveTo>
                  <a:pt x="7448338" y="1271748"/>
                </a:moveTo>
                <a:cubicBezTo>
                  <a:pt x="7451835" y="1269828"/>
                  <a:pt x="7454235" y="1272845"/>
                  <a:pt x="7458830" y="1274354"/>
                </a:cubicBezTo>
                <a:cubicBezTo>
                  <a:pt x="7453070" y="1283544"/>
                  <a:pt x="7449572" y="1290950"/>
                  <a:pt x="7446075" y="1294036"/>
                </a:cubicBezTo>
                <a:cubicBezTo>
                  <a:pt x="7441206" y="1298357"/>
                  <a:pt x="7437913" y="1296162"/>
                  <a:pt x="7438805" y="1289030"/>
                </a:cubicBezTo>
                <a:cubicBezTo>
                  <a:pt x="7439628" y="1282378"/>
                  <a:pt x="7443400" y="1274354"/>
                  <a:pt x="7448338" y="1271748"/>
                </a:cubicBezTo>
                <a:close/>
                <a:moveTo>
                  <a:pt x="6668583" y="1266399"/>
                </a:moveTo>
                <a:cubicBezTo>
                  <a:pt x="6670092" y="1265370"/>
                  <a:pt x="6671669" y="1270925"/>
                  <a:pt x="6674001" y="1275108"/>
                </a:cubicBezTo>
                <a:cubicBezTo>
                  <a:pt x="6671189" y="1280458"/>
                  <a:pt x="6668995" y="1286836"/>
                  <a:pt x="6667417" y="1287110"/>
                </a:cubicBezTo>
                <a:cubicBezTo>
                  <a:pt x="6665703" y="1287384"/>
                  <a:pt x="6663097" y="1282172"/>
                  <a:pt x="6663440" y="1278949"/>
                </a:cubicBezTo>
                <a:cubicBezTo>
                  <a:pt x="6663851" y="1274697"/>
                  <a:pt x="6666731" y="1267633"/>
                  <a:pt x="6668583" y="1266399"/>
                </a:cubicBezTo>
                <a:close/>
                <a:moveTo>
                  <a:pt x="7081709" y="1265507"/>
                </a:moveTo>
                <a:cubicBezTo>
                  <a:pt x="7085618" y="1274628"/>
                  <a:pt x="7088705" y="1278949"/>
                  <a:pt x="7090007" y="1285258"/>
                </a:cubicBezTo>
                <a:cubicBezTo>
                  <a:pt x="7091790" y="1294105"/>
                  <a:pt x="7087059" y="1308301"/>
                  <a:pt x="7083355" y="1305078"/>
                </a:cubicBezTo>
                <a:cubicBezTo>
                  <a:pt x="7080680" y="1302746"/>
                  <a:pt x="7077595" y="1295339"/>
                  <a:pt x="7077114" y="1289167"/>
                </a:cubicBezTo>
                <a:cubicBezTo>
                  <a:pt x="7076634" y="1283612"/>
                  <a:pt x="7079378" y="1276686"/>
                  <a:pt x="7081709" y="1265507"/>
                </a:cubicBezTo>
                <a:close/>
                <a:moveTo>
                  <a:pt x="7377581" y="1261049"/>
                </a:moveTo>
                <a:cubicBezTo>
                  <a:pt x="7379776" y="1260500"/>
                  <a:pt x="7381713" y="1261254"/>
                  <a:pt x="7382502" y="1263792"/>
                </a:cubicBezTo>
                <a:cubicBezTo>
                  <a:pt x="7380445" y="1267358"/>
                  <a:pt x="7377975" y="1273051"/>
                  <a:pt x="7374546" y="1277097"/>
                </a:cubicBezTo>
                <a:cubicBezTo>
                  <a:pt x="7372900" y="1278949"/>
                  <a:pt x="7367894" y="1279086"/>
                  <a:pt x="7367208" y="1277165"/>
                </a:cubicBezTo>
                <a:cubicBezTo>
                  <a:pt x="7366591" y="1275314"/>
                  <a:pt x="7368786" y="1269553"/>
                  <a:pt x="7371117" y="1266124"/>
                </a:cubicBezTo>
                <a:cubicBezTo>
                  <a:pt x="7372935" y="1263449"/>
                  <a:pt x="7375386" y="1261598"/>
                  <a:pt x="7377581" y="1261049"/>
                </a:cubicBezTo>
                <a:close/>
                <a:moveTo>
                  <a:pt x="6876115" y="1255983"/>
                </a:moveTo>
                <a:cubicBezTo>
                  <a:pt x="6877495" y="1257123"/>
                  <a:pt x="6878473" y="1260192"/>
                  <a:pt x="6878576" y="1265713"/>
                </a:cubicBezTo>
                <a:cubicBezTo>
                  <a:pt x="6878576" y="1270650"/>
                  <a:pt x="6876518" y="1276548"/>
                  <a:pt x="6874598" y="1286698"/>
                </a:cubicBezTo>
                <a:cubicBezTo>
                  <a:pt x="6871375" y="1280869"/>
                  <a:pt x="6868631" y="1277851"/>
                  <a:pt x="6867328" y="1272365"/>
                </a:cubicBezTo>
                <a:cubicBezTo>
                  <a:pt x="6866848" y="1270376"/>
                  <a:pt x="6869386" y="1260158"/>
                  <a:pt x="6871237" y="1257826"/>
                </a:cubicBezTo>
                <a:cubicBezTo>
                  <a:pt x="6872951" y="1255631"/>
                  <a:pt x="6874735" y="1254843"/>
                  <a:pt x="6876115" y="1255983"/>
                </a:cubicBezTo>
                <a:close/>
                <a:moveTo>
                  <a:pt x="6598563" y="1199944"/>
                </a:moveTo>
                <a:cubicBezTo>
                  <a:pt x="6600141" y="1199053"/>
                  <a:pt x="6602472" y="1202002"/>
                  <a:pt x="6602335" y="1204676"/>
                </a:cubicBezTo>
                <a:cubicBezTo>
                  <a:pt x="6602198" y="1207625"/>
                  <a:pt x="6599661" y="1212289"/>
                  <a:pt x="6597329" y="1218392"/>
                </a:cubicBezTo>
                <a:cubicBezTo>
                  <a:pt x="6595683" y="1214621"/>
                  <a:pt x="6593626" y="1212769"/>
                  <a:pt x="6593900" y="1209751"/>
                </a:cubicBezTo>
                <a:cubicBezTo>
                  <a:pt x="6594174" y="1206940"/>
                  <a:pt x="6597055" y="1200767"/>
                  <a:pt x="6598563" y="1199944"/>
                </a:cubicBezTo>
                <a:close/>
                <a:moveTo>
                  <a:pt x="7209680" y="1180331"/>
                </a:moveTo>
                <a:cubicBezTo>
                  <a:pt x="7214205" y="1188081"/>
                  <a:pt x="7217498" y="1191098"/>
                  <a:pt x="7219212" y="1197065"/>
                </a:cubicBezTo>
                <a:cubicBezTo>
                  <a:pt x="7221750" y="1205980"/>
                  <a:pt x="7218869" y="1221547"/>
                  <a:pt x="7214686" y="1220656"/>
                </a:cubicBezTo>
                <a:cubicBezTo>
                  <a:pt x="7211942" y="1220107"/>
                  <a:pt x="7208102" y="1213661"/>
                  <a:pt x="7207142" y="1207557"/>
                </a:cubicBezTo>
                <a:cubicBezTo>
                  <a:pt x="7206182" y="1201865"/>
                  <a:pt x="7208308" y="1193155"/>
                  <a:pt x="7209680" y="1180331"/>
                </a:cubicBezTo>
                <a:close/>
                <a:moveTo>
                  <a:pt x="6458112" y="1175255"/>
                </a:moveTo>
                <a:cubicBezTo>
                  <a:pt x="6458043" y="1177313"/>
                  <a:pt x="6457220" y="1179850"/>
                  <a:pt x="6456671" y="1182045"/>
                </a:cubicBezTo>
                <a:cubicBezTo>
                  <a:pt x="6455368" y="1182731"/>
                  <a:pt x="6453037" y="1184445"/>
                  <a:pt x="6452899" y="1183965"/>
                </a:cubicBezTo>
                <a:cubicBezTo>
                  <a:pt x="6452488" y="1182594"/>
                  <a:pt x="6453037" y="1180193"/>
                  <a:pt x="6453174" y="1177793"/>
                </a:cubicBezTo>
                <a:cubicBezTo>
                  <a:pt x="6455437" y="1176627"/>
                  <a:pt x="6458112" y="1174844"/>
                  <a:pt x="6458112" y="1175255"/>
                </a:cubicBezTo>
                <a:close/>
                <a:moveTo>
                  <a:pt x="6529503" y="1167507"/>
                </a:moveTo>
                <a:cubicBezTo>
                  <a:pt x="6530601" y="1167095"/>
                  <a:pt x="6530875" y="1169427"/>
                  <a:pt x="6531973" y="1171553"/>
                </a:cubicBezTo>
                <a:cubicBezTo>
                  <a:pt x="6529367" y="1173816"/>
                  <a:pt x="6527172" y="1175873"/>
                  <a:pt x="6525046" y="1177382"/>
                </a:cubicBezTo>
                <a:cubicBezTo>
                  <a:pt x="6524840" y="1177519"/>
                  <a:pt x="6524360" y="1174090"/>
                  <a:pt x="6525046" y="1172719"/>
                </a:cubicBezTo>
                <a:cubicBezTo>
                  <a:pt x="6526074" y="1170661"/>
                  <a:pt x="6528338" y="1167849"/>
                  <a:pt x="6529503" y="1167507"/>
                </a:cubicBezTo>
                <a:close/>
                <a:moveTo>
                  <a:pt x="6380341" y="1165860"/>
                </a:moveTo>
                <a:cubicBezTo>
                  <a:pt x="6380616" y="1165380"/>
                  <a:pt x="6381508" y="1166477"/>
                  <a:pt x="6382125" y="1166889"/>
                </a:cubicBezTo>
                <a:cubicBezTo>
                  <a:pt x="6380959" y="1169084"/>
                  <a:pt x="6379793" y="1171553"/>
                  <a:pt x="6378490" y="1173404"/>
                </a:cubicBezTo>
                <a:cubicBezTo>
                  <a:pt x="6378079" y="1174021"/>
                  <a:pt x="6377187" y="1173198"/>
                  <a:pt x="6376501" y="1172993"/>
                </a:cubicBezTo>
                <a:cubicBezTo>
                  <a:pt x="6377735" y="1170592"/>
                  <a:pt x="6378970" y="1167986"/>
                  <a:pt x="6380341" y="1165860"/>
                </a:cubicBezTo>
                <a:close/>
                <a:moveTo>
                  <a:pt x="7011553" y="1159757"/>
                </a:moveTo>
                <a:cubicBezTo>
                  <a:pt x="7009015" y="1170936"/>
                  <a:pt x="7008192" y="1178068"/>
                  <a:pt x="7006409" y="1181565"/>
                </a:cubicBezTo>
                <a:cubicBezTo>
                  <a:pt x="7002843" y="1188561"/>
                  <a:pt x="6999482" y="1185269"/>
                  <a:pt x="6998385" y="1176148"/>
                </a:cubicBezTo>
                <a:cubicBezTo>
                  <a:pt x="6997905" y="1172101"/>
                  <a:pt x="6999894" y="1161403"/>
                  <a:pt x="7001334" y="1159963"/>
                </a:cubicBezTo>
                <a:cubicBezTo>
                  <a:pt x="7003872" y="1157357"/>
                  <a:pt x="7006889" y="1159483"/>
                  <a:pt x="7011553" y="1159757"/>
                </a:cubicBezTo>
                <a:close/>
                <a:moveTo>
                  <a:pt x="6799160" y="1152282"/>
                </a:moveTo>
                <a:cubicBezTo>
                  <a:pt x="6801423" y="1156260"/>
                  <a:pt x="6804166" y="1158248"/>
                  <a:pt x="6804166" y="1162158"/>
                </a:cubicBezTo>
                <a:cubicBezTo>
                  <a:pt x="6804166" y="1166135"/>
                  <a:pt x="6801560" y="1175119"/>
                  <a:pt x="6800051" y="1176216"/>
                </a:cubicBezTo>
                <a:cubicBezTo>
                  <a:pt x="6798199" y="1177519"/>
                  <a:pt x="6795045" y="1174022"/>
                  <a:pt x="6794839" y="1170318"/>
                </a:cubicBezTo>
                <a:cubicBezTo>
                  <a:pt x="6794496" y="1166615"/>
                  <a:pt x="6797171" y="1160031"/>
                  <a:pt x="6799160" y="1152282"/>
                </a:cubicBezTo>
                <a:close/>
                <a:moveTo>
                  <a:pt x="7439971" y="1148715"/>
                </a:moveTo>
                <a:cubicBezTo>
                  <a:pt x="7445252" y="1156259"/>
                  <a:pt x="7448338" y="1151047"/>
                  <a:pt x="7448750" y="1151938"/>
                </a:cubicBezTo>
                <a:cubicBezTo>
                  <a:pt x="7448956" y="1152418"/>
                  <a:pt x="7443675" y="1159208"/>
                  <a:pt x="7440931" y="1161882"/>
                </a:cubicBezTo>
                <a:cubicBezTo>
                  <a:pt x="7438188" y="1164557"/>
                  <a:pt x="7432976" y="1167918"/>
                  <a:pt x="7433182" y="1167026"/>
                </a:cubicBezTo>
                <a:cubicBezTo>
                  <a:pt x="7433730" y="1165311"/>
                  <a:pt x="7437365" y="1163597"/>
                  <a:pt x="7439971" y="1148715"/>
                </a:cubicBezTo>
                <a:close/>
                <a:moveTo>
                  <a:pt x="7591945" y="1134245"/>
                </a:moveTo>
                <a:cubicBezTo>
                  <a:pt x="7595511" y="1132050"/>
                  <a:pt x="7597843" y="1135822"/>
                  <a:pt x="7602369" y="1137948"/>
                </a:cubicBezTo>
                <a:cubicBezTo>
                  <a:pt x="7596197" y="1148784"/>
                  <a:pt x="7592425" y="1157699"/>
                  <a:pt x="7588927" y="1161060"/>
                </a:cubicBezTo>
                <a:cubicBezTo>
                  <a:pt x="7584195" y="1165586"/>
                  <a:pt x="7580698" y="1163460"/>
                  <a:pt x="7581864" y="1154544"/>
                </a:cubicBezTo>
                <a:cubicBezTo>
                  <a:pt x="7582961" y="1146315"/>
                  <a:pt x="7587075" y="1137194"/>
                  <a:pt x="7591945" y="1134245"/>
                </a:cubicBezTo>
                <a:close/>
                <a:moveTo>
                  <a:pt x="6299280" y="1131845"/>
                </a:moveTo>
                <a:cubicBezTo>
                  <a:pt x="6299966" y="1132325"/>
                  <a:pt x="6300652" y="1132737"/>
                  <a:pt x="6301338" y="1133148"/>
                </a:cubicBezTo>
                <a:cubicBezTo>
                  <a:pt x="6301063" y="1135960"/>
                  <a:pt x="6300721" y="1139114"/>
                  <a:pt x="6300309" y="1142269"/>
                </a:cubicBezTo>
                <a:cubicBezTo>
                  <a:pt x="6299692" y="1141789"/>
                  <a:pt x="6298526" y="1141721"/>
                  <a:pt x="6298526" y="1140760"/>
                </a:cubicBezTo>
                <a:cubicBezTo>
                  <a:pt x="6298526" y="1138017"/>
                  <a:pt x="6299006" y="1134863"/>
                  <a:pt x="6299280" y="1131845"/>
                </a:cubicBezTo>
                <a:close/>
                <a:moveTo>
                  <a:pt x="7523828" y="1118284"/>
                </a:moveTo>
                <a:cubicBezTo>
                  <a:pt x="7526040" y="1117461"/>
                  <a:pt x="7527925" y="1118198"/>
                  <a:pt x="7528577" y="1121147"/>
                </a:cubicBezTo>
                <a:cubicBezTo>
                  <a:pt x="7526313" y="1125467"/>
                  <a:pt x="7523571" y="1132394"/>
                  <a:pt x="7519867" y="1137400"/>
                </a:cubicBezTo>
                <a:cubicBezTo>
                  <a:pt x="7518153" y="1139732"/>
                  <a:pt x="7513147" y="1140349"/>
                  <a:pt x="7512597" y="1138155"/>
                </a:cubicBezTo>
                <a:cubicBezTo>
                  <a:pt x="7512049" y="1136028"/>
                  <a:pt x="7514586" y="1129033"/>
                  <a:pt x="7517124" y="1124781"/>
                </a:cubicBezTo>
                <a:cubicBezTo>
                  <a:pt x="7519079" y="1121489"/>
                  <a:pt x="7521616" y="1119106"/>
                  <a:pt x="7523828" y="1118284"/>
                </a:cubicBezTo>
                <a:close/>
                <a:moveTo>
                  <a:pt x="7353920" y="1089145"/>
                </a:moveTo>
                <a:cubicBezTo>
                  <a:pt x="7355858" y="1091520"/>
                  <a:pt x="7357195" y="1096149"/>
                  <a:pt x="7356852" y="1101601"/>
                </a:cubicBezTo>
                <a:cubicBezTo>
                  <a:pt x="7356441" y="1108939"/>
                  <a:pt x="7353767" y="1116552"/>
                  <a:pt x="7351092" y="1129239"/>
                </a:cubicBezTo>
                <a:cubicBezTo>
                  <a:pt x="7347114" y="1121627"/>
                  <a:pt x="7343274" y="1117923"/>
                  <a:pt x="7342862" y="1111820"/>
                </a:cubicBezTo>
                <a:cubicBezTo>
                  <a:pt x="7342519" y="1105647"/>
                  <a:pt x="7344919" y="1094469"/>
                  <a:pt x="7347388" y="1090217"/>
                </a:cubicBezTo>
                <a:cubicBezTo>
                  <a:pt x="7349445" y="1086651"/>
                  <a:pt x="7351983" y="1086771"/>
                  <a:pt x="7353920" y="1089145"/>
                </a:cubicBezTo>
                <a:close/>
                <a:moveTo>
                  <a:pt x="6730785" y="1077187"/>
                </a:moveTo>
                <a:cubicBezTo>
                  <a:pt x="6732569" y="1080822"/>
                  <a:pt x="6734831" y="1082811"/>
                  <a:pt x="6734489" y="1085554"/>
                </a:cubicBezTo>
                <a:cubicBezTo>
                  <a:pt x="6734008" y="1089051"/>
                  <a:pt x="6731334" y="1095224"/>
                  <a:pt x="6729757" y="1096389"/>
                </a:cubicBezTo>
                <a:cubicBezTo>
                  <a:pt x="6728385" y="1097418"/>
                  <a:pt x="6726122" y="1093852"/>
                  <a:pt x="6726053" y="1090766"/>
                </a:cubicBezTo>
                <a:cubicBezTo>
                  <a:pt x="6725916" y="1088228"/>
                  <a:pt x="6728453" y="1083428"/>
                  <a:pt x="6730785" y="1077187"/>
                </a:cubicBezTo>
                <a:close/>
                <a:moveTo>
                  <a:pt x="7135751" y="1060453"/>
                </a:moveTo>
                <a:cubicBezTo>
                  <a:pt x="7138151" y="1060178"/>
                  <a:pt x="7140483" y="1062167"/>
                  <a:pt x="7144255" y="1063744"/>
                </a:cubicBezTo>
                <a:cubicBezTo>
                  <a:pt x="7139591" y="1078352"/>
                  <a:pt x="7138288" y="1085759"/>
                  <a:pt x="7136368" y="1088022"/>
                </a:cubicBezTo>
                <a:cubicBezTo>
                  <a:pt x="7132733" y="1092205"/>
                  <a:pt x="7129304" y="1089393"/>
                  <a:pt x="7129030" y="1077872"/>
                </a:cubicBezTo>
                <a:cubicBezTo>
                  <a:pt x="7128756" y="1066419"/>
                  <a:pt x="7131979" y="1060864"/>
                  <a:pt x="7135751" y="1060453"/>
                </a:cubicBezTo>
                <a:close/>
                <a:moveTo>
                  <a:pt x="6587385" y="1046600"/>
                </a:moveTo>
                <a:cubicBezTo>
                  <a:pt x="6588345" y="1047354"/>
                  <a:pt x="6589237" y="1048040"/>
                  <a:pt x="6590677" y="1049137"/>
                </a:cubicBezTo>
                <a:cubicBezTo>
                  <a:pt x="6589099" y="1051949"/>
                  <a:pt x="6587522" y="1054761"/>
                  <a:pt x="6585876" y="1057504"/>
                </a:cubicBezTo>
                <a:cubicBezTo>
                  <a:pt x="6584985" y="1056750"/>
                  <a:pt x="6583133" y="1056201"/>
                  <a:pt x="6583476" y="1055035"/>
                </a:cubicBezTo>
                <a:cubicBezTo>
                  <a:pt x="6584231" y="1052429"/>
                  <a:pt x="6586013" y="1049480"/>
                  <a:pt x="6587385" y="1046600"/>
                </a:cubicBezTo>
                <a:close/>
                <a:moveTo>
                  <a:pt x="6932000" y="1045571"/>
                </a:moveTo>
                <a:cubicBezTo>
                  <a:pt x="6933577" y="1044542"/>
                  <a:pt x="6935017" y="1050989"/>
                  <a:pt x="6937349" y="1055927"/>
                </a:cubicBezTo>
                <a:cubicBezTo>
                  <a:pt x="6934537" y="1061550"/>
                  <a:pt x="6932274" y="1068408"/>
                  <a:pt x="6930697" y="1068545"/>
                </a:cubicBezTo>
                <a:cubicBezTo>
                  <a:pt x="6928982" y="1068683"/>
                  <a:pt x="6926445" y="1062442"/>
                  <a:pt x="6926787" y="1058944"/>
                </a:cubicBezTo>
                <a:cubicBezTo>
                  <a:pt x="6927268" y="1054281"/>
                  <a:pt x="6930148" y="1046737"/>
                  <a:pt x="6932000" y="1045571"/>
                </a:cubicBezTo>
                <a:close/>
                <a:moveTo>
                  <a:pt x="6663303" y="1045022"/>
                </a:moveTo>
                <a:cubicBezTo>
                  <a:pt x="6662892" y="1047079"/>
                  <a:pt x="6662549" y="1049137"/>
                  <a:pt x="6662137" y="1051263"/>
                </a:cubicBezTo>
                <a:cubicBezTo>
                  <a:pt x="6660149" y="1052086"/>
                  <a:pt x="6658160" y="1052909"/>
                  <a:pt x="6656171" y="1053732"/>
                </a:cubicBezTo>
                <a:cubicBezTo>
                  <a:pt x="6657063" y="1051469"/>
                  <a:pt x="6657748" y="1048657"/>
                  <a:pt x="6658983" y="1047217"/>
                </a:cubicBezTo>
                <a:cubicBezTo>
                  <a:pt x="6660149" y="1045708"/>
                  <a:pt x="6661863" y="1045639"/>
                  <a:pt x="6663303" y="1045022"/>
                </a:cubicBezTo>
                <a:close/>
                <a:moveTo>
                  <a:pt x="6510164" y="1021088"/>
                </a:moveTo>
                <a:cubicBezTo>
                  <a:pt x="6510438" y="1020608"/>
                  <a:pt x="6511399" y="1022048"/>
                  <a:pt x="6512016" y="1022597"/>
                </a:cubicBezTo>
                <a:cubicBezTo>
                  <a:pt x="6510850" y="1024998"/>
                  <a:pt x="6509752" y="1027672"/>
                  <a:pt x="6508449" y="1029592"/>
                </a:cubicBezTo>
                <a:cubicBezTo>
                  <a:pt x="6508038" y="1030278"/>
                  <a:pt x="6507078" y="1029112"/>
                  <a:pt x="6506392" y="1028769"/>
                </a:cubicBezTo>
                <a:cubicBezTo>
                  <a:pt x="6507626" y="1026163"/>
                  <a:pt x="6508793" y="1023352"/>
                  <a:pt x="6510164" y="1021088"/>
                </a:cubicBezTo>
                <a:close/>
                <a:moveTo>
                  <a:pt x="7602164" y="978911"/>
                </a:moveTo>
                <a:cubicBezTo>
                  <a:pt x="7598666" y="989678"/>
                  <a:pt x="7597295" y="994410"/>
                  <a:pt x="7594483" y="998113"/>
                </a:cubicBezTo>
                <a:cubicBezTo>
                  <a:pt x="7589956" y="1004011"/>
                  <a:pt x="7583579" y="1011829"/>
                  <a:pt x="7582892" y="1005451"/>
                </a:cubicBezTo>
                <a:cubicBezTo>
                  <a:pt x="7582413" y="1001268"/>
                  <a:pt x="7584538" y="991050"/>
                  <a:pt x="7586802" y="988238"/>
                </a:cubicBezTo>
                <a:cubicBezTo>
                  <a:pt x="7590368" y="983643"/>
                  <a:pt x="7594962" y="982957"/>
                  <a:pt x="7602164" y="978911"/>
                </a:cubicBezTo>
                <a:close/>
                <a:moveTo>
                  <a:pt x="7267151" y="972122"/>
                </a:moveTo>
                <a:cubicBezTo>
                  <a:pt x="7270717" y="968830"/>
                  <a:pt x="7274900" y="979529"/>
                  <a:pt x="7273322" y="987621"/>
                </a:cubicBezTo>
                <a:cubicBezTo>
                  <a:pt x="7272157" y="993519"/>
                  <a:pt x="7269551" y="997977"/>
                  <a:pt x="7266190" y="1006961"/>
                </a:cubicBezTo>
                <a:cubicBezTo>
                  <a:pt x="7263995" y="998526"/>
                  <a:pt x="7261664" y="992559"/>
                  <a:pt x="7261047" y="985152"/>
                </a:cubicBezTo>
                <a:cubicBezTo>
                  <a:pt x="7260841" y="982546"/>
                  <a:pt x="7264750" y="974317"/>
                  <a:pt x="7267151" y="972122"/>
                </a:cubicBezTo>
                <a:close/>
                <a:moveTo>
                  <a:pt x="6427593" y="970133"/>
                </a:moveTo>
                <a:cubicBezTo>
                  <a:pt x="6428416" y="970407"/>
                  <a:pt x="6429102" y="970750"/>
                  <a:pt x="6429788" y="971093"/>
                </a:cubicBezTo>
                <a:cubicBezTo>
                  <a:pt x="6429514" y="974659"/>
                  <a:pt x="6429239" y="978225"/>
                  <a:pt x="6428965" y="981791"/>
                </a:cubicBezTo>
                <a:cubicBezTo>
                  <a:pt x="6428279" y="981243"/>
                  <a:pt x="6427113" y="981174"/>
                  <a:pt x="6427045" y="980146"/>
                </a:cubicBezTo>
                <a:cubicBezTo>
                  <a:pt x="6426976" y="976991"/>
                  <a:pt x="6427388" y="973493"/>
                  <a:pt x="6427593" y="970133"/>
                </a:cubicBezTo>
                <a:close/>
                <a:moveTo>
                  <a:pt x="6868495" y="965401"/>
                </a:moveTo>
                <a:cubicBezTo>
                  <a:pt x="6866094" y="971848"/>
                  <a:pt x="6864791" y="977746"/>
                  <a:pt x="6863146" y="979460"/>
                </a:cubicBezTo>
                <a:cubicBezTo>
                  <a:pt x="6861637" y="981106"/>
                  <a:pt x="6859717" y="978226"/>
                  <a:pt x="6858002" y="977403"/>
                </a:cubicBezTo>
                <a:cubicBezTo>
                  <a:pt x="6859168" y="973219"/>
                  <a:pt x="6860059" y="967459"/>
                  <a:pt x="6861568" y="965539"/>
                </a:cubicBezTo>
                <a:cubicBezTo>
                  <a:pt x="6863214" y="963550"/>
                  <a:pt x="6865340" y="965264"/>
                  <a:pt x="6868495" y="965401"/>
                </a:cubicBezTo>
                <a:close/>
                <a:moveTo>
                  <a:pt x="7499225" y="939409"/>
                </a:moveTo>
                <a:cubicBezTo>
                  <a:pt x="7503889" y="943867"/>
                  <a:pt x="7507523" y="944553"/>
                  <a:pt x="7508963" y="949010"/>
                </a:cubicBezTo>
                <a:cubicBezTo>
                  <a:pt x="7511158" y="955594"/>
                  <a:pt x="7506426" y="971779"/>
                  <a:pt x="7501762" y="973562"/>
                </a:cubicBezTo>
                <a:cubicBezTo>
                  <a:pt x="7498676" y="974728"/>
                  <a:pt x="7494836" y="971162"/>
                  <a:pt x="7494150" y="966087"/>
                </a:cubicBezTo>
                <a:cubicBezTo>
                  <a:pt x="7493464" y="961354"/>
                  <a:pt x="7496550" y="952028"/>
                  <a:pt x="7499225" y="939409"/>
                </a:cubicBezTo>
                <a:close/>
                <a:moveTo>
                  <a:pt x="7061752" y="938449"/>
                </a:moveTo>
                <a:cubicBezTo>
                  <a:pt x="7064358" y="942084"/>
                  <a:pt x="7067170" y="943387"/>
                  <a:pt x="7067445" y="947296"/>
                </a:cubicBezTo>
                <a:cubicBezTo>
                  <a:pt x="7067718" y="951616"/>
                  <a:pt x="7065593" y="958337"/>
                  <a:pt x="7064564" y="964098"/>
                </a:cubicBezTo>
                <a:cubicBezTo>
                  <a:pt x="7062506" y="962452"/>
                  <a:pt x="7059421" y="962452"/>
                  <a:pt x="7058804" y="958612"/>
                </a:cubicBezTo>
                <a:cubicBezTo>
                  <a:pt x="7058186" y="955251"/>
                  <a:pt x="7060243" y="947639"/>
                  <a:pt x="7061752" y="938449"/>
                </a:cubicBezTo>
                <a:close/>
                <a:moveTo>
                  <a:pt x="6795320" y="926791"/>
                </a:moveTo>
                <a:cubicBezTo>
                  <a:pt x="6794977" y="928711"/>
                  <a:pt x="6794566" y="930700"/>
                  <a:pt x="6794154" y="932757"/>
                </a:cubicBezTo>
                <a:cubicBezTo>
                  <a:pt x="6792165" y="933512"/>
                  <a:pt x="6790176" y="934266"/>
                  <a:pt x="6788119" y="935089"/>
                </a:cubicBezTo>
                <a:cubicBezTo>
                  <a:pt x="6789011" y="932963"/>
                  <a:pt x="6789696" y="930220"/>
                  <a:pt x="6790862" y="928917"/>
                </a:cubicBezTo>
                <a:cubicBezTo>
                  <a:pt x="6792097" y="927477"/>
                  <a:pt x="6793811" y="927408"/>
                  <a:pt x="6795320" y="926791"/>
                </a:cubicBezTo>
                <a:close/>
                <a:moveTo>
                  <a:pt x="6718236" y="918698"/>
                </a:moveTo>
                <a:cubicBezTo>
                  <a:pt x="6719196" y="919864"/>
                  <a:pt x="6720088" y="920892"/>
                  <a:pt x="6721596" y="922538"/>
                </a:cubicBezTo>
                <a:cubicBezTo>
                  <a:pt x="6720019" y="925556"/>
                  <a:pt x="6718442" y="928573"/>
                  <a:pt x="6716864" y="931591"/>
                </a:cubicBezTo>
                <a:cubicBezTo>
                  <a:pt x="6715973" y="930425"/>
                  <a:pt x="6714053" y="929396"/>
                  <a:pt x="6714396" y="928025"/>
                </a:cubicBezTo>
                <a:cubicBezTo>
                  <a:pt x="6715081" y="925007"/>
                  <a:pt x="6716864" y="921853"/>
                  <a:pt x="6718236" y="918698"/>
                </a:cubicBezTo>
                <a:close/>
                <a:moveTo>
                  <a:pt x="6640054" y="874944"/>
                </a:moveTo>
                <a:cubicBezTo>
                  <a:pt x="6640260" y="874532"/>
                  <a:pt x="6641152" y="876590"/>
                  <a:pt x="6641701" y="877481"/>
                </a:cubicBezTo>
                <a:cubicBezTo>
                  <a:pt x="6640466" y="879882"/>
                  <a:pt x="6639369" y="882625"/>
                  <a:pt x="6638066" y="884545"/>
                </a:cubicBezTo>
                <a:cubicBezTo>
                  <a:pt x="6637723" y="885093"/>
                  <a:pt x="6636831" y="883311"/>
                  <a:pt x="6636214" y="882625"/>
                </a:cubicBezTo>
                <a:cubicBezTo>
                  <a:pt x="6637517" y="880019"/>
                  <a:pt x="6638683" y="877138"/>
                  <a:pt x="6640054" y="874944"/>
                </a:cubicBezTo>
                <a:close/>
                <a:moveTo>
                  <a:pt x="7426187" y="861513"/>
                </a:moveTo>
                <a:cubicBezTo>
                  <a:pt x="7423238" y="873036"/>
                  <a:pt x="7421729" y="883316"/>
                  <a:pt x="7420220" y="884342"/>
                </a:cubicBezTo>
                <a:cubicBezTo>
                  <a:pt x="7416791" y="886676"/>
                  <a:pt x="7413431" y="884556"/>
                  <a:pt x="7410002" y="884214"/>
                </a:cubicBezTo>
                <a:cubicBezTo>
                  <a:pt x="7411237" y="878104"/>
                  <a:pt x="7412128" y="868571"/>
                  <a:pt x="7413843" y="866657"/>
                </a:cubicBezTo>
                <a:cubicBezTo>
                  <a:pt x="7417203" y="862946"/>
                  <a:pt x="7420906" y="863426"/>
                  <a:pt x="7426187" y="861513"/>
                </a:cubicBezTo>
                <a:close/>
                <a:moveTo>
                  <a:pt x="6995093" y="854991"/>
                </a:moveTo>
                <a:cubicBezTo>
                  <a:pt x="6996670" y="853825"/>
                  <a:pt x="6998316" y="856842"/>
                  <a:pt x="7000922" y="858900"/>
                </a:cubicBezTo>
                <a:cubicBezTo>
                  <a:pt x="6997767" y="864661"/>
                  <a:pt x="6995778" y="870216"/>
                  <a:pt x="6994201" y="870901"/>
                </a:cubicBezTo>
                <a:cubicBezTo>
                  <a:pt x="6992624" y="871586"/>
                  <a:pt x="6991458" y="867198"/>
                  <a:pt x="6990155" y="865072"/>
                </a:cubicBezTo>
                <a:cubicBezTo>
                  <a:pt x="6991801" y="861506"/>
                  <a:pt x="6993447" y="856225"/>
                  <a:pt x="6995093" y="854991"/>
                </a:cubicBezTo>
                <a:close/>
                <a:moveTo>
                  <a:pt x="7197147" y="846335"/>
                </a:moveTo>
                <a:cubicBezTo>
                  <a:pt x="7198347" y="847089"/>
                  <a:pt x="7199736" y="848305"/>
                  <a:pt x="7201245" y="849025"/>
                </a:cubicBezTo>
                <a:cubicBezTo>
                  <a:pt x="7199256" y="857188"/>
                  <a:pt x="7198089" y="865760"/>
                  <a:pt x="7196581" y="867131"/>
                </a:cubicBezTo>
                <a:cubicBezTo>
                  <a:pt x="7194729" y="868778"/>
                  <a:pt x="7191437" y="865897"/>
                  <a:pt x="7190889" y="862056"/>
                </a:cubicBezTo>
                <a:cubicBezTo>
                  <a:pt x="7190409" y="858695"/>
                  <a:pt x="7192535" y="849096"/>
                  <a:pt x="7194181" y="846420"/>
                </a:cubicBezTo>
                <a:cubicBezTo>
                  <a:pt x="7194935" y="845288"/>
                  <a:pt x="7195946" y="845579"/>
                  <a:pt x="7197147" y="846335"/>
                </a:cubicBezTo>
                <a:close/>
                <a:moveTo>
                  <a:pt x="6925484" y="816515"/>
                </a:moveTo>
                <a:cubicBezTo>
                  <a:pt x="6926582" y="816241"/>
                  <a:pt x="6926925" y="818230"/>
                  <a:pt x="6928090" y="820082"/>
                </a:cubicBezTo>
                <a:cubicBezTo>
                  <a:pt x="6925484" y="822003"/>
                  <a:pt x="6923290" y="823718"/>
                  <a:pt x="6921164" y="825020"/>
                </a:cubicBezTo>
                <a:cubicBezTo>
                  <a:pt x="6920958" y="825157"/>
                  <a:pt x="6920409" y="822139"/>
                  <a:pt x="6921095" y="820973"/>
                </a:cubicBezTo>
                <a:cubicBezTo>
                  <a:pt x="6922124" y="819259"/>
                  <a:pt x="6924319" y="816859"/>
                  <a:pt x="6925484" y="816515"/>
                </a:cubicBezTo>
                <a:close/>
                <a:moveTo>
                  <a:pt x="6555701" y="805336"/>
                </a:moveTo>
                <a:cubicBezTo>
                  <a:pt x="6556387" y="805816"/>
                  <a:pt x="6557141" y="806365"/>
                  <a:pt x="6557827" y="806844"/>
                </a:cubicBezTo>
                <a:cubicBezTo>
                  <a:pt x="6557621" y="810823"/>
                  <a:pt x="6557347" y="814732"/>
                  <a:pt x="6557141" y="818641"/>
                </a:cubicBezTo>
                <a:cubicBezTo>
                  <a:pt x="6556455" y="817955"/>
                  <a:pt x="6555221" y="817680"/>
                  <a:pt x="6555221" y="816515"/>
                </a:cubicBezTo>
                <a:cubicBezTo>
                  <a:pt x="6555152" y="813017"/>
                  <a:pt x="6555496" y="809107"/>
                  <a:pt x="6555701" y="805336"/>
                </a:cubicBezTo>
                <a:close/>
                <a:moveTo>
                  <a:pt x="6848949" y="795119"/>
                </a:moveTo>
                <a:cubicBezTo>
                  <a:pt x="6849841" y="796559"/>
                  <a:pt x="6850801" y="797932"/>
                  <a:pt x="6852309" y="800126"/>
                </a:cubicBezTo>
                <a:cubicBezTo>
                  <a:pt x="6850801" y="803349"/>
                  <a:pt x="6849223" y="806573"/>
                  <a:pt x="6847715" y="809727"/>
                </a:cubicBezTo>
                <a:cubicBezTo>
                  <a:pt x="6846823" y="808218"/>
                  <a:pt x="6844834" y="806573"/>
                  <a:pt x="6845177" y="805132"/>
                </a:cubicBezTo>
                <a:cubicBezTo>
                  <a:pt x="6845863" y="801771"/>
                  <a:pt x="6847577" y="798479"/>
                  <a:pt x="6848949" y="795119"/>
                </a:cubicBezTo>
                <a:close/>
                <a:moveTo>
                  <a:pt x="7338044" y="759873"/>
                </a:moveTo>
                <a:cubicBezTo>
                  <a:pt x="7339433" y="760508"/>
                  <a:pt x="7341044" y="761554"/>
                  <a:pt x="7342793" y="762067"/>
                </a:cubicBezTo>
                <a:cubicBezTo>
                  <a:pt x="7340393" y="770022"/>
                  <a:pt x="7339022" y="778459"/>
                  <a:pt x="7337239" y="779899"/>
                </a:cubicBezTo>
                <a:cubicBezTo>
                  <a:pt x="7335112" y="781681"/>
                  <a:pt x="7331272" y="779142"/>
                  <a:pt x="7330724" y="775440"/>
                </a:cubicBezTo>
                <a:cubicBezTo>
                  <a:pt x="7330175" y="772216"/>
                  <a:pt x="7332643" y="762891"/>
                  <a:pt x="7334633" y="760147"/>
                </a:cubicBezTo>
                <a:cubicBezTo>
                  <a:pt x="7335490" y="759014"/>
                  <a:pt x="7336656" y="759237"/>
                  <a:pt x="7338044" y="759873"/>
                </a:cubicBezTo>
                <a:close/>
                <a:moveTo>
                  <a:pt x="7127522" y="755480"/>
                </a:moveTo>
                <a:cubicBezTo>
                  <a:pt x="7129099" y="754932"/>
                  <a:pt x="7131430" y="758362"/>
                  <a:pt x="7131293" y="761103"/>
                </a:cubicBezTo>
                <a:cubicBezTo>
                  <a:pt x="7131156" y="764121"/>
                  <a:pt x="7128550" y="768305"/>
                  <a:pt x="7126218" y="774134"/>
                </a:cubicBezTo>
                <a:cubicBezTo>
                  <a:pt x="7124641" y="769882"/>
                  <a:pt x="7122583" y="767482"/>
                  <a:pt x="7122858" y="764464"/>
                </a:cubicBezTo>
                <a:cubicBezTo>
                  <a:pt x="7123132" y="761584"/>
                  <a:pt x="7126081" y="756029"/>
                  <a:pt x="7127522" y="755480"/>
                </a:cubicBezTo>
                <a:close/>
                <a:moveTo>
                  <a:pt x="6768916" y="732229"/>
                </a:moveTo>
                <a:cubicBezTo>
                  <a:pt x="6769190" y="731680"/>
                  <a:pt x="6770562" y="733463"/>
                  <a:pt x="6770699" y="734903"/>
                </a:cubicBezTo>
                <a:cubicBezTo>
                  <a:pt x="6770836" y="736343"/>
                  <a:pt x="6770150" y="740252"/>
                  <a:pt x="6769808" y="740390"/>
                </a:cubicBezTo>
                <a:cubicBezTo>
                  <a:pt x="6768299" y="741007"/>
                  <a:pt x="6766790" y="740733"/>
                  <a:pt x="6765281" y="740733"/>
                </a:cubicBezTo>
                <a:cubicBezTo>
                  <a:pt x="6766515" y="737852"/>
                  <a:pt x="6767613" y="734698"/>
                  <a:pt x="6768916" y="732229"/>
                </a:cubicBezTo>
                <a:close/>
                <a:moveTo>
                  <a:pt x="7593522" y="729491"/>
                </a:moveTo>
                <a:cubicBezTo>
                  <a:pt x="7586732" y="743282"/>
                  <a:pt x="7584470" y="750063"/>
                  <a:pt x="7581931" y="752738"/>
                </a:cubicBezTo>
                <a:cubicBezTo>
                  <a:pt x="7577200" y="757746"/>
                  <a:pt x="7573222" y="756792"/>
                  <a:pt x="7573771" y="747259"/>
                </a:cubicBezTo>
                <a:cubicBezTo>
                  <a:pt x="7574319" y="737789"/>
                  <a:pt x="7578640" y="731898"/>
                  <a:pt x="7583303" y="730108"/>
                </a:cubicBezTo>
                <a:cubicBezTo>
                  <a:pt x="7586321" y="728942"/>
                  <a:pt x="7588995" y="729628"/>
                  <a:pt x="7593522" y="729491"/>
                </a:cubicBezTo>
                <a:close/>
                <a:moveTo>
                  <a:pt x="7057363" y="718515"/>
                </a:moveTo>
                <a:cubicBezTo>
                  <a:pt x="7058461" y="718242"/>
                  <a:pt x="7058873" y="719887"/>
                  <a:pt x="7060038" y="721395"/>
                </a:cubicBezTo>
                <a:cubicBezTo>
                  <a:pt x="7057432" y="723041"/>
                  <a:pt x="7055238" y="724550"/>
                  <a:pt x="7053111" y="725717"/>
                </a:cubicBezTo>
                <a:cubicBezTo>
                  <a:pt x="7052906" y="725785"/>
                  <a:pt x="7052357" y="723316"/>
                  <a:pt x="7052975" y="722356"/>
                </a:cubicBezTo>
                <a:cubicBezTo>
                  <a:pt x="7054003" y="720915"/>
                  <a:pt x="7056198" y="718858"/>
                  <a:pt x="7057363" y="718515"/>
                </a:cubicBezTo>
                <a:close/>
                <a:moveTo>
                  <a:pt x="6982269" y="680659"/>
                </a:moveTo>
                <a:cubicBezTo>
                  <a:pt x="6981926" y="685528"/>
                  <a:pt x="6981720" y="688477"/>
                  <a:pt x="6981446" y="691495"/>
                </a:cubicBezTo>
                <a:cubicBezTo>
                  <a:pt x="6979594" y="691564"/>
                  <a:pt x="6977468" y="692455"/>
                  <a:pt x="6975891" y="691358"/>
                </a:cubicBezTo>
                <a:cubicBezTo>
                  <a:pt x="6975342" y="691015"/>
                  <a:pt x="6975753" y="683677"/>
                  <a:pt x="6976234" y="683265"/>
                </a:cubicBezTo>
                <a:cubicBezTo>
                  <a:pt x="6978085" y="681552"/>
                  <a:pt x="6980143" y="681413"/>
                  <a:pt x="6982269" y="680659"/>
                </a:cubicBezTo>
                <a:close/>
                <a:moveTo>
                  <a:pt x="7259195" y="671401"/>
                </a:moveTo>
                <a:cubicBezTo>
                  <a:pt x="7260909" y="669961"/>
                  <a:pt x="7263172" y="671951"/>
                  <a:pt x="7266532" y="672705"/>
                </a:cubicBezTo>
                <a:cubicBezTo>
                  <a:pt x="7263995" y="677915"/>
                  <a:pt x="7262624" y="682991"/>
                  <a:pt x="7260909" y="684157"/>
                </a:cubicBezTo>
                <a:cubicBezTo>
                  <a:pt x="7259263" y="685254"/>
                  <a:pt x="7257274" y="682306"/>
                  <a:pt x="7255491" y="681140"/>
                </a:cubicBezTo>
                <a:cubicBezTo>
                  <a:pt x="7256726" y="677711"/>
                  <a:pt x="7257617" y="672773"/>
                  <a:pt x="7259195" y="671401"/>
                </a:cubicBezTo>
                <a:close/>
                <a:moveTo>
                  <a:pt x="7502354" y="652201"/>
                </a:moveTo>
                <a:cubicBezTo>
                  <a:pt x="7504248" y="652972"/>
                  <a:pt x="7506803" y="654292"/>
                  <a:pt x="7510472" y="655423"/>
                </a:cubicBezTo>
                <a:cubicBezTo>
                  <a:pt x="7505122" y="662761"/>
                  <a:pt x="7502105" y="668796"/>
                  <a:pt x="7499431" y="670237"/>
                </a:cubicBezTo>
                <a:cubicBezTo>
                  <a:pt x="7496893" y="671541"/>
                  <a:pt x="7494698" y="667973"/>
                  <a:pt x="7492298" y="666603"/>
                </a:cubicBezTo>
                <a:cubicBezTo>
                  <a:pt x="7494218" y="661596"/>
                  <a:pt x="7495864" y="654669"/>
                  <a:pt x="7498196" y="652269"/>
                </a:cubicBezTo>
                <a:cubicBezTo>
                  <a:pt x="7499225" y="651205"/>
                  <a:pt x="7500459" y="651428"/>
                  <a:pt x="7502354" y="652201"/>
                </a:cubicBezTo>
                <a:close/>
                <a:moveTo>
                  <a:pt x="6683534" y="641910"/>
                </a:moveTo>
                <a:cubicBezTo>
                  <a:pt x="6684220" y="642802"/>
                  <a:pt x="6684906" y="643693"/>
                  <a:pt x="6685660" y="644653"/>
                </a:cubicBezTo>
                <a:cubicBezTo>
                  <a:pt x="6685454" y="648424"/>
                  <a:pt x="6685180" y="652746"/>
                  <a:pt x="6684974" y="656998"/>
                </a:cubicBezTo>
                <a:cubicBezTo>
                  <a:pt x="6684288" y="656037"/>
                  <a:pt x="6683123" y="655351"/>
                  <a:pt x="6683054" y="654049"/>
                </a:cubicBezTo>
                <a:cubicBezTo>
                  <a:pt x="6682985" y="650208"/>
                  <a:pt x="6683328" y="646025"/>
                  <a:pt x="6683534" y="641910"/>
                </a:cubicBezTo>
                <a:close/>
                <a:moveTo>
                  <a:pt x="7187323" y="635808"/>
                </a:moveTo>
                <a:cubicBezTo>
                  <a:pt x="7188695" y="636700"/>
                  <a:pt x="7190067" y="637523"/>
                  <a:pt x="7191369" y="638209"/>
                </a:cubicBezTo>
                <a:cubicBezTo>
                  <a:pt x="7189929" y="639444"/>
                  <a:pt x="7188352" y="641226"/>
                  <a:pt x="7186980" y="641705"/>
                </a:cubicBezTo>
                <a:cubicBezTo>
                  <a:pt x="7185815" y="642118"/>
                  <a:pt x="7184923" y="640953"/>
                  <a:pt x="7183963" y="640404"/>
                </a:cubicBezTo>
                <a:cubicBezTo>
                  <a:pt x="7185060" y="638894"/>
                  <a:pt x="7186226" y="637385"/>
                  <a:pt x="7187323" y="635808"/>
                </a:cubicBezTo>
                <a:close/>
                <a:moveTo>
                  <a:pt x="6898532" y="595549"/>
                </a:moveTo>
                <a:cubicBezTo>
                  <a:pt x="6898669" y="595137"/>
                  <a:pt x="6899629" y="597949"/>
                  <a:pt x="6900246" y="599252"/>
                </a:cubicBezTo>
                <a:cubicBezTo>
                  <a:pt x="6899081" y="601790"/>
                  <a:pt x="6897983" y="604738"/>
                  <a:pt x="6896680" y="606590"/>
                </a:cubicBezTo>
                <a:cubicBezTo>
                  <a:pt x="6896337" y="607139"/>
                  <a:pt x="6895377" y="604670"/>
                  <a:pt x="6894760" y="603573"/>
                </a:cubicBezTo>
                <a:cubicBezTo>
                  <a:pt x="6895994" y="600830"/>
                  <a:pt x="6897161" y="597812"/>
                  <a:pt x="6898532" y="595549"/>
                </a:cubicBezTo>
                <a:close/>
                <a:moveTo>
                  <a:pt x="7414323" y="578476"/>
                </a:moveTo>
                <a:cubicBezTo>
                  <a:pt x="7416860" y="583619"/>
                  <a:pt x="7418987" y="585883"/>
                  <a:pt x="7418849" y="589106"/>
                </a:cubicBezTo>
                <a:cubicBezTo>
                  <a:pt x="7418712" y="591849"/>
                  <a:pt x="7416175" y="597336"/>
                  <a:pt x="7414186" y="598913"/>
                </a:cubicBezTo>
                <a:cubicBezTo>
                  <a:pt x="7412471" y="600284"/>
                  <a:pt x="7408836" y="598708"/>
                  <a:pt x="7408219" y="596582"/>
                </a:cubicBezTo>
                <a:cubicBezTo>
                  <a:pt x="7407740" y="594593"/>
                  <a:pt x="7410208" y="589793"/>
                  <a:pt x="7414323" y="578476"/>
                </a:cubicBezTo>
                <a:close/>
                <a:moveTo>
                  <a:pt x="7106947" y="577173"/>
                </a:moveTo>
                <a:cubicBezTo>
                  <a:pt x="7109004" y="577516"/>
                  <a:pt x="7111062" y="577859"/>
                  <a:pt x="7113050" y="578202"/>
                </a:cubicBezTo>
                <a:cubicBezTo>
                  <a:pt x="7112570" y="583550"/>
                  <a:pt x="7112227" y="586774"/>
                  <a:pt x="7111885" y="589996"/>
                </a:cubicBezTo>
                <a:cubicBezTo>
                  <a:pt x="7110033" y="589037"/>
                  <a:pt x="7107839" y="588831"/>
                  <a:pt x="7106398" y="586568"/>
                </a:cubicBezTo>
                <a:cubicBezTo>
                  <a:pt x="7105781" y="585677"/>
                  <a:pt x="7106741" y="580464"/>
                  <a:pt x="7106947" y="577173"/>
                </a:cubicBezTo>
                <a:close/>
                <a:moveTo>
                  <a:pt x="7324894" y="559204"/>
                </a:moveTo>
                <a:cubicBezTo>
                  <a:pt x="7326472" y="560507"/>
                  <a:pt x="7328050" y="561673"/>
                  <a:pt x="7329627" y="562770"/>
                </a:cubicBezTo>
                <a:cubicBezTo>
                  <a:pt x="7327912" y="564210"/>
                  <a:pt x="7326129" y="566405"/>
                  <a:pt x="7324621" y="566886"/>
                </a:cubicBezTo>
                <a:cubicBezTo>
                  <a:pt x="7323386" y="567296"/>
                  <a:pt x="7322288" y="565582"/>
                  <a:pt x="7321123" y="564759"/>
                </a:cubicBezTo>
                <a:cubicBezTo>
                  <a:pt x="7322426" y="562908"/>
                  <a:pt x="7323660" y="561125"/>
                  <a:pt x="7324894" y="559204"/>
                </a:cubicBezTo>
                <a:close/>
                <a:moveTo>
                  <a:pt x="7586116" y="494739"/>
                </a:moveTo>
                <a:cubicBezTo>
                  <a:pt x="7588241" y="493710"/>
                  <a:pt x="7590436" y="495356"/>
                  <a:pt x="7594070" y="496248"/>
                </a:cubicBezTo>
                <a:cubicBezTo>
                  <a:pt x="7589956" y="500568"/>
                  <a:pt x="7587281" y="504683"/>
                  <a:pt x="7585087" y="505437"/>
                </a:cubicBezTo>
                <a:cubicBezTo>
                  <a:pt x="7583029" y="506191"/>
                  <a:pt x="7581452" y="503380"/>
                  <a:pt x="7579600" y="502215"/>
                </a:cubicBezTo>
                <a:cubicBezTo>
                  <a:pt x="7581795" y="499539"/>
                  <a:pt x="7583852" y="495835"/>
                  <a:pt x="7586116" y="494739"/>
                </a:cubicBezTo>
                <a:close/>
                <a:moveTo>
                  <a:pt x="7240814" y="486167"/>
                </a:moveTo>
                <a:cubicBezTo>
                  <a:pt x="7241843" y="488566"/>
                  <a:pt x="7242872" y="490898"/>
                  <a:pt x="7244587" y="494602"/>
                </a:cubicBezTo>
                <a:cubicBezTo>
                  <a:pt x="7243078" y="498169"/>
                  <a:pt x="7241569" y="501665"/>
                  <a:pt x="7240060" y="505163"/>
                </a:cubicBezTo>
                <a:cubicBezTo>
                  <a:pt x="7239031" y="502626"/>
                  <a:pt x="7237043" y="499470"/>
                  <a:pt x="7237249" y="497687"/>
                </a:cubicBezTo>
                <a:cubicBezTo>
                  <a:pt x="7237866" y="493504"/>
                  <a:pt x="7239580" y="490007"/>
                  <a:pt x="7240814" y="486167"/>
                </a:cubicBezTo>
                <a:close/>
                <a:moveTo>
                  <a:pt x="6811230" y="484244"/>
                </a:moveTo>
                <a:cubicBezTo>
                  <a:pt x="6811916" y="485342"/>
                  <a:pt x="6812602" y="486371"/>
                  <a:pt x="6813356" y="487537"/>
                </a:cubicBezTo>
                <a:cubicBezTo>
                  <a:pt x="6813151" y="491583"/>
                  <a:pt x="6812945" y="496109"/>
                  <a:pt x="6812739" y="500704"/>
                </a:cubicBezTo>
                <a:cubicBezTo>
                  <a:pt x="6812053" y="499538"/>
                  <a:pt x="6810819" y="498647"/>
                  <a:pt x="6810819" y="497207"/>
                </a:cubicBezTo>
                <a:cubicBezTo>
                  <a:pt x="6810681" y="493023"/>
                  <a:pt x="6811093" y="488566"/>
                  <a:pt x="6811230" y="484244"/>
                </a:cubicBezTo>
                <a:close/>
                <a:moveTo>
                  <a:pt x="7489144" y="472930"/>
                </a:moveTo>
                <a:cubicBezTo>
                  <a:pt x="7490652" y="473616"/>
                  <a:pt x="7492230" y="474370"/>
                  <a:pt x="7493738" y="474987"/>
                </a:cubicBezTo>
                <a:cubicBezTo>
                  <a:pt x="7491613" y="477389"/>
                  <a:pt x="7489486" y="479719"/>
                  <a:pt x="7487361" y="482051"/>
                </a:cubicBezTo>
                <a:cubicBezTo>
                  <a:pt x="7486263" y="480884"/>
                  <a:pt x="7483932" y="479583"/>
                  <a:pt x="7484274" y="478486"/>
                </a:cubicBezTo>
                <a:cubicBezTo>
                  <a:pt x="7484960" y="476565"/>
                  <a:pt x="7487429" y="474782"/>
                  <a:pt x="7489144" y="472930"/>
                </a:cubicBezTo>
                <a:close/>
                <a:moveTo>
                  <a:pt x="7027394" y="470527"/>
                </a:moveTo>
                <a:cubicBezTo>
                  <a:pt x="7027600" y="470047"/>
                  <a:pt x="7028698" y="472928"/>
                  <a:pt x="7029383" y="474231"/>
                </a:cubicBezTo>
                <a:cubicBezTo>
                  <a:pt x="7028217" y="476905"/>
                  <a:pt x="7027189" y="480061"/>
                  <a:pt x="7025954" y="481980"/>
                </a:cubicBezTo>
                <a:cubicBezTo>
                  <a:pt x="7025543" y="482666"/>
                  <a:pt x="7024514" y="480197"/>
                  <a:pt x="7023760" y="479169"/>
                </a:cubicBezTo>
                <a:cubicBezTo>
                  <a:pt x="7024925" y="476220"/>
                  <a:pt x="7026023" y="472859"/>
                  <a:pt x="7027394" y="470527"/>
                </a:cubicBezTo>
                <a:close/>
                <a:moveTo>
                  <a:pt x="7385930" y="397286"/>
                </a:moveTo>
                <a:cubicBezTo>
                  <a:pt x="7388331" y="398040"/>
                  <a:pt x="7390799" y="398658"/>
                  <a:pt x="7393337" y="399343"/>
                </a:cubicBezTo>
                <a:cubicBezTo>
                  <a:pt x="7392720" y="405036"/>
                  <a:pt x="7392309" y="408465"/>
                  <a:pt x="7391897" y="411894"/>
                </a:cubicBezTo>
                <a:cubicBezTo>
                  <a:pt x="7389565" y="410522"/>
                  <a:pt x="7386891" y="409973"/>
                  <a:pt x="7385176" y="407367"/>
                </a:cubicBezTo>
                <a:cubicBezTo>
                  <a:pt x="7384422" y="406270"/>
                  <a:pt x="7385588" y="400852"/>
                  <a:pt x="7385930" y="397286"/>
                </a:cubicBezTo>
                <a:close/>
                <a:moveTo>
                  <a:pt x="7154678" y="363200"/>
                </a:moveTo>
                <a:cubicBezTo>
                  <a:pt x="7156118" y="363063"/>
                  <a:pt x="7157559" y="364366"/>
                  <a:pt x="7159068" y="365120"/>
                </a:cubicBezTo>
                <a:cubicBezTo>
                  <a:pt x="7158724" y="367383"/>
                  <a:pt x="7158382" y="369578"/>
                  <a:pt x="7158039" y="371773"/>
                </a:cubicBezTo>
                <a:cubicBezTo>
                  <a:pt x="7156462" y="370881"/>
                  <a:pt x="7154953" y="369989"/>
                  <a:pt x="7153375" y="369029"/>
                </a:cubicBezTo>
                <a:cubicBezTo>
                  <a:pt x="7153787" y="366972"/>
                  <a:pt x="7154198" y="363269"/>
                  <a:pt x="7154678" y="363200"/>
                </a:cubicBezTo>
                <a:close/>
                <a:moveTo>
                  <a:pt x="6938858" y="336866"/>
                </a:moveTo>
                <a:cubicBezTo>
                  <a:pt x="6939612" y="337688"/>
                  <a:pt x="6941052" y="338306"/>
                  <a:pt x="6941052" y="339335"/>
                </a:cubicBezTo>
                <a:cubicBezTo>
                  <a:pt x="6941258" y="344134"/>
                  <a:pt x="6940984" y="349005"/>
                  <a:pt x="6940915" y="353805"/>
                </a:cubicBezTo>
                <a:cubicBezTo>
                  <a:pt x="6940161" y="352777"/>
                  <a:pt x="6938858" y="351954"/>
                  <a:pt x="6938789" y="350582"/>
                </a:cubicBezTo>
                <a:cubicBezTo>
                  <a:pt x="6938583" y="346124"/>
                  <a:pt x="6938789" y="341461"/>
                  <a:pt x="6938858" y="336866"/>
                </a:cubicBezTo>
                <a:close/>
                <a:moveTo>
                  <a:pt x="7562935" y="324249"/>
                </a:moveTo>
                <a:cubicBezTo>
                  <a:pt x="7562523" y="329118"/>
                  <a:pt x="7562249" y="332204"/>
                  <a:pt x="7561975" y="335222"/>
                </a:cubicBezTo>
                <a:cubicBezTo>
                  <a:pt x="7559438" y="334605"/>
                  <a:pt x="7556694" y="334742"/>
                  <a:pt x="7554568" y="332958"/>
                </a:cubicBezTo>
                <a:cubicBezTo>
                  <a:pt x="7553814" y="332341"/>
                  <a:pt x="7554294" y="324798"/>
                  <a:pt x="7554911" y="324592"/>
                </a:cubicBezTo>
                <a:cubicBezTo>
                  <a:pt x="7557311" y="323563"/>
                  <a:pt x="7560123" y="324180"/>
                  <a:pt x="7562935" y="324249"/>
                </a:cubicBezTo>
                <a:close/>
                <a:moveTo>
                  <a:pt x="7291496" y="266365"/>
                </a:moveTo>
                <a:cubicBezTo>
                  <a:pt x="7291839" y="265885"/>
                  <a:pt x="7293416" y="268971"/>
                  <a:pt x="7293622" y="270891"/>
                </a:cubicBezTo>
                <a:cubicBezTo>
                  <a:pt x="7293828" y="272812"/>
                  <a:pt x="7293073" y="277132"/>
                  <a:pt x="7292662" y="277063"/>
                </a:cubicBezTo>
                <a:cubicBezTo>
                  <a:pt x="7290947" y="276789"/>
                  <a:pt x="7289164" y="275418"/>
                  <a:pt x="7287381" y="274389"/>
                </a:cubicBezTo>
                <a:cubicBezTo>
                  <a:pt x="7288684" y="271577"/>
                  <a:pt x="7289987" y="268422"/>
                  <a:pt x="7291496" y="266365"/>
                </a:cubicBezTo>
                <a:close/>
                <a:moveTo>
                  <a:pt x="7067239" y="205260"/>
                </a:moveTo>
                <a:cubicBezTo>
                  <a:pt x="7068268" y="209100"/>
                  <a:pt x="7069228" y="212941"/>
                  <a:pt x="7070187" y="216850"/>
                </a:cubicBezTo>
                <a:cubicBezTo>
                  <a:pt x="7069845" y="219113"/>
                  <a:pt x="7069502" y="221446"/>
                  <a:pt x="7069091" y="223708"/>
                </a:cubicBezTo>
                <a:cubicBezTo>
                  <a:pt x="7068062" y="219731"/>
                  <a:pt x="7066896" y="216027"/>
                  <a:pt x="7066073" y="211708"/>
                </a:cubicBezTo>
                <a:cubicBezTo>
                  <a:pt x="7065867" y="210678"/>
                  <a:pt x="7066827" y="207456"/>
                  <a:pt x="7067239" y="205260"/>
                </a:cubicBezTo>
                <a:close/>
                <a:moveTo>
                  <a:pt x="7451630" y="198059"/>
                </a:moveTo>
                <a:cubicBezTo>
                  <a:pt x="7451904" y="197853"/>
                  <a:pt x="7453070" y="201214"/>
                  <a:pt x="7453893" y="202928"/>
                </a:cubicBezTo>
                <a:cubicBezTo>
                  <a:pt x="7452316" y="204711"/>
                  <a:pt x="7450875" y="206906"/>
                  <a:pt x="7449161" y="207935"/>
                </a:cubicBezTo>
                <a:cubicBezTo>
                  <a:pt x="7448681" y="208209"/>
                  <a:pt x="7447515" y="205123"/>
                  <a:pt x="7446692" y="203614"/>
                </a:cubicBezTo>
                <a:cubicBezTo>
                  <a:pt x="7448338" y="201694"/>
                  <a:pt x="7449915" y="199431"/>
                  <a:pt x="7451630" y="198059"/>
                </a:cubicBezTo>
                <a:close/>
                <a:moveTo>
                  <a:pt x="7196375" y="94436"/>
                </a:moveTo>
                <a:cubicBezTo>
                  <a:pt x="7197335" y="98619"/>
                  <a:pt x="7198433" y="102597"/>
                  <a:pt x="7199118" y="107122"/>
                </a:cubicBezTo>
                <a:cubicBezTo>
                  <a:pt x="7199324" y="108562"/>
                  <a:pt x="7198433" y="111444"/>
                  <a:pt x="7198089" y="113637"/>
                </a:cubicBezTo>
                <a:cubicBezTo>
                  <a:pt x="7197060" y="109249"/>
                  <a:pt x="7195964" y="105066"/>
                  <a:pt x="7195141" y="100403"/>
                </a:cubicBezTo>
                <a:cubicBezTo>
                  <a:pt x="7194866" y="99374"/>
                  <a:pt x="7195895" y="96493"/>
                  <a:pt x="7196375" y="94436"/>
                </a:cubicBezTo>
                <a:close/>
                <a:moveTo>
                  <a:pt x="7340805" y="22289"/>
                </a:moveTo>
                <a:cubicBezTo>
                  <a:pt x="7341902" y="26405"/>
                  <a:pt x="7343137" y="30381"/>
                  <a:pt x="7343891" y="34634"/>
                </a:cubicBezTo>
                <a:cubicBezTo>
                  <a:pt x="7344097" y="36005"/>
                  <a:pt x="7343000" y="38268"/>
                  <a:pt x="7342451" y="40121"/>
                </a:cubicBezTo>
                <a:cubicBezTo>
                  <a:pt x="7341285" y="35868"/>
                  <a:pt x="7339982" y="31685"/>
                  <a:pt x="7339091" y="27159"/>
                </a:cubicBezTo>
                <a:cubicBezTo>
                  <a:pt x="7338885" y="26130"/>
                  <a:pt x="7340188" y="23935"/>
                  <a:pt x="7340805" y="22289"/>
                </a:cubicBezTo>
                <a:close/>
                <a:moveTo>
                  <a:pt x="7507111" y="0"/>
                </a:moveTo>
                <a:cubicBezTo>
                  <a:pt x="7508276" y="3566"/>
                  <a:pt x="7509580" y="7064"/>
                  <a:pt x="7510403" y="10699"/>
                </a:cubicBezTo>
                <a:cubicBezTo>
                  <a:pt x="7510677" y="11864"/>
                  <a:pt x="7509443" y="13510"/>
                  <a:pt x="7508894" y="14950"/>
                </a:cubicBezTo>
                <a:cubicBezTo>
                  <a:pt x="7507659" y="11247"/>
                  <a:pt x="7506219" y="7544"/>
                  <a:pt x="7505328" y="3703"/>
                </a:cubicBezTo>
                <a:cubicBezTo>
                  <a:pt x="7505122" y="2880"/>
                  <a:pt x="7506493" y="1234"/>
                  <a:pt x="7507111" y="0"/>
                </a:cubicBezTo>
                <a:close/>
              </a:path>
            </a:pathLst>
          </a:custGeom>
          <a:gradFill>
            <a:gsLst>
              <a:gs pos="100000">
                <a:schemeClr val="bg1">
                  <a:lumMod val="85000"/>
                </a:schemeClr>
              </a:gs>
              <a:gs pos="5000">
                <a:schemeClr val="bg1">
                  <a:lumMod val="85000"/>
                  <a:alpha val="0"/>
                </a:schemeClr>
              </a:gs>
              <a:gs pos="69000">
                <a:srgbClr val="4D7C2C"/>
              </a:gs>
            </a:gsLst>
            <a:lin ang="5400000" scaled="0"/>
          </a:gradFill>
          <a:ln w="6853" cap="flat">
            <a:noFill/>
            <a:prstDash val="solid"/>
            <a:miter/>
          </a:ln>
        </p:spPr>
        <p:txBody>
          <a:bodyPr rtlCol="0" anchor="ctr"/>
          <a:lstStyle/>
          <a:p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A3229F5-85E7-0AF0-A481-E36FF8E37E08}"/>
              </a:ext>
            </a:extLst>
          </p:cNvPr>
          <p:cNvSpPr txBox="1"/>
          <p:nvPr>
            <p:custDataLst>
              <p:tags r:id="rId2"/>
            </p:custDataLst>
          </p:nvPr>
        </p:nvSpPr>
        <p:spPr>
          <a:xfrm>
            <a:off x="847726" y="453612"/>
            <a:ext cx="1620957" cy="5232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schemeClr val="tx1">
                    <a:lumMod val="75000"/>
                    <a:lumOff val="25000"/>
                  </a:schemeClr>
                </a:solidFill>
                <a:effectLst/>
                <a:uLnTx/>
                <a:uFillTx/>
                <a:latin typeface="思源黑体 CN Heavy" panose="020B0A00000000000000" charset="-122"/>
                <a:ea typeface="思源黑体 CN Heavy" panose="020B0A00000000000000" charset="-122"/>
                <a:cs typeface="OPPOSans H" panose="00020600040101010101" pitchFamily="18" charset="-122"/>
              </a:rPr>
              <a:t>提交结果</a:t>
            </a:r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D72FB1E8-AF59-5001-0886-48CD9BF941A4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771207" y="546490"/>
            <a:ext cx="76835" cy="335915"/>
          </a:xfrm>
          <a:prstGeom prst="rect">
            <a:avLst/>
          </a:prstGeom>
          <a:solidFill>
            <a:srgbClr val="496F2D"/>
          </a:solidFill>
          <a:ln w="12700" cap="flat" cmpd="sng" algn="ctr">
            <a:solidFill>
              <a:srgbClr val="AEB5C0">
                <a:alpha val="100000"/>
              </a:srgb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zh-CN" altLang="en-US">
              <a:solidFill>
                <a:srgbClr val="000000"/>
              </a:solidFill>
            </a:endParaRPr>
          </a:p>
        </p:txBody>
      </p:sp>
      <p:pic>
        <p:nvPicPr>
          <p:cNvPr id="7" name="图片 6" descr="校标文字组合-深绿色">
            <a:extLst>
              <a:ext uri="{FF2B5EF4-FFF2-40B4-BE49-F238E27FC236}">
                <a16:creationId xmlns:a16="http://schemas.microsoft.com/office/drawing/2014/main" id="{70E8D851-97BD-0E98-DE8C-2016C46A768C}"/>
              </a:ext>
            </a:extLst>
          </p:cNvPr>
          <p:cNvPicPr>
            <a:picLocks noChangeAspect="1"/>
          </p:cNvPicPr>
          <p:nvPr/>
        </p:nvPicPr>
        <p:blipFill>
          <a:blip r:embed="rId8"/>
          <a:srcRect l="33333" t="3914"/>
          <a:stretch>
            <a:fillRect/>
          </a:stretch>
        </p:blipFill>
        <p:spPr>
          <a:xfrm>
            <a:off x="10587355" y="459105"/>
            <a:ext cx="1035050" cy="474345"/>
          </a:xfrm>
          <a:prstGeom prst="rect">
            <a:avLst/>
          </a:prstGeom>
        </p:spPr>
      </p:pic>
      <p:grpSp>
        <p:nvGrpSpPr>
          <p:cNvPr id="10" name="组合 9">
            <a:extLst>
              <a:ext uri="{FF2B5EF4-FFF2-40B4-BE49-F238E27FC236}">
                <a16:creationId xmlns:a16="http://schemas.microsoft.com/office/drawing/2014/main" id="{4A273527-263B-48A3-727D-D0FE4B5B36CD}"/>
              </a:ext>
            </a:extLst>
          </p:cNvPr>
          <p:cNvGrpSpPr/>
          <p:nvPr/>
        </p:nvGrpSpPr>
        <p:grpSpPr>
          <a:xfrm>
            <a:off x="9986010" y="436245"/>
            <a:ext cx="530860" cy="489585"/>
            <a:chOff x="15726" y="687"/>
            <a:chExt cx="836" cy="771"/>
          </a:xfrm>
        </p:grpSpPr>
        <p:cxnSp>
          <p:nvCxnSpPr>
            <p:cNvPr id="14" name="直接连接符 13">
              <a:extLst>
                <a:ext uri="{FF2B5EF4-FFF2-40B4-BE49-F238E27FC236}">
                  <a16:creationId xmlns:a16="http://schemas.microsoft.com/office/drawing/2014/main" id="{B0C78396-9540-D7A4-97A3-7CB9B8BB4972}"/>
                </a:ext>
              </a:extLst>
            </p:cNvPr>
            <p:cNvCxnSpPr/>
            <p:nvPr userDrawn="1">
              <p:custDataLst>
                <p:tags r:id="rId4"/>
              </p:custDataLst>
            </p:nvPr>
          </p:nvCxnSpPr>
          <p:spPr>
            <a:xfrm>
              <a:off x="15726" y="769"/>
              <a:ext cx="0" cy="607"/>
            </a:xfrm>
            <a:prstGeom prst="line">
              <a:avLst/>
            </a:prstGeom>
            <a:ln w="19050" cap="flat" cmpd="sng" algn="ctr">
              <a:solidFill>
                <a:srgbClr val="FFFFFF">
                  <a:alpha val="100000"/>
                </a:srgbClr>
              </a:solidFill>
              <a:prstDash val="solid"/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1" name="图片 20" descr="upload_post_object_v2_3107630620">
              <a:extLst>
                <a:ext uri="{FF2B5EF4-FFF2-40B4-BE49-F238E27FC236}">
                  <a16:creationId xmlns:a16="http://schemas.microsoft.com/office/drawing/2014/main" id="{6D3DA9B2-7EFA-2EA6-835C-14797580F12D}"/>
                </a:ext>
              </a:extLst>
            </p:cNvPr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9"/>
            <a:srcRect r="65768"/>
            <a:stretch>
              <a:fillRect/>
            </a:stretch>
          </p:blipFill>
          <p:spPr>
            <a:xfrm>
              <a:off x="15837" y="687"/>
              <a:ext cx="725" cy="771"/>
            </a:xfrm>
            <a:prstGeom prst="rect">
              <a:avLst/>
            </a:prstGeom>
          </p:spPr>
        </p:pic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118F0214-91C9-A596-E552-D42E9CCFD63E}"/>
              </a:ext>
            </a:extLst>
          </p:cNvPr>
          <p:cNvSpPr txBox="1"/>
          <p:nvPr/>
        </p:nvSpPr>
        <p:spPr>
          <a:xfrm>
            <a:off x="771207" y="1282897"/>
            <a:ext cx="3185487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从上到下：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 err="1"/>
              <a:t>XGBoost</a:t>
            </a:r>
            <a:r>
              <a:rPr lang="zh-CN" altLang="en-US" dirty="0"/>
              <a:t>结果</a:t>
            </a:r>
            <a:endParaRPr lang="en-US" altLang="zh-CN" dirty="0"/>
          </a:p>
          <a:p>
            <a:r>
              <a:rPr lang="zh-CN" altLang="en-US" dirty="0"/>
              <a:t>三次迭代网格搜索调参后结果</a:t>
            </a:r>
            <a:endParaRPr lang="en-US" altLang="zh-CN" dirty="0"/>
          </a:p>
          <a:p>
            <a:r>
              <a:rPr lang="en-US" altLang="zh-CN" dirty="0"/>
              <a:t>K</a:t>
            </a:r>
            <a:r>
              <a:rPr lang="zh-CN" altLang="en-US" dirty="0"/>
              <a:t>折交叉验证调参后结果</a:t>
            </a:r>
            <a:endParaRPr lang="en-US" altLang="zh-CN" dirty="0"/>
          </a:p>
          <a:p>
            <a:endParaRPr lang="en-US" alt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373A6739-FEEC-F727-BE08-E99C480DF907}"/>
              </a:ext>
            </a:extLst>
          </p:cNvPr>
          <p:cNvPicPr>
            <a:picLocks noChangeAspect="1"/>
          </p:cNvPicPr>
          <p:nvPr/>
        </p:nvPicPr>
        <p:blipFill>
          <a:blip r:embed="rId10"/>
          <a:srcRect t="50580" b="553"/>
          <a:stretch/>
        </p:blipFill>
        <p:spPr>
          <a:xfrm>
            <a:off x="1523200" y="3369078"/>
            <a:ext cx="8949233" cy="613991"/>
          </a:xfrm>
          <a:prstGeom prst="rect">
            <a:avLst/>
          </a:prstGeom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E18BFA93-3B78-A1A2-FE56-5DE9AB89C6E2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523200" y="3995104"/>
            <a:ext cx="8947256" cy="639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0650055"/>
      </p:ext>
    </p:extLst>
  </p:cSld>
  <p:clrMapOvr>
    <a:masterClrMapping/>
  </p:clrMapOvr>
  <p:transition>
    <p:fade/>
  </p:transition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COMMONDATA" val="eyJoZGlkIjoiODdjZWIyZDQyNmE4MTEwZGQyZTY4N2JlN2Q1MTVjOGYifQ==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Aspect">
      <a:majorFont>
        <a:latin typeface="微软雅黑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微软雅黑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134</Words>
  <Application>Microsoft Office PowerPoint</Application>
  <PresentationFormat>宽屏</PresentationFormat>
  <Paragraphs>19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0" baseType="lpstr">
      <vt:lpstr>思源黑体 CN Heavy</vt:lpstr>
      <vt:lpstr>微软雅黑</vt:lpstr>
      <vt:lpstr>Arial</vt:lpstr>
      <vt:lpstr>Calibri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耀欣 梁</cp:lastModifiedBy>
  <cp:revision>5</cp:revision>
  <dcterms:created xsi:type="dcterms:W3CDTF">2024-11-01T12:12:07Z</dcterms:created>
  <dcterms:modified xsi:type="dcterms:W3CDTF">2024-12-23T06:08:07Z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2052-12.1.0.18608</vt:lpwstr>
  </property>
  <property fmtid="{D5CDD505-2E9C-101B-9397-08002B2CF9AE}" pid="3" name="ICV">
    <vt:lpwstr>C3D5A7E129134EFB86BEF54F589E55E4_13</vt:lpwstr>
  </property>
</Properties>
</file>